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69" r:id="rId2"/>
    <p:sldId id="258" r:id="rId3"/>
    <p:sldId id="265" r:id="rId4"/>
    <p:sldId id="266" r:id="rId5"/>
    <p:sldId id="270" r:id="rId6"/>
    <p:sldId id="271" r:id="rId7"/>
    <p:sldId id="272" r:id="rId8"/>
    <p:sldId id="267" r:id="rId9"/>
    <p:sldId id="268" r:id="rId10"/>
    <p:sldId id="273" r:id="rId11"/>
    <p:sldId id="274" r:id="rId12"/>
    <p:sldId id="275" r:id="rId13"/>
    <p:sldId id="276" r:id="rId14"/>
    <p:sldId id="277" r:id="rId15"/>
    <p:sldId id="278" r:id="rId16"/>
    <p:sldId id="279" r:id="rId17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BCF61"/>
    <a:srgbClr val="AB190F"/>
    <a:srgbClr val="5C2C1F"/>
    <a:srgbClr val="F0F0F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105" d="100"/>
          <a:sy n="105" d="100"/>
        </p:scale>
        <p:origin x="144" y="30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10" Type="http://schemas.openxmlformats.org/officeDocument/2006/relationships/slide" Target="slides/slide9.xml"/><Relationship Id="rId19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97C3C204-5BC4-407A-8972-451CE2608DB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>
            <a:extLst>
              <a:ext uri="{FF2B5EF4-FFF2-40B4-BE49-F238E27FC236}">
                <a16:creationId xmlns:a16="http://schemas.microsoft.com/office/drawing/2014/main" id="{0F2271D7-3FCA-4407-85A5-922531C894E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7C34B530-CADE-4F74-8BE7-F14BEBADCF6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DD7A29-3B48-44D3-97BD-AB43E6E60517}" type="datetimeFigureOut">
              <a:rPr lang="zh-CN" altLang="en-US" smtClean="0"/>
              <a:t>2022/1/6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A7C6EF46-C121-4C1F-9954-B7AFB0A8BD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2273EC7E-1F31-44C8-89F2-6577133FA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C797DB2-82E0-4A3B-A22B-449420A73A9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6927143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557883DE-C84C-405A-AF91-C23FEAEB1B2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FA34B0B0-A3EA-43B8-83C6-EB3A7BEB248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94967518-7056-45C4-8385-886F6EBA88A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DD7A29-3B48-44D3-97BD-AB43E6E60517}" type="datetimeFigureOut">
              <a:rPr lang="zh-CN" altLang="en-US" smtClean="0"/>
              <a:t>2022/1/6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5ADCEAC0-205E-4216-8192-76DE0EF8B78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EC206B82-1683-4088-8D00-7515FAE2914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C797DB2-82E0-4A3B-A22B-449420A73A9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8723335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>
            <a:extLst>
              <a:ext uri="{FF2B5EF4-FFF2-40B4-BE49-F238E27FC236}">
                <a16:creationId xmlns:a16="http://schemas.microsoft.com/office/drawing/2014/main" id="{52468790-E717-40D6-AE9F-54B45BA7079C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B1060E0A-A3CA-4D12-9929-21C492A2185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EC7157B4-9203-4F48-84BD-8A9712B8ABC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DD7A29-3B48-44D3-97BD-AB43E6E60517}" type="datetimeFigureOut">
              <a:rPr lang="zh-CN" altLang="en-US" smtClean="0"/>
              <a:t>2022/1/6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BA894D02-FECB-46DC-A275-8123A6CCA64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CC21ACB9-AF14-4512-9114-DEB6CEF0EFC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C797DB2-82E0-4A3B-A22B-449420A73A9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007566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05FF1153-B1F8-40E1-96F5-AFE39FF1513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C791E055-7959-42E4-B194-150C066672C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B1B345BF-07C2-48B4-AE59-374F8353B31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DD7A29-3B48-44D3-97BD-AB43E6E60517}" type="datetimeFigureOut">
              <a:rPr lang="zh-CN" altLang="en-US" smtClean="0"/>
              <a:t>2022/1/6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CCECB873-E25A-4C90-9DC9-EFE3AB733CA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3AE711DD-7353-4130-B022-4B10978290D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C797DB2-82E0-4A3B-A22B-449420A73A9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3264232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29A69BC1-DCED-43DD-985F-13298487CD8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0D9D73A0-5A02-4B4D-9BD4-D7476DC98A8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B2144A2A-6CBC-48DC-93C9-2036011812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DD7A29-3B48-44D3-97BD-AB43E6E60517}" type="datetimeFigureOut">
              <a:rPr lang="zh-CN" altLang="en-US" smtClean="0"/>
              <a:t>2022/1/6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62793912-7B38-43D1-B3A8-C7F436A0D12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1B31F2C1-10E7-427C-955D-3D68A0391D1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C797DB2-82E0-4A3B-A22B-449420A73A9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5974723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287546E7-290B-48A2-BCC7-2127135FFFD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249A74BB-4AAA-4CFC-BE43-56F02DE7198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271392F0-9445-497A-9798-78605FD7FD9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7746A945-80BC-425C-9FB3-A8555BB6C99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DD7A29-3B48-44D3-97BD-AB43E6E60517}" type="datetimeFigureOut">
              <a:rPr lang="zh-CN" altLang="en-US" smtClean="0"/>
              <a:t>2022/1/6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E5C6BC01-B54B-44B2-89FC-4BC58270B62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CA915143-7476-43AF-97A2-E7E4D5511D4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C797DB2-82E0-4A3B-A22B-449420A73A9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2364441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4F46BAE7-B5DB-4C91-86AA-FD6E13153FD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D8BF8AFC-5F6D-49E8-8BDA-F183D26DDA1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1C44C9B8-DE3E-44CD-B8BC-851D60924B5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78D00E08-CB21-4560-A55B-2A513E955CF5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>
            <a:extLst>
              <a:ext uri="{FF2B5EF4-FFF2-40B4-BE49-F238E27FC236}">
                <a16:creationId xmlns:a16="http://schemas.microsoft.com/office/drawing/2014/main" id="{60B6CFEB-D12F-43E2-8086-90D775FD7103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7" name="日期占位符 6">
            <a:extLst>
              <a:ext uri="{FF2B5EF4-FFF2-40B4-BE49-F238E27FC236}">
                <a16:creationId xmlns:a16="http://schemas.microsoft.com/office/drawing/2014/main" id="{79A83019-0A6F-4A19-BE6A-A379DDF9B97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DD7A29-3B48-44D3-97BD-AB43E6E60517}" type="datetimeFigureOut">
              <a:rPr lang="zh-CN" altLang="en-US" smtClean="0"/>
              <a:t>2022/1/6</a:t>
            </a:fld>
            <a:endParaRPr lang="zh-CN" altLang="en-US"/>
          </a:p>
        </p:txBody>
      </p:sp>
      <p:sp>
        <p:nvSpPr>
          <p:cNvPr id="8" name="页脚占位符 7">
            <a:extLst>
              <a:ext uri="{FF2B5EF4-FFF2-40B4-BE49-F238E27FC236}">
                <a16:creationId xmlns:a16="http://schemas.microsoft.com/office/drawing/2014/main" id="{1CCFC9F1-0B36-4A1C-A91D-2CDA4E10AC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>
            <a:extLst>
              <a:ext uri="{FF2B5EF4-FFF2-40B4-BE49-F238E27FC236}">
                <a16:creationId xmlns:a16="http://schemas.microsoft.com/office/drawing/2014/main" id="{B7505F03-6516-45F4-ACA0-5369E82C1B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C797DB2-82E0-4A3B-A22B-449420A73A9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2665637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637D6423-A855-45C4-9050-5CDA57ED5AE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44D81F3C-331E-4775-A84A-0D80AFB01B3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DD7A29-3B48-44D3-97BD-AB43E6E60517}" type="datetimeFigureOut">
              <a:rPr lang="zh-CN" altLang="en-US" smtClean="0"/>
              <a:t>2022/1/6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AFBA83C0-6CD5-411A-8155-BF3196BB53B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26D7C12B-3F2F-4634-9B16-4B0B32EB241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C797DB2-82E0-4A3B-A22B-449420A73A9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9668225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:a16="http://schemas.microsoft.com/office/drawing/2014/main" id="{57972F65-FCC1-49B1-91F1-B33D6259709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DD7A29-3B48-44D3-97BD-AB43E6E60517}" type="datetimeFigureOut">
              <a:rPr lang="zh-CN" altLang="en-US" smtClean="0"/>
              <a:t>2022/1/6</a:t>
            </a:fld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7886E676-F6B2-4A30-84D1-C8E8BA906AB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E528AA09-FF7A-4D3C-8C6F-811BDC26DC3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C797DB2-82E0-4A3B-A22B-449420A73A9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2860807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5A3928E5-74CC-41B2-81AA-396B1A55D8A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38F807C4-DDC9-4894-9E40-D560A0B2313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11E21062-CCEF-4C37-BDCB-C0624AA4221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38DF0D19-5EA1-4E8B-92EB-7944B025DAE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DD7A29-3B48-44D3-97BD-AB43E6E60517}" type="datetimeFigureOut">
              <a:rPr lang="zh-CN" altLang="en-US" smtClean="0"/>
              <a:t>2022/1/6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7CE1E3BA-DF98-437F-A112-3F54522078A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804A542D-37C2-4EAC-A9D7-860FF08E688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C797DB2-82E0-4A3B-A22B-449420A73A9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5574720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55F6E736-9F44-469E-863B-8E916D6B37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>
            <a:extLst>
              <a:ext uri="{FF2B5EF4-FFF2-40B4-BE49-F238E27FC236}">
                <a16:creationId xmlns:a16="http://schemas.microsoft.com/office/drawing/2014/main" id="{0749C828-0C15-43F0-9050-1C05ADF2A737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E1EE1F5C-41B2-4A76-8883-4DFC896AA298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1A0A042D-99C5-43B7-BE9F-FFA00B6198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DD7A29-3B48-44D3-97BD-AB43E6E60517}" type="datetimeFigureOut">
              <a:rPr lang="zh-CN" altLang="en-US" smtClean="0"/>
              <a:t>2022/1/6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C3D4BE8A-A94B-4B54-8591-DFF3046A9C9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08E1118B-B536-4825-A22C-DD3047FEE3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C797DB2-82E0-4A3B-A22B-449420A73A9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7515059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microsoft.com/office/2007/relationships/hdphoto" Target="../media/hdphoto1.wdp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>
            <a:extLst>
              <a:ext uri="{FF2B5EF4-FFF2-40B4-BE49-F238E27FC236}">
                <a16:creationId xmlns:a16="http://schemas.microsoft.com/office/drawing/2014/main" id="{903CCA87-E219-4B53-A054-C4802AB8A24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0A031323-FC3E-4583-88E1-7F8C3E8DB5C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693B7D9C-7984-4F3F-9D49-EB83BBCD4361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1DD7A29-3B48-44D3-97BD-AB43E6E60517}" type="datetimeFigureOut">
              <a:rPr lang="zh-CN" altLang="en-US" smtClean="0"/>
              <a:t>2022/1/6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2C733E5B-F01A-4830-9341-A4FBB222C21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88C967B5-79B3-48BD-AB27-FD0D660CCF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C797DB2-82E0-4A3B-A22B-449420A73A99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5ABE3E96-85E0-43D8-8D19-0EF83F21B834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colorTemperature colorTemp="112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264"/>
            <a:ext cx="12217400" cy="68582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41062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hyperlink" Target="http://www.51pptmoban.com/" TargetMode="Externa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任意多边形: 形状 5">
            <a:extLst>
              <a:ext uri="{FF2B5EF4-FFF2-40B4-BE49-F238E27FC236}">
                <a16:creationId xmlns:a16="http://schemas.microsoft.com/office/drawing/2014/main" id="{4D83068F-98D8-4B88-932E-373103371362}"/>
              </a:ext>
            </a:extLst>
          </p:cNvPr>
          <p:cNvSpPr/>
          <p:nvPr/>
        </p:nvSpPr>
        <p:spPr>
          <a:xfrm>
            <a:off x="-1754503" y="-4218867"/>
            <a:ext cx="7182846" cy="11692292"/>
          </a:xfrm>
          <a:custGeom>
            <a:avLst/>
            <a:gdLst>
              <a:gd name="connsiteX0" fmla="*/ 1782866 w 1941827"/>
              <a:gd name="connsiteY0" fmla="*/ 2821233 h 3160923"/>
              <a:gd name="connsiteX1" fmla="*/ 1770770 w 1941827"/>
              <a:gd name="connsiteY1" fmla="*/ 2836473 h 3160923"/>
              <a:gd name="connsiteX2" fmla="*/ 1770770 w 1941827"/>
              <a:gd name="connsiteY2" fmla="*/ 2836473 h 3160923"/>
              <a:gd name="connsiteX3" fmla="*/ 1566554 w 1941827"/>
              <a:gd name="connsiteY3" fmla="*/ 2815995 h 3160923"/>
              <a:gd name="connsiteX4" fmla="*/ 1738099 w 1941827"/>
              <a:gd name="connsiteY4" fmla="*/ 2836854 h 3160923"/>
              <a:gd name="connsiteX5" fmla="*/ 1681901 w 1941827"/>
              <a:gd name="connsiteY5" fmla="*/ 2804469 h 3160923"/>
              <a:gd name="connsiteX6" fmla="*/ 1513214 w 1941827"/>
              <a:gd name="connsiteY6" fmla="*/ 2522148 h 3160923"/>
              <a:gd name="connsiteX7" fmla="*/ 1397294 w 1941827"/>
              <a:gd name="connsiteY7" fmla="*/ 2516814 h 3160923"/>
              <a:gd name="connsiteX8" fmla="*/ 1260039 w 1941827"/>
              <a:gd name="connsiteY8" fmla="*/ 2735985 h 3160923"/>
              <a:gd name="connsiteX9" fmla="*/ 1346050 w 1941827"/>
              <a:gd name="connsiteY9" fmla="*/ 2579774 h 3160923"/>
              <a:gd name="connsiteX10" fmla="*/ 1505308 w 1941827"/>
              <a:gd name="connsiteY10" fmla="*/ 2505861 h 3160923"/>
              <a:gd name="connsiteX11" fmla="*/ 1503974 w 1941827"/>
              <a:gd name="connsiteY11" fmla="*/ 2503003 h 3160923"/>
              <a:gd name="connsiteX12" fmla="*/ 1245371 w 1941827"/>
              <a:gd name="connsiteY12" fmla="*/ 2269355 h 3160923"/>
              <a:gd name="connsiteX13" fmla="*/ 1226511 w 1941827"/>
              <a:gd name="connsiteY13" fmla="*/ 2253543 h 3160923"/>
              <a:gd name="connsiteX14" fmla="*/ 1227273 w 1941827"/>
              <a:gd name="connsiteY14" fmla="*/ 2303454 h 3160923"/>
              <a:gd name="connsiteX15" fmla="*/ 1276613 w 1941827"/>
              <a:gd name="connsiteY15" fmla="*/ 2564058 h 3160923"/>
              <a:gd name="connsiteX16" fmla="*/ 1164694 w 1941827"/>
              <a:gd name="connsiteY16" fmla="*/ 2659594 h 3160923"/>
              <a:gd name="connsiteX17" fmla="*/ 1213271 w 1941827"/>
              <a:gd name="connsiteY17" fmla="*/ 2364129 h 3160923"/>
              <a:gd name="connsiteX18" fmla="*/ 1214510 w 1941827"/>
              <a:gd name="connsiteY18" fmla="*/ 2185916 h 3160923"/>
              <a:gd name="connsiteX19" fmla="*/ 1293853 w 1941827"/>
              <a:gd name="connsiteY19" fmla="*/ 2260782 h 3160923"/>
              <a:gd name="connsiteX20" fmla="*/ 1379864 w 1941827"/>
              <a:gd name="connsiteY20" fmla="*/ 2293548 h 3160923"/>
              <a:gd name="connsiteX21" fmla="*/ 1359575 w 1941827"/>
              <a:gd name="connsiteY21" fmla="*/ 2306693 h 3160923"/>
              <a:gd name="connsiteX22" fmla="*/ 1463303 w 1941827"/>
              <a:gd name="connsiteY22" fmla="*/ 2269355 h 3160923"/>
              <a:gd name="connsiteX23" fmla="*/ 1452063 w 1941827"/>
              <a:gd name="connsiteY23" fmla="*/ 2304026 h 3160923"/>
              <a:gd name="connsiteX24" fmla="*/ 1515023 w 1941827"/>
              <a:gd name="connsiteY24" fmla="*/ 2215158 h 3160923"/>
              <a:gd name="connsiteX25" fmla="*/ 1517309 w 1941827"/>
              <a:gd name="connsiteY25" fmla="*/ 2243352 h 3160923"/>
              <a:gd name="connsiteX26" fmla="*/ 1544646 w 1941827"/>
              <a:gd name="connsiteY26" fmla="*/ 2161341 h 3160923"/>
              <a:gd name="connsiteX27" fmla="*/ 1514642 w 1941827"/>
              <a:gd name="connsiteY27" fmla="*/ 2097429 h 3160923"/>
              <a:gd name="connsiteX28" fmla="*/ 1479971 w 1941827"/>
              <a:gd name="connsiteY28" fmla="*/ 2035421 h 3160923"/>
              <a:gd name="connsiteX29" fmla="*/ 1476733 w 1941827"/>
              <a:gd name="connsiteY29" fmla="*/ 2037612 h 3160923"/>
              <a:gd name="connsiteX30" fmla="*/ 1469018 w 1941827"/>
              <a:gd name="connsiteY30" fmla="*/ 2117622 h 3160923"/>
              <a:gd name="connsiteX31" fmla="*/ 1435394 w 1941827"/>
              <a:gd name="connsiteY31" fmla="*/ 2160389 h 3160923"/>
              <a:gd name="connsiteX32" fmla="*/ 1415011 w 1941827"/>
              <a:gd name="connsiteY32" fmla="*/ 2173629 h 3160923"/>
              <a:gd name="connsiteX33" fmla="*/ 1394437 w 1941827"/>
              <a:gd name="connsiteY33" fmla="*/ 2090761 h 3160923"/>
              <a:gd name="connsiteX34" fmla="*/ 1390436 w 1941827"/>
              <a:gd name="connsiteY34" fmla="*/ 2092285 h 3160923"/>
              <a:gd name="connsiteX35" fmla="*/ 1362338 w 1941827"/>
              <a:gd name="connsiteY35" fmla="*/ 2174486 h 3160923"/>
              <a:gd name="connsiteX36" fmla="*/ 1307093 w 1941827"/>
              <a:gd name="connsiteY36" fmla="*/ 2134385 h 3160923"/>
              <a:gd name="connsiteX37" fmla="*/ 1304330 w 1941827"/>
              <a:gd name="connsiteY37" fmla="*/ 2029039 h 3160923"/>
              <a:gd name="connsiteX38" fmla="*/ 1307759 w 1941827"/>
              <a:gd name="connsiteY38" fmla="*/ 2008846 h 3160923"/>
              <a:gd name="connsiteX39" fmla="*/ 1311760 w 1941827"/>
              <a:gd name="connsiteY39" fmla="*/ 2014561 h 3160923"/>
              <a:gd name="connsiteX40" fmla="*/ 1320618 w 1941827"/>
              <a:gd name="connsiteY40" fmla="*/ 2002179 h 3160923"/>
              <a:gd name="connsiteX41" fmla="*/ 1315665 w 1941827"/>
              <a:gd name="connsiteY41" fmla="*/ 1994749 h 3160923"/>
              <a:gd name="connsiteX42" fmla="*/ 1350717 w 1941827"/>
              <a:gd name="connsiteY42" fmla="*/ 1956458 h 3160923"/>
              <a:gd name="connsiteX43" fmla="*/ 1353956 w 1941827"/>
              <a:gd name="connsiteY43" fmla="*/ 1977413 h 3160923"/>
              <a:gd name="connsiteX44" fmla="*/ 1361480 w 1941827"/>
              <a:gd name="connsiteY44" fmla="*/ 1987700 h 3160923"/>
              <a:gd name="connsiteX45" fmla="*/ 1365862 w 1941827"/>
              <a:gd name="connsiteY45" fmla="*/ 2044565 h 3160923"/>
              <a:gd name="connsiteX46" fmla="*/ 1368243 w 1941827"/>
              <a:gd name="connsiteY46" fmla="*/ 2046470 h 3160923"/>
              <a:gd name="connsiteX47" fmla="*/ 1401962 w 1941827"/>
              <a:gd name="connsiteY47" fmla="*/ 1970746 h 3160923"/>
              <a:gd name="connsiteX48" fmla="*/ 1428060 w 1941827"/>
              <a:gd name="connsiteY48" fmla="*/ 1953315 h 3160923"/>
              <a:gd name="connsiteX49" fmla="*/ 1461588 w 1941827"/>
              <a:gd name="connsiteY49" fmla="*/ 1927693 h 3160923"/>
              <a:gd name="connsiteX50" fmla="*/ 1461683 w 1941827"/>
              <a:gd name="connsiteY50" fmla="*/ 1951315 h 3160923"/>
              <a:gd name="connsiteX51" fmla="*/ 1464255 w 1941827"/>
              <a:gd name="connsiteY51" fmla="*/ 1953029 h 3160923"/>
              <a:gd name="connsiteX52" fmla="*/ 1488925 w 1941827"/>
              <a:gd name="connsiteY52" fmla="*/ 1887879 h 3160923"/>
              <a:gd name="connsiteX53" fmla="*/ 1460255 w 1941827"/>
              <a:gd name="connsiteY53" fmla="*/ 1891879 h 3160923"/>
              <a:gd name="connsiteX54" fmla="*/ 1447967 w 1941827"/>
              <a:gd name="connsiteY54" fmla="*/ 1901595 h 3160923"/>
              <a:gd name="connsiteX55" fmla="*/ 1368719 w 1941827"/>
              <a:gd name="connsiteY55" fmla="*/ 1965888 h 3160923"/>
              <a:gd name="connsiteX56" fmla="*/ 1440728 w 1941827"/>
              <a:gd name="connsiteY56" fmla="*/ 1893403 h 3160923"/>
              <a:gd name="connsiteX57" fmla="*/ 1445110 w 1941827"/>
              <a:gd name="connsiteY57" fmla="*/ 1864542 h 3160923"/>
              <a:gd name="connsiteX58" fmla="*/ 1421488 w 1941827"/>
              <a:gd name="connsiteY58" fmla="*/ 1853684 h 3160923"/>
              <a:gd name="connsiteX59" fmla="*/ 1424441 w 1941827"/>
              <a:gd name="connsiteY59" fmla="*/ 1830824 h 3160923"/>
              <a:gd name="connsiteX60" fmla="*/ 1402057 w 1941827"/>
              <a:gd name="connsiteY60" fmla="*/ 1855398 h 3160923"/>
              <a:gd name="connsiteX61" fmla="*/ 1379959 w 1941827"/>
              <a:gd name="connsiteY61" fmla="*/ 1861304 h 3160923"/>
              <a:gd name="connsiteX62" fmla="*/ 1379959 w 1941827"/>
              <a:gd name="connsiteY62" fmla="*/ 1861304 h 3160923"/>
              <a:gd name="connsiteX63" fmla="*/ 1327476 w 1941827"/>
              <a:gd name="connsiteY63" fmla="*/ 1856827 h 3160923"/>
              <a:gd name="connsiteX64" fmla="*/ 1367957 w 1941827"/>
              <a:gd name="connsiteY64" fmla="*/ 1848731 h 3160923"/>
              <a:gd name="connsiteX65" fmla="*/ 1367957 w 1941827"/>
              <a:gd name="connsiteY65" fmla="*/ 1848731 h 3160923"/>
              <a:gd name="connsiteX66" fmla="*/ 1385579 w 1941827"/>
              <a:gd name="connsiteY66" fmla="*/ 1813964 h 3160923"/>
              <a:gd name="connsiteX67" fmla="*/ 1465112 w 1941827"/>
              <a:gd name="connsiteY67" fmla="*/ 1780913 h 3160923"/>
              <a:gd name="connsiteX68" fmla="*/ 1473399 w 1941827"/>
              <a:gd name="connsiteY68" fmla="*/ 1807202 h 3160923"/>
              <a:gd name="connsiteX69" fmla="*/ 1457683 w 1941827"/>
              <a:gd name="connsiteY69" fmla="*/ 1855589 h 3160923"/>
              <a:gd name="connsiteX70" fmla="*/ 1453587 w 1941827"/>
              <a:gd name="connsiteY70" fmla="*/ 1859399 h 3160923"/>
              <a:gd name="connsiteX71" fmla="*/ 1456254 w 1941827"/>
              <a:gd name="connsiteY71" fmla="*/ 1872543 h 3160923"/>
              <a:gd name="connsiteX72" fmla="*/ 1466065 w 1941827"/>
              <a:gd name="connsiteY72" fmla="*/ 1882354 h 3160923"/>
              <a:gd name="connsiteX73" fmla="*/ 1496354 w 1941827"/>
              <a:gd name="connsiteY73" fmla="*/ 1882068 h 3160923"/>
              <a:gd name="connsiteX74" fmla="*/ 1520072 w 1941827"/>
              <a:gd name="connsiteY74" fmla="*/ 1824537 h 3160923"/>
              <a:gd name="connsiteX75" fmla="*/ 1449587 w 1941827"/>
              <a:gd name="connsiteY75" fmla="*/ 1693473 h 3160923"/>
              <a:gd name="connsiteX76" fmla="*/ 1355861 w 1941827"/>
              <a:gd name="connsiteY76" fmla="*/ 1643181 h 3160923"/>
              <a:gd name="connsiteX77" fmla="*/ 1278327 w 1941827"/>
              <a:gd name="connsiteY77" fmla="*/ 1581078 h 3160923"/>
              <a:gd name="connsiteX78" fmla="*/ 1183172 w 1941827"/>
              <a:gd name="connsiteY78" fmla="*/ 1568505 h 3160923"/>
              <a:gd name="connsiteX79" fmla="*/ 1148882 w 1941827"/>
              <a:gd name="connsiteY79" fmla="*/ 1563838 h 3160923"/>
              <a:gd name="connsiteX80" fmla="*/ 1095257 w 1941827"/>
              <a:gd name="connsiteY80" fmla="*/ 1540311 h 3160923"/>
              <a:gd name="connsiteX81" fmla="*/ 1022867 w 1941827"/>
              <a:gd name="connsiteY81" fmla="*/ 1538216 h 3160923"/>
              <a:gd name="connsiteX82" fmla="*/ 1022105 w 1941827"/>
              <a:gd name="connsiteY82" fmla="*/ 1576030 h 3160923"/>
              <a:gd name="connsiteX83" fmla="*/ 1110592 w 1941827"/>
              <a:gd name="connsiteY83" fmla="*/ 1560980 h 3160923"/>
              <a:gd name="connsiteX84" fmla="*/ 1133928 w 1941827"/>
              <a:gd name="connsiteY84" fmla="*/ 1565933 h 3160923"/>
              <a:gd name="connsiteX85" fmla="*/ 1048298 w 1941827"/>
              <a:gd name="connsiteY85" fmla="*/ 1590317 h 3160923"/>
              <a:gd name="connsiteX86" fmla="*/ 867133 w 1941827"/>
              <a:gd name="connsiteY86" fmla="*/ 1722143 h 3160923"/>
              <a:gd name="connsiteX87" fmla="*/ 999435 w 1941827"/>
              <a:gd name="connsiteY87" fmla="*/ 1599652 h 3160923"/>
              <a:gd name="connsiteX88" fmla="*/ 963812 w 1941827"/>
              <a:gd name="connsiteY88" fmla="*/ 1605653 h 3160923"/>
              <a:gd name="connsiteX89" fmla="*/ 730259 w 1941827"/>
              <a:gd name="connsiteY89" fmla="*/ 1777674 h 3160923"/>
              <a:gd name="connsiteX90" fmla="*/ 902852 w 1941827"/>
              <a:gd name="connsiteY90" fmla="*/ 1615940 h 3160923"/>
              <a:gd name="connsiteX91" fmla="*/ 779979 w 1941827"/>
              <a:gd name="connsiteY91" fmla="*/ 1636800 h 3160923"/>
              <a:gd name="connsiteX92" fmla="*/ 584145 w 1941827"/>
              <a:gd name="connsiteY92" fmla="*/ 2379083 h 3160923"/>
              <a:gd name="connsiteX93" fmla="*/ 504707 w 1941827"/>
              <a:gd name="connsiteY93" fmla="*/ 1806345 h 3160923"/>
              <a:gd name="connsiteX94" fmla="*/ 721400 w 1941827"/>
              <a:gd name="connsiteY94" fmla="*/ 1588222 h 3160923"/>
              <a:gd name="connsiteX95" fmla="*/ 693492 w 1941827"/>
              <a:gd name="connsiteY95" fmla="*/ 1539740 h 3160923"/>
              <a:gd name="connsiteX96" fmla="*/ 644915 w 1941827"/>
              <a:gd name="connsiteY96" fmla="*/ 1397627 h 3160923"/>
              <a:gd name="connsiteX97" fmla="*/ 572906 w 1941827"/>
              <a:gd name="connsiteY97" fmla="*/ 1215699 h 3160923"/>
              <a:gd name="connsiteX98" fmla="*/ 459082 w 1941827"/>
              <a:gd name="connsiteY98" fmla="*/ 1091779 h 3160923"/>
              <a:gd name="connsiteX99" fmla="*/ 597004 w 1941827"/>
              <a:gd name="connsiteY99" fmla="*/ 1232178 h 3160923"/>
              <a:gd name="connsiteX100" fmla="*/ 633199 w 1941827"/>
              <a:gd name="connsiteY100" fmla="*/ 1321427 h 3160923"/>
              <a:gd name="connsiteX101" fmla="*/ 629675 w 1941827"/>
              <a:gd name="connsiteY101" fmla="*/ 1275516 h 3160923"/>
              <a:gd name="connsiteX102" fmla="*/ 431269 w 1941827"/>
              <a:gd name="connsiteY102" fmla="*/ 1049488 h 3160923"/>
              <a:gd name="connsiteX103" fmla="*/ 659107 w 1941827"/>
              <a:gd name="connsiteY103" fmla="*/ 1277231 h 3160923"/>
              <a:gd name="connsiteX104" fmla="*/ 703112 w 1941827"/>
              <a:gd name="connsiteY104" fmla="*/ 1494591 h 3160923"/>
              <a:gd name="connsiteX105" fmla="*/ 758072 w 1941827"/>
              <a:gd name="connsiteY105" fmla="*/ 1434870 h 3160923"/>
              <a:gd name="connsiteX106" fmla="*/ 819603 w 1941827"/>
              <a:gd name="connsiteY106" fmla="*/ 1306472 h 3160923"/>
              <a:gd name="connsiteX107" fmla="*/ 762739 w 1941827"/>
              <a:gd name="connsiteY107" fmla="*/ 979955 h 3160923"/>
              <a:gd name="connsiteX108" fmla="*/ 550331 w 1941827"/>
              <a:gd name="connsiteY108" fmla="*/ 813649 h 3160923"/>
              <a:gd name="connsiteX109" fmla="*/ 544331 w 1941827"/>
              <a:gd name="connsiteY109" fmla="*/ 810315 h 3160923"/>
              <a:gd name="connsiteX110" fmla="*/ 875420 w 1941827"/>
              <a:gd name="connsiteY110" fmla="*/ 571619 h 3160923"/>
              <a:gd name="connsiteX111" fmla="*/ 844178 w 1941827"/>
              <a:gd name="connsiteY111" fmla="*/ 489227 h 3160923"/>
              <a:gd name="connsiteX112" fmla="*/ 895708 w 1941827"/>
              <a:gd name="connsiteY112" fmla="*/ 563618 h 3160923"/>
              <a:gd name="connsiteX113" fmla="*/ 1031058 w 1941827"/>
              <a:gd name="connsiteY113" fmla="*/ 30884 h 3160923"/>
              <a:gd name="connsiteX114" fmla="*/ 773216 w 1941827"/>
              <a:gd name="connsiteY114" fmla="*/ 58316 h 3160923"/>
              <a:gd name="connsiteX115" fmla="*/ 770264 w 1941827"/>
              <a:gd name="connsiteY115" fmla="*/ 111752 h 3160923"/>
              <a:gd name="connsiteX116" fmla="*/ 812364 w 1941827"/>
              <a:gd name="connsiteY116" fmla="*/ 118038 h 3160923"/>
              <a:gd name="connsiteX117" fmla="*/ 970670 w 1941827"/>
              <a:gd name="connsiteY117" fmla="*/ 97655 h 3160923"/>
              <a:gd name="connsiteX118" fmla="*/ 1069253 w 1941827"/>
              <a:gd name="connsiteY118" fmla="*/ 75938 h 3160923"/>
              <a:gd name="connsiteX119" fmla="*/ 987529 w 1941827"/>
              <a:gd name="connsiteY119" fmla="*/ 108608 h 3160923"/>
              <a:gd name="connsiteX120" fmla="*/ 1015628 w 1941827"/>
              <a:gd name="connsiteY120" fmla="*/ 140136 h 3160923"/>
              <a:gd name="connsiteX121" fmla="*/ 1111640 w 1941827"/>
              <a:gd name="connsiteY121" fmla="*/ 151852 h 3160923"/>
              <a:gd name="connsiteX122" fmla="*/ 1024295 w 1941827"/>
              <a:gd name="connsiteY122" fmla="*/ 154900 h 3160923"/>
              <a:gd name="connsiteX123" fmla="*/ 1035154 w 1941827"/>
              <a:gd name="connsiteY123" fmla="*/ 178903 h 3160923"/>
              <a:gd name="connsiteX124" fmla="*/ 1125832 w 1941827"/>
              <a:gd name="connsiteY124" fmla="*/ 196429 h 3160923"/>
              <a:gd name="connsiteX125" fmla="*/ 1041536 w 1941827"/>
              <a:gd name="connsiteY125" fmla="*/ 196905 h 3160923"/>
              <a:gd name="connsiteX126" fmla="*/ 1044774 w 1941827"/>
              <a:gd name="connsiteY126" fmla="*/ 265676 h 3160923"/>
              <a:gd name="connsiteX127" fmla="*/ 1116021 w 1941827"/>
              <a:gd name="connsiteY127" fmla="*/ 323016 h 3160923"/>
              <a:gd name="connsiteX128" fmla="*/ 1037059 w 1941827"/>
              <a:gd name="connsiteY128" fmla="*/ 290822 h 3160923"/>
              <a:gd name="connsiteX129" fmla="*/ 1004102 w 1941827"/>
              <a:gd name="connsiteY129" fmla="*/ 344924 h 3160923"/>
              <a:gd name="connsiteX130" fmla="*/ 1054299 w 1941827"/>
              <a:gd name="connsiteY130" fmla="*/ 440364 h 3160923"/>
              <a:gd name="connsiteX131" fmla="*/ 982576 w 1941827"/>
              <a:gd name="connsiteY131" fmla="*/ 368927 h 3160923"/>
              <a:gd name="connsiteX132" fmla="*/ 916472 w 1941827"/>
              <a:gd name="connsiteY132" fmla="*/ 424648 h 3160923"/>
              <a:gd name="connsiteX133" fmla="*/ 946476 w 1941827"/>
              <a:gd name="connsiteY133" fmla="*/ 527899 h 3160923"/>
              <a:gd name="connsiteX134" fmla="*/ 885326 w 1941827"/>
              <a:gd name="connsiteY134" fmla="*/ 444555 h 3160923"/>
              <a:gd name="connsiteX135" fmla="*/ 754833 w 1941827"/>
              <a:gd name="connsiteY135" fmla="*/ 494276 h 3160923"/>
              <a:gd name="connsiteX136" fmla="*/ 755881 w 1941827"/>
              <a:gd name="connsiteY136" fmla="*/ 596479 h 3160923"/>
              <a:gd name="connsiteX137" fmla="*/ 714923 w 1941827"/>
              <a:gd name="connsiteY137" fmla="*/ 505896 h 3160923"/>
              <a:gd name="connsiteX138" fmla="*/ 577859 w 1941827"/>
              <a:gd name="connsiteY138" fmla="*/ 551807 h 3160923"/>
              <a:gd name="connsiteX139" fmla="*/ 635104 w 1941827"/>
              <a:gd name="connsiteY139" fmla="*/ 661154 h 3160923"/>
              <a:gd name="connsiteX140" fmla="*/ 516613 w 1941827"/>
              <a:gd name="connsiteY140" fmla="*/ 580096 h 3160923"/>
              <a:gd name="connsiteX141" fmla="*/ 480418 w 1941827"/>
              <a:gd name="connsiteY141" fmla="*/ 600194 h 3160923"/>
              <a:gd name="connsiteX142" fmla="*/ 423744 w 1941827"/>
              <a:gd name="connsiteY142" fmla="*/ 640389 h 3160923"/>
              <a:gd name="connsiteX143" fmla="*/ 527186 w 1941827"/>
              <a:gd name="connsiteY143" fmla="*/ 735449 h 3160923"/>
              <a:gd name="connsiteX144" fmla="*/ 378786 w 1941827"/>
              <a:gd name="connsiteY144" fmla="*/ 682299 h 3160923"/>
              <a:gd name="connsiteX145" fmla="*/ 297443 w 1941827"/>
              <a:gd name="connsiteY145" fmla="*/ 791741 h 3160923"/>
              <a:gd name="connsiteX146" fmla="*/ 404885 w 1941827"/>
              <a:gd name="connsiteY146" fmla="*/ 771929 h 3160923"/>
              <a:gd name="connsiteX147" fmla="*/ 504611 w 1941827"/>
              <a:gd name="connsiteY147" fmla="*/ 796504 h 3160923"/>
              <a:gd name="connsiteX148" fmla="*/ 213718 w 1941827"/>
              <a:gd name="connsiteY148" fmla="*/ 873656 h 3160923"/>
              <a:gd name="connsiteX149" fmla="*/ 28647 w 1941827"/>
              <a:gd name="connsiteY149" fmla="*/ 1110162 h 3160923"/>
              <a:gd name="connsiteX150" fmla="*/ 27028 w 1941827"/>
              <a:gd name="connsiteY150" fmla="*/ 1299043 h 3160923"/>
              <a:gd name="connsiteX151" fmla="*/ 41982 w 1941827"/>
              <a:gd name="connsiteY151" fmla="*/ 1253513 h 3160923"/>
              <a:gd name="connsiteX152" fmla="*/ 37505 w 1941827"/>
              <a:gd name="connsiteY152" fmla="*/ 1111877 h 3160923"/>
              <a:gd name="connsiteX153" fmla="*/ 52269 w 1941827"/>
              <a:gd name="connsiteY153" fmla="*/ 1227415 h 3160923"/>
              <a:gd name="connsiteX154" fmla="*/ 75796 w 1941827"/>
              <a:gd name="connsiteY154" fmla="*/ 1179314 h 3160923"/>
              <a:gd name="connsiteX155" fmla="*/ 126278 w 1941827"/>
              <a:gd name="connsiteY155" fmla="*/ 987004 h 3160923"/>
              <a:gd name="connsiteX156" fmla="*/ 94370 w 1941827"/>
              <a:gd name="connsiteY156" fmla="*/ 1149310 h 3160923"/>
              <a:gd name="connsiteX157" fmla="*/ 193049 w 1941827"/>
              <a:gd name="connsiteY157" fmla="*/ 1062537 h 3160923"/>
              <a:gd name="connsiteX158" fmla="*/ 48364 w 1941827"/>
              <a:gd name="connsiteY158" fmla="*/ 1366575 h 3160923"/>
              <a:gd name="connsiteX159" fmla="*/ 48364 w 1941827"/>
              <a:gd name="connsiteY159" fmla="*/ 1366575 h 3160923"/>
              <a:gd name="connsiteX160" fmla="*/ 45602 w 1941827"/>
              <a:gd name="connsiteY160" fmla="*/ 1458301 h 3160923"/>
              <a:gd name="connsiteX161" fmla="*/ 70367 w 1941827"/>
              <a:gd name="connsiteY161" fmla="*/ 1830538 h 3160923"/>
              <a:gd name="connsiteX162" fmla="*/ 160473 w 1941827"/>
              <a:gd name="connsiteY162" fmla="*/ 2149911 h 3160923"/>
              <a:gd name="connsiteX163" fmla="*/ 475941 w 1941827"/>
              <a:gd name="connsiteY163" fmla="*/ 1686329 h 3160923"/>
              <a:gd name="connsiteX164" fmla="*/ 203526 w 1941827"/>
              <a:gd name="connsiteY164" fmla="*/ 2226968 h 3160923"/>
              <a:gd name="connsiteX165" fmla="*/ 207050 w 1941827"/>
              <a:gd name="connsiteY165" fmla="*/ 2285928 h 3160923"/>
              <a:gd name="connsiteX166" fmla="*/ 193906 w 1941827"/>
              <a:gd name="connsiteY166" fmla="*/ 2612350 h 3160923"/>
              <a:gd name="connsiteX167" fmla="*/ 245055 w 1941827"/>
              <a:gd name="connsiteY167" fmla="*/ 2829520 h 3160923"/>
              <a:gd name="connsiteX168" fmla="*/ 482037 w 1941827"/>
              <a:gd name="connsiteY168" fmla="*/ 2847713 h 3160923"/>
              <a:gd name="connsiteX169" fmla="*/ 731497 w 1941827"/>
              <a:gd name="connsiteY169" fmla="*/ 2892099 h 3160923"/>
              <a:gd name="connsiteX170" fmla="*/ 605195 w 1941827"/>
              <a:gd name="connsiteY170" fmla="*/ 2759130 h 3160923"/>
              <a:gd name="connsiteX171" fmla="*/ 475274 w 1941827"/>
              <a:gd name="connsiteY171" fmla="*/ 2615874 h 3160923"/>
              <a:gd name="connsiteX172" fmla="*/ 599385 w 1941827"/>
              <a:gd name="connsiteY172" fmla="*/ 2712077 h 3160923"/>
              <a:gd name="connsiteX173" fmla="*/ 731973 w 1941827"/>
              <a:gd name="connsiteY173" fmla="*/ 2843427 h 3160923"/>
              <a:gd name="connsiteX174" fmla="*/ 755690 w 1941827"/>
              <a:gd name="connsiteY174" fmla="*/ 2909244 h 3160923"/>
              <a:gd name="connsiteX175" fmla="*/ 787123 w 1941827"/>
              <a:gd name="connsiteY175" fmla="*/ 2933247 h 3160923"/>
              <a:gd name="connsiteX176" fmla="*/ 868752 w 1941827"/>
              <a:gd name="connsiteY176" fmla="*/ 3078504 h 3160923"/>
              <a:gd name="connsiteX177" fmla="*/ 960097 w 1941827"/>
              <a:gd name="connsiteY177" fmla="*/ 3107269 h 3160923"/>
              <a:gd name="connsiteX178" fmla="*/ 965907 w 1941827"/>
              <a:gd name="connsiteY178" fmla="*/ 3107555 h 3160923"/>
              <a:gd name="connsiteX179" fmla="*/ 884754 w 1941827"/>
              <a:gd name="connsiteY179" fmla="*/ 2974872 h 3160923"/>
              <a:gd name="connsiteX180" fmla="*/ 994958 w 1941827"/>
              <a:gd name="connsiteY180" fmla="*/ 3098506 h 3160923"/>
              <a:gd name="connsiteX181" fmla="*/ 1060205 w 1941827"/>
              <a:gd name="connsiteY181" fmla="*/ 3037641 h 3160923"/>
              <a:gd name="connsiteX182" fmla="*/ 1061538 w 1941827"/>
              <a:gd name="connsiteY182" fmla="*/ 3037070 h 3160923"/>
              <a:gd name="connsiteX183" fmla="*/ 959811 w 1941827"/>
              <a:gd name="connsiteY183" fmla="*/ 2882098 h 3160923"/>
              <a:gd name="connsiteX184" fmla="*/ 1094780 w 1941827"/>
              <a:gd name="connsiteY184" fmla="*/ 3019353 h 3160923"/>
              <a:gd name="connsiteX185" fmla="*/ 1127737 w 1941827"/>
              <a:gd name="connsiteY185" fmla="*/ 2982872 h 3160923"/>
              <a:gd name="connsiteX186" fmla="*/ 1161551 w 1941827"/>
              <a:gd name="connsiteY186" fmla="*/ 2894766 h 3160923"/>
              <a:gd name="connsiteX187" fmla="*/ 1024391 w 1941827"/>
              <a:gd name="connsiteY187" fmla="*/ 2812470 h 3160923"/>
              <a:gd name="connsiteX188" fmla="*/ 1175648 w 1941827"/>
              <a:gd name="connsiteY188" fmla="*/ 2872192 h 3160923"/>
              <a:gd name="connsiteX189" fmla="*/ 1150502 w 1941827"/>
              <a:gd name="connsiteY189" fmla="*/ 2775608 h 3160923"/>
              <a:gd name="connsiteX190" fmla="*/ 1001245 w 1941827"/>
              <a:gd name="connsiteY190" fmla="*/ 2760654 h 3160923"/>
              <a:gd name="connsiteX191" fmla="*/ 980385 w 1941827"/>
              <a:gd name="connsiteY191" fmla="*/ 2763988 h 3160923"/>
              <a:gd name="connsiteX192" fmla="*/ 842749 w 1941827"/>
              <a:gd name="connsiteY192" fmla="*/ 2893623 h 3160923"/>
              <a:gd name="connsiteX193" fmla="*/ 939142 w 1941827"/>
              <a:gd name="connsiteY193" fmla="*/ 2743509 h 3160923"/>
              <a:gd name="connsiteX194" fmla="*/ 847226 w 1941827"/>
              <a:gd name="connsiteY194" fmla="*/ 2653879 h 3160923"/>
              <a:gd name="connsiteX195" fmla="*/ 550617 w 1941827"/>
              <a:gd name="connsiteY195" fmla="*/ 2535007 h 3160923"/>
              <a:gd name="connsiteX196" fmla="*/ 533377 w 1941827"/>
              <a:gd name="connsiteY196" fmla="*/ 2533388 h 3160923"/>
              <a:gd name="connsiteX197" fmla="*/ 556332 w 1941827"/>
              <a:gd name="connsiteY197" fmla="*/ 2473761 h 3160923"/>
              <a:gd name="connsiteX198" fmla="*/ 555284 w 1941827"/>
              <a:gd name="connsiteY198" fmla="*/ 2465856 h 3160923"/>
              <a:gd name="connsiteX199" fmla="*/ 497753 w 1941827"/>
              <a:gd name="connsiteY199" fmla="*/ 2324028 h 3160923"/>
              <a:gd name="connsiteX200" fmla="*/ 576620 w 1941827"/>
              <a:gd name="connsiteY200" fmla="*/ 2469094 h 3160923"/>
              <a:gd name="connsiteX201" fmla="*/ 589670 w 1941827"/>
              <a:gd name="connsiteY201" fmla="*/ 2471094 h 3160923"/>
              <a:gd name="connsiteX202" fmla="*/ 873419 w 1941827"/>
              <a:gd name="connsiteY202" fmla="*/ 2540531 h 3160923"/>
              <a:gd name="connsiteX203" fmla="*/ 969146 w 1941827"/>
              <a:gd name="connsiteY203" fmla="*/ 2590157 h 3160923"/>
              <a:gd name="connsiteX204" fmla="*/ 1069825 w 1941827"/>
              <a:gd name="connsiteY204" fmla="*/ 2627114 h 3160923"/>
              <a:gd name="connsiteX205" fmla="*/ 1056395 w 1941827"/>
              <a:gd name="connsiteY205" fmla="*/ 2584728 h 3160923"/>
              <a:gd name="connsiteX206" fmla="*/ 1391294 w 1941827"/>
              <a:gd name="connsiteY206" fmla="*/ 2869715 h 3160923"/>
              <a:gd name="connsiteX207" fmla="*/ 1553219 w 1941827"/>
              <a:gd name="connsiteY207" fmla="*/ 3071741 h 3160923"/>
              <a:gd name="connsiteX208" fmla="*/ 1626275 w 1941827"/>
              <a:gd name="connsiteY208" fmla="*/ 3119747 h 3160923"/>
              <a:gd name="connsiteX209" fmla="*/ 1674281 w 1941827"/>
              <a:gd name="connsiteY209" fmla="*/ 3150608 h 3160923"/>
              <a:gd name="connsiteX210" fmla="*/ 1670662 w 1941827"/>
              <a:gd name="connsiteY210" fmla="*/ 3012876 h 3160923"/>
              <a:gd name="connsiteX211" fmla="*/ 1706666 w 1941827"/>
              <a:gd name="connsiteY211" fmla="*/ 3158990 h 3160923"/>
              <a:gd name="connsiteX212" fmla="*/ 1734860 w 1941827"/>
              <a:gd name="connsiteY212" fmla="*/ 3160895 h 3160923"/>
              <a:gd name="connsiteX213" fmla="*/ 1836302 w 1941827"/>
              <a:gd name="connsiteY213" fmla="*/ 3085838 h 3160923"/>
              <a:gd name="connsiteX214" fmla="*/ 1713334 w 1941827"/>
              <a:gd name="connsiteY214" fmla="*/ 2947630 h 3160923"/>
              <a:gd name="connsiteX215" fmla="*/ 1857257 w 1941827"/>
              <a:gd name="connsiteY215" fmla="*/ 3053262 h 3160923"/>
              <a:gd name="connsiteX216" fmla="*/ 1905358 w 1941827"/>
              <a:gd name="connsiteY216" fmla="*/ 2966394 h 3160923"/>
              <a:gd name="connsiteX217" fmla="*/ 1777532 w 1941827"/>
              <a:gd name="connsiteY217" fmla="*/ 2887146 h 3160923"/>
              <a:gd name="connsiteX218" fmla="*/ 1924027 w 1941827"/>
              <a:gd name="connsiteY218" fmla="*/ 2938581 h 3160923"/>
              <a:gd name="connsiteX219" fmla="*/ 1934504 w 1941827"/>
              <a:gd name="connsiteY219" fmla="*/ 2844093 h 3160923"/>
              <a:gd name="connsiteX220" fmla="*/ 1782866 w 1941827"/>
              <a:gd name="connsiteY220" fmla="*/ 2821233 h 3160923"/>
              <a:gd name="connsiteX221" fmla="*/ 347449 w 1941827"/>
              <a:gd name="connsiteY221" fmla="*/ 1015198 h 3160923"/>
              <a:gd name="connsiteX222" fmla="*/ 206384 w 1941827"/>
              <a:gd name="connsiteY222" fmla="*/ 1026056 h 3160923"/>
              <a:gd name="connsiteX223" fmla="*/ 294871 w 1941827"/>
              <a:gd name="connsiteY223" fmla="*/ 968525 h 3160923"/>
              <a:gd name="connsiteX224" fmla="*/ 437270 w 1941827"/>
              <a:gd name="connsiteY224" fmla="*/ 1021484 h 3160923"/>
              <a:gd name="connsiteX225" fmla="*/ 347449 w 1941827"/>
              <a:gd name="connsiteY225" fmla="*/ 1015198 h 3160923"/>
              <a:gd name="connsiteX226" fmla="*/ 737402 w 1941827"/>
              <a:gd name="connsiteY226" fmla="*/ 1363337 h 3160923"/>
              <a:gd name="connsiteX227" fmla="*/ 721019 w 1941827"/>
              <a:gd name="connsiteY227" fmla="*/ 1453538 h 3160923"/>
              <a:gd name="connsiteX228" fmla="*/ 715781 w 1941827"/>
              <a:gd name="connsiteY228" fmla="*/ 1330190 h 3160923"/>
              <a:gd name="connsiteX229" fmla="*/ 682634 w 1941827"/>
              <a:gd name="connsiteY229" fmla="*/ 1190649 h 3160923"/>
              <a:gd name="connsiteX230" fmla="*/ 592718 w 1941827"/>
              <a:gd name="connsiteY230" fmla="*/ 1049107 h 3160923"/>
              <a:gd name="connsiteX231" fmla="*/ 689111 w 1941827"/>
              <a:gd name="connsiteY231" fmla="*/ 1160264 h 3160923"/>
              <a:gd name="connsiteX232" fmla="*/ 737402 w 1941827"/>
              <a:gd name="connsiteY232" fmla="*/ 1363337 h 3160923"/>
              <a:gd name="connsiteX233" fmla="*/ 717209 w 1941827"/>
              <a:gd name="connsiteY233" fmla="*/ 978812 h 3160923"/>
              <a:gd name="connsiteX234" fmla="*/ 796743 w 1941827"/>
              <a:gd name="connsiteY234" fmla="*/ 1192839 h 3160923"/>
              <a:gd name="connsiteX235" fmla="*/ 790361 w 1941827"/>
              <a:gd name="connsiteY235" fmla="*/ 1356574 h 3160923"/>
              <a:gd name="connsiteX236" fmla="*/ 777693 w 1941827"/>
              <a:gd name="connsiteY236" fmla="*/ 1174646 h 3160923"/>
              <a:gd name="connsiteX237" fmla="*/ 693206 w 1941827"/>
              <a:gd name="connsiteY237" fmla="*/ 966144 h 3160923"/>
              <a:gd name="connsiteX238" fmla="*/ 589289 w 1941827"/>
              <a:gd name="connsiteY238" fmla="*/ 875180 h 3160923"/>
              <a:gd name="connsiteX239" fmla="*/ 717209 w 1941827"/>
              <a:gd name="connsiteY239" fmla="*/ 978812 h 3160923"/>
              <a:gd name="connsiteX240" fmla="*/ 250961 w 1941827"/>
              <a:gd name="connsiteY240" fmla="*/ 880800 h 3160923"/>
              <a:gd name="connsiteX241" fmla="*/ 397931 w 1941827"/>
              <a:gd name="connsiteY241" fmla="*/ 834223 h 3160923"/>
              <a:gd name="connsiteX242" fmla="*/ 584145 w 1941827"/>
              <a:gd name="connsiteY242" fmla="*/ 955190 h 3160923"/>
              <a:gd name="connsiteX243" fmla="*/ 760453 w 1941827"/>
              <a:gd name="connsiteY243" fmla="*/ 1309425 h 3160923"/>
              <a:gd name="connsiteX244" fmla="*/ 631484 w 1941827"/>
              <a:gd name="connsiteY244" fmla="*/ 1023580 h 3160923"/>
              <a:gd name="connsiteX245" fmla="*/ 490895 w 1941827"/>
              <a:gd name="connsiteY245" fmla="*/ 926520 h 3160923"/>
              <a:gd name="connsiteX246" fmla="*/ 359165 w 1941827"/>
              <a:gd name="connsiteY246" fmla="*/ 848225 h 3160923"/>
              <a:gd name="connsiteX247" fmla="*/ 206384 w 1941827"/>
              <a:gd name="connsiteY247" fmla="*/ 936712 h 3160923"/>
              <a:gd name="connsiteX248" fmla="*/ 250961 w 1941827"/>
              <a:gd name="connsiteY248" fmla="*/ 880800 h 3160923"/>
              <a:gd name="connsiteX249" fmla="*/ 323160 w 1941827"/>
              <a:gd name="connsiteY249" fmla="*/ 892897 h 3160923"/>
              <a:gd name="connsiteX250" fmla="*/ 490991 w 1941827"/>
              <a:gd name="connsiteY250" fmla="*/ 996338 h 3160923"/>
              <a:gd name="connsiteX251" fmla="*/ 568524 w 1941827"/>
              <a:gd name="connsiteY251" fmla="*/ 1056822 h 3160923"/>
              <a:gd name="connsiteX252" fmla="*/ 472703 w 1941827"/>
              <a:gd name="connsiteY252" fmla="*/ 1010531 h 3160923"/>
              <a:gd name="connsiteX253" fmla="*/ 366975 w 1941827"/>
              <a:gd name="connsiteY253" fmla="*/ 920710 h 3160923"/>
              <a:gd name="connsiteX254" fmla="*/ 177713 w 1941827"/>
              <a:gd name="connsiteY254" fmla="*/ 1014055 h 3160923"/>
              <a:gd name="connsiteX255" fmla="*/ 323160 w 1941827"/>
              <a:gd name="connsiteY255" fmla="*/ 892897 h 3160923"/>
              <a:gd name="connsiteX256" fmla="*/ 227815 w 1941827"/>
              <a:gd name="connsiteY256" fmla="*/ 1051488 h 3160923"/>
              <a:gd name="connsiteX257" fmla="*/ 283346 w 1941827"/>
              <a:gd name="connsiteY257" fmla="*/ 1019675 h 3160923"/>
              <a:gd name="connsiteX258" fmla="*/ 357831 w 1941827"/>
              <a:gd name="connsiteY258" fmla="*/ 1051393 h 3160923"/>
              <a:gd name="connsiteX259" fmla="*/ 201050 w 1941827"/>
              <a:gd name="connsiteY259" fmla="*/ 1087779 h 3160923"/>
              <a:gd name="connsiteX260" fmla="*/ 227815 w 1941827"/>
              <a:gd name="connsiteY260" fmla="*/ 1051488 h 3160923"/>
              <a:gd name="connsiteX261" fmla="*/ 281345 w 1941827"/>
              <a:gd name="connsiteY261" fmla="*/ 1072919 h 3160923"/>
              <a:gd name="connsiteX262" fmla="*/ 571191 w 1941827"/>
              <a:gd name="connsiteY262" fmla="*/ 1275421 h 3160923"/>
              <a:gd name="connsiteX263" fmla="*/ 300776 w 1941827"/>
              <a:gd name="connsiteY263" fmla="*/ 1103400 h 3160923"/>
              <a:gd name="connsiteX264" fmla="*/ 122373 w 1941827"/>
              <a:gd name="connsiteY264" fmla="*/ 1221700 h 3160923"/>
              <a:gd name="connsiteX265" fmla="*/ 281345 w 1941827"/>
              <a:gd name="connsiteY265" fmla="*/ 1072919 h 3160923"/>
              <a:gd name="connsiteX266" fmla="*/ 260200 w 1941827"/>
              <a:gd name="connsiteY266" fmla="*/ 1177980 h 3160923"/>
              <a:gd name="connsiteX267" fmla="*/ 493562 w 1941827"/>
              <a:gd name="connsiteY267" fmla="*/ 1272373 h 3160923"/>
              <a:gd name="connsiteX268" fmla="*/ 262105 w 1941827"/>
              <a:gd name="connsiteY268" fmla="*/ 1215795 h 3160923"/>
              <a:gd name="connsiteX269" fmla="*/ 130184 w 1941827"/>
              <a:gd name="connsiteY269" fmla="*/ 1267229 h 3160923"/>
              <a:gd name="connsiteX270" fmla="*/ 260200 w 1941827"/>
              <a:gd name="connsiteY270" fmla="*/ 1177980 h 3160923"/>
              <a:gd name="connsiteX271" fmla="*/ 263724 w 1941827"/>
              <a:gd name="connsiteY271" fmla="*/ 1276850 h 3160923"/>
              <a:gd name="connsiteX272" fmla="*/ 524138 w 1941827"/>
              <a:gd name="connsiteY272" fmla="*/ 1340953 h 3160923"/>
              <a:gd name="connsiteX273" fmla="*/ 270868 w 1941827"/>
              <a:gd name="connsiteY273" fmla="*/ 1307901 h 3160923"/>
              <a:gd name="connsiteX274" fmla="*/ 87893 w 1941827"/>
              <a:gd name="connsiteY274" fmla="*/ 1479351 h 3160923"/>
              <a:gd name="connsiteX275" fmla="*/ 263724 w 1941827"/>
              <a:gd name="connsiteY275" fmla="*/ 1276850 h 3160923"/>
              <a:gd name="connsiteX276" fmla="*/ 304967 w 1941827"/>
              <a:gd name="connsiteY276" fmla="*/ 1389340 h 3160923"/>
              <a:gd name="connsiteX277" fmla="*/ 606243 w 1941827"/>
              <a:gd name="connsiteY277" fmla="*/ 1431631 h 3160923"/>
              <a:gd name="connsiteX278" fmla="*/ 316874 w 1941827"/>
              <a:gd name="connsiteY278" fmla="*/ 1423344 h 3160923"/>
              <a:gd name="connsiteX279" fmla="*/ 83130 w 1941827"/>
              <a:gd name="connsiteY279" fmla="*/ 1597556 h 3160923"/>
              <a:gd name="connsiteX280" fmla="*/ 304967 w 1941827"/>
              <a:gd name="connsiteY280" fmla="*/ 1389340 h 3160923"/>
              <a:gd name="connsiteX281" fmla="*/ 441651 w 1941827"/>
              <a:gd name="connsiteY281" fmla="*/ 1417153 h 3160923"/>
              <a:gd name="connsiteX282" fmla="*/ 358307 w 1941827"/>
              <a:gd name="connsiteY282" fmla="*/ 1476684 h 3160923"/>
              <a:gd name="connsiteX283" fmla="*/ 236483 w 1941827"/>
              <a:gd name="connsiteY283" fmla="*/ 1500021 h 3160923"/>
              <a:gd name="connsiteX284" fmla="*/ 334971 w 1941827"/>
              <a:gd name="connsiteY284" fmla="*/ 1445728 h 3160923"/>
              <a:gd name="connsiteX285" fmla="*/ 441651 w 1941827"/>
              <a:gd name="connsiteY285" fmla="*/ 1417153 h 3160923"/>
              <a:gd name="connsiteX286" fmla="*/ 96656 w 1941827"/>
              <a:gd name="connsiteY286" fmla="*/ 1839968 h 3160923"/>
              <a:gd name="connsiteX287" fmla="*/ 396503 w 1941827"/>
              <a:gd name="connsiteY287" fmla="*/ 1495829 h 3160923"/>
              <a:gd name="connsiteX288" fmla="*/ 622245 w 1941827"/>
              <a:gd name="connsiteY288" fmla="*/ 1482018 h 3160923"/>
              <a:gd name="connsiteX289" fmla="*/ 428411 w 1941827"/>
              <a:gd name="connsiteY289" fmla="*/ 1536787 h 3160923"/>
              <a:gd name="connsiteX290" fmla="*/ 96656 w 1941827"/>
              <a:gd name="connsiteY290" fmla="*/ 1839968 h 3160923"/>
              <a:gd name="connsiteX291" fmla="*/ 232292 w 1941827"/>
              <a:gd name="connsiteY291" fmla="*/ 1815298 h 3160923"/>
              <a:gd name="connsiteX292" fmla="*/ 438413 w 1941827"/>
              <a:gd name="connsiteY292" fmla="*/ 1596033 h 3160923"/>
              <a:gd name="connsiteX293" fmla="*/ 684539 w 1941827"/>
              <a:gd name="connsiteY293" fmla="*/ 1566029 h 3160923"/>
              <a:gd name="connsiteX294" fmla="*/ 469655 w 1941827"/>
              <a:gd name="connsiteY294" fmla="*/ 1617273 h 3160923"/>
              <a:gd name="connsiteX295" fmla="*/ 523661 w 1941827"/>
              <a:gd name="connsiteY295" fmla="*/ 1624608 h 3160923"/>
              <a:gd name="connsiteX296" fmla="*/ 637771 w 1941827"/>
              <a:gd name="connsiteY296" fmla="*/ 1600604 h 3160923"/>
              <a:gd name="connsiteX297" fmla="*/ 532043 w 1941827"/>
              <a:gd name="connsiteY297" fmla="*/ 1650801 h 3160923"/>
              <a:gd name="connsiteX298" fmla="*/ 232292 w 1941827"/>
              <a:gd name="connsiteY298" fmla="*/ 1815298 h 3160923"/>
              <a:gd name="connsiteX299" fmla="*/ 258676 w 1941827"/>
              <a:gd name="connsiteY299" fmla="*/ 2108763 h 3160923"/>
              <a:gd name="connsiteX300" fmla="*/ 546617 w 1941827"/>
              <a:gd name="connsiteY300" fmla="*/ 1697283 h 3160923"/>
              <a:gd name="connsiteX301" fmla="*/ 271154 w 1941827"/>
              <a:gd name="connsiteY301" fmla="*/ 2389846 h 3160923"/>
              <a:gd name="connsiteX302" fmla="*/ 258676 w 1941827"/>
              <a:gd name="connsiteY302" fmla="*/ 2108763 h 3160923"/>
              <a:gd name="connsiteX303" fmla="*/ 590051 w 1941827"/>
              <a:gd name="connsiteY303" fmla="*/ 2796087 h 3160923"/>
              <a:gd name="connsiteX304" fmla="*/ 326494 w 1941827"/>
              <a:gd name="connsiteY304" fmla="*/ 2589014 h 3160923"/>
              <a:gd name="connsiteX305" fmla="*/ 590051 w 1941827"/>
              <a:gd name="connsiteY305" fmla="*/ 2796087 h 3160923"/>
              <a:gd name="connsiteX306" fmla="*/ 384406 w 1941827"/>
              <a:gd name="connsiteY306" fmla="*/ 2273927 h 3160923"/>
              <a:gd name="connsiteX307" fmla="*/ 349925 w 1941827"/>
              <a:gd name="connsiteY307" fmla="*/ 2464903 h 3160923"/>
              <a:gd name="connsiteX308" fmla="*/ 247246 w 1941827"/>
              <a:gd name="connsiteY308" fmla="*/ 2614160 h 3160923"/>
              <a:gd name="connsiteX309" fmla="*/ 341543 w 1941827"/>
              <a:gd name="connsiteY309" fmla="*/ 2317456 h 3160923"/>
              <a:gd name="connsiteX310" fmla="*/ 394598 w 1941827"/>
              <a:gd name="connsiteY310" fmla="*/ 1998464 h 3160923"/>
              <a:gd name="connsiteX311" fmla="*/ 384406 w 1941827"/>
              <a:gd name="connsiteY311" fmla="*/ 2273927 h 3160923"/>
              <a:gd name="connsiteX312" fmla="*/ 842273 w 1941827"/>
              <a:gd name="connsiteY312" fmla="*/ 2034754 h 3160923"/>
              <a:gd name="connsiteX313" fmla="*/ 1136881 w 1941827"/>
              <a:gd name="connsiteY313" fmla="*/ 2245828 h 3160923"/>
              <a:gd name="connsiteX314" fmla="*/ 842273 w 1941827"/>
              <a:gd name="connsiteY314" fmla="*/ 2034754 h 3160923"/>
              <a:gd name="connsiteX315" fmla="*/ 934475 w 1941827"/>
              <a:gd name="connsiteY315" fmla="*/ 1933694 h 3160923"/>
              <a:gd name="connsiteX316" fmla="*/ 1193174 w 1941827"/>
              <a:gd name="connsiteY316" fmla="*/ 2097429 h 3160923"/>
              <a:gd name="connsiteX317" fmla="*/ 934475 w 1941827"/>
              <a:gd name="connsiteY317" fmla="*/ 1933694 h 3160923"/>
              <a:gd name="connsiteX318" fmla="*/ 1014199 w 1941827"/>
              <a:gd name="connsiteY318" fmla="*/ 2014656 h 3160923"/>
              <a:gd name="connsiteX319" fmla="*/ 1185935 w 1941827"/>
              <a:gd name="connsiteY319" fmla="*/ 2046851 h 3160923"/>
              <a:gd name="connsiteX320" fmla="*/ 1014199 w 1941827"/>
              <a:gd name="connsiteY320" fmla="*/ 2014656 h 3160923"/>
              <a:gd name="connsiteX321" fmla="*/ 1185744 w 1941827"/>
              <a:gd name="connsiteY321" fmla="*/ 1862161 h 3160923"/>
              <a:gd name="connsiteX322" fmla="*/ 1353003 w 1941827"/>
              <a:gd name="connsiteY322" fmla="*/ 1800915 h 3160923"/>
              <a:gd name="connsiteX323" fmla="*/ 1185744 w 1941827"/>
              <a:gd name="connsiteY323" fmla="*/ 1862161 h 3160923"/>
              <a:gd name="connsiteX324" fmla="*/ 1219463 w 1941827"/>
              <a:gd name="connsiteY324" fmla="*/ 1773959 h 3160923"/>
              <a:gd name="connsiteX325" fmla="*/ 1205937 w 1941827"/>
              <a:gd name="connsiteY325" fmla="*/ 1801487 h 3160923"/>
              <a:gd name="connsiteX326" fmla="*/ 1123070 w 1941827"/>
              <a:gd name="connsiteY326" fmla="*/ 1834443 h 3160923"/>
              <a:gd name="connsiteX327" fmla="*/ 1071635 w 1941827"/>
              <a:gd name="connsiteY327" fmla="*/ 1844063 h 3160923"/>
              <a:gd name="connsiteX328" fmla="*/ 1107544 w 1941827"/>
              <a:gd name="connsiteY328" fmla="*/ 1817108 h 3160923"/>
              <a:gd name="connsiteX329" fmla="*/ 1136119 w 1941827"/>
              <a:gd name="connsiteY329" fmla="*/ 1778627 h 3160923"/>
              <a:gd name="connsiteX330" fmla="*/ 1135452 w 1941827"/>
              <a:gd name="connsiteY330" fmla="*/ 1792152 h 3160923"/>
              <a:gd name="connsiteX331" fmla="*/ 1160027 w 1941827"/>
              <a:gd name="connsiteY331" fmla="*/ 1804916 h 3160923"/>
              <a:gd name="connsiteX332" fmla="*/ 1172790 w 1941827"/>
              <a:gd name="connsiteY332" fmla="*/ 1780341 h 3160923"/>
              <a:gd name="connsiteX333" fmla="*/ 1165551 w 1941827"/>
              <a:gd name="connsiteY333" fmla="*/ 1770435 h 3160923"/>
              <a:gd name="connsiteX334" fmla="*/ 1207556 w 1941827"/>
              <a:gd name="connsiteY334" fmla="*/ 1775103 h 3160923"/>
              <a:gd name="connsiteX335" fmla="*/ 1370720 w 1941827"/>
              <a:gd name="connsiteY335" fmla="*/ 1787580 h 3160923"/>
              <a:gd name="connsiteX336" fmla="*/ 1219463 w 1941827"/>
              <a:gd name="connsiteY336" fmla="*/ 1773959 h 3160923"/>
              <a:gd name="connsiteX337" fmla="*/ 1291186 w 1941827"/>
              <a:gd name="connsiteY337" fmla="*/ 1684520 h 3160923"/>
              <a:gd name="connsiteX338" fmla="*/ 1286423 w 1941827"/>
              <a:gd name="connsiteY338" fmla="*/ 1667660 h 3160923"/>
              <a:gd name="connsiteX339" fmla="*/ 1296520 w 1941827"/>
              <a:gd name="connsiteY339" fmla="*/ 1671089 h 3160923"/>
              <a:gd name="connsiteX340" fmla="*/ 1302425 w 1941827"/>
              <a:gd name="connsiteY340" fmla="*/ 1659755 h 3160923"/>
              <a:gd name="connsiteX341" fmla="*/ 1291091 w 1941827"/>
              <a:gd name="connsiteY341" fmla="*/ 1653849 h 3160923"/>
              <a:gd name="connsiteX342" fmla="*/ 1286614 w 1941827"/>
              <a:gd name="connsiteY342" fmla="*/ 1657088 h 3160923"/>
              <a:gd name="connsiteX343" fmla="*/ 1316522 w 1941827"/>
              <a:gd name="connsiteY343" fmla="*/ 1622226 h 3160923"/>
              <a:gd name="connsiteX344" fmla="*/ 1319094 w 1941827"/>
              <a:gd name="connsiteY344" fmla="*/ 1651373 h 3160923"/>
              <a:gd name="connsiteX345" fmla="*/ 1320237 w 1941827"/>
              <a:gd name="connsiteY345" fmla="*/ 1684329 h 3160923"/>
              <a:gd name="connsiteX346" fmla="*/ 1471494 w 1941827"/>
              <a:gd name="connsiteY346" fmla="*/ 1771388 h 3160923"/>
              <a:gd name="connsiteX347" fmla="*/ 1327095 w 1941827"/>
              <a:gd name="connsiteY347" fmla="*/ 1692425 h 3160923"/>
              <a:gd name="connsiteX348" fmla="*/ 1288995 w 1941827"/>
              <a:gd name="connsiteY348" fmla="*/ 1695854 h 3160923"/>
              <a:gd name="connsiteX349" fmla="*/ 1180315 w 1941827"/>
              <a:gd name="connsiteY349" fmla="*/ 1634418 h 3160923"/>
              <a:gd name="connsiteX350" fmla="*/ 1291186 w 1941827"/>
              <a:gd name="connsiteY350" fmla="*/ 1684520 h 3160923"/>
              <a:gd name="connsiteX351" fmla="*/ 1145072 w 1941827"/>
              <a:gd name="connsiteY351" fmla="*/ 1589175 h 3160923"/>
              <a:gd name="connsiteX352" fmla="*/ 1185935 w 1941827"/>
              <a:gd name="connsiteY352" fmla="*/ 1588889 h 3160923"/>
              <a:gd name="connsiteX353" fmla="*/ 1151454 w 1941827"/>
              <a:gd name="connsiteY353" fmla="*/ 1605176 h 3160923"/>
              <a:gd name="connsiteX354" fmla="*/ 1140500 w 1941827"/>
              <a:gd name="connsiteY354" fmla="*/ 1640705 h 3160923"/>
              <a:gd name="connsiteX355" fmla="*/ 1083065 w 1941827"/>
              <a:gd name="connsiteY355" fmla="*/ 1670804 h 3160923"/>
              <a:gd name="connsiteX356" fmla="*/ 1067063 w 1941827"/>
              <a:gd name="connsiteY356" fmla="*/ 1750433 h 3160923"/>
              <a:gd name="connsiteX357" fmla="*/ 1065158 w 1941827"/>
              <a:gd name="connsiteY357" fmla="*/ 1673756 h 3160923"/>
              <a:gd name="connsiteX358" fmla="*/ 1123355 w 1941827"/>
              <a:gd name="connsiteY358" fmla="*/ 1623846 h 3160923"/>
              <a:gd name="connsiteX359" fmla="*/ 1145072 w 1941827"/>
              <a:gd name="connsiteY359" fmla="*/ 1589175 h 3160923"/>
              <a:gd name="connsiteX360" fmla="*/ 1030868 w 1941827"/>
              <a:gd name="connsiteY360" fmla="*/ 1628799 h 3160923"/>
              <a:gd name="connsiteX361" fmla="*/ 1085065 w 1941827"/>
              <a:gd name="connsiteY361" fmla="*/ 1604986 h 3160923"/>
              <a:gd name="connsiteX362" fmla="*/ 1095257 w 1941827"/>
              <a:gd name="connsiteY362" fmla="*/ 1588698 h 3160923"/>
              <a:gd name="connsiteX363" fmla="*/ 1118021 w 1941827"/>
              <a:gd name="connsiteY363" fmla="*/ 1577935 h 3160923"/>
              <a:gd name="connsiteX364" fmla="*/ 1101353 w 1941827"/>
              <a:gd name="connsiteY364" fmla="*/ 1614035 h 3160923"/>
              <a:gd name="connsiteX365" fmla="*/ 1044488 w 1941827"/>
              <a:gd name="connsiteY365" fmla="*/ 1632608 h 3160923"/>
              <a:gd name="connsiteX366" fmla="*/ 1014580 w 1941827"/>
              <a:gd name="connsiteY366" fmla="*/ 1682996 h 3160923"/>
              <a:gd name="connsiteX367" fmla="*/ 1030868 w 1941827"/>
              <a:gd name="connsiteY367" fmla="*/ 1628799 h 3160923"/>
              <a:gd name="connsiteX368" fmla="*/ 1297853 w 1941827"/>
              <a:gd name="connsiteY368" fmla="*/ 1890260 h 3160923"/>
              <a:gd name="connsiteX369" fmla="*/ 1067063 w 1941827"/>
              <a:gd name="connsiteY369" fmla="*/ 1892070 h 3160923"/>
              <a:gd name="connsiteX370" fmla="*/ 1066872 w 1941827"/>
              <a:gd name="connsiteY370" fmla="*/ 1891784 h 3160923"/>
              <a:gd name="connsiteX371" fmla="*/ 1067063 w 1941827"/>
              <a:gd name="connsiteY371" fmla="*/ 1892070 h 3160923"/>
              <a:gd name="connsiteX372" fmla="*/ 1297853 w 1941827"/>
              <a:gd name="connsiteY372" fmla="*/ 1890260 h 3160923"/>
              <a:gd name="connsiteX373" fmla="*/ 1253562 w 1941827"/>
              <a:gd name="connsiteY373" fmla="*/ 1965412 h 3160923"/>
              <a:gd name="connsiteX374" fmla="*/ 993339 w 1941827"/>
              <a:gd name="connsiteY374" fmla="*/ 1887879 h 3160923"/>
              <a:gd name="connsiteX375" fmla="*/ 1253562 w 1941827"/>
              <a:gd name="connsiteY375" fmla="*/ 1965412 h 3160923"/>
              <a:gd name="connsiteX376" fmla="*/ 654440 w 1941827"/>
              <a:gd name="connsiteY376" fmla="*/ 1848159 h 3160923"/>
              <a:gd name="connsiteX377" fmla="*/ 714923 w 1941827"/>
              <a:gd name="connsiteY377" fmla="*/ 1833967 h 3160923"/>
              <a:gd name="connsiteX378" fmla="*/ 778169 w 1941827"/>
              <a:gd name="connsiteY378" fmla="*/ 1811774 h 3160923"/>
              <a:gd name="connsiteX379" fmla="*/ 776169 w 1941827"/>
              <a:gd name="connsiteY379" fmla="*/ 1827871 h 3160923"/>
              <a:gd name="connsiteX380" fmla="*/ 752071 w 1941827"/>
              <a:gd name="connsiteY380" fmla="*/ 1875020 h 3160923"/>
              <a:gd name="connsiteX381" fmla="*/ 812840 w 1941827"/>
              <a:gd name="connsiteY381" fmla="*/ 1840444 h 3160923"/>
              <a:gd name="connsiteX382" fmla="*/ 826461 w 1941827"/>
              <a:gd name="connsiteY382" fmla="*/ 1784723 h 3160923"/>
              <a:gd name="connsiteX383" fmla="*/ 849416 w 1941827"/>
              <a:gd name="connsiteY383" fmla="*/ 1768816 h 3160923"/>
              <a:gd name="connsiteX384" fmla="*/ 854179 w 1941827"/>
              <a:gd name="connsiteY384" fmla="*/ 1781484 h 3160923"/>
              <a:gd name="connsiteX385" fmla="*/ 854084 w 1941827"/>
              <a:gd name="connsiteY385" fmla="*/ 1875877 h 3160923"/>
              <a:gd name="connsiteX386" fmla="*/ 891136 w 1941827"/>
              <a:gd name="connsiteY386" fmla="*/ 1795581 h 3160923"/>
              <a:gd name="connsiteX387" fmla="*/ 891326 w 1941827"/>
              <a:gd name="connsiteY387" fmla="*/ 1733669 h 3160923"/>
              <a:gd name="connsiteX388" fmla="*/ 955715 w 1941827"/>
              <a:gd name="connsiteY388" fmla="*/ 1694235 h 3160923"/>
              <a:gd name="connsiteX389" fmla="*/ 922283 w 1941827"/>
              <a:gd name="connsiteY389" fmla="*/ 1746528 h 3160923"/>
              <a:gd name="connsiteX390" fmla="*/ 910281 w 1941827"/>
              <a:gd name="connsiteY390" fmla="*/ 1808630 h 3160923"/>
              <a:gd name="connsiteX391" fmla="*/ 926093 w 1941827"/>
              <a:gd name="connsiteY391" fmla="*/ 1790247 h 3160923"/>
              <a:gd name="connsiteX392" fmla="*/ 901804 w 1941827"/>
              <a:gd name="connsiteY392" fmla="*/ 1871305 h 3160923"/>
              <a:gd name="connsiteX393" fmla="*/ 922568 w 1941827"/>
              <a:gd name="connsiteY393" fmla="*/ 1858065 h 3160923"/>
              <a:gd name="connsiteX394" fmla="*/ 897899 w 1941827"/>
              <a:gd name="connsiteY394" fmla="*/ 1905881 h 3160923"/>
              <a:gd name="connsiteX395" fmla="*/ 704541 w 1941827"/>
              <a:gd name="connsiteY395" fmla="*/ 1885497 h 3160923"/>
              <a:gd name="connsiteX396" fmla="*/ 674728 w 1941827"/>
              <a:gd name="connsiteY396" fmla="*/ 1846635 h 3160923"/>
              <a:gd name="connsiteX397" fmla="*/ 673394 w 1941827"/>
              <a:gd name="connsiteY397" fmla="*/ 1875401 h 3160923"/>
              <a:gd name="connsiteX398" fmla="*/ 872848 w 1941827"/>
              <a:gd name="connsiteY398" fmla="*/ 1927217 h 3160923"/>
              <a:gd name="connsiteX399" fmla="*/ 905138 w 1941827"/>
              <a:gd name="connsiteY399" fmla="*/ 1918644 h 3160923"/>
              <a:gd name="connsiteX400" fmla="*/ 801410 w 1941827"/>
              <a:gd name="connsiteY400" fmla="*/ 1971603 h 3160923"/>
              <a:gd name="connsiteX401" fmla="*/ 654440 w 1941827"/>
              <a:gd name="connsiteY401" fmla="*/ 1848159 h 3160923"/>
              <a:gd name="connsiteX402" fmla="*/ 597671 w 1941827"/>
              <a:gd name="connsiteY402" fmla="*/ 2065710 h 3160923"/>
              <a:gd name="connsiteX403" fmla="*/ 813602 w 1941827"/>
              <a:gd name="connsiteY403" fmla="*/ 2470713 h 3160923"/>
              <a:gd name="connsiteX404" fmla="*/ 597671 w 1941827"/>
              <a:gd name="connsiteY404" fmla="*/ 2065710 h 3160923"/>
              <a:gd name="connsiteX405" fmla="*/ 835129 w 1941827"/>
              <a:gd name="connsiteY405" fmla="*/ 2427660 h 3160923"/>
              <a:gd name="connsiteX406" fmla="*/ 707875 w 1941827"/>
              <a:gd name="connsiteY406" fmla="*/ 1983986 h 3160923"/>
              <a:gd name="connsiteX407" fmla="*/ 835129 w 1941827"/>
              <a:gd name="connsiteY407" fmla="*/ 2427660 h 3160923"/>
              <a:gd name="connsiteX408" fmla="*/ 757595 w 1941827"/>
              <a:gd name="connsiteY408" fmla="*/ 2041898 h 3160923"/>
              <a:gd name="connsiteX409" fmla="*/ 1106020 w 1941827"/>
              <a:gd name="connsiteY409" fmla="*/ 2404514 h 3160923"/>
              <a:gd name="connsiteX410" fmla="*/ 757595 w 1941827"/>
              <a:gd name="connsiteY410" fmla="*/ 2041898 h 3160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941827" h="3160923">
                <a:moveTo>
                  <a:pt x="1782866" y="2821233"/>
                </a:moveTo>
                <a:cubicBezTo>
                  <a:pt x="1780104" y="2828187"/>
                  <a:pt x="1776104" y="2833330"/>
                  <a:pt x="1770770" y="2836473"/>
                </a:cubicBezTo>
                <a:cubicBezTo>
                  <a:pt x="1770770" y="2836473"/>
                  <a:pt x="1770770" y="2836473"/>
                  <a:pt x="1770770" y="2836473"/>
                </a:cubicBezTo>
                <a:cubicBezTo>
                  <a:pt x="1716668" y="2905053"/>
                  <a:pt x="1635896" y="2882384"/>
                  <a:pt x="1566554" y="2815995"/>
                </a:cubicBezTo>
                <a:cubicBezTo>
                  <a:pt x="1566554" y="2815995"/>
                  <a:pt x="1681330" y="2883336"/>
                  <a:pt x="1738099" y="2836854"/>
                </a:cubicBezTo>
                <a:cubicBezTo>
                  <a:pt x="1723145" y="2831901"/>
                  <a:pt x="1704571" y="2821424"/>
                  <a:pt x="1681901" y="2804469"/>
                </a:cubicBezTo>
                <a:cubicBezTo>
                  <a:pt x="1626561" y="2762940"/>
                  <a:pt x="1569411" y="2640068"/>
                  <a:pt x="1513214" y="2522148"/>
                </a:cubicBezTo>
                <a:cubicBezTo>
                  <a:pt x="1474256" y="2507194"/>
                  <a:pt x="1425393" y="2495669"/>
                  <a:pt x="1397294" y="2516814"/>
                </a:cubicBezTo>
                <a:cubicBezTo>
                  <a:pt x="1345193" y="2555962"/>
                  <a:pt x="1438157" y="2701695"/>
                  <a:pt x="1260039" y="2735985"/>
                </a:cubicBezTo>
                <a:cubicBezTo>
                  <a:pt x="1260039" y="2735985"/>
                  <a:pt x="1355670" y="2701218"/>
                  <a:pt x="1346050" y="2579774"/>
                </a:cubicBezTo>
                <a:cubicBezTo>
                  <a:pt x="1337858" y="2475952"/>
                  <a:pt x="1386055" y="2437281"/>
                  <a:pt x="1505308" y="2505861"/>
                </a:cubicBezTo>
                <a:cubicBezTo>
                  <a:pt x="1504832" y="2504908"/>
                  <a:pt x="1504355" y="2503956"/>
                  <a:pt x="1503974" y="2503003"/>
                </a:cubicBezTo>
                <a:cubicBezTo>
                  <a:pt x="1444824" y="2379464"/>
                  <a:pt x="1308331" y="2313837"/>
                  <a:pt x="1245371" y="2269355"/>
                </a:cubicBezTo>
                <a:cubicBezTo>
                  <a:pt x="1237751" y="2264021"/>
                  <a:pt x="1231559" y="2258687"/>
                  <a:pt x="1226511" y="2253543"/>
                </a:cubicBezTo>
                <a:cubicBezTo>
                  <a:pt x="1225273" y="2265831"/>
                  <a:pt x="1224987" y="2282309"/>
                  <a:pt x="1227273" y="2303454"/>
                </a:cubicBezTo>
                <a:cubicBezTo>
                  <a:pt x="1233464" y="2359366"/>
                  <a:pt x="1282232" y="2449472"/>
                  <a:pt x="1276613" y="2564058"/>
                </a:cubicBezTo>
                <a:cubicBezTo>
                  <a:pt x="1271374" y="2670167"/>
                  <a:pt x="1164694" y="2659594"/>
                  <a:pt x="1164694" y="2659594"/>
                </a:cubicBezTo>
                <a:cubicBezTo>
                  <a:pt x="1244609" y="2645306"/>
                  <a:pt x="1265754" y="2529768"/>
                  <a:pt x="1213271" y="2364129"/>
                </a:cubicBezTo>
                <a:cubicBezTo>
                  <a:pt x="1160693" y="2198489"/>
                  <a:pt x="1214510" y="2185916"/>
                  <a:pt x="1214510" y="2185916"/>
                </a:cubicBezTo>
                <a:cubicBezTo>
                  <a:pt x="1240799" y="2177629"/>
                  <a:pt x="1263468" y="2228207"/>
                  <a:pt x="1293853" y="2260782"/>
                </a:cubicBezTo>
                <a:cubicBezTo>
                  <a:pt x="1324238" y="2293358"/>
                  <a:pt x="1379864" y="2293548"/>
                  <a:pt x="1379864" y="2293548"/>
                </a:cubicBezTo>
                <a:lnTo>
                  <a:pt x="1359575" y="2306693"/>
                </a:lnTo>
                <a:cubicBezTo>
                  <a:pt x="1408439" y="2313456"/>
                  <a:pt x="1463303" y="2269355"/>
                  <a:pt x="1463303" y="2269355"/>
                </a:cubicBezTo>
                <a:lnTo>
                  <a:pt x="1452063" y="2304026"/>
                </a:lnTo>
                <a:cubicBezTo>
                  <a:pt x="1497497" y="2265164"/>
                  <a:pt x="1515023" y="2215158"/>
                  <a:pt x="1515023" y="2215158"/>
                </a:cubicBezTo>
                <a:lnTo>
                  <a:pt x="1517309" y="2243352"/>
                </a:lnTo>
                <a:cubicBezTo>
                  <a:pt x="1517309" y="2243352"/>
                  <a:pt x="1543408" y="2199537"/>
                  <a:pt x="1544646" y="2161341"/>
                </a:cubicBezTo>
                <a:cubicBezTo>
                  <a:pt x="1545599" y="2130671"/>
                  <a:pt x="1533216" y="2102953"/>
                  <a:pt x="1514642" y="2097429"/>
                </a:cubicBezTo>
                <a:cubicBezTo>
                  <a:pt x="1507880" y="2067901"/>
                  <a:pt x="1490544" y="2046279"/>
                  <a:pt x="1479971" y="2035421"/>
                </a:cubicBezTo>
                <a:cubicBezTo>
                  <a:pt x="1478447" y="2033801"/>
                  <a:pt x="1475876" y="2035611"/>
                  <a:pt x="1476733" y="2037612"/>
                </a:cubicBezTo>
                <a:cubicBezTo>
                  <a:pt x="1490163" y="2069234"/>
                  <a:pt x="1477400" y="2101715"/>
                  <a:pt x="1469018" y="2117622"/>
                </a:cubicBezTo>
                <a:cubicBezTo>
                  <a:pt x="1456159" y="2130004"/>
                  <a:pt x="1444824" y="2145816"/>
                  <a:pt x="1435394" y="2160389"/>
                </a:cubicBezTo>
                <a:cubicBezTo>
                  <a:pt x="1431680" y="2166199"/>
                  <a:pt x="1424345" y="2170676"/>
                  <a:pt x="1415011" y="2173629"/>
                </a:cubicBezTo>
                <a:cubicBezTo>
                  <a:pt x="1418059" y="2136862"/>
                  <a:pt x="1403581" y="2106096"/>
                  <a:pt x="1394437" y="2090761"/>
                </a:cubicBezTo>
                <a:cubicBezTo>
                  <a:pt x="1393199" y="2088666"/>
                  <a:pt x="1390055" y="2089904"/>
                  <a:pt x="1390436" y="2092285"/>
                </a:cubicBezTo>
                <a:cubicBezTo>
                  <a:pt x="1396628" y="2128861"/>
                  <a:pt x="1375101" y="2159817"/>
                  <a:pt x="1362338" y="2174486"/>
                </a:cubicBezTo>
                <a:cubicBezTo>
                  <a:pt x="1340144" y="2169152"/>
                  <a:pt x="1318713" y="2156579"/>
                  <a:pt x="1307093" y="2134385"/>
                </a:cubicBezTo>
                <a:cubicBezTo>
                  <a:pt x="1290614" y="2103048"/>
                  <a:pt x="1290233" y="2062091"/>
                  <a:pt x="1304330" y="2029039"/>
                </a:cubicBezTo>
                <a:cubicBezTo>
                  <a:pt x="1305188" y="2022562"/>
                  <a:pt x="1306235" y="2015895"/>
                  <a:pt x="1307759" y="2008846"/>
                </a:cubicBezTo>
                <a:cubicBezTo>
                  <a:pt x="1309093" y="2010560"/>
                  <a:pt x="1310426" y="2012466"/>
                  <a:pt x="1311760" y="2014561"/>
                </a:cubicBezTo>
                <a:cubicBezTo>
                  <a:pt x="1314427" y="2010179"/>
                  <a:pt x="1317380" y="2006084"/>
                  <a:pt x="1320618" y="2002179"/>
                </a:cubicBezTo>
                <a:cubicBezTo>
                  <a:pt x="1319094" y="1999607"/>
                  <a:pt x="1317475" y="1997130"/>
                  <a:pt x="1315665" y="1994749"/>
                </a:cubicBezTo>
                <a:lnTo>
                  <a:pt x="1350717" y="1956458"/>
                </a:lnTo>
                <a:lnTo>
                  <a:pt x="1353956" y="1977413"/>
                </a:lnTo>
                <a:lnTo>
                  <a:pt x="1361480" y="1987700"/>
                </a:lnTo>
                <a:cubicBezTo>
                  <a:pt x="1361480" y="1987700"/>
                  <a:pt x="1374720" y="2020085"/>
                  <a:pt x="1365862" y="2044565"/>
                </a:cubicBezTo>
                <a:cubicBezTo>
                  <a:pt x="1365386" y="2045993"/>
                  <a:pt x="1366910" y="2047232"/>
                  <a:pt x="1368243" y="2046470"/>
                </a:cubicBezTo>
                <a:cubicBezTo>
                  <a:pt x="1379197" y="2040088"/>
                  <a:pt x="1408248" y="2018371"/>
                  <a:pt x="1401962" y="1970746"/>
                </a:cubicBezTo>
                <a:cubicBezTo>
                  <a:pt x="1401962" y="1970746"/>
                  <a:pt x="1415297" y="1968174"/>
                  <a:pt x="1428060" y="1953315"/>
                </a:cubicBezTo>
                <a:cubicBezTo>
                  <a:pt x="1440824" y="1938456"/>
                  <a:pt x="1461588" y="1927693"/>
                  <a:pt x="1461588" y="1927693"/>
                </a:cubicBezTo>
                <a:cubicBezTo>
                  <a:pt x="1461588" y="1927693"/>
                  <a:pt x="1463588" y="1941790"/>
                  <a:pt x="1461683" y="1951315"/>
                </a:cubicBezTo>
                <a:cubicBezTo>
                  <a:pt x="1461398" y="1952839"/>
                  <a:pt x="1463017" y="1953887"/>
                  <a:pt x="1464255" y="1953029"/>
                </a:cubicBezTo>
                <a:cubicBezTo>
                  <a:pt x="1473971" y="1945886"/>
                  <a:pt x="1498069" y="1923978"/>
                  <a:pt x="1488925" y="1887879"/>
                </a:cubicBezTo>
                <a:lnTo>
                  <a:pt x="1460255" y="1891879"/>
                </a:lnTo>
                <a:cubicBezTo>
                  <a:pt x="1460255" y="1891879"/>
                  <a:pt x="1457397" y="1892641"/>
                  <a:pt x="1447967" y="1901595"/>
                </a:cubicBezTo>
                <a:cubicBezTo>
                  <a:pt x="1436823" y="1912167"/>
                  <a:pt x="1368719" y="1965888"/>
                  <a:pt x="1368719" y="1965888"/>
                </a:cubicBezTo>
                <a:cubicBezTo>
                  <a:pt x="1368719" y="1965888"/>
                  <a:pt x="1428251" y="1909119"/>
                  <a:pt x="1440728" y="1893403"/>
                </a:cubicBezTo>
                <a:cubicBezTo>
                  <a:pt x="1447682" y="1884735"/>
                  <a:pt x="1447015" y="1873115"/>
                  <a:pt x="1445110" y="1864542"/>
                </a:cubicBezTo>
                <a:cubicBezTo>
                  <a:pt x="1431680" y="1869495"/>
                  <a:pt x="1423202" y="1856541"/>
                  <a:pt x="1421488" y="1853684"/>
                </a:cubicBezTo>
                <a:cubicBezTo>
                  <a:pt x="1419202" y="1849969"/>
                  <a:pt x="1435394" y="1833205"/>
                  <a:pt x="1424441" y="1830824"/>
                </a:cubicBezTo>
                <a:cubicBezTo>
                  <a:pt x="1413487" y="1828442"/>
                  <a:pt x="1401581" y="1839968"/>
                  <a:pt x="1402057" y="1855398"/>
                </a:cubicBezTo>
                <a:cubicBezTo>
                  <a:pt x="1402343" y="1864542"/>
                  <a:pt x="1390055" y="1863590"/>
                  <a:pt x="1379959" y="1861304"/>
                </a:cubicBezTo>
                <a:lnTo>
                  <a:pt x="1379959" y="1861304"/>
                </a:lnTo>
                <a:cubicBezTo>
                  <a:pt x="1346907" y="1869591"/>
                  <a:pt x="1327476" y="1856827"/>
                  <a:pt x="1327476" y="1856827"/>
                </a:cubicBezTo>
                <a:cubicBezTo>
                  <a:pt x="1346240" y="1860828"/>
                  <a:pt x="1367957" y="1848731"/>
                  <a:pt x="1367957" y="1848731"/>
                </a:cubicBezTo>
                <a:lnTo>
                  <a:pt x="1367957" y="1848731"/>
                </a:lnTo>
                <a:cubicBezTo>
                  <a:pt x="1369386" y="1839015"/>
                  <a:pt x="1373482" y="1823585"/>
                  <a:pt x="1385579" y="1813964"/>
                </a:cubicBezTo>
                <a:cubicBezTo>
                  <a:pt x="1404248" y="1799201"/>
                  <a:pt x="1448729" y="1778341"/>
                  <a:pt x="1465112" y="1780913"/>
                </a:cubicBezTo>
                <a:cubicBezTo>
                  <a:pt x="1481495" y="1783484"/>
                  <a:pt x="1478924" y="1796534"/>
                  <a:pt x="1473399" y="1807202"/>
                </a:cubicBezTo>
                <a:cubicBezTo>
                  <a:pt x="1467875" y="1817870"/>
                  <a:pt x="1478447" y="1833586"/>
                  <a:pt x="1457683" y="1855589"/>
                </a:cubicBezTo>
                <a:cubicBezTo>
                  <a:pt x="1456254" y="1857017"/>
                  <a:pt x="1454921" y="1858351"/>
                  <a:pt x="1453587" y="1859399"/>
                </a:cubicBezTo>
                <a:cubicBezTo>
                  <a:pt x="1454921" y="1863399"/>
                  <a:pt x="1456064" y="1868162"/>
                  <a:pt x="1456254" y="1872543"/>
                </a:cubicBezTo>
                <a:cubicBezTo>
                  <a:pt x="1456635" y="1882830"/>
                  <a:pt x="1458445" y="1880639"/>
                  <a:pt x="1466065" y="1882354"/>
                </a:cubicBezTo>
                <a:cubicBezTo>
                  <a:pt x="1470351" y="1883306"/>
                  <a:pt x="1484734" y="1882735"/>
                  <a:pt x="1496354" y="1882068"/>
                </a:cubicBezTo>
                <a:cubicBezTo>
                  <a:pt x="1512928" y="1869495"/>
                  <a:pt x="1520548" y="1852160"/>
                  <a:pt x="1520072" y="1824537"/>
                </a:cubicBezTo>
                <a:cubicBezTo>
                  <a:pt x="1519405" y="1780341"/>
                  <a:pt x="1496640" y="1729668"/>
                  <a:pt x="1449587" y="1693473"/>
                </a:cubicBezTo>
                <a:cubicBezTo>
                  <a:pt x="1402533" y="1657278"/>
                  <a:pt x="1364909" y="1664803"/>
                  <a:pt x="1355861" y="1643181"/>
                </a:cubicBezTo>
                <a:cubicBezTo>
                  <a:pt x="1346812" y="1621559"/>
                  <a:pt x="1319951" y="1578983"/>
                  <a:pt x="1278327" y="1581078"/>
                </a:cubicBezTo>
                <a:cubicBezTo>
                  <a:pt x="1236703" y="1583174"/>
                  <a:pt x="1228702" y="1585746"/>
                  <a:pt x="1183172" y="1568505"/>
                </a:cubicBezTo>
                <a:cubicBezTo>
                  <a:pt x="1171742" y="1564219"/>
                  <a:pt x="1160503" y="1562981"/>
                  <a:pt x="1148882" y="1563838"/>
                </a:cubicBezTo>
                <a:cubicBezTo>
                  <a:pt x="1135643" y="1554408"/>
                  <a:pt x="1115069" y="1542121"/>
                  <a:pt x="1095257" y="1540311"/>
                </a:cubicBezTo>
                <a:cubicBezTo>
                  <a:pt x="1062586" y="1537358"/>
                  <a:pt x="1043726" y="1524976"/>
                  <a:pt x="1022867" y="1538216"/>
                </a:cubicBezTo>
                <a:cubicBezTo>
                  <a:pt x="1014675" y="1543454"/>
                  <a:pt x="1015723" y="1558790"/>
                  <a:pt x="1022105" y="1576030"/>
                </a:cubicBezTo>
                <a:cubicBezTo>
                  <a:pt x="1050584" y="1570601"/>
                  <a:pt x="1099162" y="1561457"/>
                  <a:pt x="1110592" y="1560980"/>
                </a:cubicBezTo>
                <a:cubicBezTo>
                  <a:pt x="1118307" y="1560600"/>
                  <a:pt x="1126975" y="1563171"/>
                  <a:pt x="1133928" y="1565933"/>
                </a:cubicBezTo>
                <a:cubicBezTo>
                  <a:pt x="1109354" y="1570696"/>
                  <a:pt x="1082303" y="1581935"/>
                  <a:pt x="1048298" y="1590317"/>
                </a:cubicBezTo>
                <a:cubicBezTo>
                  <a:pt x="1008389" y="1618035"/>
                  <a:pt x="923521" y="1673375"/>
                  <a:pt x="867133" y="1722143"/>
                </a:cubicBezTo>
                <a:cubicBezTo>
                  <a:pt x="867133" y="1722143"/>
                  <a:pt x="921235" y="1648706"/>
                  <a:pt x="999435" y="1599652"/>
                </a:cubicBezTo>
                <a:cubicBezTo>
                  <a:pt x="988481" y="1601462"/>
                  <a:pt x="976480" y="1603557"/>
                  <a:pt x="963812" y="1605653"/>
                </a:cubicBezTo>
                <a:cubicBezTo>
                  <a:pt x="908662" y="1641467"/>
                  <a:pt x="804458" y="1711856"/>
                  <a:pt x="730259" y="1777674"/>
                </a:cubicBezTo>
                <a:cubicBezTo>
                  <a:pt x="730259" y="1777674"/>
                  <a:pt x="824366" y="1671947"/>
                  <a:pt x="902852" y="1615940"/>
                </a:cubicBezTo>
                <a:cubicBezTo>
                  <a:pt x="839320" y="1626703"/>
                  <a:pt x="779979" y="1636800"/>
                  <a:pt x="779979" y="1636800"/>
                </a:cubicBezTo>
                <a:cubicBezTo>
                  <a:pt x="714638" y="1661946"/>
                  <a:pt x="270296" y="1985224"/>
                  <a:pt x="584145" y="2379083"/>
                </a:cubicBezTo>
                <a:cubicBezTo>
                  <a:pt x="584145" y="2379083"/>
                  <a:pt x="300776" y="2126766"/>
                  <a:pt x="504707" y="1806345"/>
                </a:cubicBezTo>
                <a:cubicBezTo>
                  <a:pt x="565952" y="1710047"/>
                  <a:pt x="643295" y="1639657"/>
                  <a:pt x="721400" y="1588222"/>
                </a:cubicBezTo>
                <a:cubicBezTo>
                  <a:pt x="707208" y="1572982"/>
                  <a:pt x="695492" y="1555837"/>
                  <a:pt x="693492" y="1539740"/>
                </a:cubicBezTo>
                <a:cubicBezTo>
                  <a:pt x="673299" y="1511927"/>
                  <a:pt x="656249" y="1455539"/>
                  <a:pt x="644915" y="1397627"/>
                </a:cubicBezTo>
                <a:cubicBezTo>
                  <a:pt x="625769" y="1353240"/>
                  <a:pt x="594146" y="1277897"/>
                  <a:pt x="572906" y="1215699"/>
                </a:cubicBezTo>
                <a:cubicBezTo>
                  <a:pt x="540616" y="1120925"/>
                  <a:pt x="459082" y="1091779"/>
                  <a:pt x="459082" y="1091779"/>
                </a:cubicBezTo>
                <a:cubicBezTo>
                  <a:pt x="537854" y="1103495"/>
                  <a:pt x="565762" y="1154644"/>
                  <a:pt x="597004" y="1232178"/>
                </a:cubicBezTo>
                <a:cubicBezTo>
                  <a:pt x="610053" y="1264467"/>
                  <a:pt x="622721" y="1295804"/>
                  <a:pt x="633199" y="1321427"/>
                </a:cubicBezTo>
                <a:cubicBezTo>
                  <a:pt x="631389" y="1304949"/>
                  <a:pt x="630151" y="1289328"/>
                  <a:pt x="629675" y="1275516"/>
                </a:cubicBezTo>
                <a:cubicBezTo>
                  <a:pt x="626817" y="1196363"/>
                  <a:pt x="563190" y="1058727"/>
                  <a:pt x="431269" y="1049488"/>
                </a:cubicBezTo>
                <a:cubicBezTo>
                  <a:pt x="431269" y="1049488"/>
                  <a:pt x="624722" y="1014722"/>
                  <a:pt x="659107" y="1277231"/>
                </a:cubicBezTo>
                <a:cubicBezTo>
                  <a:pt x="675680" y="1403913"/>
                  <a:pt x="691301" y="1465159"/>
                  <a:pt x="703112" y="1494591"/>
                </a:cubicBezTo>
                <a:cubicBezTo>
                  <a:pt x="715590" y="1472398"/>
                  <a:pt x="737688" y="1453729"/>
                  <a:pt x="758072" y="1434870"/>
                </a:cubicBezTo>
                <a:cubicBezTo>
                  <a:pt x="790647" y="1404485"/>
                  <a:pt x="819603" y="1306472"/>
                  <a:pt x="819603" y="1306472"/>
                </a:cubicBezTo>
                <a:cubicBezTo>
                  <a:pt x="834938" y="1221605"/>
                  <a:pt x="825223" y="1106829"/>
                  <a:pt x="762739" y="979955"/>
                </a:cubicBezTo>
                <a:cubicBezTo>
                  <a:pt x="700541" y="852701"/>
                  <a:pt x="641295" y="869180"/>
                  <a:pt x="550331" y="813649"/>
                </a:cubicBezTo>
                <a:cubicBezTo>
                  <a:pt x="548426" y="812506"/>
                  <a:pt x="546331" y="811458"/>
                  <a:pt x="544331" y="810315"/>
                </a:cubicBezTo>
                <a:cubicBezTo>
                  <a:pt x="566619" y="718018"/>
                  <a:pt x="646534" y="661630"/>
                  <a:pt x="875420" y="571619"/>
                </a:cubicBezTo>
                <a:cubicBezTo>
                  <a:pt x="893612" y="501419"/>
                  <a:pt x="844178" y="489227"/>
                  <a:pt x="844178" y="489227"/>
                </a:cubicBezTo>
                <a:cubicBezTo>
                  <a:pt x="889326" y="481417"/>
                  <a:pt x="896375" y="529137"/>
                  <a:pt x="895708" y="563618"/>
                </a:cubicBezTo>
                <a:cubicBezTo>
                  <a:pt x="1212319" y="438078"/>
                  <a:pt x="1192983" y="139660"/>
                  <a:pt x="1031058" y="30884"/>
                </a:cubicBezTo>
                <a:cubicBezTo>
                  <a:pt x="932189" y="-35600"/>
                  <a:pt x="820556" y="20312"/>
                  <a:pt x="773216" y="58316"/>
                </a:cubicBezTo>
                <a:cubicBezTo>
                  <a:pt x="756548" y="71747"/>
                  <a:pt x="755119" y="96607"/>
                  <a:pt x="770264" y="111752"/>
                </a:cubicBezTo>
                <a:cubicBezTo>
                  <a:pt x="781408" y="122896"/>
                  <a:pt x="798458" y="125372"/>
                  <a:pt x="812364" y="118038"/>
                </a:cubicBezTo>
                <a:cubicBezTo>
                  <a:pt x="884849" y="80224"/>
                  <a:pt x="935237" y="79462"/>
                  <a:pt x="970670" y="97655"/>
                </a:cubicBezTo>
                <a:cubicBezTo>
                  <a:pt x="989148" y="74699"/>
                  <a:pt x="1021533" y="51554"/>
                  <a:pt x="1069253" y="75938"/>
                </a:cubicBezTo>
                <a:cubicBezTo>
                  <a:pt x="1069253" y="75938"/>
                  <a:pt x="1008103" y="63936"/>
                  <a:pt x="987529" y="108608"/>
                </a:cubicBezTo>
                <a:cubicBezTo>
                  <a:pt x="998578" y="117276"/>
                  <a:pt x="1007817" y="128135"/>
                  <a:pt x="1015628" y="140136"/>
                </a:cubicBezTo>
                <a:cubicBezTo>
                  <a:pt x="1080207" y="105084"/>
                  <a:pt x="1111640" y="151852"/>
                  <a:pt x="1111640" y="151852"/>
                </a:cubicBezTo>
                <a:cubicBezTo>
                  <a:pt x="1079636" y="132897"/>
                  <a:pt x="1047155" y="142422"/>
                  <a:pt x="1024295" y="154900"/>
                </a:cubicBezTo>
                <a:cubicBezTo>
                  <a:pt x="1028391" y="162615"/>
                  <a:pt x="1031915" y="170711"/>
                  <a:pt x="1035154" y="178903"/>
                </a:cubicBezTo>
                <a:cubicBezTo>
                  <a:pt x="1060109" y="164330"/>
                  <a:pt x="1097162" y="154614"/>
                  <a:pt x="1125832" y="196429"/>
                </a:cubicBezTo>
                <a:cubicBezTo>
                  <a:pt x="1125832" y="196429"/>
                  <a:pt x="1090304" y="166425"/>
                  <a:pt x="1041536" y="196905"/>
                </a:cubicBezTo>
                <a:cubicBezTo>
                  <a:pt x="1048489" y="220051"/>
                  <a:pt x="1049537" y="242911"/>
                  <a:pt x="1044774" y="265676"/>
                </a:cubicBezTo>
                <a:cubicBezTo>
                  <a:pt x="1122498" y="246626"/>
                  <a:pt x="1116021" y="323016"/>
                  <a:pt x="1116021" y="323016"/>
                </a:cubicBezTo>
                <a:cubicBezTo>
                  <a:pt x="1104972" y="277582"/>
                  <a:pt x="1066110" y="281011"/>
                  <a:pt x="1037059" y="290822"/>
                </a:cubicBezTo>
                <a:cubicBezTo>
                  <a:pt x="1029820" y="308824"/>
                  <a:pt x="1018866" y="326826"/>
                  <a:pt x="1004102" y="344924"/>
                </a:cubicBezTo>
                <a:cubicBezTo>
                  <a:pt x="1090589" y="364069"/>
                  <a:pt x="1054299" y="440364"/>
                  <a:pt x="1054299" y="440364"/>
                </a:cubicBezTo>
                <a:cubicBezTo>
                  <a:pt x="1055347" y="390072"/>
                  <a:pt x="1018866" y="373118"/>
                  <a:pt x="982576" y="368927"/>
                </a:cubicBezTo>
                <a:cubicBezTo>
                  <a:pt x="964383" y="387310"/>
                  <a:pt x="942380" y="405884"/>
                  <a:pt x="916472" y="424648"/>
                </a:cubicBezTo>
                <a:cubicBezTo>
                  <a:pt x="980195" y="464843"/>
                  <a:pt x="946476" y="527899"/>
                  <a:pt x="946476" y="527899"/>
                </a:cubicBezTo>
                <a:cubicBezTo>
                  <a:pt x="947429" y="483512"/>
                  <a:pt x="916472" y="458462"/>
                  <a:pt x="885326" y="444555"/>
                </a:cubicBezTo>
                <a:cubicBezTo>
                  <a:pt x="847226" y="465796"/>
                  <a:pt x="803030" y="480083"/>
                  <a:pt x="754833" y="494276"/>
                </a:cubicBezTo>
                <a:cubicBezTo>
                  <a:pt x="787885" y="543710"/>
                  <a:pt x="755881" y="596479"/>
                  <a:pt x="755881" y="596479"/>
                </a:cubicBezTo>
                <a:cubicBezTo>
                  <a:pt x="760262" y="555331"/>
                  <a:pt x="739498" y="525803"/>
                  <a:pt x="714923" y="505896"/>
                </a:cubicBezTo>
                <a:cubicBezTo>
                  <a:pt x="671394" y="518469"/>
                  <a:pt x="625198" y="532376"/>
                  <a:pt x="577859" y="551807"/>
                </a:cubicBezTo>
                <a:cubicBezTo>
                  <a:pt x="627008" y="577715"/>
                  <a:pt x="635104" y="661154"/>
                  <a:pt x="635104" y="661154"/>
                </a:cubicBezTo>
                <a:cubicBezTo>
                  <a:pt x="615387" y="601241"/>
                  <a:pt x="560142" y="584001"/>
                  <a:pt x="516613" y="580096"/>
                </a:cubicBezTo>
                <a:cubicBezTo>
                  <a:pt x="504611" y="586287"/>
                  <a:pt x="492515" y="592955"/>
                  <a:pt x="480418" y="600194"/>
                </a:cubicBezTo>
                <a:cubicBezTo>
                  <a:pt x="459939" y="612481"/>
                  <a:pt x="441080" y="626006"/>
                  <a:pt x="423744" y="640389"/>
                </a:cubicBezTo>
                <a:cubicBezTo>
                  <a:pt x="488038" y="643818"/>
                  <a:pt x="527186" y="735449"/>
                  <a:pt x="527186" y="735449"/>
                </a:cubicBezTo>
                <a:cubicBezTo>
                  <a:pt x="477560" y="671631"/>
                  <a:pt x="420887" y="670012"/>
                  <a:pt x="378786" y="682299"/>
                </a:cubicBezTo>
                <a:cubicBezTo>
                  <a:pt x="343639" y="719351"/>
                  <a:pt x="316874" y="758213"/>
                  <a:pt x="297443" y="791741"/>
                </a:cubicBezTo>
                <a:cubicBezTo>
                  <a:pt x="326684" y="779740"/>
                  <a:pt x="364118" y="769739"/>
                  <a:pt x="404885" y="771929"/>
                </a:cubicBezTo>
                <a:cubicBezTo>
                  <a:pt x="451748" y="774501"/>
                  <a:pt x="484037" y="785836"/>
                  <a:pt x="504611" y="796504"/>
                </a:cubicBezTo>
                <a:cubicBezTo>
                  <a:pt x="407266" y="777073"/>
                  <a:pt x="264677" y="830984"/>
                  <a:pt x="213718" y="873656"/>
                </a:cubicBezTo>
                <a:cubicBezTo>
                  <a:pt x="153996" y="923758"/>
                  <a:pt x="94274" y="973764"/>
                  <a:pt x="28647" y="1110162"/>
                </a:cubicBezTo>
                <a:cubicBezTo>
                  <a:pt x="-21550" y="1214461"/>
                  <a:pt x="5025" y="1265801"/>
                  <a:pt x="27028" y="1299043"/>
                </a:cubicBezTo>
                <a:cubicBezTo>
                  <a:pt x="31790" y="1282755"/>
                  <a:pt x="36743" y="1267610"/>
                  <a:pt x="41982" y="1253513"/>
                </a:cubicBezTo>
                <a:cubicBezTo>
                  <a:pt x="34267" y="1220462"/>
                  <a:pt x="22265" y="1154454"/>
                  <a:pt x="37505" y="1111877"/>
                </a:cubicBezTo>
                <a:cubicBezTo>
                  <a:pt x="37505" y="1111877"/>
                  <a:pt x="40268" y="1182267"/>
                  <a:pt x="52269" y="1227415"/>
                </a:cubicBezTo>
                <a:cubicBezTo>
                  <a:pt x="59889" y="1209603"/>
                  <a:pt x="67795" y="1193601"/>
                  <a:pt x="75796" y="1179314"/>
                </a:cubicBezTo>
                <a:cubicBezTo>
                  <a:pt x="68081" y="1145690"/>
                  <a:pt x="61699" y="1070729"/>
                  <a:pt x="126278" y="987004"/>
                </a:cubicBezTo>
                <a:cubicBezTo>
                  <a:pt x="126278" y="987004"/>
                  <a:pt x="86464" y="1066061"/>
                  <a:pt x="94370" y="1149310"/>
                </a:cubicBezTo>
                <a:cubicBezTo>
                  <a:pt x="144376" y="1076253"/>
                  <a:pt x="193049" y="1062537"/>
                  <a:pt x="193049" y="1062537"/>
                </a:cubicBezTo>
                <a:cubicBezTo>
                  <a:pt x="106371" y="1141119"/>
                  <a:pt x="65890" y="1262943"/>
                  <a:pt x="48364" y="1366575"/>
                </a:cubicBezTo>
                <a:lnTo>
                  <a:pt x="48364" y="1366575"/>
                </a:lnTo>
                <a:cubicBezTo>
                  <a:pt x="46364" y="1384768"/>
                  <a:pt x="42268" y="1410009"/>
                  <a:pt x="45602" y="1458301"/>
                </a:cubicBezTo>
                <a:cubicBezTo>
                  <a:pt x="51698" y="1547550"/>
                  <a:pt x="41411" y="1655278"/>
                  <a:pt x="70367" y="1830538"/>
                </a:cubicBezTo>
                <a:cubicBezTo>
                  <a:pt x="92846" y="1966460"/>
                  <a:pt x="128469" y="2080760"/>
                  <a:pt x="160473" y="2149911"/>
                </a:cubicBezTo>
                <a:cubicBezTo>
                  <a:pt x="183238" y="1706904"/>
                  <a:pt x="475941" y="1686329"/>
                  <a:pt x="475941" y="1686329"/>
                </a:cubicBezTo>
                <a:cubicBezTo>
                  <a:pt x="210670" y="1797200"/>
                  <a:pt x="197049" y="2061519"/>
                  <a:pt x="203526" y="2226968"/>
                </a:cubicBezTo>
                <a:cubicBezTo>
                  <a:pt x="203526" y="2246685"/>
                  <a:pt x="204955" y="2266593"/>
                  <a:pt x="207050" y="2285928"/>
                </a:cubicBezTo>
                <a:cubicBezTo>
                  <a:pt x="219623" y="2401276"/>
                  <a:pt x="203431" y="2498431"/>
                  <a:pt x="193906" y="2612350"/>
                </a:cubicBezTo>
                <a:cubicBezTo>
                  <a:pt x="187429" y="2689979"/>
                  <a:pt x="165902" y="2763512"/>
                  <a:pt x="245055" y="2829520"/>
                </a:cubicBezTo>
                <a:cubicBezTo>
                  <a:pt x="324208" y="2895528"/>
                  <a:pt x="331256" y="2891052"/>
                  <a:pt x="482037" y="2847713"/>
                </a:cubicBezTo>
                <a:cubicBezTo>
                  <a:pt x="591479" y="2816185"/>
                  <a:pt x="673490" y="2853237"/>
                  <a:pt x="731497" y="2892099"/>
                </a:cubicBezTo>
                <a:cubicBezTo>
                  <a:pt x="711685" y="2847713"/>
                  <a:pt x="674537" y="2792372"/>
                  <a:pt x="605195" y="2759130"/>
                </a:cubicBezTo>
                <a:cubicBezTo>
                  <a:pt x="474131" y="2696265"/>
                  <a:pt x="475274" y="2615874"/>
                  <a:pt x="475274" y="2615874"/>
                </a:cubicBezTo>
                <a:cubicBezTo>
                  <a:pt x="521280" y="2676834"/>
                  <a:pt x="536615" y="2683121"/>
                  <a:pt x="599385" y="2712077"/>
                </a:cubicBezTo>
                <a:cubicBezTo>
                  <a:pt x="662155" y="2741033"/>
                  <a:pt x="695302" y="2783895"/>
                  <a:pt x="731973" y="2843427"/>
                </a:cubicBezTo>
                <a:cubicBezTo>
                  <a:pt x="746546" y="2867048"/>
                  <a:pt x="753119" y="2890004"/>
                  <a:pt x="755690" y="2909244"/>
                </a:cubicBezTo>
                <a:cubicBezTo>
                  <a:pt x="767406" y="2917912"/>
                  <a:pt x="777788" y="2926199"/>
                  <a:pt x="787123" y="2933247"/>
                </a:cubicBezTo>
                <a:cubicBezTo>
                  <a:pt x="842749" y="2975633"/>
                  <a:pt x="831700" y="3045833"/>
                  <a:pt x="868752" y="3078504"/>
                </a:cubicBezTo>
                <a:cubicBezTo>
                  <a:pt x="905804" y="3111174"/>
                  <a:pt x="915996" y="3101268"/>
                  <a:pt x="960097" y="3107269"/>
                </a:cubicBezTo>
                <a:cubicBezTo>
                  <a:pt x="962002" y="3107555"/>
                  <a:pt x="963907" y="3107555"/>
                  <a:pt x="965907" y="3107555"/>
                </a:cubicBezTo>
                <a:cubicBezTo>
                  <a:pt x="946857" y="3030116"/>
                  <a:pt x="884754" y="2974872"/>
                  <a:pt x="884754" y="2974872"/>
                </a:cubicBezTo>
                <a:cubicBezTo>
                  <a:pt x="949429" y="3010590"/>
                  <a:pt x="981052" y="3055453"/>
                  <a:pt x="994958" y="3098506"/>
                </a:cubicBezTo>
                <a:cubicBezTo>
                  <a:pt x="1029058" y="3079647"/>
                  <a:pt x="1060205" y="3037641"/>
                  <a:pt x="1060205" y="3037641"/>
                </a:cubicBezTo>
                <a:cubicBezTo>
                  <a:pt x="1060681" y="3037451"/>
                  <a:pt x="1061062" y="3037260"/>
                  <a:pt x="1061538" y="3037070"/>
                </a:cubicBezTo>
                <a:cubicBezTo>
                  <a:pt x="1033344" y="2943439"/>
                  <a:pt x="959811" y="2882098"/>
                  <a:pt x="959811" y="2882098"/>
                </a:cubicBezTo>
                <a:cubicBezTo>
                  <a:pt x="1034963" y="2911054"/>
                  <a:pt x="1074587" y="2964013"/>
                  <a:pt x="1094780" y="3019353"/>
                </a:cubicBezTo>
                <a:cubicBezTo>
                  <a:pt x="1118498" y="3001922"/>
                  <a:pt x="1127737" y="2982872"/>
                  <a:pt x="1127737" y="2982872"/>
                </a:cubicBezTo>
                <a:cubicBezTo>
                  <a:pt x="1164503" y="2943630"/>
                  <a:pt x="1161836" y="2898672"/>
                  <a:pt x="1161551" y="2894766"/>
                </a:cubicBezTo>
                <a:cubicBezTo>
                  <a:pt x="1095638" y="2815232"/>
                  <a:pt x="1024391" y="2812470"/>
                  <a:pt x="1024391" y="2812470"/>
                </a:cubicBezTo>
                <a:cubicBezTo>
                  <a:pt x="1083827" y="2805517"/>
                  <a:pt x="1135071" y="2834187"/>
                  <a:pt x="1175648" y="2872192"/>
                </a:cubicBezTo>
                <a:cubicBezTo>
                  <a:pt x="1196507" y="2837521"/>
                  <a:pt x="1197555" y="2818376"/>
                  <a:pt x="1150502" y="2775608"/>
                </a:cubicBezTo>
                <a:cubicBezTo>
                  <a:pt x="1094304" y="2724555"/>
                  <a:pt x="1035630" y="2749796"/>
                  <a:pt x="1001245" y="2760654"/>
                </a:cubicBezTo>
                <a:cubicBezTo>
                  <a:pt x="993815" y="2763036"/>
                  <a:pt x="987243" y="2764369"/>
                  <a:pt x="980385" y="2763988"/>
                </a:cubicBezTo>
                <a:cubicBezTo>
                  <a:pt x="914377" y="2777609"/>
                  <a:pt x="850940" y="2819328"/>
                  <a:pt x="842749" y="2893623"/>
                </a:cubicBezTo>
                <a:cubicBezTo>
                  <a:pt x="842749" y="2893623"/>
                  <a:pt x="816079" y="2803326"/>
                  <a:pt x="939142" y="2743509"/>
                </a:cubicBezTo>
                <a:cubicBezTo>
                  <a:pt x="918663" y="2727031"/>
                  <a:pt x="890660" y="2699123"/>
                  <a:pt x="847226" y="2653879"/>
                </a:cubicBezTo>
                <a:cubicBezTo>
                  <a:pt x="761977" y="2565011"/>
                  <a:pt x="603005" y="2540722"/>
                  <a:pt x="550617" y="2535007"/>
                </a:cubicBezTo>
                <a:cubicBezTo>
                  <a:pt x="545188" y="2534912"/>
                  <a:pt x="539378" y="2534436"/>
                  <a:pt x="533377" y="2533388"/>
                </a:cubicBezTo>
                <a:cubicBezTo>
                  <a:pt x="533377" y="2533388"/>
                  <a:pt x="559285" y="2511004"/>
                  <a:pt x="556332" y="2473761"/>
                </a:cubicBezTo>
                <a:cubicBezTo>
                  <a:pt x="555761" y="2468999"/>
                  <a:pt x="555284" y="2465856"/>
                  <a:pt x="555284" y="2465856"/>
                </a:cubicBezTo>
                <a:cubicBezTo>
                  <a:pt x="555284" y="2465856"/>
                  <a:pt x="558523" y="2414802"/>
                  <a:pt x="497753" y="2324028"/>
                </a:cubicBezTo>
                <a:cubicBezTo>
                  <a:pt x="497753" y="2324028"/>
                  <a:pt x="570429" y="2374987"/>
                  <a:pt x="576620" y="2469094"/>
                </a:cubicBezTo>
                <a:lnTo>
                  <a:pt x="589670" y="2471094"/>
                </a:lnTo>
                <a:cubicBezTo>
                  <a:pt x="722639" y="2499669"/>
                  <a:pt x="873419" y="2540531"/>
                  <a:pt x="873419" y="2540531"/>
                </a:cubicBezTo>
                <a:cubicBezTo>
                  <a:pt x="909995" y="2557867"/>
                  <a:pt x="933332" y="2568249"/>
                  <a:pt x="969146" y="2590157"/>
                </a:cubicBezTo>
                <a:cubicBezTo>
                  <a:pt x="1005055" y="2612160"/>
                  <a:pt x="1069825" y="2627114"/>
                  <a:pt x="1069825" y="2627114"/>
                </a:cubicBezTo>
                <a:lnTo>
                  <a:pt x="1056395" y="2584728"/>
                </a:lnTo>
                <a:cubicBezTo>
                  <a:pt x="1158693" y="2739032"/>
                  <a:pt x="1302521" y="2800088"/>
                  <a:pt x="1391294" y="2869715"/>
                </a:cubicBezTo>
                <a:cubicBezTo>
                  <a:pt x="1480067" y="2939343"/>
                  <a:pt x="1522072" y="3001637"/>
                  <a:pt x="1553219" y="3071741"/>
                </a:cubicBezTo>
                <a:cubicBezTo>
                  <a:pt x="1584365" y="3141845"/>
                  <a:pt x="1626275" y="3119747"/>
                  <a:pt x="1626275" y="3119747"/>
                </a:cubicBezTo>
                <a:cubicBezTo>
                  <a:pt x="1626275" y="3119747"/>
                  <a:pt x="1642182" y="3138416"/>
                  <a:pt x="1674281" y="3150608"/>
                </a:cubicBezTo>
                <a:cubicBezTo>
                  <a:pt x="1656279" y="3110698"/>
                  <a:pt x="1646278" y="3060978"/>
                  <a:pt x="1670662" y="3012876"/>
                </a:cubicBezTo>
                <a:cubicBezTo>
                  <a:pt x="1670662" y="3012876"/>
                  <a:pt x="1659613" y="3088981"/>
                  <a:pt x="1706666" y="3158990"/>
                </a:cubicBezTo>
                <a:cubicBezTo>
                  <a:pt x="1715334" y="3160323"/>
                  <a:pt x="1724669" y="3161085"/>
                  <a:pt x="1734860" y="3160895"/>
                </a:cubicBezTo>
                <a:cubicBezTo>
                  <a:pt x="1784771" y="3160228"/>
                  <a:pt x="1819347" y="3114698"/>
                  <a:pt x="1836302" y="3085838"/>
                </a:cubicBezTo>
                <a:cubicBezTo>
                  <a:pt x="1800773" y="2976872"/>
                  <a:pt x="1713334" y="2947630"/>
                  <a:pt x="1713334" y="2947630"/>
                </a:cubicBezTo>
                <a:cubicBezTo>
                  <a:pt x="1790486" y="2952678"/>
                  <a:pt x="1833635" y="3004685"/>
                  <a:pt x="1857257" y="3053262"/>
                </a:cubicBezTo>
                <a:cubicBezTo>
                  <a:pt x="1899452" y="3008209"/>
                  <a:pt x="1904882" y="2977157"/>
                  <a:pt x="1905358" y="2966394"/>
                </a:cubicBezTo>
                <a:cubicBezTo>
                  <a:pt x="1852399" y="2895147"/>
                  <a:pt x="1777532" y="2887146"/>
                  <a:pt x="1777532" y="2887146"/>
                </a:cubicBezTo>
                <a:cubicBezTo>
                  <a:pt x="1847636" y="2888194"/>
                  <a:pt x="1893737" y="2910768"/>
                  <a:pt x="1924027" y="2938581"/>
                </a:cubicBezTo>
                <a:cubicBezTo>
                  <a:pt x="1956602" y="2887337"/>
                  <a:pt x="1934504" y="2844093"/>
                  <a:pt x="1934504" y="2844093"/>
                </a:cubicBezTo>
                <a:cubicBezTo>
                  <a:pt x="1887546" y="2765798"/>
                  <a:pt x="1794011" y="2793230"/>
                  <a:pt x="1782866" y="2821233"/>
                </a:cubicBezTo>
                <a:close/>
                <a:moveTo>
                  <a:pt x="347449" y="1015198"/>
                </a:moveTo>
                <a:cubicBezTo>
                  <a:pt x="304396" y="995005"/>
                  <a:pt x="281345" y="964430"/>
                  <a:pt x="206384" y="1026056"/>
                </a:cubicBezTo>
                <a:cubicBezTo>
                  <a:pt x="206384" y="1026056"/>
                  <a:pt x="249151" y="968049"/>
                  <a:pt x="294871" y="968525"/>
                </a:cubicBezTo>
                <a:cubicBezTo>
                  <a:pt x="340591" y="969002"/>
                  <a:pt x="377167" y="1024628"/>
                  <a:pt x="437270" y="1021484"/>
                </a:cubicBezTo>
                <a:cubicBezTo>
                  <a:pt x="437270" y="1021484"/>
                  <a:pt x="390597" y="1035486"/>
                  <a:pt x="347449" y="1015198"/>
                </a:cubicBezTo>
                <a:close/>
                <a:moveTo>
                  <a:pt x="737402" y="1363337"/>
                </a:moveTo>
                <a:cubicBezTo>
                  <a:pt x="748070" y="1423344"/>
                  <a:pt x="721019" y="1453538"/>
                  <a:pt x="721019" y="1453538"/>
                </a:cubicBezTo>
                <a:cubicBezTo>
                  <a:pt x="721019" y="1453538"/>
                  <a:pt x="735593" y="1417248"/>
                  <a:pt x="715781" y="1330190"/>
                </a:cubicBezTo>
                <a:cubicBezTo>
                  <a:pt x="695969" y="1243131"/>
                  <a:pt x="704827" y="1218652"/>
                  <a:pt x="682634" y="1190649"/>
                </a:cubicBezTo>
                <a:cubicBezTo>
                  <a:pt x="660440" y="1162645"/>
                  <a:pt x="612244" y="1089588"/>
                  <a:pt x="592718" y="1049107"/>
                </a:cubicBezTo>
                <a:cubicBezTo>
                  <a:pt x="592718" y="1049107"/>
                  <a:pt x="657964" y="1121783"/>
                  <a:pt x="689111" y="1160264"/>
                </a:cubicBezTo>
                <a:cubicBezTo>
                  <a:pt x="720257" y="1198745"/>
                  <a:pt x="726734" y="1303329"/>
                  <a:pt x="737402" y="1363337"/>
                </a:cubicBezTo>
                <a:close/>
                <a:moveTo>
                  <a:pt x="717209" y="978812"/>
                </a:moveTo>
                <a:cubicBezTo>
                  <a:pt x="764834" y="1071205"/>
                  <a:pt x="788742" y="1125402"/>
                  <a:pt x="796743" y="1192839"/>
                </a:cubicBezTo>
                <a:cubicBezTo>
                  <a:pt x="804839" y="1260276"/>
                  <a:pt x="790361" y="1356574"/>
                  <a:pt x="790361" y="1356574"/>
                </a:cubicBezTo>
                <a:cubicBezTo>
                  <a:pt x="790361" y="1356574"/>
                  <a:pt x="795410" y="1246465"/>
                  <a:pt x="777693" y="1174646"/>
                </a:cubicBezTo>
                <a:cubicBezTo>
                  <a:pt x="759881" y="1102828"/>
                  <a:pt x="724163" y="1021961"/>
                  <a:pt x="693206" y="966144"/>
                </a:cubicBezTo>
                <a:cubicBezTo>
                  <a:pt x="662250" y="910328"/>
                  <a:pt x="589289" y="875180"/>
                  <a:pt x="589289" y="875180"/>
                </a:cubicBezTo>
                <a:cubicBezTo>
                  <a:pt x="589289" y="875180"/>
                  <a:pt x="669489" y="886420"/>
                  <a:pt x="717209" y="978812"/>
                </a:cubicBezTo>
                <a:close/>
                <a:moveTo>
                  <a:pt x="250961" y="880800"/>
                </a:moveTo>
                <a:cubicBezTo>
                  <a:pt x="250961" y="880800"/>
                  <a:pt x="325446" y="805457"/>
                  <a:pt x="397931" y="834223"/>
                </a:cubicBezTo>
                <a:cubicBezTo>
                  <a:pt x="470417" y="862893"/>
                  <a:pt x="519375" y="915757"/>
                  <a:pt x="584145" y="955190"/>
                </a:cubicBezTo>
                <a:cubicBezTo>
                  <a:pt x="648915" y="994624"/>
                  <a:pt x="747689" y="1061966"/>
                  <a:pt x="760453" y="1309425"/>
                </a:cubicBezTo>
                <a:cubicBezTo>
                  <a:pt x="760453" y="1309425"/>
                  <a:pt x="740546" y="1089017"/>
                  <a:pt x="631484" y="1023580"/>
                </a:cubicBezTo>
                <a:cubicBezTo>
                  <a:pt x="522328" y="958143"/>
                  <a:pt x="548236" y="969954"/>
                  <a:pt x="490895" y="926520"/>
                </a:cubicBezTo>
                <a:cubicBezTo>
                  <a:pt x="433555" y="883086"/>
                  <a:pt x="398503" y="840795"/>
                  <a:pt x="359165" y="848225"/>
                </a:cubicBezTo>
                <a:cubicBezTo>
                  <a:pt x="319826" y="855654"/>
                  <a:pt x="278678" y="873847"/>
                  <a:pt x="206384" y="936712"/>
                </a:cubicBezTo>
                <a:lnTo>
                  <a:pt x="250961" y="880800"/>
                </a:lnTo>
                <a:close/>
                <a:moveTo>
                  <a:pt x="323160" y="892897"/>
                </a:moveTo>
                <a:cubicBezTo>
                  <a:pt x="403742" y="884039"/>
                  <a:pt x="443175" y="966525"/>
                  <a:pt x="490991" y="996338"/>
                </a:cubicBezTo>
                <a:cubicBezTo>
                  <a:pt x="538806" y="1026152"/>
                  <a:pt x="568524" y="1056822"/>
                  <a:pt x="568524" y="1056822"/>
                </a:cubicBezTo>
                <a:cubicBezTo>
                  <a:pt x="568524" y="1056822"/>
                  <a:pt x="502040" y="1032914"/>
                  <a:pt x="472703" y="1010531"/>
                </a:cubicBezTo>
                <a:cubicBezTo>
                  <a:pt x="443366" y="988147"/>
                  <a:pt x="409933" y="935378"/>
                  <a:pt x="366975" y="920710"/>
                </a:cubicBezTo>
                <a:cubicBezTo>
                  <a:pt x="323922" y="906041"/>
                  <a:pt x="262105" y="900231"/>
                  <a:pt x="177713" y="1014055"/>
                </a:cubicBezTo>
                <a:cubicBezTo>
                  <a:pt x="177713" y="1014055"/>
                  <a:pt x="242579" y="901755"/>
                  <a:pt x="323160" y="892897"/>
                </a:cubicBezTo>
                <a:close/>
                <a:moveTo>
                  <a:pt x="227815" y="1051488"/>
                </a:moveTo>
                <a:cubicBezTo>
                  <a:pt x="227815" y="1051488"/>
                  <a:pt x="248389" y="1018246"/>
                  <a:pt x="283346" y="1019675"/>
                </a:cubicBezTo>
                <a:cubicBezTo>
                  <a:pt x="307730" y="1020627"/>
                  <a:pt x="357831" y="1051393"/>
                  <a:pt x="357831" y="1051393"/>
                </a:cubicBezTo>
                <a:cubicBezTo>
                  <a:pt x="357831" y="1051393"/>
                  <a:pt x="275059" y="1007673"/>
                  <a:pt x="201050" y="1087779"/>
                </a:cubicBezTo>
                <a:lnTo>
                  <a:pt x="227815" y="1051488"/>
                </a:lnTo>
                <a:close/>
                <a:moveTo>
                  <a:pt x="281345" y="1072919"/>
                </a:moveTo>
                <a:cubicBezTo>
                  <a:pt x="362879" y="1065395"/>
                  <a:pt x="519947" y="1192649"/>
                  <a:pt x="571191" y="1275421"/>
                </a:cubicBezTo>
                <a:cubicBezTo>
                  <a:pt x="571191" y="1275421"/>
                  <a:pt x="391454" y="1097589"/>
                  <a:pt x="300776" y="1103400"/>
                </a:cubicBezTo>
                <a:cubicBezTo>
                  <a:pt x="210098" y="1109210"/>
                  <a:pt x="166093" y="1196554"/>
                  <a:pt x="122373" y="1221700"/>
                </a:cubicBezTo>
                <a:cubicBezTo>
                  <a:pt x="122373" y="1221700"/>
                  <a:pt x="199811" y="1080444"/>
                  <a:pt x="281345" y="1072919"/>
                </a:cubicBezTo>
                <a:close/>
                <a:moveTo>
                  <a:pt x="260200" y="1177980"/>
                </a:moveTo>
                <a:cubicBezTo>
                  <a:pt x="362498" y="1090541"/>
                  <a:pt x="493562" y="1272373"/>
                  <a:pt x="493562" y="1272373"/>
                </a:cubicBezTo>
                <a:cubicBezTo>
                  <a:pt x="335066" y="1115877"/>
                  <a:pt x="262105" y="1215795"/>
                  <a:pt x="262105" y="1215795"/>
                </a:cubicBezTo>
                <a:cubicBezTo>
                  <a:pt x="220290" y="1185886"/>
                  <a:pt x="130184" y="1267229"/>
                  <a:pt x="130184" y="1267229"/>
                </a:cubicBezTo>
                <a:cubicBezTo>
                  <a:pt x="197049" y="1147024"/>
                  <a:pt x="260200" y="1177980"/>
                  <a:pt x="260200" y="1177980"/>
                </a:cubicBezTo>
                <a:close/>
                <a:moveTo>
                  <a:pt x="263724" y="1276850"/>
                </a:moveTo>
                <a:cubicBezTo>
                  <a:pt x="366499" y="1157597"/>
                  <a:pt x="524138" y="1340953"/>
                  <a:pt x="524138" y="1340953"/>
                </a:cubicBezTo>
                <a:cubicBezTo>
                  <a:pt x="314873" y="1183981"/>
                  <a:pt x="270868" y="1307901"/>
                  <a:pt x="270868" y="1307901"/>
                </a:cubicBezTo>
                <a:cubicBezTo>
                  <a:pt x="107609" y="1273040"/>
                  <a:pt x="87893" y="1479351"/>
                  <a:pt x="87893" y="1479351"/>
                </a:cubicBezTo>
                <a:cubicBezTo>
                  <a:pt x="97799" y="1214461"/>
                  <a:pt x="263724" y="1276850"/>
                  <a:pt x="263724" y="1276850"/>
                </a:cubicBezTo>
                <a:close/>
                <a:moveTo>
                  <a:pt x="304967" y="1389340"/>
                </a:moveTo>
                <a:cubicBezTo>
                  <a:pt x="428030" y="1241321"/>
                  <a:pt x="606243" y="1431631"/>
                  <a:pt x="606243" y="1431631"/>
                </a:cubicBezTo>
                <a:cubicBezTo>
                  <a:pt x="389740" y="1295804"/>
                  <a:pt x="316874" y="1423344"/>
                  <a:pt x="316874" y="1423344"/>
                </a:cubicBezTo>
                <a:cubicBezTo>
                  <a:pt x="188381" y="1368575"/>
                  <a:pt x="83130" y="1597556"/>
                  <a:pt x="83130" y="1597556"/>
                </a:cubicBezTo>
                <a:cubicBezTo>
                  <a:pt x="152948" y="1313140"/>
                  <a:pt x="304967" y="1389340"/>
                  <a:pt x="304967" y="1389340"/>
                </a:cubicBezTo>
                <a:close/>
                <a:moveTo>
                  <a:pt x="441651" y="1417153"/>
                </a:moveTo>
                <a:cubicBezTo>
                  <a:pt x="384787" y="1412962"/>
                  <a:pt x="358307" y="1476684"/>
                  <a:pt x="358307" y="1476684"/>
                </a:cubicBezTo>
                <a:cubicBezTo>
                  <a:pt x="302967" y="1451157"/>
                  <a:pt x="236483" y="1500021"/>
                  <a:pt x="236483" y="1500021"/>
                </a:cubicBezTo>
                <a:cubicBezTo>
                  <a:pt x="259724" y="1437632"/>
                  <a:pt x="334971" y="1445728"/>
                  <a:pt x="334971" y="1445728"/>
                </a:cubicBezTo>
                <a:cubicBezTo>
                  <a:pt x="395645" y="1392293"/>
                  <a:pt x="441651" y="1417153"/>
                  <a:pt x="441651" y="1417153"/>
                </a:cubicBezTo>
                <a:close/>
                <a:moveTo>
                  <a:pt x="96656" y="1839968"/>
                </a:moveTo>
                <a:cubicBezTo>
                  <a:pt x="161330" y="1472684"/>
                  <a:pt x="396503" y="1495829"/>
                  <a:pt x="396503" y="1495829"/>
                </a:cubicBezTo>
                <a:cubicBezTo>
                  <a:pt x="505278" y="1365718"/>
                  <a:pt x="622245" y="1482018"/>
                  <a:pt x="622245" y="1482018"/>
                </a:cubicBezTo>
                <a:cubicBezTo>
                  <a:pt x="495277" y="1429250"/>
                  <a:pt x="428411" y="1536787"/>
                  <a:pt x="428411" y="1536787"/>
                </a:cubicBezTo>
                <a:cubicBezTo>
                  <a:pt x="187429" y="1526691"/>
                  <a:pt x="96656" y="1839968"/>
                  <a:pt x="96656" y="1839968"/>
                </a:cubicBezTo>
                <a:close/>
                <a:moveTo>
                  <a:pt x="232292" y="1815298"/>
                </a:moveTo>
                <a:cubicBezTo>
                  <a:pt x="232292" y="1815298"/>
                  <a:pt x="256961" y="1626893"/>
                  <a:pt x="438413" y="1596033"/>
                </a:cubicBezTo>
                <a:cubicBezTo>
                  <a:pt x="438413" y="1596033"/>
                  <a:pt x="509945" y="1508879"/>
                  <a:pt x="684539" y="1566029"/>
                </a:cubicBezTo>
                <a:cubicBezTo>
                  <a:pt x="684539" y="1566029"/>
                  <a:pt x="574715" y="1535072"/>
                  <a:pt x="469655" y="1617273"/>
                </a:cubicBezTo>
                <a:cubicBezTo>
                  <a:pt x="469655" y="1617273"/>
                  <a:pt x="501087" y="1642896"/>
                  <a:pt x="523661" y="1624608"/>
                </a:cubicBezTo>
                <a:cubicBezTo>
                  <a:pt x="546236" y="1606320"/>
                  <a:pt x="637771" y="1600604"/>
                  <a:pt x="637771" y="1600604"/>
                </a:cubicBezTo>
                <a:cubicBezTo>
                  <a:pt x="637771" y="1600604"/>
                  <a:pt x="587955" y="1615273"/>
                  <a:pt x="532043" y="1650801"/>
                </a:cubicBezTo>
                <a:cubicBezTo>
                  <a:pt x="475941" y="1686329"/>
                  <a:pt x="394979" y="1557551"/>
                  <a:pt x="232292" y="1815298"/>
                </a:cubicBezTo>
                <a:close/>
                <a:moveTo>
                  <a:pt x="258676" y="2108763"/>
                </a:moveTo>
                <a:cubicBezTo>
                  <a:pt x="278297" y="1970841"/>
                  <a:pt x="350973" y="1774341"/>
                  <a:pt x="546617" y="1697283"/>
                </a:cubicBezTo>
                <a:cubicBezTo>
                  <a:pt x="546617" y="1697283"/>
                  <a:pt x="203336" y="1939504"/>
                  <a:pt x="271154" y="2389846"/>
                </a:cubicBezTo>
                <a:cubicBezTo>
                  <a:pt x="271630" y="2393370"/>
                  <a:pt x="239054" y="2246685"/>
                  <a:pt x="258676" y="2108763"/>
                </a:cubicBezTo>
                <a:close/>
                <a:moveTo>
                  <a:pt x="590051" y="2796087"/>
                </a:moveTo>
                <a:cubicBezTo>
                  <a:pt x="590051" y="2796087"/>
                  <a:pt x="306968" y="2823424"/>
                  <a:pt x="326494" y="2589014"/>
                </a:cubicBezTo>
                <a:cubicBezTo>
                  <a:pt x="326494" y="2589014"/>
                  <a:pt x="341543" y="2762655"/>
                  <a:pt x="590051" y="2796087"/>
                </a:cubicBezTo>
                <a:close/>
                <a:moveTo>
                  <a:pt x="384406" y="2273927"/>
                </a:moveTo>
                <a:cubicBezTo>
                  <a:pt x="398789" y="2319361"/>
                  <a:pt x="435746" y="2404324"/>
                  <a:pt x="349925" y="2464903"/>
                </a:cubicBezTo>
                <a:cubicBezTo>
                  <a:pt x="264105" y="2525482"/>
                  <a:pt x="247246" y="2614160"/>
                  <a:pt x="247246" y="2614160"/>
                </a:cubicBezTo>
                <a:cubicBezTo>
                  <a:pt x="244198" y="2446710"/>
                  <a:pt x="371357" y="2443091"/>
                  <a:pt x="341543" y="2317456"/>
                </a:cubicBezTo>
                <a:cubicBezTo>
                  <a:pt x="311730" y="2191917"/>
                  <a:pt x="394598" y="1998464"/>
                  <a:pt x="394598" y="1998464"/>
                </a:cubicBezTo>
                <a:cubicBezTo>
                  <a:pt x="359260" y="2185344"/>
                  <a:pt x="370023" y="2228493"/>
                  <a:pt x="384406" y="2273927"/>
                </a:cubicBezTo>
                <a:close/>
                <a:moveTo>
                  <a:pt x="842273" y="2034754"/>
                </a:moveTo>
                <a:cubicBezTo>
                  <a:pt x="842273" y="2034754"/>
                  <a:pt x="963621" y="2383083"/>
                  <a:pt x="1136881" y="2245828"/>
                </a:cubicBezTo>
                <a:cubicBezTo>
                  <a:pt x="1136881" y="2245828"/>
                  <a:pt x="981242" y="2505289"/>
                  <a:pt x="842273" y="2034754"/>
                </a:cubicBezTo>
                <a:close/>
                <a:moveTo>
                  <a:pt x="934475" y="1933694"/>
                </a:moveTo>
                <a:cubicBezTo>
                  <a:pt x="934475" y="1933694"/>
                  <a:pt x="954763" y="2186964"/>
                  <a:pt x="1193174" y="2097429"/>
                </a:cubicBezTo>
                <a:cubicBezTo>
                  <a:pt x="1193174" y="2097429"/>
                  <a:pt x="954953" y="2264497"/>
                  <a:pt x="934475" y="1933694"/>
                </a:cubicBezTo>
                <a:close/>
                <a:moveTo>
                  <a:pt x="1014199" y="2014656"/>
                </a:moveTo>
                <a:cubicBezTo>
                  <a:pt x="1014199" y="2014656"/>
                  <a:pt x="1068968" y="2098381"/>
                  <a:pt x="1185935" y="2046851"/>
                </a:cubicBezTo>
                <a:cubicBezTo>
                  <a:pt x="1186030" y="2046851"/>
                  <a:pt x="1075064" y="2134290"/>
                  <a:pt x="1014199" y="2014656"/>
                </a:cubicBezTo>
                <a:close/>
                <a:moveTo>
                  <a:pt x="1185744" y="1862161"/>
                </a:moveTo>
                <a:cubicBezTo>
                  <a:pt x="1244132" y="1754433"/>
                  <a:pt x="1353003" y="1800915"/>
                  <a:pt x="1353003" y="1800915"/>
                </a:cubicBezTo>
                <a:cubicBezTo>
                  <a:pt x="1246037" y="1768340"/>
                  <a:pt x="1185744" y="1862161"/>
                  <a:pt x="1185744" y="1862161"/>
                </a:cubicBezTo>
                <a:close/>
                <a:moveTo>
                  <a:pt x="1219463" y="1773959"/>
                </a:moveTo>
                <a:cubicBezTo>
                  <a:pt x="1219463" y="1773959"/>
                  <a:pt x="1213843" y="1791200"/>
                  <a:pt x="1205937" y="1801487"/>
                </a:cubicBezTo>
                <a:cubicBezTo>
                  <a:pt x="1198127" y="1811774"/>
                  <a:pt x="1170885" y="1859304"/>
                  <a:pt x="1123070" y="1834443"/>
                </a:cubicBezTo>
                <a:cubicBezTo>
                  <a:pt x="1123070" y="1834443"/>
                  <a:pt x="1100019" y="1852826"/>
                  <a:pt x="1071635" y="1844063"/>
                </a:cubicBezTo>
                <a:cubicBezTo>
                  <a:pt x="1069634" y="1843397"/>
                  <a:pt x="1092494" y="1839682"/>
                  <a:pt x="1107544" y="1817108"/>
                </a:cubicBezTo>
                <a:cubicBezTo>
                  <a:pt x="1119450" y="1799296"/>
                  <a:pt x="1122784" y="1787009"/>
                  <a:pt x="1136119" y="1778627"/>
                </a:cubicBezTo>
                <a:cubicBezTo>
                  <a:pt x="1134404" y="1782818"/>
                  <a:pt x="1133928" y="1787485"/>
                  <a:pt x="1135452" y="1792152"/>
                </a:cubicBezTo>
                <a:cubicBezTo>
                  <a:pt x="1138691" y="1802439"/>
                  <a:pt x="1149740" y="1808154"/>
                  <a:pt x="1160027" y="1804916"/>
                </a:cubicBezTo>
                <a:cubicBezTo>
                  <a:pt x="1170314" y="1801677"/>
                  <a:pt x="1176029" y="1790628"/>
                  <a:pt x="1172790" y="1780341"/>
                </a:cubicBezTo>
                <a:cubicBezTo>
                  <a:pt x="1171457" y="1776150"/>
                  <a:pt x="1168790" y="1772817"/>
                  <a:pt x="1165551" y="1770435"/>
                </a:cubicBezTo>
                <a:cubicBezTo>
                  <a:pt x="1180315" y="1770340"/>
                  <a:pt x="1194507" y="1774817"/>
                  <a:pt x="1207556" y="1775103"/>
                </a:cubicBezTo>
                <a:cubicBezTo>
                  <a:pt x="1306331" y="1697379"/>
                  <a:pt x="1370720" y="1787580"/>
                  <a:pt x="1370720" y="1787580"/>
                </a:cubicBezTo>
                <a:cubicBezTo>
                  <a:pt x="1316237" y="1732145"/>
                  <a:pt x="1238513" y="1757862"/>
                  <a:pt x="1219463" y="1773959"/>
                </a:cubicBezTo>
                <a:close/>
                <a:moveTo>
                  <a:pt x="1291186" y="1684520"/>
                </a:moveTo>
                <a:cubicBezTo>
                  <a:pt x="1288424" y="1678424"/>
                  <a:pt x="1286995" y="1672804"/>
                  <a:pt x="1286423" y="1667660"/>
                </a:cubicBezTo>
                <a:cubicBezTo>
                  <a:pt x="1288614" y="1670804"/>
                  <a:pt x="1292615" y="1672328"/>
                  <a:pt x="1296520" y="1671089"/>
                </a:cubicBezTo>
                <a:cubicBezTo>
                  <a:pt x="1301282" y="1669566"/>
                  <a:pt x="1303854" y="1664517"/>
                  <a:pt x="1302425" y="1659755"/>
                </a:cubicBezTo>
                <a:cubicBezTo>
                  <a:pt x="1300901" y="1654992"/>
                  <a:pt x="1295853" y="1652421"/>
                  <a:pt x="1291091" y="1653849"/>
                </a:cubicBezTo>
                <a:cubicBezTo>
                  <a:pt x="1289186" y="1654421"/>
                  <a:pt x="1287662" y="1655564"/>
                  <a:pt x="1286614" y="1657088"/>
                </a:cubicBezTo>
                <a:cubicBezTo>
                  <a:pt x="1290329" y="1632513"/>
                  <a:pt x="1316522" y="1622226"/>
                  <a:pt x="1316522" y="1622226"/>
                </a:cubicBezTo>
                <a:cubicBezTo>
                  <a:pt x="1316522" y="1622226"/>
                  <a:pt x="1307569" y="1635942"/>
                  <a:pt x="1319094" y="1651373"/>
                </a:cubicBezTo>
                <a:cubicBezTo>
                  <a:pt x="1330715" y="1666899"/>
                  <a:pt x="1320237" y="1684329"/>
                  <a:pt x="1320237" y="1684329"/>
                </a:cubicBezTo>
                <a:cubicBezTo>
                  <a:pt x="1448539" y="1645277"/>
                  <a:pt x="1471494" y="1771388"/>
                  <a:pt x="1471494" y="1771388"/>
                </a:cubicBezTo>
                <a:cubicBezTo>
                  <a:pt x="1451015" y="1685377"/>
                  <a:pt x="1361385" y="1679567"/>
                  <a:pt x="1327095" y="1692425"/>
                </a:cubicBezTo>
                <a:cubicBezTo>
                  <a:pt x="1292805" y="1705284"/>
                  <a:pt x="1288995" y="1695854"/>
                  <a:pt x="1288995" y="1695854"/>
                </a:cubicBezTo>
                <a:cubicBezTo>
                  <a:pt x="1263659" y="1660517"/>
                  <a:pt x="1180315" y="1634418"/>
                  <a:pt x="1180315" y="1634418"/>
                </a:cubicBezTo>
                <a:cubicBezTo>
                  <a:pt x="1260611" y="1638324"/>
                  <a:pt x="1291186" y="1684520"/>
                  <a:pt x="1291186" y="1684520"/>
                </a:cubicBezTo>
                <a:close/>
                <a:moveTo>
                  <a:pt x="1145072" y="1589175"/>
                </a:moveTo>
                <a:cubicBezTo>
                  <a:pt x="1157455" y="1582221"/>
                  <a:pt x="1173457" y="1582126"/>
                  <a:pt x="1185935" y="1588889"/>
                </a:cubicBezTo>
                <a:cubicBezTo>
                  <a:pt x="1173171" y="1590889"/>
                  <a:pt x="1160503" y="1595937"/>
                  <a:pt x="1151454" y="1605176"/>
                </a:cubicBezTo>
                <a:cubicBezTo>
                  <a:pt x="1142405" y="1614416"/>
                  <a:pt x="1137357" y="1628132"/>
                  <a:pt x="1140500" y="1640705"/>
                </a:cubicBezTo>
                <a:cubicBezTo>
                  <a:pt x="1117926" y="1636704"/>
                  <a:pt x="1095066" y="1651278"/>
                  <a:pt x="1083065" y="1670804"/>
                </a:cubicBezTo>
                <a:cubicBezTo>
                  <a:pt x="1069444" y="1692997"/>
                  <a:pt x="1063824" y="1724810"/>
                  <a:pt x="1067063" y="1750433"/>
                </a:cubicBezTo>
                <a:cubicBezTo>
                  <a:pt x="1055156" y="1726811"/>
                  <a:pt x="1054490" y="1697855"/>
                  <a:pt x="1065158" y="1673756"/>
                </a:cubicBezTo>
                <a:cubicBezTo>
                  <a:pt x="1075921" y="1649563"/>
                  <a:pt x="1097924" y="1630799"/>
                  <a:pt x="1123355" y="1623846"/>
                </a:cubicBezTo>
                <a:cubicBezTo>
                  <a:pt x="1124213" y="1609653"/>
                  <a:pt x="1132690" y="1596128"/>
                  <a:pt x="1145072" y="1589175"/>
                </a:cubicBezTo>
                <a:close/>
                <a:moveTo>
                  <a:pt x="1030868" y="1628799"/>
                </a:moveTo>
                <a:cubicBezTo>
                  <a:pt x="1045536" y="1615273"/>
                  <a:pt x="1065443" y="1608701"/>
                  <a:pt x="1085065" y="1604986"/>
                </a:cubicBezTo>
                <a:cubicBezTo>
                  <a:pt x="1088399" y="1603653"/>
                  <a:pt x="1092018" y="1591937"/>
                  <a:pt x="1095257" y="1588698"/>
                </a:cubicBezTo>
                <a:cubicBezTo>
                  <a:pt x="1101353" y="1582697"/>
                  <a:pt x="1109925" y="1580030"/>
                  <a:pt x="1118021" y="1577935"/>
                </a:cubicBezTo>
                <a:cubicBezTo>
                  <a:pt x="1106115" y="1581078"/>
                  <a:pt x="1097447" y="1603557"/>
                  <a:pt x="1101353" y="1614035"/>
                </a:cubicBezTo>
                <a:cubicBezTo>
                  <a:pt x="1081160" y="1618416"/>
                  <a:pt x="1062110" y="1620512"/>
                  <a:pt x="1044488" y="1632608"/>
                </a:cubicBezTo>
                <a:cubicBezTo>
                  <a:pt x="1027820" y="1644134"/>
                  <a:pt x="1015247" y="1662803"/>
                  <a:pt x="1014580" y="1682996"/>
                </a:cubicBezTo>
                <a:cubicBezTo>
                  <a:pt x="1007817" y="1664231"/>
                  <a:pt x="1016199" y="1642324"/>
                  <a:pt x="1030868" y="1628799"/>
                </a:cubicBezTo>
                <a:close/>
                <a:moveTo>
                  <a:pt x="1297853" y="1890260"/>
                </a:moveTo>
                <a:cubicBezTo>
                  <a:pt x="1297853" y="1890260"/>
                  <a:pt x="1163837" y="2014656"/>
                  <a:pt x="1067063" y="1892070"/>
                </a:cubicBezTo>
                <a:cubicBezTo>
                  <a:pt x="1066872" y="1891879"/>
                  <a:pt x="1066872" y="1891784"/>
                  <a:pt x="1066872" y="1891784"/>
                </a:cubicBezTo>
                <a:cubicBezTo>
                  <a:pt x="1066967" y="1891879"/>
                  <a:pt x="1067063" y="1891974"/>
                  <a:pt x="1067063" y="1892070"/>
                </a:cubicBezTo>
                <a:cubicBezTo>
                  <a:pt x="1071730" y="1897499"/>
                  <a:pt x="1147263" y="1981033"/>
                  <a:pt x="1297853" y="1890260"/>
                </a:cubicBezTo>
                <a:close/>
                <a:moveTo>
                  <a:pt x="1253562" y="1965412"/>
                </a:moveTo>
                <a:cubicBezTo>
                  <a:pt x="1253562" y="1965412"/>
                  <a:pt x="1055252" y="2100572"/>
                  <a:pt x="993339" y="1887879"/>
                </a:cubicBezTo>
                <a:cubicBezTo>
                  <a:pt x="993339" y="1887974"/>
                  <a:pt x="1054585" y="2053042"/>
                  <a:pt x="1253562" y="1965412"/>
                </a:cubicBezTo>
                <a:close/>
                <a:moveTo>
                  <a:pt x="654440" y="1848159"/>
                </a:moveTo>
                <a:cubicBezTo>
                  <a:pt x="666251" y="1832729"/>
                  <a:pt x="678157" y="1838920"/>
                  <a:pt x="714923" y="1833967"/>
                </a:cubicBezTo>
                <a:cubicBezTo>
                  <a:pt x="730735" y="1831871"/>
                  <a:pt x="753500" y="1823775"/>
                  <a:pt x="778169" y="1811774"/>
                </a:cubicBezTo>
                <a:cubicBezTo>
                  <a:pt x="777217" y="1817679"/>
                  <a:pt x="776455" y="1823394"/>
                  <a:pt x="776169" y="1827871"/>
                </a:cubicBezTo>
                <a:cubicBezTo>
                  <a:pt x="775312" y="1843111"/>
                  <a:pt x="774931" y="1863018"/>
                  <a:pt x="752071" y="1875020"/>
                </a:cubicBezTo>
                <a:cubicBezTo>
                  <a:pt x="752071" y="1875020"/>
                  <a:pt x="795410" y="1877687"/>
                  <a:pt x="812840" y="1840444"/>
                </a:cubicBezTo>
                <a:cubicBezTo>
                  <a:pt x="822175" y="1820537"/>
                  <a:pt x="825413" y="1799772"/>
                  <a:pt x="826461" y="1784723"/>
                </a:cubicBezTo>
                <a:cubicBezTo>
                  <a:pt x="834367" y="1779675"/>
                  <a:pt x="841987" y="1774341"/>
                  <a:pt x="849416" y="1768816"/>
                </a:cubicBezTo>
                <a:cubicBezTo>
                  <a:pt x="850559" y="1772817"/>
                  <a:pt x="852083" y="1777008"/>
                  <a:pt x="854179" y="1781484"/>
                </a:cubicBezTo>
                <a:cubicBezTo>
                  <a:pt x="869038" y="1812631"/>
                  <a:pt x="854084" y="1875877"/>
                  <a:pt x="854084" y="1875877"/>
                </a:cubicBezTo>
                <a:cubicBezTo>
                  <a:pt x="854084" y="1875877"/>
                  <a:pt x="897899" y="1830062"/>
                  <a:pt x="891136" y="1795581"/>
                </a:cubicBezTo>
                <a:cubicBezTo>
                  <a:pt x="887135" y="1775293"/>
                  <a:pt x="886088" y="1753767"/>
                  <a:pt x="891326" y="1733669"/>
                </a:cubicBezTo>
                <a:cubicBezTo>
                  <a:pt x="929045" y="1702331"/>
                  <a:pt x="951334" y="1694140"/>
                  <a:pt x="955715" y="1694235"/>
                </a:cubicBezTo>
                <a:cubicBezTo>
                  <a:pt x="955715" y="1694235"/>
                  <a:pt x="935141" y="1724049"/>
                  <a:pt x="922283" y="1746528"/>
                </a:cubicBezTo>
                <a:cubicBezTo>
                  <a:pt x="909424" y="1769006"/>
                  <a:pt x="910281" y="1808630"/>
                  <a:pt x="910281" y="1808630"/>
                </a:cubicBezTo>
                <a:lnTo>
                  <a:pt x="926093" y="1790247"/>
                </a:lnTo>
                <a:cubicBezTo>
                  <a:pt x="926093" y="1821870"/>
                  <a:pt x="901804" y="1871305"/>
                  <a:pt x="901804" y="1871305"/>
                </a:cubicBezTo>
                <a:lnTo>
                  <a:pt x="922568" y="1858065"/>
                </a:lnTo>
                <a:cubicBezTo>
                  <a:pt x="920187" y="1877592"/>
                  <a:pt x="909043" y="1893975"/>
                  <a:pt x="897899" y="1905881"/>
                </a:cubicBezTo>
                <a:cubicBezTo>
                  <a:pt x="816365" y="1941695"/>
                  <a:pt x="750166" y="1910262"/>
                  <a:pt x="704541" y="1885497"/>
                </a:cubicBezTo>
                <a:cubicBezTo>
                  <a:pt x="653201" y="1857589"/>
                  <a:pt x="674728" y="1846635"/>
                  <a:pt x="674728" y="1846635"/>
                </a:cubicBezTo>
                <a:cubicBezTo>
                  <a:pt x="649772" y="1852064"/>
                  <a:pt x="673394" y="1875401"/>
                  <a:pt x="673394" y="1875401"/>
                </a:cubicBezTo>
                <a:cubicBezTo>
                  <a:pt x="747880" y="1945981"/>
                  <a:pt x="832367" y="1941695"/>
                  <a:pt x="872848" y="1927217"/>
                </a:cubicBezTo>
                <a:lnTo>
                  <a:pt x="905138" y="1918644"/>
                </a:lnTo>
                <a:cubicBezTo>
                  <a:pt x="905138" y="1918644"/>
                  <a:pt x="873324" y="1965412"/>
                  <a:pt x="801410" y="1971603"/>
                </a:cubicBezTo>
                <a:cubicBezTo>
                  <a:pt x="729592" y="1977699"/>
                  <a:pt x="642724" y="1863590"/>
                  <a:pt x="654440" y="1848159"/>
                </a:cubicBezTo>
                <a:close/>
                <a:moveTo>
                  <a:pt x="597671" y="2065710"/>
                </a:moveTo>
                <a:cubicBezTo>
                  <a:pt x="599480" y="2062091"/>
                  <a:pt x="503754" y="2306693"/>
                  <a:pt x="813602" y="2470713"/>
                </a:cubicBezTo>
                <a:cubicBezTo>
                  <a:pt x="813602" y="2470618"/>
                  <a:pt x="452605" y="2353937"/>
                  <a:pt x="597671" y="2065710"/>
                </a:cubicBezTo>
                <a:close/>
                <a:moveTo>
                  <a:pt x="835129" y="2427660"/>
                </a:moveTo>
                <a:cubicBezTo>
                  <a:pt x="835129" y="2427660"/>
                  <a:pt x="499754" y="2267831"/>
                  <a:pt x="707875" y="1983986"/>
                </a:cubicBezTo>
                <a:cubicBezTo>
                  <a:pt x="712256" y="1977985"/>
                  <a:pt x="560618" y="2236398"/>
                  <a:pt x="835129" y="2427660"/>
                </a:cubicBezTo>
                <a:close/>
                <a:moveTo>
                  <a:pt x="757595" y="2041898"/>
                </a:moveTo>
                <a:cubicBezTo>
                  <a:pt x="757595" y="2041898"/>
                  <a:pt x="881135" y="2648450"/>
                  <a:pt x="1106020" y="2404514"/>
                </a:cubicBezTo>
                <a:cubicBezTo>
                  <a:pt x="1106020" y="2404610"/>
                  <a:pt x="859799" y="2805612"/>
                  <a:pt x="757595" y="2041898"/>
                </a:cubicBezTo>
                <a:close/>
              </a:path>
            </a:pathLst>
          </a:custGeom>
          <a:gradFill flip="none" rotWithShape="1">
            <a:gsLst>
              <a:gs pos="24000">
                <a:schemeClr val="accent4">
                  <a:lumMod val="75000"/>
                  <a:alpha val="0"/>
                </a:schemeClr>
              </a:gs>
              <a:gs pos="63000">
                <a:srgbClr val="FBCF61"/>
              </a:gs>
            </a:gsLst>
            <a:lin ang="18900000" scaled="1"/>
            <a:tileRect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/>
          </a:p>
        </p:txBody>
      </p:sp>
      <p:sp>
        <p:nvSpPr>
          <p:cNvPr id="7" name="任意多边形: 形状 6">
            <a:extLst>
              <a:ext uri="{FF2B5EF4-FFF2-40B4-BE49-F238E27FC236}">
                <a16:creationId xmlns:a16="http://schemas.microsoft.com/office/drawing/2014/main" id="{F614D6FE-FF10-4D45-AD11-23CDD3B43DEC}"/>
              </a:ext>
            </a:extLst>
          </p:cNvPr>
          <p:cNvSpPr/>
          <p:nvPr/>
        </p:nvSpPr>
        <p:spPr>
          <a:xfrm>
            <a:off x="8324831" y="1521202"/>
            <a:ext cx="3081908" cy="5016758"/>
          </a:xfrm>
          <a:custGeom>
            <a:avLst/>
            <a:gdLst>
              <a:gd name="connsiteX0" fmla="*/ 7324 w 1941827"/>
              <a:gd name="connsiteY0" fmla="*/ 2844115 h 3160924"/>
              <a:gd name="connsiteX1" fmla="*/ 17801 w 1941827"/>
              <a:gd name="connsiteY1" fmla="*/ 2938603 h 3160924"/>
              <a:gd name="connsiteX2" fmla="*/ 164296 w 1941827"/>
              <a:gd name="connsiteY2" fmla="*/ 2887168 h 3160924"/>
              <a:gd name="connsiteX3" fmla="*/ 36470 w 1941827"/>
              <a:gd name="connsiteY3" fmla="*/ 2966416 h 3160924"/>
              <a:gd name="connsiteX4" fmla="*/ 84571 w 1941827"/>
              <a:gd name="connsiteY4" fmla="*/ 3053284 h 3160924"/>
              <a:gd name="connsiteX5" fmla="*/ 228494 w 1941827"/>
              <a:gd name="connsiteY5" fmla="*/ 2947651 h 3160924"/>
              <a:gd name="connsiteX6" fmla="*/ 105526 w 1941827"/>
              <a:gd name="connsiteY6" fmla="*/ 3085859 h 3160924"/>
              <a:gd name="connsiteX7" fmla="*/ 206968 w 1941827"/>
              <a:gd name="connsiteY7" fmla="*/ 3160916 h 3160924"/>
              <a:gd name="connsiteX8" fmla="*/ 235162 w 1941827"/>
              <a:gd name="connsiteY8" fmla="*/ 3159011 h 3160924"/>
              <a:gd name="connsiteX9" fmla="*/ 271166 w 1941827"/>
              <a:gd name="connsiteY9" fmla="*/ 3012898 h 3160924"/>
              <a:gd name="connsiteX10" fmla="*/ 267547 w 1941827"/>
              <a:gd name="connsiteY10" fmla="*/ 3150629 h 3160924"/>
              <a:gd name="connsiteX11" fmla="*/ 315553 w 1941827"/>
              <a:gd name="connsiteY11" fmla="*/ 3119768 h 3160924"/>
              <a:gd name="connsiteX12" fmla="*/ 388609 w 1941827"/>
              <a:gd name="connsiteY12" fmla="*/ 3071762 h 3160924"/>
              <a:gd name="connsiteX13" fmla="*/ 550534 w 1941827"/>
              <a:gd name="connsiteY13" fmla="*/ 2869737 h 3160924"/>
              <a:gd name="connsiteX14" fmla="*/ 885433 w 1941827"/>
              <a:gd name="connsiteY14" fmla="*/ 2584749 h 3160924"/>
              <a:gd name="connsiteX15" fmla="*/ 872003 w 1941827"/>
              <a:gd name="connsiteY15" fmla="*/ 2627135 h 3160924"/>
              <a:gd name="connsiteX16" fmla="*/ 972682 w 1941827"/>
              <a:gd name="connsiteY16" fmla="*/ 2590178 h 3160924"/>
              <a:gd name="connsiteX17" fmla="*/ 1068409 w 1941827"/>
              <a:gd name="connsiteY17" fmla="*/ 2540553 h 3160924"/>
              <a:gd name="connsiteX18" fmla="*/ 1352158 w 1941827"/>
              <a:gd name="connsiteY18" fmla="*/ 2471116 h 3160924"/>
              <a:gd name="connsiteX19" fmla="*/ 1365208 w 1941827"/>
              <a:gd name="connsiteY19" fmla="*/ 2469116 h 3160924"/>
              <a:gd name="connsiteX20" fmla="*/ 1444075 w 1941827"/>
              <a:gd name="connsiteY20" fmla="*/ 2324050 h 3160924"/>
              <a:gd name="connsiteX21" fmla="*/ 1386544 w 1941827"/>
              <a:gd name="connsiteY21" fmla="*/ 2465877 h 3160924"/>
              <a:gd name="connsiteX22" fmla="*/ 1385496 w 1941827"/>
              <a:gd name="connsiteY22" fmla="*/ 2473783 h 3160924"/>
              <a:gd name="connsiteX23" fmla="*/ 1408451 w 1941827"/>
              <a:gd name="connsiteY23" fmla="*/ 2533409 h 3160924"/>
              <a:gd name="connsiteX24" fmla="*/ 1391211 w 1941827"/>
              <a:gd name="connsiteY24" fmla="*/ 2535028 h 3160924"/>
              <a:gd name="connsiteX25" fmla="*/ 1094602 w 1941827"/>
              <a:gd name="connsiteY25" fmla="*/ 2653901 h 3160924"/>
              <a:gd name="connsiteX26" fmla="*/ 1002686 w 1941827"/>
              <a:gd name="connsiteY26" fmla="*/ 2743531 h 3160924"/>
              <a:gd name="connsiteX27" fmla="*/ 1099079 w 1941827"/>
              <a:gd name="connsiteY27" fmla="*/ 2893645 h 3160924"/>
              <a:gd name="connsiteX28" fmla="*/ 961443 w 1941827"/>
              <a:gd name="connsiteY28" fmla="*/ 2764010 h 3160924"/>
              <a:gd name="connsiteX29" fmla="*/ 940583 w 1941827"/>
              <a:gd name="connsiteY29" fmla="*/ 2760676 h 3160924"/>
              <a:gd name="connsiteX30" fmla="*/ 791326 w 1941827"/>
              <a:gd name="connsiteY30" fmla="*/ 2775630 h 3160924"/>
              <a:gd name="connsiteX31" fmla="*/ 766180 w 1941827"/>
              <a:gd name="connsiteY31" fmla="*/ 2872214 h 3160924"/>
              <a:gd name="connsiteX32" fmla="*/ 917437 w 1941827"/>
              <a:gd name="connsiteY32" fmla="*/ 2812492 h 3160924"/>
              <a:gd name="connsiteX33" fmla="*/ 780277 w 1941827"/>
              <a:gd name="connsiteY33" fmla="*/ 2894788 h 3160924"/>
              <a:gd name="connsiteX34" fmla="*/ 814091 w 1941827"/>
              <a:gd name="connsiteY34" fmla="*/ 2982894 h 3160924"/>
              <a:gd name="connsiteX35" fmla="*/ 847047 w 1941827"/>
              <a:gd name="connsiteY35" fmla="*/ 3019375 h 3160924"/>
              <a:gd name="connsiteX36" fmla="*/ 982017 w 1941827"/>
              <a:gd name="connsiteY36" fmla="*/ 2882119 h 3160924"/>
              <a:gd name="connsiteX37" fmla="*/ 880290 w 1941827"/>
              <a:gd name="connsiteY37" fmla="*/ 3037091 h 3160924"/>
              <a:gd name="connsiteX38" fmla="*/ 881623 w 1941827"/>
              <a:gd name="connsiteY38" fmla="*/ 3037663 h 3160924"/>
              <a:gd name="connsiteX39" fmla="*/ 946870 w 1941827"/>
              <a:gd name="connsiteY39" fmla="*/ 3098527 h 3160924"/>
              <a:gd name="connsiteX40" fmla="*/ 1057074 w 1941827"/>
              <a:gd name="connsiteY40" fmla="*/ 2974893 h 3160924"/>
              <a:gd name="connsiteX41" fmla="*/ 975921 w 1941827"/>
              <a:gd name="connsiteY41" fmla="*/ 3107576 h 3160924"/>
              <a:gd name="connsiteX42" fmla="*/ 981731 w 1941827"/>
              <a:gd name="connsiteY42" fmla="*/ 3107291 h 3160924"/>
              <a:gd name="connsiteX43" fmla="*/ 1073076 w 1941827"/>
              <a:gd name="connsiteY43" fmla="*/ 3078525 h 3160924"/>
              <a:gd name="connsiteX44" fmla="*/ 1154705 w 1941827"/>
              <a:gd name="connsiteY44" fmla="*/ 2933269 h 3160924"/>
              <a:gd name="connsiteX45" fmla="*/ 1186138 w 1941827"/>
              <a:gd name="connsiteY45" fmla="*/ 2909266 h 3160924"/>
              <a:gd name="connsiteX46" fmla="*/ 1209855 w 1941827"/>
              <a:gd name="connsiteY46" fmla="*/ 2843448 h 3160924"/>
              <a:gd name="connsiteX47" fmla="*/ 1342443 w 1941827"/>
              <a:gd name="connsiteY47" fmla="*/ 2712098 h 3160924"/>
              <a:gd name="connsiteX48" fmla="*/ 1466554 w 1941827"/>
              <a:gd name="connsiteY48" fmla="*/ 2615896 h 3160924"/>
              <a:gd name="connsiteX49" fmla="*/ 1336633 w 1941827"/>
              <a:gd name="connsiteY49" fmla="*/ 2759152 h 3160924"/>
              <a:gd name="connsiteX50" fmla="*/ 1210331 w 1941827"/>
              <a:gd name="connsiteY50" fmla="*/ 2892121 h 3160924"/>
              <a:gd name="connsiteX51" fmla="*/ 1459791 w 1941827"/>
              <a:gd name="connsiteY51" fmla="*/ 2847734 h 3160924"/>
              <a:gd name="connsiteX52" fmla="*/ 1696773 w 1941827"/>
              <a:gd name="connsiteY52" fmla="*/ 2829542 h 3160924"/>
              <a:gd name="connsiteX53" fmla="*/ 1747922 w 1941827"/>
              <a:gd name="connsiteY53" fmla="*/ 2612371 h 3160924"/>
              <a:gd name="connsiteX54" fmla="*/ 1734778 w 1941827"/>
              <a:gd name="connsiteY54" fmla="*/ 2285950 h 3160924"/>
              <a:gd name="connsiteX55" fmla="*/ 1738302 w 1941827"/>
              <a:gd name="connsiteY55" fmla="*/ 2226990 h 3160924"/>
              <a:gd name="connsiteX56" fmla="*/ 1465887 w 1941827"/>
              <a:gd name="connsiteY56" fmla="*/ 1686351 h 3160924"/>
              <a:gd name="connsiteX57" fmla="*/ 1781355 w 1941827"/>
              <a:gd name="connsiteY57" fmla="*/ 2149933 h 3160924"/>
              <a:gd name="connsiteX58" fmla="*/ 1871461 w 1941827"/>
              <a:gd name="connsiteY58" fmla="*/ 1830559 h 3160924"/>
              <a:gd name="connsiteX59" fmla="*/ 1896226 w 1941827"/>
              <a:gd name="connsiteY59" fmla="*/ 1458322 h 3160924"/>
              <a:gd name="connsiteX60" fmla="*/ 1893464 w 1941827"/>
              <a:gd name="connsiteY60" fmla="*/ 1366597 h 3160924"/>
              <a:gd name="connsiteX61" fmla="*/ 1893464 w 1941827"/>
              <a:gd name="connsiteY61" fmla="*/ 1366597 h 3160924"/>
              <a:gd name="connsiteX62" fmla="*/ 1748779 w 1941827"/>
              <a:gd name="connsiteY62" fmla="*/ 1062559 h 3160924"/>
              <a:gd name="connsiteX63" fmla="*/ 1847458 w 1941827"/>
              <a:gd name="connsiteY63" fmla="*/ 1149331 h 3160924"/>
              <a:gd name="connsiteX64" fmla="*/ 1815550 w 1941827"/>
              <a:gd name="connsiteY64" fmla="*/ 987025 h 3160924"/>
              <a:gd name="connsiteX65" fmla="*/ 1866032 w 1941827"/>
              <a:gd name="connsiteY65" fmla="*/ 1179335 h 3160924"/>
              <a:gd name="connsiteX66" fmla="*/ 1889559 w 1941827"/>
              <a:gd name="connsiteY66" fmla="*/ 1227437 h 3160924"/>
              <a:gd name="connsiteX67" fmla="*/ 1904323 w 1941827"/>
              <a:gd name="connsiteY67" fmla="*/ 1111898 h 3160924"/>
              <a:gd name="connsiteX68" fmla="*/ 1899846 w 1941827"/>
              <a:gd name="connsiteY68" fmla="*/ 1253535 h 3160924"/>
              <a:gd name="connsiteX69" fmla="*/ 1914800 w 1941827"/>
              <a:gd name="connsiteY69" fmla="*/ 1299064 h 3160924"/>
              <a:gd name="connsiteX70" fmla="*/ 1913181 w 1941827"/>
              <a:gd name="connsiteY70" fmla="*/ 1110184 h 3160924"/>
              <a:gd name="connsiteX71" fmla="*/ 1728110 w 1941827"/>
              <a:gd name="connsiteY71" fmla="*/ 873678 h 3160924"/>
              <a:gd name="connsiteX72" fmla="*/ 1437217 w 1941827"/>
              <a:gd name="connsiteY72" fmla="*/ 796525 h 3160924"/>
              <a:gd name="connsiteX73" fmla="*/ 1536943 w 1941827"/>
              <a:gd name="connsiteY73" fmla="*/ 771951 h 3160924"/>
              <a:gd name="connsiteX74" fmla="*/ 1644385 w 1941827"/>
              <a:gd name="connsiteY74" fmla="*/ 791763 h 3160924"/>
              <a:gd name="connsiteX75" fmla="*/ 1563042 w 1941827"/>
              <a:gd name="connsiteY75" fmla="*/ 682321 h 3160924"/>
              <a:gd name="connsiteX76" fmla="*/ 1414642 w 1941827"/>
              <a:gd name="connsiteY76" fmla="*/ 735470 h 3160924"/>
              <a:gd name="connsiteX77" fmla="*/ 1518084 w 1941827"/>
              <a:gd name="connsiteY77" fmla="*/ 640411 h 3160924"/>
              <a:gd name="connsiteX78" fmla="*/ 1461410 w 1941827"/>
              <a:gd name="connsiteY78" fmla="*/ 600215 h 3160924"/>
              <a:gd name="connsiteX79" fmla="*/ 1425215 w 1941827"/>
              <a:gd name="connsiteY79" fmla="*/ 580117 h 3160924"/>
              <a:gd name="connsiteX80" fmla="*/ 1306724 w 1941827"/>
              <a:gd name="connsiteY80" fmla="*/ 661175 h 3160924"/>
              <a:gd name="connsiteX81" fmla="*/ 1363969 w 1941827"/>
              <a:gd name="connsiteY81" fmla="*/ 551828 h 3160924"/>
              <a:gd name="connsiteX82" fmla="*/ 1226905 w 1941827"/>
              <a:gd name="connsiteY82" fmla="*/ 505918 h 3160924"/>
              <a:gd name="connsiteX83" fmla="*/ 1185947 w 1941827"/>
              <a:gd name="connsiteY83" fmla="*/ 596500 h 3160924"/>
              <a:gd name="connsiteX84" fmla="*/ 1186995 w 1941827"/>
              <a:gd name="connsiteY84" fmla="*/ 494297 h 3160924"/>
              <a:gd name="connsiteX85" fmla="*/ 1056502 w 1941827"/>
              <a:gd name="connsiteY85" fmla="*/ 444577 h 3160924"/>
              <a:gd name="connsiteX86" fmla="*/ 995352 w 1941827"/>
              <a:gd name="connsiteY86" fmla="*/ 527920 h 3160924"/>
              <a:gd name="connsiteX87" fmla="*/ 1025356 w 1941827"/>
              <a:gd name="connsiteY87" fmla="*/ 424669 h 3160924"/>
              <a:gd name="connsiteX88" fmla="*/ 959252 w 1941827"/>
              <a:gd name="connsiteY88" fmla="*/ 368948 h 3160924"/>
              <a:gd name="connsiteX89" fmla="*/ 887529 w 1941827"/>
              <a:gd name="connsiteY89" fmla="*/ 440386 h 3160924"/>
              <a:gd name="connsiteX90" fmla="*/ 937726 w 1941827"/>
              <a:gd name="connsiteY90" fmla="*/ 344945 h 3160924"/>
              <a:gd name="connsiteX91" fmla="*/ 904769 w 1941827"/>
              <a:gd name="connsiteY91" fmla="*/ 290843 h 3160924"/>
              <a:gd name="connsiteX92" fmla="*/ 825807 w 1941827"/>
              <a:gd name="connsiteY92" fmla="*/ 323038 h 3160924"/>
              <a:gd name="connsiteX93" fmla="*/ 897054 w 1941827"/>
              <a:gd name="connsiteY93" fmla="*/ 265697 h 3160924"/>
              <a:gd name="connsiteX94" fmla="*/ 900292 w 1941827"/>
              <a:gd name="connsiteY94" fmla="*/ 196927 h 3160924"/>
              <a:gd name="connsiteX95" fmla="*/ 815996 w 1941827"/>
              <a:gd name="connsiteY95" fmla="*/ 196450 h 3160924"/>
              <a:gd name="connsiteX96" fmla="*/ 906674 w 1941827"/>
              <a:gd name="connsiteY96" fmla="*/ 178924 h 3160924"/>
              <a:gd name="connsiteX97" fmla="*/ 917533 w 1941827"/>
              <a:gd name="connsiteY97" fmla="*/ 154921 h 3160924"/>
              <a:gd name="connsiteX98" fmla="*/ 830188 w 1941827"/>
              <a:gd name="connsiteY98" fmla="*/ 151873 h 3160924"/>
              <a:gd name="connsiteX99" fmla="*/ 926200 w 1941827"/>
              <a:gd name="connsiteY99" fmla="*/ 140158 h 3160924"/>
              <a:gd name="connsiteX100" fmla="*/ 954299 w 1941827"/>
              <a:gd name="connsiteY100" fmla="*/ 108630 h 3160924"/>
              <a:gd name="connsiteX101" fmla="*/ 872575 w 1941827"/>
              <a:gd name="connsiteY101" fmla="*/ 75959 h 3160924"/>
              <a:gd name="connsiteX102" fmla="*/ 971158 w 1941827"/>
              <a:gd name="connsiteY102" fmla="*/ 97676 h 3160924"/>
              <a:gd name="connsiteX103" fmla="*/ 1129464 w 1941827"/>
              <a:gd name="connsiteY103" fmla="*/ 118060 h 3160924"/>
              <a:gd name="connsiteX104" fmla="*/ 1171564 w 1941827"/>
              <a:gd name="connsiteY104" fmla="*/ 111773 h 3160924"/>
              <a:gd name="connsiteX105" fmla="*/ 1168612 w 1941827"/>
              <a:gd name="connsiteY105" fmla="*/ 58338 h 3160924"/>
              <a:gd name="connsiteX106" fmla="*/ 910770 w 1941827"/>
              <a:gd name="connsiteY106" fmla="*/ 30906 h 3160924"/>
              <a:gd name="connsiteX107" fmla="*/ 1046120 w 1941827"/>
              <a:gd name="connsiteY107" fmla="*/ 563639 h 3160924"/>
              <a:gd name="connsiteX108" fmla="*/ 1097650 w 1941827"/>
              <a:gd name="connsiteY108" fmla="*/ 489249 h 3160924"/>
              <a:gd name="connsiteX109" fmla="*/ 1066408 w 1941827"/>
              <a:gd name="connsiteY109" fmla="*/ 571735 h 3160924"/>
              <a:gd name="connsiteX110" fmla="*/ 1397497 w 1941827"/>
              <a:gd name="connsiteY110" fmla="*/ 810432 h 3160924"/>
              <a:gd name="connsiteX111" fmla="*/ 1391497 w 1941827"/>
              <a:gd name="connsiteY111" fmla="*/ 813766 h 3160924"/>
              <a:gd name="connsiteX112" fmla="*/ 1178803 w 1941827"/>
              <a:gd name="connsiteY112" fmla="*/ 979691 h 3160924"/>
              <a:gd name="connsiteX113" fmla="*/ 1121939 w 1941827"/>
              <a:gd name="connsiteY113" fmla="*/ 1306208 h 3160924"/>
              <a:gd name="connsiteX114" fmla="*/ 1183471 w 1941827"/>
              <a:gd name="connsiteY114" fmla="*/ 1434605 h 3160924"/>
              <a:gd name="connsiteX115" fmla="*/ 1238430 w 1941827"/>
              <a:gd name="connsiteY115" fmla="*/ 1494327 h 3160924"/>
              <a:gd name="connsiteX116" fmla="*/ 1282435 w 1941827"/>
              <a:gd name="connsiteY116" fmla="*/ 1276966 h 3160924"/>
              <a:gd name="connsiteX117" fmla="*/ 1510273 w 1941827"/>
              <a:gd name="connsiteY117" fmla="*/ 1049224 h 3160924"/>
              <a:gd name="connsiteX118" fmla="*/ 1311868 w 1941827"/>
              <a:gd name="connsiteY118" fmla="*/ 1275252 h 3160924"/>
              <a:gd name="connsiteX119" fmla="*/ 1308343 w 1941827"/>
              <a:gd name="connsiteY119" fmla="*/ 1321162 h 3160924"/>
              <a:gd name="connsiteX120" fmla="*/ 1344538 w 1941827"/>
              <a:gd name="connsiteY120" fmla="*/ 1231913 h 3160924"/>
              <a:gd name="connsiteX121" fmla="*/ 1482460 w 1941827"/>
              <a:gd name="connsiteY121" fmla="*/ 1091515 h 3160924"/>
              <a:gd name="connsiteX122" fmla="*/ 1368637 w 1941827"/>
              <a:gd name="connsiteY122" fmla="*/ 1215435 h 3160924"/>
              <a:gd name="connsiteX123" fmla="*/ 1296628 w 1941827"/>
              <a:gd name="connsiteY123" fmla="*/ 1397362 h 3160924"/>
              <a:gd name="connsiteX124" fmla="*/ 1248050 w 1941827"/>
              <a:gd name="connsiteY124" fmla="*/ 1539475 h 3160924"/>
              <a:gd name="connsiteX125" fmla="*/ 1220142 w 1941827"/>
              <a:gd name="connsiteY125" fmla="*/ 1587958 h 3160924"/>
              <a:gd name="connsiteX126" fmla="*/ 1436836 w 1941827"/>
              <a:gd name="connsiteY126" fmla="*/ 1806080 h 3160924"/>
              <a:gd name="connsiteX127" fmla="*/ 1357397 w 1941827"/>
              <a:gd name="connsiteY127" fmla="*/ 2378818 h 3160924"/>
              <a:gd name="connsiteX128" fmla="*/ 1161563 w 1941827"/>
              <a:gd name="connsiteY128" fmla="*/ 1636535 h 3160924"/>
              <a:gd name="connsiteX129" fmla="*/ 1038691 w 1941827"/>
              <a:gd name="connsiteY129" fmla="*/ 1615675 h 3160924"/>
              <a:gd name="connsiteX130" fmla="*/ 1211284 w 1941827"/>
              <a:gd name="connsiteY130" fmla="*/ 1777410 h 3160924"/>
              <a:gd name="connsiteX131" fmla="*/ 977731 w 1941827"/>
              <a:gd name="connsiteY131" fmla="*/ 1605388 h 3160924"/>
              <a:gd name="connsiteX132" fmla="*/ 942107 w 1941827"/>
              <a:gd name="connsiteY132" fmla="*/ 1599388 h 3160924"/>
              <a:gd name="connsiteX133" fmla="*/ 1074409 w 1941827"/>
              <a:gd name="connsiteY133" fmla="*/ 1721879 h 3160924"/>
              <a:gd name="connsiteX134" fmla="*/ 893244 w 1941827"/>
              <a:gd name="connsiteY134" fmla="*/ 1590053 h 3160924"/>
              <a:gd name="connsiteX135" fmla="*/ 807614 w 1941827"/>
              <a:gd name="connsiteY135" fmla="*/ 1565669 h 3160924"/>
              <a:gd name="connsiteX136" fmla="*/ 830950 w 1941827"/>
              <a:gd name="connsiteY136" fmla="*/ 1560716 h 3160924"/>
              <a:gd name="connsiteX137" fmla="*/ 919438 w 1941827"/>
              <a:gd name="connsiteY137" fmla="*/ 1575766 h 3160924"/>
              <a:gd name="connsiteX138" fmla="*/ 918676 w 1941827"/>
              <a:gd name="connsiteY138" fmla="*/ 1537951 h 3160924"/>
              <a:gd name="connsiteX139" fmla="*/ 846286 w 1941827"/>
              <a:gd name="connsiteY139" fmla="*/ 1540047 h 3160924"/>
              <a:gd name="connsiteX140" fmla="*/ 792660 w 1941827"/>
              <a:gd name="connsiteY140" fmla="*/ 1563574 h 3160924"/>
              <a:gd name="connsiteX141" fmla="*/ 758370 w 1941827"/>
              <a:gd name="connsiteY141" fmla="*/ 1568241 h 3160924"/>
              <a:gd name="connsiteX142" fmla="*/ 663215 w 1941827"/>
              <a:gd name="connsiteY142" fmla="*/ 1580814 h 3160924"/>
              <a:gd name="connsiteX143" fmla="*/ 585682 w 1941827"/>
              <a:gd name="connsiteY143" fmla="*/ 1642917 h 3160924"/>
              <a:gd name="connsiteX144" fmla="*/ 491956 w 1941827"/>
              <a:gd name="connsiteY144" fmla="*/ 1693209 h 3160924"/>
              <a:gd name="connsiteX145" fmla="*/ 421471 w 1941827"/>
              <a:gd name="connsiteY145" fmla="*/ 1824273 h 3160924"/>
              <a:gd name="connsiteX146" fmla="*/ 445188 w 1941827"/>
              <a:gd name="connsiteY146" fmla="*/ 1881804 h 3160924"/>
              <a:gd name="connsiteX147" fmla="*/ 475477 w 1941827"/>
              <a:gd name="connsiteY147" fmla="*/ 1882090 h 3160924"/>
              <a:gd name="connsiteX148" fmla="*/ 485288 w 1941827"/>
              <a:gd name="connsiteY148" fmla="*/ 1872279 h 3160924"/>
              <a:gd name="connsiteX149" fmla="*/ 487955 w 1941827"/>
              <a:gd name="connsiteY149" fmla="*/ 1859134 h 3160924"/>
              <a:gd name="connsiteX150" fmla="*/ 483859 w 1941827"/>
              <a:gd name="connsiteY150" fmla="*/ 1855325 h 3160924"/>
              <a:gd name="connsiteX151" fmla="*/ 468143 w 1941827"/>
              <a:gd name="connsiteY151" fmla="*/ 1806937 h 3160924"/>
              <a:gd name="connsiteX152" fmla="*/ 476430 w 1941827"/>
              <a:gd name="connsiteY152" fmla="*/ 1780648 h 3160924"/>
              <a:gd name="connsiteX153" fmla="*/ 555964 w 1941827"/>
              <a:gd name="connsiteY153" fmla="*/ 1813700 h 3160924"/>
              <a:gd name="connsiteX154" fmla="*/ 573585 w 1941827"/>
              <a:gd name="connsiteY154" fmla="*/ 1848466 h 3160924"/>
              <a:gd name="connsiteX155" fmla="*/ 573585 w 1941827"/>
              <a:gd name="connsiteY155" fmla="*/ 1848466 h 3160924"/>
              <a:gd name="connsiteX156" fmla="*/ 614066 w 1941827"/>
              <a:gd name="connsiteY156" fmla="*/ 1856563 h 3160924"/>
              <a:gd name="connsiteX157" fmla="*/ 561583 w 1941827"/>
              <a:gd name="connsiteY157" fmla="*/ 1861039 h 3160924"/>
              <a:gd name="connsiteX158" fmla="*/ 561583 w 1941827"/>
              <a:gd name="connsiteY158" fmla="*/ 1861039 h 3160924"/>
              <a:gd name="connsiteX159" fmla="*/ 539485 w 1941827"/>
              <a:gd name="connsiteY159" fmla="*/ 1855134 h 3160924"/>
              <a:gd name="connsiteX160" fmla="*/ 517102 w 1941827"/>
              <a:gd name="connsiteY160" fmla="*/ 1830559 h 3160924"/>
              <a:gd name="connsiteX161" fmla="*/ 520054 w 1941827"/>
              <a:gd name="connsiteY161" fmla="*/ 1853419 h 3160924"/>
              <a:gd name="connsiteX162" fmla="*/ 496432 w 1941827"/>
              <a:gd name="connsiteY162" fmla="*/ 1864278 h 3160924"/>
              <a:gd name="connsiteX163" fmla="*/ 500814 w 1941827"/>
              <a:gd name="connsiteY163" fmla="*/ 1893139 h 3160924"/>
              <a:gd name="connsiteX164" fmla="*/ 572823 w 1941827"/>
              <a:gd name="connsiteY164" fmla="*/ 1965624 h 3160924"/>
              <a:gd name="connsiteX165" fmla="*/ 493575 w 1941827"/>
              <a:gd name="connsiteY165" fmla="*/ 1901330 h 3160924"/>
              <a:gd name="connsiteX166" fmla="*/ 481288 w 1941827"/>
              <a:gd name="connsiteY166" fmla="*/ 1891615 h 3160924"/>
              <a:gd name="connsiteX167" fmla="*/ 452617 w 1941827"/>
              <a:gd name="connsiteY167" fmla="*/ 1887614 h 3160924"/>
              <a:gd name="connsiteX168" fmla="*/ 477287 w 1941827"/>
              <a:gd name="connsiteY168" fmla="*/ 1952765 h 3160924"/>
              <a:gd name="connsiteX169" fmla="*/ 479859 w 1941827"/>
              <a:gd name="connsiteY169" fmla="*/ 1951051 h 3160924"/>
              <a:gd name="connsiteX170" fmla="*/ 479954 w 1941827"/>
              <a:gd name="connsiteY170" fmla="*/ 1927429 h 3160924"/>
              <a:gd name="connsiteX171" fmla="*/ 513482 w 1941827"/>
              <a:gd name="connsiteY171" fmla="*/ 1953051 h 3160924"/>
              <a:gd name="connsiteX172" fmla="*/ 539581 w 1941827"/>
              <a:gd name="connsiteY172" fmla="*/ 1970482 h 3160924"/>
              <a:gd name="connsiteX173" fmla="*/ 573299 w 1941827"/>
              <a:gd name="connsiteY173" fmla="*/ 2046205 h 3160924"/>
              <a:gd name="connsiteX174" fmla="*/ 575680 w 1941827"/>
              <a:gd name="connsiteY174" fmla="*/ 2044300 h 3160924"/>
              <a:gd name="connsiteX175" fmla="*/ 580062 w 1941827"/>
              <a:gd name="connsiteY175" fmla="*/ 1987436 h 3160924"/>
              <a:gd name="connsiteX176" fmla="*/ 587587 w 1941827"/>
              <a:gd name="connsiteY176" fmla="*/ 1977149 h 3160924"/>
              <a:gd name="connsiteX177" fmla="*/ 590825 w 1941827"/>
              <a:gd name="connsiteY177" fmla="*/ 1956194 h 3160924"/>
              <a:gd name="connsiteX178" fmla="*/ 625877 w 1941827"/>
              <a:gd name="connsiteY178" fmla="*/ 1994485 h 3160924"/>
              <a:gd name="connsiteX179" fmla="*/ 620924 w 1941827"/>
              <a:gd name="connsiteY179" fmla="*/ 2001914 h 3160924"/>
              <a:gd name="connsiteX180" fmla="*/ 629782 w 1941827"/>
              <a:gd name="connsiteY180" fmla="*/ 2014297 h 3160924"/>
              <a:gd name="connsiteX181" fmla="*/ 633783 w 1941827"/>
              <a:gd name="connsiteY181" fmla="*/ 2008582 h 3160924"/>
              <a:gd name="connsiteX182" fmla="*/ 637212 w 1941827"/>
              <a:gd name="connsiteY182" fmla="*/ 2028775 h 3160924"/>
              <a:gd name="connsiteX183" fmla="*/ 634450 w 1941827"/>
              <a:gd name="connsiteY183" fmla="*/ 2134121 h 3160924"/>
              <a:gd name="connsiteX184" fmla="*/ 579205 w 1941827"/>
              <a:gd name="connsiteY184" fmla="*/ 2174222 h 3160924"/>
              <a:gd name="connsiteX185" fmla="*/ 551106 w 1941827"/>
              <a:gd name="connsiteY185" fmla="*/ 2092021 h 3160924"/>
              <a:gd name="connsiteX186" fmla="*/ 547105 w 1941827"/>
              <a:gd name="connsiteY186" fmla="*/ 2090497 h 3160924"/>
              <a:gd name="connsiteX187" fmla="*/ 526531 w 1941827"/>
              <a:gd name="connsiteY187" fmla="*/ 2173364 h 3160924"/>
              <a:gd name="connsiteX188" fmla="*/ 506148 w 1941827"/>
              <a:gd name="connsiteY188" fmla="*/ 2160125 h 3160924"/>
              <a:gd name="connsiteX189" fmla="*/ 472525 w 1941827"/>
              <a:gd name="connsiteY189" fmla="*/ 2117357 h 3160924"/>
              <a:gd name="connsiteX190" fmla="*/ 464809 w 1941827"/>
              <a:gd name="connsiteY190" fmla="*/ 2037347 h 3160924"/>
              <a:gd name="connsiteX191" fmla="*/ 461571 w 1941827"/>
              <a:gd name="connsiteY191" fmla="*/ 2035156 h 3160924"/>
              <a:gd name="connsiteX192" fmla="*/ 426900 w 1941827"/>
              <a:gd name="connsiteY192" fmla="*/ 2097164 h 3160924"/>
              <a:gd name="connsiteX193" fmla="*/ 396896 w 1941827"/>
              <a:gd name="connsiteY193" fmla="*/ 2161077 h 3160924"/>
              <a:gd name="connsiteX194" fmla="*/ 424233 w 1941827"/>
              <a:gd name="connsiteY194" fmla="*/ 2243087 h 3160924"/>
              <a:gd name="connsiteX195" fmla="*/ 426519 w 1941827"/>
              <a:gd name="connsiteY195" fmla="*/ 2214893 h 3160924"/>
              <a:gd name="connsiteX196" fmla="*/ 489479 w 1941827"/>
              <a:gd name="connsiteY196" fmla="*/ 2303762 h 3160924"/>
              <a:gd name="connsiteX197" fmla="*/ 478240 w 1941827"/>
              <a:gd name="connsiteY197" fmla="*/ 2269091 h 3160924"/>
              <a:gd name="connsiteX198" fmla="*/ 581967 w 1941827"/>
              <a:gd name="connsiteY198" fmla="*/ 2306429 h 3160924"/>
              <a:gd name="connsiteX199" fmla="*/ 561679 w 1941827"/>
              <a:gd name="connsiteY199" fmla="*/ 2293284 h 3160924"/>
              <a:gd name="connsiteX200" fmla="*/ 647689 w 1941827"/>
              <a:gd name="connsiteY200" fmla="*/ 2260518 h 3160924"/>
              <a:gd name="connsiteX201" fmla="*/ 727033 w 1941827"/>
              <a:gd name="connsiteY201" fmla="*/ 2185651 h 3160924"/>
              <a:gd name="connsiteX202" fmla="*/ 728271 w 1941827"/>
              <a:gd name="connsiteY202" fmla="*/ 2363864 h 3160924"/>
              <a:gd name="connsiteX203" fmla="*/ 776848 w 1941827"/>
              <a:gd name="connsiteY203" fmla="*/ 2659330 h 3160924"/>
              <a:gd name="connsiteX204" fmla="*/ 664930 w 1941827"/>
              <a:gd name="connsiteY204" fmla="*/ 2563794 h 3160924"/>
              <a:gd name="connsiteX205" fmla="*/ 714269 w 1941827"/>
              <a:gd name="connsiteY205" fmla="*/ 2303190 h 3160924"/>
              <a:gd name="connsiteX206" fmla="*/ 715031 w 1941827"/>
              <a:gd name="connsiteY206" fmla="*/ 2253279 h 3160924"/>
              <a:gd name="connsiteX207" fmla="*/ 696172 w 1941827"/>
              <a:gd name="connsiteY207" fmla="*/ 2269091 h 3160924"/>
              <a:gd name="connsiteX208" fmla="*/ 437568 w 1941827"/>
              <a:gd name="connsiteY208" fmla="*/ 2502739 h 3160924"/>
              <a:gd name="connsiteX209" fmla="*/ 436234 w 1941827"/>
              <a:gd name="connsiteY209" fmla="*/ 2505596 h 3160924"/>
              <a:gd name="connsiteX210" fmla="*/ 595492 w 1941827"/>
              <a:gd name="connsiteY210" fmla="*/ 2579510 h 3160924"/>
              <a:gd name="connsiteX211" fmla="*/ 681503 w 1941827"/>
              <a:gd name="connsiteY211" fmla="*/ 2735720 h 3160924"/>
              <a:gd name="connsiteX212" fmla="*/ 544248 w 1941827"/>
              <a:gd name="connsiteY212" fmla="*/ 2516550 h 3160924"/>
              <a:gd name="connsiteX213" fmla="*/ 428329 w 1941827"/>
              <a:gd name="connsiteY213" fmla="*/ 2521884 h 3160924"/>
              <a:gd name="connsiteX214" fmla="*/ 259641 w 1941827"/>
              <a:gd name="connsiteY214" fmla="*/ 2804205 h 3160924"/>
              <a:gd name="connsiteX215" fmla="*/ 203443 w 1941827"/>
              <a:gd name="connsiteY215" fmla="*/ 2836590 h 3160924"/>
              <a:gd name="connsiteX216" fmla="*/ 374989 w 1941827"/>
              <a:gd name="connsiteY216" fmla="*/ 2815730 h 3160924"/>
              <a:gd name="connsiteX217" fmla="*/ 170773 w 1941827"/>
              <a:gd name="connsiteY217" fmla="*/ 2836209 h 3160924"/>
              <a:gd name="connsiteX218" fmla="*/ 170773 w 1941827"/>
              <a:gd name="connsiteY218" fmla="*/ 2836209 h 3160924"/>
              <a:gd name="connsiteX219" fmla="*/ 158676 w 1941827"/>
              <a:gd name="connsiteY219" fmla="*/ 2820969 h 3160924"/>
              <a:gd name="connsiteX220" fmla="*/ 7324 w 1941827"/>
              <a:gd name="connsiteY220" fmla="*/ 2844115 h 3160924"/>
              <a:gd name="connsiteX221" fmla="*/ 1504654 w 1941827"/>
              <a:gd name="connsiteY221" fmla="*/ 1021411 h 3160924"/>
              <a:gd name="connsiteX222" fmla="*/ 1647052 w 1941827"/>
              <a:gd name="connsiteY222" fmla="*/ 968452 h 3160924"/>
              <a:gd name="connsiteX223" fmla="*/ 1735540 w 1941827"/>
              <a:gd name="connsiteY223" fmla="*/ 1025983 h 3160924"/>
              <a:gd name="connsiteX224" fmla="*/ 1594474 w 1941827"/>
              <a:gd name="connsiteY224" fmla="*/ 1015124 h 3160924"/>
              <a:gd name="connsiteX225" fmla="*/ 1504654 w 1941827"/>
              <a:gd name="connsiteY225" fmla="*/ 1021411 h 3160924"/>
              <a:gd name="connsiteX226" fmla="*/ 1252813 w 1941827"/>
              <a:gd name="connsiteY226" fmla="*/ 1160190 h 3160924"/>
              <a:gd name="connsiteX227" fmla="*/ 1349206 w 1941827"/>
              <a:gd name="connsiteY227" fmla="*/ 1049033 h 3160924"/>
              <a:gd name="connsiteX228" fmla="*/ 1259290 w 1941827"/>
              <a:gd name="connsiteY228" fmla="*/ 1190575 h 3160924"/>
              <a:gd name="connsiteX229" fmla="*/ 1226143 w 1941827"/>
              <a:gd name="connsiteY229" fmla="*/ 1330116 h 3160924"/>
              <a:gd name="connsiteX230" fmla="*/ 1220904 w 1941827"/>
              <a:gd name="connsiteY230" fmla="*/ 1453465 h 3160924"/>
              <a:gd name="connsiteX231" fmla="*/ 1204521 w 1941827"/>
              <a:gd name="connsiteY231" fmla="*/ 1363263 h 3160924"/>
              <a:gd name="connsiteX232" fmla="*/ 1252813 w 1941827"/>
              <a:gd name="connsiteY232" fmla="*/ 1160190 h 3160924"/>
              <a:gd name="connsiteX233" fmla="*/ 1352635 w 1941827"/>
              <a:gd name="connsiteY233" fmla="*/ 875107 h 3160924"/>
              <a:gd name="connsiteX234" fmla="*/ 1248717 w 1941827"/>
              <a:gd name="connsiteY234" fmla="*/ 966070 h 3160924"/>
              <a:gd name="connsiteX235" fmla="*/ 1164230 w 1941827"/>
              <a:gd name="connsiteY235" fmla="*/ 1174573 h 3160924"/>
              <a:gd name="connsiteX236" fmla="*/ 1151562 w 1941827"/>
              <a:gd name="connsiteY236" fmla="*/ 1356500 h 3160924"/>
              <a:gd name="connsiteX237" fmla="*/ 1145180 w 1941827"/>
              <a:gd name="connsiteY237" fmla="*/ 1192766 h 3160924"/>
              <a:gd name="connsiteX238" fmla="*/ 1224714 w 1941827"/>
              <a:gd name="connsiteY238" fmla="*/ 978739 h 3160924"/>
              <a:gd name="connsiteX239" fmla="*/ 1352635 w 1941827"/>
              <a:gd name="connsiteY239" fmla="*/ 875107 h 3160924"/>
              <a:gd name="connsiteX240" fmla="*/ 1735825 w 1941827"/>
              <a:gd name="connsiteY240" fmla="*/ 936638 h 3160924"/>
              <a:gd name="connsiteX241" fmla="*/ 1583044 w 1941827"/>
              <a:gd name="connsiteY241" fmla="*/ 848151 h 3160924"/>
              <a:gd name="connsiteX242" fmla="*/ 1451314 w 1941827"/>
              <a:gd name="connsiteY242" fmla="*/ 926446 h 3160924"/>
              <a:gd name="connsiteX243" fmla="*/ 1310725 w 1941827"/>
              <a:gd name="connsiteY243" fmla="*/ 1023506 h 3160924"/>
              <a:gd name="connsiteX244" fmla="*/ 1181756 w 1941827"/>
              <a:gd name="connsiteY244" fmla="*/ 1309351 h 3160924"/>
              <a:gd name="connsiteX245" fmla="*/ 1358064 w 1941827"/>
              <a:gd name="connsiteY245" fmla="*/ 955117 h 3160924"/>
              <a:gd name="connsiteX246" fmla="*/ 1544278 w 1941827"/>
              <a:gd name="connsiteY246" fmla="*/ 834149 h 3160924"/>
              <a:gd name="connsiteX247" fmla="*/ 1691248 w 1941827"/>
              <a:gd name="connsiteY247" fmla="*/ 880726 h 3160924"/>
              <a:gd name="connsiteX248" fmla="*/ 1735825 w 1941827"/>
              <a:gd name="connsiteY248" fmla="*/ 936638 h 3160924"/>
              <a:gd name="connsiteX249" fmla="*/ 1764210 w 1941827"/>
              <a:gd name="connsiteY249" fmla="*/ 1013981 h 3160924"/>
              <a:gd name="connsiteX250" fmla="*/ 1574948 w 1941827"/>
              <a:gd name="connsiteY250" fmla="*/ 920636 h 3160924"/>
              <a:gd name="connsiteX251" fmla="*/ 1469221 w 1941827"/>
              <a:gd name="connsiteY251" fmla="*/ 1010457 h 3160924"/>
              <a:gd name="connsiteX252" fmla="*/ 1373399 w 1941827"/>
              <a:gd name="connsiteY252" fmla="*/ 1056748 h 3160924"/>
              <a:gd name="connsiteX253" fmla="*/ 1450933 w 1941827"/>
              <a:gd name="connsiteY253" fmla="*/ 996265 h 3160924"/>
              <a:gd name="connsiteX254" fmla="*/ 1618763 w 1941827"/>
              <a:gd name="connsiteY254" fmla="*/ 892823 h 3160924"/>
              <a:gd name="connsiteX255" fmla="*/ 1764210 w 1941827"/>
              <a:gd name="connsiteY255" fmla="*/ 1013981 h 3160924"/>
              <a:gd name="connsiteX256" fmla="*/ 1740873 w 1941827"/>
              <a:gd name="connsiteY256" fmla="*/ 1087705 h 3160924"/>
              <a:gd name="connsiteX257" fmla="*/ 1584092 w 1941827"/>
              <a:gd name="connsiteY257" fmla="*/ 1051319 h 3160924"/>
              <a:gd name="connsiteX258" fmla="*/ 1658578 w 1941827"/>
              <a:gd name="connsiteY258" fmla="*/ 1019601 h 3160924"/>
              <a:gd name="connsiteX259" fmla="*/ 1714108 w 1941827"/>
              <a:gd name="connsiteY259" fmla="*/ 1051414 h 3160924"/>
              <a:gd name="connsiteX260" fmla="*/ 1740873 w 1941827"/>
              <a:gd name="connsiteY260" fmla="*/ 1087705 h 3160924"/>
              <a:gd name="connsiteX261" fmla="*/ 1819645 w 1941827"/>
              <a:gd name="connsiteY261" fmla="*/ 1221626 h 3160924"/>
              <a:gd name="connsiteX262" fmla="*/ 1641242 w 1941827"/>
              <a:gd name="connsiteY262" fmla="*/ 1103326 h 3160924"/>
              <a:gd name="connsiteX263" fmla="*/ 1370827 w 1941827"/>
              <a:gd name="connsiteY263" fmla="*/ 1275347 h 3160924"/>
              <a:gd name="connsiteX264" fmla="*/ 1660673 w 1941827"/>
              <a:gd name="connsiteY264" fmla="*/ 1072846 h 3160924"/>
              <a:gd name="connsiteX265" fmla="*/ 1819645 w 1941827"/>
              <a:gd name="connsiteY265" fmla="*/ 1221626 h 3160924"/>
              <a:gd name="connsiteX266" fmla="*/ 1811835 w 1941827"/>
              <a:gd name="connsiteY266" fmla="*/ 1267060 h 3160924"/>
              <a:gd name="connsiteX267" fmla="*/ 1679914 w 1941827"/>
              <a:gd name="connsiteY267" fmla="*/ 1215625 h 3160924"/>
              <a:gd name="connsiteX268" fmla="*/ 1448456 w 1941827"/>
              <a:gd name="connsiteY268" fmla="*/ 1272204 h 3160924"/>
              <a:gd name="connsiteX269" fmla="*/ 1681819 w 1941827"/>
              <a:gd name="connsiteY269" fmla="*/ 1177811 h 3160924"/>
              <a:gd name="connsiteX270" fmla="*/ 1811835 w 1941827"/>
              <a:gd name="connsiteY270" fmla="*/ 1267060 h 3160924"/>
              <a:gd name="connsiteX271" fmla="*/ 1854031 w 1941827"/>
              <a:gd name="connsiteY271" fmla="*/ 1479277 h 3160924"/>
              <a:gd name="connsiteX272" fmla="*/ 1671055 w 1941827"/>
              <a:gd name="connsiteY272" fmla="*/ 1307827 h 3160924"/>
              <a:gd name="connsiteX273" fmla="*/ 1417786 w 1941827"/>
              <a:gd name="connsiteY273" fmla="*/ 1340879 h 3160924"/>
              <a:gd name="connsiteX274" fmla="*/ 1678199 w 1941827"/>
              <a:gd name="connsiteY274" fmla="*/ 1276776 h 3160924"/>
              <a:gd name="connsiteX275" fmla="*/ 1854031 w 1941827"/>
              <a:gd name="connsiteY275" fmla="*/ 1479277 h 3160924"/>
              <a:gd name="connsiteX276" fmla="*/ 1858793 w 1941827"/>
              <a:gd name="connsiteY276" fmla="*/ 1597483 h 3160924"/>
              <a:gd name="connsiteX277" fmla="*/ 1625050 w 1941827"/>
              <a:gd name="connsiteY277" fmla="*/ 1423271 h 3160924"/>
              <a:gd name="connsiteX278" fmla="*/ 1335680 w 1941827"/>
              <a:gd name="connsiteY278" fmla="*/ 1431557 h 3160924"/>
              <a:gd name="connsiteX279" fmla="*/ 1636956 w 1941827"/>
              <a:gd name="connsiteY279" fmla="*/ 1389266 h 3160924"/>
              <a:gd name="connsiteX280" fmla="*/ 1858793 w 1941827"/>
              <a:gd name="connsiteY280" fmla="*/ 1597483 h 3160924"/>
              <a:gd name="connsiteX281" fmla="*/ 1606952 w 1941827"/>
              <a:gd name="connsiteY281" fmla="*/ 1445654 h 3160924"/>
              <a:gd name="connsiteX282" fmla="*/ 1705441 w 1941827"/>
              <a:gd name="connsiteY282" fmla="*/ 1499947 h 3160924"/>
              <a:gd name="connsiteX283" fmla="*/ 1583616 w 1941827"/>
              <a:gd name="connsiteY283" fmla="*/ 1476610 h 3160924"/>
              <a:gd name="connsiteX284" fmla="*/ 1500272 w 1941827"/>
              <a:gd name="connsiteY284" fmla="*/ 1417079 h 3160924"/>
              <a:gd name="connsiteX285" fmla="*/ 1606952 w 1941827"/>
              <a:gd name="connsiteY285" fmla="*/ 1445654 h 3160924"/>
              <a:gd name="connsiteX286" fmla="*/ 1513417 w 1941827"/>
              <a:gd name="connsiteY286" fmla="*/ 1536904 h 3160924"/>
              <a:gd name="connsiteX287" fmla="*/ 1319583 w 1941827"/>
              <a:gd name="connsiteY287" fmla="*/ 1482135 h 3160924"/>
              <a:gd name="connsiteX288" fmla="*/ 1545325 w 1941827"/>
              <a:gd name="connsiteY288" fmla="*/ 1495946 h 3160924"/>
              <a:gd name="connsiteX289" fmla="*/ 1845172 w 1941827"/>
              <a:gd name="connsiteY289" fmla="*/ 1840084 h 3160924"/>
              <a:gd name="connsiteX290" fmla="*/ 1513417 w 1941827"/>
              <a:gd name="connsiteY290" fmla="*/ 1536904 h 3160924"/>
              <a:gd name="connsiteX291" fmla="*/ 1410070 w 1941827"/>
              <a:gd name="connsiteY291" fmla="*/ 1650823 h 3160924"/>
              <a:gd name="connsiteX292" fmla="*/ 1304343 w 1941827"/>
              <a:gd name="connsiteY292" fmla="*/ 1600626 h 3160924"/>
              <a:gd name="connsiteX293" fmla="*/ 1418452 w 1941827"/>
              <a:gd name="connsiteY293" fmla="*/ 1624629 h 3160924"/>
              <a:gd name="connsiteX294" fmla="*/ 1472459 w 1941827"/>
              <a:gd name="connsiteY294" fmla="*/ 1617295 h 3160924"/>
              <a:gd name="connsiteX295" fmla="*/ 1257575 w 1941827"/>
              <a:gd name="connsiteY295" fmla="*/ 1566050 h 3160924"/>
              <a:gd name="connsiteX296" fmla="*/ 1503701 w 1941827"/>
              <a:gd name="connsiteY296" fmla="*/ 1596054 h 3160924"/>
              <a:gd name="connsiteX297" fmla="*/ 1709822 w 1941827"/>
              <a:gd name="connsiteY297" fmla="*/ 1815319 h 3160924"/>
              <a:gd name="connsiteX298" fmla="*/ 1410070 w 1941827"/>
              <a:gd name="connsiteY298" fmla="*/ 1650823 h 3160924"/>
              <a:gd name="connsiteX299" fmla="*/ 1670770 w 1941827"/>
              <a:gd name="connsiteY299" fmla="*/ 2389868 h 3160924"/>
              <a:gd name="connsiteX300" fmla="*/ 1395307 w 1941827"/>
              <a:gd name="connsiteY300" fmla="*/ 1697305 h 3160924"/>
              <a:gd name="connsiteX301" fmla="*/ 1683247 w 1941827"/>
              <a:gd name="connsiteY301" fmla="*/ 2108785 h 3160924"/>
              <a:gd name="connsiteX302" fmla="*/ 1670770 w 1941827"/>
              <a:gd name="connsiteY302" fmla="*/ 2389868 h 3160924"/>
              <a:gd name="connsiteX303" fmla="*/ 1615429 w 1941827"/>
              <a:gd name="connsiteY303" fmla="*/ 2589035 h 3160924"/>
              <a:gd name="connsiteX304" fmla="*/ 1351873 w 1941827"/>
              <a:gd name="connsiteY304" fmla="*/ 2796109 h 3160924"/>
              <a:gd name="connsiteX305" fmla="*/ 1615429 w 1941827"/>
              <a:gd name="connsiteY305" fmla="*/ 2589035 h 3160924"/>
              <a:gd name="connsiteX306" fmla="*/ 1547326 w 1941827"/>
              <a:gd name="connsiteY306" fmla="*/ 1998485 h 3160924"/>
              <a:gd name="connsiteX307" fmla="*/ 1600380 w 1941827"/>
              <a:gd name="connsiteY307" fmla="*/ 2317477 h 3160924"/>
              <a:gd name="connsiteX308" fmla="*/ 1694677 w 1941827"/>
              <a:gd name="connsiteY308" fmla="*/ 2614181 h 3160924"/>
              <a:gd name="connsiteX309" fmla="*/ 1591998 w 1941827"/>
              <a:gd name="connsiteY309" fmla="*/ 2464925 h 3160924"/>
              <a:gd name="connsiteX310" fmla="*/ 1557517 w 1941827"/>
              <a:gd name="connsiteY310" fmla="*/ 2273948 h 3160924"/>
              <a:gd name="connsiteX311" fmla="*/ 1547326 w 1941827"/>
              <a:gd name="connsiteY311" fmla="*/ 1998485 h 3160924"/>
              <a:gd name="connsiteX312" fmla="*/ 805042 w 1941827"/>
              <a:gd name="connsiteY312" fmla="*/ 2245850 h 3160924"/>
              <a:gd name="connsiteX313" fmla="*/ 1099651 w 1941827"/>
              <a:gd name="connsiteY313" fmla="*/ 2034775 h 3160924"/>
              <a:gd name="connsiteX314" fmla="*/ 805042 w 1941827"/>
              <a:gd name="connsiteY314" fmla="*/ 2245850 h 3160924"/>
              <a:gd name="connsiteX315" fmla="*/ 748750 w 1941827"/>
              <a:gd name="connsiteY315" fmla="*/ 2097450 h 3160924"/>
              <a:gd name="connsiteX316" fmla="*/ 1007449 w 1941827"/>
              <a:gd name="connsiteY316" fmla="*/ 1933715 h 3160924"/>
              <a:gd name="connsiteX317" fmla="*/ 748750 w 1941827"/>
              <a:gd name="connsiteY317" fmla="*/ 2097450 h 3160924"/>
              <a:gd name="connsiteX318" fmla="*/ 755893 w 1941827"/>
              <a:gd name="connsiteY318" fmla="*/ 2046872 h 3160924"/>
              <a:gd name="connsiteX319" fmla="*/ 927629 w 1941827"/>
              <a:gd name="connsiteY319" fmla="*/ 2014678 h 3160924"/>
              <a:gd name="connsiteX320" fmla="*/ 755893 w 1941827"/>
              <a:gd name="connsiteY320" fmla="*/ 2046872 h 3160924"/>
              <a:gd name="connsiteX321" fmla="*/ 588825 w 1941827"/>
              <a:gd name="connsiteY321" fmla="*/ 1800937 h 3160924"/>
              <a:gd name="connsiteX322" fmla="*/ 756084 w 1941827"/>
              <a:gd name="connsiteY322" fmla="*/ 1862183 h 3160924"/>
              <a:gd name="connsiteX323" fmla="*/ 588825 w 1941827"/>
              <a:gd name="connsiteY323" fmla="*/ 1800937 h 3160924"/>
              <a:gd name="connsiteX324" fmla="*/ 571204 w 1941827"/>
              <a:gd name="connsiteY324" fmla="*/ 1787602 h 3160924"/>
              <a:gd name="connsiteX325" fmla="*/ 734367 w 1941827"/>
              <a:gd name="connsiteY325" fmla="*/ 1775124 h 3160924"/>
              <a:gd name="connsiteX326" fmla="*/ 776372 w 1941827"/>
              <a:gd name="connsiteY326" fmla="*/ 1770457 h 3160924"/>
              <a:gd name="connsiteX327" fmla="*/ 769133 w 1941827"/>
              <a:gd name="connsiteY327" fmla="*/ 1780363 h 3160924"/>
              <a:gd name="connsiteX328" fmla="*/ 781897 w 1941827"/>
              <a:gd name="connsiteY328" fmla="*/ 1804937 h 3160924"/>
              <a:gd name="connsiteX329" fmla="*/ 806471 w 1941827"/>
              <a:gd name="connsiteY329" fmla="*/ 1792174 h 3160924"/>
              <a:gd name="connsiteX330" fmla="*/ 805804 w 1941827"/>
              <a:gd name="connsiteY330" fmla="*/ 1778648 h 3160924"/>
              <a:gd name="connsiteX331" fmla="*/ 834379 w 1941827"/>
              <a:gd name="connsiteY331" fmla="*/ 1817129 h 3160924"/>
              <a:gd name="connsiteX332" fmla="*/ 870289 w 1941827"/>
              <a:gd name="connsiteY332" fmla="*/ 1844085 h 3160924"/>
              <a:gd name="connsiteX333" fmla="*/ 818854 w 1941827"/>
              <a:gd name="connsiteY333" fmla="*/ 1834465 h 3160924"/>
              <a:gd name="connsiteX334" fmla="*/ 735986 w 1941827"/>
              <a:gd name="connsiteY334" fmla="*/ 1801508 h 3160924"/>
              <a:gd name="connsiteX335" fmla="*/ 722461 w 1941827"/>
              <a:gd name="connsiteY335" fmla="*/ 1773981 h 3160924"/>
              <a:gd name="connsiteX336" fmla="*/ 571204 w 1941827"/>
              <a:gd name="connsiteY336" fmla="*/ 1787602 h 3160924"/>
              <a:gd name="connsiteX337" fmla="*/ 761608 w 1941827"/>
              <a:gd name="connsiteY337" fmla="*/ 1634630 h 3160924"/>
              <a:gd name="connsiteX338" fmla="*/ 652928 w 1941827"/>
              <a:gd name="connsiteY338" fmla="*/ 1696066 h 3160924"/>
              <a:gd name="connsiteX339" fmla="*/ 614828 w 1941827"/>
              <a:gd name="connsiteY339" fmla="*/ 1692637 h 3160924"/>
              <a:gd name="connsiteX340" fmla="*/ 470429 w 1941827"/>
              <a:gd name="connsiteY340" fmla="*/ 1771600 h 3160924"/>
              <a:gd name="connsiteX341" fmla="*/ 621686 w 1941827"/>
              <a:gd name="connsiteY341" fmla="*/ 1684541 h 3160924"/>
              <a:gd name="connsiteX342" fmla="*/ 622829 w 1941827"/>
              <a:gd name="connsiteY342" fmla="*/ 1651585 h 3160924"/>
              <a:gd name="connsiteX343" fmla="*/ 625401 w 1941827"/>
              <a:gd name="connsiteY343" fmla="*/ 1622438 h 3160924"/>
              <a:gd name="connsiteX344" fmla="*/ 655309 w 1941827"/>
              <a:gd name="connsiteY344" fmla="*/ 1657300 h 3160924"/>
              <a:gd name="connsiteX345" fmla="*/ 650833 w 1941827"/>
              <a:gd name="connsiteY345" fmla="*/ 1654061 h 3160924"/>
              <a:gd name="connsiteX346" fmla="*/ 639498 w 1941827"/>
              <a:gd name="connsiteY346" fmla="*/ 1659967 h 3160924"/>
              <a:gd name="connsiteX347" fmla="*/ 645403 w 1941827"/>
              <a:gd name="connsiteY347" fmla="*/ 1671301 h 3160924"/>
              <a:gd name="connsiteX348" fmla="*/ 655500 w 1941827"/>
              <a:gd name="connsiteY348" fmla="*/ 1667872 h 3160924"/>
              <a:gd name="connsiteX349" fmla="*/ 650737 w 1941827"/>
              <a:gd name="connsiteY349" fmla="*/ 1684732 h 3160924"/>
              <a:gd name="connsiteX350" fmla="*/ 761608 w 1941827"/>
              <a:gd name="connsiteY350" fmla="*/ 1634630 h 3160924"/>
              <a:gd name="connsiteX351" fmla="*/ 818472 w 1941827"/>
              <a:gd name="connsiteY351" fmla="*/ 1623772 h 3160924"/>
              <a:gd name="connsiteX352" fmla="*/ 876670 w 1941827"/>
              <a:gd name="connsiteY352" fmla="*/ 1673683 h 3160924"/>
              <a:gd name="connsiteX353" fmla="*/ 874765 w 1941827"/>
              <a:gd name="connsiteY353" fmla="*/ 1750359 h 3160924"/>
              <a:gd name="connsiteX354" fmla="*/ 858763 w 1941827"/>
              <a:gd name="connsiteY354" fmla="*/ 1670730 h 3160924"/>
              <a:gd name="connsiteX355" fmla="*/ 801328 w 1941827"/>
              <a:gd name="connsiteY355" fmla="*/ 1640631 h 3160924"/>
              <a:gd name="connsiteX356" fmla="*/ 790374 w 1941827"/>
              <a:gd name="connsiteY356" fmla="*/ 1605103 h 3160924"/>
              <a:gd name="connsiteX357" fmla="*/ 755893 w 1941827"/>
              <a:gd name="connsiteY357" fmla="*/ 1588815 h 3160924"/>
              <a:gd name="connsiteX358" fmla="*/ 796756 w 1941827"/>
              <a:gd name="connsiteY358" fmla="*/ 1589101 h 3160924"/>
              <a:gd name="connsiteX359" fmla="*/ 818472 w 1941827"/>
              <a:gd name="connsiteY359" fmla="*/ 1623772 h 3160924"/>
              <a:gd name="connsiteX360" fmla="*/ 927343 w 1941827"/>
              <a:gd name="connsiteY360" fmla="*/ 1682922 h 3160924"/>
              <a:gd name="connsiteX361" fmla="*/ 897435 w 1941827"/>
              <a:gd name="connsiteY361" fmla="*/ 1632535 h 3160924"/>
              <a:gd name="connsiteX362" fmla="*/ 840571 w 1941827"/>
              <a:gd name="connsiteY362" fmla="*/ 1613961 h 3160924"/>
              <a:gd name="connsiteX363" fmla="*/ 823902 w 1941827"/>
              <a:gd name="connsiteY363" fmla="*/ 1577861 h 3160924"/>
              <a:gd name="connsiteX364" fmla="*/ 846667 w 1941827"/>
              <a:gd name="connsiteY364" fmla="*/ 1588625 h 3160924"/>
              <a:gd name="connsiteX365" fmla="*/ 856858 w 1941827"/>
              <a:gd name="connsiteY365" fmla="*/ 1604912 h 3160924"/>
              <a:gd name="connsiteX366" fmla="*/ 911056 w 1941827"/>
              <a:gd name="connsiteY366" fmla="*/ 1628725 h 3160924"/>
              <a:gd name="connsiteX367" fmla="*/ 927343 w 1941827"/>
              <a:gd name="connsiteY367" fmla="*/ 1682922 h 3160924"/>
              <a:gd name="connsiteX368" fmla="*/ 874956 w 1941827"/>
              <a:gd name="connsiteY368" fmla="*/ 1891996 h 3160924"/>
              <a:gd name="connsiteX369" fmla="*/ 875146 w 1941827"/>
              <a:gd name="connsiteY369" fmla="*/ 1891710 h 3160924"/>
              <a:gd name="connsiteX370" fmla="*/ 874956 w 1941827"/>
              <a:gd name="connsiteY370" fmla="*/ 1891996 h 3160924"/>
              <a:gd name="connsiteX371" fmla="*/ 644165 w 1941827"/>
              <a:gd name="connsiteY371" fmla="*/ 1890186 h 3160924"/>
              <a:gd name="connsiteX372" fmla="*/ 874956 w 1941827"/>
              <a:gd name="connsiteY372" fmla="*/ 1891996 h 3160924"/>
              <a:gd name="connsiteX373" fmla="*/ 948584 w 1941827"/>
              <a:gd name="connsiteY373" fmla="*/ 1887900 h 3160924"/>
              <a:gd name="connsiteX374" fmla="*/ 688361 w 1941827"/>
              <a:gd name="connsiteY374" fmla="*/ 1965433 h 3160924"/>
              <a:gd name="connsiteX375" fmla="*/ 948584 w 1941827"/>
              <a:gd name="connsiteY375" fmla="*/ 1887900 h 3160924"/>
              <a:gd name="connsiteX376" fmla="*/ 1140418 w 1941827"/>
              <a:gd name="connsiteY376" fmla="*/ 1971529 h 3160924"/>
              <a:gd name="connsiteX377" fmla="*/ 1036690 w 1941827"/>
              <a:gd name="connsiteY377" fmla="*/ 1918571 h 3160924"/>
              <a:gd name="connsiteX378" fmla="*/ 1068980 w 1941827"/>
              <a:gd name="connsiteY378" fmla="*/ 1927143 h 3160924"/>
              <a:gd name="connsiteX379" fmla="*/ 1268434 w 1941827"/>
              <a:gd name="connsiteY379" fmla="*/ 1875327 h 3160924"/>
              <a:gd name="connsiteX380" fmla="*/ 1267100 w 1941827"/>
              <a:gd name="connsiteY380" fmla="*/ 1846562 h 3160924"/>
              <a:gd name="connsiteX381" fmla="*/ 1237287 w 1941827"/>
              <a:gd name="connsiteY381" fmla="*/ 1885423 h 3160924"/>
              <a:gd name="connsiteX382" fmla="*/ 1043929 w 1941827"/>
              <a:gd name="connsiteY382" fmla="*/ 1905807 h 3160924"/>
              <a:gd name="connsiteX383" fmla="*/ 1019260 w 1941827"/>
              <a:gd name="connsiteY383" fmla="*/ 1857991 h 3160924"/>
              <a:gd name="connsiteX384" fmla="*/ 1040024 w 1941827"/>
              <a:gd name="connsiteY384" fmla="*/ 1871231 h 3160924"/>
              <a:gd name="connsiteX385" fmla="*/ 1015735 w 1941827"/>
              <a:gd name="connsiteY385" fmla="*/ 1790173 h 3160924"/>
              <a:gd name="connsiteX386" fmla="*/ 1031547 w 1941827"/>
              <a:gd name="connsiteY386" fmla="*/ 1808557 h 3160924"/>
              <a:gd name="connsiteX387" fmla="*/ 1019545 w 1941827"/>
              <a:gd name="connsiteY387" fmla="*/ 1746454 h 3160924"/>
              <a:gd name="connsiteX388" fmla="*/ 986113 w 1941827"/>
              <a:gd name="connsiteY388" fmla="*/ 1694162 h 3160924"/>
              <a:gd name="connsiteX389" fmla="*/ 1050502 w 1941827"/>
              <a:gd name="connsiteY389" fmla="*/ 1733595 h 3160924"/>
              <a:gd name="connsiteX390" fmla="*/ 1050692 w 1941827"/>
              <a:gd name="connsiteY390" fmla="*/ 1795508 h 3160924"/>
              <a:gd name="connsiteX391" fmla="*/ 1087744 w 1941827"/>
              <a:gd name="connsiteY391" fmla="*/ 1875803 h 3160924"/>
              <a:gd name="connsiteX392" fmla="*/ 1087649 w 1941827"/>
              <a:gd name="connsiteY392" fmla="*/ 1781410 h 3160924"/>
              <a:gd name="connsiteX393" fmla="*/ 1092412 w 1941827"/>
              <a:gd name="connsiteY393" fmla="*/ 1768742 h 3160924"/>
              <a:gd name="connsiteX394" fmla="*/ 1115367 w 1941827"/>
              <a:gd name="connsiteY394" fmla="*/ 1784649 h 3160924"/>
              <a:gd name="connsiteX395" fmla="*/ 1128988 w 1941827"/>
              <a:gd name="connsiteY395" fmla="*/ 1840370 h 3160924"/>
              <a:gd name="connsiteX396" fmla="*/ 1189757 w 1941827"/>
              <a:gd name="connsiteY396" fmla="*/ 1874946 h 3160924"/>
              <a:gd name="connsiteX397" fmla="*/ 1165659 w 1941827"/>
              <a:gd name="connsiteY397" fmla="*/ 1827797 h 3160924"/>
              <a:gd name="connsiteX398" fmla="*/ 1163659 w 1941827"/>
              <a:gd name="connsiteY398" fmla="*/ 1811700 h 3160924"/>
              <a:gd name="connsiteX399" fmla="*/ 1226905 w 1941827"/>
              <a:gd name="connsiteY399" fmla="*/ 1833893 h 3160924"/>
              <a:gd name="connsiteX400" fmla="*/ 1287388 w 1941827"/>
              <a:gd name="connsiteY400" fmla="*/ 1848085 h 3160924"/>
              <a:gd name="connsiteX401" fmla="*/ 1140418 w 1941827"/>
              <a:gd name="connsiteY401" fmla="*/ 1971529 h 3160924"/>
              <a:gd name="connsiteX402" fmla="*/ 1128321 w 1941827"/>
              <a:gd name="connsiteY402" fmla="*/ 2470640 h 3160924"/>
              <a:gd name="connsiteX403" fmla="*/ 1344253 w 1941827"/>
              <a:gd name="connsiteY403" fmla="*/ 2065637 h 3160924"/>
              <a:gd name="connsiteX404" fmla="*/ 1128321 w 1941827"/>
              <a:gd name="connsiteY404" fmla="*/ 2470640 h 3160924"/>
              <a:gd name="connsiteX405" fmla="*/ 1234048 w 1941827"/>
              <a:gd name="connsiteY405" fmla="*/ 1984007 h 3160924"/>
              <a:gd name="connsiteX406" fmla="*/ 1106794 w 1941827"/>
              <a:gd name="connsiteY406" fmla="*/ 2427682 h 3160924"/>
              <a:gd name="connsiteX407" fmla="*/ 1234048 w 1941827"/>
              <a:gd name="connsiteY407" fmla="*/ 1984007 h 3160924"/>
              <a:gd name="connsiteX408" fmla="*/ 835903 w 1941827"/>
              <a:gd name="connsiteY408" fmla="*/ 2404536 h 3160924"/>
              <a:gd name="connsiteX409" fmla="*/ 1184328 w 1941827"/>
              <a:gd name="connsiteY409" fmla="*/ 2041919 h 3160924"/>
              <a:gd name="connsiteX410" fmla="*/ 835903 w 1941827"/>
              <a:gd name="connsiteY410" fmla="*/ 2404536 h 3160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941827" h="3160924">
                <a:moveTo>
                  <a:pt x="7324" y="2844115"/>
                </a:moveTo>
                <a:cubicBezTo>
                  <a:pt x="7324" y="2844115"/>
                  <a:pt x="-14774" y="2887453"/>
                  <a:pt x="17801" y="2938603"/>
                </a:cubicBezTo>
                <a:cubicBezTo>
                  <a:pt x="48091" y="2910790"/>
                  <a:pt x="94192" y="2888216"/>
                  <a:pt x="164296" y="2887168"/>
                </a:cubicBezTo>
                <a:cubicBezTo>
                  <a:pt x="164296" y="2887168"/>
                  <a:pt x="89429" y="2895169"/>
                  <a:pt x="36470" y="2966416"/>
                </a:cubicBezTo>
                <a:cubicBezTo>
                  <a:pt x="36946" y="2977084"/>
                  <a:pt x="42376" y="3008135"/>
                  <a:pt x="84571" y="3053284"/>
                </a:cubicBezTo>
                <a:cubicBezTo>
                  <a:pt x="108289" y="3004611"/>
                  <a:pt x="151437" y="2952700"/>
                  <a:pt x="228494" y="2947651"/>
                </a:cubicBezTo>
                <a:cubicBezTo>
                  <a:pt x="228494" y="2947651"/>
                  <a:pt x="141150" y="2976893"/>
                  <a:pt x="105526" y="3085859"/>
                </a:cubicBezTo>
                <a:cubicBezTo>
                  <a:pt x="122481" y="3114720"/>
                  <a:pt x="157057" y="3160250"/>
                  <a:pt x="206968" y="3160916"/>
                </a:cubicBezTo>
                <a:cubicBezTo>
                  <a:pt x="217064" y="3161011"/>
                  <a:pt x="226399" y="3160250"/>
                  <a:pt x="235162" y="3159011"/>
                </a:cubicBezTo>
                <a:cubicBezTo>
                  <a:pt x="282310" y="3089002"/>
                  <a:pt x="271166" y="3012898"/>
                  <a:pt x="271166" y="3012898"/>
                </a:cubicBezTo>
                <a:cubicBezTo>
                  <a:pt x="295550" y="3060999"/>
                  <a:pt x="285549" y="3110815"/>
                  <a:pt x="267547" y="3150629"/>
                </a:cubicBezTo>
                <a:cubicBezTo>
                  <a:pt x="299741" y="3138437"/>
                  <a:pt x="315553" y="3119768"/>
                  <a:pt x="315553" y="3119768"/>
                </a:cubicBezTo>
                <a:cubicBezTo>
                  <a:pt x="315553" y="3119768"/>
                  <a:pt x="357463" y="3141961"/>
                  <a:pt x="388609" y="3071762"/>
                </a:cubicBezTo>
                <a:cubicBezTo>
                  <a:pt x="419756" y="3001658"/>
                  <a:pt x="461761" y="2939365"/>
                  <a:pt x="550534" y="2869737"/>
                </a:cubicBezTo>
                <a:cubicBezTo>
                  <a:pt x="639307" y="2800109"/>
                  <a:pt x="783135" y="2739054"/>
                  <a:pt x="885433" y="2584749"/>
                </a:cubicBezTo>
                <a:lnTo>
                  <a:pt x="872003" y="2627135"/>
                </a:lnTo>
                <a:cubicBezTo>
                  <a:pt x="872003" y="2627135"/>
                  <a:pt x="936773" y="2612086"/>
                  <a:pt x="972682" y="2590178"/>
                </a:cubicBezTo>
                <a:cubicBezTo>
                  <a:pt x="1008592" y="2568176"/>
                  <a:pt x="1031833" y="2557793"/>
                  <a:pt x="1068409" y="2540553"/>
                </a:cubicBezTo>
                <a:cubicBezTo>
                  <a:pt x="1068409" y="2540553"/>
                  <a:pt x="1219189" y="2499691"/>
                  <a:pt x="1352158" y="2471116"/>
                </a:cubicBezTo>
                <a:lnTo>
                  <a:pt x="1365208" y="2469116"/>
                </a:lnTo>
                <a:cubicBezTo>
                  <a:pt x="1371399" y="2375009"/>
                  <a:pt x="1444075" y="2324050"/>
                  <a:pt x="1444075" y="2324050"/>
                </a:cubicBezTo>
                <a:cubicBezTo>
                  <a:pt x="1383305" y="2414823"/>
                  <a:pt x="1386544" y="2465877"/>
                  <a:pt x="1386544" y="2465877"/>
                </a:cubicBezTo>
                <a:cubicBezTo>
                  <a:pt x="1386544" y="2465877"/>
                  <a:pt x="1386163" y="2469116"/>
                  <a:pt x="1385496" y="2473783"/>
                </a:cubicBezTo>
                <a:cubicBezTo>
                  <a:pt x="1382543" y="2511026"/>
                  <a:pt x="1408451" y="2533409"/>
                  <a:pt x="1408451" y="2533409"/>
                </a:cubicBezTo>
                <a:cubicBezTo>
                  <a:pt x="1402355" y="2534457"/>
                  <a:pt x="1396640" y="2534933"/>
                  <a:pt x="1391211" y="2535028"/>
                </a:cubicBezTo>
                <a:cubicBezTo>
                  <a:pt x="1338823" y="2540743"/>
                  <a:pt x="1179851" y="2565032"/>
                  <a:pt x="1094602" y="2653901"/>
                </a:cubicBezTo>
                <a:cubicBezTo>
                  <a:pt x="1051264" y="2699144"/>
                  <a:pt x="1023260" y="2727052"/>
                  <a:pt x="1002686" y="2743531"/>
                </a:cubicBezTo>
                <a:cubicBezTo>
                  <a:pt x="1125749" y="2803348"/>
                  <a:pt x="1099079" y="2893645"/>
                  <a:pt x="1099079" y="2893645"/>
                </a:cubicBezTo>
                <a:cubicBezTo>
                  <a:pt x="1090983" y="2819350"/>
                  <a:pt x="1027546" y="2777630"/>
                  <a:pt x="961443" y="2764010"/>
                </a:cubicBezTo>
                <a:cubicBezTo>
                  <a:pt x="954585" y="2764391"/>
                  <a:pt x="948013" y="2763057"/>
                  <a:pt x="940583" y="2760676"/>
                </a:cubicBezTo>
                <a:cubicBezTo>
                  <a:pt x="906293" y="2749817"/>
                  <a:pt x="847619" y="2724481"/>
                  <a:pt x="791326" y="2775630"/>
                </a:cubicBezTo>
                <a:cubicBezTo>
                  <a:pt x="744273" y="2818397"/>
                  <a:pt x="745321" y="2837543"/>
                  <a:pt x="766180" y="2872214"/>
                </a:cubicBezTo>
                <a:cubicBezTo>
                  <a:pt x="806757" y="2834304"/>
                  <a:pt x="858001" y="2805539"/>
                  <a:pt x="917437" y="2812492"/>
                </a:cubicBezTo>
                <a:cubicBezTo>
                  <a:pt x="917437" y="2812492"/>
                  <a:pt x="846190" y="2815254"/>
                  <a:pt x="780277" y="2894788"/>
                </a:cubicBezTo>
                <a:cubicBezTo>
                  <a:pt x="779992" y="2898693"/>
                  <a:pt x="777325" y="2943651"/>
                  <a:pt x="814091" y="2982894"/>
                </a:cubicBezTo>
                <a:cubicBezTo>
                  <a:pt x="814091" y="2982894"/>
                  <a:pt x="823330" y="3001944"/>
                  <a:pt x="847047" y="3019375"/>
                </a:cubicBezTo>
                <a:cubicBezTo>
                  <a:pt x="867241" y="2964130"/>
                  <a:pt x="906865" y="2911076"/>
                  <a:pt x="982017" y="2882119"/>
                </a:cubicBezTo>
                <a:cubicBezTo>
                  <a:pt x="982017" y="2882119"/>
                  <a:pt x="908484" y="2943460"/>
                  <a:pt x="880290" y="3037091"/>
                </a:cubicBezTo>
                <a:cubicBezTo>
                  <a:pt x="880766" y="3037282"/>
                  <a:pt x="881147" y="3037472"/>
                  <a:pt x="881623" y="3037663"/>
                </a:cubicBezTo>
                <a:cubicBezTo>
                  <a:pt x="881623" y="3037663"/>
                  <a:pt x="912770" y="3079668"/>
                  <a:pt x="946870" y="3098527"/>
                </a:cubicBezTo>
                <a:cubicBezTo>
                  <a:pt x="960776" y="3055379"/>
                  <a:pt x="992494" y="3010612"/>
                  <a:pt x="1057074" y="2974893"/>
                </a:cubicBezTo>
                <a:cubicBezTo>
                  <a:pt x="1057074" y="2974893"/>
                  <a:pt x="994971" y="3030043"/>
                  <a:pt x="975921" y="3107576"/>
                </a:cubicBezTo>
                <a:cubicBezTo>
                  <a:pt x="977826" y="3107576"/>
                  <a:pt x="979826" y="3107576"/>
                  <a:pt x="981731" y="3107291"/>
                </a:cubicBezTo>
                <a:cubicBezTo>
                  <a:pt x="1025832" y="3101290"/>
                  <a:pt x="1036024" y="3111196"/>
                  <a:pt x="1073076" y="3078525"/>
                </a:cubicBezTo>
                <a:cubicBezTo>
                  <a:pt x="1110128" y="3045854"/>
                  <a:pt x="1099079" y="2975655"/>
                  <a:pt x="1154705" y="2933269"/>
                </a:cubicBezTo>
                <a:cubicBezTo>
                  <a:pt x="1163944" y="2926220"/>
                  <a:pt x="1174422" y="2917934"/>
                  <a:pt x="1186138" y="2909266"/>
                </a:cubicBezTo>
                <a:cubicBezTo>
                  <a:pt x="1188805" y="2889930"/>
                  <a:pt x="1195377" y="2867070"/>
                  <a:pt x="1209855" y="2843448"/>
                </a:cubicBezTo>
                <a:cubicBezTo>
                  <a:pt x="1246526" y="2783917"/>
                  <a:pt x="1279673" y="2741150"/>
                  <a:pt x="1342443" y="2712098"/>
                </a:cubicBezTo>
                <a:cubicBezTo>
                  <a:pt x="1405213" y="2683142"/>
                  <a:pt x="1420548" y="2676856"/>
                  <a:pt x="1466554" y="2615896"/>
                </a:cubicBezTo>
                <a:cubicBezTo>
                  <a:pt x="1466554" y="2615896"/>
                  <a:pt x="1467697" y="2696287"/>
                  <a:pt x="1336633" y="2759152"/>
                </a:cubicBezTo>
                <a:cubicBezTo>
                  <a:pt x="1267195" y="2792489"/>
                  <a:pt x="1230048" y="2847829"/>
                  <a:pt x="1210331" y="2892121"/>
                </a:cubicBezTo>
                <a:cubicBezTo>
                  <a:pt x="1268338" y="2853259"/>
                  <a:pt x="1350253" y="2816207"/>
                  <a:pt x="1459791" y="2847734"/>
                </a:cubicBezTo>
                <a:cubicBezTo>
                  <a:pt x="1610572" y="2891073"/>
                  <a:pt x="1617620" y="2895550"/>
                  <a:pt x="1696773" y="2829542"/>
                </a:cubicBezTo>
                <a:cubicBezTo>
                  <a:pt x="1775926" y="2763533"/>
                  <a:pt x="1754399" y="2690000"/>
                  <a:pt x="1747922" y="2612371"/>
                </a:cubicBezTo>
                <a:cubicBezTo>
                  <a:pt x="1738397" y="2498452"/>
                  <a:pt x="1722205" y="2401393"/>
                  <a:pt x="1734778" y="2285950"/>
                </a:cubicBezTo>
                <a:cubicBezTo>
                  <a:pt x="1736873" y="2266614"/>
                  <a:pt x="1738302" y="2246802"/>
                  <a:pt x="1738302" y="2226990"/>
                </a:cubicBezTo>
                <a:cubicBezTo>
                  <a:pt x="1744779" y="2061541"/>
                  <a:pt x="1731158" y="1797222"/>
                  <a:pt x="1465887" y="1686351"/>
                </a:cubicBezTo>
                <a:cubicBezTo>
                  <a:pt x="1465887" y="1686351"/>
                  <a:pt x="1758590" y="1706925"/>
                  <a:pt x="1781355" y="2149933"/>
                </a:cubicBezTo>
                <a:cubicBezTo>
                  <a:pt x="1813359" y="2080781"/>
                  <a:pt x="1848982" y="1966481"/>
                  <a:pt x="1871461" y="1830559"/>
                </a:cubicBezTo>
                <a:cubicBezTo>
                  <a:pt x="1900417" y="1655204"/>
                  <a:pt x="1890130" y="1547476"/>
                  <a:pt x="1896226" y="1458322"/>
                </a:cubicBezTo>
                <a:cubicBezTo>
                  <a:pt x="1899560" y="1410031"/>
                  <a:pt x="1895464" y="1384885"/>
                  <a:pt x="1893464" y="1366597"/>
                </a:cubicBezTo>
                <a:lnTo>
                  <a:pt x="1893464" y="1366597"/>
                </a:lnTo>
                <a:cubicBezTo>
                  <a:pt x="1875938" y="1262869"/>
                  <a:pt x="1835552" y="1141140"/>
                  <a:pt x="1748779" y="1062559"/>
                </a:cubicBezTo>
                <a:cubicBezTo>
                  <a:pt x="1748779" y="1062559"/>
                  <a:pt x="1797452" y="1076370"/>
                  <a:pt x="1847458" y="1149331"/>
                </a:cubicBezTo>
                <a:cubicBezTo>
                  <a:pt x="1855459" y="1066083"/>
                  <a:pt x="1815550" y="987025"/>
                  <a:pt x="1815550" y="987025"/>
                </a:cubicBezTo>
                <a:cubicBezTo>
                  <a:pt x="1880129" y="1070655"/>
                  <a:pt x="1873747" y="1145712"/>
                  <a:pt x="1866032" y="1179335"/>
                </a:cubicBezTo>
                <a:cubicBezTo>
                  <a:pt x="1874033" y="1193623"/>
                  <a:pt x="1881939" y="1209625"/>
                  <a:pt x="1889559" y="1227437"/>
                </a:cubicBezTo>
                <a:cubicBezTo>
                  <a:pt x="1901560" y="1182288"/>
                  <a:pt x="1904323" y="1111898"/>
                  <a:pt x="1904323" y="1111898"/>
                </a:cubicBezTo>
                <a:cubicBezTo>
                  <a:pt x="1919563" y="1154475"/>
                  <a:pt x="1907561" y="1220483"/>
                  <a:pt x="1899846" y="1253535"/>
                </a:cubicBezTo>
                <a:cubicBezTo>
                  <a:pt x="1905085" y="1267632"/>
                  <a:pt x="1910038" y="1282872"/>
                  <a:pt x="1914800" y="1299064"/>
                </a:cubicBezTo>
                <a:cubicBezTo>
                  <a:pt x="1936803" y="1265917"/>
                  <a:pt x="1963378" y="1214578"/>
                  <a:pt x="1913181" y="1110184"/>
                </a:cubicBezTo>
                <a:cubicBezTo>
                  <a:pt x="1847554" y="973786"/>
                  <a:pt x="1787832" y="923684"/>
                  <a:pt x="1728110" y="873678"/>
                </a:cubicBezTo>
                <a:cubicBezTo>
                  <a:pt x="1677247" y="831006"/>
                  <a:pt x="1534562" y="777094"/>
                  <a:pt x="1437217" y="796525"/>
                </a:cubicBezTo>
                <a:cubicBezTo>
                  <a:pt x="1457791" y="785857"/>
                  <a:pt x="1490080" y="774427"/>
                  <a:pt x="1536943" y="771951"/>
                </a:cubicBezTo>
                <a:cubicBezTo>
                  <a:pt x="1577710" y="769760"/>
                  <a:pt x="1615144" y="779761"/>
                  <a:pt x="1644385" y="791763"/>
                </a:cubicBezTo>
                <a:cubicBezTo>
                  <a:pt x="1624954" y="758235"/>
                  <a:pt x="1598189" y="719373"/>
                  <a:pt x="1563042" y="682321"/>
                </a:cubicBezTo>
                <a:cubicBezTo>
                  <a:pt x="1521037" y="670033"/>
                  <a:pt x="1464268" y="671653"/>
                  <a:pt x="1414642" y="735470"/>
                </a:cubicBezTo>
                <a:cubicBezTo>
                  <a:pt x="1414642" y="735470"/>
                  <a:pt x="1453790" y="643935"/>
                  <a:pt x="1518084" y="640411"/>
                </a:cubicBezTo>
                <a:cubicBezTo>
                  <a:pt x="1500748" y="626123"/>
                  <a:pt x="1481889" y="612502"/>
                  <a:pt x="1461410" y="600215"/>
                </a:cubicBezTo>
                <a:cubicBezTo>
                  <a:pt x="1449313" y="592976"/>
                  <a:pt x="1437217" y="586309"/>
                  <a:pt x="1425215" y="580117"/>
                </a:cubicBezTo>
                <a:cubicBezTo>
                  <a:pt x="1381591" y="584023"/>
                  <a:pt x="1326441" y="601263"/>
                  <a:pt x="1306724" y="661175"/>
                </a:cubicBezTo>
                <a:cubicBezTo>
                  <a:pt x="1306724" y="661175"/>
                  <a:pt x="1314820" y="577736"/>
                  <a:pt x="1363969" y="551828"/>
                </a:cubicBezTo>
                <a:cubicBezTo>
                  <a:pt x="1316535" y="532397"/>
                  <a:pt x="1270434" y="518491"/>
                  <a:pt x="1226905" y="505918"/>
                </a:cubicBezTo>
                <a:cubicBezTo>
                  <a:pt x="1202330" y="525920"/>
                  <a:pt x="1181566" y="555352"/>
                  <a:pt x="1185947" y="596500"/>
                </a:cubicBezTo>
                <a:cubicBezTo>
                  <a:pt x="1185947" y="596500"/>
                  <a:pt x="1153943" y="543732"/>
                  <a:pt x="1186995" y="494297"/>
                </a:cubicBezTo>
                <a:cubicBezTo>
                  <a:pt x="1138798" y="480105"/>
                  <a:pt x="1094602" y="465817"/>
                  <a:pt x="1056502" y="444577"/>
                </a:cubicBezTo>
                <a:cubicBezTo>
                  <a:pt x="1025356" y="458483"/>
                  <a:pt x="994399" y="483439"/>
                  <a:pt x="995352" y="527920"/>
                </a:cubicBezTo>
                <a:cubicBezTo>
                  <a:pt x="995352" y="527920"/>
                  <a:pt x="961633" y="464770"/>
                  <a:pt x="1025356" y="424669"/>
                </a:cubicBezTo>
                <a:cubicBezTo>
                  <a:pt x="999543" y="405905"/>
                  <a:pt x="977445" y="387331"/>
                  <a:pt x="959252" y="368948"/>
                </a:cubicBezTo>
                <a:cubicBezTo>
                  <a:pt x="922962" y="373234"/>
                  <a:pt x="886386" y="390094"/>
                  <a:pt x="887529" y="440386"/>
                </a:cubicBezTo>
                <a:cubicBezTo>
                  <a:pt x="887529" y="440386"/>
                  <a:pt x="851143" y="364090"/>
                  <a:pt x="937726" y="344945"/>
                </a:cubicBezTo>
                <a:cubicBezTo>
                  <a:pt x="923057" y="326848"/>
                  <a:pt x="912103" y="308845"/>
                  <a:pt x="904769" y="290843"/>
                </a:cubicBezTo>
                <a:cubicBezTo>
                  <a:pt x="875718" y="281032"/>
                  <a:pt x="836856" y="277603"/>
                  <a:pt x="825807" y="323038"/>
                </a:cubicBezTo>
                <a:cubicBezTo>
                  <a:pt x="825807" y="323038"/>
                  <a:pt x="819330" y="246647"/>
                  <a:pt x="897054" y="265697"/>
                </a:cubicBezTo>
                <a:cubicBezTo>
                  <a:pt x="892291" y="242932"/>
                  <a:pt x="893339" y="220072"/>
                  <a:pt x="900292" y="196927"/>
                </a:cubicBezTo>
                <a:cubicBezTo>
                  <a:pt x="851429" y="166447"/>
                  <a:pt x="815996" y="196450"/>
                  <a:pt x="815996" y="196450"/>
                </a:cubicBezTo>
                <a:cubicBezTo>
                  <a:pt x="844666" y="154636"/>
                  <a:pt x="881623" y="164351"/>
                  <a:pt x="906674" y="178924"/>
                </a:cubicBezTo>
                <a:cubicBezTo>
                  <a:pt x="909913" y="170733"/>
                  <a:pt x="913437" y="162732"/>
                  <a:pt x="917533" y="154921"/>
                </a:cubicBezTo>
                <a:cubicBezTo>
                  <a:pt x="894577" y="142444"/>
                  <a:pt x="862097" y="132919"/>
                  <a:pt x="830188" y="151873"/>
                </a:cubicBezTo>
                <a:cubicBezTo>
                  <a:pt x="830188" y="151873"/>
                  <a:pt x="861621" y="105106"/>
                  <a:pt x="926200" y="140158"/>
                </a:cubicBezTo>
                <a:cubicBezTo>
                  <a:pt x="934011" y="128156"/>
                  <a:pt x="943250" y="117393"/>
                  <a:pt x="954299" y="108630"/>
                </a:cubicBezTo>
                <a:cubicBezTo>
                  <a:pt x="933630" y="63958"/>
                  <a:pt x="872575" y="75959"/>
                  <a:pt x="872575" y="75959"/>
                </a:cubicBezTo>
                <a:cubicBezTo>
                  <a:pt x="920390" y="51575"/>
                  <a:pt x="952775" y="74816"/>
                  <a:pt x="971158" y="97676"/>
                </a:cubicBezTo>
                <a:cubicBezTo>
                  <a:pt x="1006591" y="79483"/>
                  <a:pt x="1056979" y="80245"/>
                  <a:pt x="1129464" y="118060"/>
                </a:cubicBezTo>
                <a:cubicBezTo>
                  <a:pt x="1143370" y="125299"/>
                  <a:pt x="1160420" y="122822"/>
                  <a:pt x="1171564" y="111773"/>
                </a:cubicBezTo>
                <a:cubicBezTo>
                  <a:pt x="1186709" y="96628"/>
                  <a:pt x="1185280" y="71768"/>
                  <a:pt x="1168612" y="58338"/>
                </a:cubicBezTo>
                <a:cubicBezTo>
                  <a:pt x="1121272" y="20238"/>
                  <a:pt x="1009639" y="-35579"/>
                  <a:pt x="910770" y="30906"/>
                </a:cubicBezTo>
                <a:cubicBezTo>
                  <a:pt x="748845" y="139681"/>
                  <a:pt x="729509" y="438100"/>
                  <a:pt x="1046120" y="563639"/>
                </a:cubicBezTo>
                <a:cubicBezTo>
                  <a:pt x="1045549" y="529159"/>
                  <a:pt x="1052597" y="481438"/>
                  <a:pt x="1097650" y="489249"/>
                </a:cubicBezTo>
                <a:cubicBezTo>
                  <a:pt x="1097650" y="489249"/>
                  <a:pt x="1048311" y="501441"/>
                  <a:pt x="1066408" y="571735"/>
                </a:cubicBezTo>
                <a:cubicBezTo>
                  <a:pt x="1295294" y="661651"/>
                  <a:pt x="1375209" y="718135"/>
                  <a:pt x="1397497" y="810432"/>
                </a:cubicBezTo>
                <a:cubicBezTo>
                  <a:pt x="1395497" y="811480"/>
                  <a:pt x="1393497" y="812527"/>
                  <a:pt x="1391497" y="813766"/>
                </a:cubicBezTo>
                <a:cubicBezTo>
                  <a:pt x="1300533" y="869392"/>
                  <a:pt x="1241287" y="852818"/>
                  <a:pt x="1178803" y="979691"/>
                </a:cubicBezTo>
                <a:cubicBezTo>
                  <a:pt x="1116319" y="1106564"/>
                  <a:pt x="1106604" y="1221341"/>
                  <a:pt x="1121939" y="1306208"/>
                </a:cubicBezTo>
                <a:cubicBezTo>
                  <a:pt x="1121939" y="1306208"/>
                  <a:pt x="1150800" y="1404316"/>
                  <a:pt x="1183471" y="1434605"/>
                </a:cubicBezTo>
                <a:cubicBezTo>
                  <a:pt x="1203759" y="1453465"/>
                  <a:pt x="1225857" y="1472134"/>
                  <a:pt x="1238430" y="1494327"/>
                </a:cubicBezTo>
                <a:cubicBezTo>
                  <a:pt x="1250146" y="1464895"/>
                  <a:pt x="1265862" y="1403649"/>
                  <a:pt x="1282435" y="1276966"/>
                </a:cubicBezTo>
                <a:cubicBezTo>
                  <a:pt x="1316821" y="1014362"/>
                  <a:pt x="1510273" y="1049224"/>
                  <a:pt x="1510273" y="1049224"/>
                </a:cubicBezTo>
                <a:cubicBezTo>
                  <a:pt x="1378352" y="1058558"/>
                  <a:pt x="1314725" y="1196194"/>
                  <a:pt x="1311868" y="1275252"/>
                </a:cubicBezTo>
                <a:cubicBezTo>
                  <a:pt x="1311391" y="1289063"/>
                  <a:pt x="1310153" y="1304589"/>
                  <a:pt x="1308343" y="1321162"/>
                </a:cubicBezTo>
                <a:cubicBezTo>
                  <a:pt x="1318726" y="1295540"/>
                  <a:pt x="1331489" y="1264203"/>
                  <a:pt x="1344538" y="1231913"/>
                </a:cubicBezTo>
                <a:cubicBezTo>
                  <a:pt x="1375780" y="1154380"/>
                  <a:pt x="1403689" y="1103230"/>
                  <a:pt x="1482460" y="1091515"/>
                </a:cubicBezTo>
                <a:cubicBezTo>
                  <a:pt x="1482460" y="1091515"/>
                  <a:pt x="1400926" y="1120661"/>
                  <a:pt x="1368637" y="1215435"/>
                </a:cubicBezTo>
                <a:cubicBezTo>
                  <a:pt x="1347396" y="1277729"/>
                  <a:pt x="1315868" y="1352976"/>
                  <a:pt x="1296628" y="1397362"/>
                </a:cubicBezTo>
                <a:cubicBezTo>
                  <a:pt x="1285198" y="1455275"/>
                  <a:pt x="1268243" y="1511662"/>
                  <a:pt x="1248050" y="1539475"/>
                </a:cubicBezTo>
                <a:cubicBezTo>
                  <a:pt x="1246145" y="1555668"/>
                  <a:pt x="1234429" y="1572718"/>
                  <a:pt x="1220142" y="1587958"/>
                </a:cubicBezTo>
                <a:cubicBezTo>
                  <a:pt x="1298342" y="1639393"/>
                  <a:pt x="1375590" y="1709783"/>
                  <a:pt x="1436836" y="1806080"/>
                </a:cubicBezTo>
                <a:cubicBezTo>
                  <a:pt x="1640766" y="2126501"/>
                  <a:pt x="1357397" y="2378818"/>
                  <a:pt x="1357397" y="2378818"/>
                </a:cubicBezTo>
                <a:cubicBezTo>
                  <a:pt x="1671341" y="1984864"/>
                  <a:pt x="1227000" y="1661681"/>
                  <a:pt x="1161563" y="1636535"/>
                </a:cubicBezTo>
                <a:cubicBezTo>
                  <a:pt x="1161563" y="1636535"/>
                  <a:pt x="1102222" y="1626439"/>
                  <a:pt x="1038691" y="1615675"/>
                </a:cubicBezTo>
                <a:cubicBezTo>
                  <a:pt x="1117177" y="1671683"/>
                  <a:pt x="1211284" y="1777410"/>
                  <a:pt x="1211284" y="1777410"/>
                </a:cubicBezTo>
                <a:cubicBezTo>
                  <a:pt x="1136989" y="1711592"/>
                  <a:pt x="1032880" y="1641202"/>
                  <a:pt x="977731" y="1605388"/>
                </a:cubicBezTo>
                <a:cubicBezTo>
                  <a:pt x="965062" y="1603293"/>
                  <a:pt x="953061" y="1601197"/>
                  <a:pt x="942107" y="1599388"/>
                </a:cubicBezTo>
                <a:cubicBezTo>
                  <a:pt x="1020307" y="1648346"/>
                  <a:pt x="1074409" y="1721879"/>
                  <a:pt x="1074409" y="1721879"/>
                </a:cubicBezTo>
                <a:cubicBezTo>
                  <a:pt x="1018021" y="1673016"/>
                  <a:pt x="933154" y="1617676"/>
                  <a:pt x="893244" y="1590053"/>
                </a:cubicBezTo>
                <a:cubicBezTo>
                  <a:pt x="859335" y="1581671"/>
                  <a:pt x="832189" y="1570432"/>
                  <a:pt x="807614" y="1565669"/>
                </a:cubicBezTo>
                <a:cubicBezTo>
                  <a:pt x="814567" y="1562907"/>
                  <a:pt x="823235" y="1560335"/>
                  <a:pt x="830950" y="1560716"/>
                </a:cubicBezTo>
                <a:cubicBezTo>
                  <a:pt x="842380" y="1561288"/>
                  <a:pt x="890958" y="1570337"/>
                  <a:pt x="919438" y="1575766"/>
                </a:cubicBezTo>
                <a:cubicBezTo>
                  <a:pt x="925915" y="1558525"/>
                  <a:pt x="926867" y="1543190"/>
                  <a:pt x="918676" y="1537951"/>
                </a:cubicBezTo>
                <a:cubicBezTo>
                  <a:pt x="897911" y="1524712"/>
                  <a:pt x="878956" y="1536999"/>
                  <a:pt x="846286" y="1540047"/>
                </a:cubicBezTo>
                <a:cubicBezTo>
                  <a:pt x="826569" y="1541857"/>
                  <a:pt x="805900" y="1554144"/>
                  <a:pt x="792660" y="1563574"/>
                </a:cubicBezTo>
                <a:cubicBezTo>
                  <a:pt x="781039" y="1562716"/>
                  <a:pt x="769800" y="1563955"/>
                  <a:pt x="758370" y="1568241"/>
                </a:cubicBezTo>
                <a:cubicBezTo>
                  <a:pt x="712840" y="1585481"/>
                  <a:pt x="704839" y="1582909"/>
                  <a:pt x="663215" y="1580814"/>
                </a:cubicBezTo>
                <a:cubicBezTo>
                  <a:pt x="621591" y="1578718"/>
                  <a:pt x="594826" y="1621391"/>
                  <a:pt x="585682" y="1642917"/>
                </a:cubicBezTo>
                <a:cubicBezTo>
                  <a:pt x="576633" y="1664539"/>
                  <a:pt x="539009" y="1657014"/>
                  <a:pt x="491956" y="1693209"/>
                </a:cubicBezTo>
                <a:cubicBezTo>
                  <a:pt x="444902" y="1729404"/>
                  <a:pt x="422233" y="1779982"/>
                  <a:pt x="421471" y="1824273"/>
                </a:cubicBezTo>
                <a:cubicBezTo>
                  <a:pt x="420994" y="1851896"/>
                  <a:pt x="428614" y="1869231"/>
                  <a:pt x="445188" y="1881804"/>
                </a:cubicBezTo>
                <a:cubicBezTo>
                  <a:pt x="456808" y="1882471"/>
                  <a:pt x="471191" y="1883137"/>
                  <a:pt x="475477" y="1882090"/>
                </a:cubicBezTo>
                <a:cubicBezTo>
                  <a:pt x="483097" y="1880375"/>
                  <a:pt x="484907" y="1882566"/>
                  <a:pt x="485288" y="1872279"/>
                </a:cubicBezTo>
                <a:cubicBezTo>
                  <a:pt x="485479" y="1867897"/>
                  <a:pt x="486622" y="1863135"/>
                  <a:pt x="487955" y="1859134"/>
                </a:cubicBezTo>
                <a:cubicBezTo>
                  <a:pt x="486622" y="1857991"/>
                  <a:pt x="485288" y="1856753"/>
                  <a:pt x="483859" y="1855325"/>
                </a:cubicBezTo>
                <a:cubicBezTo>
                  <a:pt x="463095" y="1833226"/>
                  <a:pt x="473572" y="1817510"/>
                  <a:pt x="468143" y="1806937"/>
                </a:cubicBezTo>
                <a:cubicBezTo>
                  <a:pt x="462619" y="1796269"/>
                  <a:pt x="460047" y="1783220"/>
                  <a:pt x="476430" y="1780648"/>
                </a:cubicBezTo>
                <a:cubicBezTo>
                  <a:pt x="492813" y="1778077"/>
                  <a:pt x="537390" y="1798841"/>
                  <a:pt x="555964" y="1813700"/>
                </a:cubicBezTo>
                <a:cubicBezTo>
                  <a:pt x="568060" y="1823321"/>
                  <a:pt x="572156" y="1838751"/>
                  <a:pt x="573585" y="1848466"/>
                </a:cubicBezTo>
                <a:lnTo>
                  <a:pt x="573585" y="1848466"/>
                </a:lnTo>
                <a:cubicBezTo>
                  <a:pt x="573585" y="1848466"/>
                  <a:pt x="595207" y="1860563"/>
                  <a:pt x="614066" y="1856563"/>
                </a:cubicBezTo>
                <a:cubicBezTo>
                  <a:pt x="614066" y="1856563"/>
                  <a:pt x="594635" y="1869326"/>
                  <a:pt x="561583" y="1861039"/>
                </a:cubicBezTo>
                <a:lnTo>
                  <a:pt x="561583" y="1861039"/>
                </a:lnTo>
                <a:cubicBezTo>
                  <a:pt x="551487" y="1863325"/>
                  <a:pt x="539200" y="1864278"/>
                  <a:pt x="539485" y="1855134"/>
                </a:cubicBezTo>
                <a:cubicBezTo>
                  <a:pt x="539962" y="1839704"/>
                  <a:pt x="528055" y="1828178"/>
                  <a:pt x="517102" y="1830559"/>
                </a:cubicBezTo>
                <a:cubicBezTo>
                  <a:pt x="506148" y="1832941"/>
                  <a:pt x="522340" y="1849705"/>
                  <a:pt x="520054" y="1853419"/>
                </a:cubicBezTo>
                <a:cubicBezTo>
                  <a:pt x="518245" y="1856277"/>
                  <a:pt x="509863" y="1869231"/>
                  <a:pt x="496432" y="1864278"/>
                </a:cubicBezTo>
                <a:cubicBezTo>
                  <a:pt x="494527" y="1872850"/>
                  <a:pt x="493861" y="1884376"/>
                  <a:pt x="500814" y="1893139"/>
                </a:cubicBezTo>
                <a:cubicBezTo>
                  <a:pt x="513387" y="1908760"/>
                  <a:pt x="572823" y="1965624"/>
                  <a:pt x="572823" y="1965624"/>
                </a:cubicBezTo>
                <a:cubicBezTo>
                  <a:pt x="572823" y="1965624"/>
                  <a:pt x="504719" y="1911808"/>
                  <a:pt x="493575" y="1901330"/>
                </a:cubicBezTo>
                <a:cubicBezTo>
                  <a:pt x="484050" y="1892281"/>
                  <a:pt x="481288" y="1891615"/>
                  <a:pt x="481288" y="1891615"/>
                </a:cubicBezTo>
                <a:lnTo>
                  <a:pt x="452617" y="1887614"/>
                </a:lnTo>
                <a:cubicBezTo>
                  <a:pt x="443473" y="1923714"/>
                  <a:pt x="467572" y="1945621"/>
                  <a:pt x="477287" y="1952765"/>
                </a:cubicBezTo>
                <a:cubicBezTo>
                  <a:pt x="478525" y="1953622"/>
                  <a:pt x="480145" y="1952575"/>
                  <a:pt x="479859" y="1951051"/>
                </a:cubicBezTo>
                <a:cubicBezTo>
                  <a:pt x="477954" y="1941526"/>
                  <a:pt x="479954" y="1927429"/>
                  <a:pt x="479954" y="1927429"/>
                </a:cubicBezTo>
                <a:cubicBezTo>
                  <a:pt x="479954" y="1927429"/>
                  <a:pt x="500719" y="1938192"/>
                  <a:pt x="513482" y="1953051"/>
                </a:cubicBezTo>
                <a:cubicBezTo>
                  <a:pt x="526246" y="1967910"/>
                  <a:pt x="539581" y="1970482"/>
                  <a:pt x="539581" y="1970482"/>
                </a:cubicBezTo>
                <a:cubicBezTo>
                  <a:pt x="533294" y="2018012"/>
                  <a:pt x="562345" y="2039729"/>
                  <a:pt x="573299" y="2046205"/>
                </a:cubicBezTo>
                <a:cubicBezTo>
                  <a:pt x="574633" y="2046967"/>
                  <a:pt x="576157" y="2045729"/>
                  <a:pt x="575680" y="2044300"/>
                </a:cubicBezTo>
                <a:cubicBezTo>
                  <a:pt x="566727" y="2019916"/>
                  <a:pt x="580062" y="1987436"/>
                  <a:pt x="580062" y="1987436"/>
                </a:cubicBezTo>
                <a:lnTo>
                  <a:pt x="587587" y="1977149"/>
                </a:lnTo>
                <a:lnTo>
                  <a:pt x="590825" y="1956194"/>
                </a:lnTo>
                <a:lnTo>
                  <a:pt x="625877" y="1994485"/>
                </a:lnTo>
                <a:cubicBezTo>
                  <a:pt x="624067" y="1996866"/>
                  <a:pt x="622448" y="1999342"/>
                  <a:pt x="620924" y="2001914"/>
                </a:cubicBezTo>
                <a:cubicBezTo>
                  <a:pt x="624163" y="2005819"/>
                  <a:pt x="627115" y="2009915"/>
                  <a:pt x="629782" y="2014297"/>
                </a:cubicBezTo>
                <a:cubicBezTo>
                  <a:pt x="631116" y="2012201"/>
                  <a:pt x="632449" y="2010201"/>
                  <a:pt x="633783" y="2008582"/>
                </a:cubicBezTo>
                <a:cubicBezTo>
                  <a:pt x="635212" y="2015630"/>
                  <a:pt x="636355" y="2022393"/>
                  <a:pt x="637212" y="2028775"/>
                </a:cubicBezTo>
                <a:cubicBezTo>
                  <a:pt x="651309" y="2061826"/>
                  <a:pt x="650928" y="2102784"/>
                  <a:pt x="634450" y="2134121"/>
                </a:cubicBezTo>
                <a:cubicBezTo>
                  <a:pt x="622734" y="2156410"/>
                  <a:pt x="601303" y="2168983"/>
                  <a:pt x="579205" y="2174222"/>
                </a:cubicBezTo>
                <a:cubicBezTo>
                  <a:pt x="566346" y="2159553"/>
                  <a:pt x="544915" y="2128501"/>
                  <a:pt x="551106" y="2092021"/>
                </a:cubicBezTo>
                <a:cubicBezTo>
                  <a:pt x="551487" y="2089639"/>
                  <a:pt x="548344" y="2088401"/>
                  <a:pt x="547105" y="2090497"/>
                </a:cubicBezTo>
                <a:cubicBezTo>
                  <a:pt x="537961" y="2105832"/>
                  <a:pt x="523483" y="2136598"/>
                  <a:pt x="526531" y="2173364"/>
                </a:cubicBezTo>
                <a:cubicBezTo>
                  <a:pt x="517197" y="2170412"/>
                  <a:pt x="509863" y="2165839"/>
                  <a:pt x="506148" y="2160125"/>
                </a:cubicBezTo>
                <a:cubicBezTo>
                  <a:pt x="496718" y="2145551"/>
                  <a:pt x="485383" y="2129740"/>
                  <a:pt x="472525" y="2117357"/>
                </a:cubicBezTo>
                <a:cubicBezTo>
                  <a:pt x="464143" y="2101451"/>
                  <a:pt x="451379" y="2068875"/>
                  <a:pt x="464809" y="2037347"/>
                </a:cubicBezTo>
                <a:cubicBezTo>
                  <a:pt x="465667" y="2035347"/>
                  <a:pt x="463095" y="2033537"/>
                  <a:pt x="461571" y="2035156"/>
                </a:cubicBezTo>
                <a:cubicBezTo>
                  <a:pt x="450998" y="2046015"/>
                  <a:pt x="433567" y="2067637"/>
                  <a:pt x="426900" y="2097164"/>
                </a:cubicBezTo>
                <a:cubicBezTo>
                  <a:pt x="408421" y="2102689"/>
                  <a:pt x="395944" y="2130406"/>
                  <a:pt x="396896" y="2161077"/>
                </a:cubicBezTo>
                <a:cubicBezTo>
                  <a:pt x="398134" y="2199272"/>
                  <a:pt x="424233" y="2243087"/>
                  <a:pt x="424233" y="2243087"/>
                </a:cubicBezTo>
                <a:lnTo>
                  <a:pt x="426519" y="2214893"/>
                </a:lnTo>
                <a:cubicBezTo>
                  <a:pt x="426519" y="2214893"/>
                  <a:pt x="444045" y="2264900"/>
                  <a:pt x="489479" y="2303762"/>
                </a:cubicBezTo>
                <a:lnTo>
                  <a:pt x="478240" y="2269091"/>
                </a:lnTo>
                <a:cubicBezTo>
                  <a:pt x="478240" y="2269091"/>
                  <a:pt x="533199" y="2313191"/>
                  <a:pt x="581967" y="2306429"/>
                </a:cubicBezTo>
                <a:lnTo>
                  <a:pt x="561679" y="2293284"/>
                </a:lnTo>
                <a:cubicBezTo>
                  <a:pt x="561679" y="2293284"/>
                  <a:pt x="617305" y="2293189"/>
                  <a:pt x="647689" y="2260518"/>
                </a:cubicBezTo>
                <a:cubicBezTo>
                  <a:pt x="678074" y="2227943"/>
                  <a:pt x="700744" y="2177365"/>
                  <a:pt x="727033" y="2185651"/>
                </a:cubicBezTo>
                <a:cubicBezTo>
                  <a:pt x="727033" y="2185651"/>
                  <a:pt x="780849" y="2198225"/>
                  <a:pt x="728271" y="2363864"/>
                </a:cubicBezTo>
                <a:cubicBezTo>
                  <a:pt x="675693" y="2529504"/>
                  <a:pt x="696838" y="2645137"/>
                  <a:pt x="776848" y="2659330"/>
                </a:cubicBezTo>
                <a:cubicBezTo>
                  <a:pt x="776848" y="2659330"/>
                  <a:pt x="670073" y="2669902"/>
                  <a:pt x="664930" y="2563794"/>
                </a:cubicBezTo>
                <a:cubicBezTo>
                  <a:pt x="659310" y="2449303"/>
                  <a:pt x="708078" y="2359102"/>
                  <a:pt x="714269" y="2303190"/>
                </a:cubicBezTo>
                <a:cubicBezTo>
                  <a:pt x="716650" y="2282044"/>
                  <a:pt x="716269" y="2265566"/>
                  <a:pt x="715031" y="2253279"/>
                </a:cubicBezTo>
                <a:cubicBezTo>
                  <a:pt x="709983" y="2258422"/>
                  <a:pt x="703792" y="2263756"/>
                  <a:pt x="696172" y="2269091"/>
                </a:cubicBezTo>
                <a:cubicBezTo>
                  <a:pt x="633116" y="2313572"/>
                  <a:pt x="496718" y="2379200"/>
                  <a:pt x="437568" y="2502739"/>
                </a:cubicBezTo>
                <a:cubicBezTo>
                  <a:pt x="437092" y="2503691"/>
                  <a:pt x="436615" y="2504644"/>
                  <a:pt x="436234" y="2505596"/>
                </a:cubicBezTo>
                <a:cubicBezTo>
                  <a:pt x="555583" y="2436921"/>
                  <a:pt x="603779" y="2475688"/>
                  <a:pt x="595492" y="2579510"/>
                </a:cubicBezTo>
                <a:cubicBezTo>
                  <a:pt x="585872" y="2700954"/>
                  <a:pt x="681503" y="2735720"/>
                  <a:pt x="681503" y="2735720"/>
                </a:cubicBezTo>
                <a:cubicBezTo>
                  <a:pt x="503386" y="2701430"/>
                  <a:pt x="596350" y="2555698"/>
                  <a:pt x="544248" y="2516550"/>
                </a:cubicBezTo>
                <a:cubicBezTo>
                  <a:pt x="516149" y="2495404"/>
                  <a:pt x="467286" y="2506835"/>
                  <a:pt x="428329" y="2521884"/>
                </a:cubicBezTo>
                <a:cubicBezTo>
                  <a:pt x="372131" y="2639803"/>
                  <a:pt x="314981" y="2762676"/>
                  <a:pt x="259641" y="2804205"/>
                </a:cubicBezTo>
                <a:cubicBezTo>
                  <a:pt x="236971" y="2821160"/>
                  <a:pt x="218398" y="2831637"/>
                  <a:pt x="203443" y="2836590"/>
                </a:cubicBezTo>
                <a:cubicBezTo>
                  <a:pt x="260212" y="2883072"/>
                  <a:pt x="374989" y="2815730"/>
                  <a:pt x="374989" y="2815730"/>
                </a:cubicBezTo>
                <a:cubicBezTo>
                  <a:pt x="305742" y="2882119"/>
                  <a:pt x="224875" y="2904789"/>
                  <a:pt x="170773" y="2836209"/>
                </a:cubicBezTo>
                <a:cubicBezTo>
                  <a:pt x="170773" y="2836209"/>
                  <a:pt x="170773" y="2836209"/>
                  <a:pt x="170773" y="2836209"/>
                </a:cubicBezTo>
                <a:cubicBezTo>
                  <a:pt x="165439" y="2833066"/>
                  <a:pt x="161438" y="2827922"/>
                  <a:pt x="158676" y="2820969"/>
                </a:cubicBezTo>
                <a:cubicBezTo>
                  <a:pt x="147913" y="2793156"/>
                  <a:pt x="54377" y="2765724"/>
                  <a:pt x="7324" y="2844115"/>
                </a:cubicBezTo>
                <a:close/>
                <a:moveTo>
                  <a:pt x="1504654" y="1021411"/>
                </a:moveTo>
                <a:cubicBezTo>
                  <a:pt x="1564756" y="1024649"/>
                  <a:pt x="1601332" y="969023"/>
                  <a:pt x="1647052" y="968452"/>
                </a:cubicBezTo>
                <a:cubicBezTo>
                  <a:pt x="1692772" y="967975"/>
                  <a:pt x="1735540" y="1025983"/>
                  <a:pt x="1735540" y="1025983"/>
                </a:cubicBezTo>
                <a:cubicBezTo>
                  <a:pt x="1660578" y="964451"/>
                  <a:pt x="1637623" y="994931"/>
                  <a:pt x="1594474" y="1015124"/>
                </a:cubicBezTo>
                <a:cubicBezTo>
                  <a:pt x="1551326" y="1035412"/>
                  <a:pt x="1504654" y="1021411"/>
                  <a:pt x="1504654" y="1021411"/>
                </a:cubicBezTo>
                <a:close/>
                <a:moveTo>
                  <a:pt x="1252813" y="1160190"/>
                </a:moveTo>
                <a:cubicBezTo>
                  <a:pt x="1283959" y="1121709"/>
                  <a:pt x="1349206" y="1049033"/>
                  <a:pt x="1349206" y="1049033"/>
                </a:cubicBezTo>
                <a:cubicBezTo>
                  <a:pt x="1329679" y="1089514"/>
                  <a:pt x="1281483" y="1162571"/>
                  <a:pt x="1259290" y="1190575"/>
                </a:cubicBezTo>
                <a:cubicBezTo>
                  <a:pt x="1237096" y="1218578"/>
                  <a:pt x="1245955" y="1243058"/>
                  <a:pt x="1226143" y="1330116"/>
                </a:cubicBezTo>
                <a:cubicBezTo>
                  <a:pt x="1206331" y="1417175"/>
                  <a:pt x="1220904" y="1453465"/>
                  <a:pt x="1220904" y="1453465"/>
                </a:cubicBezTo>
                <a:cubicBezTo>
                  <a:pt x="1220904" y="1453465"/>
                  <a:pt x="1193853" y="1423175"/>
                  <a:pt x="1204521" y="1363263"/>
                </a:cubicBezTo>
                <a:cubicBezTo>
                  <a:pt x="1215189" y="1303351"/>
                  <a:pt x="1221666" y="1198671"/>
                  <a:pt x="1252813" y="1160190"/>
                </a:cubicBezTo>
                <a:close/>
                <a:moveTo>
                  <a:pt x="1352635" y="875107"/>
                </a:moveTo>
                <a:cubicBezTo>
                  <a:pt x="1352635" y="875107"/>
                  <a:pt x="1279673" y="910349"/>
                  <a:pt x="1248717" y="966070"/>
                </a:cubicBezTo>
                <a:cubicBezTo>
                  <a:pt x="1217761" y="1021792"/>
                  <a:pt x="1182042" y="1102754"/>
                  <a:pt x="1164230" y="1174573"/>
                </a:cubicBezTo>
                <a:cubicBezTo>
                  <a:pt x="1146418" y="1246391"/>
                  <a:pt x="1151562" y="1356500"/>
                  <a:pt x="1151562" y="1356500"/>
                </a:cubicBezTo>
                <a:cubicBezTo>
                  <a:pt x="1151562" y="1356500"/>
                  <a:pt x="1137084" y="1260202"/>
                  <a:pt x="1145180" y="1192766"/>
                </a:cubicBezTo>
                <a:cubicBezTo>
                  <a:pt x="1153276" y="1125328"/>
                  <a:pt x="1177089" y="1071131"/>
                  <a:pt x="1224714" y="978739"/>
                </a:cubicBezTo>
                <a:cubicBezTo>
                  <a:pt x="1272434" y="886346"/>
                  <a:pt x="1352635" y="875107"/>
                  <a:pt x="1352635" y="875107"/>
                </a:cubicBezTo>
                <a:close/>
                <a:moveTo>
                  <a:pt x="1735825" y="936638"/>
                </a:moveTo>
                <a:cubicBezTo>
                  <a:pt x="1663531" y="873773"/>
                  <a:pt x="1622287" y="855580"/>
                  <a:pt x="1583044" y="848151"/>
                </a:cubicBezTo>
                <a:cubicBezTo>
                  <a:pt x="1543706" y="840721"/>
                  <a:pt x="1508654" y="882917"/>
                  <a:pt x="1451314" y="926446"/>
                </a:cubicBezTo>
                <a:cubicBezTo>
                  <a:pt x="1393973" y="969976"/>
                  <a:pt x="1419786" y="958165"/>
                  <a:pt x="1310725" y="1023506"/>
                </a:cubicBezTo>
                <a:cubicBezTo>
                  <a:pt x="1201568" y="1088943"/>
                  <a:pt x="1181756" y="1309351"/>
                  <a:pt x="1181756" y="1309351"/>
                </a:cubicBezTo>
                <a:cubicBezTo>
                  <a:pt x="1194520" y="1061892"/>
                  <a:pt x="1293294" y="994645"/>
                  <a:pt x="1358064" y="955117"/>
                </a:cubicBezTo>
                <a:cubicBezTo>
                  <a:pt x="1422834" y="915683"/>
                  <a:pt x="1471792" y="862819"/>
                  <a:pt x="1544278" y="834149"/>
                </a:cubicBezTo>
                <a:cubicBezTo>
                  <a:pt x="1616763" y="805479"/>
                  <a:pt x="1691248" y="880726"/>
                  <a:pt x="1691248" y="880726"/>
                </a:cubicBezTo>
                <a:lnTo>
                  <a:pt x="1735825" y="936638"/>
                </a:lnTo>
                <a:close/>
                <a:moveTo>
                  <a:pt x="1764210" y="1013981"/>
                </a:moveTo>
                <a:cubicBezTo>
                  <a:pt x="1679818" y="900157"/>
                  <a:pt x="1618001" y="905872"/>
                  <a:pt x="1574948" y="920636"/>
                </a:cubicBezTo>
                <a:cubicBezTo>
                  <a:pt x="1531895" y="935305"/>
                  <a:pt x="1498558" y="988073"/>
                  <a:pt x="1469221" y="1010457"/>
                </a:cubicBezTo>
                <a:cubicBezTo>
                  <a:pt x="1439884" y="1032841"/>
                  <a:pt x="1373399" y="1056748"/>
                  <a:pt x="1373399" y="1056748"/>
                </a:cubicBezTo>
                <a:cubicBezTo>
                  <a:pt x="1373399" y="1056748"/>
                  <a:pt x="1403117" y="1026173"/>
                  <a:pt x="1450933" y="996265"/>
                </a:cubicBezTo>
                <a:cubicBezTo>
                  <a:pt x="1498748" y="966451"/>
                  <a:pt x="1538277" y="883965"/>
                  <a:pt x="1618763" y="892823"/>
                </a:cubicBezTo>
                <a:cubicBezTo>
                  <a:pt x="1699345" y="901777"/>
                  <a:pt x="1764210" y="1013981"/>
                  <a:pt x="1764210" y="1013981"/>
                </a:cubicBezTo>
                <a:close/>
                <a:moveTo>
                  <a:pt x="1740873" y="1087705"/>
                </a:moveTo>
                <a:cubicBezTo>
                  <a:pt x="1666864" y="1007599"/>
                  <a:pt x="1584092" y="1051319"/>
                  <a:pt x="1584092" y="1051319"/>
                </a:cubicBezTo>
                <a:cubicBezTo>
                  <a:pt x="1584092" y="1051319"/>
                  <a:pt x="1634194" y="1020649"/>
                  <a:pt x="1658578" y="1019601"/>
                </a:cubicBezTo>
                <a:cubicBezTo>
                  <a:pt x="1693439" y="1018172"/>
                  <a:pt x="1714108" y="1051414"/>
                  <a:pt x="1714108" y="1051414"/>
                </a:cubicBezTo>
                <a:lnTo>
                  <a:pt x="1740873" y="1087705"/>
                </a:lnTo>
                <a:close/>
                <a:moveTo>
                  <a:pt x="1819645" y="1221626"/>
                </a:moveTo>
                <a:cubicBezTo>
                  <a:pt x="1775926" y="1196480"/>
                  <a:pt x="1732015" y="1109231"/>
                  <a:pt x="1641242" y="1103326"/>
                </a:cubicBezTo>
                <a:cubicBezTo>
                  <a:pt x="1550564" y="1097515"/>
                  <a:pt x="1370827" y="1275347"/>
                  <a:pt x="1370827" y="1275347"/>
                </a:cubicBezTo>
                <a:cubicBezTo>
                  <a:pt x="1422072" y="1192575"/>
                  <a:pt x="1579139" y="1065321"/>
                  <a:pt x="1660673" y="1072846"/>
                </a:cubicBezTo>
                <a:cubicBezTo>
                  <a:pt x="1742112" y="1080370"/>
                  <a:pt x="1819645" y="1221626"/>
                  <a:pt x="1819645" y="1221626"/>
                </a:cubicBezTo>
                <a:close/>
                <a:moveTo>
                  <a:pt x="1811835" y="1267060"/>
                </a:moveTo>
                <a:cubicBezTo>
                  <a:pt x="1811835" y="1267060"/>
                  <a:pt x="1721728" y="1185717"/>
                  <a:pt x="1679914" y="1215625"/>
                </a:cubicBezTo>
                <a:cubicBezTo>
                  <a:pt x="1679914" y="1215625"/>
                  <a:pt x="1606952" y="1115708"/>
                  <a:pt x="1448456" y="1272204"/>
                </a:cubicBezTo>
                <a:cubicBezTo>
                  <a:pt x="1448456" y="1272204"/>
                  <a:pt x="1579520" y="1090372"/>
                  <a:pt x="1681819" y="1177811"/>
                </a:cubicBezTo>
                <a:cubicBezTo>
                  <a:pt x="1681723" y="1177906"/>
                  <a:pt x="1744874" y="1147045"/>
                  <a:pt x="1811835" y="1267060"/>
                </a:cubicBezTo>
                <a:close/>
                <a:moveTo>
                  <a:pt x="1854031" y="1479277"/>
                </a:moveTo>
                <a:cubicBezTo>
                  <a:pt x="1854031" y="1479277"/>
                  <a:pt x="1834314" y="1272966"/>
                  <a:pt x="1671055" y="1307827"/>
                </a:cubicBezTo>
                <a:cubicBezTo>
                  <a:pt x="1671055" y="1307827"/>
                  <a:pt x="1627145" y="1183812"/>
                  <a:pt x="1417786" y="1340879"/>
                </a:cubicBezTo>
                <a:cubicBezTo>
                  <a:pt x="1417786" y="1340879"/>
                  <a:pt x="1575424" y="1157428"/>
                  <a:pt x="1678199" y="1276776"/>
                </a:cubicBezTo>
                <a:cubicBezTo>
                  <a:pt x="1678199" y="1276776"/>
                  <a:pt x="1844125" y="1214387"/>
                  <a:pt x="1854031" y="1479277"/>
                </a:cubicBezTo>
                <a:close/>
                <a:moveTo>
                  <a:pt x="1858793" y="1597483"/>
                </a:moveTo>
                <a:cubicBezTo>
                  <a:pt x="1858793" y="1597483"/>
                  <a:pt x="1753637" y="1368502"/>
                  <a:pt x="1625050" y="1423271"/>
                </a:cubicBezTo>
                <a:cubicBezTo>
                  <a:pt x="1625050" y="1423271"/>
                  <a:pt x="1552183" y="1295635"/>
                  <a:pt x="1335680" y="1431557"/>
                </a:cubicBezTo>
                <a:cubicBezTo>
                  <a:pt x="1335680" y="1431557"/>
                  <a:pt x="1513893" y="1241248"/>
                  <a:pt x="1636956" y="1389266"/>
                </a:cubicBezTo>
                <a:cubicBezTo>
                  <a:pt x="1636956" y="1389266"/>
                  <a:pt x="1788975" y="1313066"/>
                  <a:pt x="1858793" y="1597483"/>
                </a:cubicBezTo>
                <a:close/>
                <a:moveTo>
                  <a:pt x="1606952" y="1445654"/>
                </a:moveTo>
                <a:cubicBezTo>
                  <a:pt x="1606952" y="1445654"/>
                  <a:pt x="1682200" y="1437558"/>
                  <a:pt x="1705441" y="1499947"/>
                </a:cubicBezTo>
                <a:cubicBezTo>
                  <a:pt x="1705441" y="1499947"/>
                  <a:pt x="1638956" y="1451083"/>
                  <a:pt x="1583616" y="1476610"/>
                </a:cubicBezTo>
                <a:cubicBezTo>
                  <a:pt x="1583616" y="1476610"/>
                  <a:pt x="1557136" y="1412888"/>
                  <a:pt x="1500272" y="1417079"/>
                </a:cubicBezTo>
                <a:cubicBezTo>
                  <a:pt x="1500272" y="1417079"/>
                  <a:pt x="1546278" y="1392219"/>
                  <a:pt x="1606952" y="1445654"/>
                </a:cubicBezTo>
                <a:close/>
                <a:moveTo>
                  <a:pt x="1513417" y="1536904"/>
                </a:moveTo>
                <a:cubicBezTo>
                  <a:pt x="1513417" y="1536904"/>
                  <a:pt x="1446646" y="1429271"/>
                  <a:pt x="1319583" y="1482135"/>
                </a:cubicBezTo>
                <a:cubicBezTo>
                  <a:pt x="1319583" y="1482135"/>
                  <a:pt x="1436455" y="1365835"/>
                  <a:pt x="1545325" y="1495946"/>
                </a:cubicBezTo>
                <a:cubicBezTo>
                  <a:pt x="1545325" y="1495946"/>
                  <a:pt x="1780593" y="1472800"/>
                  <a:pt x="1845172" y="1840084"/>
                </a:cubicBezTo>
                <a:cubicBezTo>
                  <a:pt x="1845268" y="1839989"/>
                  <a:pt x="1754494" y="1526617"/>
                  <a:pt x="1513417" y="1536904"/>
                </a:cubicBezTo>
                <a:close/>
                <a:moveTo>
                  <a:pt x="1410070" y="1650823"/>
                </a:moveTo>
                <a:cubicBezTo>
                  <a:pt x="1354063" y="1615294"/>
                  <a:pt x="1304343" y="1600626"/>
                  <a:pt x="1304343" y="1600626"/>
                </a:cubicBezTo>
                <a:cubicBezTo>
                  <a:pt x="1304343" y="1600626"/>
                  <a:pt x="1395878" y="1606341"/>
                  <a:pt x="1418452" y="1624629"/>
                </a:cubicBezTo>
                <a:cubicBezTo>
                  <a:pt x="1441027" y="1642917"/>
                  <a:pt x="1472459" y="1617295"/>
                  <a:pt x="1472459" y="1617295"/>
                </a:cubicBezTo>
                <a:cubicBezTo>
                  <a:pt x="1367398" y="1535094"/>
                  <a:pt x="1257575" y="1566050"/>
                  <a:pt x="1257575" y="1566050"/>
                </a:cubicBezTo>
                <a:cubicBezTo>
                  <a:pt x="1432168" y="1508900"/>
                  <a:pt x="1503701" y="1596054"/>
                  <a:pt x="1503701" y="1596054"/>
                </a:cubicBezTo>
                <a:cubicBezTo>
                  <a:pt x="1685057" y="1626915"/>
                  <a:pt x="1709822" y="1815319"/>
                  <a:pt x="1709822" y="1815319"/>
                </a:cubicBezTo>
                <a:cubicBezTo>
                  <a:pt x="1546945" y="1557478"/>
                  <a:pt x="1465982" y="1686351"/>
                  <a:pt x="1410070" y="1650823"/>
                </a:cubicBezTo>
                <a:close/>
                <a:moveTo>
                  <a:pt x="1670770" y="2389868"/>
                </a:moveTo>
                <a:cubicBezTo>
                  <a:pt x="1738588" y="1939525"/>
                  <a:pt x="1395307" y="1697305"/>
                  <a:pt x="1395307" y="1697305"/>
                </a:cubicBezTo>
                <a:cubicBezTo>
                  <a:pt x="1590950" y="1774362"/>
                  <a:pt x="1663626" y="1970863"/>
                  <a:pt x="1683247" y="2108785"/>
                </a:cubicBezTo>
                <a:cubicBezTo>
                  <a:pt x="1702869" y="2246612"/>
                  <a:pt x="1670293" y="2393392"/>
                  <a:pt x="1670770" y="2389868"/>
                </a:cubicBezTo>
                <a:close/>
                <a:moveTo>
                  <a:pt x="1615429" y="2589035"/>
                </a:moveTo>
                <a:cubicBezTo>
                  <a:pt x="1634956" y="2823445"/>
                  <a:pt x="1351873" y="2796109"/>
                  <a:pt x="1351873" y="2796109"/>
                </a:cubicBezTo>
                <a:cubicBezTo>
                  <a:pt x="1600380" y="2762676"/>
                  <a:pt x="1615429" y="2589035"/>
                  <a:pt x="1615429" y="2589035"/>
                </a:cubicBezTo>
                <a:close/>
                <a:moveTo>
                  <a:pt x="1547326" y="1998485"/>
                </a:moveTo>
                <a:cubicBezTo>
                  <a:pt x="1547326" y="1998485"/>
                  <a:pt x="1630193" y="2191938"/>
                  <a:pt x="1600380" y="2317477"/>
                </a:cubicBezTo>
                <a:cubicBezTo>
                  <a:pt x="1570567" y="2443017"/>
                  <a:pt x="1697725" y="2446732"/>
                  <a:pt x="1694677" y="2614181"/>
                </a:cubicBezTo>
                <a:cubicBezTo>
                  <a:pt x="1694677" y="2614181"/>
                  <a:pt x="1677818" y="2525503"/>
                  <a:pt x="1591998" y="2464925"/>
                </a:cubicBezTo>
                <a:cubicBezTo>
                  <a:pt x="1506178" y="2404345"/>
                  <a:pt x="1543135" y="2319383"/>
                  <a:pt x="1557517" y="2273948"/>
                </a:cubicBezTo>
                <a:cubicBezTo>
                  <a:pt x="1571900" y="2228419"/>
                  <a:pt x="1582663" y="2185271"/>
                  <a:pt x="1547326" y="1998485"/>
                </a:cubicBezTo>
                <a:close/>
                <a:moveTo>
                  <a:pt x="805042" y="2245850"/>
                </a:moveTo>
                <a:cubicBezTo>
                  <a:pt x="978302" y="2383010"/>
                  <a:pt x="1099651" y="2034775"/>
                  <a:pt x="1099651" y="2034775"/>
                </a:cubicBezTo>
                <a:cubicBezTo>
                  <a:pt x="960681" y="2505215"/>
                  <a:pt x="805042" y="2245850"/>
                  <a:pt x="805042" y="2245850"/>
                </a:cubicBezTo>
                <a:close/>
                <a:moveTo>
                  <a:pt x="748750" y="2097450"/>
                </a:moveTo>
                <a:cubicBezTo>
                  <a:pt x="987065" y="2186985"/>
                  <a:pt x="1007449" y="1933715"/>
                  <a:pt x="1007449" y="1933715"/>
                </a:cubicBezTo>
                <a:cubicBezTo>
                  <a:pt x="986970" y="2264423"/>
                  <a:pt x="748750" y="2097450"/>
                  <a:pt x="748750" y="2097450"/>
                </a:cubicBezTo>
                <a:close/>
                <a:moveTo>
                  <a:pt x="755893" y="2046872"/>
                </a:moveTo>
                <a:cubicBezTo>
                  <a:pt x="872956" y="2098402"/>
                  <a:pt x="927629" y="2014678"/>
                  <a:pt x="927629" y="2014678"/>
                </a:cubicBezTo>
                <a:cubicBezTo>
                  <a:pt x="866860" y="2134217"/>
                  <a:pt x="755893" y="2046872"/>
                  <a:pt x="755893" y="2046872"/>
                </a:cubicBezTo>
                <a:close/>
                <a:moveTo>
                  <a:pt x="588825" y="1800937"/>
                </a:moveTo>
                <a:cubicBezTo>
                  <a:pt x="588825" y="1800937"/>
                  <a:pt x="697791" y="1754455"/>
                  <a:pt x="756084" y="1862183"/>
                </a:cubicBezTo>
                <a:cubicBezTo>
                  <a:pt x="756179" y="1862183"/>
                  <a:pt x="695886" y="1768361"/>
                  <a:pt x="588825" y="1800937"/>
                </a:cubicBezTo>
                <a:close/>
                <a:moveTo>
                  <a:pt x="571204" y="1787602"/>
                </a:moveTo>
                <a:cubicBezTo>
                  <a:pt x="571204" y="1787602"/>
                  <a:pt x="635593" y="1697400"/>
                  <a:pt x="734367" y="1775124"/>
                </a:cubicBezTo>
                <a:cubicBezTo>
                  <a:pt x="747416" y="1774838"/>
                  <a:pt x="761608" y="1770266"/>
                  <a:pt x="776372" y="1770457"/>
                </a:cubicBezTo>
                <a:cubicBezTo>
                  <a:pt x="773038" y="1772838"/>
                  <a:pt x="770467" y="1776172"/>
                  <a:pt x="769133" y="1780363"/>
                </a:cubicBezTo>
                <a:cubicBezTo>
                  <a:pt x="765895" y="1790650"/>
                  <a:pt x="771610" y="1801699"/>
                  <a:pt x="781897" y="1804937"/>
                </a:cubicBezTo>
                <a:cubicBezTo>
                  <a:pt x="792184" y="1808176"/>
                  <a:pt x="803233" y="1802461"/>
                  <a:pt x="806471" y="1792174"/>
                </a:cubicBezTo>
                <a:cubicBezTo>
                  <a:pt x="807900" y="1787506"/>
                  <a:pt x="807519" y="1782839"/>
                  <a:pt x="805804" y="1778648"/>
                </a:cubicBezTo>
                <a:cubicBezTo>
                  <a:pt x="819139" y="1786935"/>
                  <a:pt x="822378" y="1799317"/>
                  <a:pt x="834379" y="1817129"/>
                </a:cubicBezTo>
                <a:cubicBezTo>
                  <a:pt x="849429" y="1839704"/>
                  <a:pt x="872289" y="1843418"/>
                  <a:pt x="870289" y="1844085"/>
                </a:cubicBezTo>
                <a:cubicBezTo>
                  <a:pt x="841904" y="1852848"/>
                  <a:pt x="818854" y="1834465"/>
                  <a:pt x="818854" y="1834465"/>
                </a:cubicBezTo>
                <a:cubicBezTo>
                  <a:pt x="770943" y="1859325"/>
                  <a:pt x="743797" y="1811795"/>
                  <a:pt x="735986" y="1801508"/>
                </a:cubicBezTo>
                <a:cubicBezTo>
                  <a:pt x="728176" y="1791221"/>
                  <a:pt x="722461" y="1773981"/>
                  <a:pt x="722461" y="1773981"/>
                </a:cubicBezTo>
                <a:cubicBezTo>
                  <a:pt x="703411" y="1757884"/>
                  <a:pt x="625687" y="1732071"/>
                  <a:pt x="571204" y="1787602"/>
                </a:cubicBezTo>
                <a:close/>
                <a:moveTo>
                  <a:pt x="761608" y="1634630"/>
                </a:moveTo>
                <a:cubicBezTo>
                  <a:pt x="761608" y="1634630"/>
                  <a:pt x="678265" y="1660729"/>
                  <a:pt x="652928" y="1696066"/>
                </a:cubicBezTo>
                <a:cubicBezTo>
                  <a:pt x="652928" y="1696066"/>
                  <a:pt x="649118" y="1705401"/>
                  <a:pt x="614828" y="1692637"/>
                </a:cubicBezTo>
                <a:cubicBezTo>
                  <a:pt x="580538" y="1679779"/>
                  <a:pt x="490908" y="1685589"/>
                  <a:pt x="470429" y="1771600"/>
                </a:cubicBezTo>
                <a:cubicBezTo>
                  <a:pt x="470429" y="1771600"/>
                  <a:pt x="493384" y="1645489"/>
                  <a:pt x="621686" y="1684541"/>
                </a:cubicBezTo>
                <a:cubicBezTo>
                  <a:pt x="621686" y="1684541"/>
                  <a:pt x="611209" y="1667015"/>
                  <a:pt x="622829" y="1651585"/>
                </a:cubicBezTo>
                <a:cubicBezTo>
                  <a:pt x="634450" y="1636059"/>
                  <a:pt x="625401" y="1622438"/>
                  <a:pt x="625401" y="1622438"/>
                </a:cubicBezTo>
                <a:cubicBezTo>
                  <a:pt x="625401" y="1622438"/>
                  <a:pt x="651595" y="1632725"/>
                  <a:pt x="655309" y="1657300"/>
                </a:cubicBezTo>
                <a:cubicBezTo>
                  <a:pt x="654262" y="1655871"/>
                  <a:pt x="652738" y="1654633"/>
                  <a:pt x="650833" y="1654061"/>
                </a:cubicBezTo>
                <a:cubicBezTo>
                  <a:pt x="646070" y="1652537"/>
                  <a:pt x="641022" y="1655204"/>
                  <a:pt x="639498" y="1659967"/>
                </a:cubicBezTo>
                <a:cubicBezTo>
                  <a:pt x="637974" y="1664729"/>
                  <a:pt x="640641" y="1669777"/>
                  <a:pt x="645403" y="1671301"/>
                </a:cubicBezTo>
                <a:cubicBezTo>
                  <a:pt x="649213" y="1672540"/>
                  <a:pt x="653309" y="1671016"/>
                  <a:pt x="655500" y="1667872"/>
                </a:cubicBezTo>
                <a:cubicBezTo>
                  <a:pt x="654928" y="1673016"/>
                  <a:pt x="653500" y="1678541"/>
                  <a:pt x="650737" y="1684732"/>
                </a:cubicBezTo>
                <a:cubicBezTo>
                  <a:pt x="650833" y="1684541"/>
                  <a:pt x="681313" y="1638345"/>
                  <a:pt x="761608" y="1634630"/>
                </a:cubicBezTo>
                <a:close/>
                <a:moveTo>
                  <a:pt x="818472" y="1623772"/>
                </a:moveTo>
                <a:cubicBezTo>
                  <a:pt x="844000" y="1630725"/>
                  <a:pt x="866002" y="1649584"/>
                  <a:pt x="876670" y="1673683"/>
                </a:cubicBezTo>
                <a:cubicBezTo>
                  <a:pt x="887434" y="1697876"/>
                  <a:pt x="886672" y="1726832"/>
                  <a:pt x="874765" y="1750359"/>
                </a:cubicBezTo>
                <a:cubicBezTo>
                  <a:pt x="878004" y="1724737"/>
                  <a:pt x="872384" y="1692923"/>
                  <a:pt x="858763" y="1670730"/>
                </a:cubicBezTo>
                <a:cubicBezTo>
                  <a:pt x="846762" y="1651204"/>
                  <a:pt x="823997" y="1636630"/>
                  <a:pt x="801328" y="1640631"/>
                </a:cubicBezTo>
                <a:cubicBezTo>
                  <a:pt x="804471" y="1628058"/>
                  <a:pt x="799422" y="1614342"/>
                  <a:pt x="790374" y="1605103"/>
                </a:cubicBezTo>
                <a:cubicBezTo>
                  <a:pt x="781230" y="1595863"/>
                  <a:pt x="768657" y="1590815"/>
                  <a:pt x="755893" y="1588815"/>
                </a:cubicBezTo>
                <a:cubicBezTo>
                  <a:pt x="768371" y="1582052"/>
                  <a:pt x="784373" y="1582147"/>
                  <a:pt x="796756" y="1589101"/>
                </a:cubicBezTo>
                <a:cubicBezTo>
                  <a:pt x="809233" y="1596054"/>
                  <a:pt x="817711" y="1609579"/>
                  <a:pt x="818472" y="1623772"/>
                </a:cubicBezTo>
                <a:close/>
                <a:moveTo>
                  <a:pt x="927343" y="1682922"/>
                </a:moveTo>
                <a:cubicBezTo>
                  <a:pt x="926772" y="1662634"/>
                  <a:pt x="914199" y="1643965"/>
                  <a:pt x="897435" y="1632535"/>
                </a:cubicBezTo>
                <a:cubicBezTo>
                  <a:pt x="879814" y="1620438"/>
                  <a:pt x="860764" y="1618247"/>
                  <a:pt x="840571" y="1613961"/>
                </a:cubicBezTo>
                <a:cubicBezTo>
                  <a:pt x="844476" y="1603483"/>
                  <a:pt x="835808" y="1581100"/>
                  <a:pt x="823902" y="1577861"/>
                </a:cubicBezTo>
                <a:cubicBezTo>
                  <a:pt x="831998" y="1580052"/>
                  <a:pt x="840475" y="1582624"/>
                  <a:pt x="846667" y="1588625"/>
                </a:cubicBezTo>
                <a:cubicBezTo>
                  <a:pt x="849905" y="1591863"/>
                  <a:pt x="853525" y="1603579"/>
                  <a:pt x="856858" y="1604912"/>
                </a:cubicBezTo>
                <a:cubicBezTo>
                  <a:pt x="876480" y="1608627"/>
                  <a:pt x="896387" y="1615199"/>
                  <a:pt x="911056" y="1628725"/>
                </a:cubicBezTo>
                <a:cubicBezTo>
                  <a:pt x="925724" y="1642346"/>
                  <a:pt x="934106" y="1664158"/>
                  <a:pt x="927343" y="1682922"/>
                </a:cubicBezTo>
                <a:close/>
                <a:moveTo>
                  <a:pt x="874956" y="1891996"/>
                </a:moveTo>
                <a:cubicBezTo>
                  <a:pt x="875051" y="1891900"/>
                  <a:pt x="875146" y="1891805"/>
                  <a:pt x="875146" y="1891710"/>
                </a:cubicBezTo>
                <a:cubicBezTo>
                  <a:pt x="875146" y="1891710"/>
                  <a:pt x="875051" y="1891805"/>
                  <a:pt x="874956" y="1891996"/>
                </a:cubicBezTo>
                <a:cubicBezTo>
                  <a:pt x="778087" y="2014583"/>
                  <a:pt x="644165" y="1890186"/>
                  <a:pt x="644165" y="1890186"/>
                </a:cubicBezTo>
                <a:cubicBezTo>
                  <a:pt x="794660" y="1980959"/>
                  <a:pt x="870193" y="1897425"/>
                  <a:pt x="874956" y="1891996"/>
                </a:cubicBezTo>
                <a:close/>
                <a:moveTo>
                  <a:pt x="948584" y="1887900"/>
                </a:moveTo>
                <a:cubicBezTo>
                  <a:pt x="886672" y="2100593"/>
                  <a:pt x="688361" y="1965433"/>
                  <a:pt x="688361" y="1965433"/>
                </a:cubicBezTo>
                <a:cubicBezTo>
                  <a:pt x="887338" y="2052968"/>
                  <a:pt x="948584" y="1887900"/>
                  <a:pt x="948584" y="1887900"/>
                </a:cubicBezTo>
                <a:close/>
                <a:moveTo>
                  <a:pt x="1140418" y="1971529"/>
                </a:moveTo>
                <a:cubicBezTo>
                  <a:pt x="1068504" y="1965433"/>
                  <a:pt x="1036690" y="1918571"/>
                  <a:pt x="1036690" y="1918571"/>
                </a:cubicBezTo>
                <a:lnTo>
                  <a:pt x="1068980" y="1927143"/>
                </a:lnTo>
                <a:cubicBezTo>
                  <a:pt x="1109366" y="1941621"/>
                  <a:pt x="1193948" y="1945907"/>
                  <a:pt x="1268434" y="1875327"/>
                </a:cubicBezTo>
                <a:cubicBezTo>
                  <a:pt x="1268434" y="1875327"/>
                  <a:pt x="1292056" y="1851991"/>
                  <a:pt x="1267100" y="1846562"/>
                </a:cubicBezTo>
                <a:cubicBezTo>
                  <a:pt x="1267100" y="1846562"/>
                  <a:pt x="1288627" y="1857515"/>
                  <a:pt x="1237287" y="1885423"/>
                </a:cubicBezTo>
                <a:cubicBezTo>
                  <a:pt x="1191662" y="1910188"/>
                  <a:pt x="1125368" y="1941526"/>
                  <a:pt x="1043929" y="1905807"/>
                </a:cubicBezTo>
                <a:cubicBezTo>
                  <a:pt x="1032785" y="1893901"/>
                  <a:pt x="1021736" y="1877518"/>
                  <a:pt x="1019260" y="1857991"/>
                </a:cubicBezTo>
                <a:lnTo>
                  <a:pt x="1040024" y="1871231"/>
                </a:lnTo>
                <a:cubicBezTo>
                  <a:pt x="1040024" y="1871231"/>
                  <a:pt x="1015640" y="1821796"/>
                  <a:pt x="1015735" y="1790173"/>
                </a:cubicBezTo>
                <a:lnTo>
                  <a:pt x="1031547" y="1808557"/>
                </a:lnTo>
                <a:cubicBezTo>
                  <a:pt x="1031547" y="1808557"/>
                  <a:pt x="1032499" y="1768837"/>
                  <a:pt x="1019545" y="1746454"/>
                </a:cubicBezTo>
                <a:cubicBezTo>
                  <a:pt x="1006687" y="1724070"/>
                  <a:pt x="986113" y="1694162"/>
                  <a:pt x="986113" y="1694162"/>
                </a:cubicBezTo>
                <a:cubicBezTo>
                  <a:pt x="990494" y="1694066"/>
                  <a:pt x="1012783" y="1702258"/>
                  <a:pt x="1050502" y="1733595"/>
                </a:cubicBezTo>
                <a:cubicBezTo>
                  <a:pt x="1055740" y="1753693"/>
                  <a:pt x="1054693" y="1775124"/>
                  <a:pt x="1050692" y="1795508"/>
                </a:cubicBezTo>
                <a:cubicBezTo>
                  <a:pt x="1043929" y="1829988"/>
                  <a:pt x="1087744" y="1875803"/>
                  <a:pt x="1087744" y="1875803"/>
                </a:cubicBezTo>
                <a:cubicBezTo>
                  <a:pt x="1087744" y="1875803"/>
                  <a:pt x="1072790" y="1812557"/>
                  <a:pt x="1087649" y="1781410"/>
                </a:cubicBezTo>
                <a:cubicBezTo>
                  <a:pt x="1089745" y="1776934"/>
                  <a:pt x="1091269" y="1772743"/>
                  <a:pt x="1092412" y="1768742"/>
                </a:cubicBezTo>
                <a:cubicBezTo>
                  <a:pt x="1099841" y="1774267"/>
                  <a:pt x="1107556" y="1779601"/>
                  <a:pt x="1115367" y="1784649"/>
                </a:cubicBezTo>
                <a:cubicBezTo>
                  <a:pt x="1116415" y="1799698"/>
                  <a:pt x="1119653" y="1820463"/>
                  <a:pt x="1128988" y="1840370"/>
                </a:cubicBezTo>
                <a:cubicBezTo>
                  <a:pt x="1146323" y="1877518"/>
                  <a:pt x="1189757" y="1874946"/>
                  <a:pt x="1189757" y="1874946"/>
                </a:cubicBezTo>
                <a:cubicBezTo>
                  <a:pt x="1166897" y="1862944"/>
                  <a:pt x="1166516" y="1843133"/>
                  <a:pt x="1165659" y="1827797"/>
                </a:cubicBezTo>
                <a:cubicBezTo>
                  <a:pt x="1165373" y="1823416"/>
                  <a:pt x="1164611" y="1817701"/>
                  <a:pt x="1163659" y="1811700"/>
                </a:cubicBezTo>
                <a:cubicBezTo>
                  <a:pt x="1188328" y="1823606"/>
                  <a:pt x="1211093" y="1831702"/>
                  <a:pt x="1226905" y="1833893"/>
                </a:cubicBezTo>
                <a:cubicBezTo>
                  <a:pt x="1263671" y="1838846"/>
                  <a:pt x="1275673" y="1832655"/>
                  <a:pt x="1287388" y="1848085"/>
                </a:cubicBezTo>
                <a:cubicBezTo>
                  <a:pt x="1299199" y="1863516"/>
                  <a:pt x="1212331" y="1977625"/>
                  <a:pt x="1140418" y="1971529"/>
                </a:cubicBezTo>
                <a:close/>
                <a:moveTo>
                  <a:pt x="1128321" y="2470640"/>
                </a:moveTo>
                <a:cubicBezTo>
                  <a:pt x="1438169" y="2306619"/>
                  <a:pt x="1342443" y="2062017"/>
                  <a:pt x="1344253" y="2065637"/>
                </a:cubicBezTo>
                <a:cubicBezTo>
                  <a:pt x="1489318" y="2353958"/>
                  <a:pt x="1128321" y="2470640"/>
                  <a:pt x="1128321" y="2470640"/>
                </a:cubicBezTo>
                <a:close/>
                <a:moveTo>
                  <a:pt x="1234048" y="1984007"/>
                </a:moveTo>
                <a:cubicBezTo>
                  <a:pt x="1442170" y="2267852"/>
                  <a:pt x="1106794" y="2427682"/>
                  <a:pt x="1106794" y="2427682"/>
                </a:cubicBezTo>
                <a:cubicBezTo>
                  <a:pt x="1381305" y="2236325"/>
                  <a:pt x="1229667" y="1978006"/>
                  <a:pt x="1234048" y="1984007"/>
                </a:cubicBezTo>
                <a:close/>
                <a:moveTo>
                  <a:pt x="835903" y="2404536"/>
                </a:moveTo>
                <a:cubicBezTo>
                  <a:pt x="1060884" y="2648376"/>
                  <a:pt x="1184328" y="2041919"/>
                  <a:pt x="1184328" y="2041919"/>
                </a:cubicBezTo>
                <a:cubicBezTo>
                  <a:pt x="1082125" y="2805539"/>
                  <a:pt x="835903" y="2404536"/>
                  <a:pt x="835903" y="2404536"/>
                </a:cubicBezTo>
                <a:close/>
              </a:path>
            </a:pathLst>
          </a:custGeom>
          <a:gradFill>
            <a:gsLst>
              <a:gs pos="0">
                <a:schemeClr val="accent4">
                  <a:lumMod val="75000"/>
                </a:schemeClr>
              </a:gs>
              <a:gs pos="100000">
                <a:srgbClr val="FBCF61"/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BB92760F-6C00-448B-BF7A-A70539856A8A}"/>
              </a:ext>
            </a:extLst>
          </p:cNvPr>
          <p:cNvSpPr txBox="1"/>
          <p:nvPr/>
        </p:nvSpPr>
        <p:spPr>
          <a:xfrm>
            <a:off x="6096000" y="920489"/>
            <a:ext cx="1661993" cy="5016758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zh-CN" altLang="en-US" sz="9600" dirty="0">
                <a:gradFill>
                  <a:gsLst>
                    <a:gs pos="0">
                      <a:schemeClr val="accent4">
                        <a:lumMod val="75000"/>
                      </a:schemeClr>
                    </a:gs>
                    <a:gs pos="100000">
                      <a:srgbClr val="FBCF61"/>
                    </a:gs>
                  </a:gsLst>
                  <a:lin ang="18900000" scaled="1"/>
                </a:gradFill>
                <a:latin typeface="演示秋鸿楷" panose="00000500000000000000" pitchFamily="2" charset="-122"/>
                <a:ea typeface="演示秋鸿楷" panose="00000500000000000000" pitchFamily="2" charset="-122"/>
              </a:rPr>
              <a:t>老虎剪纸</a:t>
            </a:r>
          </a:p>
        </p:txBody>
      </p:sp>
    </p:spTree>
    <p:extLst>
      <p:ext uri="{BB962C8B-B14F-4D97-AF65-F5344CB8AC3E}">
        <p14:creationId xmlns:p14="http://schemas.microsoft.com/office/powerpoint/2010/main" val="282086400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" name="组合 69">
            <a:extLst>
              <a:ext uri="{FF2B5EF4-FFF2-40B4-BE49-F238E27FC236}">
                <a16:creationId xmlns:a16="http://schemas.microsoft.com/office/drawing/2014/main" id="{33BE2A82-1646-41C7-9B13-6A4C33F0243F}"/>
              </a:ext>
            </a:extLst>
          </p:cNvPr>
          <p:cNvGrpSpPr/>
          <p:nvPr/>
        </p:nvGrpSpPr>
        <p:grpSpPr>
          <a:xfrm>
            <a:off x="922739" y="1983959"/>
            <a:ext cx="9503962" cy="3165436"/>
            <a:chOff x="472061" y="3837513"/>
            <a:chExt cx="6522747" cy="2172499"/>
          </a:xfrm>
        </p:grpSpPr>
        <p:sp>
          <p:nvSpPr>
            <p:cNvPr id="4" name="任意多边形: 形状 3">
              <a:extLst>
                <a:ext uri="{FF2B5EF4-FFF2-40B4-BE49-F238E27FC236}">
                  <a16:creationId xmlns:a16="http://schemas.microsoft.com/office/drawing/2014/main" id="{E25101D0-8DD3-48C2-86B1-78D802F00399}"/>
                </a:ext>
              </a:extLst>
            </p:cNvPr>
            <p:cNvSpPr/>
            <p:nvPr/>
          </p:nvSpPr>
          <p:spPr>
            <a:xfrm>
              <a:off x="472061" y="3837513"/>
              <a:ext cx="6522747" cy="2172499"/>
            </a:xfrm>
            <a:custGeom>
              <a:avLst/>
              <a:gdLst>
                <a:gd name="connsiteX0" fmla="*/ 2500400 w 6522747"/>
                <a:gd name="connsiteY0" fmla="*/ 1217595 h 2172499"/>
                <a:gd name="connsiteX1" fmla="*/ 1857272 w 6522747"/>
                <a:gd name="connsiteY1" fmla="*/ 1564401 h 2172499"/>
                <a:gd name="connsiteX2" fmla="*/ 1555806 w 6522747"/>
                <a:gd name="connsiteY2" fmla="*/ 1649078 h 2172499"/>
                <a:gd name="connsiteX3" fmla="*/ 1443982 w 6522747"/>
                <a:gd name="connsiteY3" fmla="*/ 1571163 h 2172499"/>
                <a:gd name="connsiteX4" fmla="*/ 1718302 w 6522747"/>
                <a:gd name="connsiteY4" fmla="*/ 1791286 h 2172499"/>
                <a:gd name="connsiteX5" fmla="*/ 1718302 w 6522747"/>
                <a:gd name="connsiteY5" fmla="*/ 1919969 h 2172499"/>
                <a:gd name="connsiteX6" fmla="*/ 1349113 w 6522747"/>
                <a:gd name="connsiteY6" fmla="*/ 1875963 h 2172499"/>
                <a:gd name="connsiteX7" fmla="*/ 1034122 w 6522747"/>
                <a:gd name="connsiteY7" fmla="*/ 1726992 h 2172499"/>
                <a:gd name="connsiteX8" fmla="*/ 1071364 w 6522747"/>
                <a:gd name="connsiteY8" fmla="*/ 1561067 h 2172499"/>
                <a:gd name="connsiteX9" fmla="*/ 1276247 w 6522747"/>
                <a:gd name="connsiteY9" fmla="*/ 1439147 h 2172499"/>
                <a:gd name="connsiteX10" fmla="*/ 1247482 w 6522747"/>
                <a:gd name="connsiteY10" fmla="*/ 1317227 h 2172499"/>
                <a:gd name="connsiteX11" fmla="*/ 1051648 w 6522747"/>
                <a:gd name="connsiteY11" fmla="*/ 1394856 h 2172499"/>
                <a:gd name="connsiteX12" fmla="*/ 640072 w 6522747"/>
                <a:gd name="connsiteY12" fmla="*/ 1723087 h 2172499"/>
                <a:gd name="connsiteX13" fmla="*/ 198112 w 6522747"/>
                <a:gd name="connsiteY13" fmla="*/ 1889775 h 2172499"/>
                <a:gd name="connsiteX14" fmla="*/ 659 w 6522747"/>
                <a:gd name="connsiteY14" fmla="*/ 1788809 h 2172499"/>
                <a:gd name="connsiteX15" fmla="*/ 263740 w 6522747"/>
                <a:gd name="connsiteY15" fmla="*/ 1700799 h 2172499"/>
                <a:gd name="connsiteX16" fmla="*/ 637977 w 6522747"/>
                <a:gd name="connsiteY16" fmla="*/ 1493249 h 2172499"/>
                <a:gd name="connsiteX17" fmla="*/ 1144707 w 6522747"/>
                <a:gd name="connsiteY17" fmla="*/ 1034334 h 2172499"/>
                <a:gd name="connsiteX18" fmla="*/ 1494846 w 6522747"/>
                <a:gd name="connsiteY18" fmla="*/ 700769 h 2172499"/>
                <a:gd name="connsiteX19" fmla="*/ 2321235 w 6522747"/>
                <a:gd name="connsiteY19" fmla="*/ 375680 h 2172499"/>
                <a:gd name="connsiteX20" fmla="*/ 3259352 w 6522747"/>
                <a:gd name="connsiteY20" fmla="*/ 341771 h 2172499"/>
                <a:gd name="connsiteX21" fmla="*/ 4248333 w 6522747"/>
                <a:gd name="connsiteY21" fmla="*/ 192705 h 2172499"/>
                <a:gd name="connsiteX22" fmla="*/ 4759730 w 6522747"/>
                <a:gd name="connsiteY22" fmla="*/ 60593 h 2172499"/>
                <a:gd name="connsiteX23" fmla="*/ 5288082 w 6522747"/>
                <a:gd name="connsiteY23" fmla="*/ 9825 h 2172499"/>
                <a:gd name="connsiteX24" fmla="*/ 5684322 w 6522747"/>
                <a:gd name="connsiteY24" fmla="*/ 199468 h 2172499"/>
                <a:gd name="connsiteX25" fmla="*/ 5863773 w 6522747"/>
                <a:gd name="connsiteY25" fmla="*/ 731153 h 2172499"/>
                <a:gd name="connsiteX26" fmla="*/ 5890824 w 6522747"/>
                <a:gd name="connsiteY26" fmla="*/ 1059671 h 2172499"/>
                <a:gd name="connsiteX27" fmla="*/ 6110947 w 6522747"/>
                <a:gd name="connsiteY27" fmla="*/ 1496583 h 2172499"/>
                <a:gd name="connsiteX28" fmla="*/ 6334499 w 6522747"/>
                <a:gd name="connsiteY28" fmla="*/ 1838625 h 2172499"/>
                <a:gd name="connsiteX29" fmla="*/ 6520808 w 6522747"/>
                <a:gd name="connsiteY29" fmla="*/ 1977500 h 2172499"/>
                <a:gd name="connsiteX30" fmla="*/ 6338308 w 6522747"/>
                <a:gd name="connsiteY30" fmla="*/ 2120375 h 2172499"/>
                <a:gd name="connsiteX31" fmla="*/ 6080467 w 6522747"/>
                <a:gd name="connsiteY31" fmla="*/ 2072274 h 2172499"/>
                <a:gd name="connsiteX32" fmla="*/ 5941592 w 6522747"/>
                <a:gd name="connsiteY32" fmla="*/ 1984262 h 2172499"/>
                <a:gd name="connsiteX33" fmla="*/ 5775667 w 6522747"/>
                <a:gd name="connsiteY33" fmla="*/ 1825100 h 2172499"/>
                <a:gd name="connsiteX34" fmla="*/ 5573832 w 6522747"/>
                <a:gd name="connsiteY34" fmla="*/ 1693655 h 2172499"/>
                <a:gd name="connsiteX35" fmla="*/ 5436863 w 6522747"/>
                <a:gd name="connsiteY35" fmla="*/ 1728040 h 2172499"/>
                <a:gd name="connsiteX36" fmla="*/ 5551258 w 6522747"/>
                <a:gd name="connsiteY36" fmla="*/ 1928065 h 2172499"/>
                <a:gd name="connsiteX37" fmla="*/ 5549543 w 6522747"/>
                <a:gd name="connsiteY37" fmla="*/ 2116374 h 2172499"/>
                <a:gd name="connsiteX38" fmla="*/ 5308847 w 6522747"/>
                <a:gd name="connsiteY38" fmla="*/ 2170571 h 2172499"/>
                <a:gd name="connsiteX39" fmla="*/ 5078532 w 6522747"/>
                <a:gd name="connsiteY39" fmla="*/ 2048651 h 2172499"/>
                <a:gd name="connsiteX40" fmla="*/ 4868601 w 6522747"/>
                <a:gd name="connsiteY40" fmla="*/ 1845483 h 2172499"/>
                <a:gd name="connsiteX41" fmla="*/ 4583709 w 6522747"/>
                <a:gd name="connsiteY41" fmla="*/ 1733755 h 2172499"/>
                <a:gd name="connsiteX42" fmla="*/ 3760748 w 6522747"/>
                <a:gd name="connsiteY42" fmla="*/ 1574592 h 2172499"/>
                <a:gd name="connsiteX43" fmla="*/ 3076663 w 6522747"/>
                <a:gd name="connsiteY43" fmla="*/ 1605072 h 2172499"/>
                <a:gd name="connsiteX44" fmla="*/ 2819297 w 6522747"/>
                <a:gd name="connsiteY44" fmla="*/ 1554304 h 2172499"/>
                <a:gd name="connsiteX45" fmla="*/ 2783388 w 6522747"/>
                <a:gd name="connsiteY45" fmla="*/ 1352565 h 2172499"/>
                <a:gd name="connsiteX46" fmla="*/ 2592983 w 6522747"/>
                <a:gd name="connsiteY46" fmla="*/ 1534683 h 2172499"/>
                <a:gd name="connsiteX47" fmla="*/ 2927025 w 6522747"/>
                <a:gd name="connsiteY47" fmla="*/ 1662794 h 2172499"/>
                <a:gd name="connsiteX48" fmla="*/ 2900927 w 6522747"/>
                <a:gd name="connsiteY48" fmla="*/ 1889489 h 2172499"/>
                <a:gd name="connsiteX49" fmla="*/ 2388958 w 6522747"/>
                <a:gd name="connsiteY49" fmla="*/ 1848817 h 2172499"/>
                <a:gd name="connsiteX50" fmla="*/ 1965571 w 6522747"/>
                <a:gd name="connsiteY50" fmla="*/ 1764140 h 2172499"/>
                <a:gd name="connsiteX51" fmla="*/ 2013006 w 6522747"/>
                <a:gd name="connsiteY51" fmla="*/ 1621932 h 2172499"/>
                <a:gd name="connsiteX52" fmla="*/ 2050249 w 6522747"/>
                <a:gd name="connsiteY52" fmla="*/ 1503345 h 2172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6522747" h="2172499">
                  <a:moveTo>
                    <a:pt x="2500400" y="1217595"/>
                  </a:moveTo>
                  <a:cubicBezTo>
                    <a:pt x="2381814" y="1302273"/>
                    <a:pt x="1992718" y="1533920"/>
                    <a:pt x="1857272" y="1564401"/>
                  </a:cubicBezTo>
                  <a:cubicBezTo>
                    <a:pt x="1721827" y="1594881"/>
                    <a:pt x="1586286" y="1676129"/>
                    <a:pt x="1555806" y="1649078"/>
                  </a:cubicBezTo>
                  <a:moveTo>
                    <a:pt x="1443982" y="1571163"/>
                  </a:moveTo>
                  <a:cubicBezTo>
                    <a:pt x="1487702" y="1613550"/>
                    <a:pt x="1718302" y="1760806"/>
                    <a:pt x="1718302" y="1791286"/>
                  </a:cubicBezTo>
                  <a:cubicBezTo>
                    <a:pt x="1718302" y="1821766"/>
                    <a:pt x="1779262" y="1903014"/>
                    <a:pt x="1718302" y="1919969"/>
                  </a:cubicBezTo>
                  <a:cubicBezTo>
                    <a:pt x="1657342" y="1936923"/>
                    <a:pt x="1410073" y="1916540"/>
                    <a:pt x="1349113" y="1875963"/>
                  </a:cubicBezTo>
                  <a:cubicBezTo>
                    <a:pt x="1288153" y="1835387"/>
                    <a:pt x="1040884" y="1767569"/>
                    <a:pt x="1034122" y="1726992"/>
                  </a:cubicBezTo>
                  <a:cubicBezTo>
                    <a:pt x="1027359" y="1686416"/>
                    <a:pt x="983353" y="1574592"/>
                    <a:pt x="1071364" y="1561067"/>
                  </a:cubicBezTo>
                  <a:cubicBezTo>
                    <a:pt x="1159375" y="1547541"/>
                    <a:pt x="1269484" y="1476390"/>
                    <a:pt x="1276247" y="1439147"/>
                  </a:cubicBezTo>
                  <a:cubicBezTo>
                    <a:pt x="1283010" y="1401904"/>
                    <a:pt x="1281772" y="1351517"/>
                    <a:pt x="1247482" y="1317227"/>
                  </a:cubicBezTo>
                  <a:cubicBezTo>
                    <a:pt x="1206048" y="1275793"/>
                    <a:pt x="1086604" y="1357422"/>
                    <a:pt x="1051648" y="1394856"/>
                  </a:cubicBezTo>
                  <a:cubicBezTo>
                    <a:pt x="926584" y="1528586"/>
                    <a:pt x="695413" y="1676034"/>
                    <a:pt x="640072" y="1723087"/>
                  </a:cubicBezTo>
                  <a:cubicBezTo>
                    <a:pt x="580541" y="1773760"/>
                    <a:pt x="400138" y="1894251"/>
                    <a:pt x="198112" y="1889775"/>
                  </a:cubicBezTo>
                  <a:cubicBezTo>
                    <a:pt x="29329" y="1886155"/>
                    <a:pt x="-5723" y="1805669"/>
                    <a:pt x="659" y="1788809"/>
                  </a:cubicBezTo>
                  <a:cubicBezTo>
                    <a:pt x="51523" y="1654317"/>
                    <a:pt x="140105" y="1725564"/>
                    <a:pt x="263740" y="1700799"/>
                  </a:cubicBezTo>
                  <a:cubicBezTo>
                    <a:pt x="373372" y="1678891"/>
                    <a:pt x="523963" y="1594785"/>
                    <a:pt x="637977" y="1493249"/>
                  </a:cubicBezTo>
                  <a:cubicBezTo>
                    <a:pt x="837811" y="1315322"/>
                    <a:pt x="947254" y="1224739"/>
                    <a:pt x="1144707" y="1034334"/>
                  </a:cubicBezTo>
                  <a:cubicBezTo>
                    <a:pt x="1336350" y="849359"/>
                    <a:pt x="1335683" y="870123"/>
                    <a:pt x="1494846" y="700769"/>
                  </a:cubicBezTo>
                  <a:cubicBezTo>
                    <a:pt x="1654009" y="531414"/>
                    <a:pt x="2182360" y="382443"/>
                    <a:pt x="2321235" y="375680"/>
                  </a:cubicBezTo>
                  <a:cubicBezTo>
                    <a:pt x="2460110" y="368918"/>
                    <a:pt x="2863112" y="395969"/>
                    <a:pt x="3259352" y="341771"/>
                  </a:cubicBezTo>
                  <a:cubicBezTo>
                    <a:pt x="3655592" y="287574"/>
                    <a:pt x="4075550" y="250331"/>
                    <a:pt x="4248333" y="192705"/>
                  </a:cubicBezTo>
                  <a:cubicBezTo>
                    <a:pt x="4421117" y="135079"/>
                    <a:pt x="4663051" y="80501"/>
                    <a:pt x="4759730" y="60593"/>
                  </a:cubicBezTo>
                  <a:cubicBezTo>
                    <a:pt x="4874888" y="36876"/>
                    <a:pt x="5162733" y="-24084"/>
                    <a:pt x="5288082" y="9825"/>
                  </a:cubicBezTo>
                  <a:cubicBezTo>
                    <a:pt x="5413431" y="43734"/>
                    <a:pt x="5596311" y="67356"/>
                    <a:pt x="5684322" y="199468"/>
                  </a:cubicBezTo>
                  <a:cubicBezTo>
                    <a:pt x="5774524" y="334723"/>
                    <a:pt x="5873965" y="629617"/>
                    <a:pt x="5863773" y="731153"/>
                  </a:cubicBezTo>
                  <a:cubicBezTo>
                    <a:pt x="5853582" y="832690"/>
                    <a:pt x="5816339" y="961468"/>
                    <a:pt x="5890824" y="1059671"/>
                  </a:cubicBezTo>
                  <a:cubicBezTo>
                    <a:pt x="5965310" y="1157874"/>
                    <a:pt x="6053416" y="1367900"/>
                    <a:pt x="6110947" y="1496583"/>
                  </a:cubicBezTo>
                  <a:cubicBezTo>
                    <a:pt x="6168478" y="1625265"/>
                    <a:pt x="6246392" y="1791191"/>
                    <a:pt x="6334499" y="1838625"/>
                  </a:cubicBezTo>
                  <a:cubicBezTo>
                    <a:pt x="6422605" y="1886060"/>
                    <a:pt x="6510616" y="1879297"/>
                    <a:pt x="6520808" y="1977500"/>
                  </a:cubicBezTo>
                  <a:cubicBezTo>
                    <a:pt x="6531000" y="2075702"/>
                    <a:pt x="6504329" y="2157618"/>
                    <a:pt x="6338308" y="2120375"/>
                  </a:cubicBezTo>
                  <a:cubicBezTo>
                    <a:pt x="6172288" y="2083132"/>
                    <a:pt x="6138093" y="2106183"/>
                    <a:pt x="6080467" y="2072274"/>
                  </a:cubicBezTo>
                  <a:cubicBezTo>
                    <a:pt x="6022840" y="2038365"/>
                    <a:pt x="5985598" y="2007884"/>
                    <a:pt x="5941592" y="1984262"/>
                  </a:cubicBezTo>
                  <a:cubicBezTo>
                    <a:pt x="5897587" y="1960641"/>
                    <a:pt x="5829864" y="1869105"/>
                    <a:pt x="5775667" y="1825100"/>
                  </a:cubicBezTo>
                  <a:cubicBezTo>
                    <a:pt x="5721470" y="1781094"/>
                    <a:pt x="5577547" y="1649649"/>
                    <a:pt x="5573832" y="1693655"/>
                  </a:cubicBezTo>
                  <a:cubicBezTo>
                    <a:pt x="5570403" y="1734326"/>
                    <a:pt x="5478201" y="1743756"/>
                    <a:pt x="5436863" y="1728040"/>
                  </a:cubicBezTo>
                  <a:cubicBezTo>
                    <a:pt x="5404287" y="1715562"/>
                    <a:pt x="5486869" y="1904348"/>
                    <a:pt x="5551258" y="1928065"/>
                  </a:cubicBezTo>
                  <a:cubicBezTo>
                    <a:pt x="5615647" y="1951782"/>
                    <a:pt x="5596978" y="2089323"/>
                    <a:pt x="5549543" y="2116374"/>
                  </a:cubicBezTo>
                  <a:cubicBezTo>
                    <a:pt x="5502109" y="2143425"/>
                    <a:pt x="5386761" y="2180763"/>
                    <a:pt x="5308847" y="2170571"/>
                  </a:cubicBezTo>
                  <a:cubicBezTo>
                    <a:pt x="5230932" y="2160380"/>
                    <a:pt x="5085295" y="2102849"/>
                    <a:pt x="5078532" y="2048651"/>
                  </a:cubicBezTo>
                  <a:cubicBezTo>
                    <a:pt x="5071769" y="1994454"/>
                    <a:pt x="4983663" y="1889489"/>
                    <a:pt x="4868601" y="1845483"/>
                  </a:cubicBezTo>
                  <a:cubicBezTo>
                    <a:pt x="4753539" y="1801478"/>
                    <a:pt x="4680578" y="1761282"/>
                    <a:pt x="4583709" y="1733755"/>
                  </a:cubicBezTo>
                  <a:cubicBezTo>
                    <a:pt x="4294244" y="1651364"/>
                    <a:pt x="4075550" y="1567353"/>
                    <a:pt x="3760748" y="1574592"/>
                  </a:cubicBezTo>
                  <a:cubicBezTo>
                    <a:pt x="3625017" y="1577735"/>
                    <a:pt x="3174866" y="1611835"/>
                    <a:pt x="3076663" y="1605072"/>
                  </a:cubicBezTo>
                  <a:cubicBezTo>
                    <a:pt x="2978460" y="1598309"/>
                    <a:pt x="2849777" y="1581355"/>
                    <a:pt x="2819297" y="1554304"/>
                  </a:cubicBezTo>
                  <a:cubicBezTo>
                    <a:pt x="2788817" y="1527253"/>
                    <a:pt x="2846444" y="1392760"/>
                    <a:pt x="2783388" y="1352565"/>
                  </a:cubicBezTo>
                  <a:moveTo>
                    <a:pt x="2592983" y="1534683"/>
                  </a:moveTo>
                  <a:cubicBezTo>
                    <a:pt x="2758623" y="1576402"/>
                    <a:pt x="2867494" y="1623551"/>
                    <a:pt x="2927025" y="1662794"/>
                  </a:cubicBezTo>
                  <a:cubicBezTo>
                    <a:pt x="3015893" y="1721182"/>
                    <a:pt x="2978841" y="1872534"/>
                    <a:pt x="2900927" y="1889489"/>
                  </a:cubicBezTo>
                  <a:cubicBezTo>
                    <a:pt x="2823012" y="1906443"/>
                    <a:pt x="2470301" y="1859009"/>
                    <a:pt x="2388958" y="1848817"/>
                  </a:cubicBezTo>
                  <a:cubicBezTo>
                    <a:pt x="2307614" y="1838625"/>
                    <a:pt x="2002909" y="1787857"/>
                    <a:pt x="1965571" y="1764140"/>
                  </a:cubicBezTo>
                  <a:cubicBezTo>
                    <a:pt x="1928233" y="1740423"/>
                    <a:pt x="1945283" y="1676129"/>
                    <a:pt x="2013006" y="1621932"/>
                  </a:cubicBezTo>
                  <a:cubicBezTo>
                    <a:pt x="2080729" y="1567734"/>
                    <a:pt x="2050249" y="1503345"/>
                    <a:pt x="2050249" y="1503345"/>
                  </a:cubicBezTo>
                </a:path>
              </a:pathLst>
            </a:custGeom>
            <a:noFill/>
            <a:ln w="76200" cap="rnd">
              <a:gradFill>
                <a:gsLst>
                  <a:gs pos="0">
                    <a:srgbClr val="FFC000"/>
                  </a:gs>
                  <a:gs pos="100000">
                    <a:srgbClr val="AB190F"/>
                  </a:gs>
                </a:gsLst>
                <a:lin ang="5400000" scaled="1"/>
              </a:gra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/>
            </a:p>
          </p:txBody>
        </p:sp>
        <p:grpSp>
          <p:nvGrpSpPr>
            <p:cNvPr id="5" name="图形 343">
              <a:extLst>
                <a:ext uri="{FF2B5EF4-FFF2-40B4-BE49-F238E27FC236}">
                  <a16:creationId xmlns:a16="http://schemas.microsoft.com/office/drawing/2014/main" id="{30150250-F85A-4C8E-9DAF-1B0B0B74A578}"/>
                </a:ext>
              </a:extLst>
            </p:cNvPr>
            <p:cNvGrpSpPr/>
            <p:nvPr/>
          </p:nvGrpSpPr>
          <p:grpSpPr>
            <a:xfrm>
              <a:off x="5037712" y="4689177"/>
              <a:ext cx="681323" cy="251459"/>
              <a:chOff x="5151312" y="5112378"/>
              <a:chExt cx="681323" cy="251459"/>
            </a:xfrm>
            <a:noFill/>
          </p:grpSpPr>
          <p:sp>
            <p:nvSpPr>
              <p:cNvPr id="6" name="任意多边形: 形状 5">
                <a:extLst>
                  <a:ext uri="{FF2B5EF4-FFF2-40B4-BE49-F238E27FC236}">
                    <a16:creationId xmlns:a16="http://schemas.microsoft.com/office/drawing/2014/main" id="{69D23DEF-E597-4B40-996D-AFF9A68EA2C8}"/>
                  </a:ext>
                </a:extLst>
              </p:cNvPr>
              <p:cNvSpPr/>
              <p:nvPr/>
            </p:nvSpPr>
            <p:spPr>
              <a:xfrm>
                <a:off x="5582318" y="5222582"/>
                <a:ext cx="250317" cy="141255"/>
              </a:xfrm>
              <a:custGeom>
                <a:avLst/>
                <a:gdLst>
                  <a:gd name="connsiteX0" fmla="*/ 250277 w 250317"/>
                  <a:gd name="connsiteY0" fmla="*/ -210 h 141255"/>
                  <a:gd name="connsiteX1" fmla="*/ 79017 w 250317"/>
                  <a:gd name="connsiteY1" fmla="*/ 21317 h 141255"/>
                  <a:gd name="connsiteX2" fmla="*/ -41 w 250317"/>
                  <a:gd name="connsiteY2" fmla="*/ 141046 h 141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0317" h="141255">
                    <a:moveTo>
                      <a:pt x="250277" y="-210"/>
                    </a:moveTo>
                    <a:cubicBezTo>
                      <a:pt x="171219" y="2171"/>
                      <a:pt x="100639" y="9410"/>
                      <a:pt x="79017" y="21317"/>
                    </a:cubicBezTo>
                    <a:cubicBezTo>
                      <a:pt x="57967" y="33032"/>
                      <a:pt x="2341" y="76657"/>
                      <a:pt x="-41" y="141046"/>
                    </a:cubicBezTo>
                  </a:path>
                </a:pathLst>
              </a:custGeom>
              <a:noFill/>
              <a:ln w="57150" cap="rnd">
                <a:gradFill>
                  <a:gsLst>
                    <a:gs pos="0">
                      <a:srgbClr val="FFC000"/>
                    </a:gs>
                    <a:gs pos="100000">
                      <a:srgbClr val="AB190F"/>
                    </a:gs>
                  </a:gsLst>
                  <a:lin ang="5400000" scaled="1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" name="任意多边形: 形状 6">
                <a:extLst>
                  <a:ext uri="{FF2B5EF4-FFF2-40B4-BE49-F238E27FC236}">
                    <a16:creationId xmlns:a16="http://schemas.microsoft.com/office/drawing/2014/main" id="{2B67985B-6687-4BE4-82BA-C74EB4DE60DE}"/>
                  </a:ext>
                </a:extLst>
              </p:cNvPr>
              <p:cNvSpPr/>
              <p:nvPr/>
            </p:nvSpPr>
            <p:spPr>
              <a:xfrm>
                <a:off x="5151312" y="5112378"/>
                <a:ext cx="131801" cy="179546"/>
              </a:xfrm>
              <a:custGeom>
                <a:avLst/>
                <a:gdLst>
                  <a:gd name="connsiteX0" fmla="*/ 117594 w 131801"/>
                  <a:gd name="connsiteY0" fmla="*/ 179336 h 179546"/>
                  <a:gd name="connsiteX1" fmla="*/ 120927 w 131801"/>
                  <a:gd name="connsiteY1" fmla="*/ 72847 h 179546"/>
                  <a:gd name="connsiteX2" fmla="*/ -41 w 131801"/>
                  <a:gd name="connsiteY2" fmla="*/ -210 h 179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1801" h="179546">
                    <a:moveTo>
                      <a:pt x="117594" y="179336"/>
                    </a:moveTo>
                    <a:cubicBezTo>
                      <a:pt x="139310" y="143618"/>
                      <a:pt x="132452" y="94087"/>
                      <a:pt x="120927" y="72847"/>
                    </a:cubicBezTo>
                    <a:cubicBezTo>
                      <a:pt x="106925" y="46939"/>
                      <a:pt x="40727" y="1028"/>
                      <a:pt x="-41" y="-210"/>
                    </a:cubicBezTo>
                  </a:path>
                </a:pathLst>
              </a:custGeom>
              <a:noFill/>
              <a:ln w="57150" cap="rnd">
                <a:gradFill>
                  <a:gsLst>
                    <a:gs pos="0">
                      <a:srgbClr val="FFC000"/>
                    </a:gs>
                    <a:gs pos="100000">
                      <a:srgbClr val="AB190F"/>
                    </a:gs>
                  </a:gsLst>
                  <a:lin ang="5400000" scaled="1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8" name="任意多边形: 形状 7">
              <a:extLst>
                <a:ext uri="{FF2B5EF4-FFF2-40B4-BE49-F238E27FC236}">
                  <a16:creationId xmlns:a16="http://schemas.microsoft.com/office/drawing/2014/main" id="{3CDBC455-1C27-40EE-8767-7177236A16AB}"/>
                </a:ext>
              </a:extLst>
            </p:cNvPr>
            <p:cNvSpPr/>
            <p:nvPr/>
          </p:nvSpPr>
          <p:spPr>
            <a:xfrm>
              <a:off x="5068314" y="5163087"/>
              <a:ext cx="272700" cy="177599"/>
            </a:xfrm>
            <a:custGeom>
              <a:avLst/>
              <a:gdLst>
                <a:gd name="connsiteX0" fmla="*/ 272252 w 272700"/>
                <a:gd name="connsiteY0" fmla="*/ 38420 h 177599"/>
                <a:gd name="connsiteX1" fmla="*/ 178812 w 272700"/>
                <a:gd name="connsiteY1" fmla="*/ 125859 h 177599"/>
                <a:gd name="connsiteX2" fmla="*/ 99755 w 272700"/>
                <a:gd name="connsiteY2" fmla="*/ 177389 h 177599"/>
                <a:gd name="connsiteX3" fmla="*/ 50701 w 272700"/>
                <a:gd name="connsiteY3" fmla="*/ 100713 h 177599"/>
                <a:gd name="connsiteX4" fmla="*/ 5171 w 272700"/>
                <a:gd name="connsiteY4" fmla="*/ 2511 h 177599"/>
                <a:gd name="connsiteX5" fmla="*/ 128520 w 272700"/>
                <a:gd name="connsiteY5" fmla="*/ 46802 h 177599"/>
                <a:gd name="connsiteX6" fmla="*/ 272252 w 272700"/>
                <a:gd name="connsiteY6" fmla="*/ 38420 h 177599"/>
                <a:gd name="connsiteX7" fmla="*/ 272252 w 272700"/>
                <a:gd name="connsiteY7" fmla="*/ 38420 h 177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2700" h="177599">
                  <a:moveTo>
                    <a:pt x="272252" y="38420"/>
                  </a:moveTo>
                  <a:cubicBezTo>
                    <a:pt x="278158" y="48897"/>
                    <a:pt x="218532" y="105285"/>
                    <a:pt x="178812" y="125859"/>
                  </a:cubicBezTo>
                  <a:cubicBezTo>
                    <a:pt x="146523" y="142623"/>
                    <a:pt x="127282" y="177389"/>
                    <a:pt x="99755" y="177389"/>
                  </a:cubicBezTo>
                  <a:cubicBezTo>
                    <a:pt x="69751" y="177389"/>
                    <a:pt x="87753" y="127097"/>
                    <a:pt x="50701" y="100713"/>
                  </a:cubicBezTo>
                  <a:cubicBezTo>
                    <a:pt x="13649" y="74329"/>
                    <a:pt x="-11402" y="16988"/>
                    <a:pt x="5171" y="2511"/>
                  </a:cubicBezTo>
                  <a:cubicBezTo>
                    <a:pt x="23174" y="-13015"/>
                    <a:pt x="81943" y="42801"/>
                    <a:pt x="128520" y="46802"/>
                  </a:cubicBezTo>
                  <a:cubicBezTo>
                    <a:pt x="162525" y="49659"/>
                    <a:pt x="267300" y="29657"/>
                    <a:pt x="272252" y="38420"/>
                  </a:cubicBezTo>
                  <a:lnTo>
                    <a:pt x="272252" y="38420"/>
                  </a:lnTo>
                  <a:close/>
                </a:path>
              </a:pathLst>
            </a:custGeom>
            <a:gradFill>
              <a:gsLst>
                <a:gs pos="0">
                  <a:srgbClr val="FFC000"/>
                </a:gs>
                <a:gs pos="100000">
                  <a:srgbClr val="AB190F"/>
                </a:gs>
              </a:gsLst>
              <a:lin ang="5400000" scaled="1"/>
            </a:gradFill>
            <a:ln w="9525" cap="flat">
              <a:gradFill>
                <a:gsLst>
                  <a:gs pos="0">
                    <a:srgbClr val="FFC000"/>
                  </a:gs>
                  <a:gs pos="100000">
                    <a:srgbClr val="AB190F"/>
                  </a:gs>
                </a:gsLst>
                <a:lin ang="5400000" scaled="1"/>
              </a:gra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8AE9B577-89B1-441B-A4C7-4079D5908C0B}"/>
                </a:ext>
              </a:extLst>
            </p:cNvPr>
            <p:cNvSpPr/>
            <p:nvPr/>
          </p:nvSpPr>
          <p:spPr>
            <a:xfrm>
              <a:off x="4864548" y="5282775"/>
              <a:ext cx="722661" cy="302674"/>
            </a:xfrm>
            <a:custGeom>
              <a:avLst/>
              <a:gdLst>
                <a:gd name="connsiteX0" fmla="*/ 722621 w 722661"/>
                <a:gd name="connsiteY0" fmla="*/ 120567 h 302674"/>
                <a:gd name="connsiteX1" fmla="*/ 366386 w 722661"/>
                <a:gd name="connsiteY1" fmla="*/ 302304 h 302674"/>
                <a:gd name="connsiteX2" fmla="*/ -41 w 722661"/>
                <a:gd name="connsiteY2" fmla="*/ -210 h 30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2661" h="302674">
                  <a:moveTo>
                    <a:pt x="722621" y="120567"/>
                  </a:moveTo>
                  <a:cubicBezTo>
                    <a:pt x="596320" y="220961"/>
                    <a:pt x="530978" y="306686"/>
                    <a:pt x="366386" y="302304"/>
                  </a:cubicBezTo>
                  <a:cubicBezTo>
                    <a:pt x="134167" y="296208"/>
                    <a:pt x="2817" y="197720"/>
                    <a:pt x="-41" y="-210"/>
                  </a:cubicBezTo>
                </a:path>
              </a:pathLst>
            </a:custGeom>
            <a:noFill/>
            <a:ln w="38100" cap="rnd">
              <a:gradFill>
                <a:gsLst>
                  <a:gs pos="0">
                    <a:srgbClr val="FFC000"/>
                  </a:gs>
                  <a:gs pos="100000">
                    <a:srgbClr val="AB190F"/>
                  </a:gs>
                </a:gsLst>
                <a:lin ang="5400000" scaled="1"/>
              </a:gra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967D45BE-F061-4852-AADA-405B5EF0324A}"/>
                </a:ext>
              </a:extLst>
            </p:cNvPr>
            <p:cNvSpPr/>
            <p:nvPr/>
          </p:nvSpPr>
          <p:spPr>
            <a:xfrm>
              <a:off x="5884199" y="4363259"/>
              <a:ext cx="259172" cy="272006"/>
            </a:xfrm>
            <a:custGeom>
              <a:avLst/>
              <a:gdLst>
                <a:gd name="connsiteX0" fmla="*/ 159218 w 259172"/>
                <a:gd name="connsiteY0" fmla="*/ 271796 h 272006"/>
                <a:gd name="connsiteX1" fmla="*/ 238180 w 259172"/>
                <a:gd name="connsiteY1" fmla="*/ 44911 h 272006"/>
                <a:gd name="connsiteX2" fmla="*/ -41 w 259172"/>
                <a:gd name="connsiteY2" fmla="*/ 40815 h 27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9172" h="272006">
                  <a:moveTo>
                    <a:pt x="159218" y="271796"/>
                  </a:moveTo>
                  <a:cubicBezTo>
                    <a:pt x="241323" y="204169"/>
                    <a:pt x="289044" y="117206"/>
                    <a:pt x="238180" y="44911"/>
                  </a:cubicBezTo>
                  <a:cubicBezTo>
                    <a:pt x="176172" y="-43291"/>
                    <a:pt x="62253" y="21670"/>
                    <a:pt x="-41" y="40815"/>
                  </a:cubicBezTo>
                </a:path>
              </a:pathLst>
            </a:custGeom>
            <a:noFill/>
            <a:ln w="38100" cap="rnd">
              <a:gradFill>
                <a:gsLst>
                  <a:gs pos="0">
                    <a:srgbClr val="FFC000"/>
                  </a:gs>
                  <a:gs pos="100000">
                    <a:srgbClr val="AB190F"/>
                  </a:gs>
                </a:gsLst>
                <a:lin ang="5400000" scaled="1"/>
              </a:gra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92FCF5F1-BCE2-430B-9800-A8D87F13993C}"/>
                </a:ext>
              </a:extLst>
            </p:cNvPr>
            <p:cNvSpPr/>
            <p:nvPr/>
          </p:nvSpPr>
          <p:spPr>
            <a:xfrm>
              <a:off x="4867921" y="4097180"/>
              <a:ext cx="168553" cy="266336"/>
            </a:xfrm>
            <a:custGeom>
              <a:avLst/>
              <a:gdLst>
                <a:gd name="connsiteX0" fmla="*/ 168512 w 168553"/>
                <a:gd name="connsiteY0" fmla="*/ 266127 h 266336"/>
                <a:gd name="connsiteX1" fmla="*/ 87074 w 168553"/>
                <a:gd name="connsiteY1" fmla="*/ 110489 h 266336"/>
                <a:gd name="connsiteX2" fmla="*/ 46402 w 168553"/>
                <a:gd name="connsiteY2" fmla="*/ 284 h 266336"/>
                <a:gd name="connsiteX3" fmla="*/ 34401 w 168553"/>
                <a:gd name="connsiteY3" fmla="*/ 187070 h 266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553" h="266336">
                  <a:moveTo>
                    <a:pt x="168512" y="266127"/>
                  </a:moveTo>
                  <a:cubicBezTo>
                    <a:pt x="103838" y="179926"/>
                    <a:pt x="79930" y="155923"/>
                    <a:pt x="87074" y="110489"/>
                  </a:cubicBezTo>
                  <a:cubicBezTo>
                    <a:pt x="94218" y="65054"/>
                    <a:pt x="115840" y="-6859"/>
                    <a:pt x="46402" y="284"/>
                  </a:cubicBezTo>
                  <a:cubicBezTo>
                    <a:pt x="-23035" y="7428"/>
                    <a:pt x="-3890" y="134396"/>
                    <a:pt x="34401" y="187070"/>
                  </a:cubicBezTo>
                </a:path>
              </a:pathLst>
            </a:custGeom>
            <a:noFill/>
            <a:ln w="38100" cap="rnd">
              <a:gradFill>
                <a:gsLst>
                  <a:gs pos="0">
                    <a:srgbClr val="FFC000"/>
                  </a:gs>
                  <a:gs pos="100000">
                    <a:srgbClr val="AB190F"/>
                  </a:gs>
                </a:gsLst>
                <a:lin ang="5400000" scaled="1"/>
              </a:gra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72D7C83A-D00B-478C-8086-FAB6B580130F}"/>
                </a:ext>
              </a:extLst>
            </p:cNvPr>
            <p:cNvSpPr/>
            <p:nvPr/>
          </p:nvSpPr>
          <p:spPr>
            <a:xfrm>
              <a:off x="4510503" y="4395235"/>
              <a:ext cx="205740" cy="900207"/>
            </a:xfrm>
            <a:custGeom>
              <a:avLst/>
              <a:gdLst>
                <a:gd name="connsiteX0" fmla="*/ 205699 w 205740"/>
                <a:gd name="connsiteY0" fmla="*/ -210 h 900207"/>
                <a:gd name="connsiteX1" fmla="*/ 37679 w 205740"/>
                <a:gd name="connsiteY1" fmla="*/ 221437 h 900207"/>
                <a:gd name="connsiteX2" fmla="*/ 111116 w 205740"/>
                <a:gd name="connsiteY2" fmla="*/ 243725 h 900207"/>
                <a:gd name="connsiteX3" fmla="*/ 28154 w 205740"/>
                <a:gd name="connsiteY3" fmla="*/ 335356 h 900207"/>
                <a:gd name="connsiteX4" fmla="*/ 89590 w 205740"/>
                <a:gd name="connsiteY4" fmla="*/ 370122 h 900207"/>
                <a:gd name="connsiteX5" fmla="*/ -41 w 205740"/>
                <a:gd name="connsiteY5" fmla="*/ 489851 h 900207"/>
                <a:gd name="connsiteX6" fmla="*/ 82827 w 205740"/>
                <a:gd name="connsiteY6" fmla="*/ 527856 h 900207"/>
                <a:gd name="connsiteX7" fmla="*/ 45584 w 205740"/>
                <a:gd name="connsiteY7" fmla="*/ 651014 h 900207"/>
                <a:gd name="connsiteX8" fmla="*/ 140739 w 205740"/>
                <a:gd name="connsiteY8" fmla="*/ 677208 h 900207"/>
                <a:gd name="connsiteX9" fmla="*/ 68158 w 205740"/>
                <a:gd name="connsiteY9" fmla="*/ 820559 h 900207"/>
                <a:gd name="connsiteX10" fmla="*/ 153026 w 205740"/>
                <a:gd name="connsiteY10" fmla="*/ 822464 h 900207"/>
                <a:gd name="connsiteX11" fmla="*/ 165409 w 205740"/>
                <a:gd name="connsiteY11" fmla="*/ 899998 h 90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5740" h="900207">
                  <a:moveTo>
                    <a:pt x="205699" y="-210"/>
                  </a:moveTo>
                  <a:cubicBezTo>
                    <a:pt x="123784" y="80467"/>
                    <a:pt x="37679" y="221437"/>
                    <a:pt x="37679" y="221437"/>
                  </a:cubicBezTo>
                  <a:lnTo>
                    <a:pt x="111116" y="243725"/>
                  </a:lnTo>
                  <a:lnTo>
                    <a:pt x="28154" y="335356"/>
                  </a:lnTo>
                  <a:lnTo>
                    <a:pt x="89590" y="370122"/>
                  </a:lnTo>
                  <a:lnTo>
                    <a:pt x="-41" y="489851"/>
                  </a:lnTo>
                  <a:lnTo>
                    <a:pt x="82827" y="527856"/>
                  </a:lnTo>
                  <a:lnTo>
                    <a:pt x="45584" y="651014"/>
                  </a:lnTo>
                  <a:lnTo>
                    <a:pt x="140739" y="677208"/>
                  </a:lnTo>
                  <a:lnTo>
                    <a:pt x="68158" y="820559"/>
                  </a:lnTo>
                  <a:lnTo>
                    <a:pt x="153026" y="822464"/>
                  </a:lnTo>
                  <a:lnTo>
                    <a:pt x="165409" y="899998"/>
                  </a:lnTo>
                </a:path>
              </a:pathLst>
            </a:custGeom>
            <a:noFill/>
            <a:ln w="38100" cap="rnd">
              <a:gradFill>
                <a:gsLst>
                  <a:gs pos="0">
                    <a:srgbClr val="FFC000"/>
                  </a:gs>
                  <a:gs pos="100000">
                    <a:srgbClr val="AB190F"/>
                  </a:gs>
                </a:gsLst>
                <a:lin ang="5400000" scaled="1"/>
              </a:gra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01670FDD-AD5B-478C-936D-74102DDD8B8E}"/>
                </a:ext>
              </a:extLst>
            </p:cNvPr>
            <p:cNvSpPr/>
            <p:nvPr/>
          </p:nvSpPr>
          <p:spPr>
            <a:xfrm>
              <a:off x="4972942" y="5325066"/>
              <a:ext cx="382809" cy="143812"/>
            </a:xfrm>
            <a:custGeom>
              <a:avLst/>
              <a:gdLst>
                <a:gd name="connsiteX0" fmla="*/ -41 w 382809"/>
                <a:gd name="connsiteY0" fmla="*/ 19030 h 143812"/>
                <a:gd name="connsiteX1" fmla="*/ 165028 w 382809"/>
                <a:gd name="connsiteY1" fmla="*/ 110947 h 143812"/>
                <a:gd name="connsiteX2" fmla="*/ 198555 w 382809"/>
                <a:gd name="connsiteY2" fmla="*/ -210 h 143812"/>
                <a:gd name="connsiteX3" fmla="*/ 179982 w 382809"/>
                <a:gd name="connsiteY3" fmla="*/ 112471 h 143812"/>
                <a:gd name="connsiteX4" fmla="*/ 382769 w 382809"/>
                <a:gd name="connsiteY4" fmla="*/ 131045 h 14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2809" h="143812">
                  <a:moveTo>
                    <a:pt x="-41" y="19030"/>
                  </a:moveTo>
                  <a:cubicBezTo>
                    <a:pt x="42536" y="75895"/>
                    <a:pt x="101972" y="133997"/>
                    <a:pt x="165028" y="110947"/>
                  </a:cubicBezTo>
                  <a:cubicBezTo>
                    <a:pt x="183030" y="104374"/>
                    <a:pt x="198555" y="-210"/>
                    <a:pt x="198555" y="-210"/>
                  </a:cubicBezTo>
                  <a:cubicBezTo>
                    <a:pt x="198555" y="-210"/>
                    <a:pt x="176363" y="103517"/>
                    <a:pt x="179982" y="112471"/>
                  </a:cubicBezTo>
                  <a:cubicBezTo>
                    <a:pt x="201890" y="167239"/>
                    <a:pt x="346955" y="133616"/>
                    <a:pt x="382769" y="131045"/>
                  </a:cubicBezTo>
                </a:path>
              </a:pathLst>
            </a:custGeom>
            <a:noFill/>
            <a:ln w="38100" cap="rnd">
              <a:gradFill>
                <a:gsLst>
                  <a:gs pos="0">
                    <a:srgbClr val="FFC000"/>
                  </a:gs>
                  <a:gs pos="100000">
                    <a:srgbClr val="AB190F"/>
                  </a:gs>
                </a:gsLst>
                <a:lin ang="5400000" scaled="1"/>
              </a:gra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25" name="图形 343">
              <a:extLst>
                <a:ext uri="{FF2B5EF4-FFF2-40B4-BE49-F238E27FC236}">
                  <a16:creationId xmlns:a16="http://schemas.microsoft.com/office/drawing/2014/main" id="{AA497666-AF8C-49CD-8262-8FBEAF2BA925}"/>
                </a:ext>
              </a:extLst>
            </p:cNvPr>
            <p:cNvGrpSpPr/>
            <p:nvPr/>
          </p:nvGrpSpPr>
          <p:grpSpPr>
            <a:xfrm>
              <a:off x="5721322" y="5873325"/>
              <a:ext cx="213741" cy="123062"/>
              <a:chOff x="5834922" y="6296526"/>
              <a:chExt cx="213741" cy="123062"/>
            </a:xfrm>
            <a:noFill/>
          </p:grpSpPr>
          <p:sp>
            <p:nvSpPr>
              <p:cNvPr id="26" name="任意多边形: 形状 25">
                <a:extLst>
                  <a:ext uri="{FF2B5EF4-FFF2-40B4-BE49-F238E27FC236}">
                    <a16:creationId xmlns:a16="http://schemas.microsoft.com/office/drawing/2014/main" id="{EA200CA9-D7F5-4ED0-BD41-08F3E3F89DB6}"/>
                  </a:ext>
                </a:extLst>
              </p:cNvPr>
              <p:cNvSpPr/>
              <p:nvPr/>
            </p:nvSpPr>
            <p:spPr>
              <a:xfrm>
                <a:off x="5834922" y="6305479"/>
                <a:ext cx="8255" cy="114109"/>
              </a:xfrm>
              <a:custGeom>
                <a:avLst/>
                <a:gdLst>
                  <a:gd name="connsiteX0" fmla="*/ 3864 w 8255"/>
                  <a:gd name="connsiteY0" fmla="*/ 113899 h 114109"/>
                  <a:gd name="connsiteX1" fmla="*/ -41 w 8255"/>
                  <a:gd name="connsiteY1" fmla="*/ -210 h 114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255" h="114109">
                    <a:moveTo>
                      <a:pt x="3864" y="113899"/>
                    </a:moveTo>
                    <a:cubicBezTo>
                      <a:pt x="12342" y="78752"/>
                      <a:pt x="7008" y="16745"/>
                      <a:pt x="-41" y="-210"/>
                    </a:cubicBezTo>
                  </a:path>
                </a:pathLst>
              </a:custGeom>
              <a:noFill/>
              <a:ln w="38100" cap="rnd">
                <a:gradFill>
                  <a:gsLst>
                    <a:gs pos="0">
                      <a:srgbClr val="FFC000"/>
                    </a:gs>
                    <a:gs pos="100000">
                      <a:srgbClr val="AB190F"/>
                    </a:gs>
                  </a:gsLst>
                  <a:lin ang="5400000" scaled="1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" name="任意多边形: 形状 26">
                <a:extLst>
                  <a:ext uri="{FF2B5EF4-FFF2-40B4-BE49-F238E27FC236}">
                    <a16:creationId xmlns:a16="http://schemas.microsoft.com/office/drawing/2014/main" id="{4A4C4A2F-AB91-495B-8A94-FE75BBA7840C}"/>
                  </a:ext>
                </a:extLst>
              </p:cNvPr>
              <p:cNvSpPr/>
              <p:nvPr/>
            </p:nvSpPr>
            <p:spPr>
              <a:xfrm>
                <a:off x="5921694" y="6306813"/>
                <a:ext cx="9263" cy="111061"/>
              </a:xfrm>
              <a:custGeom>
                <a:avLst/>
                <a:gdLst>
                  <a:gd name="connsiteX0" fmla="*/ 4055 w 9263"/>
                  <a:gd name="connsiteY0" fmla="*/ 110852 h 111061"/>
                  <a:gd name="connsiteX1" fmla="*/ -41 w 9263"/>
                  <a:gd name="connsiteY1" fmla="*/ -210 h 111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263" h="111061">
                    <a:moveTo>
                      <a:pt x="4055" y="110852"/>
                    </a:moveTo>
                    <a:cubicBezTo>
                      <a:pt x="13961" y="72942"/>
                      <a:pt x="7961" y="13792"/>
                      <a:pt x="-41" y="-210"/>
                    </a:cubicBezTo>
                  </a:path>
                </a:pathLst>
              </a:custGeom>
              <a:noFill/>
              <a:ln w="38100" cap="rnd">
                <a:gradFill>
                  <a:gsLst>
                    <a:gs pos="0">
                      <a:srgbClr val="FFC000"/>
                    </a:gs>
                    <a:gs pos="100000">
                      <a:srgbClr val="AB190F"/>
                    </a:gs>
                  </a:gsLst>
                  <a:lin ang="5400000" scaled="1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" name="任意多边形: 形状 27">
                <a:extLst>
                  <a:ext uri="{FF2B5EF4-FFF2-40B4-BE49-F238E27FC236}">
                    <a16:creationId xmlns:a16="http://schemas.microsoft.com/office/drawing/2014/main" id="{3049EACE-D1F3-46DC-8949-B435865D3D5E}"/>
                  </a:ext>
                </a:extLst>
              </p:cNvPr>
              <p:cNvSpPr/>
              <p:nvPr/>
            </p:nvSpPr>
            <p:spPr>
              <a:xfrm>
                <a:off x="6021421" y="6296526"/>
                <a:ext cx="27241" cy="94392"/>
              </a:xfrm>
              <a:custGeom>
                <a:avLst/>
                <a:gdLst>
                  <a:gd name="connsiteX0" fmla="*/ 27201 w 27241"/>
                  <a:gd name="connsiteY0" fmla="*/ 94183 h 94392"/>
                  <a:gd name="connsiteX1" fmla="*/ -41 w 27241"/>
                  <a:gd name="connsiteY1" fmla="*/ -210 h 94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7241" h="94392">
                    <a:moveTo>
                      <a:pt x="27201" y="94183"/>
                    </a:moveTo>
                    <a:cubicBezTo>
                      <a:pt x="27296" y="57226"/>
                      <a:pt x="9675" y="8553"/>
                      <a:pt x="-41" y="-210"/>
                    </a:cubicBezTo>
                  </a:path>
                </a:pathLst>
              </a:custGeom>
              <a:noFill/>
              <a:ln w="38100" cap="rnd">
                <a:gradFill>
                  <a:gsLst>
                    <a:gs pos="0">
                      <a:srgbClr val="FFC000"/>
                    </a:gs>
                    <a:gs pos="100000">
                      <a:srgbClr val="AB190F"/>
                    </a:gs>
                  </a:gsLst>
                  <a:lin ang="5400000" scaled="1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9" name="图形 343">
              <a:extLst>
                <a:ext uri="{FF2B5EF4-FFF2-40B4-BE49-F238E27FC236}">
                  <a16:creationId xmlns:a16="http://schemas.microsoft.com/office/drawing/2014/main" id="{E83C0103-EF36-4702-B2BB-3C3DFCFDA0BC}"/>
                </a:ext>
              </a:extLst>
            </p:cNvPr>
            <p:cNvGrpSpPr/>
            <p:nvPr/>
          </p:nvGrpSpPr>
          <p:grpSpPr>
            <a:xfrm>
              <a:off x="6710493" y="5797982"/>
              <a:ext cx="254984" cy="141732"/>
              <a:chOff x="6824093" y="6221183"/>
              <a:chExt cx="254984" cy="141732"/>
            </a:xfrm>
            <a:noFill/>
          </p:grpSpPr>
          <p:sp>
            <p:nvSpPr>
              <p:cNvPr id="30" name="任意多边形: 形状 29">
                <a:extLst>
                  <a:ext uri="{FF2B5EF4-FFF2-40B4-BE49-F238E27FC236}">
                    <a16:creationId xmlns:a16="http://schemas.microsoft.com/office/drawing/2014/main" id="{B7A80003-F1C7-402D-A22B-9BD9799E3F9D}"/>
                  </a:ext>
                </a:extLst>
              </p:cNvPr>
              <p:cNvSpPr/>
              <p:nvPr/>
            </p:nvSpPr>
            <p:spPr>
              <a:xfrm>
                <a:off x="6824093" y="6241947"/>
                <a:ext cx="24376" cy="111537"/>
              </a:xfrm>
              <a:custGeom>
                <a:avLst/>
                <a:gdLst>
                  <a:gd name="connsiteX0" fmla="*/ 24153 w 24376"/>
                  <a:gd name="connsiteY0" fmla="*/ 111328 h 111537"/>
                  <a:gd name="connsiteX1" fmla="*/ -41 w 24376"/>
                  <a:gd name="connsiteY1" fmla="*/ -210 h 111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4376" h="111537">
                    <a:moveTo>
                      <a:pt x="24153" y="111328"/>
                    </a:moveTo>
                    <a:cubicBezTo>
                      <a:pt x="26248" y="75228"/>
                      <a:pt x="9866" y="15125"/>
                      <a:pt x="-41" y="-210"/>
                    </a:cubicBezTo>
                  </a:path>
                </a:pathLst>
              </a:custGeom>
              <a:noFill/>
              <a:ln w="38100" cap="rnd">
                <a:gradFill>
                  <a:gsLst>
                    <a:gs pos="0">
                      <a:srgbClr val="FFC000"/>
                    </a:gs>
                    <a:gs pos="100000">
                      <a:srgbClr val="AB190F"/>
                    </a:gs>
                  </a:gsLst>
                  <a:lin ang="5400000" scaled="1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F760F933-7DEF-494B-BF94-825C799AB375}"/>
                  </a:ext>
                </a:extLst>
              </p:cNvPr>
              <p:cNvSpPr/>
              <p:nvPr/>
            </p:nvSpPr>
            <p:spPr>
              <a:xfrm>
                <a:off x="6945346" y="6261760"/>
                <a:ext cx="46196" cy="101155"/>
              </a:xfrm>
              <a:custGeom>
                <a:avLst/>
                <a:gdLst>
                  <a:gd name="connsiteX0" fmla="*/ 46155 w 46196"/>
                  <a:gd name="connsiteY0" fmla="*/ 100945 h 101155"/>
                  <a:gd name="connsiteX1" fmla="*/ -41 w 46196"/>
                  <a:gd name="connsiteY1" fmla="*/ -210 h 101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6196" h="101155">
                    <a:moveTo>
                      <a:pt x="46155" y="100945"/>
                    </a:moveTo>
                    <a:cubicBezTo>
                      <a:pt x="40821" y="62083"/>
                      <a:pt x="12818" y="9696"/>
                      <a:pt x="-41" y="-210"/>
                    </a:cubicBezTo>
                  </a:path>
                </a:pathLst>
              </a:custGeom>
              <a:noFill/>
              <a:ln w="38100" cap="rnd">
                <a:gradFill>
                  <a:gsLst>
                    <a:gs pos="0">
                      <a:srgbClr val="FFC000"/>
                    </a:gs>
                    <a:gs pos="100000">
                      <a:srgbClr val="AB190F"/>
                    </a:gs>
                  </a:gsLst>
                  <a:lin ang="5400000" scaled="1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A8DCC06A-082E-4DBF-8B47-9B33459B1C04}"/>
                  </a:ext>
                </a:extLst>
              </p:cNvPr>
              <p:cNvSpPr/>
              <p:nvPr/>
            </p:nvSpPr>
            <p:spPr>
              <a:xfrm>
                <a:off x="7000972" y="6221183"/>
                <a:ext cx="78105" cy="59626"/>
              </a:xfrm>
              <a:custGeom>
                <a:avLst/>
                <a:gdLst>
                  <a:gd name="connsiteX0" fmla="*/ 78065 w 78105"/>
                  <a:gd name="connsiteY0" fmla="*/ 59417 h 59626"/>
                  <a:gd name="connsiteX1" fmla="*/ -41 w 78105"/>
                  <a:gd name="connsiteY1" fmla="*/ -210 h 59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8105" h="59626">
                    <a:moveTo>
                      <a:pt x="78065" y="59417"/>
                    </a:moveTo>
                    <a:cubicBezTo>
                      <a:pt x="56062" y="29699"/>
                      <a:pt x="12913" y="1124"/>
                      <a:pt x="-41" y="-210"/>
                    </a:cubicBezTo>
                  </a:path>
                </a:pathLst>
              </a:custGeom>
              <a:noFill/>
              <a:ln w="38100" cap="rnd">
                <a:gradFill>
                  <a:gsLst>
                    <a:gs pos="0">
                      <a:srgbClr val="FFC000"/>
                    </a:gs>
                    <a:gs pos="100000">
                      <a:srgbClr val="AB190F"/>
                    </a:gs>
                  </a:gsLst>
                  <a:lin ang="5400000" scaled="1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2C111D46-A728-4969-9038-5910EB470EA0}"/>
                </a:ext>
              </a:extLst>
            </p:cNvPr>
            <p:cNvSpPr/>
            <p:nvPr/>
          </p:nvSpPr>
          <p:spPr>
            <a:xfrm>
              <a:off x="4947891" y="4104532"/>
              <a:ext cx="111728" cy="91439"/>
            </a:xfrm>
            <a:custGeom>
              <a:avLst/>
              <a:gdLst>
                <a:gd name="connsiteX0" fmla="*/ -41 w 111728"/>
                <a:gd name="connsiteY0" fmla="*/ -210 h 91439"/>
                <a:gd name="connsiteX1" fmla="*/ 111687 w 111728"/>
                <a:gd name="connsiteY1" fmla="*/ 9123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728" h="91439">
                  <a:moveTo>
                    <a:pt x="-41" y="-210"/>
                  </a:moveTo>
                  <a:lnTo>
                    <a:pt x="111687" y="91230"/>
                  </a:lnTo>
                </a:path>
              </a:pathLst>
            </a:custGeom>
            <a:noFill/>
            <a:ln w="38100" cap="rnd">
              <a:gradFill>
                <a:gsLst>
                  <a:gs pos="0">
                    <a:srgbClr val="FFC000"/>
                  </a:gs>
                  <a:gs pos="100000">
                    <a:srgbClr val="AB190F"/>
                  </a:gs>
                </a:gsLst>
                <a:lin ang="5400000" scaled="1"/>
              </a:gra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34" name="图形 343">
              <a:extLst>
                <a:ext uri="{FF2B5EF4-FFF2-40B4-BE49-F238E27FC236}">
                  <a16:creationId xmlns:a16="http://schemas.microsoft.com/office/drawing/2014/main" id="{6A11FB16-58A0-48D7-BA24-20CF1661D3C0}"/>
                </a:ext>
              </a:extLst>
            </p:cNvPr>
            <p:cNvGrpSpPr/>
            <p:nvPr/>
          </p:nvGrpSpPr>
          <p:grpSpPr>
            <a:xfrm>
              <a:off x="478721" y="3953375"/>
              <a:ext cx="6001463" cy="1763828"/>
              <a:chOff x="592321" y="4376576"/>
              <a:chExt cx="6001463" cy="1763828"/>
            </a:xfrm>
            <a:solidFill>
              <a:srgbClr val="000000"/>
            </a:solidFill>
          </p:grpSpPr>
          <p:sp>
            <p:nvSpPr>
              <p:cNvPr id="35" name="任意多边形: 形状 34">
                <a:extLst>
                  <a:ext uri="{FF2B5EF4-FFF2-40B4-BE49-F238E27FC236}">
                    <a16:creationId xmlns:a16="http://schemas.microsoft.com/office/drawing/2014/main" id="{45E122E0-2727-4E06-A392-435FF7F67C01}"/>
                  </a:ext>
                </a:extLst>
              </p:cNvPr>
              <p:cNvSpPr/>
              <p:nvPr/>
            </p:nvSpPr>
            <p:spPr>
              <a:xfrm>
                <a:off x="592321" y="5969061"/>
                <a:ext cx="242832" cy="171343"/>
              </a:xfrm>
              <a:custGeom>
                <a:avLst/>
                <a:gdLst>
                  <a:gd name="connsiteX0" fmla="*/ 229552 w 242832"/>
                  <a:gd name="connsiteY0" fmla="*/ 6262 h 171343"/>
                  <a:gd name="connsiteX1" fmla="*/ 242792 w 242832"/>
                  <a:gd name="connsiteY1" fmla="*/ 170949 h 171343"/>
                  <a:gd name="connsiteX2" fmla="*/ 1714 w 242832"/>
                  <a:gd name="connsiteY2" fmla="*/ 58459 h 171343"/>
                  <a:gd name="connsiteX3" fmla="*/ 229552 w 242832"/>
                  <a:gd name="connsiteY3" fmla="*/ 6262 h 171343"/>
                  <a:gd name="connsiteX4" fmla="*/ 229552 w 242832"/>
                  <a:gd name="connsiteY4" fmla="*/ 6262 h 171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832" h="171343">
                    <a:moveTo>
                      <a:pt x="229552" y="6262"/>
                    </a:moveTo>
                    <a:cubicBezTo>
                      <a:pt x="207931" y="55221"/>
                      <a:pt x="229457" y="121229"/>
                      <a:pt x="242792" y="170949"/>
                    </a:cubicBezTo>
                    <a:cubicBezTo>
                      <a:pt x="149447" y="174950"/>
                      <a:pt x="-19050" y="113133"/>
                      <a:pt x="1714" y="58459"/>
                    </a:cubicBezTo>
                    <a:cubicBezTo>
                      <a:pt x="21145" y="7024"/>
                      <a:pt x="146780" y="-11264"/>
                      <a:pt x="229552" y="6262"/>
                    </a:cubicBezTo>
                    <a:lnTo>
                      <a:pt x="229552" y="6262"/>
                    </a:lnTo>
                    <a:close/>
                  </a:path>
                </a:pathLst>
              </a:custGeom>
              <a:gradFill>
                <a:gsLst>
                  <a:gs pos="0">
                    <a:srgbClr val="FFC000"/>
                  </a:gs>
                  <a:gs pos="100000">
                    <a:srgbClr val="AB190F"/>
                  </a:gs>
                </a:gsLst>
                <a:lin ang="5400000" scaled="1"/>
              </a:gradFill>
              <a:ln w="19050" cap="flat">
                <a:gradFill>
                  <a:gsLst>
                    <a:gs pos="0">
                      <a:srgbClr val="FFC000"/>
                    </a:gs>
                    <a:gs pos="100000">
                      <a:srgbClr val="AB190F"/>
                    </a:gs>
                  </a:gsLst>
                  <a:lin ang="5400000" scaled="1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" name="任意多边形: 形状 35">
                <a:extLst>
                  <a:ext uri="{FF2B5EF4-FFF2-40B4-BE49-F238E27FC236}">
                    <a16:creationId xmlns:a16="http://schemas.microsoft.com/office/drawing/2014/main" id="{0ABAE057-5D04-46C4-94FD-90A97C425DE0}"/>
                  </a:ext>
                </a:extLst>
              </p:cNvPr>
              <p:cNvSpPr/>
              <p:nvPr/>
            </p:nvSpPr>
            <p:spPr>
              <a:xfrm>
                <a:off x="2441225" y="5106048"/>
                <a:ext cx="159734" cy="323136"/>
              </a:xfrm>
              <a:custGeom>
                <a:avLst/>
                <a:gdLst>
                  <a:gd name="connsiteX0" fmla="*/ 155918 w 159734"/>
                  <a:gd name="connsiteY0" fmla="*/ 28884 h 323136"/>
                  <a:gd name="connsiteX1" fmla="*/ 3899 w 159734"/>
                  <a:gd name="connsiteY1" fmla="*/ 322826 h 323136"/>
                  <a:gd name="connsiteX2" fmla="*/ 87338 w 159734"/>
                  <a:gd name="connsiteY2" fmla="*/ 100131 h 323136"/>
                  <a:gd name="connsiteX3" fmla="*/ 155918 w 159734"/>
                  <a:gd name="connsiteY3" fmla="*/ 28884 h 323136"/>
                  <a:gd name="connsiteX4" fmla="*/ 155918 w 159734"/>
                  <a:gd name="connsiteY4" fmla="*/ 28884 h 323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734" h="323136">
                    <a:moveTo>
                      <a:pt x="155918" y="28884"/>
                    </a:moveTo>
                    <a:cubicBezTo>
                      <a:pt x="125152" y="140327"/>
                      <a:pt x="64859" y="311967"/>
                      <a:pt x="3899" y="322826"/>
                    </a:cubicBezTo>
                    <a:cubicBezTo>
                      <a:pt x="-22009" y="327398"/>
                      <a:pt x="88386" y="176045"/>
                      <a:pt x="87338" y="100131"/>
                    </a:cubicBezTo>
                    <a:cubicBezTo>
                      <a:pt x="86766" y="67556"/>
                      <a:pt x="179254" y="-55603"/>
                      <a:pt x="155918" y="28884"/>
                    </a:cubicBezTo>
                    <a:lnTo>
                      <a:pt x="155918" y="28884"/>
                    </a:lnTo>
                    <a:close/>
                  </a:path>
                </a:pathLst>
              </a:custGeom>
              <a:gradFill>
                <a:gsLst>
                  <a:gs pos="0">
                    <a:srgbClr val="FFC000"/>
                  </a:gs>
                  <a:gs pos="100000">
                    <a:srgbClr val="AB190F"/>
                  </a:gs>
                </a:gsLst>
                <a:lin ang="5400000" scaled="1"/>
              </a:gradFill>
              <a:ln w="19050" cap="flat">
                <a:gradFill>
                  <a:gsLst>
                    <a:gs pos="0">
                      <a:srgbClr val="FFC000"/>
                    </a:gs>
                    <a:gs pos="100000">
                      <a:srgbClr val="AB190F"/>
                    </a:gs>
                  </a:gsLst>
                  <a:lin ang="5400000" scaled="1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" name="任意多边形: 形状 36">
                <a:extLst>
                  <a:ext uri="{FF2B5EF4-FFF2-40B4-BE49-F238E27FC236}">
                    <a16:creationId xmlns:a16="http://schemas.microsoft.com/office/drawing/2014/main" id="{B8D7E375-3826-45A7-9CA1-D33DE84B6D79}"/>
                  </a:ext>
                </a:extLst>
              </p:cNvPr>
              <p:cNvSpPr/>
              <p:nvPr/>
            </p:nvSpPr>
            <p:spPr>
              <a:xfrm>
                <a:off x="2475243" y="4736057"/>
                <a:ext cx="126884" cy="351322"/>
              </a:xfrm>
              <a:custGeom>
                <a:avLst/>
                <a:gdLst>
                  <a:gd name="connsiteX0" fmla="*/ 84847 w 126884"/>
                  <a:gd name="connsiteY0" fmla="*/ 273813 h 351322"/>
                  <a:gd name="connsiteX1" fmla="*/ 7123 w 126884"/>
                  <a:gd name="connsiteY1" fmla="*/ 333249 h 351322"/>
                  <a:gd name="connsiteX2" fmla="*/ 90372 w 126884"/>
                  <a:gd name="connsiteY2" fmla="*/ 159 h 351322"/>
                  <a:gd name="connsiteX3" fmla="*/ 84847 w 126884"/>
                  <a:gd name="connsiteY3" fmla="*/ 273813 h 351322"/>
                  <a:gd name="connsiteX4" fmla="*/ 84847 w 126884"/>
                  <a:gd name="connsiteY4" fmla="*/ 273813 h 351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884" h="351322">
                    <a:moveTo>
                      <a:pt x="84847" y="273813"/>
                    </a:moveTo>
                    <a:cubicBezTo>
                      <a:pt x="59225" y="328581"/>
                      <a:pt x="-24881" y="379064"/>
                      <a:pt x="7123" y="333249"/>
                    </a:cubicBezTo>
                    <a:cubicBezTo>
                      <a:pt x="99992" y="200661"/>
                      <a:pt x="51605" y="-10223"/>
                      <a:pt x="90372" y="159"/>
                    </a:cubicBezTo>
                    <a:cubicBezTo>
                      <a:pt x="163333" y="19686"/>
                      <a:pt x="108183" y="223806"/>
                      <a:pt x="84847" y="273813"/>
                    </a:cubicBezTo>
                    <a:lnTo>
                      <a:pt x="84847" y="273813"/>
                    </a:lnTo>
                    <a:close/>
                  </a:path>
                </a:pathLst>
              </a:custGeom>
              <a:gradFill>
                <a:gsLst>
                  <a:gs pos="0">
                    <a:srgbClr val="FFC000"/>
                  </a:gs>
                  <a:gs pos="100000">
                    <a:srgbClr val="AB190F"/>
                  </a:gs>
                </a:gsLst>
                <a:lin ang="5400000" scaled="1"/>
              </a:gradFill>
              <a:ln w="19050" cap="flat">
                <a:gradFill>
                  <a:gsLst>
                    <a:gs pos="0">
                      <a:srgbClr val="FFC000"/>
                    </a:gs>
                    <a:gs pos="100000">
                      <a:srgbClr val="AB190F"/>
                    </a:gs>
                  </a:gsLst>
                  <a:lin ang="5400000" scaled="1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9F9FC3B7-74B2-4D86-9E00-39D0D3A4BEDF}"/>
                  </a:ext>
                </a:extLst>
              </p:cNvPr>
              <p:cNvSpPr/>
              <p:nvPr/>
            </p:nvSpPr>
            <p:spPr>
              <a:xfrm>
                <a:off x="983458" y="5788938"/>
                <a:ext cx="300704" cy="268605"/>
              </a:xfrm>
              <a:custGeom>
                <a:avLst/>
                <a:gdLst>
                  <a:gd name="connsiteX0" fmla="*/ 50632 w 300704"/>
                  <a:gd name="connsiteY0" fmla="*/ 133807 h 268605"/>
                  <a:gd name="connsiteX1" fmla="*/ 172552 w 300704"/>
                  <a:gd name="connsiteY1" fmla="*/ 52940 h 268605"/>
                  <a:gd name="connsiteX2" fmla="*/ 214653 w 300704"/>
                  <a:gd name="connsiteY2" fmla="*/ -210 h 268605"/>
                  <a:gd name="connsiteX3" fmla="*/ 300664 w 300704"/>
                  <a:gd name="connsiteY3" fmla="*/ 120853 h 268605"/>
                  <a:gd name="connsiteX4" fmla="*/ 93495 w 300704"/>
                  <a:gd name="connsiteY4" fmla="*/ 268395 h 268605"/>
                  <a:gd name="connsiteX5" fmla="*/ -41 w 300704"/>
                  <a:gd name="connsiteY5" fmla="*/ 157143 h 268605"/>
                  <a:gd name="connsiteX6" fmla="*/ 50632 w 300704"/>
                  <a:gd name="connsiteY6" fmla="*/ 133807 h 268605"/>
                  <a:gd name="connsiteX7" fmla="*/ 50632 w 300704"/>
                  <a:gd name="connsiteY7" fmla="*/ 133807 h 268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704" h="268605">
                    <a:moveTo>
                      <a:pt x="50632" y="133807"/>
                    </a:moveTo>
                    <a:cubicBezTo>
                      <a:pt x="207223" y="230486"/>
                      <a:pt x="203890" y="248869"/>
                      <a:pt x="172552" y="52940"/>
                    </a:cubicBezTo>
                    <a:lnTo>
                      <a:pt x="214653" y="-210"/>
                    </a:lnTo>
                    <a:cubicBezTo>
                      <a:pt x="230369" y="16840"/>
                      <a:pt x="229988" y="91992"/>
                      <a:pt x="300664" y="120853"/>
                    </a:cubicBezTo>
                    <a:lnTo>
                      <a:pt x="93495" y="268395"/>
                    </a:lnTo>
                    <a:cubicBezTo>
                      <a:pt x="53109" y="261632"/>
                      <a:pt x="25105" y="225818"/>
                      <a:pt x="-41" y="157143"/>
                    </a:cubicBezTo>
                    <a:lnTo>
                      <a:pt x="50632" y="133807"/>
                    </a:lnTo>
                    <a:lnTo>
                      <a:pt x="50632" y="133807"/>
                    </a:lnTo>
                    <a:close/>
                  </a:path>
                </a:pathLst>
              </a:custGeom>
              <a:gradFill>
                <a:gsLst>
                  <a:gs pos="0">
                    <a:srgbClr val="FFC000"/>
                  </a:gs>
                  <a:gs pos="100000">
                    <a:srgbClr val="AB190F"/>
                  </a:gs>
                </a:gsLst>
                <a:lin ang="5400000" scaled="1"/>
              </a:gradFill>
              <a:ln w="19050" cap="flat">
                <a:gradFill>
                  <a:gsLst>
                    <a:gs pos="0">
                      <a:srgbClr val="FFC000"/>
                    </a:gs>
                    <a:gs pos="100000">
                      <a:srgbClr val="AB190F"/>
                    </a:gs>
                  </a:gsLst>
                  <a:lin ang="5400000" scaled="1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44634167-BE90-40F3-AD29-797054061BD1}"/>
                  </a:ext>
                </a:extLst>
              </p:cNvPr>
              <p:cNvSpPr/>
              <p:nvPr/>
            </p:nvSpPr>
            <p:spPr>
              <a:xfrm>
                <a:off x="4377165" y="4673710"/>
                <a:ext cx="200327" cy="1101814"/>
              </a:xfrm>
              <a:custGeom>
                <a:avLst/>
                <a:gdLst>
                  <a:gd name="connsiteX0" fmla="*/ 130979 w 200327"/>
                  <a:gd name="connsiteY0" fmla="*/ 1101588 h 1101814"/>
                  <a:gd name="connsiteX1" fmla="*/ 68876 w 200327"/>
                  <a:gd name="connsiteY1" fmla="*/ 935663 h 1101814"/>
                  <a:gd name="connsiteX2" fmla="*/ 7821 w 200327"/>
                  <a:gd name="connsiteY2" fmla="*/ 957285 h 1101814"/>
                  <a:gd name="connsiteX3" fmla="*/ 143933 w 200327"/>
                  <a:gd name="connsiteY3" fmla="*/ 286153 h 1101814"/>
                  <a:gd name="connsiteX4" fmla="*/ 171365 w 200327"/>
                  <a:gd name="connsiteY4" fmla="*/ 1737 h 1101814"/>
                  <a:gd name="connsiteX5" fmla="*/ 199083 w 200327"/>
                  <a:gd name="connsiteY5" fmla="*/ 316728 h 1101814"/>
                  <a:gd name="connsiteX6" fmla="*/ 145838 w 200327"/>
                  <a:gd name="connsiteY6" fmla="*/ 732209 h 1101814"/>
                  <a:gd name="connsiteX7" fmla="*/ 130979 w 200327"/>
                  <a:gd name="connsiteY7" fmla="*/ 1101588 h 1101814"/>
                  <a:gd name="connsiteX8" fmla="*/ 130979 w 200327"/>
                  <a:gd name="connsiteY8" fmla="*/ 1101588 h 1101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0327" h="1101814">
                    <a:moveTo>
                      <a:pt x="130979" y="1101588"/>
                    </a:moveTo>
                    <a:cubicBezTo>
                      <a:pt x="89450" y="1104541"/>
                      <a:pt x="120406" y="696395"/>
                      <a:pt x="68876" y="935663"/>
                    </a:cubicBezTo>
                    <a:cubicBezTo>
                      <a:pt x="53922" y="1004910"/>
                      <a:pt x="-24850" y="1094159"/>
                      <a:pt x="7821" y="957285"/>
                    </a:cubicBezTo>
                    <a:cubicBezTo>
                      <a:pt x="60208" y="737352"/>
                      <a:pt x="142409" y="517611"/>
                      <a:pt x="143933" y="286153"/>
                    </a:cubicBezTo>
                    <a:cubicBezTo>
                      <a:pt x="144504" y="208810"/>
                      <a:pt x="160507" y="-23790"/>
                      <a:pt x="171365" y="1737"/>
                    </a:cubicBezTo>
                    <a:cubicBezTo>
                      <a:pt x="188129" y="40980"/>
                      <a:pt x="204988" y="304917"/>
                      <a:pt x="199083" y="316728"/>
                    </a:cubicBezTo>
                    <a:cubicBezTo>
                      <a:pt x="188605" y="337493"/>
                      <a:pt x="149172" y="602478"/>
                      <a:pt x="145838" y="732209"/>
                    </a:cubicBezTo>
                    <a:cubicBezTo>
                      <a:pt x="142981" y="842509"/>
                      <a:pt x="174318" y="1098445"/>
                      <a:pt x="130979" y="1101588"/>
                    </a:cubicBezTo>
                    <a:lnTo>
                      <a:pt x="130979" y="1101588"/>
                    </a:lnTo>
                    <a:close/>
                  </a:path>
                </a:pathLst>
              </a:custGeom>
              <a:gradFill>
                <a:gsLst>
                  <a:gs pos="0">
                    <a:srgbClr val="FFC000"/>
                  </a:gs>
                  <a:gs pos="100000">
                    <a:srgbClr val="AB190F"/>
                  </a:gs>
                </a:gsLst>
                <a:lin ang="5400000" scaled="1"/>
              </a:gradFill>
              <a:ln w="19050" cap="flat">
                <a:gradFill>
                  <a:gsLst>
                    <a:gs pos="0">
                      <a:srgbClr val="FFC000"/>
                    </a:gs>
                    <a:gs pos="100000">
                      <a:srgbClr val="AB190F"/>
                    </a:gs>
                  </a:gsLst>
                  <a:lin ang="5400000" scaled="1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6698EF1D-5200-4282-A6A5-49C3A9008569}"/>
                  </a:ext>
                </a:extLst>
              </p:cNvPr>
              <p:cNvSpPr/>
              <p:nvPr/>
            </p:nvSpPr>
            <p:spPr>
              <a:xfrm>
                <a:off x="3642191" y="4927479"/>
                <a:ext cx="120944" cy="824314"/>
              </a:xfrm>
              <a:custGeom>
                <a:avLst/>
                <a:gdLst>
                  <a:gd name="connsiteX0" fmla="*/ 34134 w 120944"/>
                  <a:gd name="connsiteY0" fmla="*/ 367378 h 824314"/>
                  <a:gd name="connsiteX1" fmla="*/ 113668 w 120944"/>
                  <a:gd name="connsiteY1" fmla="*/ 11906 h 824314"/>
                  <a:gd name="connsiteX2" fmla="*/ 59471 w 120944"/>
                  <a:gd name="connsiteY2" fmla="*/ 541495 h 824314"/>
                  <a:gd name="connsiteX3" fmla="*/ 3273 w 120944"/>
                  <a:gd name="connsiteY3" fmla="*/ 823912 h 824314"/>
                  <a:gd name="connsiteX4" fmla="*/ 34134 w 120944"/>
                  <a:gd name="connsiteY4" fmla="*/ 367378 h 824314"/>
                  <a:gd name="connsiteX5" fmla="*/ 34134 w 120944"/>
                  <a:gd name="connsiteY5" fmla="*/ 367378 h 824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0944" h="824314">
                    <a:moveTo>
                      <a:pt x="34134" y="367378"/>
                    </a:moveTo>
                    <a:cubicBezTo>
                      <a:pt x="47660" y="260984"/>
                      <a:pt x="92237" y="-66961"/>
                      <a:pt x="113668" y="11906"/>
                    </a:cubicBezTo>
                    <a:cubicBezTo>
                      <a:pt x="145101" y="127825"/>
                      <a:pt x="64233" y="363092"/>
                      <a:pt x="59471" y="541495"/>
                    </a:cubicBezTo>
                    <a:cubicBezTo>
                      <a:pt x="56423" y="655415"/>
                      <a:pt x="17847" y="813530"/>
                      <a:pt x="3273" y="823912"/>
                    </a:cubicBezTo>
                    <a:cubicBezTo>
                      <a:pt x="-11490" y="834484"/>
                      <a:pt x="27467" y="406431"/>
                      <a:pt x="34134" y="367378"/>
                    </a:cubicBezTo>
                    <a:lnTo>
                      <a:pt x="34134" y="367378"/>
                    </a:lnTo>
                    <a:close/>
                  </a:path>
                </a:pathLst>
              </a:custGeom>
              <a:gradFill>
                <a:gsLst>
                  <a:gs pos="0">
                    <a:srgbClr val="FFC000"/>
                  </a:gs>
                  <a:gs pos="100000">
                    <a:srgbClr val="AB190F"/>
                  </a:gs>
                </a:gsLst>
                <a:lin ang="5400000" scaled="1"/>
              </a:gradFill>
              <a:ln w="19050" cap="flat">
                <a:gradFill>
                  <a:gsLst>
                    <a:gs pos="0">
                      <a:srgbClr val="FFC000"/>
                    </a:gs>
                    <a:gs pos="100000">
                      <a:srgbClr val="AB190F"/>
                    </a:gs>
                  </a:gsLst>
                  <a:lin ang="5400000" scaled="1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F0CCC21A-9962-4C65-8978-907BE5993797}"/>
                  </a:ext>
                </a:extLst>
              </p:cNvPr>
              <p:cNvSpPr/>
              <p:nvPr/>
            </p:nvSpPr>
            <p:spPr>
              <a:xfrm>
                <a:off x="3899787" y="5239847"/>
                <a:ext cx="144413" cy="621283"/>
              </a:xfrm>
              <a:custGeom>
                <a:avLst/>
                <a:gdLst>
                  <a:gd name="connsiteX0" fmla="*/ 2281 w 144413"/>
                  <a:gd name="connsiteY0" fmla="*/ 606698 h 621283"/>
                  <a:gd name="connsiteX1" fmla="*/ 45811 w 144413"/>
                  <a:gd name="connsiteY1" fmla="*/ 124924 h 621283"/>
                  <a:gd name="connsiteX2" fmla="*/ 140775 w 144413"/>
                  <a:gd name="connsiteY2" fmla="*/ 87776 h 621283"/>
                  <a:gd name="connsiteX3" fmla="*/ 73909 w 144413"/>
                  <a:gd name="connsiteY3" fmla="*/ 566121 h 621283"/>
                  <a:gd name="connsiteX4" fmla="*/ 2281 w 144413"/>
                  <a:gd name="connsiteY4" fmla="*/ 606698 h 621283"/>
                  <a:gd name="connsiteX5" fmla="*/ 2281 w 144413"/>
                  <a:gd name="connsiteY5" fmla="*/ 606698 h 621283"/>
                  <a:gd name="connsiteX6" fmla="*/ 113819 w 144413"/>
                  <a:gd name="connsiteY6" fmla="*/ 283515 h 621283"/>
                  <a:gd name="connsiteX7" fmla="*/ 48192 w 144413"/>
                  <a:gd name="connsiteY7" fmla="*/ 466204 h 621283"/>
                  <a:gd name="connsiteX8" fmla="*/ 113819 w 144413"/>
                  <a:gd name="connsiteY8" fmla="*/ 283515 h 621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13" h="621283">
                    <a:moveTo>
                      <a:pt x="2281" y="606698"/>
                    </a:moveTo>
                    <a:cubicBezTo>
                      <a:pt x="3805" y="449631"/>
                      <a:pt x="-17721" y="273704"/>
                      <a:pt x="45811" y="124924"/>
                    </a:cubicBezTo>
                    <a:cubicBezTo>
                      <a:pt x="77243" y="51391"/>
                      <a:pt x="162873" y="-94532"/>
                      <a:pt x="140775" y="87776"/>
                    </a:cubicBezTo>
                    <a:cubicBezTo>
                      <a:pt x="121058" y="249606"/>
                      <a:pt x="147919" y="422675"/>
                      <a:pt x="73909" y="566121"/>
                    </a:cubicBezTo>
                    <a:cubicBezTo>
                      <a:pt x="59812" y="593363"/>
                      <a:pt x="1900" y="646703"/>
                      <a:pt x="2281" y="606698"/>
                    </a:cubicBezTo>
                    <a:lnTo>
                      <a:pt x="2281" y="606698"/>
                    </a:lnTo>
                    <a:close/>
                    <a:moveTo>
                      <a:pt x="113819" y="283515"/>
                    </a:moveTo>
                    <a:cubicBezTo>
                      <a:pt x="32571" y="129210"/>
                      <a:pt x="18569" y="465823"/>
                      <a:pt x="48192" y="466204"/>
                    </a:cubicBezTo>
                    <a:cubicBezTo>
                      <a:pt x="98674" y="466966"/>
                      <a:pt x="112676" y="320281"/>
                      <a:pt x="113819" y="2835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C000"/>
                  </a:gs>
                  <a:gs pos="100000">
                    <a:srgbClr val="AB190F"/>
                  </a:gs>
                </a:gsLst>
                <a:lin ang="5400000" scaled="1"/>
              </a:gradFill>
              <a:ln w="19050" cap="flat">
                <a:gradFill>
                  <a:gsLst>
                    <a:gs pos="0">
                      <a:srgbClr val="FFC000"/>
                    </a:gs>
                    <a:gs pos="100000">
                      <a:srgbClr val="AB190F"/>
                    </a:gs>
                  </a:gsLst>
                  <a:lin ang="5400000" scaled="1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6B05A2B4-014E-40E0-A01D-950C6D92068F}"/>
                  </a:ext>
                </a:extLst>
              </p:cNvPr>
              <p:cNvSpPr/>
              <p:nvPr/>
            </p:nvSpPr>
            <p:spPr>
              <a:xfrm>
                <a:off x="4238915" y="5026719"/>
                <a:ext cx="73441" cy="574893"/>
              </a:xfrm>
              <a:custGeom>
                <a:avLst/>
                <a:gdLst>
                  <a:gd name="connsiteX0" fmla="*/ 21292 w 73441"/>
                  <a:gd name="connsiteY0" fmla="*/ 326336 h 574893"/>
                  <a:gd name="connsiteX1" fmla="*/ 55963 w 73441"/>
                  <a:gd name="connsiteY1" fmla="*/ 11725 h 574893"/>
                  <a:gd name="connsiteX2" fmla="*/ 66727 w 73441"/>
                  <a:gd name="connsiteY2" fmla="*/ 116215 h 574893"/>
                  <a:gd name="connsiteX3" fmla="*/ 59869 w 73441"/>
                  <a:gd name="connsiteY3" fmla="*/ 390153 h 574893"/>
                  <a:gd name="connsiteX4" fmla="*/ 3290 w 73441"/>
                  <a:gd name="connsiteY4" fmla="*/ 574653 h 574893"/>
                  <a:gd name="connsiteX5" fmla="*/ 21292 w 73441"/>
                  <a:gd name="connsiteY5" fmla="*/ 326336 h 574893"/>
                  <a:gd name="connsiteX6" fmla="*/ 21292 w 73441"/>
                  <a:gd name="connsiteY6" fmla="*/ 326336 h 574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3441" h="574893">
                    <a:moveTo>
                      <a:pt x="21292" y="326336"/>
                    </a:moveTo>
                    <a:cubicBezTo>
                      <a:pt x="15863" y="217275"/>
                      <a:pt x="12244" y="96593"/>
                      <a:pt x="55963" y="11725"/>
                    </a:cubicBezTo>
                    <a:cubicBezTo>
                      <a:pt x="84062" y="-42948"/>
                      <a:pt x="70727" y="107451"/>
                      <a:pt x="66727" y="116215"/>
                    </a:cubicBezTo>
                    <a:cubicBezTo>
                      <a:pt x="48820" y="154981"/>
                      <a:pt x="69870" y="310715"/>
                      <a:pt x="59869" y="390153"/>
                    </a:cubicBezTo>
                    <a:cubicBezTo>
                      <a:pt x="50153" y="467401"/>
                      <a:pt x="90539" y="559984"/>
                      <a:pt x="3290" y="574653"/>
                    </a:cubicBezTo>
                    <a:cubicBezTo>
                      <a:pt x="-11569" y="577129"/>
                      <a:pt x="28532" y="431682"/>
                      <a:pt x="21292" y="326336"/>
                    </a:cubicBezTo>
                    <a:lnTo>
                      <a:pt x="21292" y="326336"/>
                    </a:lnTo>
                    <a:close/>
                  </a:path>
                </a:pathLst>
              </a:custGeom>
              <a:gradFill>
                <a:gsLst>
                  <a:gs pos="0">
                    <a:srgbClr val="FFC000"/>
                  </a:gs>
                  <a:gs pos="100000">
                    <a:srgbClr val="AB190F"/>
                  </a:gs>
                </a:gsLst>
                <a:lin ang="5400000" scaled="1"/>
              </a:gradFill>
              <a:ln w="19050" cap="flat">
                <a:gradFill>
                  <a:gsLst>
                    <a:gs pos="0">
                      <a:srgbClr val="FFC000"/>
                    </a:gs>
                    <a:gs pos="100000">
                      <a:srgbClr val="AB190F"/>
                    </a:gs>
                  </a:gsLst>
                  <a:lin ang="5400000" scaled="1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" name="任意多边形: 形状 42">
                <a:extLst>
                  <a:ext uri="{FF2B5EF4-FFF2-40B4-BE49-F238E27FC236}">
                    <a16:creationId xmlns:a16="http://schemas.microsoft.com/office/drawing/2014/main" id="{506FF57E-B0DD-466D-BCEA-4A4592805FC3}"/>
                  </a:ext>
                </a:extLst>
              </p:cNvPr>
              <p:cNvSpPr/>
              <p:nvPr/>
            </p:nvSpPr>
            <p:spPr>
              <a:xfrm>
                <a:off x="2677574" y="4634318"/>
                <a:ext cx="264033" cy="764243"/>
              </a:xfrm>
              <a:custGeom>
                <a:avLst/>
                <a:gdLst>
                  <a:gd name="connsiteX0" fmla="*/ 63110 w 264033"/>
                  <a:gd name="connsiteY0" fmla="*/ 714546 h 764243"/>
                  <a:gd name="connsiteX1" fmla="*/ 142358 w 264033"/>
                  <a:gd name="connsiteY1" fmla="*/ 421843 h 764243"/>
                  <a:gd name="connsiteX2" fmla="*/ 175410 w 264033"/>
                  <a:gd name="connsiteY2" fmla="*/ 144284 h 764243"/>
                  <a:gd name="connsiteX3" fmla="*/ 63777 w 264033"/>
                  <a:gd name="connsiteY3" fmla="*/ 424796 h 764243"/>
                  <a:gd name="connsiteX4" fmla="*/ -41 w 264033"/>
                  <a:gd name="connsiteY4" fmla="*/ 439941 h 764243"/>
                  <a:gd name="connsiteX5" fmla="*/ 143311 w 264033"/>
                  <a:gd name="connsiteY5" fmla="*/ 1886 h 764243"/>
                  <a:gd name="connsiteX6" fmla="*/ 263992 w 264033"/>
                  <a:gd name="connsiteY6" fmla="*/ -210 h 764243"/>
                  <a:gd name="connsiteX7" fmla="*/ 226654 w 264033"/>
                  <a:gd name="connsiteY7" fmla="*/ 314020 h 764243"/>
                  <a:gd name="connsiteX8" fmla="*/ 164742 w 264033"/>
                  <a:gd name="connsiteY8" fmla="*/ 538143 h 764243"/>
                  <a:gd name="connsiteX9" fmla="*/ 111878 w 264033"/>
                  <a:gd name="connsiteY9" fmla="*/ 737787 h 764243"/>
                  <a:gd name="connsiteX10" fmla="*/ 63110 w 264033"/>
                  <a:gd name="connsiteY10" fmla="*/ 714546 h 764243"/>
                  <a:gd name="connsiteX11" fmla="*/ 63110 w 264033"/>
                  <a:gd name="connsiteY11" fmla="*/ 714546 h 764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4033" h="764243">
                    <a:moveTo>
                      <a:pt x="63110" y="714546"/>
                    </a:moveTo>
                    <a:cubicBezTo>
                      <a:pt x="16057" y="590626"/>
                      <a:pt x="116641" y="512807"/>
                      <a:pt x="142358" y="421843"/>
                    </a:cubicBezTo>
                    <a:cubicBezTo>
                      <a:pt x="165218" y="341357"/>
                      <a:pt x="183601" y="136855"/>
                      <a:pt x="175410" y="144284"/>
                    </a:cubicBezTo>
                    <a:cubicBezTo>
                      <a:pt x="124927" y="189814"/>
                      <a:pt x="93019" y="383457"/>
                      <a:pt x="63777" y="424796"/>
                    </a:cubicBezTo>
                    <a:cubicBezTo>
                      <a:pt x="48251" y="446703"/>
                      <a:pt x="43489" y="528904"/>
                      <a:pt x="-41" y="439941"/>
                    </a:cubicBezTo>
                    <a:cubicBezTo>
                      <a:pt x="4817" y="267252"/>
                      <a:pt x="126737" y="174193"/>
                      <a:pt x="143311" y="1886"/>
                    </a:cubicBezTo>
                    <a:lnTo>
                      <a:pt x="263992" y="-210"/>
                    </a:lnTo>
                    <a:cubicBezTo>
                      <a:pt x="221701" y="95231"/>
                      <a:pt x="230845" y="231914"/>
                      <a:pt x="226654" y="314020"/>
                    </a:cubicBezTo>
                    <a:cubicBezTo>
                      <a:pt x="222654" y="392601"/>
                      <a:pt x="217034" y="483279"/>
                      <a:pt x="164742" y="538143"/>
                    </a:cubicBezTo>
                    <a:cubicBezTo>
                      <a:pt x="117498" y="587673"/>
                      <a:pt x="95590" y="694925"/>
                      <a:pt x="111878" y="737787"/>
                    </a:cubicBezTo>
                    <a:cubicBezTo>
                      <a:pt x="130833" y="788175"/>
                      <a:pt x="79588" y="757980"/>
                      <a:pt x="63110" y="714546"/>
                    </a:cubicBezTo>
                    <a:lnTo>
                      <a:pt x="63110" y="714546"/>
                    </a:lnTo>
                    <a:close/>
                  </a:path>
                </a:pathLst>
              </a:custGeom>
              <a:gradFill>
                <a:gsLst>
                  <a:gs pos="0">
                    <a:srgbClr val="FFC000"/>
                  </a:gs>
                  <a:gs pos="100000">
                    <a:srgbClr val="AB190F"/>
                  </a:gs>
                </a:gsLst>
                <a:lin ang="5400000" scaled="1"/>
              </a:gradFill>
              <a:ln w="19050" cap="flat">
                <a:gradFill>
                  <a:gsLst>
                    <a:gs pos="0">
                      <a:srgbClr val="FFC000"/>
                    </a:gs>
                    <a:gs pos="100000">
                      <a:srgbClr val="AB190F"/>
                    </a:gs>
                  </a:gsLst>
                  <a:lin ang="5400000" scaled="1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0E9CA0D6-5A36-48FF-9C57-0A9DF9862F8F}"/>
                  </a:ext>
                </a:extLst>
              </p:cNvPr>
              <p:cNvSpPr/>
              <p:nvPr/>
            </p:nvSpPr>
            <p:spPr>
              <a:xfrm>
                <a:off x="1281686" y="5666900"/>
                <a:ext cx="174879" cy="167186"/>
              </a:xfrm>
              <a:custGeom>
                <a:avLst/>
                <a:gdLst>
                  <a:gd name="connsiteX0" fmla="*/ -41 w 174879"/>
                  <a:gd name="connsiteY0" fmla="*/ 55439 h 167186"/>
                  <a:gd name="connsiteX1" fmla="*/ 99210 w 174879"/>
                  <a:gd name="connsiteY1" fmla="*/ 166977 h 167186"/>
                  <a:gd name="connsiteX2" fmla="*/ 174838 w 174879"/>
                  <a:gd name="connsiteY2" fmla="*/ 115542 h 167186"/>
                  <a:gd name="connsiteX3" fmla="*/ 88256 w 174879"/>
                  <a:gd name="connsiteY3" fmla="*/ -187 h 167186"/>
                  <a:gd name="connsiteX4" fmla="*/ -41 w 174879"/>
                  <a:gd name="connsiteY4" fmla="*/ 55439 h 167186"/>
                  <a:gd name="connsiteX5" fmla="*/ -41 w 174879"/>
                  <a:gd name="connsiteY5" fmla="*/ 55439 h 167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4879" h="167186">
                    <a:moveTo>
                      <a:pt x="-41" y="55439"/>
                    </a:moveTo>
                    <a:cubicBezTo>
                      <a:pt x="50347" y="56963"/>
                      <a:pt x="98353" y="109827"/>
                      <a:pt x="99210" y="166977"/>
                    </a:cubicBezTo>
                    <a:lnTo>
                      <a:pt x="174838" y="115542"/>
                    </a:lnTo>
                    <a:cubicBezTo>
                      <a:pt x="156169" y="57153"/>
                      <a:pt x="114831" y="4671"/>
                      <a:pt x="88256" y="-187"/>
                    </a:cubicBezTo>
                    <a:cubicBezTo>
                      <a:pt x="81589" y="-1520"/>
                      <a:pt x="-41" y="55439"/>
                      <a:pt x="-41" y="55439"/>
                    </a:cubicBezTo>
                    <a:lnTo>
                      <a:pt x="-41" y="55439"/>
                    </a:lnTo>
                    <a:close/>
                  </a:path>
                </a:pathLst>
              </a:custGeom>
              <a:gradFill>
                <a:gsLst>
                  <a:gs pos="0">
                    <a:srgbClr val="FFC000"/>
                  </a:gs>
                  <a:gs pos="100000">
                    <a:srgbClr val="AB190F"/>
                  </a:gs>
                </a:gsLst>
                <a:lin ang="5400000" scaled="1"/>
              </a:gradFill>
              <a:ln w="19050" cap="flat">
                <a:gradFill>
                  <a:gsLst>
                    <a:gs pos="0">
                      <a:srgbClr val="FFC000"/>
                    </a:gs>
                    <a:gs pos="100000">
                      <a:srgbClr val="AB190F"/>
                    </a:gs>
                  </a:gsLst>
                  <a:lin ang="5400000" scaled="1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" name="任意多边形: 形状 44">
                <a:extLst>
                  <a:ext uri="{FF2B5EF4-FFF2-40B4-BE49-F238E27FC236}">
                    <a16:creationId xmlns:a16="http://schemas.microsoft.com/office/drawing/2014/main" id="{B997B466-0F58-4C7B-B259-7F0061360544}"/>
                  </a:ext>
                </a:extLst>
              </p:cNvPr>
              <p:cNvSpPr/>
              <p:nvPr/>
            </p:nvSpPr>
            <p:spPr>
              <a:xfrm>
                <a:off x="3218590" y="4649272"/>
                <a:ext cx="167358" cy="633910"/>
              </a:xfrm>
              <a:custGeom>
                <a:avLst/>
                <a:gdLst>
                  <a:gd name="connsiteX0" fmla="*/ 31968 w 167358"/>
                  <a:gd name="connsiteY0" fmla="*/ 631107 h 633910"/>
                  <a:gd name="connsiteX1" fmla="*/ 55114 w 167358"/>
                  <a:gd name="connsiteY1" fmla="*/ 422319 h 633910"/>
                  <a:gd name="connsiteX2" fmla="*/ 119122 w 167358"/>
                  <a:gd name="connsiteY2" fmla="*/ 266 h 633910"/>
                  <a:gd name="connsiteX3" fmla="*/ 167318 w 167358"/>
                  <a:gd name="connsiteY3" fmla="*/ -210 h 633910"/>
                  <a:gd name="connsiteX4" fmla="*/ 54161 w 167358"/>
                  <a:gd name="connsiteY4" fmla="*/ 613581 h 633910"/>
                  <a:gd name="connsiteX5" fmla="*/ 31968 w 167358"/>
                  <a:gd name="connsiteY5" fmla="*/ 631107 h 633910"/>
                  <a:gd name="connsiteX6" fmla="*/ 31968 w 167358"/>
                  <a:gd name="connsiteY6" fmla="*/ 631107 h 633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7358" h="633910">
                    <a:moveTo>
                      <a:pt x="31968" y="631107"/>
                    </a:moveTo>
                    <a:cubicBezTo>
                      <a:pt x="-47089" y="598055"/>
                      <a:pt x="43779" y="493376"/>
                      <a:pt x="55114" y="422319"/>
                    </a:cubicBezTo>
                    <a:cubicBezTo>
                      <a:pt x="73497" y="306781"/>
                      <a:pt x="103406" y="105422"/>
                      <a:pt x="119122" y="266"/>
                    </a:cubicBezTo>
                    <a:lnTo>
                      <a:pt x="167318" y="-210"/>
                    </a:lnTo>
                    <a:cubicBezTo>
                      <a:pt x="145792" y="205816"/>
                      <a:pt x="141887" y="420128"/>
                      <a:pt x="54161" y="613581"/>
                    </a:cubicBezTo>
                    <a:cubicBezTo>
                      <a:pt x="49590" y="623392"/>
                      <a:pt x="53685" y="640156"/>
                      <a:pt x="31968" y="631107"/>
                    </a:cubicBezTo>
                    <a:lnTo>
                      <a:pt x="31968" y="631107"/>
                    </a:lnTo>
                    <a:close/>
                  </a:path>
                </a:pathLst>
              </a:custGeom>
              <a:gradFill>
                <a:gsLst>
                  <a:gs pos="0">
                    <a:srgbClr val="FFC000"/>
                  </a:gs>
                  <a:gs pos="100000">
                    <a:srgbClr val="AB190F"/>
                  </a:gs>
                </a:gsLst>
                <a:lin ang="5400000" scaled="1"/>
              </a:gradFill>
              <a:ln w="19050" cap="flat">
                <a:gradFill>
                  <a:gsLst>
                    <a:gs pos="0">
                      <a:srgbClr val="FFC000"/>
                    </a:gs>
                    <a:gs pos="100000">
                      <a:srgbClr val="AB190F"/>
                    </a:gs>
                  </a:gsLst>
                  <a:lin ang="5400000" scaled="1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" name="任意多边形: 形状 45">
                <a:extLst>
                  <a:ext uri="{FF2B5EF4-FFF2-40B4-BE49-F238E27FC236}">
                    <a16:creationId xmlns:a16="http://schemas.microsoft.com/office/drawing/2014/main" id="{052A8A69-496C-43C7-9B29-235354E5C2B2}"/>
                  </a:ext>
                </a:extLst>
              </p:cNvPr>
              <p:cNvSpPr/>
              <p:nvPr/>
            </p:nvSpPr>
            <p:spPr>
              <a:xfrm>
                <a:off x="3393914" y="4631079"/>
                <a:ext cx="296268" cy="910418"/>
              </a:xfrm>
              <a:custGeom>
                <a:avLst/>
                <a:gdLst>
                  <a:gd name="connsiteX0" fmla="*/ 24094 w 296268"/>
                  <a:gd name="connsiteY0" fmla="*/ 904760 h 910418"/>
                  <a:gd name="connsiteX1" fmla="*/ 131726 w 296268"/>
                  <a:gd name="connsiteY1" fmla="*/ 348405 h 910418"/>
                  <a:gd name="connsiteX2" fmla="*/ 96770 w 296268"/>
                  <a:gd name="connsiteY2" fmla="*/ -210 h 910418"/>
                  <a:gd name="connsiteX3" fmla="*/ 166302 w 296268"/>
                  <a:gd name="connsiteY3" fmla="*/ 17697 h 910418"/>
                  <a:gd name="connsiteX4" fmla="*/ 163349 w 296268"/>
                  <a:gd name="connsiteY4" fmla="*/ 196005 h 910418"/>
                  <a:gd name="connsiteX5" fmla="*/ 237168 w 296268"/>
                  <a:gd name="connsiteY5" fmla="*/ 18459 h 910418"/>
                  <a:gd name="connsiteX6" fmla="*/ 232215 w 296268"/>
                  <a:gd name="connsiteY6" fmla="*/ 239629 h 910418"/>
                  <a:gd name="connsiteX7" fmla="*/ 106961 w 296268"/>
                  <a:gd name="connsiteY7" fmla="*/ 662921 h 910418"/>
                  <a:gd name="connsiteX8" fmla="*/ 24094 w 296268"/>
                  <a:gd name="connsiteY8" fmla="*/ 904760 h 910418"/>
                  <a:gd name="connsiteX9" fmla="*/ 24094 w 296268"/>
                  <a:gd name="connsiteY9" fmla="*/ 904760 h 910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6268" h="910418">
                    <a:moveTo>
                      <a:pt x="24094" y="904760"/>
                    </a:moveTo>
                    <a:cubicBezTo>
                      <a:pt x="-66965" y="784555"/>
                      <a:pt x="128774" y="541382"/>
                      <a:pt x="131726" y="348405"/>
                    </a:cubicBezTo>
                    <a:cubicBezTo>
                      <a:pt x="133917" y="204863"/>
                      <a:pt x="51621" y="97040"/>
                      <a:pt x="96770" y="-210"/>
                    </a:cubicBezTo>
                    <a:lnTo>
                      <a:pt x="166302" y="17697"/>
                    </a:lnTo>
                    <a:cubicBezTo>
                      <a:pt x="125535" y="88944"/>
                      <a:pt x="157825" y="154381"/>
                      <a:pt x="163349" y="196005"/>
                    </a:cubicBezTo>
                    <a:cubicBezTo>
                      <a:pt x="181923" y="335642"/>
                      <a:pt x="237168" y="129806"/>
                      <a:pt x="237168" y="18459"/>
                    </a:cubicBezTo>
                    <a:cubicBezTo>
                      <a:pt x="354326" y="-54598"/>
                      <a:pt x="266886" y="157619"/>
                      <a:pt x="232215" y="239629"/>
                    </a:cubicBezTo>
                    <a:cubicBezTo>
                      <a:pt x="175255" y="374408"/>
                      <a:pt x="165445" y="527761"/>
                      <a:pt x="106961" y="662921"/>
                    </a:cubicBezTo>
                    <a:cubicBezTo>
                      <a:pt x="75910" y="734358"/>
                      <a:pt x="55907" y="946766"/>
                      <a:pt x="24094" y="904760"/>
                    </a:cubicBezTo>
                    <a:lnTo>
                      <a:pt x="24094" y="904760"/>
                    </a:lnTo>
                    <a:close/>
                  </a:path>
                </a:pathLst>
              </a:custGeom>
              <a:gradFill>
                <a:gsLst>
                  <a:gs pos="0">
                    <a:srgbClr val="FFC000"/>
                  </a:gs>
                  <a:gs pos="100000">
                    <a:srgbClr val="AB190F"/>
                  </a:gs>
                </a:gsLst>
                <a:lin ang="5400000" scaled="1"/>
              </a:gradFill>
              <a:ln w="19050" cap="flat">
                <a:gradFill>
                  <a:gsLst>
                    <a:gs pos="0">
                      <a:srgbClr val="FFC000"/>
                    </a:gs>
                    <a:gs pos="100000">
                      <a:srgbClr val="AB190F"/>
                    </a:gs>
                  </a:gsLst>
                  <a:lin ang="5400000" scaled="1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" name="任意多边形: 形状 46">
                <a:extLst>
                  <a:ext uri="{FF2B5EF4-FFF2-40B4-BE49-F238E27FC236}">
                    <a16:creationId xmlns:a16="http://schemas.microsoft.com/office/drawing/2014/main" id="{20AB4974-A97B-4ACB-B919-C39770D38ABF}"/>
                  </a:ext>
                </a:extLst>
              </p:cNvPr>
              <p:cNvSpPr/>
              <p:nvPr/>
            </p:nvSpPr>
            <p:spPr>
              <a:xfrm>
                <a:off x="2162770" y="4802906"/>
                <a:ext cx="177895" cy="769572"/>
              </a:xfrm>
              <a:custGeom>
                <a:avLst/>
                <a:gdLst>
                  <a:gd name="connsiteX0" fmla="*/ 5748 w 177895"/>
                  <a:gd name="connsiteY0" fmla="*/ 748460 h 769572"/>
                  <a:gd name="connsiteX1" fmla="*/ 60040 w 177895"/>
                  <a:gd name="connsiteY1" fmla="*/ 509382 h 769572"/>
                  <a:gd name="connsiteX2" fmla="*/ 140241 w 177895"/>
                  <a:gd name="connsiteY2" fmla="*/ 36847 h 769572"/>
                  <a:gd name="connsiteX3" fmla="*/ 169578 w 177895"/>
                  <a:gd name="connsiteY3" fmla="*/ 268304 h 769572"/>
                  <a:gd name="connsiteX4" fmla="*/ 59659 w 177895"/>
                  <a:gd name="connsiteY4" fmla="*/ 595583 h 769572"/>
                  <a:gd name="connsiteX5" fmla="*/ 5748 w 177895"/>
                  <a:gd name="connsiteY5" fmla="*/ 748460 h 769572"/>
                  <a:gd name="connsiteX6" fmla="*/ 5748 w 177895"/>
                  <a:gd name="connsiteY6" fmla="*/ 748460 h 769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7895" h="769572">
                    <a:moveTo>
                      <a:pt x="5748" y="748460"/>
                    </a:moveTo>
                    <a:cubicBezTo>
                      <a:pt x="8605" y="735506"/>
                      <a:pt x="-29876" y="786369"/>
                      <a:pt x="60040" y="509382"/>
                    </a:cubicBezTo>
                    <a:cubicBezTo>
                      <a:pt x="108713" y="359459"/>
                      <a:pt x="90139" y="171149"/>
                      <a:pt x="140241" y="36847"/>
                    </a:cubicBezTo>
                    <a:cubicBezTo>
                      <a:pt x="191771" y="-101361"/>
                      <a:pt x="178150" y="185532"/>
                      <a:pt x="169578" y="268304"/>
                    </a:cubicBezTo>
                    <a:cubicBezTo>
                      <a:pt x="146432" y="491094"/>
                      <a:pt x="111094" y="533671"/>
                      <a:pt x="59659" y="595583"/>
                    </a:cubicBezTo>
                    <a:cubicBezTo>
                      <a:pt x="48039" y="609490"/>
                      <a:pt x="-14350" y="838471"/>
                      <a:pt x="5748" y="748460"/>
                    </a:cubicBezTo>
                    <a:lnTo>
                      <a:pt x="5748" y="748460"/>
                    </a:lnTo>
                    <a:close/>
                  </a:path>
                </a:pathLst>
              </a:custGeom>
              <a:gradFill>
                <a:gsLst>
                  <a:gs pos="0">
                    <a:srgbClr val="FFC000"/>
                  </a:gs>
                  <a:gs pos="100000">
                    <a:srgbClr val="AB190F"/>
                  </a:gs>
                </a:gsLst>
                <a:lin ang="5400000" scaled="1"/>
              </a:gradFill>
              <a:ln w="19050" cap="flat">
                <a:gradFill>
                  <a:gsLst>
                    <a:gs pos="0">
                      <a:srgbClr val="FFC000"/>
                    </a:gs>
                    <a:gs pos="100000">
                      <a:srgbClr val="AB190F"/>
                    </a:gs>
                  </a:gsLst>
                  <a:lin ang="5400000" scaled="1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" name="任意多边形: 形状 47">
                <a:extLst>
                  <a:ext uri="{FF2B5EF4-FFF2-40B4-BE49-F238E27FC236}">
                    <a16:creationId xmlns:a16="http://schemas.microsoft.com/office/drawing/2014/main" id="{7467685D-B03D-49E0-B8DB-A19BA997F11F}"/>
                  </a:ext>
                </a:extLst>
              </p:cNvPr>
              <p:cNvSpPr/>
              <p:nvPr/>
            </p:nvSpPr>
            <p:spPr>
              <a:xfrm>
                <a:off x="2887575" y="4630361"/>
                <a:ext cx="278016" cy="842565"/>
              </a:xfrm>
              <a:custGeom>
                <a:avLst/>
                <a:gdLst>
                  <a:gd name="connsiteX0" fmla="*/ 28274 w 278016"/>
                  <a:gd name="connsiteY0" fmla="*/ 831279 h 842565"/>
                  <a:gd name="connsiteX1" fmla="*/ 178578 w 278016"/>
                  <a:gd name="connsiteY1" fmla="*/ 580391 h 842565"/>
                  <a:gd name="connsiteX2" fmla="*/ 258493 w 278016"/>
                  <a:gd name="connsiteY2" fmla="*/ 330741 h 842565"/>
                  <a:gd name="connsiteX3" fmla="*/ 233538 w 278016"/>
                  <a:gd name="connsiteY3" fmla="*/ 9367 h 842565"/>
                  <a:gd name="connsiteX4" fmla="*/ 147813 w 278016"/>
                  <a:gd name="connsiteY4" fmla="*/ 507525 h 842565"/>
                  <a:gd name="connsiteX5" fmla="*/ 53801 w 278016"/>
                  <a:gd name="connsiteY5" fmla="*/ 657544 h 842565"/>
                  <a:gd name="connsiteX6" fmla="*/ 28274 w 278016"/>
                  <a:gd name="connsiteY6" fmla="*/ 831279 h 842565"/>
                  <a:gd name="connsiteX7" fmla="*/ 28274 w 278016"/>
                  <a:gd name="connsiteY7" fmla="*/ 831279 h 842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016" h="842565">
                    <a:moveTo>
                      <a:pt x="28274" y="831279"/>
                    </a:moveTo>
                    <a:cubicBezTo>
                      <a:pt x="111808" y="759842"/>
                      <a:pt x="126096" y="670974"/>
                      <a:pt x="178578" y="580391"/>
                    </a:cubicBezTo>
                    <a:cubicBezTo>
                      <a:pt x="221822" y="505620"/>
                      <a:pt x="265351" y="375508"/>
                      <a:pt x="258493" y="330741"/>
                    </a:cubicBezTo>
                    <a:cubicBezTo>
                      <a:pt x="245158" y="243777"/>
                      <a:pt x="324692" y="-57403"/>
                      <a:pt x="233538" y="9367"/>
                    </a:cubicBezTo>
                    <a:cubicBezTo>
                      <a:pt x="132382" y="83472"/>
                      <a:pt x="222489" y="368079"/>
                      <a:pt x="147813" y="507525"/>
                    </a:cubicBezTo>
                    <a:cubicBezTo>
                      <a:pt x="119142" y="560960"/>
                      <a:pt x="88567" y="586106"/>
                      <a:pt x="53801" y="657544"/>
                    </a:cubicBezTo>
                    <a:cubicBezTo>
                      <a:pt x="43038" y="679546"/>
                      <a:pt x="-43735" y="892716"/>
                      <a:pt x="28274" y="831279"/>
                    </a:cubicBezTo>
                    <a:lnTo>
                      <a:pt x="28274" y="831279"/>
                    </a:lnTo>
                    <a:close/>
                  </a:path>
                </a:pathLst>
              </a:custGeom>
              <a:gradFill>
                <a:gsLst>
                  <a:gs pos="0">
                    <a:srgbClr val="FFC000"/>
                  </a:gs>
                  <a:gs pos="100000">
                    <a:srgbClr val="AB190F"/>
                  </a:gs>
                </a:gsLst>
                <a:lin ang="5400000" scaled="1"/>
              </a:gradFill>
              <a:ln w="19050" cap="flat">
                <a:gradFill>
                  <a:gsLst>
                    <a:gs pos="0">
                      <a:srgbClr val="FFC000"/>
                    </a:gs>
                    <a:gs pos="100000">
                      <a:srgbClr val="AB190F"/>
                    </a:gs>
                  </a:gsLst>
                  <a:lin ang="5400000" scaled="1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" name="任意多边形: 形状 48">
                <a:extLst>
                  <a:ext uri="{FF2B5EF4-FFF2-40B4-BE49-F238E27FC236}">
                    <a16:creationId xmlns:a16="http://schemas.microsoft.com/office/drawing/2014/main" id="{5AFE3D9F-44A2-4DA8-A2CE-263BE3C80F33}"/>
                  </a:ext>
                </a:extLst>
              </p:cNvPr>
              <p:cNvSpPr/>
              <p:nvPr/>
            </p:nvSpPr>
            <p:spPr>
              <a:xfrm>
                <a:off x="3864534" y="4592408"/>
                <a:ext cx="116441" cy="715558"/>
              </a:xfrm>
              <a:custGeom>
                <a:avLst/>
                <a:gdLst>
                  <a:gd name="connsiteX0" fmla="*/ 862 w 116441"/>
                  <a:gd name="connsiteY0" fmla="*/ 697972 h 715558"/>
                  <a:gd name="connsiteX1" fmla="*/ 44487 w 116441"/>
                  <a:gd name="connsiteY1" fmla="*/ 41700 h 715558"/>
                  <a:gd name="connsiteX2" fmla="*/ 116400 w 116441"/>
                  <a:gd name="connsiteY2" fmla="*/ -210 h 715558"/>
                  <a:gd name="connsiteX3" fmla="*/ 103066 w 116441"/>
                  <a:gd name="connsiteY3" fmla="*/ 348881 h 715558"/>
                  <a:gd name="connsiteX4" fmla="*/ 29247 w 116441"/>
                  <a:gd name="connsiteY4" fmla="*/ 695115 h 715558"/>
                  <a:gd name="connsiteX5" fmla="*/ 862 w 116441"/>
                  <a:gd name="connsiteY5" fmla="*/ 697972 h 715558"/>
                  <a:gd name="connsiteX6" fmla="*/ 862 w 116441"/>
                  <a:gd name="connsiteY6" fmla="*/ 697972 h 715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441" h="715558">
                    <a:moveTo>
                      <a:pt x="862" y="697972"/>
                    </a:moveTo>
                    <a:cubicBezTo>
                      <a:pt x="41058" y="482708"/>
                      <a:pt x="71728" y="260680"/>
                      <a:pt x="44487" y="41700"/>
                    </a:cubicBezTo>
                    <a:lnTo>
                      <a:pt x="116400" y="-210"/>
                    </a:lnTo>
                    <a:cubicBezTo>
                      <a:pt x="102208" y="111137"/>
                      <a:pt x="119163" y="266109"/>
                      <a:pt x="103066" y="348881"/>
                    </a:cubicBezTo>
                    <a:cubicBezTo>
                      <a:pt x="83444" y="449751"/>
                      <a:pt x="80206" y="586244"/>
                      <a:pt x="29247" y="695115"/>
                    </a:cubicBezTo>
                    <a:cubicBezTo>
                      <a:pt x="22960" y="708545"/>
                      <a:pt x="-5424" y="731501"/>
                      <a:pt x="862" y="697972"/>
                    </a:cubicBezTo>
                    <a:lnTo>
                      <a:pt x="862" y="697972"/>
                    </a:lnTo>
                    <a:close/>
                  </a:path>
                </a:pathLst>
              </a:custGeom>
              <a:gradFill>
                <a:gsLst>
                  <a:gs pos="0">
                    <a:srgbClr val="FFC000"/>
                  </a:gs>
                  <a:gs pos="100000">
                    <a:srgbClr val="AB190F"/>
                  </a:gs>
                </a:gsLst>
                <a:lin ang="5400000" scaled="1"/>
              </a:gradFill>
              <a:ln w="19050" cap="flat">
                <a:gradFill>
                  <a:gsLst>
                    <a:gs pos="0">
                      <a:srgbClr val="FFC000"/>
                    </a:gs>
                    <a:gs pos="100000">
                      <a:srgbClr val="AB190F"/>
                    </a:gs>
                  </a:gsLst>
                  <a:lin ang="5400000" scaled="1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" name="任意多边形: 形状 49">
                <a:extLst>
                  <a:ext uri="{FF2B5EF4-FFF2-40B4-BE49-F238E27FC236}">
                    <a16:creationId xmlns:a16="http://schemas.microsoft.com/office/drawing/2014/main" id="{0D393F5A-BD43-4942-A2FA-6E848E3602C0}"/>
                  </a:ext>
                </a:extLst>
              </p:cNvPr>
              <p:cNvSpPr/>
              <p:nvPr/>
            </p:nvSpPr>
            <p:spPr>
              <a:xfrm>
                <a:off x="4705554" y="4494706"/>
                <a:ext cx="63155" cy="318394"/>
              </a:xfrm>
              <a:custGeom>
                <a:avLst/>
                <a:gdLst>
                  <a:gd name="connsiteX0" fmla="*/ 37381 w 63155"/>
                  <a:gd name="connsiteY0" fmla="*/ 249035 h 318394"/>
                  <a:gd name="connsiteX1" fmla="*/ 48906 w 63155"/>
                  <a:gd name="connsiteY1" fmla="*/ 153499 h 318394"/>
                  <a:gd name="connsiteX2" fmla="*/ 37381 w 63155"/>
                  <a:gd name="connsiteY2" fmla="*/ 249035 h 318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3155" h="318394">
                    <a:moveTo>
                      <a:pt x="37381" y="249035"/>
                    </a:moveTo>
                    <a:cubicBezTo>
                      <a:pt x="-11958" y="909"/>
                      <a:pt x="-16816" y="-114725"/>
                      <a:pt x="48906" y="153499"/>
                    </a:cubicBezTo>
                    <a:cubicBezTo>
                      <a:pt x="71957" y="247511"/>
                      <a:pt x="66147" y="412294"/>
                      <a:pt x="37381" y="249035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C000"/>
                  </a:gs>
                  <a:gs pos="100000">
                    <a:srgbClr val="AB190F"/>
                  </a:gs>
                </a:gsLst>
                <a:lin ang="5400000" scaled="1"/>
              </a:gradFill>
              <a:ln w="19050" cap="flat">
                <a:gradFill>
                  <a:gsLst>
                    <a:gs pos="0">
                      <a:srgbClr val="FFC000"/>
                    </a:gs>
                    <a:gs pos="100000">
                      <a:srgbClr val="AB190F"/>
                    </a:gs>
                  </a:gsLst>
                  <a:lin ang="5400000" scaled="1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" name="任意多边形: 形状 50">
                <a:extLst>
                  <a:ext uri="{FF2B5EF4-FFF2-40B4-BE49-F238E27FC236}">
                    <a16:creationId xmlns:a16="http://schemas.microsoft.com/office/drawing/2014/main" id="{731E6F9D-0308-4AD7-A985-17DA71956737}"/>
                  </a:ext>
                </a:extLst>
              </p:cNvPr>
              <p:cNvSpPr/>
              <p:nvPr/>
            </p:nvSpPr>
            <p:spPr>
              <a:xfrm>
                <a:off x="4127824" y="4537247"/>
                <a:ext cx="186082" cy="665106"/>
              </a:xfrm>
              <a:custGeom>
                <a:avLst/>
                <a:gdLst>
                  <a:gd name="connsiteX0" fmla="*/ -14 w 186082"/>
                  <a:gd name="connsiteY0" fmla="*/ 647978 h 665106"/>
                  <a:gd name="connsiteX1" fmla="*/ 19608 w 186082"/>
                  <a:gd name="connsiteY1" fmla="*/ 157154 h 665106"/>
                  <a:gd name="connsiteX2" fmla="*/ 66090 w 186082"/>
                  <a:gd name="connsiteY2" fmla="*/ 36854 h 665106"/>
                  <a:gd name="connsiteX3" fmla="*/ 84568 w 186082"/>
                  <a:gd name="connsiteY3" fmla="*/ 163822 h 665106"/>
                  <a:gd name="connsiteX4" fmla="*/ 145528 w 186082"/>
                  <a:gd name="connsiteY4" fmla="*/ 14660 h 665106"/>
                  <a:gd name="connsiteX5" fmla="*/ 179913 w 186082"/>
                  <a:gd name="connsiteY5" fmla="*/ 25995 h 665106"/>
                  <a:gd name="connsiteX6" fmla="*/ 76853 w 186082"/>
                  <a:gd name="connsiteY6" fmla="*/ 420806 h 665106"/>
                  <a:gd name="connsiteX7" fmla="*/ -14 w 186082"/>
                  <a:gd name="connsiteY7" fmla="*/ 647978 h 665106"/>
                  <a:gd name="connsiteX8" fmla="*/ -14 w 186082"/>
                  <a:gd name="connsiteY8" fmla="*/ 647978 h 665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6082" h="665106">
                    <a:moveTo>
                      <a:pt x="-14" y="647978"/>
                    </a:moveTo>
                    <a:cubicBezTo>
                      <a:pt x="2844" y="495197"/>
                      <a:pt x="44563" y="322508"/>
                      <a:pt x="19608" y="157154"/>
                    </a:cubicBezTo>
                    <a:cubicBezTo>
                      <a:pt x="7225" y="75049"/>
                      <a:pt x="-29065" y="-18106"/>
                      <a:pt x="66090" y="36854"/>
                    </a:cubicBezTo>
                    <a:cubicBezTo>
                      <a:pt x="69233" y="92956"/>
                      <a:pt x="37038" y="163631"/>
                      <a:pt x="84568" y="163822"/>
                    </a:cubicBezTo>
                    <a:cubicBezTo>
                      <a:pt x="154005" y="164012"/>
                      <a:pt x="105237" y="22566"/>
                      <a:pt x="145528" y="14660"/>
                    </a:cubicBezTo>
                    <a:cubicBezTo>
                      <a:pt x="178961" y="8088"/>
                      <a:pt x="196011" y="-20868"/>
                      <a:pt x="179913" y="25995"/>
                    </a:cubicBezTo>
                    <a:cubicBezTo>
                      <a:pt x="133812" y="160012"/>
                      <a:pt x="94188" y="272312"/>
                      <a:pt x="76853" y="420806"/>
                    </a:cubicBezTo>
                    <a:cubicBezTo>
                      <a:pt x="70376" y="475289"/>
                      <a:pt x="-1633" y="732560"/>
                      <a:pt x="-14" y="647978"/>
                    </a:cubicBezTo>
                    <a:lnTo>
                      <a:pt x="-14" y="647978"/>
                    </a:lnTo>
                    <a:close/>
                  </a:path>
                </a:pathLst>
              </a:custGeom>
              <a:gradFill>
                <a:gsLst>
                  <a:gs pos="0">
                    <a:srgbClr val="FFC000"/>
                  </a:gs>
                  <a:gs pos="100000">
                    <a:srgbClr val="AB190F"/>
                  </a:gs>
                </a:gsLst>
                <a:lin ang="5400000" scaled="1"/>
              </a:gradFill>
              <a:ln w="19050" cap="flat">
                <a:gradFill>
                  <a:gsLst>
                    <a:gs pos="0">
                      <a:srgbClr val="FFC000"/>
                    </a:gs>
                    <a:gs pos="100000">
                      <a:srgbClr val="AB190F"/>
                    </a:gs>
                  </a:gsLst>
                  <a:lin ang="5400000" scaled="1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" name="任意多边形: 形状 51">
                <a:extLst>
                  <a:ext uri="{FF2B5EF4-FFF2-40B4-BE49-F238E27FC236}">
                    <a16:creationId xmlns:a16="http://schemas.microsoft.com/office/drawing/2014/main" id="{7DF3A4FD-9C18-45B8-8A2A-B0B8E3598809}"/>
                  </a:ext>
                </a:extLst>
              </p:cNvPr>
              <p:cNvSpPr/>
              <p:nvPr/>
            </p:nvSpPr>
            <p:spPr>
              <a:xfrm>
                <a:off x="4368854" y="4546307"/>
                <a:ext cx="68244" cy="564382"/>
              </a:xfrm>
              <a:custGeom>
                <a:avLst/>
                <a:gdLst>
                  <a:gd name="connsiteX0" fmla="*/ 7654 w 68244"/>
                  <a:gd name="connsiteY0" fmla="*/ 558241 h 564382"/>
                  <a:gd name="connsiteX1" fmla="*/ 9749 w 68244"/>
                  <a:gd name="connsiteY1" fmla="*/ 6553 h 564382"/>
                  <a:gd name="connsiteX2" fmla="*/ 52326 w 68244"/>
                  <a:gd name="connsiteY2" fmla="*/ -210 h 564382"/>
                  <a:gd name="connsiteX3" fmla="*/ 36705 w 68244"/>
                  <a:gd name="connsiteY3" fmla="*/ 468134 h 564382"/>
                  <a:gd name="connsiteX4" fmla="*/ 7654 w 68244"/>
                  <a:gd name="connsiteY4" fmla="*/ 558241 h 564382"/>
                  <a:gd name="connsiteX5" fmla="*/ 7654 w 68244"/>
                  <a:gd name="connsiteY5" fmla="*/ 558241 h 564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244" h="564382">
                    <a:moveTo>
                      <a:pt x="7654" y="558241"/>
                    </a:moveTo>
                    <a:cubicBezTo>
                      <a:pt x="-21493" y="445179"/>
                      <a:pt x="44039" y="159048"/>
                      <a:pt x="9749" y="6553"/>
                    </a:cubicBezTo>
                    <a:lnTo>
                      <a:pt x="52326" y="-210"/>
                    </a:lnTo>
                    <a:cubicBezTo>
                      <a:pt x="67185" y="156762"/>
                      <a:pt x="84997" y="326117"/>
                      <a:pt x="36705" y="468134"/>
                    </a:cubicBezTo>
                    <a:cubicBezTo>
                      <a:pt x="27847" y="493661"/>
                      <a:pt x="15464" y="588626"/>
                      <a:pt x="7654" y="558241"/>
                    </a:cubicBezTo>
                    <a:lnTo>
                      <a:pt x="7654" y="558241"/>
                    </a:lnTo>
                    <a:close/>
                  </a:path>
                </a:pathLst>
              </a:custGeom>
              <a:gradFill>
                <a:gsLst>
                  <a:gs pos="0">
                    <a:srgbClr val="FFC000"/>
                  </a:gs>
                  <a:gs pos="100000">
                    <a:srgbClr val="AB190F"/>
                  </a:gs>
                </a:gsLst>
                <a:lin ang="5400000" scaled="1"/>
              </a:gradFill>
              <a:ln w="19050" cap="flat">
                <a:gradFill>
                  <a:gsLst>
                    <a:gs pos="0">
                      <a:srgbClr val="FFC000"/>
                    </a:gs>
                    <a:gs pos="100000">
                      <a:srgbClr val="AB190F"/>
                    </a:gs>
                  </a:gsLst>
                  <a:lin ang="5400000" scaled="1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" name="任意多边形: 形状 52">
                <a:extLst>
                  <a:ext uri="{FF2B5EF4-FFF2-40B4-BE49-F238E27FC236}">
                    <a16:creationId xmlns:a16="http://schemas.microsoft.com/office/drawing/2014/main" id="{C787B6C1-DDDA-4831-9988-0416857F61F5}"/>
                  </a:ext>
                </a:extLst>
              </p:cNvPr>
              <p:cNvSpPr/>
              <p:nvPr/>
            </p:nvSpPr>
            <p:spPr>
              <a:xfrm>
                <a:off x="6237493" y="5190195"/>
                <a:ext cx="77952" cy="594846"/>
              </a:xfrm>
              <a:custGeom>
                <a:avLst/>
                <a:gdLst>
                  <a:gd name="connsiteX0" fmla="*/ 64590 w 77952"/>
                  <a:gd name="connsiteY0" fmla="*/ 1316 h 594846"/>
                  <a:gd name="connsiteX1" fmla="*/ 49445 w 77952"/>
                  <a:gd name="connsiteY1" fmla="*/ 273445 h 594846"/>
                  <a:gd name="connsiteX2" fmla="*/ 7153 w 77952"/>
                  <a:gd name="connsiteY2" fmla="*/ 587008 h 594846"/>
                  <a:gd name="connsiteX3" fmla="*/ 73828 w 77952"/>
                  <a:gd name="connsiteY3" fmla="*/ 300020 h 594846"/>
                  <a:gd name="connsiteX4" fmla="*/ 64590 w 77952"/>
                  <a:gd name="connsiteY4" fmla="*/ 1316 h 594846"/>
                  <a:gd name="connsiteX5" fmla="*/ 64590 w 77952"/>
                  <a:gd name="connsiteY5" fmla="*/ 1316 h 594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7952" h="594846">
                    <a:moveTo>
                      <a:pt x="64590" y="1316"/>
                    </a:moveTo>
                    <a:cubicBezTo>
                      <a:pt x="40301" y="48274"/>
                      <a:pt x="62304" y="139333"/>
                      <a:pt x="49445" y="273445"/>
                    </a:cubicBezTo>
                    <a:cubicBezTo>
                      <a:pt x="24870" y="529572"/>
                      <a:pt x="-16849" y="623679"/>
                      <a:pt x="7153" y="587008"/>
                    </a:cubicBezTo>
                    <a:cubicBezTo>
                      <a:pt x="31157" y="550146"/>
                      <a:pt x="57350" y="450229"/>
                      <a:pt x="73828" y="300020"/>
                    </a:cubicBezTo>
                    <a:cubicBezTo>
                      <a:pt x="82497" y="220772"/>
                      <a:pt x="76400" y="-21639"/>
                      <a:pt x="64590" y="1316"/>
                    </a:cubicBezTo>
                    <a:lnTo>
                      <a:pt x="64590" y="1316"/>
                    </a:lnTo>
                    <a:close/>
                  </a:path>
                </a:pathLst>
              </a:custGeom>
              <a:gradFill>
                <a:gsLst>
                  <a:gs pos="0">
                    <a:srgbClr val="FFC000"/>
                  </a:gs>
                  <a:gs pos="100000">
                    <a:srgbClr val="AB190F"/>
                  </a:gs>
                </a:gsLst>
                <a:lin ang="5400000" scaled="1"/>
              </a:gradFill>
              <a:ln w="19050" cap="flat">
                <a:gradFill>
                  <a:gsLst>
                    <a:gs pos="0">
                      <a:srgbClr val="FFC000"/>
                    </a:gs>
                    <a:gs pos="100000">
                      <a:srgbClr val="AB190F"/>
                    </a:gs>
                  </a:gsLst>
                  <a:lin ang="5400000" scaled="1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" name="任意多边形: 形状 53">
                <a:extLst>
                  <a:ext uri="{FF2B5EF4-FFF2-40B4-BE49-F238E27FC236}">
                    <a16:creationId xmlns:a16="http://schemas.microsoft.com/office/drawing/2014/main" id="{2D33AFEC-208C-4932-A7DB-41157B8BC40E}"/>
                  </a:ext>
                </a:extLst>
              </p:cNvPr>
              <p:cNvSpPr/>
              <p:nvPr/>
            </p:nvSpPr>
            <p:spPr>
              <a:xfrm>
                <a:off x="4826812" y="5051449"/>
                <a:ext cx="136124" cy="316174"/>
              </a:xfrm>
              <a:custGeom>
                <a:avLst/>
                <a:gdLst>
                  <a:gd name="connsiteX0" fmla="*/ 129007 w 136124"/>
                  <a:gd name="connsiteY0" fmla="*/ 309512 h 316174"/>
                  <a:gd name="connsiteX1" fmla="*/ 38 w 136124"/>
                  <a:gd name="connsiteY1" fmla="*/ 22333 h 316174"/>
                  <a:gd name="connsiteX2" fmla="*/ 27280 w 136124"/>
                  <a:gd name="connsiteY2" fmla="*/ 48051 h 316174"/>
                  <a:gd name="connsiteX3" fmla="*/ 56807 w 136124"/>
                  <a:gd name="connsiteY3" fmla="*/ 156826 h 316174"/>
                  <a:gd name="connsiteX4" fmla="*/ 129007 w 136124"/>
                  <a:gd name="connsiteY4" fmla="*/ 309512 h 316174"/>
                  <a:gd name="connsiteX5" fmla="*/ 129007 w 136124"/>
                  <a:gd name="connsiteY5" fmla="*/ 309512 h 316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6124" h="316174">
                    <a:moveTo>
                      <a:pt x="129007" y="309512"/>
                    </a:moveTo>
                    <a:cubicBezTo>
                      <a:pt x="77477" y="246933"/>
                      <a:pt x="-2914" y="90532"/>
                      <a:pt x="38" y="22333"/>
                    </a:cubicBezTo>
                    <a:cubicBezTo>
                      <a:pt x="2134" y="-25863"/>
                      <a:pt x="18231" y="12999"/>
                      <a:pt x="27280" y="48051"/>
                    </a:cubicBezTo>
                    <a:cubicBezTo>
                      <a:pt x="36329" y="83103"/>
                      <a:pt x="38615" y="114250"/>
                      <a:pt x="56807" y="156826"/>
                    </a:cubicBezTo>
                    <a:cubicBezTo>
                      <a:pt x="78239" y="206642"/>
                      <a:pt x="160439" y="347612"/>
                      <a:pt x="129007" y="309512"/>
                    </a:cubicBezTo>
                    <a:lnTo>
                      <a:pt x="129007" y="309512"/>
                    </a:lnTo>
                    <a:close/>
                  </a:path>
                </a:pathLst>
              </a:custGeom>
              <a:gradFill>
                <a:gsLst>
                  <a:gs pos="0">
                    <a:srgbClr val="FFC000"/>
                  </a:gs>
                  <a:gs pos="100000">
                    <a:srgbClr val="AB190F"/>
                  </a:gs>
                </a:gsLst>
                <a:lin ang="5400000" scaled="1"/>
              </a:gradFill>
              <a:ln w="19050" cap="flat">
                <a:gradFill>
                  <a:gsLst>
                    <a:gs pos="0">
                      <a:srgbClr val="FFC000"/>
                    </a:gs>
                    <a:gs pos="100000">
                      <a:srgbClr val="AB190F"/>
                    </a:gs>
                  </a:gsLst>
                  <a:lin ang="5400000" scaled="1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" name="任意多边形: 形状 54">
                <a:extLst>
                  <a:ext uri="{FF2B5EF4-FFF2-40B4-BE49-F238E27FC236}">
                    <a16:creationId xmlns:a16="http://schemas.microsoft.com/office/drawing/2014/main" id="{2D0EC692-914C-40B6-9069-D809A3B15AB0}"/>
                  </a:ext>
                </a:extLst>
              </p:cNvPr>
              <p:cNvSpPr/>
              <p:nvPr/>
            </p:nvSpPr>
            <p:spPr>
              <a:xfrm>
                <a:off x="1597154" y="5361361"/>
                <a:ext cx="234124" cy="211264"/>
              </a:xfrm>
              <a:custGeom>
                <a:avLst/>
                <a:gdLst>
                  <a:gd name="connsiteX0" fmla="*/ 110830 w 234124"/>
                  <a:gd name="connsiteY0" fmla="*/ -210 h 211264"/>
                  <a:gd name="connsiteX1" fmla="*/ 234084 w 234124"/>
                  <a:gd name="connsiteY1" fmla="*/ 132854 h 211264"/>
                  <a:gd name="connsiteX2" fmla="*/ 141406 w 234124"/>
                  <a:gd name="connsiteY2" fmla="*/ 211054 h 211264"/>
                  <a:gd name="connsiteX3" fmla="*/ -41 w 234124"/>
                  <a:gd name="connsiteY3" fmla="*/ 80848 h 211264"/>
                  <a:gd name="connsiteX4" fmla="*/ 110830 w 234124"/>
                  <a:gd name="connsiteY4" fmla="*/ -210 h 211264"/>
                  <a:gd name="connsiteX5" fmla="*/ 110830 w 234124"/>
                  <a:gd name="connsiteY5" fmla="*/ -210 h 211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124" h="211264">
                    <a:moveTo>
                      <a:pt x="110830" y="-210"/>
                    </a:moveTo>
                    <a:cubicBezTo>
                      <a:pt x="186935" y="11220"/>
                      <a:pt x="212367" y="70370"/>
                      <a:pt x="234084" y="132854"/>
                    </a:cubicBezTo>
                    <a:lnTo>
                      <a:pt x="141406" y="211054"/>
                    </a:lnTo>
                    <a:cubicBezTo>
                      <a:pt x="98162" y="133807"/>
                      <a:pt x="85399" y="77609"/>
                      <a:pt x="-41" y="80848"/>
                    </a:cubicBezTo>
                    <a:lnTo>
                      <a:pt x="110830" y="-210"/>
                    </a:lnTo>
                    <a:lnTo>
                      <a:pt x="110830" y="-210"/>
                    </a:lnTo>
                    <a:close/>
                  </a:path>
                </a:pathLst>
              </a:custGeom>
              <a:gradFill>
                <a:gsLst>
                  <a:gs pos="0">
                    <a:srgbClr val="FFC000"/>
                  </a:gs>
                  <a:gs pos="100000">
                    <a:srgbClr val="AB190F"/>
                  </a:gs>
                </a:gsLst>
                <a:lin ang="5400000" scaled="1"/>
              </a:gradFill>
              <a:ln w="19050" cap="flat">
                <a:gradFill>
                  <a:gsLst>
                    <a:gs pos="0">
                      <a:srgbClr val="FFC000"/>
                    </a:gs>
                    <a:gs pos="100000">
                      <a:srgbClr val="AB190F"/>
                    </a:gs>
                  </a:gsLst>
                  <a:lin ang="5400000" scaled="1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" name="任意多边形: 形状 55">
                <a:extLst>
                  <a:ext uri="{FF2B5EF4-FFF2-40B4-BE49-F238E27FC236}">
                    <a16:creationId xmlns:a16="http://schemas.microsoft.com/office/drawing/2014/main" id="{FCC8B366-5AF5-4664-B5E9-01BAAABD4346}"/>
                  </a:ext>
                </a:extLst>
              </p:cNvPr>
              <p:cNvSpPr/>
              <p:nvPr/>
            </p:nvSpPr>
            <p:spPr>
              <a:xfrm>
                <a:off x="1820801" y="5158098"/>
                <a:ext cx="208611" cy="224313"/>
              </a:xfrm>
              <a:custGeom>
                <a:avLst/>
                <a:gdLst>
                  <a:gd name="connsiteX0" fmla="*/ 65587 w 208611"/>
                  <a:gd name="connsiteY0" fmla="*/ -210 h 224313"/>
                  <a:gd name="connsiteX1" fmla="*/ 206842 w 208611"/>
                  <a:gd name="connsiteY1" fmla="*/ 154952 h 224313"/>
                  <a:gd name="connsiteX2" fmla="*/ 165694 w 208611"/>
                  <a:gd name="connsiteY2" fmla="*/ 224104 h 224313"/>
                  <a:gd name="connsiteX3" fmla="*/ -41 w 208611"/>
                  <a:gd name="connsiteY3" fmla="*/ 91897 h 224313"/>
                  <a:gd name="connsiteX4" fmla="*/ 65587 w 208611"/>
                  <a:gd name="connsiteY4" fmla="*/ -210 h 224313"/>
                  <a:gd name="connsiteX5" fmla="*/ 65587 w 208611"/>
                  <a:gd name="connsiteY5" fmla="*/ -210 h 22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8611" h="224313">
                    <a:moveTo>
                      <a:pt x="65587" y="-210"/>
                    </a:moveTo>
                    <a:cubicBezTo>
                      <a:pt x="121403" y="15792"/>
                      <a:pt x="195127" y="113709"/>
                      <a:pt x="206842" y="154952"/>
                    </a:cubicBezTo>
                    <a:cubicBezTo>
                      <a:pt x="216367" y="188575"/>
                      <a:pt x="184268" y="205244"/>
                      <a:pt x="165694" y="224104"/>
                    </a:cubicBezTo>
                    <a:cubicBezTo>
                      <a:pt x="130928" y="134092"/>
                      <a:pt x="53490" y="57892"/>
                      <a:pt x="-41" y="91897"/>
                    </a:cubicBezTo>
                    <a:lnTo>
                      <a:pt x="65587" y="-210"/>
                    </a:lnTo>
                    <a:lnTo>
                      <a:pt x="65587" y="-210"/>
                    </a:lnTo>
                    <a:close/>
                  </a:path>
                </a:pathLst>
              </a:custGeom>
              <a:gradFill>
                <a:gsLst>
                  <a:gs pos="0">
                    <a:srgbClr val="FFC000"/>
                  </a:gs>
                  <a:gs pos="100000">
                    <a:srgbClr val="AB190F"/>
                  </a:gs>
                </a:gsLst>
                <a:lin ang="5400000" scaled="1"/>
              </a:gradFill>
              <a:ln w="19050" cap="flat">
                <a:gradFill>
                  <a:gsLst>
                    <a:gs pos="0">
                      <a:srgbClr val="FFC000"/>
                    </a:gs>
                    <a:gs pos="100000">
                      <a:srgbClr val="AB190F"/>
                    </a:gs>
                  </a:gsLst>
                  <a:lin ang="5400000" scaled="1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" name="任意多边形: 形状 56">
                <a:extLst>
                  <a:ext uri="{FF2B5EF4-FFF2-40B4-BE49-F238E27FC236}">
                    <a16:creationId xmlns:a16="http://schemas.microsoft.com/office/drawing/2014/main" id="{56B00080-EA92-4E17-B5E4-FFB6CEB377E7}"/>
                  </a:ext>
                </a:extLst>
              </p:cNvPr>
              <p:cNvSpPr/>
              <p:nvPr/>
            </p:nvSpPr>
            <p:spPr>
              <a:xfrm>
                <a:off x="1445325" y="5519286"/>
                <a:ext cx="167163" cy="194024"/>
              </a:xfrm>
              <a:custGeom>
                <a:avLst/>
                <a:gdLst>
                  <a:gd name="connsiteX0" fmla="*/ 76636 w 167163"/>
                  <a:gd name="connsiteY0" fmla="*/ -210 h 194024"/>
                  <a:gd name="connsiteX1" fmla="*/ 167123 w 167163"/>
                  <a:gd name="connsiteY1" fmla="*/ 156191 h 194024"/>
                  <a:gd name="connsiteX2" fmla="*/ 108449 w 167163"/>
                  <a:gd name="connsiteY2" fmla="*/ 193814 h 194024"/>
                  <a:gd name="connsiteX3" fmla="*/ -41 w 167163"/>
                  <a:gd name="connsiteY3" fmla="*/ 57035 h 194024"/>
                  <a:gd name="connsiteX4" fmla="*/ 76636 w 167163"/>
                  <a:gd name="connsiteY4" fmla="*/ -210 h 194024"/>
                  <a:gd name="connsiteX5" fmla="*/ 76636 w 167163"/>
                  <a:gd name="connsiteY5" fmla="*/ -210 h 194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7163" h="194024">
                    <a:moveTo>
                      <a:pt x="76636" y="-210"/>
                    </a:moveTo>
                    <a:cubicBezTo>
                      <a:pt x="130928" y="33604"/>
                      <a:pt x="150264" y="93897"/>
                      <a:pt x="167123" y="156191"/>
                    </a:cubicBezTo>
                    <a:lnTo>
                      <a:pt x="108449" y="193814"/>
                    </a:lnTo>
                    <a:cubicBezTo>
                      <a:pt x="76064" y="111899"/>
                      <a:pt x="63872" y="29413"/>
                      <a:pt x="-41" y="57035"/>
                    </a:cubicBezTo>
                    <a:lnTo>
                      <a:pt x="76636" y="-210"/>
                    </a:lnTo>
                    <a:lnTo>
                      <a:pt x="76636" y="-210"/>
                    </a:lnTo>
                    <a:close/>
                  </a:path>
                </a:pathLst>
              </a:custGeom>
              <a:gradFill>
                <a:gsLst>
                  <a:gs pos="0">
                    <a:srgbClr val="FFC000"/>
                  </a:gs>
                  <a:gs pos="100000">
                    <a:srgbClr val="AB190F"/>
                  </a:gs>
                </a:gsLst>
                <a:lin ang="5400000" scaled="1"/>
              </a:gradFill>
              <a:ln w="19050" cap="flat">
                <a:gradFill>
                  <a:gsLst>
                    <a:gs pos="0">
                      <a:srgbClr val="FFC000"/>
                    </a:gs>
                    <a:gs pos="100000">
                      <a:srgbClr val="AB190F"/>
                    </a:gs>
                  </a:gsLst>
                  <a:lin ang="5400000" scaled="1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" name="任意多边形: 形状 57">
                <a:extLst>
                  <a:ext uri="{FF2B5EF4-FFF2-40B4-BE49-F238E27FC236}">
                    <a16:creationId xmlns:a16="http://schemas.microsoft.com/office/drawing/2014/main" id="{64A357D5-D940-48EA-9658-477D9620888E}"/>
                  </a:ext>
                </a:extLst>
              </p:cNvPr>
              <p:cNvSpPr/>
              <p:nvPr/>
            </p:nvSpPr>
            <p:spPr>
              <a:xfrm>
                <a:off x="5364509" y="4891909"/>
                <a:ext cx="315812" cy="112198"/>
              </a:xfrm>
              <a:custGeom>
                <a:avLst/>
                <a:gdLst>
                  <a:gd name="connsiteX0" fmla="*/ 207577 w 315812"/>
                  <a:gd name="connsiteY0" fmla="*/ 1088 h 112198"/>
                  <a:gd name="connsiteX1" fmla="*/ 237962 w 315812"/>
                  <a:gd name="connsiteY1" fmla="*/ 44713 h 112198"/>
                  <a:gd name="connsiteX2" fmla="*/ 313781 w 315812"/>
                  <a:gd name="connsiteY2" fmla="*/ 109674 h 112198"/>
                  <a:gd name="connsiteX3" fmla="*/ 186718 w 315812"/>
                  <a:gd name="connsiteY3" fmla="*/ 52238 h 112198"/>
                  <a:gd name="connsiteX4" fmla="*/ 28 w 315812"/>
                  <a:gd name="connsiteY4" fmla="*/ 38998 h 112198"/>
                  <a:gd name="connsiteX5" fmla="*/ 135568 w 315812"/>
                  <a:gd name="connsiteY5" fmla="*/ 19948 h 112198"/>
                  <a:gd name="connsiteX6" fmla="*/ 207577 w 315812"/>
                  <a:gd name="connsiteY6" fmla="*/ 1088 h 112198"/>
                  <a:gd name="connsiteX7" fmla="*/ 207577 w 315812"/>
                  <a:gd name="connsiteY7" fmla="*/ 1088 h 112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5812" h="112198">
                    <a:moveTo>
                      <a:pt x="207577" y="1088"/>
                    </a:moveTo>
                    <a:cubicBezTo>
                      <a:pt x="226247" y="8327"/>
                      <a:pt x="224913" y="27282"/>
                      <a:pt x="237962" y="44713"/>
                    </a:cubicBezTo>
                    <a:cubicBezTo>
                      <a:pt x="246249" y="55667"/>
                      <a:pt x="329593" y="99767"/>
                      <a:pt x="313781" y="109674"/>
                    </a:cubicBezTo>
                    <a:cubicBezTo>
                      <a:pt x="291207" y="123675"/>
                      <a:pt x="252536" y="70335"/>
                      <a:pt x="186718" y="52238"/>
                    </a:cubicBezTo>
                    <a:cubicBezTo>
                      <a:pt x="122805" y="34617"/>
                      <a:pt x="7934" y="63953"/>
                      <a:pt x="28" y="38998"/>
                    </a:cubicBezTo>
                    <a:cubicBezTo>
                      <a:pt x="-3020" y="29473"/>
                      <a:pt x="96611" y="26330"/>
                      <a:pt x="135568" y="19948"/>
                    </a:cubicBezTo>
                    <a:cubicBezTo>
                      <a:pt x="162620" y="15376"/>
                      <a:pt x="190623" y="-5579"/>
                      <a:pt x="207577" y="1088"/>
                    </a:cubicBezTo>
                    <a:lnTo>
                      <a:pt x="207577" y="1088"/>
                    </a:lnTo>
                    <a:close/>
                  </a:path>
                </a:pathLst>
              </a:custGeom>
              <a:noFill/>
              <a:ln w="19050" cap="flat">
                <a:gradFill>
                  <a:gsLst>
                    <a:gs pos="0">
                      <a:srgbClr val="FFC000"/>
                    </a:gs>
                    <a:gs pos="100000">
                      <a:srgbClr val="AB190F"/>
                    </a:gs>
                  </a:gsLst>
                  <a:lin ang="5400000" scaled="1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9" name="任意多边形: 形状 58">
                <a:extLst>
                  <a:ext uri="{FF2B5EF4-FFF2-40B4-BE49-F238E27FC236}">
                    <a16:creationId xmlns:a16="http://schemas.microsoft.com/office/drawing/2014/main" id="{69232966-63F7-4E79-9482-81C1E62B1A6A}"/>
                  </a:ext>
                </a:extLst>
              </p:cNvPr>
              <p:cNvSpPr/>
              <p:nvPr/>
            </p:nvSpPr>
            <p:spPr>
              <a:xfrm>
                <a:off x="5293529" y="4738228"/>
                <a:ext cx="559021" cy="189025"/>
              </a:xfrm>
              <a:custGeom>
                <a:avLst/>
                <a:gdLst>
                  <a:gd name="connsiteX0" fmla="*/ 350375 w 559021"/>
                  <a:gd name="connsiteY0" fmla="*/ 4084 h 189025"/>
                  <a:gd name="connsiteX1" fmla="*/ 438100 w 559021"/>
                  <a:gd name="connsiteY1" fmla="*/ 99239 h 189025"/>
                  <a:gd name="connsiteX2" fmla="*/ 556973 w 559021"/>
                  <a:gd name="connsiteY2" fmla="*/ 186964 h 189025"/>
                  <a:gd name="connsiteX3" fmla="*/ 302750 w 559021"/>
                  <a:gd name="connsiteY3" fmla="*/ 70854 h 189025"/>
                  <a:gd name="connsiteX4" fmla="*/ 46 w 559021"/>
                  <a:gd name="connsiteY4" fmla="*/ 53804 h 189025"/>
                  <a:gd name="connsiteX5" fmla="*/ 191308 w 559021"/>
                  <a:gd name="connsiteY5" fmla="*/ 34469 h 189025"/>
                  <a:gd name="connsiteX6" fmla="*/ 350375 w 559021"/>
                  <a:gd name="connsiteY6" fmla="*/ 4084 h 189025"/>
                  <a:gd name="connsiteX7" fmla="*/ 350375 w 559021"/>
                  <a:gd name="connsiteY7" fmla="*/ 4084 h 189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9021" h="189025">
                    <a:moveTo>
                      <a:pt x="350375" y="4084"/>
                    </a:moveTo>
                    <a:cubicBezTo>
                      <a:pt x="409430" y="19324"/>
                      <a:pt x="396095" y="67616"/>
                      <a:pt x="438100" y="99239"/>
                    </a:cubicBezTo>
                    <a:cubicBezTo>
                      <a:pt x="498584" y="144768"/>
                      <a:pt x="572117" y="175534"/>
                      <a:pt x="556973" y="186964"/>
                    </a:cubicBezTo>
                    <a:cubicBezTo>
                      <a:pt x="534303" y="204109"/>
                      <a:pt x="412288" y="97238"/>
                      <a:pt x="302750" y="70854"/>
                    </a:cubicBezTo>
                    <a:cubicBezTo>
                      <a:pt x="199690" y="45994"/>
                      <a:pt x="5760" y="83141"/>
                      <a:pt x="46" y="53804"/>
                    </a:cubicBezTo>
                    <a:cubicBezTo>
                      <a:pt x="-3383" y="36469"/>
                      <a:pt x="96058" y="62758"/>
                      <a:pt x="191308" y="34469"/>
                    </a:cubicBezTo>
                    <a:cubicBezTo>
                      <a:pt x="245981" y="18181"/>
                      <a:pt x="291320" y="-11251"/>
                      <a:pt x="350375" y="4084"/>
                    </a:cubicBezTo>
                    <a:lnTo>
                      <a:pt x="350375" y="4084"/>
                    </a:lnTo>
                    <a:close/>
                  </a:path>
                </a:pathLst>
              </a:custGeom>
              <a:noFill/>
              <a:ln w="19050" cap="flat">
                <a:gradFill>
                  <a:gsLst>
                    <a:gs pos="0">
                      <a:srgbClr val="FFC000"/>
                    </a:gs>
                    <a:gs pos="100000">
                      <a:srgbClr val="AB190F"/>
                    </a:gs>
                  </a:gsLst>
                  <a:lin ang="5400000" scaled="1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0" name="任意多边形: 形状 59">
                <a:extLst>
                  <a:ext uri="{FF2B5EF4-FFF2-40B4-BE49-F238E27FC236}">
                    <a16:creationId xmlns:a16="http://schemas.microsoft.com/office/drawing/2014/main" id="{A272D4A0-80BD-4A64-AA78-BC7668ECEA6C}"/>
                  </a:ext>
                </a:extLst>
              </p:cNvPr>
              <p:cNvSpPr/>
              <p:nvPr/>
            </p:nvSpPr>
            <p:spPr>
              <a:xfrm>
                <a:off x="5361709" y="4376576"/>
                <a:ext cx="693513" cy="154053"/>
              </a:xfrm>
              <a:custGeom>
                <a:avLst/>
                <a:gdLst>
                  <a:gd name="connsiteX0" fmla="*/ 691485 w 693513"/>
                  <a:gd name="connsiteY0" fmla="*/ 143422 h 154053"/>
                  <a:gd name="connsiteX1" fmla="*/ 356586 w 693513"/>
                  <a:gd name="connsiteY1" fmla="*/ 53221 h 154053"/>
                  <a:gd name="connsiteX2" fmla="*/ -30 w 693513"/>
                  <a:gd name="connsiteY2" fmla="*/ 70842 h 154053"/>
                  <a:gd name="connsiteX3" fmla="*/ 338584 w 693513"/>
                  <a:gd name="connsiteY3" fmla="*/ 1405 h 154053"/>
                  <a:gd name="connsiteX4" fmla="*/ 691485 w 693513"/>
                  <a:gd name="connsiteY4" fmla="*/ 143422 h 154053"/>
                  <a:gd name="connsiteX5" fmla="*/ 691485 w 693513"/>
                  <a:gd name="connsiteY5" fmla="*/ 143422 h 154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3513" h="154053">
                    <a:moveTo>
                      <a:pt x="691485" y="143422"/>
                    </a:moveTo>
                    <a:cubicBezTo>
                      <a:pt x="658243" y="190285"/>
                      <a:pt x="433834" y="64555"/>
                      <a:pt x="356586" y="53221"/>
                    </a:cubicBezTo>
                    <a:cubicBezTo>
                      <a:pt x="229332" y="34647"/>
                      <a:pt x="7590" y="134564"/>
                      <a:pt x="-30" y="70842"/>
                    </a:cubicBezTo>
                    <a:cubicBezTo>
                      <a:pt x="-1744" y="56269"/>
                      <a:pt x="202281" y="-11454"/>
                      <a:pt x="338584" y="1405"/>
                    </a:cubicBezTo>
                    <a:cubicBezTo>
                      <a:pt x="415069" y="8644"/>
                      <a:pt x="720917" y="101798"/>
                      <a:pt x="691485" y="143422"/>
                    </a:cubicBezTo>
                    <a:lnTo>
                      <a:pt x="691485" y="143422"/>
                    </a:lnTo>
                    <a:close/>
                  </a:path>
                </a:pathLst>
              </a:custGeom>
              <a:noFill/>
              <a:ln w="19050" cap="flat">
                <a:gradFill>
                  <a:gsLst>
                    <a:gs pos="0">
                      <a:srgbClr val="FFC000"/>
                    </a:gs>
                    <a:gs pos="100000">
                      <a:srgbClr val="AB190F"/>
                    </a:gs>
                  </a:gsLst>
                  <a:lin ang="5400000" scaled="1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" name="任意多边形: 形状 60">
                <a:extLst>
                  <a:ext uri="{FF2B5EF4-FFF2-40B4-BE49-F238E27FC236}">
                    <a16:creationId xmlns:a16="http://schemas.microsoft.com/office/drawing/2014/main" id="{84F0C965-DBFF-40B0-8B04-FD90786A5F7B}"/>
                  </a:ext>
                </a:extLst>
              </p:cNvPr>
              <p:cNvSpPr/>
              <p:nvPr/>
            </p:nvSpPr>
            <p:spPr>
              <a:xfrm>
                <a:off x="5264412" y="4559457"/>
                <a:ext cx="729815" cy="197332"/>
              </a:xfrm>
              <a:custGeom>
                <a:avLst/>
                <a:gdLst>
                  <a:gd name="connsiteX0" fmla="*/ 251857 w 729815"/>
                  <a:gd name="connsiteY0" fmla="*/ 23121 h 197332"/>
                  <a:gd name="connsiteX1" fmla="*/ 428737 w 729815"/>
                  <a:gd name="connsiteY1" fmla="*/ 70 h 197332"/>
                  <a:gd name="connsiteX2" fmla="*/ 521129 w 729815"/>
                  <a:gd name="connsiteY2" fmla="*/ 72365 h 197332"/>
                  <a:gd name="connsiteX3" fmla="*/ 728107 w 729815"/>
                  <a:gd name="connsiteY3" fmla="*/ 193713 h 197332"/>
                  <a:gd name="connsiteX4" fmla="*/ 534369 w 729815"/>
                  <a:gd name="connsiteY4" fmla="*/ 114180 h 197332"/>
                  <a:gd name="connsiteX5" fmla="*/ 430737 w 729815"/>
                  <a:gd name="connsiteY5" fmla="*/ 72460 h 197332"/>
                  <a:gd name="connsiteX6" fmla="*/ 265097 w 729815"/>
                  <a:gd name="connsiteY6" fmla="*/ 60268 h 197332"/>
                  <a:gd name="connsiteX7" fmla="*/ 207 w 729815"/>
                  <a:gd name="connsiteY7" fmla="*/ 78461 h 197332"/>
                  <a:gd name="connsiteX8" fmla="*/ 251857 w 729815"/>
                  <a:gd name="connsiteY8" fmla="*/ 23121 h 197332"/>
                  <a:gd name="connsiteX9" fmla="*/ 251857 w 729815"/>
                  <a:gd name="connsiteY9" fmla="*/ 23121 h 197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29815" h="197332">
                    <a:moveTo>
                      <a:pt x="251857" y="23121"/>
                    </a:moveTo>
                    <a:cubicBezTo>
                      <a:pt x="369777" y="24264"/>
                      <a:pt x="410449" y="-3263"/>
                      <a:pt x="428737" y="70"/>
                    </a:cubicBezTo>
                    <a:cubicBezTo>
                      <a:pt x="456931" y="5214"/>
                      <a:pt x="508461" y="65983"/>
                      <a:pt x="521129" y="72365"/>
                    </a:cubicBezTo>
                    <a:cubicBezTo>
                      <a:pt x="634953" y="129801"/>
                      <a:pt x="744681" y="181807"/>
                      <a:pt x="728107" y="193713"/>
                    </a:cubicBezTo>
                    <a:cubicBezTo>
                      <a:pt x="703914" y="211049"/>
                      <a:pt x="615713" y="158852"/>
                      <a:pt x="534369" y="114180"/>
                    </a:cubicBezTo>
                    <a:cubicBezTo>
                      <a:pt x="529606" y="111513"/>
                      <a:pt x="450453" y="80175"/>
                      <a:pt x="430737" y="72460"/>
                    </a:cubicBezTo>
                    <a:cubicBezTo>
                      <a:pt x="405400" y="62459"/>
                      <a:pt x="274146" y="59792"/>
                      <a:pt x="265097" y="60268"/>
                    </a:cubicBezTo>
                    <a:cubicBezTo>
                      <a:pt x="153464" y="65793"/>
                      <a:pt x="10589" y="106369"/>
                      <a:pt x="207" y="78461"/>
                    </a:cubicBezTo>
                    <a:cubicBezTo>
                      <a:pt x="-8366" y="55315"/>
                      <a:pt x="208137" y="22645"/>
                      <a:pt x="251857" y="23121"/>
                    </a:cubicBezTo>
                    <a:lnTo>
                      <a:pt x="251857" y="23121"/>
                    </a:lnTo>
                    <a:close/>
                  </a:path>
                </a:pathLst>
              </a:custGeom>
              <a:noFill/>
              <a:ln w="19050" cap="flat">
                <a:gradFill>
                  <a:gsLst>
                    <a:gs pos="0">
                      <a:srgbClr val="FFC000"/>
                    </a:gs>
                    <a:gs pos="100000">
                      <a:srgbClr val="AB190F"/>
                    </a:gs>
                  </a:gsLst>
                  <a:lin ang="5400000" scaled="1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2" name="任意多边形: 形状 61">
                <a:extLst>
                  <a:ext uri="{FF2B5EF4-FFF2-40B4-BE49-F238E27FC236}">
                    <a16:creationId xmlns:a16="http://schemas.microsoft.com/office/drawing/2014/main" id="{40569C32-4BAA-49F6-8541-68C85B884232}"/>
                  </a:ext>
                </a:extLst>
              </p:cNvPr>
              <p:cNvSpPr/>
              <p:nvPr/>
            </p:nvSpPr>
            <p:spPr>
              <a:xfrm>
                <a:off x="6481752" y="5527192"/>
                <a:ext cx="112031" cy="330320"/>
              </a:xfrm>
              <a:custGeom>
                <a:avLst/>
                <a:gdLst>
                  <a:gd name="connsiteX0" fmla="*/ 102460 w 112031"/>
                  <a:gd name="connsiteY0" fmla="*/ -210 h 330320"/>
                  <a:gd name="connsiteX1" fmla="*/ 46929 w 112031"/>
                  <a:gd name="connsiteY1" fmla="*/ 172288 h 330320"/>
                  <a:gd name="connsiteX2" fmla="*/ 9591 w 112031"/>
                  <a:gd name="connsiteY2" fmla="*/ 328117 h 330320"/>
                  <a:gd name="connsiteX3" fmla="*/ 81315 w 112031"/>
                  <a:gd name="connsiteY3" fmla="*/ 193338 h 330320"/>
                  <a:gd name="connsiteX4" fmla="*/ 102460 w 112031"/>
                  <a:gd name="connsiteY4" fmla="*/ -210 h 330320"/>
                  <a:gd name="connsiteX5" fmla="*/ 102460 w 112031"/>
                  <a:gd name="connsiteY5" fmla="*/ -210 h 330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2031" h="330320">
                    <a:moveTo>
                      <a:pt x="102460" y="-210"/>
                    </a:moveTo>
                    <a:cubicBezTo>
                      <a:pt x="79219" y="17602"/>
                      <a:pt x="69123" y="109613"/>
                      <a:pt x="46929" y="172288"/>
                    </a:cubicBezTo>
                    <a:cubicBezTo>
                      <a:pt x="4638" y="291922"/>
                      <a:pt x="-12411" y="340975"/>
                      <a:pt x="9591" y="328117"/>
                    </a:cubicBezTo>
                    <a:cubicBezTo>
                      <a:pt x="31689" y="315258"/>
                      <a:pt x="54930" y="263061"/>
                      <a:pt x="81315" y="193338"/>
                    </a:cubicBezTo>
                    <a:cubicBezTo>
                      <a:pt x="95221" y="156476"/>
                      <a:pt x="128178" y="3029"/>
                      <a:pt x="102460" y="-210"/>
                    </a:cubicBezTo>
                    <a:lnTo>
                      <a:pt x="102460" y="-210"/>
                    </a:lnTo>
                    <a:close/>
                  </a:path>
                </a:pathLst>
              </a:custGeom>
              <a:gradFill>
                <a:gsLst>
                  <a:gs pos="0">
                    <a:srgbClr val="FFC000"/>
                  </a:gs>
                  <a:gs pos="100000">
                    <a:srgbClr val="AB190F"/>
                  </a:gs>
                </a:gsLst>
                <a:lin ang="5400000" scaled="1"/>
              </a:gradFill>
              <a:ln w="19050" cap="flat">
                <a:gradFill>
                  <a:gsLst>
                    <a:gs pos="0">
                      <a:srgbClr val="FFC000"/>
                    </a:gs>
                    <a:gs pos="100000">
                      <a:srgbClr val="AB190F"/>
                    </a:gs>
                  </a:gsLst>
                  <a:lin ang="5400000" scaled="1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3" name="任意多边形: 形状 62">
                <a:extLst>
                  <a:ext uri="{FF2B5EF4-FFF2-40B4-BE49-F238E27FC236}">
                    <a16:creationId xmlns:a16="http://schemas.microsoft.com/office/drawing/2014/main" id="{FDCDC4E3-A6C1-4E6E-8D83-DB08997145E0}"/>
                  </a:ext>
                </a:extLst>
              </p:cNvPr>
              <p:cNvSpPr/>
              <p:nvPr/>
            </p:nvSpPr>
            <p:spPr>
              <a:xfrm>
                <a:off x="4762460" y="5315900"/>
                <a:ext cx="299317" cy="223287"/>
              </a:xfrm>
              <a:custGeom>
                <a:avLst/>
                <a:gdLst>
                  <a:gd name="connsiteX0" fmla="*/ 1811 w 299317"/>
                  <a:gd name="connsiteY0" fmla="*/ 1246 h 223287"/>
                  <a:gd name="connsiteX1" fmla="*/ 167737 w 299317"/>
                  <a:gd name="connsiteY1" fmla="*/ 196699 h 223287"/>
                  <a:gd name="connsiteX2" fmla="*/ 299277 w 299317"/>
                  <a:gd name="connsiteY2" fmla="*/ 197461 h 223287"/>
                  <a:gd name="connsiteX3" fmla="*/ 139543 w 299317"/>
                  <a:gd name="connsiteY3" fmla="*/ 183745 h 223287"/>
                  <a:gd name="connsiteX4" fmla="*/ 1811 w 299317"/>
                  <a:gd name="connsiteY4" fmla="*/ 1246 h 223287"/>
                  <a:gd name="connsiteX5" fmla="*/ 1811 w 299317"/>
                  <a:gd name="connsiteY5" fmla="*/ 1246 h 223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9317" h="223287">
                    <a:moveTo>
                      <a:pt x="1811" y="1246"/>
                    </a:moveTo>
                    <a:cubicBezTo>
                      <a:pt x="30005" y="-17709"/>
                      <a:pt x="103062" y="153932"/>
                      <a:pt x="167737" y="196699"/>
                    </a:cubicBezTo>
                    <a:cubicBezTo>
                      <a:pt x="231078" y="238609"/>
                      <a:pt x="283370" y="188698"/>
                      <a:pt x="299277" y="197461"/>
                    </a:cubicBezTo>
                    <a:cubicBezTo>
                      <a:pt x="257653" y="228226"/>
                      <a:pt x="199550" y="239561"/>
                      <a:pt x="139543" y="183745"/>
                    </a:cubicBezTo>
                    <a:cubicBezTo>
                      <a:pt x="97061" y="144311"/>
                      <a:pt x="-15810" y="13057"/>
                      <a:pt x="1811" y="1246"/>
                    </a:cubicBezTo>
                    <a:lnTo>
                      <a:pt x="1811" y="1246"/>
                    </a:lnTo>
                    <a:close/>
                  </a:path>
                </a:pathLst>
              </a:custGeom>
              <a:gradFill>
                <a:gsLst>
                  <a:gs pos="0">
                    <a:srgbClr val="FFC000"/>
                  </a:gs>
                  <a:gs pos="100000">
                    <a:srgbClr val="AB190F"/>
                  </a:gs>
                </a:gsLst>
                <a:lin ang="5400000" scaled="1"/>
              </a:gradFill>
              <a:ln w="19050" cap="rnd">
                <a:gradFill>
                  <a:gsLst>
                    <a:gs pos="0">
                      <a:srgbClr val="FFC000"/>
                    </a:gs>
                    <a:gs pos="100000">
                      <a:srgbClr val="AB190F"/>
                    </a:gs>
                  </a:gsLst>
                  <a:lin ang="5400000" scaled="1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" name="任意多边形: 形状 63">
                <a:extLst>
                  <a:ext uri="{FF2B5EF4-FFF2-40B4-BE49-F238E27FC236}">
                    <a16:creationId xmlns:a16="http://schemas.microsoft.com/office/drawing/2014/main" id="{4E4A2D28-6EA0-441A-A78E-496CE3B56B47}"/>
                  </a:ext>
                </a:extLst>
              </p:cNvPr>
              <p:cNvSpPr/>
              <p:nvPr/>
            </p:nvSpPr>
            <p:spPr>
              <a:xfrm>
                <a:off x="4862191" y="5624266"/>
                <a:ext cx="160057" cy="47366"/>
              </a:xfrm>
              <a:custGeom>
                <a:avLst/>
                <a:gdLst>
                  <a:gd name="connsiteX0" fmla="*/ 33239 w 160057"/>
                  <a:gd name="connsiteY0" fmla="*/ 3680 h 47366"/>
                  <a:gd name="connsiteX1" fmla="*/ 160017 w 160057"/>
                  <a:gd name="connsiteY1" fmla="*/ 21969 h 47366"/>
                  <a:gd name="connsiteX2" fmla="*/ 282 w 160057"/>
                  <a:gd name="connsiteY2" fmla="*/ 11872 h 47366"/>
                  <a:gd name="connsiteX3" fmla="*/ 33239 w 160057"/>
                  <a:gd name="connsiteY3" fmla="*/ 3680 h 47366"/>
                  <a:gd name="connsiteX4" fmla="*/ 33239 w 160057"/>
                  <a:gd name="connsiteY4" fmla="*/ 3680 h 47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0057" h="47366">
                    <a:moveTo>
                      <a:pt x="33239" y="3680"/>
                    </a:moveTo>
                    <a:cubicBezTo>
                      <a:pt x="75720" y="50163"/>
                      <a:pt x="144110" y="15492"/>
                      <a:pt x="160017" y="21969"/>
                    </a:cubicBezTo>
                    <a:cubicBezTo>
                      <a:pt x="118392" y="44733"/>
                      <a:pt x="26762" y="69117"/>
                      <a:pt x="282" y="11872"/>
                    </a:cubicBezTo>
                    <a:cubicBezTo>
                      <a:pt x="-3147" y="8538"/>
                      <a:pt x="21618" y="-7464"/>
                      <a:pt x="33239" y="3680"/>
                    </a:cubicBezTo>
                    <a:lnTo>
                      <a:pt x="33239" y="3680"/>
                    </a:lnTo>
                    <a:close/>
                  </a:path>
                </a:pathLst>
              </a:custGeom>
              <a:gradFill>
                <a:gsLst>
                  <a:gs pos="0">
                    <a:srgbClr val="FFC000"/>
                  </a:gs>
                  <a:gs pos="100000">
                    <a:srgbClr val="AB190F"/>
                  </a:gs>
                </a:gsLst>
                <a:lin ang="5400000" scaled="1"/>
              </a:gradFill>
              <a:ln w="19050" cap="rnd">
                <a:gradFill>
                  <a:gsLst>
                    <a:gs pos="0">
                      <a:srgbClr val="FFC000"/>
                    </a:gs>
                    <a:gs pos="100000">
                      <a:srgbClr val="AB190F"/>
                    </a:gs>
                  </a:gsLst>
                  <a:lin ang="5400000" scaled="1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" name="任意多边形: 形状 64">
                <a:extLst>
                  <a:ext uri="{FF2B5EF4-FFF2-40B4-BE49-F238E27FC236}">
                    <a16:creationId xmlns:a16="http://schemas.microsoft.com/office/drawing/2014/main" id="{6FB8FEC8-F927-4899-A16D-2FBDDAF6E6CD}"/>
                  </a:ext>
                </a:extLst>
              </p:cNvPr>
              <p:cNvSpPr/>
              <p:nvPr/>
            </p:nvSpPr>
            <p:spPr>
              <a:xfrm>
                <a:off x="5755799" y="5366577"/>
                <a:ext cx="351343" cy="201684"/>
              </a:xfrm>
              <a:custGeom>
                <a:avLst/>
                <a:gdLst>
                  <a:gd name="connsiteX0" fmla="*/ 11074 w 351343"/>
                  <a:gd name="connsiteY0" fmla="*/ 199934 h 201684"/>
                  <a:gd name="connsiteX1" fmla="*/ 339591 w 351343"/>
                  <a:gd name="connsiteY1" fmla="*/ 25626 h 201684"/>
                  <a:gd name="connsiteX2" fmla="*/ 295300 w 351343"/>
                  <a:gd name="connsiteY2" fmla="*/ 30103 h 201684"/>
                  <a:gd name="connsiteX3" fmla="*/ 189001 w 351343"/>
                  <a:gd name="connsiteY3" fmla="*/ 109827 h 201684"/>
                  <a:gd name="connsiteX4" fmla="*/ 11074 w 351343"/>
                  <a:gd name="connsiteY4" fmla="*/ 199934 h 201684"/>
                  <a:gd name="connsiteX5" fmla="*/ 11074 w 351343"/>
                  <a:gd name="connsiteY5" fmla="*/ 199934 h 201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1343" h="201684">
                    <a:moveTo>
                      <a:pt x="11074" y="199934"/>
                    </a:moveTo>
                    <a:cubicBezTo>
                      <a:pt x="104705" y="178597"/>
                      <a:pt x="293204" y="90777"/>
                      <a:pt x="339591" y="25626"/>
                    </a:cubicBezTo>
                    <a:cubicBezTo>
                      <a:pt x="372452" y="-20475"/>
                      <a:pt x="329209" y="4100"/>
                      <a:pt x="295300" y="30103"/>
                    </a:cubicBezTo>
                    <a:cubicBezTo>
                      <a:pt x="261391" y="56106"/>
                      <a:pt x="236816" y="83347"/>
                      <a:pt x="189001" y="109827"/>
                    </a:cubicBezTo>
                    <a:cubicBezTo>
                      <a:pt x="132994" y="140783"/>
                      <a:pt x="-46076" y="212887"/>
                      <a:pt x="11074" y="199934"/>
                    </a:cubicBezTo>
                    <a:lnTo>
                      <a:pt x="11074" y="199934"/>
                    </a:lnTo>
                    <a:close/>
                  </a:path>
                </a:pathLst>
              </a:custGeom>
              <a:gradFill>
                <a:gsLst>
                  <a:gs pos="0">
                    <a:srgbClr val="FFC000"/>
                  </a:gs>
                  <a:gs pos="100000">
                    <a:srgbClr val="AB190F"/>
                  </a:gs>
                </a:gsLst>
                <a:lin ang="5400000" scaled="1"/>
              </a:gradFill>
              <a:ln w="19050" cap="flat">
                <a:gradFill>
                  <a:gsLst>
                    <a:gs pos="0">
                      <a:srgbClr val="FFC000"/>
                    </a:gs>
                    <a:gs pos="100000">
                      <a:srgbClr val="AB190F"/>
                    </a:gs>
                  </a:gsLst>
                  <a:lin ang="5400000" scaled="1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" name="任意多边形: 形状 65">
                <a:extLst>
                  <a:ext uri="{FF2B5EF4-FFF2-40B4-BE49-F238E27FC236}">
                    <a16:creationId xmlns:a16="http://schemas.microsoft.com/office/drawing/2014/main" id="{ED9589DC-6F09-49E4-A6DF-E3C72DED7CDA}"/>
                  </a:ext>
                </a:extLst>
              </p:cNvPr>
              <p:cNvSpPr/>
              <p:nvPr/>
            </p:nvSpPr>
            <p:spPr>
              <a:xfrm>
                <a:off x="5629658" y="5618076"/>
                <a:ext cx="447283" cy="128606"/>
              </a:xfrm>
              <a:custGeom>
                <a:avLst/>
                <a:gdLst>
                  <a:gd name="connsiteX0" fmla="*/ 446777 w 447283"/>
                  <a:gd name="connsiteY0" fmla="*/ 6823 h 128606"/>
                  <a:gd name="connsiteX1" fmla="*/ 142929 w 447283"/>
                  <a:gd name="connsiteY1" fmla="*/ 118456 h 128606"/>
                  <a:gd name="connsiteX2" fmla="*/ -41 w 447283"/>
                  <a:gd name="connsiteY2" fmla="*/ 31492 h 128606"/>
                  <a:gd name="connsiteX3" fmla="*/ 181601 w 447283"/>
                  <a:gd name="connsiteY3" fmla="*/ 122646 h 128606"/>
                  <a:gd name="connsiteX4" fmla="*/ 446777 w 447283"/>
                  <a:gd name="connsiteY4" fmla="*/ 6823 h 128606"/>
                  <a:gd name="connsiteX5" fmla="*/ 446777 w 447283"/>
                  <a:gd name="connsiteY5" fmla="*/ 6823 h 12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7283" h="128606">
                    <a:moveTo>
                      <a:pt x="446777" y="6823"/>
                    </a:moveTo>
                    <a:cubicBezTo>
                      <a:pt x="428298" y="-33564"/>
                      <a:pt x="240084" y="112931"/>
                      <a:pt x="142929" y="118456"/>
                    </a:cubicBezTo>
                    <a:cubicBezTo>
                      <a:pt x="47679" y="123790"/>
                      <a:pt x="22819" y="32064"/>
                      <a:pt x="-41" y="31492"/>
                    </a:cubicBezTo>
                    <a:cubicBezTo>
                      <a:pt x="25486" y="94357"/>
                      <a:pt x="81207" y="146078"/>
                      <a:pt x="181601" y="122646"/>
                    </a:cubicBezTo>
                    <a:cubicBezTo>
                      <a:pt x="252657" y="105978"/>
                      <a:pt x="458302" y="31969"/>
                      <a:pt x="446777" y="6823"/>
                    </a:cubicBezTo>
                    <a:lnTo>
                      <a:pt x="446777" y="6823"/>
                    </a:lnTo>
                    <a:close/>
                  </a:path>
                </a:pathLst>
              </a:custGeom>
              <a:gradFill>
                <a:gsLst>
                  <a:gs pos="0">
                    <a:srgbClr val="FFC000"/>
                  </a:gs>
                  <a:gs pos="100000">
                    <a:srgbClr val="AB190F"/>
                  </a:gs>
                </a:gsLst>
                <a:lin ang="5400000" scaled="1"/>
              </a:gradFill>
              <a:ln w="19050" cap="rnd">
                <a:gradFill>
                  <a:gsLst>
                    <a:gs pos="0">
                      <a:srgbClr val="FFC000"/>
                    </a:gs>
                    <a:gs pos="100000">
                      <a:srgbClr val="AB190F"/>
                    </a:gs>
                  </a:gsLst>
                  <a:lin ang="5400000" scaled="1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" name="任意多边形: 形状 66">
                <a:extLst>
                  <a:ext uri="{FF2B5EF4-FFF2-40B4-BE49-F238E27FC236}">
                    <a16:creationId xmlns:a16="http://schemas.microsoft.com/office/drawing/2014/main" id="{4DFA791A-82A6-41E0-BDF8-2E3AAB42EBED}"/>
                  </a:ext>
                </a:extLst>
              </p:cNvPr>
              <p:cNvSpPr/>
              <p:nvPr/>
            </p:nvSpPr>
            <p:spPr>
              <a:xfrm>
                <a:off x="5546219" y="5771889"/>
                <a:ext cx="143790" cy="82385"/>
              </a:xfrm>
              <a:custGeom>
                <a:avLst/>
                <a:gdLst>
                  <a:gd name="connsiteX0" fmla="*/ 118546 w 143790"/>
                  <a:gd name="connsiteY0" fmla="*/ 48177 h 82385"/>
                  <a:gd name="connsiteX1" fmla="*/ -41 w 143790"/>
                  <a:gd name="connsiteY1" fmla="*/ -210 h 82385"/>
                  <a:gd name="connsiteX2" fmla="*/ 142834 w 143790"/>
                  <a:gd name="connsiteY2" fmla="*/ 71990 h 82385"/>
                  <a:gd name="connsiteX3" fmla="*/ 118546 w 143790"/>
                  <a:gd name="connsiteY3" fmla="*/ 48177 h 82385"/>
                  <a:gd name="connsiteX4" fmla="*/ 118546 w 143790"/>
                  <a:gd name="connsiteY4" fmla="*/ 48177 h 82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790" h="82385">
                    <a:moveTo>
                      <a:pt x="118546" y="48177"/>
                    </a:moveTo>
                    <a:cubicBezTo>
                      <a:pt x="58348" y="66751"/>
                      <a:pt x="17009" y="2267"/>
                      <a:pt x="-41" y="-210"/>
                    </a:cubicBezTo>
                    <a:cubicBezTo>
                      <a:pt x="24343" y="40462"/>
                      <a:pt x="91018" y="107899"/>
                      <a:pt x="142834" y="71990"/>
                    </a:cubicBezTo>
                    <a:cubicBezTo>
                      <a:pt x="147406" y="70751"/>
                      <a:pt x="134166" y="44462"/>
                      <a:pt x="118546" y="48177"/>
                    </a:cubicBezTo>
                    <a:lnTo>
                      <a:pt x="118546" y="48177"/>
                    </a:lnTo>
                    <a:close/>
                  </a:path>
                </a:pathLst>
              </a:custGeom>
              <a:gradFill>
                <a:gsLst>
                  <a:gs pos="0">
                    <a:srgbClr val="FFC000"/>
                  </a:gs>
                  <a:gs pos="100000">
                    <a:srgbClr val="AB190F"/>
                  </a:gs>
                </a:gsLst>
                <a:lin ang="5400000" scaled="1"/>
              </a:gradFill>
              <a:ln w="19050" cap="rnd">
                <a:gradFill>
                  <a:gsLst>
                    <a:gs pos="0">
                      <a:srgbClr val="FFC000"/>
                    </a:gs>
                    <a:gs pos="100000">
                      <a:srgbClr val="AB190F"/>
                    </a:gs>
                  </a:gsLst>
                  <a:lin ang="5400000" scaled="1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" name="任意多边形: 形状 67">
                <a:extLst>
                  <a:ext uri="{FF2B5EF4-FFF2-40B4-BE49-F238E27FC236}">
                    <a16:creationId xmlns:a16="http://schemas.microsoft.com/office/drawing/2014/main" id="{9B276034-9B0D-434C-BBD1-C14CD6287574}"/>
                  </a:ext>
                </a:extLst>
              </p:cNvPr>
              <p:cNvSpPr/>
              <p:nvPr/>
            </p:nvSpPr>
            <p:spPr>
              <a:xfrm>
                <a:off x="6178468" y="4626901"/>
                <a:ext cx="194140" cy="545686"/>
              </a:xfrm>
              <a:custGeom>
                <a:avLst/>
                <a:gdLst>
                  <a:gd name="connsiteX0" fmla="*/ 2361 w 194140"/>
                  <a:gd name="connsiteY0" fmla="*/ 1397 h 545686"/>
                  <a:gd name="connsiteX1" fmla="*/ 163333 w 194140"/>
                  <a:gd name="connsiteY1" fmla="*/ 217423 h 545686"/>
                  <a:gd name="connsiteX2" fmla="*/ 185241 w 194140"/>
                  <a:gd name="connsiteY2" fmla="*/ 544988 h 545686"/>
                  <a:gd name="connsiteX3" fmla="*/ 142950 w 194140"/>
                  <a:gd name="connsiteY3" fmla="*/ 218185 h 545686"/>
                  <a:gd name="connsiteX4" fmla="*/ 2361 w 194140"/>
                  <a:gd name="connsiteY4" fmla="*/ 1397 h 545686"/>
                  <a:gd name="connsiteX5" fmla="*/ 2361 w 194140"/>
                  <a:gd name="connsiteY5" fmla="*/ 1397 h 545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4140" h="545686">
                    <a:moveTo>
                      <a:pt x="2361" y="1397"/>
                    </a:moveTo>
                    <a:cubicBezTo>
                      <a:pt x="28555" y="-14129"/>
                      <a:pt x="126472" y="84740"/>
                      <a:pt x="163333" y="217423"/>
                    </a:cubicBezTo>
                    <a:cubicBezTo>
                      <a:pt x="200576" y="351631"/>
                      <a:pt x="198767" y="556799"/>
                      <a:pt x="185241" y="544988"/>
                    </a:cubicBezTo>
                    <a:cubicBezTo>
                      <a:pt x="171715" y="533177"/>
                      <a:pt x="198767" y="392588"/>
                      <a:pt x="142950" y="218185"/>
                    </a:cubicBezTo>
                    <a:cubicBezTo>
                      <a:pt x="87133" y="43783"/>
                      <a:pt x="-17166" y="12922"/>
                      <a:pt x="2361" y="1397"/>
                    </a:cubicBezTo>
                    <a:lnTo>
                      <a:pt x="2361" y="1397"/>
                    </a:lnTo>
                    <a:close/>
                  </a:path>
                </a:pathLst>
              </a:custGeom>
              <a:solidFill>
                <a:srgbClr val="000000"/>
              </a:solidFill>
              <a:ln w="19050" cap="rnd">
                <a:gradFill>
                  <a:gsLst>
                    <a:gs pos="0">
                      <a:srgbClr val="FFC000"/>
                    </a:gs>
                    <a:gs pos="100000">
                      <a:srgbClr val="AB190F"/>
                    </a:gs>
                  </a:gsLst>
                  <a:lin ang="5400000" scaled="1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" name="任意多边形: 形状 68">
                <a:extLst>
                  <a:ext uri="{FF2B5EF4-FFF2-40B4-BE49-F238E27FC236}">
                    <a16:creationId xmlns:a16="http://schemas.microsoft.com/office/drawing/2014/main" id="{24D648C8-A6B7-48B2-AEF6-5A92107CA2AE}"/>
                  </a:ext>
                </a:extLst>
              </p:cNvPr>
              <p:cNvSpPr/>
              <p:nvPr/>
            </p:nvSpPr>
            <p:spPr>
              <a:xfrm>
                <a:off x="4871267" y="4381024"/>
                <a:ext cx="253868" cy="309344"/>
              </a:xfrm>
              <a:custGeom>
                <a:avLst/>
                <a:gdLst>
                  <a:gd name="connsiteX0" fmla="*/ 10923 w 253868"/>
                  <a:gd name="connsiteY0" fmla="*/ 309091 h 309344"/>
                  <a:gd name="connsiteX1" fmla="*/ 34450 w 253868"/>
                  <a:gd name="connsiteY1" fmla="*/ 174122 h 309344"/>
                  <a:gd name="connsiteX2" fmla="*/ 253715 w 253868"/>
                  <a:gd name="connsiteY2" fmla="*/ 3339 h 309344"/>
                  <a:gd name="connsiteX3" fmla="*/ 71407 w 253868"/>
                  <a:gd name="connsiteY3" fmla="*/ 151738 h 309344"/>
                  <a:gd name="connsiteX4" fmla="*/ 10923 w 253868"/>
                  <a:gd name="connsiteY4" fmla="*/ 309091 h 309344"/>
                  <a:gd name="connsiteX5" fmla="*/ 10923 w 253868"/>
                  <a:gd name="connsiteY5" fmla="*/ 309091 h 30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3868" h="309344">
                    <a:moveTo>
                      <a:pt x="10923" y="309091"/>
                    </a:moveTo>
                    <a:cubicBezTo>
                      <a:pt x="-19462" y="306329"/>
                      <a:pt x="21591" y="223747"/>
                      <a:pt x="34450" y="174122"/>
                    </a:cubicBezTo>
                    <a:cubicBezTo>
                      <a:pt x="71312" y="31723"/>
                      <a:pt x="249715" y="-14187"/>
                      <a:pt x="253715" y="3339"/>
                    </a:cubicBezTo>
                    <a:cubicBezTo>
                      <a:pt x="257716" y="20865"/>
                      <a:pt x="154179" y="60489"/>
                      <a:pt x="71407" y="151738"/>
                    </a:cubicBezTo>
                    <a:cubicBezTo>
                      <a:pt x="-11937" y="243464"/>
                      <a:pt x="33497" y="311091"/>
                      <a:pt x="10923" y="309091"/>
                    </a:cubicBezTo>
                    <a:lnTo>
                      <a:pt x="10923" y="309091"/>
                    </a:lnTo>
                    <a:close/>
                  </a:path>
                </a:pathLst>
              </a:custGeom>
              <a:gradFill>
                <a:gsLst>
                  <a:gs pos="0">
                    <a:srgbClr val="FFC000"/>
                  </a:gs>
                  <a:gs pos="100000">
                    <a:srgbClr val="AB190F"/>
                  </a:gs>
                </a:gsLst>
                <a:lin ang="5400000" scaled="1"/>
              </a:gradFill>
              <a:ln w="19050" cap="rnd">
                <a:gradFill>
                  <a:gsLst>
                    <a:gs pos="0">
                      <a:srgbClr val="FFC000"/>
                    </a:gs>
                    <a:gs pos="100000">
                      <a:srgbClr val="AB190F"/>
                    </a:gs>
                  </a:gsLst>
                  <a:lin ang="5400000" scaled="1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24837943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任意多边形: 形状 8">
            <a:extLst>
              <a:ext uri="{FF2B5EF4-FFF2-40B4-BE49-F238E27FC236}">
                <a16:creationId xmlns:a16="http://schemas.microsoft.com/office/drawing/2014/main" id="{14C91FC5-485E-4212-A34D-35CF0B1FC684}"/>
              </a:ext>
            </a:extLst>
          </p:cNvPr>
          <p:cNvSpPr/>
          <p:nvPr/>
        </p:nvSpPr>
        <p:spPr>
          <a:xfrm>
            <a:off x="1324086" y="939857"/>
            <a:ext cx="3540014" cy="5382985"/>
          </a:xfrm>
          <a:custGeom>
            <a:avLst/>
            <a:gdLst>
              <a:gd name="connsiteX0" fmla="*/ 416433 w 2521446"/>
              <a:gd name="connsiteY0" fmla="*/ 2990450 h 3834139"/>
              <a:gd name="connsiteX1" fmla="*/ 435388 w 2521446"/>
              <a:gd name="connsiteY1" fmla="*/ 2930538 h 3834139"/>
              <a:gd name="connsiteX2" fmla="*/ 318325 w 2521446"/>
              <a:gd name="connsiteY2" fmla="*/ 2959303 h 3834139"/>
              <a:gd name="connsiteX3" fmla="*/ 416433 w 2521446"/>
              <a:gd name="connsiteY3" fmla="*/ 2990450 h 3834139"/>
              <a:gd name="connsiteX4" fmla="*/ 259651 w 2521446"/>
              <a:gd name="connsiteY4" fmla="*/ 3047409 h 3834139"/>
              <a:gd name="connsiteX5" fmla="*/ 288131 w 2521446"/>
              <a:gd name="connsiteY5" fmla="*/ 3036646 h 3834139"/>
              <a:gd name="connsiteX6" fmla="*/ 371951 w 2521446"/>
              <a:gd name="connsiteY6" fmla="*/ 3064459 h 3834139"/>
              <a:gd name="connsiteX7" fmla="*/ 378904 w 2521446"/>
              <a:gd name="connsiteY7" fmla="*/ 3000832 h 3834139"/>
              <a:gd name="connsiteX8" fmla="*/ 308419 w 2521446"/>
              <a:gd name="connsiteY8" fmla="*/ 2979591 h 3834139"/>
              <a:gd name="connsiteX9" fmla="*/ 295942 w 2521446"/>
              <a:gd name="connsiteY9" fmla="*/ 2980163 h 3834139"/>
              <a:gd name="connsiteX10" fmla="*/ 259651 w 2521446"/>
              <a:gd name="connsiteY10" fmla="*/ 3047409 h 3834139"/>
              <a:gd name="connsiteX11" fmla="*/ 238315 w 2521446"/>
              <a:gd name="connsiteY11" fmla="*/ 2397138 h 3834139"/>
              <a:gd name="connsiteX12" fmla="*/ 512635 w 2521446"/>
              <a:gd name="connsiteY12" fmla="*/ 2771280 h 3834139"/>
              <a:gd name="connsiteX13" fmla="*/ 478726 w 2521446"/>
              <a:gd name="connsiteY13" fmla="*/ 2905677 h 3834139"/>
              <a:gd name="connsiteX14" fmla="*/ 475964 w 2521446"/>
              <a:gd name="connsiteY14" fmla="*/ 2915393 h 3834139"/>
              <a:gd name="connsiteX15" fmla="*/ 439483 w 2521446"/>
              <a:gd name="connsiteY15" fmla="*/ 2996070 h 3834139"/>
              <a:gd name="connsiteX16" fmla="*/ 359188 w 2521446"/>
              <a:gd name="connsiteY16" fmla="*/ 3130658 h 3834139"/>
              <a:gd name="connsiteX17" fmla="*/ 302609 w 2521446"/>
              <a:gd name="connsiteY17" fmla="*/ 3071507 h 3834139"/>
              <a:gd name="connsiteX18" fmla="*/ 261366 w 2521446"/>
              <a:gd name="connsiteY18" fmla="*/ 3073031 h 3834139"/>
              <a:gd name="connsiteX19" fmla="*/ 240601 w 2521446"/>
              <a:gd name="connsiteY19" fmla="*/ 3224765 h 3834139"/>
              <a:gd name="connsiteX20" fmla="*/ 446913 w 2521446"/>
              <a:gd name="connsiteY20" fmla="*/ 3276866 h 3834139"/>
              <a:gd name="connsiteX21" fmla="*/ 603313 w 2521446"/>
              <a:gd name="connsiteY21" fmla="*/ 3161233 h 3834139"/>
              <a:gd name="connsiteX22" fmla="*/ 569309 w 2521446"/>
              <a:gd name="connsiteY22" fmla="*/ 3251911 h 3834139"/>
              <a:gd name="connsiteX23" fmla="*/ 723519 w 2521446"/>
              <a:gd name="connsiteY23" fmla="*/ 3179331 h 3834139"/>
              <a:gd name="connsiteX24" fmla="*/ 728091 w 2521446"/>
              <a:gd name="connsiteY24" fmla="*/ 3004737 h 3834139"/>
              <a:gd name="connsiteX25" fmla="*/ 855059 w 2521446"/>
              <a:gd name="connsiteY25" fmla="*/ 2689555 h 3834139"/>
              <a:gd name="connsiteX26" fmla="*/ 856678 w 2521446"/>
              <a:gd name="connsiteY26" fmla="*/ 2679935 h 3834139"/>
              <a:gd name="connsiteX27" fmla="*/ 855535 w 2521446"/>
              <a:gd name="connsiteY27" fmla="*/ 2676696 h 3834139"/>
              <a:gd name="connsiteX28" fmla="*/ 835057 w 2521446"/>
              <a:gd name="connsiteY28" fmla="*/ 2649550 h 3834139"/>
              <a:gd name="connsiteX29" fmla="*/ 793718 w 2521446"/>
              <a:gd name="connsiteY29" fmla="*/ 2662790 h 3834139"/>
              <a:gd name="connsiteX30" fmla="*/ 742188 w 2521446"/>
              <a:gd name="connsiteY30" fmla="*/ 2745467 h 3834139"/>
              <a:gd name="connsiteX31" fmla="*/ 691039 w 2521446"/>
              <a:gd name="connsiteY31" fmla="*/ 2948159 h 3834139"/>
              <a:gd name="connsiteX32" fmla="*/ 599789 w 2521446"/>
              <a:gd name="connsiteY32" fmla="*/ 3133515 h 3834139"/>
              <a:gd name="connsiteX33" fmla="*/ 728567 w 2521446"/>
              <a:gd name="connsiteY33" fmla="*/ 2674315 h 3834139"/>
              <a:gd name="connsiteX34" fmla="*/ 824103 w 2521446"/>
              <a:gd name="connsiteY34" fmla="*/ 2603068 h 3834139"/>
              <a:gd name="connsiteX35" fmla="*/ 866013 w 2521446"/>
              <a:gd name="connsiteY35" fmla="*/ 2628119 h 3834139"/>
              <a:gd name="connsiteX36" fmla="*/ 823341 w 2521446"/>
              <a:gd name="connsiteY36" fmla="*/ 2526392 h 3834139"/>
              <a:gd name="connsiteX37" fmla="*/ 709993 w 2521446"/>
              <a:gd name="connsiteY37" fmla="*/ 2351798 h 3834139"/>
              <a:gd name="connsiteX38" fmla="*/ 700087 w 2521446"/>
              <a:gd name="connsiteY38" fmla="*/ 2179110 h 3834139"/>
              <a:gd name="connsiteX39" fmla="*/ 677513 w 2521446"/>
              <a:gd name="connsiteY39" fmla="*/ 2133676 h 3834139"/>
              <a:gd name="connsiteX40" fmla="*/ 637984 w 2521446"/>
              <a:gd name="connsiteY40" fmla="*/ 2032044 h 3834139"/>
              <a:gd name="connsiteX41" fmla="*/ 555022 w 2521446"/>
              <a:gd name="connsiteY41" fmla="*/ 1937651 h 3834139"/>
              <a:gd name="connsiteX42" fmla="*/ 497205 w 2521446"/>
              <a:gd name="connsiteY42" fmla="*/ 1828685 h 3834139"/>
              <a:gd name="connsiteX43" fmla="*/ 517684 w 2521446"/>
              <a:gd name="connsiteY43" fmla="*/ 1726292 h 3834139"/>
              <a:gd name="connsiteX44" fmla="*/ 536734 w 2521446"/>
              <a:gd name="connsiteY44" fmla="*/ 1546460 h 3834139"/>
              <a:gd name="connsiteX45" fmla="*/ 567404 w 2521446"/>
              <a:gd name="connsiteY45" fmla="*/ 1479213 h 3834139"/>
              <a:gd name="connsiteX46" fmla="*/ 649033 w 2521446"/>
              <a:gd name="connsiteY46" fmla="*/ 1423111 h 3834139"/>
              <a:gd name="connsiteX47" fmla="*/ 583597 w 2521446"/>
              <a:gd name="connsiteY47" fmla="*/ 1517218 h 3834139"/>
              <a:gd name="connsiteX48" fmla="*/ 559308 w 2521446"/>
              <a:gd name="connsiteY48" fmla="*/ 1683620 h 3834139"/>
              <a:gd name="connsiteX49" fmla="*/ 567976 w 2521446"/>
              <a:gd name="connsiteY49" fmla="*/ 1811826 h 3834139"/>
              <a:gd name="connsiteX50" fmla="*/ 673417 w 2521446"/>
              <a:gd name="connsiteY50" fmla="*/ 1981085 h 3834139"/>
              <a:gd name="connsiteX51" fmla="*/ 695420 w 2521446"/>
              <a:gd name="connsiteY51" fmla="*/ 2104625 h 3834139"/>
              <a:gd name="connsiteX52" fmla="*/ 705040 w 2521446"/>
              <a:gd name="connsiteY52" fmla="*/ 2153202 h 3834139"/>
              <a:gd name="connsiteX53" fmla="*/ 739521 w 2521446"/>
              <a:gd name="connsiteY53" fmla="*/ 2075097 h 3834139"/>
              <a:gd name="connsiteX54" fmla="*/ 805243 w 2521446"/>
              <a:gd name="connsiteY54" fmla="*/ 1934508 h 3834139"/>
              <a:gd name="connsiteX55" fmla="*/ 982123 w 2521446"/>
              <a:gd name="connsiteY55" fmla="*/ 2233784 h 3834139"/>
              <a:gd name="connsiteX56" fmla="*/ 1012317 w 2521446"/>
              <a:gd name="connsiteY56" fmla="*/ 2329319 h 3834139"/>
              <a:gd name="connsiteX57" fmla="*/ 1030891 w 2521446"/>
              <a:gd name="connsiteY57" fmla="*/ 2300649 h 3834139"/>
              <a:gd name="connsiteX58" fmla="*/ 1056227 w 2521446"/>
              <a:gd name="connsiteY58" fmla="*/ 2119293 h 3834139"/>
              <a:gd name="connsiteX59" fmla="*/ 1077944 w 2521446"/>
              <a:gd name="connsiteY59" fmla="*/ 2287886 h 3834139"/>
              <a:gd name="connsiteX60" fmla="*/ 1029367 w 2521446"/>
              <a:gd name="connsiteY60" fmla="*/ 2383802 h 3834139"/>
              <a:gd name="connsiteX61" fmla="*/ 1056989 w 2521446"/>
              <a:gd name="connsiteY61" fmla="*/ 2462670 h 3834139"/>
              <a:gd name="connsiteX62" fmla="*/ 1057465 w 2521446"/>
              <a:gd name="connsiteY62" fmla="*/ 2460860 h 3834139"/>
              <a:gd name="connsiteX63" fmla="*/ 1116997 w 2521446"/>
              <a:gd name="connsiteY63" fmla="*/ 2389803 h 3834139"/>
              <a:gd name="connsiteX64" fmla="*/ 1167193 w 2521446"/>
              <a:gd name="connsiteY64" fmla="*/ 2319794 h 3834139"/>
              <a:gd name="connsiteX65" fmla="*/ 1148906 w 2521446"/>
              <a:gd name="connsiteY65" fmla="*/ 2391232 h 3834139"/>
              <a:gd name="connsiteX66" fmla="*/ 1095756 w 2521446"/>
              <a:gd name="connsiteY66" fmla="*/ 2523248 h 3834139"/>
              <a:gd name="connsiteX67" fmla="*/ 1095756 w 2521446"/>
              <a:gd name="connsiteY67" fmla="*/ 2536964 h 3834139"/>
              <a:gd name="connsiteX68" fmla="*/ 1111377 w 2521446"/>
              <a:gd name="connsiteY68" fmla="*/ 2560301 h 3834139"/>
              <a:gd name="connsiteX69" fmla="*/ 1150525 w 2521446"/>
              <a:gd name="connsiteY69" fmla="*/ 2609164 h 3834139"/>
              <a:gd name="connsiteX70" fmla="*/ 1151096 w 2521446"/>
              <a:gd name="connsiteY70" fmla="*/ 2567254 h 3834139"/>
              <a:gd name="connsiteX71" fmla="*/ 1182624 w 2521446"/>
              <a:gd name="connsiteY71" fmla="*/ 2500674 h 3834139"/>
              <a:gd name="connsiteX72" fmla="*/ 1211675 w 2521446"/>
              <a:gd name="connsiteY72" fmla="*/ 2349798 h 3834139"/>
              <a:gd name="connsiteX73" fmla="*/ 1240917 w 2521446"/>
              <a:gd name="connsiteY73" fmla="*/ 2454478 h 3834139"/>
              <a:gd name="connsiteX74" fmla="*/ 1248918 w 2521446"/>
              <a:gd name="connsiteY74" fmla="*/ 2497055 h 3834139"/>
              <a:gd name="connsiteX75" fmla="*/ 1205484 w 2521446"/>
              <a:gd name="connsiteY75" fmla="*/ 2577350 h 3834139"/>
              <a:gd name="connsiteX76" fmla="*/ 1183195 w 2521446"/>
              <a:gd name="connsiteY76" fmla="*/ 2596400 h 3834139"/>
              <a:gd name="connsiteX77" fmla="*/ 1177481 w 2521446"/>
              <a:gd name="connsiteY77" fmla="*/ 2622499 h 3834139"/>
              <a:gd name="connsiteX78" fmla="*/ 1177290 w 2521446"/>
              <a:gd name="connsiteY78" fmla="*/ 2636406 h 3834139"/>
              <a:gd name="connsiteX79" fmla="*/ 1223391 w 2521446"/>
              <a:gd name="connsiteY79" fmla="*/ 2677744 h 3834139"/>
              <a:gd name="connsiteX80" fmla="*/ 1231201 w 2521446"/>
              <a:gd name="connsiteY80" fmla="*/ 2650217 h 3834139"/>
              <a:gd name="connsiteX81" fmla="*/ 1263491 w 2521446"/>
              <a:gd name="connsiteY81" fmla="*/ 2586971 h 3834139"/>
              <a:gd name="connsiteX82" fmla="*/ 1272731 w 2521446"/>
              <a:gd name="connsiteY82" fmla="*/ 2535250 h 3834139"/>
              <a:gd name="connsiteX83" fmla="*/ 1272635 w 2521446"/>
              <a:gd name="connsiteY83" fmla="*/ 2652884 h 3834139"/>
              <a:gd name="connsiteX84" fmla="*/ 1254347 w 2521446"/>
              <a:gd name="connsiteY84" fmla="*/ 2691936 h 3834139"/>
              <a:gd name="connsiteX85" fmla="*/ 1251014 w 2521446"/>
              <a:gd name="connsiteY85" fmla="*/ 2703842 h 3834139"/>
              <a:gd name="connsiteX86" fmla="*/ 1263301 w 2521446"/>
              <a:gd name="connsiteY86" fmla="*/ 2721083 h 3834139"/>
              <a:gd name="connsiteX87" fmla="*/ 1305211 w 2521446"/>
              <a:gd name="connsiteY87" fmla="*/ 2772041 h 3834139"/>
              <a:gd name="connsiteX88" fmla="*/ 1306830 w 2521446"/>
              <a:gd name="connsiteY88" fmla="*/ 2627928 h 3834139"/>
              <a:gd name="connsiteX89" fmla="*/ 1326737 w 2521446"/>
              <a:gd name="connsiteY89" fmla="*/ 2683745 h 3834139"/>
              <a:gd name="connsiteX90" fmla="*/ 1334643 w 2521446"/>
              <a:gd name="connsiteY90" fmla="*/ 2729560 h 3834139"/>
              <a:gd name="connsiteX91" fmla="*/ 1338167 w 2521446"/>
              <a:gd name="connsiteY91" fmla="*/ 2767660 h 3834139"/>
              <a:gd name="connsiteX92" fmla="*/ 1329023 w 2521446"/>
              <a:gd name="connsiteY92" fmla="*/ 2806046 h 3834139"/>
              <a:gd name="connsiteX93" fmla="*/ 1347311 w 2521446"/>
              <a:gd name="connsiteY93" fmla="*/ 2857290 h 3834139"/>
              <a:gd name="connsiteX94" fmla="*/ 1358646 w 2521446"/>
              <a:gd name="connsiteY94" fmla="*/ 3031883 h 3834139"/>
              <a:gd name="connsiteX95" fmla="*/ 1367218 w 2521446"/>
              <a:gd name="connsiteY95" fmla="*/ 3062459 h 3834139"/>
              <a:gd name="connsiteX96" fmla="*/ 1396651 w 2521446"/>
              <a:gd name="connsiteY96" fmla="*/ 2975210 h 3834139"/>
              <a:gd name="connsiteX97" fmla="*/ 1400365 w 2521446"/>
              <a:gd name="connsiteY97" fmla="*/ 2817285 h 3834139"/>
              <a:gd name="connsiteX98" fmla="*/ 1434084 w 2521446"/>
              <a:gd name="connsiteY98" fmla="*/ 3024645 h 3834139"/>
              <a:gd name="connsiteX99" fmla="*/ 1423130 w 2521446"/>
              <a:gd name="connsiteY99" fmla="*/ 3067983 h 3834139"/>
              <a:gd name="connsiteX100" fmla="*/ 1398365 w 2521446"/>
              <a:gd name="connsiteY100" fmla="*/ 3153327 h 3834139"/>
              <a:gd name="connsiteX101" fmla="*/ 1474184 w 2521446"/>
              <a:gd name="connsiteY101" fmla="*/ 3324396 h 3834139"/>
              <a:gd name="connsiteX102" fmla="*/ 1571720 w 2521446"/>
              <a:gd name="connsiteY102" fmla="*/ 3628244 h 3834139"/>
              <a:gd name="connsiteX103" fmla="*/ 1655635 w 2521446"/>
              <a:gd name="connsiteY103" fmla="*/ 3746163 h 3834139"/>
              <a:gd name="connsiteX104" fmla="*/ 1818894 w 2521446"/>
              <a:gd name="connsiteY104" fmla="*/ 3766547 h 3834139"/>
              <a:gd name="connsiteX105" fmla="*/ 2027491 w 2521446"/>
              <a:gd name="connsiteY105" fmla="*/ 3818648 h 3834139"/>
              <a:gd name="connsiteX106" fmla="*/ 2019872 w 2521446"/>
              <a:gd name="connsiteY106" fmla="*/ 3700824 h 3834139"/>
              <a:gd name="connsiteX107" fmla="*/ 2021205 w 2521446"/>
              <a:gd name="connsiteY107" fmla="*/ 3653295 h 3834139"/>
              <a:gd name="connsiteX108" fmla="*/ 1968341 w 2521446"/>
              <a:gd name="connsiteY108" fmla="*/ 3600812 h 3834139"/>
              <a:gd name="connsiteX109" fmla="*/ 1882331 w 2521446"/>
              <a:gd name="connsiteY109" fmla="*/ 3551948 h 3834139"/>
              <a:gd name="connsiteX110" fmla="*/ 1844326 w 2521446"/>
              <a:gd name="connsiteY110" fmla="*/ 3520611 h 3834139"/>
              <a:gd name="connsiteX111" fmla="*/ 1828324 w 2521446"/>
              <a:gd name="connsiteY111" fmla="*/ 3498894 h 3834139"/>
              <a:gd name="connsiteX112" fmla="*/ 1616297 w 2521446"/>
              <a:gd name="connsiteY112" fmla="*/ 3318396 h 3834139"/>
              <a:gd name="connsiteX113" fmla="*/ 1584007 w 2521446"/>
              <a:gd name="connsiteY113" fmla="*/ 3308585 h 3834139"/>
              <a:gd name="connsiteX114" fmla="*/ 1569434 w 2521446"/>
              <a:gd name="connsiteY114" fmla="*/ 3326015 h 3834139"/>
              <a:gd name="connsiteX115" fmla="*/ 1551813 w 2521446"/>
              <a:gd name="connsiteY115" fmla="*/ 3392119 h 3834139"/>
              <a:gd name="connsiteX116" fmla="*/ 1546574 w 2521446"/>
              <a:gd name="connsiteY116" fmla="*/ 3280867 h 3834139"/>
              <a:gd name="connsiteX117" fmla="*/ 1551051 w 2521446"/>
              <a:gd name="connsiteY117" fmla="*/ 3271152 h 3834139"/>
              <a:gd name="connsiteX118" fmla="*/ 1558385 w 2521446"/>
              <a:gd name="connsiteY118" fmla="*/ 3270389 h 3834139"/>
              <a:gd name="connsiteX119" fmla="*/ 1702022 w 2521446"/>
              <a:gd name="connsiteY119" fmla="*/ 3341446 h 3834139"/>
              <a:gd name="connsiteX120" fmla="*/ 1749076 w 2521446"/>
              <a:gd name="connsiteY120" fmla="*/ 3394500 h 3834139"/>
              <a:gd name="connsiteX121" fmla="*/ 1788223 w 2521446"/>
              <a:gd name="connsiteY121" fmla="*/ 3424885 h 3834139"/>
              <a:gd name="connsiteX122" fmla="*/ 1743551 w 2521446"/>
              <a:gd name="connsiteY122" fmla="*/ 3287725 h 3834139"/>
              <a:gd name="connsiteX123" fmla="*/ 1742885 w 2521446"/>
              <a:gd name="connsiteY123" fmla="*/ 3287154 h 3834139"/>
              <a:gd name="connsiteX124" fmla="*/ 1698974 w 2521446"/>
              <a:gd name="connsiteY124" fmla="*/ 3258483 h 3834139"/>
              <a:gd name="connsiteX125" fmla="*/ 1565243 w 2521446"/>
              <a:gd name="connsiteY125" fmla="*/ 3076365 h 3834139"/>
              <a:gd name="connsiteX126" fmla="*/ 1678305 w 2521446"/>
              <a:gd name="connsiteY126" fmla="*/ 3204000 h 3834139"/>
              <a:gd name="connsiteX127" fmla="*/ 1735264 w 2521446"/>
              <a:gd name="connsiteY127" fmla="*/ 3241624 h 3834139"/>
              <a:gd name="connsiteX128" fmla="*/ 1718786 w 2521446"/>
              <a:gd name="connsiteY128" fmla="*/ 3138849 h 3834139"/>
              <a:gd name="connsiteX129" fmla="*/ 1512760 w 2521446"/>
              <a:gd name="connsiteY129" fmla="*/ 2989021 h 3834139"/>
              <a:gd name="connsiteX130" fmla="*/ 1249775 w 2521446"/>
              <a:gd name="connsiteY130" fmla="*/ 2431237 h 3834139"/>
              <a:gd name="connsiteX131" fmla="*/ 850773 w 2521446"/>
              <a:gd name="connsiteY131" fmla="*/ 1878025 h 3834139"/>
              <a:gd name="connsiteX132" fmla="*/ 755523 w 2521446"/>
              <a:gd name="connsiteY132" fmla="*/ 1814493 h 3834139"/>
              <a:gd name="connsiteX133" fmla="*/ 882205 w 2521446"/>
              <a:gd name="connsiteY133" fmla="*/ 1515122 h 3834139"/>
              <a:gd name="connsiteX134" fmla="*/ 814197 w 2521446"/>
              <a:gd name="connsiteY134" fmla="*/ 1800777 h 3834139"/>
              <a:gd name="connsiteX135" fmla="*/ 1083088 w 2521446"/>
              <a:gd name="connsiteY135" fmla="*/ 2046998 h 3834139"/>
              <a:gd name="connsiteX136" fmla="*/ 1084707 w 2521446"/>
              <a:gd name="connsiteY136" fmla="*/ 2029282 h 3834139"/>
              <a:gd name="connsiteX137" fmla="*/ 1083659 w 2521446"/>
              <a:gd name="connsiteY137" fmla="*/ 1957273 h 3834139"/>
              <a:gd name="connsiteX138" fmla="*/ 1105567 w 2521446"/>
              <a:gd name="connsiteY138" fmla="*/ 1890217 h 3834139"/>
              <a:gd name="connsiteX139" fmla="*/ 1229106 w 2521446"/>
              <a:gd name="connsiteY139" fmla="*/ 1888788 h 3834139"/>
              <a:gd name="connsiteX140" fmla="*/ 1299305 w 2521446"/>
              <a:gd name="connsiteY140" fmla="*/ 1959845 h 3834139"/>
              <a:gd name="connsiteX141" fmla="*/ 1188720 w 2521446"/>
              <a:gd name="connsiteY141" fmla="*/ 1935365 h 3834139"/>
              <a:gd name="connsiteX142" fmla="*/ 1167670 w 2521446"/>
              <a:gd name="connsiteY142" fmla="*/ 1948986 h 3834139"/>
              <a:gd name="connsiteX143" fmla="*/ 1097566 w 2521446"/>
              <a:gd name="connsiteY143" fmla="*/ 2066334 h 3834139"/>
              <a:gd name="connsiteX144" fmla="*/ 1166050 w 2521446"/>
              <a:gd name="connsiteY144" fmla="*/ 2170443 h 3834139"/>
              <a:gd name="connsiteX145" fmla="*/ 1171575 w 2521446"/>
              <a:gd name="connsiteY145" fmla="*/ 2047284 h 3834139"/>
              <a:gd name="connsiteX146" fmla="*/ 1193292 w 2521446"/>
              <a:gd name="connsiteY146" fmla="*/ 2000612 h 3834139"/>
              <a:gd name="connsiteX147" fmla="*/ 1284541 w 2521446"/>
              <a:gd name="connsiteY147" fmla="*/ 1990896 h 3834139"/>
              <a:gd name="connsiteX148" fmla="*/ 1352264 w 2521446"/>
              <a:gd name="connsiteY148" fmla="*/ 2069477 h 3834139"/>
              <a:gd name="connsiteX149" fmla="*/ 1298543 w 2521446"/>
              <a:gd name="connsiteY149" fmla="*/ 2035378 h 3834139"/>
              <a:gd name="connsiteX150" fmla="*/ 1274255 w 2521446"/>
              <a:gd name="connsiteY150" fmla="*/ 2026710 h 3834139"/>
              <a:gd name="connsiteX151" fmla="*/ 1223867 w 2521446"/>
              <a:gd name="connsiteY151" fmla="*/ 2063762 h 3834139"/>
              <a:gd name="connsiteX152" fmla="*/ 1192244 w 2521446"/>
              <a:gd name="connsiteY152" fmla="*/ 2216829 h 3834139"/>
              <a:gd name="connsiteX153" fmla="*/ 1371886 w 2521446"/>
              <a:gd name="connsiteY153" fmla="*/ 2635167 h 3834139"/>
              <a:gd name="connsiteX154" fmla="*/ 1445990 w 2521446"/>
              <a:gd name="connsiteY154" fmla="*/ 2789567 h 3834139"/>
              <a:gd name="connsiteX155" fmla="*/ 1445990 w 2521446"/>
              <a:gd name="connsiteY155" fmla="*/ 2789567 h 3834139"/>
              <a:gd name="connsiteX156" fmla="*/ 1449324 w 2521446"/>
              <a:gd name="connsiteY156" fmla="*/ 2795187 h 3834139"/>
              <a:gd name="connsiteX157" fmla="*/ 1455325 w 2521446"/>
              <a:gd name="connsiteY157" fmla="*/ 2805284 h 3834139"/>
              <a:gd name="connsiteX158" fmla="*/ 1460849 w 2521446"/>
              <a:gd name="connsiteY158" fmla="*/ 2814428 h 3834139"/>
              <a:gd name="connsiteX159" fmla="*/ 1467326 w 2521446"/>
              <a:gd name="connsiteY159" fmla="*/ 2824620 h 3834139"/>
              <a:gd name="connsiteX160" fmla="*/ 1477423 w 2521446"/>
              <a:gd name="connsiteY160" fmla="*/ 2840145 h 3834139"/>
              <a:gd name="connsiteX161" fmla="*/ 1482566 w 2521446"/>
              <a:gd name="connsiteY161" fmla="*/ 2847765 h 3834139"/>
              <a:gd name="connsiteX162" fmla="*/ 1489805 w 2521446"/>
              <a:gd name="connsiteY162" fmla="*/ 2858243 h 3834139"/>
              <a:gd name="connsiteX163" fmla="*/ 1494377 w 2521446"/>
              <a:gd name="connsiteY163" fmla="*/ 2864720 h 3834139"/>
              <a:gd name="connsiteX164" fmla="*/ 1500283 w 2521446"/>
              <a:gd name="connsiteY164" fmla="*/ 2873006 h 3834139"/>
              <a:gd name="connsiteX165" fmla="*/ 1507712 w 2521446"/>
              <a:gd name="connsiteY165" fmla="*/ 2882913 h 3834139"/>
              <a:gd name="connsiteX166" fmla="*/ 1512760 w 2521446"/>
              <a:gd name="connsiteY166" fmla="*/ 2889580 h 3834139"/>
              <a:gd name="connsiteX167" fmla="*/ 1519333 w 2521446"/>
              <a:gd name="connsiteY167" fmla="*/ 2897867 h 3834139"/>
              <a:gd name="connsiteX168" fmla="*/ 1527905 w 2521446"/>
              <a:gd name="connsiteY168" fmla="*/ 2908535 h 3834139"/>
              <a:gd name="connsiteX169" fmla="*/ 1532096 w 2521446"/>
              <a:gd name="connsiteY169" fmla="*/ 2913583 h 3834139"/>
              <a:gd name="connsiteX170" fmla="*/ 1714690 w 2521446"/>
              <a:gd name="connsiteY170" fmla="*/ 3070936 h 3834139"/>
              <a:gd name="connsiteX171" fmla="*/ 1714690 w 2521446"/>
              <a:gd name="connsiteY171" fmla="*/ 3070841 h 3834139"/>
              <a:gd name="connsiteX172" fmla="*/ 1805654 w 2521446"/>
              <a:gd name="connsiteY172" fmla="*/ 3114561 h 3834139"/>
              <a:gd name="connsiteX173" fmla="*/ 2192084 w 2521446"/>
              <a:gd name="connsiteY173" fmla="*/ 3116180 h 3834139"/>
              <a:gd name="connsiteX174" fmla="*/ 2292382 w 2521446"/>
              <a:gd name="connsiteY174" fmla="*/ 3007214 h 3834139"/>
              <a:gd name="connsiteX175" fmla="*/ 2291810 w 2521446"/>
              <a:gd name="connsiteY175" fmla="*/ 3007499 h 3834139"/>
              <a:gd name="connsiteX176" fmla="*/ 2283714 w 2521446"/>
              <a:gd name="connsiteY176" fmla="*/ 3010071 h 3834139"/>
              <a:gd name="connsiteX177" fmla="*/ 2271332 w 2521446"/>
              <a:gd name="connsiteY177" fmla="*/ 3007976 h 3834139"/>
              <a:gd name="connsiteX178" fmla="*/ 2238756 w 2521446"/>
              <a:gd name="connsiteY178" fmla="*/ 2991021 h 3834139"/>
              <a:gd name="connsiteX179" fmla="*/ 2228183 w 2521446"/>
              <a:gd name="connsiteY179" fmla="*/ 2970066 h 3834139"/>
              <a:gd name="connsiteX180" fmla="*/ 2228755 w 2521446"/>
              <a:gd name="connsiteY180" fmla="*/ 2919012 h 3834139"/>
              <a:gd name="connsiteX181" fmla="*/ 2241518 w 2521446"/>
              <a:gd name="connsiteY181" fmla="*/ 2952255 h 3834139"/>
              <a:gd name="connsiteX182" fmla="*/ 2267617 w 2521446"/>
              <a:gd name="connsiteY182" fmla="*/ 2975496 h 3834139"/>
              <a:gd name="connsiteX183" fmla="*/ 2305336 w 2521446"/>
              <a:gd name="connsiteY183" fmla="*/ 2971305 h 3834139"/>
              <a:gd name="connsiteX184" fmla="*/ 2305812 w 2521446"/>
              <a:gd name="connsiteY184" fmla="*/ 2971019 h 3834139"/>
              <a:gd name="connsiteX185" fmla="*/ 2313527 w 2521446"/>
              <a:gd name="connsiteY185" fmla="*/ 2934824 h 3834139"/>
              <a:gd name="connsiteX186" fmla="*/ 2272379 w 2521446"/>
              <a:gd name="connsiteY186" fmla="*/ 2933776 h 3834139"/>
              <a:gd name="connsiteX187" fmla="*/ 2248376 w 2521446"/>
              <a:gd name="connsiteY187" fmla="*/ 2886818 h 3834139"/>
              <a:gd name="connsiteX188" fmla="*/ 2244090 w 2521446"/>
              <a:gd name="connsiteY188" fmla="*/ 2866244 h 3834139"/>
              <a:gd name="connsiteX189" fmla="*/ 2270093 w 2521446"/>
              <a:gd name="connsiteY189" fmla="*/ 2904248 h 3834139"/>
              <a:gd name="connsiteX190" fmla="*/ 2314289 w 2521446"/>
              <a:gd name="connsiteY190" fmla="*/ 2910345 h 3834139"/>
              <a:gd name="connsiteX191" fmla="*/ 2316194 w 2521446"/>
              <a:gd name="connsiteY191" fmla="*/ 2909297 h 3834139"/>
              <a:gd name="connsiteX192" fmla="*/ 2315623 w 2521446"/>
              <a:gd name="connsiteY192" fmla="*/ 2869768 h 3834139"/>
              <a:gd name="connsiteX193" fmla="*/ 2300002 w 2521446"/>
              <a:gd name="connsiteY193" fmla="*/ 2797378 h 3834139"/>
              <a:gd name="connsiteX194" fmla="*/ 2276761 w 2521446"/>
              <a:gd name="connsiteY194" fmla="*/ 2793473 h 3834139"/>
              <a:gd name="connsiteX195" fmla="*/ 2218753 w 2521446"/>
              <a:gd name="connsiteY195" fmla="*/ 2749086 h 3834139"/>
              <a:gd name="connsiteX196" fmla="*/ 2210467 w 2521446"/>
              <a:gd name="connsiteY196" fmla="*/ 2668029 h 3834139"/>
              <a:gd name="connsiteX197" fmla="*/ 2245043 w 2521446"/>
              <a:gd name="connsiteY197" fmla="*/ 2743657 h 3834139"/>
              <a:gd name="connsiteX198" fmla="*/ 2296382 w 2521446"/>
              <a:gd name="connsiteY198" fmla="*/ 2781090 h 3834139"/>
              <a:gd name="connsiteX199" fmla="*/ 2344293 w 2521446"/>
              <a:gd name="connsiteY199" fmla="*/ 2627928 h 3834139"/>
              <a:gd name="connsiteX200" fmla="*/ 2436019 w 2521446"/>
              <a:gd name="connsiteY200" fmla="*/ 2680316 h 3834139"/>
              <a:gd name="connsiteX201" fmla="*/ 2521268 w 2521446"/>
              <a:gd name="connsiteY201" fmla="*/ 2642025 h 3834139"/>
              <a:gd name="connsiteX202" fmla="*/ 2466975 w 2521446"/>
              <a:gd name="connsiteY202" fmla="*/ 2555824 h 3834139"/>
              <a:gd name="connsiteX203" fmla="*/ 2472785 w 2521446"/>
              <a:gd name="connsiteY203" fmla="*/ 2575922 h 3834139"/>
              <a:gd name="connsiteX204" fmla="*/ 2451163 w 2521446"/>
              <a:gd name="connsiteY204" fmla="*/ 2660504 h 3834139"/>
              <a:gd name="connsiteX205" fmla="*/ 2452878 w 2521446"/>
              <a:gd name="connsiteY205" fmla="*/ 2608307 h 3834139"/>
              <a:gd name="connsiteX206" fmla="*/ 2445829 w 2521446"/>
              <a:gd name="connsiteY206" fmla="*/ 2579065 h 3834139"/>
              <a:gd name="connsiteX207" fmla="*/ 2409730 w 2521446"/>
              <a:gd name="connsiteY207" fmla="*/ 2528773 h 3834139"/>
              <a:gd name="connsiteX208" fmla="*/ 2244376 w 2521446"/>
              <a:gd name="connsiteY208" fmla="*/ 2539917 h 3834139"/>
              <a:gd name="connsiteX209" fmla="*/ 2191798 w 2521446"/>
              <a:gd name="connsiteY209" fmla="*/ 2729465 h 3834139"/>
              <a:gd name="connsiteX210" fmla="*/ 2216182 w 2521446"/>
              <a:gd name="connsiteY210" fmla="*/ 2899867 h 3834139"/>
              <a:gd name="connsiteX211" fmla="*/ 2125409 w 2521446"/>
              <a:gd name="connsiteY211" fmla="*/ 3013024 h 3834139"/>
              <a:gd name="connsiteX212" fmla="*/ 2000536 w 2521446"/>
              <a:gd name="connsiteY212" fmla="*/ 3007214 h 3834139"/>
              <a:gd name="connsiteX213" fmla="*/ 1969294 w 2521446"/>
              <a:gd name="connsiteY213" fmla="*/ 3020454 h 3834139"/>
              <a:gd name="connsiteX214" fmla="*/ 1940814 w 2521446"/>
              <a:gd name="connsiteY214" fmla="*/ 3061792 h 3834139"/>
              <a:gd name="connsiteX215" fmla="*/ 1971008 w 2521446"/>
              <a:gd name="connsiteY215" fmla="*/ 3131991 h 3834139"/>
              <a:gd name="connsiteX216" fmla="*/ 1932527 w 2521446"/>
              <a:gd name="connsiteY216" fmla="*/ 3109703 h 3834139"/>
              <a:gd name="connsiteX217" fmla="*/ 1902143 w 2521446"/>
              <a:gd name="connsiteY217" fmla="*/ 3072555 h 3834139"/>
              <a:gd name="connsiteX218" fmla="*/ 1900999 w 2521446"/>
              <a:gd name="connsiteY218" fmla="*/ 3043885 h 3834139"/>
              <a:gd name="connsiteX219" fmla="*/ 1910048 w 2521446"/>
              <a:gd name="connsiteY219" fmla="*/ 3011500 h 3834139"/>
              <a:gd name="connsiteX220" fmla="*/ 1928812 w 2521446"/>
              <a:gd name="connsiteY220" fmla="*/ 2986735 h 3834139"/>
              <a:gd name="connsiteX221" fmla="*/ 1897285 w 2521446"/>
              <a:gd name="connsiteY221" fmla="*/ 2975591 h 3834139"/>
              <a:gd name="connsiteX222" fmla="*/ 1865185 w 2521446"/>
              <a:gd name="connsiteY222" fmla="*/ 3000832 h 3834139"/>
              <a:gd name="connsiteX223" fmla="*/ 1846326 w 2521446"/>
              <a:gd name="connsiteY223" fmla="*/ 3052457 h 3834139"/>
              <a:gd name="connsiteX224" fmla="*/ 1890903 w 2521446"/>
              <a:gd name="connsiteY224" fmla="*/ 3121514 h 3834139"/>
              <a:gd name="connsiteX225" fmla="*/ 1848517 w 2521446"/>
              <a:gd name="connsiteY225" fmla="*/ 3106464 h 3834139"/>
              <a:gd name="connsiteX226" fmla="*/ 1810893 w 2521446"/>
              <a:gd name="connsiteY226" fmla="*/ 3073413 h 3834139"/>
              <a:gd name="connsiteX227" fmla="*/ 1803654 w 2521446"/>
              <a:gd name="connsiteY227" fmla="*/ 3042552 h 3834139"/>
              <a:gd name="connsiteX228" fmla="*/ 1805559 w 2521446"/>
              <a:gd name="connsiteY228" fmla="*/ 3005214 h 3834139"/>
              <a:gd name="connsiteX229" fmla="*/ 1838897 w 2521446"/>
              <a:gd name="connsiteY229" fmla="*/ 2951778 h 3834139"/>
              <a:gd name="connsiteX230" fmla="*/ 1779270 w 2521446"/>
              <a:gd name="connsiteY230" fmla="*/ 2923394 h 3834139"/>
              <a:gd name="connsiteX231" fmla="*/ 1735169 w 2521446"/>
              <a:gd name="connsiteY231" fmla="*/ 2898533 h 3834139"/>
              <a:gd name="connsiteX232" fmla="*/ 1694593 w 2521446"/>
              <a:gd name="connsiteY232" fmla="*/ 2935681 h 3834139"/>
              <a:gd name="connsiteX233" fmla="*/ 1704403 w 2521446"/>
              <a:gd name="connsiteY233" fmla="*/ 3005975 h 3834139"/>
              <a:gd name="connsiteX234" fmla="*/ 1737360 w 2521446"/>
              <a:gd name="connsiteY234" fmla="*/ 3055315 h 3834139"/>
              <a:gd name="connsiteX235" fmla="*/ 1745932 w 2521446"/>
              <a:gd name="connsiteY235" fmla="*/ 3062745 h 3834139"/>
              <a:gd name="connsiteX236" fmla="*/ 1737360 w 2521446"/>
              <a:gd name="connsiteY236" fmla="*/ 3055315 h 3834139"/>
              <a:gd name="connsiteX237" fmla="*/ 1685925 w 2521446"/>
              <a:gd name="connsiteY237" fmla="*/ 2999880 h 3834139"/>
              <a:gd name="connsiteX238" fmla="*/ 1663160 w 2521446"/>
              <a:gd name="connsiteY238" fmla="*/ 2917583 h 3834139"/>
              <a:gd name="connsiteX239" fmla="*/ 1674209 w 2521446"/>
              <a:gd name="connsiteY239" fmla="*/ 2888913 h 3834139"/>
              <a:gd name="connsiteX240" fmla="*/ 1698307 w 2521446"/>
              <a:gd name="connsiteY240" fmla="*/ 2873673 h 3834139"/>
              <a:gd name="connsiteX241" fmla="*/ 1668113 w 2521446"/>
              <a:gd name="connsiteY241" fmla="*/ 2849861 h 3834139"/>
              <a:gd name="connsiteX242" fmla="*/ 1630299 w 2521446"/>
              <a:gd name="connsiteY242" fmla="*/ 2918155 h 3834139"/>
              <a:gd name="connsiteX243" fmla="*/ 1658017 w 2521446"/>
              <a:gd name="connsiteY243" fmla="*/ 3004356 h 3834139"/>
              <a:gd name="connsiteX244" fmla="*/ 1611059 w 2521446"/>
              <a:gd name="connsiteY244" fmla="*/ 2937777 h 3834139"/>
              <a:gd name="connsiteX245" fmla="*/ 1601057 w 2521446"/>
              <a:gd name="connsiteY245" fmla="*/ 2858338 h 3834139"/>
              <a:gd name="connsiteX246" fmla="*/ 1619726 w 2521446"/>
              <a:gd name="connsiteY246" fmla="*/ 2829096 h 3834139"/>
              <a:gd name="connsiteX247" fmla="*/ 1638110 w 2521446"/>
              <a:gd name="connsiteY247" fmla="*/ 2822333 h 3834139"/>
              <a:gd name="connsiteX248" fmla="*/ 1549241 w 2521446"/>
              <a:gd name="connsiteY248" fmla="*/ 2701175 h 3834139"/>
              <a:gd name="connsiteX249" fmla="*/ 1496187 w 2521446"/>
              <a:gd name="connsiteY249" fmla="*/ 2713653 h 3834139"/>
              <a:gd name="connsiteX250" fmla="*/ 1490377 w 2521446"/>
              <a:gd name="connsiteY250" fmla="*/ 2752039 h 3834139"/>
              <a:gd name="connsiteX251" fmla="*/ 1504664 w 2521446"/>
              <a:gd name="connsiteY251" fmla="*/ 2802903 h 3834139"/>
              <a:gd name="connsiteX252" fmla="*/ 1449419 w 2521446"/>
              <a:gd name="connsiteY252" fmla="*/ 2713558 h 3834139"/>
              <a:gd name="connsiteX253" fmla="*/ 1458087 w 2521446"/>
              <a:gd name="connsiteY253" fmla="*/ 2677744 h 3834139"/>
              <a:gd name="connsiteX254" fmla="*/ 1481899 w 2521446"/>
              <a:gd name="connsiteY254" fmla="*/ 2665933 h 3834139"/>
              <a:gd name="connsiteX255" fmla="*/ 1534763 w 2521446"/>
              <a:gd name="connsiteY255" fmla="*/ 2670600 h 3834139"/>
              <a:gd name="connsiteX256" fmla="*/ 1519714 w 2521446"/>
              <a:gd name="connsiteY256" fmla="*/ 2632691 h 3834139"/>
              <a:gd name="connsiteX257" fmla="*/ 1456277 w 2521446"/>
              <a:gd name="connsiteY257" fmla="*/ 2637834 h 3834139"/>
              <a:gd name="connsiteX258" fmla="*/ 1425511 w 2521446"/>
              <a:gd name="connsiteY258" fmla="*/ 2690984 h 3834139"/>
              <a:gd name="connsiteX259" fmla="*/ 1413510 w 2521446"/>
              <a:gd name="connsiteY259" fmla="*/ 2624404 h 3834139"/>
              <a:gd name="connsiteX260" fmla="*/ 1456087 w 2521446"/>
              <a:gd name="connsiteY260" fmla="*/ 2578017 h 3834139"/>
              <a:gd name="connsiteX261" fmla="*/ 1478280 w 2521446"/>
              <a:gd name="connsiteY261" fmla="*/ 2581922 h 3834139"/>
              <a:gd name="connsiteX262" fmla="*/ 1506855 w 2521446"/>
              <a:gd name="connsiteY262" fmla="*/ 2595067 h 3834139"/>
              <a:gd name="connsiteX263" fmla="*/ 1399318 w 2521446"/>
              <a:gd name="connsiteY263" fmla="*/ 2163585 h 3834139"/>
              <a:gd name="connsiteX264" fmla="*/ 1109091 w 2521446"/>
              <a:gd name="connsiteY264" fmla="*/ 1663522 h 3834139"/>
              <a:gd name="connsiteX265" fmla="*/ 1007554 w 2521446"/>
              <a:gd name="connsiteY265" fmla="*/ 1614087 h 3834139"/>
              <a:gd name="connsiteX266" fmla="*/ 888778 w 2521446"/>
              <a:gd name="connsiteY266" fmla="*/ 1631518 h 3834139"/>
              <a:gd name="connsiteX267" fmla="*/ 840772 w 2521446"/>
              <a:gd name="connsiteY267" fmla="*/ 1771821 h 3834139"/>
              <a:gd name="connsiteX268" fmla="*/ 841629 w 2521446"/>
              <a:gd name="connsiteY268" fmla="*/ 1613421 h 3834139"/>
              <a:gd name="connsiteX269" fmla="*/ 911828 w 2521446"/>
              <a:gd name="connsiteY269" fmla="*/ 1553222 h 3834139"/>
              <a:gd name="connsiteX270" fmla="*/ 943356 w 2521446"/>
              <a:gd name="connsiteY270" fmla="*/ 1559509 h 3834139"/>
              <a:gd name="connsiteX271" fmla="*/ 1053370 w 2521446"/>
              <a:gd name="connsiteY271" fmla="*/ 1602276 h 3834139"/>
              <a:gd name="connsiteX272" fmla="*/ 968597 w 2521446"/>
              <a:gd name="connsiteY272" fmla="*/ 1519790 h 3834139"/>
              <a:gd name="connsiteX273" fmla="*/ 1278160 w 2521446"/>
              <a:gd name="connsiteY273" fmla="*/ 1837734 h 3834139"/>
              <a:gd name="connsiteX274" fmla="*/ 1283494 w 2521446"/>
              <a:gd name="connsiteY274" fmla="*/ 1777822 h 3834139"/>
              <a:gd name="connsiteX275" fmla="*/ 1283303 w 2521446"/>
              <a:gd name="connsiteY275" fmla="*/ 1688954 h 3834139"/>
              <a:gd name="connsiteX276" fmla="*/ 1204817 w 2521446"/>
              <a:gd name="connsiteY276" fmla="*/ 1527029 h 3834139"/>
              <a:gd name="connsiteX277" fmla="*/ 1131570 w 2521446"/>
              <a:gd name="connsiteY277" fmla="*/ 1438637 h 3834139"/>
              <a:gd name="connsiteX278" fmla="*/ 1096423 w 2521446"/>
              <a:gd name="connsiteY278" fmla="*/ 1393774 h 3834139"/>
              <a:gd name="connsiteX279" fmla="*/ 1076325 w 2521446"/>
              <a:gd name="connsiteY279" fmla="*/ 1357484 h 3834139"/>
              <a:gd name="connsiteX280" fmla="*/ 1282827 w 2521446"/>
              <a:gd name="connsiteY280" fmla="*/ 1586941 h 3834139"/>
              <a:gd name="connsiteX281" fmla="*/ 1318927 w 2521446"/>
              <a:gd name="connsiteY281" fmla="*/ 1666760 h 3834139"/>
              <a:gd name="connsiteX282" fmla="*/ 1325309 w 2521446"/>
              <a:gd name="connsiteY282" fmla="*/ 1760486 h 3834139"/>
              <a:gd name="connsiteX283" fmla="*/ 1314069 w 2521446"/>
              <a:gd name="connsiteY283" fmla="*/ 1894027 h 3834139"/>
              <a:gd name="connsiteX284" fmla="*/ 1402556 w 2521446"/>
              <a:gd name="connsiteY284" fmla="*/ 2057000 h 3834139"/>
              <a:gd name="connsiteX285" fmla="*/ 1412462 w 2521446"/>
              <a:gd name="connsiteY285" fmla="*/ 2023472 h 3834139"/>
              <a:gd name="connsiteX286" fmla="*/ 1445038 w 2521446"/>
              <a:gd name="connsiteY286" fmla="*/ 1932889 h 3834139"/>
              <a:gd name="connsiteX287" fmla="*/ 1448657 w 2521446"/>
              <a:gd name="connsiteY287" fmla="*/ 2071573 h 3834139"/>
              <a:gd name="connsiteX288" fmla="*/ 1456087 w 2521446"/>
              <a:gd name="connsiteY288" fmla="*/ 2157489 h 3834139"/>
              <a:gd name="connsiteX289" fmla="*/ 1455610 w 2521446"/>
              <a:gd name="connsiteY289" fmla="*/ 2179396 h 3834139"/>
              <a:gd name="connsiteX290" fmla="*/ 1488567 w 2521446"/>
              <a:gd name="connsiteY290" fmla="*/ 2276742 h 3834139"/>
              <a:gd name="connsiteX291" fmla="*/ 1504378 w 2521446"/>
              <a:gd name="connsiteY291" fmla="*/ 2187111 h 3834139"/>
              <a:gd name="connsiteX292" fmla="*/ 1485805 w 2521446"/>
              <a:gd name="connsiteY292" fmla="*/ 2098529 h 3834139"/>
              <a:gd name="connsiteX293" fmla="*/ 1515427 w 2521446"/>
              <a:gd name="connsiteY293" fmla="*/ 2171205 h 3834139"/>
              <a:gd name="connsiteX294" fmla="*/ 1522095 w 2521446"/>
              <a:gd name="connsiteY294" fmla="*/ 2251977 h 3834139"/>
              <a:gd name="connsiteX295" fmla="*/ 1530001 w 2521446"/>
              <a:gd name="connsiteY295" fmla="*/ 2312651 h 3834139"/>
              <a:gd name="connsiteX296" fmla="*/ 1516951 w 2521446"/>
              <a:gd name="connsiteY296" fmla="*/ 2392089 h 3834139"/>
              <a:gd name="connsiteX297" fmla="*/ 1577245 w 2521446"/>
              <a:gd name="connsiteY297" fmla="*/ 2589257 h 3834139"/>
              <a:gd name="connsiteX298" fmla="*/ 1618297 w 2521446"/>
              <a:gd name="connsiteY298" fmla="*/ 2579922 h 3834139"/>
              <a:gd name="connsiteX299" fmla="*/ 1653921 w 2521446"/>
              <a:gd name="connsiteY299" fmla="*/ 2497340 h 3834139"/>
              <a:gd name="connsiteX300" fmla="*/ 1657731 w 2521446"/>
              <a:gd name="connsiteY300" fmla="*/ 2561253 h 3834139"/>
              <a:gd name="connsiteX301" fmla="*/ 1653731 w 2521446"/>
              <a:gd name="connsiteY301" fmla="*/ 2583732 h 3834139"/>
              <a:gd name="connsiteX302" fmla="*/ 1589151 w 2521446"/>
              <a:gd name="connsiteY302" fmla="*/ 2621832 h 3834139"/>
              <a:gd name="connsiteX303" fmla="*/ 1586674 w 2521446"/>
              <a:gd name="connsiteY303" fmla="*/ 2621261 h 3834139"/>
              <a:gd name="connsiteX304" fmla="*/ 1598390 w 2521446"/>
              <a:gd name="connsiteY304" fmla="*/ 2662695 h 3834139"/>
              <a:gd name="connsiteX305" fmla="*/ 1606963 w 2521446"/>
              <a:gd name="connsiteY305" fmla="*/ 2688507 h 3834139"/>
              <a:gd name="connsiteX306" fmla="*/ 1629632 w 2521446"/>
              <a:gd name="connsiteY306" fmla="*/ 2680887 h 3834139"/>
              <a:gd name="connsiteX307" fmla="*/ 1665256 w 2521446"/>
              <a:gd name="connsiteY307" fmla="*/ 2598306 h 3834139"/>
              <a:gd name="connsiteX308" fmla="*/ 1669066 w 2521446"/>
              <a:gd name="connsiteY308" fmla="*/ 2662218 h 3834139"/>
              <a:gd name="connsiteX309" fmla="*/ 1665065 w 2521446"/>
              <a:gd name="connsiteY309" fmla="*/ 2684697 h 3834139"/>
              <a:gd name="connsiteX310" fmla="*/ 1622869 w 2521446"/>
              <a:gd name="connsiteY310" fmla="*/ 2722512 h 3834139"/>
              <a:gd name="connsiteX311" fmla="*/ 1696212 w 2521446"/>
              <a:gd name="connsiteY311" fmla="*/ 2807189 h 3834139"/>
              <a:gd name="connsiteX312" fmla="*/ 1689068 w 2521446"/>
              <a:gd name="connsiteY312" fmla="*/ 2712606 h 3834139"/>
              <a:gd name="connsiteX313" fmla="*/ 1620107 w 2521446"/>
              <a:gd name="connsiteY313" fmla="*/ 2348179 h 3834139"/>
              <a:gd name="connsiteX314" fmla="*/ 1619345 w 2521446"/>
              <a:gd name="connsiteY314" fmla="*/ 2354942 h 3834139"/>
              <a:gd name="connsiteX315" fmla="*/ 1598866 w 2521446"/>
              <a:gd name="connsiteY315" fmla="*/ 2537727 h 3834139"/>
              <a:gd name="connsiteX316" fmla="*/ 1586960 w 2521446"/>
              <a:gd name="connsiteY316" fmla="*/ 2443524 h 3834139"/>
              <a:gd name="connsiteX317" fmla="*/ 1583531 w 2521446"/>
              <a:gd name="connsiteY317" fmla="*/ 2398471 h 3834139"/>
              <a:gd name="connsiteX318" fmla="*/ 1590103 w 2521446"/>
              <a:gd name="connsiteY318" fmla="*/ 2342559 h 3834139"/>
              <a:gd name="connsiteX319" fmla="*/ 1591627 w 2521446"/>
              <a:gd name="connsiteY319" fmla="*/ 2278647 h 3834139"/>
              <a:gd name="connsiteX320" fmla="*/ 1557623 w 2521446"/>
              <a:gd name="connsiteY320" fmla="*/ 2211590 h 3834139"/>
              <a:gd name="connsiteX321" fmla="*/ 1425131 w 2521446"/>
              <a:gd name="connsiteY321" fmla="*/ 1810112 h 3834139"/>
              <a:gd name="connsiteX322" fmla="*/ 1427607 w 2521446"/>
              <a:gd name="connsiteY322" fmla="*/ 1847069 h 3834139"/>
              <a:gd name="connsiteX323" fmla="*/ 1395412 w 2521446"/>
              <a:gd name="connsiteY323" fmla="*/ 1989658 h 3834139"/>
              <a:gd name="connsiteX324" fmla="*/ 1376077 w 2521446"/>
              <a:gd name="connsiteY324" fmla="*/ 1730292 h 3834139"/>
              <a:gd name="connsiteX325" fmla="*/ 1371886 w 2521446"/>
              <a:gd name="connsiteY325" fmla="*/ 1701908 h 3834139"/>
              <a:gd name="connsiteX326" fmla="*/ 1219772 w 2521446"/>
              <a:gd name="connsiteY326" fmla="*/ 1447495 h 3834139"/>
              <a:gd name="connsiteX327" fmla="*/ 1179100 w 2521446"/>
              <a:gd name="connsiteY327" fmla="*/ 1379391 h 3834139"/>
              <a:gd name="connsiteX328" fmla="*/ 1113377 w 2521446"/>
              <a:gd name="connsiteY328" fmla="*/ 1345006 h 3834139"/>
              <a:gd name="connsiteX329" fmla="*/ 1013650 w 2521446"/>
              <a:gd name="connsiteY329" fmla="*/ 1298143 h 3834139"/>
              <a:gd name="connsiteX330" fmla="*/ 969740 w 2521446"/>
              <a:gd name="connsiteY330" fmla="*/ 1264139 h 3834139"/>
              <a:gd name="connsiteX331" fmla="*/ 899922 w 2521446"/>
              <a:gd name="connsiteY331" fmla="*/ 1229658 h 3834139"/>
              <a:gd name="connsiteX332" fmla="*/ 791242 w 2521446"/>
              <a:gd name="connsiteY332" fmla="*/ 1172889 h 3834139"/>
              <a:gd name="connsiteX333" fmla="*/ 725710 w 2521446"/>
              <a:gd name="connsiteY333" fmla="*/ 1120597 h 3834139"/>
              <a:gd name="connsiteX334" fmla="*/ 669417 w 2521446"/>
              <a:gd name="connsiteY334" fmla="*/ 1097261 h 3834139"/>
              <a:gd name="connsiteX335" fmla="*/ 628650 w 2521446"/>
              <a:gd name="connsiteY335" fmla="*/ 1149743 h 3834139"/>
              <a:gd name="connsiteX336" fmla="*/ 577977 w 2521446"/>
              <a:gd name="connsiteY336" fmla="*/ 1132884 h 3834139"/>
              <a:gd name="connsiteX337" fmla="*/ 530447 w 2521446"/>
              <a:gd name="connsiteY337" fmla="*/ 1104404 h 3834139"/>
              <a:gd name="connsiteX338" fmla="*/ 498919 w 2521446"/>
              <a:gd name="connsiteY338" fmla="*/ 1118882 h 3834139"/>
              <a:gd name="connsiteX339" fmla="*/ 355473 w 2521446"/>
              <a:gd name="connsiteY339" fmla="*/ 1367199 h 3834139"/>
              <a:gd name="connsiteX340" fmla="*/ 284607 w 2521446"/>
              <a:gd name="connsiteY340" fmla="*/ 1512360 h 3834139"/>
              <a:gd name="connsiteX341" fmla="*/ 274606 w 2521446"/>
              <a:gd name="connsiteY341" fmla="*/ 1599800 h 3834139"/>
              <a:gd name="connsiteX342" fmla="*/ 237172 w 2521446"/>
              <a:gd name="connsiteY342" fmla="*/ 1711242 h 3834139"/>
              <a:gd name="connsiteX343" fmla="*/ 243078 w 2521446"/>
              <a:gd name="connsiteY343" fmla="*/ 1527219 h 3834139"/>
              <a:gd name="connsiteX344" fmla="*/ 250126 w 2521446"/>
              <a:gd name="connsiteY344" fmla="*/ 1466259 h 3834139"/>
              <a:gd name="connsiteX345" fmla="*/ 314515 w 2521446"/>
              <a:gd name="connsiteY345" fmla="*/ 1360722 h 3834139"/>
              <a:gd name="connsiteX346" fmla="*/ 383572 w 2521446"/>
              <a:gd name="connsiteY346" fmla="*/ 1198226 h 3834139"/>
              <a:gd name="connsiteX347" fmla="*/ 474440 w 2521446"/>
              <a:gd name="connsiteY347" fmla="*/ 1048683 h 3834139"/>
              <a:gd name="connsiteX348" fmla="*/ 691229 w 2521446"/>
              <a:gd name="connsiteY348" fmla="*/ 1024299 h 3834139"/>
              <a:gd name="connsiteX349" fmla="*/ 751618 w 2521446"/>
              <a:gd name="connsiteY349" fmla="*/ 1068590 h 3834139"/>
              <a:gd name="connsiteX350" fmla="*/ 899827 w 2521446"/>
              <a:gd name="connsiteY350" fmla="*/ 1193463 h 3834139"/>
              <a:gd name="connsiteX351" fmla="*/ 922782 w 2521446"/>
              <a:gd name="connsiteY351" fmla="*/ 1210989 h 3834139"/>
              <a:gd name="connsiteX352" fmla="*/ 846391 w 2521446"/>
              <a:gd name="connsiteY352" fmla="*/ 1075448 h 3834139"/>
              <a:gd name="connsiteX353" fmla="*/ 1009745 w 2521446"/>
              <a:gd name="connsiteY353" fmla="*/ 1240898 h 3834139"/>
              <a:gd name="connsiteX354" fmla="*/ 1056227 w 2521446"/>
              <a:gd name="connsiteY354" fmla="*/ 1279760 h 3834139"/>
              <a:gd name="connsiteX355" fmla="*/ 1118616 w 2521446"/>
              <a:gd name="connsiteY355" fmla="*/ 1304334 h 3834139"/>
              <a:gd name="connsiteX356" fmla="*/ 1153573 w 2521446"/>
              <a:gd name="connsiteY356" fmla="*/ 1324432 h 3834139"/>
              <a:gd name="connsiteX357" fmla="*/ 1024795 w 2521446"/>
              <a:gd name="connsiteY357" fmla="*/ 971245 h 3834139"/>
              <a:gd name="connsiteX358" fmla="*/ 1002125 w 2521446"/>
              <a:gd name="connsiteY358" fmla="*/ 601675 h 3834139"/>
              <a:gd name="connsiteX359" fmla="*/ 1052036 w 2521446"/>
              <a:gd name="connsiteY359" fmla="*/ 948575 h 3834139"/>
              <a:gd name="connsiteX360" fmla="*/ 1199388 w 2521446"/>
              <a:gd name="connsiteY360" fmla="*/ 1343101 h 3834139"/>
              <a:gd name="connsiteX361" fmla="*/ 1240155 w 2521446"/>
              <a:gd name="connsiteY361" fmla="*/ 1402061 h 3834139"/>
              <a:gd name="connsiteX362" fmla="*/ 1269587 w 2521446"/>
              <a:gd name="connsiteY362" fmla="*/ 1207084 h 3834139"/>
              <a:gd name="connsiteX363" fmla="*/ 1287685 w 2521446"/>
              <a:gd name="connsiteY363" fmla="*/ 1014393 h 3834139"/>
              <a:gd name="connsiteX364" fmla="*/ 1283113 w 2521446"/>
              <a:gd name="connsiteY364" fmla="*/ 873804 h 3834139"/>
              <a:gd name="connsiteX365" fmla="*/ 1244156 w 2521446"/>
              <a:gd name="connsiteY365" fmla="*/ 888663 h 3834139"/>
              <a:gd name="connsiteX366" fmla="*/ 1231297 w 2521446"/>
              <a:gd name="connsiteY366" fmla="*/ 962291 h 3834139"/>
              <a:gd name="connsiteX367" fmla="*/ 1204531 w 2521446"/>
              <a:gd name="connsiteY367" fmla="*/ 1024013 h 3834139"/>
              <a:gd name="connsiteX368" fmla="*/ 1194626 w 2521446"/>
              <a:gd name="connsiteY368" fmla="*/ 1075448 h 3834139"/>
              <a:gd name="connsiteX369" fmla="*/ 1198721 w 2521446"/>
              <a:gd name="connsiteY369" fmla="*/ 1254804 h 3834139"/>
              <a:gd name="connsiteX370" fmla="*/ 1156621 w 2521446"/>
              <a:gd name="connsiteY370" fmla="*/ 1019727 h 3834139"/>
              <a:gd name="connsiteX371" fmla="*/ 1215676 w 2521446"/>
              <a:gd name="connsiteY371" fmla="*/ 862088 h 3834139"/>
              <a:gd name="connsiteX372" fmla="*/ 1166622 w 2521446"/>
              <a:gd name="connsiteY372" fmla="*/ 787412 h 3834139"/>
              <a:gd name="connsiteX373" fmla="*/ 1164431 w 2521446"/>
              <a:gd name="connsiteY373" fmla="*/ 790937 h 3834139"/>
              <a:gd name="connsiteX374" fmla="*/ 1136333 w 2521446"/>
              <a:gd name="connsiteY374" fmla="*/ 825989 h 3834139"/>
              <a:gd name="connsiteX375" fmla="*/ 1105186 w 2521446"/>
              <a:gd name="connsiteY375" fmla="*/ 993057 h 3834139"/>
              <a:gd name="connsiteX376" fmla="*/ 1093279 w 2521446"/>
              <a:gd name="connsiteY376" fmla="*/ 812939 h 3834139"/>
              <a:gd name="connsiteX377" fmla="*/ 1135570 w 2521446"/>
              <a:gd name="connsiteY377" fmla="*/ 719499 h 3834139"/>
              <a:gd name="connsiteX378" fmla="*/ 1131284 w 2521446"/>
              <a:gd name="connsiteY378" fmla="*/ 694639 h 3834139"/>
              <a:gd name="connsiteX379" fmla="*/ 1124521 w 2521446"/>
              <a:gd name="connsiteY379" fmla="*/ 628916 h 3834139"/>
              <a:gd name="connsiteX380" fmla="*/ 1083754 w 2521446"/>
              <a:gd name="connsiteY380" fmla="*/ 626630 h 3834139"/>
              <a:gd name="connsiteX381" fmla="*/ 1262824 w 2521446"/>
              <a:gd name="connsiteY381" fmla="*/ 325069 h 3834139"/>
              <a:gd name="connsiteX382" fmla="*/ 1190244 w 2521446"/>
              <a:gd name="connsiteY382" fmla="*/ 195815 h 3834139"/>
              <a:gd name="connsiteX383" fmla="*/ 1333119 w 2521446"/>
              <a:gd name="connsiteY383" fmla="*/ 107423 h 3834139"/>
              <a:gd name="connsiteX384" fmla="*/ 1448752 w 2521446"/>
              <a:gd name="connsiteY384" fmla="*/ 157334 h 3834139"/>
              <a:gd name="connsiteX385" fmla="*/ 1539431 w 2521446"/>
              <a:gd name="connsiteY385" fmla="*/ 127901 h 3834139"/>
              <a:gd name="connsiteX386" fmla="*/ 1373886 w 2521446"/>
              <a:gd name="connsiteY386" fmla="*/ 84848 h 3834139"/>
              <a:gd name="connsiteX387" fmla="*/ 924973 w 2521446"/>
              <a:gd name="connsiteY387" fmla="*/ 16840 h 3834139"/>
              <a:gd name="connsiteX388" fmla="*/ 846010 w 2521446"/>
              <a:gd name="connsiteY388" fmla="*/ 37223 h 3834139"/>
              <a:gd name="connsiteX389" fmla="*/ 840581 w 2521446"/>
              <a:gd name="connsiteY389" fmla="*/ 50273 h 3834139"/>
              <a:gd name="connsiteX390" fmla="*/ 840962 w 2521446"/>
              <a:gd name="connsiteY390" fmla="*/ 90087 h 3834139"/>
              <a:gd name="connsiteX391" fmla="*/ 821626 w 2521446"/>
              <a:gd name="connsiteY391" fmla="*/ 57797 h 3834139"/>
              <a:gd name="connsiteX392" fmla="*/ 821245 w 2521446"/>
              <a:gd name="connsiteY392" fmla="*/ 44177 h 3834139"/>
              <a:gd name="connsiteX393" fmla="*/ 773716 w 2521446"/>
              <a:gd name="connsiteY393" fmla="*/ 58274 h 3834139"/>
              <a:gd name="connsiteX394" fmla="*/ 773811 w 2521446"/>
              <a:gd name="connsiteY394" fmla="*/ 61322 h 3834139"/>
              <a:gd name="connsiteX395" fmla="*/ 791432 w 2521446"/>
              <a:gd name="connsiteY395" fmla="*/ 98183 h 3834139"/>
              <a:gd name="connsiteX396" fmla="*/ 759523 w 2521446"/>
              <a:gd name="connsiteY396" fmla="*/ 79800 h 3834139"/>
              <a:gd name="connsiteX397" fmla="*/ 751903 w 2521446"/>
              <a:gd name="connsiteY397" fmla="*/ 65132 h 3834139"/>
              <a:gd name="connsiteX398" fmla="*/ 614743 w 2521446"/>
              <a:gd name="connsiteY398" fmla="*/ 98088 h 3834139"/>
              <a:gd name="connsiteX399" fmla="*/ 279178 w 2521446"/>
              <a:gd name="connsiteY399" fmla="*/ 417747 h 3834139"/>
              <a:gd name="connsiteX400" fmla="*/ 156781 w 2521446"/>
              <a:gd name="connsiteY400" fmla="*/ 662635 h 3834139"/>
              <a:gd name="connsiteX401" fmla="*/ 286 w 2521446"/>
              <a:gd name="connsiteY401" fmla="*/ 1229468 h 3834139"/>
              <a:gd name="connsiteX402" fmla="*/ 106394 w 2521446"/>
              <a:gd name="connsiteY402" fmla="*/ 1738293 h 3834139"/>
              <a:gd name="connsiteX403" fmla="*/ 127254 w 2521446"/>
              <a:gd name="connsiteY403" fmla="*/ 1649044 h 3834139"/>
              <a:gd name="connsiteX404" fmla="*/ 128778 w 2521446"/>
              <a:gd name="connsiteY404" fmla="*/ 1448447 h 3834139"/>
              <a:gd name="connsiteX405" fmla="*/ 200025 w 2521446"/>
              <a:gd name="connsiteY405" fmla="*/ 1350054 h 3834139"/>
              <a:gd name="connsiteX406" fmla="*/ 227647 w 2521446"/>
              <a:gd name="connsiteY406" fmla="*/ 1230992 h 3834139"/>
              <a:gd name="connsiteX407" fmla="*/ 334708 w 2521446"/>
              <a:gd name="connsiteY407" fmla="*/ 991152 h 3834139"/>
              <a:gd name="connsiteX408" fmla="*/ 397002 w 2521446"/>
              <a:gd name="connsiteY408" fmla="*/ 887139 h 3834139"/>
              <a:gd name="connsiteX409" fmla="*/ 455009 w 2521446"/>
              <a:gd name="connsiteY409" fmla="*/ 807986 h 3834139"/>
              <a:gd name="connsiteX410" fmla="*/ 543782 w 2521446"/>
              <a:gd name="connsiteY410" fmla="*/ 772458 h 3834139"/>
              <a:gd name="connsiteX411" fmla="*/ 617410 w 2521446"/>
              <a:gd name="connsiteY411" fmla="*/ 807224 h 3834139"/>
              <a:gd name="connsiteX412" fmla="*/ 715232 w 2521446"/>
              <a:gd name="connsiteY412" fmla="*/ 900379 h 3834139"/>
              <a:gd name="connsiteX413" fmla="*/ 819817 w 2521446"/>
              <a:gd name="connsiteY413" fmla="*/ 965816 h 3834139"/>
              <a:gd name="connsiteX414" fmla="*/ 848392 w 2521446"/>
              <a:gd name="connsiteY414" fmla="*/ 1000677 h 3834139"/>
              <a:gd name="connsiteX415" fmla="*/ 892588 w 2521446"/>
              <a:gd name="connsiteY415" fmla="*/ 1068019 h 3834139"/>
              <a:gd name="connsiteX416" fmla="*/ 683038 w 2521446"/>
              <a:gd name="connsiteY416" fmla="*/ 934669 h 3834139"/>
              <a:gd name="connsiteX417" fmla="*/ 575786 w 2521446"/>
              <a:gd name="connsiteY417" fmla="*/ 905522 h 3834139"/>
              <a:gd name="connsiteX418" fmla="*/ 488918 w 2521446"/>
              <a:gd name="connsiteY418" fmla="*/ 936764 h 3834139"/>
              <a:gd name="connsiteX419" fmla="*/ 265747 w 2521446"/>
              <a:gd name="connsiteY419" fmla="*/ 1234897 h 3834139"/>
              <a:gd name="connsiteX420" fmla="*/ 236887 w 2521446"/>
              <a:gd name="connsiteY420" fmla="*/ 1349292 h 3834139"/>
              <a:gd name="connsiteX421" fmla="*/ 171640 w 2521446"/>
              <a:gd name="connsiteY421" fmla="*/ 1508646 h 3834139"/>
              <a:gd name="connsiteX422" fmla="*/ 177927 w 2521446"/>
              <a:gd name="connsiteY422" fmla="*/ 1619135 h 3834139"/>
              <a:gd name="connsiteX423" fmla="*/ 125539 w 2521446"/>
              <a:gd name="connsiteY423" fmla="*/ 1793633 h 3834139"/>
              <a:gd name="connsiteX424" fmla="*/ 136303 w 2521446"/>
              <a:gd name="connsiteY424" fmla="*/ 1823542 h 3834139"/>
              <a:gd name="connsiteX425" fmla="*/ 149923 w 2521446"/>
              <a:gd name="connsiteY425" fmla="*/ 2043474 h 3834139"/>
              <a:gd name="connsiteX426" fmla="*/ 238315 w 2521446"/>
              <a:gd name="connsiteY426" fmla="*/ 2397138 h 3834139"/>
              <a:gd name="connsiteX427" fmla="*/ 1223962 w 2521446"/>
              <a:gd name="connsiteY427" fmla="*/ 1270901 h 3834139"/>
              <a:gd name="connsiteX428" fmla="*/ 1238726 w 2521446"/>
              <a:gd name="connsiteY428" fmla="*/ 1206512 h 3834139"/>
              <a:gd name="connsiteX429" fmla="*/ 1237583 w 2521446"/>
              <a:gd name="connsiteY429" fmla="*/ 1038587 h 3834139"/>
              <a:gd name="connsiteX430" fmla="*/ 1243203 w 2521446"/>
              <a:gd name="connsiteY430" fmla="*/ 1286904 h 3834139"/>
              <a:gd name="connsiteX431" fmla="*/ 1234916 w 2521446"/>
              <a:gd name="connsiteY431" fmla="*/ 1344720 h 3834139"/>
              <a:gd name="connsiteX432" fmla="*/ 1223962 w 2521446"/>
              <a:gd name="connsiteY432" fmla="*/ 1270901 h 3834139"/>
              <a:gd name="connsiteX433" fmla="*/ 950309 w 2521446"/>
              <a:gd name="connsiteY433" fmla="*/ 30080 h 3834139"/>
              <a:gd name="connsiteX434" fmla="*/ 938403 w 2521446"/>
              <a:gd name="connsiteY434" fmla="*/ 111709 h 3834139"/>
              <a:gd name="connsiteX435" fmla="*/ 950309 w 2521446"/>
              <a:gd name="connsiteY435" fmla="*/ 30080 h 3834139"/>
              <a:gd name="connsiteX436" fmla="*/ 1135666 w 2521446"/>
              <a:gd name="connsiteY436" fmla="*/ 36842 h 3834139"/>
              <a:gd name="connsiteX437" fmla="*/ 1079563 w 2521446"/>
              <a:gd name="connsiteY437" fmla="*/ 179717 h 3834139"/>
              <a:gd name="connsiteX438" fmla="*/ 996220 w 2521446"/>
              <a:gd name="connsiteY438" fmla="*/ 36842 h 3834139"/>
              <a:gd name="connsiteX439" fmla="*/ 1036987 w 2521446"/>
              <a:gd name="connsiteY439" fmla="*/ 106565 h 3834139"/>
              <a:gd name="connsiteX440" fmla="*/ 1135666 w 2521446"/>
              <a:gd name="connsiteY440" fmla="*/ 36842 h 3834139"/>
              <a:gd name="connsiteX441" fmla="*/ 1181576 w 2521446"/>
              <a:gd name="connsiteY441" fmla="*/ 310686 h 3834139"/>
              <a:gd name="connsiteX442" fmla="*/ 1259776 w 2521446"/>
              <a:gd name="connsiteY442" fmla="*/ 70942 h 3834139"/>
              <a:gd name="connsiteX443" fmla="*/ 1181576 w 2521446"/>
              <a:gd name="connsiteY443" fmla="*/ 310686 h 3834139"/>
              <a:gd name="connsiteX444" fmla="*/ 824770 w 2521446"/>
              <a:gd name="connsiteY444" fmla="*/ 148475 h 3834139"/>
              <a:gd name="connsiteX445" fmla="*/ 657415 w 2521446"/>
              <a:gd name="connsiteY445" fmla="*/ 219151 h 3834139"/>
              <a:gd name="connsiteX446" fmla="*/ 586264 w 2521446"/>
              <a:gd name="connsiteY446" fmla="*/ 167240 h 3834139"/>
              <a:gd name="connsiteX447" fmla="*/ 495395 w 2521446"/>
              <a:gd name="connsiteY447" fmla="*/ 171335 h 3834139"/>
              <a:gd name="connsiteX448" fmla="*/ 361855 w 2521446"/>
              <a:gd name="connsiteY448" fmla="*/ 225247 h 3834139"/>
              <a:gd name="connsiteX449" fmla="*/ 440722 w 2521446"/>
              <a:gd name="connsiteY449" fmla="*/ 153619 h 3834139"/>
              <a:gd name="connsiteX450" fmla="*/ 553879 w 2521446"/>
              <a:gd name="connsiteY450" fmla="*/ 125330 h 3834139"/>
              <a:gd name="connsiteX451" fmla="*/ 657987 w 2521446"/>
              <a:gd name="connsiteY451" fmla="*/ 171907 h 3834139"/>
              <a:gd name="connsiteX452" fmla="*/ 891159 w 2521446"/>
              <a:gd name="connsiteY452" fmla="*/ 123139 h 3834139"/>
              <a:gd name="connsiteX453" fmla="*/ 1003744 w 2521446"/>
              <a:gd name="connsiteY453" fmla="*/ 167716 h 3834139"/>
              <a:gd name="connsiteX454" fmla="*/ 1054608 w 2521446"/>
              <a:gd name="connsiteY454" fmla="*/ 196100 h 3834139"/>
              <a:gd name="connsiteX455" fmla="*/ 1153287 w 2521446"/>
              <a:gd name="connsiteY455" fmla="*/ 352406 h 3834139"/>
              <a:gd name="connsiteX456" fmla="*/ 1124521 w 2521446"/>
              <a:gd name="connsiteY456" fmla="*/ 311829 h 3834139"/>
              <a:gd name="connsiteX457" fmla="*/ 1086993 w 2521446"/>
              <a:gd name="connsiteY457" fmla="*/ 263537 h 3834139"/>
              <a:gd name="connsiteX458" fmla="*/ 824770 w 2521446"/>
              <a:gd name="connsiteY458" fmla="*/ 148475 h 3834139"/>
              <a:gd name="connsiteX459" fmla="*/ 1038034 w 2521446"/>
              <a:gd name="connsiteY459" fmla="*/ 737311 h 3834139"/>
              <a:gd name="connsiteX460" fmla="*/ 1047845 w 2521446"/>
              <a:gd name="connsiteY460" fmla="*/ 715213 h 3834139"/>
              <a:gd name="connsiteX461" fmla="*/ 1062990 w 2521446"/>
              <a:gd name="connsiteY461" fmla="*/ 642156 h 3834139"/>
              <a:gd name="connsiteX462" fmla="*/ 1057275 w 2521446"/>
              <a:gd name="connsiteY462" fmla="*/ 771029 h 3834139"/>
              <a:gd name="connsiteX463" fmla="*/ 1048798 w 2521446"/>
              <a:gd name="connsiteY463" fmla="*/ 851706 h 3834139"/>
              <a:gd name="connsiteX464" fmla="*/ 1038034 w 2521446"/>
              <a:gd name="connsiteY464" fmla="*/ 737311 h 3834139"/>
              <a:gd name="connsiteX465" fmla="*/ 945737 w 2521446"/>
              <a:gd name="connsiteY465" fmla="*/ 296970 h 3834139"/>
              <a:gd name="connsiteX466" fmla="*/ 804481 w 2521446"/>
              <a:gd name="connsiteY466" fmla="*/ 256965 h 3834139"/>
              <a:gd name="connsiteX467" fmla="*/ 666940 w 2521446"/>
              <a:gd name="connsiteY467" fmla="*/ 294970 h 3834139"/>
              <a:gd name="connsiteX468" fmla="*/ 783241 w 2521446"/>
              <a:gd name="connsiteY468" fmla="*/ 352215 h 3834139"/>
              <a:gd name="connsiteX469" fmla="*/ 869251 w 2521446"/>
              <a:gd name="connsiteY469" fmla="*/ 451466 h 3834139"/>
              <a:gd name="connsiteX470" fmla="*/ 783241 w 2521446"/>
              <a:gd name="connsiteY470" fmla="*/ 388410 h 3834139"/>
              <a:gd name="connsiteX471" fmla="*/ 695706 w 2521446"/>
              <a:gd name="connsiteY471" fmla="*/ 340214 h 3834139"/>
              <a:gd name="connsiteX472" fmla="*/ 604266 w 2521446"/>
              <a:gd name="connsiteY472" fmla="*/ 365931 h 3834139"/>
              <a:gd name="connsiteX473" fmla="*/ 782860 w 2521446"/>
              <a:gd name="connsiteY473" fmla="*/ 444227 h 3834139"/>
              <a:gd name="connsiteX474" fmla="*/ 902398 w 2521446"/>
              <a:gd name="connsiteY474" fmla="*/ 588435 h 3834139"/>
              <a:gd name="connsiteX475" fmla="*/ 969740 w 2521446"/>
              <a:gd name="connsiteY475" fmla="*/ 799985 h 3834139"/>
              <a:gd name="connsiteX476" fmla="*/ 880967 w 2521446"/>
              <a:gd name="connsiteY476" fmla="*/ 682542 h 3834139"/>
              <a:gd name="connsiteX477" fmla="*/ 808577 w 2521446"/>
              <a:gd name="connsiteY477" fmla="*/ 552907 h 3834139"/>
              <a:gd name="connsiteX478" fmla="*/ 733901 w 2521446"/>
              <a:gd name="connsiteY478" fmla="*/ 483755 h 3834139"/>
              <a:gd name="connsiteX479" fmla="*/ 644080 w 2521446"/>
              <a:gd name="connsiteY479" fmla="*/ 431939 h 3834139"/>
              <a:gd name="connsiteX480" fmla="*/ 543211 w 2521446"/>
              <a:gd name="connsiteY480" fmla="*/ 438988 h 3834139"/>
              <a:gd name="connsiteX481" fmla="*/ 720566 w 2521446"/>
              <a:gd name="connsiteY481" fmla="*/ 544906 h 3834139"/>
              <a:gd name="connsiteX482" fmla="*/ 539591 w 2521446"/>
              <a:gd name="connsiteY482" fmla="*/ 462705 h 3834139"/>
              <a:gd name="connsiteX483" fmla="*/ 491966 w 2521446"/>
              <a:gd name="connsiteY483" fmla="*/ 463086 h 3834139"/>
              <a:gd name="connsiteX484" fmla="*/ 423100 w 2521446"/>
              <a:gd name="connsiteY484" fmla="*/ 508044 h 3834139"/>
              <a:gd name="connsiteX485" fmla="*/ 307943 w 2521446"/>
              <a:gd name="connsiteY485" fmla="*/ 592531 h 3834139"/>
              <a:gd name="connsiteX486" fmla="*/ 252889 w 2521446"/>
              <a:gd name="connsiteY486" fmla="*/ 693591 h 3834139"/>
              <a:gd name="connsiteX487" fmla="*/ 256413 w 2521446"/>
              <a:gd name="connsiteY487" fmla="*/ 691210 h 3834139"/>
              <a:gd name="connsiteX488" fmla="*/ 365284 w 2521446"/>
              <a:gd name="connsiteY488" fmla="*/ 665016 h 3834139"/>
              <a:gd name="connsiteX489" fmla="*/ 320707 w 2521446"/>
              <a:gd name="connsiteY489" fmla="*/ 680923 h 3834139"/>
              <a:gd name="connsiteX490" fmla="*/ 275844 w 2521446"/>
              <a:gd name="connsiteY490" fmla="*/ 710641 h 3834139"/>
              <a:gd name="connsiteX491" fmla="*/ 244888 w 2521446"/>
              <a:gd name="connsiteY491" fmla="*/ 762838 h 3834139"/>
              <a:gd name="connsiteX492" fmla="*/ 162401 w 2521446"/>
              <a:gd name="connsiteY492" fmla="*/ 855421 h 3834139"/>
              <a:gd name="connsiteX493" fmla="*/ 88106 w 2521446"/>
              <a:gd name="connsiteY493" fmla="*/ 996010 h 3834139"/>
              <a:gd name="connsiteX494" fmla="*/ 48196 w 2521446"/>
              <a:gd name="connsiteY494" fmla="*/ 1094594 h 3834139"/>
              <a:gd name="connsiteX495" fmla="*/ 85153 w 2521446"/>
              <a:gd name="connsiteY495" fmla="*/ 940955 h 3834139"/>
              <a:gd name="connsiteX496" fmla="*/ 102584 w 2521446"/>
              <a:gd name="connsiteY496" fmla="*/ 881615 h 3834139"/>
              <a:gd name="connsiteX497" fmla="*/ 160020 w 2521446"/>
              <a:gd name="connsiteY497" fmla="*/ 789984 h 3834139"/>
              <a:gd name="connsiteX498" fmla="*/ 233553 w 2521446"/>
              <a:gd name="connsiteY498" fmla="*/ 707593 h 3834139"/>
              <a:gd name="connsiteX499" fmla="*/ 446246 w 2521446"/>
              <a:gd name="connsiteY499" fmla="*/ 402602 h 3834139"/>
              <a:gd name="connsiteX500" fmla="*/ 524351 w 2521446"/>
              <a:gd name="connsiteY500" fmla="*/ 370217 h 3834139"/>
              <a:gd name="connsiteX501" fmla="*/ 580644 w 2521446"/>
              <a:gd name="connsiteY501" fmla="*/ 309924 h 3834139"/>
              <a:gd name="connsiteX502" fmla="*/ 580834 w 2521446"/>
              <a:gd name="connsiteY502" fmla="*/ 291160 h 3834139"/>
              <a:gd name="connsiteX503" fmla="*/ 564166 w 2521446"/>
              <a:gd name="connsiteY503" fmla="*/ 280111 h 3834139"/>
              <a:gd name="connsiteX504" fmla="*/ 444817 w 2521446"/>
              <a:gd name="connsiteY504" fmla="*/ 320306 h 3834139"/>
              <a:gd name="connsiteX505" fmla="*/ 349853 w 2521446"/>
              <a:gd name="connsiteY505" fmla="*/ 411556 h 3834139"/>
              <a:gd name="connsiteX506" fmla="*/ 461296 w 2521446"/>
              <a:gd name="connsiteY506" fmla="*/ 245916 h 3834139"/>
              <a:gd name="connsiteX507" fmla="*/ 651605 w 2521446"/>
              <a:gd name="connsiteY507" fmla="*/ 269824 h 3834139"/>
              <a:gd name="connsiteX508" fmla="*/ 805339 w 2521446"/>
              <a:gd name="connsiteY508" fmla="*/ 200863 h 3834139"/>
              <a:gd name="connsiteX509" fmla="*/ 966883 w 2521446"/>
              <a:gd name="connsiteY509" fmla="*/ 252774 h 3834139"/>
              <a:gd name="connsiteX510" fmla="*/ 1029652 w 2521446"/>
              <a:gd name="connsiteY510" fmla="*/ 320211 h 3834139"/>
              <a:gd name="connsiteX511" fmla="*/ 1076801 w 2521446"/>
              <a:gd name="connsiteY511" fmla="*/ 478136 h 3834139"/>
              <a:gd name="connsiteX512" fmla="*/ 1048321 w 2521446"/>
              <a:gd name="connsiteY512" fmla="*/ 627773 h 3834139"/>
              <a:gd name="connsiteX513" fmla="*/ 1033177 w 2521446"/>
              <a:gd name="connsiteY513" fmla="*/ 413556 h 3834139"/>
              <a:gd name="connsiteX514" fmla="*/ 945737 w 2521446"/>
              <a:gd name="connsiteY514" fmla="*/ 296970 h 3834139"/>
              <a:gd name="connsiteX515" fmla="*/ 932021 w 2521446"/>
              <a:gd name="connsiteY515" fmla="*/ 418414 h 3834139"/>
              <a:gd name="connsiteX516" fmla="*/ 788479 w 2521446"/>
              <a:gd name="connsiteY516" fmla="*/ 297065 h 3834139"/>
              <a:gd name="connsiteX517" fmla="*/ 948404 w 2521446"/>
              <a:gd name="connsiteY517" fmla="*/ 392030 h 3834139"/>
              <a:gd name="connsiteX518" fmla="*/ 981932 w 2521446"/>
              <a:gd name="connsiteY518" fmla="*/ 573290 h 3834139"/>
              <a:gd name="connsiteX519" fmla="*/ 932021 w 2521446"/>
              <a:gd name="connsiteY519" fmla="*/ 418414 h 3834139"/>
              <a:gd name="connsiteX520" fmla="*/ 957929 w 2521446"/>
              <a:gd name="connsiteY520" fmla="*/ 1114406 h 3834139"/>
              <a:gd name="connsiteX521" fmla="*/ 865632 w 2521446"/>
              <a:gd name="connsiteY521" fmla="*/ 977722 h 3834139"/>
              <a:gd name="connsiteX522" fmla="*/ 679799 w 2521446"/>
              <a:gd name="connsiteY522" fmla="*/ 763981 h 3834139"/>
              <a:gd name="connsiteX523" fmla="*/ 619887 w 2521446"/>
              <a:gd name="connsiteY523" fmla="*/ 723785 h 3834139"/>
              <a:gd name="connsiteX524" fmla="*/ 551402 w 2521446"/>
              <a:gd name="connsiteY524" fmla="*/ 711308 h 3834139"/>
              <a:gd name="connsiteX525" fmla="*/ 462058 w 2521446"/>
              <a:gd name="connsiteY525" fmla="*/ 722071 h 3834139"/>
              <a:gd name="connsiteX526" fmla="*/ 414433 w 2521446"/>
              <a:gd name="connsiteY526" fmla="*/ 770934 h 3834139"/>
              <a:gd name="connsiteX527" fmla="*/ 203835 w 2521446"/>
              <a:gd name="connsiteY527" fmla="*/ 970673 h 3834139"/>
              <a:gd name="connsiteX528" fmla="*/ 113347 w 2521446"/>
              <a:gd name="connsiteY528" fmla="*/ 1255566 h 3834139"/>
              <a:gd name="connsiteX529" fmla="*/ 85344 w 2521446"/>
              <a:gd name="connsiteY529" fmla="*/ 1449495 h 3834139"/>
              <a:gd name="connsiteX530" fmla="*/ 61150 w 2521446"/>
              <a:gd name="connsiteY530" fmla="*/ 1294142 h 3834139"/>
              <a:gd name="connsiteX531" fmla="*/ 192691 w 2521446"/>
              <a:gd name="connsiteY531" fmla="*/ 898379 h 3834139"/>
              <a:gd name="connsiteX532" fmla="*/ 250984 w 2521446"/>
              <a:gd name="connsiteY532" fmla="*/ 821417 h 3834139"/>
              <a:gd name="connsiteX533" fmla="*/ 314420 w 2521446"/>
              <a:gd name="connsiteY533" fmla="*/ 769315 h 3834139"/>
              <a:gd name="connsiteX534" fmla="*/ 432244 w 2521446"/>
              <a:gd name="connsiteY534" fmla="*/ 657206 h 3834139"/>
              <a:gd name="connsiteX535" fmla="*/ 582930 w 2521446"/>
              <a:gd name="connsiteY535" fmla="*/ 614153 h 3834139"/>
              <a:gd name="connsiteX536" fmla="*/ 678180 w 2521446"/>
              <a:gd name="connsiteY536" fmla="*/ 679685 h 3834139"/>
              <a:gd name="connsiteX537" fmla="*/ 774001 w 2521446"/>
              <a:gd name="connsiteY537" fmla="*/ 772553 h 3834139"/>
              <a:gd name="connsiteX538" fmla="*/ 855631 w 2521446"/>
              <a:gd name="connsiteY538" fmla="*/ 860374 h 3834139"/>
              <a:gd name="connsiteX539" fmla="*/ 859345 w 2521446"/>
              <a:gd name="connsiteY539" fmla="*/ 865708 h 3834139"/>
              <a:gd name="connsiteX540" fmla="*/ 788479 w 2521446"/>
              <a:gd name="connsiteY540" fmla="*/ 740168 h 3834139"/>
              <a:gd name="connsiteX541" fmla="*/ 651510 w 2521446"/>
              <a:gd name="connsiteY541" fmla="*/ 612438 h 3834139"/>
              <a:gd name="connsiteX542" fmla="*/ 454533 w 2521446"/>
              <a:gd name="connsiteY542" fmla="*/ 590626 h 3834139"/>
              <a:gd name="connsiteX543" fmla="*/ 396430 w 2521446"/>
              <a:gd name="connsiteY543" fmla="*/ 610152 h 3834139"/>
              <a:gd name="connsiteX544" fmla="*/ 366046 w 2521446"/>
              <a:gd name="connsiteY544" fmla="*/ 621582 h 3834139"/>
              <a:gd name="connsiteX545" fmla="*/ 520065 w 2521446"/>
              <a:gd name="connsiteY545" fmla="*/ 536429 h 3834139"/>
              <a:gd name="connsiteX546" fmla="*/ 555784 w 2521446"/>
              <a:gd name="connsiteY546" fmla="*/ 535762 h 3834139"/>
              <a:gd name="connsiteX547" fmla="*/ 784860 w 2521446"/>
              <a:gd name="connsiteY547" fmla="*/ 655491 h 3834139"/>
              <a:gd name="connsiteX548" fmla="*/ 902398 w 2521446"/>
              <a:gd name="connsiteY548" fmla="*/ 821321 h 3834139"/>
              <a:gd name="connsiteX549" fmla="*/ 950976 w 2521446"/>
              <a:gd name="connsiteY549" fmla="*/ 926858 h 3834139"/>
              <a:gd name="connsiteX550" fmla="*/ 1024414 w 2521446"/>
              <a:gd name="connsiteY550" fmla="*/ 1047159 h 3834139"/>
              <a:gd name="connsiteX551" fmla="*/ 969264 w 2521446"/>
              <a:gd name="connsiteY551" fmla="*/ 1013060 h 3834139"/>
              <a:gd name="connsiteX552" fmla="*/ 920496 w 2521446"/>
              <a:gd name="connsiteY552" fmla="*/ 972388 h 3834139"/>
              <a:gd name="connsiteX553" fmla="*/ 951738 w 2521446"/>
              <a:gd name="connsiteY553" fmla="*/ 1034396 h 3834139"/>
              <a:gd name="connsiteX554" fmla="*/ 1016984 w 2521446"/>
              <a:gd name="connsiteY554" fmla="*/ 1127836 h 3834139"/>
              <a:gd name="connsiteX555" fmla="*/ 1085564 w 2521446"/>
              <a:gd name="connsiteY555" fmla="*/ 1206322 h 3834139"/>
              <a:gd name="connsiteX556" fmla="*/ 1012984 w 2521446"/>
              <a:gd name="connsiteY556" fmla="*/ 1166507 h 3834139"/>
              <a:gd name="connsiteX557" fmla="*/ 957929 w 2521446"/>
              <a:gd name="connsiteY557" fmla="*/ 1114406 h 3834139"/>
              <a:gd name="connsiteX558" fmla="*/ 2378393 w 2521446"/>
              <a:gd name="connsiteY558" fmla="*/ 2531059 h 3834139"/>
              <a:gd name="connsiteX559" fmla="*/ 2411825 w 2521446"/>
              <a:gd name="connsiteY559" fmla="*/ 2636977 h 3834139"/>
              <a:gd name="connsiteX560" fmla="*/ 2388680 w 2521446"/>
              <a:gd name="connsiteY560" fmla="*/ 2577446 h 3834139"/>
              <a:gd name="connsiteX561" fmla="*/ 2378393 w 2521446"/>
              <a:gd name="connsiteY561" fmla="*/ 2531059 h 3834139"/>
              <a:gd name="connsiteX562" fmla="*/ 2209610 w 2521446"/>
              <a:gd name="connsiteY562" fmla="*/ 2625071 h 3834139"/>
              <a:gd name="connsiteX563" fmla="*/ 2224087 w 2521446"/>
              <a:gd name="connsiteY563" fmla="*/ 2590876 h 3834139"/>
              <a:gd name="connsiteX564" fmla="*/ 2251710 w 2521446"/>
              <a:gd name="connsiteY564" fmla="*/ 2566968 h 3834139"/>
              <a:gd name="connsiteX565" fmla="*/ 2294763 w 2521446"/>
              <a:gd name="connsiteY565" fmla="*/ 2573064 h 3834139"/>
              <a:gd name="connsiteX566" fmla="*/ 2314956 w 2521446"/>
              <a:gd name="connsiteY566" fmla="*/ 2591352 h 3834139"/>
              <a:gd name="connsiteX567" fmla="*/ 2322671 w 2521446"/>
              <a:gd name="connsiteY567" fmla="*/ 2610688 h 3834139"/>
              <a:gd name="connsiteX568" fmla="*/ 2262569 w 2521446"/>
              <a:gd name="connsiteY568" fmla="*/ 2590209 h 3834139"/>
              <a:gd name="connsiteX569" fmla="*/ 2209610 w 2521446"/>
              <a:gd name="connsiteY569" fmla="*/ 2625071 h 3834139"/>
              <a:gd name="connsiteX570" fmla="*/ 2191893 w 2521446"/>
              <a:gd name="connsiteY570" fmla="*/ 3065507 h 3834139"/>
              <a:gd name="connsiteX571" fmla="*/ 2156079 w 2521446"/>
              <a:gd name="connsiteY571" fmla="*/ 3074079 h 3834139"/>
              <a:gd name="connsiteX572" fmla="*/ 2130457 w 2521446"/>
              <a:gd name="connsiteY572" fmla="*/ 3035217 h 3834139"/>
              <a:gd name="connsiteX573" fmla="*/ 2145411 w 2521446"/>
              <a:gd name="connsiteY573" fmla="*/ 3026549 h 3834139"/>
              <a:gd name="connsiteX574" fmla="*/ 2150078 w 2521446"/>
              <a:gd name="connsiteY574" fmla="*/ 3028073 h 3834139"/>
              <a:gd name="connsiteX575" fmla="*/ 2153507 w 2521446"/>
              <a:gd name="connsiteY575" fmla="*/ 3031979 h 3834139"/>
              <a:gd name="connsiteX576" fmla="*/ 2177986 w 2521446"/>
              <a:gd name="connsiteY576" fmla="*/ 3050553 h 3834139"/>
              <a:gd name="connsiteX577" fmla="*/ 2237518 w 2521446"/>
              <a:gd name="connsiteY577" fmla="*/ 3040456 h 3834139"/>
              <a:gd name="connsiteX578" fmla="*/ 2191893 w 2521446"/>
              <a:gd name="connsiteY578" fmla="*/ 3065507 h 3834139"/>
              <a:gd name="connsiteX579" fmla="*/ 2033778 w 2521446"/>
              <a:gd name="connsiteY579" fmla="*/ 3064173 h 3834139"/>
              <a:gd name="connsiteX580" fmla="*/ 2074735 w 2521446"/>
              <a:gd name="connsiteY580" fmla="*/ 3035789 h 3834139"/>
              <a:gd name="connsiteX581" fmla="*/ 2097500 w 2521446"/>
              <a:gd name="connsiteY581" fmla="*/ 3029026 h 3834139"/>
              <a:gd name="connsiteX582" fmla="*/ 2085880 w 2521446"/>
              <a:gd name="connsiteY582" fmla="*/ 3084271 h 3834139"/>
              <a:gd name="connsiteX583" fmla="*/ 2183892 w 2521446"/>
              <a:gd name="connsiteY583" fmla="*/ 3098273 h 3834139"/>
              <a:gd name="connsiteX584" fmla="*/ 2140744 w 2521446"/>
              <a:gd name="connsiteY584" fmla="*/ 3119514 h 3834139"/>
              <a:gd name="connsiteX585" fmla="*/ 2091881 w 2521446"/>
              <a:gd name="connsiteY585" fmla="*/ 3117608 h 3834139"/>
              <a:gd name="connsiteX586" fmla="*/ 2049304 w 2521446"/>
              <a:gd name="connsiteY586" fmla="*/ 3103416 h 3834139"/>
              <a:gd name="connsiteX587" fmla="*/ 2033778 w 2521446"/>
              <a:gd name="connsiteY587" fmla="*/ 3064173 h 3834139"/>
              <a:gd name="connsiteX588" fmla="*/ 1393412 w 2521446"/>
              <a:gd name="connsiteY588" fmla="*/ 2490673 h 3834139"/>
              <a:gd name="connsiteX589" fmla="*/ 1402747 w 2521446"/>
              <a:gd name="connsiteY589" fmla="*/ 2471909 h 3834139"/>
              <a:gd name="connsiteX590" fmla="*/ 1438180 w 2521446"/>
              <a:gd name="connsiteY590" fmla="*/ 2469432 h 3834139"/>
              <a:gd name="connsiteX591" fmla="*/ 1465516 w 2521446"/>
              <a:gd name="connsiteY591" fmla="*/ 2495340 h 3834139"/>
              <a:gd name="connsiteX592" fmla="*/ 1455420 w 2521446"/>
              <a:gd name="connsiteY592" fmla="*/ 2495245 h 3834139"/>
              <a:gd name="connsiteX593" fmla="*/ 1415415 w 2521446"/>
              <a:gd name="connsiteY593" fmla="*/ 2501913 h 3834139"/>
              <a:gd name="connsiteX594" fmla="*/ 1391984 w 2521446"/>
              <a:gd name="connsiteY594" fmla="*/ 2538012 h 3834139"/>
              <a:gd name="connsiteX595" fmla="*/ 1393412 w 2521446"/>
              <a:gd name="connsiteY595" fmla="*/ 2490673 h 3834139"/>
              <a:gd name="connsiteX596" fmla="*/ 1347597 w 2521446"/>
              <a:gd name="connsiteY596" fmla="*/ 2409710 h 3834139"/>
              <a:gd name="connsiteX597" fmla="*/ 1442847 w 2521446"/>
              <a:gd name="connsiteY597" fmla="*/ 2404948 h 3834139"/>
              <a:gd name="connsiteX598" fmla="*/ 1424464 w 2521446"/>
              <a:gd name="connsiteY598" fmla="*/ 2416759 h 3834139"/>
              <a:gd name="connsiteX599" fmla="*/ 1371790 w 2521446"/>
              <a:gd name="connsiteY599" fmla="*/ 2445810 h 3834139"/>
              <a:gd name="connsiteX600" fmla="*/ 1353217 w 2521446"/>
              <a:gd name="connsiteY600" fmla="*/ 2523248 h 3834139"/>
              <a:gd name="connsiteX601" fmla="*/ 1346359 w 2521446"/>
              <a:gd name="connsiteY601" fmla="*/ 2492864 h 3834139"/>
              <a:gd name="connsiteX602" fmla="*/ 1347597 w 2521446"/>
              <a:gd name="connsiteY602" fmla="*/ 2409710 h 3834139"/>
              <a:gd name="connsiteX603" fmla="*/ 1307497 w 2521446"/>
              <a:gd name="connsiteY603" fmla="*/ 2309317 h 3834139"/>
              <a:gd name="connsiteX604" fmla="*/ 1376839 w 2521446"/>
              <a:gd name="connsiteY604" fmla="*/ 2282933 h 3834139"/>
              <a:gd name="connsiteX605" fmla="*/ 1418749 w 2521446"/>
              <a:gd name="connsiteY605" fmla="*/ 2323890 h 3834139"/>
              <a:gd name="connsiteX606" fmla="*/ 1371886 w 2521446"/>
              <a:gd name="connsiteY606" fmla="*/ 2325224 h 3834139"/>
              <a:gd name="connsiteX607" fmla="*/ 1323213 w 2521446"/>
              <a:gd name="connsiteY607" fmla="*/ 2375325 h 3834139"/>
              <a:gd name="connsiteX608" fmla="*/ 1314450 w 2521446"/>
              <a:gd name="connsiteY608" fmla="*/ 2423236 h 3834139"/>
              <a:gd name="connsiteX609" fmla="*/ 1301210 w 2521446"/>
              <a:gd name="connsiteY609" fmla="*/ 2371706 h 3834139"/>
              <a:gd name="connsiteX610" fmla="*/ 1307497 w 2521446"/>
              <a:gd name="connsiteY610" fmla="*/ 2309317 h 3834139"/>
              <a:gd name="connsiteX611" fmla="*/ 1306925 w 2521446"/>
              <a:gd name="connsiteY611" fmla="*/ 2207209 h 3834139"/>
              <a:gd name="connsiteX612" fmla="*/ 1316069 w 2521446"/>
              <a:gd name="connsiteY612" fmla="*/ 2193398 h 3834139"/>
              <a:gd name="connsiteX613" fmla="*/ 1332643 w 2521446"/>
              <a:gd name="connsiteY613" fmla="*/ 2191207 h 3834139"/>
              <a:gd name="connsiteX614" fmla="*/ 1382173 w 2521446"/>
              <a:gd name="connsiteY614" fmla="*/ 2229783 h 3834139"/>
              <a:gd name="connsiteX615" fmla="*/ 1376458 w 2521446"/>
              <a:gd name="connsiteY615" fmla="*/ 2231688 h 3834139"/>
              <a:gd name="connsiteX616" fmla="*/ 1336929 w 2521446"/>
              <a:gd name="connsiteY616" fmla="*/ 2222639 h 3834139"/>
              <a:gd name="connsiteX617" fmla="*/ 1299972 w 2521446"/>
              <a:gd name="connsiteY617" fmla="*/ 2260454 h 3834139"/>
              <a:gd name="connsiteX618" fmla="*/ 1306925 w 2521446"/>
              <a:gd name="connsiteY618" fmla="*/ 2207209 h 3834139"/>
              <a:gd name="connsiteX619" fmla="*/ 1382935 w 2521446"/>
              <a:gd name="connsiteY619" fmla="*/ 2137867 h 3834139"/>
              <a:gd name="connsiteX620" fmla="*/ 1374553 w 2521446"/>
              <a:gd name="connsiteY620" fmla="*/ 2156536 h 3834139"/>
              <a:gd name="connsiteX621" fmla="*/ 1272826 w 2521446"/>
              <a:gd name="connsiteY621" fmla="*/ 2167776 h 3834139"/>
              <a:gd name="connsiteX622" fmla="*/ 1243584 w 2521446"/>
              <a:gd name="connsiteY622" fmla="*/ 2283123 h 3834139"/>
              <a:gd name="connsiteX623" fmla="*/ 1237678 w 2521446"/>
              <a:gd name="connsiteY623" fmla="*/ 2119960 h 3834139"/>
              <a:gd name="connsiteX624" fmla="*/ 1382935 w 2521446"/>
              <a:gd name="connsiteY624" fmla="*/ 2137867 h 3834139"/>
              <a:gd name="connsiteX625" fmla="*/ 968216 w 2521446"/>
              <a:gd name="connsiteY625" fmla="*/ 1759629 h 3834139"/>
              <a:gd name="connsiteX626" fmla="*/ 1022509 w 2521446"/>
              <a:gd name="connsiteY626" fmla="*/ 1801254 h 3834139"/>
              <a:gd name="connsiteX627" fmla="*/ 1059751 w 2521446"/>
              <a:gd name="connsiteY627" fmla="*/ 1890217 h 3834139"/>
              <a:gd name="connsiteX628" fmla="*/ 1044035 w 2521446"/>
              <a:gd name="connsiteY628" fmla="*/ 1960892 h 3834139"/>
              <a:gd name="connsiteX629" fmla="*/ 1004602 w 2521446"/>
              <a:gd name="connsiteY629" fmla="*/ 1878692 h 3834139"/>
              <a:gd name="connsiteX630" fmla="*/ 987266 w 2521446"/>
              <a:gd name="connsiteY630" fmla="*/ 1811731 h 3834139"/>
              <a:gd name="connsiteX631" fmla="*/ 968216 w 2521446"/>
              <a:gd name="connsiteY631" fmla="*/ 1759629 h 3834139"/>
              <a:gd name="connsiteX632" fmla="*/ 895731 w 2521446"/>
              <a:gd name="connsiteY632" fmla="*/ 1745913 h 3834139"/>
              <a:gd name="connsiteX633" fmla="*/ 935355 w 2521446"/>
              <a:gd name="connsiteY633" fmla="*/ 1667904 h 3834139"/>
              <a:gd name="connsiteX634" fmla="*/ 1060799 w 2521446"/>
              <a:gd name="connsiteY634" fmla="*/ 1669046 h 3834139"/>
              <a:gd name="connsiteX635" fmla="*/ 1238250 w 2521446"/>
              <a:gd name="connsiteY635" fmla="*/ 1866881 h 3834139"/>
              <a:gd name="connsiteX636" fmla="*/ 1092422 w 2521446"/>
              <a:gd name="connsiteY636" fmla="*/ 1786871 h 3834139"/>
              <a:gd name="connsiteX637" fmla="*/ 1013841 w 2521446"/>
              <a:gd name="connsiteY637" fmla="*/ 1714576 h 3834139"/>
              <a:gd name="connsiteX638" fmla="*/ 932116 w 2521446"/>
              <a:gd name="connsiteY638" fmla="*/ 1748580 h 3834139"/>
              <a:gd name="connsiteX639" fmla="*/ 904875 w 2521446"/>
              <a:gd name="connsiteY639" fmla="*/ 1837353 h 3834139"/>
              <a:gd name="connsiteX640" fmla="*/ 895731 w 2521446"/>
              <a:gd name="connsiteY640" fmla="*/ 1745913 h 3834139"/>
              <a:gd name="connsiteX641" fmla="*/ 1468850 w 2521446"/>
              <a:gd name="connsiteY641" fmla="*/ 2986449 h 3834139"/>
              <a:gd name="connsiteX642" fmla="*/ 1514285 w 2521446"/>
              <a:gd name="connsiteY642" fmla="*/ 3112465 h 3834139"/>
              <a:gd name="connsiteX643" fmla="*/ 1503997 w 2521446"/>
              <a:gd name="connsiteY643" fmla="*/ 3286296 h 3834139"/>
              <a:gd name="connsiteX644" fmla="*/ 1482947 w 2521446"/>
              <a:gd name="connsiteY644" fmla="*/ 3221622 h 3834139"/>
              <a:gd name="connsiteX645" fmla="*/ 1475041 w 2521446"/>
              <a:gd name="connsiteY645" fmla="*/ 3168377 h 3834139"/>
              <a:gd name="connsiteX646" fmla="*/ 1473994 w 2521446"/>
              <a:gd name="connsiteY646" fmla="*/ 3137802 h 3834139"/>
              <a:gd name="connsiteX647" fmla="*/ 1478756 w 2521446"/>
              <a:gd name="connsiteY647" fmla="*/ 3121990 h 3834139"/>
              <a:gd name="connsiteX648" fmla="*/ 1468850 w 2521446"/>
              <a:gd name="connsiteY648" fmla="*/ 2986449 h 3834139"/>
              <a:gd name="connsiteX649" fmla="*/ 738187 w 2521446"/>
              <a:gd name="connsiteY649" fmla="*/ 1649996 h 3834139"/>
              <a:gd name="connsiteX650" fmla="*/ 732853 w 2521446"/>
              <a:gd name="connsiteY650" fmla="*/ 1543126 h 3834139"/>
              <a:gd name="connsiteX651" fmla="*/ 808291 w 2521446"/>
              <a:gd name="connsiteY651" fmla="*/ 1475213 h 3834139"/>
              <a:gd name="connsiteX652" fmla="*/ 848201 w 2521446"/>
              <a:gd name="connsiteY652" fmla="*/ 1481023 h 3834139"/>
              <a:gd name="connsiteX653" fmla="*/ 886015 w 2521446"/>
              <a:gd name="connsiteY653" fmla="*/ 1490929 h 3834139"/>
              <a:gd name="connsiteX654" fmla="*/ 824865 w 2521446"/>
              <a:gd name="connsiteY654" fmla="*/ 1512741 h 3834139"/>
              <a:gd name="connsiteX655" fmla="*/ 776954 w 2521446"/>
              <a:gd name="connsiteY655" fmla="*/ 1543697 h 3834139"/>
              <a:gd name="connsiteX656" fmla="*/ 763619 w 2521446"/>
              <a:gd name="connsiteY656" fmla="*/ 1570367 h 3834139"/>
              <a:gd name="connsiteX657" fmla="*/ 738187 w 2521446"/>
              <a:gd name="connsiteY657" fmla="*/ 1649996 h 3834139"/>
              <a:gd name="connsiteX658" fmla="*/ 661416 w 2521446"/>
              <a:gd name="connsiteY658" fmla="*/ 1483214 h 3834139"/>
              <a:gd name="connsiteX659" fmla="*/ 707326 w 2521446"/>
              <a:gd name="connsiteY659" fmla="*/ 1407966 h 3834139"/>
              <a:gd name="connsiteX660" fmla="*/ 807910 w 2521446"/>
              <a:gd name="connsiteY660" fmla="*/ 1390916 h 3834139"/>
              <a:gd name="connsiteX661" fmla="*/ 902970 w 2521446"/>
              <a:gd name="connsiteY661" fmla="*/ 1436065 h 3834139"/>
              <a:gd name="connsiteX662" fmla="*/ 978979 w 2521446"/>
              <a:gd name="connsiteY662" fmla="*/ 1482166 h 3834139"/>
              <a:gd name="connsiteX663" fmla="*/ 1075563 w 2521446"/>
              <a:gd name="connsiteY663" fmla="*/ 1562271 h 3834139"/>
              <a:gd name="connsiteX664" fmla="*/ 929259 w 2521446"/>
              <a:gd name="connsiteY664" fmla="*/ 1478737 h 3834139"/>
              <a:gd name="connsiteX665" fmla="*/ 807148 w 2521446"/>
              <a:gd name="connsiteY665" fmla="*/ 1451305 h 3834139"/>
              <a:gd name="connsiteX666" fmla="*/ 680942 w 2521446"/>
              <a:gd name="connsiteY666" fmla="*/ 1601324 h 3834139"/>
              <a:gd name="connsiteX667" fmla="*/ 695992 w 2521446"/>
              <a:gd name="connsiteY667" fmla="*/ 1691240 h 3834139"/>
              <a:gd name="connsiteX668" fmla="*/ 675608 w 2521446"/>
              <a:gd name="connsiteY668" fmla="*/ 1813350 h 3834139"/>
              <a:gd name="connsiteX669" fmla="*/ 693229 w 2521446"/>
              <a:gd name="connsiteY669" fmla="*/ 1908124 h 3834139"/>
              <a:gd name="connsiteX670" fmla="*/ 730186 w 2521446"/>
              <a:gd name="connsiteY670" fmla="*/ 1972132 h 3834139"/>
              <a:gd name="connsiteX671" fmla="*/ 735425 w 2521446"/>
              <a:gd name="connsiteY671" fmla="*/ 2043474 h 3834139"/>
              <a:gd name="connsiteX672" fmla="*/ 689038 w 2521446"/>
              <a:gd name="connsiteY672" fmla="*/ 1946224 h 3834139"/>
              <a:gd name="connsiteX673" fmla="*/ 610267 w 2521446"/>
              <a:gd name="connsiteY673" fmla="*/ 1711528 h 3834139"/>
              <a:gd name="connsiteX674" fmla="*/ 614362 w 2521446"/>
              <a:gd name="connsiteY674" fmla="*/ 1673904 h 3834139"/>
              <a:gd name="connsiteX675" fmla="*/ 636270 w 2521446"/>
              <a:gd name="connsiteY675" fmla="*/ 1621040 h 3834139"/>
              <a:gd name="connsiteX676" fmla="*/ 635603 w 2521446"/>
              <a:gd name="connsiteY676" fmla="*/ 1589798 h 3834139"/>
              <a:gd name="connsiteX677" fmla="*/ 661416 w 2521446"/>
              <a:gd name="connsiteY677" fmla="*/ 1483214 h 3834139"/>
              <a:gd name="connsiteX678" fmla="*/ 495586 w 2521446"/>
              <a:gd name="connsiteY678" fmla="*/ 1535792 h 3834139"/>
              <a:gd name="connsiteX679" fmla="*/ 413004 w 2521446"/>
              <a:gd name="connsiteY679" fmla="*/ 1703622 h 3834139"/>
              <a:gd name="connsiteX680" fmla="*/ 454628 w 2521446"/>
              <a:gd name="connsiteY680" fmla="*/ 1508836 h 3834139"/>
              <a:gd name="connsiteX681" fmla="*/ 563594 w 2521446"/>
              <a:gd name="connsiteY681" fmla="*/ 1348816 h 3834139"/>
              <a:gd name="connsiteX682" fmla="*/ 628269 w 2521446"/>
              <a:gd name="connsiteY682" fmla="*/ 1326432 h 3834139"/>
              <a:gd name="connsiteX683" fmla="*/ 741997 w 2521446"/>
              <a:gd name="connsiteY683" fmla="*/ 1304334 h 3834139"/>
              <a:gd name="connsiteX684" fmla="*/ 615315 w 2521446"/>
              <a:gd name="connsiteY684" fmla="*/ 1281950 h 3834139"/>
              <a:gd name="connsiteX685" fmla="*/ 560641 w 2521446"/>
              <a:gd name="connsiteY685" fmla="*/ 1313859 h 3834139"/>
              <a:gd name="connsiteX686" fmla="*/ 501777 w 2521446"/>
              <a:gd name="connsiteY686" fmla="*/ 1331290 h 3834139"/>
              <a:gd name="connsiteX687" fmla="*/ 496729 w 2521446"/>
              <a:gd name="connsiteY687" fmla="*/ 1336433 h 3834139"/>
              <a:gd name="connsiteX688" fmla="*/ 501777 w 2521446"/>
              <a:gd name="connsiteY688" fmla="*/ 1331290 h 3834139"/>
              <a:gd name="connsiteX689" fmla="*/ 601027 w 2521446"/>
              <a:gd name="connsiteY689" fmla="*/ 1229182 h 3834139"/>
              <a:gd name="connsiteX690" fmla="*/ 632460 w 2521446"/>
              <a:gd name="connsiteY690" fmla="*/ 1206989 h 3834139"/>
              <a:gd name="connsiteX691" fmla="*/ 667798 w 2521446"/>
              <a:gd name="connsiteY691" fmla="*/ 1210704 h 3834139"/>
              <a:gd name="connsiteX692" fmla="*/ 821055 w 2521446"/>
              <a:gd name="connsiteY692" fmla="*/ 1281855 h 3834139"/>
              <a:gd name="connsiteX693" fmla="*/ 942975 w 2521446"/>
              <a:gd name="connsiteY693" fmla="*/ 1365771 h 3834139"/>
              <a:gd name="connsiteX694" fmla="*/ 1132141 w 2521446"/>
              <a:gd name="connsiteY694" fmla="*/ 1490548 h 3834139"/>
              <a:gd name="connsiteX695" fmla="*/ 1173385 w 2521446"/>
              <a:gd name="connsiteY695" fmla="*/ 1571891 h 3834139"/>
              <a:gd name="connsiteX696" fmla="*/ 1263968 w 2521446"/>
              <a:gd name="connsiteY696" fmla="*/ 1765916 h 3834139"/>
              <a:gd name="connsiteX697" fmla="*/ 1086802 w 2521446"/>
              <a:gd name="connsiteY697" fmla="*/ 1507217 h 3834139"/>
              <a:gd name="connsiteX698" fmla="*/ 997458 w 2521446"/>
              <a:gd name="connsiteY698" fmla="*/ 1444542 h 3834139"/>
              <a:gd name="connsiteX699" fmla="*/ 895445 w 2521446"/>
              <a:gd name="connsiteY699" fmla="*/ 1394250 h 3834139"/>
              <a:gd name="connsiteX700" fmla="*/ 785527 w 2521446"/>
              <a:gd name="connsiteY700" fmla="*/ 1361865 h 3834139"/>
              <a:gd name="connsiteX701" fmla="*/ 495586 w 2521446"/>
              <a:gd name="connsiteY701" fmla="*/ 1535792 h 3834139"/>
              <a:gd name="connsiteX702" fmla="*/ 650081 w 2521446"/>
              <a:gd name="connsiteY702" fmla="*/ 2195874 h 3834139"/>
              <a:gd name="connsiteX703" fmla="*/ 539591 w 2521446"/>
              <a:gd name="connsiteY703" fmla="*/ 2051666 h 3834139"/>
              <a:gd name="connsiteX704" fmla="*/ 492538 w 2521446"/>
              <a:gd name="connsiteY704" fmla="*/ 1996897 h 3834139"/>
              <a:gd name="connsiteX705" fmla="*/ 454342 w 2521446"/>
              <a:gd name="connsiteY705" fmla="*/ 1963655 h 3834139"/>
              <a:gd name="connsiteX706" fmla="*/ 397288 w 2521446"/>
              <a:gd name="connsiteY706" fmla="*/ 1777346 h 3834139"/>
              <a:gd name="connsiteX707" fmla="*/ 444341 w 2521446"/>
              <a:gd name="connsiteY707" fmla="*/ 1754295 h 3834139"/>
              <a:gd name="connsiteX708" fmla="*/ 441960 w 2521446"/>
              <a:gd name="connsiteY708" fmla="*/ 1855355 h 3834139"/>
              <a:gd name="connsiteX709" fmla="*/ 456438 w 2521446"/>
              <a:gd name="connsiteY709" fmla="*/ 1894598 h 3834139"/>
              <a:gd name="connsiteX710" fmla="*/ 569023 w 2521446"/>
              <a:gd name="connsiteY710" fmla="*/ 2036807 h 3834139"/>
              <a:gd name="connsiteX711" fmla="*/ 650081 w 2521446"/>
              <a:gd name="connsiteY711" fmla="*/ 2195874 h 3834139"/>
              <a:gd name="connsiteX712" fmla="*/ 621792 w 2521446"/>
              <a:gd name="connsiteY712" fmla="*/ 2565825 h 3834139"/>
              <a:gd name="connsiteX713" fmla="*/ 645033 w 2521446"/>
              <a:gd name="connsiteY713" fmla="*/ 2435428 h 3834139"/>
              <a:gd name="connsiteX714" fmla="*/ 729043 w 2521446"/>
              <a:gd name="connsiteY714" fmla="*/ 2470099 h 3834139"/>
              <a:gd name="connsiteX715" fmla="*/ 675799 w 2521446"/>
              <a:gd name="connsiteY715" fmla="*/ 2462955 h 3834139"/>
              <a:gd name="connsiteX716" fmla="*/ 647128 w 2521446"/>
              <a:gd name="connsiteY716" fmla="*/ 2509818 h 3834139"/>
              <a:gd name="connsiteX717" fmla="*/ 655987 w 2521446"/>
              <a:gd name="connsiteY717" fmla="*/ 2566397 h 3834139"/>
              <a:gd name="connsiteX718" fmla="*/ 739426 w 2521446"/>
              <a:gd name="connsiteY718" fmla="*/ 2502389 h 3834139"/>
              <a:gd name="connsiteX719" fmla="*/ 824293 w 2521446"/>
              <a:gd name="connsiteY719" fmla="*/ 2574112 h 3834139"/>
              <a:gd name="connsiteX720" fmla="*/ 732853 w 2521446"/>
              <a:gd name="connsiteY720" fmla="*/ 2531631 h 3834139"/>
              <a:gd name="connsiteX721" fmla="*/ 683323 w 2521446"/>
              <a:gd name="connsiteY721" fmla="*/ 2575827 h 3834139"/>
              <a:gd name="connsiteX722" fmla="*/ 655891 w 2521446"/>
              <a:gd name="connsiteY722" fmla="*/ 2613641 h 3834139"/>
              <a:gd name="connsiteX723" fmla="*/ 559594 w 2521446"/>
              <a:gd name="connsiteY723" fmla="*/ 2767279 h 3834139"/>
              <a:gd name="connsiteX724" fmla="*/ 621792 w 2521446"/>
              <a:gd name="connsiteY724" fmla="*/ 2565825 h 3834139"/>
              <a:gd name="connsiteX725" fmla="*/ 534067 w 2521446"/>
              <a:gd name="connsiteY725" fmla="*/ 2515533 h 3834139"/>
              <a:gd name="connsiteX726" fmla="*/ 553021 w 2521446"/>
              <a:gd name="connsiteY726" fmla="*/ 2481243 h 3834139"/>
              <a:gd name="connsiteX727" fmla="*/ 567976 w 2521446"/>
              <a:gd name="connsiteY727" fmla="*/ 2385612 h 3834139"/>
              <a:gd name="connsiteX728" fmla="*/ 625507 w 2521446"/>
              <a:gd name="connsiteY728" fmla="*/ 2338464 h 3834139"/>
              <a:gd name="connsiteX729" fmla="*/ 687324 w 2521446"/>
              <a:gd name="connsiteY729" fmla="*/ 2369039 h 3834139"/>
              <a:gd name="connsiteX730" fmla="*/ 647224 w 2521446"/>
              <a:gd name="connsiteY730" fmla="*/ 2368372 h 3834139"/>
              <a:gd name="connsiteX731" fmla="*/ 610933 w 2521446"/>
              <a:gd name="connsiteY731" fmla="*/ 2401329 h 3834139"/>
              <a:gd name="connsiteX732" fmla="*/ 581025 w 2521446"/>
              <a:gd name="connsiteY732" fmla="*/ 2439238 h 3834139"/>
              <a:gd name="connsiteX733" fmla="*/ 581882 w 2521446"/>
              <a:gd name="connsiteY733" fmla="*/ 2512581 h 3834139"/>
              <a:gd name="connsiteX734" fmla="*/ 518922 w 2521446"/>
              <a:gd name="connsiteY734" fmla="*/ 2679649 h 3834139"/>
              <a:gd name="connsiteX735" fmla="*/ 534067 w 2521446"/>
              <a:gd name="connsiteY735" fmla="*/ 2515533 h 3834139"/>
              <a:gd name="connsiteX736" fmla="*/ 373094 w 2521446"/>
              <a:gd name="connsiteY736" fmla="*/ 2305221 h 3834139"/>
              <a:gd name="connsiteX737" fmla="*/ 385858 w 2521446"/>
              <a:gd name="connsiteY737" fmla="*/ 2250643 h 3834139"/>
              <a:gd name="connsiteX738" fmla="*/ 471011 w 2521446"/>
              <a:gd name="connsiteY738" fmla="*/ 2213400 h 3834139"/>
              <a:gd name="connsiteX739" fmla="*/ 601123 w 2521446"/>
              <a:gd name="connsiteY739" fmla="*/ 2266645 h 3834139"/>
              <a:gd name="connsiteX740" fmla="*/ 670369 w 2521446"/>
              <a:gd name="connsiteY740" fmla="*/ 2309603 h 3834139"/>
              <a:gd name="connsiteX741" fmla="*/ 584168 w 2521446"/>
              <a:gd name="connsiteY741" fmla="*/ 2306745 h 3834139"/>
              <a:gd name="connsiteX742" fmla="*/ 502920 w 2521446"/>
              <a:gd name="connsiteY742" fmla="*/ 2342655 h 3834139"/>
              <a:gd name="connsiteX743" fmla="*/ 477393 w 2521446"/>
              <a:gd name="connsiteY743" fmla="*/ 2383326 h 3834139"/>
              <a:gd name="connsiteX744" fmla="*/ 446246 w 2521446"/>
              <a:gd name="connsiteY744" fmla="*/ 2618594 h 3834139"/>
              <a:gd name="connsiteX745" fmla="*/ 408432 w 2521446"/>
              <a:gd name="connsiteY745" fmla="*/ 2537631 h 3834139"/>
              <a:gd name="connsiteX746" fmla="*/ 423005 w 2521446"/>
              <a:gd name="connsiteY746" fmla="*/ 2366086 h 3834139"/>
              <a:gd name="connsiteX747" fmla="*/ 558165 w 2521446"/>
              <a:gd name="connsiteY747" fmla="*/ 2271027 h 3834139"/>
              <a:gd name="connsiteX748" fmla="*/ 468916 w 2521446"/>
              <a:gd name="connsiteY748" fmla="*/ 2266550 h 3834139"/>
              <a:gd name="connsiteX749" fmla="*/ 398716 w 2521446"/>
              <a:gd name="connsiteY749" fmla="*/ 2316365 h 3834139"/>
              <a:gd name="connsiteX750" fmla="*/ 390906 w 2521446"/>
              <a:gd name="connsiteY750" fmla="*/ 2355227 h 3834139"/>
              <a:gd name="connsiteX751" fmla="*/ 375952 w 2521446"/>
              <a:gd name="connsiteY751" fmla="*/ 2503437 h 3834139"/>
              <a:gd name="connsiteX752" fmla="*/ 373094 w 2521446"/>
              <a:gd name="connsiteY752" fmla="*/ 2305221 h 3834139"/>
              <a:gd name="connsiteX753" fmla="*/ 237839 w 2521446"/>
              <a:gd name="connsiteY753" fmla="*/ 2061286 h 3834139"/>
              <a:gd name="connsiteX754" fmla="*/ 283940 w 2521446"/>
              <a:gd name="connsiteY754" fmla="*/ 1947272 h 3834139"/>
              <a:gd name="connsiteX755" fmla="*/ 317373 w 2521446"/>
              <a:gd name="connsiteY755" fmla="*/ 1850498 h 3834139"/>
              <a:gd name="connsiteX756" fmla="*/ 373761 w 2521446"/>
              <a:gd name="connsiteY756" fmla="*/ 1952129 h 3834139"/>
              <a:gd name="connsiteX757" fmla="*/ 464725 w 2521446"/>
              <a:gd name="connsiteY757" fmla="*/ 2063858 h 3834139"/>
              <a:gd name="connsiteX758" fmla="*/ 532162 w 2521446"/>
              <a:gd name="connsiteY758" fmla="*/ 2112721 h 3834139"/>
              <a:gd name="connsiteX759" fmla="*/ 622935 w 2521446"/>
              <a:gd name="connsiteY759" fmla="*/ 2206828 h 3834139"/>
              <a:gd name="connsiteX760" fmla="*/ 693515 w 2521446"/>
              <a:gd name="connsiteY760" fmla="*/ 2299697 h 3834139"/>
              <a:gd name="connsiteX761" fmla="*/ 594646 w 2521446"/>
              <a:gd name="connsiteY761" fmla="*/ 2231498 h 3834139"/>
              <a:gd name="connsiteX762" fmla="*/ 510730 w 2521446"/>
              <a:gd name="connsiteY762" fmla="*/ 2191017 h 3834139"/>
              <a:gd name="connsiteX763" fmla="*/ 451866 w 2521446"/>
              <a:gd name="connsiteY763" fmla="*/ 2187111 h 3834139"/>
              <a:gd name="connsiteX764" fmla="*/ 399574 w 2521446"/>
              <a:gd name="connsiteY764" fmla="*/ 2167585 h 3834139"/>
              <a:gd name="connsiteX765" fmla="*/ 347091 w 2521446"/>
              <a:gd name="connsiteY765" fmla="*/ 2175300 h 3834139"/>
              <a:gd name="connsiteX766" fmla="*/ 333851 w 2521446"/>
              <a:gd name="connsiteY766" fmla="*/ 2204923 h 3834139"/>
              <a:gd name="connsiteX767" fmla="*/ 345091 w 2521446"/>
              <a:gd name="connsiteY767" fmla="*/ 2466003 h 3834139"/>
              <a:gd name="connsiteX768" fmla="*/ 292227 w 2521446"/>
              <a:gd name="connsiteY768" fmla="*/ 2282076 h 3834139"/>
              <a:gd name="connsiteX769" fmla="*/ 302895 w 2521446"/>
              <a:gd name="connsiteY769" fmla="*/ 2218163 h 3834139"/>
              <a:gd name="connsiteX770" fmla="*/ 327374 w 2521446"/>
              <a:gd name="connsiteY770" fmla="*/ 2109387 h 3834139"/>
              <a:gd name="connsiteX771" fmla="*/ 345567 w 2521446"/>
              <a:gd name="connsiteY771" fmla="*/ 2085384 h 3834139"/>
              <a:gd name="connsiteX772" fmla="*/ 357949 w 2521446"/>
              <a:gd name="connsiteY772" fmla="*/ 2089289 h 3834139"/>
              <a:gd name="connsiteX773" fmla="*/ 501110 w 2521446"/>
              <a:gd name="connsiteY773" fmla="*/ 2158727 h 3834139"/>
              <a:gd name="connsiteX774" fmla="*/ 332803 w 2521446"/>
              <a:gd name="connsiteY774" fmla="*/ 1973084 h 3834139"/>
              <a:gd name="connsiteX775" fmla="*/ 315754 w 2521446"/>
              <a:gd name="connsiteY775" fmla="*/ 2041950 h 3834139"/>
              <a:gd name="connsiteX776" fmla="*/ 271177 w 2521446"/>
              <a:gd name="connsiteY776" fmla="*/ 2100339 h 3834139"/>
              <a:gd name="connsiteX777" fmla="*/ 256508 w 2521446"/>
              <a:gd name="connsiteY777" fmla="*/ 2254643 h 3834139"/>
              <a:gd name="connsiteX778" fmla="*/ 276225 w 2521446"/>
              <a:gd name="connsiteY778" fmla="*/ 2421807 h 3834139"/>
              <a:gd name="connsiteX779" fmla="*/ 237839 w 2521446"/>
              <a:gd name="connsiteY779" fmla="*/ 2061286 h 3834139"/>
              <a:gd name="connsiteX780" fmla="*/ 186023 w 2521446"/>
              <a:gd name="connsiteY780" fmla="*/ 1900694 h 3834139"/>
              <a:gd name="connsiteX781" fmla="*/ 237553 w 2521446"/>
              <a:gd name="connsiteY781" fmla="*/ 1753819 h 3834139"/>
              <a:gd name="connsiteX782" fmla="*/ 302133 w 2521446"/>
              <a:gd name="connsiteY782" fmla="*/ 1678857 h 3834139"/>
              <a:gd name="connsiteX783" fmla="*/ 336232 w 2521446"/>
              <a:gd name="connsiteY783" fmla="*/ 1609896 h 3834139"/>
              <a:gd name="connsiteX784" fmla="*/ 354711 w 2521446"/>
              <a:gd name="connsiteY784" fmla="*/ 1460735 h 3834139"/>
              <a:gd name="connsiteX785" fmla="*/ 500920 w 2521446"/>
              <a:gd name="connsiteY785" fmla="*/ 1220609 h 3834139"/>
              <a:gd name="connsiteX786" fmla="*/ 484822 w 2521446"/>
              <a:gd name="connsiteY786" fmla="*/ 1261567 h 3834139"/>
              <a:gd name="connsiteX787" fmla="*/ 461867 w 2521446"/>
              <a:gd name="connsiteY787" fmla="*/ 1289380 h 3834139"/>
              <a:gd name="connsiteX788" fmla="*/ 407003 w 2521446"/>
              <a:gd name="connsiteY788" fmla="*/ 1371295 h 3834139"/>
              <a:gd name="connsiteX789" fmla="*/ 387096 w 2521446"/>
              <a:gd name="connsiteY789" fmla="*/ 1451876 h 3834139"/>
              <a:gd name="connsiteX790" fmla="*/ 376999 w 2521446"/>
              <a:gd name="connsiteY790" fmla="*/ 1580750 h 3834139"/>
              <a:gd name="connsiteX791" fmla="*/ 376047 w 2521446"/>
              <a:gd name="connsiteY791" fmla="*/ 1688001 h 3834139"/>
              <a:gd name="connsiteX792" fmla="*/ 290036 w 2521446"/>
              <a:gd name="connsiteY792" fmla="*/ 1784585 h 3834139"/>
              <a:gd name="connsiteX793" fmla="*/ 230981 w 2521446"/>
              <a:gd name="connsiteY793" fmla="*/ 1881454 h 3834139"/>
              <a:gd name="connsiteX794" fmla="*/ 189357 w 2521446"/>
              <a:gd name="connsiteY794" fmla="*/ 2057952 h 3834139"/>
              <a:gd name="connsiteX795" fmla="*/ 186023 w 2521446"/>
              <a:gd name="connsiteY795" fmla="*/ 1900694 h 3834139"/>
              <a:gd name="connsiteX796" fmla="*/ 1174718 w 2521446"/>
              <a:gd name="connsiteY796" fmla="*/ 558908 h 3834139"/>
              <a:gd name="connsiteX797" fmla="*/ 1241012 w 2521446"/>
              <a:gd name="connsiteY797" fmla="*/ 836085 h 3834139"/>
              <a:gd name="connsiteX798" fmla="*/ 1225963 w 2521446"/>
              <a:gd name="connsiteY798" fmla="*/ 762933 h 3834139"/>
              <a:gd name="connsiteX799" fmla="*/ 1424654 w 2521446"/>
              <a:gd name="connsiteY799" fmla="*/ 924477 h 3834139"/>
              <a:gd name="connsiteX800" fmla="*/ 1377029 w 2521446"/>
              <a:gd name="connsiteY800" fmla="*/ 858183 h 3834139"/>
              <a:gd name="connsiteX801" fmla="*/ 1502855 w 2521446"/>
              <a:gd name="connsiteY801" fmla="*/ 910856 h 3834139"/>
              <a:gd name="connsiteX802" fmla="*/ 1460373 w 2521446"/>
              <a:gd name="connsiteY802" fmla="*/ 834371 h 3834139"/>
              <a:gd name="connsiteX803" fmla="*/ 1463516 w 2521446"/>
              <a:gd name="connsiteY803" fmla="*/ 811225 h 3834139"/>
              <a:gd name="connsiteX804" fmla="*/ 1444561 w 2521446"/>
              <a:gd name="connsiteY804" fmla="*/ 799795 h 3834139"/>
              <a:gd name="connsiteX805" fmla="*/ 1309687 w 2521446"/>
              <a:gd name="connsiteY805" fmla="*/ 563956 h 3834139"/>
              <a:gd name="connsiteX806" fmla="*/ 1446943 w 2521446"/>
              <a:gd name="connsiteY806" fmla="*/ 297542 h 3834139"/>
              <a:gd name="connsiteX807" fmla="*/ 1340263 w 2521446"/>
              <a:gd name="connsiteY807" fmla="*/ 550335 h 3834139"/>
              <a:gd name="connsiteX808" fmla="*/ 1477042 w 2521446"/>
              <a:gd name="connsiteY808" fmla="*/ 774839 h 3834139"/>
              <a:gd name="connsiteX809" fmla="*/ 1524190 w 2521446"/>
              <a:gd name="connsiteY809" fmla="*/ 805700 h 3834139"/>
              <a:gd name="connsiteX810" fmla="*/ 1550860 w 2521446"/>
              <a:gd name="connsiteY810" fmla="*/ 832561 h 3834139"/>
              <a:gd name="connsiteX811" fmla="*/ 1555242 w 2521446"/>
              <a:gd name="connsiteY811" fmla="*/ 844562 h 3834139"/>
              <a:gd name="connsiteX812" fmla="*/ 1562481 w 2521446"/>
              <a:gd name="connsiteY812" fmla="*/ 868089 h 3834139"/>
              <a:gd name="connsiteX813" fmla="*/ 1585151 w 2521446"/>
              <a:gd name="connsiteY813" fmla="*/ 1011726 h 3834139"/>
              <a:gd name="connsiteX814" fmla="*/ 1669066 w 2521446"/>
              <a:gd name="connsiteY814" fmla="*/ 1102404 h 3834139"/>
              <a:gd name="connsiteX815" fmla="*/ 1634966 w 2521446"/>
              <a:gd name="connsiteY815" fmla="*/ 1102404 h 3834139"/>
              <a:gd name="connsiteX816" fmla="*/ 1825466 w 2521446"/>
              <a:gd name="connsiteY816" fmla="*/ 1122788 h 3834139"/>
              <a:gd name="connsiteX817" fmla="*/ 1802797 w 2521446"/>
              <a:gd name="connsiteY817" fmla="*/ 1140885 h 3834139"/>
              <a:gd name="connsiteX818" fmla="*/ 1911572 w 2521446"/>
              <a:gd name="connsiteY818" fmla="*/ 1072877 h 3834139"/>
              <a:gd name="connsiteX819" fmla="*/ 1920621 w 2521446"/>
              <a:gd name="connsiteY819" fmla="*/ 1095546 h 3834139"/>
              <a:gd name="connsiteX820" fmla="*/ 1947481 w 2521446"/>
              <a:gd name="connsiteY820" fmla="*/ 1040873 h 3834139"/>
              <a:gd name="connsiteX821" fmla="*/ 1930813 w 2521446"/>
              <a:gd name="connsiteY821" fmla="*/ 977246 h 3834139"/>
              <a:gd name="connsiteX822" fmla="*/ 1915763 w 2521446"/>
              <a:gd name="connsiteY822" fmla="*/ 968673 h 3834139"/>
              <a:gd name="connsiteX823" fmla="*/ 1898809 w 2521446"/>
              <a:gd name="connsiteY823" fmla="*/ 979627 h 3834139"/>
              <a:gd name="connsiteX824" fmla="*/ 1856232 w 2521446"/>
              <a:gd name="connsiteY824" fmla="*/ 1003820 h 3834139"/>
              <a:gd name="connsiteX825" fmla="*/ 1786509 w 2521446"/>
              <a:gd name="connsiteY825" fmla="*/ 982008 h 3834139"/>
              <a:gd name="connsiteX826" fmla="*/ 1713833 w 2521446"/>
              <a:gd name="connsiteY826" fmla="*/ 1023156 h 3834139"/>
              <a:gd name="connsiteX827" fmla="*/ 1650397 w 2521446"/>
              <a:gd name="connsiteY827" fmla="*/ 995153 h 3834139"/>
              <a:gd name="connsiteX828" fmla="*/ 1606677 w 2521446"/>
              <a:gd name="connsiteY828" fmla="*/ 938193 h 3834139"/>
              <a:gd name="connsiteX829" fmla="*/ 1597914 w 2521446"/>
              <a:gd name="connsiteY829" fmla="*/ 891806 h 3834139"/>
              <a:gd name="connsiteX830" fmla="*/ 1611154 w 2521446"/>
              <a:gd name="connsiteY830" fmla="*/ 724547 h 3834139"/>
              <a:gd name="connsiteX831" fmla="*/ 1636205 w 2521446"/>
              <a:gd name="connsiteY831" fmla="*/ 942098 h 3834139"/>
              <a:gd name="connsiteX832" fmla="*/ 1671066 w 2521446"/>
              <a:gd name="connsiteY832" fmla="*/ 982865 h 3834139"/>
              <a:gd name="connsiteX833" fmla="*/ 1722691 w 2521446"/>
              <a:gd name="connsiteY833" fmla="*/ 991438 h 3834139"/>
              <a:gd name="connsiteX834" fmla="*/ 1758124 w 2521446"/>
              <a:gd name="connsiteY834" fmla="*/ 972007 h 3834139"/>
              <a:gd name="connsiteX835" fmla="*/ 1844516 w 2521446"/>
              <a:gd name="connsiteY835" fmla="*/ 968959 h 3834139"/>
              <a:gd name="connsiteX836" fmla="*/ 1937671 w 2521446"/>
              <a:gd name="connsiteY836" fmla="*/ 875900 h 3834139"/>
              <a:gd name="connsiteX837" fmla="*/ 1862423 w 2521446"/>
              <a:gd name="connsiteY837" fmla="*/ 937717 h 3834139"/>
              <a:gd name="connsiteX838" fmla="*/ 1741551 w 2521446"/>
              <a:gd name="connsiteY838" fmla="*/ 943908 h 3834139"/>
              <a:gd name="connsiteX839" fmla="*/ 1734502 w 2521446"/>
              <a:gd name="connsiteY839" fmla="*/ 943622 h 3834139"/>
              <a:gd name="connsiteX840" fmla="*/ 1734788 w 2521446"/>
              <a:gd name="connsiteY840" fmla="*/ 852087 h 3834139"/>
              <a:gd name="connsiteX841" fmla="*/ 1686401 w 2521446"/>
              <a:gd name="connsiteY841" fmla="*/ 934288 h 3834139"/>
              <a:gd name="connsiteX842" fmla="*/ 1659922 w 2521446"/>
              <a:gd name="connsiteY842" fmla="*/ 887234 h 3834139"/>
              <a:gd name="connsiteX843" fmla="*/ 1637919 w 2521446"/>
              <a:gd name="connsiteY843" fmla="*/ 776459 h 3834139"/>
              <a:gd name="connsiteX844" fmla="*/ 1635252 w 2521446"/>
              <a:gd name="connsiteY844" fmla="*/ 726738 h 3834139"/>
              <a:gd name="connsiteX845" fmla="*/ 1636109 w 2521446"/>
              <a:gd name="connsiteY845" fmla="*/ 705497 h 3834139"/>
              <a:gd name="connsiteX846" fmla="*/ 1651921 w 2521446"/>
              <a:gd name="connsiteY846" fmla="*/ 715880 h 3834139"/>
              <a:gd name="connsiteX847" fmla="*/ 1664780 w 2521446"/>
              <a:gd name="connsiteY847" fmla="*/ 726738 h 3834139"/>
              <a:gd name="connsiteX848" fmla="*/ 1693259 w 2521446"/>
              <a:gd name="connsiteY848" fmla="*/ 741597 h 3834139"/>
              <a:gd name="connsiteX849" fmla="*/ 1726787 w 2521446"/>
              <a:gd name="connsiteY849" fmla="*/ 750932 h 3834139"/>
              <a:gd name="connsiteX850" fmla="*/ 1741646 w 2521446"/>
              <a:gd name="connsiteY850" fmla="*/ 755027 h 3834139"/>
              <a:gd name="connsiteX851" fmla="*/ 1781270 w 2521446"/>
              <a:gd name="connsiteY851" fmla="*/ 835609 h 3834139"/>
              <a:gd name="connsiteX852" fmla="*/ 1779365 w 2521446"/>
              <a:gd name="connsiteY852" fmla="*/ 760933 h 3834139"/>
              <a:gd name="connsiteX853" fmla="*/ 1937480 w 2521446"/>
              <a:gd name="connsiteY853" fmla="*/ 731310 h 3834139"/>
              <a:gd name="connsiteX854" fmla="*/ 1936337 w 2521446"/>
              <a:gd name="connsiteY854" fmla="*/ 696353 h 3834139"/>
              <a:gd name="connsiteX855" fmla="*/ 1925669 w 2521446"/>
              <a:gd name="connsiteY855" fmla="*/ 691496 h 3834139"/>
              <a:gd name="connsiteX856" fmla="*/ 1913191 w 2521446"/>
              <a:gd name="connsiteY856" fmla="*/ 665683 h 3834139"/>
              <a:gd name="connsiteX857" fmla="*/ 1895189 w 2521446"/>
              <a:gd name="connsiteY857" fmla="*/ 644633 h 3834139"/>
              <a:gd name="connsiteX858" fmla="*/ 1890712 w 2521446"/>
              <a:gd name="connsiteY858" fmla="*/ 644918 h 3834139"/>
              <a:gd name="connsiteX859" fmla="*/ 1887569 w 2521446"/>
              <a:gd name="connsiteY859" fmla="*/ 658634 h 3834139"/>
              <a:gd name="connsiteX860" fmla="*/ 1861090 w 2521446"/>
              <a:gd name="connsiteY860" fmla="*/ 630536 h 3834139"/>
              <a:gd name="connsiteX861" fmla="*/ 1859947 w 2521446"/>
              <a:gd name="connsiteY861" fmla="*/ 611200 h 3834139"/>
              <a:gd name="connsiteX862" fmla="*/ 1890236 w 2521446"/>
              <a:gd name="connsiteY862" fmla="*/ 602151 h 3834139"/>
              <a:gd name="connsiteX863" fmla="*/ 1938909 w 2521446"/>
              <a:gd name="connsiteY863" fmla="*/ 624059 h 3834139"/>
              <a:gd name="connsiteX864" fmla="*/ 1980343 w 2521446"/>
              <a:gd name="connsiteY864" fmla="*/ 612629 h 3834139"/>
              <a:gd name="connsiteX865" fmla="*/ 2013871 w 2521446"/>
              <a:gd name="connsiteY865" fmla="*/ 603866 h 3834139"/>
              <a:gd name="connsiteX866" fmla="*/ 2027110 w 2521446"/>
              <a:gd name="connsiteY866" fmla="*/ 629488 h 3834139"/>
              <a:gd name="connsiteX867" fmla="*/ 2011775 w 2521446"/>
              <a:gd name="connsiteY867" fmla="*/ 655682 h 3834139"/>
              <a:gd name="connsiteX868" fmla="*/ 2005298 w 2521446"/>
              <a:gd name="connsiteY868" fmla="*/ 646728 h 3834139"/>
              <a:gd name="connsiteX869" fmla="*/ 1994535 w 2521446"/>
              <a:gd name="connsiteY869" fmla="*/ 652919 h 3834139"/>
              <a:gd name="connsiteX870" fmla="*/ 1988439 w 2521446"/>
              <a:gd name="connsiteY870" fmla="*/ 664349 h 3834139"/>
              <a:gd name="connsiteX871" fmla="*/ 1976056 w 2521446"/>
              <a:gd name="connsiteY871" fmla="*/ 679018 h 3834139"/>
              <a:gd name="connsiteX872" fmla="*/ 1952625 w 2521446"/>
              <a:gd name="connsiteY872" fmla="*/ 695115 h 3834139"/>
              <a:gd name="connsiteX873" fmla="*/ 1949291 w 2521446"/>
              <a:gd name="connsiteY873" fmla="*/ 696068 h 3834139"/>
              <a:gd name="connsiteX874" fmla="*/ 1944910 w 2521446"/>
              <a:gd name="connsiteY874" fmla="*/ 729500 h 3834139"/>
              <a:gd name="connsiteX875" fmla="*/ 2010442 w 2521446"/>
              <a:gd name="connsiteY875" fmla="*/ 743883 h 3834139"/>
              <a:gd name="connsiteX876" fmla="*/ 2009965 w 2521446"/>
              <a:gd name="connsiteY876" fmla="*/ 822750 h 3834139"/>
              <a:gd name="connsiteX877" fmla="*/ 2049494 w 2521446"/>
              <a:gd name="connsiteY877" fmla="*/ 733025 h 3834139"/>
              <a:gd name="connsiteX878" fmla="*/ 2103406 w 2521446"/>
              <a:gd name="connsiteY878" fmla="*/ 686543 h 3834139"/>
              <a:gd name="connsiteX879" fmla="*/ 2104073 w 2521446"/>
              <a:gd name="connsiteY879" fmla="*/ 685590 h 3834139"/>
              <a:gd name="connsiteX880" fmla="*/ 2093881 w 2521446"/>
              <a:gd name="connsiteY880" fmla="*/ 437273 h 3834139"/>
              <a:gd name="connsiteX881" fmla="*/ 2130171 w 2521446"/>
              <a:gd name="connsiteY881" fmla="*/ 697020 h 3834139"/>
              <a:gd name="connsiteX882" fmla="*/ 2052352 w 2521446"/>
              <a:gd name="connsiteY882" fmla="*/ 832847 h 3834139"/>
              <a:gd name="connsiteX883" fmla="*/ 2046827 w 2521446"/>
              <a:gd name="connsiteY883" fmla="*/ 844848 h 3834139"/>
              <a:gd name="connsiteX884" fmla="*/ 2133981 w 2521446"/>
              <a:gd name="connsiteY884" fmla="*/ 781888 h 3834139"/>
              <a:gd name="connsiteX885" fmla="*/ 2108073 w 2521446"/>
              <a:gd name="connsiteY885" fmla="*/ 844848 h 3834139"/>
              <a:gd name="connsiteX886" fmla="*/ 2196465 w 2521446"/>
              <a:gd name="connsiteY886" fmla="*/ 729215 h 3834139"/>
              <a:gd name="connsiteX887" fmla="*/ 2199894 w 2521446"/>
              <a:gd name="connsiteY887" fmla="*/ 785317 h 3834139"/>
              <a:gd name="connsiteX888" fmla="*/ 2216944 w 2521446"/>
              <a:gd name="connsiteY888" fmla="*/ 619010 h 3834139"/>
              <a:gd name="connsiteX889" fmla="*/ 2240756 w 2521446"/>
              <a:gd name="connsiteY889" fmla="*/ 649205 h 3834139"/>
              <a:gd name="connsiteX890" fmla="*/ 2067592 w 2521446"/>
              <a:gd name="connsiteY890" fmla="*/ 377361 h 3834139"/>
              <a:gd name="connsiteX891" fmla="*/ 2106454 w 2521446"/>
              <a:gd name="connsiteY891" fmla="*/ 295637 h 3834139"/>
              <a:gd name="connsiteX892" fmla="*/ 2028253 w 2521446"/>
              <a:gd name="connsiteY892" fmla="*/ 188480 h 3834139"/>
              <a:gd name="connsiteX893" fmla="*/ 1970437 w 2521446"/>
              <a:gd name="connsiteY893" fmla="*/ 225914 h 3834139"/>
              <a:gd name="connsiteX894" fmla="*/ 1950720 w 2521446"/>
              <a:gd name="connsiteY894" fmla="*/ 230867 h 3834139"/>
              <a:gd name="connsiteX895" fmla="*/ 1965293 w 2521446"/>
              <a:gd name="connsiteY895" fmla="*/ 265919 h 3834139"/>
              <a:gd name="connsiteX896" fmla="*/ 1933765 w 2521446"/>
              <a:gd name="connsiteY896" fmla="*/ 229724 h 3834139"/>
              <a:gd name="connsiteX897" fmla="*/ 1884045 w 2521446"/>
              <a:gd name="connsiteY897" fmla="*/ 190385 h 3834139"/>
              <a:gd name="connsiteX898" fmla="*/ 1726120 w 2521446"/>
              <a:gd name="connsiteY898" fmla="*/ 167906 h 3834139"/>
              <a:gd name="connsiteX899" fmla="*/ 1740122 w 2521446"/>
              <a:gd name="connsiteY899" fmla="*/ 182194 h 3834139"/>
              <a:gd name="connsiteX900" fmla="*/ 1783270 w 2521446"/>
              <a:gd name="connsiteY900" fmla="*/ 178670 h 3834139"/>
              <a:gd name="connsiteX901" fmla="*/ 1844707 w 2521446"/>
              <a:gd name="connsiteY901" fmla="*/ 204292 h 3834139"/>
              <a:gd name="connsiteX902" fmla="*/ 1875472 w 2521446"/>
              <a:gd name="connsiteY902" fmla="*/ 221437 h 3834139"/>
              <a:gd name="connsiteX903" fmla="*/ 1788223 w 2521446"/>
              <a:gd name="connsiteY903" fmla="*/ 201720 h 3834139"/>
              <a:gd name="connsiteX904" fmla="*/ 1766602 w 2521446"/>
              <a:gd name="connsiteY904" fmla="*/ 200006 h 3834139"/>
              <a:gd name="connsiteX905" fmla="*/ 1760030 w 2521446"/>
              <a:gd name="connsiteY905" fmla="*/ 202863 h 3834139"/>
              <a:gd name="connsiteX906" fmla="*/ 1785937 w 2521446"/>
              <a:gd name="connsiteY906" fmla="*/ 232105 h 3834139"/>
              <a:gd name="connsiteX907" fmla="*/ 1794796 w 2521446"/>
              <a:gd name="connsiteY907" fmla="*/ 243440 h 3834139"/>
              <a:gd name="connsiteX908" fmla="*/ 1822990 w 2521446"/>
              <a:gd name="connsiteY908" fmla="*/ 235058 h 3834139"/>
              <a:gd name="connsiteX909" fmla="*/ 1856137 w 2521446"/>
              <a:gd name="connsiteY909" fmla="*/ 243154 h 3834139"/>
              <a:gd name="connsiteX910" fmla="*/ 1934051 w 2521446"/>
              <a:gd name="connsiteY910" fmla="*/ 284111 h 3834139"/>
              <a:gd name="connsiteX911" fmla="*/ 1971580 w 2521446"/>
              <a:gd name="connsiteY911" fmla="*/ 319068 h 3834139"/>
              <a:gd name="connsiteX912" fmla="*/ 1935289 w 2521446"/>
              <a:gd name="connsiteY912" fmla="*/ 297256 h 3834139"/>
              <a:gd name="connsiteX913" fmla="*/ 1884045 w 2521446"/>
              <a:gd name="connsiteY913" fmla="*/ 272205 h 3834139"/>
              <a:gd name="connsiteX914" fmla="*/ 1842992 w 2521446"/>
              <a:gd name="connsiteY914" fmla="*/ 261918 h 3834139"/>
              <a:gd name="connsiteX915" fmla="*/ 1810607 w 2521446"/>
              <a:gd name="connsiteY915" fmla="*/ 266109 h 3834139"/>
              <a:gd name="connsiteX916" fmla="*/ 1829562 w 2521446"/>
              <a:gd name="connsiteY916" fmla="*/ 298970 h 3834139"/>
              <a:gd name="connsiteX917" fmla="*/ 1849469 w 2521446"/>
              <a:gd name="connsiteY917" fmla="*/ 298304 h 3834139"/>
              <a:gd name="connsiteX918" fmla="*/ 1923478 w 2521446"/>
              <a:gd name="connsiteY918" fmla="*/ 332117 h 3834139"/>
              <a:gd name="connsiteX919" fmla="*/ 1976056 w 2521446"/>
              <a:gd name="connsiteY919" fmla="*/ 395363 h 3834139"/>
              <a:gd name="connsiteX920" fmla="*/ 1951196 w 2521446"/>
              <a:gd name="connsiteY920" fmla="*/ 372599 h 3834139"/>
              <a:gd name="connsiteX921" fmla="*/ 1917764 w 2521446"/>
              <a:gd name="connsiteY921" fmla="*/ 342214 h 3834139"/>
              <a:gd name="connsiteX922" fmla="*/ 1854422 w 2521446"/>
              <a:gd name="connsiteY922" fmla="*/ 317258 h 3834139"/>
              <a:gd name="connsiteX923" fmla="*/ 1838420 w 2521446"/>
              <a:gd name="connsiteY923" fmla="*/ 317258 h 3834139"/>
              <a:gd name="connsiteX924" fmla="*/ 1866995 w 2521446"/>
              <a:gd name="connsiteY924" fmla="*/ 411175 h 3834139"/>
              <a:gd name="connsiteX925" fmla="*/ 1820227 w 2521446"/>
              <a:gd name="connsiteY925" fmla="*/ 318401 h 3834139"/>
              <a:gd name="connsiteX926" fmla="*/ 1813655 w 2521446"/>
              <a:gd name="connsiteY926" fmla="*/ 321259 h 3834139"/>
              <a:gd name="connsiteX927" fmla="*/ 1734026 w 2521446"/>
              <a:gd name="connsiteY927" fmla="*/ 406222 h 3834139"/>
              <a:gd name="connsiteX928" fmla="*/ 1743647 w 2521446"/>
              <a:gd name="connsiteY928" fmla="*/ 361740 h 3834139"/>
              <a:gd name="connsiteX929" fmla="*/ 1777460 w 2521446"/>
              <a:gd name="connsiteY929" fmla="*/ 317735 h 3834139"/>
              <a:gd name="connsiteX930" fmla="*/ 1792224 w 2521446"/>
              <a:gd name="connsiteY930" fmla="*/ 306400 h 3834139"/>
              <a:gd name="connsiteX931" fmla="*/ 1808893 w 2521446"/>
              <a:gd name="connsiteY931" fmla="*/ 301923 h 3834139"/>
              <a:gd name="connsiteX932" fmla="*/ 1787938 w 2521446"/>
              <a:gd name="connsiteY932" fmla="*/ 273062 h 3834139"/>
              <a:gd name="connsiteX933" fmla="*/ 1722215 w 2521446"/>
              <a:gd name="connsiteY933" fmla="*/ 278396 h 3834139"/>
              <a:gd name="connsiteX934" fmla="*/ 1686877 w 2521446"/>
              <a:gd name="connsiteY934" fmla="*/ 295732 h 3834139"/>
              <a:gd name="connsiteX935" fmla="*/ 1618583 w 2521446"/>
              <a:gd name="connsiteY935" fmla="*/ 320402 h 3834139"/>
              <a:gd name="connsiteX936" fmla="*/ 1657064 w 2521446"/>
              <a:gd name="connsiteY936" fmla="*/ 270110 h 3834139"/>
              <a:gd name="connsiteX937" fmla="*/ 1702022 w 2521446"/>
              <a:gd name="connsiteY937" fmla="*/ 239058 h 3834139"/>
              <a:gd name="connsiteX938" fmla="*/ 1745742 w 2521446"/>
              <a:gd name="connsiteY938" fmla="*/ 238201 h 3834139"/>
              <a:gd name="connsiteX939" fmla="*/ 1764030 w 2521446"/>
              <a:gd name="connsiteY939" fmla="*/ 241344 h 3834139"/>
              <a:gd name="connsiteX940" fmla="*/ 1739551 w 2521446"/>
              <a:gd name="connsiteY940" fmla="*/ 209054 h 3834139"/>
              <a:gd name="connsiteX941" fmla="*/ 1695545 w 2521446"/>
              <a:gd name="connsiteY941" fmla="*/ 209626 h 3834139"/>
              <a:gd name="connsiteX942" fmla="*/ 1491996 w 2521446"/>
              <a:gd name="connsiteY942" fmla="*/ 248488 h 3834139"/>
              <a:gd name="connsiteX943" fmla="*/ 1540288 w 2521446"/>
              <a:gd name="connsiteY943" fmla="*/ 209435 h 3834139"/>
              <a:gd name="connsiteX944" fmla="*/ 1620202 w 2521446"/>
              <a:gd name="connsiteY944" fmla="*/ 172669 h 3834139"/>
              <a:gd name="connsiteX945" fmla="*/ 1714690 w 2521446"/>
              <a:gd name="connsiteY945" fmla="*/ 176669 h 3834139"/>
              <a:gd name="connsiteX946" fmla="*/ 1700498 w 2521446"/>
              <a:gd name="connsiteY946" fmla="*/ 160572 h 3834139"/>
              <a:gd name="connsiteX947" fmla="*/ 1697164 w 2521446"/>
              <a:gd name="connsiteY947" fmla="*/ 157334 h 3834139"/>
              <a:gd name="connsiteX948" fmla="*/ 1499902 w 2521446"/>
              <a:gd name="connsiteY948" fmla="*/ 179336 h 3834139"/>
              <a:gd name="connsiteX949" fmla="*/ 1438656 w 2521446"/>
              <a:gd name="connsiteY949" fmla="*/ 232676 h 3834139"/>
              <a:gd name="connsiteX950" fmla="*/ 1478756 w 2521446"/>
              <a:gd name="connsiteY950" fmla="*/ 177622 h 3834139"/>
              <a:gd name="connsiteX951" fmla="*/ 1393603 w 2521446"/>
              <a:gd name="connsiteY951" fmla="*/ 152762 h 3834139"/>
              <a:gd name="connsiteX952" fmla="*/ 1238822 w 2521446"/>
              <a:gd name="connsiteY952" fmla="*/ 180289 h 3834139"/>
              <a:gd name="connsiteX953" fmla="*/ 1294924 w 2521446"/>
              <a:gd name="connsiteY953" fmla="*/ 292208 h 3834139"/>
              <a:gd name="connsiteX954" fmla="*/ 1326451 w 2521446"/>
              <a:gd name="connsiteY954" fmla="*/ 322021 h 3834139"/>
              <a:gd name="connsiteX955" fmla="*/ 1324451 w 2521446"/>
              <a:gd name="connsiteY955" fmla="*/ 324497 h 3834139"/>
              <a:gd name="connsiteX956" fmla="*/ 1317022 w 2521446"/>
              <a:gd name="connsiteY956" fmla="*/ 320306 h 3834139"/>
              <a:gd name="connsiteX957" fmla="*/ 1131665 w 2521446"/>
              <a:gd name="connsiteY957" fmla="*/ 611009 h 3834139"/>
              <a:gd name="connsiteX958" fmla="*/ 1174718 w 2521446"/>
              <a:gd name="connsiteY958" fmla="*/ 558908 h 3834139"/>
              <a:gd name="connsiteX959" fmla="*/ 2047970 w 2521446"/>
              <a:gd name="connsiteY959" fmla="*/ 359930 h 3834139"/>
              <a:gd name="connsiteX960" fmla="*/ 1969770 w 2521446"/>
              <a:gd name="connsiteY960" fmla="*/ 280873 h 3834139"/>
              <a:gd name="connsiteX961" fmla="*/ 2018252 w 2521446"/>
              <a:gd name="connsiteY961" fmla="*/ 250298 h 3834139"/>
              <a:gd name="connsiteX962" fmla="*/ 2065020 w 2521446"/>
              <a:gd name="connsiteY962" fmla="*/ 204387 h 3834139"/>
              <a:gd name="connsiteX963" fmla="*/ 2059876 w 2521446"/>
              <a:gd name="connsiteY963" fmla="*/ 298780 h 3834139"/>
              <a:gd name="connsiteX964" fmla="*/ 2085403 w 2521446"/>
              <a:gd name="connsiteY964" fmla="*/ 278587 h 3834139"/>
              <a:gd name="connsiteX965" fmla="*/ 2047970 w 2521446"/>
              <a:gd name="connsiteY965" fmla="*/ 359930 h 3834139"/>
              <a:gd name="connsiteX966" fmla="*/ 1958626 w 2521446"/>
              <a:gd name="connsiteY966" fmla="*/ 496900 h 3834139"/>
              <a:gd name="connsiteX967" fmla="*/ 1976533 w 2521446"/>
              <a:gd name="connsiteY967" fmla="*/ 468420 h 3834139"/>
              <a:gd name="connsiteX968" fmla="*/ 1976437 w 2521446"/>
              <a:gd name="connsiteY968" fmla="*/ 469182 h 3834139"/>
              <a:gd name="connsiteX969" fmla="*/ 1994726 w 2521446"/>
              <a:gd name="connsiteY969" fmla="*/ 487470 h 3834139"/>
              <a:gd name="connsiteX970" fmla="*/ 2013014 w 2521446"/>
              <a:gd name="connsiteY970" fmla="*/ 469182 h 3834139"/>
              <a:gd name="connsiteX971" fmla="*/ 2005584 w 2521446"/>
              <a:gd name="connsiteY971" fmla="*/ 454609 h 3834139"/>
              <a:gd name="connsiteX972" fmla="*/ 2018062 w 2521446"/>
              <a:gd name="connsiteY972" fmla="*/ 453466 h 3834139"/>
              <a:gd name="connsiteX973" fmla="*/ 2075021 w 2521446"/>
              <a:gd name="connsiteY973" fmla="*/ 443274 h 3834139"/>
              <a:gd name="connsiteX974" fmla="*/ 2054638 w 2521446"/>
              <a:gd name="connsiteY974" fmla="*/ 460324 h 3834139"/>
              <a:gd name="connsiteX975" fmla="*/ 2041017 w 2521446"/>
              <a:gd name="connsiteY975" fmla="*/ 499472 h 3834139"/>
              <a:gd name="connsiteX976" fmla="*/ 2001012 w 2521446"/>
              <a:gd name="connsiteY976" fmla="*/ 523665 h 3834139"/>
              <a:gd name="connsiteX977" fmla="*/ 2027396 w 2521446"/>
              <a:gd name="connsiteY977" fmla="*/ 604056 h 3834139"/>
              <a:gd name="connsiteX978" fmla="*/ 1958626 w 2521446"/>
              <a:gd name="connsiteY978" fmla="*/ 496900 h 3834139"/>
              <a:gd name="connsiteX979" fmla="*/ 1531048 w 2521446"/>
              <a:gd name="connsiteY979" fmla="*/ 379361 h 3834139"/>
              <a:gd name="connsiteX980" fmla="*/ 1537430 w 2521446"/>
              <a:gd name="connsiteY980" fmla="*/ 422224 h 3834139"/>
              <a:gd name="connsiteX981" fmla="*/ 1592961 w 2521446"/>
              <a:gd name="connsiteY981" fmla="*/ 462134 h 3834139"/>
              <a:gd name="connsiteX982" fmla="*/ 1513237 w 2521446"/>
              <a:gd name="connsiteY982" fmla="*/ 432225 h 3834139"/>
              <a:gd name="connsiteX983" fmla="*/ 1512665 w 2521446"/>
              <a:gd name="connsiteY983" fmla="*/ 357930 h 3834139"/>
              <a:gd name="connsiteX984" fmla="*/ 1549908 w 2521446"/>
              <a:gd name="connsiteY984" fmla="*/ 271824 h 3834139"/>
              <a:gd name="connsiteX985" fmla="*/ 1536478 w 2521446"/>
              <a:gd name="connsiteY985" fmla="*/ 320402 h 3834139"/>
              <a:gd name="connsiteX986" fmla="*/ 1531048 w 2521446"/>
              <a:gd name="connsiteY986" fmla="*/ 379361 h 3834139"/>
              <a:gd name="connsiteX987" fmla="*/ 1682306 w 2521446"/>
              <a:gd name="connsiteY987" fmla="*/ 515569 h 3834139"/>
              <a:gd name="connsiteX988" fmla="*/ 1606677 w 2521446"/>
              <a:gd name="connsiteY988" fmla="*/ 456038 h 3834139"/>
              <a:gd name="connsiteX989" fmla="*/ 1571815 w 2521446"/>
              <a:gd name="connsiteY989" fmla="*/ 424605 h 3834139"/>
              <a:gd name="connsiteX990" fmla="*/ 1588865 w 2521446"/>
              <a:gd name="connsiteY990" fmla="*/ 431368 h 3834139"/>
              <a:gd name="connsiteX991" fmla="*/ 1694497 w 2521446"/>
              <a:gd name="connsiteY991" fmla="*/ 441750 h 3834139"/>
              <a:gd name="connsiteX992" fmla="*/ 1686592 w 2521446"/>
              <a:gd name="connsiteY992" fmla="*/ 458514 h 3834139"/>
              <a:gd name="connsiteX993" fmla="*/ 1708690 w 2521446"/>
              <a:gd name="connsiteY993" fmla="*/ 480612 h 3834139"/>
              <a:gd name="connsiteX994" fmla="*/ 1730788 w 2521446"/>
              <a:gd name="connsiteY994" fmla="*/ 458514 h 3834139"/>
              <a:gd name="connsiteX995" fmla="*/ 1727644 w 2521446"/>
              <a:gd name="connsiteY995" fmla="*/ 447275 h 3834139"/>
              <a:gd name="connsiteX996" fmla="*/ 1761458 w 2521446"/>
              <a:gd name="connsiteY996" fmla="*/ 487470 h 3834139"/>
              <a:gd name="connsiteX997" fmla="*/ 1762315 w 2521446"/>
              <a:gd name="connsiteY997" fmla="*/ 517188 h 3834139"/>
              <a:gd name="connsiteX998" fmla="*/ 1758886 w 2521446"/>
              <a:gd name="connsiteY998" fmla="*/ 551192 h 3834139"/>
              <a:gd name="connsiteX999" fmla="*/ 1813274 w 2521446"/>
              <a:gd name="connsiteY999" fmla="*/ 601008 h 3834139"/>
              <a:gd name="connsiteX1000" fmla="*/ 1843849 w 2521446"/>
              <a:gd name="connsiteY1000" fmla="*/ 637394 h 3834139"/>
              <a:gd name="connsiteX1001" fmla="*/ 1777556 w 2521446"/>
              <a:gd name="connsiteY1001" fmla="*/ 576719 h 3834139"/>
              <a:gd name="connsiteX1002" fmla="*/ 1732502 w 2521446"/>
              <a:gd name="connsiteY1002" fmla="*/ 552050 h 3834139"/>
              <a:gd name="connsiteX1003" fmla="*/ 1755457 w 2521446"/>
              <a:gd name="connsiteY1003" fmla="*/ 509568 h 3834139"/>
              <a:gd name="connsiteX1004" fmla="*/ 1682306 w 2521446"/>
              <a:gd name="connsiteY1004" fmla="*/ 515569 h 3834139"/>
              <a:gd name="connsiteX1005" fmla="*/ 1599628 w 2521446"/>
              <a:gd name="connsiteY1005" fmla="*/ 547478 h 3834139"/>
              <a:gd name="connsiteX1006" fmla="*/ 1550670 w 2521446"/>
              <a:gd name="connsiteY1006" fmla="*/ 519379 h 3834139"/>
              <a:gd name="connsiteX1007" fmla="*/ 1538954 w 2521446"/>
              <a:gd name="connsiteY1007" fmla="*/ 508330 h 3834139"/>
              <a:gd name="connsiteX1008" fmla="*/ 1529906 w 2521446"/>
              <a:gd name="connsiteY1008" fmla="*/ 506806 h 3834139"/>
              <a:gd name="connsiteX1009" fmla="*/ 1514094 w 2521446"/>
              <a:gd name="connsiteY1009" fmla="*/ 489280 h 3834139"/>
              <a:gd name="connsiteX1010" fmla="*/ 1501807 w 2521446"/>
              <a:gd name="connsiteY1010" fmla="*/ 445560 h 3834139"/>
              <a:gd name="connsiteX1011" fmla="*/ 1542288 w 2521446"/>
              <a:gd name="connsiteY1011" fmla="*/ 490328 h 3834139"/>
              <a:gd name="connsiteX1012" fmla="*/ 1563910 w 2521446"/>
              <a:gd name="connsiteY1012" fmla="*/ 499757 h 3834139"/>
              <a:gd name="connsiteX1013" fmla="*/ 1577435 w 2521446"/>
              <a:gd name="connsiteY1013" fmla="*/ 513473 h 3834139"/>
              <a:gd name="connsiteX1014" fmla="*/ 1656969 w 2521446"/>
              <a:gd name="connsiteY1014" fmla="*/ 550621 h 3834139"/>
              <a:gd name="connsiteX1015" fmla="*/ 1599628 w 2521446"/>
              <a:gd name="connsiteY1015" fmla="*/ 547478 h 3834139"/>
              <a:gd name="connsiteX1016" fmla="*/ 1460278 w 2521446"/>
              <a:gd name="connsiteY1016" fmla="*/ 421557 h 3834139"/>
              <a:gd name="connsiteX1017" fmla="*/ 1454182 w 2521446"/>
              <a:gd name="connsiteY1017" fmla="*/ 376028 h 3834139"/>
              <a:gd name="connsiteX1018" fmla="*/ 1459420 w 2521446"/>
              <a:gd name="connsiteY1018" fmla="*/ 331260 h 3834139"/>
              <a:gd name="connsiteX1019" fmla="*/ 1470946 w 2521446"/>
              <a:gd name="connsiteY1019" fmla="*/ 380123 h 3834139"/>
              <a:gd name="connsiteX1020" fmla="*/ 1479614 w 2521446"/>
              <a:gd name="connsiteY1020" fmla="*/ 437654 h 3834139"/>
              <a:gd name="connsiteX1021" fmla="*/ 1470755 w 2521446"/>
              <a:gd name="connsiteY1021" fmla="*/ 479088 h 3834139"/>
              <a:gd name="connsiteX1022" fmla="*/ 1482661 w 2521446"/>
              <a:gd name="connsiteY1022" fmla="*/ 517950 h 3834139"/>
              <a:gd name="connsiteX1023" fmla="*/ 1515999 w 2521446"/>
              <a:gd name="connsiteY1023" fmla="*/ 535762 h 3834139"/>
              <a:gd name="connsiteX1024" fmla="*/ 1540573 w 2521446"/>
              <a:gd name="connsiteY1024" fmla="*/ 567956 h 3834139"/>
              <a:gd name="connsiteX1025" fmla="*/ 1573816 w 2521446"/>
              <a:gd name="connsiteY1025" fmla="*/ 575100 h 3834139"/>
              <a:gd name="connsiteX1026" fmla="*/ 1644586 w 2521446"/>
              <a:gd name="connsiteY1026" fmla="*/ 574814 h 3834139"/>
              <a:gd name="connsiteX1027" fmla="*/ 1540097 w 2521446"/>
              <a:gd name="connsiteY1027" fmla="*/ 593579 h 3834139"/>
              <a:gd name="connsiteX1028" fmla="*/ 1502093 w 2521446"/>
              <a:gd name="connsiteY1028" fmla="*/ 589483 h 3834139"/>
              <a:gd name="connsiteX1029" fmla="*/ 1454658 w 2521446"/>
              <a:gd name="connsiteY1029" fmla="*/ 574529 h 3834139"/>
              <a:gd name="connsiteX1030" fmla="*/ 1428845 w 2521446"/>
              <a:gd name="connsiteY1030" fmla="*/ 579196 h 3834139"/>
              <a:gd name="connsiteX1031" fmla="*/ 1434941 w 2521446"/>
              <a:gd name="connsiteY1031" fmla="*/ 604342 h 3834139"/>
              <a:gd name="connsiteX1032" fmla="*/ 1494091 w 2521446"/>
              <a:gd name="connsiteY1032" fmla="*/ 663778 h 3834139"/>
              <a:gd name="connsiteX1033" fmla="*/ 1531715 w 2521446"/>
              <a:gd name="connsiteY1033" fmla="*/ 773315 h 3834139"/>
              <a:gd name="connsiteX1034" fmla="*/ 1477042 w 2521446"/>
              <a:gd name="connsiteY1034" fmla="*/ 703211 h 3834139"/>
              <a:gd name="connsiteX1035" fmla="*/ 1409128 w 2521446"/>
              <a:gd name="connsiteY1035" fmla="*/ 643966 h 3834139"/>
              <a:gd name="connsiteX1036" fmla="*/ 1386268 w 2521446"/>
              <a:gd name="connsiteY1036" fmla="*/ 519093 h 3834139"/>
              <a:gd name="connsiteX1037" fmla="*/ 1414272 w 2521446"/>
              <a:gd name="connsiteY1037" fmla="*/ 537762 h 3834139"/>
              <a:gd name="connsiteX1038" fmla="*/ 1436656 w 2521446"/>
              <a:gd name="connsiteY1038" fmla="*/ 541858 h 3834139"/>
              <a:gd name="connsiteX1039" fmla="*/ 1439132 w 2521446"/>
              <a:gd name="connsiteY1039" fmla="*/ 516426 h 3834139"/>
              <a:gd name="connsiteX1040" fmla="*/ 1446276 w 2521446"/>
              <a:gd name="connsiteY1040" fmla="*/ 472992 h 3834139"/>
              <a:gd name="connsiteX1041" fmla="*/ 1460278 w 2521446"/>
              <a:gd name="connsiteY1041" fmla="*/ 421557 h 3834139"/>
              <a:gd name="connsiteX1042" fmla="*/ 1311593 w 2521446"/>
              <a:gd name="connsiteY1042" fmla="*/ 258584 h 3834139"/>
              <a:gd name="connsiteX1043" fmla="*/ 1331405 w 2521446"/>
              <a:gd name="connsiteY1043" fmla="*/ 263918 h 3834139"/>
              <a:gd name="connsiteX1044" fmla="*/ 1297019 w 2521446"/>
              <a:gd name="connsiteY1044" fmla="*/ 222294 h 3834139"/>
              <a:gd name="connsiteX1045" fmla="*/ 1296638 w 2521446"/>
              <a:gd name="connsiteY1045" fmla="*/ 167335 h 3834139"/>
              <a:gd name="connsiteX1046" fmla="*/ 1352455 w 2521446"/>
              <a:gd name="connsiteY1046" fmla="*/ 177622 h 3834139"/>
              <a:gd name="connsiteX1047" fmla="*/ 1393603 w 2521446"/>
              <a:gd name="connsiteY1047" fmla="*/ 210293 h 3834139"/>
              <a:gd name="connsiteX1048" fmla="*/ 1411700 w 2521446"/>
              <a:gd name="connsiteY1048" fmla="*/ 237629 h 3834139"/>
              <a:gd name="connsiteX1049" fmla="*/ 1386268 w 2521446"/>
              <a:gd name="connsiteY1049" fmla="*/ 291541 h 3834139"/>
              <a:gd name="connsiteX1050" fmla="*/ 1363694 w 2521446"/>
              <a:gd name="connsiteY1050" fmla="*/ 320211 h 3834139"/>
              <a:gd name="connsiteX1051" fmla="*/ 1311593 w 2521446"/>
              <a:gd name="connsiteY1051" fmla="*/ 258584 h 3834139"/>
              <a:gd name="connsiteX1052" fmla="*/ 1671733 w 2521446"/>
              <a:gd name="connsiteY1052" fmla="*/ 879710 h 3834139"/>
              <a:gd name="connsiteX1053" fmla="*/ 1681067 w 2521446"/>
              <a:gd name="connsiteY1053" fmla="*/ 875138 h 3834139"/>
              <a:gd name="connsiteX1054" fmla="*/ 1685163 w 2521446"/>
              <a:gd name="connsiteY1054" fmla="*/ 899712 h 3834139"/>
              <a:gd name="connsiteX1055" fmla="*/ 1702498 w 2521446"/>
              <a:gd name="connsiteY1055" fmla="*/ 857516 h 3834139"/>
              <a:gd name="connsiteX1056" fmla="*/ 1743265 w 2521446"/>
              <a:gd name="connsiteY1056" fmla="*/ 844277 h 3834139"/>
              <a:gd name="connsiteX1057" fmla="*/ 1749076 w 2521446"/>
              <a:gd name="connsiteY1057" fmla="*/ 847515 h 3834139"/>
              <a:gd name="connsiteX1058" fmla="*/ 1744980 w 2521446"/>
              <a:gd name="connsiteY1058" fmla="*/ 878662 h 3834139"/>
              <a:gd name="connsiteX1059" fmla="*/ 1748695 w 2521446"/>
              <a:gd name="connsiteY1059" fmla="*/ 921524 h 3834139"/>
              <a:gd name="connsiteX1060" fmla="*/ 1761268 w 2521446"/>
              <a:gd name="connsiteY1060" fmla="*/ 920096 h 3834139"/>
              <a:gd name="connsiteX1061" fmla="*/ 1771650 w 2521446"/>
              <a:gd name="connsiteY1061" fmla="*/ 910952 h 3834139"/>
              <a:gd name="connsiteX1062" fmla="*/ 1777746 w 2521446"/>
              <a:gd name="connsiteY1062" fmla="*/ 916952 h 3834139"/>
              <a:gd name="connsiteX1063" fmla="*/ 1790033 w 2521446"/>
              <a:gd name="connsiteY1063" fmla="*/ 917048 h 3834139"/>
              <a:gd name="connsiteX1064" fmla="*/ 1799082 w 2521446"/>
              <a:gd name="connsiteY1064" fmla="*/ 907427 h 3834139"/>
              <a:gd name="connsiteX1065" fmla="*/ 1804987 w 2521446"/>
              <a:gd name="connsiteY1065" fmla="*/ 903427 h 3834139"/>
              <a:gd name="connsiteX1066" fmla="*/ 1814989 w 2521446"/>
              <a:gd name="connsiteY1066" fmla="*/ 912571 h 3834139"/>
              <a:gd name="connsiteX1067" fmla="*/ 1826609 w 2521446"/>
              <a:gd name="connsiteY1067" fmla="*/ 911714 h 3834139"/>
              <a:gd name="connsiteX1068" fmla="*/ 1834134 w 2521446"/>
              <a:gd name="connsiteY1068" fmla="*/ 901808 h 3834139"/>
              <a:gd name="connsiteX1069" fmla="*/ 1846612 w 2521446"/>
              <a:gd name="connsiteY1069" fmla="*/ 911809 h 3834139"/>
              <a:gd name="connsiteX1070" fmla="*/ 1850898 w 2521446"/>
              <a:gd name="connsiteY1070" fmla="*/ 914000 h 3834139"/>
              <a:gd name="connsiteX1071" fmla="*/ 1862614 w 2521446"/>
              <a:gd name="connsiteY1071" fmla="*/ 904570 h 3834139"/>
              <a:gd name="connsiteX1072" fmla="*/ 1870139 w 2521446"/>
              <a:gd name="connsiteY1072" fmla="*/ 907523 h 3834139"/>
              <a:gd name="connsiteX1073" fmla="*/ 1873663 w 2521446"/>
              <a:gd name="connsiteY1073" fmla="*/ 890663 h 3834139"/>
              <a:gd name="connsiteX1074" fmla="*/ 1872043 w 2521446"/>
              <a:gd name="connsiteY1074" fmla="*/ 869232 h 3834139"/>
              <a:gd name="connsiteX1075" fmla="*/ 1958721 w 2521446"/>
              <a:gd name="connsiteY1075" fmla="*/ 785031 h 3834139"/>
              <a:gd name="connsiteX1076" fmla="*/ 1982819 w 2521446"/>
              <a:gd name="connsiteY1076" fmla="*/ 755885 h 3834139"/>
              <a:gd name="connsiteX1077" fmla="*/ 1971103 w 2521446"/>
              <a:gd name="connsiteY1077" fmla="*/ 760076 h 3834139"/>
              <a:gd name="connsiteX1078" fmla="*/ 1963102 w 2521446"/>
              <a:gd name="connsiteY1078" fmla="*/ 764076 h 3834139"/>
              <a:gd name="connsiteX1079" fmla="*/ 1954530 w 2521446"/>
              <a:gd name="connsiteY1079" fmla="*/ 755504 h 3834139"/>
              <a:gd name="connsiteX1080" fmla="*/ 1946815 w 2521446"/>
              <a:gd name="connsiteY1080" fmla="*/ 756647 h 3834139"/>
              <a:gd name="connsiteX1081" fmla="*/ 1923097 w 2521446"/>
              <a:gd name="connsiteY1081" fmla="*/ 774649 h 3834139"/>
              <a:gd name="connsiteX1082" fmla="*/ 1892618 w 2521446"/>
              <a:gd name="connsiteY1082" fmla="*/ 778364 h 3834139"/>
              <a:gd name="connsiteX1083" fmla="*/ 1877092 w 2521446"/>
              <a:gd name="connsiteY1083" fmla="*/ 794651 h 3834139"/>
              <a:gd name="connsiteX1084" fmla="*/ 1864900 w 2521446"/>
              <a:gd name="connsiteY1084" fmla="*/ 782269 h 3834139"/>
              <a:gd name="connsiteX1085" fmla="*/ 1859375 w 2521446"/>
              <a:gd name="connsiteY1085" fmla="*/ 779221 h 3834139"/>
              <a:gd name="connsiteX1086" fmla="*/ 1855660 w 2521446"/>
              <a:gd name="connsiteY1086" fmla="*/ 780935 h 3834139"/>
              <a:gd name="connsiteX1087" fmla="*/ 1836230 w 2521446"/>
              <a:gd name="connsiteY1087" fmla="*/ 795032 h 3834139"/>
              <a:gd name="connsiteX1088" fmla="*/ 1832515 w 2521446"/>
              <a:gd name="connsiteY1088" fmla="*/ 796842 h 3834139"/>
              <a:gd name="connsiteX1089" fmla="*/ 1820989 w 2521446"/>
              <a:gd name="connsiteY1089" fmla="*/ 785698 h 3834139"/>
              <a:gd name="connsiteX1090" fmla="*/ 1811274 w 2521446"/>
              <a:gd name="connsiteY1090" fmla="*/ 789889 h 3834139"/>
              <a:gd name="connsiteX1091" fmla="*/ 1803464 w 2521446"/>
              <a:gd name="connsiteY1091" fmla="*/ 797985 h 3834139"/>
              <a:gd name="connsiteX1092" fmla="*/ 1795939 w 2521446"/>
              <a:gd name="connsiteY1092" fmla="*/ 793032 h 3834139"/>
              <a:gd name="connsiteX1093" fmla="*/ 1788509 w 2521446"/>
              <a:gd name="connsiteY1093" fmla="*/ 795890 h 3834139"/>
              <a:gd name="connsiteX1094" fmla="*/ 1804797 w 2521446"/>
              <a:gd name="connsiteY1094" fmla="*/ 835133 h 3834139"/>
              <a:gd name="connsiteX1095" fmla="*/ 1783556 w 2521446"/>
              <a:gd name="connsiteY1095" fmla="*/ 854659 h 3834139"/>
              <a:gd name="connsiteX1096" fmla="*/ 1774793 w 2521446"/>
              <a:gd name="connsiteY1096" fmla="*/ 850468 h 3834139"/>
              <a:gd name="connsiteX1097" fmla="*/ 1771555 w 2521446"/>
              <a:gd name="connsiteY1097" fmla="*/ 847325 h 3834139"/>
              <a:gd name="connsiteX1098" fmla="*/ 1746123 w 2521446"/>
              <a:gd name="connsiteY1098" fmla="*/ 815606 h 3834139"/>
              <a:gd name="connsiteX1099" fmla="*/ 1737455 w 2521446"/>
              <a:gd name="connsiteY1099" fmla="*/ 796461 h 3834139"/>
              <a:gd name="connsiteX1100" fmla="*/ 1733074 w 2521446"/>
              <a:gd name="connsiteY1100" fmla="*/ 790079 h 3834139"/>
              <a:gd name="connsiteX1101" fmla="*/ 1724215 w 2521446"/>
              <a:gd name="connsiteY1101" fmla="*/ 787222 h 3834139"/>
              <a:gd name="connsiteX1102" fmla="*/ 1724311 w 2521446"/>
              <a:gd name="connsiteY1102" fmla="*/ 773411 h 3834139"/>
              <a:gd name="connsiteX1103" fmla="*/ 1716500 w 2521446"/>
              <a:gd name="connsiteY1103" fmla="*/ 781888 h 3834139"/>
              <a:gd name="connsiteX1104" fmla="*/ 1706880 w 2521446"/>
              <a:gd name="connsiteY1104" fmla="*/ 786460 h 3834139"/>
              <a:gd name="connsiteX1105" fmla="*/ 1704213 w 2521446"/>
              <a:gd name="connsiteY1105" fmla="*/ 783507 h 3834139"/>
              <a:gd name="connsiteX1106" fmla="*/ 1694974 w 2521446"/>
              <a:gd name="connsiteY1106" fmla="*/ 762266 h 3834139"/>
              <a:gd name="connsiteX1107" fmla="*/ 1679829 w 2521446"/>
              <a:gd name="connsiteY1107" fmla="*/ 776459 h 3834139"/>
              <a:gd name="connsiteX1108" fmla="*/ 1675924 w 2521446"/>
              <a:gd name="connsiteY1108" fmla="*/ 778364 h 3834139"/>
              <a:gd name="connsiteX1109" fmla="*/ 1672971 w 2521446"/>
              <a:gd name="connsiteY1109" fmla="*/ 775220 h 3834139"/>
              <a:gd name="connsiteX1110" fmla="*/ 1663922 w 2521446"/>
              <a:gd name="connsiteY1110" fmla="*/ 748455 h 3834139"/>
              <a:gd name="connsiteX1111" fmla="*/ 1671733 w 2521446"/>
              <a:gd name="connsiteY1111" fmla="*/ 879710 h 3834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</a:cxnLst>
            <a:rect l="l" t="t" r="r" b="b"/>
            <a:pathLst>
              <a:path w="2521446" h="3834139">
                <a:moveTo>
                  <a:pt x="416433" y="2990450"/>
                </a:moveTo>
                <a:cubicBezTo>
                  <a:pt x="427958" y="2972257"/>
                  <a:pt x="433768" y="2951778"/>
                  <a:pt x="435388" y="2930538"/>
                </a:cubicBezTo>
                <a:cubicBezTo>
                  <a:pt x="407956" y="2911392"/>
                  <a:pt x="358330" y="2891961"/>
                  <a:pt x="318325" y="2959303"/>
                </a:cubicBezTo>
                <a:cubicBezTo>
                  <a:pt x="353377" y="2957589"/>
                  <a:pt x="389287" y="2967875"/>
                  <a:pt x="416433" y="2990450"/>
                </a:cubicBezTo>
                <a:close/>
                <a:moveTo>
                  <a:pt x="259651" y="3047409"/>
                </a:moveTo>
                <a:cubicBezTo>
                  <a:pt x="268510" y="3042266"/>
                  <a:pt x="278130" y="3038551"/>
                  <a:pt x="288131" y="3036646"/>
                </a:cubicBezTo>
                <a:cubicBezTo>
                  <a:pt x="318325" y="3031122"/>
                  <a:pt x="351091" y="3041885"/>
                  <a:pt x="371951" y="3064459"/>
                </a:cubicBezTo>
                <a:cubicBezTo>
                  <a:pt x="395478" y="3055315"/>
                  <a:pt x="396526" y="3018930"/>
                  <a:pt x="378904" y="3000832"/>
                </a:cubicBezTo>
                <a:cubicBezTo>
                  <a:pt x="361283" y="2982734"/>
                  <a:pt x="333661" y="2979210"/>
                  <a:pt x="308419" y="2979591"/>
                </a:cubicBezTo>
                <a:cubicBezTo>
                  <a:pt x="304228" y="2979687"/>
                  <a:pt x="300037" y="2979877"/>
                  <a:pt x="295942" y="2980163"/>
                </a:cubicBezTo>
                <a:cubicBezTo>
                  <a:pt x="280416" y="2985306"/>
                  <a:pt x="256222" y="3000927"/>
                  <a:pt x="259651" y="3047409"/>
                </a:cubicBezTo>
                <a:close/>
                <a:moveTo>
                  <a:pt x="238315" y="2397138"/>
                </a:moveTo>
                <a:cubicBezTo>
                  <a:pt x="440150" y="2648788"/>
                  <a:pt x="499015" y="2710034"/>
                  <a:pt x="512635" y="2771280"/>
                </a:cubicBezTo>
                <a:cubicBezTo>
                  <a:pt x="520922" y="2808713"/>
                  <a:pt x="497967" y="2866434"/>
                  <a:pt x="478726" y="2905677"/>
                </a:cubicBezTo>
                <a:cubicBezTo>
                  <a:pt x="477869" y="2909011"/>
                  <a:pt x="476917" y="2912249"/>
                  <a:pt x="475964" y="2915393"/>
                </a:cubicBezTo>
                <a:cubicBezTo>
                  <a:pt x="467296" y="2943682"/>
                  <a:pt x="453580" y="2970066"/>
                  <a:pt x="439483" y="2996070"/>
                </a:cubicBezTo>
                <a:cubicBezTo>
                  <a:pt x="414433" y="3041980"/>
                  <a:pt x="387667" y="3086843"/>
                  <a:pt x="359188" y="3130658"/>
                </a:cubicBezTo>
                <a:cubicBezTo>
                  <a:pt x="357092" y="3101416"/>
                  <a:pt x="331375" y="3077318"/>
                  <a:pt x="302609" y="3071507"/>
                </a:cubicBezTo>
                <a:cubicBezTo>
                  <a:pt x="288893" y="3068745"/>
                  <a:pt x="274891" y="3069603"/>
                  <a:pt x="261366" y="3073031"/>
                </a:cubicBezTo>
                <a:cubicBezTo>
                  <a:pt x="249460" y="3088843"/>
                  <a:pt x="187071" y="3177330"/>
                  <a:pt x="240601" y="3224765"/>
                </a:cubicBezTo>
                <a:cubicBezTo>
                  <a:pt x="299561" y="3276866"/>
                  <a:pt x="340328" y="3306394"/>
                  <a:pt x="446913" y="3276866"/>
                </a:cubicBezTo>
                <a:cubicBezTo>
                  <a:pt x="553498" y="3247434"/>
                  <a:pt x="603313" y="3161233"/>
                  <a:pt x="603313" y="3161233"/>
                </a:cubicBezTo>
                <a:lnTo>
                  <a:pt x="569309" y="3251911"/>
                </a:lnTo>
                <a:cubicBezTo>
                  <a:pt x="569309" y="3251911"/>
                  <a:pt x="700849" y="3238290"/>
                  <a:pt x="723519" y="3179331"/>
                </a:cubicBezTo>
                <a:cubicBezTo>
                  <a:pt x="746188" y="3120371"/>
                  <a:pt x="696277" y="3065983"/>
                  <a:pt x="728091" y="3004737"/>
                </a:cubicBezTo>
                <a:cubicBezTo>
                  <a:pt x="759809" y="2943491"/>
                  <a:pt x="839152" y="2787091"/>
                  <a:pt x="855059" y="2689555"/>
                </a:cubicBezTo>
                <a:cubicBezTo>
                  <a:pt x="855631" y="2686221"/>
                  <a:pt x="856107" y="2683078"/>
                  <a:pt x="856678" y="2679935"/>
                </a:cubicBezTo>
                <a:cubicBezTo>
                  <a:pt x="856297" y="2678887"/>
                  <a:pt x="855916" y="2677744"/>
                  <a:pt x="855535" y="2676696"/>
                </a:cubicBezTo>
                <a:cubicBezTo>
                  <a:pt x="851440" y="2665742"/>
                  <a:pt x="845820" y="2654122"/>
                  <a:pt x="835057" y="2649550"/>
                </a:cubicBezTo>
                <a:cubicBezTo>
                  <a:pt x="820960" y="2643549"/>
                  <a:pt x="804958" y="2652407"/>
                  <a:pt x="793718" y="2662790"/>
                </a:cubicBezTo>
                <a:cubicBezTo>
                  <a:pt x="769620" y="2684983"/>
                  <a:pt x="753999" y="2714891"/>
                  <a:pt x="742188" y="2745467"/>
                </a:cubicBezTo>
                <a:cubicBezTo>
                  <a:pt x="717137" y="2810522"/>
                  <a:pt x="707612" y="2880341"/>
                  <a:pt x="691039" y="2948159"/>
                </a:cubicBezTo>
                <a:cubicBezTo>
                  <a:pt x="674465" y="3015881"/>
                  <a:pt x="649319" y="3084366"/>
                  <a:pt x="599789" y="3133515"/>
                </a:cubicBezTo>
                <a:cubicBezTo>
                  <a:pt x="666559" y="2988926"/>
                  <a:pt x="674179" y="2823953"/>
                  <a:pt x="728567" y="2674315"/>
                </a:cubicBezTo>
                <a:cubicBezTo>
                  <a:pt x="742759" y="2635263"/>
                  <a:pt x="778288" y="2596972"/>
                  <a:pt x="824103" y="2603068"/>
                </a:cubicBezTo>
                <a:cubicBezTo>
                  <a:pt x="845248" y="2605925"/>
                  <a:pt x="858012" y="2615165"/>
                  <a:pt x="866013" y="2628119"/>
                </a:cubicBezTo>
                <a:cubicBezTo>
                  <a:pt x="872776" y="2586399"/>
                  <a:pt x="867918" y="2572588"/>
                  <a:pt x="823341" y="2526392"/>
                </a:cubicBezTo>
                <a:cubicBezTo>
                  <a:pt x="762095" y="2462860"/>
                  <a:pt x="716756" y="2478767"/>
                  <a:pt x="709993" y="2351798"/>
                </a:cubicBezTo>
                <a:cubicBezTo>
                  <a:pt x="705802" y="2274075"/>
                  <a:pt x="694087" y="2227783"/>
                  <a:pt x="700087" y="2179110"/>
                </a:cubicBezTo>
                <a:cubicBezTo>
                  <a:pt x="690753" y="2165109"/>
                  <a:pt x="683419" y="2149392"/>
                  <a:pt x="677513" y="2133676"/>
                </a:cubicBezTo>
                <a:cubicBezTo>
                  <a:pt x="664654" y="2099672"/>
                  <a:pt x="656272" y="2063477"/>
                  <a:pt x="637984" y="2032044"/>
                </a:cubicBezTo>
                <a:cubicBezTo>
                  <a:pt x="616839" y="1995754"/>
                  <a:pt x="583978" y="1968131"/>
                  <a:pt x="555022" y="1937651"/>
                </a:cubicBezTo>
                <a:cubicBezTo>
                  <a:pt x="526066" y="1907171"/>
                  <a:pt x="499681" y="1870596"/>
                  <a:pt x="497205" y="1828685"/>
                </a:cubicBezTo>
                <a:cubicBezTo>
                  <a:pt x="495109" y="1793729"/>
                  <a:pt x="509873" y="1760391"/>
                  <a:pt x="517684" y="1726292"/>
                </a:cubicBezTo>
                <a:cubicBezTo>
                  <a:pt x="531209" y="1667427"/>
                  <a:pt x="524256" y="1605515"/>
                  <a:pt x="536734" y="1546460"/>
                </a:cubicBezTo>
                <a:cubicBezTo>
                  <a:pt x="541877" y="1522076"/>
                  <a:pt x="550735" y="1497787"/>
                  <a:pt x="567404" y="1479213"/>
                </a:cubicBezTo>
                <a:cubicBezTo>
                  <a:pt x="589597" y="1454448"/>
                  <a:pt x="622268" y="1441971"/>
                  <a:pt x="649033" y="1423111"/>
                </a:cubicBezTo>
                <a:cubicBezTo>
                  <a:pt x="622649" y="1453305"/>
                  <a:pt x="595884" y="1478356"/>
                  <a:pt x="583597" y="1517218"/>
                </a:cubicBezTo>
                <a:cubicBezTo>
                  <a:pt x="566642" y="1570939"/>
                  <a:pt x="563023" y="1627803"/>
                  <a:pt x="559308" y="1683620"/>
                </a:cubicBezTo>
                <a:cubicBezTo>
                  <a:pt x="556450" y="1726673"/>
                  <a:pt x="553783" y="1771059"/>
                  <a:pt x="567976" y="1811826"/>
                </a:cubicBezTo>
                <a:cubicBezTo>
                  <a:pt x="589883" y="1874882"/>
                  <a:pt x="648557" y="1919173"/>
                  <a:pt x="673417" y="1981085"/>
                </a:cubicBezTo>
                <a:cubicBezTo>
                  <a:pt x="689038" y="2020043"/>
                  <a:pt x="690086" y="2063000"/>
                  <a:pt x="695420" y="2104625"/>
                </a:cubicBezTo>
                <a:cubicBezTo>
                  <a:pt x="697516" y="2120817"/>
                  <a:pt x="700468" y="2137391"/>
                  <a:pt x="705040" y="2153202"/>
                </a:cubicBezTo>
                <a:cubicBezTo>
                  <a:pt x="711041" y="2129961"/>
                  <a:pt x="721709" y="2105101"/>
                  <a:pt x="739521" y="2075097"/>
                </a:cubicBezTo>
                <a:cubicBezTo>
                  <a:pt x="802957" y="1968512"/>
                  <a:pt x="805243" y="1934508"/>
                  <a:pt x="805243" y="1934508"/>
                </a:cubicBezTo>
                <a:cubicBezTo>
                  <a:pt x="805243" y="1934508"/>
                  <a:pt x="916305" y="2029758"/>
                  <a:pt x="982123" y="2233784"/>
                </a:cubicBezTo>
                <a:cubicBezTo>
                  <a:pt x="994029" y="2270836"/>
                  <a:pt x="1003840" y="2302173"/>
                  <a:pt x="1012317" y="2329319"/>
                </a:cubicBezTo>
                <a:cubicBezTo>
                  <a:pt x="1018032" y="2319509"/>
                  <a:pt x="1024985" y="2310365"/>
                  <a:pt x="1030891" y="2300649"/>
                </a:cubicBezTo>
                <a:cubicBezTo>
                  <a:pt x="1063085" y="2247595"/>
                  <a:pt x="1060133" y="2181206"/>
                  <a:pt x="1056227" y="2119293"/>
                </a:cubicBezTo>
                <a:cubicBezTo>
                  <a:pt x="1075849" y="2173586"/>
                  <a:pt x="1095756" y="2232927"/>
                  <a:pt x="1077944" y="2287886"/>
                </a:cubicBezTo>
                <a:cubicBezTo>
                  <a:pt x="1066800" y="2322366"/>
                  <a:pt x="1041844" y="2350084"/>
                  <a:pt x="1029367" y="2383802"/>
                </a:cubicBezTo>
                <a:cubicBezTo>
                  <a:pt x="1039558" y="2415806"/>
                  <a:pt x="1047940" y="2440667"/>
                  <a:pt x="1056989" y="2462670"/>
                </a:cubicBezTo>
                <a:cubicBezTo>
                  <a:pt x="1057180" y="2462098"/>
                  <a:pt x="1057275" y="2461431"/>
                  <a:pt x="1057465" y="2460860"/>
                </a:cubicBezTo>
                <a:cubicBezTo>
                  <a:pt x="1066800" y="2429808"/>
                  <a:pt x="1094518" y="2410949"/>
                  <a:pt x="1116997" y="2389803"/>
                </a:cubicBezTo>
                <a:cubicBezTo>
                  <a:pt x="1139571" y="2368563"/>
                  <a:pt x="1149572" y="2343512"/>
                  <a:pt x="1167193" y="2319794"/>
                </a:cubicBezTo>
                <a:cubicBezTo>
                  <a:pt x="1173480" y="2340845"/>
                  <a:pt x="1160240" y="2373135"/>
                  <a:pt x="1148906" y="2391232"/>
                </a:cubicBezTo>
                <a:cubicBezTo>
                  <a:pt x="1121854" y="2434761"/>
                  <a:pt x="1097375" y="2469432"/>
                  <a:pt x="1095756" y="2523248"/>
                </a:cubicBezTo>
                <a:cubicBezTo>
                  <a:pt x="1095661" y="2527821"/>
                  <a:pt x="1095661" y="2532392"/>
                  <a:pt x="1095756" y="2536964"/>
                </a:cubicBezTo>
                <a:cubicBezTo>
                  <a:pt x="1100518" y="2544394"/>
                  <a:pt x="1105662" y="2552109"/>
                  <a:pt x="1111377" y="2560301"/>
                </a:cubicBezTo>
                <a:cubicBezTo>
                  <a:pt x="1124045" y="2578589"/>
                  <a:pt x="1137380" y="2594686"/>
                  <a:pt x="1150525" y="2609164"/>
                </a:cubicBezTo>
                <a:cubicBezTo>
                  <a:pt x="1148620" y="2595162"/>
                  <a:pt x="1148239" y="2581065"/>
                  <a:pt x="1151096" y="2567254"/>
                </a:cubicBezTo>
                <a:cubicBezTo>
                  <a:pt x="1156240" y="2543156"/>
                  <a:pt x="1171194" y="2522487"/>
                  <a:pt x="1182624" y="2500674"/>
                </a:cubicBezTo>
                <a:cubicBezTo>
                  <a:pt x="1209485" y="2449715"/>
                  <a:pt x="1203293" y="2403996"/>
                  <a:pt x="1211675" y="2349798"/>
                </a:cubicBezTo>
                <a:cubicBezTo>
                  <a:pt x="1221391" y="2384660"/>
                  <a:pt x="1231201" y="2419616"/>
                  <a:pt x="1240917" y="2454478"/>
                </a:cubicBezTo>
                <a:cubicBezTo>
                  <a:pt x="1244822" y="2468384"/>
                  <a:pt x="1248727" y="2482577"/>
                  <a:pt x="1248918" y="2497055"/>
                </a:cubicBezTo>
                <a:cubicBezTo>
                  <a:pt x="1249394" y="2528773"/>
                  <a:pt x="1231297" y="2559063"/>
                  <a:pt x="1205484" y="2577350"/>
                </a:cubicBezTo>
                <a:cubicBezTo>
                  <a:pt x="1197483" y="2583065"/>
                  <a:pt x="1188339" y="2588019"/>
                  <a:pt x="1183195" y="2596400"/>
                </a:cubicBezTo>
                <a:cubicBezTo>
                  <a:pt x="1178528" y="2604116"/>
                  <a:pt x="1177861" y="2613546"/>
                  <a:pt x="1177481" y="2622499"/>
                </a:cubicBezTo>
                <a:cubicBezTo>
                  <a:pt x="1177290" y="2627166"/>
                  <a:pt x="1177385" y="2631738"/>
                  <a:pt x="1177290" y="2636406"/>
                </a:cubicBezTo>
                <a:cubicBezTo>
                  <a:pt x="1193959" y="2652312"/>
                  <a:pt x="1209770" y="2665838"/>
                  <a:pt x="1223391" y="2677744"/>
                </a:cubicBezTo>
                <a:cubicBezTo>
                  <a:pt x="1225010" y="2668409"/>
                  <a:pt x="1227487" y="2659265"/>
                  <a:pt x="1231201" y="2650217"/>
                </a:cubicBezTo>
                <a:cubicBezTo>
                  <a:pt x="1240250" y="2628214"/>
                  <a:pt x="1257110" y="2610116"/>
                  <a:pt x="1263491" y="2586971"/>
                </a:cubicBezTo>
                <a:cubicBezTo>
                  <a:pt x="1268159" y="2570016"/>
                  <a:pt x="1267015" y="2551919"/>
                  <a:pt x="1272731" y="2535250"/>
                </a:cubicBezTo>
                <a:cubicBezTo>
                  <a:pt x="1281208" y="2572969"/>
                  <a:pt x="1287494" y="2616022"/>
                  <a:pt x="1272635" y="2652884"/>
                </a:cubicBezTo>
                <a:cubicBezTo>
                  <a:pt x="1267301" y="2666219"/>
                  <a:pt x="1259205" y="2678411"/>
                  <a:pt x="1254347" y="2691936"/>
                </a:cubicBezTo>
                <a:cubicBezTo>
                  <a:pt x="1252918" y="2695841"/>
                  <a:pt x="1251871" y="2699842"/>
                  <a:pt x="1251014" y="2703842"/>
                </a:cubicBezTo>
                <a:cubicBezTo>
                  <a:pt x="1256443" y="2709843"/>
                  <a:pt x="1260729" y="2715558"/>
                  <a:pt x="1263301" y="2721083"/>
                </a:cubicBezTo>
                <a:cubicBezTo>
                  <a:pt x="1271206" y="2738037"/>
                  <a:pt x="1288161" y="2752230"/>
                  <a:pt x="1305211" y="2772041"/>
                </a:cubicBezTo>
                <a:cubicBezTo>
                  <a:pt x="1318260" y="2721940"/>
                  <a:pt x="1303782" y="2678697"/>
                  <a:pt x="1306830" y="2627928"/>
                </a:cubicBezTo>
                <a:cubicBezTo>
                  <a:pt x="1320070" y="2642787"/>
                  <a:pt x="1323499" y="2664599"/>
                  <a:pt x="1326737" y="2683745"/>
                </a:cubicBezTo>
                <a:cubicBezTo>
                  <a:pt x="1329404" y="2698985"/>
                  <a:pt x="1331976" y="2714320"/>
                  <a:pt x="1334643" y="2729560"/>
                </a:cubicBezTo>
                <a:cubicBezTo>
                  <a:pt x="1336834" y="2742133"/>
                  <a:pt x="1339024" y="2754897"/>
                  <a:pt x="1338167" y="2767660"/>
                </a:cubicBezTo>
                <a:cubicBezTo>
                  <a:pt x="1337310" y="2780805"/>
                  <a:pt x="1333119" y="2793473"/>
                  <a:pt x="1329023" y="2806046"/>
                </a:cubicBezTo>
                <a:cubicBezTo>
                  <a:pt x="1336739" y="2820143"/>
                  <a:pt x="1343215" y="2836812"/>
                  <a:pt x="1347311" y="2857290"/>
                </a:cubicBezTo>
                <a:cubicBezTo>
                  <a:pt x="1363218" y="2936633"/>
                  <a:pt x="1340548" y="2961589"/>
                  <a:pt x="1358646" y="3031883"/>
                </a:cubicBezTo>
                <a:cubicBezTo>
                  <a:pt x="1361027" y="3041218"/>
                  <a:pt x="1363980" y="3051505"/>
                  <a:pt x="1367218" y="3062459"/>
                </a:cubicBezTo>
                <a:cubicBezTo>
                  <a:pt x="1374267" y="3032646"/>
                  <a:pt x="1386935" y="3004356"/>
                  <a:pt x="1396651" y="2975210"/>
                </a:cubicBezTo>
                <a:cubicBezTo>
                  <a:pt x="1413796" y="2917964"/>
                  <a:pt x="1405033" y="2874721"/>
                  <a:pt x="1400365" y="2817285"/>
                </a:cubicBezTo>
                <a:cubicBezTo>
                  <a:pt x="1424368" y="2882150"/>
                  <a:pt x="1446466" y="2954922"/>
                  <a:pt x="1434084" y="3024645"/>
                </a:cubicBezTo>
                <a:cubicBezTo>
                  <a:pt x="1431512" y="3039313"/>
                  <a:pt x="1427321" y="3053696"/>
                  <a:pt x="1423130" y="3067983"/>
                </a:cubicBezTo>
                <a:cubicBezTo>
                  <a:pt x="1414843" y="3096463"/>
                  <a:pt x="1406652" y="3124847"/>
                  <a:pt x="1398365" y="3153327"/>
                </a:cubicBezTo>
                <a:cubicBezTo>
                  <a:pt x="1419415" y="3209048"/>
                  <a:pt x="1445800" y="3270104"/>
                  <a:pt x="1474184" y="3324396"/>
                </a:cubicBezTo>
                <a:cubicBezTo>
                  <a:pt x="1526286" y="3424123"/>
                  <a:pt x="1562576" y="3564712"/>
                  <a:pt x="1571720" y="3628244"/>
                </a:cubicBezTo>
                <a:cubicBezTo>
                  <a:pt x="1580769" y="3691775"/>
                  <a:pt x="1553623" y="3716636"/>
                  <a:pt x="1655635" y="3746163"/>
                </a:cubicBezTo>
                <a:cubicBezTo>
                  <a:pt x="1757648" y="3775596"/>
                  <a:pt x="1757648" y="3728066"/>
                  <a:pt x="1818894" y="3766547"/>
                </a:cubicBezTo>
                <a:cubicBezTo>
                  <a:pt x="1880140" y="3805123"/>
                  <a:pt x="1977581" y="3861797"/>
                  <a:pt x="2027491" y="3818648"/>
                </a:cubicBezTo>
                <a:cubicBezTo>
                  <a:pt x="2086261" y="3767880"/>
                  <a:pt x="2036064" y="3751307"/>
                  <a:pt x="2019872" y="3700824"/>
                </a:cubicBezTo>
                <a:cubicBezTo>
                  <a:pt x="2014442" y="3683965"/>
                  <a:pt x="2027206" y="3669773"/>
                  <a:pt x="2021205" y="3653295"/>
                </a:cubicBezTo>
                <a:cubicBezTo>
                  <a:pt x="2013299" y="3631482"/>
                  <a:pt x="1986820" y="3612908"/>
                  <a:pt x="1968341" y="3600812"/>
                </a:cubicBezTo>
                <a:cubicBezTo>
                  <a:pt x="1940814" y="3582619"/>
                  <a:pt x="1910334" y="3569379"/>
                  <a:pt x="1882331" y="3551948"/>
                </a:cubicBezTo>
                <a:cubicBezTo>
                  <a:pt x="1868329" y="3543186"/>
                  <a:pt x="1854803" y="3533280"/>
                  <a:pt x="1844326" y="3520611"/>
                </a:cubicBezTo>
                <a:cubicBezTo>
                  <a:pt x="1838897" y="3514039"/>
                  <a:pt x="1833562" y="3506609"/>
                  <a:pt x="1828324" y="3498894"/>
                </a:cubicBezTo>
                <a:cubicBezTo>
                  <a:pt x="1752314" y="3449174"/>
                  <a:pt x="1689544" y="3374688"/>
                  <a:pt x="1616297" y="3318396"/>
                </a:cubicBezTo>
                <a:cubicBezTo>
                  <a:pt x="1606963" y="3311156"/>
                  <a:pt x="1594866" y="3303917"/>
                  <a:pt x="1584007" y="3308585"/>
                </a:cubicBezTo>
                <a:cubicBezTo>
                  <a:pt x="1576864" y="3311633"/>
                  <a:pt x="1572768" y="3318967"/>
                  <a:pt x="1569434" y="3326015"/>
                </a:cubicBezTo>
                <a:cubicBezTo>
                  <a:pt x="1559814" y="3346780"/>
                  <a:pt x="1553813" y="3369259"/>
                  <a:pt x="1551813" y="3392119"/>
                </a:cubicBezTo>
                <a:cubicBezTo>
                  <a:pt x="1543812" y="3355733"/>
                  <a:pt x="1542002" y="3317919"/>
                  <a:pt x="1546574" y="3280867"/>
                </a:cubicBezTo>
                <a:cubicBezTo>
                  <a:pt x="1547051" y="3277152"/>
                  <a:pt x="1547908" y="3273056"/>
                  <a:pt x="1551051" y="3271152"/>
                </a:cubicBezTo>
                <a:cubicBezTo>
                  <a:pt x="1553242" y="3269913"/>
                  <a:pt x="1555909" y="3270104"/>
                  <a:pt x="1558385" y="3270389"/>
                </a:cubicBezTo>
                <a:cubicBezTo>
                  <a:pt x="1612582" y="3276390"/>
                  <a:pt x="1664398" y="3302013"/>
                  <a:pt x="1702022" y="3341446"/>
                </a:cubicBezTo>
                <a:cubicBezTo>
                  <a:pt x="1718310" y="3358591"/>
                  <a:pt x="1732026" y="3378117"/>
                  <a:pt x="1749076" y="3394500"/>
                </a:cubicBezTo>
                <a:cubicBezTo>
                  <a:pt x="1761077" y="3406025"/>
                  <a:pt x="1774412" y="3415741"/>
                  <a:pt x="1788223" y="3424885"/>
                </a:cubicBezTo>
                <a:cubicBezTo>
                  <a:pt x="1768031" y="3379546"/>
                  <a:pt x="1752219" y="3330016"/>
                  <a:pt x="1743551" y="3287725"/>
                </a:cubicBezTo>
                <a:cubicBezTo>
                  <a:pt x="1743361" y="3287534"/>
                  <a:pt x="1743170" y="3287344"/>
                  <a:pt x="1742885" y="3287154"/>
                </a:cubicBezTo>
                <a:cubicBezTo>
                  <a:pt x="1729454" y="3275914"/>
                  <a:pt x="1713928" y="3267532"/>
                  <a:pt x="1698974" y="3258483"/>
                </a:cubicBezTo>
                <a:cubicBezTo>
                  <a:pt x="1632109" y="3217812"/>
                  <a:pt x="1571244" y="3154375"/>
                  <a:pt x="1565243" y="3076365"/>
                </a:cubicBezTo>
                <a:cubicBezTo>
                  <a:pt x="1592866" y="3126562"/>
                  <a:pt x="1631823" y="3170567"/>
                  <a:pt x="1678305" y="3204000"/>
                </a:cubicBezTo>
                <a:cubicBezTo>
                  <a:pt x="1696784" y="3217335"/>
                  <a:pt x="1716310" y="3228956"/>
                  <a:pt x="1735264" y="3241624"/>
                </a:cubicBezTo>
                <a:cubicBezTo>
                  <a:pt x="1730121" y="3214954"/>
                  <a:pt x="1723168" y="3182855"/>
                  <a:pt x="1718786" y="3138849"/>
                </a:cubicBezTo>
                <a:cubicBezTo>
                  <a:pt x="1655540" y="3107607"/>
                  <a:pt x="1565053" y="3055029"/>
                  <a:pt x="1512760" y="2989021"/>
                </a:cubicBezTo>
                <a:cubicBezTo>
                  <a:pt x="1426559" y="2880150"/>
                  <a:pt x="1376743" y="2771375"/>
                  <a:pt x="1249775" y="2431237"/>
                </a:cubicBezTo>
                <a:cubicBezTo>
                  <a:pt x="1122807" y="2091099"/>
                  <a:pt x="909637" y="1914315"/>
                  <a:pt x="850773" y="1878025"/>
                </a:cubicBezTo>
                <a:cubicBezTo>
                  <a:pt x="791813" y="1841735"/>
                  <a:pt x="755523" y="1814493"/>
                  <a:pt x="755523" y="1814493"/>
                </a:cubicBezTo>
                <a:cubicBezTo>
                  <a:pt x="709898" y="1569605"/>
                  <a:pt x="882205" y="1515122"/>
                  <a:pt x="882205" y="1515122"/>
                </a:cubicBezTo>
                <a:cubicBezTo>
                  <a:pt x="723519" y="1673809"/>
                  <a:pt x="814197" y="1800777"/>
                  <a:pt x="814197" y="1800777"/>
                </a:cubicBezTo>
                <a:cubicBezTo>
                  <a:pt x="926211" y="1870976"/>
                  <a:pt x="1012984" y="1955463"/>
                  <a:pt x="1083088" y="2046998"/>
                </a:cubicBezTo>
                <a:cubicBezTo>
                  <a:pt x="1083564" y="2040998"/>
                  <a:pt x="1084326" y="2034997"/>
                  <a:pt x="1084707" y="2029282"/>
                </a:cubicBezTo>
                <a:cubicBezTo>
                  <a:pt x="1086612" y="2005374"/>
                  <a:pt x="1083183" y="1981276"/>
                  <a:pt x="1083659" y="1957273"/>
                </a:cubicBezTo>
                <a:cubicBezTo>
                  <a:pt x="1084135" y="1933270"/>
                  <a:pt x="1089374" y="1907933"/>
                  <a:pt x="1105567" y="1890217"/>
                </a:cubicBezTo>
                <a:cubicBezTo>
                  <a:pt x="1138142" y="1854593"/>
                  <a:pt x="1193197" y="1865452"/>
                  <a:pt x="1229106" y="1888788"/>
                </a:cubicBezTo>
                <a:cubicBezTo>
                  <a:pt x="1249680" y="1902123"/>
                  <a:pt x="1295876" y="1934508"/>
                  <a:pt x="1299305" y="1959845"/>
                </a:cubicBezTo>
                <a:cubicBezTo>
                  <a:pt x="1260919" y="1955844"/>
                  <a:pt x="1230916" y="1917839"/>
                  <a:pt x="1188720" y="1935365"/>
                </a:cubicBezTo>
                <a:cubicBezTo>
                  <a:pt x="1181005" y="1938604"/>
                  <a:pt x="1174147" y="1943652"/>
                  <a:pt x="1167670" y="1948986"/>
                </a:cubicBezTo>
                <a:cubicBezTo>
                  <a:pt x="1132046" y="1978800"/>
                  <a:pt x="1107186" y="2020900"/>
                  <a:pt x="1097566" y="2066334"/>
                </a:cubicBezTo>
                <a:cubicBezTo>
                  <a:pt x="1122426" y="2100243"/>
                  <a:pt x="1145095" y="2135010"/>
                  <a:pt x="1166050" y="2170443"/>
                </a:cubicBezTo>
                <a:cubicBezTo>
                  <a:pt x="1160240" y="2129485"/>
                  <a:pt x="1161860" y="2087480"/>
                  <a:pt x="1171575" y="2047284"/>
                </a:cubicBezTo>
                <a:cubicBezTo>
                  <a:pt x="1175671" y="2030425"/>
                  <a:pt x="1181386" y="2013185"/>
                  <a:pt x="1193292" y="2000612"/>
                </a:cubicBezTo>
                <a:cubicBezTo>
                  <a:pt x="1215771" y="1976799"/>
                  <a:pt x="1255205" y="1976132"/>
                  <a:pt x="1284541" y="1990896"/>
                </a:cubicBezTo>
                <a:cubicBezTo>
                  <a:pt x="1310640" y="2004041"/>
                  <a:pt x="1350169" y="2037854"/>
                  <a:pt x="1352264" y="2069477"/>
                </a:cubicBezTo>
                <a:cubicBezTo>
                  <a:pt x="1334072" y="2061000"/>
                  <a:pt x="1316926" y="2045379"/>
                  <a:pt x="1298543" y="2035378"/>
                </a:cubicBezTo>
                <a:cubicBezTo>
                  <a:pt x="1290923" y="2031282"/>
                  <a:pt x="1282922" y="2027377"/>
                  <a:pt x="1274255" y="2026710"/>
                </a:cubicBezTo>
                <a:cubicBezTo>
                  <a:pt x="1252252" y="2025186"/>
                  <a:pt x="1234821" y="2044712"/>
                  <a:pt x="1223867" y="2063762"/>
                </a:cubicBezTo>
                <a:cubicBezTo>
                  <a:pt x="1197293" y="2109673"/>
                  <a:pt x="1186910" y="2164156"/>
                  <a:pt x="1192244" y="2216829"/>
                </a:cubicBezTo>
                <a:cubicBezTo>
                  <a:pt x="1268539" y="2357418"/>
                  <a:pt x="1320260" y="2503913"/>
                  <a:pt x="1371886" y="2635167"/>
                </a:cubicBezTo>
                <a:cubicBezTo>
                  <a:pt x="1393222" y="2689364"/>
                  <a:pt x="1417891" y="2741181"/>
                  <a:pt x="1445990" y="2789567"/>
                </a:cubicBezTo>
                <a:lnTo>
                  <a:pt x="1445990" y="2789567"/>
                </a:lnTo>
                <a:cubicBezTo>
                  <a:pt x="1447038" y="2791472"/>
                  <a:pt x="1448276" y="2793282"/>
                  <a:pt x="1449324" y="2795187"/>
                </a:cubicBezTo>
                <a:cubicBezTo>
                  <a:pt x="1451324" y="2798521"/>
                  <a:pt x="1453324" y="2801950"/>
                  <a:pt x="1455325" y="2805284"/>
                </a:cubicBezTo>
                <a:cubicBezTo>
                  <a:pt x="1457135" y="2808332"/>
                  <a:pt x="1459039" y="2811380"/>
                  <a:pt x="1460849" y="2814428"/>
                </a:cubicBezTo>
                <a:cubicBezTo>
                  <a:pt x="1462945" y="2817857"/>
                  <a:pt x="1465135" y="2821190"/>
                  <a:pt x="1467326" y="2824620"/>
                </a:cubicBezTo>
                <a:cubicBezTo>
                  <a:pt x="1470660" y="2829858"/>
                  <a:pt x="1473994" y="2835002"/>
                  <a:pt x="1477423" y="2840145"/>
                </a:cubicBezTo>
                <a:cubicBezTo>
                  <a:pt x="1479137" y="2842717"/>
                  <a:pt x="1480852" y="2845289"/>
                  <a:pt x="1482566" y="2847765"/>
                </a:cubicBezTo>
                <a:cubicBezTo>
                  <a:pt x="1484947" y="2851289"/>
                  <a:pt x="1487329" y="2854719"/>
                  <a:pt x="1489805" y="2858243"/>
                </a:cubicBezTo>
                <a:cubicBezTo>
                  <a:pt x="1491329" y="2860433"/>
                  <a:pt x="1492853" y="2862529"/>
                  <a:pt x="1494377" y="2864720"/>
                </a:cubicBezTo>
                <a:cubicBezTo>
                  <a:pt x="1496377" y="2867482"/>
                  <a:pt x="1498282" y="2870339"/>
                  <a:pt x="1500283" y="2873006"/>
                </a:cubicBezTo>
                <a:cubicBezTo>
                  <a:pt x="1502759" y="2876340"/>
                  <a:pt x="1505236" y="2879579"/>
                  <a:pt x="1507712" y="2882913"/>
                </a:cubicBezTo>
                <a:cubicBezTo>
                  <a:pt x="1509331" y="2885103"/>
                  <a:pt x="1511046" y="2887389"/>
                  <a:pt x="1512760" y="2889580"/>
                </a:cubicBezTo>
                <a:cubicBezTo>
                  <a:pt x="1514951" y="2892342"/>
                  <a:pt x="1517142" y="2895105"/>
                  <a:pt x="1519333" y="2897867"/>
                </a:cubicBezTo>
                <a:cubicBezTo>
                  <a:pt x="1522190" y="2901486"/>
                  <a:pt x="1525048" y="2905011"/>
                  <a:pt x="1527905" y="2908535"/>
                </a:cubicBezTo>
                <a:cubicBezTo>
                  <a:pt x="1529334" y="2910249"/>
                  <a:pt x="1530668" y="2911964"/>
                  <a:pt x="1532096" y="2913583"/>
                </a:cubicBezTo>
                <a:cubicBezTo>
                  <a:pt x="1584674" y="2976924"/>
                  <a:pt x="1645444" y="3030455"/>
                  <a:pt x="1714690" y="3070936"/>
                </a:cubicBezTo>
                <a:cubicBezTo>
                  <a:pt x="1714690" y="3070936"/>
                  <a:pt x="1714690" y="3070841"/>
                  <a:pt x="1714690" y="3070841"/>
                </a:cubicBezTo>
                <a:cubicBezTo>
                  <a:pt x="1743647" y="3087795"/>
                  <a:pt x="1773936" y="3102559"/>
                  <a:pt x="1805654" y="3114561"/>
                </a:cubicBezTo>
                <a:cubicBezTo>
                  <a:pt x="1923478" y="3159138"/>
                  <a:pt x="2077117" y="3179426"/>
                  <a:pt x="2192084" y="3116180"/>
                </a:cubicBezTo>
                <a:cubicBezTo>
                  <a:pt x="2238280" y="3090748"/>
                  <a:pt x="2271808" y="3052172"/>
                  <a:pt x="2292382" y="3007214"/>
                </a:cubicBezTo>
                <a:cubicBezTo>
                  <a:pt x="2292191" y="3007309"/>
                  <a:pt x="2292001" y="3007404"/>
                  <a:pt x="2291810" y="3007499"/>
                </a:cubicBezTo>
                <a:cubicBezTo>
                  <a:pt x="2289239" y="3008642"/>
                  <a:pt x="2286572" y="3009786"/>
                  <a:pt x="2283714" y="3010071"/>
                </a:cubicBezTo>
                <a:cubicBezTo>
                  <a:pt x="2279523" y="3010547"/>
                  <a:pt x="2275332" y="3009309"/>
                  <a:pt x="2271332" y="3007976"/>
                </a:cubicBezTo>
                <a:cubicBezTo>
                  <a:pt x="2259520" y="3004261"/>
                  <a:pt x="2247043" y="3000165"/>
                  <a:pt x="2238756" y="2991021"/>
                </a:cubicBezTo>
                <a:cubicBezTo>
                  <a:pt x="2233422" y="2985211"/>
                  <a:pt x="2230279" y="2977686"/>
                  <a:pt x="2228183" y="2970066"/>
                </a:cubicBezTo>
                <a:cubicBezTo>
                  <a:pt x="2223611" y="2953397"/>
                  <a:pt x="2223802" y="2935490"/>
                  <a:pt x="2228755" y="2919012"/>
                </a:cubicBezTo>
                <a:cubicBezTo>
                  <a:pt x="2232089" y="2930442"/>
                  <a:pt x="2235518" y="2941967"/>
                  <a:pt x="2241518" y="2952255"/>
                </a:cubicBezTo>
                <a:cubicBezTo>
                  <a:pt x="2247519" y="2962541"/>
                  <a:pt x="2256377" y="2971590"/>
                  <a:pt x="2267617" y="2975496"/>
                </a:cubicBezTo>
                <a:cubicBezTo>
                  <a:pt x="2279904" y="2979687"/>
                  <a:pt x="2293715" y="2977115"/>
                  <a:pt x="2305336" y="2971305"/>
                </a:cubicBezTo>
                <a:cubicBezTo>
                  <a:pt x="2305526" y="2971209"/>
                  <a:pt x="2305622" y="2971114"/>
                  <a:pt x="2305812" y="2971019"/>
                </a:cubicBezTo>
                <a:cubicBezTo>
                  <a:pt x="2309241" y="2959208"/>
                  <a:pt x="2311813" y="2947111"/>
                  <a:pt x="2313527" y="2934824"/>
                </a:cubicBezTo>
                <a:cubicBezTo>
                  <a:pt x="2300192" y="2940348"/>
                  <a:pt x="2284476" y="2941396"/>
                  <a:pt x="2272379" y="2933776"/>
                </a:cubicBezTo>
                <a:cubicBezTo>
                  <a:pt x="2257044" y="2924156"/>
                  <a:pt x="2252091" y="2904534"/>
                  <a:pt x="2248376" y="2886818"/>
                </a:cubicBezTo>
                <a:cubicBezTo>
                  <a:pt x="2246948" y="2879960"/>
                  <a:pt x="2245519" y="2873102"/>
                  <a:pt x="2244090" y="2866244"/>
                </a:cubicBezTo>
                <a:cubicBezTo>
                  <a:pt x="2249138" y="2881007"/>
                  <a:pt x="2257425" y="2895105"/>
                  <a:pt x="2270093" y="2904248"/>
                </a:cubicBezTo>
                <a:cubicBezTo>
                  <a:pt x="2282761" y="2913392"/>
                  <a:pt x="2300097" y="2916822"/>
                  <a:pt x="2314289" y="2910345"/>
                </a:cubicBezTo>
                <a:cubicBezTo>
                  <a:pt x="2314956" y="2910059"/>
                  <a:pt x="2315528" y="2909582"/>
                  <a:pt x="2316194" y="2909297"/>
                </a:cubicBezTo>
                <a:cubicBezTo>
                  <a:pt x="2316861" y="2896247"/>
                  <a:pt x="2316766" y="2883008"/>
                  <a:pt x="2315623" y="2869768"/>
                </a:cubicBezTo>
                <a:cubicBezTo>
                  <a:pt x="2314575" y="2856719"/>
                  <a:pt x="2307145" y="2829287"/>
                  <a:pt x="2300002" y="2797378"/>
                </a:cubicBezTo>
                <a:cubicBezTo>
                  <a:pt x="2292096" y="2797188"/>
                  <a:pt x="2284762" y="2795854"/>
                  <a:pt x="2276761" y="2793473"/>
                </a:cubicBezTo>
                <a:cubicBezTo>
                  <a:pt x="2252472" y="2786329"/>
                  <a:pt x="2230945" y="2771661"/>
                  <a:pt x="2218753" y="2749086"/>
                </a:cubicBezTo>
                <a:cubicBezTo>
                  <a:pt x="2205609" y="2724607"/>
                  <a:pt x="2203895" y="2695080"/>
                  <a:pt x="2210467" y="2668029"/>
                </a:cubicBezTo>
                <a:cubicBezTo>
                  <a:pt x="2219325" y="2694413"/>
                  <a:pt x="2228469" y="2721273"/>
                  <a:pt x="2245043" y="2743657"/>
                </a:cubicBezTo>
                <a:cubicBezTo>
                  <a:pt x="2257806" y="2760992"/>
                  <a:pt x="2275999" y="2775375"/>
                  <a:pt x="2296382" y="2781090"/>
                </a:cubicBezTo>
                <a:cubicBezTo>
                  <a:pt x="2280761" y="2706129"/>
                  <a:pt x="2271617" y="2616784"/>
                  <a:pt x="2344293" y="2627928"/>
                </a:cubicBezTo>
                <a:cubicBezTo>
                  <a:pt x="2380678" y="2633548"/>
                  <a:pt x="2402491" y="2663742"/>
                  <a:pt x="2436019" y="2680316"/>
                </a:cubicBezTo>
                <a:cubicBezTo>
                  <a:pt x="2485930" y="2704986"/>
                  <a:pt x="2518315" y="2683649"/>
                  <a:pt x="2521268" y="2642025"/>
                </a:cubicBezTo>
                <a:cubicBezTo>
                  <a:pt x="2523839" y="2605640"/>
                  <a:pt x="2498408" y="2576398"/>
                  <a:pt x="2466975" y="2555824"/>
                </a:cubicBezTo>
                <a:cubicBezTo>
                  <a:pt x="2469547" y="2562111"/>
                  <a:pt x="2471547" y="2568778"/>
                  <a:pt x="2472785" y="2575922"/>
                </a:cubicBezTo>
                <a:cubicBezTo>
                  <a:pt x="2477834" y="2605449"/>
                  <a:pt x="2469833" y="2637072"/>
                  <a:pt x="2451163" y="2660504"/>
                </a:cubicBezTo>
                <a:cubicBezTo>
                  <a:pt x="2458021" y="2644216"/>
                  <a:pt x="2455545" y="2625738"/>
                  <a:pt x="2452878" y="2608307"/>
                </a:cubicBezTo>
                <a:cubicBezTo>
                  <a:pt x="2451354" y="2598401"/>
                  <a:pt x="2449830" y="2588304"/>
                  <a:pt x="2445829" y="2579065"/>
                </a:cubicBezTo>
                <a:cubicBezTo>
                  <a:pt x="2437638" y="2560206"/>
                  <a:pt x="2419826" y="2546204"/>
                  <a:pt x="2409730" y="2528773"/>
                </a:cubicBezTo>
                <a:cubicBezTo>
                  <a:pt x="2355342" y="2511247"/>
                  <a:pt x="2289048" y="2506389"/>
                  <a:pt x="2244376" y="2539917"/>
                </a:cubicBezTo>
                <a:cubicBezTo>
                  <a:pt x="2186178" y="2583542"/>
                  <a:pt x="2183225" y="2663361"/>
                  <a:pt x="2191798" y="2729465"/>
                </a:cubicBezTo>
                <a:cubicBezTo>
                  <a:pt x="2199132" y="2786329"/>
                  <a:pt x="2229231" y="2841574"/>
                  <a:pt x="2216182" y="2899867"/>
                </a:cubicBezTo>
                <a:cubicBezTo>
                  <a:pt x="2204657" y="2951112"/>
                  <a:pt x="2179891" y="2999022"/>
                  <a:pt x="2125409" y="3013024"/>
                </a:cubicBezTo>
                <a:cubicBezTo>
                  <a:pt x="2084832" y="3023406"/>
                  <a:pt x="2040731" y="3016739"/>
                  <a:pt x="2000536" y="3007214"/>
                </a:cubicBezTo>
                <a:cubicBezTo>
                  <a:pt x="1987010" y="3012738"/>
                  <a:pt x="1973199" y="3017406"/>
                  <a:pt x="1969294" y="3020454"/>
                </a:cubicBezTo>
                <a:cubicBezTo>
                  <a:pt x="1955768" y="3030740"/>
                  <a:pt x="1943767" y="3044838"/>
                  <a:pt x="1940814" y="3061792"/>
                </a:cubicBezTo>
                <a:cubicBezTo>
                  <a:pt x="1936337" y="3087986"/>
                  <a:pt x="1954244" y="3111894"/>
                  <a:pt x="1971008" y="3131991"/>
                </a:cubicBezTo>
                <a:cubicBezTo>
                  <a:pt x="1957483" y="3125895"/>
                  <a:pt x="1944529" y="3118371"/>
                  <a:pt x="1932527" y="3109703"/>
                </a:cubicBezTo>
                <a:cubicBezTo>
                  <a:pt x="1919383" y="3100178"/>
                  <a:pt x="1906714" y="3088367"/>
                  <a:pt x="1902143" y="3072555"/>
                </a:cubicBezTo>
                <a:cubicBezTo>
                  <a:pt x="1899476" y="3063316"/>
                  <a:pt x="1899761" y="3053410"/>
                  <a:pt x="1900999" y="3043885"/>
                </a:cubicBezTo>
                <a:cubicBezTo>
                  <a:pt x="1902428" y="3032741"/>
                  <a:pt x="1905190" y="3021597"/>
                  <a:pt x="1910048" y="3011500"/>
                </a:cubicBezTo>
                <a:cubicBezTo>
                  <a:pt x="1914620" y="3002070"/>
                  <a:pt x="1921097" y="2993688"/>
                  <a:pt x="1928812" y="2986735"/>
                </a:cubicBezTo>
                <a:cubicBezTo>
                  <a:pt x="1918240" y="2983211"/>
                  <a:pt x="1907762" y="2979496"/>
                  <a:pt x="1897285" y="2975591"/>
                </a:cubicBezTo>
                <a:cubicBezTo>
                  <a:pt x="1883950" y="2986068"/>
                  <a:pt x="1868710" y="2996165"/>
                  <a:pt x="1865185" y="3000832"/>
                </a:cubicBezTo>
                <a:cubicBezTo>
                  <a:pt x="1854136" y="3015215"/>
                  <a:pt x="1845469" y="3033407"/>
                  <a:pt x="1846326" y="3052457"/>
                </a:cubicBezTo>
                <a:cubicBezTo>
                  <a:pt x="1847660" y="3081985"/>
                  <a:pt x="1870234" y="3103607"/>
                  <a:pt x="1890903" y="3121514"/>
                </a:cubicBezTo>
                <a:cubicBezTo>
                  <a:pt x="1876425" y="3118180"/>
                  <a:pt x="1862137" y="3113132"/>
                  <a:pt x="1848517" y="3106464"/>
                </a:cubicBezTo>
                <a:cubicBezTo>
                  <a:pt x="1833658" y="3099225"/>
                  <a:pt x="1818703" y="3089414"/>
                  <a:pt x="1810893" y="3073413"/>
                </a:cubicBezTo>
                <a:cubicBezTo>
                  <a:pt x="1806321" y="3064078"/>
                  <a:pt x="1804416" y="3053220"/>
                  <a:pt x="1803654" y="3042552"/>
                </a:cubicBezTo>
                <a:cubicBezTo>
                  <a:pt x="1802701" y="3030074"/>
                  <a:pt x="1802987" y="3017406"/>
                  <a:pt x="1805559" y="3005214"/>
                </a:cubicBezTo>
                <a:cubicBezTo>
                  <a:pt x="1810131" y="2983497"/>
                  <a:pt x="1822514" y="2964065"/>
                  <a:pt x="1838897" y="2951778"/>
                </a:cubicBezTo>
                <a:cubicBezTo>
                  <a:pt x="1818703" y="2942825"/>
                  <a:pt x="1798701" y="2933395"/>
                  <a:pt x="1779270" y="2923394"/>
                </a:cubicBezTo>
                <a:cubicBezTo>
                  <a:pt x="1764125" y="2915679"/>
                  <a:pt x="1749457" y="2907297"/>
                  <a:pt x="1735169" y="2898533"/>
                </a:cubicBezTo>
                <a:cubicBezTo>
                  <a:pt x="1716976" y="2905011"/>
                  <a:pt x="1701165" y="2917774"/>
                  <a:pt x="1694593" y="2935681"/>
                </a:cubicBezTo>
                <a:cubicBezTo>
                  <a:pt x="1686211" y="2958541"/>
                  <a:pt x="1694116" y="2983973"/>
                  <a:pt x="1704403" y="3005975"/>
                </a:cubicBezTo>
                <a:cubicBezTo>
                  <a:pt x="1712785" y="3023978"/>
                  <a:pt x="1723072" y="3041694"/>
                  <a:pt x="1737360" y="3055315"/>
                </a:cubicBezTo>
                <a:cubicBezTo>
                  <a:pt x="1740218" y="3057791"/>
                  <a:pt x="1743075" y="3060268"/>
                  <a:pt x="1745932" y="3062745"/>
                </a:cubicBezTo>
                <a:cubicBezTo>
                  <a:pt x="1742885" y="3060458"/>
                  <a:pt x="1740027" y="3057887"/>
                  <a:pt x="1737360" y="3055315"/>
                </a:cubicBezTo>
                <a:cubicBezTo>
                  <a:pt x="1718310" y="3038646"/>
                  <a:pt x="1699927" y="3020930"/>
                  <a:pt x="1685925" y="2999880"/>
                </a:cubicBezTo>
                <a:cubicBezTo>
                  <a:pt x="1669828" y="2975686"/>
                  <a:pt x="1659636" y="2946444"/>
                  <a:pt x="1663160" y="2917583"/>
                </a:cubicBezTo>
                <a:cubicBezTo>
                  <a:pt x="1664398" y="2907297"/>
                  <a:pt x="1667542" y="2896914"/>
                  <a:pt x="1674209" y="2888913"/>
                </a:cubicBezTo>
                <a:cubicBezTo>
                  <a:pt x="1680401" y="2881484"/>
                  <a:pt x="1688973" y="2876721"/>
                  <a:pt x="1698307" y="2873673"/>
                </a:cubicBezTo>
                <a:cubicBezTo>
                  <a:pt x="1687925" y="2866053"/>
                  <a:pt x="1677829" y="2858147"/>
                  <a:pt x="1668113" y="2849861"/>
                </a:cubicBezTo>
                <a:cubicBezTo>
                  <a:pt x="1644110" y="2861862"/>
                  <a:pt x="1630299" y="2890723"/>
                  <a:pt x="1630299" y="2918155"/>
                </a:cubicBezTo>
                <a:cubicBezTo>
                  <a:pt x="1630204" y="2948635"/>
                  <a:pt x="1643539" y="2977496"/>
                  <a:pt x="1658017" y="3004356"/>
                </a:cubicBezTo>
                <a:cubicBezTo>
                  <a:pt x="1640110" y="2983782"/>
                  <a:pt x="1622679" y="2962446"/>
                  <a:pt x="1611059" y="2937777"/>
                </a:cubicBezTo>
                <a:cubicBezTo>
                  <a:pt x="1599438" y="2913107"/>
                  <a:pt x="1594009" y="2884627"/>
                  <a:pt x="1601057" y="2858338"/>
                </a:cubicBezTo>
                <a:cubicBezTo>
                  <a:pt x="1604105" y="2846908"/>
                  <a:pt x="1609820" y="2835669"/>
                  <a:pt x="1619726" y="2829096"/>
                </a:cubicBezTo>
                <a:cubicBezTo>
                  <a:pt x="1625251" y="2825477"/>
                  <a:pt x="1631632" y="2823667"/>
                  <a:pt x="1638110" y="2822333"/>
                </a:cubicBezTo>
                <a:cubicBezTo>
                  <a:pt x="1602772" y="2787186"/>
                  <a:pt x="1572768" y="2746896"/>
                  <a:pt x="1549241" y="2701175"/>
                </a:cubicBezTo>
                <a:cubicBezTo>
                  <a:pt x="1530763" y="2694222"/>
                  <a:pt x="1507045" y="2697270"/>
                  <a:pt x="1496187" y="2713653"/>
                </a:cubicBezTo>
                <a:cubicBezTo>
                  <a:pt x="1488853" y="2724702"/>
                  <a:pt x="1488757" y="2738990"/>
                  <a:pt x="1490377" y="2752039"/>
                </a:cubicBezTo>
                <a:cubicBezTo>
                  <a:pt x="1492568" y="2769565"/>
                  <a:pt x="1497425" y="2786805"/>
                  <a:pt x="1504664" y="2802903"/>
                </a:cubicBezTo>
                <a:cubicBezTo>
                  <a:pt x="1479994" y="2777185"/>
                  <a:pt x="1453991" y="2748896"/>
                  <a:pt x="1449419" y="2713558"/>
                </a:cubicBezTo>
                <a:cubicBezTo>
                  <a:pt x="1447800" y="2700985"/>
                  <a:pt x="1449514" y="2687079"/>
                  <a:pt x="1458087" y="2677744"/>
                </a:cubicBezTo>
                <a:cubicBezTo>
                  <a:pt x="1464183" y="2671172"/>
                  <a:pt x="1473041" y="2667743"/>
                  <a:pt x="1481899" y="2665933"/>
                </a:cubicBezTo>
                <a:cubicBezTo>
                  <a:pt x="1499426" y="2662218"/>
                  <a:pt x="1517904" y="2664219"/>
                  <a:pt x="1534763" y="2670600"/>
                </a:cubicBezTo>
                <a:cubicBezTo>
                  <a:pt x="1529334" y="2658313"/>
                  <a:pt x="1524476" y="2645549"/>
                  <a:pt x="1519714" y="2632691"/>
                </a:cubicBezTo>
                <a:cubicBezTo>
                  <a:pt x="1498759" y="2626023"/>
                  <a:pt x="1478947" y="2622689"/>
                  <a:pt x="1456277" y="2637834"/>
                </a:cubicBezTo>
                <a:cubicBezTo>
                  <a:pt x="1438656" y="2649645"/>
                  <a:pt x="1426940" y="2669838"/>
                  <a:pt x="1425511" y="2690984"/>
                </a:cubicBezTo>
                <a:cubicBezTo>
                  <a:pt x="1418082" y="2669457"/>
                  <a:pt x="1410557" y="2646978"/>
                  <a:pt x="1413510" y="2624404"/>
                </a:cubicBezTo>
                <a:cubicBezTo>
                  <a:pt x="1416463" y="2601830"/>
                  <a:pt x="1433322" y="2579256"/>
                  <a:pt x="1456087" y="2578017"/>
                </a:cubicBezTo>
                <a:cubicBezTo>
                  <a:pt x="1463611" y="2577636"/>
                  <a:pt x="1471136" y="2579446"/>
                  <a:pt x="1478280" y="2581922"/>
                </a:cubicBezTo>
                <a:cubicBezTo>
                  <a:pt x="1484662" y="2584113"/>
                  <a:pt x="1495711" y="2588781"/>
                  <a:pt x="1506855" y="2595067"/>
                </a:cubicBezTo>
                <a:cubicBezTo>
                  <a:pt x="1468374" y="2473719"/>
                  <a:pt x="1448752" y="2330463"/>
                  <a:pt x="1399318" y="2163585"/>
                </a:cubicBezTo>
                <a:cubicBezTo>
                  <a:pt x="1338167" y="1957273"/>
                  <a:pt x="1209865" y="1779632"/>
                  <a:pt x="1109091" y="1663522"/>
                </a:cubicBezTo>
                <a:cubicBezTo>
                  <a:pt x="1079278" y="1640757"/>
                  <a:pt x="1046512" y="1623231"/>
                  <a:pt x="1007554" y="1614087"/>
                </a:cubicBezTo>
                <a:cubicBezTo>
                  <a:pt x="967168" y="1604562"/>
                  <a:pt x="921067" y="1605515"/>
                  <a:pt x="888778" y="1631518"/>
                </a:cubicBezTo>
                <a:cubicBezTo>
                  <a:pt x="849058" y="1663522"/>
                  <a:pt x="843343" y="1720862"/>
                  <a:pt x="840772" y="1771821"/>
                </a:cubicBezTo>
                <a:cubicBezTo>
                  <a:pt x="820293" y="1721625"/>
                  <a:pt x="820674" y="1663331"/>
                  <a:pt x="841629" y="1613421"/>
                </a:cubicBezTo>
                <a:cubicBezTo>
                  <a:pt x="854297" y="1583321"/>
                  <a:pt x="879157" y="1553508"/>
                  <a:pt x="911828" y="1553222"/>
                </a:cubicBezTo>
                <a:cubicBezTo>
                  <a:pt x="922591" y="1553127"/>
                  <a:pt x="933069" y="1556271"/>
                  <a:pt x="943356" y="1559509"/>
                </a:cubicBezTo>
                <a:cubicBezTo>
                  <a:pt x="980980" y="1571225"/>
                  <a:pt x="1018603" y="1583988"/>
                  <a:pt x="1053370" y="1602276"/>
                </a:cubicBezTo>
                <a:cubicBezTo>
                  <a:pt x="1003078" y="1549508"/>
                  <a:pt x="968597" y="1519790"/>
                  <a:pt x="968597" y="1519790"/>
                </a:cubicBezTo>
                <a:cubicBezTo>
                  <a:pt x="1092327" y="1596847"/>
                  <a:pt x="1196149" y="1715052"/>
                  <a:pt x="1278160" y="1837734"/>
                </a:cubicBezTo>
                <a:cubicBezTo>
                  <a:pt x="1277588" y="1817732"/>
                  <a:pt x="1281112" y="1797729"/>
                  <a:pt x="1283494" y="1777822"/>
                </a:cubicBezTo>
                <a:cubicBezTo>
                  <a:pt x="1287018" y="1748294"/>
                  <a:pt x="1287970" y="1718291"/>
                  <a:pt x="1283303" y="1688954"/>
                </a:cubicBezTo>
                <a:cubicBezTo>
                  <a:pt x="1273873" y="1629041"/>
                  <a:pt x="1241774" y="1575035"/>
                  <a:pt x="1204817" y="1527029"/>
                </a:cubicBezTo>
                <a:cubicBezTo>
                  <a:pt x="1181481" y="1496644"/>
                  <a:pt x="1155954" y="1468069"/>
                  <a:pt x="1131570" y="1438637"/>
                </a:cubicBezTo>
                <a:cubicBezTo>
                  <a:pt x="1119473" y="1424063"/>
                  <a:pt x="1107186" y="1409395"/>
                  <a:pt x="1096423" y="1393774"/>
                </a:cubicBezTo>
                <a:cubicBezTo>
                  <a:pt x="1090517" y="1385201"/>
                  <a:pt x="1083659" y="1362437"/>
                  <a:pt x="1076325" y="1357484"/>
                </a:cubicBezTo>
                <a:cubicBezTo>
                  <a:pt x="1162240" y="1415586"/>
                  <a:pt x="1229963" y="1497596"/>
                  <a:pt x="1282827" y="1586941"/>
                </a:cubicBezTo>
                <a:cubicBezTo>
                  <a:pt x="1297781" y="1612182"/>
                  <a:pt x="1311688" y="1638376"/>
                  <a:pt x="1318927" y="1666760"/>
                </a:cubicBezTo>
                <a:cubicBezTo>
                  <a:pt x="1326737" y="1697240"/>
                  <a:pt x="1326547" y="1729054"/>
                  <a:pt x="1325309" y="1760486"/>
                </a:cubicBezTo>
                <a:cubicBezTo>
                  <a:pt x="1323594" y="1805159"/>
                  <a:pt x="1319784" y="1849640"/>
                  <a:pt x="1314069" y="1894027"/>
                </a:cubicBezTo>
                <a:cubicBezTo>
                  <a:pt x="1348168" y="1949748"/>
                  <a:pt x="1377696" y="2005184"/>
                  <a:pt x="1402556" y="2057000"/>
                </a:cubicBezTo>
                <a:cubicBezTo>
                  <a:pt x="1404652" y="2045570"/>
                  <a:pt x="1408557" y="2034425"/>
                  <a:pt x="1412462" y="2023472"/>
                </a:cubicBezTo>
                <a:cubicBezTo>
                  <a:pt x="1423226" y="1993373"/>
                  <a:pt x="1432941" y="1962512"/>
                  <a:pt x="1445038" y="1932889"/>
                </a:cubicBezTo>
                <a:cubicBezTo>
                  <a:pt x="1452467" y="1978704"/>
                  <a:pt x="1445609" y="2025281"/>
                  <a:pt x="1448657" y="2071573"/>
                </a:cubicBezTo>
                <a:cubicBezTo>
                  <a:pt x="1450562" y="2100243"/>
                  <a:pt x="1454086" y="2128818"/>
                  <a:pt x="1456087" y="2157489"/>
                </a:cubicBezTo>
                <a:cubicBezTo>
                  <a:pt x="1456563" y="2163680"/>
                  <a:pt x="1456182" y="2171300"/>
                  <a:pt x="1455610" y="2179396"/>
                </a:cubicBezTo>
                <a:cubicBezTo>
                  <a:pt x="1470565" y="2217877"/>
                  <a:pt x="1481518" y="2251119"/>
                  <a:pt x="1488567" y="2276742"/>
                </a:cubicBezTo>
                <a:cubicBezTo>
                  <a:pt x="1494472" y="2246928"/>
                  <a:pt x="1502759" y="2217496"/>
                  <a:pt x="1504378" y="2187111"/>
                </a:cubicBezTo>
                <a:cubicBezTo>
                  <a:pt x="1506188" y="2154726"/>
                  <a:pt x="1492568" y="2129485"/>
                  <a:pt x="1485805" y="2098529"/>
                </a:cubicBezTo>
                <a:cubicBezTo>
                  <a:pt x="1503997" y="2117579"/>
                  <a:pt x="1511808" y="2145773"/>
                  <a:pt x="1515427" y="2171205"/>
                </a:cubicBezTo>
                <a:cubicBezTo>
                  <a:pt x="1519237" y="2197970"/>
                  <a:pt x="1518952" y="2225116"/>
                  <a:pt x="1522095" y="2251977"/>
                </a:cubicBezTo>
                <a:cubicBezTo>
                  <a:pt x="1524476" y="2272265"/>
                  <a:pt x="1528858" y="2292267"/>
                  <a:pt x="1530001" y="2312651"/>
                </a:cubicBezTo>
                <a:cubicBezTo>
                  <a:pt x="1531430" y="2339702"/>
                  <a:pt x="1526857" y="2366848"/>
                  <a:pt x="1516951" y="2392089"/>
                </a:cubicBezTo>
                <a:cubicBezTo>
                  <a:pt x="1534192" y="2454002"/>
                  <a:pt x="1553813" y="2510675"/>
                  <a:pt x="1577245" y="2589257"/>
                </a:cubicBezTo>
                <a:cubicBezTo>
                  <a:pt x="1594390" y="2589066"/>
                  <a:pt x="1612582" y="2584685"/>
                  <a:pt x="1618297" y="2579922"/>
                </a:cubicBezTo>
                <a:cubicBezTo>
                  <a:pt x="1638872" y="2562777"/>
                  <a:pt x="1650397" y="2522677"/>
                  <a:pt x="1653921" y="2497340"/>
                </a:cubicBezTo>
                <a:cubicBezTo>
                  <a:pt x="1658207" y="2518296"/>
                  <a:pt x="1659445" y="2539917"/>
                  <a:pt x="1657731" y="2561253"/>
                </a:cubicBezTo>
                <a:cubicBezTo>
                  <a:pt x="1657160" y="2568873"/>
                  <a:pt x="1656112" y="2576493"/>
                  <a:pt x="1653731" y="2583732"/>
                </a:cubicBezTo>
                <a:cubicBezTo>
                  <a:pt x="1645158" y="2610021"/>
                  <a:pt x="1616964" y="2627357"/>
                  <a:pt x="1589151" y="2621832"/>
                </a:cubicBezTo>
                <a:cubicBezTo>
                  <a:pt x="1588294" y="2621642"/>
                  <a:pt x="1587532" y="2621451"/>
                  <a:pt x="1586674" y="2621261"/>
                </a:cubicBezTo>
                <a:cubicBezTo>
                  <a:pt x="1590485" y="2634405"/>
                  <a:pt x="1594390" y="2648216"/>
                  <a:pt x="1598390" y="2662695"/>
                </a:cubicBezTo>
                <a:cubicBezTo>
                  <a:pt x="1600867" y="2671648"/>
                  <a:pt x="1603819" y="2680221"/>
                  <a:pt x="1606963" y="2688507"/>
                </a:cubicBezTo>
                <a:cubicBezTo>
                  <a:pt x="1617250" y="2686793"/>
                  <a:pt x="1626013" y="2683935"/>
                  <a:pt x="1629632" y="2680887"/>
                </a:cubicBezTo>
                <a:cubicBezTo>
                  <a:pt x="1650206" y="2663742"/>
                  <a:pt x="1661731" y="2623642"/>
                  <a:pt x="1665256" y="2598306"/>
                </a:cubicBezTo>
                <a:cubicBezTo>
                  <a:pt x="1669542" y="2619261"/>
                  <a:pt x="1670780" y="2640882"/>
                  <a:pt x="1669066" y="2662218"/>
                </a:cubicBezTo>
                <a:cubicBezTo>
                  <a:pt x="1668494" y="2669838"/>
                  <a:pt x="1667447" y="2677458"/>
                  <a:pt x="1665065" y="2684697"/>
                </a:cubicBezTo>
                <a:cubicBezTo>
                  <a:pt x="1658874" y="2703842"/>
                  <a:pt x="1642205" y="2718130"/>
                  <a:pt x="1622869" y="2722512"/>
                </a:cubicBezTo>
                <a:cubicBezTo>
                  <a:pt x="1642967" y="2758516"/>
                  <a:pt x="1669256" y="2786234"/>
                  <a:pt x="1696212" y="2807189"/>
                </a:cubicBezTo>
                <a:cubicBezTo>
                  <a:pt x="1693450" y="2777185"/>
                  <a:pt x="1690878" y="2745943"/>
                  <a:pt x="1689068" y="2712606"/>
                </a:cubicBezTo>
                <a:cubicBezTo>
                  <a:pt x="1683925" y="2617260"/>
                  <a:pt x="1669923" y="2484958"/>
                  <a:pt x="1620107" y="2348179"/>
                </a:cubicBezTo>
                <a:cubicBezTo>
                  <a:pt x="1619822" y="2350465"/>
                  <a:pt x="1619631" y="2352656"/>
                  <a:pt x="1619345" y="2354942"/>
                </a:cubicBezTo>
                <a:cubicBezTo>
                  <a:pt x="1612487" y="2415902"/>
                  <a:pt x="1605724" y="2476766"/>
                  <a:pt x="1598866" y="2537727"/>
                </a:cubicBezTo>
                <a:cubicBezTo>
                  <a:pt x="1594866" y="2506294"/>
                  <a:pt x="1590961" y="2474957"/>
                  <a:pt x="1586960" y="2443524"/>
                </a:cubicBezTo>
                <a:cubicBezTo>
                  <a:pt x="1585055" y="2428570"/>
                  <a:pt x="1583150" y="2413521"/>
                  <a:pt x="1583531" y="2398471"/>
                </a:cubicBezTo>
                <a:cubicBezTo>
                  <a:pt x="1584007" y="2379707"/>
                  <a:pt x="1587913" y="2361228"/>
                  <a:pt x="1590103" y="2342559"/>
                </a:cubicBezTo>
                <a:cubicBezTo>
                  <a:pt x="1592580" y="2321318"/>
                  <a:pt x="1592866" y="2299982"/>
                  <a:pt x="1591627" y="2278647"/>
                </a:cubicBezTo>
                <a:cubicBezTo>
                  <a:pt x="1581436" y="2256168"/>
                  <a:pt x="1570101" y="2233784"/>
                  <a:pt x="1557623" y="2211590"/>
                </a:cubicBezTo>
                <a:cubicBezTo>
                  <a:pt x="1467898" y="2052047"/>
                  <a:pt x="1483328" y="1952129"/>
                  <a:pt x="1425131" y="1810112"/>
                </a:cubicBezTo>
                <a:cubicBezTo>
                  <a:pt x="1426464" y="1822399"/>
                  <a:pt x="1427321" y="1834686"/>
                  <a:pt x="1427607" y="1847069"/>
                </a:cubicBezTo>
                <a:cubicBezTo>
                  <a:pt x="1428845" y="1896408"/>
                  <a:pt x="1420368" y="1947081"/>
                  <a:pt x="1395412" y="1989658"/>
                </a:cubicBezTo>
                <a:cubicBezTo>
                  <a:pt x="1394651" y="1902885"/>
                  <a:pt x="1388173" y="1816208"/>
                  <a:pt x="1376077" y="1730292"/>
                </a:cubicBezTo>
                <a:cubicBezTo>
                  <a:pt x="1374743" y="1720767"/>
                  <a:pt x="1373314" y="1711337"/>
                  <a:pt x="1371886" y="1701908"/>
                </a:cubicBezTo>
                <a:cubicBezTo>
                  <a:pt x="1299019" y="1562938"/>
                  <a:pt x="1275207" y="1517313"/>
                  <a:pt x="1219772" y="1447495"/>
                </a:cubicBezTo>
                <a:cubicBezTo>
                  <a:pt x="1207198" y="1431683"/>
                  <a:pt x="1193482" y="1408061"/>
                  <a:pt x="1179100" y="1379391"/>
                </a:cubicBezTo>
                <a:cubicBezTo>
                  <a:pt x="1157097" y="1369390"/>
                  <a:pt x="1134618" y="1353959"/>
                  <a:pt x="1113377" y="1345006"/>
                </a:cubicBezTo>
                <a:cubicBezTo>
                  <a:pt x="1079468" y="1330814"/>
                  <a:pt x="1044892" y="1317764"/>
                  <a:pt x="1013650" y="1298143"/>
                </a:cubicBezTo>
                <a:cubicBezTo>
                  <a:pt x="997839" y="1288142"/>
                  <a:pt x="983266" y="1276712"/>
                  <a:pt x="969740" y="1264139"/>
                </a:cubicBezTo>
                <a:cubicBezTo>
                  <a:pt x="946118" y="1252709"/>
                  <a:pt x="922877" y="1240326"/>
                  <a:pt x="899922" y="1229658"/>
                </a:cubicBezTo>
                <a:cubicBezTo>
                  <a:pt x="862774" y="1212418"/>
                  <a:pt x="825532" y="1195178"/>
                  <a:pt x="791242" y="1172889"/>
                </a:cubicBezTo>
                <a:cubicBezTo>
                  <a:pt x="767810" y="1157649"/>
                  <a:pt x="745807" y="1140123"/>
                  <a:pt x="725710" y="1120597"/>
                </a:cubicBezTo>
                <a:cubicBezTo>
                  <a:pt x="710089" y="1105452"/>
                  <a:pt x="689038" y="1087640"/>
                  <a:pt x="669417" y="1097261"/>
                </a:cubicBezTo>
                <a:cubicBezTo>
                  <a:pt x="649129" y="1107167"/>
                  <a:pt x="648843" y="1139456"/>
                  <a:pt x="628650" y="1149743"/>
                </a:cubicBezTo>
                <a:cubicBezTo>
                  <a:pt x="611695" y="1158316"/>
                  <a:pt x="591693" y="1146029"/>
                  <a:pt x="577977" y="1132884"/>
                </a:cubicBezTo>
                <a:cubicBezTo>
                  <a:pt x="564261" y="1119740"/>
                  <a:pt x="549402" y="1103928"/>
                  <a:pt x="530447" y="1104404"/>
                </a:cubicBezTo>
                <a:cubicBezTo>
                  <a:pt x="518636" y="1104690"/>
                  <a:pt x="508063" y="1111548"/>
                  <a:pt x="498919" y="1118882"/>
                </a:cubicBezTo>
                <a:cubicBezTo>
                  <a:pt x="423481" y="1179176"/>
                  <a:pt x="400812" y="1282046"/>
                  <a:pt x="355473" y="1367199"/>
                </a:cubicBezTo>
                <a:cubicBezTo>
                  <a:pt x="330041" y="1414919"/>
                  <a:pt x="296037" y="1459496"/>
                  <a:pt x="284607" y="1512360"/>
                </a:cubicBezTo>
                <a:cubicBezTo>
                  <a:pt x="278416" y="1541030"/>
                  <a:pt x="279273" y="1570844"/>
                  <a:pt x="274606" y="1599800"/>
                </a:cubicBezTo>
                <a:cubicBezTo>
                  <a:pt x="268414" y="1638566"/>
                  <a:pt x="252698" y="1675142"/>
                  <a:pt x="237172" y="1711242"/>
                </a:cubicBezTo>
                <a:cubicBezTo>
                  <a:pt x="239173" y="1649901"/>
                  <a:pt x="241078" y="1588560"/>
                  <a:pt x="243078" y="1527219"/>
                </a:cubicBezTo>
                <a:cubicBezTo>
                  <a:pt x="243745" y="1506740"/>
                  <a:pt x="244411" y="1485976"/>
                  <a:pt x="250126" y="1466259"/>
                </a:cubicBezTo>
                <a:cubicBezTo>
                  <a:pt x="261652" y="1426445"/>
                  <a:pt x="291941" y="1395488"/>
                  <a:pt x="314515" y="1360722"/>
                </a:cubicBezTo>
                <a:cubicBezTo>
                  <a:pt x="346615" y="1311287"/>
                  <a:pt x="363283" y="1253661"/>
                  <a:pt x="383572" y="1198226"/>
                </a:cubicBezTo>
                <a:cubicBezTo>
                  <a:pt x="403860" y="1142790"/>
                  <a:pt x="429482" y="1086974"/>
                  <a:pt x="474440" y="1048683"/>
                </a:cubicBezTo>
                <a:cubicBezTo>
                  <a:pt x="533305" y="998486"/>
                  <a:pt x="623316" y="987342"/>
                  <a:pt x="691229" y="1024299"/>
                </a:cubicBezTo>
                <a:cubicBezTo>
                  <a:pt x="713232" y="1036205"/>
                  <a:pt x="732472" y="1052493"/>
                  <a:pt x="751618" y="1068590"/>
                </a:cubicBezTo>
                <a:cubicBezTo>
                  <a:pt x="801052" y="1110215"/>
                  <a:pt x="850392" y="1151839"/>
                  <a:pt x="899827" y="1193463"/>
                </a:cubicBezTo>
                <a:cubicBezTo>
                  <a:pt x="907066" y="1199559"/>
                  <a:pt x="914876" y="1205369"/>
                  <a:pt x="922782" y="1210989"/>
                </a:cubicBezTo>
                <a:cubicBezTo>
                  <a:pt x="892111" y="1169555"/>
                  <a:pt x="867823" y="1122407"/>
                  <a:pt x="846391" y="1075448"/>
                </a:cubicBezTo>
                <a:cubicBezTo>
                  <a:pt x="900684" y="1130789"/>
                  <a:pt x="955167" y="1185938"/>
                  <a:pt x="1009745" y="1240898"/>
                </a:cubicBezTo>
                <a:cubicBezTo>
                  <a:pt x="1024033" y="1255280"/>
                  <a:pt x="1038606" y="1269854"/>
                  <a:pt x="1056227" y="1279760"/>
                </a:cubicBezTo>
                <a:cubicBezTo>
                  <a:pt x="1075753" y="1290713"/>
                  <a:pt x="1098042" y="1295571"/>
                  <a:pt x="1118616" y="1304334"/>
                </a:cubicBezTo>
                <a:cubicBezTo>
                  <a:pt x="1127950" y="1308335"/>
                  <a:pt x="1140809" y="1315479"/>
                  <a:pt x="1153573" y="1324432"/>
                </a:cubicBezTo>
                <a:cubicBezTo>
                  <a:pt x="1104710" y="1213085"/>
                  <a:pt x="1053941" y="1063161"/>
                  <a:pt x="1024795" y="971245"/>
                </a:cubicBezTo>
                <a:cubicBezTo>
                  <a:pt x="981742" y="835228"/>
                  <a:pt x="1002125" y="601675"/>
                  <a:pt x="1002125" y="601675"/>
                </a:cubicBezTo>
                <a:cubicBezTo>
                  <a:pt x="1002125" y="601675"/>
                  <a:pt x="1006697" y="821607"/>
                  <a:pt x="1052036" y="948575"/>
                </a:cubicBezTo>
                <a:cubicBezTo>
                  <a:pt x="1097375" y="1075544"/>
                  <a:pt x="1169956" y="1293190"/>
                  <a:pt x="1199388" y="1343101"/>
                </a:cubicBezTo>
                <a:cubicBezTo>
                  <a:pt x="1228820" y="1393012"/>
                  <a:pt x="1240155" y="1402061"/>
                  <a:pt x="1240155" y="1402061"/>
                </a:cubicBezTo>
                <a:cubicBezTo>
                  <a:pt x="1240155" y="1402061"/>
                  <a:pt x="1274159" y="1306811"/>
                  <a:pt x="1269587" y="1207084"/>
                </a:cubicBezTo>
                <a:cubicBezTo>
                  <a:pt x="1265015" y="1107357"/>
                  <a:pt x="1260539" y="1071067"/>
                  <a:pt x="1287685" y="1014393"/>
                </a:cubicBezTo>
                <a:cubicBezTo>
                  <a:pt x="1314926" y="957719"/>
                  <a:pt x="1296734" y="898760"/>
                  <a:pt x="1283113" y="873804"/>
                </a:cubicBezTo>
                <a:cubicBezTo>
                  <a:pt x="1283113" y="873804"/>
                  <a:pt x="1264158" y="892759"/>
                  <a:pt x="1244156" y="888663"/>
                </a:cubicBezTo>
                <a:cubicBezTo>
                  <a:pt x="1243393" y="913904"/>
                  <a:pt x="1240060" y="938765"/>
                  <a:pt x="1231297" y="962291"/>
                </a:cubicBezTo>
                <a:cubicBezTo>
                  <a:pt x="1223486" y="983342"/>
                  <a:pt x="1211580" y="1002677"/>
                  <a:pt x="1204531" y="1024013"/>
                </a:cubicBezTo>
                <a:cubicBezTo>
                  <a:pt x="1199007" y="1040587"/>
                  <a:pt x="1196435" y="1058018"/>
                  <a:pt x="1194626" y="1075448"/>
                </a:cubicBezTo>
                <a:cubicBezTo>
                  <a:pt x="1188339" y="1135075"/>
                  <a:pt x="1189672" y="1195463"/>
                  <a:pt x="1198721" y="1254804"/>
                </a:cubicBezTo>
                <a:cubicBezTo>
                  <a:pt x="1157192" y="1184414"/>
                  <a:pt x="1136428" y="1098880"/>
                  <a:pt x="1156621" y="1019727"/>
                </a:cubicBezTo>
                <a:cubicBezTo>
                  <a:pt x="1170527" y="965339"/>
                  <a:pt x="1202626" y="916476"/>
                  <a:pt x="1215676" y="862088"/>
                </a:cubicBezTo>
                <a:cubicBezTo>
                  <a:pt x="1202436" y="842562"/>
                  <a:pt x="1183386" y="815797"/>
                  <a:pt x="1166622" y="787412"/>
                </a:cubicBezTo>
                <a:cubicBezTo>
                  <a:pt x="1165860" y="788555"/>
                  <a:pt x="1165193" y="789794"/>
                  <a:pt x="1164431" y="790937"/>
                </a:cubicBezTo>
                <a:cubicBezTo>
                  <a:pt x="1156049" y="803319"/>
                  <a:pt x="1145191" y="813892"/>
                  <a:pt x="1136333" y="825989"/>
                </a:cubicBezTo>
                <a:cubicBezTo>
                  <a:pt x="1102328" y="872756"/>
                  <a:pt x="1102995" y="935336"/>
                  <a:pt x="1105186" y="993057"/>
                </a:cubicBezTo>
                <a:cubicBezTo>
                  <a:pt x="1088612" y="934478"/>
                  <a:pt x="1077849" y="871804"/>
                  <a:pt x="1093279" y="812939"/>
                </a:cubicBezTo>
                <a:cubicBezTo>
                  <a:pt x="1101947" y="779792"/>
                  <a:pt x="1118521" y="749503"/>
                  <a:pt x="1135570" y="719499"/>
                </a:cubicBezTo>
                <a:cubicBezTo>
                  <a:pt x="1133189" y="710831"/>
                  <a:pt x="1131570" y="702449"/>
                  <a:pt x="1131284" y="694639"/>
                </a:cubicBezTo>
                <a:cubicBezTo>
                  <a:pt x="1128998" y="637965"/>
                  <a:pt x="1124521" y="628916"/>
                  <a:pt x="1124521" y="628916"/>
                </a:cubicBezTo>
                <a:cubicBezTo>
                  <a:pt x="1124521" y="628916"/>
                  <a:pt x="1097280" y="667493"/>
                  <a:pt x="1083754" y="626630"/>
                </a:cubicBezTo>
                <a:cubicBezTo>
                  <a:pt x="1070134" y="585863"/>
                  <a:pt x="1154049" y="381743"/>
                  <a:pt x="1262824" y="325069"/>
                </a:cubicBezTo>
                <a:cubicBezTo>
                  <a:pt x="1262824" y="325069"/>
                  <a:pt x="1174433" y="257060"/>
                  <a:pt x="1190244" y="195815"/>
                </a:cubicBezTo>
                <a:cubicBezTo>
                  <a:pt x="1206151" y="134569"/>
                  <a:pt x="1244632" y="96088"/>
                  <a:pt x="1333119" y="107423"/>
                </a:cubicBezTo>
                <a:cubicBezTo>
                  <a:pt x="1421511" y="118757"/>
                  <a:pt x="1448752" y="157334"/>
                  <a:pt x="1448752" y="157334"/>
                </a:cubicBezTo>
                <a:cubicBezTo>
                  <a:pt x="1448752" y="157334"/>
                  <a:pt x="1496377" y="157334"/>
                  <a:pt x="1539431" y="127901"/>
                </a:cubicBezTo>
                <a:cubicBezTo>
                  <a:pt x="1545336" y="123901"/>
                  <a:pt x="1471422" y="130187"/>
                  <a:pt x="1373886" y="84848"/>
                </a:cubicBezTo>
                <a:cubicBezTo>
                  <a:pt x="1276350" y="39509"/>
                  <a:pt x="1126712" y="-33071"/>
                  <a:pt x="924973" y="16840"/>
                </a:cubicBezTo>
                <a:cubicBezTo>
                  <a:pt x="895826" y="23793"/>
                  <a:pt x="869632" y="30651"/>
                  <a:pt x="846010" y="37223"/>
                </a:cubicBezTo>
                <a:cubicBezTo>
                  <a:pt x="843820" y="41224"/>
                  <a:pt x="841819" y="45510"/>
                  <a:pt x="840581" y="50273"/>
                </a:cubicBezTo>
                <a:cubicBezTo>
                  <a:pt x="838771" y="57131"/>
                  <a:pt x="833533" y="85134"/>
                  <a:pt x="840962" y="90087"/>
                </a:cubicBezTo>
                <a:cubicBezTo>
                  <a:pt x="830294" y="82848"/>
                  <a:pt x="823531" y="70561"/>
                  <a:pt x="821626" y="57797"/>
                </a:cubicBezTo>
                <a:cubicBezTo>
                  <a:pt x="820960" y="53225"/>
                  <a:pt x="820864" y="48653"/>
                  <a:pt x="821245" y="44177"/>
                </a:cubicBezTo>
                <a:cubicBezTo>
                  <a:pt x="803910" y="49130"/>
                  <a:pt x="788098" y="53892"/>
                  <a:pt x="773716" y="58274"/>
                </a:cubicBezTo>
                <a:cubicBezTo>
                  <a:pt x="773716" y="59226"/>
                  <a:pt x="773716" y="60274"/>
                  <a:pt x="773811" y="61322"/>
                </a:cubicBezTo>
                <a:cubicBezTo>
                  <a:pt x="774954" y="75228"/>
                  <a:pt x="781336" y="88563"/>
                  <a:pt x="791432" y="98183"/>
                </a:cubicBezTo>
                <a:cubicBezTo>
                  <a:pt x="778954" y="96469"/>
                  <a:pt x="767239" y="89706"/>
                  <a:pt x="759523" y="79800"/>
                </a:cubicBezTo>
                <a:cubicBezTo>
                  <a:pt x="756094" y="75419"/>
                  <a:pt x="753523" y="70370"/>
                  <a:pt x="751903" y="65132"/>
                </a:cubicBezTo>
                <a:cubicBezTo>
                  <a:pt x="682561" y="86944"/>
                  <a:pt x="648652" y="99517"/>
                  <a:pt x="614743" y="98088"/>
                </a:cubicBezTo>
                <a:cubicBezTo>
                  <a:pt x="560260" y="95802"/>
                  <a:pt x="299561" y="93516"/>
                  <a:pt x="279178" y="417747"/>
                </a:cubicBezTo>
                <a:cubicBezTo>
                  <a:pt x="279178" y="417747"/>
                  <a:pt x="249745" y="494804"/>
                  <a:pt x="156781" y="662635"/>
                </a:cubicBezTo>
                <a:cubicBezTo>
                  <a:pt x="63722" y="830465"/>
                  <a:pt x="7048" y="1029919"/>
                  <a:pt x="286" y="1229468"/>
                </a:cubicBezTo>
                <a:cubicBezTo>
                  <a:pt x="-4953" y="1382344"/>
                  <a:pt x="63055" y="1609706"/>
                  <a:pt x="106394" y="1738293"/>
                </a:cubicBezTo>
                <a:cubicBezTo>
                  <a:pt x="115348" y="1708861"/>
                  <a:pt x="124968" y="1679619"/>
                  <a:pt x="127254" y="1649044"/>
                </a:cubicBezTo>
                <a:cubicBezTo>
                  <a:pt x="132207" y="1581607"/>
                  <a:pt x="100965" y="1510074"/>
                  <a:pt x="128778" y="1448447"/>
                </a:cubicBezTo>
                <a:cubicBezTo>
                  <a:pt x="145542" y="1411490"/>
                  <a:pt x="180880" y="1385868"/>
                  <a:pt x="200025" y="1350054"/>
                </a:cubicBezTo>
                <a:cubicBezTo>
                  <a:pt x="219361" y="1313954"/>
                  <a:pt x="220313" y="1271282"/>
                  <a:pt x="227647" y="1230992"/>
                </a:cubicBezTo>
                <a:cubicBezTo>
                  <a:pt x="243459" y="1144409"/>
                  <a:pt x="289465" y="1066685"/>
                  <a:pt x="334708" y="991152"/>
                </a:cubicBezTo>
                <a:cubicBezTo>
                  <a:pt x="355473" y="956481"/>
                  <a:pt x="376237" y="921810"/>
                  <a:pt x="397002" y="887139"/>
                </a:cubicBezTo>
                <a:cubicBezTo>
                  <a:pt x="413861" y="858945"/>
                  <a:pt x="431006" y="830370"/>
                  <a:pt x="455009" y="807986"/>
                </a:cubicBezTo>
                <a:cubicBezTo>
                  <a:pt x="479012" y="785507"/>
                  <a:pt x="511016" y="769696"/>
                  <a:pt x="543782" y="772458"/>
                </a:cubicBezTo>
                <a:cubicBezTo>
                  <a:pt x="571214" y="774839"/>
                  <a:pt x="596074" y="789794"/>
                  <a:pt x="617410" y="807224"/>
                </a:cubicBezTo>
                <a:cubicBezTo>
                  <a:pt x="652367" y="835799"/>
                  <a:pt x="680656" y="871423"/>
                  <a:pt x="715232" y="900379"/>
                </a:cubicBezTo>
                <a:cubicBezTo>
                  <a:pt x="747236" y="927144"/>
                  <a:pt x="787717" y="940384"/>
                  <a:pt x="819817" y="965816"/>
                </a:cubicBezTo>
                <a:cubicBezTo>
                  <a:pt x="831628" y="975245"/>
                  <a:pt x="840105" y="988104"/>
                  <a:pt x="848392" y="1000677"/>
                </a:cubicBezTo>
                <a:cubicBezTo>
                  <a:pt x="863155" y="1023156"/>
                  <a:pt x="877824" y="1045635"/>
                  <a:pt x="892588" y="1068019"/>
                </a:cubicBezTo>
                <a:cubicBezTo>
                  <a:pt x="820483" y="1024966"/>
                  <a:pt x="760476" y="970102"/>
                  <a:pt x="683038" y="934669"/>
                </a:cubicBezTo>
                <a:cubicBezTo>
                  <a:pt x="649319" y="918286"/>
                  <a:pt x="613219" y="903332"/>
                  <a:pt x="575786" y="905522"/>
                </a:cubicBezTo>
                <a:cubicBezTo>
                  <a:pt x="544735" y="907332"/>
                  <a:pt x="515588" y="920858"/>
                  <a:pt x="488918" y="936764"/>
                </a:cubicBezTo>
                <a:cubicBezTo>
                  <a:pt x="379476" y="1001820"/>
                  <a:pt x="297370" y="1111548"/>
                  <a:pt x="265747" y="1234897"/>
                </a:cubicBezTo>
                <a:cubicBezTo>
                  <a:pt x="256032" y="1272997"/>
                  <a:pt x="250793" y="1312430"/>
                  <a:pt x="236887" y="1349292"/>
                </a:cubicBezTo>
                <a:cubicBezTo>
                  <a:pt x="216503" y="1403299"/>
                  <a:pt x="177451" y="1451210"/>
                  <a:pt x="171640" y="1508646"/>
                </a:cubicBezTo>
                <a:cubicBezTo>
                  <a:pt x="167926" y="1545412"/>
                  <a:pt x="178498" y="1582179"/>
                  <a:pt x="177927" y="1619135"/>
                </a:cubicBezTo>
                <a:cubicBezTo>
                  <a:pt x="177070" y="1680000"/>
                  <a:pt x="146494" y="1736007"/>
                  <a:pt x="125539" y="1793633"/>
                </a:cubicBezTo>
                <a:cubicBezTo>
                  <a:pt x="130016" y="1806111"/>
                  <a:pt x="133731" y="1816303"/>
                  <a:pt x="136303" y="1823542"/>
                </a:cubicBezTo>
                <a:cubicBezTo>
                  <a:pt x="161258" y="1891550"/>
                  <a:pt x="170307" y="1948224"/>
                  <a:pt x="149923" y="2043474"/>
                </a:cubicBezTo>
                <a:cubicBezTo>
                  <a:pt x="129540" y="2138629"/>
                  <a:pt x="36576" y="2145487"/>
                  <a:pt x="238315" y="2397138"/>
                </a:cubicBezTo>
                <a:close/>
                <a:moveTo>
                  <a:pt x="1223962" y="1270901"/>
                </a:moveTo>
                <a:cubicBezTo>
                  <a:pt x="1225677" y="1248899"/>
                  <a:pt x="1233868" y="1228039"/>
                  <a:pt x="1238726" y="1206512"/>
                </a:cubicBezTo>
                <a:cubicBezTo>
                  <a:pt x="1251204" y="1151363"/>
                  <a:pt x="1235488" y="1094594"/>
                  <a:pt x="1237583" y="1038587"/>
                </a:cubicBezTo>
                <a:cubicBezTo>
                  <a:pt x="1259776" y="1119263"/>
                  <a:pt x="1261681" y="1205274"/>
                  <a:pt x="1243203" y="1286904"/>
                </a:cubicBezTo>
                <a:cubicBezTo>
                  <a:pt x="1238917" y="1305954"/>
                  <a:pt x="1233392" y="1325289"/>
                  <a:pt x="1234916" y="1344720"/>
                </a:cubicBezTo>
                <a:cubicBezTo>
                  <a:pt x="1228439" y="1320527"/>
                  <a:pt x="1221962" y="1295762"/>
                  <a:pt x="1223962" y="1270901"/>
                </a:cubicBezTo>
                <a:close/>
                <a:moveTo>
                  <a:pt x="950309" y="30080"/>
                </a:moveTo>
                <a:cubicBezTo>
                  <a:pt x="950309" y="30080"/>
                  <a:pt x="884015" y="65798"/>
                  <a:pt x="938403" y="111709"/>
                </a:cubicBezTo>
                <a:cubicBezTo>
                  <a:pt x="938403" y="111709"/>
                  <a:pt x="829532" y="67513"/>
                  <a:pt x="950309" y="30080"/>
                </a:cubicBezTo>
                <a:close/>
                <a:moveTo>
                  <a:pt x="1135666" y="36842"/>
                </a:moveTo>
                <a:cubicBezTo>
                  <a:pt x="1135666" y="36842"/>
                  <a:pt x="1014889" y="55511"/>
                  <a:pt x="1079563" y="179717"/>
                </a:cubicBezTo>
                <a:cubicBezTo>
                  <a:pt x="1079563" y="179717"/>
                  <a:pt x="958786" y="109994"/>
                  <a:pt x="996220" y="36842"/>
                </a:cubicBezTo>
                <a:cubicBezTo>
                  <a:pt x="996220" y="36842"/>
                  <a:pt x="997934" y="70847"/>
                  <a:pt x="1036987" y="106565"/>
                </a:cubicBezTo>
                <a:cubicBezTo>
                  <a:pt x="1036987" y="106565"/>
                  <a:pt x="1033558" y="28365"/>
                  <a:pt x="1135666" y="36842"/>
                </a:cubicBezTo>
                <a:close/>
                <a:moveTo>
                  <a:pt x="1181576" y="310686"/>
                </a:moveTo>
                <a:cubicBezTo>
                  <a:pt x="1181576" y="310686"/>
                  <a:pt x="997934" y="40271"/>
                  <a:pt x="1259776" y="70942"/>
                </a:cubicBezTo>
                <a:cubicBezTo>
                  <a:pt x="1261491" y="71037"/>
                  <a:pt x="1093089" y="101517"/>
                  <a:pt x="1181576" y="310686"/>
                </a:cubicBezTo>
                <a:close/>
                <a:moveTo>
                  <a:pt x="824770" y="148475"/>
                </a:moveTo>
                <a:cubicBezTo>
                  <a:pt x="762095" y="149237"/>
                  <a:pt x="695992" y="169716"/>
                  <a:pt x="657415" y="219151"/>
                </a:cubicBezTo>
                <a:cubicBezTo>
                  <a:pt x="645033" y="191243"/>
                  <a:pt x="616077" y="173336"/>
                  <a:pt x="586264" y="167240"/>
                </a:cubicBezTo>
                <a:cubicBezTo>
                  <a:pt x="556355" y="161144"/>
                  <a:pt x="525304" y="165239"/>
                  <a:pt x="495395" y="171335"/>
                </a:cubicBezTo>
                <a:cubicBezTo>
                  <a:pt x="448818" y="180765"/>
                  <a:pt x="403003" y="201339"/>
                  <a:pt x="361855" y="225247"/>
                </a:cubicBezTo>
                <a:cubicBezTo>
                  <a:pt x="374904" y="191243"/>
                  <a:pt x="407860" y="169335"/>
                  <a:pt x="440722" y="153619"/>
                </a:cubicBezTo>
                <a:cubicBezTo>
                  <a:pt x="476155" y="136760"/>
                  <a:pt x="514636" y="124472"/>
                  <a:pt x="553879" y="125330"/>
                </a:cubicBezTo>
                <a:cubicBezTo>
                  <a:pt x="593122" y="126187"/>
                  <a:pt x="633222" y="141427"/>
                  <a:pt x="657987" y="171907"/>
                </a:cubicBezTo>
                <a:cubicBezTo>
                  <a:pt x="726091" y="126949"/>
                  <a:pt x="811530" y="105327"/>
                  <a:pt x="891159" y="123139"/>
                </a:cubicBezTo>
                <a:cubicBezTo>
                  <a:pt x="930688" y="131997"/>
                  <a:pt x="967454" y="149904"/>
                  <a:pt x="1003744" y="167716"/>
                </a:cubicBezTo>
                <a:cubicBezTo>
                  <a:pt x="1021175" y="176288"/>
                  <a:pt x="1038796" y="184861"/>
                  <a:pt x="1054608" y="196100"/>
                </a:cubicBezTo>
                <a:cubicBezTo>
                  <a:pt x="1105567" y="232295"/>
                  <a:pt x="1137571" y="293255"/>
                  <a:pt x="1153287" y="352406"/>
                </a:cubicBezTo>
                <a:cubicBezTo>
                  <a:pt x="1149667" y="338880"/>
                  <a:pt x="1132808" y="323259"/>
                  <a:pt x="1124521" y="311829"/>
                </a:cubicBezTo>
                <a:cubicBezTo>
                  <a:pt x="1112520" y="295256"/>
                  <a:pt x="1100614" y="278777"/>
                  <a:pt x="1086993" y="263537"/>
                </a:cubicBezTo>
                <a:cubicBezTo>
                  <a:pt x="1021080" y="190290"/>
                  <a:pt x="923068" y="147332"/>
                  <a:pt x="824770" y="148475"/>
                </a:cubicBezTo>
                <a:close/>
                <a:moveTo>
                  <a:pt x="1038034" y="737311"/>
                </a:moveTo>
                <a:cubicBezTo>
                  <a:pt x="1040797" y="729786"/>
                  <a:pt x="1044511" y="722547"/>
                  <a:pt x="1047845" y="715213"/>
                </a:cubicBezTo>
                <a:cubicBezTo>
                  <a:pt x="1058227" y="691591"/>
                  <a:pt x="1061180" y="667493"/>
                  <a:pt x="1062990" y="642156"/>
                </a:cubicBezTo>
                <a:cubicBezTo>
                  <a:pt x="1107853" y="675589"/>
                  <a:pt x="1069372" y="732644"/>
                  <a:pt x="1057275" y="771029"/>
                </a:cubicBezTo>
                <a:cubicBezTo>
                  <a:pt x="1049083" y="796937"/>
                  <a:pt x="1048988" y="824560"/>
                  <a:pt x="1048798" y="851706"/>
                </a:cubicBezTo>
                <a:cubicBezTo>
                  <a:pt x="1036701" y="814559"/>
                  <a:pt x="1024699" y="773982"/>
                  <a:pt x="1038034" y="737311"/>
                </a:cubicBezTo>
                <a:close/>
                <a:moveTo>
                  <a:pt x="945737" y="296970"/>
                </a:moveTo>
                <a:cubicBezTo>
                  <a:pt x="904303" y="269633"/>
                  <a:pt x="854202" y="256394"/>
                  <a:pt x="804481" y="256965"/>
                </a:cubicBezTo>
                <a:cubicBezTo>
                  <a:pt x="756380" y="257441"/>
                  <a:pt x="708469" y="270681"/>
                  <a:pt x="666940" y="294970"/>
                </a:cubicBezTo>
                <a:cubicBezTo>
                  <a:pt x="710470" y="300399"/>
                  <a:pt x="750379" y="323164"/>
                  <a:pt x="783241" y="352215"/>
                </a:cubicBezTo>
                <a:cubicBezTo>
                  <a:pt x="816102" y="381266"/>
                  <a:pt x="842772" y="416509"/>
                  <a:pt x="869251" y="451466"/>
                </a:cubicBezTo>
                <a:cubicBezTo>
                  <a:pt x="840581" y="430415"/>
                  <a:pt x="811911" y="409460"/>
                  <a:pt x="783241" y="388410"/>
                </a:cubicBezTo>
                <a:cubicBezTo>
                  <a:pt x="756190" y="368598"/>
                  <a:pt x="728186" y="348310"/>
                  <a:pt x="695706" y="340214"/>
                </a:cubicBezTo>
                <a:cubicBezTo>
                  <a:pt x="663130" y="332117"/>
                  <a:pt x="624459" y="339166"/>
                  <a:pt x="604266" y="365931"/>
                </a:cubicBezTo>
                <a:cubicBezTo>
                  <a:pt x="670846" y="358597"/>
                  <a:pt x="732091" y="400602"/>
                  <a:pt x="782860" y="444227"/>
                </a:cubicBezTo>
                <a:cubicBezTo>
                  <a:pt x="830675" y="485184"/>
                  <a:pt x="876776" y="530904"/>
                  <a:pt x="902398" y="588435"/>
                </a:cubicBezTo>
                <a:cubicBezTo>
                  <a:pt x="932593" y="656253"/>
                  <a:pt x="932212" y="735882"/>
                  <a:pt x="969740" y="799985"/>
                </a:cubicBezTo>
                <a:cubicBezTo>
                  <a:pt x="934688" y="765410"/>
                  <a:pt x="904684" y="725690"/>
                  <a:pt x="880967" y="682542"/>
                </a:cubicBezTo>
                <a:cubicBezTo>
                  <a:pt x="857059" y="639108"/>
                  <a:pt x="839248" y="591864"/>
                  <a:pt x="808577" y="552907"/>
                </a:cubicBezTo>
                <a:cubicBezTo>
                  <a:pt x="787527" y="526237"/>
                  <a:pt x="761047" y="504329"/>
                  <a:pt x="733901" y="483755"/>
                </a:cubicBezTo>
                <a:cubicBezTo>
                  <a:pt x="706279" y="462705"/>
                  <a:pt x="677132" y="442607"/>
                  <a:pt x="644080" y="431939"/>
                </a:cubicBezTo>
                <a:cubicBezTo>
                  <a:pt x="611029" y="421271"/>
                  <a:pt x="573119" y="421176"/>
                  <a:pt x="543211" y="438988"/>
                </a:cubicBezTo>
                <a:cubicBezTo>
                  <a:pt x="616077" y="435845"/>
                  <a:pt x="688848" y="479279"/>
                  <a:pt x="720566" y="544906"/>
                </a:cubicBezTo>
                <a:cubicBezTo>
                  <a:pt x="669512" y="501281"/>
                  <a:pt x="605980" y="472516"/>
                  <a:pt x="539591" y="462705"/>
                </a:cubicBezTo>
                <a:cubicBezTo>
                  <a:pt x="523780" y="460419"/>
                  <a:pt x="507492" y="459181"/>
                  <a:pt x="491966" y="463086"/>
                </a:cubicBezTo>
                <a:cubicBezTo>
                  <a:pt x="465201" y="469944"/>
                  <a:pt x="444913" y="490994"/>
                  <a:pt x="423100" y="508044"/>
                </a:cubicBezTo>
                <a:cubicBezTo>
                  <a:pt x="385477" y="537476"/>
                  <a:pt x="339757" y="556907"/>
                  <a:pt x="307943" y="592531"/>
                </a:cubicBezTo>
                <a:cubicBezTo>
                  <a:pt x="282226" y="621392"/>
                  <a:pt x="268129" y="657777"/>
                  <a:pt x="252889" y="693591"/>
                </a:cubicBezTo>
                <a:cubicBezTo>
                  <a:pt x="254127" y="692829"/>
                  <a:pt x="255175" y="691972"/>
                  <a:pt x="256413" y="691210"/>
                </a:cubicBezTo>
                <a:cubicBezTo>
                  <a:pt x="288798" y="671493"/>
                  <a:pt x="327469" y="662159"/>
                  <a:pt x="365284" y="665016"/>
                </a:cubicBezTo>
                <a:cubicBezTo>
                  <a:pt x="354901" y="664254"/>
                  <a:pt x="332232" y="677970"/>
                  <a:pt x="320707" y="680923"/>
                </a:cubicBezTo>
                <a:cubicBezTo>
                  <a:pt x="301847" y="685685"/>
                  <a:pt x="287750" y="694829"/>
                  <a:pt x="275844" y="710641"/>
                </a:cubicBezTo>
                <a:cubicBezTo>
                  <a:pt x="263747" y="726833"/>
                  <a:pt x="255841" y="745788"/>
                  <a:pt x="244888" y="762838"/>
                </a:cubicBezTo>
                <a:cubicBezTo>
                  <a:pt x="222599" y="797699"/>
                  <a:pt x="188690" y="823417"/>
                  <a:pt x="162401" y="855421"/>
                </a:cubicBezTo>
                <a:cubicBezTo>
                  <a:pt x="128587" y="896474"/>
                  <a:pt x="108109" y="946670"/>
                  <a:pt x="88106" y="996010"/>
                </a:cubicBezTo>
                <a:cubicBezTo>
                  <a:pt x="74771" y="1028871"/>
                  <a:pt x="61531" y="1061732"/>
                  <a:pt x="48196" y="1094594"/>
                </a:cubicBezTo>
                <a:cubicBezTo>
                  <a:pt x="60484" y="1043349"/>
                  <a:pt x="72866" y="992105"/>
                  <a:pt x="85153" y="940955"/>
                </a:cubicBezTo>
                <a:cubicBezTo>
                  <a:pt x="90011" y="920858"/>
                  <a:pt x="94869" y="900760"/>
                  <a:pt x="102584" y="881615"/>
                </a:cubicBezTo>
                <a:cubicBezTo>
                  <a:pt x="116205" y="848087"/>
                  <a:pt x="138208" y="818845"/>
                  <a:pt x="160020" y="789984"/>
                </a:cubicBezTo>
                <a:cubicBezTo>
                  <a:pt x="182213" y="760552"/>
                  <a:pt x="205168" y="730739"/>
                  <a:pt x="233553" y="707593"/>
                </a:cubicBezTo>
                <a:cubicBezTo>
                  <a:pt x="246412" y="577958"/>
                  <a:pt x="326707" y="454133"/>
                  <a:pt x="446246" y="402602"/>
                </a:cubicBezTo>
                <a:cubicBezTo>
                  <a:pt x="472154" y="391458"/>
                  <a:pt x="499491" y="383552"/>
                  <a:pt x="524351" y="370217"/>
                </a:cubicBezTo>
                <a:cubicBezTo>
                  <a:pt x="549211" y="356882"/>
                  <a:pt x="572071" y="336785"/>
                  <a:pt x="580644" y="309924"/>
                </a:cubicBezTo>
                <a:cubicBezTo>
                  <a:pt x="582644" y="303828"/>
                  <a:pt x="583692" y="296875"/>
                  <a:pt x="580834" y="291160"/>
                </a:cubicBezTo>
                <a:cubicBezTo>
                  <a:pt x="577691" y="285064"/>
                  <a:pt x="570833" y="281921"/>
                  <a:pt x="564166" y="280111"/>
                </a:cubicBezTo>
                <a:cubicBezTo>
                  <a:pt x="522160" y="268490"/>
                  <a:pt x="479107" y="293255"/>
                  <a:pt x="444817" y="320306"/>
                </a:cubicBezTo>
                <a:cubicBezTo>
                  <a:pt x="410242" y="347548"/>
                  <a:pt x="378428" y="378123"/>
                  <a:pt x="349853" y="411556"/>
                </a:cubicBezTo>
                <a:cubicBezTo>
                  <a:pt x="362236" y="343833"/>
                  <a:pt x="400717" y="278682"/>
                  <a:pt x="461296" y="245916"/>
                </a:cubicBezTo>
                <a:cubicBezTo>
                  <a:pt x="521875" y="213150"/>
                  <a:pt x="604647" y="219627"/>
                  <a:pt x="651605" y="269824"/>
                </a:cubicBezTo>
                <a:cubicBezTo>
                  <a:pt x="690753" y="227533"/>
                  <a:pt x="747808" y="203054"/>
                  <a:pt x="805339" y="200863"/>
                </a:cubicBezTo>
                <a:cubicBezTo>
                  <a:pt x="862965" y="198672"/>
                  <a:pt x="920591" y="218294"/>
                  <a:pt x="966883" y="252774"/>
                </a:cubicBezTo>
                <a:cubicBezTo>
                  <a:pt x="991648" y="271253"/>
                  <a:pt x="1012793" y="294303"/>
                  <a:pt x="1029652" y="320211"/>
                </a:cubicBezTo>
                <a:cubicBezTo>
                  <a:pt x="1060037" y="366884"/>
                  <a:pt x="1076611" y="422510"/>
                  <a:pt x="1076801" y="478136"/>
                </a:cubicBezTo>
                <a:cubicBezTo>
                  <a:pt x="1076992" y="529571"/>
                  <a:pt x="1058608" y="578148"/>
                  <a:pt x="1048321" y="627773"/>
                </a:cubicBezTo>
                <a:cubicBezTo>
                  <a:pt x="1033939" y="557098"/>
                  <a:pt x="1053084" y="483374"/>
                  <a:pt x="1033177" y="413556"/>
                </a:cubicBezTo>
                <a:cubicBezTo>
                  <a:pt x="1019556" y="365931"/>
                  <a:pt x="987266" y="324307"/>
                  <a:pt x="945737" y="296970"/>
                </a:cubicBezTo>
                <a:close/>
                <a:moveTo>
                  <a:pt x="932021" y="418414"/>
                </a:moveTo>
                <a:cubicBezTo>
                  <a:pt x="898303" y="354882"/>
                  <a:pt x="848201" y="330308"/>
                  <a:pt x="788479" y="297065"/>
                </a:cubicBezTo>
                <a:cubicBezTo>
                  <a:pt x="850392" y="306400"/>
                  <a:pt x="910971" y="341833"/>
                  <a:pt x="948404" y="392030"/>
                </a:cubicBezTo>
                <a:cubicBezTo>
                  <a:pt x="986599" y="443179"/>
                  <a:pt x="1001363" y="512521"/>
                  <a:pt x="981932" y="573290"/>
                </a:cubicBezTo>
                <a:cubicBezTo>
                  <a:pt x="969931" y="520141"/>
                  <a:pt x="957548" y="466420"/>
                  <a:pt x="932021" y="418414"/>
                </a:cubicBezTo>
                <a:close/>
                <a:moveTo>
                  <a:pt x="957929" y="1114406"/>
                </a:moveTo>
                <a:cubicBezTo>
                  <a:pt x="922020" y="1072686"/>
                  <a:pt x="895636" y="1023918"/>
                  <a:pt x="865632" y="977722"/>
                </a:cubicBezTo>
                <a:cubicBezTo>
                  <a:pt x="814006" y="898283"/>
                  <a:pt x="751332" y="826084"/>
                  <a:pt x="679799" y="763981"/>
                </a:cubicBezTo>
                <a:cubicBezTo>
                  <a:pt x="661511" y="748169"/>
                  <a:pt x="642366" y="732644"/>
                  <a:pt x="619887" y="723785"/>
                </a:cubicBezTo>
                <a:cubicBezTo>
                  <a:pt x="598265" y="715213"/>
                  <a:pt x="574643" y="713213"/>
                  <a:pt x="551402" y="711308"/>
                </a:cubicBezTo>
                <a:cubicBezTo>
                  <a:pt x="521017" y="708831"/>
                  <a:pt x="488442" y="706736"/>
                  <a:pt x="462058" y="722071"/>
                </a:cubicBezTo>
                <a:cubicBezTo>
                  <a:pt x="442246" y="733596"/>
                  <a:pt x="428911" y="753218"/>
                  <a:pt x="414433" y="770934"/>
                </a:cubicBezTo>
                <a:cubicBezTo>
                  <a:pt x="352996" y="845896"/>
                  <a:pt x="261556" y="892664"/>
                  <a:pt x="203835" y="970673"/>
                </a:cubicBezTo>
                <a:cubicBezTo>
                  <a:pt x="143923" y="1051636"/>
                  <a:pt x="127730" y="1155935"/>
                  <a:pt x="113347" y="1255566"/>
                </a:cubicBezTo>
                <a:cubicBezTo>
                  <a:pt x="104013" y="1320241"/>
                  <a:pt x="94678" y="1384821"/>
                  <a:pt x="85344" y="1449495"/>
                </a:cubicBezTo>
                <a:cubicBezTo>
                  <a:pt x="77629" y="1397584"/>
                  <a:pt x="64389" y="1346435"/>
                  <a:pt x="61150" y="1294142"/>
                </a:cubicBezTo>
                <a:cubicBezTo>
                  <a:pt x="52578" y="1153077"/>
                  <a:pt x="117443" y="1018013"/>
                  <a:pt x="192691" y="898379"/>
                </a:cubicBezTo>
                <a:cubicBezTo>
                  <a:pt x="209836" y="871042"/>
                  <a:pt x="227933" y="843896"/>
                  <a:pt x="250984" y="821417"/>
                </a:cubicBezTo>
                <a:cubicBezTo>
                  <a:pt x="270605" y="802367"/>
                  <a:pt x="293465" y="786936"/>
                  <a:pt x="314420" y="769315"/>
                </a:cubicBezTo>
                <a:cubicBezTo>
                  <a:pt x="355949" y="734453"/>
                  <a:pt x="389763" y="690924"/>
                  <a:pt x="432244" y="657206"/>
                </a:cubicBezTo>
                <a:cubicBezTo>
                  <a:pt x="474726" y="623487"/>
                  <a:pt x="530638" y="599770"/>
                  <a:pt x="582930" y="614153"/>
                </a:cubicBezTo>
                <a:cubicBezTo>
                  <a:pt x="620554" y="624440"/>
                  <a:pt x="650176" y="652634"/>
                  <a:pt x="678180" y="679685"/>
                </a:cubicBezTo>
                <a:cubicBezTo>
                  <a:pt x="710089" y="710641"/>
                  <a:pt x="742093" y="741597"/>
                  <a:pt x="774001" y="772553"/>
                </a:cubicBezTo>
                <a:cubicBezTo>
                  <a:pt x="802767" y="800366"/>
                  <a:pt x="831628" y="828370"/>
                  <a:pt x="855631" y="860374"/>
                </a:cubicBezTo>
                <a:cubicBezTo>
                  <a:pt x="856964" y="862088"/>
                  <a:pt x="858107" y="863993"/>
                  <a:pt x="859345" y="865708"/>
                </a:cubicBezTo>
                <a:cubicBezTo>
                  <a:pt x="837914" y="822560"/>
                  <a:pt x="815721" y="779888"/>
                  <a:pt x="788479" y="740168"/>
                </a:cubicBezTo>
                <a:cubicBezTo>
                  <a:pt x="752761" y="688162"/>
                  <a:pt x="707707" y="641108"/>
                  <a:pt x="651510" y="612438"/>
                </a:cubicBezTo>
                <a:cubicBezTo>
                  <a:pt x="591407" y="581768"/>
                  <a:pt x="519970" y="573767"/>
                  <a:pt x="454533" y="590626"/>
                </a:cubicBezTo>
                <a:cubicBezTo>
                  <a:pt x="434721" y="595674"/>
                  <a:pt x="415576" y="602913"/>
                  <a:pt x="396430" y="610152"/>
                </a:cubicBezTo>
                <a:cubicBezTo>
                  <a:pt x="386334" y="613962"/>
                  <a:pt x="376142" y="617772"/>
                  <a:pt x="366046" y="621582"/>
                </a:cubicBezTo>
                <a:cubicBezTo>
                  <a:pt x="411670" y="583292"/>
                  <a:pt x="460915" y="543477"/>
                  <a:pt x="520065" y="536429"/>
                </a:cubicBezTo>
                <a:cubicBezTo>
                  <a:pt x="531876" y="535000"/>
                  <a:pt x="543877" y="535000"/>
                  <a:pt x="555784" y="535762"/>
                </a:cubicBezTo>
                <a:cubicBezTo>
                  <a:pt x="643699" y="541763"/>
                  <a:pt x="722947" y="592721"/>
                  <a:pt x="784860" y="655491"/>
                </a:cubicBezTo>
                <a:cubicBezTo>
                  <a:pt x="832675" y="703973"/>
                  <a:pt x="872490" y="760171"/>
                  <a:pt x="902398" y="821321"/>
                </a:cubicBezTo>
                <a:cubicBezTo>
                  <a:pt x="919448" y="856088"/>
                  <a:pt x="933355" y="892283"/>
                  <a:pt x="950976" y="926858"/>
                </a:cubicBezTo>
                <a:cubicBezTo>
                  <a:pt x="971836" y="967816"/>
                  <a:pt x="996982" y="1010297"/>
                  <a:pt x="1024414" y="1047159"/>
                </a:cubicBezTo>
                <a:cubicBezTo>
                  <a:pt x="1015174" y="1034777"/>
                  <a:pt x="982789" y="1023061"/>
                  <a:pt x="969264" y="1013060"/>
                </a:cubicBezTo>
                <a:cubicBezTo>
                  <a:pt x="951928" y="1000201"/>
                  <a:pt x="934974" y="988199"/>
                  <a:pt x="920496" y="972388"/>
                </a:cubicBezTo>
                <a:cubicBezTo>
                  <a:pt x="930783" y="993152"/>
                  <a:pt x="940879" y="1014012"/>
                  <a:pt x="951738" y="1034396"/>
                </a:cubicBezTo>
                <a:cubicBezTo>
                  <a:pt x="970312" y="1069162"/>
                  <a:pt x="992505" y="1097737"/>
                  <a:pt x="1016984" y="1127836"/>
                </a:cubicBezTo>
                <a:cubicBezTo>
                  <a:pt x="1038796" y="1154601"/>
                  <a:pt x="1064609" y="1178985"/>
                  <a:pt x="1085564" y="1206322"/>
                </a:cubicBezTo>
                <a:cubicBezTo>
                  <a:pt x="1063371" y="1188701"/>
                  <a:pt x="1035653" y="1183748"/>
                  <a:pt x="1012984" y="1166507"/>
                </a:cubicBezTo>
                <a:cubicBezTo>
                  <a:pt x="992981" y="1151458"/>
                  <a:pt x="974407" y="1133551"/>
                  <a:pt x="957929" y="1114406"/>
                </a:cubicBezTo>
                <a:close/>
                <a:moveTo>
                  <a:pt x="2378393" y="2531059"/>
                </a:moveTo>
                <a:cubicBezTo>
                  <a:pt x="2415254" y="2522677"/>
                  <a:pt x="2418874" y="2618594"/>
                  <a:pt x="2411825" y="2636977"/>
                </a:cubicBezTo>
                <a:cubicBezTo>
                  <a:pt x="2417921" y="2621070"/>
                  <a:pt x="2397728" y="2589066"/>
                  <a:pt x="2388680" y="2577446"/>
                </a:cubicBezTo>
                <a:cubicBezTo>
                  <a:pt x="2381917" y="2568873"/>
                  <a:pt x="2350103" y="2537441"/>
                  <a:pt x="2378393" y="2531059"/>
                </a:cubicBezTo>
                <a:close/>
                <a:moveTo>
                  <a:pt x="2209610" y="2625071"/>
                </a:moveTo>
                <a:cubicBezTo>
                  <a:pt x="2213610" y="2613260"/>
                  <a:pt x="2217611" y="2601449"/>
                  <a:pt x="2224087" y="2590876"/>
                </a:cubicBezTo>
                <a:cubicBezTo>
                  <a:pt x="2230565" y="2580303"/>
                  <a:pt x="2239994" y="2571064"/>
                  <a:pt x="2251710" y="2566968"/>
                </a:cubicBezTo>
                <a:cubicBezTo>
                  <a:pt x="2265902" y="2562111"/>
                  <a:pt x="2281904" y="2565444"/>
                  <a:pt x="2294763" y="2573064"/>
                </a:cubicBezTo>
                <a:cubicBezTo>
                  <a:pt x="2302478" y="2577731"/>
                  <a:pt x="2309717" y="2583923"/>
                  <a:pt x="2314956" y="2591352"/>
                </a:cubicBezTo>
                <a:cubicBezTo>
                  <a:pt x="2317623" y="2595067"/>
                  <a:pt x="2321147" y="2609164"/>
                  <a:pt x="2322671" y="2610688"/>
                </a:cubicBezTo>
                <a:cubicBezTo>
                  <a:pt x="2307145" y="2595162"/>
                  <a:pt x="2284286" y="2587447"/>
                  <a:pt x="2262569" y="2590209"/>
                </a:cubicBezTo>
                <a:cubicBezTo>
                  <a:pt x="2240852" y="2592876"/>
                  <a:pt x="2220659" y="2606211"/>
                  <a:pt x="2209610" y="2625071"/>
                </a:cubicBezTo>
                <a:close/>
                <a:moveTo>
                  <a:pt x="2191893" y="3065507"/>
                </a:moveTo>
                <a:cubicBezTo>
                  <a:pt x="2180558" y="3070650"/>
                  <a:pt x="2168461" y="3075222"/>
                  <a:pt x="2156079" y="3074079"/>
                </a:cubicBezTo>
                <a:cubicBezTo>
                  <a:pt x="2140363" y="3072650"/>
                  <a:pt x="2122837" y="3051314"/>
                  <a:pt x="2130457" y="3035217"/>
                </a:cubicBezTo>
                <a:cubicBezTo>
                  <a:pt x="2133028" y="3029693"/>
                  <a:pt x="2139315" y="3026073"/>
                  <a:pt x="2145411" y="3026549"/>
                </a:cubicBezTo>
                <a:cubicBezTo>
                  <a:pt x="2147030" y="3026645"/>
                  <a:pt x="2148745" y="3027121"/>
                  <a:pt x="2150078" y="3028073"/>
                </a:cubicBezTo>
                <a:cubicBezTo>
                  <a:pt x="2151507" y="3029026"/>
                  <a:pt x="2152460" y="3030550"/>
                  <a:pt x="2153507" y="3031979"/>
                </a:cubicBezTo>
                <a:cubicBezTo>
                  <a:pt x="2159889" y="3041599"/>
                  <a:pt x="2165604" y="3048838"/>
                  <a:pt x="2177986" y="3050553"/>
                </a:cubicBezTo>
                <a:cubicBezTo>
                  <a:pt x="2197036" y="3053124"/>
                  <a:pt x="2219897" y="3047123"/>
                  <a:pt x="2237518" y="3040456"/>
                </a:cubicBezTo>
                <a:cubicBezTo>
                  <a:pt x="2222945" y="3049981"/>
                  <a:pt x="2207705" y="3058363"/>
                  <a:pt x="2191893" y="3065507"/>
                </a:cubicBezTo>
                <a:close/>
                <a:moveTo>
                  <a:pt x="2033778" y="3064173"/>
                </a:moveTo>
                <a:cubicBezTo>
                  <a:pt x="2039302" y="3047790"/>
                  <a:pt x="2058162" y="3040742"/>
                  <a:pt x="2074735" y="3035789"/>
                </a:cubicBezTo>
                <a:cubicBezTo>
                  <a:pt x="2082356" y="3033503"/>
                  <a:pt x="2089976" y="3031217"/>
                  <a:pt x="2097500" y="3029026"/>
                </a:cubicBezTo>
                <a:cubicBezTo>
                  <a:pt x="2073116" y="3036265"/>
                  <a:pt x="2071021" y="3065792"/>
                  <a:pt x="2085880" y="3084271"/>
                </a:cubicBezTo>
                <a:cubicBezTo>
                  <a:pt x="2105501" y="3108750"/>
                  <a:pt x="2156936" y="3100749"/>
                  <a:pt x="2183892" y="3098273"/>
                </a:cubicBezTo>
                <a:cubicBezTo>
                  <a:pt x="2173034" y="3110465"/>
                  <a:pt x="2156936" y="3117228"/>
                  <a:pt x="2140744" y="3119514"/>
                </a:cubicBezTo>
                <a:cubicBezTo>
                  <a:pt x="2124551" y="3121799"/>
                  <a:pt x="2108073" y="3120085"/>
                  <a:pt x="2091881" y="3117608"/>
                </a:cubicBezTo>
                <a:cubicBezTo>
                  <a:pt x="2076926" y="3115322"/>
                  <a:pt x="2061591" y="3112274"/>
                  <a:pt x="2049304" y="3103416"/>
                </a:cubicBezTo>
                <a:cubicBezTo>
                  <a:pt x="2037207" y="3094558"/>
                  <a:pt x="2029015" y="3078461"/>
                  <a:pt x="2033778" y="3064173"/>
                </a:cubicBezTo>
                <a:close/>
                <a:moveTo>
                  <a:pt x="1393412" y="2490673"/>
                </a:moveTo>
                <a:cubicBezTo>
                  <a:pt x="1395127" y="2483815"/>
                  <a:pt x="1397698" y="2476766"/>
                  <a:pt x="1402747" y="2471909"/>
                </a:cubicBezTo>
                <a:cubicBezTo>
                  <a:pt x="1411891" y="2463146"/>
                  <a:pt x="1426940" y="2463527"/>
                  <a:pt x="1438180" y="2469432"/>
                </a:cubicBezTo>
                <a:cubicBezTo>
                  <a:pt x="1449419" y="2475338"/>
                  <a:pt x="1457611" y="2485434"/>
                  <a:pt x="1465516" y="2495340"/>
                </a:cubicBezTo>
                <a:lnTo>
                  <a:pt x="1455420" y="2495245"/>
                </a:lnTo>
                <a:cubicBezTo>
                  <a:pt x="1442942" y="2488006"/>
                  <a:pt x="1426273" y="2492483"/>
                  <a:pt x="1415415" y="2501913"/>
                </a:cubicBezTo>
                <a:cubicBezTo>
                  <a:pt x="1404556" y="2511438"/>
                  <a:pt x="1398080" y="2524868"/>
                  <a:pt x="1391984" y="2538012"/>
                </a:cubicBezTo>
                <a:cubicBezTo>
                  <a:pt x="1389031" y="2522487"/>
                  <a:pt x="1389507" y="2506199"/>
                  <a:pt x="1393412" y="2490673"/>
                </a:cubicBezTo>
                <a:close/>
                <a:moveTo>
                  <a:pt x="1347597" y="2409710"/>
                </a:moveTo>
                <a:cubicBezTo>
                  <a:pt x="1364361" y="2378088"/>
                  <a:pt x="1429036" y="2359800"/>
                  <a:pt x="1442847" y="2404948"/>
                </a:cubicBezTo>
                <a:cubicBezTo>
                  <a:pt x="1449800" y="2427427"/>
                  <a:pt x="1441228" y="2416092"/>
                  <a:pt x="1424464" y="2416759"/>
                </a:cubicBezTo>
                <a:cubicBezTo>
                  <a:pt x="1402937" y="2417712"/>
                  <a:pt x="1383792" y="2427332"/>
                  <a:pt x="1371790" y="2445810"/>
                </a:cubicBezTo>
                <a:cubicBezTo>
                  <a:pt x="1357217" y="2468384"/>
                  <a:pt x="1354741" y="2496388"/>
                  <a:pt x="1353217" y="2523248"/>
                </a:cubicBezTo>
                <a:cubicBezTo>
                  <a:pt x="1350931" y="2513152"/>
                  <a:pt x="1348645" y="2503056"/>
                  <a:pt x="1346359" y="2492864"/>
                </a:cubicBezTo>
                <a:cubicBezTo>
                  <a:pt x="1340263" y="2465241"/>
                  <a:pt x="1334357" y="2434761"/>
                  <a:pt x="1347597" y="2409710"/>
                </a:cubicBezTo>
                <a:close/>
                <a:moveTo>
                  <a:pt x="1307497" y="2309317"/>
                </a:moveTo>
                <a:cubicBezTo>
                  <a:pt x="1320451" y="2281885"/>
                  <a:pt x="1349216" y="2269979"/>
                  <a:pt x="1376839" y="2282933"/>
                </a:cubicBezTo>
                <a:cubicBezTo>
                  <a:pt x="1388650" y="2288457"/>
                  <a:pt x="1417701" y="2309127"/>
                  <a:pt x="1418749" y="2323890"/>
                </a:cubicBezTo>
                <a:cubicBezTo>
                  <a:pt x="1420463" y="2346655"/>
                  <a:pt x="1388173" y="2323700"/>
                  <a:pt x="1371886" y="2325224"/>
                </a:cubicBezTo>
                <a:cubicBezTo>
                  <a:pt x="1344930" y="2327891"/>
                  <a:pt x="1331785" y="2352370"/>
                  <a:pt x="1323213" y="2375325"/>
                </a:cubicBezTo>
                <a:cubicBezTo>
                  <a:pt x="1317498" y="2390660"/>
                  <a:pt x="1312259" y="2406948"/>
                  <a:pt x="1314450" y="2423236"/>
                </a:cubicBezTo>
                <a:cubicBezTo>
                  <a:pt x="1307592" y="2406853"/>
                  <a:pt x="1303496" y="2389327"/>
                  <a:pt x="1301210" y="2371706"/>
                </a:cubicBezTo>
                <a:cubicBezTo>
                  <a:pt x="1298543" y="2350751"/>
                  <a:pt x="1298543" y="2328462"/>
                  <a:pt x="1307497" y="2309317"/>
                </a:cubicBezTo>
                <a:close/>
                <a:moveTo>
                  <a:pt x="1306925" y="2207209"/>
                </a:moveTo>
                <a:cubicBezTo>
                  <a:pt x="1308830" y="2201875"/>
                  <a:pt x="1311307" y="2196446"/>
                  <a:pt x="1316069" y="2193398"/>
                </a:cubicBezTo>
                <a:cubicBezTo>
                  <a:pt x="1320832" y="2190350"/>
                  <a:pt x="1327023" y="2190445"/>
                  <a:pt x="1332643" y="2191207"/>
                </a:cubicBezTo>
                <a:cubicBezTo>
                  <a:pt x="1344739" y="2192922"/>
                  <a:pt x="1393984" y="2209019"/>
                  <a:pt x="1382173" y="2229783"/>
                </a:cubicBezTo>
                <a:cubicBezTo>
                  <a:pt x="1381125" y="2231593"/>
                  <a:pt x="1378553" y="2231879"/>
                  <a:pt x="1376458" y="2231688"/>
                </a:cubicBezTo>
                <a:cubicBezTo>
                  <a:pt x="1362932" y="2230640"/>
                  <a:pt x="1350455" y="2221401"/>
                  <a:pt x="1336929" y="2222639"/>
                </a:cubicBezTo>
                <a:cubicBezTo>
                  <a:pt x="1318451" y="2224259"/>
                  <a:pt x="1307592" y="2243594"/>
                  <a:pt x="1299972" y="2260454"/>
                </a:cubicBezTo>
                <a:cubicBezTo>
                  <a:pt x="1298543" y="2242547"/>
                  <a:pt x="1300924" y="2224259"/>
                  <a:pt x="1306925" y="2207209"/>
                </a:cubicBezTo>
                <a:close/>
                <a:moveTo>
                  <a:pt x="1382935" y="2137867"/>
                </a:moveTo>
                <a:cubicBezTo>
                  <a:pt x="1395793" y="2158917"/>
                  <a:pt x="1398175" y="2166728"/>
                  <a:pt x="1374553" y="2156536"/>
                </a:cubicBezTo>
                <a:cubicBezTo>
                  <a:pt x="1331309" y="2137962"/>
                  <a:pt x="1302353" y="2112435"/>
                  <a:pt x="1272826" y="2167776"/>
                </a:cubicBezTo>
                <a:cubicBezTo>
                  <a:pt x="1253966" y="2203113"/>
                  <a:pt x="1243870" y="2243023"/>
                  <a:pt x="1243584" y="2283123"/>
                </a:cubicBezTo>
                <a:cubicBezTo>
                  <a:pt x="1229106" y="2230164"/>
                  <a:pt x="1227010" y="2173872"/>
                  <a:pt x="1237678" y="2119960"/>
                </a:cubicBezTo>
                <a:cubicBezTo>
                  <a:pt x="1251585" y="2032616"/>
                  <a:pt x="1354455" y="2091575"/>
                  <a:pt x="1382935" y="2137867"/>
                </a:cubicBezTo>
                <a:close/>
                <a:moveTo>
                  <a:pt x="968216" y="1759629"/>
                </a:moveTo>
                <a:cubicBezTo>
                  <a:pt x="986409" y="1760391"/>
                  <a:pt x="1009269" y="1788776"/>
                  <a:pt x="1022509" y="1801254"/>
                </a:cubicBezTo>
                <a:cubicBezTo>
                  <a:pt x="1048893" y="1826114"/>
                  <a:pt x="1062133" y="1853165"/>
                  <a:pt x="1059751" y="1890217"/>
                </a:cubicBezTo>
                <a:cubicBezTo>
                  <a:pt x="1058227" y="1914315"/>
                  <a:pt x="1051084" y="1937747"/>
                  <a:pt x="1044035" y="1960892"/>
                </a:cubicBezTo>
                <a:cubicBezTo>
                  <a:pt x="1022985" y="1938509"/>
                  <a:pt x="1012222" y="1908505"/>
                  <a:pt x="1004602" y="1878692"/>
                </a:cubicBezTo>
                <a:cubicBezTo>
                  <a:pt x="998887" y="1856403"/>
                  <a:pt x="994600" y="1833638"/>
                  <a:pt x="987266" y="1811731"/>
                </a:cubicBezTo>
                <a:cubicBezTo>
                  <a:pt x="981646" y="1795062"/>
                  <a:pt x="968692" y="1777155"/>
                  <a:pt x="968216" y="1759629"/>
                </a:cubicBezTo>
                <a:close/>
                <a:moveTo>
                  <a:pt x="895731" y="1745913"/>
                </a:moveTo>
                <a:cubicBezTo>
                  <a:pt x="901065" y="1716576"/>
                  <a:pt x="911638" y="1686096"/>
                  <a:pt x="935355" y="1667904"/>
                </a:cubicBezTo>
                <a:cubicBezTo>
                  <a:pt x="970312" y="1641138"/>
                  <a:pt x="1020985" y="1650187"/>
                  <a:pt x="1060799" y="1669046"/>
                </a:cubicBezTo>
                <a:cubicBezTo>
                  <a:pt x="1151858" y="1711718"/>
                  <a:pt x="1187577" y="1786966"/>
                  <a:pt x="1238250" y="1866881"/>
                </a:cubicBezTo>
                <a:cubicBezTo>
                  <a:pt x="1185386" y="1848212"/>
                  <a:pt x="1130332" y="1828114"/>
                  <a:pt x="1092422" y="1786871"/>
                </a:cubicBezTo>
                <a:cubicBezTo>
                  <a:pt x="1067848" y="1760201"/>
                  <a:pt x="1048893" y="1723910"/>
                  <a:pt x="1013841" y="1714576"/>
                </a:cubicBezTo>
                <a:cubicBezTo>
                  <a:pt x="983551" y="1706480"/>
                  <a:pt x="950595" y="1723244"/>
                  <a:pt x="932116" y="1748580"/>
                </a:cubicBezTo>
                <a:cubicBezTo>
                  <a:pt x="913638" y="1773917"/>
                  <a:pt x="907161" y="1806016"/>
                  <a:pt x="904875" y="1837353"/>
                </a:cubicBezTo>
                <a:cubicBezTo>
                  <a:pt x="889444" y="1810207"/>
                  <a:pt x="890206" y="1776679"/>
                  <a:pt x="895731" y="1745913"/>
                </a:cubicBezTo>
                <a:close/>
                <a:moveTo>
                  <a:pt x="1468850" y="2986449"/>
                </a:moveTo>
                <a:cubicBezTo>
                  <a:pt x="1497711" y="3022168"/>
                  <a:pt x="1513713" y="3066745"/>
                  <a:pt x="1514285" y="3112465"/>
                </a:cubicBezTo>
                <a:cubicBezTo>
                  <a:pt x="1515047" y="3170567"/>
                  <a:pt x="1492377" y="3228098"/>
                  <a:pt x="1503997" y="3286296"/>
                </a:cubicBezTo>
                <a:cubicBezTo>
                  <a:pt x="1490091" y="3268104"/>
                  <a:pt x="1486281" y="3244291"/>
                  <a:pt x="1482947" y="3221622"/>
                </a:cubicBezTo>
                <a:cubicBezTo>
                  <a:pt x="1480280" y="3203905"/>
                  <a:pt x="1477709" y="3186093"/>
                  <a:pt x="1475041" y="3168377"/>
                </a:cubicBezTo>
                <a:cubicBezTo>
                  <a:pt x="1473518" y="3158280"/>
                  <a:pt x="1472089" y="3147898"/>
                  <a:pt x="1473994" y="3137802"/>
                </a:cubicBezTo>
                <a:cubicBezTo>
                  <a:pt x="1475041" y="3132372"/>
                  <a:pt x="1477042" y="3127229"/>
                  <a:pt x="1478756" y="3121990"/>
                </a:cubicBezTo>
                <a:cubicBezTo>
                  <a:pt x="1493139" y="3076556"/>
                  <a:pt x="1479042" y="3030931"/>
                  <a:pt x="1468850" y="2986449"/>
                </a:cubicBezTo>
                <a:close/>
                <a:moveTo>
                  <a:pt x="738187" y="1649996"/>
                </a:moveTo>
                <a:cubicBezTo>
                  <a:pt x="728853" y="1615135"/>
                  <a:pt x="722852" y="1577892"/>
                  <a:pt x="732853" y="1543126"/>
                </a:cubicBezTo>
                <a:cubicBezTo>
                  <a:pt x="742759" y="1508360"/>
                  <a:pt x="772287" y="1477118"/>
                  <a:pt x="808291" y="1475213"/>
                </a:cubicBezTo>
                <a:cubicBezTo>
                  <a:pt x="821722" y="1474451"/>
                  <a:pt x="835057" y="1477784"/>
                  <a:pt x="848201" y="1481023"/>
                </a:cubicBezTo>
                <a:cubicBezTo>
                  <a:pt x="860774" y="1484166"/>
                  <a:pt x="873728" y="1486738"/>
                  <a:pt x="886015" y="1490929"/>
                </a:cubicBezTo>
                <a:cubicBezTo>
                  <a:pt x="875443" y="1502359"/>
                  <a:pt x="840581" y="1506074"/>
                  <a:pt x="824865" y="1512741"/>
                </a:cubicBezTo>
                <a:cubicBezTo>
                  <a:pt x="807148" y="1520266"/>
                  <a:pt x="788575" y="1528362"/>
                  <a:pt x="776954" y="1543697"/>
                </a:cubicBezTo>
                <a:cubicBezTo>
                  <a:pt x="770953" y="1551698"/>
                  <a:pt x="767143" y="1561033"/>
                  <a:pt x="763619" y="1570367"/>
                </a:cubicBezTo>
                <a:cubicBezTo>
                  <a:pt x="753808" y="1596466"/>
                  <a:pt x="745331" y="1623041"/>
                  <a:pt x="738187" y="1649996"/>
                </a:cubicBezTo>
                <a:close/>
                <a:moveTo>
                  <a:pt x="661416" y="1483214"/>
                </a:moveTo>
                <a:cubicBezTo>
                  <a:pt x="672370" y="1455591"/>
                  <a:pt x="684181" y="1426635"/>
                  <a:pt x="707326" y="1407966"/>
                </a:cubicBezTo>
                <a:cubicBezTo>
                  <a:pt x="734758" y="1385868"/>
                  <a:pt x="773620" y="1382630"/>
                  <a:pt x="807910" y="1390916"/>
                </a:cubicBezTo>
                <a:cubicBezTo>
                  <a:pt x="842105" y="1399298"/>
                  <a:pt x="872871" y="1417777"/>
                  <a:pt x="902970" y="1436065"/>
                </a:cubicBezTo>
                <a:cubicBezTo>
                  <a:pt x="928306" y="1451400"/>
                  <a:pt x="953643" y="1466831"/>
                  <a:pt x="978979" y="1482166"/>
                </a:cubicBezTo>
                <a:cubicBezTo>
                  <a:pt x="1007364" y="1499406"/>
                  <a:pt x="1068229" y="1526267"/>
                  <a:pt x="1075563" y="1562271"/>
                </a:cubicBezTo>
                <a:cubicBezTo>
                  <a:pt x="1025747" y="1536268"/>
                  <a:pt x="981265" y="1502073"/>
                  <a:pt x="929259" y="1478737"/>
                </a:cubicBezTo>
                <a:cubicBezTo>
                  <a:pt x="890683" y="1461497"/>
                  <a:pt x="849154" y="1446923"/>
                  <a:pt x="807148" y="1451305"/>
                </a:cubicBezTo>
                <a:cubicBezTo>
                  <a:pt x="735330" y="1458830"/>
                  <a:pt x="676084" y="1529315"/>
                  <a:pt x="680942" y="1601324"/>
                </a:cubicBezTo>
                <a:cubicBezTo>
                  <a:pt x="683038" y="1631708"/>
                  <a:pt x="694849" y="1660855"/>
                  <a:pt x="695992" y="1691240"/>
                </a:cubicBezTo>
                <a:cubicBezTo>
                  <a:pt x="697611" y="1732578"/>
                  <a:pt x="679323" y="1772202"/>
                  <a:pt x="675608" y="1813350"/>
                </a:cubicBezTo>
                <a:cubicBezTo>
                  <a:pt x="672655" y="1845735"/>
                  <a:pt x="678751" y="1878977"/>
                  <a:pt x="693229" y="1908124"/>
                </a:cubicBezTo>
                <a:cubicBezTo>
                  <a:pt x="704183" y="1930222"/>
                  <a:pt x="719614" y="1949843"/>
                  <a:pt x="730186" y="1972132"/>
                </a:cubicBezTo>
                <a:cubicBezTo>
                  <a:pt x="740759" y="1994421"/>
                  <a:pt x="745998" y="2021186"/>
                  <a:pt x="735425" y="2043474"/>
                </a:cubicBezTo>
                <a:cubicBezTo>
                  <a:pt x="737902" y="2006803"/>
                  <a:pt x="710755" y="1975847"/>
                  <a:pt x="689038" y="1946224"/>
                </a:cubicBezTo>
                <a:cubicBezTo>
                  <a:pt x="639508" y="1878596"/>
                  <a:pt x="611600" y="1795348"/>
                  <a:pt x="610267" y="1711528"/>
                </a:cubicBezTo>
                <a:cubicBezTo>
                  <a:pt x="610076" y="1698860"/>
                  <a:pt x="610457" y="1686001"/>
                  <a:pt x="614362" y="1673904"/>
                </a:cubicBezTo>
                <a:cubicBezTo>
                  <a:pt x="620173" y="1655616"/>
                  <a:pt x="633508" y="1639995"/>
                  <a:pt x="636270" y="1621040"/>
                </a:cubicBezTo>
                <a:cubicBezTo>
                  <a:pt x="637794" y="1610754"/>
                  <a:pt x="636079" y="1600181"/>
                  <a:pt x="635603" y="1589798"/>
                </a:cubicBezTo>
                <a:cubicBezTo>
                  <a:pt x="634079" y="1552937"/>
                  <a:pt x="647890" y="1517408"/>
                  <a:pt x="661416" y="1483214"/>
                </a:cubicBezTo>
                <a:close/>
                <a:moveTo>
                  <a:pt x="495586" y="1535792"/>
                </a:moveTo>
                <a:cubicBezTo>
                  <a:pt x="469201" y="1592751"/>
                  <a:pt x="457390" y="1659236"/>
                  <a:pt x="413004" y="1703622"/>
                </a:cubicBezTo>
                <a:cubicBezTo>
                  <a:pt x="433102" y="1640281"/>
                  <a:pt x="437578" y="1573034"/>
                  <a:pt x="454628" y="1508836"/>
                </a:cubicBezTo>
                <a:cubicBezTo>
                  <a:pt x="471678" y="1444637"/>
                  <a:pt x="504920" y="1379867"/>
                  <a:pt x="563594" y="1348816"/>
                </a:cubicBezTo>
                <a:cubicBezTo>
                  <a:pt x="583787" y="1338148"/>
                  <a:pt x="606076" y="1331957"/>
                  <a:pt x="628269" y="1326432"/>
                </a:cubicBezTo>
                <a:cubicBezTo>
                  <a:pt x="665797" y="1317193"/>
                  <a:pt x="703707" y="1309763"/>
                  <a:pt x="741997" y="1304334"/>
                </a:cubicBezTo>
                <a:cubicBezTo>
                  <a:pt x="702373" y="1284236"/>
                  <a:pt x="655891" y="1263948"/>
                  <a:pt x="615315" y="1281950"/>
                </a:cubicBezTo>
                <a:cubicBezTo>
                  <a:pt x="595979" y="1290523"/>
                  <a:pt x="580644" y="1307001"/>
                  <a:pt x="560641" y="1313859"/>
                </a:cubicBezTo>
                <a:cubicBezTo>
                  <a:pt x="541115" y="1320527"/>
                  <a:pt x="516826" y="1318717"/>
                  <a:pt x="501777" y="1331290"/>
                </a:cubicBezTo>
                <a:cubicBezTo>
                  <a:pt x="500062" y="1333004"/>
                  <a:pt x="498443" y="1334719"/>
                  <a:pt x="496729" y="1336433"/>
                </a:cubicBezTo>
                <a:cubicBezTo>
                  <a:pt x="498253" y="1334433"/>
                  <a:pt x="499967" y="1332814"/>
                  <a:pt x="501777" y="1331290"/>
                </a:cubicBezTo>
                <a:cubicBezTo>
                  <a:pt x="534829" y="1297286"/>
                  <a:pt x="567976" y="1263281"/>
                  <a:pt x="601027" y="1229182"/>
                </a:cubicBezTo>
                <a:cubicBezTo>
                  <a:pt x="610076" y="1219847"/>
                  <a:pt x="619792" y="1210132"/>
                  <a:pt x="632460" y="1206989"/>
                </a:cubicBezTo>
                <a:cubicBezTo>
                  <a:pt x="644080" y="1204036"/>
                  <a:pt x="656368" y="1207179"/>
                  <a:pt x="667798" y="1210704"/>
                </a:cubicBezTo>
                <a:cubicBezTo>
                  <a:pt x="721900" y="1227086"/>
                  <a:pt x="773620" y="1251089"/>
                  <a:pt x="821055" y="1281855"/>
                </a:cubicBezTo>
                <a:cubicBezTo>
                  <a:pt x="862489" y="1308716"/>
                  <a:pt x="900589" y="1340625"/>
                  <a:pt x="942975" y="1365771"/>
                </a:cubicBezTo>
                <a:cubicBezTo>
                  <a:pt x="1008507" y="1404632"/>
                  <a:pt x="1086612" y="1429493"/>
                  <a:pt x="1132141" y="1490548"/>
                </a:cubicBezTo>
                <a:cubicBezTo>
                  <a:pt x="1150334" y="1514932"/>
                  <a:pt x="1161955" y="1543602"/>
                  <a:pt x="1173385" y="1571891"/>
                </a:cubicBezTo>
                <a:cubicBezTo>
                  <a:pt x="1200626" y="1639424"/>
                  <a:pt x="1231868" y="1701146"/>
                  <a:pt x="1263968" y="1765916"/>
                </a:cubicBezTo>
                <a:cubicBezTo>
                  <a:pt x="1182338" y="1697431"/>
                  <a:pt x="1162431" y="1581226"/>
                  <a:pt x="1086802" y="1507217"/>
                </a:cubicBezTo>
                <a:cubicBezTo>
                  <a:pt x="1060704" y="1481690"/>
                  <a:pt x="1029271" y="1462259"/>
                  <a:pt x="997458" y="1444542"/>
                </a:cubicBezTo>
                <a:cubicBezTo>
                  <a:pt x="964311" y="1426064"/>
                  <a:pt x="930402" y="1409109"/>
                  <a:pt x="895445" y="1394250"/>
                </a:cubicBezTo>
                <a:cubicBezTo>
                  <a:pt x="860203" y="1379201"/>
                  <a:pt x="823627" y="1366247"/>
                  <a:pt x="785527" y="1361865"/>
                </a:cubicBezTo>
                <a:cubicBezTo>
                  <a:pt x="665893" y="1347959"/>
                  <a:pt x="546259" y="1426540"/>
                  <a:pt x="495586" y="1535792"/>
                </a:cubicBezTo>
                <a:close/>
                <a:moveTo>
                  <a:pt x="650081" y="2195874"/>
                </a:moveTo>
                <a:cubicBezTo>
                  <a:pt x="613219" y="2147773"/>
                  <a:pt x="576453" y="2099767"/>
                  <a:pt x="539591" y="2051666"/>
                </a:cubicBezTo>
                <a:cubicBezTo>
                  <a:pt x="524923" y="2032521"/>
                  <a:pt x="510159" y="2013280"/>
                  <a:pt x="492538" y="1996897"/>
                </a:cubicBezTo>
                <a:cubicBezTo>
                  <a:pt x="480155" y="1985372"/>
                  <a:pt x="466534" y="1975371"/>
                  <a:pt x="454342" y="1963655"/>
                </a:cubicBezTo>
                <a:cubicBezTo>
                  <a:pt x="405574" y="1917173"/>
                  <a:pt x="381857" y="1843259"/>
                  <a:pt x="397288" y="1777346"/>
                </a:cubicBezTo>
                <a:cubicBezTo>
                  <a:pt x="402145" y="1756391"/>
                  <a:pt x="423291" y="1725339"/>
                  <a:pt x="444341" y="1754295"/>
                </a:cubicBezTo>
                <a:cubicBezTo>
                  <a:pt x="460534" y="1776488"/>
                  <a:pt x="437769" y="1828304"/>
                  <a:pt x="441960" y="1855355"/>
                </a:cubicBezTo>
                <a:cubicBezTo>
                  <a:pt x="444151" y="1869167"/>
                  <a:pt x="449770" y="1882216"/>
                  <a:pt x="456438" y="1894598"/>
                </a:cubicBezTo>
                <a:cubicBezTo>
                  <a:pt x="485203" y="1947938"/>
                  <a:pt x="531781" y="1988991"/>
                  <a:pt x="569023" y="2036807"/>
                </a:cubicBezTo>
                <a:cubicBezTo>
                  <a:pt x="605695" y="2083955"/>
                  <a:pt x="633412" y="2138343"/>
                  <a:pt x="650081" y="2195874"/>
                </a:cubicBezTo>
                <a:close/>
                <a:moveTo>
                  <a:pt x="621792" y="2565825"/>
                </a:moveTo>
                <a:cubicBezTo>
                  <a:pt x="626364" y="2522582"/>
                  <a:pt x="607123" y="2468480"/>
                  <a:pt x="645033" y="2435428"/>
                </a:cubicBezTo>
                <a:cubicBezTo>
                  <a:pt x="678561" y="2406186"/>
                  <a:pt x="721614" y="2428380"/>
                  <a:pt x="729043" y="2470099"/>
                </a:cubicBezTo>
                <a:cubicBezTo>
                  <a:pt x="713327" y="2460669"/>
                  <a:pt x="693420" y="2454764"/>
                  <a:pt x="675799" y="2462955"/>
                </a:cubicBezTo>
                <a:cubicBezTo>
                  <a:pt x="658368" y="2471052"/>
                  <a:pt x="648652" y="2490673"/>
                  <a:pt x="647128" y="2509818"/>
                </a:cubicBezTo>
                <a:cubicBezTo>
                  <a:pt x="645604" y="2528964"/>
                  <a:pt x="650843" y="2547918"/>
                  <a:pt x="655987" y="2566397"/>
                </a:cubicBezTo>
                <a:cubicBezTo>
                  <a:pt x="659130" y="2527439"/>
                  <a:pt x="700564" y="2498483"/>
                  <a:pt x="739426" y="2502389"/>
                </a:cubicBezTo>
                <a:cubicBezTo>
                  <a:pt x="778288" y="2506294"/>
                  <a:pt x="810958" y="2537346"/>
                  <a:pt x="824293" y="2574112"/>
                </a:cubicBezTo>
                <a:cubicBezTo>
                  <a:pt x="801338" y="2546775"/>
                  <a:pt x="766953" y="2521153"/>
                  <a:pt x="732853" y="2531631"/>
                </a:cubicBezTo>
                <a:cubicBezTo>
                  <a:pt x="711327" y="2538298"/>
                  <a:pt x="696563" y="2557634"/>
                  <a:pt x="683323" y="2575827"/>
                </a:cubicBezTo>
                <a:cubicBezTo>
                  <a:pt x="674179" y="2588399"/>
                  <a:pt x="665035" y="2600972"/>
                  <a:pt x="655891" y="2613641"/>
                </a:cubicBezTo>
                <a:cubicBezTo>
                  <a:pt x="620268" y="2662599"/>
                  <a:pt x="584454" y="2712034"/>
                  <a:pt x="559594" y="2767279"/>
                </a:cubicBezTo>
                <a:cubicBezTo>
                  <a:pt x="546163" y="2697175"/>
                  <a:pt x="614267" y="2636787"/>
                  <a:pt x="621792" y="2565825"/>
                </a:cubicBezTo>
                <a:close/>
                <a:moveTo>
                  <a:pt x="534067" y="2515533"/>
                </a:moveTo>
                <a:cubicBezTo>
                  <a:pt x="540639" y="2504198"/>
                  <a:pt x="548354" y="2493435"/>
                  <a:pt x="553021" y="2481243"/>
                </a:cubicBezTo>
                <a:cubicBezTo>
                  <a:pt x="564642" y="2450954"/>
                  <a:pt x="556260" y="2415806"/>
                  <a:pt x="567976" y="2385612"/>
                </a:cubicBezTo>
                <a:cubicBezTo>
                  <a:pt x="577405" y="2361514"/>
                  <a:pt x="599980" y="2342940"/>
                  <a:pt x="625507" y="2338464"/>
                </a:cubicBezTo>
                <a:cubicBezTo>
                  <a:pt x="647986" y="2334558"/>
                  <a:pt x="684943" y="2341226"/>
                  <a:pt x="687324" y="2369039"/>
                </a:cubicBezTo>
                <a:cubicBezTo>
                  <a:pt x="686752" y="2362085"/>
                  <a:pt x="652367" y="2366467"/>
                  <a:pt x="647224" y="2368372"/>
                </a:cubicBezTo>
                <a:cubicBezTo>
                  <a:pt x="630174" y="2374659"/>
                  <a:pt x="622459" y="2388660"/>
                  <a:pt x="610933" y="2401329"/>
                </a:cubicBezTo>
                <a:cubicBezTo>
                  <a:pt x="599313" y="2413997"/>
                  <a:pt x="586645" y="2421998"/>
                  <a:pt x="581025" y="2439238"/>
                </a:cubicBezTo>
                <a:cubicBezTo>
                  <a:pt x="573405" y="2462860"/>
                  <a:pt x="582454" y="2488578"/>
                  <a:pt x="581882" y="2512581"/>
                </a:cubicBezTo>
                <a:cubicBezTo>
                  <a:pt x="580358" y="2572588"/>
                  <a:pt x="527113" y="2620213"/>
                  <a:pt x="518922" y="2679649"/>
                </a:cubicBezTo>
                <a:cubicBezTo>
                  <a:pt x="499967" y="2626309"/>
                  <a:pt x="505682" y="2564682"/>
                  <a:pt x="534067" y="2515533"/>
                </a:cubicBezTo>
                <a:close/>
                <a:moveTo>
                  <a:pt x="373094" y="2305221"/>
                </a:moveTo>
                <a:cubicBezTo>
                  <a:pt x="374713" y="2286457"/>
                  <a:pt x="376428" y="2267026"/>
                  <a:pt x="385858" y="2250643"/>
                </a:cubicBezTo>
                <a:cubicBezTo>
                  <a:pt x="402241" y="2222259"/>
                  <a:pt x="438436" y="2210352"/>
                  <a:pt x="471011" y="2213400"/>
                </a:cubicBezTo>
                <a:cubicBezTo>
                  <a:pt x="517588" y="2217877"/>
                  <a:pt x="560546" y="2245595"/>
                  <a:pt x="601123" y="2266645"/>
                </a:cubicBezTo>
                <a:cubicBezTo>
                  <a:pt x="621697" y="2277313"/>
                  <a:pt x="657987" y="2289410"/>
                  <a:pt x="670369" y="2309603"/>
                </a:cubicBezTo>
                <a:cubicBezTo>
                  <a:pt x="645890" y="2316842"/>
                  <a:pt x="610933" y="2304269"/>
                  <a:pt x="584168" y="2306745"/>
                </a:cubicBezTo>
                <a:cubicBezTo>
                  <a:pt x="554069" y="2309603"/>
                  <a:pt x="523589" y="2320461"/>
                  <a:pt x="502920" y="2342655"/>
                </a:cubicBezTo>
                <a:cubicBezTo>
                  <a:pt x="491966" y="2354370"/>
                  <a:pt x="484156" y="2368753"/>
                  <a:pt x="477393" y="2383326"/>
                </a:cubicBezTo>
                <a:cubicBezTo>
                  <a:pt x="443579" y="2456192"/>
                  <a:pt x="432530" y="2539441"/>
                  <a:pt x="446246" y="2618594"/>
                </a:cubicBezTo>
                <a:cubicBezTo>
                  <a:pt x="422338" y="2599639"/>
                  <a:pt x="413385" y="2567730"/>
                  <a:pt x="408432" y="2537631"/>
                </a:cubicBezTo>
                <a:cubicBezTo>
                  <a:pt x="398812" y="2480196"/>
                  <a:pt x="398812" y="2419045"/>
                  <a:pt x="423005" y="2366086"/>
                </a:cubicBezTo>
                <a:cubicBezTo>
                  <a:pt x="447199" y="2313127"/>
                  <a:pt x="499872" y="2270360"/>
                  <a:pt x="558165" y="2271027"/>
                </a:cubicBezTo>
                <a:cubicBezTo>
                  <a:pt x="528637" y="2266169"/>
                  <a:pt x="498443" y="2261406"/>
                  <a:pt x="468916" y="2266550"/>
                </a:cubicBezTo>
                <a:cubicBezTo>
                  <a:pt x="439388" y="2271693"/>
                  <a:pt x="410242" y="2288743"/>
                  <a:pt x="398716" y="2316365"/>
                </a:cubicBezTo>
                <a:cubicBezTo>
                  <a:pt x="393573" y="2328653"/>
                  <a:pt x="392239" y="2341988"/>
                  <a:pt x="390906" y="2355227"/>
                </a:cubicBezTo>
                <a:cubicBezTo>
                  <a:pt x="385953" y="2404662"/>
                  <a:pt x="380905" y="2454002"/>
                  <a:pt x="375952" y="2503437"/>
                </a:cubicBezTo>
                <a:cubicBezTo>
                  <a:pt x="362045" y="2438571"/>
                  <a:pt x="367474" y="2371325"/>
                  <a:pt x="373094" y="2305221"/>
                </a:cubicBezTo>
                <a:close/>
                <a:moveTo>
                  <a:pt x="237839" y="2061286"/>
                </a:moveTo>
                <a:cubicBezTo>
                  <a:pt x="250507" y="2022233"/>
                  <a:pt x="268414" y="1985181"/>
                  <a:pt x="283940" y="1947272"/>
                </a:cubicBezTo>
                <a:cubicBezTo>
                  <a:pt x="296799" y="1915649"/>
                  <a:pt x="308038" y="1883264"/>
                  <a:pt x="317373" y="1850498"/>
                </a:cubicBezTo>
                <a:cubicBezTo>
                  <a:pt x="344138" y="1878787"/>
                  <a:pt x="356235" y="1917363"/>
                  <a:pt x="373761" y="1952129"/>
                </a:cubicBezTo>
                <a:cubicBezTo>
                  <a:pt x="395573" y="1995373"/>
                  <a:pt x="426910" y="2033759"/>
                  <a:pt x="464725" y="2063858"/>
                </a:cubicBezTo>
                <a:cubicBezTo>
                  <a:pt x="486442" y="2081098"/>
                  <a:pt x="510254" y="2095671"/>
                  <a:pt x="532162" y="2112721"/>
                </a:cubicBezTo>
                <a:cubicBezTo>
                  <a:pt x="566737" y="2139581"/>
                  <a:pt x="596074" y="2172443"/>
                  <a:pt x="622935" y="2206828"/>
                </a:cubicBezTo>
                <a:cubicBezTo>
                  <a:pt x="644271" y="2234165"/>
                  <a:pt x="664750" y="2279789"/>
                  <a:pt x="693515" y="2299697"/>
                </a:cubicBezTo>
                <a:cubicBezTo>
                  <a:pt x="660559" y="2276932"/>
                  <a:pt x="627602" y="2254263"/>
                  <a:pt x="594646" y="2231498"/>
                </a:cubicBezTo>
                <a:cubicBezTo>
                  <a:pt x="568833" y="2213686"/>
                  <a:pt x="541782" y="2195398"/>
                  <a:pt x="510730" y="2191017"/>
                </a:cubicBezTo>
                <a:cubicBezTo>
                  <a:pt x="491204" y="2188254"/>
                  <a:pt x="471106" y="2191207"/>
                  <a:pt x="451866" y="2187111"/>
                </a:cubicBezTo>
                <a:cubicBezTo>
                  <a:pt x="433673" y="2183206"/>
                  <a:pt x="417385" y="2173110"/>
                  <a:pt x="399574" y="2167585"/>
                </a:cubicBezTo>
                <a:cubicBezTo>
                  <a:pt x="381762" y="2162060"/>
                  <a:pt x="360140" y="2161965"/>
                  <a:pt x="347091" y="2175300"/>
                </a:cubicBezTo>
                <a:cubicBezTo>
                  <a:pt x="339471" y="2183206"/>
                  <a:pt x="336232" y="2194255"/>
                  <a:pt x="333851" y="2204923"/>
                </a:cubicBezTo>
                <a:cubicBezTo>
                  <a:pt x="314611" y="2290553"/>
                  <a:pt x="329851" y="2379611"/>
                  <a:pt x="345091" y="2466003"/>
                </a:cubicBezTo>
                <a:cubicBezTo>
                  <a:pt x="317278" y="2407806"/>
                  <a:pt x="288703" y="2346464"/>
                  <a:pt x="292227" y="2282076"/>
                </a:cubicBezTo>
                <a:cubicBezTo>
                  <a:pt x="293370" y="2260454"/>
                  <a:pt x="298132" y="2239308"/>
                  <a:pt x="302895" y="2218163"/>
                </a:cubicBezTo>
                <a:cubicBezTo>
                  <a:pt x="311086" y="2181872"/>
                  <a:pt x="319183" y="2145677"/>
                  <a:pt x="327374" y="2109387"/>
                </a:cubicBezTo>
                <a:cubicBezTo>
                  <a:pt x="329755" y="2098814"/>
                  <a:pt x="334804" y="2085860"/>
                  <a:pt x="345567" y="2085384"/>
                </a:cubicBezTo>
                <a:cubicBezTo>
                  <a:pt x="349948" y="2085194"/>
                  <a:pt x="354044" y="2087289"/>
                  <a:pt x="357949" y="2089289"/>
                </a:cubicBezTo>
                <a:cubicBezTo>
                  <a:pt x="405003" y="2113864"/>
                  <a:pt x="452723" y="2137010"/>
                  <a:pt x="501110" y="2158727"/>
                </a:cubicBezTo>
                <a:cubicBezTo>
                  <a:pt x="425005" y="2119865"/>
                  <a:pt x="363950" y="2052523"/>
                  <a:pt x="332803" y="1973084"/>
                </a:cubicBezTo>
                <a:cubicBezTo>
                  <a:pt x="340042" y="1996516"/>
                  <a:pt x="329851" y="2021948"/>
                  <a:pt x="315754" y="2041950"/>
                </a:cubicBezTo>
                <a:cubicBezTo>
                  <a:pt x="301657" y="2061953"/>
                  <a:pt x="283464" y="2079098"/>
                  <a:pt x="271177" y="2100339"/>
                </a:cubicBezTo>
                <a:cubicBezTo>
                  <a:pt x="244983" y="2145963"/>
                  <a:pt x="250317" y="2202351"/>
                  <a:pt x="256508" y="2254643"/>
                </a:cubicBezTo>
                <a:cubicBezTo>
                  <a:pt x="263080" y="2310365"/>
                  <a:pt x="269653" y="2366086"/>
                  <a:pt x="276225" y="2421807"/>
                </a:cubicBezTo>
                <a:cubicBezTo>
                  <a:pt x="213836" y="2314175"/>
                  <a:pt x="199453" y="2179777"/>
                  <a:pt x="237839" y="2061286"/>
                </a:cubicBezTo>
                <a:close/>
                <a:moveTo>
                  <a:pt x="186023" y="1900694"/>
                </a:moveTo>
                <a:cubicBezTo>
                  <a:pt x="191167" y="1848402"/>
                  <a:pt x="206311" y="1796110"/>
                  <a:pt x="237553" y="1753819"/>
                </a:cubicBezTo>
                <a:cubicBezTo>
                  <a:pt x="257175" y="1727244"/>
                  <a:pt x="282511" y="1705432"/>
                  <a:pt x="302133" y="1678857"/>
                </a:cubicBezTo>
                <a:cubicBezTo>
                  <a:pt x="317468" y="1658093"/>
                  <a:pt x="329089" y="1634661"/>
                  <a:pt x="336232" y="1609896"/>
                </a:cubicBezTo>
                <a:cubicBezTo>
                  <a:pt x="350234" y="1561700"/>
                  <a:pt x="347377" y="1510360"/>
                  <a:pt x="354711" y="1460735"/>
                </a:cubicBezTo>
                <a:cubicBezTo>
                  <a:pt x="368903" y="1365580"/>
                  <a:pt x="422815" y="1276902"/>
                  <a:pt x="500920" y="1220609"/>
                </a:cubicBezTo>
                <a:cubicBezTo>
                  <a:pt x="494443" y="1225277"/>
                  <a:pt x="490061" y="1253185"/>
                  <a:pt x="484822" y="1261567"/>
                </a:cubicBezTo>
                <a:cubicBezTo>
                  <a:pt x="478345" y="1271949"/>
                  <a:pt x="469868" y="1280141"/>
                  <a:pt x="461867" y="1289380"/>
                </a:cubicBezTo>
                <a:cubicBezTo>
                  <a:pt x="440341" y="1314050"/>
                  <a:pt x="419767" y="1340815"/>
                  <a:pt x="407003" y="1371295"/>
                </a:cubicBezTo>
                <a:cubicBezTo>
                  <a:pt x="396335" y="1396917"/>
                  <a:pt x="391477" y="1424540"/>
                  <a:pt x="387096" y="1451876"/>
                </a:cubicBezTo>
                <a:cubicBezTo>
                  <a:pt x="380238" y="1494548"/>
                  <a:pt x="374047" y="1537697"/>
                  <a:pt x="376999" y="1580750"/>
                </a:cubicBezTo>
                <a:cubicBezTo>
                  <a:pt x="379476" y="1616754"/>
                  <a:pt x="388144" y="1653997"/>
                  <a:pt x="376047" y="1688001"/>
                </a:cubicBezTo>
                <a:cubicBezTo>
                  <a:pt x="361378" y="1729054"/>
                  <a:pt x="320802" y="1753724"/>
                  <a:pt x="290036" y="1784585"/>
                </a:cubicBezTo>
                <a:cubicBezTo>
                  <a:pt x="263080" y="1811636"/>
                  <a:pt x="242697" y="1845068"/>
                  <a:pt x="230981" y="1881454"/>
                </a:cubicBezTo>
                <a:cubicBezTo>
                  <a:pt x="212407" y="1939175"/>
                  <a:pt x="215646" y="2003374"/>
                  <a:pt x="189357" y="2057952"/>
                </a:cubicBezTo>
                <a:cubicBezTo>
                  <a:pt x="185071" y="2005660"/>
                  <a:pt x="180784" y="1952987"/>
                  <a:pt x="186023" y="1900694"/>
                </a:cubicBezTo>
                <a:close/>
                <a:moveTo>
                  <a:pt x="1174718" y="558908"/>
                </a:moveTo>
                <a:cubicBezTo>
                  <a:pt x="1174718" y="558908"/>
                  <a:pt x="1111758" y="694925"/>
                  <a:pt x="1241012" y="836085"/>
                </a:cubicBezTo>
                <a:lnTo>
                  <a:pt x="1225963" y="762933"/>
                </a:lnTo>
                <a:cubicBezTo>
                  <a:pt x="1225963" y="762933"/>
                  <a:pt x="1276731" y="878567"/>
                  <a:pt x="1424654" y="924477"/>
                </a:cubicBezTo>
                <a:lnTo>
                  <a:pt x="1377029" y="858183"/>
                </a:lnTo>
                <a:cubicBezTo>
                  <a:pt x="1377029" y="858183"/>
                  <a:pt x="1431989" y="902284"/>
                  <a:pt x="1502855" y="910856"/>
                </a:cubicBezTo>
                <a:cubicBezTo>
                  <a:pt x="1502855" y="910856"/>
                  <a:pt x="1475899" y="878852"/>
                  <a:pt x="1460373" y="834371"/>
                </a:cubicBezTo>
                <a:cubicBezTo>
                  <a:pt x="1457039" y="824941"/>
                  <a:pt x="1458754" y="817130"/>
                  <a:pt x="1463516" y="811225"/>
                </a:cubicBezTo>
                <a:cubicBezTo>
                  <a:pt x="1458182" y="806748"/>
                  <a:pt x="1451991" y="802748"/>
                  <a:pt x="1444561" y="799795"/>
                </a:cubicBezTo>
                <a:cubicBezTo>
                  <a:pt x="1412843" y="787317"/>
                  <a:pt x="1289209" y="746550"/>
                  <a:pt x="1309687" y="563956"/>
                </a:cubicBezTo>
                <a:cubicBezTo>
                  <a:pt x="1330071" y="381457"/>
                  <a:pt x="1446943" y="297542"/>
                  <a:pt x="1446943" y="297542"/>
                </a:cubicBezTo>
                <a:cubicBezTo>
                  <a:pt x="1446943" y="297542"/>
                  <a:pt x="1356169" y="409746"/>
                  <a:pt x="1340263" y="550335"/>
                </a:cubicBezTo>
                <a:cubicBezTo>
                  <a:pt x="1324356" y="690924"/>
                  <a:pt x="1403794" y="747598"/>
                  <a:pt x="1477042" y="774839"/>
                </a:cubicBezTo>
                <a:cubicBezTo>
                  <a:pt x="1497711" y="782459"/>
                  <a:pt x="1512951" y="793699"/>
                  <a:pt x="1524190" y="805700"/>
                </a:cubicBezTo>
                <a:cubicBezTo>
                  <a:pt x="1535049" y="811130"/>
                  <a:pt x="1544669" y="819893"/>
                  <a:pt x="1550860" y="832561"/>
                </a:cubicBezTo>
                <a:cubicBezTo>
                  <a:pt x="1552385" y="836466"/>
                  <a:pt x="1553909" y="840467"/>
                  <a:pt x="1555242" y="844562"/>
                </a:cubicBezTo>
                <a:cubicBezTo>
                  <a:pt x="1557337" y="852563"/>
                  <a:pt x="1559814" y="860374"/>
                  <a:pt x="1562481" y="868089"/>
                </a:cubicBezTo>
                <a:cubicBezTo>
                  <a:pt x="1575721" y="916190"/>
                  <a:pt x="1582484" y="972483"/>
                  <a:pt x="1585151" y="1011726"/>
                </a:cubicBezTo>
                <a:cubicBezTo>
                  <a:pt x="1589722" y="1077449"/>
                  <a:pt x="1669066" y="1102404"/>
                  <a:pt x="1669066" y="1102404"/>
                </a:cubicBezTo>
                <a:lnTo>
                  <a:pt x="1634966" y="1102404"/>
                </a:lnTo>
                <a:cubicBezTo>
                  <a:pt x="1687068" y="1156792"/>
                  <a:pt x="1825466" y="1122788"/>
                  <a:pt x="1825466" y="1122788"/>
                </a:cubicBezTo>
                <a:lnTo>
                  <a:pt x="1802797" y="1140885"/>
                </a:lnTo>
                <a:cubicBezTo>
                  <a:pt x="1884426" y="1145457"/>
                  <a:pt x="1911572" y="1072877"/>
                  <a:pt x="1911572" y="1072877"/>
                </a:cubicBezTo>
                <a:cubicBezTo>
                  <a:pt x="1911572" y="1072877"/>
                  <a:pt x="1920621" y="1095451"/>
                  <a:pt x="1920621" y="1095546"/>
                </a:cubicBezTo>
                <a:cubicBezTo>
                  <a:pt x="1919573" y="1092879"/>
                  <a:pt x="1945957" y="1049159"/>
                  <a:pt x="1947481" y="1040873"/>
                </a:cubicBezTo>
                <a:cubicBezTo>
                  <a:pt x="1951863" y="1016298"/>
                  <a:pt x="1947862" y="995438"/>
                  <a:pt x="1930813" y="977246"/>
                </a:cubicBezTo>
                <a:cubicBezTo>
                  <a:pt x="1926717" y="972864"/>
                  <a:pt x="1921669" y="968578"/>
                  <a:pt x="1915763" y="968673"/>
                </a:cubicBezTo>
                <a:cubicBezTo>
                  <a:pt x="1908810" y="968768"/>
                  <a:pt x="1903476" y="974483"/>
                  <a:pt x="1898809" y="979627"/>
                </a:cubicBezTo>
                <a:cubicBezTo>
                  <a:pt x="1887474" y="992009"/>
                  <a:pt x="1872996" y="1003535"/>
                  <a:pt x="1856232" y="1003820"/>
                </a:cubicBezTo>
                <a:cubicBezTo>
                  <a:pt x="1831562" y="1004201"/>
                  <a:pt x="1811179" y="980389"/>
                  <a:pt x="1786509" y="982008"/>
                </a:cubicBezTo>
                <a:cubicBezTo>
                  <a:pt x="1758315" y="983818"/>
                  <a:pt x="1741456" y="1017346"/>
                  <a:pt x="1713833" y="1023156"/>
                </a:cubicBezTo>
                <a:cubicBezTo>
                  <a:pt x="1690306" y="1028109"/>
                  <a:pt x="1668018" y="1011536"/>
                  <a:pt x="1650397" y="995153"/>
                </a:cubicBezTo>
                <a:cubicBezTo>
                  <a:pt x="1632680" y="978770"/>
                  <a:pt x="1615345" y="960767"/>
                  <a:pt x="1606677" y="938193"/>
                </a:cubicBezTo>
                <a:cubicBezTo>
                  <a:pt x="1601057" y="923429"/>
                  <a:pt x="1599438" y="907523"/>
                  <a:pt x="1597914" y="891806"/>
                </a:cubicBezTo>
                <a:cubicBezTo>
                  <a:pt x="1592389" y="835418"/>
                  <a:pt x="1587436" y="775887"/>
                  <a:pt x="1611154" y="724547"/>
                </a:cubicBezTo>
                <a:cubicBezTo>
                  <a:pt x="1605439" y="798366"/>
                  <a:pt x="1600772" y="877043"/>
                  <a:pt x="1636205" y="942098"/>
                </a:cubicBezTo>
                <a:cubicBezTo>
                  <a:pt x="1644872" y="957910"/>
                  <a:pt x="1656016" y="972864"/>
                  <a:pt x="1671066" y="982865"/>
                </a:cubicBezTo>
                <a:cubicBezTo>
                  <a:pt x="1686115" y="992771"/>
                  <a:pt x="1705547" y="997153"/>
                  <a:pt x="1722691" y="991438"/>
                </a:cubicBezTo>
                <a:cubicBezTo>
                  <a:pt x="1735455" y="987152"/>
                  <a:pt x="1745837" y="977722"/>
                  <a:pt x="1758124" y="972007"/>
                </a:cubicBezTo>
                <a:cubicBezTo>
                  <a:pt x="1784604" y="959720"/>
                  <a:pt x="1815465" y="966197"/>
                  <a:pt x="1844516" y="968959"/>
                </a:cubicBezTo>
                <a:cubicBezTo>
                  <a:pt x="1907762" y="974960"/>
                  <a:pt x="1939766" y="937812"/>
                  <a:pt x="1937671" y="875900"/>
                </a:cubicBezTo>
                <a:cubicBezTo>
                  <a:pt x="1937671" y="875900"/>
                  <a:pt x="1916430" y="918191"/>
                  <a:pt x="1862423" y="937717"/>
                </a:cubicBezTo>
                <a:cubicBezTo>
                  <a:pt x="1820418" y="932383"/>
                  <a:pt x="1774222" y="945432"/>
                  <a:pt x="1741551" y="943908"/>
                </a:cubicBezTo>
                <a:cubicBezTo>
                  <a:pt x="1739074" y="943813"/>
                  <a:pt x="1736789" y="943718"/>
                  <a:pt x="1734502" y="943622"/>
                </a:cubicBezTo>
                <a:cubicBezTo>
                  <a:pt x="1727835" y="923906"/>
                  <a:pt x="1720882" y="889425"/>
                  <a:pt x="1734788" y="852087"/>
                </a:cubicBezTo>
                <a:cubicBezTo>
                  <a:pt x="1734788" y="852087"/>
                  <a:pt x="1699355" y="871709"/>
                  <a:pt x="1686401" y="934288"/>
                </a:cubicBezTo>
                <a:cubicBezTo>
                  <a:pt x="1678305" y="926858"/>
                  <a:pt x="1670971" y="913047"/>
                  <a:pt x="1659922" y="887234"/>
                </a:cubicBezTo>
                <a:cubicBezTo>
                  <a:pt x="1645158" y="852754"/>
                  <a:pt x="1640872" y="813511"/>
                  <a:pt x="1637919" y="776459"/>
                </a:cubicBezTo>
                <a:cubicBezTo>
                  <a:pt x="1636585" y="759885"/>
                  <a:pt x="1635919" y="743312"/>
                  <a:pt x="1635252" y="726738"/>
                </a:cubicBezTo>
                <a:cubicBezTo>
                  <a:pt x="1635061" y="721118"/>
                  <a:pt x="1631156" y="709593"/>
                  <a:pt x="1636109" y="705497"/>
                </a:cubicBezTo>
                <a:cubicBezTo>
                  <a:pt x="1643824" y="699211"/>
                  <a:pt x="1648015" y="711403"/>
                  <a:pt x="1651921" y="715880"/>
                </a:cubicBezTo>
                <a:cubicBezTo>
                  <a:pt x="1655540" y="720071"/>
                  <a:pt x="1660207" y="723595"/>
                  <a:pt x="1664780" y="726738"/>
                </a:cubicBezTo>
                <a:cubicBezTo>
                  <a:pt x="1673543" y="732929"/>
                  <a:pt x="1683258" y="737787"/>
                  <a:pt x="1693259" y="741597"/>
                </a:cubicBezTo>
                <a:cubicBezTo>
                  <a:pt x="1704308" y="745883"/>
                  <a:pt x="1715643" y="747503"/>
                  <a:pt x="1726787" y="750932"/>
                </a:cubicBezTo>
                <a:cubicBezTo>
                  <a:pt x="1731740" y="752456"/>
                  <a:pt x="1736693" y="753884"/>
                  <a:pt x="1741646" y="755027"/>
                </a:cubicBezTo>
                <a:cubicBezTo>
                  <a:pt x="1742027" y="780269"/>
                  <a:pt x="1748028" y="820464"/>
                  <a:pt x="1781270" y="835609"/>
                </a:cubicBezTo>
                <a:cubicBezTo>
                  <a:pt x="1781270" y="835609"/>
                  <a:pt x="1766221" y="800366"/>
                  <a:pt x="1779365" y="760933"/>
                </a:cubicBezTo>
                <a:cubicBezTo>
                  <a:pt x="1853660" y="766838"/>
                  <a:pt x="1918335" y="740168"/>
                  <a:pt x="1937480" y="731310"/>
                </a:cubicBezTo>
                <a:cubicBezTo>
                  <a:pt x="1937861" y="722642"/>
                  <a:pt x="1938052" y="708355"/>
                  <a:pt x="1936337" y="696353"/>
                </a:cubicBezTo>
                <a:cubicBezTo>
                  <a:pt x="1932432" y="695591"/>
                  <a:pt x="1928717" y="694067"/>
                  <a:pt x="1925669" y="691496"/>
                </a:cubicBezTo>
                <a:cubicBezTo>
                  <a:pt x="1918240" y="685209"/>
                  <a:pt x="1916144" y="674922"/>
                  <a:pt x="1913191" y="665683"/>
                </a:cubicBezTo>
                <a:cubicBezTo>
                  <a:pt x="1910239" y="656444"/>
                  <a:pt x="1904714" y="646442"/>
                  <a:pt x="1895189" y="644633"/>
                </a:cubicBezTo>
                <a:cubicBezTo>
                  <a:pt x="1893665" y="644347"/>
                  <a:pt x="1892141" y="644347"/>
                  <a:pt x="1890712" y="644918"/>
                </a:cubicBezTo>
                <a:cubicBezTo>
                  <a:pt x="1885950" y="646823"/>
                  <a:pt x="1886331" y="653681"/>
                  <a:pt x="1887569" y="658634"/>
                </a:cubicBezTo>
                <a:cubicBezTo>
                  <a:pt x="1875758" y="652824"/>
                  <a:pt x="1866233" y="642632"/>
                  <a:pt x="1861090" y="630536"/>
                </a:cubicBezTo>
                <a:cubicBezTo>
                  <a:pt x="1858518" y="624440"/>
                  <a:pt x="1857089" y="617201"/>
                  <a:pt x="1859947" y="611200"/>
                </a:cubicBezTo>
                <a:cubicBezTo>
                  <a:pt x="1864900" y="601008"/>
                  <a:pt x="1879092" y="599960"/>
                  <a:pt x="1890236" y="602151"/>
                </a:cubicBezTo>
                <a:cubicBezTo>
                  <a:pt x="1909191" y="605771"/>
                  <a:pt x="1922240" y="615581"/>
                  <a:pt x="1938909" y="624059"/>
                </a:cubicBezTo>
                <a:cubicBezTo>
                  <a:pt x="1953768" y="631583"/>
                  <a:pt x="1968056" y="621106"/>
                  <a:pt x="1980343" y="612629"/>
                </a:cubicBezTo>
                <a:cubicBezTo>
                  <a:pt x="1990249" y="605675"/>
                  <a:pt x="2002726" y="599198"/>
                  <a:pt x="2013871" y="603866"/>
                </a:cubicBezTo>
                <a:cubicBezTo>
                  <a:pt x="2023396" y="607771"/>
                  <a:pt x="2028444" y="619201"/>
                  <a:pt x="2027110" y="629488"/>
                </a:cubicBezTo>
                <a:cubicBezTo>
                  <a:pt x="2025872" y="639775"/>
                  <a:pt x="2019490" y="648728"/>
                  <a:pt x="2011775" y="655682"/>
                </a:cubicBezTo>
                <a:cubicBezTo>
                  <a:pt x="2013490" y="651776"/>
                  <a:pt x="2009585" y="647014"/>
                  <a:pt x="2005298" y="646728"/>
                </a:cubicBezTo>
                <a:cubicBezTo>
                  <a:pt x="2001012" y="646442"/>
                  <a:pt x="1997107" y="649395"/>
                  <a:pt x="1994535" y="652919"/>
                </a:cubicBezTo>
                <a:cubicBezTo>
                  <a:pt x="1992059" y="656444"/>
                  <a:pt x="1990535" y="660539"/>
                  <a:pt x="1988439" y="664349"/>
                </a:cubicBezTo>
                <a:cubicBezTo>
                  <a:pt x="1985296" y="669969"/>
                  <a:pt x="1980724" y="674636"/>
                  <a:pt x="1976056" y="679018"/>
                </a:cubicBezTo>
                <a:cubicBezTo>
                  <a:pt x="1969103" y="685590"/>
                  <a:pt x="1961674" y="691877"/>
                  <a:pt x="1952625" y="695115"/>
                </a:cubicBezTo>
                <a:cubicBezTo>
                  <a:pt x="1951577" y="695496"/>
                  <a:pt x="1950434" y="695782"/>
                  <a:pt x="1949291" y="696068"/>
                </a:cubicBezTo>
                <a:cubicBezTo>
                  <a:pt x="1946719" y="705021"/>
                  <a:pt x="1944243" y="717308"/>
                  <a:pt x="1944910" y="729500"/>
                </a:cubicBezTo>
                <a:cubicBezTo>
                  <a:pt x="1969198" y="741788"/>
                  <a:pt x="1991106" y="745502"/>
                  <a:pt x="2010442" y="743883"/>
                </a:cubicBezTo>
                <a:cubicBezTo>
                  <a:pt x="2026063" y="784936"/>
                  <a:pt x="2009965" y="822750"/>
                  <a:pt x="2009965" y="822750"/>
                </a:cubicBezTo>
                <a:cubicBezTo>
                  <a:pt x="2047589" y="805605"/>
                  <a:pt x="2050351" y="756170"/>
                  <a:pt x="2049494" y="733025"/>
                </a:cubicBezTo>
                <a:cubicBezTo>
                  <a:pt x="2081022" y="717689"/>
                  <a:pt x="2099977" y="691496"/>
                  <a:pt x="2103406" y="686543"/>
                </a:cubicBezTo>
                <a:cubicBezTo>
                  <a:pt x="2103787" y="685971"/>
                  <a:pt x="2104073" y="685590"/>
                  <a:pt x="2104073" y="685590"/>
                </a:cubicBezTo>
                <a:cubicBezTo>
                  <a:pt x="2104073" y="685590"/>
                  <a:pt x="2178844" y="559860"/>
                  <a:pt x="2093881" y="437273"/>
                </a:cubicBezTo>
                <a:cubicBezTo>
                  <a:pt x="2093881" y="437273"/>
                  <a:pt x="2199132" y="523570"/>
                  <a:pt x="2130171" y="697020"/>
                </a:cubicBezTo>
                <a:cubicBezTo>
                  <a:pt x="2099120" y="775125"/>
                  <a:pt x="2072354" y="813797"/>
                  <a:pt x="2052352" y="832847"/>
                </a:cubicBezTo>
                <a:cubicBezTo>
                  <a:pt x="2048923" y="840371"/>
                  <a:pt x="2046827" y="844848"/>
                  <a:pt x="2046827" y="844848"/>
                </a:cubicBezTo>
                <a:cubicBezTo>
                  <a:pt x="2094452" y="846563"/>
                  <a:pt x="2133981" y="781888"/>
                  <a:pt x="2133981" y="781888"/>
                </a:cubicBezTo>
                <a:lnTo>
                  <a:pt x="2108073" y="844848"/>
                </a:lnTo>
                <a:cubicBezTo>
                  <a:pt x="2172653" y="817607"/>
                  <a:pt x="2196465" y="729215"/>
                  <a:pt x="2196465" y="729215"/>
                </a:cubicBezTo>
                <a:lnTo>
                  <a:pt x="2199894" y="785317"/>
                </a:lnTo>
                <a:cubicBezTo>
                  <a:pt x="2232089" y="727024"/>
                  <a:pt x="2222754" y="638251"/>
                  <a:pt x="2216944" y="619010"/>
                </a:cubicBezTo>
                <a:cubicBezTo>
                  <a:pt x="2223326" y="627964"/>
                  <a:pt x="2240756" y="649205"/>
                  <a:pt x="2240756" y="649205"/>
                </a:cubicBezTo>
                <a:cubicBezTo>
                  <a:pt x="2240756" y="501186"/>
                  <a:pt x="2067592" y="377361"/>
                  <a:pt x="2067592" y="377361"/>
                </a:cubicBezTo>
                <a:cubicBezTo>
                  <a:pt x="2079117" y="358978"/>
                  <a:pt x="2093405" y="332117"/>
                  <a:pt x="2106454" y="295637"/>
                </a:cubicBezTo>
                <a:cubicBezTo>
                  <a:pt x="2140458" y="200387"/>
                  <a:pt x="2053781" y="171526"/>
                  <a:pt x="2028253" y="188480"/>
                </a:cubicBezTo>
                <a:cubicBezTo>
                  <a:pt x="2002726" y="205530"/>
                  <a:pt x="1997678" y="220770"/>
                  <a:pt x="1970437" y="225914"/>
                </a:cubicBezTo>
                <a:cubicBezTo>
                  <a:pt x="1963864" y="227152"/>
                  <a:pt x="1957197" y="228962"/>
                  <a:pt x="1950720" y="230867"/>
                </a:cubicBezTo>
                <a:cubicBezTo>
                  <a:pt x="1955864" y="247726"/>
                  <a:pt x="1965293" y="265919"/>
                  <a:pt x="1965293" y="265919"/>
                </a:cubicBezTo>
                <a:cubicBezTo>
                  <a:pt x="1953577" y="254870"/>
                  <a:pt x="1945481" y="240487"/>
                  <a:pt x="1933765" y="229724"/>
                </a:cubicBezTo>
                <a:cubicBezTo>
                  <a:pt x="1918526" y="215722"/>
                  <a:pt x="1901666" y="201625"/>
                  <a:pt x="1884045" y="190385"/>
                </a:cubicBezTo>
                <a:cubicBezTo>
                  <a:pt x="1846993" y="166668"/>
                  <a:pt x="1765364" y="128663"/>
                  <a:pt x="1726120" y="167906"/>
                </a:cubicBezTo>
                <a:cubicBezTo>
                  <a:pt x="1730788" y="172669"/>
                  <a:pt x="1735455" y="177431"/>
                  <a:pt x="1740122" y="182194"/>
                </a:cubicBezTo>
                <a:cubicBezTo>
                  <a:pt x="1751362" y="173240"/>
                  <a:pt x="1768793" y="174860"/>
                  <a:pt x="1783270" y="178670"/>
                </a:cubicBezTo>
                <a:cubicBezTo>
                  <a:pt x="1804987" y="184480"/>
                  <a:pt x="1824799" y="194005"/>
                  <a:pt x="1844707" y="204292"/>
                </a:cubicBezTo>
                <a:cubicBezTo>
                  <a:pt x="1854613" y="209435"/>
                  <a:pt x="1867567" y="213722"/>
                  <a:pt x="1875472" y="221437"/>
                </a:cubicBezTo>
                <a:cubicBezTo>
                  <a:pt x="1847945" y="221532"/>
                  <a:pt x="1815179" y="208007"/>
                  <a:pt x="1788223" y="201720"/>
                </a:cubicBezTo>
                <a:cubicBezTo>
                  <a:pt x="1781080" y="200006"/>
                  <a:pt x="1773745" y="198386"/>
                  <a:pt x="1766602" y="200006"/>
                </a:cubicBezTo>
                <a:cubicBezTo>
                  <a:pt x="1764316" y="200482"/>
                  <a:pt x="1762030" y="201530"/>
                  <a:pt x="1760030" y="202863"/>
                </a:cubicBezTo>
                <a:cubicBezTo>
                  <a:pt x="1768983" y="212293"/>
                  <a:pt x="1777746" y="222008"/>
                  <a:pt x="1785937" y="232105"/>
                </a:cubicBezTo>
                <a:cubicBezTo>
                  <a:pt x="1788985" y="235820"/>
                  <a:pt x="1791938" y="239630"/>
                  <a:pt x="1794796" y="243440"/>
                </a:cubicBezTo>
                <a:cubicBezTo>
                  <a:pt x="1802606" y="237248"/>
                  <a:pt x="1812989" y="234772"/>
                  <a:pt x="1822990" y="235058"/>
                </a:cubicBezTo>
                <a:cubicBezTo>
                  <a:pt x="1834420" y="235439"/>
                  <a:pt x="1845469" y="239058"/>
                  <a:pt x="1856137" y="243154"/>
                </a:cubicBezTo>
                <a:cubicBezTo>
                  <a:pt x="1883569" y="253727"/>
                  <a:pt x="1909858" y="267443"/>
                  <a:pt x="1934051" y="284111"/>
                </a:cubicBezTo>
                <a:cubicBezTo>
                  <a:pt x="1946719" y="292779"/>
                  <a:pt x="1964912" y="304876"/>
                  <a:pt x="1971580" y="319068"/>
                </a:cubicBezTo>
                <a:cubicBezTo>
                  <a:pt x="1959102" y="315068"/>
                  <a:pt x="1946815" y="304114"/>
                  <a:pt x="1935289" y="297256"/>
                </a:cubicBezTo>
                <a:cubicBezTo>
                  <a:pt x="1918906" y="287540"/>
                  <a:pt x="1902047" y="278682"/>
                  <a:pt x="1884045" y="272205"/>
                </a:cubicBezTo>
                <a:cubicBezTo>
                  <a:pt x="1870710" y="267443"/>
                  <a:pt x="1856994" y="264014"/>
                  <a:pt x="1842992" y="261918"/>
                </a:cubicBezTo>
                <a:cubicBezTo>
                  <a:pt x="1832229" y="260394"/>
                  <a:pt x="1819465" y="260870"/>
                  <a:pt x="1810607" y="266109"/>
                </a:cubicBezTo>
                <a:cubicBezTo>
                  <a:pt x="1817465" y="276777"/>
                  <a:pt x="1823847" y="287731"/>
                  <a:pt x="1829562" y="298970"/>
                </a:cubicBezTo>
                <a:cubicBezTo>
                  <a:pt x="1836134" y="298304"/>
                  <a:pt x="1842802" y="297923"/>
                  <a:pt x="1849469" y="298304"/>
                </a:cubicBezTo>
                <a:cubicBezTo>
                  <a:pt x="1877092" y="299828"/>
                  <a:pt x="1902809" y="313734"/>
                  <a:pt x="1923478" y="332117"/>
                </a:cubicBezTo>
                <a:cubicBezTo>
                  <a:pt x="1943672" y="350120"/>
                  <a:pt x="1961483" y="372599"/>
                  <a:pt x="1976056" y="395363"/>
                </a:cubicBezTo>
                <a:cubicBezTo>
                  <a:pt x="1965579" y="393649"/>
                  <a:pt x="1958149" y="379742"/>
                  <a:pt x="1951196" y="372599"/>
                </a:cubicBezTo>
                <a:cubicBezTo>
                  <a:pt x="1940814" y="361740"/>
                  <a:pt x="1929956" y="351263"/>
                  <a:pt x="1917764" y="342214"/>
                </a:cubicBezTo>
                <a:cubicBezTo>
                  <a:pt x="1899285" y="328498"/>
                  <a:pt x="1877377" y="318401"/>
                  <a:pt x="1854422" y="317258"/>
                </a:cubicBezTo>
                <a:cubicBezTo>
                  <a:pt x="1849088" y="316973"/>
                  <a:pt x="1843754" y="317163"/>
                  <a:pt x="1838420" y="317258"/>
                </a:cubicBezTo>
                <a:cubicBezTo>
                  <a:pt x="1851851" y="347167"/>
                  <a:pt x="1861566" y="378790"/>
                  <a:pt x="1866995" y="411175"/>
                </a:cubicBezTo>
                <a:cubicBezTo>
                  <a:pt x="1856137" y="378123"/>
                  <a:pt x="1839468" y="347548"/>
                  <a:pt x="1820227" y="318401"/>
                </a:cubicBezTo>
                <a:cubicBezTo>
                  <a:pt x="1817941" y="319163"/>
                  <a:pt x="1815751" y="320116"/>
                  <a:pt x="1813655" y="321259"/>
                </a:cubicBezTo>
                <a:cubicBezTo>
                  <a:pt x="1778698" y="339737"/>
                  <a:pt x="1750219" y="370122"/>
                  <a:pt x="1734026" y="406222"/>
                </a:cubicBezTo>
                <a:cubicBezTo>
                  <a:pt x="1735836" y="391077"/>
                  <a:pt x="1737646" y="375742"/>
                  <a:pt x="1743647" y="361740"/>
                </a:cubicBezTo>
                <a:cubicBezTo>
                  <a:pt x="1750981" y="344595"/>
                  <a:pt x="1764030" y="330689"/>
                  <a:pt x="1777460" y="317735"/>
                </a:cubicBezTo>
                <a:cubicBezTo>
                  <a:pt x="1781937" y="313448"/>
                  <a:pt x="1786604" y="309067"/>
                  <a:pt x="1792224" y="306400"/>
                </a:cubicBezTo>
                <a:cubicBezTo>
                  <a:pt x="1797463" y="303828"/>
                  <a:pt x="1803178" y="302780"/>
                  <a:pt x="1808893" y="301923"/>
                </a:cubicBezTo>
                <a:cubicBezTo>
                  <a:pt x="1802130" y="292208"/>
                  <a:pt x="1795081" y="282587"/>
                  <a:pt x="1787938" y="273062"/>
                </a:cubicBezTo>
                <a:cubicBezTo>
                  <a:pt x="1766126" y="268586"/>
                  <a:pt x="1742980" y="270300"/>
                  <a:pt x="1722215" y="278396"/>
                </a:cubicBezTo>
                <a:cubicBezTo>
                  <a:pt x="1710023" y="283159"/>
                  <a:pt x="1698689" y="289922"/>
                  <a:pt x="1686877" y="295732"/>
                </a:cubicBezTo>
                <a:cubicBezTo>
                  <a:pt x="1665065" y="306400"/>
                  <a:pt x="1641824" y="313448"/>
                  <a:pt x="1618583" y="320402"/>
                </a:cubicBezTo>
                <a:cubicBezTo>
                  <a:pt x="1625822" y="300399"/>
                  <a:pt x="1641729" y="284873"/>
                  <a:pt x="1657064" y="270110"/>
                </a:cubicBezTo>
                <a:cubicBezTo>
                  <a:pt x="1670304" y="257346"/>
                  <a:pt x="1684306" y="244106"/>
                  <a:pt x="1702022" y="239058"/>
                </a:cubicBezTo>
                <a:cubicBezTo>
                  <a:pt x="1716119" y="234962"/>
                  <a:pt x="1731169" y="236486"/>
                  <a:pt x="1745742" y="238201"/>
                </a:cubicBezTo>
                <a:cubicBezTo>
                  <a:pt x="1751838" y="238963"/>
                  <a:pt x="1758124" y="239725"/>
                  <a:pt x="1764030" y="241344"/>
                </a:cubicBezTo>
                <a:cubicBezTo>
                  <a:pt x="1755839" y="230581"/>
                  <a:pt x="1747742" y="219818"/>
                  <a:pt x="1739551" y="209054"/>
                </a:cubicBezTo>
                <a:cubicBezTo>
                  <a:pt x="1725739" y="205244"/>
                  <a:pt x="1710023" y="207054"/>
                  <a:pt x="1695545" y="209626"/>
                </a:cubicBezTo>
                <a:cubicBezTo>
                  <a:pt x="1627441" y="221818"/>
                  <a:pt x="1561147" y="246011"/>
                  <a:pt x="1491996" y="248488"/>
                </a:cubicBezTo>
                <a:cubicBezTo>
                  <a:pt x="1505617" y="232772"/>
                  <a:pt x="1522762" y="220580"/>
                  <a:pt x="1540288" y="209435"/>
                </a:cubicBezTo>
                <a:cubicBezTo>
                  <a:pt x="1565148" y="193719"/>
                  <a:pt x="1591532" y="179622"/>
                  <a:pt x="1620202" y="172669"/>
                </a:cubicBezTo>
                <a:cubicBezTo>
                  <a:pt x="1651254" y="165239"/>
                  <a:pt x="1684306" y="166859"/>
                  <a:pt x="1714690" y="176669"/>
                </a:cubicBezTo>
                <a:cubicBezTo>
                  <a:pt x="1710214" y="171145"/>
                  <a:pt x="1705547" y="165716"/>
                  <a:pt x="1700498" y="160572"/>
                </a:cubicBezTo>
                <a:cubicBezTo>
                  <a:pt x="1699451" y="159429"/>
                  <a:pt x="1698307" y="158381"/>
                  <a:pt x="1697164" y="157334"/>
                </a:cubicBezTo>
                <a:cubicBezTo>
                  <a:pt x="1607344" y="115233"/>
                  <a:pt x="1547908" y="145046"/>
                  <a:pt x="1499902" y="179336"/>
                </a:cubicBezTo>
                <a:lnTo>
                  <a:pt x="1438656" y="232676"/>
                </a:lnTo>
                <a:cubicBezTo>
                  <a:pt x="1438656" y="232676"/>
                  <a:pt x="1463802" y="199148"/>
                  <a:pt x="1478756" y="177622"/>
                </a:cubicBezTo>
                <a:cubicBezTo>
                  <a:pt x="1449134" y="174383"/>
                  <a:pt x="1415986" y="167430"/>
                  <a:pt x="1393603" y="152762"/>
                </a:cubicBezTo>
                <a:cubicBezTo>
                  <a:pt x="1344263" y="120472"/>
                  <a:pt x="1249109" y="129521"/>
                  <a:pt x="1238822" y="180289"/>
                </a:cubicBezTo>
                <a:cubicBezTo>
                  <a:pt x="1228630" y="231057"/>
                  <a:pt x="1272540" y="250679"/>
                  <a:pt x="1294924" y="292208"/>
                </a:cubicBezTo>
                <a:cubicBezTo>
                  <a:pt x="1302544" y="306400"/>
                  <a:pt x="1314355" y="315734"/>
                  <a:pt x="1326451" y="322021"/>
                </a:cubicBezTo>
                <a:cubicBezTo>
                  <a:pt x="1325785" y="322878"/>
                  <a:pt x="1325118" y="323735"/>
                  <a:pt x="1324451" y="324497"/>
                </a:cubicBezTo>
                <a:lnTo>
                  <a:pt x="1317022" y="320306"/>
                </a:lnTo>
                <a:cubicBezTo>
                  <a:pt x="1317022" y="320306"/>
                  <a:pt x="1140142" y="441845"/>
                  <a:pt x="1131665" y="611009"/>
                </a:cubicBezTo>
                <a:lnTo>
                  <a:pt x="1174718" y="558908"/>
                </a:lnTo>
                <a:close/>
                <a:moveTo>
                  <a:pt x="2047970" y="359930"/>
                </a:moveTo>
                <a:cubicBezTo>
                  <a:pt x="2050542" y="359073"/>
                  <a:pt x="1998631" y="297827"/>
                  <a:pt x="1969770" y="280873"/>
                </a:cubicBezTo>
                <a:cubicBezTo>
                  <a:pt x="1969770" y="280873"/>
                  <a:pt x="1996154" y="276587"/>
                  <a:pt x="2018252" y="250298"/>
                </a:cubicBezTo>
                <a:cubicBezTo>
                  <a:pt x="2040350" y="223913"/>
                  <a:pt x="2042065" y="203054"/>
                  <a:pt x="2065020" y="204387"/>
                </a:cubicBezTo>
                <a:cubicBezTo>
                  <a:pt x="2102263" y="206578"/>
                  <a:pt x="2069306" y="283445"/>
                  <a:pt x="2059876" y="298780"/>
                </a:cubicBezTo>
                <a:lnTo>
                  <a:pt x="2085403" y="278587"/>
                </a:lnTo>
                <a:lnTo>
                  <a:pt x="2047970" y="359930"/>
                </a:lnTo>
                <a:close/>
                <a:moveTo>
                  <a:pt x="1958626" y="496900"/>
                </a:moveTo>
                <a:cubicBezTo>
                  <a:pt x="1960055" y="490423"/>
                  <a:pt x="1965389" y="478326"/>
                  <a:pt x="1976533" y="468420"/>
                </a:cubicBezTo>
                <a:cubicBezTo>
                  <a:pt x="1976533" y="468706"/>
                  <a:pt x="1976437" y="468992"/>
                  <a:pt x="1976437" y="469182"/>
                </a:cubicBezTo>
                <a:cubicBezTo>
                  <a:pt x="1976437" y="479279"/>
                  <a:pt x="1984629" y="487470"/>
                  <a:pt x="1994726" y="487470"/>
                </a:cubicBezTo>
                <a:cubicBezTo>
                  <a:pt x="2004822" y="487470"/>
                  <a:pt x="2013014" y="479279"/>
                  <a:pt x="2013014" y="469182"/>
                </a:cubicBezTo>
                <a:cubicBezTo>
                  <a:pt x="2013014" y="463181"/>
                  <a:pt x="2010061" y="457943"/>
                  <a:pt x="2005584" y="454609"/>
                </a:cubicBezTo>
                <a:cubicBezTo>
                  <a:pt x="2009489" y="453942"/>
                  <a:pt x="2013585" y="453466"/>
                  <a:pt x="2018062" y="453466"/>
                </a:cubicBezTo>
                <a:cubicBezTo>
                  <a:pt x="2058829" y="453466"/>
                  <a:pt x="2075021" y="443274"/>
                  <a:pt x="2075021" y="443274"/>
                </a:cubicBezTo>
                <a:cubicBezTo>
                  <a:pt x="2062258" y="459467"/>
                  <a:pt x="2054638" y="460324"/>
                  <a:pt x="2054638" y="460324"/>
                </a:cubicBezTo>
                <a:cubicBezTo>
                  <a:pt x="2054638" y="460324"/>
                  <a:pt x="2054638" y="472230"/>
                  <a:pt x="2041017" y="499472"/>
                </a:cubicBezTo>
                <a:cubicBezTo>
                  <a:pt x="2027396" y="526713"/>
                  <a:pt x="2001012" y="523665"/>
                  <a:pt x="2001012" y="523665"/>
                </a:cubicBezTo>
                <a:cubicBezTo>
                  <a:pt x="2041779" y="569957"/>
                  <a:pt x="2027396" y="604056"/>
                  <a:pt x="2027396" y="604056"/>
                </a:cubicBezTo>
                <a:cubicBezTo>
                  <a:pt x="2028349" y="549573"/>
                  <a:pt x="1958626" y="496900"/>
                  <a:pt x="1958626" y="496900"/>
                </a:cubicBezTo>
                <a:close/>
                <a:moveTo>
                  <a:pt x="1531048" y="379361"/>
                </a:moveTo>
                <a:cubicBezTo>
                  <a:pt x="1531144" y="393935"/>
                  <a:pt x="1531906" y="408794"/>
                  <a:pt x="1537430" y="422224"/>
                </a:cubicBezTo>
                <a:cubicBezTo>
                  <a:pt x="1546479" y="444512"/>
                  <a:pt x="1568958" y="460610"/>
                  <a:pt x="1592961" y="462134"/>
                </a:cubicBezTo>
                <a:cubicBezTo>
                  <a:pt x="1564291" y="475183"/>
                  <a:pt x="1526286" y="460895"/>
                  <a:pt x="1513237" y="432225"/>
                </a:cubicBezTo>
                <a:cubicBezTo>
                  <a:pt x="1502759" y="409270"/>
                  <a:pt x="1507522" y="382600"/>
                  <a:pt x="1512665" y="357930"/>
                </a:cubicBezTo>
                <a:cubicBezTo>
                  <a:pt x="1519142" y="326783"/>
                  <a:pt x="1526953" y="293732"/>
                  <a:pt x="1549908" y="271824"/>
                </a:cubicBezTo>
                <a:cubicBezTo>
                  <a:pt x="1542002" y="281635"/>
                  <a:pt x="1539240" y="307924"/>
                  <a:pt x="1536478" y="320402"/>
                </a:cubicBezTo>
                <a:cubicBezTo>
                  <a:pt x="1532096" y="339833"/>
                  <a:pt x="1530953" y="359645"/>
                  <a:pt x="1531048" y="379361"/>
                </a:cubicBezTo>
                <a:close/>
                <a:moveTo>
                  <a:pt x="1682306" y="515569"/>
                </a:moveTo>
                <a:cubicBezTo>
                  <a:pt x="1655921" y="506234"/>
                  <a:pt x="1623631" y="462038"/>
                  <a:pt x="1606677" y="456038"/>
                </a:cubicBezTo>
                <a:cubicBezTo>
                  <a:pt x="1589627" y="450132"/>
                  <a:pt x="1571815" y="424605"/>
                  <a:pt x="1571815" y="424605"/>
                </a:cubicBezTo>
                <a:lnTo>
                  <a:pt x="1588865" y="431368"/>
                </a:lnTo>
                <a:cubicBezTo>
                  <a:pt x="1615726" y="446322"/>
                  <a:pt x="1654397" y="439559"/>
                  <a:pt x="1694497" y="441750"/>
                </a:cubicBezTo>
                <a:cubicBezTo>
                  <a:pt x="1689735" y="445846"/>
                  <a:pt x="1686592" y="451751"/>
                  <a:pt x="1686592" y="458514"/>
                </a:cubicBezTo>
                <a:cubicBezTo>
                  <a:pt x="1686592" y="470706"/>
                  <a:pt x="1696498" y="480612"/>
                  <a:pt x="1708690" y="480612"/>
                </a:cubicBezTo>
                <a:cubicBezTo>
                  <a:pt x="1720882" y="480612"/>
                  <a:pt x="1730788" y="470706"/>
                  <a:pt x="1730788" y="458514"/>
                </a:cubicBezTo>
                <a:cubicBezTo>
                  <a:pt x="1730788" y="454418"/>
                  <a:pt x="1729549" y="450608"/>
                  <a:pt x="1727644" y="447275"/>
                </a:cubicBezTo>
                <a:cubicBezTo>
                  <a:pt x="1758220" y="458895"/>
                  <a:pt x="1761458" y="487470"/>
                  <a:pt x="1761458" y="487470"/>
                </a:cubicBezTo>
                <a:cubicBezTo>
                  <a:pt x="1761458" y="487470"/>
                  <a:pt x="1775079" y="501091"/>
                  <a:pt x="1762315" y="517188"/>
                </a:cubicBezTo>
                <a:cubicBezTo>
                  <a:pt x="1749552" y="533381"/>
                  <a:pt x="1748695" y="545287"/>
                  <a:pt x="1758886" y="551192"/>
                </a:cubicBezTo>
                <a:cubicBezTo>
                  <a:pt x="1769078" y="557098"/>
                  <a:pt x="1801368" y="575005"/>
                  <a:pt x="1813274" y="601008"/>
                </a:cubicBezTo>
                <a:cubicBezTo>
                  <a:pt x="1825181" y="627011"/>
                  <a:pt x="1843849" y="637394"/>
                  <a:pt x="1843849" y="637394"/>
                </a:cubicBezTo>
                <a:cubicBezTo>
                  <a:pt x="1808988" y="630917"/>
                  <a:pt x="1804702" y="595484"/>
                  <a:pt x="1777556" y="576719"/>
                </a:cubicBezTo>
                <a:cubicBezTo>
                  <a:pt x="1750314" y="558050"/>
                  <a:pt x="1735931" y="564813"/>
                  <a:pt x="1732502" y="552050"/>
                </a:cubicBezTo>
                <a:cubicBezTo>
                  <a:pt x="1729073" y="539286"/>
                  <a:pt x="1755457" y="509568"/>
                  <a:pt x="1755457" y="509568"/>
                </a:cubicBezTo>
                <a:cubicBezTo>
                  <a:pt x="1738408" y="522332"/>
                  <a:pt x="1708690" y="524903"/>
                  <a:pt x="1682306" y="515569"/>
                </a:cubicBezTo>
                <a:close/>
                <a:moveTo>
                  <a:pt x="1599628" y="547478"/>
                </a:moveTo>
                <a:cubicBezTo>
                  <a:pt x="1580864" y="543477"/>
                  <a:pt x="1562481" y="534524"/>
                  <a:pt x="1550670" y="519379"/>
                </a:cubicBezTo>
                <a:cubicBezTo>
                  <a:pt x="1547336" y="515093"/>
                  <a:pt x="1544193" y="510044"/>
                  <a:pt x="1538954" y="508330"/>
                </a:cubicBezTo>
                <a:cubicBezTo>
                  <a:pt x="1536001" y="507377"/>
                  <a:pt x="1532858" y="507568"/>
                  <a:pt x="1529906" y="506806"/>
                </a:cubicBezTo>
                <a:cubicBezTo>
                  <a:pt x="1522000" y="504806"/>
                  <a:pt x="1517332" y="496805"/>
                  <a:pt x="1514094" y="489280"/>
                </a:cubicBezTo>
                <a:cubicBezTo>
                  <a:pt x="1508284" y="475659"/>
                  <a:pt x="1502950" y="460419"/>
                  <a:pt x="1501807" y="445560"/>
                </a:cubicBezTo>
                <a:cubicBezTo>
                  <a:pt x="1517523" y="459752"/>
                  <a:pt x="1521523" y="480898"/>
                  <a:pt x="1542288" y="490328"/>
                </a:cubicBezTo>
                <a:cubicBezTo>
                  <a:pt x="1549432" y="493566"/>
                  <a:pt x="1557433" y="495281"/>
                  <a:pt x="1563910" y="499757"/>
                </a:cubicBezTo>
                <a:cubicBezTo>
                  <a:pt x="1569244" y="503472"/>
                  <a:pt x="1573149" y="508711"/>
                  <a:pt x="1577435" y="513473"/>
                </a:cubicBezTo>
                <a:cubicBezTo>
                  <a:pt x="1597533" y="535571"/>
                  <a:pt x="1627441" y="546335"/>
                  <a:pt x="1656969" y="550621"/>
                </a:cubicBezTo>
                <a:cubicBezTo>
                  <a:pt x="1637824" y="551097"/>
                  <a:pt x="1618488" y="551573"/>
                  <a:pt x="1599628" y="547478"/>
                </a:cubicBezTo>
                <a:close/>
                <a:moveTo>
                  <a:pt x="1460278" y="421557"/>
                </a:moveTo>
                <a:cubicBezTo>
                  <a:pt x="1461040" y="406222"/>
                  <a:pt x="1456658" y="391172"/>
                  <a:pt x="1454182" y="376028"/>
                </a:cubicBezTo>
                <a:cubicBezTo>
                  <a:pt x="1451705" y="360883"/>
                  <a:pt x="1451324" y="344309"/>
                  <a:pt x="1459420" y="331260"/>
                </a:cubicBezTo>
                <a:cubicBezTo>
                  <a:pt x="1461897" y="348786"/>
                  <a:pt x="1463802" y="364121"/>
                  <a:pt x="1470946" y="380123"/>
                </a:cubicBezTo>
                <a:cubicBezTo>
                  <a:pt x="1479709" y="399840"/>
                  <a:pt x="1479614" y="416699"/>
                  <a:pt x="1479614" y="437654"/>
                </a:cubicBezTo>
                <a:cubicBezTo>
                  <a:pt x="1477518" y="451656"/>
                  <a:pt x="1472374" y="464991"/>
                  <a:pt x="1470755" y="479088"/>
                </a:cubicBezTo>
                <a:cubicBezTo>
                  <a:pt x="1469136" y="493090"/>
                  <a:pt x="1471898" y="508806"/>
                  <a:pt x="1482661" y="517950"/>
                </a:cubicBezTo>
                <a:cubicBezTo>
                  <a:pt x="1492282" y="526142"/>
                  <a:pt x="1506379" y="527475"/>
                  <a:pt x="1515999" y="535762"/>
                </a:cubicBezTo>
                <a:cubicBezTo>
                  <a:pt x="1526286" y="544620"/>
                  <a:pt x="1529620" y="559860"/>
                  <a:pt x="1540573" y="567956"/>
                </a:cubicBezTo>
                <a:cubicBezTo>
                  <a:pt x="1549813" y="574910"/>
                  <a:pt x="1562290" y="575100"/>
                  <a:pt x="1573816" y="575100"/>
                </a:cubicBezTo>
                <a:cubicBezTo>
                  <a:pt x="1597438" y="575005"/>
                  <a:pt x="1620964" y="574910"/>
                  <a:pt x="1644586" y="574814"/>
                </a:cubicBezTo>
                <a:cubicBezTo>
                  <a:pt x="1610487" y="586530"/>
                  <a:pt x="1575911" y="591388"/>
                  <a:pt x="1540097" y="593579"/>
                </a:cubicBezTo>
                <a:cubicBezTo>
                  <a:pt x="1525048" y="594531"/>
                  <a:pt x="1516475" y="595007"/>
                  <a:pt x="1502093" y="589483"/>
                </a:cubicBezTo>
                <a:cubicBezTo>
                  <a:pt x="1486567" y="583577"/>
                  <a:pt x="1470755" y="578434"/>
                  <a:pt x="1454658" y="574529"/>
                </a:cubicBezTo>
                <a:cubicBezTo>
                  <a:pt x="1445609" y="572338"/>
                  <a:pt x="1433989" y="571385"/>
                  <a:pt x="1428845" y="579196"/>
                </a:cubicBezTo>
                <a:cubicBezTo>
                  <a:pt x="1423797" y="586911"/>
                  <a:pt x="1429131" y="597198"/>
                  <a:pt x="1434941" y="604342"/>
                </a:cubicBezTo>
                <a:cubicBezTo>
                  <a:pt x="1452658" y="625964"/>
                  <a:pt x="1476089" y="642442"/>
                  <a:pt x="1494091" y="663778"/>
                </a:cubicBezTo>
                <a:cubicBezTo>
                  <a:pt x="1519523" y="693972"/>
                  <a:pt x="1533239" y="733882"/>
                  <a:pt x="1531715" y="773315"/>
                </a:cubicBezTo>
                <a:cubicBezTo>
                  <a:pt x="1523333" y="744359"/>
                  <a:pt x="1500664" y="721880"/>
                  <a:pt x="1477042" y="703211"/>
                </a:cubicBezTo>
                <a:cubicBezTo>
                  <a:pt x="1453420" y="684447"/>
                  <a:pt x="1427702" y="667683"/>
                  <a:pt x="1409128" y="643966"/>
                </a:cubicBezTo>
                <a:cubicBezTo>
                  <a:pt x="1381982" y="609295"/>
                  <a:pt x="1373124" y="561098"/>
                  <a:pt x="1386268" y="519093"/>
                </a:cubicBezTo>
                <a:cubicBezTo>
                  <a:pt x="1395603" y="525284"/>
                  <a:pt x="1404937" y="531571"/>
                  <a:pt x="1414272" y="537762"/>
                </a:cubicBezTo>
                <a:cubicBezTo>
                  <a:pt x="1421035" y="542239"/>
                  <a:pt x="1430179" y="546811"/>
                  <a:pt x="1436656" y="541858"/>
                </a:cubicBezTo>
                <a:cubicBezTo>
                  <a:pt x="1443895" y="536429"/>
                  <a:pt x="1440656" y="525284"/>
                  <a:pt x="1439132" y="516426"/>
                </a:cubicBezTo>
                <a:cubicBezTo>
                  <a:pt x="1436751" y="502329"/>
                  <a:pt x="1441990" y="486327"/>
                  <a:pt x="1446276" y="472992"/>
                </a:cubicBezTo>
                <a:cubicBezTo>
                  <a:pt x="1451610" y="455847"/>
                  <a:pt x="1459325" y="439274"/>
                  <a:pt x="1460278" y="421557"/>
                </a:cubicBezTo>
                <a:close/>
                <a:moveTo>
                  <a:pt x="1311593" y="258584"/>
                </a:moveTo>
                <a:cubicBezTo>
                  <a:pt x="1318165" y="260394"/>
                  <a:pt x="1324832" y="262109"/>
                  <a:pt x="1331405" y="263918"/>
                </a:cubicBezTo>
                <a:cubicBezTo>
                  <a:pt x="1318355" y="251441"/>
                  <a:pt x="1306830" y="237439"/>
                  <a:pt x="1297019" y="222294"/>
                </a:cubicBezTo>
                <a:cubicBezTo>
                  <a:pt x="1287494" y="207530"/>
                  <a:pt x="1277302" y="178670"/>
                  <a:pt x="1296638" y="167335"/>
                </a:cubicBezTo>
                <a:cubicBezTo>
                  <a:pt x="1313688" y="157334"/>
                  <a:pt x="1338262" y="168002"/>
                  <a:pt x="1352455" y="177622"/>
                </a:cubicBezTo>
                <a:cubicBezTo>
                  <a:pt x="1366933" y="187528"/>
                  <a:pt x="1381315" y="197720"/>
                  <a:pt x="1393603" y="210293"/>
                </a:cubicBezTo>
                <a:cubicBezTo>
                  <a:pt x="1401318" y="218198"/>
                  <a:pt x="1408366" y="227152"/>
                  <a:pt x="1411700" y="237629"/>
                </a:cubicBezTo>
                <a:cubicBezTo>
                  <a:pt x="1419130" y="260966"/>
                  <a:pt x="1399889" y="274682"/>
                  <a:pt x="1386268" y="291541"/>
                </a:cubicBezTo>
                <a:cubicBezTo>
                  <a:pt x="1384840" y="293351"/>
                  <a:pt x="1362647" y="319163"/>
                  <a:pt x="1363694" y="320211"/>
                </a:cubicBezTo>
                <a:cubicBezTo>
                  <a:pt x="1343406" y="302209"/>
                  <a:pt x="1325880" y="281444"/>
                  <a:pt x="1311593" y="258584"/>
                </a:cubicBezTo>
                <a:close/>
                <a:moveTo>
                  <a:pt x="1671733" y="879710"/>
                </a:moveTo>
                <a:cubicBezTo>
                  <a:pt x="1674876" y="878186"/>
                  <a:pt x="1678019" y="876662"/>
                  <a:pt x="1681067" y="875138"/>
                </a:cubicBezTo>
                <a:cubicBezTo>
                  <a:pt x="1684210" y="882948"/>
                  <a:pt x="1685544" y="891425"/>
                  <a:pt x="1685163" y="899712"/>
                </a:cubicBezTo>
                <a:cubicBezTo>
                  <a:pt x="1688782" y="884853"/>
                  <a:pt x="1692878" y="869423"/>
                  <a:pt x="1702498" y="857516"/>
                </a:cubicBezTo>
                <a:cubicBezTo>
                  <a:pt x="1712214" y="845610"/>
                  <a:pt x="1729168" y="838276"/>
                  <a:pt x="1743265" y="844277"/>
                </a:cubicBezTo>
                <a:cubicBezTo>
                  <a:pt x="1745266" y="845134"/>
                  <a:pt x="1747171" y="846277"/>
                  <a:pt x="1749076" y="847515"/>
                </a:cubicBezTo>
                <a:cubicBezTo>
                  <a:pt x="1744694" y="854945"/>
                  <a:pt x="1745456" y="872375"/>
                  <a:pt x="1744980" y="878662"/>
                </a:cubicBezTo>
                <a:cubicBezTo>
                  <a:pt x="1744218" y="888663"/>
                  <a:pt x="1738408" y="914952"/>
                  <a:pt x="1748695" y="921524"/>
                </a:cubicBezTo>
                <a:cubicBezTo>
                  <a:pt x="1752505" y="924001"/>
                  <a:pt x="1758124" y="923429"/>
                  <a:pt x="1761268" y="920096"/>
                </a:cubicBezTo>
                <a:cubicBezTo>
                  <a:pt x="1764601" y="916571"/>
                  <a:pt x="1766887" y="909809"/>
                  <a:pt x="1771650" y="910952"/>
                </a:cubicBezTo>
                <a:cubicBezTo>
                  <a:pt x="1774412" y="911714"/>
                  <a:pt x="1775555" y="914952"/>
                  <a:pt x="1777746" y="916952"/>
                </a:cubicBezTo>
                <a:cubicBezTo>
                  <a:pt x="1780985" y="919905"/>
                  <a:pt x="1786318" y="919429"/>
                  <a:pt x="1790033" y="917048"/>
                </a:cubicBezTo>
                <a:cubicBezTo>
                  <a:pt x="1793748" y="914666"/>
                  <a:pt x="1796320" y="910952"/>
                  <a:pt x="1799082" y="907427"/>
                </a:cubicBezTo>
                <a:cubicBezTo>
                  <a:pt x="1800606" y="905522"/>
                  <a:pt x="1802511" y="903522"/>
                  <a:pt x="1804987" y="903427"/>
                </a:cubicBezTo>
                <a:cubicBezTo>
                  <a:pt x="1809655" y="903332"/>
                  <a:pt x="1811274" y="909713"/>
                  <a:pt x="1814989" y="912571"/>
                </a:cubicBezTo>
                <a:cubicBezTo>
                  <a:pt x="1818322" y="915047"/>
                  <a:pt x="1823276" y="914190"/>
                  <a:pt x="1826609" y="911714"/>
                </a:cubicBezTo>
                <a:cubicBezTo>
                  <a:pt x="1829943" y="909237"/>
                  <a:pt x="1832134" y="905427"/>
                  <a:pt x="1834134" y="901808"/>
                </a:cubicBezTo>
                <a:cubicBezTo>
                  <a:pt x="1838325" y="905141"/>
                  <a:pt x="1842421" y="908475"/>
                  <a:pt x="1846612" y="911809"/>
                </a:cubicBezTo>
                <a:cubicBezTo>
                  <a:pt x="1847850" y="912857"/>
                  <a:pt x="1849279" y="913904"/>
                  <a:pt x="1850898" y="914000"/>
                </a:cubicBezTo>
                <a:cubicBezTo>
                  <a:pt x="1856137" y="914285"/>
                  <a:pt x="1857470" y="905427"/>
                  <a:pt x="1862614" y="904570"/>
                </a:cubicBezTo>
                <a:cubicBezTo>
                  <a:pt x="1865281" y="904094"/>
                  <a:pt x="1867757" y="906189"/>
                  <a:pt x="1870139" y="907523"/>
                </a:cubicBezTo>
                <a:cubicBezTo>
                  <a:pt x="1881759" y="914095"/>
                  <a:pt x="1875282" y="895140"/>
                  <a:pt x="1873663" y="890663"/>
                </a:cubicBezTo>
                <a:cubicBezTo>
                  <a:pt x="1870710" y="882948"/>
                  <a:pt x="1868614" y="877805"/>
                  <a:pt x="1872043" y="869232"/>
                </a:cubicBezTo>
                <a:cubicBezTo>
                  <a:pt x="1880521" y="847991"/>
                  <a:pt x="1929860" y="815702"/>
                  <a:pt x="1958721" y="785031"/>
                </a:cubicBezTo>
                <a:cubicBezTo>
                  <a:pt x="1965579" y="777792"/>
                  <a:pt x="1980724" y="765886"/>
                  <a:pt x="1982819" y="755885"/>
                </a:cubicBezTo>
                <a:cubicBezTo>
                  <a:pt x="1978628" y="756075"/>
                  <a:pt x="1974437" y="757504"/>
                  <a:pt x="1971103" y="760076"/>
                </a:cubicBezTo>
                <a:cubicBezTo>
                  <a:pt x="1968627" y="761981"/>
                  <a:pt x="1966151" y="764648"/>
                  <a:pt x="1963102" y="764076"/>
                </a:cubicBezTo>
                <a:cubicBezTo>
                  <a:pt x="1959007" y="763314"/>
                  <a:pt x="1958245" y="757409"/>
                  <a:pt x="1954530" y="755504"/>
                </a:cubicBezTo>
                <a:cubicBezTo>
                  <a:pt x="1952149" y="754265"/>
                  <a:pt x="1949006" y="755027"/>
                  <a:pt x="1946815" y="756647"/>
                </a:cubicBezTo>
                <a:cubicBezTo>
                  <a:pt x="1939290" y="762266"/>
                  <a:pt x="1933099" y="773220"/>
                  <a:pt x="1923097" y="774649"/>
                </a:cubicBezTo>
                <a:cubicBezTo>
                  <a:pt x="1910143" y="776459"/>
                  <a:pt x="1903762" y="763219"/>
                  <a:pt x="1892618" y="778364"/>
                </a:cubicBezTo>
                <a:cubicBezTo>
                  <a:pt x="1888045" y="784555"/>
                  <a:pt x="1884331" y="792270"/>
                  <a:pt x="1877092" y="794651"/>
                </a:cubicBezTo>
                <a:cubicBezTo>
                  <a:pt x="1872996" y="790556"/>
                  <a:pt x="1868900" y="786460"/>
                  <a:pt x="1864900" y="782269"/>
                </a:cubicBezTo>
                <a:cubicBezTo>
                  <a:pt x="1863376" y="780745"/>
                  <a:pt x="1861566" y="779126"/>
                  <a:pt x="1859375" y="779221"/>
                </a:cubicBezTo>
                <a:cubicBezTo>
                  <a:pt x="1858042" y="779316"/>
                  <a:pt x="1856803" y="780173"/>
                  <a:pt x="1855660" y="780935"/>
                </a:cubicBezTo>
                <a:cubicBezTo>
                  <a:pt x="1849184" y="785603"/>
                  <a:pt x="1842706" y="790365"/>
                  <a:pt x="1836230" y="795032"/>
                </a:cubicBezTo>
                <a:cubicBezTo>
                  <a:pt x="1835086" y="795890"/>
                  <a:pt x="1833943" y="796652"/>
                  <a:pt x="1832515" y="796842"/>
                </a:cubicBezTo>
                <a:cubicBezTo>
                  <a:pt x="1826895" y="797414"/>
                  <a:pt x="1826133" y="787793"/>
                  <a:pt x="1820989" y="785698"/>
                </a:cubicBezTo>
                <a:cubicBezTo>
                  <a:pt x="1817465" y="784269"/>
                  <a:pt x="1813655" y="786936"/>
                  <a:pt x="1811274" y="789889"/>
                </a:cubicBezTo>
                <a:cubicBezTo>
                  <a:pt x="1808893" y="792842"/>
                  <a:pt x="1806988" y="796461"/>
                  <a:pt x="1803464" y="797985"/>
                </a:cubicBezTo>
                <a:cubicBezTo>
                  <a:pt x="1799939" y="799509"/>
                  <a:pt x="1794701" y="796652"/>
                  <a:pt x="1795939" y="793032"/>
                </a:cubicBezTo>
                <a:cubicBezTo>
                  <a:pt x="1793557" y="790937"/>
                  <a:pt x="1789557" y="792937"/>
                  <a:pt x="1788509" y="795890"/>
                </a:cubicBezTo>
                <a:cubicBezTo>
                  <a:pt x="1783461" y="809606"/>
                  <a:pt x="1803940" y="822179"/>
                  <a:pt x="1804797" y="835133"/>
                </a:cubicBezTo>
                <a:cubicBezTo>
                  <a:pt x="1805654" y="847039"/>
                  <a:pt x="1796320" y="859802"/>
                  <a:pt x="1783556" y="854659"/>
                </a:cubicBezTo>
                <a:cubicBezTo>
                  <a:pt x="1780508" y="853421"/>
                  <a:pt x="1777651" y="851992"/>
                  <a:pt x="1774793" y="850468"/>
                </a:cubicBezTo>
                <a:cubicBezTo>
                  <a:pt x="1773841" y="849230"/>
                  <a:pt x="1772698" y="848182"/>
                  <a:pt x="1771555" y="847325"/>
                </a:cubicBezTo>
                <a:cubicBezTo>
                  <a:pt x="1760220" y="839133"/>
                  <a:pt x="1752314" y="827894"/>
                  <a:pt x="1746123" y="815606"/>
                </a:cubicBezTo>
                <a:cubicBezTo>
                  <a:pt x="1742980" y="809510"/>
                  <a:pt x="1741075" y="802176"/>
                  <a:pt x="1737455" y="796461"/>
                </a:cubicBezTo>
                <a:cubicBezTo>
                  <a:pt x="1735741" y="793699"/>
                  <a:pt x="1735455" y="791889"/>
                  <a:pt x="1733074" y="790079"/>
                </a:cubicBezTo>
                <a:cubicBezTo>
                  <a:pt x="1730693" y="788174"/>
                  <a:pt x="1726692" y="791318"/>
                  <a:pt x="1724215" y="787222"/>
                </a:cubicBezTo>
                <a:cubicBezTo>
                  <a:pt x="1721739" y="783126"/>
                  <a:pt x="1722977" y="777983"/>
                  <a:pt x="1724311" y="773411"/>
                </a:cubicBezTo>
                <a:cubicBezTo>
                  <a:pt x="1720501" y="774363"/>
                  <a:pt x="1718596" y="778554"/>
                  <a:pt x="1716500" y="781888"/>
                </a:cubicBezTo>
                <a:cubicBezTo>
                  <a:pt x="1714405" y="785222"/>
                  <a:pt x="1710309" y="788460"/>
                  <a:pt x="1706880" y="786460"/>
                </a:cubicBezTo>
                <a:cubicBezTo>
                  <a:pt x="1705737" y="785793"/>
                  <a:pt x="1704975" y="784650"/>
                  <a:pt x="1704213" y="783507"/>
                </a:cubicBezTo>
                <a:cubicBezTo>
                  <a:pt x="1700117" y="776935"/>
                  <a:pt x="1696974" y="769791"/>
                  <a:pt x="1694974" y="762266"/>
                </a:cubicBezTo>
                <a:cubicBezTo>
                  <a:pt x="1689926" y="767029"/>
                  <a:pt x="1684877" y="771696"/>
                  <a:pt x="1679829" y="776459"/>
                </a:cubicBezTo>
                <a:cubicBezTo>
                  <a:pt x="1678686" y="777506"/>
                  <a:pt x="1677352" y="778649"/>
                  <a:pt x="1675924" y="778364"/>
                </a:cubicBezTo>
                <a:cubicBezTo>
                  <a:pt x="1674400" y="778078"/>
                  <a:pt x="1673543" y="776554"/>
                  <a:pt x="1672971" y="775220"/>
                </a:cubicBezTo>
                <a:cubicBezTo>
                  <a:pt x="1668970" y="766743"/>
                  <a:pt x="1665922" y="757694"/>
                  <a:pt x="1663922" y="748455"/>
                </a:cubicBezTo>
                <a:cubicBezTo>
                  <a:pt x="1659541" y="792651"/>
                  <a:pt x="1655635" y="838562"/>
                  <a:pt x="1671733" y="879710"/>
                </a:cubicBezTo>
                <a:close/>
              </a:path>
            </a:pathLst>
          </a:custGeom>
          <a:gradFill>
            <a:gsLst>
              <a:gs pos="0">
                <a:srgbClr val="FBCF61"/>
              </a:gs>
              <a:gs pos="100000">
                <a:srgbClr val="FBCF61">
                  <a:alpha val="44000"/>
                </a:srgb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225" name="Group 4">
            <a:extLst>
              <a:ext uri="{FF2B5EF4-FFF2-40B4-BE49-F238E27FC236}">
                <a16:creationId xmlns:a16="http://schemas.microsoft.com/office/drawing/2014/main" id="{23236327-4D13-4997-9772-9EBBB10B614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96000" y="1412024"/>
            <a:ext cx="5070475" cy="4438650"/>
            <a:chOff x="3524" y="888"/>
            <a:chExt cx="3194" cy="2796"/>
          </a:xfrm>
          <a:gradFill>
            <a:gsLst>
              <a:gs pos="0">
                <a:srgbClr val="FBCF61"/>
              </a:gs>
              <a:gs pos="100000">
                <a:srgbClr val="FBCF61"/>
              </a:gs>
            </a:gsLst>
            <a:lin ang="5400000" scaled="1"/>
          </a:gradFill>
        </p:grpSpPr>
        <p:sp>
          <p:nvSpPr>
            <p:cNvPr id="227" name="Freeform 5">
              <a:extLst>
                <a:ext uri="{FF2B5EF4-FFF2-40B4-BE49-F238E27FC236}">
                  <a16:creationId xmlns:a16="http://schemas.microsoft.com/office/drawing/2014/main" id="{05D84FCC-80C3-4DB2-9BD9-B3EF6C631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6" y="1884"/>
              <a:ext cx="544" cy="392"/>
            </a:xfrm>
            <a:custGeom>
              <a:avLst/>
              <a:gdLst>
                <a:gd name="T0" fmla="*/ 610 w 886"/>
                <a:gd name="T1" fmla="*/ 71 h 638"/>
                <a:gd name="T2" fmla="*/ 187 w 886"/>
                <a:gd name="T3" fmla="*/ 59 h 638"/>
                <a:gd name="T4" fmla="*/ 0 w 886"/>
                <a:gd name="T5" fmla="*/ 27 h 638"/>
                <a:gd name="T6" fmla="*/ 340 w 886"/>
                <a:gd name="T7" fmla="*/ 184 h 638"/>
                <a:gd name="T8" fmla="*/ 560 w 886"/>
                <a:gd name="T9" fmla="*/ 185 h 638"/>
                <a:gd name="T10" fmla="*/ 747 w 886"/>
                <a:gd name="T11" fmla="*/ 427 h 638"/>
                <a:gd name="T12" fmla="*/ 853 w 886"/>
                <a:gd name="T13" fmla="*/ 638 h 638"/>
                <a:gd name="T14" fmla="*/ 684 w 886"/>
                <a:gd name="T15" fmla="*/ 245 h 638"/>
                <a:gd name="T16" fmla="*/ 610 w 886"/>
                <a:gd name="T17" fmla="*/ 71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86" h="638">
                  <a:moveTo>
                    <a:pt x="610" y="71"/>
                  </a:moveTo>
                  <a:cubicBezTo>
                    <a:pt x="572" y="109"/>
                    <a:pt x="309" y="119"/>
                    <a:pt x="187" y="59"/>
                  </a:cubicBezTo>
                  <a:cubicBezTo>
                    <a:pt x="66" y="0"/>
                    <a:pt x="0" y="27"/>
                    <a:pt x="0" y="27"/>
                  </a:cubicBezTo>
                  <a:cubicBezTo>
                    <a:pt x="114" y="53"/>
                    <a:pt x="197" y="149"/>
                    <a:pt x="340" y="184"/>
                  </a:cubicBezTo>
                  <a:cubicBezTo>
                    <a:pt x="483" y="219"/>
                    <a:pt x="560" y="185"/>
                    <a:pt x="560" y="185"/>
                  </a:cubicBezTo>
                  <a:cubicBezTo>
                    <a:pt x="564" y="228"/>
                    <a:pt x="631" y="345"/>
                    <a:pt x="747" y="427"/>
                  </a:cubicBezTo>
                  <a:cubicBezTo>
                    <a:pt x="863" y="510"/>
                    <a:pt x="853" y="638"/>
                    <a:pt x="853" y="638"/>
                  </a:cubicBezTo>
                  <a:cubicBezTo>
                    <a:pt x="886" y="479"/>
                    <a:pt x="763" y="360"/>
                    <a:pt x="684" y="245"/>
                  </a:cubicBezTo>
                  <a:cubicBezTo>
                    <a:pt x="604" y="130"/>
                    <a:pt x="610" y="71"/>
                    <a:pt x="610" y="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6">
              <a:extLst>
                <a:ext uri="{FF2B5EF4-FFF2-40B4-BE49-F238E27FC236}">
                  <a16:creationId xmlns:a16="http://schemas.microsoft.com/office/drawing/2014/main" id="{18BCC6FC-4A16-4534-91A3-39B0F4842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" y="1726"/>
              <a:ext cx="330" cy="215"/>
            </a:xfrm>
            <a:custGeom>
              <a:avLst/>
              <a:gdLst>
                <a:gd name="T0" fmla="*/ 415 w 537"/>
                <a:gd name="T1" fmla="*/ 12 h 351"/>
                <a:gd name="T2" fmla="*/ 222 w 537"/>
                <a:gd name="T3" fmla="*/ 74 h 351"/>
                <a:gd name="T4" fmla="*/ 0 w 537"/>
                <a:gd name="T5" fmla="*/ 114 h 351"/>
                <a:gd name="T6" fmla="*/ 181 w 537"/>
                <a:gd name="T7" fmla="*/ 143 h 351"/>
                <a:gd name="T8" fmla="*/ 386 w 537"/>
                <a:gd name="T9" fmla="*/ 100 h 351"/>
                <a:gd name="T10" fmla="*/ 420 w 537"/>
                <a:gd name="T11" fmla="*/ 169 h 351"/>
                <a:gd name="T12" fmla="*/ 537 w 537"/>
                <a:gd name="T13" fmla="*/ 351 h 351"/>
                <a:gd name="T14" fmla="*/ 488 w 537"/>
                <a:gd name="T15" fmla="*/ 206 h 351"/>
                <a:gd name="T16" fmla="*/ 415 w 537"/>
                <a:gd name="T17" fmla="*/ 12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7" h="351">
                  <a:moveTo>
                    <a:pt x="415" y="12"/>
                  </a:moveTo>
                  <a:cubicBezTo>
                    <a:pt x="351" y="0"/>
                    <a:pt x="345" y="7"/>
                    <a:pt x="222" y="74"/>
                  </a:cubicBezTo>
                  <a:cubicBezTo>
                    <a:pt x="98" y="142"/>
                    <a:pt x="0" y="114"/>
                    <a:pt x="0" y="114"/>
                  </a:cubicBezTo>
                  <a:cubicBezTo>
                    <a:pt x="0" y="114"/>
                    <a:pt x="65" y="152"/>
                    <a:pt x="181" y="143"/>
                  </a:cubicBezTo>
                  <a:cubicBezTo>
                    <a:pt x="297" y="135"/>
                    <a:pt x="386" y="100"/>
                    <a:pt x="386" y="100"/>
                  </a:cubicBezTo>
                  <a:cubicBezTo>
                    <a:pt x="386" y="100"/>
                    <a:pt x="401" y="105"/>
                    <a:pt x="420" y="169"/>
                  </a:cubicBezTo>
                  <a:cubicBezTo>
                    <a:pt x="437" y="223"/>
                    <a:pt x="513" y="321"/>
                    <a:pt x="537" y="351"/>
                  </a:cubicBezTo>
                  <a:cubicBezTo>
                    <a:pt x="524" y="334"/>
                    <a:pt x="501" y="291"/>
                    <a:pt x="488" y="206"/>
                  </a:cubicBezTo>
                  <a:cubicBezTo>
                    <a:pt x="471" y="88"/>
                    <a:pt x="415" y="12"/>
                    <a:pt x="415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7">
              <a:extLst>
                <a:ext uri="{FF2B5EF4-FFF2-40B4-BE49-F238E27FC236}">
                  <a16:creationId xmlns:a16="http://schemas.microsoft.com/office/drawing/2014/main" id="{157DCF4C-F8CC-419B-AC61-D2E3DDB4E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3" y="1941"/>
              <a:ext cx="4" cy="6"/>
            </a:xfrm>
            <a:custGeom>
              <a:avLst/>
              <a:gdLst>
                <a:gd name="T0" fmla="*/ 7 w 7"/>
                <a:gd name="T1" fmla="*/ 9 h 9"/>
                <a:gd name="T2" fmla="*/ 0 w 7"/>
                <a:gd name="T3" fmla="*/ 0 h 9"/>
                <a:gd name="T4" fmla="*/ 7 w 7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7" y="9"/>
                  </a:moveTo>
                  <a:cubicBezTo>
                    <a:pt x="7" y="9"/>
                    <a:pt x="4" y="6"/>
                    <a:pt x="0" y="0"/>
                  </a:cubicBezTo>
                  <a:cubicBezTo>
                    <a:pt x="4" y="7"/>
                    <a:pt x="7" y="9"/>
                    <a:pt x="7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8">
              <a:extLst>
                <a:ext uri="{FF2B5EF4-FFF2-40B4-BE49-F238E27FC236}">
                  <a16:creationId xmlns:a16="http://schemas.microsoft.com/office/drawing/2014/main" id="{7C19E4EA-DF85-42D2-87BA-572E75489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1" y="1513"/>
              <a:ext cx="263" cy="199"/>
            </a:xfrm>
            <a:custGeom>
              <a:avLst/>
              <a:gdLst>
                <a:gd name="T0" fmla="*/ 293 w 427"/>
                <a:gd name="T1" fmla="*/ 0 h 324"/>
                <a:gd name="T2" fmla="*/ 114 w 427"/>
                <a:gd name="T3" fmla="*/ 148 h 324"/>
                <a:gd name="T4" fmla="*/ 6 w 427"/>
                <a:gd name="T5" fmla="*/ 260 h 324"/>
                <a:gd name="T6" fmla="*/ 110 w 427"/>
                <a:gd name="T7" fmla="*/ 190 h 324"/>
                <a:gd name="T8" fmla="*/ 286 w 427"/>
                <a:gd name="T9" fmla="*/ 86 h 324"/>
                <a:gd name="T10" fmla="*/ 334 w 427"/>
                <a:gd name="T11" fmla="*/ 187 h 324"/>
                <a:gd name="T12" fmla="*/ 400 w 427"/>
                <a:gd name="T13" fmla="*/ 324 h 324"/>
                <a:gd name="T14" fmla="*/ 345 w 427"/>
                <a:gd name="T15" fmla="*/ 113 h 324"/>
                <a:gd name="T16" fmla="*/ 293 w 427"/>
                <a:gd name="T17" fmla="*/ 0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7" h="324">
                  <a:moveTo>
                    <a:pt x="293" y="0"/>
                  </a:moveTo>
                  <a:cubicBezTo>
                    <a:pt x="280" y="44"/>
                    <a:pt x="228" y="91"/>
                    <a:pt x="114" y="148"/>
                  </a:cubicBezTo>
                  <a:cubicBezTo>
                    <a:pt x="0" y="205"/>
                    <a:pt x="6" y="260"/>
                    <a:pt x="6" y="260"/>
                  </a:cubicBezTo>
                  <a:cubicBezTo>
                    <a:pt x="6" y="260"/>
                    <a:pt x="23" y="206"/>
                    <a:pt x="110" y="190"/>
                  </a:cubicBezTo>
                  <a:cubicBezTo>
                    <a:pt x="197" y="174"/>
                    <a:pt x="272" y="115"/>
                    <a:pt x="286" y="86"/>
                  </a:cubicBezTo>
                  <a:cubicBezTo>
                    <a:pt x="286" y="86"/>
                    <a:pt x="284" y="132"/>
                    <a:pt x="334" y="187"/>
                  </a:cubicBezTo>
                  <a:cubicBezTo>
                    <a:pt x="374" y="232"/>
                    <a:pt x="396" y="258"/>
                    <a:pt x="400" y="324"/>
                  </a:cubicBezTo>
                  <a:cubicBezTo>
                    <a:pt x="427" y="232"/>
                    <a:pt x="380" y="164"/>
                    <a:pt x="345" y="113"/>
                  </a:cubicBezTo>
                  <a:cubicBezTo>
                    <a:pt x="311" y="63"/>
                    <a:pt x="293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9">
              <a:extLst>
                <a:ext uri="{FF2B5EF4-FFF2-40B4-BE49-F238E27FC236}">
                  <a16:creationId xmlns:a16="http://schemas.microsoft.com/office/drawing/2014/main" id="{0B2512B3-76D4-485B-8C58-DA731E9CD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2" y="1331"/>
              <a:ext cx="255" cy="196"/>
            </a:xfrm>
            <a:custGeom>
              <a:avLst/>
              <a:gdLst>
                <a:gd name="T0" fmla="*/ 103 w 415"/>
                <a:gd name="T1" fmla="*/ 228 h 318"/>
                <a:gd name="T2" fmla="*/ 250 w 415"/>
                <a:gd name="T3" fmla="*/ 88 h 318"/>
                <a:gd name="T4" fmla="*/ 317 w 415"/>
                <a:gd name="T5" fmla="*/ 180 h 318"/>
                <a:gd name="T6" fmla="*/ 407 w 415"/>
                <a:gd name="T7" fmla="*/ 304 h 318"/>
                <a:gd name="T8" fmla="*/ 313 w 415"/>
                <a:gd name="T9" fmla="*/ 104 h 318"/>
                <a:gd name="T10" fmla="*/ 241 w 415"/>
                <a:gd name="T11" fmla="*/ 0 h 318"/>
                <a:gd name="T12" fmla="*/ 98 w 415"/>
                <a:gd name="T13" fmla="*/ 185 h 318"/>
                <a:gd name="T14" fmla="*/ 17 w 415"/>
                <a:gd name="T15" fmla="*/ 318 h 318"/>
                <a:gd name="T16" fmla="*/ 103 w 415"/>
                <a:gd name="T17" fmla="*/ 228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5" h="318">
                  <a:moveTo>
                    <a:pt x="103" y="228"/>
                  </a:moveTo>
                  <a:cubicBezTo>
                    <a:pt x="183" y="195"/>
                    <a:pt x="243" y="120"/>
                    <a:pt x="250" y="88"/>
                  </a:cubicBezTo>
                  <a:cubicBezTo>
                    <a:pt x="250" y="88"/>
                    <a:pt x="258" y="134"/>
                    <a:pt x="317" y="180"/>
                  </a:cubicBezTo>
                  <a:cubicBezTo>
                    <a:pt x="365" y="217"/>
                    <a:pt x="390" y="238"/>
                    <a:pt x="407" y="304"/>
                  </a:cubicBezTo>
                  <a:cubicBezTo>
                    <a:pt x="415" y="206"/>
                    <a:pt x="357" y="147"/>
                    <a:pt x="313" y="104"/>
                  </a:cubicBezTo>
                  <a:cubicBezTo>
                    <a:pt x="270" y="60"/>
                    <a:pt x="241" y="0"/>
                    <a:pt x="241" y="0"/>
                  </a:cubicBezTo>
                  <a:cubicBezTo>
                    <a:pt x="237" y="48"/>
                    <a:pt x="196" y="105"/>
                    <a:pt x="98" y="185"/>
                  </a:cubicBezTo>
                  <a:cubicBezTo>
                    <a:pt x="0" y="265"/>
                    <a:pt x="17" y="318"/>
                    <a:pt x="17" y="318"/>
                  </a:cubicBezTo>
                  <a:cubicBezTo>
                    <a:pt x="17" y="318"/>
                    <a:pt x="23" y="261"/>
                    <a:pt x="103" y="2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10">
              <a:extLst>
                <a:ext uri="{FF2B5EF4-FFF2-40B4-BE49-F238E27FC236}">
                  <a16:creationId xmlns:a16="http://schemas.microsoft.com/office/drawing/2014/main" id="{D24ED0B2-4593-4FA2-9B2F-62B0A8168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3" y="1003"/>
              <a:ext cx="148" cy="55"/>
            </a:xfrm>
            <a:custGeom>
              <a:avLst/>
              <a:gdLst>
                <a:gd name="T0" fmla="*/ 123 w 241"/>
                <a:gd name="T1" fmla="*/ 60 h 89"/>
                <a:gd name="T2" fmla="*/ 28 w 241"/>
                <a:gd name="T3" fmla="*/ 13 h 89"/>
                <a:gd name="T4" fmla="*/ 14 w 241"/>
                <a:gd name="T5" fmla="*/ 0 h 89"/>
                <a:gd name="T6" fmla="*/ 0 w 241"/>
                <a:gd name="T7" fmla="*/ 13 h 89"/>
                <a:gd name="T8" fmla="*/ 14 w 241"/>
                <a:gd name="T9" fmla="*/ 29 h 89"/>
                <a:gd name="T10" fmla="*/ 21 w 241"/>
                <a:gd name="T11" fmla="*/ 28 h 89"/>
                <a:gd name="T12" fmla="*/ 120 w 241"/>
                <a:gd name="T13" fmla="*/ 70 h 89"/>
                <a:gd name="T14" fmla="*/ 239 w 241"/>
                <a:gd name="T15" fmla="*/ 86 h 89"/>
                <a:gd name="T16" fmla="*/ 241 w 241"/>
                <a:gd name="T17" fmla="*/ 84 h 89"/>
                <a:gd name="T18" fmla="*/ 238 w 241"/>
                <a:gd name="T19" fmla="*/ 82 h 89"/>
                <a:gd name="T20" fmla="*/ 123 w 241"/>
                <a:gd name="T21" fmla="*/ 6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1" h="89">
                  <a:moveTo>
                    <a:pt x="123" y="60"/>
                  </a:moveTo>
                  <a:cubicBezTo>
                    <a:pt x="90" y="47"/>
                    <a:pt x="58" y="31"/>
                    <a:pt x="28" y="13"/>
                  </a:cubicBezTo>
                  <a:cubicBezTo>
                    <a:pt x="26" y="6"/>
                    <a:pt x="21" y="1"/>
                    <a:pt x="14" y="0"/>
                  </a:cubicBezTo>
                  <a:cubicBezTo>
                    <a:pt x="6" y="0"/>
                    <a:pt x="0" y="5"/>
                    <a:pt x="0" y="13"/>
                  </a:cubicBezTo>
                  <a:cubicBezTo>
                    <a:pt x="0" y="21"/>
                    <a:pt x="6" y="29"/>
                    <a:pt x="14" y="29"/>
                  </a:cubicBezTo>
                  <a:cubicBezTo>
                    <a:pt x="17" y="30"/>
                    <a:pt x="19" y="29"/>
                    <a:pt x="21" y="28"/>
                  </a:cubicBezTo>
                  <a:cubicBezTo>
                    <a:pt x="53" y="45"/>
                    <a:pt x="86" y="59"/>
                    <a:pt x="120" y="70"/>
                  </a:cubicBezTo>
                  <a:cubicBezTo>
                    <a:pt x="158" y="82"/>
                    <a:pt x="198" y="89"/>
                    <a:pt x="239" y="86"/>
                  </a:cubicBezTo>
                  <a:cubicBezTo>
                    <a:pt x="240" y="86"/>
                    <a:pt x="241" y="85"/>
                    <a:pt x="241" y="84"/>
                  </a:cubicBezTo>
                  <a:cubicBezTo>
                    <a:pt x="241" y="83"/>
                    <a:pt x="240" y="82"/>
                    <a:pt x="238" y="82"/>
                  </a:cubicBezTo>
                  <a:cubicBezTo>
                    <a:pt x="199" y="83"/>
                    <a:pt x="160" y="73"/>
                    <a:pt x="123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11">
              <a:extLst>
                <a:ext uri="{FF2B5EF4-FFF2-40B4-BE49-F238E27FC236}">
                  <a16:creationId xmlns:a16="http://schemas.microsoft.com/office/drawing/2014/main" id="{DDB8C6C8-30DB-4D3A-B46A-2CEF59A38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7" y="955"/>
              <a:ext cx="164" cy="47"/>
            </a:xfrm>
            <a:custGeom>
              <a:avLst/>
              <a:gdLst>
                <a:gd name="T0" fmla="*/ 143 w 266"/>
                <a:gd name="T1" fmla="*/ 30 h 78"/>
                <a:gd name="T2" fmla="*/ 79 w 266"/>
                <a:gd name="T3" fmla="*/ 16 h 78"/>
                <a:gd name="T4" fmla="*/ 47 w 266"/>
                <a:gd name="T5" fmla="*/ 11 h 78"/>
                <a:gd name="T6" fmla="*/ 31 w 266"/>
                <a:gd name="T7" fmla="*/ 8 h 78"/>
                <a:gd name="T8" fmla="*/ 25 w 266"/>
                <a:gd name="T9" fmla="*/ 8 h 78"/>
                <a:gd name="T10" fmla="*/ 14 w 266"/>
                <a:gd name="T11" fmla="*/ 1 h 78"/>
                <a:gd name="T12" fmla="*/ 0 w 266"/>
                <a:gd name="T13" fmla="*/ 14 h 78"/>
                <a:gd name="T14" fmla="*/ 14 w 266"/>
                <a:gd name="T15" fmla="*/ 30 h 78"/>
                <a:gd name="T16" fmla="*/ 26 w 266"/>
                <a:gd name="T17" fmla="*/ 25 h 78"/>
                <a:gd name="T18" fmla="*/ 45 w 266"/>
                <a:gd name="T19" fmla="*/ 26 h 78"/>
                <a:gd name="T20" fmla="*/ 77 w 266"/>
                <a:gd name="T21" fmla="*/ 30 h 78"/>
                <a:gd name="T22" fmla="*/ 140 w 266"/>
                <a:gd name="T23" fmla="*/ 41 h 78"/>
                <a:gd name="T24" fmla="*/ 262 w 266"/>
                <a:gd name="T25" fmla="*/ 78 h 78"/>
                <a:gd name="T26" fmla="*/ 265 w 266"/>
                <a:gd name="T27" fmla="*/ 77 h 78"/>
                <a:gd name="T28" fmla="*/ 264 w 266"/>
                <a:gd name="T29" fmla="*/ 74 h 78"/>
                <a:gd name="T30" fmla="*/ 143 w 266"/>
                <a:gd name="T31" fmla="*/ 3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6" h="78">
                  <a:moveTo>
                    <a:pt x="143" y="30"/>
                  </a:moveTo>
                  <a:cubicBezTo>
                    <a:pt x="122" y="25"/>
                    <a:pt x="100" y="20"/>
                    <a:pt x="79" y="16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3" y="4"/>
                    <a:pt x="19" y="1"/>
                    <a:pt x="14" y="1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22"/>
                    <a:pt x="6" y="29"/>
                    <a:pt x="14" y="30"/>
                  </a:cubicBezTo>
                  <a:cubicBezTo>
                    <a:pt x="19" y="30"/>
                    <a:pt x="23" y="28"/>
                    <a:pt x="26" y="25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98" y="33"/>
                    <a:pt x="119" y="37"/>
                    <a:pt x="140" y="41"/>
                  </a:cubicBezTo>
                  <a:cubicBezTo>
                    <a:pt x="182" y="49"/>
                    <a:pt x="224" y="59"/>
                    <a:pt x="262" y="78"/>
                  </a:cubicBezTo>
                  <a:cubicBezTo>
                    <a:pt x="263" y="78"/>
                    <a:pt x="265" y="78"/>
                    <a:pt x="265" y="77"/>
                  </a:cubicBezTo>
                  <a:cubicBezTo>
                    <a:pt x="266" y="76"/>
                    <a:pt x="265" y="74"/>
                    <a:pt x="264" y="74"/>
                  </a:cubicBezTo>
                  <a:cubicBezTo>
                    <a:pt x="226" y="53"/>
                    <a:pt x="184" y="41"/>
                    <a:pt x="143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12">
              <a:extLst>
                <a:ext uri="{FF2B5EF4-FFF2-40B4-BE49-F238E27FC236}">
                  <a16:creationId xmlns:a16="http://schemas.microsoft.com/office/drawing/2014/main" id="{F647F55E-033F-4DAE-9290-F44F8443E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8" y="977"/>
              <a:ext cx="97" cy="35"/>
            </a:xfrm>
            <a:custGeom>
              <a:avLst/>
              <a:gdLst>
                <a:gd name="T0" fmla="*/ 26 w 158"/>
                <a:gd name="T1" fmla="*/ 25 h 57"/>
                <a:gd name="T2" fmla="*/ 50 w 158"/>
                <a:gd name="T3" fmla="*/ 28 h 57"/>
                <a:gd name="T4" fmla="*/ 86 w 158"/>
                <a:gd name="T5" fmla="*/ 33 h 57"/>
                <a:gd name="T6" fmla="*/ 154 w 158"/>
                <a:gd name="T7" fmla="*/ 57 h 57"/>
                <a:gd name="T8" fmla="*/ 157 w 158"/>
                <a:gd name="T9" fmla="*/ 56 h 57"/>
                <a:gd name="T10" fmla="*/ 156 w 158"/>
                <a:gd name="T11" fmla="*/ 53 h 57"/>
                <a:gd name="T12" fmla="*/ 88 w 158"/>
                <a:gd name="T13" fmla="*/ 23 h 57"/>
                <a:gd name="T14" fmla="*/ 52 w 158"/>
                <a:gd name="T15" fmla="*/ 14 h 57"/>
                <a:gd name="T16" fmla="*/ 27 w 158"/>
                <a:gd name="T17" fmla="*/ 9 h 57"/>
                <a:gd name="T18" fmla="*/ 15 w 158"/>
                <a:gd name="T19" fmla="*/ 1 h 57"/>
                <a:gd name="T20" fmla="*/ 0 w 158"/>
                <a:gd name="T21" fmla="*/ 14 h 57"/>
                <a:gd name="T22" fmla="*/ 15 w 158"/>
                <a:gd name="T23" fmla="*/ 30 h 57"/>
                <a:gd name="T24" fmla="*/ 26 w 158"/>
                <a:gd name="T25" fmla="*/ 2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8" h="57">
                  <a:moveTo>
                    <a:pt x="26" y="25"/>
                  </a:moveTo>
                  <a:cubicBezTo>
                    <a:pt x="34" y="26"/>
                    <a:pt x="42" y="27"/>
                    <a:pt x="50" y="28"/>
                  </a:cubicBezTo>
                  <a:cubicBezTo>
                    <a:pt x="62" y="29"/>
                    <a:pt x="74" y="31"/>
                    <a:pt x="86" y="33"/>
                  </a:cubicBezTo>
                  <a:cubicBezTo>
                    <a:pt x="109" y="38"/>
                    <a:pt x="133" y="46"/>
                    <a:pt x="154" y="57"/>
                  </a:cubicBezTo>
                  <a:cubicBezTo>
                    <a:pt x="155" y="57"/>
                    <a:pt x="156" y="57"/>
                    <a:pt x="157" y="56"/>
                  </a:cubicBezTo>
                  <a:cubicBezTo>
                    <a:pt x="158" y="55"/>
                    <a:pt x="157" y="54"/>
                    <a:pt x="156" y="53"/>
                  </a:cubicBezTo>
                  <a:cubicBezTo>
                    <a:pt x="135" y="40"/>
                    <a:pt x="112" y="30"/>
                    <a:pt x="88" y="23"/>
                  </a:cubicBezTo>
                  <a:cubicBezTo>
                    <a:pt x="77" y="19"/>
                    <a:pt x="64" y="16"/>
                    <a:pt x="52" y="14"/>
                  </a:cubicBezTo>
                  <a:cubicBezTo>
                    <a:pt x="44" y="12"/>
                    <a:pt x="35" y="10"/>
                    <a:pt x="27" y="9"/>
                  </a:cubicBezTo>
                  <a:cubicBezTo>
                    <a:pt x="24" y="4"/>
                    <a:pt x="20" y="1"/>
                    <a:pt x="15" y="1"/>
                  </a:cubicBezTo>
                  <a:cubicBezTo>
                    <a:pt x="7" y="0"/>
                    <a:pt x="0" y="6"/>
                    <a:pt x="0" y="14"/>
                  </a:cubicBezTo>
                  <a:cubicBezTo>
                    <a:pt x="0" y="22"/>
                    <a:pt x="7" y="29"/>
                    <a:pt x="15" y="30"/>
                  </a:cubicBezTo>
                  <a:cubicBezTo>
                    <a:pt x="19" y="30"/>
                    <a:pt x="23" y="28"/>
                    <a:pt x="26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13">
              <a:extLst>
                <a:ext uri="{FF2B5EF4-FFF2-40B4-BE49-F238E27FC236}">
                  <a16:creationId xmlns:a16="http://schemas.microsoft.com/office/drawing/2014/main" id="{D1E0433C-30CF-4193-8BB3-E3F220BF86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22" y="1001"/>
              <a:ext cx="128" cy="83"/>
            </a:xfrm>
            <a:custGeom>
              <a:avLst/>
              <a:gdLst>
                <a:gd name="T0" fmla="*/ 148 w 207"/>
                <a:gd name="T1" fmla="*/ 122 h 135"/>
                <a:gd name="T2" fmla="*/ 171 w 207"/>
                <a:gd name="T3" fmla="*/ 94 h 135"/>
                <a:gd name="T4" fmla="*/ 172 w 207"/>
                <a:gd name="T5" fmla="*/ 88 h 135"/>
                <a:gd name="T6" fmla="*/ 189 w 207"/>
                <a:gd name="T7" fmla="*/ 111 h 135"/>
                <a:gd name="T8" fmla="*/ 190 w 207"/>
                <a:gd name="T9" fmla="*/ 112 h 135"/>
                <a:gd name="T10" fmla="*/ 199 w 207"/>
                <a:gd name="T11" fmla="*/ 115 h 135"/>
                <a:gd name="T12" fmla="*/ 205 w 207"/>
                <a:gd name="T13" fmla="*/ 105 h 135"/>
                <a:gd name="T14" fmla="*/ 178 w 207"/>
                <a:gd name="T15" fmla="*/ 49 h 135"/>
                <a:gd name="T16" fmla="*/ 127 w 207"/>
                <a:gd name="T17" fmla="*/ 11 h 135"/>
                <a:gd name="T18" fmla="*/ 65 w 207"/>
                <a:gd name="T19" fmla="*/ 1 h 135"/>
                <a:gd name="T20" fmla="*/ 5 w 207"/>
                <a:gd name="T21" fmla="*/ 16 h 135"/>
                <a:gd name="T22" fmla="*/ 0 w 207"/>
                <a:gd name="T23" fmla="*/ 25 h 135"/>
                <a:gd name="T24" fmla="*/ 10 w 207"/>
                <a:gd name="T25" fmla="*/ 33 h 135"/>
                <a:gd name="T26" fmla="*/ 11 w 207"/>
                <a:gd name="T27" fmla="*/ 33 h 135"/>
                <a:gd name="T28" fmla="*/ 37 w 207"/>
                <a:gd name="T29" fmla="*/ 31 h 135"/>
                <a:gd name="T30" fmla="*/ 34 w 207"/>
                <a:gd name="T31" fmla="*/ 39 h 135"/>
                <a:gd name="T32" fmla="*/ 32 w 207"/>
                <a:gd name="T33" fmla="*/ 73 h 135"/>
                <a:gd name="T34" fmla="*/ 50 w 207"/>
                <a:gd name="T35" fmla="*/ 105 h 135"/>
                <a:gd name="T36" fmla="*/ 79 w 207"/>
                <a:gd name="T37" fmla="*/ 125 h 135"/>
                <a:gd name="T38" fmla="*/ 148 w 207"/>
                <a:gd name="T39" fmla="*/ 122 h 135"/>
                <a:gd name="T40" fmla="*/ 86 w 207"/>
                <a:gd name="T41" fmla="*/ 36 h 135"/>
                <a:gd name="T42" fmla="*/ 96 w 207"/>
                <a:gd name="T43" fmla="*/ 38 h 135"/>
                <a:gd name="T44" fmla="*/ 103 w 207"/>
                <a:gd name="T45" fmla="*/ 55 h 135"/>
                <a:gd name="T46" fmla="*/ 131 w 207"/>
                <a:gd name="T47" fmla="*/ 52 h 135"/>
                <a:gd name="T48" fmla="*/ 137 w 207"/>
                <a:gd name="T49" fmla="*/ 56 h 135"/>
                <a:gd name="T50" fmla="*/ 128 w 207"/>
                <a:gd name="T51" fmla="*/ 72 h 135"/>
                <a:gd name="T52" fmla="*/ 105 w 207"/>
                <a:gd name="T53" fmla="*/ 75 h 135"/>
                <a:gd name="T54" fmla="*/ 85 w 207"/>
                <a:gd name="T55" fmla="*/ 55 h 135"/>
                <a:gd name="T56" fmla="*/ 86 w 207"/>
                <a:gd name="T57" fmla="*/ 36 h 135"/>
                <a:gd name="T58" fmla="*/ 53 w 207"/>
                <a:gd name="T59" fmla="*/ 67 h 135"/>
                <a:gd name="T60" fmla="*/ 50 w 207"/>
                <a:gd name="T61" fmla="*/ 42 h 135"/>
                <a:gd name="T62" fmla="*/ 52 w 207"/>
                <a:gd name="T63" fmla="*/ 32 h 135"/>
                <a:gd name="T64" fmla="*/ 64 w 207"/>
                <a:gd name="T65" fmla="*/ 32 h 135"/>
                <a:gd name="T66" fmla="*/ 70 w 207"/>
                <a:gd name="T67" fmla="*/ 33 h 135"/>
                <a:gd name="T68" fmla="*/ 64 w 207"/>
                <a:gd name="T69" fmla="*/ 58 h 135"/>
                <a:gd name="T70" fmla="*/ 94 w 207"/>
                <a:gd name="T71" fmla="*/ 99 h 135"/>
                <a:gd name="T72" fmla="*/ 145 w 207"/>
                <a:gd name="T73" fmla="*/ 87 h 135"/>
                <a:gd name="T74" fmla="*/ 153 w 207"/>
                <a:gd name="T75" fmla="*/ 69 h 135"/>
                <a:gd name="T76" fmla="*/ 155 w 207"/>
                <a:gd name="T77" fmla="*/ 70 h 135"/>
                <a:gd name="T78" fmla="*/ 159 w 207"/>
                <a:gd name="T79" fmla="*/ 75 h 135"/>
                <a:gd name="T80" fmla="*/ 137 w 207"/>
                <a:gd name="T81" fmla="*/ 102 h 135"/>
                <a:gd name="T82" fmla="*/ 89 w 207"/>
                <a:gd name="T83" fmla="*/ 100 h 135"/>
                <a:gd name="T84" fmla="*/ 53 w 207"/>
                <a:gd name="T85" fmla="*/ 67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7" h="135">
                  <a:moveTo>
                    <a:pt x="148" y="122"/>
                  </a:moveTo>
                  <a:cubicBezTo>
                    <a:pt x="158" y="115"/>
                    <a:pt x="167" y="105"/>
                    <a:pt x="171" y="94"/>
                  </a:cubicBezTo>
                  <a:cubicBezTo>
                    <a:pt x="171" y="92"/>
                    <a:pt x="171" y="90"/>
                    <a:pt x="172" y="88"/>
                  </a:cubicBezTo>
                  <a:cubicBezTo>
                    <a:pt x="178" y="95"/>
                    <a:pt x="183" y="103"/>
                    <a:pt x="189" y="111"/>
                  </a:cubicBezTo>
                  <a:cubicBezTo>
                    <a:pt x="190" y="112"/>
                    <a:pt x="190" y="112"/>
                    <a:pt x="190" y="112"/>
                  </a:cubicBezTo>
                  <a:cubicBezTo>
                    <a:pt x="192" y="115"/>
                    <a:pt x="196" y="116"/>
                    <a:pt x="199" y="115"/>
                  </a:cubicBezTo>
                  <a:cubicBezTo>
                    <a:pt x="204" y="114"/>
                    <a:pt x="207" y="109"/>
                    <a:pt x="205" y="105"/>
                  </a:cubicBezTo>
                  <a:cubicBezTo>
                    <a:pt x="200" y="85"/>
                    <a:pt x="192" y="66"/>
                    <a:pt x="178" y="49"/>
                  </a:cubicBezTo>
                  <a:cubicBezTo>
                    <a:pt x="165" y="32"/>
                    <a:pt x="147" y="19"/>
                    <a:pt x="127" y="11"/>
                  </a:cubicBezTo>
                  <a:cubicBezTo>
                    <a:pt x="107" y="3"/>
                    <a:pt x="85" y="0"/>
                    <a:pt x="65" y="1"/>
                  </a:cubicBezTo>
                  <a:cubicBezTo>
                    <a:pt x="44" y="2"/>
                    <a:pt x="24" y="7"/>
                    <a:pt x="5" y="16"/>
                  </a:cubicBezTo>
                  <a:cubicBezTo>
                    <a:pt x="2" y="18"/>
                    <a:pt x="0" y="21"/>
                    <a:pt x="0" y="25"/>
                  </a:cubicBezTo>
                  <a:cubicBezTo>
                    <a:pt x="1" y="30"/>
                    <a:pt x="5" y="33"/>
                    <a:pt x="10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20" y="32"/>
                    <a:pt x="29" y="32"/>
                    <a:pt x="37" y="31"/>
                  </a:cubicBezTo>
                  <a:cubicBezTo>
                    <a:pt x="36" y="34"/>
                    <a:pt x="34" y="36"/>
                    <a:pt x="34" y="39"/>
                  </a:cubicBezTo>
                  <a:cubicBezTo>
                    <a:pt x="30" y="50"/>
                    <a:pt x="30" y="62"/>
                    <a:pt x="32" y="73"/>
                  </a:cubicBezTo>
                  <a:cubicBezTo>
                    <a:pt x="35" y="85"/>
                    <a:pt x="41" y="96"/>
                    <a:pt x="50" y="105"/>
                  </a:cubicBezTo>
                  <a:cubicBezTo>
                    <a:pt x="58" y="113"/>
                    <a:pt x="68" y="120"/>
                    <a:pt x="79" y="125"/>
                  </a:cubicBezTo>
                  <a:cubicBezTo>
                    <a:pt x="100" y="133"/>
                    <a:pt x="126" y="135"/>
                    <a:pt x="148" y="122"/>
                  </a:cubicBezTo>
                  <a:close/>
                  <a:moveTo>
                    <a:pt x="86" y="36"/>
                  </a:moveTo>
                  <a:cubicBezTo>
                    <a:pt x="90" y="36"/>
                    <a:pt x="93" y="37"/>
                    <a:pt x="96" y="38"/>
                  </a:cubicBezTo>
                  <a:cubicBezTo>
                    <a:pt x="95" y="44"/>
                    <a:pt x="98" y="50"/>
                    <a:pt x="103" y="55"/>
                  </a:cubicBezTo>
                  <a:cubicBezTo>
                    <a:pt x="112" y="63"/>
                    <a:pt x="125" y="62"/>
                    <a:pt x="131" y="52"/>
                  </a:cubicBezTo>
                  <a:cubicBezTo>
                    <a:pt x="133" y="54"/>
                    <a:pt x="135" y="55"/>
                    <a:pt x="137" y="56"/>
                  </a:cubicBezTo>
                  <a:cubicBezTo>
                    <a:pt x="135" y="63"/>
                    <a:pt x="132" y="68"/>
                    <a:pt x="128" y="72"/>
                  </a:cubicBezTo>
                  <a:cubicBezTo>
                    <a:pt x="121" y="77"/>
                    <a:pt x="113" y="78"/>
                    <a:pt x="105" y="75"/>
                  </a:cubicBezTo>
                  <a:cubicBezTo>
                    <a:pt x="96" y="71"/>
                    <a:pt x="88" y="63"/>
                    <a:pt x="85" y="55"/>
                  </a:cubicBezTo>
                  <a:cubicBezTo>
                    <a:pt x="83" y="49"/>
                    <a:pt x="84" y="42"/>
                    <a:pt x="86" y="36"/>
                  </a:cubicBezTo>
                  <a:close/>
                  <a:moveTo>
                    <a:pt x="53" y="67"/>
                  </a:moveTo>
                  <a:cubicBezTo>
                    <a:pt x="50" y="60"/>
                    <a:pt x="49" y="51"/>
                    <a:pt x="50" y="42"/>
                  </a:cubicBezTo>
                  <a:cubicBezTo>
                    <a:pt x="50" y="39"/>
                    <a:pt x="51" y="35"/>
                    <a:pt x="52" y="32"/>
                  </a:cubicBezTo>
                  <a:cubicBezTo>
                    <a:pt x="56" y="32"/>
                    <a:pt x="61" y="32"/>
                    <a:pt x="64" y="32"/>
                  </a:cubicBezTo>
                  <a:cubicBezTo>
                    <a:pt x="66" y="32"/>
                    <a:pt x="68" y="33"/>
                    <a:pt x="70" y="33"/>
                  </a:cubicBezTo>
                  <a:cubicBezTo>
                    <a:pt x="65" y="40"/>
                    <a:pt x="63" y="49"/>
                    <a:pt x="64" y="58"/>
                  </a:cubicBezTo>
                  <a:cubicBezTo>
                    <a:pt x="66" y="77"/>
                    <a:pt x="78" y="91"/>
                    <a:pt x="94" y="99"/>
                  </a:cubicBezTo>
                  <a:cubicBezTo>
                    <a:pt x="110" y="107"/>
                    <a:pt x="134" y="103"/>
                    <a:pt x="145" y="87"/>
                  </a:cubicBezTo>
                  <a:cubicBezTo>
                    <a:pt x="150" y="81"/>
                    <a:pt x="152" y="75"/>
                    <a:pt x="153" y="69"/>
                  </a:cubicBezTo>
                  <a:cubicBezTo>
                    <a:pt x="154" y="69"/>
                    <a:pt x="155" y="70"/>
                    <a:pt x="155" y="70"/>
                  </a:cubicBezTo>
                  <a:cubicBezTo>
                    <a:pt x="157" y="72"/>
                    <a:pt x="158" y="73"/>
                    <a:pt x="159" y="75"/>
                  </a:cubicBezTo>
                  <a:cubicBezTo>
                    <a:pt x="155" y="87"/>
                    <a:pt x="148" y="98"/>
                    <a:pt x="137" y="102"/>
                  </a:cubicBezTo>
                  <a:cubicBezTo>
                    <a:pt x="123" y="108"/>
                    <a:pt x="104" y="107"/>
                    <a:pt x="89" y="100"/>
                  </a:cubicBezTo>
                  <a:cubicBezTo>
                    <a:pt x="73" y="94"/>
                    <a:pt x="59" y="83"/>
                    <a:pt x="53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14">
              <a:extLst>
                <a:ext uri="{FF2B5EF4-FFF2-40B4-BE49-F238E27FC236}">
                  <a16:creationId xmlns:a16="http://schemas.microsoft.com/office/drawing/2014/main" id="{1A705B2B-1AA3-422F-A9F9-1BF794CED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8" y="1120"/>
              <a:ext cx="165" cy="275"/>
            </a:xfrm>
            <a:custGeom>
              <a:avLst/>
              <a:gdLst>
                <a:gd name="T0" fmla="*/ 75 w 270"/>
                <a:gd name="T1" fmla="*/ 72 h 448"/>
                <a:gd name="T2" fmla="*/ 170 w 270"/>
                <a:gd name="T3" fmla="*/ 72 h 448"/>
                <a:gd name="T4" fmla="*/ 270 w 270"/>
                <a:gd name="T5" fmla="*/ 25 h 448"/>
                <a:gd name="T6" fmla="*/ 115 w 270"/>
                <a:gd name="T7" fmla="*/ 37 h 448"/>
                <a:gd name="T8" fmla="*/ 0 w 270"/>
                <a:gd name="T9" fmla="*/ 0 h 448"/>
                <a:gd name="T10" fmla="*/ 73 w 270"/>
                <a:gd name="T11" fmla="*/ 214 h 448"/>
                <a:gd name="T12" fmla="*/ 79 w 270"/>
                <a:gd name="T13" fmla="*/ 448 h 448"/>
                <a:gd name="T14" fmla="*/ 75 w 270"/>
                <a:gd name="T15" fmla="*/ 72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0" h="448">
                  <a:moveTo>
                    <a:pt x="75" y="72"/>
                  </a:moveTo>
                  <a:cubicBezTo>
                    <a:pt x="75" y="72"/>
                    <a:pt x="117" y="100"/>
                    <a:pt x="170" y="72"/>
                  </a:cubicBezTo>
                  <a:cubicBezTo>
                    <a:pt x="227" y="42"/>
                    <a:pt x="270" y="25"/>
                    <a:pt x="270" y="25"/>
                  </a:cubicBezTo>
                  <a:cubicBezTo>
                    <a:pt x="231" y="14"/>
                    <a:pt x="195" y="43"/>
                    <a:pt x="115" y="37"/>
                  </a:cubicBezTo>
                  <a:cubicBezTo>
                    <a:pt x="65" y="34"/>
                    <a:pt x="0" y="0"/>
                    <a:pt x="0" y="0"/>
                  </a:cubicBezTo>
                  <a:cubicBezTo>
                    <a:pt x="0" y="0"/>
                    <a:pt x="48" y="88"/>
                    <a:pt x="73" y="214"/>
                  </a:cubicBezTo>
                  <a:cubicBezTo>
                    <a:pt x="98" y="340"/>
                    <a:pt x="79" y="448"/>
                    <a:pt x="79" y="448"/>
                  </a:cubicBezTo>
                  <a:cubicBezTo>
                    <a:pt x="79" y="448"/>
                    <a:pt x="156" y="277"/>
                    <a:pt x="75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15">
              <a:extLst>
                <a:ext uri="{FF2B5EF4-FFF2-40B4-BE49-F238E27FC236}">
                  <a16:creationId xmlns:a16="http://schemas.microsoft.com/office/drawing/2014/main" id="{BF40EC32-49E3-4B3E-9BB1-C189DCA987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24" y="888"/>
              <a:ext cx="3194" cy="2796"/>
            </a:xfrm>
            <a:custGeom>
              <a:avLst/>
              <a:gdLst>
                <a:gd name="T0" fmla="*/ 5034 w 5198"/>
                <a:gd name="T1" fmla="*/ 3401 h 4550"/>
                <a:gd name="T2" fmla="*/ 4486 w 5198"/>
                <a:gd name="T3" fmla="*/ 1643 h 4550"/>
                <a:gd name="T4" fmla="*/ 3834 w 5198"/>
                <a:gd name="T5" fmla="*/ 233 h 4550"/>
                <a:gd name="T6" fmla="*/ 3191 w 5198"/>
                <a:gd name="T7" fmla="*/ 81 h 4550"/>
                <a:gd name="T8" fmla="*/ 3173 w 5198"/>
                <a:gd name="T9" fmla="*/ 127 h 4550"/>
                <a:gd name="T10" fmla="*/ 3000 w 5198"/>
                <a:gd name="T11" fmla="*/ 161 h 4550"/>
                <a:gd name="T12" fmla="*/ 3160 w 5198"/>
                <a:gd name="T13" fmla="*/ 187 h 4550"/>
                <a:gd name="T14" fmla="*/ 3252 w 5198"/>
                <a:gd name="T15" fmla="*/ 332 h 4550"/>
                <a:gd name="T16" fmla="*/ 3286 w 5198"/>
                <a:gd name="T17" fmla="*/ 662 h 4550"/>
                <a:gd name="T18" fmla="*/ 3212 w 5198"/>
                <a:gd name="T19" fmla="*/ 808 h 4550"/>
                <a:gd name="T20" fmla="*/ 3339 w 5198"/>
                <a:gd name="T21" fmla="*/ 825 h 4550"/>
                <a:gd name="T22" fmla="*/ 3614 w 5198"/>
                <a:gd name="T23" fmla="*/ 986 h 4550"/>
                <a:gd name="T24" fmla="*/ 1938 w 5198"/>
                <a:gd name="T25" fmla="*/ 2208 h 4550"/>
                <a:gd name="T26" fmla="*/ 1001 w 5198"/>
                <a:gd name="T27" fmla="*/ 2175 h 4550"/>
                <a:gd name="T28" fmla="*/ 541 w 5198"/>
                <a:gd name="T29" fmla="*/ 4180 h 4550"/>
                <a:gd name="T30" fmla="*/ 1420 w 5198"/>
                <a:gd name="T31" fmla="*/ 4409 h 4550"/>
                <a:gd name="T32" fmla="*/ 1371 w 5198"/>
                <a:gd name="T33" fmla="*/ 4204 h 4550"/>
                <a:gd name="T34" fmla="*/ 1455 w 5198"/>
                <a:gd name="T35" fmla="*/ 3987 h 4550"/>
                <a:gd name="T36" fmla="*/ 2550 w 5198"/>
                <a:gd name="T37" fmla="*/ 4030 h 4550"/>
                <a:gd name="T38" fmla="*/ 3277 w 5198"/>
                <a:gd name="T39" fmla="*/ 3472 h 4550"/>
                <a:gd name="T40" fmla="*/ 3011 w 5198"/>
                <a:gd name="T41" fmla="*/ 3381 h 4550"/>
                <a:gd name="T42" fmla="*/ 4199 w 5198"/>
                <a:gd name="T43" fmla="*/ 2879 h 4550"/>
                <a:gd name="T44" fmla="*/ 4955 w 5198"/>
                <a:gd name="T45" fmla="*/ 3668 h 4550"/>
                <a:gd name="T46" fmla="*/ 3230 w 5198"/>
                <a:gd name="T47" fmla="*/ 42 h 4550"/>
                <a:gd name="T48" fmla="*/ 3259 w 5198"/>
                <a:gd name="T49" fmla="*/ 301 h 4550"/>
                <a:gd name="T50" fmla="*/ 69 w 5198"/>
                <a:gd name="T51" fmla="*/ 3547 h 4550"/>
                <a:gd name="T52" fmla="*/ 971 w 5198"/>
                <a:gd name="T53" fmla="*/ 2947 h 4550"/>
                <a:gd name="T54" fmla="*/ 1982 w 5198"/>
                <a:gd name="T55" fmla="*/ 2971 h 4550"/>
                <a:gd name="T56" fmla="*/ 4626 w 5198"/>
                <a:gd name="T57" fmla="*/ 3600 h 4550"/>
                <a:gd name="T58" fmla="*/ 4347 w 5198"/>
                <a:gd name="T59" fmla="*/ 2392 h 4550"/>
                <a:gd name="T60" fmla="*/ 3485 w 5198"/>
                <a:gd name="T61" fmla="*/ 2946 h 4550"/>
                <a:gd name="T62" fmla="*/ 2399 w 5198"/>
                <a:gd name="T63" fmla="*/ 2973 h 4550"/>
                <a:gd name="T64" fmla="*/ 2686 w 5198"/>
                <a:gd name="T65" fmla="*/ 3308 h 4550"/>
                <a:gd name="T66" fmla="*/ 3099 w 5198"/>
                <a:gd name="T67" fmla="*/ 3414 h 4550"/>
                <a:gd name="T68" fmla="*/ 3092 w 5198"/>
                <a:gd name="T69" fmla="*/ 3576 h 4550"/>
                <a:gd name="T70" fmla="*/ 2375 w 5198"/>
                <a:gd name="T71" fmla="*/ 3911 h 4550"/>
                <a:gd name="T72" fmla="*/ 1802 w 5198"/>
                <a:gd name="T73" fmla="*/ 3406 h 4550"/>
                <a:gd name="T74" fmla="*/ 1302 w 5198"/>
                <a:gd name="T75" fmla="*/ 4049 h 4550"/>
                <a:gd name="T76" fmla="*/ 1128 w 5198"/>
                <a:gd name="T77" fmla="*/ 4323 h 4550"/>
                <a:gd name="T78" fmla="*/ 1403 w 5198"/>
                <a:gd name="T79" fmla="*/ 4309 h 4550"/>
                <a:gd name="T80" fmla="*/ 465 w 5198"/>
                <a:gd name="T81" fmla="*/ 4339 h 4550"/>
                <a:gd name="T82" fmla="*/ 2108 w 5198"/>
                <a:gd name="T83" fmla="*/ 2793 h 4550"/>
                <a:gd name="T84" fmla="*/ 1319 w 5198"/>
                <a:gd name="T85" fmla="*/ 3107 h 4550"/>
                <a:gd name="T86" fmla="*/ 1896 w 5198"/>
                <a:gd name="T87" fmla="*/ 2256 h 4550"/>
                <a:gd name="T88" fmla="*/ 2446 w 5198"/>
                <a:gd name="T89" fmla="*/ 2084 h 4550"/>
                <a:gd name="T90" fmla="*/ 2747 w 5198"/>
                <a:gd name="T91" fmla="*/ 1988 h 4550"/>
                <a:gd name="T92" fmla="*/ 3431 w 5198"/>
                <a:gd name="T93" fmla="*/ 1948 h 4550"/>
                <a:gd name="T94" fmla="*/ 3691 w 5198"/>
                <a:gd name="T95" fmla="*/ 736 h 4550"/>
                <a:gd name="T96" fmla="*/ 3340 w 5198"/>
                <a:gd name="T97" fmla="*/ 746 h 4550"/>
                <a:gd name="T98" fmla="*/ 3216 w 5198"/>
                <a:gd name="T99" fmla="*/ 739 h 4550"/>
                <a:gd name="T100" fmla="*/ 3204 w 5198"/>
                <a:gd name="T101" fmla="*/ 118 h 4550"/>
                <a:gd name="T102" fmla="*/ 3626 w 5198"/>
                <a:gd name="T103" fmla="*/ 168 h 4550"/>
                <a:gd name="T104" fmla="*/ 4186 w 5198"/>
                <a:gd name="T105" fmla="*/ 387 h 4550"/>
                <a:gd name="T106" fmla="*/ 4015 w 5198"/>
                <a:gd name="T107" fmla="*/ 461 h 4550"/>
                <a:gd name="T108" fmla="*/ 4343 w 5198"/>
                <a:gd name="T109" fmla="*/ 787 h 4550"/>
                <a:gd name="T110" fmla="*/ 4620 w 5198"/>
                <a:gd name="T111" fmla="*/ 2960 h 4550"/>
                <a:gd name="T112" fmla="*/ 4814 w 5198"/>
                <a:gd name="T113" fmla="*/ 3493 h 4550"/>
                <a:gd name="T114" fmla="*/ 5049 w 5198"/>
                <a:gd name="T115" fmla="*/ 3560 h 4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198" h="4550">
                  <a:moveTo>
                    <a:pt x="5198" y="3602"/>
                  </a:moveTo>
                  <a:cubicBezTo>
                    <a:pt x="5198" y="3602"/>
                    <a:pt x="5191" y="3566"/>
                    <a:pt x="5157" y="3559"/>
                  </a:cubicBezTo>
                  <a:cubicBezTo>
                    <a:pt x="5151" y="3548"/>
                    <a:pt x="5142" y="3538"/>
                    <a:pt x="5129" y="3532"/>
                  </a:cubicBezTo>
                  <a:cubicBezTo>
                    <a:pt x="5133" y="3522"/>
                    <a:pt x="5135" y="3511"/>
                    <a:pt x="5133" y="3500"/>
                  </a:cubicBezTo>
                  <a:cubicBezTo>
                    <a:pt x="5142" y="3499"/>
                    <a:pt x="5156" y="3500"/>
                    <a:pt x="5175" y="3512"/>
                  </a:cubicBezTo>
                  <a:cubicBezTo>
                    <a:pt x="5175" y="3512"/>
                    <a:pt x="5155" y="3476"/>
                    <a:pt x="5121" y="3474"/>
                  </a:cubicBezTo>
                  <a:cubicBezTo>
                    <a:pt x="5112" y="3462"/>
                    <a:pt x="5093" y="3446"/>
                    <a:pt x="5058" y="3440"/>
                  </a:cubicBezTo>
                  <a:cubicBezTo>
                    <a:pt x="5057" y="3435"/>
                    <a:pt x="5055" y="3430"/>
                    <a:pt x="5053" y="3426"/>
                  </a:cubicBezTo>
                  <a:cubicBezTo>
                    <a:pt x="5061" y="3422"/>
                    <a:pt x="5074" y="3418"/>
                    <a:pt x="5089" y="3421"/>
                  </a:cubicBezTo>
                  <a:cubicBezTo>
                    <a:pt x="5089" y="3421"/>
                    <a:pt x="5072" y="3394"/>
                    <a:pt x="5034" y="3401"/>
                  </a:cubicBezTo>
                  <a:cubicBezTo>
                    <a:pt x="5030" y="3399"/>
                    <a:pt x="5027" y="3396"/>
                    <a:pt x="5024" y="3394"/>
                  </a:cubicBezTo>
                  <a:cubicBezTo>
                    <a:pt x="4963" y="3354"/>
                    <a:pt x="4849" y="3373"/>
                    <a:pt x="4803" y="3383"/>
                  </a:cubicBezTo>
                  <a:cubicBezTo>
                    <a:pt x="4767" y="3391"/>
                    <a:pt x="4684" y="3409"/>
                    <a:pt x="4664" y="3375"/>
                  </a:cubicBezTo>
                  <a:cubicBezTo>
                    <a:pt x="4651" y="3355"/>
                    <a:pt x="4651" y="3239"/>
                    <a:pt x="4651" y="3146"/>
                  </a:cubicBezTo>
                  <a:cubicBezTo>
                    <a:pt x="4651" y="3077"/>
                    <a:pt x="4651" y="3006"/>
                    <a:pt x="4647" y="2958"/>
                  </a:cubicBezTo>
                  <a:cubicBezTo>
                    <a:pt x="4638" y="2853"/>
                    <a:pt x="4601" y="2750"/>
                    <a:pt x="4566" y="2651"/>
                  </a:cubicBezTo>
                  <a:cubicBezTo>
                    <a:pt x="4560" y="2633"/>
                    <a:pt x="4554" y="2615"/>
                    <a:pt x="4547" y="2598"/>
                  </a:cubicBezTo>
                  <a:cubicBezTo>
                    <a:pt x="4511" y="2492"/>
                    <a:pt x="4516" y="2403"/>
                    <a:pt x="4518" y="2390"/>
                  </a:cubicBezTo>
                  <a:cubicBezTo>
                    <a:pt x="4579" y="2221"/>
                    <a:pt x="4545" y="2084"/>
                    <a:pt x="4504" y="1973"/>
                  </a:cubicBezTo>
                  <a:cubicBezTo>
                    <a:pt x="4468" y="1877"/>
                    <a:pt x="4468" y="1734"/>
                    <a:pt x="4486" y="1643"/>
                  </a:cubicBezTo>
                  <a:cubicBezTo>
                    <a:pt x="4494" y="1602"/>
                    <a:pt x="4492" y="1572"/>
                    <a:pt x="4490" y="1526"/>
                  </a:cubicBezTo>
                  <a:cubicBezTo>
                    <a:pt x="4487" y="1470"/>
                    <a:pt x="4484" y="1394"/>
                    <a:pt x="4493" y="1246"/>
                  </a:cubicBezTo>
                  <a:cubicBezTo>
                    <a:pt x="4508" y="1006"/>
                    <a:pt x="4459" y="927"/>
                    <a:pt x="4397" y="826"/>
                  </a:cubicBezTo>
                  <a:cubicBezTo>
                    <a:pt x="4387" y="810"/>
                    <a:pt x="4376" y="793"/>
                    <a:pt x="4365" y="774"/>
                  </a:cubicBezTo>
                  <a:cubicBezTo>
                    <a:pt x="4301" y="662"/>
                    <a:pt x="4207" y="545"/>
                    <a:pt x="4182" y="515"/>
                  </a:cubicBezTo>
                  <a:cubicBezTo>
                    <a:pt x="4208" y="473"/>
                    <a:pt x="4219" y="408"/>
                    <a:pt x="4211" y="376"/>
                  </a:cubicBezTo>
                  <a:cubicBezTo>
                    <a:pt x="4207" y="363"/>
                    <a:pt x="4201" y="355"/>
                    <a:pt x="4193" y="351"/>
                  </a:cubicBezTo>
                  <a:cubicBezTo>
                    <a:pt x="4169" y="340"/>
                    <a:pt x="4126" y="361"/>
                    <a:pt x="4105" y="372"/>
                  </a:cubicBezTo>
                  <a:cubicBezTo>
                    <a:pt x="4080" y="340"/>
                    <a:pt x="4037" y="324"/>
                    <a:pt x="4022" y="319"/>
                  </a:cubicBezTo>
                  <a:cubicBezTo>
                    <a:pt x="3973" y="242"/>
                    <a:pt x="3862" y="233"/>
                    <a:pt x="3834" y="233"/>
                  </a:cubicBezTo>
                  <a:cubicBezTo>
                    <a:pt x="3751" y="128"/>
                    <a:pt x="3652" y="138"/>
                    <a:pt x="3615" y="142"/>
                  </a:cubicBezTo>
                  <a:cubicBezTo>
                    <a:pt x="3611" y="142"/>
                    <a:pt x="3611" y="142"/>
                    <a:pt x="3611" y="142"/>
                  </a:cubicBezTo>
                  <a:cubicBezTo>
                    <a:pt x="3596" y="144"/>
                    <a:pt x="3564" y="129"/>
                    <a:pt x="3523" y="110"/>
                  </a:cubicBezTo>
                  <a:cubicBezTo>
                    <a:pt x="3485" y="93"/>
                    <a:pt x="3439" y="71"/>
                    <a:pt x="3383" y="51"/>
                  </a:cubicBezTo>
                  <a:cubicBezTo>
                    <a:pt x="3334" y="34"/>
                    <a:pt x="3292" y="27"/>
                    <a:pt x="3260" y="33"/>
                  </a:cubicBezTo>
                  <a:cubicBezTo>
                    <a:pt x="3254" y="25"/>
                    <a:pt x="3248" y="18"/>
                    <a:pt x="3238" y="12"/>
                  </a:cubicBezTo>
                  <a:cubicBezTo>
                    <a:pt x="3228" y="5"/>
                    <a:pt x="3209" y="0"/>
                    <a:pt x="3193" y="11"/>
                  </a:cubicBezTo>
                  <a:cubicBezTo>
                    <a:pt x="3180" y="22"/>
                    <a:pt x="3175" y="36"/>
                    <a:pt x="3175" y="51"/>
                  </a:cubicBezTo>
                  <a:cubicBezTo>
                    <a:pt x="3175" y="58"/>
                    <a:pt x="3177" y="66"/>
                    <a:pt x="3182" y="72"/>
                  </a:cubicBezTo>
                  <a:cubicBezTo>
                    <a:pt x="3184" y="76"/>
                    <a:pt x="3187" y="78"/>
                    <a:pt x="3191" y="81"/>
                  </a:cubicBezTo>
                  <a:cubicBezTo>
                    <a:pt x="3188" y="86"/>
                    <a:pt x="3185" y="91"/>
                    <a:pt x="3183" y="97"/>
                  </a:cubicBezTo>
                  <a:cubicBezTo>
                    <a:pt x="3179" y="109"/>
                    <a:pt x="3179" y="109"/>
                    <a:pt x="3179" y="109"/>
                  </a:cubicBezTo>
                  <a:cubicBezTo>
                    <a:pt x="3179" y="110"/>
                    <a:pt x="3179" y="110"/>
                    <a:pt x="3179" y="111"/>
                  </a:cubicBezTo>
                  <a:cubicBezTo>
                    <a:pt x="3149" y="100"/>
                    <a:pt x="3118" y="93"/>
                    <a:pt x="3087" y="92"/>
                  </a:cubicBezTo>
                  <a:cubicBezTo>
                    <a:pt x="3053" y="90"/>
                    <a:pt x="3019" y="92"/>
                    <a:pt x="2987" y="101"/>
                  </a:cubicBezTo>
                  <a:cubicBezTo>
                    <a:pt x="2986" y="101"/>
                    <a:pt x="2985" y="102"/>
                    <a:pt x="2985" y="104"/>
                  </a:cubicBezTo>
                  <a:cubicBezTo>
                    <a:pt x="2985" y="105"/>
                    <a:pt x="2986" y="106"/>
                    <a:pt x="2988" y="105"/>
                  </a:cubicBezTo>
                  <a:cubicBezTo>
                    <a:pt x="2988" y="105"/>
                    <a:pt x="2988" y="105"/>
                    <a:pt x="2988" y="105"/>
                  </a:cubicBezTo>
                  <a:cubicBezTo>
                    <a:pt x="3020" y="99"/>
                    <a:pt x="3053" y="99"/>
                    <a:pt x="3086" y="103"/>
                  </a:cubicBezTo>
                  <a:cubicBezTo>
                    <a:pt x="3116" y="106"/>
                    <a:pt x="3146" y="115"/>
                    <a:pt x="3173" y="127"/>
                  </a:cubicBezTo>
                  <a:cubicBezTo>
                    <a:pt x="3170" y="135"/>
                    <a:pt x="3168" y="143"/>
                    <a:pt x="3166" y="151"/>
                  </a:cubicBezTo>
                  <a:cubicBezTo>
                    <a:pt x="3140" y="146"/>
                    <a:pt x="3114" y="143"/>
                    <a:pt x="3087" y="142"/>
                  </a:cubicBezTo>
                  <a:cubicBezTo>
                    <a:pt x="3057" y="142"/>
                    <a:pt x="3028" y="145"/>
                    <a:pt x="2999" y="150"/>
                  </a:cubicBezTo>
                  <a:cubicBezTo>
                    <a:pt x="2969" y="155"/>
                    <a:pt x="2941" y="162"/>
                    <a:pt x="2913" y="170"/>
                  </a:cubicBezTo>
                  <a:cubicBezTo>
                    <a:pt x="2884" y="178"/>
                    <a:pt x="2857" y="190"/>
                    <a:pt x="2829" y="197"/>
                  </a:cubicBezTo>
                  <a:cubicBezTo>
                    <a:pt x="2829" y="197"/>
                    <a:pt x="2829" y="197"/>
                    <a:pt x="2829" y="197"/>
                  </a:cubicBezTo>
                  <a:cubicBezTo>
                    <a:pt x="2828" y="197"/>
                    <a:pt x="2827" y="198"/>
                    <a:pt x="2827" y="199"/>
                  </a:cubicBezTo>
                  <a:cubicBezTo>
                    <a:pt x="2827" y="201"/>
                    <a:pt x="2828" y="201"/>
                    <a:pt x="2830" y="201"/>
                  </a:cubicBezTo>
                  <a:cubicBezTo>
                    <a:pt x="2859" y="195"/>
                    <a:pt x="2886" y="184"/>
                    <a:pt x="2915" y="178"/>
                  </a:cubicBezTo>
                  <a:cubicBezTo>
                    <a:pt x="2943" y="170"/>
                    <a:pt x="2971" y="164"/>
                    <a:pt x="3000" y="161"/>
                  </a:cubicBezTo>
                  <a:cubicBezTo>
                    <a:pt x="3029" y="157"/>
                    <a:pt x="3058" y="156"/>
                    <a:pt x="3087" y="157"/>
                  </a:cubicBezTo>
                  <a:cubicBezTo>
                    <a:pt x="3112" y="158"/>
                    <a:pt x="3137" y="162"/>
                    <a:pt x="3162" y="168"/>
                  </a:cubicBezTo>
                  <a:cubicBezTo>
                    <a:pt x="3162" y="168"/>
                    <a:pt x="3162" y="169"/>
                    <a:pt x="3162" y="170"/>
                  </a:cubicBezTo>
                  <a:cubicBezTo>
                    <a:pt x="3140" y="165"/>
                    <a:pt x="3118" y="163"/>
                    <a:pt x="3097" y="167"/>
                  </a:cubicBezTo>
                  <a:cubicBezTo>
                    <a:pt x="3072" y="171"/>
                    <a:pt x="3048" y="180"/>
                    <a:pt x="3028" y="196"/>
                  </a:cubicBezTo>
                  <a:cubicBezTo>
                    <a:pt x="3027" y="197"/>
                    <a:pt x="3027" y="198"/>
                    <a:pt x="3027" y="199"/>
                  </a:cubicBezTo>
                  <a:cubicBezTo>
                    <a:pt x="3028" y="200"/>
                    <a:pt x="3029" y="200"/>
                    <a:pt x="3030" y="199"/>
                  </a:cubicBezTo>
                  <a:cubicBezTo>
                    <a:pt x="3031" y="199"/>
                    <a:pt x="3031" y="199"/>
                    <a:pt x="3031" y="199"/>
                  </a:cubicBezTo>
                  <a:cubicBezTo>
                    <a:pt x="3051" y="186"/>
                    <a:pt x="3074" y="179"/>
                    <a:pt x="3098" y="178"/>
                  </a:cubicBezTo>
                  <a:cubicBezTo>
                    <a:pt x="3119" y="176"/>
                    <a:pt x="3140" y="180"/>
                    <a:pt x="3160" y="187"/>
                  </a:cubicBezTo>
                  <a:cubicBezTo>
                    <a:pt x="3160" y="192"/>
                    <a:pt x="3160" y="197"/>
                    <a:pt x="3160" y="202"/>
                  </a:cubicBezTo>
                  <a:cubicBezTo>
                    <a:pt x="3155" y="221"/>
                    <a:pt x="3147" y="260"/>
                    <a:pt x="3157" y="303"/>
                  </a:cubicBezTo>
                  <a:cubicBezTo>
                    <a:pt x="3158" y="307"/>
                    <a:pt x="3161" y="309"/>
                    <a:pt x="3165" y="309"/>
                  </a:cubicBezTo>
                  <a:cubicBezTo>
                    <a:pt x="3165" y="309"/>
                    <a:pt x="3165" y="309"/>
                    <a:pt x="3165" y="309"/>
                  </a:cubicBezTo>
                  <a:cubicBezTo>
                    <a:pt x="3169" y="309"/>
                    <a:pt x="3173" y="307"/>
                    <a:pt x="3174" y="303"/>
                  </a:cubicBezTo>
                  <a:cubicBezTo>
                    <a:pt x="3178" y="286"/>
                    <a:pt x="3189" y="257"/>
                    <a:pt x="3200" y="244"/>
                  </a:cubicBezTo>
                  <a:cubicBezTo>
                    <a:pt x="3209" y="246"/>
                    <a:pt x="3221" y="251"/>
                    <a:pt x="3233" y="257"/>
                  </a:cubicBezTo>
                  <a:cubicBezTo>
                    <a:pt x="3237" y="274"/>
                    <a:pt x="3243" y="306"/>
                    <a:pt x="3243" y="323"/>
                  </a:cubicBezTo>
                  <a:cubicBezTo>
                    <a:pt x="3243" y="327"/>
                    <a:pt x="3245" y="330"/>
                    <a:pt x="3248" y="331"/>
                  </a:cubicBezTo>
                  <a:cubicBezTo>
                    <a:pt x="3250" y="332"/>
                    <a:pt x="3251" y="332"/>
                    <a:pt x="3252" y="332"/>
                  </a:cubicBezTo>
                  <a:cubicBezTo>
                    <a:pt x="3254" y="332"/>
                    <a:pt x="3256" y="331"/>
                    <a:pt x="3258" y="330"/>
                  </a:cubicBezTo>
                  <a:cubicBezTo>
                    <a:pt x="3258" y="329"/>
                    <a:pt x="3276" y="315"/>
                    <a:pt x="3284" y="287"/>
                  </a:cubicBezTo>
                  <a:cubicBezTo>
                    <a:pt x="3327" y="316"/>
                    <a:pt x="3372" y="356"/>
                    <a:pt x="3398" y="390"/>
                  </a:cubicBezTo>
                  <a:cubicBezTo>
                    <a:pt x="3443" y="450"/>
                    <a:pt x="3437" y="494"/>
                    <a:pt x="3423" y="561"/>
                  </a:cubicBezTo>
                  <a:cubicBezTo>
                    <a:pt x="3419" y="583"/>
                    <a:pt x="3403" y="601"/>
                    <a:pt x="3383" y="615"/>
                  </a:cubicBezTo>
                  <a:cubicBezTo>
                    <a:pt x="3376" y="570"/>
                    <a:pt x="3346" y="551"/>
                    <a:pt x="3345" y="550"/>
                  </a:cubicBezTo>
                  <a:cubicBezTo>
                    <a:pt x="3342" y="548"/>
                    <a:pt x="3339" y="548"/>
                    <a:pt x="3336" y="550"/>
                  </a:cubicBezTo>
                  <a:cubicBezTo>
                    <a:pt x="3333" y="552"/>
                    <a:pt x="3331" y="555"/>
                    <a:pt x="3332" y="558"/>
                  </a:cubicBezTo>
                  <a:cubicBezTo>
                    <a:pt x="3336" y="590"/>
                    <a:pt x="3328" y="629"/>
                    <a:pt x="3323" y="648"/>
                  </a:cubicBezTo>
                  <a:cubicBezTo>
                    <a:pt x="3310" y="653"/>
                    <a:pt x="3297" y="658"/>
                    <a:pt x="3286" y="662"/>
                  </a:cubicBezTo>
                  <a:cubicBezTo>
                    <a:pt x="3280" y="664"/>
                    <a:pt x="3274" y="666"/>
                    <a:pt x="3269" y="668"/>
                  </a:cubicBezTo>
                  <a:cubicBezTo>
                    <a:pt x="3263" y="671"/>
                    <a:pt x="3256" y="672"/>
                    <a:pt x="3250" y="673"/>
                  </a:cubicBezTo>
                  <a:cubicBezTo>
                    <a:pt x="3221" y="635"/>
                    <a:pt x="3202" y="535"/>
                    <a:pt x="3201" y="534"/>
                  </a:cubicBezTo>
                  <a:cubicBezTo>
                    <a:pt x="3201" y="530"/>
                    <a:pt x="3198" y="527"/>
                    <a:pt x="3194" y="527"/>
                  </a:cubicBezTo>
                  <a:cubicBezTo>
                    <a:pt x="3190" y="526"/>
                    <a:pt x="3187" y="528"/>
                    <a:pt x="3185" y="532"/>
                  </a:cubicBezTo>
                  <a:cubicBezTo>
                    <a:pt x="3148" y="606"/>
                    <a:pt x="3175" y="670"/>
                    <a:pt x="3189" y="696"/>
                  </a:cubicBezTo>
                  <a:cubicBezTo>
                    <a:pt x="3183" y="704"/>
                    <a:pt x="3177" y="713"/>
                    <a:pt x="3173" y="728"/>
                  </a:cubicBezTo>
                  <a:cubicBezTo>
                    <a:pt x="3153" y="794"/>
                    <a:pt x="3190" y="818"/>
                    <a:pt x="3192" y="819"/>
                  </a:cubicBezTo>
                  <a:cubicBezTo>
                    <a:pt x="3196" y="822"/>
                    <a:pt x="3201" y="822"/>
                    <a:pt x="3205" y="820"/>
                  </a:cubicBezTo>
                  <a:cubicBezTo>
                    <a:pt x="3209" y="817"/>
                    <a:pt x="3212" y="813"/>
                    <a:pt x="3212" y="808"/>
                  </a:cubicBezTo>
                  <a:cubicBezTo>
                    <a:pt x="3212" y="804"/>
                    <a:pt x="3217" y="791"/>
                    <a:pt x="3225" y="776"/>
                  </a:cubicBezTo>
                  <a:cubicBezTo>
                    <a:pt x="3232" y="795"/>
                    <a:pt x="3238" y="819"/>
                    <a:pt x="3238" y="835"/>
                  </a:cubicBezTo>
                  <a:cubicBezTo>
                    <a:pt x="3237" y="841"/>
                    <a:pt x="3241" y="846"/>
                    <a:pt x="3246" y="848"/>
                  </a:cubicBezTo>
                  <a:cubicBezTo>
                    <a:pt x="3252" y="850"/>
                    <a:pt x="3258" y="848"/>
                    <a:pt x="3261" y="844"/>
                  </a:cubicBezTo>
                  <a:cubicBezTo>
                    <a:pt x="3262" y="842"/>
                    <a:pt x="3276" y="824"/>
                    <a:pt x="3285" y="801"/>
                  </a:cubicBezTo>
                  <a:cubicBezTo>
                    <a:pt x="3289" y="811"/>
                    <a:pt x="3292" y="822"/>
                    <a:pt x="3291" y="832"/>
                  </a:cubicBezTo>
                  <a:cubicBezTo>
                    <a:pt x="3291" y="838"/>
                    <a:pt x="3294" y="843"/>
                    <a:pt x="3300" y="845"/>
                  </a:cubicBezTo>
                  <a:cubicBezTo>
                    <a:pt x="3305" y="847"/>
                    <a:pt x="3311" y="845"/>
                    <a:pt x="3315" y="841"/>
                  </a:cubicBezTo>
                  <a:cubicBezTo>
                    <a:pt x="3316" y="840"/>
                    <a:pt x="3327" y="824"/>
                    <a:pt x="3335" y="801"/>
                  </a:cubicBezTo>
                  <a:cubicBezTo>
                    <a:pt x="3337" y="808"/>
                    <a:pt x="3338" y="816"/>
                    <a:pt x="3339" y="825"/>
                  </a:cubicBezTo>
                  <a:cubicBezTo>
                    <a:pt x="3339" y="831"/>
                    <a:pt x="3344" y="835"/>
                    <a:pt x="3350" y="836"/>
                  </a:cubicBezTo>
                  <a:cubicBezTo>
                    <a:pt x="3356" y="838"/>
                    <a:pt x="3362" y="834"/>
                    <a:pt x="3364" y="829"/>
                  </a:cubicBezTo>
                  <a:cubicBezTo>
                    <a:pt x="3373" y="808"/>
                    <a:pt x="3373" y="808"/>
                    <a:pt x="3373" y="808"/>
                  </a:cubicBezTo>
                  <a:cubicBezTo>
                    <a:pt x="3382" y="824"/>
                    <a:pt x="3394" y="837"/>
                    <a:pt x="3399" y="843"/>
                  </a:cubicBezTo>
                  <a:cubicBezTo>
                    <a:pt x="3415" y="860"/>
                    <a:pt x="3448" y="878"/>
                    <a:pt x="3480" y="878"/>
                  </a:cubicBezTo>
                  <a:cubicBezTo>
                    <a:pt x="3481" y="878"/>
                    <a:pt x="3481" y="878"/>
                    <a:pt x="3481" y="878"/>
                  </a:cubicBezTo>
                  <a:cubicBezTo>
                    <a:pt x="3506" y="878"/>
                    <a:pt x="3529" y="867"/>
                    <a:pt x="3546" y="848"/>
                  </a:cubicBezTo>
                  <a:cubicBezTo>
                    <a:pt x="3560" y="832"/>
                    <a:pt x="3572" y="819"/>
                    <a:pt x="3584" y="808"/>
                  </a:cubicBezTo>
                  <a:cubicBezTo>
                    <a:pt x="3570" y="828"/>
                    <a:pt x="3563" y="849"/>
                    <a:pt x="3561" y="869"/>
                  </a:cubicBezTo>
                  <a:cubicBezTo>
                    <a:pt x="3557" y="908"/>
                    <a:pt x="3575" y="947"/>
                    <a:pt x="3614" y="986"/>
                  </a:cubicBezTo>
                  <a:cubicBezTo>
                    <a:pt x="3645" y="1016"/>
                    <a:pt x="3678" y="1029"/>
                    <a:pt x="3704" y="1039"/>
                  </a:cubicBezTo>
                  <a:cubicBezTo>
                    <a:pt x="3740" y="1053"/>
                    <a:pt x="3757" y="1060"/>
                    <a:pt x="3757" y="1097"/>
                  </a:cubicBezTo>
                  <a:cubicBezTo>
                    <a:pt x="3757" y="1171"/>
                    <a:pt x="3693" y="1260"/>
                    <a:pt x="3621" y="1351"/>
                  </a:cubicBezTo>
                  <a:cubicBezTo>
                    <a:pt x="3591" y="1390"/>
                    <a:pt x="3563" y="1410"/>
                    <a:pt x="3538" y="1428"/>
                  </a:cubicBezTo>
                  <a:cubicBezTo>
                    <a:pt x="3503" y="1453"/>
                    <a:pt x="3473" y="1474"/>
                    <a:pt x="3462" y="1534"/>
                  </a:cubicBezTo>
                  <a:cubicBezTo>
                    <a:pt x="3445" y="1628"/>
                    <a:pt x="3333" y="1703"/>
                    <a:pt x="3130" y="1756"/>
                  </a:cubicBezTo>
                  <a:cubicBezTo>
                    <a:pt x="2964" y="1799"/>
                    <a:pt x="2893" y="1851"/>
                    <a:pt x="2817" y="1907"/>
                  </a:cubicBezTo>
                  <a:cubicBezTo>
                    <a:pt x="2791" y="1926"/>
                    <a:pt x="2764" y="1946"/>
                    <a:pt x="2733" y="1966"/>
                  </a:cubicBezTo>
                  <a:cubicBezTo>
                    <a:pt x="2669" y="2007"/>
                    <a:pt x="2568" y="2029"/>
                    <a:pt x="2440" y="2058"/>
                  </a:cubicBezTo>
                  <a:cubicBezTo>
                    <a:pt x="2300" y="2090"/>
                    <a:pt x="2125" y="2129"/>
                    <a:pt x="1938" y="2208"/>
                  </a:cubicBezTo>
                  <a:cubicBezTo>
                    <a:pt x="1439" y="2420"/>
                    <a:pt x="1367" y="2672"/>
                    <a:pt x="1331" y="2955"/>
                  </a:cubicBezTo>
                  <a:cubicBezTo>
                    <a:pt x="1309" y="3126"/>
                    <a:pt x="1226" y="3224"/>
                    <a:pt x="1146" y="3319"/>
                  </a:cubicBezTo>
                  <a:cubicBezTo>
                    <a:pt x="1103" y="3370"/>
                    <a:pt x="1058" y="3423"/>
                    <a:pt x="1025" y="3485"/>
                  </a:cubicBezTo>
                  <a:cubicBezTo>
                    <a:pt x="940" y="3645"/>
                    <a:pt x="852" y="3844"/>
                    <a:pt x="838" y="3876"/>
                  </a:cubicBezTo>
                  <a:cubicBezTo>
                    <a:pt x="624" y="3976"/>
                    <a:pt x="441" y="3978"/>
                    <a:pt x="337" y="3881"/>
                  </a:cubicBezTo>
                  <a:cubicBezTo>
                    <a:pt x="258" y="3807"/>
                    <a:pt x="240" y="3688"/>
                    <a:pt x="288" y="3562"/>
                  </a:cubicBezTo>
                  <a:cubicBezTo>
                    <a:pt x="362" y="3370"/>
                    <a:pt x="571" y="3239"/>
                    <a:pt x="772" y="3112"/>
                  </a:cubicBezTo>
                  <a:cubicBezTo>
                    <a:pt x="850" y="3063"/>
                    <a:pt x="923" y="3017"/>
                    <a:pt x="987" y="2968"/>
                  </a:cubicBezTo>
                  <a:cubicBezTo>
                    <a:pt x="1156" y="2839"/>
                    <a:pt x="1249" y="2638"/>
                    <a:pt x="1223" y="2456"/>
                  </a:cubicBezTo>
                  <a:cubicBezTo>
                    <a:pt x="1204" y="2324"/>
                    <a:pt x="1123" y="2222"/>
                    <a:pt x="1001" y="2175"/>
                  </a:cubicBezTo>
                  <a:cubicBezTo>
                    <a:pt x="912" y="2140"/>
                    <a:pt x="831" y="2146"/>
                    <a:pt x="785" y="2189"/>
                  </a:cubicBezTo>
                  <a:cubicBezTo>
                    <a:pt x="757" y="2216"/>
                    <a:pt x="747" y="2253"/>
                    <a:pt x="759" y="2288"/>
                  </a:cubicBezTo>
                  <a:cubicBezTo>
                    <a:pt x="776" y="2342"/>
                    <a:pt x="837" y="2380"/>
                    <a:pt x="925" y="2392"/>
                  </a:cubicBezTo>
                  <a:cubicBezTo>
                    <a:pt x="955" y="2396"/>
                    <a:pt x="991" y="2420"/>
                    <a:pt x="1006" y="2464"/>
                  </a:cubicBezTo>
                  <a:cubicBezTo>
                    <a:pt x="1018" y="2501"/>
                    <a:pt x="1023" y="2578"/>
                    <a:pt x="920" y="2680"/>
                  </a:cubicBezTo>
                  <a:cubicBezTo>
                    <a:pt x="873" y="2726"/>
                    <a:pt x="792" y="2780"/>
                    <a:pt x="698" y="2843"/>
                  </a:cubicBezTo>
                  <a:cubicBezTo>
                    <a:pt x="452" y="3007"/>
                    <a:pt x="114" y="3232"/>
                    <a:pt x="43" y="3541"/>
                  </a:cubicBezTo>
                  <a:cubicBezTo>
                    <a:pt x="0" y="3731"/>
                    <a:pt x="37" y="3902"/>
                    <a:pt x="149" y="4024"/>
                  </a:cubicBezTo>
                  <a:cubicBezTo>
                    <a:pt x="242" y="4126"/>
                    <a:pt x="377" y="4181"/>
                    <a:pt x="528" y="4181"/>
                  </a:cubicBezTo>
                  <a:cubicBezTo>
                    <a:pt x="532" y="4181"/>
                    <a:pt x="536" y="4181"/>
                    <a:pt x="541" y="4180"/>
                  </a:cubicBezTo>
                  <a:cubicBezTo>
                    <a:pt x="534" y="4209"/>
                    <a:pt x="514" y="4273"/>
                    <a:pt x="450" y="4318"/>
                  </a:cubicBezTo>
                  <a:cubicBezTo>
                    <a:pt x="347" y="4390"/>
                    <a:pt x="280" y="4441"/>
                    <a:pt x="298" y="4490"/>
                  </a:cubicBezTo>
                  <a:cubicBezTo>
                    <a:pt x="310" y="4526"/>
                    <a:pt x="336" y="4525"/>
                    <a:pt x="355" y="4524"/>
                  </a:cubicBezTo>
                  <a:cubicBezTo>
                    <a:pt x="367" y="4523"/>
                    <a:pt x="378" y="4523"/>
                    <a:pt x="389" y="4528"/>
                  </a:cubicBezTo>
                  <a:cubicBezTo>
                    <a:pt x="417" y="4540"/>
                    <a:pt x="478" y="4550"/>
                    <a:pt x="553" y="4550"/>
                  </a:cubicBezTo>
                  <a:cubicBezTo>
                    <a:pt x="587" y="4550"/>
                    <a:pt x="624" y="4548"/>
                    <a:pt x="662" y="4543"/>
                  </a:cubicBezTo>
                  <a:cubicBezTo>
                    <a:pt x="721" y="4536"/>
                    <a:pt x="771" y="4533"/>
                    <a:pt x="818" y="4530"/>
                  </a:cubicBezTo>
                  <a:cubicBezTo>
                    <a:pt x="870" y="4527"/>
                    <a:pt x="919" y="4524"/>
                    <a:pt x="972" y="4516"/>
                  </a:cubicBezTo>
                  <a:cubicBezTo>
                    <a:pt x="989" y="4514"/>
                    <a:pt x="1011" y="4511"/>
                    <a:pt x="1036" y="4507"/>
                  </a:cubicBezTo>
                  <a:cubicBezTo>
                    <a:pt x="1208" y="4484"/>
                    <a:pt x="1380" y="4458"/>
                    <a:pt x="1420" y="4409"/>
                  </a:cubicBezTo>
                  <a:cubicBezTo>
                    <a:pt x="1431" y="4397"/>
                    <a:pt x="1439" y="4384"/>
                    <a:pt x="1444" y="4373"/>
                  </a:cubicBezTo>
                  <a:cubicBezTo>
                    <a:pt x="1453" y="4374"/>
                    <a:pt x="1468" y="4378"/>
                    <a:pt x="1480" y="4392"/>
                  </a:cubicBezTo>
                  <a:cubicBezTo>
                    <a:pt x="1480" y="4392"/>
                    <a:pt x="1487" y="4357"/>
                    <a:pt x="1450" y="4344"/>
                  </a:cubicBezTo>
                  <a:cubicBezTo>
                    <a:pt x="1450" y="4341"/>
                    <a:pt x="1451" y="4339"/>
                    <a:pt x="1450" y="4336"/>
                  </a:cubicBezTo>
                  <a:cubicBezTo>
                    <a:pt x="1448" y="4318"/>
                    <a:pt x="1438" y="4305"/>
                    <a:pt x="1428" y="4295"/>
                  </a:cubicBezTo>
                  <a:cubicBezTo>
                    <a:pt x="1430" y="4291"/>
                    <a:pt x="1431" y="4287"/>
                    <a:pt x="1432" y="4281"/>
                  </a:cubicBezTo>
                  <a:cubicBezTo>
                    <a:pt x="1441" y="4281"/>
                    <a:pt x="1456" y="4281"/>
                    <a:pt x="1471" y="4293"/>
                  </a:cubicBezTo>
                  <a:cubicBezTo>
                    <a:pt x="1471" y="4293"/>
                    <a:pt x="1469" y="4256"/>
                    <a:pt x="1430" y="4251"/>
                  </a:cubicBezTo>
                  <a:cubicBezTo>
                    <a:pt x="1430" y="4251"/>
                    <a:pt x="1430" y="4250"/>
                    <a:pt x="1430" y="4250"/>
                  </a:cubicBezTo>
                  <a:cubicBezTo>
                    <a:pt x="1425" y="4235"/>
                    <a:pt x="1412" y="4209"/>
                    <a:pt x="1371" y="4204"/>
                  </a:cubicBezTo>
                  <a:cubicBezTo>
                    <a:pt x="1353" y="4201"/>
                    <a:pt x="1329" y="4206"/>
                    <a:pt x="1301" y="4215"/>
                  </a:cubicBezTo>
                  <a:cubicBezTo>
                    <a:pt x="1302" y="4210"/>
                    <a:pt x="1302" y="4204"/>
                    <a:pt x="1301" y="4198"/>
                  </a:cubicBezTo>
                  <a:cubicBezTo>
                    <a:pt x="1310" y="4195"/>
                    <a:pt x="1322" y="4194"/>
                    <a:pt x="1336" y="4200"/>
                  </a:cubicBezTo>
                  <a:cubicBezTo>
                    <a:pt x="1336" y="4200"/>
                    <a:pt x="1324" y="4164"/>
                    <a:pt x="1288" y="4170"/>
                  </a:cubicBezTo>
                  <a:cubicBezTo>
                    <a:pt x="1285" y="4166"/>
                    <a:pt x="1281" y="4164"/>
                    <a:pt x="1276" y="4161"/>
                  </a:cubicBezTo>
                  <a:cubicBezTo>
                    <a:pt x="1224" y="4136"/>
                    <a:pt x="1164" y="4181"/>
                    <a:pt x="1117" y="4223"/>
                  </a:cubicBezTo>
                  <a:cubicBezTo>
                    <a:pt x="1102" y="4236"/>
                    <a:pt x="1085" y="4247"/>
                    <a:pt x="1069" y="4256"/>
                  </a:cubicBezTo>
                  <a:cubicBezTo>
                    <a:pt x="1091" y="4236"/>
                    <a:pt x="1116" y="4210"/>
                    <a:pt x="1145" y="4179"/>
                  </a:cubicBezTo>
                  <a:cubicBezTo>
                    <a:pt x="1194" y="4126"/>
                    <a:pt x="1254" y="4099"/>
                    <a:pt x="1313" y="4073"/>
                  </a:cubicBezTo>
                  <a:cubicBezTo>
                    <a:pt x="1365" y="4049"/>
                    <a:pt x="1415" y="4027"/>
                    <a:pt x="1455" y="3987"/>
                  </a:cubicBezTo>
                  <a:cubicBezTo>
                    <a:pt x="1465" y="3978"/>
                    <a:pt x="1481" y="3964"/>
                    <a:pt x="1501" y="3946"/>
                  </a:cubicBezTo>
                  <a:cubicBezTo>
                    <a:pt x="1595" y="3864"/>
                    <a:pt x="1761" y="3720"/>
                    <a:pt x="1807" y="3573"/>
                  </a:cubicBezTo>
                  <a:cubicBezTo>
                    <a:pt x="1830" y="3634"/>
                    <a:pt x="1883" y="3729"/>
                    <a:pt x="2003" y="3753"/>
                  </a:cubicBezTo>
                  <a:cubicBezTo>
                    <a:pt x="2100" y="3772"/>
                    <a:pt x="2171" y="3761"/>
                    <a:pt x="2223" y="3753"/>
                  </a:cubicBezTo>
                  <a:cubicBezTo>
                    <a:pt x="2265" y="3747"/>
                    <a:pt x="2296" y="3742"/>
                    <a:pt x="2320" y="3755"/>
                  </a:cubicBezTo>
                  <a:cubicBezTo>
                    <a:pt x="2372" y="3784"/>
                    <a:pt x="2384" y="3810"/>
                    <a:pt x="2351" y="3902"/>
                  </a:cubicBezTo>
                  <a:cubicBezTo>
                    <a:pt x="2339" y="3935"/>
                    <a:pt x="2326" y="3955"/>
                    <a:pt x="2315" y="3972"/>
                  </a:cubicBezTo>
                  <a:cubicBezTo>
                    <a:pt x="2298" y="3998"/>
                    <a:pt x="2286" y="4018"/>
                    <a:pt x="2314" y="4055"/>
                  </a:cubicBezTo>
                  <a:cubicBezTo>
                    <a:pt x="2355" y="4109"/>
                    <a:pt x="2458" y="4065"/>
                    <a:pt x="2507" y="4035"/>
                  </a:cubicBezTo>
                  <a:cubicBezTo>
                    <a:pt x="2513" y="4031"/>
                    <a:pt x="2531" y="4031"/>
                    <a:pt x="2550" y="4030"/>
                  </a:cubicBezTo>
                  <a:cubicBezTo>
                    <a:pt x="2630" y="4027"/>
                    <a:pt x="2796" y="4021"/>
                    <a:pt x="3026" y="3828"/>
                  </a:cubicBezTo>
                  <a:cubicBezTo>
                    <a:pt x="3080" y="3782"/>
                    <a:pt x="3175" y="3751"/>
                    <a:pt x="3245" y="3729"/>
                  </a:cubicBezTo>
                  <a:cubicBezTo>
                    <a:pt x="3276" y="3719"/>
                    <a:pt x="3304" y="3710"/>
                    <a:pt x="3321" y="3702"/>
                  </a:cubicBezTo>
                  <a:cubicBezTo>
                    <a:pt x="3382" y="3672"/>
                    <a:pt x="3398" y="3607"/>
                    <a:pt x="3381" y="3562"/>
                  </a:cubicBezTo>
                  <a:cubicBezTo>
                    <a:pt x="3381" y="3561"/>
                    <a:pt x="3381" y="3561"/>
                    <a:pt x="3380" y="3560"/>
                  </a:cubicBezTo>
                  <a:cubicBezTo>
                    <a:pt x="3389" y="3557"/>
                    <a:pt x="3402" y="3553"/>
                    <a:pt x="3416" y="3555"/>
                  </a:cubicBezTo>
                  <a:cubicBezTo>
                    <a:pt x="3416" y="3555"/>
                    <a:pt x="3399" y="3530"/>
                    <a:pt x="3363" y="3536"/>
                  </a:cubicBezTo>
                  <a:cubicBezTo>
                    <a:pt x="3346" y="3520"/>
                    <a:pt x="3321" y="3506"/>
                    <a:pt x="3293" y="3499"/>
                  </a:cubicBezTo>
                  <a:cubicBezTo>
                    <a:pt x="3289" y="3497"/>
                    <a:pt x="3284" y="3496"/>
                    <a:pt x="3278" y="3495"/>
                  </a:cubicBezTo>
                  <a:cubicBezTo>
                    <a:pt x="3279" y="3489"/>
                    <a:pt x="3279" y="3481"/>
                    <a:pt x="3277" y="3472"/>
                  </a:cubicBezTo>
                  <a:cubicBezTo>
                    <a:pt x="3285" y="3468"/>
                    <a:pt x="3300" y="3462"/>
                    <a:pt x="3317" y="3465"/>
                  </a:cubicBezTo>
                  <a:cubicBezTo>
                    <a:pt x="3317" y="3465"/>
                    <a:pt x="3299" y="3439"/>
                    <a:pt x="3261" y="3446"/>
                  </a:cubicBezTo>
                  <a:cubicBezTo>
                    <a:pt x="3252" y="3439"/>
                    <a:pt x="3241" y="3433"/>
                    <a:pt x="3227" y="3430"/>
                  </a:cubicBezTo>
                  <a:cubicBezTo>
                    <a:pt x="3211" y="3426"/>
                    <a:pt x="3193" y="3426"/>
                    <a:pt x="3176" y="3428"/>
                  </a:cubicBezTo>
                  <a:cubicBezTo>
                    <a:pt x="3174" y="3424"/>
                    <a:pt x="3172" y="3420"/>
                    <a:pt x="3169" y="3416"/>
                  </a:cubicBezTo>
                  <a:cubicBezTo>
                    <a:pt x="3177" y="3412"/>
                    <a:pt x="3191" y="3407"/>
                    <a:pt x="3207" y="3410"/>
                  </a:cubicBezTo>
                  <a:cubicBezTo>
                    <a:pt x="3207" y="3410"/>
                    <a:pt x="3188" y="3382"/>
                    <a:pt x="3146" y="3395"/>
                  </a:cubicBezTo>
                  <a:cubicBezTo>
                    <a:pt x="3133" y="3389"/>
                    <a:pt x="3116" y="3385"/>
                    <a:pt x="3095" y="3388"/>
                  </a:cubicBezTo>
                  <a:cubicBezTo>
                    <a:pt x="3056" y="3395"/>
                    <a:pt x="3030" y="3435"/>
                    <a:pt x="3014" y="3468"/>
                  </a:cubicBezTo>
                  <a:cubicBezTo>
                    <a:pt x="3012" y="3443"/>
                    <a:pt x="3011" y="3412"/>
                    <a:pt x="3011" y="3381"/>
                  </a:cubicBezTo>
                  <a:cubicBezTo>
                    <a:pt x="3008" y="3290"/>
                    <a:pt x="3006" y="3178"/>
                    <a:pt x="2969" y="3108"/>
                  </a:cubicBezTo>
                  <a:cubicBezTo>
                    <a:pt x="2959" y="3089"/>
                    <a:pt x="2945" y="3073"/>
                    <a:pt x="2929" y="3059"/>
                  </a:cubicBezTo>
                  <a:cubicBezTo>
                    <a:pt x="2956" y="3040"/>
                    <a:pt x="3034" y="2998"/>
                    <a:pt x="3193" y="2981"/>
                  </a:cubicBezTo>
                  <a:cubicBezTo>
                    <a:pt x="3254" y="2974"/>
                    <a:pt x="3317" y="2974"/>
                    <a:pt x="3378" y="2974"/>
                  </a:cubicBezTo>
                  <a:cubicBezTo>
                    <a:pt x="3532" y="2973"/>
                    <a:pt x="3692" y="2973"/>
                    <a:pt x="3819" y="2872"/>
                  </a:cubicBezTo>
                  <a:cubicBezTo>
                    <a:pt x="3924" y="2789"/>
                    <a:pt x="3972" y="2776"/>
                    <a:pt x="4018" y="2763"/>
                  </a:cubicBezTo>
                  <a:cubicBezTo>
                    <a:pt x="4047" y="2754"/>
                    <a:pt x="4077" y="2746"/>
                    <a:pt x="4119" y="2720"/>
                  </a:cubicBezTo>
                  <a:cubicBezTo>
                    <a:pt x="4128" y="2715"/>
                    <a:pt x="4137" y="2709"/>
                    <a:pt x="4146" y="2704"/>
                  </a:cubicBezTo>
                  <a:cubicBezTo>
                    <a:pt x="4150" y="2702"/>
                    <a:pt x="4153" y="2700"/>
                    <a:pt x="4157" y="2697"/>
                  </a:cubicBezTo>
                  <a:cubicBezTo>
                    <a:pt x="4156" y="2728"/>
                    <a:pt x="4161" y="2790"/>
                    <a:pt x="4199" y="2879"/>
                  </a:cubicBezTo>
                  <a:cubicBezTo>
                    <a:pt x="4222" y="2935"/>
                    <a:pt x="4252" y="2989"/>
                    <a:pt x="4281" y="3040"/>
                  </a:cubicBezTo>
                  <a:cubicBezTo>
                    <a:pt x="4328" y="3122"/>
                    <a:pt x="4376" y="3208"/>
                    <a:pt x="4403" y="3313"/>
                  </a:cubicBezTo>
                  <a:cubicBezTo>
                    <a:pt x="4427" y="3410"/>
                    <a:pt x="4424" y="3476"/>
                    <a:pt x="4423" y="3519"/>
                  </a:cubicBezTo>
                  <a:cubicBezTo>
                    <a:pt x="4421" y="3564"/>
                    <a:pt x="4420" y="3593"/>
                    <a:pt x="4454" y="3605"/>
                  </a:cubicBezTo>
                  <a:cubicBezTo>
                    <a:pt x="4480" y="3614"/>
                    <a:pt x="4505" y="3612"/>
                    <a:pt x="4529" y="3610"/>
                  </a:cubicBezTo>
                  <a:cubicBezTo>
                    <a:pt x="4553" y="3609"/>
                    <a:pt x="4576" y="3607"/>
                    <a:pt x="4599" y="3617"/>
                  </a:cubicBezTo>
                  <a:cubicBezTo>
                    <a:pt x="4616" y="3624"/>
                    <a:pt x="4616" y="3624"/>
                    <a:pt x="4616" y="3624"/>
                  </a:cubicBezTo>
                  <a:cubicBezTo>
                    <a:pt x="4664" y="3645"/>
                    <a:pt x="4757" y="3685"/>
                    <a:pt x="4850" y="3685"/>
                  </a:cubicBezTo>
                  <a:cubicBezTo>
                    <a:pt x="4867" y="3685"/>
                    <a:pt x="4884" y="3683"/>
                    <a:pt x="4900" y="3681"/>
                  </a:cubicBezTo>
                  <a:cubicBezTo>
                    <a:pt x="4922" y="3677"/>
                    <a:pt x="4939" y="3672"/>
                    <a:pt x="4955" y="3668"/>
                  </a:cubicBezTo>
                  <a:cubicBezTo>
                    <a:pt x="4986" y="3660"/>
                    <a:pt x="5006" y="3654"/>
                    <a:pt x="5031" y="3662"/>
                  </a:cubicBezTo>
                  <a:cubicBezTo>
                    <a:pt x="5058" y="3671"/>
                    <a:pt x="5091" y="3659"/>
                    <a:pt x="5110" y="3652"/>
                  </a:cubicBezTo>
                  <a:cubicBezTo>
                    <a:pt x="5116" y="3650"/>
                    <a:pt x="5116" y="3650"/>
                    <a:pt x="5116" y="3650"/>
                  </a:cubicBezTo>
                  <a:cubicBezTo>
                    <a:pt x="5148" y="3639"/>
                    <a:pt x="5163" y="3612"/>
                    <a:pt x="5163" y="3587"/>
                  </a:cubicBezTo>
                  <a:cubicBezTo>
                    <a:pt x="5172" y="3587"/>
                    <a:pt x="5185" y="3589"/>
                    <a:pt x="5198" y="3602"/>
                  </a:cubicBezTo>
                  <a:close/>
                  <a:moveTo>
                    <a:pt x="3198" y="52"/>
                  </a:moveTo>
                  <a:cubicBezTo>
                    <a:pt x="3199" y="44"/>
                    <a:pt x="3204" y="35"/>
                    <a:pt x="3209" y="32"/>
                  </a:cubicBezTo>
                  <a:cubicBezTo>
                    <a:pt x="3212" y="29"/>
                    <a:pt x="3219" y="29"/>
                    <a:pt x="3228" y="33"/>
                  </a:cubicBezTo>
                  <a:cubicBezTo>
                    <a:pt x="3232" y="34"/>
                    <a:pt x="3236" y="36"/>
                    <a:pt x="3240" y="38"/>
                  </a:cubicBezTo>
                  <a:cubicBezTo>
                    <a:pt x="3236" y="40"/>
                    <a:pt x="3233" y="41"/>
                    <a:pt x="3230" y="42"/>
                  </a:cubicBezTo>
                  <a:cubicBezTo>
                    <a:pt x="3218" y="48"/>
                    <a:pt x="3208" y="56"/>
                    <a:pt x="3200" y="66"/>
                  </a:cubicBezTo>
                  <a:cubicBezTo>
                    <a:pt x="3198" y="61"/>
                    <a:pt x="3197" y="56"/>
                    <a:pt x="3198" y="52"/>
                  </a:cubicBezTo>
                  <a:close/>
                  <a:moveTo>
                    <a:pt x="3170" y="261"/>
                  </a:moveTo>
                  <a:cubicBezTo>
                    <a:pt x="3170" y="250"/>
                    <a:pt x="3171" y="239"/>
                    <a:pt x="3172" y="230"/>
                  </a:cubicBezTo>
                  <a:cubicBezTo>
                    <a:pt x="3175" y="233"/>
                    <a:pt x="3179" y="235"/>
                    <a:pt x="3183" y="238"/>
                  </a:cubicBezTo>
                  <a:cubicBezTo>
                    <a:pt x="3178" y="245"/>
                    <a:pt x="3173" y="253"/>
                    <a:pt x="3170" y="261"/>
                  </a:cubicBezTo>
                  <a:close/>
                  <a:moveTo>
                    <a:pt x="3259" y="301"/>
                  </a:moveTo>
                  <a:cubicBezTo>
                    <a:pt x="3258" y="290"/>
                    <a:pt x="3256" y="278"/>
                    <a:pt x="3253" y="268"/>
                  </a:cubicBezTo>
                  <a:cubicBezTo>
                    <a:pt x="3258" y="270"/>
                    <a:pt x="3263" y="273"/>
                    <a:pt x="3268" y="276"/>
                  </a:cubicBezTo>
                  <a:cubicBezTo>
                    <a:pt x="3266" y="286"/>
                    <a:pt x="3263" y="295"/>
                    <a:pt x="3259" y="301"/>
                  </a:cubicBezTo>
                  <a:close/>
                  <a:moveTo>
                    <a:pt x="3350" y="579"/>
                  </a:moveTo>
                  <a:cubicBezTo>
                    <a:pt x="3358" y="589"/>
                    <a:pt x="3365" y="605"/>
                    <a:pt x="3366" y="627"/>
                  </a:cubicBezTo>
                  <a:cubicBezTo>
                    <a:pt x="3359" y="631"/>
                    <a:pt x="3351" y="635"/>
                    <a:pt x="3343" y="639"/>
                  </a:cubicBezTo>
                  <a:cubicBezTo>
                    <a:pt x="3347" y="623"/>
                    <a:pt x="3350" y="601"/>
                    <a:pt x="3350" y="579"/>
                  </a:cubicBezTo>
                  <a:close/>
                  <a:moveTo>
                    <a:pt x="3190" y="565"/>
                  </a:moveTo>
                  <a:cubicBezTo>
                    <a:pt x="3198" y="596"/>
                    <a:pt x="3212" y="645"/>
                    <a:pt x="3231" y="675"/>
                  </a:cubicBezTo>
                  <a:cubicBezTo>
                    <a:pt x="3221" y="677"/>
                    <a:pt x="3211" y="678"/>
                    <a:pt x="3202" y="684"/>
                  </a:cubicBezTo>
                  <a:cubicBezTo>
                    <a:pt x="3191" y="662"/>
                    <a:pt x="3174" y="618"/>
                    <a:pt x="3190" y="565"/>
                  </a:cubicBezTo>
                  <a:close/>
                  <a:moveTo>
                    <a:pt x="168" y="4006"/>
                  </a:moveTo>
                  <a:cubicBezTo>
                    <a:pt x="63" y="3891"/>
                    <a:pt x="27" y="3728"/>
                    <a:pt x="69" y="3547"/>
                  </a:cubicBezTo>
                  <a:cubicBezTo>
                    <a:pt x="138" y="3248"/>
                    <a:pt x="470" y="3027"/>
                    <a:pt x="713" y="2865"/>
                  </a:cubicBezTo>
                  <a:cubicBezTo>
                    <a:pt x="808" y="2801"/>
                    <a:pt x="890" y="2747"/>
                    <a:pt x="938" y="2699"/>
                  </a:cubicBezTo>
                  <a:cubicBezTo>
                    <a:pt x="1052" y="2587"/>
                    <a:pt x="1045" y="2499"/>
                    <a:pt x="1031" y="2456"/>
                  </a:cubicBezTo>
                  <a:cubicBezTo>
                    <a:pt x="1015" y="2408"/>
                    <a:pt x="974" y="2372"/>
                    <a:pt x="929" y="2366"/>
                  </a:cubicBezTo>
                  <a:cubicBezTo>
                    <a:pt x="852" y="2356"/>
                    <a:pt x="798" y="2324"/>
                    <a:pt x="784" y="2280"/>
                  </a:cubicBezTo>
                  <a:cubicBezTo>
                    <a:pt x="775" y="2254"/>
                    <a:pt x="783" y="2228"/>
                    <a:pt x="803" y="2209"/>
                  </a:cubicBezTo>
                  <a:cubicBezTo>
                    <a:pt x="824" y="2188"/>
                    <a:pt x="855" y="2178"/>
                    <a:pt x="892" y="2178"/>
                  </a:cubicBezTo>
                  <a:cubicBezTo>
                    <a:pt x="922" y="2178"/>
                    <a:pt x="956" y="2185"/>
                    <a:pt x="992" y="2199"/>
                  </a:cubicBezTo>
                  <a:cubicBezTo>
                    <a:pt x="1106" y="2243"/>
                    <a:pt x="1179" y="2336"/>
                    <a:pt x="1197" y="2460"/>
                  </a:cubicBezTo>
                  <a:cubicBezTo>
                    <a:pt x="1221" y="2632"/>
                    <a:pt x="1133" y="2824"/>
                    <a:pt x="971" y="2947"/>
                  </a:cubicBezTo>
                  <a:cubicBezTo>
                    <a:pt x="908" y="2995"/>
                    <a:pt x="835" y="3041"/>
                    <a:pt x="758" y="3090"/>
                  </a:cubicBezTo>
                  <a:cubicBezTo>
                    <a:pt x="563" y="3213"/>
                    <a:pt x="341" y="3353"/>
                    <a:pt x="264" y="3552"/>
                  </a:cubicBezTo>
                  <a:cubicBezTo>
                    <a:pt x="211" y="3689"/>
                    <a:pt x="232" y="3819"/>
                    <a:pt x="319" y="3900"/>
                  </a:cubicBezTo>
                  <a:cubicBezTo>
                    <a:pt x="432" y="4005"/>
                    <a:pt x="627" y="4004"/>
                    <a:pt x="853" y="3898"/>
                  </a:cubicBezTo>
                  <a:cubicBezTo>
                    <a:pt x="1143" y="3761"/>
                    <a:pt x="1292" y="3527"/>
                    <a:pt x="1437" y="3301"/>
                  </a:cubicBezTo>
                  <a:cubicBezTo>
                    <a:pt x="1519" y="3173"/>
                    <a:pt x="1596" y="3053"/>
                    <a:pt x="1695" y="2960"/>
                  </a:cubicBezTo>
                  <a:cubicBezTo>
                    <a:pt x="1854" y="2809"/>
                    <a:pt x="1957" y="2779"/>
                    <a:pt x="2016" y="2782"/>
                  </a:cubicBezTo>
                  <a:cubicBezTo>
                    <a:pt x="2060" y="2784"/>
                    <a:pt x="2082" y="2803"/>
                    <a:pt x="2089" y="2811"/>
                  </a:cubicBezTo>
                  <a:cubicBezTo>
                    <a:pt x="2098" y="2821"/>
                    <a:pt x="2113" y="2843"/>
                    <a:pt x="2107" y="2871"/>
                  </a:cubicBezTo>
                  <a:cubicBezTo>
                    <a:pt x="2100" y="2897"/>
                    <a:pt x="2074" y="2935"/>
                    <a:pt x="1982" y="2971"/>
                  </a:cubicBezTo>
                  <a:cubicBezTo>
                    <a:pt x="1831" y="3030"/>
                    <a:pt x="1751" y="3148"/>
                    <a:pt x="1575" y="3407"/>
                  </a:cubicBezTo>
                  <a:cubicBezTo>
                    <a:pt x="1557" y="3434"/>
                    <a:pt x="1537" y="3463"/>
                    <a:pt x="1516" y="3493"/>
                  </a:cubicBezTo>
                  <a:cubicBezTo>
                    <a:pt x="1262" y="3865"/>
                    <a:pt x="933" y="4104"/>
                    <a:pt x="614" y="4149"/>
                  </a:cubicBezTo>
                  <a:cubicBezTo>
                    <a:pt x="437" y="4174"/>
                    <a:pt x="274" y="4122"/>
                    <a:pt x="168" y="4006"/>
                  </a:cubicBezTo>
                  <a:close/>
                  <a:moveTo>
                    <a:pt x="5107" y="3625"/>
                  </a:moveTo>
                  <a:cubicBezTo>
                    <a:pt x="5101" y="3627"/>
                    <a:pt x="5101" y="3627"/>
                    <a:pt x="5101" y="3627"/>
                  </a:cubicBezTo>
                  <a:cubicBezTo>
                    <a:pt x="5085" y="3633"/>
                    <a:pt x="5058" y="3643"/>
                    <a:pt x="5038" y="3637"/>
                  </a:cubicBezTo>
                  <a:cubicBezTo>
                    <a:pt x="5007" y="3627"/>
                    <a:pt x="4981" y="3634"/>
                    <a:pt x="4948" y="3643"/>
                  </a:cubicBezTo>
                  <a:cubicBezTo>
                    <a:pt x="4933" y="3647"/>
                    <a:pt x="4916" y="3651"/>
                    <a:pt x="4896" y="3655"/>
                  </a:cubicBezTo>
                  <a:cubicBezTo>
                    <a:pt x="4795" y="3673"/>
                    <a:pt x="4685" y="3625"/>
                    <a:pt x="4626" y="3600"/>
                  </a:cubicBezTo>
                  <a:cubicBezTo>
                    <a:pt x="4610" y="3593"/>
                    <a:pt x="4610" y="3593"/>
                    <a:pt x="4610" y="3593"/>
                  </a:cubicBezTo>
                  <a:cubicBezTo>
                    <a:pt x="4581" y="3580"/>
                    <a:pt x="4553" y="3582"/>
                    <a:pt x="4527" y="3584"/>
                  </a:cubicBezTo>
                  <a:cubicBezTo>
                    <a:pt x="4505" y="3586"/>
                    <a:pt x="4484" y="3587"/>
                    <a:pt x="4462" y="3580"/>
                  </a:cubicBezTo>
                  <a:cubicBezTo>
                    <a:pt x="4448" y="3575"/>
                    <a:pt x="4447" y="3565"/>
                    <a:pt x="4449" y="3520"/>
                  </a:cubicBezTo>
                  <a:cubicBezTo>
                    <a:pt x="4451" y="3475"/>
                    <a:pt x="4453" y="3407"/>
                    <a:pt x="4428" y="3307"/>
                  </a:cubicBezTo>
                  <a:cubicBezTo>
                    <a:pt x="4401" y="3198"/>
                    <a:pt x="4352" y="3111"/>
                    <a:pt x="4304" y="3027"/>
                  </a:cubicBezTo>
                  <a:cubicBezTo>
                    <a:pt x="4274" y="2974"/>
                    <a:pt x="4246" y="2924"/>
                    <a:pt x="4223" y="2869"/>
                  </a:cubicBezTo>
                  <a:cubicBezTo>
                    <a:pt x="4173" y="2750"/>
                    <a:pt x="4184" y="2685"/>
                    <a:pt x="4185" y="2681"/>
                  </a:cubicBezTo>
                  <a:cubicBezTo>
                    <a:pt x="4281" y="2621"/>
                    <a:pt x="4387" y="2539"/>
                    <a:pt x="4363" y="2403"/>
                  </a:cubicBezTo>
                  <a:cubicBezTo>
                    <a:pt x="4361" y="2396"/>
                    <a:pt x="4354" y="2391"/>
                    <a:pt x="4347" y="2392"/>
                  </a:cubicBezTo>
                  <a:cubicBezTo>
                    <a:pt x="4340" y="2393"/>
                    <a:pt x="4335" y="2400"/>
                    <a:pt x="4337" y="2407"/>
                  </a:cubicBezTo>
                  <a:cubicBezTo>
                    <a:pt x="4359" y="2531"/>
                    <a:pt x="4259" y="2604"/>
                    <a:pt x="4164" y="2662"/>
                  </a:cubicBezTo>
                  <a:cubicBezTo>
                    <a:pt x="4221" y="2440"/>
                    <a:pt x="4125" y="2235"/>
                    <a:pt x="4093" y="2182"/>
                  </a:cubicBezTo>
                  <a:cubicBezTo>
                    <a:pt x="4060" y="2128"/>
                    <a:pt x="4052" y="2069"/>
                    <a:pt x="4052" y="2069"/>
                  </a:cubicBezTo>
                  <a:cubicBezTo>
                    <a:pt x="4043" y="2124"/>
                    <a:pt x="4066" y="2158"/>
                    <a:pt x="4106" y="2311"/>
                  </a:cubicBezTo>
                  <a:cubicBezTo>
                    <a:pt x="4147" y="2464"/>
                    <a:pt x="4101" y="2567"/>
                    <a:pt x="4101" y="2567"/>
                  </a:cubicBezTo>
                  <a:cubicBezTo>
                    <a:pt x="4099" y="2474"/>
                    <a:pt x="4000" y="2338"/>
                    <a:pt x="4000" y="2338"/>
                  </a:cubicBezTo>
                  <a:cubicBezTo>
                    <a:pt x="4074" y="2555"/>
                    <a:pt x="4004" y="2709"/>
                    <a:pt x="3985" y="2745"/>
                  </a:cubicBezTo>
                  <a:cubicBezTo>
                    <a:pt x="3944" y="2758"/>
                    <a:pt x="3892" y="2781"/>
                    <a:pt x="3803" y="2851"/>
                  </a:cubicBezTo>
                  <a:cubicBezTo>
                    <a:pt x="3710" y="2924"/>
                    <a:pt x="3602" y="2942"/>
                    <a:pt x="3485" y="2946"/>
                  </a:cubicBezTo>
                  <a:cubicBezTo>
                    <a:pt x="3532" y="2769"/>
                    <a:pt x="3462" y="2579"/>
                    <a:pt x="3462" y="2579"/>
                  </a:cubicBezTo>
                  <a:cubicBezTo>
                    <a:pt x="3478" y="2706"/>
                    <a:pt x="3423" y="2889"/>
                    <a:pt x="3404" y="2947"/>
                  </a:cubicBezTo>
                  <a:cubicBezTo>
                    <a:pt x="3395" y="2948"/>
                    <a:pt x="3387" y="2948"/>
                    <a:pt x="3378" y="2948"/>
                  </a:cubicBezTo>
                  <a:cubicBezTo>
                    <a:pt x="3316" y="2948"/>
                    <a:pt x="3252" y="2948"/>
                    <a:pt x="3190" y="2955"/>
                  </a:cubicBezTo>
                  <a:cubicBezTo>
                    <a:pt x="3121" y="2962"/>
                    <a:pt x="3066" y="2974"/>
                    <a:pt x="3024" y="2987"/>
                  </a:cubicBezTo>
                  <a:cubicBezTo>
                    <a:pt x="3037" y="2798"/>
                    <a:pt x="2963" y="2708"/>
                    <a:pt x="2963" y="2708"/>
                  </a:cubicBezTo>
                  <a:cubicBezTo>
                    <a:pt x="2989" y="2808"/>
                    <a:pt x="2982" y="2955"/>
                    <a:pt x="2978" y="3004"/>
                  </a:cubicBezTo>
                  <a:cubicBezTo>
                    <a:pt x="2940" y="3019"/>
                    <a:pt x="2917" y="3034"/>
                    <a:pt x="2906" y="3042"/>
                  </a:cubicBezTo>
                  <a:cubicBezTo>
                    <a:pt x="2813" y="2982"/>
                    <a:pt x="2660" y="2982"/>
                    <a:pt x="2568" y="2995"/>
                  </a:cubicBezTo>
                  <a:cubicBezTo>
                    <a:pt x="2446" y="3012"/>
                    <a:pt x="2400" y="2974"/>
                    <a:pt x="2399" y="2973"/>
                  </a:cubicBezTo>
                  <a:cubicBezTo>
                    <a:pt x="2394" y="2968"/>
                    <a:pt x="2385" y="2968"/>
                    <a:pt x="2380" y="2974"/>
                  </a:cubicBezTo>
                  <a:cubicBezTo>
                    <a:pt x="2376" y="2979"/>
                    <a:pt x="2376" y="2987"/>
                    <a:pt x="2381" y="2992"/>
                  </a:cubicBezTo>
                  <a:cubicBezTo>
                    <a:pt x="2383" y="2994"/>
                    <a:pt x="2404" y="3012"/>
                    <a:pt x="2455" y="3021"/>
                  </a:cubicBezTo>
                  <a:cubicBezTo>
                    <a:pt x="2451" y="3035"/>
                    <a:pt x="2437" y="3062"/>
                    <a:pt x="2383" y="3101"/>
                  </a:cubicBezTo>
                  <a:cubicBezTo>
                    <a:pt x="2305" y="3158"/>
                    <a:pt x="2208" y="3201"/>
                    <a:pt x="2194" y="3264"/>
                  </a:cubicBezTo>
                  <a:cubicBezTo>
                    <a:pt x="2194" y="3264"/>
                    <a:pt x="2281" y="3183"/>
                    <a:pt x="2385" y="3143"/>
                  </a:cubicBezTo>
                  <a:cubicBezTo>
                    <a:pt x="2482" y="3107"/>
                    <a:pt x="2532" y="3070"/>
                    <a:pt x="2542" y="3024"/>
                  </a:cubicBezTo>
                  <a:cubicBezTo>
                    <a:pt x="2551" y="3023"/>
                    <a:pt x="2561" y="3022"/>
                    <a:pt x="2572" y="3021"/>
                  </a:cubicBezTo>
                  <a:cubicBezTo>
                    <a:pt x="2643" y="3011"/>
                    <a:pt x="2722" y="3011"/>
                    <a:pt x="2791" y="3026"/>
                  </a:cubicBezTo>
                  <a:cubicBezTo>
                    <a:pt x="2791" y="3065"/>
                    <a:pt x="2786" y="3196"/>
                    <a:pt x="2686" y="3308"/>
                  </a:cubicBezTo>
                  <a:cubicBezTo>
                    <a:pt x="2686" y="3308"/>
                    <a:pt x="2853" y="3205"/>
                    <a:pt x="2864" y="3049"/>
                  </a:cubicBezTo>
                  <a:cubicBezTo>
                    <a:pt x="2901" y="3066"/>
                    <a:pt x="2930" y="3089"/>
                    <a:pt x="2946" y="3120"/>
                  </a:cubicBezTo>
                  <a:cubicBezTo>
                    <a:pt x="2947" y="3121"/>
                    <a:pt x="2947" y="3123"/>
                    <a:pt x="2948" y="3125"/>
                  </a:cubicBezTo>
                  <a:cubicBezTo>
                    <a:pt x="2931" y="3176"/>
                    <a:pt x="2875" y="3322"/>
                    <a:pt x="2761" y="3416"/>
                  </a:cubicBezTo>
                  <a:cubicBezTo>
                    <a:pt x="2761" y="3416"/>
                    <a:pt x="2904" y="3375"/>
                    <a:pt x="2975" y="3229"/>
                  </a:cubicBezTo>
                  <a:cubicBezTo>
                    <a:pt x="2982" y="3279"/>
                    <a:pt x="2983" y="3333"/>
                    <a:pt x="2984" y="3381"/>
                  </a:cubicBezTo>
                  <a:cubicBezTo>
                    <a:pt x="2986" y="3444"/>
                    <a:pt x="2987" y="3493"/>
                    <a:pt x="2998" y="3520"/>
                  </a:cubicBezTo>
                  <a:cubicBezTo>
                    <a:pt x="3012" y="3556"/>
                    <a:pt x="3012" y="3556"/>
                    <a:pt x="3012" y="3556"/>
                  </a:cubicBezTo>
                  <a:cubicBezTo>
                    <a:pt x="3023" y="3519"/>
                    <a:pt x="3023" y="3519"/>
                    <a:pt x="3023" y="3519"/>
                  </a:cubicBezTo>
                  <a:cubicBezTo>
                    <a:pt x="3030" y="3492"/>
                    <a:pt x="3058" y="3421"/>
                    <a:pt x="3099" y="3414"/>
                  </a:cubicBezTo>
                  <a:cubicBezTo>
                    <a:pt x="3129" y="3410"/>
                    <a:pt x="3142" y="3423"/>
                    <a:pt x="3149" y="3433"/>
                  </a:cubicBezTo>
                  <a:cubicBezTo>
                    <a:pt x="3098" y="3446"/>
                    <a:pt x="3055" y="3474"/>
                    <a:pt x="3053" y="3475"/>
                  </a:cubicBezTo>
                  <a:cubicBezTo>
                    <a:pt x="3047" y="3479"/>
                    <a:pt x="3045" y="3487"/>
                    <a:pt x="3049" y="3493"/>
                  </a:cubicBezTo>
                  <a:cubicBezTo>
                    <a:pt x="3053" y="3500"/>
                    <a:pt x="3061" y="3501"/>
                    <a:pt x="3067" y="3497"/>
                  </a:cubicBezTo>
                  <a:cubicBezTo>
                    <a:pt x="3068" y="3497"/>
                    <a:pt x="3156" y="3439"/>
                    <a:pt x="3221" y="3455"/>
                  </a:cubicBezTo>
                  <a:cubicBezTo>
                    <a:pt x="3236" y="3459"/>
                    <a:pt x="3246" y="3465"/>
                    <a:pt x="3250" y="3473"/>
                  </a:cubicBezTo>
                  <a:cubicBezTo>
                    <a:pt x="3253" y="3480"/>
                    <a:pt x="3253" y="3487"/>
                    <a:pt x="3252" y="3492"/>
                  </a:cubicBezTo>
                  <a:cubicBezTo>
                    <a:pt x="3207" y="3489"/>
                    <a:pt x="3143" y="3500"/>
                    <a:pt x="3075" y="3556"/>
                  </a:cubicBezTo>
                  <a:cubicBezTo>
                    <a:pt x="3069" y="3560"/>
                    <a:pt x="3068" y="3569"/>
                    <a:pt x="3073" y="3574"/>
                  </a:cubicBezTo>
                  <a:cubicBezTo>
                    <a:pt x="3078" y="3580"/>
                    <a:pt x="3086" y="3581"/>
                    <a:pt x="3092" y="3576"/>
                  </a:cubicBezTo>
                  <a:cubicBezTo>
                    <a:pt x="3175" y="3507"/>
                    <a:pt x="3249" y="3514"/>
                    <a:pt x="3286" y="3524"/>
                  </a:cubicBezTo>
                  <a:cubicBezTo>
                    <a:pt x="3327" y="3535"/>
                    <a:pt x="3352" y="3558"/>
                    <a:pt x="3357" y="3571"/>
                  </a:cubicBezTo>
                  <a:cubicBezTo>
                    <a:pt x="3370" y="3606"/>
                    <a:pt x="3355" y="3656"/>
                    <a:pt x="3309" y="3678"/>
                  </a:cubicBezTo>
                  <a:cubicBezTo>
                    <a:pt x="3294" y="3685"/>
                    <a:pt x="3267" y="3694"/>
                    <a:pt x="3236" y="3704"/>
                  </a:cubicBezTo>
                  <a:cubicBezTo>
                    <a:pt x="3165" y="3727"/>
                    <a:pt x="3067" y="3759"/>
                    <a:pt x="3009" y="3807"/>
                  </a:cubicBezTo>
                  <a:cubicBezTo>
                    <a:pt x="2786" y="3995"/>
                    <a:pt x="2626" y="4001"/>
                    <a:pt x="2549" y="4004"/>
                  </a:cubicBezTo>
                  <a:cubicBezTo>
                    <a:pt x="2522" y="4005"/>
                    <a:pt x="2505" y="4005"/>
                    <a:pt x="2493" y="4012"/>
                  </a:cubicBezTo>
                  <a:cubicBezTo>
                    <a:pt x="2454" y="4037"/>
                    <a:pt x="2363" y="4076"/>
                    <a:pt x="2335" y="4039"/>
                  </a:cubicBezTo>
                  <a:cubicBezTo>
                    <a:pt x="2318" y="4016"/>
                    <a:pt x="2321" y="4012"/>
                    <a:pt x="2337" y="3986"/>
                  </a:cubicBezTo>
                  <a:cubicBezTo>
                    <a:pt x="2348" y="3969"/>
                    <a:pt x="2362" y="3947"/>
                    <a:pt x="2375" y="3911"/>
                  </a:cubicBezTo>
                  <a:cubicBezTo>
                    <a:pt x="2404" y="3831"/>
                    <a:pt x="2408" y="3781"/>
                    <a:pt x="2348" y="3742"/>
                  </a:cubicBezTo>
                  <a:cubicBezTo>
                    <a:pt x="2447" y="3690"/>
                    <a:pt x="2470" y="3558"/>
                    <a:pt x="2470" y="3558"/>
                  </a:cubicBezTo>
                  <a:cubicBezTo>
                    <a:pt x="2438" y="3633"/>
                    <a:pt x="2339" y="3698"/>
                    <a:pt x="2300" y="3722"/>
                  </a:cubicBezTo>
                  <a:cubicBezTo>
                    <a:pt x="2276" y="3719"/>
                    <a:pt x="2250" y="3723"/>
                    <a:pt x="2219" y="3727"/>
                  </a:cubicBezTo>
                  <a:cubicBezTo>
                    <a:pt x="2166" y="3735"/>
                    <a:pt x="2101" y="3745"/>
                    <a:pt x="2009" y="3727"/>
                  </a:cubicBezTo>
                  <a:cubicBezTo>
                    <a:pt x="1982" y="3722"/>
                    <a:pt x="1959" y="3713"/>
                    <a:pt x="1940" y="3701"/>
                  </a:cubicBezTo>
                  <a:cubicBezTo>
                    <a:pt x="2274" y="3625"/>
                    <a:pt x="2369" y="3412"/>
                    <a:pt x="2369" y="3412"/>
                  </a:cubicBezTo>
                  <a:cubicBezTo>
                    <a:pt x="2232" y="3565"/>
                    <a:pt x="1927" y="3612"/>
                    <a:pt x="1859" y="3621"/>
                  </a:cubicBezTo>
                  <a:cubicBezTo>
                    <a:pt x="1827" y="3570"/>
                    <a:pt x="1819" y="3519"/>
                    <a:pt x="1818" y="3515"/>
                  </a:cubicBezTo>
                  <a:cubicBezTo>
                    <a:pt x="1802" y="3406"/>
                    <a:pt x="1802" y="3406"/>
                    <a:pt x="1802" y="3406"/>
                  </a:cubicBezTo>
                  <a:cubicBezTo>
                    <a:pt x="1792" y="3516"/>
                    <a:pt x="1792" y="3516"/>
                    <a:pt x="1792" y="3516"/>
                  </a:cubicBezTo>
                  <a:cubicBezTo>
                    <a:pt x="1788" y="3564"/>
                    <a:pt x="1765" y="3615"/>
                    <a:pt x="1733" y="3663"/>
                  </a:cubicBezTo>
                  <a:cubicBezTo>
                    <a:pt x="1692" y="3572"/>
                    <a:pt x="1687" y="3419"/>
                    <a:pt x="1687" y="3419"/>
                  </a:cubicBezTo>
                  <a:cubicBezTo>
                    <a:pt x="1649" y="3508"/>
                    <a:pt x="1664" y="3694"/>
                    <a:pt x="1669" y="3747"/>
                  </a:cubicBezTo>
                  <a:cubicBezTo>
                    <a:pt x="1606" y="3820"/>
                    <a:pt x="1532" y="3885"/>
                    <a:pt x="1484" y="3926"/>
                  </a:cubicBezTo>
                  <a:cubicBezTo>
                    <a:pt x="1464" y="3944"/>
                    <a:pt x="1447" y="3958"/>
                    <a:pt x="1437" y="3969"/>
                  </a:cubicBezTo>
                  <a:cubicBezTo>
                    <a:pt x="1434" y="3971"/>
                    <a:pt x="1431" y="3973"/>
                    <a:pt x="1428" y="3976"/>
                  </a:cubicBezTo>
                  <a:cubicBezTo>
                    <a:pt x="1421" y="3851"/>
                    <a:pt x="1366" y="3775"/>
                    <a:pt x="1366" y="3775"/>
                  </a:cubicBezTo>
                  <a:cubicBezTo>
                    <a:pt x="1386" y="3837"/>
                    <a:pt x="1380" y="3970"/>
                    <a:pt x="1378" y="4012"/>
                  </a:cubicBezTo>
                  <a:cubicBezTo>
                    <a:pt x="1354" y="4025"/>
                    <a:pt x="1329" y="4037"/>
                    <a:pt x="1302" y="4049"/>
                  </a:cubicBezTo>
                  <a:cubicBezTo>
                    <a:pt x="1241" y="4076"/>
                    <a:pt x="1178" y="4104"/>
                    <a:pt x="1126" y="4161"/>
                  </a:cubicBezTo>
                  <a:cubicBezTo>
                    <a:pt x="1050" y="4243"/>
                    <a:pt x="993" y="4287"/>
                    <a:pt x="992" y="4288"/>
                  </a:cubicBezTo>
                  <a:cubicBezTo>
                    <a:pt x="939" y="4328"/>
                    <a:pt x="939" y="4328"/>
                    <a:pt x="939" y="4328"/>
                  </a:cubicBezTo>
                  <a:cubicBezTo>
                    <a:pt x="1004" y="4311"/>
                    <a:pt x="1004" y="4311"/>
                    <a:pt x="1004" y="4311"/>
                  </a:cubicBezTo>
                  <a:cubicBezTo>
                    <a:pt x="1007" y="4310"/>
                    <a:pt x="1081" y="4290"/>
                    <a:pt x="1134" y="4242"/>
                  </a:cubicBezTo>
                  <a:cubicBezTo>
                    <a:pt x="1194" y="4189"/>
                    <a:pt x="1236" y="4171"/>
                    <a:pt x="1265" y="4185"/>
                  </a:cubicBezTo>
                  <a:cubicBezTo>
                    <a:pt x="1281" y="4193"/>
                    <a:pt x="1275" y="4218"/>
                    <a:pt x="1272" y="4225"/>
                  </a:cubicBezTo>
                  <a:cubicBezTo>
                    <a:pt x="1205" y="4252"/>
                    <a:pt x="1133" y="4292"/>
                    <a:pt x="1121" y="4299"/>
                  </a:cubicBezTo>
                  <a:cubicBezTo>
                    <a:pt x="1115" y="4302"/>
                    <a:pt x="1113" y="4310"/>
                    <a:pt x="1116" y="4317"/>
                  </a:cubicBezTo>
                  <a:cubicBezTo>
                    <a:pt x="1119" y="4321"/>
                    <a:pt x="1123" y="4323"/>
                    <a:pt x="1128" y="4323"/>
                  </a:cubicBezTo>
                  <a:cubicBezTo>
                    <a:pt x="1130" y="4323"/>
                    <a:pt x="1132" y="4323"/>
                    <a:pt x="1134" y="4321"/>
                  </a:cubicBezTo>
                  <a:cubicBezTo>
                    <a:pt x="1183" y="4294"/>
                    <a:pt x="1320" y="4223"/>
                    <a:pt x="1367" y="4230"/>
                  </a:cubicBezTo>
                  <a:cubicBezTo>
                    <a:pt x="1386" y="4232"/>
                    <a:pt x="1399" y="4241"/>
                    <a:pt x="1404" y="4255"/>
                  </a:cubicBezTo>
                  <a:cubicBezTo>
                    <a:pt x="1408" y="4265"/>
                    <a:pt x="1407" y="4275"/>
                    <a:pt x="1405" y="4281"/>
                  </a:cubicBezTo>
                  <a:cubicBezTo>
                    <a:pt x="1377" y="4272"/>
                    <a:pt x="1340" y="4291"/>
                    <a:pt x="1301" y="4311"/>
                  </a:cubicBezTo>
                  <a:cubicBezTo>
                    <a:pt x="1273" y="4325"/>
                    <a:pt x="1243" y="4341"/>
                    <a:pt x="1216" y="4346"/>
                  </a:cubicBezTo>
                  <a:cubicBezTo>
                    <a:pt x="1209" y="4347"/>
                    <a:pt x="1204" y="4354"/>
                    <a:pt x="1205" y="4361"/>
                  </a:cubicBezTo>
                  <a:cubicBezTo>
                    <a:pt x="1207" y="4368"/>
                    <a:pt x="1214" y="4373"/>
                    <a:pt x="1221" y="4371"/>
                  </a:cubicBezTo>
                  <a:cubicBezTo>
                    <a:pt x="1252" y="4366"/>
                    <a:pt x="1283" y="4350"/>
                    <a:pt x="1313" y="4334"/>
                  </a:cubicBezTo>
                  <a:cubicBezTo>
                    <a:pt x="1350" y="4316"/>
                    <a:pt x="1387" y="4297"/>
                    <a:pt x="1403" y="4309"/>
                  </a:cubicBezTo>
                  <a:cubicBezTo>
                    <a:pt x="1412" y="4316"/>
                    <a:pt x="1423" y="4325"/>
                    <a:pt x="1424" y="4339"/>
                  </a:cubicBezTo>
                  <a:cubicBezTo>
                    <a:pt x="1426" y="4354"/>
                    <a:pt x="1418" y="4372"/>
                    <a:pt x="1400" y="4392"/>
                  </a:cubicBezTo>
                  <a:cubicBezTo>
                    <a:pt x="1363" y="4437"/>
                    <a:pt x="1148" y="4466"/>
                    <a:pt x="1032" y="4481"/>
                  </a:cubicBezTo>
                  <a:cubicBezTo>
                    <a:pt x="1007" y="4485"/>
                    <a:pt x="985" y="4488"/>
                    <a:pt x="968" y="4490"/>
                  </a:cubicBezTo>
                  <a:cubicBezTo>
                    <a:pt x="917" y="4498"/>
                    <a:pt x="868" y="4501"/>
                    <a:pt x="817" y="4504"/>
                  </a:cubicBezTo>
                  <a:cubicBezTo>
                    <a:pt x="769" y="4507"/>
                    <a:pt x="719" y="4510"/>
                    <a:pt x="659" y="4517"/>
                  </a:cubicBezTo>
                  <a:cubicBezTo>
                    <a:pt x="534" y="4532"/>
                    <a:pt x="432" y="4518"/>
                    <a:pt x="399" y="4504"/>
                  </a:cubicBezTo>
                  <a:cubicBezTo>
                    <a:pt x="383" y="4497"/>
                    <a:pt x="367" y="4497"/>
                    <a:pt x="354" y="4498"/>
                  </a:cubicBezTo>
                  <a:cubicBezTo>
                    <a:pt x="334" y="4499"/>
                    <a:pt x="328" y="4498"/>
                    <a:pt x="322" y="4482"/>
                  </a:cubicBezTo>
                  <a:cubicBezTo>
                    <a:pt x="310" y="4447"/>
                    <a:pt x="396" y="4387"/>
                    <a:pt x="465" y="4339"/>
                  </a:cubicBezTo>
                  <a:cubicBezTo>
                    <a:pt x="472" y="4335"/>
                    <a:pt x="479" y="4329"/>
                    <a:pt x="485" y="4324"/>
                  </a:cubicBezTo>
                  <a:cubicBezTo>
                    <a:pt x="663" y="4365"/>
                    <a:pt x="837" y="4257"/>
                    <a:pt x="837" y="4257"/>
                  </a:cubicBezTo>
                  <a:cubicBezTo>
                    <a:pt x="733" y="4293"/>
                    <a:pt x="576" y="4274"/>
                    <a:pt x="533" y="4268"/>
                  </a:cubicBezTo>
                  <a:cubicBezTo>
                    <a:pt x="556" y="4231"/>
                    <a:pt x="564" y="4197"/>
                    <a:pt x="568" y="4180"/>
                  </a:cubicBezTo>
                  <a:cubicBezTo>
                    <a:pt x="584" y="4178"/>
                    <a:pt x="601" y="4177"/>
                    <a:pt x="618" y="4175"/>
                  </a:cubicBezTo>
                  <a:cubicBezTo>
                    <a:pt x="944" y="4129"/>
                    <a:pt x="1280" y="3886"/>
                    <a:pt x="1538" y="3508"/>
                  </a:cubicBezTo>
                  <a:cubicBezTo>
                    <a:pt x="1559" y="3477"/>
                    <a:pt x="1578" y="3449"/>
                    <a:pt x="1597" y="3422"/>
                  </a:cubicBezTo>
                  <a:cubicBezTo>
                    <a:pt x="1770" y="3167"/>
                    <a:pt x="1849" y="3051"/>
                    <a:pt x="1991" y="2995"/>
                  </a:cubicBezTo>
                  <a:cubicBezTo>
                    <a:pt x="2074" y="2963"/>
                    <a:pt x="2121" y="2923"/>
                    <a:pt x="2132" y="2877"/>
                  </a:cubicBezTo>
                  <a:cubicBezTo>
                    <a:pt x="2139" y="2848"/>
                    <a:pt x="2130" y="2818"/>
                    <a:pt x="2108" y="2793"/>
                  </a:cubicBezTo>
                  <a:cubicBezTo>
                    <a:pt x="2096" y="2780"/>
                    <a:pt x="2069" y="2758"/>
                    <a:pt x="2017" y="2756"/>
                  </a:cubicBezTo>
                  <a:cubicBezTo>
                    <a:pt x="1953" y="2753"/>
                    <a:pt x="1842" y="2783"/>
                    <a:pt x="1676" y="2941"/>
                  </a:cubicBezTo>
                  <a:cubicBezTo>
                    <a:pt x="1576" y="3036"/>
                    <a:pt x="1498" y="3158"/>
                    <a:pt x="1415" y="3287"/>
                  </a:cubicBezTo>
                  <a:cubicBezTo>
                    <a:pt x="1278" y="3501"/>
                    <a:pt x="1136" y="3722"/>
                    <a:pt x="875" y="3857"/>
                  </a:cubicBezTo>
                  <a:cubicBezTo>
                    <a:pt x="905" y="3789"/>
                    <a:pt x="978" y="3631"/>
                    <a:pt x="1048" y="3499"/>
                  </a:cubicBezTo>
                  <a:cubicBezTo>
                    <a:pt x="1074" y="3475"/>
                    <a:pt x="1118" y="3439"/>
                    <a:pt x="1164" y="3415"/>
                  </a:cubicBezTo>
                  <a:cubicBezTo>
                    <a:pt x="1224" y="3386"/>
                    <a:pt x="1277" y="3351"/>
                    <a:pt x="1277" y="3351"/>
                  </a:cubicBezTo>
                  <a:cubicBezTo>
                    <a:pt x="1223" y="3339"/>
                    <a:pt x="1164" y="3361"/>
                    <a:pt x="1132" y="3376"/>
                  </a:cubicBezTo>
                  <a:cubicBezTo>
                    <a:pt x="1143" y="3363"/>
                    <a:pt x="1154" y="3350"/>
                    <a:pt x="1166" y="3336"/>
                  </a:cubicBezTo>
                  <a:cubicBezTo>
                    <a:pt x="1222" y="3269"/>
                    <a:pt x="1280" y="3200"/>
                    <a:pt x="1319" y="3107"/>
                  </a:cubicBezTo>
                  <a:cubicBezTo>
                    <a:pt x="1341" y="3111"/>
                    <a:pt x="1393" y="3113"/>
                    <a:pt x="1438" y="3062"/>
                  </a:cubicBezTo>
                  <a:cubicBezTo>
                    <a:pt x="1500" y="2992"/>
                    <a:pt x="1575" y="2948"/>
                    <a:pt x="1575" y="2948"/>
                  </a:cubicBezTo>
                  <a:cubicBezTo>
                    <a:pt x="1541" y="2938"/>
                    <a:pt x="1487" y="2957"/>
                    <a:pt x="1419" y="3019"/>
                  </a:cubicBezTo>
                  <a:cubicBezTo>
                    <a:pt x="1375" y="3060"/>
                    <a:pt x="1349" y="3062"/>
                    <a:pt x="1335" y="3059"/>
                  </a:cubicBezTo>
                  <a:cubicBezTo>
                    <a:pt x="1345" y="3028"/>
                    <a:pt x="1352" y="2995"/>
                    <a:pt x="1357" y="2959"/>
                  </a:cubicBezTo>
                  <a:cubicBezTo>
                    <a:pt x="1369" y="2866"/>
                    <a:pt x="1385" y="2777"/>
                    <a:pt x="1419" y="2691"/>
                  </a:cubicBezTo>
                  <a:cubicBezTo>
                    <a:pt x="1448" y="2654"/>
                    <a:pt x="1503" y="2602"/>
                    <a:pt x="1587" y="2590"/>
                  </a:cubicBezTo>
                  <a:cubicBezTo>
                    <a:pt x="1718" y="2571"/>
                    <a:pt x="1852" y="2567"/>
                    <a:pt x="1852" y="2567"/>
                  </a:cubicBezTo>
                  <a:cubicBezTo>
                    <a:pt x="1852" y="2567"/>
                    <a:pt x="1664" y="2474"/>
                    <a:pt x="1514" y="2529"/>
                  </a:cubicBezTo>
                  <a:cubicBezTo>
                    <a:pt x="1592" y="2432"/>
                    <a:pt x="1711" y="2340"/>
                    <a:pt x="1896" y="2256"/>
                  </a:cubicBezTo>
                  <a:cubicBezTo>
                    <a:pt x="1933" y="2266"/>
                    <a:pt x="2040" y="2293"/>
                    <a:pt x="2145" y="2284"/>
                  </a:cubicBezTo>
                  <a:cubicBezTo>
                    <a:pt x="2274" y="2273"/>
                    <a:pt x="2435" y="2287"/>
                    <a:pt x="2510" y="2310"/>
                  </a:cubicBezTo>
                  <a:cubicBezTo>
                    <a:pt x="2510" y="2310"/>
                    <a:pt x="2483" y="2375"/>
                    <a:pt x="2543" y="2497"/>
                  </a:cubicBezTo>
                  <a:cubicBezTo>
                    <a:pt x="2603" y="2620"/>
                    <a:pt x="2703" y="2766"/>
                    <a:pt x="2693" y="2879"/>
                  </a:cubicBezTo>
                  <a:cubicBezTo>
                    <a:pt x="2693" y="2879"/>
                    <a:pt x="2732" y="2858"/>
                    <a:pt x="2728" y="2757"/>
                  </a:cubicBezTo>
                  <a:cubicBezTo>
                    <a:pt x="2724" y="2656"/>
                    <a:pt x="2568" y="2479"/>
                    <a:pt x="2604" y="2305"/>
                  </a:cubicBezTo>
                  <a:cubicBezTo>
                    <a:pt x="2604" y="2305"/>
                    <a:pt x="2574" y="2232"/>
                    <a:pt x="2367" y="2229"/>
                  </a:cubicBezTo>
                  <a:cubicBezTo>
                    <a:pt x="2187" y="2226"/>
                    <a:pt x="2086" y="2246"/>
                    <a:pt x="1907" y="2251"/>
                  </a:cubicBezTo>
                  <a:cubicBezTo>
                    <a:pt x="1920" y="2245"/>
                    <a:pt x="1934" y="2239"/>
                    <a:pt x="1948" y="2233"/>
                  </a:cubicBezTo>
                  <a:cubicBezTo>
                    <a:pt x="2133" y="2154"/>
                    <a:pt x="2307" y="2115"/>
                    <a:pt x="2446" y="2084"/>
                  </a:cubicBezTo>
                  <a:cubicBezTo>
                    <a:pt x="2499" y="2072"/>
                    <a:pt x="2546" y="2061"/>
                    <a:pt x="2590" y="2050"/>
                  </a:cubicBezTo>
                  <a:cubicBezTo>
                    <a:pt x="2609" y="2070"/>
                    <a:pt x="2680" y="2126"/>
                    <a:pt x="2871" y="2145"/>
                  </a:cubicBezTo>
                  <a:cubicBezTo>
                    <a:pt x="3104" y="2169"/>
                    <a:pt x="3184" y="2227"/>
                    <a:pt x="3184" y="2227"/>
                  </a:cubicBezTo>
                  <a:cubicBezTo>
                    <a:pt x="3184" y="2227"/>
                    <a:pt x="3208" y="2322"/>
                    <a:pt x="3166" y="2473"/>
                  </a:cubicBezTo>
                  <a:cubicBezTo>
                    <a:pt x="3106" y="2688"/>
                    <a:pt x="3145" y="2764"/>
                    <a:pt x="3145" y="2764"/>
                  </a:cubicBezTo>
                  <a:cubicBezTo>
                    <a:pt x="3143" y="2621"/>
                    <a:pt x="3230" y="2543"/>
                    <a:pt x="3251" y="2436"/>
                  </a:cubicBezTo>
                  <a:cubicBezTo>
                    <a:pt x="3272" y="2328"/>
                    <a:pt x="3286" y="2192"/>
                    <a:pt x="3286" y="2192"/>
                  </a:cubicBezTo>
                  <a:cubicBezTo>
                    <a:pt x="3245" y="2157"/>
                    <a:pt x="3097" y="2100"/>
                    <a:pt x="2906" y="2089"/>
                  </a:cubicBezTo>
                  <a:cubicBezTo>
                    <a:pt x="2755" y="2080"/>
                    <a:pt x="2700" y="2038"/>
                    <a:pt x="2682" y="2020"/>
                  </a:cubicBezTo>
                  <a:cubicBezTo>
                    <a:pt x="2706" y="2010"/>
                    <a:pt x="2728" y="2000"/>
                    <a:pt x="2747" y="1988"/>
                  </a:cubicBezTo>
                  <a:cubicBezTo>
                    <a:pt x="2779" y="1968"/>
                    <a:pt x="2806" y="1948"/>
                    <a:pt x="2833" y="1928"/>
                  </a:cubicBezTo>
                  <a:cubicBezTo>
                    <a:pt x="2896" y="1882"/>
                    <a:pt x="2952" y="1840"/>
                    <a:pt x="3060" y="1804"/>
                  </a:cubicBezTo>
                  <a:cubicBezTo>
                    <a:pt x="3080" y="1832"/>
                    <a:pt x="3188" y="1975"/>
                    <a:pt x="3352" y="1991"/>
                  </a:cubicBezTo>
                  <a:cubicBezTo>
                    <a:pt x="3533" y="2009"/>
                    <a:pt x="3645" y="2002"/>
                    <a:pt x="3742" y="2043"/>
                  </a:cubicBezTo>
                  <a:cubicBezTo>
                    <a:pt x="3742" y="2043"/>
                    <a:pt x="3691" y="2150"/>
                    <a:pt x="3705" y="2269"/>
                  </a:cubicBezTo>
                  <a:cubicBezTo>
                    <a:pt x="3718" y="2388"/>
                    <a:pt x="3784" y="2588"/>
                    <a:pt x="3695" y="2702"/>
                  </a:cubicBezTo>
                  <a:cubicBezTo>
                    <a:pt x="3695" y="2702"/>
                    <a:pt x="3745" y="2694"/>
                    <a:pt x="3774" y="2659"/>
                  </a:cubicBezTo>
                  <a:cubicBezTo>
                    <a:pt x="3866" y="2547"/>
                    <a:pt x="3798" y="2345"/>
                    <a:pt x="3784" y="2225"/>
                  </a:cubicBezTo>
                  <a:cubicBezTo>
                    <a:pt x="3770" y="2106"/>
                    <a:pt x="3821" y="2000"/>
                    <a:pt x="3821" y="2000"/>
                  </a:cubicBezTo>
                  <a:cubicBezTo>
                    <a:pt x="3724" y="1958"/>
                    <a:pt x="3612" y="1965"/>
                    <a:pt x="3431" y="1948"/>
                  </a:cubicBezTo>
                  <a:cubicBezTo>
                    <a:pt x="3278" y="1932"/>
                    <a:pt x="3172" y="1816"/>
                    <a:pt x="3142" y="1780"/>
                  </a:cubicBezTo>
                  <a:cubicBezTo>
                    <a:pt x="3352" y="1724"/>
                    <a:pt x="3469" y="1643"/>
                    <a:pt x="3488" y="1539"/>
                  </a:cubicBezTo>
                  <a:cubicBezTo>
                    <a:pt x="3497" y="1489"/>
                    <a:pt x="3519" y="1473"/>
                    <a:pt x="3553" y="1449"/>
                  </a:cubicBezTo>
                  <a:cubicBezTo>
                    <a:pt x="3578" y="1431"/>
                    <a:pt x="3609" y="1409"/>
                    <a:pt x="3642" y="1367"/>
                  </a:cubicBezTo>
                  <a:cubicBezTo>
                    <a:pt x="3717" y="1272"/>
                    <a:pt x="3784" y="1180"/>
                    <a:pt x="3784" y="1097"/>
                  </a:cubicBezTo>
                  <a:cubicBezTo>
                    <a:pt x="3784" y="1042"/>
                    <a:pt x="3750" y="1029"/>
                    <a:pt x="3713" y="1015"/>
                  </a:cubicBezTo>
                  <a:cubicBezTo>
                    <a:pt x="3688" y="1005"/>
                    <a:pt x="3659" y="994"/>
                    <a:pt x="3632" y="967"/>
                  </a:cubicBezTo>
                  <a:cubicBezTo>
                    <a:pt x="3599" y="934"/>
                    <a:pt x="3584" y="903"/>
                    <a:pt x="3587" y="872"/>
                  </a:cubicBezTo>
                  <a:cubicBezTo>
                    <a:pt x="3590" y="832"/>
                    <a:pt x="3624" y="791"/>
                    <a:pt x="3685" y="750"/>
                  </a:cubicBezTo>
                  <a:cubicBezTo>
                    <a:pt x="3690" y="747"/>
                    <a:pt x="3692" y="741"/>
                    <a:pt x="3691" y="736"/>
                  </a:cubicBezTo>
                  <a:cubicBezTo>
                    <a:pt x="3690" y="731"/>
                    <a:pt x="3685" y="727"/>
                    <a:pt x="3680" y="726"/>
                  </a:cubicBezTo>
                  <a:cubicBezTo>
                    <a:pt x="3675" y="725"/>
                    <a:pt x="3624" y="720"/>
                    <a:pt x="3526" y="831"/>
                  </a:cubicBezTo>
                  <a:cubicBezTo>
                    <a:pt x="3514" y="844"/>
                    <a:pt x="3499" y="851"/>
                    <a:pt x="3481" y="852"/>
                  </a:cubicBezTo>
                  <a:cubicBezTo>
                    <a:pt x="3481" y="852"/>
                    <a:pt x="3481" y="852"/>
                    <a:pt x="3480" y="852"/>
                  </a:cubicBezTo>
                  <a:cubicBezTo>
                    <a:pt x="3454" y="852"/>
                    <a:pt x="3428" y="836"/>
                    <a:pt x="3418" y="825"/>
                  </a:cubicBezTo>
                  <a:cubicBezTo>
                    <a:pt x="3398" y="803"/>
                    <a:pt x="3387" y="781"/>
                    <a:pt x="3387" y="772"/>
                  </a:cubicBezTo>
                  <a:cubicBezTo>
                    <a:pt x="3387" y="766"/>
                    <a:pt x="3382" y="761"/>
                    <a:pt x="3376" y="759"/>
                  </a:cubicBezTo>
                  <a:cubicBezTo>
                    <a:pt x="3370" y="758"/>
                    <a:pt x="3364" y="761"/>
                    <a:pt x="3362" y="767"/>
                  </a:cubicBezTo>
                  <a:cubicBezTo>
                    <a:pt x="3356" y="781"/>
                    <a:pt x="3356" y="781"/>
                    <a:pt x="3356" y="781"/>
                  </a:cubicBezTo>
                  <a:cubicBezTo>
                    <a:pt x="3349" y="761"/>
                    <a:pt x="3341" y="747"/>
                    <a:pt x="3340" y="746"/>
                  </a:cubicBezTo>
                  <a:cubicBezTo>
                    <a:pt x="3337" y="741"/>
                    <a:pt x="3331" y="739"/>
                    <a:pt x="3325" y="740"/>
                  </a:cubicBezTo>
                  <a:cubicBezTo>
                    <a:pt x="3319" y="742"/>
                    <a:pt x="3315" y="748"/>
                    <a:pt x="3316" y="754"/>
                  </a:cubicBezTo>
                  <a:cubicBezTo>
                    <a:pt x="3317" y="767"/>
                    <a:pt x="3314" y="781"/>
                    <a:pt x="3310" y="792"/>
                  </a:cubicBezTo>
                  <a:cubicBezTo>
                    <a:pt x="3303" y="772"/>
                    <a:pt x="3293" y="756"/>
                    <a:pt x="3292" y="755"/>
                  </a:cubicBezTo>
                  <a:cubicBezTo>
                    <a:pt x="3289" y="750"/>
                    <a:pt x="3283" y="748"/>
                    <a:pt x="3277" y="750"/>
                  </a:cubicBezTo>
                  <a:cubicBezTo>
                    <a:pt x="3272" y="751"/>
                    <a:pt x="3268" y="756"/>
                    <a:pt x="3268" y="762"/>
                  </a:cubicBezTo>
                  <a:cubicBezTo>
                    <a:pt x="3268" y="773"/>
                    <a:pt x="3264" y="785"/>
                    <a:pt x="3259" y="797"/>
                  </a:cubicBezTo>
                  <a:cubicBezTo>
                    <a:pt x="3252" y="769"/>
                    <a:pt x="3240" y="743"/>
                    <a:pt x="3240" y="741"/>
                  </a:cubicBezTo>
                  <a:cubicBezTo>
                    <a:pt x="3238" y="737"/>
                    <a:pt x="3233" y="734"/>
                    <a:pt x="3229" y="733"/>
                  </a:cubicBezTo>
                  <a:cubicBezTo>
                    <a:pt x="3224" y="733"/>
                    <a:pt x="3219" y="735"/>
                    <a:pt x="3216" y="739"/>
                  </a:cubicBezTo>
                  <a:cubicBezTo>
                    <a:pt x="3212" y="746"/>
                    <a:pt x="3202" y="762"/>
                    <a:pt x="3195" y="778"/>
                  </a:cubicBezTo>
                  <a:cubicBezTo>
                    <a:pt x="3193" y="769"/>
                    <a:pt x="3192" y="755"/>
                    <a:pt x="3198" y="735"/>
                  </a:cubicBezTo>
                  <a:cubicBezTo>
                    <a:pt x="3208" y="704"/>
                    <a:pt x="3218" y="703"/>
                    <a:pt x="3240" y="701"/>
                  </a:cubicBezTo>
                  <a:cubicBezTo>
                    <a:pt x="3252" y="700"/>
                    <a:pt x="3264" y="698"/>
                    <a:pt x="3279" y="693"/>
                  </a:cubicBezTo>
                  <a:cubicBezTo>
                    <a:pt x="3283" y="691"/>
                    <a:pt x="3289" y="689"/>
                    <a:pt x="3295" y="687"/>
                  </a:cubicBezTo>
                  <a:cubicBezTo>
                    <a:pt x="3344" y="669"/>
                    <a:pt x="3435" y="636"/>
                    <a:pt x="3449" y="566"/>
                  </a:cubicBezTo>
                  <a:cubicBezTo>
                    <a:pt x="3464" y="491"/>
                    <a:pt x="3470" y="441"/>
                    <a:pt x="3419" y="374"/>
                  </a:cubicBezTo>
                  <a:cubicBezTo>
                    <a:pt x="3369" y="309"/>
                    <a:pt x="3259" y="229"/>
                    <a:pt x="3204" y="218"/>
                  </a:cubicBezTo>
                  <a:cubicBezTo>
                    <a:pt x="3195" y="216"/>
                    <a:pt x="3191" y="212"/>
                    <a:pt x="3189" y="209"/>
                  </a:cubicBezTo>
                  <a:cubicBezTo>
                    <a:pt x="3179" y="190"/>
                    <a:pt x="3194" y="147"/>
                    <a:pt x="3204" y="118"/>
                  </a:cubicBezTo>
                  <a:cubicBezTo>
                    <a:pt x="3208" y="105"/>
                    <a:pt x="3208" y="105"/>
                    <a:pt x="3208" y="105"/>
                  </a:cubicBezTo>
                  <a:cubicBezTo>
                    <a:pt x="3214" y="87"/>
                    <a:pt x="3226" y="73"/>
                    <a:pt x="3242" y="66"/>
                  </a:cubicBezTo>
                  <a:cubicBezTo>
                    <a:pt x="3271" y="51"/>
                    <a:pt x="3315" y="55"/>
                    <a:pt x="3374" y="76"/>
                  </a:cubicBezTo>
                  <a:cubicBezTo>
                    <a:pt x="3429" y="95"/>
                    <a:pt x="3475" y="117"/>
                    <a:pt x="3512" y="134"/>
                  </a:cubicBezTo>
                  <a:cubicBezTo>
                    <a:pt x="3540" y="147"/>
                    <a:pt x="3561" y="157"/>
                    <a:pt x="3580" y="163"/>
                  </a:cubicBezTo>
                  <a:cubicBezTo>
                    <a:pt x="3566" y="173"/>
                    <a:pt x="3553" y="185"/>
                    <a:pt x="3543" y="198"/>
                  </a:cubicBezTo>
                  <a:cubicBezTo>
                    <a:pt x="3542" y="199"/>
                    <a:pt x="3542" y="201"/>
                    <a:pt x="3543" y="202"/>
                  </a:cubicBezTo>
                  <a:cubicBezTo>
                    <a:pt x="3544" y="204"/>
                    <a:pt x="3547" y="204"/>
                    <a:pt x="3548" y="203"/>
                  </a:cubicBezTo>
                  <a:cubicBezTo>
                    <a:pt x="3548" y="202"/>
                    <a:pt x="3548" y="202"/>
                    <a:pt x="3548" y="202"/>
                  </a:cubicBezTo>
                  <a:cubicBezTo>
                    <a:pt x="3570" y="183"/>
                    <a:pt x="3598" y="170"/>
                    <a:pt x="3626" y="168"/>
                  </a:cubicBezTo>
                  <a:cubicBezTo>
                    <a:pt x="3626" y="168"/>
                    <a:pt x="3626" y="167"/>
                    <a:pt x="3626" y="167"/>
                  </a:cubicBezTo>
                  <a:cubicBezTo>
                    <a:pt x="3667" y="164"/>
                    <a:pt x="3748" y="162"/>
                    <a:pt x="3817" y="253"/>
                  </a:cubicBezTo>
                  <a:cubicBezTo>
                    <a:pt x="3819" y="257"/>
                    <a:pt x="3822" y="258"/>
                    <a:pt x="3827" y="259"/>
                  </a:cubicBezTo>
                  <a:cubicBezTo>
                    <a:pt x="3829" y="258"/>
                    <a:pt x="3956" y="259"/>
                    <a:pt x="4002" y="336"/>
                  </a:cubicBezTo>
                  <a:cubicBezTo>
                    <a:pt x="4004" y="339"/>
                    <a:pt x="4007" y="341"/>
                    <a:pt x="4010" y="342"/>
                  </a:cubicBezTo>
                  <a:cubicBezTo>
                    <a:pt x="4011" y="342"/>
                    <a:pt x="4068" y="360"/>
                    <a:pt x="4089" y="396"/>
                  </a:cubicBezTo>
                  <a:cubicBezTo>
                    <a:pt x="4091" y="399"/>
                    <a:pt x="4094" y="402"/>
                    <a:pt x="4097" y="403"/>
                  </a:cubicBezTo>
                  <a:cubicBezTo>
                    <a:pt x="4101" y="403"/>
                    <a:pt x="4104" y="403"/>
                    <a:pt x="4107" y="401"/>
                  </a:cubicBezTo>
                  <a:cubicBezTo>
                    <a:pt x="4135" y="384"/>
                    <a:pt x="4171" y="370"/>
                    <a:pt x="4182" y="375"/>
                  </a:cubicBezTo>
                  <a:cubicBezTo>
                    <a:pt x="4183" y="375"/>
                    <a:pt x="4185" y="379"/>
                    <a:pt x="4186" y="387"/>
                  </a:cubicBezTo>
                  <a:cubicBezTo>
                    <a:pt x="4188" y="399"/>
                    <a:pt x="4187" y="416"/>
                    <a:pt x="4184" y="434"/>
                  </a:cubicBezTo>
                  <a:cubicBezTo>
                    <a:pt x="4183" y="433"/>
                    <a:pt x="4183" y="431"/>
                    <a:pt x="4183" y="429"/>
                  </a:cubicBezTo>
                  <a:cubicBezTo>
                    <a:pt x="4181" y="419"/>
                    <a:pt x="4178" y="410"/>
                    <a:pt x="4172" y="399"/>
                  </a:cubicBezTo>
                  <a:cubicBezTo>
                    <a:pt x="4172" y="399"/>
                    <a:pt x="4172" y="398"/>
                    <a:pt x="4171" y="398"/>
                  </a:cubicBezTo>
                  <a:cubicBezTo>
                    <a:pt x="4168" y="395"/>
                    <a:pt x="4163" y="395"/>
                    <a:pt x="4160" y="398"/>
                  </a:cubicBezTo>
                  <a:cubicBezTo>
                    <a:pt x="4159" y="398"/>
                    <a:pt x="4159" y="398"/>
                    <a:pt x="4159" y="398"/>
                  </a:cubicBezTo>
                  <a:cubicBezTo>
                    <a:pt x="4140" y="416"/>
                    <a:pt x="4119" y="433"/>
                    <a:pt x="4095" y="443"/>
                  </a:cubicBezTo>
                  <a:cubicBezTo>
                    <a:pt x="4071" y="454"/>
                    <a:pt x="4045" y="460"/>
                    <a:pt x="4018" y="459"/>
                  </a:cubicBezTo>
                  <a:cubicBezTo>
                    <a:pt x="4018" y="458"/>
                    <a:pt x="4018" y="458"/>
                    <a:pt x="4018" y="458"/>
                  </a:cubicBezTo>
                  <a:cubicBezTo>
                    <a:pt x="4017" y="458"/>
                    <a:pt x="4015" y="459"/>
                    <a:pt x="4015" y="461"/>
                  </a:cubicBezTo>
                  <a:cubicBezTo>
                    <a:pt x="4014" y="462"/>
                    <a:pt x="4015" y="464"/>
                    <a:pt x="4017" y="464"/>
                  </a:cubicBezTo>
                  <a:cubicBezTo>
                    <a:pt x="4045" y="472"/>
                    <a:pt x="4074" y="467"/>
                    <a:pt x="4101" y="458"/>
                  </a:cubicBezTo>
                  <a:cubicBezTo>
                    <a:pt x="4114" y="452"/>
                    <a:pt x="4127" y="445"/>
                    <a:pt x="4139" y="437"/>
                  </a:cubicBezTo>
                  <a:cubicBezTo>
                    <a:pt x="4147" y="432"/>
                    <a:pt x="4155" y="425"/>
                    <a:pt x="4163" y="418"/>
                  </a:cubicBezTo>
                  <a:cubicBezTo>
                    <a:pt x="4165" y="423"/>
                    <a:pt x="4166" y="428"/>
                    <a:pt x="4167" y="433"/>
                  </a:cubicBezTo>
                  <a:cubicBezTo>
                    <a:pt x="4169" y="441"/>
                    <a:pt x="4170" y="450"/>
                    <a:pt x="4171" y="459"/>
                  </a:cubicBezTo>
                  <a:cubicBezTo>
                    <a:pt x="4171" y="467"/>
                    <a:pt x="4170" y="475"/>
                    <a:pt x="4169" y="483"/>
                  </a:cubicBezTo>
                  <a:cubicBezTo>
                    <a:pt x="4165" y="492"/>
                    <a:pt x="4160" y="501"/>
                    <a:pt x="4155" y="508"/>
                  </a:cubicBezTo>
                  <a:cubicBezTo>
                    <a:pt x="4152" y="513"/>
                    <a:pt x="4152" y="519"/>
                    <a:pt x="4156" y="524"/>
                  </a:cubicBezTo>
                  <a:cubicBezTo>
                    <a:pt x="4157" y="525"/>
                    <a:pt x="4269" y="660"/>
                    <a:pt x="4343" y="787"/>
                  </a:cubicBezTo>
                  <a:cubicBezTo>
                    <a:pt x="4353" y="806"/>
                    <a:pt x="4364" y="823"/>
                    <a:pt x="4374" y="840"/>
                  </a:cubicBezTo>
                  <a:cubicBezTo>
                    <a:pt x="4434" y="936"/>
                    <a:pt x="4482" y="1013"/>
                    <a:pt x="4467" y="1244"/>
                  </a:cubicBezTo>
                  <a:cubicBezTo>
                    <a:pt x="4457" y="1394"/>
                    <a:pt x="4461" y="1474"/>
                    <a:pt x="4464" y="1527"/>
                  </a:cubicBezTo>
                  <a:cubicBezTo>
                    <a:pt x="4466" y="1573"/>
                    <a:pt x="4467" y="1600"/>
                    <a:pt x="4460" y="1638"/>
                  </a:cubicBezTo>
                  <a:cubicBezTo>
                    <a:pt x="4441" y="1733"/>
                    <a:pt x="4442" y="1881"/>
                    <a:pt x="4479" y="1982"/>
                  </a:cubicBezTo>
                  <a:cubicBezTo>
                    <a:pt x="4521" y="2095"/>
                    <a:pt x="4552" y="2221"/>
                    <a:pt x="4492" y="2383"/>
                  </a:cubicBezTo>
                  <a:cubicBezTo>
                    <a:pt x="4492" y="2384"/>
                    <a:pt x="4492" y="2385"/>
                    <a:pt x="4492" y="2386"/>
                  </a:cubicBezTo>
                  <a:cubicBezTo>
                    <a:pt x="4491" y="2390"/>
                    <a:pt x="4482" y="2487"/>
                    <a:pt x="4523" y="2606"/>
                  </a:cubicBezTo>
                  <a:cubicBezTo>
                    <a:pt x="4529" y="2624"/>
                    <a:pt x="4535" y="2642"/>
                    <a:pt x="4542" y="2660"/>
                  </a:cubicBezTo>
                  <a:cubicBezTo>
                    <a:pt x="4576" y="2758"/>
                    <a:pt x="4612" y="2859"/>
                    <a:pt x="4620" y="2960"/>
                  </a:cubicBezTo>
                  <a:cubicBezTo>
                    <a:pt x="4624" y="3007"/>
                    <a:pt x="4625" y="3078"/>
                    <a:pt x="4625" y="3146"/>
                  </a:cubicBezTo>
                  <a:cubicBezTo>
                    <a:pt x="4625" y="3281"/>
                    <a:pt x="4626" y="3364"/>
                    <a:pt x="4641" y="3389"/>
                  </a:cubicBezTo>
                  <a:cubicBezTo>
                    <a:pt x="4667" y="3433"/>
                    <a:pt x="4737" y="3424"/>
                    <a:pt x="4809" y="3409"/>
                  </a:cubicBezTo>
                  <a:cubicBezTo>
                    <a:pt x="4898" y="3389"/>
                    <a:pt x="4973" y="3392"/>
                    <a:pt x="5009" y="3416"/>
                  </a:cubicBezTo>
                  <a:cubicBezTo>
                    <a:pt x="5018" y="3421"/>
                    <a:pt x="5024" y="3428"/>
                    <a:pt x="5029" y="3436"/>
                  </a:cubicBezTo>
                  <a:cubicBezTo>
                    <a:pt x="5017" y="3436"/>
                    <a:pt x="5004" y="3436"/>
                    <a:pt x="4990" y="3438"/>
                  </a:cubicBezTo>
                  <a:cubicBezTo>
                    <a:pt x="4921" y="3445"/>
                    <a:pt x="4881" y="3455"/>
                    <a:pt x="4854" y="3461"/>
                  </a:cubicBezTo>
                  <a:cubicBezTo>
                    <a:pt x="4836" y="3465"/>
                    <a:pt x="4825" y="3467"/>
                    <a:pt x="4817" y="3467"/>
                  </a:cubicBezTo>
                  <a:cubicBezTo>
                    <a:pt x="4810" y="3466"/>
                    <a:pt x="4804" y="3471"/>
                    <a:pt x="4803" y="3478"/>
                  </a:cubicBezTo>
                  <a:cubicBezTo>
                    <a:pt x="4802" y="3485"/>
                    <a:pt x="4807" y="3492"/>
                    <a:pt x="4814" y="3493"/>
                  </a:cubicBezTo>
                  <a:cubicBezTo>
                    <a:pt x="4827" y="3494"/>
                    <a:pt x="4839" y="3491"/>
                    <a:pt x="4860" y="3486"/>
                  </a:cubicBezTo>
                  <a:cubicBezTo>
                    <a:pt x="4886" y="3480"/>
                    <a:pt x="4925" y="3471"/>
                    <a:pt x="4993" y="3464"/>
                  </a:cubicBezTo>
                  <a:cubicBezTo>
                    <a:pt x="5075" y="3455"/>
                    <a:pt x="5099" y="3485"/>
                    <a:pt x="5104" y="3494"/>
                  </a:cubicBezTo>
                  <a:cubicBezTo>
                    <a:pt x="5110" y="3505"/>
                    <a:pt x="5109" y="3517"/>
                    <a:pt x="5102" y="3526"/>
                  </a:cubicBezTo>
                  <a:cubicBezTo>
                    <a:pt x="5095" y="3526"/>
                    <a:pt x="5088" y="3526"/>
                    <a:pt x="5080" y="3528"/>
                  </a:cubicBezTo>
                  <a:cubicBezTo>
                    <a:pt x="5044" y="3534"/>
                    <a:pt x="5044" y="3534"/>
                    <a:pt x="5044" y="3534"/>
                  </a:cubicBezTo>
                  <a:cubicBezTo>
                    <a:pt x="4988" y="3544"/>
                    <a:pt x="4966" y="3548"/>
                    <a:pt x="4938" y="3551"/>
                  </a:cubicBezTo>
                  <a:cubicBezTo>
                    <a:pt x="4930" y="3552"/>
                    <a:pt x="4925" y="3558"/>
                    <a:pt x="4926" y="3565"/>
                  </a:cubicBezTo>
                  <a:cubicBezTo>
                    <a:pt x="4927" y="3572"/>
                    <a:pt x="4933" y="3578"/>
                    <a:pt x="4940" y="3577"/>
                  </a:cubicBezTo>
                  <a:cubicBezTo>
                    <a:pt x="4970" y="3574"/>
                    <a:pt x="4991" y="3570"/>
                    <a:pt x="5049" y="3560"/>
                  </a:cubicBezTo>
                  <a:cubicBezTo>
                    <a:pt x="5085" y="3553"/>
                    <a:pt x="5085" y="3553"/>
                    <a:pt x="5085" y="3553"/>
                  </a:cubicBezTo>
                  <a:cubicBezTo>
                    <a:pt x="5116" y="3548"/>
                    <a:pt x="5132" y="3562"/>
                    <a:pt x="5136" y="3577"/>
                  </a:cubicBezTo>
                  <a:cubicBezTo>
                    <a:pt x="5140" y="3594"/>
                    <a:pt x="5132" y="3617"/>
                    <a:pt x="5107" y="36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16">
              <a:extLst>
                <a:ext uri="{FF2B5EF4-FFF2-40B4-BE49-F238E27FC236}">
                  <a16:creationId xmlns:a16="http://schemas.microsoft.com/office/drawing/2014/main" id="{90E44954-E0A2-49CA-8933-CAFD2104A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0" y="3079"/>
              <a:ext cx="121" cy="110"/>
            </a:xfrm>
            <a:custGeom>
              <a:avLst/>
              <a:gdLst>
                <a:gd name="T0" fmla="*/ 7 w 198"/>
                <a:gd name="T1" fmla="*/ 178 h 179"/>
                <a:gd name="T2" fmla="*/ 71 w 198"/>
                <a:gd name="T3" fmla="*/ 157 h 179"/>
                <a:gd name="T4" fmla="*/ 125 w 198"/>
                <a:gd name="T5" fmla="*/ 119 h 179"/>
                <a:gd name="T6" fmla="*/ 168 w 198"/>
                <a:gd name="T7" fmla="*/ 68 h 179"/>
                <a:gd name="T8" fmla="*/ 185 w 198"/>
                <a:gd name="T9" fmla="*/ 40 h 179"/>
                <a:gd name="T10" fmla="*/ 197 w 198"/>
                <a:gd name="T11" fmla="*/ 10 h 179"/>
                <a:gd name="T12" fmla="*/ 195 w 198"/>
                <a:gd name="T13" fmla="*/ 2 h 179"/>
                <a:gd name="T14" fmla="*/ 186 w 198"/>
                <a:gd name="T15" fmla="*/ 4 h 179"/>
                <a:gd name="T16" fmla="*/ 186 w 198"/>
                <a:gd name="T17" fmla="*/ 4 h 179"/>
                <a:gd name="T18" fmla="*/ 107 w 198"/>
                <a:gd name="T19" fmla="*/ 100 h 179"/>
                <a:gd name="T20" fmla="*/ 59 w 198"/>
                <a:gd name="T21" fmla="*/ 137 h 179"/>
                <a:gd name="T22" fmla="*/ 5 w 198"/>
                <a:gd name="T23" fmla="*/ 165 h 179"/>
                <a:gd name="T24" fmla="*/ 4 w 198"/>
                <a:gd name="T25" fmla="*/ 166 h 179"/>
                <a:gd name="T26" fmla="*/ 0 w 198"/>
                <a:gd name="T27" fmla="*/ 172 h 179"/>
                <a:gd name="T28" fmla="*/ 7 w 198"/>
                <a:gd name="T29" fmla="*/ 17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8" h="179">
                  <a:moveTo>
                    <a:pt x="7" y="178"/>
                  </a:moveTo>
                  <a:cubicBezTo>
                    <a:pt x="30" y="176"/>
                    <a:pt x="51" y="168"/>
                    <a:pt x="71" y="157"/>
                  </a:cubicBezTo>
                  <a:cubicBezTo>
                    <a:pt x="91" y="147"/>
                    <a:pt x="108" y="134"/>
                    <a:pt x="125" y="119"/>
                  </a:cubicBezTo>
                  <a:cubicBezTo>
                    <a:pt x="141" y="103"/>
                    <a:pt x="156" y="87"/>
                    <a:pt x="168" y="68"/>
                  </a:cubicBezTo>
                  <a:cubicBezTo>
                    <a:pt x="174" y="59"/>
                    <a:pt x="179" y="49"/>
                    <a:pt x="185" y="40"/>
                  </a:cubicBezTo>
                  <a:cubicBezTo>
                    <a:pt x="189" y="30"/>
                    <a:pt x="193" y="20"/>
                    <a:pt x="197" y="10"/>
                  </a:cubicBezTo>
                  <a:cubicBezTo>
                    <a:pt x="198" y="7"/>
                    <a:pt x="197" y="3"/>
                    <a:pt x="195" y="2"/>
                  </a:cubicBezTo>
                  <a:cubicBezTo>
                    <a:pt x="192" y="0"/>
                    <a:pt x="188" y="1"/>
                    <a:pt x="186" y="4"/>
                  </a:cubicBezTo>
                  <a:cubicBezTo>
                    <a:pt x="186" y="4"/>
                    <a:pt x="186" y="4"/>
                    <a:pt x="186" y="4"/>
                  </a:cubicBezTo>
                  <a:cubicBezTo>
                    <a:pt x="162" y="39"/>
                    <a:pt x="138" y="72"/>
                    <a:pt x="107" y="100"/>
                  </a:cubicBezTo>
                  <a:cubicBezTo>
                    <a:pt x="93" y="114"/>
                    <a:pt x="76" y="126"/>
                    <a:pt x="59" y="137"/>
                  </a:cubicBezTo>
                  <a:cubicBezTo>
                    <a:pt x="42" y="148"/>
                    <a:pt x="23" y="158"/>
                    <a:pt x="5" y="165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1" y="167"/>
                    <a:pt x="0" y="169"/>
                    <a:pt x="0" y="172"/>
                  </a:cubicBezTo>
                  <a:cubicBezTo>
                    <a:pt x="0" y="176"/>
                    <a:pt x="4" y="179"/>
                    <a:pt x="7" y="1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4849935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图形 6">
            <a:extLst>
              <a:ext uri="{FF2B5EF4-FFF2-40B4-BE49-F238E27FC236}">
                <a16:creationId xmlns:a16="http://schemas.microsoft.com/office/drawing/2014/main" id="{74C51DAE-5766-449F-B7D5-247BDEBFE0B3}"/>
              </a:ext>
            </a:extLst>
          </p:cNvPr>
          <p:cNvSpPr/>
          <p:nvPr/>
        </p:nvSpPr>
        <p:spPr>
          <a:xfrm>
            <a:off x="666397" y="1502393"/>
            <a:ext cx="6962929" cy="4507238"/>
          </a:xfrm>
          <a:custGeom>
            <a:avLst/>
            <a:gdLst>
              <a:gd name="connsiteX0" fmla="*/ 6302788 w 6624923"/>
              <a:gd name="connsiteY0" fmla="*/ 4278821 h 4288440"/>
              <a:gd name="connsiteX1" fmla="*/ 6293453 w 6624923"/>
              <a:gd name="connsiteY1" fmla="*/ 4264724 h 4288440"/>
              <a:gd name="connsiteX2" fmla="*/ 6293453 w 6624923"/>
              <a:gd name="connsiteY2" fmla="*/ 4250627 h 4288440"/>
              <a:gd name="connsiteX3" fmla="*/ 6298120 w 6624923"/>
              <a:gd name="connsiteY3" fmla="*/ 4231863 h 4288440"/>
              <a:gd name="connsiteX4" fmla="*/ 6298120 w 6624923"/>
              <a:gd name="connsiteY4" fmla="*/ 4213098 h 4288440"/>
              <a:gd name="connsiteX5" fmla="*/ 6298120 w 6624923"/>
              <a:gd name="connsiteY5" fmla="*/ 4203668 h 4288440"/>
              <a:gd name="connsiteX6" fmla="*/ 6298120 w 6624923"/>
              <a:gd name="connsiteY6" fmla="*/ 4194334 h 4288440"/>
              <a:gd name="connsiteX7" fmla="*/ 6293453 w 6624923"/>
              <a:gd name="connsiteY7" fmla="*/ 4194334 h 4288440"/>
              <a:gd name="connsiteX8" fmla="*/ 6288786 w 6624923"/>
              <a:gd name="connsiteY8" fmla="*/ 4199001 h 4288440"/>
              <a:gd name="connsiteX9" fmla="*/ 6288786 w 6624923"/>
              <a:gd name="connsiteY9" fmla="*/ 4208336 h 4288440"/>
              <a:gd name="connsiteX10" fmla="*/ 6288786 w 6624923"/>
              <a:gd name="connsiteY10" fmla="*/ 4213003 h 4288440"/>
              <a:gd name="connsiteX11" fmla="*/ 6284119 w 6624923"/>
              <a:gd name="connsiteY11" fmla="*/ 4222433 h 4288440"/>
              <a:gd name="connsiteX12" fmla="*/ 6274785 w 6624923"/>
              <a:gd name="connsiteY12" fmla="*/ 4227100 h 4288440"/>
              <a:gd name="connsiteX13" fmla="*/ 6279452 w 6624923"/>
              <a:gd name="connsiteY13" fmla="*/ 4213003 h 4288440"/>
              <a:gd name="connsiteX14" fmla="*/ 6279452 w 6624923"/>
              <a:gd name="connsiteY14" fmla="*/ 4203573 h 4288440"/>
              <a:gd name="connsiteX15" fmla="*/ 6284119 w 6624923"/>
              <a:gd name="connsiteY15" fmla="*/ 4194239 h 4288440"/>
              <a:gd name="connsiteX16" fmla="*/ 6288786 w 6624923"/>
              <a:gd name="connsiteY16" fmla="*/ 4180141 h 4288440"/>
              <a:gd name="connsiteX17" fmla="*/ 6288786 w 6624923"/>
              <a:gd name="connsiteY17" fmla="*/ 4166045 h 4288440"/>
              <a:gd name="connsiteX18" fmla="*/ 6288786 w 6624923"/>
              <a:gd name="connsiteY18" fmla="*/ 4147280 h 4288440"/>
              <a:gd name="connsiteX19" fmla="*/ 6293453 w 6624923"/>
              <a:gd name="connsiteY19" fmla="*/ 4128516 h 4288440"/>
              <a:gd name="connsiteX20" fmla="*/ 6293453 w 6624923"/>
              <a:gd name="connsiteY20" fmla="*/ 4114419 h 4288440"/>
              <a:gd name="connsiteX21" fmla="*/ 6298120 w 6624923"/>
              <a:gd name="connsiteY21" fmla="*/ 4095655 h 4288440"/>
              <a:gd name="connsiteX22" fmla="*/ 6298120 w 6624923"/>
              <a:gd name="connsiteY22" fmla="*/ 4048697 h 4288440"/>
              <a:gd name="connsiteX23" fmla="*/ 6302788 w 6624923"/>
              <a:gd name="connsiteY23" fmla="*/ 4025265 h 4288440"/>
              <a:gd name="connsiteX24" fmla="*/ 6302788 w 6624923"/>
              <a:gd name="connsiteY24" fmla="*/ 4006501 h 4288440"/>
              <a:gd name="connsiteX25" fmla="*/ 6302788 w 6624923"/>
              <a:gd name="connsiteY25" fmla="*/ 3992404 h 4288440"/>
              <a:gd name="connsiteX26" fmla="*/ 6302788 w 6624923"/>
              <a:gd name="connsiteY26" fmla="*/ 3987737 h 4288440"/>
              <a:gd name="connsiteX27" fmla="*/ 6307455 w 6624923"/>
              <a:gd name="connsiteY27" fmla="*/ 3983070 h 4288440"/>
              <a:gd name="connsiteX28" fmla="*/ 6307455 w 6624923"/>
              <a:gd name="connsiteY28" fmla="*/ 3964305 h 4288440"/>
              <a:gd name="connsiteX29" fmla="*/ 6307455 w 6624923"/>
              <a:gd name="connsiteY29" fmla="*/ 3950208 h 4288440"/>
              <a:gd name="connsiteX30" fmla="*/ 6302788 w 6624923"/>
              <a:gd name="connsiteY30" fmla="*/ 3945541 h 4288440"/>
              <a:gd name="connsiteX31" fmla="*/ 6302788 w 6624923"/>
              <a:gd name="connsiteY31" fmla="*/ 3950208 h 4288440"/>
              <a:gd name="connsiteX32" fmla="*/ 6302788 w 6624923"/>
              <a:gd name="connsiteY32" fmla="*/ 3959638 h 4288440"/>
              <a:gd name="connsiteX33" fmla="*/ 6302788 w 6624923"/>
              <a:gd name="connsiteY33" fmla="*/ 3964305 h 4288440"/>
              <a:gd name="connsiteX34" fmla="*/ 6298120 w 6624923"/>
              <a:gd name="connsiteY34" fmla="*/ 3968972 h 4288440"/>
              <a:gd name="connsiteX35" fmla="*/ 6288786 w 6624923"/>
              <a:gd name="connsiteY35" fmla="*/ 3978307 h 4288440"/>
              <a:gd name="connsiteX36" fmla="*/ 6288786 w 6624923"/>
              <a:gd name="connsiteY36" fmla="*/ 3982974 h 4288440"/>
              <a:gd name="connsiteX37" fmla="*/ 6284119 w 6624923"/>
              <a:gd name="connsiteY37" fmla="*/ 3987641 h 4288440"/>
              <a:gd name="connsiteX38" fmla="*/ 6279452 w 6624923"/>
              <a:gd name="connsiteY38" fmla="*/ 3982974 h 4288440"/>
              <a:gd name="connsiteX39" fmla="*/ 6284119 w 6624923"/>
              <a:gd name="connsiteY39" fmla="*/ 3973640 h 4288440"/>
              <a:gd name="connsiteX40" fmla="*/ 6288786 w 6624923"/>
              <a:gd name="connsiteY40" fmla="*/ 3907917 h 4288440"/>
              <a:gd name="connsiteX41" fmla="*/ 6293453 w 6624923"/>
              <a:gd name="connsiteY41" fmla="*/ 3837528 h 4288440"/>
              <a:gd name="connsiteX42" fmla="*/ 6293453 w 6624923"/>
              <a:gd name="connsiteY42" fmla="*/ 3762470 h 4288440"/>
              <a:gd name="connsiteX43" fmla="*/ 6284119 w 6624923"/>
              <a:gd name="connsiteY43" fmla="*/ 3701510 h 4288440"/>
              <a:gd name="connsiteX44" fmla="*/ 6279452 w 6624923"/>
              <a:gd name="connsiteY44" fmla="*/ 3673316 h 4288440"/>
              <a:gd name="connsiteX45" fmla="*/ 6270118 w 6624923"/>
              <a:gd name="connsiteY45" fmla="*/ 3649885 h 4288440"/>
              <a:gd name="connsiteX46" fmla="*/ 6265450 w 6624923"/>
              <a:gd name="connsiteY46" fmla="*/ 3626453 h 4288440"/>
              <a:gd name="connsiteX47" fmla="*/ 6260783 w 6624923"/>
              <a:gd name="connsiteY47" fmla="*/ 3617024 h 4288440"/>
              <a:gd name="connsiteX48" fmla="*/ 6256115 w 6624923"/>
              <a:gd name="connsiteY48" fmla="*/ 3612356 h 4288440"/>
              <a:gd name="connsiteX49" fmla="*/ 6256115 w 6624923"/>
              <a:gd name="connsiteY49" fmla="*/ 3603022 h 4288440"/>
              <a:gd name="connsiteX50" fmla="*/ 6256115 w 6624923"/>
              <a:gd name="connsiteY50" fmla="*/ 3588925 h 4288440"/>
              <a:gd name="connsiteX51" fmla="*/ 6251448 w 6624923"/>
              <a:gd name="connsiteY51" fmla="*/ 3584258 h 4288440"/>
              <a:gd name="connsiteX52" fmla="*/ 6246781 w 6624923"/>
              <a:gd name="connsiteY52" fmla="*/ 3574923 h 4288440"/>
              <a:gd name="connsiteX53" fmla="*/ 6242114 w 6624923"/>
              <a:gd name="connsiteY53" fmla="*/ 3565589 h 4288440"/>
              <a:gd name="connsiteX54" fmla="*/ 6228017 w 6624923"/>
              <a:gd name="connsiteY54" fmla="*/ 3537395 h 4288440"/>
              <a:gd name="connsiteX55" fmla="*/ 6213920 w 6624923"/>
              <a:gd name="connsiteY55" fmla="*/ 3504533 h 4288440"/>
              <a:gd name="connsiteX56" fmla="*/ 6209253 w 6624923"/>
              <a:gd name="connsiteY56" fmla="*/ 3495199 h 4288440"/>
              <a:gd name="connsiteX57" fmla="*/ 6209253 w 6624923"/>
              <a:gd name="connsiteY57" fmla="*/ 3490532 h 4288440"/>
              <a:gd name="connsiteX58" fmla="*/ 6199918 w 6624923"/>
              <a:gd name="connsiteY58" fmla="*/ 3476435 h 4288440"/>
              <a:gd name="connsiteX59" fmla="*/ 6176487 w 6624923"/>
              <a:gd name="connsiteY59" fmla="*/ 3420142 h 4288440"/>
              <a:gd name="connsiteX60" fmla="*/ 6148388 w 6624923"/>
              <a:gd name="connsiteY60" fmla="*/ 3363849 h 4288440"/>
              <a:gd name="connsiteX61" fmla="*/ 6134291 w 6624923"/>
              <a:gd name="connsiteY61" fmla="*/ 3340418 h 4288440"/>
              <a:gd name="connsiteX62" fmla="*/ 6129624 w 6624923"/>
              <a:gd name="connsiteY62" fmla="*/ 3321653 h 4288440"/>
              <a:gd name="connsiteX63" fmla="*/ 6120289 w 6624923"/>
              <a:gd name="connsiteY63" fmla="*/ 3298222 h 4288440"/>
              <a:gd name="connsiteX64" fmla="*/ 6110955 w 6624923"/>
              <a:gd name="connsiteY64" fmla="*/ 3284125 h 4288440"/>
              <a:gd name="connsiteX65" fmla="*/ 6106287 w 6624923"/>
              <a:gd name="connsiteY65" fmla="*/ 3270028 h 4288440"/>
              <a:gd name="connsiteX66" fmla="*/ 6096953 w 6624923"/>
              <a:gd name="connsiteY66" fmla="*/ 3265361 h 4288440"/>
              <a:gd name="connsiteX67" fmla="*/ 6092285 w 6624923"/>
              <a:gd name="connsiteY67" fmla="*/ 3260693 h 4288440"/>
              <a:gd name="connsiteX68" fmla="*/ 6082951 w 6624923"/>
              <a:gd name="connsiteY68" fmla="*/ 3256026 h 4288440"/>
              <a:gd name="connsiteX69" fmla="*/ 6064186 w 6624923"/>
              <a:gd name="connsiteY69" fmla="*/ 3241929 h 4288440"/>
              <a:gd name="connsiteX70" fmla="*/ 6040755 w 6624923"/>
              <a:gd name="connsiteY70" fmla="*/ 3227832 h 4288440"/>
              <a:gd name="connsiteX71" fmla="*/ 6021991 w 6624923"/>
              <a:gd name="connsiteY71" fmla="*/ 3218403 h 4288440"/>
              <a:gd name="connsiteX72" fmla="*/ 5993893 w 6624923"/>
              <a:gd name="connsiteY72" fmla="*/ 3209068 h 4288440"/>
              <a:gd name="connsiteX73" fmla="*/ 5965794 w 6624923"/>
              <a:gd name="connsiteY73" fmla="*/ 3194971 h 4288440"/>
              <a:gd name="connsiteX74" fmla="*/ 5942362 w 6624923"/>
              <a:gd name="connsiteY74" fmla="*/ 3185541 h 4288440"/>
              <a:gd name="connsiteX75" fmla="*/ 5923598 w 6624923"/>
              <a:gd name="connsiteY75" fmla="*/ 3180874 h 4288440"/>
              <a:gd name="connsiteX76" fmla="*/ 5909501 w 6624923"/>
              <a:gd name="connsiteY76" fmla="*/ 3180874 h 4288440"/>
              <a:gd name="connsiteX77" fmla="*/ 5900166 w 6624923"/>
              <a:gd name="connsiteY77" fmla="*/ 3176207 h 4288440"/>
              <a:gd name="connsiteX78" fmla="*/ 5895499 w 6624923"/>
              <a:gd name="connsiteY78" fmla="*/ 3176207 h 4288440"/>
              <a:gd name="connsiteX79" fmla="*/ 5895499 w 6624923"/>
              <a:gd name="connsiteY79" fmla="*/ 3171539 h 4288440"/>
              <a:gd name="connsiteX80" fmla="*/ 5886164 w 6624923"/>
              <a:gd name="connsiteY80" fmla="*/ 3166872 h 4288440"/>
              <a:gd name="connsiteX81" fmla="*/ 5881497 w 6624923"/>
              <a:gd name="connsiteY81" fmla="*/ 3166872 h 4288440"/>
              <a:gd name="connsiteX82" fmla="*/ 5876830 w 6624923"/>
              <a:gd name="connsiteY82" fmla="*/ 3171539 h 4288440"/>
              <a:gd name="connsiteX83" fmla="*/ 5872163 w 6624923"/>
              <a:gd name="connsiteY83" fmla="*/ 3185636 h 4288440"/>
              <a:gd name="connsiteX84" fmla="*/ 5867496 w 6624923"/>
              <a:gd name="connsiteY84" fmla="*/ 3195066 h 4288440"/>
              <a:gd name="connsiteX85" fmla="*/ 5858161 w 6624923"/>
              <a:gd name="connsiteY85" fmla="*/ 3209163 h 4288440"/>
              <a:gd name="connsiteX86" fmla="*/ 5848826 w 6624923"/>
              <a:gd name="connsiteY86" fmla="*/ 3237357 h 4288440"/>
              <a:gd name="connsiteX87" fmla="*/ 5825395 w 6624923"/>
              <a:gd name="connsiteY87" fmla="*/ 3265456 h 4288440"/>
              <a:gd name="connsiteX88" fmla="*/ 5806631 w 6624923"/>
              <a:gd name="connsiteY88" fmla="*/ 3284220 h 4288440"/>
              <a:gd name="connsiteX89" fmla="*/ 5797296 w 6624923"/>
              <a:gd name="connsiteY89" fmla="*/ 3293650 h 4288440"/>
              <a:gd name="connsiteX90" fmla="*/ 5787961 w 6624923"/>
              <a:gd name="connsiteY90" fmla="*/ 3293650 h 4288440"/>
              <a:gd name="connsiteX91" fmla="*/ 5778627 w 6624923"/>
              <a:gd name="connsiteY91" fmla="*/ 3298317 h 4288440"/>
              <a:gd name="connsiteX92" fmla="*/ 5778627 w 6624923"/>
              <a:gd name="connsiteY92" fmla="*/ 3302984 h 4288440"/>
              <a:gd name="connsiteX93" fmla="*/ 5773960 w 6624923"/>
              <a:gd name="connsiteY93" fmla="*/ 3312414 h 4288440"/>
              <a:gd name="connsiteX94" fmla="*/ 5764626 w 6624923"/>
              <a:gd name="connsiteY94" fmla="*/ 3312414 h 4288440"/>
              <a:gd name="connsiteX95" fmla="*/ 5755291 w 6624923"/>
              <a:gd name="connsiteY95" fmla="*/ 3317081 h 4288440"/>
              <a:gd name="connsiteX96" fmla="*/ 5745956 w 6624923"/>
              <a:gd name="connsiteY96" fmla="*/ 3331178 h 4288440"/>
              <a:gd name="connsiteX97" fmla="*/ 5741289 w 6624923"/>
              <a:gd name="connsiteY97" fmla="*/ 3340608 h 4288440"/>
              <a:gd name="connsiteX98" fmla="*/ 5736622 w 6624923"/>
              <a:gd name="connsiteY98" fmla="*/ 3345275 h 4288440"/>
              <a:gd name="connsiteX99" fmla="*/ 5727287 w 6624923"/>
              <a:gd name="connsiteY99" fmla="*/ 3345275 h 4288440"/>
              <a:gd name="connsiteX100" fmla="*/ 5717953 w 6624923"/>
              <a:gd name="connsiteY100" fmla="*/ 3349943 h 4288440"/>
              <a:gd name="connsiteX101" fmla="*/ 5703856 w 6624923"/>
              <a:gd name="connsiteY101" fmla="*/ 3349943 h 4288440"/>
              <a:gd name="connsiteX102" fmla="*/ 5699189 w 6624923"/>
              <a:gd name="connsiteY102" fmla="*/ 3354610 h 4288440"/>
              <a:gd name="connsiteX103" fmla="*/ 5689854 w 6624923"/>
              <a:gd name="connsiteY103" fmla="*/ 3354610 h 4288440"/>
              <a:gd name="connsiteX104" fmla="*/ 5671090 w 6624923"/>
              <a:gd name="connsiteY104" fmla="*/ 3354610 h 4288440"/>
              <a:gd name="connsiteX105" fmla="*/ 5652326 w 6624923"/>
              <a:gd name="connsiteY105" fmla="*/ 3359277 h 4288440"/>
              <a:gd name="connsiteX106" fmla="*/ 5633562 w 6624923"/>
              <a:gd name="connsiteY106" fmla="*/ 3363945 h 4288440"/>
              <a:gd name="connsiteX107" fmla="*/ 5619464 w 6624923"/>
              <a:gd name="connsiteY107" fmla="*/ 3373374 h 4288440"/>
              <a:gd name="connsiteX108" fmla="*/ 5605367 w 6624923"/>
              <a:gd name="connsiteY108" fmla="*/ 3373374 h 4288440"/>
              <a:gd name="connsiteX109" fmla="*/ 5591366 w 6624923"/>
              <a:gd name="connsiteY109" fmla="*/ 3378041 h 4288440"/>
              <a:gd name="connsiteX110" fmla="*/ 5577269 w 6624923"/>
              <a:gd name="connsiteY110" fmla="*/ 3382709 h 4288440"/>
              <a:gd name="connsiteX111" fmla="*/ 5558505 w 6624923"/>
              <a:gd name="connsiteY111" fmla="*/ 3387376 h 4288440"/>
              <a:gd name="connsiteX112" fmla="*/ 5544408 w 6624923"/>
              <a:gd name="connsiteY112" fmla="*/ 3392043 h 4288440"/>
              <a:gd name="connsiteX113" fmla="*/ 5535073 w 6624923"/>
              <a:gd name="connsiteY113" fmla="*/ 3392043 h 4288440"/>
              <a:gd name="connsiteX114" fmla="*/ 5525739 w 6624923"/>
              <a:gd name="connsiteY114" fmla="*/ 3392043 h 4288440"/>
              <a:gd name="connsiteX115" fmla="*/ 5521071 w 6624923"/>
              <a:gd name="connsiteY115" fmla="*/ 3396710 h 4288440"/>
              <a:gd name="connsiteX116" fmla="*/ 5506974 w 6624923"/>
              <a:gd name="connsiteY116" fmla="*/ 3392043 h 4288440"/>
              <a:gd name="connsiteX117" fmla="*/ 5488210 w 6624923"/>
              <a:gd name="connsiteY117" fmla="*/ 3392043 h 4288440"/>
              <a:gd name="connsiteX118" fmla="*/ 5464778 w 6624923"/>
              <a:gd name="connsiteY118" fmla="*/ 3392043 h 4288440"/>
              <a:gd name="connsiteX119" fmla="*/ 5427250 w 6624923"/>
              <a:gd name="connsiteY119" fmla="*/ 3387376 h 4288440"/>
              <a:gd name="connsiteX120" fmla="*/ 5389721 w 6624923"/>
              <a:gd name="connsiteY120" fmla="*/ 3368612 h 4288440"/>
              <a:gd name="connsiteX121" fmla="*/ 5375624 w 6624923"/>
              <a:gd name="connsiteY121" fmla="*/ 3363945 h 4288440"/>
              <a:gd name="connsiteX122" fmla="*/ 5370957 w 6624923"/>
              <a:gd name="connsiteY122" fmla="*/ 3363945 h 4288440"/>
              <a:gd name="connsiteX123" fmla="*/ 5370957 w 6624923"/>
              <a:gd name="connsiteY123" fmla="*/ 3363945 h 4288440"/>
              <a:gd name="connsiteX124" fmla="*/ 5366290 w 6624923"/>
              <a:gd name="connsiteY124" fmla="*/ 3359277 h 4288440"/>
              <a:gd name="connsiteX125" fmla="*/ 5361623 w 6624923"/>
              <a:gd name="connsiteY125" fmla="*/ 3354610 h 4288440"/>
              <a:gd name="connsiteX126" fmla="*/ 5342858 w 6624923"/>
              <a:gd name="connsiteY126" fmla="*/ 3345275 h 4288440"/>
              <a:gd name="connsiteX127" fmla="*/ 5319427 w 6624923"/>
              <a:gd name="connsiteY127" fmla="*/ 3331178 h 4288440"/>
              <a:gd name="connsiteX128" fmla="*/ 5310092 w 6624923"/>
              <a:gd name="connsiteY128" fmla="*/ 3331178 h 4288440"/>
              <a:gd name="connsiteX129" fmla="*/ 5310092 w 6624923"/>
              <a:gd name="connsiteY129" fmla="*/ 3326511 h 4288440"/>
              <a:gd name="connsiteX130" fmla="*/ 5305425 w 6624923"/>
              <a:gd name="connsiteY130" fmla="*/ 3321844 h 4288440"/>
              <a:gd name="connsiteX131" fmla="*/ 5286661 w 6624923"/>
              <a:gd name="connsiteY131" fmla="*/ 3326511 h 4288440"/>
              <a:gd name="connsiteX132" fmla="*/ 5263230 w 6624923"/>
              <a:gd name="connsiteY132" fmla="*/ 3326511 h 4288440"/>
              <a:gd name="connsiteX133" fmla="*/ 5235131 w 6624923"/>
              <a:gd name="connsiteY133" fmla="*/ 3331178 h 4288440"/>
              <a:gd name="connsiteX134" fmla="*/ 5207032 w 6624923"/>
              <a:gd name="connsiteY134" fmla="*/ 3331178 h 4288440"/>
              <a:gd name="connsiteX135" fmla="*/ 5178933 w 6624923"/>
              <a:gd name="connsiteY135" fmla="*/ 3335846 h 4288440"/>
              <a:gd name="connsiteX136" fmla="*/ 5164836 w 6624923"/>
              <a:gd name="connsiteY136" fmla="*/ 3335846 h 4288440"/>
              <a:gd name="connsiteX137" fmla="*/ 5155502 w 6624923"/>
              <a:gd name="connsiteY137" fmla="*/ 3331178 h 4288440"/>
              <a:gd name="connsiteX138" fmla="*/ 5155502 w 6624923"/>
              <a:gd name="connsiteY138" fmla="*/ 3326511 h 4288440"/>
              <a:gd name="connsiteX139" fmla="*/ 5155502 w 6624923"/>
              <a:gd name="connsiteY139" fmla="*/ 3321844 h 4288440"/>
              <a:gd name="connsiteX140" fmla="*/ 5160169 w 6624923"/>
              <a:gd name="connsiteY140" fmla="*/ 3317177 h 4288440"/>
              <a:gd name="connsiteX141" fmla="*/ 5174266 w 6624923"/>
              <a:gd name="connsiteY141" fmla="*/ 3317177 h 4288440"/>
              <a:gd name="connsiteX142" fmla="*/ 5188363 w 6624923"/>
              <a:gd name="connsiteY142" fmla="*/ 3317177 h 4288440"/>
              <a:gd name="connsiteX143" fmla="*/ 5211794 w 6624923"/>
              <a:gd name="connsiteY143" fmla="*/ 3312509 h 4288440"/>
              <a:gd name="connsiteX144" fmla="*/ 5244560 w 6624923"/>
              <a:gd name="connsiteY144" fmla="*/ 3312509 h 4288440"/>
              <a:gd name="connsiteX145" fmla="*/ 5263325 w 6624923"/>
              <a:gd name="connsiteY145" fmla="*/ 3312509 h 4288440"/>
              <a:gd name="connsiteX146" fmla="*/ 5272659 w 6624923"/>
              <a:gd name="connsiteY146" fmla="*/ 3307842 h 4288440"/>
              <a:gd name="connsiteX147" fmla="*/ 5277326 w 6624923"/>
              <a:gd name="connsiteY147" fmla="*/ 3303175 h 4288440"/>
              <a:gd name="connsiteX148" fmla="*/ 5272659 w 6624923"/>
              <a:gd name="connsiteY148" fmla="*/ 3298508 h 4288440"/>
              <a:gd name="connsiteX149" fmla="*/ 5272659 w 6624923"/>
              <a:gd name="connsiteY149" fmla="*/ 3298508 h 4288440"/>
              <a:gd name="connsiteX150" fmla="*/ 5263325 w 6624923"/>
              <a:gd name="connsiteY150" fmla="*/ 3293840 h 4288440"/>
              <a:gd name="connsiteX151" fmla="*/ 5253990 w 6624923"/>
              <a:gd name="connsiteY151" fmla="*/ 3284411 h 4288440"/>
              <a:gd name="connsiteX152" fmla="*/ 5239893 w 6624923"/>
              <a:gd name="connsiteY152" fmla="*/ 3275076 h 4288440"/>
              <a:gd name="connsiteX153" fmla="*/ 5225796 w 6624923"/>
              <a:gd name="connsiteY153" fmla="*/ 3275076 h 4288440"/>
              <a:gd name="connsiteX154" fmla="*/ 5211699 w 6624923"/>
              <a:gd name="connsiteY154" fmla="*/ 3270409 h 4288440"/>
              <a:gd name="connsiteX155" fmla="*/ 5188268 w 6624923"/>
              <a:gd name="connsiteY155" fmla="*/ 3265741 h 4288440"/>
              <a:gd name="connsiteX156" fmla="*/ 5164836 w 6624923"/>
              <a:gd name="connsiteY156" fmla="*/ 3251645 h 4288440"/>
              <a:gd name="connsiteX157" fmla="*/ 5141405 w 6624923"/>
              <a:gd name="connsiteY157" fmla="*/ 3237548 h 4288440"/>
              <a:gd name="connsiteX158" fmla="*/ 5122640 w 6624923"/>
              <a:gd name="connsiteY158" fmla="*/ 3223451 h 4288440"/>
              <a:gd name="connsiteX159" fmla="*/ 5103877 w 6624923"/>
              <a:gd name="connsiteY159" fmla="*/ 3204686 h 4288440"/>
              <a:gd name="connsiteX160" fmla="*/ 5089779 w 6624923"/>
              <a:gd name="connsiteY160" fmla="*/ 3181255 h 4288440"/>
              <a:gd name="connsiteX161" fmla="*/ 5085112 w 6624923"/>
              <a:gd name="connsiteY161" fmla="*/ 3171920 h 4288440"/>
              <a:gd name="connsiteX162" fmla="*/ 5080445 w 6624923"/>
              <a:gd name="connsiteY162" fmla="*/ 3167253 h 4288440"/>
              <a:gd name="connsiteX163" fmla="*/ 5071110 w 6624923"/>
              <a:gd name="connsiteY163" fmla="*/ 3153156 h 4288440"/>
              <a:gd name="connsiteX164" fmla="*/ 5061776 w 6624923"/>
              <a:gd name="connsiteY164" fmla="*/ 3143822 h 4288440"/>
              <a:gd name="connsiteX165" fmla="*/ 5061776 w 6624923"/>
              <a:gd name="connsiteY165" fmla="*/ 3134392 h 4288440"/>
              <a:gd name="connsiteX166" fmla="*/ 5071110 w 6624923"/>
              <a:gd name="connsiteY166" fmla="*/ 3129724 h 4288440"/>
              <a:gd name="connsiteX167" fmla="*/ 5080445 w 6624923"/>
              <a:gd name="connsiteY167" fmla="*/ 3139154 h 4288440"/>
              <a:gd name="connsiteX168" fmla="*/ 5089779 w 6624923"/>
              <a:gd name="connsiteY168" fmla="*/ 3143822 h 4288440"/>
              <a:gd name="connsiteX169" fmla="*/ 5089779 w 6624923"/>
              <a:gd name="connsiteY169" fmla="*/ 3143822 h 4288440"/>
              <a:gd name="connsiteX170" fmla="*/ 5094446 w 6624923"/>
              <a:gd name="connsiteY170" fmla="*/ 3139154 h 4288440"/>
              <a:gd name="connsiteX171" fmla="*/ 5103781 w 6624923"/>
              <a:gd name="connsiteY171" fmla="*/ 3143822 h 4288440"/>
              <a:gd name="connsiteX172" fmla="*/ 5108448 w 6624923"/>
              <a:gd name="connsiteY172" fmla="*/ 3143822 h 4288440"/>
              <a:gd name="connsiteX173" fmla="*/ 5108448 w 6624923"/>
              <a:gd name="connsiteY173" fmla="*/ 3143822 h 4288440"/>
              <a:gd name="connsiteX174" fmla="*/ 5103781 w 6624923"/>
              <a:gd name="connsiteY174" fmla="*/ 3134392 h 4288440"/>
              <a:gd name="connsiteX175" fmla="*/ 5094446 w 6624923"/>
              <a:gd name="connsiteY175" fmla="*/ 3124962 h 4288440"/>
              <a:gd name="connsiteX176" fmla="*/ 5080349 w 6624923"/>
              <a:gd name="connsiteY176" fmla="*/ 3110865 h 4288440"/>
              <a:gd name="connsiteX177" fmla="*/ 5075682 w 6624923"/>
              <a:gd name="connsiteY177" fmla="*/ 3092101 h 4288440"/>
              <a:gd name="connsiteX178" fmla="*/ 5075682 w 6624923"/>
              <a:gd name="connsiteY178" fmla="*/ 3073337 h 4288440"/>
              <a:gd name="connsiteX179" fmla="*/ 5080349 w 6624923"/>
              <a:gd name="connsiteY179" fmla="*/ 3068670 h 4288440"/>
              <a:gd name="connsiteX180" fmla="*/ 5089684 w 6624923"/>
              <a:gd name="connsiteY180" fmla="*/ 3073337 h 4288440"/>
              <a:gd name="connsiteX181" fmla="*/ 5103781 w 6624923"/>
              <a:gd name="connsiteY181" fmla="*/ 3087434 h 4288440"/>
              <a:gd name="connsiteX182" fmla="*/ 5117878 w 6624923"/>
              <a:gd name="connsiteY182" fmla="*/ 3106198 h 4288440"/>
              <a:gd name="connsiteX183" fmla="*/ 5131975 w 6624923"/>
              <a:gd name="connsiteY183" fmla="*/ 3115532 h 4288440"/>
              <a:gd name="connsiteX184" fmla="*/ 5146072 w 6624923"/>
              <a:gd name="connsiteY184" fmla="*/ 3124962 h 4288440"/>
              <a:gd name="connsiteX185" fmla="*/ 5164836 w 6624923"/>
              <a:gd name="connsiteY185" fmla="*/ 3139059 h 4288440"/>
              <a:gd name="connsiteX186" fmla="*/ 5192935 w 6624923"/>
              <a:gd name="connsiteY186" fmla="*/ 3148394 h 4288440"/>
              <a:gd name="connsiteX187" fmla="*/ 5221034 w 6624923"/>
              <a:gd name="connsiteY187" fmla="*/ 3157823 h 4288440"/>
              <a:gd name="connsiteX188" fmla="*/ 5244465 w 6624923"/>
              <a:gd name="connsiteY188" fmla="*/ 3162491 h 4288440"/>
              <a:gd name="connsiteX189" fmla="*/ 5249133 w 6624923"/>
              <a:gd name="connsiteY189" fmla="*/ 3162491 h 4288440"/>
              <a:gd name="connsiteX190" fmla="*/ 5253800 w 6624923"/>
              <a:gd name="connsiteY190" fmla="*/ 3162491 h 4288440"/>
              <a:gd name="connsiteX191" fmla="*/ 5258467 w 6624923"/>
              <a:gd name="connsiteY191" fmla="*/ 3157823 h 4288440"/>
              <a:gd name="connsiteX192" fmla="*/ 5272564 w 6624923"/>
              <a:gd name="connsiteY192" fmla="*/ 3157823 h 4288440"/>
              <a:gd name="connsiteX193" fmla="*/ 5291328 w 6624923"/>
              <a:gd name="connsiteY193" fmla="*/ 3157823 h 4288440"/>
              <a:gd name="connsiteX194" fmla="*/ 5314760 w 6624923"/>
              <a:gd name="connsiteY194" fmla="*/ 3148394 h 4288440"/>
              <a:gd name="connsiteX195" fmla="*/ 5338191 w 6624923"/>
              <a:gd name="connsiteY195" fmla="*/ 3148394 h 4288440"/>
              <a:gd name="connsiteX196" fmla="*/ 5356955 w 6624923"/>
              <a:gd name="connsiteY196" fmla="*/ 3139059 h 4288440"/>
              <a:gd name="connsiteX197" fmla="*/ 5380387 w 6624923"/>
              <a:gd name="connsiteY197" fmla="*/ 3134392 h 4288440"/>
              <a:gd name="connsiteX198" fmla="*/ 5413248 w 6624923"/>
              <a:gd name="connsiteY198" fmla="*/ 3120295 h 4288440"/>
              <a:gd name="connsiteX199" fmla="*/ 5432012 w 6624923"/>
              <a:gd name="connsiteY199" fmla="*/ 3110960 h 4288440"/>
              <a:gd name="connsiteX200" fmla="*/ 5460111 w 6624923"/>
              <a:gd name="connsiteY200" fmla="*/ 3096863 h 4288440"/>
              <a:gd name="connsiteX201" fmla="*/ 5478876 w 6624923"/>
              <a:gd name="connsiteY201" fmla="*/ 3087529 h 4288440"/>
              <a:gd name="connsiteX202" fmla="*/ 5492973 w 6624923"/>
              <a:gd name="connsiteY202" fmla="*/ 3087529 h 4288440"/>
              <a:gd name="connsiteX203" fmla="*/ 5511736 w 6624923"/>
              <a:gd name="connsiteY203" fmla="*/ 3087529 h 4288440"/>
              <a:gd name="connsiteX204" fmla="*/ 5521071 w 6624923"/>
              <a:gd name="connsiteY204" fmla="*/ 3092196 h 4288440"/>
              <a:gd name="connsiteX205" fmla="*/ 5525739 w 6624923"/>
              <a:gd name="connsiteY205" fmla="*/ 3087529 h 4288440"/>
              <a:gd name="connsiteX206" fmla="*/ 5530406 w 6624923"/>
              <a:gd name="connsiteY206" fmla="*/ 3082862 h 4288440"/>
              <a:gd name="connsiteX207" fmla="*/ 5530406 w 6624923"/>
              <a:gd name="connsiteY207" fmla="*/ 3078195 h 4288440"/>
              <a:gd name="connsiteX208" fmla="*/ 5539740 w 6624923"/>
              <a:gd name="connsiteY208" fmla="*/ 3078195 h 4288440"/>
              <a:gd name="connsiteX209" fmla="*/ 5544408 w 6624923"/>
              <a:gd name="connsiteY209" fmla="*/ 3078195 h 4288440"/>
              <a:gd name="connsiteX210" fmla="*/ 5544408 w 6624923"/>
              <a:gd name="connsiteY210" fmla="*/ 3073527 h 4288440"/>
              <a:gd name="connsiteX211" fmla="*/ 5544408 w 6624923"/>
              <a:gd name="connsiteY211" fmla="*/ 3068860 h 4288440"/>
              <a:gd name="connsiteX212" fmla="*/ 5549075 w 6624923"/>
              <a:gd name="connsiteY212" fmla="*/ 3073527 h 4288440"/>
              <a:gd name="connsiteX213" fmla="*/ 5553075 w 6624923"/>
              <a:gd name="connsiteY213" fmla="*/ 3073527 h 4288440"/>
              <a:gd name="connsiteX214" fmla="*/ 5562410 w 6624923"/>
              <a:gd name="connsiteY214" fmla="*/ 3073527 h 4288440"/>
              <a:gd name="connsiteX215" fmla="*/ 5571744 w 6624923"/>
              <a:gd name="connsiteY215" fmla="*/ 3064097 h 4288440"/>
              <a:gd name="connsiteX216" fmla="*/ 5576412 w 6624923"/>
              <a:gd name="connsiteY216" fmla="*/ 3059430 h 4288440"/>
              <a:gd name="connsiteX217" fmla="*/ 5581079 w 6624923"/>
              <a:gd name="connsiteY217" fmla="*/ 3059430 h 4288440"/>
              <a:gd name="connsiteX218" fmla="*/ 5590413 w 6624923"/>
              <a:gd name="connsiteY218" fmla="*/ 3054763 h 4288440"/>
              <a:gd name="connsiteX219" fmla="*/ 5604415 w 6624923"/>
              <a:gd name="connsiteY219" fmla="*/ 3050096 h 4288440"/>
              <a:gd name="connsiteX220" fmla="*/ 5609082 w 6624923"/>
              <a:gd name="connsiteY220" fmla="*/ 3045428 h 4288440"/>
              <a:gd name="connsiteX221" fmla="*/ 5623179 w 6624923"/>
              <a:gd name="connsiteY221" fmla="*/ 3040761 h 4288440"/>
              <a:gd name="connsiteX222" fmla="*/ 5627846 w 6624923"/>
              <a:gd name="connsiteY222" fmla="*/ 3036094 h 4288440"/>
              <a:gd name="connsiteX223" fmla="*/ 5637181 w 6624923"/>
              <a:gd name="connsiteY223" fmla="*/ 3031427 h 4288440"/>
              <a:gd name="connsiteX224" fmla="*/ 5641848 w 6624923"/>
              <a:gd name="connsiteY224" fmla="*/ 3031427 h 4288440"/>
              <a:gd name="connsiteX225" fmla="*/ 5646515 w 6624923"/>
              <a:gd name="connsiteY225" fmla="*/ 3026759 h 4288440"/>
              <a:gd name="connsiteX226" fmla="*/ 5651183 w 6624923"/>
              <a:gd name="connsiteY226" fmla="*/ 3017330 h 4288440"/>
              <a:gd name="connsiteX227" fmla="*/ 5651183 w 6624923"/>
              <a:gd name="connsiteY227" fmla="*/ 3017330 h 4288440"/>
              <a:gd name="connsiteX228" fmla="*/ 5651183 w 6624923"/>
              <a:gd name="connsiteY228" fmla="*/ 3017330 h 4288440"/>
              <a:gd name="connsiteX229" fmla="*/ 5655850 w 6624923"/>
              <a:gd name="connsiteY229" fmla="*/ 3012662 h 4288440"/>
              <a:gd name="connsiteX230" fmla="*/ 5660518 w 6624923"/>
              <a:gd name="connsiteY230" fmla="*/ 3003328 h 4288440"/>
              <a:gd name="connsiteX231" fmla="*/ 5655850 w 6624923"/>
              <a:gd name="connsiteY231" fmla="*/ 3007995 h 4288440"/>
              <a:gd name="connsiteX232" fmla="*/ 5651183 w 6624923"/>
              <a:gd name="connsiteY232" fmla="*/ 3007995 h 4288440"/>
              <a:gd name="connsiteX233" fmla="*/ 5651183 w 6624923"/>
              <a:gd name="connsiteY233" fmla="*/ 3003328 h 4288440"/>
              <a:gd name="connsiteX234" fmla="*/ 5651183 w 6624923"/>
              <a:gd name="connsiteY234" fmla="*/ 2998661 h 4288440"/>
              <a:gd name="connsiteX235" fmla="*/ 5646515 w 6624923"/>
              <a:gd name="connsiteY235" fmla="*/ 2998661 h 4288440"/>
              <a:gd name="connsiteX236" fmla="*/ 5641848 w 6624923"/>
              <a:gd name="connsiteY236" fmla="*/ 3003328 h 4288440"/>
              <a:gd name="connsiteX237" fmla="*/ 5641848 w 6624923"/>
              <a:gd name="connsiteY237" fmla="*/ 3007995 h 4288440"/>
              <a:gd name="connsiteX238" fmla="*/ 5641848 w 6624923"/>
              <a:gd name="connsiteY238" fmla="*/ 3012662 h 4288440"/>
              <a:gd name="connsiteX239" fmla="*/ 5637181 w 6624923"/>
              <a:gd name="connsiteY239" fmla="*/ 3007995 h 4288440"/>
              <a:gd name="connsiteX240" fmla="*/ 5637181 w 6624923"/>
              <a:gd name="connsiteY240" fmla="*/ 3007995 h 4288440"/>
              <a:gd name="connsiteX241" fmla="*/ 5637181 w 6624923"/>
              <a:gd name="connsiteY241" fmla="*/ 3003328 h 4288440"/>
              <a:gd name="connsiteX242" fmla="*/ 5641848 w 6624923"/>
              <a:gd name="connsiteY242" fmla="*/ 2993898 h 4288440"/>
              <a:gd name="connsiteX243" fmla="*/ 5632514 w 6624923"/>
              <a:gd name="connsiteY243" fmla="*/ 2989231 h 4288440"/>
              <a:gd name="connsiteX244" fmla="*/ 5623179 w 6624923"/>
              <a:gd name="connsiteY244" fmla="*/ 2989231 h 4288440"/>
              <a:gd name="connsiteX245" fmla="*/ 5627846 w 6624923"/>
              <a:gd name="connsiteY245" fmla="*/ 2970466 h 4288440"/>
              <a:gd name="connsiteX246" fmla="*/ 5641944 w 6624923"/>
              <a:gd name="connsiteY246" fmla="*/ 2965799 h 4288440"/>
              <a:gd name="connsiteX247" fmla="*/ 5651278 w 6624923"/>
              <a:gd name="connsiteY247" fmla="*/ 2965799 h 4288440"/>
              <a:gd name="connsiteX248" fmla="*/ 5670043 w 6624923"/>
              <a:gd name="connsiteY248" fmla="*/ 2965799 h 4288440"/>
              <a:gd name="connsiteX249" fmla="*/ 5693474 w 6624923"/>
              <a:gd name="connsiteY249" fmla="*/ 2965799 h 4288440"/>
              <a:gd name="connsiteX250" fmla="*/ 5707476 w 6624923"/>
              <a:gd name="connsiteY250" fmla="*/ 2961132 h 4288440"/>
              <a:gd name="connsiteX251" fmla="*/ 5721573 w 6624923"/>
              <a:gd name="connsiteY251" fmla="*/ 2956465 h 4288440"/>
              <a:gd name="connsiteX252" fmla="*/ 5726240 w 6624923"/>
              <a:gd name="connsiteY252" fmla="*/ 2947035 h 4288440"/>
              <a:gd name="connsiteX253" fmla="*/ 5726240 w 6624923"/>
              <a:gd name="connsiteY253" fmla="*/ 2947035 h 4288440"/>
              <a:gd name="connsiteX254" fmla="*/ 5730907 w 6624923"/>
              <a:gd name="connsiteY254" fmla="*/ 2947035 h 4288440"/>
              <a:gd name="connsiteX255" fmla="*/ 5735574 w 6624923"/>
              <a:gd name="connsiteY255" fmla="*/ 2942368 h 4288440"/>
              <a:gd name="connsiteX256" fmla="*/ 5744909 w 6624923"/>
              <a:gd name="connsiteY256" fmla="*/ 2937701 h 4288440"/>
              <a:gd name="connsiteX257" fmla="*/ 5763673 w 6624923"/>
              <a:gd name="connsiteY257" fmla="*/ 2918936 h 4288440"/>
              <a:gd name="connsiteX258" fmla="*/ 5777770 w 6624923"/>
              <a:gd name="connsiteY258" fmla="*/ 2900172 h 4288440"/>
              <a:gd name="connsiteX259" fmla="*/ 5782437 w 6624923"/>
              <a:gd name="connsiteY259" fmla="*/ 2890838 h 4288440"/>
              <a:gd name="connsiteX260" fmla="*/ 5782437 w 6624923"/>
              <a:gd name="connsiteY260" fmla="*/ 2886170 h 4288440"/>
              <a:gd name="connsiteX261" fmla="*/ 5787105 w 6624923"/>
              <a:gd name="connsiteY261" fmla="*/ 2886170 h 4288440"/>
              <a:gd name="connsiteX262" fmla="*/ 5791772 w 6624923"/>
              <a:gd name="connsiteY262" fmla="*/ 2881503 h 4288440"/>
              <a:gd name="connsiteX263" fmla="*/ 5796439 w 6624923"/>
              <a:gd name="connsiteY263" fmla="*/ 2872169 h 4288440"/>
              <a:gd name="connsiteX264" fmla="*/ 5801106 w 6624923"/>
              <a:gd name="connsiteY264" fmla="*/ 2858072 h 4288440"/>
              <a:gd name="connsiteX265" fmla="*/ 5805774 w 6624923"/>
              <a:gd name="connsiteY265" fmla="*/ 2853404 h 4288440"/>
              <a:gd name="connsiteX266" fmla="*/ 5810441 w 6624923"/>
              <a:gd name="connsiteY266" fmla="*/ 2853404 h 4288440"/>
              <a:gd name="connsiteX267" fmla="*/ 5810441 w 6624923"/>
              <a:gd name="connsiteY267" fmla="*/ 2848737 h 4288440"/>
              <a:gd name="connsiteX268" fmla="*/ 5810441 w 6624923"/>
              <a:gd name="connsiteY268" fmla="*/ 2844070 h 4288440"/>
              <a:gd name="connsiteX269" fmla="*/ 5810441 w 6624923"/>
              <a:gd name="connsiteY269" fmla="*/ 2844070 h 4288440"/>
              <a:gd name="connsiteX270" fmla="*/ 5815108 w 6624923"/>
              <a:gd name="connsiteY270" fmla="*/ 2844070 h 4288440"/>
              <a:gd name="connsiteX271" fmla="*/ 5815108 w 6624923"/>
              <a:gd name="connsiteY271" fmla="*/ 2834640 h 4288440"/>
              <a:gd name="connsiteX272" fmla="*/ 5819775 w 6624923"/>
              <a:gd name="connsiteY272" fmla="*/ 2820543 h 4288440"/>
              <a:gd name="connsiteX273" fmla="*/ 5819775 w 6624923"/>
              <a:gd name="connsiteY273" fmla="*/ 2797112 h 4288440"/>
              <a:gd name="connsiteX274" fmla="*/ 5824442 w 6624923"/>
              <a:gd name="connsiteY274" fmla="*/ 2778347 h 4288440"/>
              <a:gd name="connsiteX275" fmla="*/ 5819775 w 6624923"/>
              <a:gd name="connsiteY275" fmla="*/ 2759583 h 4288440"/>
              <a:gd name="connsiteX276" fmla="*/ 5815108 w 6624923"/>
              <a:gd name="connsiteY276" fmla="*/ 2731389 h 4288440"/>
              <a:gd name="connsiteX277" fmla="*/ 5810441 w 6624923"/>
              <a:gd name="connsiteY277" fmla="*/ 2698528 h 4288440"/>
              <a:gd name="connsiteX278" fmla="*/ 5805774 w 6624923"/>
              <a:gd name="connsiteY278" fmla="*/ 2665666 h 4288440"/>
              <a:gd name="connsiteX279" fmla="*/ 5805774 w 6624923"/>
              <a:gd name="connsiteY279" fmla="*/ 2642235 h 4288440"/>
              <a:gd name="connsiteX280" fmla="*/ 5805774 w 6624923"/>
              <a:gd name="connsiteY280" fmla="*/ 2637568 h 4288440"/>
              <a:gd name="connsiteX281" fmla="*/ 5810441 w 6624923"/>
              <a:gd name="connsiteY281" fmla="*/ 2632901 h 4288440"/>
              <a:gd name="connsiteX282" fmla="*/ 5815108 w 6624923"/>
              <a:gd name="connsiteY282" fmla="*/ 2637568 h 4288440"/>
              <a:gd name="connsiteX283" fmla="*/ 5819775 w 6624923"/>
              <a:gd name="connsiteY283" fmla="*/ 2642235 h 4288440"/>
              <a:gd name="connsiteX284" fmla="*/ 5824442 w 6624923"/>
              <a:gd name="connsiteY284" fmla="*/ 2651570 h 4288440"/>
              <a:gd name="connsiteX285" fmla="*/ 5833777 w 6624923"/>
              <a:gd name="connsiteY285" fmla="*/ 2660904 h 4288440"/>
              <a:gd name="connsiteX286" fmla="*/ 5838444 w 6624923"/>
              <a:gd name="connsiteY286" fmla="*/ 2675001 h 4288440"/>
              <a:gd name="connsiteX287" fmla="*/ 5838444 w 6624923"/>
              <a:gd name="connsiteY287" fmla="*/ 2689098 h 4288440"/>
              <a:gd name="connsiteX288" fmla="*/ 5843112 w 6624923"/>
              <a:gd name="connsiteY288" fmla="*/ 2707862 h 4288440"/>
              <a:gd name="connsiteX289" fmla="*/ 5847779 w 6624923"/>
              <a:gd name="connsiteY289" fmla="*/ 2726627 h 4288440"/>
              <a:gd name="connsiteX290" fmla="*/ 5852446 w 6624923"/>
              <a:gd name="connsiteY290" fmla="*/ 2745391 h 4288440"/>
              <a:gd name="connsiteX291" fmla="*/ 5861780 w 6624923"/>
              <a:gd name="connsiteY291" fmla="*/ 2754725 h 4288440"/>
              <a:gd name="connsiteX292" fmla="*/ 5861780 w 6624923"/>
              <a:gd name="connsiteY292" fmla="*/ 2759393 h 4288440"/>
              <a:gd name="connsiteX293" fmla="*/ 5866448 w 6624923"/>
              <a:gd name="connsiteY293" fmla="*/ 2768822 h 4288440"/>
              <a:gd name="connsiteX294" fmla="*/ 5866448 w 6624923"/>
              <a:gd name="connsiteY294" fmla="*/ 2796921 h 4288440"/>
              <a:gd name="connsiteX295" fmla="*/ 5866448 w 6624923"/>
              <a:gd name="connsiteY295" fmla="*/ 2825115 h 4288440"/>
              <a:gd name="connsiteX296" fmla="*/ 5861780 w 6624923"/>
              <a:gd name="connsiteY296" fmla="*/ 2834449 h 4288440"/>
              <a:gd name="connsiteX297" fmla="*/ 5861780 w 6624923"/>
              <a:gd name="connsiteY297" fmla="*/ 2843879 h 4288440"/>
              <a:gd name="connsiteX298" fmla="*/ 5838349 w 6624923"/>
              <a:gd name="connsiteY298" fmla="*/ 2881408 h 4288440"/>
              <a:gd name="connsiteX299" fmla="*/ 5819585 w 6624923"/>
              <a:gd name="connsiteY299" fmla="*/ 2914269 h 4288440"/>
              <a:gd name="connsiteX300" fmla="*/ 5814917 w 6624923"/>
              <a:gd name="connsiteY300" fmla="*/ 2928366 h 4288440"/>
              <a:gd name="connsiteX301" fmla="*/ 5805583 w 6624923"/>
              <a:gd name="connsiteY301" fmla="*/ 2937796 h 4288440"/>
              <a:gd name="connsiteX302" fmla="*/ 5796249 w 6624923"/>
              <a:gd name="connsiteY302" fmla="*/ 2947130 h 4288440"/>
              <a:gd name="connsiteX303" fmla="*/ 5791581 w 6624923"/>
              <a:gd name="connsiteY303" fmla="*/ 2947130 h 4288440"/>
              <a:gd name="connsiteX304" fmla="*/ 5786914 w 6624923"/>
              <a:gd name="connsiteY304" fmla="*/ 2951798 h 4288440"/>
              <a:gd name="connsiteX305" fmla="*/ 5786914 w 6624923"/>
              <a:gd name="connsiteY305" fmla="*/ 2956465 h 4288440"/>
              <a:gd name="connsiteX306" fmla="*/ 5791581 w 6624923"/>
              <a:gd name="connsiteY306" fmla="*/ 2956465 h 4288440"/>
              <a:gd name="connsiteX307" fmla="*/ 5796249 w 6624923"/>
              <a:gd name="connsiteY307" fmla="*/ 2961132 h 4288440"/>
              <a:gd name="connsiteX308" fmla="*/ 5800916 w 6624923"/>
              <a:gd name="connsiteY308" fmla="*/ 2965799 h 4288440"/>
              <a:gd name="connsiteX309" fmla="*/ 5810250 w 6624923"/>
              <a:gd name="connsiteY309" fmla="*/ 2961132 h 4288440"/>
              <a:gd name="connsiteX310" fmla="*/ 5824347 w 6624923"/>
              <a:gd name="connsiteY310" fmla="*/ 2956465 h 4288440"/>
              <a:gd name="connsiteX311" fmla="*/ 5829014 w 6624923"/>
              <a:gd name="connsiteY311" fmla="*/ 2956465 h 4288440"/>
              <a:gd name="connsiteX312" fmla="*/ 5829014 w 6624923"/>
              <a:gd name="connsiteY312" fmla="*/ 2965895 h 4288440"/>
              <a:gd name="connsiteX313" fmla="*/ 5814917 w 6624923"/>
              <a:gd name="connsiteY313" fmla="*/ 2984659 h 4288440"/>
              <a:gd name="connsiteX314" fmla="*/ 5800821 w 6624923"/>
              <a:gd name="connsiteY314" fmla="*/ 2994089 h 4288440"/>
              <a:gd name="connsiteX315" fmla="*/ 5791486 w 6624923"/>
              <a:gd name="connsiteY315" fmla="*/ 2994089 h 4288440"/>
              <a:gd name="connsiteX316" fmla="*/ 5777389 w 6624923"/>
              <a:gd name="connsiteY316" fmla="*/ 2989421 h 4288440"/>
              <a:gd name="connsiteX317" fmla="*/ 5791486 w 6624923"/>
              <a:gd name="connsiteY317" fmla="*/ 2998851 h 4288440"/>
              <a:gd name="connsiteX318" fmla="*/ 5796153 w 6624923"/>
              <a:gd name="connsiteY318" fmla="*/ 3003518 h 4288440"/>
              <a:gd name="connsiteX319" fmla="*/ 5800821 w 6624923"/>
              <a:gd name="connsiteY319" fmla="*/ 3003518 h 4288440"/>
              <a:gd name="connsiteX320" fmla="*/ 5805488 w 6624923"/>
              <a:gd name="connsiteY320" fmla="*/ 3008186 h 4288440"/>
              <a:gd name="connsiteX321" fmla="*/ 5810155 w 6624923"/>
              <a:gd name="connsiteY321" fmla="*/ 3012853 h 4288440"/>
              <a:gd name="connsiteX322" fmla="*/ 5814822 w 6624923"/>
              <a:gd name="connsiteY322" fmla="*/ 3012853 h 4288440"/>
              <a:gd name="connsiteX323" fmla="*/ 5824157 w 6624923"/>
              <a:gd name="connsiteY323" fmla="*/ 3008186 h 4288440"/>
              <a:gd name="connsiteX324" fmla="*/ 5828824 w 6624923"/>
              <a:gd name="connsiteY324" fmla="*/ 2998851 h 4288440"/>
              <a:gd name="connsiteX325" fmla="*/ 5833491 w 6624923"/>
              <a:gd name="connsiteY325" fmla="*/ 2989421 h 4288440"/>
              <a:gd name="connsiteX326" fmla="*/ 5842826 w 6624923"/>
              <a:gd name="connsiteY326" fmla="*/ 2989421 h 4288440"/>
              <a:gd name="connsiteX327" fmla="*/ 5852160 w 6624923"/>
              <a:gd name="connsiteY327" fmla="*/ 2989421 h 4288440"/>
              <a:gd name="connsiteX328" fmla="*/ 5852160 w 6624923"/>
              <a:gd name="connsiteY328" fmla="*/ 2994089 h 4288440"/>
              <a:gd name="connsiteX329" fmla="*/ 5847493 w 6624923"/>
              <a:gd name="connsiteY329" fmla="*/ 2998756 h 4288440"/>
              <a:gd name="connsiteX330" fmla="*/ 5842826 w 6624923"/>
              <a:gd name="connsiteY330" fmla="*/ 3003423 h 4288440"/>
              <a:gd name="connsiteX331" fmla="*/ 5842826 w 6624923"/>
              <a:gd name="connsiteY331" fmla="*/ 3012758 h 4288440"/>
              <a:gd name="connsiteX332" fmla="*/ 5838158 w 6624923"/>
              <a:gd name="connsiteY332" fmla="*/ 3017425 h 4288440"/>
              <a:gd name="connsiteX333" fmla="*/ 5833491 w 6624923"/>
              <a:gd name="connsiteY333" fmla="*/ 3022092 h 4288440"/>
              <a:gd name="connsiteX334" fmla="*/ 5828824 w 6624923"/>
              <a:gd name="connsiteY334" fmla="*/ 3026759 h 4288440"/>
              <a:gd name="connsiteX335" fmla="*/ 5828824 w 6624923"/>
              <a:gd name="connsiteY335" fmla="*/ 3031427 h 4288440"/>
              <a:gd name="connsiteX336" fmla="*/ 5842921 w 6624923"/>
              <a:gd name="connsiteY336" fmla="*/ 3050191 h 4288440"/>
              <a:gd name="connsiteX337" fmla="*/ 5852255 w 6624923"/>
              <a:gd name="connsiteY337" fmla="*/ 3064288 h 4288440"/>
              <a:gd name="connsiteX338" fmla="*/ 5861590 w 6624923"/>
              <a:gd name="connsiteY338" fmla="*/ 3078385 h 4288440"/>
              <a:gd name="connsiteX339" fmla="*/ 5866257 w 6624923"/>
              <a:gd name="connsiteY339" fmla="*/ 3097149 h 4288440"/>
              <a:gd name="connsiteX340" fmla="*/ 5870924 w 6624923"/>
              <a:gd name="connsiteY340" fmla="*/ 3106579 h 4288440"/>
              <a:gd name="connsiteX341" fmla="*/ 5885021 w 6624923"/>
              <a:gd name="connsiteY341" fmla="*/ 3111246 h 4288440"/>
              <a:gd name="connsiteX342" fmla="*/ 5908453 w 6624923"/>
              <a:gd name="connsiteY342" fmla="*/ 3115913 h 4288440"/>
              <a:gd name="connsiteX343" fmla="*/ 5936552 w 6624923"/>
              <a:gd name="connsiteY343" fmla="*/ 3125343 h 4288440"/>
              <a:gd name="connsiteX344" fmla="*/ 5955316 w 6624923"/>
              <a:gd name="connsiteY344" fmla="*/ 3130010 h 4288440"/>
              <a:gd name="connsiteX345" fmla="*/ 5964651 w 6624923"/>
              <a:gd name="connsiteY345" fmla="*/ 3134678 h 4288440"/>
              <a:gd name="connsiteX346" fmla="*/ 6006846 w 6624923"/>
              <a:gd name="connsiteY346" fmla="*/ 3148774 h 4288440"/>
              <a:gd name="connsiteX347" fmla="*/ 6044375 w 6624923"/>
              <a:gd name="connsiteY347" fmla="*/ 3158204 h 4288440"/>
              <a:gd name="connsiteX348" fmla="*/ 6058472 w 6624923"/>
              <a:gd name="connsiteY348" fmla="*/ 3162872 h 4288440"/>
              <a:gd name="connsiteX349" fmla="*/ 6063139 w 6624923"/>
              <a:gd name="connsiteY349" fmla="*/ 3167539 h 4288440"/>
              <a:gd name="connsiteX350" fmla="*/ 6067806 w 6624923"/>
              <a:gd name="connsiteY350" fmla="*/ 3172206 h 4288440"/>
              <a:gd name="connsiteX351" fmla="*/ 6072474 w 6624923"/>
              <a:gd name="connsiteY351" fmla="*/ 3176873 h 4288440"/>
              <a:gd name="connsiteX352" fmla="*/ 6100572 w 6624923"/>
              <a:gd name="connsiteY352" fmla="*/ 3190970 h 4288440"/>
              <a:gd name="connsiteX353" fmla="*/ 6128671 w 6624923"/>
              <a:gd name="connsiteY353" fmla="*/ 3205067 h 4288440"/>
              <a:gd name="connsiteX354" fmla="*/ 6152103 w 6624923"/>
              <a:gd name="connsiteY354" fmla="*/ 3214497 h 4288440"/>
              <a:gd name="connsiteX355" fmla="*/ 6161437 w 6624923"/>
              <a:gd name="connsiteY355" fmla="*/ 3223832 h 4288440"/>
              <a:gd name="connsiteX356" fmla="*/ 6166104 w 6624923"/>
              <a:gd name="connsiteY356" fmla="*/ 3233261 h 4288440"/>
              <a:gd name="connsiteX357" fmla="*/ 6166104 w 6624923"/>
              <a:gd name="connsiteY357" fmla="*/ 3242596 h 4288440"/>
              <a:gd name="connsiteX358" fmla="*/ 6170771 w 6624923"/>
              <a:gd name="connsiteY358" fmla="*/ 3261360 h 4288440"/>
              <a:gd name="connsiteX359" fmla="*/ 6180106 w 6624923"/>
              <a:gd name="connsiteY359" fmla="*/ 3294221 h 4288440"/>
              <a:gd name="connsiteX360" fmla="*/ 6194203 w 6624923"/>
              <a:gd name="connsiteY360" fmla="*/ 3327083 h 4288440"/>
              <a:gd name="connsiteX361" fmla="*/ 6198870 w 6624923"/>
              <a:gd name="connsiteY361" fmla="*/ 3341180 h 4288440"/>
              <a:gd name="connsiteX362" fmla="*/ 6203537 w 6624923"/>
              <a:gd name="connsiteY362" fmla="*/ 3350514 h 4288440"/>
              <a:gd name="connsiteX363" fmla="*/ 6212872 w 6624923"/>
              <a:gd name="connsiteY363" fmla="*/ 3364611 h 4288440"/>
              <a:gd name="connsiteX364" fmla="*/ 6217539 w 6624923"/>
              <a:gd name="connsiteY364" fmla="*/ 3369278 h 4288440"/>
              <a:gd name="connsiteX365" fmla="*/ 6226874 w 6624923"/>
              <a:gd name="connsiteY365" fmla="*/ 3383375 h 4288440"/>
              <a:gd name="connsiteX366" fmla="*/ 6236208 w 6624923"/>
              <a:gd name="connsiteY366" fmla="*/ 3406807 h 4288440"/>
              <a:gd name="connsiteX367" fmla="*/ 6250305 w 6624923"/>
              <a:gd name="connsiteY367" fmla="*/ 3434906 h 4288440"/>
              <a:gd name="connsiteX368" fmla="*/ 6254973 w 6624923"/>
              <a:gd name="connsiteY368" fmla="*/ 3444335 h 4288440"/>
              <a:gd name="connsiteX369" fmla="*/ 6259640 w 6624923"/>
              <a:gd name="connsiteY369" fmla="*/ 3444335 h 4288440"/>
              <a:gd name="connsiteX370" fmla="*/ 6264307 w 6624923"/>
              <a:gd name="connsiteY370" fmla="*/ 3439668 h 4288440"/>
              <a:gd name="connsiteX371" fmla="*/ 6273642 w 6624923"/>
              <a:gd name="connsiteY371" fmla="*/ 3425571 h 4288440"/>
              <a:gd name="connsiteX372" fmla="*/ 6278309 w 6624923"/>
              <a:gd name="connsiteY372" fmla="*/ 3411474 h 4288440"/>
              <a:gd name="connsiteX373" fmla="*/ 6282976 w 6624923"/>
              <a:gd name="connsiteY373" fmla="*/ 3402045 h 4288440"/>
              <a:gd name="connsiteX374" fmla="*/ 6287643 w 6624923"/>
              <a:gd name="connsiteY374" fmla="*/ 3397377 h 4288440"/>
              <a:gd name="connsiteX375" fmla="*/ 6292310 w 6624923"/>
              <a:gd name="connsiteY375" fmla="*/ 3397377 h 4288440"/>
              <a:gd name="connsiteX376" fmla="*/ 6296978 w 6624923"/>
              <a:gd name="connsiteY376" fmla="*/ 3402045 h 4288440"/>
              <a:gd name="connsiteX377" fmla="*/ 6296978 w 6624923"/>
              <a:gd name="connsiteY377" fmla="*/ 3416141 h 4288440"/>
              <a:gd name="connsiteX378" fmla="*/ 6296978 w 6624923"/>
              <a:gd name="connsiteY378" fmla="*/ 3434906 h 4288440"/>
              <a:gd name="connsiteX379" fmla="*/ 6301645 w 6624923"/>
              <a:gd name="connsiteY379" fmla="*/ 3453670 h 4288440"/>
              <a:gd name="connsiteX380" fmla="*/ 6301645 w 6624923"/>
              <a:gd name="connsiteY380" fmla="*/ 3477101 h 4288440"/>
              <a:gd name="connsiteX381" fmla="*/ 6301645 w 6624923"/>
              <a:gd name="connsiteY381" fmla="*/ 3495866 h 4288440"/>
              <a:gd name="connsiteX382" fmla="*/ 6306312 w 6624923"/>
              <a:gd name="connsiteY382" fmla="*/ 3509963 h 4288440"/>
              <a:gd name="connsiteX383" fmla="*/ 6306312 w 6624923"/>
              <a:gd name="connsiteY383" fmla="*/ 3514630 h 4288440"/>
              <a:gd name="connsiteX384" fmla="*/ 6310980 w 6624923"/>
              <a:gd name="connsiteY384" fmla="*/ 3523964 h 4288440"/>
              <a:gd name="connsiteX385" fmla="*/ 6315647 w 6624923"/>
              <a:gd name="connsiteY385" fmla="*/ 3538061 h 4288440"/>
              <a:gd name="connsiteX386" fmla="*/ 6320314 w 6624923"/>
              <a:gd name="connsiteY386" fmla="*/ 3570923 h 4288440"/>
              <a:gd name="connsiteX387" fmla="*/ 6324981 w 6624923"/>
              <a:gd name="connsiteY387" fmla="*/ 3594354 h 4288440"/>
              <a:gd name="connsiteX388" fmla="*/ 6334316 w 6624923"/>
              <a:gd name="connsiteY388" fmla="*/ 3617786 h 4288440"/>
              <a:gd name="connsiteX389" fmla="*/ 6343650 w 6624923"/>
              <a:gd name="connsiteY389" fmla="*/ 3641217 h 4288440"/>
              <a:gd name="connsiteX390" fmla="*/ 6357747 w 6624923"/>
              <a:gd name="connsiteY390" fmla="*/ 3674078 h 4288440"/>
              <a:gd name="connsiteX391" fmla="*/ 6362414 w 6624923"/>
              <a:gd name="connsiteY391" fmla="*/ 3683413 h 4288440"/>
              <a:gd name="connsiteX392" fmla="*/ 6362414 w 6624923"/>
              <a:gd name="connsiteY392" fmla="*/ 3688080 h 4288440"/>
              <a:gd name="connsiteX393" fmla="*/ 6367082 w 6624923"/>
              <a:gd name="connsiteY393" fmla="*/ 3692747 h 4288440"/>
              <a:gd name="connsiteX394" fmla="*/ 6371749 w 6624923"/>
              <a:gd name="connsiteY394" fmla="*/ 3702082 h 4288440"/>
              <a:gd name="connsiteX395" fmla="*/ 6381083 w 6624923"/>
              <a:gd name="connsiteY395" fmla="*/ 3711416 h 4288440"/>
              <a:gd name="connsiteX396" fmla="*/ 6381083 w 6624923"/>
              <a:gd name="connsiteY396" fmla="*/ 3716084 h 4288440"/>
              <a:gd name="connsiteX397" fmla="*/ 6385751 w 6624923"/>
              <a:gd name="connsiteY397" fmla="*/ 3720751 h 4288440"/>
              <a:gd name="connsiteX398" fmla="*/ 6385751 w 6624923"/>
              <a:gd name="connsiteY398" fmla="*/ 3725418 h 4288440"/>
              <a:gd name="connsiteX399" fmla="*/ 6390418 w 6624923"/>
              <a:gd name="connsiteY399" fmla="*/ 3734753 h 4288440"/>
              <a:gd name="connsiteX400" fmla="*/ 6390418 w 6624923"/>
              <a:gd name="connsiteY400" fmla="*/ 3744087 h 4288440"/>
              <a:gd name="connsiteX401" fmla="*/ 6390418 w 6624923"/>
              <a:gd name="connsiteY401" fmla="*/ 3748754 h 4288440"/>
              <a:gd name="connsiteX402" fmla="*/ 6395085 w 6624923"/>
              <a:gd name="connsiteY402" fmla="*/ 3758184 h 4288440"/>
              <a:gd name="connsiteX403" fmla="*/ 6399753 w 6624923"/>
              <a:gd name="connsiteY403" fmla="*/ 3767519 h 4288440"/>
              <a:gd name="connsiteX404" fmla="*/ 6409087 w 6624923"/>
              <a:gd name="connsiteY404" fmla="*/ 3800380 h 4288440"/>
              <a:gd name="connsiteX405" fmla="*/ 6418421 w 6624923"/>
              <a:gd name="connsiteY405" fmla="*/ 3828574 h 4288440"/>
              <a:gd name="connsiteX406" fmla="*/ 6423089 w 6624923"/>
              <a:gd name="connsiteY406" fmla="*/ 3837908 h 4288440"/>
              <a:gd name="connsiteX407" fmla="*/ 6427756 w 6624923"/>
              <a:gd name="connsiteY407" fmla="*/ 3842576 h 4288440"/>
              <a:gd name="connsiteX408" fmla="*/ 6432423 w 6624923"/>
              <a:gd name="connsiteY408" fmla="*/ 3847243 h 4288440"/>
              <a:gd name="connsiteX409" fmla="*/ 6432423 w 6624923"/>
              <a:gd name="connsiteY409" fmla="*/ 3856578 h 4288440"/>
              <a:gd name="connsiteX410" fmla="*/ 6432423 w 6624923"/>
              <a:gd name="connsiteY410" fmla="*/ 3866007 h 4288440"/>
              <a:gd name="connsiteX411" fmla="*/ 6437090 w 6624923"/>
              <a:gd name="connsiteY411" fmla="*/ 3870674 h 4288440"/>
              <a:gd name="connsiteX412" fmla="*/ 6441758 w 6624923"/>
              <a:gd name="connsiteY412" fmla="*/ 3875341 h 4288440"/>
              <a:gd name="connsiteX413" fmla="*/ 6446425 w 6624923"/>
              <a:gd name="connsiteY413" fmla="*/ 3880009 h 4288440"/>
              <a:gd name="connsiteX414" fmla="*/ 6451093 w 6624923"/>
              <a:gd name="connsiteY414" fmla="*/ 3894106 h 4288440"/>
              <a:gd name="connsiteX415" fmla="*/ 6465189 w 6624923"/>
              <a:gd name="connsiteY415" fmla="*/ 3931634 h 4288440"/>
              <a:gd name="connsiteX416" fmla="*/ 6469856 w 6624923"/>
              <a:gd name="connsiteY416" fmla="*/ 3955066 h 4288440"/>
              <a:gd name="connsiteX417" fmla="*/ 6474524 w 6624923"/>
              <a:gd name="connsiteY417" fmla="*/ 3973830 h 4288440"/>
              <a:gd name="connsiteX418" fmla="*/ 6479191 w 6624923"/>
              <a:gd name="connsiteY418" fmla="*/ 3992595 h 4288440"/>
              <a:gd name="connsiteX419" fmla="*/ 6483858 w 6624923"/>
              <a:gd name="connsiteY419" fmla="*/ 4006691 h 4288440"/>
              <a:gd name="connsiteX420" fmla="*/ 6479191 w 6624923"/>
              <a:gd name="connsiteY420" fmla="*/ 4016026 h 4288440"/>
              <a:gd name="connsiteX421" fmla="*/ 6474524 w 6624923"/>
              <a:gd name="connsiteY421" fmla="*/ 4020693 h 4288440"/>
              <a:gd name="connsiteX422" fmla="*/ 6479191 w 6624923"/>
              <a:gd name="connsiteY422" fmla="*/ 4034790 h 4288440"/>
              <a:gd name="connsiteX423" fmla="*/ 6479191 w 6624923"/>
              <a:gd name="connsiteY423" fmla="*/ 4048887 h 4288440"/>
              <a:gd name="connsiteX424" fmla="*/ 6479191 w 6624923"/>
              <a:gd name="connsiteY424" fmla="*/ 4062984 h 4288440"/>
              <a:gd name="connsiteX425" fmla="*/ 6479191 w 6624923"/>
              <a:gd name="connsiteY425" fmla="*/ 4067651 h 4288440"/>
              <a:gd name="connsiteX426" fmla="*/ 6469856 w 6624923"/>
              <a:gd name="connsiteY426" fmla="*/ 4062984 h 4288440"/>
              <a:gd name="connsiteX427" fmla="*/ 6465189 w 6624923"/>
              <a:gd name="connsiteY427" fmla="*/ 4053554 h 4288440"/>
              <a:gd name="connsiteX428" fmla="*/ 6465189 w 6624923"/>
              <a:gd name="connsiteY428" fmla="*/ 4044220 h 4288440"/>
              <a:gd name="connsiteX429" fmla="*/ 6465189 w 6624923"/>
              <a:gd name="connsiteY429" fmla="*/ 4034790 h 4288440"/>
              <a:gd name="connsiteX430" fmla="*/ 6460522 w 6624923"/>
              <a:gd name="connsiteY430" fmla="*/ 4025456 h 4288440"/>
              <a:gd name="connsiteX431" fmla="*/ 6455855 w 6624923"/>
              <a:gd name="connsiteY431" fmla="*/ 3997262 h 4288440"/>
              <a:gd name="connsiteX432" fmla="*/ 6446520 w 6624923"/>
              <a:gd name="connsiteY432" fmla="*/ 3969068 h 4288440"/>
              <a:gd name="connsiteX433" fmla="*/ 6441853 w 6624923"/>
              <a:gd name="connsiteY433" fmla="*/ 3959733 h 4288440"/>
              <a:gd name="connsiteX434" fmla="*/ 6437186 w 6624923"/>
              <a:gd name="connsiteY434" fmla="*/ 3955066 h 4288440"/>
              <a:gd name="connsiteX435" fmla="*/ 6432519 w 6624923"/>
              <a:gd name="connsiteY435" fmla="*/ 3936302 h 4288440"/>
              <a:gd name="connsiteX436" fmla="*/ 6427852 w 6624923"/>
              <a:gd name="connsiteY436" fmla="*/ 3931634 h 4288440"/>
              <a:gd name="connsiteX437" fmla="*/ 6427852 w 6624923"/>
              <a:gd name="connsiteY437" fmla="*/ 3931634 h 4288440"/>
              <a:gd name="connsiteX438" fmla="*/ 6423184 w 6624923"/>
              <a:gd name="connsiteY438" fmla="*/ 3922205 h 4288440"/>
              <a:gd name="connsiteX439" fmla="*/ 6418517 w 6624923"/>
              <a:gd name="connsiteY439" fmla="*/ 3917537 h 4288440"/>
              <a:gd name="connsiteX440" fmla="*/ 6418517 w 6624923"/>
              <a:gd name="connsiteY440" fmla="*/ 3908203 h 4288440"/>
              <a:gd name="connsiteX441" fmla="*/ 6404420 w 6624923"/>
              <a:gd name="connsiteY441" fmla="*/ 3880009 h 4288440"/>
              <a:gd name="connsiteX442" fmla="*/ 6385655 w 6624923"/>
              <a:gd name="connsiteY442" fmla="*/ 3842480 h 4288440"/>
              <a:gd name="connsiteX443" fmla="*/ 6371558 w 6624923"/>
              <a:gd name="connsiteY443" fmla="*/ 3809619 h 4288440"/>
              <a:gd name="connsiteX444" fmla="*/ 6357557 w 6624923"/>
              <a:gd name="connsiteY444" fmla="*/ 3790855 h 4288440"/>
              <a:gd name="connsiteX445" fmla="*/ 6352889 w 6624923"/>
              <a:gd name="connsiteY445" fmla="*/ 3781520 h 4288440"/>
              <a:gd name="connsiteX446" fmla="*/ 6352889 w 6624923"/>
              <a:gd name="connsiteY446" fmla="*/ 3772186 h 4288440"/>
              <a:gd name="connsiteX447" fmla="*/ 6348222 w 6624923"/>
              <a:gd name="connsiteY447" fmla="*/ 3767519 h 4288440"/>
              <a:gd name="connsiteX448" fmla="*/ 6338888 w 6624923"/>
              <a:gd name="connsiteY448" fmla="*/ 3762851 h 4288440"/>
              <a:gd name="connsiteX449" fmla="*/ 6334221 w 6624923"/>
              <a:gd name="connsiteY449" fmla="*/ 3767519 h 4288440"/>
              <a:gd name="connsiteX450" fmla="*/ 6324886 w 6624923"/>
              <a:gd name="connsiteY450" fmla="*/ 3772186 h 4288440"/>
              <a:gd name="connsiteX451" fmla="*/ 6329553 w 6624923"/>
              <a:gd name="connsiteY451" fmla="*/ 3767519 h 4288440"/>
              <a:gd name="connsiteX452" fmla="*/ 6329553 w 6624923"/>
              <a:gd name="connsiteY452" fmla="*/ 3762851 h 4288440"/>
              <a:gd name="connsiteX453" fmla="*/ 6324886 w 6624923"/>
              <a:gd name="connsiteY453" fmla="*/ 3758184 h 4288440"/>
              <a:gd name="connsiteX454" fmla="*/ 6320219 w 6624923"/>
              <a:gd name="connsiteY454" fmla="*/ 3762851 h 4288440"/>
              <a:gd name="connsiteX455" fmla="*/ 6324886 w 6624923"/>
              <a:gd name="connsiteY455" fmla="*/ 3772186 h 4288440"/>
              <a:gd name="connsiteX456" fmla="*/ 6334221 w 6624923"/>
              <a:gd name="connsiteY456" fmla="*/ 3772186 h 4288440"/>
              <a:gd name="connsiteX457" fmla="*/ 6338888 w 6624923"/>
              <a:gd name="connsiteY457" fmla="*/ 3772186 h 4288440"/>
              <a:gd name="connsiteX458" fmla="*/ 6338888 w 6624923"/>
              <a:gd name="connsiteY458" fmla="*/ 3786283 h 4288440"/>
              <a:gd name="connsiteX459" fmla="*/ 6338888 w 6624923"/>
              <a:gd name="connsiteY459" fmla="*/ 3795713 h 4288440"/>
              <a:gd name="connsiteX460" fmla="*/ 6343555 w 6624923"/>
              <a:gd name="connsiteY460" fmla="*/ 3814477 h 4288440"/>
              <a:gd name="connsiteX461" fmla="*/ 6343555 w 6624923"/>
              <a:gd name="connsiteY461" fmla="*/ 3852005 h 4288440"/>
              <a:gd name="connsiteX462" fmla="*/ 6348222 w 6624923"/>
              <a:gd name="connsiteY462" fmla="*/ 3880199 h 4288440"/>
              <a:gd name="connsiteX463" fmla="*/ 6348222 w 6624923"/>
              <a:gd name="connsiteY463" fmla="*/ 3908393 h 4288440"/>
              <a:gd name="connsiteX464" fmla="*/ 6348222 w 6624923"/>
              <a:gd name="connsiteY464" fmla="*/ 3974116 h 4288440"/>
              <a:gd name="connsiteX465" fmla="*/ 6343555 w 6624923"/>
              <a:gd name="connsiteY465" fmla="*/ 4035076 h 4288440"/>
              <a:gd name="connsiteX466" fmla="*/ 6343555 w 6624923"/>
              <a:gd name="connsiteY466" fmla="*/ 4058507 h 4288440"/>
              <a:gd name="connsiteX467" fmla="*/ 6343555 w 6624923"/>
              <a:gd name="connsiteY467" fmla="*/ 4072604 h 4288440"/>
              <a:gd name="connsiteX468" fmla="*/ 6338888 w 6624923"/>
              <a:gd name="connsiteY468" fmla="*/ 4133564 h 4288440"/>
              <a:gd name="connsiteX469" fmla="*/ 6338888 w 6624923"/>
              <a:gd name="connsiteY469" fmla="*/ 4185190 h 4288440"/>
              <a:gd name="connsiteX470" fmla="*/ 6334221 w 6624923"/>
              <a:gd name="connsiteY470" fmla="*/ 4218051 h 4288440"/>
              <a:gd name="connsiteX471" fmla="*/ 6329553 w 6624923"/>
              <a:gd name="connsiteY471" fmla="*/ 4227481 h 4288440"/>
              <a:gd name="connsiteX472" fmla="*/ 6329553 w 6624923"/>
              <a:gd name="connsiteY472" fmla="*/ 4232148 h 4288440"/>
              <a:gd name="connsiteX473" fmla="*/ 6324886 w 6624923"/>
              <a:gd name="connsiteY473" fmla="*/ 4241483 h 4288440"/>
              <a:gd name="connsiteX474" fmla="*/ 6320219 w 6624923"/>
              <a:gd name="connsiteY474" fmla="*/ 4255580 h 4288440"/>
              <a:gd name="connsiteX475" fmla="*/ 6320219 w 6624923"/>
              <a:gd name="connsiteY475" fmla="*/ 4269677 h 4288440"/>
              <a:gd name="connsiteX476" fmla="*/ 6324886 w 6624923"/>
              <a:gd name="connsiteY476" fmla="*/ 4265009 h 4288440"/>
              <a:gd name="connsiteX477" fmla="*/ 6329553 w 6624923"/>
              <a:gd name="connsiteY477" fmla="*/ 4260342 h 4288440"/>
              <a:gd name="connsiteX478" fmla="*/ 6329553 w 6624923"/>
              <a:gd name="connsiteY478" fmla="*/ 4265009 h 4288440"/>
              <a:gd name="connsiteX479" fmla="*/ 6329553 w 6624923"/>
              <a:gd name="connsiteY479" fmla="*/ 4274344 h 4288440"/>
              <a:gd name="connsiteX480" fmla="*/ 6324886 w 6624923"/>
              <a:gd name="connsiteY480" fmla="*/ 4283774 h 4288440"/>
              <a:gd name="connsiteX481" fmla="*/ 6324886 w 6624923"/>
              <a:gd name="connsiteY481" fmla="*/ 4288441 h 4288440"/>
              <a:gd name="connsiteX482" fmla="*/ 6315551 w 6624923"/>
              <a:gd name="connsiteY482" fmla="*/ 4288441 h 4288440"/>
              <a:gd name="connsiteX483" fmla="*/ 6302788 w 6624923"/>
              <a:gd name="connsiteY483" fmla="*/ 4278821 h 4288440"/>
              <a:gd name="connsiteX484" fmla="*/ 6344984 w 6624923"/>
              <a:gd name="connsiteY484" fmla="*/ 3955161 h 4288440"/>
              <a:gd name="connsiteX485" fmla="*/ 6340317 w 6624923"/>
              <a:gd name="connsiteY485" fmla="*/ 3945731 h 4288440"/>
              <a:gd name="connsiteX486" fmla="*/ 6340317 w 6624923"/>
              <a:gd name="connsiteY486" fmla="*/ 3945731 h 4288440"/>
              <a:gd name="connsiteX487" fmla="*/ 6335649 w 6624923"/>
              <a:gd name="connsiteY487" fmla="*/ 3950399 h 4288440"/>
              <a:gd name="connsiteX488" fmla="*/ 6340317 w 6624923"/>
              <a:gd name="connsiteY488" fmla="*/ 3955066 h 4288440"/>
              <a:gd name="connsiteX489" fmla="*/ 6340317 w 6624923"/>
              <a:gd name="connsiteY489" fmla="*/ 3959733 h 4288440"/>
              <a:gd name="connsiteX490" fmla="*/ 6344984 w 6624923"/>
              <a:gd name="connsiteY490" fmla="*/ 3955161 h 4288440"/>
              <a:gd name="connsiteX491" fmla="*/ 6330982 w 6624923"/>
              <a:gd name="connsiteY491" fmla="*/ 3786188 h 4288440"/>
              <a:gd name="connsiteX492" fmla="*/ 6330982 w 6624923"/>
              <a:gd name="connsiteY492" fmla="*/ 3786188 h 4288440"/>
              <a:gd name="connsiteX493" fmla="*/ 6326315 w 6624923"/>
              <a:gd name="connsiteY493" fmla="*/ 3790855 h 4288440"/>
              <a:gd name="connsiteX494" fmla="*/ 6330982 w 6624923"/>
              <a:gd name="connsiteY494" fmla="*/ 3800285 h 4288440"/>
              <a:gd name="connsiteX495" fmla="*/ 6330982 w 6624923"/>
              <a:gd name="connsiteY495" fmla="*/ 3795617 h 4288440"/>
              <a:gd name="connsiteX496" fmla="*/ 6330982 w 6624923"/>
              <a:gd name="connsiteY496" fmla="*/ 3786188 h 4288440"/>
              <a:gd name="connsiteX497" fmla="*/ 5628037 w 6624923"/>
              <a:gd name="connsiteY497" fmla="*/ 3354610 h 4288440"/>
              <a:gd name="connsiteX498" fmla="*/ 5623370 w 6624923"/>
              <a:gd name="connsiteY498" fmla="*/ 3349943 h 4288440"/>
              <a:gd name="connsiteX499" fmla="*/ 5618703 w 6624923"/>
              <a:gd name="connsiteY499" fmla="*/ 3354610 h 4288440"/>
              <a:gd name="connsiteX500" fmla="*/ 5614035 w 6624923"/>
              <a:gd name="connsiteY500" fmla="*/ 3359277 h 4288440"/>
              <a:gd name="connsiteX501" fmla="*/ 5623370 w 6624923"/>
              <a:gd name="connsiteY501" fmla="*/ 3359277 h 4288440"/>
              <a:gd name="connsiteX502" fmla="*/ 5628037 w 6624923"/>
              <a:gd name="connsiteY502" fmla="*/ 3354610 h 4288440"/>
              <a:gd name="connsiteX503" fmla="*/ 5628037 w 6624923"/>
              <a:gd name="connsiteY503" fmla="*/ 3354610 h 4288440"/>
              <a:gd name="connsiteX504" fmla="*/ 5567077 w 6624923"/>
              <a:gd name="connsiteY504" fmla="*/ 3284220 h 4288440"/>
              <a:gd name="connsiteX505" fmla="*/ 5571744 w 6624923"/>
              <a:gd name="connsiteY505" fmla="*/ 3279553 h 4288440"/>
              <a:gd name="connsiteX506" fmla="*/ 5571744 w 6624923"/>
              <a:gd name="connsiteY506" fmla="*/ 3279553 h 4288440"/>
              <a:gd name="connsiteX507" fmla="*/ 5557647 w 6624923"/>
              <a:gd name="connsiteY507" fmla="*/ 3284220 h 4288440"/>
              <a:gd name="connsiteX508" fmla="*/ 5552980 w 6624923"/>
              <a:gd name="connsiteY508" fmla="*/ 3288887 h 4288440"/>
              <a:gd name="connsiteX509" fmla="*/ 5557647 w 6624923"/>
              <a:gd name="connsiteY509" fmla="*/ 3288887 h 4288440"/>
              <a:gd name="connsiteX510" fmla="*/ 5567077 w 6624923"/>
              <a:gd name="connsiteY510" fmla="*/ 3284220 h 4288440"/>
              <a:gd name="connsiteX511" fmla="*/ 5548408 w 6624923"/>
              <a:gd name="connsiteY511" fmla="*/ 3274790 h 4288440"/>
              <a:gd name="connsiteX512" fmla="*/ 5557742 w 6624923"/>
              <a:gd name="connsiteY512" fmla="*/ 3270123 h 4288440"/>
              <a:gd name="connsiteX513" fmla="*/ 5562410 w 6624923"/>
              <a:gd name="connsiteY513" fmla="*/ 3265456 h 4288440"/>
              <a:gd name="connsiteX514" fmla="*/ 5567077 w 6624923"/>
              <a:gd name="connsiteY514" fmla="*/ 3260789 h 4288440"/>
              <a:gd name="connsiteX515" fmla="*/ 5576412 w 6624923"/>
              <a:gd name="connsiteY515" fmla="*/ 3256121 h 4288440"/>
              <a:gd name="connsiteX516" fmla="*/ 5585746 w 6624923"/>
              <a:gd name="connsiteY516" fmla="*/ 3256121 h 4288440"/>
              <a:gd name="connsiteX517" fmla="*/ 5581079 w 6624923"/>
              <a:gd name="connsiteY517" fmla="*/ 3260789 h 4288440"/>
              <a:gd name="connsiteX518" fmla="*/ 5576412 w 6624923"/>
              <a:gd name="connsiteY518" fmla="*/ 3265456 h 4288440"/>
              <a:gd name="connsiteX519" fmla="*/ 5585746 w 6624923"/>
              <a:gd name="connsiteY519" fmla="*/ 3260789 h 4288440"/>
              <a:gd name="connsiteX520" fmla="*/ 5595080 w 6624923"/>
              <a:gd name="connsiteY520" fmla="*/ 3260789 h 4288440"/>
              <a:gd name="connsiteX521" fmla="*/ 5613845 w 6624923"/>
              <a:gd name="connsiteY521" fmla="*/ 3251359 h 4288440"/>
              <a:gd name="connsiteX522" fmla="*/ 5632609 w 6624923"/>
              <a:gd name="connsiteY522" fmla="*/ 3246691 h 4288440"/>
              <a:gd name="connsiteX523" fmla="*/ 5641944 w 6624923"/>
              <a:gd name="connsiteY523" fmla="*/ 3242024 h 4288440"/>
              <a:gd name="connsiteX524" fmla="*/ 5651278 w 6624923"/>
              <a:gd name="connsiteY524" fmla="*/ 3237357 h 4288440"/>
              <a:gd name="connsiteX525" fmla="*/ 5665280 w 6624923"/>
              <a:gd name="connsiteY525" fmla="*/ 3232690 h 4288440"/>
              <a:gd name="connsiteX526" fmla="*/ 5688711 w 6624923"/>
              <a:gd name="connsiteY526" fmla="*/ 3218593 h 4288440"/>
              <a:gd name="connsiteX527" fmla="*/ 5702713 w 6624923"/>
              <a:gd name="connsiteY527" fmla="*/ 3209258 h 4288440"/>
              <a:gd name="connsiteX528" fmla="*/ 5712048 w 6624923"/>
              <a:gd name="connsiteY528" fmla="*/ 3199924 h 4288440"/>
              <a:gd name="connsiteX529" fmla="*/ 5721382 w 6624923"/>
              <a:gd name="connsiteY529" fmla="*/ 3185827 h 4288440"/>
              <a:gd name="connsiteX530" fmla="*/ 5721382 w 6624923"/>
              <a:gd name="connsiteY530" fmla="*/ 3181160 h 4288440"/>
              <a:gd name="connsiteX531" fmla="*/ 5726049 w 6624923"/>
              <a:gd name="connsiteY531" fmla="*/ 3181160 h 4288440"/>
              <a:gd name="connsiteX532" fmla="*/ 5726049 w 6624923"/>
              <a:gd name="connsiteY532" fmla="*/ 3176492 h 4288440"/>
              <a:gd name="connsiteX533" fmla="*/ 5730717 w 6624923"/>
              <a:gd name="connsiteY533" fmla="*/ 3171825 h 4288440"/>
              <a:gd name="connsiteX534" fmla="*/ 5735384 w 6624923"/>
              <a:gd name="connsiteY534" fmla="*/ 3162395 h 4288440"/>
              <a:gd name="connsiteX535" fmla="*/ 5749481 w 6624923"/>
              <a:gd name="connsiteY535" fmla="*/ 3152966 h 4288440"/>
              <a:gd name="connsiteX536" fmla="*/ 5758815 w 6624923"/>
              <a:gd name="connsiteY536" fmla="*/ 3143631 h 4288440"/>
              <a:gd name="connsiteX537" fmla="*/ 5763483 w 6624923"/>
              <a:gd name="connsiteY537" fmla="*/ 3138964 h 4288440"/>
              <a:gd name="connsiteX538" fmla="*/ 5768150 w 6624923"/>
              <a:gd name="connsiteY538" fmla="*/ 3129534 h 4288440"/>
              <a:gd name="connsiteX539" fmla="*/ 5777484 w 6624923"/>
              <a:gd name="connsiteY539" fmla="*/ 3115437 h 4288440"/>
              <a:gd name="connsiteX540" fmla="*/ 5786819 w 6624923"/>
              <a:gd name="connsiteY540" fmla="*/ 3096673 h 4288440"/>
              <a:gd name="connsiteX541" fmla="*/ 5786819 w 6624923"/>
              <a:gd name="connsiteY541" fmla="*/ 3115437 h 4288440"/>
              <a:gd name="connsiteX542" fmla="*/ 5782151 w 6624923"/>
              <a:gd name="connsiteY542" fmla="*/ 3129534 h 4288440"/>
              <a:gd name="connsiteX543" fmla="*/ 5777484 w 6624923"/>
              <a:gd name="connsiteY543" fmla="*/ 3138964 h 4288440"/>
              <a:gd name="connsiteX544" fmla="*/ 5777484 w 6624923"/>
              <a:gd name="connsiteY544" fmla="*/ 3148298 h 4288440"/>
              <a:gd name="connsiteX545" fmla="*/ 5777484 w 6624923"/>
              <a:gd name="connsiteY545" fmla="*/ 3157728 h 4288440"/>
              <a:gd name="connsiteX546" fmla="*/ 5772817 w 6624923"/>
              <a:gd name="connsiteY546" fmla="*/ 3171825 h 4288440"/>
              <a:gd name="connsiteX547" fmla="*/ 5768150 w 6624923"/>
              <a:gd name="connsiteY547" fmla="*/ 3185922 h 4288440"/>
              <a:gd name="connsiteX548" fmla="*/ 5754053 w 6624923"/>
              <a:gd name="connsiteY548" fmla="*/ 3200019 h 4288440"/>
              <a:gd name="connsiteX549" fmla="*/ 5749385 w 6624923"/>
              <a:gd name="connsiteY549" fmla="*/ 3204686 h 4288440"/>
              <a:gd name="connsiteX550" fmla="*/ 5735289 w 6624923"/>
              <a:gd name="connsiteY550" fmla="*/ 3209354 h 4288440"/>
              <a:gd name="connsiteX551" fmla="*/ 5711857 w 6624923"/>
              <a:gd name="connsiteY551" fmla="*/ 3223451 h 4288440"/>
              <a:gd name="connsiteX552" fmla="*/ 5693093 w 6624923"/>
              <a:gd name="connsiteY552" fmla="*/ 3237548 h 4288440"/>
              <a:gd name="connsiteX553" fmla="*/ 5693093 w 6624923"/>
              <a:gd name="connsiteY553" fmla="*/ 3246978 h 4288440"/>
              <a:gd name="connsiteX554" fmla="*/ 5702427 w 6624923"/>
              <a:gd name="connsiteY554" fmla="*/ 3242310 h 4288440"/>
              <a:gd name="connsiteX555" fmla="*/ 5730526 w 6624923"/>
              <a:gd name="connsiteY555" fmla="*/ 3237643 h 4288440"/>
              <a:gd name="connsiteX556" fmla="*/ 5749290 w 6624923"/>
              <a:gd name="connsiteY556" fmla="*/ 3228213 h 4288440"/>
              <a:gd name="connsiteX557" fmla="*/ 5758625 w 6624923"/>
              <a:gd name="connsiteY557" fmla="*/ 3228213 h 4288440"/>
              <a:gd name="connsiteX558" fmla="*/ 5758625 w 6624923"/>
              <a:gd name="connsiteY558" fmla="*/ 3228213 h 4288440"/>
              <a:gd name="connsiteX559" fmla="*/ 5763292 w 6624923"/>
              <a:gd name="connsiteY559" fmla="*/ 3223546 h 4288440"/>
              <a:gd name="connsiteX560" fmla="*/ 5772626 w 6624923"/>
              <a:gd name="connsiteY560" fmla="*/ 3223546 h 4288440"/>
              <a:gd name="connsiteX561" fmla="*/ 5781961 w 6624923"/>
              <a:gd name="connsiteY561" fmla="*/ 3214211 h 4288440"/>
              <a:gd name="connsiteX562" fmla="*/ 5786628 w 6624923"/>
              <a:gd name="connsiteY562" fmla="*/ 3218879 h 4288440"/>
              <a:gd name="connsiteX563" fmla="*/ 5791296 w 6624923"/>
              <a:gd name="connsiteY563" fmla="*/ 3223546 h 4288440"/>
              <a:gd name="connsiteX564" fmla="*/ 5795963 w 6624923"/>
              <a:gd name="connsiteY564" fmla="*/ 3218879 h 4288440"/>
              <a:gd name="connsiteX565" fmla="*/ 5800630 w 6624923"/>
              <a:gd name="connsiteY565" fmla="*/ 3209544 h 4288440"/>
              <a:gd name="connsiteX566" fmla="*/ 5800630 w 6624923"/>
              <a:gd name="connsiteY566" fmla="*/ 3204877 h 4288440"/>
              <a:gd name="connsiteX567" fmla="*/ 5795963 w 6624923"/>
              <a:gd name="connsiteY567" fmla="*/ 3209544 h 4288440"/>
              <a:gd name="connsiteX568" fmla="*/ 5791296 w 6624923"/>
              <a:gd name="connsiteY568" fmla="*/ 3218879 h 4288440"/>
              <a:gd name="connsiteX569" fmla="*/ 5786628 w 6624923"/>
              <a:gd name="connsiteY569" fmla="*/ 3209544 h 4288440"/>
              <a:gd name="connsiteX570" fmla="*/ 5786628 w 6624923"/>
              <a:gd name="connsiteY570" fmla="*/ 3200210 h 4288440"/>
              <a:gd name="connsiteX571" fmla="*/ 5786628 w 6624923"/>
              <a:gd name="connsiteY571" fmla="*/ 3195542 h 4288440"/>
              <a:gd name="connsiteX572" fmla="*/ 5791296 w 6624923"/>
              <a:gd name="connsiteY572" fmla="*/ 3186113 h 4288440"/>
              <a:gd name="connsiteX573" fmla="*/ 5791296 w 6624923"/>
              <a:gd name="connsiteY573" fmla="*/ 3176778 h 4288440"/>
              <a:gd name="connsiteX574" fmla="*/ 5795963 w 6624923"/>
              <a:gd name="connsiteY574" fmla="*/ 3162681 h 4288440"/>
              <a:gd name="connsiteX575" fmla="*/ 5805297 w 6624923"/>
              <a:gd name="connsiteY575" fmla="*/ 3148584 h 4288440"/>
              <a:gd name="connsiteX576" fmla="*/ 5805297 w 6624923"/>
              <a:gd name="connsiteY576" fmla="*/ 3139249 h 4288440"/>
              <a:gd name="connsiteX577" fmla="*/ 5805297 w 6624923"/>
              <a:gd name="connsiteY577" fmla="*/ 3134582 h 4288440"/>
              <a:gd name="connsiteX578" fmla="*/ 5809964 w 6624923"/>
              <a:gd name="connsiteY578" fmla="*/ 3125153 h 4288440"/>
              <a:gd name="connsiteX579" fmla="*/ 5814632 w 6624923"/>
              <a:gd name="connsiteY579" fmla="*/ 3101721 h 4288440"/>
              <a:gd name="connsiteX580" fmla="*/ 5809964 w 6624923"/>
              <a:gd name="connsiteY580" fmla="*/ 3092291 h 4288440"/>
              <a:gd name="connsiteX581" fmla="*/ 5800630 w 6624923"/>
              <a:gd name="connsiteY581" fmla="*/ 3087624 h 4288440"/>
              <a:gd name="connsiteX582" fmla="*/ 5795963 w 6624923"/>
              <a:gd name="connsiteY582" fmla="*/ 3087624 h 4288440"/>
              <a:gd name="connsiteX583" fmla="*/ 5795963 w 6624923"/>
              <a:gd name="connsiteY583" fmla="*/ 3073527 h 4288440"/>
              <a:gd name="connsiteX584" fmla="*/ 5795963 w 6624923"/>
              <a:gd name="connsiteY584" fmla="*/ 3064097 h 4288440"/>
              <a:gd name="connsiteX585" fmla="*/ 5795963 w 6624923"/>
              <a:gd name="connsiteY585" fmla="*/ 3054763 h 4288440"/>
              <a:gd name="connsiteX586" fmla="*/ 5791296 w 6624923"/>
              <a:gd name="connsiteY586" fmla="*/ 3054763 h 4288440"/>
              <a:gd name="connsiteX587" fmla="*/ 5800630 w 6624923"/>
              <a:gd name="connsiteY587" fmla="*/ 3054763 h 4288440"/>
              <a:gd name="connsiteX588" fmla="*/ 5805297 w 6624923"/>
              <a:gd name="connsiteY588" fmla="*/ 3054763 h 4288440"/>
              <a:gd name="connsiteX589" fmla="*/ 5805297 w 6624923"/>
              <a:gd name="connsiteY589" fmla="*/ 3050096 h 4288440"/>
              <a:gd name="connsiteX590" fmla="*/ 5805297 w 6624923"/>
              <a:gd name="connsiteY590" fmla="*/ 3045428 h 4288440"/>
              <a:gd name="connsiteX591" fmla="*/ 5809964 w 6624923"/>
              <a:gd name="connsiteY591" fmla="*/ 3036094 h 4288440"/>
              <a:gd name="connsiteX592" fmla="*/ 5809964 w 6624923"/>
              <a:gd name="connsiteY592" fmla="*/ 3031427 h 4288440"/>
              <a:gd name="connsiteX593" fmla="*/ 5805297 w 6624923"/>
              <a:gd name="connsiteY593" fmla="*/ 3036094 h 4288440"/>
              <a:gd name="connsiteX594" fmla="*/ 5800630 w 6624923"/>
              <a:gd name="connsiteY594" fmla="*/ 3040761 h 4288440"/>
              <a:gd name="connsiteX595" fmla="*/ 5800630 w 6624923"/>
              <a:gd name="connsiteY595" fmla="*/ 3040761 h 4288440"/>
              <a:gd name="connsiteX596" fmla="*/ 5800630 w 6624923"/>
              <a:gd name="connsiteY596" fmla="*/ 3040761 h 4288440"/>
              <a:gd name="connsiteX597" fmla="*/ 5791296 w 6624923"/>
              <a:gd name="connsiteY597" fmla="*/ 3045428 h 4288440"/>
              <a:gd name="connsiteX598" fmla="*/ 5786628 w 6624923"/>
              <a:gd name="connsiteY598" fmla="*/ 3054858 h 4288440"/>
              <a:gd name="connsiteX599" fmla="*/ 5772531 w 6624923"/>
              <a:gd name="connsiteY599" fmla="*/ 3064193 h 4288440"/>
              <a:gd name="connsiteX600" fmla="*/ 5758434 w 6624923"/>
              <a:gd name="connsiteY600" fmla="*/ 3073622 h 4288440"/>
              <a:gd name="connsiteX601" fmla="*/ 5735003 w 6624923"/>
              <a:gd name="connsiteY601" fmla="*/ 3092387 h 4288440"/>
              <a:gd name="connsiteX602" fmla="*/ 5716239 w 6624923"/>
              <a:gd name="connsiteY602" fmla="*/ 3106484 h 4288440"/>
              <a:gd name="connsiteX603" fmla="*/ 5706904 w 6624923"/>
              <a:gd name="connsiteY603" fmla="*/ 3111151 h 4288440"/>
              <a:gd name="connsiteX604" fmla="*/ 5697569 w 6624923"/>
              <a:gd name="connsiteY604" fmla="*/ 3115818 h 4288440"/>
              <a:gd name="connsiteX605" fmla="*/ 5683473 w 6624923"/>
              <a:gd name="connsiteY605" fmla="*/ 3129915 h 4288440"/>
              <a:gd name="connsiteX606" fmla="*/ 5669376 w 6624923"/>
              <a:gd name="connsiteY606" fmla="*/ 3139345 h 4288440"/>
              <a:gd name="connsiteX607" fmla="*/ 5660041 w 6624923"/>
              <a:gd name="connsiteY607" fmla="*/ 3148679 h 4288440"/>
              <a:gd name="connsiteX608" fmla="*/ 5650706 w 6624923"/>
              <a:gd name="connsiteY608" fmla="*/ 3148679 h 4288440"/>
              <a:gd name="connsiteX609" fmla="*/ 5641372 w 6624923"/>
              <a:gd name="connsiteY609" fmla="*/ 3158109 h 4288440"/>
              <a:gd name="connsiteX610" fmla="*/ 5622608 w 6624923"/>
              <a:gd name="connsiteY610" fmla="*/ 3167539 h 4288440"/>
              <a:gd name="connsiteX611" fmla="*/ 5603844 w 6624923"/>
              <a:gd name="connsiteY611" fmla="*/ 3176969 h 4288440"/>
              <a:gd name="connsiteX612" fmla="*/ 5589842 w 6624923"/>
              <a:gd name="connsiteY612" fmla="*/ 3181636 h 4288440"/>
              <a:gd name="connsiteX613" fmla="*/ 5575745 w 6624923"/>
              <a:gd name="connsiteY613" fmla="*/ 3181636 h 4288440"/>
              <a:gd name="connsiteX614" fmla="*/ 5552313 w 6624923"/>
              <a:gd name="connsiteY614" fmla="*/ 3191066 h 4288440"/>
              <a:gd name="connsiteX615" fmla="*/ 5533549 w 6624923"/>
              <a:gd name="connsiteY615" fmla="*/ 3200495 h 4288440"/>
              <a:gd name="connsiteX616" fmla="*/ 5519452 w 6624923"/>
              <a:gd name="connsiteY616" fmla="*/ 3209830 h 4288440"/>
              <a:gd name="connsiteX617" fmla="*/ 5514785 w 6624923"/>
              <a:gd name="connsiteY617" fmla="*/ 3209830 h 4288440"/>
              <a:gd name="connsiteX618" fmla="*/ 5505450 w 6624923"/>
              <a:gd name="connsiteY618" fmla="*/ 3214497 h 4288440"/>
              <a:gd name="connsiteX619" fmla="*/ 5500783 w 6624923"/>
              <a:gd name="connsiteY619" fmla="*/ 3214497 h 4288440"/>
              <a:gd name="connsiteX620" fmla="*/ 5496116 w 6624923"/>
              <a:gd name="connsiteY620" fmla="*/ 3214497 h 4288440"/>
              <a:gd name="connsiteX621" fmla="*/ 5491449 w 6624923"/>
              <a:gd name="connsiteY621" fmla="*/ 3219164 h 4288440"/>
              <a:gd name="connsiteX622" fmla="*/ 5486781 w 6624923"/>
              <a:gd name="connsiteY622" fmla="*/ 3223832 h 4288440"/>
              <a:gd name="connsiteX623" fmla="*/ 5477447 w 6624923"/>
              <a:gd name="connsiteY623" fmla="*/ 3223832 h 4288440"/>
              <a:gd name="connsiteX624" fmla="*/ 5477447 w 6624923"/>
              <a:gd name="connsiteY624" fmla="*/ 3223832 h 4288440"/>
              <a:gd name="connsiteX625" fmla="*/ 5477447 w 6624923"/>
              <a:gd name="connsiteY625" fmla="*/ 3228499 h 4288440"/>
              <a:gd name="connsiteX626" fmla="*/ 5472780 w 6624923"/>
              <a:gd name="connsiteY626" fmla="*/ 3237929 h 4288440"/>
              <a:gd name="connsiteX627" fmla="*/ 5468112 w 6624923"/>
              <a:gd name="connsiteY627" fmla="*/ 3242596 h 4288440"/>
              <a:gd name="connsiteX628" fmla="*/ 5472780 w 6624923"/>
              <a:gd name="connsiteY628" fmla="*/ 3247263 h 4288440"/>
              <a:gd name="connsiteX629" fmla="*/ 5472780 w 6624923"/>
              <a:gd name="connsiteY629" fmla="*/ 3247263 h 4288440"/>
              <a:gd name="connsiteX630" fmla="*/ 5472780 w 6624923"/>
              <a:gd name="connsiteY630" fmla="*/ 3251930 h 4288440"/>
              <a:gd name="connsiteX631" fmla="*/ 5477447 w 6624923"/>
              <a:gd name="connsiteY631" fmla="*/ 3256598 h 4288440"/>
              <a:gd name="connsiteX632" fmla="*/ 5482114 w 6624923"/>
              <a:gd name="connsiteY632" fmla="*/ 3256598 h 4288440"/>
              <a:gd name="connsiteX633" fmla="*/ 5491449 w 6624923"/>
              <a:gd name="connsiteY633" fmla="*/ 3256598 h 4288440"/>
              <a:gd name="connsiteX634" fmla="*/ 5496116 w 6624923"/>
              <a:gd name="connsiteY634" fmla="*/ 3251930 h 4288440"/>
              <a:gd name="connsiteX635" fmla="*/ 5505450 w 6624923"/>
              <a:gd name="connsiteY635" fmla="*/ 3251930 h 4288440"/>
              <a:gd name="connsiteX636" fmla="*/ 5505450 w 6624923"/>
              <a:gd name="connsiteY636" fmla="*/ 3256598 h 4288440"/>
              <a:gd name="connsiteX637" fmla="*/ 5500783 w 6624923"/>
              <a:gd name="connsiteY637" fmla="*/ 3261265 h 4288440"/>
              <a:gd name="connsiteX638" fmla="*/ 5496116 w 6624923"/>
              <a:gd name="connsiteY638" fmla="*/ 3265932 h 4288440"/>
              <a:gd name="connsiteX639" fmla="*/ 5510213 w 6624923"/>
              <a:gd name="connsiteY639" fmla="*/ 3265932 h 4288440"/>
              <a:gd name="connsiteX640" fmla="*/ 5524310 w 6624923"/>
              <a:gd name="connsiteY640" fmla="*/ 3261265 h 4288440"/>
              <a:gd name="connsiteX641" fmla="*/ 5533644 w 6624923"/>
              <a:gd name="connsiteY641" fmla="*/ 3256598 h 4288440"/>
              <a:gd name="connsiteX642" fmla="*/ 5542979 w 6624923"/>
              <a:gd name="connsiteY642" fmla="*/ 3256598 h 4288440"/>
              <a:gd name="connsiteX643" fmla="*/ 5542979 w 6624923"/>
              <a:gd name="connsiteY643" fmla="*/ 3261265 h 4288440"/>
              <a:gd name="connsiteX644" fmla="*/ 5538312 w 6624923"/>
              <a:gd name="connsiteY644" fmla="*/ 3265932 h 4288440"/>
              <a:gd name="connsiteX645" fmla="*/ 5528977 w 6624923"/>
              <a:gd name="connsiteY645" fmla="*/ 3270599 h 4288440"/>
              <a:gd name="connsiteX646" fmla="*/ 5524310 w 6624923"/>
              <a:gd name="connsiteY646" fmla="*/ 3280029 h 4288440"/>
              <a:gd name="connsiteX647" fmla="*/ 5524310 w 6624923"/>
              <a:gd name="connsiteY647" fmla="*/ 3280029 h 4288440"/>
              <a:gd name="connsiteX648" fmla="*/ 5538407 w 6624923"/>
              <a:gd name="connsiteY648" fmla="*/ 3275362 h 4288440"/>
              <a:gd name="connsiteX649" fmla="*/ 5548408 w 6624923"/>
              <a:gd name="connsiteY649" fmla="*/ 3275362 h 4288440"/>
              <a:gd name="connsiteX650" fmla="*/ 5679568 w 6624923"/>
              <a:gd name="connsiteY650" fmla="*/ 3176302 h 4288440"/>
              <a:gd name="connsiteX651" fmla="*/ 5679568 w 6624923"/>
              <a:gd name="connsiteY651" fmla="*/ 3166872 h 4288440"/>
              <a:gd name="connsiteX652" fmla="*/ 5684235 w 6624923"/>
              <a:gd name="connsiteY652" fmla="*/ 3162205 h 4288440"/>
              <a:gd name="connsiteX653" fmla="*/ 5688902 w 6624923"/>
              <a:gd name="connsiteY653" fmla="*/ 3157538 h 4288440"/>
              <a:gd name="connsiteX654" fmla="*/ 5693569 w 6624923"/>
              <a:gd name="connsiteY654" fmla="*/ 3152870 h 4288440"/>
              <a:gd name="connsiteX655" fmla="*/ 5693569 w 6624923"/>
              <a:gd name="connsiteY655" fmla="*/ 3157538 h 4288440"/>
              <a:gd name="connsiteX656" fmla="*/ 5698236 w 6624923"/>
              <a:gd name="connsiteY656" fmla="*/ 3166967 h 4288440"/>
              <a:gd name="connsiteX657" fmla="*/ 5688902 w 6624923"/>
              <a:gd name="connsiteY657" fmla="*/ 3181064 h 4288440"/>
              <a:gd name="connsiteX658" fmla="*/ 5684235 w 6624923"/>
              <a:gd name="connsiteY658" fmla="*/ 3181064 h 4288440"/>
              <a:gd name="connsiteX659" fmla="*/ 5679568 w 6624923"/>
              <a:gd name="connsiteY659" fmla="*/ 3176302 h 4288440"/>
              <a:gd name="connsiteX660" fmla="*/ 5735765 w 6624923"/>
              <a:gd name="connsiteY660" fmla="*/ 3129344 h 4288440"/>
              <a:gd name="connsiteX661" fmla="*/ 5735765 w 6624923"/>
              <a:gd name="connsiteY661" fmla="*/ 3124676 h 4288440"/>
              <a:gd name="connsiteX662" fmla="*/ 5740432 w 6624923"/>
              <a:gd name="connsiteY662" fmla="*/ 3115247 h 4288440"/>
              <a:gd name="connsiteX663" fmla="*/ 5749767 w 6624923"/>
              <a:gd name="connsiteY663" fmla="*/ 3115247 h 4288440"/>
              <a:gd name="connsiteX664" fmla="*/ 5749767 w 6624923"/>
              <a:gd name="connsiteY664" fmla="*/ 3119914 h 4288440"/>
              <a:gd name="connsiteX665" fmla="*/ 5740432 w 6624923"/>
              <a:gd name="connsiteY665" fmla="*/ 3129344 h 4288440"/>
              <a:gd name="connsiteX666" fmla="*/ 5735765 w 6624923"/>
              <a:gd name="connsiteY666" fmla="*/ 3129344 h 4288440"/>
              <a:gd name="connsiteX667" fmla="*/ 5735765 w 6624923"/>
              <a:gd name="connsiteY667" fmla="*/ 3129344 h 4288440"/>
              <a:gd name="connsiteX668" fmla="*/ 5777960 w 6624923"/>
              <a:gd name="connsiteY668" fmla="*/ 3087148 h 4288440"/>
              <a:gd name="connsiteX669" fmla="*/ 5777960 w 6624923"/>
              <a:gd name="connsiteY669" fmla="*/ 3082481 h 4288440"/>
              <a:gd name="connsiteX670" fmla="*/ 5782628 w 6624923"/>
              <a:gd name="connsiteY670" fmla="*/ 3077813 h 4288440"/>
              <a:gd name="connsiteX671" fmla="*/ 5787295 w 6624923"/>
              <a:gd name="connsiteY671" fmla="*/ 3082481 h 4288440"/>
              <a:gd name="connsiteX672" fmla="*/ 5787295 w 6624923"/>
              <a:gd name="connsiteY672" fmla="*/ 3087148 h 4288440"/>
              <a:gd name="connsiteX673" fmla="*/ 5787295 w 6624923"/>
              <a:gd name="connsiteY673" fmla="*/ 3091815 h 4288440"/>
              <a:gd name="connsiteX674" fmla="*/ 5782628 w 6624923"/>
              <a:gd name="connsiteY674" fmla="*/ 3091815 h 4288440"/>
              <a:gd name="connsiteX675" fmla="*/ 5777960 w 6624923"/>
              <a:gd name="connsiteY675" fmla="*/ 3091815 h 4288440"/>
              <a:gd name="connsiteX676" fmla="*/ 5777960 w 6624923"/>
              <a:gd name="connsiteY676" fmla="*/ 3087148 h 4288440"/>
              <a:gd name="connsiteX677" fmla="*/ 5253133 w 6624923"/>
              <a:gd name="connsiteY677" fmla="*/ 3246691 h 4288440"/>
              <a:gd name="connsiteX678" fmla="*/ 5248466 w 6624923"/>
              <a:gd name="connsiteY678" fmla="*/ 3242024 h 4288440"/>
              <a:gd name="connsiteX679" fmla="*/ 5248466 w 6624923"/>
              <a:gd name="connsiteY679" fmla="*/ 3246691 h 4288440"/>
              <a:gd name="connsiteX680" fmla="*/ 5253133 w 6624923"/>
              <a:gd name="connsiteY680" fmla="*/ 3251359 h 4288440"/>
              <a:gd name="connsiteX681" fmla="*/ 5257800 w 6624923"/>
              <a:gd name="connsiteY681" fmla="*/ 3256026 h 4288440"/>
              <a:gd name="connsiteX682" fmla="*/ 5253133 w 6624923"/>
              <a:gd name="connsiteY682" fmla="*/ 3246691 h 4288440"/>
              <a:gd name="connsiteX683" fmla="*/ 5473351 w 6624923"/>
              <a:gd name="connsiteY683" fmla="*/ 3232595 h 4288440"/>
              <a:gd name="connsiteX684" fmla="*/ 5468684 w 6624923"/>
              <a:gd name="connsiteY684" fmla="*/ 3227928 h 4288440"/>
              <a:gd name="connsiteX685" fmla="*/ 5464017 w 6624923"/>
              <a:gd name="connsiteY685" fmla="*/ 3232595 h 4288440"/>
              <a:gd name="connsiteX686" fmla="*/ 5468684 w 6624923"/>
              <a:gd name="connsiteY686" fmla="*/ 3237262 h 4288440"/>
              <a:gd name="connsiteX687" fmla="*/ 5473351 w 6624923"/>
              <a:gd name="connsiteY687" fmla="*/ 3232595 h 4288440"/>
              <a:gd name="connsiteX688" fmla="*/ 5468684 w 6624923"/>
              <a:gd name="connsiteY688" fmla="*/ 3209163 h 4288440"/>
              <a:gd name="connsiteX689" fmla="*/ 5473351 w 6624923"/>
              <a:gd name="connsiteY689" fmla="*/ 3209163 h 4288440"/>
              <a:gd name="connsiteX690" fmla="*/ 5473351 w 6624923"/>
              <a:gd name="connsiteY690" fmla="*/ 3204496 h 4288440"/>
              <a:gd name="connsiteX691" fmla="*/ 5468684 w 6624923"/>
              <a:gd name="connsiteY691" fmla="*/ 3204496 h 4288440"/>
              <a:gd name="connsiteX692" fmla="*/ 5459349 w 6624923"/>
              <a:gd name="connsiteY692" fmla="*/ 3209163 h 4288440"/>
              <a:gd name="connsiteX693" fmla="*/ 5454682 w 6624923"/>
              <a:gd name="connsiteY693" fmla="*/ 3209163 h 4288440"/>
              <a:gd name="connsiteX694" fmla="*/ 5454682 w 6624923"/>
              <a:gd name="connsiteY694" fmla="*/ 3213830 h 4288440"/>
              <a:gd name="connsiteX695" fmla="*/ 5459349 w 6624923"/>
              <a:gd name="connsiteY695" fmla="*/ 3218498 h 4288440"/>
              <a:gd name="connsiteX696" fmla="*/ 5459349 w 6624923"/>
              <a:gd name="connsiteY696" fmla="*/ 3213830 h 4288440"/>
              <a:gd name="connsiteX697" fmla="*/ 5468684 w 6624923"/>
              <a:gd name="connsiteY697" fmla="*/ 3209163 h 4288440"/>
              <a:gd name="connsiteX698" fmla="*/ 5768626 w 6624923"/>
              <a:gd name="connsiteY698" fmla="*/ 3157538 h 4288440"/>
              <a:gd name="connsiteX699" fmla="*/ 5768626 w 6624923"/>
              <a:gd name="connsiteY699" fmla="*/ 3157538 h 4288440"/>
              <a:gd name="connsiteX700" fmla="*/ 5763959 w 6624923"/>
              <a:gd name="connsiteY700" fmla="*/ 3162205 h 4288440"/>
              <a:gd name="connsiteX701" fmla="*/ 5759292 w 6624923"/>
              <a:gd name="connsiteY701" fmla="*/ 3176302 h 4288440"/>
              <a:gd name="connsiteX702" fmla="*/ 5759292 w 6624923"/>
              <a:gd name="connsiteY702" fmla="*/ 3176302 h 4288440"/>
              <a:gd name="connsiteX703" fmla="*/ 5763959 w 6624923"/>
              <a:gd name="connsiteY703" fmla="*/ 3171635 h 4288440"/>
              <a:gd name="connsiteX704" fmla="*/ 5768626 w 6624923"/>
              <a:gd name="connsiteY704" fmla="*/ 3162205 h 4288440"/>
              <a:gd name="connsiteX705" fmla="*/ 5768626 w 6624923"/>
              <a:gd name="connsiteY705" fmla="*/ 3157538 h 4288440"/>
              <a:gd name="connsiteX706" fmla="*/ 6565297 w 6624923"/>
              <a:gd name="connsiteY706" fmla="*/ 3814382 h 4288440"/>
              <a:gd name="connsiteX707" fmla="*/ 6565297 w 6624923"/>
              <a:gd name="connsiteY707" fmla="*/ 3753422 h 4288440"/>
              <a:gd name="connsiteX708" fmla="*/ 6565297 w 6624923"/>
              <a:gd name="connsiteY708" fmla="*/ 3697129 h 4288440"/>
              <a:gd name="connsiteX709" fmla="*/ 6565297 w 6624923"/>
              <a:gd name="connsiteY709" fmla="*/ 3650171 h 4288440"/>
              <a:gd name="connsiteX710" fmla="*/ 6565297 w 6624923"/>
              <a:gd name="connsiteY710" fmla="*/ 3607975 h 4288440"/>
              <a:gd name="connsiteX711" fmla="*/ 6565297 w 6624923"/>
              <a:gd name="connsiteY711" fmla="*/ 3570446 h 4288440"/>
              <a:gd name="connsiteX712" fmla="*/ 6565297 w 6624923"/>
              <a:gd name="connsiteY712" fmla="*/ 3537585 h 4288440"/>
              <a:gd name="connsiteX713" fmla="*/ 6565297 w 6624923"/>
              <a:gd name="connsiteY713" fmla="*/ 3490627 h 4288440"/>
              <a:gd name="connsiteX714" fmla="*/ 6565297 w 6624923"/>
              <a:gd name="connsiteY714" fmla="*/ 3453098 h 4288440"/>
              <a:gd name="connsiteX715" fmla="*/ 6565297 w 6624923"/>
              <a:gd name="connsiteY715" fmla="*/ 3429667 h 4288440"/>
              <a:gd name="connsiteX716" fmla="*/ 6560630 w 6624923"/>
              <a:gd name="connsiteY716" fmla="*/ 3410903 h 4288440"/>
              <a:gd name="connsiteX717" fmla="*/ 6560630 w 6624923"/>
              <a:gd name="connsiteY717" fmla="*/ 3401473 h 4288440"/>
              <a:gd name="connsiteX718" fmla="*/ 6551295 w 6624923"/>
              <a:gd name="connsiteY718" fmla="*/ 3373374 h 4288440"/>
              <a:gd name="connsiteX719" fmla="*/ 6551295 w 6624923"/>
              <a:gd name="connsiteY719" fmla="*/ 3340513 h 4288440"/>
              <a:gd name="connsiteX720" fmla="*/ 6541961 w 6624923"/>
              <a:gd name="connsiteY720" fmla="*/ 3298317 h 4288440"/>
              <a:gd name="connsiteX721" fmla="*/ 6527864 w 6624923"/>
              <a:gd name="connsiteY721" fmla="*/ 3251359 h 4288440"/>
              <a:gd name="connsiteX722" fmla="*/ 6523196 w 6624923"/>
              <a:gd name="connsiteY722" fmla="*/ 3242024 h 4288440"/>
              <a:gd name="connsiteX723" fmla="*/ 6523196 w 6624923"/>
              <a:gd name="connsiteY723" fmla="*/ 3232690 h 4288440"/>
              <a:gd name="connsiteX724" fmla="*/ 6518529 w 6624923"/>
              <a:gd name="connsiteY724" fmla="*/ 3223260 h 4288440"/>
              <a:gd name="connsiteX725" fmla="*/ 6509195 w 6624923"/>
              <a:gd name="connsiteY725" fmla="*/ 3213926 h 4288440"/>
              <a:gd name="connsiteX726" fmla="*/ 6499860 w 6624923"/>
              <a:gd name="connsiteY726" fmla="*/ 3199829 h 4288440"/>
              <a:gd name="connsiteX727" fmla="*/ 6490526 w 6624923"/>
              <a:gd name="connsiteY727" fmla="*/ 3190399 h 4288440"/>
              <a:gd name="connsiteX728" fmla="*/ 6490526 w 6624923"/>
              <a:gd name="connsiteY728" fmla="*/ 3180969 h 4288440"/>
              <a:gd name="connsiteX729" fmla="*/ 6485858 w 6624923"/>
              <a:gd name="connsiteY729" fmla="*/ 3180969 h 4288440"/>
              <a:gd name="connsiteX730" fmla="*/ 6481191 w 6624923"/>
              <a:gd name="connsiteY730" fmla="*/ 3171635 h 4288440"/>
              <a:gd name="connsiteX731" fmla="*/ 6476524 w 6624923"/>
              <a:gd name="connsiteY731" fmla="*/ 3166967 h 4288440"/>
              <a:gd name="connsiteX732" fmla="*/ 6471857 w 6624923"/>
              <a:gd name="connsiteY732" fmla="*/ 3157538 h 4288440"/>
              <a:gd name="connsiteX733" fmla="*/ 6448425 w 6624923"/>
              <a:gd name="connsiteY733" fmla="*/ 3134106 h 4288440"/>
              <a:gd name="connsiteX734" fmla="*/ 6424994 w 6624923"/>
              <a:gd name="connsiteY734" fmla="*/ 3101245 h 4288440"/>
              <a:gd name="connsiteX735" fmla="*/ 6401562 w 6624923"/>
              <a:gd name="connsiteY735" fmla="*/ 3073051 h 4288440"/>
              <a:gd name="connsiteX736" fmla="*/ 6392228 w 6624923"/>
              <a:gd name="connsiteY736" fmla="*/ 3054287 h 4288440"/>
              <a:gd name="connsiteX737" fmla="*/ 6382893 w 6624923"/>
              <a:gd name="connsiteY737" fmla="*/ 3044857 h 4288440"/>
              <a:gd name="connsiteX738" fmla="*/ 6378226 w 6624923"/>
              <a:gd name="connsiteY738" fmla="*/ 3040190 h 4288440"/>
              <a:gd name="connsiteX739" fmla="*/ 6378226 w 6624923"/>
              <a:gd name="connsiteY739" fmla="*/ 3030855 h 4288440"/>
              <a:gd name="connsiteX740" fmla="*/ 6373559 w 6624923"/>
              <a:gd name="connsiteY740" fmla="*/ 3030855 h 4288440"/>
              <a:gd name="connsiteX741" fmla="*/ 6364224 w 6624923"/>
              <a:gd name="connsiteY741" fmla="*/ 3021425 h 4288440"/>
              <a:gd name="connsiteX742" fmla="*/ 6350127 w 6624923"/>
              <a:gd name="connsiteY742" fmla="*/ 2997994 h 4288440"/>
              <a:gd name="connsiteX743" fmla="*/ 6331363 w 6624923"/>
              <a:gd name="connsiteY743" fmla="*/ 2969800 h 4288440"/>
              <a:gd name="connsiteX744" fmla="*/ 6317266 w 6624923"/>
              <a:gd name="connsiteY744" fmla="*/ 2955703 h 4288440"/>
              <a:gd name="connsiteX745" fmla="*/ 6312599 w 6624923"/>
              <a:gd name="connsiteY745" fmla="*/ 2946273 h 4288440"/>
              <a:gd name="connsiteX746" fmla="*/ 6298502 w 6624923"/>
              <a:gd name="connsiteY746" fmla="*/ 2927509 h 4288440"/>
              <a:gd name="connsiteX747" fmla="*/ 6289168 w 6624923"/>
              <a:gd name="connsiteY747" fmla="*/ 2913412 h 4288440"/>
              <a:gd name="connsiteX748" fmla="*/ 6284500 w 6624923"/>
              <a:gd name="connsiteY748" fmla="*/ 2899315 h 4288440"/>
              <a:gd name="connsiteX749" fmla="*/ 6279833 w 6624923"/>
              <a:gd name="connsiteY749" fmla="*/ 2894648 h 4288440"/>
              <a:gd name="connsiteX750" fmla="*/ 6279833 w 6624923"/>
              <a:gd name="connsiteY750" fmla="*/ 2889980 h 4288440"/>
              <a:gd name="connsiteX751" fmla="*/ 6275165 w 6624923"/>
              <a:gd name="connsiteY751" fmla="*/ 2880646 h 4288440"/>
              <a:gd name="connsiteX752" fmla="*/ 6270498 w 6624923"/>
              <a:gd name="connsiteY752" fmla="*/ 2866549 h 4288440"/>
              <a:gd name="connsiteX753" fmla="*/ 6261164 w 6624923"/>
              <a:gd name="connsiteY753" fmla="*/ 2852452 h 4288440"/>
              <a:gd name="connsiteX754" fmla="*/ 6265831 w 6624923"/>
              <a:gd name="connsiteY754" fmla="*/ 2866549 h 4288440"/>
              <a:gd name="connsiteX755" fmla="*/ 6265831 w 6624923"/>
              <a:gd name="connsiteY755" fmla="*/ 2880646 h 4288440"/>
              <a:gd name="connsiteX756" fmla="*/ 6261164 w 6624923"/>
              <a:gd name="connsiteY756" fmla="*/ 2880646 h 4288440"/>
              <a:gd name="connsiteX757" fmla="*/ 6247067 w 6624923"/>
              <a:gd name="connsiteY757" fmla="*/ 2880646 h 4288440"/>
              <a:gd name="connsiteX758" fmla="*/ 6232970 w 6624923"/>
              <a:gd name="connsiteY758" fmla="*/ 2880646 h 4288440"/>
              <a:gd name="connsiteX759" fmla="*/ 6214205 w 6624923"/>
              <a:gd name="connsiteY759" fmla="*/ 2885313 h 4288440"/>
              <a:gd name="connsiteX760" fmla="*/ 6200108 w 6624923"/>
              <a:gd name="connsiteY760" fmla="*/ 2889980 h 4288440"/>
              <a:gd name="connsiteX761" fmla="*/ 6181344 w 6624923"/>
              <a:gd name="connsiteY761" fmla="*/ 2889980 h 4288440"/>
              <a:gd name="connsiteX762" fmla="*/ 6162580 w 6624923"/>
              <a:gd name="connsiteY762" fmla="*/ 2899315 h 4288440"/>
              <a:gd name="connsiteX763" fmla="*/ 6139149 w 6624923"/>
              <a:gd name="connsiteY763" fmla="*/ 2918079 h 4288440"/>
              <a:gd name="connsiteX764" fmla="*/ 6106383 w 6624923"/>
              <a:gd name="connsiteY764" fmla="*/ 2950940 h 4288440"/>
              <a:gd name="connsiteX765" fmla="*/ 6078284 w 6624923"/>
              <a:gd name="connsiteY765" fmla="*/ 2983802 h 4288440"/>
              <a:gd name="connsiteX766" fmla="*/ 6054852 w 6624923"/>
              <a:gd name="connsiteY766" fmla="*/ 3016663 h 4288440"/>
              <a:gd name="connsiteX767" fmla="*/ 6036088 w 6624923"/>
              <a:gd name="connsiteY767" fmla="*/ 3044857 h 4288440"/>
              <a:gd name="connsiteX768" fmla="*/ 6026753 w 6624923"/>
              <a:gd name="connsiteY768" fmla="*/ 3068288 h 4288440"/>
              <a:gd name="connsiteX769" fmla="*/ 6022086 w 6624923"/>
              <a:gd name="connsiteY769" fmla="*/ 3082385 h 4288440"/>
              <a:gd name="connsiteX770" fmla="*/ 6017419 w 6624923"/>
              <a:gd name="connsiteY770" fmla="*/ 3087053 h 4288440"/>
              <a:gd name="connsiteX771" fmla="*/ 6012752 w 6624923"/>
              <a:gd name="connsiteY771" fmla="*/ 3087053 h 4288440"/>
              <a:gd name="connsiteX772" fmla="*/ 6012752 w 6624923"/>
              <a:gd name="connsiteY772" fmla="*/ 3077623 h 4288440"/>
              <a:gd name="connsiteX773" fmla="*/ 6012752 w 6624923"/>
              <a:gd name="connsiteY773" fmla="*/ 3068288 h 4288440"/>
              <a:gd name="connsiteX774" fmla="*/ 6017419 w 6624923"/>
              <a:gd name="connsiteY774" fmla="*/ 3063621 h 4288440"/>
              <a:gd name="connsiteX775" fmla="*/ 6022086 w 6624923"/>
              <a:gd name="connsiteY775" fmla="*/ 3058954 h 4288440"/>
              <a:gd name="connsiteX776" fmla="*/ 6022086 w 6624923"/>
              <a:gd name="connsiteY776" fmla="*/ 3040190 h 4288440"/>
              <a:gd name="connsiteX777" fmla="*/ 6022086 w 6624923"/>
              <a:gd name="connsiteY777" fmla="*/ 3021425 h 4288440"/>
              <a:gd name="connsiteX778" fmla="*/ 6022086 w 6624923"/>
              <a:gd name="connsiteY778" fmla="*/ 3007328 h 4288440"/>
              <a:gd name="connsiteX779" fmla="*/ 6026753 w 6624923"/>
              <a:gd name="connsiteY779" fmla="*/ 2997994 h 4288440"/>
              <a:gd name="connsiteX780" fmla="*/ 6026753 w 6624923"/>
              <a:gd name="connsiteY780" fmla="*/ 2993327 h 4288440"/>
              <a:gd name="connsiteX781" fmla="*/ 6031420 w 6624923"/>
              <a:gd name="connsiteY781" fmla="*/ 2983897 h 4288440"/>
              <a:gd name="connsiteX782" fmla="*/ 6040755 w 6624923"/>
              <a:gd name="connsiteY782" fmla="*/ 2965133 h 4288440"/>
              <a:gd name="connsiteX783" fmla="*/ 6059519 w 6624923"/>
              <a:gd name="connsiteY783" fmla="*/ 2932271 h 4288440"/>
              <a:gd name="connsiteX784" fmla="*/ 6087618 w 6624923"/>
              <a:gd name="connsiteY784" fmla="*/ 2899410 h 4288440"/>
              <a:gd name="connsiteX785" fmla="*/ 6120384 w 6624923"/>
              <a:gd name="connsiteY785" fmla="*/ 2871311 h 4288440"/>
              <a:gd name="connsiteX786" fmla="*/ 6153150 w 6624923"/>
              <a:gd name="connsiteY786" fmla="*/ 2847880 h 4288440"/>
              <a:gd name="connsiteX787" fmla="*/ 6195346 w 6624923"/>
              <a:gd name="connsiteY787" fmla="*/ 2833783 h 4288440"/>
              <a:gd name="connsiteX788" fmla="*/ 6223445 w 6624923"/>
              <a:gd name="connsiteY788" fmla="*/ 2833783 h 4288440"/>
              <a:gd name="connsiteX789" fmla="*/ 6232779 w 6624923"/>
              <a:gd name="connsiteY789" fmla="*/ 2838450 h 4288440"/>
              <a:gd name="connsiteX790" fmla="*/ 6223445 w 6624923"/>
              <a:gd name="connsiteY790" fmla="*/ 2847785 h 4288440"/>
              <a:gd name="connsiteX791" fmla="*/ 6218778 w 6624923"/>
              <a:gd name="connsiteY791" fmla="*/ 2852452 h 4288440"/>
              <a:gd name="connsiteX792" fmla="*/ 6218778 w 6624923"/>
              <a:gd name="connsiteY792" fmla="*/ 2852452 h 4288440"/>
              <a:gd name="connsiteX793" fmla="*/ 6232874 w 6624923"/>
              <a:gd name="connsiteY793" fmla="*/ 2852452 h 4288440"/>
              <a:gd name="connsiteX794" fmla="*/ 6237542 w 6624923"/>
              <a:gd name="connsiteY794" fmla="*/ 2847785 h 4288440"/>
              <a:gd name="connsiteX795" fmla="*/ 6237542 w 6624923"/>
              <a:gd name="connsiteY795" fmla="*/ 2843117 h 4288440"/>
              <a:gd name="connsiteX796" fmla="*/ 6237542 w 6624923"/>
              <a:gd name="connsiteY796" fmla="*/ 2843117 h 4288440"/>
              <a:gd name="connsiteX797" fmla="*/ 6242209 w 6624923"/>
              <a:gd name="connsiteY797" fmla="*/ 2847785 h 4288440"/>
              <a:gd name="connsiteX798" fmla="*/ 6251544 w 6624923"/>
              <a:gd name="connsiteY798" fmla="*/ 2852452 h 4288440"/>
              <a:gd name="connsiteX799" fmla="*/ 6251544 w 6624923"/>
              <a:gd name="connsiteY799" fmla="*/ 2847785 h 4288440"/>
              <a:gd name="connsiteX800" fmla="*/ 6242209 w 6624923"/>
              <a:gd name="connsiteY800" fmla="*/ 2829020 h 4288440"/>
              <a:gd name="connsiteX801" fmla="*/ 6223445 w 6624923"/>
              <a:gd name="connsiteY801" fmla="*/ 2805589 h 4288440"/>
              <a:gd name="connsiteX802" fmla="*/ 6190679 w 6624923"/>
              <a:gd name="connsiteY802" fmla="*/ 2772728 h 4288440"/>
              <a:gd name="connsiteX803" fmla="*/ 6162580 w 6624923"/>
              <a:gd name="connsiteY803" fmla="*/ 2739866 h 4288440"/>
              <a:gd name="connsiteX804" fmla="*/ 6139149 w 6624923"/>
              <a:gd name="connsiteY804" fmla="*/ 2711672 h 4288440"/>
              <a:gd name="connsiteX805" fmla="*/ 6129814 w 6624923"/>
              <a:gd name="connsiteY805" fmla="*/ 2707005 h 4288440"/>
              <a:gd name="connsiteX806" fmla="*/ 6129814 w 6624923"/>
              <a:gd name="connsiteY806" fmla="*/ 2702338 h 4288440"/>
              <a:gd name="connsiteX807" fmla="*/ 6120480 w 6624923"/>
              <a:gd name="connsiteY807" fmla="*/ 2697671 h 4288440"/>
              <a:gd name="connsiteX808" fmla="*/ 6115812 w 6624923"/>
              <a:gd name="connsiteY808" fmla="*/ 2693003 h 4288440"/>
              <a:gd name="connsiteX809" fmla="*/ 6111145 w 6624923"/>
              <a:gd name="connsiteY809" fmla="*/ 2693003 h 4288440"/>
              <a:gd name="connsiteX810" fmla="*/ 6106478 w 6624923"/>
              <a:gd name="connsiteY810" fmla="*/ 2688336 h 4288440"/>
              <a:gd name="connsiteX811" fmla="*/ 6097143 w 6624923"/>
              <a:gd name="connsiteY811" fmla="*/ 2679002 h 4288440"/>
              <a:gd name="connsiteX812" fmla="*/ 6078379 w 6624923"/>
              <a:gd name="connsiteY812" fmla="*/ 2664905 h 4288440"/>
              <a:gd name="connsiteX813" fmla="*/ 6069044 w 6624923"/>
              <a:gd name="connsiteY813" fmla="*/ 2664905 h 4288440"/>
              <a:gd name="connsiteX814" fmla="*/ 6064377 w 6624923"/>
              <a:gd name="connsiteY814" fmla="*/ 2660237 h 4288440"/>
              <a:gd name="connsiteX815" fmla="*/ 6059710 w 6624923"/>
              <a:gd name="connsiteY815" fmla="*/ 2650903 h 4288440"/>
              <a:gd name="connsiteX816" fmla="*/ 6036278 w 6624923"/>
              <a:gd name="connsiteY816" fmla="*/ 2641568 h 4288440"/>
              <a:gd name="connsiteX817" fmla="*/ 6012847 w 6624923"/>
              <a:gd name="connsiteY817" fmla="*/ 2627471 h 4288440"/>
              <a:gd name="connsiteX818" fmla="*/ 5998750 w 6624923"/>
              <a:gd name="connsiteY818" fmla="*/ 2618137 h 4288440"/>
              <a:gd name="connsiteX819" fmla="*/ 5979986 w 6624923"/>
              <a:gd name="connsiteY819" fmla="*/ 2613470 h 4288440"/>
              <a:gd name="connsiteX820" fmla="*/ 5961221 w 6624923"/>
              <a:gd name="connsiteY820" fmla="*/ 2604040 h 4288440"/>
              <a:gd name="connsiteX821" fmla="*/ 5909691 w 6624923"/>
              <a:gd name="connsiteY821" fmla="*/ 2580608 h 4288440"/>
              <a:gd name="connsiteX822" fmla="*/ 5886260 w 6624923"/>
              <a:gd name="connsiteY822" fmla="*/ 2566511 h 4288440"/>
              <a:gd name="connsiteX823" fmla="*/ 5853494 w 6624923"/>
              <a:gd name="connsiteY823" fmla="*/ 2543080 h 4288440"/>
              <a:gd name="connsiteX824" fmla="*/ 5839397 w 6624923"/>
              <a:gd name="connsiteY824" fmla="*/ 2533650 h 4288440"/>
              <a:gd name="connsiteX825" fmla="*/ 5825300 w 6624923"/>
              <a:gd name="connsiteY825" fmla="*/ 2524316 h 4288440"/>
              <a:gd name="connsiteX826" fmla="*/ 5820633 w 6624923"/>
              <a:gd name="connsiteY826" fmla="*/ 2524316 h 4288440"/>
              <a:gd name="connsiteX827" fmla="*/ 5815965 w 6624923"/>
              <a:gd name="connsiteY827" fmla="*/ 2524316 h 4288440"/>
              <a:gd name="connsiteX828" fmla="*/ 5815965 w 6624923"/>
              <a:gd name="connsiteY828" fmla="*/ 2533650 h 4288440"/>
              <a:gd name="connsiteX829" fmla="*/ 5830062 w 6624923"/>
              <a:gd name="connsiteY829" fmla="*/ 2547747 h 4288440"/>
              <a:gd name="connsiteX830" fmla="*/ 5844159 w 6624923"/>
              <a:gd name="connsiteY830" fmla="*/ 2561844 h 4288440"/>
              <a:gd name="connsiteX831" fmla="*/ 5848826 w 6624923"/>
              <a:gd name="connsiteY831" fmla="*/ 2571179 h 4288440"/>
              <a:gd name="connsiteX832" fmla="*/ 5848826 w 6624923"/>
              <a:gd name="connsiteY832" fmla="*/ 2575846 h 4288440"/>
              <a:gd name="connsiteX833" fmla="*/ 5834730 w 6624923"/>
              <a:gd name="connsiteY833" fmla="*/ 2580513 h 4288440"/>
              <a:gd name="connsiteX834" fmla="*/ 5820633 w 6624923"/>
              <a:gd name="connsiteY834" fmla="*/ 2585180 h 4288440"/>
              <a:gd name="connsiteX835" fmla="*/ 5806535 w 6624923"/>
              <a:gd name="connsiteY835" fmla="*/ 2575846 h 4288440"/>
              <a:gd name="connsiteX836" fmla="*/ 5787771 w 6624923"/>
              <a:gd name="connsiteY836" fmla="*/ 2561749 h 4288440"/>
              <a:gd name="connsiteX837" fmla="*/ 5764340 w 6624923"/>
              <a:gd name="connsiteY837" fmla="*/ 2533555 h 4288440"/>
              <a:gd name="connsiteX838" fmla="*/ 5755005 w 6624923"/>
              <a:gd name="connsiteY838" fmla="*/ 2519458 h 4288440"/>
              <a:gd name="connsiteX839" fmla="*/ 5750338 w 6624923"/>
              <a:gd name="connsiteY839" fmla="*/ 2510123 h 4288440"/>
              <a:gd name="connsiteX840" fmla="*/ 5745670 w 6624923"/>
              <a:gd name="connsiteY840" fmla="*/ 2500694 h 4288440"/>
              <a:gd name="connsiteX841" fmla="*/ 5731574 w 6624923"/>
              <a:gd name="connsiteY841" fmla="*/ 2491359 h 4288440"/>
              <a:gd name="connsiteX842" fmla="*/ 5717477 w 6624923"/>
              <a:gd name="connsiteY842" fmla="*/ 2482024 h 4288440"/>
              <a:gd name="connsiteX843" fmla="*/ 5703380 w 6624923"/>
              <a:gd name="connsiteY843" fmla="*/ 2477357 h 4288440"/>
              <a:gd name="connsiteX844" fmla="*/ 5694045 w 6624923"/>
              <a:gd name="connsiteY844" fmla="*/ 2472690 h 4288440"/>
              <a:gd name="connsiteX845" fmla="*/ 5679948 w 6624923"/>
              <a:gd name="connsiteY845" fmla="*/ 2463260 h 4288440"/>
              <a:gd name="connsiteX846" fmla="*/ 5656517 w 6624923"/>
              <a:gd name="connsiteY846" fmla="*/ 2453926 h 4288440"/>
              <a:gd name="connsiteX847" fmla="*/ 5637753 w 6624923"/>
              <a:gd name="connsiteY847" fmla="*/ 2444591 h 4288440"/>
              <a:gd name="connsiteX848" fmla="*/ 5628418 w 6624923"/>
              <a:gd name="connsiteY848" fmla="*/ 2435162 h 4288440"/>
              <a:gd name="connsiteX849" fmla="*/ 5619083 w 6624923"/>
              <a:gd name="connsiteY849" fmla="*/ 2430494 h 4288440"/>
              <a:gd name="connsiteX850" fmla="*/ 5595652 w 6624923"/>
              <a:gd name="connsiteY850" fmla="*/ 2416397 h 4288440"/>
              <a:gd name="connsiteX851" fmla="*/ 5572221 w 6624923"/>
              <a:gd name="connsiteY851" fmla="*/ 2402300 h 4288440"/>
              <a:gd name="connsiteX852" fmla="*/ 5539455 w 6624923"/>
              <a:gd name="connsiteY852" fmla="*/ 2378869 h 4288440"/>
              <a:gd name="connsiteX853" fmla="*/ 5506689 w 6624923"/>
              <a:gd name="connsiteY853" fmla="*/ 2360105 h 4288440"/>
              <a:gd name="connsiteX854" fmla="*/ 5473923 w 6624923"/>
              <a:gd name="connsiteY854" fmla="*/ 2341340 h 4288440"/>
              <a:gd name="connsiteX855" fmla="*/ 5450491 w 6624923"/>
              <a:gd name="connsiteY855" fmla="*/ 2322576 h 4288440"/>
              <a:gd name="connsiteX856" fmla="*/ 5427060 w 6624923"/>
              <a:gd name="connsiteY856" fmla="*/ 2308479 h 4288440"/>
              <a:gd name="connsiteX857" fmla="*/ 5413058 w 6624923"/>
              <a:gd name="connsiteY857" fmla="*/ 2303812 h 4288440"/>
              <a:gd name="connsiteX858" fmla="*/ 5398961 w 6624923"/>
              <a:gd name="connsiteY858" fmla="*/ 2289715 h 4288440"/>
              <a:gd name="connsiteX859" fmla="*/ 5356765 w 6624923"/>
              <a:gd name="connsiteY859" fmla="*/ 2261521 h 4288440"/>
              <a:gd name="connsiteX860" fmla="*/ 5333333 w 6624923"/>
              <a:gd name="connsiteY860" fmla="*/ 2242757 h 4288440"/>
              <a:gd name="connsiteX861" fmla="*/ 5314569 w 6624923"/>
              <a:gd name="connsiteY861" fmla="*/ 2228660 h 4288440"/>
              <a:gd name="connsiteX862" fmla="*/ 5286471 w 6624923"/>
              <a:gd name="connsiteY862" fmla="*/ 2205228 h 4288440"/>
              <a:gd name="connsiteX863" fmla="*/ 5272374 w 6624923"/>
              <a:gd name="connsiteY863" fmla="*/ 2195894 h 4288440"/>
              <a:gd name="connsiteX864" fmla="*/ 5267706 w 6624923"/>
              <a:gd name="connsiteY864" fmla="*/ 2195894 h 4288440"/>
              <a:gd name="connsiteX865" fmla="*/ 5263039 w 6624923"/>
              <a:gd name="connsiteY865" fmla="*/ 2191226 h 4288440"/>
              <a:gd name="connsiteX866" fmla="*/ 5258372 w 6624923"/>
              <a:gd name="connsiteY866" fmla="*/ 2186559 h 4288440"/>
              <a:gd name="connsiteX867" fmla="*/ 5249037 w 6624923"/>
              <a:gd name="connsiteY867" fmla="*/ 2177129 h 4288440"/>
              <a:gd name="connsiteX868" fmla="*/ 5230273 w 6624923"/>
              <a:gd name="connsiteY868" fmla="*/ 2172462 h 4288440"/>
              <a:gd name="connsiteX869" fmla="*/ 5211509 w 6624923"/>
              <a:gd name="connsiteY869" fmla="*/ 2158365 h 4288440"/>
              <a:gd name="connsiteX870" fmla="*/ 5202174 w 6624923"/>
              <a:gd name="connsiteY870" fmla="*/ 2148935 h 4288440"/>
              <a:gd name="connsiteX871" fmla="*/ 5197507 w 6624923"/>
              <a:gd name="connsiteY871" fmla="*/ 2144268 h 4288440"/>
              <a:gd name="connsiteX872" fmla="*/ 5192840 w 6624923"/>
              <a:gd name="connsiteY872" fmla="*/ 2139601 h 4288440"/>
              <a:gd name="connsiteX873" fmla="*/ 5183505 w 6624923"/>
              <a:gd name="connsiteY873" fmla="*/ 2139601 h 4288440"/>
              <a:gd name="connsiteX874" fmla="*/ 5174170 w 6624923"/>
              <a:gd name="connsiteY874" fmla="*/ 2130266 h 4288440"/>
              <a:gd name="connsiteX875" fmla="*/ 5169503 w 6624923"/>
              <a:gd name="connsiteY875" fmla="*/ 2120932 h 4288440"/>
              <a:gd name="connsiteX876" fmla="*/ 5169503 w 6624923"/>
              <a:gd name="connsiteY876" fmla="*/ 2116265 h 4288440"/>
              <a:gd name="connsiteX877" fmla="*/ 5174170 w 6624923"/>
              <a:gd name="connsiteY877" fmla="*/ 2116265 h 4288440"/>
              <a:gd name="connsiteX878" fmla="*/ 5164836 w 6624923"/>
              <a:gd name="connsiteY878" fmla="*/ 2111597 h 4288440"/>
              <a:gd name="connsiteX879" fmla="*/ 5155502 w 6624923"/>
              <a:gd name="connsiteY879" fmla="*/ 2106930 h 4288440"/>
              <a:gd name="connsiteX880" fmla="*/ 5155502 w 6624923"/>
              <a:gd name="connsiteY880" fmla="*/ 2106930 h 4288440"/>
              <a:gd name="connsiteX881" fmla="*/ 5150835 w 6624923"/>
              <a:gd name="connsiteY881" fmla="*/ 2106930 h 4288440"/>
              <a:gd name="connsiteX882" fmla="*/ 5146168 w 6624923"/>
              <a:gd name="connsiteY882" fmla="*/ 2102263 h 4288440"/>
              <a:gd name="connsiteX883" fmla="*/ 5141500 w 6624923"/>
              <a:gd name="connsiteY883" fmla="*/ 2097596 h 4288440"/>
              <a:gd name="connsiteX884" fmla="*/ 5136833 w 6624923"/>
              <a:gd name="connsiteY884" fmla="*/ 2092928 h 4288440"/>
              <a:gd name="connsiteX885" fmla="*/ 5127498 w 6624923"/>
              <a:gd name="connsiteY885" fmla="*/ 2088261 h 4288440"/>
              <a:gd name="connsiteX886" fmla="*/ 5122831 w 6624923"/>
              <a:gd name="connsiteY886" fmla="*/ 2088261 h 4288440"/>
              <a:gd name="connsiteX887" fmla="*/ 5118164 w 6624923"/>
              <a:gd name="connsiteY887" fmla="*/ 2083594 h 4288440"/>
              <a:gd name="connsiteX888" fmla="*/ 5099399 w 6624923"/>
              <a:gd name="connsiteY888" fmla="*/ 2069497 h 4288440"/>
              <a:gd name="connsiteX889" fmla="*/ 5075968 w 6624923"/>
              <a:gd name="connsiteY889" fmla="*/ 2055400 h 4288440"/>
              <a:gd name="connsiteX890" fmla="*/ 5061871 w 6624923"/>
              <a:gd name="connsiteY890" fmla="*/ 2050733 h 4288440"/>
              <a:gd name="connsiteX891" fmla="*/ 5057204 w 6624923"/>
              <a:gd name="connsiteY891" fmla="*/ 2050733 h 4288440"/>
              <a:gd name="connsiteX892" fmla="*/ 5057204 w 6624923"/>
              <a:gd name="connsiteY892" fmla="*/ 2046065 h 4288440"/>
              <a:gd name="connsiteX893" fmla="*/ 5057204 w 6624923"/>
              <a:gd name="connsiteY893" fmla="*/ 2041398 h 4288440"/>
              <a:gd name="connsiteX894" fmla="*/ 5052537 w 6624923"/>
              <a:gd name="connsiteY894" fmla="*/ 2036731 h 4288440"/>
              <a:gd name="connsiteX895" fmla="*/ 5043202 w 6624923"/>
              <a:gd name="connsiteY895" fmla="*/ 2027301 h 4288440"/>
              <a:gd name="connsiteX896" fmla="*/ 5052537 w 6624923"/>
              <a:gd name="connsiteY896" fmla="*/ 2027301 h 4288440"/>
              <a:gd name="connsiteX897" fmla="*/ 5052537 w 6624923"/>
              <a:gd name="connsiteY897" fmla="*/ 2022634 h 4288440"/>
              <a:gd name="connsiteX898" fmla="*/ 5043202 w 6624923"/>
              <a:gd name="connsiteY898" fmla="*/ 2022634 h 4288440"/>
              <a:gd name="connsiteX899" fmla="*/ 5033867 w 6624923"/>
              <a:gd name="connsiteY899" fmla="*/ 2013299 h 4288440"/>
              <a:gd name="connsiteX900" fmla="*/ 5029200 w 6624923"/>
              <a:gd name="connsiteY900" fmla="*/ 2008632 h 4288440"/>
              <a:gd name="connsiteX901" fmla="*/ 5029200 w 6624923"/>
              <a:gd name="connsiteY901" fmla="*/ 1999202 h 4288440"/>
              <a:gd name="connsiteX902" fmla="*/ 5033867 w 6624923"/>
              <a:gd name="connsiteY902" fmla="*/ 1999202 h 4288440"/>
              <a:gd name="connsiteX903" fmla="*/ 5038535 w 6624923"/>
              <a:gd name="connsiteY903" fmla="*/ 1999202 h 4288440"/>
              <a:gd name="connsiteX904" fmla="*/ 5033867 w 6624923"/>
              <a:gd name="connsiteY904" fmla="*/ 1994535 h 4288440"/>
              <a:gd name="connsiteX905" fmla="*/ 5029200 w 6624923"/>
              <a:gd name="connsiteY905" fmla="*/ 1989868 h 4288440"/>
              <a:gd name="connsiteX906" fmla="*/ 5029200 w 6624923"/>
              <a:gd name="connsiteY906" fmla="*/ 1985201 h 4288440"/>
              <a:gd name="connsiteX907" fmla="*/ 5019866 w 6624923"/>
              <a:gd name="connsiteY907" fmla="*/ 1985201 h 4288440"/>
              <a:gd name="connsiteX908" fmla="*/ 4982337 w 6624923"/>
              <a:gd name="connsiteY908" fmla="*/ 1985201 h 4288440"/>
              <a:gd name="connsiteX909" fmla="*/ 4968240 w 6624923"/>
              <a:gd name="connsiteY909" fmla="*/ 1980533 h 4288440"/>
              <a:gd name="connsiteX910" fmla="*/ 4963573 w 6624923"/>
              <a:gd name="connsiteY910" fmla="*/ 1980533 h 4288440"/>
              <a:gd name="connsiteX911" fmla="*/ 4954239 w 6624923"/>
              <a:gd name="connsiteY911" fmla="*/ 1975866 h 4288440"/>
              <a:gd name="connsiteX912" fmla="*/ 4940142 w 6624923"/>
              <a:gd name="connsiteY912" fmla="*/ 1975866 h 4288440"/>
              <a:gd name="connsiteX913" fmla="*/ 4930807 w 6624923"/>
              <a:gd name="connsiteY913" fmla="*/ 1971199 h 4288440"/>
              <a:gd name="connsiteX914" fmla="*/ 4926140 w 6624923"/>
              <a:gd name="connsiteY914" fmla="*/ 1971199 h 4288440"/>
              <a:gd name="connsiteX915" fmla="*/ 4921473 w 6624923"/>
              <a:gd name="connsiteY915" fmla="*/ 1966532 h 4288440"/>
              <a:gd name="connsiteX916" fmla="*/ 4907376 w 6624923"/>
              <a:gd name="connsiteY916" fmla="*/ 1961864 h 4288440"/>
              <a:gd name="connsiteX917" fmla="*/ 4883944 w 6624923"/>
              <a:gd name="connsiteY917" fmla="*/ 1957197 h 4288440"/>
              <a:gd name="connsiteX918" fmla="*/ 4865180 w 6624923"/>
              <a:gd name="connsiteY918" fmla="*/ 1952530 h 4288440"/>
              <a:gd name="connsiteX919" fmla="*/ 4841748 w 6624923"/>
              <a:gd name="connsiteY919" fmla="*/ 1943100 h 4288440"/>
              <a:gd name="connsiteX920" fmla="*/ 4808982 w 6624923"/>
              <a:gd name="connsiteY920" fmla="*/ 1938433 h 4288440"/>
              <a:gd name="connsiteX921" fmla="*/ 4771454 w 6624923"/>
              <a:gd name="connsiteY921" fmla="*/ 1933766 h 4288440"/>
              <a:gd name="connsiteX922" fmla="*/ 4743355 w 6624923"/>
              <a:gd name="connsiteY922" fmla="*/ 1929098 h 4288440"/>
              <a:gd name="connsiteX923" fmla="*/ 4682395 w 6624923"/>
              <a:gd name="connsiteY923" fmla="*/ 1919764 h 4288440"/>
              <a:gd name="connsiteX924" fmla="*/ 4640199 w 6624923"/>
              <a:gd name="connsiteY924" fmla="*/ 1910334 h 4288440"/>
              <a:gd name="connsiteX925" fmla="*/ 4612100 w 6624923"/>
              <a:gd name="connsiteY925" fmla="*/ 1905667 h 4288440"/>
              <a:gd name="connsiteX926" fmla="*/ 4598004 w 6624923"/>
              <a:gd name="connsiteY926" fmla="*/ 1901000 h 4288440"/>
              <a:gd name="connsiteX927" fmla="*/ 4588669 w 6624923"/>
              <a:gd name="connsiteY927" fmla="*/ 1901000 h 4288440"/>
              <a:gd name="connsiteX928" fmla="*/ 4584002 w 6624923"/>
              <a:gd name="connsiteY928" fmla="*/ 1901000 h 4288440"/>
              <a:gd name="connsiteX929" fmla="*/ 4579334 w 6624923"/>
              <a:gd name="connsiteY929" fmla="*/ 1901000 h 4288440"/>
              <a:gd name="connsiteX930" fmla="*/ 4579334 w 6624923"/>
              <a:gd name="connsiteY930" fmla="*/ 1895475 h 4288440"/>
              <a:gd name="connsiteX931" fmla="*/ 4570000 w 6624923"/>
              <a:gd name="connsiteY931" fmla="*/ 1890808 h 4288440"/>
              <a:gd name="connsiteX932" fmla="*/ 4551236 w 6624923"/>
              <a:gd name="connsiteY932" fmla="*/ 1886141 h 4288440"/>
              <a:gd name="connsiteX933" fmla="*/ 4523137 w 6624923"/>
              <a:gd name="connsiteY933" fmla="*/ 1881473 h 4288440"/>
              <a:gd name="connsiteX934" fmla="*/ 4476274 w 6624923"/>
              <a:gd name="connsiteY934" fmla="*/ 1872043 h 4288440"/>
              <a:gd name="connsiteX935" fmla="*/ 4434078 w 6624923"/>
              <a:gd name="connsiteY935" fmla="*/ 1862614 h 4288440"/>
              <a:gd name="connsiteX936" fmla="*/ 4405980 w 6624923"/>
              <a:gd name="connsiteY936" fmla="*/ 1862614 h 4288440"/>
              <a:gd name="connsiteX937" fmla="*/ 4382548 w 6624923"/>
              <a:gd name="connsiteY937" fmla="*/ 1857947 h 4288440"/>
              <a:gd name="connsiteX938" fmla="*/ 4363784 w 6624923"/>
              <a:gd name="connsiteY938" fmla="*/ 1857947 h 4288440"/>
              <a:gd name="connsiteX939" fmla="*/ 4340352 w 6624923"/>
              <a:gd name="connsiteY939" fmla="*/ 1853279 h 4288440"/>
              <a:gd name="connsiteX940" fmla="*/ 4321588 w 6624923"/>
              <a:gd name="connsiteY940" fmla="*/ 1848612 h 4288440"/>
              <a:gd name="connsiteX941" fmla="*/ 4307491 w 6624923"/>
              <a:gd name="connsiteY941" fmla="*/ 1843945 h 4288440"/>
              <a:gd name="connsiteX942" fmla="*/ 4302824 w 6624923"/>
              <a:gd name="connsiteY942" fmla="*/ 1843945 h 4288440"/>
              <a:gd name="connsiteX943" fmla="*/ 4293489 w 6624923"/>
              <a:gd name="connsiteY943" fmla="*/ 1839278 h 4288440"/>
              <a:gd name="connsiteX944" fmla="*/ 4274725 w 6624923"/>
              <a:gd name="connsiteY944" fmla="*/ 1834610 h 4288440"/>
              <a:gd name="connsiteX945" fmla="*/ 4251293 w 6624923"/>
              <a:gd name="connsiteY945" fmla="*/ 1829943 h 4288440"/>
              <a:gd name="connsiteX946" fmla="*/ 4232529 w 6624923"/>
              <a:gd name="connsiteY946" fmla="*/ 1825276 h 4288440"/>
              <a:gd name="connsiteX947" fmla="*/ 4223195 w 6624923"/>
              <a:gd name="connsiteY947" fmla="*/ 1825276 h 4288440"/>
              <a:gd name="connsiteX948" fmla="*/ 4218528 w 6624923"/>
              <a:gd name="connsiteY948" fmla="*/ 1825276 h 4288440"/>
              <a:gd name="connsiteX949" fmla="*/ 4227862 w 6624923"/>
              <a:gd name="connsiteY949" fmla="*/ 1834706 h 4288440"/>
              <a:gd name="connsiteX950" fmla="*/ 4237197 w 6624923"/>
              <a:gd name="connsiteY950" fmla="*/ 1844040 h 4288440"/>
              <a:gd name="connsiteX951" fmla="*/ 4232529 w 6624923"/>
              <a:gd name="connsiteY951" fmla="*/ 1853470 h 4288440"/>
              <a:gd name="connsiteX952" fmla="*/ 4223195 w 6624923"/>
              <a:gd name="connsiteY952" fmla="*/ 1862804 h 4288440"/>
              <a:gd name="connsiteX953" fmla="*/ 4218528 w 6624923"/>
              <a:gd name="connsiteY953" fmla="*/ 1867472 h 4288440"/>
              <a:gd name="connsiteX954" fmla="*/ 4209193 w 6624923"/>
              <a:gd name="connsiteY954" fmla="*/ 1872139 h 4288440"/>
              <a:gd name="connsiteX955" fmla="*/ 4190429 w 6624923"/>
              <a:gd name="connsiteY955" fmla="*/ 1872139 h 4288440"/>
              <a:gd name="connsiteX956" fmla="*/ 4162330 w 6624923"/>
              <a:gd name="connsiteY956" fmla="*/ 1872139 h 4288440"/>
              <a:gd name="connsiteX957" fmla="*/ 4115467 w 6624923"/>
              <a:gd name="connsiteY957" fmla="*/ 1867472 h 4288440"/>
              <a:gd name="connsiteX958" fmla="*/ 4082701 w 6624923"/>
              <a:gd name="connsiteY958" fmla="*/ 1853375 h 4288440"/>
              <a:gd name="connsiteX959" fmla="*/ 4073366 w 6624923"/>
              <a:gd name="connsiteY959" fmla="*/ 1848707 h 4288440"/>
              <a:gd name="connsiteX960" fmla="*/ 4068699 w 6624923"/>
              <a:gd name="connsiteY960" fmla="*/ 1848707 h 4288440"/>
              <a:gd name="connsiteX961" fmla="*/ 4073366 w 6624923"/>
              <a:gd name="connsiteY961" fmla="*/ 1853375 h 4288440"/>
              <a:gd name="connsiteX962" fmla="*/ 4078034 w 6624923"/>
              <a:gd name="connsiteY962" fmla="*/ 1858042 h 4288440"/>
              <a:gd name="connsiteX963" fmla="*/ 4092035 w 6624923"/>
              <a:gd name="connsiteY963" fmla="*/ 1867472 h 4288440"/>
              <a:gd name="connsiteX964" fmla="*/ 4101370 w 6624923"/>
              <a:gd name="connsiteY964" fmla="*/ 1881568 h 4288440"/>
              <a:gd name="connsiteX965" fmla="*/ 4106037 w 6624923"/>
              <a:gd name="connsiteY965" fmla="*/ 1890903 h 4288440"/>
              <a:gd name="connsiteX966" fmla="*/ 4101370 w 6624923"/>
              <a:gd name="connsiteY966" fmla="*/ 1900238 h 4288440"/>
              <a:gd name="connsiteX967" fmla="*/ 4087273 w 6624923"/>
              <a:gd name="connsiteY967" fmla="*/ 1904905 h 4288440"/>
              <a:gd name="connsiteX968" fmla="*/ 4068509 w 6624923"/>
              <a:gd name="connsiteY968" fmla="*/ 1900238 h 4288440"/>
              <a:gd name="connsiteX969" fmla="*/ 4040410 w 6624923"/>
              <a:gd name="connsiteY969" fmla="*/ 1881473 h 4288440"/>
              <a:gd name="connsiteX970" fmla="*/ 4012311 w 6624923"/>
              <a:gd name="connsiteY970" fmla="*/ 1862709 h 4288440"/>
              <a:gd name="connsiteX971" fmla="*/ 3988880 w 6624923"/>
              <a:gd name="connsiteY971" fmla="*/ 1848612 h 4288440"/>
              <a:gd name="connsiteX972" fmla="*/ 3970115 w 6624923"/>
              <a:gd name="connsiteY972" fmla="*/ 1834515 h 4288440"/>
              <a:gd name="connsiteX973" fmla="*/ 3956018 w 6624923"/>
              <a:gd name="connsiteY973" fmla="*/ 1825085 h 4288440"/>
              <a:gd name="connsiteX974" fmla="*/ 3946684 w 6624923"/>
              <a:gd name="connsiteY974" fmla="*/ 1820418 h 4288440"/>
              <a:gd name="connsiteX975" fmla="*/ 3937349 w 6624923"/>
              <a:gd name="connsiteY975" fmla="*/ 1815751 h 4288440"/>
              <a:gd name="connsiteX976" fmla="*/ 3923253 w 6624923"/>
              <a:gd name="connsiteY976" fmla="*/ 1811084 h 4288440"/>
              <a:gd name="connsiteX977" fmla="*/ 3904488 w 6624923"/>
              <a:gd name="connsiteY977" fmla="*/ 1806416 h 4288440"/>
              <a:gd name="connsiteX978" fmla="*/ 3881057 w 6624923"/>
              <a:gd name="connsiteY978" fmla="*/ 1797082 h 4288440"/>
              <a:gd name="connsiteX979" fmla="*/ 3862292 w 6624923"/>
              <a:gd name="connsiteY979" fmla="*/ 1787747 h 4288440"/>
              <a:gd name="connsiteX980" fmla="*/ 3852958 w 6624923"/>
              <a:gd name="connsiteY980" fmla="*/ 1783080 h 4288440"/>
              <a:gd name="connsiteX981" fmla="*/ 3848291 w 6624923"/>
              <a:gd name="connsiteY981" fmla="*/ 1783080 h 4288440"/>
              <a:gd name="connsiteX982" fmla="*/ 3843623 w 6624923"/>
              <a:gd name="connsiteY982" fmla="*/ 1783080 h 4288440"/>
              <a:gd name="connsiteX983" fmla="*/ 3834289 w 6624923"/>
              <a:gd name="connsiteY983" fmla="*/ 1778413 h 4288440"/>
              <a:gd name="connsiteX984" fmla="*/ 3800475 w 6624923"/>
              <a:gd name="connsiteY984" fmla="*/ 1768793 h 4288440"/>
              <a:gd name="connsiteX985" fmla="*/ 3758279 w 6624923"/>
              <a:gd name="connsiteY985" fmla="*/ 1750028 h 4288440"/>
              <a:gd name="connsiteX986" fmla="*/ 3716084 w 6624923"/>
              <a:gd name="connsiteY986" fmla="*/ 1731264 h 4288440"/>
              <a:gd name="connsiteX987" fmla="*/ 3702082 w 6624923"/>
              <a:gd name="connsiteY987" fmla="*/ 1726597 h 4288440"/>
              <a:gd name="connsiteX988" fmla="*/ 3683318 w 6624923"/>
              <a:gd name="connsiteY988" fmla="*/ 1721930 h 4288440"/>
              <a:gd name="connsiteX989" fmla="*/ 3659886 w 6624923"/>
              <a:gd name="connsiteY989" fmla="*/ 1712595 h 4288440"/>
              <a:gd name="connsiteX990" fmla="*/ 3645789 w 6624923"/>
              <a:gd name="connsiteY990" fmla="*/ 1707928 h 4288440"/>
              <a:gd name="connsiteX991" fmla="*/ 3627025 w 6624923"/>
              <a:gd name="connsiteY991" fmla="*/ 1698593 h 4288440"/>
              <a:gd name="connsiteX992" fmla="*/ 3598926 w 6624923"/>
              <a:gd name="connsiteY992" fmla="*/ 1684496 h 4288440"/>
              <a:gd name="connsiteX993" fmla="*/ 3575495 w 6624923"/>
              <a:gd name="connsiteY993" fmla="*/ 1675067 h 4288440"/>
              <a:gd name="connsiteX994" fmla="*/ 3556730 w 6624923"/>
              <a:gd name="connsiteY994" fmla="*/ 1670399 h 4288440"/>
              <a:gd name="connsiteX995" fmla="*/ 3528632 w 6624923"/>
              <a:gd name="connsiteY995" fmla="*/ 1661065 h 4288440"/>
              <a:gd name="connsiteX996" fmla="*/ 3505200 w 6624923"/>
              <a:gd name="connsiteY996" fmla="*/ 1651730 h 4288440"/>
              <a:gd name="connsiteX997" fmla="*/ 3486436 w 6624923"/>
              <a:gd name="connsiteY997" fmla="*/ 1647063 h 4288440"/>
              <a:gd name="connsiteX998" fmla="*/ 3458337 w 6624923"/>
              <a:gd name="connsiteY998" fmla="*/ 1637633 h 4288440"/>
              <a:gd name="connsiteX999" fmla="*/ 3439573 w 6624923"/>
              <a:gd name="connsiteY999" fmla="*/ 1628299 h 4288440"/>
              <a:gd name="connsiteX1000" fmla="*/ 3416141 w 6624923"/>
              <a:gd name="connsiteY1000" fmla="*/ 1618964 h 4288440"/>
              <a:gd name="connsiteX1001" fmla="*/ 3406807 w 6624923"/>
              <a:gd name="connsiteY1001" fmla="*/ 1618964 h 4288440"/>
              <a:gd name="connsiteX1002" fmla="*/ 3402140 w 6624923"/>
              <a:gd name="connsiteY1002" fmla="*/ 1614297 h 4288440"/>
              <a:gd name="connsiteX1003" fmla="*/ 3392805 w 6624923"/>
              <a:gd name="connsiteY1003" fmla="*/ 1614297 h 4288440"/>
              <a:gd name="connsiteX1004" fmla="*/ 3383471 w 6624923"/>
              <a:gd name="connsiteY1004" fmla="*/ 1604963 h 4288440"/>
              <a:gd name="connsiteX1005" fmla="*/ 3369374 w 6624923"/>
              <a:gd name="connsiteY1005" fmla="*/ 1595628 h 4288440"/>
              <a:gd name="connsiteX1006" fmla="*/ 3360039 w 6624923"/>
              <a:gd name="connsiteY1006" fmla="*/ 1590961 h 4288440"/>
              <a:gd name="connsiteX1007" fmla="*/ 3350705 w 6624923"/>
              <a:gd name="connsiteY1007" fmla="*/ 1590961 h 4288440"/>
              <a:gd name="connsiteX1008" fmla="*/ 3341370 w 6624923"/>
              <a:gd name="connsiteY1008" fmla="*/ 1586293 h 4288440"/>
              <a:gd name="connsiteX1009" fmla="*/ 3313271 w 6624923"/>
              <a:gd name="connsiteY1009" fmla="*/ 1576864 h 4288440"/>
              <a:gd name="connsiteX1010" fmla="*/ 3280505 w 6624923"/>
              <a:gd name="connsiteY1010" fmla="*/ 1562767 h 4288440"/>
              <a:gd name="connsiteX1011" fmla="*/ 3271171 w 6624923"/>
              <a:gd name="connsiteY1011" fmla="*/ 1558100 h 4288440"/>
              <a:gd name="connsiteX1012" fmla="*/ 3266504 w 6624923"/>
              <a:gd name="connsiteY1012" fmla="*/ 1558100 h 4288440"/>
              <a:gd name="connsiteX1013" fmla="*/ 3261836 w 6624923"/>
              <a:gd name="connsiteY1013" fmla="*/ 1558100 h 4288440"/>
              <a:gd name="connsiteX1014" fmla="*/ 3252502 w 6624923"/>
              <a:gd name="connsiteY1014" fmla="*/ 1548765 h 4288440"/>
              <a:gd name="connsiteX1015" fmla="*/ 3233738 w 6624923"/>
              <a:gd name="connsiteY1015" fmla="*/ 1544098 h 4288440"/>
              <a:gd name="connsiteX1016" fmla="*/ 3214973 w 6624923"/>
              <a:gd name="connsiteY1016" fmla="*/ 1534763 h 4288440"/>
              <a:gd name="connsiteX1017" fmla="*/ 3196209 w 6624923"/>
              <a:gd name="connsiteY1017" fmla="*/ 1530096 h 4288440"/>
              <a:gd name="connsiteX1018" fmla="*/ 3182112 w 6624923"/>
              <a:gd name="connsiteY1018" fmla="*/ 1525429 h 4288440"/>
              <a:gd name="connsiteX1019" fmla="*/ 3172778 w 6624923"/>
              <a:gd name="connsiteY1019" fmla="*/ 1525429 h 4288440"/>
              <a:gd name="connsiteX1020" fmla="*/ 3168110 w 6624923"/>
              <a:gd name="connsiteY1020" fmla="*/ 1520762 h 4288440"/>
              <a:gd name="connsiteX1021" fmla="*/ 3158776 w 6624923"/>
              <a:gd name="connsiteY1021" fmla="*/ 1516094 h 4288440"/>
              <a:gd name="connsiteX1022" fmla="*/ 3144679 w 6624923"/>
              <a:gd name="connsiteY1022" fmla="*/ 1516094 h 4288440"/>
              <a:gd name="connsiteX1023" fmla="*/ 3135345 w 6624923"/>
              <a:gd name="connsiteY1023" fmla="*/ 1511427 h 4288440"/>
              <a:gd name="connsiteX1024" fmla="*/ 3121247 w 6624923"/>
              <a:gd name="connsiteY1024" fmla="*/ 1511427 h 4288440"/>
              <a:gd name="connsiteX1025" fmla="*/ 3093149 w 6624923"/>
              <a:gd name="connsiteY1025" fmla="*/ 1502093 h 4288440"/>
              <a:gd name="connsiteX1026" fmla="*/ 3079052 w 6624923"/>
              <a:gd name="connsiteY1026" fmla="*/ 1502093 h 4288440"/>
              <a:gd name="connsiteX1027" fmla="*/ 3060287 w 6624923"/>
              <a:gd name="connsiteY1027" fmla="*/ 1497425 h 4288440"/>
              <a:gd name="connsiteX1028" fmla="*/ 3027521 w 6624923"/>
              <a:gd name="connsiteY1028" fmla="*/ 1492758 h 4288440"/>
              <a:gd name="connsiteX1029" fmla="*/ 2989993 w 6624923"/>
              <a:gd name="connsiteY1029" fmla="*/ 1488091 h 4288440"/>
              <a:gd name="connsiteX1030" fmla="*/ 2975896 w 6624923"/>
              <a:gd name="connsiteY1030" fmla="*/ 1483424 h 4288440"/>
              <a:gd name="connsiteX1031" fmla="*/ 2961799 w 6624923"/>
              <a:gd name="connsiteY1031" fmla="*/ 1478756 h 4288440"/>
              <a:gd name="connsiteX1032" fmla="*/ 2938367 w 6624923"/>
              <a:gd name="connsiteY1032" fmla="*/ 1474089 h 4288440"/>
              <a:gd name="connsiteX1033" fmla="*/ 2924175 w 6624923"/>
              <a:gd name="connsiteY1033" fmla="*/ 1474089 h 4288440"/>
              <a:gd name="connsiteX1034" fmla="*/ 2914841 w 6624923"/>
              <a:gd name="connsiteY1034" fmla="*/ 1474089 h 4288440"/>
              <a:gd name="connsiteX1035" fmla="*/ 2924175 w 6624923"/>
              <a:gd name="connsiteY1035" fmla="*/ 1478756 h 4288440"/>
              <a:gd name="connsiteX1036" fmla="*/ 2928842 w 6624923"/>
              <a:gd name="connsiteY1036" fmla="*/ 1478756 h 4288440"/>
              <a:gd name="connsiteX1037" fmla="*/ 2928842 w 6624923"/>
              <a:gd name="connsiteY1037" fmla="*/ 1483424 h 4288440"/>
              <a:gd name="connsiteX1038" fmla="*/ 2924175 w 6624923"/>
              <a:gd name="connsiteY1038" fmla="*/ 1483424 h 4288440"/>
              <a:gd name="connsiteX1039" fmla="*/ 2914841 w 6624923"/>
              <a:gd name="connsiteY1039" fmla="*/ 1483424 h 4288440"/>
              <a:gd name="connsiteX1040" fmla="*/ 2891409 w 6624923"/>
              <a:gd name="connsiteY1040" fmla="*/ 1478756 h 4288440"/>
              <a:gd name="connsiteX1041" fmla="*/ 2863310 w 6624923"/>
              <a:gd name="connsiteY1041" fmla="*/ 1469422 h 4288440"/>
              <a:gd name="connsiteX1042" fmla="*/ 2835212 w 6624923"/>
              <a:gd name="connsiteY1042" fmla="*/ 1460087 h 4288440"/>
              <a:gd name="connsiteX1043" fmla="*/ 2821115 w 6624923"/>
              <a:gd name="connsiteY1043" fmla="*/ 1460087 h 4288440"/>
              <a:gd name="connsiteX1044" fmla="*/ 2811780 w 6624923"/>
              <a:gd name="connsiteY1044" fmla="*/ 1455420 h 4288440"/>
              <a:gd name="connsiteX1045" fmla="*/ 2802446 w 6624923"/>
              <a:gd name="connsiteY1045" fmla="*/ 1450753 h 4288440"/>
              <a:gd name="connsiteX1046" fmla="*/ 2793111 w 6624923"/>
              <a:gd name="connsiteY1046" fmla="*/ 1441323 h 4288440"/>
              <a:gd name="connsiteX1047" fmla="*/ 2793111 w 6624923"/>
              <a:gd name="connsiteY1047" fmla="*/ 1436656 h 4288440"/>
              <a:gd name="connsiteX1048" fmla="*/ 2797778 w 6624923"/>
              <a:gd name="connsiteY1048" fmla="*/ 1436656 h 4288440"/>
              <a:gd name="connsiteX1049" fmla="*/ 2802446 w 6624923"/>
              <a:gd name="connsiteY1049" fmla="*/ 1441323 h 4288440"/>
              <a:gd name="connsiteX1050" fmla="*/ 2811780 w 6624923"/>
              <a:gd name="connsiteY1050" fmla="*/ 1436656 h 4288440"/>
              <a:gd name="connsiteX1051" fmla="*/ 2811780 w 6624923"/>
              <a:gd name="connsiteY1051" fmla="*/ 1431989 h 4288440"/>
              <a:gd name="connsiteX1052" fmla="*/ 2811780 w 6624923"/>
              <a:gd name="connsiteY1052" fmla="*/ 1436656 h 4288440"/>
              <a:gd name="connsiteX1053" fmla="*/ 2816447 w 6624923"/>
              <a:gd name="connsiteY1053" fmla="*/ 1445990 h 4288440"/>
              <a:gd name="connsiteX1054" fmla="*/ 2821115 w 6624923"/>
              <a:gd name="connsiteY1054" fmla="*/ 1450658 h 4288440"/>
              <a:gd name="connsiteX1055" fmla="*/ 2830449 w 6624923"/>
              <a:gd name="connsiteY1055" fmla="*/ 1450658 h 4288440"/>
              <a:gd name="connsiteX1056" fmla="*/ 2849213 w 6624923"/>
              <a:gd name="connsiteY1056" fmla="*/ 1455325 h 4288440"/>
              <a:gd name="connsiteX1057" fmla="*/ 2858548 w 6624923"/>
              <a:gd name="connsiteY1057" fmla="*/ 1459992 h 4288440"/>
              <a:gd name="connsiteX1058" fmla="*/ 2858548 w 6624923"/>
              <a:gd name="connsiteY1058" fmla="*/ 1455325 h 4288440"/>
              <a:gd name="connsiteX1059" fmla="*/ 2858548 w 6624923"/>
              <a:gd name="connsiteY1059" fmla="*/ 1455325 h 4288440"/>
              <a:gd name="connsiteX1060" fmla="*/ 2858548 w 6624923"/>
              <a:gd name="connsiteY1060" fmla="*/ 1450658 h 4288440"/>
              <a:gd name="connsiteX1061" fmla="*/ 2867882 w 6624923"/>
              <a:gd name="connsiteY1061" fmla="*/ 1450658 h 4288440"/>
              <a:gd name="connsiteX1062" fmla="*/ 2895981 w 6624923"/>
              <a:gd name="connsiteY1062" fmla="*/ 1455325 h 4288440"/>
              <a:gd name="connsiteX1063" fmla="*/ 2910078 w 6624923"/>
              <a:gd name="connsiteY1063" fmla="*/ 1455325 h 4288440"/>
              <a:gd name="connsiteX1064" fmla="*/ 2924175 w 6624923"/>
              <a:gd name="connsiteY1064" fmla="*/ 1459992 h 4288440"/>
              <a:gd name="connsiteX1065" fmla="*/ 2933510 w 6624923"/>
              <a:gd name="connsiteY1065" fmla="*/ 1459992 h 4288440"/>
              <a:gd name="connsiteX1066" fmla="*/ 2938177 w 6624923"/>
              <a:gd name="connsiteY1066" fmla="*/ 1459992 h 4288440"/>
              <a:gd name="connsiteX1067" fmla="*/ 2938177 w 6624923"/>
              <a:gd name="connsiteY1067" fmla="*/ 1459992 h 4288440"/>
              <a:gd name="connsiteX1068" fmla="*/ 2928842 w 6624923"/>
              <a:gd name="connsiteY1068" fmla="*/ 1455325 h 4288440"/>
              <a:gd name="connsiteX1069" fmla="*/ 2919508 w 6624923"/>
              <a:gd name="connsiteY1069" fmla="*/ 1450658 h 4288440"/>
              <a:gd name="connsiteX1070" fmla="*/ 2928842 w 6624923"/>
              <a:gd name="connsiteY1070" fmla="*/ 1445990 h 4288440"/>
              <a:gd name="connsiteX1071" fmla="*/ 2942939 w 6624923"/>
              <a:gd name="connsiteY1071" fmla="*/ 1450658 h 4288440"/>
              <a:gd name="connsiteX1072" fmla="*/ 2952274 w 6624923"/>
              <a:gd name="connsiteY1072" fmla="*/ 1450658 h 4288440"/>
              <a:gd name="connsiteX1073" fmla="*/ 2966371 w 6624923"/>
              <a:gd name="connsiteY1073" fmla="*/ 1455325 h 4288440"/>
              <a:gd name="connsiteX1074" fmla="*/ 2980468 w 6624923"/>
              <a:gd name="connsiteY1074" fmla="*/ 1459992 h 4288440"/>
              <a:gd name="connsiteX1075" fmla="*/ 2985135 w 6624923"/>
              <a:gd name="connsiteY1075" fmla="*/ 1459992 h 4288440"/>
              <a:gd name="connsiteX1076" fmla="*/ 2989803 w 6624923"/>
              <a:gd name="connsiteY1076" fmla="*/ 1459992 h 4288440"/>
              <a:gd name="connsiteX1077" fmla="*/ 2985135 w 6624923"/>
              <a:gd name="connsiteY1077" fmla="*/ 1455325 h 4288440"/>
              <a:gd name="connsiteX1078" fmla="*/ 2975801 w 6624923"/>
              <a:gd name="connsiteY1078" fmla="*/ 1450658 h 4288440"/>
              <a:gd name="connsiteX1079" fmla="*/ 2966466 w 6624923"/>
              <a:gd name="connsiteY1079" fmla="*/ 1450658 h 4288440"/>
              <a:gd name="connsiteX1080" fmla="*/ 2957132 w 6624923"/>
              <a:gd name="connsiteY1080" fmla="*/ 1445990 h 4288440"/>
              <a:gd name="connsiteX1081" fmla="*/ 2952464 w 6624923"/>
              <a:gd name="connsiteY1081" fmla="*/ 1445990 h 4288440"/>
              <a:gd name="connsiteX1082" fmla="*/ 2947797 w 6624923"/>
              <a:gd name="connsiteY1082" fmla="*/ 1441323 h 4288440"/>
              <a:gd name="connsiteX1083" fmla="*/ 2938463 w 6624923"/>
              <a:gd name="connsiteY1083" fmla="*/ 1441323 h 4288440"/>
              <a:gd name="connsiteX1084" fmla="*/ 2924175 w 6624923"/>
              <a:gd name="connsiteY1084" fmla="*/ 1441323 h 4288440"/>
              <a:gd name="connsiteX1085" fmla="*/ 2919508 w 6624923"/>
              <a:gd name="connsiteY1085" fmla="*/ 1441323 h 4288440"/>
              <a:gd name="connsiteX1086" fmla="*/ 2914841 w 6624923"/>
              <a:gd name="connsiteY1086" fmla="*/ 1436656 h 4288440"/>
              <a:gd name="connsiteX1087" fmla="*/ 2900744 w 6624923"/>
              <a:gd name="connsiteY1087" fmla="*/ 1431989 h 4288440"/>
              <a:gd name="connsiteX1088" fmla="*/ 2891409 w 6624923"/>
              <a:gd name="connsiteY1088" fmla="*/ 1427321 h 4288440"/>
              <a:gd name="connsiteX1089" fmla="*/ 2882074 w 6624923"/>
              <a:gd name="connsiteY1089" fmla="*/ 1431989 h 4288440"/>
              <a:gd name="connsiteX1090" fmla="*/ 2877407 w 6624923"/>
              <a:gd name="connsiteY1090" fmla="*/ 1431989 h 4288440"/>
              <a:gd name="connsiteX1091" fmla="*/ 2877407 w 6624923"/>
              <a:gd name="connsiteY1091" fmla="*/ 1427321 h 4288440"/>
              <a:gd name="connsiteX1092" fmla="*/ 2863310 w 6624923"/>
              <a:gd name="connsiteY1092" fmla="*/ 1422654 h 4288440"/>
              <a:gd name="connsiteX1093" fmla="*/ 2849213 w 6624923"/>
              <a:gd name="connsiteY1093" fmla="*/ 1417987 h 4288440"/>
              <a:gd name="connsiteX1094" fmla="*/ 2844546 w 6624923"/>
              <a:gd name="connsiteY1094" fmla="*/ 1417987 h 4288440"/>
              <a:gd name="connsiteX1095" fmla="*/ 2844546 w 6624923"/>
              <a:gd name="connsiteY1095" fmla="*/ 1422654 h 4288440"/>
              <a:gd name="connsiteX1096" fmla="*/ 2849213 w 6624923"/>
              <a:gd name="connsiteY1096" fmla="*/ 1422654 h 4288440"/>
              <a:gd name="connsiteX1097" fmla="*/ 2858548 w 6624923"/>
              <a:gd name="connsiteY1097" fmla="*/ 1427321 h 4288440"/>
              <a:gd name="connsiteX1098" fmla="*/ 2858548 w 6624923"/>
              <a:gd name="connsiteY1098" fmla="*/ 1436656 h 4288440"/>
              <a:gd name="connsiteX1099" fmla="*/ 2858548 w 6624923"/>
              <a:gd name="connsiteY1099" fmla="*/ 1441323 h 4288440"/>
              <a:gd name="connsiteX1100" fmla="*/ 2849213 w 6624923"/>
              <a:gd name="connsiteY1100" fmla="*/ 1436656 h 4288440"/>
              <a:gd name="connsiteX1101" fmla="*/ 2821115 w 6624923"/>
              <a:gd name="connsiteY1101" fmla="*/ 1427321 h 4288440"/>
              <a:gd name="connsiteX1102" fmla="*/ 2807018 w 6624923"/>
              <a:gd name="connsiteY1102" fmla="*/ 1427321 h 4288440"/>
              <a:gd name="connsiteX1103" fmla="*/ 2807018 w 6624923"/>
              <a:gd name="connsiteY1103" fmla="*/ 1431989 h 4288440"/>
              <a:gd name="connsiteX1104" fmla="*/ 2802350 w 6624923"/>
              <a:gd name="connsiteY1104" fmla="*/ 1431989 h 4288440"/>
              <a:gd name="connsiteX1105" fmla="*/ 2797683 w 6624923"/>
              <a:gd name="connsiteY1105" fmla="*/ 1431989 h 4288440"/>
              <a:gd name="connsiteX1106" fmla="*/ 2778919 w 6624923"/>
              <a:gd name="connsiteY1106" fmla="*/ 1422654 h 4288440"/>
              <a:gd name="connsiteX1107" fmla="*/ 2764822 w 6624923"/>
              <a:gd name="connsiteY1107" fmla="*/ 1427321 h 4288440"/>
              <a:gd name="connsiteX1108" fmla="*/ 2764822 w 6624923"/>
              <a:gd name="connsiteY1108" fmla="*/ 1436656 h 4288440"/>
              <a:gd name="connsiteX1109" fmla="*/ 2760155 w 6624923"/>
              <a:gd name="connsiteY1109" fmla="*/ 1427321 h 4288440"/>
              <a:gd name="connsiteX1110" fmla="*/ 2760155 w 6624923"/>
              <a:gd name="connsiteY1110" fmla="*/ 1422654 h 4288440"/>
              <a:gd name="connsiteX1111" fmla="*/ 2755487 w 6624923"/>
              <a:gd name="connsiteY1111" fmla="*/ 1422654 h 4288440"/>
              <a:gd name="connsiteX1112" fmla="*/ 2755487 w 6624923"/>
              <a:gd name="connsiteY1112" fmla="*/ 1427321 h 4288440"/>
              <a:gd name="connsiteX1113" fmla="*/ 2755487 w 6624923"/>
              <a:gd name="connsiteY1113" fmla="*/ 1427321 h 4288440"/>
              <a:gd name="connsiteX1114" fmla="*/ 2746153 w 6624923"/>
              <a:gd name="connsiteY1114" fmla="*/ 1427321 h 4288440"/>
              <a:gd name="connsiteX1115" fmla="*/ 2746153 w 6624923"/>
              <a:gd name="connsiteY1115" fmla="*/ 1431989 h 4288440"/>
              <a:gd name="connsiteX1116" fmla="*/ 2750820 w 6624923"/>
              <a:gd name="connsiteY1116" fmla="*/ 1436656 h 4288440"/>
              <a:gd name="connsiteX1117" fmla="*/ 2760155 w 6624923"/>
              <a:gd name="connsiteY1117" fmla="*/ 1436656 h 4288440"/>
              <a:gd name="connsiteX1118" fmla="*/ 2774252 w 6624923"/>
              <a:gd name="connsiteY1118" fmla="*/ 1441323 h 4288440"/>
              <a:gd name="connsiteX1119" fmla="*/ 2778919 w 6624923"/>
              <a:gd name="connsiteY1119" fmla="*/ 1441323 h 4288440"/>
              <a:gd name="connsiteX1120" fmla="*/ 2774252 w 6624923"/>
              <a:gd name="connsiteY1120" fmla="*/ 1441323 h 4288440"/>
              <a:gd name="connsiteX1121" fmla="*/ 2755487 w 6624923"/>
              <a:gd name="connsiteY1121" fmla="*/ 1441323 h 4288440"/>
              <a:gd name="connsiteX1122" fmla="*/ 2741486 w 6624923"/>
              <a:gd name="connsiteY1122" fmla="*/ 1441323 h 4288440"/>
              <a:gd name="connsiteX1123" fmla="*/ 2732151 w 6624923"/>
              <a:gd name="connsiteY1123" fmla="*/ 1441323 h 4288440"/>
              <a:gd name="connsiteX1124" fmla="*/ 2722816 w 6624923"/>
              <a:gd name="connsiteY1124" fmla="*/ 1436656 h 4288440"/>
              <a:gd name="connsiteX1125" fmla="*/ 2722816 w 6624923"/>
              <a:gd name="connsiteY1125" fmla="*/ 1427321 h 4288440"/>
              <a:gd name="connsiteX1126" fmla="*/ 2718149 w 6624923"/>
              <a:gd name="connsiteY1126" fmla="*/ 1422654 h 4288440"/>
              <a:gd name="connsiteX1127" fmla="*/ 2708815 w 6624923"/>
              <a:gd name="connsiteY1127" fmla="*/ 1413224 h 4288440"/>
              <a:gd name="connsiteX1128" fmla="*/ 2718149 w 6624923"/>
              <a:gd name="connsiteY1128" fmla="*/ 1408557 h 4288440"/>
              <a:gd name="connsiteX1129" fmla="*/ 2722816 w 6624923"/>
              <a:gd name="connsiteY1129" fmla="*/ 1394460 h 4288440"/>
              <a:gd name="connsiteX1130" fmla="*/ 2713482 w 6624923"/>
              <a:gd name="connsiteY1130" fmla="*/ 1385126 h 4288440"/>
              <a:gd name="connsiteX1131" fmla="*/ 2699385 w 6624923"/>
              <a:gd name="connsiteY1131" fmla="*/ 1375696 h 4288440"/>
              <a:gd name="connsiteX1132" fmla="*/ 2680621 w 6624923"/>
              <a:gd name="connsiteY1132" fmla="*/ 1366361 h 4288440"/>
              <a:gd name="connsiteX1133" fmla="*/ 2661857 w 6624923"/>
              <a:gd name="connsiteY1133" fmla="*/ 1357027 h 4288440"/>
              <a:gd name="connsiteX1134" fmla="*/ 2657189 w 6624923"/>
              <a:gd name="connsiteY1134" fmla="*/ 1352360 h 4288440"/>
              <a:gd name="connsiteX1135" fmla="*/ 2661857 w 6624923"/>
              <a:gd name="connsiteY1135" fmla="*/ 1347692 h 4288440"/>
              <a:gd name="connsiteX1136" fmla="*/ 2671191 w 6624923"/>
              <a:gd name="connsiteY1136" fmla="*/ 1347692 h 4288440"/>
              <a:gd name="connsiteX1137" fmla="*/ 2694623 w 6624923"/>
              <a:gd name="connsiteY1137" fmla="*/ 1361789 h 4288440"/>
              <a:gd name="connsiteX1138" fmla="*/ 2713387 w 6624923"/>
              <a:gd name="connsiteY1138" fmla="*/ 1371124 h 4288440"/>
              <a:gd name="connsiteX1139" fmla="*/ 2732151 w 6624923"/>
              <a:gd name="connsiteY1139" fmla="*/ 1380458 h 4288440"/>
              <a:gd name="connsiteX1140" fmla="*/ 2764917 w 6624923"/>
              <a:gd name="connsiteY1140" fmla="*/ 1385126 h 4288440"/>
              <a:gd name="connsiteX1141" fmla="*/ 2788349 w 6624923"/>
              <a:gd name="connsiteY1141" fmla="*/ 1385126 h 4288440"/>
              <a:gd name="connsiteX1142" fmla="*/ 2811780 w 6624923"/>
              <a:gd name="connsiteY1142" fmla="*/ 1389793 h 4288440"/>
              <a:gd name="connsiteX1143" fmla="*/ 2867978 w 6624923"/>
              <a:gd name="connsiteY1143" fmla="*/ 1394460 h 4288440"/>
              <a:gd name="connsiteX1144" fmla="*/ 2938272 w 6624923"/>
              <a:gd name="connsiteY1144" fmla="*/ 1413224 h 4288440"/>
              <a:gd name="connsiteX1145" fmla="*/ 2961704 w 6624923"/>
              <a:gd name="connsiteY1145" fmla="*/ 1417892 h 4288440"/>
              <a:gd name="connsiteX1146" fmla="*/ 2989803 w 6624923"/>
              <a:gd name="connsiteY1146" fmla="*/ 1427226 h 4288440"/>
              <a:gd name="connsiteX1147" fmla="*/ 3017901 w 6624923"/>
              <a:gd name="connsiteY1147" fmla="*/ 1436561 h 4288440"/>
              <a:gd name="connsiteX1148" fmla="*/ 3050667 w 6624923"/>
              <a:gd name="connsiteY1148" fmla="*/ 1445895 h 4288440"/>
              <a:gd name="connsiteX1149" fmla="*/ 3092863 w 6624923"/>
              <a:gd name="connsiteY1149" fmla="*/ 1450562 h 4288440"/>
              <a:gd name="connsiteX1150" fmla="*/ 3125724 w 6624923"/>
              <a:gd name="connsiteY1150" fmla="*/ 1459897 h 4288440"/>
              <a:gd name="connsiteX1151" fmla="*/ 3149156 w 6624923"/>
              <a:gd name="connsiteY1151" fmla="*/ 1464564 h 4288440"/>
              <a:gd name="connsiteX1152" fmla="*/ 3163253 w 6624923"/>
              <a:gd name="connsiteY1152" fmla="*/ 1469231 h 4288440"/>
              <a:gd name="connsiteX1153" fmla="*/ 3182017 w 6624923"/>
              <a:gd name="connsiteY1153" fmla="*/ 1473899 h 4288440"/>
              <a:gd name="connsiteX1154" fmla="*/ 3200781 w 6624923"/>
              <a:gd name="connsiteY1154" fmla="*/ 1478566 h 4288440"/>
              <a:gd name="connsiteX1155" fmla="*/ 3242977 w 6624923"/>
              <a:gd name="connsiteY1155" fmla="*/ 1487996 h 4288440"/>
              <a:gd name="connsiteX1156" fmla="*/ 3285173 w 6624923"/>
              <a:gd name="connsiteY1156" fmla="*/ 1497330 h 4288440"/>
              <a:gd name="connsiteX1157" fmla="*/ 3308604 w 6624923"/>
              <a:gd name="connsiteY1157" fmla="*/ 1506664 h 4288440"/>
              <a:gd name="connsiteX1158" fmla="*/ 3332036 w 6624923"/>
              <a:gd name="connsiteY1158" fmla="*/ 1511332 h 4288440"/>
              <a:gd name="connsiteX1159" fmla="*/ 3350800 w 6624923"/>
              <a:gd name="connsiteY1159" fmla="*/ 1515999 h 4288440"/>
              <a:gd name="connsiteX1160" fmla="*/ 3364897 w 6624923"/>
              <a:gd name="connsiteY1160" fmla="*/ 1520666 h 4288440"/>
              <a:gd name="connsiteX1161" fmla="*/ 3378994 w 6624923"/>
              <a:gd name="connsiteY1161" fmla="*/ 1525334 h 4288440"/>
              <a:gd name="connsiteX1162" fmla="*/ 3397758 w 6624923"/>
              <a:gd name="connsiteY1162" fmla="*/ 1530001 h 4288440"/>
              <a:gd name="connsiteX1163" fmla="*/ 3439954 w 6624923"/>
              <a:gd name="connsiteY1163" fmla="*/ 1544098 h 4288440"/>
              <a:gd name="connsiteX1164" fmla="*/ 3454051 w 6624923"/>
              <a:gd name="connsiteY1164" fmla="*/ 1548765 h 4288440"/>
              <a:gd name="connsiteX1165" fmla="*/ 3468148 w 6624923"/>
              <a:gd name="connsiteY1165" fmla="*/ 1553432 h 4288440"/>
              <a:gd name="connsiteX1166" fmla="*/ 3505676 w 6624923"/>
              <a:gd name="connsiteY1166" fmla="*/ 1567529 h 4288440"/>
              <a:gd name="connsiteX1167" fmla="*/ 3552539 w 6624923"/>
              <a:gd name="connsiteY1167" fmla="*/ 1581626 h 4288440"/>
              <a:gd name="connsiteX1168" fmla="*/ 3580638 w 6624923"/>
              <a:gd name="connsiteY1168" fmla="*/ 1591056 h 4288440"/>
              <a:gd name="connsiteX1169" fmla="*/ 3585305 w 6624923"/>
              <a:gd name="connsiteY1169" fmla="*/ 1595723 h 4288440"/>
              <a:gd name="connsiteX1170" fmla="*/ 3589973 w 6624923"/>
              <a:gd name="connsiteY1170" fmla="*/ 1600391 h 4288440"/>
              <a:gd name="connsiteX1171" fmla="*/ 3594640 w 6624923"/>
              <a:gd name="connsiteY1171" fmla="*/ 1600391 h 4288440"/>
              <a:gd name="connsiteX1172" fmla="*/ 3603974 w 6624923"/>
              <a:gd name="connsiteY1172" fmla="*/ 1605058 h 4288440"/>
              <a:gd name="connsiteX1173" fmla="*/ 3627406 w 6624923"/>
              <a:gd name="connsiteY1173" fmla="*/ 1614392 h 4288440"/>
              <a:gd name="connsiteX1174" fmla="*/ 3646170 w 6624923"/>
              <a:gd name="connsiteY1174" fmla="*/ 1623822 h 4288440"/>
              <a:gd name="connsiteX1175" fmla="*/ 3655505 w 6624923"/>
              <a:gd name="connsiteY1175" fmla="*/ 1623822 h 4288440"/>
              <a:gd name="connsiteX1176" fmla="*/ 3664839 w 6624923"/>
              <a:gd name="connsiteY1176" fmla="*/ 1628489 h 4288440"/>
              <a:gd name="connsiteX1177" fmla="*/ 3674174 w 6624923"/>
              <a:gd name="connsiteY1177" fmla="*/ 1633157 h 4288440"/>
              <a:gd name="connsiteX1178" fmla="*/ 3683508 w 6624923"/>
              <a:gd name="connsiteY1178" fmla="*/ 1637824 h 4288440"/>
              <a:gd name="connsiteX1179" fmla="*/ 3697605 w 6624923"/>
              <a:gd name="connsiteY1179" fmla="*/ 1642491 h 4288440"/>
              <a:gd name="connsiteX1180" fmla="*/ 3735134 w 6624923"/>
              <a:gd name="connsiteY1180" fmla="*/ 1661255 h 4288440"/>
              <a:gd name="connsiteX1181" fmla="*/ 3763232 w 6624923"/>
              <a:gd name="connsiteY1181" fmla="*/ 1675352 h 4288440"/>
              <a:gd name="connsiteX1182" fmla="*/ 3781997 w 6624923"/>
              <a:gd name="connsiteY1182" fmla="*/ 1684782 h 4288440"/>
              <a:gd name="connsiteX1183" fmla="*/ 3814763 w 6624923"/>
              <a:gd name="connsiteY1183" fmla="*/ 1698879 h 4288440"/>
              <a:gd name="connsiteX1184" fmla="*/ 3833527 w 6624923"/>
              <a:gd name="connsiteY1184" fmla="*/ 1712976 h 4288440"/>
              <a:gd name="connsiteX1185" fmla="*/ 3847624 w 6624923"/>
              <a:gd name="connsiteY1185" fmla="*/ 1722311 h 4288440"/>
              <a:gd name="connsiteX1186" fmla="*/ 3861721 w 6624923"/>
              <a:gd name="connsiteY1186" fmla="*/ 1731645 h 4288440"/>
              <a:gd name="connsiteX1187" fmla="*/ 3875818 w 6624923"/>
              <a:gd name="connsiteY1187" fmla="*/ 1740980 h 4288440"/>
              <a:gd name="connsiteX1188" fmla="*/ 3885153 w 6624923"/>
              <a:gd name="connsiteY1188" fmla="*/ 1745647 h 4288440"/>
              <a:gd name="connsiteX1189" fmla="*/ 3889820 w 6624923"/>
              <a:gd name="connsiteY1189" fmla="*/ 1750314 h 4288440"/>
              <a:gd name="connsiteX1190" fmla="*/ 3894487 w 6624923"/>
              <a:gd name="connsiteY1190" fmla="*/ 1754981 h 4288440"/>
              <a:gd name="connsiteX1191" fmla="*/ 3908584 w 6624923"/>
              <a:gd name="connsiteY1191" fmla="*/ 1759649 h 4288440"/>
              <a:gd name="connsiteX1192" fmla="*/ 3917918 w 6624923"/>
              <a:gd name="connsiteY1192" fmla="*/ 1768983 h 4288440"/>
              <a:gd name="connsiteX1193" fmla="*/ 3927253 w 6624923"/>
              <a:gd name="connsiteY1193" fmla="*/ 1768983 h 4288440"/>
              <a:gd name="connsiteX1194" fmla="*/ 3936587 w 6624923"/>
              <a:gd name="connsiteY1194" fmla="*/ 1768983 h 4288440"/>
              <a:gd name="connsiteX1195" fmla="*/ 3941255 w 6624923"/>
              <a:gd name="connsiteY1195" fmla="*/ 1773650 h 4288440"/>
              <a:gd name="connsiteX1196" fmla="*/ 3950589 w 6624923"/>
              <a:gd name="connsiteY1196" fmla="*/ 1778318 h 4288440"/>
              <a:gd name="connsiteX1197" fmla="*/ 3964686 w 6624923"/>
              <a:gd name="connsiteY1197" fmla="*/ 1787652 h 4288440"/>
              <a:gd name="connsiteX1198" fmla="*/ 3983450 w 6624923"/>
              <a:gd name="connsiteY1198" fmla="*/ 1796987 h 4288440"/>
              <a:gd name="connsiteX1199" fmla="*/ 4002215 w 6624923"/>
              <a:gd name="connsiteY1199" fmla="*/ 1806321 h 4288440"/>
              <a:gd name="connsiteX1200" fmla="*/ 4011549 w 6624923"/>
              <a:gd name="connsiteY1200" fmla="*/ 1820418 h 4288440"/>
              <a:gd name="connsiteX1201" fmla="*/ 4025646 w 6624923"/>
              <a:gd name="connsiteY1201" fmla="*/ 1829753 h 4288440"/>
              <a:gd name="connsiteX1202" fmla="*/ 4034981 w 6624923"/>
              <a:gd name="connsiteY1202" fmla="*/ 1843850 h 4288440"/>
              <a:gd name="connsiteX1203" fmla="*/ 4039648 w 6624923"/>
              <a:gd name="connsiteY1203" fmla="*/ 1848517 h 4288440"/>
              <a:gd name="connsiteX1204" fmla="*/ 4044315 w 6624923"/>
              <a:gd name="connsiteY1204" fmla="*/ 1848517 h 4288440"/>
              <a:gd name="connsiteX1205" fmla="*/ 4044315 w 6624923"/>
              <a:gd name="connsiteY1205" fmla="*/ 1843850 h 4288440"/>
              <a:gd name="connsiteX1206" fmla="*/ 4048982 w 6624923"/>
              <a:gd name="connsiteY1206" fmla="*/ 1834515 h 4288440"/>
              <a:gd name="connsiteX1207" fmla="*/ 4053649 w 6624923"/>
              <a:gd name="connsiteY1207" fmla="*/ 1825085 h 4288440"/>
              <a:gd name="connsiteX1208" fmla="*/ 4053649 w 6624923"/>
              <a:gd name="connsiteY1208" fmla="*/ 1820418 h 4288440"/>
              <a:gd name="connsiteX1209" fmla="*/ 4048982 w 6624923"/>
              <a:gd name="connsiteY1209" fmla="*/ 1810988 h 4288440"/>
              <a:gd name="connsiteX1210" fmla="*/ 4034885 w 6624923"/>
              <a:gd name="connsiteY1210" fmla="*/ 1806321 h 4288440"/>
              <a:gd name="connsiteX1211" fmla="*/ 4025551 w 6624923"/>
              <a:gd name="connsiteY1211" fmla="*/ 1806321 h 4288440"/>
              <a:gd name="connsiteX1212" fmla="*/ 4020884 w 6624923"/>
              <a:gd name="connsiteY1212" fmla="*/ 1801654 h 4288440"/>
              <a:gd name="connsiteX1213" fmla="*/ 4025551 w 6624923"/>
              <a:gd name="connsiteY1213" fmla="*/ 1792224 h 4288440"/>
              <a:gd name="connsiteX1214" fmla="*/ 4030218 w 6624923"/>
              <a:gd name="connsiteY1214" fmla="*/ 1792224 h 4288440"/>
              <a:gd name="connsiteX1215" fmla="*/ 4039553 w 6624923"/>
              <a:gd name="connsiteY1215" fmla="*/ 1792224 h 4288440"/>
              <a:gd name="connsiteX1216" fmla="*/ 4058317 w 6624923"/>
              <a:gd name="connsiteY1216" fmla="*/ 1792224 h 4288440"/>
              <a:gd name="connsiteX1217" fmla="*/ 4062984 w 6624923"/>
              <a:gd name="connsiteY1217" fmla="*/ 1801654 h 4288440"/>
              <a:gd name="connsiteX1218" fmla="*/ 4067651 w 6624923"/>
              <a:gd name="connsiteY1218" fmla="*/ 1806321 h 4288440"/>
              <a:gd name="connsiteX1219" fmla="*/ 4081748 w 6624923"/>
              <a:gd name="connsiteY1219" fmla="*/ 1806321 h 4288440"/>
              <a:gd name="connsiteX1220" fmla="*/ 4091083 w 6624923"/>
              <a:gd name="connsiteY1220" fmla="*/ 1810988 h 4288440"/>
              <a:gd name="connsiteX1221" fmla="*/ 4091083 w 6624923"/>
              <a:gd name="connsiteY1221" fmla="*/ 1815656 h 4288440"/>
              <a:gd name="connsiteX1222" fmla="*/ 4091083 w 6624923"/>
              <a:gd name="connsiteY1222" fmla="*/ 1820323 h 4288440"/>
              <a:gd name="connsiteX1223" fmla="*/ 4095750 w 6624923"/>
              <a:gd name="connsiteY1223" fmla="*/ 1820323 h 4288440"/>
              <a:gd name="connsiteX1224" fmla="*/ 4114514 w 6624923"/>
              <a:gd name="connsiteY1224" fmla="*/ 1824990 h 4288440"/>
              <a:gd name="connsiteX1225" fmla="*/ 4123849 w 6624923"/>
              <a:gd name="connsiteY1225" fmla="*/ 1829657 h 4288440"/>
              <a:gd name="connsiteX1226" fmla="*/ 4123849 w 6624923"/>
              <a:gd name="connsiteY1226" fmla="*/ 1838992 h 4288440"/>
              <a:gd name="connsiteX1227" fmla="*/ 4123849 w 6624923"/>
              <a:gd name="connsiteY1227" fmla="*/ 1848422 h 4288440"/>
              <a:gd name="connsiteX1228" fmla="*/ 4119182 w 6624923"/>
              <a:gd name="connsiteY1228" fmla="*/ 1848422 h 4288440"/>
              <a:gd name="connsiteX1229" fmla="*/ 4119182 w 6624923"/>
              <a:gd name="connsiteY1229" fmla="*/ 1853089 h 4288440"/>
              <a:gd name="connsiteX1230" fmla="*/ 4119182 w 6624923"/>
              <a:gd name="connsiteY1230" fmla="*/ 1857756 h 4288440"/>
              <a:gd name="connsiteX1231" fmla="*/ 4128516 w 6624923"/>
              <a:gd name="connsiteY1231" fmla="*/ 1848422 h 4288440"/>
              <a:gd name="connsiteX1232" fmla="*/ 4133183 w 6624923"/>
              <a:gd name="connsiteY1232" fmla="*/ 1843754 h 4288440"/>
              <a:gd name="connsiteX1233" fmla="*/ 4133183 w 6624923"/>
              <a:gd name="connsiteY1233" fmla="*/ 1843754 h 4288440"/>
              <a:gd name="connsiteX1234" fmla="*/ 4137851 w 6624923"/>
              <a:gd name="connsiteY1234" fmla="*/ 1843754 h 4288440"/>
              <a:gd name="connsiteX1235" fmla="*/ 4137851 w 6624923"/>
              <a:gd name="connsiteY1235" fmla="*/ 1834420 h 4288440"/>
              <a:gd name="connsiteX1236" fmla="*/ 4137851 w 6624923"/>
              <a:gd name="connsiteY1236" fmla="*/ 1824990 h 4288440"/>
              <a:gd name="connsiteX1237" fmla="*/ 4142518 w 6624923"/>
              <a:gd name="connsiteY1237" fmla="*/ 1820323 h 4288440"/>
              <a:gd name="connsiteX1238" fmla="*/ 4151853 w 6624923"/>
              <a:gd name="connsiteY1238" fmla="*/ 1824990 h 4288440"/>
              <a:gd name="connsiteX1239" fmla="*/ 4147185 w 6624923"/>
              <a:gd name="connsiteY1239" fmla="*/ 1829657 h 4288440"/>
              <a:gd name="connsiteX1240" fmla="*/ 4147185 w 6624923"/>
              <a:gd name="connsiteY1240" fmla="*/ 1834325 h 4288440"/>
              <a:gd name="connsiteX1241" fmla="*/ 4156520 w 6624923"/>
              <a:gd name="connsiteY1241" fmla="*/ 1834325 h 4288440"/>
              <a:gd name="connsiteX1242" fmla="*/ 4175284 w 6624923"/>
              <a:gd name="connsiteY1242" fmla="*/ 1829657 h 4288440"/>
              <a:gd name="connsiteX1243" fmla="*/ 4198715 w 6624923"/>
              <a:gd name="connsiteY1243" fmla="*/ 1824990 h 4288440"/>
              <a:gd name="connsiteX1244" fmla="*/ 4203383 w 6624923"/>
              <a:gd name="connsiteY1244" fmla="*/ 1824990 h 4288440"/>
              <a:gd name="connsiteX1245" fmla="*/ 4198715 w 6624923"/>
              <a:gd name="connsiteY1245" fmla="*/ 1820323 h 4288440"/>
              <a:gd name="connsiteX1246" fmla="*/ 4189381 w 6624923"/>
              <a:gd name="connsiteY1246" fmla="*/ 1815656 h 4288440"/>
              <a:gd name="connsiteX1247" fmla="*/ 4184714 w 6624923"/>
              <a:gd name="connsiteY1247" fmla="*/ 1801559 h 4288440"/>
              <a:gd name="connsiteX1248" fmla="*/ 4180046 w 6624923"/>
              <a:gd name="connsiteY1248" fmla="*/ 1792129 h 4288440"/>
              <a:gd name="connsiteX1249" fmla="*/ 4170712 w 6624923"/>
              <a:gd name="connsiteY1249" fmla="*/ 1782794 h 4288440"/>
              <a:gd name="connsiteX1250" fmla="*/ 4161378 w 6624923"/>
              <a:gd name="connsiteY1250" fmla="*/ 1778127 h 4288440"/>
              <a:gd name="connsiteX1251" fmla="*/ 4156710 w 6624923"/>
              <a:gd name="connsiteY1251" fmla="*/ 1773460 h 4288440"/>
              <a:gd name="connsiteX1252" fmla="*/ 4147376 w 6624923"/>
              <a:gd name="connsiteY1252" fmla="*/ 1764125 h 4288440"/>
              <a:gd name="connsiteX1253" fmla="*/ 4138041 w 6624923"/>
              <a:gd name="connsiteY1253" fmla="*/ 1764125 h 4288440"/>
              <a:gd name="connsiteX1254" fmla="*/ 4123944 w 6624923"/>
              <a:gd name="connsiteY1254" fmla="*/ 1759458 h 4288440"/>
              <a:gd name="connsiteX1255" fmla="*/ 4123944 w 6624923"/>
              <a:gd name="connsiteY1255" fmla="*/ 1754791 h 4288440"/>
              <a:gd name="connsiteX1256" fmla="*/ 4128611 w 6624923"/>
              <a:gd name="connsiteY1256" fmla="*/ 1754791 h 4288440"/>
              <a:gd name="connsiteX1257" fmla="*/ 4137946 w 6624923"/>
              <a:gd name="connsiteY1257" fmla="*/ 1750124 h 4288440"/>
              <a:gd name="connsiteX1258" fmla="*/ 4152043 w 6624923"/>
              <a:gd name="connsiteY1258" fmla="*/ 1750124 h 4288440"/>
              <a:gd name="connsiteX1259" fmla="*/ 4170807 w 6624923"/>
              <a:gd name="connsiteY1259" fmla="*/ 1754791 h 4288440"/>
              <a:gd name="connsiteX1260" fmla="*/ 4184904 w 6624923"/>
              <a:gd name="connsiteY1260" fmla="*/ 1764125 h 4288440"/>
              <a:gd name="connsiteX1261" fmla="*/ 4189571 w 6624923"/>
              <a:gd name="connsiteY1261" fmla="*/ 1768793 h 4288440"/>
              <a:gd name="connsiteX1262" fmla="*/ 4194239 w 6624923"/>
              <a:gd name="connsiteY1262" fmla="*/ 1773460 h 4288440"/>
              <a:gd name="connsiteX1263" fmla="*/ 4198906 w 6624923"/>
              <a:gd name="connsiteY1263" fmla="*/ 1773460 h 4288440"/>
              <a:gd name="connsiteX1264" fmla="*/ 4208240 w 6624923"/>
              <a:gd name="connsiteY1264" fmla="*/ 1773460 h 4288440"/>
              <a:gd name="connsiteX1265" fmla="*/ 4217575 w 6624923"/>
              <a:gd name="connsiteY1265" fmla="*/ 1782889 h 4288440"/>
              <a:gd name="connsiteX1266" fmla="*/ 4231672 w 6624923"/>
              <a:gd name="connsiteY1266" fmla="*/ 1787557 h 4288440"/>
              <a:gd name="connsiteX1267" fmla="*/ 4255104 w 6624923"/>
              <a:gd name="connsiteY1267" fmla="*/ 1792224 h 4288440"/>
              <a:gd name="connsiteX1268" fmla="*/ 4273868 w 6624923"/>
              <a:gd name="connsiteY1268" fmla="*/ 1796891 h 4288440"/>
              <a:gd name="connsiteX1269" fmla="*/ 4287965 w 6624923"/>
              <a:gd name="connsiteY1269" fmla="*/ 1801559 h 4288440"/>
              <a:gd name="connsiteX1270" fmla="*/ 4297299 w 6624923"/>
              <a:gd name="connsiteY1270" fmla="*/ 1806226 h 4288440"/>
              <a:gd name="connsiteX1271" fmla="*/ 4301966 w 6624923"/>
              <a:gd name="connsiteY1271" fmla="*/ 1806226 h 4288440"/>
              <a:gd name="connsiteX1272" fmla="*/ 4311301 w 6624923"/>
              <a:gd name="connsiteY1272" fmla="*/ 1806226 h 4288440"/>
              <a:gd name="connsiteX1273" fmla="*/ 4306634 w 6624923"/>
              <a:gd name="connsiteY1273" fmla="*/ 1796891 h 4288440"/>
              <a:gd name="connsiteX1274" fmla="*/ 4306634 w 6624923"/>
              <a:gd name="connsiteY1274" fmla="*/ 1787557 h 4288440"/>
              <a:gd name="connsiteX1275" fmla="*/ 4315968 w 6624923"/>
              <a:gd name="connsiteY1275" fmla="*/ 1782889 h 4288440"/>
              <a:gd name="connsiteX1276" fmla="*/ 4320635 w 6624923"/>
              <a:gd name="connsiteY1276" fmla="*/ 1778222 h 4288440"/>
              <a:gd name="connsiteX1277" fmla="*/ 4339400 w 6624923"/>
              <a:gd name="connsiteY1277" fmla="*/ 1778222 h 4288440"/>
              <a:gd name="connsiteX1278" fmla="*/ 4367498 w 6624923"/>
              <a:gd name="connsiteY1278" fmla="*/ 1778222 h 4288440"/>
              <a:gd name="connsiteX1279" fmla="*/ 4390930 w 6624923"/>
              <a:gd name="connsiteY1279" fmla="*/ 1782889 h 4288440"/>
              <a:gd name="connsiteX1280" fmla="*/ 4447128 w 6624923"/>
              <a:gd name="connsiteY1280" fmla="*/ 1782889 h 4288440"/>
              <a:gd name="connsiteX1281" fmla="*/ 4470559 w 6624923"/>
              <a:gd name="connsiteY1281" fmla="*/ 1787557 h 4288440"/>
              <a:gd name="connsiteX1282" fmla="*/ 4484656 w 6624923"/>
              <a:gd name="connsiteY1282" fmla="*/ 1787557 h 4288440"/>
              <a:gd name="connsiteX1283" fmla="*/ 4503420 w 6624923"/>
              <a:gd name="connsiteY1283" fmla="*/ 1792224 h 4288440"/>
              <a:gd name="connsiteX1284" fmla="*/ 4512755 w 6624923"/>
              <a:gd name="connsiteY1284" fmla="*/ 1796891 h 4288440"/>
              <a:gd name="connsiteX1285" fmla="*/ 4522089 w 6624923"/>
              <a:gd name="connsiteY1285" fmla="*/ 1801559 h 4288440"/>
              <a:gd name="connsiteX1286" fmla="*/ 4531424 w 6624923"/>
              <a:gd name="connsiteY1286" fmla="*/ 1806226 h 4288440"/>
              <a:gd name="connsiteX1287" fmla="*/ 4559523 w 6624923"/>
              <a:gd name="connsiteY1287" fmla="*/ 1810893 h 4288440"/>
              <a:gd name="connsiteX1288" fmla="*/ 4587621 w 6624923"/>
              <a:gd name="connsiteY1288" fmla="*/ 1815560 h 4288440"/>
              <a:gd name="connsiteX1289" fmla="*/ 4596956 w 6624923"/>
              <a:gd name="connsiteY1289" fmla="*/ 1820228 h 4288440"/>
              <a:gd name="connsiteX1290" fmla="*/ 4596956 w 6624923"/>
              <a:gd name="connsiteY1290" fmla="*/ 1824895 h 4288440"/>
              <a:gd name="connsiteX1291" fmla="*/ 4587621 w 6624923"/>
              <a:gd name="connsiteY1291" fmla="*/ 1829562 h 4288440"/>
              <a:gd name="connsiteX1292" fmla="*/ 4564190 w 6624923"/>
              <a:gd name="connsiteY1292" fmla="*/ 1834229 h 4288440"/>
              <a:gd name="connsiteX1293" fmla="*/ 4545425 w 6624923"/>
              <a:gd name="connsiteY1293" fmla="*/ 1834229 h 4288440"/>
              <a:gd name="connsiteX1294" fmla="*/ 4540758 w 6624923"/>
              <a:gd name="connsiteY1294" fmla="*/ 1834229 h 4288440"/>
              <a:gd name="connsiteX1295" fmla="*/ 4540758 w 6624923"/>
              <a:gd name="connsiteY1295" fmla="*/ 1829562 h 4288440"/>
              <a:gd name="connsiteX1296" fmla="*/ 4536091 w 6624923"/>
              <a:gd name="connsiteY1296" fmla="*/ 1824895 h 4288440"/>
              <a:gd name="connsiteX1297" fmla="*/ 4526756 w 6624923"/>
              <a:gd name="connsiteY1297" fmla="*/ 1820228 h 4288440"/>
              <a:gd name="connsiteX1298" fmla="*/ 4517422 w 6624923"/>
              <a:gd name="connsiteY1298" fmla="*/ 1815560 h 4288440"/>
              <a:gd name="connsiteX1299" fmla="*/ 4503325 w 6624923"/>
              <a:gd name="connsiteY1299" fmla="*/ 1810893 h 4288440"/>
              <a:gd name="connsiteX1300" fmla="*/ 4498658 w 6624923"/>
              <a:gd name="connsiteY1300" fmla="*/ 1810893 h 4288440"/>
              <a:gd name="connsiteX1301" fmla="*/ 4484561 w 6624923"/>
              <a:gd name="connsiteY1301" fmla="*/ 1806226 h 4288440"/>
              <a:gd name="connsiteX1302" fmla="*/ 4465797 w 6624923"/>
              <a:gd name="connsiteY1302" fmla="*/ 1801559 h 4288440"/>
              <a:gd name="connsiteX1303" fmla="*/ 4442365 w 6624923"/>
              <a:gd name="connsiteY1303" fmla="*/ 1801559 h 4288440"/>
              <a:gd name="connsiteX1304" fmla="*/ 4400169 w 6624923"/>
              <a:gd name="connsiteY1304" fmla="*/ 1796891 h 4288440"/>
              <a:gd name="connsiteX1305" fmla="*/ 4367403 w 6624923"/>
              <a:gd name="connsiteY1305" fmla="*/ 1792224 h 4288440"/>
              <a:gd name="connsiteX1306" fmla="*/ 4353306 w 6624923"/>
              <a:gd name="connsiteY1306" fmla="*/ 1792224 h 4288440"/>
              <a:gd name="connsiteX1307" fmla="*/ 4343972 w 6624923"/>
              <a:gd name="connsiteY1307" fmla="*/ 1787557 h 4288440"/>
              <a:gd name="connsiteX1308" fmla="*/ 4339305 w 6624923"/>
              <a:gd name="connsiteY1308" fmla="*/ 1792224 h 4288440"/>
              <a:gd name="connsiteX1309" fmla="*/ 4339305 w 6624923"/>
              <a:gd name="connsiteY1309" fmla="*/ 1792224 h 4288440"/>
              <a:gd name="connsiteX1310" fmla="*/ 4348639 w 6624923"/>
              <a:gd name="connsiteY1310" fmla="*/ 1796891 h 4288440"/>
              <a:gd name="connsiteX1311" fmla="*/ 4348639 w 6624923"/>
              <a:gd name="connsiteY1311" fmla="*/ 1801559 h 4288440"/>
              <a:gd name="connsiteX1312" fmla="*/ 4348639 w 6624923"/>
              <a:gd name="connsiteY1312" fmla="*/ 1806226 h 4288440"/>
              <a:gd name="connsiteX1313" fmla="*/ 4353306 w 6624923"/>
              <a:gd name="connsiteY1313" fmla="*/ 1810893 h 4288440"/>
              <a:gd name="connsiteX1314" fmla="*/ 4376738 w 6624923"/>
              <a:gd name="connsiteY1314" fmla="*/ 1815560 h 4288440"/>
              <a:gd name="connsiteX1315" fmla="*/ 4400169 w 6624923"/>
              <a:gd name="connsiteY1315" fmla="*/ 1815560 h 4288440"/>
              <a:gd name="connsiteX1316" fmla="*/ 4428268 w 6624923"/>
              <a:gd name="connsiteY1316" fmla="*/ 1820228 h 4288440"/>
              <a:gd name="connsiteX1317" fmla="*/ 4451699 w 6624923"/>
              <a:gd name="connsiteY1317" fmla="*/ 1824895 h 4288440"/>
              <a:gd name="connsiteX1318" fmla="*/ 4475131 w 6624923"/>
              <a:gd name="connsiteY1318" fmla="*/ 1824895 h 4288440"/>
              <a:gd name="connsiteX1319" fmla="*/ 4493895 w 6624923"/>
              <a:gd name="connsiteY1319" fmla="*/ 1824895 h 4288440"/>
              <a:gd name="connsiteX1320" fmla="*/ 4512659 w 6624923"/>
              <a:gd name="connsiteY1320" fmla="*/ 1824895 h 4288440"/>
              <a:gd name="connsiteX1321" fmla="*/ 4521994 w 6624923"/>
              <a:gd name="connsiteY1321" fmla="*/ 1829562 h 4288440"/>
              <a:gd name="connsiteX1322" fmla="*/ 4526661 w 6624923"/>
              <a:gd name="connsiteY1322" fmla="*/ 1829562 h 4288440"/>
              <a:gd name="connsiteX1323" fmla="*/ 4521994 w 6624923"/>
              <a:gd name="connsiteY1323" fmla="*/ 1834229 h 4288440"/>
              <a:gd name="connsiteX1324" fmla="*/ 4517327 w 6624923"/>
              <a:gd name="connsiteY1324" fmla="*/ 1834229 h 4288440"/>
              <a:gd name="connsiteX1325" fmla="*/ 4507992 w 6624923"/>
              <a:gd name="connsiteY1325" fmla="*/ 1834229 h 4288440"/>
              <a:gd name="connsiteX1326" fmla="*/ 4503325 w 6624923"/>
              <a:gd name="connsiteY1326" fmla="*/ 1838897 h 4288440"/>
              <a:gd name="connsiteX1327" fmla="*/ 4493990 w 6624923"/>
              <a:gd name="connsiteY1327" fmla="*/ 1843564 h 4288440"/>
              <a:gd name="connsiteX1328" fmla="*/ 4498658 w 6624923"/>
              <a:gd name="connsiteY1328" fmla="*/ 1843564 h 4288440"/>
              <a:gd name="connsiteX1329" fmla="*/ 4507992 w 6624923"/>
              <a:gd name="connsiteY1329" fmla="*/ 1848231 h 4288440"/>
              <a:gd name="connsiteX1330" fmla="*/ 4522089 w 6624923"/>
              <a:gd name="connsiteY1330" fmla="*/ 1848231 h 4288440"/>
              <a:gd name="connsiteX1331" fmla="*/ 4536186 w 6624923"/>
              <a:gd name="connsiteY1331" fmla="*/ 1848231 h 4288440"/>
              <a:gd name="connsiteX1332" fmla="*/ 4545521 w 6624923"/>
              <a:gd name="connsiteY1332" fmla="*/ 1852898 h 4288440"/>
              <a:gd name="connsiteX1333" fmla="*/ 4550188 w 6624923"/>
              <a:gd name="connsiteY1333" fmla="*/ 1852898 h 4288440"/>
              <a:gd name="connsiteX1334" fmla="*/ 4550188 w 6624923"/>
              <a:gd name="connsiteY1334" fmla="*/ 1857566 h 4288440"/>
              <a:gd name="connsiteX1335" fmla="*/ 4554855 w 6624923"/>
              <a:gd name="connsiteY1335" fmla="*/ 1852898 h 4288440"/>
              <a:gd name="connsiteX1336" fmla="*/ 4564190 w 6624923"/>
              <a:gd name="connsiteY1336" fmla="*/ 1852898 h 4288440"/>
              <a:gd name="connsiteX1337" fmla="*/ 4568857 w 6624923"/>
              <a:gd name="connsiteY1337" fmla="*/ 1852898 h 4288440"/>
              <a:gd name="connsiteX1338" fmla="*/ 4578191 w 6624923"/>
              <a:gd name="connsiteY1338" fmla="*/ 1852898 h 4288440"/>
              <a:gd name="connsiteX1339" fmla="*/ 4606290 w 6624923"/>
              <a:gd name="connsiteY1339" fmla="*/ 1857566 h 4288440"/>
              <a:gd name="connsiteX1340" fmla="*/ 4639056 w 6624923"/>
              <a:gd name="connsiteY1340" fmla="*/ 1862233 h 4288440"/>
              <a:gd name="connsiteX1341" fmla="*/ 4657821 w 6624923"/>
              <a:gd name="connsiteY1341" fmla="*/ 1862233 h 4288440"/>
              <a:gd name="connsiteX1342" fmla="*/ 4671917 w 6624923"/>
              <a:gd name="connsiteY1342" fmla="*/ 1866900 h 4288440"/>
              <a:gd name="connsiteX1343" fmla="*/ 4704683 w 6624923"/>
              <a:gd name="connsiteY1343" fmla="*/ 1871567 h 4288440"/>
              <a:gd name="connsiteX1344" fmla="*/ 4732782 w 6624923"/>
              <a:gd name="connsiteY1344" fmla="*/ 1880997 h 4288440"/>
              <a:gd name="connsiteX1345" fmla="*/ 4751547 w 6624923"/>
              <a:gd name="connsiteY1345" fmla="*/ 1880997 h 4288440"/>
              <a:gd name="connsiteX1346" fmla="*/ 4770311 w 6624923"/>
              <a:gd name="connsiteY1346" fmla="*/ 1880997 h 4288440"/>
              <a:gd name="connsiteX1347" fmla="*/ 4784408 w 6624923"/>
              <a:gd name="connsiteY1347" fmla="*/ 1885664 h 4288440"/>
              <a:gd name="connsiteX1348" fmla="*/ 4803172 w 6624923"/>
              <a:gd name="connsiteY1348" fmla="*/ 1885664 h 4288440"/>
              <a:gd name="connsiteX1349" fmla="*/ 4835938 w 6624923"/>
              <a:gd name="connsiteY1349" fmla="*/ 1894999 h 4288440"/>
              <a:gd name="connsiteX1350" fmla="*/ 4859370 w 6624923"/>
              <a:gd name="connsiteY1350" fmla="*/ 1899666 h 4288440"/>
              <a:gd name="connsiteX1351" fmla="*/ 4873466 w 6624923"/>
              <a:gd name="connsiteY1351" fmla="*/ 1904333 h 4288440"/>
              <a:gd name="connsiteX1352" fmla="*/ 4887564 w 6624923"/>
              <a:gd name="connsiteY1352" fmla="*/ 1909001 h 4288440"/>
              <a:gd name="connsiteX1353" fmla="*/ 4915662 w 6624923"/>
              <a:gd name="connsiteY1353" fmla="*/ 1913668 h 4288440"/>
              <a:gd name="connsiteX1354" fmla="*/ 4939094 w 6624923"/>
              <a:gd name="connsiteY1354" fmla="*/ 1918335 h 4288440"/>
              <a:gd name="connsiteX1355" fmla="*/ 4976622 w 6624923"/>
              <a:gd name="connsiteY1355" fmla="*/ 1927670 h 4288440"/>
              <a:gd name="connsiteX1356" fmla="*/ 4990624 w 6624923"/>
              <a:gd name="connsiteY1356" fmla="*/ 1932337 h 4288440"/>
              <a:gd name="connsiteX1357" fmla="*/ 5009388 w 6624923"/>
              <a:gd name="connsiteY1357" fmla="*/ 1937004 h 4288440"/>
              <a:gd name="connsiteX1358" fmla="*/ 5051584 w 6624923"/>
              <a:gd name="connsiteY1358" fmla="*/ 1951101 h 4288440"/>
              <a:gd name="connsiteX1359" fmla="*/ 5075015 w 6624923"/>
              <a:gd name="connsiteY1359" fmla="*/ 1955768 h 4288440"/>
              <a:gd name="connsiteX1360" fmla="*/ 5093780 w 6624923"/>
              <a:gd name="connsiteY1360" fmla="*/ 1960436 h 4288440"/>
              <a:gd name="connsiteX1361" fmla="*/ 5103114 w 6624923"/>
              <a:gd name="connsiteY1361" fmla="*/ 1965103 h 4288440"/>
              <a:gd name="connsiteX1362" fmla="*/ 5107781 w 6624923"/>
              <a:gd name="connsiteY1362" fmla="*/ 1969770 h 4288440"/>
              <a:gd name="connsiteX1363" fmla="*/ 5117116 w 6624923"/>
              <a:gd name="connsiteY1363" fmla="*/ 1974437 h 4288440"/>
              <a:gd name="connsiteX1364" fmla="*/ 5135880 w 6624923"/>
              <a:gd name="connsiteY1364" fmla="*/ 1979105 h 4288440"/>
              <a:gd name="connsiteX1365" fmla="*/ 5154644 w 6624923"/>
              <a:gd name="connsiteY1365" fmla="*/ 1983772 h 4288440"/>
              <a:gd name="connsiteX1366" fmla="*/ 5168742 w 6624923"/>
              <a:gd name="connsiteY1366" fmla="*/ 1993106 h 4288440"/>
              <a:gd name="connsiteX1367" fmla="*/ 5182839 w 6624923"/>
              <a:gd name="connsiteY1367" fmla="*/ 1997774 h 4288440"/>
              <a:gd name="connsiteX1368" fmla="*/ 5192173 w 6624923"/>
              <a:gd name="connsiteY1368" fmla="*/ 1997774 h 4288440"/>
              <a:gd name="connsiteX1369" fmla="*/ 5206270 w 6624923"/>
              <a:gd name="connsiteY1369" fmla="*/ 2007203 h 4288440"/>
              <a:gd name="connsiteX1370" fmla="*/ 5225034 w 6624923"/>
              <a:gd name="connsiteY1370" fmla="*/ 2016538 h 4288440"/>
              <a:gd name="connsiteX1371" fmla="*/ 5248466 w 6624923"/>
              <a:gd name="connsiteY1371" fmla="*/ 2030635 h 4288440"/>
              <a:gd name="connsiteX1372" fmla="*/ 5267230 w 6624923"/>
              <a:gd name="connsiteY1372" fmla="*/ 2040064 h 4288440"/>
              <a:gd name="connsiteX1373" fmla="*/ 5281327 w 6624923"/>
              <a:gd name="connsiteY1373" fmla="*/ 2049399 h 4288440"/>
              <a:gd name="connsiteX1374" fmla="*/ 5285994 w 6624923"/>
              <a:gd name="connsiteY1374" fmla="*/ 2058734 h 4288440"/>
              <a:gd name="connsiteX1375" fmla="*/ 5281327 w 6624923"/>
              <a:gd name="connsiteY1375" fmla="*/ 2068163 h 4288440"/>
              <a:gd name="connsiteX1376" fmla="*/ 5276660 w 6624923"/>
              <a:gd name="connsiteY1376" fmla="*/ 2077593 h 4288440"/>
              <a:gd name="connsiteX1377" fmla="*/ 5271992 w 6624923"/>
              <a:gd name="connsiteY1377" fmla="*/ 2082260 h 4288440"/>
              <a:gd name="connsiteX1378" fmla="*/ 5267325 w 6624923"/>
              <a:gd name="connsiteY1378" fmla="*/ 2086928 h 4288440"/>
              <a:gd name="connsiteX1379" fmla="*/ 5248561 w 6624923"/>
              <a:gd name="connsiteY1379" fmla="*/ 2086928 h 4288440"/>
              <a:gd name="connsiteX1380" fmla="*/ 5234464 w 6624923"/>
              <a:gd name="connsiteY1380" fmla="*/ 2086928 h 4288440"/>
              <a:gd name="connsiteX1381" fmla="*/ 5225130 w 6624923"/>
              <a:gd name="connsiteY1381" fmla="*/ 2086928 h 4288440"/>
              <a:gd name="connsiteX1382" fmla="*/ 5215795 w 6624923"/>
              <a:gd name="connsiteY1382" fmla="*/ 2096262 h 4288440"/>
              <a:gd name="connsiteX1383" fmla="*/ 5211128 w 6624923"/>
              <a:gd name="connsiteY1383" fmla="*/ 2100929 h 4288440"/>
              <a:gd name="connsiteX1384" fmla="*/ 5215795 w 6624923"/>
              <a:gd name="connsiteY1384" fmla="*/ 2096262 h 4288440"/>
              <a:gd name="connsiteX1385" fmla="*/ 5225130 w 6624923"/>
              <a:gd name="connsiteY1385" fmla="*/ 2091595 h 4288440"/>
              <a:gd name="connsiteX1386" fmla="*/ 5229797 w 6624923"/>
              <a:gd name="connsiteY1386" fmla="*/ 2091595 h 4288440"/>
              <a:gd name="connsiteX1387" fmla="*/ 5239131 w 6624923"/>
              <a:gd name="connsiteY1387" fmla="*/ 2096262 h 4288440"/>
              <a:gd name="connsiteX1388" fmla="*/ 5243799 w 6624923"/>
              <a:gd name="connsiteY1388" fmla="*/ 2100929 h 4288440"/>
              <a:gd name="connsiteX1389" fmla="*/ 5248466 w 6624923"/>
              <a:gd name="connsiteY1389" fmla="*/ 2100929 h 4288440"/>
              <a:gd name="connsiteX1390" fmla="*/ 5253133 w 6624923"/>
              <a:gd name="connsiteY1390" fmla="*/ 2105597 h 4288440"/>
              <a:gd name="connsiteX1391" fmla="*/ 5285899 w 6624923"/>
              <a:gd name="connsiteY1391" fmla="*/ 2115026 h 4288440"/>
              <a:gd name="connsiteX1392" fmla="*/ 5309330 w 6624923"/>
              <a:gd name="connsiteY1392" fmla="*/ 2124456 h 4288440"/>
              <a:gd name="connsiteX1393" fmla="*/ 5332762 w 6624923"/>
              <a:gd name="connsiteY1393" fmla="*/ 2143220 h 4288440"/>
              <a:gd name="connsiteX1394" fmla="*/ 5346859 w 6624923"/>
              <a:gd name="connsiteY1394" fmla="*/ 2161985 h 4288440"/>
              <a:gd name="connsiteX1395" fmla="*/ 5356194 w 6624923"/>
              <a:gd name="connsiteY1395" fmla="*/ 2176082 h 4288440"/>
              <a:gd name="connsiteX1396" fmla="*/ 5365528 w 6624923"/>
              <a:gd name="connsiteY1396" fmla="*/ 2185511 h 4288440"/>
              <a:gd name="connsiteX1397" fmla="*/ 5370195 w 6624923"/>
              <a:gd name="connsiteY1397" fmla="*/ 2185511 h 4288440"/>
              <a:gd name="connsiteX1398" fmla="*/ 5374862 w 6624923"/>
              <a:gd name="connsiteY1398" fmla="*/ 2194846 h 4288440"/>
              <a:gd name="connsiteX1399" fmla="*/ 5398294 w 6624923"/>
              <a:gd name="connsiteY1399" fmla="*/ 2213610 h 4288440"/>
              <a:gd name="connsiteX1400" fmla="*/ 5431060 w 6624923"/>
              <a:gd name="connsiteY1400" fmla="*/ 2241804 h 4288440"/>
              <a:gd name="connsiteX1401" fmla="*/ 5445157 w 6624923"/>
              <a:gd name="connsiteY1401" fmla="*/ 2251139 h 4288440"/>
              <a:gd name="connsiteX1402" fmla="*/ 5459254 w 6624923"/>
              <a:gd name="connsiteY1402" fmla="*/ 2260568 h 4288440"/>
              <a:gd name="connsiteX1403" fmla="*/ 5478018 w 6624923"/>
              <a:gd name="connsiteY1403" fmla="*/ 2274665 h 4288440"/>
              <a:gd name="connsiteX1404" fmla="*/ 5487353 w 6624923"/>
              <a:gd name="connsiteY1404" fmla="*/ 2279333 h 4288440"/>
              <a:gd name="connsiteX1405" fmla="*/ 5501450 w 6624923"/>
              <a:gd name="connsiteY1405" fmla="*/ 2293430 h 4288440"/>
              <a:gd name="connsiteX1406" fmla="*/ 5534216 w 6624923"/>
              <a:gd name="connsiteY1406" fmla="*/ 2312194 h 4288440"/>
              <a:gd name="connsiteX1407" fmla="*/ 5571744 w 6624923"/>
              <a:gd name="connsiteY1407" fmla="*/ 2335625 h 4288440"/>
              <a:gd name="connsiteX1408" fmla="*/ 5613940 w 6624923"/>
              <a:gd name="connsiteY1408" fmla="*/ 2354390 h 4288440"/>
              <a:gd name="connsiteX1409" fmla="*/ 5637371 w 6624923"/>
              <a:gd name="connsiteY1409" fmla="*/ 2368487 h 4288440"/>
              <a:gd name="connsiteX1410" fmla="*/ 5656136 w 6624923"/>
              <a:gd name="connsiteY1410" fmla="*/ 2377916 h 4288440"/>
              <a:gd name="connsiteX1411" fmla="*/ 5674900 w 6624923"/>
              <a:gd name="connsiteY1411" fmla="*/ 2387251 h 4288440"/>
              <a:gd name="connsiteX1412" fmla="*/ 5684330 w 6624923"/>
              <a:gd name="connsiteY1412" fmla="*/ 2396585 h 4288440"/>
              <a:gd name="connsiteX1413" fmla="*/ 5693664 w 6624923"/>
              <a:gd name="connsiteY1413" fmla="*/ 2401253 h 4288440"/>
              <a:gd name="connsiteX1414" fmla="*/ 5698331 w 6624923"/>
              <a:gd name="connsiteY1414" fmla="*/ 2405920 h 4288440"/>
              <a:gd name="connsiteX1415" fmla="*/ 5698331 w 6624923"/>
              <a:gd name="connsiteY1415" fmla="*/ 2405920 h 4288440"/>
              <a:gd name="connsiteX1416" fmla="*/ 5702999 w 6624923"/>
              <a:gd name="connsiteY1416" fmla="*/ 2410587 h 4288440"/>
              <a:gd name="connsiteX1417" fmla="*/ 5712333 w 6624923"/>
              <a:gd name="connsiteY1417" fmla="*/ 2415254 h 4288440"/>
              <a:gd name="connsiteX1418" fmla="*/ 5717001 w 6624923"/>
              <a:gd name="connsiteY1418" fmla="*/ 2419922 h 4288440"/>
              <a:gd name="connsiteX1419" fmla="*/ 5731098 w 6624923"/>
              <a:gd name="connsiteY1419" fmla="*/ 2419922 h 4288440"/>
              <a:gd name="connsiteX1420" fmla="*/ 5759196 w 6624923"/>
              <a:gd name="connsiteY1420" fmla="*/ 2424589 h 4288440"/>
              <a:gd name="connsiteX1421" fmla="*/ 5777960 w 6624923"/>
              <a:gd name="connsiteY1421" fmla="*/ 2429256 h 4288440"/>
              <a:gd name="connsiteX1422" fmla="*/ 5810726 w 6624923"/>
              <a:gd name="connsiteY1422" fmla="*/ 2443353 h 4288440"/>
              <a:gd name="connsiteX1423" fmla="*/ 5824824 w 6624923"/>
              <a:gd name="connsiteY1423" fmla="*/ 2448020 h 4288440"/>
              <a:gd name="connsiteX1424" fmla="*/ 5829491 w 6624923"/>
              <a:gd name="connsiteY1424" fmla="*/ 2457355 h 4288440"/>
              <a:gd name="connsiteX1425" fmla="*/ 5838825 w 6624923"/>
              <a:gd name="connsiteY1425" fmla="*/ 2457355 h 4288440"/>
              <a:gd name="connsiteX1426" fmla="*/ 5862257 w 6624923"/>
              <a:gd name="connsiteY1426" fmla="*/ 2457355 h 4288440"/>
              <a:gd name="connsiteX1427" fmla="*/ 5881021 w 6624923"/>
              <a:gd name="connsiteY1427" fmla="*/ 2462022 h 4288440"/>
              <a:gd name="connsiteX1428" fmla="*/ 5899785 w 6624923"/>
              <a:gd name="connsiteY1428" fmla="*/ 2466689 h 4288440"/>
              <a:gd name="connsiteX1429" fmla="*/ 5913882 w 6624923"/>
              <a:gd name="connsiteY1429" fmla="*/ 2476119 h 4288440"/>
              <a:gd name="connsiteX1430" fmla="*/ 5923217 w 6624923"/>
              <a:gd name="connsiteY1430" fmla="*/ 2480786 h 4288440"/>
              <a:gd name="connsiteX1431" fmla="*/ 5918549 w 6624923"/>
              <a:gd name="connsiteY1431" fmla="*/ 2480786 h 4288440"/>
              <a:gd name="connsiteX1432" fmla="*/ 5909215 w 6624923"/>
              <a:gd name="connsiteY1432" fmla="*/ 2480786 h 4288440"/>
              <a:gd name="connsiteX1433" fmla="*/ 5876449 w 6624923"/>
              <a:gd name="connsiteY1433" fmla="*/ 2476119 h 4288440"/>
              <a:gd name="connsiteX1434" fmla="*/ 5871782 w 6624923"/>
              <a:gd name="connsiteY1434" fmla="*/ 2476119 h 4288440"/>
              <a:gd name="connsiteX1435" fmla="*/ 5871782 w 6624923"/>
              <a:gd name="connsiteY1435" fmla="*/ 2485454 h 4288440"/>
              <a:gd name="connsiteX1436" fmla="*/ 5890546 w 6624923"/>
              <a:gd name="connsiteY1436" fmla="*/ 2499551 h 4288440"/>
              <a:gd name="connsiteX1437" fmla="*/ 5918645 w 6624923"/>
              <a:gd name="connsiteY1437" fmla="*/ 2522982 h 4288440"/>
              <a:gd name="connsiteX1438" fmla="*/ 5951411 w 6624923"/>
              <a:gd name="connsiteY1438" fmla="*/ 2541746 h 4288440"/>
              <a:gd name="connsiteX1439" fmla="*/ 5984177 w 6624923"/>
              <a:gd name="connsiteY1439" fmla="*/ 2555843 h 4288440"/>
              <a:gd name="connsiteX1440" fmla="*/ 5993511 w 6624923"/>
              <a:gd name="connsiteY1440" fmla="*/ 2560511 h 4288440"/>
              <a:gd name="connsiteX1441" fmla="*/ 6002845 w 6624923"/>
              <a:gd name="connsiteY1441" fmla="*/ 2565178 h 4288440"/>
              <a:gd name="connsiteX1442" fmla="*/ 6035611 w 6624923"/>
              <a:gd name="connsiteY1442" fmla="*/ 2579275 h 4288440"/>
              <a:gd name="connsiteX1443" fmla="*/ 6073140 w 6624923"/>
              <a:gd name="connsiteY1443" fmla="*/ 2598039 h 4288440"/>
              <a:gd name="connsiteX1444" fmla="*/ 6105906 w 6624923"/>
              <a:gd name="connsiteY1444" fmla="*/ 2616803 h 4288440"/>
              <a:gd name="connsiteX1445" fmla="*/ 6157437 w 6624923"/>
              <a:gd name="connsiteY1445" fmla="*/ 2644997 h 4288440"/>
              <a:gd name="connsiteX1446" fmla="*/ 6176201 w 6624923"/>
              <a:gd name="connsiteY1446" fmla="*/ 2663762 h 4288440"/>
              <a:gd name="connsiteX1447" fmla="*/ 6190298 w 6624923"/>
              <a:gd name="connsiteY1447" fmla="*/ 2673191 h 4288440"/>
              <a:gd name="connsiteX1448" fmla="*/ 6199632 w 6624923"/>
              <a:gd name="connsiteY1448" fmla="*/ 2682526 h 4288440"/>
              <a:gd name="connsiteX1449" fmla="*/ 6204299 w 6624923"/>
              <a:gd name="connsiteY1449" fmla="*/ 2687193 h 4288440"/>
              <a:gd name="connsiteX1450" fmla="*/ 6213634 w 6624923"/>
              <a:gd name="connsiteY1450" fmla="*/ 2687193 h 4288440"/>
              <a:gd name="connsiteX1451" fmla="*/ 6218302 w 6624923"/>
              <a:gd name="connsiteY1451" fmla="*/ 2696528 h 4288440"/>
              <a:gd name="connsiteX1452" fmla="*/ 6222969 w 6624923"/>
              <a:gd name="connsiteY1452" fmla="*/ 2705957 h 4288440"/>
              <a:gd name="connsiteX1453" fmla="*/ 6227636 w 6624923"/>
              <a:gd name="connsiteY1453" fmla="*/ 2705957 h 4288440"/>
              <a:gd name="connsiteX1454" fmla="*/ 6232303 w 6624923"/>
              <a:gd name="connsiteY1454" fmla="*/ 2705957 h 4288440"/>
              <a:gd name="connsiteX1455" fmla="*/ 6232303 w 6624923"/>
              <a:gd name="connsiteY1455" fmla="*/ 2715292 h 4288440"/>
              <a:gd name="connsiteX1456" fmla="*/ 6241637 w 6624923"/>
              <a:gd name="connsiteY1456" fmla="*/ 2724626 h 4288440"/>
              <a:gd name="connsiteX1457" fmla="*/ 6246305 w 6624923"/>
              <a:gd name="connsiteY1457" fmla="*/ 2734056 h 4288440"/>
              <a:gd name="connsiteX1458" fmla="*/ 6250972 w 6624923"/>
              <a:gd name="connsiteY1458" fmla="*/ 2734056 h 4288440"/>
              <a:gd name="connsiteX1459" fmla="*/ 6255639 w 6624923"/>
              <a:gd name="connsiteY1459" fmla="*/ 2734056 h 4288440"/>
              <a:gd name="connsiteX1460" fmla="*/ 6255639 w 6624923"/>
              <a:gd name="connsiteY1460" fmla="*/ 2743391 h 4288440"/>
              <a:gd name="connsiteX1461" fmla="*/ 6264974 w 6624923"/>
              <a:gd name="connsiteY1461" fmla="*/ 2757488 h 4288440"/>
              <a:gd name="connsiteX1462" fmla="*/ 6274308 w 6624923"/>
              <a:gd name="connsiteY1462" fmla="*/ 2776252 h 4288440"/>
              <a:gd name="connsiteX1463" fmla="*/ 6283643 w 6624923"/>
              <a:gd name="connsiteY1463" fmla="*/ 2785586 h 4288440"/>
              <a:gd name="connsiteX1464" fmla="*/ 6288310 w 6624923"/>
              <a:gd name="connsiteY1464" fmla="*/ 2790254 h 4288440"/>
              <a:gd name="connsiteX1465" fmla="*/ 6292977 w 6624923"/>
              <a:gd name="connsiteY1465" fmla="*/ 2804351 h 4288440"/>
              <a:gd name="connsiteX1466" fmla="*/ 6302311 w 6624923"/>
              <a:gd name="connsiteY1466" fmla="*/ 2818448 h 4288440"/>
              <a:gd name="connsiteX1467" fmla="*/ 6306979 w 6624923"/>
              <a:gd name="connsiteY1467" fmla="*/ 2827782 h 4288440"/>
              <a:gd name="connsiteX1468" fmla="*/ 6316314 w 6624923"/>
              <a:gd name="connsiteY1468" fmla="*/ 2832449 h 4288440"/>
              <a:gd name="connsiteX1469" fmla="*/ 6320981 w 6624923"/>
              <a:gd name="connsiteY1469" fmla="*/ 2832449 h 4288440"/>
              <a:gd name="connsiteX1470" fmla="*/ 6320981 w 6624923"/>
              <a:gd name="connsiteY1470" fmla="*/ 2838450 h 4288440"/>
              <a:gd name="connsiteX1471" fmla="*/ 6320981 w 6624923"/>
              <a:gd name="connsiteY1471" fmla="*/ 2843117 h 4288440"/>
              <a:gd name="connsiteX1472" fmla="*/ 6325648 w 6624923"/>
              <a:gd name="connsiteY1472" fmla="*/ 2852452 h 4288440"/>
              <a:gd name="connsiteX1473" fmla="*/ 6330315 w 6624923"/>
              <a:gd name="connsiteY1473" fmla="*/ 2861786 h 4288440"/>
              <a:gd name="connsiteX1474" fmla="*/ 6330315 w 6624923"/>
              <a:gd name="connsiteY1474" fmla="*/ 2871216 h 4288440"/>
              <a:gd name="connsiteX1475" fmla="*/ 6334983 w 6624923"/>
              <a:gd name="connsiteY1475" fmla="*/ 2875883 h 4288440"/>
              <a:gd name="connsiteX1476" fmla="*/ 6334983 w 6624923"/>
              <a:gd name="connsiteY1476" fmla="*/ 2875883 h 4288440"/>
              <a:gd name="connsiteX1477" fmla="*/ 6344317 w 6624923"/>
              <a:gd name="connsiteY1477" fmla="*/ 2885218 h 4288440"/>
              <a:gd name="connsiteX1478" fmla="*/ 6353651 w 6624923"/>
              <a:gd name="connsiteY1478" fmla="*/ 2899315 h 4288440"/>
              <a:gd name="connsiteX1479" fmla="*/ 6362986 w 6624923"/>
              <a:gd name="connsiteY1479" fmla="*/ 2913412 h 4288440"/>
              <a:gd name="connsiteX1480" fmla="*/ 6372321 w 6624923"/>
              <a:gd name="connsiteY1480" fmla="*/ 2922746 h 4288440"/>
              <a:gd name="connsiteX1481" fmla="*/ 6376988 w 6624923"/>
              <a:gd name="connsiteY1481" fmla="*/ 2927414 h 4288440"/>
              <a:gd name="connsiteX1482" fmla="*/ 6381655 w 6624923"/>
              <a:gd name="connsiteY1482" fmla="*/ 2932081 h 4288440"/>
              <a:gd name="connsiteX1483" fmla="*/ 6400419 w 6624923"/>
              <a:gd name="connsiteY1483" fmla="*/ 2955512 h 4288440"/>
              <a:gd name="connsiteX1484" fmla="*/ 6414516 w 6624923"/>
              <a:gd name="connsiteY1484" fmla="*/ 2978944 h 4288440"/>
              <a:gd name="connsiteX1485" fmla="*/ 6419183 w 6624923"/>
              <a:gd name="connsiteY1485" fmla="*/ 2983611 h 4288440"/>
              <a:gd name="connsiteX1486" fmla="*/ 6423851 w 6624923"/>
              <a:gd name="connsiteY1486" fmla="*/ 2988278 h 4288440"/>
              <a:gd name="connsiteX1487" fmla="*/ 6423851 w 6624923"/>
              <a:gd name="connsiteY1487" fmla="*/ 2997708 h 4288440"/>
              <a:gd name="connsiteX1488" fmla="*/ 6433185 w 6624923"/>
              <a:gd name="connsiteY1488" fmla="*/ 3007043 h 4288440"/>
              <a:gd name="connsiteX1489" fmla="*/ 6442520 w 6624923"/>
              <a:gd name="connsiteY1489" fmla="*/ 3016377 h 4288440"/>
              <a:gd name="connsiteX1490" fmla="*/ 6451854 w 6624923"/>
              <a:gd name="connsiteY1490" fmla="*/ 3030474 h 4288440"/>
              <a:gd name="connsiteX1491" fmla="*/ 6456521 w 6624923"/>
              <a:gd name="connsiteY1491" fmla="*/ 3039809 h 4288440"/>
              <a:gd name="connsiteX1492" fmla="*/ 6465856 w 6624923"/>
              <a:gd name="connsiteY1492" fmla="*/ 3049143 h 4288440"/>
              <a:gd name="connsiteX1493" fmla="*/ 6470523 w 6624923"/>
              <a:gd name="connsiteY1493" fmla="*/ 3058573 h 4288440"/>
              <a:gd name="connsiteX1494" fmla="*/ 6470523 w 6624923"/>
              <a:gd name="connsiteY1494" fmla="*/ 3063240 h 4288440"/>
              <a:gd name="connsiteX1495" fmla="*/ 6479858 w 6624923"/>
              <a:gd name="connsiteY1495" fmla="*/ 3072670 h 4288440"/>
              <a:gd name="connsiteX1496" fmla="*/ 6489193 w 6624923"/>
              <a:gd name="connsiteY1496" fmla="*/ 3082004 h 4288440"/>
              <a:gd name="connsiteX1497" fmla="*/ 6498527 w 6624923"/>
              <a:gd name="connsiteY1497" fmla="*/ 3096101 h 4288440"/>
              <a:gd name="connsiteX1498" fmla="*/ 6512624 w 6624923"/>
              <a:gd name="connsiteY1498" fmla="*/ 3114866 h 4288440"/>
              <a:gd name="connsiteX1499" fmla="*/ 6521958 w 6624923"/>
              <a:gd name="connsiteY1499" fmla="*/ 3124295 h 4288440"/>
              <a:gd name="connsiteX1500" fmla="*/ 6531293 w 6624923"/>
              <a:gd name="connsiteY1500" fmla="*/ 3133725 h 4288440"/>
              <a:gd name="connsiteX1501" fmla="*/ 6531293 w 6624923"/>
              <a:gd name="connsiteY1501" fmla="*/ 3138392 h 4288440"/>
              <a:gd name="connsiteX1502" fmla="*/ 6535960 w 6624923"/>
              <a:gd name="connsiteY1502" fmla="*/ 3147727 h 4288440"/>
              <a:gd name="connsiteX1503" fmla="*/ 6540627 w 6624923"/>
              <a:gd name="connsiteY1503" fmla="*/ 3157157 h 4288440"/>
              <a:gd name="connsiteX1504" fmla="*/ 6564059 w 6624923"/>
              <a:gd name="connsiteY1504" fmla="*/ 3180588 h 4288440"/>
              <a:gd name="connsiteX1505" fmla="*/ 6578156 w 6624923"/>
              <a:gd name="connsiteY1505" fmla="*/ 3213449 h 4288440"/>
              <a:gd name="connsiteX1506" fmla="*/ 6592253 w 6624923"/>
              <a:gd name="connsiteY1506" fmla="*/ 3250978 h 4288440"/>
              <a:gd name="connsiteX1507" fmla="*/ 6606255 w 6624923"/>
              <a:gd name="connsiteY1507" fmla="*/ 3297936 h 4288440"/>
              <a:gd name="connsiteX1508" fmla="*/ 6615589 w 6624923"/>
              <a:gd name="connsiteY1508" fmla="*/ 3344895 h 4288440"/>
              <a:gd name="connsiteX1509" fmla="*/ 6620256 w 6624923"/>
              <a:gd name="connsiteY1509" fmla="*/ 3401187 h 4288440"/>
              <a:gd name="connsiteX1510" fmla="*/ 6624924 w 6624923"/>
              <a:gd name="connsiteY1510" fmla="*/ 3466910 h 4288440"/>
              <a:gd name="connsiteX1511" fmla="*/ 6624924 w 6624923"/>
              <a:gd name="connsiteY1511" fmla="*/ 3537299 h 4288440"/>
              <a:gd name="connsiteX1512" fmla="*/ 6624924 w 6624923"/>
              <a:gd name="connsiteY1512" fmla="*/ 3551396 h 4288440"/>
              <a:gd name="connsiteX1513" fmla="*/ 6624924 w 6624923"/>
              <a:gd name="connsiteY1513" fmla="*/ 3570161 h 4288440"/>
              <a:gd name="connsiteX1514" fmla="*/ 6624924 w 6624923"/>
              <a:gd name="connsiteY1514" fmla="*/ 3626453 h 4288440"/>
              <a:gd name="connsiteX1515" fmla="*/ 6624924 w 6624923"/>
              <a:gd name="connsiteY1515" fmla="*/ 3692176 h 4288440"/>
              <a:gd name="connsiteX1516" fmla="*/ 6624924 w 6624923"/>
              <a:gd name="connsiteY1516" fmla="*/ 3762566 h 4288440"/>
              <a:gd name="connsiteX1517" fmla="*/ 6624924 w 6624923"/>
              <a:gd name="connsiteY1517" fmla="*/ 3828288 h 4288440"/>
              <a:gd name="connsiteX1518" fmla="*/ 6620256 w 6624923"/>
              <a:gd name="connsiteY1518" fmla="*/ 3884581 h 4288440"/>
              <a:gd name="connsiteX1519" fmla="*/ 6620256 w 6624923"/>
              <a:gd name="connsiteY1519" fmla="*/ 3903345 h 4288440"/>
              <a:gd name="connsiteX1520" fmla="*/ 6620256 w 6624923"/>
              <a:gd name="connsiteY1520" fmla="*/ 3922109 h 4288440"/>
              <a:gd name="connsiteX1521" fmla="*/ 6620256 w 6624923"/>
              <a:gd name="connsiteY1521" fmla="*/ 3936206 h 4288440"/>
              <a:gd name="connsiteX1522" fmla="*/ 6620256 w 6624923"/>
              <a:gd name="connsiteY1522" fmla="*/ 3940874 h 4288440"/>
              <a:gd name="connsiteX1523" fmla="*/ 6610922 w 6624923"/>
              <a:gd name="connsiteY1523" fmla="*/ 3969068 h 4288440"/>
              <a:gd name="connsiteX1524" fmla="*/ 6606255 w 6624923"/>
              <a:gd name="connsiteY1524" fmla="*/ 4006596 h 4288440"/>
              <a:gd name="connsiteX1525" fmla="*/ 6601587 w 6624923"/>
              <a:gd name="connsiteY1525" fmla="*/ 4053459 h 4288440"/>
              <a:gd name="connsiteX1526" fmla="*/ 6601587 w 6624923"/>
              <a:gd name="connsiteY1526" fmla="*/ 4109752 h 4288440"/>
              <a:gd name="connsiteX1527" fmla="*/ 6596920 w 6624923"/>
              <a:gd name="connsiteY1527" fmla="*/ 4194239 h 4288440"/>
              <a:gd name="connsiteX1528" fmla="*/ 6582823 w 6624923"/>
              <a:gd name="connsiteY1528" fmla="*/ 4198906 h 4288440"/>
              <a:gd name="connsiteX1529" fmla="*/ 6564059 w 6624923"/>
              <a:gd name="connsiteY1529" fmla="*/ 4198906 h 4288440"/>
              <a:gd name="connsiteX1530" fmla="*/ 6564059 w 6624923"/>
              <a:gd name="connsiteY1530" fmla="*/ 3814382 h 4288440"/>
              <a:gd name="connsiteX1531" fmla="*/ 6616827 w 6624923"/>
              <a:gd name="connsiteY1531" fmla="*/ 3584448 h 4288440"/>
              <a:gd name="connsiteX1532" fmla="*/ 6612160 w 6624923"/>
              <a:gd name="connsiteY1532" fmla="*/ 3579781 h 4288440"/>
              <a:gd name="connsiteX1533" fmla="*/ 6607493 w 6624923"/>
              <a:gd name="connsiteY1533" fmla="*/ 3579781 h 4288440"/>
              <a:gd name="connsiteX1534" fmla="*/ 6607493 w 6624923"/>
              <a:gd name="connsiteY1534" fmla="*/ 3584448 h 4288440"/>
              <a:gd name="connsiteX1535" fmla="*/ 6612160 w 6624923"/>
              <a:gd name="connsiteY1535" fmla="*/ 3589115 h 4288440"/>
              <a:gd name="connsiteX1536" fmla="*/ 6616827 w 6624923"/>
              <a:gd name="connsiteY1536" fmla="*/ 3584448 h 4288440"/>
              <a:gd name="connsiteX1537" fmla="*/ 6588728 w 6624923"/>
              <a:gd name="connsiteY1537" fmla="*/ 3274790 h 4288440"/>
              <a:gd name="connsiteX1538" fmla="*/ 6584061 w 6624923"/>
              <a:gd name="connsiteY1538" fmla="*/ 3270123 h 4288440"/>
              <a:gd name="connsiteX1539" fmla="*/ 6579394 w 6624923"/>
              <a:gd name="connsiteY1539" fmla="*/ 3274790 h 4288440"/>
              <a:gd name="connsiteX1540" fmla="*/ 6584061 w 6624923"/>
              <a:gd name="connsiteY1540" fmla="*/ 3284125 h 4288440"/>
              <a:gd name="connsiteX1541" fmla="*/ 6588728 w 6624923"/>
              <a:gd name="connsiteY1541" fmla="*/ 3288792 h 4288440"/>
              <a:gd name="connsiteX1542" fmla="*/ 6588728 w 6624923"/>
              <a:gd name="connsiteY1542" fmla="*/ 3284125 h 4288440"/>
              <a:gd name="connsiteX1543" fmla="*/ 6588728 w 6624923"/>
              <a:gd name="connsiteY1543" fmla="*/ 3274790 h 4288440"/>
              <a:gd name="connsiteX1544" fmla="*/ 6579299 w 6624923"/>
              <a:gd name="connsiteY1544" fmla="*/ 3237262 h 4288440"/>
              <a:gd name="connsiteX1545" fmla="*/ 6574631 w 6624923"/>
              <a:gd name="connsiteY1545" fmla="*/ 3227832 h 4288440"/>
              <a:gd name="connsiteX1546" fmla="*/ 6574631 w 6624923"/>
              <a:gd name="connsiteY1546" fmla="*/ 3223165 h 4288440"/>
              <a:gd name="connsiteX1547" fmla="*/ 6569964 w 6624923"/>
              <a:gd name="connsiteY1547" fmla="*/ 3223165 h 4288440"/>
              <a:gd name="connsiteX1548" fmla="*/ 6569964 w 6624923"/>
              <a:gd name="connsiteY1548" fmla="*/ 3232595 h 4288440"/>
              <a:gd name="connsiteX1549" fmla="*/ 6569964 w 6624923"/>
              <a:gd name="connsiteY1549" fmla="*/ 3237262 h 4288440"/>
              <a:gd name="connsiteX1550" fmla="*/ 6569964 w 6624923"/>
              <a:gd name="connsiteY1550" fmla="*/ 3241929 h 4288440"/>
              <a:gd name="connsiteX1551" fmla="*/ 6574631 w 6624923"/>
              <a:gd name="connsiteY1551" fmla="*/ 3241929 h 4288440"/>
              <a:gd name="connsiteX1552" fmla="*/ 6579299 w 6624923"/>
              <a:gd name="connsiteY1552" fmla="*/ 3237262 h 4288440"/>
              <a:gd name="connsiteX1553" fmla="*/ 6499670 w 6624923"/>
              <a:gd name="connsiteY1553" fmla="*/ 3134106 h 4288440"/>
              <a:gd name="connsiteX1554" fmla="*/ 6499670 w 6624923"/>
              <a:gd name="connsiteY1554" fmla="*/ 3134106 h 4288440"/>
              <a:gd name="connsiteX1555" fmla="*/ 6490335 w 6624923"/>
              <a:gd name="connsiteY1555" fmla="*/ 3129439 h 4288440"/>
              <a:gd name="connsiteX1556" fmla="*/ 6485668 w 6624923"/>
              <a:gd name="connsiteY1556" fmla="*/ 3134106 h 4288440"/>
              <a:gd name="connsiteX1557" fmla="*/ 6485668 w 6624923"/>
              <a:gd name="connsiteY1557" fmla="*/ 3134106 h 4288440"/>
              <a:gd name="connsiteX1558" fmla="*/ 6485668 w 6624923"/>
              <a:gd name="connsiteY1558" fmla="*/ 3138773 h 4288440"/>
              <a:gd name="connsiteX1559" fmla="*/ 6490335 w 6624923"/>
              <a:gd name="connsiteY1559" fmla="*/ 3138773 h 4288440"/>
              <a:gd name="connsiteX1560" fmla="*/ 6499670 w 6624923"/>
              <a:gd name="connsiteY1560" fmla="*/ 3134106 h 4288440"/>
              <a:gd name="connsiteX1561" fmla="*/ 6499670 w 6624923"/>
              <a:gd name="connsiteY1561" fmla="*/ 3134106 h 4288440"/>
              <a:gd name="connsiteX1562" fmla="*/ 6199728 w 6624923"/>
              <a:gd name="connsiteY1562" fmla="*/ 2866644 h 4288440"/>
              <a:gd name="connsiteX1563" fmla="*/ 6199728 w 6624923"/>
              <a:gd name="connsiteY1563" fmla="*/ 2857310 h 4288440"/>
              <a:gd name="connsiteX1564" fmla="*/ 6195060 w 6624923"/>
              <a:gd name="connsiteY1564" fmla="*/ 2861977 h 4288440"/>
              <a:gd name="connsiteX1565" fmla="*/ 6190393 w 6624923"/>
              <a:gd name="connsiteY1565" fmla="*/ 2871407 h 4288440"/>
              <a:gd name="connsiteX1566" fmla="*/ 6195060 w 6624923"/>
              <a:gd name="connsiteY1566" fmla="*/ 2876074 h 4288440"/>
              <a:gd name="connsiteX1567" fmla="*/ 6199728 w 6624923"/>
              <a:gd name="connsiteY1567" fmla="*/ 2876074 h 4288440"/>
              <a:gd name="connsiteX1568" fmla="*/ 6199728 w 6624923"/>
              <a:gd name="connsiteY1568" fmla="*/ 2866644 h 4288440"/>
              <a:gd name="connsiteX1569" fmla="*/ 6251258 w 6624923"/>
              <a:gd name="connsiteY1569" fmla="*/ 2800922 h 4288440"/>
              <a:gd name="connsiteX1570" fmla="*/ 6246590 w 6624923"/>
              <a:gd name="connsiteY1570" fmla="*/ 2805589 h 4288440"/>
              <a:gd name="connsiteX1571" fmla="*/ 6241923 w 6624923"/>
              <a:gd name="connsiteY1571" fmla="*/ 2810256 h 4288440"/>
              <a:gd name="connsiteX1572" fmla="*/ 6246590 w 6624923"/>
              <a:gd name="connsiteY1572" fmla="*/ 2810256 h 4288440"/>
              <a:gd name="connsiteX1573" fmla="*/ 6251258 w 6624923"/>
              <a:gd name="connsiteY1573" fmla="*/ 2805589 h 4288440"/>
              <a:gd name="connsiteX1574" fmla="*/ 6251258 w 6624923"/>
              <a:gd name="connsiteY1574" fmla="*/ 2800922 h 4288440"/>
              <a:gd name="connsiteX1575" fmla="*/ 6251258 w 6624923"/>
              <a:gd name="connsiteY1575" fmla="*/ 2782157 h 4288440"/>
              <a:gd name="connsiteX1576" fmla="*/ 6246590 w 6624923"/>
              <a:gd name="connsiteY1576" fmla="*/ 2777490 h 4288440"/>
              <a:gd name="connsiteX1577" fmla="*/ 6246590 w 6624923"/>
              <a:gd name="connsiteY1577" fmla="*/ 2782157 h 4288440"/>
              <a:gd name="connsiteX1578" fmla="*/ 6251258 w 6624923"/>
              <a:gd name="connsiteY1578" fmla="*/ 2786824 h 4288440"/>
              <a:gd name="connsiteX1579" fmla="*/ 6255925 w 6624923"/>
              <a:gd name="connsiteY1579" fmla="*/ 2791492 h 4288440"/>
              <a:gd name="connsiteX1580" fmla="*/ 6251258 w 6624923"/>
              <a:gd name="connsiteY1580" fmla="*/ 2782157 h 4288440"/>
              <a:gd name="connsiteX1581" fmla="*/ 6241923 w 6624923"/>
              <a:gd name="connsiteY1581" fmla="*/ 2749296 h 4288440"/>
              <a:gd name="connsiteX1582" fmla="*/ 6241923 w 6624923"/>
              <a:gd name="connsiteY1582" fmla="*/ 2744629 h 4288440"/>
              <a:gd name="connsiteX1583" fmla="*/ 6237256 w 6624923"/>
              <a:gd name="connsiteY1583" fmla="*/ 2744629 h 4288440"/>
              <a:gd name="connsiteX1584" fmla="*/ 6237256 w 6624923"/>
              <a:gd name="connsiteY1584" fmla="*/ 2753963 h 4288440"/>
              <a:gd name="connsiteX1585" fmla="*/ 6246590 w 6624923"/>
              <a:gd name="connsiteY1585" fmla="*/ 2758631 h 4288440"/>
              <a:gd name="connsiteX1586" fmla="*/ 6241923 w 6624923"/>
              <a:gd name="connsiteY1586" fmla="*/ 2749296 h 4288440"/>
              <a:gd name="connsiteX1587" fmla="*/ 6223159 w 6624923"/>
              <a:gd name="connsiteY1587" fmla="*/ 2730532 h 4288440"/>
              <a:gd name="connsiteX1588" fmla="*/ 6218492 w 6624923"/>
              <a:gd name="connsiteY1588" fmla="*/ 2725865 h 4288440"/>
              <a:gd name="connsiteX1589" fmla="*/ 6218492 w 6624923"/>
              <a:gd name="connsiteY1589" fmla="*/ 2725865 h 4288440"/>
              <a:gd name="connsiteX1590" fmla="*/ 6218492 w 6624923"/>
              <a:gd name="connsiteY1590" fmla="*/ 2721197 h 4288440"/>
              <a:gd name="connsiteX1591" fmla="*/ 6218492 w 6624923"/>
              <a:gd name="connsiteY1591" fmla="*/ 2716530 h 4288440"/>
              <a:gd name="connsiteX1592" fmla="*/ 6213824 w 6624923"/>
              <a:gd name="connsiteY1592" fmla="*/ 2711863 h 4288440"/>
              <a:gd name="connsiteX1593" fmla="*/ 6204490 w 6624923"/>
              <a:gd name="connsiteY1593" fmla="*/ 2711863 h 4288440"/>
              <a:gd name="connsiteX1594" fmla="*/ 6199823 w 6624923"/>
              <a:gd name="connsiteY1594" fmla="*/ 2711863 h 4288440"/>
              <a:gd name="connsiteX1595" fmla="*/ 6195155 w 6624923"/>
              <a:gd name="connsiteY1595" fmla="*/ 2707196 h 4288440"/>
              <a:gd name="connsiteX1596" fmla="*/ 6185821 w 6624923"/>
              <a:gd name="connsiteY1596" fmla="*/ 2702528 h 4288440"/>
              <a:gd name="connsiteX1597" fmla="*/ 6185821 w 6624923"/>
              <a:gd name="connsiteY1597" fmla="*/ 2702528 h 4288440"/>
              <a:gd name="connsiteX1598" fmla="*/ 6185821 w 6624923"/>
              <a:gd name="connsiteY1598" fmla="*/ 2702528 h 4288440"/>
              <a:gd name="connsiteX1599" fmla="*/ 6185821 w 6624923"/>
              <a:gd name="connsiteY1599" fmla="*/ 2711863 h 4288440"/>
              <a:gd name="connsiteX1600" fmla="*/ 6195155 w 6624923"/>
              <a:gd name="connsiteY1600" fmla="*/ 2716530 h 4288440"/>
              <a:gd name="connsiteX1601" fmla="*/ 6199823 w 6624923"/>
              <a:gd name="connsiteY1601" fmla="*/ 2721197 h 4288440"/>
              <a:gd name="connsiteX1602" fmla="*/ 6199823 w 6624923"/>
              <a:gd name="connsiteY1602" fmla="*/ 2730532 h 4288440"/>
              <a:gd name="connsiteX1603" fmla="*/ 6199823 w 6624923"/>
              <a:gd name="connsiteY1603" fmla="*/ 2735199 h 4288440"/>
              <a:gd name="connsiteX1604" fmla="*/ 6204490 w 6624923"/>
              <a:gd name="connsiteY1604" fmla="*/ 2730532 h 4288440"/>
              <a:gd name="connsiteX1605" fmla="*/ 6209157 w 6624923"/>
              <a:gd name="connsiteY1605" fmla="*/ 2725865 h 4288440"/>
              <a:gd name="connsiteX1606" fmla="*/ 6218492 w 6624923"/>
              <a:gd name="connsiteY1606" fmla="*/ 2730532 h 4288440"/>
              <a:gd name="connsiteX1607" fmla="*/ 6223159 w 6624923"/>
              <a:gd name="connsiteY1607" fmla="*/ 2739962 h 4288440"/>
              <a:gd name="connsiteX1608" fmla="*/ 6227827 w 6624923"/>
              <a:gd name="connsiteY1608" fmla="*/ 2744629 h 4288440"/>
              <a:gd name="connsiteX1609" fmla="*/ 6227827 w 6624923"/>
              <a:gd name="connsiteY1609" fmla="*/ 2749296 h 4288440"/>
              <a:gd name="connsiteX1610" fmla="*/ 6232494 w 6624923"/>
              <a:gd name="connsiteY1610" fmla="*/ 2744629 h 4288440"/>
              <a:gd name="connsiteX1611" fmla="*/ 6232494 w 6624923"/>
              <a:gd name="connsiteY1611" fmla="*/ 2739962 h 4288440"/>
              <a:gd name="connsiteX1612" fmla="*/ 6223159 w 6624923"/>
              <a:gd name="connsiteY1612" fmla="*/ 2730532 h 4288440"/>
              <a:gd name="connsiteX1613" fmla="*/ 6171629 w 6624923"/>
              <a:gd name="connsiteY1613" fmla="*/ 2716530 h 4288440"/>
              <a:gd name="connsiteX1614" fmla="*/ 6176296 w 6624923"/>
              <a:gd name="connsiteY1614" fmla="*/ 2707196 h 4288440"/>
              <a:gd name="connsiteX1615" fmla="*/ 6176296 w 6624923"/>
              <a:gd name="connsiteY1615" fmla="*/ 2702528 h 4288440"/>
              <a:gd name="connsiteX1616" fmla="*/ 6176296 w 6624923"/>
              <a:gd name="connsiteY1616" fmla="*/ 2693099 h 4288440"/>
              <a:gd name="connsiteX1617" fmla="*/ 6171629 w 6624923"/>
              <a:gd name="connsiteY1617" fmla="*/ 2683764 h 4288440"/>
              <a:gd name="connsiteX1618" fmla="*/ 6166962 w 6624923"/>
              <a:gd name="connsiteY1618" fmla="*/ 2679097 h 4288440"/>
              <a:gd name="connsiteX1619" fmla="*/ 6152864 w 6624923"/>
              <a:gd name="connsiteY1619" fmla="*/ 2669762 h 4288440"/>
              <a:gd name="connsiteX1620" fmla="*/ 6143530 w 6624923"/>
              <a:gd name="connsiteY1620" fmla="*/ 2665095 h 4288440"/>
              <a:gd name="connsiteX1621" fmla="*/ 6143530 w 6624923"/>
              <a:gd name="connsiteY1621" fmla="*/ 2669762 h 4288440"/>
              <a:gd name="connsiteX1622" fmla="*/ 6143530 w 6624923"/>
              <a:gd name="connsiteY1622" fmla="*/ 2679097 h 4288440"/>
              <a:gd name="connsiteX1623" fmla="*/ 6134100 w 6624923"/>
              <a:gd name="connsiteY1623" fmla="*/ 2679097 h 4288440"/>
              <a:gd name="connsiteX1624" fmla="*/ 6134100 w 6624923"/>
              <a:gd name="connsiteY1624" fmla="*/ 2679097 h 4288440"/>
              <a:gd name="connsiteX1625" fmla="*/ 6134100 w 6624923"/>
              <a:gd name="connsiteY1625" fmla="*/ 2679097 h 4288440"/>
              <a:gd name="connsiteX1626" fmla="*/ 6138767 w 6624923"/>
              <a:gd name="connsiteY1626" fmla="*/ 2683764 h 4288440"/>
              <a:gd name="connsiteX1627" fmla="*/ 6148102 w 6624923"/>
              <a:gd name="connsiteY1627" fmla="*/ 2683764 h 4288440"/>
              <a:gd name="connsiteX1628" fmla="*/ 6157437 w 6624923"/>
              <a:gd name="connsiteY1628" fmla="*/ 2688431 h 4288440"/>
              <a:gd name="connsiteX1629" fmla="*/ 6166771 w 6624923"/>
              <a:gd name="connsiteY1629" fmla="*/ 2693099 h 4288440"/>
              <a:gd name="connsiteX1630" fmla="*/ 6176105 w 6624923"/>
              <a:gd name="connsiteY1630" fmla="*/ 2702528 h 4288440"/>
              <a:gd name="connsiteX1631" fmla="*/ 6171438 w 6624923"/>
              <a:gd name="connsiteY1631" fmla="*/ 2702528 h 4288440"/>
              <a:gd name="connsiteX1632" fmla="*/ 6166771 w 6624923"/>
              <a:gd name="connsiteY1632" fmla="*/ 2702528 h 4288440"/>
              <a:gd name="connsiteX1633" fmla="*/ 6166771 w 6624923"/>
              <a:gd name="connsiteY1633" fmla="*/ 2707196 h 4288440"/>
              <a:gd name="connsiteX1634" fmla="*/ 6171629 w 6624923"/>
              <a:gd name="connsiteY1634" fmla="*/ 2716530 h 4288440"/>
              <a:gd name="connsiteX1635" fmla="*/ 6171629 w 6624923"/>
              <a:gd name="connsiteY1635" fmla="*/ 2721197 h 4288440"/>
              <a:gd name="connsiteX1636" fmla="*/ 6171629 w 6624923"/>
              <a:gd name="connsiteY1636" fmla="*/ 2716530 h 4288440"/>
              <a:gd name="connsiteX1637" fmla="*/ 6129433 w 6624923"/>
              <a:gd name="connsiteY1637" fmla="*/ 2650808 h 4288440"/>
              <a:gd name="connsiteX1638" fmla="*/ 6129433 w 6624923"/>
              <a:gd name="connsiteY1638" fmla="*/ 2646140 h 4288440"/>
              <a:gd name="connsiteX1639" fmla="*/ 6124766 w 6624923"/>
              <a:gd name="connsiteY1639" fmla="*/ 2646140 h 4288440"/>
              <a:gd name="connsiteX1640" fmla="*/ 6115431 w 6624923"/>
              <a:gd name="connsiteY1640" fmla="*/ 2650808 h 4288440"/>
              <a:gd name="connsiteX1641" fmla="*/ 6115431 w 6624923"/>
              <a:gd name="connsiteY1641" fmla="*/ 2650808 h 4288440"/>
              <a:gd name="connsiteX1642" fmla="*/ 6115431 w 6624923"/>
              <a:gd name="connsiteY1642" fmla="*/ 2655475 h 4288440"/>
              <a:gd name="connsiteX1643" fmla="*/ 6129528 w 6624923"/>
              <a:gd name="connsiteY1643" fmla="*/ 2655475 h 4288440"/>
              <a:gd name="connsiteX1644" fmla="*/ 6129528 w 6624923"/>
              <a:gd name="connsiteY1644" fmla="*/ 2655475 h 4288440"/>
              <a:gd name="connsiteX1645" fmla="*/ 6129528 w 6624923"/>
              <a:gd name="connsiteY1645" fmla="*/ 2650808 h 4288440"/>
              <a:gd name="connsiteX1646" fmla="*/ 5806059 w 6624923"/>
              <a:gd name="connsiteY1646" fmla="*/ 2514791 h 4288440"/>
              <a:gd name="connsiteX1647" fmla="*/ 5801392 w 6624923"/>
              <a:gd name="connsiteY1647" fmla="*/ 2510123 h 4288440"/>
              <a:gd name="connsiteX1648" fmla="*/ 5801392 w 6624923"/>
              <a:gd name="connsiteY1648" fmla="*/ 2514791 h 4288440"/>
              <a:gd name="connsiteX1649" fmla="*/ 5806059 w 6624923"/>
              <a:gd name="connsiteY1649" fmla="*/ 2519458 h 4288440"/>
              <a:gd name="connsiteX1650" fmla="*/ 5806059 w 6624923"/>
              <a:gd name="connsiteY1650" fmla="*/ 2514791 h 4288440"/>
              <a:gd name="connsiteX1651" fmla="*/ 5262467 w 6624923"/>
              <a:gd name="connsiteY1651" fmla="*/ 2167604 h 4288440"/>
              <a:gd name="connsiteX1652" fmla="*/ 5257800 w 6624923"/>
              <a:gd name="connsiteY1652" fmla="*/ 2162937 h 4288440"/>
              <a:gd name="connsiteX1653" fmla="*/ 5253133 w 6624923"/>
              <a:gd name="connsiteY1653" fmla="*/ 2158270 h 4288440"/>
              <a:gd name="connsiteX1654" fmla="*/ 5248466 w 6624923"/>
              <a:gd name="connsiteY1654" fmla="*/ 2158270 h 4288440"/>
              <a:gd name="connsiteX1655" fmla="*/ 5253133 w 6624923"/>
              <a:gd name="connsiteY1655" fmla="*/ 2162937 h 4288440"/>
              <a:gd name="connsiteX1656" fmla="*/ 5257800 w 6624923"/>
              <a:gd name="connsiteY1656" fmla="*/ 2167604 h 4288440"/>
              <a:gd name="connsiteX1657" fmla="*/ 5262467 w 6624923"/>
              <a:gd name="connsiteY1657" fmla="*/ 2167604 h 4288440"/>
              <a:gd name="connsiteX1658" fmla="*/ 5262467 w 6624923"/>
              <a:gd name="connsiteY1658" fmla="*/ 2153507 h 4288440"/>
              <a:gd name="connsiteX1659" fmla="*/ 5257800 w 6624923"/>
              <a:gd name="connsiteY1659" fmla="*/ 2148840 h 4288440"/>
              <a:gd name="connsiteX1660" fmla="*/ 5253133 w 6624923"/>
              <a:gd name="connsiteY1660" fmla="*/ 2144173 h 4288440"/>
              <a:gd name="connsiteX1661" fmla="*/ 5248466 w 6624923"/>
              <a:gd name="connsiteY1661" fmla="*/ 2139506 h 4288440"/>
              <a:gd name="connsiteX1662" fmla="*/ 5253133 w 6624923"/>
              <a:gd name="connsiteY1662" fmla="*/ 2148935 h 4288440"/>
              <a:gd name="connsiteX1663" fmla="*/ 5257800 w 6624923"/>
              <a:gd name="connsiteY1663" fmla="*/ 2153603 h 4288440"/>
              <a:gd name="connsiteX1664" fmla="*/ 5262467 w 6624923"/>
              <a:gd name="connsiteY1664" fmla="*/ 2153603 h 4288440"/>
              <a:gd name="connsiteX1665" fmla="*/ 5239036 w 6624923"/>
              <a:gd name="connsiteY1665" fmla="*/ 2111312 h 4288440"/>
              <a:gd name="connsiteX1666" fmla="*/ 5234369 w 6624923"/>
              <a:gd name="connsiteY1666" fmla="*/ 2111312 h 4288440"/>
              <a:gd name="connsiteX1667" fmla="*/ 5229701 w 6624923"/>
              <a:gd name="connsiteY1667" fmla="*/ 2115979 h 4288440"/>
              <a:gd name="connsiteX1668" fmla="*/ 5234369 w 6624923"/>
              <a:gd name="connsiteY1668" fmla="*/ 2115979 h 4288440"/>
              <a:gd name="connsiteX1669" fmla="*/ 5239036 w 6624923"/>
              <a:gd name="connsiteY1669" fmla="*/ 2115979 h 4288440"/>
              <a:gd name="connsiteX1670" fmla="*/ 5239036 w 6624923"/>
              <a:gd name="connsiteY1670" fmla="*/ 2111312 h 4288440"/>
              <a:gd name="connsiteX1671" fmla="*/ 5070348 w 6624923"/>
              <a:gd name="connsiteY1671" fmla="*/ 1961102 h 4288440"/>
              <a:gd name="connsiteX1672" fmla="*/ 5061014 w 6624923"/>
              <a:gd name="connsiteY1672" fmla="*/ 1961102 h 4288440"/>
              <a:gd name="connsiteX1673" fmla="*/ 5056346 w 6624923"/>
              <a:gd name="connsiteY1673" fmla="*/ 1970532 h 4288440"/>
              <a:gd name="connsiteX1674" fmla="*/ 5061014 w 6624923"/>
              <a:gd name="connsiteY1674" fmla="*/ 1965865 h 4288440"/>
              <a:gd name="connsiteX1675" fmla="*/ 5065681 w 6624923"/>
              <a:gd name="connsiteY1675" fmla="*/ 1965865 h 4288440"/>
              <a:gd name="connsiteX1676" fmla="*/ 5070348 w 6624923"/>
              <a:gd name="connsiteY1676" fmla="*/ 1961102 h 4288440"/>
              <a:gd name="connsiteX1677" fmla="*/ 4953191 w 6624923"/>
              <a:gd name="connsiteY1677" fmla="*/ 1947101 h 4288440"/>
              <a:gd name="connsiteX1678" fmla="*/ 4953191 w 6624923"/>
              <a:gd name="connsiteY1678" fmla="*/ 1942433 h 4288440"/>
              <a:gd name="connsiteX1679" fmla="*/ 4957858 w 6624923"/>
              <a:gd name="connsiteY1679" fmla="*/ 1937766 h 4288440"/>
              <a:gd name="connsiteX1680" fmla="*/ 4962525 w 6624923"/>
              <a:gd name="connsiteY1680" fmla="*/ 1937766 h 4288440"/>
              <a:gd name="connsiteX1681" fmla="*/ 4957858 w 6624923"/>
              <a:gd name="connsiteY1681" fmla="*/ 1937766 h 4288440"/>
              <a:gd name="connsiteX1682" fmla="*/ 4953191 w 6624923"/>
              <a:gd name="connsiteY1682" fmla="*/ 1937766 h 4288440"/>
              <a:gd name="connsiteX1683" fmla="*/ 4943856 w 6624923"/>
              <a:gd name="connsiteY1683" fmla="*/ 1942433 h 4288440"/>
              <a:gd name="connsiteX1684" fmla="*/ 4943856 w 6624923"/>
              <a:gd name="connsiteY1684" fmla="*/ 1947101 h 4288440"/>
              <a:gd name="connsiteX1685" fmla="*/ 4943856 w 6624923"/>
              <a:gd name="connsiteY1685" fmla="*/ 1951768 h 4288440"/>
              <a:gd name="connsiteX1686" fmla="*/ 4953191 w 6624923"/>
              <a:gd name="connsiteY1686" fmla="*/ 1947101 h 4288440"/>
              <a:gd name="connsiteX1687" fmla="*/ 4062889 w 6624923"/>
              <a:gd name="connsiteY1687" fmla="*/ 1857947 h 4288440"/>
              <a:gd name="connsiteX1688" fmla="*/ 4058222 w 6624923"/>
              <a:gd name="connsiteY1688" fmla="*/ 1853279 h 4288440"/>
              <a:gd name="connsiteX1689" fmla="*/ 4048887 w 6624923"/>
              <a:gd name="connsiteY1689" fmla="*/ 1853279 h 4288440"/>
              <a:gd name="connsiteX1690" fmla="*/ 4044220 w 6624923"/>
              <a:gd name="connsiteY1690" fmla="*/ 1853279 h 4288440"/>
              <a:gd name="connsiteX1691" fmla="*/ 4039553 w 6624923"/>
              <a:gd name="connsiteY1691" fmla="*/ 1853279 h 4288440"/>
              <a:gd name="connsiteX1692" fmla="*/ 4044220 w 6624923"/>
              <a:gd name="connsiteY1692" fmla="*/ 1862614 h 4288440"/>
              <a:gd name="connsiteX1693" fmla="*/ 4058317 w 6624923"/>
              <a:gd name="connsiteY1693" fmla="*/ 1872043 h 4288440"/>
              <a:gd name="connsiteX1694" fmla="*/ 4062889 w 6624923"/>
              <a:gd name="connsiteY1694" fmla="*/ 1857947 h 4288440"/>
              <a:gd name="connsiteX1695" fmla="*/ 4161282 w 6624923"/>
              <a:gd name="connsiteY1695" fmla="*/ 1848517 h 4288440"/>
              <a:gd name="connsiteX1696" fmla="*/ 4151948 w 6624923"/>
              <a:gd name="connsiteY1696" fmla="*/ 1848517 h 4288440"/>
              <a:gd name="connsiteX1697" fmla="*/ 4156615 w 6624923"/>
              <a:gd name="connsiteY1697" fmla="*/ 1848517 h 4288440"/>
              <a:gd name="connsiteX1698" fmla="*/ 4161282 w 6624923"/>
              <a:gd name="connsiteY1698" fmla="*/ 1848517 h 4288440"/>
              <a:gd name="connsiteX1699" fmla="*/ 4165949 w 6624923"/>
              <a:gd name="connsiteY1699" fmla="*/ 1848517 h 4288440"/>
              <a:gd name="connsiteX1700" fmla="*/ 4161282 w 6624923"/>
              <a:gd name="connsiteY1700" fmla="*/ 1848517 h 4288440"/>
              <a:gd name="connsiteX1701" fmla="*/ 4194048 w 6624923"/>
              <a:gd name="connsiteY1701" fmla="*/ 1843850 h 4288440"/>
              <a:gd name="connsiteX1702" fmla="*/ 4184714 w 6624923"/>
              <a:gd name="connsiteY1702" fmla="*/ 1839182 h 4288440"/>
              <a:gd name="connsiteX1703" fmla="*/ 4180046 w 6624923"/>
              <a:gd name="connsiteY1703" fmla="*/ 1843850 h 4288440"/>
              <a:gd name="connsiteX1704" fmla="*/ 4184714 w 6624923"/>
              <a:gd name="connsiteY1704" fmla="*/ 1848517 h 4288440"/>
              <a:gd name="connsiteX1705" fmla="*/ 4194048 w 6624923"/>
              <a:gd name="connsiteY1705" fmla="*/ 1848517 h 4288440"/>
              <a:gd name="connsiteX1706" fmla="*/ 4198715 w 6624923"/>
              <a:gd name="connsiteY1706" fmla="*/ 1848517 h 4288440"/>
              <a:gd name="connsiteX1707" fmla="*/ 4194048 w 6624923"/>
              <a:gd name="connsiteY1707" fmla="*/ 1843850 h 4288440"/>
              <a:gd name="connsiteX1708" fmla="*/ 4062889 w 6624923"/>
              <a:gd name="connsiteY1708" fmla="*/ 1839182 h 4288440"/>
              <a:gd name="connsiteX1709" fmla="*/ 4067556 w 6624923"/>
              <a:gd name="connsiteY1709" fmla="*/ 1843850 h 4288440"/>
              <a:gd name="connsiteX1710" fmla="*/ 4067556 w 6624923"/>
              <a:gd name="connsiteY1710" fmla="*/ 1839182 h 4288440"/>
              <a:gd name="connsiteX1711" fmla="*/ 4062889 w 6624923"/>
              <a:gd name="connsiteY1711" fmla="*/ 1829848 h 4288440"/>
              <a:gd name="connsiteX1712" fmla="*/ 4053554 w 6624923"/>
              <a:gd name="connsiteY1712" fmla="*/ 1839182 h 4288440"/>
              <a:gd name="connsiteX1713" fmla="*/ 4058222 w 6624923"/>
              <a:gd name="connsiteY1713" fmla="*/ 1839182 h 4288440"/>
              <a:gd name="connsiteX1714" fmla="*/ 4058222 w 6624923"/>
              <a:gd name="connsiteY1714" fmla="*/ 1839182 h 4288440"/>
              <a:gd name="connsiteX1715" fmla="*/ 4062889 w 6624923"/>
              <a:gd name="connsiteY1715" fmla="*/ 1839182 h 4288440"/>
              <a:gd name="connsiteX1716" fmla="*/ 4240911 w 6624923"/>
              <a:gd name="connsiteY1716" fmla="*/ 1810988 h 4288440"/>
              <a:gd name="connsiteX1717" fmla="*/ 4231577 w 6624923"/>
              <a:gd name="connsiteY1717" fmla="*/ 1806321 h 4288440"/>
              <a:gd name="connsiteX1718" fmla="*/ 4222242 w 6624923"/>
              <a:gd name="connsiteY1718" fmla="*/ 1810988 h 4288440"/>
              <a:gd name="connsiteX1719" fmla="*/ 4226909 w 6624923"/>
              <a:gd name="connsiteY1719" fmla="*/ 1815656 h 4288440"/>
              <a:gd name="connsiteX1720" fmla="*/ 4236244 w 6624923"/>
              <a:gd name="connsiteY1720" fmla="*/ 1815656 h 4288440"/>
              <a:gd name="connsiteX1721" fmla="*/ 4245579 w 6624923"/>
              <a:gd name="connsiteY1721" fmla="*/ 1815656 h 4288440"/>
              <a:gd name="connsiteX1722" fmla="*/ 4240911 w 6624923"/>
              <a:gd name="connsiteY1722" fmla="*/ 1810988 h 4288440"/>
              <a:gd name="connsiteX1723" fmla="*/ 3617690 w 6624923"/>
              <a:gd name="connsiteY1723" fmla="*/ 1651445 h 4288440"/>
              <a:gd name="connsiteX1724" fmla="*/ 3617690 w 6624923"/>
              <a:gd name="connsiteY1724" fmla="*/ 1646777 h 4288440"/>
              <a:gd name="connsiteX1725" fmla="*/ 3613023 w 6624923"/>
              <a:gd name="connsiteY1725" fmla="*/ 1646777 h 4288440"/>
              <a:gd name="connsiteX1726" fmla="*/ 3608356 w 6624923"/>
              <a:gd name="connsiteY1726" fmla="*/ 1651445 h 4288440"/>
              <a:gd name="connsiteX1727" fmla="*/ 3603689 w 6624923"/>
              <a:gd name="connsiteY1727" fmla="*/ 1651445 h 4288440"/>
              <a:gd name="connsiteX1728" fmla="*/ 3603689 w 6624923"/>
              <a:gd name="connsiteY1728" fmla="*/ 1656112 h 4288440"/>
              <a:gd name="connsiteX1729" fmla="*/ 3608356 w 6624923"/>
              <a:gd name="connsiteY1729" fmla="*/ 1660779 h 4288440"/>
              <a:gd name="connsiteX1730" fmla="*/ 3613023 w 6624923"/>
              <a:gd name="connsiteY1730" fmla="*/ 1656112 h 4288440"/>
              <a:gd name="connsiteX1731" fmla="*/ 3617690 w 6624923"/>
              <a:gd name="connsiteY1731" fmla="*/ 1651445 h 4288440"/>
              <a:gd name="connsiteX1732" fmla="*/ 3636455 w 6624923"/>
              <a:gd name="connsiteY1732" fmla="*/ 1651445 h 4288440"/>
              <a:gd name="connsiteX1733" fmla="*/ 3636455 w 6624923"/>
              <a:gd name="connsiteY1733" fmla="*/ 1651445 h 4288440"/>
              <a:gd name="connsiteX1734" fmla="*/ 3627120 w 6624923"/>
              <a:gd name="connsiteY1734" fmla="*/ 1646777 h 4288440"/>
              <a:gd name="connsiteX1735" fmla="*/ 3622453 w 6624923"/>
              <a:gd name="connsiteY1735" fmla="*/ 1651445 h 4288440"/>
              <a:gd name="connsiteX1736" fmla="*/ 3622453 w 6624923"/>
              <a:gd name="connsiteY1736" fmla="*/ 1651445 h 4288440"/>
              <a:gd name="connsiteX1737" fmla="*/ 3622453 w 6624923"/>
              <a:gd name="connsiteY1737" fmla="*/ 1656112 h 4288440"/>
              <a:gd name="connsiteX1738" fmla="*/ 3627120 w 6624923"/>
              <a:gd name="connsiteY1738" fmla="*/ 1656112 h 4288440"/>
              <a:gd name="connsiteX1739" fmla="*/ 3636455 w 6624923"/>
              <a:gd name="connsiteY1739" fmla="*/ 1651445 h 4288440"/>
              <a:gd name="connsiteX1740" fmla="*/ 3636455 w 6624923"/>
              <a:gd name="connsiteY1740" fmla="*/ 1651445 h 4288440"/>
              <a:gd name="connsiteX1741" fmla="*/ 3598926 w 6624923"/>
              <a:gd name="connsiteY1741" fmla="*/ 1646777 h 4288440"/>
              <a:gd name="connsiteX1742" fmla="*/ 3594259 w 6624923"/>
              <a:gd name="connsiteY1742" fmla="*/ 1642110 h 4288440"/>
              <a:gd name="connsiteX1743" fmla="*/ 3589591 w 6624923"/>
              <a:gd name="connsiteY1743" fmla="*/ 1637443 h 4288440"/>
              <a:gd name="connsiteX1744" fmla="*/ 3584924 w 6624923"/>
              <a:gd name="connsiteY1744" fmla="*/ 1632776 h 4288440"/>
              <a:gd name="connsiteX1745" fmla="*/ 3589591 w 6624923"/>
              <a:gd name="connsiteY1745" fmla="*/ 1642110 h 4288440"/>
              <a:gd name="connsiteX1746" fmla="*/ 3594259 w 6624923"/>
              <a:gd name="connsiteY1746" fmla="*/ 1646777 h 4288440"/>
              <a:gd name="connsiteX1747" fmla="*/ 3598926 w 6624923"/>
              <a:gd name="connsiteY1747" fmla="*/ 1646777 h 4288440"/>
              <a:gd name="connsiteX1748" fmla="*/ 3575495 w 6624923"/>
              <a:gd name="connsiteY1748" fmla="*/ 1632680 h 4288440"/>
              <a:gd name="connsiteX1749" fmla="*/ 3570828 w 6624923"/>
              <a:gd name="connsiteY1749" fmla="*/ 1628013 h 4288440"/>
              <a:gd name="connsiteX1750" fmla="*/ 3561493 w 6624923"/>
              <a:gd name="connsiteY1750" fmla="*/ 1623346 h 4288440"/>
              <a:gd name="connsiteX1751" fmla="*/ 3552158 w 6624923"/>
              <a:gd name="connsiteY1751" fmla="*/ 1623346 h 4288440"/>
              <a:gd name="connsiteX1752" fmla="*/ 3547491 w 6624923"/>
              <a:gd name="connsiteY1752" fmla="*/ 1618679 h 4288440"/>
              <a:gd name="connsiteX1753" fmla="*/ 3538157 w 6624923"/>
              <a:gd name="connsiteY1753" fmla="*/ 1618679 h 4288440"/>
              <a:gd name="connsiteX1754" fmla="*/ 3528822 w 6624923"/>
              <a:gd name="connsiteY1754" fmla="*/ 1618679 h 4288440"/>
              <a:gd name="connsiteX1755" fmla="*/ 3524155 w 6624923"/>
              <a:gd name="connsiteY1755" fmla="*/ 1614011 h 4288440"/>
              <a:gd name="connsiteX1756" fmla="*/ 3510058 w 6624923"/>
              <a:gd name="connsiteY1756" fmla="*/ 1604677 h 4288440"/>
              <a:gd name="connsiteX1757" fmla="*/ 3491294 w 6624923"/>
              <a:gd name="connsiteY1757" fmla="*/ 1604677 h 4288440"/>
              <a:gd name="connsiteX1758" fmla="*/ 3486626 w 6624923"/>
              <a:gd name="connsiteY1758" fmla="*/ 1604677 h 4288440"/>
              <a:gd name="connsiteX1759" fmla="*/ 3486626 w 6624923"/>
              <a:gd name="connsiteY1759" fmla="*/ 1600010 h 4288440"/>
              <a:gd name="connsiteX1760" fmla="*/ 3486626 w 6624923"/>
              <a:gd name="connsiteY1760" fmla="*/ 1600010 h 4288440"/>
              <a:gd name="connsiteX1761" fmla="*/ 3481959 w 6624923"/>
              <a:gd name="connsiteY1761" fmla="*/ 1595342 h 4288440"/>
              <a:gd name="connsiteX1762" fmla="*/ 3467862 w 6624923"/>
              <a:gd name="connsiteY1762" fmla="*/ 1595342 h 4288440"/>
              <a:gd name="connsiteX1763" fmla="*/ 3463195 w 6624923"/>
              <a:gd name="connsiteY1763" fmla="*/ 1595342 h 4288440"/>
              <a:gd name="connsiteX1764" fmla="*/ 3453860 w 6624923"/>
              <a:gd name="connsiteY1764" fmla="*/ 1590675 h 4288440"/>
              <a:gd name="connsiteX1765" fmla="*/ 3439763 w 6624923"/>
              <a:gd name="connsiteY1765" fmla="*/ 1581245 h 4288440"/>
              <a:gd name="connsiteX1766" fmla="*/ 3449098 w 6624923"/>
              <a:gd name="connsiteY1766" fmla="*/ 1590675 h 4288440"/>
              <a:gd name="connsiteX1767" fmla="*/ 3463195 w 6624923"/>
              <a:gd name="connsiteY1767" fmla="*/ 1600010 h 4288440"/>
              <a:gd name="connsiteX1768" fmla="*/ 3472529 w 6624923"/>
              <a:gd name="connsiteY1768" fmla="*/ 1600010 h 4288440"/>
              <a:gd name="connsiteX1769" fmla="*/ 3477197 w 6624923"/>
              <a:gd name="connsiteY1769" fmla="*/ 1595342 h 4288440"/>
              <a:gd name="connsiteX1770" fmla="*/ 3477197 w 6624923"/>
              <a:gd name="connsiteY1770" fmla="*/ 1600010 h 4288440"/>
              <a:gd name="connsiteX1771" fmla="*/ 3477197 w 6624923"/>
              <a:gd name="connsiteY1771" fmla="*/ 1604677 h 4288440"/>
              <a:gd name="connsiteX1772" fmla="*/ 3486531 w 6624923"/>
              <a:gd name="connsiteY1772" fmla="*/ 1614011 h 4288440"/>
              <a:gd name="connsiteX1773" fmla="*/ 3500628 w 6624923"/>
              <a:gd name="connsiteY1773" fmla="*/ 1618679 h 4288440"/>
              <a:gd name="connsiteX1774" fmla="*/ 3519392 w 6624923"/>
              <a:gd name="connsiteY1774" fmla="*/ 1623346 h 4288440"/>
              <a:gd name="connsiteX1775" fmla="*/ 3542824 w 6624923"/>
              <a:gd name="connsiteY1775" fmla="*/ 1632680 h 4288440"/>
              <a:gd name="connsiteX1776" fmla="*/ 3575590 w 6624923"/>
              <a:gd name="connsiteY1776" fmla="*/ 1642015 h 4288440"/>
              <a:gd name="connsiteX1777" fmla="*/ 3575590 w 6624923"/>
              <a:gd name="connsiteY1777" fmla="*/ 1642015 h 4288440"/>
              <a:gd name="connsiteX1778" fmla="*/ 3575590 w 6624923"/>
              <a:gd name="connsiteY1778" fmla="*/ 1632680 h 4288440"/>
              <a:gd name="connsiteX1779" fmla="*/ 3519297 w 6624923"/>
              <a:gd name="connsiteY1779" fmla="*/ 1632680 h 4288440"/>
              <a:gd name="connsiteX1780" fmla="*/ 3509963 w 6624923"/>
              <a:gd name="connsiteY1780" fmla="*/ 1628013 h 4288440"/>
              <a:gd name="connsiteX1781" fmla="*/ 3505295 w 6624923"/>
              <a:gd name="connsiteY1781" fmla="*/ 1623346 h 4288440"/>
              <a:gd name="connsiteX1782" fmla="*/ 3505295 w 6624923"/>
              <a:gd name="connsiteY1782" fmla="*/ 1628013 h 4288440"/>
              <a:gd name="connsiteX1783" fmla="*/ 3509963 w 6624923"/>
              <a:gd name="connsiteY1783" fmla="*/ 1632680 h 4288440"/>
              <a:gd name="connsiteX1784" fmla="*/ 3519297 w 6624923"/>
              <a:gd name="connsiteY1784" fmla="*/ 1637348 h 4288440"/>
              <a:gd name="connsiteX1785" fmla="*/ 3523964 w 6624923"/>
              <a:gd name="connsiteY1785" fmla="*/ 1637348 h 4288440"/>
              <a:gd name="connsiteX1786" fmla="*/ 3523964 w 6624923"/>
              <a:gd name="connsiteY1786" fmla="*/ 1637348 h 4288440"/>
              <a:gd name="connsiteX1787" fmla="*/ 3519297 w 6624923"/>
              <a:gd name="connsiteY1787" fmla="*/ 1632680 h 4288440"/>
              <a:gd name="connsiteX1788" fmla="*/ 3242786 w 6624923"/>
              <a:gd name="connsiteY1788" fmla="*/ 1524762 h 4288440"/>
              <a:gd name="connsiteX1789" fmla="*/ 3233452 w 6624923"/>
              <a:gd name="connsiteY1789" fmla="*/ 1524762 h 4288440"/>
              <a:gd name="connsiteX1790" fmla="*/ 3233452 w 6624923"/>
              <a:gd name="connsiteY1790" fmla="*/ 1529429 h 4288440"/>
              <a:gd name="connsiteX1791" fmla="*/ 3238119 w 6624923"/>
              <a:gd name="connsiteY1791" fmla="*/ 1529429 h 4288440"/>
              <a:gd name="connsiteX1792" fmla="*/ 3242786 w 6624923"/>
              <a:gd name="connsiteY1792" fmla="*/ 1529429 h 4288440"/>
              <a:gd name="connsiteX1793" fmla="*/ 3242786 w 6624923"/>
              <a:gd name="connsiteY1793" fmla="*/ 1524762 h 4288440"/>
              <a:gd name="connsiteX1794" fmla="*/ 3008471 w 6624923"/>
              <a:gd name="connsiteY1794" fmla="*/ 1477899 h 4288440"/>
              <a:gd name="connsiteX1795" fmla="*/ 2999137 w 6624923"/>
              <a:gd name="connsiteY1795" fmla="*/ 1473232 h 4288440"/>
              <a:gd name="connsiteX1796" fmla="*/ 2989803 w 6624923"/>
              <a:gd name="connsiteY1796" fmla="*/ 1473232 h 4288440"/>
              <a:gd name="connsiteX1797" fmla="*/ 2980468 w 6624923"/>
              <a:gd name="connsiteY1797" fmla="*/ 1473232 h 4288440"/>
              <a:gd name="connsiteX1798" fmla="*/ 2989803 w 6624923"/>
              <a:gd name="connsiteY1798" fmla="*/ 1477899 h 4288440"/>
              <a:gd name="connsiteX1799" fmla="*/ 2999137 w 6624923"/>
              <a:gd name="connsiteY1799" fmla="*/ 1477899 h 4288440"/>
              <a:gd name="connsiteX1800" fmla="*/ 3008471 w 6624923"/>
              <a:gd name="connsiteY1800" fmla="*/ 1482566 h 4288440"/>
              <a:gd name="connsiteX1801" fmla="*/ 3022568 w 6624923"/>
              <a:gd name="connsiteY1801" fmla="*/ 1482566 h 4288440"/>
              <a:gd name="connsiteX1802" fmla="*/ 3008471 w 6624923"/>
              <a:gd name="connsiteY1802" fmla="*/ 1477899 h 4288440"/>
              <a:gd name="connsiteX1803" fmla="*/ 2900744 w 6624923"/>
              <a:gd name="connsiteY1803" fmla="*/ 1463802 h 4288440"/>
              <a:gd name="connsiteX1804" fmla="*/ 2891409 w 6624923"/>
              <a:gd name="connsiteY1804" fmla="*/ 1459135 h 4288440"/>
              <a:gd name="connsiteX1805" fmla="*/ 2877312 w 6624923"/>
              <a:gd name="connsiteY1805" fmla="*/ 1459135 h 4288440"/>
              <a:gd name="connsiteX1806" fmla="*/ 2872645 w 6624923"/>
              <a:gd name="connsiteY1806" fmla="*/ 1459135 h 4288440"/>
              <a:gd name="connsiteX1807" fmla="*/ 2877312 w 6624923"/>
              <a:gd name="connsiteY1807" fmla="*/ 1463802 h 4288440"/>
              <a:gd name="connsiteX1808" fmla="*/ 2886647 w 6624923"/>
              <a:gd name="connsiteY1808" fmla="*/ 1468469 h 4288440"/>
              <a:gd name="connsiteX1809" fmla="*/ 2900744 w 6624923"/>
              <a:gd name="connsiteY1809" fmla="*/ 1468469 h 4288440"/>
              <a:gd name="connsiteX1810" fmla="*/ 2914841 w 6624923"/>
              <a:gd name="connsiteY1810" fmla="*/ 1473137 h 4288440"/>
              <a:gd name="connsiteX1811" fmla="*/ 2900744 w 6624923"/>
              <a:gd name="connsiteY1811" fmla="*/ 1463802 h 4288440"/>
              <a:gd name="connsiteX1812" fmla="*/ 2971038 w 6624923"/>
              <a:gd name="connsiteY1812" fmla="*/ 1468469 h 4288440"/>
              <a:gd name="connsiteX1813" fmla="*/ 2956941 w 6624923"/>
              <a:gd name="connsiteY1813" fmla="*/ 1463802 h 4288440"/>
              <a:gd name="connsiteX1814" fmla="*/ 2952274 w 6624923"/>
              <a:gd name="connsiteY1814" fmla="*/ 1468469 h 4288440"/>
              <a:gd name="connsiteX1815" fmla="*/ 2956941 w 6624923"/>
              <a:gd name="connsiteY1815" fmla="*/ 1468469 h 4288440"/>
              <a:gd name="connsiteX1816" fmla="*/ 2966276 w 6624923"/>
              <a:gd name="connsiteY1816" fmla="*/ 1473137 h 4288440"/>
              <a:gd name="connsiteX1817" fmla="*/ 2975610 w 6624923"/>
              <a:gd name="connsiteY1817" fmla="*/ 1468469 h 4288440"/>
              <a:gd name="connsiteX1818" fmla="*/ 2971038 w 6624923"/>
              <a:gd name="connsiteY1818" fmla="*/ 1468469 h 4288440"/>
              <a:gd name="connsiteX1819" fmla="*/ 2792921 w 6624923"/>
              <a:gd name="connsiteY1819" fmla="*/ 1407509 h 4288440"/>
              <a:gd name="connsiteX1820" fmla="*/ 2788253 w 6624923"/>
              <a:gd name="connsiteY1820" fmla="*/ 1407509 h 4288440"/>
              <a:gd name="connsiteX1821" fmla="*/ 2788253 w 6624923"/>
              <a:gd name="connsiteY1821" fmla="*/ 1407509 h 4288440"/>
              <a:gd name="connsiteX1822" fmla="*/ 2792921 w 6624923"/>
              <a:gd name="connsiteY1822" fmla="*/ 1412177 h 4288440"/>
              <a:gd name="connsiteX1823" fmla="*/ 2792921 w 6624923"/>
              <a:gd name="connsiteY1823" fmla="*/ 1407509 h 4288440"/>
              <a:gd name="connsiteX1824" fmla="*/ 6485573 w 6624923"/>
              <a:gd name="connsiteY1824" fmla="*/ 4095845 h 4288440"/>
              <a:gd name="connsiteX1825" fmla="*/ 6480905 w 6624923"/>
              <a:gd name="connsiteY1825" fmla="*/ 4081748 h 4288440"/>
              <a:gd name="connsiteX1826" fmla="*/ 6485573 w 6624923"/>
              <a:gd name="connsiteY1826" fmla="*/ 4072319 h 4288440"/>
              <a:gd name="connsiteX1827" fmla="*/ 6494907 w 6624923"/>
              <a:gd name="connsiteY1827" fmla="*/ 4081748 h 4288440"/>
              <a:gd name="connsiteX1828" fmla="*/ 6499574 w 6624923"/>
              <a:gd name="connsiteY1828" fmla="*/ 4095845 h 4288440"/>
              <a:gd name="connsiteX1829" fmla="*/ 6494907 w 6624923"/>
              <a:gd name="connsiteY1829" fmla="*/ 4105180 h 4288440"/>
              <a:gd name="connsiteX1830" fmla="*/ 6485573 w 6624923"/>
              <a:gd name="connsiteY1830" fmla="*/ 4095845 h 4288440"/>
              <a:gd name="connsiteX1831" fmla="*/ 6485573 w 6624923"/>
              <a:gd name="connsiteY1831" fmla="*/ 3664268 h 4288440"/>
              <a:gd name="connsiteX1832" fmla="*/ 6480905 w 6624923"/>
              <a:gd name="connsiteY1832" fmla="*/ 3645503 h 4288440"/>
              <a:gd name="connsiteX1833" fmla="*/ 6485573 w 6624923"/>
              <a:gd name="connsiteY1833" fmla="*/ 3636169 h 4288440"/>
              <a:gd name="connsiteX1834" fmla="*/ 6485573 w 6624923"/>
              <a:gd name="connsiteY1834" fmla="*/ 3631502 h 4288440"/>
              <a:gd name="connsiteX1835" fmla="*/ 6490240 w 6624923"/>
              <a:gd name="connsiteY1835" fmla="*/ 3626834 h 4288440"/>
              <a:gd name="connsiteX1836" fmla="*/ 6494907 w 6624923"/>
              <a:gd name="connsiteY1836" fmla="*/ 3626834 h 4288440"/>
              <a:gd name="connsiteX1837" fmla="*/ 6499574 w 6624923"/>
              <a:gd name="connsiteY1837" fmla="*/ 3636169 h 4288440"/>
              <a:gd name="connsiteX1838" fmla="*/ 6499574 w 6624923"/>
              <a:gd name="connsiteY1838" fmla="*/ 3650266 h 4288440"/>
              <a:gd name="connsiteX1839" fmla="*/ 6499574 w 6624923"/>
              <a:gd name="connsiteY1839" fmla="*/ 3664363 h 4288440"/>
              <a:gd name="connsiteX1840" fmla="*/ 6490240 w 6624923"/>
              <a:gd name="connsiteY1840" fmla="*/ 3669030 h 4288440"/>
              <a:gd name="connsiteX1841" fmla="*/ 6485573 w 6624923"/>
              <a:gd name="connsiteY1841" fmla="*/ 3669030 h 4288440"/>
              <a:gd name="connsiteX1842" fmla="*/ 6485573 w 6624923"/>
              <a:gd name="connsiteY1842" fmla="*/ 3664268 h 4288440"/>
              <a:gd name="connsiteX1843" fmla="*/ 6452807 w 6624923"/>
              <a:gd name="connsiteY1843" fmla="*/ 3584448 h 4288440"/>
              <a:gd name="connsiteX1844" fmla="*/ 6443472 w 6624923"/>
              <a:gd name="connsiteY1844" fmla="*/ 3570351 h 4288440"/>
              <a:gd name="connsiteX1845" fmla="*/ 6438805 w 6624923"/>
              <a:gd name="connsiteY1845" fmla="*/ 3556254 h 4288440"/>
              <a:gd name="connsiteX1846" fmla="*/ 6434138 w 6624923"/>
              <a:gd name="connsiteY1846" fmla="*/ 3542157 h 4288440"/>
              <a:gd name="connsiteX1847" fmla="*/ 6434138 w 6624923"/>
              <a:gd name="connsiteY1847" fmla="*/ 3532823 h 4288440"/>
              <a:gd name="connsiteX1848" fmla="*/ 6438805 w 6624923"/>
              <a:gd name="connsiteY1848" fmla="*/ 3528155 h 4288440"/>
              <a:gd name="connsiteX1849" fmla="*/ 6438805 w 6624923"/>
              <a:gd name="connsiteY1849" fmla="*/ 3523488 h 4288440"/>
              <a:gd name="connsiteX1850" fmla="*/ 6434138 w 6624923"/>
              <a:gd name="connsiteY1850" fmla="*/ 3514154 h 4288440"/>
              <a:gd name="connsiteX1851" fmla="*/ 6434138 w 6624923"/>
              <a:gd name="connsiteY1851" fmla="*/ 3504724 h 4288440"/>
              <a:gd name="connsiteX1852" fmla="*/ 6429471 w 6624923"/>
              <a:gd name="connsiteY1852" fmla="*/ 3500057 h 4288440"/>
              <a:gd name="connsiteX1853" fmla="*/ 6429471 w 6624923"/>
              <a:gd name="connsiteY1853" fmla="*/ 3495389 h 4288440"/>
              <a:gd name="connsiteX1854" fmla="*/ 6424803 w 6624923"/>
              <a:gd name="connsiteY1854" fmla="*/ 3490722 h 4288440"/>
              <a:gd name="connsiteX1855" fmla="*/ 6424803 w 6624923"/>
              <a:gd name="connsiteY1855" fmla="*/ 3481388 h 4288440"/>
              <a:gd name="connsiteX1856" fmla="*/ 6424803 w 6624923"/>
              <a:gd name="connsiteY1856" fmla="*/ 3467291 h 4288440"/>
              <a:gd name="connsiteX1857" fmla="*/ 6434138 w 6624923"/>
              <a:gd name="connsiteY1857" fmla="*/ 3467291 h 4288440"/>
              <a:gd name="connsiteX1858" fmla="*/ 6443472 w 6624923"/>
              <a:gd name="connsiteY1858" fmla="*/ 3467291 h 4288440"/>
              <a:gd name="connsiteX1859" fmla="*/ 6448139 w 6624923"/>
              <a:gd name="connsiteY1859" fmla="*/ 3476625 h 4288440"/>
              <a:gd name="connsiteX1860" fmla="*/ 6452807 w 6624923"/>
              <a:gd name="connsiteY1860" fmla="*/ 3490722 h 4288440"/>
              <a:gd name="connsiteX1861" fmla="*/ 6457474 w 6624923"/>
              <a:gd name="connsiteY1861" fmla="*/ 3514154 h 4288440"/>
              <a:gd name="connsiteX1862" fmla="*/ 6462141 w 6624923"/>
              <a:gd name="connsiteY1862" fmla="*/ 3542348 h 4288440"/>
              <a:gd name="connsiteX1863" fmla="*/ 6462141 w 6624923"/>
              <a:gd name="connsiteY1863" fmla="*/ 3556445 h 4288440"/>
              <a:gd name="connsiteX1864" fmla="*/ 6462141 w 6624923"/>
              <a:gd name="connsiteY1864" fmla="*/ 3565874 h 4288440"/>
              <a:gd name="connsiteX1865" fmla="*/ 6466808 w 6624923"/>
              <a:gd name="connsiteY1865" fmla="*/ 3579971 h 4288440"/>
              <a:gd name="connsiteX1866" fmla="*/ 6462141 w 6624923"/>
              <a:gd name="connsiteY1866" fmla="*/ 3584639 h 4288440"/>
              <a:gd name="connsiteX1867" fmla="*/ 6457474 w 6624923"/>
              <a:gd name="connsiteY1867" fmla="*/ 3589306 h 4288440"/>
              <a:gd name="connsiteX1868" fmla="*/ 6452807 w 6624923"/>
              <a:gd name="connsiteY1868" fmla="*/ 3584448 h 4288440"/>
              <a:gd name="connsiteX1869" fmla="*/ 1030986 w 6624923"/>
              <a:gd name="connsiteY1869" fmla="*/ 3518821 h 4288440"/>
              <a:gd name="connsiteX1870" fmla="*/ 1035653 w 6624923"/>
              <a:gd name="connsiteY1870" fmla="*/ 3495389 h 4288440"/>
              <a:gd name="connsiteX1871" fmla="*/ 1040321 w 6624923"/>
              <a:gd name="connsiteY1871" fmla="*/ 3485960 h 4288440"/>
              <a:gd name="connsiteX1872" fmla="*/ 1040321 w 6624923"/>
              <a:gd name="connsiteY1872" fmla="*/ 3476625 h 4288440"/>
              <a:gd name="connsiteX1873" fmla="*/ 1044988 w 6624923"/>
              <a:gd name="connsiteY1873" fmla="*/ 3467291 h 4288440"/>
              <a:gd name="connsiteX1874" fmla="*/ 1049655 w 6624923"/>
              <a:gd name="connsiteY1874" fmla="*/ 3453194 h 4288440"/>
              <a:gd name="connsiteX1875" fmla="*/ 1058990 w 6624923"/>
              <a:gd name="connsiteY1875" fmla="*/ 3443859 h 4288440"/>
              <a:gd name="connsiteX1876" fmla="*/ 1063657 w 6624923"/>
              <a:gd name="connsiteY1876" fmla="*/ 3439192 h 4288440"/>
              <a:gd name="connsiteX1877" fmla="*/ 1072991 w 6624923"/>
              <a:gd name="connsiteY1877" fmla="*/ 3434524 h 4288440"/>
              <a:gd name="connsiteX1878" fmla="*/ 1072991 w 6624923"/>
              <a:gd name="connsiteY1878" fmla="*/ 3425095 h 4288440"/>
              <a:gd name="connsiteX1879" fmla="*/ 1068324 w 6624923"/>
              <a:gd name="connsiteY1879" fmla="*/ 3415760 h 4288440"/>
              <a:gd name="connsiteX1880" fmla="*/ 1072991 w 6624923"/>
              <a:gd name="connsiteY1880" fmla="*/ 3415760 h 4288440"/>
              <a:gd name="connsiteX1881" fmla="*/ 1077659 w 6624923"/>
              <a:gd name="connsiteY1881" fmla="*/ 3406426 h 4288440"/>
              <a:gd name="connsiteX1882" fmla="*/ 1086993 w 6624923"/>
              <a:gd name="connsiteY1882" fmla="*/ 3397091 h 4288440"/>
              <a:gd name="connsiteX1883" fmla="*/ 1101090 w 6624923"/>
              <a:gd name="connsiteY1883" fmla="*/ 3382995 h 4288440"/>
              <a:gd name="connsiteX1884" fmla="*/ 1119854 w 6624923"/>
              <a:gd name="connsiteY1884" fmla="*/ 3359563 h 4288440"/>
              <a:gd name="connsiteX1885" fmla="*/ 1143286 w 6624923"/>
              <a:gd name="connsiteY1885" fmla="*/ 3336131 h 4288440"/>
              <a:gd name="connsiteX1886" fmla="*/ 1157383 w 6624923"/>
              <a:gd name="connsiteY1886" fmla="*/ 3326702 h 4288440"/>
              <a:gd name="connsiteX1887" fmla="*/ 1180814 w 6624923"/>
              <a:gd name="connsiteY1887" fmla="*/ 3317367 h 4288440"/>
              <a:gd name="connsiteX1888" fmla="*/ 1199579 w 6624923"/>
              <a:gd name="connsiteY1888" fmla="*/ 3308033 h 4288440"/>
              <a:gd name="connsiteX1889" fmla="*/ 1213676 w 6624923"/>
              <a:gd name="connsiteY1889" fmla="*/ 3303365 h 4288440"/>
              <a:gd name="connsiteX1890" fmla="*/ 1223105 w 6624923"/>
              <a:gd name="connsiteY1890" fmla="*/ 3308033 h 4288440"/>
              <a:gd name="connsiteX1891" fmla="*/ 1223105 w 6624923"/>
              <a:gd name="connsiteY1891" fmla="*/ 3312700 h 4288440"/>
              <a:gd name="connsiteX1892" fmla="*/ 1223105 w 6624923"/>
              <a:gd name="connsiteY1892" fmla="*/ 3322034 h 4288440"/>
              <a:gd name="connsiteX1893" fmla="*/ 1213676 w 6624923"/>
              <a:gd name="connsiteY1893" fmla="*/ 3331464 h 4288440"/>
              <a:gd name="connsiteX1894" fmla="*/ 1204341 w 6624923"/>
              <a:gd name="connsiteY1894" fmla="*/ 3340894 h 4288440"/>
              <a:gd name="connsiteX1895" fmla="*/ 1199674 w 6624923"/>
              <a:gd name="connsiteY1895" fmla="*/ 3345561 h 4288440"/>
              <a:gd name="connsiteX1896" fmla="*/ 1190339 w 6624923"/>
              <a:gd name="connsiteY1896" fmla="*/ 3350228 h 4288440"/>
              <a:gd name="connsiteX1897" fmla="*/ 1176338 w 6624923"/>
              <a:gd name="connsiteY1897" fmla="*/ 3364325 h 4288440"/>
              <a:gd name="connsiteX1898" fmla="*/ 1162241 w 6624923"/>
              <a:gd name="connsiteY1898" fmla="*/ 3373755 h 4288440"/>
              <a:gd name="connsiteX1899" fmla="*/ 1143476 w 6624923"/>
              <a:gd name="connsiteY1899" fmla="*/ 3383090 h 4288440"/>
              <a:gd name="connsiteX1900" fmla="*/ 1134142 w 6624923"/>
              <a:gd name="connsiteY1900" fmla="*/ 3387757 h 4288440"/>
              <a:gd name="connsiteX1901" fmla="*/ 1134142 w 6624923"/>
              <a:gd name="connsiteY1901" fmla="*/ 3397187 h 4288440"/>
              <a:gd name="connsiteX1902" fmla="*/ 1134142 w 6624923"/>
              <a:gd name="connsiteY1902" fmla="*/ 3406521 h 4288440"/>
              <a:gd name="connsiteX1903" fmla="*/ 1134142 w 6624923"/>
              <a:gd name="connsiteY1903" fmla="*/ 3411188 h 4288440"/>
              <a:gd name="connsiteX1904" fmla="*/ 1124807 w 6624923"/>
              <a:gd name="connsiteY1904" fmla="*/ 3415856 h 4288440"/>
              <a:gd name="connsiteX1905" fmla="*/ 1124807 w 6624923"/>
              <a:gd name="connsiteY1905" fmla="*/ 3425190 h 4288440"/>
              <a:gd name="connsiteX1906" fmla="*/ 1115473 w 6624923"/>
              <a:gd name="connsiteY1906" fmla="*/ 3439287 h 4288440"/>
              <a:gd name="connsiteX1907" fmla="*/ 1106138 w 6624923"/>
              <a:gd name="connsiteY1907" fmla="*/ 3453384 h 4288440"/>
              <a:gd name="connsiteX1908" fmla="*/ 1096804 w 6624923"/>
              <a:gd name="connsiteY1908" fmla="*/ 3472148 h 4288440"/>
              <a:gd name="connsiteX1909" fmla="*/ 1082707 w 6624923"/>
              <a:gd name="connsiteY1909" fmla="*/ 3495580 h 4288440"/>
              <a:gd name="connsiteX1910" fmla="*/ 1073372 w 6624923"/>
              <a:gd name="connsiteY1910" fmla="*/ 3509677 h 4288440"/>
              <a:gd name="connsiteX1911" fmla="*/ 1064038 w 6624923"/>
              <a:gd name="connsiteY1911" fmla="*/ 3523774 h 4288440"/>
              <a:gd name="connsiteX1912" fmla="*/ 1054703 w 6624923"/>
              <a:gd name="connsiteY1912" fmla="*/ 3528441 h 4288440"/>
              <a:gd name="connsiteX1913" fmla="*/ 1054703 w 6624923"/>
              <a:gd name="connsiteY1913" fmla="*/ 3537871 h 4288440"/>
              <a:gd name="connsiteX1914" fmla="*/ 1054703 w 6624923"/>
              <a:gd name="connsiteY1914" fmla="*/ 3547205 h 4288440"/>
              <a:gd name="connsiteX1915" fmla="*/ 1045369 w 6624923"/>
              <a:gd name="connsiteY1915" fmla="*/ 3547205 h 4288440"/>
              <a:gd name="connsiteX1916" fmla="*/ 1031272 w 6624923"/>
              <a:gd name="connsiteY1916" fmla="*/ 3547205 h 4288440"/>
              <a:gd name="connsiteX1917" fmla="*/ 1031272 w 6624923"/>
              <a:gd name="connsiteY1917" fmla="*/ 3518821 h 4288440"/>
              <a:gd name="connsiteX1918" fmla="*/ 1082516 w 6624923"/>
              <a:gd name="connsiteY1918" fmla="*/ 3467195 h 4288440"/>
              <a:gd name="connsiteX1919" fmla="*/ 1082516 w 6624923"/>
              <a:gd name="connsiteY1919" fmla="*/ 3457766 h 4288440"/>
              <a:gd name="connsiteX1920" fmla="*/ 1077849 w 6624923"/>
              <a:gd name="connsiteY1920" fmla="*/ 3462433 h 4288440"/>
              <a:gd name="connsiteX1921" fmla="*/ 1068515 w 6624923"/>
              <a:gd name="connsiteY1921" fmla="*/ 3471767 h 4288440"/>
              <a:gd name="connsiteX1922" fmla="*/ 1073182 w 6624923"/>
              <a:gd name="connsiteY1922" fmla="*/ 3476435 h 4288440"/>
              <a:gd name="connsiteX1923" fmla="*/ 1077849 w 6624923"/>
              <a:gd name="connsiteY1923" fmla="*/ 3471767 h 4288440"/>
              <a:gd name="connsiteX1924" fmla="*/ 1082516 w 6624923"/>
              <a:gd name="connsiteY1924" fmla="*/ 3467195 h 4288440"/>
              <a:gd name="connsiteX1925" fmla="*/ 1105948 w 6624923"/>
              <a:gd name="connsiteY1925" fmla="*/ 3415570 h 4288440"/>
              <a:gd name="connsiteX1926" fmla="*/ 1096613 w 6624923"/>
              <a:gd name="connsiteY1926" fmla="*/ 3410903 h 4288440"/>
              <a:gd name="connsiteX1927" fmla="*/ 1091946 w 6624923"/>
              <a:gd name="connsiteY1927" fmla="*/ 3406235 h 4288440"/>
              <a:gd name="connsiteX1928" fmla="*/ 1091946 w 6624923"/>
              <a:gd name="connsiteY1928" fmla="*/ 3406235 h 4288440"/>
              <a:gd name="connsiteX1929" fmla="*/ 1091946 w 6624923"/>
              <a:gd name="connsiteY1929" fmla="*/ 3410903 h 4288440"/>
              <a:gd name="connsiteX1930" fmla="*/ 1091946 w 6624923"/>
              <a:gd name="connsiteY1930" fmla="*/ 3420237 h 4288440"/>
              <a:gd name="connsiteX1931" fmla="*/ 1096613 w 6624923"/>
              <a:gd name="connsiteY1931" fmla="*/ 3429667 h 4288440"/>
              <a:gd name="connsiteX1932" fmla="*/ 1105948 w 6624923"/>
              <a:gd name="connsiteY1932" fmla="*/ 3424999 h 4288440"/>
              <a:gd name="connsiteX1933" fmla="*/ 1110615 w 6624923"/>
              <a:gd name="connsiteY1933" fmla="*/ 3415665 h 4288440"/>
              <a:gd name="connsiteX1934" fmla="*/ 1105948 w 6624923"/>
              <a:gd name="connsiteY1934" fmla="*/ 3415665 h 4288440"/>
              <a:gd name="connsiteX1935" fmla="*/ 70295 w 6624923"/>
              <a:gd name="connsiteY1935" fmla="*/ 3518821 h 4288440"/>
              <a:gd name="connsiteX1936" fmla="*/ 56198 w 6624923"/>
              <a:gd name="connsiteY1936" fmla="*/ 3514154 h 4288440"/>
              <a:gd name="connsiteX1937" fmla="*/ 42196 w 6624923"/>
              <a:gd name="connsiteY1937" fmla="*/ 3514154 h 4288440"/>
              <a:gd name="connsiteX1938" fmla="*/ 28099 w 6624923"/>
              <a:gd name="connsiteY1938" fmla="*/ 3509486 h 4288440"/>
              <a:gd name="connsiteX1939" fmla="*/ 14002 w 6624923"/>
              <a:gd name="connsiteY1939" fmla="*/ 3500152 h 4288440"/>
              <a:gd name="connsiteX1940" fmla="*/ 0 w 6624923"/>
              <a:gd name="connsiteY1940" fmla="*/ 3485960 h 4288440"/>
              <a:gd name="connsiteX1941" fmla="*/ 0 w 6624923"/>
              <a:gd name="connsiteY1941" fmla="*/ 3420237 h 4288440"/>
              <a:gd name="connsiteX1942" fmla="*/ 0 w 6624923"/>
              <a:gd name="connsiteY1942" fmla="*/ 3373374 h 4288440"/>
              <a:gd name="connsiteX1943" fmla="*/ 4667 w 6624923"/>
              <a:gd name="connsiteY1943" fmla="*/ 3331178 h 4288440"/>
              <a:gd name="connsiteX1944" fmla="*/ 18764 w 6624923"/>
              <a:gd name="connsiteY1944" fmla="*/ 3298317 h 4288440"/>
              <a:gd name="connsiteX1945" fmla="*/ 32861 w 6624923"/>
              <a:gd name="connsiteY1945" fmla="*/ 3260789 h 4288440"/>
              <a:gd name="connsiteX1946" fmla="*/ 42196 w 6624923"/>
              <a:gd name="connsiteY1946" fmla="*/ 3232690 h 4288440"/>
              <a:gd name="connsiteX1947" fmla="*/ 51530 w 6624923"/>
              <a:gd name="connsiteY1947" fmla="*/ 3213926 h 4288440"/>
              <a:gd name="connsiteX1948" fmla="*/ 51530 w 6624923"/>
              <a:gd name="connsiteY1948" fmla="*/ 3204496 h 4288440"/>
              <a:gd name="connsiteX1949" fmla="*/ 56198 w 6624923"/>
              <a:gd name="connsiteY1949" fmla="*/ 3199829 h 4288440"/>
              <a:gd name="connsiteX1950" fmla="*/ 60865 w 6624923"/>
              <a:gd name="connsiteY1950" fmla="*/ 3195161 h 4288440"/>
              <a:gd name="connsiteX1951" fmla="*/ 70199 w 6624923"/>
              <a:gd name="connsiteY1951" fmla="*/ 3185732 h 4288440"/>
              <a:gd name="connsiteX1952" fmla="*/ 79534 w 6624923"/>
              <a:gd name="connsiteY1952" fmla="*/ 3181064 h 4288440"/>
              <a:gd name="connsiteX1953" fmla="*/ 79534 w 6624923"/>
              <a:gd name="connsiteY1953" fmla="*/ 3171730 h 4288440"/>
              <a:gd name="connsiteX1954" fmla="*/ 79534 w 6624923"/>
              <a:gd name="connsiteY1954" fmla="*/ 3167063 h 4288440"/>
              <a:gd name="connsiteX1955" fmla="*/ 84201 w 6624923"/>
              <a:gd name="connsiteY1955" fmla="*/ 3157633 h 4288440"/>
              <a:gd name="connsiteX1956" fmla="*/ 102965 w 6624923"/>
              <a:gd name="connsiteY1956" fmla="*/ 3148203 h 4288440"/>
              <a:gd name="connsiteX1957" fmla="*/ 131064 w 6624923"/>
              <a:gd name="connsiteY1957" fmla="*/ 3138869 h 4288440"/>
              <a:gd name="connsiteX1958" fmla="*/ 149828 w 6624923"/>
              <a:gd name="connsiteY1958" fmla="*/ 3143536 h 4288440"/>
              <a:gd name="connsiteX1959" fmla="*/ 168593 w 6624923"/>
              <a:gd name="connsiteY1959" fmla="*/ 3148203 h 4288440"/>
              <a:gd name="connsiteX1960" fmla="*/ 177927 w 6624923"/>
              <a:gd name="connsiteY1960" fmla="*/ 3138869 h 4288440"/>
              <a:gd name="connsiteX1961" fmla="*/ 177927 w 6624923"/>
              <a:gd name="connsiteY1961" fmla="*/ 3129439 h 4288440"/>
              <a:gd name="connsiteX1962" fmla="*/ 187262 w 6624923"/>
              <a:gd name="connsiteY1962" fmla="*/ 3120009 h 4288440"/>
              <a:gd name="connsiteX1963" fmla="*/ 196596 w 6624923"/>
              <a:gd name="connsiteY1963" fmla="*/ 3110674 h 4288440"/>
              <a:gd name="connsiteX1964" fmla="*/ 201263 w 6624923"/>
              <a:gd name="connsiteY1964" fmla="*/ 3106007 h 4288440"/>
              <a:gd name="connsiteX1965" fmla="*/ 205931 w 6624923"/>
              <a:gd name="connsiteY1965" fmla="*/ 3091910 h 4288440"/>
              <a:gd name="connsiteX1966" fmla="*/ 224695 w 6624923"/>
              <a:gd name="connsiteY1966" fmla="*/ 3077813 h 4288440"/>
              <a:gd name="connsiteX1967" fmla="*/ 243459 w 6624923"/>
              <a:gd name="connsiteY1967" fmla="*/ 3063716 h 4288440"/>
              <a:gd name="connsiteX1968" fmla="*/ 252794 w 6624923"/>
              <a:gd name="connsiteY1968" fmla="*/ 3054382 h 4288440"/>
              <a:gd name="connsiteX1969" fmla="*/ 257461 w 6624923"/>
              <a:gd name="connsiteY1969" fmla="*/ 3049715 h 4288440"/>
              <a:gd name="connsiteX1970" fmla="*/ 262128 w 6624923"/>
              <a:gd name="connsiteY1970" fmla="*/ 3045047 h 4288440"/>
              <a:gd name="connsiteX1971" fmla="*/ 266795 w 6624923"/>
              <a:gd name="connsiteY1971" fmla="*/ 3045047 h 4288440"/>
              <a:gd name="connsiteX1972" fmla="*/ 280892 w 6624923"/>
              <a:gd name="connsiteY1972" fmla="*/ 3040380 h 4288440"/>
              <a:gd name="connsiteX1973" fmla="*/ 299657 w 6624923"/>
              <a:gd name="connsiteY1973" fmla="*/ 3031046 h 4288440"/>
              <a:gd name="connsiteX1974" fmla="*/ 313754 w 6624923"/>
              <a:gd name="connsiteY1974" fmla="*/ 3026378 h 4288440"/>
              <a:gd name="connsiteX1975" fmla="*/ 327850 w 6624923"/>
              <a:gd name="connsiteY1975" fmla="*/ 3021711 h 4288440"/>
              <a:gd name="connsiteX1976" fmla="*/ 341948 w 6624923"/>
              <a:gd name="connsiteY1976" fmla="*/ 3017044 h 4288440"/>
              <a:gd name="connsiteX1977" fmla="*/ 356045 w 6624923"/>
              <a:gd name="connsiteY1977" fmla="*/ 3012377 h 4288440"/>
              <a:gd name="connsiteX1978" fmla="*/ 374809 w 6624923"/>
              <a:gd name="connsiteY1978" fmla="*/ 3007709 h 4288440"/>
              <a:gd name="connsiteX1979" fmla="*/ 393573 w 6624923"/>
              <a:gd name="connsiteY1979" fmla="*/ 3003042 h 4288440"/>
              <a:gd name="connsiteX1980" fmla="*/ 407670 w 6624923"/>
              <a:gd name="connsiteY1980" fmla="*/ 3003042 h 4288440"/>
              <a:gd name="connsiteX1981" fmla="*/ 431101 w 6624923"/>
              <a:gd name="connsiteY1981" fmla="*/ 2998375 h 4288440"/>
              <a:gd name="connsiteX1982" fmla="*/ 454533 w 6624923"/>
              <a:gd name="connsiteY1982" fmla="*/ 2993708 h 4288440"/>
              <a:gd name="connsiteX1983" fmla="*/ 477965 w 6624923"/>
              <a:gd name="connsiteY1983" fmla="*/ 2984278 h 4288440"/>
              <a:gd name="connsiteX1984" fmla="*/ 496729 w 6624923"/>
              <a:gd name="connsiteY1984" fmla="*/ 2974943 h 4288440"/>
              <a:gd name="connsiteX1985" fmla="*/ 529495 w 6624923"/>
              <a:gd name="connsiteY1985" fmla="*/ 2946749 h 4288440"/>
              <a:gd name="connsiteX1986" fmla="*/ 562356 w 6624923"/>
              <a:gd name="connsiteY1986" fmla="*/ 2909221 h 4288440"/>
              <a:gd name="connsiteX1987" fmla="*/ 595122 w 6624923"/>
              <a:gd name="connsiteY1987" fmla="*/ 2871692 h 4288440"/>
              <a:gd name="connsiteX1988" fmla="*/ 609219 w 6624923"/>
              <a:gd name="connsiteY1988" fmla="*/ 2857595 h 4288440"/>
              <a:gd name="connsiteX1989" fmla="*/ 613886 w 6624923"/>
              <a:gd name="connsiteY1989" fmla="*/ 2848261 h 4288440"/>
              <a:gd name="connsiteX1990" fmla="*/ 623221 w 6624923"/>
              <a:gd name="connsiteY1990" fmla="*/ 2834164 h 4288440"/>
              <a:gd name="connsiteX1991" fmla="*/ 632555 w 6624923"/>
              <a:gd name="connsiteY1991" fmla="*/ 2820067 h 4288440"/>
              <a:gd name="connsiteX1992" fmla="*/ 646652 w 6624923"/>
              <a:gd name="connsiteY1992" fmla="*/ 2801303 h 4288440"/>
              <a:gd name="connsiteX1993" fmla="*/ 655987 w 6624923"/>
              <a:gd name="connsiteY1993" fmla="*/ 2773204 h 4288440"/>
              <a:gd name="connsiteX1994" fmla="*/ 665321 w 6624923"/>
              <a:gd name="connsiteY1994" fmla="*/ 2749772 h 4288440"/>
              <a:gd name="connsiteX1995" fmla="*/ 669988 w 6624923"/>
              <a:gd name="connsiteY1995" fmla="*/ 2735675 h 4288440"/>
              <a:gd name="connsiteX1996" fmla="*/ 669988 w 6624923"/>
              <a:gd name="connsiteY1996" fmla="*/ 2731008 h 4288440"/>
              <a:gd name="connsiteX1997" fmla="*/ 674656 w 6624923"/>
              <a:gd name="connsiteY1997" fmla="*/ 2726341 h 4288440"/>
              <a:gd name="connsiteX1998" fmla="*/ 674656 w 6624923"/>
              <a:gd name="connsiteY1998" fmla="*/ 2721674 h 4288440"/>
              <a:gd name="connsiteX1999" fmla="*/ 679323 w 6624923"/>
              <a:gd name="connsiteY1999" fmla="*/ 2712339 h 4288440"/>
              <a:gd name="connsiteX2000" fmla="*/ 683990 w 6624923"/>
              <a:gd name="connsiteY2000" fmla="*/ 2693575 h 4288440"/>
              <a:gd name="connsiteX2001" fmla="*/ 688658 w 6624923"/>
              <a:gd name="connsiteY2001" fmla="*/ 2679478 h 4288440"/>
              <a:gd name="connsiteX2002" fmla="*/ 693325 w 6624923"/>
              <a:gd name="connsiteY2002" fmla="*/ 2660714 h 4288440"/>
              <a:gd name="connsiteX2003" fmla="*/ 702659 w 6624923"/>
              <a:gd name="connsiteY2003" fmla="*/ 2637282 h 4288440"/>
              <a:gd name="connsiteX2004" fmla="*/ 716756 w 6624923"/>
              <a:gd name="connsiteY2004" fmla="*/ 2613851 h 4288440"/>
              <a:gd name="connsiteX2005" fmla="*/ 726091 w 6624923"/>
              <a:gd name="connsiteY2005" fmla="*/ 2609183 h 4288440"/>
              <a:gd name="connsiteX2006" fmla="*/ 730758 w 6624923"/>
              <a:gd name="connsiteY2006" fmla="*/ 2604516 h 4288440"/>
              <a:gd name="connsiteX2007" fmla="*/ 735425 w 6624923"/>
              <a:gd name="connsiteY2007" fmla="*/ 2604516 h 4288440"/>
              <a:gd name="connsiteX2008" fmla="*/ 735425 w 6624923"/>
              <a:gd name="connsiteY2008" fmla="*/ 2595182 h 4288440"/>
              <a:gd name="connsiteX2009" fmla="*/ 735425 w 6624923"/>
              <a:gd name="connsiteY2009" fmla="*/ 2571750 h 4288440"/>
              <a:gd name="connsiteX2010" fmla="*/ 735425 w 6624923"/>
              <a:gd name="connsiteY2010" fmla="*/ 2557653 h 4288440"/>
              <a:gd name="connsiteX2011" fmla="*/ 735425 w 6624923"/>
              <a:gd name="connsiteY2011" fmla="*/ 2557653 h 4288440"/>
              <a:gd name="connsiteX2012" fmla="*/ 735425 w 6624923"/>
              <a:gd name="connsiteY2012" fmla="*/ 2552986 h 4288440"/>
              <a:gd name="connsiteX2013" fmla="*/ 735425 w 6624923"/>
              <a:gd name="connsiteY2013" fmla="*/ 2543651 h 4288440"/>
              <a:gd name="connsiteX2014" fmla="*/ 735425 w 6624923"/>
              <a:gd name="connsiteY2014" fmla="*/ 2515457 h 4288440"/>
              <a:gd name="connsiteX2015" fmla="*/ 735425 w 6624923"/>
              <a:gd name="connsiteY2015" fmla="*/ 2496693 h 4288440"/>
              <a:gd name="connsiteX2016" fmla="*/ 735425 w 6624923"/>
              <a:gd name="connsiteY2016" fmla="*/ 2482596 h 4288440"/>
              <a:gd name="connsiteX2017" fmla="*/ 740093 w 6624923"/>
              <a:gd name="connsiteY2017" fmla="*/ 2477929 h 4288440"/>
              <a:gd name="connsiteX2018" fmla="*/ 740093 w 6624923"/>
              <a:gd name="connsiteY2018" fmla="*/ 2477929 h 4288440"/>
              <a:gd name="connsiteX2019" fmla="*/ 749427 w 6624923"/>
              <a:gd name="connsiteY2019" fmla="*/ 2482596 h 4288440"/>
              <a:gd name="connsiteX2020" fmla="*/ 758762 w 6624923"/>
              <a:gd name="connsiteY2020" fmla="*/ 2496693 h 4288440"/>
              <a:gd name="connsiteX2021" fmla="*/ 763429 w 6624923"/>
              <a:gd name="connsiteY2021" fmla="*/ 2510790 h 4288440"/>
              <a:gd name="connsiteX2022" fmla="*/ 768096 w 6624923"/>
              <a:gd name="connsiteY2022" fmla="*/ 2524887 h 4288440"/>
              <a:gd name="connsiteX2023" fmla="*/ 768096 w 6624923"/>
              <a:gd name="connsiteY2023" fmla="*/ 2534222 h 4288440"/>
              <a:gd name="connsiteX2024" fmla="*/ 772763 w 6624923"/>
              <a:gd name="connsiteY2024" fmla="*/ 2534222 h 4288440"/>
              <a:gd name="connsiteX2025" fmla="*/ 777431 w 6624923"/>
              <a:gd name="connsiteY2025" fmla="*/ 2538889 h 4288440"/>
              <a:gd name="connsiteX2026" fmla="*/ 777431 w 6624923"/>
              <a:gd name="connsiteY2026" fmla="*/ 2548319 h 4288440"/>
              <a:gd name="connsiteX2027" fmla="*/ 782098 w 6624923"/>
              <a:gd name="connsiteY2027" fmla="*/ 2557653 h 4288440"/>
              <a:gd name="connsiteX2028" fmla="*/ 786765 w 6624923"/>
              <a:gd name="connsiteY2028" fmla="*/ 2571750 h 4288440"/>
              <a:gd name="connsiteX2029" fmla="*/ 791432 w 6624923"/>
              <a:gd name="connsiteY2029" fmla="*/ 2581180 h 4288440"/>
              <a:gd name="connsiteX2030" fmla="*/ 800767 w 6624923"/>
              <a:gd name="connsiteY2030" fmla="*/ 2571750 h 4288440"/>
              <a:gd name="connsiteX2031" fmla="*/ 810101 w 6624923"/>
              <a:gd name="connsiteY2031" fmla="*/ 2567083 h 4288440"/>
              <a:gd name="connsiteX2032" fmla="*/ 810101 w 6624923"/>
              <a:gd name="connsiteY2032" fmla="*/ 2557748 h 4288440"/>
              <a:gd name="connsiteX2033" fmla="*/ 805434 w 6624923"/>
              <a:gd name="connsiteY2033" fmla="*/ 2548414 h 4288440"/>
              <a:gd name="connsiteX2034" fmla="*/ 800767 w 6624923"/>
              <a:gd name="connsiteY2034" fmla="*/ 2534317 h 4288440"/>
              <a:gd name="connsiteX2035" fmla="*/ 792004 w 6624923"/>
              <a:gd name="connsiteY2035" fmla="*/ 2524125 h 4288440"/>
              <a:gd name="connsiteX2036" fmla="*/ 787337 w 6624923"/>
              <a:gd name="connsiteY2036" fmla="*/ 2514791 h 4288440"/>
              <a:gd name="connsiteX2037" fmla="*/ 782669 w 6624923"/>
              <a:gd name="connsiteY2037" fmla="*/ 2510123 h 4288440"/>
              <a:gd name="connsiteX2038" fmla="*/ 782669 w 6624923"/>
              <a:gd name="connsiteY2038" fmla="*/ 2514791 h 4288440"/>
              <a:gd name="connsiteX2039" fmla="*/ 778002 w 6624923"/>
              <a:gd name="connsiteY2039" fmla="*/ 2519458 h 4288440"/>
              <a:gd name="connsiteX2040" fmla="*/ 773335 w 6624923"/>
              <a:gd name="connsiteY2040" fmla="*/ 2519458 h 4288440"/>
              <a:gd name="connsiteX2041" fmla="*/ 768668 w 6624923"/>
              <a:gd name="connsiteY2041" fmla="*/ 2505361 h 4288440"/>
              <a:gd name="connsiteX2042" fmla="*/ 768668 w 6624923"/>
              <a:gd name="connsiteY2042" fmla="*/ 2500694 h 4288440"/>
              <a:gd name="connsiteX2043" fmla="*/ 773335 w 6624923"/>
              <a:gd name="connsiteY2043" fmla="*/ 2505361 h 4288440"/>
              <a:gd name="connsiteX2044" fmla="*/ 782669 w 6624923"/>
              <a:gd name="connsiteY2044" fmla="*/ 2505361 h 4288440"/>
              <a:gd name="connsiteX2045" fmla="*/ 778002 w 6624923"/>
              <a:gd name="connsiteY2045" fmla="*/ 2495931 h 4288440"/>
              <a:gd name="connsiteX2046" fmla="*/ 778002 w 6624923"/>
              <a:gd name="connsiteY2046" fmla="*/ 2486597 h 4288440"/>
              <a:gd name="connsiteX2047" fmla="*/ 773335 w 6624923"/>
              <a:gd name="connsiteY2047" fmla="*/ 2486597 h 4288440"/>
              <a:gd name="connsiteX2048" fmla="*/ 768668 w 6624923"/>
              <a:gd name="connsiteY2048" fmla="*/ 2481929 h 4288440"/>
              <a:gd name="connsiteX2049" fmla="*/ 768668 w 6624923"/>
              <a:gd name="connsiteY2049" fmla="*/ 2472595 h 4288440"/>
              <a:gd name="connsiteX2050" fmla="*/ 773335 w 6624923"/>
              <a:gd name="connsiteY2050" fmla="*/ 2463165 h 4288440"/>
              <a:gd name="connsiteX2051" fmla="*/ 778002 w 6624923"/>
              <a:gd name="connsiteY2051" fmla="*/ 2453831 h 4288440"/>
              <a:gd name="connsiteX2052" fmla="*/ 782669 w 6624923"/>
              <a:gd name="connsiteY2052" fmla="*/ 2444496 h 4288440"/>
              <a:gd name="connsiteX2053" fmla="*/ 782669 w 6624923"/>
              <a:gd name="connsiteY2053" fmla="*/ 2435066 h 4288440"/>
              <a:gd name="connsiteX2054" fmla="*/ 782669 w 6624923"/>
              <a:gd name="connsiteY2054" fmla="*/ 2416302 h 4288440"/>
              <a:gd name="connsiteX2055" fmla="*/ 778002 w 6624923"/>
              <a:gd name="connsiteY2055" fmla="*/ 2397538 h 4288440"/>
              <a:gd name="connsiteX2056" fmla="*/ 778002 w 6624923"/>
              <a:gd name="connsiteY2056" fmla="*/ 2383441 h 4288440"/>
              <a:gd name="connsiteX2057" fmla="*/ 773335 w 6624923"/>
              <a:gd name="connsiteY2057" fmla="*/ 2374106 h 4288440"/>
              <a:gd name="connsiteX2058" fmla="*/ 768668 w 6624923"/>
              <a:gd name="connsiteY2058" fmla="*/ 2378774 h 4288440"/>
              <a:gd name="connsiteX2059" fmla="*/ 764000 w 6624923"/>
              <a:gd name="connsiteY2059" fmla="*/ 2388108 h 4288440"/>
              <a:gd name="connsiteX2060" fmla="*/ 754666 w 6624923"/>
              <a:gd name="connsiteY2060" fmla="*/ 2416302 h 4288440"/>
              <a:gd name="connsiteX2061" fmla="*/ 754666 w 6624923"/>
              <a:gd name="connsiteY2061" fmla="*/ 2435066 h 4288440"/>
              <a:gd name="connsiteX2062" fmla="*/ 749999 w 6624923"/>
              <a:gd name="connsiteY2062" fmla="*/ 2444496 h 4288440"/>
              <a:gd name="connsiteX2063" fmla="*/ 740664 w 6624923"/>
              <a:gd name="connsiteY2063" fmla="*/ 2453831 h 4288440"/>
              <a:gd name="connsiteX2064" fmla="*/ 735997 w 6624923"/>
              <a:gd name="connsiteY2064" fmla="*/ 2449163 h 4288440"/>
              <a:gd name="connsiteX2065" fmla="*/ 735997 w 6624923"/>
              <a:gd name="connsiteY2065" fmla="*/ 2439829 h 4288440"/>
              <a:gd name="connsiteX2066" fmla="*/ 740664 w 6624923"/>
              <a:gd name="connsiteY2066" fmla="*/ 2430399 h 4288440"/>
              <a:gd name="connsiteX2067" fmla="*/ 740664 w 6624923"/>
              <a:gd name="connsiteY2067" fmla="*/ 2416302 h 4288440"/>
              <a:gd name="connsiteX2068" fmla="*/ 740664 w 6624923"/>
              <a:gd name="connsiteY2068" fmla="*/ 2392871 h 4288440"/>
              <a:gd name="connsiteX2069" fmla="*/ 745331 w 6624923"/>
              <a:gd name="connsiteY2069" fmla="*/ 2364677 h 4288440"/>
              <a:gd name="connsiteX2070" fmla="*/ 745331 w 6624923"/>
              <a:gd name="connsiteY2070" fmla="*/ 2331815 h 4288440"/>
              <a:gd name="connsiteX2071" fmla="*/ 745331 w 6624923"/>
              <a:gd name="connsiteY2071" fmla="*/ 2308384 h 4288440"/>
              <a:gd name="connsiteX2072" fmla="*/ 754666 w 6624923"/>
              <a:gd name="connsiteY2072" fmla="*/ 2261426 h 4288440"/>
              <a:gd name="connsiteX2073" fmla="*/ 764000 w 6624923"/>
              <a:gd name="connsiteY2073" fmla="*/ 2233232 h 4288440"/>
              <a:gd name="connsiteX2074" fmla="*/ 773335 w 6624923"/>
              <a:gd name="connsiteY2074" fmla="*/ 2209800 h 4288440"/>
              <a:gd name="connsiteX2075" fmla="*/ 778002 w 6624923"/>
              <a:gd name="connsiteY2075" fmla="*/ 2191036 h 4288440"/>
              <a:gd name="connsiteX2076" fmla="*/ 782669 w 6624923"/>
              <a:gd name="connsiteY2076" fmla="*/ 2176939 h 4288440"/>
              <a:gd name="connsiteX2077" fmla="*/ 787337 w 6624923"/>
              <a:gd name="connsiteY2077" fmla="*/ 2158175 h 4288440"/>
              <a:gd name="connsiteX2078" fmla="*/ 787337 w 6624923"/>
              <a:gd name="connsiteY2078" fmla="*/ 2144078 h 4288440"/>
              <a:gd name="connsiteX2079" fmla="*/ 792004 w 6624923"/>
              <a:gd name="connsiteY2079" fmla="*/ 2134648 h 4288440"/>
              <a:gd name="connsiteX2080" fmla="*/ 796671 w 6624923"/>
              <a:gd name="connsiteY2080" fmla="*/ 2120551 h 4288440"/>
              <a:gd name="connsiteX2081" fmla="*/ 801338 w 6624923"/>
              <a:gd name="connsiteY2081" fmla="*/ 2111121 h 4288440"/>
              <a:gd name="connsiteX2082" fmla="*/ 801338 w 6624923"/>
              <a:gd name="connsiteY2082" fmla="*/ 2101691 h 4288440"/>
              <a:gd name="connsiteX2083" fmla="*/ 806006 w 6624923"/>
              <a:gd name="connsiteY2083" fmla="*/ 2097024 h 4288440"/>
              <a:gd name="connsiteX2084" fmla="*/ 810673 w 6624923"/>
              <a:gd name="connsiteY2084" fmla="*/ 2087689 h 4288440"/>
              <a:gd name="connsiteX2085" fmla="*/ 810673 w 6624923"/>
              <a:gd name="connsiteY2085" fmla="*/ 2073593 h 4288440"/>
              <a:gd name="connsiteX2086" fmla="*/ 810673 w 6624923"/>
              <a:gd name="connsiteY2086" fmla="*/ 2050161 h 4288440"/>
              <a:gd name="connsiteX2087" fmla="*/ 806006 w 6624923"/>
              <a:gd name="connsiteY2087" fmla="*/ 2012633 h 4288440"/>
              <a:gd name="connsiteX2088" fmla="*/ 796671 w 6624923"/>
              <a:gd name="connsiteY2088" fmla="*/ 1970437 h 4288440"/>
              <a:gd name="connsiteX2089" fmla="*/ 792004 w 6624923"/>
              <a:gd name="connsiteY2089" fmla="*/ 1937576 h 4288440"/>
              <a:gd name="connsiteX2090" fmla="*/ 787337 w 6624923"/>
              <a:gd name="connsiteY2090" fmla="*/ 1923479 h 4288440"/>
              <a:gd name="connsiteX2091" fmla="*/ 787337 w 6624923"/>
              <a:gd name="connsiteY2091" fmla="*/ 1914144 h 4288440"/>
              <a:gd name="connsiteX2092" fmla="*/ 782574 w 6624923"/>
              <a:gd name="connsiteY2092" fmla="*/ 1895475 h 4288440"/>
              <a:gd name="connsiteX2093" fmla="*/ 782574 w 6624923"/>
              <a:gd name="connsiteY2093" fmla="*/ 1881378 h 4288440"/>
              <a:gd name="connsiteX2094" fmla="*/ 782574 w 6624923"/>
              <a:gd name="connsiteY2094" fmla="*/ 1876711 h 4288440"/>
              <a:gd name="connsiteX2095" fmla="*/ 782574 w 6624923"/>
              <a:gd name="connsiteY2095" fmla="*/ 1872043 h 4288440"/>
              <a:gd name="connsiteX2096" fmla="*/ 787241 w 6624923"/>
              <a:gd name="connsiteY2096" fmla="*/ 1872043 h 4288440"/>
              <a:gd name="connsiteX2097" fmla="*/ 782574 w 6624923"/>
              <a:gd name="connsiteY2097" fmla="*/ 1867376 h 4288440"/>
              <a:gd name="connsiteX2098" fmla="*/ 777907 w 6624923"/>
              <a:gd name="connsiteY2098" fmla="*/ 1857947 h 4288440"/>
              <a:gd name="connsiteX2099" fmla="*/ 777907 w 6624923"/>
              <a:gd name="connsiteY2099" fmla="*/ 1839182 h 4288440"/>
              <a:gd name="connsiteX2100" fmla="*/ 773240 w 6624923"/>
              <a:gd name="connsiteY2100" fmla="*/ 1820418 h 4288440"/>
              <a:gd name="connsiteX2101" fmla="*/ 773240 w 6624923"/>
              <a:gd name="connsiteY2101" fmla="*/ 1810988 h 4288440"/>
              <a:gd name="connsiteX2102" fmla="*/ 773240 w 6624923"/>
              <a:gd name="connsiteY2102" fmla="*/ 1806321 h 4288440"/>
              <a:gd name="connsiteX2103" fmla="*/ 773240 w 6624923"/>
              <a:gd name="connsiteY2103" fmla="*/ 1787557 h 4288440"/>
              <a:gd name="connsiteX2104" fmla="*/ 768572 w 6624923"/>
              <a:gd name="connsiteY2104" fmla="*/ 1773460 h 4288440"/>
              <a:gd name="connsiteX2105" fmla="*/ 763905 w 6624923"/>
              <a:gd name="connsiteY2105" fmla="*/ 1754696 h 4288440"/>
              <a:gd name="connsiteX2106" fmla="*/ 759238 w 6624923"/>
              <a:gd name="connsiteY2106" fmla="*/ 1740599 h 4288440"/>
              <a:gd name="connsiteX2107" fmla="*/ 754571 w 6624923"/>
              <a:gd name="connsiteY2107" fmla="*/ 1726502 h 4288440"/>
              <a:gd name="connsiteX2108" fmla="*/ 754571 w 6624923"/>
              <a:gd name="connsiteY2108" fmla="*/ 1717167 h 4288440"/>
              <a:gd name="connsiteX2109" fmla="*/ 749903 w 6624923"/>
              <a:gd name="connsiteY2109" fmla="*/ 1712500 h 4288440"/>
              <a:gd name="connsiteX2110" fmla="*/ 745236 w 6624923"/>
              <a:gd name="connsiteY2110" fmla="*/ 1707833 h 4288440"/>
              <a:gd name="connsiteX2111" fmla="*/ 749903 w 6624923"/>
              <a:gd name="connsiteY2111" fmla="*/ 1707833 h 4288440"/>
              <a:gd name="connsiteX2112" fmla="*/ 754571 w 6624923"/>
              <a:gd name="connsiteY2112" fmla="*/ 1703165 h 4288440"/>
              <a:gd name="connsiteX2113" fmla="*/ 749903 w 6624923"/>
              <a:gd name="connsiteY2113" fmla="*/ 1703165 h 4288440"/>
              <a:gd name="connsiteX2114" fmla="*/ 745236 w 6624923"/>
              <a:gd name="connsiteY2114" fmla="*/ 1698498 h 4288440"/>
              <a:gd name="connsiteX2115" fmla="*/ 749903 w 6624923"/>
              <a:gd name="connsiteY2115" fmla="*/ 1693831 h 4288440"/>
              <a:gd name="connsiteX2116" fmla="*/ 754571 w 6624923"/>
              <a:gd name="connsiteY2116" fmla="*/ 1689164 h 4288440"/>
              <a:gd name="connsiteX2117" fmla="*/ 745236 w 6624923"/>
              <a:gd name="connsiteY2117" fmla="*/ 1684496 h 4288440"/>
              <a:gd name="connsiteX2118" fmla="*/ 740569 w 6624923"/>
              <a:gd name="connsiteY2118" fmla="*/ 1679829 h 4288440"/>
              <a:gd name="connsiteX2119" fmla="*/ 740569 w 6624923"/>
              <a:gd name="connsiteY2119" fmla="*/ 1675162 h 4288440"/>
              <a:gd name="connsiteX2120" fmla="*/ 740569 w 6624923"/>
              <a:gd name="connsiteY2120" fmla="*/ 1670495 h 4288440"/>
              <a:gd name="connsiteX2121" fmla="*/ 735902 w 6624923"/>
              <a:gd name="connsiteY2121" fmla="*/ 1665827 h 4288440"/>
              <a:gd name="connsiteX2122" fmla="*/ 731234 w 6624923"/>
              <a:gd name="connsiteY2122" fmla="*/ 1661160 h 4288440"/>
              <a:gd name="connsiteX2123" fmla="*/ 740569 w 6624923"/>
              <a:gd name="connsiteY2123" fmla="*/ 1656493 h 4288440"/>
              <a:gd name="connsiteX2124" fmla="*/ 759333 w 6624923"/>
              <a:gd name="connsiteY2124" fmla="*/ 1656493 h 4288440"/>
              <a:gd name="connsiteX2125" fmla="*/ 745236 w 6624923"/>
              <a:gd name="connsiteY2125" fmla="*/ 1656493 h 4288440"/>
              <a:gd name="connsiteX2126" fmla="*/ 731139 w 6624923"/>
              <a:gd name="connsiteY2126" fmla="*/ 1651826 h 4288440"/>
              <a:gd name="connsiteX2127" fmla="*/ 726472 w 6624923"/>
              <a:gd name="connsiteY2127" fmla="*/ 1647158 h 4288440"/>
              <a:gd name="connsiteX2128" fmla="*/ 721805 w 6624923"/>
              <a:gd name="connsiteY2128" fmla="*/ 1642491 h 4288440"/>
              <a:gd name="connsiteX2129" fmla="*/ 717137 w 6624923"/>
              <a:gd name="connsiteY2129" fmla="*/ 1637824 h 4288440"/>
              <a:gd name="connsiteX2130" fmla="*/ 712470 w 6624923"/>
              <a:gd name="connsiteY2130" fmla="*/ 1637824 h 4288440"/>
              <a:gd name="connsiteX2131" fmla="*/ 712470 w 6624923"/>
              <a:gd name="connsiteY2131" fmla="*/ 1628489 h 4288440"/>
              <a:gd name="connsiteX2132" fmla="*/ 707803 w 6624923"/>
              <a:gd name="connsiteY2132" fmla="*/ 1614392 h 4288440"/>
              <a:gd name="connsiteX2133" fmla="*/ 707803 w 6624923"/>
              <a:gd name="connsiteY2133" fmla="*/ 1609725 h 4288440"/>
              <a:gd name="connsiteX2134" fmla="*/ 707803 w 6624923"/>
              <a:gd name="connsiteY2134" fmla="*/ 1600391 h 4288440"/>
              <a:gd name="connsiteX2135" fmla="*/ 707803 w 6624923"/>
              <a:gd name="connsiteY2135" fmla="*/ 1586293 h 4288440"/>
              <a:gd name="connsiteX2136" fmla="*/ 721900 w 6624923"/>
              <a:gd name="connsiteY2136" fmla="*/ 1548765 h 4288440"/>
              <a:gd name="connsiteX2137" fmla="*/ 735997 w 6624923"/>
              <a:gd name="connsiteY2137" fmla="*/ 1525334 h 4288440"/>
              <a:gd name="connsiteX2138" fmla="*/ 750094 w 6624923"/>
              <a:gd name="connsiteY2138" fmla="*/ 1501902 h 4288440"/>
              <a:gd name="connsiteX2139" fmla="*/ 764191 w 6624923"/>
              <a:gd name="connsiteY2139" fmla="*/ 1487805 h 4288440"/>
              <a:gd name="connsiteX2140" fmla="*/ 768858 w 6624923"/>
              <a:gd name="connsiteY2140" fmla="*/ 1483138 h 4288440"/>
              <a:gd name="connsiteX2141" fmla="*/ 778193 w 6624923"/>
              <a:gd name="connsiteY2141" fmla="*/ 1483138 h 4288440"/>
              <a:gd name="connsiteX2142" fmla="*/ 796957 w 6624923"/>
              <a:gd name="connsiteY2142" fmla="*/ 1483138 h 4288440"/>
              <a:gd name="connsiteX2143" fmla="*/ 810959 w 6624923"/>
              <a:gd name="connsiteY2143" fmla="*/ 1483138 h 4288440"/>
              <a:gd name="connsiteX2144" fmla="*/ 806291 w 6624923"/>
              <a:gd name="connsiteY2144" fmla="*/ 1478471 h 4288440"/>
              <a:gd name="connsiteX2145" fmla="*/ 792290 w 6624923"/>
              <a:gd name="connsiteY2145" fmla="*/ 1473803 h 4288440"/>
              <a:gd name="connsiteX2146" fmla="*/ 787622 w 6624923"/>
              <a:gd name="connsiteY2146" fmla="*/ 1473803 h 4288440"/>
              <a:gd name="connsiteX2147" fmla="*/ 782955 w 6624923"/>
              <a:gd name="connsiteY2147" fmla="*/ 1473803 h 4288440"/>
              <a:gd name="connsiteX2148" fmla="*/ 782955 w 6624923"/>
              <a:gd name="connsiteY2148" fmla="*/ 1469136 h 4288440"/>
              <a:gd name="connsiteX2149" fmla="*/ 787622 w 6624923"/>
              <a:gd name="connsiteY2149" fmla="*/ 1464469 h 4288440"/>
              <a:gd name="connsiteX2150" fmla="*/ 801719 w 6624923"/>
              <a:gd name="connsiteY2150" fmla="*/ 1464469 h 4288440"/>
              <a:gd name="connsiteX2151" fmla="*/ 806387 w 6624923"/>
              <a:gd name="connsiteY2151" fmla="*/ 1464469 h 4288440"/>
              <a:gd name="connsiteX2152" fmla="*/ 806387 w 6624923"/>
              <a:gd name="connsiteY2152" fmla="*/ 1459802 h 4288440"/>
              <a:gd name="connsiteX2153" fmla="*/ 806387 w 6624923"/>
              <a:gd name="connsiteY2153" fmla="*/ 1450467 h 4288440"/>
              <a:gd name="connsiteX2154" fmla="*/ 811054 w 6624923"/>
              <a:gd name="connsiteY2154" fmla="*/ 1450467 h 4288440"/>
              <a:gd name="connsiteX2155" fmla="*/ 820484 w 6624923"/>
              <a:gd name="connsiteY2155" fmla="*/ 1445800 h 4288440"/>
              <a:gd name="connsiteX2156" fmla="*/ 820484 w 6624923"/>
              <a:gd name="connsiteY2156" fmla="*/ 1445800 h 4288440"/>
              <a:gd name="connsiteX2157" fmla="*/ 825151 w 6624923"/>
              <a:gd name="connsiteY2157" fmla="*/ 1441133 h 4288440"/>
              <a:gd name="connsiteX2158" fmla="*/ 839248 w 6624923"/>
              <a:gd name="connsiteY2158" fmla="*/ 1441133 h 4288440"/>
              <a:gd name="connsiteX2159" fmla="*/ 853250 w 6624923"/>
              <a:gd name="connsiteY2159" fmla="*/ 1441133 h 4288440"/>
              <a:gd name="connsiteX2160" fmla="*/ 857917 w 6624923"/>
              <a:gd name="connsiteY2160" fmla="*/ 1445800 h 4288440"/>
              <a:gd name="connsiteX2161" fmla="*/ 857917 w 6624923"/>
              <a:gd name="connsiteY2161" fmla="*/ 1445800 h 4288440"/>
              <a:gd name="connsiteX2162" fmla="*/ 843915 w 6624923"/>
              <a:gd name="connsiteY2162" fmla="*/ 1450467 h 4288440"/>
              <a:gd name="connsiteX2163" fmla="*/ 834581 w 6624923"/>
              <a:gd name="connsiteY2163" fmla="*/ 1450467 h 4288440"/>
              <a:gd name="connsiteX2164" fmla="*/ 839248 w 6624923"/>
              <a:gd name="connsiteY2164" fmla="*/ 1450467 h 4288440"/>
              <a:gd name="connsiteX2165" fmla="*/ 843915 w 6624923"/>
              <a:gd name="connsiteY2165" fmla="*/ 1455134 h 4288440"/>
              <a:gd name="connsiteX2166" fmla="*/ 843915 w 6624923"/>
              <a:gd name="connsiteY2166" fmla="*/ 1459802 h 4288440"/>
              <a:gd name="connsiteX2167" fmla="*/ 839248 w 6624923"/>
              <a:gd name="connsiteY2167" fmla="*/ 1459802 h 4288440"/>
              <a:gd name="connsiteX2168" fmla="*/ 829913 w 6624923"/>
              <a:gd name="connsiteY2168" fmla="*/ 1459802 h 4288440"/>
              <a:gd name="connsiteX2169" fmla="*/ 820103 w 6624923"/>
              <a:gd name="connsiteY2169" fmla="*/ 1459802 h 4288440"/>
              <a:gd name="connsiteX2170" fmla="*/ 815435 w 6624923"/>
              <a:gd name="connsiteY2170" fmla="*/ 1464469 h 4288440"/>
              <a:gd name="connsiteX2171" fmla="*/ 820103 w 6624923"/>
              <a:gd name="connsiteY2171" fmla="*/ 1464469 h 4288440"/>
              <a:gd name="connsiteX2172" fmla="*/ 824770 w 6624923"/>
              <a:gd name="connsiteY2172" fmla="*/ 1469136 h 4288440"/>
              <a:gd name="connsiteX2173" fmla="*/ 834104 w 6624923"/>
              <a:gd name="connsiteY2173" fmla="*/ 1469136 h 4288440"/>
              <a:gd name="connsiteX2174" fmla="*/ 834104 w 6624923"/>
              <a:gd name="connsiteY2174" fmla="*/ 1469136 h 4288440"/>
              <a:gd name="connsiteX2175" fmla="*/ 829437 w 6624923"/>
              <a:gd name="connsiteY2175" fmla="*/ 1478471 h 4288440"/>
              <a:gd name="connsiteX2176" fmla="*/ 806006 w 6624923"/>
              <a:gd name="connsiteY2176" fmla="*/ 1501902 h 4288440"/>
              <a:gd name="connsiteX2177" fmla="*/ 787241 w 6624923"/>
              <a:gd name="connsiteY2177" fmla="*/ 1525334 h 4288440"/>
              <a:gd name="connsiteX2178" fmla="*/ 773144 w 6624923"/>
              <a:gd name="connsiteY2178" fmla="*/ 1544098 h 4288440"/>
              <a:gd name="connsiteX2179" fmla="*/ 768477 w 6624923"/>
              <a:gd name="connsiteY2179" fmla="*/ 1553528 h 4288440"/>
              <a:gd name="connsiteX2180" fmla="*/ 763810 w 6624923"/>
              <a:gd name="connsiteY2180" fmla="*/ 1558195 h 4288440"/>
              <a:gd name="connsiteX2181" fmla="*/ 749713 w 6624923"/>
              <a:gd name="connsiteY2181" fmla="*/ 1558195 h 4288440"/>
              <a:gd name="connsiteX2182" fmla="*/ 745046 w 6624923"/>
              <a:gd name="connsiteY2182" fmla="*/ 1562862 h 4288440"/>
              <a:gd name="connsiteX2183" fmla="*/ 749713 w 6624923"/>
              <a:gd name="connsiteY2183" fmla="*/ 1567529 h 4288440"/>
              <a:gd name="connsiteX2184" fmla="*/ 754380 w 6624923"/>
              <a:gd name="connsiteY2184" fmla="*/ 1572197 h 4288440"/>
              <a:gd name="connsiteX2185" fmla="*/ 749713 w 6624923"/>
              <a:gd name="connsiteY2185" fmla="*/ 1586293 h 4288440"/>
              <a:gd name="connsiteX2186" fmla="*/ 745046 w 6624923"/>
              <a:gd name="connsiteY2186" fmla="*/ 1609725 h 4288440"/>
              <a:gd name="connsiteX2187" fmla="*/ 745046 w 6624923"/>
              <a:gd name="connsiteY2187" fmla="*/ 1619155 h 4288440"/>
              <a:gd name="connsiteX2188" fmla="*/ 749713 w 6624923"/>
              <a:gd name="connsiteY2188" fmla="*/ 1628489 h 4288440"/>
              <a:gd name="connsiteX2189" fmla="*/ 754380 w 6624923"/>
              <a:gd name="connsiteY2189" fmla="*/ 1633157 h 4288440"/>
              <a:gd name="connsiteX2190" fmla="*/ 759047 w 6624923"/>
              <a:gd name="connsiteY2190" fmla="*/ 1637824 h 4288440"/>
              <a:gd name="connsiteX2191" fmla="*/ 768382 w 6624923"/>
              <a:gd name="connsiteY2191" fmla="*/ 1670685 h 4288440"/>
              <a:gd name="connsiteX2192" fmla="*/ 782479 w 6624923"/>
              <a:gd name="connsiteY2192" fmla="*/ 1712881 h 4288440"/>
              <a:gd name="connsiteX2193" fmla="*/ 796576 w 6624923"/>
              <a:gd name="connsiteY2193" fmla="*/ 1755077 h 4288440"/>
              <a:gd name="connsiteX2194" fmla="*/ 801243 w 6624923"/>
              <a:gd name="connsiteY2194" fmla="*/ 1783271 h 4288440"/>
              <a:gd name="connsiteX2195" fmla="*/ 801243 w 6624923"/>
              <a:gd name="connsiteY2195" fmla="*/ 1797368 h 4288440"/>
              <a:gd name="connsiteX2196" fmla="*/ 801243 w 6624923"/>
              <a:gd name="connsiteY2196" fmla="*/ 1806702 h 4288440"/>
              <a:gd name="connsiteX2197" fmla="*/ 796576 w 6624923"/>
              <a:gd name="connsiteY2197" fmla="*/ 1806702 h 4288440"/>
              <a:gd name="connsiteX2198" fmla="*/ 791909 w 6624923"/>
              <a:gd name="connsiteY2198" fmla="*/ 1806702 h 4288440"/>
              <a:gd name="connsiteX2199" fmla="*/ 796576 w 6624923"/>
              <a:gd name="connsiteY2199" fmla="*/ 1811369 h 4288440"/>
              <a:gd name="connsiteX2200" fmla="*/ 801243 w 6624923"/>
              <a:gd name="connsiteY2200" fmla="*/ 1820799 h 4288440"/>
              <a:gd name="connsiteX2201" fmla="*/ 801243 w 6624923"/>
              <a:gd name="connsiteY2201" fmla="*/ 1834896 h 4288440"/>
              <a:gd name="connsiteX2202" fmla="*/ 801243 w 6624923"/>
              <a:gd name="connsiteY2202" fmla="*/ 1844231 h 4288440"/>
              <a:gd name="connsiteX2203" fmla="*/ 805910 w 6624923"/>
              <a:gd name="connsiteY2203" fmla="*/ 1848898 h 4288440"/>
              <a:gd name="connsiteX2204" fmla="*/ 810578 w 6624923"/>
              <a:gd name="connsiteY2204" fmla="*/ 1853565 h 4288440"/>
              <a:gd name="connsiteX2205" fmla="*/ 810578 w 6624923"/>
              <a:gd name="connsiteY2205" fmla="*/ 1858232 h 4288440"/>
              <a:gd name="connsiteX2206" fmla="*/ 810578 w 6624923"/>
              <a:gd name="connsiteY2206" fmla="*/ 1872329 h 4288440"/>
              <a:gd name="connsiteX2207" fmla="*/ 810578 w 6624923"/>
              <a:gd name="connsiteY2207" fmla="*/ 1891093 h 4288440"/>
              <a:gd name="connsiteX2208" fmla="*/ 815245 w 6624923"/>
              <a:gd name="connsiteY2208" fmla="*/ 1909858 h 4288440"/>
              <a:gd name="connsiteX2209" fmla="*/ 815245 w 6624923"/>
              <a:gd name="connsiteY2209" fmla="*/ 1919288 h 4288440"/>
              <a:gd name="connsiteX2210" fmla="*/ 819912 w 6624923"/>
              <a:gd name="connsiteY2210" fmla="*/ 1928622 h 4288440"/>
              <a:gd name="connsiteX2211" fmla="*/ 824579 w 6624923"/>
              <a:gd name="connsiteY2211" fmla="*/ 1938052 h 4288440"/>
              <a:gd name="connsiteX2212" fmla="*/ 829247 w 6624923"/>
              <a:gd name="connsiteY2212" fmla="*/ 1947482 h 4288440"/>
              <a:gd name="connsiteX2213" fmla="*/ 843344 w 6624923"/>
              <a:gd name="connsiteY2213" fmla="*/ 1952149 h 4288440"/>
              <a:gd name="connsiteX2214" fmla="*/ 848011 w 6624923"/>
              <a:gd name="connsiteY2214" fmla="*/ 1956816 h 4288440"/>
              <a:gd name="connsiteX2215" fmla="*/ 852678 w 6624923"/>
              <a:gd name="connsiteY2215" fmla="*/ 1952149 h 4288440"/>
              <a:gd name="connsiteX2216" fmla="*/ 857345 w 6624923"/>
              <a:gd name="connsiteY2216" fmla="*/ 1938052 h 4288440"/>
              <a:gd name="connsiteX2217" fmla="*/ 857345 w 6624923"/>
              <a:gd name="connsiteY2217" fmla="*/ 1933385 h 4288440"/>
              <a:gd name="connsiteX2218" fmla="*/ 862013 w 6624923"/>
              <a:gd name="connsiteY2218" fmla="*/ 1924050 h 4288440"/>
              <a:gd name="connsiteX2219" fmla="*/ 866680 w 6624923"/>
              <a:gd name="connsiteY2219" fmla="*/ 1909953 h 4288440"/>
              <a:gd name="connsiteX2220" fmla="*/ 862013 w 6624923"/>
              <a:gd name="connsiteY2220" fmla="*/ 1905286 h 4288440"/>
              <a:gd name="connsiteX2221" fmla="*/ 857345 w 6624923"/>
              <a:gd name="connsiteY2221" fmla="*/ 1905286 h 4288440"/>
              <a:gd name="connsiteX2222" fmla="*/ 857345 w 6624923"/>
              <a:gd name="connsiteY2222" fmla="*/ 1895475 h 4288440"/>
              <a:gd name="connsiteX2223" fmla="*/ 852678 w 6624923"/>
              <a:gd name="connsiteY2223" fmla="*/ 1881378 h 4288440"/>
              <a:gd name="connsiteX2224" fmla="*/ 857345 w 6624923"/>
              <a:gd name="connsiteY2224" fmla="*/ 1853184 h 4288440"/>
              <a:gd name="connsiteX2225" fmla="*/ 857345 w 6624923"/>
              <a:gd name="connsiteY2225" fmla="*/ 1820323 h 4288440"/>
              <a:gd name="connsiteX2226" fmla="*/ 857345 w 6624923"/>
              <a:gd name="connsiteY2226" fmla="*/ 1801559 h 4288440"/>
              <a:gd name="connsiteX2227" fmla="*/ 862013 w 6624923"/>
              <a:gd name="connsiteY2227" fmla="*/ 1792129 h 4288440"/>
              <a:gd name="connsiteX2228" fmla="*/ 871347 w 6624923"/>
              <a:gd name="connsiteY2228" fmla="*/ 1796796 h 4288440"/>
              <a:gd name="connsiteX2229" fmla="*/ 876014 w 6624923"/>
              <a:gd name="connsiteY2229" fmla="*/ 1810893 h 4288440"/>
              <a:gd name="connsiteX2230" fmla="*/ 885444 w 6624923"/>
              <a:gd name="connsiteY2230" fmla="*/ 1829657 h 4288440"/>
              <a:gd name="connsiteX2231" fmla="*/ 885444 w 6624923"/>
              <a:gd name="connsiteY2231" fmla="*/ 1862518 h 4288440"/>
              <a:gd name="connsiteX2232" fmla="*/ 885444 w 6624923"/>
              <a:gd name="connsiteY2232" fmla="*/ 1904714 h 4288440"/>
              <a:gd name="connsiteX2233" fmla="*/ 885444 w 6624923"/>
              <a:gd name="connsiteY2233" fmla="*/ 1937576 h 4288440"/>
              <a:gd name="connsiteX2234" fmla="*/ 885444 w 6624923"/>
              <a:gd name="connsiteY2234" fmla="*/ 1961007 h 4288440"/>
              <a:gd name="connsiteX2235" fmla="*/ 890111 w 6624923"/>
              <a:gd name="connsiteY2235" fmla="*/ 1975104 h 4288440"/>
              <a:gd name="connsiteX2236" fmla="*/ 890111 w 6624923"/>
              <a:gd name="connsiteY2236" fmla="*/ 1984534 h 4288440"/>
              <a:gd name="connsiteX2237" fmla="*/ 894779 w 6624923"/>
              <a:gd name="connsiteY2237" fmla="*/ 1993868 h 4288440"/>
              <a:gd name="connsiteX2238" fmla="*/ 894779 w 6624923"/>
              <a:gd name="connsiteY2238" fmla="*/ 2003298 h 4288440"/>
              <a:gd name="connsiteX2239" fmla="*/ 899446 w 6624923"/>
              <a:gd name="connsiteY2239" fmla="*/ 2007965 h 4288440"/>
              <a:gd name="connsiteX2240" fmla="*/ 908780 w 6624923"/>
              <a:gd name="connsiteY2240" fmla="*/ 2022062 h 4288440"/>
              <a:gd name="connsiteX2241" fmla="*/ 922877 w 6624923"/>
              <a:gd name="connsiteY2241" fmla="*/ 2036159 h 4288440"/>
              <a:gd name="connsiteX2242" fmla="*/ 941642 w 6624923"/>
              <a:gd name="connsiteY2242" fmla="*/ 2059591 h 4288440"/>
              <a:gd name="connsiteX2243" fmla="*/ 974408 w 6624923"/>
              <a:gd name="connsiteY2243" fmla="*/ 2087785 h 4288440"/>
              <a:gd name="connsiteX2244" fmla="*/ 1002506 w 6624923"/>
              <a:gd name="connsiteY2244" fmla="*/ 2111216 h 4288440"/>
              <a:gd name="connsiteX2245" fmla="*/ 1021271 w 6624923"/>
              <a:gd name="connsiteY2245" fmla="*/ 2129981 h 4288440"/>
              <a:gd name="connsiteX2246" fmla="*/ 1035368 w 6624923"/>
              <a:gd name="connsiteY2246" fmla="*/ 2144078 h 4288440"/>
              <a:gd name="connsiteX2247" fmla="*/ 1049465 w 6624923"/>
              <a:gd name="connsiteY2247" fmla="*/ 2162842 h 4288440"/>
              <a:gd name="connsiteX2248" fmla="*/ 1054132 w 6624923"/>
              <a:gd name="connsiteY2248" fmla="*/ 2167509 h 4288440"/>
              <a:gd name="connsiteX2249" fmla="*/ 1058799 w 6624923"/>
              <a:gd name="connsiteY2249" fmla="*/ 2176939 h 4288440"/>
              <a:gd name="connsiteX2250" fmla="*/ 1068134 w 6624923"/>
              <a:gd name="connsiteY2250" fmla="*/ 2176939 h 4288440"/>
              <a:gd name="connsiteX2251" fmla="*/ 1072801 w 6624923"/>
              <a:gd name="connsiteY2251" fmla="*/ 2181606 h 4288440"/>
              <a:gd name="connsiteX2252" fmla="*/ 1077468 w 6624923"/>
              <a:gd name="connsiteY2252" fmla="*/ 2200370 h 4288440"/>
              <a:gd name="connsiteX2253" fmla="*/ 1082135 w 6624923"/>
              <a:gd name="connsiteY2253" fmla="*/ 2205038 h 4288440"/>
              <a:gd name="connsiteX2254" fmla="*/ 1086803 w 6624923"/>
              <a:gd name="connsiteY2254" fmla="*/ 2205038 h 4288440"/>
              <a:gd name="connsiteX2255" fmla="*/ 1091470 w 6624923"/>
              <a:gd name="connsiteY2255" fmla="*/ 2205038 h 4288440"/>
              <a:gd name="connsiteX2256" fmla="*/ 1091470 w 6624923"/>
              <a:gd name="connsiteY2256" fmla="*/ 2209800 h 4288440"/>
              <a:gd name="connsiteX2257" fmla="*/ 1091470 w 6624923"/>
              <a:gd name="connsiteY2257" fmla="*/ 2214467 h 4288440"/>
              <a:gd name="connsiteX2258" fmla="*/ 1096137 w 6624923"/>
              <a:gd name="connsiteY2258" fmla="*/ 2214467 h 4288440"/>
              <a:gd name="connsiteX2259" fmla="*/ 1105472 w 6624923"/>
              <a:gd name="connsiteY2259" fmla="*/ 2214467 h 4288440"/>
              <a:gd name="connsiteX2260" fmla="*/ 1110139 w 6624923"/>
              <a:gd name="connsiteY2260" fmla="*/ 2214467 h 4288440"/>
              <a:gd name="connsiteX2261" fmla="*/ 1110139 w 6624923"/>
              <a:gd name="connsiteY2261" fmla="*/ 2209800 h 4288440"/>
              <a:gd name="connsiteX2262" fmla="*/ 1110139 w 6624923"/>
              <a:gd name="connsiteY2262" fmla="*/ 2200370 h 4288440"/>
              <a:gd name="connsiteX2263" fmla="*/ 1110139 w 6624923"/>
              <a:gd name="connsiteY2263" fmla="*/ 2176939 h 4288440"/>
              <a:gd name="connsiteX2264" fmla="*/ 1114806 w 6624923"/>
              <a:gd name="connsiteY2264" fmla="*/ 2158175 h 4288440"/>
              <a:gd name="connsiteX2265" fmla="*/ 1114806 w 6624923"/>
              <a:gd name="connsiteY2265" fmla="*/ 2134743 h 4288440"/>
              <a:gd name="connsiteX2266" fmla="*/ 1124141 w 6624923"/>
              <a:gd name="connsiteY2266" fmla="*/ 2092547 h 4288440"/>
              <a:gd name="connsiteX2267" fmla="*/ 1124141 w 6624923"/>
              <a:gd name="connsiteY2267" fmla="*/ 2069116 h 4288440"/>
              <a:gd name="connsiteX2268" fmla="*/ 1124141 w 6624923"/>
              <a:gd name="connsiteY2268" fmla="*/ 2050352 h 4288440"/>
              <a:gd name="connsiteX2269" fmla="*/ 1124141 w 6624923"/>
              <a:gd name="connsiteY2269" fmla="*/ 2031587 h 4288440"/>
              <a:gd name="connsiteX2270" fmla="*/ 1124141 w 6624923"/>
              <a:gd name="connsiteY2270" fmla="*/ 2008156 h 4288440"/>
              <a:gd name="connsiteX2271" fmla="*/ 1119473 w 6624923"/>
              <a:gd name="connsiteY2271" fmla="*/ 1979962 h 4288440"/>
              <a:gd name="connsiteX2272" fmla="*/ 1114806 w 6624923"/>
              <a:gd name="connsiteY2272" fmla="*/ 1956530 h 4288440"/>
              <a:gd name="connsiteX2273" fmla="*/ 1114806 w 6624923"/>
              <a:gd name="connsiteY2273" fmla="*/ 1933099 h 4288440"/>
              <a:gd name="connsiteX2274" fmla="*/ 1119473 w 6624923"/>
              <a:gd name="connsiteY2274" fmla="*/ 1905000 h 4288440"/>
              <a:gd name="connsiteX2275" fmla="*/ 1119473 w 6624923"/>
              <a:gd name="connsiteY2275" fmla="*/ 1890903 h 4288440"/>
              <a:gd name="connsiteX2276" fmla="*/ 1119473 w 6624923"/>
              <a:gd name="connsiteY2276" fmla="*/ 1881568 h 4288440"/>
              <a:gd name="connsiteX2277" fmla="*/ 1110139 w 6624923"/>
              <a:gd name="connsiteY2277" fmla="*/ 1872139 h 4288440"/>
              <a:gd name="connsiteX2278" fmla="*/ 1105472 w 6624923"/>
              <a:gd name="connsiteY2278" fmla="*/ 1867472 h 4288440"/>
              <a:gd name="connsiteX2279" fmla="*/ 1105472 w 6624923"/>
              <a:gd name="connsiteY2279" fmla="*/ 1872139 h 4288440"/>
              <a:gd name="connsiteX2280" fmla="*/ 1105472 w 6624923"/>
              <a:gd name="connsiteY2280" fmla="*/ 1872139 h 4288440"/>
              <a:gd name="connsiteX2281" fmla="*/ 1091375 w 6624923"/>
              <a:gd name="connsiteY2281" fmla="*/ 1862709 h 4288440"/>
              <a:gd name="connsiteX2282" fmla="*/ 1077278 w 6624923"/>
              <a:gd name="connsiteY2282" fmla="*/ 1843945 h 4288440"/>
              <a:gd name="connsiteX2283" fmla="*/ 1058513 w 6624923"/>
              <a:gd name="connsiteY2283" fmla="*/ 1825181 h 4288440"/>
              <a:gd name="connsiteX2284" fmla="*/ 1049179 w 6624923"/>
              <a:gd name="connsiteY2284" fmla="*/ 1811084 h 4288440"/>
              <a:gd name="connsiteX2285" fmla="*/ 1039844 w 6624923"/>
              <a:gd name="connsiteY2285" fmla="*/ 1801749 h 4288440"/>
              <a:gd name="connsiteX2286" fmla="*/ 1035177 w 6624923"/>
              <a:gd name="connsiteY2286" fmla="*/ 1787652 h 4288440"/>
              <a:gd name="connsiteX2287" fmla="*/ 1030510 w 6624923"/>
              <a:gd name="connsiteY2287" fmla="*/ 1782985 h 4288440"/>
              <a:gd name="connsiteX2288" fmla="*/ 1025843 w 6624923"/>
              <a:gd name="connsiteY2288" fmla="*/ 1773555 h 4288440"/>
              <a:gd name="connsiteX2289" fmla="*/ 1016508 w 6624923"/>
              <a:gd name="connsiteY2289" fmla="*/ 1754791 h 4288440"/>
              <a:gd name="connsiteX2290" fmla="*/ 1007174 w 6624923"/>
              <a:gd name="connsiteY2290" fmla="*/ 1736027 h 4288440"/>
              <a:gd name="connsiteX2291" fmla="*/ 1002506 w 6624923"/>
              <a:gd name="connsiteY2291" fmla="*/ 1717262 h 4288440"/>
              <a:gd name="connsiteX2292" fmla="*/ 997839 w 6624923"/>
              <a:gd name="connsiteY2292" fmla="*/ 1707833 h 4288440"/>
              <a:gd name="connsiteX2293" fmla="*/ 997839 w 6624923"/>
              <a:gd name="connsiteY2293" fmla="*/ 1698498 h 4288440"/>
              <a:gd name="connsiteX2294" fmla="*/ 988505 w 6624923"/>
              <a:gd name="connsiteY2294" fmla="*/ 1693831 h 4288440"/>
              <a:gd name="connsiteX2295" fmla="*/ 983837 w 6624923"/>
              <a:gd name="connsiteY2295" fmla="*/ 1693831 h 4288440"/>
              <a:gd name="connsiteX2296" fmla="*/ 979170 w 6624923"/>
              <a:gd name="connsiteY2296" fmla="*/ 1698498 h 4288440"/>
              <a:gd name="connsiteX2297" fmla="*/ 969836 w 6624923"/>
              <a:gd name="connsiteY2297" fmla="*/ 1698498 h 4288440"/>
              <a:gd name="connsiteX2298" fmla="*/ 960501 w 6624923"/>
              <a:gd name="connsiteY2298" fmla="*/ 1689164 h 4288440"/>
              <a:gd name="connsiteX2299" fmla="*/ 946404 w 6624923"/>
              <a:gd name="connsiteY2299" fmla="*/ 1670399 h 4288440"/>
              <a:gd name="connsiteX2300" fmla="*/ 932307 w 6624923"/>
              <a:gd name="connsiteY2300" fmla="*/ 1651635 h 4288440"/>
              <a:gd name="connsiteX2301" fmla="*/ 922973 w 6624923"/>
              <a:gd name="connsiteY2301" fmla="*/ 1632871 h 4288440"/>
              <a:gd name="connsiteX2302" fmla="*/ 918305 w 6624923"/>
              <a:gd name="connsiteY2302" fmla="*/ 1618774 h 4288440"/>
              <a:gd name="connsiteX2303" fmla="*/ 908971 w 6624923"/>
              <a:gd name="connsiteY2303" fmla="*/ 1585913 h 4288440"/>
              <a:gd name="connsiteX2304" fmla="*/ 904304 w 6624923"/>
              <a:gd name="connsiteY2304" fmla="*/ 1567148 h 4288440"/>
              <a:gd name="connsiteX2305" fmla="*/ 899636 w 6624923"/>
              <a:gd name="connsiteY2305" fmla="*/ 1548384 h 4288440"/>
              <a:gd name="connsiteX2306" fmla="*/ 894969 w 6624923"/>
              <a:gd name="connsiteY2306" fmla="*/ 1529620 h 4288440"/>
              <a:gd name="connsiteX2307" fmla="*/ 890302 w 6624923"/>
              <a:gd name="connsiteY2307" fmla="*/ 1501426 h 4288440"/>
              <a:gd name="connsiteX2308" fmla="*/ 890302 w 6624923"/>
              <a:gd name="connsiteY2308" fmla="*/ 1482662 h 4288440"/>
              <a:gd name="connsiteX2309" fmla="*/ 890302 w 6624923"/>
              <a:gd name="connsiteY2309" fmla="*/ 1473232 h 4288440"/>
              <a:gd name="connsiteX2310" fmla="*/ 894969 w 6624923"/>
              <a:gd name="connsiteY2310" fmla="*/ 1468564 h 4288440"/>
              <a:gd name="connsiteX2311" fmla="*/ 908971 w 6624923"/>
              <a:gd name="connsiteY2311" fmla="*/ 1473232 h 4288440"/>
              <a:gd name="connsiteX2312" fmla="*/ 908971 w 6624923"/>
              <a:gd name="connsiteY2312" fmla="*/ 1468564 h 4288440"/>
              <a:gd name="connsiteX2313" fmla="*/ 913638 w 6624923"/>
              <a:gd name="connsiteY2313" fmla="*/ 1463897 h 4288440"/>
              <a:gd name="connsiteX2314" fmla="*/ 913638 w 6624923"/>
              <a:gd name="connsiteY2314" fmla="*/ 1454563 h 4288440"/>
              <a:gd name="connsiteX2315" fmla="*/ 913638 w 6624923"/>
              <a:gd name="connsiteY2315" fmla="*/ 1454563 h 4288440"/>
              <a:gd name="connsiteX2316" fmla="*/ 918305 w 6624923"/>
              <a:gd name="connsiteY2316" fmla="*/ 1459230 h 4288440"/>
              <a:gd name="connsiteX2317" fmla="*/ 922973 w 6624923"/>
              <a:gd name="connsiteY2317" fmla="*/ 1468564 h 4288440"/>
              <a:gd name="connsiteX2318" fmla="*/ 932307 w 6624923"/>
              <a:gd name="connsiteY2318" fmla="*/ 1496759 h 4288440"/>
              <a:gd name="connsiteX2319" fmla="*/ 936974 w 6624923"/>
              <a:gd name="connsiteY2319" fmla="*/ 1529620 h 4288440"/>
              <a:gd name="connsiteX2320" fmla="*/ 936974 w 6624923"/>
              <a:gd name="connsiteY2320" fmla="*/ 1538954 h 4288440"/>
              <a:gd name="connsiteX2321" fmla="*/ 941642 w 6624923"/>
              <a:gd name="connsiteY2321" fmla="*/ 1548384 h 4288440"/>
              <a:gd name="connsiteX2322" fmla="*/ 946309 w 6624923"/>
              <a:gd name="connsiteY2322" fmla="*/ 1553051 h 4288440"/>
              <a:gd name="connsiteX2323" fmla="*/ 941642 w 6624923"/>
              <a:gd name="connsiteY2323" fmla="*/ 1562386 h 4288440"/>
              <a:gd name="connsiteX2324" fmla="*/ 936974 w 6624923"/>
              <a:gd name="connsiteY2324" fmla="*/ 1585817 h 4288440"/>
              <a:gd name="connsiteX2325" fmla="*/ 936974 w 6624923"/>
              <a:gd name="connsiteY2325" fmla="*/ 1609249 h 4288440"/>
              <a:gd name="connsiteX2326" fmla="*/ 946309 w 6624923"/>
              <a:gd name="connsiteY2326" fmla="*/ 1628013 h 4288440"/>
              <a:gd name="connsiteX2327" fmla="*/ 950976 w 6624923"/>
              <a:gd name="connsiteY2327" fmla="*/ 1628013 h 4288440"/>
              <a:gd name="connsiteX2328" fmla="*/ 955643 w 6624923"/>
              <a:gd name="connsiteY2328" fmla="*/ 1628013 h 4288440"/>
              <a:gd name="connsiteX2329" fmla="*/ 955643 w 6624923"/>
              <a:gd name="connsiteY2329" fmla="*/ 1623346 h 4288440"/>
              <a:gd name="connsiteX2330" fmla="*/ 950976 w 6624923"/>
              <a:gd name="connsiteY2330" fmla="*/ 1618679 h 4288440"/>
              <a:gd name="connsiteX2331" fmla="*/ 946309 w 6624923"/>
              <a:gd name="connsiteY2331" fmla="*/ 1614011 h 4288440"/>
              <a:gd name="connsiteX2332" fmla="*/ 950976 w 6624923"/>
              <a:gd name="connsiteY2332" fmla="*/ 1599914 h 4288440"/>
              <a:gd name="connsiteX2333" fmla="*/ 955643 w 6624923"/>
              <a:gd name="connsiteY2333" fmla="*/ 1585817 h 4288440"/>
              <a:gd name="connsiteX2334" fmla="*/ 955643 w 6624923"/>
              <a:gd name="connsiteY2334" fmla="*/ 1571720 h 4288440"/>
              <a:gd name="connsiteX2335" fmla="*/ 955643 w 6624923"/>
              <a:gd name="connsiteY2335" fmla="*/ 1557623 h 4288440"/>
              <a:gd name="connsiteX2336" fmla="*/ 969740 w 6624923"/>
              <a:gd name="connsiteY2336" fmla="*/ 1576388 h 4288440"/>
              <a:gd name="connsiteX2337" fmla="*/ 979075 w 6624923"/>
              <a:gd name="connsiteY2337" fmla="*/ 1595152 h 4288440"/>
              <a:gd name="connsiteX2338" fmla="*/ 983742 w 6624923"/>
              <a:gd name="connsiteY2338" fmla="*/ 1604486 h 4288440"/>
              <a:gd name="connsiteX2339" fmla="*/ 983742 w 6624923"/>
              <a:gd name="connsiteY2339" fmla="*/ 1613821 h 4288440"/>
              <a:gd name="connsiteX2340" fmla="*/ 974408 w 6624923"/>
              <a:gd name="connsiteY2340" fmla="*/ 1618488 h 4288440"/>
              <a:gd name="connsiteX2341" fmla="*/ 969740 w 6624923"/>
              <a:gd name="connsiteY2341" fmla="*/ 1623155 h 4288440"/>
              <a:gd name="connsiteX2342" fmla="*/ 979075 w 6624923"/>
              <a:gd name="connsiteY2342" fmla="*/ 1623155 h 4288440"/>
              <a:gd name="connsiteX2343" fmla="*/ 983742 w 6624923"/>
              <a:gd name="connsiteY2343" fmla="*/ 1627823 h 4288440"/>
              <a:gd name="connsiteX2344" fmla="*/ 988409 w 6624923"/>
              <a:gd name="connsiteY2344" fmla="*/ 1632490 h 4288440"/>
              <a:gd name="connsiteX2345" fmla="*/ 993077 w 6624923"/>
              <a:gd name="connsiteY2345" fmla="*/ 1641824 h 4288440"/>
              <a:gd name="connsiteX2346" fmla="*/ 997744 w 6624923"/>
              <a:gd name="connsiteY2346" fmla="*/ 1651254 h 4288440"/>
              <a:gd name="connsiteX2347" fmla="*/ 1016508 w 6624923"/>
              <a:gd name="connsiteY2347" fmla="*/ 1674686 h 4288440"/>
              <a:gd name="connsiteX2348" fmla="*/ 1021175 w 6624923"/>
              <a:gd name="connsiteY2348" fmla="*/ 1698117 h 4288440"/>
              <a:gd name="connsiteX2349" fmla="*/ 1025843 w 6624923"/>
              <a:gd name="connsiteY2349" fmla="*/ 1707452 h 4288440"/>
              <a:gd name="connsiteX2350" fmla="*/ 1030510 w 6624923"/>
              <a:gd name="connsiteY2350" fmla="*/ 1716881 h 4288440"/>
              <a:gd name="connsiteX2351" fmla="*/ 1035177 w 6624923"/>
              <a:gd name="connsiteY2351" fmla="*/ 1726216 h 4288440"/>
              <a:gd name="connsiteX2352" fmla="*/ 1035177 w 6624923"/>
              <a:gd name="connsiteY2352" fmla="*/ 1740313 h 4288440"/>
              <a:gd name="connsiteX2353" fmla="*/ 1035177 w 6624923"/>
              <a:gd name="connsiteY2353" fmla="*/ 1744980 h 4288440"/>
              <a:gd name="connsiteX2354" fmla="*/ 1039844 w 6624923"/>
              <a:gd name="connsiteY2354" fmla="*/ 1749647 h 4288440"/>
              <a:gd name="connsiteX2355" fmla="*/ 1044512 w 6624923"/>
              <a:gd name="connsiteY2355" fmla="*/ 1754314 h 4288440"/>
              <a:gd name="connsiteX2356" fmla="*/ 1049179 w 6624923"/>
              <a:gd name="connsiteY2356" fmla="*/ 1763649 h 4288440"/>
              <a:gd name="connsiteX2357" fmla="*/ 1063276 w 6624923"/>
              <a:gd name="connsiteY2357" fmla="*/ 1777746 h 4288440"/>
              <a:gd name="connsiteX2358" fmla="*/ 1077373 w 6624923"/>
              <a:gd name="connsiteY2358" fmla="*/ 1796510 h 4288440"/>
              <a:gd name="connsiteX2359" fmla="*/ 1091470 w 6624923"/>
              <a:gd name="connsiteY2359" fmla="*/ 1810607 h 4288440"/>
              <a:gd name="connsiteX2360" fmla="*/ 1100804 w 6624923"/>
              <a:gd name="connsiteY2360" fmla="*/ 1815275 h 4288440"/>
              <a:gd name="connsiteX2361" fmla="*/ 1100804 w 6624923"/>
              <a:gd name="connsiteY2361" fmla="*/ 1810607 h 4288440"/>
              <a:gd name="connsiteX2362" fmla="*/ 1100804 w 6624923"/>
              <a:gd name="connsiteY2362" fmla="*/ 1796510 h 4288440"/>
              <a:gd name="connsiteX2363" fmla="*/ 1105472 w 6624923"/>
              <a:gd name="connsiteY2363" fmla="*/ 1777746 h 4288440"/>
              <a:gd name="connsiteX2364" fmla="*/ 1100804 w 6624923"/>
              <a:gd name="connsiteY2364" fmla="*/ 1744885 h 4288440"/>
              <a:gd name="connsiteX2365" fmla="*/ 1100804 w 6624923"/>
              <a:gd name="connsiteY2365" fmla="*/ 1712024 h 4288440"/>
              <a:gd name="connsiteX2366" fmla="*/ 1077373 w 6624923"/>
              <a:gd name="connsiteY2366" fmla="*/ 1683830 h 4288440"/>
              <a:gd name="connsiteX2367" fmla="*/ 1053941 w 6624923"/>
              <a:gd name="connsiteY2367" fmla="*/ 1660398 h 4288440"/>
              <a:gd name="connsiteX2368" fmla="*/ 1044607 w 6624923"/>
              <a:gd name="connsiteY2368" fmla="*/ 1646301 h 4288440"/>
              <a:gd name="connsiteX2369" fmla="*/ 1044607 w 6624923"/>
              <a:gd name="connsiteY2369" fmla="*/ 1636871 h 4288440"/>
              <a:gd name="connsiteX2370" fmla="*/ 1039940 w 6624923"/>
              <a:gd name="connsiteY2370" fmla="*/ 1627537 h 4288440"/>
              <a:gd name="connsiteX2371" fmla="*/ 1039940 w 6624923"/>
              <a:gd name="connsiteY2371" fmla="*/ 1618202 h 4288440"/>
              <a:gd name="connsiteX2372" fmla="*/ 1035272 w 6624923"/>
              <a:gd name="connsiteY2372" fmla="*/ 1613535 h 4288440"/>
              <a:gd name="connsiteX2373" fmla="*/ 1030605 w 6624923"/>
              <a:gd name="connsiteY2373" fmla="*/ 1613535 h 4288440"/>
              <a:gd name="connsiteX2374" fmla="*/ 1030605 w 6624923"/>
              <a:gd name="connsiteY2374" fmla="*/ 1604201 h 4288440"/>
              <a:gd name="connsiteX2375" fmla="*/ 1025938 w 6624923"/>
              <a:gd name="connsiteY2375" fmla="*/ 1571339 h 4288440"/>
              <a:gd name="connsiteX2376" fmla="*/ 1025938 w 6624923"/>
              <a:gd name="connsiteY2376" fmla="*/ 1562005 h 4288440"/>
              <a:gd name="connsiteX2377" fmla="*/ 1025938 w 6624923"/>
              <a:gd name="connsiteY2377" fmla="*/ 1557338 h 4288440"/>
              <a:gd name="connsiteX2378" fmla="*/ 1030605 w 6624923"/>
              <a:gd name="connsiteY2378" fmla="*/ 1557338 h 4288440"/>
              <a:gd name="connsiteX2379" fmla="*/ 1025938 w 6624923"/>
              <a:gd name="connsiteY2379" fmla="*/ 1548003 h 4288440"/>
              <a:gd name="connsiteX2380" fmla="*/ 1021271 w 6624923"/>
              <a:gd name="connsiteY2380" fmla="*/ 1543336 h 4288440"/>
              <a:gd name="connsiteX2381" fmla="*/ 1025938 w 6624923"/>
              <a:gd name="connsiteY2381" fmla="*/ 1538668 h 4288440"/>
              <a:gd name="connsiteX2382" fmla="*/ 1030605 w 6624923"/>
              <a:gd name="connsiteY2382" fmla="*/ 1529334 h 4288440"/>
              <a:gd name="connsiteX2383" fmla="*/ 1044702 w 6624923"/>
              <a:gd name="connsiteY2383" fmla="*/ 1505903 h 4288440"/>
              <a:gd name="connsiteX2384" fmla="*/ 1054037 w 6624923"/>
              <a:gd name="connsiteY2384" fmla="*/ 1482471 h 4288440"/>
              <a:gd name="connsiteX2385" fmla="*/ 1054037 w 6624923"/>
              <a:gd name="connsiteY2385" fmla="*/ 1468374 h 4288440"/>
              <a:gd name="connsiteX2386" fmla="*/ 1058704 w 6624923"/>
              <a:gd name="connsiteY2386" fmla="*/ 1459039 h 4288440"/>
              <a:gd name="connsiteX2387" fmla="*/ 1063371 w 6624923"/>
              <a:gd name="connsiteY2387" fmla="*/ 1454372 h 4288440"/>
              <a:gd name="connsiteX2388" fmla="*/ 1068038 w 6624923"/>
              <a:gd name="connsiteY2388" fmla="*/ 1444943 h 4288440"/>
              <a:gd name="connsiteX2389" fmla="*/ 1068038 w 6624923"/>
              <a:gd name="connsiteY2389" fmla="*/ 1426178 h 4288440"/>
              <a:gd name="connsiteX2390" fmla="*/ 1077373 w 6624923"/>
              <a:gd name="connsiteY2390" fmla="*/ 1402747 h 4288440"/>
              <a:gd name="connsiteX2391" fmla="*/ 1082040 w 6624923"/>
              <a:gd name="connsiteY2391" fmla="*/ 1379315 h 4288440"/>
              <a:gd name="connsiteX2392" fmla="*/ 1091375 w 6624923"/>
              <a:gd name="connsiteY2392" fmla="*/ 1360551 h 4288440"/>
              <a:gd name="connsiteX2393" fmla="*/ 1100709 w 6624923"/>
              <a:gd name="connsiteY2393" fmla="*/ 1341787 h 4288440"/>
              <a:gd name="connsiteX2394" fmla="*/ 1114806 w 6624923"/>
              <a:gd name="connsiteY2394" fmla="*/ 1332452 h 4288440"/>
              <a:gd name="connsiteX2395" fmla="*/ 1124141 w 6624923"/>
              <a:gd name="connsiteY2395" fmla="*/ 1327785 h 4288440"/>
              <a:gd name="connsiteX2396" fmla="*/ 1133475 w 6624923"/>
              <a:gd name="connsiteY2396" fmla="*/ 1332452 h 4288440"/>
              <a:gd name="connsiteX2397" fmla="*/ 1133475 w 6624923"/>
              <a:gd name="connsiteY2397" fmla="*/ 1337120 h 4288440"/>
              <a:gd name="connsiteX2398" fmla="*/ 1128808 w 6624923"/>
              <a:gd name="connsiteY2398" fmla="*/ 1337120 h 4288440"/>
              <a:gd name="connsiteX2399" fmla="*/ 1124141 w 6624923"/>
              <a:gd name="connsiteY2399" fmla="*/ 1341787 h 4288440"/>
              <a:gd name="connsiteX2400" fmla="*/ 1128808 w 6624923"/>
              <a:gd name="connsiteY2400" fmla="*/ 1346454 h 4288440"/>
              <a:gd name="connsiteX2401" fmla="*/ 1138142 w 6624923"/>
              <a:gd name="connsiteY2401" fmla="*/ 1351121 h 4288440"/>
              <a:gd name="connsiteX2402" fmla="*/ 1128808 w 6624923"/>
              <a:gd name="connsiteY2402" fmla="*/ 1355789 h 4288440"/>
              <a:gd name="connsiteX2403" fmla="*/ 1124141 w 6624923"/>
              <a:gd name="connsiteY2403" fmla="*/ 1360456 h 4288440"/>
              <a:gd name="connsiteX2404" fmla="*/ 1128808 w 6624923"/>
              <a:gd name="connsiteY2404" fmla="*/ 1360456 h 4288440"/>
              <a:gd name="connsiteX2405" fmla="*/ 1133475 w 6624923"/>
              <a:gd name="connsiteY2405" fmla="*/ 1365123 h 4288440"/>
              <a:gd name="connsiteX2406" fmla="*/ 1133475 w 6624923"/>
              <a:gd name="connsiteY2406" fmla="*/ 1369790 h 4288440"/>
              <a:gd name="connsiteX2407" fmla="*/ 1128808 w 6624923"/>
              <a:gd name="connsiteY2407" fmla="*/ 1379125 h 4288440"/>
              <a:gd name="connsiteX2408" fmla="*/ 1119473 w 6624923"/>
              <a:gd name="connsiteY2408" fmla="*/ 1383792 h 4288440"/>
              <a:gd name="connsiteX2409" fmla="*/ 1114806 w 6624923"/>
              <a:gd name="connsiteY2409" fmla="*/ 1388459 h 4288440"/>
              <a:gd name="connsiteX2410" fmla="*/ 1114806 w 6624923"/>
              <a:gd name="connsiteY2410" fmla="*/ 1388459 h 4288440"/>
              <a:gd name="connsiteX2411" fmla="*/ 1119473 w 6624923"/>
              <a:gd name="connsiteY2411" fmla="*/ 1393127 h 4288440"/>
              <a:gd name="connsiteX2412" fmla="*/ 1124141 w 6624923"/>
              <a:gd name="connsiteY2412" fmla="*/ 1397794 h 4288440"/>
              <a:gd name="connsiteX2413" fmla="*/ 1119473 w 6624923"/>
              <a:gd name="connsiteY2413" fmla="*/ 1402461 h 4288440"/>
              <a:gd name="connsiteX2414" fmla="*/ 1105376 w 6624923"/>
              <a:gd name="connsiteY2414" fmla="*/ 1407128 h 4288440"/>
              <a:gd name="connsiteX2415" fmla="*/ 1096042 w 6624923"/>
              <a:gd name="connsiteY2415" fmla="*/ 1407128 h 4288440"/>
              <a:gd name="connsiteX2416" fmla="*/ 1091375 w 6624923"/>
              <a:gd name="connsiteY2416" fmla="*/ 1407128 h 4288440"/>
              <a:gd name="connsiteX2417" fmla="*/ 1091375 w 6624923"/>
              <a:gd name="connsiteY2417" fmla="*/ 1407128 h 4288440"/>
              <a:gd name="connsiteX2418" fmla="*/ 1096042 w 6624923"/>
              <a:gd name="connsiteY2418" fmla="*/ 1407128 h 4288440"/>
              <a:gd name="connsiteX2419" fmla="*/ 1110139 w 6624923"/>
              <a:gd name="connsiteY2419" fmla="*/ 1411796 h 4288440"/>
              <a:gd name="connsiteX2420" fmla="*/ 1100804 w 6624923"/>
              <a:gd name="connsiteY2420" fmla="*/ 1416463 h 4288440"/>
              <a:gd name="connsiteX2421" fmla="*/ 1091470 w 6624923"/>
              <a:gd name="connsiteY2421" fmla="*/ 1421130 h 4288440"/>
              <a:gd name="connsiteX2422" fmla="*/ 1091470 w 6624923"/>
              <a:gd name="connsiteY2422" fmla="*/ 1425797 h 4288440"/>
              <a:gd name="connsiteX2423" fmla="*/ 1091470 w 6624923"/>
              <a:gd name="connsiteY2423" fmla="*/ 1439894 h 4288440"/>
              <a:gd name="connsiteX2424" fmla="*/ 1086803 w 6624923"/>
              <a:gd name="connsiteY2424" fmla="*/ 1463326 h 4288440"/>
              <a:gd name="connsiteX2425" fmla="*/ 1077468 w 6624923"/>
              <a:gd name="connsiteY2425" fmla="*/ 1482090 h 4288440"/>
              <a:gd name="connsiteX2426" fmla="*/ 1068134 w 6624923"/>
              <a:gd name="connsiteY2426" fmla="*/ 1500854 h 4288440"/>
              <a:gd name="connsiteX2427" fmla="*/ 1058799 w 6624923"/>
              <a:gd name="connsiteY2427" fmla="*/ 1505522 h 4288440"/>
              <a:gd name="connsiteX2428" fmla="*/ 1058799 w 6624923"/>
              <a:gd name="connsiteY2428" fmla="*/ 1514951 h 4288440"/>
              <a:gd name="connsiteX2429" fmla="*/ 1054132 w 6624923"/>
              <a:gd name="connsiteY2429" fmla="*/ 1533716 h 4288440"/>
              <a:gd name="connsiteX2430" fmla="*/ 1054132 w 6624923"/>
              <a:gd name="connsiteY2430" fmla="*/ 1561910 h 4288440"/>
              <a:gd name="connsiteX2431" fmla="*/ 1054132 w 6624923"/>
              <a:gd name="connsiteY2431" fmla="*/ 1580674 h 4288440"/>
              <a:gd name="connsiteX2432" fmla="*/ 1054132 w 6624923"/>
              <a:gd name="connsiteY2432" fmla="*/ 1599438 h 4288440"/>
              <a:gd name="connsiteX2433" fmla="*/ 1054132 w 6624923"/>
              <a:gd name="connsiteY2433" fmla="*/ 1608773 h 4288440"/>
              <a:gd name="connsiteX2434" fmla="*/ 1058799 w 6624923"/>
              <a:gd name="connsiteY2434" fmla="*/ 1613440 h 4288440"/>
              <a:gd name="connsiteX2435" fmla="*/ 1063466 w 6624923"/>
              <a:gd name="connsiteY2435" fmla="*/ 1618107 h 4288440"/>
              <a:gd name="connsiteX2436" fmla="*/ 1068134 w 6624923"/>
              <a:gd name="connsiteY2436" fmla="*/ 1622774 h 4288440"/>
              <a:gd name="connsiteX2437" fmla="*/ 1072801 w 6624923"/>
              <a:gd name="connsiteY2437" fmla="*/ 1632109 h 4288440"/>
              <a:gd name="connsiteX2438" fmla="*/ 1072801 w 6624923"/>
              <a:gd name="connsiteY2438" fmla="*/ 1636776 h 4288440"/>
              <a:gd name="connsiteX2439" fmla="*/ 1072801 w 6624923"/>
              <a:gd name="connsiteY2439" fmla="*/ 1641443 h 4288440"/>
              <a:gd name="connsiteX2440" fmla="*/ 1072801 w 6624923"/>
              <a:gd name="connsiteY2440" fmla="*/ 1641443 h 4288440"/>
              <a:gd name="connsiteX2441" fmla="*/ 1077468 w 6624923"/>
              <a:gd name="connsiteY2441" fmla="*/ 1650873 h 4288440"/>
              <a:gd name="connsiteX2442" fmla="*/ 1086803 w 6624923"/>
              <a:gd name="connsiteY2442" fmla="*/ 1664970 h 4288440"/>
              <a:gd name="connsiteX2443" fmla="*/ 1096137 w 6624923"/>
              <a:gd name="connsiteY2443" fmla="*/ 1674305 h 4288440"/>
              <a:gd name="connsiteX2444" fmla="*/ 1100804 w 6624923"/>
              <a:gd name="connsiteY2444" fmla="*/ 1683734 h 4288440"/>
              <a:gd name="connsiteX2445" fmla="*/ 1110139 w 6624923"/>
              <a:gd name="connsiteY2445" fmla="*/ 1683734 h 4288440"/>
              <a:gd name="connsiteX2446" fmla="*/ 1114806 w 6624923"/>
              <a:gd name="connsiteY2446" fmla="*/ 1693069 h 4288440"/>
              <a:gd name="connsiteX2447" fmla="*/ 1119473 w 6624923"/>
              <a:gd name="connsiteY2447" fmla="*/ 1711833 h 4288440"/>
              <a:gd name="connsiteX2448" fmla="*/ 1119473 w 6624923"/>
              <a:gd name="connsiteY2448" fmla="*/ 1739932 h 4288440"/>
              <a:gd name="connsiteX2449" fmla="*/ 1124141 w 6624923"/>
              <a:gd name="connsiteY2449" fmla="*/ 1758696 h 4288440"/>
              <a:gd name="connsiteX2450" fmla="*/ 1124141 w 6624923"/>
              <a:gd name="connsiteY2450" fmla="*/ 1777460 h 4288440"/>
              <a:gd name="connsiteX2451" fmla="*/ 1133475 w 6624923"/>
              <a:gd name="connsiteY2451" fmla="*/ 1800892 h 4288440"/>
              <a:gd name="connsiteX2452" fmla="*/ 1138142 w 6624923"/>
              <a:gd name="connsiteY2452" fmla="*/ 1814989 h 4288440"/>
              <a:gd name="connsiteX2453" fmla="*/ 1152239 w 6624923"/>
              <a:gd name="connsiteY2453" fmla="*/ 1829086 h 4288440"/>
              <a:gd name="connsiteX2454" fmla="*/ 1180338 w 6624923"/>
              <a:gd name="connsiteY2454" fmla="*/ 1861947 h 4288440"/>
              <a:gd name="connsiteX2455" fmla="*/ 1213104 w 6624923"/>
              <a:gd name="connsiteY2455" fmla="*/ 1894808 h 4288440"/>
              <a:gd name="connsiteX2456" fmla="*/ 1222534 w 6624923"/>
              <a:gd name="connsiteY2456" fmla="*/ 1904238 h 4288440"/>
              <a:gd name="connsiteX2457" fmla="*/ 1227201 w 6624923"/>
              <a:gd name="connsiteY2457" fmla="*/ 1904238 h 4288440"/>
              <a:gd name="connsiteX2458" fmla="*/ 1236536 w 6624923"/>
              <a:gd name="connsiteY2458" fmla="*/ 1908905 h 4288440"/>
              <a:gd name="connsiteX2459" fmla="*/ 1241203 w 6624923"/>
              <a:gd name="connsiteY2459" fmla="*/ 1918335 h 4288440"/>
              <a:gd name="connsiteX2460" fmla="*/ 1250537 w 6624923"/>
              <a:gd name="connsiteY2460" fmla="*/ 1927670 h 4288440"/>
              <a:gd name="connsiteX2461" fmla="*/ 1250537 w 6624923"/>
              <a:gd name="connsiteY2461" fmla="*/ 1941767 h 4288440"/>
              <a:gd name="connsiteX2462" fmla="*/ 1250537 w 6624923"/>
              <a:gd name="connsiteY2462" fmla="*/ 1955864 h 4288440"/>
              <a:gd name="connsiteX2463" fmla="*/ 1255205 w 6624923"/>
              <a:gd name="connsiteY2463" fmla="*/ 1960531 h 4288440"/>
              <a:gd name="connsiteX2464" fmla="*/ 1264539 w 6624923"/>
              <a:gd name="connsiteY2464" fmla="*/ 1965198 h 4288440"/>
              <a:gd name="connsiteX2465" fmla="*/ 1278636 w 6624923"/>
              <a:gd name="connsiteY2465" fmla="*/ 1974628 h 4288440"/>
              <a:gd name="connsiteX2466" fmla="*/ 1292733 w 6624923"/>
              <a:gd name="connsiteY2466" fmla="*/ 1993392 h 4288440"/>
              <a:gd name="connsiteX2467" fmla="*/ 1302068 w 6624923"/>
              <a:gd name="connsiteY2467" fmla="*/ 2012156 h 4288440"/>
              <a:gd name="connsiteX2468" fmla="*/ 1311402 w 6624923"/>
              <a:gd name="connsiteY2468" fmla="*/ 2030921 h 4288440"/>
              <a:gd name="connsiteX2469" fmla="*/ 1316069 w 6624923"/>
              <a:gd name="connsiteY2469" fmla="*/ 2035588 h 4288440"/>
              <a:gd name="connsiteX2470" fmla="*/ 1316069 w 6624923"/>
              <a:gd name="connsiteY2470" fmla="*/ 2040255 h 4288440"/>
              <a:gd name="connsiteX2471" fmla="*/ 1320737 w 6624923"/>
              <a:gd name="connsiteY2471" fmla="*/ 2040255 h 4288440"/>
              <a:gd name="connsiteX2472" fmla="*/ 1320737 w 6624923"/>
              <a:gd name="connsiteY2472" fmla="*/ 2049589 h 4288440"/>
              <a:gd name="connsiteX2473" fmla="*/ 1325404 w 6624923"/>
              <a:gd name="connsiteY2473" fmla="*/ 2054257 h 4288440"/>
              <a:gd name="connsiteX2474" fmla="*/ 1330071 w 6624923"/>
              <a:gd name="connsiteY2474" fmla="*/ 2063591 h 4288440"/>
              <a:gd name="connsiteX2475" fmla="*/ 1334738 w 6624923"/>
              <a:gd name="connsiteY2475" fmla="*/ 2068259 h 4288440"/>
              <a:gd name="connsiteX2476" fmla="*/ 1339406 w 6624923"/>
              <a:gd name="connsiteY2476" fmla="*/ 2068259 h 4288440"/>
              <a:gd name="connsiteX2477" fmla="*/ 1344073 w 6624923"/>
              <a:gd name="connsiteY2477" fmla="*/ 2063591 h 4288440"/>
              <a:gd name="connsiteX2478" fmla="*/ 1344073 w 6624923"/>
              <a:gd name="connsiteY2478" fmla="*/ 2049494 h 4288440"/>
              <a:gd name="connsiteX2479" fmla="*/ 1344073 w 6624923"/>
              <a:gd name="connsiteY2479" fmla="*/ 2021300 h 4288440"/>
              <a:gd name="connsiteX2480" fmla="*/ 1339406 w 6624923"/>
              <a:gd name="connsiteY2480" fmla="*/ 1988439 h 4288440"/>
              <a:gd name="connsiteX2481" fmla="*/ 1334738 w 6624923"/>
              <a:gd name="connsiteY2481" fmla="*/ 1950911 h 4288440"/>
              <a:gd name="connsiteX2482" fmla="*/ 1320641 w 6624923"/>
              <a:gd name="connsiteY2482" fmla="*/ 1908715 h 4288440"/>
              <a:gd name="connsiteX2483" fmla="*/ 1306544 w 6624923"/>
              <a:gd name="connsiteY2483" fmla="*/ 1866519 h 4288440"/>
              <a:gd name="connsiteX2484" fmla="*/ 1306544 w 6624923"/>
              <a:gd name="connsiteY2484" fmla="*/ 1852422 h 4288440"/>
              <a:gd name="connsiteX2485" fmla="*/ 1301877 w 6624923"/>
              <a:gd name="connsiteY2485" fmla="*/ 1842992 h 4288440"/>
              <a:gd name="connsiteX2486" fmla="*/ 1301877 w 6624923"/>
              <a:gd name="connsiteY2486" fmla="*/ 1828895 h 4288440"/>
              <a:gd name="connsiteX2487" fmla="*/ 1297210 w 6624923"/>
              <a:gd name="connsiteY2487" fmla="*/ 1810131 h 4288440"/>
              <a:gd name="connsiteX2488" fmla="*/ 1292543 w 6624923"/>
              <a:gd name="connsiteY2488" fmla="*/ 1791367 h 4288440"/>
              <a:gd name="connsiteX2489" fmla="*/ 1292543 w 6624923"/>
              <a:gd name="connsiteY2489" fmla="*/ 1777270 h 4288440"/>
              <a:gd name="connsiteX2490" fmla="*/ 1292543 w 6624923"/>
              <a:gd name="connsiteY2490" fmla="*/ 1767840 h 4288440"/>
              <a:gd name="connsiteX2491" fmla="*/ 1287875 w 6624923"/>
              <a:gd name="connsiteY2491" fmla="*/ 1758506 h 4288440"/>
              <a:gd name="connsiteX2492" fmla="*/ 1283208 w 6624923"/>
              <a:gd name="connsiteY2492" fmla="*/ 1744409 h 4288440"/>
              <a:gd name="connsiteX2493" fmla="*/ 1278541 w 6624923"/>
              <a:gd name="connsiteY2493" fmla="*/ 1730312 h 4288440"/>
              <a:gd name="connsiteX2494" fmla="*/ 1273874 w 6624923"/>
              <a:gd name="connsiteY2494" fmla="*/ 1720977 h 4288440"/>
              <a:gd name="connsiteX2495" fmla="*/ 1278541 w 6624923"/>
              <a:gd name="connsiteY2495" fmla="*/ 1716310 h 4288440"/>
              <a:gd name="connsiteX2496" fmla="*/ 1292638 w 6624923"/>
              <a:gd name="connsiteY2496" fmla="*/ 1735074 h 4288440"/>
              <a:gd name="connsiteX2497" fmla="*/ 1306735 w 6624923"/>
              <a:gd name="connsiteY2497" fmla="*/ 1763268 h 4288440"/>
              <a:gd name="connsiteX2498" fmla="*/ 1320832 w 6624923"/>
              <a:gd name="connsiteY2498" fmla="*/ 1800797 h 4288440"/>
              <a:gd name="connsiteX2499" fmla="*/ 1330166 w 6624923"/>
              <a:gd name="connsiteY2499" fmla="*/ 1842992 h 4288440"/>
              <a:gd name="connsiteX2500" fmla="*/ 1334834 w 6624923"/>
              <a:gd name="connsiteY2500" fmla="*/ 1875854 h 4288440"/>
              <a:gd name="connsiteX2501" fmla="*/ 1339501 w 6624923"/>
              <a:gd name="connsiteY2501" fmla="*/ 1885283 h 4288440"/>
              <a:gd name="connsiteX2502" fmla="*/ 1339501 w 6624923"/>
              <a:gd name="connsiteY2502" fmla="*/ 1895475 h 4288440"/>
              <a:gd name="connsiteX2503" fmla="*/ 1348835 w 6624923"/>
              <a:gd name="connsiteY2503" fmla="*/ 1928336 h 4288440"/>
              <a:gd name="connsiteX2504" fmla="*/ 1353503 w 6624923"/>
              <a:gd name="connsiteY2504" fmla="*/ 1970532 h 4288440"/>
              <a:gd name="connsiteX2505" fmla="*/ 1358170 w 6624923"/>
              <a:gd name="connsiteY2505" fmla="*/ 2012728 h 4288440"/>
              <a:gd name="connsiteX2506" fmla="*/ 1358170 w 6624923"/>
              <a:gd name="connsiteY2506" fmla="*/ 2050256 h 4288440"/>
              <a:gd name="connsiteX2507" fmla="*/ 1353503 w 6624923"/>
              <a:gd name="connsiteY2507" fmla="*/ 2083118 h 4288440"/>
              <a:gd name="connsiteX2508" fmla="*/ 1353503 w 6624923"/>
              <a:gd name="connsiteY2508" fmla="*/ 2097215 h 4288440"/>
              <a:gd name="connsiteX2509" fmla="*/ 1353503 w 6624923"/>
              <a:gd name="connsiteY2509" fmla="*/ 2101882 h 4288440"/>
              <a:gd name="connsiteX2510" fmla="*/ 1353503 w 6624923"/>
              <a:gd name="connsiteY2510" fmla="*/ 2115979 h 4288440"/>
              <a:gd name="connsiteX2511" fmla="*/ 1358170 w 6624923"/>
              <a:gd name="connsiteY2511" fmla="*/ 2134743 h 4288440"/>
              <a:gd name="connsiteX2512" fmla="*/ 1367504 w 6624923"/>
              <a:gd name="connsiteY2512" fmla="*/ 2162842 h 4288440"/>
              <a:gd name="connsiteX2513" fmla="*/ 1376839 w 6624923"/>
              <a:gd name="connsiteY2513" fmla="*/ 2191036 h 4288440"/>
              <a:gd name="connsiteX2514" fmla="*/ 1381506 w 6624923"/>
              <a:gd name="connsiteY2514" fmla="*/ 2205133 h 4288440"/>
              <a:gd name="connsiteX2515" fmla="*/ 1386173 w 6624923"/>
              <a:gd name="connsiteY2515" fmla="*/ 2228564 h 4288440"/>
              <a:gd name="connsiteX2516" fmla="*/ 1390841 w 6624923"/>
              <a:gd name="connsiteY2516" fmla="*/ 2237899 h 4288440"/>
              <a:gd name="connsiteX2517" fmla="*/ 1390841 w 6624923"/>
              <a:gd name="connsiteY2517" fmla="*/ 2247329 h 4288440"/>
              <a:gd name="connsiteX2518" fmla="*/ 1381506 w 6624923"/>
              <a:gd name="connsiteY2518" fmla="*/ 2251996 h 4288440"/>
              <a:gd name="connsiteX2519" fmla="*/ 1376839 w 6624923"/>
              <a:gd name="connsiteY2519" fmla="*/ 2247329 h 4288440"/>
              <a:gd name="connsiteX2520" fmla="*/ 1367504 w 6624923"/>
              <a:gd name="connsiteY2520" fmla="*/ 2237899 h 4288440"/>
              <a:gd name="connsiteX2521" fmla="*/ 1358170 w 6624923"/>
              <a:gd name="connsiteY2521" fmla="*/ 2228564 h 4288440"/>
              <a:gd name="connsiteX2522" fmla="*/ 1353503 w 6624923"/>
              <a:gd name="connsiteY2522" fmla="*/ 2223897 h 4288440"/>
              <a:gd name="connsiteX2523" fmla="*/ 1353503 w 6624923"/>
              <a:gd name="connsiteY2523" fmla="*/ 2214467 h 4288440"/>
              <a:gd name="connsiteX2524" fmla="*/ 1348835 w 6624923"/>
              <a:gd name="connsiteY2524" fmla="*/ 2209800 h 4288440"/>
              <a:gd name="connsiteX2525" fmla="*/ 1339501 w 6624923"/>
              <a:gd name="connsiteY2525" fmla="*/ 2200370 h 4288440"/>
              <a:gd name="connsiteX2526" fmla="*/ 1334834 w 6624923"/>
              <a:gd name="connsiteY2526" fmla="*/ 2191036 h 4288440"/>
              <a:gd name="connsiteX2527" fmla="*/ 1320737 w 6624923"/>
              <a:gd name="connsiteY2527" fmla="*/ 2167604 h 4288440"/>
              <a:gd name="connsiteX2528" fmla="*/ 1316069 w 6624923"/>
              <a:gd name="connsiteY2528" fmla="*/ 2162937 h 4288440"/>
              <a:gd name="connsiteX2529" fmla="*/ 1311402 w 6624923"/>
              <a:gd name="connsiteY2529" fmla="*/ 2158270 h 4288440"/>
              <a:gd name="connsiteX2530" fmla="*/ 1311402 w 6624923"/>
              <a:gd name="connsiteY2530" fmla="*/ 2153603 h 4288440"/>
              <a:gd name="connsiteX2531" fmla="*/ 1311402 w 6624923"/>
              <a:gd name="connsiteY2531" fmla="*/ 2148935 h 4288440"/>
              <a:gd name="connsiteX2532" fmla="*/ 1306735 w 6624923"/>
              <a:gd name="connsiteY2532" fmla="*/ 2134838 h 4288440"/>
              <a:gd name="connsiteX2533" fmla="*/ 1297400 w 6624923"/>
              <a:gd name="connsiteY2533" fmla="*/ 2116074 h 4288440"/>
              <a:gd name="connsiteX2534" fmla="*/ 1278636 w 6624923"/>
              <a:gd name="connsiteY2534" fmla="*/ 2092643 h 4288440"/>
              <a:gd name="connsiteX2535" fmla="*/ 1259872 w 6624923"/>
              <a:gd name="connsiteY2535" fmla="*/ 2064544 h 4288440"/>
              <a:gd name="connsiteX2536" fmla="*/ 1241108 w 6624923"/>
              <a:gd name="connsiteY2536" fmla="*/ 2031683 h 4288440"/>
              <a:gd name="connsiteX2537" fmla="*/ 1227106 w 6624923"/>
              <a:gd name="connsiteY2537" fmla="*/ 2008251 h 4288440"/>
              <a:gd name="connsiteX2538" fmla="*/ 1222439 w 6624923"/>
              <a:gd name="connsiteY2538" fmla="*/ 1998821 h 4288440"/>
              <a:gd name="connsiteX2539" fmla="*/ 1217771 w 6624923"/>
              <a:gd name="connsiteY2539" fmla="*/ 1989392 h 4288440"/>
              <a:gd name="connsiteX2540" fmla="*/ 1213104 w 6624923"/>
              <a:gd name="connsiteY2540" fmla="*/ 1975295 h 4288440"/>
              <a:gd name="connsiteX2541" fmla="*/ 1208437 w 6624923"/>
              <a:gd name="connsiteY2541" fmla="*/ 1956530 h 4288440"/>
              <a:gd name="connsiteX2542" fmla="*/ 1203770 w 6624923"/>
              <a:gd name="connsiteY2542" fmla="*/ 1947196 h 4288440"/>
              <a:gd name="connsiteX2543" fmla="*/ 1199102 w 6624923"/>
              <a:gd name="connsiteY2543" fmla="*/ 1942529 h 4288440"/>
              <a:gd name="connsiteX2544" fmla="*/ 1194435 w 6624923"/>
              <a:gd name="connsiteY2544" fmla="*/ 1937861 h 4288440"/>
              <a:gd name="connsiteX2545" fmla="*/ 1189768 w 6624923"/>
              <a:gd name="connsiteY2545" fmla="*/ 1928432 h 4288440"/>
              <a:gd name="connsiteX2546" fmla="*/ 1180433 w 6624923"/>
              <a:gd name="connsiteY2546" fmla="*/ 1914335 h 4288440"/>
              <a:gd name="connsiteX2547" fmla="*/ 1171099 w 6624923"/>
              <a:gd name="connsiteY2547" fmla="*/ 1904905 h 4288440"/>
              <a:gd name="connsiteX2548" fmla="*/ 1161764 w 6624923"/>
              <a:gd name="connsiteY2548" fmla="*/ 1904905 h 4288440"/>
              <a:gd name="connsiteX2549" fmla="*/ 1157097 w 6624923"/>
              <a:gd name="connsiteY2549" fmla="*/ 1904905 h 4288440"/>
              <a:gd name="connsiteX2550" fmla="*/ 1157097 w 6624923"/>
              <a:gd name="connsiteY2550" fmla="*/ 1909572 h 4288440"/>
              <a:gd name="connsiteX2551" fmla="*/ 1157097 w 6624923"/>
              <a:gd name="connsiteY2551" fmla="*/ 1919002 h 4288440"/>
              <a:gd name="connsiteX2552" fmla="*/ 1157097 w 6624923"/>
              <a:gd name="connsiteY2552" fmla="*/ 1970627 h 4288440"/>
              <a:gd name="connsiteX2553" fmla="*/ 1157097 w 6624923"/>
              <a:gd name="connsiteY2553" fmla="*/ 2017586 h 4288440"/>
              <a:gd name="connsiteX2554" fmla="*/ 1157097 w 6624923"/>
              <a:gd name="connsiteY2554" fmla="*/ 2059781 h 4288440"/>
              <a:gd name="connsiteX2555" fmla="*/ 1157097 w 6624923"/>
              <a:gd name="connsiteY2555" fmla="*/ 2092643 h 4288440"/>
              <a:gd name="connsiteX2556" fmla="*/ 1152430 w 6624923"/>
              <a:gd name="connsiteY2556" fmla="*/ 2125504 h 4288440"/>
              <a:gd name="connsiteX2557" fmla="*/ 1152430 w 6624923"/>
              <a:gd name="connsiteY2557" fmla="*/ 2148935 h 4288440"/>
              <a:gd name="connsiteX2558" fmla="*/ 1152430 w 6624923"/>
              <a:gd name="connsiteY2558" fmla="*/ 2163032 h 4288440"/>
              <a:gd name="connsiteX2559" fmla="*/ 1152430 w 6624923"/>
              <a:gd name="connsiteY2559" fmla="*/ 2172462 h 4288440"/>
              <a:gd name="connsiteX2560" fmla="*/ 1147763 w 6624923"/>
              <a:gd name="connsiteY2560" fmla="*/ 2195894 h 4288440"/>
              <a:gd name="connsiteX2561" fmla="*/ 1147763 w 6624923"/>
              <a:gd name="connsiteY2561" fmla="*/ 2224088 h 4288440"/>
              <a:gd name="connsiteX2562" fmla="*/ 1147763 w 6624923"/>
              <a:gd name="connsiteY2562" fmla="*/ 2252186 h 4288440"/>
              <a:gd name="connsiteX2563" fmla="*/ 1152430 w 6624923"/>
              <a:gd name="connsiteY2563" fmla="*/ 2266283 h 4288440"/>
              <a:gd name="connsiteX2564" fmla="*/ 1157097 w 6624923"/>
              <a:gd name="connsiteY2564" fmla="*/ 2270951 h 4288440"/>
              <a:gd name="connsiteX2565" fmla="*/ 1166432 w 6624923"/>
              <a:gd name="connsiteY2565" fmla="*/ 2275618 h 4288440"/>
              <a:gd name="connsiteX2566" fmla="*/ 1180529 w 6624923"/>
              <a:gd name="connsiteY2566" fmla="*/ 2284952 h 4288440"/>
              <a:gd name="connsiteX2567" fmla="*/ 1199293 w 6624923"/>
              <a:gd name="connsiteY2567" fmla="*/ 2303717 h 4288440"/>
              <a:gd name="connsiteX2568" fmla="*/ 1222724 w 6624923"/>
              <a:gd name="connsiteY2568" fmla="*/ 2322481 h 4288440"/>
              <a:gd name="connsiteX2569" fmla="*/ 1232059 w 6624923"/>
              <a:gd name="connsiteY2569" fmla="*/ 2327148 h 4288440"/>
              <a:gd name="connsiteX2570" fmla="*/ 1236726 w 6624923"/>
              <a:gd name="connsiteY2570" fmla="*/ 2331815 h 4288440"/>
              <a:gd name="connsiteX2571" fmla="*/ 1246061 w 6624923"/>
              <a:gd name="connsiteY2571" fmla="*/ 2345912 h 4288440"/>
              <a:gd name="connsiteX2572" fmla="*/ 1264825 w 6624923"/>
              <a:gd name="connsiteY2572" fmla="*/ 2364677 h 4288440"/>
              <a:gd name="connsiteX2573" fmla="*/ 1292924 w 6624923"/>
              <a:gd name="connsiteY2573" fmla="*/ 2397538 h 4288440"/>
              <a:gd name="connsiteX2574" fmla="*/ 1321022 w 6624923"/>
              <a:gd name="connsiteY2574" fmla="*/ 2430399 h 4288440"/>
              <a:gd name="connsiteX2575" fmla="*/ 1339787 w 6624923"/>
              <a:gd name="connsiteY2575" fmla="*/ 2463260 h 4288440"/>
              <a:gd name="connsiteX2576" fmla="*/ 1353884 w 6624923"/>
              <a:gd name="connsiteY2576" fmla="*/ 2486692 h 4288440"/>
              <a:gd name="connsiteX2577" fmla="*/ 1363218 w 6624923"/>
              <a:gd name="connsiteY2577" fmla="*/ 2505456 h 4288440"/>
              <a:gd name="connsiteX2578" fmla="*/ 1367885 w 6624923"/>
              <a:gd name="connsiteY2578" fmla="*/ 2514791 h 4288440"/>
              <a:gd name="connsiteX2579" fmla="*/ 1367885 w 6624923"/>
              <a:gd name="connsiteY2579" fmla="*/ 2519458 h 4288440"/>
              <a:gd name="connsiteX2580" fmla="*/ 1372553 w 6624923"/>
              <a:gd name="connsiteY2580" fmla="*/ 2528792 h 4288440"/>
              <a:gd name="connsiteX2581" fmla="*/ 1367885 w 6624923"/>
              <a:gd name="connsiteY2581" fmla="*/ 2542889 h 4288440"/>
              <a:gd name="connsiteX2582" fmla="*/ 1353788 w 6624923"/>
              <a:gd name="connsiteY2582" fmla="*/ 2538222 h 4288440"/>
              <a:gd name="connsiteX2583" fmla="*/ 1339691 w 6624923"/>
              <a:gd name="connsiteY2583" fmla="*/ 2519458 h 4288440"/>
              <a:gd name="connsiteX2584" fmla="*/ 1316260 w 6624923"/>
              <a:gd name="connsiteY2584" fmla="*/ 2486597 h 4288440"/>
              <a:gd name="connsiteX2585" fmla="*/ 1302163 w 6624923"/>
              <a:gd name="connsiteY2585" fmla="*/ 2467832 h 4288440"/>
              <a:gd name="connsiteX2586" fmla="*/ 1297496 w 6624923"/>
              <a:gd name="connsiteY2586" fmla="*/ 2463165 h 4288440"/>
              <a:gd name="connsiteX2587" fmla="*/ 1292828 w 6624923"/>
              <a:gd name="connsiteY2587" fmla="*/ 2458498 h 4288440"/>
              <a:gd name="connsiteX2588" fmla="*/ 1283494 w 6624923"/>
              <a:gd name="connsiteY2588" fmla="*/ 2449163 h 4288440"/>
              <a:gd name="connsiteX2589" fmla="*/ 1274159 w 6624923"/>
              <a:gd name="connsiteY2589" fmla="*/ 2439829 h 4288440"/>
              <a:gd name="connsiteX2590" fmla="*/ 1269492 w 6624923"/>
              <a:gd name="connsiteY2590" fmla="*/ 2435162 h 4288440"/>
              <a:gd name="connsiteX2591" fmla="*/ 1264825 w 6624923"/>
              <a:gd name="connsiteY2591" fmla="*/ 2430494 h 4288440"/>
              <a:gd name="connsiteX2592" fmla="*/ 1255490 w 6624923"/>
              <a:gd name="connsiteY2592" fmla="*/ 2421160 h 4288440"/>
              <a:gd name="connsiteX2593" fmla="*/ 1246156 w 6624923"/>
              <a:gd name="connsiteY2593" fmla="*/ 2411825 h 4288440"/>
              <a:gd name="connsiteX2594" fmla="*/ 1241489 w 6624923"/>
              <a:gd name="connsiteY2594" fmla="*/ 2411825 h 4288440"/>
              <a:gd name="connsiteX2595" fmla="*/ 1227487 w 6624923"/>
              <a:gd name="connsiteY2595" fmla="*/ 2402396 h 4288440"/>
              <a:gd name="connsiteX2596" fmla="*/ 1204055 w 6624923"/>
              <a:gd name="connsiteY2596" fmla="*/ 2383631 h 4288440"/>
              <a:gd name="connsiteX2597" fmla="*/ 1180624 w 6624923"/>
              <a:gd name="connsiteY2597" fmla="*/ 2360200 h 4288440"/>
              <a:gd name="connsiteX2598" fmla="*/ 1161860 w 6624923"/>
              <a:gd name="connsiteY2598" fmla="*/ 2341436 h 4288440"/>
              <a:gd name="connsiteX2599" fmla="*/ 1152525 w 6624923"/>
              <a:gd name="connsiteY2599" fmla="*/ 2332006 h 4288440"/>
              <a:gd name="connsiteX2600" fmla="*/ 1143095 w 6624923"/>
              <a:gd name="connsiteY2600" fmla="*/ 2327339 h 4288440"/>
              <a:gd name="connsiteX2601" fmla="*/ 1133761 w 6624923"/>
              <a:gd name="connsiteY2601" fmla="*/ 2332006 h 4288440"/>
              <a:gd name="connsiteX2602" fmla="*/ 1129094 w 6624923"/>
              <a:gd name="connsiteY2602" fmla="*/ 2336673 h 4288440"/>
              <a:gd name="connsiteX2603" fmla="*/ 1124426 w 6624923"/>
              <a:gd name="connsiteY2603" fmla="*/ 2341340 h 4288440"/>
              <a:gd name="connsiteX2604" fmla="*/ 1124426 w 6624923"/>
              <a:gd name="connsiteY2604" fmla="*/ 2346008 h 4288440"/>
              <a:gd name="connsiteX2605" fmla="*/ 1133761 w 6624923"/>
              <a:gd name="connsiteY2605" fmla="*/ 2355342 h 4288440"/>
              <a:gd name="connsiteX2606" fmla="*/ 1133761 w 6624923"/>
              <a:gd name="connsiteY2606" fmla="*/ 2369439 h 4288440"/>
              <a:gd name="connsiteX2607" fmla="*/ 1133761 w 6624923"/>
              <a:gd name="connsiteY2607" fmla="*/ 2402300 h 4288440"/>
              <a:gd name="connsiteX2608" fmla="*/ 1129094 w 6624923"/>
              <a:gd name="connsiteY2608" fmla="*/ 2425732 h 4288440"/>
              <a:gd name="connsiteX2609" fmla="*/ 1133761 w 6624923"/>
              <a:gd name="connsiteY2609" fmla="*/ 2449163 h 4288440"/>
              <a:gd name="connsiteX2610" fmla="*/ 1133761 w 6624923"/>
              <a:gd name="connsiteY2610" fmla="*/ 2463260 h 4288440"/>
              <a:gd name="connsiteX2611" fmla="*/ 1133761 w 6624923"/>
              <a:gd name="connsiteY2611" fmla="*/ 2472690 h 4288440"/>
              <a:gd name="connsiteX2612" fmla="*/ 1129094 w 6624923"/>
              <a:gd name="connsiteY2612" fmla="*/ 2486787 h 4288440"/>
              <a:gd name="connsiteX2613" fmla="*/ 1124426 w 6624923"/>
              <a:gd name="connsiteY2613" fmla="*/ 2491454 h 4288440"/>
              <a:gd name="connsiteX2614" fmla="*/ 1124426 w 6624923"/>
              <a:gd name="connsiteY2614" fmla="*/ 2496122 h 4288440"/>
              <a:gd name="connsiteX2615" fmla="*/ 1129094 w 6624923"/>
              <a:gd name="connsiteY2615" fmla="*/ 2500789 h 4288440"/>
              <a:gd name="connsiteX2616" fmla="*/ 1133761 w 6624923"/>
              <a:gd name="connsiteY2616" fmla="*/ 2505456 h 4288440"/>
              <a:gd name="connsiteX2617" fmla="*/ 1129094 w 6624923"/>
              <a:gd name="connsiteY2617" fmla="*/ 2514791 h 4288440"/>
              <a:gd name="connsiteX2618" fmla="*/ 1124426 w 6624923"/>
              <a:gd name="connsiteY2618" fmla="*/ 2519458 h 4288440"/>
              <a:gd name="connsiteX2619" fmla="*/ 1124426 w 6624923"/>
              <a:gd name="connsiteY2619" fmla="*/ 2524125 h 4288440"/>
              <a:gd name="connsiteX2620" fmla="*/ 1129094 w 6624923"/>
              <a:gd name="connsiteY2620" fmla="*/ 2533460 h 4288440"/>
              <a:gd name="connsiteX2621" fmla="*/ 1133761 w 6624923"/>
              <a:gd name="connsiteY2621" fmla="*/ 2542889 h 4288440"/>
              <a:gd name="connsiteX2622" fmla="*/ 1133761 w 6624923"/>
              <a:gd name="connsiteY2622" fmla="*/ 2561654 h 4288440"/>
              <a:gd name="connsiteX2623" fmla="*/ 1133761 w 6624923"/>
              <a:gd name="connsiteY2623" fmla="*/ 2570988 h 4288440"/>
              <a:gd name="connsiteX2624" fmla="*/ 1138428 w 6624923"/>
              <a:gd name="connsiteY2624" fmla="*/ 2575655 h 4288440"/>
              <a:gd name="connsiteX2625" fmla="*/ 1143095 w 6624923"/>
              <a:gd name="connsiteY2625" fmla="*/ 2584990 h 4288440"/>
              <a:gd name="connsiteX2626" fmla="*/ 1143095 w 6624923"/>
              <a:gd name="connsiteY2626" fmla="*/ 2603754 h 4288440"/>
              <a:gd name="connsiteX2627" fmla="*/ 1143095 w 6624923"/>
              <a:gd name="connsiteY2627" fmla="*/ 2627186 h 4288440"/>
              <a:gd name="connsiteX2628" fmla="*/ 1147763 w 6624923"/>
              <a:gd name="connsiteY2628" fmla="*/ 2641283 h 4288440"/>
              <a:gd name="connsiteX2629" fmla="*/ 1147763 w 6624923"/>
              <a:gd name="connsiteY2629" fmla="*/ 2650617 h 4288440"/>
              <a:gd name="connsiteX2630" fmla="*/ 1143095 w 6624923"/>
              <a:gd name="connsiteY2630" fmla="*/ 2664714 h 4288440"/>
              <a:gd name="connsiteX2631" fmla="*/ 1133761 w 6624923"/>
              <a:gd name="connsiteY2631" fmla="*/ 2669381 h 4288440"/>
              <a:gd name="connsiteX2632" fmla="*/ 1133761 w 6624923"/>
              <a:gd name="connsiteY2632" fmla="*/ 2664714 h 4288440"/>
              <a:gd name="connsiteX2633" fmla="*/ 1129094 w 6624923"/>
              <a:gd name="connsiteY2633" fmla="*/ 2650617 h 4288440"/>
              <a:gd name="connsiteX2634" fmla="*/ 1124426 w 6624923"/>
              <a:gd name="connsiteY2634" fmla="*/ 2645950 h 4288440"/>
              <a:gd name="connsiteX2635" fmla="*/ 1124426 w 6624923"/>
              <a:gd name="connsiteY2635" fmla="*/ 2650617 h 4288440"/>
              <a:gd name="connsiteX2636" fmla="*/ 1119759 w 6624923"/>
              <a:gd name="connsiteY2636" fmla="*/ 2659952 h 4288440"/>
              <a:gd name="connsiteX2637" fmla="*/ 1115092 w 6624923"/>
              <a:gd name="connsiteY2637" fmla="*/ 2664619 h 4288440"/>
              <a:gd name="connsiteX2638" fmla="*/ 1110425 w 6624923"/>
              <a:gd name="connsiteY2638" fmla="*/ 2659952 h 4288440"/>
              <a:gd name="connsiteX2639" fmla="*/ 1110425 w 6624923"/>
              <a:gd name="connsiteY2639" fmla="*/ 2645855 h 4288440"/>
              <a:gd name="connsiteX2640" fmla="*/ 1110425 w 6624923"/>
              <a:gd name="connsiteY2640" fmla="*/ 2636520 h 4288440"/>
              <a:gd name="connsiteX2641" fmla="*/ 1110425 w 6624923"/>
              <a:gd name="connsiteY2641" fmla="*/ 2631853 h 4288440"/>
              <a:gd name="connsiteX2642" fmla="*/ 1105757 w 6624923"/>
              <a:gd name="connsiteY2642" fmla="*/ 2641283 h 4288440"/>
              <a:gd name="connsiteX2643" fmla="*/ 1101090 w 6624923"/>
              <a:gd name="connsiteY2643" fmla="*/ 2636615 h 4288440"/>
              <a:gd name="connsiteX2644" fmla="*/ 1101090 w 6624923"/>
              <a:gd name="connsiteY2644" fmla="*/ 2627186 h 4288440"/>
              <a:gd name="connsiteX2645" fmla="*/ 1101090 w 6624923"/>
              <a:gd name="connsiteY2645" fmla="*/ 2613089 h 4288440"/>
              <a:gd name="connsiteX2646" fmla="*/ 1101090 w 6624923"/>
              <a:gd name="connsiteY2646" fmla="*/ 2598991 h 4288440"/>
              <a:gd name="connsiteX2647" fmla="*/ 1101090 w 6624923"/>
              <a:gd name="connsiteY2647" fmla="*/ 2584895 h 4288440"/>
              <a:gd name="connsiteX2648" fmla="*/ 1096423 w 6624923"/>
              <a:gd name="connsiteY2648" fmla="*/ 2547366 h 4288440"/>
              <a:gd name="connsiteX2649" fmla="*/ 1091756 w 6624923"/>
              <a:gd name="connsiteY2649" fmla="*/ 2467642 h 4288440"/>
              <a:gd name="connsiteX2650" fmla="*/ 1096423 w 6624923"/>
              <a:gd name="connsiteY2650" fmla="*/ 2383250 h 4288440"/>
              <a:gd name="connsiteX2651" fmla="*/ 1101090 w 6624923"/>
              <a:gd name="connsiteY2651" fmla="*/ 2350389 h 4288440"/>
              <a:gd name="connsiteX2652" fmla="*/ 1101090 w 6624923"/>
              <a:gd name="connsiteY2652" fmla="*/ 2331625 h 4288440"/>
              <a:gd name="connsiteX2653" fmla="*/ 1101090 w 6624923"/>
              <a:gd name="connsiteY2653" fmla="*/ 2317528 h 4288440"/>
              <a:gd name="connsiteX2654" fmla="*/ 1096423 w 6624923"/>
              <a:gd name="connsiteY2654" fmla="*/ 2298764 h 4288440"/>
              <a:gd name="connsiteX2655" fmla="*/ 1091756 w 6624923"/>
              <a:gd name="connsiteY2655" fmla="*/ 2279999 h 4288440"/>
              <a:gd name="connsiteX2656" fmla="*/ 1082421 w 6624923"/>
              <a:gd name="connsiteY2656" fmla="*/ 2265902 h 4288440"/>
              <a:gd name="connsiteX2657" fmla="*/ 1063657 w 6624923"/>
              <a:gd name="connsiteY2657" fmla="*/ 2242471 h 4288440"/>
              <a:gd name="connsiteX2658" fmla="*/ 1035558 w 6624923"/>
              <a:gd name="connsiteY2658" fmla="*/ 2209610 h 4288440"/>
              <a:gd name="connsiteX2659" fmla="*/ 1021461 w 6624923"/>
              <a:gd name="connsiteY2659" fmla="*/ 2195513 h 4288440"/>
              <a:gd name="connsiteX2660" fmla="*/ 1012127 w 6624923"/>
              <a:gd name="connsiteY2660" fmla="*/ 2186178 h 4288440"/>
              <a:gd name="connsiteX2661" fmla="*/ 993362 w 6624923"/>
              <a:gd name="connsiteY2661" fmla="*/ 2167414 h 4288440"/>
              <a:gd name="connsiteX2662" fmla="*/ 979265 w 6624923"/>
              <a:gd name="connsiteY2662" fmla="*/ 2158079 h 4288440"/>
              <a:gd name="connsiteX2663" fmla="*/ 969931 w 6624923"/>
              <a:gd name="connsiteY2663" fmla="*/ 2143982 h 4288440"/>
              <a:gd name="connsiteX2664" fmla="*/ 955834 w 6624923"/>
              <a:gd name="connsiteY2664" fmla="*/ 2129885 h 4288440"/>
              <a:gd name="connsiteX2665" fmla="*/ 941737 w 6624923"/>
              <a:gd name="connsiteY2665" fmla="*/ 2115788 h 4288440"/>
              <a:gd name="connsiteX2666" fmla="*/ 927640 w 6624923"/>
              <a:gd name="connsiteY2666" fmla="*/ 2097024 h 4288440"/>
              <a:gd name="connsiteX2667" fmla="*/ 913543 w 6624923"/>
              <a:gd name="connsiteY2667" fmla="*/ 2082927 h 4288440"/>
              <a:gd name="connsiteX2668" fmla="*/ 899541 w 6624923"/>
              <a:gd name="connsiteY2668" fmla="*/ 2078260 h 4288440"/>
              <a:gd name="connsiteX2669" fmla="*/ 894874 w 6624923"/>
              <a:gd name="connsiteY2669" fmla="*/ 2082927 h 4288440"/>
              <a:gd name="connsiteX2670" fmla="*/ 890207 w 6624923"/>
              <a:gd name="connsiteY2670" fmla="*/ 2087594 h 4288440"/>
              <a:gd name="connsiteX2671" fmla="*/ 890207 w 6624923"/>
              <a:gd name="connsiteY2671" fmla="*/ 2096929 h 4288440"/>
              <a:gd name="connsiteX2672" fmla="*/ 890207 w 6624923"/>
              <a:gd name="connsiteY2672" fmla="*/ 2111026 h 4288440"/>
              <a:gd name="connsiteX2673" fmla="*/ 894874 w 6624923"/>
              <a:gd name="connsiteY2673" fmla="*/ 2167319 h 4288440"/>
              <a:gd name="connsiteX2674" fmla="*/ 899541 w 6624923"/>
              <a:gd name="connsiteY2674" fmla="*/ 2214277 h 4288440"/>
              <a:gd name="connsiteX2675" fmla="*/ 908876 w 6624923"/>
              <a:gd name="connsiteY2675" fmla="*/ 2261235 h 4288440"/>
              <a:gd name="connsiteX2676" fmla="*/ 922973 w 6624923"/>
              <a:gd name="connsiteY2676" fmla="*/ 2308193 h 4288440"/>
              <a:gd name="connsiteX2677" fmla="*/ 932307 w 6624923"/>
              <a:gd name="connsiteY2677" fmla="*/ 2341055 h 4288440"/>
              <a:gd name="connsiteX2678" fmla="*/ 941642 w 6624923"/>
              <a:gd name="connsiteY2678" fmla="*/ 2369153 h 4288440"/>
              <a:gd name="connsiteX2679" fmla="*/ 941642 w 6624923"/>
              <a:gd name="connsiteY2679" fmla="*/ 2387918 h 4288440"/>
              <a:gd name="connsiteX2680" fmla="*/ 941642 w 6624923"/>
              <a:gd name="connsiteY2680" fmla="*/ 2397252 h 4288440"/>
              <a:gd name="connsiteX2681" fmla="*/ 946309 w 6624923"/>
              <a:gd name="connsiteY2681" fmla="*/ 2397252 h 4288440"/>
              <a:gd name="connsiteX2682" fmla="*/ 946309 w 6624923"/>
              <a:gd name="connsiteY2682" fmla="*/ 2401919 h 4288440"/>
              <a:gd name="connsiteX2683" fmla="*/ 946309 w 6624923"/>
              <a:gd name="connsiteY2683" fmla="*/ 2411349 h 4288440"/>
              <a:gd name="connsiteX2684" fmla="*/ 941642 w 6624923"/>
              <a:gd name="connsiteY2684" fmla="*/ 2425446 h 4288440"/>
              <a:gd name="connsiteX2685" fmla="*/ 941642 w 6624923"/>
              <a:gd name="connsiteY2685" fmla="*/ 2430113 h 4288440"/>
              <a:gd name="connsiteX2686" fmla="*/ 936974 w 6624923"/>
              <a:gd name="connsiteY2686" fmla="*/ 2425446 h 4288440"/>
              <a:gd name="connsiteX2687" fmla="*/ 936974 w 6624923"/>
              <a:gd name="connsiteY2687" fmla="*/ 2420779 h 4288440"/>
              <a:gd name="connsiteX2688" fmla="*/ 932307 w 6624923"/>
              <a:gd name="connsiteY2688" fmla="*/ 2411444 h 4288440"/>
              <a:gd name="connsiteX2689" fmla="*/ 927640 w 6624923"/>
              <a:gd name="connsiteY2689" fmla="*/ 2397347 h 4288440"/>
              <a:gd name="connsiteX2690" fmla="*/ 918305 w 6624923"/>
              <a:gd name="connsiteY2690" fmla="*/ 2383250 h 4288440"/>
              <a:gd name="connsiteX2691" fmla="*/ 908971 w 6624923"/>
              <a:gd name="connsiteY2691" fmla="*/ 2364486 h 4288440"/>
              <a:gd name="connsiteX2692" fmla="*/ 904304 w 6624923"/>
              <a:gd name="connsiteY2692" fmla="*/ 2345722 h 4288440"/>
              <a:gd name="connsiteX2693" fmla="*/ 904304 w 6624923"/>
              <a:gd name="connsiteY2693" fmla="*/ 2326958 h 4288440"/>
              <a:gd name="connsiteX2694" fmla="*/ 899636 w 6624923"/>
              <a:gd name="connsiteY2694" fmla="*/ 2312861 h 4288440"/>
              <a:gd name="connsiteX2695" fmla="*/ 894969 w 6624923"/>
              <a:gd name="connsiteY2695" fmla="*/ 2303431 h 4288440"/>
              <a:gd name="connsiteX2696" fmla="*/ 890302 w 6624923"/>
              <a:gd name="connsiteY2696" fmla="*/ 2294096 h 4288440"/>
              <a:gd name="connsiteX2697" fmla="*/ 890302 w 6624923"/>
              <a:gd name="connsiteY2697" fmla="*/ 2284667 h 4288440"/>
              <a:gd name="connsiteX2698" fmla="*/ 885635 w 6624923"/>
              <a:gd name="connsiteY2698" fmla="*/ 2279999 h 4288440"/>
              <a:gd name="connsiteX2699" fmla="*/ 880967 w 6624923"/>
              <a:gd name="connsiteY2699" fmla="*/ 2275332 h 4288440"/>
              <a:gd name="connsiteX2700" fmla="*/ 871538 w 6624923"/>
              <a:gd name="connsiteY2700" fmla="*/ 2270665 h 4288440"/>
              <a:gd name="connsiteX2701" fmla="*/ 866870 w 6624923"/>
              <a:gd name="connsiteY2701" fmla="*/ 2261330 h 4288440"/>
              <a:gd name="connsiteX2702" fmla="*/ 852773 w 6624923"/>
              <a:gd name="connsiteY2702" fmla="*/ 2228469 h 4288440"/>
              <a:gd name="connsiteX2703" fmla="*/ 848106 w 6624923"/>
              <a:gd name="connsiteY2703" fmla="*/ 2205038 h 4288440"/>
              <a:gd name="connsiteX2704" fmla="*/ 843439 w 6624923"/>
              <a:gd name="connsiteY2704" fmla="*/ 2181606 h 4288440"/>
              <a:gd name="connsiteX2705" fmla="*/ 843439 w 6624923"/>
              <a:gd name="connsiteY2705" fmla="*/ 2158175 h 4288440"/>
              <a:gd name="connsiteX2706" fmla="*/ 843439 w 6624923"/>
              <a:gd name="connsiteY2706" fmla="*/ 2153507 h 4288440"/>
              <a:gd name="connsiteX2707" fmla="*/ 843439 w 6624923"/>
              <a:gd name="connsiteY2707" fmla="*/ 2148840 h 4288440"/>
              <a:gd name="connsiteX2708" fmla="*/ 838772 w 6624923"/>
              <a:gd name="connsiteY2708" fmla="*/ 2158270 h 4288440"/>
              <a:gd name="connsiteX2709" fmla="*/ 834104 w 6624923"/>
              <a:gd name="connsiteY2709" fmla="*/ 2167604 h 4288440"/>
              <a:gd name="connsiteX2710" fmla="*/ 824770 w 6624923"/>
              <a:gd name="connsiteY2710" fmla="*/ 2177034 h 4288440"/>
              <a:gd name="connsiteX2711" fmla="*/ 820103 w 6624923"/>
              <a:gd name="connsiteY2711" fmla="*/ 2186464 h 4288440"/>
              <a:gd name="connsiteX2712" fmla="*/ 820103 w 6624923"/>
              <a:gd name="connsiteY2712" fmla="*/ 2191131 h 4288440"/>
              <a:gd name="connsiteX2713" fmla="*/ 815435 w 6624923"/>
              <a:gd name="connsiteY2713" fmla="*/ 2205228 h 4288440"/>
              <a:gd name="connsiteX2714" fmla="*/ 815435 w 6624923"/>
              <a:gd name="connsiteY2714" fmla="*/ 2223992 h 4288440"/>
              <a:gd name="connsiteX2715" fmla="*/ 815435 w 6624923"/>
              <a:gd name="connsiteY2715" fmla="*/ 2252091 h 4288440"/>
              <a:gd name="connsiteX2716" fmla="*/ 815435 w 6624923"/>
              <a:gd name="connsiteY2716" fmla="*/ 2275523 h 4288440"/>
              <a:gd name="connsiteX2717" fmla="*/ 810768 w 6624923"/>
              <a:gd name="connsiteY2717" fmla="*/ 2294287 h 4288440"/>
              <a:gd name="connsiteX2718" fmla="*/ 810768 w 6624923"/>
              <a:gd name="connsiteY2718" fmla="*/ 2308384 h 4288440"/>
              <a:gd name="connsiteX2719" fmla="*/ 806101 w 6624923"/>
              <a:gd name="connsiteY2719" fmla="*/ 2317718 h 4288440"/>
              <a:gd name="connsiteX2720" fmla="*/ 806101 w 6624923"/>
              <a:gd name="connsiteY2720" fmla="*/ 2322386 h 4288440"/>
              <a:gd name="connsiteX2721" fmla="*/ 806101 w 6624923"/>
              <a:gd name="connsiteY2721" fmla="*/ 2322386 h 4288440"/>
              <a:gd name="connsiteX2722" fmla="*/ 801434 w 6624923"/>
              <a:gd name="connsiteY2722" fmla="*/ 2317718 h 4288440"/>
              <a:gd name="connsiteX2723" fmla="*/ 801434 w 6624923"/>
              <a:gd name="connsiteY2723" fmla="*/ 2303621 h 4288440"/>
              <a:gd name="connsiteX2724" fmla="*/ 796766 w 6624923"/>
              <a:gd name="connsiteY2724" fmla="*/ 2280190 h 4288440"/>
              <a:gd name="connsiteX2725" fmla="*/ 792099 w 6624923"/>
              <a:gd name="connsiteY2725" fmla="*/ 2270760 h 4288440"/>
              <a:gd name="connsiteX2726" fmla="*/ 787432 w 6624923"/>
              <a:gd name="connsiteY2726" fmla="*/ 2266093 h 4288440"/>
              <a:gd name="connsiteX2727" fmla="*/ 792099 w 6624923"/>
              <a:gd name="connsiteY2727" fmla="*/ 2270760 h 4288440"/>
              <a:gd name="connsiteX2728" fmla="*/ 792099 w 6624923"/>
              <a:gd name="connsiteY2728" fmla="*/ 2280190 h 4288440"/>
              <a:gd name="connsiteX2729" fmla="*/ 792099 w 6624923"/>
              <a:gd name="connsiteY2729" fmla="*/ 2298954 h 4288440"/>
              <a:gd name="connsiteX2730" fmla="*/ 796766 w 6624923"/>
              <a:gd name="connsiteY2730" fmla="*/ 2317718 h 4288440"/>
              <a:gd name="connsiteX2731" fmla="*/ 796766 w 6624923"/>
              <a:gd name="connsiteY2731" fmla="*/ 2345912 h 4288440"/>
              <a:gd name="connsiteX2732" fmla="*/ 796766 w 6624923"/>
              <a:gd name="connsiteY2732" fmla="*/ 2369344 h 4288440"/>
              <a:gd name="connsiteX2733" fmla="*/ 796766 w 6624923"/>
              <a:gd name="connsiteY2733" fmla="*/ 2388108 h 4288440"/>
              <a:gd name="connsiteX2734" fmla="*/ 796766 w 6624923"/>
              <a:gd name="connsiteY2734" fmla="*/ 2406872 h 4288440"/>
              <a:gd name="connsiteX2735" fmla="*/ 801434 w 6624923"/>
              <a:gd name="connsiteY2735" fmla="*/ 2411540 h 4288440"/>
              <a:gd name="connsiteX2736" fmla="*/ 801434 w 6624923"/>
              <a:gd name="connsiteY2736" fmla="*/ 2420874 h 4288440"/>
              <a:gd name="connsiteX2737" fmla="*/ 806101 w 6624923"/>
              <a:gd name="connsiteY2737" fmla="*/ 2434971 h 4288440"/>
              <a:gd name="connsiteX2738" fmla="*/ 806101 w 6624923"/>
              <a:gd name="connsiteY2738" fmla="*/ 2458403 h 4288440"/>
              <a:gd name="connsiteX2739" fmla="*/ 815531 w 6624923"/>
              <a:gd name="connsiteY2739" fmla="*/ 2486597 h 4288440"/>
              <a:gd name="connsiteX2740" fmla="*/ 820198 w 6624923"/>
              <a:gd name="connsiteY2740" fmla="*/ 2510028 h 4288440"/>
              <a:gd name="connsiteX2741" fmla="*/ 829532 w 6624923"/>
              <a:gd name="connsiteY2741" fmla="*/ 2533460 h 4288440"/>
              <a:gd name="connsiteX2742" fmla="*/ 834200 w 6624923"/>
              <a:gd name="connsiteY2742" fmla="*/ 2547557 h 4288440"/>
              <a:gd name="connsiteX2743" fmla="*/ 843534 w 6624923"/>
              <a:gd name="connsiteY2743" fmla="*/ 2566321 h 4288440"/>
              <a:gd name="connsiteX2744" fmla="*/ 852869 w 6624923"/>
              <a:gd name="connsiteY2744" fmla="*/ 2585085 h 4288440"/>
              <a:gd name="connsiteX2745" fmla="*/ 862203 w 6624923"/>
              <a:gd name="connsiteY2745" fmla="*/ 2603849 h 4288440"/>
              <a:gd name="connsiteX2746" fmla="*/ 871538 w 6624923"/>
              <a:gd name="connsiteY2746" fmla="*/ 2617946 h 4288440"/>
              <a:gd name="connsiteX2747" fmla="*/ 880967 w 6624923"/>
              <a:gd name="connsiteY2747" fmla="*/ 2632043 h 4288440"/>
              <a:gd name="connsiteX2748" fmla="*/ 899732 w 6624923"/>
              <a:gd name="connsiteY2748" fmla="*/ 2646140 h 4288440"/>
              <a:gd name="connsiteX2749" fmla="*/ 913733 w 6624923"/>
              <a:gd name="connsiteY2749" fmla="*/ 2660237 h 4288440"/>
              <a:gd name="connsiteX2750" fmla="*/ 932498 w 6624923"/>
              <a:gd name="connsiteY2750" fmla="*/ 2669667 h 4288440"/>
              <a:gd name="connsiteX2751" fmla="*/ 941832 w 6624923"/>
              <a:gd name="connsiteY2751" fmla="*/ 2679002 h 4288440"/>
              <a:gd name="connsiteX2752" fmla="*/ 946499 w 6624923"/>
              <a:gd name="connsiteY2752" fmla="*/ 2679002 h 4288440"/>
              <a:gd name="connsiteX2753" fmla="*/ 951167 w 6624923"/>
              <a:gd name="connsiteY2753" fmla="*/ 2688336 h 4288440"/>
              <a:gd name="connsiteX2754" fmla="*/ 960501 w 6624923"/>
              <a:gd name="connsiteY2754" fmla="*/ 2693003 h 4288440"/>
              <a:gd name="connsiteX2755" fmla="*/ 965168 w 6624923"/>
              <a:gd name="connsiteY2755" fmla="*/ 2693003 h 4288440"/>
              <a:gd name="connsiteX2756" fmla="*/ 969836 w 6624923"/>
              <a:gd name="connsiteY2756" fmla="*/ 2697671 h 4288440"/>
              <a:gd name="connsiteX2757" fmla="*/ 979170 w 6624923"/>
              <a:gd name="connsiteY2757" fmla="*/ 2702338 h 4288440"/>
              <a:gd name="connsiteX2758" fmla="*/ 988505 w 6624923"/>
              <a:gd name="connsiteY2758" fmla="*/ 2707005 h 4288440"/>
              <a:gd name="connsiteX2759" fmla="*/ 983837 w 6624923"/>
              <a:gd name="connsiteY2759" fmla="*/ 2702338 h 4288440"/>
              <a:gd name="connsiteX2760" fmla="*/ 974503 w 6624923"/>
              <a:gd name="connsiteY2760" fmla="*/ 2692908 h 4288440"/>
              <a:gd name="connsiteX2761" fmla="*/ 965168 w 6624923"/>
              <a:gd name="connsiteY2761" fmla="*/ 2683574 h 4288440"/>
              <a:gd name="connsiteX2762" fmla="*/ 955834 w 6624923"/>
              <a:gd name="connsiteY2762" fmla="*/ 2664809 h 4288440"/>
              <a:gd name="connsiteX2763" fmla="*/ 941737 w 6624923"/>
              <a:gd name="connsiteY2763" fmla="*/ 2646045 h 4288440"/>
              <a:gd name="connsiteX2764" fmla="*/ 937070 w 6624923"/>
              <a:gd name="connsiteY2764" fmla="*/ 2627281 h 4288440"/>
              <a:gd name="connsiteX2765" fmla="*/ 932402 w 6624923"/>
              <a:gd name="connsiteY2765" fmla="*/ 2608516 h 4288440"/>
              <a:gd name="connsiteX2766" fmla="*/ 932402 w 6624923"/>
              <a:gd name="connsiteY2766" fmla="*/ 2594420 h 4288440"/>
              <a:gd name="connsiteX2767" fmla="*/ 937070 w 6624923"/>
              <a:gd name="connsiteY2767" fmla="*/ 2589753 h 4288440"/>
              <a:gd name="connsiteX2768" fmla="*/ 941737 w 6624923"/>
              <a:gd name="connsiteY2768" fmla="*/ 2594420 h 4288440"/>
              <a:gd name="connsiteX2769" fmla="*/ 941737 w 6624923"/>
              <a:gd name="connsiteY2769" fmla="*/ 2608516 h 4288440"/>
              <a:gd name="connsiteX2770" fmla="*/ 946404 w 6624923"/>
              <a:gd name="connsiteY2770" fmla="*/ 2622614 h 4288440"/>
              <a:gd name="connsiteX2771" fmla="*/ 951071 w 6624923"/>
              <a:gd name="connsiteY2771" fmla="*/ 2627281 h 4288440"/>
              <a:gd name="connsiteX2772" fmla="*/ 955738 w 6624923"/>
              <a:gd name="connsiteY2772" fmla="*/ 2636711 h 4288440"/>
              <a:gd name="connsiteX2773" fmla="*/ 960406 w 6624923"/>
              <a:gd name="connsiteY2773" fmla="*/ 2646045 h 4288440"/>
              <a:gd name="connsiteX2774" fmla="*/ 974503 w 6624923"/>
              <a:gd name="connsiteY2774" fmla="*/ 2674239 h 4288440"/>
              <a:gd name="connsiteX2775" fmla="*/ 979170 w 6624923"/>
              <a:gd name="connsiteY2775" fmla="*/ 2683574 h 4288440"/>
              <a:gd name="connsiteX2776" fmla="*/ 988505 w 6624923"/>
              <a:gd name="connsiteY2776" fmla="*/ 2688241 h 4288440"/>
              <a:gd name="connsiteX2777" fmla="*/ 1002602 w 6624923"/>
              <a:gd name="connsiteY2777" fmla="*/ 2697575 h 4288440"/>
              <a:gd name="connsiteX2778" fmla="*/ 1021366 w 6624923"/>
              <a:gd name="connsiteY2778" fmla="*/ 2716340 h 4288440"/>
              <a:gd name="connsiteX2779" fmla="*/ 1040130 w 6624923"/>
              <a:gd name="connsiteY2779" fmla="*/ 2735104 h 4288440"/>
              <a:gd name="connsiteX2780" fmla="*/ 1049465 w 6624923"/>
              <a:gd name="connsiteY2780" fmla="*/ 2744438 h 4288440"/>
              <a:gd name="connsiteX2781" fmla="*/ 1054132 w 6624923"/>
              <a:gd name="connsiteY2781" fmla="*/ 2744438 h 4288440"/>
              <a:gd name="connsiteX2782" fmla="*/ 1049465 w 6624923"/>
              <a:gd name="connsiteY2782" fmla="*/ 2739771 h 4288440"/>
              <a:gd name="connsiteX2783" fmla="*/ 1044797 w 6624923"/>
              <a:gd name="connsiteY2783" fmla="*/ 2730341 h 4288440"/>
              <a:gd name="connsiteX2784" fmla="*/ 1054132 w 6624923"/>
              <a:gd name="connsiteY2784" fmla="*/ 2735009 h 4288440"/>
              <a:gd name="connsiteX2785" fmla="*/ 1063466 w 6624923"/>
              <a:gd name="connsiteY2785" fmla="*/ 2739676 h 4288440"/>
              <a:gd name="connsiteX2786" fmla="*/ 1068134 w 6624923"/>
              <a:gd name="connsiteY2786" fmla="*/ 2744343 h 4288440"/>
              <a:gd name="connsiteX2787" fmla="*/ 1072801 w 6624923"/>
              <a:gd name="connsiteY2787" fmla="*/ 2749010 h 4288440"/>
              <a:gd name="connsiteX2788" fmla="*/ 1068134 w 6624923"/>
              <a:gd name="connsiteY2788" fmla="*/ 2744343 h 4288440"/>
              <a:gd name="connsiteX2789" fmla="*/ 1063466 w 6624923"/>
              <a:gd name="connsiteY2789" fmla="*/ 2735009 h 4288440"/>
              <a:gd name="connsiteX2790" fmla="*/ 1044702 w 6624923"/>
              <a:gd name="connsiteY2790" fmla="*/ 2716245 h 4288440"/>
              <a:gd name="connsiteX2791" fmla="*/ 1040035 w 6624923"/>
              <a:gd name="connsiteY2791" fmla="*/ 2702147 h 4288440"/>
              <a:gd name="connsiteX2792" fmla="*/ 1035368 w 6624923"/>
              <a:gd name="connsiteY2792" fmla="*/ 2692718 h 4288440"/>
              <a:gd name="connsiteX2793" fmla="*/ 1030700 w 6624923"/>
              <a:gd name="connsiteY2793" fmla="*/ 2683383 h 4288440"/>
              <a:gd name="connsiteX2794" fmla="*/ 1026033 w 6624923"/>
              <a:gd name="connsiteY2794" fmla="*/ 2678716 h 4288440"/>
              <a:gd name="connsiteX2795" fmla="*/ 1021366 w 6624923"/>
              <a:gd name="connsiteY2795" fmla="*/ 2674049 h 4288440"/>
              <a:gd name="connsiteX2796" fmla="*/ 1021366 w 6624923"/>
              <a:gd name="connsiteY2796" fmla="*/ 2669381 h 4288440"/>
              <a:gd name="connsiteX2797" fmla="*/ 1016699 w 6624923"/>
              <a:gd name="connsiteY2797" fmla="*/ 2664714 h 4288440"/>
              <a:gd name="connsiteX2798" fmla="*/ 1012031 w 6624923"/>
              <a:gd name="connsiteY2798" fmla="*/ 2655380 h 4288440"/>
              <a:gd name="connsiteX2799" fmla="*/ 1002697 w 6624923"/>
              <a:gd name="connsiteY2799" fmla="*/ 2636615 h 4288440"/>
              <a:gd name="connsiteX2800" fmla="*/ 993362 w 6624923"/>
              <a:gd name="connsiteY2800" fmla="*/ 2622518 h 4288440"/>
              <a:gd name="connsiteX2801" fmla="*/ 988695 w 6624923"/>
              <a:gd name="connsiteY2801" fmla="*/ 2613184 h 4288440"/>
              <a:gd name="connsiteX2802" fmla="*/ 988695 w 6624923"/>
              <a:gd name="connsiteY2802" fmla="*/ 2608516 h 4288440"/>
              <a:gd name="connsiteX2803" fmla="*/ 984028 w 6624923"/>
              <a:gd name="connsiteY2803" fmla="*/ 2608516 h 4288440"/>
              <a:gd name="connsiteX2804" fmla="*/ 984028 w 6624923"/>
              <a:gd name="connsiteY2804" fmla="*/ 2603849 h 4288440"/>
              <a:gd name="connsiteX2805" fmla="*/ 988695 w 6624923"/>
              <a:gd name="connsiteY2805" fmla="*/ 2603849 h 4288440"/>
              <a:gd name="connsiteX2806" fmla="*/ 993362 w 6624923"/>
              <a:gd name="connsiteY2806" fmla="*/ 2603849 h 4288440"/>
              <a:gd name="connsiteX2807" fmla="*/ 1002697 w 6624923"/>
              <a:gd name="connsiteY2807" fmla="*/ 2613279 h 4288440"/>
              <a:gd name="connsiteX2808" fmla="*/ 1002697 w 6624923"/>
              <a:gd name="connsiteY2808" fmla="*/ 2617946 h 4288440"/>
              <a:gd name="connsiteX2809" fmla="*/ 1002697 w 6624923"/>
              <a:gd name="connsiteY2809" fmla="*/ 2622614 h 4288440"/>
              <a:gd name="connsiteX2810" fmla="*/ 1007364 w 6624923"/>
              <a:gd name="connsiteY2810" fmla="*/ 2622614 h 4288440"/>
              <a:gd name="connsiteX2811" fmla="*/ 1012031 w 6624923"/>
              <a:gd name="connsiteY2811" fmla="*/ 2631948 h 4288440"/>
              <a:gd name="connsiteX2812" fmla="*/ 1021366 w 6624923"/>
              <a:gd name="connsiteY2812" fmla="*/ 2641378 h 4288440"/>
              <a:gd name="connsiteX2813" fmla="*/ 1026033 w 6624923"/>
              <a:gd name="connsiteY2813" fmla="*/ 2655475 h 4288440"/>
              <a:gd name="connsiteX2814" fmla="*/ 1030700 w 6624923"/>
              <a:gd name="connsiteY2814" fmla="*/ 2664809 h 4288440"/>
              <a:gd name="connsiteX2815" fmla="*/ 1035368 w 6624923"/>
              <a:gd name="connsiteY2815" fmla="*/ 2664809 h 4288440"/>
              <a:gd name="connsiteX2816" fmla="*/ 1035368 w 6624923"/>
              <a:gd name="connsiteY2816" fmla="*/ 2669477 h 4288440"/>
              <a:gd name="connsiteX2817" fmla="*/ 1035368 w 6624923"/>
              <a:gd name="connsiteY2817" fmla="*/ 2674144 h 4288440"/>
              <a:gd name="connsiteX2818" fmla="*/ 1040035 w 6624923"/>
              <a:gd name="connsiteY2818" fmla="*/ 2678811 h 4288440"/>
              <a:gd name="connsiteX2819" fmla="*/ 1044702 w 6624923"/>
              <a:gd name="connsiteY2819" fmla="*/ 2678811 h 4288440"/>
              <a:gd name="connsiteX2820" fmla="*/ 1049369 w 6624923"/>
              <a:gd name="connsiteY2820" fmla="*/ 2688146 h 4288440"/>
              <a:gd name="connsiteX2821" fmla="*/ 1054037 w 6624923"/>
              <a:gd name="connsiteY2821" fmla="*/ 2702243 h 4288440"/>
              <a:gd name="connsiteX2822" fmla="*/ 1068134 w 6624923"/>
              <a:gd name="connsiteY2822" fmla="*/ 2716340 h 4288440"/>
              <a:gd name="connsiteX2823" fmla="*/ 1077468 w 6624923"/>
              <a:gd name="connsiteY2823" fmla="*/ 2730437 h 4288440"/>
              <a:gd name="connsiteX2824" fmla="*/ 1077468 w 6624923"/>
              <a:gd name="connsiteY2824" fmla="*/ 2735104 h 4288440"/>
              <a:gd name="connsiteX2825" fmla="*/ 1082135 w 6624923"/>
              <a:gd name="connsiteY2825" fmla="*/ 2739771 h 4288440"/>
              <a:gd name="connsiteX2826" fmla="*/ 1086803 w 6624923"/>
              <a:gd name="connsiteY2826" fmla="*/ 2749106 h 4288440"/>
              <a:gd name="connsiteX2827" fmla="*/ 1096137 w 6624923"/>
              <a:gd name="connsiteY2827" fmla="*/ 2753773 h 4288440"/>
              <a:gd name="connsiteX2828" fmla="*/ 1100804 w 6624923"/>
              <a:gd name="connsiteY2828" fmla="*/ 2749106 h 4288440"/>
              <a:gd name="connsiteX2829" fmla="*/ 1105472 w 6624923"/>
              <a:gd name="connsiteY2829" fmla="*/ 2744438 h 4288440"/>
              <a:gd name="connsiteX2830" fmla="*/ 1110139 w 6624923"/>
              <a:gd name="connsiteY2830" fmla="*/ 2739771 h 4288440"/>
              <a:gd name="connsiteX2831" fmla="*/ 1110139 w 6624923"/>
              <a:gd name="connsiteY2831" fmla="*/ 2739771 h 4288440"/>
              <a:gd name="connsiteX2832" fmla="*/ 1110139 w 6624923"/>
              <a:gd name="connsiteY2832" fmla="*/ 2735104 h 4288440"/>
              <a:gd name="connsiteX2833" fmla="*/ 1114806 w 6624923"/>
              <a:gd name="connsiteY2833" fmla="*/ 2725674 h 4288440"/>
              <a:gd name="connsiteX2834" fmla="*/ 1119473 w 6624923"/>
              <a:gd name="connsiteY2834" fmla="*/ 2725674 h 4288440"/>
              <a:gd name="connsiteX2835" fmla="*/ 1124141 w 6624923"/>
              <a:gd name="connsiteY2835" fmla="*/ 2725674 h 4288440"/>
              <a:gd name="connsiteX2836" fmla="*/ 1124141 w 6624923"/>
              <a:gd name="connsiteY2836" fmla="*/ 2730341 h 4288440"/>
              <a:gd name="connsiteX2837" fmla="*/ 1124141 w 6624923"/>
              <a:gd name="connsiteY2837" fmla="*/ 2739771 h 4288440"/>
              <a:gd name="connsiteX2838" fmla="*/ 1128808 w 6624923"/>
              <a:gd name="connsiteY2838" fmla="*/ 2739771 h 4288440"/>
              <a:gd name="connsiteX2839" fmla="*/ 1138142 w 6624923"/>
              <a:gd name="connsiteY2839" fmla="*/ 2739771 h 4288440"/>
              <a:gd name="connsiteX2840" fmla="*/ 1133475 w 6624923"/>
              <a:gd name="connsiteY2840" fmla="*/ 2744438 h 4288440"/>
              <a:gd name="connsiteX2841" fmla="*/ 1128808 w 6624923"/>
              <a:gd name="connsiteY2841" fmla="*/ 2753773 h 4288440"/>
              <a:gd name="connsiteX2842" fmla="*/ 1128808 w 6624923"/>
              <a:gd name="connsiteY2842" fmla="*/ 2763107 h 4288440"/>
              <a:gd name="connsiteX2843" fmla="*/ 1138142 w 6624923"/>
              <a:gd name="connsiteY2843" fmla="*/ 2781872 h 4288440"/>
              <a:gd name="connsiteX2844" fmla="*/ 1142810 w 6624923"/>
              <a:gd name="connsiteY2844" fmla="*/ 2786539 h 4288440"/>
              <a:gd name="connsiteX2845" fmla="*/ 1142810 w 6624923"/>
              <a:gd name="connsiteY2845" fmla="*/ 2795873 h 4288440"/>
              <a:gd name="connsiteX2846" fmla="*/ 1142810 w 6624923"/>
              <a:gd name="connsiteY2846" fmla="*/ 2805303 h 4288440"/>
              <a:gd name="connsiteX2847" fmla="*/ 1152239 w 6624923"/>
              <a:gd name="connsiteY2847" fmla="*/ 2805303 h 4288440"/>
              <a:gd name="connsiteX2848" fmla="*/ 1180338 w 6624923"/>
              <a:gd name="connsiteY2848" fmla="*/ 2809970 h 4288440"/>
              <a:gd name="connsiteX2849" fmla="*/ 1189673 w 6624923"/>
              <a:gd name="connsiteY2849" fmla="*/ 2809970 h 4288440"/>
              <a:gd name="connsiteX2850" fmla="*/ 1194340 w 6624923"/>
              <a:gd name="connsiteY2850" fmla="*/ 2805303 h 4288440"/>
              <a:gd name="connsiteX2851" fmla="*/ 1194340 w 6624923"/>
              <a:gd name="connsiteY2851" fmla="*/ 2795873 h 4288440"/>
              <a:gd name="connsiteX2852" fmla="*/ 1185005 w 6624923"/>
              <a:gd name="connsiteY2852" fmla="*/ 2777109 h 4288440"/>
              <a:gd name="connsiteX2853" fmla="*/ 1180338 w 6624923"/>
              <a:gd name="connsiteY2853" fmla="*/ 2763012 h 4288440"/>
              <a:gd name="connsiteX2854" fmla="*/ 1171004 w 6624923"/>
              <a:gd name="connsiteY2854" fmla="*/ 2753678 h 4288440"/>
              <a:gd name="connsiteX2855" fmla="*/ 1171004 w 6624923"/>
              <a:gd name="connsiteY2855" fmla="*/ 2744343 h 4288440"/>
              <a:gd name="connsiteX2856" fmla="*/ 1180338 w 6624923"/>
              <a:gd name="connsiteY2856" fmla="*/ 2749010 h 4288440"/>
              <a:gd name="connsiteX2857" fmla="*/ 1189673 w 6624923"/>
              <a:gd name="connsiteY2857" fmla="*/ 2758345 h 4288440"/>
              <a:gd name="connsiteX2858" fmla="*/ 1199007 w 6624923"/>
              <a:gd name="connsiteY2858" fmla="*/ 2772442 h 4288440"/>
              <a:gd name="connsiteX2859" fmla="*/ 1203674 w 6624923"/>
              <a:gd name="connsiteY2859" fmla="*/ 2786539 h 4288440"/>
              <a:gd name="connsiteX2860" fmla="*/ 1203674 w 6624923"/>
              <a:gd name="connsiteY2860" fmla="*/ 2791206 h 4288440"/>
              <a:gd name="connsiteX2861" fmla="*/ 1208342 w 6624923"/>
              <a:gd name="connsiteY2861" fmla="*/ 2795873 h 4288440"/>
              <a:gd name="connsiteX2862" fmla="*/ 1208342 w 6624923"/>
              <a:gd name="connsiteY2862" fmla="*/ 2800541 h 4288440"/>
              <a:gd name="connsiteX2863" fmla="*/ 1213009 w 6624923"/>
              <a:gd name="connsiteY2863" fmla="*/ 2809970 h 4288440"/>
              <a:gd name="connsiteX2864" fmla="*/ 1222439 w 6624923"/>
              <a:gd name="connsiteY2864" fmla="*/ 2814638 h 4288440"/>
              <a:gd name="connsiteX2865" fmla="*/ 1231773 w 6624923"/>
              <a:gd name="connsiteY2865" fmla="*/ 2819305 h 4288440"/>
              <a:gd name="connsiteX2866" fmla="*/ 1241108 w 6624923"/>
              <a:gd name="connsiteY2866" fmla="*/ 2814638 h 4288440"/>
              <a:gd name="connsiteX2867" fmla="*/ 1241108 w 6624923"/>
              <a:gd name="connsiteY2867" fmla="*/ 2805303 h 4288440"/>
              <a:gd name="connsiteX2868" fmla="*/ 1245775 w 6624923"/>
              <a:gd name="connsiteY2868" fmla="*/ 2800636 h 4288440"/>
              <a:gd name="connsiteX2869" fmla="*/ 1250442 w 6624923"/>
              <a:gd name="connsiteY2869" fmla="*/ 2800636 h 4288440"/>
              <a:gd name="connsiteX2870" fmla="*/ 1255109 w 6624923"/>
              <a:gd name="connsiteY2870" fmla="*/ 2800636 h 4288440"/>
              <a:gd name="connsiteX2871" fmla="*/ 1255109 w 6624923"/>
              <a:gd name="connsiteY2871" fmla="*/ 2791301 h 4288440"/>
              <a:gd name="connsiteX2872" fmla="*/ 1255109 w 6624923"/>
              <a:gd name="connsiteY2872" fmla="*/ 2786634 h 4288440"/>
              <a:gd name="connsiteX2873" fmla="*/ 1250442 w 6624923"/>
              <a:gd name="connsiteY2873" fmla="*/ 2786634 h 4288440"/>
              <a:gd name="connsiteX2874" fmla="*/ 1245775 w 6624923"/>
              <a:gd name="connsiteY2874" fmla="*/ 2781967 h 4288440"/>
              <a:gd name="connsiteX2875" fmla="*/ 1250442 w 6624923"/>
              <a:gd name="connsiteY2875" fmla="*/ 2777299 h 4288440"/>
              <a:gd name="connsiteX2876" fmla="*/ 1255109 w 6624923"/>
              <a:gd name="connsiteY2876" fmla="*/ 2777299 h 4288440"/>
              <a:gd name="connsiteX2877" fmla="*/ 1264444 w 6624923"/>
              <a:gd name="connsiteY2877" fmla="*/ 2786634 h 4288440"/>
              <a:gd name="connsiteX2878" fmla="*/ 1269111 w 6624923"/>
              <a:gd name="connsiteY2878" fmla="*/ 2800731 h 4288440"/>
              <a:gd name="connsiteX2879" fmla="*/ 1269111 w 6624923"/>
              <a:gd name="connsiteY2879" fmla="*/ 2805398 h 4288440"/>
              <a:gd name="connsiteX2880" fmla="*/ 1273778 w 6624923"/>
              <a:gd name="connsiteY2880" fmla="*/ 2810066 h 4288440"/>
              <a:gd name="connsiteX2881" fmla="*/ 1283113 w 6624923"/>
              <a:gd name="connsiteY2881" fmla="*/ 2805398 h 4288440"/>
              <a:gd name="connsiteX2882" fmla="*/ 1283113 w 6624923"/>
              <a:gd name="connsiteY2882" fmla="*/ 2800731 h 4288440"/>
              <a:gd name="connsiteX2883" fmla="*/ 1287780 w 6624923"/>
              <a:gd name="connsiteY2883" fmla="*/ 2805398 h 4288440"/>
              <a:gd name="connsiteX2884" fmla="*/ 1292447 w 6624923"/>
              <a:gd name="connsiteY2884" fmla="*/ 2814733 h 4288440"/>
              <a:gd name="connsiteX2885" fmla="*/ 1301782 w 6624923"/>
              <a:gd name="connsiteY2885" fmla="*/ 2824067 h 4288440"/>
              <a:gd name="connsiteX2886" fmla="*/ 1311116 w 6624923"/>
              <a:gd name="connsiteY2886" fmla="*/ 2838164 h 4288440"/>
              <a:gd name="connsiteX2887" fmla="*/ 1311116 w 6624923"/>
              <a:gd name="connsiteY2887" fmla="*/ 2842832 h 4288440"/>
              <a:gd name="connsiteX2888" fmla="*/ 1311116 w 6624923"/>
              <a:gd name="connsiteY2888" fmla="*/ 2847499 h 4288440"/>
              <a:gd name="connsiteX2889" fmla="*/ 1320451 w 6624923"/>
              <a:gd name="connsiteY2889" fmla="*/ 2856833 h 4288440"/>
              <a:gd name="connsiteX2890" fmla="*/ 1329785 w 6624923"/>
              <a:gd name="connsiteY2890" fmla="*/ 2866168 h 4288440"/>
              <a:gd name="connsiteX2891" fmla="*/ 1339120 w 6624923"/>
              <a:gd name="connsiteY2891" fmla="*/ 2866168 h 4288440"/>
              <a:gd name="connsiteX2892" fmla="*/ 1348454 w 6624923"/>
              <a:gd name="connsiteY2892" fmla="*/ 2861501 h 4288440"/>
              <a:gd name="connsiteX2893" fmla="*/ 1357789 w 6624923"/>
              <a:gd name="connsiteY2893" fmla="*/ 2852166 h 4288440"/>
              <a:gd name="connsiteX2894" fmla="*/ 1362456 w 6624923"/>
              <a:gd name="connsiteY2894" fmla="*/ 2847499 h 4288440"/>
              <a:gd name="connsiteX2895" fmla="*/ 1357789 w 6624923"/>
              <a:gd name="connsiteY2895" fmla="*/ 2838164 h 4288440"/>
              <a:gd name="connsiteX2896" fmla="*/ 1339025 w 6624923"/>
              <a:gd name="connsiteY2896" fmla="*/ 2824067 h 4288440"/>
              <a:gd name="connsiteX2897" fmla="*/ 1320260 w 6624923"/>
              <a:gd name="connsiteY2897" fmla="*/ 2809970 h 4288440"/>
              <a:gd name="connsiteX2898" fmla="*/ 1310926 w 6624923"/>
              <a:gd name="connsiteY2898" fmla="*/ 2800541 h 4288440"/>
              <a:gd name="connsiteX2899" fmla="*/ 1310926 w 6624923"/>
              <a:gd name="connsiteY2899" fmla="*/ 2795873 h 4288440"/>
              <a:gd name="connsiteX2900" fmla="*/ 1301591 w 6624923"/>
              <a:gd name="connsiteY2900" fmla="*/ 2786539 h 4288440"/>
              <a:gd name="connsiteX2901" fmla="*/ 1292257 w 6624923"/>
              <a:gd name="connsiteY2901" fmla="*/ 2777204 h 4288440"/>
              <a:gd name="connsiteX2902" fmla="*/ 1287589 w 6624923"/>
              <a:gd name="connsiteY2902" fmla="*/ 2772537 h 4288440"/>
              <a:gd name="connsiteX2903" fmla="*/ 1287589 w 6624923"/>
              <a:gd name="connsiteY2903" fmla="*/ 2767870 h 4288440"/>
              <a:gd name="connsiteX2904" fmla="*/ 1282922 w 6624923"/>
              <a:gd name="connsiteY2904" fmla="*/ 2758440 h 4288440"/>
              <a:gd name="connsiteX2905" fmla="*/ 1273588 w 6624923"/>
              <a:gd name="connsiteY2905" fmla="*/ 2753773 h 4288440"/>
              <a:gd name="connsiteX2906" fmla="*/ 1264253 w 6624923"/>
              <a:gd name="connsiteY2906" fmla="*/ 2763107 h 4288440"/>
              <a:gd name="connsiteX2907" fmla="*/ 1259586 w 6624923"/>
              <a:gd name="connsiteY2907" fmla="*/ 2767774 h 4288440"/>
              <a:gd name="connsiteX2908" fmla="*/ 1254919 w 6624923"/>
              <a:gd name="connsiteY2908" fmla="*/ 2763107 h 4288440"/>
              <a:gd name="connsiteX2909" fmla="*/ 1250252 w 6624923"/>
              <a:gd name="connsiteY2909" fmla="*/ 2753773 h 4288440"/>
              <a:gd name="connsiteX2910" fmla="*/ 1245584 w 6624923"/>
              <a:gd name="connsiteY2910" fmla="*/ 2758440 h 4288440"/>
              <a:gd name="connsiteX2911" fmla="*/ 1240917 w 6624923"/>
              <a:gd name="connsiteY2911" fmla="*/ 2758440 h 4288440"/>
              <a:gd name="connsiteX2912" fmla="*/ 1245584 w 6624923"/>
              <a:gd name="connsiteY2912" fmla="*/ 2753773 h 4288440"/>
              <a:gd name="connsiteX2913" fmla="*/ 1245584 w 6624923"/>
              <a:gd name="connsiteY2913" fmla="*/ 2749106 h 4288440"/>
              <a:gd name="connsiteX2914" fmla="*/ 1240917 w 6624923"/>
              <a:gd name="connsiteY2914" fmla="*/ 2744438 h 4288440"/>
              <a:gd name="connsiteX2915" fmla="*/ 1236250 w 6624923"/>
              <a:gd name="connsiteY2915" fmla="*/ 2739771 h 4288440"/>
              <a:gd name="connsiteX2916" fmla="*/ 1236250 w 6624923"/>
              <a:gd name="connsiteY2916" fmla="*/ 2725674 h 4288440"/>
              <a:gd name="connsiteX2917" fmla="*/ 1231583 w 6624923"/>
              <a:gd name="connsiteY2917" fmla="*/ 2711577 h 4288440"/>
              <a:gd name="connsiteX2918" fmla="*/ 1226915 w 6624923"/>
              <a:gd name="connsiteY2918" fmla="*/ 2702243 h 4288440"/>
              <a:gd name="connsiteX2919" fmla="*/ 1226915 w 6624923"/>
              <a:gd name="connsiteY2919" fmla="*/ 2697575 h 4288440"/>
              <a:gd name="connsiteX2920" fmla="*/ 1236250 w 6624923"/>
              <a:gd name="connsiteY2920" fmla="*/ 2697575 h 4288440"/>
              <a:gd name="connsiteX2921" fmla="*/ 1250347 w 6624923"/>
              <a:gd name="connsiteY2921" fmla="*/ 2711672 h 4288440"/>
              <a:gd name="connsiteX2922" fmla="*/ 1273778 w 6624923"/>
              <a:gd name="connsiteY2922" fmla="*/ 2730437 h 4288440"/>
              <a:gd name="connsiteX2923" fmla="*/ 1301877 w 6624923"/>
              <a:gd name="connsiteY2923" fmla="*/ 2758631 h 4288440"/>
              <a:gd name="connsiteX2924" fmla="*/ 1320641 w 6624923"/>
              <a:gd name="connsiteY2924" fmla="*/ 2772728 h 4288440"/>
              <a:gd name="connsiteX2925" fmla="*/ 1329976 w 6624923"/>
              <a:gd name="connsiteY2925" fmla="*/ 2777395 h 4288440"/>
              <a:gd name="connsiteX2926" fmla="*/ 1353407 w 6624923"/>
              <a:gd name="connsiteY2926" fmla="*/ 2791492 h 4288440"/>
              <a:gd name="connsiteX2927" fmla="*/ 1372172 w 6624923"/>
              <a:gd name="connsiteY2927" fmla="*/ 2805589 h 4288440"/>
              <a:gd name="connsiteX2928" fmla="*/ 1386268 w 6624923"/>
              <a:gd name="connsiteY2928" fmla="*/ 2819686 h 4288440"/>
              <a:gd name="connsiteX2929" fmla="*/ 1400366 w 6624923"/>
              <a:gd name="connsiteY2929" fmla="*/ 2824353 h 4288440"/>
              <a:gd name="connsiteX2930" fmla="*/ 1428464 w 6624923"/>
              <a:gd name="connsiteY2930" fmla="*/ 2824353 h 4288440"/>
              <a:gd name="connsiteX2931" fmla="*/ 1442561 w 6624923"/>
              <a:gd name="connsiteY2931" fmla="*/ 2819686 h 4288440"/>
              <a:gd name="connsiteX2932" fmla="*/ 1451896 w 6624923"/>
              <a:gd name="connsiteY2932" fmla="*/ 2815019 h 4288440"/>
              <a:gd name="connsiteX2933" fmla="*/ 1456563 w 6624923"/>
              <a:gd name="connsiteY2933" fmla="*/ 2810351 h 4288440"/>
              <a:gd name="connsiteX2934" fmla="*/ 1470660 w 6624923"/>
              <a:gd name="connsiteY2934" fmla="*/ 2815019 h 4288440"/>
              <a:gd name="connsiteX2935" fmla="*/ 1489424 w 6624923"/>
              <a:gd name="connsiteY2935" fmla="*/ 2810351 h 4288440"/>
              <a:gd name="connsiteX2936" fmla="*/ 1517523 w 6624923"/>
              <a:gd name="connsiteY2936" fmla="*/ 2805684 h 4288440"/>
              <a:gd name="connsiteX2937" fmla="*/ 1540955 w 6624923"/>
              <a:gd name="connsiteY2937" fmla="*/ 2801017 h 4288440"/>
              <a:gd name="connsiteX2938" fmla="*/ 1555052 w 6624923"/>
              <a:gd name="connsiteY2938" fmla="*/ 2796349 h 4288440"/>
              <a:gd name="connsiteX2939" fmla="*/ 1559719 w 6624923"/>
              <a:gd name="connsiteY2939" fmla="*/ 2791682 h 4288440"/>
              <a:gd name="connsiteX2940" fmla="*/ 1569053 w 6624923"/>
              <a:gd name="connsiteY2940" fmla="*/ 2787015 h 4288440"/>
              <a:gd name="connsiteX2941" fmla="*/ 1587818 w 6624923"/>
              <a:gd name="connsiteY2941" fmla="*/ 2787015 h 4288440"/>
              <a:gd name="connsiteX2942" fmla="*/ 1601914 w 6624923"/>
              <a:gd name="connsiteY2942" fmla="*/ 2787015 h 4288440"/>
              <a:gd name="connsiteX2943" fmla="*/ 1611249 w 6624923"/>
              <a:gd name="connsiteY2943" fmla="*/ 2791682 h 4288440"/>
              <a:gd name="connsiteX2944" fmla="*/ 1620584 w 6624923"/>
              <a:gd name="connsiteY2944" fmla="*/ 2791682 h 4288440"/>
              <a:gd name="connsiteX2945" fmla="*/ 1629918 w 6624923"/>
              <a:gd name="connsiteY2945" fmla="*/ 2791682 h 4288440"/>
              <a:gd name="connsiteX2946" fmla="*/ 1634585 w 6624923"/>
              <a:gd name="connsiteY2946" fmla="*/ 2796349 h 4288440"/>
              <a:gd name="connsiteX2947" fmla="*/ 1639253 w 6624923"/>
              <a:gd name="connsiteY2947" fmla="*/ 2796349 h 4288440"/>
              <a:gd name="connsiteX2948" fmla="*/ 1639253 w 6624923"/>
              <a:gd name="connsiteY2948" fmla="*/ 2801017 h 4288440"/>
              <a:gd name="connsiteX2949" fmla="*/ 1634585 w 6624923"/>
              <a:gd name="connsiteY2949" fmla="*/ 2805684 h 4288440"/>
              <a:gd name="connsiteX2950" fmla="*/ 1620488 w 6624923"/>
              <a:gd name="connsiteY2950" fmla="*/ 2810351 h 4288440"/>
              <a:gd name="connsiteX2951" fmla="*/ 1601724 w 6624923"/>
              <a:gd name="connsiteY2951" fmla="*/ 2815019 h 4288440"/>
              <a:gd name="connsiteX2952" fmla="*/ 1592389 w 6624923"/>
              <a:gd name="connsiteY2952" fmla="*/ 2819686 h 4288440"/>
              <a:gd name="connsiteX2953" fmla="*/ 1578293 w 6624923"/>
              <a:gd name="connsiteY2953" fmla="*/ 2824353 h 4288440"/>
              <a:gd name="connsiteX2954" fmla="*/ 1559528 w 6624923"/>
              <a:gd name="connsiteY2954" fmla="*/ 2833688 h 4288440"/>
              <a:gd name="connsiteX2955" fmla="*/ 1540764 w 6624923"/>
              <a:gd name="connsiteY2955" fmla="*/ 2843117 h 4288440"/>
              <a:gd name="connsiteX2956" fmla="*/ 1522000 w 6624923"/>
              <a:gd name="connsiteY2956" fmla="*/ 2847785 h 4288440"/>
              <a:gd name="connsiteX2957" fmla="*/ 1512665 w 6624923"/>
              <a:gd name="connsiteY2957" fmla="*/ 2847785 h 4288440"/>
              <a:gd name="connsiteX2958" fmla="*/ 1507998 w 6624923"/>
              <a:gd name="connsiteY2958" fmla="*/ 2852452 h 4288440"/>
              <a:gd name="connsiteX2959" fmla="*/ 1512665 w 6624923"/>
              <a:gd name="connsiteY2959" fmla="*/ 2857119 h 4288440"/>
              <a:gd name="connsiteX2960" fmla="*/ 1522000 w 6624923"/>
              <a:gd name="connsiteY2960" fmla="*/ 2861786 h 4288440"/>
              <a:gd name="connsiteX2961" fmla="*/ 1531334 w 6624923"/>
              <a:gd name="connsiteY2961" fmla="*/ 2861786 h 4288440"/>
              <a:gd name="connsiteX2962" fmla="*/ 1545431 w 6624923"/>
              <a:gd name="connsiteY2962" fmla="*/ 2861786 h 4288440"/>
              <a:gd name="connsiteX2963" fmla="*/ 1550099 w 6624923"/>
              <a:gd name="connsiteY2963" fmla="*/ 2857119 h 4288440"/>
              <a:gd name="connsiteX2964" fmla="*/ 1554766 w 6624923"/>
              <a:gd name="connsiteY2964" fmla="*/ 2852452 h 4288440"/>
              <a:gd name="connsiteX2965" fmla="*/ 1564100 w 6624923"/>
              <a:gd name="connsiteY2965" fmla="*/ 2852452 h 4288440"/>
              <a:gd name="connsiteX2966" fmla="*/ 1587532 w 6624923"/>
              <a:gd name="connsiteY2966" fmla="*/ 2852452 h 4288440"/>
              <a:gd name="connsiteX2967" fmla="*/ 1610963 w 6624923"/>
              <a:gd name="connsiteY2967" fmla="*/ 2843117 h 4288440"/>
              <a:gd name="connsiteX2968" fmla="*/ 1629728 w 6624923"/>
              <a:gd name="connsiteY2968" fmla="*/ 2833688 h 4288440"/>
              <a:gd name="connsiteX2969" fmla="*/ 1639062 w 6624923"/>
              <a:gd name="connsiteY2969" fmla="*/ 2829020 h 4288440"/>
              <a:gd name="connsiteX2970" fmla="*/ 1648397 w 6624923"/>
              <a:gd name="connsiteY2970" fmla="*/ 2824353 h 4288440"/>
              <a:gd name="connsiteX2971" fmla="*/ 1657731 w 6624923"/>
              <a:gd name="connsiteY2971" fmla="*/ 2815019 h 4288440"/>
              <a:gd name="connsiteX2972" fmla="*/ 1676495 w 6624923"/>
              <a:gd name="connsiteY2972" fmla="*/ 2800922 h 4288440"/>
              <a:gd name="connsiteX2973" fmla="*/ 1695260 w 6624923"/>
              <a:gd name="connsiteY2973" fmla="*/ 2786824 h 4288440"/>
              <a:gd name="connsiteX2974" fmla="*/ 1718691 w 6624923"/>
              <a:gd name="connsiteY2974" fmla="*/ 2777490 h 4288440"/>
              <a:gd name="connsiteX2975" fmla="*/ 1732788 w 6624923"/>
              <a:gd name="connsiteY2975" fmla="*/ 2763393 h 4288440"/>
              <a:gd name="connsiteX2976" fmla="*/ 1742123 w 6624923"/>
              <a:gd name="connsiteY2976" fmla="*/ 2758726 h 4288440"/>
              <a:gd name="connsiteX2977" fmla="*/ 1746790 w 6624923"/>
              <a:gd name="connsiteY2977" fmla="*/ 2754059 h 4288440"/>
              <a:gd name="connsiteX2978" fmla="*/ 1756124 w 6624923"/>
              <a:gd name="connsiteY2978" fmla="*/ 2749391 h 4288440"/>
              <a:gd name="connsiteX2979" fmla="*/ 1774889 w 6624923"/>
              <a:gd name="connsiteY2979" fmla="*/ 2730627 h 4288440"/>
              <a:gd name="connsiteX2980" fmla="*/ 1788986 w 6624923"/>
              <a:gd name="connsiteY2980" fmla="*/ 2716530 h 4288440"/>
              <a:gd name="connsiteX2981" fmla="*/ 1798320 w 6624923"/>
              <a:gd name="connsiteY2981" fmla="*/ 2711863 h 4288440"/>
              <a:gd name="connsiteX2982" fmla="*/ 1807655 w 6624923"/>
              <a:gd name="connsiteY2982" fmla="*/ 2707196 h 4288440"/>
              <a:gd name="connsiteX2983" fmla="*/ 1816989 w 6624923"/>
              <a:gd name="connsiteY2983" fmla="*/ 2697766 h 4288440"/>
              <a:gd name="connsiteX2984" fmla="*/ 1826419 w 6624923"/>
              <a:gd name="connsiteY2984" fmla="*/ 2688431 h 4288440"/>
              <a:gd name="connsiteX2985" fmla="*/ 1835753 w 6624923"/>
              <a:gd name="connsiteY2985" fmla="*/ 2688431 h 4288440"/>
              <a:gd name="connsiteX2986" fmla="*/ 1840421 w 6624923"/>
              <a:gd name="connsiteY2986" fmla="*/ 2688431 h 4288440"/>
              <a:gd name="connsiteX2987" fmla="*/ 1840421 w 6624923"/>
              <a:gd name="connsiteY2987" fmla="*/ 2683764 h 4288440"/>
              <a:gd name="connsiteX2988" fmla="*/ 1840421 w 6624923"/>
              <a:gd name="connsiteY2988" fmla="*/ 2679097 h 4288440"/>
              <a:gd name="connsiteX2989" fmla="*/ 1845088 w 6624923"/>
              <a:gd name="connsiteY2989" fmla="*/ 2679097 h 4288440"/>
              <a:gd name="connsiteX2990" fmla="*/ 1854422 w 6624923"/>
              <a:gd name="connsiteY2990" fmla="*/ 2679097 h 4288440"/>
              <a:gd name="connsiteX2991" fmla="*/ 1854422 w 6624923"/>
              <a:gd name="connsiteY2991" fmla="*/ 2669762 h 4288440"/>
              <a:gd name="connsiteX2992" fmla="*/ 1854422 w 6624923"/>
              <a:gd name="connsiteY2992" fmla="*/ 2665095 h 4288440"/>
              <a:gd name="connsiteX2993" fmla="*/ 1859089 w 6624923"/>
              <a:gd name="connsiteY2993" fmla="*/ 2665095 h 4288440"/>
              <a:gd name="connsiteX2994" fmla="*/ 1863757 w 6624923"/>
              <a:gd name="connsiteY2994" fmla="*/ 2665095 h 4288440"/>
              <a:gd name="connsiteX2995" fmla="*/ 1863757 w 6624923"/>
              <a:gd name="connsiteY2995" fmla="*/ 2660428 h 4288440"/>
              <a:gd name="connsiteX2996" fmla="*/ 1863757 w 6624923"/>
              <a:gd name="connsiteY2996" fmla="*/ 2655761 h 4288440"/>
              <a:gd name="connsiteX2997" fmla="*/ 1868424 w 6624923"/>
              <a:gd name="connsiteY2997" fmla="*/ 2646426 h 4288440"/>
              <a:gd name="connsiteX2998" fmla="*/ 1873091 w 6624923"/>
              <a:gd name="connsiteY2998" fmla="*/ 2641759 h 4288440"/>
              <a:gd name="connsiteX2999" fmla="*/ 1877759 w 6624923"/>
              <a:gd name="connsiteY2999" fmla="*/ 2637091 h 4288440"/>
              <a:gd name="connsiteX3000" fmla="*/ 1877759 w 6624923"/>
              <a:gd name="connsiteY3000" fmla="*/ 2632424 h 4288440"/>
              <a:gd name="connsiteX3001" fmla="*/ 1882426 w 6624923"/>
              <a:gd name="connsiteY3001" fmla="*/ 2627757 h 4288440"/>
              <a:gd name="connsiteX3002" fmla="*/ 1891760 w 6624923"/>
              <a:gd name="connsiteY3002" fmla="*/ 2623090 h 4288440"/>
              <a:gd name="connsiteX3003" fmla="*/ 1896428 w 6624923"/>
              <a:gd name="connsiteY3003" fmla="*/ 2627757 h 4288440"/>
              <a:gd name="connsiteX3004" fmla="*/ 1901095 w 6624923"/>
              <a:gd name="connsiteY3004" fmla="*/ 2627757 h 4288440"/>
              <a:gd name="connsiteX3005" fmla="*/ 1901095 w 6624923"/>
              <a:gd name="connsiteY3005" fmla="*/ 2623090 h 4288440"/>
              <a:gd name="connsiteX3006" fmla="*/ 1901095 w 6624923"/>
              <a:gd name="connsiteY3006" fmla="*/ 2613755 h 4288440"/>
              <a:gd name="connsiteX3007" fmla="*/ 1905762 w 6624923"/>
              <a:gd name="connsiteY3007" fmla="*/ 2613755 h 4288440"/>
              <a:gd name="connsiteX3008" fmla="*/ 1910429 w 6624923"/>
              <a:gd name="connsiteY3008" fmla="*/ 2613755 h 4288440"/>
              <a:gd name="connsiteX3009" fmla="*/ 1910429 w 6624923"/>
              <a:gd name="connsiteY3009" fmla="*/ 2609088 h 4288440"/>
              <a:gd name="connsiteX3010" fmla="*/ 1924526 w 6624923"/>
              <a:gd name="connsiteY3010" fmla="*/ 2585657 h 4288440"/>
              <a:gd name="connsiteX3011" fmla="*/ 1938623 w 6624923"/>
              <a:gd name="connsiteY3011" fmla="*/ 2571560 h 4288440"/>
              <a:gd name="connsiteX3012" fmla="*/ 1943291 w 6624923"/>
              <a:gd name="connsiteY3012" fmla="*/ 2566892 h 4288440"/>
              <a:gd name="connsiteX3013" fmla="*/ 1947958 w 6624923"/>
              <a:gd name="connsiteY3013" fmla="*/ 2562225 h 4288440"/>
              <a:gd name="connsiteX3014" fmla="*/ 1952625 w 6624923"/>
              <a:gd name="connsiteY3014" fmla="*/ 2552891 h 4288440"/>
              <a:gd name="connsiteX3015" fmla="*/ 1971389 w 6624923"/>
              <a:gd name="connsiteY3015" fmla="*/ 2534126 h 4288440"/>
              <a:gd name="connsiteX3016" fmla="*/ 1990154 w 6624923"/>
              <a:gd name="connsiteY3016" fmla="*/ 2520029 h 4288440"/>
              <a:gd name="connsiteX3017" fmla="*/ 2004251 w 6624923"/>
              <a:gd name="connsiteY3017" fmla="*/ 2510695 h 4288440"/>
              <a:gd name="connsiteX3018" fmla="*/ 2008918 w 6624923"/>
              <a:gd name="connsiteY3018" fmla="*/ 2506028 h 4288440"/>
              <a:gd name="connsiteX3019" fmla="*/ 2008918 w 6624923"/>
              <a:gd name="connsiteY3019" fmla="*/ 2510695 h 4288440"/>
              <a:gd name="connsiteX3020" fmla="*/ 2008918 w 6624923"/>
              <a:gd name="connsiteY3020" fmla="*/ 2515362 h 4288440"/>
              <a:gd name="connsiteX3021" fmla="*/ 2013585 w 6624923"/>
              <a:gd name="connsiteY3021" fmla="*/ 2510695 h 4288440"/>
              <a:gd name="connsiteX3022" fmla="*/ 2018252 w 6624923"/>
              <a:gd name="connsiteY3022" fmla="*/ 2496598 h 4288440"/>
              <a:gd name="connsiteX3023" fmla="*/ 2018252 w 6624923"/>
              <a:gd name="connsiteY3023" fmla="*/ 2496598 h 4288440"/>
              <a:gd name="connsiteX3024" fmla="*/ 2027587 w 6624923"/>
              <a:gd name="connsiteY3024" fmla="*/ 2496598 h 4288440"/>
              <a:gd name="connsiteX3025" fmla="*/ 2041684 w 6624923"/>
              <a:gd name="connsiteY3025" fmla="*/ 2487263 h 4288440"/>
              <a:gd name="connsiteX3026" fmla="*/ 2055781 w 6624923"/>
              <a:gd name="connsiteY3026" fmla="*/ 2482596 h 4288440"/>
              <a:gd name="connsiteX3027" fmla="*/ 2069878 w 6624923"/>
              <a:gd name="connsiteY3027" fmla="*/ 2477929 h 4288440"/>
              <a:gd name="connsiteX3028" fmla="*/ 2074545 w 6624923"/>
              <a:gd name="connsiteY3028" fmla="*/ 2477929 h 4288440"/>
              <a:gd name="connsiteX3029" fmla="*/ 2074545 w 6624923"/>
              <a:gd name="connsiteY3029" fmla="*/ 2482596 h 4288440"/>
              <a:gd name="connsiteX3030" fmla="*/ 2065211 w 6624923"/>
              <a:gd name="connsiteY3030" fmla="*/ 2496693 h 4288440"/>
              <a:gd name="connsiteX3031" fmla="*/ 2060543 w 6624923"/>
              <a:gd name="connsiteY3031" fmla="*/ 2496693 h 4288440"/>
              <a:gd name="connsiteX3032" fmla="*/ 2055876 w 6624923"/>
              <a:gd name="connsiteY3032" fmla="*/ 2501360 h 4288440"/>
              <a:gd name="connsiteX3033" fmla="*/ 2055876 w 6624923"/>
              <a:gd name="connsiteY3033" fmla="*/ 2510790 h 4288440"/>
              <a:gd name="connsiteX3034" fmla="*/ 2046542 w 6624923"/>
              <a:gd name="connsiteY3034" fmla="*/ 2520124 h 4288440"/>
              <a:gd name="connsiteX3035" fmla="*/ 2043113 w 6624923"/>
              <a:gd name="connsiteY3035" fmla="*/ 2524125 h 4288440"/>
              <a:gd name="connsiteX3036" fmla="*/ 2038445 w 6624923"/>
              <a:gd name="connsiteY3036" fmla="*/ 2533460 h 4288440"/>
              <a:gd name="connsiteX3037" fmla="*/ 2038445 w 6624923"/>
              <a:gd name="connsiteY3037" fmla="*/ 2538127 h 4288440"/>
              <a:gd name="connsiteX3038" fmla="*/ 2029111 w 6624923"/>
              <a:gd name="connsiteY3038" fmla="*/ 2552224 h 4288440"/>
              <a:gd name="connsiteX3039" fmla="*/ 2010347 w 6624923"/>
              <a:gd name="connsiteY3039" fmla="*/ 2570988 h 4288440"/>
              <a:gd name="connsiteX3040" fmla="*/ 1982248 w 6624923"/>
              <a:gd name="connsiteY3040" fmla="*/ 2594420 h 4288440"/>
              <a:gd name="connsiteX3041" fmla="*/ 1972913 w 6624923"/>
              <a:gd name="connsiteY3041" fmla="*/ 2599087 h 4288440"/>
              <a:gd name="connsiteX3042" fmla="*/ 1963579 w 6624923"/>
              <a:gd name="connsiteY3042" fmla="*/ 2599087 h 4288440"/>
              <a:gd name="connsiteX3043" fmla="*/ 1954244 w 6624923"/>
              <a:gd name="connsiteY3043" fmla="*/ 2603754 h 4288440"/>
              <a:gd name="connsiteX3044" fmla="*/ 1944910 w 6624923"/>
              <a:gd name="connsiteY3044" fmla="*/ 2613184 h 4288440"/>
              <a:gd name="connsiteX3045" fmla="*/ 1930813 w 6624923"/>
              <a:gd name="connsiteY3045" fmla="*/ 2627281 h 4288440"/>
              <a:gd name="connsiteX3046" fmla="*/ 1926146 w 6624923"/>
              <a:gd name="connsiteY3046" fmla="*/ 2627281 h 4288440"/>
              <a:gd name="connsiteX3047" fmla="*/ 1921478 w 6624923"/>
              <a:gd name="connsiteY3047" fmla="*/ 2636711 h 4288440"/>
              <a:gd name="connsiteX3048" fmla="*/ 1916811 w 6624923"/>
              <a:gd name="connsiteY3048" fmla="*/ 2641378 h 4288440"/>
              <a:gd name="connsiteX3049" fmla="*/ 1912144 w 6624923"/>
              <a:gd name="connsiteY3049" fmla="*/ 2650712 h 4288440"/>
              <a:gd name="connsiteX3050" fmla="*/ 1902809 w 6624923"/>
              <a:gd name="connsiteY3050" fmla="*/ 2660047 h 4288440"/>
              <a:gd name="connsiteX3051" fmla="*/ 1898142 w 6624923"/>
              <a:gd name="connsiteY3051" fmla="*/ 2664714 h 4288440"/>
              <a:gd name="connsiteX3052" fmla="*/ 1893475 w 6624923"/>
              <a:gd name="connsiteY3052" fmla="*/ 2664714 h 4288440"/>
              <a:gd name="connsiteX3053" fmla="*/ 1888808 w 6624923"/>
              <a:gd name="connsiteY3053" fmla="*/ 2678811 h 4288440"/>
              <a:gd name="connsiteX3054" fmla="*/ 1879473 w 6624923"/>
              <a:gd name="connsiteY3054" fmla="*/ 2688146 h 4288440"/>
              <a:gd name="connsiteX3055" fmla="*/ 1870139 w 6624923"/>
              <a:gd name="connsiteY3055" fmla="*/ 2692813 h 4288440"/>
              <a:gd name="connsiteX3056" fmla="*/ 1860804 w 6624923"/>
              <a:gd name="connsiteY3056" fmla="*/ 2697480 h 4288440"/>
              <a:gd name="connsiteX3057" fmla="*/ 1860804 w 6624923"/>
              <a:gd name="connsiteY3057" fmla="*/ 2702147 h 4288440"/>
              <a:gd name="connsiteX3058" fmla="*/ 1851470 w 6624923"/>
              <a:gd name="connsiteY3058" fmla="*/ 2711482 h 4288440"/>
              <a:gd name="connsiteX3059" fmla="*/ 1842135 w 6624923"/>
              <a:gd name="connsiteY3059" fmla="*/ 2716149 h 4288440"/>
              <a:gd name="connsiteX3060" fmla="*/ 1828038 w 6624923"/>
              <a:gd name="connsiteY3060" fmla="*/ 2734913 h 4288440"/>
              <a:gd name="connsiteX3061" fmla="*/ 1809274 w 6624923"/>
              <a:gd name="connsiteY3061" fmla="*/ 2749010 h 4288440"/>
              <a:gd name="connsiteX3062" fmla="*/ 1790510 w 6624923"/>
              <a:gd name="connsiteY3062" fmla="*/ 2763107 h 4288440"/>
              <a:gd name="connsiteX3063" fmla="*/ 1757743 w 6624923"/>
              <a:gd name="connsiteY3063" fmla="*/ 2786539 h 4288440"/>
              <a:gd name="connsiteX3064" fmla="*/ 1743647 w 6624923"/>
              <a:gd name="connsiteY3064" fmla="*/ 2795873 h 4288440"/>
              <a:gd name="connsiteX3065" fmla="*/ 1738979 w 6624923"/>
              <a:gd name="connsiteY3065" fmla="*/ 2805303 h 4288440"/>
              <a:gd name="connsiteX3066" fmla="*/ 1734312 w 6624923"/>
              <a:gd name="connsiteY3066" fmla="*/ 2809970 h 4288440"/>
              <a:gd name="connsiteX3067" fmla="*/ 1724978 w 6624923"/>
              <a:gd name="connsiteY3067" fmla="*/ 2814638 h 4288440"/>
              <a:gd name="connsiteX3068" fmla="*/ 1710881 w 6624923"/>
              <a:gd name="connsiteY3068" fmla="*/ 2823972 h 4288440"/>
              <a:gd name="connsiteX3069" fmla="*/ 1692116 w 6624923"/>
              <a:gd name="connsiteY3069" fmla="*/ 2833307 h 4288440"/>
              <a:gd name="connsiteX3070" fmla="*/ 1673352 w 6624923"/>
              <a:gd name="connsiteY3070" fmla="*/ 2842736 h 4288440"/>
              <a:gd name="connsiteX3071" fmla="*/ 1649921 w 6624923"/>
              <a:gd name="connsiteY3071" fmla="*/ 2856833 h 4288440"/>
              <a:gd name="connsiteX3072" fmla="*/ 1626489 w 6624923"/>
              <a:gd name="connsiteY3072" fmla="*/ 2866168 h 4288440"/>
              <a:gd name="connsiteX3073" fmla="*/ 1607725 w 6624923"/>
              <a:gd name="connsiteY3073" fmla="*/ 2875598 h 4288440"/>
              <a:gd name="connsiteX3074" fmla="*/ 1598390 w 6624923"/>
              <a:gd name="connsiteY3074" fmla="*/ 2875598 h 4288440"/>
              <a:gd name="connsiteX3075" fmla="*/ 1584293 w 6624923"/>
              <a:gd name="connsiteY3075" fmla="*/ 2880265 h 4288440"/>
              <a:gd name="connsiteX3076" fmla="*/ 1546765 w 6624923"/>
              <a:gd name="connsiteY3076" fmla="*/ 2880265 h 4288440"/>
              <a:gd name="connsiteX3077" fmla="*/ 1509332 w 6624923"/>
              <a:gd name="connsiteY3077" fmla="*/ 2875598 h 4288440"/>
              <a:gd name="connsiteX3078" fmla="*/ 1481233 w 6624923"/>
              <a:gd name="connsiteY3078" fmla="*/ 2870930 h 4288440"/>
              <a:gd name="connsiteX3079" fmla="*/ 1467136 w 6624923"/>
              <a:gd name="connsiteY3079" fmla="*/ 2866263 h 4288440"/>
              <a:gd name="connsiteX3080" fmla="*/ 1457801 w 6624923"/>
              <a:gd name="connsiteY3080" fmla="*/ 2866263 h 4288440"/>
              <a:gd name="connsiteX3081" fmla="*/ 1443704 w 6624923"/>
              <a:gd name="connsiteY3081" fmla="*/ 2870930 h 4288440"/>
              <a:gd name="connsiteX3082" fmla="*/ 1434370 w 6624923"/>
              <a:gd name="connsiteY3082" fmla="*/ 2875598 h 4288440"/>
              <a:gd name="connsiteX3083" fmla="*/ 1425035 w 6624923"/>
              <a:gd name="connsiteY3083" fmla="*/ 2875598 h 4288440"/>
              <a:gd name="connsiteX3084" fmla="*/ 1415701 w 6624923"/>
              <a:gd name="connsiteY3084" fmla="*/ 2884932 h 4288440"/>
              <a:gd name="connsiteX3085" fmla="*/ 1420368 w 6624923"/>
              <a:gd name="connsiteY3085" fmla="*/ 2899029 h 4288440"/>
              <a:gd name="connsiteX3086" fmla="*/ 1429703 w 6624923"/>
              <a:gd name="connsiteY3086" fmla="*/ 2917793 h 4288440"/>
              <a:gd name="connsiteX3087" fmla="*/ 1429703 w 6624923"/>
              <a:gd name="connsiteY3087" fmla="*/ 2927128 h 4288440"/>
              <a:gd name="connsiteX3088" fmla="*/ 1425035 w 6624923"/>
              <a:gd name="connsiteY3088" fmla="*/ 2936558 h 4288440"/>
              <a:gd name="connsiteX3089" fmla="*/ 1420368 w 6624923"/>
              <a:gd name="connsiteY3089" fmla="*/ 2936558 h 4288440"/>
              <a:gd name="connsiteX3090" fmla="*/ 1411034 w 6624923"/>
              <a:gd name="connsiteY3090" fmla="*/ 2922461 h 4288440"/>
              <a:gd name="connsiteX3091" fmla="*/ 1401699 w 6624923"/>
              <a:gd name="connsiteY3091" fmla="*/ 2908364 h 4288440"/>
              <a:gd name="connsiteX3092" fmla="*/ 1392364 w 6624923"/>
              <a:gd name="connsiteY3092" fmla="*/ 2903696 h 4288440"/>
              <a:gd name="connsiteX3093" fmla="*/ 1378268 w 6624923"/>
              <a:gd name="connsiteY3093" fmla="*/ 2899029 h 4288440"/>
              <a:gd name="connsiteX3094" fmla="*/ 1368933 w 6624923"/>
              <a:gd name="connsiteY3094" fmla="*/ 2908459 h 4288440"/>
              <a:gd name="connsiteX3095" fmla="*/ 1359599 w 6624923"/>
              <a:gd name="connsiteY3095" fmla="*/ 2922556 h 4288440"/>
              <a:gd name="connsiteX3096" fmla="*/ 1340834 w 6624923"/>
              <a:gd name="connsiteY3096" fmla="*/ 2931890 h 4288440"/>
              <a:gd name="connsiteX3097" fmla="*/ 1317403 w 6624923"/>
              <a:gd name="connsiteY3097" fmla="*/ 2945987 h 4288440"/>
              <a:gd name="connsiteX3098" fmla="*/ 1322070 w 6624923"/>
              <a:gd name="connsiteY3098" fmla="*/ 2964752 h 4288440"/>
              <a:gd name="connsiteX3099" fmla="*/ 1326737 w 6624923"/>
              <a:gd name="connsiteY3099" fmla="*/ 2983516 h 4288440"/>
              <a:gd name="connsiteX3100" fmla="*/ 1336072 w 6624923"/>
              <a:gd name="connsiteY3100" fmla="*/ 2992946 h 4288440"/>
              <a:gd name="connsiteX3101" fmla="*/ 1345406 w 6624923"/>
              <a:gd name="connsiteY3101" fmla="*/ 3002375 h 4288440"/>
              <a:gd name="connsiteX3102" fmla="*/ 1345406 w 6624923"/>
              <a:gd name="connsiteY3102" fmla="*/ 3007043 h 4288440"/>
              <a:gd name="connsiteX3103" fmla="*/ 1345406 w 6624923"/>
              <a:gd name="connsiteY3103" fmla="*/ 3011710 h 4288440"/>
              <a:gd name="connsiteX3104" fmla="*/ 1336072 w 6624923"/>
              <a:gd name="connsiteY3104" fmla="*/ 3011710 h 4288440"/>
              <a:gd name="connsiteX3105" fmla="*/ 1317308 w 6624923"/>
              <a:gd name="connsiteY3105" fmla="*/ 3007043 h 4288440"/>
              <a:gd name="connsiteX3106" fmla="*/ 1312640 w 6624923"/>
              <a:gd name="connsiteY3106" fmla="*/ 2997708 h 4288440"/>
              <a:gd name="connsiteX3107" fmla="*/ 1312640 w 6624923"/>
              <a:gd name="connsiteY3107" fmla="*/ 2993041 h 4288440"/>
              <a:gd name="connsiteX3108" fmla="*/ 1312640 w 6624923"/>
              <a:gd name="connsiteY3108" fmla="*/ 2988374 h 4288440"/>
              <a:gd name="connsiteX3109" fmla="*/ 1303306 w 6624923"/>
              <a:gd name="connsiteY3109" fmla="*/ 2974277 h 4288440"/>
              <a:gd name="connsiteX3110" fmla="*/ 1289209 w 6624923"/>
              <a:gd name="connsiteY3110" fmla="*/ 2964942 h 4288440"/>
              <a:gd name="connsiteX3111" fmla="*/ 1209580 w 6624923"/>
              <a:gd name="connsiteY3111" fmla="*/ 3021235 h 4288440"/>
              <a:gd name="connsiteX3112" fmla="*/ 1176814 w 6624923"/>
              <a:gd name="connsiteY3112" fmla="*/ 3039999 h 4288440"/>
              <a:gd name="connsiteX3113" fmla="*/ 1148715 w 6624923"/>
              <a:gd name="connsiteY3113" fmla="*/ 3058763 h 4288440"/>
              <a:gd name="connsiteX3114" fmla="*/ 1129951 w 6624923"/>
              <a:gd name="connsiteY3114" fmla="*/ 3072860 h 4288440"/>
              <a:gd name="connsiteX3115" fmla="*/ 1120616 w 6624923"/>
              <a:gd name="connsiteY3115" fmla="*/ 3077528 h 4288440"/>
              <a:gd name="connsiteX3116" fmla="*/ 1111282 w 6624923"/>
              <a:gd name="connsiteY3116" fmla="*/ 3082195 h 4288440"/>
              <a:gd name="connsiteX3117" fmla="*/ 1106615 w 6624923"/>
              <a:gd name="connsiteY3117" fmla="*/ 3086862 h 4288440"/>
              <a:gd name="connsiteX3118" fmla="*/ 1087850 w 6624923"/>
              <a:gd name="connsiteY3118" fmla="*/ 3096197 h 4288440"/>
              <a:gd name="connsiteX3119" fmla="*/ 1069086 w 6624923"/>
              <a:gd name="connsiteY3119" fmla="*/ 3114961 h 4288440"/>
              <a:gd name="connsiteX3120" fmla="*/ 1054989 w 6624923"/>
              <a:gd name="connsiteY3120" fmla="*/ 3124391 h 4288440"/>
              <a:gd name="connsiteX3121" fmla="*/ 1045655 w 6624923"/>
              <a:gd name="connsiteY3121" fmla="*/ 3133820 h 4288440"/>
              <a:gd name="connsiteX3122" fmla="*/ 1040987 w 6624923"/>
              <a:gd name="connsiteY3122" fmla="*/ 3138488 h 4288440"/>
              <a:gd name="connsiteX3123" fmla="*/ 1031653 w 6624923"/>
              <a:gd name="connsiteY3123" fmla="*/ 3143155 h 4288440"/>
              <a:gd name="connsiteX3124" fmla="*/ 1022318 w 6624923"/>
              <a:gd name="connsiteY3124" fmla="*/ 3147822 h 4288440"/>
              <a:gd name="connsiteX3125" fmla="*/ 1017651 w 6624923"/>
              <a:gd name="connsiteY3125" fmla="*/ 3147822 h 4288440"/>
              <a:gd name="connsiteX3126" fmla="*/ 1008317 w 6624923"/>
              <a:gd name="connsiteY3126" fmla="*/ 3152489 h 4288440"/>
              <a:gd name="connsiteX3127" fmla="*/ 984885 w 6624923"/>
              <a:gd name="connsiteY3127" fmla="*/ 3171254 h 4288440"/>
              <a:gd name="connsiteX3128" fmla="*/ 966121 w 6624923"/>
              <a:gd name="connsiteY3128" fmla="*/ 3194685 h 4288440"/>
              <a:gd name="connsiteX3129" fmla="*/ 956786 w 6624923"/>
              <a:gd name="connsiteY3129" fmla="*/ 3204115 h 4288440"/>
              <a:gd name="connsiteX3130" fmla="*/ 956786 w 6624923"/>
              <a:gd name="connsiteY3130" fmla="*/ 3208782 h 4288440"/>
              <a:gd name="connsiteX3131" fmla="*/ 952119 w 6624923"/>
              <a:gd name="connsiteY3131" fmla="*/ 3213449 h 4288440"/>
              <a:gd name="connsiteX3132" fmla="*/ 947452 w 6624923"/>
              <a:gd name="connsiteY3132" fmla="*/ 3218116 h 4288440"/>
              <a:gd name="connsiteX3133" fmla="*/ 933355 w 6624923"/>
              <a:gd name="connsiteY3133" fmla="*/ 3246311 h 4288440"/>
              <a:gd name="connsiteX3134" fmla="*/ 919258 w 6624923"/>
              <a:gd name="connsiteY3134" fmla="*/ 3269742 h 4288440"/>
              <a:gd name="connsiteX3135" fmla="*/ 914590 w 6624923"/>
              <a:gd name="connsiteY3135" fmla="*/ 3279172 h 4288440"/>
              <a:gd name="connsiteX3136" fmla="*/ 909923 w 6624923"/>
              <a:gd name="connsiteY3136" fmla="*/ 3283839 h 4288440"/>
              <a:gd name="connsiteX3137" fmla="*/ 909923 w 6624923"/>
              <a:gd name="connsiteY3137" fmla="*/ 3288506 h 4288440"/>
              <a:gd name="connsiteX3138" fmla="*/ 900589 w 6624923"/>
              <a:gd name="connsiteY3138" fmla="*/ 3293174 h 4288440"/>
              <a:gd name="connsiteX3139" fmla="*/ 881825 w 6624923"/>
              <a:gd name="connsiteY3139" fmla="*/ 3307271 h 4288440"/>
              <a:gd name="connsiteX3140" fmla="*/ 863060 w 6624923"/>
              <a:gd name="connsiteY3140" fmla="*/ 3321368 h 4288440"/>
              <a:gd name="connsiteX3141" fmla="*/ 849059 w 6624923"/>
              <a:gd name="connsiteY3141" fmla="*/ 3326035 h 4288440"/>
              <a:gd name="connsiteX3142" fmla="*/ 849059 w 6624923"/>
              <a:gd name="connsiteY3142" fmla="*/ 3330702 h 4288440"/>
              <a:gd name="connsiteX3143" fmla="*/ 844391 w 6624923"/>
              <a:gd name="connsiteY3143" fmla="*/ 3335370 h 4288440"/>
              <a:gd name="connsiteX3144" fmla="*/ 844391 w 6624923"/>
              <a:gd name="connsiteY3144" fmla="*/ 3344799 h 4288440"/>
              <a:gd name="connsiteX3145" fmla="*/ 839724 w 6624923"/>
              <a:gd name="connsiteY3145" fmla="*/ 3344799 h 4288440"/>
              <a:gd name="connsiteX3146" fmla="*/ 830390 w 6624923"/>
              <a:gd name="connsiteY3146" fmla="*/ 3344799 h 4288440"/>
              <a:gd name="connsiteX3147" fmla="*/ 830390 w 6624923"/>
              <a:gd name="connsiteY3147" fmla="*/ 3340132 h 4288440"/>
              <a:gd name="connsiteX3148" fmla="*/ 835057 w 6624923"/>
              <a:gd name="connsiteY3148" fmla="*/ 3330702 h 4288440"/>
              <a:gd name="connsiteX3149" fmla="*/ 839724 w 6624923"/>
              <a:gd name="connsiteY3149" fmla="*/ 3307271 h 4288440"/>
              <a:gd name="connsiteX3150" fmla="*/ 849059 w 6624923"/>
              <a:gd name="connsiteY3150" fmla="*/ 3279077 h 4288440"/>
              <a:gd name="connsiteX3151" fmla="*/ 853726 w 6624923"/>
              <a:gd name="connsiteY3151" fmla="*/ 3260312 h 4288440"/>
              <a:gd name="connsiteX3152" fmla="*/ 853726 w 6624923"/>
              <a:gd name="connsiteY3152" fmla="*/ 3250883 h 4288440"/>
              <a:gd name="connsiteX3153" fmla="*/ 844391 w 6624923"/>
              <a:gd name="connsiteY3153" fmla="*/ 3241548 h 4288440"/>
              <a:gd name="connsiteX3154" fmla="*/ 835057 w 6624923"/>
              <a:gd name="connsiteY3154" fmla="*/ 3241548 h 4288440"/>
              <a:gd name="connsiteX3155" fmla="*/ 820103 w 6624923"/>
              <a:gd name="connsiteY3155" fmla="*/ 3241548 h 4288440"/>
              <a:gd name="connsiteX3156" fmla="*/ 801338 w 6624923"/>
              <a:gd name="connsiteY3156" fmla="*/ 3246215 h 4288440"/>
              <a:gd name="connsiteX3157" fmla="*/ 777907 w 6624923"/>
              <a:gd name="connsiteY3157" fmla="*/ 3255550 h 4288440"/>
              <a:gd name="connsiteX3158" fmla="*/ 763810 w 6624923"/>
              <a:gd name="connsiteY3158" fmla="*/ 3260217 h 4288440"/>
              <a:gd name="connsiteX3159" fmla="*/ 749713 w 6624923"/>
              <a:gd name="connsiteY3159" fmla="*/ 3264884 h 4288440"/>
              <a:gd name="connsiteX3160" fmla="*/ 745046 w 6624923"/>
              <a:gd name="connsiteY3160" fmla="*/ 3264884 h 4288440"/>
              <a:gd name="connsiteX3161" fmla="*/ 745046 w 6624923"/>
              <a:gd name="connsiteY3161" fmla="*/ 3269552 h 4288440"/>
              <a:gd name="connsiteX3162" fmla="*/ 740378 w 6624923"/>
              <a:gd name="connsiteY3162" fmla="*/ 3274219 h 4288440"/>
              <a:gd name="connsiteX3163" fmla="*/ 726281 w 6624923"/>
              <a:gd name="connsiteY3163" fmla="*/ 3283553 h 4288440"/>
              <a:gd name="connsiteX3164" fmla="*/ 716947 w 6624923"/>
              <a:gd name="connsiteY3164" fmla="*/ 3288221 h 4288440"/>
              <a:gd name="connsiteX3165" fmla="*/ 707612 w 6624923"/>
              <a:gd name="connsiteY3165" fmla="*/ 3302318 h 4288440"/>
              <a:gd name="connsiteX3166" fmla="*/ 679513 w 6624923"/>
              <a:gd name="connsiteY3166" fmla="*/ 3325749 h 4288440"/>
              <a:gd name="connsiteX3167" fmla="*/ 656082 w 6624923"/>
              <a:gd name="connsiteY3167" fmla="*/ 3344513 h 4288440"/>
              <a:gd name="connsiteX3168" fmla="*/ 637318 w 6624923"/>
              <a:gd name="connsiteY3168" fmla="*/ 3358610 h 4288440"/>
              <a:gd name="connsiteX3169" fmla="*/ 627983 w 6624923"/>
              <a:gd name="connsiteY3169" fmla="*/ 3368040 h 4288440"/>
              <a:gd name="connsiteX3170" fmla="*/ 623316 w 6624923"/>
              <a:gd name="connsiteY3170" fmla="*/ 3372707 h 4288440"/>
              <a:gd name="connsiteX3171" fmla="*/ 613982 w 6624923"/>
              <a:gd name="connsiteY3171" fmla="*/ 3377374 h 4288440"/>
              <a:gd name="connsiteX3172" fmla="*/ 604552 w 6624923"/>
              <a:gd name="connsiteY3172" fmla="*/ 3386709 h 4288440"/>
              <a:gd name="connsiteX3173" fmla="*/ 595217 w 6624923"/>
              <a:gd name="connsiteY3173" fmla="*/ 3391376 h 4288440"/>
              <a:gd name="connsiteX3174" fmla="*/ 581120 w 6624923"/>
              <a:gd name="connsiteY3174" fmla="*/ 3400806 h 4288440"/>
              <a:gd name="connsiteX3175" fmla="*/ 548354 w 6624923"/>
              <a:gd name="connsiteY3175" fmla="*/ 3429000 h 4288440"/>
              <a:gd name="connsiteX3176" fmla="*/ 515588 w 6624923"/>
              <a:gd name="connsiteY3176" fmla="*/ 3457099 h 4288440"/>
              <a:gd name="connsiteX3177" fmla="*/ 506254 w 6624923"/>
              <a:gd name="connsiteY3177" fmla="*/ 3461766 h 4288440"/>
              <a:gd name="connsiteX3178" fmla="*/ 496919 w 6624923"/>
              <a:gd name="connsiteY3178" fmla="*/ 3466433 h 4288440"/>
              <a:gd name="connsiteX3179" fmla="*/ 492252 w 6624923"/>
              <a:gd name="connsiteY3179" fmla="*/ 3471101 h 4288440"/>
              <a:gd name="connsiteX3180" fmla="*/ 487585 w 6624923"/>
              <a:gd name="connsiteY3180" fmla="*/ 3475768 h 4288440"/>
              <a:gd name="connsiteX3181" fmla="*/ 482918 w 6624923"/>
              <a:gd name="connsiteY3181" fmla="*/ 3480435 h 4288440"/>
              <a:gd name="connsiteX3182" fmla="*/ 473583 w 6624923"/>
              <a:gd name="connsiteY3182" fmla="*/ 3485103 h 4288440"/>
              <a:gd name="connsiteX3183" fmla="*/ 464249 w 6624923"/>
              <a:gd name="connsiteY3183" fmla="*/ 3485103 h 4288440"/>
              <a:gd name="connsiteX3184" fmla="*/ 464249 w 6624923"/>
              <a:gd name="connsiteY3184" fmla="*/ 3480435 h 4288440"/>
              <a:gd name="connsiteX3185" fmla="*/ 478346 w 6624923"/>
              <a:gd name="connsiteY3185" fmla="*/ 3457004 h 4288440"/>
              <a:gd name="connsiteX3186" fmla="*/ 492443 w 6624923"/>
              <a:gd name="connsiteY3186" fmla="*/ 3442907 h 4288440"/>
              <a:gd name="connsiteX3187" fmla="*/ 501777 w 6624923"/>
              <a:gd name="connsiteY3187" fmla="*/ 3433477 h 4288440"/>
              <a:gd name="connsiteX3188" fmla="*/ 497110 w 6624923"/>
              <a:gd name="connsiteY3188" fmla="*/ 3433477 h 4288440"/>
              <a:gd name="connsiteX3189" fmla="*/ 492443 w 6624923"/>
              <a:gd name="connsiteY3189" fmla="*/ 3428810 h 4288440"/>
              <a:gd name="connsiteX3190" fmla="*/ 497110 w 6624923"/>
              <a:gd name="connsiteY3190" fmla="*/ 3419380 h 4288440"/>
              <a:gd name="connsiteX3191" fmla="*/ 501777 w 6624923"/>
              <a:gd name="connsiteY3191" fmla="*/ 3410045 h 4288440"/>
              <a:gd name="connsiteX3192" fmla="*/ 506444 w 6624923"/>
              <a:gd name="connsiteY3192" fmla="*/ 3400616 h 4288440"/>
              <a:gd name="connsiteX3193" fmla="*/ 515779 w 6624923"/>
              <a:gd name="connsiteY3193" fmla="*/ 3391186 h 4288440"/>
              <a:gd name="connsiteX3194" fmla="*/ 529781 w 6624923"/>
              <a:gd name="connsiteY3194" fmla="*/ 3381851 h 4288440"/>
              <a:gd name="connsiteX3195" fmla="*/ 548545 w 6624923"/>
              <a:gd name="connsiteY3195" fmla="*/ 3367754 h 4288440"/>
              <a:gd name="connsiteX3196" fmla="*/ 567309 w 6624923"/>
              <a:gd name="connsiteY3196" fmla="*/ 3353657 h 4288440"/>
              <a:gd name="connsiteX3197" fmla="*/ 590741 w 6624923"/>
              <a:gd name="connsiteY3197" fmla="*/ 3330226 h 4288440"/>
              <a:gd name="connsiteX3198" fmla="*/ 623507 w 6624923"/>
              <a:gd name="connsiteY3198" fmla="*/ 3297365 h 4288440"/>
              <a:gd name="connsiteX3199" fmla="*/ 637604 w 6624923"/>
              <a:gd name="connsiteY3199" fmla="*/ 3283268 h 4288440"/>
              <a:gd name="connsiteX3200" fmla="*/ 656368 w 6624923"/>
              <a:gd name="connsiteY3200" fmla="*/ 3264503 h 4288440"/>
              <a:gd name="connsiteX3201" fmla="*/ 675132 w 6624923"/>
              <a:gd name="connsiteY3201" fmla="*/ 3250406 h 4288440"/>
              <a:gd name="connsiteX3202" fmla="*/ 693896 w 6624923"/>
              <a:gd name="connsiteY3202" fmla="*/ 3241072 h 4288440"/>
              <a:gd name="connsiteX3203" fmla="*/ 731425 w 6624923"/>
              <a:gd name="connsiteY3203" fmla="*/ 3212973 h 4288440"/>
              <a:gd name="connsiteX3204" fmla="*/ 768953 w 6624923"/>
              <a:gd name="connsiteY3204" fmla="*/ 3198876 h 4288440"/>
              <a:gd name="connsiteX3205" fmla="*/ 801719 w 6624923"/>
              <a:gd name="connsiteY3205" fmla="*/ 3189446 h 4288440"/>
              <a:gd name="connsiteX3206" fmla="*/ 839248 w 6624923"/>
              <a:gd name="connsiteY3206" fmla="*/ 3184779 h 4288440"/>
              <a:gd name="connsiteX3207" fmla="*/ 867347 w 6624923"/>
              <a:gd name="connsiteY3207" fmla="*/ 3184779 h 4288440"/>
              <a:gd name="connsiteX3208" fmla="*/ 876681 w 6624923"/>
              <a:gd name="connsiteY3208" fmla="*/ 3180112 h 4288440"/>
              <a:gd name="connsiteX3209" fmla="*/ 881348 w 6624923"/>
              <a:gd name="connsiteY3209" fmla="*/ 3180112 h 4288440"/>
              <a:gd name="connsiteX3210" fmla="*/ 886015 w 6624923"/>
              <a:gd name="connsiteY3210" fmla="*/ 3180112 h 4288440"/>
              <a:gd name="connsiteX3211" fmla="*/ 895350 w 6624923"/>
              <a:gd name="connsiteY3211" fmla="*/ 3184779 h 4288440"/>
              <a:gd name="connsiteX3212" fmla="*/ 895350 w 6624923"/>
              <a:gd name="connsiteY3212" fmla="*/ 3203543 h 4288440"/>
              <a:gd name="connsiteX3213" fmla="*/ 895350 w 6624923"/>
              <a:gd name="connsiteY3213" fmla="*/ 3217640 h 4288440"/>
              <a:gd name="connsiteX3214" fmla="*/ 890683 w 6624923"/>
              <a:gd name="connsiteY3214" fmla="*/ 3236405 h 4288440"/>
              <a:gd name="connsiteX3215" fmla="*/ 890683 w 6624923"/>
              <a:gd name="connsiteY3215" fmla="*/ 3245834 h 4288440"/>
              <a:gd name="connsiteX3216" fmla="*/ 900017 w 6624923"/>
              <a:gd name="connsiteY3216" fmla="*/ 3245834 h 4288440"/>
              <a:gd name="connsiteX3217" fmla="*/ 909352 w 6624923"/>
              <a:gd name="connsiteY3217" fmla="*/ 3241167 h 4288440"/>
              <a:gd name="connsiteX3218" fmla="*/ 909352 w 6624923"/>
              <a:gd name="connsiteY3218" fmla="*/ 3231833 h 4288440"/>
              <a:gd name="connsiteX3219" fmla="*/ 909352 w 6624923"/>
              <a:gd name="connsiteY3219" fmla="*/ 3222403 h 4288440"/>
              <a:gd name="connsiteX3220" fmla="*/ 914019 w 6624923"/>
              <a:gd name="connsiteY3220" fmla="*/ 3217736 h 4288440"/>
              <a:gd name="connsiteX3221" fmla="*/ 918686 w 6624923"/>
              <a:gd name="connsiteY3221" fmla="*/ 3208401 h 4288440"/>
              <a:gd name="connsiteX3222" fmla="*/ 918686 w 6624923"/>
              <a:gd name="connsiteY3222" fmla="*/ 3199066 h 4288440"/>
              <a:gd name="connsiteX3223" fmla="*/ 918686 w 6624923"/>
              <a:gd name="connsiteY3223" fmla="*/ 3184970 h 4288440"/>
              <a:gd name="connsiteX3224" fmla="*/ 932783 w 6624923"/>
              <a:gd name="connsiteY3224" fmla="*/ 3166205 h 4288440"/>
              <a:gd name="connsiteX3225" fmla="*/ 960882 w 6624923"/>
              <a:gd name="connsiteY3225" fmla="*/ 3147441 h 4288440"/>
              <a:gd name="connsiteX3226" fmla="*/ 998411 w 6624923"/>
              <a:gd name="connsiteY3226" fmla="*/ 3124010 h 4288440"/>
              <a:gd name="connsiteX3227" fmla="*/ 1021842 w 6624923"/>
              <a:gd name="connsiteY3227" fmla="*/ 3114580 h 4288440"/>
              <a:gd name="connsiteX3228" fmla="*/ 1035939 w 6624923"/>
              <a:gd name="connsiteY3228" fmla="*/ 3100483 h 4288440"/>
              <a:gd name="connsiteX3229" fmla="*/ 1050036 w 6624923"/>
              <a:gd name="connsiteY3229" fmla="*/ 3081719 h 4288440"/>
              <a:gd name="connsiteX3230" fmla="*/ 1059371 w 6624923"/>
              <a:gd name="connsiteY3230" fmla="*/ 3067622 h 4288440"/>
              <a:gd name="connsiteX3231" fmla="*/ 1078135 w 6624923"/>
              <a:gd name="connsiteY3231" fmla="*/ 3048857 h 4288440"/>
              <a:gd name="connsiteX3232" fmla="*/ 1101566 w 6624923"/>
              <a:gd name="connsiteY3232" fmla="*/ 3030093 h 4288440"/>
              <a:gd name="connsiteX3233" fmla="*/ 1120331 w 6624923"/>
              <a:gd name="connsiteY3233" fmla="*/ 3015996 h 4288440"/>
              <a:gd name="connsiteX3234" fmla="*/ 1134428 w 6624923"/>
              <a:gd name="connsiteY3234" fmla="*/ 3006662 h 4288440"/>
              <a:gd name="connsiteX3235" fmla="*/ 1148525 w 6624923"/>
              <a:gd name="connsiteY3235" fmla="*/ 2997327 h 4288440"/>
              <a:gd name="connsiteX3236" fmla="*/ 1162622 w 6624923"/>
              <a:gd name="connsiteY3236" fmla="*/ 2992660 h 4288440"/>
              <a:gd name="connsiteX3237" fmla="*/ 1167289 w 6624923"/>
              <a:gd name="connsiteY3237" fmla="*/ 2987993 h 4288440"/>
              <a:gd name="connsiteX3238" fmla="*/ 1176623 w 6624923"/>
              <a:gd name="connsiteY3238" fmla="*/ 2983325 h 4288440"/>
              <a:gd name="connsiteX3239" fmla="*/ 1181291 w 6624923"/>
              <a:gd name="connsiteY3239" fmla="*/ 2978658 h 4288440"/>
              <a:gd name="connsiteX3240" fmla="*/ 1195292 w 6624923"/>
              <a:gd name="connsiteY3240" fmla="*/ 2969324 h 4288440"/>
              <a:gd name="connsiteX3241" fmla="*/ 1209389 w 6624923"/>
              <a:gd name="connsiteY3241" fmla="*/ 2959894 h 4288440"/>
              <a:gd name="connsiteX3242" fmla="*/ 1223486 w 6624923"/>
              <a:gd name="connsiteY3242" fmla="*/ 2950559 h 4288440"/>
              <a:gd name="connsiteX3243" fmla="*/ 1228154 w 6624923"/>
              <a:gd name="connsiteY3243" fmla="*/ 2941225 h 4288440"/>
              <a:gd name="connsiteX3244" fmla="*/ 1218724 w 6624923"/>
              <a:gd name="connsiteY3244" fmla="*/ 2931795 h 4288440"/>
              <a:gd name="connsiteX3245" fmla="*/ 1199960 w 6624923"/>
              <a:gd name="connsiteY3245" fmla="*/ 2922461 h 4288440"/>
              <a:gd name="connsiteX3246" fmla="*/ 1185863 w 6624923"/>
              <a:gd name="connsiteY3246" fmla="*/ 2913126 h 4288440"/>
              <a:gd name="connsiteX3247" fmla="*/ 1181195 w 6624923"/>
              <a:gd name="connsiteY3247" fmla="*/ 2899029 h 4288440"/>
              <a:gd name="connsiteX3248" fmla="*/ 1176528 w 6624923"/>
              <a:gd name="connsiteY3248" fmla="*/ 2884932 h 4288440"/>
              <a:gd name="connsiteX3249" fmla="*/ 1167194 w 6624923"/>
              <a:gd name="connsiteY3249" fmla="*/ 2875598 h 4288440"/>
              <a:gd name="connsiteX3250" fmla="*/ 1148429 w 6624923"/>
              <a:gd name="connsiteY3250" fmla="*/ 2866168 h 4288440"/>
              <a:gd name="connsiteX3251" fmla="*/ 1120331 w 6624923"/>
              <a:gd name="connsiteY3251" fmla="*/ 2852071 h 4288440"/>
              <a:gd name="connsiteX3252" fmla="*/ 1096899 w 6624923"/>
              <a:gd name="connsiteY3252" fmla="*/ 2842736 h 4288440"/>
              <a:gd name="connsiteX3253" fmla="*/ 1078135 w 6624923"/>
              <a:gd name="connsiteY3253" fmla="*/ 2828639 h 4288440"/>
              <a:gd name="connsiteX3254" fmla="*/ 1064038 w 6624923"/>
              <a:gd name="connsiteY3254" fmla="*/ 2819305 h 4288440"/>
              <a:gd name="connsiteX3255" fmla="*/ 1054703 w 6624923"/>
              <a:gd name="connsiteY3255" fmla="*/ 2809970 h 4288440"/>
              <a:gd name="connsiteX3256" fmla="*/ 1045369 w 6624923"/>
              <a:gd name="connsiteY3256" fmla="*/ 2800541 h 4288440"/>
              <a:gd name="connsiteX3257" fmla="*/ 1040702 w 6624923"/>
              <a:gd name="connsiteY3257" fmla="*/ 2795873 h 4288440"/>
              <a:gd name="connsiteX3258" fmla="*/ 1031367 w 6624923"/>
              <a:gd name="connsiteY3258" fmla="*/ 2786539 h 4288440"/>
              <a:gd name="connsiteX3259" fmla="*/ 1017270 w 6624923"/>
              <a:gd name="connsiteY3259" fmla="*/ 2777204 h 4288440"/>
              <a:gd name="connsiteX3260" fmla="*/ 1003173 w 6624923"/>
              <a:gd name="connsiteY3260" fmla="*/ 2767870 h 4288440"/>
              <a:gd name="connsiteX3261" fmla="*/ 998506 w 6624923"/>
              <a:gd name="connsiteY3261" fmla="*/ 2767870 h 4288440"/>
              <a:gd name="connsiteX3262" fmla="*/ 993838 w 6624923"/>
              <a:gd name="connsiteY3262" fmla="*/ 2763203 h 4288440"/>
              <a:gd name="connsiteX3263" fmla="*/ 993838 w 6624923"/>
              <a:gd name="connsiteY3263" fmla="*/ 2758535 h 4288440"/>
              <a:gd name="connsiteX3264" fmla="*/ 984504 w 6624923"/>
              <a:gd name="connsiteY3264" fmla="*/ 2753868 h 4288440"/>
              <a:gd name="connsiteX3265" fmla="*/ 975170 w 6624923"/>
              <a:gd name="connsiteY3265" fmla="*/ 2749201 h 4288440"/>
              <a:gd name="connsiteX3266" fmla="*/ 965835 w 6624923"/>
              <a:gd name="connsiteY3266" fmla="*/ 2744534 h 4288440"/>
              <a:gd name="connsiteX3267" fmla="*/ 961168 w 6624923"/>
              <a:gd name="connsiteY3267" fmla="*/ 2744534 h 4288440"/>
              <a:gd name="connsiteX3268" fmla="*/ 956501 w 6624923"/>
              <a:gd name="connsiteY3268" fmla="*/ 2739866 h 4288440"/>
              <a:gd name="connsiteX3269" fmla="*/ 951833 w 6624923"/>
              <a:gd name="connsiteY3269" fmla="*/ 2735199 h 4288440"/>
              <a:gd name="connsiteX3270" fmla="*/ 942499 w 6624923"/>
              <a:gd name="connsiteY3270" fmla="*/ 2725770 h 4288440"/>
              <a:gd name="connsiteX3271" fmla="*/ 937260 w 6624923"/>
              <a:gd name="connsiteY3271" fmla="*/ 2725770 h 4288440"/>
              <a:gd name="connsiteX3272" fmla="*/ 937260 w 6624923"/>
              <a:gd name="connsiteY3272" fmla="*/ 2730437 h 4288440"/>
              <a:gd name="connsiteX3273" fmla="*/ 941927 w 6624923"/>
              <a:gd name="connsiteY3273" fmla="*/ 2735104 h 4288440"/>
              <a:gd name="connsiteX3274" fmla="*/ 946595 w 6624923"/>
              <a:gd name="connsiteY3274" fmla="*/ 2744438 h 4288440"/>
              <a:gd name="connsiteX3275" fmla="*/ 951262 w 6624923"/>
              <a:gd name="connsiteY3275" fmla="*/ 2749106 h 4288440"/>
              <a:gd name="connsiteX3276" fmla="*/ 946595 w 6624923"/>
              <a:gd name="connsiteY3276" fmla="*/ 2753773 h 4288440"/>
              <a:gd name="connsiteX3277" fmla="*/ 941927 w 6624923"/>
              <a:gd name="connsiteY3277" fmla="*/ 2753773 h 4288440"/>
              <a:gd name="connsiteX3278" fmla="*/ 932593 w 6624923"/>
              <a:gd name="connsiteY3278" fmla="*/ 2749106 h 4288440"/>
              <a:gd name="connsiteX3279" fmla="*/ 932593 w 6624923"/>
              <a:gd name="connsiteY3279" fmla="*/ 2744438 h 4288440"/>
              <a:gd name="connsiteX3280" fmla="*/ 927926 w 6624923"/>
              <a:gd name="connsiteY3280" fmla="*/ 2749106 h 4288440"/>
              <a:gd name="connsiteX3281" fmla="*/ 923258 w 6624923"/>
              <a:gd name="connsiteY3281" fmla="*/ 2758440 h 4288440"/>
              <a:gd name="connsiteX3282" fmla="*/ 913924 w 6624923"/>
              <a:gd name="connsiteY3282" fmla="*/ 2777204 h 4288440"/>
              <a:gd name="connsiteX3283" fmla="*/ 909257 w 6624923"/>
              <a:gd name="connsiteY3283" fmla="*/ 2795969 h 4288440"/>
              <a:gd name="connsiteX3284" fmla="*/ 890492 w 6624923"/>
              <a:gd name="connsiteY3284" fmla="*/ 2824163 h 4288440"/>
              <a:gd name="connsiteX3285" fmla="*/ 871728 w 6624923"/>
              <a:gd name="connsiteY3285" fmla="*/ 2852357 h 4288440"/>
              <a:gd name="connsiteX3286" fmla="*/ 852964 w 6624923"/>
              <a:gd name="connsiteY3286" fmla="*/ 2875788 h 4288440"/>
              <a:gd name="connsiteX3287" fmla="*/ 838962 w 6624923"/>
              <a:gd name="connsiteY3287" fmla="*/ 2894553 h 4288440"/>
              <a:gd name="connsiteX3288" fmla="*/ 829628 w 6624923"/>
              <a:gd name="connsiteY3288" fmla="*/ 2899220 h 4288440"/>
              <a:gd name="connsiteX3289" fmla="*/ 824960 w 6624923"/>
              <a:gd name="connsiteY3289" fmla="*/ 2908649 h 4288440"/>
              <a:gd name="connsiteX3290" fmla="*/ 815626 w 6624923"/>
              <a:gd name="connsiteY3290" fmla="*/ 2922746 h 4288440"/>
              <a:gd name="connsiteX3291" fmla="*/ 796862 w 6624923"/>
              <a:gd name="connsiteY3291" fmla="*/ 2941511 h 4288440"/>
              <a:gd name="connsiteX3292" fmla="*/ 773430 w 6624923"/>
              <a:gd name="connsiteY3292" fmla="*/ 2960275 h 4288440"/>
              <a:gd name="connsiteX3293" fmla="*/ 754666 w 6624923"/>
              <a:gd name="connsiteY3293" fmla="*/ 2983706 h 4288440"/>
              <a:gd name="connsiteX3294" fmla="*/ 735902 w 6624923"/>
              <a:gd name="connsiteY3294" fmla="*/ 2997803 h 4288440"/>
              <a:gd name="connsiteX3295" fmla="*/ 721805 w 6624923"/>
              <a:gd name="connsiteY3295" fmla="*/ 3011900 h 4288440"/>
              <a:gd name="connsiteX3296" fmla="*/ 717137 w 6624923"/>
              <a:gd name="connsiteY3296" fmla="*/ 3016568 h 4288440"/>
              <a:gd name="connsiteX3297" fmla="*/ 712470 w 6624923"/>
              <a:gd name="connsiteY3297" fmla="*/ 3016568 h 4288440"/>
              <a:gd name="connsiteX3298" fmla="*/ 703136 w 6624923"/>
              <a:gd name="connsiteY3298" fmla="*/ 3021235 h 4288440"/>
              <a:gd name="connsiteX3299" fmla="*/ 693801 w 6624923"/>
              <a:gd name="connsiteY3299" fmla="*/ 3030665 h 4288440"/>
              <a:gd name="connsiteX3300" fmla="*/ 689134 w 6624923"/>
              <a:gd name="connsiteY3300" fmla="*/ 3030665 h 4288440"/>
              <a:gd name="connsiteX3301" fmla="*/ 679799 w 6624923"/>
              <a:gd name="connsiteY3301" fmla="*/ 3025997 h 4288440"/>
              <a:gd name="connsiteX3302" fmla="*/ 679799 w 6624923"/>
              <a:gd name="connsiteY3302" fmla="*/ 3021330 h 4288440"/>
              <a:gd name="connsiteX3303" fmla="*/ 684467 w 6624923"/>
              <a:gd name="connsiteY3303" fmla="*/ 3007233 h 4288440"/>
              <a:gd name="connsiteX3304" fmla="*/ 693801 w 6624923"/>
              <a:gd name="connsiteY3304" fmla="*/ 2997899 h 4288440"/>
              <a:gd name="connsiteX3305" fmla="*/ 703136 w 6624923"/>
              <a:gd name="connsiteY3305" fmla="*/ 2993231 h 4288440"/>
              <a:gd name="connsiteX3306" fmla="*/ 721900 w 6624923"/>
              <a:gd name="connsiteY3306" fmla="*/ 2983802 h 4288440"/>
              <a:gd name="connsiteX3307" fmla="*/ 740664 w 6624923"/>
              <a:gd name="connsiteY3307" fmla="*/ 2965037 h 4288440"/>
              <a:gd name="connsiteX3308" fmla="*/ 754761 w 6624923"/>
              <a:gd name="connsiteY3308" fmla="*/ 2950940 h 4288440"/>
              <a:gd name="connsiteX3309" fmla="*/ 764096 w 6624923"/>
              <a:gd name="connsiteY3309" fmla="*/ 2946273 h 4288440"/>
              <a:gd name="connsiteX3310" fmla="*/ 768763 w 6624923"/>
              <a:gd name="connsiteY3310" fmla="*/ 2936939 h 4288440"/>
              <a:gd name="connsiteX3311" fmla="*/ 782860 w 6624923"/>
              <a:gd name="connsiteY3311" fmla="*/ 2922841 h 4288440"/>
              <a:gd name="connsiteX3312" fmla="*/ 801624 w 6624923"/>
              <a:gd name="connsiteY3312" fmla="*/ 2889980 h 4288440"/>
              <a:gd name="connsiteX3313" fmla="*/ 825056 w 6624923"/>
              <a:gd name="connsiteY3313" fmla="*/ 2866549 h 4288440"/>
              <a:gd name="connsiteX3314" fmla="*/ 834390 w 6624923"/>
              <a:gd name="connsiteY3314" fmla="*/ 2857214 h 4288440"/>
              <a:gd name="connsiteX3315" fmla="*/ 843725 w 6624923"/>
              <a:gd name="connsiteY3315" fmla="*/ 2843117 h 4288440"/>
              <a:gd name="connsiteX3316" fmla="*/ 848392 w 6624923"/>
              <a:gd name="connsiteY3316" fmla="*/ 2833688 h 4288440"/>
              <a:gd name="connsiteX3317" fmla="*/ 857726 w 6624923"/>
              <a:gd name="connsiteY3317" fmla="*/ 2833688 h 4288440"/>
              <a:gd name="connsiteX3318" fmla="*/ 857726 w 6624923"/>
              <a:gd name="connsiteY3318" fmla="*/ 2833688 h 4288440"/>
              <a:gd name="connsiteX3319" fmla="*/ 857726 w 6624923"/>
              <a:gd name="connsiteY3319" fmla="*/ 2829020 h 4288440"/>
              <a:gd name="connsiteX3320" fmla="*/ 862394 w 6624923"/>
              <a:gd name="connsiteY3320" fmla="*/ 2824353 h 4288440"/>
              <a:gd name="connsiteX3321" fmla="*/ 867061 w 6624923"/>
              <a:gd name="connsiteY3321" fmla="*/ 2815019 h 4288440"/>
              <a:gd name="connsiteX3322" fmla="*/ 876395 w 6624923"/>
              <a:gd name="connsiteY3322" fmla="*/ 2786824 h 4288440"/>
              <a:gd name="connsiteX3323" fmla="*/ 890492 w 6624923"/>
              <a:gd name="connsiteY3323" fmla="*/ 2763393 h 4288440"/>
              <a:gd name="connsiteX3324" fmla="*/ 895160 w 6624923"/>
              <a:gd name="connsiteY3324" fmla="*/ 2758726 h 4288440"/>
              <a:gd name="connsiteX3325" fmla="*/ 895160 w 6624923"/>
              <a:gd name="connsiteY3325" fmla="*/ 2754059 h 4288440"/>
              <a:gd name="connsiteX3326" fmla="*/ 899827 w 6624923"/>
              <a:gd name="connsiteY3326" fmla="*/ 2749391 h 4288440"/>
              <a:gd name="connsiteX3327" fmla="*/ 904494 w 6624923"/>
              <a:gd name="connsiteY3327" fmla="*/ 2740057 h 4288440"/>
              <a:gd name="connsiteX3328" fmla="*/ 904494 w 6624923"/>
              <a:gd name="connsiteY3328" fmla="*/ 2725960 h 4288440"/>
              <a:gd name="connsiteX3329" fmla="*/ 904494 w 6624923"/>
              <a:gd name="connsiteY3329" fmla="*/ 2716625 h 4288440"/>
              <a:gd name="connsiteX3330" fmla="*/ 899827 w 6624923"/>
              <a:gd name="connsiteY3330" fmla="*/ 2711958 h 4288440"/>
              <a:gd name="connsiteX3331" fmla="*/ 885730 w 6624923"/>
              <a:gd name="connsiteY3331" fmla="*/ 2711958 h 4288440"/>
              <a:gd name="connsiteX3332" fmla="*/ 871633 w 6624923"/>
              <a:gd name="connsiteY3332" fmla="*/ 2716625 h 4288440"/>
              <a:gd name="connsiteX3333" fmla="*/ 857536 w 6624923"/>
              <a:gd name="connsiteY3333" fmla="*/ 2725960 h 4288440"/>
              <a:gd name="connsiteX3334" fmla="*/ 848201 w 6624923"/>
              <a:gd name="connsiteY3334" fmla="*/ 2735390 h 4288440"/>
              <a:gd name="connsiteX3335" fmla="*/ 843534 w 6624923"/>
              <a:gd name="connsiteY3335" fmla="*/ 2735390 h 4288440"/>
              <a:gd name="connsiteX3336" fmla="*/ 843534 w 6624923"/>
              <a:gd name="connsiteY3336" fmla="*/ 2730722 h 4288440"/>
              <a:gd name="connsiteX3337" fmla="*/ 848201 w 6624923"/>
              <a:gd name="connsiteY3337" fmla="*/ 2716625 h 4288440"/>
              <a:gd name="connsiteX3338" fmla="*/ 862203 w 6624923"/>
              <a:gd name="connsiteY3338" fmla="*/ 2697861 h 4288440"/>
              <a:gd name="connsiteX3339" fmla="*/ 890302 w 6624923"/>
              <a:gd name="connsiteY3339" fmla="*/ 2697861 h 4288440"/>
              <a:gd name="connsiteX3340" fmla="*/ 899636 w 6624923"/>
              <a:gd name="connsiteY3340" fmla="*/ 2693194 h 4288440"/>
              <a:gd name="connsiteX3341" fmla="*/ 904304 w 6624923"/>
              <a:gd name="connsiteY3341" fmla="*/ 2693194 h 4288440"/>
              <a:gd name="connsiteX3342" fmla="*/ 899636 w 6624923"/>
              <a:gd name="connsiteY3342" fmla="*/ 2688527 h 4288440"/>
              <a:gd name="connsiteX3343" fmla="*/ 885539 w 6624923"/>
              <a:gd name="connsiteY3343" fmla="*/ 2688527 h 4288440"/>
              <a:gd name="connsiteX3344" fmla="*/ 880872 w 6624923"/>
              <a:gd name="connsiteY3344" fmla="*/ 2688527 h 4288440"/>
              <a:gd name="connsiteX3345" fmla="*/ 876300 w 6624923"/>
              <a:gd name="connsiteY3345" fmla="*/ 2683669 h 4288440"/>
              <a:gd name="connsiteX3346" fmla="*/ 880967 w 6624923"/>
              <a:gd name="connsiteY3346" fmla="*/ 2679002 h 4288440"/>
              <a:gd name="connsiteX3347" fmla="*/ 885635 w 6624923"/>
              <a:gd name="connsiteY3347" fmla="*/ 2674334 h 4288440"/>
              <a:gd name="connsiteX3348" fmla="*/ 885635 w 6624923"/>
              <a:gd name="connsiteY3348" fmla="*/ 2664905 h 4288440"/>
              <a:gd name="connsiteX3349" fmla="*/ 880967 w 6624923"/>
              <a:gd name="connsiteY3349" fmla="*/ 2660237 h 4288440"/>
              <a:gd name="connsiteX3350" fmla="*/ 866870 w 6624923"/>
              <a:gd name="connsiteY3350" fmla="*/ 2650903 h 4288440"/>
              <a:gd name="connsiteX3351" fmla="*/ 838772 w 6624923"/>
              <a:gd name="connsiteY3351" fmla="*/ 2622709 h 4288440"/>
              <a:gd name="connsiteX3352" fmla="*/ 824675 w 6624923"/>
              <a:gd name="connsiteY3352" fmla="*/ 2608612 h 4288440"/>
              <a:gd name="connsiteX3353" fmla="*/ 820007 w 6624923"/>
              <a:gd name="connsiteY3353" fmla="*/ 2594515 h 4288440"/>
              <a:gd name="connsiteX3354" fmla="*/ 815340 w 6624923"/>
              <a:gd name="connsiteY3354" fmla="*/ 2589848 h 4288440"/>
              <a:gd name="connsiteX3355" fmla="*/ 805910 w 6624923"/>
              <a:gd name="connsiteY3355" fmla="*/ 2589848 h 4288440"/>
              <a:gd name="connsiteX3356" fmla="*/ 801243 w 6624923"/>
              <a:gd name="connsiteY3356" fmla="*/ 2599182 h 4288440"/>
              <a:gd name="connsiteX3357" fmla="*/ 801243 w 6624923"/>
              <a:gd name="connsiteY3357" fmla="*/ 2608612 h 4288440"/>
              <a:gd name="connsiteX3358" fmla="*/ 801243 w 6624923"/>
              <a:gd name="connsiteY3358" fmla="*/ 2627376 h 4288440"/>
              <a:gd name="connsiteX3359" fmla="*/ 805910 w 6624923"/>
              <a:gd name="connsiteY3359" fmla="*/ 2655570 h 4288440"/>
              <a:gd name="connsiteX3360" fmla="*/ 805910 w 6624923"/>
              <a:gd name="connsiteY3360" fmla="*/ 2683764 h 4288440"/>
              <a:gd name="connsiteX3361" fmla="*/ 801243 w 6624923"/>
              <a:gd name="connsiteY3361" fmla="*/ 2702528 h 4288440"/>
              <a:gd name="connsiteX3362" fmla="*/ 796576 w 6624923"/>
              <a:gd name="connsiteY3362" fmla="*/ 2711863 h 4288440"/>
              <a:gd name="connsiteX3363" fmla="*/ 782479 w 6624923"/>
              <a:gd name="connsiteY3363" fmla="*/ 2702528 h 4288440"/>
              <a:gd name="connsiteX3364" fmla="*/ 773144 w 6624923"/>
              <a:gd name="connsiteY3364" fmla="*/ 2688431 h 4288440"/>
              <a:gd name="connsiteX3365" fmla="*/ 759047 w 6624923"/>
              <a:gd name="connsiteY3365" fmla="*/ 2669667 h 4288440"/>
              <a:gd name="connsiteX3366" fmla="*/ 754380 w 6624923"/>
              <a:gd name="connsiteY3366" fmla="*/ 2655570 h 4288440"/>
              <a:gd name="connsiteX3367" fmla="*/ 749713 w 6624923"/>
              <a:gd name="connsiteY3367" fmla="*/ 2646236 h 4288440"/>
              <a:gd name="connsiteX3368" fmla="*/ 745046 w 6624923"/>
              <a:gd name="connsiteY3368" fmla="*/ 2646236 h 4288440"/>
              <a:gd name="connsiteX3369" fmla="*/ 730949 w 6624923"/>
              <a:gd name="connsiteY3369" fmla="*/ 2641568 h 4288440"/>
              <a:gd name="connsiteX3370" fmla="*/ 726281 w 6624923"/>
              <a:gd name="connsiteY3370" fmla="*/ 2646236 h 4288440"/>
              <a:gd name="connsiteX3371" fmla="*/ 726281 w 6624923"/>
              <a:gd name="connsiteY3371" fmla="*/ 2650903 h 4288440"/>
              <a:gd name="connsiteX3372" fmla="*/ 721614 w 6624923"/>
              <a:gd name="connsiteY3372" fmla="*/ 2660237 h 4288440"/>
              <a:gd name="connsiteX3373" fmla="*/ 726281 w 6624923"/>
              <a:gd name="connsiteY3373" fmla="*/ 2674334 h 4288440"/>
              <a:gd name="connsiteX3374" fmla="*/ 726281 w 6624923"/>
              <a:gd name="connsiteY3374" fmla="*/ 2683669 h 4288440"/>
              <a:gd name="connsiteX3375" fmla="*/ 730949 w 6624923"/>
              <a:gd name="connsiteY3375" fmla="*/ 2693003 h 4288440"/>
              <a:gd name="connsiteX3376" fmla="*/ 726281 w 6624923"/>
              <a:gd name="connsiteY3376" fmla="*/ 2702433 h 4288440"/>
              <a:gd name="connsiteX3377" fmla="*/ 721614 w 6624923"/>
              <a:gd name="connsiteY3377" fmla="*/ 2711768 h 4288440"/>
              <a:gd name="connsiteX3378" fmla="*/ 721614 w 6624923"/>
              <a:gd name="connsiteY3378" fmla="*/ 2725865 h 4288440"/>
              <a:gd name="connsiteX3379" fmla="*/ 716947 w 6624923"/>
              <a:gd name="connsiteY3379" fmla="*/ 2739962 h 4288440"/>
              <a:gd name="connsiteX3380" fmla="*/ 716947 w 6624923"/>
              <a:gd name="connsiteY3380" fmla="*/ 2758726 h 4288440"/>
              <a:gd name="connsiteX3381" fmla="*/ 712280 w 6624923"/>
              <a:gd name="connsiteY3381" fmla="*/ 2772823 h 4288440"/>
              <a:gd name="connsiteX3382" fmla="*/ 707612 w 6624923"/>
              <a:gd name="connsiteY3382" fmla="*/ 2777490 h 4288440"/>
              <a:gd name="connsiteX3383" fmla="*/ 702945 w 6624923"/>
              <a:gd name="connsiteY3383" fmla="*/ 2782157 h 4288440"/>
              <a:gd name="connsiteX3384" fmla="*/ 698278 w 6624923"/>
              <a:gd name="connsiteY3384" fmla="*/ 2791492 h 4288440"/>
              <a:gd name="connsiteX3385" fmla="*/ 693611 w 6624923"/>
              <a:gd name="connsiteY3385" fmla="*/ 2800826 h 4288440"/>
              <a:gd name="connsiteX3386" fmla="*/ 684276 w 6624923"/>
              <a:gd name="connsiteY3386" fmla="*/ 2810256 h 4288440"/>
              <a:gd name="connsiteX3387" fmla="*/ 679609 w 6624923"/>
              <a:gd name="connsiteY3387" fmla="*/ 2805589 h 4288440"/>
              <a:gd name="connsiteX3388" fmla="*/ 674942 w 6624923"/>
              <a:gd name="connsiteY3388" fmla="*/ 2805589 h 4288440"/>
              <a:gd name="connsiteX3389" fmla="*/ 670274 w 6624923"/>
              <a:gd name="connsiteY3389" fmla="*/ 2805589 h 4288440"/>
              <a:gd name="connsiteX3390" fmla="*/ 665607 w 6624923"/>
              <a:gd name="connsiteY3390" fmla="*/ 2814923 h 4288440"/>
              <a:gd name="connsiteX3391" fmla="*/ 670274 w 6624923"/>
              <a:gd name="connsiteY3391" fmla="*/ 2819591 h 4288440"/>
              <a:gd name="connsiteX3392" fmla="*/ 670274 w 6624923"/>
              <a:gd name="connsiteY3392" fmla="*/ 2828925 h 4288440"/>
              <a:gd name="connsiteX3393" fmla="*/ 665607 w 6624923"/>
              <a:gd name="connsiteY3393" fmla="*/ 2843022 h 4288440"/>
              <a:gd name="connsiteX3394" fmla="*/ 656273 w 6624923"/>
              <a:gd name="connsiteY3394" fmla="*/ 2861786 h 4288440"/>
              <a:gd name="connsiteX3395" fmla="*/ 637508 w 6624923"/>
              <a:gd name="connsiteY3395" fmla="*/ 2885218 h 4288440"/>
              <a:gd name="connsiteX3396" fmla="*/ 632841 w 6624923"/>
              <a:gd name="connsiteY3396" fmla="*/ 2899315 h 4288440"/>
              <a:gd name="connsiteX3397" fmla="*/ 623507 w 6624923"/>
              <a:gd name="connsiteY3397" fmla="*/ 2903982 h 4288440"/>
              <a:gd name="connsiteX3398" fmla="*/ 604742 w 6624923"/>
              <a:gd name="connsiteY3398" fmla="*/ 2927414 h 4288440"/>
              <a:gd name="connsiteX3399" fmla="*/ 585978 w 6624923"/>
              <a:gd name="connsiteY3399" fmla="*/ 2946178 h 4288440"/>
              <a:gd name="connsiteX3400" fmla="*/ 562547 w 6624923"/>
              <a:gd name="connsiteY3400" fmla="*/ 2974372 h 4288440"/>
              <a:gd name="connsiteX3401" fmla="*/ 548450 w 6624923"/>
              <a:gd name="connsiteY3401" fmla="*/ 2988469 h 4288440"/>
              <a:gd name="connsiteX3402" fmla="*/ 529685 w 6624923"/>
              <a:gd name="connsiteY3402" fmla="*/ 3002566 h 4288440"/>
              <a:gd name="connsiteX3403" fmla="*/ 515684 w 6624923"/>
              <a:gd name="connsiteY3403" fmla="*/ 3011900 h 4288440"/>
              <a:gd name="connsiteX3404" fmla="*/ 515684 w 6624923"/>
              <a:gd name="connsiteY3404" fmla="*/ 3016568 h 4288440"/>
              <a:gd name="connsiteX3405" fmla="*/ 515684 w 6624923"/>
              <a:gd name="connsiteY3405" fmla="*/ 3021235 h 4288440"/>
              <a:gd name="connsiteX3406" fmla="*/ 506349 w 6624923"/>
              <a:gd name="connsiteY3406" fmla="*/ 3021235 h 4288440"/>
              <a:gd name="connsiteX3407" fmla="*/ 492252 w 6624923"/>
              <a:gd name="connsiteY3407" fmla="*/ 3025902 h 4288440"/>
              <a:gd name="connsiteX3408" fmla="*/ 450056 w 6624923"/>
              <a:gd name="connsiteY3408" fmla="*/ 3039999 h 4288440"/>
              <a:gd name="connsiteX3409" fmla="*/ 431292 w 6624923"/>
              <a:gd name="connsiteY3409" fmla="*/ 3044666 h 4288440"/>
              <a:gd name="connsiteX3410" fmla="*/ 417195 w 6624923"/>
              <a:gd name="connsiteY3410" fmla="*/ 3044666 h 4288440"/>
              <a:gd name="connsiteX3411" fmla="*/ 407670 w 6624923"/>
              <a:gd name="connsiteY3411" fmla="*/ 3044666 h 4288440"/>
              <a:gd name="connsiteX3412" fmla="*/ 393573 w 6624923"/>
              <a:gd name="connsiteY3412" fmla="*/ 3049334 h 4288440"/>
              <a:gd name="connsiteX3413" fmla="*/ 374809 w 6624923"/>
              <a:gd name="connsiteY3413" fmla="*/ 3054001 h 4288440"/>
              <a:gd name="connsiteX3414" fmla="*/ 351377 w 6624923"/>
              <a:gd name="connsiteY3414" fmla="*/ 3058668 h 4288440"/>
              <a:gd name="connsiteX3415" fmla="*/ 323279 w 6624923"/>
              <a:gd name="connsiteY3415" fmla="*/ 3068098 h 4288440"/>
              <a:gd name="connsiteX3416" fmla="*/ 299847 w 6624923"/>
              <a:gd name="connsiteY3416" fmla="*/ 3077432 h 4288440"/>
              <a:gd name="connsiteX3417" fmla="*/ 276416 w 6624923"/>
              <a:gd name="connsiteY3417" fmla="*/ 3096197 h 4288440"/>
              <a:gd name="connsiteX3418" fmla="*/ 252984 w 6624923"/>
              <a:gd name="connsiteY3418" fmla="*/ 3119628 h 4288440"/>
              <a:gd name="connsiteX3419" fmla="*/ 224981 w 6624923"/>
              <a:gd name="connsiteY3419" fmla="*/ 3152775 h 4288440"/>
              <a:gd name="connsiteX3420" fmla="*/ 201549 w 6624923"/>
              <a:gd name="connsiteY3420" fmla="*/ 3185636 h 4288440"/>
              <a:gd name="connsiteX3421" fmla="*/ 192215 w 6624923"/>
              <a:gd name="connsiteY3421" fmla="*/ 3213830 h 4288440"/>
              <a:gd name="connsiteX3422" fmla="*/ 187547 w 6624923"/>
              <a:gd name="connsiteY3422" fmla="*/ 3223165 h 4288440"/>
              <a:gd name="connsiteX3423" fmla="*/ 187547 w 6624923"/>
              <a:gd name="connsiteY3423" fmla="*/ 3227832 h 4288440"/>
              <a:gd name="connsiteX3424" fmla="*/ 182880 w 6624923"/>
              <a:gd name="connsiteY3424" fmla="*/ 3237262 h 4288440"/>
              <a:gd name="connsiteX3425" fmla="*/ 178213 w 6624923"/>
              <a:gd name="connsiteY3425" fmla="*/ 3246691 h 4288440"/>
              <a:gd name="connsiteX3426" fmla="*/ 159449 w 6624923"/>
              <a:gd name="connsiteY3426" fmla="*/ 3312414 h 4288440"/>
              <a:gd name="connsiteX3427" fmla="*/ 150114 w 6624923"/>
              <a:gd name="connsiteY3427" fmla="*/ 3373374 h 4288440"/>
              <a:gd name="connsiteX3428" fmla="*/ 150114 w 6624923"/>
              <a:gd name="connsiteY3428" fmla="*/ 3396806 h 4288440"/>
              <a:gd name="connsiteX3429" fmla="*/ 154781 w 6624923"/>
              <a:gd name="connsiteY3429" fmla="*/ 3410903 h 4288440"/>
              <a:gd name="connsiteX3430" fmla="*/ 154781 w 6624923"/>
              <a:gd name="connsiteY3430" fmla="*/ 3420237 h 4288440"/>
              <a:gd name="connsiteX3431" fmla="*/ 159449 w 6624923"/>
              <a:gd name="connsiteY3431" fmla="*/ 3429667 h 4288440"/>
              <a:gd name="connsiteX3432" fmla="*/ 164116 w 6624923"/>
              <a:gd name="connsiteY3432" fmla="*/ 3434334 h 4288440"/>
              <a:gd name="connsiteX3433" fmla="*/ 164116 w 6624923"/>
              <a:gd name="connsiteY3433" fmla="*/ 3439001 h 4288440"/>
              <a:gd name="connsiteX3434" fmla="*/ 173450 w 6624923"/>
              <a:gd name="connsiteY3434" fmla="*/ 3448336 h 4288440"/>
              <a:gd name="connsiteX3435" fmla="*/ 187452 w 6624923"/>
              <a:gd name="connsiteY3435" fmla="*/ 3453003 h 4288440"/>
              <a:gd name="connsiteX3436" fmla="*/ 206216 w 6624923"/>
              <a:gd name="connsiteY3436" fmla="*/ 3457670 h 4288440"/>
              <a:gd name="connsiteX3437" fmla="*/ 224981 w 6624923"/>
              <a:gd name="connsiteY3437" fmla="*/ 3462338 h 4288440"/>
              <a:gd name="connsiteX3438" fmla="*/ 238982 w 6624923"/>
              <a:gd name="connsiteY3438" fmla="*/ 3462338 h 4288440"/>
              <a:gd name="connsiteX3439" fmla="*/ 257747 w 6624923"/>
              <a:gd name="connsiteY3439" fmla="*/ 3457670 h 4288440"/>
              <a:gd name="connsiteX3440" fmla="*/ 271844 w 6624923"/>
              <a:gd name="connsiteY3440" fmla="*/ 3453003 h 4288440"/>
              <a:gd name="connsiteX3441" fmla="*/ 281273 w 6624923"/>
              <a:gd name="connsiteY3441" fmla="*/ 3453003 h 4288440"/>
              <a:gd name="connsiteX3442" fmla="*/ 285941 w 6624923"/>
              <a:gd name="connsiteY3442" fmla="*/ 3457670 h 4288440"/>
              <a:gd name="connsiteX3443" fmla="*/ 276606 w 6624923"/>
              <a:gd name="connsiteY3443" fmla="*/ 3462338 h 4288440"/>
              <a:gd name="connsiteX3444" fmla="*/ 267176 w 6624923"/>
              <a:gd name="connsiteY3444" fmla="*/ 3471672 h 4288440"/>
              <a:gd name="connsiteX3445" fmla="*/ 248412 w 6624923"/>
              <a:gd name="connsiteY3445" fmla="*/ 3476339 h 4288440"/>
              <a:gd name="connsiteX3446" fmla="*/ 229648 w 6624923"/>
              <a:gd name="connsiteY3446" fmla="*/ 3485674 h 4288440"/>
              <a:gd name="connsiteX3447" fmla="*/ 215551 w 6624923"/>
              <a:gd name="connsiteY3447" fmla="*/ 3490341 h 4288440"/>
              <a:gd name="connsiteX3448" fmla="*/ 206216 w 6624923"/>
              <a:gd name="connsiteY3448" fmla="*/ 3490341 h 4288440"/>
              <a:gd name="connsiteX3449" fmla="*/ 196787 w 6624923"/>
              <a:gd name="connsiteY3449" fmla="*/ 3495008 h 4288440"/>
              <a:gd name="connsiteX3450" fmla="*/ 187452 w 6624923"/>
              <a:gd name="connsiteY3450" fmla="*/ 3495008 h 4288440"/>
              <a:gd name="connsiteX3451" fmla="*/ 173450 w 6624923"/>
              <a:gd name="connsiteY3451" fmla="*/ 3490341 h 4288440"/>
              <a:gd name="connsiteX3452" fmla="*/ 164116 w 6624923"/>
              <a:gd name="connsiteY3452" fmla="*/ 3481007 h 4288440"/>
              <a:gd name="connsiteX3453" fmla="*/ 164116 w 6624923"/>
              <a:gd name="connsiteY3453" fmla="*/ 3476339 h 4288440"/>
              <a:gd name="connsiteX3454" fmla="*/ 164116 w 6624923"/>
              <a:gd name="connsiteY3454" fmla="*/ 3467005 h 4288440"/>
              <a:gd name="connsiteX3455" fmla="*/ 154781 w 6624923"/>
              <a:gd name="connsiteY3455" fmla="*/ 3462338 h 4288440"/>
              <a:gd name="connsiteX3456" fmla="*/ 145447 w 6624923"/>
              <a:gd name="connsiteY3456" fmla="*/ 3448241 h 4288440"/>
              <a:gd name="connsiteX3457" fmla="*/ 145447 w 6624923"/>
              <a:gd name="connsiteY3457" fmla="*/ 3438906 h 4288440"/>
              <a:gd name="connsiteX3458" fmla="*/ 145447 w 6624923"/>
              <a:gd name="connsiteY3458" fmla="*/ 3429572 h 4288440"/>
              <a:gd name="connsiteX3459" fmla="*/ 136112 w 6624923"/>
              <a:gd name="connsiteY3459" fmla="*/ 3415474 h 4288440"/>
              <a:gd name="connsiteX3460" fmla="*/ 131445 w 6624923"/>
              <a:gd name="connsiteY3460" fmla="*/ 3401378 h 4288440"/>
              <a:gd name="connsiteX3461" fmla="*/ 131445 w 6624923"/>
              <a:gd name="connsiteY3461" fmla="*/ 3391948 h 4288440"/>
              <a:gd name="connsiteX3462" fmla="*/ 131445 w 6624923"/>
              <a:gd name="connsiteY3462" fmla="*/ 3373184 h 4288440"/>
              <a:gd name="connsiteX3463" fmla="*/ 131445 w 6624923"/>
              <a:gd name="connsiteY3463" fmla="*/ 3344990 h 4288440"/>
              <a:gd name="connsiteX3464" fmla="*/ 131445 w 6624923"/>
              <a:gd name="connsiteY3464" fmla="*/ 3340322 h 4288440"/>
              <a:gd name="connsiteX3465" fmla="*/ 126778 w 6624923"/>
              <a:gd name="connsiteY3465" fmla="*/ 3335655 h 4288440"/>
              <a:gd name="connsiteX3466" fmla="*/ 126778 w 6624923"/>
              <a:gd name="connsiteY3466" fmla="*/ 3326225 h 4288440"/>
              <a:gd name="connsiteX3467" fmla="*/ 122111 w 6624923"/>
              <a:gd name="connsiteY3467" fmla="*/ 3316891 h 4288440"/>
              <a:gd name="connsiteX3468" fmla="*/ 122111 w 6624923"/>
              <a:gd name="connsiteY3468" fmla="*/ 3307556 h 4288440"/>
              <a:gd name="connsiteX3469" fmla="*/ 122111 w 6624923"/>
              <a:gd name="connsiteY3469" fmla="*/ 3307556 h 4288440"/>
              <a:gd name="connsiteX3470" fmla="*/ 112776 w 6624923"/>
              <a:gd name="connsiteY3470" fmla="*/ 3312224 h 4288440"/>
              <a:gd name="connsiteX3471" fmla="*/ 108109 w 6624923"/>
              <a:gd name="connsiteY3471" fmla="*/ 3316891 h 4288440"/>
              <a:gd name="connsiteX3472" fmla="*/ 98774 w 6624923"/>
              <a:gd name="connsiteY3472" fmla="*/ 3321558 h 4288440"/>
              <a:gd name="connsiteX3473" fmla="*/ 98774 w 6624923"/>
              <a:gd name="connsiteY3473" fmla="*/ 3326225 h 4288440"/>
              <a:gd name="connsiteX3474" fmla="*/ 93726 w 6624923"/>
              <a:gd name="connsiteY3474" fmla="*/ 3326225 h 4288440"/>
              <a:gd name="connsiteX3475" fmla="*/ 93726 w 6624923"/>
              <a:gd name="connsiteY3475" fmla="*/ 3316891 h 4288440"/>
              <a:gd name="connsiteX3476" fmla="*/ 98393 w 6624923"/>
              <a:gd name="connsiteY3476" fmla="*/ 3302794 h 4288440"/>
              <a:gd name="connsiteX3477" fmla="*/ 103061 w 6624923"/>
              <a:gd name="connsiteY3477" fmla="*/ 3293364 h 4288440"/>
              <a:gd name="connsiteX3478" fmla="*/ 103061 w 6624923"/>
              <a:gd name="connsiteY3478" fmla="*/ 3288697 h 4288440"/>
              <a:gd name="connsiteX3479" fmla="*/ 107728 w 6624923"/>
              <a:gd name="connsiteY3479" fmla="*/ 3293364 h 4288440"/>
              <a:gd name="connsiteX3480" fmla="*/ 107728 w 6624923"/>
              <a:gd name="connsiteY3480" fmla="*/ 3298031 h 4288440"/>
              <a:gd name="connsiteX3481" fmla="*/ 112395 w 6624923"/>
              <a:gd name="connsiteY3481" fmla="*/ 3307461 h 4288440"/>
              <a:gd name="connsiteX3482" fmla="*/ 112395 w 6624923"/>
              <a:gd name="connsiteY3482" fmla="*/ 3302794 h 4288440"/>
              <a:gd name="connsiteX3483" fmla="*/ 117062 w 6624923"/>
              <a:gd name="connsiteY3483" fmla="*/ 3288697 h 4288440"/>
              <a:gd name="connsiteX3484" fmla="*/ 117062 w 6624923"/>
              <a:gd name="connsiteY3484" fmla="*/ 3274600 h 4288440"/>
              <a:gd name="connsiteX3485" fmla="*/ 121730 w 6624923"/>
              <a:gd name="connsiteY3485" fmla="*/ 3265170 h 4288440"/>
              <a:gd name="connsiteX3486" fmla="*/ 126397 w 6624923"/>
              <a:gd name="connsiteY3486" fmla="*/ 3255836 h 4288440"/>
              <a:gd name="connsiteX3487" fmla="*/ 131064 w 6624923"/>
              <a:gd name="connsiteY3487" fmla="*/ 3251168 h 4288440"/>
              <a:gd name="connsiteX3488" fmla="*/ 131064 w 6624923"/>
              <a:gd name="connsiteY3488" fmla="*/ 3246501 h 4288440"/>
              <a:gd name="connsiteX3489" fmla="*/ 135731 w 6624923"/>
              <a:gd name="connsiteY3489" fmla="*/ 3237071 h 4288440"/>
              <a:gd name="connsiteX3490" fmla="*/ 135731 w 6624923"/>
              <a:gd name="connsiteY3490" fmla="*/ 3237071 h 4288440"/>
              <a:gd name="connsiteX3491" fmla="*/ 140399 w 6624923"/>
              <a:gd name="connsiteY3491" fmla="*/ 3232404 h 4288440"/>
              <a:gd name="connsiteX3492" fmla="*/ 140399 w 6624923"/>
              <a:gd name="connsiteY3492" fmla="*/ 3222974 h 4288440"/>
              <a:gd name="connsiteX3493" fmla="*/ 140399 w 6624923"/>
              <a:gd name="connsiteY3493" fmla="*/ 3204210 h 4288440"/>
              <a:gd name="connsiteX3494" fmla="*/ 140399 w 6624923"/>
              <a:gd name="connsiteY3494" fmla="*/ 3185446 h 4288440"/>
              <a:gd name="connsiteX3495" fmla="*/ 140399 w 6624923"/>
              <a:gd name="connsiteY3495" fmla="*/ 3176111 h 4288440"/>
              <a:gd name="connsiteX3496" fmla="*/ 135731 w 6624923"/>
              <a:gd name="connsiteY3496" fmla="*/ 3176111 h 4288440"/>
              <a:gd name="connsiteX3497" fmla="*/ 135731 w 6624923"/>
              <a:gd name="connsiteY3497" fmla="*/ 3171444 h 4288440"/>
              <a:gd name="connsiteX3498" fmla="*/ 135731 w 6624923"/>
              <a:gd name="connsiteY3498" fmla="*/ 3166777 h 4288440"/>
              <a:gd name="connsiteX3499" fmla="*/ 135731 w 6624923"/>
              <a:gd name="connsiteY3499" fmla="*/ 3162110 h 4288440"/>
              <a:gd name="connsiteX3500" fmla="*/ 126397 w 6624923"/>
              <a:gd name="connsiteY3500" fmla="*/ 3162110 h 4288440"/>
              <a:gd name="connsiteX3501" fmla="*/ 107633 w 6624923"/>
              <a:gd name="connsiteY3501" fmla="*/ 3171539 h 4288440"/>
              <a:gd name="connsiteX3502" fmla="*/ 102965 w 6624923"/>
              <a:gd name="connsiteY3502" fmla="*/ 3176207 h 4288440"/>
              <a:gd name="connsiteX3503" fmla="*/ 102965 w 6624923"/>
              <a:gd name="connsiteY3503" fmla="*/ 3180874 h 4288440"/>
              <a:gd name="connsiteX3504" fmla="*/ 102965 w 6624923"/>
              <a:gd name="connsiteY3504" fmla="*/ 3185541 h 4288440"/>
              <a:gd name="connsiteX3505" fmla="*/ 98298 w 6624923"/>
              <a:gd name="connsiteY3505" fmla="*/ 3190208 h 4288440"/>
              <a:gd name="connsiteX3506" fmla="*/ 84201 w 6624923"/>
              <a:gd name="connsiteY3506" fmla="*/ 3213640 h 4288440"/>
              <a:gd name="connsiteX3507" fmla="*/ 70104 w 6624923"/>
              <a:gd name="connsiteY3507" fmla="*/ 3241739 h 4288440"/>
              <a:gd name="connsiteX3508" fmla="*/ 56007 w 6624923"/>
              <a:gd name="connsiteY3508" fmla="*/ 3265170 h 4288440"/>
              <a:gd name="connsiteX3509" fmla="*/ 46673 w 6624923"/>
              <a:gd name="connsiteY3509" fmla="*/ 3293364 h 4288440"/>
              <a:gd name="connsiteX3510" fmla="*/ 37338 w 6624923"/>
              <a:gd name="connsiteY3510" fmla="*/ 3321558 h 4288440"/>
              <a:gd name="connsiteX3511" fmla="*/ 28004 w 6624923"/>
              <a:gd name="connsiteY3511" fmla="*/ 3354420 h 4288440"/>
              <a:gd name="connsiteX3512" fmla="*/ 28004 w 6624923"/>
              <a:gd name="connsiteY3512" fmla="*/ 3368516 h 4288440"/>
              <a:gd name="connsiteX3513" fmla="*/ 23336 w 6624923"/>
              <a:gd name="connsiteY3513" fmla="*/ 3377946 h 4288440"/>
              <a:gd name="connsiteX3514" fmla="*/ 18669 w 6624923"/>
              <a:gd name="connsiteY3514" fmla="*/ 3420142 h 4288440"/>
              <a:gd name="connsiteX3515" fmla="*/ 23336 w 6624923"/>
              <a:gd name="connsiteY3515" fmla="*/ 3457670 h 4288440"/>
              <a:gd name="connsiteX3516" fmla="*/ 32671 w 6624923"/>
              <a:gd name="connsiteY3516" fmla="*/ 3467100 h 4288440"/>
              <a:gd name="connsiteX3517" fmla="*/ 37338 w 6624923"/>
              <a:gd name="connsiteY3517" fmla="*/ 3476435 h 4288440"/>
              <a:gd name="connsiteX3518" fmla="*/ 46673 w 6624923"/>
              <a:gd name="connsiteY3518" fmla="*/ 3481102 h 4288440"/>
              <a:gd name="connsiteX3519" fmla="*/ 56007 w 6624923"/>
              <a:gd name="connsiteY3519" fmla="*/ 3490436 h 4288440"/>
              <a:gd name="connsiteX3520" fmla="*/ 74771 w 6624923"/>
              <a:gd name="connsiteY3520" fmla="*/ 3495104 h 4288440"/>
              <a:gd name="connsiteX3521" fmla="*/ 88868 w 6624923"/>
              <a:gd name="connsiteY3521" fmla="*/ 3499771 h 4288440"/>
              <a:gd name="connsiteX3522" fmla="*/ 98203 w 6624923"/>
              <a:gd name="connsiteY3522" fmla="*/ 3499771 h 4288440"/>
              <a:gd name="connsiteX3523" fmla="*/ 102870 w 6624923"/>
              <a:gd name="connsiteY3523" fmla="*/ 3509105 h 4288440"/>
              <a:gd name="connsiteX3524" fmla="*/ 107537 w 6624923"/>
              <a:gd name="connsiteY3524" fmla="*/ 3513773 h 4288440"/>
              <a:gd name="connsiteX3525" fmla="*/ 107537 w 6624923"/>
              <a:gd name="connsiteY3525" fmla="*/ 3518440 h 4288440"/>
              <a:gd name="connsiteX3526" fmla="*/ 98203 w 6624923"/>
              <a:gd name="connsiteY3526" fmla="*/ 3523107 h 4288440"/>
              <a:gd name="connsiteX3527" fmla="*/ 89059 w 6624923"/>
              <a:gd name="connsiteY3527" fmla="*/ 3523107 h 4288440"/>
              <a:gd name="connsiteX3528" fmla="*/ 70295 w 6624923"/>
              <a:gd name="connsiteY3528" fmla="*/ 3518821 h 4288440"/>
              <a:gd name="connsiteX3529" fmla="*/ 42196 w 6624923"/>
              <a:gd name="connsiteY3529" fmla="*/ 3495294 h 4288440"/>
              <a:gd name="connsiteX3530" fmla="*/ 37529 w 6624923"/>
              <a:gd name="connsiteY3530" fmla="*/ 3490627 h 4288440"/>
              <a:gd name="connsiteX3531" fmla="*/ 32861 w 6624923"/>
              <a:gd name="connsiteY3531" fmla="*/ 3481292 h 4288440"/>
              <a:gd name="connsiteX3532" fmla="*/ 23527 w 6624923"/>
              <a:gd name="connsiteY3532" fmla="*/ 3476625 h 4288440"/>
              <a:gd name="connsiteX3533" fmla="*/ 18764 w 6624923"/>
              <a:gd name="connsiteY3533" fmla="*/ 3476625 h 4288440"/>
              <a:gd name="connsiteX3534" fmla="*/ 18764 w 6624923"/>
              <a:gd name="connsiteY3534" fmla="*/ 3481292 h 4288440"/>
              <a:gd name="connsiteX3535" fmla="*/ 28099 w 6624923"/>
              <a:gd name="connsiteY3535" fmla="*/ 3490627 h 4288440"/>
              <a:gd name="connsiteX3536" fmla="*/ 37433 w 6624923"/>
              <a:gd name="connsiteY3536" fmla="*/ 3500057 h 4288440"/>
              <a:gd name="connsiteX3537" fmla="*/ 42196 w 6624923"/>
              <a:gd name="connsiteY3537" fmla="*/ 3495294 h 4288440"/>
              <a:gd name="connsiteX3538" fmla="*/ 524828 w 6624923"/>
              <a:gd name="connsiteY3538" fmla="*/ 3420237 h 4288440"/>
              <a:gd name="connsiteX3539" fmla="*/ 524828 w 6624923"/>
              <a:gd name="connsiteY3539" fmla="*/ 3420237 h 4288440"/>
              <a:gd name="connsiteX3540" fmla="*/ 515493 w 6624923"/>
              <a:gd name="connsiteY3540" fmla="*/ 3420237 h 4288440"/>
              <a:gd name="connsiteX3541" fmla="*/ 510826 w 6624923"/>
              <a:gd name="connsiteY3541" fmla="*/ 3424904 h 4288440"/>
              <a:gd name="connsiteX3542" fmla="*/ 510826 w 6624923"/>
              <a:gd name="connsiteY3542" fmla="*/ 3429572 h 4288440"/>
              <a:gd name="connsiteX3543" fmla="*/ 510826 w 6624923"/>
              <a:gd name="connsiteY3543" fmla="*/ 3429572 h 4288440"/>
              <a:gd name="connsiteX3544" fmla="*/ 515493 w 6624923"/>
              <a:gd name="connsiteY3544" fmla="*/ 3429572 h 4288440"/>
              <a:gd name="connsiteX3545" fmla="*/ 524828 w 6624923"/>
              <a:gd name="connsiteY3545" fmla="*/ 3424904 h 4288440"/>
              <a:gd name="connsiteX3546" fmla="*/ 524828 w 6624923"/>
              <a:gd name="connsiteY3546" fmla="*/ 3420237 h 4288440"/>
              <a:gd name="connsiteX3547" fmla="*/ 866965 w 6624923"/>
              <a:gd name="connsiteY3547" fmla="*/ 3237262 h 4288440"/>
              <a:gd name="connsiteX3548" fmla="*/ 866965 w 6624923"/>
              <a:gd name="connsiteY3548" fmla="*/ 3227832 h 4288440"/>
              <a:gd name="connsiteX3549" fmla="*/ 857631 w 6624923"/>
              <a:gd name="connsiteY3549" fmla="*/ 3223165 h 4288440"/>
              <a:gd name="connsiteX3550" fmla="*/ 852964 w 6624923"/>
              <a:gd name="connsiteY3550" fmla="*/ 3223165 h 4288440"/>
              <a:gd name="connsiteX3551" fmla="*/ 857631 w 6624923"/>
              <a:gd name="connsiteY3551" fmla="*/ 3223165 h 4288440"/>
              <a:gd name="connsiteX3552" fmla="*/ 862298 w 6624923"/>
              <a:gd name="connsiteY3552" fmla="*/ 3227832 h 4288440"/>
              <a:gd name="connsiteX3553" fmla="*/ 862298 w 6624923"/>
              <a:gd name="connsiteY3553" fmla="*/ 3237262 h 4288440"/>
              <a:gd name="connsiteX3554" fmla="*/ 862298 w 6624923"/>
              <a:gd name="connsiteY3554" fmla="*/ 3246691 h 4288440"/>
              <a:gd name="connsiteX3555" fmla="*/ 866965 w 6624923"/>
              <a:gd name="connsiteY3555" fmla="*/ 3251359 h 4288440"/>
              <a:gd name="connsiteX3556" fmla="*/ 866965 w 6624923"/>
              <a:gd name="connsiteY3556" fmla="*/ 3237262 h 4288440"/>
              <a:gd name="connsiteX3557" fmla="*/ 164021 w 6624923"/>
              <a:gd name="connsiteY3557" fmla="*/ 3204401 h 4288440"/>
              <a:gd name="connsiteX3558" fmla="*/ 164021 w 6624923"/>
              <a:gd name="connsiteY3558" fmla="*/ 3199733 h 4288440"/>
              <a:gd name="connsiteX3559" fmla="*/ 159353 w 6624923"/>
              <a:gd name="connsiteY3559" fmla="*/ 3209068 h 4288440"/>
              <a:gd name="connsiteX3560" fmla="*/ 159353 w 6624923"/>
              <a:gd name="connsiteY3560" fmla="*/ 3213735 h 4288440"/>
              <a:gd name="connsiteX3561" fmla="*/ 164021 w 6624923"/>
              <a:gd name="connsiteY3561" fmla="*/ 3213735 h 4288440"/>
              <a:gd name="connsiteX3562" fmla="*/ 164021 w 6624923"/>
              <a:gd name="connsiteY3562" fmla="*/ 3204401 h 4288440"/>
              <a:gd name="connsiteX3563" fmla="*/ 253079 w 6624923"/>
              <a:gd name="connsiteY3563" fmla="*/ 3073051 h 4288440"/>
              <a:gd name="connsiteX3564" fmla="*/ 262414 w 6624923"/>
              <a:gd name="connsiteY3564" fmla="*/ 3068384 h 4288440"/>
              <a:gd name="connsiteX3565" fmla="*/ 262414 w 6624923"/>
              <a:gd name="connsiteY3565" fmla="*/ 3063716 h 4288440"/>
              <a:gd name="connsiteX3566" fmla="*/ 257747 w 6624923"/>
              <a:gd name="connsiteY3566" fmla="*/ 3068384 h 4288440"/>
              <a:gd name="connsiteX3567" fmla="*/ 248412 w 6624923"/>
              <a:gd name="connsiteY3567" fmla="*/ 3073051 h 4288440"/>
              <a:gd name="connsiteX3568" fmla="*/ 243745 w 6624923"/>
              <a:gd name="connsiteY3568" fmla="*/ 3082385 h 4288440"/>
              <a:gd name="connsiteX3569" fmla="*/ 243745 w 6624923"/>
              <a:gd name="connsiteY3569" fmla="*/ 3082385 h 4288440"/>
              <a:gd name="connsiteX3570" fmla="*/ 248412 w 6624923"/>
              <a:gd name="connsiteY3570" fmla="*/ 3082385 h 4288440"/>
              <a:gd name="connsiteX3571" fmla="*/ 253079 w 6624923"/>
              <a:gd name="connsiteY3571" fmla="*/ 3073051 h 4288440"/>
              <a:gd name="connsiteX3572" fmla="*/ 295180 w 6624923"/>
              <a:gd name="connsiteY3572" fmla="*/ 3054287 h 4288440"/>
              <a:gd name="connsiteX3573" fmla="*/ 299847 w 6624923"/>
              <a:gd name="connsiteY3573" fmla="*/ 3049620 h 4288440"/>
              <a:gd name="connsiteX3574" fmla="*/ 295180 w 6624923"/>
              <a:gd name="connsiteY3574" fmla="*/ 3049620 h 4288440"/>
              <a:gd name="connsiteX3575" fmla="*/ 281178 w 6624923"/>
              <a:gd name="connsiteY3575" fmla="*/ 3054287 h 4288440"/>
              <a:gd name="connsiteX3576" fmla="*/ 276511 w 6624923"/>
              <a:gd name="connsiteY3576" fmla="*/ 3058954 h 4288440"/>
              <a:gd name="connsiteX3577" fmla="*/ 281178 w 6624923"/>
              <a:gd name="connsiteY3577" fmla="*/ 3058954 h 4288440"/>
              <a:gd name="connsiteX3578" fmla="*/ 295180 w 6624923"/>
              <a:gd name="connsiteY3578" fmla="*/ 3054287 h 4288440"/>
              <a:gd name="connsiteX3579" fmla="*/ 548259 w 6624923"/>
              <a:gd name="connsiteY3579" fmla="*/ 2951036 h 4288440"/>
              <a:gd name="connsiteX3580" fmla="*/ 543592 w 6624923"/>
              <a:gd name="connsiteY3580" fmla="*/ 2951036 h 4288440"/>
              <a:gd name="connsiteX3581" fmla="*/ 538925 w 6624923"/>
              <a:gd name="connsiteY3581" fmla="*/ 2955703 h 4288440"/>
              <a:gd name="connsiteX3582" fmla="*/ 529590 w 6624923"/>
              <a:gd name="connsiteY3582" fmla="*/ 2965133 h 4288440"/>
              <a:gd name="connsiteX3583" fmla="*/ 529590 w 6624923"/>
              <a:gd name="connsiteY3583" fmla="*/ 2969800 h 4288440"/>
              <a:gd name="connsiteX3584" fmla="*/ 534257 w 6624923"/>
              <a:gd name="connsiteY3584" fmla="*/ 2969800 h 4288440"/>
              <a:gd name="connsiteX3585" fmla="*/ 538925 w 6624923"/>
              <a:gd name="connsiteY3585" fmla="*/ 2965133 h 4288440"/>
              <a:gd name="connsiteX3586" fmla="*/ 548354 w 6624923"/>
              <a:gd name="connsiteY3586" fmla="*/ 2955703 h 4288440"/>
              <a:gd name="connsiteX3587" fmla="*/ 548354 w 6624923"/>
              <a:gd name="connsiteY3587" fmla="*/ 2951036 h 4288440"/>
              <a:gd name="connsiteX3588" fmla="*/ 1237107 w 6624923"/>
              <a:gd name="connsiteY3588" fmla="*/ 2965133 h 4288440"/>
              <a:gd name="connsiteX3589" fmla="*/ 1237107 w 6624923"/>
              <a:gd name="connsiteY3589" fmla="*/ 2965133 h 4288440"/>
              <a:gd name="connsiteX3590" fmla="*/ 1237107 w 6624923"/>
              <a:gd name="connsiteY3590" fmla="*/ 2960465 h 4288440"/>
              <a:gd name="connsiteX3591" fmla="*/ 1227773 w 6624923"/>
              <a:gd name="connsiteY3591" fmla="*/ 2955798 h 4288440"/>
              <a:gd name="connsiteX3592" fmla="*/ 1227773 w 6624923"/>
              <a:gd name="connsiteY3592" fmla="*/ 2955798 h 4288440"/>
              <a:gd name="connsiteX3593" fmla="*/ 1218343 w 6624923"/>
              <a:gd name="connsiteY3593" fmla="*/ 2965228 h 4288440"/>
              <a:gd name="connsiteX3594" fmla="*/ 1213676 w 6624923"/>
              <a:gd name="connsiteY3594" fmla="*/ 2974562 h 4288440"/>
              <a:gd name="connsiteX3595" fmla="*/ 1223105 w 6624923"/>
              <a:gd name="connsiteY3595" fmla="*/ 2969895 h 4288440"/>
              <a:gd name="connsiteX3596" fmla="*/ 1227773 w 6624923"/>
              <a:gd name="connsiteY3596" fmla="*/ 2965228 h 4288440"/>
              <a:gd name="connsiteX3597" fmla="*/ 1237107 w 6624923"/>
              <a:gd name="connsiteY3597" fmla="*/ 2965228 h 4288440"/>
              <a:gd name="connsiteX3598" fmla="*/ 1251204 w 6624923"/>
              <a:gd name="connsiteY3598" fmla="*/ 2819686 h 4288440"/>
              <a:gd name="connsiteX3599" fmla="*/ 1246537 w 6624923"/>
              <a:gd name="connsiteY3599" fmla="*/ 2815019 h 4288440"/>
              <a:gd name="connsiteX3600" fmla="*/ 1241870 w 6624923"/>
              <a:gd name="connsiteY3600" fmla="*/ 2819686 h 4288440"/>
              <a:gd name="connsiteX3601" fmla="*/ 1241870 w 6624923"/>
              <a:gd name="connsiteY3601" fmla="*/ 2824353 h 4288440"/>
              <a:gd name="connsiteX3602" fmla="*/ 1241870 w 6624923"/>
              <a:gd name="connsiteY3602" fmla="*/ 2829020 h 4288440"/>
              <a:gd name="connsiteX3603" fmla="*/ 1246537 w 6624923"/>
              <a:gd name="connsiteY3603" fmla="*/ 2833688 h 4288440"/>
              <a:gd name="connsiteX3604" fmla="*/ 1251204 w 6624923"/>
              <a:gd name="connsiteY3604" fmla="*/ 2829020 h 4288440"/>
              <a:gd name="connsiteX3605" fmla="*/ 1255871 w 6624923"/>
              <a:gd name="connsiteY3605" fmla="*/ 2824353 h 4288440"/>
              <a:gd name="connsiteX3606" fmla="*/ 1251204 w 6624923"/>
              <a:gd name="connsiteY3606" fmla="*/ 2819686 h 4288440"/>
              <a:gd name="connsiteX3607" fmla="*/ 1115282 w 6624923"/>
              <a:gd name="connsiteY3607" fmla="*/ 2754059 h 4288440"/>
              <a:gd name="connsiteX3608" fmla="*/ 1110615 w 6624923"/>
              <a:gd name="connsiteY3608" fmla="*/ 2749391 h 4288440"/>
              <a:gd name="connsiteX3609" fmla="*/ 1110615 w 6624923"/>
              <a:gd name="connsiteY3609" fmla="*/ 2749391 h 4288440"/>
              <a:gd name="connsiteX3610" fmla="*/ 1110615 w 6624923"/>
              <a:gd name="connsiteY3610" fmla="*/ 2758726 h 4288440"/>
              <a:gd name="connsiteX3611" fmla="*/ 1115282 w 6624923"/>
              <a:gd name="connsiteY3611" fmla="*/ 2763393 h 4288440"/>
              <a:gd name="connsiteX3612" fmla="*/ 1115282 w 6624923"/>
              <a:gd name="connsiteY3612" fmla="*/ 2754059 h 4288440"/>
              <a:gd name="connsiteX3613" fmla="*/ 763810 w 6624923"/>
              <a:gd name="connsiteY3613" fmla="*/ 2617946 h 4288440"/>
              <a:gd name="connsiteX3614" fmla="*/ 759143 w 6624923"/>
              <a:gd name="connsiteY3614" fmla="*/ 2613279 h 4288440"/>
              <a:gd name="connsiteX3615" fmla="*/ 754475 w 6624923"/>
              <a:gd name="connsiteY3615" fmla="*/ 2613279 h 4288440"/>
              <a:gd name="connsiteX3616" fmla="*/ 759143 w 6624923"/>
              <a:gd name="connsiteY3616" fmla="*/ 2622614 h 4288440"/>
              <a:gd name="connsiteX3617" fmla="*/ 759143 w 6624923"/>
              <a:gd name="connsiteY3617" fmla="*/ 2631948 h 4288440"/>
              <a:gd name="connsiteX3618" fmla="*/ 759143 w 6624923"/>
              <a:gd name="connsiteY3618" fmla="*/ 2631948 h 4288440"/>
              <a:gd name="connsiteX3619" fmla="*/ 763810 w 6624923"/>
              <a:gd name="connsiteY3619" fmla="*/ 2631948 h 4288440"/>
              <a:gd name="connsiteX3620" fmla="*/ 768477 w 6624923"/>
              <a:gd name="connsiteY3620" fmla="*/ 2627281 h 4288440"/>
              <a:gd name="connsiteX3621" fmla="*/ 763810 w 6624923"/>
              <a:gd name="connsiteY3621" fmla="*/ 2617946 h 4288440"/>
              <a:gd name="connsiteX3622" fmla="*/ 1996250 w 6624923"/>
              <a:gd name="connsiteY3622" fmla="*/ 2538222 h 4288440"/>
              <a:gd name="connsiteX3623" fmla="*/ 1996250 w 6624923"/>
              <a:gd name="connsiteY3623" fmla="*/ 2533555 h 4288440"/>
              <a:gd name="connsiteX3624" fmla="*/ 2000917 w 6624923"/>
              <a:gd name="connsiteY3624" fmla="*/ 2528888 h 4288440"/>
              <a:gd name="connsiteX3625" fmla="*/ 2005584 w 6624923"/>
              <a:gd name="connsiteY3625" fmla="*/ 2528888 h 4288440"/>
              <a:gd name="connsiteX3626" fmla="*/ 2005584 w 6624923"/>
              <a:gd name="connsiteY3626" fmla="*/ 2524125 h 4288440"/>
              <a:gd name="connsiteX3627" fmla="*/ 2000917 w 6624923"/>
              <a:gd name="connsiteY3627" fmla="*/ 2519458 h 4288440"/>
              <a:gd name="connsiteX3628" fmla="*/ 1991582 w 6624923"/>
              <a:gd name="connsiteY3628" fmla="*/ 2528792 h 4288440"/>
              <a:gd name="connsiteX3629" fmla="*/ 1986915 w 6624923"/>
              <a:gd name="connsiteY3629" fmla="*/ 2538127 h 4288440"/>
              <a:gd name="connsiteX3630" fmla="*/ 1986915 w 6624923"/>
              <a:gd name="connsiteY3630" fmla="*/ 2542794 h 4288440"/>
              <a:gd name="connsiteX3631" fmla="*/ 1996250 w 6624923"/>
              <a:gd name="connsiteY3631" fmla="*/ 2547461 h 4288440"/>
              <a:gd name="connsiteX3632" fmla="*/ 1996250 w 6624923"/>
              <a:gd name="connsiteY3632" fmla="*/ 2538222 h 4288440"/>
              <a:gd name="connsiteX3633" fmla="*/ 777907 w 6624923"/>
              <a:gd name="connsiteY3633" fmla="*/ 2355247 h 4288440"/>
              <a:gd name="connsiteX3634" fmla="*/ 773240 w 6624923"/>
              <a:gd name="connsiteY3634" fmla="*/ 2350580 h 4288440"/>
              <a:gd name="connsiteX3635" fmla="*/ 768572 w 6624923"/>
              <a:gd name="connsiteY3635" fmla="*/ 2350580 h 4288440"/>
              <a:gd name="connsiteX3636" fmla="*/ 768572 w 6624923"/>
              <a:gd name="connsiteY3636" fmla="*/ 2355247 h 4288440"/>
              <a:gd name="connsiteX3637" fmla="*/ 768572 w 6624923"/>
              <a:gd name="connsiteY3637" fmla="*/ 2359914 h 4288440"/>
              <a:gd name="connsiteX3638" fmla="*/ 773240 w 6624923"/>
              <a:gd name="connsiteY3638" fmla="*/ 2359914 h 4288440"/>
              <a:gd name="connsiteX3639" fmla="*/ 777907 w 6624923"/>
              <a:gd name="connsiteY3639" fmla="*/ 2355247 h 4288440"/>
              <a:gd name="connsiteX3640" fmla="*/ 787241 w 6624923"/>
              <a:gd name="connsiteY3640" fmla="*/ 2280190 h 4288440"/>
              <a:gd name="connsiteX3641" fmla="*/ 782574 w 6624923"/>
              <a:gd name="connsiteY3641" fmla="*/ 2275523 h 4288440"/>
              <a:gd name="connsiteX3642" fmla="*/ 777907 w 6624923"/>
              <a:gd name="connsiteY3642" fmla="*/ 2280190 h 4288440"/>
              <a:gd name="connsiteX3643" fmla="*/ 782574 w 6624923"/>
              <a:gd name="connsiteY3643" fmla="*/ 2284857 h 4288440"/>
              <a:gd name="connsiteX3644" fmla="*/ 787241 w 6624923"/>
              <a:gd name="connsiteY3644" fmla="*/ 2280190 h 4288440"/>
              <a:gd name="connsiteX3645" fmla="*/ 806006 w 6624923"/>
              <a:gd name="connsiteY3645" fmla="*/ 2261426 h 4288440"/>
              <a:gd name="connsiteX3646" fmla="*/ 801338 w 6624923"/>
              <a:gd name="connsiteY3646" fmla="*/ 2261426 h 4288440"/>
              <a:gd name="connsiteX3647" fmla="*/ 801338 w 6624923"/>
              <a:gd name="connsiteY3647" fmla="*/ 2275523 h 4288440"/>
              <a:gd name="connsiteX3648" fmla="*/ 806006 w 6624923"/>
              <a:gd name="connsiteY3648" fmla="*/ 2280190 h 4288440"/>
              <a:gd name="connsiteX3649" fmla="*/ 806006 w 6624923"/>
              <a:gd name="connsiteY3649" fmla="*/ 2275523 h 4288440"/>
              <a:gd name="connsiteX3650" fmla="*/ 806006 w 6624923"/>
              <a:gd name="connsiteY3650" fmla="*/ 2266093 h 4288440"/>
              <a:gd name="connsiteX3651" fmla="*/ 806006 w 6624923"/>
              <a:gd name="connsiteY3651" fmla="*/ 2261426 h 4288440"/>
              <a:gd name="connsiteX3652" fmla="*/ 801338 w 6624923"/>
              <a:gd name="connsiteY3652" fmla="*/ 2242661 h 4288440"/>
              <a:gd name="connsiteX3653" fmla="*/ 806006 w 6624923"/>
              <a:gd name="connsiteY3653" fmla="*/ 2237994 h 4288440"/>
              <a:gd name="connsiteX3654" fmla="*/ 801338 w 6624923"/>
              <a:gd name="connsiteY3654" fmla="*/ 2237994 h 4288440"/>
              <a:gd name="connsiteX3655" fmla="*/ 792004 w 6624923"/>
              <a:gd name="connsiteY3655" fmla="*/ 2242661 h 4288440"/>
              <a:gd name="connsiteX3656" fmla="*/ 787337 w 6624923"/>
              <a:gd name="connsiteY3656" fmla="*/ 2247329 h 4288440"/>
              <a:gd name="connsiteX3657" fmla="*/ 792004 w 6624923"/>
              <a:gd name="connsiteY3657" fmla="*/ 2251996 h 4288440"/>
              <a:gd name="connsiteX3658" fmla="*/ 801338 w 6624923"/>
              <a:gd name="connsiteY3658" fmla="*/ 2242661 h 4288440"/>
              <a:gd name="connsiteX3659" fmla="*/ 1129379 w 6624923"/>
              <a:gd name="connsiteY3659" fmla="*/ 2242661 h 4288440"/>
              <a:gd name="connsiteX3660" fmla="*/ 1124712 w 6624923"/>
              <a:gd name="connsiteY3660" fmla="*/ 2237994 h 4288440"/>
              <a:gd name="connsiteX3661" fmla="*/ 1120045 w 6624923"/>
              <a:gd name="connsiteY3661" fmla="*/ 2242661 h 4288440"/>
              <a:gd name="connsiteX3662" fmla="*/ 1124712 w 6624923"/>
              <a:gd name="connsiteY3662" fmla="*/ 2247329 h 4288440"/>
              <a:gd name="connsiteX3663" fmla="*/ 1129379 w 6624923"/>
              <a:gd name="connsiteY3663" fmla="*/ 2242661 h 4288440"/>
              <a:gd name="connsiteX3664" fmla="*/ 1129379 w 6624923"/>
              <a:gd name="connsiteY3664" fmla="*/ 2242661 h 4288440"/>
              <a:gd name="connsiteX3665" fmla="*/ 866965 w 6624923"/>
              <a:gd name="connsiteY3665" fmla="*/ 2205133 h 4288440"/>
              <a:gd name="connsiteX3666" fmla="*/ 857631 w 6624923"/>
              <a:gd name="connsiteY3666" fmla="*/ 2205133 h 4288440"/>
              <a:gd name="connsiteX3667" fmla="*/ 857631 w 6624923"/>
              <a:gd name="connsiteY3667" fmla="*/ 2205133 h 4288440"/>
              <a:gd name="connsiteX3668" fmla="*/ 862298 w 6624923"/>
              <a:gd name="connsiteY3668" fmla="*/ 2209800 h 4288440"/>
              <a:gd name="connsiteX3669" fmla="*/ 866965 w 6624923"/>
              <a:gd name="connsiteY3669" fmla="*/ 2205133 h 4288440"/>
              <a:gd name="connsiteX3670" fmla="*/ 866965 w 6624923"/>
              <a:gd name="connsiteY3670" fmla="*/ 2205133 h 4288440"/>
              <a:gd name="connsiteX3671" fmla="*/ 880967 w 6624923"/>
              <a:gd name="connsiteY3671" fmla="*/ 2101882 h 4288440"/>
              <a:gd name="connsiteX3672" fmla="*/ 871538 w 6624923"/>
              <a:gd name="connsiteY3672" fmla="*/ 2092452 h 4288440"/>
              <a:gd name="connsiteX3673" fmla="*/ 871538 w 6624923"/>
              <a:gd name="connsiteY3673" fmla="*/ 2101882 h 4288440"/>
              <a:gd name="connsiteX3674" fmla="*/ 876205 w 6624923"/>
              <a:gd name="connsiteY3674" fmla="*/ 2106549 h 4288440"/>
              <a:gd name="connsiteX3675" fmla="*/ 880872 w 6624923"/>
              <a:gd name="connsiteY3675" fmla="*/ 2106549 h 4288440"/>
              <a:gd name="connsiteX3676" fmla="*/ 880872 w 6624923"/>
              <a:gd name="connsiteY3676" fmla="*/ 2101882 h 4288440"/>
              <a:gd name="connsiteX3677" fmla="*/ 880967 w 6624923"/>
              <a:gd name="connsiteY3677" fmla="*/ 2078450 h 4288440"/>
              <a:gd name="connsiteX3678" fmla="*/ 880967 w 6624923"/>
              <a:gd name="connsiteY3678" fmla="*/ 2069021 h 4288440"/>
              <a:gd name="connsiteX3679" fmla="*/ 880967 w 6624923"/>
              <a:gd name="connsiteY3679" fmla="*/ 2073688 h 4288440"/>
              <a:gd name="connsiteX3680" fmla="*/ 871538 w 6624923"/>
              <a:gd name="connsiteY3680" fmla="*/ 2087785 h 4288440"/>
              <a:gd name="connsiteX3681" fmla="*/ 871538 w 6624923"/>
              <a:gd name="connsiteY3681" fmla="*/ 2087785 h 4288440"/>
              <a:gd name="connsiteX3682" fmla="*/ 871538 w 6624923"/>
              <a:gd name="connsiteY3682" fmla="*/ 2087785 h 4288440"/>
              <a:gd name="connsiteX3683" fmla="*/ 880967 w 6624923"/>
              <a:gd name="connsiteY3683" fmla="*/ 2083118 h 4288440"/>
              <a:gd name="connsiteX3684" fmla="*/ 880967 w 6624923"/>
              <a:gd name="connsiteY3684" fmla="*/ 2078450 h 4288440"/>
              <a:gd name="connsiteX3685" fmla="*/ 745141 w 6624923"/>
              <a:gd name="connsiteY3685" fmla="*/ 1543526 h 4288440"/>
              <a:gd name="connsiteX3686" fmla="*/ 745141 w 6624923"/>
              <a:gd name="connsiteY3686" fmla="*/ 1543526 h 4288440"/>
              <a:gd name="connsiteX3687" fmla="*/ 740474 w 6624923"/>
              <a:gd name="connsiteY3687" fmla="*/ 1538859 h 4288440"/>
              <a:gd name="connsiteX3688" fmla="*/ 740474 w 6624923"/>
              <a:gd name="connsiteY3688" fmla="*/ 1548289 h 4288440"/>
              <a:gd name="connsiteX3689" fmla="*/ 745141 w 6624923"/>
              <a:gd name="connsiteY3689" fmla="*/ 1552956 h 4288440"/>
              <a:gd name="connsiteX3690" fmla="*/ 745141 w 6624923"/>
              <a:gd name="connsiteY3690" fmla="*/ 1543526 h 4288440"/>
              <a:gd name="connsiteX3691" fmla="*/ 777907 w 6624923"/>
              <a:gd name="connsiteY3691" fmla="*/ 1510760 h 4288440"/>
              <a:gd name="connsiteX3692" fmla="*/ 782574 w 6624923"/>
              <a:gd name="connsiteY3692" fmla="*/ 1506093 h 4288440"/>
              <a:gd name="connsiteX3693" fmla="*/ 782574 w 6624923"/>
              <a:gd name="connsiteY3693" fmla="*/ 1506093 h 4288440"/>
              <a:gd name="connsiteX3694" fmla="*/ 777907 w 6624923"/>
              <a:gd name="connsiteY3694" fmla="*/ 1506093 h 4288440"/>
              <a:gd name="connsiteX3695" fmla="*/ 773240 w 6624923"/>
              <a:gd name="connsiteY3695" fmla="*/ 1510760 h 4288440"/>
              <a:gd name="connsiteX3696" fmla="*/ 768572 w 6624923"/>
              <a:gd name="connsiteY3696" fmla="*/ 1515428 h 4288440"/>
              <a:gd name="connsiteX3697" fmla="*/ 768572 w 6624923"/>
              <a:gd name="connsiteY3697" fmla="*/ 1520095 h 4288440"/>
              <a:gd name="connsiteX3698" fmla="*/ 773240 w 6624923"/>
              <a:gd name="connsiteY3698" fmla="*/ 1515428 h 4288440"/>
              <a:gd name="connsiteX3699" fmla="*/ 777907 w 6624923"/>
              <a:gd name="connsiteY3699" fmla="*/ 1510760 h 4288440"/>
              <a:gd name="connsiteX3700" fmla="*/ 6373083 w 6624923"/>
              <a:gd name="connsiteY3700" fmla="*/ 3504724 h 4288440"/>
              <a:gd name="connsiteX3701" fmla="*/ 6373083 w 6624923"/>
              <a:gd name="connsiteY3701" fmla="*/ 3490627 h 4288440"/>
              <a:gd name="connsiteX3702" fmla="*/ 6373083 w 6624923"/>
              <a:gd name="connsiteY3702" fmla="*/ 3485960 h 4288440"/>
              <a:gd name="connsiteX3703" fmla="*/ 6373083 w 6624923"/>
              <a:gd name="connsiteY3703" fmla="*/ 3481292 h 4288440"/>
              <a:gd name="connsiteX3704" fmla="*/ 6382417 w 6624923"/>
              <a:gd name="connsiteY3704" fmla="*/ 3481292 h 4288440"/>
              <a:gd name="connsiteX3705" fmla="*/ 6387084 w 6624923"/>
              <a:gd name="connsiteY3705" fmla="*/ 3490627 h 4288440"/>
              <a:gd name="connsiteX3706" fmla="*/ 6391751 w 6624923"/>
              <a:gd name="connsiteY3706" fmla="*/ 3504724 h 4288440"/>
              <a:gd name="connsiteX3707" fmla="*/ 6387084 w 6624923"/>
              <a:gd name="connsiteY3707" fmla="*/ 3518821 h 4288440"/>
              <a:gd name="connsiteX3708" fmla="*/ 6387084 w 6624923"/>
              <a:gd name="connsiteY3708" fmla="*/ 3523488 h 4288440"/>
              <a:gd name="connsiteX3709" fmla="*/ 6382417 w 6624923"/>
              <a:gd name="connsiteY3709" fmla="*/ 3518821 h 4288440"/>
              <a:gd name="connsiteX3710" fmla="*/ 6373083 w 6624923"/>
              <a:gd name="connsiteY3710" fmla="*/ 3504724 h 4288440"/>
              <a:gd name="connsiteX3711" fmla="*/ 824770 w 6624923"/>
              <a:gd name="connsiteY3711" fmla="*/ 3481292 h 4288440"/>
              <a:gd name="connsiteX3712" fmla="*/ 824770 w 6624923"/>
              <a:gd name="connsiteY3712" fmla="*/ 3462528 h 4288440"/>
              <a:gd name="connsiteX3713" fmla="*/ 829437 w 6624923"/>
              <a:gd name="connsiteY3713" fmla="*/ 3453098 h 4288440"/>
              <a:gd name="connsiteX3714" fmla="*/ 834104 w 6624923"/>
              <a:gd name="connsiteY3714" fmla="*/ 3448431 h 4288440"/>
              <a:gd name="connsiteX3715" fmla="*/ 834104 w 6624923"/>
              <a:gd name="connsiteY3715" fmla="*/ 3439097 h 4288440"/>
              <a:gd name="connsiteX3716" fmla="*/ 838772 w 6624923"/>
              <a:gd name="connsiteY3716" fmla="*/ 3415665 h 4288440"/>
              <a:gd name="connsiteX3717" fmla="*/ 848106 w 6624923"/>
              <a:gd name="connsiteY3717" fmla="*/ 3406331 h 4288440"/>
              <a:gd name="connsiteX3718" fmla="*/ 852773 w 6624923"/>
              <a:gd name="connsiteY3718" fmla="*/ 3396996 h 4288440"/>
              <a:gd name="connsiteX3719" fmla="*/ 857440 w 6624923"/>
              <a:gd name="connsiteY3719" fmla="*/ 3387566 h 4288440"/>
              <a:gd name="connsiteX3720" fmla="*/ 866775 w 6624923"/>
              <a:gd name="connsiteY3720" fmla="*/ 3378232 h 4288440"/>
              <a:gd name="connsiteX3721" fmla="*/ 876110 w 6624923"/>
              <a:gd name="connsiteY3721" fmla="*/ 3368802 h 4288440"/>
              <a:gd name="connsiteX3722" fmla="*/ 885539 w 6624923"/>
              <a:gd name="connsiteY3722" fmla="*/ 3364135 h 4288440"/>
              <a:gd name="connsiteX3723" fmla="*/ 894874 w 6624923"/>
              <a:gd name="connsiteY3723" fmla="*/ 3364135 h 4288440"/>
              <a:gd name="connsiteX3724" fmla="*/ 904208 w 6624923"/>
              <a:gd name="connsiteY3724" fmla="*/ 3354705 h 4288440"/>
              <a:gd name="connsiteX3725" fmla="*/ 913543 w 6624923"/>
              <a:gd name="connsiteY3725" fmla="*/ 3345371 h 4288440"/>
              <a:gd name="connsiteX3726" fmla="*/ 918210 w 6624923"/>
              <a:gd name="connsiteY3726" fmla="*/ 3335941 h 4288440"/>
              <a:gd name="connsiteX3727" fmla="*/ 922877 w 6624923"/>
              <a:gd name="connsiteY3727" fmla="*/ 3335941 h 4288440"/>
              <a:gd name="connsiteX3728" fmla="*/ 927545 w 6624923"/>
              <a:gd name="connsiteY3728" fmla="*/ 3335941 h 4288440"/>
              <a:gd name="connsiteX3729" fmla="*/ 936879 w 6624923"/>
              <a:gd name="connsiteY3729" fmla="*/ 3331274 h 4288440"/>
              <a:gd name="connsiteX3730" fmla="*/ 941546 w 6624923"/>
              <a:gd name="connsiteY3730" fmla="*/ 3321844 h 4288440"/>
              <a:gd name="connsiteX3731" fmla="*/ 946213 w 6624923"/>
              <a:gd name="connsiteY3731" fmla="*/ 3317177 h 4288440"/>
              <a:gd name="connsiteX3732" fmla="*/ 950881 w 6624923"/>
              <a:gd name="connsiteY3732" fmla="*/ 3307842 h 4288440"/>
              <a:gd name="connsiteX3733" fmla="*/ 964978 w 6624923"/>
              <a:gd name="connsiteY3733" fmla="*/ 3298412 h 4288440"/>
              <a:gd name="connsiteX3734" fmla="*/ 983742 w 6624923"/>
              <a:gd name="connsiteY3734" fmla="*/ 3293745 h 4288440"/>
              <a:gd name="connsiteX3735" fmla="*/ 997839 w 6624923"/>
              <a:gd name="connsiteY3735" fmla="*/ 3289078 h 4288440"/>
              <a:gd name="connsiteX3736" fmla="*/ 1002506 w 6624923"/>
              <a:gd name="connsiteY3736" fmla="*/ 3289078 h 4288440"/>
              <a:gd name="connsiteX3737" fmla="*/ 1007174 w 6624923"/>
              <a:gd name="connsiteY3737" fmla="*/ 3293745 h 4288440"/>
              <a:gd name="connsiteX3738" fmla="*/ 1002506 w 6624923"/>
              <a:gd name="connsiteY3738" fmla="*/ 3298412 h 4288440"/>
              <a:gd name="connsiteX3739" fmla="*/ 988409 w 6624923"/>
              <a:gd name="connsiteY3739" fmla="*/ 3307842 h 4288440"/>
              <a:gd name="connsiteX3740" fmla="*/ 974312 w 6624923"/>
              <a:gd name="connsiteY3740" fmla="*/ 3317177 h 4288440"/>
              <a:gd name="connsiteX3741" fmla="*/ 969645 w 6624923"/>
              <a:gd name="connsiteY3741" fmla="*/ 3321844 h 4288440"/>
              <a:gd name="connsiteX3742" fmla="*/ 964978 w 6624923"/>
              <a:gd name="connsiteY3742" fmla="*/ 3335941 h 4288440"/>
              <a:gd name="connsiteX3743" fmla="*/ 946213 w 6624923"/>
              <a:gd name="connsiteY3743" fmla="*/ 3354705 h 4288440"/>
              <a:gd name="connsiteX3744" fmla="*/ 922782 w 6624923"/>
              <a:gd name="connsiteY3744" fmla="*/ 3378137 h 4288440"/>
              <a:gd name="connsiteX3745" fmla="*/ 904018 w 6624923"/>
              <a:gd name="connsiteY3745" fmla="*/ 3401568 h 4288440"/>
              <a:gd name="connsiteX3746" fmla="*/ 876300 w 6624923"/>
              <a:gd name="connsiteY3746" fmla="*/ 3439001 h 4288440"/>
              <a:gd name="connsiteX3747" fmla="*/ 866965 w 6624923"/>
              <a:gd name="connsiteY3747" fmla="*/ 3453098 h 4288440"/>
              <a:gd name="connsiteX3748" fmla="*/ 857631 w 6624923"/>
              <a:gd name="connsiteY3748" fmla="*/ 3457766 h 4288440"/>
              <a:gd name="connsiteX3749" fmla="*/ 852964 w 6624923"/>
              <a:gd name="connsiteY3749" fmla="*/ 3462433 h 4288440"/>
              <a:gd name="connsiteX3750" fmla="*/ 852964 w 6624923"/>
              <a:gd name="connsiteY3750" fmla="*/ 3471767 h 4288440"/>
              <a:gd name="connsiteX3751" fmla="*/ 843629 w 6624923"/>
              <a:gd name="connsiteY3751" fmla="*/ 3485864 h 4288440"/>
              <a:gd name="connsiteX3752" fmla="*/ 829532 w 6624923"/>
              <a:gd name="connsiteY3752" fmla="*/ 3499961 h 4288440"/>
              <a:gd name="connsiteX3753" fmla="*/ 824865 w 6624923"/>
              <a:gd name="connsiteY3753" fmla="*/ 3504629 h 4288440"/>
              <a:gd name="connsiteX3754" fmla="*/ 820198 w 6624923"/>
              <a:gd name="connsiteY3754" fmla="*/ 3499961 h 4288440"/>
              <a:gd name="connsiteX3755" fmla="*/ 824770 w 6624923"/>
              <a:gd name="connsiteY3755" fmla="*/ 3481292 h 4288440"/>
              <a:gd name="connsiteX3756" fmla="*/ 909066 w 6624923"/>
              <a:gd name="connsiteY3756" fmla="*/ 3373374 h 4288440"/>
              <a:gd name="connsiteX3757" fmla="*/ 909066 w 6624923"/>
              <a:gd name="connsiteY3757" fmla="*/ 3368707 h 4288440"/>
              <a:gd name="connsiteX3758" fmla="*/ 909066 w 6624923"/>
              <a:gd name="connsiteY3758" fmla="*/ 3364040 h 4288440"/>
              <a:gd name="connsiteX3759" fmla="*/ 909066 w 6624923"/>
              <a:gd name="connsiteY3759" fmla="*/ 3368707 h 4288440"/>
              <a:gd name="connsiteX3760" fmla="*/ 904399 w 6624923"/>
              <a:gd name="connsiteY3760" fmla="*/ 3373374 h 4288440"/>
              <a:gd name="connsiteX3761" fmla="*/ 899732 w 6624923"/>
              <a:gd name="connsiteY3761" fmla="*/ 3382709 h 4288440"/>
              <a:gd name="connsiteX3762" fmla="*/ 899732 w 6624923"/>
              <a:gd name="connsiteY3762" fmla="*/ 3387376 h 4288440"/>
              <a:gd name="connsiteX3763" fmla="*/ 904399 w 6624923"/>
              <a:gd name="connsiteY3763" fmla="*/ 3382709 h 4288440"/>
              <a:gd name="connsiteX3764" fmla="*/ 909066 w 6624923"/>
              <a:gd name="connsiteY3764" fmla="*/ 3373374 h 4288440"/>
              <a:gd name="connsiteX3765" fmla="*/ 3655219 w 6624923"/>
              <a:gd name="connsiteY3765" fmla="*/ 3457766 h 4288440"/>
              <a:gd name="connsiteX3766" fmla="*/ 3641122 w 6624923"/>
              <a:gd name="connsiteY3766" fmla="*/ 3448431 h 4288440"/>
              <a:gd name="connsiteX3767" fmla="*/ 3631787 w 6624923"/>
              <a:gd name="connsiteY3767" fmla="*/ 3429667 h 4288440"/>
              <a:gd name="connsiteX3768" fmla="*/ 3627120 w 6624923"/>
              <a:gd name="connsiteY3768" fmla="*/ 3406235 h 4288440"/>
              <a:gd name="connsiteX3769" fmla="*/ 3627120 w 6624923"/>
              <a:gd name="connsiteY3769" fmla="*/ 3373374 h 4288440"/>
              <a:gd name="connsiteX3770" fmla="*/ 3636455 w 6624923"/>
              <a:gd name="connsiteY3770" fmla="*/ 3345180 h 4288440"/>
              <a:gd name="connsiteX3771" fmla="*/ 3645789 w 6624923"/>
              <a:gd name="connsiteY3771" fmla="*/ 3316986 h 4288440"/>
              <a:gd name="connsiteX3772" fmla="*/ 3659886 w 6624923"/>
              <a:gd name="connsiteY3772" fmla="*/ 3284125 h 4288440"/>
              <a:gd name="connsiteX3773" fmla="*/ 3678650 w 6624923"/>
              <a:gd name="connsiteY3773" fmla="*/ 3260693 h 4288440"/>
              <a:gd name="connsiteX3774" fmla="*/ 3697415 w 6624923"/>
              <a:gd name="connsiteY3774" fmla="*/ 3241929 h 4288440"/>
              <a:gd name="connsiteX3775" fmla="*/ 3702082 w 6624923"/>
              <a:gd name="connsiteY3775" fmla="*/ 3227832 h 4288440"/>
              <a:gd name="connsiteX3776" fmla="*/ 3702082 w 6624923"/>
              <a:gd name="connsiteY3776" fmla="*/ 3227832 h 4288440"/>
              <a:gd name="connsiteX3777" fmla="*/ 3706749 w 6624923"/>
              <a:gd name="connsiteY3777" fmla="*/ 3227832 h 4288440"/>
              <a:gd name="connsiteX3778" fmla="*/ 3711416 w 6624923"/>
              <a:gd name="connsiteY3778" fmla="*/ 3232499 h 4288440"/>
              <a:gd name="connsiteX3779" fmla="*/ 3711416 w 6624923"/>
              <a:gd name="connsiteY3779" fmla="*/ 3227832 h 4288440"/>
              <a:gd name="connsiteX3780" fmla="*/ 3716084 w 6624923"/>
              <a:gd name="connsiteY3780" fmla="*/ 3223165 h 4288440"/>
              <a:gd name="connsiteX3781" fmla="*/ 3730181 w 6624923"/>
              <a:gd name="connsiteY3781" fmla="*/ 3213830 h 4288440"/>
              <a:gd name="connsiteX3782" fmla="*/ 3744278 w 6624923"/>
              <a:gd name="connsiteY3782" fmla="*/ 3204401 h 4288440"/>
              <a:gd name="connsiteX3783" fmla="*/ 3753612 w 6624923"/>
              <a:gd name="connsiteY3783" fmla="*/ 3194971 h 4288440"/>
              <a:gd name="connsiteX3784" fmla="*/ 3758279 w 6624923"/>
              <a:gd name="connsiteY3784" fmla="*/ 3190304 h 4288440"/>
              <a:gd name="connsiteX3785" fmla="*/ 3762947 w 6624923"/>
              <a:gd name="connsiteY3785" fmla="*/ 3190304 h 4288440"/>
              <a:gd name="connsiteX3786" fmla="*/ 3767614 w 6624923"/>
              <a:gd name="connsiteY3786" fmla="*/ 3190304 h 4288440"/>
              <a:gd name="connsiteX3787" fmla="*/ 3776948 w 6624923"/>
              <a:gd name="connsiteY3787" fmla="*/ 3185636 h 4288440"/>
              <a:gd name="connsiteX3788" fmla="*/ 3791045 w 6624923"/>
              <a:gd name="connsiteY3788" fmla="*/ 3180969 h 4288440"/>
              <a:gd name="connsiteX3789" fmla="*/ 3809810 w 6624923"/>
              <a:gd name="connsiteY3789" fmla="*/ 3180969 h 4288440"/>
              <a:gd name="connsiteX3790" fmla="*/ 3833241 w 6624923"/>
              <a:gd name="connsiteY3790" fmla="*/ 3180969 h 4288440"/>
              <a:gd name="connsiteX3791" fmla="*/ 3866007 w 6624923"/>
              <a:gd name="connsiteY3791" fmla="*/ 3180969 h 4288440"/>
              <a:gd name="connsiteX3792" fmla="*/ 3880104 w 6624923"/>
              <a:gd name="connsiteY3792" fmla="*/ 3180969 h 4288440"/>
              <a:gd name="connsiteX3793" fmla="*/ 3884771 w 6624923"/>
              <a:gd name="connsiteY3793" fmla="*/ 3185636 h 4288440"/>
              <a:gd name="connsiteX3794" fmla="*/ 3884771 w 6624923"/>
              <a:gd name="connsiteY3794" fmla="*/ 3185636 h 4288440"/>
              <a:gd name="connsiteX3795" fmla="*/ 3875437 w 6624923"/>
              <a:gd name="connsiteY3795" fmla="*/ 3190304 h 4288440"/>
              <a:gd name="connsiteX3796" fmla="*/ 3847338 w 6624923"/>
              <a:gd name="connsiteY3796" fmla="*/ 3194971 h 4288440"/>
              <a:gd name="connsiteX3797" fmla="*/ 3814572 w 6624923"/>
              <a:gd name="connsiteY3797" fmla="*/ 3209068 h 4288440"/>
              <a:gd name="connsiteX3798" fmla="*/ 3800475 w 6624923"/>
              <a:gd name="connsiteY3798" fmla="*/ 3218498 h 4288440"/>
              <a:gd name="connsiteX3799" fmla="*/ 3791141 w 6624923"/>
              <a:gd name="connsiteY3799" fmla="*/ 3223165 h 4288440"/>
              <a:gd name="connsiteX3800" fmla="*/ 3786473 w 6624923"/>
              <a:gd name="connsiteY3800" fmla="*/ 3223165 h 4288440"/>
              <a:gd name="connsiteX3801" fmla="*/ 3777044 w 6624923"/>
              <a:gd name="connsiteY3801" fmla="*/ 3232595 h 4288440"/>
              <a:gd name="connsiteX3802" fmla="*/ 3748945 w 6624923"/>
              <a:gd name="connsiteY3802" fmla="*/ 3251359 h 4288440"/>
              <a:gd name="connsiteX3803" fmla="*/ 3725513 w 6624923"/>
              <a:gd name="connsiteY3803" fmla="*/ 3279553 h 4288440"/>
              <a:gd name="connsiteX3804" fmla="*/ 3706749 w 6624923"/>
              <a:gd name="connsiteY3804" fmla="*/ 3302984 h 4288440"/>
              <a:gd name="connsiteX3805" fmla="*/ 3702082 w 6624923"/>
              <a:gd name="connsiteY3805" fmla="*/ 3312414 h 4288440"/>
              <a:gd name="connsiteX3806" fmla="*/ 3692747 w 6624923"/>
              <a:gd name="connsiteY3806" fmla="*/ 3321749 h 4288440"/>
              <a:gd name="connsiteX3807" fmla="*/ 3683413 w 6624923"/>
              <a:gd name="connsiteY3807" fmla="*/ 3345180 h 4288440"/>
              <a:gd name="connsiteX3808" fmla="*/ 3678746 w 6624923"/>
              <a:gd name="connsiteY3808" fmla="*/ 3378041 h 4288440"/>
              <a:gd name="connsiteX3809" fmla="*/ 3674078 w 6624923"/>
              <a:gd name="connsiteY3809" fmla="*/ 3387376 h 4288440"/>
              <a:gd name="connsiteX3810" fmla="*/ 3674078 w 6624923"/>
              <a:gd name="connsiteY3810" fmla="*/ 3396806 h 4288440"/>
              <a:gd name="connsiteX3811" fmla="*/ 3669411 w 6624923"/>
              <a:gd name="connsiteY3811" fmla="*/ 3392138 h 4288440"/>
              <a:gd name="connsiteX3812" fmla="*/ 3664744 w 6624923"/>
              <a:gd name="connsiteY3812" fmla="*/ 3387471 h 4288440"/>
              <a:gd name="connsiteX3813" fmla="*/ 3655409 w 6624923"/>
              <a:gd name="connsiteY3813" fmla="*/ 3382804 h 4288440"/>
              <a:gd name="connsiteX3814" fmla="*/ 3650742 w 6624923"/>
              <a:gd name="connsiteY3814" fmla="*/ 3382804 h 4288440"/>
              <a:gd name="connsiteX3815" fmla="*/ 3646075 w 6624923"/>
              <a:gd name="connsiteY3815" fmla="*/ 3387471 h 4288440"/>
              <a:gd name="connsiteX3816" fmla="*/ 3650742 w 6624923"/>
              <a:gd name="connsiteY3816" fmla="*/ 3392138 h 4288440"/>
              <a:gd name="connsiteX3817" fmla="*/ 3655409 w 6624923"/>
              <a:gd name="connsiteY3817" fmla="*/ 3396806 h 4288440"/>
              <a:gd name="connsiteX3818" fmla="*/ 3655409 w 6624923"/>
              <a:gd name="connsiteY3818" fmla="*/ 3406140 h 4288440"/>
              <a:gd name="connsiteX3819" fmla="*/ 3655409 w 6624923"/>
              <a:gd name="connsiteY3819" fmla="*/ 3420237 h 4288440"/>
              <a:gd name="connsiteX3820" fmla="*/ 3664744 w 6624923"/>
              <a:gd name="connsiteY3820" fmla="*/ 3434334 h 4288440"/>
              <a:gd name="connsiteX3821" fmla="*/ 3678841 w 6624923"/>
              <a:gd name="connsiteY3821" fmla="*/ 3448431 h 4288440"/>
              <a:gd name="connsiteX3822" fmla="*/ 3688175 w 6624923"/>
              <a:gd name="connsiteY3822" fmla="*/ 3448431 h 4288440"/>
              <a:gd name="connsiteX3823" fmla="*/ 3692843 w 6624923"/>
              <a:gd name="connsiteY3823" fmla="*/ 3439097 h 4288440"/>
              <a:gd name="connsiteX3824" fmla="*/ 3692843 w 6624923"/>
              <a:gd name="connsiteY3824" fmla="*/ 3439097 h 4288440"/>
              <a:gd name="connsiteX3825" fmla="*/ 3702177 w 6624923"/>
              <a:gd name="connsiteY3825" fmla="*/ 3443764 h 4288440"/>
              <a:gd name="connsiteX3826" fmla="*/ 3711512 w 6624923"/>
              <a:gd name="connsiteY3826" fmla="*/ 3443764 h 4288440"/>
              <a:gd name="connsiteX3827" fmla="*/ 3730276 w 6624923"/>
              <a:gd name="connsiteY3827" fmla="*/ 3443764 h 4288440"/>
              <a:gd name="connsiteX3828" fmla="*/ 3758374 w 6624923"/>
              <a:gd name="connsiteY3828" fmla="*/ 3443764 h 4288440"/>
              <a:gd name="connsiteX3829" fmla="*/ 3767709 w 6624923"/>
              <a:gd name="connsiteY3829" fmla="*/ 3448431 h 4288440"/>
              <a:gd name="connsiteX3830" fmla="*/ 3772376 w 6624923"/>
              <a:gd name="connsiteY3830" fmla="*/ 3453098 h 4288440"/>
              <a:gd name="connsiteX3831" fmla="*/ 3767709 w 6624923"/>
              <a:gd name="connsiteY3831" fmla="*/ 3453098 h 4288440"/>
              <a:gd name="connsiteX3832" fmla="*/ 3763042 w 6624923"/>
              <a:gd name="connsiteY3832" fmla="*/ 3457766 h 4288440"/>
              <a:gd name="connsiteX3833" fmla="*/ 3749040 w 6624923"/>
              <a:gd name="connsiteY3833" fmla="*/ 3457766 h 4288440"/>
              <a:gd name="connsiteX3834" fmla="*/ 3720941 w 6624923"/>
              <a:gd name="connsiteY3834" fmla="*/ 3462433 h 4288440"/>
              <a:gd name="connsiteX3835" fmla="*/ 3706845 w 6624923"/>
              <a:gd name="connsiteY3835" fmla="*/ 3467100 h 4288440"/>
              <a:gd name="connsiteX3836" fmla="*/ 3692843 w 6624923"/>
              <a:gd name="connsiteY3836" fmla="*/ 3462433 h 4288440"/>
              <a:gd name="connsiteX3837" fmla="*/ 3688175 w 6624923"/>
              <a:gd name="connsiteY3837" fmla="*/ 3457766 h 4288440"/>
              <a:gd name="connsiteX3838" fmla="*/ 3683508 w 6624923"/>
              <a:gd name="connsiteY3838" fmla="*/ 3462433 h 4288440"/>
              <a:gd name="connsiteX3839" fmla="*/ 3674174 w 6624923"/>
              <a:gd name="connsiteY3839" fmla="*/ 3467100 h 4288440"/>
              <a:gd name="connsiteX3840" fmla="*/ 3669506 w 6624923"/>
              <a:gd name="connsiteY3840" fmla="*/ 3462433 h 4288440"/>
              <a:gd name="connsiteX3841" fmla="*/ 3655219 w 6624923"/>
              <a:gd name="connsiteY3841" fmla="*/ 3457766 h 4288440"/>
              <a:gd name="connsiteX3842" fmla="*/ 3669221 w 6624923"/>
              <a:gd name="connsiteY3842" fmla="*/ 3349847 h 4288440"/>
              <a:gd name="connsiteX3843" fmla="*/ 3664553 w 6624923"/>
              <a:gd name="connsiteY3843" fmla="*/ 3340513 h 4288440"/>
              <a:gd name="connsiteX3844" fmla="*/ 3659886 w 6624923"/>
              <a:gd name="connsiteY3844" fmla="*/ 3340513 h 4288440"/>
              <a:gd name="connsiteX3845" fmla="*/ 3655219 w 6624923"/>
              <a:gd name="connsiteY3845" fmla="*/ 3345180 h 4288440"/>
              <a:gd name="connsiteX3846" fmla="*/ 3655219 w 6624923"/>
              <a:gd name="connsiteY3846" fmla="*/ 3349847 h 4288440"/>
              <a:gd name="connsiteX3847" fmla="*/ 3664553 w 6624923"/>
              <a:gd name="connsiteY3847" fmla="*/ 3354515 h 4288440"/>
              <a:gd name="connsiteX3848" fmla="*/ 3669221 w 6624923"/>
              <a:gd name="connsiteY3848" fmla="*/ 3349847 h 4288440"/>
              <a:gd name="connsiteX3849" fmla="*/ 3327178 w 6624923"/>
              <a:gd name="connsiteY3849" fmla="*/ 3457766 h 4288440"/>
              <a:gd name="connsiteX3850" fmla="*/ 3313081 w 6624923"/>
              <a:gd name="connsiteY3850" fmla="*/ 3448431 h 4288440"/>
              <a:gd name="connsiteX3851" fmla="*/ 3313081 w 6624923"/>
              <a:gd name="connsiteY3851" fmla="*/ 3439097 h 4288440"/>
              <a:gd name="connsiteX3852" fmla="*/ 3317748 w 6624923"/>
              <a:gd name="connsiteY3852" fmla="*/ 3424999 h 4288440"/>
              <a:gd name="connsiteX3853" fmla="*/ 3322415 w 6624923"/>
              <a:gd name="connsiteY3853" fmla="*/ 3420332 h 4288440"/>
              <a:gd name="connsiteX3854" fmla="*/ 3331750 w 6624923"/>
              <a:gd name="connsiteY3854" fmla="*/ 3420332 h 4288440"/>
              <a:gd name="connsiteX3855" fmla="*/ 3336417 w 6624923"/>
              <a:gd name="connsiteY3855" fmla="*/ 3420332 h 4288440"/>
              <a:gd name="connsiteX3856" fmla="*/ 3331750 w 6624923"/>
              <a:gd name="connsiteY3856" fmla="*/ 3415665 h 4288440"/>
              <a:gd name="connsiteX3857" fmla="*/ 3327083 w 6624923"/>
              <a:gd name="connsiteY3857" fmla="*/ 3410998 h 4288440"/>
              <a:gd name="connsiteX3858" fmla="*/ 3327083 w 6624923"/>
              <a:gd name="connsiteY3858" fmla="*/ 3406331 h 4288440"/>
              <a:gd name="connsiteX3859" fmla="*/ 3341180 w 6624923"/>
              <a:gd name="connsiteY3859" fmla="*/ 3392234 h 4288440"/>
              <a:gd name="connsiteX3860" fmla="*/ 3350514 w 6624923"/>
              <a:gd name="connsiteY3860" fmla="*/ 3382899 h 4288440"/>
              <a:gd name="connsiteX3861" fmla="*/ 3341180 w 6624923"/>
              <a:gd name="connsiteY3861" fmla="*/ 3378232 h 4288440"/>
              <a:gd name="connsiteX3862" fmla="*/ 3336512 w 6624923"/>
              <a:gd name="connsiteY3862" fmla="*/ 3378232 h 4288440"/>
              <a:gd name="connsiteX3863" fmla="*/ 3336512 w 6624923"/>
              <a:gd name="connsiteY3863" fmla="*/ 3373565 h 4288440"/>
              <a:gd name="connsiteX3864" fmla="*/ 3341180 w 6624923"/>
              <a:gd name="connsiteY3864" fmla="*/ 3359468 h 4288440"/>
              <a:gd name="connsiteX3865" fmla="*/ 3345847 w 6624923"/>
              <a:gd name="connsiteY3865" fmla="*/ 3350133 h 4288440"/>
              <a:gd name="connsiteX3866" fmla="*/ 3355181 w 6624923"/>
              <a:gd name="connsiteY3866" fmla="*/ 3321939 h 4288440"/>
              <a:gd name="connsiteX3867" fmla="*/ 3369278 w 6624923"/>
              <a:gd name="connsiteY3867" fmla="*/ 3298508 h 4288440"/>
              <a:gd name="connsiteX3868" fmla="*/ 3373946 w 6624923"/>
              <a:gd name="connsiteY3868" fmla="*/ 3284411 h 4288440"/>
              <a:gd name="connsiteX3869" fmla="*/ 3378613 w 6624923"/>
              <a:gd name="connsiteY3869" fmla="*/ 3270314 h 4288440"/>
              <a:gd name="connsiteX3870" fmla="*/ 3378613 w 6624923"/>
              <a:gd name="connsiteY3870" fmla="*/ 3265646 h 4288440"/>
              <a:gd name="connsiteX3871" fmla="*/ 3383280 w 6624923"/>
              <a:gd name="connsiteY3871" fmla="*/ 3265646 h 4288440"/>
              <a:gd name="connsiteX3872" fmla="*/ 3387947 w 6624923"/>
              <a:gd name="connsiteY3872" fmla="*/ 3260979 h 4288440"/>
              <a:gd name="connsiteX3873" fmla="*/ 3392615 w 6624923"/>
              <a:gd name="connsiteY3873" fmla="*/ 3251549 h 4288440"/>
              <a:gd name="connsiteX3874" fmla="*/ 3406712 w 6624923"/>
              <a:gd name="connsiteY3874" fmla="*/ 3232785 h 4288440"/>
              <a:gd name="connsiteX3875" fmla="*/ 3425476 w 6624923"/>
              <a:gd name="connsiteY3875" fmla="*/ 3214021 h 4288440"/>
              <a:gd name="connsiteX3876" fmla="*/ 3448907 w 6624923"/>
              <a:gd name="connsiteY3876" fmla="*/ 3195257 h 4288440"/>
              <a:gd name="connsiteX3877" fmla="*/ 3463004 w 6624923"/>
              <a:gd name="connsiteY3877" fmla="*/ 3181160 h 4288440"/>
              <a:gd name="connsiteX3878" fmla="*/ 3481769 w 6624923"/>
              <a:gd name="connsiteY3878" fmla="*/ 3162395 h 4288440"/>
              <a:gd name="connsiteX3879" fmla="*/ 3495866 w 6624923"/>
              <a:gd name="connsiteY3879" fmla="*/ 3148298 h 4288440"/>
              <a:gd name="connsiteX3880" fmla="*/ 3505200 w 6624923"/>
              <a:gd name="connsiteY3880" fmla="*/ 3143631 h 4288440"/>
              <a:gd name="connsiteX3881" fmla="*/ 3509867 w 6624923"/>
              <a:gd name="connsiteY3881" fmla="*/ 3143631 h 4288440"/>
              <a:gd name="connsiteX3882" fmla="*/ 3514535 w 6624923"/>
              <a:gd name="connsiteY3882" fmla="*/ 3138964 h 4288440"/>
              <a:gd name="connsiteX3883" fmla="*/ 3528632 w 6624923"/>
              <a:gd name="connsiteY3883" fmla="*/ 3134297 h 4288440"/>
              <a:gd name="connsiteX3884" fmla="*/ 3537966 w 6624923"/>
              <a:gd name="connsiteY3884" fmla="*/ 3124867 h 4288440"/>
              <a:gd name="connsiteX3885" fmla="*/ 3552063 w 6624923"/>
              <a:gd name="connsiteY3885" fmla="*/ 3120199 h 4288440"/>
              <a:gd name="connsiteX3886" fmla="*/ 3556730 w 6624923"/>
              <a:gd name="connsiteY3886" fmla="*/ 3115532 h 4288440"/>
              <a:gd name="connsiteX3887" fmla="*/ 3556730 w 6624923"/>
              <a:gd name="connsiteY3887" fmla="*/ 3115532 h 4288440"/>
              <a:gd name="connsiteX3888" fmla="*/ 3561398 w 6624923"/>
              <a:gd name="connsiteY3888" fmla="*/ 3110865 h 4288440"/>
              <a:gd name="connsiteX3889" fmla="*/ 3566065 w 6624923"/>
              <a:gd name="connsiteY3889" fmla="*/ 3110865 h 4288440"/>
              <a:gd name="connsiteX3890" fmla="*/ 3566065 w 6624923"/>
              <a:gd name="connsiteY3890" fmla="*/ 3106198 h 4288440"/>
              <a:gd name="connsiteX3891" fmla="*/ 3566065 w 6624923"/>
              <a:gd name="connsiteY3891" fmla="*/ 3106198 h 4288440"/>
              <a:gd name="connsiteX3892" fmla="*/ 3570732 w 6624923"/>
              <a:gd name="connsiteY3892" fmla="*/ 3106198 h 4288440"/>
              <a:gd name="connsiteX3893" fmla="*/ 3580066 w 6624923"/>
              <a:gd name="connsiteY3893" fmla="*/ 3106198 h 4288440"/>
              <a:gd name="connsiteX3894" fmla="*/ 3594164 w 6624923"/>
              <a:gd name="connsiteY3894" fmla="*/ 3096768 h 4288440"/>
              <a:gd name="connsiteX3895" fmla="*/ 3622262 w 6624923"/>
              <a:gd name="connsiteY3895" fmla="*/ 3087434 h 4288440"/>
              <a:gd name="connsiteX3896" fmla="*/ 3655028 w 6624923"/>
              <a:gd name="connsiteY3896" fmla="*/ 3078004 h 4288440"/>
              <a:gd name="connsiteX3897" fmla="*/ 3683127 w 6624923"/>
              <a:gd name="connsiteY3897" fmla="*/ 3073337 h 4288440"/>
              <a:gd name="connsiteX3898" fmla="*/ 3711226 w 6624923"/>
              <a:gd name="connsiteY3898" fmla="*/ 3073337 h 4288440"/>
              <a:gd name="connsiteX3899" fmla="*/ 3744087 w 6624923"/>
              <a:gd name="connsiteY3899" fmla="*/ 3082671 h 4288440"/>
              <a:gd name="connsiteX3900" fmla="*/ 3776853 w 6624923"/>
              <a:gd name="connsiteY3900" fmla="*/ 3082671 h 4288440"/>
              <a:gd name="connsiteX3901" fmla="*/ 3800285 w 6624923"/>
              <a:gd name="connsiteY3901" fmla="*/ 3087338 h 4288440"/>
              <a:gd name="connsiteX3902" fmla="*/ 3814382 w 6624923"/>
              <a:gd name="connsiteY3902" fmla="*/ 3082671 h 4288440"/>
              <a:gd name="connsiteX3903" fmla="*/ 3828479 w 6624923"/>
              <a:gd name="connsiteY3903" fmla="*/ 3082671 h 4288440"/>
              <a:gd name="connsiteX3904" fmla="*/ 3851910 w 6624923"/>
              <a:gd name="connsiteY3904" fmla="*/ 3082671 h 4288440"/>
              <a:gd name="connsiteX3905" fmla="*/ 3875341 w 6624923"/>
              <a:gd name="connsiteY3905" fmla="*/ 3087338 h 4288440"/>
              <a:gd name="connsiteX3906" fmla="*/ 3894106 w 6624923"/>
              <a:gd name="connsiteY3906" fmla="*/ 3087338 h 4288440"/>
              <a:gd name="connsiteX3907" fmla="*/ 3908203 w 6624923"/>
              <a:gd name="connsiteY3907" fmla="*/ 3087338 h 4288440"/>
              <a:gd name="connsiteX3908" fmla="*/ 3917537 w 6624923"/>
              <a:gd name="connsiteY3908" fmla="*/ 3092006 h 4288440"/>
              <a:gd name="connsiteX3909" fmla="*/ 3926872 w 6624923"/>
              <a:gd name="connsiteY3909" fmla="*/ 3096673 h 4288440"/>
              <a:gd name="connsiteX3910" fmla="*/ 3936206 w 6624923"/>
              <a:gd name="connsiteY3910" fmla="*/ 3096673 h 4288440"/>
              <a:gd name="connsiteX3911" fmla="*/ 3945541 w 6624923"/>
              <a:gd name="connsiteY3911" fmla="*/ 3096673 h 4288440"/>
              <a:gd name="connsiteX3912" fmla="*/ 3950208 w 6624923"/>
              <a:gd name="connsiteY3912" fmla="*/ 3101340 h 4288440"/>
              <a:gd name="connsiteX3913" fmla="*/ 3954875 w 6624923"/>
              <a:gd name="connsiteY3913" fmla="*/ 3101340 h 4288440"/>
              <a:gd name="connsiteX3914" fmla="*/ 3959543 w 6624923"/>
              <a:gd name="connsiteY3914" fmla="*/ 3096673 h 4288440"/>
              <a:gd name="connsiteX3915" fmla="*/ 3964210 w 6624923"/>
              <a:gd name="connsiteY3915" fmla="*/ 3092006 h 4288440"/>
              <a:gd name="connsiteX3916" fmla="*/ 3964210 w 6624923"/>
              <a:gd name="connsiteY3916" fmla="*/ 3096673 h 4288440"/>
              <a:gd name="connsiteX3917" fmla="*/ 3964210 w 6624923"/>
              <a:gd name="connsiteY3917" fmla="*/ 3101340 h 4288440"/>
              <a:gd name="connsiteX3918" fmla="*/ 3968877 w 6624923"/>
              <a:gd name="connsiteY3918" fmla="*/ 3101340 h 4288440"/>
              <a:gd name="connsiteX3919" fmla="*/ 3987641 w 6624923"/>
              <a:gd name="connsiteY3919" fmla="*/ 3096673 h 4288440"/>
              <a:gd name="connsiteX3920" fmla="*/ 4006406 w 6624923"/>
              <a:gd name="connsiteY3920" fmla="*/ 3096673 h 4288440"/>
              <a:gd name="connsiteX3921" fmla="*/ 4025170 w 6624923"/>
              <a:gd name="connsiteY3921" fmla="*/ 3101340 h 4288440"/>
              <a:gd name="connsiteX3922" fmla="*/ 4034504 w 6624923"/>
              <a:gd name="connsiteY3922" fmla="*/ 3101340 h 4288440"/>
              <a:gd name="connsiteX3923" fmla="*/ 4039172 w 6624923"/>
              <a:gd name="connsiteY3923" fmla="*/ 3106007 h 4288440"/>
              <a:gd name="connsiteX3924" fmla="*/ 4034504 w 6624923"/>
              <a:gd name="connsiteY3924" fmla="*/ 3106007 h 4288440"/>
              <a:gd name="connsiteX3925" fmla="*/ 4029837 w 6624923"/>
              <a:gd name="connsiteY3925" fmla="*/ 3106007 h 4288440"/>
              <a:gd name="connsiteX3926" fmla="*/ 4029837 w 6624923"/>
              <a:gd name="connsiteY3926" fmla="*/ 3106007 h 4288440"/>
              <a:gd name="connsiteX3927" fmla="*/ 4034504 w 6624923"/>
              <a:gd name="connsiteY3927" fmla="*/ 3110674 h 4288440"/>
              <a:gd name="connsiteX3928" fmla="*/ 4048601 w 6624923"/>
              <a:gd name="connsiteY3928" fmla="*/ 3110674 h 4288440"/>
              <a:gd name="connsiteX3929" fmla="*/ 4057936 w 6624923"/>
              <a:gd name="connsiteY3929" fmla="*/ 3110674 h 4288440"/>
              <a:gd name="connsiteX3930" fmla="*/ 4062603 w 6624923"/>
              <a:gd name="connsiteY3930" fmla="*/ 3106007 h 4288440"/>
              <a:gd name="connsiteX3931" fmla="*/ 4067270 w 6624923"/>
              <a:gd name="connsiteY3931" fmla="*/ 3101340 h 4288440"/>
              <a:gd name="connsiteX3932" fmla="*/ 4067270 w 6624923"/>
              <a:gd name="connsiteY3932" fmla="*/ 3106007 h 4288440"/>
              <a:gd name="connsiteX3933" fmla="*/ 4067270 w 6624923"/>
              <a:gd name="connsiteY3933" fmla="*/ 3110674 h 4288440"/>
              <a:gd name="connsiteX3934" fmla="*/ 4076605 w 6624923"/>
              <a:gd name="connsiteY3934" fmla="*/ 3115342 h 4288440"/>
              <a:gd name="connsiteX3935" fmla="*/ 4081272 w 6624923"/>
              <a:gd name="connsiteY3935" fmla="*/ 3120009 h 4288440"/>
              <a:gd name="connsiteX3936" fmla="*/ 4085939 w 6624923"/>
              <a:gd name="connsiteY3936" fmla="*/ 3110674 h 4288440"/>
              <a:gd name="connsiteX3937" fmla="*/ 4081272 w 6624923"/>
              <a:gd name="connsiteY3937" fmla="*/ 3101340 h 4288440"/>
              <a:gd name="connsiteX3938" fmla="*/ 4067175 w 6624923"/>
              <a:gd name="connsiteY3938" fmla="*/ 3096673 h 4288440"/>
              <a:gd name="connsiteX3939" fmla="*/ 4048411 w 6624923"/>
              <a:gd name="connsiteY3939" fmla="*/ 3096673 h 4288440"/>
              <a:gd name="connsiteX3940" fmla="*/ 4067175 w 6624923"/>
              <a:gd name="connsiteY3940" fmla="*/ 3092006 h 4288440"/>
              <a:gd name="connsiteX3941" fmla="*/ 4076510 w 6624923"/>
              <a:gd name="connsiteY3941" fmla="*/ 3092006 h 4288440"/>
              <a:gd name="connsiteX3942" fmla="*/ 4081177 w 6624923"/>
              <a:gd name="connsiteY3942" fmla="*/ 3087338 h 4288440"/>
              <a:gd name="connsiteX3943" fmla="*/ 4076510 w 6624923"/>
              <a:gd name="connsiteY3943" fmla="*/ 3082671 h 4288440"/>
              <a:gd name="connsiteX3944" fmla="*/ 4067175 w 6624923"/>
              <a:gd name="connsiteY3944" fmla="*/ 3082671 h 4288440"/>
              <a:gd name="connsiteX3945" fmla="*/ 4057841 w 6624923"/>
              <a:gd name="connsiteY3945" fmla="*/ 3082671 h 4288440"/>
              <a:gd name="connsiteX3946" fmla="*/ 4053173 w 6624923"/>
              <a:gd name="connsiteY3946" fmla="*/ 3078004 h 4288440"/>
              <a:gd name="connsiteX3947" fmla="*/ 4053173 w 6624923"/>
              <a:gd name="connsiteY3947" fmla="*/ 3073337 h 4288440"/>
              <a:gd name="connsiteX3948" fmla="*/ 4043839 w 6624923"/>
              <a:gd name="connsiteY3948" fmla="*/ 3068670 h 4288440"/>
              <a:gd name="connsiteX3949" fmla="*/ 4034504 w 6624923"/>
              <a:gd name="connsiteY3949" fmla="*/ 3064002 h 4288440"/>
              <a:gd name="connsiteX3950" fmla="*/ 4025170 w 6624923"/>
              <a:gd name="connsiteY3950" fmla="*/ 3064002 h 4288440"/>
              <a:gd name="connsiteX3951" fmla="*/ 4015835 w 6624923"/>
              <a:gd name="connsiteY3951" fmla="*/ 3064002 h 4288440"/>
              <a:gd name="connsiteX3952" fmla="*/ 4015835 w 6624923"/>
              <a:gd name="connsiteY3952" fmla="*/ 3068670 h 4288440"/>
              <a:gd name="connsiteX3953" fmla="*/ 4011168 w 6624923"/>
              <a:gd name="connsiteY3953" fmla="*/ 3073337 h 4288440"/>
              <a:gd name="connsiteX3954" fmla="*/ 4001834 w 6624923"/>
              <a:gd name="connsiteY3954" fmla="*/ 3073337 h 4288440"/>
              <a:gd name="connsiteX3955" fmla="*/ 3992499 w 6624923"/>
              <a:gd name="connsiteY3955" fmla="*/ 3073337 h 4288440"/>
              <a:gd name="connsiteX3956" fmla="*/ 3978402 w 6624923"/>
              <a:gd name="connsiteY3956" fmla="*/ 3078004 h 4288440"/>
              <a:gd name="connsiteX3957" fmla="*/ 3964305 w 6624923"/>
              <a:gd name="connsiteY3957" fmla="*/ 3082671 h 4288440"/>
              <a:gd name="connsiteX3958" fmla="*/ 3945541 w 6624923"/>
              <a:gd name="connsiteY3958" fmla="*/ 3082671 h 4288440"/>
              <a:gd name="connsiteX3959" fmla="*/ 3922109 w 6624923"/>
              <a:gd name="connsiteY3959" fmla="*/ 3078004 h 4288440"/>
              <a:gd name="connsiteX3960" fmla="*/ 3912775 w 6624923"/>
              <a:gd name="connsiteY3960" fmla="*/ 3078004 h 4288440"/>
              <a:gd name="connsiteX3961" fmla="*/ 3903440 w 6624923"/>
              <a:gd name="connsiteY3961" fmla="*/ 3073337 h 4288440"/>
              <a:gd name="connsiteX3962" fmla="*/ 3898773 w 6624923"/>
              <a:gd name="connsiteY3962" fmla="*/ 3073337 h 4288440"/>
              <a:gd name="connsiteX3963" fmla="*/ 3903440 w 6624923"/>
              <a:gd name="connsiteY3963" fmla="*/ 3073337 h 4288440"/>
              <a:gd name="connsiteX3964" fmla="*/ 3912775 w 6624923"/>
              <a:gd name="connsiteY3964" fmla="*/ 3068670 h 4288440"/>
              <a:gd name="connsiteX3965" fmla="*/ 3908108 w 6624923"/>
              <a:gd name="connsiteY3965" fmla="*/ 3064002 h 4288440"/>
              <a:gd name="connsiteX3966" fmla="*/ 3898773 w 6624923"/>
              <a:gd name="connsiteY3966" fmla="*/ 3059335 h 4288440"/>
              <a:gd name="connsiteX3967" fmla="*/ 3884676 w 6624923"/>
              <a:gd name="connsiteY3967" fmla="*/ 3049905 h 4288440"/>
              <a:gd name="connsiteX3968" fmla="*/ 3880009 w 6624923"/>
              <a:gd name="connsiteY3968" fmla="*/ 3031141 h 4288440"/>
              <a:gd name="connsiteX3969" fmla="*/ 3875341 w 6624923"/>
              <a:gd name="connsiteY3969" fmla="*/ 3021711 h 4288440"/>
              <a:gd name="connsiteX3970" fmla="*/ 3870674 w 6624923"/>
              <a:gd name="connsiteY3970" fmla="*/ 3017044 h 4288440"/>
              <a:gd name="connsiteX3971" fmla="*/ 3870674 w 6624923"/>
              <a:gd name="connsiteY3971" fmla="*/ 3017044 h 4288440"/>
              <a:gd name="connsiteX3972" fmla="*/ 3861340 w 6624923"/>
              <a:gd name="connsiteY3972" fmla="*/ 3017044 h 4288440"/>
              <a:gd name="connsiteX3973" fmla="*/ 3856673 w 6624923"/>
              <a:gd name="connsiteY3973" fmla="*/ 3007709 h 4288440"/>
              <a:gd name="connsiteX3974" fmla="*/ 3856673 w 6624923"/>
              <a:gd name="connsiteY3974" fmla="*/ 3003042 h 4288440"/>
              <a:gd name="connsiteX3975" fmla="*/ 3852005 w 6624923"/>
              <a:gd name="connsiteY3975" fmla="*/ 2998375 h 4288440"/>
              <a:gd name="connsiteX3976" fmla="*/ 3847338 w 6624923"/>
              <a:gd name="connsiteY3976" fmla="*/ 2988945 h 4288440"/>
              <a:gd name="connsiteX3977" fmla="*/ 3838004 w 6624923"/>
              <a:gd name="connsiteY3977" fmla="*/ 2984278 h 4288440"/>
              <a:gd name="connsiteX3978" fmla="*/ 3828669 w 6624923"/>
              <a:gd name="connsiteY3978" fmla="*/ 2979611 h 4288440"/>
              <a:gd name="connsiteX3979" fmla="*/ 3824002 w 6624923"/>
              <a:gd name="connsiteY3979" fmla="*/ 2979611 h 4288440"/>
              <a:gd name="connsiteX3980" fmla="*/ 3828669 w 6624923"/>
              <a:gd name="connsiteY3980" fmla="*/ 2974943 h 4288440"/>
              <a:gd name="connsiteX3981" fmla="*/ 3838004 w 6624923"/>
              <a:gd name="connsiteY3981" fmla="*/ 2970276 h 4288440"/>
              <a:gd name="connsiteX3982" fmla="*/ 3833336 w 6624923"/>
              <a:gd name="connsiteY3982" fmla="*/ 2970276 h 4288440"/>
              <a:gd name="connsiteX3983" fmla="*/ 3824002 w 6624923"/>
              <a:gd name="connsiteY3983" fmla="*/ 2965609 h 4288440"/>
              <a:gd name="connsiteX3984" fmla="*/ 3824002 w 6624923"/>
              <a:gd name="connsiteY3984" fmla="*/ 2956179 h 4288440"/>
              <a:gd name="connsiteX3985" fmla="*/ 3819335 w 6624923"/>
              <a:gd name="connsiteY3985" fmla="*/ 2946749 h 4288440"/>
              <a:gd name="connsiteX3986" fmla="*/ 3814667 w 6624923"/>
              <a:gd name="connsiteY3986" fmla="*/ 2937415 h 4288440"/>
              <a:gd name="connsiteX3987" fmla="*/ 3810000 w 6624923"/>
              <a:gd name="connsiteY3987" fmla="*/ 2927985 h 4288440"/>
              <a:gd name="connsiteX3988" fmla="*/ 3805333 w 6624923"/>
              <a:gd name="connsiteY3988" fmla="*/ 2923318 h 4288440"/>
              <a:gd name="connsiteX3989" fmla="*/ 3800475 w 6624923"/>
              <a:gd name="connsiteY3989" fmla="*/ 2923318 h 4288440"/>
              <a:gd name="connsiteX3990" fmla="*/ 3800475 w 6624923"/>
              <a:gd name="connsiteY3990" fmla="*/ 2918651 h 4288440"/>
              <a:gd name="connsiteX3991" fmla="*/ 3805142 w 6624923"/>
              <a:gd name="connsiteY3991" fmla="*/ 2913983 h 4288440"/>
              <a:gd name="connsiteX3992" fmla="*/ 3809810 w 6624923"/>
              <a:gd name="connsiteY3992" fmla="*/ 2913983 h 4288440"/>
              <a:gd name="connsiteX3993" fmla="*/ 3809810 w 6624923"/>
              <a:gd name="connsiteY3993" fmla="*/ 2909316 h 4288440"/>
              <a:gd name="connsiteX3994" fmla="*/ 3805142 w 6624923"/>
              <a:gd name="connsiteY3994" fmla="*/ 2904649 h 4288440"/>
              <a:gd name="connsiteX3995" fmla="*/ 3800475 w 6624923"/>
              <a:gd name="connsiteY3995" fmla="*/ 2904649 h 4288440"/>
              <a:gd name="connsiteX3996" fmla="*/ 3800475 w 6624923"/>
              <a:gd name="connsiteY3996" fmla="*/ 2899982 h 4288440"/>
              <a:gd name="connsiteX3997" fmla="*/ 3795808 w 6624923"/>
              <a:gd name="connsiteY3997" fmla="*/ 2895314 h 4288440"/>
              <a:gd name="connsiteX3998" fmla="*/ 3791141 w 6624923"/>
              <a:gd name="connsiteY3998" fmla="*/ 2890647 h 4288440"/>
              <a:gd name="connsiteX3999" fmla="*/ 3791141 w 6624923"/>
              <a:gd name="connsiteY3999" fmla="*/ 2890647 h 4288440"/>
              <a:gd name="connsiteX4000" fmla="*/ 3795808 w 6624923"/>
              <a:gd name="connsiteY4000" fmla="*/ 2881313 h 4288440"/>
              <a:gd name="connsiteX4001" fmla="*/ 3795808 w 6624923"/>
              <a:gd name="connsiteY4001" fmla="*/ 2881313 h 4288440"/>
              <a:gd name="connsiteX4002" fmla="*/ 3791141 w 6624923"/>
              <a:gd name="connsiteY4002" fmla="*/ 2876645 h 4288440"/>
              <a:gd name="connsiteX4003" fmla="*/ 3781711 w 6624923"/>
              <a:gd name="connsiteY4003" fmla="*/ 2876645 h 4288440"/>
              <a:gd name="connsiteX4004" fmla="*/ 3781711 w 6624923"/>
              <a:gd name="connsiteY4004" fmla="*/ 2871978 h 4288440"/>
              <a:gd name="connsiteX4005" fmla="*/ 3777044 w 6624923"/>
              <a:gd name="connsiteY4005" fmla="*/ 2862548 h 4288440"/>
              <a:gd name="connsiteX4006" fmla="*/ 3767709 w 6624923"/>
              <a:gd name="connsiteY4006" fmla="*/ 2857881 h 4288440"/>
              <a:gd name="connsiteX4007" fmla="*/ 3758374 w 6624923"/>
              <a:gd name="connsiteY4007" fmla="*/ 2848547 h 4288440"/>
              <a:gd name="connsiteX4008" fmla="*/ 3749040 w 6624923"/>
              <a:gd name="connsiteY4008" fmla="*/ 2848547 h 4288440"/>
              <a:gd name="connsiteX4009" fmla="*/ 3739706 w 6624923"/>
              <a:gd name="connsiteY4009" fmla="*/ 2853214 h 4288440"/>
              <a:gd name="connsiteX4010" fmla="*/ 3739706 w 6624923"/>
              <a:gd name="connsiteY4010" fmla="*/ 2853214 h 4288440"/>
              <a:gd name="connsiteX4011" fmla="*/ 3744373 w 6624923"/>
              <a:gd name="connsiteY4011" fmla="*/ 2853214 h 4288440"/>
              <a:gd name="connsiteX4012" fmla="*/ 3753707 w 6624923"/>
              <a:gd name="connsiteY4012" fmla="*/ 2857881 h 4288440"/>
              <a:gd name="connsiteX4013" fmla="*/ 3758374 w 6624923"/>
              <a:gd name="connsiteY4013" fmla="*/ 2871978 h 4288440"/>
              <a:gd name="connsiteX4014" fmla="*/ 3763042 w 6624923"/>
              <a:gd name="connsiteY4014" fmla="*/ 2886075 h 4288440"/>
              <a:gd name="connsiteX4015" fmla="*/ 3758374 w 6624923"/>
              <a:gd name="connsiteY4015" fmla="*/ 2895410 h 4288440"/>
              <a:gd name="connsiteX4016" fmla="*/ 3758374 w 6624923"/>
              <a:gd name="connsiteY4016" fmla="*/ 2895410 h 4288440"/>
              <a:gd name="connsiteX4017" fmla="*/ 3763042 w 6624923"/>
              <a:gd name="connsiteY4017" fmla="*/ 2895410 h 4288440"/>
              <a:gd name="connsiteX4018" fmla="*/ 3767709 w 6624923"/>
              <a:gd name="connsiteY4018" fmla="*/ 2900077 h 4288440"/>
              <a:gd name="connsiteX4019" fmla="*/ 3772376 w 6624923"/>
              <a:gd name="connsiteY4019" fmla="*/ 2900077 h 4288440"/>
              <a:gd name="connsiteX4020" fmla="*/ 3772376 w 6624923"/>
              <a:gd name="connsiteY4020" fmla="*/ 2914174 h 4288440"/>
              <a:gd name="connsiteX4021" fmla="*/ 3772376 w 6624923"/>
              <a:gd name="connsiteY4021" fmla="*/ 2918841 h 4288440"/>
              <a:gd name="connsiteX4022" fmla="*/ 3763042 w 6624923"/>
              <a:gd name="connsiteY4022" fmla="*/ 2923508 h 4288440"/>
              <a:gd name="connsiteX4023" fmla="*/ 3753707 w 6624923"/>
              <a:gd name="connsiteY4023" fmla="*/ 2923508 h 4288440"/>
              <a:gd name="connsiteX4024" fmla="*/ 3749040 w 6624923"/>
              <a:gd name="connsiteY4024" fmla="*/ 2918841 h 4288440"/>
              <a:gd name="connsiteX4025" fmla="*/ 3753707 w 6624923"/>
              <a:gd name="connsiteY4025" fmla="*/ 2918841 h 4288440"/>
              <a:gd name="connsiteX4026" fmla="*/ 3763042 w 6624923"/>
              <a:gd name="connsiteY4026" fmla="*/ 2914174 h 4288440"/>
              <a:gd name="connsiteX4027" fmla="*/ 3767709 w 6624923"/>
              <a:gd name="connsiteY4027" fmla="*/ 2914174 h 4288440"/>
              <a:gd name="connsiteX4028" fmla="*/ 3763042 w 6624923"/>
              <a:gd name="connsiteY4028" fmla="*/ 2914174 h 4288440"/>
              <a:gd name="connsiteX4029" fmla="*/ 3749040 w 6624923"/>
              <a:gd name="connsiteY4029" fmla="*/ 2904839 h 4288440"/>
              <a:gd name="connsiteX4030" fmla="*/ 3744373 w 6624923"/>
              <a:gd name="connsiteY4030" fmla="*/ 2895410 h 4288440"/>
              <a:gd name="connsiteX4031" fmla="*/ 3744373 w 6624923"/>
              <a:gd name="connsiteY4031" fmla="*/ 2890742 h 4288440"/>
              <a:gd name="connsiteX4032" fmla="*/ 3744373 w 6624923"/>
              <a:gd name="connsiteY4032" fmla="*/ 2881408 h 4288440"/>
              <a:gd name="connsiteX4033" fmla="*/ 3735038 w 6624923"/>
              <a:gd name="connsiteY4033" fmla="*/ 2872073 h 4288440"/>
              <a:gd name="connsiteX4034" fmla="*/ 3725704 w 6624923"/>
              <a:gd name="connsiteY4034" fmla="*/ 2857976 h 4288440"/>
              <a:gd name="connsiteX4035" fmla="*/ 3725704 w 6624923"/>
              <a:gd name="connsiteY4035" fmla="*/ 2848642 h 4288440"/>
              <a:gd name="connsiteX4036" fmla="*/ 3730371 w 6624923"/>
              <a:gd name="connsiteY4036" fmla="*/ 2839307 h 4288440"/>
              <a:gd name="connsiteX4037" fmla="*/ 3730371 w 6624923"/>
              <a:gd name="connsiteY4037" fmla="*/ 2834640 h 4288440"/>
              <a:gd name="connsiteX4038" fmla="*/ 3739706 w 6624923"/>
              <a:gd name="connsiteY4038" fmla="*/ 2839307 h 4288440"/>
              <a:gd name="connsiteX4039" fmla="*/ 3744373 w 6624923"/>
              <a:gd name="connsiteY4039" fmla="*/ 2843974 h 4288440"/>
              <a:gd name="connsiteX4040" fmla="*/ 3749040 w 6624923"/>
              <a:gd name="connsiteY4040" fmla="*/ 2839307 h 4288440"/>
              <a:gd name="connsiteX4041" fmla="*/ 3749040 w 6624923"/>
              <a:gd name="connsiteY4041" fmla="*/ 2839307 h 4288440"/>
              <a:gd name="connsiteX4042" fmla="*/ 3753707 w 6624923"/>
              <a:gd name="connsiteY4042" fmla="*/ 2834640 h 4288440"/>
              <a:gd name="connsiteX4043" fmla="*/ 3758374 w 6624923"/>
              <a:gd name="connsiteY4043" fmla="*/ 2834640 h 4288440"/>
              <a:gd name="connsiteX4044" fmla="*/ 3767709 w 6624923"/>
              <a:gd name="connsiteY4044" fmla="*/ 2834640 h 4288440"/>
              <a:gd name="connsiteX4045" fmla="*/ 3777044 w 6624923"/>
              <a:gd name="connsiteY4045" fmla="*/ 2844070 h 4288440"/>
              <a:gd name="connsiteX4046" fmla="*/ 3781711 w 6624923"/>
              <a:gd name="connsiteY4046" fmla="*/ 2848737 h 4288440"/>
              <a:gd name="connsiteX4047" fmla="*/ 3786378 w 6624923"/>
              <a:gd name="connsiteY4047" fmla="*/ 2853404 h 4288440"/>
              <a:gd name="connsiteX4048" fmla="*/ 3795713 w 6624923"/>
              <a:gd name="connsiteY4048" fmla="*/ 2862739 h 4288440"/>
              <a:gd name="connsiteX4049" fmla="*/ 3805047 w 6624923"/>
              <a:gd name="connsiteY4049" fmla="*/ 2872169 h 4288440"/>
              <a:gd name="connsiteX4050" fmla="*/ 3805047 w 6624923"/>
              <a:gd name="connsiteY4050" fmla="*/ 2876836 h 4288440"/>
              <a:gd name="connsiteX4051" fmla="*/ 3809714 w 6624923"/>
              <a:gd name="connsiteY4051" fmla="*/ 2881503 h 4288440"/>
              <a:gd name="connsiteX4052" fmla="*/ 3814382 w 6624923"/>
              <a:gd name="connsiteY4052" fmla="*/ 2886170 h 4288440"/>
              <a:gd name="connsiteX4053" fmla="*/ 3814382 w 6624923"/>
              <a:gd name="connsiteY4053" fmla="*/ 2890838 h 4288440"/>
              <a:gd name="connsiteX4054" fmla="*/ 3819049 w 6624923"/>
              <a:gd name="connsiteY4054" fmla="*/ 2895505 h 4288440"/>
              <a:gd name="connsiteX4055" fmla="*/ 3828383 w 6624923"/>
              <a:gd name="connsiteY4055" fmla="*/ 2890838 h 4288440"/>
              <a:gd name="connsiteX4056" fmla="*/ 3828383 w 6624923"/>
              <a:gd name="connsiteY4056" fmla="*/ 2876741 h 4288440"/>
              <a:gd name="connsiteX4057" fmla="*/ 3819049 w 6624923"/>
              <a:gd name="connsiteY4057" fmla="*/ 2853309 h 4288440"/>
              <a:gd name="connsiteX4058" fmla="*/ 3800285 w 6624923"/>
              <a:gd name="connsiteY4058" fmla="*/ 2829878 h 4288440"/>
              <a:gd name="connsiteX4059" fmla="*/ 3781520 w 6624923"/>
              <a:gd name="connsiteY4059" fmla="*/ 2806446 h 4288440"/>
              <a:gd name="connsiteX4060" fmla="*/ 3762756 w 6624923"/>
              <a:gd name="connsiteY4060" fmla="*/ 2783015 h 4288440"/>
              <a:gd name="connsiteX4061" fmla="*/ 3748754 w 6624923"/>
              <a:gd name="connsiteY4061" fmla="*/ 2764250 h 4288440"/>
              <a:gd name="connsiteX4062" fmla="*/ 3739420 w 6624923"/>
              <a:gd name="connsiteY4062" fmla="*/ 2745486 h 4288440"/>
              <a:gd name="connsiteX4063" fmla="*/ 3734753 w 6624923"/>
              <a:gd name="connsiteY4063" fmla="*/ 2726722 h 4288440"/>
              <a:gd name="connsiteX4064" fmla="*/ 3730085 w 6624923"/>
              <a:gd name="connsiteY4064" fmla="*/ 2717387 h 4288440"/>
              <a:gd name="connsiteX4065" fmla="*/ 3720751 w 6624923"/>
              <a:gd name="connsiteY4065" fmla="*/ 2712720 h 4288440"/>
              <a:gd name="connsiteX4066" fmla="*/ 3706654 w 6624923"/>
              <a:gd name="connsiteY4066" fmla="*/ 2703386 h 4288440"/>
              <a:gd name="connsiteX4067" fmla="*/ 3683222 w 6624923"/>
              <a:gd name="connsiteY4067" fmla="*/ 2679954 h 4288440"/>
              <a:gd name="connsiteX4068" fmla="*/ 3659791 w 6624923"/>
              <a:gd name="connsiteY4068" fmla="*/ 2642426 h 4288440"/>
              <a:gd name="connsiteX4069" fmla="*/ 3631692 w 6624923"/>
              <a:gd name="connsiteY4069" fmla="*/ 2590800 h 4288440"/>
              <a:gd name="connsiteX4070" fmla="*/ 3622358 w 6624923"/>
              <a:gd name="connsiteY4070" fmla="*/ 2562606 h 4288440"/>
              <a:gd name="connsiteX4071" fmla="*/ 3608261 w 6624923"/>
              <a:gd name="connsiteY4071" fmla="*/ 2543842 h 4288440"/>
              <a:gd name="connsiteX4072" fmla="*/ 3594164 w 6624923"/>
              <a:gd name="connsiteY4072" fmla="*/ 2506313 h 4288440"/>
              <a:gd name="connsiteX4073" fmla="*/ 3584829 w 6624923"/>
              <a:gd name="connsiteY4073" fmla="*/ 2478120 h 4288440"/>
              <a:gd name="connsiteX4074" fmla="*/ 3580162 w 6624923"/>
              <a:gd name="connsiteY4074" fmla="*/ 2459355 h 4288440"/>
              <a:gd name="connsiteX4075" fmla="*/ 3575495 w 6624923"/>
              <a:gd name="connsiteY4075" fmla="*/ 2435924 h 4288440"/>
              <a:gd name="connsiteX4076" fmla="*/ 3570828 w 6624923"/>
              <a:gd name="connsiteY4076" fmla="*/ 2403062 h 4288440"/>
              <a:gd name="connsiteX4077" fmla="*/ 3566160 w 6624923"/>
              <a:gd name="connsiteY4077" fmla="*/ 2365534 h 4288440"/>
              <a:gd name="connsiteX4078" fmla="*/ 3570828 w 6624923"/>
              <a:gd name="connsiteY4078" fmla="*/ 2328005 h 4288440"/>
              <a:gd name="connsiteX4079" fmla="*/ 3575495 w 6624923"/>
              <a:gd name="connsiteY4079" fmla="*/ 2299811 h 4288440"/>
              <a:gd name="connsiteX4080" fmla="*/ 3594259 w 6624923"/>
              <a:gd name="connsiteY4080" fmla="*/ 2252853 h 4288440"/>
              <a:gd name="connsiteX4081" fmla="*/ 3617690 w 6624923"/>
              <a:gd name="connsiteY4081" fmla="*/ 2215325 h 4288440"/>
              <a:gd name="connsiteX4082" fmla="*/ 3641122 w 6624923"/>
              <a:gd name="connsiteY4082" fmla="*/ 2187226 h 4288440"/>
              <a:gd name="connsiteX4083" fmla="*/ 3655219 w 6624923"/>
              <a:gd name="connsiteY4083" fmla="*/ 2177796 h 4288440"/>
              <a:gd name="connsiteX4084" fmla="*/ 3664553 w 6624923"/>
              <a:gd name="connsiteY4084" fmla="*/ 2173129 h 4288440"/>
              <a:gd name="connsiteX4085" fmla="*/ 3678650 w 6624923"/>
              <a:gd name="connsiteY4085" fmla="*/ 2168462 h 4288440"/>
              <a:gd name="connsiteX4086" fmla="*/ 3692747 w 6624923"/>
              <a:gd name="connsiteY4086" fmla="*/ 2154365 h 4288440"/>
              <a:gd name="connsiteX4087" fmla="*/ 3706749 w 6624923"/>
              <a:gd name="connsiteY4087" fmla="*/ 2144935 h 4288440"/>
              <a:gd name="connsiteX4088" fmla="*/ 3720846 w 6624923"/>
              <a:gd name="connsiteY4088" fmla="*/ 2140268 h 4288440"/>
              <a:gd name="connsiteX4089" fmla="*/ 3730181 w 6624923"/>
              <a:gd name="connsiteY4089" fmla="*/ 2135600 h 4288440"/>
              <a:gd name="connsiteX4090" fmla="*/ 3734848 w 6624923"/>
              <a:gd name="connsiteY4090" fmla="*/ 2130933 h 4288440"/>
              <a:gd name="connsiteX4091" fmla="*/ 3744182 w 6624923"/>
              <a:gd name="connsiteY4091" fmla="*/ 2126266 h 4288440"/>
              <a:gd name="connsiteX4092" fmla="*/ 3748849 w 6624923"/>
              <a:gd name="connsiteY4092" fmla="*/ 2135600 h 4288440"/>
              <a:gd name="connsiteX4093" fmla="*/ 3744182 w 6624923"/>
              <a:gd name="connsiteY4093" fmla="*/ 2140268 h 4288440"/>
              <a:gd name="connsiteX4094" fmla="*/ 3734848 w 6624923"/>
              <a:gd name="connsiteY4094" fmla="*/ 2149697 h 4288440"/>
              <a:gd name="connsiteX4095" fmla="*/ 3711416 w 6624923"/>
              <a:gd name="connsiteY4095" fmla="*/ 2168462 h 4288440"/>
              <a:gd name="connsiteX4096" fmla="*/ 3683318 w 6624923"/>
              <a:gd name="connsiteY4096" fmla="*/ 2196656 h 4288440"/>
              <a:gd name="connsiteX4097" fmla="*/ 3664553 w 6624923"/>
              <a:gd name="connsiteY4097" fmla="*/ 2220087 h 4288440"/>
              <a:gd name="connsiteX4098" fmla="*/ 3659886 w 6624923"/>
              <a:gd name="connsiteY4098" fmla="*/ 2229517 h 4288440"/>
              <a:gd name="connsiteX4099" fmla="*/ 3655219 w 6624923"/>
              <a:gd name="connsiteY4099" fmla="*/ 2234184 h 4288440"/>
              <a:gd name="connsiteX4100" fmla="*/ 3650552 w 6624923"/>
              <a:gd name="connsiteY4100" fmla="*/ 2248281 h 4288440"/>
              <a:gd name="connsiteX4101" fmla="*/ 3641217 w 6624923"/>
              <a:gd name="connsiteY4101" fmla="*/ 2248281 h 4288440"/>
              <a:gd name="connsiteX4102" fmla="*/ 3641217 w 6624923"/>
              <a:gd name="connsiteY4102" fmla="*/ 2243614 h 4288440"/>
              <a:gd name="connsiteX4103" fmla="*/ 3636550 w 6624923"/>
              <a:gd name="connsiteY4103" fmla="*/ 2234184 h 4288440"/>
              <a:gd name="connsiteX4104" fmla="*/ 3631883 w 6624923"/>
              <a:gd name="connsiteY4104" fmla="*/ 2234184 h 4288440"/>
              <a:gd name="connsiteX4105" fmla="*/ 3627215 w 6624923"/>
              <a:gd name="connsiteY4105" fmla="*/ 2238851 h 4288440"/>
              <a:gd name="connsiteX4106" fmla="*/ 3622548 w 6624923"/>
              <a:gd name="connsiteY4106" fmla="*/ 2252948 h 4288440"/>
              <a:gd name="connsiteX4107" fmla="*/ 3613214 w 6624923"/>
              <a:gd name="connsiteY4107" fmla="*/ 2271713 h 4288440"/>
              <a:gd name="connsiteX4108" fmla="*/ 3613214 w 6624923"/>
              <a:gd name="connsiteY4108" fmla="*/ 2285810 h 4288440"/>
              <a:gd name="connsiteX4109" fmla="*/ 3617881 w 6624923"/>
              <a:gd name="connsiteY4109" fmla="*/ 2290477 h 4288440"/>
              <a:gd name="connsiteX4110" fmla="*/ 3613214 w 6624923"/>
              <a:gd name="connsiteY4110" fmla="*/ 2290477 h 4288440"/>
              <a:gd name="connsiteX4111" fmla="*/ 3608546 w 6624923"/>
              <a:gd name="connsiteY4111" fmla="*/ 2285810 h 4288440"/>
              <a:gd name="connsiteX4112" fmla="*/ 3608546 w 6624923"/>
              <a:gd name="connsiteY4112" fmla="*/ 2295239 h 4288440"/>
              <a:gd name="connsiteX4113" fmla="*/ 3603879 w 6624923"/>
              <a:gd name="connsiteY4113" fmla="*/ 2309336 h 4288440"/>
              <a:gd name="connsiteX4114" fmla="*/ 3603879 w 6624923"/>
              <a:gd name="connsiteY4114" fmla="*/ 2309336 h 4288440"/>
              <a:gd name="connsiteX4115" fmla="*/ 3608546 w 6624923"/>
              <a:gd name="connsiteY4115" fmla="*/ 2304669 h 4288440"/>
              <a:gd name="connsiteX4116" fmla="*/ 3617881 w 6624923"/>
              <a:gd name="connsiteY4116" fmla="*/ 2304669 h 4288440"/>
              <a:gd name="connsiteX4117" fmla="*/ 3622548 w 6624923"/>
              <a:gd name="connsiteY4117" fmla="*/ 2314099 h 4288440"/>
              <a:gd name="connsiteX4118" fmla="*/ 3617881 w 6624923"/>
              <a:gd name="connsiteY4118" fmla="*/ 2318766 h 4288440"/>
              <a:gd name="connsiteX4119" fmla="*/ 3613214 w 6624923"/>
              <a:gd name="connsiteY4119" fmla="*/ 2318766 h 4288440"/>
              <a:gd name="connsiteX4120" fmla="*/ 3603879 w 6624923"/>
              <a:gd name="connsiteY4120" fmla="*/ 2323433 h 4288440"/>
              <a:gd name="connsiteX4121" fmla="*/ 3594545 w 6624923"/>
              <a:gd name="connsiteY4121" fmla="*/ 2328101 h 4288440"/>
              <a:gd name="connsiteX4122" fmla="*/ 3589878 w 6624923"/>
              <a:gd name="connsiteY4122" fmla="*/ 2342198 h 4288440"/>
              <a:gd name="connsiteX4123" fmla="*/ 3599212 w 6624923"/>
              <a:gd name="connsiteY4123" fmla="*/ 2346865 h 4288440"/>
              <a:gd name="connsiteX4124" fmla="*/ 3603879 w 6624923"/>
              <a:gd name="connsiteY4124" fmla="*/ 2351532 h 4288440"/>
              <a:gd name="connsiteX4125" fmla="*/ 3599212 w 6624923"/>
              <a:gd name="connsiteY4125" fmla="*/ 2351532 h 4288440"/>
              <a:gd name="connsiteX4126" fmla="*/ 3594545 w 6624923"/>
              <a:gd name="connsiteY4126" fmla="*/ 2356199 h 4288440"/>
              <a:gd name="connsiteX4127" fmla="*/ 3599212 w 6624923"/>
              <a:gd name="connsiteY4127" fmla="*/ 2356199 h 4288440"/>
              <a:gd name="connsiteX4128" fmla="*/ 3603879 w 6624923"/>
              <a:gd name="connsiteY4128" fmla="*/ 2360867 h 4288440"/>
              <a:gd name="connsiteX4129" fmla="*/ 3599212 w 6624923"/>
              <a:gd name="connsiteY4129" fmla="*/ 2360867 h 4288440"/>
              <a:gd name="connsiteX4130" fmla="*/ 3594545 w 6624923"/>
              <a:gd name="connsiteY4130" fmla="*/ 2370201 h 4288440"/>
              <a:gd name="connsiteX4131" fmla="*/ 3599212 w 6624923"/>
              <a:gd name="connsiteY4131" fmla="*/ 2374868 h 4288440"/>
              <a:gd name="connsiteX4132" fmla="*/ 3599212 w 6624923"/>
              <a:gd name="connsiteY4132" fmla="*/ 2379536 h 4288440"/>
              <a:gd name="connsiteX4133" fmla="*/ 3608546 w 6624923"/>
              <a:gd name="connsiteY4133" fmla="*/ 2379536 h 4288440"/>
              <a:gd name="connsiteX4134" fmla="*/ 3613214 w 6624923"/>
              <a:gd name="connsiteY4134" fmla="*/ 2379536 h 4288440"/>
              <a:gd name="connsiteX4135" fmla="*/ 3617881 w 6624923"/>
              <a:gd name="connsiteY4135" fmla="*/ 2384203 h 4288440"/>
              <a:gd name="connsiteX4136" fmla="*/ 3617881 w 6624923"/>
              <a:gd name="connsiteY4136" fmla="*/ 2393537 h 4288440"/>
              <a:gd name="connsiteX4137" fmla="*/ 3622548 w 6624923"/>
              <a:gd name="connsiteY4137" fmla="*/ 2407634 h 4288440"/>
              <a:gd name="connsiteX4138" fmla="*/ 3627215 w 6624923"/>
              <a:gd name="connsiteY4138" fmla="*/ 2435733 h 4288440"/>
              <a:gd name="connsiteX4139" fmla="*/ 3631883 w 6624923"/>
              <a:gd name="connsiteY4139" fmla="*/ 2445163 h 4288440"/>
              <a:gd name="connsiteX4140" fmla="*/ 3631883 w 6624923"/>
              <a:gd name="connsiteY4140" fmla="*/ 2449830 h 4288440"/>
              <a:gd name="connsiteX4141" fmla="*/ 3636550 w 6624923"/>
              <a:gd name="connsiteY4141" fmla="*/ 2459165 h 4288440"/>
              <a:gd name="connsiteX4142" fmla="*/ 3636550 w 6624923"/>
              <a:gd name="connsiteY4142" fmla="*/ 2477929 h 4288440"/>
              <a:gd name="connsiteX4143" fmla="*/ 3641217 w 6624923"/>
              <a:gd name="connsiteY4143" fmla="*/ 2492026 h 4288440"/>
              <a:gd name="connsiteX4144" fmla="*/ 3641217 w 6624923"/>
              <a:gd name="connsiteY4144" fmla="*/ 2496693 h 4288440"/>
              <a:gd name="connsiteX4145" fmla="*/ 3645884 w 6624923"/>
              <a:gd name="connsiteY4145" fmla="*/ 2501360 h 4288440"/>
              <a:gd name="connsiteX4146" fmla="*/ 3650552 w 6624923"/>
              <a:gd name="connsiteY4146" fmla="*/ 2510790 h 4288440"/>
              <a:gd name="connsiteX4147" fmla="*/ 3655219 w 6624923"/>
              <a:gd name="connsiteY4147" fmla="*/ 2524887 h 4288440"/>
              <a:gd name="connsiteX4148" fmla="*/ 3659886 w 6624923"/>
              <a:gd name="connsiteY4148" fmla="*/ 2534222 h 4288440"/>
              <a:gd name="connsiteX4149" fmla="*/ 3664553 w 6624923"/>
              <a:gd name="connsiteY4149" fmla="*/ 2543651 h 4288440"/>
              <a:gd name="connsiteX4150" fmla="*/ 3669221 w 6624923"/>
              <a:gd name="connsiteY4150" fmla="*/ 2548319 h 4288440"/>
              <a:gd name="connsiteX4151" fmla="*/ 3669221 w 6624923"/>
              <a:gd name="connsiteY4151" fmla="*/ 2552986 h 4288440"/>
              <a:gd name="connsiteX4152" fmla="*/ 3669221 w 6624923"/>
              <a:gd name="connsiteY4152" fmla="*/ 2562320 h 4288440"/>
              <a:gd name="connsiteX4153" fmla="*/ 3673888 w 6624923"/>
              <a:gd name="connsiteY4153" fmla="*/ 2562320 h 4288440"/>
              <a:gd name="connsiteX4154" fmla="*/ 3678555 w 6624923"/>
              <a:gd name="connsiteY4154" fmla="*/ 2571655 h 4288440"/>
              <a:gd name="connsiteX4155" fmla="*/ 3692652 w 6624923"/>
              <a:gd name="connsiteY4155" fmla="*/ 2595086 h 4288440"/>
              <a:gd name="connsiteX4156" fmla="*/ 3701987 w 6624923"/>
              <a:gd name="connsiteY4156" fmla="*/ 2613851 h 4288440"/>
              <a:gd name="connsiteX4157" fmla="*/ 3706654 w 6624923"/>
              <a:gd name="connsiteY4157" fmla="*/ 2618518 h 4288440"/>
              <a:gd name="connsiteX4158" fmla="*/ 3711321 w 6624923"/>
              <a:gd name="connsiteY4158" fmla="*/ 2623185 h 4288440"/>
              <a:gd name="connsiteX4159" fmla="*/ 3720751 w 6624923"/>
              <a:gd name="connsiteY4159" fmla="*/ 2637282 h 4288440"/>
              <a:gd name="connsiteX4160" fmla="*/ 3730085 w 6624923"/>
              <a:gd name="connsiteY4160" fmla="*/ 2651379 h 4288440"/>
              <a:gd name="connsiteX4161" fmla="*/ 3734753 w 6624923"/>
              <a:gd name="connsiteY4161" fmla="*/ 2656046 h 4288440"/>
              <a:gd name="connsiteX4162" fmla="*/ 3744087 w 6624923"/>
              <a:gd name="connsiteY4162" fmla="*/ 2665381 h 4288440"/>
              <a:gd name="connsiteX4163" fmla="*/ 3748754 w 6624923"/>
              <a:gd name="connsiteY4163" fmla="*/ 2674811 h 4288440"/>
              <a:gd name="connsiteX4164" fmla="*/ 3753422 w 6624923"/>
              <a:gd name="connsiteY4164" fmla="*/ 2679478 h 4288440"/>
              <a:gd name="connsiteX4165" fmla="*/ 3762756 w 6624923"/>
              <a:gd name="connsiteY4165" fmla="*/ 2684145 h 4288440"/>
              <a:gd name="connsiteX4166" fmla="*/ 3767423 w 6624923"/>
              <a:gd name="connsiteY4166" fmla="*/ 2688812 h 4288440"/>
              <a:gd name="connsiteX4167" fmla="*/ 3772091 w 6624923"/>
              <a:gd name="connsiteY4167" fmla="*/ 2693480 h 4288440"/>
              <a:gd name="connsiteX4168" fmla="*/ 3772091 w 6624923"/>
              <a:gd name="connsiteY4168" fmla="*/ 2698147 h 4288440"/>
              <a:gd name="connsiteX4169" fmla="*/ 3781425 w 6624923"/>
              <a:gd name="connsiteY4169" fmla="*/ 2693480 h 4288440"/>
              <a:gd name="connsiteX4170" fmla="*/ 3804857 w 6624923"/>
              <a:gd name="connsiteY4170" fmla="*/ 2698147 h 4288440"/>
              <a:gd name="connsiteX4171" fmla="*/ 3814191 w 6624923"/>
              <a:gd name="connsiteY4171" fmla="*/ 2702814 h 4288440"/>
              <a:gd name="connsiteX4172" fmla="*/ 3814191 w 6624923"/>
              <a:gd name="connsiteY4172" fmla="*/ 2707481 h 4288440"/>
              <a:gd name="connsiteX4173" fmla="*/ 3814191 w 6624923"/>
              <a:gd name="connsiteY4173" fmla="*/ 2712149 h 4288440"/>
              <a:gd name="connsiteX4174" fmla="*/ 3809524 w 6624923"/>
              <a:gd name="connsiteY4174" fmla="*/ 2712149 h 4288440"/>
              <a:gd name="connsiteX4175" fmla="*/ 3800189 w 6624923"/>
              <a:gd name="connsiteY4175" fmla="*/ 2707481 h 4288440"/>
              <a:gd name="connsiteX4176" fmla="*/ 3800189 w 6624923"/>
              <a:gd name="connsiteY4176" fmla="*/ 2712149 h 4288440"/>
              <a:gd name="connsiteX4177" fmla="*/ 3795522 w 6624923"/>
              <a:gd name="connsiteY4177" fmla="*/ 2712149 h 4288440"/>
              <a:gd name="connsiteX4178" fmla="*/ 3790855 w 6624923"/>
              <a:gd name="connsiteY4178" fmla="*/ 2712149 h 4288440"/>
              <a:gd name="connsiteX4179" fmla="*/ 3786188 w 6624923"/>
              <a:gd name="connsiteY4179" fmla="*/ 2712149 h 4288440"/>
              <a:gd name="connsiteX4180" fmla="*/ 3786188 w 6624923"/>
              <a:gd name="connsiteY4180" fmla="*/ 2716816 h 4288440"/>
              <a:gd name="connsiteX4181" fmla="*/ 3795522 w 6624923"/>
              <a:gd name="connsiteY4181" fmla="*/ 2726150 h 4288440"/>
              <a:gd name="connsiteX4182" fmla="*/ 3809524 w 6624923"/>
              <a:gd name="connsiteY4182" fmla="*/ 2744915 h 4288440"/>
              <a:gd name="connsiteX4183" fmla="*/ 3823621 w 6624923"/>
              <a:gd name="connsiteY4183" fmla="*/ 2759012 h 4288440"/>
              <a:gd name="connsiteX4184" fmla="*/ 3832955 w 6624923"/>
              <a:gd name="connsiteY4184" fmla="*/ 2773109 h 4288440"/>
              <a:gd name="connsiteX4185" fmla="*/ 3832955 w 6624923"/>
              <a:gd name="connsiteY4185" fmla="*/ 2777776 h 4288440"/>
              <a:gd name="connsiteX4186" fmla="*/ 3828288 w 6624923"/>
              <a:gd name="connsiteY4186" fmla="*/ 2777776 h 4288440"/>
              <a:gd name="connsiteX4187" fmla="*/ 3823621 w 6624923"/>
              <a:gd name="connsiteY4187" fmla="*/ 2777776 h 4288440"/>
              <a:gd name="connsiteX4188" fmla="*/ 3828288 w 6624923"/>
              <a:gd name="connsiteY4188" fmla="*/ 2787110 h 4288440"/>
              <a:gd name="connsiteX4189" fmla="*/ 3847053 w 6624923"/>
              <a:gd name="connsiteY4189" fmla="*/ 2796445 h 4288440"/>
              <a:gd name="connsiteX4190" fmla="*/ 3856387 w 6624923"/>
              <a:gd name="connsiteY4190" fmla="*/ 2801112 h 4288440"/>
              <a:gd name="connsiteX4191" fmla="*/ 3847053 w 6624923"/>
              <a:gd name="connsiteY4191" fmla="*/ 2791778 h 4288440"/>
              <a:gd name="connsiteX4192" fmla="*/ 3842385 w 6624923"/>
              <a:gd name="connsiteY4192" fmla="*/ 2782443 h 4288440"/>
              <a:gd name="connsiteX4193" fmla="*/ 3837718 w 6624923"/>
              <a:gd name="connsiteY4193" fmla="*/ 2777776 h 4288440"/>
              <a:gd name="connsiteX4194" fmla="*/ 3842385 w 6624923"/>
              <a:gd name="connsiteY4194" fmla="*/ 2777776 h 4288440"/>
              <a:gd name="connsiteX4195" fmla="*/ 3847053 w 6624923"/>
              <a:gd name="connsiteY4195" fmla="*/ 2782443 h 4288440"/>
              <a:gd name="connsiteX4196" fmla="*/ 3851720 w 6624923"/>
              <a:gd name="connsiteY4196" fmla="*/ 2787110 h 4288440"/>
              <a:gd name="connsiteX4197" fmla="*/ 3861054 w 6624923"/>
              <a:gd name="connsiteY4197" fmla="*/ 2787110 h 4288440"/>
              <a:gd name="connsiteX4198" fmla="*/ 3865721 w 6624923"/>
              <a:gd name="connsiteY4198" fmla="*/ 2787110 h 4288440"/>
              <a:gd name="connsiteX4199" fmla="*/ 3865721 w 6624923"/>
              <a:gd name="connsiteY4199" fmla="*/ 2791778 h 4288440"/>
              <a:gd name="connsiteX4200" fmla="*/ 3861054 w 6624923"/>
              <a:gd name="connsiteY4200" fmla="*/ 2791778 h 4288440"/>
              <a:gd name="connsiteX4201" fmla="*/ 3861054 w 6624923"/>
              <a:gd name="connsiteY4201" fmla="*/ 2796445 h 4288440"/>
              <a:gd name="connsiteX4202" fmla="*/ 3875151 w 6624923"/>
              <a:gd name="connsiteY4202" fmla="*/ 2801112 h 4288440"/>
              <a:gd name="connsiteX4203" fmla="*/ 3879818 w 6624923"/>
              <a:gd name="connsiteY4203" fmla="*/ 2796445 h 4288440"/>
              <a:gd name="connsiteX4204" fmla="*/ 3879818 w 6624923"/>
              <a:gd name="connsiteY4204" fmla="*/ 2801112 h 4288440"/>
              <a:gd name="connsiteX4205" fmla="*/ 3875151 w 6624923"/>
              <a:gd name="connsiteY4205" fmla="*/ 2805779 h 4288440"/>
              <a:gd name="connsiteX4206" fmla="*/ 3879818 w 6624923"/>
              <a:gd name="connsiteY4206" fmla="*/ 2810447 h 4288440"/>
              <a:gd name="connsiteX4207" fmla="*/ 3884486 w 6624923"/>
              <a:gd name="connsiteY4207" fmla="*/ 2819781 h 4288440"/>
              <a:gd name="connsiteX4208" fmla="*/ 3893820 w 6624923"/>
              <a:gd name="connsiteY4208" fmla="*/ 2819781 h 4288440"/>
              <a:gd name="connsiteX4209" fmla="*/ 3903155 w 6624923"/>
              <a:gd name="connsiteY4209" fmla="*/ 2824448 h 4288440"/>
              <a:gd name="connsiteX4210" fmla="*/ 3912489 w 6624923"/>
              <a:gd name="connsiteY4210" fmla="*/ 2824448 h 4288440"/>
              <a:gd name="connsiteX4211" fmla="*/ 3917156 w 6624923"/>
              <a:gd name="connsiteY4211" fmla="*/ 2829116 h 4288440"/>
              <a:gd name="connsiteX4212" fmla="*/ 3917156 w 6624923"/>
              <a:gd name="connsiteY4212" fmla="*/ 2829116 h 4288440"/>
              <a:gd name="connsiteX4213" fmla="*/ 3921824 w 6624923"/>
              <a:gd name="connsiteY4213" fmla="*/ 2829116 h 4288440"/>
              <a:gd name="connsiteX4214" fmla="*/ 3926491 w 6624923"/>
              <a:gd name="connsiteY4214" fmla="*/ 2833783 h 4288440"/>
              <a:gd name="connsiteX4215" fmla="*/ 3935825 w 6624923"/>
              <a:gd name="connsiteY4215" fmla="*/ 2838450 h 4288440"/>
              <a:gd name="connsiteX4216" fmla="*/ 3945160 w 6624923"/>
              <a:gd name="connsiteY4216" fmla="*/ 2843117 h 4288440"/>
              <a:gd name="connsiteX4217" fmla="*/ 3954495 w 6624923"/>
              <a:gd name="connsiteY4217" fmla="*/ 2843117 h 4288440"/>
              <a:gd name="connsiteX4218" fmla="*/ 3954495 w 6624923"/>
              <a:gd name="connsiteY4218" fmla="*/ 2838450 h 4288440"/>
              <a:gd name="connsiteX4219" fmla="*/ 3963829 w 6624923"/>
              <a:gd name="connsiteY4219" fmla="*/ 2829020 h 4288440"/>
              <a:gd name="connsiteX4220" fmla="*/ 3977926 w 6624923"/>
              <a:gd name="connsiteY4220" fmla="*/ 2814923 h 4288440"/>
              <a:gd name="connsiteX4221" fmla="*/ 3996690 w 6624923"/>
              <a:gd name="connsiteY4221" fmla="*/ 2800826 h 4288440"/>
              <a:gd name="connsiteX4222" fmla="*/ 4015454 w 6624923"/>
              <a:gd name="connsiteY4222" fmla="*/ 2786729 h 4288440"/>
              <a:gd name="connsiteX4223" fmla="*/ 4029551 w 6624923"/>
              <a:gd name="connsiteY4223" fmla="*/ 2772632 h 4288440"/>
              <a:gd name="connsiteX4224" fmla="*/ 4038886 w 6624923"/>
              <a:gd name="connsiteY4224" fmla="*/ 2767965 h 4288440"/>
              <a:gd name="connsiteX4225" fmla="*/ 4043553 w 6624923"/>
              <a:gd name="connsiteY4225" fmla="*/ 2763298 h 4288440"/>
              <a:gd name="connsiteX4226" fmla="*/ 4062317 w 6624923"/>
              <a:gd name="connsiteY4226" fmla="*/ 2753963 h 4288440"/>
              <a:gd name="connsiteX4227" fmla="*/ 4081082 w 6624923"/>
              <a:gd name="connsiteY4227" fmla="*/ 2744629 h 4288440"/>
              <a:gd name="connsiteX4228" fmla="*/ 4090416 w 6624923"/>
              <a:gd name="connsiteY4228" fmla="*/ 2739962 h 4288440"/>
              <a:gd name="connsiteX4229" fmla="*/ 4099751 w 6624923"/>
              <a:gd name="connsiteY4229" fmla="*/ 2730532 h 4288440"/>
              <a:gd name="connsiteX4230" fmla="*/ 4118515 w 6624923"/>
              <a:gd name="connsiteY4230" fmla="*/ 2725865 h 4288440"/>
              <a:gd name="connsiteX4231" fmla="*/ 4156043 w 6624923"/>
              <a:gd name="connsiteY4231" fmla="*/ 2721197 h 4288440"/>
              <a:gd name="connsiteX4232" fmla="*/ 4170140 w 6624923"/>
              <a:gd name="connsiteY4232" fmla="*/ 2721197 h 4288440"/>
              <a:gd name="connsiteX4233" fmla="*/ 4188905 w 6624923"/>
              <a:gd name="connsiteY4233" fmla="*/ 2716530 h 4288440"/>
              <a:gd name="connsiteX4234" fmla="*/ 4235768 w 6624923"/>
              <a:gd name="connsiteY4234" fmla="*/ 2711863 h 4288440"/>
              <a:gd name="connsiteX4235" fmla="*/ 4277964 w 6624923"/>
              <a:gd name="connsiteY4235" fmla="*/ 2711863 h 4288440"/>
              <a:gd name="connsiteX4236" fmla="*/ 4310730 w 6624923"/>
              <a:gd name="connsiteY4236" fmla="*/ 2711863 h 4288440"/>
              <a:gd name="connsiteX4237" fmla="*/ 4334161 w 6624923"/>
              <a:gd name="connsiteY4237" fmla="*/ 2716530 h 4288440"/>
              <a:gd name="connsiteX4238" fmla="*/ 4357592 w 6624923"/>
              <a:gd name="connsiteY4238" fmla="*/ 2721197 h 4288440"/>
              <a:gd name="connsiteX4239" fmla="*/ 4385691 w 6624923"/>
              <a:gd name="connsiteY4239" fmla="*/ 2739962 h 4288440"/>
              <a:gd name="connsiteX4240" fmla="*/ 4404456 w 6624923"/>
              <a:gd name="connsiteY4240" fmla="*/ 2758726 h 4288440"/>
              <a:gd name="connsiteX4241" fmla="*/ 4418553 w 6624923"/>
              <a:gd name="connsiteY4241" fmla="*/ 2777490 h 4288440"/>
              <a:gd name="connsiteX4242" fmla="*/ 4418553 w 6624923"/>
              <a:gd name="connsiteY4242" fmla="*/ 2782157 h 4288440"/>
              <a:gd name="connsiteX4243" fmla="*/ 4413885 w 6624923"/>
              <a:gd name="connsiteY4243" fmla="*/ 2782157 h 4288440"/>
              <a:gd name="connsiteX4244" fmla="*/ 4404551 w 6624923"/>
              <a:gd name="connsiteY4244" fmla="*/ 2777490 h 4288440"/>
              <a:gd name="connsiteX4245" fmla="*/ 4385787 w 6624923"/>
              <a:gd name="connsiteY4245" fmla="*/ 2772823 h 4288440"/>
              <a:gd name="connsiteX4246" fmla="*/ 4362355 w 6624923"/>
              <a:gd name="connsiteY4246" fmla="*/ 2768156 h 4288440"/>
              <a:gd name="connsiteX4247" fmla="*/ 4334256 w 6624923"/>
              <a:gd name="connsiteY4247" fmla="*/ 2763488 h 4288440"/>
              <a:gd name="connsiteX4248" fmla="*/ 4310825 w 6624923"/>
              <a:gd name="connsiteY4248" fmla="*/ 2763488 h 4288440"/>
              <a:gd name="connsiteX4249" fmla="*/ 4287393 w 6624923"/>
              <a:gd name="connsiteY4249" fmla="*/ 2768156 h 4288440"/>
              <a:gd name="connsiteX4250" fmla="*/ 4254627 w 6624923"/>
              <a:gd name="connsiteY4250" fmla="*/ 2768156 h 4288440"/>
              <a:gd name="connsiteX4251" fmla="*/ 4217099 w 6624923"/>
              <a:gd name="connsiteY4251" fmla="*/ 2772823 h 4288440"/>
              <a:gd name="connsiteX4252" fmla="*/ 4193667 w 6624923"/>
              <a:gd name="connsiteY4252" fmla="*/ 2772823 h 4288440"/>
              <a:gd name="connsiteX4253" fmla="*/ 4174903 w 6624923"/>
              <a:gd name="connsiteY4253" fmla="*/ 2777490 h 4288440"/>
              <a:gd name="connsiteX4254" fmla="*/ 4151471 w 6624923"/>
              <a:gd name="connsiteY4254" fmla="*/ 2777490 h 4288440"/>
              <a:gd name="connsiteX4255" fmla="*/ 4142137 w 6624923"/>
              <a:gd name="connsiteY4255" fmla="*/ 2782157 h 4288440"/>
              <a:gd name="connsiteX4256" fmla="*/ 4137470 w 6624923"/>
              <a:gd name="connsiteY4256" fmla="*/ 2786824 h 4288440"/>
              <a:gd name="connsiteX4257" fmla="*/ 4137470 w 6624923"/>
              <a:gd name="connsiteY4257" fmla="*/ 2791492 h 4288440"/>
              <a:gd name="connsiteX4258" fmla="*/ 4128135 w 6624923"/>
              <a:gd name="connsiteY4258" fmla="*/ 2786824 h 4288440"/>
              <a:gd name="connsiteX4259" fmla="*/ 4114038 w 6624923"/>
              <a:gd name="connsiteY4259" fmla="*/ 2791492 h 4288440"/>
              <a:gd name="connsiteX4260" fmla="*/ 4095274 w 6624923"/>
              <a:gd name="connsiteY4260" fmla="*/ 2800826 h 4288440"/>
              <a:gd name="connsiteX4261" fmla="*/ 4076510 w 6624923"/>
              <a:gd name="connsiteY4261" fmla="*/ 2814923 h 4288440"/>
              <a:gd name="connsiteX4262" fmla="*/ 4057745 w 6624923"/>
              <a:gd name="connsiteY4262" fmla="*/ 2829020 h 4288440"/>
              <a:gd name="connsiteX4263" fmla="*/ 4043648 w 6624923"/>
              <a:gd name="connsiteY4263" fmla="*/ 2833688 h 4288440"/>
              <a:gd name="connsiteX4264" fmla="*/ 4038981 w 6624923"/>
              <a:gd name="connsiteY4264" fmla="*/ 2838355 h 4288440"/>
              <a:gd name="connsiteX4265" fmla="*/ 4034314 w 6624923"/>
              <a:gd name="connsiteY4265" fmla="*/ 2843022 h 4288440"/>
              <a:gd name="connsiteX4266" fmla="*/ 4029647 w 6624923"/>
              <a:gd name="connsiteY4266" fmla="*/ 2843022 h 4288440"/>
              <a:gd name="connsiteX4267" fmla="*/ 4020312 w 6624923"/>
              <a:gd name="connsiteY4267" fmla="*/ 2847689 h 4288440"/>
              <a:gd name="connsiteX4268" fmla="*/ 4015645 w 6624923"/>
              <a:gd name="connsiteY4268" fmla="*/ 2852357 h 4288440"/>
              <a:gd name="connsiteX4269" fmla="*/ 4010978 w 6624923"/>
              <a:gd name="connsiteY4269" fmla="*/ 2861691 h 4288440"/>
              <a:gd name="connsiteX4270" fmla="*/ 4006310 w 6624923"/>
              <a:gd name="connsiteY4270" fmla="*/ 2861691 h 4288440"/>
              <a:gd name="connsiteX4271" fmla="*/ 4006310 w 6624923"/>
              <a:gd name="connsiteY4271" fmla="*/ 2871121 h 4288440"/>
              <a:gd name="connsiteX4272" fmla="*/ 4001643 w 6624923"/>
              <a:gd name="connsiteY4272" fmla="*/ 2880455 h 4288440"/>
              <a:gd name="connsiteX4273" fmla="*/ 3992309 w 6624923"/>
              <a:gd name="connsiteY4273" fmla="*/ 2885123 h 4288440"/>
              <a:gd name="connsiteX4274" fmla="*/ 3982974 w 6624923"/>
              <a:gd name="connsiteY4274" fmla="*/ 2894457 h 4288440"/>
              <a:gd name="connsiteX4275" fmla="*/ 3978307 w 6624923"/>
              <a:gd name="connsiteY4275" fmla="*/ 2894457 h 4288440"/>
              <a:gd name="connsiteX4276" fmla="*/ 3968972 w 6624923"/>
              <a:gd name="connsiteY4276" fmla="*/ 2889790 h 4288440"/>
              <a:gd name="connsiteX4277" fmla="*/ 3959638 w 6624923"/>
              <a:gd name="connsiteY4277" fmla="*/ 2880455 h 4288440"/>
              <a:gd name="connsiteX4278" fmla="*/ 3950303 w 6624923"/>
              <a:gd name="connsiteY4278" fmla="*/ 2871121 h 4288440"/>
              <a:gd name="connsiteX4279" fmla="*/ 3940969 w 6624923"/>
              <a:gd name="connsiteY4279" fmla="*/ 2861691 h 4288440"/>
              <a:gd name="connsiteX4280" fmla="*/ 3912870 w 6624923"/>
              <a:gd name="connsiteY4280" fmla="*/ 2842927 h 4288440"/>
              <a:gd name="connsiteX4281" fmla="*/ 3884771 w 6624923"/>
              <a:gd name="connsiteY4281" fmla="*/ 2833497 h 4288440"/>
              <a:gd name="connsiteX4282" fmla="*/ 3875437 w 6624923"/>
              <a:gd name="connsiteY4282" fmla="*/ 2828830 h 4288440"/>
              <a:gd name="connsiteX4283" fmla="*/ 3870770 w 6624923"/>
              <a:gd name="connsiteY4283" fmla="*/ 2828830 h 4288440"/>
              <a:gd name="connsiteX4284" fmla="*/ 3866103 w 6624923"/>
              <a:gd name="connsiteY4284" fmla="*/ 2828830 h 4288440"/>
              <a:gd name="connsiteX4285" fmla="*/ 3870770 w 6624923"/>
              <a:gd name="connsiteY4285" fmla="*/ 2824163 h 4288440"/>
              <a:gd name="connsiteX4286" fmla="*/ 3875437 w 6624923"/>
              <a:gd name="connsiteY4286" fmla="*/ 2819495 h 4288440"/>
              <a:gd name="connsiteX4287" fmla="*/ 3866103 w 6624923"/>
              <a:gd name="connsiteY4287" fmla="*/ 2819495 h 4288440"/>
              <a:gd name="connsiteX4288" fmla="*/ 3856768 w 6624923"/>
              <a:gd name="connsiteY4288" fmla="*/ 2824163 h 4288440"/>
              <a:gd name="connsiteX4289" fmla="*/ 3856768 w 6624923"/>
              <a:gd name="connsiteY4289" fmla="*/ 2819495 h 4288440"/>
              <a:gd name="connsiteX4290" fmla="*/ 3856768 w 6624923"/>
              <a:gd name="connsiteY4290" fmla="*/ 2810161 h 4288440"/>
              <a:gd name="connsiteX4291" fmla="*/ 3852101 w 6624923"/>
              <a:gd name="connsiteY4291" fmla="*/ 2810161 h 4288440"/>
              <a:gd name="connsiteX4292" fmla="*/ 3842766 w 6624923"/>
              <a:gd name="connsiteY4292" fmla="*/ 2814828 h 4288440"/>
              <a:gd name="connsiteX4293" fmla="*/ 3842766 w 6624923"/>
              <a:gd name="connsiteY4293" fmla="*/ 2810161 h 4288440"/>
              <a:gd name="connsiteX4294" fmla="*/ 3838099 w 6624923"/>
              <a:gd name="connsiteY4294" fmla="*/ 2800731 h 4288440"/>
              <a:gd name="connsiteX4295" fmla="*/ 3833432 w 6624923"/>
              <a:gd name="connsiteY4295" fmla="*/ 2796064 h 4288440"/>
              <a:gd name="connsiteX4296" fmla="*/ 3828764 w 6624923"/>
              <a:gd name="connsiteY4296" fmla="*/ 2791397 h 4288440"/>
              <a:gd name="connsiteX4297" fmla="*/ 3828764 w 6624923"/>
              <a:gd name="connsiteY4297" fmla="*/ 2800731 h 4288440"/>
              <a:gd name="connsiteX4298" fmla="*/ 3828764 w 6624923"/>
              <a:gd name="connsiteY4298" fmla="*/ 2810161 h 4288440"/>
              <a:gd name="connsiteX4299" fmla="*/ 3828764 w 6624923"/>
              <a:gd name="connsiteY4299" fmla="*/ 2810161 h 4288440"/>
              <a:gd name="connsiteX4300" fmla="*/ 3838099 w 6624923"/>
              <a:gd name="connsiteY4300" fmla="*/ 2814828 h 4288440"/>
              <a:gd name="connsiteX4301" fmla="*/ 3852196 w 6624923"/>
              <a:gd name="connsiteY4301" fmla="*/ 2828925 h 4288440"/>
              <a:gd name="connsiteX4302" fmla="*/ 3870960 w 6624923"/>
              <a:gd name="connsiteY4302" fmla="*/ 2847689 h 4288440"/>
              <a:gd name="connsiteX4303" fmla="*/ 3880295 w 6624923"/>
              <a:gd name="connsiteY4303" fmla="*/ 2852357 h 4288440"/>
              <a:gd name="connsiteX4304" fmla="*/ 3889629 w 6624923"/>
              <a:gd name="connsiteY4304" fmla="*/ 2857024 h 4288440"/>
              <a:gd name="connsiteX4305" fmla="*/ 3903726 w 6624923"/>
              <a:gd name="connsiteY4305" fmla="*/ 2866358 h 4288440"/>
              <a:gd name="connsiteX4306" fmla="*/ 3931825 w 6624923"/>
              <a:gd name="connsiteY4306" fmla="*/ 2889790 h 4288440"/>
              <a:gd name="connsiteX4307" fmla="*/ 3936492 w 6624923"/>
              <a:gd name="connsiteY4307" fmla="*/ 2899124 h 4288440"/>
              <a:gd name="connsiteX4308" fmla="*/ 3941159 w 6624923"/>
              <a:gd name="connsiteY4308" fmla="*/ 2903791 h 4288440"/>
              <a:gd name="connsiteX4309" fmla="*/ 3941159 w 6624923"/>
              <a:gd name="connsiteY4309" fmla="*/ 2908459 h 4288440"/>
              <a:gd name="connsiteX4310" fmla="*/ 3955256 w 6624923"/>
              <a:gd name="connsiteY4310" fmla="*/ 2927223 h 4288440"/>
              <a:gd name="connsiteX4311" fmla="*/ 3974021 w 6624923"/>
              <a:gd name="connsiteY4311" fmla="*/ 2945987 h 4288440"/>
              <a:gd name="connsiteX4312" fmla="*/ 3992785 w 6624923"/>
              <a:gd name="connsiteY4312" fmla="*/ 2969419 h 4288440"/>
              <a:gd name="connsiteX4313" fmla="*/ 4011549 w 6624923"/>
              <a:gd name="connsiteY4313" fmla="*/ 2988183 h 4288440"/>
              <a:gd name="connsiteX4314" fmla="*/ 4030313 w 6624923"/>
              <a:gd name="connsiteY4314" fmla="*/ 3002280 h 4288440"/>
              <a:gd name="connsiteX4315" fmla="*/ 4058412 w 6624923"/>
              <a:gd name="connsiteY4315" fmla="*/ 3021045 h 4288440"/>
              <a:gd name="connsiteX4316" fmla="*/ 4077176 w 6624923"/>
              <a:gd name="connsiteY4316" fmla="*/ 3049143 h 4288440"/>
              <a:gd name="connsiteX4317" fmla="*/ 4081844 w 6624923"/>
              <a:gd name="connsiteY4317" fmla="*/ 3058573 h 4288440"/>
              <a:gd name="connsiteX4318" fmla="*/ 4091178 w 6624923"/>
              <a:gd name="connsiteY4318" fmla="*/ 3068003 h 4288440"/>
              <a:gd name="connsiteX4319" fmla="*/ 4100513 w 6624923"/>
              <a:gd name="connsiteY4319" fmla="*/ 3072670 h 4288440"/>
              <a:gd name="connsiteX4320" fmla="*/ 4114610 w 6624923"/>
              <a:gd name="connsiteY4320" fmla="*/ 3086767 h 4288440"/>
              <a:gd name="connsiteX4321" fmla="*/ 4128707 w 6624923"/>
              <a:gd name="connsiteY4321" fmla="*/ 3100864 h 4288440"/>
              <a:gd name="connsiteX4322" fmla="*/ 4138041 w 6624923"/>
              <a:gd name="connsiteY4322" fmla="*/ 3114961 h 4288440"/>
              <a:gd name="connsiteX4323" fmla="*/ 4147376 w 6624923"/>
              <a:gd name="connsiteY4323" fmla="*/ 3119628 h 4288440"/>
              <a:gd name="connsiteX4324" fmla="*/ 4156710 w 6624923"/>
              <a:gd name="connsiteY4324" fmla="*/ 3129058 h 4288440"/>
              <a:gd name="connsiteX4325" fmla="*/ 4180141 w 6624923"/>
              <a:gd name="connsiteY4325" fmla="*/ 3147822 h 4288440"/>
              <a:gd name="connsiteX4326" fmla="*/ 4198906 w 6624923"/>
              <a:gd name="connsiteY4326" fmla="*/ 3161919 h 4288440"/>
              <a:gd name="connsiteX4327" fmla="*/ 4208240 w 6624923"/>
              <a:gd name="connsiteY4327" fmla="*/ 3166586 h 4288440"/>
              <a:gd name="connsiteX4328" fmla="*/ 4208240 w 6624923"/>
              <a:gd name="connsiteY4328" fmla="*/ 3171254 h 4288440"/>
              <a:gd name="connsiteX4329" fmla="*/ 4203573 w 6624923"/>
              <a:gd name="connsiteY4329" fmla="*/ 3175921 h 4288440"/>
              <a:gd name="connsiteX4330" fmla="*/ 4189476 w 6624923"/>
              <a:gd name="connsiteY4330" fmla="*/ 3171254 h 4288440"/>
              <a:gd name="connsiteX4331" fmla="*/ 4166045 w 6624923"/>
              <a:gd name="connsiteY4331" fmla="*/ 3157157 h 4288440"/>
              <a:gd name="connsiteX4332" fmla="*/ 4147280 w 6624923"/>
              <a:gd name="connsiteY4332" fmla="*/ 3147727 h 4288440"/>
              <a:gd name="connsiteX4333" fmla="*/ 4137946 w 6624923"/>
              <a:gd name="connsiteY4333" fmla="*/ 3138392 h 4288440"/>
              <a:gd name="connsiteX4334" fmla="*/ 4133279 w 6624923"/>
              <a:gd name="connsiteY4334" fmla="*/ 3133725 h 4288440"/>
              <a:gd name="connsiteX4335" fmla="*/ 4123944 w 6624923"/>
              <a:gd name="connsiteY4335" fmla="*/ 3129058 h 4288440"/>
              <a:gd name="connsiteX4336" fmla="*/ 4109847 w 6624923"/>
              <a:gd name="connsiteY4336" fmla="*/ 3133725 h 4288440"/>
              <a:gd name="connsiteX4337" fmla="*/ 4105180 w 6624923"/>
              <a:gd name="connsiteY4337" fmla="*/ 3143155 h 4288440"/>
              <a:gd name="connsiteX4338" fmla="*/ 4105180 w 6624923"/>
              <a:gd name="connsiteY4338" fmla="*/ 3147822 h 4288440"/>
              <a:gd name="connsiteX4339" fmla="*/ 4095845 w 6624923"/>
              <a:gd name="connsiteY4339" fmla="*/ 3152489 h 4288440"/>
              <a:gd name="connsiteX4340" fmla="*/ 4081748 w 6624923"/>
              <a:gd name="connsiteY4340" fmla="*/ 3152489 h 4288440"/>
              <a:gd name="connsiteX4341" fmla="*/ 4067651 w 6624923"/>
              <a:gd name="connsiteY4341" fmla="*/ 3157157 h 4288440"/>
              <a:gd name="connsiteX4342" fmla="*/ 4048887 w 6624923"/>
              <a:gd name="connsiteY4342" fmla="*/ 3157157 h 4288440"/>
              <a:gd name="connsiteX4343" fmla="*/ 4020788 w 6624923"/>
              <a:gd name="connsiteY4343" fmla="*/ 3157157 h 4288440"/>
              <a:gd name="connsiteX4344" fmla="*/ 3973925 w 6624923"/>
              <a:gd name="connsiteY4344" fmla="*/ 3157157 h 4288440"/>
              <a:gd name="connsiteX4345" fmla="*/ 3945827 w 6624923"/>
              <a:gd name="connsiteY4345" fmla="*/ 3157157 h 4288440"/>
              <a:gd name="connsiteX4346" fmla="*/ 3917728 w 6624923"/>
              <a:gd name="connsiteY4346" fmla="*/ 3157157 h 4288440"/>
              <a:gd name="connsiteX4347" fmla="*/ 3894296 w 6624923"/>
              <a:gd name="connsiteY4347" fmla="*/ 3152489 h 4288440"/>
              <a:gd name="connsiteX4348" fmla="*/ 3875532 w 6624923"/>
              <a:gd name="connsiteY4348" fmla="*/ 3147822 h 4288440"/>
              <a:gd name="connsiteX4349" fmla="*/ 3852101 w 6624923"/>
              <a:gd name="connsiteY4349" fmla="*/ 3147822 h 4288440"/>
              <a:gd name="connsiteX4350" fmla="*/ 3833336 w 6624923"/>
              <a:gd name="connsiteY4350" fmla="*/ 3143155 h 4288440"/>
              <a:gd name="connsiteX4351" fmla="*/ 3814572 w 6624923"/>
              <a:gd name="connsiteY4351" fmla="*/ 3138488 h 4288440"/>
              <a:gd name="connsiteX4352" fmla="*/ 3786473 w 6624923"/>
              <a:gd name="connsiteY4352" fmla="*/ 3138488 h 4288440"/>
              <a:gd name="connsiteX4353" fmla="*/ 3777044 w 6624923"/>
              <a:gd name="connsiteY4353" fmla="*/ 3133820 h 4288440"/>
              <a:gd name="connsiteX4354" fmla="*/ 3772376 w 6624923"/>
              <a:gd name="connsiteY4354" fmla="*/ 3133820 h 4288440"/>
              <a:gd name="connsiteX4355" fmla="*/ 3767709 w 6624923"/>
              <a:gd name="connsiteY4355" fmla="*/ 3133820 h 4288440"/>
              <a:gd name="connsiteX4356" fmla="*/ 3758374 w 6624923"/>
              <a:gd name="connsiteY4356" fmla="*/ 3133820 h 4288440"/>
              <a:gd name="connsiteX4357" fmla="*/ 3734943 w 6624923"/>
              <a:gd name="connsiteY4357" fmla="*/ 3138488 h 4288440"/>
              <a:gd name="connsiteX4358" fmla="*/ 3702177 w 6624923"/>
              <a:gd name="connsiteY4358" fmla="*/ 3143155 h 4288440"/>
              <a:gd name="connsiteX4359" fmla="*/ 3674078 w 6624923"/>
              <a:gd name="connsiteY4359" fmla="*/ 3147822 h 4288440"/>
              <a:gd name="connsiteX4360" fmla="*/ 3645980 w 6624923"/>
              <a:gd name="connsiteY4360" fmla="*/ 3152489 h 4288440"/>
              <a:gd name="connsiteX4361" fmla="*/ 3636645 w 6624923"/>
              <a:gd name="connsiteY4361" fmla="*/ 3152489 h 4288440"/>
              <a:gd name="connsiteX4362" fmla="*/ 3627311 w 6624923"/>
              <a:gd name="connsiteY4362" fmla="*/ 3152489 h 4288440"/>
              <a:gd name="connsiteX4363" fmla="*/ 3608546 w 6624923"/>
              <a:gd name="connsiteY4363" fmla="*/ 3161919 h 4288440"/>
              <a:gd name="connsiteX4364" fmla="*/ 3599212 w 6624923"/>
              <a:gd name="connsiteY4364" fmla="*/ 3166586 h 4288440"/>
              <a:gd name="connsiteX4365" fmla="*/ 3594545 w 6624923"/>
              <a:gd name="connsiteY4365" fmla="*/ 3171254 h 4288440"/>
              <a:gd name="connsiteX4366" fmla="*/ 3594545 w 6624923"/>
              <a:gd name="connsiteY4366" fmla="*/ 3171254 h 4288440"/>
              <a:gd name="connsiteX4367" fmla="*/ 3603879 w 6624923"/>
              <a:gd name="connsiteY4367" fmla="*/ 3175921 h 4288440"/>
              <a:gd name="connsiteX4368" fmla="*/ 3608546 w 6624923"/>
              <a:gd name="connsiteY4368" fmla="*/ 3180588 h 4288440"/>
              <a:gd name="connsiteX4369" fmla="*/ 3608546 w 6624923"/>
              <a:gd name="connsiteY4369" fmla="*/ 3185255 h 4288440"/>
              <a:gd name="connsiteX4370" fmla="*/ 3589782 w 6624923"/>
              <a:gd name="connsiteY4370" fmla="*/ 3213449 h 4288440"/>
              <a:gd name="connsiteX4371" fmla="*/ 3585115 w 6624923"/>
              <a:gd name="connsiteY4371" fmla="*/ 3227546 h 4288440"/>
              <a:gd name="connsiteX4372" fmla="*/ 3580448 w 6624923"/>
              <a:gd name="connsiteY4372" fmla="*/ 3232214 h 4288440"/>
              <a:gd name="connsiteX4373" fmla="*/ 3580448 w 6624923"/>
              <a:gd name="connsiteY4373" fmla="*/ 3236881 h 4288440"/>
              <a:gd name="connsiteX4374" fmla="*/ 3575780 w 6624923"/>
              <a:gd name="connsiteY4374" fmla="*/ 3236881 h 4288440"/>
              <a:gd name="connsiteX4375" fmla="*/ 3571113 w 6624923"/>
              <a:gd name="connsiteY4375" fmla="*/ 3241548 h 4288440"/>
              <a:gd name="connsiteX4376" fmla="*/ 3561779 w 6624923"/>
              <a:gd name="connsiteY4376" fmla="*/ 3255645 h 4288440"/>
              <a:gd name="connsiteX4377" fmla="*/ 3543014 w 6624923"/>
              <a:gd name="connsiteY4377" fmla="*/ 3279077 h 4288440"/>
              <a:gd name="connsiteX4378" fmla="*/ 3524250 w 6624923"/>
              <a:gd name="connsiteY4378" fmla="*/ 3302508 h 4288440"/>
              <a:gd name="connsiteX4379" fmla="*/ 3519583 w 6624923"/>
              <a:gd name="connsiteY4379" fmla="*/ 3311938 h 4288440"/>
              <a:gd name="connsiteX4380" fmla="*/ 3514916 w 6624923"/>
              <a:gd name="connsiteY4380" fmla="*/ 3311938 h 4288440"/>
              <a:gd name="connsiteX4381" fmla="*/ 3505581 w 6624923"/>
              <a:gd name="connsiteY4381" fmla="*/ 3316605 h 4288440"/>
              <a:gd name="connsiteX4382" fmla="*/ 3486817 w 6624923"/>
              <a:gd name="connsiteY4382" fmla="*/ 3330702 h 4288440"/>
              <a:gd name="connsiteX4383" fmla="*/ 3463385 w 6624923"/>
              <a:gd name="connsiteY4383" fmla="*/ 3344799 h 4288440"/>
              <a:gd name="connsiteX4384" fmla="*/ 3444621 w 6624923"/>
              <a:gd name="connsiteY4384" fmla="*/ 3354134 h 4288440"/>
              <a:gd name="connsiteX4385" fmla="*/ 3425857 w 6624923"/>
              <a:gd name="connsiteY4385" fmla="*/ 3363563 h 4288440"/>
              <a:gd name="connsiteX4386" fmla="*/ 3421190 w 6624923"/>
              <a:gd name="connsiteY4386" fmla="*/ 3358896 h 4288440"/>
              <a:gd name="connsiteX4387" fmla="*/ 3416522 w 6624923"/>
              <a:gd name="connsiteY4387" fmla="*/ 3358896 h 4288440"/>
              <a:gd name="connsiteX4388" fmla="*/ 3416522 w 6624923"/>
              <a:gd name="connsiteY4388" fmla="*/ 3363563 h 4288440"/>
              <a:gd name="connsiteX4389" fmla="*/ 3416522 w 6624923"/>
              <a:gd name="connsiteY4389" fmla="*/ 3372993 h 4288440"/>
              <a:gd name="connsiteX4390" fmla="*/ 3416522 w 6624923"/>
              <a:gd name="connsiteY4390" fmla="*/ 3382328 h 4288440"/>
              <a:gd name="connsiteX4391" fmla="*/ 3411855 w 6624923"/>
              <a:gd name="connsiteY4391" fmla="*/ 3396424 h 4288440"/>
              <a:gd name="connsiteX4392" fmla="*/ 3407188 w 6624923"/>
              <a:gd name="connsiteY4392" fmla="*/ 3405759 h 4288440"/>
              <a:gd name="connsiteX4393" fmla="*/ 3402521 w 6624923"/>
              <a:gd name="connsiteY4393" fmla="*/ 3415094 h 4288440"/>
              <a:gd name="connsiteX4394" fmla="*/ 3397853 w 6624923"/>
              <a:gd name="connsiteY4394" fmla="*/ 3419761 h 4288440"/>
              <a:gd name="connsiteX4395" fmla="*/ 3393186 w 6624923"/>
              <a:gd name="connsiteY4395" fmla="*/ 3429191 h 4288440"/>
              <a:gd name="connsiteX4396" fmla="*/ 3383852 w 6624923"/>
              <a:gd name="connsiteY4396" fmla="*/ 3433858 h 4288440"/>
              <a:gd name="connsiteX4397" fmla="*/ 3379184 w 6624923"/>
              <a:gd name="connsiteY4397" fmla="*/ 3438525 h 4288440"/>
              <a:gd name="connsiteX4398" fmla="*/ 3374517 w 6624923"/>
              <a:gd name="connsiteY4398" fmla="*/ 3443192 h 4288440"/>
              <a:gd name="connsiteX4399" fmla="*/ 3365183 w 6624923"/>
              <a:gd name="connsiteY4399" fmla="*/ 3452527 h 4288440"/>
              <a:gd name="connsiteX4400" fmla="*/ 3351086 w 6624923"/>
              <a:gd name="connsiteY4400" fmla="*/ 3457194 h 4288440"/>
              <a:gd name="connsiteX4401" fmla="*/ 3341751 w 6624923"/>
              <a:gd name="connsiteY4401" fmla="*/ 3461861 h 4288440"/>
              <a:gd name="connsiteX4402" fmla="*/ 3337084 w 6624923"/>
              <a:gd name="connsiteY4402" fmla="*/ 3457194 h 4288440"/>
              <a:gd name="connsiteX4403" fmla="*/ 3327178 w 6624923"/>
              <a:gd name="connsiteY4403" fmla="*/ 3457194 h 4288440"/>
              <a:gd name="connsiteX4404" fmla="*/ 3359944 w 6624923"/>
              <a:gd name="connsiteY4404" fmla="*/ 3415570 h 4288440"/>
              <a:gd name="connsiteX4405" fmla="*/ 3364611 w 6624923"/>
              <a:gd name="connsiteY4405" fmla="*/ 3424904 h 4288440"/>
              <a:gd name="connsiteX4406" fmla="*/ 3369278 w 6624923"/>
              <a:gd name="connsiteY4406" fmla="*/ 3424904 h 4288440"/>
              <a:gd name="connsiteX4407" fmla="*/ 3369278 w 6624923"/>
              <a:gd name="connsiteY4407" fmla="*/ 3420237 h 4288440"/>
              <a:gd name="connsiteX4408" fmla="*/ 3369278 w 6624923"/>
              <a:gd name="connsiteY4408" fmla="*/ 3415570 h 4288440"/>
              <a:gd name="connsiteX4409" fmla="*/ 3373946 w 6624923"/>
              <a:gd name="connsiteY4409" fmla="*/ 3410903 h 4288440"/>
              <a:gd name="connsiteX4410" fmla="*/ 3373946 w 6624923"/>
              <a:gd name="connsiteY4410" fmla="*/ 3406235 h 4288440"/>
              <a:gd name="connsiteX4411" fmla="*/ 3369278 w 6624923"/>
              <a:gd name="connsiteY4411" fmla="*/ 3406235 h 4288440"/>
              <a:gd name="connsiteX4412" fmla="*/ 3364611 w 6624923"/>
              <a:gd name="connsiteY4412" fmla="*/ 3406235 h 4288440"/>
              <a:gd name="connsiteX4413" fmla="*/ 3364611 w 6624923"/>
              <a:gd name="connsiteY4413" fmla="*/ 3406235 h 4288440"/>
              <a:gd name="connsiteX4414" fmla="*/ 3364611 w 6624923"/>
              <a:gd name="connsiteY4414" fmla="*/ 3392138 h 4288440"/>
              <a:gd name="connsiteX4415" fmla="*/ 3359944 w 6624923"/>
              <a:gd name="connsiteY4415" fmla="*/ 3392138 h 4288440"/>
              <a:gd name="connsiteX4416" fmla="*/ 3355277 w 6624923"/>
              <a:gd name="connsiteY4416" fmla="*/ 3392138 h 4288440"/>
              <a:gd name="connsiteX4417" fmla="*/ 3355277 w 6624923"/>
              <a:gd name="connsiteY4417" fmla="*/ 3387471 h 4288440"/>
              <a:gd name="connsiteX4418" fmla="*/ 3355277 w 6624923"/>
              <a:gd name="connsiteY4418" fmla="*/ 3387471 h 4288440"/>
              <a:gd name="connsiteX4419" fmla="*/ 3350609 w 6624923"/>
              <a:gd name="connsiteY4419" fmla="*/ 3396901 h 4288440"/>
              <a:gd name="connsiteX4420" fmla="*/ 3345942 w 6624923"/>
              <a:gd name="connsiteY4420" fmla="*/ 3410998 h 4288440"/>
              <a:gd name="connsiteX4421" fmla="*/ 3345942 w 6624923"/>
              <a:gd name="connsiteY4421" fmla="*/ 3434429 h 4288440"/>
              <a:gd name="connsiteX4422" fmla="*/ 3350609 w 6624923"/>
              <a:gd name="connsiteY4422" fmla="*/ 3420332 h 4288440"/>
              <a:gd name="connsiteX4423" fmla="*/ 3355277 w 6624923"/>
              <a:gd name="connsiteY4423" fmla="*/ 3410998 h 4288440"/>
              <a:gd name="connsiteX4424" fmla="*/ 3359944 w 6624923"/>
              <a:gd name="connsiteY4424" fmla="*/ 3415570 h 4288440"/>
              <a:gd name="connsiteX4425" fmla="*/ 3378708 w 6624923"/>
              <a:gd name="connsiteY4425" fmla="*/ 3378041 h 4288440"/>
              <a:gd name="connsiteX4426" fmla="*/ 3383375 w 6624923"/>
              <a:gd name="connsiteY4426" fmla="*/ 3378041 h 4288440"/>
              <a:gd name="connsiteX4427" fmla="*/ 3392710 w 6624923"/>
              <a:gd name="connsiteY4427" fmla="*/ 3378041 h 4288440"/>
              <a:gd name="connsiteX4428" fmla="*/ 3397377 w 6624923"/>
              <a:gd name="connsiteY4428" fmla="*/ 3378041 h 4288440"/>
              <a:gd name="connsiteX4429" fmla="*/ 3402045 w 6624923"/>
              <a:gd name="connsiteY4429" fmla="*/ 3378041 h 4288440"/>
              <a:gd name="connsiteX4430" fmla="*/ 3392710 w 6624923"/>
              <a:gd name="connsiteY4430" fmla="*/ 3373374 h 4288440"/>
              <a:gd name="connsiteX4431" fmla="*/ 3378613 w 6624923"/>
              <a:gd name="connsiteY4431" fmla="*/ 3373374 h 4288440"/>
              <a:gd name="connsiteX4432" fmla="*/ 3373946 w 6624923"/>
              <a:gd name="connsiteY4432" fmla="*/ 3378041 h 4288440"/>
              <a:gd name="connsiteX4433" fmla="*/ 3369278 w 6624923"/>
              <a:gd name="connsiteY4433" fmla="*/ 3392138 h 4288440"/>
              <a:gd name="connsiteX4434" fmla="*/ 3369278 w 6624923"/>
              <a:gd name="connsiteY4434" fmla="*/ 3396806 h 4288440"/>
              <a:gd name="connsiteX4435" fmla="*/ 3373946 w 6624923"/>
              <a:gd name="connsiteY4435" fmla="*/ 3392138 h 4288440"/>
              <a:gd name="connsiteX4436" fmla="*/ 3378613 w 6624923"/>
              <a:gd name="connsiteY4436" fmla="*/ 3387471 h 4288440"/>
              <a:gd name="connsiteX4437" fmla="*/ 3378613 w 6624923"/>
              <a:gd name="connsiteY4437" fmla="*/ 3378041 h 4288440"/>
              <a:gd name="connsiteX4438" fmla="*/ 3369278 w 6624923"/>
              <a:gd name="connsiteY4438" fmla="*/ 3378041 h 4288440"/>
              <a:gd name="connsiteX4439" fmla="*/ 3364611 w 6624923"/>
              <a:gd name="connsiteY4439" fmla="*/ 3373374 h 4288440"/>
              <a:gd name="connsiteX4440" fmla="*/ 3359944 w 6624923"/>
              <a:gd name="connsiteY4440" fmla="*/ 3368707 h 4288440"/>
              <a:gd name="connsiteX4441" fmla="*/ 3364611 w 6624923"/>
              <a:gd name="connsiteY4441" fmla="*/ 3368707 h 4288440"/>
              <a:gd name="connsiteX4442" fmla="*/ 3369278 w 6624923"/>
              <a:gd name="connsiteY4442" fmla="*/ 3368707 h 4288440"/>
              <a:gd name="connsiteX4443" fmla="*/ 3364611 w 6624923"/>
              <a:gd name="connsiteY4443" fmla="*/ 3364040 h 4288440"/>
              <a:gd name="connsiteX4444" fmla="*/ 3355277 w 6624923"/>
              <a:gd name="connsiteY4444" fmla="*/ 3368707 h 4288440"/>
              <a:gd name="connsiteX4445" fmla="*/ 3345942 w 6624923"/>
              <a:gd name="connsiteY4445" fmla="*/ 3373374 h 4288440"/>
              <a:gd name="connsiteX4446" fmla="*/ 3350609 w 6624923"/>
              <a:gd name="connsiteY4446" fmla="*/ 3378041 h 4288440"/>
              <a:gd name="connsiteX4447" fmla="*/ 3364706 w 6624923"/>
              <a:gd name="connsiteY4447" fmla="*/ 3382709 h 4288440"/>
              <a:gd name="connsiteX4448" fmla="*/ 3369278 w 6624923"/>
              <a:gd name="connsiteY4448" fmla="*/ 3378041 h 4288440"/>
              <a:gd name="connsiteX4449" fmla="*/ 3402140 w 6624923"/>
              <a:gd name="connsiteY4449" fmla="*/ 3363945 h 4288440"/>
              <a:gd name="connsiteX4450" fmla="*/ 3397472 w 6624923"/>
              <a:gd name="connsiteY4450" fmla="*/ 3363945 h 4288440"/>
              <a:gd name="connsiteX4451" fmla="*/ 3388138 w 6624923"/>
              <a:gd name="connsiteY4451" fmla="*/ 3363945 h 4288440"/>
              <a:gd name="connsiteX4452" fmla="*/ 3378803 w 6624923"/>
              <a:gd name="connsiteY4452" fmla="*/ 3363945 h 4288440"/>
              <a:gd name="connsiteX4453" fmla="*/ 3383471 w 6624923"/>
              <a:gd name="connsiteY4453" fmla="*/ 3363945 h 4288440"/>
              <a:gd name="connsiteX4454" fmla="*/ 3397568 w 6624923"/>
              <a:gd name="connsiteY4454" fmla="*/ 3368612 h 4288440"/>
              <a:gd name="connsiteX4455" fmla="*/ 3402140 w 6624923"/>
              <a:gd name="connsiteY4455" fmla="*/ 3363945 h 4288440"/>
              <a:gd name="connsiteX4456" fmla="*/ 3477101 w 6624923"/>
              <a:gd name="connsiteY4456" fmla="*/ 3321749 h 4288440"/>
              <a:gd name="connsiteX4457" fmla="*/ 3491198 w 6624923"/>
              <a:gd name="connsiteY4457" fmla="*/ 3307652 h 4288440"/>
              <a:gd name="connsiteX4458" fmla="*/ 3505295 w 6624923"/>
              <a:gd name="connsiteY4458" fmla="*/ 3293555 h 4288440"/>
              <a:gd name="connsiteX4459" fmla="*/ 3514630 w 6624923"/>
              <a:gd name="connsiteY4459" fmla="*/ 3279458 h 4288440"/>
              <a:gd name="connsiteX4460" fmla="*/ 3519297 w 6624923"/>
              <a:gd name="connsiteY4460" fmla="*/ 3274790 h 4288440"/>
              <a:gd name="connsiteX4461" fmla="*/ 3519297 w 6624923"/>
              <a:gd name="connsiteY4461" fmla="*/ 3270123 h 4288440"/>
              <a:gd name="connsiteX4462" fmla="*/ 3528632 w 6624923"/>
              <a:gd name="connsiteY4462" fmla="*/ 3265456 h 4288440"/>
              <a:gd name="connsiteX4463" fmla="*/ 3537966 w 6624923"/>
              <a:gd name="connsiteY4463" fmla="*/ 3260789 h 4288440"/>
              <a:gd name="connsiteX4464" fmla="*/ 3542633 w 6624923"/>
              <a:gd name="connsiteY4464" fmla="*/ 3251359 h 4288440"/>
              <a:gd name="connsiteX4465" fmla="*/ 3542633 w 6624923"/>
              <a:gd name="connsiteY4465" fmla="*/ 3242024 h 4288440"/>
              <a:gd name="connsiteX4466" fmla="*/ 3542633 w 6624923"/>
              <a:gd name="connsiteY4466" fmla="*/ 3237357 h 4288440"/>
              <a:gd name="connsiteX4467" fmla="*/ 3547301 w 6624923"/>
              <a:gd name="connsiteY4467" fmla="*/ 3237357 h 4288440"/>
              <a:gd name="connsiteX4468" fmla="*/ 3551968 w 6624923"/>
              <a:gd name="connsiteY4468" fmla="*/ 3237357 h 4288440"/>
              <a:gd name="connsiteX4469" fmla="*/ 3551968 w 6624923"/>
              <a:gd name="connsiteY4469" fmla="*/ 3237357 h 4288440"/>
              <a:gd name="connsiteX4470" fmla="*/ 3551968 w 6624923"/>
              <a:gd name="connsiteY4470" fmla="*/ 3227928 h 4288440"/>
              <a:gd name="connsiteX4471" fmla="*/ 3547301 w 6624923"/>
              <a:gd name="connsiteY4471" fmla="*/ 3227928 h 4288440"/>
              <a:gd name="connsiteX4472" fmla="*/ 3533204 w 6624923"/>
              <a:gd name="connsiteY4472" fmla="*/ 3237357 h 4288440"/>
              <a:gd name="connsiteX4473" fmla="*/ 3528536 w 6624923"/>
              <a:gd name="connsiteY4473" fmla="*/ 3246787 h 4288440"/>
              <a:gd name="connsiteX4474" fmla="*/ 3523869 w 6624923"/>
              <a:gd name="connsiteY4474" fmla="*/ 3251454 h 4288440"/>
              <a:gd name="connsiteX4475" fmla="*/ 3523869 w 6624923"/>
              <a:gd name="connsiteY4475" fmla="*/ 3256121 h 4288440"/>
              <a:gd name="connsiteX4476" fmla="*/ 3514535 w 6624923"/>
              <a:gd name="connsiteY4476" fmla="*/ 3265456 h 4288440"/>
              <a:gd name="connsiteX4477" fmla="*/ 3491103 w 6624923"/>
              <a:gd name="connsiteY4477" fmla="*/ 3288887 h 4288440"/>
              <a:gd name="connsiteX4478" fmla="*/ 3467672 w 6624923"/>
              <a:gd name="connsiteY4478" fmla="*/ 3317081 h 4288440"/>
              <a:gd name="connsiteX4479" fmla="*/ 3458337 w 6624923"/>
              <a:gd name="connsiteY4479" fmla="*/ 3326416 h 4288440"/>
              <a:gd name="connsiteX4480" fmla="*/ 3453670 w 6624923"/>
              <a:gd name="connsiteY4480" fmla="*/ 3331083 h 4288440"/>
              <a:gd name="connsiteX4481" fmla="*/ 3463004 w 6624923"/>
              <a:gd name="connsiteY4481" fmla="*/ 3331083 h 4288440"/>
              <a:gd name="connsiteX4482" fmla="*/ 3477101 w 6624923"/>
              <a:gd name="connsiteY4482" fmla="*/ 3321749 h 4288440"/>
              <a:gd name="connsiteX4483" fmla="*/ 3458337 w 6624923"/>
              <a:gd name="connsiteY4483" fmla="*/ 3302984 h 4288440"/>
              <a:gd name="connsiteX4484" fmla="*/ 3463004 w 6624923"/>
              <a:gd name="connsiteY4484" fmla="*/ 3298317 h 4288440"/>
              <a:gd name="connsiteX4485" fmla="*/ 3458337 w 6624923"/>
              <a:gd name="connsiteY4485" fmla="*/ 3293650 h 4288440"/>
              <a:gd name="connsiteX4486" fmla="*/ 3458337 w 6624923"/>
              <a:gd name="connsiteY4486" fmla="*/ 3293650 h 4288440"/>
              <a:gd name="connsiteX4487" fmla="*/ 3453670 w 6624923"/>
              <a:gd name="connsiteY4487" fmla="*/ 3303080 h 4288440"/>
              <a:gd name="connsiteX4488" fmla="*/ 3449003 w 6624923"/>
              <a:gd name="connsiteY4488" fmla="*/ 3307747 h 4288440"/>
              <a:gd name="connsiteX4489" fmla="*/ 3453670 w 6624923"/>
              <a:gd name="connsiteY4489" fmla="*/ 3312414 h 4288440"/>
              <a:gd name="connsiteX4490" fmla="*/ 3453670 w 6624923"/>
              <a:gd name="connsiteY4490" fmla="*/ 3307747 h 4288440"/>
              <a:gd name="connsiteX4491" fmla="*/ 3458337 w 6624923"/>
              <a:gd name="connsiteY4491" fmla="*/ 3302984 h 4288440"/>
              <a:gd name="connsiteX4492" fmla="*/ 3523964 w 6624923"/>
              <a:gd name="connsiteY4492" fmla="*/ 3237262 h 4288440"/>
              <a:gd name="connsiteX4493" fmla="*/ 3514630 w 6624923"/>
              <a:gd name="connsiteY4493" fmla="*/ 3232595 h 4288440"/>
              <a:gd name="connsiteX4494" fmla="*/ 3514630 w 6624923"/>
              <a:gd name="connsiteY4494" fmla="*/ 3232595 h 4288440"/>
              <a:gd name="connsiteX4495" fmla="*/ 3514630 w 6624923"/>
              <a:gd name="connsiteY4495" fmla="*/ 3232595 h 4288440"/>
              <a:gd name="connsiteX4496" fmla="*/ 3514630 w 6624923"/>
              <a:gd name="connsiteY4496" fmla="*/ 3241929 h 4288440"/>
              <a:gd name="connsiteX4497" fmla="*/ 3509963 w 6624923"/>
              <a:gd name="connsiteY4497" fmla="*/ 3246596 h 4288440"/>
              <a:gd name="connsiteX4498" fmla="*/ 3500628 w 6624923"/>
              <a:gd name="connsiteY4498" fmla="*/ 3255931 h 4288440"/>
              <a:gd name="connsiteX4499" fmla="*/ 3509963 w 6624923"/>
              <a:gd name="connsiteY4499" fmla="*/ 3251264 h 4288440"/>
              <a:gd name="connsiteX4500" fmla="*/ 3519297 w 6624923"/>
              <a:gd name="connsiteY4500" fmla="*/ 3241929 h 4288440"/>
              <a:gd name="connsiteX4501" fmla="*/ 3523964 w 6624923"/>
              <a:gd name="connsiteY4501" fmla="*/ 3237262 h 4288440"/>
              <a:gd name="connsiteX4502" fmla="*/ 3552063 w 6624923"/>
              <a:gd name="connsiteY4502" fmla="*/ 3209163 h 4288440"/>
              <a:gd name="connsiteX4503" fmla="*/ 3552063 w 6624923"/>
              <a:gd name="connsiteY4503" fmla="*/ 3199829 h 4288440"/>
              <a:gd name="connsiteX4504" fmla="*/ 3552063 w 6624923"/>
              <a:gd name="connsiteY4504" fmla="*/ 3195161 h 4288440"/>
              <a:gd name="connsiteX4505" fmla="*/ 3542729 w 6624923"/>
              <a:gd name="connsiteY4505" fmla="*/ 3190494 h 4288440"/>
              <a:gd name="connsiteX4506" fmla="*/ 3538061 w 6624923"/>
              <a:gd name="connsiteY4506" fmla="*/ 3190494 h 4288440"/>
              <a:gd name="connsiteX4507" fmla="*/ 3533394 w 6624923"/>
              <a:gd name="connsiteY4507" fmla="*/ 3195161 h 4288440"/>
              <a:gd name="connsiteX4508" fmla="*/ 3528727 w 6624923"/>
              <a:gd name="connsiteY4508" fmla="*/ 3199829 h 4288440"/>
              <a:gd name="connsiteX4509" fmla="*/ 3524060 w 6624923"/>
              <a:gd name="connsiteY4509" fmla="*/ 3199829 h 4288440"/>
              <a:gd name="connsiteX4510" fmla="*/ 3524060 w 6624923"/>
              <a:gd name="connsiteY4510" fmla="*/ 3199829 h 4288440"/>
              <a:gd name="connsiteX4511" fmla="*/ 3528727 w 6624923"/>
              <a:gd name="connsiteY4511" fmla="*/ 3209163 h 4288440"/>
              <a:gd name="connsiteX4512" fmla="*/ 3533394 w 6624923"/>
              <a:gd name="connsiteY4512" fmla="*/ 3218498 h 4288440"/>
              <a:gd name="connsiteX4513" fmla="*/ 3528727 w 6624923"/>
              <a:gd name="connsiteY4513" fmla="*/ 3223165 h 4288440"/>
              <a:gd name="connsiteX4514" fmla="*/ 3524060 w 6624923"/>
              <a:gd name="connsiteY4514" fmla="*/ 3227832 h 4288440"/>
              <a:gd name="connsiteX4515" fmla="*/ 3524060 w 6624923"/>
              <a:gd name="connsiteY4515" fmla="*/ 3227832 h 4288440"/>
              <a:gd name="connsiteX4516" fmla="*/ 3538157 w 6624923"/>
              <a:gd name="connsiteY4516" fmla="*/ 3223165 h 4288440"/>
              <a:gd name="connsiteX4517" fmla="*/ 3547491 w 6624923"/>
              <a:gd name="connsiteY4517" fmla="*/ 3213830 h 4288440"/>
              <a:gd name="connsiteX4518" fmla="*/ 3552063 w 6624923"/>
              <a:gd name="connsiteY4518" fmla="*/ 3209163 h 4288440"/>
              <a:gd name="connsiteX4519" fmla="*/ 4006596 w 6624923"/>
              <a:gd name="connsiteY4519" fmla="*/ 3120009 h 4288440"/>
              <a:gd name="connsiteX4520" fmla="*/ 4001929 w 6624923"/>
              <a:gd name="connsiteY4520" fmla="*/ 3120009 h 4288440"/>
              <a:gd name="connsiteX4521" fmla="*/ 3992595 w 6624923"/>
              <a:gd name="connsiteY4521" fmla="*/ 3120009 h 4288440"/>
              <a:gd name="connsiteX4522" fmla="*/ 3987927 w 6624923"/>
              <a:gd name="connsiteY4522" fmla="*/ 3120009 h 4288440"/>
              <a:gd name="connsiteX4523" fmla="*/ 3987927 w 6624923"/>
              <a:gd name="connsiteY4523" fmla="*/ 3129439 h 4288440"/>
              <a:gd name="connsiteX4524" fmla="*/ 3997262 w 6624923"/>
              <a:gd name="connsiteY4524" fmla="*/ 3124772 h 4288440"/>
              <a:gd name="connsiteX4525" fmla="*/ 4001929 w 6624923"/>
              <a:gd name="connsiteY4525" fmla="*/ 3124772 h 4288440"/>
              <a:gd name="connsiteX4526" fmla="*/ 4006596 w 6624923"/>
              <a:gd name="connsiteY4526" fmla="*/ 3120009 h 4288440"/>
              <a:gd name="connsiteX4527" fmla="*/ 4067556 w 6624923"/>
              <a:gd name="connsiteY4527" fmla="*/ 3120009 h 4288440"/>
              <a:gd name="connsiteX4528" fmla="*/ 4062889 w 6624923"/>
              <a:gd name="connsiteY4528" fmla="*/ 3115342 h 4288440"/>
              <a:gd name="connsiteX4529" fmla="*/ 4058222 w 6624923"/>
              <a:gd name="connsiteY4529" fmla="*/ 3120009 h 4288440"/>
              <a:gd name="connsiteX4530" fmla="*/ 4062889 w 6624923"/>
              <a:gd name="connsiteY4530" fmla="*/ 3120009 h 4288440"/>
              <a:gd name="connsiteX4531" fmla="*/ 4072223 w 6624923"/>
              <a:gd name="connsiteY4531" fmla="*/ 3124676 h 4288440"/>
              <a:gd name="connsiteX4532" fmla="*/ 4067556 w 6624923"/>
              <a:gd name="connsiteY4532" fmla="*/ 3120009 h 4288440"/>
              <a:gd name="connsiteX4533" fmla="*/ 3983165 w 6624923"/>
              <a:gd name="connsiteY4533" fmla="*/ 3110579 h 4288440"/>
              <a:gd name="connsiteX4534" fmla="*/ 3973830 w 6624923"/>
              <a:gd name="connsiteY4534" fmla="*/ 3110579 h 4288440"/>
              <a:gd name="connsiteX4535" fmla="*/ 3973830 w 6624923"/>
              <a:gd name="connsiteY4535" fmla="*/ 3110579 h 4288440"/>
              <a:gd name="connsiteX4536" fmla="*/ 3978497 w 6624923"/>
              <a:gd name="connsiteY4536" fmla="*/ 3110579 h 4288440"/>
              <a:gd name="connsiteX4537" fmla="*/ 3983165 w 6624923"/>
              <a:gd name="connsiteY4537" fmla="*/ 3110579 h 4288440"/>
              <a:gd name="connsiteX4538" fmla="*/ 3983165 w 6624923"/>
              <a:gd name="connsiteY4538" fmla="*/ 3110579 h 4288440"/>
              <a:gd name="connsiteX4539" fmla="*/ 4104989 w 6624923"/>
              <a:gd name="connsiteY4539" fmla="*/ 3101245 h 4288440"/>
              <a:gd name="connsiteX4540" fmla="*/ 4100322 w 6624923"/>
              <a:gd name="connsiteY4540" fmla="*/ 3096578 h 4288440"/>
              <a:gd name="connsiteX4541" fmla="*/ 4095655 w 6624923"/>
              <a:gd name="connsiteY4541" fmla="*/ 3101245 h 4288440"/>
              <a:gd name="connsiteX4542" fmla="*/ 4100322 w 6624923"/>
              <a:gd name="connsiteY4542" fmla="*/ 3105912 h 4288440"/>
              <a:gd name="connsiteX4543" fmla="*/ 4104989 w 6624923"/>
              <a:gd name="connsiteY4543" fmla="*/ 3101245 h 4288440"/>
              <a:gd name="connsiteX4544" fmla="*/ 3931634 w 6624923"/>
              <a:gd name="connsiteY4544" fmla="*/ 3054287 h 4288440"/>
              <a:gd name="connsiteX4545" fmla="*/ 3926967 w 6624923"/>
              <a:gd name="connsiteY4545" fmla="*/ 3049620 h 4288440"/>
              <a:gd name="connsiteX4546" fmla="*/ 3922300 w 6624923"/>
              <a:gd name="connsiteY4546" fmla="*/ 3049620 h 4288440"/>
              <a:gd name="connsiteX4547" fmla="*/ 3922300 w 6624923"/>
              <a:gd name="connsiteY4547" fmla="*/ 3049620 h 4288440"/>
              <a:gd name="connsiteX4548" fmla="*/ 3922300 w 6624923"/>
              <a:gd name="connsiteY4548" fmla="*/ 3044952 h 4288440"/>
              <a:gd name="connsiteX4549" fmla="*/ 3931634 w 6624923"/>
              <a:gd name="connsiteY4549" fmla="*/ 3040285 h 4288440"/>
              <a:gd name="connsiteX4550" fmla="*/ 3940969 w 6624923"/>
              <a:gd name="connsiteY4550" fmla="*/ 3040285 h 4288440"/>
              <a:gd name="connsiteX4551" fmla="*/ 3950303 w 6624923"/>
              <a:gd name="connsiteY4551" fmla="*/ 3040285 h 4288440"/>
              <a:gd name="connsiteX4552" fmla="*/ 3954971 w 6624923"/>
              <a:gd name="connsiteY4552" fmla="*/ 3035618 h 4288440"/>
              <a:gd name="connsiteX4553" fmla="*/ 3954971 w 6624923"/>
              <a:gd name="connsiteY4553" fmla="*/ 3030950 h 4288440"/>
              <a:gd name="connsiteX4554" fmla="*/ 3950303 w 6624923"/>
              <a:gd name="connsiteY4554" fmla="*/ 3026283 h 4288440"/>
              <a:gd name="connsiteX4555" fmla="*/ 3926872 w 6624923"/>
              <a:gd name="connsiteY4555" fmla="*/ 3021616 h 4288440"/>
              <a:gd name="connsiteX4556" fmla="*/ 3908108 w 6624923"/>
              <a:gd name="connsiteY4556" fmla="*/ 3016949 h 4288440"/>
              <a:gd name="connsiteX4557" fmla="*/ 3898773 w 6624923"/>
              <a:gd name="connsiteY4557" fmla="*/ 3026378 h 4288440"/>
              <a:gd name="connsiteX4558" fmla="*/ 3889439 w 6624923"/>
              <a:gd name="connsiteY4558" fmla="*/ 3040475 h 4288440"/>
              <a:gd name="connsiteX4559" fmla="*/ 3898773 w 6624923"/>
              <a:gd name="connsiteY4559" fmla="*/ 3049810 h 4288440"/>
              <a:gd name="connsiteX4560" fmla="*/ 3908108 w 6624923"/>
              <a:gd name="connsiteY4560" fmla="*/ 3054477 h 4288440"/>
              <a:gd name="connsiteX4561" fmla="*/ 3917442 w 6624923"/>
              <a:gd name="connsiteY4561" fmla="*/ 3059145 h 4288440"/>
              <a:gd name="connsiteX4562" fmla="*/ 3926777 w 6624923"/>
              <a:gd name="connsiteY4562" fmla="*/ 3059145 h 4288440"/>
              <a:gd name="connsiteX4563" fmla="*/ 3936111 w 6624923"/>
              <a:gd name="connsiteY4563" fmla="*/ 3063812 h 4288440"/>
              <a:gd name="connsiteX4564" fmla="*/ 3936111 w 6624923"/>
              <a:gd name="connsiteY4564" fmla="*/ 3063812 h 4288440"/>
              <a:gd name="connsiteX4565" fmla="*/ 3931634 w 6624923"/>
              <a:gd name="connsiteY4565" fmla="*/ 3054287 h 4288440"/>
              <a:gd name="connsiteX4566" fmla="*/ 3833241 w 6624923"/>
              <a:gd name="connsiteY4566" fmla="*/ 2937034 h 4288440"/>
              <a:gd name="connsiteX4567" fmla="*/ 3828574 w 6624923"/>
              <a:gd name="connsiteY4567" fmla="*/ 2937034 h 4288440"/>
              <a:gd name="connsiteX4568" fmla="*/ 3823907 w 6624923"/>
              <a:gd name="connsiteY4568" fmla="*/ 2941701 h 4288440"/>
              <a:gd name="connsiteX4569" fmla="*/ 3828574 w 6624923"/>
              <a:gd name="connsiteY4569" fmla="*/ 2941701 h 4288440"/>
              <a:gd name="connsiteX4570" fmla="*/ 3833241 w 6624923"/>
              <a:gd name="connsiteY4570" fmla="*/ 2937034 h 4288440"/>
              <a:gd name="connsiteX4571" fmla="*/ 3889439 w 6624923"/>
              <a:gd name="connsiteY4571" fmla="*/ 2871311 h 4288440"/>
              <a:gd name="connsiteX4572" fmla="*/ 3889439 w 6624923"/>
              <a:gd name="connsiteY4572" fmla="*/ 2866644 h 4288440"/>
              <a:gd name="connsiteX4573" fmla="*/ 3884771 w 6624923"/>
              <a:gd name="connsiteY4573" fmla="*/ 2866644 h 4288440"/>
              <a:gd name="connsiteX4574" fmla="*/ 3889439 w 6624923"/>
              <a:gd name="connsiteY4574" fmla="*/ 2871311 h 4288440"/>
              <a:gd name="connsiteX4575" fmla="*/ 3894106 w 6624923"/>
              <a:gd name="connsiteY4575" fmla="*/ 2875979 h 4288440"/>
              <a:gd name="connsiteX4576" fmla="*/ 3889439 w 6624923"/>
              <a:gd name="connsiteY4576" fmla="*/ 2871311 h 4288440"/>
              <a:gd name="connsiteX4577" fmla="*/ 3805142 w 6624923"/>
              <a:gd name="connsiteY4577" fmla="*/ 2758726 h 4288440"/>
              <a:gd name="connsiteX4578" fmla="*/ 3805142 w 6624923"/>
              <a:gd name="connsiteY4578" fmla="*/ 2758726 h 4288440"/>
              <a:gd name="connsiteX4579" fmla="*/ 3805142 w 6624923"/>
              <a:gd name="connsiteY4579" fmla="*/ 2749391 h 4288440"/>
              <a:gd name="connsiteX4580" fmla="*/ 3800475 w 6624923"/>
              <a:gd name="connsiteY4580" fmla="*/ 2744724 h 4288440"/>
              <a:gd name="connsiteX4581" fmla="*/ 3800475 w 6624923"/>
              <a:gd name="connsiteY4581" fmla="*/ 2749391 h 4288440"/>
              <a:gd name="connsiteX4582" fmla="*/ 3795808 w 6624923"/>
              <a:gd name="connsiteY4582" fmla="*/ 2754059 h 4288440"/>
              <a:gd name="connsiteX4583" fmla="*/ 3795808 w 6624923"/>
              <a:gd name="connsiteY4583" fmla="*/ 2749391 h 4288440"/>
              <a:gd name="connsiteX4584" fmla="*/ 3791141 w 6624923"/>
              <a:gd name="connsiteY4584" fmla="*/ 2744724 h 4288440"/>
              <a:gd name="connsiteX4585" fmla="*/ 3791141 w 6624923"/>
              <a:gd name="connsiteY4585" fmla="*/ 2754059 h 4288440"/>
              <a:gd name="connsiteX4586" fmla="*/ 3791141 w 6624923"/>
              <a:gd name="connsiteY4586" fmla="*/ 2758726 h 4288440"/>
              <a:gd name="connsiteX4587" fmla="*/ 3795808 w 6624923"/>
              <a:gd name="connsiteY4587" fmla="*/ 2758726 h 4288440"/>
              <a:gd name="connsiteX4588" fmla="*/ 3805142 w 6624923"/>
              <a:gd name="connsiteY4588" fmla="*/ 2758726 h 4288440"/>
              <a:gd name="connsiteX4589" fmla="*/ 3650456 w 6624923"/>
              <a:gd name="connsiteY4589" fmla="*/ 2214467 h 4288440"/>
              <a:gd name="connsiteX4590" fmla="*/ 3659791 w 6624923"/>
              <a:gd name="connsiteY4590" fmla="*/ 2205038 h 4288440"/>
              <a:gd name="connsiteX4591" fmla="*/ 3659791 w 6624923"/>
              <a:gd name="connsiteY4591" fmla="*/ 2200370 h 4288440"/>
              <a:gd name="connsiteX4592" fmla="*/ 3655124 w 6624923"/>
              <a:gd name="connsiteY4592" fmla="*/ 2205038 h 4288440"/>
              <a:gd name="connsiteX4593" fmla="*/ 3650456 w 6624923"/>
              <a:gd name="connsiteY4593" fmla="*/ 2205038 h 4288440"/>
              <a:gd name="connsiteX4594" fmla="*/ 3645789 w 6624923"/>
              <a:gd name="connsiteY4594" fmla="*/ 2209705 h 4288440"/>
              <a:gd name="connsiteX4595" fmla="*/ 3641122 w 6624923"/>
              <a:gd name="connsiteY4595" fmla="*/ 2214372 h 4288440"/>
              <a:gd name="connsiteX4596" fmla="*/ 3636455 w 6624923"/>
              <a:gd name="connsiteY4596" fmla="*/ 2223802 h 4288440"/>
              <a:gd name="connsiteX4597" fmla="*/ 3636455 w 6624923"/>
              <a:gd name="connsiteY4597" fmla="*/ 2228469 h 4288440"/>
              <a:gd name="connsiteX4598" fmla="*/ 3641122 w 6624923"/>
              <a:gd name="connsiteY4598" fmla="*/ 2223802 h 4288440"/>
              <a:gd name="connsiteX4599" fmla="*/ 3650456 w 6624923"/>
              <a:gd name="connsiteY4599" fmla="*/ 2214467 h 4288440"/>
              <a:gd name="connsiteX4600" fmla="*/ 4850130 w 6624923"/>
              <a:gd name="connsiteY4600" fmla="*/ 3439001 h 4288440"/>
              <a:gd name="connsiteX4601" fmla="*/ 4840796 w 6624923"/>
              <a:gd name="connsiteY4601" fmla="*/ 3434334 h 4288440"/>
              <a:gd name="connsiteX4602" fmla="*/ 4822031 w 6624923"/>
              <a:gd name="connsiteY4602" fmla="*/ 3429667 h 4288440"/>
              <a:gd name="connsiteX4603" fmla="*/ 4807934 w 6624923"/>
              <a:gd name="connsiteY4603" fmla="*/ 3424999 h 4288440"/>
              <a:gd name="connsiteX4604" fmla="*/ 4798600 w 6624923"/>
              <a:gd name="connsiteY4604" fmla="*/ 3420332 h 4288440"/>
              <a:gd name="connsiteX4605" fmla="*/ 4803267 w 6624923"/>
              <a:gd name="connsiteY4605" fmla="*/ 3415665 h 4288440"/>
              <a:gd name="connsiteX4606" fmla="*/ 4817364 w 6624923"/>
              <a:gd name="connsiteY4606" fmla="*/ 3415665 h 4288440"/>
              <a:gd name="connsiteX4607" fmla="*/ 4831461 w 6624923"/>
              <a:gd name="connsiteY4607" fmla="*/ 3410998 h 4288440"/>
              <a:gd name="connsiteX4608" fmla="*/ 4840796 w 6624923"/>
              <a:gd name="connsiteY4608" fmla="*/ 3410998 h 4288440"/>
              <a:gd name="connsiteX4609" fmla="*/ 4845463 w 6624923"/>
              <a:gd name="connsiteY4609" fmla="*/ 3406331 h 4288440"/>
              <a:gd name="connsiteX4610" fmla="*/ 4859560 w 6624923"/>
              <a:gd name="connsiteY4610" fmla="*/ 3401663 h 4288440"/>
              <a:gd name="connsiteX4611" fmla="*/ 4882992 w 6624923"/>
              <a:gd name="connsiteY4611" fmla="*/ 3396996 h 4288440"/>
              <a:gd name="connsiteX4612" fmla="*/ 4911090 w 6624923"/>
              <a:gd name="connsiteY4612" fmla="*/ 3382899 h 4288440"/>
              <a:gd name="connsiteX4613" fmla="*/ 4934522 w 6624923"/>
              <a:gd name="connsiteY4613" fmla="*/ 3373565 h 4288440"/>
              <a:gd name="connsiteX4614" fmla="*/ 4943856 w 6624923"/>
              <a:gd name="connsiteY4614" fmla="*/ 3368897 h 4288440"/>
              <a:gd name="connsiteX4615" fmla="*/ 4943856 w 6624923"/>
              <a:gd name="connsiteY4615" fmla="*/ 3364230 h 4288440"/>
              <a:gd name="connsiteX4616" fmla="*/ 4943856 w 6624923"/>
              <a:gd name="connsiteY4616" fmla="*/ 3359563 h 4288440"/>
              <a:gd name="connsiteX4617" fmla="*/ 4934522 w 6624923"/>
              <a:gd name="connsiteY4617" fmla="*/ 3359563 h 4288440"/>
              <a:gd name="connsiteX4618" fmla="*/ 4915758 w 6624923"/>
              <a:gd name="connsiteY4618" fmla="*/ 3350228 h 4288440"/>
              <a:gd name="connsiteX4619" fmla="*/ 4915758 w 6624923"/>
              <a:gd name="connsiteY4619" fmla="*/ 3340894 h 4288440"/>
              <a:gd name="connsiteX4620" fmla="*/ 4915758 w 6624923"/>
              <a:gd name="connsiteY4620" fmla="*/ 3336227 h 4288440"/>
              <a:gd name="connsiteX4621" fmla="*/ 4925092 w 6624923"/>
              <a:gd name="connsiteY4621" fmla="*/ 3331559 h 4288440"/>
              <a:gd name="connsiteX4622" fmla="*/ 4925092 w 6624923"/>
              <a:gd name="connsiteY4622" fmla="*/ 3336227 h 4288440"/>
              <a:gd name="connsiteX4623" fmla="*/ 4929759 w 6624923"/>
              <a:gd name="connsiteY4623" fmla="*/ 3345656 h 4288440"/>
              <a:gd name="connsiteX4624" fmla="*/ 4939094 w 6624923"/>
              <a:gd name="connsiteY4624" fmla="*/ 3350324 h 4288440"/>
              <a:gd name="connsiteX4625" fmla="*/ 4967192 w 6624923"/>
              <a:gd name="connsiteY4625" fmla="*/ 3359658 h 4288440"/>
              <a:gd name="connsiteX4626" fmla="*/ 4995291 w 6624923"/>
              <a:gd name="connsiteY4626" fmla="*/ 3364325 h 4288440"/>
              <a:gd name="connsiteX4627" fmla="*/ 5004626 w 6624923"/>
              <a:gd name="connsiteY4627" fmla="*/ 3364325 h 4288440"/>
              <a:gd name="connsiteX4628" fmla="*/ 5009293 w 6624923"/>
              <a:gd name="connsiteY4628" fmla="*/ 3359658 h 4288440"/>
              <a:gd name="connsiteX4629" fmla="*/ 5009293 w 6624923"/>
              <a:gd name="connsiteY4629" fmla="*/ 3345561 h 4288440"/>
              <a:gd name="connsiteX4630" fmla="*/ 5013960 w 6624923"/>
              <a:gd name="connsiteY4630" fmla="*/ 3336131 h 4288440"/>
              <a:gd name="connsiteX4631" fmla="*/ 5018628 w 6624923"/>
              <a:gd name="connsiteY4631" fmla="*/ 3326702 h 4288440"/>
              <a:gd name="connsiteX4632" fmla="*/ 5023295 w 6624923"/>
              <a:gd name="connsiteY4632" fmla="*/ 3307937 h 4288440"/>
              <a:gd name="connsiteX4633" fmla="*/ 5027962 w 6624923"/>
              <a:gd name="connsiteY4633" fmla="*/ 3298508 h 4288440"/>
              <a:gd name="connsiteX4634" fmla="*/ 5027962 w 6624923"/>
              <a:gd name="connsiteY4634" fmla="*/ 3289078 h 4288440"/>
              <a:gd name="connsiteX4635" fmla="*/ 5032629 w 6624923"/>
              <a:gd name="connsiteY4635" fmla="*/ 3284411 h 4288440"/>
              <a:gd name="connsiteX4636" fmla="*/ 5037296 w 6624923"/>
              <a:gd name="connsiteY4636" fmla="*/ 3270314 h 4288440"/>
              <a:gd name="connsiteX4637" fmla="*/ 5032629 w 6624923"/>
              <a:gd name="connsiteY4637" fmla="*/ 3246882 h 4288440"/>
              <a:gd name="connsiteX4638" fmla="*/ 5018532 w 6624923"/>
              <a:gd name="connsiteY4638" fmla="*/ 3218688 h 4288440"/>
              <a:gd name="connsiteX4639" fmla="*/ 4999768 w 6624923"/>
              <a:gd name="connsiteY4639" fmla="*/ 3190589 h 4288440"/>
              <a:gd name="connsiteX4640" fmla="*/ 4985671 w 6624923"/>
              <a:gd name="connsiteY4640" fmla="*/ 3176492 h 4288440"/>
              <a:gd name="connsiteX4641" fmla="*/ 4981004 w 6624923"/>
              <a:gd name="connsiteY4641" fmla="*/ 3171825 h 4288440"/>
              <a:gd name="connsiteX4642" fmla="*/ 4985671 w 6624923"/>
              <a:gd name="connsiteY4642" fmla="*/ 3162395 h 4288440"/>
              <a:gd name="connsiteX4643" fmla="*/ 4981004 w 6624923"/>
              <a:gd name="connsiteY4643" fmla="*/ 3157728 h 4288440"/>
              <a:gd name="connsiteX4644" fmla="*/ 4981004 w 6624923"/>
              <a:gd name="connsiteY4644" fmla="*/ 3157728 h 4288440"/>
              <a:gd name="connsiteX4645" fmla="*/ 4976337 w 6624923"/>
              <a:gd name="connsiteY4645" fmla="*/ 3157728 h 4288440"/>
              <a:gd name="connsiteX4646" fmla="*/ 4976337 w 6624923"/>
              <a:gd name="connsiteY4646" fmla="*/ 3148298 h 4288440"/>
              <a:gd name="connsiteX4647" fmla="*/ 4976337 w 6624923"/>
              <a:gd name="connsiteY4647" fmla="*/ 3124867 h 4288440"/>
              <a:gd name="connsiteX4648" fmla="*/ 4971669 w 6624923"/>
              <a:gd name="connsiteY4648" fmla="*/ 3115437 h 4288440"/>
              <a:gd name="connsiteX4649" fmla="*/ 4967002 w 6624923"/>
              <a:gd name="connsiteY4649" fmla="*/ 3110770 h 4288440"/>
              <a:gd name="connsiteX4650" fmla="*/ 4962335 w 6624923"/>
              <a:gd name="connsiteY4650" fmla="*/ 3110770 h 4288440"/>
              <a:gd name="connsiteX4651" fmla="*/ 4957667 w 6624923"/>
              <a:gd name="connsiteY4651" fmla="*/ 3106103 h 4288440"/>
              <a:gd name="connsiteX4652" fmla="*/ 4953000 w 6624923"/>
              <a:gd name="connsiteY4652" fmla="*/ 3101435 h 4288440"/>
              <a:gd name="connsiteX4653" fmla="*/ 4948333 w 6624923"/>
              <a:gd name="connsiteY4653" fmla="*/ 3096768 h 4288440"/>
              <a:gd name="connsiteX4654" fmla="*/ 4943666 w 6624923"/>
              <a:gd name="connsiteY4654" fmla="*/ 3092101 h 4288440"/>
              <a:gd name="connsiteX4655" fmla="*/ 4929569 w 6624923"/>
              <a:gd name="connsiteY4655" fmla="*/ 3082671 h 4288440"/>
              <a:gd name="connsiteX4656" fmla="*/ 4910805 w 6624923"/>
              <a:gd name="connsiteY4656" fmla="*/ 3068574 h 4288440"/>
              <a:gd name="connsiteX4657" fmla="*/ 4892040 w 6624923"/>
              <a:gd name="connsiteY4657" fmla="*/ 3049810 h 4288440"/>
              <a:gd name="connsiteX4658" fmla="*/ 4873276 w 6624923"/>
              <a:gd name="connsiteY4658" fmla="*/ 3031046 h 4288440"/>
              <a:gd name="connsiteX4659" fmla="*/ 4854512 w 6624923"/>
              <a:gd name="connsiteY4659" fmla="*/ 3012281 h 4288440"/>
              <a:gd name="connsiteX4660" fmla="*/ 4845177 w 6624923"/>
              <a:gd name="connsiteY4660" fmla="*/ 2998184 h 4288440"/>
              <a:gd name="connsiteX4661" fmla="*/ 4840510 w 6624923"/>
              <a:gd name="connsiteY4661" fmla="*/ 2993517 h 4288440"/>
              <a:gd name="connsiteX4662" fmla="*/ 4835843 w 6624923"/>
              <a:gd name="connsiteY4662" fmla="*/ 2988850 h 4288440"/>
              <a:gd name="connsiteX4663" fmla="*/ 4826508 w 6624923"/>
              <a:gd name="connsiteY4663" fmla="*/ 2979420 h 4288440"/>
              <a:gd name="connsiteX4664" fmla="*/ 4807744 w 6624923"/>
              <a:gd name="connsiteY4664" fmla="*/ 2965323 h 4288440"/>
              <a:gd name="connsiteX4665" fmla="*/ 4788980 w 6624923"/>
              <a:gd name="connsiteY4665" fmla="*/ 2946559 h 4288440"/>
              <a:gd name="connsiteX4666" fmla="*/ 4784313 w 6624923"/>
              <a:gd name="connsiteY4666" fmla="*/ 2932462 h 4288440"/>
              <a:gd name="connsiteX4667" fmla="*/ 4779645 w 6624923"/>
              <a:gd name="connsiteY4667" fmla="*/ 2923128 h 4288440"/>
              <a:gd name="connsiteX4668" fmla="*/ 4765548 w 6624923"/>
              <a:gd name="connsiteY4668" fmla="*/ 2909030 h 4288440"/>
              <a:gd name="connsiteX4669" fmla="*/ 4756214 w 6624923"/>
              <a:gd name="connsiteY4669" fmla="*/ 2894933 h 4288440"/>
              <a:gd name="connsiteX4670" fmla="*/ 4751547 w 6624923"/>
              <a:gd name="connsiteY4670" fmla="*/ 2885599 h 4288440"/>
              <a:gd name="connsiteX4671" fmla="*/ 4742212 w 6624923"/>
              <a:gd name="connsiteY4671" fmla="*/ 2876264 h 4288440"/>
              <a:gd name="connsiteX4672" fmla="*/ 4732878 w 6624923"/>
              <a:gd name="connsiteY4672" fmla="*/ 2862167 h 4288440"/>
              <a:gd name="connsiteX4673" fmla="*/ 4714113 w 6624923"/>
              <a:gd name="connsiteY4673" fmla="*/ 2848070 h 4288440"/>
              <a:gd name="connsiteX4674" fmla="*/ 4704779 w 6624923"/>
              <a:gd name="connsiteY4674" fmla="*/ 2843403 h 4288440"/>
              <a:gd name="connsiteX4675" fmla="*/ 4700112 w 6624923"/>
              <a:gd name="connsiteY4675" fmla="*/ 2843403 h 4288440"/>
              <a:gd name="connsiteX4676" fmla="*/ 4695444 w 6624923"/>
              <a:gd name="connsiteY4676" fmla="*/ 2838736 h 4288440"/>
              <a:gd name="connsiteX4677" fmla="*/ 4690777 w 6624923"/>
              <a:gd name="connsiteY4677" fmla="*/ 2834069 h 4288440"/>
              <a:gd name="connsiteX4678" fmla="*/ 4686110 w 6624923"/>
              <a:gd name="connsiteY4678" fmla="*/ 2829401 h 4288440"/>
              <a:gd name="connsiteX4679" fmla="*/ 4686110 w 6624923"/>
              <a:gd name="connsiteY4679" fmla="*/ 2834069 h 4288440"/>
              <a:gd name="connsiteX4680" fmla="*/ 4690777 w 6624923"/>
              <a:gd name="connsiteY4680" fmla="*/ 2843498 h 4288440"/>
              <a:gd name="connsiteX4681" fmla="*/ 4695444 w 6624923"/>
              <a:gd name="connsiteY4681" fmla="*/ 2857595 h 4288440"/>
              <a:gd name="connsiteX4682" fmla="*/ 4700112 w 6624923"/>
              <a:gd name="connsiteY4682" fmla="*/ 2862263 h 4288440"/>
              <a:gd name="connsiteX4683" fmla="*/ 4704779 w 6624923"/>
              <a:gd name="connsiteY4683" fmla="*/ 2871692 h 4288440"/>
              <a:gd name="connsiteX4684" fmla="*/ 4714113 w 6624923"/>
              <a:gd name="connsiteY4684" fmla="*/ 2881027 h 4288440"/>
              <a:gd name="connsiteX4685" fmla="*/ 4714113 w 6624923"/>
              <a:gd name="connsiteY4685" fmla="*/ 2895124 h 4288440"/>
              <a:gd name="connsiteX4686" fmla="*/ 4714113 w 6624923"/>
              <a:gd name="connsiteY4686" fmla="*/ 2899791 h 4288440"/>
              <a:gd name="connsiteX4687" fmla="*/ 4709446 w 6624923"/>
              <a:gd name="connsiteY4687" fmla="*/ 2899791 h 4288440"/>
              <a:gd name="connsiteX4688" fmla="*/ 4704779 w 6624923"/>
              <a:gd name="connsiteY4688" fmla="*/ 2895124 h 4288440"/>
              <a:gd name="connsiteX4689" fmla="*/ 4695444 w 6624923"/>
              <a:gd name="connsiteY4689" fmla="*/ 2890457 h 4288440"/>
              <a:gd name="connsiteX4690" fmla="*/ 4690777 w 6624923"/>
              <a:gd name="connsiteY4690" fmla="*/ 2885789 h 4288440"/>
              <a:gd name="connsiteX4691" fmla="*/ 4681442 w 6624923"/>
              <a:gd name="connsiteY4691" fmla="*/ 2881122 h 4288440"/>
              <a:gd name="connsiteX4692" fmla="*/ 4676775 w 6624923"/>
              <a:gd name="connsiteY4692" fmla="*/ 2867025 h 4288440"/>
              <a:gd name="connsiteX4693" fmla="*/ 4672108 w 6624923"/>
              <a:gd name="connsiteY4693" fmla="*/ 2848261 h 4288440"/>
              <a:gd name="connsiteX4694" fmla="*/ 4672108 w 6624923"/>
              <a:gd name="connsiteY4694" fmla="*/ 2834164 h 4288440"/>
              <a:gd name="connsiteX4695" fmla="*/ 4676775 w 6624923"/>
              <a:gd name="connsiteY4695" fmla="*/ 2820067 h 4288440"/>
              <a:gd name="connsiteX4696" fmla="*/ 4667441 w 6624923"/>
              <a:gd name="connsiteY4696" fmla="*/ 2815399 h 4288440"/>
              <a:gd name="connsiteX4697" fmla="*/ 4653344 w 6624923"/>
              <a:gd name="connsiteY4697" fmla="*/ 2801303 h 4288440"/>
              <a:gd name="connsiteX4698" fmla="*/ 4629912 w 6624923"/>
              <a:gd name="connsiteY4698" fmla="*/ 2782538 h 4288440"/>
              <a:gd name="connsiteX4699" fmla="*/ 4611148 w 6624923"/>
              <a:gd name="connsiteY4699" fmla="*/ 2763774 h 4288440"/>
              <a:gd name="connsiteX4700" fmla="*/ 4601814 w 6624923"/>
              <a:gd name="connsiteY4700" fmla="*/ 2754440 h 4288440"/>
              <a:gd name="connsiteX4701" fmla="*/ 4592479 w 6624923"/>
              <a:gd name="connsiteY4701" fmla="*/ 2749772 h 4288440"/>
              <a:gd name="connsiteX4702" fmla="*/ 4583145 w 6624923"/>
              <a:gd name="connsiteY4702" fmla="*/ 2740438 h 4288440"/>
              <a:gd name="connsiteX4703" fmla="*/ 4573810 w 6624923"/>
              <a:gd name="connsiteY4703" fmla="*/ 2735771 h 4288440"/>
              <a:gd name="connsiteX4704" fmla="*/ 4564475 w 6624923"/>
              <a:gd name="connsiteY4704" fmla="*/ 2731103 h 4288440"/>
              <a:gd name="connsiteX4705" fmla="*/ 4555141 w 6624923"/>
              <a:gd name="connsiteY4705" fmla="*/ 2726436 h 4288440"/>
              <a:gd name="connsiteX4706" fmla="*/ 4541044 w 6624923"/>
              <a:gd name="connsiteY4706" fmla="*/ 2721769 h 4288440"/>
              <a:gd name="connsiteX4707" fmla="*/ 4522280 w 6624923"/>
              <a:gd name="connsiteY4707" fmla="*/ 2712434 h 4288440"/>
              <a:gd name="connsiteX4708" fmla="*/ 4517613 w 6624923"/>
              <a:gd name="connsiteY4708" fmla="*/ 2712434 h 4288440"/>
              <a:gd name="connsiteX4709" fmla="*/ 4512945 w 6624923"/>
              <a:gd name="connsiteY4709" fmla="*/ 2712434 h 4288440"/>
              <a:gd name="connsiteX4710" fmla="*/ 4503611 w 6624923"/>
              <a:gd name="connsiteY4710" fmla="*/ 2707767 h 4288440"/>
              <a:gd name="connsiteX4711" fmla="*/ 4480179 w 6624923"/>
              <a:gd name="connsiteY4711" fmla="*/ 2698337 h 4288440"/>
              <a:gd name="connsiteX4712" fmla="*/ 4447413 w 6624923"/>
              <a:gd name="connsiteY4712" fmla="*/ 2679573 h 4288440"/>
              <a:gd name="connsiteX4713" fmla="*/ 4419315 w 6624923"/>
              <a:gd name="connsiteY4713" fmla="*/ 2665476 h 4288440"/>
              <a:gd name="connsiteX4714" fmla="*/ 4395883 w 6624923"/>
              <a:gd name="connsiteY4714" fmla="*/ 2656141 h 4288440"/>
              <a:gd name="connsiteX4715" fmla="*/ 4377119 w 6624923"/>
              <a:gd name="connsiteY4715" fmla="*/ 2637378 h 4288440"/>
              <a:gd name="connsiteX4716" fmla="*/ 4363022 w 6624923"/>
              <a:gd name="connsiteY4716" fmla="*/ 2627948 h 4288440"/>
              <a:gd name="connsiteX4717" fmla="*/ 4353687 w 6624923"/>
              <a:gd name="connsiteY4717" fmla="*/ 2618613 h 4288440"/>
              <a:gd name="connsiteX4718" fmla="*/ 4349020 w 6624923"/>
              <a:gd name="connsiteY4718" fmla="*/ 2613946 h 4288440"/>
              <a:gd name="connsiteX4719" fmla="*/ 4349020 w 6624923"/>
              <a:gd name="connsiteY4719" fmla="*/ 2609279 h 4288440"/>
              <a:gd name="connsiteX4720" fmla="*/ 4358355 w 6624923"/>
              <a:gd name="connsiteY4720" fmla="*/ 2604611 h 4288440"/>
              <a:gd name="connsiteX4721" fmla="*/ 4372451 w 6624923"/>
              <a:gd name="connsiteY4721" fmla="*/ 2604611 h 4288440"/>
              <a:gd name="connsiteX4722" fmla="*/ 4381786 w 6624923"/>
              <a:gd name="connsiteY4722" fmla="*/ 2609279 h 4288440"/>
              <a:gd name="connsiteX4723" fmla="*/ 4395883 w 6624923"/>
              <a:gd name="connsiteY4723" fmla="*/ 2618613 h 4288440"/>
              <a:gd name="connsiteX4724" fmla="*/ 4428649 w 6624923"/>
              <a:gd name="connsiteY4724" fmla="*/ 2632710 h 4288440"/>
              <a:gd name="connsiteX4725" fmla="*/ 4461415 w 6624923"/>
              <a:gd name="connsiteY4725" fmla="*/ 2646807 h 4288440"/>
              <a:gd name="connsiteX4726" fmla="*/ 4470749 w 6624923"/>
              <a:gd name="connsiteY4726" fmla="*/ 2651474 h 4288440"/>
              <a:gd name="connsiteX4727" fmla="*/ 4480084 w 6624923"/>
              <a:gd name="connsiteY4727" fmla="*/ 2651474 h 4288440"/>
              <a:gd name="connsiteX4728" fmla="*/ 4489418 w 6624923"/>
              <a:gd name="connsiteY4728" fmla="*/ 2656141 h 4288440"/>
              <a:gd name="connsiteX4729" fmla="*/ 4494086 w 6624923"/>
              <a:gd name="connsiteY4729" fmla="*/ 2660809 h 4288440"/>
              <a:gd name="connsiteX4730" fmla="*/ 4498753 w 6624923"/>
              <a:gd name="connsiteY4730" fmla="*/ 2665476 h 4288440"/>
              <a:gd name="connsiteX4731" fmla="*/ 4503420 w 6624923"/>
              <a:gd name="connsiteY4731" fmla="*/ 2665476 h 4288440"/>
              <a:gd name="connsiteX4732" fmla="*/ 4512755 w 6624923"/>
              <a:gd name="connsiteY4732" fmla="*/ 2670143 h 4288440"/>
              <a:gd name="connsiteX4733" fmla="*/ 4536186 w 6624923"/>
              <a:gd name="connsiteY4733" fmla="*/ 2679478 h 4288440"/>
              <a:gd name="connsiteX4734" fmla="*/ 4564285 w 6624923"/>
              <a:gd name="connsiteY4734" fmla="*/ 2693575 h 4288440"/>
              <a:gd name="connsiteX4735" fmla="*/ 4573620 w 6624923"/>
              <a:gd name="connsiteY4735" fmla="*/ 2693575 h 4288440"/>
              <a:gd name="connsiteX4736" fmla="*/ 4578287 w 6624923"/>
              <a:gd name="connsiteY4736" fmla="*/ 2698242 h 4288440"/>
              <a:gd name="connsiteX4737" fmla="*/ 4582954 w 6624923"/>
              <a:gd name="connsiteY4737" fmla="*/ 2702909 h 4288440"/>
              <a:gd name="connsiteX4738" fmla="*/ 4587621 w 6624923"/>
              <a:gd name="connsiteY4738" fmla="*/ 2707577 h 4288440"/>
              <a:gd name="connsiteX4739" fmla="*/ 4596956 w 6624923"/>
              <a:gd name="connsiteY4739" fmla="*/ 2716911 h 4288440"/>
              <a:gd name="connsiteX4740" fmla="*/ 4606290 w 6624923"/>
              <a:gd name="connsiteY4740" fmla="*/ 2726246 h 4288440"/>
              <a:gd name="connsiteX4741" fmla="*/ 4620387 w 6624923"/>
              <a:gd name="connsiteY4741" fmla="*/ 2735675 h 4288440"/>
              <a:gd name="connsiteX4742" fmla="*/ 4648486 w 6624923"/>
              <a:gd name="connsiteY4742" fmla="*/ 2759107 h 4288440"/>
              <a:gd name="connsiteX4743" fmla="*/ 4676585 w 6624923"/>
              <a:gd name="connsiteY4743" fmla="*/ 2787301 h 4288440"/>
              <a:gd name="connsiteX4744" fmla="*/ 4685919 w 6624923"/>
              <a:gd name="connsiteY4744" fmla="*/ 2796635 h 4288440"/>
              <a:gd name="connsiteX4745" fmla="*/ 4690587 w 6624923"/>
              <a:gd name="connsiteY4745" fmla="*/ 2801303 h 4288440"/>
              <a:gd name="connsiteX4746" fmla="*/ 4704588 w 6624923"/>
              <a:gd name="connsiteY4746" fmla="*/ 2805970 h 4288440"/>
              <a:gd name="connsiteX4747" fmla="*/ 4723353 w 6624923"/>
              <a:gd name="connsiteY4747" fmla="*/ 2820067 h 4288440"/>
              <a:gd name="connsiteX4748" fmla="*/ 4737449 w 6624923"/>
              <a:gd name="connsiteY4748" fmla="*/ 2838831 h 4288440"/>
              <a:gd name="connsiteX4749" fmla="*/ 4751451 w 6624923"/>
              <a:gd name="connsiteY4749" fmla="*/ 2852928 h 4288440"/>
              <a:gd name="connsiteX4750" fmla="*/ 4774883 w 6624923"/>
              <a:gd name="connsiteY4750" fmla="*/ 2881122 h 4288440"/>
              <a:gd name="connsiteX4751" fmla="*/ 4807649 w 6624923"/>
              <a:gd name="connsiteY4751" fmla="*/ 2918651 h 4288440"/>
              <a:gd name="connsiteX4752" fmla="*/ 4835748 w 6624923"/>
              <a:gd name="connsiteY4752" fmla="*/ 2946845 h 4288440"/>
              <a:gd name="connsiteX4753" fmla="*/ 4859179 w 6624923"/>
              <a:gd name="connsiteY4753" fmla="*/ 2970276 h 4288440"/>
              <a:gd name="connsiteX4754" fmla="*/ 4873276 w 6624923"/>
              <a:gd name="connsiteY4754" fmla="*/ 2989040 h 4288440"/>
              <a:gd name="connsiteX4755" fmla="*/ 4882610 w 6624923"/>
              <a:gd name="connsiteY4755" fmla="*/ 2989040 h 4288440"/>
              <a:gd name="connsiteX4756" fmla="*/ 4887278 w 6624923"/>
              <a:gd name="connsiteY4756" fmla="*/ 2989040 h 4288440"/>
              <a:gd name="connsiteX4757" fmla="*/ 4887278 w 6624923"/>
              <a:gd name="connsiteY4757" fmla="*/ 2998470 h 4288440"/>
              <a:gd name="connsiteX4758" fmla="*/ 4887278 w 6624923"/>
              <a:gd name="connsiteY4758" fmla="*/ 3003137 h 4288440"/>
              <a:gd name="connsiteX4759" fmla="*/ 4891945 w 6624923"/>
              <a:gd name="connsiteY4759" fmla="*/ 2998470 h 4288440"/>
              <a:gd name="connsiteX4760" fmla="*/ 4906042 w 6624923"/>
              <a:gd name="connsiteY4760" fmla="*/ 2993803 h 4288440"/>
              <a:gd name="connsiteX4761" fmla="*/ 4920139 w 6624923"/>
              <a:gd name="connsiteY4761" fmla="*/ 2989136 h 4288440"/>
              <a:gd name="connsiteX4762" fmla="*/ 4929474 w 6624923"/>
              <a:gd name="connsiteY4762" fmla="*/ 2979706 h 4288440"/>
              <a:gd name="connsiteX4763" fmla="*/ 4934141 w 6624923"/>
              <a:gd name="connsiteY4763" fmla="*/ 2979706 h 4288440"/>
              <a:gd name="connsiteX4764" fmla="*/ 4943475 w 6624923"/>
              <a:gd name="connsiteY4764" fmla="*/ 2975039 h 4288440"/>
              <a:gd name="connsiteX4765" fmla="*/ 4948142 w 6624923"/>
              <a:gd name="connsiteY4765" fmla="*/ 2970371 h 4288440"/>
              <a:gd name="connsiteX4766" fmla="*/ 4966907 w 6624923"/>
              <a:gd name="connsiteY4766" fmla="*/ 2956274 h 4288440"/>
              <a:gd name="connsiteX4767" fmla="*/ 4990338 w 6624923"/>
              <a:gd name="connsiteY4767" fmla="*/ 2946845 h 4288440"/>
              <a:gd name="connsiteX4768" fmla="*/ 5009103 w 6624923"/>
              <a:gd name="connsiteY4768" fmla="*/ 2937510 h 4288440"/>
              <a:gd name="connsiteX4769" fmla="*/ 5023199 w 6624923"/>
              <a:gd name="connsiteY4769" fmla="*/ 2932843 h 4288440"/>
              <a:gd name="connsiteX4770" fmla="*/ 5027867 w 6624923"/>
              <a:gd name="connsiteY4770" fmla="*/ 2932843 h 4288440"/>
              <a:gd name="connsiteX4771" fmla="*/ 5041964 w 6624923"/>
              <a:gd name="connsiteY4771" fmla="*/ 2928176 h 4288440"/>
              <a:gd name="connsiteX4772" fmla="*/ 5056061 w 6624923"/>
              <a:gd name="connsiteY4772" fmla="*/ 2923508 h 4288440"/>
              <a:gd name="connsiteX4773" fmla="*/ 5084160 w 6624923"/>
              <a:gd name="connsiteY4773" fmla="*/ 2909411 h 4288440"/>
              <a:gd name="connsiteX4774" fmla="*/ 5098256 w 6624923"/>
              <a:gd name="connsiteY4774" fmla="*/ 2904744 h 4288440"/>
              <a:gd name="connsiteX4775" fmla="*/ 5112353 w 6624923"/>
              <a:gd name="connsiteY4775" fmla="*/ 2900077 h 4288440"/>
              <a:gd name="connsiteX4776" fmla="*/ 5117020 w 6624923"/>
              <a:gd name="connsiteY4776" fmla="*/ 2895410 h 4288440"/>
              <a:gd name="connsiteX4777" fmla="*/ 5121688 w 6624923"/>
              <a:gd name="connsiteY4777" fmla="*/ 2895410 h 4288440"/>
              <a:gd name="connsiteX4778" fmla="*/ 5126355 w 6624923"/>
              <a:gd name="connsiteY4778" fmla="*/ 2890742 h 4288440"/>
              <a:gd name="connsiteX4779" fmla="*/ 5131023 w 6624923"/>
              <a:gd name="connsiteY4779" fmla="*/ 2886075 h 4288440"/>
              <a:gd name="connsiteX4780" fmla="*/ 5135690 w 6624923"/>
              <a:gd name="connsiteY4780" fmla="*/ 2886075 h 4288440"/>
              <a:gd name="connsiteX4781" fmla="*/ 5145024 w 6624923"/>
              <a:gd name="connsiteY4781" fmla="*/ 2886075 h 4288440"/>
              <a:gd name="connsiteX4782" fmla="*/ 5154359 w 6624923"/>
              <a:gd name="connsiteY4782" fmla="*/ 2881408 h 4288440"/>
              <a:gd name="connsiteX4783" fmla="*/ 5168456 w 6624923"/>
              <a:gd name="connsiteY4783" fmla="*/ 2876741 h 4288440"/>
              <a:gd name="connsiteX4784" fmla="*/ 5177790 w 6624923"/>
              <a:gd name="connsiteY4784" fmla="*/ 2872073 h 4288440"/>
              <a:gd name="connsiteX4785" fmla="*/ 5191887 w 6624923"/>
              <a:gd name="connsiteY4785" fmla="*/ 2867406 h 4288440"/>
              <a:gd name="connsiteX4786" fmla="*/ 5224653 w 6624923"/>
              <a:gd name="connsiteY4786" fmla="*/ 2858072 h 4288440"/>
              <a:gd name="connsiteX4787" fmla="*/ 5257419 w 6624923"/>
              <a:gd name="connsiteY4787" fmla="*/ 2853404 h 4288440"/>
              <a:gd name="connsiteX4788" fmla="*/ 5299615 w 6624923"/>
              <a:gd name="connsiteY4788" fmla="*/ 2844070 h 4288440"/>
              <a:gd name="connsiteX4789" fmla="*/ 5318379 w 6624923"/>
              <a:gd name="connsiteY4789" fmla="*/ 2844070 h 4288440"/>
              <a:gd name="connsiteX4790" fmla="*/ 5327714 w 6624923"/>
              <a:gd name="connsiteY4790" fmla="*/ 2839403 h 4288440"/>
              <a:gd name="connsiteX4791" fmla="*/ 5337048 w 6624923"/>
              <a:gd name="connsiteY4791" fmla="*/ 2829973 h 4288440"/>
              <a:gd name="connsiteX4792" fmla="*/ 5355812 w 6624923"/>
              <a:gd name="connsiteY4792" fmla="*/ 2820638 h 4288440"/>
              <a:gd name="connsiteX4793" fmla="*/ 5383911 w 6624923"/>
              <a:gd name="connsiteY4793" fmla="*/ 2806541 h 4288440"/>
              <a:gd name="connsiteX4794" fmla="*/ 5407343 w 6624923"/>
              <a:gd name="connsiteY4794" fmla="*/ 2792445 h 4288440"/>
              <a:gd name="connsiteX4795" fmla="*/ 5426107 w 6624923"/>
              <a:gd name="connsiteY4795" fmla="*/ 2773680 h 4288440"/>
              <a:gd name="connsiteX4796" fmla="*/ 5435442 w 6624923"/>
              <a:gd name="connsiteY4796" fmla="*/ 2764250 h 4288440"/>
              <a:gd name="connsiteX4797" fmla="*/ 5440109 w 6624923"/>
              <a:gd name="connsiteY4797" fmla="*/ 2740819 h 4288440"/>
              <a:gd name="connsiteX4798" fmla="*/ 5458873 w 6624923"/>
              <a:gd name="connsiteY4798" fmla="*/ 2717387 h 4288440"/>
              <a:gd name="connsiteX4799" fmla="*/ 5472970 w 6624923"/>
              <a:gd name="connsiteY4799" fmla="*/ 2708053 h 4288440"/>
              <a:gd name="connsiteX4800" fmla="*/ 5477637 w 6624923"/>
              <a:gd name="connsiteY4800" fmla="*/ 2698623 h 4288440"/>
              <a:gd name="connsiteX4801" fmla="*/ 5482305 w 6624923"/>
              <a:gd name="connsiteY4801" fmla="*/ 2689289 h 4288440"/>
              <a:gd name="connsiteX4802" fmla="*/ 5486972 w 6624923"/>
              <a:gd name="connsiteY4802" fmla="*/ 2670524 h 4288440"/>
              <a:gd name="connsiteX4803" fmla="*/ 5496306 w 6624923"/>
              <a:gd name="connsiteY4803" fmla="*/ 2651760 h 4288440"/>
              <a:gd name="connsiteX4804" fmla="*/ 5505641 w 6624923"/>
              <a:gd name="connsiteY4804" fmla="*/ 2642426 h 4288440"/>
              <a:gd name="connsiteX4805" fmla="*/ 5510308 w 6624923"/>
              <a:gd name="connsiteY4805" fmla="*/ 2637758 h 4288440"/>
              <a:gd name="connsiteX4806" fmla="*/ 5510308 w 6624923"/>
              <a:gd name="connsiteY4806" fmla="*/ 2633091 h 4288440"/>
              <a:gd name="connsiteX4807" fmla="*/ 5514975 w 6624923"/>
              <a:gd name="connsiteY4807" fmla="*/ 2623757 h 4288440"/>
              <a:gd name="connsiteX4808" fmla="*/ 5519642 w 6624923"/>
              <a:gd name="connsiteY4808" fmla="*/ 2619089 h 4288440"/>
              <a:gd name="connsiteX4809" fmla="*/ 5528977 w 6624923"/>
              <a:gd name="connsiteY4809" fmla="*/ 2619089 h 4288440"/>
              <a:gd name="connsiteX4810" fmla="*/ 5533644 w 6624923"/>
              <a:gd name="connsiteY4810" fmla="*/ 2614422 h 4288440"/>
              <a:gd name="connsiteX4811" fmla="*/ 5542979 w 6624923"/>
              <a:gd name="connsiteY4811" fmla="*/ 2604992 h 4288440"/>
              <a:gd name="connsiteX4812" fmla="*/ 5561743 w 6624923"/>
              <a:gd name="connsiteY4812" fmla="*/ 2576894 h 4288440"/>
              <a:gd name="connsiteX4813" fmla="*/ 5580507 w 6624923"/>
              <a:gd name="connsiteY4813" fmla="*/ 2544032 h 4288440"/>
              <a:gd name="connsiteX4814" fmla="*/ 5589842 w 6624923"/>
              <a:gd name="connsiteY4814" fmla="*/ 2511171 h 4288440"/>
              <a:gd name="connsiteX4815" fmla="*/ 5594509 w 6624923"/>
              <a:gd name="connsiteY4815" fmla="*/ 2492407 h 4288440"/>
              <a:gd name="connsiteX4816" fmla="*/ 5599177 w 6624923"/>
              <a:gd name="connsiteY4816" fmla="*/ 2487740 h 4288440"/>
              <a:gd name="connsiteX4817" fmla="*/ 5608511 w 6624923"/>
              <a:gd name="connsiteY4817" fmla="*/ 2497074 h 4288440"/>
              <a:gd name="connsiteX4818" fmla="*/ 5613178 w 6624923"/>
              <a:gd name="connsiteY4818" fmla="*/ 2520506 h 4288440"/>
              <a:gd name="connsiteX4819" fmla="*/ 5617845 w 6624923"/>
              <a:gd name="connsiteY4819" fmla="*/ 2534603 h 4288440"/>
              <a:gd name="connsiteX4820" fmla="*/ 5617845 w 6624923"/>
              <a:gd name="connsiteY4820" fmla="*/ 2553367 h 4288440"/>
              <a:gd name="connsiteX4821" fmla="*/ 5617845 w 6624923"/>
              <a:gd name="connsiteY4821" fmla="*/ 2562701 h 4288440"/>
              <a:gd name="connsiteX4822" fmla="*/ 5613178 w 6624923"/>
              <a:gd name="connsiteY4822" fmla="*/ 2576798 h 4288440"/>
              <a:gd name="connsiteX4823" fmla="*/ 5608511 w 6624923"/>
              <a:gd name="connsiteY4823" fmla="*/ 2600230 h 4288440"/>
              <a:gd name="connsiteX4824" fmla="*/ 5603844 w 6624923"/>
              <a:gd name="connsiteY4824" fmla="*/ 2623661 h 4288440"/>
              <a:gd name="connsiteX4825" fmla="*/ 5585079 w 6624923"/>
              <a:gd name="connsiteY4825" fmla="*/ 2679954 h 4288440"/>
              <a:gd name="connsiteX4826" fmla="*/ 5575745 w 6624923"/>
              <a:gd name="connsiteY4826" fmla="*/ 2703386 h 4288440"/>
              <a:gd name="connsiteX4827" fmla="*/ 5571078 w 6624923"/>
              <a:gd name="connsiteY4827" fmla="*/ 2717483 h 4288440"/>
              <a:gd name="connsiteX4828" fmla="*/ 5561743 w 6624923"/>
              <a:gd name="connsiteY4828" fmla="*/ 2726817 h 4288440"/>
              <a:gd name="connsiteX4829" fmla="*/ 5552408 w 6624923"/>
              <a:gd name="connsiteY4829" fmla="*/ 2740914 h 4288440"/>
              <a:gd name="connsiteX4830" fmla="*/ 5543074 w 6624923"/>
              <a:gd name="connsiteY4830" fmla="*/ 2759678 h 4288440"/>
              <a:gd name="connsiteX4831" fmla="*/ 5533739 w 6624923"/>
              <a:gd name="connsiteY4831" fmla="*/ 2769108 h 4288440"/>
              <a:gd name="connsiteX4832" fmla="*/ 5519642 w 6624923"/>
              <a:gd name="connsiteY4832" fmla="*/ 2787872 h 4288440"/>
              <a:gd name="connsiteX4833" fmla="*/ 5496211 w 6624923"/>
              <a:gd name="connsiteY4833" fmla="*/ 2811304 h 4288440"/>
              <a:gd name="connsiteX4834" fmla="*/ 5472780 w 6624923"/>
              <a:gd name="connsiteY4834" fmla="*/ 2834735 h 4288440"/>
              <a:gd name="connsiteX4835" fmla="*/ 5454015 w 6624923"/>
              <a:gd name="connsiteY4835" fmla="*/ 2848832 h 4288440"/>
              <a:gd name="connsiteX4836" fmla="*/ 5439918 w 6624923"/>
              <a:gd name="connsiteY4836" fmla="*/ 2858167 h 4288440"/>
              <a:gd name="connsiteX4837" fmla="*/ 5411819 w 6624923"/>
              <a:gd name="connsiteY4837" fmla="*/ 2872264 h 4288440"/>
              <a:gd name="connsiteX4838" fmla="*/ 5350860 w 6624923"/>
              <a:gd name="connsiteY4838" fmla="*/ 2900363 h 4288440"/>
              <a:gd name="connsiteX4839" fmla="*/ 5322761 w 6624923"/>
              <a:gd name="connsiteY4839" fmla="*/ 2909792 h 4288440"/>
              <a:gd name="connsiteX4840" fmla="*/ 5303996 w 6624923"/>
              <a:gd name="connsiteY4840" fmla="*/ 2914460 h 4288440"/>
              <a:gd name="connsiteX4841" fmla="*/ 5285232 w 6624923"/>
              <a:gd name="connsiteY4841" fmla="*/ 2914460 h 4288440"/>
              <a:gd name="connsiteX4842" fmla="*/ 5266468 w 6624923"/>
              <a:gd name="connsiteY4842" fmla="*/ 2919127 h 4288440"/>
              <a:gd name="connsiteX4843" fmla="*/ 5257800 w 6624923"/>
              <a:gd name="connsiteY4843" fmla="*/ 2919127 h 4288440"/>
              <a:gd name="connsiteX4844" fmla="*/ 5243703 w 6624923"/>
              <a:gd name="connsiteY4844" fmla="*/ 2919127 h 4288440"/>
              <a:gd name="connsiteX4845" fmla="*/ 5215605 w 6624923"/>
              <a:gd name="connsiteY4845" fmla="*/ 2923794 h 4288440"/>
              <a:gd name="connsiteX4846" fmla="*/ 5192173 w 6624923"/>
              <a:gd name="connsiteY4846" fmla="*/ 2923794 h 4288440"/>
              <a:gd name="connsiteX4847" fmla="*/ 5173409 w 6624923"/>
              <a:gd name="connsiteY4847" fmla="*/ 2928461 h 4288440"/>
              <a:gd name="connsiteX4848" fmla="*/ 5140643 w 6624923"/>
              <a:gd name="connsiteY4848" fmla="*/ 2942558 h 4288440"/>
              <a:gd name="connsiteX4849" fmla="*/ 5135976 w 6624923"/>
              <a:gd name="connsiteY4849" fmla="*/ 2942558 h 4288440"/>
              <a:gd name="connsiteX4850" fmla="*/ 5121878 w 6624923"/>
              <a:gd name="connsiteY4850" fmla="*/ 2947226 h 4288440"/>
              <a:gd name="connsiteX4851" fmla="*/ 5093780 w 6624923"/>
              <a:gd name="connsiteY4851" fmla="*/ 2956655 h 4288440"/>
              <a:gd name="connsiteX4852" fmla="*/ 5065681 w 6624923"/>
              <a:gd name="connsiteY4852" fmla="*/ 2966085 h 4288440"/>
              <a:gd name="connsiteX4853" fmla="*/ 5051584 w 6624923"/>
              <a:gd name="connsiteY4853" fmla="*/ 2970753 h 4288440"/>
              <a:gd name="connsiteX4854" fmla="*/ 5046917 w 6624923"/>
              <a:gd name="connsiteY4854" fmla="*/ 2970753 h 4288440"/>
              <a:gd name="connsiteX4855" fmla="*/ 5032915 w 6624923"/>
              <a:gd name="connsiteY4855" fmla="*/ 2975420 h 4288440"/>
              <a:gd name="connsiteX4856" fmla="*/ 5028248 w 6624923"/>
              <a:gd name="connsiteY4856" fmla="*/ 2970753 h 4288440"/>
              <a:gd name="connsiteX4857" fmla="*/ 5023580 w 6624923"/>
              <a:gd name="connsiteY4857" fmla="*/ 2966085 h 4288440"/>
              <a:gd name="connsiteX4858" fmla="*/ 5014246 w 6624923"/>
              <a:gd name="connsiteY4858" fmla="*/ 2975420 h 4288440"/>
              <a:gd name="connsiteX4859" fmla="*/ 5009579 w 6624923"/>
              <a:gd name="connsiteY4859" fmla="*/ 2980087 h 4288440"/>
              <a:gd name="connsiteX4860" fmla="*/ 5000244 w 6624923"/>
              <a:gd name="connsiteY4860" fmla="*/ 2984754 h 4288440"/>
              <a:gd name="connsiteX4861" fmla="*/ 4972146 w 6624923"/>
              <a:gd name="connsiteY4861" fmla="*/ 2994184 h 4288440"/>
              <a:gd name="connsiteX4862" fmla="*/ 4953381 w 6624923"/>
              <a:gd name="connsiteY4862" fmla="*/ 3003614 h 4288440"/>
              <a:gd name="connsiteX4863" fmla="*/ 4944047 w 6624923"/>
              <a:gd name="connsiteY4863" fmla="*/ 3003614 h 4288440"/>
              <a:gd name="connsiteX4864" fmla="*/ 4944047 w 6624923"/>
              <a:gd name="connsiteY4864" fmla="*/ 3008281 h 4288440"/>
              <a:gd name="connsiteX4865" fmla="*/ 4939380 w 6624923"/>
              <a:gd name="connsiteY4865" fmla="*/ 3012948 h 4288440"/>
              <a:gd name="connsiteX4866" fmla="*/ 4930045 w 6624923"/>
              <a:gd name="connsiteY4866" fmla="*/ 3017615 h 4288440"/>
              <a:gd name="connsiteX4867" fmla="*/ 4920710 w 6624923"/>
              <a:gd name="connsiteY4867" fmla="*/ 3022283 h 4288440"/>
              <a:gd name="connsiteX4868" fmla="*/ 4920710 w 6624923"/>
              <a:gd name="connsiteY4868" fmla="*/ 3031712 h 4288440"/>
              <a:gd name="connsiteX4869" fmla="*/ 4925378 w 6624923"/>
              <a:gd name="connsiteY4869" fmla="*/ 3036380 h 4288440"/>
              <a:gd name="connsiteX4870" fmla="*/ 4934712 w 6624923"/>
              <a:gd name="connsiteY4870" fmla="*/ 3045714 h 4288440"/>
              <a:gd name="connsiteX4871" fmla="*/ 4948809 w 6624923"/>
              <a:gd name="connsiteY4871" fmla="*/ 3050381 h 4288440"/>
              <a:gd name="connsiteX4872" fmla="*/ 4958144 w 6624923"/>
              <a:gd name="connsiteY4872" fmla="*/ 3055049 h 4288440"/>
              <a:gd name="connsiteX4873" fmla="*/ 4972241 w 6624923"/>
              <a:gd name="connsiteY4873" fmla="*/ 3069146 h 4288440"/>
              <a:gd name="connsiteX4874" fmla="*/ 5000339 w 6624923"/>
              <a:gd name="connsiteY4874" fmla="*/ 3083243 h 4288440"/>
              <a:gd name="connsiteX4875" fmla="*/ 5019104 w 6624923"/>
              <a:gd name="connsiteY4875" fmla="*/ 3102007 h 4288440"/>
              <a:gd name="connsiteX4876" fmla="*/ 5028438 w 6624923"/>
              <a:gd name="connsiteY4876" fmla="*/ 3125438 h 4288440"/>
              <a:gd name="connsiteX4877" fmla="*/ 5028438 w 6624923"/>
              <a:gd name="connsiteY4877" fmla="*/ 3134868 h 4288440"/>
              <a:gd name="connsiteX4878" fmla="*/ 5033105 w 6624923"/>
              <a:gd name="connsiteY4878" fmla="*/ 3148965 h 4288440"/>
              <a:gd name="connsiteX4879" fmla="*/ 5047107 w 6624923"/>
              <a:gd name="connsiteY4879" fmla="*/ 3177159 h 4288440"/>
              <a:gd name="connsiteX4880" fmla="*/ 5061204 w 6624923"/>
              <a:gd name="connsiteY4880" fmla="*/ 3205258 h 4288440"/>
              <a:gd name="connsiteX4881" fmla="*/ 5070539 w 6624923"/>
              <a:gd name="connsiteY4881" fmla="*/ 3214688 h 4288440"/>
              <a:gd name="connsiteX4882" fmla="*/ 5075206 w 6624923"/>
              <a:gd name="connsiteY4882" fmla="*/ 3224022 h 4288440"/>
              <a:gd name="connsiteX4883" fmla="*/ 5084540 w 6624923"/>
              <a:gd name="connsiteY4883" fmla="*/ 3233452 h 4288440"/>
              <a:gd name="connsiteX4884" fmla="*/ 5084540 w 6624923"/>
              <a:gd name="connsiteY4884" fmla="*/ 3247549 h 4288440"/>
              <a:gd name="connsiteX4885" fmla="*/ 5084540 w 6624923"/>
              <a:gd name="connsiteY4885" fmla="*/ 3261646 h 4288440"/>
              <a:gd name="connsiteX4886" fmla="*/ 5084540 w 6624923"/>
              <a:gd name="connsiteY4886" fmla="*/ 3285078 h 4288440"/>
              <a:gd name="connsiteX4887" fmla="*/ 5075206 w 6624923"/>
              <a:gd name="connsiteY4887" fmla="*/ 3317939 h 4288440"/>
              <a:gd name="connsiteX4888" fmla="*/ 5065871 w 6624923"/>
              <a:gd name="connsiteY4888" fmla="*/ 3346133 h 4288440"/>
              <a:gd name="connsiteX4889" fmla="*/ 5056537 w 6624923"/>
              <a:gd name="connsiteY4889" fmla="*/ 3369564 h 4288440"/>
              <a:gd name="connsiteX4890" fmla="*/ 5047203 w 6624923"/>
              <a:gd name="connsiteY4890" fmla="*/ 3383661 h 4288440"/>
              <a:gd name="connsiteX4891" fmla="*/ 5042535 w 6624923"/>
              <a:gd name="connsiteY4891" fmla="*/ 3397758 h 4288440"/>
              <a:gd name="connsiteX4892" fmla="*/ 5042535 w 6624923"/>
              <a:gd name="connsiteY4892" fmla="*/ 3402425 h 4288440"/>
              <a:gd name="connsiteX4893" fmla="*/ 5037868 w 6624923"/>
              <a:gd name="connsiteY4893" fmla="*/ 3407093 h 4288440"/>
              <a:gd name="connsiteX4894" fmla="*/ 5033201 w 6624923"/>
              <a:gd name="connsiteY4894" fmla="*/ 3407093 h 4288440"/>
              <a:gd name="connsiteX4895" fmla="*/ 5019104 w 6624923"/>
              <a:gd name="connsiteY4895" fmla="*/ 3407093 h 4288440"/>
              <a:gd name="connsiteX4896" fmla="*/ 4991005 w 6624923"/>
              <a:gd name="connsiteY4896" fmla="*/ 3411760 h 4288440"/>
              <a:gd name="connsiteX4897" fmla="*/ 4958239 w 6624923"/>
              <a:gd name="connsiteY4897" fmla="*/ 3416427 h 4288440"/>
              <a:gd name="connsiteX4898" fmla="*/ 4930140 w 6624923"/>
              <a:gd name="connsiteY4898" fmla="*/ 3421095 h 4288440"/>
              <a:gd name="connsiteX4899" fmla="*/ 4916043 w 6624923"/>
              <a:gd name="connsiteY4899" fmla="*/ 3425762 h 4288440"/>
              <a:gd name="connsiteX4900" fmla="*/ 4901946 w 6624923"/>
              <a:gd name="connsiteY4900" fmla="*/ 3430429 h 4288440"/>
              <a:gd name="connsiteX4901" fmla="*/ 4883182 w 6624923"/>
              <a:gd name="connsiteY4901" fmla="*/ 3435096 h 4288440"/>
              <a:gd name="connsiteX4902" fmla="*/ 4869085 w 6624923"/>
              <a:gd name="connsiteY4902" fmla="*/ 3439763 h 4288440"/>
              <a:gd name="connsiteX4903" fmla="*/ 4859750 w 6624923"/>
              <a:gd name="connsiteY4903" fmla="*/ 3439763 h 4288440"/>
              <a:gd name="connsiteX4904" fmla="*/ 4855083 w 6624923"/>
              <a:gd name="connsiteY4904" fmla="*/ 3439763 h 4288440"/>
              <a:gd name="connsiteX4905" fmla="*/ 4850130 w 6624923"/>
              <a:gd name="connsiteY4905" fmla="*/ 3439763 h 4288440"/>
              <a:gd name="connsiteX4906" fmla="*/ 4957953 w 6624923"/>
              <a:gd name="connsiteY4906" fmla="*/ 3387376 h 4288440"/>
              <a:gd name="connsiteX4907" fmla="*/ 4957953 w 6624923"/>
              <a:gd name="connsiteY4907" fmla="*/ 3382709 h 4288440"/>
              <a:gd name="connsiteX4908" fmla="*/ 4948619 w 6624923"/>
              <a:gd name="connsiteY4908" fmla="*/ 3382709 h 4288440"/>
              <a:gd name="connsiteX4909" fmla="*/ 4943951 w 6624923"/>
              <a:gd name="connsiteY4909" fmla="*/ 3382709 h 4288440"/>
              <a:gd name="connsiteX4910" fmla="*/ 4943951 w 6624923"/>
              <a:gd name="connsiteY4910" fmla="*/ 3387376 h 4288440"/>
              <a:gd name="connsiteX4911" fmla="*/ 4953286 w 6624923"/>
              <a:gd name="connsiteY4911" fmla="*/ 3387376 h 4288440"/>
              <a:gd name="connsiteX4912" fmla="*/ 4957953 w 6624923"/>
              <a:gd name="connsiteY4912" fmla="*/ 3387376 h 4288440"/>
              <a:gd name="connsiteX4913" fmla="*/ 5210937 w 6624923"/>
              <a:gd name="connsiteY4913" fmla="*/ 2885408 h 4288440"/>
              <a:gd name="connsiteX4914" fmla="*/ 5206270 w 6624923"/>
              <a:gd name="connsiteY4914" fmla="*/ 2880741 h 4288440"/>
              <a:gd name="connsiteX4915" fmla="*/ 5196935 w 6624923"/>
              <a:gd name="connsiteY4915" fmla="*/ 2885408 h 4288440"/>
              <a:gd name="connsiteX4916" fmla="*/ 5196935 w 6624923"/>
              <a:gd name="connsiteY4916" fmla="*/ 2894743 h 4288440"/>
              <a:gd name="connsiteX4917" fmla="*/ 5206270 w 6624923"/>
              <a:gd name="connsiteY4917" fmla="*/ 2894743 h 4288440"/>
              <a:gd name="connsiteX4918" fmla="*/ 5210937 w 6624923"/>
              <a:gd name="connsiteY4918" fmla="*/ 2890076 h 4288440"/>
              <a:gd name="connsiteX4919" fmla="*/ 5210937 w 6624923"/>
              <a:gd name="connsiteY4919" fmla="*/ 2885408 h 4288440"/>
              <a:gd name="connsiteX4920" fmla="*/ 5234369 w 6624923"/>
              <a:gd name="connsiteY4920" fmla="*/ 2885408 h 4288440"/>
              <a:gd name="connsiteX4921" fmla="*/ 5229701 w 6624923"/>
              <a:gd name="connsiteY4921" fmla="*/ 2885408 h 4288440"/>
              <a:gd name="connsiteX4922" fmla="*/ 5225034 w 6624923"/>
              <a:gd name="connsiteY4922" fmla="*/ 2894743 h 4288440"/>
              <a:gd name="connsiteX4923" fmla="*/ 5229701 w 6624923"/>
              <a:gd name="connsiteY4923" fmla="*/ 2894743 h 4288440"/>
              <a:gd name="connsiteX4924" fmla="*/ 5234369 w 6624923"/>
              <a:gd name="connsiteY4924" fmla="*/ 2885408 h 4288440"/>
              <a:gd name="connsiteX4925" fmla="*/ 5253133 w 6624923"/>
              <a:gd name="connsiteY4925" fmla="*/ 2890076 h 4288440"/>
              <a:gd name="connsiteX4926" fmla="*/ 5257800 w 6624923"/>
              <a:gd name="connsiteY4926" fmla="*/ 2885408 h 4288440"/>
              <a:gd name="connsiteX4927" fmla="*/ 5262467 w 6624923"/>
              <a:gd name="connsiteY4927" fmla="*/ 2880741 h 4288440"/>
              <a:gd name="connsiteX4928" fmla="*/ 5271802 w 6624923"/>
              <a:gd name="connsiteY4928" fmla="*/ 2876074 h 4288440"/>
              <a:gd name="connsiteX4929" fmla="*/ 5281137 w 6624923"/>
              <a:gd name="connsiteY4929" fmla="*/ 2880741 h 4288440"/>
              <a:gd name="connsiteX4930" fmla="*/ 5281137 w 6624923"/>
              <a:gd name="connsiteY4930" fmla="*/ 2880741 h 4288440"/>
              <a:gd name="connsiteX4931" fmla="*/ 5285804 w 6624923"/>
              <a:gd name="connsiteY4931" fmla="*/ 2876074 h 4288440"/>
              <a:gd name="connsiteX4932" fmla="*/ 5281137 w 6624923"/>
              <a:gd name="connsiteY4932" fmla="*/ 2871407 h 4288440"/>
              <a:gd name="connsiteX4933" fmla="*/ 5276469 w 6624923"/>
              <a:gd name="connsiteY4933" fmla="*/ 2866739 h 4288440"/>
              <a:gd name="connsiteX4934" fmla="*/ 5262372 w 6624923"/>
              <a:gd name="connsiteY4934" fmla="*/ 2871407 h 4288440"/>
              <a:gd name="connsiteX4935" fmla="*/ 5253038 w 6624923"/>
              <a:gd name="connsiteY4935" fmla="*/ 2880741 h 4288440"/>
              <a:gd name="connsiteX4936" fmla="*/ 5243703 w 6624923"/>
              <a:gd name="connsiteY4936" fmla="*/ 2890076 h 4288440"/>
              <a:gd name="connsiteX4937" fmla="*/ 5239036 w 6624923"/>
              <a:gd name="connsiteY4937" fmla="*/ 2894743 h 4288440"/>
              <a:gd name="connsiteX4938" fmla="*/ 5248371 w 6624923"/>
              <a:gd name="connsiteY4938" fmla="*/ 2894743 h 4288440"/>
              <a:gd name="connsiteX4939" fmla="*/ 5253133 w 6624923"/>
              <a:gd name="connsiteY4939" fmla="*/ 2890076 h 4288440"/>
              <a:gd name="connsiteX4940" fmla="*/ 5253133 w 6624923"/>
              <a:gd name="connsiteY4940" fmla="*/ 2890076 h 4288440"/>
              <a:gd name="connsiteX4941" fmla="*/ 5290662 w 6624923"/>
              <a:gd name="connsiteY4941" fmla="*/ 2894743 h 4288440"/>
              <a:gd name="connsiteX4942" fmla="*/ 5295329 w 6624923"/>
              <a:gd name="connsiteY4942" fmla="*/ 2890076 h 4288440"/>
              <a:gd name="connsiteX4943" fmla="*/ 5295329 w 6624923"/>
              <a:gd name="connsiteY4943" fmla="*/ 2890076 h 4288440"/>
              <a:gd name="connsiteX4944" fmla="*/ 5281232 w 6624923"/>
              <a:gd name="connsiteY4944" fmla="*/ 2894743 h 4288440"/>
              <a:gd name="connsiteX4945" fmla="*/ 5276564 w 6624923"/>
              <a:gd name="connsiteY4945" fmla="*/ 2894743 h 4288440"/>
              <a:gd name="connsiteX4946" fmla="*/ 5276564 w 6624923"/>
              <a:gd name="connsiteY4946" fmla="*/ 2894743 h 4288440"/>
              <a:gd name="connsiteX4947" fmla="*/ 5290662 w 6624923"/>
              <a:gd name="connsiteY4947" fmla="*/ 2894743 h 4288440"/>
              <a:gd name="connsiteX4948" fmla="*/ 5323428 w 6624923"/>
              <a:gd name="connsiteY4948" fmla="*/ 2880741 h 4288440"/>
              <a:gd name="connsiteX4949" fmla="*/ 5314093 w 6624923"/>
              <a:gd name="connsiteY4949" fmla="*/ 2871407 h 4288440"/>
              <a:gd name="connsiteX4950" fmla="*/ 5309426 w 6624923"/>
              <a:gd name="connsiteY4950" fmla="*/ 2861977 h 4288440"/>
              <a:gd name="connsiteX4951" fmla="*/ 5309426 w 6624923"/>
              <a:gd name="connsiteY4951" fmla="*/ 2866644 h 4288440"/>
              <a:gd name="connsiteX4952" fmla="*/ 5304758 w 6624923"/>
              <a:gd name="connsiteY4952" fmla="*/ 2876074 h 4288440"/>
              <a:gd name="connsiteX4953" fmla="*/ 5300091 w 6624923"/>
              <a:gd name="connsiteY4953" fmla="*/ 2880741 h 4288440"/>
              <a:gd name="connsiteX4954" fmla="*/ 5300091 w 6624923"/>
              <a:gd name="connsiteY4954" fmla="*/ 2885408 h 4288440"/>
              <a:gd name="connsiteX4955" fmla="*/ 5314188 w 6624923"/>
              <a:gd name="connsiteY4955" fmla="*/ 2885408 h 4288440"/>
              <a:gd name="connsiteX4956" fmla="*/ 5318855 w 6624923"/>
              <a:gd name="connsiteY4956" fmla="*/ 2885408 h 4288440"/>
              <a:gd name="connsiteX4957" fmla="*/ 5323428 w 6624923"/>
              <a:gd name="connsiteY4957" fmla="*/ 2880741 h 4288440"/>
              <a:gd name="connsiteX4958" fmla="*/ 5342192 w 6624923"/>
              <a:gd name="connsiteY4958" fmla="*/ 2871311 h 4288440"/>
              <a:gd name="connsiteX4959" fmla="*/ 5337524 w 6624923"/>
              <a:gd name="connsiteY4959" fmla="*/ 2861882 h 4288440"/>
              <a:gd name="connsiteX4960" fmla="*/ 5337524 w 6624923"/>
              <a:gd name="connsiteY4960" fmla="*/ 2861882 h 4288440"/>
              <a:gd name="connsiteX4961" fmla="*/ 5328190 w 6624923"/>
              <a:gd name="connsiteY4961" fmla="*/ 2866549 h 4288440"/>
              <a:gd name="connsiteX4962" fmla="*/ 5323523 w 6624923"/>
              <a:gd name="connsiteY4962" fmla="*/ 2861882 h 4288440"/>
              <a:gd name="connsiteX4963" fmla="*/ 5323523 w 6624923"/>
              <a:gd name="connsiteY4963" fmla="*/ 2866549 h 4288440"/>
              <a:gd name="connsiteX4964" fmla="*/ 5332857 w 6624923"/>
              <a:gd name="connsiteY4964" fmla="*/ 2871216 h 4288440"/>
              <a:gd name="connsiteX4965" fmla="*/ 5337524 w 6624923"/>
              <a:gd name="connsiteY4965" fmla="*/ 2871216 h 4288440"/>
              <a:gd name="connsiteX4966" fmla="*/ 5337524 w 6624923"/>
              <a:gd name="connsiteY4966" fmla="*/ 2875883 h 4288440"/>
              <a:gd name="connsiteX4967" fmla="*/ 5337524 w 6624923"/>
              <a:gd name="connsiteY4967" fmla="*/ 2880551 h 4288440"/>
              <a:gd name="connsiteX4968" fmla="*/ 5337524 w 6624923"/>
              <a:gd name="connsiteY4968" fmla="*/ 2880551 h 4288440"/>
              <a:gd name="connsiteX4969" fmla="*/ 5342192 w 6624923"/>
              <a:gd name="connsiteY4969" fmla="*/ 2880551 h 4288440"/>
              <a:gd name="connsiteX4970" fmla="*/ 5342192 w 6624923"/>
              <a:gd name="connsiteY4970" fmla="*/ 2871311 h 4288440"/>
              <a:gd name="connsiteX4971" fmla="*/ 5370290 w 6624923"/>
              <a:gd name="connsiteY4971" fmla="*/ 2871311 h 4288440"/>
              <a:gd name="connsiteX4972" fmla="*/ 5374958 w 6624923"/>
              <a:gd name="connsiteY4972" fmla="*/ 2866644 h 4288440"/>
              <a:gd name="connsiteX4973" fmla="*/ 5370290 w 6624923"/>
              <a:gd name="connsiteY4973" fmla="*/ 2866644 h 4288440"/>
              <a:gd name="connsiteX4974" fmla="*/ 5360956 w 6624923"/>
              <a:gd name="connsiteY4974" fmla="*/ 2871311 h 4288440"/>
              <a:gd name="connsiteX4975" fmla="*/ 5351621 w 6624923"/>
              <a:gd name="connsiteY4975" fmla="*/ 2871311 h 4288440"/>
              <a:gd name="connsiteX4976" fmla="*/ 5346954 w 6624923"/>
              <a:gd name="connsiteY4976" fmla="*/ 2871311 h 4288440"/>
              <a:gd name="connsiteX4977" fmla="*/ 5351621 w 6624923"/>
              <a:gd name="connsiteY4977" fmla="*/ 2875979 h 4288440"/>
              <a:gd name="connsiteX4978" fmla="*/ 5356289 w 6624923"/>
              <a:gd name="connsiteY4978" fmla="*/ 2875979 h 4288440"/>
              <a:gd name="connsiteX4979" fmla="*/ 5370290 w 6624923"/>
              <a:gd name="connsiteY4979" fmla="*/ 2871311 h 4288440"/>
              <a:gd name="connsiteX4980" fmla="*/ 5262467 w 6624923"/>
              <a:gd name="connsiteY4980" fmla="*/ 2866644 h 4288440"/>
              <a:gd name="connsiteX4981" fmla="*/ 5257800 w 6624923"/>
              <a:gd name="connsiteY4981" fmla="*/ 2861977 h 4288440"/>
              <a:gd name="connsiteX4982" fmla="*/ 5253133 w 6624923"/>
              <a:gd name="connsiteY4982" fmla="*/ 2866644 h 4288440"/>
              <a:gd name="connsiteX4983" fmla="*/ 5257800 w 6624923"/>
              <a:gd name="connsiteY4983" fmla="*/ 2871311 h 4288440"/>
              <a:gd name="connsiteX4984" fmla="*/ 5262467 w 6624923"/>
              <a:gd name="connsiteY4984" fmla="*/ 2866644 h 4288440"/>
              <a:gd name="connsiteX4985" fmla="*/ 5403056 w 6624923"/>
              <a:gd name="connsiteY4985" fmla="*/ 2843213 h 4288440"/>
              <a:gd name="connsiteX4986" fmla="*/ 5403056 w 6624923"/>
              <a:gd name="connsiteY4986" fmla="*/ 2833783 h 4288440"/>
              <a:gd name="connsiteX4987" fmla="*/ 5407724 w 6624923"/>
              <a:gd name="connsiteY4987" fmla="*/ 2833783 h 4288440"/>
              <a:gd name="connsiteX4988" fmla="*/ 5412391 w 6624923"/>
              <a:gd name="connsiteY4988" fmla="*/ 2833783 h 4288440"/>
              <a:gd name="connsiteX4989" fmla="*/ 5412391 w 6624923"/>
              <a:gd name="connsiteY4989" fmla="*/ 2829116 h 4288440"/>
              <a:gd name="connsiteX4990" fmla="*/ 5412391 w 6624923"/>
              <a:gd name="connsiteY4990" fmla="*/ 2819781 h 4288440"/>
              <a:gd name="connsiteX4991" fmla="*/ 5412391 w 6624923"/>
              <a:gd name="connsiteY4991" fmla="*/ 2815114 h 4288440"/>
              <a:gd name="connsiteX4992" fmla="*/ 5421726 w 6624923"/>
              <a:gd name="connsiteY4992" fmla="*/ 2819781 h 4288440"/>
              <a:gd name="connsiteX4993" fmla="*/ 5421726 w 6624923"/>
              <a:gd name="connsiteY4993" fmla="*/ 2824448 h 4288440"/>
              <a:gd name="connsiteX4994" fmla="*/ 5426393 w 6624923"/>
              <a:gd name="connsiteY4994" fmla="*/ 2824448 h 4288440"/>
              <a:gd name="connsiteX4995" fmla="*/ 5421726 w 6624923"/>
              <a:gd name="connsiteY4995" fmla="*/ 2815114 h 4288440"/>
              <a:gd name="connsiteX4996" fmla="*/ 5417058 w 6624923"/>
              <a:gd name="connsiteY4996" fmla="*/ 2810447 h 4288440"/>
              <a:gd name="connsiteX4997" fmla="*/ 5412391 w 6624923"/>
              <a:gd name="connsiteY4997" fmla="*/ 2805779 h 4288440"/>
              <a:gd name="connsiteX4998" fmla="*/ 5412391 w 6624923"/>
              <a:gd name="connsiteY4998" fmla="*/ 2810447 h 4288440"/>
              <a:gd name="connsiteX4999" fmla="*/ 5412391 w 6624923"/>
              <a:gd name="connsiteY4999" fmla="*/ 2819781 h 4288440"/>
              <a:gd name="connsiteX5000" fmla="*/ 5407724 w 6624923"/>
              <a:gd name="connsiteY5000" fmla="*/ 2815114 h 4288440"/>
              <a:gd name="connsiteX5001" fmla="*/ 5398389 w 6624923"/>
              <a:gd name="connsiteY5001" fmla="*/ 2810447 h 4288440"/>
              <a:gd name="connsiteX5002" fmla="*/ 5393722 w 6624923"/>
              <a:gd name="connsiteY5002" fmla="*/ 2819781 h 4288440"/>
              <a:gd name="connsiteX5003" fmla="*/ 5384387 w 6624923"/>
              <a:gd name="connsiteY5003" fmla="*/ 2824448 h 4288440"/>
              <a:gd name="connsiteX5004" fmla="*/ 5393722 w 6624923"/>
              <a:gd name="connsiteY5004" fmla="*/ 2824448 h 4288440"/>
              <a:gd name="connsiteX5005" fmla="*/ 5403056 w 6624923"/>
              <a:gd name="connsiteY5005" fmla="*/ 2824448 h 4288440"/>
              <a:gd name="connsiteX5006" fmla="*/ 5403056 w 6624923"/>
              <a:gd name="connsiteY5006" fmla="*/ 2824448 h 4288440"/>
              <a:gd name="connsiteX5007" fmla="*/ 5398389 w 6624923"/>
              <a:gd name="connsiteY5007" fmla="*/ 2829116 h 4288440"/>
              <a:gd name="connsiteX5008" fmla="*/ 5398389 w 6624923"/>
              <a:gd name="connsiteY5008" fmla="*/ 2833783 h 4288440"/>
              <a:gd name="connsiteX5009" fmla="*/ 5398389 w 6624923"/>
              <a:gd name="connsiteY5009" fmla="*/ 2843213 h 4288440"/>
              <a:gd name="connsiteX5010" fmla="*/ 5398389 w 6624923"/>
              <a:gd name="connsiteY5010" fmla="*/ 2852547 h 4288440"/>
              <a:gd name="connsiteX5011" fmla="*/ 5393722 w 6624923"/>
              <a:gd name="connsiteY5011" fmla="*/ 2852547 h 4288440"/>
              <a:gd name="connsiteX5012" fmla="*/ 5393722 w 6624923"/>
              <a:gd name="connsiteY5012" fmla="*/ 2857214 h 4288440"/>
              <a:gd name="connsiteX5013" fmla="*/ 5398389 w 6624923"/>
              <a:gd name="connsiteY5013" fmla="*/ 2861882 h 4288440"/>
              <a:gd name="connsiteX5014" fmla="*/ 5403056 w 6624923"/>
              <a:gd name="connsiteY5014" fmla="*/ 2857214 h 4288440"/>
              <a:gd name="connsiteX5015" fmla="*/ 5407724 w 6624923"/>
              <a:gd name="connsiteY5015" fmla="*/ 2847880 h 4288440"/>
              <a:gd name="connsiteX5016" fmla="*/ 5403056 w 6624923"/>
              <a:gd name="connsiteY5016" fmla="*/ 2843213 h 4288440"/>
              <a:gd name="connsiteX5017" fmla="*/ 5435918 w 6624923"/>
              <a:gd name="connsiteY5017" fmla="*/ 2833783 h 4288440"/>
              <a:gd name="connsiteX5018" fmla="*/ 5426583 w 6624923"/>
              <a:gd name="connsiteY5018" fmla="*/ 2833783 h 4288440"/>
              <a:gd name="connsiteX5019" fmla="*/ 5426583 w 6624923"/>
              <a:gd name="connsiteY5019" fmla="*/ 2833783 h 4288440"/>
              <a:gd name="connsiteX5020" fmla="*/ 5431251 w 6624923"/>
              <a:gd name="connsiteY5020" fmla="*/ 2833783 h 4288440"/>
              <a:gd name="connsiteX5021" fmla="*/ 5435918 w 6624923"/>
              <a:gd name="connsiteY5021" fmla="*/ 2833783 h 4288440"/>
              <a:gd name="connsiteX5022" fmla="*/ 5435918 w 6624923"/>
              <a:gd name="connsiteY5022" fmla="*/ 2833783 h 4288440"/>
              <a:gd name="connsiteX5023" fmla="*/ 5440585 w 6624923"/>
              <a:gd name="connsiteY5023" fmla="*/ 2819686 h 4288440"/>
              <a:gd name="connsiteX5024" fmla="*/ 5431251 w 6624923"/>
              <a:gd name="connsiteY5024" fmla="*/ 2824353 h 4288440"/>
              <a:gd name="connsiteX5025" fmla="*/ 5431251 w 6624923"/>
              <a:gd name="connsiteY5025" fmla="*/ 2824353 h 4288440"/>
              <a:gd name="connsiteX5026" fmla="*/ 5435918 w 6624923"/>
              <a:gd name="connsiteY5026" fmla="*/ 2824353 h 4288440"/>
              <a:gd name="connsiteX5027" fmla="*/ 5440585 w 6624923"/>
              <a:gd name="connsiteY5027" fmla="*/ 2824353 h 4288440"/>
              <a:gd name="connsiteX5028" fmla="*/ 5440585 w 6624923"/>
              <a:gd name="connsiteY5028" fmla="*/ 2819686 h 4288440"/>
              <a:gd name="connsiteX5029" fmla="*/ 5454682 w 6624923"/>
              <a:gd name="connsiteY5029" fmla="*/ 2810351 h 4288440"/>
              <a:gd name="connsiteX5030" fmla="*/ 5445348 w 6624923"/>
              <a:gd name="connsiteY5030" fmla="*/ 2805684 h 4288440"/>
              <a:gd name="connsiteX5031" fmla="*/ 5436013 w 6624923"/>
              <a:gd name="connsiteY5031" fmla="*/ 2810351 h 4288440"/>
              <a:gd name="connsiteX5032" fmla="*/ 5431345 w 6624923"/>
              <a:gd name="connsiteY5032" fmla="*/ 2815019 h 4288440"/>
              <a:gd name="connsiteX5033" fmla="*/ 5431345 w 6624923"/>
              <a:gd name="connsiteY5033" fmla="*/ 2815019 h 4288440"/>
              <a:gd name="connsiteX5034" fmla="*/ 5440680 w 6624923"/>
              <a:gd name="connsiteY5034" fmla="*/ 2815019 h 4288440"/>
              <a:gd name="connsiteX5035" fmla="*/ 5450015 w 6624923"/>
              <a:gd name="connsiteY5035" fmla="*/ 2810351 h 4288440"/>
              <a:gd name="connsiteX5036" fmla="*/ 5450015 w 6624923"/>
              <a:gd name="connsiteY5036" fmla="*/ 2815019 h 4288440"/>
              <a:gd name="connsiteX5037" fmla="*/ 5450015 w 6624923"/>
              <a:gd name="connsiteY5037" fmla="*/ 2819686 h 4288440"/>
              <a:gd name="connsiteX5038" fmla="*/ 5454682 w 6624923"/>
              <a:gd name="connsiteY5038" fmla="*/ 2819686 h 4288440"/>
              <a:gd name="connsiteX5039" fmla="*/ 5454682 w 6624923"/>
              <a:gd name="connsiteY5039" fmla="*/ 2815019 h 4288440"/>
              <a:gd name="connsiteX5040" fmla="*/ 5454682 w 6624923"/>
              <a:gd name="connsiteY5040" fmla="*/ 2810351 h 4288440"/>
              <a:gd name="connsiteX5041" fmla="*/ 5501545 w 6624923"/>
              <a:gd name="connsiteY5041" fmla="*/ 2777490 h 4288440"/>
              <a:gd name="connsiteX5042" fmla="*/ 5515642 w 6624923"/>
              <a:gd name="connsiteY5042" fmla="*/ 2758726 h 4288440"/>
              <a:gd name="connsiteX5043" fmla="*/ 5520309 w 6624923"/>
              <a:gd name="connsiteY5043" fmla="*/ 2749391 h 4288440"/>
              <a:gd name="connsiteX5044" fmla="*/ 5524976 w 6624923"/>
              <a:gd name="connsiteY5044" fmla="*/ 2744724 h 4288440"/>
              <a:gd name="connsiteX5045" fmla="*/ 5524976 w 6624923"/>
              <a:gd name="connsiteY5045" fmla="*/ 2740057 h 4288440"/>
              <a:gd name="connsiteX5046" fmla="*/ 5529644 w 6624923"/>
              <a:gd name="connsiteY5046" fmla="*/ 2730627 h 4288440"/>
              <a:gd name="connsiteX5047" fmla="*/ 5534311 w 6624923"/>
              <a:gd name="connsiteY5047" fmla="*/ 2725960 h 4288440"/>
              <a:gd name="connsiteX5048" fmla="*/ 5534311 w 6624923"/>
              <a:gd name="connsiteY5048" fmla="*/ 2721293 h 4288440"/>
              <a:gd name="connsiteX5049" fmla="*/ 5534311 w 6624923"/>
              <a:gd name="connsiteY5049" fmla="*/ 2716625 h 4288440"/>
              <a:gd name="connsiteX5050" fmla="*/ 5529644 w 6624923"/>
              <a:gd name="connsiteY5050" fmla="*/ 2725960 h 4288440"/>
              <a:gd name="connsiteX5051" fmla="*/ 5524976 w 6624923"/>
              <a:gd name="connsiteY5051" fmla="*/ 2730627 h 4288440"/>
              <a:gd name="connsiteX5052" fmla="*/ 5515642 w 6624923"/>
              <a:gd name="connsiteY5052" fmla="*/ 2735295 h 4288440"/>
              <a:gd name="connsiteX5053" fmla="*/ 5510975 w 6624923"/>
              <a:gd name="connsiteY5053" fmla="*/ 2735295 h 4288440"/>
              <a:gd name="connsiteX5054" fmla="*/ 5510975 w 6624923"/>
              <a:gd name="connsiteY5054" fmla="*/ 2739962 h 4288440"/>
              <a:gd name="connsiteX5055" fmla="*/ 5510975 w 6624923"/>
              <a:gd name="connsiteY5055" fmla="*/ 2744629 h 4288440"/>
              <a:gd name="connsiteX5056" fmla="*/ 5510975 w 6624923"/>
              <a:gd name="connsiteY5056" fmla="*/ 2730532 h 4288440"/>
              <a:gd name="connsiteX5057" fmla="*/ 5510975 w 6624923"/>
              <a:gd name="connsiteY5057" fmla="*/ 2725865 h 4288440"/>
              <a:gd name="connsiteX5058" fmla="*/ 5515642 w 6624923"/>
              <a:gd name="connsiteY5058" fmla="*/ 2725865 h 4288440"/>
              <a:gd name="connsiteX5059" fmla="*/ 5515642 w 6624923"/>
              <a:gd name="connsiteY5059" fmla="*/ 2725865 h 4288440"/>
              <a:gd name="connsiteX5060" fmla="*/ 5515642 w 6624923"/>
              <a:gd name="connsiteY5060" fmla="*/ 2725865 h 4288440"/>
              <a:gd name="connsiteX5061" fmla="*/ 5515642 w 6624923"/>
              <a:gd name="connsiteY5061" fmla="*/ 2716530 h 4288440"/>
              <a:gd name="connsiteX5062" fmla="*/ 5520309 w 6624923"/>
              <a:gd name="connsiteY5062" fmla="*/ 2711863 h 4288440"/>
              <a:gd name="connsiteX5063" fmla="*/ 5524976 w 6624923"/>
              <a:gd name="connsiteY5063" fmla="*/ 2702528 h 4288440"/>
              <a:gd name="connsiteX5064" fmla="*/ 5529644 w 6624923"/>
              <a:gd name="connsiteY5064" fmla="*/ 2697861 h 4288440"/>
              <a:gd name="connsiteX5065" fmla="*/ 5529644 w 6624923"/>
              <a:gd name="connsiteY5065" fmla="*/ 2693194 h 4288440"/>
              <a:gd name="connsiteX5066" fmla="*/ 5538978 w 6624923"/>
              <a:gd name="connsiteY5066" fmla="*/ 2697861 h 4288440"/>
              <a:gd name="connsiteX5067" fmla="*/ 5548313 w 6624923"/>
              <a:gd name="connsiteY5067" fmla="*/ 2697861 h 4288440"/>
              <a:gd name="connsiteX5068" fmla="*/ 5543646 w 6624923"/>
              <a:gd name="connsiteY5068" fmla="*/ 2693194 h 4288440"/>
              <a:gd name="connsiteX5069" fmla="*/ 5538978 w 6624923"/>
              <a:gd name="connsiteY5069" fmla="*/ 2688527 h 4288440"/>
              <a:gd name="connsiteX5070" fmla="*/ 5538978 w 6624923"/>
              <a:gd name="connsiteY5070" fmla="*/ 2683859 h 4288440"/>
              <a:gd name="connsiteX5071" fmla="*/ 5538978 w 6624923"/>
              <a:gd name="connsiteY5071" fmla="*/ 2679192 h 4288440"/>
              <a:gd name="connsiteX5072" fmla="*/ 5538978 w 6624923"/>
              <a:gd name="connsiteY5072" fmla="*/ 2674525 h 4288440"/>
              <a:gd name="connsiteX5073" fmla="*/ 5524881 w 6624923"/>
              <a:gd name="connsiteY5073" fmla="*/ 2665095 h 4288440"/>
              <a:gd name="connsiteX5074" fmla="*/ 5515547 w 6624923"/>
              <a:gd name="connsiteY5074" fmla="*/ 2665095 h 4288440"/>
              <a:gd name="connsiteX5075" fmla="*/ 5515547 w 6624923"/>
              <a:gd name="connsiteY5075" fmla="*/ 2674525 h 4288440"/>
              <a:gd name="connsiteX5076" fmla="*/ 5520214 w 6624923"/>
              <a:gd name="connsiteY5076" fmla="*/ 2679192 h 4288440"/>
              <a:gd name="connsiteX5077" fmla="*/ 5506117 w 6624923"/>
              <a:gd name="connsiteY5077" fmla="*/ 2679192 h 4288440"/>
              <a:gd name="connsiteX5078" fmla="*/ 5501450 w 6624923"/>
              <a:gd name="connsiteY5078" fmla="*/ 2679192 h 4288440"/>
              <a:gd name="connsiteX5079" fmla="*/ 5496783 w 6624923"/>
              <a:gd name="connsiteY5079" fmla="*/ 2679192 h 4288440"/>
              <a:gd name="connsiteX5080" fmla="*/ 5501450 w 6624923"/>
              <a:gd name="connsiteY5080" fmla="*/ 2683859 h 4288440"/>
              <a:gd name="connsiteX5081" fmla="*/ 5510784 w 6624923"/>
              <a:gd name="connsiteY5081" fmla="*/ 2697956 h 4288440"/>
              <a:gd name="connsiteX5082" fmla="*/ 5506117 w 6624923"/>
              <a:gd name="connsiteY5082" fmla="*/ 2702624 h 4288440"/>
              <a:gd name="connsiteX5083" fmla="*/ 5496783 w 6624923"/>
              <a:gd name="connsiteY5083" fmla="*/ 2697956 h 4288440"/>
              <a:gd name="connsiteX5084" fmla="*/ 5492115 w 6624923"/>
              <a:gd name="connsiteY5084" fmla="*/ 2702624 h 4288440"/>
              <a:gd name="connsiteX5085" fmla="*/ 5487448 w 6624923"/>
              <a:gd name="connsiteY5085" fmla="*/ 2711958 h 4288440"/>
              <a:gd name="connsiteX5086" fmla="*/ 5487448 w 6624923"/>
              <a:gd name="connsiteY5086" fmla="*/ 2721293 h 4288440"/>
              <a:gd name="connsiteX5087" fmla="*/ 5492115 w 6624923"/>
              <a:gd name="connsiteY5087" fmla="*/ 2725960 h 4288440"/>
              <a:gd name="connsiteX5088" fmla="*/ 5496783 w 6624923"/>
              <a:gd name="connsiteY5088" fmla="*/ 2725960 h 4288440"/>
              <a:gd name="connsiteX5089" fmla="*/ 5496783 w 6624923"/>
              <a:gd name="connsiteY5089" fmla="*/ 2716625 h 4288440"/>
              <a:gd name="connsiteX5090" fmla="*/ 5501450 w 6624923"/>
              <a:gd name="connsiteY5090" fmla="*/ 2707291 h 4288440"/>
              <a:gd name="connsiteX5091" fmla="*/ 5506117 w 6624923"/>
              <a:gd name="connsiteY5091" fmla="*/ 2711958 h 4288440"/>
              <a:gd name="connsiteX5092" fmla="*/ 5510784 w 6624923"/>
              <a:gd name="connsiteY5092" fmla="*/ 2716625 h 4288440"/>
              <a:gd name="connsiteX5093" fmla="*/ 5506117 w 6624923"/>
              <a:gd name="connsiteY5093" fmla="*/ 2716625 h 4288440"/>
              <a:gd name="connsiteX5094" fmla="*/ 5501450 w 6624923"/>
              <a:gd name="connsiteY5094" fmla="*/ 2725960 h 4288440"/>
              <a:gd name="connsiteX5095" fmla="*/ 5501450 w 6624923"/>
              <a:gd name="connsiteY5095" fmla="*/ 2730627 h 4288440"/>
              <a:gd name="connsiteX5096" fmla="*/ 5501450 w 6624923"/>
              <a:gd name="connsiteY5096" fmla="*/ 2730627 h 4288440"/>
              <a:gd name="connsiteX5097" fmla="*/ 5487353 w 6624923"/>
              <a:gd name="connsiteY5097" fmla="*/ 2730627 h 4288440"/>
              <a:gd name="connsiteX5098" fmla="*/ 5482685 w 6624923"/>
              <a:gd name="connsiteY5098" fmla="*/ 2735295 h 4288440"/>
              <a:gd name="connsiteX5099" fmla="*/ 5468589 w 6624923"/>
              <a:gd name="connsiteY5099" fmla="*/ 2744629 h 4288440"/>
              <a:gd name="connsiteX5100" fmla="*/ 5459254 w 6624923"/>
              <a:gd name="connsiteY5100" fmla="*/ 2758726 h 4288440"/>
              <a:gd name="connsiteX5101" fmla="*/ 5459254 w 6624923"/>
              <a:gd name="connsiteY5101" fmla="*/ 2768156 h 4288440"/>
              <a:gd name="connsiteX5102" fmla="*/ 5449919 w 6624923"/>
              <a:gd name="connsiteY5102" fmla="*/ 2772823 h 4288440"/>
              <a:gd name="connsiteX5103" fmla="*/ 5449919 w 6624923"/>
              <a:gd name="connsiteY5103" fmla="*/ 2777490 h 4288440"/>
              <a:gd name="connsiteX5104" fmla="*/ 5454586 w 6624923"/>
              <a:gd name="connsiteY5104" fmla="*/ 2777490 h 4288440"/>
              <a:gd name="connsiteX5105" fmla="*/ 5459254 w 6624923"/>
              <a:gd name="connsiteY5105" fmla="*/ 2777490 h 4288440"/>
              <a:gd name="connsiteX5106" fmla="*/ 5463921 w 6624923"/>
              <a:gd name="connsiteY5106" fmla="*/ 2772823 h 4288440"/>
              <a:gd name="connsiteX5107" fmla="*/ 5463921 w 6624923"/>
              <a:gd name="connsiteY5107" fmla="*/ 2768156 h 4288440"/>
              <a:gd name="connsiteX5108" fmla="*/ 5468589 w 6624923"/>
              <a:gd name="connsiteY5108" fmla="*/ 2772823 h 4288440"/>
              <a:gd name="connsiteX5109" fmla="*/ 5468589 w 6624923"/>
              <a:gd name="connsiteY5109" fmla="*/ 2777490 h 4288440"/>
              <a:gd name="connsiteX5110" fmla="*/ 5463921 w 6624923"/>
              <a:gd name="connsiteY5110" fmla="*/ 2782157 h 4288440"/>
              <a:gd name="connsiteX5111" fmla="*/ 5463921 w 6624923"/>
              <a:gd name="connsiteY5111" fmla="*/ 2786824 h 4288440"/>
              <a:gd name="connsiteX5112" fmla="*/ 5468589 w 6624923"/>
              <a:gd name="connsiteY5112" fmla="*/ 2786824 h 4288440"/>
              <a:gd name="connsiteX5113" fmla="*/ 5477923 w 6624923"/>
              <a:gd name="connsiteY5113" fmla="*/ 2782157 h 4288440"/>
              <a:gd name="connsiteX5114" fmla="*/ 5477923 w 6624923"/>
              <a:gd name="connsiteY5114" fmla="*/ 2772823 h 4288440"/>
              <a:gd name="connsiteX5115" fmla="*/ 5473256 w 6624923"/>
              <a:gd name="connsiteY5115" fmla="*/ 2763393 h 4288440"/>
              <a:gd name="connsiteX5116" fmla="*/ 5477923 w 6624923"/>
              <a:gd name="connsiteY5116" fmla="*/ 2754059 h 4288440"/>
              <a:gd name="connsiteX5117" fmla="*/ 5482590 w 6624923"/>
              <a:gd name="connsiteY5117" fmla="*/ 2744724 h 4288440"/>
              <a:gd name="connsiteX5118" fmla="*/ 5482590 w 6624923"/>
              <a:gd name="connsiteY5118" fmla="*/ 2749391 h 4288440"/>
              <a:gd name="connsiteX5119" fmla="*/ 5482590 w 6624923"/>
              <a:gd name="connsiteY5119" fmla="*/ 2763488 h 4288440"/>
              <a:gd name="connsiteX5120" fmla="*/ 5477923 w 6624923"/>
              <a:gd name="connsiteY5120" fmla="*/ 2768156 h 4288440"/>
              <a:gd name="connsiteX5121" fmla="*/ 5482590 w 6624923"/>
              <a:gd name="connsiteY5121" fmla="*/ 2768156 h 4288440"/>
              <a:gd name="connsiteX5122" fmla="*/ 5487258 w 6624923"/>
              <a:gd name="connsiteY5122" fmla="*/ 2768156 h 4288440"/>
              <a:gd name="connsiteX5123" fmla="*/ 5487258 w 6624923"/>
              <a:gd name="connsiteY5123" fmla="*/ 2772823 h 4288440"/>
              <a:gd name="connsiteX5124" fmla="*/ 5482590 w 6624923"/>
              <a:gd name="connsiteY5124" fmla="*/ 2772823 h 4288440"/>
              <a:gd name="connsiteX5125" fmla="*/ 5482590 w 6624923"/>
              <a:gd name="connsiteY5125" fmla="*/ 2777490 h 4288440"/>
              <a:gd name="connsiteX5126" fmla="*/ 5482590 w 6624923"/>
              <a:gd name="connsiteY5126" fmla="*/ 2786824 h 4288440"/>
              <a:gd name="connsiteX5127" fmla="*/ 5477923 w 6624923"/>
              <a:gd name="connsiteY5127" fmla="*/ 2796159 h 4288440"/>
              <a:gd name="connsiteX5128" fmla="*/ 5468589 w 6624923"/>
              <a:gd name="connsiteY5128" fmla="*/ 2805589 h 4288440"/>
              <a:gd name="connsiteX5129" fmla="*/ 5473256 w 6624923"/>
              <a:gd name="connsiteY5129" fmla="*/ 2800922 h 4288440"/>
              <a:gd name="connsiteX5130" fmla="*/ 5487353 w 6624923"/>
              <a:gd name="connsiteY5130" fmla="*/ 2791587 h 4288440"/>
              <a:gd name="connsiteX5131" fmla="*/ 5501545 w 6624923"/>
              <a:gd name="connsiteY5131" fmla="*/ 2777490 h 4288440"/>
              <a:gd name="connsiteX5132" fmla="*/ 5492115 w 6624923"/>
              <a:gd name="connsiteY5132" fmla="*/ 2754059 h 4288440"/>
              <a:gd name="connsiteX5133" fmla="*/ 5496783 w 6624923"/>
              <a:gd name="connsiteY5133" fmla="*/ 2744724 h 4288440"/>
              <a:gd name="connsiteX5134" fmla="*/ 5496783 w 6624923"/>
              <a:gd name="connsiteY5134" fmla="*/ 2740057 h 4288440"/>
              <a:gd name="connsiteX5135" fmla="*/ 5501450 w 6624923"/>
              <a:gd name="connsiteY5135" fmla="*/ 2740057 h 4288440"/>
              <a:gd name="connsiteX5136" fmla="*/ 5501450 w 6624923"/>
              <a:gd name="connsiteY5136" fmla="*/ 2744724 h 4288440"/>
              <a:gd name="connsiteX5137" fmla="*/ 5501450 w 6624923"/>
              <a:gd name="connsiteY5137" fmla="*/ 2749391 h 4288440"/>
              <a:gd name="connsiteX5138" fmla="*/ 5506117 w 6624923"/>
              <a:gd name="connsiteY5138" fmla="*/ 2749391 h 4288440"/>
              <a:gd name="connsiteX5139" fmla="*/ 5510784 w 6624923"/>
              <a:gd name="connsiteY5139" fmla="*/ 2754059 h 4288440"/>
              <a:gd name="connsiteX5140" fmla="*/ 5510784 w 6624923"/>
              <a:gd name="connsiteY5140" fmla="*/ 2758726 h 4288440"/>
              <a:gd name="connsiteX5141" fmla="*/ 5501450 w 6624923"/>
              <a:gd name="connsiteY5141" fmla="*/ 2763393 h 4288440"/>
              <a:gd name="connsiteX5142" fmla="*/ 5492115 w 6624923"/>
              <a:gd name="connsiteY5142" fmla="*/ 2763393 h 4288440"/>
              <a:gd name="connsiteX5143" fmla="*/ 5492115 w 6624923"/>
              <a:gd name="connsiteY5143" fmla="*/ 2754059 h 4288440"/>
              <a:gd name="connsiteX5144" fmla="*/ 5510880 w 6624923"/>
              <a:gd name="connsiteY5144" fmla="*/ 2702433 h 4288440"/>
              <a:gd name="connsiteX5145" fmla="*/ 5515547 w 6624923"/>
              <a:gd name="connsiteY5145" fmla="*/ 2697766 h 4288440"/>
              <a:gd name="connsiteX5146" fmla="*/ 5515547 w 6624923"/>
              <a:gd name="connsiteY5146" fmla="*/ 2693099 h 4288440"/>
              <a:gd name="connsiteX5147" fmla="*/ 5520214 w 6624923"/>
              <a:gd name="connsiteY5147" fmla="*/ 2693099 h 4288440"/>
              <a:gd name="connsiteX5148" fmla="*/ 5520214 w 6624923"/>
              <a:gd name="connsiteY5148" fmla="*/ 2702528 h 4288440"/>
              <a:gd name="connsiteX5149" fmla="*/ 5520214 w 6624923"/>
              <a:gd name="connsiteY5149" fmla="*/ 2707196 h 4288440"/>
              <a:gd name="connsiteX5150" fmla="*/ 5515547 w 6624923"/>
              <a:gd name="connsiteY5150" fmla="*/ 2711863 h 4288440"/>
              <a:gd name="connsiteX5151" fmla="*/ 5510880 w 6624923"/>
              <a:gd name="connsiteY5151" fmla="*/ 2707196 h 4288440"/>
              <a:gd name="connsiteX5152" fmla="*/ 5510880 w 6624923"/>
              <a:gd name="connsiteY5152" fmla="*/ 2702433 h 4288440"/>
              <a:gd name="connsiteX5153" fmla="*/ 5524976 w 6624923"/>
              <a:gd name="connsiteY5153" fmla="*/ 2679002 h 4288440"/>
              <a:gd name="connsiteX5154" fmla="*/ 5529644 w 6624923"/>
              <a:gd name="connsiteY5154" fmla="*/ 2674334 h 4288440"/>
              <a:gd name="connsiteX5155" fmla="*/ 5534311 w 6624923"/>
              <a:gd name="connsiteY5155" fmla="*/ 2674334 h 4288440"/>
              <a:gd name="connsiteX5156" fmla="*/ 5534311 w 6624923"/>
              <a:gd name="connsiteY5156" fmla="*/ 2679002 h 4288440"/>
              <a:gd name="connsiteX5157" fmla="*/ 5529644 w 6624923"/>
              <a:gd name="connsiteY5157" fmla="*/ 2683669 h 4288440"/>
              <a:gd name="connsiteX5158" fmla="*/ 5524976 w 6624923"/>
              <a:gd name="connsiteY5158" fmla="*/ 2679002 h 4288440"/>
              <a:gd name="connsiteX5159" fmla="*/ 5454682 w 6624923"/>
              <a:gd name="connsiteY5159" fmla="*/ 2796254 h 4288440"/>
              <a:gd name="connsiteX5160" fmla="*/ 5459349 w 6624923"/>
              <a:gd name="connsiteY5160" fmla="*/ 2791587 h 4288440"/>
              <a:gd name="connsiteX5161" fmla="*/ 5459349 w 6624923"/>
              <a:gd name="connsiteY5161" fmla="*/ 2791587 h 4288440"/>
              <a:gd name="connsiteX5162" fmla="*/ 5454682 w 6624923"/>
              <a:gd name="connsiteY5162" fmla="*/ 2791587 h 4288440"/>
              <a:gd name="connsiteX5163" fmla="*/ 5450015 w 6624923"/>
              <a:gd name="connsiteY5163" fmla="*/ 2796254 h 4288440"/>
              <a:gd name="connsiteX5164" fmla="*/ 5445348 w 6624923"/>
              <a:gd name="connsiteY5164" fmla="*/ 2800922 h 4288440"/>
              <a:gd name="connsiteX5165" fmla="*/ 5454682 w 6624923"/>
              <a:gd name="connsiteY5165" fmla="*/ 2796254 h 4288440"/>
              <a:gd name="connsiteX5166" fmla="*/ 5510880 w 6624923"/>
              <a:gd name="connsiteY5166" fmla="*/ 2669572 h 4288440"/>
              <a:gd name="connsiteX5167" fmla="*/ 5510880 w 6624923"/>
              <a:gd name="connsiteY5167" fmla="*/ 2664905 h 4288440"/>
              <a:gd name="connsiteX5168" fmla="*/ 5506212 w 6624923"/>
              <a:gd name="connsiteY5168" fmla="*/ 2664905 h 4288440"/>
              <a:gd name="connsiteX5169" fmla="*/ 5506212 w 6624923"/>
              <a:gd name="connsiteY5169" fmla="*/ 2669572 h 4288440"/>
              <a:gd name="connsiteX5170" fmla="*/ 5510880 w 6624923"/>
              <a:gd name="connsiteY5170" fmla="*/ 2678906 h 4288440"/>
              <a:gd name="connsiteX5171" fmla="*/ 5510880 w 6624923"/>
              <a:gd name="connsiteY5171" fmla="*/ 2669572 h 4288440"/>
              <a:gd name="connsiteX5172" fmla="*/ 5520214 w 6624923"/>
              <a:gd name="connsiteY5172" fmla="*/ 2646140 h 4288440"/>
              <a:gd name="connsiteX5173" fmla="*/ 5515547 w 6624923"/>
              <a:gd name="connsiteY5173" fmla="*/ 2646140 h 4288440"/>
              <a:gd name="connsiteX5174" fmla="*/ 5510880 w 6624923"/>
              <a:gd name="connsiteY5174" fmla="*/ 2650808 h 4288440"/>
              <a:gd name="connsiteX5175" fmla="*/ 5510880 w 6624923"/>
              <a:gd name="connsiteY5175" fmla="*/ 2655475 h 4288440"/>
              <a:gd name="connsiteX5176" fmla="*/ 5515547 w 6624923"/>
              <a:gd name="connsiteY5176" fmla="*/ 2655475 h 4288440"/>
              <a:gd name="connsiteX5177" fmla="*/ 5520214 w 6624923"/>
              <a:gd name="connsiteY5177" fmla="*/ 2646140 h 4288440"/>
              <a:gd name="connsiteX5178" fmla="*/ 6401276 w 6624923"/>
              <a:gd name="connsiteY5178" fmla="*/ 3424904 h 4288440"/>
              <a:gd name="connsiteX5179" fmla="*/ 6401276 w 6624923"/>
              <a:gd name="connsiteY5179" fmla="*/ 3420237 h 4288440"/>
              <a:gd name="connsiteX5180" fmla="*/ 6401276 w 6624923"/>
              <a:gd name="connsiteY5180" fmla="*/ 3406140 h 4288440"/>
              <a:gd name="connsiteX5181" fmla="*/ 6396609 w 6624923"/>
              <a:gd name="connsiteY5181" fmla="*/ 3377946 h 4288440"/>
              <a:gd name="connsiteX5182" fmla="*/ 6396609 w 6624923"/>
              <a:gd name="connsiteY5182" fmla="*/ 3349752 h 4288440"/>
              <a:gd name="connsiteX5183" fmla="*/ 6396609 w 6624923"/>
              <a:gd name="connsiteY5183" fmla="*/ 3345085 h 4288440"/>
              <a:gd name="connsiteX5184" fmla="*/ 6391942 w 6624923"/>
              <a:gd name="connsiteY5184" fmla="*/ 3340418 h 4288440"/>
              <a:gd name="connsiteX5185" fmla="*/ 6391942 w 6624923"/>
              <a:gd name="connsiteY5185" fmla="*/ 3330988 h 4288440"/>
              <a:gd name="connsiteX5186" fmla="*/ 6391942 w 6624923"/>
              <a:gd name="connsiteY5186" fmla="*/ 3307556 h 4288440"/>
              <a:gd name="connsiteX5187" fmla="*/ 6391942 w 6624923"/>
              <a:gd name="connsiteY5187" fmla="*/ 3284125 h 4288440"/>
              <a:gd name="connsiteX5188" fmla="*/ 6396609 w 6624923"/>
              <a:gd name="connsiteY5188" fmla="*/ 3302889 h 4288440"/>
              <a:gd name="connsiteX5189" fmla="*/ 6401276 w 6624923"/>
              <a:gd name="connsiteY5189" fmla="*/ 3316986 h 4288440"/>
              <a:gd name="connsiteX5190" fmla="*/ 6405944 w 6624923"/>
              <a:gd name="connsiteY5190" fmla="*/ 3331083 h 4288440"/>
              <a:gd name="connsiteX5191" fmla="*/ 6410611 w 6624923"/>
              <a:gd name="connsiteY5191" fmla="*/ 3335750 h 4288440"/>
              <a:gd name="connsiteX5192" fmla="*/ 6415278 w 6624923"/>
              <a:gd name="connsiteY5192" fmla="*/ 3349847 h 4288440"/>
              <a:gd name="connsiteX5193" fmla="*/ 6415278 w 6624923"/>
              <a:gd name="connsiteY5193" fmla="*/ 3382709 h 4288440"/>
              <a:gd name="connsiteX5194" fmla="*/ 6415278 w 6624923"/>
              <a:gd name="connsiteY5194" fmla="*/ 3420237 h 4288440"/>
              <a:gd name="connsiteX5195" fmla="*/ 6415278 w 6624923"/>
              <a:gd name="connsiteY5195" fmla="*/ 3429667 h 4288440"/>
              <a:gd name="connsiteX5196" fmla="*/ 6410611 w 6624923"/>
              <a:gd name="connsiteY5196" fmla="*/ 3434334 h 4288440"/>
              <a:gd name="connsiteX5197" fmla="*/ 6410611 w 6624923"/>
              <a:gd name="connsiteY5197" fmla="*/ 3434334 h 4288440"/>
              <a:gd name="connsiteX5198" fmla="*/ 6401276 w 6624923"/>
              <a:gd name="connsiteY5198" fmla="*/ 3424904 h 4288440"/>
              <a:gd name="connsiteX5199" fmla="*/ 337375 w 6624923"/>
              <a:gd name="connsiteY5199" fmla="*/ 3420237 h 4288440"/>
              <a:gd name="connsiteX5200" fmla="*/ 332708 w 6624923"/>
              <a:gd name="connsiteY5200" fmla="*/ 3415570 h 4288440"/>
              <a:gd name="connsiteX5201" fmla="*/ 328041 w 6624923"/>
              <a:gd name="connsiteY5201" fmla="*/ 3415570 h 4288440"/>
              <a:gd name="connsiteX5202" fmla="*/ 323374 w 6624923"/>
              <a:gd name="connsiteY5202" fmla="*/ 3410903 h 4288440"/>
              <a:gd name="connsiteX5203" fmla="*/ 318707 w 6624923"/>
              <a:gd name="connsiteY5203" fmla="*/ 3406235 h 4288440"/>
              <a:gd name="connsiteX5204" fmla="*/ 304610 w 6624923"/>
              <a:gd name="connsiteY5204" fmla="*/ 3382804 h 4288440"/>
              <a:gd name="connsiteX5205" fmla="*/ 290513 w 6624923"/>
              <a:gd name="connsiteY5205" fmla="*/ 3354610 h 4288440"/>
              <a:gd name="connsiteX5206" fmla="*/ 281178 w 6624923"/>
              <a:gd name="connsiteY5206" fmla="*/ 3335846 h 4288440"/>
              <a:gd name="connsiteX5207" fmla="*/ 281178 w 6624923"/>
              <a:gd name="connsiteY5207" fmla="*/ 3312414 h 4288440"/>
              <a:gd name="connsiteX5208" fmla="*/ 285845 w 6624923"/>
              <a:gd name="connsiteY5208" fmla="*/ 3284220 h 4288440"/>
              <a:gd name="connsiteX5209" fmla="*/ 290513 w 6624923"/>
              <a:gd name="connsiteY5209" fmla="*/ 3265456 h 4288440"/>
              <a:gd name="connsiteX5210" fmla="*/ 290513 w 6624923"/>
              <a:gd name="connsiteY5210" fmla="*/ 3256121 h 4288440"/>
              <a:gd name="connsiteX5211" fmla="*/ 295180 w 6624923"/>
              <a:gd name="connsiteY5211" fmla="*/ 3256121 h 4288440"/>
              <a:gd name="connsiteX5212" fmla="*/ 299847 w 6624923"/>
              <a:gd name="connsiteY5212" fmla="*/ 3256121 h 4288440"/>
              <a:gd name="connsiteX5213" fmla="*/ 299847 w 6624923"/>
              <a:gd name="connsiteY5213" fmla="*/ 3260789 h 4288440"/>
              <a:gd name="connsiteX5214" fmla="*/ 304514 w 6624923"/>
              <a:gd name="connsiteY5214" fmla="*/ 3265456 h 4288440"/>
              <a:gd name="connsiteX5215" fmla="*/ 309182 w 6624923"/>
              <a:gd name="connsiteY5215" fmla="*/ 3265456 h 4288440"/>
              <a:gd name="connsiteX5216" fmla="*/ 313849 w 6624923"/>
              <a:gd name="connsiteY5216" fmla="*/ 3270123 h 4288440"/>
              <a:gd name="connsiteX5217" fmla="*/ 313849 w 6624923"/>
              <a:gd name="connsiteY5217" fmla="*/ 3279553 h 4288440"/>
              <a:gd name="connsiteX5218" fmla="*/ 313849 w 6624923"/>
              <a:gd name="connsiteY5218" fmla="*/ 3293650 h 4288440"/>
              <a:gd name="connsiteX5219" fmla="*/ 309182 w 6624923"/>
              <a:gd name="connsiteY5219" fmla="*/ 3326511 h 4288440"/>
              <a:gd name="connsiteX5220" fmla="*/ 313849 w 6624923"/>
              <a:gd name="connsiteY5220" fmla="*/ 3354705 h 4288440"/>
              <a:gd name="connsiteX5221" fmla="*/ 318516 w 6624923"/>
              <a:gd name="connsiteY5221" fmla="*/ 3373470 h 4288440"/>
              <a:gd name="connsiteX5222" fmla="*/ 337280 w 6624923"/>
              <a:gd name="connsiteY5222" fmla="*/ 3392234 h 4288440"/>
              <a:gd name="connsiteX5223" fmla="*/ 346615 w 6624923"/>
              <a:gd name="connsiteY5223" fmla="*/ 3406331 h 4288440"/>
              <a:gd name="connsiteX5224" fmla="*/ 351282 w 6624923"/>
              <a:gd name="connsiteY5224" fmla="*/ 3415665 h 4288440"/>
              <a:gd name="connsiteX5225" fmla="*/ 346615 w 6624923"/>
              <a:gd name="connsiteY5225" fmla="*/ 3429762 h 4288440"/>
              <a:gd name="connsiteX5226" fmla="*/ 337375 w 6624923"/>
              <a:gd name="connsiteY5226" fmla="*/ 3420237 h 4288440"/>
              <a:gd name="connsiteX5227" fmla="*/ 3153728 w 6624923"/>
              <a:gd name="connsiteY5227" fmla="*/ 3349847 h 4288440"/>
              <a:gd name="connsiteX5228" fmla="*/ 3116295 w 6624923"/>
              <a:gd name="connsiteY5228" fmla="*/ 3345180 h 4288440"/>
              <a:gd name="connsiteX5229" fmla="*/ 3102197 w 6624923"/>
              <a:gd name="connsiteY5229" fmla="*/ 3345180 h 4288440"/>
              <a:gd name="connsiteX5230" fmla="*/ 3092863 w 6624923"/>
              <a:gd name="connsiteY5230" fmla="*/ 3345180 h 4288440"/>
              <a:gd name="connsiteX5231" fmla="*/ 3064764 w 6624923"/>
              <a:gd name="connsiteY5231" fmla="*/ 3340513 h 4288440"/>
              <a:gd name="connsiteX5232" fmla="*/ 3046000 w 6624923"/>
              <a:gd name="connsiteY5232" fmla="*/ 3326416 h 4288440"/>
              <a:gd name="connsiteX5233" fmla="*/ 3036665 w 6624923"/>
              <a:gd name="connsiteY5233" fmla="*/ 3307652 h 4288440"/>
              <a:gd name="connsiteX5234" fmla="*/ 3036665 w 6624923"/>
              <a:gd name="connsiteY5234" fmla="*/ 3284220 h 4288440"/>
              <a:gd name="connsiteX5235" fmla="*/ 3041333 w 6624923"/>
              <a:gd name="connsiteY5235" fmla="*/ 3260789 h 4288440"/>
              <a:gd name="connsiteX5236" fmla="*/ 3041333 w 6624923"/>
              <a:gd name="connsiteY5236" fmla="*/ 3242024 h 4288440"/>
              <a:gd name="connsiteX5237" fmla="*/ 3050667 w 6624923"/>
              <a:gd name="connsiteY5237" fmla="*/ 3232690 h 4288440"/>
              <a:gd name="connsiteX5238" fmla="*/ 3055334 w 6624923"/>
              <a:gd name="connsiteY5238" fmla="*/ 3223260 h 4288440"/>
              <a:gd name="connsiteX5239" fmla="*/ 3064669 w 6624923"/>
              <a:gd name="connsiteY5239" fmla="*/ 3213926 h 4288440"/>
              <a:gd name="connsiteX5240" fmla="*/ 3069336 w 6624923"/>
              <a:gd name="connsiteY5240" fmla="*/ 3204496 h 4288440"/>
              <a:gd name="connsiteX5241" fmla="*/ 3069336 w 6624923"/>
              <a:gd name="connsiteY5241" fmla="*/ 3199829 h 4288440"/>
              <a:gd name="connsiteX5242" fmla="*/ 3078671 w 6624923"/>
              <a:gd name="connsiteY5242" fmla="*/ 3190399 h 4288440"/>
              <a:gd name="connsiteX5243" fmla="*/ 3088005 w 6624923"/>
              <a:gd name="connsiteY5243" fmla="*/ 3180969 h 4288440"/>
              <a:gd name="connsiteX5244" fmla="*/ 3106770 w 6624923"/>
              <a:gd name="connsiteY5244" fmla="*/ 3157538 h 4288440"/>
              <a:gd name="connsiteX5245" fmla="*/ 3125534 w 6624923"/>
              <a:gd name="connsiteY5245" fmla="*/ 3143441 h 4288440"/>
              <a:gd name="connsiteX5246" fmla="*/ 3144298 w 6624923"/>
              <a:gd name="connsiteY5246" fmla="*/ 3134011 h 4288440"/>
              <a:gd name="connsiteX5247" fmla="*/ 3163062 w 6624923"/>
              <a:gd name="connsiteY5247" fmla="*/ 3129344 h 4288440"/>
              <a:gd name="connsiteX5248" fmla="*/ 3181826 w 6624923"/>
              <a:gd name="connsiteY5248" fmla="*/ 3129344 h 4288440"/>
              <a:gd name="connsiteX5249" fmla="*/ 3191161 w 6624923"/>
              <a:gd name="connsiteY5249" fmla="*/ 3124676 h 4288440"/>
              <a:gd name="connsiteX5250" fmla="*/ 3195828 w 6624923"/>
              <a:gd name="connsiteY5250" fmla="*/ 3115247 h 4288440"/>
              <a:gd name="connsiteX5251" fmla="*/ 3200495 w 6624923"/>
              <a:gd name="connsiteY5251" fmla="*/ 3101149 h 4288440"/>
              <a:gd name="connsiteX5252" fmla="*/ 3205163 w 6624923"/>
              <a:gd name="connsiteY5252" fmla="*/ 3091720 h 4288440"/>
              <a:gd name="connsiteX5253" fmla="*/ 3214497 w 6624923"/>
              <a:gd name="connsiteY5253" fmla="*/ 3072956 h 4288440"/>
              <a:gd name="connsiteX5254" fmla="*/ 3228594 w 6624923"/>
              <a:gd name="connsiteY5254" fmla="*/ 3058859 h 4288440"/>
              <a:gd name="connsiteX5255" fmla="*/ 3237929 w 6624923"/>
              <a:gd name="connsiteY5255" fmla="*/ 3054191 h 4288440"/>
              <a:gd name="connsiteX5256" fmla="*/ 3247263 w 6624923"/>
              <a:gd name="connsiteY5256" fmla="*/ 3049524 h 4288440"/>
              <a:gd name="connsiteX5257" fmla="*/ 3266028 w 6624923"/>
              <a:gd name="connsiteY5257" fmla="*/ 3035427 h 4288440"/>
              <a:gd name="connsiteX5258" fmla="*/ 3289459 w 6624923"/>
              <a:gd name="connsiteY5258" fmla="*/ 3021330 h 4288440"/>
              <a:gd name="connsiteX5259" fmla="*/ 3298793 w 6624923"/>
              <a:gd name="connsiteY5259" fmla="*/ 3016663 h 4288440"/>
              <a:gd name="connsiteX5260" fmla="*/ 3308128 w 6624923"/>
              <a:gd name="connsiteY5260" fmla="*/ 3016663 h 4288440"/>
              <a:gd name="connsiteX5261" fmla="*/ 3317462 w 6624923"/>
              <a:gd name="connsiteY5261" fmla="*/ 3007328 h 4288440"/>
              <a:gd name="connsiteX5262" fmla="*/ 3331559 w 6624923"/>
              <a:gd name="connsiteY5262" fmla="*/ 3002661 h 4288440"/>
              <a:gd name="connsiteX5263" fmla="*/ 3354991 w 6624923"/>
              <a:gd name="connsiteY5263" fmla="*/ 2997994 h 4288440"/>
              <a:gd name="connsiteX5264" fmla="*/ 3369088 w 6624923"/>
              <a:gd name="connsiteY5264" fmla="*/ 2997994 h 4288440"/>
              <a:gd name="connsiteX5265" fmla="*/ 3378422 w 6624923"/>
              <a:gd name="connsiteY5265" fmla="*/ 2997994 h 4288440"/>
              <a:gd name="connsiteX5266" fmla="*/ 3378422 w 6624923"/>
              <a:gd name="connsiteY5266" fmla="*/ 3007328 h 4288440"/>
              <a:gd name="connsiteX5267" fmla="*/ 3383090 w 6624923"/>
              <a:gd name="connsiteY5267" fmla="*/ 3011996 h 4288440"/>
              <a:gd name="connsiteX5268" fmla="*/ 3392424 w 6624923"/>
              <a:gd name="connsiteY5268" fmla="*/ 3007328 h 4288440"/>
              <a:gd name="connsiteX5269" fmla="*/ 3401759 w 6624923"/>
              <a:gd name="connsiteY5269" fmla="*/ 2997994 h 4288440"/>
              <a:gd name="connsiteX5270" fmla="*/ 3415856 w 6624923"/>
              <a:gd name="connsiteY5270" fmla="*/ 2979230 h 4288440"/>
              <a:gd name="connsiteX5271" fmla="*/ 3448622 w 6624923"/>
              <a:gd name="connsiteY5271" fmla="*/ 2965133 h 4288440"/>
              <a:gd name="connsiteX5272" fmla="*/ 3486055 w 6624923"/>
              <a:gd name="connsiteY5272" fmla="*/ 2955703 h 4288440"/>
              <a:gd name="connsiteX5273" fmla="*/ 3532918 w 6624923"/>
              <a:gd name="connsiteY5273" fmla="*/ 2955703 h 4288440"/>
              <a:gd name="connsiteX5274" fmla="*/ 3565684 w 6624923"/>
              <a:gd name="connsiteY5274" fmla="*/ 2955703 h 4288440"/>
              <a:gd name="connsiteX5275" fmla="*/ 3584448 w 6624923"/>
              <a:gd name="connsiteY5275" fmla="*/ 2960370 h 4288440"/>
              <a:gd name="connsiteX5276" fmla="*/ 3603212 w 6624923"/>
              <a:gd name="connsiteY5276" fmla="*/ 2965037 h 4288440"/>
              <a:gd name="connsiteX5277" fmla="*/ 3621977 w 6624923"/>
              <a:gd name="connsiteY5277" fmla="*/ 2979134 h 4288440"/>
              <a:gd name="connsiteX5278" fmla="*/ 3640741 w 6624923"/>
              <a:gd name="connsiteY5278" fmla="*/ 2993231 h 4288440"/>
              <a:gd name="connsiteX5279" fmla="*/ 3650075 w 6624923"/>
              <a:gd name="connsiteY5279" fmla="*/ 2997899 h 4288440"/>
              <a:gd name="connsiteX5280" fmla="*/ 3659410 w 6624923"/>
              <a:gd name="connsiteY5280" fmla="*/ 2997899 h 4288440"/>
              <a:gd name="connsiteX5281" fmla="*/ 3664077 w 6624923"/>
              <a:gd name="connsiteY5281" fmla="*/ 3002566 h 4288440"/>
              <a:gd name="connsiteX5282" fmla="*/ 3659410 w 6624923"/>
              <a:gd name="connsiteY5282" fmla="*/ 3007233 h 4288440"/>
              <a:gd name="connsiteX5283" fmla="*/ 3650075 w 6624923"/>
              <a:gd name="connsiteY5283" fmla="*/ 3007233 h 4288440"/>
              <a:gd name="connsiteX5284" fmla="*/ 3631311 w 6624923"/>
              <a:gd name="connsiteY5284" fmla="*/ 3007233 h 4288440"/>
              <a:gd name="connsiteX5285" fmla="*/ 3603212 w 6624923"/>
              <a:gd name="connsiteY5285" fmla="*/ 2997899 h 4288440"/>
              <a:gd name="connsiteX5286" fmla="*/ 3565684 w 6624923"/>
              <a:gd name="connsiteY5286" fmla="*/ 2997899 h 4288440"/>
              <a:gd name="connsiteX5287" fmla="*/ 3528155 w 6624923"/>
              <a:gd name="connsiteY5287" fmla="*/ 2997899 h 4288440"/>
              <a:gd name="connsiteX5288" fmla="*/ 3490627 w 6624923"/>
              <a:gd name="connsiteY5288" fmla="*/ 2997899 h 4288440"/>
              <a:gd name="connsiteX5289" fmla="*/ 3476530 w 6624923"/>
              <a:gd name="connsiteY5289" fmla="*/ 3002566 h 4288440"/>
              <a:gd name="connsiteX5290" fmla="*/ 3471863 w 6624923"/>
              <a:gd name="connsiteY5290" fmla="*/ 3007233 h 4288440"/>
              <a:gd name="connsiteX5291" fmla="*/ 3457766 w 6624923"/>
              <a:gd name="connsiteY5291" fmla="*/ 3011900 h 4288440"/>
              <a:gd name="connsiteX5292" fmla="*/ 3443669 w 6624923"/>
              <a:gd name="connsiteY5292" fmla="*/ 3016568 h 4288440"/>
              <a:gd name="connsiteX5293" fmla="*/ 3429572 w 6624923"/>
              <a:gd name="connsiteY5293" fmla="*/ 3030665 h 4288440"/>
              <a:gd name="connsiteX5294" fmla="*/ 3415474 w 6624923"/>
              <a:gd name="connsiteY5294" fmla="*/ 3044762 h 4288440"/>
              <a:gd name="connsiteX5295" fmla="*/ 3410807 w 6624923"/>
              <a:gd name="connsiteY5295" fmla="*/ 3058859 h 4288440"/>
              <a:gd name="connsiteX5296" fmla="*/ 3410807 w 6624923"/>
              <a:gd name="connsiteY5296" fmla="*/ 3063526 h 4288440"/>
              <a:gd name="connsiteX5297" fmla="*/ 3406140 w 6624923"/>
              <a:gd name="connsiteY5297" fmla="*/ 3063526 h 4288440"/>
              <a:gd name="connsiteX5298" fmla="*/ 3401473 w 6624923"/>
              <a:gd name="connsiteY5298" fmla="*/ 3072956 h 4288440"/>
              <a:gd name="connsiteX5299" fmla="*/ 3401473 w 6624923"/>
              <a:gd name="connsiteY5299" fmla="*/ 3087053 h 4288440"/>
              <a:gd name="connsiteX5300" fmla="*/ 3396806 w 6624923"/>
              <a:gd name="connsiteY5300" fmla="*/ 3105817 h 4288440"/>
              <a:gd name="connsiteX5301" fmla="*/ 3392138 w 6624923"/>
              <a:gd name="connsiteY5301" fmla="*/ 3129248 h 4288440"/>
              <a:gd name="connsiteX5302" fmla="*/ 3382804 w 6624923"/>
              <a:gd name="connsiteY5302" fmla="*/ 3148013 h 4288440"/>
              <a:gd name="connsiteX5303" fmla="*/ 3373470 w 6624923"/>
              <a:gd name="connsiteY5303" fmla="*/ 3162110 h 4288440"/>
              <a:gd name="connsiteX5304" fmla="*/ 3368802 w 6624923"/>
              <a:gd name="connsiteY5304" fmla="*/ 3157442 h 4288440"/>
              <a:gd name="connsiteX5305" fmla="*/ 3359468 w 6624923"/>
              <a:gd name="connsiteY5305" fmla="*/ 3143345 h 4288440"/>
              <a:gd name="connsiteX5306" fmla="*/ 3354800 w 6624923"/>
              <a:gd name="connsiteY5306" fmla="*/ 3115151 h 4288440"/>
              <a:gd name="connsiteX5307" fmla="*/ 3354800 w 6624923"/>
              <a:gd name="connsiteY5307" fmla="*/ 3082290 h 4288440"/>
              <a:gd name="connsiteX5308" fmla="*/ 3354800 w 6624923"/>
              <a:gd name="connsiteY5308" fmla="*/ 3063526 h 4288440"/>
              <a:gd name="connsiteX5309" fmla="*/ 3350133 w 6624923"/>
              <a:gd name="connsiteY5309" fmla="*/ 3049429 h 4288440"/>
              <a:gd name="connsiteX5310" fmla="*/ 3350133 w 6624923"/>
              <a:gd name="connsiteY5310" fmla="*/ 3040095 h 4288440"/>
              <a:gd name="connsiteX5311" fmla="*/ 3350133 w 6624923"/>
              <a:gd name="connsiteY5311" fmla="*/ 3035427 h 4288440"/>
              <a:gd name="connsiteX5312" fmla="*/ 3336036 w 6624923"/>
              <a:gd name="connsiteY5312" fmla="*/ 3040095 h 4288440"/>
              <a:gd name="connsiteX5313" fmla="*/ 3317272 w 6624923"/>
              <a:gd name="connsiteY5313" fmla="*/ 3049429 h 4288440"/>
              <a:gd name="connsiteX5314" fmla="*/ 3298508 w 6624923"/>
              <a:gd name="connsiteY5314" fmla="*/ 3063526 h 4288440"/>
              <a:gd name="connsiteX5315" fmla="*/ 3289173 w 6624923"/>
              <a:gd name="connsiteY5315" fmla="*/ 3068193 h 4288440"/>
              <a:gd name="connsiteX5316" fmla="*/ 3284506 w 6624923"/>
              <a:gd name="connsiteY5316" fmla="*/ 3072860 h 4288440"/>
              <a:gd name="connsiteX5317" fmla="*/ 3279839 w 6624923"/>
              <a:gd name="connsiteY5317" fmla="*/ 3077528 h 4288440"/>
              <a:gd name="connsiteX5318" fmla="*/ 3275171 w 6624923"/>
              <a:gd name="connsiteY5318" fmla="*/ 3077528 h 4288440"/>
              <a:gd name="connsiteX5319" fmla="*/ 3265837 w 6624923"/>
              <a:gd name="connsiteY5319" fmla="*/ 3082195 h 4288440"/>
              <a:gd name="connsiteX5320" fmla="*/ 3256503 w 6624923"/>
              <a:gd name="connsiteY5320" fmla="*/ 3091624 h 4288440"/>
              <a:gd name="connsiteX5321" fmla="*/ 3247168 w 6624923"/>
              <a:gd name="connsiteY5321" fmla="*/ 3101054 h 4288440"/>
              <a:gd name="connsiteX5322" fmla="*/ 3242501 w 6624923"/>
              <a:gd name="connsiteY5322" fmla="*/ 3105722 h 4288440"/>
              <a:gd name="connsiteX5323" fmla="*/ 3242501 w 6624923"/>
              <a:gd name="connsiteY5323" fmla="*/ 3110389 h 4288440"/>
              <a:gd name="connsiteX5324" fmla="*/ 3237833 w 6624923"/>
              <a:gd name="connsiteY5324" fmla="*/ 3115056 h 4288440"/>
              <a:gd name="connsiteX5325" fmla="*/ 3233166 w 6624923"/>
              <a:gd name="connsiteY5325" fmla="*/ 3124486 h 4288440"/>
              <a:gd name="connsiteX5326" fmla="*/ 3228499 w 6624923"/>
              <a:gd name="connsiteY5326" fmla="*/ 3133916 h 4288440"/>
              <a:gd name="connsiteX5327" fmla="*/ 3228499 w 6624923"/>
              <a:gd name="connsiteY5327" fmla="*/ 3143345 h 4288440"/>
              <a:gd name="connsiteX5328" fmla="*/ 3219164 w 6624923"/>
              <a:gd name="connsiteY5328" fmla="*/ 3148013 h 4288440"/>
              <a:gd name="connsiteX5329" fmla="*/ 3209830 w 6624923"/>
              <a:gd name="connsiteY5329" fmla="*/ 3148013 h 4288440"/>
              <a:gd name="connsiteX5330" fmla="*/ 3205163 w 6624923"/>
              <a:gd name="connsiteY5330" fmla="*/ 3152680 h 4288440"/>
              <a:gd name="connsiteX5331" fmla="*/ 3209830 w 6624923"/>
              <a:gd name="connsiteY5331" fmla="*/ 3152680 h 4288440"/>
              <a:gd name="connsiteX5332" fmla="*/ 3219164 w 6624923"/>
              <a:gd name="connsiteY5332" fmla="*/ 3152680 h 4288440"/>
              <a:gd name="connsiteX5333" fmla="*/ 3228499 w 6624923"/>
              <a:gd name="connsiteY5333" fmla="*/ 3152680 h 4288440"/>
              <a:gd name="connsiteX5334" fmla="*/ 3228499 w 6624923"/>
              <a:gd name="connsiteY5334" fmla="*/ 3162110 h 4288440"/>
              <a:gd name="connsiteX5335" fmla="*/ 3223832 w 6624923"/>
              <a:gd name="connsiteY5335" fmla="*/ 3176207 h 4288440"/>
              <a:gd name="connsiteX5336" fmla="*/ 3214497 w 6624923"/>
              <a:gd name="connsiteY5336" fmla="*/ 3185541 h 4288440"/>
              <a:gd name="connsiteX5337" fmla="*/ 3209830 w 6624923"/>
              <a:gd name="connsiteY5337" fmla="*/ 3194971 h 4288440"/>
              <a:gd name="connsiteX5338" fmla="*/ 3200495 w 6624923"/>
              <a:gd name="connsiteY5338" fmla="*/ 3190304 h 4288440"/>
              <a:gd name="connsiteX5339" fmla="*/ 3200495 w 6624923"/>
              <a:gd name="connsiteY5339" fmla="*/ 3176207 h 4288440"/>
              <a:gd name="connsiteX5340" fmla="*/ 3195828 w 6624923"/>
              <a:gd name="connsiteY5340" fmla="*/ 3162110 h 4288440"/>
              <a:gd name="connsiteX5341" fmla="*/ 3195828 w 6624923"/>
              <a:gd name="connsiteY5341" fmla="*/ 3148013 h 4288440"/>
              <a:gd name="connsiteX5342" fmla="*/ 3195828 w 6624923"/>
              <a:gd name="connsiteY5342" fmla="*/ 3138678 h 4288440"/>
              <a:gd name="connsiteX5343" fmla="*/ 3186494 w 6624923"/>
              <a:gd name="connsiteY5343" fmla="*/ 3138678 h 4288440"/>
              <a:gd name="connsiteX5344" fmla="*/ 3177159 w 6624923"/>
              <a:gd name="connsiteY5344" fmla="*/ 3143345 h 4288440"/>
              <a:gd name="connsiteX5345" fmla="*/ 3163062 w 6624923"/>
              <a:gd name="connsiteY5345" fmla="*/ 3148013 h 4288440"/>
              <a:gd name="connsiteX5346" fmla="*/ 3158395 w 6624923"/>
              <a:gd name="connsiteY5346" fmla="*/ 3152680 h 4288440"/>
              <a:gd name="connsiteX5347" fmla="*/ 3163062 w 6624923"/>
              <a:gd name="connsiteY5347" fmla="*/ 3152680 h 4288440"/>
              <a:gd name="connsiteX5348" fmla="*/ 3172397 w 6624923"/>
              <a:gd name="connsiteY5348" fmla="*/ 3148013 h 4288440"/>
              <a:gd name="connsiteX5349" fmla="*/ 3181731 w 6624923"/>
              <a:gd name="connsiteY5349" fmla="*/ 3148013 h 4288440"/>
              <a:gd name="connsiteX5350" fmla="*/ 3186398 w 6624923"/>
              <a:gd name="connsiteY5350" fmla="*/ 3148013 h 4288440"/>
              <a:gd name="connsiteX5351" fmla="*/ 3186398 w 6624923"/>
              <a:gd name="connsiteY5351" fmla="*/ 3148013 h 4288440"/>
              <a:gd name="connsiteX5352" fmla="*/ 3181731 w 6624923"/>
              <a:gd name="connsiteY5352" fmla="*/ 3152680 h 4288440"/>
              <a:gd name="connsiteX5353" fmla="*/ 3177064 w 6624923"/>
              <a:gd name="connsiteY5353" fmla="*/ 3162110 h 4288440"/>
              <a:gd name="connsiteX5354" fmla="*/ 3167729 w 6624923"/>
              <a:gd name="connsiteY5354" fmla="*/ 3166777 h 4288440"/>
              <a:gd name="connsiteX5355" fmla="*/ 3167729 w 6624923"/>
              <a:gd name="connsiteY5355" fmla="*/ 3171444 h 4288440"/>
              <a:gd name="connsiteX5356" fmla="*/ 3163062 w 6624923"/>
              <a:gd name="connsiteY5356" fmla="*/ 3176111 h 4288440"/>
              <a:gd name="connsiteX5357" fmla="*/ 3153728 w 6624923"/>
              <a:gd name="connsiteY5357" fmla="*/ 3176111 h 4288440"/>
              <a:gd name="connsiteX5358" fmla="*/ 3149060 w 6624923"/>
              <a:gd name="connsiteY5358" fmla="*/ 3180779 h 4288440"/>
              <a:gd name="connsiteX5359" fmla="*/ 3139726 w 6624923"/>
              <a:gd name="connsiteY5359" fmla="*/ 3185446 h 4288440"/>
              <a:gd name="connsiteX5360" fmla="*/ 3135059 w 6624923"/>
              <a:gd name="connsiteY5360" fmla="*/ 3190113 h 4288440"/>
              <a:gd name="connsiteX5361" fmla="*/ 3130391 w 6624923"/>
              <a:gd name="connsiteY5361" fmla="*/ 3190113 h 4288440"/>
              <a:gd name="connsiteX5362" fmla="*/ 3125724 w 6624923"/>
              <a:gd name="connsiteY5362" fmla="*/ 3199543 h 4288440"/>
              <a:gd name="connsiteX5363" fmla="*/ 3116390 w 6624923"/>
              <a:gd name="connsiteY5363" fmla="*/ 3208878 h 4288440"/>
              <a:gd name="connsiteX5364" fmla="*/ 3111722 w 6624923"/>
              <a:gd name="connsiteY5364" fmla="*/ 3213545 h 4288440"/>
              <a:gd name="connsiteX5365" fmla="*/ 3102388 w 6624923"/>
              <a:gd name="connsiteY5365" fmla="*/ 3218212 h 4288440"/>
              <a:gd name="connsiteX5366" fmla="*/ 3097721 w 6624923"/>
              <a:gd name="connsiteY5366" fmla="*/ 3227641 h 4288440"/>
              <a:gd name="connsiteX5367" fmla="*/ 3097721 w 6624923"/>
              <a:gd name="connsiteY5367" fmla="*/ 3232309 h 4288440"/>
              <a:gd name="connsiteX5368" fmla="*/ 3093053 w 6624923"/>
              <a:gd name="connsiteY5368" fmla="*/ 3236976 h 4288440"/>
              <a:gd name="connsiteX5369" fmla="*/ 3088386 w 6624923"/>
              <a:gd name="connsiteY5369" fmla="*/ 3241643 h 4288440"/>
              <a:gd name="connsiteX5370" fmla="*/ 3083719 w 6624923"/>
              <a:gd name="connsiteY5370" fmla="*/ 3250978 h 4288440"/>
              <a:gd name="connsiteX5371" fmla="*/ 3069622 w 6624923"/>
              <a:gd name="connsiteY5371" fmla="*/ 3255645 h 4288440"/>
              <a:gd name="connsiteX5372" fmla="*/ 3060287 w 6624923"/>
              <a:gd name="connsiteY5372" fmla="*/ 3264980 h 4288440"/>
              <a:gd name="connsiteX5373" fmla="*/ 3055620 w 6624923"/>
              <a:gd name="connsiteY5373" fmla="*/ 3269647 h 4288440"/>
              <a:gd name="connsiteX5374" fmla="*/ 3055620 w 6624923"/>
              <a:gd name="connsiteY5374" fmla="*/ 3274314 h 4288440"/>
              <a:gd name="connsiteX5375" fmla="*/ 3060287 w 6624923"/>
              <a:gd name="connsiteY5375" fmla="*/ 3274314 h 4288440"/>
              <a:gd name="connsiteX5376" fmla="*/ 3064955 w 6624923"/>
              <a:gd name="connsiteY5376" fmla="*/ 3278981 h 4288440"/>
              <a:gd name="connsiteX5377" fmla="*/ 3060287 w 6624923"/>
              <a:gd name="connsiteY5377" fmla="*/ 3283649 h 4288440"/>
              <a:gd name="connsiteX5378" fmla="*/ 3055620 w 6624923"/>
              <a:gd name="connsiteY5378" fmla="*/ 3288316 h 4288440"/>
              <a:gd name="connsiteX5379" fmla="*/ 3060287 w 6624923"/>
              <a:gd name="connsiteY5379" fmla="*/ 3292983 h 4288440"/>
              <a:gd name="connsiteX5380" fmla="*/ 3069622 w 6624923"/>
              <a:gd name="connsiteY5380" fmla="*/ 3297650 h 4288440"/>
              <a:gd name="connsiteX5381" fmla="*/ 3060287 w 6624923"/>
              <a:gd name="connsiteY5381" fmla="*/ 3311747 h 4288440"/>
              <a:gd name="connsiteX5382" fmla="*/ 3055620 w 6624923"/>
              <a:gd name="connsiteY5382" fmla="*/ 3316415 h 4288440"/>
              <a:gd name="connsiteX5383" fmla="*/ 3055620 w 6624923"/>
              <a:gd name="connsiteY5383" fmla="*/ 3321082 h 4288440"/>
              <a:gd name="connsiteX5384" fmla="*/ 3055620 w 6624923"/>
              <a:gd name="connsiteY5384" fmla="*/ 3321082 h 4288440"/>
              <a:gd name="connsiteX5385" fmla="*/ 3064955 w 6624923"/>
              <a:gd name="connsiteY5385" fmla="*/ 3321082 h 4288440"/>
              <a:gd name="connsiteX5386" fmla="*/ 3088386 w 6624923"/>
              <a:gd name="connsiteY5386" fmla="*/ 3325749 h 4288440"/>
              <a:gd name="connsiteX5387" fmla="*/ 3107150 w 6624923"/>
              <a:gd name="connsiteY5387" fmla="*/ 3325749 h 4288440"/>
              <a:gd name="connsiteX5388" fmla="*/ 3111818 w 6624923"/>
              <a:gd name="connsiteY5388" fmla="*/ 3321082 h 4288440"/>
              <a:gd name="connsiteX5389" fmla="*/ 3116485 w 6624923"/>
              <a:gd name="connsiteY5389" fmla="*/ 3321082 h 4288440"/>
              <a:gd name="connsiteX5390" fmla="*/ 3125820 w 6624923"/>
              <a:gd name="connsiteY5390" fmla="*/ 3321082 h 4288440"/>
              <a:gd name="connsiteX5391" fmla="*/ 3182017 w 6624923"/>
              <a:gd name="connsiteY5391" fmla="*/ 3325749 h 4288440"/>
              <a:gd name="connsiteX5392" fmla="*/ 3238214 w 6624923"/>
              <a:gd name="connsiteY5392" fmla="*/ 3330416 h 4288440"/>
              <a:gd name="connsiteX5393" fmla="*/ 3266313 w 6624923"/>
              <a:gd name="connsiteY5393" fmla="*/ 3330416 h 4288440"/>
              <a:gd name="connsiteX5394" fmla="*/ 3280410 w 6624923"/>
              <a:gd name="connsiteY5394" fmla="*/ 3335084 h 4288440"/>
              <a:gd name="connsiteX5395" fmla="*/ 3285078 w 6624923"/>
              <a:gd name="connsiteY5395" fmla="*/ 3339751 h 4288440"/>
              <a:gd name="connsiteX5396" fmla="*/ 3285078 w 6624923"/>
              <a:gd name="connsiteY5396" fmla="*/ 3349085 h 4288440"/>
              <a:gd name="connsiteX5397" fmla="*/ 3275743 w 6624923"/>
              <a:gd name="connsiteY5397" fmla="*/ 3349085 h 4288440"/>
              <a:gd name="connsiteX5398" fmla="*/ 3266408 w 6624923"/>
              <a:gd name="connsiteY5398" fmla="*/ 3353753 h 4288440"/>
              <a:gd name="connsiteX5399" fmla="*/ 3233642 w 6624923"/>
              <a:gd name="connsiteY5399" fmla="*/ 3353753 h 4288440"/>
              <a:gd name="connsiteX5400" fmla="*/ 3196114 w 6624923"/>
              <a:gd name="connsiteY5400" fmla="*/ 3353753 h 4288440"/>
              <a:gd name="connsiteX5401" fmla="*/ 3153728 w 6624923"/>
              <a:gd name="connsiteY5401" fmla="*/ 3349847 h 4288440"/>
              <a:gd name="connsiteX5402" fmla="*/ 3074099 w 6624923"/>
              <a:gd name="connsiteY5402" fmla="*/ 3241929 h 4288440"/>
              <a:gd name="connsiteX5403" fmla="*/ 3069431 w 6624923"/>
              <a:gd name="connsiteY5403" fmla="*/ 3237262 h 4288440"/>
              <a:gd name="connsiteX5404" fmla="*/ 3064764 w 6624923"/>
              <a:gd name="connsiteY5404" fmla="*/ 3246691 h 4288440"/>
              <a:gd name="connsiteX5405" fmla="*/ 3064764 w 6624923"/>
              <a:gd name="connsiteY5405" fmla="*/ 3251359 h 4288440"/>
              <a:gd name="connsiteX5406" fmla="*/ 3069431 w 6624923"/>
              <a:gd name="connsiteY5406" fmla="*/ 3251359 h 4288440"/>
              <a:gd name="connsiteX5407" fmla="*/ 3074099 w 6624923"/>
              <a:gd name="connsiteY5407" fmla="*/ 3251359 h 4288440"/>
              <a:gd name="connsiteX5408" fmla="*/ 3074099 w 6624923"/>
              <a:gd name="connsiteY5408" fmla="*/ 3241929 h 4288440"/>
              <a:gd name="connsiteX5409" fmla="*/ 3102197 w 6624923"/>
              <a:gd name="connsiteY5409" fmla="*/ 3213830 h 4288440"/>
              <a:gd name="connsiteX5410" fmla="*/ 3111532 w 6624923"/>
              <a:gd name="connsiteY5410" fmla="*/ 3204401 h 4288440"/>
              <a:gd name="connsiteX5411" fmla="*/ 3106865 w 6624923"/>
              <a:gd name="connsiteY5411" fmla="*/ 3199733 h 4288440"/>
              <a:gd name="connsiteX5412" fmla="*/ 3097530 w 6624923"/>
              <a:gd name="connsiteY5412" fmla="*/ 3199733 h 4288440"/>
              <a:gd name="connsiteX5413" fmla="*/ 3092863 w 6624923"/>
              <a:gd name="connsiteY5413" fmla="*/ 3209068 h 4288440"/>
              <a:gd name="connsiteX5414" fmla="*/ 3088196 w 6624923"/>
              <a:gd name="connsiteY5414" fmla="*/ 3218403 h 4288440"/>
              <a:gd name="connsiteX5415" fmla="*/ 3088196 w 6624923"/>
              <a:gd name="connsiteY5415" fmla="*/ 3223070 h 4288440"/>
              <a:gd name="connsiteX5416" fmla="*/ 3092863 w 6624923"/>
              <a:gd name="connsiteY5416" fmla="*/ 3218403 h 4288440"/>
              <a:gd name="connsiteX5417" fmla="*/ 3102197 w 6624923"/>
              <a:gd name="connsiteY5417" fmla="*/ 3213830 h 4288440"/>
              <a:gd name="connsiteX5418" fmla="*/ 4540854 w 6624923"/>
              <a:gd name="connsiteY5418" fmla="*/ 3288887 h 4288440"/>
              <a:gd name="connsiteX5419" fmla="*/ 4545521 w 6624923"/>
              <a:gd name="connsiteY5419" fmla="*/ 3284220 h 4288440"/>
              <a:gd name="connsiteX5420" fmla="*/ 4559618 w 6624923"/>
              <a:gd name="connsiteY5420" fmla="*/ 3270123 h 4288440"/>
              <a:gd name="connsiteX5421" fmla="*/ 4578382 w 6624923"/>
              <a:gd name="connsiteY5421" fmla="*/ 3260693 h 4288440"/>
              <a:gd name="connsiteX5422" fmla="*/ 4587716 w 6624923"/>
              <a:gd name="connsiteY5422" fmla="*/ 3251264 h 4288440"/>
              <a:gd name="connsiteX5423" fmla="*/ 4601814 w 6624923"/>
              <a:gd name="connsiteY5423" fmla="*/ 3246596 h 4288440"/>
              <a:gd name="connsiteX5424" fmla="*/ 4606481 w 6624923"/>
              <a:gd name="connsiteY5424" fmla="*/ 3246596 h 4288440"/>
              <a:gd name="connsiteX5425" fmla="*/ 4606481 w 6624923"/>
              <a:gd name="connsiteY5425" fmla="*/ 3255931 h 4288440"/>
              <a:gd name="connsiteX5426" fmla="*/ 4601814 w 6624923"/>
              <a:gd name="connsiteY5426" fmla="*/ 3265265 h 4288440"/>
              <a:gd name="connsiteX5427" fmla="*/ 4592479 w 6624923"/>
              <a:gd name="connsiteY5427" fmla="*/ 3265265 h 4288440"/>
              <a:gd name="connsiteX5428" fmla="*/ 4592479 w 6624923"/>
              <a:gd name="connsiteY5428" fmla="*/ 3269933 h 4288440"/>
              <a:gd name="connsiteX5429" fmla="*/ 4587812 w 6624923"/>
              <a:gd name="connsiteY5429" fmla="*/ 3274600 h 4288440"/>
              <a:gd name="connsiteX5430" fmla="*/ 4583145 w 6624923"/>
              <a:gd name="connsiteY5430" fmla="*/ 3279267 h 4288440"/>
              <a:gd name="connsiteX5431" fmla="*/ 4564380 w 6624923"/>
              <a:gd name="connsiteY5431" fmla="*/ 3288602 h 4288440"/>
              <a:gd name="connsiteX5432" fmla="*/ 4550283 w 6624923"/>
              <a:gd name="connsiteY5432" fmla="*/ 3293269 h 4288440"/>
              <a:gd name="connsiteX5433" fmla="*/ 4540949 w 6624923"/>
              <a:gd name="connsiteY5433" fmla="*/ 3293269 h 4288440"/>
              <a:gd name="connsiteX5434" fmla="*/ 4540949 w 6624923"/>
              <a:gd name="connsiteY5434" fmla="*/ 3288887 h 4288440"/>
              <a:gd name="connsiteX5435" fmla="*/ 6344984 w 6624923"/>
              <a:gd name="connsiteY5435" fmla="*/ 3223165 h 4288440"/>
              <a:gd name="connsiteX5436" fmla="*/ 6344984 w 6624923"/>
              <a:gd name="connsiteY5436" fmla="*/ 3218498 h 4288440"/>
              <a:gd name="connsiteX5437" fmla="*/ 6344984 w 6624923"/>
              <a:gd name="connsiteY5437" fmla="*/ 3209163 h 4288440"/>
              <a:gd name="connsiteX5438" fmla="*/ 6344984 w 6624923"/>
              <a:gd name="connsiteY5438" fmla="*/ 3199829 h 4288440"/>
              <a:gd name="connsiteX5439" fmla="*/ 6335649 w 6624923"/>
              <a:gd name="connsiteY5439" fmla="*/ 3199829 h 4288440"/>
              <a:gd name="connsiteX5440" fmla="*/ 6321552 w 6624923"/>
              <a:gd name="connsiteY5440" fmla="*/ 3204496 h 4288440"/>
              <a:gd name="connsiteX5441" fmla="*/ 6307551 w 6624923"/>
              <a:gd name="connsiteY5441" fmla="*/ 3209163 h 4288440"/>
              <a:gd name="connsiteX5442" fmla="*/ 6298216 w 6624923"/>
              <a:gd name="connsiteY5442" fmla="*/ 3213830 h 4288440"/>
              <a:gd name="connsiteX5443" fmla="*/ 6288881 w 6624923"/>
              <a:gd name="connsiteY5443" fmla="*/ 3218498 h 4288440"/>
              <a:gd name="connsiteX5444" fmla="*/ 6284214 w 6624923"/>
              <a:gd name="connsiteY5444" fmla="*/ 3223165 h 4288440"/>
              <a:gd name="connsiteX5445" fmla="*/ 6279547 w 6624923"/>
              <a:gd name="connsiteY5445" fmla="*/ 3218498 h 4288440"/>
              <a:gd name="connsiteX5446" fmla="*/ 6284214 w 6624923"/>
              <a:gd name="connsiteY5446" fmla="*/ 3213830 h 4288440"/>
              <a:gd name="connsiteX5447" fmla="*/ 6288881 w 6624923"/>
              <a:gd name="connsiteY5447" fmla="*/ 3204401 h 4288440"/>
              <a:gd name="connsiteX5448" fmla="*/ 6293549 w 6624923"/>
              <a:gd name="connsiteY5448" fmla="*/ 3199733 h 4288440"/>
              <a:gd name="connsiteX5449" fmla="*/ 6298216 w 6624923"/>
              <a:gd name="connsiteY5449" fmla="*/ 3195066 h 4288440"/>
              <a:gd name="connsiteX5450" fmla="*/ 6330982 w 6624923"/>
              <a:gd name="connsiteY5450" fmla="*/ 3185636 h 4288440"/>
              <a:gd name="connsiteX5451" fmla="*/ 6345079 w 6624923"/>
              <a:gd name="connsiteY5451" fmla="*/ 3185636 h 4288440"/>
              <a:gd name="connsiteX5452" fmla="*/ 6359176 w 6624923"/>
              <a:gd name="connsiteY5452" fmla="*/ 3180969 h 4288440"/>
              <a:gd name="connsiteX5453" fmla="*/ 6373178 w 6624923"/>
              <a:gd name="connsiteY5453" fmla="*/ 3180969 h 4288440"/>
              <a:gd name="connsiteX5454" fmla="*/ 6377845 w 6624923"/>
              <a:gd name="connsiteY5454" fmla="*/ 3185636 h 4288440"/>
              <a:gd name="connsiteX5455" fmla="*/ 6368510 w 6624923"/>
              <a:gd name="connsiteY5455" fmla="*/ 3195066 h 4288440"/>
              <a:gd name="connsiteX5456" fmla="*/ 6359176 w 6624923"/>
              <a:gd name="connsiteY5456" fmla="*/ 3204496 h 4288440"/>
              <a:gd name="connsiteX5457" fmla="*/ 6359176 w 6624923"/>
              <a:gd name="connsiteY5457" fmla="*/ 3209163 h 4288440"/>
              <a:gd name="connsiteX5458" fmla="*/ 6363843 w 6624923"/>
              <a:gd name="connsiteY5458" fmla="*/ 3213830 h 4288440"/>
              <a:gd name="connsiteX5459" fmla="*/ 6359176 w 6624923"/>
              <a:gd name="connsiteY5459" fmla="*/ 3223165 h 4288440"/>
              <a:gd name="connsiteX5460" fmla="*/ 6349842 w 6624923"/>
              <a:gd name="connsiteY5460" fmla="*/ 3232595 h 4288440"/>
              <a:gd name="connsiteX5461" fmla="*/ 6344984 w 6624923"/>
              <a:gd name="connsiteY5461" fmla="*/ 3223165 h 4288440"/>
              <a:gd name="connsiteX5462" fmla="*/ 6223159 w 6624923"/>
              <a:gd name="connsiteY5462" fmla="*/ 3218498 h 4288440"/>
              <a:gd name="connsiteX5463" fmla="*/ 6213824 w 6624923"/>
              <a:gd name="connsiteY5463" fmla="*/ 3209163 h 4288440"/>
              <a:gd name="connsiteX5464" fmla="*/ 6218492 w 6624923"/>
              <a:gd name="connsiteY5464" fmla="*/ 3204496 h 4288440"/>
              <a:gd name="connsiteX5465" fmla="*/ 6227827 w 6624923"/>
              <a:gd name="connsiteY5465" fmla="*/ 3204496 h 4288440"/>
              <a:gd name="connsiteX5466" fmla="*/ 6232494 w 6624923"/>
              <a:gd name="connsiteY5466" fmla="*/ 3209163 h 4288440"/>
              <a:gd name="connsiteX5467" fmla="*/ 6237161 w 6624923"/>
              <a:gd name="connsiteY5467" fmla="*/ 3213830 h 4288440"/>
              <a:gd name="connsiteX5468" fmla="*/ 6246495 w 6624923"/>
              <a:gd name="connsiteY5468" fmla="*/ 3213830 h 4288440"/>
              <a:gd name="connsiteX5469" fmla="*/ 6246495 w 6624923"/>
              <a:gd name="connsiteY5469" fmla="*/ 3218498 h 4288440"/>
              <a:gd name="connsiteX5470" fmla="*/ 6237161 w 6624923"/>
              <a:gd name="connsiteY5470" fmla="*/ 3227928 h 4288440"/>
              <a:gd name="connsiteX5471" fmla="*/ 6223159 w 6624923"/>
              <a:gd name="connsiteY5471" fmla="*/ 3218498 h 4288440"/>
              <a:gd name="connsiteX5472" fmla="*/ 6110669 w 6624923"/>
              <a:gd name="connsiteY5472" fmla="*/ 3124676 h 4288440"/>
              <a:gd name="connsiteX5473" fmla="*/ 6110669 w 6624923"/>
              <a:gd name="connsiteY5473" fmla="*/ 3110579 h 4288440"/>
              <a:gd name="connsiteX5474" fmla="*/ 6110669 w 6624923"/>
              <a:gd name="connsiteY5474" fmla="*/ 3087148 h 4288440"/>
              <a:gd name="connsiteX5475" fmla="*/ 6115336 w 6624923"/>
              <a:gd name="connsiteY5475" fmla="*/ 3068384 h 4288440"/>
              <a:gd name="connsiteX5476" fmla="*/ 6120003 w 6624923"/>
              <a:gd name="connsiteY5476" fmla="*/ 3058954 h 4288440"/>
              <a:gd name="connsiteX5477" fmla="*/ 6120003 w 6624923"/>
              <a:gd name="connsiteY5477" fmla="*/ 3054287 h 4288440"/>
              <a:gd name="connsiteX5478" fmla="*/ 6120003 w 6624923"/>
              <a:gd name="connsiteY5478" fmla="*/ 3044857 h 4288440"/>
              <a:gd name="connsiteX5479" fmla="*/ 6124671 w 6624923"/>
              <a:gd name="connsiteY5479" fmla="*/ 3030760 h 4288440"/>
              <a:gd name="connsiteX5480" fmla="*/ 6138767 w 6624923"/>
              <a:gd name="connsiteY5480" fmla="*/ 3011996 h 4288440"/>
              <a:gd name="connsiteX5481" fmla="*/ 6148102 w 6624923"/>
              <a:gd name="connsiteY5481" fmla="*/ 2997899 h 4288440"/>
              <a:gd name="connsiteX5482" fmla="*/ 6162199 w 6624923"/>
              <a:gd name="connsiteY5482" fmla="*/ 2993231 h 4288440"/>
              <a:gd name="connsiteX5483" fmla="*/ 6166866 w 6624923"/>
              <a:gd name="connsiteY5483" fmla="*/ 2997899 h 4288440"/>
              <a:gd name="connsiteX5484" fmla="*/ 6162199 w 6624923"/>
              <a:gd name="connsiteY5484" fmla="*/ 3011996 h 4288440"/>
              <a:gd name="connsiteX5485" fmla="*/ 6157532 w 6624923"/>
              <a:gd name="connsiteY5485" fmla="*/ 3030760 h 4288440"/>
              <a:gd name="connsiteX5486" fmla="*/ 6148197 w 6624923"/>
              <a:gd name="connsiteY5486" fmla="*/ 3049524 h 4288440"/>
              <a:gd name="connsiteX5487" fmla="*/ 6138863 w 6624923"/>
              <a:gd name="connsiteY5487" fmla="*/ 3077718 h 4288440"/>
              <a:gd name="connsiteX5488" fmla="*/ 6124766 w 6624923"/>
              <a:gd name="connsiteY5488" fmla="*/ 3105912 h 4288440"/>
              <a:gd name="connsiteX5489" fmla="*/ 6120099 w 6624923"/>
              <a:gd name="connsiteY5489" fmla="*/ 3129344 h 4288440"/>
              <a:gd name="connsiteX5490" fmla="*/ 6115431 w 6624923"/>
              <a:gd name="connsiteY5490" fmla="*/ 3134011 h 4288440"/>
              <a:gd name="connsiteX5491" fmla="*/ 6115431 w 6624923"/>
              <a:gd name="connsiteY5491" fmla="*/ 3138678 h 4288440"/>
              <a:gd name="connsiteX5492" fmla="*/ 6115431 w 6624923"/>
              <a:gd name="connsiteY5492" fmla="*/ 3134011 h 4288440"/>
              <a:gd name="connsiteX5493" fmla="*/ 6110669 w 6624923"/>
              <a:gd name="connsiteY5493" fmla="*/ 3124676 h 4288440"/>
              <a:gd name="connsiteX5494" fmla="*/ 2169700 w 6624923"/>
              <a:gd name="connsiteY5494" fmla="*/ 3124676 h 4288440"/>
              <a:gd name="connsiteX5495" fmla="*/ 2174367 w 6624923"/>
              <a:gd name="connsiteY5495" fmla="*/ 3120009 h 4288440"/>
              <a:gd name="connsiteX5496" fmla="*/ 2179034 w 6624923"/>
              <a:gd name="connsiteY5496" fmla="*/ 3110674 h 4288440"/>
              <a:gd name="connsiteX5497" fmla="*/ 2188369 w 6624923"/>
              <a:gd name="connsiteY5497" fmla="*/ 3101340 h 4288440"/>
              <a:gd name="connsiteX5498" fmla="*/ 2193036 w 6624923"/>
              <a:gd name="connsiteY5498" fmla="*/ 3091910 h 4288440"/>
              <a:gd name="connsiteX5499" fmla="*/ 2193036 w 6624923"/>
              <a:gd name="connsiteY5499" fmla="*/ 3091910 h 4288440"/>
              <a:gd name="connsiteX5500" fmla="*/ 2202371 w 6624923"/>
              <a:gd name="connsiteY5500" fmla="*/ 3087243 h 4288440"/>
              <a:gd name="connsiteX5501" fmla="*/ 2207038 w 6624923"/>
              <a:gd name="connsiteY5501" fmla="*/ 3087243 h 4288440"/>
              <a:gd name="connsiteX5502" fmla="*/ 2216372 w 6624923"/>
              <a:gd name="connsiteY5502" fmla="*/ 3077813 h 4288440"/>
              <a:gd name="connsiteX5503" fmla="*/ 2221040 w 6624923"/>
              <a:gd name="connsiteY5503" fmla="*/ 3068479 h 4288440"/>
              <a:gd name="connsiteX5504" fmla="*/ 2225707 w 6624923"/>
              <a:gd name="connsiteY5504" fmla="*/ 3063812 h 4288440"/>
              <a:gd name="connsiteX5505" fmla="*/ 2225707 w 6624923"/>
              <a:gd name="connsiteY5505" fmla="*/ 3054477 h 4288440"/>
              <a:gd name="connsiteX5506" fmla="*/ 2235041 w 6624923"/>
              <a:gd name="connsiteY5506" fmla="*/ 3040380 h 4288440"/>
              <a:gd name="connsiteX5507" fmla="*/ 2239709 w 6624923"/>
              <a:gd name="connsiteY5507" fmla="*/ 3026283 h 4288440"/>
              <a:gd name="connsiteX5508" fmla="*/ 2244376 w 6624923"/>
              <a:gd name="connsiteY5508" fmla="*/ 3021616 h 4288440"/>
              <a:gd name="connsiteX5509" fmla="*/ 2244376 w 6624923"/>
              <a:gd name="connsiteY5509" fmla="*/ 3016949 h 4288440"/>
              <a:gd name="connsiteX5510" fmla="*/ 2253710 w 6624923"/>
              <a:gd name="connsiteY5510" fmla="*/ 3012281 h 4288440"/>
              <a:gd name="connsiteX5511" fmla="*/ 2263045 w 6624923"/>
              <a:gd name="connsiteY5511" fmla="*/ 3002947 h 4288440"/>
              <a:gd name="connsiteX5512" fmla="*/ 2277142 w 6624923"/>
              <a:gd name="connsiteY5512" fmla="*/ 2993517 h 4288440"/>
              <a:gd name="connsiteX5513" fmla="*/ 2281809 w 6624923"/>
              <a:gd name="connsiteY5513" fmla="*/ 2988850 h 4288440"/>
              <a:gd name="connsiteX5514" fmla="*/ 2286476 w 6624923"/>
              <a:gd name="connsiteY5514" fmla="*/ 2988850 h 4288440"/>
              <a:gd name="connsiteX5515" fmla="*/ 2286476 w 6624923"/>
              <a:gd name="connsiteY5515" fmla="*/ 2984183 h 4288440"/>
              <a:gd name="connsiteX5516" fmla="*/ 2286476 w 6624923"/>
              <a:gd name="connsiteY5516" fmla="*/ 2979515 h 4288440"/>
              <a:gd name="connsiteX5517" fmla="*/ 2291144 w 6624923"/>
              <a:gd name="connsiteY5517" fmla="*/ 2970181 h 4288440"/>
              <a:gd name="connsiteX5518" fmla="*/ 2309908 w 6624923"/>
              <a:gd name="connsiteY5518" fmla="*/ 2937320 h 4288440"/>
              <a:gd name="connsiteX5519" fmla="*/ 2333339 w 6624923"/>
              <a:gd name="connsiteY5519" fmla="*/ 2909126 h 4288440"/>
              <a:gd name="connsiteX5520" fmla="*/ 2338007 w 6624923"/>
              <a:gd name="connsiteY5520" fmla="*/ 2895029 h 4288440"/>
              <a:gd name="connsiteX5521" fmla="*/ 2342674 w 6624923"/>
              <a:gd name="connsiteY5521" fmla="*/ 2890361 h 4288440"/>
              <a:gd name="connsiteX5522" fmla="*/ 2347341 w 6624923"/>
              <a:gd name="connsiteY5522" fmla="*/ 2885694 h 4288440"/>
              <a:gd name="connsiteX5523" fmla="*/ 2347341 w 6624923"/>
              <a:gd name="connsiteY5523" fmla="*/ 2885694 h 4288440"/>
              <a:gd name="connsiteX5524" fmla="*/ 2356676 w 6624923"/>
              <a:gd name="connsiteY5524" fmla="*/ 2876360 h 4288440"/>
              <a:gd name="connsiteX5525" fmla="*/ 2361343 w 6624923"/>
              <a:gd name="connsiteY5525" fmla="*/ 2862263 h 4288440"/>
              <a:gd name="connsiteX5526" fmla="*/ 2370677 w 6624923"/>
              <a:gd name="connsiteY5526" fmla="*/ 2848166 h 4288440"/>
              <a:gd name="connsiteX5527" fmla="*/ 2380012 w 6624923"/>
              <a:gd name="connsiteY5527" fmla="*/ 2838831 h 4288440"/>
              <a:gd name="connsiteX5528" fmla="*/ 2384679 w 6624923"/>
              <a:gd name="connsiteY5528" fmla="*/ 2834164 h 4288440"/>
              <a:gd name="connsiteX5529" fmla="*/ 2389346 w 6624923"/>
              <a:gd name="connsiteY5529" fmla="*/ 2824829 h 4288440"/>
              <a:gd name="connsiteX5530" fmla="*/ 2398681 w 6624923"/>
              <a:gd name="connsiteY5530" fmla="*/ 2810732 h 4288440"/>
              <a:gd name="connsiteX5531" fmla="*/ 2412778 w 6624923"/>
              <a:gd name="connsiteY5531" fmla="*/ 2796635 h 4288440"/>
              <a:gd name="connsiteX5532" fmla="*/ 2422112 w 6624923"/>
              <a:gd name="connsiteY5532" fmla="*/ 2777871 h 4288440"/>
              <a:gd name="connsiteX5533" fmla="*/ 2431447 w 6624923"/>
              <a:gd name="connsiteY5533" fmla="*/ 2763774 h 4288440"/>
              <a:gd name="connsiteX5534" fmla="*/ 2440781 w 6624923"/>
              <a:gd name="connsiteY5534" fmla="*/ 2749677 h 4288440"/>
              <a:gd name="connsiteX5535" fmla="*/ 2450116 w 6624923"/>
              <a:gd name="connsiteY5535" fmla="*/ 2735580 h 4288440"/>
              <a:gd name="connsiteX5536" fmla="*/ 2450116 w 6624923"/>
              <a:gd name="connsiteY5536" fmla="*/ 2730913 h 4288440"/>
              <a:gd name="connsiteX5537" fmla="*/ 2445449 w 6624923"/>
              <a:gd name="connsiteY5537" fmla="*/ 2730913 h 4288440"/>
              <a:gd name="connsiteX5538" fmla="*/ 2440781 w 6624923"/>
              <a:gd name="connsiteY5538" fmla="*/ 2735580 h 4288440"/>
              <a:gd name="connsiteX5539" fmla="*/ 2445449 w 6624923"/>
              <a:gd name="connsiteY5539" fmla="*/ 2730913 h 4288440"/>
              <a:gd name="connsiteX5540" fmla="*/ 2450116 w 6624923"/>
              <a:gd name="connsiteY5540" fmla="*/ 2726246 h 4288440"/>
              <a:gd name="connsiteX5541" fmla="*/ 2454783 w 6624923"/>
              <a:gd name="connsiteY5541" fmla="*/ 2726246 h 4288440"/>
              <a:gd name="connsiteX5542" fmla="*/ 2459450 w 6624923"/>
              <a:gd name="connsiteY5542" fmla="*/ 2721578 h 4288440"/>
              <a:gd name="connsiteX5543" fmla="*/ 2459450 w 6624923"/>
              <a:gd name="connsiteY5543" fmla="*/ 2707481 h 4288440"/>
              <a:gd name="connsiteX5544" fmla="*/ 2464118 w 6624923"/>
              <a:gd name="connsiteY5544" fmla="*/ 2698052 h 4288440"/>
              <a:gd name="connsiteX5545" fmla="*/ 2459450 w 6624923"/>
              <a:gd name="connsiteY5545" fmla="*/ 2698052 h 4288440"/>
              <a:gd name="connsiteX5546" fmla="*/ 2454783 w 6624923"/>
              <a:gd name="connsiteY5546" fmla="*/ 2698052 h 4288440"/>
              <a:gd name="connsiteX5547" fmla="*/ 2459450 w 6624923"/>
              <a:gd name="connsiteY5547" fmla="*/ 2698052 h 4288440"/>
              <a:gd name="connsiteX5548" fmla="*/ 2464118 w 6624923"/>
              <a:gd name="connsiteY5548" fmla="*/ 2693384 h 4288440"/>
              <a:gd name="connsiteX5549" fmla="*/ 2468785 w 6624923"/>
              <a:gd name="connsiteY5549" fmla="*/ 2688717 h 4288440"/>
              <a:gd name="connsiteX5550" fmla="*/ 2473452 w 6624923"/>
              <a:gd name="connsiteY5550" fmla="*/ 2674620 h 4288440"/>
              <a:gd name="connsiteX5551" fmla="*/ 2482787 w 6624923"/>
              <a:gd name="connsiteY5551" fmla="*/ 2660523 h 4288440"/>
              <a:gd name="connsiteX5552" fmla="*/ 2482787 w 6624923"/>
              <a:gd name="connsiteY5552" fmla="*/ 2651189 h 4288440"/>
              <a:gd name="connsiteX5553" fmla="*/ 2487454 w 6624923"/>
              <a:gd name="connsiteY5553" fmla="*/ 2641854 h 4288440"/>
              <a:gd name="connsiteX5554" fmla="*/ 2492121 w 6624923"/>
              <a:gd name="connsiteY5554" fmla="*/ 2641854 h 4288440"/>
              <a:gd name="connsiteX5555" fmla="*/ 2496788 w 6624923"/>
              <a:gd name="connsiteY5555" fmla="*/ 2632424 h 4288440"/>
              <a:gd name="connsiteX5556" fmla="*/ 2501456 w 6624923"/>
              <a:gd name="connsiteY5556" fmla="*/ 2613660 h 4288440"/>
              <a:gd name="connsiteX5557" fmla="*/ 2506123 w 6624923"/>
              <a:gd name="connsiteY5557" fmla="*/ 2590229 h 4288440"/>
              <a:gd name="connsiteX5558" fmla="*/ 2510790 w 6624923"/>
              <a:gd name="connsiteY5558" fmla="*/ 2576132 h 4288440"/>
              <a:gd name="connsiteX5559" fmla="*/ 2515457 w 6624923"/>
              <a:gd name="connsiteY5559" fmla="*/ 2557367 h 4288440"/>
              <a:gd name="connsiteX5560" fmla="*/ 2529554 w 6624923"/>
              <a:gd name="connsiteY5560" fmla="*/ 2519839 h 4288440"/>
              <a:gd name="connsiteX5561" fmla="*/ 2538889 w 6624923"/>
              <a:gd name="connsiteY5561" fmla="*/ 2477643 h 4288440"/>
              <a:gd name="connsiteX5562" fmla="*/ 2543556 w 6624923"/>
              <a:gd name="connsiteY5562" fmla="*/ 2463546 h 4288440"/>
              <a:gd name="connsiteX5563" fmla="*/ 2543556 w 6624923"/>
              <a:gd name="connsiteY5563" fmla="*/ 2458879 h 4288440"/>
              <a:gd name="connsiteX5564" fmla="*/ 2548223 w 6624923"/>
              <a:gd name="connsiteY5564" fmla="*/ 2440115 h 4288440"/>
              <a:gd name="connsiteX5565" fmla="*/ 2557558 w 6624923"/>
              <a:gd name="connsiteY5565" fmla="*/ 2421350 h 4288440"/>
              <a:gd name="connsiteX5566" fmla="*/ 2562225 w 6624923"/>
              <a:gd name="connsiteY5566" fmla="*/ 2397919 h 4288440"/>
              <a:gd name="connsiteX5567" fmla="*/ 2566892 w 6624923"/>
              <a:gd name="connsiteY5567" fmla="*/ 2374487 h 4288440"/>
              <a:gd name="connsiteX5568" fmla="*/ 2571560 w 6624923"/>
              <a:gd name="connsiteY5568" fmla="*/ 2346293 h 4288440"/>
              <a:gd name="connsiteX5569" fmla="*/ 2576227 w 6624923"/>
              <a:gd name="connsiteY5569" fmla="*/ 2313432 h 4288440"/>
              <a:gd name="connsiteX5570" fmla="*/ 2580894 w 6624923"/>
              <a:gd name="connsiteY5570" fmla="*/ 2280571 h 4288440"/>
              <a:gd name="connsiteX5571" fmla="*/ 2580894 w 6624923"/>
              <a:gd name="connsiteY5571" fmla="*/ 2252377 h 4288440"/>
              <a:gd name="connsiteX5572" fmla="*/ 2580894 w 6624923"/>
              <a:gd name="connsiteY5572" fmla="*/ 2205419 h 4288440"/>
              <a:gd name="connsiteX5573" fmla="*/ 2576227 w 6624923"/>
              <a:gd name="connsiteY5573" fmla="*/ 2149126 h 4288440"/>
              <a:gd name="connsiteX5574" fmla="*/ 2566892 w 6624923"/>
              <a:gd name="connsiteY5574" fmla="*/ 2097500 h 4288440"/>
              <a:gd name="connsiteX5575" fmla="*/ 2552795 w 6624923"/>
              <a:gd name="connsiteY5575" fmla="*/ 2055305 h 4288440"/>
              <a:gd name="connsiteX5576" fmla="*/ 2552795 w 6624923"/>
              <a:gd name="connsiteY5576" fmla="*/ 2041208 h 4288440"/>
              <a:gd name="connsiteX5577" fmla="*/ 2548128 w 6624923"/>
              <a:gd name="connsiteY5577" fmla="*/ 2031778 h 4288440"/>
              <a:gd name="connsiteX5578" fmla="*/ 2543461 w 6624923"/>
              <a:gd name="connsiteY5578" fmla="*/ 2022348 h 4288440"/>
              <a:gd name="connsiteX5579" fmla="*/ 2534126 w 6624923"/>
              <a:gd name="connsiteY5579" fmla="*/ 1998917 h 4288440"/>
              <a:gd name="connsiteX5580" fmla="*/ 2524792 w 6624923"/>
              <a:gd name="connsiteY5580" fmla="*/ 1975485 h 4288440"/>
              <a:gd name="connsiteX5581" fmla="*/ 2515457 w 6624923"/>
              <a:gd name="connsiteY5581" fmla="*/ 1952054 h 4288440"/>
              <a:gd name="connsiteX5582" fmla="*/ 2520124 w 6624923"/>
              <a:gd name="connsiteY5582" fmla="*/ 1933289 h 4288440"/>
              <a:gd name="connsiteX5583" fmla="*/ 2524792 w 6624923"/>
              <a:gd name="connsiteY5583" fmla="*/ 1928622 h 4288440"/>
              <a:gd name="connsiteX5584" fmla="*/ 2538889 w 6624923"/>
              <a:gd name="connsiteY5584" fmla="*/ 1933289 h 4288440"/>
              <a:gd name="connsiteX5585" fmla="*/ 2543556 w 6624923"/>
              <a:gd name="connsiteY5585" fmla="*/ 1942624 h 4288440"/>
              <a:gd name="connsiteX5586" fmla="*/ 2552891 w 6624923"/>
              <a:gd name="connsiteY5586" fmla="*/ 1956721 h 4288440"/>
              <a:gd name="connsiteX5587" fmla="*/ 2562225 w 6624923"/>
              <a:gd name="connsiteY5587" fmla="*/ 1984915 h 4288440"/>
              <a:gd name="connsiteX5588" fmla="*/ 2566892 w 6624923"/>
              <a:gd name="connsiteY5588" fmla="*/ 1994249 h 4288440"/>
              <a:gd name="connsiteX5589" fmla="*/ 2566892 w 6624923"/>
              <a:gd name="connsiteY5589" fmla="*/ 1998917 h 4288440"/>
              <a:gd name="connsiteX5590" fmla="*/ 2566892 w 6624923"/>
              <a:gd name="connsiteY5590" fmla="*/ 2003584 h 4288440"/>
              <a:gd name="connsiteX5591" fmla="*/ 2576227 w 6624923"/>
              <a:gd name="connsiteY5591" fmla="*/ 2017681 h 4288440"/>
              <a:gd name="connsiteX5592" fmla="*/ 2590324 w 6624923"/>
              <a:gd name="connsiteY5592" fmla="*/ 2031778 h 4288440"/>
              <a:gd name="connsiteX5593" fmla="*/ 2594991 w 6624923"/>
              <a:gd name="connsiteY5593" fmla="*/ 2045875 h 4288440"/>
              <a:gd name="connsiteX5594" fmla="*/ 2599658 w 6624923"/>
              <a:gd name="connsiteY5594" fmla="*/ 2064639 h 4288440"/>
              <a:gd name="connsiteX5595" fmla="*/ 2604326 w 6624923"/>
              <a:gd name="connsiteY5595" fmla="*/ 2083403 h 4288440"/>
              <a:gd name="connsiteX5596" fmla="*/ 2604326 w 6624923"/>
              <a:gd name="connsiteY5596" fmla="*/ 2097500 h 4288440"/>
              <a:gd name="connsiteX5597" fmla="*/ 2608993 w 6624923"/>
              <a:gd name="connsiteY5597" fmla="*/ 2120932 h 4288440"/>
              <a:gd name="connsiteX5598" fmla="*/ 2608993 w 6624923"/>
              <a:gd name="connsiteY5598" fmla="*/ 2144363 h 4288440"/>
              <a:gd name="connsiteX5599" fmla="*/ 2608993 w 6624923"/>
              <a:gd name="connsiteY5599" fmla="*/ 2172462 h 4288440"/>
              <a:gd name="connsiteX5600" fmla="*/ 2608993 w 6624923"/>
              <a:gd name="connsiteY5600" fmla="*/ 2200656 h 4288440"/>
              <a:gd name="connsiteX5601" fmla="*/ 2613660 w 6624923"/>
              <a:gd name="connsiteY5601" fmla="*/ 2219420 h 4288440"/>
              <a:gd name="connsiteX5602" fmla="*/ 2613660 w 6624923"/>
              <a:gd name="connsiteY5602" fmla="*/ 2238185 h 4288440"/>
              <a:gd name="connsiteX5603" fmla="*/ 2613660 w 6624923"/>
              <a:gd name="connsiteY5603" fmla="*/ 2242852 h 4288440"/>
              <a:gd name="connsiteX5604" fmla="*/ 2618328 w 6624923"/>
              <a:gd name="connsiteY5604" fmla="*/ 2247519 h 4288440"/>
              <a:gd name="connsiteX5605" fmla="*/ 2613660 w 6624923"/>
              <a:gd name="connsiteY5605" fmla="*/ 2247519 h 4288440"/>
              <a:gd name="connsiteX5606" fmla="*/ 2608993 w 6624923"/>
              <a:gd name="connsiteY5606" fmla="*/ 2252186 h 4288440"/>
              <a:gd name="connsiteX5607" fmla="*/ 2608993 w 6624923"/>
              <a:gd name="connsiteY5607" fmla="*/ 2261616 h 4288440"/>
              <a:gd name="connsiteX5608" fmla="*/ 2618328 w 6624923"/>
              <a:gd name="connsiteY5608" fmla="*/ 2280380 h 4288440"/>
              <a:gd name="connsiteX5609" fmla="*/ 2627662 w 6624923"/>
              <a:gd name="connsiteY5609" fmla="*/ 2289810 h 4288440"/>
              <a:gd name="connsiteX5610" fmla="*/ 2622995 w 6624923"/>
              <a:gd name="connsiteY5610" fmla="*/ 2280380 h 4288440"/>
              <a:gd name="connsiteX5611" fmla="*/ 2618328 w 6624923"/>
              <a:gd name="connsiteY5611" fmla="*/ 2275713 h 4288440"/>
              <a:gd name="connsiteX5612" fmla="*/ 2622995 w 6624923"/>
              <a:gd name="connsiteY5612" fmla="*/ 2275713 h 4288440"/>
              <a:gd name="connsiteX5613" fmla="*/ 2627662 w 6624923"/>
              <a:gd name="connsiteY5613" fmla="*/ 2271046 h 4288440"/>
              <a:gd name="connsiteX5614" fmla="*/ 2632329 w 6624923"/>
              <a:gd name="connsiteY5614" fmla="*/ 2261711 h 4288440"/>
              <a:gd name="connsiteX5615" fmla="*/ 2632329 w 6624923"/>
              <a:gd name="connsiteY5615" fmla="*/ 2252282 h 4288440"/>
              <a:gd name="connsiteX5616" fmla="*/ 2632329 w 6624923"/>
              <a:gd name="connsiteY5616" fmla="*/ 2238185 h 4288440"/>
              <a:gd name="connsiteX5617" fmla="*/ 2632329 w 6624923"/>
              <a:gd name="connsiteY5617" fmla="*/ 2224088 h 4288440"/>
              <a:gd name="connsiteX5618" fmla="*/ 2632329 w 6624923"/>
              <a:gd name="connsiteY5618" fmla="*/ 2191226 h 4288440"/>
              <a:gd name="connsiteX5619" fmla="*/ 2636996 w 6624923"/>
              <a:gd name="connsiteY5619" fmla="*/ 2158365 h 4288440"/>
              <a:gd name="connsiteX5620" fmla="*/ 2632329 w 6624923"/>
              <a:gd name="connsiteY5620" fmla="*/ 2144268 h 4288440"/>
              <a:gd name="connsiteX5621" fmla="*/ 2627662 w 6624923"/>
              <a:gd name="connsiteY5621" fmla="*/ 2130171 h 4288440"/>
              <a:gd name="connsiteX5622" fmla="*/ 2627662 w 6624923"/>
              <a:gd name="connsiteY5622" fmla="*/ 2116074 h 4288440"/>
              <a:gd name="connsiteX5623" fmla="*/ 2632329 w 6624923"/>
              <a:gd name="connsiteY5623" fmla="*/ 2106644 h 4288440"/>
              <a:gd name="connsiteX5624" fmla="*/ 2636996 w 6624923"/>
              <a:gd name="connsiteY5624" fmla="*/ 2106644 h 4288440"/>
              <a:gd name="connsiteX5625" fmla="*/ 2641664 w 6624923"/>
              <a:gd name="connsiteY5625" fmla="*/ 2101977 h 4288440"/>
              <a:gd name="connsiteX5626" fmla="*/ 2641664 w 6624923"/>
              <a:gd name="connsiteY5626" fmla="*/ 2097310 h 4288440"/>
              <a:gd name="connsiteX5627" fmla="*/ 2646331 w 6624923"/>
              <a:gd name="connsiteY5627" fmla="*/ 2092643 h 4288440"/>
              <a:gd name="connsiteX5628" fmla="*/ 2646331 w 6624923"/>
              <a:gd name="connsiteY5628" fmla="*/ 2092643 h 4288440"/>
              <a:gd name="connsiteX5629" fmla="*/ 2650998 w 6624923"/>
              <a:gd name="connsiteY5629" fmla="*/ 2092643 h 4288440"/>
              <a:gd name="connsiteX5630" fmla="*/ 2650998 w 6624923"/>
              <a:gd name="connsiteY5630" fmla="*/ 2102072 h 4288440"/>
              <a:gd name="connsiteX5631" fmla="*/ 2646331 w 6624923"/>
              <a:gd name="connsiteY5631" fmla="*/ 2106740 h 4288440"/>
              <a:gd name="connsiteX5632" fmla="*/ 2641664 w 6624923"/>
              <a:gd name="connsiteY5632" fmla="*/ 2116169 h 4288440"/>
              <a:gd name="connsiteX5633" fmla="*/ 2636996 w 6624923"/>
              <a:gd name="connsiteY5633" fmla="*/ 2120837 h 4288440"/>
              <a:gd name="connsiteX5634" fmla="*/ 2646331 w 6624923"/>
              <a:gd name="connsiteY5634" fmla="*/ 2125504 h 4288440"/>
              <a:gd name="connsiteX5635" fmla="*/ 2650998 w 6624923"/>
              <a:gd name="connsiteY5635" fmla="*/ 2125504 h 4288440"/>
              <a:gd name="connsiteX5636" fmla="*/ 2646331 w 6624923"/>
              <a:gd name="connsiteY5636" fmla="*/ 2120837 h 4288440"/>
              <a:gd name="connsiteX5637" fmla="*/ 2641664 w 6624923"/>
              <a:gd name="connsiteY5637" fmla="*/ 2120837 h 4288440"/>
              <a:gd name="connsiteX5638" fmla="*/ 2650998 w 6624923"/>
              <a:gd name="connsiteY5638" fmla="*/ 2120837 h 4288440"/>
              <a:gd name="connsiteX5639" fmla="*/ 2660333 w 6624923"/>
              <a:gd name="connsiteY5639" fmla="*/ 2120837 h 4288440"/>
              <a:gd name="connsiteX5640" fmla="*/ 2665000 w 6624923"/>
              <a:gd name="connsiteY5640" fmla="*/ 2125504 h 4288440"/>
              <a:gd name="connsiteX5641" fmla="*/ 2665000 w 6624923"/>
              <a:gd name="connsiteY5641" fmla="*/ 2130171 h 4288440"/>
              <a:gd name="connsiteX5642" fmla="*/ 2660333 w 6624923"/>
              <a:gd name="connsiteY5642" fmla="*/ 2130171 h 4288440"/>
              <a:gd name="connsiteX5643" fmla="*/ 2655665 w 6624923"/>
              <a:gd name="connsiteY5643" fmla="*/ 2125504 h 4288440"/>
              <a:gd name="connsiteX5644" fmla="*/ 2655665 w 6624923"/>
              <a:gd name="connsiteY5644" fmla="*/ 2130171 h 4288440"/>
              <a:gd name="connsiteX5645" fmla="*/ 2655665 w 6624923"/>
              <a:gd name="connsiteY5645" fmla="*/ 2134838 h 4288440"/>
              <a:gd name="connsiteX5646" fmla="*/ 2655665 w 6624923"/>
              <a:gd name="connsiteY5646" fmla="*/ 2134838 h 4288440"/>
              <a:gd name="connsiteX5647" fmla="*/ 2660333 w 6624923"/>
              <a:gd name="connsiteY5647" fmla="*/ 2139506 h 4288440"/>
              <a:gd name="connsiteX5648" fmla="*/ 2655665 w 6624923"/>
              <a:gd name="connsiteY5648" fmla="*/ 2144173 h 4288440"/>
              <a:gd name="connsiteX5649" fmla="*/ 2650998 w 6624923"/>
              <a:gd name="connsiteY5649" fmla="*/ 2153603 h 4288440"/>
              <a:gd name="connsiteX5650" fmla="*/ 2660333 w 6624923"/>
              <a:gd name="connsiteY5650" fmla="*/ 2158270 h 4288440"/>
              <a:gd name="connsiteX5651" fmla="*/ 2665000 w 6624923"/>
              <a:gd name="connsiteY5651" fmla="*/ 2158270 h 4288440"/>
              <a:gd name="connsiteX5652" fmla="*/ 2660333 w 6624923"/>
              <a:gd name="connsiteY5652" fmla="*/ 2162937 h 4288440"/>
              <a:gd name="connsiteX5653" fmla="*/ 2655665 w 6624923"/>
              <a:gd name="connsiteY5653" fmla="*/ 2167604 h 4288440"/>
              <a:gd name="connsiteX5654" fmla="*/ 2660333 w 6624923"/>
              <a:gd name="connsiteY5654" fmla="*/ 2167604 h 4288440"/>
              <a:gd name="connsiteX5655" fmla="*/ 2669667 w 6624923"/>
              <a:gd name="connsiteY5655" fmla="*/ 2162937 h 4288440"/>
              <a:gd name="connsiteX5656" fmla="*/ 2669667 w 6624923"/>
              <a:gd name="connsiteY5656" fmla="*/ 2158270 h 4288440"/>
              <a:gd name="connsiteX5657" fmla="*/ 2674334 w 6624923"/>
              <a:gd name="connsiteY5657" fmla="*/ 2153603 h 4288440"/>
              <a:gd name="connsiteX5658" fmla="*/ 2679002 w 6624923"/>
              <a:gd name="connsiteY5658" fmla="*/ 2148935 h 4288440"/>
              <a:gd name="connsiteX5659" fmla="*/ 2683669 w 6624923"/>
              <a:gd name="connsiteY5659" fmla="*/ 2148935 h 4288440"/>
              <a:gd name="connsiteX5660" fmla="*/ 2674334 w 6624923"/>
              <a:gd name="connsiteY5660" fmla="*/ 2144268 h 4288440"/>
              <a:gd name="connsiteX5661" fmla="*/ 2665000 w 6624923"/>
              <a:gd name="connsiteY5661" fmla="*/ 2139601 h 4288440"/>
              <a:gd name="connsiteX5662" fmla="*/ 2669667 w 6624923"/>
              <a:gd name="connsiteY5662" fmla="*/ 2139601 h 4288440"/>
              <a:gd name="connsiteX5663" fmla="*/ 2674334 w 6624923"/>
              <a:gd name="connsiteY5663" fmla="*/ 2134934 h 4288440"/>
              <a:gd name="connsiteX5664" fmla="*/ 2669667 w 6624923"/>
              <a:gd name="connsiteY5664" fmla="*/ 2125599 h 4288440"/>
              <a:gd name="connsiteX5665" fmla="*/ 2669667 w 6624923"/>
              <a:gd name="connsiteY5665" fmla="*/ 2111502 h 4288440"/>
              <a:gd name="connsiteX5666" fmla="*/ 2669667 w 6624923"/>
              <a:gd name="connsiteY5666" fmla="*/ 2106835 h 4288440"/>
              <a:gd name="connsiteX5667" fmla="*/ 2674334 w 6624923"/>
              <a:gd name="connsiteY5667" fmla="*/ 2102168 h 4288440"/>
              <a:gd name="connsiteX5668" fmla="*/ 2665000 w 6624923"/>
              <a:gd name="connsiteY5668" fmla="*/ 2102168 h 4288440"/>
              <a:gd name="connsiteX5669" fmla="*/ 2665000 w 6624923"/>
              <a:gd name="connsiteY5669" fmla="*/ 2097500 h 4288440"/>
              <a:gd name="connsiteX5670" fmla="*/ 2660333 w 6624923"/>
              <a:gd name="connsiteY5670" fmla="*/ 2088166 h 4288440"/>
              <a:gd name="connsiteX5671" fmla="*/ 2660333 w 6624923"/>
              <a:gd name="connsiteY5671" fmla="*/ 2069402 h 4288440"/>
              <a:gd name="connsiteX5672" fmla="*/ 2660333 w 6624923"/>
              <a:gd name="connsiteY5672" fmla="*/ 2045970 h 4288440"/>
              <a:gd name="connsiteX5673" fmla="*/ 2660333 w 6624923"/>
              <a:gd name="connsiteY5673" fmla="*/ 2008442 h 4288440"/>
              <a:gd name="connsiteX5674" fmla="*/ 2655665 w 6624923"/>
              <a:gd name="connsiteY5674" fmla="*/ 1985010 h 4288440"/>
              <a:gd name="connsiteX5675" fmla="*/ 2655665 w 6624923"/>
              <a:gd name="connsiteY5675" fmla="*/ 1966246 h 4288440"/>
              <a:gd name="connsiteX5676" fmla="*/ 2650998 w 6624923"/>
              <a:gd name="connsiteY5676" fmla="*/ 1942814 h 4288440"/>
              <a:gd name="connsiteX5677" fmla="*/ 2650998 w 6624923"/>
              <a:gd name="connsiteY5677" fmla="*/ 1919383 h 4288440"/>
              <a:gd name="connsiteX5678" fmla="*/ 2646331 w 6624923"/>
              <a:gd name="connsiteY5678" fmla="*/ 1891189 h 4288440"/>
              <a:gd name="connsiteX5679" fmla="*/ 2646331 w 6624923"/>
              <a:gd name="connsiteY5679" fmla="*/ 1867757 h 4288440"/>
              <a:gd name="connsiteX5680" fmla="*/ 2646331 w 6624923"/>
              <a:gd name="connsiteY5680" fmla="*/ 1863090 h 4288440"/>
              <a:gd name="connsiteX5681" fmla="*/ 2646331 w 6624923"/>
              <a:gd name="connsiteY5681" fmla="*/ 1858423 h 4288440"/>
              <a:gd name="connsiteX5682" fmla="*/ 2641664 w 6624923"/>
              <a:gd name="connsiteY5682" fmla="*/ 1849088 h 4288440"/>
              <a:gd name="connsiteX5683" fmla="*/ 2641664 w 6624923"/>
              <a:gd name="connsiteY5683" fmla="*/ 1830324 h 4288440"/>
              <a:gd name="connsiteX5684" fmla="*/ 2636996 w 6624923"/>
              <a:gd name="connsiteY5684" fmla="*/ 1811560 h 4288440"/>
              <a:gd name="connsiteX5685" fmla="*/ 2636996 w 6624923"/>
              <a:gd name="connsiteY5685" fmla="*/ 1792796 h 4288440"/>
              <a:gd name="connsiteX5686" fmla="*/ 2632329 w 6624923"/>
              <a:gd name="connsiteY5686" fmla="*/ 1778699 h 4288440"/>
              <a:gd name="connsiteX5687" fmla="*/ 2627662 w 6624923"/>
              <a:gd name="connsiteY5687" fmla="*/ 1755267 h 4288440"/>
              <a:gd name="connsiteX5688" fmla="*/ 2622995 w 6624923"/>
              <a:gd name="connsiteY5688" fmla="*/ 1736503 h 4288440"/>
              <a:gd name="connsiteX5689" fmla="*/ 2618328 w 6624923"/>
              <a:gd name="connsiteY5689" fmla="*/ 1717739 h 4288440"/>
              <a:gd name="connsiteX5690" fmla="*/ 2618328 w 6624923"/>
              <a:gd name="connsiteY5690" fmla="*/ 1703642 h 4288440"/>
              <a:gd name="connsiteX5691" fmla="*/ 2622995 w 6624923"/>
              <a:gd name="connsiteY5691" fmla="*/ 1703642 h 4288440"/>
              <a:gd name="connsiteX5692" fmla="*/ 2632329 w 6624923"/>
              <a:gd name="connsiteY5692" fmla="*/ 1708309 h 4288440"/>
              <a:gd name="connsiteX5693" fmla="*/ 2641664 w 6624923"/>
              <a:gd name="connsiteY5693" fmla="*/ 1727073 h 4288440"/>
              <a:gd name="connsiteX5694" fmla="*/ 2650998 w 6624923"/>
              <a:gd name="connsiteY5694" fmla="*/ 1759934 h 4288440"/>
              <a:gd name="connsiteX5695" fmla="*/ 2655665 w 6624923"/>
              <a:gd name="connsiteY5695" fmla="*/ 1811560 h 4288440"/>
              <a:gd name="connsiteX5696" fmla="*/ 2665000 w 6624923"/>
              <a:gd name="connsiteY5696" fmla="*/ 1844421 h 4288440"/>
              <a:gd name="connsiteX5697" fmla="*/ 2665000 w 6624923"/>
              <a:gd name="connsiteY5697" fmla="*/ 1853851 h 4288440"/>
              <a:gd name="connsiteX5698" fmla="*/ 2669667 w 6624923"/>
              <a:gd name="connsiteY5698" fmla="*/ 1858518 h 4288440"/>
              <a:gd name="connsiteX5699" fmla="*/ 2669667 w 6624923"/>
              <a:gd name="connsiteY5699" fmla="*/ 1863185 h 4288440"/>
              <a:gd name="connsiteX5700" fmla="*/ 2669667 w 6624923"/>
              <a:gd name="connsiteY5700" fmla="*/ 1872615 h 4288440"/>
              <a:gd name="connsiteX5701" fmla="*/ 2674334 w 6624923"/>
              <a:gd name="connsiteY5701" fmla="*/ 1905476 h 4288440"/>
              <a:gd name="connsiteX5702" fmla="*/ 2683669 w 6624923"/>
              <a:gd name="connsiteY5702" fmla="*/ 1952435 h 4288440"/>
              <a:gd name="connsiteX5703" fmla="*/ 2688336 w 6624923"/>
              <a:gd name="connsiteY5703" fmla="*/ 2008727 h 4288440"/>
              <a:gd name="connsiteX5704" fmla="*/ 2693003 w 6624923"/>
              <a:gd name="connsiteY5704" fmla="*/ 2050923 h 4288440"/>
              <a:gd name="connsiteX5705" fmla="*/ 2697671 w 6624923"/>
              <a:gd name="connsiteY5705" fmla="*/ 2069687 h 4288440"/>
              <a:gd name="connsiteX5706" fmla="*/ 2697671 w 6624923"/>
              <a:gd name="connsiteY5706" fmla="*/ 2083784 h 4288440"/>
              <a:gd name="connsiteX5707" fmla="*/ 2702338 w 6624923"/>
              <a:gd name="connsiteY5707" fmla="*/ 2102549 h 4288440"/>
              <a:gd name="connsiteX5708" fmla="*/ 2702338 w 6624923"/>
              <a:gd name="connsiteY5708" fmla="*/ 2125980 h 4288440"/>
              <a:gd name="connsiteX5709" fmla="*/ 2702338 w 6624923"/>
              <a:gd name="connsiteY5709" fmla="*/ 2191703 h 4288440"/>
              <a:gd name="connsiteX5710" fmla="*/ 2702338 w 6624923"/>
              <a:gd name="connsiteY5710" fmla="*/ 2252663 h 4288440"/>
              <a:gd name="connsiteX5711" fmla="*/ 2697671 w 6624923"/>
              <a:gd name="connsiteY5711" fmla="*/ 2285524 h 4288440"/>
              <a:gd name="connsiteX5712" fmla="*/ 2697671 w 6624923"/>
              <a:gd name="connsiteY5712" fmla="*/ 2313718 h 4288440"/>
              <a:gd name="connsiteX5713" fmla="*/ 2693003 w 6624923"/>
              <a:gd name="connsiteY5713" fmla="*/ 2341912 h 4288440"/>
              <a:gd name="connsiteX5714" fmla="*/ 2688336 w 6624923"/>
              <a:gd name="connsiteY5714" fmla="*/ 2370011 h 4288440"/>
              <a:gd name="connsiteX5715" fmla="*/ 2683669 w 6624923"/>
              <a:gd name="connsiteY5715" fmla="*/ 2388775 h 4288440"/>
              <a:gd name="connsiteX5716" fmla="*/ 2683669 w 6624923"/>
              <a:gd name="connsiteY5716" fmla="*/ 2402872 h 4288440"/>
              <a:gd name="connsiteX5717" fmla="*/ 2679002 w 6624923"/>
              <a:gd name="connsiteY5717" fmla="*/ 2431066 h 4288440"/>
              <a:gd name="connsiteX5718" fmla="*/ 2669667 w 6624923"/>
              <a:gd name="connsiteY5718" fmla="*/ 2449830 h 4288440"/>
              <a:gd name="connsiteX5719" fmla="*/ 2660333 w 6624923"/>
              <a:gd name="connsiteY5719" fmla="*/ 2478024 h 4288440"/>
              <a:gd name="connsiteX5720" fmla="*/ 2655665 w 6624923"/>
              <a:gd name="connsiteY5720" fmla="*/ 2501456 h 4288440"/>
              <a:gd name="connsiteX5721" fmla="*/ 2646331 w 6624923"/>
              <a:gd name="connsiteY5721" fmla="*/ 2524887 h 4288440"/>
              <a:gd name="connsiteX5722" fmla="*/ 2636996 w 6624923"/>
              <a:gd name="connsiteY5722" fmla="*/ 2553081 h 4288440"/>
              <a:gd name="connsiteX5723" fmla="*/ 2627662 w 6624923"/>
              <a:gd name="connsiteY5723" fmla="*/ 2576513 h 4288440"/>
              <a:gd name="connsiteX5724" fmla="*/ 2622995 w 6624923"/>
              <a:gd name="connsiteY5724" fmla="*/ 2604611 h 4288440"/>
              <a:gd name="connsiteX5725" fmla="*/ 2618328 w 6624923"/>
              <a:gd name="connsiteY5725" fmla="*/ 2623376 h 4288440"/>
              <a:gd name="connsiteX5726" fmla="*/ 2608993 w 6624923"/>
              <a:gd name="connsiteY5726" fmla="*/ 2651570 h 4288440"/>
              <a:gd name="connsiteX5727" fmla="*/ 2599658 w 6624923"/>
              <a:gd name="connsiteY5727" fmla="*/ 2675001 h 4288440"/>
              <a:gd name="connsiteX5728" fmla="*/ 2590324 w 6624923"/>
              <a:gd name="connsiteY5728" fmla="*/ 2693765 h 4288440"/>
              <a:gd name="connsiteX5729" fmla="*/ 2580989 w 6624923"/>
              <a:gd name="connsiteY5729" fmla="*/ 2721959 h 4288440"/>
              <a:gd name="connsiteX5730" fmla="*/ 2571655 w 6624923"/>
              <a:gd name="connsiteY5730" fmla="*/ 2750153 h 4288440"/>
              <a:gd name="connsiteX5731" fmla="*/ 2562320 w 6624923"/>
              <a:gd name="connsiteY5731" fmla="*/ 2778347 h 4288440"/>
              <a:gd name="connsiteX5732" fmla="*/ 2562320 w 6624923"/>
              <a:gd name="connsiteY5732" fmla="*/ 2797112 h 4288440"/>
              <a:gd name="connsiteX5733" fmla="*/ 2557653 w 6624923"/>
              <a:gd name="connsiteY5733" fmla="*/ 2806541 h 4288440"/>
              <a:gd name="connsiteX5734" fmla="*/ 2557653 w 6624923"/>
              <a:gd name="connsiteY5734" fmla="*/ 2815876 h 4288440"/>
              <a:gd name="connsiteX5735" fmla="*/ 2552986 w 6624923"/>
              <a:gd name="connsiteY5735" fmla="*/ 2820543 h 4288440"/>
              <a:gd name="connsiteX5736" fmla="*/ 2548319 w 6624923"/>
              <a:gd name="connsiteY5736" fmla="*/ 2829878 h 4288440"/>
              <a:gd name="connsiteX5737" fmla="*/ 2538984 w 6624923"/>
              <a:gd name="connsiteY5737" fmla="*/ 2862739 h 4288440"/>
              <a:gd name="connsiteX5738" fmla="*/ 2529649 w 6624923"/>
              <a:gd name="connsiteY5738" fmla="*/ 2895600 h 4288440"/>
              <a:gd name="connsiteX5739" fmla="*/ 2524982 w 6624923"/>
              <a:gd name="connsiteY5739" fmla="*/ 2905030 h 4288440"/>
              <a:gd name="connsiteX5740" fmla="*/ 2520315 w 6624923"/>
              <a:gd name="connsiteY5740" fmla="*/ 2909697 h 4288440"/>
              <a:gd name="connsiteX5741" fmla="*/ 2520315 w 6624923"/>
              <a:gd name="connsiteY5741" fmla="*/ 2914364 h 4288440"/>
              <a:gd name="connsiteX5742" fmla="*/ 2515648 w 6624923"/>
              <a:gd name="connsiteY5742" fmla="*/ 2923699 h 4288440"/>
              <a:gd name="connsiteX5743" fmla="*/ 2515648 w 6624923"/>
              <a:gd name="connsiteY5743" fmla="*/ 2928366 h 4288440"/>
              <a:gd name="connsiteX5744" fmla="*/ 2510981 w 6624923"/>
              <a:gd name="connsiteY5744" fmla="*/ 2933033 h 4288440"/>
              <a:gd name="connsiteX5745" fmla="*/ 2510981 w 6624923"/>
              <a:gd name="connsiteY5745" fmla="*/ 2933033 h 4288440"/>
              <a:gd name="connsiteX5746" fmla="*/ 2506313 w 6624923"/>
              <a:gd name="connsiteY5746" fmla="*/ 2937701 h 4288440"/>
              <a:gd name="connsiteX5747" fmla="*/ 2501646 w 6624923"/>
              <a:gd name="connsiteY5747" fmla="*/ 2951798 h 4288440"/>
              <a:gd name="connsiteX5748" fmla="*/ 2487549 w 6624923"/>
              <a:gd name="connsiteY5748" fmla="*/ 2965895 h 4288440"/>
              <a:gd name="connsiteX5749" fmla="*/ 2473452 w 6624923"/>
              <a:gd name="connsiteY5749" fmla="*/ 2984659 h 4288440"/>
              <a:gd name="connsiteX5750" fmla="*/ 2464118 w 6624923"/>
              <a:gd name="connsiteY5750" fmla="*/ 3003423 h 4288440"/>
              <a:gd name="connsiteX5751" fmla="*/ 2454783 w 6624923"/>
              <a:gd name="connsiteY5751" fmla="*/ 3012758 h 4288440"/>
              <a:gd name="connsiteX5752" fmla="*/ 2450116 w 6624923"/>
              <a:gd name="connsiteY5752" fmla="*/ 3022187 h 4288440"/>
              <a:gd name="connsiteX5753" fmla="*/ 2445449 w 6624923"/>
              <a:gd name="connsiteY5753" fmla="*/ 3026855 h 4288440"/>
              <a:gd name="connsiteX5754" fmla="*/ 2440781 w 6624923"/>
              <a:gd name="connsiteY5754" fmla="*/ 3031522 h 4288440"/>
              <a:gd name="connsiteX5755" fmla="*/ 2440781 w 6624923"/>
              <a:gd name="connsiteY5755" fmla="*/ 3040856 h 4288440"/>
              <a:gd name="connsiteX5756" fmla="*/ 2426684 w 6624923"/>
              <a:gd name="connsiteY5756" fmla="*/ 3078385 h 4288440"/>
              <a:gd name="connsiteX5757" fmla="*/ 2422017 w 6624923"/>
              <a:gd name="connsiteY5757" fmla="*/ 3097149 h 4288440"/>
              <a:gd name="connsiteX5758" fmla="*/ 2417350 w 6624923"/>
              <a:gd name="connsiteY5758" fmla="*/ 3106579 h 4288440"/>
              <a:gd name="connsiteX5759" fmla="*/ 2408015 w 6624923"/>
              <a:gd name="connsiteY5759" fmla="*/ 3111246 h 4288440"/>
              <a:gd name="connsiteX5760" fmla="*/ 2389251 w 6624923"/>
              <a:gd name="connsiteY5760" fmla="*/ 3111246 h 4288440"/>
              <a:gd name="connsiteX5761" fmla="*/ 2375154 w 6624923"/>
              <a:gd name="connsiteY5761" fmla="*/ 3106579 h 4288440"/>
              <a:gd name="connsiteX5762" fmla="*/ 2365820 w 6624923"/>
              <a:gd name="connsiteY5762" fmla="*/ 3106579 h 4288440"/>
              <a:gd name="connsiteX5763" fmla="*/ 2365820 w 6624923"/>
              <a:gd name="connsiteY5763" fmla="*/ 3101912 h 4288440"/>
              <a:gd name="connsiteX5764" fmla="*/ 2370487 w 6624923"/>
              <a:gd name="connsiteY5764" fmla="*/ 3097245 h 4288440"/>
              <a:gd name="connsiteX5765" fmla="*/ 2375154 w 6624923"/>
              <a:gd name="connsiteY5765" fmla="*/ 3083147 h 4288440"/>
              <a:gd name="connsiteX5766" fmla="*/ 2384489 w 6624923"/>
              <a:gd name="connsiteY5766" fmla="*/ 3064383 h 4288440"/>
              <a:gd name="connsiteX5767" fmla="*/ 2389156 w 6624923"/>
              <a:gd name="connsiteY5767" fmla="*/ 3040952 h 4288440"/>
              <a:gd name="connsiteX5768" fmla="*/ 2393823 w 6624923"/>
              <a:gd name="connsiteY5768" fmla="*/ 3026855 h 4288440"/>
              <a:gd name="connsiteX5769" fmla="*/ 2393823 w 6624923"/>
              <a:gd name="connsiteY5769" fmla="*/ 3012758 h 4288440"/>
              <a:gd name="connsiteX5770" fmla="*/ 2398490 w 6624923"/>
              <a:gd name="connsiteY5770" fmla="*/ 2993993 h 4288440"/>
              <a:gd name="connsiteX5771" fmla="*/ 2403158 w 6624923"/>
              <a:gd name="connsiteY5771" fmla="*/ 2979896 h 4288440"/>
              <a:gd name="connsiteX5772" fmla="*/ 2407825 w 6624923"/>
              <a:gd name="connsiteY5772" fmla="*/ 2965799 h 4288440"/>
              <a:gd name="connsiteX5773" fmla="*/ 2417159 w 6624923"/>
              <a:gd name="connsiteY5773" fmla="*/ 2937605 h 4288440"/>
              <a:gd name="connsiteX5774" fmla="*/ 2426494 w 6624923"/>
              <a:gd name="connsiteY5774" fmla="*/ 2909411 h 4288440"/>
              <a:gd name="connsiteX5775" fmla="*/ 2431161 w 6624923"/>
              <a:gd name="connsiteY5775" fmla="*/ 2899982 h 4288440"/>
              <a:gd name="connsiteX5776" fmla="*/ 2435828 w 6624923"/>
              <a:gd name="connsiteY5776" fmla="*/ 2890647 h 4288440"/>
              <a:gd name="connsiteX5777" fmla="*/ 2440496 w 6624923"/>
              <a:gd name="connsiteY5777" fmla="*/ 2881313 h 4288440"/>
              <a:gd name="connsiteX5778" fmla="*/ 2445163 w 6624923"/>
              <a:gd name="connsiteY5778" fmla="*/ 2871978 h 4288440"/>
              <a:gd name="connsiteX5779" fmla="*/ 2449830 w 6624923"/>
              <a:gd name="connsiteY5779" fmla="*/ 2871978 h 4288440"/>
              <a:gd name="connsiteX5780" fmla="*/ 2454497 w 6624923"/>
              <a:gd name="connsiteY5780" fmla="*/ 2867311 h 4288440"/>
              <a:gd name="connsiteX5781" fmla="*/ 2459165 w 6624923"/>
              <a:gd name="connsiteY5781" fmla="*/ 2843879 h 4288440"/>
              <a:gd name="connsiteX5782" fmla="*/ 2459165 w 6624923"/>
              <a:gd name="connsiteY5782" fmla="*/ 2834449 h 4288440"/>
              <a:gd name="connsiteX5783" fmla="*/ 2463832 w 6624923"/>
              <a:gd name="connsiteY5783" fmla="*/ 2820353 h 4288440"/>
              <a:gd name="connsiteX5784" fmla="*/ 2477929 w 6624923"/>
              <a:gd name="connsiteY5784" fmla="*/ 2782824 h 4288440"/>
              <a:gd name="connsiteX5785" fmla="*/ 2482596 w 6624923"/>
              <a:gd name="connsiteY5785" fmla="*/ 2768727 h 4288440"/>
              <a:gd name="connsiteX5786" fmla="*/ 2482596 w 6624923"/>
              <a:gd name="connsiteY5786" fmla="*/ 2759297 h 4288440"/>
              <a:gd name="connsiteX5787" fmla="*/ 2482596 w 6624923"/>
              <a:gd name="connsiteY5787" fmla="*/ 2754630 h 4288440"/>
              <a:gd name="connsiteX5788" fmla="*/ 2482596 w 6624923"/>
              <a:gd name="connsiteY5788" fmla="*/ 2754630 h 4288440"/>
              <a:gd name="connsiteX5789" fmla="*/ 2487263 w 6624923"/>
              <a:gd name="connsiteY5789" fmla="*/ 2749963 h 4288440"/>
              <a:gd name="connsiteX5790" fmla="*/ 2487263 w 6624923"/>
              <a:gd name="connsiteY5790" fmla="*/ 2740628 h 4288440"/>
              <a:gd name="connsiteX5791" fmla="*/ 2487263 w 6624923"/>
              <a:gd name="connsiteY5791" fmla="*/ 2731199 h 4288440"/>
              <a:gd name="connsiteX5792" fmla="*/ 2496598 w 6624923"/>
              <a:gd name="connsiteY5792" fmla="*/ 2717102 h 4288440"/>
              <a:gd name="connsiteX5793" fmla="*/ 2496598 w 6624923"/>
              <a:gd name="connsiteY5793" fmla="*/ 2707767 h 4288440"/>
              <a:gd name="connsiteX5794" fmla="*/ 2491931 w 6624923"/>
              <a:gd name="connsiteY5794" fmla="*/ 2707767 h 4288440"/>
              <a:gd name="connsiteX5795" fmla="*/ 2487263 w 6624923"/>
              <a:gd name="connsiteY5795" fmla="*/ 2707767 h 4288440"/>
              <a:gd name="connsiteX5796" fmla="*/ 2487263 w 6624923"/>
              <a:gd name="connsiteY5796" fmla="*/ 2717102 h 4288440"/>
              <a:gd name="connsiteX5797" fmla="*/ 2482596 w 6624923"/>
              <a:gd name="connsiteY5797" fmla="*/ 2726436 h 4288440"/>
              <a:gd name="connsiteX5798" fmla="*/ 2477929 w 6624923"/>
              <a:gd name="connsiteY5798" fmla="*/ 2731103 h 4288440"/>
              <a:gd name="connsiteX5799" fmla="*/ 2473262 w 6624923"/>
              <a:gd name="connsiteY5799" fmla="*/ 2731103 h 4288440"/>
              <a:gd name="connsiteX5800" fmla="*/ 2473262 w 6624923"/>
              <a:gd name="connsiteY5800" fmla="*/ 2740533 h 4288440"/>
              <a:gd name="connsiteX5801" fmla="*/ 2468595 w 6624923"/>
              <a:gd name="connsiteY5801" fmla="*/ 2745200 h 4288440"/>
              <a:gd name="connsiteX5802" fmla="*/ 2463927 w 6624923"/>
              <a:gd name="connsiteY5802" fmla="*/ 2754535 h 4288440"/>
              <a:gd name="connsiteX5803" fmla="*/ 2454593 w 6624923"/>
              <a:gd name="connsiteY5803" fmla="*/ 2768632 h 4288440"/>
              <a:gd name="connsiteX5804" fmla="*/ 2440496 w 6624923"/>
              <a:gd name="connsiteY5804" fmla="*/ 2792063 h 4288440"/>
              <a:gd name="connsiteX5805" fmla="*/ 2426399 w 6624923"/>
              <a:gd name="connsiteY5805" fmla="*/ 2815495 h 4288440"/>
              <a:gd name="connsiteX5806" fmla="*/ 2417064 w 6624923"/>
              <a:gd name="connsiteY5806" fmla="*/ 2824829 h 4288440"/>
              <a:gd name="connsiteX5807" fmla="*/ 2407730 w 6624923"/>
              <a:gd name="connsiteY5807" fmla="*/ 2834164 h 4288440"/>
              <a:gd name="connsiteX5808" fmla="*/ 2407730 w 6624923"/>
              <a:gd name="connsiteY5808" fmla="*/ 2838450 h 4288440"/>
              <a:gd name="connsiteX5809" fmla="*/ 2403062 w 6624923"/>
              <a:gd name="connsiteY5809" fmla="*/ 2843117 h 4288440"/>
              <a:gd name="connsiteX5810" fmla="*/ 2393728 w 6624923"/>
              <a:gd name="connsiteY5810" fmla="*/ 2852452 h 4288440"/>
              <a:gd name="connsiteX5811" fmla="*/ 2389061 w 6624923"/>
              <a:gd name="connsiteY5811" fmla="*/ 2866549 h 4288440"/>
              <a:gd name="connsiteX5812" fmla="*/ 2384393 w 6624923"/>
              <a:gd name="connsiteY5812" fmla="*/ 2871216 h 4288440"/>
              <a:gd name="connsiteX5813" fmla="*/ 2379726 w 6624923"/>
              <a:gd name="connsiteY5813" fmla="*/ 2880551 h 4288440"/>
              <a:gd name="connsiteX5814" fmla="*/ 2370392 w 6624923"/>
              <a:gd name="connsiteY5814" fmla="*/ 2894648 h 4288440"/>
              <a:gd name="connsiteX5815" fmla="*/ 2356295 w 6624923"/>
              <a:gd name="connsiteY5815" fmla="*/ 2913412 h 4288440"/>
              <a:gd name="connsiteX5816" fmla="*/ 2351627 w 6624923"/>
              <a:gd name="connsiteY5816" fmla="*/ 2922746 h 4288440"/>
              <a:gd name="connsiteX5817" fmla="*/ 2342293 w 6624923"/>
              <a:gd name="connsiteY5817" fmla="*/ 2927414 h 4288440"/>
              <a:gd name="connsiteX5818" fmla="*/ 2332958 w 6624923"/>
              <a:gd name="connsiteY5818" fmla="*/ 2941511 h 4288440"/>
              <a:gd name="connsiteX5819" fmla="*/ 2323624 w 6624923"/>
              <a:gd name="connsiteY5819" fmla="*/ 2960275 h 4288440"/>
              <a:gd name="connsiteX5820" fmla="*/ 2309527 w 6624923"/>
              <a:gd name="connsiteY5820" fmla="*/ 2979039 h 4288440"/>
              <a:gd name="connsiteX5821" fmla="*/ 2295430 w 6624923"/>
              <a:gd name="connsiteY5821" fmla="*/ 2997803 h 4288440"/>
              <a:gd name="connsiteX5822" fmla="*/ 2281333 w 6624923"/>
              <a:gd name="connsiteY5822" fmla="*/ 3011900 h 4288440"/>
              <a:gd name="connsiteX5823" fmla="*/ 2276666 w 6624923"/>
              <a:gd name="connsiteY5823" fmla="*/ 3016568 h 4288440"/>
              <a:gd name="connsiteX5824" fmla="*/ 2271998 w 6624923"/>
              <a:gd name="connsiteY5824" fmla="*/ 3021235 h 4288440"/>
              <a:gd name="connsiteX5825" fmla="*/ 2271998 w 6624923"/>
              <a:gd name="connsiteY5825" fmla="*/ 3030665 h 4288440"/>
              <a:gd name="connsiteX5826" fmla="*/ 2262664 w 6624923"/>
              <a:gd name="connsiteY5826" fmla="*/ 3035332 h 4288440"/>
              <a:gd name="connsiteX5827" fmla="*/ 2253329 w 6624923"/>
              <a:gd name="connsiteY5827" fmla="*/ 3044666 h 4288440"/>
              <a:gd name="connsiteX5828" fmla="*/ 2248662 w 6624923"/>
              <a:gd name="connsiteY5828" fmla="*/ 3054096 h 4288440"/>
              <a:gd name="connsiteX5829" fmla="*/ 2243995 w 6624923"/>
              <a:gd name="connsiteY5829" fmla="*/ 3058763 h 4288440"/>
              <a:gd name="connsiteX5830" fmla="*/ 2239328 w 6624923"/>
              <a:gd name="connsiteY5830" fmla="*/ 3063431 h 4288440"/>
              <a:gd name="connsiteX5831" fmla="*/ 2234660 w 6624923"/>
              <a:gd name="connsiteY5831" fmla="*/ 3072860 h 4288440"/>
              <a:gd name="connsiteX5832" fmla="*/ 2215896 w 6624923"/>
              <a:gd name="connsiteY5832" fmla="*/ 3096292 h 4288440"/>
              <a:gd name="connsiteX5833" fmla="*/ 2187797 w 6624923"/>
              <a:gd name="connsiteY5833" fmla="*/ 3124486 h 4288440"/>
              <a:gd name="connsiteX5834" fmla="*/ 2178463 w 6624923"/>
              <a:gd name="connsiteY5834" fmla="*/ 3129153 h 4288440"/>
              <a:gd name="connsiteX5835" fmla="*/ 2169700 w 6624923"/>
              <a:gd name="connsiteY5835" fmla="*/ 3124676 h 4288440"/>
              <a:gd name="connsiteX5836" fmla="*/ 2605469 w 6624923"/>
              <a:gd name="connsiteY5836" fmla="*/ 2458498 h 4288440"/>
              <a:gd name="connsiteX5837" fmla="*/ 2610136 w 6624923"/>
              <a:gd name="connsiteY5837" fmla="*/ 2453831 h 4288440"/>
              <a:gd name="connsiteX5838" fmla="*/ 2610136 w 6624923"/>
              <a:gd name="connsiteY5838" fmla="*/ 2463165 h 4288440"/>
              <a:gd name="connsiteX5839" fmla="*/ 2610136 w 6624923"/>
              <a:gd name="connsiteY5839" fmla="*/ 2472595 h 4288440"/>
              <a:gd name="connsiteX5840" fmla="*/ 2614803 w 6624923"/>
              <a:gd name="connsiteY5840" fmla="*/ 2463165 h 4288440"/>
              <a:gd name="connsiteX5841" fmla="*/ 2647569 w 6624923"/>
              <a:gd name="connsiteY5841" fmla="*/ 2425637 h 4288440"/>
              <a:gd name="connsiteX5842" fmla="*/ 2652236 w 6624923"/>
              <a:gd name="connsiteY5842" fmla="*/ 2416302 h 4288440"/>
              <a:gd name="connsiteX5843" fmla="*/ 2661571 w 6624923"/>
              <a:gd name="connsiteY5843" fmla="*/ 2402205 h 4288440"/>
              <a:gd name="connsiteX5844" fmla="*/ 2661571 w 6624923"/>
              <a:gd name="connsiteY5844" fmla="*/ 2388108 h 4288440"/>
              <a:gd name="connsiteX5845" fmla="*/ 2656904 w 6624923"/>
              <a:gd name="connsiteY5845" fmla="*/ 2383441 h 4288440"/>
              <a:gd name="connsiteX5846" fmla="*/ 2652236 w 6624923"/>
              <a:gd name="connsiteY5846" fmla="*/ 2378774 h 4288440"/>
              <a:gd name="connsiteX5847" fmla="*/ 2656904 w 6624923"/>
              <a:gd name="connsiteY5847" fmla="*/ 2369344 h 4288440"/>
              <a:gd name="connsiteX5848" fmla="*/ 2661571 w 6624923"/>
              <a:gd name="connsiteY5848" fmla="*/ 2360009 h 4288440"/>
              <a:gd name="connsiteX5849" fmla="*/ 2666238 w 6624923"/>
              <a:gd name="connsiteY5849" fmla="*/ 2350675 h 4288440"/>
              <a:gd name="connsiteX5850" fmla="*/ 2666238 w 6624923"/>
              <a:gd name="connsiteY5850" fmla="*/ 2341340 h 4288440"/>
              <a:gd name="connsiteX5851" fmla="*/ 2661571 w 6624923"/>
              <a:gd name="connsiteY5851" fmla="*/ 2336673 h 4288440"/>
              <a:gd name="connsiteX5852" fmla="*/ 2656904 w 6624923"/>
              <a:gd name="connsiteY5852" fmla="*/ 2332006 h 4288440"/>
              <a:gd name="connsiteX5853" fmla="*/ 2656904 w 6624923"/>
              <a:gd name="connsiteY5853" fmla="*/ 2322671 h 4288440"/>
              <a:gd name="connsiteX5854" fmla="*/ 2656904 w 6624923"/>
              <a:gd name="connsiteY5854" fmla="*/ 2318004 h 4288440"/>
              <a:gd name="connsiteX5855" fmla="*/ 2647569 w 6624923"/>
              <a:gd name="connsiteY5855" fmla="*/ 2313337 h 4288440"/>
              <a:gd name="connsiteX5856" fmla="*/ 2642902 w 6624923"/>
              <a:gd name="connsiteY5856" fmla="*/ 2313337 h 4288440"/>
              <a:gd name="connsiteX5857" fmla="*/ 2642902 w 6624923"/>
              <a:gd name="connsiteY5857" fmla="*/ 2313337 h 4288440"/>
              <a:gd name="connsiteX5858" fmla="*/ 2638235 w 6624923"/>
              <a:gd name="connsiteY5858" fmla="*/ 2308670 h 4288440"/>
              <a:gd name="connsiteX5859" fmla="*/ 2628900 w 6624923"/>
              <a:gd name="connsiteY5859" fmla="*/ 2308670 h 4288440"/>
              <a:gd name="connsiteX5860" fmla="*/ 2624233 w 6624923"/>
              <a:gd name="connsiteY5860" fmla="*/ 2308670 h 4288440"/>
              <a:gd name="connsiteX5861" fmla="*/ 2624233 w 6624923"/>
              <a:gd name="connsiteY5861" fmla="*/ 2304002 h 4288440"/>
              <a:gd name="connsiteX5862" fmla="*/ 2624233 w 6624923"/>
              <a:gd name="connsiteY5862" fmla="*/ 2299335 h 4288440"/>
              <a:gd name="connsiteX5863" fmla="*/ 2619566 w 6624923"/>
              <a:gd name="connsiteY5863" fmla="*/ 2308765 h 4288440"/>
              <a:gd name="connsiteX5864" fmla="*/ 2619566 w 6624923"/>
              <a:gd name="connsiteY5864" fmla="*/ 2318099 h 4288440"/>
              <a:gd name="connsiteX5865" fmla="*/ 2619566 w 6624923"/>
              <a:gd name="connsiteY5865" fmla="*/ 2332196 h 4288440"/>
              <a:gd name="connsiteX5866" fmla="*/ 2614898 w 6624923"/>
              <a:gd name="connsiteY5866" fmla="*/ 2341626 h 4288440"/>
              <a:gd name="connsiteX5867" fmla="*/ 2610231 w 6624923"/>
              <a:gd name="connsiteY5867" fmla="*/ 2350961 h 4288440"/>
              <a:gd name="connsiteX5868" fmla="*/ 2610231 w 6624923"/>
              <a:gd name="connsiteY5868" fmla="*/ 2350961 h 4288440"/>
              <a:gd name="connsiteX5869" fmla="*/ 2610231 w 6624923"/>
              <a:gd name="connsiteY5869" fmla="*/ 2346293 h 4288440"/>
              <a:gd name="connsiteX5870" fmla="*/ 2610231 w 6624923"/>
              <a:gd name="connsiteY5870" fmla="*/ 2336864 h 4288440"/>
              <a:gd name="connsiteX5871" fmla="*/ 2614898 w 6624923"/>
              <a:gd name="connsiteY5871" fmla="*/ 2327529 h 4288440"/>
              <a:gd name="connsiteX5872" fmla="*/ 2610231 w 6624923"/>
              <a:gd name="connsiteY5872" fmla="*/ 2327529 h 4288440"/>
              <a:gd name="connsiteX5873" fmla="*/ 2605564 w 6624923"/>
              <a:gd name="connsiteY5873" fmla="*/ 2327529 h 4288440"/>
              <a:gd name="connsiteX5874" fmla="*/ 2605564 w 6624923"/>
              <a:gd name="connsiteY5874" fmla="*/ 2336864 h 4288440"/>
              <a:gd name="connsiteX5875" fmla="*/ 2600897 w 6624923"/>
              <a:gd name="connsiteY5875" fmla="*/ 2355628 h 4288440"/>
              <a:gd name="connsiteX5876" fmla="*/ 2591562 w 6624923"/>
              <a:gd name="connsiteY5876" fmla="*/ 2379059 h 4288440"/>
              <a:gd name="connsiteX5877" fmla="*/ 2586895 w 6624923"/>
              <a:gd name="connsiteY5877" fmla="*/ 2393156 h 4288440"/>
              <a:gd name="connsiteX5878" fmla="*/ 2582228 w 6624923"/>
              <a:gd name="connsiteY5878" fmla="*/ 2407253 h 4288440"/>
              <a:gd name="connsiteX5879" fmla="*/ 2577560 w 6624923"/>
              <a:gd name="connsiteY5879" fmla="*/ 2421350 h 4288440"/>
              <a:gd name="connsiteX5880" fmla="*/ 2577560 w 6624923"/>
              <a:gd name="connsiteY5880" fmla="*/ 2440115 h 4288440"/>
              <a:gd name="connsiteX5881" fmla="*/ 2577560 w 6624923"/>
              <a:gd name="connsiteY5881" fmla="*/ 2458879 h 4288440"/>
              <a:gd name="connsiteX5882" fmla="*/ 2577560 w 6624923"/>
              <a:gd name="connsiteY5882" fmla="*/ 2472976 h 4288440"/>
              <a:gd name="connsiteX5883" fmla="*/ 2582228 w 6624923"/>
              <a:gd name="connsiteY5883" fmla="*/ 2472976 h 4288440"/>
              <a:gd name="connsiteX5884" fmla="*/ 2586895 w 6624923"/>
              <a:gd name="connsiteY5884" fmla="*/ 2468309 h 4288440"/>
              <a:gd name="connsiteX5885" fmla="*/ 2591562 w 6624923"/>
              <a:gd name="connsiteY5885" fmla="*/ 2463641 h 4288440"/>
              <a:gd name="connsiteX5886" fmla="*/ 2591562 w 6624923"/>
              <a:gd name="connsiteY5886" fmla="*/ 2473071 h 4288440"/>
              <a:gd name="connsiteX5887" fmla="*/ 2591562 w 6624923"/>
              <a:gd name="connsiteY5887" fmla="*/ 2482406 h 4288440"/>
              <a:gd name="connsiteX5888" fmla="*/ 2596229 w 6624923"/>
              <a:gd name="connsiteY5888" fmla="*/ 2473071 h 4288440"/>
              <a:gd name="connsiteX5889" fmla="*/ 2600897 w 6624923"/>
              <a:gd name="connsiteY5889" fmla="*/ 2463641 h 4288440"/>
              <a:gd name="connsiteX5890" fmla="*/ 2605469 w 6624923"/>
              <a:gd name="connsiteY5890" fmla="*/ 2458498 h 4288440"/>
              <a:gd name="connsiteX5891" fmla="*/ 2647664 w 6624923"/>
              <a:gd name="connsiteY5891" fmla="*/ 2294287 h 4288440"/>
              <a:gd name="connsiteX5892" fmla="*/ 2642997 w 6624923"/>
              <a:gd name="connsiteY5892" fmla="*/ 2294287 h 4288440"/>
              <a:gd name="connsiteX5893" fmla="*/ 2642997 w 6624923"/>
              <a:gd name="connsiteY5893" fmla="*/ 2298954 h 4288440"/>
              <a:gd name="connsiteX5894" fmla="*/ 2642997 w 6624923"/>
              <a:gd name="connsiteY5894" fmla="*/ 2308384 h 4288440"/>
              <a:gd name="connsiteX5895" fmla="*/ 2647664 w 6624923"/>
              <a:gd name="connsiteY5895" fmla="*/ 2303717 h 4288440"/>
              <a:gd name="connsiteX5896" fmla="*/ 2647664 w 6624923"/>
              <a:gd name="connsiteY5896" fmla="*/ 2294287 h 4288440"/>
              <a:gd name="connsiteX5897" fmla="*/ 2656999 w 6624923"/>
              <a:gd name="connsiteY5897" fmla="*/ 2294287 h 4288440"/>
              <a:gd name="connsiteX5898" fmla="*/ 2656999 w 6624923"/>
              <a:gd name="connsiteY5898" fmla="*/ 2294287 h 4288440"/>
              <a:gd name="connsiteX5899" fmla="*/ 2652332 w 6624923"/>
              <a:gd name="connsiteY5899" fmla="*/ 2298954 h 4288440"/>
              <a:gd name="connsiteX5900" fmla="*/ 2656999 w 6624923"/>
              <a:gd name="connsiteY5900" fmla="*/ 2303621 h 4288440"/>
              <a:gd name="connsiteX5901" fmla="*/ 2656999 w 6624923"/>
              <a:gd name="connsiteY5901" fmla="*/ 2303621 h 4288440"/>
              <a:gd name="connsiteX5902" fmla="*/ 2656999 w 6624923"/>
              <a:gd name="connsiteY5902" fmla="*/ 2294287 h 4288440"/>
              <a:gd name="connsiteX5903" fmla="*/ 4072223 w 6624923"/>
              <a:gd name="connsiteY5903" fmla="*/ 3110579 h 4288440"/>
              <a:gd name="connsiteX5904" fmla="*/ 4076891 w 6624923"/>
              <a:gd name="connsiteY5904" fmla="*/ 3105912 h 4288440"/>
              <a:gd name="connsiteX5905" fmla="*/ 4081558 w 6624923"/>
              <a:gd name="connsiteY5905" fmla="*/ 3105912 h 4288440"/>
              <a:gd name="connsiteX5906" fmla="*/ 4076891 w 6624923"/>
              <a:gd name="connsiteY5906" fmla="*/ 3110579 h 4288440"/>
              <a:gd name="connsiteX5907" fmla="*/ 4072223 w 6624923"/>
              <a:gd name="connsiteY5907" fmla="*/ 3110579 h 4288440"/>
              <a:gd name="connsiteX5908" fmla="*/ 3772281 w 6624923"/>
              <a:gd name="connsiteY5908" fmla="*/ 3058954 h 4288440"/>
              <a:gd name="connsiteX5909" fmla="*/ 3776948 w 6624923"/>
              <a:gd name="connsiteY5909" fmla="*/ 3054287 h 4288440"/>
              <a:gd name="connsiteX5910" fmla="*/ 3781616 w 6624923"/>
              <a:gd name="connsiteY5910" fmla="*/ 3054287 h 4288440"/>
              <a:gd name="connsiteX5911" fmla="*/ 3776948 w 6624923"/>
              <a:gd name="connsiteY5911" fmla="*/ 3058954 h 4288440"/>
              <a:gd name="connsiteX5912" fmla="*/ 3772281 w 6624923"/>
              <a:gd name="connsiteY5912" fmla="*/ 3058954 h 4288440"/>
              <a:gd name="connsiteX5913" fmla="*/ 3833241 w 6624923"/>
              <a:gd name="connsiteY5913" fmla="*/ 3049620 h 4288440"/>
              <a:gd name="connsiteX5914" fmla="*/ 3823907 w 6624923"/>
              <a:gd name="connsiteY5914" fmla="*/ 3040285 h 4288440"/>
              <a:gd name="connsiteX5915" fmla="*/ 3819239 w 6624923"/>
              <a:gd name="connsiteY5915" fmla="*/ 3030950 h 4288440"/>
              <a:gd name="connsiteX5916" fmla="*/ 3814572 w 6624923"/>
              <a:gd name="connsiteY5916" fmla="*/ 3016853 h 4288440"/>
              <a:gd name="connsiteX5917" fmla="*/ 3819239 w 6624923"/>
              <a:gd name="connsiteY5917" fmla="*/ 3016853 h 4288440"/>
              <a:gd name="connsiteX5918" fmla="*/ 3833336 w 6624923"/>
              <a:gd name="connsiteY5918" fmla="*/ 3021521 h 4288440"/>
              <a:gd name="connsiteX5919" fmla="*/ 3828669 w 6624923"/>
              <a:gd name="connsiteY5919" fmla="*/ 3026188 h 4288440"/>
              <a:gd name="connsiteX5920" fmla="*/ 3833336 w 6624923"/>
              <a:gd name="connsiteY5920" fmla="*/ 3030855 h 4288440"/>
              <a:gd name="connsiteX5921" fmla="*/ 3838004 w 6624923"/>
              <a:gd name="connsiteY5921" fmla="*/ 3040190 h 4288440"/>
              <a:gd name="connsiteX5922" fmla="*/ 3842671 w 6624923"/>
              <a:gd name="connsiteY5922" fmla="*/ 3044857 h 4288440"/>
              <a:gd name="connsiteX5923" fmla="*/ 3847338 w 6624923"/>
              <a:gd name="connsiteY5923" fmla="*/ 3049524 h 4288440"/>
              <a:gd name="connsiteX5924" fmla="*/ 3842671 w 6624923"/>
              <a:gd name="connsiteY5924" fmla="*/ 3054191 h 4288440"/>
              <a:gd name="connsiteX5925" fmla="*/ 3838004 w 6624923"/>
              <a:gd name="connsiteY5925" fmla="*/ 3058859 h 4288440"/>
              <a:gd name="connsiteX5926" fmla="*/ 3833241 w 6624923"/>
              <a:gd name="connsiteY5926" fmla="*/ 3049620 h 4288440"/>
              <a:gd name="connsiteX5927" fmla="*/ 3748945 w 6624923"/>
              <a:gd name="connsiteY5927" fmla="*/ 3040190 h 4288440"/>
              <a:gd name="connsiteX5928" fmla="*/ 3744278 w 6624923"/>
              <a:gd name="connsiteY5928" fmla="*/ 3030855 h 4288440"/>
              <a:gd name="connsiteX5929" fmla="*/ 3739610 w 6624923"/>
              <a:gd name="connsiteY5929" fmla="*/ 3030855 h 4288440"/>
              <a:gd name="connsiteX5930" fmla="*/ 3734943 w 6624923"/>
              <a:gd name="connsiteY5930" fmla="*/ 3030855 h 4288440"/>
              <a:gd name="connsiteX5931" fmla="*/ 3730276 w 6624923"/>
              <a:gd name="connsiteY5931" fmla="*/ 3026188 h 4288440"/>
              <a:gd name="connsiteX5932" fmla="*/ 3730276 w 6624923"/>
              <a:gd name="connsiteY5932" fmla="*/ 3016758 h 4288440"/>
              <a:gd name="connsiteX5933" fmla="*/ 3720941 w 6624923"/>
              <a:gd name="connsiteY5933" fmla="*/ 3007424 h 4288440"/>
              <a:gd name="connsiteX5934" fmla="*/ 3716274 w 6624923"/>
              <a:gd name="connsiteY5934" fmla="*/ 2998089 h 4288440"/>
              <a:gd name="connsiteX5935" fmla="*/ 3716274 w 6624923"/>
              <a:gd name="connsiteY5935" fmla="*/ 2993422 h 4288440"/>
              <a:gd name="connsiteX5936" fmla="*/ 3716274 w 6624923"/>
              <a:gd name="connsiteY5936" fmla="*/ 2988755 h 4288440"/>
              <a:gd name="connsiteX5937" fmla="*/ 3711607 w 6624923"/>
              <a:gd name="connsiteY5937" fmla="*/ 2974658 h 4288440"/>
              <a:gd name="connsiteX5938" fmla="*/ 3702272 w 6624923"/>
              <a:gd name="connsiteY5938" fmla="*/ 2955893 h 4288440"/>
              <a:gd name="connsiteX5939" fmla="*/ 3697605 w 6624923"/>
              <a:gd name="connsiteY5939" fmla="*/ 2923032 h 4288440"/>
              <a:gd name="connsiteX5940" fmla="*/ 3692938 w 6624923"/>
              <a:gd name="connsiteY5940" fmla="*/ 2894838 h 4288440"/>
              <a:gd name="connsiteX5941" fmla="*/ 3688271 w 6624923"/>
              <a:gd name="connsiteY5941" fmla="*/ 2885504 h 4288440"/>
              <a:gd name="connsiteX5942" fmla="*/ 3683603 w 6624923"/>
              <a:gd name="connsiteY5942" fmla="*/ 2876169 h 4288440"/>
              <a:gd name="connsiteX5943" fmla="*/ 3678936 w 6624923"/>
              <a:gd name="connsiteY5943" fmla="*/ 2871502 h 4288440"/>
              <a:gd name="connsiteX5944" fmla="*/ 3678936 w 6624923"/>
              <a:gd name="connsiteY5944" fmla="*/ 2862072 h 4288440"/>
              <a:gd name="connsiteX5945" fmla="*/ 3674269 w 6624923"/>
              <a:gd name="connsiteY5945" fmla="*/ 2852738 h 4288440"/>
              <a:gd name="connsiteX5946" fmla="*/ 3669602 w 6624923"/>
              <a:gd name="connsiteY5946" fmla="*/ 2848070 h 4288440"/>
              <a:gd name="connsiteX5947" fmla="*/ 3664934 w 6624923"/>
              <a:gd name="connsiteY5947" fmla="*/ 2843403 h 4288440"/>
              <a:gd name="connsiteX5948" fmla="*/ 3660267 w 6624923"/>
              <a:gd name="connsiteY5948" fmla="*/ 2838736 h 4288440"/>
              <a:gd name="connsiteX5949" fmla="*/ 3655600 w 6624923"/>
              <a:gd name="connsiteY5949" fmla="*/ 2834069 h 4288440"/>
              <a:gd name="connsiteX5950" fmla="*/ 3650933 w 6624923"/>
              <a:gd name="connsiteY5950" fmla="*/ 2829401 h 4288440"/>
              <a:gd name="connsiteX5951" fmla="*/ 3641598 w 6624923"/>
              <a:gd name="connsiteY5951" fmla="*/ 2829401 h 4288440"/>
              <a:gd name="connsiteX5952" fmla="*/ 3636931 w 6624923"/>
              <a:gd name="connsiteY5952" fmla="*/ 2820067 h 4288440"/>
              <a:gd name="connsiteX5953" fmla="*/ 3632264 w 6624923"/>
              <a:gd name="connsiteY5953" fmla="*/ 2810732 h 4288440"/>
              <a:gd name="connsiteX5954" fmla="*/ 3632264 w 6624923"/>
              <a:gd name="connsiteY5954" fmla="*/ 2796635 h 4288440"/>
              <a:gd name="connsiteX5955" fmla="*/ 3632264 w 6624923"/>
              <a:gd name="connsiteY5955" fmla="*/ 2791968 h 4288440"/>
              <a:gd name="connsiteX5956" fmla="*/ 3627596 w 6624923"/>
              <a:gd name="connsiteY5956" fmla="*/ 2787301 h 4288440"/>
              <a:gd name="connsiteX5957" fmla="*/ 3622929 w 6624923"/>
              <a:gd name="connsiteY5957" fmla="*/ 2782634 h 4288440"/>
              <a:gd name="connsiteX5958" fmla="*/ 3618262 w 6624923"/>
              <a:gd name="connsiteY5958" fmla="*/ 2773299 h 4288440"/>
              <a:gd name="connsiteX5959" fmla="*/ 3613595 w 6624923"/>
              <a:gd name="connsiteY5959" fmla="*/ 2763870 h 4288440"/>
              <a:gd name="connsiteX5960" fmla="*/ 3599498 w 6624923"/>
              <a:gd name="connsiteY5960" fmla="*/ 2754535 h 4288440"/>
              <a:gd name="connsiteX5961" fmla="*/ 3590163 w 6624923"/>
              <a:gd name="connsiteY5961" fmla="*/ 2749868 h 4288440"/>
              <a:gd name="connsiteX5962" fmla="*/ 3590163 w 6624923"/>
              <a:gd name="connsiteY5962" fmla="*/ 2745200 h 4288440"/>
              <a:gd name="connsiteX5963" fmla="*/ 3604260 w 6624923"/>
              <a:gd name="connsiteY5963" fmla="*/ 2735866 h 4288440"/>
              <a:gd name="connsiteX5964" fmla="*/ 3618357 w 6624923"/>
              <a:gd name="connsiteY5964" fmla="*/ 2745200 h 4288440"/>
              <a:gd name="connsiteX5965" fmla="*/ 3627691 w 6624923"/>
              <a:gd name="connsiteY5965" fmla="*/ 2749868 h 4288440"/>
              <a:gd name="connsiteX5966" fmla="*/ 3632359 w 6624923"/>
              <a:gd name="connsiteY5966" fmla="*/ 2754535 h 4288440"/>
              <a:gd name="connsiteX5967" fmla="*/ 3637026 w 6624923"/>
              <a:gd name="connsiteY5967" fmla="*/ 2759202 h 4288440"/>
              <a:gd name="connsiteX5968" fmla="*/ 3641693 w 6624923"/>
              <a:gd name="connsiteY5968" fmla="*/ 2763870 h 4288440"/>
              <a:gd name="connsiteX5969" fmla="*/ 3646361 w 6624923"/>
              <a:gd name="connsiteY5969" fmla="*/ 2773299 h 4288440"/>
              <a:gd name="connsiteX5970" fmla="*/ 3651028 w 6624923"/>
              <a:gd name="connsiteY5970" fmla="*/ 2777966 h 4288440"/>
              <a:gd name="connsiteX5971" fmla="*/ 3655695 w 6624923"/>
              <a:gd name="connsiteY5971" fmla="*/ 2782634 h 4288440"/>
              <a:gd name="connsiteX5972" fmla="*/ 3655695 w 6624923"/>
              <a:gd name="connsiteY5972" fmla="*/ 2787301 h 4288440"/>
              <a:gd name="connsiteX5973" fmla="*/ 3660362 w 6624923"/>
              <a:gd name="connsiteY5973" fmla="*/ 2791968 h 4288440"/>
              <a:gd name="connsiteX5974" fmla="*/ 3669697 w 6624923"/>
              <a:gd name="connsiteY5974" fmla="*/ 2796635 h 4288440"/>
              <a:gd name="connsiteX5975" fmla="*/ 3665030 w 6624923"/>
              <a:gd name="connsiteY5975" fmla="*/ 2796635 h 4288440"/>
              <a:gd name="connsiteX5976" fmla="*/ 3660362 w 6624923"/>
              <a:gd name="connsiteY5976" fmla="*/ 2796635 h 4288440"/>
              <a:gd name="connsiteX5977" fmla="*/ 3665030 w 6624923"/>
              <a:gd name="connsiteY5977" fmla="*/ 2806065 h 4288440"/>
              <a:gd name="connsiteX5978" fmla="*/ 3669697 w 6624923"/>
              <a:gd name="connsiteY5978" fmla="*/ 2810732 h 4288440"/>
              <a:gd name="connsiteX5979" fmla="*/ 3665030 w 6624923"/>
              <a:gd name="connsiteY5979" fmla="*/ 2815399 h 4288440"/>
              <a:gd name="connsiteX5980" fmla="*/ 3660362 w 6624923"/>
              <a:gd name="connsiteY5980" fmla="*/ 2820067 h 4288440"/>
              <a:gd name="connsiteX5981" fmla="*/ 3665030 w 6624923"/>
              <a:gd name="connsiteY5981" fmla="*/ 2820067 h 4288440"/>
              <a:gd name="connsiteX5982" fmla="*/ 3674364 w 6624923"/>
              <a:gd name="connsiteY5982" fmla="*/ 2820067 h 4288440"/>
              <a:gd name="connsiteX5983" fmla="*/ 3679031 w 6624923"/>
              <a:gd name="connsiteY5983" fmla="*/ 2829401 h 4288440"/>
              <a:gd name="connsiteX5984" fmla="*/ 3683699 w 6624923"/>
              <a:gd name="connsiteY5984" fmla="*/ 2838831 h 4288440"/>
              <a:gd name="connsiteX5985" fmla="*/ 3688366 w 6624923"/>
              <a:gd name="connsiteY5985" fmla="*/ 2848166 h 4288440"/>
              <a:gd name="connsiteX5986" fmla="*/ 3688366 w 6624923"/>
              <a:gd name="connsiteY5986" fmla="*/ 2852833 h 4288440"/>
              <a:gd name="connsiteX5987" fmla="*/ 3697700 w 6624923"/>
              <a:gd name="connsiteY5987" fmla="*/ 2852833 h 4288440"/>
              <a:gd name="connsiteX5988" fmla="*/ 3702368 w 6624923"/>
              <a:gd name="connsiteY5988" fmla="*/ 2857500 h 4288440"/>
              <a:gd name="connsiteX5989" fmla="*/ 3702368 w 6624923"/>
              <a:gd name="connsiteY5989" fmla="*/ 2857500 h 4288440"/>
              <a:gd name="connsiteX5990" fmla="*/ 3702368 w 6624923"/>
              <a:gd name="connsiteY5990" fmla="*/ 2862167 h 4288440"/>
              <a:gd name="connsiteX5991" fmla="*/ 3702368 w 6624923"/>
              <a:gd name="connsiteY5991" fmla="*/ 2866835 h 4288440"/>
              <a:gd name="connsiteX5992" fmla="*/ 3707035 w 6624923"/>
              <a:gd name="connsiteY5992" fmla="*/ 2871502 h 4288440"/>
              <a:gd name="connsiteX5993" fmla="*/ 3702368 w 6624923"/>
              <a:gd name="connsiteY5993" fmla="*/ 2880836 h 4288440"/>
              <a:gd name="connsiteX5994" fmla="*/ 3697700 w 6624923"/>
              <a:gd name="connsiteY5994" fmla="*/ 2880836 h 4288440"/>
              <a:gd name="connsiteX5995" fmla="*/ 3707035 w 6624923"/>
              <a:gd name="connsiteY5995" fmla="*/ 2880836 h 4288440"/>
              <a:gd name="connsiteX5996" fmla="*/ 3711702 w 6624923"/>
              <a:gd name="connsiteY5996" fmla="*/ 2885504 h 4288440"/>
              <a:gd name="connsiteX5997" fmla="*/ 3707035 w 6624923"/>
              <a:gd name="connsiteY5997" fmla="*/ 2894838 h 4288440"/>
              <a:gd name="connsiteX5998" fmla="*/ 3707035 w 6624923"/>
              <a:gd name="connsiteY5998" fmla="*/ 2894838 h 4288440"/>
              <a:gd name="connsiteX5999" fmla="*/ 3711702 w 6624923"/>
              <a:gd name="connsiteY5999" fmla="*/ 2899505 h 4288440"/>
              <a:gd name="connsiteX6000" fmla="*/ 3721132 w 6624923"/>
              <a:gd name="connsiteY6000" fmla="*/ 2904173 h 4288440"/>
              <a:gd name="connsiteX6001" fmla="*/ 3721132 w 6624923"/>
              <a:gd name="connsiteY6001" fmla="*/ 2908840 h 4288440"/>
              <a:gd name="connsiteX6002" fmla="*/ 3721132 w 6624923"/>
              <a:gd name="connsiteY6002" fmla="*/ 2913507 h 4288440"/>
              <a:gd name="connsiteX6003" fmla="*/ 3725799 w 6624923"/>
              <a:gd name="connsiteY6003" fmla="*/ 2918174 h 4288440"/>
              <a:gd name="connsiteX6004" fmla="*/ 3730466 w 6624923"/>
              <a:gd name="connsiteY6004" fmla="*/ 2918174 h 4288440"/>
              <a:gd name="connsiteX6005" fmla="*/ 3721132 w 6624923"/>
              <a:gd name="connsiteY6005" fmla="*/ 2922841 h 4288440"/>
              <a:gd name="connsiteX6006" fmla="*/ 3711702 w 6624923"/>
              <a:gd name="connsiteY6006" fmla="*/ 2922841 h 4288440"/>
              <a:gd name="connsiteX6007" fmla="*/ 3725799 w 6624923"/>
              <a:gd name="connsiteY6007" fmla="*/ 2927509 h 4288440"/>
              <a:gd name="connsiteX6008" fmla="*/ 3735134 w 6624923"/>
              <a:gd name="connsiteY6008" fmla="*/ 2932176 h 4288440"/>
              <a:gd name="connsiteX6009" fmla="*/ 3735134 w 6624923"/>
              <a:gd name="connsiteY6009" fmla="*/ 2936843 h 4288440"/>
              <a:gd name="connsiteX6010" fmla="*/ 3735134 w 6624923"/>
              <a:gd name="connsiteY6010" fmla="*/ 2936843 h 4288440"/>
              <a:gd name="connsiteX6011" fmla="*/ 3730466 w 6624923"/>
              <a:gd name="connsiteY6011" fmla="*/ 2941511 h 4288440"/>
              <a:gd name="connsiteX6012" fmla="*/ 3725799 w 6624923"/>
              <a:gd name="connsiteY6012" fmla="*/ 2941511 h 4288440"/>
              <a:gd name="connsiteX6013" fmla="*/ 3735134 w 6624923"/>
              <a:gd name="connsiteY6013" fmla="*/ 2946178 h 4288440"/>
              <a:gd name="connsiteX6014" fmla="*/ 3744468 w 6624923"/>
              <a:gd name="connsiteY6014" fmla="*/ 2946178 h 4288440"/>
              <a:gd name="connsiteX6015" fmla="*/ 3744468 w 6624923"/>
              <a:gd name="connsiteY6015" fmla="*/ 2950845 h 4288440"/>
              <a:gd name="connsiteX6016" fmla="*/ 3744468 w 6624923"/>
              <a:gd name="connsiteY6016" fmla="*/ 2950845 h 4288440"/>
              <a:gd name="connsiteX6017" fmla="*/ 3735134 w 6624923"/>
              <a:gd name="connsiteY6017" fmla="*/ 2955512 h 4288440"/>
              <a:gd name="connsiteX6018" fmla="*/ 3721037 w 6624923"/>
              <a:gd name="connsiteY6018" fmla="*/ 2960180 h 4288440"/>
              <a:gd name="connsiteX6019" fmla="*/ 3725704 w 6624923"/>
              <a:gd name="connsiteY6019" fmla="*/ 2969609 h 4288440"/>
              <a:gd name="connsiteX6020" fmla="*/ 3730371 w 6624923"/>
              <a:gd name="connsiteY6020" fmla="*/ 2978944 h 4288440"/>
              <a:gd name="connsiteX6021" fmla="*/ 3735038 w 6624923"/>
              <a:gd name="connsiteY6021" fmla="*/ 2988374 h 4288440"/>
              <a:gd name="connsiteX6022" fmla="*/ 3735038 w 6624923"/>
              <a:gd name="connsiteY6022" fmla="*/ 2997803 h 4288440"/>
              <a:gd name="connsiteX6023" fmla="*/ 3739706 w 6624923"/>
              <a:gd name="connsiteY6023" fmla="*/ 3002471 h 4288440"/>
              <a:gd name="connsiteX6024" fmla="*/ 3744373 w 6624923"/>
              <a:gd name="connsiteY6024" fmla="*/ 3007138 h 4288440"/>
              <a:gd name="connsiteX6025" fmla="*/ 3763137 w 6624923"/>
              <a:gd name="connsiteY6025" fmla="*/ 3007138 h 4288440"/>
              <a:gd name="connsiteX6026" fmla="*/ 3772472 w 6624923"/>
              <a:gd name="connsiteY6026" fmla="*/ 3016472 h 4288440"/>
              <a:gd name="connsiteX6027" fmla="*/ 3772472 w 6624923"/>
              <a:gd name="connsiteY6027" fmla="*/ 3021140 h 4288440"/>
              <a:gd name="connsiteX6028" fmla="*/ 3777139 w 6624923"/>
              <a:gd name="connsiteY6028" fmla="*/ 3021140 h 4288440"/>
              <a:gd name="connsiteX6029" fmla="*/ 3777139 w 6624923"/>
              <a:gd name="connsiteY6029" fmla="*/ 3021140 h 4288440"/>
              <a:gd name="connsiteX6030" fmla="*/ 3777139 w 6624923"/>
              <a:gd name="connsiteY6030" fmla="*/ 3030570 h 4288440"/>
              <a:gd name="connsiteX6031" fmla="*/ 3772472 w 6624923"/>
              <a:gd name="connsiteY6031" fmla="*/ 3035237 h 4288440"/>
              <a:gd name="connsiteX6032" fmla="*/ 3777139 w 6624923"/>
              <a:gd name="connsiteY6032" fmla="*/ 3035237 h 4288440"/>
              <a:gd name="connsiteX6033" fmla="*/ 3781806 w 6624923"/>
              <a:gd name="connsiteY6033" fmla="*/ 3039904 h 4288440"/>
              <a:gd name="connsiteX6034" fmla="*/ 3777139 w 6624923"/>
              <a:gd name="connsiteY6034" fmla="*/ 3044571 h 4288440"/>
              <a:gd name="connsiteX6035" fmla="*/ 3763042 w 6624923"/>
              <a:gd name="connsiteY6035" fmla="*/ 3044571 h 4288440"/>
              <a:gd name="connsiteX6036" fmla="*/ 3749040 w 6624923"/>
              <a:gd name="connsiteY6036" fmla="*/ 3044571 h 4288440"/>
              <a:gd name="connsiteX6037" fmla="*/ 3749040 w 6624923"/>
              <a:gd name="connsiteY6037" fmla="*/ 3040190 h 4288440"/>
              <a:gd name="connsiteX6038" fmla="*/ 3805142 w 6624923"/>
              <a:gd name="connsiteY6038" fmla="*/ 3007424 h 4288440"/>
              <a:gd name="connsiteX6039" fmla="*/ 3809810 w 6624923"/>
              <a:gd name="connsiteY6039" fmla="*/ 3002756 h 4288440"/>
              <a:gd name="connsiteX6040" fmla="*/ 3814477 w 6624923"/>
              <a:gd name="connsiteY6040" fmla="*/ 3002756 h 4288440"/>
              <a:gd name="connsiteX6041" fmla="*/ 3819144 w 6624923"/>
              <a:gd name="connsiteY6041" fmla="*/ 3002756 h 4288440"/>
              <a:gd name="connsiteX6042" fmla="*/ 3823811 w 6624923"/>
              <a:gd name="connsiteY6042" fmla="*/ 3002756 h 4288440"/>
              <a:gd name="connsiteX6043" fmla="*/ 3814477 w 6624923"/>
              <a:gd name="connsiteY6043" fmla="*/ 3012091 h 4288440"/>
              <a:gd name="connsiteX6044" fmla="*/ 3805142 w 6624923"/>
              <a:gd name="connsiteY6044" fmla="*/ 3007424 h 4288440"/>
              <a:gd name="connsiteX6045" fmla="*/ 3748945 w 6624923"/>
              <a:gd name="connsiteY6045" fmla="*/ 2993327 h 4288440"/>
              <a:gd name="connsiteX6046" fmla="*/ 3744278 w 6624923"/>
              <a:gd name="connsiteY6046" fmla="*/ 2983897 h 4288440"/>
              <a:gd name="connsiteX6047" fmla="*/ 3739610 w 6624923"/>
              <a:gd name="connsiteY6047" fmla="*/ 2974562 h 4288440"/>
              <a:gd name="connsiteX6048" fmla="*/ 3739610 w 6624923"/>
              <a:gd name="connsiteY6048" fmla="*/ 2965228 h 4288440"/>
              <a:gd name="connsiteX6049" fmla="*/ 3744278 w 6624923"/>
              <a:gd name="connsiteY6049" fmla="*/ 2960561 h 4288440"/>
              <a:gd name="connsiteX6050" fmla="*/ 3744278 w 6624923"/>
              <a:gd name="connsiteY6050" fmla="*/ 2960561 h 4288440"/>
              <a:gd name="connsiteX6051" fmla="*/ 3748945 w 6624923"/>
              <a:gd name="connsiteY6051" fmla="*/ 2969990 h 4288440"/>
              <a:gd name="connsiteX6052" fmla="*/ 3748945 w 6624923"/>
              <a:gd name="connsiteY6052" fmla="*/ 2974658 h 4288440"/>
              <a:gd name="connsiteX6053" fmla="*/ 3748945 w 6624923"/>
              <a:gd name="connsiteY6053" fmla="*/ 2979325 h 4288440"/>
              <a:gd name="connsiteX6054" fmla="*/ 3753612 w 6624923"/>
              <a:gd name="connsiteY6054" fmla="*/ 2983992 h 4288440"/>
              <a:gd name="connsiteX6055" fmla="*/ 3758279 w 6624923"/>
              <a:gd name="connsiteY6055" fmla="*/ 2988659 h 4288440"/>
              <a:gd name="connsiteX6056" fmla="*/ 3758279 w 6624923"/>
              <a:gd name="connsiteY6056" fmla="*/ 2998089 h 4288440"/>
              <a:gd name="connsiteX6057" fmla="*/ 3758279 w 6624923"/>
              <a:gd name="connsiteY6057" fmla="*/ 3002756 h 4288440"/>
              <a:gd name="connsiteX6058" fmla="*/ 3753612 w 6624923"/>
              <a:gd name="connsiteY6058" fmla="*/ 2998089 h 4288440"/>
              <a:gd name="connsiteX6059" fmla="*/ 3748945 w 6624923"/>
              <a:gd name="connsiteY6059" fmla="*/ 2993327 h 4288440"/>
              <a:gd name="connsiteX6060" fmla="*/ 3795808 w 6624923"/>
              <a:gd name="connsiteY6060" fmla="*/ 2988659 h 4288440"/>
              <a:gd name="connsiteX6061" fmla="*/ 3791141 w 6624923"/>
              <a:gd name="connsiteY6061" fmla="*/ 2974562 h 4288440"/>
              <a:gd name="connsiteX6062" fmla="*/ 3795808 w 6624923"/>
              <a:gd name="connsiteY6062" fmla="*/ 2974562 h 4288440"/>
              <a:gd name="connsiteX6063" fmla="*/ 3805142 w 6624923"/>
              <a:gd name="connsiteY6063" fmla="*/ 2974562 h 4288440"/>
              <a:gd name="connsiteX6064" fmla="*/ 3814477 w 6624923"/>
              <a:gd name="connsiteY6064" fmla="*/ 2969895 h 4288440"/>
              <a:gd name="connsiteX6065" fmla="*/ 3819144 w 6624923"/>
              <a:gd name="connsiteY6065" fmla="*/ 2974562 h 4288440"/>
              <a:gd name="connsiteX6066" fmla="*/ 3814477 w 6624923"/>
              <a:gd name="connsiteY6066" fmla="*/ 2979230 h 4288440"/>
              <a:gd name="connsiteX6067" fmla="*/ 3809810 w 6624923"/>
              <a:gd name="connsiteY6067" fmla="*/ 2983897 h 4288440"/>
              <a:gd name="connsiteX6068" fmla="*/ 3805142 w 6624923"/>
              <a:gd name="connsiteY6068" fmla="*/ 2983897 h 4288440"/>
              <a:gd name="connsiteX6069" fmla="*/ 3809810 w 6624923"/>
              <a:gd name="connsiteY6069" fmla="*/ 2983897 h 4288440"/>
              <a:gd name="connsiteX6070" fmla="*/ 3814477 w 6624923"/>
              <a:gd name="connsiteY6070" fmla="*/ 2993327 h 4288440"/>
              <a:gd name="connsiteX6071" fmla="*/ 3809810 w 6624923"/>
              <a:gd name="connsiteY6071" fmla="*/ 2997994 h 4288440"/>
              <a:gd name="connsiteX6072" fmla="*/ 3800475 w 6624923"/>
              <a:gd name="connsiteY6072" fmla="*/ 2993327 h 4288440"/>
              <a:gd name="connsiteX6073" fmla="*/ 3795808 w 6624923"/>
              <a:gd name="connsiteY6073" fmla="*/ 2988659 h 4288440"/>
              <a:gd name="connsiteX6074" fmla="*/ 6157532 w 6624923"/>
              <a:gd name="connsiteY6074" fmla="*/ 2979230 h 4288440"/>
              <a:gd name="connsiteX6075" fmla="*/ 6157532 w 6624923"/>
              <a:gd name="connsiteY6075" fmla="*/ 2974562 h 4288440"/>
              <a:gd name="connsiteX6076" fmla="*/ 6162199 w 6624923"/>
              <a:gd name="connsiteY6076" fmla="*/ 2974562 h 4288440"/>
              <a:gd name="connsiteX6077" fmla="*/ 6166866 w 6624923"/>
              <a:gd name="connsiteY6077" fmla="*/ 2979230 h 4288440"/>
              <a:gd name="connsiteX6078" fmla="*/ 6162199 w 6624923"/>
              <a:gd name="connsiteY6078" fmla="*/ 2988659 h 4288440"/>
              <a:gd name="connsiteX6079" fmla="*/ 6157532 w 6624923"/>
              <a:gd name="connsiteY6079" fmla="*/ 2983992 h 4288440"/>
              <a:gd name="connsiteX6080" fmla="*/ 6157532 w 6624923"/>
              <a:gd name="connsiteY6080" fmla="*/ 2979230 h 4288440"/>
              <a:gd name="connsiteX6081" fmla="*/ 3786378 w 6624923"/>
              <a:gd name="connsiteY6081" fmla="*/ 2965133 h 4288440"/>
              <a:gd name="connsiteX6082" fmla="*/ 3776948 w 6624923"/>
              <a:gd name="connsiteY6082" fmla="*/ 2960465 h 4288440"/>
              <a:gd name="connsiteX6083" fmla="*/ 3776948 w 6624923"/>
              <a:gd name="connsiteY6083" fmla="*/ 2960465 h 4288440"/>
              <a:gd name="connsiteX6084" fmla="*/ 3781616 w 6624923"/>
              <a:gd name="connsiteY6084" fmla="*/ 2960465 h 4288440"/>
              <a:gd name="connsiteX6085" fmla="*/ 3786283 w 6624923"/>
              <a:gd name="connsiteY6085" fmla="*/ 2960465 h 4288440"/>
              <a:gd name="connsiteX6086" fmla="*/ 3800475 w 6624923"/>
              <a:gd name="connsiteY6086" fmla="*/ 2960465 h 4288440"/>
              <a:gd name="connsiteX6087" fmla="*/ 3805142 w 6624923"/>
              <a:gd name="connsiteY6087" fmla="*/ 2965133 h 4288440"/>
              <a:gd name="connsiteX6088" fmla="*/ 3800475 w 6624923"/>
              <a:gd name="connsiteY6088" fmla="*/ 2969895 h 4288440"/>
              <a:gd name="connsiteX6089" fmla="*/ 3795808 w 6624923"/>
              <a:gd name="connsiteY6089" fmla="*/ 2965228 h 4288440"/>
              <a:gd name="connsiteX6090" fmla="*/ 3786378 w 6624923"/>
              <a:gd name="connsiteY6090" fmla="*/ 2965228 h 4288440"/>
              <a:gd name="connsiteX6091" fmla="*/ 4114419 w 6624923"/>
              <a:gd name="connsiteY6091" fmla="*/ 2965133 h 4288440"/>
              <a:gd name="connsiteX6092" fmla="*/ 4109752 w 6624923"/>
              <a:gd name="connsiteY6092" fmla="*/ 2965133 h 4288440"/>
              <a:gd name="connsiteX6093" fmla="*/ 4105085 w 6624923"/>
              <a:gd name="connsiteY6093" fmla="*/ 2960465 h 4288440"/>
              <a:gd name="connsiteX6094" fmla="*/ 4100417 w 6624923"/>
              <a:gd name="connsiteY6094" fmla="*/ 2955798 h 4288440"/>
              <a:gd name="connsiteX6095" fmla="*/ 4095750 w 6624923"/>
              <a:gd name="connsiteY6095" fmla="*/ 2951131 h 4288440"/>
              <a:gd name="connsiteX6096" fmla="*/ 4086416 w 6624923"/>
              <a:gd name="connsiteY6096" fmla="*/ 2951131 h 4288440"/>
              <a:gd name="connsiteX6097" fmla="*/ 4091083 w 6624923"/>
              <a:gd name="connsiteY6097" fmla="*/ 2946464 h 4288440"/>
              <a:gd name="connsiteX6098" fmla="*/ 4100417 w 6624923"/>
              <a:gd name="connsiteY6098" fmla="*/ 2946464 h 4288440"/>
              <a:gd name="connsiteX6099" fmla="*/ 4109752 w 6624923"/>
              <a:gd name="connsiteY6099" fmla="*/ 2941796 h 4288440"/>
              <a:gd name="connsiteX6100" fmla="*/ 4114419 w 6624923"/>
              <a:gd name="connsiteY6100" fmla="*/ 2937129 h 4288440"/>
              <a:gd name="connsiteX6101" fmla="*/ 4119086 w 6624923"/>
              <a:gd name="connsiteY6101" fmla="*/ 2932462 h 4288440"/>
              <a:gd name="connsiteX6102" fmla="*/ 4128421 w 6624923"/>
              <a:gd name="connsiteY6102" fmla="*/ 2927795 h 4288440"/>
              <a:gd name="connsiteX6103" fmla="*/ 4147185 w 6624923"/>
              <a:gd name="connsiteY6103" fmla="*/ 2923128 h 4288440"/>
              <a:gd name="connsiteX6104" fmla="*/ 4170616 w 6624923"/>
              <a:gd name="connsiteY6104" fmla="*/ 2918460 h 4288440"/>
              <a:gd name="connsiteX6105" fmla="*/ 4198715 w 6624923"/>
              <a:gd name="connsiteY6105" fmla="*/ 2909126 h 4288440"/>
              <a:gd name="connsiteX6106" fmla="*/ 4217480 w 6624923"/>
              <a:gd name="connsiteY6106" fmla="*/ 2904458 h 4288440"/>
              <a:gd name="connsiteX6107" fmla="*/ 4236244 w 6624923"/>
              <a:gd name="connsiteY6107" fmla="*/ 2899791 h 4288440"/>
              <a:gd name="connsiteX6108" fmla="*/ 4264343 w 6624923"/>
              <a:gd name="connsiteY6108" fmla="*/ 2895124 h 4288440"/>
              <a:gd name="connsiteX6109" fmla="*/ 4301871 w 6624923"/>
              <a:gd name="connsiteY6109" fmla="*/ 2890457 h 4288440"/>
              <a:gd name="connsiteX6110" fmla="*/ 4344067 w 6624923"/>
              <a:gd name="connsiteY6110" fmla="*/ 2885789 h 4288440"/>
              <a:gd name="connsiteX6111" fmla="*/ 4381500 w 6624923"/>
              <a:gd name="connsiteY6111" fmla="*/ 2885789 h 4288440"/>
              <a:gd name="connsiteX6112" fmla="*/ 4414266 w 6624923"/>
              <a:gd name="connsiteY6112" fmla="*/ 2885789 h 4288440"/>
              <a:gd name="connsiteX6113" fmla="*/ 4437698 w 6624923"/>
              <a:gd name="connsiteY6113" fmla="*/ 2885789 h 4288440"/>
              <a:gd name="connsiteX6114" fmla="*/ 4451795 w 6624923"/>
              <a:gd name="connsiteY6114" fmla="*/ 2890457 h 4288440"/>
              <a:gd name="connsiteX6115" fmla="*/ 4456462 w 6624923"/>
              <a:gd name="connsiteY6115" fmla="*/ 2895124 h 4288440"/>
              <a:gd name="connsiteX6116" fmla="*/ 4465797 w 6624923"/>
              <a:gd name="connsiteY6116" fmla="*/ 2895124 h 4288440"/>
              <a:gd name="connsiteX6117" fmla="*/ 4484561 w 6624923"/>
              <a:gd name="connsiteY6117" fmla="*/ 2899791 h 4288440"/>
              <a:gd name="connsiteX6118" fmla="*/ 4507992 w 6624923"/>
              <a:gd name="connsiteY6118" fmla="*/ 2909221 h 4288440"/>
              <a:gd name="connsiteX6119" fmla="*/ 4526756 w 6624923"/>
              <a:gd name="connsiteY6119" fmla="*/ 2918555 h 4288440"/>
              <a:gd name="connsiteX6120" fmla="*/ 4531424 w 6624923"/>
              <a:gd name="connsiteY6120" fmla="*/ 2923223 h 4288440"/>
              <a:gd name="connsiteX6121" fmla="*/ 4531424 w 6624923"/>
              <a:gd name="connsiteY6121" fmla="*/ 2927890 h 4288440"/>
              <a:gd name="connsiteX6122" fmla="*/ 4522089 w 6624923"/>
              <a:gd name="connsiteY6122" fmla="*/ 2927890 h 4288440"/>
              <a:gd name="connsiteX6123" fmla="*/ 4512755 w 6624923"/>
              <a:gd name="connsiteY6123" fmla="*/ 2927890 h 4288440"/>
              <a:gd name="connsiteX6124" fmla="*/ 4470559 w 6624923"/>
              <a:gd name="connsiteY6124" fmla="*/ 2918555 h 4288440"/>
              <a:gd name="connsiteX6125" fmla="*/ 4456462 w 6624923"/>
              <a:gd name="connsiteY6125" fmla="*/ 2913888 h 4288440"/>
              <a:gd name="connsiteX6126" fmla="*/ 4442365 w 6624923"/>
              <a:gd name="connsiteY6126" fmla="*/ 2918555 h 4288440"/>
              <a:gd name="connsiteX6127" fmla="*/ 4437698 w 6624923"/>
              <a:gd name="connsiteY6127" fmla="*/ 2918555 h 4288440"/>
              <a:gd name="connsiteX6128" fmla="*/ 4423601 w 6624923"/>
              <a:gd name="connsiteY6128" fmla="*/ 2918555 h 4288440"/>
              <a:gd name="connsiteX6129" fmla="*/ 4386072 w 6624923"/>
              <a:gd name="connsiteY6129" fmla="*/ 2923223 h 4288440"/>
              <a:gd name="connsiteX6130" fmla="*/ 4353306 w 6624923"/>
              <a:gd name="connsiteY6130" fmla="*/ 2923223 h 4288440"/>
              <a:gd name="connsiteX6131" fmla="*/ 4329875 w 6624923"/>
              <a:gd name="connsiteY6131" fmla="*/ 2927890 h 4288440"/>
              <a:gd name="connsiteX6132" fmla="*/ 4306443 w 6624923"/>
              <a:gd name="connsiteY6132" fmla="*/ 2927890 h 4288440"/>
              <a:gd name="connsiteX6133" fmla="*/ 4292346 w 6624923"/>
              <a:gd name="connsiteY6133" fmla="*/ 2927890 h 4288440"/>
              <a:gd name="connsiteX6134" fmla="*/ 4273582 w 6624923"/>
              <a:gd name="connsiteY6134" fmla="*/ 2932557 h 4288440"/>
              <a:gd name="connsiteX6135" fmla="*/ 4268915 w 6624923"/>
              <a:gd name="connsiteY6135" fmla="*/ 2937224 h 4288440"/>
              <a:gd name="connsiteX6136" fmla="*/ 4259580 w 6624923"/>
              <a:gd name="connsiteY6136" fmla="*/ 2937224 h 4288440"/>
              <a:gd name="connsiteX6137" fmla="*/ 4250246 w 6624923"/>
              <a:gd name="connsiteY6137" fmla="*/ 2941891 h 4288440"/>
              <a:gd name="connsiteX6138" fmla="*/ 4222147 w 6624923"/>
              <a:gd name="connsiteY6138" fmla="*/ 2941891 h 4288440"/>
              <a:gd name="connsiteX6139" fmla="*/ 4198715 w 6624923"/>
              <a:gd name="connsiteY6139" fmla="*/ 2946559 h 4288440"/>
              <a:gd name="connsiteX6140" fmla="*/ 4184618 w 6624923"/>
              <a:gd name="connsiteY6140" fmla="*/ 2946559 h 4288440"/>
              <a:gd name="connsiteX6141" fmla="*/ 4179951 w 6624923"/>
              <a:gd name="connsiteY6141" fmla="*/ 2951226 h 4288440"/>
              <a:gd name="connsiteX6142" fmla="*/ 4170616 w 6624923"/>
              <a:gd name="connsiteY6142" fmla="*/ 2955893 h 4288440"/>
              <a:gd name="connsiteX6143" fmla="*/ 4161282 w 6624923"/>
              <a:gd name="connsiteY6143" fmla="*/ 2955893 h 4288440"/>
              <a:gd name="connsiteX6144" fmla="*/ 4151948 w 6624923"/>
              <a:gd name="connsiteY6144" fmla="*/ 2955893 h 4288440"/>
              <a:gd name="connsiteX6145" fmla="*/ 4147280 w 6624923"/>
              <a:gd name="connsiteY6145" fmla="*/ 2960561 h 4288440"/>
              <a:gd name="connsiteX6146" fmla="*/ 4133183 w 6624923"/>
              <a:gd name="connsiteY6146" fmla="*/ 2965228 h 4288440"/>
              <a:gd name="connsiteX6147" fmla="*/ 4114419 w 6624923"/>
              <a:gd name="connsiteY6147" fmla="*/ 2965228 h 4288440"/>
              <a:gd name="connsiteX6148" fmla="*/ 4404932 w 6624923"/>
              <a:gd name="connsiteY6148" fmla="*/ 2908840 h 4288440"/>
              <a:gd name="connsiteX6149" fmla="*/ 4395597 w 6624923"/>
              <a:gd name="connsiteY6149" fmla="*/ 2908840 h 4288440"/>
              <a:gd name="connsiteX6150" fmla="*/ 4381500 w 6624923"/>
              <a:gd name="connsiteY6150" fmla="*/ 2908840 h 4288440"/>
              <a:gd name="connsiteX6151" fmla="*/ 4381500 w 6624923"/>
              <a:gd name="connsiteY6151" fmla="*/ 2908840 h 4288440"/>
              <a:gd name="connsiteX6152" fmla="*/ 4395597 w 6624923"/>
              <a:gd name="connsiteY6152" fmla="*/ 2908840 h 4288440"/>
              <a:gd name="connsiteX6153" fmla="*/ 4409694 w 6624923"/>
              <a:gd name="connsiteY6153" fmla="*/ 2908840 h 4288440"/>
              <a:gd name="connsiteX6154" fmla="*/ 4404932 w 6624923"/>
              <a:gd name="connsiteY6154" fmla="*/ 2908840 h 4288440"/>
              <a:gd name="connsiteX6155" fmla="*/ 3805142 w 6624923"/>
              <a:gd name="connsiteY6155" fmla="*/ 2955798 h 4288440"/>
              <a:gd name="connsiteX6156" fmla="*/ 3795808 w 6624923"/>
              <a:gd name="connsiteY6156" fmla="*/ 2955798 h 4288440"/>
              <a:gd name="connsiteX6157" fmla="*/ 3781711 w 6624923"/>
              <a:gd name="connsiteY6157" fmla="*/ 2955798 h 4288440"/>
              <a:gd name="connsiteX6158" fmla="*/ 3772376 w 6624923"/>
              <a:gd name="connsiteY6158" fmla="*/ 2951131 h 4288440"/>
              <a:gd name="connsiteX6159" fmla="*/ 3767709 w 6624923"/>
              <a:gd name="connsiteY6159" fmla="*/ 2951131 h 4288440"/>
              <a:gd name="connsiteX6160" fmla="*/ 3772376 w 6624923"/>
              <a:gd name="connsiteY6160" fmla="*/ 2946464 h 4288440"/>
              <a:gd name="connsiteX6161" fmla="*/ 3786473 w 6624923"/>
              <a:gd name="connsiteY6161" fmla="*/ 2946464 h 4288440"/>
              <a:gd name="connsiteX6162" fmla="*/ 3805238 w 6624923"/>
              <a:gd name="connsiteY6162" fmla="*/ 2946464 h 4288440"/>
              <a:gd name="connsiteX6163" fmla="*/ 3809905 w 6624923"/>
              <a:gd name="connsiteY6163" fmla="*/ 2951131 h 4288440"/>
              <a:gd name="connsiteX6164" fmla="*/ 3814572 w 6624923"/>
              <a:gd name="connsiteY6164" fmla="*/ 2960465 h 4288440"/>
              <a:gd name="connsiteX6165" fmla="*/ 3814572 w 6624923"/>
              <a:gd name="connsiteY6165" fmla="*/ 2965133 h 4288440"/>
              <a:gd name="connsiteX6166" fmla="*/ 3805142 w 6624923"/>
              <a:gd name="connsiteY6166" fmla="*/ 2955798 h 4288440"/>
              <a:gd name="connsiteX6167" fmla="*/ 3753612 w 6624923"/>
              <a:gd name="connsiteY6167" fmla="*/ 2937034 h 4288440"/>
              <a:gd name="connsiteX6168" fmla="*/ 3762947 w 6624923"/>
              <a:gd name="connsiteY6168" fmla="*/ 2932366 h 4288440"/>
              <a:gd name="connsiteX6169" fmla="*/ 3772281 w 6624923"/>
              <a:gd name="connsiteY6169" fmla="*/ 2932366 h 4288440"/>
              <a:gd name="connsiteX6170" fmla="*/ 3781616 w 6624923"/>
              <a:gd name="connsiteY6170" fmla="*/ 2932366 h 4288440"/>
              <a:gd name="connsiteX6171" fmla="*/ 3786283 w 6624923"/>
              <a:gd name="connsiteY6171" fmla="*/ 2932366 h 4288440"/>
              <a:gd name="connsiteX6172" fmla="*/ 3786283 w 6624923"/>
              <a:gd name="connsiteY6172" fmla="*/ 2932366 h 4288440"/>
              <a:gd name="connsiteX6173" fmla="*/ 3781616 w 6624923"/>
              <a:gd name="connsiteY6173" fmla="*/ 2937034 h 4288440"/>
              <a:gd name="connsiteX6174" fmla="*/ 3762851 w 6624923"/>
              <a:gd name="connsiteY6174" fmla="*/ 2941701 h 4288440"/>
              <a:gd name="connsiteX6175" fmla="*/ 3753612 w 6624923"/>
              <a:gd name="connsiteY6175" fmla="*/ 2937034 h 4288440"/>
              <a:gd name="connsiteX6176" fmla="*/ 3298984 w 6624923"/>
              <a:gd name="connsiteY6176" fmla="*/ 2913507 h 4288440"/>
              <a:gd name="connsiteX6177" fmla="*/ 3294316 w 6624923"/>
              <a:gd name="connsiteY6177" fmla="*/ 2899410 h 4288440"/>
              <a:gd name="connsiteX6178" fmla="*/ 3294316 w 6624923"/>
              <a:gd name="connsiteY6178" fmla="*/ 2894743 h 4288440"/>
              <a:gd name="connsiteX6179" fmla="*/ 3289649 w 6624923"/>
              <a:gd name="connsiteY6179" fmla="*/ 2885408 h 4288440"/>
              <a:gd name="connsiteX6180" fmla="*/ 3284982 w 6624923"/>
              <a:gd name="connsiteY6180" fmla="*/ 2871311 h 4288440"/>
              <a:gd name="connsiteX6181" fmla="*/ 3280315 w 6624923"/>
              <a:gd name="connsiteY6181" fmla="*/ 2847880 h 4288440"/>
              <a:gd name="connsiteX6182" fmla="*/ 3275648 w 6624923"/>
              <a:gd name="connsiteY6182" fmla="*/ 2829116 h 4288440"/>
              <a:gd name="connsiteX6183" fmla="*/ 3270980 w 6624923"/>
              <a:gd name="connsiteY6183" fmla="*/ 2810351 h 4288440"/>
              <a:gd name="connsiteX6184" fmla="*/ 3270980 w 6624923"/>
              <a:gd name="connsiteY6184" fmla="*/ 2796254 h 4288440"/>
              <a:gd name="connsiteX6185" fmla="*/ 3275648 w 6624923"/>
              <a:gd name="connsiteY6185" fmla="*/ 2782157 h 4288440"/>
              <a:gd name="connsiteX6186" fmla="*/ 3280315 w 6624923"/>
              <a:gd name="connsiteY6186" fmla="*/ 2763393 h 4288440"/>
              <a:gd name="connsiteX6187" fmla="*/ 3280315 w 6624923"/>
              <a:gd name="connsiteY6187" fmla="*/ 2754059 h 4288440"/>
              <a:gd name="connsiteX6188" fmla="*/ 3284982 w 6624923"/>
              <a:gd name="connsiteY6188" fmla="*/ 2758726 h 4288440"/>
              <a:gd name="connsiteX6189" fmla="*/ 3299079 w 6624923"/>
              <a:gd name="connsiteY6189" fmla="*/ 2768156 h 4288440"/>
              <a:gd name="connsiteX6190" fmla="*/ 3308414 w 6624923"/>
              <a:gd name="connsiteY6190" fmla="*/ 2777490 h 4288440"/>
              <a:gd name="connsiteX6191" fmla="*/ 3313081 w 6624923"/>
              <a:gd name="connsiteY6191" fmla="*/ 2786824 h 4288440"/>
              <a:gd name="connsiteX6192" fmla="*/ 3317748 w 6624923"/>
              <a:gd name="connsiteY6192" fmla="*/ 2796159 h 4288440"/>
              <a:gd name="connsiteX6193" fmla="*/ 3317748 w 6624923"/>
              <a:gd name="connsiteY6193" fmla="*/ 2810256 h 4288440"/>
              <a:gd name="connsiteX6194" fmla="*/ 3317748 w 6624923"/>
              <a:gd name="connsiteY6194" fmla="*/ 2833688 h 4288440"/>
              <a:gd name="connsiteX6195" fmla="*/ 3317748 w 6624923"/>
              <a:gd name="connsiteY6195" fmla="*/ 2861882 h 4288440"/>
              <a:gd name="connsiteX6196" fmla="*/ 3317748 w 6624923"/>
              <a:gd name="connsiteY6196" fmla="*/ 2890076 h 4288440"/>
              <a:gd name="connsiteX6197" fmla="*/ 3313081 w 6624923"/>
              <a:gd name="connsiteY6197" fmla="*/ 2908840 h 4288440"/>
              <a:gd name="connsiteX6198" fmla="*/ 3308414 w 6624923"/>
              <a:gd name="connsiteY6198" fmla="*/ 2922937 h 4288440"/>
              <a:gd name="connsiteX6199" fmla="*/ 3303746 w 6624923"/>
              <a:gd name="connsiteY6199" fmla="*/ 2922937 h 4288440"/>
              <a:gd name="connsiteX6200" fmla="*/ 3299079 w 6624923"/>
              <a:gd name="connsiteY6200" fmla="*/ 2922937 h 4288440"/>
              <a:gd name="connsiteX6201" fmla="*/ 3299079 w 6624923"/>
              <a:gd name="connsiteY6201" fmla="*/ 2913507 h 4288440"/>
              <a:gd name="connsiteX6202" fmla="*/ 3716084 w 6624923"/>
              <a:gd name="connsiteY6202" fmla="*/ 2847880 h 4288440"/>
              <a:gd name="connsiteX6203" fmla="*/ 3716084 w 6624923"/>
              <a:gd name="connsiteY6203" fmla="*/ 2833783 h 4288440"/>
              <a:gd name="connsiteX6204" fmla="*/ 3716084 w 6624923"/>
              <a:gd name="connsiteY6204" fmla="*/ 2833783 h 4288440"/>
              <a:gd name="connsiteX6205" fmla="*/ 3711416 w 6624923"/>
              <a:gd name="connsiteY6205" fmla="*/ 2829116 h 4288440"/>
              <a:gd name="connsiteX6206" fmla="*/ 3706749 w 6624923"/>
              <a:gd name="connsiteY6206" fmla="*/ 2829116 h 4288440"/>
              <a:gd name="connsiteX6207" fmla="*/ 3702082 w 6624923"/>
              <a:gd name="connsiteY6207" fmla="*/ 2824448 h 4288440"/>
              <a:gd name="connsiteX6208" fmla="*/ 3702082 w 6624923"/>
              <a:gd name="connsiteY6208" fmla="*/ 2819781 h 4288440"/>
              <a:gd name="connsiteX6209" fmla="*/ 3697415 w 6624923"/>
              <a:gd name="connsiteY6209" fmla="*/ 2815114 h 4288440"/>
              <a:gd name="connsiteX6210" fmla="*/ 3692747 w 6624923"/>
              <a:gd name="connsiteY6210" fmla="*/ 2815114 h 4288440"/>
              <a:gd name="connsiteX6211" fmla="*/ 3692747 w 6624923"/>
              <a:gd name="connsiteY6211" fmla="*/ 2810447 h 4288440"/>
              <a:gd name="connsiteX6212" fmla="*/ 3697415 w 6624923"/>
              <a:gd name="connsiteY6212" fmla="*/ 2805779 h 4288440"/>
              <a:gd name="connsiteX6213" fmla="*/ 3706749 w 6624923"/>
              <a:gd name="connsiteY6213" fmla="*/ 2815114 h 4288440"/>
              <a:gd name="connsiteX6214" fmla="*/ 3711416 w 6624923"/>
              <a:gd name="connsiteY6214" fmla="*/ 2819781 h 4288440"/>
              <a:gd name="connsiteX6215" fmla="*/ 3711416 w 6624923"/>
              <a:gd name="connsiteY6215" fmla="*/ 2815114 h 4288440"/>
              <a:gd name="connsiteX6216" fmla="*/ 3711416 w 6624923"/>
              <a:gd name="connsiteY6216" fmla="*/ 2810447 h 4288440"/>
              <a:gd name="connsiteX6217" fmla="*/ 3716084 w 6624923"/>
              <a:gd name="connsiteY6217" fmla="*/ 2805779 h 4288440"/>
              <a:gd name="connsiteX6218" fmla="*/ 3720751 w 6624923"/>
              <a:gd name="connsiteY6218" fmla="*/ 2815114 h 4288440"/>
              <a:gd name="connsiteX6219" fmla="*/ 3720751 w 6624923"/>
              <a:gd name="connsiteY6219" fmla="*/ 2824448 h 4288440"/>
              <a:gd name="connsiteX6220" fmla="*/ 3730085 w 6624923"/>
              <a:gd name="connsiteY6220" fmla="*/ 2824448 h 4288440"/>
              <a:gd name="connsiteX6221" fmla="*/ 3744182 w 6624923"/>
              <a:gd name="connsiteY6221" fmla="*/ 2824448 h 4288440"/>
              <a:gd name="connsiteX6222" fmla="*/ 3748849 w 6624923"/>
              <a:gd name="connsiteY6222" fmla="*/ 2824448 h 4288440"/>
              <a:gd name="connsiteX6223" fmla="*/ 3744182 w 6624923"/>
              <a:gd name="connsiteY6223" fmla="*/ 2829116 h 4288440"/>
              <a:gd name="connsiteX6224" fmla="*/ 3734848 w 6624923"/>
              <a:gd name="connsiteY6224" fmla="*/ 2829116 h 4288440"/>
              <a:gd name="connsiteX6225" fmla="*/ 3730181 w 6624923"/>
              <a:gd name="connsiteY6225" fmla="*/ 2833783 h 4288440"/>
              <a:gd name="connsiteX6226" fmla="*/ 3720846 w 6624923"/>
              <a:gd name="connsiteY6226" fmla="*/ 2838450 h 4288440"/>
              <a:gd name="connsiteX6227" fmla="*/ 3720846 w 6624923"/>
              <a:gd name="connsiteY6227" fmla="*/ 2847785 h 4288440"/>
              <a:gd name="connsiteX6228" fmla="*/ 3716084 w 6624923"/>
              <a:gd name="connsiteY6228" fmla="*/ 2847785 h 4288440"/>
              <a:gd name="connsiteX6229" fmla="*/ 5065681 w 6624923"/>
              <a:gd name="connsiteY6229" fmla="*/ 2838450 h 4288440"/>
              <a:gd name="connsiteX6230" fmla="*/ 5061014 w 6624923"/>
              <a:gd name="connsiteY6230" fmla="*/ 2833783 h 4288440"/>
              <a:gd name="connsiteX6231" fmla="*/ 5061014 w 6624923"/>
              <a:gd name="connsiteY6231" fmla="*/ 2824448 h 4288440"/>
              <a:gd name="connsiteX6232" fmla="*/ 5061014 w 6624923"/>
              <a:gd name="connsiteY6232" fmla="*/ 2805684 h 4288440"/>
              <a:gd name="connsiteX6233" fmla="*/ 5061014 w 6624923"/>
              <a:gd name="connsiteY6233" fmla="*/ 2782253 h 4288440"/>
              <a:gd name="connsiteX6234" fmla="*/ 5056346 w 6624923"/>
              <a:gd name="connsiteY6234" fmla="*/ 2754059 h 4288440"/>
              <a:gd name="connsiteX6235" fmla="*/ 5051679 w 6624923"/>
              <a:gd name="connsiteY6235" fmla="*/ 2725865 h 4288440"/>
              <a:gd name="connsiteX6236" fmla="*/ 5047012 w 6624923"/>
              <a:gd name="connsiteY6236" fmla="*/ 2707100 h 4288440"/>
              <a:gd name="connsiteX6237" fmla="*/ 5042345 w 6624923"/>
              <a:gd name="connsiteY6237" fmla="*/ 2683669 h 4288440"/>
              <a:gd name="connsiteX6238" fmla="*/ 5033010 w 6624923"/>
              <a:gd name="connsiteY6238" fmla="*/ 2655475 h 4288440"/>
              <a:gd name="connsiteX6239" fmla="*/ 5028343 w 6624923"/>
              <a:gd name="connsiteY6239" fmla="*/ 2622614 h 4288440"/>
              <a:gd name="connsiteX6240" fmla="*/ 5028343 w 6624923"/>
              <a:gd name="connsiteY6240" fmla="*/ 2599182 h 4288440"/>
              <a:gd name="connsiteX6241" fmla="*/ 5028343 w 6624923"/>
              <a:gd name="connsiteY6241" fmla="*/ 2566321 h 4288440"/>
              <a:gd name="connsiteX6242" fmla="*/ 5037678 w 6624923"/>
              <a:gd name="connsiteY6242" fmla="*/ 2533460 h 4288440"/>
              <a:gd name="connsiteX6243" fmla="*/ 5056442 w 6624923"/>
              <a:gd name="connsiteY6243" fmla="*/ 2495931 h 4288440"/>
              <a:gd name="connsiteX6244" fmla="*/ 5075206 w 6624923"/>
              <a:gd name="connsiteY6244" fmla="*/ 2463070 h 4288440"/>
              <a:gd name="connsiteX6245" fmla="*/ 5093970 w 6624923"/>
              <a:gd name="connsiteY6245" fmla="*/ 2434876 h 4288440"/>
              <a:gd name="connsiteX6246" fmla="*/ 5103305 w 6624923"/>
              <a:gd name="connsiteY6246" fmla="*/ 2425541 h 4288440"/>
              <a:gd name="connsiteX6247" fmla="*/ 5107972 w 6624923"/>
              <a:gd name="connsiteY6247" fmla="*/ 2420874 h 4288440"/>
              <a:gd name="connsiteX6248" fmla="*/ 5117306 w 6624923"/>
              <a:gd name="connsiteY6248" fmla="*/ 2416207 h 4288440"/>
              <a:gd name="connsiteX6249" fmla="*/ 5117306 w 6624923"/>
              <a:gd name="connsiteY6249" fmla="*/ 2416207 h 4288440"/>
              <a:gd name="connsiteX6250" fmla="*/ 5121974 w 6624923"/>
              <a:gd name="connsiteY6250" fmla="*/ 2411540 h 4288440"/>
              <a:gd name="connsiteX6251" fmla="*/ 5131308 w 6624923"/>
              <a:gd name="connsiteY6251" fmla="*/ 2402110 h 4288440"/>
              <a:gd name="connsiteX6252" fmla="*/ 5145405 w 6624923"/>
              <a:gd name="connsiteY6252" fmla="*/ 2397443 h 4288440"/>
              <a:gd name="connsiteX6253" fmla="*/ 5150073 w 6624923"/>
              <a:gd name="connsiteY6253" fmla="*/ 2397443 h 4288440"/>
              <a:gd name="connsiteX6254" fmla="*/ 5150073 w 6624923"/>
              <a:gd name="connsiteY6254" fmla="*/ 2402110 h 4288440"/>
              <a:gd name="connsiteX6255" fmla="*/ 5140738 w 6624923"/>
              <a:gd name="connsiteY6255" fmla="*/ 2416207 h 4288440"/>
              <a:gd name="connsiteX6256" fmla="*/ 5136070 w 6624923"/>
              <a:gd name="connsiteY6256" fmla="*/ 2430304 h 4288440"/>
              <a:gd name="connsiteX6257" fmla="*/ 5136070 w 6624923"/>
              <a:gd name="connsiteY6257" fmla="*/ 2439734 h 4288440"/>
              <a:gd name="connsiteX6258" fmla="*/ 5136070 w 6624923"/>
              <a:gd name="connsiteY6258" fmla="*/ 2439734 h 4288440"/>
              <a:gd name="connsiteX6259" fmla="*/ 5126736 w 6624923"/>
              <a:gd name="connsiteY6259" fmla="*/ 2444401 h 4288440"/>
              <a:gd name="connsiteX6260" fmla="*/ 5117402 w 6624923"/>
              <a:gd name="connsiteY6260" fmla="*/ 2463165 h 4288440"/>
              <a:gd name="connsiteX6261" fmla="*/ 5108068 w 6624923"/>
              <a:gd name="connsiteY6261" fmla="*/ 2477262 h 4288440"/>
              <a:gd name="connsiteX6262" fmla="*/ 5098733 w 6624923"/>
              <a:gd name="connsiteY6262" fmla="*/ 2486597 h 4288440"/>
              <a:gd name="connsiteX6263" fmla="*/ 5094065 w 6624923"/>
              <a:gd name="connsiteY6263" fmla="*/ 2491264 h 4288440"/>
              <a:gd name="connsiteX6264" fmla="*/ 5094065 w 6624923"/>
              <a:gd name="connsiteY6264" fmla="*/ 2500598 h 4288440"/>
              <a:gd name="connsiteX6265" fmla="*/ 5094065 w 6624923"/>
              <a:gd name="connsiteY6265" fmla="*/ 2505266 h 4288440"/>
              <a:gd name="connsiteX6266" fmla="*/ 5089398 w 6624923"/>
              <a:gd name="connsiteY6266" fmla="*/ 2509933 h 4288440"/>
              <a:gd name="connsiteX6267" fmla="*/ 5084731 w 6624923"/>
              <a:gd name="connsiteY6267" fmla="*/ 2519267 h 4288440"/>
              <a:gd name="connsiteX6268" fmla="*/ 5080064 w 6624923"/>
              <a:gd name="connsiteY6268" fmla="*/ 2533364 h 4288440"/>
              <a:gd name="connsiteX6269" fmla="*/ 5070729 w 6624923"/>
              <a:gd name="connsiteY6269" fmla="*/ 2561558 h 4288440"/>
              <a:gd name="connsiteX6270" fmla="*/ 5066062 w 6624923"/>
              <a:gd name="connsiteY6270" fmla="*/ 2589753 h 4288440"/>
              <a:gd name="connsiteX6271" fmla="*/ 5061395 w 6624923"/>
              <a:gd name="connsiteY6271" fmla="*/ 2622614 h 4288440"/>
              <a:gd name="connsiteX6272" fmla="*/ 5066062 w 6624923"/>
              <a:gd name="connsiteY6272" fmla="*/ 2650808 h 4288440"/>
              <a:gd name="connsiteX6273" fmla="*/ 5070729 w 6624923"/>
              <a:gd name="connsiteY6273" fmla="*/ 2674239 h 4288440"/>
              <a:gd name="connsiteX6274" fmla="*/ 5075396 w 6624923"/>
              <a:gd name="connsiteY6274" fmla="*/ 2707100 h 4288440"/>
              <a:gd name="connsiteX6275" fmla="*/ 5080064 w 6624923"/>
              <a:gd name="connsiteY6275" fmla="*/ 2749296 h 4288440"/>
              <a:gd name="connsiteX6276" fmla="*/ 5084731 w 6624923"/>
              <a:gd name="connsiteY6276" fmla="*/ 2791492 h 4288440"/>
              <a:gd name="connsiteX6277" fmla="*/ 5084731 w 6624923"/>
              <a:gd name="connsiteY6277" fmla="*/ 2819686 h 4288440"/>
              <a:gd name="connsiteX6278" fmla="*/ 5080064 w 6624923"/>
              <a:gd name="connsiteY6278" fmla="*/ 2833783 h 4288440"/>
              <a:gd name="connsiteX6279" fmla="*/ 5070729 w 6624923"/>
              <a:gd name="connsiteY6279" fmla="*/ 2838450 h 4288440"/>
              <a:gd name="connsiteX6280" fmla="*/ 5065681 w 6624923"/>
              <a:gd name="connsiteY6280" fmla="*/ 2838450 h 4288440"/>
              <a:gd name="connsiteX6281" fmla="*/ 5084445 w 6624923"/>
              <a:gd name="connsiteY6281" fmla="*/ 2477262 h 4288440"/>
              <a:gd name="connsiteX6282" fmla="*/ 5079778 w 6624923"/>
              <a:gd name="connsiteY6282" fmla="*/ 2472595 h 4288440"/>
              <a:gd name="connsiteX6283" fmla="*/ 5075111 w 6624923"/>
              <a:gd name="connsiteY6283" fmla="*/ 2477262 h 4288440"/>
              <a:gd name="connsiteX6284" fmla="*/ 5084445 w 6624923"/>
              <a:gd name="connsiteY6284" fmla="*/ 2477262 h 4288440"/>
              <a:gd name="connsiteX6285" fmla="*/ 5084445 w 6624923"/>
              <a:gd name="connsiteY6285" fmla="*/ 2477262 h 4288440"/>
              <a:gd name="connsiteX6286" fmla="*/ 5084445 w 6624923"/>
              <a:gd name="connsiteY6286" fmla="*/ 2477262 h 4288440"/>
              <a:gd name="connsiteX6287" fmla="*/ 3397472 w 6624923"/>
              <a:gd name="connsiteY6287" fmla="*/ 2824448 h 4288440"/>
              <a:gd name="connsiteX6288" fmla="*/ 3397472 w 6624923"/>
              <a:gd name="connsiteY6288" fmla="*/ 2810351 h 4288440"/>
              <a:gd name="connsiteX6289" fmla="*/ 3402140 w 6624923"/>
              <a:gd name="connsiteY6289" fmla="*/ 2791587 h 4288440"/>
              <a:gd name="connsiteX6290" fmla="*/ 3406807 w 6624923"/>
              <a:gd name="connsiteY6290" fmla="*/ 2763393 h 4288440"/>
              <a:gd name="connsiteX6291" fmla="*/ 3406807 w 6624923"/>
              <a:gd name="connsiteY6291" fmla="*/ 2730532 h 4288440"/>
              <a:gd name="connsiteX6292" fmla="*/ 3406807 w 6624923"/>
              <a:gd name="connsiteY6292" fmla="*/ 2707100 h 4288440"/>
              <a:gd name="connsiteX6293" fmla="*/ 3406807 w 6624923"/>
              <a:gd name="connsiteY6293" fmla="*/ 2697671 h 4288440"/>
              <a:gd name="connsiteX6294" fmla="*/ 3402140 w 6624923"/>
              <a:gd name="connsiteY6294" fmla="*/ 2693003 h 4288440"/>
              <a:gd name="connsiteX6295" fmla="*/ 3402140 w 6624923"/>
              <a:gd name="connsiteY6295" fmla="*/ 2683669 h 4288440"/>
              <a:gd name="connsiteX6296" fmla="*/ 3402140 w 6624923"/>
              <a:gd name="connsiteY6296" fmla="*/ 2674334 h 4288440"/>
              <a:gd name="connsiteX6297" fmla="*/ 3397472 w 6624923"/>
              <a:gd name="connsiteY6297" fmla="*/ 2664905 h 4288440"/>
              <a:gd name="connsiteX6298" fmla="*/ 3397472 w 6624923"/>
              <a:gd name="connsiteY6298" fmla="*/ 2655570 h 4288440"/>
              <a:gd name="connsiteX6299" fmla="*/ 3392805 w 6624923"/>
              <a:gd name="connsiteY6299" fmla="*/ 2655570 h 4288440"/>
              <a:gd name="connsiteX6300" fmla="*/ 3392805 w 6624923"/>
              <a:gd name="connsiteY6300" fmla="*/ 2650903 h 4288440"/>
              <a:gd name="connsiteX6301" fmla="*/ 3392805 w 6624923"/>
              <a:gd name="connsiteY6301" fmla="*/ 2650903 h 4288440"/>
              <a:gd name="connsiteX6302" fmla="*/ 3388138 w 6624923"/>
              <a:gd name="connsiteY6302" fmla="*/ 2650903 h 4288440"/>
              <a:gd name="connsiteX6303" fmla="*/ 3388138 w 6624923"/>
              <a:gd name="connsiteY6303" fmla="*/ 2669667 h 4288440"/>
              <a:gd name="connsiteX6304" fmla="*/ 3388138 w 6624923"/>
              <a:gd name="connsiteY6304" fmla="*/ 2693099 h 4288440"/>
              <a:gd name="connsiteX6305" fmla="*/ 3383471 w 6624923"/>
              <a:gd name="connsiteY6305" fmla="*/ 2711863 h 4288440"/>
              <a:gd name="connsiteX6306" fmla="*/ 3374136 w 6624923"/>
              <a:gd name="connsiteY6306" fmla="*/ 2725960 h 4288440"/>
              <a:gd name="connsiteX6307" fmla="*/ 3369469 w 6624923"/>
              <a:gd name="connsiteY6307" fmla="*/ 2730627 h 4288440"/>
              <a:gd name="connsiteX6308" fmla="*/ 3364802 w 6624923"/>
              <a:gd name="connsiteY6308" fmla="*/ 2725960 h 4288440"/>
              <a:gd name="connsiteX6309" fmla="*/ 3364802 w 6624923"/>
              <a:gd name="connsiteY6309" fmla="*/ 2711863 h 4288440"/>
              <a:gd name="connsiteX6310" fmla="*/ 3364802 w 6624923"/>
              <a:gd name="connsiteY6310" fmla="*/ 2693099 h 4288440"/>
              <a:gd name="connsiteX6311" fmla="*/ 3369469 w 6624923"/>
              <a:gd name="connsiteY6311" fmla="*/ 2674334 h 4288440"/>
              <a:gd name="connsiteX6312" fmla="*/ 3369469 w 6624923"/>
              <a:gd name="connsiteY6312" fmla="*/ 2632139 h 4288440"/>
              <a:gd name="connsiteX6313" fmla="*/ 3374136 w 6624923"/>
              <a:gd name="connsiteY6313" fmla="*/ 2618041 h 4288440"/>
              <a:gd name="connsiteX6314" fmla="*/ 3374136 w 6624923"/>
              <a:gd name="connsiteY6314" fmla="*/ 2613374 h 4288440"/>
              <a:gd name="connsiteX6315" fmla="*/ 3378803 w 6624923"/>
              <a:gd name="connsiteY6315" fmla="*/ 2603945 h 4288440"/>
              <a:gd name="connsiteX6316" fmla="*/ 3378803 w 6624923"/>
              <a:gd name="connsiteY6316" fmla="*/ 2589848 h 4288440"/>
              <a:gd name="connsiteX6317" fmla="*/ 3374136 w 6624923"/>
              <a:gd name="connsiteY6317" fmla="*/ 2571083 h 4288440"/>
              <a:gd name="connsiteX6318" fmla="*/ 3364802 w 6624923"/>
              <a:gd name="connsiteY6318" fmla="*/ 2542985 h 4288440"/>
              <a:gd name="connsiteX6319" fmla="*/ 3364802 w 6624923"/>
              <a:gd name="connsiteY6319" fmla="*/ 2533555 h 4288440"/>
              <a:gd name="connsiteX6320" fmla="*/ 3364802 w 6624923"/>
              <a:gd name="connsiteY6320" fmla="*/ 2519458 h 4288440"/>
              <a:gd name="connsiteX6321" fmla="*/ 3360134 w 6624923"/>
              <a:gd name="connsiteY6321" fmla="*/ 2486597 h 4288440"/>
              <a:gd name="connsiteX6322" fmla="*/ 3355467 w 6624923"/>
              <a:gd name="connsiteY6322" fmla="*/ 2458403 h 4288440"/>
              <a:gd name="connsiteX6323" fmla="*/ 3355467 w 6624923"/>
              <a:gd name="connsiteY6323" fmla="*/ 2444306 h 4288440"/>
              <a:gd name="connsiteX6324" fmla="*/ 3350800 w 6624923"/>
              <a:gd name="connsiteY6324" fmla="*/ 2430209 h 4288440"/>
              <a:gd name="connsiteX6325" fmla="*/ 3350800 w 6624923"/>
              <a:gd name="connsiteY6325" fmla="*/ 2425541 h 4288440"/>
              <a:gd name="connsiteX6326" fmla="*/ 3346133 w 6624923"/>
              <a:gd name="connsiteY6326" fmla="*/ 2416207 h 4288440"/>
              <a:gd name="connsiteX6327" fmla="*/ 3341465 w 6624923"/>
              <a:gd name="connsiteY6327" fmla="*/ 2397443 h 4288440"/>
              <a:gd name="connsiteX6328" fmla="*/ 3336798 w 6624923"/>
              <a:gd name="connsiteY6328" fmla="*/ 2364581 h 4288440"/>
              <a:gd name="connsiteX6329" fmla="*/ 3327464 w 6624923"/>
              <a:gd name="connsiteY6329" fmla="*/ 2322386 h 4288440"/>
              <a:gd name="connsiteX6330" fmla="*/ 3322796 w 6624923"/>
              <a:gd name="connsiteY6330" fmla="*/ 2289524 h 4288440"/>
              <a:gd name="connsiteX6331" fmla="*/ 3318129 w 6624923"/>
              <a:gd name="connsiteY6331" fmla="*/ 2280095 h 4288440"/>
              <a:gd name="connsiteX6332" fmla="*/ 3318129 w 6624923"/>
              <a:gd name="connsiteY6332" fmla="*/ 2275427 h 4288440"/>
              <a:gd name="connsiteX6333" fmla="*/ 3313462 w 6624923"/>
              <a:gd name="connsiteY6333" fmla="*/ 2265998 h 4288440"/>
              <a:gd name="connsiteX6334" fmla="*/ 3308795 w 6624923"/>
              <a:gd name="connsiteY6334" fmla="*/ 2251901 h 4288440"/>
              <a:gd name="connsiteX6335" fmla="*/ 3299460 w 6624923"/>
              <a:gd name="connsiteY6335" fmla="*/ 2233136 h 4288440"/>
              <a:gd name="connsiteX6336" fmla="*/ 3294793 w 6624923"/>
              <a:gd name="connsiteY6336" fmla="*/ 2204942 h 4288440"/>
              <a:gd name="connsiteX6337" fmla="*/ 3280696 w 6624923"/>
              <a:gd name="connsiteY6337" fmla="*/ 2148650 h 4288440"/>
              <a:gd name="connsiteX6338" fmla="*/ 3276029 w 6624923"/>
              <a:gd name="connsiteY6338" fmla="*/ 2101691 h 4288440"/>
              <a:gd name="connsiteX6339" fmla="*/ 3271361 w 6624923"/>
              <a:gd name="connsiteY6339" fmla="*/ 2078260 h 4288440"/>
              <a:gd name="connsiteX6340" fmla="*/ 3271361 w 6624923"/>
              <a:gd name="connsiteY6340" fmla="*/ 2064163 h 4288440"/>
              <a:gd name="connsiteX6341" fmla="*/ 3271361 w 6624923"/>
              <a:gd name="connsiteY6341" fmla="*/ 2050066 h 4288440"/>
              <a:gd name="connsiteX6342" fmla="*/ 3276029 w 6624923"/>
              <a:gd name="connsiteY6342" fmla="*/ 2045399 h 4288440"/>
              <a:gd name="connsiteX6343" fmla="*/ 3290126 w 6624923"/>
              <a:gd name="connsiteY6343" fmla="*/ 2045399 h 4288440"/>
              <a:gd name="connsiteX6344" fmla="*/ 3304223 w 6624923"/>
              <a:gd name="connsiteY6344" fmla="*/ 2059496 h 4288440"/>
              <a:gd name="connsiteX6345" fmla="*/ 3313557 w 6624923"/>
              <a:gd name="connsiteY6345" fmla="*/ 2087689 h 4288440"/>
              <a:gd name="connsiteX6346" fmla="*/ 3327654 w 6624923"/>
              <a:gd name="connsiteY6346" fmla="*/ 2120551 h 4288440"/>
              <a:gd name="connsiteX6347" fmla="*/ 3336989 w 6624923"/>
              <a:gd name="connsiteY6347" fmla="*/ 2148650 h 4288440"/>
              <a:gd name="connsiteX6348" fmla="*/ 3341656 w 6624923"/>
              <a:gd name="connsiteY6348" fmla="*/ 2167414 h 4288440"/>
              <a:gd name="connsiteX6349" fmla="*/ 3346323 w 6624923"/>
              <a:gd name="connsiteY6349" fmla="*/ 2186178 h 4288440"/>
              <a:gd name="connsiteX6350" fmla="*/ 3346323 w 6624923"/>
              <a:gd name="connsiteY6350" fmla="*/ 2195513 h 4288440"/>
              <a:gd name="connsiteX6351" fmla="*/ 3355658 w 6624923"/>
              <a:gd name="connsiteY6351" fmla="*/ 2223707 h 4288440"/>
              <a:gd name="connsiteX6352" fmla="*/ 3360325 w 6624923"/>
              <a:gd name="connsiteY6352" fmla="*/ 2247138 h 4288440"/>
              <a:gd name="connsiteX6353" fmla="*/ 3369659 w 6624923"/>
              <a:gd name="connsiteY6353" fmla="*/ 2256568 h 4288440"/>
              <a:gd name="connsiteX6354" fmla="*/ 3378994 w 6624923"/>
              <a:gd name="connsiteY6354" fmla="*/ 2256568 h 4288440"/>
              <a:gd name="connsiteX6355" fmla="*/ 3383661 w 6624923"/>
              <a:gd name="connsiteY6355" fmla="*/ 2251901 h 4288440"/>
              <a:gd name="connsiteX6356" fmla="*/ 3392996 w 6624923"/>
              <a:gd name="connsiteY6356" fmla="*/ 2256568 h 4288440"/>
              <a:gd name="connsiteX6357" fmla="*/ 3397663 w 6624923"/>
              <a:gd name="connsiteY6357" fmla="*/ 2265902 h 4288440"/>
              <a:gd name="connsiteX6358" fmla="*/ 3406997 w 6624923"/>
              <a:gd name="connsiteY6358" fmla="*/ 2284667 h 4288440"/>
              <a:gd name="connsiteX6359" fmla="*/ 3411665 w 6624923"/>
              <a:gd name="connsiteY6359" fmla="*/ 2298764 h 4288440"/>
              <a:gd name="connsiteX6360" fmla="*/ 3416332 w 6624923"/>
              <a:gd name="connsiteY6360" fmla="*/ 2317528 h 4288440"/>
              <a:gd name="connsiteX6361" fmla="*/ 3420999 w 6624923"/>
              <a:gd name="connsiteY6361" fmla="*/ 2331625 h 4288440"/>
              <a:gd name="connsiteX6362" fmla="*/ 3420999 w 6624923"/>
              <a:gd name="connsiteY6362" fmla="*/ 2350389 h 4288440"/>
              <a:gd name="connsiteX6363" fmla="*/ 3420999 w 6624923"/>
              <a:gd name="connsiteY6363" fmla="*/ 2373821 h 4288440"/>
              <a:gd name="connsiteX6364" fmla="*/ 3420999 w 6624923"/>
              <a:gd name="connsiteY6364" fmla="*/ 2401919 h 4288440"/>
              <a:gd name="connsiteX6365" fmla="*/ 3420999 w 6624923"/>
              <a:gd name="connsiteY6365" fmla="*/ 2439448 h 4288440"/>
              <a:gd name="connsiteX6366" fmla="*/ 3425666 w 6624923"/>
              <a:gd name="connsiteY6366" fmla="*/ 2472309 h 4288440"/>
              <a:gd name="connsiteX6367" fmla="*/ 3425666 w 6624923"/>
              <a:gd name="connsiteY6367" fmla="*/ 2491073 h 4288440"/>
              <a:gd name="connsiteX6368" fmla="*/ 3425666 w 6624923"/>
              <a:gd name="connsiteY6368" fmla="*/ 2505170 h 4288440"/>
              <a:gd name="connsiteX6369" fmla="*/ 3430334 w 6624923"/>
              <a:gd name="connsiteY6369" fmla="*/ 2509838 h 4288440"/>
              <a:gd name="connsiteX6370" fmla="*/ 3430334 w 6624923"/>
              <a:gd name="connsiteY6370" fmla="*/ 2514505 h 4288440"/>
              <a:gd name="connsiteX6371" fmla="*/ 3435001 w 6624923"/>
              <a:gd name="connsiteY6371" fmla="*/ 2542699 h 4288440"/>
              <a:gd name="connsiteX6372" fmla="*/ 3439668 w 6624923"/>
              <a:gd name="connsiteY6372" fmla="*/ 2570798 h 4288440"/>
              <a:gd name="connsiteX6373" fmla="*/ 3444335 w 6624923"/>
              <a:gd name="connsiteY6373" fmla="*/ 2598991 h 4288440"/>
              <a:gd name="connsiteX6374" fmla="*/ 3449003 w 6624923"/>
              <a:gd name="connsiteY6374" fmla="*/ 2613089 h 4288440"/>
              <a:gd name="connsiteX6375" fmla="*/ 3449003 w 6624923"/>
              <a:gd name="connsiteY6375" fmla="*/ 2631853 h 4288440"/>
              <a:gd name="connsiteX6376" fmla="*/ 3453670 w 6624923"/>
              <a:gd name="connsiteY6376" fmla="*/ 2669381 h 4288440"/>
              <a:gd name="connsiteX6377" fmla="*/ 3458337 w 6624923"/>
              <a:gd name="connsiteY6377" fmla="*/ 2697480 h 4288440"/>
              <a:gd name="connsiteX6378" fmla="*/ 3463004 w 6624923"/>
              <a:gd name="connsiteY6378" fmla="*/ 2711577 h 4288440"/>
              <a:gd name="connsiteX6379" fmla="*/ 3463004 w 6624923"/>
              <a:gd name="connsiteY6379" fmla="*/ 2716245 h 4288440"/>
              <a:gd name="connsiteX6380" fmla="*/ 3463004 w 6624923"/>
              <a:gd name="connsiteY6380" fmla="*/ 2725579 h 4288440"/>
              <a:gd name="connsiteX6381" fmla="*/ 3458337 w 6624923"/>
              <a:gd name="connsiteY6381" fmla="*/ 2735009 h 4288440"/>
              <a:gd name="connsiteX6382" fmla="*/ 3453670 w 6624923"/>
              <a:gd name="connsiteY6382" fmla="*/ 2744343 h 4288440"/>
              <a:gd name="connsiteX6383" fmla="*/ 3449003 w 6624923"/>
              <a:gd name="connsiteY6383" fmla="*/ 2758440 h 4288440"/>
              <a:gd name="connsiteX6384" fmla="*/ 3444335 w 6624923"/>
              <a:gd name="connsiteY6384" fmla="*/ 2772537 h 4288440"/>
              <a:gd name="connsiteX6385" fmla="*/ 3439668 w 6624923"/>
              <a:gd name="connsiteY6385" fmla="*/ 2781872 h 4288440"/>
              <a:gd name="connsiteX6386" fmla="*/ 3439668 w 6624923"/>
              <a:gd name="connsiteY6386" fmla="*/ 2786539 h 4288440"/>
              <a:gd name="connsiteX6387" fmla="*/ 3435001 w 6624923"/>
              <a:gd name="connsiteY6387" fmla="*/ 2791206 h 4288440"/>
              <a:gd name="connsiteX6388" fmla="*/ 3430334 w 6624923"/>
              <a:gd name="connsiteY6388" fmla="*/ 2800541 h 4288440"/>
              <a:gd name="connsiteX6389" fmla="*/ 3420999 w 6624923"/>
              <a:gd name="connsiteY6389" fmla="*/ 2814638 h 4288440"/>
              <a:gd name="connsiteX6390" fmla="*/ 3411665 w 6624923"/>
              <a:gd name="connsiteY6390" fmla="*/ 2823972 h 4288440"/>
              <a:gd name="connsiteX6391" fmla="*/ 3402330 w 6624923"/>
              <a:gd name="connsiteY6391" fmla="*/ 2828639 h 4288440"/>
              <a:gd name="connsiteX6392" fmla="*/ 3397472 w 6624923"/>
              <a:gd name="connsiteY6392" fmla="*/ 2824448 h 4288440"/>
              <a:gd name="connsiteX6393" fmla="*/ 3397472 w 6624923"/>
              <a:gd name="connsiteY6393" fmla="*/ 2402110 h 4288440"/>
              <a:gd name="connsiteX6394" fmla="*/ 3392805 w 6624923"/>
              <a:gd name="connsiteY6394" fmla="*/ 2392775 h 4288440"/>
              <a:gd name="connsiteX6395" fmla="*/ 3392805 w 6624923"/>
              <a:gd name="connsiteY6395" fmla="*/ 2378678 h 4288440"/>
              <a:gd name="connsiteX6396" fmla="*/ 3392805 w 6624923"/>
              <a:gd name="connsiteY6396" fmla="*/ 2345817 h 4288440"/>
              <a:gd name="connsiteX6397" fmla="*/ 3388138 w 6624923"/>
              <a:gd name="connsiteY6397" fmla="*/ 2312956 h 4288440"/>
              <a:gd name="connsiteX6398" fmla="*/ 3383471 w 6624923"/>
              <a:gd name="connsiteY6398" fmla="*/ 2298859 h 4288440"/>
              <a:gd name="connsiteX6399" fmla="*/ 3383471 w 6624923"/>
              <a:gd name="connsiteY6399" fmla="*/ 2289524 h 4288440"/>
              <a:gd name="connsiteX6400" fmla="*/ 3378803 w 6624923"/>
              <a:gd name="connsiteY6400" fmla="*/ 2275427 h 4288440"/>
              <a:gd name="connsiteX6401" fmla="*/ 3374136 w 6624923"/>
              <a:gd name="connsiteY6401" fmla="*/ 2275427 h 4288440"/>
              <a:gd name="connsiteX6402" fmla="*/ 3369469 w 6624923"/>
              <a:gd name="connsiteY6402" fmla="*/ 2275427 h 4288440"/>
              <a:gd name="connsiteX6403" fmla="*/ 3355372 w 6624923"/>
              <a:gd name="connsiteY6403" fmla="*/ 2280095 h 4288440"/>
              <a:gd name="connsiteX6404" fmla="*/ 3346037 w 6624923"/>
              <a:gd name="connsiteY6404" fmla="*/ 2280095 h 4288440"/>
              <a:gd name="connsiteX6405" fmla="*/ 3341370 w 6624923"/>
              <a:gd name="connsiteY6405" fmla="*/ 2280095 h 4288440"/>
              <a:gd name="connsiteX6406" fmla="*/ 3336703 w 6624923"/>
              <a:gd name="connsiteY6406" fmla="*/ 2284762 h 4288440"/>
              <a:gd name="connsiteX6407" fmla="*/ 3336703 w 6624923"/>
              <a:gd name="connsiteY6407" fmla="*/ 2294192 h 4288440"/>
              <a:gd name="connsiteX6408" fmla="*/ 3341370 w 6624923"/>
              <a:gd name="connsiteY6408" fmla="*/ 2312956 h 4288440"/>
              <a:gd name="connsiteX6409" fmla="*/ 3341370 w 6624923"/>
              <a:gd name="connsiteY6409" fmla="*/ 2336387 h 4288440"/>
              <a:gd name="connsiteX6410" fmla="*/ 3346037 w 6624923"/>
              <a:gd name="connsiteY6410" fmla="*/ 2350484 h 4288440"/>
              <a:gd name="connsiteX6411" fmla="*/ 3350705 w 6624923"/>
              <a:gd name="connsiteY6411" fmla="*/ 2355152 h 4288440"/>
              <a:gd name="connsiteX6412" fmla="*/ 3355372 w 6624923"/>
              <a:gd name="connsiteY6412" fmla="*/ 2355152 h 4288440"/>
              <a:gd name="connsiteX6413" fmla="*/ 3355372 w 6624923"/>
              <a:gd name="connsiteY6413" fmla="*/ 2359819 h 4288440"/>
              <a:gd name="connsiteX6414" fmla="*/ 3360039 w 6624923"/>
              <a:gd name="connsiteY6414" fmla="*/ 2373916 h 4288440"/>
              <a:gd name="connsiteX6415" fmla="*/ 3364706 w 6624923"/>
              <a:gd name="connsiteY6415" fmla="*/ 2378583 h 4288440"/>
              <a:gd name="connsiteX6416" fmla="*/ 3364706 w 6624923"/>
              <a:gd name="connsiteY6416" fmla="*/ 2378583 h 4288440"/>
              <a:gd name="connsiteX6417" fmla="*/ 3369374 w 6624923"/>
              <a:gd name="connsiteY6417" fmla="*/ 2378583 h 4288440"/>
              <a:gd name="connsiteX6418" fmla="*/ 3374041 w 6624923"/>
              <a:gd name="connsiteY6418" fmla="*/ 2373916 h 4288440"/>
              <a:gd name="connsiteX6419" fmla="*/ 3378708 w 6624923"/>
              <a:gd name="connsiteY6419" fmla="*/ 2369249 h 4288440"/>
              <a:gd name="connsiteX6420" fmla="*/ 3388043 w 6624923"/>
              <a:gd name="connsiteY6420" fmla="*/ 2373916 h 4288440"/>
              <a:gd name="connsiteX6421" fmla="*/ 3383375 w 6624923"/>
              <a:gd name="connsiteY6421" fmla="*/ 2373916 h 4288440"/>
              <a:gd name="connsiteX6422" fmla="*/ 3383375 w 6624923"/>
              <a:gd name="connsiteY6422" fmla="*/ 2383250 h 4288440"/>
              <a:gd name="connsiteX6423" fmla="*/ 3378708 w 6624923"/>
              <a:gd name="connsiteY6423" fmla="*/ 2397347 h 4288440"/>
              <a:gd name="connsiteX6424" fmla="*/ 3378708 w 6624923"/>
              <a:gd name="connsiteY6424" fmla="*/ 2411444 h 4288440"/>
              <a:gd name="connsiteX6425" fmla="*/ 3383375 w 6624923"/>
              <a:gd name="connsiteY6425" fmla="*/ 2416112 h 4288440"/>
              <a:gd name="connsiteX6426" fmla="*/ 3383375 w 6624923"/>
              <a:gd name="connsiteY6426" fmla="*/ 2411444 h 4288440"/>
              <a:gd name="connsiteX6427" fmla="*/ 3383375 w 6624923"/>
              <a:gd name="connsiteY6427" fmla="*/ 2402015 h 4288440"/>
              <a:gd name="connsiteX6428" fmla="*/ 3383375 w 6624923"/>
              <a:gd name="connsiteY6428" fmla="*/ 2397347 h 4288440"/>
              <a:gd name="connsiteX6429" fmla="*/ 3388043 w 6624923"/>
              <a:gd name="connsiteY6429" fmla="*/ 2402015 h 4288440"/>
              <a:gd name="connsiteX6430" fmla="*/ 3392710 w 6624923"/>
              <a:gd name="connsiteY6430" fmla="*/ 2416112 h 4288440"/>
              <a:gd name="connsiteX6431" fmla="*/ 3392710 w 6624923"/>
              <a:gd name="connsiteY6431" fmla="*/ 2425446 h 4288440"/>
              <a:gd name="connsiteX6432" fmla="*/ 3388043 w 6624923"/>
              <a:gd name="connsiteY6432" fmla="*/ 2430113 h 4288440"/>
              <a:gd name="connsiteX6433" fmla="*/ 3392710 w 6624923"/>
              <a:gd name="connsiteY6433" fmla="*/ 2425446 h 4288440"/>
              <a:gd name="connsiteX6434" fmla="*/ 3397377 w 6624923"/>
              <a:gd name="connsiteY6434" fmla="*/ 2416112 h 4288440"/>
              <a:gd name="connsiteX6435" fmla="*/ 3397377 w 6624923"/>
              <a:gd name="connsiteY6435" fmla="*/ 2402110 h 4288440"/>
              <a:gd name="connsiteX6436" fmla="*/ 3908203 w 6624923"/>
              <a:gd name="connsiteY6436" fmla="*/ 2800922 h 4288440"/>
              <a:gd name="connsiteX6437" fmla="*/ 3884771 w 6624923"/>
              <a:gd name="connsiteY6437" fmla="*/ 2786824 h 4288440"/>
              <a:gd name="connsiteX6438" fmla="*/ 3870674 w 6624923"/>
              <a:gd name="connsiteY6438" fmla="*/ 2772728 h 4288440"/>
              <a:gd name="connsiteX6439" fmla="*/ 3861340 w 6624923"/>
              <a:gd name="connsiteY6439" fmla="*/ 2768060 h 4288440"/>
              <a:gd name="connsiteX6440" fmla="*/ 3856673 w 6624923"/>
              <a:gd name="connsiteY6440" fmla="*/ 2763393 h 4288440"/>
              <a:gd name="connsiteX6441" fmla="*/ 3852005 w 6624923"/>
              <a:gd name="connsiteY6441" fmla="*/ 2768060 h 4288440"/>
              <a:gd name="connsiteX6442" fmla="*/ 3852005 w 6624923"/>
              <a:gd name="connsiteY6442" fmla="*/ 2763393 h 4288440"/>
              <a:gd name="connsiteX6443" fmla="*/ 3852005 w 6624923"/>
              <a:gd name="connsiteY6443" fmla="*/ 2758726 h 4288440"/>
              <a:gd name="connsiteX6444" fmla="*/ 3847338 w 6624923"/>
              <a:gd name="connsiteY6444" fmla="*/ 2749391 h 4288440"/>
              <a:gd name="connsiteX6445" fmla="*/ 3847338 w 6624923"/>
              <a:gd name="connsiteY6445" fmla="*/ 2740057 h 4288440"/>
              <a:gd name="connsiteX6446" fmla="*/ 3847338 w 6624923"/>
              <a:gd name="connsiteY6446" fmla="*/ 2735390 h 4288440"/>
              <a:gd name="connsiteX6447" fmla="*/ 3847338 w 6624923"/>
              <a:gd name="connsiteY6447" fmla="*/ 2730722 h 4288440"/>
              <a:gd name="connsiteX6448" fmla="*/ 3842671 w 6624923"/>
              <a:gd name="connsiteY6448" fmla="*/ 2726055 h 4288440"/>
              <a:gd name="connsiteX6449" fmla="*/ 3838004 w 6624923"/>
              <a:gd name="connsiteY6449" fmla="*/ 2716721 h 4288440"/>
              <a:gd name="connsiteX6450" fmla="*/ 3838004 w 6624923"/>
              <a:gd name="connsiteY6450" fmla="*/ 2707386 h 4288440"/>
              <a:gd name="connsiteX6451" fmla="*/ 3838004 w 6624923"/>
              <a:gd name="connsiteY6451" fmla="*/ 2679192 h 4288440"/>
              <a:gd name="connsiteX6452" fmla="*/ 3838004 w 6624923"/>
              <a:gd name="connsiteY6452" fmla="*/ 2660428 h 4288440"/>
              <a:gd name="connsiteX6453" fmla="*/ 3842671 w 6624923"/>
              <a:gd name="connsiteY6453" fmla="*/ 2651093 h 4288440"/>
              <a:gd name="connsiteX6454" fmla="*/ 3847338 w 6624923"/>
              <a:gd name="connsiteY6454" fmla="*/ 2641759 h 4288440"/>
              <a:gd name="connsiteX6455" fmla="*/ 3856673 w 6624923"/>
              <a:gd name="connsiteY6455" fmla="*/ 2627662 h 4288440"/>
              <a:gd name="connsiteX6456" fmla="*/ 3875437 w 6624923"/>
              <a:gd name="connsiteY6456" fmla="*/ 2613565 h 4288440"/>
              <a:gd name="connsiteX6457" fmla="*/ 3894201 w 6624923"/>
              <a:gd name="connsiteY6457" fmla="*/ 2594801 h 4288440"/>
              <a:gd name="connsiteX6458" fmla="*/ 3908298 w 6624923"/>
              <a:gd name="connsiteY6458" fmla="*/ 2585466 h 4288440"/>
              <a:gd name="connsiteX6459" fmla="*/ 3912965 w 6624923"/>
              <a:gd name="connsiteY6459" fmla="*/ 2580799 h 4288440"/>
              <a:gd name="connsiteX6460" fmla="*/ 3917633 w 6624923"/>
              <a:gd name="connsiteY6460" fmla="*/ 2576132 h 4288440"/>
              <a:gd name="connsiteX6461" fmla="*/ 3926967 w 6624923"/>
              <a:gd name="connsiteY6461" fmla="*/ 2571464 h 4288440"/>
              <a:gd name="connsiteX6462" fmla="*/ 3959733 w 6624923"/>
              <a:gd name="connsiteY6462" fmla="*/ 2552700 h 4288440"/>
              <a:gd name="connsiteX6463" fmla="*/ 3987832 w 6624923"/>
              <a:gd name="connsiteY6463" fmla="*/ 2538603 h 4288440"/>
              <a:gd name="connsiteX6464" fmla="*/ 4001929 w 6624923"/>
              <a:gd name="connsiteY6464" fmla="*/ 2533936 h 4288440"/>
              <a:gd name="connsiteX6465" fmla="*/ 4011263 w 6624923"/>
              <a:gd name="connsiteY6465" fmla="*/ 2529269 h 4288440"/>
              <a:gd name="connsiteX6466" fmla="*/ 4039362 w 6624923"/>
              <a:gd name="connsiteY6466" fmla="*/ 2519934 h 4288440"/>
              <a:gd name="connsiteX6467" fmla="*/ 4067461 w 6624923"/>
              <a:gd name="connsiteY6467" fmla="*/ 2515267 h 4288440"/>
              <a:gd name="connsiteX6468" fmla="*/ 4104894 w 6624923"/>
              <a:gd name="connsiteY6468" fmla="*/ 2510599 h 4288440"/>
              <a:gd name="connsiteX6469" fmla="*/ 4128326 w 6624923"/>
              <a:gd name="connsiteY6469" fmla="*/ 2510599 h 4288440"/>
              <a:gd name="connsiteX6470" fmla="*/ 4137660 w 6624923"/>
              <a:gd name="connsiteY6470" fmla="*/ 2505932 h 4288440"/>
              <a:gd name="connsiteX6471" fmla="*/ 4142328 w 6624923"/>
              <a:gd name="connsiteY6471" fmla="*/ 2505932 h 4288440"/>
              <a:gd name="connsiteX6472" fmla="*/ 4151662 w 6624923"/>
              <a:gd name="connsiteY6472" fmla="*/ 2501265 h 4288440"/>
              <a:gd name="connsiteX6473" fmla="*/ 4170426 w 6624923"/>
              <a:gd name="connsiteY6473" fmla="*/ 2487168 h 4288440"/>
              <a:gd name="connsiteX6474" fmla="*/ 4193858 w 6624923"/>
              <a:gd name="connsiteY6474" fmla="*/ 2477834 h 4288440"/>
              <a:gd name="connsiteX6475" fmla="*/ 4203192 w 6624923"/>
              <a:gd name="connsiteY6475" fmla="*/ 2473166 h 4288440"/>
              <a:gd name="connsiteX6476" fmla="*/ 4212527 w 6624923"/>
              <a:gd name="connsiteY6476" fmla="*/ 2468499 h 4288440"/>
              <a:gd name="connsiteX6477" fmla="*/ 4221861 w 6624923"/>
              <a:gd name="connsiteY6477" fmla="*/ 2463832 h 4288440"/>
              <a:gd name="connsiteX6478" fmla="*/ 4235958 w 6624923"/>
              <a:gd name="connsiteY6478" fmla="*/ 2459165 h 4288440"/>
              <a:gd name="connsiteX6479" fmla="*/ 4250055 w 6624923"/>
              <a:gd name="connsiteY6479" fmla="*/ 2449830 h 4288440"/>
              <a:gd name="connsiteX6480" fmla="*/ 4287584 w 6624923"/>
              <a:gd name="connsiteY6480" fmla="*/ 2435733 h 4288440"/>
              <a:gd name="connsiteX6481" fmla="*/ 4329780 w 6624923"/>
              <a:gd name="connsiteY6481" fmla="*/ 2431066 h 4288440"/>
              <a:gd name="connsiteX6482" fmla="*/ 4376642 w 6624923"/>
              <a:gd name="connsiteY6482" fmla="*/ 2431066 h 4288440"/>
              <a:gd name="connsiteX6483" fmla="*/ 4418838 w 6624923"/>
              <a:gd name="connsiteY6483" fmla="*/ 2435733 h 4288440"/>
              <a:gd name="connsiteX6484" fmla="*/ 4428173 w 6624923"/>
              <a:gd name="connsiteY6484" fmla="*/ 2435733 h 4288440"/>
              <a:gd name="connsiteX6485" fmla="*/ 4437507 w 6624923"/>
              <a:gd name="connsiteY6485" fmla="*/ 2435733 h 4288440"/>
              <a:gd name="connsiteX6486" fmla="*/ 4465606 w 6624923"/>
              <a:gd name="connsiteY6486" fmla="*/ 2435733 h 4288440"/>
              <a:gd name="connsiteX6487" fmla="*/ 4493705 w 6624923"/>
              <a:gd name="connsiteY6487" fmla="*/ 2431066 h 4288440"/>
              <a:gd name="connsiteX6488" fmla="*/ 4503039 w 6624923"/>
              <a:gd name="connsiteY6488" fmla="*/ 2426399 h 4288440"/>
              <a:gd name="connsiteX6489" fmla="*/ 4507706 w 6624923"/>
              <a:gd name="connsiteY6489" fmla="*/ 2426399 h 4288440"/>
              <a:gd name="connsiteX6490" fmla="*/ 4517041 w 6624923"/>
              <a:gd name="connsiteY6490" fmla="*/ 2421731 h 4288440"/>
              <a:gd name="connsiteX6491" fmla="*/ 4535805 w 6624923"/>
              <a:gd name="connsiteY6491" fmla="*/ 2412397 h 4288440"/>
              <a:gd name="connsiteX6492" fmla="*/ 4563904 w 6624923"/>
              <a:gd name="connsiteY6492" fmla="*/ 2407730 h 4288440"/>
              <a:gd name="connsiteX6493" fmla="*/ 4587335 w 6624923"/>
              <a:gd name="connsiteY6493" fmla="*/ 2398300 h 4288440"/>
              <a:gd name="connsiteX6494" fmla="*/ 4615434 w 6624923"/>
              <a:gd name="connsiteY6494" fmla="*/ 2393633 h 4288440"/>
              <a:gd name="connsiteX6495" fmla="*/ 4643533 w 6624923"/>
              <a:gd name="connsiteY6495" fmla="*/ 2384298 h 4288440"/>
              <a:gd name="connsiteX6496" fmla="*/ 4657535 w 6624923"/>
              <a:gd name="connsiteY6496" fmla="*/ 2379631 h 4288440"/>
              <a:gd name="connsiteX6497" fmla="*/ 4671632 w 6624923"/>
              <a:gd name="connsiteY6497" fmla="*/ 2374964 h 4288440"/>
              <a:gd name="connsiteX6498" fmla="*/ 4671632 w 6624923"/>
              <a:gd name="connsiteY6498" fmla="*/ 2374964 h 4288440"/>
              <a:gd name="connsiteX6499" fmla="*/ 4680966 w 6624923"/>
              <a:gd name="connsiteY6499" fmla="*/ 2370296 h 4288440"/>
              <a:gd name="connsiteX6500" fmla="*/ 4709065 w 6624923"/>
              <a:gd name="connsiteY6500" fmla="*/ 2346865 h 4288440"/>
              <a:gd name="connsiteX6501" fmla="*/ 4737164 w 6624923"/>
              <a:gd name="connsiteY6501" fmla="*/ 2328101 h 4288440"/>
              <a:gd name="connsiteX6502" fmla="*/ 4746498 w 6624923"/>
              <a:gd name="connsiteY6502" fmla="*/ 2323433 h 4288440"/>
              <a:gd name="connsiteX6503" fmla="*/ 4755833 w 6624923"/>
              <a:gd name="connsiteY6503" fmla="*/ 2318766 h 4288440"/>
              <a:gd name="connsiteX6504" fmla="*/ 4760500 w 6624923"/>
              <a:gd name="connsiteY6504" fmla="*/ 2314099 h 4288440"/>
              <a:gd name="connsiteX6505" fmla="*/ 4765167 w 6624923"/>
              <a:gd name="connsiteY6505" fmla="*/ 2309432 h 4288440"/>
              <a:gd name="connsiteX6506" fmla="*/ 4774502 w 6624923"/>
              <a:gd name="connsiteY6506" fmla="*/ 2304764 h 4288440"/>
              <a:gd name="connsiteX6507" fmla="*/ 4788599 w 6624923"/>
              <a:gd name="connsiteY6507" fmla="*/ 2295430 h 4288440"/>
              <a:gd name="connsiteX6508" fmla="*/ 4802696 w 6624923"/>
              <a:gd name="connsiteY6508" fmla="*/ 2276666 h 4288440"/>
              <a:gd name="connsiteX6509" fmla="*/ 4826127 w 6624923"/>
              <a:gd name="connsiteY6509" fmla="*/ 2262569 h 4288440"/>
              <a:gd name="connsiteX6510" fmla="*/ 4840224 w 6624923"/>
              <a:gd name="connsiteY6510" fmla="*/ 2248472 h 4288440"/>
              <a:gd name="connsiteX6511" fmla="*/ 4887087 w 6624923"/>
              <a:gd name="connsiteY6511" fmla="*/ 2210943 h 4288440"/>
              <a:gd name="connsiteX6512" fmla="*/ 4905851 w 6624923"/>
              <a:gd name="connsiteY6512" fmla="*/ 2196846 h 4288440"/>
              <a:gd name="connsiteX6513" fmla="*/ 4919949 w 6624923"/>
              <a:gd name="connsiteY6513" fmla="*/ 2192179 h 4288440"/>
              <a:gd name="connsiteX6514" fmla="*/ 4943380 w 6624923"/>
              <a:gd name="connsiteY6514" fmla="*/ 2182749 h 4288440"/>
              <a:gd name="connsiteX6515" fmla="*/ 4962144 w 6624923"/>
              <a:gd name="connsiteY6515" fmla="*/ 2178082 h 4288440"/>
              <a:gd name="connsiteX6516" fmla="*/ 4985576 w 6624923"/>
              <a:gd name="connsiteY6516" fmla="*/ 2178082 h 4288440"/>
              <a:gd name="connsiteX6517" fmla="*/ 4999673 w 6624923"/>
              <a:gd name="connsiteY6517" fmla="*/ 2178082 h 4288440"/>
              <a:gd name="connsiteX6518" fmla="*/ 4980908 w 6624923"/>
              <a:gd name="connsiteY6518" fmla="*/ 2187512 h 4288440"/>
              <a:gd name="connsiteX6519" fmla="*/ 4966812 w 6624923"/>
              <a:gd name="connsiteY6519" fmla="*/ 2196846 h 4288440"/>
              <a:gd name="connsiteX6520" fmla="*/ 4957477 w 6624923"/>
              <a:gd name="connsiteY6520" fmla="*/ 2201513 h 4288440"/>
              <a:gd name="connsiteX6521" fmla="*/ 4948142 w 6624923"/>
              <a:gd name="connsiteY6521" fmla="*/ 2210943 h 4288440"/>
              <a:gd name="connsiteX6522" fmla="*/ 4929378 w 6624923"/>
              <a:gd name="connsiteY6522" fmla="*/ 2220278 h 4288440"/>
              <a:gd name="connsiteX6523" fmla="*/ 4915281 w 6624923"/>
              <a:gd name="connsiteY6523" fmla="*/ 2229707 h 4288440"/>
              <a:gd name="connsiteX6524" fmla="*/ 4905947 w 6624923"/>
              <a:gd name="connsiteY6524" fmla="*/ 2234375 h 4288440"/>
              <a:gd name="connsiteX6525" fmla="*/ 4901280 w 6624923"/>
              <a:gd name="connsiteY6525" fmla="*/ 2243804 h 4288440"/>
              <a:gd name="connsiteX6526" fmla="*/ 4891945 w 6624923"/>
              <a:gd name="connsiteY6526" fmla="*/ 2257901 h 4288440"/>
              <a:gd name="connsiteX6527" fmla="*/ 4873181 w 6624923"/>
              <a:gd name="connsiteY6527" fmla="*/ 2276666 h 4288440"/>
              <a:gd name="connsiteX6528" fmla="*/ 4849749 w 6624923"/>
              <a:gd name="connsiteY6528" fmla="*/ 2300097 h 4288440"/>
              <a:gd name="connsiteX6529" fmla="*/ 4802886 w 6624923"/>
              <a:gd name="connsiteY6529" fmla="*/ 2342293 h 4288440"/>
              <a:gd name="connsiteX6530" fmla="*/ 4784122 w 6624923"/>
              <a:gd name="connsiteY6530" fmla="*/ 2361057 h 4288440"/>
              <a:gd name="connsiteX6531" fmla="*/ 4765358 w 6624923"/>
              <a:gd name="connsiteY6531" fmla="*/ 2375154 h 4288440"/>
              <a:gd name="connsiteX6532" fmla="*/ 4737259 w 6624923"/>
              <a:gd name="connsiteY6532" fmla="*/ 2398586 h 4288440"/>
              <a:gd name="connsiteX6533" fmla="*/ 4727829 w 6624923"/>
              <a:gd name="connsiteY6533" fmla="*/ 2403253 h 4288440"/>
              <a:gd name="connsiteX6534" fmla="*/ 4727829 w 6624923"/>
              <a:gd name="connsiteY6534" fmla="*/ 2403253 h 4288440"/>
              <a:gd name="connsiteX6535" fmla="*/ 4718495 w 6624923"/>
              <a:gd name="connsiteY6535" fmla="*/ 2407920 h 4288440"/>
              <a:gd name="connsiteX6536" fmla="*/ 4709160 w 6624923"/>
              <a:gd name="connsiteY6536" fmla="*/ 2412587 h 4288440"/>
              <a:gd name="connsiteX6537" fmla="*/ 4695158 w 6624923"/>
              <a:gd name="connsiteY6537" fmla="*/ 2421922 h 4288440"/>
              <a:gd name="connsiteX6538" fmla="*/ 4667060 w 6624923"/>
              <a:gd name="connsiteY6538" fmla="*/ 2431256 h 4288440"/>
              <a:gd name="connsiteX6539" fmla="*/ 4638961 w 6624923"/>
              <a:gd name="connsiteY6539" fmla="*/ 2440686 h 4288440"/>
              <a:gd name="connsiteX6540" fmla="*/ 4610862 w 6624923"/>
              <a:gd name="connsiteY6540" fmla="*/ 2445353 h 4288440"/>
              <a:gd name="connsiteX6541" fmla="*/ 4578096 w 6624923"/>
              <a:gd name="connsiteY6541" fmla="*/ 2445353 h 4288440"/>
              <a:gd name="connsiteX6542" fmla="*/ 4549998 w 6624923"/>
              <a:gd name="connsiteY6542" fmla="*/ 2454688 h 4288440"/>
              <a:gd name="connsiteX6543" fmla="*/ 4507802 w 6624923"/>
              <a:gd name="connsiteY6543" fmla="*/ 2464022 h 4288440"/>
              <a:gd name="connsiteX6544" fmla="*/ 4475036 w 6624923"/>
              <a:gd name="connsiteY6544" fmla="*/ 2468690 h 4288440"/>
              <a:gd name="connsiteX6545" fmla="*/ 4442270 w 6624923"/>
              <a:gd name="connsiteY6545" fmla="*/ 2468690 h 4288440"/>
              <a:gd name="connsiteX6546" fmla="*/ 4404837 w 6624923"/>
              <a:gd name="connsiteY6546" fmla="*/ 2468690 h 4288440"/>
              <a:gd name="connsiteX6547" fmla="*/ 4362641 w 6624923"/>
              <a:gd name="connsiteY6547" fmla="*/ 2468690 h 4288440"/>
              <a:gd name="connsiteX6548" fmla="*/ 4325112 w 6624923"/>
              <a:gd name="connsiteY6548" fmla="*/ 2473357 h 4288440"/>
              <a:gd name="connsiteX6549" fmla="*/ 4306348 w 6624923"/>
              <a:gd name="connsiteY6549" fmla="*/ 2478024 h 4288440"/>
              <a:gd name="connsiteX6550" fmla="*/ 4297014 w 6624923"/>
              <a:gd name="connsiteY6550" fmla="*/ 2478024 h 4288440"/>
              <a:gd name="connsiteX6551" fmla="*/ 4292346 w 6624923"/>
              <a:gd name="connsiteY6551" fmla="*/ 2482691 h 4288440"/>
              <a:gd name="connsiteX6552" fmla="*/ 4283012 w 6624923"/>
              <a:gd name="connsiteY6552" fmla="*/ 2487359 h 4288440"/>
              <a:gd name="connsiteX6553" fmla="*/ 4268915 w 6624923"/>
              <a:gd name="connsiteY6553" fmla="*/ 2492026 h 4288440"/>
              <a:gd name="connsiteX6554" fmla="*/ 4254818 w 6624923"/>
              <a:gd name="connsiteY6554" fmla="*/ 2492026 h 4288440"/>
              <a:gd name="connsiteX6555" fmla="*/ 4245483 w 6624923"/>
              <a:gd name="connsiteY6555" fmla="*/ 2496693 h 4288440"/>
              <a:gd name="connsiteX6556" fmla="*/ 4240816 w 6624923"/>
              <a:gd name="connsiteY6556" fmla="*/ 2501360 h 4288440"/>
              <a:gd name="connsiteX6557" fmla="*/ 4231481 w 6624923"/>
              <a:gd name="connsiteY6557" fmla="*/ 2506028 h 4288440"/>
              <a:gd name="connsiteX6558" fmla="*/ 4222147 w 6624923"/>
              <a:gd name="connsiteY6558" fmla="*/ 2515362 h 4288440"/>
              <a:gd name="connsiteX6559" fmla="*/ 4208050 w 6624923"/>
              <a:gd name="connsiteY6559" fmla="*/ 2520029 h 4288440"/>
              <a:gd name="connsiteX6560" fmla="*/ 4203383 w 6624923"/>
              <a:gd name="connsiteY6560" fmla="*/ 2524697 h 4288440"/>
              <a:gd name="connsiteX6561" fmla="*/ 4212717 w 6624923"/>
              <a:gd name="connsiteY6561" fmla="*/ 2529364 h 4288440"/>
              <a:gd name="connsiteX6562" fmla="*/ 4231481 w 6624923"/>
              <a:gd name="connsiteY6562" fmla="*/ 2529364 h 4288440"/>
              <a:gd name="connsiteX6563" fmla="*/ 4250246 w 6624923"/>
              <a:gd name="connsiteY6563" fmla="*/ 2529364 h 4288440"/>
              <a:gd name="connsiteX6564" fmla="*/ 4264343 w 6624923"/>
              <a:gd name="connsiteY6564" fmla="*/ 2538698 h 4288440"/>
              <a:gd name="connsiteX6565" fmla="*/ 4264343 w 6624923"/>
              <a:gd name="connsiteY6565" fmla="*/ 2543366 h 4288440"/>
              <a:gd name="connsiteX6566" fmla="*/ 4259675 w 6624923"/>
              <a:gd name="connsiteY6566" fmla="*/ 2543366 h 4288440"/>
              <a:gd name="connsiteX6567" fmla="*/ 4250341 w 6624923"/>
              <a:gd name="connsiteY6567" fmla="*/ 2543366 h 4288440"/>
              <a:gd name="connsiteX6568" fmla="*/ 4222242 w 6624923"/>
              <a:gd name="connsiteY6568" fmla="*/ 2543366 h 4288440"/>
              <a:gd name="connsiteX6569" fmla="*/ 4175379 w 6624923"/>
              <a:gd name="connsiteY6569" fmla="*/ 2548033 h 4288440"/>
              <a:gd name="connsiteX6570" fmla="*/ 4137851 w 6624923"/>
              <a:gd name="connsiteY6570" fmla="*/ 2557367 h 4288440"/>
              <a:gd name="connsiteX6571" fmla="*/ 4105085 w 6624923"/>
              <a:gd name="connsiteY6571" fmla="*/ 2571464 h 4288440"/>
              <a:gd name="connsiteX6572" fmla="*/ 4095750 w 6624923"/>
              <a:gd name="connsiteY6572" fmla="*/ 2580894 h 4288440"/>
              <a:gd name="connsiteX6573" fmla="*/ 4091083 w 6624923"/>
              <a:gd name="connsiteY6573" fmla="*/ 2580894 h 4288440"/>
              <a:gd name="connsiteX6574" fmla="*/ 4081748 w 6624923"/>
              <a:gd name="connsiteY6574" fmla="*/ 2585561 h 4288440"/>
              <a:gd name="connsiteX6575" fmla="*/ 4067651 w 6624923"/>
              <a:gd name="connsiteY6575" fmla="*/ 2599658 h 4288440"/>
              <a:gd name="connsiteX6576" fmla="*/ 4053554 w 6624923"/>
              <a:gd name="connsiteY6576" fmla="*/ 2609088 h 4288440"/>
              <a:gd name="connsiteX6577" fmla="*/ 4048887 w 6624923"/>
              <a:gd name="connsiteY6577" fmla="*/ 2613755 h 4288440"/>
              <a:gd name="connsiteX6578" fmla="*/ 4039553 w 6624923"/>
              <a:gd name="connsiteY6578" fmla="*/ 2618423 h 4288440"/>
              <a:gd name="connsiteX6579" fmla="*/ 4030218 w 6624923"/>
              <a:gd name="connsiteY6579" fmla="*/ 2623090 h 4288440"/>
              <a:gd name="connsiteX6580" fmla="*/ 4011454 w 6624923"/>
              <a:gd name="connsiteY6580" fmla="*/ 2632424 h 4288440"/>
              <a:gd name="connsiteX6581" fmla="*/ 3997357 w 6624923"/>
              <a:gd name="connsiteY6581" fmla="*/ 2641854 h 4288440"/>
              <a:gd name="connsiteX6582" fmla="*/ 3988022 w 6624923"/>
              <a:gd name="connsiteY6582" fmla="*/ 2646521 h 4288440"/>
              <a:gd name="connsiteX6583" fmla="*/ 3983355 w 6624923"/>
              <a:gd name="connsiteY6583" fmla="*/ 2646521 h 4288440"/>
              <a:gd name="connsiteX6584" fmla="*/ 3983355 w 6624923"/>
              <a:gd name="connsiteY6584" fmla="*/ 2641854 h 4288440"/>
              <a:gd name="connsiteX6585" fmla="*/ 3992690 w 6624923"/>
              <a:gd name="connsiteY6585" fmla="*/ 2632424 h 4288440"/>
              <a:gd name="connsiteX6586" fmla="*/ 4016121 w 6624923"/>
              <a:gd name="connsiteY6586" fmla="*/ 2613660 h 4288440"/>
              <a:gd name="connsiteX6587" fmla="*/ 4030218 w 6624923"/>
              <a:gd name="connsiteY6587" fmla="*/ 2599563 h 4288440"/>
              <a:gd name="connsiteX6588" fmla="*/ 4053649 w 6624923"/>
              <a:gd name="connsiteY6588" fmla="*/ 2580799 h 4288440"/>
              <a:gd name="connsiteX6589" fmla="*/ 4067747 w 6624923"/>
              <a:gd name="connsiteY6589" fmla="*/ 2566702 h 4288440"/>
              <a:gd name="connsiteX6590" fmla="*/ 4053649 w 6624923"/>
              <a:gd name="connsiteY6590" fmla="*/ 2562035 h 4288440"/>
              <a:gd name="connsiteX6591" fmla="*/ 4044315 w 6624923"/>
              <a:gd name="connsiteY6591" fmla="*/ 2566702 h 4288440"/>
              <a:gd name="connsiteX6592" fmla="*/ 4030218 w 6624923"/>
              <a:gd name="connsiteY6592" fmla="*/ 2571369 h 4288440"/>
              <a:gd name="connsiteX6593" fmla="*/ 3988022 w 6624923"/>
              <a:gd name="connsiteY6593" fmla="*/ 2594801 h 4288440"/>
              <a:gd name="connsiteX6594" fmla="*/ 3941159 w 6624923"/>
              <a:gd name="connsiteY6594" fmla="*/ 2627662 h 4288440"/>
              <a:gd name="connsiteX6595" fmla="*/ 3917728 w 6624923"/>
              <a:gd name="connsiteY6595" fmla="*/ 2641759 h 4288440"/>
              <a:gd name="connsiteX6596" fmla="*/ 3903631 w 6624923"/>
              <a:gd name="connsiteY6596" fmla="*/ 2660523 h 4288440"/>
              <a:gd name="connsiteX6597" fmla="*/ 3889534 w 6624923"/>
              <a:gd name="connsiteY6597" fmla="*/ 2674620 h 4288440"/>
              <a:gd name="connsiteX6598" fmla="*/ 3889534 w 6624923"/>
              <a:gd name="connsiteY6598" fmla="*/ 2683955 h 4288440"/>
              <a:gd name="connsiteX6599" fmla="*/ 3889534 w 6624923"/>
              <a:gd name="connsiteY6599" fmla="*/ 2702719 h 4288440"/>
              <a:gd name="connsiteX6600" fmla="*/ 3889534 w 6624923"/>
              <a:gd name="connsiteY6600" fmla="*/ 2721483 h 4288440"/>
              <a:gd name="connsiteX6601" fmla="*/ 3889534 w 6624923"/>
              <a:gd name="connsiteY6601" fmla="*/ 2730818 h 4288440"/>
              <a:gd name="connsiteX6602" fmla="*/ 3894201 w 6624923"/>
              <a:gd name="connsiteY6602" fmla="*/ 2740247 h 4288440"/>
              <a:gd name="connsiteX6603" fmla="*/ 3903536 w 6624923"/>
              <a:gd name="connsiteY6603" fmla="*/ 2754345 h 4288440"/>
              <a:gd name="connsiteX6604" fmla="*/ 3917633 w 6624923"/>
              <a:gd name="connsiteY6604" fmla="*/ 2773109 h 4288440"/>
              <a:gd name="connsiteX6605" fmla="*/ 3922300 w 6624923"/>
              <a:gd name="connsiteY6605" fmla="*/ 2787206 h 4288440"/>
              <a:gd name="connsiteX6606" fmla="*/ 3926967 w 6624923"/>
              <a:gd name="connsiteY6606" fmla="*/ 2791873 h 4288440"/>
              <a:gd name="connsiteX6607" fmla="*/ 3926967 w 6624923"/>
              <a:gd name="connsiteY6607" fmla="*/ 2801207 h 4288440"/>
              <a:gd name="connsiteX6608" fmla="*/ 3931634 w 6624923"/>
              <a:gd name="connsiteY6608" fmla="*/ 2810637 h 4288440"/>
              <a:gd name="connsiteX6609" fmla="*/ 3922300 w 6624923"/>
              <a:gd name="connsiteY6609" fmla="*/ 2810637 h 4288440"/>
              <a:gd name="connsiteX6610" fmla="*/ 3908203 w 6624923"/>
              <a:gd name="connsiteY6610" fmla="*/ 2800922 h 4288440"/>
              <a:gd name="connsiteX6611" fmla="*/ 1274636 w 6624923"/>
              <a:gd name="connsiteY6611" fmla="*/ 2796254 h 4288440"/>
              <a:gd name="connsiteX6612" fmla="*/ 1274636 w 6624923"/>
              <a:gd name="connsiteY6612" fmla="*/ 2786920 h 4288440"/>
              <a:gd name="connsiteX6613" fmla="*/ 1279303 w 6624923"/>
              <a:gd name="connsiteY6613" fmla="*/ 2786920 h 4288440"/>
              <a:gd name="connsiteX6614" fmla="*/ 1279303 w 6624923"/>
              <a:gd name="connsiteY6614" fmla="*/ 2796254 h 4288440"/>
              <a:gd name="connsiteX6615" fmla="*/ 1279303 w 6624923"/>
              <a:gd name="connsiteY6615" fmla="*/ 2800922 h 4288440"/>
              <a:gd name="connsiteX6616" fmla="*/ 1274636 w 6624923"/>
              <a:gd name="connsiteY6616" fmla="*/ 2796254 h 4288440"/>
              <a:gd name="connsiteX6617" fmla="*/ 3683318 w 6624923"/>
              <a:gd name="connsiteY6617" fmla="*/ 2796254 h 4288440"/>
              <a:gd name="connsiteX6618" fmla="*/ 3683318 w 6624923"/>
              <a:gd name="connsiteY6618" fmla="*/ 2786920 h 4288440"/>
              <a:gd name="connsiteX6619" fmla="*/ 3687985 w 6624923"/>
              <a:gd name="connsiteY6619" fmla="*/ 2782253 h 4288440"/>
              <a:gd name="connsiteX6620" fmla="*/ 3683318 w 6624923"/>
              <a:gd name="connsiteY6620" fmla="*/ 2772918 h 4288440"/>
              <a:gd name="connsiteX6621" fmla="*/ 3678650 w 6624923"/>
              <a:gd name="connsiteY6621" fmla="*/ 2763488 h 4288440"/>
              <a:gd name="connsiteX6622" fmla="*/ 3678650 w 6624923"/>
              <a:gd name="connsiteY6622" fmla="*/ 2758821 h 4288440"/>
              <a:gd name="connsiteX6623" fmla="*/ 3683318 w 6624923"/>
              <a:gd name="connsiteY6623" fmla="*/ 2754154 h 4288440"/>
              <a:gd name="connsiteX6624" fmla="*/ 3692652 w 6624923"/>
              <a:gd name="connsiteY6624" fmla="*/ 2758821 h 4288440"/>
              <a:gd name="connsiteX6625" fmla="*/ 3697320 w 6624923"/>
              <a:gd name="connsiteY6625" fmla="*/ 2763488 h 4288440"/>
              <a:gd name="connsiteX6626" fmla="*/ 3697320 w 6624923"/>
              <a:gd name="connsiteY6626" fmla="*/ 2772918 h 4288440"/>
              <a:gd name="connsiteX6627" fmla="*/ 3706654 w 6624923"/>
              <a:gd name="connsiteY6627" fmla="*/ 2777585 h 4288440"/>
              <a:gd name="connsiteX6628" fmla="*/ 3706654 w 6624923"/>
              <a:gd name="connsiteY6628" fmla="*/ 2782253 h 4288440"/>
              <a:gd name="connsiteX6629" fmla="*/ 3701987 w 6624923"/>
              <a:gd name="connsiteY6629" fmla="*/ 2786920 h 4288440"/>
              <a:gd name="connsiteX6630" fmla="*/ 3692652 w 6624923"/>
              <a:gd name="connsiteY6630" fmla="*/ 2786920 h 4288440"/>
              <a:gd name="connsiteX6631" fmla="*/ 3692652 w 6624923"/>
              <a:gd name="connsiteY6631" fmla="*/ 2796254 h 4288440"/>
              <a:gd name="connsiteX6632" fmla="*/ 3692652 w 6624923"/>
              <a:gd name="connsiteY6632" fmla="*/ 2800922 h 4288440"/>
              <a:gd name="connsiteX6633" fmla="*/ 3683318 w 6624923"/>
              <a:gd name="connsiteY6633" fmla="*/ 2796254 h 4288440"/>
              <a:gd name="connsiteX6634" fmla="*/ 3702082 w 6624923"/>
              <a:gd name="connsiteY6634" fmla="*/ 2796254 h 4288440"/>
              <a:gd name="connsiteX6635" fmla="*/ 3706749 w 6624923"/>
              <a:gd name="connsiteY6635" fmla="*/ 2791587 h 4288440"/>
              <a:gd name="connsiteX6636" fmla="*/ 3711416 w 6624923"/>
              <a:gd name="connsiteY6636" fmla="*/ 2786920 h 4288440"/>
              <a:gd name="connsiteX6637" fmla="*/ 3716084 w 6624923"/>
              <a:gd name="connsiteY6637" fmla="*/ 2786920 h 4288440"/>
              <a:gd name="connsiteX6638" fmla="*/ 3716084 w 6624923"/>
              <a:gd name="connsiteY6638" fmla="*/ 2791587 h 4288440"/>
              <a:gd name="connsiteX6639" fmla="*/ 3706749 w 6624923"/>
              <a:gd name="connsiteY6639" fmla="*/ 2800922 h 4288440"/>
              <a:gd name="connsiteX6640" fmla="*/ 3702082 w 6624923"/>
              <a:gd name="connsiteY6640" fmla="*/ 2796254 h 4288440"/>
              <a:gd name="connsiteX6641" fmla="*/ 1204341 w 6624923"/>
              <a:gd name="connsiteY6641" fmla="*/ 2758726 h 4288440"/>
              <a:gd name="connsiteX6642" fmla="*/ 1199674 w 6624923"/>
              <a:gd name="connsiteY6642" fmla="*/ 2754059 h 4288440"/>
              <a:gd name="connsiteX6643" fmla="*/ 1195007 w 6624923"/>
              <a:gd name="connsiteY6643" fmla="*/ 2754059 h 4288440"/>
              <a:gd name="connsiteX6644" fmla="*/ 1195007 w 6624923"/>
              <a:gd name="connsiteY6644" fmla="*/ 2749391 h 4288440"/>
              <a:gd name="connsiteX6645" fmla="*/ 1204341 w 6624923"/>
              <a:gd name="connsiteY6645" fmla="*/ 2749391 h 4288440"/>
              <a:gd name="connsiteX6646" fmla="*/ 1209008 w 6624923"/>
              <a:gd name="connsiteY6646" fmla="*/ 2754059 h 4288440"/>
              <a:gd name="connsiteX6647" fmla="*/ 1213676 w 6624923"/>
              <a:gd name="connsiteY6647" fmla="*/ 2758726 h 4288440"/>
              <a:gd name="connsiteX6648" fmla="*/ 1218343 w 6624923"/>
              <a:gd name="connsiteY6648" fmla="*/ 2763393 h 4288440"/>
              <a:gd name="connsiteX6649" fmla="*/ 1213676 w 6624923"/>
              <a:gd name="connsiteY6649" fmla="*/ 2763393 h 4288440"/>
              <a:gd name="connsiteX6650" fmla="*/ 1204341 w 6624923"/>
              <a:gd name="connsiteY6650" fmla="*/ 2758726 h 4288440"/>
              <a:gd name="connsiteX6651" fmla="*/ 1194911 w 6624923"/>
              <a:gd name="connsiteY6651" fmla="*/ 2735295 h 4288440"/>
              <a:gd name="connsiteX6652" fmla="*/ 1194911 w 6624923"/>
              <a:gd name="connsiteY6652" fmla="*/ 2730627 h 4288440"/>
              <a:gd name="connsiteX6653" fmla="*/ 1190244 w 6624923"/>
              <a:gd name="connsiteY6653" fmla="*/ 2735295 h 4288440"/>
              <a:gd name="connsiteX6654" fmla="*/ 1180910 w 6624923"/>
              <a:gd name="connsiteY6654" fmla="*/ 2730627 h 4288440"/>
              <a:gd name="connsiteX6655" fmla="*/ 1185577 w 6624923"/>
              <a:gd name="connsiteY6655" fmla="*/ 2721293 h 4288440"/>
              <a:gd name="connsiteX6656" fmla="*/ 1199674 w 6624923"/>
              <a:gd name="connsiteY6656" fmla="*/ 2725960 h 4288440"/>
              <a:gd name="connsiteX6657" fmla="*/ 1204341 w 6624923"/>
              <a:gd name="connsiteY6657" fmla="*/ 2740057 h 4288440"/>
              <a:gd name="connsiteX6658" fmla="*/ 1199674 w 6624923"/>
              <a:gd name="connsiteY6658" fmla="*/ 2744724 h 4288440"/>
              <a:gd name="connsiteX6659" fmla="*/ 1194911 w 6624923"/>
              <a:gd name="connsiteY6659" fmla="*/ 2735295 h 4288440"/>
              <a:gd name="connsiteX6660" fmla="*/ 1166813 w 6624923"/>
              <a:gd name="connsiteY6660" fmla="*/ 2725865 h 4288440"/>
              <a:gd name="connsiteX6661" fmla="*/ 1162145 w 6624923"/>
              <a:gd name="connsiteY6661" fmla="*/ 2721197 h 4288440"/>
              <a:gd name="connsiteX6662" fmla="*/ 1162145 w 6624923"/>
              <a:gd name="connsiteY6662" fmla="*/ 2721197 h 4288440"/>
              <a:gd name="connsiteX6663" fmla="*/ 1157478 w 6624923"/>
              <a:gd name="connsiteY6663" fmla="*/ 2716530 h 4288440"/>
              <a:gd name="connsiteX6664" fmla="*/ 1157478 w 6624923"/>
              <a:gd name="connsiteY6664" fmla="*/ 2707196 h 4288440"/>
              <a:gd name="connsiteX6665" fmla="*/ 1157478 w 6624923"/>
              <a:gd name="connsiteY6665" fmla="*/ 2697766 h 4288440"/>
              <a:gd name="connsiteX6666" fmla="*/ 1152811 w 6624923"/>
              <a:gd name="connsiteY6666" fmla="*/ 2702433 h 4288440"/>
              <a:gd name="connsiteX6667" fmla="*/ 1148144 w 6624923"/>
              <a:gd name="connsiteY6667" fmla="*/ 2702433 h 4288440"/>
              <a:gd name="connsiteX6668" fmla="*/ 1148144 w 6624923"/>
              <a:gd name="connsiteY6668" fmla="*/ 2693003 h 4288440"/>
              <a:gd name="connsiteX6669" fmla="*/ 1152811 w 6624923"/>
              <a:gd name="connsiteY6669" fmla="*/ 2683669 h 4288440"/>
              <a:gd name="connsiteX6670" fmla="*/ 1148144 w 6624923"/>
              <a:gd name="connsiteY6670" fmla="*/ 2683669 h 4288440"/>
              <a:gd name="connsiteX6671" fmla="*/ 1143476 w 6624923"/>
              <a:gd name="connsiteY6671" fmla="*/ 2683669 h 4288440"/>
              <a:gd name="connsiteX6672" fmla="*/ 1143476 w 6624923"/>
              <a:gd name="connsiteY6672" fmla="*/ 2679002 h 4288440"/>
              <a:gd name="connsiteX6673" fmla="*/ 1143476 w 6624923"/>
              <a:gd name="connsiteY6673" fmla="*/ 2674334 h 4288440"/>
              <a:gd name="connsiteX6674" fmla="*/ 1148144 w 6624923"/>
              <a:gd name="connsiteY6674" fmla="*/ 2669667 h 4288440"/>
              <a:gd name="connsiteX6675" fmla="*/ 1152811 w 6624923"/>
              <a:gd name="connsiteY6675" fmla="*/ 2665000 h 4288440"/>
              <a:gd name="connsiteX6676" fmla="*/ 1157478 w 6624923"/>
              <a:gd name="connsiteY6676" fmla="*/ 2665000 h 4288440"/>
              <a:gd name="connsiteX6677" fmla="*/ 1166813 w 6624923"/>
              <a:gd name="connsiteY6677" fmla="*/ 2674430 h 4288440"/>
              <a:gd name="connsiteX6678" fmla="*/ 1176147 w 6624923"/>
              <a:gd name="connsiteY6678" fmla="*/ 2688527 h 4288440"/>
              <a:gd name="connsiteX6679" fmla="*/ 1180814 w 6624923"/>
              <a:gd name="connsiteY6679" fmla="*/ 2693194 h 4288440"/>
              <a:gd name="connsiteX6680" fmla="*/ 1185482 w 6624923"/>
              <a:gd name="connsiteY6680" fmla="*/ 2702624 h 4288440"/>
              <a:gd name="connsiteX6681" fmla="*/ 1190149 w 6624923"/>
              <a:gd name="connsiteY6681" fmla="*/ 2702624 h 4288440"/>
              <a:gd name="connsiteX6682" fmla="*/ 1190149 w 6624923"/>
              <a:gd name="connsiteY6682" fmla="*/ 2711958 h 4288440"/>
              <a:gd name="connsiteX6683" fmla="*/ 1176147 w 6624923"/>
              <a:gd name="connsiteY6683" fmla="*/ 2726055 h 4288440"/>
              <a:gd name="connsiteX6684" fmla="*/ 1166813 w 6624923"/>
              <a:gd name="connsiteY6684" fmla="*/ 2730722 h 4288440"/>
              <a:gd name="connsiteX6685" fmla="*/ 1166813 w 6624923"/>
              <a:gd name="connsiteY6685" fmla="*/ 2725865 h 4288440"/>
              <a:gd name="connsiteX6686" fmla="*/ 1110615 w 6624923"/>
              <a:gd name="connsiteY6686" fmla="*/ 2711768 h 4288440"/>
              <a:gd name="connsiteX6687" fmla="*/ 1110615 w 6624923"/>
              <a:gd name="connsiteY6687" fmla="*/ 2702433 h 4288440"/>
              <a:gd name="connsiteX6688" fmla="*/ 1110615 w 6624923"/>
              <a:gd name="connsiteY6688" fmla="*/ 2707100 h 4288440"/>
              <a:gd name="connsiteX6689" fmla="*/ 1105948 w 6624923"/>
              <a:gd name="connsiteY6689" fmla="*/ 2711768 h 4288440"/>
              <a:gd name="connsiteX6690" fmla="*/ 1101281 w 6624923"/>
              <a:gd name="connsiteY6690" fmla="*/ 2707100 h 4288440"/>
              <a:gd name="connsiteX6691" fmla="*/ 1110615 w 6624923"/>
              <a:gd name="connsiteY6691" fmla="*/ 2693003 h 4288440"/>
              <a:gd name="connsiteX6692" fmla="*/ 1115282 w 6624923"/>
              <a:gd name="connsiteY6692" fmla="*/ 2688336 h 4288440"/>
              <a:gd name="connsiteX6693" fmla="*/ 1119950 w 6624923"/>
              <a:gd name="connsiteY6693" fmla="*/ 2688336 h 4288440"/>
              <a:gd name="connsiteX6694" fmla="*/ 1124617 w 6624923"/>
              <a:gd name="connsiteY6694" fmla="*/ 2688336 h 4288440"/>
              <a:gd name="connsiteX6695" fmla="*/ 1124617 w 6624923"/>
              <a:gd name="connsiteY6695" fmla="*/ 2697671 h 4288440"/>
              <a:gd name="connsiteX6696" fmla="*/ 1119950 w 6624923"/>
              <a:gd name="connsiteY6696" fmla="*/ 2702338 h 4288440"/>
              <a:gd name="connsiteX6697" fmla="*/ 1124617 w 6624923"/>
              <a:gd name="connsiteY6697" fmla="*/ 2707005 h 4288440"/>
              <a:gd name="connsiteX6698" fmla="*/ 1124617 w 6624923"/>
              <a:gd name="connsiteY6698" fmla="*/ 2716340 h 4288440"/>
              <a:gd name="connsiteX6699" fmla="*/ 1115282 w 6624923"/>
              <a:gd name="connsiteY6699" fmla="*/ 2721007 h 4288440"/>
              <a:gd name="connsiteX6700" fmla="*/ 1115282 w 6624923"/>
              <a:gd name="connsiteY6700" fmla="*/ 2716340 h 4288440"/>
              <a:gd name="connsiteX6701" fmla="*/ 1110615 w 6624923"/>
              <a:gd name="connsiteY6701" fmla="*/ 2711768 h 4288440"/>
              <a:gd name="connsiteX6702" fmla="*/ 4859465 w 6624923"/>
              <a:gd name="connsiteY6702" fmla="*/ 2688336 h 4288440"/>
              <a:gd name="connsiteX6703" fmla="*/ 4845368 w 6624923"/>
              <a:gd name="connsiteY6703" fmla="*/ 2664905 h 4288440"/>
              <a:gd name="connsiteX6704" fmla="*/ 4840700 w 6624923"/>
              <a:gd name="connsiteY6704" fmla="*/ 2655570 h 4288440"/>
              <a:gd name="connsiteX6705" fmla="*/ 4840700 w 6624923"/>
              <a:gd name="connsiteY6705" fmla="*/ 2650903 h 4288440"/>
              <a:gd name="connsiteX6706" fmla="*/ 4836033 w 6624923"/>
              <a:gd name="connsiteY6706" fmla="*/ 2641568 h 4288440"/>
              <a:gd name="connsiteX6707" fmla="*/ 4831366 w 6624923"/>
              <a:gd name="connsiteY6707" fmla="*/ 2627471 h 4288440"/>
              <a:gd name="connsiteX6708" fmla="*/ 4831366 w 6624923"/>
              <a:gd name="connsiteY6708" fmla="*/ 2599278 h 4288440"/>
              <a:gd name="connsiteX6709" fmla="*/ 4831366 w 6624923"/>
              <a:gd name="connsiteY6709" fmla="*/ 2580513 h 4288440"/>
              <a:gd name="connsiteX6710" fmla="*/ 4831366 w 6624923"/>
              <a:gd name="connsiteY6710" fmla="*/ 2566416 h 4288440"/>
              <a:gd name="connsiteX6711" fmla="*/ 4836033 w 6624923"/>
              <a:gd name="connsiteY6711" fmla="*/ 2547652 h 4288440"/>
              <a:gd name="connsiteX6712" fmla="*/ 4845368 w 6624923"/>
              <a:gd name="connsiteY6712" fmla="*/ 2533555 h 4288440"/>
              <a:gd name="connsiteX6713" fmla="*/ 4859465 w 6624923"/>
              <a:gd name="connsiteY6713" fmla="*/ 2505456 h 4288440"/>
              <a:gd name="connsiteX6714" fmla="*/ 4864132 w 6624923"/>
              <a:gd name="connsiteY6714" fmla="*/ 2496026 h 4288440"/>
              <a:gd name="connsiteX6715" fmla="*/ 4868799 w 6624923"/>
              <a:gd name="connsiteY6715" fmla="*/ 2491359 h 4288440"/>
              <a:gd name="connsiteX6716" fmla="*/ 4873466 w 6624923"/>
              <a:gd name="connsiteY6716" fmla="*/ 2482024 h 4288440"/>
              <a:gd name="connsiteX6717" fmla="*/ 4882801 w 6624923"/>
              <a:gd name="connsiteY6717" fmla="*/ 2477357 h 4288440"/>
              <a:gd name="connsiteX6718" fmla="*/ 4882801 w 6624923"/>
              <a:gd name="connsiteY6718" fmla="*/ 2467928 h 4288440"/>
              <a:gd name="connsiteX6719" fmla="*/ 4887468 w 6624923"/>
              <a:gd name="connsiteY6719" fmla="*/ 2458593 h 4288440"/>
              <a:gd name="connsiteX6720" fmla="*/ 4901565 w 6624923"/>
              <a:gd name="connsiteY6720" fmla="*/ 2444496 h 4288440"/>
              <a:gd name="connsiteX6721" fmla="*/ 4920330 w 6624923"/>
              <a:gd name="connsiteY6721" fmla="*/ 2425732 h 4288440"/>
              <a:gd name="connsiteX6722" fmla="*/ 4943761 w 6624923"/>
              <a:gd name="connsiteY6722" fmla="*/ 2397538 h 4288440"/>
              <a:gd name="connsiteX6723" fmla="*/ 4967192 w 6624923"/>
              <a:gd name="connsiteY6723" fmla="*/ 2374106 h 4288440"/>
              <a:gd name="connsiteX6724" fmla="*/ 4971860 w 6624923"/>
              <a:gd name="connsiteY6724" fmla="*/ 2364677 h 4288440"/>
              <a:gd name="connsiteX6725" fmla="*/ 4976527 w 6624923"/>
              <a:gd name="connsiteY6725" fmla="*/ 2360009 h 4288440"/>
              <a:gd name="connsiteX6726" fmla="*/ 4981194 w 6624923"/>
              <a:gd name="connsiteY6726" fmla="*/ 2355342 h 4288440"/>
              <a:gd name="connsiteX6727" fmla="*/ 4981194 w 6624923"/>
              <a:gd name="connsiteY6727" fmla="*/ 2360009 h 4288440"/>
              <a:gd name="connsiteX6728" fmla="*/ 4985862 w 6624923"/>
              <a:gd name="connsiteY6728" fmla="*/ 2364677 h 4288440"/>
              <a:gd name="connsiteX6729" fmla="*/ 4981194 w 6624923"/>
              <a:gd name="connsiteY6729" fmla="*/ 2383441 h 4288440"/>
              <a:gd name="connsiteX6730" fmla="*/ 4971860 w 6624923"/>
              <a:gd name="connsiteY6730" fmla="*/ 2402205 h 4288440"/>
              <a:gd name="connsiteX6731" fmla="*/ 4962525 w 6624923"/>
              <a:gd name="connsiteY6731" fmla="*/ 2420969 h 4288440"/>
              <a:gd name="connsiteX6732" fmla="*/ 4957858 w 6624923"/>
              <a:gd name="connsiteY6732" fmla="*/ 2425637 h 4288440"/>
              <a:gd name="connsiteX6733" fmla="*/ 4953191 w 6624923"/>
              <a:gd name="connsiteY6733" fmla="*/ 2430304 h 4288440"/>
              <a:gd name="connsiteX6734" fmla="*/ 4953191 w 6624923"/>
              <a:gd name="connsiteY6734" fmla="*/ 2430304 h 4288440"/>
              <a:gd name="connsiteX6735" fmla="*/ 4953191 w 6624923"/>
              <a:gd name="connsiteY6735" fmla="*/ 2434971 h 4288440"/>
              <a:gd name="connsiteX6736" fmla="*/ 4943856 w 6624923"/>
              <a:gd name="connsiteY6736" fmla="*/ 2444401 h 4288440"/>
              <a:gd name="connsiteX6737" fmla="*/ 4943856 w 6624923"/>
              <a:gd name="connsiteY6737" fmla="*/ 2449068 h 4288440"/>
              <a:gd name="connsiteX6738" fmla="*/ 4939189 w 6624923"/>
              <a:gd name="connsiteY6738" fmla="*/ 2453735 h 4288440"/>
              <a:gd name="connsiteX6739" fmla="*/ 4929855 w 6624923"/>
              <a:gd name="connsiteY6739" fmla="*/ 2467832 h 4288440"/>
              <a:gd name="connsiteX6740" fmla="*/ 4925187 w 6624923"/>
              <a:gd name="connsiteY6740" fmla="*/ 2477262 h 4288440"/>
              <a:gd name="connsiteX6741" fmla="*/ 4915853 w 6624923"/>
              <a:gd name="connsiteY6741" fmla="*/ 2491359 h 4288440"/>
              <a:gd name="connsiteX6742" fmla="*/ 4897089 w 6624923"/>
              <a:gd name="connsiteY6742" fmla="*/ 2528888 h 4288440"/>
              <a:gd name="connsiteX6743" fmla="*/ 4887754 w 6624923"/>
              <a:gd name="connsiteY6743" fmla="*/ 2552319 h 4288440"/>
              <a:gd name="connsiteX6744" fmla="*/ 4883086 w 6624923"/>
              <a:gd name="connsiteY6744" fmla="*/ 2566416 h 4288440"/>
              <a:gd name="connsiteX6745" fmla="*/ 4878419 w 6624923"/>
              <a:gd name="connsiteY6745" fmla="*/ 2585180 h 4288440"/>
              <a:gd name="connsiteX6746" fmla="*/ 4873752 w 6624923"/>
              <a:gd name="connsiteY6746" fmla="*/ 2603945 h 4288440"/>
              <a:gd name="connsiteX6747" fmla="*/ 4873752 w 6624923"/>
              <a:gd name="connsiteY6747" fmla="*/ 2636806 h 4288440"/>
              <a:gd name="connsiteX6748" fmla="*/ 4878419 w 6624923"/>
              <a:gd name="connsiteY6748" fmla="*/ 2646140 h 4288440"/>
              <a:gd name="connsiteX6749" fmla="*/ 4878419 w 6624923"/>
              <a:gd name="connsiteY6749" fmla="*/ 2655475 h 4288440"/>
              <a:gd name="connsiteX6750" fmla="*/ 4883086 w 6624923"/>
              <a:gd name="connsiteY6750" fmla="*/ 2674239 h 4288440"/>
              <a:gd name="connsiteX6751" fmla="*/ 4887754 w 6624923"/>
              <a:gd name="connsiteY6751" fmla="*/ 2697671 h 4288440"/>
              <a:gd name="connsiteX6752" fmla="*/ 4887754 w 6624923"/>
              <a:gd name="connsiteY6752" fmla="*/ 2716435 h 4288440"/>
              <a:gd name="connsiteX6753" fmla="*/ 4883086 w 6624923"/>
              <a:gd name="connsiteY6753" fmla="*/ 2721102 h 4288440"/>
              <a:gd name="connsiteX6754" fmla="*/ 4873752 w 6624923"/>
              <a:gd name="connsiteY6754" fmla="*/ 2711768 h 4288440"/>
              <a:gd name="connsiteX6755" fmla="*/ 4859465 w 6624923"/>
              <a:gd name="connsiteY6755" fmla="*/ 2688336 h 4288440"/>
              <a:gd name="connsiteX6756" fmla="*/ 5328095 w 6624923"/>
              <a:gd name="connsiteY6756" fmla="*/ 2711768 h 4288440"/>
              <a:gd name="connsiteX6757" fmla="*/ 5332762 w 6624923"/>
              <a:gd name="connsiteY6757" fmla="*/ 2697671 h 4288440"/>
              <a:gd name="connsiteX6758" fmla="*/ 5337429 w 6624923"/>
              <a:gd name="connsiteY6758" fmla="*/ 2688336 h 4288440"/>
              <a:gd name="connsiteX6759" fmla="*/ 5351527 w 6624923"/>
              <a:gd name="connsiteY6759" fmla="*/ 2674239 h 4288440"/>
              <a:gd name="connsiteX6760" fmla="*/ 5356194 w 6624923"/>
              <a:gd name="connsiteY6760" fmla="*/ 2664809 h 4288440"/>
              <a:gd name="connsiteX6761" fmla="*/ 5356194 w 6624923"/>
              <a:gd name="connsiteY6761" fmla="*/ 2660142 h 4288440"/>
              <a:gd name="connsiteX6762" fmla="*/ 5351527 w 6624923"/>
              <a:gd name="connsiteY6762" fmla="*/ 2655475 h 4288440"/>
              <a:gd name="connsiteX6763" fmla="*/ 5356194 w 6624923"/>
              <a:gd name="connsiteY6763" fmla="*/ 2655475 h 4288440"/>
              <a:gd name="connsiteX6764" fmla="*/ 5360861 w 6624923"/>
              <a:gd name="connsiteY6764" fmla="*/ 2650808 h 4288440"/>
              <a:gd name="connsiteX6765" fmla="*/ 5360861 w 6624923"/>
              <a:gd name="connsiteY6765" fmla="*/ 2646140 h 4288440"/>
              <a:gd name="connsiteX6766" fmla="*/ 5365528 w 6624923"/>
              <a:gd name="connsiteY6766" fmla="*/ 2641473 h 4288440"/>
              <a:gd name="connsiteX6767" fmla="*/ 5370195 w 6624923"/>
              <a:gd name="connsiteY6767" fmla="*/ 2636806 h 4288440"/>
              <a:gd name="connsiteX6768" fmla="*/ 5374862 w 6624923"/>
              <a:gd name="connsiteY6768" fmla="*/ 2632139 h 4288440"/>
              <a:gd name="connsiteX6769" fmla="*/ 5384197 w 6624923"/>
              <a:gd name="connsiteY6769" fmla="*/ 2613374 h 4288440"/>
              <a:gd name="connsiteX6770" fmla="*/ 5398294 w 6624923"/>
              <a:gd name="connsiteY6770" fmla="*/ 2599278 h 4288440"/>
              <a:gd name="connsiteX6771" fmla="*/ 5402961 w 6624923"/>
              <a:gd name="connsiteY6771" fmla="*/ 2594610 h 4288440"/>
              <a:gd name="connsiteX6772" fmla="*/ 5407628 w 6624923"/>
              <a:gd name="connsiteY6772" fmla="*/ 2594610 h 4288440"/>
              <a:gd name="connsiteX6773" fmla="*/ 5407628 w 6624923"/>
              <a:gd name="connsiteY6773" fmla="*/ 2589943 h 4288440"/>
              <a:gd name="connsiteX6774" fmla="*/ 5412295 w 6624923"/>
              <a:gd name="connsiteY6774" fmla="*/ 2580608 h 4288440"/>
              <a:gd name="connsiteX6775" fmla="*/ 5416963 w 6624923"/>
              <a:gd name="connsiteY6775" fmla="*/ 2575941 h 4288440"/>
              <a:gd name="connsiteX6776" fmla="*/ 5421630 w 6624923"/>
              <a:gd name="connsiteY6776" fmla="*/ 2571274 h 4288440"/>
              <a:gd name="connsiteX6777" fmla="*/ 5426298 w 6624923"/>
              <a:gd name="connsiteY6777" fmla="*/ 2571274 h 4288440"/>
              <a:gd name="connsiteX6778" fmla="*/ 5430965 w 6624923"/>
              <a:gd name="connsiteY6778" fmla="*/ 2566607 h 4288440"/>
              <a:gd name="connsiteX6779" fmla="*/ 5435632 w 6624923"/>
              <a:gd name="connsiteY6779" fmla="*/ 2557272 h 4288440"/>
              <a:gd name="connsiteX6780" fmla="*/ 5440299 w 6624923"/>
              <a:gd name="connsiteY6780" fmla="*/ 2547938 h 4288440"/>
              <a:gd name="connsiteX6781" fmla="*/ 5444967 w 6624923"/>
              <a:gd name="connsiteY6781" fmla="*/ 2543270 h 4288440"/>
              <a:gd name="connsiteX6782" fmla="*/ 5449634 w 6624923"/>
              <a:gd name="connsiteY6782" fmla="*/ 2538603 h 4288440"/>
              <a:gd name="connsiteX6783" fmla="*/ 5454301 w 6624923"/>
              <a:gd name="connsiteY6783" fmla="*/ 2533936 h 4288440"/>
              <a:gd name="connsiteX6784" fmla="*/ 5454301 w 6624923"/>
              <a:gd name="connsiteY6784" fmla="*/ 2519839 h 4288440"/>
              <a:gd name="connsiteX6785" fmla="*/ 5463635 w 6624923"/>
              <a:gd name="connsiteY6785" fmla="*/ 2510504 h 4288440"/>
              <a:gd name="connsiteX6786" fmla="*/ 5472970 w 6624923"/>
              <a:gd name="connsiteY6786" fmla="*/ 2501074 h 4288440"/>
              <a:gd name="connsiteX6787" fmla="*/ 5482305 w 6624923"/>
              <a:gd name="connsiteY6787" fmla="*/ 2496407 h 4288440"/>
              <a:gd name="connsiteX6788" fmla="*/ 5482305 w 6624923"/>
              <a:gd name="connsiteY6788" fmla="*/ 2496407 h 4288440"/>
              <a:gd name="connsiteX6789" fmla="*/ 5482305 w 6624923"/>
              <a:gd name="connsiteY6789" fmla="*/ 2487073 h 4288440"/>
              <a:gd name="connsiteX6790" fmla="*/ 5482305 w 6624923"/>
              <a:gd name="connsiteY6790" fmla="*/ 2482406 h 4288440"/>
              <a:gd name="connsiteX6791" fmla="*/ 5486972 w 6624923"/>
              <a:gd name="connsiteY6791" fmla="*/ 2477738 h 4288440"/>
              <a:gd name="connsiteX6792" fmla="*/ 5496306 w 6624923"/>
              <a:gd name="connsiteY6792" fmla="*/ 2477738 h 4288440"/>
              <a:gd name="connsiteX6793" fmla="*/ 5505641 w 6624923"/>
              <a:gd name="connsiteY6793" fmla="*/ 2468309 h 4288440"/>
              <a:gd name="connsiteX6794" fmla="*/ 5519738 w 6624923"/>
              <a:gd name="connsiteY6794" fmla="*/ 2458974 h 4288440"/>
              <a:gd name="connsiteX6795" fmla="*/ 5524405 w 6624923"/>
              <a:gd name="connsiteY6795" fmla="*/ 2454307 h 4288440"/>
              <a:gd name="connsiteX6796" fmla="*/ 5529072 w 6624923"/>
              <a:gd name="connsiteY6796" fmla="*/ 2454307 h 4288440"/>
              <a:gd name="connsiteX6797" fmla="*/ 5529072 w 6624923"/>
              <a:gd name="connsiteY6797" fmla="*/ 2463641 h 4288440"/>
              <a:gd name="connsiteX6798" fmla="*/ 5524405 w 6624923"/>
              <a:gd name="connsiteY6798" fmla="*/ 2473071 h 4288440"/>
              <a:gd name="connsiteX6799" fmla="*/ 5524405 w 6624923"/>
              <a:gd name="connsiteY6799" fmla="*/ 2482406 h 4288440"/>
              <a:gd name="connsiteX6800" fmla="*/ 5515071 w 6624923"/>
              <a:gd name="connsiteY6800" fmla="*/ 2491740 h 4288440"/>
              <a:gd name="connsiteX6801" fmla="*/ 5515071 w 6624923"/>
              <a:gd name="connsiteY6801" fmla="*/ 2496407 h 4288440"/>
              <a:gd name="connsiteX6802" fmla="*/ 5510403 w 6624923"/>
              <a:gd name="connsiteY6802" fmla="*/ 2505837 h 4288440"/>
              <a:gd name="connsiteX6803" fmla="*/ 5501069 w 6624923"/>
              <a:gd name="connsiteY6803" fmla="*/ 2505837 h 4288440"/>
              <a:gd name="connsiteX6804" fmla="*/ 5496401 w 6624923"/>
              <a:gd name="connsiteY6804" fmla="*/ 2505837 h 4288440"/>
              <a:gd name="connsiteX6805" fmla="*/ 5496401 w 6624923"/>
              <a:gd name="connsiteY6805" fmla="*/ 2505837 h 4288440"/>
              <a:gd name="connsiteX6806" fmla="*/ 5491734 w 6624923"/>
              <a:gd name="connsiteY6806" fmla="*/ 2515172 h 4288440"/>
              <a:gd name="connsiteX6807" fmla="*/ 5487067 w 6624923"/>
              <a:gd name="connsiteY6807" fmla="*/ 2519839 h 4288440"/>
              <a:gd name="connsiteX6808" fmla="*/ 5477733 w 6624923"/>
              <a:gd name="connsiteY6808" fmla="*/ 2529173 h 4288440"/>
              <a:gd name="connsiteX6809" fmla="*/ 5473065 w 6624923"/>
              <a:gd name="connsiteY6809" fmla="*/ 2533841 h 4288440"/>
              <a:gd name="connsiteX6810" fmla="*/ 5473065 w 6624923"/>
              <a:gd name="connsiteY6810" fmla="*/ 2538508 h 4288440"/>
              <a:gd name="connsiteX6811" fmla="*/ 5468398 w 6624923"/>
              <a:gd name="connsiteY6811" fmla="*/ 2533841 h 4288440"/>
              <a:gd name="connsiteX6812" fmla="*/ 5463731 w 6624923"/>
              <a:gd name="connsiteY6812" fmla="*/ 2533841 h 4288440"/>
              <a:gd name="connsiteX6813" fmla="*/ 5463731 w 6624923"/>
              <a:gd name="connsiteY6813" fmla="*/ 2543270 h 4288440"/>
              <a:gd name="connsiteX6814" fmla="*/ 5459064 w 6624923"/>
              <a:gd name="connsiteY6814" fmla="*/ 2557367 h 4288440"/>
              <a:gd name="connsiteX6815" fmla="*/ 5454396 w 6624923"/>
              <a:gd name="connsiteY6815" fmla="*/ 2571464 h 4288440"/>
              <a:gd name="connsiteX6816" fmla="*/ 5445061 w 6624923"/>
              <a:gd name="connsiteY6816" fmla="*/ 2580894 h 4288440"/>
              <a:gd name="connsiteX6817" fmla="*/ 5445061 w 6624923"/>
              <a:gd name="connsiteY6817" fmla="*/ 2585561 h 4288440"/>
              <a:gd name="connsiteX6818" fmla="*/ 5440394 w 6624923"/>
              <a:gd name="connsiteY6818" fmla="*/ 2590229 h 4288440"/>
              <a:gd name="connsiteX6819" fmla="*/ 5431060 w 6624923"/>
              <a:gd name="connsiteY6819" fmla="*/ 2594896 h 4288440"/>
              <a:gd name="connsiteX6820" fmla="*/ 5421726 w 6624923"/>
              <a:gd name="connsiteY6820" fmla="*/ 2599563 h 4288440"/>
              <a:gd name="connsiteX6821" fmla="*/ 5421726 w 6624923"/>
              <a:gd name="connsiteY6821" fmla="*/ 2604230 h 4288440"/>
              <a:gd name="connsiteX6822" fmla="*/ 5417058 w 6624923"/>
              <a:gd name="connsiteY6822" fmla="*/ 2608898 h 4288440"/>
              <a:gd name="connsiteX6823" fmla="*/ 5412391 w 6624923"/>
              <a:gd name="connsiteY6823" fmla="*/ 2608898 h 4288440"/>
              <a:gd name="connsiteX6824" fmla="*/ 5407724 w 6624923"/>
              <a:gd name="connsiteY6824" fmla="*/ 2608898 h 4288440"/>
              <a:gd name="connsiteX6825" fmla="*/ 5403056 w 6624923"/>
              <a:gd name="connsiteY6825" fmla="*/ 2618232 h 4288440"/>
              <a:gd name="connsiteX6826" fmla="*/ 5398389 w 6624923"/>
              <a:gd name="connsiteY6826" fmla="*/ 2627566 h 4288440"/>
              <a:gd name="connsiteX6827" fmla="*/ 5389055 w 6624923"/>
              <a:gd name="connsiteY6827" fmla="*/ 2636996 h 4288440"/>
              <a:gd name="connsiteX6828" fmla="*/ 5384387 w 6624923"/>
              <a:gd name="connsiteY6828" fmla="*/ 2641664 h 4288440"/>
              <a:gd name="connsiteX6829" fmla="*/ 5384387 w 6624923"/>
              <a:gd name="connsiteY6829" fmla="*/ 2650998 h 4288440"/>
              <a:gd name="connsiteX6830" fmla="*/ 5384387 w 6624923"/>
              <a:gd name="connsiteY6830" fmla="*/ 2655665 h 4288440"/>
              <a:gd name="connsiteX6831" fmla="*/ 5375053 w 6624923"/>
              <a:gd name="connsiteY6831" fmla="*/ 2665000 h 4288440"/>
              <a:gd name="connsiteX6832" fmla="*/ 5365719 w 6624923"/>
              <a:gd name="connsiteY6832" fmla="*/ 2674430 h 4288440"/>
              <a:gd name="connsiteX6833" fmla="*/ 5370386 w 6624923"/>
              <a:gd name="connsiteY6833" fmla="*/ 2679097 h 4288440"/>
              <a:gd name="connsiteX6834" fmla="*/ 5370386 w 6624923"/>
              <a:gd name="connsiteY6834" fmla="*/ 2683764 h 4288440"/>
              <a:gd name="connsiteX6835" fmla="*/ 5356384 w 6624923"/>
              <a:gd name="connsiteY6835" fmla="*/ 2697861 h 4288440"/>
              <a:gd name="connsiteX6836" fmla="*/ 5347049 w 6624923"/>
              <a:gd name="connsiteY6836" fmla="*/ 2707291 h 4288440"/>
              <a:gd name="connsiteX6837" fmla="*/ 5342382 w 6624923"/>
              <a:gd name="connsiteY6837" fmla="*/ 2716625 h 4288440"/>
              <a:gd name="connsiteX6838" fmla="*/ 5342382 w 6624923"/>
              <a:gd name="connsiteY6838" fmla="*/ 2721293 h 4288440"/>
              <a:gd name="connsiteX6839" fmla="*/ 5337715 w 6624923"/>
              <a:gd name="connsiteY6839" fmla="*/ 2721293 h 4288440"/>
              <a:gd name="connsiteX6840" fmla="*/ 5333048 w 6624923"/>
              <a:gd name="connsiteY6840" fmla="*/ 2716625 h 4288440"/>
              <a:gd name="connsiteX6841" fmla="*/ 5328095 w 6624923"/>
              <a:gd name="connsiteY6841" fmla="*/ 2711768 h 4288440"/>
              <a:gd name="connsiteX6842" fmla="*/ 5374958 w 6624923"/>
              <a:gd name="connsiteY6842" fmla="*/ 2655475 h 4288440"/>
              <a:gd name="connsiteX6843" fmla="*/ 5370290 w 6624923"/>
              <a:gd name="connsiteY6843" fmla="*/ 2655475 h 4288440"/>
              <a:gd name="connsiteX6844" fmla="*/ 5370290 w 6624923"/>
              <a:gd name="connsiteY6844" fmla="*/ 2655475 h 4288440"/>
              <a:gd name="connsiteX6845" fmla="*/ 5374958 w 6624923"/>
              <a:gd name="connsiteY6845" fmla="*/ 2664809 h 4288440"/>
              <a:gd name="connsiteX6846" fmla="*/ 5374958 w 6624923"/>
              <a:gd name="connsiteY6846" fmla="*/ 2655475 h 4288440"/>
              <a:gd name="connsiteX6847" fmla="*/ 1096518 w 6624923"/>
              <a:gd name="connsiteY6847" fmla="*/ 2688336 h 4288440"/>
              <a:gd name="connsiteX6848" fmla="*/ 1101185 w 6624923"/>
              <a:gd name="connsiteY6848" fmla="*/ 2683669 h 4288440"/>
              <a:gd name="connsiteX6849" fmla="*/ 1110520 w 6624923"/>
              <a:gd name="connsiteY6849" fmla="*/ 2688336 h 4288440"/>
              <a:gd name="connsiteX6850" fmla="*/ 1101185 w 6624923"/>
              <a:gd name="connsiteY6850" fmla="*/ 2693003 h 4288440"/>
              <a:gd name="connsiteX6851" fmla="*/ 1096518 w 6624923"/>
              <a:gd name="connsiteY6851" fmla="*/ 2688336 h 4288440"/>
              <a:gd name="connsiteX6852" fmla="*/ 5159407 w 6624923"/>
              <a:gd name="connsiteY6852" fmla="*/ 2679002 h 4288440"/>
              <a:gd name="connsiteX6853" fmla="*/ 5164074 w 6624923"/>
              <a:gd name="connsiteY6853" fmla="*/ 2674334 h 4288440"/>
              <a:gd name="connsiteX6854" fmla="*/ 5168742 w 6624923"/>
              <a:gd name="connsiteY6854" fmla="*/ 2669667 h 4288440"/>
              <a:gd name="connsiteX6855" fmla="*/ 5173409 w 6624923"/>
              <a:gd name="connsiteY6855" fmla="*/ 2660237 h 4288440"/>
              <a:gd name="connsiteX6856" fmla="*/ 5173409 w 6624923"/>
              <a:gd name="connsiteY6856" fmla="*/ 2655570 h 4288440"/>
              <a:gd name="connsiteX6857" fmla="*/ 5178076 w 6624923"/>
              <a:gd name="connsiteY6857" fmla="*/ 2641473 h 4288440"/>
              <a:gd name="connsiteX6858" fmla="*/ 5187410 w 6624923"/>
              <a:gd name="connsiteY6858" fmla="*/ 2627376 h 4288440"/>
              <a:gd name="connsiteX6859" fmla="*/ 5196745 w 6624923"/>
              <a:gd name="connsiteY6859" fmla="*/ 2613279 h 4288440"/>
              <a:gd name="connsiteX6860" fmla="*/ 5206080 w 6624923"/>
              <a:gd name="connsiteY6860" fmla="*/ 2608612 h 4288440"/>
              <a:gd name="connsiteX6861" fmla="*/ 5210747 w 6624923"/>
              <a:gd name="connsiteY6861" fmla="*/ 2613279 h 4288440"/>
              <a:gd name="connsiteX6862" fmla="*/ 5210747 w 6624923"/>
              <a:gd name="connsiteY6862" fmla="*/ 2622614 h 4288440"/>
              <a:gd name="connsiteX6863" fmla="*/ 5206080 w 6624923"/>
              <a:gd name="connsiteY6863" fmla="*/ 2636711 h 4288440"/>
              <a:gd name="connsiteX6864" fmla="*/ 5201412 w 6624923"/>
              <a:gd name="connsiteY6864" fmla="*/ 2646045 h 4288440"/>
              <a:gd name="connsiteX6865" fmla="*/ 5192078 w 6624923"/>
              <a:gd name="connsiteY6865" fmla="*/ 2655380 h 4288440"/>
              <a:gd name="connsiteX6866" fmla="*/ 5187410 w 6624923"/>
              <a:gd name="connsiteY6866" fmla="*/ 2664714 h 4288440"/>
              <a:gd name="connsiteX6867" fmla="*/ 5182743 w 6624923"/>
              <a:gd name="connsiteY6867" fmla="*/ 2674144 h 4288440"/>
              <a:gd name="connsiteX6868" fmla="*/ 5178076 w 6624923"/>
              <a:gd name="connsiteY6868" fmla="*/ 2678811 h 4288440"/>
              <a:gd name="connsiteX6869" fmla="*/ 5168742 w 6624923"/>
              <a:gd name="connsiteY6869" fmla="*/ 2683478 h 4288440"/>
              <a:gd name="connsiteX6870" fmla="*/ 5159407 w 6624923"/>
              <a:gd name="connsiteY6870" fmla="*/ 2679002 h 4288440"/>
              <a:gd name="connsiteX6871" fmla="*/ 1091851 w 6624923"/>
              <a:gd name="connsiteY6871" fmla="*/ 2674239 h 4288440"/>
              <a:gd name="connsiteX6872" fmla="*/ 1096518 w 6624923"/>
              <a:gd name="connsiteY6872" fmla="*/ 2669572 h 4288440"/>
              <a:gd name="connsiteX6873" fmla="*/ 1101185 w 6624923"/>
              <a:gd name="connsiteY6873" fmla="*/ 2674239 h 4288440"/>
              <a:gd name="connsiteX6874" fmla="*/ 1096518 w 6624923"/>
              <a:gd name="connsiteY6874" fmla="*/ 2678906 h 4288440"/>
              <a:gd name="connsiteX6875" fmla="*/ 1091851 w 6624923"/>
              <a:gd name="connsiteY6875" fmla="*/ 2674239 h 4288440"/>
              <a:gd name="connsiteX6876" fmla="*/ 1096518 w 6624923"/>
              <a:gd name="connsiteY6876" fmla="*/ 2655475 h 4288440"/>
              <a:gd name="connsiteX6877" fmla="*/ 1096518 w 6624923"/>
              <a:gd name="connsiteY6877" fmla="*/ 2646140 h 4288440"/>
              <a:gd name="connsiteX6878" fmla="*/ 1105853 w 6624923"/>
              <a:gd name="connsiteY6878" fmla="*/ 2646140 h 4288440"/>
              <a:gd name="connsiteX6879" fmla="*/ 1105853 w 6624923"/>
              <a:gd name="connsiteY6879" fmla="*/ 2655475 h 4288440"/>
              <a:gd name="connsiteX6880" fmla="*/ 1101185 w 6624923"/>
              <a:gd name="connsiteY6880" fmla="*/ 2655475 h 4288440"/>
              <a:gd name="connsiteX6881" fmla="*/ 1096518 w 6624923"/>
              <a:gd name="connsiteY6881" fmla="*/ 2655475 h 4288440"/>
              <a:gd name="connsiteX6882" fmla="*/ 5328095 w 6624923"/>
              <a:gd name="connsiteY6882" fmla="*/ 2613279 h 4288440"/>
              <a:gd name="connsiteX6883" fmla="*/ 5328095 w 6624923"/>
              <a:gd name="connsiteY6883" fmla="*/ 2603849 h 4288440"/>
              <a:gd name="connsiteX6884" fmla="*/ 5337429 w 6624923"/>
              <a:gd name="connsiteY6884" fmla="*/ 2589753 h 4288440"/>
              <a:gd name="connsiteX6885" fmla="*/ 5351527 w 6624923"/>
              <a:gd name="connsiteY6885" fmla="*/ 2570988 h 4288440"/>
              <a:gd name="connsiteX6886" fmla="*/ 5356194 w 6624923"/>
              <a:gd name="connsiteY6886" fmla="*/ 2561654 h 4288440"/>
              <a:gd name="connsiteX6887" fmla="*/ 5360861 w 6624923"/>
              <a:gd name="connsiteY6887" fmla="*/ 2561654 h 4288440"/>
              <a:gd name="connsiteX6888" fmla="*/ 5360861 w 6624923"/>
              <a:gd name="connsiteY6888" fmla="*/ 2552319 h 4288440"/>
              <a:gd name="connsiteX6889" fmla="*/ 5365528 w 6624923"/>
              <a:gd name="connsiteY6889" fmla="*/ 2542985 h 4288440"/>
              <a:gd name="connsiteX6890" fmla="*/ 5370195 w 6624923"/>
              <a:gd name="connsiteY6890" fmla="*/ 2538317 h 4288440"/>
              <a:gd name="connsiteX6891" fmla="*/ 5374862 w 6624923"/>
              <a:gd name="connsiteY6891" fmla="*/ 2533650 h 4288440"/>
              <a:gd name="connsiteX6892" fmla="*/ 5374862 w 6624923"/>
              <a:gd name="connsiteY6892" fmla="*/ 2528983 h 4288440"/>
              <a:gd name="connsiteX6893" fmla="*/ 5379530 w 6624923"/>
              <a:gd name="connsiteY6893" fmla="*/ 2519648 h 4288440"/>
              <a:gd name="connsiteX6894" fmla="*/ 5384197 w 6624923"/>
              <a:gd name="connsiteY6894" fmla="*/ 2510314 h 4288440"/>
              <a:gd name="connsiteX6895" fmla="*/ 5402961 w 6624923"/>
              <a:gd name="connsiteY6895" fmla="*/ 2491549 h 4288440"/>
              <a:gd name="connsiteX6896" fmla="*/ 5412295 w 6624923"/>
              <a:gd name="connsiteY6896" fmla="*/ 2477453 h 4288440"/>
              <a:gd name="connsiteX6897" fmla="*/ 5416963 w 6624923"/>
              <a:gd name="connsiteY6897" fmla="*/ 2472785 h 4288440"/>
              <a:gd name="connsiteX6898" fmla="*/ 5421630 w 6624923"/>
              <a:gd name="connsiteY6898" fmla="*/ 2468118 h 4288440"/>
              <a:gd name="connsiteX6899" fmla="*/ 5426298 w 6624923"/>
              <a:gd name="connsiteY6899" fmla="*/ 2463451 h 4288440"/>
              <a:gd name="connsiteX6900" fmla="*/ 5426298 w 6624923"/>
              <a:gd name="connsiteY6900" fmla="*/ 2468118 h 4288440"/>
              <a:gd name="connsiteX6901" fmla="*/ 5426298 w 6624923"/>
              <a:gd name="connsiteY6901" fmla="*/ 2477548 h 4288440"/>
              <a:gd name="connsiteX6902" fmla="*/ 5426298 w 6624923"/>
              <a:gd name="connsiteY6902" fmla="*/ 2486882 h 4288440"/>
              <a:gd name="connsiteX6903" fmla="*/ 5421630 w 6624923"/>
              <a:gd name="connsiteY6903" fmla="*/ 2491549 h 4288440"/>
              <a:gd name="connsiteX6904" fmla="*/ 5416963 w 6624923"/>
              <a:gd name="connsiteY6904" fmla="*/ 2496217 h 4288440"/>
              <a:gd name="connsiteX6905" fmla="*/ 5412295 w 6624923"/>
              <a:gd name="connsiteY6905" fmla="*/ 2500884 h 4288440"/>
              <a:gd name="connsiteX6906" fmla="*/ 5407628 w 6624923"/>
              <a:gd name="connsiteY6906" fmla="*/ 2510314 h 4288440"/>
              <a:gd name="connsiteX6907" fmla="*/ 5402961 w 6624923"/>
              <a:gd name="connsiteY6907" fmla="*/ 2514981 h 4288440"/>
              <a:gd name="connsiteX6908" fmla="*/ 5398294 w 6624923"/>
              <a:gd name="connsiteY6908" fmla="*/ 2519648 h 4288440"/>
              <a:gd name="connsiteX6909" fmla="*/ 5398294 w 6624923"/>
              <a:gd name="connsiteY6909" fmla="*/ 2528983 h 4288440"/>
              <a:gd name="connsiteX6910" fmla="*/ 5384197 w 6624923"/>
              <a:gd name="connsiteY6910" fmla="*/ 2538317 h 4288440"/>
              <a:gd name="connsiteX6911" fmla="*/ 5374862 w 6624923"/>
              <a:gd name="connsiteY6911" fmla="*/ 2552414 h 4288440"/>
              <a:gd name="connsiteX6912" fmla="*/ 5370195 w 6624923"/>
              <a:gd name="connsiteY6912" fmla="*/ 2561749 h 4288440"/>
              <a:gd name="connsiteX6913" fmla="*/ 5365528 w 6624923"/>
              <a:gd name="connsiteY6913" fmla="*/ 2571083 h 4288440"/>
              <a:gd name="connsiteX6914" fmla="*/ 5356194 w 6624923"/>
              <a:gd name="connsiteY6914" fmla="*/ 2589848 h 4288440"/>
              <a:gd name="connsiteX6915" fmla="*/ 5342096 w 6624923"/>
              <a:gd name="connsiteY6915" fmla="*/ 2608612 h 4288440"/>
              <a:gd name="connsiteX6916" fmla="*/ 5337429 w 6624923"/>
              <a:gd name="connsiteY6916" fmla="*/ 2613279 h 4288440"/>
              <a:gd name="connsiteX6917" fmla="*/ 5332762 w 6624923"/>
              <a:gd name="connsiteY6917" fmla="*/ 2617946 h 4288440"/>
              <a:gd name="connsiteX6918" fmla="*/ 5328095 w 6624923"/>
              <a:gd name="connsiteY6918" fmla="*/ 2613279 h 4288440"/>
              <a:gd name="connsiteX6919" fmla="*/ 974693 w 6624923"/>
              <a:gd name="connsiteY6919" fmla="*/ 2589848 h 4288440"/>
              <a:gd name="connsiteX6920" fmla="*/ 974693 w 6624923"/>
              <a:gd name="connsiteY6920" fmla="*/ 2585180 h 4288440"/>
              <a:gd name="connsiteX6921" fmla="*/ 970026 w 6624923"/>
              <a:gd name="connsiteY6921" fmla="*/ 2580513 h 4288440"/>
              <a:gd name="connsiteX6922" fmla="*/ 965359 w 6624923"/>
              <a:gd name="connsiteY6922" fmla="*/ 2571083 h 4288440"/>
              <a:gd name="connsiteX6923" fmla="*/ 956024 w 6624923"/>
              <a:gd name="connsiteY6923" fmla="*/ 2556986 h 4288440"/>
              <a:gd name="connsiteX6924" fmla="*/ 951357 w 6624923"/>
              <a:gd name="connsiteY6924" fmla="*/ 2542889 h 4288440"/>
              <a:gd name="connsiteX6925" fmla="*/ 956024 w 6624923"/>
              <a:gd name="connsiteY6925" fmla="*/ 2538222 h 4288440"/>
              <a:gd name="connsiteX6926" fmla="*/ 965359 w 6624923"/>
              <a:gd name="connsiteY6926" fmla="*/ 2542889 h 4288440"/>
              <a:gd name="connsiteX6927" fmla="*/ 974693 w 6624923"/>
              <a:gd name="connsiteY6927" fmla="*/ 2552224 h 4288440"/>
              <a:gd name="connsiteX6928" fmla="*/ 979361 w 6624923"/>
              <a:gd name="connsiteY6928" fmla="*/ 2566321 h 4288440"/>
              <a:gd name="connsiteX6929" fmla="*/ 984028 w 6624923"/>
              <a:gd name="connsiteY6929" fmla="*/ 2575751 h 4288440"/>
              <a:gd name="connsiteX6930" fmla="*/ 988695 w 6624923"/>
              <a:gd name="connsiteY6930" fmla="*/ 2585085 h 4288440"/>
              <a:gd name="connsiteX6931" fmla="*/ 993362 w 6624923"/>
              <a:gd name="connsiteY6931" fmla="*/ 2594420 h 4288440"/>
              <a:gd name="connsiteX6932" fmla="*/ 984028 w 6624923"/>
              <a:gd name="connsiteY6932" fmla="*/ 2594420 h 4288440"/>
              <a:gd name="connsiteX6933" fmla="*/ 979361 w 6624923"/>
              <a:gd name="connsiteY6933" fmla="*/ 2594420 h 4288440"/>
              <a:gd name="connsiteX6934" fmla="*/ 974693 w 6624923"/>
              <a:gd name="connsiteY6934" fmla="*/ 2589848 h 4288440"/>
              <a:gd name="connsiteX6935" fmla="*/ 5285899 w 6624923"/>
              <a:gd name="connsiteY6935" fmla="*/ 2580418 h 4288440"/>
              <a:gd name="connsiteX6936" fmla="*/ 5285899 w 6624923"/>
              <a:gd name="connsiteY6936" fmla="*/ 2570988 h 4288440"/>
              <a:gd name="connsiteX6937" fmla="*/ 5290566 w 6624923"/>
              <a:gd name="connsiteY6937" fmla="*/ 2561654 h 4288440"/>
              <a:gd name="connsiteX6938" fmla="*/ 5295233 w 6624923"/>
              <a:gd name="connsiteY6938" fmla="*/ 2547557 h 4288440"/>
              <a:gd name="connsiteX6939" fmla="*/ 5295233 w 6624923"/>
              <a:gd name="connsiteY6939" fmla="*/ 2538127 h 4288440"/>
              <a:gd name="connsiteX6940" fmla="*/ 5295233 w 6624923"/>
              <a:gd name="connsiteY6940" fmla="*/ 2533460 h 4288440"/>
              <a:gd name="connsiteX6941" fmla="*/ 5299901 w 6624923"/>
              <a:gd name="connsiteY6941" fmla="*/ 2528792 h 4288440"/>
              <a:gd name="connsiteX6942" fmla="*/ 5309235 w 6624923"/>
              <a:gd name="connsiteY6942" fmla="*/ 2524125 h 4288440"/>
              <a:gd name="connsiteX6943" fmla="*/ 5313903 w 6624923"/>
              <a:gd name="connsiteY6943" fmla="*/ 2514791 h 4288440"/>
              <a:gd name="connsiteX6944" fmla="*/ 5318570 w 6624923"/>
              <a:gd name="connsiteY6944" fmla="*/ 2500694 h 4288440"/>
              <a:gd name="connsiteX6945" fmla="*/ 5332667 w 6624923"/>
              <a:gd name="connsiteY6945" fmla="*/ 2486597 h 4288440"/>
              <a:gd name="connsiteX6946" fmla="*/ 5342002 w 6624923"/>
              <a:gd name="connsiteY6946" fmla="*/ 2477262 h 4288440"/>
              <a:gd name="connsiteX6947" fmla="*/ 5351336 w 6624923"/>
              <a:gd name="connsiteY6947" fmla="*/ 2463165 h 4288440"/>
              <a:gd name="connsiteX6948" fmla="*/ 5365433 w 6624923"/>
              <a:gd name="connsiteY6948" fmla="*/ 2453831 h 4288440"/>
              <a:gd name="connsiteX6949" fmla="*/ 5370100 w 6624923"/>
              <a:gd name="connsiteY6949" fmla="*/ 2453831 h 4288440"/>
              <a:gd name="connsiteX6950" fmla="*/ 5370100 w 6624923"/>
              <a:gd name="connsiteY6950" fmla="*/ 2458498 h 4288440"/>
              <a:gd name="connsiteX6951" fmla="*/ 5370100 w 6624923"/>
              <a:gd name="connsiteY6951" fmla="*/ 2458498 h 4288440"/>
              <a:gd name="connsiteX6952" fmla="*/ 5365433 w 6624923"/>
              <a:gd name="connsiteY6952" fmla="*/ 2467832 h 4288440"/>
              <a:gd name="connsiteX6953" fmla="*/ 5356098 w 6624923"/>
              <a:gd name="connsiteY6953" fmla="*/ 2486597 h 4288440"/>
              <a:gd name="connsiteX6954" fmla="*/ 5342002 w 6624923"/>
              <a:gd name="connsiteY6954" fmla="*/ 2514791 h 4288440"/>
              <a:gd name="connsiteX6955" fmla="*/ 5332667 w 6624923"/>
              <a:gd name="connsiteY6955" fmla="*/ 2533555 h 4288440"/>
              <a:gd name="connsiteX6956" fmla="*/ 5323332 w 6624923"/>
              <a:gd name="connsiteY6956" fmla="*/ 2547652 h 4288440"/>
              <a:gd name="connsiteX6957" fmla="*/ 5309235 w 6624923"/>
              <a:gd name="connsiteY6957" fmla="*/ 2561749 h 4288440"/>
              <a:gd name="connsiteX6958" fmla="*/ 5299901 w 6624923"/>
              <a:gd name="connsiteY6958" fmla="*/ 2571083 h 4288440"/>
              <a:gd name="connsiteX6959" fmla="*/ 5295233 w 6624923"/>
              <a:gd name="connsiteY6959" fmla="*/ 2580513 h 4288440"/>
              <a:gd name="connsiteX6960" fmla="*/ 5290566 w 6624923"/>
              <a:gd name="connsiteY6960" fmla="*/ 2585180 h 4288440"/>
              <a:gd name="connsiteX6961" fmla="*/ 5285899 w 6624923"/>
              <a:gd name="connsiteY6961" fmla="*/ 2580418 h 4288440"/>
              <a:gd name="connsiteX6962" fmla="*/ 1832324 w 6624923"/>
              <a:gd name="connsiteY6962" fmla="*/ 2542889 h 4288440"/>
              <a:gd name="connsiteX6963" fmla="*/ 1832324 w 6624923"/>
              <a:gd name="connsiteY6963" fmla="*/ 2538222 h 4288440"/>
              <a:gd name="connsiteX6964" fmla="*/ 1836992 w 6624923"/>
              <a:gd name="connsiteY6964" fmla="*/ 2533555 h 4288440"/>
              <a:gd name="connsiteX6965" fmla="*/ 1850993 w 6624923"/>
              <a:gd name="connsiteY6965" fmla="*/ 2505456 h 4288440"/>
              <a:gd name="connsiteX6966" fmla="*/ 1865090 w 6624923"/>
              <a:gd name="connsiteY6966" fmla="*/ 2482024 h 4288440"/>
              <a:gd name="connsiteX6967" fmla="*/ 1869758 w 6624923"/>
              <a:gd name="connsiteY6967" fmla="*/ 2477357 h 4288440"/>
              <a:gd name="connsiteX6968" fmla="*/ 1874425 w 6624923"/>
              <a:gd name="connsiteY6968" fmla="*/ 2472690 h 4288440"/>
              <a:gd name="connsiteX6969" fmla="*/ 1879092 w 6624923"/>
              <a:gd name="connsiteY6969" fmla="*/ 2468023 h 4288440"/>
              <a:gd name="connsiteX6970" fmla="*/ 1888427 w 6624923"/>
              <a:gd name="connsiteY6970" fmla="*/ 2458688 h 4288440"/>
              <a:gd name="connsiteX6971" fmla="*/ 1897761 w 6624923"/>
              <a:gd name="connsiteY6971" fmla="*/ 2454021 h 4288440"/>
              <a:gd name="connsiteX6972" fmla="*/ 1897761 w 6624923"/>
              <a:gd name="connsiteY6972" fmla="*/ 2444687 h 4288440"/>
              <a:gd name="connsiteX6973" fmla="*/ 1902428 w 6624923"/>
              <a:gd name="connsiteY6973" fmla="*/ 2444687 h 4288440"/>
              <a:gd name="connsiteX6974" fmla="*/ 1907096 w 6624923"/>
              <a:gd name="connsiteY6974" fmla="*/ 2444687 h 4288440"/>
              <a:gd name="connsiteX6975" fmla="*/ 1911763 w 6624923"/>
              <a:gd name="connsiteY6975" fmla="*/ 2440020 h 4288440"/>
              <a:gd name="connsiteX6976" fmla="*/ 1925860 w 6624923"/>
              <a:gd name="connsiteY6976" fmla="*/ 2430590 h 4288440"/>
              <a:gd name="connsiteX6977" fmla="*/ 1949291 w 6624923"/>
              <a:gd name="connsiteY6977" fmla="*/ 2416493 h 4288440"/>
              <a:gd name="connsiteX6978" fmla="*/ 1977390 w 6624923"/>
              <a:gd name="connsiteY6978" fmla="*/ 2402396 h 4288440"/>
              <a:gd name="connsiteX6979" fmla="*/ 1996154 w 6624923"/>
              <a:gd name="connsiteY6979" fmla="*/ 2388299 h 4288440"/>
              <a:gd name="connsiteX6980" fmla="*/ 2014918 w 6624923"/>
              <a:gd name="connsiteY6980" fmla="*/ 2378964 h 4288440"/>
              <a:gd name="connsiteX6981" fmla="*/ 2029016 w 6624923"/>
              <a:gd name="connsiteY6981" fmla="*/ 2369534 h 4288440"/>
              <a:gd name="connsiteX6982" fmla="*/ 2033683 w 6624923"/>
              <a:gd name="connsiteY6982" fmla="*/ 2364867 h 4288440"/>
              <a:gd name="connsiteX6983" fmla="*/ 2038350 w 6624923"/>
              <a:gd name="connsiteY6983" fmla="*/ 2360200 h 4288440"/>
              <a:gd name="connsiteX6984" fmla="*/ 2038350 w 6624923"/>
              <a:gd name="connsiteY6984" fmla="*/ 2360200 h 4288440"/>
              <a:gd name="connsiteX6985" fmla="*/ 2047685 w 6624923"/>
              <a:gd name="connsiteY6985" fmla="*/ 2355533 h 4288440"/>
              <a:gd name="connsiteX6986" fmla="*/ 2066449 w 6624923"/>
              <a:gd name="connsiteY6986" fmla="*/ 2350865 h 4288440"/>
              <a:gd name="connsiteX6987" fmla="*/ 2085213 w 6624923"/>
              <a:gd name="connsiteY6987" fmla="*/ 2341531 h 4288440"/>
              <a:gd name="connsiteX6988" fmla="*/ 2089880 w 6624923"/>
              <a:gd name="connsiteY6988" fmla="*/ 2332101 h 4288440"/>
              <a:gd name="connsiteX6989" fmla="*/ 2094548 w 6624923"/>
              <a:gd name="connsiteY6989" fmla="*/ 2327434 h 4288440"/>
              <a:gd name="connsiteX6990" fmla="*/ 2099215 w 6624923"/>
              <a:gd name="connsiteY6990" fmla="*/ 2327434 h 4288440"/>
              <a:gd name="connsiteX6991" fmla="*/ 2103882 w 6624923"/>
              <a:gd name="connsiteY6991" fmla="*/ 2327434 h 4288440"/>
              <a:gd name="connsiteX6992" fmla="*/ 2108549 w 6624923"/>
              <a:gd name="connsiteY6992" fmla="*/ 2322767 h 4288440"/>
              <a:gd name="connsiteX6993" fmla="*/ 2113217 w 6624923"/>
              <a:gd name="connsiteY6993" fmla="*/ 2318099 h 4288440"/>
              <a:gd name="connsiteX6994" fmla="*/ 2122551 w 6624923"/>
              <a:gd name="connsiteY6994" fmla="*/ 2313432 h 4288440"/>
              <a:gd name="connsiteX6995" fmla="*/ 2150650 w 6624923"/>
              <a:gd name="connsiteY6995" fmla="*/ 2299335 h 4288440"/>
              <a:gd name="connsiteX6996" fmla="*/ 2159984 w 6624923"/>
              <a:gd name="connsiteY6996" fmla="*/ 2290001 h 4288440"/>
              <a:gd name="connsiteX6997" fmla="*/ 2159984 w 6624923"/>
              <a:gd name="connsiteY6997" fmla="*/ 2285333 h 4288440"/>
              <a:gd name="connsiteX6998" fmla="*/ 2159984 w 6624923"/>
              <a:gd name="connsiteY6998" fmla="*/ 2280666 h 4288440"/>
              <a:gd name="connsiteX6999" fmla="*/ 2164652 w 6624923"/>
              <a:gd name="connsiteY6999" fmla="*/ 2285333 h 4288440"/>
              <a:gd name="connsiteX7000" fmla="*/ 2173986 w 6624923"/>
              <a:gd name="connsiteY7000" fmla="*/ 2285333 h 4288440"/>
              <a:gd name="connsiteX7001" fmla="*/ 2169319 w 6624923"/>
              <a:gd name="connsiteY7001" fmla="*/ 2280666 h 4288440"/>
              <a:gd name="connsiteX7002" fmla="*/ 2169319 w 6624923"/>
              <a:gd name="connsiteY7002" fmla="*/ 2275999 h 4288440"/>
              <a:gd name="connsiteX7003" fmla="*/ 2173986 w 6624923"/>
              <a:gd name="connsiteY7003" fmla="*/ 2275999 h 4288440"/>
              <a:gd name="connsiteX7004" fmla="*/ 2183321 w 6624923"/>
              <a:gd name="connsiteY7004" fmla="*/ 2275999 h 4288440"/>
              <a:gd name="connsiteX7005" fmla="*/ 2206752 w 6624923"/>
              <a:gd name="connsiteY7005" fmla="*/ 2266569 h 4288440"/>
              <a:gd name="connsiteX7006" fmla="*/ 2220849 w 6624923"/>
              <a:gd name="connsiteY7006" fmla="*/ 2252472 h 4288440"/>
              <a:gd name="connsiteX7007" fmla="*/ 2225516 w 6624923"/>
              <a:gd name="connsiteY7007" fmla="*/ 2247805 h 4288440"/>
              <a:gd name="connsiteX7008" fmla="*/ 2225516 w 6624923"/>
              <a:gd name="connsiteY7008" fmla="*/ 2247805 h 4288440"/>
              <a:gd name="connsiteX7009" fmla="*/ 2230184 w 6624923"/>
              <a:gd name="connsiteY7009" fmla="*/ 2243138 h 4288440"/>
              <a:gd name="connsiteX7010" fmla="*/ 2239518 w 6624923"/>
              <a:gd name="connsiteY7010" fmla="*/ 2243138 h 4288440"/>
              <a:gd name="connsiteX7011" fmla="*/ 2258282 w 6624923"/>
              <a:gd name="connsiteY7011" fmla="*/ 2233708 h 4288440"/>
              <a:gd name="connsiteX7012" fmla="*/ 2277047 w 6624923"/>
              <a:gd name="connsiteY7012" fmla="*/ 2224373 h 4288440"/>
              <a:gd name="connsiteX7013" fmla="*/ 2295811 w 6624923"/>
              <a:gd name="connsiteY7013" fmla="*/ 2219706 h 4288440"/>
              <a:gd name="connsiteX7014" fmla="*/ 2309908 w 6624923"/>
              <a:gd name="connsiteY7014" fmla="*/ 2219706 h 4288440"/>
              <a:gd name="connsiteX7015" fmla="*/ 2319242 w 6624923"/>
              <a:gd name="connsiteY7015" fmla="*/ 2224373 h 4288440"/>
              <a:gd name="connsiteX7016" fmla="*/ 2323910 w 6624923"/>
              <a:gd name="connsiteY7016" fmla="*/ 2233708 h 4288440"/>
              <a:gd name="connsiteX7017" fmla="*/ 2323910 w 6624923"/>
              <a:gd name="connsiteY7017" fmla="*/ 2238375 h 4288440"/>
              <a:gd name="connsiteX7018" fmla="*/ 2319242 w 6624923"/>
              <a:gd name="connsiteY7018" fmla="*/ 2243042 h 4288440"/>
              <a:gd name="connsiteX7019" fmla="*/ 2305145 w 6624923"/>
              <a:gd name="connsiteY7019" fmla="*/ 2247710 h 4288440"/>
              <a:gd name="connsiteX7020" fmla="*/ 2286381 w 6624923"/>
              <a:gd name="connsiteY7020" fmla="*/ 2257139 h 4288440"/>
              <a:gd name="connsiteX7021" fmla="*/ 2262950 w 6624923"/>
              <a:gd name="connsiteY7021" fmla="*/ 2275904 h 4288440"/>
              <a:gd name="connsiteX7022" fmla="*/ 2239518 w 6624923"/>
              <a:gd name="connsiteY7022" fmla="*/ 2294668 h 4288440"/>
              <a:gd name="connsiteX7023" fmla="*/ 2220754 w 6624923"/>
              <a:gd name="connsiteY7023" fmla="*/ 2308765 h 4288440"/>
              <a:gd name="connsiteX7024" fmla="*/ 2201990 w 6624923"/>
              <a:gd name="connsiteY7024" fmla="*/ 2322862 h 4288440"/>
              <a:gd name="connsiteX7025" fmla="*/ 2192655 w 6624923"/>
              <a:gd name="connsiteY7025" fmla="*/ 2332196 h 4288440"/>
              <a:gd name="connsiteX7026" fmla="*/ 2187988 w 6624923"/>
              <a:gd name="connsiteY7026" fmla="*/ 2341626 h 4288440"/>
              <a:gd name="connsiteX7027" fmla="*/ 2178653 w 6624923"/>
              <a:gd name="connsiteY7027" fmla="*/ 2341626 h 4288440"/>
              <a:gd name="connsiteX7028" fmla="*/ 2173986 w 6624923"/>
              <a:gd name="connsiteY7028" fmla="*/ 2346293 h 4288440"/>
              <a:gd name="connsiteX7029" fmla="*/ 2169319 w 6624923"/>
              <a:gd name="connsiteY7029" fmla="*/ 2350961 h 4288440"/>
              <a:gd name="connsiteX7030" fmla="*/ 2159984 w 6624923"/>
              <a:gd name="connsiteY7030" fmla="*/ 2355628 h 4288440"/>
              <a:gd name="connsiteX7031" fmla="*/ 2145887 w 6624923"/>
              <a:gd name="connsiteY7031" fmla="*/ 2364962 h 4288440"/>
              <a:gd name="connsiteX7032" fmla="*/ 2136553 w 6624923"/>
              <a:gd name="connsiteY7032" fmla="*/ 2374392 h 4288440"/>
              <a:gd name="connsiteX7033" fmla="*/ 2127218 w 6624923"/>
              <a:gd name="connsiteY7033" fmla="*/ 2379059 h 4288440"/>
              <a:gd name="connsiteX7034" fmla="*/ 2113121 w 6624923"/>
              <a:gd name="connsiteY7034" fmla="*/ 2383727 h 4288440"/>
              <a:gd name="connsiteX7035" fmla="*/ 2099024 w 6624923"/>
              <a:gd name="connsiteY7035" fmla="*/ 2393061 h 4288440"/>
              <a:gd name="connsiteX7036" fmla="*/ 2084927 w 6624923"/>
              <a:gd name="connsiteY7036" fmla="*/ 2397728 h 4288440"/>
              <a:gd name="connsiteX7037" fmla="*/ 2066163 w 6624923"/>
              <a:gd name="connsiteY7037" fmla="*/ 2411825 h 4288440"/>
              <a:gd name="connsiteX7038" fmla="*/ 2023967 w 6624923"/>
              <a:gd name="connsiteY7038" fmla="*/ 2430590 h 4288440"/>
              <a:gd name="connsiteX7039" fmla="*/ 2000536 w 6624923"/>
              <a:gd name="connsiteY7039" fmla="*/ 2444687 h 4288440"/>
              <a:gd name="connsiteX7040" fmla="*/ 1981772 w 6624923"/>
              <a:gd name="connsiteY7040" fmla="*/ 2454021 h 4288440"/>
              <a:gd name="connsiteX7041" fmla="*/ 1967675 w 6624923"/>
              <a:gd name="connsiteY7041" fmla="*/ 2458688 h 4288440"/>
              <a:gd name="connsiteX7042" fmla="*/ 1963007 w 6624923"/>
              <a:gd name="connsiteY7042" fmla="*/ 2463356 h 4288440"/>
              <a:gd name="connsiteX7043" fmla="*/ 1953673 w 6624923"/>
              <a:gd name="connsiteY7043" fmla="*/ 2463356 h 4288440"/>
              <a:gd name="connsiteX7044" fmla="*/ 1939576 w 6624923"/>
              <a:gd name="connsiteY7044" fmla="*/ 2472785 h 4288440"/>
              <a:gd name="connsiteX7045" fmla="*/ 1920812 w 6624923"/>
              <a:gd name="connsiteY7045" fmla="*/ 2486882 h 4288440"/>
              <a:gd name="connsiteX7046" fmla="*/ 1897380 w 6624923"/>
              <a:gd name="connsiteY7046" fmla="*/ 2500979 h 4288440"/>
              <a:gd name="connsiteX7047" fmla="*/ 1869281 w 6624923"/>
              <a:gd name="connsiteY7047" fmla="*/ 2515076 h 4288440"/>
              <a:gd name="connsiteX7048" fmla="*/ 1845850 w 6624923"/>
              <a:gd name="connsiteY7048" fmla="*/ 2538508 h 4288440"/>
              <a:gd name="connsiteX7049" fmla="*/ 1836515 w 6624923"/>
              <a:gd name="connsiteY7049" fmla="*/ 2543175 h 4288440"/>
              <a:gd name="connsiteX7050" fmla="*/ 1832324 w 6624923"/>
              <a:gd name="connsiteY7050" fmla="*/ 2543175 h 4288440"/>
              <a:gd name="connsiteX7051" fmla="*/ 2268093 w 6624923"/>
              <a:gd name="connsiteY7051" fmla="*/ 2242661 h 4288440"/>
              <a:gd name="connsiteX7052" fmla="*/ 2263426 w 6624923"/>
              <a:gd name="connsiteY7052" fmla="*/ 2242661 h 4288440"/>
              <a:gd name="connsiteX7053" fmla="*/ 2258759 w 6624923"/>
              <a:gd name="connsiteY7053" fmla="*/ 2247329 h 4288440"/>
              <a:gd name="connsiteX7054" fmla="*/ 2263426 w 6624923"/>
              <a:gd name="connsiteY7054" fmla="*/ 2247329 h 4288440"/>
              <a:gd name="connsiteX7055" fmla="*/ 2268093 w 6624923"/>
              <a:gd name="connsiteY7055" fmla="*/ 2242661 h 4288440"/>
              <a:gd name="connsiteX7056" fmla="*/ 1522952 w 6624923"/>
              <a:gd name="connsiteY7056" fmla="*/ 2463165 h 4288440"/>
              <a:gd name="connsiteX7057" fmla="*/ 1527620 w 6624923"/>
              <a:gd name="connsiteY7057" fmla="*/ 2453831 h 4288440"/>
              <a:gd name="connsiteX7058" fmla="*/ 1546384 w 6624923"/>
              <a:gd name="connsiteY7058" fmla="*/ 2439734 h 4288440"/>
              <a:gd name="connsiteX7059" fmla="*/ 1565148 w 6624923"/>
              <a:gd name="connsiteY7059" fmla="*/ 2420969 h 4288440"/>
              <a:gd name="connsiteX7060" fmla="*/ 1583912 w 6624923"/>
              <a:gd name="connsiteY7060" fmla="*/ 2402205 h 4288440"/>
              <a:gd name="connsiteX7061" fmla="*/ 1593247 w 6624923"/>
              <a:gd name="connsiteY7061" fmla="*/ 2392871 h 4288440"/>
              <a:gd name="connsiteX7062" fmla="*/ 1597914 w 6624923"/>
              <a:gd name="connsiteY7062" fmla="*/ 2383536 h 4288440"/>
              <a:gd name="connsiteX7063" fmla="*/ 1597914 w 6624923"/>
              <a:gd name="connsiteY7063" fmla="*/ 2383536 h 4288440"/>
              <a:gd name="connsiteX7064" fmla="*/ 1612011 w 6624923"/>
              <a:gd name="connsiteY7064" fmla="*/ 2378869 h 4288440"/>
              <a:gd name="connsiteX7065" fmla="*/ 1621346 w 6624923"/>
              <a:gd name="connsiteY7065" fmla="*/ 2374202 h 4288440"/>
              <a:gd name="connsiteX7066" fmla="*/ 1630680 w 6624923"/>
              <a:gd name="connsiteY7066" fmla="*/ 2364772 h 4288440"/>
              <a:gd name="connsiteX7067" fmla="*/ 1654112 w 6624923"/>
              <a:gd name="connsiteY7067" fmla="*/ 2350675 h 4288440"/>
              <a:gd name="connsiteX7068" fmla="*/ 1672876 w 6624923"/>
              <a:gd name="connsiteY7068" fmla="*/ 2341340 h 4288440"/>
              <a:gd name="connsiteX7069" fmla="*/ 1682210 w 6624923"/>
              <a:gd name="connsiteY7069" fmla="*/ 2331911 h 4288440"/>
              <a:gd name="connsiteX7070" fmla="*/ 1686878 w 6624923"/>
              <a:gd name="connsiteY7070" fmla="*/ 2327243 h 4288440"/>
              <a:gd name="connsiteX7071" fmla="*/ 1700975 w 6624923"/>
              <a:gd name="connsiteY7071" fmla="*/ 2322576 h 4288440"/>
              <a:gd name="connsiteX7072" fmla="*/ 1719739 w 6624923"/>
              <a:gd name="connsiteY7072" fmla="*/ 2308479 h 4288440"/>
              <a:gd name="connsiteX7073" fmla="*/ 1747838 w 6624923"/>
              <a:gd name="connsiteY7073" fmla="*/ 2294382 h 4288440"/>
              <a:gd name="connsiteX7074" fmla="*/ 1780604 w 6624923"/>
              <a:gd name="connsiteY7074" fmla="*/ 2280285 h 4288440"/>
              <a:gd name="connsiteX7075" fmla="*/ 1818037 w 6624923"/>
              <a:gd name="connsiteY7075" fmla="*/ 2261521 h 4288440"/>
              <a:gd name="connsiteX7076" fmla="*/ 1860233 w 6624923"/>
              <a:gd name="connsiteY7076" fmla="*/ 2238089 h 4288440"/>
              <a:gd name="connsiteX7077" fmla="*/ 1907096 w 6624923"/>
              <a:gd name="connsiteY7077" fmla="*/ 2214658 h 4288440"/>
              <a:gd name="connsiteX7078" fmla="*/ 1939862 w 6624923"/>
              <a:gd name="connsiteY7078" fmla="*/ 2200561 h 4288440"/>
              <a:gd name="connsiteX7079" fmla="*/ 1963293 w 6624923"/>
              <a:gd name="connsiteY7079" fmla="*/ 2186464 h 4288440"/>
              <a:gd name="connsiteX7080" fmla="*/ 1982057 w 6624923"/>
              <a:gd name="connsiteY7080" fmla="*/ 2177034 h 4288440"/>
              <a:gd name="connsiteX7081" fmla="*/ 1991392 w 6624923"/>
              <a:gd name="connsiteY7081" fmla="*/ 2172367 h 4288440"/>
              <a:gd name="connsiteX7082" fmla="*/ 2005489 w 6624923"/>
              <a:gd name="connsiteY7082" fmla="*/ 2162937 h 4288440"/>
              <a:gd name="connsiteX7083" fmla="*/ 2024253 w 6624923"/>
              <a:gd name="connsiteY7083" fmla="*/ 2153603 h 4288440"/>
              <a:gd name="connsiteX7084" fmla="*/ 2052352 w 6624923"/>
              <a:gd name="connsiteY7084" fmla="*/ 2134838 h 4288440"/>
              <a:gd name="connsiteX7085" fmla="*/ 2080451 w 6624923"/>
              <a:gd name="connsiteY7085" fmla="*/ 2116074 h 4288440"/>
              <a:gd name="connsiteX7086" fmla="*/ 2103882 w 6624923"/>
              <a:gd name="connsiteY7086" fmla="*/ 2101977 h 4288440"/>
              <a:gd name="connsiteX7087" fmla="*/ 2113217 w 6624923"/>
              <a:gd name="connsiteY7087" fmla="*/ 2092547 h 4288440"/>
              <a:gd name="connsiteX7088" fmla="*/ 2122551 w 6624923"/>
              <a:gd name="connsiteY7088" fmla="*/ 2087880 h 4288440"/>
              <a:gd name="connsiteX7089" fmla="*/ 2127218 w 6624923"/>
              <a:gd name="connsiteY7089" fmla="*/ 2083213 h 4288440"/>
              <a:gd name="connsiteX7090" fmla="*/ 2127218 w 6624923"/>
              <a:gd name="connsiteY7090" fmla="*/ 2073783 h 4288440"/>
              <a:gd name="connsiteX7091" fmla="*/ 2127218 w 6624923"/>
              <a:gd name="connsiteY7091" fmla="*/ 2064449 h 4288440"/>
              <a:gd name="connsiteX7092" fmla="*/ 2136553 w 6624923"/>
              <a:gd name="connsiteY7092" fmla="*/ 2050352 h 4288440"/>
              <a:gd name="connsiteX7093" fmla="*/ 2145887 w 6624923"/>
              <a:gd name="connsiteY7093" fmla="*/ 2036255 h 4288440"/>
              <a:gd name="connsiteX7094" fmla="*/ 2159984 w 6624923"/>
              <a:gd name="connsiteY7094" fmla="*/ 2022158 h 4288440"/>
              <a:gd name="connsiteX7095" fmla="*/ 2178749 w 6624923"/>
              <a:gd name="connsiteY7095" fmla="*/ 2008061 h 4288440"/>
              <a:gd name="connsiteX7096" fmla="*/ 2197513 w 6624923"/>
              <a:gd name="connsiteY7096" fmla="*/ 1989296 h 4288440"/>
              <a:gd name="connsiteX7097" fmla="*/ 2206847 w 6624923"/>
              <a:gd name="connsiteY7097" fmla="*/ 1975199 h 4288440"/>
              <a:gd name="connsiteX7098" fmla="*/ 2211515 w 6624923"/>
              <a:gd name="connsiteY7098" fmla="*/ 1970532 h 4288440"/>
              <a:gd name="connsiteX7099" fmla="*/ 2216182 w 6624923"/>
              <a:gd name="connsiteY7099" fmla="*/ 1956435 h 4288440"/>
              <a:gd name="connsiteX7100" fmla="*/ 2230279 w 6624923"/>
              <a:gd name="connsiteY7100" fmla="*/ 1951768 h 4288440"/>
              <a:gd name="connsiteX7101" fmla="*/ 2234946 w 6624923"/>
              <a:gd name="connsiteY7101" fmla="*/ 1951768 h 4288440"/>
              <a:gd name="connsiteX7102" fmla="*/ 2239613 w 6624923"/>
              <a:gd name="connsiteY7102" fmla="*/ 1961102 h 4288440"/>
              <a:gd name="connsiteX7103" fmla="*/ 2244281 w 6624923"/>
              <a:gd name="connsiteY7103" fmla="*/ 1975199 h 4288440"/>
              <a:gd name="connsiteX7104" fmla="*/ 2239613 w 6624923"/>
              <a:gd name="connsiteY7104" fmla="*/ 1984629 h 4288440"/>
              <a:gd name="connsiteX7105" fmla="*/ 2239613 w 6624923"/>
              <a:gd name="connsiteY7105" fmla="*/ 1989296 h 4288440"/>
              <a:gd name="connsiteX7106" fmla="*/ 2239613 w 6624923"/>
              <a:gd name="connsiteY7106" fmla="*/ 1993964 h 4288440"/>
              <a:gd name="connsiteX7107" fmla="*/ 2244281 w 6624923"/>
              <a:gd name="connsiteY7107" fmla="*/ 1993964 h 4288440"/>
              <a:gd name="connsiteX7108" fmla="*/ 2244281 w 6624923"/>
              <a:gd name="connsiteY7108" fmla="*/ 2003393 h 4288440"/>
              <a:gd name="connsiteX7109" fmla="*/ 2239613 w 6624923"/>
              <a:gd name="connsiteY7109" fmla="*/ 2008061 h 4288440"/>
              <a:gd name="connsiteX7110" fmla="*/ 2230279 w 6624923"/>
              <a:gd name="connsiteY7110" fmla="*/ 2008061 h 4288440"/>
              <a:gd name="connsiteX7111" fmla="*/ 2216182 w 6624923"/>
              <a:gd name="connsiteY7111" fmla="*/ 2012728 h 4288440"/>
              <a:gd name="connsiteX7112" fmla="*/ 2216182 w 6624923"/>
              <a:gd name="connsiteY7112" fmla="*/ 2017395 h 4288440"/>
              <a:gd name="connsiteX7113" fmla="*/ 2220849 w 6624923"/>
              <a:gd name="connsiteY7113" fmla="*/ 2012728 h 4288440"/>
              <a:gd name="connsiteX7114" fmla="*/ 2230184 w 6624923"/>
              <a:gd name="connsiteY7114" fmla="*/ 2012728 h 4288440"/>
              <a:gd name="connsiteX7115" fmla="*/ 2234851 w 6624923"/>
              <a:gd name="connsiteY7115" fmla="*/ 2017395 h 4288440"/>
              <a:gd name="connsiteX7116" fmla="*/ 2234851 w 6624923"/>
              <a:gd name="connsiteY7116" fmla="*/ 2022062 h 4288440"/>
              <a:gd name="connsiteX7117" fmla="*/ 2239518 w 6624923"/>
              <a:gd name="connsiteY7117" fmla="*/ 2017395 h 4288440"/>
              <a:gd name="connsiteX7118" fmla="*/ 2244185 w 6624923"/>
              <a:gd name="connsiteY7118" fmla="*/ 2012728 h 4288440"/>
              <a:gd name="connsiteX7119" fmla="*/ 2244185 w 6624923"/>
              <a:gd name="connsiteY7119" fmla="*/ 2012728 h 4288440"/>
              <a:gd name="connsiteX7120" fmla="*/ 2248853 w 6624923"/>
              <a:gd name="connsiteY7120" fmla="*/ 2012728 h 4288440"/>
              <a:gd name="connsiteX7121" fmla="*/ 2253520 w 6624923"/>
              <a:gd name="connsiteY7121" fmla="*/ 2008061 h 4288440"/>
              <a:gd name="connsiteX7122" fmla="*/ 2258187 w 6624923"/>
              <a:gd name="connsiteY7122" fmla="*/ 1993964 h 4288440"/>
              <a:gd name="connsiteX7123" fmla="*/ 2262854 w 6624923"/>
              <a:gd name="connsiteY7123" fmla="*/ 1984629 h 4288440"/>
              <a:gd name="connsiteX7124" fmla="*/ 2262854 w 6624923"/>
              <a:gd name="connsiteY7124" fmla="*/ 1984629 h 4288440"/>
              <a:gd name="connsiteX7125" fmla="*/ 2272189 w 6624923"/>
              <a:gd name="connsiteY7125" fmla="*/ 1984629 h 4288440"/>
              <a:gd name="connsiteX7126" fmla="*/ 2281523 w 6624923"/>
              <a:gd name="connsiteY7126" fmla="*/ 1979962 h 4288440"/>
              <a:gd name="connsiteX7127" fmla="*/ 2290858 w 6624923"/>
              <a:gd name="connsiteY7127" fmla="*/ 1970532 h 4288440"/>
              <a:gd name="connsiteX7128" fmla="*/ 2300192 w 6624923"/>
              <a:gd name="connsiteY7128" fmla="*/ 1970532 h 4288440"/>
              <a:gd name="connsiteX7129" fmla="*/ 2304860 w 6624923"/>
              <a:gd name="connsiteY7129" fmla="*/ 1975199 h 4288440"/>
              <a:gd name="connsiteX7130" fmla="*/ 2304860 w 6624923"/>
              <a:gd name="connsiteY7130" fmla="*/ 1979867 h 4288440"/>
              <a:gd name="connsiteX7131" fmla="*/ 2304860 w 6624923"/>
              <a:gd name="connsiteY7131" fmla="*/ 1989201 h 4288440"/>
              <a:gd name="connsiteX7132" fmla="*/ 2304860 w 6624923"/>
              <a:gd name="connsiteY7132" fmla="*/ 1993868 h 4288440"/>
              <a:gd name="connsiteX7133" fmla="*/ 2300192 w 6624923"/>
              <a:gd name="connsiteY7133" fmla="*/ 1998536 h 4288440"/>
              <a:gd name="connsiteX7134" fmla="*/ 2290858 w 6624923"/>
              <a:gd name="connsiteY7134" fmla="*/ 2012633 h 4288440"/>
              <a:gd name="connsiteX7135" fmla="*/ 2276761 w 6624923"/>
              <a:gd name="connsiteY7135" fmla="*/ 2036064 h 4288440"/>
              <a:gd name="connsiteX7136" fmla="*/ 2253329 w 6624923"/>
              <a:gd name="connsiteY7136" fmla="*/ 2059496 h 4288440"/>
              <a:gd name="connsiteX7137" fmla="*/ 2229898 w 6624923"/>
              <a:gd name="connsiteY7137" fmla="*/ 2087689 h 4288440"/>
              <a:gd name="connsiteX7138" fmla="*/ 2206466 w 6624923"/>
              <a:gd name="connsiteY7138" fmla="*/ 2106454 h 4288440"/>
              <a:gd name="connsiteX7139" fmla="*/ 2187702 w 6624923"/>
              <a:gd name="connsiteY7139" fmla="*/ 2115884 h 4288440"/>
              <a:gd name="connsiteX7140" fmla="*/ 2178368 w 6624923"/>
              <a:gd name="connsiteY7140" fmla="*/ 2125313 h 4288440"/>
              <a:gd name="connsiteX7141" fmla="*/ 2164271 w 6624923"/>
              <a:gd name="connsiteY7141" fmla="*/ 2134648 h 4288440"/>
              <a:gd name="connsiteX7142" fmla="*/ 2150174 w 6624923"/>
              <a:gd name="connsiteY7142" fmla="*/ 2144078 h 4288440"/>
              <a:gd name="connsiteX7143" fmla="*/ 2140839 w 6624923"/>
              <a:gd name="connsiteY7143" fmla="*/ 2148745 h 4288440"/>
              <a:gd name="connsiteX7144" fmla="*/ 2126837 w 6624923"/>
              <a:gd name="connsiteY7144" fmla="*/ 2158175 h 4288440"/>
              <a:gd name="connsiteX7145" fmla="*/ 2094071 w 6624923"/>
              <a:gd name="connsiteY7145" fmla="*/ 2176939 h 4288440"/>
              <a:gd name="connsiteX7146" fmla="*/ 2056543 w 6624923"/>
              <a:gd name="connsiteY7146" fmla="*/ 2200370 h 4288440"/>
              <a:gd name="connsiteX7147" fmla="*/ 2043113 w 6624923"/>
              <a:gd name="connsiteY7147" fmla="*/ 2209800 h 4288440"/>
              <a:gd name="connsiteX7148" fmla="*/ 2029016 w 6624923"/>
              <a:gd name="connsiteY7148" fmla="*/ 2219135 h 4288440"/>
              <a:gd name="connsiteX7149" fmla="*/ 1986820 w 6624923"/>
              <a:gd name="connsiteY7149" fmla="*/ 2242566 h 4288440"/>
              <a:gd name="connsiteX7150" fmla="*/ 1949291 w 6624923"/>
              <a:gd name="connsiteY7150" fmla="*/ 2261330 h 4288440"/>
              <a:gd name="connsiteX7151" fmla="*/ 1925860 w 6624923"/>
              <a:gd name="connsiteY7151" fmla="*/ 2270665 h 4288440"/>
              <a:gd name="connsiteX7152" fmla="*/ 1911763 w 6624923"/>
              <a:gd name="connsiteY7152" fmla="*/ 2275332 h 4288440"/>
              <a:gd name="connsiteX7153" fmla="*/ 1907096 w 6624923"/>
              <a:gd name="connsiteY7153" fmla="*/ 2279999 h 4288440"/>
              <a:gd name="connsiteX7154" fmla="*/ 1897761 w 6624923"/>
              <a:gd name="connsiteY7154" fmla="*/ 2284667 h 4288440"/>
              <a:gd name="connsiteX7155" fmla="*/ 1883664 w 6624923"/>
              <a:gd name="connsiteY7155" fmla="*/ 2294096 h 4288440"/>
              <a:gd name="connsiteX7156" fmla="*/ 1860233 w 6624923"/>
              <a:gd name="connsiteY7156" fmla="*/ 2303431 h 4288440"/>
              <a:gd name="connsiteX7157" fmla="*/ 1832134 w 6624923"/>
              <a:gd name="connsiteY7157" fmla="*/ 2317528 h 4288440"/>
              <a:gd name="connsiteX7158" fmla="*/ 1804035 w 6624923"/>
              <a:gd name="connsiteY7158" fmla="*/ 2331625 h 4288440"/>
              <a:gd name="connsiteX7159" fmla="*/ 1780604 w 6624923"/>
              <a:gd name="connsiteY7159" fmla="*/ 2341055 h 4288440"/>
              <a:gd name="connsiteX7160" fmla="*/ 1761839 w 6624923"/>
              <a:gd name="connsiteY7160" fmla="*/ 2350389 h 4288440"/>
              <a:gd name="connsiteX7161" fmla="*/ 1752505 w 6624923"/>
              <a:gd name="connsiteY7161" fmla="*/ 2355056 h 4288440"/>
              <a:gd name="connsiteX7162" fmla="*/ 1743170 w 6624923"/>
              <a:gd name="connsiteY7162" fmla="*/ 2359724 h 4288440"/>
              <a:gd name="connsiteX7163" fmla="*/ 1733836 w 6624923"/>
              <a:gd name="connsiteY7163" fmla="*/ 2369058 h 4288440"/>
              <a:gd name="connsiteX7164" fmla="*/ 1724501 w 6624923"/>
              <a:gd name="connsiteY7164" fmla="*/ 2373725 h 4288440"/>
              <a:gd name="connsiteX7165" fmla="*/ 1710404 w 6624923"/>
              <a:gd name="connsiteY7165" fmla="*/ 2378393 h 4288440"/>
              <a:gd name="connsiteX7166" fmla="*/ 1672876 w 6624923"/>
              <a:gd name="connsiteY7166" fmla="*/ 2397157 h 4288440"/>
              <a:gd name="connsiteX7167" fmla="*/ 1640110 w 6624923"/>
              <a:gd name="connsiteY7167" fmla="*/ 2411254 h 4288440"/>
              <a:gd name="connsiteX7168" fmla="*/ 1621346 w 6624923"/>
              <a:gd name="connsiteY7168" fmla="*/ 2415921 h 4288440"/>
              <a:gd name="connsiteX7169" fmla="*/ 1612011 w 6624923"/>
              <a:gd name="connsiteY7169" fmla="*/ 2420588 h 4288440"/>
              <a:gd name="connsiteX7170" fmla="*/ 1597914 w 6624923"/>
              <a:gd name="connsiteY7170" fmla="*/ 2429923 h 4288440"/>
              <a:gd name="connsiteX7171" fmla="*/ 1593247 w 6624923"/>
              <a:gd name="connsiteY7171" fmla="*/ 2434590 h 4288440"/>
              <a:gd name="connsiteX7172" fmla="*/ 1583912 w 6624923"/>
              <a:gd name="connsiteY7172" fmla="*/ 2439257 h 4288440"/>
              <a:gd name="connsiteX7173" fmla="*/ 1565148 w 6624923"/>
              <a:gd name="connsiteY7173" fmla="*/ 2448592 h 4288440"/>
              <a:gd name="connsiteX7174" fmla="*/ 1546384 w 6624923"/>
              <a:gd name="connsiteY7174" fmla="*/ 2457926 h 4288440"/>
              <a:gd name="connsiteX7175" fmla="*/ 1532287 w 6624923"/>
              <a:gd name="connsiteY7175" fmla="*/ 2462594 h 4288440"/>
              <a:gd name="connsiteX7176" fmla="*/ 1527620 w 6624923"/>
              <a:gd name="connsiteY7176" fmla="*/ 2462594 h 4288440"/>
              <a:gd name="connsiteX7177" fmla="*/ 1522952 w 6624923"/>
              <a:gd name="connsiteY7177" fmla="*/ 2462594 h 4288440"/>
              <a:gd name="connsiteX7178" fmla="*/ 5431251 w 6624923"/>
              <a:gd name="connsiteY7178" fmla="*/ 2453735 h 4288440"/>
              <a:gd name="connsiteX7179" fmla="*/ 5440585 w 6624923"/>
              <a:gd name="connsiteY7179" fmla="*/ 2449068 h 4288440"/>
              <a:gd name="connsiteX7180" fmla="*/ 5445252 w 6624923"/>
              <a:gd name="connsiteY7180" fmla="*/ 2453735 h 4288440"/>
              <a:gd name="connsiteX7181" fmla="*/ 5440585 w 6624923"/>
              <a:gd name="connsiteY7181" fmla="*/ 2453735 h 4288440"/>
              <a:gd name="connsiteX7182" fmla="*/ 5435918 w 6624923"/>
              <a:gd name="connsiteY7182" fmla="*/ 2458403 h 4288440"/>
              <a:gd name="connsiteX7183" fmla="*/ 5431251 w 6624923"/>
              <a:gd name="connsiteY7183" fmla="*/ 2453735 h 4288440"/>
              <a:gd name="connsiteX7184" fmla="*/ 5431251 w 6624923"/>
              <a:gd name="connsiteY7184" fmla="*/ 2453735 h 4288440"/>
              <a:gd name="connsiteX7185" fmla="*/ 1462088 w 6624923"/>
              <a:gd name="connsiteY7185" fmla="*/ 2444401 h 4288440"/>
              <a:gd name="connsiteX7186" fmla="*/ 1462088 w 6624923"/>
              <a:gd name="connsiteY7186" fmla="*/ 2434971 h 4288440"/>
              <a:gd name="connsiteX7187" fmla="*/ 1466755 w 6624923"/>
              <a:gd name="connsiteY7187" fmla="*/ 2425637 h 4288440"/>
              <a:gd name="connsiteX7188" fmla="*/ 1471422 w 6624923"/>
              <a:gd name="connsiteY7188" fmla="*/ 2416302 h 4288440"/>
              <a:gd name="connsiteX7189" fmla="*/ 1476089 w 6624923"/>
              <a:gd name="connsiteY7189" fmla="*/ 2411635 h 4288440"/>
              <a:gd name="connsiteX7190" fmla="*/ 1480757 w 6624923"/>
              <a:gd name="connsiteY7190" fmla="*/ 2420969 h 4288440"/>
              <a:gd name="connsiteX7191" fmla="*/ 1480757 w 6624923"/>
              <a:gd name="connsiteY7191" fmla="*/ 2430304 h 4288440"/>
              <a:gd name="connsiteX7192" fmla="*/ 1480757 w 6624923"/>
              <a:gd name="connsiteY7192" fmla="*/ 2444401 h 4288440"/>
              <a:gd name="connsiteX7193" fmla="*/ 1476089 w 6624923"/>
              <a:gd name="connsiteY7193" fmla="*/ 2449068 h 4288440"/>
              <a:gd name="connsiteX7194" fmla="*/ 1462088 w 6624923"/>
              <a:gd name="connsiteY7194" fmla="*/ 2444401 h 4288440"/>
              <a:gd name="connsiteX7195" fmla="*/ 3669221 w 6624923"/>
              <a:gd name="connsiteY7195" fmla="*/ 2383441 h 4288440"/>
              <a:gd name="connsiteX7196" fmla="*/ 3673888 w 6624923"/>
              <a:gd name="connsiteY7196" fmla="*/ 2369344 h 4288440"/>
              <a:gd name="connsiteX7197" fmla="*/ 3678555 w 6624923"/>
              <a:gd name="connsiteY7197" fmla="*/ 2355247 h 4288440"/>
              <a:gd name="connsiteX7198" fmla="*/ 3687890 w 6624923"/>
              <a:gd name="connsiteY7198" fmla="*/ 2345912 h 4288440"/>
              <a:gd name="connsiteX7199" fmla="*/ 3687890 w 6624923"/>
              <a:gd name="connsiteY7199" fmla="*/ 2341245 h 4288440"/>
              <a:gd name="connsiteX7200" fmla="*/ 3692557 w 6624923"/>
              <a:gd name="connsiteY7200" fmla="*/ 2331815 h 4288440"/>
              <a:gd name="connsiteX7201" fmla="*/ 3706559 w 6624923"/>
              <a:gd name="connsiteY7201" fmla="*/ 2317718 h 4288440"/>
              <a:gd name="connsiteX7202" fmla="*/ 3715893 w 6624923"/>
              <a:gd name="connsiteY7202" fmla="*/ 2308384 h 4288440"/>
              <a:gd name="connsiteX7203" fmla="*/ 3720560 w 6624923"/>
              <a:gd name="connsiteY7203" fmla="*/ 2298954 h 4288440"/>
              <a:gd name="connsiteX7204" fmla="*/ 3725228 w 6624923"/>
              <a:gd name="connsiteY7204" fmla="*/ 2294287 h 4288440"/>
              <a:gd name="connsiteX7205" fmla="*/ 3734562 w 6624923"/>
              <a:gd name="connsiteY7205" fmla="*/ 2294287 h 4288440"/>
              <a:gd name="connsiteX7206" fmla="*/ 3739229 w 6624923"/>
              <a:gd name="connsiteY7206" fmla="*/ 2289620 h 4288440"/>
              <a:gd name="connsiteX7207" fmla="*/ 3743897 w 6624923"/>
              <a:gd name="connsiteY7207" fmla="*/ 2294287 h 4288440"/>
              <a:gd name="connsiteX7208" fmla="*/ 3743897 w 6624923"/>
              <a:gd name="connsiteY7208" fmla="*/ 2294287 h 4288440"/>
              <a:gd name="connsiteX7209" fmla="*/ 3739229 w 6624923"/>
              <a:gd name="connsiteY7209" fmla="*/ 2303621 h 4288440"/>
              <a:gd name="connsiteX7210" fmla="*/ 3734562 w 6624923"/>
              <a:gd name="connsiteY7210" fmla="*/ 2313051 h 4288440"/>
              <a:gd name="connsiteX7211" fmla="*/ 3729895 w 6624923"/>
              <a:gd name="connsiteY7211" fmla="*/ 2317718 h 4288440"/>
              <a:gd name="connsiteX7212" fmla="*/ 3725228 w 6624923"/>
              <a:gd name="connsiteY7212" fmla="*/ 2327053 h 4288440"/>
              <a:gd name="connsiteX7213" fmla="*/ 3720560 w 6624923"/>
              <a:gd name="connsiteY7213" fmla="*/ 2336387 h 4288440"/>
              <a:gd name="connsiteX7214" fmla="*/ 3715893 w 6624923"/>
              <a:gd name="connsiteY7214" fmla="*/ 2341055 h 4288440"/>
              <a:gd name="connsiteX7215" fmla="*/ 3706559 w 6624923"/>
              <a:gd name="connsiteY7215" fmla="*/ 2350389 h 4288440"/>
              <a:gd name="connsiteX7216" fmla="*/ 3701891 w 6624923"/>
              <a:gd name="connsiteY7216" fmla="*/ 2373821 h 4288440"/>
              <a:gd name="connsiteX7217" fmla="*/ 3701891 w 6624923"/>
              <a:gd name="connsiteY7217" fmla="*/ 2383155 h 4288440"/>
              <a:gd name="connsiteX7218" fmla="*/ 3692557 w 6624923"/>
              <a:gd name="connsiteY7218" fmla="*/ 2392490 h 4288440"/>
              <a:gd name="connsiteX7219" fmla="*/ 3683222 w 6624923"/>
              <a:gd name="connsiteY7219" fmla="*/ 2397157 h 4288440"/>
              <a:gd name="connsiteX7220" fmla="*/ 3673888 w 6624923"/>
              <a:gd name="connsiteY7220" fmla="*/ 2397157 h 4288440"/>
              <a:gd name="connsiteX7221" fmla="*/ 3669221 w 6624923"/>
              <a:gd name="connsiteY7221" fmla="*/ 2392490 h 4288440"/>
              <a:gd name="connsiteX7222" fmla="*/ 3669221 w 6624923"/>
              <a:gd name="connsiteY7222" fmla="*/ 2383441 h 4288440"/>
              <a:gd name="connsiteX7223" fmla="*/ 1476089 w 6624923"/>
              <a:gd name="connsiteY7223" fmla="*/ 2388108 h 4288440"/>
              <a:gd name="connsiteX7224" fmla="*/ 1480757 w 6624923"/>
              <a:gd name="connsiteY7224" fmla="*/ 2369344 h 4288440"/>
              <a:gd name="connsiteX7225" fmla="*/ 1490186 w 6624923"/>
              <a:gd name="connsiteY7225" fmla="*/ 2341245 h 4288440"/>
              <a:gd name="connsiteX7226" fmla="*/ 1504283 w 6624923"/>
              <a:gd name="connsiteY7226" fmla="*/ 2308384 h 4288440"/>
              <a:gd name="connsiteX7227" fmla="*/ 1518380 w 6624923"/>
              <a:gd name="connsiteY7227" fmla="*/ 2280190 h 4288440"/>
              <a:gd name="connsiteX7228" fmla="*/ 1527715 w 6624923"/>
              <a:gd name="connsiteY7228" fmla="*/ 2270760 h 4288440"/>
              <a:gd name="connsiteX7229" fmla="*/ 1527715 w 6624923"/>
              <a:gd name="connsiteY7229" fmla="*/ 2266093 h 4288440"/>
              <a:gd name="connsiteX7230" fmla="*/ 1523048 w 6624923"/>
              <a:gd name="connsiteY7230" fmla="*/ 2261426 h 4288440"/>
              <a:gd name="connsiteX7231" fmla="*/ 1509046 w 6624923"/>
              <a:gd name="connsiteY7231" fmla="*/ 2261426 h 4288440"/>
              <a:gd name="connsiteX7232" fmla="*/ 1494949 w 6624923"/>
              <a:gd name="connsiteY7232" fmla="*/ 2261426 h 4288440"/>
              <a:gd name="connsiteX7233" fmla="*/ 1485519 w 6624923"/>
              <a:gd name="connsiteY7233" fmla="*/ 2256758 h 4288440"/>
              <a:gd name="connsiteX7234" fmla="*/ 1480852 w 6624923"/>
              <a:gd name="connsiteY7234" fmla="*/ 2233327 h 4288440"/>
              <a:gd name="connsiteX7235" fmla="*/ 1490282 w 6624923"/>
              <a:gd name="connsiteY7235" fmla="*/ 2200466 h 4288440"/>
              <a:gd name="connsiteX7236" fmla="*/ 1494949 w 6624923"/>
              <a:gd name="connsiteY7236" fmla="*/ 2186369 h 4288440"/>
              <a:gd name="connsiteX7237" fmla="*/ 1499616 w 6624923"/>
              <a:gd name="connsiteY7237" fmla="*/ 2176939 h 4288440"/>
              <a:gd name="connsiteX7238" fmla="*/ 1499616 w 6624923"/>
              <a:gd name="connsiteY7238" fmla="*/ 2176939 h 4288440"/>
              <a:gd name="connsiteX7239" fmla="*/ 1504283 w 6624923"/>
              <a:gd name="connsiteY7239" fmla="*/ 2176939 h 4288440"/>
              <a:gd name="connsiteX7240" fmla="*/ 1513618 w 6624923"/>
              <a:gd name="connsiteY7240" fmla="*/ 2167509 h 4288440"/>
              <a:gd name="connsiteX7241" fmla="*/ 1518285 w 6624923"/>
              <a:gd name="connsiteY7241" fmla="*/ 2148745 h 4288440"/>
              <a:gd name="connsiteX7242" fmla="*/ 1522952 w 6624923"/>
              <a:gd name="connsiteY7242" fmla="*/ 2134648 h 4288440"/>
              <a:gd name="connsiteX7243" fmla="*/ 1527620 w 6624923"/>
              <a:gd name="connsiteY7243" fmla="*/ 2111216 h 4288440"/>
              <a:gd name="connsiteX7244" fmla="*/ 1532287 w 6624923"/>
              <a:gd name="connsiteY7244" fmla="*/ 2097119 h 4288440"/>
              <a:gd name="connsiteX7245" fmla="*/ 1536954 w 6624923"/>
              <a:gd name="connsiteY7245" fmla="*/ 2083022 h 4288440"/>
              <a:gd name="connsiteX7246" fmla="*/ 1536954 w 6624923"/>
              <a:gd name="connsiteY7246" fmla="*/ 2068925 h 4288440"/>
              <a:gd name="connsiteX7247" fmla="*/ 1536954 w 6624923"/>
              <a:gd name="connsiteY7247" fmla="*/ 2054828 h 4288440"/>
              <a:gd name="connsiteX7248" fmla="*/ 1532287 w 6624923"/>
              <a:gd name="connsiteY7248" fmla="*/ 2054828 h 4288440"/>
              <a:gd name="connsiteX7249" fmla="*/ 1532287 w 6624923"/>
              <a:gd name="connsiteY7249" fmla="*/ 2050161 h 4288440"/>
              <a:gd name="connsiteX7250" fmla="*/ 1527620 w 6624923"/>
              <a:gd name="connsiteY7250" fmla="*/ 2045494 h 4288440"/>
              <a:gd name="connsiteX7251" fmla="*/ 1532287 w 6624923"/>
              <a:gd name="connsiteY7251" fmla="*/ 2036064 h 4288440"/>
              <a:gd name="connsiteX7252" fmla="*/ 1532287 w 6624923"/>
              <a:gd name="connsiteY7252" fmla="*/ 2026634 h 4288440"/>
              <a:gd name="connsiteX7253" fmla="*/ 1536954 w 6624923"/>
              <a:gd name="connsiteY7253" fmla="*/ 2031302 h 4288440"/>
              <a:gd name="connsiteX7254" fmla="*/ 1541621 w 6624923"/>
              <a:gd name="connsiteY7254" fmla="*/ 2035969 h 4288440"/>
              <a:gd name="connsiteX7255" fmla="*/ 1546289 w 6624923"/>
              <a:gd name="connsiteY7255" fmla="*/ 2031302 h 4288440"/>
              <a:gd name="connsiteX7256" fmla="*/ 1546289 w 6624923"/>
              <a:gd name="connsiteY7256" fmla="*/ 2021872 h 4288440"/>
              <a:gd name="connsiteX7257" fmla="*/ 1546289 w 6624923"/>
              <a:gd name="connsiteY7257" fmla="*/ 2017205 h 4288440"/>
              <a:gd name="connsiteX7258" fmla="*/ 1541621 w 6624923"/>
              <a:gd name="connsiteY7258" fmla="*/ 2021872 h 4288440"/>
              <a:gd name="connsiteX7259" fmla="*/ 1536954 w 6624923"/>
              <a:gd name="connsiteY7259" fmla="*/ 2017205 h 4288440"/>
              <a:gd name="connsiteX7260" fmla="*/ 1536954 w 6624923"/>
              <a:gd name="connsiteY7260" fmla="*/ 2012537 h 4288440"/>
              <a:gd name="connsiteX7261" fmla="*/ 1541621 w 6624923"/>
              <a:gd name="connsiteY7261" fmla="*/ 2003108 h 4288440"/>
              <a:gd name="connsiteX7262" fmla="*/ 1541621 w 6624923"/>
              <a:gd name="connsiteY7262" fmla="*/ 1993678 h 4288440"/>
              <a:gd name="connsiteX7263" fmla="*/ 1546289 w 6624923"/>
              <a:gd name="connsiteY7263" fmla="*/ 1989011 h 4288440"/>
              <a:gd name="connsiteX7264" fmla="*/ 1536954 w 6624923"/>
              <a:gd name="connsiteY7264" fmla="*/ 1989011 h 4288440"/>
              <a:gd name="connsiteX7265" fmla="*/ 1527620 w 6624923"/>
              <a:gd name="connsiteY7265" fmla="*/ 1993678 h 4288440"/>
              <a:gd name="connsiteX7266" fmla="*/ 1522952 w 6624923"/>
              <a:gd name="connsiteY7266" fmla="*/ 1998345 h 4288440"/>
              <a:gd name="connsiteX7267" fmla="*/ 1518285 w 6624923"/>
              <a:gd name="connsiteY7267" fmla="*/ 2007775 h 4288440"/>
              <a:gd name="connsiteX7268" fmla="*/ 1513618 w 6624923"/>
              <a:gd name="connsiteY7268" fmla="*/ 2003108 h 4288440"/>
              <a:gd name="connsiteX7269" fmla="*/ 1513618 w 6624923"/>
              <a:gd name="connsiteY7269" fmla="*/ 1993678 h 4288440"/>
              <a:gd name="connsiteX7270" fmla="*/ 1518285 w 6624923"/>
              <a:gd name="connsiteY7270" fmla="*/ 1984343 h 4288440"/>
              <a:gd name="connsiteX7271" fmla="*/ 1527620 w 6624923"/>
              <a:gd name="connsiteY7271" fmla="*/ 1974914 h 4288440"/>
              <a:gd name="connsiteX7272" fmla="*/ 1532287 w 6624923"/>
              <a:gd name="connsiteY7272" fmla="*/ 1974914 h 4288440"/>
              <a:gd name="connsiteX7273" fmla="*/ 1532287 w 6624923"/>
              <a:gd name="connsiteY7273" fmla="*/ 1979581 h 4288440"/>
              <a:gd name="connsiteX7274" fmla="*/ 1536954 w 6624923"/>
              <a:gd name="connsiteY7274" fmla="*/ 1979581 h 4288440"/>
              <a:gd name="connsiteX7275" fmla="*/ 1541621 w 6624923"/>
              <a:gd name="connsiteY7275" fmla="*/ 1974914 h 4288440"/>
              <a:gd name="connsiteX7276" fmla="*/ 1546289 w 6624923"/>
              <a:gd name="connsiteY7276" fmla="*/ 1970246 h 4288440"/>
              <a:gd name="connsiteX7277" fmla="*/ 1546289 w 6624923"/>
              <a:gd name="connsiteY7277" fmla="*/ 1970246 h 4288440"/>
              <a:gd name="connsiteX7278" fmla="*/ 1546289 w 6624923"/>
              <a:gd name="connsiteY7278" fmla="*/ 1974914 h 4288440"/>
              <a:gd name="connsiteX7279" fmla="*/ 1550956 w 6624923"/>
              <a:gd name="connsiteY7279" fmla="*/ 1974914 h 4288440"/>
              <a:gd name="connsiteX7280" fmla="*/ 1560386 w 6624923"/>
              <a:gd name="connsiteY7280" fmla="*/ 1970246 h 4288440"/>
              <a:gd name="connsiteX7281" fmla="*/ 1565053 w 6624923"/>
              <a:gd name="connsiteY7281" fmla="*/ 1965579 h 4288440"/>
              <a:gd name="connsiteX7282" fmla="*/ 1565053 w 6624923"/>
              <a:gd name="connsiteY7282" fmla="*/ 1965579 h 4288440"/>
              <a:gd name="connsiteX7283" fmla="*/ 1560386 w 6624923"/>
              <a:gd name="connsiteY7283" fmla="*/ 1965579 h 4288440"/>
              <a:gd name="connsiteX7284" fmla="*/ 1555718 w 6624923"/>
              <a:gd name="connsiteY7284" fmla="*/ 1965579 h 4288440"/>
              <a:gd name="connsiteX7285" fmla="*/ 1555718 w 6624923"/>
              <a:gd name="connsiteY7285" fmla="*/ 1965579 h 4288440"/>
              <a:gd name="connsiteX7286" fmla="*/ 1555718 w 6624923"/>
              <a:gd name="connsiteY7286" fmla="*/ 1960912 h 4288440"/>
              <a:gd name="connsiteX7287" fmla="*/ 1551051 w 6624923"/>
              <a:gd name="connsiteY7287" fmla="*/ 1956245 h 4288440"/>
              <a:gd name="connsiteX7288" fmla="*/ 1546384 w 6624923"/>
              <a:gd name="connsiteY7288" fmla="*/ 1956245 h 4288440"/>
              <a:gd name="connsiteX7289" fmla="*/ 1551051 w 6624923"/>
              <a:gd name="connsiteY7289" fmla="*/ 1951577 h 4288440"/>
              <a:gd name="connsiteX7290" fmla="*/ 1555718 w 6624923"/>
              <a:gd name="connsiteY7290" fmla="*/ 1946910 h 4288440"/>
              <a:gd name="connsiteX7291" fmla="*/ 1555718 w 6624923"/>
              <a:gd name="connsiteY7291" fmla="*/ 1937480 h 4288440"/>
              <a:gd name="connsiteX7292" fmla="*/ 1560386 w 6624923"/>
              <a:gd name="connsiteY7292" fmla="*/ 1928051 h 4288440"/>
              <a:gd name="connsiteX7293" fmla="*/ 1565053 w 6624923"/>
              <a:gd name="connsiteY7293" fmla="*/ 1923383 h 4288440"/>
              <a:gd name="connsiteX7294" fmla="*/ 1569720 w 6624923"/>
              <a:gd name="connsiteY7294" fmla="*/ 1914049 h 4288440"/>
              <a:gd name="connsiteX7295" fmla="*/ 1574387 w 6624923"/>
              <a:gd name="connsiteY7295" fmla="*/ 1904619 h 4288440"/>
              <a:gd name="connsiteX7296" fmla="*/ 1579055 w 6624923"/>
              <a:gd name="connsiteY7296" fmla="*/ 1890522 h 4288440"/>
              <a:gd name="connsiteX7297" fmla="*/ 1583722 w 6624923"/>
              <a:gd name="connsiteY7297" fmla="*/ 1881188 h 4288440"/>
              <a:gd name="connsiteX7298" fmla="*/ 1588389 w 6624923"/>
              <a:gd name="connsiteY7298" fmla="*/ 1871758 h 4288440"/>
              <a:gd name="connsiteX7299" fmla="*/ 1588389 w 6624923"/>
              <a:gd name="connsiteY7299" fmla="*/ 1881188 h 4288440"/>
              <a:gd name="connsiteX7300" fmla="*/ 1583722 w 6624923"/>
              <a:gd name="connsiteY7300" fmla="*/ 1895285 h 4288440"/>
              <a:gd name="connsiteX7301" fmla="*/ 1593056 w 6624923"/>
              <a:gd name="connsiteY7301" fmla="*/ 1881188 h 4288440"/>
              <a:gd name="connsiteX7302" fmla="*/ 1597724 w 6624923"/>
              <a:gd name="connsiteY7302" fmla="*/ 1857756 h 4288440"/>
              <a:gd name="connsiteX7303" fmla="*/ 1597724 w 6624923"/>
              <a:gd name="connsiteY7303" fmla="*/ 1853089 h 4288440"/>
              <a:gd name="connsiteX7304" fmla="*/ 1593056 w 6624923"/>
              <a:gd name="connsiteY7304" fmla="*/ 1848422 h 4288440"/>
              <a:gd name="connsiteX7305" fmla="*/ 1583722 w 6624923"/>
              <a:gd name="connsiteY7305" fmla="*/ 1848422 h 4288440"/>
              <a:gd name="connsiteX7306" fmla="*/ 1588389 w 6624923"/>
              <a:gd name="connsiteY7306" fmla="*/ 1834325 h 4288440"/>
              <a:gd name="connsiteX7307" fmla="*/ 1588389 w 6624923"/>
              <a:gd name="connsiteY7307" fmla="*/ 1824895 h 4288440"/>
              <a:gd name="connsiteX7308" fmla="*/ 1588389 w 6624923"/>
              <a:gd name="connsiteY7308" fmla="*/ 1820228 h 4288440"/>
              <a:gd name="connsiteX7309" fmla="*/ 1583722 w 6624923"/>
              <a:gd name="connsiteY7309" fmla="*/ 1815560 h 4288440"/>
              <a:gd name="connsiteX7310" fmla="*/ 1579055 w 6624923"/>
              <a:gd name="connsiteY7310" fmla="*/ 1820228 h 4288440"/>
              <a:gd name="connsiteX7311" fmla="*/ 1579055 w 6624923"/>
              <a:gd name="connsiteY7311" fmla="*/ 1824895 h 4288440"/>
              <a:gd name="connsiteX7312" fmla="*/ 1574387 w 6624923"/>
              <a:gd name="connsiteY7312" fmla="*/ 1824895 h 4288440"/>
              <a:gd name="connsiteX7313" fmla="*/ 1569720 w 6624923"/>
              <a:gd name="connsiteY7313" fmla="*/ 1829562 h 4288440"/>
              <a:gd name="connsiteX7314" fmla="*/ 1565053 w 6624923"/>
              <a:gd name="connsiteY7314" fmla="*/ 1834229 h 4288440"/>
              <a:gd name="connsiteX7315" fmla="*/ 1565053 w 6624923"/>
              <a:gd name="connsiteY7315" fmla="*/ 1852993 h 4288440"/>
              <a:gd name="connsiteX7316" fmla="*/ 1555718 w 6624923"/>
              <a:gd name="connsiteY7316" fmla="*/ 1867091 h 4288440"/>
              <a:gd name="connsiteX7317" fmla="*/ 1551051 w 6624923"/>
              <a:gd name="connsiteY7317" fmla="*/ 1871758 h 4288440"/>
              <a:gd name="connsiteX7318" fmla="*/ 1546384 w 6624923"/>
              <a:gd name="connsiteY7318" fmla="*/ 1867091 h 4288440"/>
              <a:gd name="connsiteX7319" fmla="*/ 1546384 w 6624923"/>
              <a:gd name="connsiteY7319" fmla="*/ 1867091 h 4288440"/>
              <a:gd name="connsiteX7320" fmla="*/ 1541717 w 6624923"/>
              <a:gd name="connsiteY7320" fmla="*/ 1871758 h 4288440"/>
              <a:gd name="connsiteX7321" fmla="*/ 1537049 w 6624923"/>
              <a:gd name="connsiteY7321" fmla="*/ 1881188 h 4288440"/>
              <a:gd name="connsiteX7322" fmla="*/ 1532382 w 6624923"/>
              <a:gd name="connsiteY7322" fmla="*/ 1881188 h 4288440"/>
              <a:gd name="connsiteX7323" fmla="*/ 1527715 w 6624923"/>
              <a:gd name="connsiteY7323" fmla="*/ 1881188 h 4288440"/>
              <a:gd name="connsiteX7324" fmla="*/ 1523048 w 6624923"/>
              <a:gd name="connsiteY7324" fmla="*/ 1895285 h 4288440"/>
              <a:gd name="connsiteX7325" fmla="*/ 1518380 w 6624923"/>
              <a:gd name="connsiteY7325" fmla="*/ 1914049 h 4288440"/>
              <a:gd name="connsiteX7326" fmla="*/ 1518380 w 6624923"/>
              <a:gd name="connsiteY7326" fmla="*/ 1932813 h 4288440"/>
              <a:gd name="connsiteX7327" fmla="*/ 1518380 w 6624923"/>
              <a:gd name="connsiteY7327" fmla="*/ 1942148 h 4288440"/>
              <a:gd name="connsiteX7328" fmla="*/ 1513713 w 6624923"/>
              <a:gd name="connsiteY7328" fmla="*/ 1951577 h 4288440"/>
              <a:gd name="connsiteX7329" fmla="*/ 1509046 w 6624923"/>
              <a:gd name="connsiteY7329" fmla="*/ 1984439 h 4288440"/>
              <a:gd name="connsiteX7330" fmla="*/ 1499711 w 6624923"/>
              <a:gd name="connsiteY7330" fmla="*/ 2017300 h 4288440"/>
              <a:gd name="connsiteX7331" fmla="*/ 1513808 w 6624923"/>
              <a:gd name="connsiteY7331" fmla="*/ 2031397 h 4288440"/>
              <a:gd name="connsiteX7332" fmla="*/ 1518476 w 6624923"/>
              <a:gd name="connsiteY7332" fmla="*/ 2040827 h 4288440"/>
              <a:gd name="connsiteX7333" fmla="*/ 1518476 w 6624923"/>
              <a:gd name="connsiteY7333" fmla="*/ 2050161 h 4288440"/>
              <a:gd name="connsiteX7334" fmla="*/ 1518476 w 6624923"/>
              <a:gd name="connsiteY7334" fmla="*/ 2054828 h 4288440"/>
              <a:gd name="connsiteX7335" fmla="*/ 1513808 w 6624923"/>
              <a:gd name="connsiteY7335" fmla="*/ 2064163 h 4288440"/>
              <a:gd name="connsiteX7336" fmla="*/ 1509141 w 6624923"/>
              <a:gd name="connsiteY7336" fmla="*/ 2087594 h 4288440"/>
              <a:gd name="connsiteX7337" fmla="*/ 1504474 w 6624923"/>
              <a:gd name="connsiteY7337" fmla="*/ 2111026 h 4288440"/>
              <a:gd name="connsiteX7338" fmla="*/ 1499807 w 6624923"/>
              <a:gd name="connsiteY7338" fmla="*/ 2115693 h 4288440"/>
              <a:gd name="connsiteX7339" fmla="*/ 1490472 w 6624923"/>
              <a:gd name="connsiteY7339" fmla="*/ 2120360 h 4288440"/>
              <a:gd name="connsiteX7340" fmla="*/ 1485805 w 6624923"/>
              <a:gd name="connsiteY7340" fmla="*/ 2129695 h 4288440"/>
              <a:gd name="connsiteX7341" fmla="*/ 1481138 w 6624923"/>
              <a:gd name="connsiteY7341" fmla="*/ 2143792 h 4288440"/>
              <a:gd name="connsiteX7342" fmla="*/ 1471803 w 6624923"/>
              <a:gd name="connsiteY7342" fmla="*/ 2157889 h 4288440"/>
              <a:gd name="connsiteX7343" fmla="*/ 1462468 w 6624923"/>
              <a:gd name="connsiteY7343" fmla="*/ 2167223 h 4288440"/>
              <a:gd name="connsiteX7344" fmla="*/ 1453134 w 6624923"/>
              <a:gd name="connsiteY7344" fmla="*/ 2181320 h 4288440"/>
              <a:gd name="connsiteX7345" fmla="*/ 1448467 w 6624923"/>
              <a:gd name="connsiteY7345" fmla="*/ 2190750 h 4288440"/>
              <a:gd name="connsiteX7346" fmla="*/ 1443800 w 6624923"/>
              <a:gd name="connsiteY7346" fmla="*/ 2195417 h 4288440"/>
              <a:gd name="connsiteX7347" fmla="*/ 1439132 w 6624923"/>
              <a:gd name="connsiteY7347" fmla="*/ 2195417 h 4288440"/>
              <a:gd name="connsiteX7348" fmla="*/ 1439132 w 6624923"/>
              <a:gd name="connsiteY7348" fmla="*/ 2181320 h 4288440"/>
              <a:gd name="connsiteX7349" fmla="*/ 1439132 w 6624923"/>
              <a:gd name="connsiteY7349" fmla="*/ 2162556 h 4288440"/>
              <a:gd name="connsiteX7350" fmla="*/ 1443800 w 6624923"/>
              <a:gd name="connsiteY7350" fmla="*/ 2129695 h 4288440"/>
              <a:gd name="connsiteX7351" fmla="*/ 1453134 w 6624923"/>
              <a:gd name="connsiteY7351" fmla="*/ 2096834 h 4288440"/>
              <a:gd name="connsiteX7352" fmla="*/ 1457801 w 6624923"/>
              <a:gd name="connsiteY7352" fmla="*/ 2078069 h 4288440"/>
              <a:gd name="connsiteX7353" fmla="*/ 1457801 w 6624923"/>
              <a:gd name="connsiteY7353" fmla="*/ 2068639 h 4288440"/>
              <a:gd name="connsiteX7354" fmla="*/ 1462468 w 6624923"/>
              <a:gd name="connsiteY7354" fmla="*/ 2063972 h 4288440"/>
              <a:gd name="connsiteX7355" fmla="*/ 1467136 w 6624923"/>
              <a:gd name="connsiteY7355" fmla="*/ 2059305 h 4288440"/>
              <a:gd name="connsiteX7356" fmla="*/ 1467136 w 6624923"/>
              <a:gd name="connsiteY7356" fmla="*/ 2049971 h 4288440"/>
              <a:gd name="connsiteX7357" fmla="*/ 1467136 w 6624923"/>
              <a:gd name="connsiteY7357" fmla="*/ 2031206 h 4288440"/>
              <a:gd name="connsiteX7358" fmla="*/ 1471803 w 6624923"/>
              <a:gd name="connsiteY7358" fmla="*/ 2003012 h 4288440"/>
              <a:gd name="connsiteX7359" fmla="*/ 1476470 w 6624923"/>
              <a:gd name="connsiteY7359" fmla="*/ 1974914 h 4288440"/>
              <a:gd name="connsiteX7360" fmla="*/ 1481138 w 6624923"/>
              <a:gd name="connsiteY7360" fmla="*/ 1956149 h 4288440"/>
              <a:gd name="connsiteX7361" fmla="*/ 1490567 w 6624923"/>
              <a:gd name="connsiteY7361" fmla="*/ 1937385 h 4288440"/>
              <a:gd name="connsiteX7362" fmla="*/ 1490567 w 6624923"/>
              <a:gd name="connsiteY7362" fmla="*/ 1923288 h 4288440"/>
              <a:gd name="connsiteX7363" fmla="*/ 1495235 w 6624923"/>
              <a:gd name="connsiteY7363" fmla="*/ 1918621 h 4288440"/>
              <a:gd name="connsiteX7364" fmla="*/ 1495235 w 6624923"/>
              <a:gd name="connsiteY7364" fmla="*/ 1918621 h 4288440"/>
              <a:gd name="connsiteX7365" fmla="*/ 1504569 w 6624923"/>
              <a:gd name="connsiteY7365" fmla="*/ 1909191 h 4288440"/>
              <a:gd name="connsiteX7366" fmla="*/ 1509236 w 6624923"/>
              <a:gd name="connsiteY7366" fmla="*/ 1899857 h 4288440"/>
              <a:gd name="connsiteX7367" fmla="*/ 1513904 w 6624923"/>
              <a:gd name="connsiteY7367" fmla="*/ 1885760 h 4288440"/>
              <a:gd name="connsiteX7368" fmla="*/ 1513904 w 6624923"/>
              <a:gd name="connsiteY7368" fmla="*/ 1871663 h 4288440"/>
              <a:gd name="connsiteX7369" fmla="*/ 1513904 w 6624923"/>
              <a:gd name="connsiteY7369" fmla="*/ 1862233 h 4288440"/>
              <a:gd name="connsiteX7370" fmla="*/ 1509236 w 6624923"/>
              <a:gd name="connsiteY7370" fmla="*/ 1866900 h 4288440"/>
              <a:gd name="connsiteX7371" fmla="*/ 1504569 w 6624923"/>
              <a:gd name="connsiteY7371" fmla="*/ 1871567 h 4288440"/>
              <a:gd name="connsiteX7372" fmla="*/ 1504569 w 6624923"/>
              <a:gd name="connsiteY7372" fmla="*/ 1862138 h 4288440"/>
              <a:gd name="connsiteX7373" fmla="*/ 1504569 w 6624923"/>
              <a:gd name="connsiteY7373" fmla="*/ 1857470 h 4288440"/>
              <a:gd name="connsiteX7374" fmla="*/ 1499902 w 6624923"/>
              <a:gd name="connsiteY7374" fmla="*/ 1857470 h 4288440"/>
              <a:gd name="connsiteX7375" fmla="*/ 1495235 w 6624923"/>
              <a:gd name="connsiteY7375" fmla="*/ 1862138 h 4288440"/>
              <a:gd name="connsiteX7376" fmla="*/ 1490567 w 6624923"/>
              <a:gd name="connsiteY7376" fmla="*/ 1857470 h 4288440"/>
              <a:gd name="connsiteX7377" fmla="*/ 1490567 w 6624923"/>
              <a:gd name="connsiteY7377" fmla="*/ 1852803 h 4288440"/>
              <a:gd name="connsiteX7378" fmla="*/ 1495235 w 6624923"/>
              <a:gd name="connsiteY7378" fmla="*/ 1848136 h 4288440"/>
              <a:gd name="connsiteX7379" fmla="*/ 1490567 w 6624923"/>
              <a:gd name="connsiteY7379" fmla="*/ 1843468 h 4288440"/>
              <a:gd name="connsiteX7380" fmla="*/ 1490567 w 6624923"/>
              <a:gd name="connsiteY7380" fmla="*/ 1838801 h 4288440"/>
              <a:gd name="connsiteX7381" fmla="*/ 1481138 w 6624923"/>
              <a:gd name="connsiteY7381" fmla="*/ 1838801 h 4288440"/>
              <a:gd name="connsiteX7382" fmla="*/ 1481138 w 6624923"/>
              <a:gd name="connsiteY7382" fmla="*/ 1843468 h 4288440"/>
              <a:gd name="connsiteX7383" fmla="*/ 1476470 w 6624923"/>
              <a:gd name="connsiteY7383" fmla="*/ 1857566 h 4288440"/>
              <a:gd name="connsiteX7384" fmla="*/ 1471803 w 6624923"/>
              <a:gd name="connsiteY7384" fmla="*/ 1876330 h 4288440"/>
              <a:gd name="connsiteX7385" fmla="*/ 1471803 w 6624923"/>
              <a:gd name="connsiteY7385" fmla="*/ 1885760 h 4288440"/>
              <a:gd name="connsiteX7386" fmla="*/ 1471803 w 6624923"/>
              <a:gd name="connsiteY7386" fmla="*/ 1890427 h 4288440"/>
              <a:gd name="connsiteX7387" fmla="*/ 1467136 w 6624923"/>
              <a:gd name="connsiteY7387" fmla="*/ 1890427 h 4288440"/>
              <a:gd name="connsiteX7388" fmla="*/ 1457801 w 6624923"/>
              <a:gd name="connsiteY7388" fmla="*/ 1890427 h 4288440"/>
              <a:gd name="connsiteX7389" fmla="*/ 1457801 w 6624923"/>
              <a:gd name="connsiteY7389" fmla="*/ 1885760 h 4288440"/>
              <a:gd name="connsiteX7390" fmla="*/ 1453134 w 6624923"/>
              <a:gd name="connsiteY7390" fmla="*/ 1885760 h 4288440"/>
              <a:gd name="connsiteX7391" fmla="*/ 1448467 w 6624923"/>
              <a:gd name="connsiteY7391" fmla="*/ 1885760 h 4288440"/>
              <a:gd name="connsiteX7392" fmla="*/ 1443800 w 6624923"/>
              <a:gd name="connsiteY7392" fmla="*/ 1890427 h 4288440"/>
              <a:gd name="connsiteX7393" fmla="*/ 1448467 w 6624923"/>
              <a:gd name="connsiteY7393" fmla="*/ 1890427 h 4288440"/>
              <a:gd name="connsiteX7394" fmla="*/ 1462564 w 6624923"/>
              <a:gd name="connsiteY7394" fmla="*/ 1899761 h 4288440"/>
              <a:gd name="connsiteX7395" fmla="*/ 1467231 w 6624923"/>
              <a:gd name="connsiteY7395" fmla="*/ 1909096 h 4288440"/>
              <a:gd name="connsiteX7396" fmla="*/ 1457897 w 6624923"/>
              <a:gd name="connsiteY7396" fmla="*/ 1918526 h 4288440"/>
              <a:gd name="connsiteX7397" fmla="*/ 1443800 w 6624923"/>
              <a:gd name="connsiteY7397" fmla="*/ 1918526 h 4288440"/>
              <a:gd name="connsiteX7398" fmla="*/ 1439132 w 6624923"/>
              <a:gd name="connsiteY7398" fmla="*/ 1918526 h 4288440"/>
              <a:gd name="connsiteX7399" fmla="*/ 1439132 w 6624923"/>
              <a:gd name="connsiteY7399" fmla="*/ 1923193 h 4288440"/>
              <a:gd name="connsiteX7400" fmla="*/ 1434465 w 6624923"/>
              <a:gd name="connsiteY7400" fmla="*/ 1927860 h 4288440"/>
              <a:gd name="connsiteX7401" fmla="*/ 1429798 w 6624923"/>
              <a:gd name="connsiteY7401" fmla="*/ 1927860 h 4288440"/>
              <a:gd name="connsiteX7402" fmla="*/ 1425131 w 6624923"/>
              <a:gd name="connsiteY7402" fmla="*/ 1927860 h 4288440"/>
              <a:gd name="connsiteX7403" fmla="*/ 1429798 w 6624923"/>
              <a:gd name="connsiteY7403" fmla="*/ 1937290 h 4288440"/>
              <a:gd name="connsiteX7404" fmla="*/ 1439132 w 6624923"/>
              <a:gd name="connsiteY7404" fmla="*/ 1941957 h 4288440"/>
              <a:gd name="connsiteX7405" fmla="*/ 1439132 w 6624923"/>
              <a:gd name="connsiteY7405" fmla="*/ 1946624 h 4288440"/>
              <a:gd name="connsiteX7406" fmla="*/ 1434465 w 6624923"/>
              <a:gd name="connsiteY7406" fmla="*/ 1946624 h 4288440"/>
              <a:gd name="connsiteX7407" fmla="*/ 1425131 w 6624923"/>
              <a:gd name="connsiteY7407" fmla="*/ 1951292 h 4288440"/>
              <a:gd name="connsiteX7408" fmla="*/ 1420463 w 6624923"/>
              <a:gd name="connsiteY7408" fmla="*/ 1960626 h 4288440"/>
              <a:gd name="connsiteX7409" fmla="*/ 1415796 w 6624923"/>
              <a:gd name="connsiteY7409" fmla="*/ 1965293 h 4288440"/>
              <a:gd name="connsiteX7410" fmla="*/ 1415796 w 6624923"/>
              <a:gd name="connsiteY7410" fmla="*/ 1969961 h 4288440"/>
              <a:gd name="connsiteX7411" fmla="*/ 1411129 w 6624923"/>
              <a:gd name="connsiteY7411" fmla="*/ 1969961 h 4288440"/>
              <a:gd name="connsiteX7412" fmla="*/ 1411129 w 6624923"/>
              <a:gd name="connsiteY7412" fmla="*/ 1965293 h 4288440"/>
              <a:gd name="connsiteX7413" fmla="*/ 1406462 w 6624923"/>
              <a:gd name="connsiteY7413" fmla="*/ 1955959 h 4288440"/>
              <a:gd name="connsiteX7414" fmla="*/ 1406462 w 6624923"/>
              <a:gd name="connsiteY7414" fmla="*/ 1946624 h 4288440"/>
              <a:gd name="connsiteX7415" fmla="*/ 1411129 w 6624923"/>
              <a:gd name="connsiteY7415" fmla="*/ 1941957 h 4288440"/>
              <a:gd name="connsiteX7416" fmla="*/ 1411129 w 6624923"/>
              <a:gd name="connsiteY7416" fmla="*/ 1932623 h 4288440"/>
              <a:gd name="connsiteX7417" fmla="*/ 1415796 w 6624923"/>
              <a:gd name="connsiteY7417" fmla="*/ 1923288 h 4288440"/>
              <a:gd name="connsiteX7418" fmla="*/ 1415796 w 6624923"/>
              <a:gd name="connsiteY7418" fmla="*/ 1904524 h 4288440"/>
              <a:gd name="connsiteX7419" fmla="*/ 1420463 w 6624923"/>
              <a:gd name="connsiteY7419" fmla="*/ 1890427 h 4288440"/>
              <a:gd name="connsiteX7420" fmla="*/ 1425131 w 6624923"/>
              <a:gd name="connsiteY7420" fmla="*/ 1876330 h 4288440"/>
              <a:gd name="connsiteX7421" fmla="*/ 1425131 w 6624923"/>
              <a:gd name="connsiteY7421" fmla="*/ 1862233 h 4288440"/>
              <a:gd name="connsiteX7422" fmla="*/ 1425131 w 6624923"/>
              <a:gd name="connsiteY7422" fmla="*/ 1848136 h 4288440"/>
              <a:gd name="connsiteX7423" fmla="*/ 1429798 w 6624923"/>
              <a:gd name="connsiteY7423" fmla="*/ 1834039 h 4288440"/>
              <a:gd name="connsiteX7424" fmla="*/ 1434465 w 6624923"/>
              <a:gd name="connsiteY7424" fmla="*/ 1819942 h 4288440"/>
              <a:gd name="connsiteX7425" fmla="*/ 1439132 w 6624923"/>
              <a:gd name="connsiteY7425" fmla="*/ 1805845 h 4288440"/>
              <a:gd name="connsiteX7426" fmla="*/ 1439132 w 6624923"/>
              <a:gd name="connsiteY7426" fmla="*/ 1782413 h 4288440"/>
              <a:gd name="connsiteX7427" fmla="*/ 1443800 w 6624923"/>
              <a:gd name="connsiteY7427" fmla="*/ 1754219 h 4288440"/>
              <a:gd name="connsiteX7428" fmla="*/ 1448467 w 6624923"/>
              <a:gd name="connsiteY7428" fmla="*/ 1730788 h 4288440"/>
              <a:gd name="connsiteX7429" fmla="*/ 1453134 w 6624923"/>
              <a:gd name="connsiteY7429" fmla="*/ 1726121 h 4288440"/>
              <a:gd name="connsiteX7430" fmla="*/ 1453134 w 6624923"/>
              <a:gd name="connsiteY7430" fmla="*/ 1721453 h 4288440"/>
              <a:gd name="connsiteX7431" fmla="*/ 1457801 w 6624923"/>
              <a:gd name="connsiteY7431" fmla="*/ 1721453 h 4288440"/>
              <a:gd name="connsiteX7432" fmla="*/ 1457801 w 6624923"/>
              <a:gd name="connsiteY7432" fmla="*/ 1712119 h 4288440"/>
              <a:gd name="connsiteX7433" fmla="*/ 1457801 w 6624923"/>
              <a:gd name="connsiteY7433" fmla="*/ 1702689 h 4288440"/>
              <a:gd name="connsiteX7434" fmla="*/ 1453134 w 6624923"/>
              <a:gd name="connsiteY7434" fmla="*/ 1698022 h 4288440"/>
              <a:gd name="connsiteX7435" fmla="*/ 1448467 w 6624923"/>
              <a:gd name="connsiteY7435" fmla="*/ 1693355 h 4288440"/>
              <a:gd name="connsiteX7436" fmla="*/ 1448467 w 6624923"/>
              <a:gd name="connsiteY7436" fmla="*/ 1674590 h 4288440"/>
              <a:gd name="connsiteX7437" fmla="*/ 1453134 w 6624923"/>
              <a:gd name="connsiteY7437" fmla="*/ 1651159 h 4288440"/>
              <a:gd name="connsiteX7438" fmla="*/ 1453134 w 6624923"/>
              <a:gd name="connsiteY7438" fmla="*/ 1627727 h 4288440"/>
              <a:gd name="connsiteX7439" fmla="*/ 1457801 w 6624923"/>
              <a:gd name="connsiteY7439" fmla="*/ 1608963 h 4288440"/>
              <a:gd name="connsiteX7440" fmla="*/ 1467136 w 6624923"/>
              <a:gd name="connsiteY7440" fmla="*/ 1585532 h 4288440"/>
              <a:gd name="connsiteX7441" fmla="*/ 1471803 w 6624923"/>
              <a:gd name="connsiteY7441" fmla="*/ 1571435 h 4288440"/>
              <a:gd name="connsiteX7442" fmla="*/ 1476470 w 6624923"/>
              <a:gd name="connsiteY7442" fmla="*/ 1566767 h 4288440"/>
              <a:gd name="connsiteX7443" fmla="*/ 1481138 w 6624923"/>
              <a:gd name="connsiteY7443" fmla="*/ 1562100 h 4288440"/>
              <a:gd name="connsiteX7444" fmla="*/ 1485805 w 6624923"/>
              <a:gd name="connsiteY7444" fmla="*/ 1557433 h 4288440"/>
              <a:gd name="connsiteX7445" fmla="*/ 1495235 w 6624923"/>
              <a:gd name="connsiteY7445" fmla="*/ 1557433 h 4288440"/>
              <a:gd name="connsiteX7446" fmla="*/ 1499902 w 6624923"/>
              <a:gd name="connsiteY7446" fmla="*/ 1557433 h 4288440"/>
              <a:gd name="connsiteX7447" fmla="*/ 1504569 w 6624923"/>
              <a:gd name="connsiteY7447" fmla="*/ 1548098 h 4288440"/>
              <a:gd name="connsiteX7448" fmla="*/ 1509236 w 6624923"/>
              <a:gd name="connsiteY7448" fmla="*/ 1543431 h 4288440"/>
              <a:gd name="connsiteX7449" fmla="*/ 1518571 w 6624923"/>
              <a:gd name="connsiteY7449" fmla="*/ 1543431 h 4288440"/>
              <a:gd name="connsiteX7450" fmla="*/ 1527905 w 6624923"/>
              <a:gd name="connsiteY7450" fmla="*/ 1543431 h 4288440"/>
              <a:gd name="connsiteX7451" fmla="*/ 1537240 w 6624923"/>
              <a:gd name="connsiteY7451" fmla="*/ 1538764 h 4288440"/>
              <a:gd name="connsiteX7452" fmla="*/ 1546574 w 6624923"/>
              <a:gd name="connsiteY7452" fmla="*/ 1529429 h 4288440"/>
              <a:gd name="connsiteX7453" fmla="*/ 1546574 w 6624923"/>
              <a:gd name="connsiteY7453" fmla="*/ 1520095 h 4288440"/>
              <a:gd name="connsiteX7454" fmla="*/ 1555909 w 6624923"/>
              <a:gd name="connsiteY7454" fmla="*/ 1515428 h 4288440"/>
              <a:gd name="connsiteX7455" fmla="*/ 1555909 w 6624923"/>
              <a:gd name="connsiteY7455" fmla="*/ 1510760 h 4288440"/>
              <a:gd name="connsiteX7456" fmla="*/ 1555909 w 6624923"/>
              <a:gd name="connsiteY7456" fmla="*/ 1506093 h 4288440"/>
              <a:gd name="connsiteX7457" fmla="*/ 1546574 w 6624923"/>
              <a:gd name="connsiteY7457" fmla="*/ 1496759 h 4288440"/>
              <a:gd name="connsiteX7458" fmla="*/ 1546574 w 6624923"/>
              <a:gd name="connsiteY7458" fmla="*/ 1492091 h 4288440"/>
              <a:gd name="connsiteX7459" fmla="*/ 1551242 w 6624923"/>
              <a:gd name="connsiteY7459" fmla="*/ 1492091 h 4288440"/>
              <a:gd name="connsiteX7460" fmla="*/ 1555909 w 6624923"/>
              <a:gd name="connsiteY7460" fmla="*/ 1492091 h 4288440"/>
              <a:gd name="connsiteX7461" fmla="*/ 1560576 w 6624923"/>
              <a:gd name="connsiteY7461" fmla="*/ 1501426 h 4288440"/>
              <a:gd name="connsiteX7462" fmla="*/ 1569911 w 6624923"/>
              <a:gd name="connsiteY7462" fmla="*/ 1506093 h 4288440"/>
              <a:gd name="connsiteX7463" fmla="*/ 1574578 w 6624923"/>
              <a:gd name="connsiteY7463" fmla="*/ 1510760 h 4288440"/>
              <a:gd name="connsiteX7464" fmla="*/ 1579245 w 6624923"/>
              <a:gd name="connsiteY7464" fmla="*/ 1510760 h 4288440"/>
              <a:gd name="connsiteX7465" fmla="*/ 1579245 w 6624923"/>
              <a:gd name="connsiteY7465" fmla="*/ 1515428 h 4288440"/>
              <a:gd name="connsiteX7466" fmla="*/ 1583912 w 6624923"/>
              <a:gd name="connsiteY7466" fmla="*/ 1520095 h 4288440"/>
              <a:gd name="connsiteX7467" fmla="*/ 1583912 w 6624923"/>
              <a:gd name="connsiteY7467" fmla="*/ 1515428 h 4288440"/>
              <a:gd name="connsiteX7468" fmla="*/ 1588580 w 6624923"/>
              <a:gd name="connsiteY7468" fmla="*/ 1505998 h 4288440"/>
              <a:gd name="connsiteX7469" fmla="*/ 1588580 w 6624923"/>
              <a:gd name="connsiteY7469" fmla="*/ 1501331 h 4288440"/>
              <a:gd name="connsiteX7470" fmla="*/ 1593247 w 6624923"/>
              <a:gd name="connsiteY7470" fmla="*/ 1501331 h 4288440"/>
              <a:gd name="connsiteX7471" fmla="*/ 1593247 w 6624923"/>
              <a:gd name="connsiteY7471" fmla="*/ 1496663 h 4288440"/>
              <a:gd name="connsiteX7472" fmla="*/ 1593247 w 6624923"/>
              <a:gd name="connsiteY7472" fmla="*/ 1491996 h 4288440"/>
              <a:gd name="connsiteX7473" fmla="*/ 1602581 w 6624923"/>
              <a:gd name="connsiteY7473" fmla="*/ 1487329 h 4288440"/>
              <a:gd name="connsiteX7474" fmla="*/ 1607249 w 6624923"/>
              <a:gd name="connsiteY7474" fmla="*/ 1482662 h 4288440"/>
              <a:gd name="connsiteX7475" fmla="*/ 1602581 w 6624923"/>
              <a:gd name="connsiteY7475" fmla="*/ 1482662 h 4288440"/>
              <a:gd name="connsiteX7476" fmla="*/ 1597914 w 6624923"/>
              <a:gd name="connsiteY7476" fmla="*/ 1482662 h 4288440"/>
              <a:gd name="connsiteX7477" fmla="*/ 1602581 w 6624923"/>
              <a:gd name="connsiteY7477" fmla="*/ 1477994 h 4288440"/>
              <a:gd name="connsiteX7478" fmla="*/ 1607249 w 6624923"/>
              <a:gd name="connsiteY7478" fmla="*/ 1473327 h 4288440"/>
              <a:gd name="connsiteX7479" fmla="*/ 1611916 w 6624923"/>
              <a:gd name="connsiteY7479" fmla="*/ 1473327 h 4288440"/>
              <a:gd name="connsiteX7480" fmla="*/ 1616583 w 6624923"/>
              <a:gd name="connsiteY7480" fmla="*/ 1477994 h 4288440"/>
              <a:gd name="connsiteX7481" fmla="*/ 1616583 w 6624923"/>
              <a:gd name="connsiteY7481" fmla="*/ 1482662 h 4288440"/>
              <a:gd name="connsiteX7482" fmla="*/ 1616583 w 6624923"/>
              <a:gd name="connsiteY7482" fmla="*/ 1491996 h 4288440"/>
              <a:gd name="connsiteX7483" fmla="*/ 1621250 w 6624923"/>
              <a:gd name="connsiteY7483" fmla="*/ 1491996 h 4288440"/>
              <a:gd name="connsiteX7484" fmla="*/ 1621250 w 6624923"/>
              <a:gd name="connsiteY7484" fmla="*/ 1491996 h 4288440"/>
              <a:gd name="connsiteX7485" fmla="*/ 1621250 w 6624923"/>
              <a:gd name="connsiteY7485" fmla="*/ 1501331 h 4288440"/>
              <a:gd name="connsiteX7486" fmla="*/ 1616583 w 6624923"/>
              <a:gd name="connsiteY7486" fmla="*/ 1510665 h 4288440"/>
              <a:gd name="connsiteX7487" fmla="*/ 1611916 w 6624923"/>
              <a:gd name="connsiteY7487" fmla="*/ 1515332 h 4288440"/>
              <a:gd name="connsiteX7488" fmla="*/ 1611916 w 6624923"/>
              <a:gd name="connsiteY7488" fmla="*/ 1520000 h 4288440"/>
              <a:gd name="connsiteX7489" fmla="*/ 1607249 w 6624923"/>
              <a:gd name="connsiteY7489" fmla="*/ 1520000 h 4288440"/>
              <a:gd name="connsiteX7490" fmla="*/ 1593152 w 6624923"/>
              <a:gd name="connsiteY7490" fmla="*/ 1520000 h 4288440"/>
              <a:gd name="connsiteX7491" fmla="*/ 1593152 w 6624923"/>
              <a:gd name="connsiteY7491" fmla="*/ 1520000 h 4288440"/>
              <a:gd name="connsiteX7492" fmla="*/ 1593152 w 6624923"/>
              <a:gd name="connsiteY7492" fmla="*/ 1524667 h 4288440"/>
              <a:gd name="connsiteX7493" fmla="*/ 1597819 w 6624923"/>
              <a:gd name="connsiteY7493" fmla="*/ 1534001 h 4288440"/>
              <a:gd name="connsiteX7494" fmla="*/ 1597819 w 6624923"/>
              <a:gd name="connsiteY7494" fmla="*/ 1538668 h 4288440"/>
              <a:gd name="connsiteX7495" fmla="*/ 1597819 w 6624923"/>
              <a:gd name="connsiteY7495" fmla="*/ 1538668 h 4288440"/>
              <a:gd name="connsiteX7496" fmla="*/ 1602486 w 6624923"/>
              <a:gd name="connsiteY7496" fmla="*/ 1529334 h 4288440"/>
              <a:gd name="connsiteX7497" fmla="*/ 1602486 w 6624923"/>
              <a:gd name="connsiteY7497" fmla="*/ 1524667 h 4288440"/>
              <a:gd name="connsiteX7498" fmla="*/ 1607153 w 6624923"/>
              <a:gd name="connsiteY7498" fmla="*/ 1524667 h 4288440"/>
              <a:gd name="connsiteX7499" fmla="*/ 1611821 w 6624923"/>
              <a:gd name="connsiteY7499" fmla="*/ 1520000 h 4288440"/>
              <a:gd name="connsiteX7500" fmla="*/ 1621155 w 6624923"/>
              <a:gd name="connsiteY7500" fmla="*/ 1515332 h 4288440"/>
              <a:gd name="connsiteX7501" fmla="*/ 1625822 w 6624923"/>
              <a:gd name="connsiteY7501" fmla="*/ 1510665 h 4288440"/>
              <a:gd name="connsiteX7502" fmla="*/ 1625822 w 6624923"/>
              <a:gd name="connsiteY7502" fmla="*/ 1505998 h 4288440"/>
              <a:gd name="connsiteX7503" fmla="*/ 1630489 w 6624923"/>
              <a:gd name="connsiteY7503" fmla="*/ 1505998 h 4288440"/>
              <a:gd name="connsiteX7504" fmla="*/ 1630489 w 6624923"/>
              <a:gd name="connsiteY7504" fmla="*/ 1510665 h 4288440"/>
              <a:gd name="connsiteX7505" fmla="*/ 1635157 w 6624923"/>
              <a:gd name="connsiteY7505" fmla="*/ 1510665 h 4288440"/>
              <a:gd name="connsiteX7506" fmla="*/ 1639824 w 6624923"/>
              <a:gd name="connsiteY7506" fmla="*/ 1510665 h 4288440"/>
              <a:gd name="connsiteX7507" fmla="*/ 1639824 w 6624923"/>
              <a:gd name="connsiteY7507" fmla="*/ 1505998 h 4288440"/>
              <a:gd name="connsiteX7508" fmla="*/ 1635157 w 6624923"/>
              <a:gd name="connsiteY7508" fmla="*/ 1501331 h 4288440"/>
              <a:gd name="connsiteX7509" fmla="*/ 1639824 w 6624923"/>
              <a:gd name="connsiteY7509" fmla="*/ 1487234 h 4288440"/>
              <a:gd name="connsiteX7510" fmla="*/ 1644491 w 6624923"/>
              <a:gd name="connsiteY7510" fmla="*/ 1463802 h 4288440"/>
              <a:gd name="connsiteX7511" fmla="*/ 1644491 w 6624923"/>
              <a:gd name="connsiteY7511" fmla="*/ 1445038 h 4288440"/>
              <a:gd name="connsiteX7512" fmla="*/ 1649159 w 6624923"/>
              <a:gd name="connsiteY7512" fmla="*/ 1426274 h 4288440"/>
              <a:gd name="connsiteX7513" fmla="*/ 1653826 w 6624923"/>
              <a:gd name="connsiteY7513" fmla="*/ 1416939 h 4288440"/>
              <a:gd name="connsiteX7514" fmla="*/ 1653826 w 6624923"/>
              <a:gd name="connsiteY7514" fmla="*/ 1416939 h 4288440"/>
              <a:gd name="connsiteX7515" fmla="*/ 1658493 w 6624923"/>
              <a:gd name="connsiteY7515" fmla="*/ 1431036 h 4288440"/>
              <a:gd name="connsiteX7516" fmla="*/ 1658493 w 6624923"/>
              <a:gd name="connsiteY7516" fmla="*/ 1445133 h 4288440"/>
              <a:gd name="connsiteX7517" fmla="*/ 1663160 w 6624923"/>
              <a:gd name="connsiteY7517" fmla="*/ 1426369 h 4288440"/>
              <a:gd name="connsiteX7518" fmla="*/ 1663160 w 6624923"/>
              <a:gd name="connsiteY7518" fmla="*/ 1417034 h 4288440"/>
              <a:gd name="connsiteX7519" fmla="*/ 1667828 w 6624923"/>
              <a:gd name="connsiteY7519" fmla="*/ 1407605 h 4288440"/>
              <a:gd name="connsiteX7520" fmla="*/ 1672495 w 6624923"/>
              <a:gd name="connsiteY7520" fmla="*/ 1402937 h 4288440"/>
              <a:gd name="connsiteX7521" fmla="*/ 1677162 w 6624923"/>
              <a:gd name="connsiteY7521" fmla="*/ 1402937 h 4288440"/>
              <a:gd name="connsiteX7522" fmla="*/ 1677162 w 6624923"/>
              <a:gd name="connsiteY7522" fmla="*/ 1402937 h 4288440"/>
              <a:gd name="connsiteX7523" fmla="*/ 1667828 w 6624923"/>
              <a:gd name="connsiteY7523" fmla="*/ 1393603 h 4288440"/>
              <a:gd name="connsiteX7524" fmla="*/ 1663160 w 6624923"/>
              <a:gd name="connsiteY7524" fmla="*/ 1388936 h 4288440"/>
              <a:gd name="connsiteX7525" fmla="*/ 1667828 w 6624923"/>
              <a:gd name="connsiteY7525" fmla="*/ 1388936 h 4288440"/>
              <a:gd name="connsiteX7526" fmla="*/ 1672495 w 6624923"/>
              <a:gd name="connsiteY7526" fmla="*/ 1393603 h 4288440"/>
              <a:gd name="connsiteX7527" fmla="*/ 1686592 w 6624923"/>
              <a:gd name="connsiteY7527" fmla="*/ 1398270 h 4288440"/>
              <a:gd name="connsiteX7528" fmla="*/ 1686592 w 6624923"/>
              <a:gd name="connsiteY7528" fmla="*/ 1412367 h 4288440"/>
              <a:gd name="connsiteX7529" fmla="*/ 1691259 w 6624923"/>
              <a:gd name="connsiteY7529" fmla="*/ 1412367 h 4288440"/>
              <a:gd name="connsiteX7530" fmla="*/ 1700593 w 6624923"/>
              <a:gd name="connsiteY7530" fmla="*/ 1407700 h 4288440"/>
              <a:gd name="connsiteX7531" fmla="*/ 1705261 w 6624923"/>
              <a:gd name="connsiteY7531" fmla="*/ 1403033 h 4288440"/>
              <a:gd name="connsiteX7532" fmla="*/ 1709928 w 6624923"/>
              <a:gd name="connsiteY7532" fmla="*/ 1403033 h 4288440"/>
              <a:gd name="connsiteX7533" fmla="*/ 1705261 w 6624923"/>
              <a:gd name="connsiteY7533" fmla="*/ 1407700 h 4288440"/>
              <a:gd name="connsiteX7534" fmla="*/ 1700593 w 6624923"/>
              <a:gd name="connsiteY7534" fmla="*/ 1412367 h 4288440"/>
              <a:gd name="connsiteX7535" fmla="*/ 1691259 w 6624923"/>
              <a:gd name="connsiteY7535" fmla="*/ 1421797 h 4288440"/>
              <a:gd name="connsiteX7536" fmla="*/ 1686592 w 6624923"/>
              <a:gd name="connsiteY7536" fmla="*/ 1426464 h 4288440"/>
              <a:gd name="connsiteX7537" fmla="*/ 1681925 w 6624923"/>
              <a:gd name="connsiteY7537" fmla="*/ 1426464 h 4288440"/>
              <a:gd name="connsiteX7538" fmla="*/ 1681925 w 6624923"/>
              <a:gd name="connsiteY7538" fmla="*/ 1431131 h 4288440"/>
              <a:gd name="connsiteX7539" fmla="*/ 1686592 w 6624923"/>
              <a:gd name="connsiteY7539" fmla="*/ 1435799 h 4288440"/>
              <a:gd name="connsiteX7540" fmla="*/ 1681925 w 6624923"/>
              <a:gd name="connsiteY7540" fmla="*/ 1435799 h 4288440"/>
              <a:gd name="connsiteX7541" fmla="*/ 1677257 w 6624923"/>
              <a:gd name="connsiteY7541" fmla="*/ 1431131 h 4288440"/>
              <a:gd name="connsiteX7542" fmla="*/ 1677257 w 6624923"/>
              <a:gd name="connsiteY7542" fmla="*/ 1421797 h 4288440"/>
              <a:gd name="connsiteX7543" fmla="*/ 1672590 w 6624923"/>
              <a:gd name="connsiteY7543" fmla="*/ 1417130 h 4288440"/>
              <a:gd name="connsiteX7544" fmla="*/ 1672590 w 6624923"/>
              <a:gd name="connsiteY7544" fmla="*/ 1417130 h 4288440"/>
              <a:gd name="connsiteX7545" fmla="*/ 1672590 w 6624923"/>
              <a:gd name="connsiteY7545" fmla="*/ 1431227 h 4288440"/>
              <a:gd name="connsiteX7546" fmla="*/ 1667923 w 6624923"/>
              <a:gd name="connsiteY7546" fmla="*/ 1449991 h 4288440"/>
              <a:gd name="connsiteX7547" fmla="*/ 1667923 w 6624923"/>
              <a:gd name="connsiteY7547" fmla="*/ 1459325 h 4288440"/>
              <a:gd name="connsiteX7548" fmla="*/ 1667923 w 6624923"/>
              <a:gd name="connsiteY7548" fmla="*/ 1459325 h 4288440"/>
              <a:gd name="connsiteX7549" fmla="*/ 1677257 w 6624923"/>
              <a:gd name="connsiteY7549" fmla="*/ 1459325 h 4288440"/>
              <a:gd name="connsiteX7550" fmla="*/ 1686592 w 6624923"/>
              <a:gd name="connsiteY7550" fmla="*/ 1459325 h 4288440"/>
              <a:gd name="connsiteX7551" fmla="*/ 1691259 w 6624923"/>
              <a:gd name="connsiteY7551" fmla="*/ 1459325 h 4288440"/>
              <a:gd name="connsiteX7552" fmla="*/ 1695926 w 6624923"/>
              <a:gd name="connsiteY7552" fmla="*/ 1468660 h 4288440"/>
              <a:gd name="connsiteX7553" fmla="*/ 1691259 w 6624923"/>
              <a:gd name="connsiteY7553" fmla="*/ 1473327 h 4288440"/>
              <a:gd name="connsiteX7554" fmla="*/ 1700593 w 6624923"/>
              <a:gd name="connsiteY7554" fmla="*/ 1473327 h 4288440"/>
              <a:gd name="connsiteX7555" fmla="*/ 1709928 w 6624923"/>
              <a:gd name="connsiteY7555" fmla="*/ 1463993 h 4288440"/>
              <a:gd name="connsiteX7556" fmla="*/ 1709928 w 6624923"/>
              <a:gd name="connsiteY7556" fmla="*/ 1445228 h 4288440"/>
              <a:gd name="connsiteX7557" fmla="*/ 1709928 w 6624923"/>
              <a:gd name="connsiteY7557" fmla="*/ 1440561 h 4288440"/>
              <a:gd name="connsiteX7558" fmla="*/ 1719263 w 6624923"/>
              <a:gd name="connsiteY7558" fmla="*/ 1445228 h 4288440"/>
              <a:gd name="connsiteX7559" fmla="*/ 1723930 w 6624923"/>
              <a:gd name="connsiteY7559" fmla="*/ 1454658 h 4288440"/>
              <a:gd name="connsiteX7560" fmla="*/ 1723930 w 6624923"/>
              <a:gd name="connsiteY7560" fmla="*/ 1468755 h 4288440"/>
              <a:gd name="connsiteX7561" fmla="*/ 1719263 w 6624923"/>
              <a:gd name="connsiteY7561" fmla="*/ 1492187 h 4288440"/>
              <a:gd name="connsiteX7562" fmla="*/ 1709928 w 6624923"/>
              <a:gd name="connsiteY7562" fmla="*/ 1525048 h 4288440"/>
              <a:gd name="connsiteX7563" fmla="*/ 1709928 w 6624923"/>
              <a:gd name="connsiteY7563" fmla="*/ 1534382 h 4288440"/>
              <a:gd name="connsiteX7564" fmla="*/ 1705261 w 6624923"/>
              <a:gd name="connsiteY7564" fmla="*/ 1543717 h 4288440"/>
              <a:gd name="connsiteX7565" fmla="*/ 1709928 w 6624923"/>
              <a:gd name="connsiteY7565" fmla="*/ 1562481 h 4288440"/>
              <a:gd name="connsiteX7566" fmla="*/ 1714595 w 6624923"/>
              <a:gd name="connsiteY7566" fmla="*/ 1567148 h 4288440"/>
              <a:gd name="connsiteX7567" fmla="*/ 1719263 w 6624923"/>
              <a:gd name="connsiteY7567" fmla="*/ 1567148 h 4288440"/>
              <a:gd name="connsiteX7568" fmla="*/ 1719263 w 6624923"/>
              <a:gd name="connsiteY7568" fmla="*/ 1567148 h 4288440"/>
              <a:gd name="connsiteX7569" fmla="*/ 1719263 w 6624923"/>
              <a:gd name="connsiteY7569" fmla="*/ 1557814 h 4288440"/>
              <a:gd name="connsiteX7570" fmla="*/ 1723930 w 6624923"/>
              <a:gd name="connsiteY7570" fmla="*/ 1557814 h 4288440"/>
              <a:gd name="connsiteX7571" fmla="*/ 1728597 w 6624923"/>
              <a:gd name="connsiteY7571" fmla="*/ 1557814 h 4288440"/>
              <a:gd name="connsiteX7572" fmla="*/ 1737932 w 6624923"/>
              <a:gd name="connsiteY7572" fmla="*/ 1562481 h 4288440"/>
              <a:gd name="connsiteX7573" fmla="*/ 1737932 w 6624923"/>
              <a:gd name="connsiteY7573" fmla="*/ 1557814 h 4288440"/>
              <a:gd name="connsiteX7574" fmla="*/ 1733264 w 6624923"/>
              <a:gd name="connsiteY7574" fmla="*/ 1548479 h 4288440"/>
              <a:gd name="connsiteX7575" fmla="*/ 1728597 w 6624923"/>
              <a:gd name="connsiteY7575" fmla="*/ 1543812 h 4288440"/>
              <a:gd name="connsiteX7576" fmla="*/ 1733264 w 6624923"/>
              <a:gd name="connsiteY7576" fmla="*/ 1534478 h 4288440"/>
              <a:gd name="connsiteX7577" fmla="*/ 1733264 w 6624923"/>
              <a:gd name="connsiteY7577" fmla="*/ 1529810 h 4288440"/>
              <a:gd name="connsiteX7578" fmla="*/ 1737932 w 6624923"/>
              <a:gd name="connsiteY7578" fmla="*/ 1534478 h 4288440"/>
              <a:gd name="connsiteX7579" fmla="*/ 1742599 w 6624923"/>
              <a:gd name="connsiteY7579" fmla="*/ 1539145 h 4288440"/>
              <a:gd name="connsiteX7580" fmla="*/ 1747266 w 6624923"/>
              <a:gd name="connsiteY7580" fmla="*/ 1529810 h 4288440"/>
              <a:gd name="connsiteX7581" fmla="*/ 1751933 w 6624923"/>
              <a:gd name="connsiteY7581" fmla="*/ 1520476 h 4288440"/>
              <a:gd name="connsiteX7582" fmla="*/ 1756601 w 6624923"/>
              <a:gd name="connsiteY7582" fmla="*/ 1506379 h 4288440"/>
              <a:gd name="connsiteX7583" fmla="*/ 1761268 w 6624923"/>
              <a:gd name="connsiteY7583" fmla="*/ 1497044 h 4288440"/>
              <a:gd name="connsiteX7584" fmla="*/ 1765935 w 6624923"/>
              <a:gd name="connsiteY7584" fmla="*/ 1492377 h 4288440"/>
              <a:gd name="connsiteX7585" fmla="*/ 1765935 w 6624923"/>
              <a:gd name="connsiteY7585" fmla="*/ 1497044 h 4288440"/>
              <a:gd name="connsiteX7586" fmla="*/ 1761268 w 6624923"/>
              <a:gd name="connsiteY7586" fmla="*/ 1506379 h 4288440"/>
              <a:gd name="connsiteX7587" fmla="*/ 1761268 w 6624923"/>
              <a:gd name="connsiteY7587" fmla="*/ 1520476 h 4288440"/>
              <a:gd name="connsiteX7588" fmla="*/ 1756601 w 6624923"/>
              <a:gd name="connsiteY7588" fmla="*/ 1529810 h 4288440"/>
              <a:gd name="connsiteX7589" fmla="*/ 1756601 w 6624923"/>
              <a:gd name="connsiteY7589" fmla="*/ 1534478 h 4288440"/>
              <a:gd name="connsiteX7590" fmla="*/ 1761268 w 6624923"/>
              <a:gd name="connsiteY7590" fmla="*/ 1529810 h 4288440"/>
              <a:gd name="connsiteX7591" fmla="*/ 1765935 w 6624923"/>
              <a:gd name="connsiteY7591" fmla="*/ 1525143 h 4288440"/>
              <a:gd name="connsiteX7592" fmla="*/ 1765935 w 6624923"/>
              <a:gd name="connsiteY7592" fmla="*/ 1520476 h 4288440"/>
              <a:gd name="connsiteX7593" fmla="*/ 1765935 w 6624923"/>
              <a:gd name="connsiteY7593" fmla="*/ 1515809 h 4288440"/>
              <a:gd name="connsiteX7594" fmla="*/ 1770602 w 6624923"/>
              <a:gd name="connsiteY7594" fmla="*/ 1506379 h 4288440"/>
              <a:gd name="connsiteX7595" fmla="*/ 1779937 w 6624923"/>
              <a:gd name="connsiteY7595" fmla="*/ 1497044 h 4288440"/>
              <a:gd name="connsiteX7596" fmla="*/ 1784604 w 6624923"/>
              <a:gd name="connsiteY7596" fmla="*/ 1487710 h 4288440"/>
              <a:gd name="connsiteX7597" fmla="*/ 1784604 w 6624923"/>
              <a:gd name="connsiteY7597" fmla="*/ 1478280 h 4288440"/>
              <a:gd name="connsiteX7598" fmla="*/ 1775270 w 6624923"/>
              <a:gd name="connsiteY7598" fmla="*/ 1478280 h 4288440"/>
              <a:gd name="connsiteX7599" fmla="*/ 1775270 w 6624923"/>
              <a:gd name="connsiteY7599" fmla="*/ 1482947 h 4288440"/>
              <a:gd name="connsiteX7600" fmla="*/ 1770602 w 6624923"/>
              <a:gd name="connsiteY7600" fmla="*/ 1487614 h 4288440"/>
              <a:gd name="connsiteX7601" fmla="*/ 1765935 w 6624923"/>
              <a:gd name="connsiteY7601" fmla="*/ 1482947 h 4288440"/>
              <a:gd name="connsiteX7602" fmla="*/ 1770602 w 6624923"/>
              <a:gd name="connsiteY7602" fmla="*/ 1473518 h 4288440"/>
              <a:gd name="connsiteX7603" fmla="*/ 1775270 w 6624923"/>
              <a:gd name="connsiteY7603" fmla="*/ 1464183 h 4288440"/>
              <a:gd name="connsiteX7604" fmla="*/ 1779937 w 6624923"/>
              <a:gd name="connsiteY7604" fmla="*/ 1454849 h 4288440"/>
              <a:gd name="connsiteX7605" fmla="*/ 1784604 w 6624923"/>
              <a:gd name="connsiteY7605" fmla="*/ 1450181 h 4288440"/>
              <a:gd name="connsiteX7606" fmla="*/ 1789271 w 6624923"/>
              <a:gd name="connsiteY7606" fmla="*/ 1445514 h 4288440"/>
              <a:gd name="connsiteX7607" fmla="*/ 1789271 w 6624923"/>
              <a:gd name="connsiteY7607" fmla="*/ 1440847 h 4288440"/>
              <a:gd name="connsiteX7608" fmla="*/ 1784604 w 6624923"/>
              <a:gd name="connsiteY7608" fmla="*/ 1440847 h 4288440"/>
              <a:gd name="connsiteX7609" fmla="*/ 1779937 w 6624923"/>
              <a:gd name="connsiteY7609" fmla="*/ 1436180 h 4288440"/>
              <a:gd name="connsiteX7610" fmla="*/ 1775270 w 6624923"/>
              <a:gd name="connsiteY7610" fmla="*/ 1431512 h 4288440"/>
              <a:gd name="connsiteX7611" fmla="*/ 1770602 w 6624923"/>
              <a:gd name="connsiteY7611" fmla="*/ 1426845 h 4288440"/>
              <a:gd name="connsiteX7612" fmla="*/ 1765935 w 6624923"/>
              <a:gd name="connsiteY7612" fmla="*/ 1426845 h 4288440"/>
              <a:gd name="connsiteX7613" fmla="*/ 1761268 w 6624923"/>
              <a:gd name="connsiteY7613" fmla="*/ 1422178 h 4288440"/>
              <a:gd name="connsiteX7614" fmla="*/ 1756601 w 6624923"/>
              <a:gd name="connsiteY7614" fmla="*/ 1417511 h 4288440"/>
              <a:gd name="connsiteX7615" fmla="*/ 1761268 w 6624923"/>
              <a:gd name="connsiteY7615" fmla="*/ 1412843 h 4288440"/>
              <a:gd name="connsiteX7616" fmla="*/ 1765935 w 6624923"/>
              <a:gd name="connsiteY7616" fmla="*/ 1412843 h 4288440"/>
              <a:gd name="connsiteX7617" fmla="*/ 1770602 w 6624923"/>
              <a:gd name="connsiteY7617" fmla="*/ 1412843 h 4288440"/>
              <a:gd name="connsiteX7618" fmla="*/ 1770602 w 6624923"/>
              <a:gd name="connsiteY7618" fmla="*/ 1412843 h 4288440"/>
              <a:gd name="connsiteX7619" fmla="*/ 1775270 w 6624923"/>
              <a:gd name="connsiteY7619" fmla="*/ 1408176 h 4288440"/>
              <a:gd name="connsiteX7620" fmla="*/ 1779937 w 6624923"/>
              <a:gd name="connsiteY7620" fmla="*/ 1408176 h 4288440"/>
              <a:gd name="connsiteX7621" fmla="*/ 1784604 w 6624923"/>
              <a:gd name="connsiteY7621" fmla="*/ 1412843 h 4288440"/>
              <a:gd name="connsiteX7622" fmla="*/ 1784604 w 6624923"/>
              <a:gd name="connsiteY7622" fmla="*/ 1417511 h 4288440"/>
              <a:gd name="connsiteX7623" fmla="*/ 1784604 w 6624923"/>
              <a:gd name="connsiteY7623" fmla="*/ 1417511 h 4288440"/>
              <a:gd name="connsiteX7624" fmla="*/ 1789271 w 6624923"/>
              <a:gd name="connsiteY7624" fmla="*/ 1412843 h 4288440"/>
              <a:gd name="connsiteX7625" fmla="*/ 1784604 w 6624923"/>
              <a:gd name="connsiteY7625" fmla="*/ 1408176 h 4288440"/>
              <a:gd name="connsiteX7626" fmla="*/ 1775270 w 6624923"/>
              <a:gd name="connsiteY7626" fmla="*/ 1403509 h 4288440"/>
              <a:gd name="connsiteX7627" fmla="*/ 1770602 w 6624923"/>
              <a:gd name="connsiteY7627" fmla="*/ 1403509 h 4288440"/>
              <a:gd name="connsiteX7628" fmla="*/ 1761268 w 6624923"/>
              <a:gd name="connsiteY7628" fmla="*/ 1408176 h 4288440"/>
              <a:gd name="connsiteX7629" fmla="*/ 1742504 w 6624923"/>
              <a:gd name="connsiteY7629" fmla="*/ 1408176 h 4288440"/>
              <a:gd name="connsiteX7630" fmla="*/ 1723739 w 6624923"/>
              <a:gd name="connsiteY7630" fmla="*/ 1403509 h 4288440"/>
              <a:gd name="connsiteX7631" fmla="*/ 1709642 w 6624923"/>
              <a:gd name="connsiteY7631" fmla="*/ 1398842 h 4288440"/>
              <a:gd name="connsiteX7632" fmla="*/ 1704975 w 6624923"/>
              <a:gd name="connsiteY7632" fmla="*/ 1394174 h 4288440"/>
              <a:gd name="connsiteX7633" fmla="*/ 1700308 w 6624923"/>
              <a:gd name="connsiteY7633" fmla="*/ 1394174 h 4288440"/>
              <a:gd name="connsiteX7634" fmla="*/ 1700308 w 6624923"/>
              <a:gd name="connsiteY7634" fmla="*/ 1398842 h 4288440"/>
              <a:gd name="connsiteX7635" fmla="*/ 1695641 w 6624923"/>
              <a:gd name="connsiteY7635" fmla="*/ 1403509 h 4288440"/>
              <a:gd name="connsiteX7636" fmla="*/ 1690973 w 6624923"/>
              <a:gd name="connsiteY7636" fmla="*/ 1403509 h 4288440"/>
              <a:gd name="connsiteX7637" fmla="*/ 1690973 w 6624923"/>
              <a:gd name="connsiteY7637" fmla="*/ 1398842 h 4288440"/>
              <a:gd name="connsiteX7638" fmla="*/ 1690973 w 6624923"/>
              <a:gd name="connsiteY7638" fmla="*/ 1394174 h 4288440"/>
              <a:gd name="connsiteX7639" fmla="*/ 1690973 w 6624923"/>
              <a:gd name="connsiteY7639" fmla="*/ 1394174 h 4288440"/>
              <a:gd name="connsiteX7640" fmla="*/ 1686306 w 6624923"/>
              <a:gd name="connsiteY7640" fmla="*/ 1389507 h 4288440"/>
              <a:gd name="connsiteX7641" fmla="*/ 1672209 w 6624923"/>
              <a:gd name="connsiteY7641" fmla="*/ 1384840 h 4288440"/>
              <a:gd name="connsiteX7642" fmla="*/ 1662875 w 6624923"/>
              <a:gd name="connsiteY7642" fmla="*/ 1380173 h 4288440"/>
              <a:gd name="connsiteX7643" fmla="*/ 1653540 w 6624923"/>
              <a:gd name="connsiteY7643" fmla="*/ 1375505 h 4288440"/>
              <a:gd name="connsiteX7644" fmla="*/ 1644206 w 6624923"/>
              <a:gd name="connsiteY7644" fmla="*/ 1370838 h 4288440"/>
              <a:gd name="connsiteX7645" fmla="*/ 1634871 w 6624923"/>
              <a:gd name="connsiteY7645" fmla="*/ 1375505 h 4288440"/>
              <a:gd name="connsiteX7646" fmla="*/ 1620774 w 6624923"/>
              <a:gd name="connsiteY7646" fmla="*/ 1380173 h 4288440"/>
              <a:gd name="connsiteX7647" fmla="*/ 1616107 w 6624923"/>
              <a:gd name="connsiteY7647" fmla="*/ 1380173 h 4288440"/>
              <a:gd name="connsiteX7648" fmla="*/ 1602010 w 6624923"/>
              <a:gd name="connsiteY7648" fmla="*/ 1384840 h 4288440"/>
              <a:gd name="connsiteX7649" fmla="*/ 1583246 w 6624923"/>
              <a:gd name="connsiteY7649" fmla="*/ 1398937 h 4288440"/>
              <a:gd name="connsiteX7650" fmla="*/ 1564481 w 6624923"/>
              <a:gd name="connsiteY7650" fmla="*/ 1408271 h 4288440"/>
              <a:gd name="connsiteX7651" fmla="*/ 1555147 w 6624923"/>
              <a:gd name="connsiteY7651" fmla="*/ 1412939 h 4288440"/>
              <a:gd name="connsiteX7652" fmla="*/ 1550480 w 6624923"/>
              <a:gd name="connsiteY7652" fmla="*/ 1417606 h 4288440"/>
              <a:gd name="connsiteX7653" fmla="*/ 1545812 w 6624923"/>
              <a:gd name="connsiteY7653" fmla="*/ 1417606 h 4288440"/>
              <a:gd name="connsiteX7654" fmla="*/ 1541145 w 6624923"/>
              <a:gd name="connsiteY7654" fmla="*/ 1422273 h 4288440"/>
              <a:gd name="connsiteX7655" fmla="*/ 1531811 w 6624923"/>
              <a:gd name="connsiteY7655" fmla="*/ 1431608 h 4288440"/>
              <a:gd name="connsiteX7656" fmla="*/ 1522476 w 6624923"/>
              <a:gd name="connsiteY7656" fmla="*/ 1440942 h 4288440"/>
              <a:gd name="connsiteX7657" fmla="*/ 1517809 w 6624923"/>
              <a:gd name="connsiteY7657" fmla="*/ 1445609 h 4288440"/>
              <a:gd name="connsiteX7658" fmla="*/ 1513142 w 6624923"/>
              <a:gd name="connsiteY7658" fmla="*/ 1455039 h 4288440"/>
              <a:gd name="connsiteX7659" fmla="*/ 1508474 w 6624923"/>
              <a:gd name="connsiteY7659" fmla="*/ 1450372 h 4288440"/>
              <a:gd name="connsiteX7660" fmla="*/ 1499140 w 6624923"/>
              <a:gd name="connsiteY7660" fmla="*/ 1445705 h 4288440"/>
              <a:gd name="connsiteX7661" fmla="*/ 1489805 w 6624923"/>
              <a:gd name="connsiteY7661" fmla="*/ 1445705 h 4288440"/>
              <a:gd name="connsiteX7662" fmla="*/ 1475708 w 6624923"/>
              <a:gd name="connsiteY7662" fmla="*/ 1450372 h 4288440"/>
              <a:gd name="connsiteX7663" fmla="*/ 1466374 w 6624923"/>
              <a:gd name="connsiteY7663" fmla="*/ 1455039 h 4288440"/>
              <a:gd name="connsiteX7664" fmla="*/ 1447610 w 6624923"/>
              <a:gd name="connsiteY7664" fmla="*/ 1473803 h 4288440"/>
              <a:gd name="connsiteX7665" fmla="*/ 1433513 w 6624923"/>
              <a:gd name="connsiteY7665" fmla="*/ 1473803 h 4288440"/>
              <a:gd name="connsiteX7666" fmla="*/ 1428845 w 6624923"/>
              <a:gd name="connsiteY7666" fmla="*/ 1473803 h 4288440"/>
              <a:gd name="connsiteX7667" fmla="*/ 1424178 w 6624923"/>
              <a:gd name="connsiteY7667" fmla="*/ 1478471 h 4288440"/>
              <a:gd name="connsiteX7668" fmla="*/ 1419511 w 6624923"/>
              <a:gd name="connsiteY7668" fmla="*/ 1483138 h 4288440"/>
              <a:gd name="connsiteX7669" fmla="*/ 1414843 w 6624923"/>
              <a:gd name="connsiteY7669" fmla="*/ 1483138 h 4288440"/>
              <a:gd name="connsiteX7670" fmla="*/ 1414843 w 6624923"/>
              <a:gd name="connsiteY7670" fmla="*/ 1487805 h 4288440"/>
              <a:gd name="connsiteX7671" fmla="*/ 1414843 w 6624923"/>
              <a:gd name="connsiteY7671" fmla="*/ 1492472 h 4288440"/>
              <a:gd name="connsiteX7672" fmla="*/ 1410176 w 6624923"/>
              <a:gd name="connsiteY7672" fmla="*/ 1497139 h 4288440"/>
              <a:gd name="connsiteX7673" fmla="*/ 1405509 w 6624923"/>
              <a:gd name="connsiteY7673" fmla="*/ 1501807 h 4288440"/>
              <a:gd name="connsiteX7674" fmla="*/ 1410176 w 6624923"/>
              <a:gd name="connsiteY7674" fmla="*/ 1501807 h 4288440"/>
              <a:gd name="connsiteX7675" fmla="*/ 1414843 w 6624923"/>
              <a:gd name="connsiteY7675" fmla="*/ 1501807 h 4288440"/>
              <a:gd name="connsiteX7676" fmla="*/ 1424178 w 6624923"/>
              <a:gd name="connsiteY7676" fmla="*/ 1497139 h 4288440"/>
              <a:gd name="connsiteX7677" fmla="*/ 1428845 w 6624923"/>
              <a:gd name="connsiteY7677" fmla="*/ 1501807 h 4288440"/>
              <a:gd name="connsiteX7678" fmla="*/ 1424178 w 6624923"/>
              <a:gd name="connsiteY7678" fmla="*/ 1506474 h 4288440"/>
              <a:gd name="connsiteX7679" fmla="*/ 1419511 w 6624923"/>
              <a:gd name="connsiteY7679" fmla="*/ 1506474 h 4288440"/>
              <a:gd name="connsiteX7680" fmla="*/ 1410176 w 6624923"/>
              <a:gd name="connsiteY7680" fmla="*/ 1511141 h 4288440"/>
              <a:gd name="connsiteX7681" fmla="*/ 1410176 w 6624923"/>
              <a:gd name="connsiteY7681" fmla="*/ 1515809 h 4288440"/>
              <a:gd name="connsiteX7682" fmla="*/ 1410176 w 6624923"/>
              <a:gd name="connsiteY7682" fmla="*/ 1515809 h 4288440"/>
              <a:gd name="connsiteX7683" fmla="*/ 1419511 w 6624923"/>
              <a:gd name="connsiteY7683" fmla="*/ 1515809 h 4288440"/>
              <a:gd name="connsiteX7684" fmla="*/ 1433608 w 6624923"/>
              <a:gd name="connsiteY7684" fmla="*/ 1511141 h 4288440"/>
              <a:gd name="connsiteX7685" fmla="*/ 1433608 w 6624923"/>
              <a:gd name="connsiteY7685" fmla="*/ 1511141 h 4288440"/>
              <a:gd name="connsiteX7686" fmla="*/ 1433608 w 6624923"/>
              <a:gd name="connsiteY7686" fmla="*/ 1515809 h 4288440"/>
              <a:gd name="connsiteX7687" fmla="*/ 1428941 w 6624923"/>
              <a:gd name="connsiteY7687" fmla="*/ 1525143 h 4288440"/>
              <a:gd name="connsiteX7688" fmla="*/ 1433608 w 6624923"/>
              <a:gd name="connsiteY7688" fmla="*/ 1525143 h 4288440"/>
              <a:gd name="connsiteX7689" fmla="*/ 1433608 w 6624923"/>
              <a:gd name="connsiteY7689" fmla="*/ 1529810 h 4288440"/>
              <a:gd name="connsiteX7690" fmla="*/ 1428941 w 6624923"/>
              <a:gd name="connsiteY7690" fmla="*/ 1539145 h 4288440"/>
              <a:gd name="connsiteX7691" fmla="*/ 1424273 w 6624923"/>
              <a:gd name="connsiteY7691" fmla="*/ 1548575 h 4288440"/>
              <a:gd name="connsiteX7692" fmla="*/ 1414939 w 6624923"/>
              <a:gd name="connsiteY7692" fmla="*/ 1553242 h 4288440"/>
              <a:gd name="connsiteX7693" fmla="*/ 1410272 w 6624923"/>
              <a:gd name="connsiteY7693" fmla="*/ 1553242 h 4288440"/>
              <a:gd name="connsiteX7694" fmla="*/ 1410272 w 6624923"/>
              <a:gd name="connsiteY7694" fmla="*/ 1548575 h 4288440"/>
              <a:gd name="connsiteX7695" fmla="*/ 1414939 w 6624923"/>
              <a:gd name="connsiteY7695" fmla="*/ 1543907 h 4288440"/>
              <a:gd name="connsiteX7696" fmla="*/ 1419606 w 6624923"/>
              <a:gd name="connsiteY7696" fmla="*/ 1529810 h 4288440"/>
              <a:gd name="connsiteX7697" fmla="*/ 1419606 w 6624923"/>
              <a:gd name="connsiteY7697" fmla="*/ 1529810 h 4288440"/>
              <a:gd name="connsiteX7698" fmla="*/ 1410272 w 6624923"/>
              <a:gd name="connsiteY7698" fmla="*/ 1520476 h 4288440"/>
              <a:gd name="connsiteX7699" fmla="*/ 1400937 w 6624923"/>
              <a:gd name="connsiteY7699" fmla="*/ 1520476 h 4288440"/>
              <a:gd name="connsiteX7700" fmla="*/ 1391603 w 6624923"/>
              <a:gd name="connsiteY7700" fmla="*/ 1520476 h 4288440"/>
              <a:gd name="connsiteX7701" fmla="*/ 1386935 w 6624923"/>
              <a:gd name="connsiteY7701" fmla="*/ 1520476 h 4288440"/>
              <a:gd name="connsiteX7702" fmla="*/ 1386935 w 6624923"/>
              <a:gd name="connsiteY7702" fmla="*/ 1515809 h 4288440"/>
              <a:gd name="connsiteX7703" fmla="*/ 1391603 w 6624923"/>
              <a:gd name="connsiteY7703" fmla="*/ 1511141 h 4288440"/>
              <a:gd name="connsiteX7704" fmla="*/ 1396270 w 6624923"/>
              <a:gd name="connsiteY7704" fmla="*/ 1506474 h 4288440"/>
              <a:gd name="connsiteX7705" fmla="*/ 1400937 w 6624923"/>
              <a:gd name="connsiteY7705" fmla="*/ 1506474 h 4288440"/>
              <a:gd name="connsiteX7706" fmla="*/ 1391603 w 6624923"/>
              <a:gd name="connsiteY7706" fmla="*/ 1497139 h 4288440"/>
              <a:gd name="connsiteX7707" fmla="*/ 1386935 w 6624923"/>
              <a:gd name="connsiteY7707" fmla="*/ 1492472 h 4288440"/>
              <a:gd name="connsiteX7708" fmla="*/ 1377601 w 6624923"/>
              <a:gd name="connsiteY7708" fmla="*/ 1497139 h 4288440"/>
              <a:gd name="connsiteX7709" fmla="*/ 1372934 w 6624923"/>
              <a:gd name="connsiteY7709" fmla="*/ 1497139 h 4288440"/>
              <a:gd name="connsiteX7710" fmla="*/ 1368266 w 6624923"/>
              <a:gd name="connsiteY7710" fmla="*/ 1497139 h 4288440"/>
              <a:gd name="connsiteX7711" fmla="*/ 1368266 w 6624923"/>
              <a:gd name="connsiteY7711" fmla="*/ 1492472 h 4288440"/>
              <a:gd name="connsiteX7712" fmla="*/ 1358932 w 6624923"/>
              <a:gd name="connsiteY7712" fmla="*/ 1497139 h 4288440"/>
              <a:gd name="connsiteX7713" fmla="*/ 1344835 w 6624923"/>
              <a:gd name="connsiteY7713" fmla="*/ 1506474 h 4288440"/>
              <a:gd name="connsiteX7714" fmla="*/ 1326071 w 6624923"/>
              <a:gd name="connsiteY7714" fmla="*/ 1515904 h 4288440"/>
              <a:gd name="connsiteX7715" fmla="*/ 1307306 w 6624923"/>
              <a:gd name="connsiteY7715" fmla="*/ 1530001 h 4288440"/>
              <a:gd name="connsiteX7716" fmla="*/ 1297972 w 6624923"/>
              <a:gd name="connsiteY7716" fmla="*/ 1539335 h 4288440"/>
              <a:gd name="connsiteX7717" fmla="*/ 1288637 w 6624923"/>
              <a:gd name="connsiteY7717" fmla="*/ 1548765 h 4288440"/>
              <a:gd name="connsiteX7718" fmla="*/ 1283970 w 6624923"/>
              <a:gd name="connsiteY7718" fmla="*/ 1553432 h 4288440"/>
              <a:gd name="connsiteX7719" fmla="*/ 1279303 w 6624923"/>
              <a:gd name="connsiteY7719" fmla="*/ 1558100 h 4288440"/>
              <a:gd name="connsiteX7720" fmla="*/ 1274636 w 6624923"/>
              <a:gd name="connsiteY7720" fmla="*/ 1567434 h 4288440"/>
              <a:gd name="connsiteX7721" fmla="*/ 1269968 w 6624923"/>
              <a:gd name="connsiteY7721" fmla="*/ 1581531 h 4288440"/>
              <a:gd name="connsiteX7722" fmla="*/ 1260634 w 6624923"/>
              <a:gd name="connsiteY7722" fmla="*/ 1600295 h 4288440"/>
              <a:gd name="connsiteX7723" fmla="*/ 1255967 w 6624923"/>
              <a:gd name="connsiteY7723" fmla="*/ 1609630 h 4288440"/>
              <a:gd name="connsiteX7724" fmla="*/ 1255967 w 6624923"/>
              <a:gd name="connsiteY7724" fmla="*/ 1614297 h 4288440"/>
              <a:gd name="connsiteX7725" fmla="*/ 1251299 w 6624923"/>
              <a:gd name="connsiteY7725" fmla="*/ 1614297 h 4288440"/>
              <a:gd name="connsiteX7726" fmla="*/ 1246632 w 6624923"/>
              <a:gd name="connsiteY7726" fmla="*/ 1618964 h 4288440"/>
              <a:gd name="connsiteX7727" fmla="*/ 1246632 w 6624923"/>
              <a:gd name="connsiteY7727" fmla="*/ 1623632 h 4288440"/>
              <a:gd name="connsiteX7728" fmla="*/ 1241965 w 6624923"/>
              <a:gd name="connsiteY7728" fmla="*/ 1628299 h 4288440"/>
              <a:gd name="connsiteX7729" fmla="*/ 1237298 w 6624923"/>
              <a:gd name="connsiteY7729" fmla="*/ 1637633 h 4288440"/>
              <a:gd name="connsiteX7730" fmla="*/ 1227963 w 6624923"/>
              <a:gd name="connsiteY7730" fmla="*/ 1647063 h 4288440"/>
              <a:gd name="connsiteX7731" fmla="*/ 1223296 w 6624923"/>
              <a:gd name="connsiteY7731" fmla="*/ 1651730 h 4288440"/>
              <a:gd name="connsiteX7732" fmla="*/ 1218629 w 6624923"/>
              <a:gd name="connsiteY7732" fmla="*/ 1661065 h 4288440"/>
              <a:gd name="connsiteX7733" fmla="*/ 1213961 w 6624923"/>
              <a:gd name="connsiteY7733" fmla="*/ 1670399 h 4288440"/>
              <a:gd name="connsiteX7734" fmla="*/ 1209294 w 6624923"/>
              <a:gd name="connsiteY7734" fmla="*/ 1670399 h 4288440"/>
              <a:gd name="connsiteX7735" fmla="*/ 1209294 w 6624923"/>
              <a:gd name="connsiteY7735" fmla="*/ 1670399 h 4288440"/>
              <a:gd name="connsiteX7736" fmla="*/ 1209294 w 6624923"/>
              <a:gd name="connsiteY7736" fmla="*/ 1661065 h 4288440"/>
              <a:gd name="connsiteX7737" fmla="*/ 1223391 w 6624923"/>
              <a:gd name="connsiteY7737" fmla="*/ 1623536 h 4288440"/>
              <a:gd name="connsiteX7738" fmla="*/ 1228058 w 6624923"/>
              <a:gd name="connsiteY7738" fmla="*/ 1609439 h 4288440"/>
              <a:gd name="connsiteX7739" fmla="*/ 1232726 w 6624923"/>
              <a:gd name="connsiteY7739" fmla="*/ 1604772 h 4288440"/>
              <a:gd name="connsiteX7740" fmla="*/ 1237393 w 6624923"/>
              <a:gd name="connsiteY7740" fmla="*/ 1604772 h 4288440"/>
              <a:gd name="connsiteX7741" fmla="*/ 1237393 w 6624923"/>
              <a:gd name="connsiteY7741" fmla="*/ 1595438 h 4288440"/>
              <a:gd name="connsiteX7742" fmla="*/ 1237393 w 6624923"/>
              <a:gd name="connsiteY7742" fmla="*/ 1590770 h 4288440"/>
              <a:gd name="connsiteX7743" fmla="*/ 1242060 w 6624923"/>
              <a:gd name="connsiteY7743" fmla="*/ 1586103 h 4288440"/>
              <a:gd name="connsiteX7744" fmla="*/ 1246727 w 6624923"/>
              <a:gd name="connsiteY7744" fmla="*/ 1581436 h 4288440"/>
              <a:gd name="connsiteX7745" fmla="*/ 1246727 w 6624923"/>
              <a:gd name="connsiteY7745" fmla="*/ 1572101 h 4288440"/>
              <a:gd name="connsiteX7746" fmla="*/ 1251395 w 6624923"/>
              <a:gd name="connsiteY7746" fmla="*/ 1567434 h 4288440"/>
              <a:gd name="connsiteX7747" fmla="*/ 1256062 w 6624923"/>
              <a:gd name="connsiteY7747" fmla="*/ 1558100 h 4288440"/>
              <a:gd name="connsiteX7748" fmla="*/ 1260729 w 6624923"/>
              <a:gd name="connsiteY7748" fmla="*/ 1548765 h 4288440"/>
              <a:gd name="connsiteX7749" fmla="*/ 1260729 w 6624923"/>
              <a:gd name="connsiteY7749" fmla="*/ 1544098 h 4288440"/>
              <a:gd name="connsiteX7750" fmla="*/ 1256062 w 6624923"/>
              <a:gd name="connsiteY7750" fmla="*/ 1544098 h 4288440"/>
              <a:gd name="connsiteX7751" fmla="*/ 1246727 w 6624923"/>
              <a:gd name="connsiteY7751" fmla="*/ 1548765 h 4288440"/>
              <a:gd name="connsiteX7752" fmla="*/ 1227963 w 6624923"/>
              <a:gd name="connsiteY7752" fmla="*/ 1567529 h 4288440"/>
              <a:gd name="connsiteX7753" fmla="*/ 1204532 w 6624923"/>
              <a:gd name="connsiteY7753" fmla="*/ 1586293 h 4288440"/>
              <a:gd name="connsiteX7754" fmla="*/ 1195197 w 6624923"/>
              <a:gd name="connsiteY7754" fmla="*/ 1595628 h 4288440"/>
              <a:gd name="connsiteX7755" fmla="*/ 1195197 w 6624923"/>
              <a:gd name="connsiteY7755" fmla="*/ 1595628 h 4288440"/>
              <a:gd name="connsiteX7756" fmla="*/ 1190530 w 6624923"/>
              <a:gd name="connsiteY7756" fmla="*/ 1595628 h 4288440"/>
              <a:gd name="connsiteX7757" fmla="*/ 1190530 w 6624923"/>
              <a:gd name="connsiteY7757" fmla="*/ 1586293 h 4288440"/>
              <a:gd name="connsiteX7758" fmla="*/ 1195197 w 6624923"/>
              <a:gd name="connsiteY7758" fmla="*/ 1576864 h 4288440"/>
              <a:gd name="connsiteX7759" fmla="*/ 1204532 w 6624923"/>
              <a:gd name="connsiteY7759" fmla="*/ 1562767 h 4288440"/>
              <a:gd name="connsiteX7760" fmla="*/ 1232630 w 6624923"/>
              <a:gd name="connsiteY7760" fmla="*/ 1539335 h 4288440"/>
              <a:gd name="connsiteX7761" fmla="*/ 1241965 w 6624923"/>
              <a:gd name="connsiteY7761" fmla="*/ 1534668 h 4288440"/>
              <a:gd name="connsiteX7762" fmla="*/ 1246632 w 6624923"/>
              <a:gd name="connsiteY7762" fmla="*/ 1530001 h 4288440"/>
              <a:gd name="connsiteX7763" fmla="*/ 1251299 w 6624923"/>
              <a:gd name="connsiteY7763" fmla="*/ 1525334 h 4288440"/>
              <a:gd name="connsiteX7764" fmla="*/ 1265396 w 6624923"/>
              <a:gd name="connsiteY7764" fmla="*/ 1525334 h 4288440"/>
              <a:gd name="connsiteX7765" fmla="*/ 1274731 w 6624923"/>
              <a:gd name="connsiteY7765" fmla="*/ 1525334 h 4288440"/>
              <a:gd name="connsiteX7766" fmla="*/ 1279398 w 6624923"/>
              <a:gd name="connsiteY7766" fmla="*/ 1525334 h 4288440"/>
              <a:gd name="connsiteX7767" fmla="*/ 1284065 w 6624923"/>
              <a:gd name="connsiteY7767" fmla="*/ 1515999 h 4288440"/>
              <a:gd name="connsiteX7768" fmla="*/ 1288733 w 6624923"/>
              <a:gd name="connsiteY7768" fmla="*/ 1506569 h 4288440"/>
              <a:gd name="connsiteX7769" fmla="*/ 1302830 w 6624923"/>
              <a:gd name="connsiteY7769" fmla="*/ 1497235 h 4288440"/>
              <a:gd name="connsiteX7770" fmla="*/ 1321594 w 6624923"/>
              <a:gd name="connsiteY7770" fmla="*/ 1492568 h 4288440"/>
              <a:gd name="connsiteX7771" fmla="*/ 1335691 w 6624923"/>
              <a:gd name="connsiteY7771" fmla="*/ 1487900 h 4288440"/>
              <a:gd name="connsiteX7772" fmla="*/ 1340358 w 6624923"/>
              <a:gd name="connsiteY7772" fmla="*/ 1492568 h 4288440"/>
              <a:gd name="connsiteX7773" fmla="*/ 1340358 w 6624923"/>
              <a:gd name="connsiteY7773" fmla="*/ 1487900 h 4288440"/>
              <a:gd name="connsiteX7774" fmla="*/ 1345025 w 6624923"/>
              <a:gd name="connsiteY7774" fmla="*/ 1478471 h 4288440"/>
              <a:gd name="connsiteX7775" fmla="*/ 1359122 w 6624923"/>
              <a:gd name="connsiteY7775" fmla="*/ 1464374 h 4288440"/>
              <a:gd name="connsiteX7776" fmla="*/ 1377887 w 6624923"/>
              <a:gd name="connsiteY7776" fmla="*/ 1455039 h 4288440"/>
              <a:gd name="connsiteX7777" fmla="*/ 1391984 w 6624923"/>
              <a:gd name="connsiteY7777" fmla="*/ 1450372 h 4288440"/>
              <a:gd name="connsiteX7778" fmla="*/ 1396651 w 6624923"/>
              <a:gd name="connsiteY7778" fmla="*/ 1445705 h 4288440"/>
              <a:gd name="connsiteX7779" fmla="*/ 1410748 w 6624923"/>
              <a:gd name="connsiteY7779" fmla="*/ 1436370 h 4288440"/>
              <a:gd name="connsiteX7780" fmla="*/ 1434179 w 6624923"/>
              <a:gd name="connsiteY7780" fmla="*/ 1427036 h 4288440"/>
              <a:gd name="connsiteX7781" fmla="*/ 1462278 w 6624923"/>
              <a:gd name="connsiteY7781" fmla="*/ 1412939 h 4288440"/>
              <a:gd name="connsiteX7782" fmla="*/ 1471613 w 6624923"/>
              <a:gd name="connsiteY7782" fmla="*/ 1408271 h 4288440"/>
              <a:gd name="connsiteX7783" fmla="*/ 1466945 w 6624923"/>
              <a:gd name="connsiteY7783" fmla="*/ 1403604 h 4288440"/>
              <a:gd name="connsiteX7784" fmla="*/ 1457611 w 6624923"/>
              <a:gd name="connsiteY7784" fmla="*/ 1394270 h 4288440"/>
              <a:gd name="connsiteX7785" fmla="*/ 1462278 w 6624923"/>
              <a:gd name="connsiteY7785" fmla="*/ 1384935 h 4288440"/>
              <a:gd name="connsiteX7786" fmla="*/ 1466945 w 6624923"/>
              <a:gd name="connsiteY7786" fmla="*/ 1380268 h 4288440"/>
              <a:gd name="connsiteX7787" fmla="*/ 1466945 w 6624923"/>
              <a:gd name="connsiteY7787" fmla="*/ 1370933 h 4288440"/>
              <a:gd name="connsiteX7788" fmla="*/ 1471613 w 6624923"/>
              <a:gd name="connsiteY7788" fmla="*/ 1356836 h 4288440"/>
              <a:gd name="connsiteX7789" fmla="*/ 1476280 w 6624923"/>
              <a:gd name="connsiteY7789" fmla="*/ 1347407 h 4288440"/>
              <a:gd name="connsiteX7790" fmla="*/ 1471613 w 6624923"/>
              <a:gd name="connsiteY7790" fmla="*/ 1342739 h 4288440"/>
              <a:gd name="connsiteX7791" fmla="*/ 1471613 w 6624923"/>
              <a:gd name="connsiteY7791" fmla="*/ 1333405 h 4288440"/>
              <a:gd name="connsiteX7792" fmla="*/ 1480947 w 6624923"/>
              <a:gd name="connsiteY7792" fmla="*/ 1342739 h 4288440"/>
              <a:gd name="connsiteX7793" fmla="*/ 1485614 w 6624923"/>
              <a:gd name="connsiteY7793" fmla="*/ 1352169 h 4288440"/>
              <a:gd name="connsiteX7794" fmla="*/ 1480947 w 6624923"/>
              <a:gd name="connsiteY7794" fmla="*/ 1366266 h 4288440"/>
              <a:gd name="connsiteX7795" fmla="*/ 1480947 w 6624923"/>
              <a:gd name="connsiteY7795" fmla="*/ 1375601 h 4288440"/>
              <a:gd name="connsiteX7796" fmla="*/ 1485614 w 6624923"/>
              <a:gd name="connsiteY7796" fmla="*/ 1385030 h 4288440"/>
              <a:gd name="connsiteX7797" fmla="*/ 1490282 w 6624923"/>
              <a:gd name="connsiteY7797" fmla="*/ 1394365 h 4288440"/>
              <a:gd name="connsiteX7798" fmla="*/ 1485614 w 6624923"/>
              <a:gd name="connsiteY7798" fmla="*/ 1399032 h 4288440"/>
              <a:gd name="connsiteX7799" fmla="*/ 1480947 w 6624923"/>
              <a:gd name="connsiteY7799" fmla="*/ 1403699 h 4288440"/>
              <a:gd name="connsiteX7800" fmla="*/ 1480947 w 6624923"/>
              <a:gd name="connsiteY7800" fmla="*/ 1408367 h 4288440"/>
              <a:gd name="connsiteX7801" fmla="*/ 1490377 w 6624923"/>
              <a:gd name="connsiteY7801" fmla="*/ 1403699 h 4288440"/>
              <a:gd name="connsiteX7802" fmla="*/ 1499711 w 6624923"/>
              <a:gd name="connsiteY7802" fmla="*/ 1399032 h 4288440"/>
              <a:gd name="connsiteX7803" fmla="*/ 1504379 w 6624923"/>
              <a:gd name="connsiteY7803" fmla="*/ 1394365 h 4288440"/>
              <a:gd name="connsiteX7804" fmla="*/ 1509046 w 6624923"/>
              <a:gd name="connsiteY7804" fmla="*/ 1394365 h 4288440"/>
              <a:gd name="connsiteX7805" fmla="*/ 1509046 w 6624923"/>
              <a:gd name="connsiteY7805" fmla="*/ 1389698 h 4288440"/>
              <a:gd name="connsiteX7806" fmla="*/ 1513713 w 6624923"/>
              <a:gd name="connsiteY7806" fmla="*/ 1380268 h 4288440"/>
              <a:gd name="connsiteX7807" fmla="*/ 1523048 w 6624923"/>
              <a:gd name="connsiteY7807" fmla="*/ 1370933 h 4288440"/>
              <a:gd name="connsiteX7808" fmla="*/ 1523048 w 6624923"/>
              <a:gd name="connsiteY7808" fmla="*/ 1352169 h 4288440"/>
              <a:gd name="connsiteX7809" fmla="*/ 1527715 w 6624923"/>
              <a:gd name="connsiteY7809" fmla="*/ 1338072 h 4288440"/>
              <a:gd name="connsiteX7810" fmla="*/ 1532382 w 6624923"/>
              <a:gd name="connsiteY7810" fmla="*/ 1328738 h 4288440"/>
              <a:gd name="connsiteX7811" fmla="*/ 1537049 w 6624923"/>
              <a:gd name="connsiteY7811" fmla="*/ 1324070 h 4288440"/>
              <a:gd name="connsiteX7812" fmla="*/ 1537049 w 6624923"/>
              <a:gd name="connsiteY7812" fmla="*/ 1324070 h 4288440"/>
              <a:gd name="connsiteX7813" fmla="*/ 1527715 w 6624923"/>
              <a:gd name="connsiteY7813" fmla="*/ 1319403 h 4288440"/>
              <a:gd name="connsiteX7814" fmla="*/ 1537049 w 6624923"/>
              <a:gd name="connsiteY7814" fmla="*/ 1314736 h 4288440"/>
              <a:gd name="connsiteX7815" fmla="*/ 1541717 w 6624923"/>
              <a:gd name="connsiteY7815" fmla="*/ 1314736 h 4288440"/>
              <a:gd name="connsiteX7816" fmla="*/ 1541717 w 6624923"/>
              <a:gd name="connsiteY7816" fmla="*/ 1319403 h 4288440"/>
              <a:gd name="connsiteX7817" fmla="*/ 1546384 w 6624923"/>
              <a:gd name="connsiteY7817" fmla="*/ 1324070 h 4288440"/>
              <a:gd name="connsiteX7818" fmla="*/ 1551051 w 6624923"/>
              <a:gd name="connsiteY7818" fmla="*/ 1324070 h 4288440"/>
              <a:gd name="connsiteX7819" fmla="*/ 1551051 w 6624923"/>
              <a:gd name="connsiteY7819" fmla="*/ 1333405 h 4288440"/>
              <a:gd name="connsiteX7820" fmla="*/ 1551051 w 6624923"/>
              <a:gd name="connsiteY7820" fmla="*/ 1352169 h 4288440"/>
              <a:gd name="connsiteX7821" fmla="*/ 1546384 w 6624923"/>
              <a:gd name="connsiteY7821" fmla="*/ 1370933 h 4288440"/>
              <a:gd name="connsiteX7822" fmla="*/ 1541717 w 6624923"/>
              <a:gd name="connsiteY7822" fmla="*/ 1380268 h 4288440"/>
              <a:gd name="connsiteX7823" fmla="*/ 1546384 w 6624923"/>
              <a:gd name="connsiteY7823" fmla="*/ 1380268 h 4288440"/>
              <a:gd name="connsiteX7824" fmla="*/ 1551051 w 6624923"/>
              <a:gd name="connsiteY7824" fmla="*/ 1380268 h 4288440"/>
              <a:gd name="connsiteX7825" fmla="*/ 1565148 w 6624923"/>
              <a:gd name="connsiteY7825" fmla="*/ 1370933 h 4288440"/>
              <a:gd name="connsiteX7826" fmla="*/ 1579245 w 6624923"/>
              <a:gd name="connsiteY7826" fmla="*/ 1366266 h 4288440"/>
              <a:gd name="connsiteX7827" fmla="*/ 1588580 w 6624923"/>
              <a:gd name="connsiteY7827" fmla="*/ 1361599 h 4288440"/>
              <a:gd name="connsiteX7828" fmla="*/ 1607344 w 6624923"/>
              <a:gd name="connsiteY7828" fmla="*/ 1356932 h 4288440"/>
              <a:gd name="connsiteX7829" fmla="*/ 1616678 w 6624923"/>
              <a:gd name="connsiteY7829" fmla="*/ 1347502 h 4288440"/>
              <a:gd name="connsiteX7830" fmla="*/ 1635443 w 6624923"/>
              <a:gd name="connsiteY7830" fmla="*/ 1342835 h 4288440"/>
              <a:gd name="connsiteX7831" fmla="*/ 1649539 w 6624923"/>
              <a:gd name="connsiteY7831" fmla="*/ 1333500 h 4288440"/>
              <a:gd name="connsiteX7832" fmla="*/ 1658874 w 6624923"/>
              <a:gd name="connsiteY7832" fmla="*/ 1328833 h 4288440"/>
              <a:gd name="connsiteX7833" fmla="*/ 1658874 w 6624923"/>
              <a:gd name="connsiteY7833" fmla="*/ 1324166 h 4288440"/>
              <a:gd name="connsiteX7834" fmla="*/ 1654207 w 6624923"/>
              <a:gd name="connsiteY7834" fmla="*/ 1310068 h 4288440"/>
              <a:gd name="connsiteX7835" fmla="*/ 1649539 w 6624923"/>
              <a:gd name="connsiteY7835" fmla="*/ 1300734 h 4288440"/>
              <a:gd name="connsiteX7836" fmla="*/ 1640205 w 6624923"/>
              <a:gd name="connsiteY7836" fmla="*/ 1286637 h 4288440"/>
              <a:gd name="connsiteX7837" fmla="*/ 1635538 w 6624923"/>
              <a:gd name="connsiteY7837" fmla="*/ 1281970 h 4288440"/>
              <a:gd name="connsiteX7838" fmla="*/ 1635538 w 6624923"/>
              <a:gd name="connsiteY7838" fmla="*/ 1272635 h 4288440"/>
              <a:gd name="connsiteX7839" fmla="*/ 1630871 w 6624923"/>
              <a:gd name="connsiteY7839" fmla="*/ 1263206 h 4288440"/>
              <a:gd name="connsiteX7840" fmla="*/ 1626203 w 6624923"/>
              <a:gd name="connsiteY7840" fmla="*/ 1263206 h 4288440"/>
              <a:gd name="connsiteX7841" fmla="*/ 1612106 w 6624923"/>
              <a:gd name="connsiteY7841" fmla="*/ 1267873 h 4288440"/>
              <a:gd name="connsiteX7842" fmla="*/ 1593342 w 6624923"/>
              <a:gd name="connsiteY7842" fmla="*/ 1277207 h 4288440"/>
              <a:gd name="connsiteX7843" fmla="*/ 1560576 w 6624923"/>
              <a:gd name="connsiteY7843" fmla="*/ 1291304 h 4288440"/>
              <a:gd name="connsiteX7844" fmla="*/ 1541812 w 6624923"/>
              <a:gd name="connsiteY7844" fmla="*/ 1291304 h 4288440"/>
              <a:gd name="connsiteX7845" fmla="*/ 1541812 w 6624923"/>
              <a:gd name="connsiteY7845" fmla="*/ 1286637 h 4288440"/>
              <a:gd name="connsiteX7846" fmla="*/ 1541812 w 6624923"/>
              <a:gd name="connsiteY7846" fmla="*/ 1281970 h 4288440"/>
              <a:gd name="connsiteX7847" fmla="*/ 1551146 w 6624923"/>
              <a:gd name="connsiteY7847" fmla="*/ 1272635 h 4288440"/>
              <a:gd name="connsiteX7848" fmla="*/ 1560576 w 6624923"/>
              <a:gd name="connsiteY7848" fmla="*/ 1263206 h 4288440"/>
              <a:gd name="connsiteX7849" fmla="*/ 1579340 w 6624923"/>
              <a:gd name="connsiteY7849" fmla="*/ 1249109 h 4288440"/>
              <a:gd name="connsiteX7850" fmla="*/ 1588675 w 6624923"/>
              <a:gd name="connsiteY7850" fmla="*/ 1244441 h 4288440"/>
              <a:gd name="connsiteX7851" fmla="*/ 1598009 w 6624923"/>
              <a:gd name="connsiteY7851" fmla="*/ 1244441 h 4288440"/>
              <a:gd name="connsiteX7852" fmla="*/ 1602677 w 6624923"/>
              <a:gd name="connsiteY7852" fmla="*/ 1249109 h 4288440"/>
              <a:gd name="connsiteX7853" fmla="*/ 1612011 w 6624923"/>
              <a:gd name="connsiteY7853" fmla="*/ 1258538 h 4288440"/>
              <a:gd name="connsiteX7854" fmla="*/ 1630775 w 6624923"/>
              <a:gd name="connsiteY7854" fmla="*/ 1253871 h 4288440"/>
              <a:gd name="connsiteX7855" fmla="*/ 1635443 w 6624923"/>
              <a:gd name="connsiteY7855" fmla="*/ 1249204 h 4288440"/>
              <a:gd name="connsiteX7856" fmla="*/ 1630775 w 6624923"/>
              <a:gd name="connsiteY7856" fmla="*/ 1235107 h 4288440"/>
              <a:gd name="connsiteX7857" fmla="*/ 1621441 w 6624923"/>
              <a:gd name="connsiteY7857" fmla="*/ 1225677 h 4288440"/>
              <a:gd name="connsiteX7858" fmla="*/ 1612106 w 6624923"/>
              <a:gd name="connsiteY7858" fmla="*/ 1221010 h 4288440"/>
              <a:gd name="connsiteX7859" fmla="*/ 1607439 w 6624923"/>
              <a:gd name="connsiteY7859" fmla="*/ 1221010 h 4288440"/>
              <a:gd name="connsiteX7860" fmla="*/ 1607439 w 6624923"/>
              <a:gd name="connsiteY7860" fmla="*/ 1206913 h 4288440"/>
              <a:gd name="connsiteX7861" fmla="*/ 1602772 w 6624923"/>
              <a:gd name="connsiteY7861" fmla="*/ 1183481 h 4288440"/>
              <a:gd name="connsiteX7862" fmla="*/ 1598105 w 6624923"/>
              <a:gd name="connsiteY7862" fmla="*/ 1169384 h 4288440"/>
              <a:gd name="connsiteX7863" fmla="*/ 1588770 w 6624923"/>
              <a:gd name="connsiteY7863" fmla="*/ 1159955 h 4288440"/>
              <a:gd name="connsiteX7864" fmla="*/ 1574673 w 6624923"/>
              <a:gd name="connsiteY7864" fmla="*/ 1155287 h 4288440"/>
              <a:gd name="connsiteX7865" fmla="*/ 1555909 w 6624923"/>
              <a:gd name="connsiteY7865" fmla="*/ 1164717 h 4288440"/>
              <a:gd name="connsiteX7866" fmla="*/ 1537145 w 6624923"/>
              <a:gd name="connsiteY7866" fmla="*/ 1174052 h 4288440"/>
              <a:gd name="connsiteX7867" fmla="*/ 1523048 w 6624923"/>
              <a:gd name="connsiteY7867" fmla="*/ 1188149 h 4288440"/>
              <a:gd name="connsiteX7868" fmla="*/ 1523048 w 6624923"/>
              <a:gd name="connsiteY7868" fmla="*/ 1202246 h 4288440"/>
              <a:gd name="connsiteX7869" fmla="*/ 1523048 w 6624923"/>
              <a:gd name="connsiteY7869" fmla="*/ 1206913 h 4288440"/>
              <a:gd name="connsiteX7870" fmla="*/ 1523048 w 6624923"/>
              <a:gd name="connsiteY7870" fmla="*/ 1202246 h 4288440"/>
              <a:gd name="connsiteX7871" fmla="*/ 1513713 w 6624923"/>
              <a:gd name="connsiteY7871" fmla="*/ 1206913 h 4288440"/>
              <a:gd name="connsiteX7872" fmla="*/ 1504379 w 6624923"/>
              <a:gd name="connsiteY7872" fmla="*/ 1221010 h 4288440"/>
              <a:gd name="connsiteX7873" fmla="*/ 1495044 w 6624923"/>
              <a:gd name="connsiteY7873" fmla="*/ 1230344 h 4288440"/>
              <a:gd name="connsiteX7874" fmla="*/ 1490377 w 6624923"/>
              <a:gd name="connsiteY7874" fmla="*/ 1244441 h 4288440"/>
              <a:gd name="connsiteX7875" fmla="*/ 1485710 w 6624923"/>
              <a:gd name="connsiteY7875" fmla="*/ 1249109 h 4288440"/>
              <a:gd name="connsiteX7876" fmla="*/ 1481042 w 6624923"/>
              <a:gd name="connsiteY7876" fmla="*/ 1253776 h 4288440"/>
              <a:gd name="connsiteX7877" fmla="*/ 1476375 w 6624923"/>
              <a:gd name="connsiteY7877" fmla="*/ 1258443 h 4288440"/>
              <a:gd name="connsiteX7878" fmla="*/ 1471708 w 6624923"/>
              <a:gd name="connsiteY7878" fmla="*/ 1267778 h 4288440"/>
              <a:gd name="connsiteX7879" fmla="*/ 1467041 w 6624923"/>
              <a:gd name="connsiteY7879" fmla="*/ 1272445 h 4288440"/>
              <a:gd name="connsiteX7880" fmla="*/ 1462373 w 6624923"/>
              <a:gd name="connsiteY7880" fmla="*/ 1277112 h 4288440"/>
              <a:gd name="connsiteX7881" fmla="*/ 1457706 w 6624923"/>
              <a:gd name="connsiteY7881" fmla="*/ 1277112 h 4288440"/>
              <a:gd name="connsiteX7882" fmla="*/ 1457706 w 6624923"/>
              <a:gd name="connsiteY7882" fmla="*/ 1286542 h 4288440"/>
              <a:gd name="connsiteX7883" fmla="*/ 1457706 w 6624923"/>
              <a:gd name="connsiteY7883" fmla="*/ 1291209 h 4288440"/>
              <a:gd name="connsiteX7884" fmla="*/ 1453039 w 6624923"/>
              <a:gd name="connsiteY7884" fmla="*/ 1295876 h 4288440"/>
              <a:gd name="connsiteX7885" fmla="*/ 1448372 w 6624923"/>
              <a:gd name="connsiteY7885" fmla="*/ 1295876 h 4288440"/>
              <a:gd name="connsiteX7886" fmla="*/ 1453039 w 6624923"/>
              <a:gd name="connsiteY7886" fmla="*/ 1305306 h 4288440"/>
              <a:gd name="connsiteX7887" fmla="*/ 1453039 w 6624923"/>
              <a:gd name="connsiteY7887" fmla="*/ 1309973 h 4288440"/>
              <a:gd name="connsiteX7888" fmla="*/ 1453039 w 6624923"/>
              <a:gd name="connsiteY7888" fmla="*/ 1314641 h 4288440"/>
              <a:gd name="connsiteX7889" fmla="*/ 1457706 w 6624923"/>
              <a:gd name="connsiteY7889" fmla="*/ 1314641 h 4288440"/>
              <a:gd name="connsiteX7890" fmla="*/ 1467041 w 6624923"/>
              <a:gd name="connsiteY7890" fmla="*/ 1305306 h 4288440"/>
              <a:gd name="connsiteX7891" fmla="*/ 1471708 w 6624923"/>
              <a:gd name="connsiteY7891" fmla="*/ 1300639 h 4288440"/>
              <a:gd name="connsiteX7892" fmla="*/ 1476375 w 6624923"/>
              <a:gd name="connsiteY7892" fmla="*/ 1295972 h 4288440"/>
              <a:gd name="connsiteX7893" fmla="*/ 1481042 w 6624923"/>
              <a:gd name="connsiteY7893" fmla="*/ 1291304 h 4288440"/>
              <a:gd name="connsiteX7894" fmla="*/ 1485710 w 6624923"/>
              <a:gd name="connsiteY7894" fmla="*/ 1286637 h 4288440"/>
              <a:gd name="connsiteX7895" fmla="*/ 1495139 w 6624923"/>
              <a:gd name="connsiteY7895" fmla="*/ 1277207 h 4288440"/>
              <a:gd name="connsiteX7896" fmla="*/ 1504474 w 6624923"/>
              <a:gd name="connsiteY7896" fmla="*/ 1272540 h 4288440"/>
              <a:gd name="connsiteX7897" fmla="*/ 1509141 w 6624923"/>
              <a:gd name="connsiteY7897" fmla="*/ 1267873 h 4288440"/>
              <a:gd name="connsiteX7898" fmla="*/ 1509141 w 6624923"/>
              <a:gd name="connsiteY7898" fmla="*/ 1263206 h 4288440"/>
              <a:gd name="connsiteX7899" fmla="*/ 1518476 w 6624923"/>
              <a:gd name="connsiteY7899" fmla="*/ 1253871 h 4288440"/>
              <a:gd name="connsiteX7900" fmla="*/ 1527810 w 6624923"/>
              <a:gd name="connsiteY7900" fmla="*/ 1244441 h 4288440"/>
              <a:gd name="connsiteX7901" fmla="*/ 1532477 w 6624923"/>
              <a:gd name="connsiteY7901" fmla="*/ 1239774 h 4288440"/>
              <a:gd name="connsiteX7902" fmla="*/ 1532477 w 6624923"/>
              <a:gd name="connsiteY7902" fmla="*/ 1235107 h 4288440"/>
              <a:gd name="connsiteX7903" fmla="*/ 1537145 w 6624923"/>
              <a:gd name="connsiteY7903" fmla="*/ 1230439 h 4288440"/>
              <a:gd name="connsiteX7904" fmla="*/ 1537145 w 6624923"/>
              <a:gd name="connsiteY7904" fmla="*/ 1225772 h 4288440"/>
              <a:gd name="connsiteX7905" fmla="*/ 1541812 w 6624923"/>
              <a:gd name="connsiteY7905" fmla="*/ 1221105 h 4288440"/>
              <a:gd name="connsiteX7906" fmla="*/ 1541812 w 6624923"/>
              <a:gd name="connsiteY7906" fmla="*/ 1221105 h 4288440"/>
              <a:gd name="connsiteX7907" fmla="*/ 1546479 w 6624923"/>
              <a:gd name="connsiteY7907" fmla="*/ 1221105 h 4288440"/>
              <a:gd name="connsiteX7908" fmla="*/ 1546479 w 6624923"/>
              <a:gd name="connsiteY7908" fmla="*/ 1216438 h 4288440"/>
              <a:gd name="connsiteX7909" fmla="*/ 1551146 w 6624923"/>
              <a:gd name="connsiteY7909" fmla="*/ 1211771 h 4288440"/>
              <a:gd name="connsiteX7910" fmla="*/ 1551146 w 6624923"/>
              <a:gd name="connsiteY7910" fmla="*/ 1211771 h 4288440"/>
              <a:gd name="connsiteX7911" fmla="*/ 1555814 w 6624923"/>
              <a:gd name="connsiteY7911" fmla="*/ 1216438 h 4288440"/>
              <a:gd name="connsiteX7912" fmla="*/ 1555814 w 6624923"/>
              <a:gd name="connsiteY7912" fmla="*/ 1225868 h 4288440"/>
              <a:gd name="connsiteX7913" fmla="*/ 1555814 w 6624923"/>
              <a:gd name="connsiteY7913" fmla="*/ 1230535 h 4288440"/>
              <a:gd name="connsiteX7914" fmla="*/ 1551146 w 6624923"/>
              <a:gd name="connsiteY7914" fmla="*/ 1235202 h 4288440"/>
              <a:gd name="connsiteX7915" fmla="*/ 1546479 w 6624923"/>
              <a:gd name="connsiteY7915" fmla="*/ 1239869 h 4288440"/>
              <a:gd name="connsiteX7916" fmla="*/ 1546479 w 6624923"/>
              <a:gd name="connsiteY7916" fmla="*/ 1249204 h 4288440"/>
              <a:gd name="connsiteX7917" fmla="*/ 1537145 w 6624923"/>
              <a:gd name="connsiteY7917" fmla="*/ 1258634 h 4288440"/>
              <a:gd name="connsiteX7918" fmla="*/ 1523048 w 6624923"/>
              <a:gd name="connsiteY7918" fmla="*/ 1277398 h 4288440"/>
              <a:gd name="connsiteX7919" fmla="*/ 1527715 w 6624923"/>
              <a:gd name="connsiteY7919" fmla="*/ 1296162 h 4288440"/>
              <a:gd name="connsiteX7920" fmla="*/ 1532382 w 6624923"/>
              <a:gd name="connsiteY7920" fmla="*/ 1300829 h 4288440"/>
              <a:gd name="connsiteX7921" fmla="*/ 1532382 w 6624923"/>
              <a:gd name="connsiteY7921" fmla="*/ 1300829 h 4288440"/>
              <a:gd name="connsiteX7922" fmla="*/ 1523048 w 6624923"/>
              <a:gd name="connsiteY7922" fmla="*/ 1300829 h 4288440"/>
              <a:gd name="connsiteX7923" fmla="*/ 1509046 w 6624923"/>
              <a:gd name="connsiteY7923" fmla="*/ 1305497 h 4288440"/>
              <a:gd name="connsiteX7924" fmla="*/ 1499711 w 6624923"/>
              <a:gd name="connsiteY7924" fmla="*/ 1314831 h 4288440"/>
              <a:gd name="connsiteX7925" fmla="*/ 1485614 w 6624923"/>
              <a:gd name="connsiteY7925" fmla="*/ 1324261 h 4288440"/>
              <a:gd name="connsiteX7926" fmla="*/ 1480947 w 6624923"/>
              <a:gd name="connsiteY7926" fmla="*/ 1328928 h 4288440"/>
              <a:gd name="connsiteX7927" fmla="*/ 1480947 w 6624923"/>
              <a:gd name="connsiteY7927" fmla="*/ 1324261 h 4288440"/>
              <a:gd name="connsiteX7928" fmla="*/ 1476280 w 6624923"/>
              <a:gd name="connsiteY7928" fmla="*/ 1314831 h 4288440"/>
              <a:gd name="connsiteX7929" fmla="*/ 1471613 w 6624923"/>
              <a:gd name="connsiteY7929" fmla="*/ 1319498 h 4288440"/>
              <a:gd name="connsiteX7930" fmla="*/ 1462278 w 6624923"/>
              <a:gd name="connsiteY7930" fmla="*/ 1324166 h 4288440"/>
              <a:gd name="connsiteX7931" fmla="*/ 1452943 w 6624923"/>
              <a:gd name="connsiteY7931" fmla="*/ 1324166 h 4288440"/>
              <a:gd name="connsiteX7932" fmla="*/ 1438847 w 6624923"/>
              <a:gd name="connsiteY7932" fmla="*/ 1333500 h 4288440"/>
              <a:gd name="connsiteX7933" fmla="*/ 1420082 w 6624923"/>
              <a:gd name="connsiteY7933" fmla="*/ 1347597 h 4288440"/>
              <a:gd name="connsiteX7934" fmla="*/ 1405985 w 6624923"/>
              <a:gd name="connsiteY7934" fmla="*/ 1357027 h 4288440"/>
              <a:gd name="connsiteX7935" fmla="*/ 1396651 w 6624923"/>
              <a:gd name="connsiteY7935" fmla="*/ 1357027 h 4288440"/>
              <a:gd name="connsiteX7936" fmla="*/ 1387316 w 6624923"/>
              <a:gd name="connsiteY7936" fmla="*/ 1357027 h 4288440"/>
              <a:gd name="connsiteX7937" fmla="*/ 1373219 w 6624923"/>
              <a:gd name="connsiteY7937" fmla="*/ 1361694 h 4288440"/>
              <a:gd name="connsiteX7938" fmla="*/ 1363885 w 6624923"/>
              <a:gd name="connsiteY7938" fmla="*/ 1371029 h 4288440"/>
              <a:gd name="connsiteX7939" fmla="*/ 1363885 w 6624923"/>
              <a:gd name="connsiteY7939" fmla="*/ 1375696 h 4288440"/>
              <a:gd name="connsiteX7940" fmla="*/ 1363885 w 6624923"/>
              <a:gd name="connsiteY7940" fmla="*/ 1380363 h 4288440"/>
              <a:gd name="connsiteX7941" fmla="*/ 1354550 w 6624923"/>
              <a:gd name="connsiteY7941" fmla="*/ 1380363 h 4288440"/>
              <a:gd name="connsiteX7942" fmla="*/ 1340453 w 6624923"/>
              <a:gd name="connsiteY7942" fmla="*/ 1385030 h 4288440"/>
              <a:gd name="connsiteX7943" fmla="*/ 1326356 w 6624923"/>
              <a:gd name="connsiteY7943" fmla="*/ 1385030 h 4288440"/>
              <a:gd name="connsiteX7944" fmla="*/ 1312259 w 6624923"/>
              <a:gd name="connsiteY7944" fmla="*/ 1389698 h 4288440"/>
              <a:gd name="connsiteX7945" fmla="*/ 1298162 w 6624923"/>
              <a:gd name="connsiteY7945" fmla="*/ 1399032 h 4288440"/>
              <a:gd name="connsiteX7946" fmla="*/ 1288828 w 6624923"/>
              <a:gd name="connsiteY7946" fmla="*/ 1403699 h 4288440"/>
              <a:gd name="connsiteX7947" fmla="*/ 1279493 w 6624923"/>
              <a:gd name="connsiteY7947" fmla="*/ 1408367 h 4288440"/>
              <a:gd name="connsiteX7948" fmla="*/ 1274826 w 6624923"/>
              <a:gd name="connsiteY7948" fmla="*/ 1408367 h 4288440"/>
              <a:gd name="connsiteX7949" fmla="*/ 1270159 w 6624923"/>
              <a:gd name="connsiteY7949" fmla="*/ 1408367 h 4288440"/>
              <a:gd name="connsiteX7950" fmla="*/ 1265492 w 6624923"/>
              <a:gd name="connsiteY7950" fmla="*/ 1413034 h 4288440"/>
              <a:gd name="connsiteX7951" fmla="*/ 1256157 w 6624923"/>
              <a:gd name="connsiteY7951" fmla="*/ 1422464 h 4288440"/>
              <a:gd name="connsiteX7952" fmla="*/ 1242060 w 6624923"/>
              <a:gd name="connsiteY7952" fmla="*/ 1427131 h 4288440"/>
              <a:gd name="connsiteX7953" fmla="*/ 1237393 w 6624923"/>
              <a:gd name="connsiteY7953" fmla="*/ 1431798 h 4288440"/>
              <a:gd name="connsiteX7954" fmla="*/ 1232726 w 6624923"/>
              <a:gd name="connsiteY7954" fmla="*/ 1436465 h 4288440"/>
              <a:gd name="connsiteX7955" fmla="*/ 1218629 w 6624923"/>
              <a:gd name="connsiteY7955" fmla="*/ 1441133 h 4288440"/>
              <a:gd name="connsiteX7956" fmla="*/ 1195197 w 6624923"/>
              <a:gd name="connsiteY7956" fmla="*/ 1455230 h 4288440"/>
              <a:gd name="connsiteX7957" fmla="*/ 1185863 w 6624923"/>
              <a:gd name="connsiteY7957" fmla="*/ 1455230 h 4288440"/>
              <a:gd name="connsiteX7958" fmla="*/ 1181195 w 6624923"/>
              <a:gd name="connsiteY7958" fmla="*/ 1455230 h 4288440"/>
              <a:gd name="connsiteX7959" fmla="*/ 1181195 w 6624923"/>
              <a:gd name="connsiteY7959" fmla="*/ 1450562 h 4288440"/>
              <a:gd name="connsiteX7960" fmla="*/ 1185863 w 6624923"/>
              <a:gd name="connsiteY7960" fmla="*/ 1445895 h 4288440"/>
              <a:gd name="connsiteX7961" fmla="*/ 1199960 w 6624923"/>
              <a:gd name="connsiteY7961" fmla="*/ 1436561 h 4288440"/>
              <a:gd name="connsiteX7962" fmla="*/ 1223391 w 6624923"/>
              <a:gd name="connsiteY7962" fmla="*/ 1417796 h 4288440"/>
              <a:gd name="connsiteX7963" fmla="*/ 1242155 w 6624923"/>
              <a:gd name="connsiteY7963" fmla="*/ 1403699 h 4288440"/>
              <a:gd name="connsiteX7964" fmla="*/ 1265587 w 6624923"/>
              <a:gd name="connsiteY7964" fmla="*/ 1394365 h 4288440"/>
              <a:gd name="connsiteX7965" fmla="*/ 1289018 w 6624923"/>
              <a:gd name="connsiteY7965" fmla="*/ 1380268 h 4288440"/>
              <a:gd name="connsiteX7966" fmla="*/ 1326547 w 6624923"/>
              <a:gd name="connsiteY7966" fmla="*/ 1361504 h 4288440"/>
              <a:gd name="connsiteX7967" fmla="*/ 1340644 w 6624923"/>
              <a:gd name="connsiteY7967" fmla="*/ 1352169 h 4288440"/>
              <a:gd name="connsiteX7968" fmla="*/ 1345311 w 6624923"/>
              <a:gd name="connsiteY7968" fmla="*/ 1347502 h 4288440"/>
              <a:gd name="connsiteX7969" fmla="*/ 1349978 w 6624923"/>
              <a:gd name="connsiteY7969" fmla="*/ 1333405 h 4288440"/>
              <a:gd name="connsiteX7970" fmla="*/ 1349978 w 6624923"/>
              <a:gd name="connsiteY7970" fmla="*/ 1324070 h 4288440"/>
              <a:gd name="connsiteX7971" fmla="*/ 1340644 w 6624923"/>
              <a:gd name="connsiteY7971" fmla="*/ 1319403 h 4288440"/>
              <a:gd name="connsiteX7972" fmla="*/ 1326547 w 6624923"/>
              <a:gd name="connsiteY7972" fmla="*/ 1309973 h 4288440"/>
              <a:gd name="connsiteX7973" fmla="*/ 1307783 w 6624923"/>
              <a:gd name="connsiteY7973" fmla="*/ 1295876 h 4288440"/>
              <a:gd name="connsiteX7974" fmla="*/ 1298448 w 6624923"/>
              <a:gd name="connsiteY7974" fmla="*/ 1281779 h 4288440"/>
              <a:gd name="connsiteX7975" fmla="*/ 1293781 w 6624923"/>
              <a:gd name="connsiteY7975" fmla="*/ 1272445 h 4288440"/>
              <a:gd name="connsiteX7976" fmla="*/ 1298448 w 6624923"/>
              <a:gd name="connsiteY7976" fmla="*/ 1263015 h 4288440"/>
              <a:gd name="connsiteX7977" fmla="*/ 1298448 w 6624923"/>
              <a:gd name="connsiteY7977" fmla="*/ 1253681 h 4288440"/>
              <a:gd name="connsiteX7978" fmla="*/ 1303115 w 6624923"/>
              <a:gd name="connsiteY7978" fmla="*/ 1244251 h 4288440"/>
              <a:gd name="connsiteX7979" fmla="*/ 1303115 w 6624923"/>
              <a:gd name="connsiteY7979" fmla="*/ 1239584 h 4288440"/>
              <a:gd name="connsiteX7980" fmla="*/ 1298448 w 6624923"/>
              <a:gd name="connsiteY7980" fmla="*/ 1239584 h 4288440"/>
              <a:gd name="connsiteX7981" fmla="*/ 1289114 w 6624923"/>
              <a:gd name="connsiteY7981" fmla="*/ 1244251 h 4288440"/>
              <a:gd name="connsiteX7982" fmla="*/ 1275017 w 6624923"/>
              <a:gd name="connsiteY7982" fmla="*/ 1253681 h 4288440"/>
              <a:gd name="connsiteX7983" fmla="*/ 1256252 w 6624923"/>
              <a:gd name="connsiteY7983" fmla="*/ 1258348 h 4288440"/>
              <a:gd name="connsiteX7984" fmla="*/ 1246918 w 6624923"/>
              <a:gd name="connsiteY7984" fmla="*/ 1258348 h 4288440"/>
              <a:gd name="connsiteX7985" fmla="*/ 1242251 w 6624923"/>
              <a:gd name="connsiteY7985" fmla="*/ 1258348 h 4288440"/>
              <a:gd name="connsiteX7986" fmla="*/ 1237583 w 6624923"/>
              <a:gd name="connsiteY7986" fmla="*/ 1248918 h 4288440"/>
              <a:gd name="connsiteX7987" fmla="*/ 1237583 w 6624923"/>
              <a:gd name="connsiteY7987" fmla="*/ 1216057 h 4288440"/>
              <a:gd name="connsiteX7988" fmla="*/ 1246918 w 6624923"/>
              <a:gd name="connsiteY7988" fmla="*/ 1187958 h 4288440"/>
              <a:gd name="connsiteX7989" fmla="*/ 1251585 w 6624923"/>
              <a:gd name="connsiteY7989" fmla="*/ 1178528 h 4288440"/>
              <a:gd name="connsiteX7990" fmla="*/ 1256252 w 6624923"/>
              <a:gd name="connsiteY7990" fmla="*/ 1169194 h 4288440"/>
              <a:gd name="connsiteX7991" fmla="*/ 1251585 w 6624923"/>
              <a:gd name="connsiteY7991" fmla="*/ 1169194 h 4288440"/>
              <a:gd name="connsiteX7992" fmla="*/ 1242251 w 6624923"/>
              <a:gd name="connsiteY7992" fmla="*/ 1164527 h 4288440"/>
              <a:gd name="connsiteX7993" fmla="*/ 1242251 w 6624923"/>
              <a:gd name="connsiteY7993" fmla="*/ 1159859 h 4288440"/>
              <a:gd name="connsiteX7994" fmla="*/ 1237583 w 6624923"/>
              <a:gd name="connsiteY7994" fmla="*/ 1159859 h 4288440"/>
              <a:gd name="connsiteX7995" fmla="*/ 1232916 w 6624923"/>
              <a:gd name="connsiteY7995" fmla="*/ 1155192 h 4288440"/>
              <a:gd name="connsiteX7996" fmla="*/ 1228249 w 6624923"/>
              <a:gd name="connsiteY7996" fmla="*/ 1155192 h 4288440"/>
              <a:gd name="connsiteX7997" fmla="*/ 1223582 w 6624923"/>
              <a:gd name="connsiteY7997" fmla="*/ 1145762 h 4288440"/>
              <a:gd name="connsiteX7998" fmla="*/ 1218914 w 6624923"/>
              <a:gd name="connsiteY7998" fmla="*/ 1136428 h 4288440"/>
              <a:gd name="connsiteX7999" fmla="*/ 1218914 w 6624923"/>
              <a:gd name="connsiteY7999" fmla="*/ 1136428 h 4288440"/>
              <a:gd name="connsiteX8000" fmla="*/ 1218914 w 6624923"/>
              <a:gd name="connsiteY8000" fmla="*/ 1136428 h 4288440"/>
              <a:gd name="connsiteX8001" fmla="*/ 1218914 w 6624923"/>
              <a:gd name="connsiteY8001" fmla="*/ 1145762 h 4288440"/>
              <a:gd name="connsiteX8002" fmla="*/ 1218914 w 6624923"/>
              <a:gd name="connsiteY8002" fmla="*/ 1159859 h 4288440"/>
              <a:gd name="connsiteX8003" fmla="*/ 1228344 w 6624923"/>
              <a:gd name="connsiteY8003" fmla="*/ 1159859 h 4288440"/>
              <a:gd name="connsiteX8004" fmla="*/ 1237679 w 6624923"/>
              <a:gd name="connsiteY8004" fmla="*/ 1164527 h 4288440"/>
              <a:gd name="connsiteX8005" fmla="*/ 1228344 w 6624923"/>
              <a:gd name="connsiteY8005" fmla="*/ 1169194 h 4288440"/>
              <a:gd name="connsiteX8006" fmla="*/ 1218914 w 6624923"/>
              <a:gd name="connsiteY8006" fmla="*/ 1178528 h 4288440"/>
              <a:gd name="connsiteX8007" fmla="*/ 1209580 w 6624923"/>
              <a:gd name="connsiteY8007" fmla="*/ 1183196 h 4288440"/>
              <a:gd name="connsiteX8008" fmla="*/ 1200245 w 6624923"/>
              <a:gd name="connsiteY8008" fmla="*/ 1183196 h 4288440"/>
              <a:gd name="connsiteX8009" fmla="*/ 1195578 w 6624923"/>
              <a:gd name="connsiteY8009" fmla="*/ 1173861 h 4288440"/>
              <a:gd name="connsiteX8010" fmla="*/ 1195578 w 6624923"/>
              <a:gd name="connsiteY8010" fmla="*/ 1164527 h 4288440"/>
              <a:gd name="connsiteX8011" fmla="*/ 1195578 w 6624923"/>
              <a:gd name="connsiteY8011" fmla="*/ 1145762 h 4288440"/>
              <a:gd name="connsiteX8012" fmla="*/ 1200245 w 6624923"/>
              <a:gd name="connsiteY8012" fmla="*/ 1136428 h 4288440"/>
              <a:gd name="connsiteX8013" fmla="*/ 1204913 w 6624923"/>
              <a:gd name="connsiteY8013" fmla="*/ 1117664 h 4288440"/>
              <a:gd name="connsiteX8014" fmla="*/ 1214247 w 6624923"/>
              <a:gd name="connsiteY8014" fmla="*/ 1094232 h 4288440"/>
              <a:gd name="connsiteX8015" fmla="*/ 1218914 w 6624923"/>
              <a:gd name="connsiteY8015" fmla="*/ 1075468 h 4288440"/>
              <a:gd name="connsiteX8016" fmla="*/ 1223582 w 6624923"/>
              <a:gd name="connsiteY8016" fmla="*/ 1061371 h 4288440"/>
              <a:gd name="connsiteX8017" fmla="*/ 1218914 w 6624923"/>
              <a:gd name="connsiteY8017" fmla="*/ 1056704 h 4288440"/>
              <a:gd name="connsiteX8018" fmla="*/ 1204817 w 6624923"/>
              <a:gd name="connsiteY8018" fmla="*/ 1066133 h 4288440"/>
              <a:gd name="connsiteX8019" fmla="*/ 1195483 w 6624923"/>
              <a:gd name="connsiteY8019" fmla="*/ 1070801 h 4288440"/>
              <a:gd name="connsiteX8020" fmla="*/ 1186148 w 6624923"/>
              <a:gd name="connsiteY8020" fmla="*/ 1075468 h 4288440"/>
              <a:gd name="connsiteX8021" fmla="*/ 1186148 w 6624923"/>
              <a:gd name="connsiteY8021" fmla="*/ 1075468 h 4288440"/>
              <a:gd name="connsiteX8022" fmla="*/ 1181481 w 6624923"/>
              <a:gd name="connsiteY8022" fmla="*/ 1084898 h 4288440"/>
              <a:gd name="connsiteX8023" fmla="*/ 1181481 w 6624923"/>
              <a:gd name="connsiteY8023" fmla="*/ 1098995 h 4288440"/>
              <a:gd name="connsiteX8024" fmla="*/ 1176814 w 6624923"/>
              <a:gd name="connsiteY8024" fmla="*/ 1108329 h 4288440"/>
              <a:gd name="connsiteX8025" fmla="*/ 1162717 w 6624923"/>
              <a:gd name="connsiteY8025" fmla="*/ 1131761 h 4288440"/>
              <a:gd name="connsiteX8026" fmla="*/ 1153382 w 6624923"/>
              <a:gd name="connsiteY8026" fmla="*/ 1155192 h 4288440"/>
              <a:gd name="connsiteX8027" fmla="*/ 1148715 w 6624923"/>
              <a:gd name="connsiteY8027" fmla="*/ 1169289 h 4288440"/>
              <a:gd name="connsiteX8028" fmla="*/ 1144048 w 6624923"/>
              <a:gd name="connsiteY8028" fmla="*/ 1183386 h 4288440"/>
              <a:gd name="connsiteX8029" fmla="*/ 1148715 w 6624923"/>
              <a:gd name="connsiteY8029" fmla="*/ 1197483 h 4288440"/>
              <a:gd name="connsiteX8030" fmla="*/ 1158145 w 6624923"/>
              <a:gd name="connsiteY8030" fmla="*/ 1202150 h 4288440"/>
              <a:gd name="connsiteX8031" fmla="*/ 1167479 w 6624923"/>
              <a:gd name="connsiteY8031" fmla="*/ 1211485 h 4288440"/>
              <a:gd name="connsiteX8032" fmla="*/ 1181576 w 6624923"/>
              <a:gd name="connsiteY8032" fmla="*/ 1220914 h 4288440"/>
              <a:gd name="connsiteX8033" fmla="*/ 1195578 w 6624923"/>
              <a:gd name="connsiteY8033" fmla="*/ 1235012 h 4288440"/>
              <a:gd name="connsiteX8034" fmla="*/ 1195578 w 6624923"/>
              <a:gd name="connsiteY8034" fmla="*/ 1239679 h 4288440"/>
              <a:gd name="connsiteX8035" fmla="*/ 1190911 w 6624923"/>
              <a:gd name="connsiteY8035" fmla="*/ 1239679 h 4288440"/>
              <a:gd name="connsiteX8036" fmla="*/ 1176909 w 6624923"/>
              <a:gd name="connsiteY8036" fmla="*/ 1235012 h 4288440"/>
              <a:gd name="connsiteX8037" fmla="*/ 1144048 w 6624923"/>
              <a:gd name="connsiteY8037" fmla="*/ 1220914 h 4288440"/>
              <a:gd name="connsiteX8038" fmla="*/ 1115949 w 6624923"/>
              <a:gd name="connsiteY8038" fmla="*/ 1197483 h 4288440"/>
              <a:gd name="connsiteX8039" fmla="*/ 1106615 w 6624923"/>
              <a:gd name="connsiteY8039" fmla="*/ 1188149 h 4288440"/>
              <a:gd name="connsiteX8040" fmla="*/ 1101947 w 6624923"/>
              <a:gd name="connsiteY8040" fmla="*/ 1183481 h 4288440"/>
              <a:gd name="connsiteX8041" fmla="*/ 1097280 w 6624923"/>
              <a:gd name="connsiteY8041" fmla="*/ 1174147 h 4288440"/>
              <a:gd name="connsiteX8042" fmla="*/ 1087946 w 6624923"/>
              <a:gd name="connsiteY8042" fmla="*/ 1160050 h 4288440"/>
              <a:gd name="connsiteX8043" fmla="*/ 1073849 w 6624923"/>
              <a:gd name="connsiteY8043" fmla="*/ 1150620 h 4288440"/>
              <a:gd name="connsiteX8044" fmla="*/ 1064514 w 6624923"/>
              <a:gd name="connsiteY8044" fmla="*/ 1145953 h 4288440"/>
              <a:gd name="connsiteX8045" fmla="*/ 1055180 w 6624923"/>
              <a:gd name="connsiteY8045" fmla="*/ 1136618 h 4288440"/>
              <a:gd name="connsiteX8046" fmla="*/ 1064514 w 6624923"/>
              <a:gd name="connsiteY8046" fmla="*/ 1131951 h 4288440"/>
              <a:gd name="connsiteX8047" fmla="*/ 1073849 w 6624923"/>
              <a:gd name="connsiteY8047" fmla="*/ 1136618 h 4288440"/>
              <a:gd name="connsiteX8048" fmla="*/ 1087946 w 6624923"/>
              <a:gd name="connsiteY8048" fmla="*/ 1150715 h 4288440"/>
              <a:gd name="connsiteX8049" fmla="*/ 1102043 w 6624923"/>
              <a:gd name="connsiteY8049" fmla="*/ 1160145 h 4288440"/>
              <a:gd name="connsiteX8050" fmla="*/ 1111377 w 6624923"/>
              <a:gd name="connsiteY8050" fmla="*/ 1169575 h 4288440"/>
              <a:gd name="connsiteX8051" fmla="*/ 1111377 w 6624923"/>
              <a:gd name="connsiteY8051" fmla="*/ 1164908 h 4288440"/>
              <a:gd name="connsiteX8052" fmla="*/ 1120712 w 6624923"/>
              <a:gd name="connsiteY8052" fmla="*/ 1155478 h 4288440"/>
              <a:gd name="connsiteX8053" fmla="*/ 1134809 w 6624923"/>
              <a:gd name="connsiteY8053" fmla="*/ 1127284 h 4288440"/>
              <a:gd name="connsiteX8054" fmla="*/ 1148906 w 6624923"/>
              <a:gd name="connsiteY8054" fmla="*/ 1108520 h 4288440"/>
              <a:gd name="connsiteX8055" fmla="*/ 1153573 w 6624923"/>
              <a:gd name="connsiteY8055" fmla="*/ 1094423 h 4288440"/>
              <a:gd name="connsiteX8056" fmla="*/ 1153573 w 6624923"/>
              <a:gd name="connsiteY8056" fmla="*/ 1085088 h 4288440"/>
              <a:gd name="connsiteX8057" fmla="*/ 1153573 w 6624923"/>
              <a:gd name="connsiteY8057" fmla="*/ 1070991 h 4288440"/>
              <a:gd name="connsiteX8058" fmla="*/ 1148906 w 6624923"/>
              <a:gd name="connsiteY8058" fmla="*/ 1052227 h 4288440"/>
              <a:gd name="connsiteX8059" fmla="*/ 1153573 w 6624923"/>
              <a:gd name="connsiteY8059" fmla="*/ 1038130 h 4288440"/>
              <a:gd name="connsiteX8060" fmla="*/ 1158240 w 6624923"/>
              <a:gd name="connsiteY8060" fmla="*/ 1024033 h 4288440"/>
              <a:gd name="connsiteX8061" fmla="*/ 1167575 w 6624923"/>
              <a:gd name="connsiteY8061" fmla="*/ 995934 h 4288440"/>
              <a:gd name="connsiteX8062" fmla="*/ 1172242 w 6624923"/>
              <a:gd name="connsiteY8062" fmla="*/ 977170 h 4288440"/>
              <a:gd name="connsiteX8063" fmla="*/ 1176909 w 6624923"/>
              <a:gd name="connsiteY8063" fmla="*/ 963073 h 4288440"/>
              <a:gd name="connsiteX8064" fmla="*/ 1172242 w 6624923"/>
              <a:gd name="connsiteY8064" fmla="*/ 958406 h 4288440"/>
              <a:gd name="connsiteX8065" fmla="*/ 1172242 w 6624923"/>
              <a:gd name="connsiteY8065" fmla="*/ 958406 h 4288440"/>
              <a:gd name="connsiteX8066" fmla="*/ 1162907 w 6624923"/>
              <a:gd name="connsiteY8066" fmla="*/ 958406 h 4288440"/>
              <a:gd name="connsiteX8067" fmla="*/ 1153573 w 6624923"/>
              <a:gd name="connsiteY8067" fmla="*/ 953738 h 4288440"/>
              <a:gd name="connsiteX8068" fmla="*/ 1148906 w 6624923"/>
              <a:gd name="connsiteY8068" fmla="*/ 953738 h 4288440"/>
              <a:gd name="connsiteX8069" fmla="*/ 1143381 w 6624923"/>
              <a:gd name="connsiteY8069" fmla="*/ 942975 h 4288440"/>
              <a:gd name="connsiteX8070" fmla="*/ 1134047 w 6624923"/>
              <a:gd name="connsiteY8070" fmla="*/ 933640 h 4288440"/>
              <a:gd name="connsiteX8071" fmla="*/ 1119950 w 6624923"/>
              <a:gd name="connsiteY8071" fmla="*/ 924306 h 4288440"/>
              <a:gd name="connsiteX8072" fmla="*/ 1134047 w 6624923"/>
              <a:gd name="connsiteY8072" fmla="*/ 914876 h 4288440"/>
              <a:gd name="connsiteX8073" fmla="*/ 1152811 w 6624923"/>
              <a:gd name="connsiteY8073" fmla="*/ 914876 h 4288440"/>
              <a:gd name="connsiteX8074" fmla="*/ 1176242 w 6624923"/>
              <a:gd name="connsiteY8074" fmla="*/ 914876 h 4288440"/>
              <a:gd name="connsiteX8075" fmla="*/ 1195007 w 6624923"/>
              <a:gd name="connsiteY8075" fmla="*/ 914876 h 4288440"/>
              <a:gd name="connsiteX8076" fmla="*/ 1209104 w 6624923"/>
              <a:gd name="connsiteY8076" fmla="*/ 914876 h 4288440"/>
              <a:gd name="connsiteX8077" fmla="*/ 1213771 w 6624923"/>
              <a:gd name="connsiteY8077" fmla="*/ 910209 h 4288440"/>
              <a:gd name="connsiteX8078" fmla="*/ 1213771 w 6624923"/>
              <a:gd name="connsiteY8078" fmla="*/ 905542 h 4288440"/>
              <a:gd name="connsiteX8079" fmla="*/ 1213771 w 6624923"/>
              <a:gd name="connsiteY8079" fmla="*/ 900875 h 4288440"/>
              <a:gd name="connsiteX8080" fmla="*/ 1218438 w 6624923"/>
              <a:gd name="connsiteY8080" fmla="*/ 896207 h 4288440"/>
              <a:gd name="connsiteX8081" fmla="*/ 1218438 w 6624923"/>
              <a:gd name="connsiteY8081" fmla="*/ 896207 h 4288440"/>
              <a:gd name="connsiteX8082" fmla="*/ 1218438 w 6624923"/>
              <a:gd name="connsiteY8082" fmla="*/ 886778 h 4288440"/>
              <a:gd name="connsiteX8083" fmla="*/ 1209104 w 6624923"/>
              <a:gd name="connsiteY8083" fmla="*/ 872681 h 4288440"/>
              <a:gd name="connsiteX8084" fmla="*/ 1204436 w 6624923"/>
              <a:gd name="connsiteY8084" fmla="*/ 858584 h 4288440"/>
              <a:gd name="connsiteX8085" fmla="*/ 1204436 w 6624923"/>
              <a:gd name="connsiteY8085" fmla="*/ 844487 h 4288440"/>
              <a:gd name="connsiteX8086" fmla="*/ 1204436 w 6624923"/>
              <a:gd name="connsiteY8086" fmla="*/ 835152 h 4288440"/>
              <a:gd name="connsiteX8087" fmla="*/ 1213771 w 6624923"/>
              <a:gd name="connsiteY8087" fmla="*/ 830485 h 4288440"/>
              <a:gd name="connsiteX8088" fmla="*/ 1227868 w 6624923"/>
              <a:gd name="connsiteY8088" fmla="*/ 825818 h 4288440"/>
              <a:gd name="connsiteX8089" fmla="*/ 1227868 w 6624923"/>
              <a:gd name="connsiteY8089" fmla="*/ 821055 h 4288440"/>
              <a:gd name="connsiteX8090" fmla="*/ 1223201 w 6624923"/>
              <a:gd name="connsiteY8090" fmla="*/ 816388 h 4288440"/>
              <a:gd name="connsiteX8091" fmla="*/ 1218533 w 6624923"/>
              <a:gd name="connsiteY8091" fmla="*/ 807053 h 4288440"/>
              <a:gd name="connsiteX8092" fmla="*/ 1213866 w 6624923"/>
              <a:gd name="connsiteY8092" fmla="*/ 797624 h 4288440"/>
              <a:gd name="connsiteX8093" fmla="*/ 1204532 w 6624923"/>
              <a:gd name="connsiteY8093" fmla="*/ 783527 h 4288440"/>
              <a:gd name="connsiteX8094" fmla="*/ 1204532 w 6624923"/>
              <a:gd name="connsiteY8094" fmla="*/ 774192 h 4288440"/>
              <a:gd name="connsiteX8095" fmla="*/ 1209199 w 6624923"/>
              <a:gd name="connsiteY8095" fmla="*/ 769525 h 4288440"/>
              <a:gd name="connsiteX8096" fmla="*/ 1232630 w 6624923"/>
              <a:gd name="connsiteY8096" fmla="*/ 778859 h 4288440"/>
              <a:gd name="connsiteX8097" fmla="*/ 1237298 w 6624923"/>
              <a:gd name="connsiteY8097" fmla="*/ 774192 h 4288440"/>
              <a:gd name="connsiteX8098" fmla="*/ 1237298 w 6624923"/>
              <a:gd name="connsiteY8098" fmla="*/ 769525 h 4288440"/>
              <a:gd name="connsiteX8099" fmla="*/ 1232630 w 6624923"/>
              <a:gd name="connsiteY8099" fmla="*/ 760095 h 4288440"/>
              <a:gd name="connsiteX8100" fmla="*/ 1227963 w 6624923"/>
              <a:gd name="connsiteY8100" fmla="*/ 755428 h 4288440"/>
              <a:gd name="connsiteX8101" fmla="*/ 1223296 w 6624923"/>
              <a:gd name="connsiteY8101" fmla="*/ 750761 h 4288440"/>
              <a:gd name="connsiteX8102" fmla="*/ 1227963 w 6624923"/>
              <a:gd name="connsiteY8102" fmla="*/ 741331 h 4288440"/>
              <a:gd name="connsiteX8103" fmla="*/ 1241965 w 6624923"/>
              <a:gd name="connsiteY8103" fmla="*/ 736663 h 4288440"/>
              <a:gd name="connsiteX8104" fmla="*/ 1246632 w 6624923"/>
              <a:gd name="connsiteY8104" fmla="*/ 741331 h 4288440"/>
              <a:gd name="connsiteX8105" fmla="*/ 1246632 w 6624923"/>
              <a:gd name="connsiteY8105" fmla="*/ 745998 h 4288440"/>
              <a:gd name="connsiteX8106" fmla="*/ 1251299 w 6624923"/>
              <a:gd name="connsiteY8106" fmla="*/ 741331 h 4288440"/>
              <a:gd name="connsiteX8107" fmla="*/ 1255967 w 6624923"/>
              <a:gd name="connsiteY8107" fmla="*/ 736663 h 4288440"/>
              <a:gd name="connsiteX8108" fmla="*/ 1251299 w 6624923"/>
              <a:gd name="connsiteY8108" fmla="*/ 731996 h 4288440"/>
              <a:gd name="connsiteX8109" fmla="*/ 1246632 w 6624923"/>
              <a:gd name="connsiteY8109" fmla="*/ 727329 h 4288440"/>
              <a:gd name="connsiteX8110" fmla="*/ 1246632 w 6624923"/>
              <a:gd name="connsiteY8110" fmla="*/ 717899 h 4288440"/>
              <a:gd name="connsiteX8111" fmla="*/ 1237298 w 6624923"/>
              <a:gd name="connsiteY8111" fmla="*/ 689801 h 4288440"/>
              <a:gd name="connsiteX8112" fmla="*/ 1218533 w 6624923"/>
              <a:gd name="connsiteY8112" fmla="*/ 671036 h 4288440"/>
              <a:gd name="connsiteX8113" fmla="*/ 1195102 w 6624923"/>
              <a:gd name="connsiteY8113" fmla="*/ 666369 h 4288440"/>
              <a:gd name="connsiteX8114" fmla="*/ 1171575 w 6624923"/>
              <a:gd name="connsiteY8114" fmla="*/ 661511 h 4288440"/>
              <a:gd name="connsiteX8115" fmla="*/ 1148144 w 6624923"/>
              <a:gd name="connsiteY8115" fmla="*/ 661511 h 4288440"/>
              <a:gd name="connsiteX8116" fmla="*/ 1129379 w 6624923"/>
              <a:gd name="connsiteY8116" fmla="*/ 661511 h 4288440"/>
              <a:gd name="connsiteX8117" fmla="*/ 1124712 w 6624923"/>
              <a:gd name="connsiteY8117" fmla="*/ 670941 h 4288440"/>
              <a:gd name="connsiteX8118" fmla="*/ 1120045 w 6624923"/>
              <a:gd name="connsiteY8118" fmla="*/ 680276 h 4288440"/>
              <a:gd name="connsiteX8119" fmla="*/ 1115378 w 6624923"/>
              <a:gd name="connsiteY8119" fmla="*/ 694373 h 4288440"/>
              <a:gd name="connsiteX8120" fmla="*/ 1106043 w 6624923"/>
              <a:gd name="connsiteY8120" fmla="*/ 699040 h 4288440"/>
              <a:gd name="connsiteX8121" fmla="*/ 1096709 w 6624923"/>
              <a:gd name="connsiteY8121" fmla="*/ 703707 h 4288440"/>
              <a:gd name="connsiteX8122" fmla="*/ 1087374 w 6624923"/>
              <a:gd name="connsiteY8122" fmla="*/ 703707 h 4288440"/>
              <a:gd name="connsiteX8123" fmla="*/ 1087374 w 6624923"/>
              <a:gd name="connsiteY8123" fmla="*/ 699040 h 4288440"/>
              <a:gd name="connsiteX8124" fmla="*/ 1092041 w 6624923"/>
              <a:gd name="connsiteY8124" fmla="*/ 684943 h 4288440"/>
              <a:gd name="connsiteX8125" fmla="*/ 1101376 w 6624923"/>
              <a:gd name="connsiteY8125" fmla="*/ 675608 h 4288440"/>
              <a:gd name="connsiteX8126" fmla="*/ 1110710 w 6624923"/>
              <a:gd name="connsiteY8126" fmla="*/ 670941 h 4288440"/>
              <a:gd name="connsiteX8127" fmla="*/ 1120045 w 6624923"/>
              <a:gd name="connsiteY8127" fmla="*/ 661511 h 4288440"/>
              <a:gd name="connsiteX8128" fmla="*/ 1124712 w 6624923"/>
              <a:gd name="connsiteY8128" fmla="*/ 647414 h 4288440"/>
              <a:gd name="connsiteX8129" fmla="*/ 1115378 w 6624923"/>
              <a:gd name="connsiteY8129" fmla="*/ 642747 h 4288440"/>
              <a:gd name="connsiteX8130" fmla="*/ 1101281 w 6624923"/>
              <a:gd name="connsiteY8130" fmla="*/ 642747 h 4288440"/>
              <a:gd name="connsiteX8131" fmla="*/ 1077849 w 6624923"/>
              <a:gd name="connsiteY8131" fmla="*/ 652177 h 4288440"/>
              <a:gd name="connsiteX8132" fmla="*/ 1063752 w 6624923"/>
              <a:gd name="connsiteY8132" fmla="*/ 666274 h 4288440"/>
              <a:gd name="connsiteX8133" fmla="*/ 1049655 w 6624923"/>
              <a:gd name="connsiteY8133" fmla="*/ 675608 h 4288440"/>
              <a:gd name="connsiteX8134" fmla="*/ 1035558 w 6624923"/>
              <a:gd name="connsiteY8134" fmla="*/ 689705 h 4288440"/>
              <a:gd name="connsiteX8135" fmla="*/ 1021461 w 6624923"/>
              <a:gd name="connsiteY8135" fmla="*/ 699135 h 4288440"/>
              <a:gd name="connsiteX8136" fmla="*/ 1002697 w 6624923"/>
              <a:gd name="connsiteY8136" fmla="*/ 713232 h 4288440"/>
              <a:gd name="connsiteX8137" fmla="*/ 993362 w 6624923"/>
              <a:gd name="connsiteY8137" fmla="*/ 722662 h 4288440"/>
              <a:gd name="connsiteX8138" fmla="*/ 984028 w 6624923"/>
              <a:gd name="connsiteY8138" fmla="*/ 732092 h 4288440"/>
              <a:gd name="connsiteX8139" fmla="*/ 979361 w 6624923"/>
              <a:gd name="connsiteY8139" fmla="*/ 727424 h 4288440"/>
              <a:gd name="connsiteX8140" fmla="*/ 984028 w 6624923"/>
              <a:gd name="connsiteY8140" fmla="*/ 713327 h 4288440"/>
              <a:gd name="connsiteX8141" fmla="*/ 988695 w 6624923"/>
              <a:gd name="connsiteY8141" fmla="*/ 703993 h 4288440"/>
              <a:gd name="connsiteX8142" fmla="*/ 1012127 w 6624923"/>
              <a:gd name="connsiteY8142" fmla="*/ 675799 h 4288440"/>
              <a:gd name="connsiteX8143" fmla="*/ 1030891 w 6624923"/>
              <a:gd name="connsiteY8143" fmla="*/ 661702 h 4288440"/>
              <a:gd name="connsiteX8144" fmla="*/ 1044988 w 6624923"/>
              <a:gd name="connsiteY8144" fmla="*/ 647605 h 4288440"/>
              <a:gd name="connsiteX8145" fmla="*/ 1054322 w 6624923"/>
              <a:gd name="connsiteY8145" fmla="*/ 633508 h 4288440"/>
              <a:gd name="connsiteX8146" fmla="*/ 1063657 w 6624923"/>
              <a:gd name="connsiteY8146" fmla="*/ 628840 h 4288440"/>
              <a:gd name="connsiteX8147" fmla="*/ 1068324 w 6624923"/>
              <a:gd name="connsiteY8147" fmla="*/ 628840 h 4288440"/>
              <a:gd name="connsiteX8148" fmla="*/ 1072991 w 6624923"/>
              <a:gd name="connsiteY8148" fmla="*/ 624173 h 4288440"/>
              <a:gd name="connsiteX8149" fmla="*/ 1082326 w 6624923"/>
              <a:gd name="connsiteY8149" fmla="*/ 614839 h 4288440"/>
              <a:gd name="connsiteX8150" fmla="*/ 1101090 w 6624923"/>
              <a:gd name="connsiteY8150" fmla="*/ 610172 h 4288440"/>
              <a:gd name="connsiteX8151" fmla="*/ 1110425 w 6624923"/>
              <a:gd name="connsiteY8151" fmla="*/ 605504 h 4288440"/>
              <a:gd name="connsiteX8152" fmla="*/ 1115092 w 6624923"/>
              <a:gd name="connsiteY8152" fmla="*/ 591407 h 4288440"/>
              <a:gd name="connsiteX8153" fmla="*/ 1119759 w 6624923"/>
              <a:gd name="connsiteY8153" fmla="*/ 572643 h 4288440"/>
              <a:gd name="connsiteX8154" fmla="*/ 1124426 w 6624923"/>
              <a:gd name="connsiteY8154" fmla="*/ 553879 h 4288440"/>
              <a:gd name="connsiteX8155" fmla="*/ 1124426 w 6624923"/>
              <a:gd name="connsiteY8155" fmla="*/ 539782 h 4288440"/>
              <a:gd name="connsiteX8156" fmla="*/ 1133761 w 6624923"/>
              <a:gd name="connsiteY8156" fmla="*/ 521018 h 4288440"/>
              <a:gd name="connsiteX8157" fmla="*/ 1143095 w 6624923"/>
              <a:gd name="connsiteY8157" fmla="*/ 502253 h 4288440"/>
              <a:gd name="connsiteX8158" fmla="*/ 1152525 w 6624923"/>
              <a:gd name="connsiteY8158" fmla="*/ 488156 h 4288440"/>
              <a:gd name="connsiteX8159" fmla="*/ 1161860 w 6624923"/>
              <a:gd name="connsiteY8159" fmla="*/ 474059 h 4288440"/>
              <a:gd name="connsiteX8160" fmla="*/ 1161860 w 6624923"/>
              <a:gd name="connsiteY8160" fmla="*/ 464725 h 4288440"/>
              <a:gd name="connsiteX8161" fmla="*/ 1171194 w 6624923"/>
              <a:gd name="connsiteY8161" fmla="*/ 455295 h 4288440"/>
              <a:gd name="connsiteX8162" fmla="*/ 1175861 w 6624923"/>
              <a:gd name="connsiteY8162" fmla="*/ 450628 h 4288440"/>
              <a:gd name="connsiteX8163" fmla="*/ 1175861 w 6624923"/>
              <a:gd name="connsiteY8163" fmla="*/ 445961 h 4288440"/>
              <a:gd name="connsiteX8164" fmla="*/ 1171575 w 6624923"/>
              <a:gd name="connsiteY8164" fmla="*/ 441008 h 4288440"/>
              <a:gd name="connsiteX8165" fmla="*/ 1171575 w 6624923"/>
              <a:gd name="connsiteY8165" fmla="*/ 436340 h 4288440"/>
              <a:gd name="connsiteX8166" fmla="*/ 1180910 w 6624923"/>
              <a:gd name="connsiteY8166" fmla="*/ 431673 h 4288440"/>
              <a:gd name="connsiteX8167" fmla="*/ 1190244 w 6624923"/>
              <a:gd name="connsiteY8167" fmla="*/ 431673 h 4288440"/>
              <a:gd name="connsiteX8168" fmla="*/ 1199579 w 6624923"/>
              <a:gd name="connsiteY8168" fmla="*/ 441008 h 4288440"/>
              <a:gd name="connsiteX8169" fmla="*/ 1204246 w 6624923"/>
              <a:gd name="connsiteY8169" fmla="*/ 445675 h 4288440"/>
              <a:gd name="connsiteX8170" fmla="*/ 1199579 w 6624923"/>
              <a:gd name="connsiteY8170" fmla="*/ 450342 h 4288440"/>
              <a:gd name="connsiteX8171" fmla="*/ 1194911 w 6624923"/>
              <a:gd name="connsiteY8171" fmla="*/ 459772 h 4288440"/>
              <a:gd name="connsiteX8172" fmla="*/ 1194911 w 6624923"/>
              <a:gd name="connsiteY8172" fmla="*/ 464439 h 4288440"/>
              <a:gd name="connsiteX8173" fmla="*/ 1190244 w 6624923"/>
              <a:gd name="connsiteY8173" fmla="*/ 473774 h 4288440"/>
              <a:gd name="connsiteX8174" fmla="*/ 1176242 w 6624923"/>
              <a:gd name="connsiteY8174" fmla="*/ 501968 h 4288440"/>
              <a:gd name="connsiteX8175" fmla="*/ 1166908 w 6624923"/>
              <a:gd name="connsiteY8175" fmla="*/ 525399 h 4288440"/>
              <a:gd name="connsiteX8176" fmla="*/ 1157573 w 6624923"/>
              <a:gd name="connsiteY8176" fmla="*/ 539496 h 4288440"/>
              <a:gd name="connsiteX8177" fmla="*/ 1157573 w 6624923"/>
              <a:gd name="connsiteY8177" fmla="*/ 553593 h 4288440"/>
              <a:gd name="connsiteX8178" fmla="*/ 1157573 w 6624923"/>
              <a:gd name="connsiteY8178" fmla="*/ 572357 h 4288440"/>
              <a:gd name="connsiteX8179" fmla="*/ 1152906 w 6624923"/>
              <a:gd name="connsiteY8179" fmla="*/ 609886 h 4288440"/>
              <a:gd name="connsiteX8180" fmla="*/ 1171670 w 6624923"/>
              <a:gd name="connsiteY8180" fmla="*/ 614553 h 4288440"/>
              <a:gd name="connsiteX8181" fmla="*/ 1181005 w 6624923"/>
              <a:gd name="connsiteY8181" fmla="*/ 619220 h 4288440"/>
              <a:gd name="connsiteX8182" fmla="*/ 1190339 w 6624923"/>
              <a:gd name="connsiteY8182" fmla="*/ 623888 h 4288440"/>
              <a:gd name="connsiteX8183" fmla="*/ 1195007 w 6624923"/>
              <a:gd name="connsiteY8183" fmla="*/ 628555 h 4288440"/>
              <a:gd name="connsiteX8184" fmla="*/ 1209104 w 6624923"/>
              <a:gd name="connsiteY8184" fmla="*/ 637889 h 4288440"/>
              <a:gd name="connsiteX8185" fmla="*/ 1223201 w 6624923"/>
              <a:gd name="connsiteY8185" fmla="*/ 651986 h 4288440"/>
              <a:gd name="connsiteX8186" fmla="*/ 1232535 w 6624923"/>
              <a:gd name="connsiteY8186" fmla="*/ 661416 h 4288440"/>
              <a:gd name="connsiteX8187" fmla="*/ 1241870 w 6624923"/>
              <a:gd name="connsiteY8187" fmla="*/ 666083 h 4288440"/>
              <a:gd name="connsiteX8188" fmla="*/ 1241870 w 6624923"/>
              <a:gd name="connsiteY8188" fmla="*/ 666083 h 4288440"/>
              <a:gd name="connsiteX8189" fmla="*/ 1246537 w 6624923"/>
              <a:gd name="connsiteY8189" fmla="*/ 661416 h 4288440"/>
              <a:gd name="connsiteX8190" fmla="*/ 1246537 w 6624923"/>
              <a:gd name="connsiteY8190" fmla="*/ 656749 h 4288440"/>
              <a:gd name="connsiteX8191" fmla="*/ 1241870 w 6624923"/>
              <a:gd name="connsiteY8191" fmla="*/ 652082 h 4288440"/>
              <a:gd name="connsiteX8192" fmla="*/ 1237202 w 6624923"/>
              <a:gd name="connsiteY8192" fmla="*/ 642652 h 4288440"/>
              <a:gd name="connsiteX8193" fmla="*/ 1237202 w 6624923"/>
              <a:gd name="connsiteY8193" fmla="*/ 633413 h 4288440"/>
              <a:gd name="connsiteX8194" fmla="*/ 1237202 w 6624923"/>
              <a:gd name="connsiteY8194" fmla="*/ 614648 h 4288440"/>
              <a:gd name="connsiteX8195" fmla="*/ 1246537 w 6624923"/>
              <a:gd name="connsiteY8195" fmla="*/ 623983 h 4288440"/>
              <a:gd name="connsiteX8196" fmla="*/ 1255871 w 6624923"/>
              <a:gd name="connsiteY8196" fmla="*/ 633413 h 4288440"/>
              <a:gd name="connsiteX8197" fmla="*/ 1255871 w 6624923"/>
              <a:gd name="connsiteY8197" fmla="*/ 638080 h 4288440"/>
              <a:gd name="connsiteX8198" fmla="*/ 1260539 w 6624923"/>
              <a:gd name="connsiteY8198" fmla="*/ 642747 h 4288440"/>
              <a:gd name="connsiteX8199" fmla="*/ 1265206 w 6624923"/>
              <a:gd name="connsiteY8199" fmla="*/ 642747 h 4288440"/>
              <a:gd name="connsiteX8200" fmla="*/ 1274540 w 6624923"/>
              <a:gd name="connsiteY8200" fmla="*/ 642747 h 4288440"/>
              <a:gd name="connsiteX8201" fmla="*/ 1265206 w 6624923"/>
              <a:gd name="connsiteY8201" fmla="*/ 628650 h 4288440"/>
              <a:gd name="connsiteX8202" fmla="*/ 1260539 w 6624923"/>
              <a:gd name="connsiteY8202" fmla="*/ 614553 h 4288440"/>
              <a:gd name="connsiteX8203" fmla="*/ 1255871 w 6624923"/>
              <a:gd name="connsiteY8203" fmla="*/ 605123 h 4288440"/>
              <a:gd name="connsiteX8204" fmla="*/ 1255871 w 6624923"/>
              <a:gd name="connsiteY8204" fmla="*/ 600456 h 4288440"/>
              <a:gd name="connsiteX8205" fmla="*/ 1260539 w 6624923"/>
              <a:gd name="connsiteY8205" fmla="*/ 595789 h 4288440"/>
              <a:gd name="connsiteX8206" fmla="*/ 1269873 w 6624923"/>
              <a:gd name="connsiteY8206" fmla="*/ 609886 h 4288440"/>
              <a:gd name="connsiteX8207" fmla="*/ 1274540 w 6624923"/>
              <a:gd name="connsiteY8207" fmla="*/ 614553 h 4288440"/>
              <a:gd name="connsiteX8208" fmla="*/ 1283875 w 6624923"/>
              <a:gd name="connsiteY8208" fmla="*/ 623888 h 4288440"/>
              <a:gd name="connsiteX8209" fmla="*/ 1293209 w 6624923"/>
              <a:gd name="connsiteY8209" fmla="*/ 628555 h 4288440"/>
              <a:gd name="connsiteX8210" fmla="*/ 1293209 w 6624923"/>
              <a:gd name="connsiteY8210" fmla="*/ 619125 h 4288440"/>
              <a:gd name="connsiteX8211" fmla="*/ 1288542 w 6624923"/>
              <a:gd name="connsiteY8211" fmla="*/ 614458 h 4288440"/>
              <a:gd name="connsiteX8212" fmla="*/ 1283875 w 6624923"/>
              <a:gd name="connsiteY8212" fmla="*/ 614458 h 4288440"/>
              <a:gd name="connsiteX8213" fmla="*/ 1279208 w 6624923"/>
              <a:gd name="connsiteY8213" fmla="*/ 614458 h 4288440"/>
              <a:gd name="connsiteX8214" fmla="*/ 1279208 w 6624923"/>
              <a:gd name="connsiteY8214" fmla="*/ 609790 h 4288440"/>
              <a:gd name="connsiteX8215" fmla="*/ 1279208 w 6624923"/>
              <a:gd name="connsiteY8215" fmla="*/ 600456 h 4288440"/>
              <a:gd name="connsiteX8216" fmla="*/ 1274540 w 6624923"/>
              <a:gd name="connsiteY8216" fmla="*/ 591026 h 4288440"/>
              <a:gd name="connsiteX8217" fmla="*/ 1269873 w 6624923"/>
              <a:gd name="connsiteY8217" fmla="*/ 581692 h 4288440"/>
              <a:gd name="connsiteX8218" fmla="*/ 1265206 w 6624923"/>
              <a:gd name="connsiteY8218" fmla="*/ 572262 h 4288440"/>
              <a:gd name="connsiteX8219" fmla="*/ 1265206 w 6624923"/>
              <a:gd name="connsiteY8219" fmla="*/ 562928 h 4288440"/>
              <a:gd name="connsiteX8220" fmla="*/ 1260539 w 6624923"/>
              <a:gd name="connsiteY8220" fmla="*/ 553498 h 4288440"/>
              <a:gd name="connsiteX8221" fmla="*/ 1255871 w 6624923"/>
              <a:gd name="connsiteY8221" fmla="*/ 548831 h 4288440"/>
              <a:gd name="connsiteX8222" fmla="*/ 1260539 w 6624923"/>
              <a:gd name="connsiteY8222" fmla="*/ 544163 h 4288440"/>
              <a:gd name="connsiteX8223" fmla="*/ 1279303 w 6624923"/>
              <a:gd name="connsiteY8223" fmla="*/ 544163 h 4288440"/>
              <a:gd name="connsiteX8224" fmla="*/ 1283970 w 6624923"/>
              <a:gd name="connsiteY8224" fmla="*/ 548831 h 4288440"/>
              <a:gd name="connsiteX8225" fmla="*/ 1283970 w 6624923"/>
              <a:gd name="connsiteY8225" fmla="*/ 544163 h 4288440"/>
              <a:gd name="connsiteX8226" fmla="*/ 1288637 w 6624923"/>
              <a:gd name="connsiteY8226" fmla="*/ 530066 h 4288440"/>
              <a:gd name="connsiteX8227" fmla="*/ 1293305 w 6624923"/>
              <a:gd name="connsiteY8227" fmla="*/ 506635 h 4288440"/>
              <a:gd name="connsiteX8228" fmla="*/ 1297972 w 6624923"/>
              <a:gd name="connsiteY8228" fmla="*/ 492538 h 4288440"/>
              <a:gd name="connsiteX8229" fmla="*/ 1307306 w 6624923"/>
              <a:gd name="connsiteY8229" fmla="*/ 478441 h 4288440"/>
              <a:gd name="connsiteX8230" fmla="*/ 1311974 w 6624923"/>
              <a:gd name="connsiteY8230" fmla="*/ 459676 h 4288440"/>
              <a:gd name="connsiteX8231" fmla="*/ 1316641 w 6624923"/>
              <a:gd name="connsiteY8231" fmla="*/ 440912 h 4288440"/>
              <a:gd name="connsiteX8232" fmla="*/ 1316641 w 6624923"/>
              <a:gd name="connsiteY8232" fmla="*/ 422148 h 4288440"/>
              <a:gd name="connsiteX8233" fmla="*/ 1307306 w 6624923"/>
              <a:gd name="connsiteY8233" fmla="*/ 408051 h 4288440"/>
              <a:gd name="connsiteX8234" fmla="*/ 1302639 w 6624923"/>
              <a:gd name="connsiteY8234" fmla="*/ 408051 h 4288440"/>
              <a:gd name="connsiteX8235" fmla="*/ 1302639 w 6624923"/>
              <a:gd name="connsiteY8235" fmla="*/ 403384 h 4288440"/>
              <a:gd name="connsiteX8236" fmla="*/ 1311974 w 6624923"/>
              <a:gd name="connsiteY8236" fmla="*/ 403384 h 4288440"/>
              <a:gd name="connsiteX8237" fmla="*/ 1321308 w 6624923"/>
              <a:gd name="connsiteY8237" fmla="*/ 408051 h 4288440"/>
              <a:gd name="connsiteX8238" fmla="*/ 1330643 w 6624923"/>
              <a:gd name="connsiteY8238" fmla="*/ 417386 h 4288440"/>
              <a:gd name="connsiteX8239" fmla="*/ 1330643 w 6624923"/>
              <a:gd name="connsiteY8239" fmla="*/ 422053 h 4288440"/>
              <a:gd name="connsiteX8240" fmla="*/ 1335310 w 6624923"/>
              <a:gd name="connsiteY8240" fmla="*/ 426720 h 4288440"/>
              <a:gd name="connsiteX8241" fmla="*/ 1339977 w 6624923"/>
              <a:gd name="connsiteY8241" fmla="*/ 426720 h 4288440"/>
              <a:gd name="connsiteX8242" fmla="*/ 1344644 w 6624923"/>
              <a:gd name="connsiteY8242" fmla="*/ 422053 h 4288440"/>
              <a:gd name="connsiteX8243" fmla="*/ 1353979 w 6624923"/>
              <a:gd name="connsiteY8243" fmla="*/ 412718 h 4288440"/>
              <a:gd name="connsiteX8244" fmla="*/ 1358646 w 6624923"/>
              <a:gd name="connsiteY8244" fmla="*/ 398621 h 4288440"/>
              <a:gd name="connsiteX8245" fmla="*/ 1363313 w 6624923"/>
              <a:gd name="connsiteY8245" fmla="*/ 393954 h 4288440"/>
              <a:gd name="connsiteX8246" fmla="*/ 1372648 w 6624923"/>
              <a:gd name="connsiteY8246" fmla="*/ 384524 h 4288440"/>
              <a:gd name="connsiteX8247" fmla="*/ 1377315 w 6624923"/>
              <a:gd name="connsiteY8247" fmla="*/ 370427 h 4288440"/>
              <a:gd name="connsiteX8248" fmla="*/ 1391412 w 6624923"/>
              <a:gd name="connsiteY8248" fmla="*/ 361093 h 4288440"/>
              <a:gd name="connsiteX8249" fmla="*/ 1405509 w 6624923"/>
              <a:gd name="connsiteY8249" fmla="*/ 346996 h 4288440"/>
              <a:gd name="connsiteX8250" fmla="*/ 1419606 w 6624923"/>
              <a:gd name="connsiteY8250" fmla="*/ 342329 h 4288440"/>
              <a:gd name="connsiteX8251" fmla="*/ 1419606 w 6624923"/>
              <a:gd name="connsiteY8251" fmla="*/ 346996 h 4288440"/>
              <a:gd name="connsiteX8252" fmla="*/ 1419606 w 6624923"/>
              <a:gd name="connsiteY8252" fmla="*/ 356425 h 4288440"/>
              <a:gd name="connsiteX8253" fmla="*/ 1419606 w 6624923"/>
              <a:gd name="connsiteY8253" fmla="*/ 365760 h 4288440"/>
              <a:gd name="connsiteX8254" fmla="*/ 1414939 w 6624923"/>
              <a:gd name="connsiteY8254" fmla="*/ 375190 h 4288440"/>
              <a:gd name="connsiteX8255" fmla="*/ 1410272 w 6624923"/>
              <a:gd name="connsiteY8255" fmla="*/ 379857 h 4288440"/>
              <a:gd name="connsiteX8256" fmla="*/ 1419606 w 6624923"/>
              <a:gd name="connsiteY8256" fmla="*/ 379857 h 4288440"/>
              <a:gd name="connsiteX8257" fmla="*/ 1428941 w 6624923"/>
              <a:gd name="connsiteY8257" fmla="*/ 375190 h 4288440"/>
              <a:gd name="connsiteX8258" fmla="*/ 1438275 w 6624923"/>
              <a:gd name="connsiteY8258" fmla="*/ 365760 h 4288440"/>
              <a:gd name="connsiteX8259" fmla="*/ 1452372 w 6624923"/>
              <a:gd name="connsiteY8259" fmla="*/ 356425 h 4288440"/>
              <a:gd name="connsiteX8260" fmla="*/ 1466469 w 6624923"/>
              <a:gd name="connsiteY8260" fmla="*/ 346996 h 4288440"/>
              <a:gd name="connsiteX8261" fmla="*/ 1485233 w 6624923"/>
              <a:gd name="connsiteY8261" fmla="*/ 342329 h 4288440"/>
              <a:gd name="connsiteX8262" fmla="*/ 1489901 w 6624923"/>
              <a:gd name="connsiteY8262" fmla="*/ 337661 h 4288440"/>
              <a:gd name="connsiteX8263" fmla="*/ 1499235 w 6624923"/>
              <a:gd name="connsiteY8263" fmla="*/ 332994 h 4288440"/>
              <a:gd name="connsiteX8264" fmla="*/ 1513332 w 6624923"/>
              <a:gd name="connsiteY8264" fmla="*/ 323564 h 4288440"/>
              <a:gd name="connsiteX8265" fmla="*/ 1532096 w 6624923"/>
              <a:gd name="connsiteY8265" fmla="*/ 318897 h 4288440"/>
              <a:gd name="connsiteX8266" fmla="*/ 1541431 w 6624923"/>
              <a:gd name="connsiteY8266" fmla="*/ 314230 h 4288440"/>
              <a:gd name="connsiteX8267" fmla="*/ 1541431 w 6624923"/>
              <a:gd name="connsiteY8267" fmla="*/ 318897 h 4288440"/>
              <a:gd name="connsiteX8268" fmla="*/ 1536764 w 6624923"/>
              <a:gd name="connsiteY8268" fmla="*/ 328327 h 4288440"/>
              <a:gd name="connsiteX8269" fmla="*/ 1522667 w 6624923"/>
              <a:gd name="connsiteY8269" fmla="*/ 332994 h 4288440"/>
              <a:gd name="connsiteX8270" fmla="*/ 1508665 w 6624923"/>
              <a:gd name="connsiteY8270" fmla="*/ 347091 h 4288440"/>
              <a:gd name="connsiteX8271" fmla="*/ 1494568 w 6624923"/>
              <a:gd name="connsiteY8271" fmla="*/ 351758 h 4288440"/>
              <a:gd name="connsiteX8272" fmla="*/ 1485138 w 6624923"/>
              <a:gd name="connsiteY8272" fmla="*/ 356425 h 4288440"/>
              <a:gd name="connsiteX8273" fmla="*/ 1471041 w 6624923"/>
              <a:gd name="connsiteY8273" fmla="*/ 361093 h 4288440"/>
              <a:gd name="connsiteX8274" fmla="*/ 1456944 w 6624923"/>
              <a:gd name="connsiteY8274" fmla="*/ 370427 h 4288440"/>
              <a:gd name="connsiteX8275" fmla="*/ 1447610 w 6624923"/>
              <a:gd name="connsiteY8275" fmla="*/ 370427 h 4288440"/>
              <a:gd name="connsiteX8276" fmla="*/ 1438275 w 6624923"/>
              <a:gd name="connsiteY8276" fmla="*/ 375095 h 4288440"/>
              <a:gd name="connsiteX8277" fmla="*/ 1428941 w 6624923"/>
              <a:gd name="connsiteY8277" fmla="*/ 379762 h 4288440"/>
              <a:gd name="connsiteX8278" fmla="*/ 1419606 w 6624923"/>
              <a:gd name="connsiteY8278" fmla="*/ 389096 h 4288440"/>
              <a:gd name="connsiteX8279" fmla="*/ 1410272 w 6624923"/>
              <a:gd name="connsiteY8279" fmla="*/ 389096 h 4288440"/>
              <a:gd name="connsiteX8280" fmla="*/ 1400937 w 6624923"/>
              <a:gd name="connsiteY8280" fmla="*/ 393764 h 4288440"/>
              <a:gd name="connsiteX8281" fmla="*/ 1396270 w 6624923"/>
              <a:gd name="connsiteY8281" fmla="*/ 398431 h 4288440"/>
              <a:gd name="connsiteX8282" fmla="*/ 1391603 w 6624923"/>
              <a:gd name="connsiteY8282" fmla="*/ 407765 h 4288440"/>
              <a:gd name="connsiteX8283" fmla="*/ 1386935 w 6624923"/>
              <a:gd name="connsiteY8283" fmla="*/ 412433 h 4288440"/>
              <a:gd name="connsiteX8284" fmla="*/ 1382268 w 6624923"/>
              <a:gd name="connsiteY8284" fmla="*/ 421767 h 4288440"/>
              <a:gd name="connsiteX8285" fmla="*/ 1377601 w 6624923"/>
              <a:gd name="connsiteY8285" fmla="*/ 426434 h 4288440"/>
              <a:gd name="connsiteX8286" fmla="*/ 1363504 w 6624923"/>
              <a:gd name="connsiteY8286" fmla="*/ 440531 h 4288440"/>
              <a:gd name="connsiteX8287" fmla="*/ 1354169 w 6624923"/>
              <a:gd name="connsiteY8287" fmla="*/ 454628 h 4288440"/>
              <a:gd name="connsiteX8288" fmla="*/ 1344835 w 6624923"/>
              <a:gd name="connsiteY8288" fmla="*/ 459296 h 4288440"/>
              <a:gd name="connsiteX8289" fmla="*/ 1340168 w 6624923"/>
              <a:gd name="connsiteY8289" fmla="*/ 468630 h 4288440"/>
              <a:gd name="connsiteX8290" fmla="*/ 1330833 w 6624923"/>
              <a:gd name="connsiteY8290" fmla="*/ 482727 h 4288440"/>
              <a:gd name="connsiteX8291" fmla="*/ 1316736 w 6624923"/>
              <a:gd name="connsiteY8291" fmla="*/ 501491 h 4288440"/>
              <a:gd name="connsiteX8292" fmla="*/ 1312069 w 6624923"/>
              <a:gd name="connsiteY8292" fmla="*/ 515588 h 4288440"/>
              <a:gd name="connsiteX8293" fmla="*/ 1312069 w 6624923"/>
              <a:gd name="connsiteY8293" fmla="*/ 529685 h 4288440"/>
              <a:gd name="connsiteX8294" fmla="*/ 1307402 w 6624923"/>
              <a:gd name="connsiteY8294" fmla="*/ 543782 h 4288440"/>
              <a:gd name="connsiteX8295" fmla="*/ 1307402 w 6624923"/>
              <a:gd name="connsiteY8295" fmla="*/ 562547 h 4288440"/>
              <a:gd name="connsiteX8296" fmla="*/ 1307402 w 6624923"/>
              <a:gd name="connsiteY8296" fmla="*/ 571881 h 4288440"/>
              <a:gd name="connsiteX8297" fmla="*/ 1316736 w 6624923"/>
              <a:gd name="connsiteY8297" fmla="*/ 585978 h 4288440"/>
              <a:gd name="connsiteX8298" fmla="*/ 1326071 w 6624923"/>
              <a:gd name="connsiteY8298" fmla="*/ 604742 h 4288440"/>
              <a:gd name="connsiteX8299" fmla="*/ 1335405 w 6624923"/>
              <a:gd name="connsiteY8299" fmla="*/ 614172 h 4288440"/>
              <a:gd name="connsiteX8300" fmla="*/ 1335405 w 6624923"/>
              <a:gd name="connsiteY8300" fmla="*/ 623507 h 4288440"/>
              <a:gd name="connsiteX8301" fmla="*/ 1326071 w 6624923"/>
              <a:gd name="connsiteY8301" fmla="*/ 623507 h 4288440"/>
              <a:gd name="connsiteX8302" fmla="*/ 1321403 w 6624923"/>
              <a:gd name="connsiteY8302" fmla="*/ 623507 h 4288440"/>
              <a:gd name="connsiteX8303" fmla="*/ 1326071 w 6624923"/>
              <a:gd name="connsiteY8303" fmla="*/ 628174 h 4288440"/>
              <a:gd name="connsiteX8304" fmla="*/ 1330738 w 6624923"/>
              <a:gd name="connsiteY8304" fmla="*/ 642271 h 4288440"/>
              <a:gd name="connsiteX8305" fmla="*/ 1344835 w 6624923"/>
              <a:gd name="connsiteY8305" fmla="*/ 665702 h 4288440"/>
              <a:gd name="connsiteX8306" fmla="*/ 1330738 w 6624923"/>
              <a:gd name="connsiteY8306" fmla="*/ 661035 h 4288440"/>
              <a:gd name="connsiteX8307" fmla="*/ 1321403 w 6624923"/>
              <a:gd name="connsiteY8307" fmla="*/ 661035 h 4288440"/>
              <a:gd name="connsiteX8308" fmla="*/ 1316736 w 6624923"/>
              <a:gd name="connsiteY8308" fmla="*/ 661035 h 4288440"/>
              <a:gd name="connsiteX8309" fmla="*/ 1316736 w 6624923"/>
              <a:gd name="connsiteY8309" fmla="*/ 670465 h 4288440"/>
              <a:gd name="connsiteX8310" fmla="*/ 1307402 w 6624923"/>
              <a:gd name="connsiteY8310" fmla="*/ 684562 h 4288440"/>
              <a:gd name="connsiteX8311" fmla="*/ 1302734 w 6624923"/>
              <a:gd name="connsiteY8311" fmla="*/ 698659 h 4288440"/>
              <a:gd name="connsiteX8312" fmla="*/ 1302734 w 6624923"/>
              <a:gd name="connsiteY8312" fmla="*/ 717423 h 4288440"/>
              <a:gd name="connsiteX8313" fmla="*/ 1307402 w 6624923"/>
              <a:gd name="connsiteY8313" fmla="*/ 731520 h 4288440"/>
              <a:gd name="connsiteX8314" fmla="*/ 1302734 w 6624923"/>
              <a:gd name="connsiteY8314" fmla="*/ 745617 h 4288440"/>
              <a:gd name="connsiteX8315" fmla="*/ 1302734 w 6624923"/>
              <a:gd name="connsiteY8315" fmla="*/ 759714 h 4288440"/>
              <a:gd name="connsiteX8316" fmla="*/ 1302734 w 6624923"/>
              <a:gd name="connsiteY8316" fmla="*/ 773811 h 4288440"/>
              <a:gd name="connsiteX8317" fmla="*/ 1307402 w 6624923"/>
              <a:gd name="connsiteY8317" fmla="*/ 797243 h 4288440"/>
              <a:gd name="connsiteX8318" fmla="*/ 1298067 w 6624923"/>
              <a:gd name="connsiteY8318" fmla="*/ 816007 h 4288440"/>
              <a:gd name="connsiteX8319" fmla="*/ 1288733 w 6624923"/>
              <a:gd name="connsiteY8319" fmla="*/ 825437 h 4288440"/>
              <a:gd name="connsiteX8320" fmla="*/ 1284065 w 6624923"/>
              <a:gd name="connsiteY8320" fmla="*/ 839534 h 4288440"/>
              <a:gd name="connsiteX8321" fmla="*/ 1284065 w 6624923"/>
              <a:gd name="connsiteY8321" fmla="*/ 862965 h 4288440"/>
              <a:gd name="connsiteX8322" fmla="*/ 1279398 w 6624923"/>
              <a:gd name="connsiteY8322" fmla="*/ 877062 h 4288440"/>
              <a:gd name="connsiteX8323" fmla="*/ 1279398 w 6624923"/>
              <a:gd name="connsiteY8323" fmla="*/ 900494 h 4288440"/>
              <a:gd name="connsiteX8324" fmla="*/ 1279398 w 6624923"/>
              <a:gd name="connsiteY8324" fmla="*/ 919258 h 4288440"/>
              <a:gd name="connsiteX8325" fmla="*/ 1279398 w 6624923"/>
              <a:gd name="connsiteY8325" fmla="*/ 933355 h 4288440"/>
              <a:gd name="connsiteX8326" fmla="*/ 1274731 w 6624923"/>
              <a:gd name="connsiteY8326" fmla="*/ 933355 h 4288440"/>
              <a:gd name="connsiteX8327" fmla="*/ 1265396 w 6624923"/>
              <a:gd name="connsiteY8327" fmla="*/ 928688 h 4288440"/>
              <a:gd name="connsiteX8328" fmla="*/ 1260729 w 6624923"/>
              <a:gd name="connsiteY8328" fmla="*/ 924020 h 4288440"/>
              <a:gd name="connsiteX8329" fmla="*/ 1256062 w 6624923"/>
              <a:gd name="connsiteY8329" fmla="*/ 928688 h 4288440"/>
              <a:gd name="connsiteX8330" fmla="*/ 1265396 w 6624923"/>
              <a:gd name="connsiteY8330" fmla="*/ 938117 h 4288440"/>
              <a:gd name="connsiteX8331" fmla="*/ 1270064 w 6624923"/>
              <a:gd name="connsiteY8331" fmla="*/ 952214 h 4288440"/>
              <a:gd name="connsiteX8332" fmla="*/ 1284161 w 6624923"/>
              <a:gd name="connsiteY8332" fmla="*/ 961644 h 4288440"/>
              <a:gd name="connsiteX8333" fmla="*/ 1293495 w 6624923"/>
              <a:gd name="connsiteY8333" fmla="*/ 961644 h 4288440"/>
              <a:gd name="connsiteX8334" fmla="*/ 1312259 w 6624923"/>
              <a:gd name="connsiteY8334" fmla="*/ 956977 h 4288440"/>
              <a:gd name="connsiteX8335" fmla="*/ 1331024 w 6624923"/>
              <a:gd name="connsiteY8335" fmla="*/ 956977 h 4288440"/>
              <a:gd name="connsiteX8336" fmla="*/ 1345121 w 6624923"/>
              <a:gd name="connsiteY8336" fmla="*/ 956977 h 4288440"/>
              <a:gd name="connsiteX8337" fmla="*/ 1354455 w 6624923"/>
              <a:gd name="connsiteY8337" fmla="*/ 961644 h 4288440"/>
              <a:gd name="connsiteX8338" fmla="*/ 1349788 w 6624923"/>
              <a:gd name="connsiteY8338" fmla="*/ 966311 h 4288440"/>
              <a:gd name="connsiteX8339" fmla="*/ 1345121 w 6624923"/>
              <a:gd name="connsiteY8339" fmla="*/ 966311 h 4288440"/>
              <a:gd name="connsiteX8340" fmla="*/ 1321689 w 6624923"/>
              <a:gd name="connsiteY8340" fmla="*/ 975646 h 4288440"/>
              <a:gd name="connsiteX8341" fmla="*/ 1307592 w 6624923"/>
              <a:gd name="connsiteY8341" fmla="*/ 975646 h 4288440"/>
              <a:gd name="connsiteX8342" fmla="*/ 1293495 w 6624923"/>
              <a:gd name="connsiteY8342" fmla="*/ 975646 h 4288440"/>
              <a:gd name="connsiteX8343" fmla="*/ 1284161 w 6624923"/>
              <a:gd name="connsiteY8343" fmla="*/ 975646 h 4288440"/>
              <a:gd name="connsiteX8344" fmla="*/ 1270064 w 6624923"/>
              <a:gd name="connsiteY8344" fmla="*/ 966311 h 4288440"/>
              <a:gd name="connsiteX8345" fmla="*/ 1251299 w 6624923"/>
              <a:gd name="connsiteY8345" fmla="*/ 961644 h 4288440"/>
              <a:gd name="connsiteX8346" fmla="*/ 1237202 w 6624923"/>
              <a:gd name="connsiteY8346" fmla="*/ 956977 h 4288440"/>
              <a:gd name="connsiteX8347" fmla="*/ 1213771 w 6624923"/>
              <a:gd name="connsiteY8347" fmla="*/ 956977 h 4288440"/>
              <a:gd name="connsiteX8348" fmla="*/ 1204436 w 6624923"/>
              <a:gd name="connsiteY8348" fmla="*/ 961644 h 4288440"/>
              <a:gd name="connsiteX8349" fmla="*/ 1204436 w 6624923"/>
              <a:gd name="connsiteY8349" fmla="*/ 970979 h 4288440"/>
              <a:gd name="connsiteX8350" fmla="*/ 1199769 w 6624923"/>
              <a:gd name="connsiteY8350" fmla="*/ 985076 h 4288440"/>
              <a:gd name="connsiteX8351" fmla="*/ 1190435 w 6624923"/>
              <a:gd name="connsiteY8351" fmla="*/ 1008507 h 4288440"/>
              <a:gd name="connsiteX8352" fmla="*/ 1181100 w 6624923"/>
              <a:gd name="connsiteY8352" fmla="*/ 1036701 h 4288440"/>
              <a:gd name="connsiteX8353" fmla="*/ 1181100 w 6624923"/>
              <a:gd name="connsiteY8353" fmla="*/ 1041368 h 4288440"/>
              <a:gd name="connsiteX8354" fmla="*/ 1185767 w 6624923"/>
              <a:gd name="connsiteY8354" fmla="*/ 1046036 h 4288440"/>
              <a:gd name="connsiteX8355" fmla="*/ 1185767 w 6624923"/>
              <a:gd name="connsiteY8355" fmla="*/ 1046036 h 4288440"/>
              <a:gd name="connsiteX8356" fmla="*/ 1190435 w 6624923"/>
              <a:gd name="connsiteY8356" fmla="*/ 1036701 h 4288440"/>
              <a:gd name="connsiteX8357" fmla="*/ 1195102 w 6624923"/>
              <a:gd name="connsiteY8357" fmla="*/ 1027271 h 4288440"/>
              <a:gd name="connsiteX8358" fmla="*/ 1199769 w 6624923"/>
              <a:gd name="connsiteY8358" fmla="*/ 1022604 h 4288440"/>
              <a:gd name="connsiteX8359" fmla="*/ 1209104 w 6624923"/>
              <a:gd name="connsiteY8359" fmla="*/ 1022604 h 4288440"/>
              <a:gd name="connsiteX8360" fmla="*/ 1213771 w 6624923"/>
              <a:gd name="connsiteY8360" fmla="*/ 1017937 h 4288440"/>
              <a:gd name="connsiteX8361" fmla="*/ 1213771 w 6624923"/>
              <a:gd name="connsiteY8361" fmla="*/ 1013270 h 4288440"/>
              <a:gd name="connsiteX8362" fmla="*/ 1223201 w 6624923"/>
              <a:gd name="connsiteY8362" fmla="*/ 1013270 h 4288440"/>
              <a:gd name="connsiteX8363" fmla="*/ 1227868 w 6624923"/>
              <a:gd name="connsiteY8363" fmla="*/ 1013270 h 4288440"/>
              <a:gd name="connsiteX8364" fmla="*/ 1237202 w 6624923"/>
              <a:gd name="connsiteY8364" fmla="*/ 1013270 h 4288440"/>
              <a:gd name="connsiteX8365" fmla="*/ 1237202 w 6624923"/>
              <a:gd name="connsiteY8365" fmla="*/ 1017937 h 4288440"/>
              <a:gd name="connsiteX8366" fmla="*/ 1237202 w 6624923"/>
              <a:gd name="connsiteY8366" fmla="*/ 1022604 h 4288440"/>
              <a:gd name="connsiteX8367" fmla="*/ 1241870 w 6624923"/>
              <a:gd name="connsiteY8367" fmla="*/ 1027271 h 4288440"/>
              <a:gd name="connsiteX8368" fmla="*/ 1246537 w 6624923"/>
              <a:gd name="connsiteY8368" fmla="*/ 1036701 h 4288440"/>
              <a:gd name="connsiteX8369" fmla="*/ 1246537 w 6624923"/>
              <a:gd name="connsiteY8369" fmla="*/ 1046036 h 4288440"/>
              <a:gd name="connsiteX8370" fmla="*/ 1246537 w 6624923"/>
              <a:gd name="connsiteY8370" fmla="*/ 1074230 h 4288440"/>
              <a:gd name="connsiteX8371" fmla="*/ 1237202 w 6624923"/>
              <a:gd name="connsiteY8371" fmla="*/ 1107091 h 4288440"/>
              <a:gd name="connsiteX8372" fmla="*/ 1237202 w 6624923"/>
              <a:gd name="connsiteY8372" fmla="*/ 1121188 h 4288440"/>
              <a:gd name="connsiteX8373" fmla="*/ 1227868 w 6624923"/>
              <a:gd name="connsiteY8373" fmla="*/ 1130618 h 4288440"/>
              <a:gd name="connsiteX8374" fmla="*/ 1227868 w 6624923"/>
              <a:gd name="connsiteY8374" fmla="*/ 1139952 h 4288440"/>
              <a:gd name="connsiteX8375" fmla="*/ 1232535 w 6624923"/>
              <a:gd name="connsiteY8375" fmla="*/ 1144619 h 4288440"/>
              <a:gd name="connsiteX8376" fmla="*/ 1237202 w 6624923"/>
              <a:gd name="connsiteY8376" fmla="*/ 1144619 h 4288440"/>
              <a:gd name="connsiteX8377" fmla="*/ 1241870 w 6624923"/>
              <a:gd name="connsiteY8377" fmla="*/ 1139952 h 4288440"/>
              <a:gd name="connsiteX8378" fmla="*/ 1251204 w 6624923"/>
              <a:gd name="connsiteY8378" fmla="*/ 1135285 h 4288440"/>
              <a:gd name="connsiteX8379" fmla="*/ 1255871 w 6624923"/>
              <a:gd name="connsiteY8379" fmla="*/ 1135285 h 4288440"/>
              <a:gd name="connsiteX8380" fmla="*/ 1255871 w 6624923"/>
              <a:gd name="connsiteY8380" fmla="*/ 1139952 h 4288440"/>
              <a:gd name="connsiteX8381" fmla="*/ 1251204 w 6624923"/>
              <a:gd name="connsiteY8381" fmla="*/ 1144619 h 4288440"/>
              <a:gd name="connsiteX8382" fmla="*/ 1246537 w 6624923"/>
              <a:gd name="connsiteY8382" fmla="*/ 1149287 h 4288440"/>
              <a:gd name="connsiteX8383" fmla="*/ 1255871 w 6624923"/>
              <a:gd name="connsiteY8383" fmla="*/ 1149287 h 4288440"/>
              <a:gd name="connsiteX8384" fmla="*/ 1265206 w 6624923"/>
              <a:gd name="connsiteY8384" fmla="*/ 1139952 h 4288440"/>
              <a:gd name="connsiteX8385" fmla="*/ 1260539 w 6624923"/>
              <a:gd name="connsiteY8385" fmla="*/ 1130618 h 4288440"/>
              <a:gd name="connsiteX8386" fmla="*/ 1255871 w 6624923"/>
              <a:gd name="connsiteY8386" fmla="*/ 1125950 h 4288440"/>
              <a:gd name="connsiteX8387" fmla="*/ 1260539 w 6624923"/>
              <a:gd name="connsiteY8387" fmla="*/ 1121283 h 4288440"/>
              <a:gd name="connsiteX8388" fmla="*/ 1269873 w 6624923"/>
              <a:gd name="connsiteY8388" fmla="*/ 1116616 h 4288440"/>
              <a:gd name="connsiteX8389" fmla="*/ 1269873 w 6624923"/>
              <a:gd name="connsiteY8389" fmla="*/ 1107281 h 4288440"/>
              <a:gd name="connsiteX8390" fmla="*/ 1274540 w 6624923"/>
              <a:gd name="connsiteY8390" fmla="*/ 1102614 h 4288440"/>
              <a:gd name="connsiteX8391" fmla="*/ 1279208 w 6624923"/>
              <a:gd name="connsiteY8391" fmla="*/ 1097947 h 4288440"/>
              <a:gd name="connsiteX8392" fmla="*/ 1288542 w 6624923"/>
              <a:gd name="connsiteY8392" fmla="*/ 1102614 h 4288440"/>
              <a:gd name="connsiteX8393" fmla="*/ 1297877 w 6624923"/>
              <a:gd name="connsiteY8393" fmla="*/ 1111949 h 4288440"/>
              <a:gd name="connsiteX8394" fmla="*/ 1302544 w 6624923"/>
              <a:gd name="connsiteY8394" fmla="*/ 1126046 h 4288440"/>
              <a:gd name="connsiteX8395" fmla="*/ 1297877 w 6624923"/>
              <a:gd name="connsiteY8395" fmla="*/ 1135475 h 4288440"/>
              <a:gd name="connsiteX8396" fmla="*/ 1293209 w 6624923"/>
              <a:gd name="connsiteY8396" fmla="*/ 1144810 h 4288440"/>
              <a:gd name="connsiteX8397" fmla="*/ 1288542 w 6624923"/>
              <a:gd name="connsiteY8397" fmla="*/ 1149477 h 4288440"/>
              <a:gd name="connsiteX8398" fmla="*/ 1283875 w 6624923"/>
              <a:gd name="connsiteY8398" fmla="*/ 1154144 h 4288440"/>
              <a:gd name="connsiteX8399" fmla="*/ 1283875 w 6624923"/>
              <a:gd name="connsiteY8399" fmla="*/ 1158812 h 4288440"/>
              <a:gd name="connsiteX8400" fmla="*/ 1279208 w 6624923"/>
              <a:gd name="connsiteY8400" fmla="*/ 1168241 h 4288440"/>
              <a:gd name="connsiteX8401" fmla="*/ 1279208 w 6624923"/>
              <a:gd name="connsiteY8401" fmla="*/ 1177576 h 4288440"/>
              <a:gd name="connsiteX8402" fmla="*/ 1274540 w 6624923"/>
              <a:gd name="connsiteY8402" fmla="*/ 1191673 h 4288440"/>
              <a:gd name="connsiteX8403" fmla="*/ 1269873 w 6624923"/>
              <a:gd name="connsiteY8403" fmla="*/ 1201103 h 4288440"/>
              <a:gd name="connsiteX8404" fmla="*/ 1279208 w 6624923"/>
              <a:gd name="connsiteY8404" fmla="*/ 1201103 h 4288440"/>
              <a:gd name="connsiteX8405" fmla="*/ 1283875 w 6624923"/>
              <a:gd name="connsiteY8405" fmla="*/ 1196435 h 4288440"/>
              <a:gd name="connsiteX8406" fmla="*/ 1288542 w 6624923"/>
              <a:gd name="connsiteY8406" fmla="*/ 1196435 h 4288440"/>
              <a:gd name="connsiteX8407" fmla="*/ 1293209 w 6624923"/>
              <a:gd name="connsiteY8407" fmla="*/ 1191768 h 4288440"/>
              <a:gd name="connsiteX8408" fmla="*/ 1302544 w 6624923"/>
              <a:gd name="connsiteY8408" fmla="*/ 1187101 h 4288440"/>
              <a:gd name="connsiteX8409" fmla="*/ 1330643 w 6624923"/>
              <a:gd name="connsiteY8409" fmla="*/ 1177671 h 4288440"/>
              <a:gd name="connsiteX8410" fmla="*/ 1368171 w 6624923"/>
              <a:gd name="connsiteY8410" fmla="*/ 1168337 h 4288440"/>
              <a:gd name="connsiteX8411" fmla="*/ 1396270 w 6624923"/>
              <a:gd name="connsiteY8411" fmla="*/ 1158907 h 4288440"/>
              <a:gd name="connsiteX8412" fmla="*/ 1424368 w 6624923"/>
              <a:gd name="connsiteY8412" fmla="*/ 1154240 h 4288440"/>
              <a:gd name="connsiteX8413" fmla="*/ 1438466 w 6624923"/>
              <a:gd name="connsiteY8413" fmla="*/ 1149572 h 4288440"/>
              <a:gd name="connsiteX8414" fmla="*/ 1438466 w 6624923"/>
              <a:gd name="connsiteY8414" fmla="*/ 1140238 h 4288440"/>
              <a:gd name="connsiteX8415" fmla="*/ 1438466 w 6624923"/>
              <a:gd name="connsiteY8415" fmla="*/ 1126141 h 4288440"/>
              <a:gd name="connsiteX8416" fmla="*/ 1424368 w 6624923"/>
              <a:gd name="connsiteY8416" fmla="*/ 1088612 h 4288440"/>
              <a:gd name="connsiteX8417" fmla="*/ 1424368 w 6624923"/>
              <a:gd name="connsiteY8417" fmla="*/ 1074515 h 4288440"/>
              <a:gd name="connsiteX8418" fmla="*/ 1429036 w 6624923"/>
              <a:gd name="connsiteY8418" fmla="*/ 1065181 h 4288440"/>
              <a:gd name="connsiteX8419" fmla="*/ 1438370 w 6624923"/>
              <a:gd name="connsiteY8419" fmla="*/ 1060514 h 4288440"/>
              <a:gd name="connsiteX8420" fmla="*/ 1443038 w 6624923"/>
              <a:gd name="connsiteY8420" fmla="*/ 1046417 h 4288440"/>
              <a:gd name="connsiteX8421" fmla="*/ 1447705 w 6624923"/>
              <a:gd name="connsiteY8421" fmla="*/ 1032320 h 4288440"/>
              <a:gd name="connsiteX8422" fmla="*/ 1447705 w 6624923"/>
              <a:gd name="connsiteY8422" fmla="*/ 1022890 h 4288440"/>
              <a:gd name="connsiteX8423" fmla="*/ 1443038 w 6624923"/>
              <a:gd name="connsiteY8423" fmla="*/ 1013460 h 4288440"/>
              <a:gd name="connsiteX8424" fmla="*/ 1443038 w 6624923"/>
              <a:gd name="connsiteY8424" fmla="*/ 1004126 h 4288440"/>
              <a:gd name="connsiteX8425" fmla="*/ 1438370 w 6624923"/>
              <a:gd name="connsiteY8425" fmla="*/ 980694 h 4288440"/>
              <a:gd name="connsiteX8426" fmla="*/ 1438370 w 6624923"/>
              <a:gd name="connsiteY8426" fmla="*/ 957263 h 4288440"/>
              <a:gd name="connsiteX8427" fmla="*/ 1438370 w 6624923"/>
              <a:gd name="connsiteY8427" fmla="*/ 947738 h 4288440"/>
              <a:gd name="connsiteX8428" fmla="*/ 1443038 w 6624923"/>
              <a:gd name="connsiteY8428" fmla="*/ 947738 h 4288440"/>
              <a:gd name="connsiteX8429" fmla="*/ 1447705 w 6624923"/>
              <a:gd name="connsiteY8429" fmla="*/ 943070 h 4288440"/>
              <a:gd name="connsiteX8430" fmla="*/ 1447705 w 6624923"/>
              <a:gd name="connsiteY8430" fmla="*/ 938403 h 4288440"/>
              <a:gd name="connsiteX8431" fmla="*/ 1447705 w 6624923"/>
              <a:gd name="connsiteY8431" fmla="*/ 933736 h 4288440"/>
              <a:gd name="connsiteX8432" fmla="*/ 1452372 w 6624923"/>
              <a:gd name="connsiteY8432" fmla="*/ 933736 h 4288440"/>
              <a:gd name="connsiteX8433" fmla="*/ 1461707 w 6624923"/>
              <a:gd name="connsiteY8433" fmla="*/ 929069 h 4288440"/>
              <a:gd name="connsiteX8434" fmla="*/ 1461707 w 6624923"/>
              <a:gd name="connsiteY8434" fmla="*/ 924401 h 4288440"/>
              <a:gd name="connsiteX8435" fmla="*/ 1457039 w 6624923"/>
              <a:gd name="connsiteY8435" fmla="*/ 914972 h 4288440"/>
              <a:gd name="connsiteX8436" fmla="*/ 1461707 w 6624923"/>
              <a:gd name="connsiteY8436" fmla="*/ 905637 h 4288440"/>
              <a:gd name="connsiteX8437" fmla="*/ 1466374 w 6624923"/>
              <a:gd name="connsiteY8437" fmla="*/ 900970 h 4288440"/>
              <a:gd name="connsiteX8438" fmla="*/ 1471041 w 6624923"/>
              <a:gd name="connsiteY8438" fmla="*/ 900970 h 4288440"/>
              <a:gd name="connsiteX8439" fmla="*/ 1480376 w 6624923"/>
              <a:gd name="connsiteY8439" fmla="*/ 896303 h 4288440"/>
              <a:gd name="connsiteX8440" fmla="*/ 1494473 w 6624923"/>
              <a:gd name="connsiteY8440" fmla="*/ 886873 h 4288440"/>
              <a:gd name="connsiteX8441" fmla="*/ 1499140 w 6624923"/>
              <a:gd name="connsiteY8441" fmla="*/ 877538 h 4288440"/>
              <a:gd name="connsiteX8442" fmla="*/ 1499140 w 6624923"/>
              <a:gd name="connsiteY8442" fmla="*/ 872871 h 4288440"/>
              <a:gd name="connsiteX8443" fmla="*/ 1494473 w 6624923"/>
              <a:gd name="connsiteY8443" fmla="*/ 877538 h 4288440"/>
              <a:gd name="connsiteX8444" fmla="*/ 1489805 w 6624923"/>
              <a:gd name="connsiteY8444" fmla="*/ 882206 h 4288440"/>
              <a:gd name="connsiteX8445" fmla="*/ 1485138 w 6624923"/>
              <a:gd name="connsiteY8445" fmla="*/ 886873 h 4288440"/>
              <a:gd name="connsiteX8446" fmla="*/ 1480471 w 6624923"/>
              <a:gd name="connsiteY8446" fmla="*/ 886873 h 4288440"/>
              <a:gd name="connsiteX8447" fmla="*/ 1475804 w 6624923"/>
              <a:gd name="connsiteY8447" fmla="*/ 886873 h 4288440"/>
              <a:gd name="connsiteX8448" fmla="*/ 1480471 w 6624923"/>
              <a:gd name="connsiteY8448" fmla="*/ 877538 h 4288440"/>
              <a:gd name="connsiteX8449" fmla="*/ 1494568 w 6624923"/>
              <a:gd name="connsiteY8449" fmla="*/ 863441 h 4288440"/>
              <a:gd name="connsiteX8450" fmla="*/ 1503902 w 6624923"/>
              <a:gd name="connsiteY8450" fmla="*/ 849344 h 4288440"/>
              <a:gd name="connsiteX8451" fmla="*/ 1499235 w 6624923"/>
              <a:gd name="connsiteY8451" fmla="*/ 844677 h 4288440"/>
              <a:gd name="connsiteX8452" fmla="*/ 1471136 w 6624923"/>
              <a:gd name="connsiteY8452" fmla="*/ 821246 h 4288440"/>
              <a:gd name="connsiteX8453" fmla="*/ 1461802 w 6624923"/>
              <a:gd name="connsiteY8453" fmla="*/ 807149 h 4288440"/>
              <a:gd name="connsiteX8454" fmla="*/ 1457135 w 6624923"/>
              <a:gd name="connsiteY8454" fmla="*/ 802481 h 4288440"/>
              <a:gd name="connsiteX8455" fmla="*/ 1457135 w 6624923"/>
              <a:gd name="connsiteY8455" fmla="*/ 797814 h 4288440"/>
              <a:gd name="connsiteX8456" fmla="*/ 1452467 w 6624923"/>
              <a:gd name="connsiteY8456" fmla="*/ 788480 h 4288440"/>
              <a:gd name="connsiteX8457" fmla="*/ 1447800 w 6624923"/>
              <a:gd name="connsiteY8457" fmla="*/ 769715 h 4288440"/>
              <a:gd name="connsiteX8458" fmla="*/ 1452467 w 6624923"/>
              <a:gd name="connsiteY8458" fmla="*/ 741521 h 4288440"/>
              <a:gd name="connsiteX8459" fmla="*/ 1466564 w 6624923"/>
              <a:gd name="connsiteY8459" fmla="*/ 718090 h 4288440"/>
              <a:gd name="connsiteX8460" fmla="*/ 1471232 w 6624923"/>
              <a:gd name="connsiteY8460" fmla="*/ 703993 h 4288440"/>
              <a:gd name="connsiteX8461" fmla="*/ 1466564 w 6624923"/>
              <a:gd name="connsiteY8461" fmla="*/ 689896 h 4288440"/>
              <a:gd name="connsiteX8462" fmla="*/ 1466564 w 6624923"/>
              <a:gd name="connsiteY8462" fmla="*/ 675799 h 4288440"/>
              <a:gd name="connsiteX8463" fmla="*/ 1466564 w 6624923"/>
              <a:gd name="connsiteY8463" fmla="*/ 666464 h 4288440"/>
              <a:gd name="connsiteX8464" fmla="*/ 1471232 w 6624923"/>
              <a:gd name="connsiteY8464" fmla="*/ 666464 h 4288440"/>
              <a:gd name="connsiteX8465" fmla="*/ 1475899 w 6624923"/>
              <a:gd name="connsiteY8465" fmla="*/ 675799 h 4288440"/>
              <a:gd name="connsiteX8466" fmla="*/ 1480566 w 6624923"/>
              <a:gd name="connsiteY8466" fmla="*/ 699230 h 4288440"/>
              <a:gd name="connsiteX8467" fmla="*/ 1480566 w 6624923"/>
              <a:gd name="connsiteY8467" fmla="*/ 708565 h 4288440"/>
              <a:gd name="connsiteX8468" fmla="*/ 1485233 w 6624923"/>
              <a:gd name="connsiteY8468" fmla="*/ 713232 h 4288440"/>
              <a:gd name="connsiteX8469" fmla="*/ 1489901 w 6624923"/>
              <a:gd name="connsiteY8469" fmla="*/ 717899 h 4288440"/>
              <a:gd name="connsiteX8470" fmla="*/ 1494568 w 6624923"/>
              <a:gd name="connsiteY8470" fmla="*/ 722567 h 4288440"/>
              <a:gd name="connsiteX8471" fmla="*/ 1494568 w 6624923"/>
              <a:gd name="connsiteY8471" fmla="*/ 741331 h 4288440"/>
              <a:gd name="connsiteX8472" fmla="*/ 1485138 w 6624923"/>
              <a:gd name="connsiteY8472" fmla="*/ 755428 h 4288440"/>
              <a:gd name="connsiteX8473" fmla="*/ 1480471 w 6624923"/>
              <a:gd name="connsiteY8473" fmla="*/ 760095 h 4288440"/>
              <a:gd name="connsiteX8474" fmla="*/ 1485138 w 6624923"/>
              <a:gd name="connsiteY8474" fmla="*/ 764762 h 4288440"/>
              <a:gd name="connsiteX8475" fmla="*/ 1489805 w 6624923"/>
              <a:gd name="connsiteY8475" fmla="*/ 764762 h 4288440"/>
              <a:gd name="connsiteX8476" fmla="*/ 1489805 w 6624923"/>
              <a:gd name="connsiteY8476" fmla="*/ 774192 h 4288440"/>
              <a:gd name="connsiteX8477" fmla="*/ 1494473 w 6624923"/>
              <a:gd name="connsiteY8477" fmla="*/ 783527 h 4288440"/>
              <a:gd name="connsiteX8478" fmla="*/ 1503807 w 6624923"/>
              <a:gd name="connsiteY8478" fmla="*/ 797624 h 4288440"/>
              <a:gd name="connsiteX8479" fmla="*/ 1513142 w 6624923"/>
              <a:gd name="connsiteY8479" fmla="*/ 816388 h 4288440"/>
              <a:gd name="connsiteX8480" fmla="*/ 1513142 w 6624923"/>
              <a:gd name="connsiteY8480" fmla="*/ 821055 h 4288440"/>
              <a:gd name="connsiteX8481" fmla="*/ 1508474 w 6624923"/>
              <a:gd name="connsiteY8481" fmla="*/ 821055 h 4288440"/>
              <a:gd name="connsiteX8482" fmla="*/ 1499140 w 6624923"/>
              <a:gd name="connsiteY8482" fmla="*/ 816388 h 4288440"/>
              <a:gd name="connsiteX8483" fmla="*/ 1503807 w 6624923"/>
              <a:gd name="connsiteY8483" fmla="*/ 825818 h 4288440"/>
              <a:gd name="connsiteX8484" fmla="*/ 1508474 w 6624923"/>
              <a:gd name="connsiteY8484" fmla="*/ 830485 h 4288440"/>
              <a:gd name="connsiteX8485" fmla="*/ 1513142 w 6624923"/>
              <a:gd name="connsiteY8485" fmla="*/ 825818 h 4288440"/>
              <a:gd name="connsiteX8486" fmla="*/ 1517809 w 6624923"/>
              <a:gd name="connsiteY8486" fmla="*/ 825818 h 4288440"/>
              <a:gd name="connsiteX8487" fmla="*/ 1527143 w 6624923"/>
              <a:gd name="connsiteY8487" fmla="*/ 830485 h 4288440"/>
              <a:gd name="connsiteX8488" fmla="*/ 1536478 w 6624923"/>
              <a:gd name="connsiteY8488" fmla="*/ 839915 h 4288440"/>
              <a:gd name="connsiteX8489" fmla="*/ 1550575 w 6624923"/>
              <a:gd name="connsiteY8489" fmla="*/ 835247 h 4288440"/>
              <a:gd name="connsiteX8490" fmla="*/ 1560005 w 6624923"/>
              <a:gd name="connsiteY8490" fmla="*/ 835247 h 4288440"/>
              <a:gd name="connsiteX8491" fmla="*/ 1569339 w 6624923"/>
              <a:gd name="connsiteY8491" fmla="*/ 835247 h 4288440"/>
              <a:gd name="connsiteX8492" fmla="*/ 1574006 w 6624923"/>
              <a:gd name="connsiteY8492" fmla="*/ 830580 h 4288440"/>
              <a:gd name="connsiteX8493" fmla="*/ 1578674 w 6624923"/>
              <a:gd name="connsiteY8493" fmla="*/ 821246 h 4288440"/>
              <a:gd name="connsiteX8494" fmla="*/ 1578674 w 6624923"/>
              <a:gd name="connsiteY8494" fmla="*/ 811816 h 4288440"/>
              <a:gd name="connsiteX8495" fmla="*/ 1588008 w 6624923"/>
              <a:gd name="connsiteY8495" fmla="*/ 811816 h 4288440"/>
              <a:gd name="connsiteX8496" fmla="*/ 1592675 w 6624923"/>
              <a:gd name="connsiteY8496" fmla="*/ 807149 h 4288440"/>
              <a:gd name="connsiteX8497" fmla="*/ 1592675 w 6624923"/>
              <a:gd name="connsiteY8497" fmla="*/ 807149 h 4288440"/>
              <a:gd name="connsiteX8498" fmla="*/ 1597343 w 6624923"/>
              <a:gd name="connsiteY8498" fmla="*/ 797719 h 4288440"/>
              <a:gd name="connsiteX8499" fmla="*/ 1602010 w 6624923"/>
              <a:gd name="connsiteY8499" fmla="*/ 793052 h 4288440"/>
              <a:gd name="connsiteX8500" fmla="*/ 1616107 w 6624923"/>
              <a:gd name="connsiteY8500" fmla="*/ 788384 h 4288440"/>
              <a:gd name="connsiteX8501" fmla="*/ 1625441 w 6624923"/>
              <a:gd name="connsiteY8501" fmla="*/ 783717 h 4288440"/>
              <a:gd name="connsiteX8502" fmla="*/ 1630109 w 6624923"/>
              <a:gd name="connsiteY8502" fmla="*/ 783717 h 4288440"/>
              <a:gd name="connsiteX8503" fmla="*/ 1639443 w 6624923"/>
              <a:gd name="connsiteY8503" fmla="*/ 783717 h 4288440"/>
              <a:gd name="connsiteX8504" fmla="*/ 1644110 w 6624923"/>
              <a:gd name="connsiteY8504" fmla="*/ 779050 h 4288440"/>
              <a:gd name="connsiteX8505" fmla="*/ 1648778 w 6624923"/>
              <a:gd name="connsiteY8505" fmla="*/ 769715 h 4288440"/>
              <a:gd name="connsiteX8506" fmla="*/ 1653445 w 6624923"/>
              <a:gd name="connsiteY8506" fmla="*/ 765048 h 4288440"/>
              <a:gd name="connsiteX8507" fmla="*/ 1653445 w 6624923"/>
              <a:gd name="connsiteY8507" fmla="*/ 760095 h 4288440"/>
              <a:gd name="connsiteX8508" fmla="*/ 1658112 w 6624923"/>
              <a:gd name="connsiteY8508" fmla="*/ 755428 h 4288440"/>
              <a:gd name="connsiteX8509" fmla="*/ 1658112 w 6624923"/>
              <a:gd name="connsiteY8509" fmla="*/ 750761 h 4288440"/>
              <a:gd name="connsiteX8510" fmla="*/ 1662779 w 6624923"/>
              <a:gd name="connsiteY8510" fmla="*/ 746093 h 4288440"/>
              <a:gd name="connsiteX8511" fmla="*/ 1672114 w 6624923"/>
              <a:gd name="connsiteY8511" fmla="*/ 746093 h 4288440"/>
              <a:gd name="connsiteX8512" fmla="*/ 1667447 w 6624923"/>
              <a:gd name="connsiteY8512" fmla="*/ 750761 h 4288440"/>
              <a:gd name="connsiteX8513" fmla="*/ 1667447 w 6624923"/>
              <a:gd name="connsiteY8513" fmla="*/ 750761 h 4288440"/>
              <a:gd name="connsiteX8514" fmla="*/ 1667447 w 6624923"/>
              <a:gd name="connsiteY8514" fmla="*/ 750761 h 4288440"/>
              <a:gd name="connsiteX8515" fmla="*/ 1676781 w 6624923"/>
              <a:gd name="connsiteY8515" fmla="*/ 750761 h 4288440"/>
              <a:gd name="connsiteX8516" fmla="*/ 1690878 w 6624923"/>
              <a:gd name="connsiteY8516" fmla="*/ 750761 h 4288440"/>
              <a:gd name="connsiteX8517" fmla="*/ 1714310 w 6624923"/>
              <a:gd name="connsiteY8517" fmla="*/ 750761 h 4288440"/>
              <a:gd name="connsiteX8518" fmla="*/ 1733074 w 6624923"/>
              <a:gd name="connsiteY8518" fmla="*/ 755428 h 4288440"/>
              <a:gd name="connsiteX8519" fmla="*/ 1747171 w 6624923"/>
              <a:gd name="connsiteY8519" fmla="*/ 760095 h 4288440"/>
              <a:gd name="connsiteX8520" fmla="*/ 1756505 w 6624923"/>
              <a:gd name="connsiteY8520" fmla="*/ 764762 h 4288440"/>
              <a:gd name="connsiteX8521" fmla="*/ 1761173 w 6624923"/>
              <a:gd name="connsiteY8521" fmla="*/ 764762 h 4288440"/>
              <a:gd name="connsiteX8522" fmla="*/ 1761173 w 6624923"/>
              <a:gd name="connsiteY8522" fmla="*/ 769430 h 4288440"/>
              <a:gd name="connsiteX8523" fmla="*/ 1761173 w 6624923"/>
              <a:gd name="connsiteY8523" fmla="*/ 774097 h 4288440"/>
              <a:gd name="connsiteX8524" fmla="*/ 1770507 w 6624923"/>
              <a:gd name="connsiteY8524" fmla="*/ 788194 h 4288440"/>
              <a:gd name="connsiteX8525" fmla="*/ 1779842 w 6624923"/>
              <a:gd name="connsiteY8525" fmla="*/ 797528 h 4288440"/>
              <a:gd name="connsiteX8526" fmla="*/ 1784509 w 6624923"/>
              <a:gd name="connsiteY8526" fmla="*/ 802196 h 4288440"/>
              <a:gd name="connsiteX8527" fmla="*/ 1784509 w 6624923"/>
              <a:gd name="connsiteY8527" fmla="*/ 797528 h 4288440"/>
              <a:gd name="connsiteX8528" fmla="*/ 1784509 w 6624923"/>
              <a:gd name="connsiteY8528" fmla="*/ 792861 h 4288440"/>
              <a:gd name="connsiteX8529" fmla="*/ 1789176 w 6624923"/>
              <a:gd name="connsiteY8529" fmla="*/ 783431 h 4288440"/>
              <a:gd name="connsiteX8530" fmla="*/ 1793843 w 6624923"/>
              <a:gd name="connsiteY8530" fmla="*/ 778764 h 4288440"/>
              <a:gd name="connsiteX8531" fmla="*/ 1803178 w 6624923"/>
              <a:gd name="connsiteY8531" fmla="*/ 778764 h 4288440"/>
              <a:gd name="connsiteX8532" fmla="*/ 1817275 w 6624923"/>
              <a:gd name="connsiteY8532" fmla="*/ 774097 h 4288440"/>
              <a:gd name="connsiteX8533" fmla="*/ 1821942 w 6624923"/>
              <a:gd name="connsiteY8533" fmla="*/ 778764 h 4288440"/>
              <a:gd name="connsiteX8534" fmla="*/ 1831372 w 6624923"/>
              <a:gd name="connsiteY8534" fmla="*/ 783431 h 4288440"/>
              <a:gd name="connsiteX8535" fmla="*/ 1831372 w 6624923"/>
              <a:gd name="connsiteY8535" fmla="*/ 778764 h 4288440"/>
              <a:gd name="connsiteX8536" fmla="*/ 1831372 w 6624923"/>
              <a:gd name="connsiteY8536" fmla="*/ 774097 h 4288440"/>
              <a:gd name="connsiteX8537" fmla="*/ 1836039 w 6624923"/>
              <a:gd name="connsiteY8537" fmla="*/ 769430 h 4288440"/>
              <a:gd name="connsiteX8538" fmla="*/ 1836039 w 6624923"/>
              <a:gd name="connsiteY8538" fmla="*/ 760095 h 4288440"/>
              <a:gd name="connsiteX8539" fmla="*/ 1836039 w 6624923"/>
              <a:gd name="connsiteY8539" fmla="*/ 750665 h 4288440"/>
              <a:gd name="connsiteX8540" fmla="*/ 1831372 w 6624923"/>
              <a:gd name="connsiteY8540" fmla="*/ 745998 h 4288440"/>
              <a:gd name="connsiteX8541" fmla="*/ 1821942 w 6624923"/>
              <a:gd name="connsiteY8541" fmla="*/ 745998 h 4288440"/>
              <a:gd name="connsiteX8542" fmla="*/ 1807845 w 6624923"/>
              <a:gd name="connsiteY8542" fmla="*/ 750665 h 4288440"/>
              <a:gd name="connsiteX8543" fmla="*/ 1789081 w 6624923"/>
              <a:gd name="connsiteY8543" fmla="*/ 760095 h 4288440"/>
              <a:gd name="connsiteX8544" fmla="*/ 1779746 w 6624923"/>
              <a:gd name="connsiteY8544" fmla="*/ 774192 h 4288440"/>
              <a:gd name="connsiteX8545" fmla="*/ 1775079 w 6624923"/>
              <a:gd name="connsiteY8545" fmla="*/ 778859 h 4288440"/>
              <a:gd name="connsiteX8546" fmla="*/ 1770412 w 6624923"/>
              <a:gd name="connsiteY8546" fmla="*/ 774192 h 4288440"/>
              <a:gd name="connsiteX8547" fmla="*/ 1779746 w 6624923"/>
              <a:gd name="connsiteY8547" fmla="*/ 760095 h 4288440"/>
              <a:gd name="connsiteX8548" fmla="*/ 1807845 w 6624923"/>
              <a:gd name="connsiteY8548" fmla="*/ 741331 h 4288440"/>
              <a:gd name="connsiteX8549" fmla="*/ 1835944 w 6624923"/>
              <a:gd name="connsiteY8549" fmla="*/ 736663 h 4288440"/>
              <a:gd name="connsiteX8550" fmla="*/ 1840611 w 6624923"/>
              <a:gd name="connsiteY8550" fmla="*/ 731996 h 4288440"/>
              <a:gd name="connsiteX8551" fmla="*/ 1845278 w 6624923"/>
              <a:gd name="connsiteY8551" fmla="*/ 722567 h 4288440"/>
              <a:gd name="connsiteX8552" fmla="*/ 1845278 w 6624923"/>
              <a:gd name="connsiteY8552" fmla="*/ 717899 h 4288440"/>
              <a:gd name="connsiteX8553" fmla="*/ 1840611 w 6624923"/>
              <a:gd name="connsiteY8553" fmla="*/ 708470 h 4288440"/>
              <a:gd name="connsiteX8554" fmla="*/ 1835944 w 6624923"/>
              <a:gd name="connsiteY8554" fmla="*/ 708470 h 4288440"/>
              <a:gd name="connsiteX8555" fmla="*/ 1835944 w 6624923"/>
              <a:gd name="connsiteY8555" fmla="*/ 713137 h 4288440"/>
              <a:gd name="connsiteX8556" fmla="*/ 1831277 w 6624923"/>
              <a:gd name="connsiteY8556" fmla="*/ 713137 h 4288440"/>
              <a:gd name="connsiteX8557" fmla="*/ 1821847 w 6624923"/>
              <a:gd name="connsiteY8557" fmla="*/ 717804 h 4288440"/>
              <a:gd name="connsiteX8558" fmla="*/ 1807750 w 6624923"/>
              <a:gd name="connsiteY8558" fmla="*/ 727234 h 4288440"/>
              <a:gd name="connsiteX8559" fmla="*/ 1793748 w 6624923"/>
              <a:gd name="connsiteY8559" fmla="*/ 736663 h 4288440"/>
              <a:gd name="connsiteX8560" fmla="*/ 1779651 w 6624923"/>
              <a:gd name="connsiteY8560" fmla="*/ 750761 h 4288440"/>
              <a:gd name="connsiteX8561" fmla="*/ 1770317 w 6624923"/>
              <a:gd name="connsiteY8561" fmla="*/ 755428 h 4288440"/>
              <a:gd name="connsiteX8562" fmla="*/ 1760982 w 6624923"/>
              <a:gd name="connsiteY8562" fmla="*/ 750761 h 4288440"/>
              <a:gd name="connsiteX8563" fmla="*/ 1756315 w 6624923"/>
              <a:gd name="connsiteY8563" fmla="*/ 746093 h 4288440"/>
              <a:gd name="connsiteX8564" fmla="*/ 1746980 w 6624923"/>
              <a:gd name="connsiteY8564" fmla="*/ 727329 h 4288440"/>
              <a:gd name="connsiteX8565" fmla="*/ 1746980 w 6624923"/>
              <a:gd name="connsiteY8565" fmla="*/ 717899 h 4288440"/>
              <a:gd name="connsiteX8566" fmla="*/ 1742313 w 6624923"/>
              <a:gd name="connsiteY8566" fmla="*/ 717899 h 4288440"/>
              <a:gd name="connsiteX8567" fmla="*/ 1732979 w 6624923"/>
              <a:gd name="connsiteY8567" fmla="*/ 713232 h 4288440"/>
              <a:gd name="connsiteX8568" fmla="*/ 1714214 w 6624923"/>
              <a:gd name="connsiteY8568" fmla="*/ 713232 h 4288440"/>
              <a:gd name="connsiteX8569" fmla="*/ 1695450 w 6624923"/>
              <a:gd name="connsiteY8569" fmla="*/ 713232 h 4288440"/>
              <a:gd name="connsiteX8570" fmla="*/ 1681353 w 6624923"/>
              <a:gd name="connsiteY8570" fmla="*/ 708565 h 4288440"/>
              <a:gd name="connsiteX8571" fmla="*/ 1662589 w 6624923"/>
              <a:gd name="connsiteY8571" fmla="*/ 699230 h 4288440"/>
              <a:gd name="connsiteX8572" fmla="*/ 1653254 w 6624923"/>
              <a:gd name="connsiteY8572" fmla="*/ 694563 h 4288440"/>
              <a:gd name="connsiteX8573" fmla="*/ 1643920 w 6624923"/>
              <a:gd name="connsiteY8573" fmla="*/ 689896 h 4288440"/>
              <a:gd name="connsiteX8574" fmla="*/ 1643920 w 6624923"/>
              <a:gd name="connsiteY8574" fmla="*/ 689896 h 4288440"/>
              <a:gd name="connsiteX8575" fmla="*/ 1643920 w 6624923"/>
              <a:gd name="connsiteY8575" fmla="*/ 680466 h 4288440"/>
              <a:gd name="connsiteX8576" fmla="*/ 1634585 w 6624923"/>
              <a:gd name="connsiteY8576" fmla="*/ 671132 h 4288440"/>
              <a:gd name="connsiteX8577" fmla="*/ 1615821 w 6624923"/>
              <a:gd name="connsiteY8577" fmla="*/ 647700 h 4288440"/>
              <a:gd name="connsiteX8578" fmla="*/ 1597057 w 6624923"/>
              <a:gd name="connsiteY8578" fmla="*/ 638270 h 4288440"/>
              <a:gd name="connsiteX8579" fmla="*/ 1593247 w 6624923"/>
              <a:gd name="connsiteY8579" fmla="*/ 628650 h 4288440"/>
              <a:gd name="connsiteX8580" fmla="*/ 1579150 w 6624923"/>
              <a:gd name="connsiteY8580" fmla="*/ 609886 h 4288440"/>
              <a:gd name="connsiteX8581" fmla="*/ 1569815 w 6624923"/>
              <a:gd name="connsiteY8581" fmla="*/ 600551 h 4288440"/>
              <a:gd name="connsiteX8582" fmla="*/ 1565148 w 6624923"/>
              <a:gd name="connsiteY8582" fmla="*/ 595884 h 4288440"/>
              <a:gd name="connsiteX8583" fmla="*/ 1560481 w 6624923"/>
              <a:gd name="connsiteY8583" fmla="*/ 595884 h 4288440"/>
              <a:gd name="connsiteX8584" fmla="*/ 1555814 w 6624923"/>
              <a:gd name="connsiteY8584" fmla="*/ 591217 h 4288440"/>
              <a:gd name="connsiteX8585" fmla="*/ 1551146 w 6624923"/>
              <a:gd name="connsiteY8585" fmla="*/ 581882 h 4288440"/>
              <a:gd name="connsiteX8586" fmla="*/ 1555814 w 6624923"/>
              <a:gd name="connsiteY8586" fmla="*/ 577215 h 4288440"/>
              <a:gd name="connsiteX8587" fmla="*/ 1565148 w 6624923"/>
              <a:gd name="connsiteY8587" fmla="*/ 567881 h 4288440"/>
              <a:gd name="connsiteX8588" fmla="*/ 1579245 w 6624923"/>
              <a:gd name="connsiteY8588" fmla="*/ 572548 h 4288440"/>
              <a:gd name="connsiteX8589" fmla="*/ 1612011 w 6624923"/>
              <a:gd name="connsiteY8589" fmla="*/ 577215 h 4288440"/>
              <a:gd name="connsiteX8590" fmla="*/ 1621346 w 6624923"/>
              <a:gd name="connsiteY8590" fmla="*/ 577215 h 4288440"/>
              <a:gd name="connsiteX8591" fmla="*/ 1626013 w 6624923"/>
              <a:gd name="connsiteY8591" fmla="*/ 572548 h 4288440"/>
              <a:gd name="connsiteX8592" fmla="*/ 1630680 w 6624923"/>
              <a:gd name="connsiteY8592" fmla="*/ 567881 h 4288440"/>
              <a:gd name="connsiteX8593" fmla="*/ 1644777 w 6624923"/>
              <a:gd name="connsiteY8593" fmla="*/ 558546 h 4288440"/>
              <a:gd name="connsiteX8594" fmla="*/ 1663541 w 6624923"/>
              <a:gd name="connsiteY8594" fmla="*/ 553879 h 4288440"/>
              <a:gd name="connsiteX8595" fmla="*/ 1686973 w 6624923"/>
              <a:gd name="connsiteY8595" fmla="*/ 549212 h 4288440"/>
              <a:gd name="connsiteX8596" fmla="*/ 1710404 w 6624923"/>
              <a:gd name="connsiteY8596" fmla="*/ 544544 h 4288440"/>
              <a:gd name="connsiteX8597" fmla="*/ 1733836 w 6624923"/>
              <a:gd name="connsiteY8597" fmla="*/ 544544 h 4288440"/>
              <a:gd name="connsiteX8598" fmla="*/ 1743170 w 6624923"/>
              <a:gd name="connsiteY8598" fmla="*/ 549212 h 4288440"/>
              <a:gd name="connsiteX8599" fmla="*/ 1747838 w 6624923"/>
              <a:gd name="connsiteY8599" fmla="*/ 553879 h 4288440"/>
              <a:gd name="connsiteX8600" fmla="*/ 1747838 w 6624923"/>
              <a:gd name="connsiteY8600" fmla="*/ 558546 h 4288440"/>
              <a:gd name="connsiteX8601" fmla="*/ 1757172 w 6624923"/>
              <a:gd name="connsiteY8601" fmla="*/ 553879 h 4288440"/>
              <a:gd name="connsiteX8602" fmla="*/ 1761839 w 6624923"/>
              <a:gd name="connsiteY8602" fmla="*/ 549212 h 4288440"/>
              <a:gd name="connsiteX8603" fmla="*/ 1766507 w 6624923"/>
              <a:gd name="connsiteY8603" fmla="*/ 544544 h 4288440"/>
              <a:gd name="connsiteX8604" fmla="*/ 1771174 w 6624923"/>
              <a:gd name="connsiteY8604" fmla="*/ 544544 h 4288440"/>
              <a:gd name="connsiteX8605" fmla="*/ 1771174 w 6624923"/>
              <a:gd name="connsiteY8605" fmla="*/ 539877 h 4288440"/>
              <a:gd name="connsiteX8606" fmla="*/ 1775841 w 6624923"/>
              <a:gd name="connsiteY8606" fmla="*/ 530543 h 4288440"/>
              <a:gd name="connsiteX8607" fmla="*/ 1775841 w 6624923"/>
              <a:gd name="connsiteY8607" fmla="*/ 530543 h 4288440"/>
              <a:gd name="connsiteX8608" fmla="*/ 1780508 w 6624923"/>
              <a:gd name="connsiteY8608" fmla="*/ 525875 h 4288440"/>
              <a:gd name="connsiteX8609" fmla="*/ 1785176 w 6624923"/>
              <a:gd name="connsiteY8609" fmla="*/ 516446 h 4288440"/>
              <a:gd name="connsiteX8610" fmla="*/ 1799273 w 6624923"/>
              <a:gd name="connsiteY8610" fmla="*/ 497681 h 4288440"/>
              <a:gd name="connsiteX8611" fmla="*/ 1799273 w 6624923"/>
              <a:gd name="connsiteY8611" fmla="*/ 488251 h 4288440"/>
              <a:gd name="connsiteX8612" fmla="*/ 1799273 w 6624923"/>
              <a:gd name="connsiteY8612" fmla="*/ 483584 h 4288440"/>
              <a:gd name="connsiteX8613" fmla="*/ 1799273 w 6624923"/>
              <a:gd name="connsiteY8613" fmla="*/ 474155 h 4288440"/>
              <a:gd name="connsiteX8614" fmla="*/ 1803940 w 6624923"/>
              <a:gd name="connsiteY8614" fmla="*/ 460058 h 4288440"/>
              <a:gd name="connsiteX8615" fmla="*/ 1813274 w 6624923"/>
              <a:gd name="connsiteY8615" fmla="*/ 450628 h 4288440"/>
              <a:gd name="connsiteX8616" fmla="*/ 1822609 w 6624923"/>
              <a:gd name="connsiteY8616" fmla="*/ 445961 h 4288440"/>
              <a:gd name="connsiteX8617" fmla="*/ 1827276 w 6624923"/>
              <a:gd name="connsiteY8617" fmla="*/ 441293 h 4288440"/>
              <a:gd name="connsiteX8618" fmla="*/ 1836611 w 6624923"/>
              <a:gd name="connsiteY8618" fmla="*/ 431959 h 4288440"/>
              <a:gd name="connsiteX8619" fmla="*/ 1841278 w 6624923"/>
              <a:gd name="connsiteY8619" fmla="*/ 422529 h 4288440"/>
              <a:gd name="connsiteX8620" fmla="*/ 1845945 w 6624923"/>
              <a:gd name="connsiteY8620" fmla="*/ 422529 h 4288440"/>
              <a:gd name="connsiteX8621" fmla="*/ 1845945 w 6624923"/>
              <a:gd name="connsiteY8621" fmla="*/ 422529 h 4288440"/>
              <a:gd name="connsiteX8622" fmla="*/ 1850612 w 6624923"/>
              <a:gd name="connsiteY8622" fmla="*/ 417862 h 4288440"/>
              <a:gd name="connsiteX8623" fmla="*/ 1850612 w 6624923"/>
              <a:gd name="connsiteY8623" fmla="*/ 408527 h 4288440"/>
              <a:gd name="connsiteX8624" fmla="*/ 1855280 w 6624923"/>
              <a:gd name="connsiteY8624" fmla="*/ 403860 h 4288440"/>
              <a:gd name="connsiteX8625" fmla="*/ 1864614 w 6624923"/>
              <a:gd name="connsiteY8625" fmla="*/ 394525 h 4288440"/>
              <a:gd name="connsiteX8626" fmla="*/ 1869281 w 6624923"/>
              <a:gd name="connsiteY8626" fmla="*/ 385096 h 4288440"/>
              <a:gd name="connsiteX8627" fmla="*/ 1873949 w 6624923"/>
              <a:gd name="connsiteY8627" fmla="*/ 380429 h 4288440"/>
              <a:gd name="connsiteX8628" fmla="*/ 1888046 w 6624923"/>
              <a:gd name="connsiteY8628" fmla="*/ 375761 h 4288440"/>
              <a:gd name="connsiteX8629" fmla="*/ 1902143 w 6624923"/>
              <a:gd name="connsiteY8629" fmla="*/ 375761 h 4288440"/>
              <a:gd name="connsiteX8630" fmla="*/ 1916239 w 6624923"/>
              <a:gd name="connsiteY8630" fmla="*/ 361664 h 4288440"/>
              <a:gd name="connsiteX8631" fmla="*/ 1930337 w 6624923"/>
              <a:gd name="connsiteY8631" fmla="*/ 352235 h 4288440"/>
              <a:gd name="connsiteX8632" fmla="*/ 1935004 w 6624923"/>
              <a:gd name="connsiteY8632" fmla="*/ 347567 h 4288440"/>
              <a:gd name="connsiteX8633" fmla="*/ 1944338 w 6624923"/>
              <a:gd name="connsiteY8633" fmla="*/ 347567 h 4288440"/>
              <a:gd name="connsiteX8634" fmla="*/ 1944338 w 6624923"/>
              <a:gd name="connsiteY8634" fmla="*/ 342900 h 4288440"/>
              <a:gd name="connsiteX8635" fmla="*/ 1949006 w 6624923"/>
              <a:gd name="connsiteY8635" fmla="*/ 342900 h 4288440"/>
              <a:gd name="connsiteX8636" fmla="*/ 1958340 w 6624923"/>
              <a:gd name="connsiteY8636" fmla="*/ 342900 h 4288440"/>
              <a:gd name="connsiteX8637" fmla="*/ 1967675 w 6624923"/>
              <a:gd name="connsiteY8637" fmla="*/ 342900 h 4288440"/>
              <a:gd name="connsiteX8638" fmla="*/ 1972342 w 6624923"/>
              <a:gd name="connsiteY8638" fmla="*/ 342900 h 4288440"/>
              <a:gd name="connsiteX8639" fmla="*/ 1967675 w 6624923"/>
              <a:gd name="connsiteY8639" fmla="*/ 338233 h 4288440"/>
              <a:gd name="connsiteX8640" fmla="*/ 1958340 w 6624923"/>
              <a:gd name="connsiteY8640" fmla="*/ 328898 h 4288440"/>
              <a:gd name="connsiteX8641" fmla="*/ 1949006 w 6624923"/>
              <a:gd name="connsiteY8641" fmla="*/ 324231 h 4288440"/>
              <a:gd name="connsiteX8642" fmla="*/ 1944338 w 6624923"/>
              <a:gd name="connsiteY8642" fmla="*/ 319564 h 4288440"/>
              <a:gd name="connsiteX8643" fmla="*/ 1944338 w 6624923"/>
              <a:gd name="connsiteY8643" fmla="*/ 314325 h 4288440"/>
              <a:gd name="connsiteX8644" fmla="*/ 1935004 w 6624923"/>
              <a:gd name="connsiteY8644" fmla="*/ 314325 h 4288440"/>
              <a:gd name="connsiteX8645" fmla="*/ 1930337 w 6624923"/>
              <a:gd name="connsiteY8645" fmla="*/ 318992 h 4288440"/>
              <a:gd name="connsiteX8646" fmla="*/ 1925669 w 6624923"/>
              <a:gd name="connsiteY8646" fmla="*/ 318992 h 4288440"/>
              <a:gd name="connsiteX8647" fmla="*/ 1916335 w 6624923"/>
              <a:gd name="connsiteY8647" fmla="*/ 318992 h 4288440"/>
              <a:gd name="connsiteX8648" fmla="*/ 1916335 w 6624923"/>
              <a:gd name="connsiteY8648" fmla="*/ 314325 h 4288440"/>
              <a:gd name="connsiteX8649" fmla="*/ 1921002 w 6624923"/>
              <a:gd name="connsiteY8649" fmla="*/ 304895 h 4288440"/>
              <a:gd name="connsiteX8650" fmla="*/ 1930337 w 6624923"/>
              <a:gd name="connsiteY8650" fmla="*/ 290798 h 4288440"/>
              <a:gd name="connsiteX8651" fmla="*/ 1944434 w 6624923"/>
              <a:gd name="connsiteY8651" fmla="*/ 276701 h 4288440"/>
              <a:gd name="connsiteX8652" fmla="*/ 1949101 w 6624923"/>
              <a:gd name="connsiteY8652" fmla="*/ 281369 h 4288440"/>
              <a:gd name="connsiteX8653" fmla="*/ 1958435 w 6624923"/>
              <a:gd name="connsiteY8653" fmla="*/ 295466 h 4288440"/>
              <a:gd name="connsiteX8654" fmla="*/ 1953768 w 6624923"/>
              <a:gd name="connsiteY8654" fmla="*/ 304800 h 4288440"/>
              <a:gd name="connsiteX8655" fmla="*/ 1949101 w 6624923"/>
              <a:gd name="connsiteY8655" fmla="*/ 309467 h 4288440"/>
              <a:gd name="connsiteX8656" fmla="*/ 1953768 w 6624923"/>
              <a:gd name="connsiteY8656" fmla="*/ 309467 h 4288440"/>
              <a:gd name="connsiteX8657" fmla="*/ 1963103 w 6624923"/>
              <a:gd name="connsiteY8657" fmla="*/ 309467 h 4288440"/>
              <a:gd name="connsiteX8658" fmla="*/ 1963103 w 6624923"/>
              <a:gd name="connsiteY8658" fmla="*/ 314325 h 4288440"/>
              <a:gd name="connsiteX8659" fmla="*/ 1963103 w 6624923"/>
              <a:gd name="connsiteY8659" fmla="*/ 323660 h 4288440"/>
              <a:gd name="connsiteX8660" fmla="*/ 1972437 w 6624923"/>
              <a:gd name="connsiteY8660" fmla="*/ 333089 h 4288440"/>
              <a:gd name="connsiteX8661" fmla="*/ 1981772 w 6624923"/>
              <a:gd name="connsiteY8661" fmla="*/ 337757 h 4288440"/>
              <a:gd name="connsiteX8662" fmla="*/ 1991106 w 6624923"/>
              <a:gd name="connsiteY8662" fmla="*/ 328422 h 4288440"/>
              <a:gd name="connsiteX8663" fmla="*/ 1995773 w 6624923"/>
              <a:gd name="connsiteY8663" fmla="*/ 328422 h 4288440"/>
              <a:gd name="connsiteX8664" fmla="*/ 2005108 w 6624923"/>
              <a:gd name="connsiteY8664" fmla="*/ 323755 h 4288440"/>
              <a:gd name="connsiteX8665" fmla="*/ 2023872 w 6624923"/>
              <a:gd name="connsiteY8665" fmla="*/ 319088 h 4288440"/>
              <a:gd name="connsiteX8666" fmla="*/ 2056638 w 6624923"/>
              <a:gd name="connsiteY8666" fmla="*/ 319088 h 4288440"/>
              <a:gd name="connsiteX8667" fmla="*/ 2080070 w 6624923"/>
              <a:gd name="connsiteY8667" fmla="*/ 319088 h 4288440"/>
              <a:gd name="connsiteX8668" fmla="*/ 2098834 w 6624923"/>
              <a:gd name="connsiteY8668" fmla="*/ 319088 h 4288440"/>
              <a:gd name="connsiteX8669" fmla="*/ 2112931 w 6624923"/>
              <a:gd name="connsiteY8669" fmla="*/ 323755 h 4288440"/>
              <a:gd name="connsiteX8670" fmla="*/ 2117598 w 6624923"/>
              <a:gd name="connsiteY8670" fmla="*/ 323755 h 4288440"/>
              <a:gd name="connsiteX8671" fmla="*/ 2122265 w 6624923"/>
              <a:gd name="connsiteY8671" fmla="*/ 328422 h 4288440"/>
              <a:gd name="connsiteX8672" fmla="*/ 2131600 w 6624923"/>
              <a:gd name="connsiteY8672" fmla="*/ 328422 h 4288440"/>
              <a:gd name="connsiteX8673" fmla="*/ 2136267 w 6624923"/>
              <a:gd name="connsiteY8673" fmla="*/ 328422 h 4288440"/>
              <a:gd name="connsiteX8674" fmla="*/ 2140934 w 6624923"/>
              <a:gd name="connsiteY8674" fmla="*/ 333089 h 4288440"/>
              <a:gd name="connsiteX8675" fmla="*/ 2145602 w 6624923"/>
              <a:gd name="connsiteY8675" fmla="*/ 337757 h 4288440"/>
              <a:gd name="connsiteX8676" fmla="*/ 2159699 w 6624923"/>
              <a:gd name="connsiteY8676" fmla="*/ 347091 h 4288440"/>
              <a:gd name="connsiteX8677" fmla="*/ 2183130 w 6624923"/>
              <a:gd name="connsiteY8677" fmla="*/ 370523 h 4288440"/>
              <a:gd name="connsiteX8678" fmla="*/ 2187797 w 6624923"/>
              <a:gd name="connsiteY8678" fmla="*/ 375190 h 4288440"/>
              <a:gd name="connsiteX8679" fmla="*/ 2192465 w 6624923"/>
              <a:gd name="connsiteY8679" fmla="*/ 384524 h 4288440"/>
              <a:gd name="connsiteX8680" fmla="*/ 2187797 w 6624923"/>
              <a:gd name="connsiteY8680" fmla="*/ 384524 h 4288440"/>
              <a:gd name="connsiteX8681" fmla="*/ 2173700 w 6624923"/>
              <a:gd name="connsiteY8681" fmla="*/ 384524 h 4288440"/>
              <a:gd name="connsiteX8682" fmla="*/ 2150269 w 6624923"/>
              <a:gd name="connsiteY8682" fmla="*/ 379857 h 4288440"/>
              <a:gd name="connsiteX8683" fmla="*/ 2131505 w 6624923"/>
              <a:gd name="connsiteY8683" fmla="*/ 370427 h 4288440"/>
              <a:gd name="connsiteX8684" fmla="*/ 2103406 w 6624923"/>
              <a:gd name="connsiteY8684" fmla="*/ 365760 h 4288440"/>
              <a:gd name="connsiteX8685" fmla="*/ 2075307 w 6624923"/>
              <a:gd name="connsiteY8685" fmla="*/ 361093 h 4288440"/>
              <a:gd name="connsiteX8686" fmla="*/ 2051876 w 6624923"/>
              <a:gd name="connsiteY8686" fmla="*/ 365760 h 4288440"/>
              <a:gd name="connsiteX8687" fmla="*/ 2023777 w 6624923"/>
              <a:gd name="connsiteY8687" fmla="*/ 375190 h 4288440"/>
              <a:gd name="connsiteX8688" fmla="*/ 2005013 w 6624923"/>
              <a:gd name="connsiteY8688" fmla="*/ 384524 h 4288440"/>
              <a:gd name="connsiteX8689" fmla="*/ 1995678 w 6624923"/>
              <a:gd name="connsiteY8689" fmla="*/ 384524 h 4288440"/>
              <a:gd name="connsiteX8690" fmla="*/ 1991011 w 6624923"/>
              <a:gd name="connsiteY8690" fmla="*/ 389192 h 4288440"/>
              <a:gd name="connsiteX8691" fmla="*/ 1991011 w 6624923"/>
              <a:gd name="connsiteY8691" fmla="*/ 403289 h 4288440"/>
              <a:gd name="connsiteX8692" fmla="*/ 1991011 w 6624923"/>
              <a:gd name="connsiteY8692" fmla="*/ 407956 h 4288440"/>
              <a:gd name="connsiteX8693" fmla="*/ 1981676 w 6624923"/>
              <a:gd name="connsiteY8693" fmla="*/ 417290 h 4288440"/>
              <a:gd name="connsiteX8694" fmla="*/ 1977009 w 6624923"/>
              <a:gd name="connsiteY8694" fmla="*/ 421958 h 4288440"/>
              <a:gd name="connsiteX8695" fmla="*/ 1967675 w 6624923"/>
              <a:gd name="connsiteY8695" fmla="*/ 421958 h 4288440"/>
              <a:gd name="connsiteX8696" fmla="*/ 1963007 w 6624923"/>
              <a:gd name="connsiteY8696" fmla="*/ 426625 h 4288440"/>
              <a:gd name="connsiteX8697" fmla="*/ 1967675 w 6624923"/>
              <a:gd name="connsiteY8697" fmla="*/ 431292 h 4288440"/>
              <a:gd name="connsiteX8698" fmla="*/ 1972342 w 6624923"/>
              <a:gd name="connsiteY8698" fmla="*/ 445389 h 4288440"/>
              <a:gd name="connsiteX8699" fmla="*/ 1972342 w 6624923"/>
              <a:gd name="connsiteY8699" fmla="*/ 464153 h 4288440"/>
              <a:gd name="connsiteX8700" fmla="*/ 1967675 w 6624923"/>
              <a:gd name="connsiteY8700" fmla="*/ 482918 h 4288440"/>
              <a:gd name="connsiteX8701" fmla="*/ 1963007 w 6624923"/>
              <a:gd name="connsiteY8701" fmla="*/ 497015 h 4288440"/>
              <a:gd name="connsiteX8702" fmla="*/ 1958340 w 6624923"/>
              <a:gd name="connsiteY8702" fmla="*/ 501682 h 4288440"/>
              <a:gd name="connsiteX8703" fmla="*/ 1963007 w 6624923"/>
              <a:gd name="connsiteY8703" fmla="*/ 511016 h 4288440"/>
              <a:gd name="connsiteX8704" fmla="*/ 1967675 w 6624923"/>
              <a:gd name="connsiteY8704" fmla="*/ 515684 h 4288440"/>
              <a:gd name="connsiteX8705" fmla="*/ 1972342 w 6624923"/>
              <a:gd name="connsiteY8705" fmla="*/ 520351 h 4288440"/>
              <a:gd name="connsiteX8706" fmla="*/ 1977009 w 6624923"/>
              <a:gd name="connsiteY8706" fmla="*/ 525018 h 4288440"/>
              <a:gd name="connsiteX8707" fmla="*/ 1967675 w 6624923"/>
              <a:gd name="connsiteY8707" fmla="*/ 529685 h 4288440"/>
              <a:gd name="connsiteX8708" fmla="*/ 1963007 w 6624923"/>
              <a:gd name="connsiteY8708" fmla="*/ 520256 h 4288440"/>
              <a:gd name="connsiteX8709" fmla="*/ 1958340 w 6624923"/>
              <a:gd name="connsiteY8709" fmla="*/ 515588 h 4288440"/>
              <a:gd name="connsiteX8710" fmla="*/ 1953673 w 6624923"/>
              <a:gd name="connsiteY8710" fmla="*/ 510921 h 4288440"/>
              <a:gd name="connsiteX8711" fmla="*/ 1953673 w 6624923"/>
              <a:gd name="connsiteY8711" fmla="*/ 515588 h 4288440"/>
              <a:gd name="connsiteX8712" fmla="*/ 1953673 w 6624923"/>
              <a:gd name="connsiteY8712" fmla="*/ 525018 h 4288440"/>
              <a:gd name="connsiteX8713" fmla="*/ 1963007 w 6624923"/>
              <a:gd name="connsiteY8713" fmla="*/ 539115 h 4288440"/>
              <a:gd name="connsiteX8714" fmla="*/ 1963007 w 6624923"/>
              <a:gd name="connsiteY8714" fmla="*/ 543782 h 4288440"/>
              <a:gd name="connsiteX8715" fmla="*/ 1958340 w 6624923"/>
              <a:gd name="connsiteY8715" fmla="*/ 539115 h 4288440"/>
              <a:gd name="connsiteX8716" fmla="*/ 1953673 w 6624923"/>
              <a:gd name="connsiteY8716" fmla="*/ 539115 h 4288440"/>
              <a:gd name="connsiteX8717" fmla="*/ 1949006 w 6624923"/>
              <a:gd name="connsiteY8717" fmla="*/ 543782 h 4288440"/>
              <a:gd name="connsiteX8718" fmla="*/ 1944338 w 6624923"/>
              <a:gd name="connsiteY8718" fmla="*/ 548450 h 4288440"/>
              <a:gd name="connsiteX8719" fmla="*/ 1944338 w 6624923"/>
              <a:gd name="connsiteY8719" fmla="*/ 557879 h 4288440"/>
              <a:gd name="connsiteX8720" fmla="*/ 1944338 w 6624923"/>
              <a:gd name="connsiteY8720" fmla="*/ 557879 h 4288440"/>
              <a:gd name="connsiteX8721" fmla="*/ 1953673 w 6624923"/>
              <a:gd name="connsiteY8721" fmla="*/ 553212 h 4288440"/>
              <a:gd name="connsiteX8722" fmla="*/ 1958340 w 6624923"/>
              <a:gd name="connsiteY8722" fmla="*/ 548545 h 4288440"/>
              <a:gd name="connsiteX8723" fmla="*/ 1958340 w 6624923"/>
              <a:gd name="connsiteY8723" fmla="*/ 553212 h 4288440"/>
              <a:gd name="connsiteX8724" fmla="*/ 1958340 w 6624923"/>
              <a:gd name="connsiteY8724" fmla="*/ 557879 h 4288440"/>
              <a:gd name="connsiteX8725" fmla="*/ 1953673 w 6624923"/>
              <a:gd name="connsiteY8725" fmla="*/ 571976 h 4288440"/>
              <a:gd name="connsiteX8726" fmla="*/ 1949006 w 6624923"/>
              <a:gd name="connsiteY8726" fmla="*/ 581406 h 4288440"/>
              <a:gd name="connsiteX8727" fmla="*/ 1953673 w 6624923"/>
              <a:gd name="connsiteY8727" fmla="*/ 590741 h 4288440"/>
              <a:gd name="connsiteX8728" fmla="*/ 1958340 w 6624923"/>
              <a:gd name="connsiteY8728" fmla="*/ 595408 h 4288440"/>
              <a:gd name="connsiteX8729" fmla="*/ 1958340 w 6624923"/>
              <a:gd name="connsiteY8729" fmla="*/ 604742 h 4288440"/>
              <a:gd name="connsiteX8730" fmla="*/ 1958340 w 6624923"/>
              <a:gd name="connsiteY8730" fmla="*/ 609410 h 4288440"/>
              <a:gd name="connsiteX8731" fmla="*/ 1949006 w 6624923"/>
              <a:gd name="connsiteY8731" fmla="*/ 609410 h 4288440"/>
              <a:gd name="connsiteX8732" fmla="*/ 1944338 w 6624923"/>
              <a:gd name="connsiteY8732" fmla="*/ 614077 h 4288440"/>
              <a:gd name="connsiteX8733" fmla="*/ 1949006 w 6624923"/>
              <a:gd name="connsiteY8733" fmla="*/ 614077 h 4288440"/>
              <a:gd name="connsiteX8734" fmla="*/ 1953673 w 6624923"/>
              <a:gd name="connsiteY8734" fmla="*/ 618744 h 4288440"/>
              <a:gd name="connsiteX8735" fmla="*/ 1963007 w 6624923"/>
              <a:gd name="connsiteY8735" fmla="*/ 614077 h 4288440"/>
              <a:gd name="connsiteX8736" fmla="*/ 1977104 w 6624923"/>
              <a:gd name="connsiteY8736" fmla="*/ 609410 h 4288440"/>
              <a:gd name="connsiteX8737" fmla="*/ 1981772 w 6624923"/>
              <a:gd name="connsiteY8737" fmla="*/ 614077 h 4288440"/>
              <a:gd name="connsiteX8738" fmla="*/ 1981772 w 6624923"/>
              <a:gd name="connsiteY8738" fmla="*/ 623411 h 4288440"/>
              <a:gd name="connsiteX8739" fmla="*/ 1967675 w 6624923"/>
              <a:gd name="connsiteY8739" fmla="*/ 632841 h 4288440"/>
              <a:gd name="connsiteX8740" fmla="*/ 1958340 w 6624923"/>
              <a:gd name="connsiteY8740" fmla="*/ 642176 h 4288440"/>
              <a:gd name="connsiteX8741" fmla="*/ 1949006 w 6624923"/>
              <a:gd name="connsiteY8741" fmla="*/ 651605 h 4288440"/>
              <a:gd name="connsiteX8742" fmla="*/ 1939671 w 6624923"/>
              <a:gd name="connsiteY8742" fmla="*/ 656273 h 4288440"/>
              <a:gd name="connsiteX8743" fmla="*/ 1939671 w 6624923"/>
              <a:gd name="connsiteY8743" fmla="*/ 656273 h 4288440"/>
              <a:gd name="connsiteX8744" fmla="*/ 1935004 w 6624923"/>
              <a:gd name="connsiteY8744" fmla="*/ 660940 h 4288440"/>
              <a:gd name="connsiteX8745" fmla="*/ 1925669 w 6624923"/>
              <a:gd name="connsiteY8745" fmla="*/ 660940 h 4288440"/>
              <a:gd name="connsiteX8746" fmla="*/ 1921002 w 6624923"/>
              <a:gd name="connsiteY8746" fmla="*/ 660940 h 4288440"/>
              <a:gd name="connsiteX8747" fmla="*/ 1916335 w 6624923"/>
              <a:gd name="connsiteY8747" fmla="*/ 660940 h 4288440"/>
              <a:gd name="connsiteX8748" fmla="*/ 1921002 w 6624923"/>
              <a:gd name="connsiteY8748" fmla="*/ 651510 h 4288440"/>
              <a:gd name="connsiteX8749" fmla="*/ 1930337 w 6624923"/>
              <a:gd name="connsiteY8749" fmla="*/ 642080 h 4288440"/>
              <a:gd name="connsiteX8750" fmla="*/ 1939671 w 6624923"/>
              <a:gd name="connsiteY8750" fmla="*/ 642080 h 4288440"/>
              <a:gd name="connsiteX8751" fmla="*/ 1944338 w 6624923"/>
              <a:gd name="connsiteY8751" fmla="*/ 642080 h 4288440"/>
              <a:gd name="connsiteX8752" fmla="*/ 1944338 w 6624923"/>
              <a:gd name="connsiteY8752" fmla="*/ 637413 h 4288440"/>
              <a:gd name="connsiteX8753" fmla="*/ 1939671 w 6624923"/>
              <a:gd name="connsiteY8753" fmla="*/ 632746 h 4288440"/>
              <a:gd name="connsiteX8754" fmla="*/ 1930337 w 6624923"/>
              <a:gd name="connsiteY8754" fmla="*/ 632746 h 4288440"/>
              <a:gd name="connsiteX8755" fmla="*/ 1911572 w 6624923"/>
              <a:gd name="connsiteY8755" fmla="*/ 642080 h 4288440"/>
              <a:gd name="connsiteX8756" fmla="*/ 1906905 w 6624923"/>
              <a:gd name="connsiteY8756" fmla="*/ 646748 h 4288440"/>
              <a:gd name="connsiteX8757" fmla="*/ 1897571 w 6624923"/>
              <a:gd name="connsiteY8757" fmla="*/ 646748 h 4288440"/>
              <a:gd name="connsiteX8758" fmla="*/ 1892903 w 6624923"/>
              <a:gd name="connsiteY8758" fmla="*/ 651415 h 4288440"/>
              <a:gd name="connsiteX8759" fmla="*/ 1892903 w 6624923"/>
              <a:gd name="connsiteY8759" fmla="*/ 656082 h 4288440"/>
              <a:gd name="connsiteX8760" fmla="*/ 1892903 w 6624923"/>
              <a:gd name="connsiteY8760" fmla="*/ 660749 h 4288440"/>
              <a:gd name="connsiteX8761" fmla="*/ 1892903 w 6624923"/>
              <a:gd name="connsiteY8761" fmla="*/ 660749 h 4288440"/>
              <a:gd name="connsiteX8762" fmla="*/ 1907000 w 6624923"/>
              <a:gd name="connsiteY8762" fmla="*/ 665417 h 4288440"/>
              <a:gd name="connsiteX8763" fmla="*/ 1907000 w 6624923"/>
              <a:gd name="connsiteY8763" fmla="*/ 670084 h 4288440"/>
              <a:gd name="connsiteX8764" fmla="*/ 1897666 w 6624923"/>
              <a:gd name="connsiteY8764" fmla="*/ 674751 h 4288440"/>
              <a:gd name="connsiteX8765" fmla="*/ 1888331 w 6624923"/>
              <a:gd name="connsiteY8765" fmla="*/ 670084 h 4288440"/>
              <a:gd name="connsiteX8766" fmla="*/ 1888331 w 6624923"/>
              <a:gd name="connsiteY8766" fmla="*/ 665417 h 4288440"/>
              <a:gd name="connsiteX8767" fmla="*/ 1878997 w 6624923"/>
              <a:gd name="connsiteY8767" fmla="*/ 665417 h 4288440"/>
              <a:gd name="connsiteX8768" fmla="*/ 1864900 w 6624923"/>
              <a:gd name="connsiteY8768" fmla="*/ 660749 h 4288440"/>
              <a:gd name="connsiteX8769" fmla="*/ 1846136 w 6624923"/>
              <a:gd name="connsiteY8769" fmla="*/ 660749 h 4288440"/>
              <a:gd name="connsiteX8770" fmla="*/ 1832039 w 6624923"/>
              <a:gd name="connsiteY8770" fmla="*/ 660749 h 4288440"/>
              <a:gd name="connsiteX8771" fmla="*/ 1822609 w 6624923"/>
              <a:gd name="connsiteY8771" fmla="*/ 660749 h 4288440"/>
              <a:gd name="connsiteX8772" fmla="*/ 1827276 w 6624923"/>
              <a:gd name="connsiteY8772" fmla="*/ 656082 h 4288440"/>
              <a:gd name="connsiteX8773" fmla="*/ 1831943 w 6624923"/>
              <a:gd name="connsiteY8773" fmla="*/ 651415 h 4288440"/>
              <a:gd name="connsiteX8774" fmla="*/ 1855375 w 6624923"/>
              <a:gd name="connsiteY8774" fmla="*/ 641985 h 4288440"/>
              <a:gd name="connsiteX8775" fmla="*/ 1869472 w 6624923"/>
              <a:gd name="connsiteY8775" fmla="*/ 637318 h 4288440"/>
              <a:gd name="connsiteX8776" fmla="*/ 1878806 w 6624923"/>
              <a:gd name="connsiteY8776" fmla="*/ 632651 h 4288440"/>
              <a:gd name="connsiteX8777" fmla="*/ 1883474 w 6624923"/>
              <a:gd name="connsiteY8777" fmla="*/ 627983 h 4288440"/>
              <a:gd name="connsiteX8778" fmla="*/ 1883474 w 6624923"/>
              <a:gd name="connsiteY8778" fmla="*/ 618554 h 4288440"/>
              <a:gd name="connsiteX8779" fmla="*/ 1883474 w 6624923"/>
              <a:gd name="connsiteY8779" fmla="*/ 613886 h 4288440"/>
              <a:gd name="connsiteX8780" fmla="*/ 1888141 w 6624923"/>
              <a:gd name="connsiteY8780" fmla="*/ 604457 h 4288440"/>
              <a:gd name="connsiteX8781" fmla="*/ 1892808 w 6624923"/>
              <a:gd name="connsiteY8781" fmla="*/ 599789 h 4288440"/>
              <a:gd name="connsiteX8782" fmla="*/ 1902143 w 6624923"/>
              <a:gd name="connsiteY8782" fmla="*/ 599789 h 4288440"/>
              <a:gd name="connsiteX8783" fmla="*/ 1906810 w 6624923"/>
              <a:gd name="connsiteY8783" fmla="*/ 595122 h 4288440"/>
              <a:gd name="connsiteX8784" fmla="*/ 1906810 w 6624923"/>
              <a:gd name="connsiteY8784" fmla="*/ 590455 h 4288440"/>
              <a:gd name="connsiteX8785" fmla="*/ 1911477 w 6624923"/>
              <a:gd name="connsiteY8785" fmla="*/ 581120 h 4288440"/>
              <a:gd name="connsiteX8786" fmla="*/ 1916144 w 6624923"/>
              <a:gd name="connsiteY8786" fmla="*/ 590455 h 4288440"/>
              <a:gd name="connsiteX8787" fmla="*/ 1911477 w 6624923"/>
              <a:gd name="connsiteY8787" fmla="*/ 599885 h 4288440"/>
              <a:gd name="connsiteX8788" fmla="*/ 1902143 w 6624923"/>
              <a:gd name="connsiteY8788" fmla="*/ 613982 h 4288440"/>
              <a:gd name="connsiteX8789" fmla="*/ 1892808 w 6624923"/>
              <a:gd name="connsiteY8789" fmla="*/ 623316 h 4288440"/>
              <a:gd name="connsiteX8790" fmla="*/ 1892808 w 6624923"/>
              <a:gd name="connsiteY8790" fmla="*/ 628650 h 4288440"/>
              <a:gd name="connsiteX8791" fmla="*/ 1897475 w 6624923"/>
              <a:gd name="connsiteY8791" fmla="*/ 628650 h 4288440"/>
              <a:gd name="connsiteX8792" fmla="*/ 1911572 w 6624923"/>
              <a:gd name="connsiteY8792" fmla="*/ 628650 h 4288440"/>
              <a:gd name="connsiteX8793" fmla="*/ 1920907 w 6624923"/>
              <a:gd name="connsiteY8793" fmla="*/ 628650 h 4288440"/>
              <a:gd name="connsiteX8794" fmla="*/ 1920907 w 6624923"/>
              <a:gd name="connsiteY8794" fmla="*/ 628650 h 4288440"/>
              <a:gd name="connsiteX8795" fmla="*/ 1920907 w 6624923"/>
              <a:gd name="connsiteY8795" fmla="*/ 623983 h 4288440"/>
              <a:gd name="connsiteX8796" fmla="*/ 1920907 w 6624923"/>
              <a:gd name="connsiteY8796" fmla="*/ 619315 h 4288440"/>
              <a:gd name="connsiteX8797" fmla="*/ 1925574 w 6624923"/>
              <a:gd name="connsiteY8797" fmla="*/ 614648 h 4288440"/>
              <a:gd name="connsiteX8798" fmla="*/ 1934909 w 6624923"/>
              <a:gd name="connsiteY8798" fmla="*/ 609981 h 4288440"/>
              <a:gd name="connsiteX8799" fmla="*/ 1939576 w 6624923"/>
              <a:gd name="connsiteY8799" fmla="*/ 605314 h 4288440"/>
              <a:gd name="connsiteX8800" fmla="*/ 1939576 w 6624923"/>
              <a:gd name="connsiteY8800" fmla="*/ 595979 h 4288440"/>
              <a:gd name="connsiteX8801" fmla="*/ 1939576 w 6624923"/>
              <a:gd name="connsiteY8801" fmla="*/ 586550 h 4288440"/>
              <a:gd name="connsiteX8802" fmla="*/ 1934909 w 6624923"/>
              <a:gd name="connsiteY8802" fmla="*/ 586550 h 4288440"/>
              <a:gd name="connsiteX8803" fmla="*/ 1925574 w 6624923"/>
              <a:gd name="connsiteY8803" fmla="*/ 586550 h 4288440"/>
              <a:gd name="connsiteX8804" fmla="*/ 1920907 w 6624923"/>
              <a:gd name="connsiteY8804" fmla="*/ 586550 h 4288440"/>
              <a:gd name="connsiteX8805" fmla="*/ 1925574 w 6624923"/>
              <a:gd name="connsiteY8805" fmla="*/ 581882 h 4288440"/>
              <a:gd name="connsiteX8806" fmla="*/ 1925574 w 6624923"/>
              <a:gd name="connsiteY8806" fmla="*/ 577215 h 4288440"/>
              <a:gd name="connsiteX8807" fmla="*/ 1916239 w 6624923"/>
              <a:gd name="connsiteY8807" fmla="*/ 572548 h 4288440"/>
              <a:gd name="connsiteX8808" fmla="*/ 1906905 w 6624923"/>
              <a:gd name="connsiteY8808" fmla="*/ 577215 h 4288440"/>
              <a:gd name="connsiteX8809" fmla="*/ 1906905 w 6624923"/>
              <a:gd name="connsiteY8809" fmla="*/ 581882 h 4288440"/>
              <a:gd name="connsiteX8810" fmla="*/ 1902238 w 6624923"/>
              <a:gd name="connsiteY8810" fmla="*/ 586550 h 4288440"/>
              <a:gd name="connsiteX8811" fmla="*/ 1902238 w 6624923"/>
              <a:gd name="connsiteY8811" fmla="*/ 586550 h 4288440"/>
              <a:gd name="connsiteX8812" fmla="*/ 1892903 w 6624923"/>
              <a:gd name="connsiteY8812" fmla="*/ 581882 h 4288440"/>
              <a:gd name="connsiteX8813" fmla="*/ 1892903 w 6624923"/>
              <a:gd name="connsiteY8813" fmla="*/ 572453 h 4288440"/>
              <a:gd name="connsiteX8814" fmla="*/ 1892903 w 6624923"/>
              <a:gd name="connsiteY8814" fmla="*/ 558356 h 4288440"/>
              <a:gd name="connsiteX8815" fmla="*/ 1897571 w 6624923"/>
              <a:gd name="connsiteY8815" fmla="*/ 553688 h 4288440"/>
              <a:gd name="connsiteX8816" fmla="*/ 1902238 w 6624923"/>
              <a:gd name="connsiteY8816" fmla="*/ 549021 h 4288440"/>
              <a:gd name="connsiteX8817" fmla="*/ 1897571 w 6624923"/>
              <a:gd name="connsiteY8817" fmla="*/ 544354 h 4288440"/>
              <a:gd name="connsiteX8818" fmla="*/ 1892903 w 6624923"/>
              <a:gd name="connsiteY8818" fmla="*/ 539687 h 4288440"/>
              <a:gd name="connsiteX8819" fmla="*/ 1892903 w 6624923"/>
              <a:gd name="connsiteY8819" fmla="*/ 530352 h 4288440"/>
              <a:gd name="connsiteX8820" fmla="*/ 1892903 w 6624923"/>
              <a:gd name="connsiteY8820" fmla="*/ 525685 h 4288440"/>
              <a:gd name="connsiteX8821" fmla="*/ 1892903 w 6624923"/>
              <a:gd name="connsiteY8821" fmla="*/ 521018 h 4288440"/>
              <a:gd name="connsiteX8822" fmla="*/ 1897571 w 6624923"/>
              <a:gd name="connsiteY8822" fmla="*/ 530447 h 4288440"/>
              <a:gd name="connsiteX8823" fmla="*/ 1902238 w 6624923"/>
              <a:gd name="connsiteY8823" fmla="*/ 535115 h 4288440"/>
              <a:gd name="connsiteX8824" fmla="*/ 1906905 w 6624923"/>
              <a:gd name="connsiteY8824" fmla="*/ 539782 h 4288440"/>
              <a:gd name="connsiteX8825" fmla="*/ 1911572 w 6624923"/>
              <a:gd name="connsiteY8825" fmla="*/ 539782 h 4288440"/>
              <a:gd name="connsiteX8826" fmla="*/ 1916239 w 6624923"/>
              <a:gd name="connsiteY8826" fmla="*/ 544449 h 4288440"/>
              <a:gd name="connsiteX8827" fmla="*/ 1916239 w 6624923"/>
              <a:gd name="connsiteY8827" fmla="*/ 549116 h 4288440"/>
              <a:gd name="connsiteX8828" fmla="*/ 1920907 w 6624923"/>
              <a:gd name="connsiteY8828" fmla="*/ 544449 h 4288440"/>
              <a:gd name="connsiteX8829" fmla="*/ 1925574 w 6624923"/>
              <a:gd name="connsiteY8829" fmla="*/ 539782 h 4288440"/>
              <a:gd name="connsiteX8830" fmla="*/ 1925574 w 6624923"/>
              <a:gd name="connsiteY8830" fmla="*/ 549212 h 4288440"/>
              <a:gd name="connsiteX8831" fmla="*/ 1930241 w 6624923"/>
              <a:gd name="connsiteY8831" fmla="*/ 553879 h 4288440"/>
              <a:gd name="connsiteX8832" fmla="*/ 1930241 w 6624923"/>
              <a:gd name="connsiteY8832" fmla="*/ 544449 h 4288440"/>
              <a:gd name="connsiteX8833" fmla="*/ 1925574 w 6624923"/>
              <a:gd name="connsiteY8833" fmla="*/ 530352 h 4288440"/>
              <a:gd name="connsiteX8834" fmla="*/ 1920907 w 6624923"/>
              <a:gd name="connsiteY8834" fmla="*/ 516255 h 4288440"/>
              <a:gd name="connsiteX8835" fmla="*/ 1911572 w 6624923"/>
              <a:gd name="connsiteY8835" fmla="*/ 506825 h 4288440"/>
              <a:gd name="connsiteX8836" fmla="*/ 1906905 w 6624923"/>
              <a:gd name="connsiteY8836" fmla="*/ 502158 h 4288440"/>
              <a:gd name="connsiteX8837" fmla="*/ 1906905 w 6624923"/>
              <a:gd name="connsiteY8837" fmla="*/ 506825 h 4288440"/>
              <a:gd name="connsiteX8838" fmla="*/ 1906905 w 6624923"/>
              <a:gd name="connsiteY8838" fmla="*/ 511493 h 4288440"/>
              <a:gd name="connsiteX8839" fmla="*/ 1911572 w 6624923"/>
              <a:gd name="connsiteY8839" fmla="*/ 516160 h 4288440"/>
              <a:gd name="connsiteX8840" fmla="*/ 1916239 w 6624923"/>
              <a:gd name="connsiteY8840" fmla="*/ 516160 h 4288440"/>
              <a:gd name="connsiteX8841" fmla="*/ 1916239 w 6624923"/>
              <a:gd name="connsiteY8841" fmla="*/ 520827 h 4288440"/>
              <a:gd name="connsiteX8842" fmla="*/ 1911572 w 6624923"/>
              <a:gd name="connsiteY8842" fmla="*/ 530257 h 4288440"/>
              <a:gd name="connsiteX8843" fmla="*/ 1902238 w 6624923"/>
              <a:gd name="connsiteY8843" fmla="*/ 530257 h 4288440"/>
              <a:gd name="connsiteX8844" fmla="*/ 1902238 w 6624923"/>
              <a:gd name="connsiteY8844" fmla="*/ 525590 h 4288440"/>
              <a:gd name="connsiteX8845" fmla="*/ 1902238 w 6624923"/>
              <a:gd name="connsiteY8845" fmla="*/ 520922 h 4288440"/>
              <a:gd name="connsiteX8846" fmla="*/ 1897571 w 6624923"/>
              <a:gd name="connsiteY8846" fmla="*/ 520922 h 4288440"/>
              <a:gd name="connsiteX8847" fmla="*/ 1888236 w 6624923"/>
              <a:gd name="connsiteY8847" fmla="*/ 520922 h 4288440"/>
              <a:gd name="connsiteX8848" fmla="*/ 1888236 w 6624923"/>
              <a:gd name="connsiteY8848" fmla="*/ 525590 h 4288440"/>
              <a:gd name="connsiteX8849" fmla="*/ 1888236 w 6624923"/>
              <a:gd name="connsiteY8849" fmla="*/ 530257 h 4288440"/>
              <a:gd name="connsiteX8850" fmla="*/ 1883569 w 6624923"/>
              <a:gd name="connsiteY8850" fmla="*/ 539591 h 4288440"/>
              <a:gd name="connsiteX8851" fmla="*/ 1869472 w 6624923"/>
              <a:gd name="connsiteY8851" fmla="*/ 549021 h 4288440"/>
              <a:gd name="connsiteX8852" fmla="*/ 1855375 w 6624923"/>
              <a:gd name="connsiteY8852" fmla="*/ 553688 h 4288440"/>
              <a:gd name="connsiteX8853" fmla="*/ 1846040 w 6624923"/>
              <a:gd name="connsiteY8853" fmla="*/ 553688 h 4288440"/>
              <a:gd name="connsiteX8854" fmla="*/ 1841373 w 6624923"/>
              <a:gd name="connsiteY8854" fmla="*/ 549021 h 4288440"/>
              <a:gd name="connsiteX8855" fmla="*/ 1836706 w 6624923"/>
              <a:gd name="connsiteY8855" fmla="*/ 534924 h 4288440"/>
              <a:gd name="connsiteX8856" fmla="*/ 1836706 w 6624923"/>
              <a:gd name="connsiteY8856" fmla="*/ 520827 h 4288440"/>
              <a:gd name="connsiteX8857" fmla="*/ 1836706 w 6624923"/>
              <a:gd name="connsiteY8857" fmla="*/ 516160 h 4288440"/>
              <a:gd name="connsiteX8858" fmla="*/ 1841373 w 6624923"/>
              <a:gd name="connsiteY8858" fmla="*/ 511493 h 4288440"/>
              <a:gd name="connsiteX8859" fmla="*/ 1850708 w 6624923"/>
              <a:gd name="connsiteY8859" fmla="*/ 516160 h 4288440"/>
              <a:gd name="connsiteX8860" fmla="*/ 1855375 w 6624923"/>
              <a:gd name="connsiteY8860" fmla="*/ 516160 h 4288440"/>
              <a:gd name="connsiteX8861" fmla="*/ 1855375 w 6624923"/>
              <a:gd name="connsiteY8861" fmla="*/ 506730 h 4288440"/>
              <a:gd name="connsiteX8862" fmla="*/ 1855375 w 6624923"/>
              <a:gd name="connsiteY8862" fmla="*/ 492633 h 4288440"/>
              <a:gd name="connsiteX8863" fmla="*/ 1864709 w 6624923"/>
              <a:gd name="connsiteY8863" fmla="*/ 487966 h 4288440"/>
              <a:gd name="connsiteX8864" fmla="*/ 1874044 w 6624923"/>
              <a:gd name="connsiteY8864" fmla="*/ 487966 h 4288440"/>
              <a:gd name="connsiteX8865" fmla="*/ 1883378 w 6624923"/>
              <a:gd name="connsiteY8865" fmla="*/ 487966 h 4288440"/>
              <a:gd name="connsiteX8866" fmla="*/ 1892713 w 6624923"/>
              <a:gd name="connsiteY8866" fmla="*/ 483299 h 4288440"/>
              <a:gd name="connsiteX8867" fmla="*/ 1897380 w 6624923"/>
              <a:gd name="connsiteY8867" fmla="*/ 478631 h 4288440"/>
              <a:gd name="connsiteX8868" fmla="*/ 1902047 w 6624923"/>
              <a:gd name="connsiteY8868" fmla="*/ 478631 h 4288440"/>
              <a:gd name="connsiteX8869" fmla="*/ 1906714 w 6624923"/>
              <a:gd name="connsiteY8869" fmla="*/ 483299 h 4288440"/>
              <a:gd name="connsiteX8870" fmla="*/ 1916049 w 6624923"/>
              <a:gd name="connsiteY8870" fmla="*/ 492728 h 4288440"/>
              <a:gd name="connsiteX8871" fmla="*/ 1916049 w 6624923"/>
              <a:gd name="connsiteY8871" fmla="*/ 483299 h 4288440"/>
              <a:gd name="connsiteX8872" fmla="*/ 1916049 w 6624923"/>
              <a:gd name="connsiteY8872" fmla="*/ 478631 h 4288440"/>
              <a:gd name="connsiteX8873" fmla="*/ 1920716 w 6624923"/>
              <a:gd name="connsiteY8873" fmla="*/ 469297 h 4288440"/>
              <a:gd name="connsiteX8874" fmla="*/ 1925384 w 6624923"/>
              <a:gd name="connsiteY8874" fmla="*/ 464630 h 4288440"/>
              <a:gd name="connsiteX8875" fmla="*/ 1920716 w 6624923"/>
              <a:gd name="connsiteY8875" fmla="*/ 464630 h 4288440"/>
              <a:gd name="connsiteX8876" fmla="*/ 1916049 w 6624923"/>
              <a:gd name="connsiteY8876" fmla="*/ 459962 h 4288440"/>
              <a:gd name="connsiteX8877" fmla="*/ 1920716 w 6624923"/>
              <a:gd name="connsiteY8877" fmla="*/ 455295 h 4288440"/>
              <a:gd name="connsiteX8878" fmla="*/ 1920716 w 6624923"/>
              <a:gd name="connsiteY8878" fmla="*/ 450628 h 4288440"/>
              <a:gd name="connsiteX8879" fmla="*/ 1920716 w 6624923"/>
              <a:gd name="connsiteY8879" fmla="*/ 441008 h 4288440"/>
              <a:gd name="connsiteX8880" fmla="*/ 1920716 w 6624923"/>
              <a:gd name="connsiteY8880" fmla="*/ 431673 h 4288440"/>
              <a:gd name="connsiteX8881" fmla="*/ 1925384 w 6624923"/>
              <a:gd name="connsiteY8881" fmla="*/ 431673 h 4288440"/>
              <a:gd name="connsiteX8882" fmla="*/ 1934718 w 6624923"/>
              <a:gd name="connsiteY8882" fmla="*/ 436340 h 4288440"/>
              <a:gd name="connsiteX8883" fmla="*/ 1939385 w 6624923"/>
              <a:gd name="connsiteY8883" fmla="*/ 445675 h 4288440"/>
              <a:gd name="connsiteX8884" fmla="*/ 1944053 w 6624923"/>
              <a:gd name="connsiteY8884" fmla="*/ 450342 h 4288440"/>
              <a:gd name="connsiteX8885" fmla="*/ 1953387 w 6624923"/>
              <a:gd name="connsiteY8885" fmla="*/ 445675 h 4288440"/>
              <a:gd name="connsiteX8886" fmla="*/ 1958054 w 6624923"/>
              <a:gd name="connsiteY8886" fmla="*/ 436340 h 4288440"/>
              <a:gd name="connsiteX8887" fmla="*/ 1958054 w 6624923"/>
              <a:gd name="connsiteY8887" fmla="*/ 417576 h 4288440"/>
              <a:gd name="connsiteX8888" fmla="*/ 1953387 w 6624923"/>
              <a:gd name="connsiteY8888" fmla="*/ 403479 h 4288440"/>
              <a:gd name="connsiteX8889" fmla="*/ 1944053 w 6624923"/>
              <a:gd name="connsiteY8889" fmla="*/ 394145 h 4288440"/>
              <a:gd name="connsiteX8890" fmla="*/ 1929956 w 6624923"/>
              <a:gd name="connsiteY8890" fmla="*/ 394145 h 4288440"/>
              <a:gd name="connsiteX8891" fmla="*/ 1925288 w 6624923"/>
              <a:gd name="connsiteY8891" fmla="*/ 403479 h 4288440"/>
              <a:gd name="connsiteX8892" fmla="*/ 1915954 w 6624923"/>
              <a:gd name="connsiteY8892" fmla="*/ 412909 h 4288440"/>
              <a:gd name="connsiteX8893" fmla="*/ 1906619 w 6624923"/>
              <a:gd name="connsiteY8893" fmla="*/ 417576 h 4288440"/>
              <a:gd name="connsiteX8894" fmla="*/ 1892522 w 6624923"/>
              <a:gd name="connsiteY8894" fmla="*/ 417576 h 4288440"/>
              <a:gd name="connsiteX8895" fmla="*/ 1878425 w 6624923"/>
              <a:gd name="connsiteY8895" fmla="*/ 417576 h 4288440"/>
              <a:gd name="connsiteX8896" fmla="*/ 1869091 w 6624923"/>
              <a:gd name="connsiteY8896" fmla="*/ 422243 h 4288440"/>
              <a:gd name="connsiteX8897" fmla="*/ 1859756 w 6624923"/>
              <a:gd name="connsiteY8897" fmla="*/ 431673 h 4288440"/>
              <a:gd name="connsiteX8898" fmla="*/ 1845755 w 6624923"/>
              <a:gd name="connsiteY8898" fmla="*/ 450437 h 4288440"/>
              <a:gd name="connsiteX8899" fmla="*/ 1836420 w 6624923"/>
              <a:gd name="connsiteY8899" fmla="*/ 459867 h 4288440"/>
              <a:gd name="connsiteX8900" fmla="*/ 1831753 w 6624923"/>
              <a:gd name="connsiteY8900" fmla="*/ 464534 h 4288440"/>
              <a:gd name="connsiteX8901" fmla="*/ 1822323 w 6624923"/>
              <a:gd name="connsiteY8901" fmla="*/ 469201 h 4288440"/>
              <a:gd name="connsiteX8902" fmla="*/ 1822323 w 6624923"/>
              <a:gd name="connsiteY8902" fmla="*/ 478536 h 4288440"/>
              <a:gd name="connsiteX8903" fmla="*/ 1812989 w 6624923"/>
              <a:gd name="connsiteY8903" fmla="*/ 492633 h 4288440"/>
              <a:gd name="connsiteX8904" fmla="*/ 1803654 w 6624923"/>
              <a:gd name="connsiteY8904" fmla="*/ 506730 h 4288440"/>
              <a:gd name="connsiteX8905" fmla="*/ 1803654 w 6624923"/>
              <a:gd name="connsiteY8905" fmla="*/ 516160 h 4288440"/>
              <a:gd name="connsiteX8906" fmla="*/ 1808321 w 6624923"/>
              <a:gd name="connsiteY8906" fmla="*/ 530257 h 4288440"/>
              <a:gd name="connsiteX8907" fmla="*/ 1798987 w 6624923"/>
              <a:gd name="connsiteY8907" fmla="*/ 530257 h 4288440"/>
              <a:gd name="connsiteX8908" fmla="*/ 1784890 w 6624923"/>
              <a:gd name="connsiteY8908" fmla="*/ 530257 h 4288440"/>
              <a:gd name="connsiteX8909" fmla="*/ 1780223 w 6624923"/>
              <a:gd name="connsiteY8909" fmla="*/ 534924 h 4288440"/>
              <a:gd name="connsiteX8910" fmla="*/ 1784890 w 6624923"/>
              <a:gd name="connsiteY8910" fmla="*/ 539591 h 4288440"/>
              <a:gd name="connsiteX8911" fmla="*/ 1784890 w 6624923"/>
              <a:gd name="connsiteY8911" fmla="*/ 544259 h 4288440"/>
              <a:gd name="connsiteX8912" fmla="*/ 1780223 w 6624923"/>
              <a:gd name="connsiteY8912" fmla="*/ 544259 h 4288440"/>
              <a:gd name="connsiteX8913" fmla="*/ 1775555 w 6624923"/>
              <a:gd name="connsiteY8913" fmla="*/ 548926 h 4288440"/>
              <a:gd name="connsiteX8914" fmla="*/ 1770888 w 6624923"/>
              <a:gd name="connsiteY8914" fmla="*/ 558356 h 4288440"/>
              <a:gd name="connsiteX8915" fmla="*/ 1770888 w 6624923"/>
              <a:gd name="connsiteY8915" fmla="*/ 567690 h 4288440"/>
              <a:gd name="connsiteX8916" fmla="*/ 1775555 w 6624923"/>
              <a:gd name="connsiteY8916" fmla="*/ 577025 h 4288440"/>
              <a:gd name="connsiteX8917" fmla="*/ 1780223 w 6624923"/>
              <a:gd name="connsiteY8917" fmla="*/ 586454 h 4288440"/>
              <a:gd name="connsiteX8918" fmla="*/ 1780223 w 6624923"/>
              <a:gd name="connsiteY8918" fmla="*/ 605219 h 4288440"/>
              <a:gd name="connsiteX8919" fmla="*/ 1780223 w 6624923"/>
              <a:gd name="connsiteY8919" fmla="*/ 628650 h 4288440"/>
              <a:gd name="connsiteX8920" fmla="*/ 1780223 w 6624923"/>
              <a:gd name="connsiteY8920" fmla="*/ 647414 h 4288440"/>
              <a:gd name="connsiteX8921" fmla="*/ 1784890 w 6624923"/>
              <a:gd name="connsiteY8921" fmla="*/ 652082 h 4288440"/>
              <a:gd name="connsiteX8922" fmla="*/ 1784890 w 6624923"/>
              <a:gd name="connsiteY8922" fmla="*/ 652082 h 4288440"/>
              <a:gd name="connsiteX8923" fmla="*/ 1794224 w 6624923"/>
              <a:gd name="connsiteY8923" fmla="*/ 656749 h 4288440"/>
              <a:gd name="connsiteX8924" fmla="*/ 1803559 w 6624923"/>
              <a:gd name="connsiteY8924" fmla="*/ 666179 h 4288440"/>
              <a:gd name="connsiteX8925" fmla="*/ 1812893 w 6624923"/>
              <a:gd name="connsiteY8925" fmla="*/ 680276 h 4288440"/>
              <a:gd name="connsiteX8926" fmla="*/ 1812893 w 6624923"/>
              <a:gd name="connsiteY8926" fmla="*/ 689705 h 4288440"/>
              <a:gd name="connsiteX8927" fmla="*/ 1803559 w 6624923"/>
              <a:gd name="connsiteY8927" fmla="*/ 708470 h 4288440"/>
              <a:gd name="connsiteX8928" fmla="*/ 1808226 w 6624923"/>
              <a:gd name="connsiteY8928" fmla="*/ 708470 h 4288440"/>
              <a:gd name="connsiteX8929" fmla="*/ 1812893 w 6624923"/>
              <a:gd name="connsiteY8929" fmla="*/ 708470 h 4288440"/>
              <a:gd name="connsiteX8930" fmla="*/ 1822228 w 6624923"/>
              <a:gd name="connsiteY8930" fmla="*/ 703802 h 4288440"/>
              <a:gd name="connsiteX8931" fmla="*/ 1836325 w 6624923"/>
              <a:gd name="connsiteY8931" fmla="*/ 703802 h 4288440"/>
              <a:gd name="connsiteX8932" fmla="*/ 1845659 w 6624923"/>
              <a:gd name="connsiteY8932" fmla="*/ 703802 h 4288440"/>
              <a:gd name="connsiteX8933" fmla="*/ 1850327 w 6624923"/>
              <a:gd name="connsiteY8933" fmla="*/ 694373 h 4288440"/>
              <a:gd name="connsiteX8934" fmla="*/ 1850327 w 6624923"/>
              <a:gd name="connsiteY8934" fmla="*/ 689705 h 4288440"/>
              <a:gd name="connsiteX8935" fmla="*/ 1854994 w 6624923"/>
              <a:gd name="connsiteY8935" fmla="*/ 689705 h 4288440"/>
              <a:gd name="connsiteX8936" fmla="*/ 1859661 w 6624923"/>
              <a:gd name="connsiteY8936" fmla="*/ 694373 h 4288440"/>
              <a:gd name="connsiteX8937" fmla="*/ 1859661 w 6624923"/>
              <a:gd name="connsiteY8937" fmla="*/ 694373 h 4288440"/>
              <a:gd name="connsiteX8938" fmla="*/ 1864328 w 6624923"/>
              <a:gd name="connsiteY8938" fmla="*/ 699040 h 4288440"/>
              <a:gd name="connsiteX8939" fmla="*/ 1873663 w 6624923"/>
              <a:gd name="connsiteY8939" fmla="*/ 699040 h 4288440"/>
              <a:gd name="connsiteX8940" fmla="*/ 1864328 w 6624923"/>
              <a:gd name="connsiteY8940" fmla="*/ 708374 h 4288440"/>
              <a:gd name="connsiteX8941" fmla="*/ 1859661 w 6624923"/>
              <a:gd name="connsiteY8941" fmla="*/ 717804 h 4288440"/>
              <a:gd name="connsiteX8942" fmla="*/ 1859661 w 6624923"/>
              <a:gd name="connsiteY8942" fmla="*/ 722471 h 4288440"/>
              <a:gd name="connsiteX8943" fmla="*/ 1864328 w 6624923"/>
              <a:gd name="connsiteY8943" fmla="*/ 727138 h 4288440"/>
              <a:gd name="connsiteX8944" fmla="*/ 1868996 w 6624923"/>
              <a:gd name="connsiteY8944" fmla="*/ 727138 h 4288440"/>
              <a:gd name="connsiteX8945" fmla="*/ 1878330 w 6624923"/>
              <a:gd name="connsiteY8945" fmla="*/ 731806 h 4288440"/>
              <a:gd name="connsiteX8946" fmla="*/ 1887664 w 6624923"/>
              <a:gd name="connsiteY8946" fmla="*/ 736473 h 4288440"/>
              <a:gd name="connsiteX8947" fmla="*/ 1892332 w 6624923"/>
              <a:gd name="connsiteY8947" fmla="*/ 727043 h 4288440"/>
              <a:gd name="connsiteX8948" fmla="*/ 1892332 w 6624923"/>
              <a:gd name="connsiteY8948" fmla="*/ 717613 h 4288440"/>
              <a:gd name="connsiteX8949" fmla="*/ 1896999 w 6624923"/>
              <a:gd name="connsiteY8949" fmla="*/ 712946 h 4288440"/>
              <a:gd name="connsiteX8950" fmla="*/ 1906334 w 6624923"/>
              <a:gd name="connsiteY8950" fmla="*/ 712946 h 4288440"/>
              <a:gd name="connsiteX8951" fmla="*/ 1906334 w 6624923"/>
              <a:gd name="connsiteY8951" fmla="*/ 727043 h 4288440"/>
              <a:gd name="connsiteX8952" fmla="*/ 1901666 w 6624923"/>
              <a:gd name="connsiteY8952" fmla="*/ 731711 h 4288440"/>
              <a:gd name="connsiteX8953" fmla="*/ 1906334 w 6624923"/>
              <a:gd name="connsiteY8953" fmla="*/ 731711 h 4288440"/>
              <a:gd name="connsiteX8954" fmla="*/ 1911001 w 6624923"/>
              <a:gd name="connsiteY8954" fmla="*/ 727043 h 4288440"/>
              <a:gd name="connsiteX8955" fmla="*/ 1915668 w 6624923"/>
              <a:gd name="connsiteY8955" fmla="*/ 722376 h 4288440"/>
              <a:gd name="connsiteX8956" fmla="*/ 1920335 w 6624923"/>
              <a:gd name="connsiteY8956" fmla="*/ 722376 h 4288440"/>
              <a:gd name="connsiteX8957" fmla="*/ 1920335 w 6624923"/>
              <a:gd name="connsiteY8957" fmla="*/ 722376 h 4288440"/>
              <a:gd name="connsiteX8958" fmla="*/ 1929670 w 6624923"/>
              <a:gd name="connsiteY8958" fmla="*/ 722376 h 4288440"/>
              <a:gd name="connsiteX8959" fmla="*/ 1934337 w 6624923"/>
              <a:gd name="connsiteY8959" fmla="*/ 717709 h 4288440"/>
              <a:gd name="connsiteX8960" fmla="*/ 1934337 w 6624923"/>
              <a:gd name="connsiteY8960" fmla="*/ 722376 h 4288440"/>
              <a:gd name="connsiteX8961" fmla="*/ 1934337 w 6624923"/>
              <a:gd name="connsiteY8961" fmla="*/ 727043 h 4288440"/>
              <a:gd name="connsiteX8962" fmla="*/ 1939004 w 6624923"/>
              <a:gd name="connsiteY8962" fmla="*/ 727043 h 4288440"/>
              <a:gd name="connsiteX8963" fmla="*/ 1943672 w 6624923"/>
              <a:gd name="connsiteY8963" fmla="*/ 722376 h 4288440"/>
              <a:gd name="connsiteX8964" fmla="*/ 1953006 w 6624923"/>
              <a:gd name="connsiteY8964" fmla="*/ 722376 h 4288440"/>
              <a:gd name="connsiteX8965" fmla="*/ 1962341 w 6624923"/>
              <a:gd name="connsiteY8965" fmla="*/ 722376 h 4288440"/>
              <a:gd name="connsiteX8966" fmla="*/ 1967008 w 6624923"/>
              <a:gd name="connsiteY8966" fmla="*/ 727043 h 4288440"/>
              <a:gd name="connsiteX8967" fmla="*/ 1971675 w 6624923"/>
              <a:gd name="connsiteY8967" fmla="*/ 731711 h 4288440"/>
              <a:gd name="connsiteX8968" fmla="*/ 1981010 w 6624923"/>
              <a:gd name="connsiteY8968" fmla="*/ 731711 h 4288440"/>
              <a:gd name="connsiteX8969" fmla="*/ 1985677 w 6624923"/>
              <a:gd name="connsiteY8969" fmla="*/ 731711 h 4288440"/>
              <a:gd name="connsiteX8970" fmla="*/ 1990344 w 6624923"/>
              <a:gd name="connsiteY8970" fmla="*/ 727043 h 4288440"/>
              <a:gd name="connsiteX8971" fmla="*/ 1995011 w 6624923"/>
              <a:gd name="connsiteY8971" fmla="*/ 722376 h 4288440"/>
              <a:gd name="connsiteX8972" fmla="*/ 2009108 w 6624923"/>
              <a:gd name="connsiteY8972" fmla="*/ 717709 h 4288440"/>
              <a:gd name="connsiteX8973" fmla="*/ 2023205 w 6624923"/>
              <a:gd name="connsiteY8973" fmla="*/ 717709 h 4288440"/>
              <a:gd name="connsiteX8974" fmla="*/ 2032540 w 6624923"/>
              <a:gd name="connsiteY8974" fmla="*/ 717709 h 4288440"/>
              <a:gd name="connsiteX8975" fmla="*/ 2041874 w 6624923"/>
              <a:gd name="connsiteY8975" fmla="*/ 713042 h 4288440"/>
              <a:gd name="connsiteX8976" fmla="*/ 2051209 w 6624923"/>
              <a:gd name="connsiteY8976" fmla="*/ 708374 h 4288440"/>
              <a:gd name="connsiteX8977" fmla="*/ 2060543 w 6624923"/>
              <a:gd name="connsiteY8977" fmla="*/ 699040 h 4288440"/>
              <a:gd name="connsiteX8978" fmla="*/ 2065211 w 6624923"/>
              <a:gd name="connsiteY8978" fmla="*/ 694373 h 4288440"/>
              <a:gd name="connsiteX8979" fmla="*/ 2065211 w 6624923"/>
              <a:gd name="connsiteY8979" fmla="*/ 689705 h 4288440"/>
              <a:gd name="connsiteX8980" fmla="*/ 2069878 w 6624923"/>
              <a:gd name="connsiteY8980" fmla="*/ 689705 h 4288440"/>
              <a:gd name="connsiteX8981" fmla="*/ 2079212 w 6624923"/>
              <a:gd name="connsiteY8981" fmla="*/ 689705 h 4288440"/>
              <a:gd name="connsiteX8982" fmla="*/ 2083880 w 6624923"/>
              <a:gd name="connsiteY8982" fmla="*/ 689705 h 4288440"/>
              <a:gd name="connsiteX8983" fmla="*/ 2083880 w 6624923"/>
              <a:gd name="connsiteY8983" fmla="*/ 694373 h 4288440"/>
              <a:gd name="connsiteX8984" fmla="*/ 2088547 w 6624923"/>
              <a:gd name="connsiteY8984" fmla="*/ 694373 h 4288440"/>
              <a:gd name="connsiteX8985" fmla="*/ 2097977 w 6624923"/>
              <a:gd name="connsiteY8985" fmla="*/ 694373 h 4288440"/>
              <a:gd name="connsiteX8986" fmla="*/ 2107311 w 6624923"/>
              <a:gd name="connsiteY8986" fmla="*/ 699040 h 4288440"/>
              <a:gd name="connsiteX8987" fmla="*/ 2107311 w 6624923"/>
              <a:gd name="connsiteY8987" fmla="*/ 703707 h 4288440"/>
              <a:gd name="connsiteX8988" fmla="*/ 2107311 w 6624923"/>
              <a:gd name="connsiteY8988" fmla="*/ 713042 h 4288440"/>
              <a:gd name="connsiteX8989" fmla="*/ 2088547 w 6624923"/>
              <a:gd name="connsiteY8989" fmla="*/ 713042 h 4288440"/>
              <a:gd name="connsiteX8990" fmla="*/ 2079212 w 6624923"/>
              <a:gd name="connsiteY8990" fmla="*/ 708374 h 4288440"/>
              <a:gd name="connsiteX8991" fmla="*/ 2069878 w 6624923"/>
              <a:gd name="connsiteY8991" fmla="*/ 708374 h 4288440"/>
              <a:gd name="connsiteX8992" fmla="*/ 2060543 w 6624923"/>
              <a:gd name="connsiteY8992" fmla="*/ 713042 h 4288440"/>
              <a:gd name="connsiteX8993" fmla="*/ 2060543 w 6624923"/>
              <a:gd name="connsiteY8993" fmla="*/ 722471 h 4288440"/>
              <a:gd name="connsiteX8994" fmla="*/ 2055876 w 6624923"/>
              <a:gd name="connsiteY8994" fmla="*/ 727138 h 4288440"/>
              <a:gd name="connsiteX8995" fmla="*/ 2047875 w 6624923"/>
              <a:gd name="connsiteY8995" fmla="*/ 727138 h 4288440"/>
              <a:gd name="connsiteX8996" fmla="*/ 2033778 w 6624923"/>
              <a:gd name="connsiteY8996" fmla="*/ 731806 h 4288440"/>
              <a:gd name="connsiteX8997" fmla="*/ 2019681 w 6624923"/>
              <a:gd name="connsiteY8997" fmla="*/ 736473 h 4288440"/>
              <a:gd name="connsiteX8998" fmla="*/ 2015014 w 6624923"/>
              <a:gd name="connsiteY8998" fmla="*/ 736473 h 4288440"/>
              <a:gd name="connsiteX8999" fmla="*/ 2015014 w 6624923"/>
              <a:gd name="connsiteY8999" fmla="*/ 736473 h 4288440"/>
              <a:gd name="connsiteX9000" fmla="*/ 2015014 w 6624923"/>
              <a:gd name="connsiteY9000" fmla="*/ 731806 h 4288440"/>
              <a:gd name="connsiteX9001" fmla="*/ 2010347 w 6624923"/>
              <a:gd name="connsiteY9001" fmla="*/ 731806 h 4288440"/>
              <a:gd name="connsiteX9002" fmla="*/ 1996250 w 6624923"/>
              <a:gd name="connsiteY9002" fmla="*/ 736473 h 4288440"/>
              <a:gd name="connsiteX9003" fmla="*/ 1986915 w 6624923"/>
              <a:gd name="connsiteY9003" fmla="*/ 741140 h 4288440"/>
              <a:gd name="connsiteX9004" fmla="*/ 1972818 w 6624923"/>
              <a:gd name="connsiteY9004" fmla="*/ 741140 h 4288440"/>
              <a:gd name="connsiteX9005" fmla="*/ 1958721 w 6624923"/>
              <a:gd name="connsiteY9005" fmla="*/ 741140 h 4288440"/>
              <a:gd name="connsiteX9006" fmla="*/ 1949387 w 6624923"/>
              <a:gd name="connsiteY9006" fmla="*/ 736473 h 4288440"/>
              <a:gd name="connsiteX9007" fmla="*/ 1944719 w 6624923"/>
              <a:gd name="connsiteY9007" fmla="*/ 736473 h 4288440"/>
              <a:gd name="connsiteX9008" fmla="*/ 1935385 w 6624923"/>
              <a:gd name="connsiteY9008" fmla="*/ 741140 h 4288440"/>
              <a:gd name="connsiteX9009" fmla="*/ 1926050 w 6624923"/>
              <a:gd name="connsiteY9009" fmla="*/ 745808 h 4288440"/>
              <a:gd name="connsiteX9010" fmla="*/ 1916716 w 6624923"/>
              <a:gd name="connsiteY9010" fmla="*/ 745808 h 4288440"/>
              <a:gd name="connsiteX9011" fmla="*/ 1893284 w 6624923"/>
              <a:gd name="connsiteY9011" fmla="*/ 745808 h 4288440"/>
              <a:gd name="connsiteX9012" fmla="*/ 1888617 w 6624923"/>
              <a:gd name="connsiteY9012" fmla="*/ 750475 h 4288440"/>
              <a:gd name="connsiteX9013" fmla="*/ 1883950 w 6624923"/>
              <a:gd name="connsiteY9013" fmla="*/ 755142 h 4288440"/>
              <a:gd name="connsiteX9014" fmla="*/ 1883950 w 6624923"/>
              <a:gd name="connsiteY9014" fmla="*/ 759809 h 4288440"/>
              <a:gd name="connsiteX9015" fmla="*/ 1883950 w 6624923"/>
              <a:gd name="connsiteY9015" fmla="*/ 759809 h 4288440"/>
              <a:gd name="connsiteX9016" fmla="*/ 1879283 w 6624923"/>
              <a:gd name="connsiteY9016" fmla="*/ 759809 h 4288440"/>
              <a:gd name="connsiteX9017" fmla="*/ 1874615 w 6624923"/>
              <a:gd name="connsiteY9017" fmla="*/ 764477 h 4288440"/>
              <a:gd name="connsiteX9018" fmla="*/ 1874615 w 6624923"/>
              <a:gd name="connsiteY9018" fmla="*/ 769144 h 4288440"/>
              <a:gd name="connsiteX9019" fmla="*/ 1879283 w 6624923"/>
              <a:gd name="connsiteY9019" fmla="*/ 764477 h 4288440"/>
              <a:gd name="connsiteX9020" fmla="*/ 1879283 w 6624923"/>
              <a:gd name="connsiteY9020" fmla="*/ 769144 h 4288440"/>
              <a:gd name="connsiteX9021" fmla="*/ 1879283 w 6624923"/>
              <a:gd name="connsiteY9021" fmla="*/ 773811 h 4288440"/>
              <a:gd name="connsiteX9022" fmla="*/ 1879283 w 6624923"/>
              <a:gd name="connsiteY9022" fmla="*/ 778478 h 4288440"/>
              <a:gd name="connsiteX9023" fmla="*/ 1879283 w 6624923"/>
              <a:gd name="connsiteY9023" fmla="*/ 783146 h 4288440"/>
              <a:gd name="connsiteX9024" fmla="*/ 1879283 w 6624923"/>
              <a:gd name="connsiteY9024" fmla="*/ 783146 h 4288440"/>
              <a:gd name="connsiteX9025" fmla="*/ 1879283 w 6624923"/>
              <a:gd name="connsiteY9025" fmla="*/ 792575 h 4288440"/>
              <a:gd name="connsiteX9026" fmla="*/ 1883950 w 6624923"/>
              <a:gd name="connsiteY9026" fmla="*/ 811340 h 4288440"/>
              <a:gd name="connsiteX9027" fmla="*/ 1888617 w 6624923"/>
              <a:gd name="connsiteY9027" fmla="*/ 825437 h 4288440"/>
              <a:gd name="connsiteX9028" fmla="*/ 1888617 w 6624923"/>
              <a:gd name="connsiteY9028" fmla="*/ 834866 h 4288440"/>
              <a:gd name="connsiteX9029" fmla="*/ 1893284 w 6624923"/>
              <a:gd name="connsiteY9029" fmla="*/ 834866 h 4288440"/>
              <a:gd name="connsiteX9030" fmla="*/ 1893284 w 6624923"/>
              <a:gd name="connsiteY9030" fmla="*/ 825437 h 4288440"/>
              <a:gd name="connsiteX9031" fmla="*/ 1897952 w 6624923"/>
              <a:gd name="connsiteY9031" fmla="*/ 820769 h 4288440"/>
              <a:gd name="connsiteX9032" fmla="*/ 1897952 w 6624923"/>
              <a:gd name="connsiteY9032" fmla="*/ 820769 h 4288440"/>
              <a:gd name="connsiteX9033" fmla="*/ 1897952 w 6624923"/>
              <a:gd name="connsiteY9033" fmla="*/ 830104 h 4288440"/>
              <a:gd name="connsiteX9034" fmla="*/ 1907286 w 6624923"/>
              <a:gd name="connsiteY9034" fmla="*/ 830104 h 4288440"/>
              <a:gd name="connsiteX9035" fmla="*/ 1916621 w 6624923"/>
              <a:gd name="connsiteY9035" fmla="*/ 830104 h 4288440"/>
              <a:gd name="connsiteX9036" fmla="*/ 1911953 w 6624923"/>
              <a:gd name="connsiteY9036" fmla="*/ 834771 h 4288440"/>
              <a:gd name="connsiteX9037" fmla="*/ 1907286 w 6624923"/>
              <a:gd name="connsiteY9037" fmla="*/ 839438 h 4288440"/>
              <a:gd name="connsiteX9038" fmla="*/ 1911953 w 6624923"/>
              <a:gd name="connsiteY9038" fmla="*/ 844106 h 4288440"/>
              <a:gd name="connsiteX9039" fmla="*/ 1916621 w 6624923"/>
              <a:gd name="connsiteY9039" fmla="*/ 848773 h 4288440"/>
              <a:gd name="connsiteX9040" fmla="*/ 1930718 w 6624923"/>
              <a:gd name="connsiteY9040" fmla="*/ 853440 h 4288440"/>
              <a:gd name="connsiteX9041" fmla="*/ 1940052 w 6624923"/>
              <a:gd name="connsiteY9041" fmla="*/ 853440 h 4288440"/>
              <a:gd name="connsiteX9042" fmla="*/ 1949387 w 6624923"/>
              <a:gd name="connsiteY9042" fmla="*/ 858107 h 4288440"/>
              <a:gd name="connsiteX9043" fmla="*/ 1963484 w 6624923"/>
              <a:gd name="connsiteY9043" fmla="*/ 862775 h 4288440"/>
              <a:gd name="connsiteX9044" fmla="*/ 1972818 w 6624923"/>
              <a:gd name="connsiteY9044" fmla="*/ 867442 h 4288440"/>
              <a:gd name="connsiteX9045" fmla="*/ 1963484 w 6624923"/>
              <a:gd name="connsiteY9045" fmla="*/ 876776 h 4288440"/>
              <a:gd name="connsiteX9046" fmla="*/ 1954149 w 6624923"/>
              <a:gd name="connsiteY9046" fmla="*/ 876776 h 4288440"/>
              <a:gd name="connsiteX9047" fmla="*/ 1968246 w 6624923"/>
              <a:gd name="connsiteY9047" fmla="*/ 876776 h 4288440"/>
              <a:gd name="connsiteX9048" fmla="*/ 1982343 w 6624923"/>
              <a:gd name="connsiteY9048" fmla="*/ 876776 h 4288440"/>
              <a:gd name="connsiteX9049" fmla="*/ 1968246 w 6624923"/>
              <a:gd name="connsiteY9049" fmla="*/ 886111 h 4288440"/>
              <a:gd name="connsiteX9050" fmla="*/ 1954149 w 6624923"/>
              <a:gd name="connsiteY9050" fmla="*/ 890778 h 4288440"/>
              <a:gd name="connsiteX9051" fmla="*/ 1944814 w 6624923"/>
              <a:gd name="connsiteY9051" fmla="*/ 890778 h 4288440"/>
              <a:gd name="connsiteX9052" fmla="*/ 1935480 w 6624923"/>
              <a:gd name="connsiteY9052" fmla="*/ 890778 h 4288440"/>
              <a:gd name="connsiteX9053" fmla="*/ 1930813 w 6624923"/>
              <a:gd name="connsiteY9053" fmla="*/ 886111 h 4288440"/>
              <a:gd name="connsiteX9054" fmla="*/ 1930813 w 6624923"/>
              <a:gd name="connsiteY9054" fmla="*/ 886111 h 4288440"/>
              <a:gd name="connsiteX9055" fmla="*/ 1926146 w 6624923"/>
              <a:gd name="connsiteY9055" fmla="*/ 886111 h 4288440"/>
              <a:gd name="connsiteX9056" fmla="*/ 1921478 w 6624923"/>
              <a:gd name="connsiteY9056" fmla="*/ 890778 h 4288440"/>
              <a:gd name="connsiteX9057" fmla="*/ 1926146 w 6624923"/>
              <a:gd name="connsiteY9057" fmla="*/ 890778 h 4288440"/>
              <a:gd name="connsiteX9058" fmla="*/ 1930813 w 6624923"/>
              <a:gd name="connsiteY9058" fmla="*/ 900208 h 4288440"/>
              <a:gd name="connsiteX9059" fmla="*/ 1926146 w 6624923"/>
              <a:gd name="connsiteY9059" fmla="*/ 900208 h 4288440"/>
              <a:gd name="connsiteX9060" fmla="*/ 1926146 w 6624923"/>
              <a:gd name="connsiteY9060" fmla="*/ 900208 h 4288440"/>
              <a:gd name="connsiteX9061" fmla="*/ 1926146 w 6624923"/>
              <a:gd name="connsiteY9061" fmla="*/ 909542 h 4288440"/>
              <a:gd name="connsiteX9062" fmla="*/ 1926146 w 6624923"/>
              <a:gd name="connsiteY9062" fmla="*/ 918877 h 4288440"/>
              <a:gd name="connsiteX9063" fmla="*/ 1930813 w 6624923"/>
              <a:gd name="connsiteY9063" fmla="*/ 914210 h 4288440"/>
              <a:gd name="connsiteX9064" fmla="*/ 1935480 w 6624923"/>
              <a:gd name="connsiteY9064" fmla="*/ 904875 h 4288440"/>
              <a:gd name="connsiteX9065" fmla="*/ 1940147 w 6624923"/>
              <a:gd name="connsiteY9065" fmla="*/ 900208 h 4288440"/>
              <a:gd name="connsiteX9066" fmla="*/ 1940147 w 6624923"/>
              <a:gd name="connsiteY9066" fmla="*/ 900208 h 4288440"/>
              <a:gd name="connsiteX9067" fmla="*/ 1940147 w 6624923"/>
              <a:gd name="connsiteY9067" fmla="*/ 909542 h 4288440"/>
              <a:gd name="connsiteX9068" fmla="*/ 1940147 w 6624923"/>
              <a:gd name="connsiteY9068" fmla="*/ 918877 h 4288440"/>
              <a:gd name="connsiteX9069" fmla="*/ 1935480 w 6624923"/>
              <a:gd name="connsiteY9069" fmla="*/ 928307 h 4288440"/>
              <a:gd name="connsiteX9070" fmla="*/ 1930813 w 6624923"/>
              <a:gd name="connsiteY9070" fmla="*/ 932974 h 4288440"/>
              <a:gd name="connsiteX9071" fmla="*/ 1930813 w 6624923"/>
              <a:gd name="connsiteY9071" fmla="*/ 937641 h 4288440"/>
              <a:gd name="connsiteX9072" fmla="*/ 1925955 w 6624923"/>
              <a:gd name="connsiteY9072" fmla="*/ 942975 h 4288440"/>
              <a:gd name="connsiteX9073" fmla="*/ 1921288 w 6624923"/>
              <a:gd name="connsiteY9073" fmla="*/ 952405 h 4288440"/>
              <a:gd name="connsiteX9074" fmla="*/ 1925955 w 6624923"/>
              <a:gd name="connsiteY9074" fmla="*/ 957072 h 4288440"/>
              <a:gd name="connsiteX9075" fmla="*/ 1940052 w 6624923"/>
              <a:gd name="connsiteY9075" fmla="*/ 971169 h 4288440"/>
              <a:gd name="connsiteX9076" fmla="*/ 1949387 w 6624923"/>
              <a:gd name="connsiteY9076" fmla="*/ 975836 h 4288440"/>
              <a:gd name="connsiteX9077" fmla="*/ 1940052 w 6624923"/>
              <a:gd name="connsiteY9077" fmla="*/ 971169 h 4288440"/>
              <a:gd name="connsiteX9078" fmla="*/ 1925955 w 6624923"/>
              <a:gd name="connsiteY9078" fmla="*/ 966502 h 4288440"/>
              <a:gd name="connsiteX9079" fmla="*/ 1916621 w 6624923"/>
              <a:gd name="connsiteY9079" fmla="*/ 966502 h 4288440"/>
              <a:gd name="connsiteX9080" fmla="*/ 1907286 w 6624923"/>
              <a:gd name="connsiteY9080" fmla="*/ 971169 h 4288440"/>
              <a:gd name="connsiteX9081" fmla="*/ 1907286 w 6624923"/>
              <a:gd name="connsiteY9081" fmla="*/ 971169 h 4288440"/>
              <a:gd name="connsiteX9082" fmla="*/ 1911953 w 6624923"/>
              <a:gd name="connsiteY9082" fmla="*/ 975836 h 4288440"/>
              <a:gd name="connsiteX9083" fmla="*/ 1916621 w 6624923"/>
              <a:gd name="connsiteY9083" fmla="*/ 975836 h 4288440"/>
              <a:gd name="connsiteX9084" fmla="*/ 1925955 w 6624923"/>
              <a:gd name="connsiteY9084" fmla="*/ 975836 h 4288440"/>
              <a:gd name="connsiteX9085" fmla="*/ 1930622 w 6624923"/>
              <a:gd name="connsiteY9085" fmla="*/ 980504 h 4288440"/>
              <a:gd name="connsiteX9086" fmla="*/ 1939957 w 6624923"/>
              <a:gd name="connsiteY9086" fmla="*/ 980504 h 4288440"/>
              <a:gd name="connsiteX9087" fmla="*/ 1944624 w 6624923"/>
              <a:gd name="connsiteY9087" fmla="*/ 980504 h 4288440"/>
              <a:gd name="connsiteX9088" fmla="*/ 1949291 w 6624923"/>
              <a:gd name="connsiteY9088" fmla="*/ 980504 h 4288440"/>
              <a:gd name="connsiteX9089" fmla="*/ 1949291 w 6624923"/>
              <a:gd name="connsiteY9089" fmla="*/ 985171 h 4288440"/>
              <a:gd name="connsiteX9090" fmla="*/ 1949291 w 6624923"/>
              <a:gd name="connsiteY9090" fmla="*/ 989838 h 4288440"/>
              <a:gd name="connsiteX9091" fmla="*/ 1939957 w 6624923"/>
              <a:gd name="connsiteY9091" fmla="*/ 999268 h 4288440"/>
              <a:gd name="connsiteX9092" fmla="*/ 1939957 w 6624923"/>
              <a:gd name="connsiteY9092" fmla="*/ 1003935 h 4288440"/>
              <a:gd name="connsiteX9093" fmla="*/ 1944624 w 6624923"/>
              <a:gd name="connsiteY9093" fmla="*/ 1008602 h 4288440"/>
              <a:gd name="connsiteX9094" fmla="*/ 1953959 w 6624923"/>
              <a:gd name="connsiteY9094" fmla="*/ 1013270 h 4288440"/>
              <a:gd name="connsiteX9095" fmla="*/ 1968056 w 6624923"/>
              <a:gd name="connsiteY9095" fmla="*/ 1017937 h 4288440"/>
              <a:gd name="connsiteX9096" fmla="*/ 1977390 w 6624923"/>
              <a:gd name="connsiteY9096" fmla="*/ 1013270 h 4288440"/>
              <a:gd name="connsiteX9097" fmla="*/ 1982057 w 6624923"/>
              <a:gd name="connsiteY9097" fmla="*/ 1003935 h 4288440"/>
              <a:gd name="connsiteX9098" fmla="*/ 1982057 w 6624923"/>
              <a:gd name="connsiteY9098" fmla="*/ 994601 h 4288440"/>
              <a:gd name="connsiteX9099" fmla="*/ 1977390 w 6624923"/>
              <a:gd name="connsiteY9099" fmla="*/ 989933 h 4288440"/>
              <a:gd name="connsiteX9100" fmla="*/ 1968056 w 6624923"/>
              <a:gd name="connsiteY9100" fmla="*/ 985266 h 4288440"/>
              <a:gd name="connsiteX9101" fmla="*/ 1972723 w 6624923"/>
              <a:gd name="connsiteY9101" fmla="*/ 985266 h 4288440"/>
              <a:gd name="connsiteX9102" fmla="*/ 1977390 w 6624923"/>
              <a:gd name="connsiteY9102" fmla="*/ 980599 h 4288440"/>
              <a:gd name="connsiteX9103" fmla="*/ 1982057 w 6624923"/>
              <a:gd name="connsiteY9103" fmla="*/ 985266 h 4288440"/>
              <a:gd name="connsiteX9104" fmla="*/ 1986725 w 6624923"/>
              <a:gd name="connsiteY9104" fmla="*/ 989933 h 4288440"/>
              <a:gd name="connsiteX9105" fmla="*/ 1996059 w 6624923"/>
              <a:gd name="connsiteY9105" fmla="*/ 985266 h 4288440"/>
              <a:gd name="connsiteX9106" fmla="*/ 2005393 w 6624923"/>
              <a:gd name="connsiteY9106" fmla="*/ 971169 h 4288440"/>
              <a:gd name="connsiteX9107" fmla="*/ 1996059 w 6624923"/>
              <a:gd name="connsiteY9107" fmla="*/ 961835 h 4288440"/>
              <a:gd name="connsiteX9108" fmla="*/ 1996059 w 6624923"/>
              <a:gd name="connsiteY9108" fmla="*/ 957167 h 4288440"/>
              <a:gd name="connsiteX9109" fmla="*/ 2000726 w 6624923"/>
              <a:gd name="connsiteY9109" fmla="*/ 952500 h 4288440"/>
              <a:gd name="connsiteX9110" fmla="*/ 2010061 w 6624923"/>
              <a:gd name="connsiteY9110" fmla="*/ 952500 h 4288440"/>
              <a:gd name="connsiteX9111" fmla="*/ 2014728 w 6624923"/>
              <a:gd name="connsiteY9111" fmla="*/ 952500 h 4288440"/>
              <a:gd name="connsiteX9112" fmla="*/ 2024063 w 6624923"/>
              <a:gd name="connsiteY9112" fmla="*/ 952500 h 4288440"/>
              <a:gd name="connsiteX9113" fmla="*/ 2028730 w 6624923"/>
              <a:gd name="connsiteY9113" fmla="*/ 947833 h 4288440"/>
              <a:gd name="connsiteX9114" fmla="*/ 2033397 w 6624923"/>
              <a:gd name="connsiteY9114" fmla="*/ 952500 h 4288440"/>
              <a:gd name="connsiteX9115" fmla="*/ 2033397 w 6624923"/>
              <a:gd name="connsiteY9115" fmla="*/ 957167 h 4288440"/>
              <a:gd name="connsiteX9116" fmla="*/ 2028730 w 6624923"/>
              <a:gd name="connsiteY9116" fmla="*/ 957167 h 4288440"/>
              <a:gd name="connsiteX9117" fmla="*/ 2019395 w 6624923"/>
              <a:gd name="connsiteY9117" fmla="*/ 966597 h 4288440"/>
              <a:gd name="connsiteX9118" fmla="*/ 2019395 w 6624923"/>
              <a:gd name="connsiteY9118" fmla="*/ 975932 h 4288440"/>
              <a:gd name="connsiteX9119" fmla="*/ 2024063 w 6624923"/>
              <a:gd name="connsiteY9119" fmla="*/ 980599 h 4288440"/>
              <a:gd name="connsiteX9120" fmla="*/ 2028730 w 6624923"/>
              <a:gd name="connsiteY9120" fmla="*/ 980599 h 4288440"/>
              <a:gd name="connsiteX9121" fmla="*/ 2028730 w 6624923"/>
              <a:gd name="connsiteY9121" fmla="*/ 985266 h 4288440"/>
              <a:gd name="connsiteX9122" fmla="*/ 2028730 w 6624923"/>
              <a:gd name="connsiteY9122" fmla="*/ 989933 h 4288440"/>
              <a:gd name="connsiteX9123" fmla="*/ 2038064 w 6624923"/>
              <a:gd name="connsiteY9123" fmla="*/ 989933 h 4288440"/>
              <a:gd name="connsiteX9124" fmla="*/ 2042732 w 6624923"/>
              <a:gd name="connsiteY9124" fmla="*/ 994601 h 4288440"/>
              <a:gd name="connsiteX9125" fmla="*/ 2042732 w 6624923"/>
              <a:gd name="connsiteY9125" fmla="*/ 994601 h 4288440"/>
              <a:gd name="connsiteX9126" fmla="*/ 2052066 w 6624923"/>
              <a:gd name="connsiteY9126" fmla="*/ 989933 h 4288440"/>
              <a:gd name="connsiteX9127" fmla="*/ 2061401 w 6624923"/>
              <a:gd name="connsiteY9127" fmla="*/ 985266 h 4288440"/>
              <a:gd name="connsiteX9128" fmla="*/ 2061401 w 6624923"/>
              <a:gd name="connsiteY9128" fmla="*/ 989933 h 4288440"/>
              <a:gd name="connsiteX9129" fmla="*/ 2061401 w 6624923"/>
              <a:gd name="connsiteY9129" fmla="*/ 994601 h 4288440"/>
              <a:gd name="connsiteX9130" fmla="*/ 2066068 w 6624923"/>
              <a:gd name="connsiteY9130" fmla="*/ 999268 h 4288440"/>
              <a:gd name="connsiteX9131" fmla="*/ 2070735 w 6624923"/>
              <a:gd name="connsiteY9131" fmla="*/ 994601 h 4288440"/>
              <a:gd name="connsiteX9132" fmla="*/ 2070735 w 6624923"/>
              <a:gd name="connsiteY9132" fmla="*/ 989933 h 4288440"/>
              <a:gd name="connsiteX9133" fmla="*/ 2070735 w 6624923"/>
              <a:gd name="connsiteY9133" fmla="*/ 980504 h 4288440"/>
              <a:gd name="connsiteX9134" fmla="*/ 2075402 w 6624923"/>
              <a:gd name="connsiteY9134" fmla="*/ 985171 h 4288440"/>
              <a:gd name="connsiteX9135" fmla="*/ 2080070 w 6624923"/>
              <a:gd name="connsiteY9135" fmla="*/ 989838 h 4288440"/>
              <a:gd name="connsiteX9136" fmla="*/ 2080070 w 6624923"/>
              <a:gd name="connsiteY9136" fmla="*/ 999268 h 4288440"/>
              <a:gd name="connsiteX9137" fmla="*/ 2080070 w 6624923"/>
              <a:gd name="connsiteY9137" fmla="*/ 1003935 h 4288440"/>
              <a:gd name="connsiteX9138" fmla="*/ 2070735 w 6624923"/>
              <a:gd name="connsiteY9138" fmla="*/ 1003935 h 4288440"/>
              <a:gd name="connsiteX9139" fmla="*/ 2056638 w 6624923"/>
              <a:gd name="connsiteY9139" fmla="*/ 1003935 h 4288440"/>
              <a:gd name="connsiteX9140" fmla="*/ 2047875 w 6624923"/>
              <a:gd name="connsiteY9140" fmla="*/ 1008698 h 4288440"/>
              <a:gd name="connsiteX9141" fmla="*/ 2038541 w 6624923"/>
              <a:gd name="connsiteY9141" fmla="*/ 1018127 h 4288440"/>
              <a:gd name="connsiteX9142" fmla="*/ 2047875 w 6624923"/>
              <a:gd name="connsiteY9142" fmla="*/ 1022795 h 4288440"/>
              <a:gd name="connsiteX9143" fmla="*/ 2052542 w 6624923"/>
              <a:gd name="connsiteY9143" fmla="*/ 1022795 h 4288440"/>
              <a:gd name="connsiteX9144" fmla="*/ 2052542 w 6624923"/>
              <a:gd name="connsiteY9144" fmla="*/ 1027462 h 4288440"/>
              <a:gd name="connsiteX9145" fmla="*/ 2057210 w 6624923"/>
              <a:gd name="connsiteY9145" fmla="*/ 1032129 h 4288440"/>
              <a:gd name="connsiteX9146" fmla="*/ 2061877 w 6624923"/>
              <a:gd name="connsiteY9146" fmla="*/ 1032129 h 4288440"/>
              <a:gd name="connsiteX9147" fmla="*/ 2071211 w 6624923"/>
              <a:gd name="connsiteY9147" fmla="*/ 1032129 h 4288440"/>
              <a:gd name="connsiteX9148" fmla="*/ 2075879 w 6624923"/>
              <a:gd name="connsiteY9148" fmla="*/ 1036796 h 4288440"/>
              <a:gd name="connsiteX9149" fmla="*/ 2071211 w 6624923"/>
              <a:gd name="connsiteY9149" fmla="*/ 1046131 h 4288440"/>
              <a:gd name="connsiteX9150" fmla="*/ 2061877 w 6624923"/>
              <a:gd name="connsiteY9150" fmla="*/ 1046131 h 4288440"/>
              <a:gd name="connsiteX9151" fmla="*/ 2052542 w 6624923"/>
              <a:gd name="connsiteY9151" fmla="*/ 1046131 h 4288440"/>
              <a:gd name="connsiteX9152" fmla="*/ 2047875 w 6624923"/>
              <a:gd name="connsiteY9152" fmla="*/ 1050798 h 4288440"/>
              <a:gd name="connsiteX9153" fmla="*/ 2047875 w 6624923"/>
              <a:gd name="connsiteY9153" fmla="*/ 1055465 h 4288440"/>
              <a:gd name="connsiteX9154" fmla="*/ 2038541 w 6624923"/>
              <a:gd name="connsiteY9154" fmla="*/ 1060133 h 4288440"/>
              <a:gd name="connsiteX9155" fmla="*/ 2010442 w 6624923"/>
              <a:gd name="connsiteY9155" fmla="*/ 1064800 h 4288440"/>
              <a:gd name="connsiteX9156" fmla="*/ 2005775 w 6624923"/>
              <a:gd name="connsiteY9156" fmla="*/ 1069467 h 4288440"/>
              <a:gd name="connsiteX9157" fmla="*/ 1996440 w 6624923"/>
              <a:gd name="connsiteY9157" fmla="*/ 1074134 h 4288440"/>
              <a:gd name="connsiteX9158" fmla="*/ 2001107 w 6624923"/>
              <a:gd name="connsiteY9158" fmla="*/ 1078802 h 4288440"/>
              <a:gd name="connsiteX9159" fmla="*/ 2005775 w 6624923"/>
              <a:gd name="connsiteY9159" fmla="*/ 1078802 h 4288440"/>
              <a:gd name="connsiteX9160" fmla="*/ 2010442 w 6624923"/>
              <a:gd name="connsiteY9160" fmla="*/ 1078802 h 4288440"/>
              <a:gd name="connsiteX9161" fmla="*/ 2005775 w 6624923"/>
              <a:gd name="connsiteY9161" fmla="*/ 1083469 h 4288440"/>
              <a:gd name="connsiteX9162" fmla="*/ 2001107 w 6624923"/>
              <a:gd name="connsiteY9162" fmla="*/ 1088136 h 4288440"/>
              <a:gd name="connsiteX9163" fmla="*/ 1996440 w 6624923"/>
              <a:gd name="connsiteY9163" fmla="*/ 1083469 h 4288440"/>
              <a:gd name="connsiteX9164" fmla="*/ 1982343 w 6624923"/>
              <a:gd name="connsiteY9164" fmla="*/ 1083469 h 4288440"/>
              <a:gd name="connsiteX9165" fmla="*/ 1977676 w 6624923"/>
              <a:gd name="connsiteY9165" fmla="*/ 1083469 h 4288440"/>
              <a:gd name="connsiteX9166" fmla="*/ 1977676 w 6624923"/>
              <a:gd name="connsiteY9166" fmla="*/ 1078802 h 4288440"/>
              <a:gd name="connsiteX9167" fmla="*/ 1977676 w 6624923"/>
              <a:gd name="connsiteY9167" fmla="*/ 1074134 h 4288440"/>
              <a:gd name="connsiteX9168" fmla="*/ 1973009 w 6624923"/>
              <a:gd name="connsiteY9168" fmla="*/ 1074134 h 4288440"/>
              <a:gd name="connsiteX9169" fmla="*/ 1973009 w 6624923"/>
              <a:gd name="connsiteY9169" fmla="*/ 1078802 h 4288440"/>
              <a:gd name="connsiteX9170" fmla="*/ 1973009 w 6624923"/>
              <a:gd name="connsiteY9170" fmla="*/ 1083469 h 4288440"/>
              <a:gd name="connsiteX9171" fmla="*/ 1968341 w 6624923"/>
              <a:gd name="connsiteY9171" fmla="*/ 1088136 h 4288440"/>
              <a:gd name="connsiteX9172" fmla="*/ 1959007 w 6624923"/>
              <a:gd name="connsiteY9172" fmla="*/ 1092803 h 4288440"/>
              <a:gd name="connsiteX9173" fmla="*/ 1954339 w 6624923"/>
              <a:gd name="connsiteY9173" fmla="*/ 1092803 h 4288440"/>
              <a:gd name="connsiteX9174" fmla="*/ 1949672 w 6624923"/>
              <a:gd name="connsiteY9174" fmla="*/ 1088136 h 4288440"/>
              <a:gd name="connsiteX9175" fmla="*/ 1949672 w 6624923"/>
              <a:gd name="connsiteY9175" fmla="*/ 1078706 h 4288440"/>
              <a:gd name="connsiteX9176" fmla="*/ 1945005 w 6624923"/>
              <a:gd name="connsiteY9176" fmla="*/ 1074039 h 4288440"/>
              <a:gd name="connsiteX9177" fmla="*/ 1945005 w 6624923"/>
              <a:gd name="connsiteY9177" fmla="*/ 1078706 h 4288440"/>
              <a:gd name="connsiteX9178" fmla="*/ 1945005 w 6624923"/>
              <a:gd name="connsiteY9178" fmla="*/ 1078706 h 4288440"/>
              <a:gd name="connsiteX9179" fmla="*/ 1940338 w 6624923"/>
              <a:gd name="connsiteY9179" fmla="*/ 1074039 h 4288440"/>
              <a:gd name="connsiteX9180" fmla="*/ 1935671 w 6624923"/>
              <a:gd name="connsiteY9180" fmla="*/ 1069372 h 4288440"/>
              <a:gd name="connsiteX9181" fmla="*/ 1931003 w 6624923"/>
              <a:gd name="connsiteY9181" fmla="*/ 1069372 h 4288440"/>
              <a:gd name="connsiteX9182" fmla="*/ 1926336 w 6624923"/>
              <a:gd name="connsiteY9182" fmla="*/ 1074039 h 4288440"/>
              <a:gd name="connsiteX9183" fmla="*/ 1921669 w 6624923"/>
              <a:gd name="connsiteY9183" fmla="*/ 1069372 h 4288440"/>
              <a:gd name="connsiteX9184" fmla="*/ 1921669 w 6624923"/>
              <a:gd name="connsiteY9184" fmla="*/ 1064705 h 4288440"/>
              <a:gd name="connsiteX9185" fmla="*/ 1917002 w 6624923"/>
              <a:gd name="connsiteY9185" fmla="*/ 1069372 h 4288440"/>
              <a:gd name="connsiteX9186" fmla="*/ 1912334 w 6624923"/>
              <a:gd name="connsiteY9186" fmla="*/ 1088136 h 4288440"/>
              <a:gd name="connsiteX9187" fmla="*/ 1917002 w 6624923"/>
              <a:gd name="connsiteY9187" fmla="*/ 1092803 h 4288440"/>
              <a:gd name="connsiteX9188" fmla="*/ 1921669 w 6624923"/>
              <a:gd name="connsiteY9188" fmla="*/ 1092803 h 4288440"/>
              <a:gd name="connsiteX9189" fmla="*/ 1921669 w 6624923"/>
              <a:gd name="connsiteY9189" fmla="*/ 1092803 h 4288440"/>
              <a:gd name="connsiteX9190" fmla="*/ 1921669 w 6624923"/>
              <a:gd name="connsiteY9190" fmla="*/ 1097471 h 4288440"/>
              <a:gd name="connsiteX9191" fmla="*/ 1917002 w 6624923"/>
              <a:gd name="connsiteY9191" fmla="*/ 1106805 h 4288440"/>
              <a:gd name="connsiteX9192" fmla="*/ 1917002 w 6624923"/>
              <a:gd name="connsiteY9192" fmla="*/ 1111472 h 4288440"/>
              <a:gd name="connsiteX9193" fmla="*/ 1921669 w 6624923"/>
              <a:gd name="connsiteY9193" fmla="*/ 1111472 h 4288440"/>
              <a:gd name="connsiteX9194" fmla="*/ 1926336 w 6624923"/>
              <a:gd name="connsiteY9194" fmla="*/ 1116140 h 4288440"/>
              <a:gd name="connsiteX9195" fmla="*/ 1931003 w 6624923"/>
              <a:gd name="connsiteY9195" fmla="*/ 1116140 h 4288440"/>
              <a:gd name="connsiteX9196" fmla="*/ 1935671 w 6624923"/>
              <a:gd name="connsiteY9196" fmla="*/ 1120807 h 4288440"/>
              <a:gd name="connsiteX9197" fmla="*/ 1940338 w 6624923"/>
              <a:gd name="connsiteY9197" fmla="*/ 1120807 h 4288440"/>
              <a:gd name="connsiteX9198" fmla="*/ 1949672 w 6624923"/>
              <a:gd name="connsiteY9198" fmla="*/ 1120807 h 4288440"/>
              <a:gd name="connsiteX9199" fmla="*/ 1954339 w 6624923"/>
              <a:gd name="connsiteY9199" fmla="*/ 1116140 h 4288440"/>
              <a:gd name="connsiteX9200" fmla="*/ 1954339 w 6624923"/>
              <a:gd name="connsiteY9200" fmla="*/ 1111472 h 4288440"/>
              <a:gd name="connsiteX9201" fmla="*/ 1963674 w 6624923"/>
              <a:gd name="connsiteY9201" fmla="*/ 1106805 h 4288440"/>
              <a:gd name="connsiteX9202" fmla="*/ 1968341 w 6624923"/>
              <a:gd name="connsiteY9202" fmla="*/ 1106805 h 4288440"/>
              <a:gd name="connsiteX9203" fmla="*/ 1968341 w 6624923"/>
              <a:gd name="connsiteY9203" fmla="*/ 1102138 h 4288440"/>
              <a:gd name="connsiteX9204" fmla="*/ 1968341 w 6624923"/>
              <a:gd name="connsiteY9204" fmla="*/ 1092708 h 4288440"/>
              <a:gd name="connsiteX9205" fmla="*/ 1977676 w 6624923"/>
              <a:gd name="connsiteY9205" fmla="*/ 1097375 h 4288440"/>
              <a:gd name="connsiteX9206" fmla="*/ 1987010 w 6624923"/>
              <a:gd name="connsiteY9206" fmla="*/ 1102043 h 4288440"/>
              <a:gd name="connsiteX9207" fmla="*/ 2005775 w 6624923"/>
              <a:gd name="connsiteY9207" fmla="*/ 1102043 h 4288440"/>
              <a:gd name="connsiteX9208" fmla="*/ 2024539 w 6624923"/>
              <a:gd name="connsiteY9208" fmla="*/ 1097375 h 4288440"/>
              <a:gd name="connsiteX9209" fmla="*/ 2043303 w 6624923"/>
              <a:gd name="connsiteY9209" fmla="*/ 1092708 h 4288440"/>
              <a:gd name="connsiteX9210" fmla="*/ 2052638 w 6624923"/>
              <a:gd name="connsiteY9210" fmla="*/ 1088041 h 4288440"/>
              <a:gd name="connsiteX9211" fmla="*/ 2052638 w 6624923"/>
              <a:gd name="connsiteY9211" fmla="*/ 1088041 h 4288440"/>
              <a:gd name="connsiteX9212" fmla="*/ 2033873 w 6624923"/>
              <a:gd name="connsiteY9212" fmla="*/ 1083374 h 4288440"/>
              <a:gd name="connsiteX9213" fmla="*/ 2029206 w 6624923"/>
              <a:gd name="connsiteY9213" fmla="*/ 1083374 h 4288440"/>
              <a:gd name="connsiteX9214" fmla="*/ 2029206 w 6624923"/>
              <a:gd name="connsiteY9214" fmla="*/ 1078706 h 4288440"/>
              <a:gd name="connsiteX9215" fmla="*/ 2038541 w 6624923"/>
              <a:gd name="connsiteY9215" fmla="*/ 1078706 h 4288440"/>
              <a:gd name="connsiteX9216" fmla="*/ 2052638 w 6624923"/>
              <a:gd name="connsiteY9216" fmla="*/ 1078706 h 4288440"/>
              <a:gd name="connsiteX9217" fmla="*/ 2066735 w 6624923"/>
              <a:gd name="connsiteY9217" fmla="*/ 1078706 h 4288440"/>
              <a:gd name="connsiteX9218" fmla="*/ 2071402 w 6624923"/>
              <a:gd name="connsiteY9218" fmla="*/ 1083374 h 4288440"/>
              <a:gd name="connsiteX9219" fmla="*/ 2071402 w 6624923"/>
              <a:gd name="connsiteY9219" fmla="*/ 1083374 h 4288440"/>
              <a:gd name="connsiteX9220" fmla="*/ 2062067 w 6624923"/>
              <a:gd name="connsiteY9220" fmla="*/ 1088041 h 4288440"/>
              <a:gd name="connsiteX9221" fmla="*/ 2057400 w 6624923"/>
              <a:gd name="connsiteY9221" fmla="*/ 1092708 h 4288440"/>
              <a:gd name="connsiteX9222" fmla="*/ 2057400 w 6624923"/>
              <a:gd name="connsiteY9222" fmla="*/ 1097375 h 4288440"/>
              <a:gd name="connsiteX9223" fmla="*/ 2052733 w 6624923"/>
              <a:gd name="connsiteY9223" fmla="*/ 1106710 h 4288440"/>
              <a:gd name="connsiteX9224" fmla="*/ 2052733 w 6624923"/>
              <a:gd name="connsiteY9224" fmla="*/ 1106710 h 4288440"/>
              <a:gd name="connsiteX9225" fmla="*/ 2052733 w 6624923"/>
              <a:gd name="connsiteY9225" fmla="*/ 1102043 h 4288440"/>
              <a:gd name="connsiteX9226" fmla="*/ 2052733 w 6624923"/>
              <a:gd name="connsiteY9226" fmla="*/ 1102043 h 4288440"/>
              <a:gd name="connsiteX9227" fmla="*/ 2048066 w 6624923"/>
              <a:gd name="connsiteY9227" fmla="*/ 1097375 h 4288440"/>
              <a:gd name="connsiteX9228" fmla="*/ 2033968 w 6624923"/>
              <a:gd name="connsiteY9228" fmla="*/ 1106710 h 4288440"/>
              <a:gd name="connsiteX9229" fmla="*/ 2024634 w 6624923"/>
              <a:gd name="connsiteY9229" fmla="*/ 1106710 h 4288440"/>
              <a:gd name="connsiteX9230" fmla="*/ 2019967 w 6624923"/>
              <a:gd name="connsiteY9230" fmla="*/ 1111377 h 4288440"/>
              <a:gd name="connsiteX9231" fmla="*/ 2005870 w 6624923"/>
              <a:gd name="connsiteY9231" fmla="*/ 1120807 h 4288440"/>
              <a:gd name="connsiteX9232" fmla="*/ 2001203 w 6624923"/>
              <a:gd name="connsiteY9232" fmla="*/ 1125474 h 4288440"/>
              <a:gd name="connsiteX9233" fmla="*/ 2001203 w 6624923"/>
              <a:gd name="connsiteY9233" fmla="*/ 1125474 h 4288440"/>
              <a:gd name="connsiteX9234" fmla="*/ 2005870 w 6624923"/>
              <a:gd name="connsiteY9234" fmla="*/ 1130141 h 4288440"/>
              <a:gd name="connsiteX9235" fmla="*/ 2015204 w 6624923"/>
              <a:gd name="connsiteY9235" fmla="*/ 1130141 h 4288440"/>
              <a:gd name="connsiteX9236" fmla="*/ 2043303 w 6624923"/>
              <a:gd name="connsiteY9236" fmla="*/ 1125474 h 4288440"/>
              <a:gd name="connsiteX9237" fmla="*/ 2071402 w 6624923"/>
              <a:gd name="connsiteY9237" fmla="*/ 1120807 h 4288440"/>
              <a:gd name="connsiteX9238" fmla="*/ 2076069 w 6624923"/>
              <a:gd name="connsiteY9238" fmla="*/ 1120807 h 4288440"/>
              <a:gd name="connsiteX9239" fmla="*/ 2080736 w 6624923"/>
              <a:gd name="connsiteY9239" fmla="*/ 1116140 h 4288440"/>
              <a:gd name="connsiteX9240" fmla="*/ 2085404 w 6624923"/>
              <a:gd name="connsiteY9240" fmla="*/ 1116140 h 4288440"/>
              <a:gd name="connsiteX9241" fmla="*/ 2090071 w 6624923"/>
              <a:gd name="connsiteY9241" fmla="*/ 1111472 h 4288440"/>
              <a:gd name="connsiteX9242" fmla="*/ 2099501 w 6624923"/>
              <a:gd name="connsiteY9242" fmla="*/ 1111472 h 4288440"/>
              <a:gd name="connsiteX9243" fmla="*/ 2108835 w 6624923"/>
              <a:gd name="connsiteY9243" fmla="*/ 1102138 h 4288440"/>
              <a:gd name="connsiteX9244" fmla="*/ 2118170 w 6624923"/>
              <a:gd name="connsiteY9244" fmla="*/ 1083374 h 4288440"/>
              <a:gd name="connsiteX9245" fmla="*/ 2122837 w 6624923"/>
              <a:gd name="connsiteY9245" fmla="*/ 1078706 h 4288440"/>
              <a:gd name="connsiteX9246" fmla="*/ 2127504 w 6624923"/>
              <a:gd name="connsiteY9246" fmla="*/ 1078706 h 4288440"/>
              <a:gd name="connsiteX9247" fmla="*/ 2132171 w 6624923"/>
              <a:gd name="connsiteY9247" fmla="*/ 1078706 h 4288440"/>
              <a:gd name="connsiteX9248" fmla="*/ 2132171 w 6624923"/>
              <a:gd name="connsiteY9248" fmla="*/ 1074039 h 4288440"/>
              <a:gd name="connsiteX9249" fmla="*/ 2132171 w 6624923"/>
              <a:gd name="connsiteY9249" fmla="*/ 1064705 h 4288440"/>
              <a:gd name="connsiteX9250" fmla="*/ 2127504 w 6624923"/>
              <a:gd name="connsiteY9250" fmla="*/ 1064705 h 4288440"/>
              <a:gd name="connsiteX9251" fmla="*/ 2122837 w 6624923"/>
              <a:gd name="connsiteY9251" fmla="*/ 1074039 h 4288440"/>
              <a:gd name="connsiteX9252" fmla="*/ 2113502 w 6624923"/>
              <a:gd name="connsiteY9252" fmla="*/ 1078706 h 4288440"/>
              <a:gd name="connsiteX9253" fmla="*/ 2108835 w 6624923"/>
              <a:gd name="connsiteY9253" fmla="*/ 1078706 h 4288440"/>
              <a:gd name="connsiteX9254" fmla="*/ 2108835 w 6624923"/>
              <a:gd name="connsiteY9254" fmla="*/ 1064609 h 4288440"/>
              <a:gd name="connsiteX9255" fmla="*/ 2113502 w 6624923"/>
              <a:gd name="connsiteY9255" fmla="*/ 1059942 h 4288440"/>
              <a:gd name="connsiteX9256" fmla="*/ 2118170 w 6624923"/>
              <a:gd name="connsiteY9256" fmla="*/ 1059942 h 4288440"/>
              <a:gd name="connsiteX9257" fmla="*/ 2132267 w 6624923"/>
              <a:gd name="connsiteY9257" fmla="*/ 1059942 h 4288440"/>
              <a:gd name="connsiteX9258" fmla="*/ 2151031 w 6624923"/>
              <a:gd name="connsiteY9258" fmla="*/ 1059942 h 4288440"/>
              <a:gd name="connsiteX9259" fmla="*/ 2169795 w 6624923"/>
              <a:gd name="connsiteY9259" fmla="*/ 1059942 h 4288440"/>
              <a:gd name="connsiteX9260" fmla="*/ 2179130 w 6624923"/>
              <a:gd name="connsiteY9260" fmla="*/ 1059942 h 4288440"/>
              <a:gd name="connsiteX9261" fmla="*/ 2188464 w 6624923"/>
              <a:gd name="connsiteY9261" fmla="*/ 1059942 h 4288440"/>
              <a:gd name="connsiteX9262" fmla="*/ 2188464 w 6624923"/>
              <a:gd name="connsiteY9262" fmla="*/ 1064609 h 4288440"/>
              <a:gd name="connsiteX9263" fmla="*/ 2193131 w 6624923"/>
              <a:gd name="connsiteY9263" fmla="*/ 1069277 h 4288440"/>
              <a:gd name="connsiteX9264" fmla="*/ 2202466 w 6624923"/>
              <a:gd name="connsiteY9264" fmla="*/ 1073944 h 4288440"/>
              <a:gd name="connsiteX9265" fmla="*/ 2207133 w 6624923"/>
              <a:gd name="connsiteY9265" fmla="*/ 1078611 h 4288440"/>
              <a:gd name="connsiteX9266" fmla="*/ 2211800 w 6624923"/>
              <a:gd name="connsiteY9266" fmla="*/ 1083278 h 4288440"/>
              <a:gd name="connsiteX9267" fmla="*/ 2207133 w 6624923"/>
              <a:gd name="connsiteY9267" fmla="*/ 1087946 h 4288440"/>
              <a:gd name="connsiteX9268" fmla="*/ 2202466 w 6624923"/>
              <a:gd name="connsiteY9268" fmla="*/ 1097375 h 4288440"/>
              <a:gd name="connsiteX9269" fmla="*/ 2179034 w 6624923"/>
              <a:gd name="connsiteY9269" fmla="*/ 1120807 h 4288440"/>
              <a:gd name="connsiteX9270" fmla="*/ 2164937 w 6624923"/>
              <a:gd name="connsiteY9270" fmla="*/ 1139571 h 4288440"/>
              <a:gd name="connsiteX9271" fmla="*/ 2155603 w 6624923"/>
              <a:gd name="connsiteY9271" fmla="*/ 1148906 h 4288440"/>
              <a:gd name="connsiteX9272" fmla="*/ 2146268 w 6624923"/>
              <a:gd name="connsiteY9272" fmla="*/ 1153573 h 4288440"/>
              <a:gd name="connsiteX9273" fmla="*/ 2136934 w 6624923"/>
              <a:gd name="connsiteY9273" fmla="*/ 1153573 h 4288440"/>
              <a:gd name="connsiteX9274" fmla="*/ 2122932 w 6624923"/>
              <a:gd name="connsiteY9274" fmla="*/ 1158240 h 4288440"/>
              <a:gd name="connsiteX9275" fmla="*/ 2113598 w 6624923"/>
              <a:gd name="connsiteY9275" fmla="*/ 1162907 h 4288440"/>
              <a:gd name="connsiteX9276" fmla="*/ 2113598 w 6624923"/>
              <a:gd name="connsiteY9276" fmla="*/ 1172242 h 4288440"/>
              <a:gd name="connsiteX9277" fmla="*/ 2113598 w 6624923"/>
              <a:gd name="connsiteY9277" fmla="*/ 1186339 h 4288440"/>
              <a:gd name="connsiteX9278" fmla="*/ 2118265 w 6624923"/>
              <a:gd name="connsiteY9278" fmla="*/ 1195673 h 4288440"/>
              <a:gd name="connsiteX9279" fmla="*/ 2122932 w 6624923"/>
              <a:gd name="connsiteY9279" fmla="*/ 1200341 h 4288440"/>
              <a:gd name="connsiteX9280" fmla="*/ 2136934 w 6624923"/>
              <a:gd name="connsiteY9280" fmla="*/ 1200341 h 4288440"/>
              <a:gd name="connsiteX9281" fmla="*/ 2151031 w 6624923"/>
              <a:gd name="connsiteY9281" fmla="*/ 1200341 h 4288440"/>
              <a:gd name="connsiteX9282" fmla="*/ 2169795 w 6624923"/>
              <a:gd name="connsiteY9282" fmla="*/ 1200341 h 4288440"/>
              <a:gd name="connsiteX9283" fmla="*/ 2174462 w 6624923"/>
              <a:gd name="connsiteY9283" fmla="*/ 1200341 h 4288440"/>
              <a:gd name="connsiteX9284" fmla="*/ 2165128 w 6624923"/>
              <a:gd name="connsiteY9284" fmla="*/ 1209675 h 4288440"/>
              <a:gd name="connsiteX9285" fmla="*/ 2151031 w 6624923"/>
              <a:gd name="connsiteY9285" fmla="*/ 1214342 h 4288440"/>
              <a:gd name="connsiteX9286" fmla="*/ 2141696 w 6624923"/>
              <a:gd name="connsiteY9286" fmla="*/ 1214342 h 4288440"/>
              <a:gd name="connsiteX9287" fmla="*/ 2132362 w 6624923"/>
              <a:gd name="connsiteY9287" fmla="*/ 1223772 h 4288440"/>
              <a:gd name="connsiteX9288" fmla="*/ 2118265 w 6624923"/>
              <a:gd name="connsiteY9288" fmla="*/ 1228439 h 4288440"/>
              <a:gd name="connsiteX9289" fmla="*/ 2108930 w 6624923"/>
              <a:gd name="connsiteY9289" fmla="*/ 1223772 h 4288440"/>
              <a:gd name="connsiteX9290" fmla="*/ 2104263 w 6624923"/>
              <a:gd name="connsiteY9290" fmla="*/ 1214342 h 4288440"/>
              <a:gd name="connsiteX9291" fmla="*/ 2094929 w 6624923"/>
              <a:gd name="connsiteY9291" fmla="*/ 1214342 h 4288440"/>
              <a:gd name="connsiteX9292" fmla="*/ 2080832 w 6624923"/>
              <a:gd name="connsiteY9292" fmla="*/ 1219010 h 4288440"/>
              <a:gd name="connsiteX9293" fmla="*/ 2062067 w 6624923"/>
              <a:gd name="connsiteY9293" fmla="*/ 1237774 h 4288440"/>
              <a:gd name="connsiteX9294" fmla="*/ 2047970 w 6624923"/>
              <a:gd name="connsiteY9294" fmla="*/ 1256538 h 4288440"/>
              <a:gd name="connsiteX9295" fmla="*/ 2038636 w 6624923"/>
              <a:gd name="connsiteY9295" fmla="*/ 1270635 h 4288440"/>
              <a:gd name="connsiteX9296" fmla="*/ 2047970 w 6624923"/>
              <a:gd name="connsiteY9296" fmla="*/ 1284732 h 4288440"/>
              <a:gd name="connsiteX9297" fmla="*/ 2052638 w 6624923"/>
              <a:gd name="connsiteY9297" fmla="*/ 1294067 h 4288440"/>
              <a:gd name="connsiteX9298" fmla="*/ 2061972 w 6624923"/>
              <a:gd name="connsiteY9298" fmla="*/ 1294067 h 4288440"/>
              <a:gd name="connsiteX9299" fmla="*/ 2085404 w 6624923"/>
              <a:gd name="connsiteY9299" fmla="*/ 1298734 h 4288440"/>
              <a:gd name="connsiteX9300" fmla="*/ 2104168 w 6624923"/>
              <a:gd name="connsiteY9300" fmla="*/ 1298734 h 4288440"/>
              <a:gd name="connsiteX9301" fmla="*/ 2113502 w 6624923"/>
              <a:gd name="connsiteY9301" fmla="*/ 1303401 h 4288440"/>
              <a:gd name="connsiteX9302" fmla="*/ 2118170 w 6624923"/>
              <a:gd name="connsiteY9302" fmla="*/ 1312736 h 4288440"/>
              <a:gd name="connsiteX9303" fmla="*/ 2122837 w 6624923"/>
              <a:gd name="connsiteY9303" fmla="*/ 1317403 h 4288440"/>
              <a:gd name="connsiteX9304" fmla="*/ 2132171 w 6624923"/>
              <a:gd name="connsiteY9304" fmla="*/ 1317403 h 4288440"/>
              <a:gd name="connsiteX9305" fmla="*/ 2146173 w 6624923"/>
              <a:gd name="connsiteY9305" fmla="*/ 1317403 h 4288440"/>
              <a:gd name="connsiteX9306" fmla="*/ 2164937 w 6624923"/>
              <a:gd name="connsiteY9306" fmla="*/ 1312736 h 4288440"/>
              <a:gd name="connsiteX9307" fmla="*/ 2183702 w 6624923"/>
              <a:gd name="connsiteY9307" fmla="*/ 1303401 h 4288440"/>
              <a:gd name="connsiteX9308" fmla="*/ 2193036 w 6624923"/>
              <a:gd name="connsiteY9308" fmla="*/ 1293971 h 4288440"/>
              <a:gd name="connsiteX9309" fmla="*/ 2197703 w 6624923"/>
              <a:gd name="connsiteY9309" fmla="*/ 1284637 h 4288440"/>
              <a:gd name="connsiteX9310" fmla="*/ 2202371 w 6624923"/>
              <a:gd name="connsiteY9310" fmla="*/ 1279970 h 4288440"/>
              <a:gd name="connsiteX9311" fmla="*/ 2216468 w 6624923"/>
              <a:gd name="connsiteY9311" fmla="*/ 1270635 h 4288440"/>
              <a:gd name="connsiteX9312" fmla="*/ 2230565 w 6624923"/>
              <a:gd name="connsiteY9312" fmla="*/ 1261205 h 4288440"/>
              <a:gd name="connsiteX9313" fmla="*/ 2244662 w 6624923"/>
              <a:gd name="connsiteY9313" fmla="*/ 1256538 h 4288440"/>
              <a:gd name="connsiteX9314" fmla="*/ 2258759 w 6624923"/>
              <a:gd name="connsiteY9314" fmla="*/ 1251871 h 4288440"/>
              <a:gd name="connsiteX9315" fmla="*/ 2258759 w 6624923"/>
              <a:gd name="connsiteY9315" fmla="*/ 1242441 h 4288440"/>
              <a:gd name="connsiteX9316" fmla="*/ 2258759 w 6624923"/>
              <a:gd name="connsiteY9316" fmla="*/ 1233107 h 4288440"/>
              <a:gd name="connsiteX9317" fmla="*/ 2249424 w 6624923"/>
              <a:gd name="connsiteY9317" fmla="*/ 1228439 h 4288440"/>
              <a:gd name="connsiteX9318" fmla="*/ 2216658 w 6624923"/>
              <a:gd name="connsiteY9318" fmla="*/ 1214342 h 4288440"/>
              <a:gd name="connsiteX9319" fmla="*/ 2197894 w 6624923"/>
              <a:gd name="connsiteY9319" fmla="*/ 1200245 h 4288440"/>
              <a:gd name="connsiteX9320" fmla="*/ 2188559 w 6624923"/>
              <a:gd name="connsiteY9320" fmla="*/ 1190816 h 4288440"/>
              <a:gd name="connsiteX9321" fmla="*/ 2188559 w 6624923"/>
              <a:gd name="connsiteY9321" fmla="*/ 1186148 h 4288440"/>
              <a:gd name="connsiteX9322" fmla="*/ 2193227 w 6624923"/>
              <a:gd name="connsiteY9322" fmla="*/ 1181481 h 4288440"/>
              <a:gd name="connsiteX9323" fmla="*/ 2202561 w 6624923"/>
              <a:gd name="connsiteY9323" fmla="*/ 1181481 h 4288440"/>
              <a:gd name="connsiteX9324" fmla="*/ 2211896 w 6624923"/>
              <a:gd name="connsiteY9324" fmla="*/ 1176814 h 4288440"/>
              <a:gd name="connsiteX9325" fmla="*/ 2216563 w 6624923"/>
              <a:gd name="connsiteY9325" fmla="*/ 1172147 h 4288440"/>
              <a:gd name="connsiteX9326" fmla="*/ 2221230 w 6624923"/>
              <a:gd name="connsiteY9326" fmla="*/ 1167479 h 4288440"/>
              <a:gd name="connsiteX9327" fmla="*/ 2225897 w 6624923"/>
              <a:gd name="connsiteY9327" fmla="*/ 1167479 h 4288440"/>
              <a:gd name="connsiteX9328" fmla="*/ 2230565 w 6624923"/>
              <a:gd name="connsiteY9328" fmla="*/ 1167479 h 4288440"/>
              <a:gd name="connsiteX9329" fmla="*/ 2235232 w 6624923"/>
              <a:gd name="connsiteY9329" fmla="*/ 1176814 h 4288440"/>
              <a:gd name="connsiteX9330" fmla="*/ 2244566 w 6624923"/>
              <a:gd name="connsiteY9330" fmla="*/ 1181481 h 4288440"/>
              <a:gd name="connsiteX9331" fmla="*/ 2258663 w 6624923"/>
              <a:gd name="connsiteY9331" fmla="*/ 1186148 h 4288440"/>
              <a:gd name="connsiteX9332" fmla="*/ 2267998 w 6624923"/>
              <a:gd name="connsiteY9332" fmla="*/ 1176719 h 4288440"/>
              <a:gd name="connsiteX9333" fmla="*/ 2277332 w 6624923"/>
              <a:gd name="connsiteY9333" fmla="*/ 1167384 h 4288440"/>
              <a:gd name="connsiteX9334" fmla="*/ 2277332 w 6624923"/>
              <a:gd name="connsiteY9334" fmla="*/ 1153287 h 4288440"/>
              <a:gd name="connsiteX9335" fmla="*/ 2277332 w 6624923"/>
              <a:gd name="connsiteY9335" fmla="*/ 1148620 h 4288440"/>
              <a:gd name="connsiteX9336" fmla="*/ 2282000 w 6624923"/>
              <a:gd name="connsiteY9336" fmla="*/ 1143953 h 4288440"/>
              <a:gd name="connsiteX9337" fmla="*/ 2286667 w 6624923"/>
              <a:gd name="connsiteY9337" fmla="*/ 1143953 h 4288440"/>
              <a:gd name="connsiteX9338" fmla="*/ 2291334 w 6624923"/>
              <a:gd name="connsiteY9338" fmla="*/ 1139285 h 4288440"/>
              <a:gd name="connsiteX9339" fmla="*/ 2291334 w 6624923"/>
              <a:gd name="connsiteY9339" fmla="*/ 1106424 h 4288440"/>
              <a:gd name="connsiteX9340" fmla="*/ 2286667 w 6624923"/>
              <a:gd name="connsiteY9340" fmla="*/ 1082993 h 4288440"/>
              <a:gd name="connsiteX9341" fmla="*/ 2282000 w 6624923"/>
              <a:gd name="connsiteY9341" fmla="*/ 1064228 h 4288440"/>
              <a:gd name="connsiteX9342" fmla="*/ 2267903 w 6624923"/>
              <a:gd name="connsiteY9342" fmla="*/ 1050131 h 4288440"/>
              <a:gd name="connsiteX9343" fmla="*/ 2253806 w 6624923"/>
              <a:gd name="connsiteY9343" fmla="*/ 1036034 h 4288440"/>
              <a:gd name="connsiteX9344" fmla="*/ 2244471 w 6624923"/>
              <a:gd name="connsiteY9344" fmla="*/ 1021937 h 4288440"/>
              <a:gd name="connsiteX9345" fmla="*/ 2225707 w 6624923"/>
              <a:gd name="connsiteY9345" fmla="*/ 993838 h 4288440"/>
              <a:gd name="connsiteX9346" fmla="*/ 2216372 w 6624923"/>
              <a:gd name="connsiteY9346" fmla="*/ 975074 h 4288440"/>
              <a:gd name="connsiteX9347" fmla="*/ 2207038 w 6624923"/>
              <a:gd name="connsiteY9347" fmla="*/ 960977 h 4288440"/>
              <a:gd name="connsiteX9348" fmla="*/ 2207038 w 6624923"/>
              <a:gd name="connsiteY9348" fmla="*/ 956310 h 4288440"/>
              <a:gd name="connsiteX9349" fmla="*/ 2202371 w 6624923"/>
              <a:gd name="connsiteY9349" fmla="*/ 951643 h 4288440"/>
              <a:gd name="connsiteX9350" fmla="*/ 2193036 w 6624923"/>
              <a:gd name="connsiteY9350" fmla="*/ 951643 h 4288440"/>
              <a:gd name="connsiteX9351" fmla="*/ 2178939 w 6624923"/>
              <a:gd name="connsiteY9351" fmla="*/ 956310 h 4288440"/>
              <a:gd name="connsiteX9352" fmla="*/ 2174272 w 6624923"/>
              <a:gd name="connsiteY9352" fmla="*/ 960977 h 4288440"/>
              <a:gd name="connsiteX9353" fmla="*/ 2169605 w 6624923"/>
              <a:gd name="connsiteY9353" fmla="*/ 965645 h 4288440"/>
              <a:gd name="connsiteX9354" fmla="*/ 2169605 w 6624923"/>
              <a:gd name="connsiteY9354" fmla="*/ 960977 h 4288440"/>
              <a:gd name="connsiteX9355" fmla="*/ 2174272 w 6624923"/>
              <a:gd name="connsiteY9355" fmla="*/ 946880 h 4288440"/>
              <a:gd name="connsiteX9356" fmla="*/ 2174272 w 6624923"/>
              <a:gd name="connsiteY9356" fmla="*/ 942975 h 4288440"/>
              <a:gd name="connsiteX9357" fmla="*/ 2183606 w 6624923"/>
              <a:gd name="connsiteY9357" fmla="*/ 933640 h 4288440"/>
              <a:gd name="connsiteX9358" fmla="*/ 2211705 w 6624923"/>
              <a:gd name="connsiteY9358" fmla="*/ 928973 h 4288440"/>
              <a:gd name="connsiteX9359" fmla="*/ 2216372 w 6624923"/>
              <a:gd name="connsiteY9359" fmla="*/ 933640 h 4288440"/>
              <a:gd name="connsiteX9360" fmla="*/ 2225707 w 6624923"/>
              <a:gd name="connsiteY9360" fmla="*/ 938308 h 4288440"/>
              <a:gd name="connsiteX9361" fmla="*/ 2244471 w 6624923"/>
              <a:gd name="connsiteY9361" fmla="*/ 961739 h 4288440"/>
              <a:gd name="connsiteX9362" fmla="*/ 2263235 w 6624923"/>
              <a:gd name="connsiteY9362" fmla="*/ 989933 h 4288440"/>
              <a:gd name="connsiteX9363" fmla="*/ 2267903 w 6624923"/>
              <a:gd name="connsiteY9363" fmla="*/ 999363 h 4288440"/>
              <a:gd name="connsiteX9364" fmla="*/ 2263235 w 6624923"/>
              <a:gd name="connsiteY9364" fmla="*/ 1004030 h 4288440"/>
              <a:gd name="connsiteX9365" fmla="*/ 2267903 w 6624923"/>
              <a:gd name="connsiteY9365" fmla="*/ 1008698 h 4288440"/>
              <a:gd name="connsiteX9366" fmla="*/ 2277237 w 6624923"/>
              <a:gd name="connsiteY9366" fmla="*/ 1013365 h 4288440"/>
              <a:gd name="connsiteX9367" fmla="*/ 2286572 w 6624923"/>
              <a:gd name="connsiteY9367" fmla="*/ 1018032 h 4288440"/>
              <a:gd name="connsiteX9368" fmla="*/ 2310003 w 6624923"/>
              <a:gd name="connsiteY9368" fmla="*/ 1032129 h 4288440"/>
              <a:gd name="connsiteX9369" fmla="*/ 2328767 w 6624923"/>
              <a:gd name="connsiteY9369" fmla="*/ 1050893 h 4288440"/>
              <a:gd name="connsiteX9370" fmla="*/ 2333435 w 6624923"/>
              <a:gd name="connsiteY9370" fmla="*/ 1083755 h 4288440"/>
              <a:gd name="connsiteX9371" fmla="*/ 2338102 w 6624923"/>
              <a:gd name="connsiteY9371" fmla="*/ 1102519 h 4288440"/>
              <a:gd name="connsiteX9372" fmla="*/ 2338102 w 6624923"/>
              <a:gd name="connsiteY9372" fmla="*/ 1130713 h 4288440"/>
              <a:gd name="connsiteX9373" fmla="*/ 2342769 w 6624923"/>
              <a:gd name="connsiteY9373" fmla="*/ 1154144 h 4288440"/>
              <a:gd name="connsiteX9374" fmla="*/ 2342769 w 6624923"/>
              <a:gd name="connsiteY9374" fmla="*/ 1168241 h 4288440"/>
              <a:gd name="connsiteX9375" fmla="*/ 2342769 w 6624923"/>
              <a:gd name="connsiteY9375" fmla="*/ 1177576 h 4288440"/>
              <a:gd name="connsiteX9376" fmla="*/ 2333435 w 6624923"/>
              <a:gd name="connsiteY9376" fmla="*/ 1177576 h 4288440"/>
              <a:gd name="connsiteX9377" fmla="*/ 2324100 w 6624923"/>
              <a:gd name="connsiteY9377" fmla="*/ 1177576 h 4288440"/>
              <a:gd name="connsiteX9378" fmla="*/ 2319433 w 6624923"/>
              <a:gd name="connsiteY9378" fmla="*/ 1182243 h 4288440"/>
              <a:gd name="connsiteX9379" fmla="*/ 2319433 w 6624923"/>
              <a:gd name="connsiteY9379" fmla="*/ 1182243 h 4288440"/>
              <a:gd name="connsiteX9380" fmla="*/ 2319433 w 6624923"/>
              <a:gd name="connsiteY9380" fmla="*/ 1172909 h 4288440"/>
              <a:gd name="connsiteX9381" fmla="*/ 2314766 w 6624923"/>
              <a:gd name="connsiteY9381" fmla="*/ 1163574 h 4288440"/>
              <a:gd name="connsiteX9382" fmla="*/ 2314766 w 6624923"/>
              <a:gd name="connsiteY9382" fmla="*/ 1158907 h 4288440"/>
              <a:gd name="connsiteX9383" fmla="*/ 2310098 w 6624923"/>
              <a:gd name="connsiteY9383" fmla="*/ 1163574 h 4288440"/>
              <a:gd name="connsiteX9384" fmla="*/ 2310098 w 6624923"/>
              <a:gd name="connsiteY9384" fmla="*/ 1168241 h 4288440"/>
              <a:gd name="connsiteX9385" fmla="*/ 2310098 w 6624923"/>
              <a:gd name="connsiteY9385" fmla="*/ 1172909 h 4288440"/>
              <a:gd name="connsiteX9386" fmla="*/ 2305431 w 6624923"/>
              <a:gd name="connsiteY9386" fmla="*/ 1172909 h 4288440"/>
              <a:gd name="connsiteX9387" fmla="*/ 2300764 w 6624923"/>
              <a:gd name="connsiteY9387" fmla="*/ 1177576 h 4288440"/>
              <a:gd name="connsiteX9388" fmla="*/ 2296097 w 6624923"/>
              <a:gd name="connsiteY9388" fmla="*/ 1187006 h 4288440"/>
              <a:gd name="connsiteX9389" fmla="*/ 2296097 w 6624923"/>
              <a:gd name="connsiteY9389" fmla="*/ 1191673 h 4288440"/>
              <a:gd name="connsiteX9390" fmla="*/ 2296097 w 6624923"/>
              <a:gd name="connsiteY9390" fmla="*/ 1191673 h 4288440"/>
              <a:gd name="connsiteX9391" fmla="*/ 2300764 w 6624923"/>
              <a:gd name="connsiteY9391" fmla="*/ 1177576 h 4288440"/>
              <a:gd name="connsiteX9392" fmla="*/ 2300764 w 6624923"/>
              <a:gd name="connsiteY9392" fmla="*/ 1177576 h 4288440"/>
              <a:gd name="connsiteX9393" fmla="*/ 2305431 w 6624923"/>
              <a:gd name="connsiteY9393" fmla="*/ 1182243 h 4288440"/>
              <a:gd name="connsiteX9394" fmla="*/ 2305431 w 6624923"/>
              <a:gd name="connsiteY9394" fmla="*/ 1186910 h 4288440"/>
              <a:gd name="connsiteX9395" fmla="*/ 2305431 w 6624923"/>
              <a:gd name="connsiteY9395" fmla="*/ 1191578 h 4288440"/>
              <a:gd name="connsiteX9396" fmla="*/ 2305431 w 6624923"/>
              <a:gd name="connsiteY9396" fmla="*/ 1191578 h 4288440"/>
              <a:gd name="connsiteX9397" fmla="*/ 2314766 w 6624923"/>
              <a:gd name="connsiteY9397" fmla="*/ 1196245 h 4288440"/>
              <a:gd name="connsiteX9398" fmla="*/ 2319433 w 6624923"/>
              <a:gd name="connsiteY9398" fmla="*/ 1196245 h 4288440"/>
              <a:gd name="connsiteX9399" fmla="*/ 2328767 w 6624923"/>
              <a:gd name="connsiteY9399" fmla="*/ 1196245 h 4288440"/>
              <a:gd name="connsiteX9400" fmla="*/ 2347532 w 6624923"/>
              <a:gd name="connsiteY9400" fmla="*/ 1200912 h 4288440"/>
              <a:gd name="connsiteX9401" fmla="*/ 2370963 w 6624923"/>
              <a:gd name="connsiteY9401" fmla="*/ 1200912 h 4288440"/>
              <a:gd name="connsiteX9402" fmla="*/ 2413159 w 6624923"/>
              <a:gd name="connsiteY9402" fmla="*/ 1205579 h 4288440"/>
              <a:gd name="connsiteX9403" fmla="*/ 2431923 w 6624923"/>
              <a:gd name="connsiteY9403" fmla="*/ 1205579 h 4288440"/>
              <a:gd name="connsiteX9404" fmla="*/ 2441258 w 6624923"/>
              <a:gd name="connsiteY9404" fmla="*/ 1210247 h 4288440"/>
              <a:gd name="connsiteX9405" fmla="*/ 2460022 w 6624923"/>
              <a:gd name="connsiteY9405" fmla="*/ 1214914 h 4288440"/>
              <a:gd name="connsiteX9406" fmla="*/ 2478786 w 6624923"/>
              <a:gd name="connsiteY9406" fmla="*/ 1210247 h 4288440"/>
              <a:gd name="connsiteX9407" fmla="*/ 2492883 w 6624923"/>
              <a:gd name="connsiteY9407" fmla="*/ 1205579 h 4288440"/>
              <a:gd name="connsiteX9408" fmla="*/ 2502218 w 6624923"/>
              <a:gd name="connsiteY9408" fmla="*/ 1210247 h 4288440"/>
              <a:gd name="connsiteX9409" fmla="*/ 2506885 w 6624923"/>
              <a:gd name="connsiteY9409" fmla="*/ 1210247 h 4288440"/>
              <a:gd name="connsiteX9410" fmla="*/ 2506885 w 6624923"/>
              <a:gd name="connsiteY9410" fmla="*/ 1200912 h 4288440"/>
              <a:gd name="connsiteX9411" fmla="*/ 2511552 w 6624923"/>
              <a:gd name="connsiteY9411" fmla="*/ 1186815 h 4288440"/>
              <a:gd name="connsiteX9412" fmla="*/ 2511552 w 6624923"/>
              <a:gd name="connsiteY9412" fmla="*/ 1177385 h 4288440"/>
              <a:gd name="connsiteX9413" fmla="*/ 2516220 w 6624923"/>
              <a:gd name="connsiteY9413" fmla="*/ 1163288 h 4288440"/>
              <a:gd name="connsiteX9414" fmla="*/ 2520887 w 6624923"/>
              <a:gd name="connsiteY9414" fmla="*/ 1158621 h 4288440"/>
              <a:gd name="connsiteX9415" fmla="*/ 2530221 w 6624923"/>
              <a:gd name="connsiteY9415" fmla="*/ 1163288 h 4288440"/>
              <a:gd name="connsiteX9416" fmla="*/ 2534888 w 6624923"/>
              <a:gd name="connsiteY9416" fmla="*/ 1167956 h 4288440"/>
              <a:gd name="connsiteX9417" fmla="*/ 2548985 w 6624923"/>
              <a:gd name="connsiteY9417" fmla="*/ 1182053 h 4288440"/>
              <a:gd name="connsiteX9418" fmla="*/ 2558320 w 6624923"/>
              <a:gd name="connsiteY9418" fmla="*/ 1182053 h 4288440"/>
              <a:gd name="connsiteX9419" fmla="*/ 2558320 w 6624923"/>
              <a:gd name="connsiteY9419" fmla="*/ 1167956 h 4288440"/>
              <a:gd name="connsiteX9420" fmla="*/ 2548985 w 6624923"/>
              <a:gd name="connsiteY9420" fmla="*/ 1139762 h 4288440"/>
              <a:gd name="connsiteX9421" fmla="*/ 2548985 w 6624923"/>
              <a:gd name="connsiteY9421" fmla="*/ 1125665 h 4288440"/>
              <a:gd name="connsiteX9422" fmla="*/ 2548985 w 6624923"/>
              <a:gd name="connsiteY9422" fmla="*/ 1111568 h 4288440"/>
              <a:gd name="connsiteX9423" fmla="*/ 2553653 w 6624923"/>
              <a:gd name="connsiteY9423" fmla="*/ 1102233 h 4288440"/>
              <a:gd name="connsiteX9424" fmla="*/ 2567749 w 6624923"/>
              <a:gd name="connsiteY9424" fmla="*/ 1102233 h 4288440"/>
              <a:gd name="connsiteX9425" fmla="*/ 2581847 w 6624923"/>
              <a:gd name="connsiteY9425" fmla="*/ 1106900 h 4288440"/>
              <a:gd name="connsiteX9426" fmla="*/ 2577179 w 6624923"/>
              <a:gd name="connsiteY9426" fmla="*/ 1078706 h 4288440"/>
              <a:gd name="connsiteX9427" fmla="*/ 2577179 w 6624923"/>
              <a:gd name="connsiteY9427" fmla="*/ 1059942 h 4288440"/>
              <a:gd name="connsiteX9428" fmla="*/ 2581847 w 6624923"/>
              <a:gd name="connsiteY9428" fmla="*/ 1055275 h 4288440"/>
              <a:gd name="connsiteX9429" fmla="*/ 2581847 w 6624923"/>
              <a:gd name="connsiteY9429" fmla="*/ 1055275 h 4288440"/>
              <a:gd name="connsiteX9430" fmla="*/ 2581847 w 6624923"/>
              <a:gd name="connsiteY9430" fmla="*/ 1050608 h 4288440"/>
              <a:gd name="connsiteX9431" fmla="*/ 2577179 w 6624923"/>
              <a:gd name="connsiteY9431" fmla="*/ 1036511 h 4288440"/>
              <a:gd name="connsiteX9432" fmla="*/ 2577179 w 6624923"/>
              <a:gd name="connsiteY9432" fmla="*/ 1017746 h 4288440"/>
              <a:gd name="connsiteX9433" fmla="*/ 2577179 w 6624923"/>
              <a:gd name="connsiteY9433" fmla="*/ 1003649 h 4288440"/>
              <a:gd name="connsiteX9434" fmla="*/ 2581847 w 6624923"/>
              <a:gd name="connsiteY9434" fmla="*/ 994315 h 4288440"/>
              <a:gd name="connsiteX9435" fmla="*/ 2586514 w 6624923"/>
              <a:gd name="connsiteY9435" fmla="*/ 989648 h 4288440"/>
              <a:gd name="connsiteX9436" fmla="*/ 2591181 w 6624923"/>
              <a:gd name="connsiteY9436" fmla="*/ 994315 h 4288440"/>
              <a:gd name="connsiteX9437" fmla="*/ 2591181 w 6624923"/>
              <a:gd name="connsiteY9437" fmla="*/ 994315 h 4288440"/>
              <a:gd name="connsiteX9438" fmla="*/ 2595848 w 6624923"/>
              <a:gd name="connsiteY9438" fmla="*/ 989648 h 4288440"/>
              <a:gd name="connsiteX9439" fmla="*/ 2595848 w 6624923"/>
              <a:gd name="connsiteY9439" fmla="*/ 980218 h 4288440"/>
              <a:gd name="connsiteX9440" fmla="*/ 2600516 w 6624923"/>
              <a:gd name="connsiteY9440" fmla="*/ 975551 h 4288440"/>
              <a:gd name="connsiteX9441" fmla="*/ 2600516 w 6624923"/>
              <a:gd name="connsiteY9441" fmla="*/ 966216 h 4288440"/>
              <a:gd name="connsiteX9442" fmla="*/ 2600516 w 6624923"/>
              <a:gd name="connsiteY9442" fmla="*/ 956786 h 4288440"/>
              <a:gd name="connsiteX9443" fmla="*/ 2591467 w 6624923"/>
              <a:gd name="connsiteY9443" fmla="*/ 942975 h 4288440"/>
              <a:gd name="connsiteX9444" fmla="*/ 2586799 w 6624923"/>
              <a:gd name="connsiteY9444" fmla="*/ 919544 h 4288440"/>
              <a:gd name="connsiteX9445" fmla="*/ 2582132 w 6624923"/>
              <a:gd name="connsiteY9445" fmla="*/ 910209 h 4288440"/>
              <a:gd name="connsiteX9446" fmla="*/ 2582132 w 6624923"/>
              <a:gd name="connsiteY9446" fmla="*/ 905542 h 4288440"/>
              <a:gd name="connsiteX9447" fmla="*/ 2586799 w 6624923"/>
              <a:gd name="connsiteY9447" fmla="*/ 905542 h 4288440"/>
              <a:gd name="connsiteX9448" fmla="*/ 2582132 w 6624923"/>
              <a:gd name="connsiteY9448" fmla="*/ 900875 h 4288440"/>
              <a:gd name="connsiteX9449" fmla="*/ 2572798 w 6624923"/>
              <a:gd name="connsiteY9449" fmla="*/ 886778 h 4288440"/>
              <a:gd name="connsiteX9450" fmla="*/ 2549366 w 6624923"/>
              <a:gd name="connsiteY9450" fmla="*/ 863346 h 4288440"/>
              <a:gd name="connsiteX9451" fmla="*/ 2540032 w 6624923"/>
              <a:gd name="connsiteY9451" fmla="*/ 849249 h 4288440"/>
              <a:gd name="connsiteX9452" fmla="*/ 2535365 w 6624923"/>
              <a:gd name="connsiteY9452" fmla="*/ 839915 h 4288440"/>
              <a:gd name="connsiteX9453" fmla="*/ 2544699 w 6624923"/>
              <a:gd name="connsiteY9453" fmla="*/ 839915 h 4288440"/>
              <a:gd name="connsiteX9454" fmla="*/ 2558796 w 6624923"/>
              <a:gd name="connsiteY9454" fmla="*/ 844582 h 4288440"/>
              <a:gd name="connsiteX9455" fmla="*/ 2572893 w 6624923"/>
              <a:gd name="connsiteY9455" fmla="*/ 853916 h 4288440"/>
              <a:gd name="connsiteX9456" fmla="*/ 2586990 w 6624923"/>
              <a:gd name="connsiteY9456" fmla="*/ 877348 h 4288440"/>
              <a:gd name="connsiteX9457" fmla="*/ 2601087 w 6624923"/>
              <a:gd name="connsiteY9457" fmla="*/ 896112 h 4288440"/>
              <a:gd name="connsiteX9458" fmla="*/ 2610422 w 6624923"/>
              <a:gd name="connsiteY9458" fmla="*/ 910209 h 4288440"/>
              <a:gd name="connsiteX9459" fmla="*/ 2610422 w 6624923"/>
              <a:gd name="connsiteY9459" fmla="*/ 919544 h 4288440"/>
              <a:gd name="connsiteX9460" fmla="*/ 2615089 w 6624923"/>
              <a:gd name="connsiteY9460" fmla="*/ 924211 h 4288440"/>
              <a:gd name="connsiteX9461" fmla="*/ 2619756 w 6624923"/>
              <a:gd name="connsiteY9461" fmla="*/ 928878 h 4288440"/>
              <a:gd name="connsiteX9462" fmla="*/ 2619756 w 6624923"/>
              <a:gd name="connsiteY9462" fmla="*/ 942975 h 4288440"/>
              <a:gd name="connsiteX9463" fmla="*/ 2624423 w 6624923"/>
              <a:gd name="connsiteY9463" fmla="*/ 957072 h 4288440"/>
              <a:gd name="connsiteX9464" fmla="*/ 2629091 w 6624923"/>
              <a:gd name="connsiteY9464" fmla="*/ 961739 h 4288440"/>
              <a:gd name="connsiteX9465" fmla="*/ 2638425 w 6624923"/>
              <a:gd name="connsiteY9465" fmla="*/ 957072 h 4288440"/>
              <a:gd name="connsiteX9466" fmla="*/ 2643092 w 6624923"/>
              <a:gd name="connsiteY9466" fmla="*/ 947642 h 4288440"/>
              <a:gd name="connsiteX9467" fmla="*/ 2647760 w 6624923"/>
              <a:gd name="connsiteY9467" fmla="*/ 928878 h 4288440"/>
              <a:gd name="connsiteX9468" fmla="*/ 2643092 w 6624923"/>
              <a:gd name="connsiteY9468" fmla="*/ 914781 h 4288440"/>
              <a:gd name="connsiteX9469" fmla="*/ 2628900 w 6624923"/>
              <a:gd name="connsiteY9469" fmla="*/ 896112 h 4288440"/>
              <a:gd name="connsiteX9470" fmla="*/ 2610136 w 6624923"/>
              <a:gd name="connsiteY9470" fmla="*/ 872681 h 4288440"/>
              <a:gd name="connsiteX9471" fmla="*/ 2591372 w 6624923"/>
              <a:gd name="connsiteY9471" fmla="*/ 849249 h 4288440"/>
              <a:gd name="connsiteX9472" fmla="*/ 2586704 w 6624923"/>
              <a:gd name="connsiteY9472" fmla="*/ 839915 h 4288440"/>
              <a:gd name="connsiteX9473" fmla="*/ 2586704 w 6624923"/>
              <a:gd name="connsiteY9473" fmla="*/ 835247 h 4288440"/>
              <a:gd name="connsiteX9474" fmla="*/ 2591372 w 6624923"/>
              <a:gd name="connsiteY9474" fmla="*/ 830580 h 4288440"/>
              <a:gd name="connsiteX9475" fmla="*/ 2610136 w 6624923"/>
              <a:gd name="connsiteY9475" fmla="*/ 840010 h 4288440"/>
              <a:gd name="connsiteX9476" fmla="*/ 2619470 w 6624923"/>
              <a:gd name="connsiteY9476" fmla="*/ 849344 h 4288440"/>
              <a:gd name="connsiteX9477" fmla="*/ 2624138 w 6624923"/>
              <a:gd name="connsiteY9477" fmla="*/ 849344 h 4288440"/>
              <a:gd name="connsiteX9478" fmla="*/ 2628805 w 6624923"/>
              <a:gd name="connsiteY9478" fmla="*/ 854012 h 4288440"/>
              <a:gd name="connsiteX9479" fmla="*/ 2642902 w 6624923"/>
              <a:gd name="connsiteY9479" fmla="*/ 863441 h 4288440"/>
              <a:gd name="connsiteX9480" fmla="*/ 2652236 w 6624923"/>
              <a:gd name="connsiteY9480" fmla="*/ 868109 h 4288440"/>
              <a:gd name="connsiteX9481" fmla="*/ 2656904 w 6624923"/>
              <a:gd name="connsiteY9481" fmla="*/ 868109 h 4288440"/>
              <a:gd name="connsiteX9482" fmla="*/ 2656904 w 6624923"/>
              <a:gd name="connsiteY9482" fmla="*/ 863441 h 4288440"/>
              <a:gd name="connsiteX9483" fmla="*/ 2652236 w 6624923"/>
              <a:gd name="connsiteY9483" fmla="*/ 863441 h 4288440"/>
              <a:gd name="connsiteX9484" fmla="*/ 2652236 w 6624923"/>
              <a:gd name="connsiteY9484" fmla="*/ 854012 h 4288440"/>
              <a:gd name="connsiteX9485" fmla="*/ 2652236 w 6624923"/>
              <a:gd name="connsiteY9485" fmla="*/ 849344 h 4288440"/>
              <a:gd name="connsiteX9486" fmla="*/ 2647569 w 6624923"/>
              <a:gd name="connsiteY9486" fmla="*/ 844677 h 4288440"/>
              <a:gd name="connsiteX9487" fmla="*/ 2642902 w 6624923"/>
              <a:gd name="connsiteY9487" fmla="*/ 830580 h 4288440"/>
              <a:gd name="connsiteX9488" fmla="*/ 2642902 w 6624923"/>
              <a:gd name="connsiteY9488" fmla="*/ 807149 h 4288440"/>
              <a:gd name="connsiteX9489" fmla="*/ 2642902 w 6624923"/>
              <a:gd name="connsiteY9489" fmla="*/ 778955 h 4288440"/>
              <a:gd name="connsiteX9490" fmla="*/ 2642902 w 6624923"/>
              <a:gd name="connsiteY9490" fmla="*/ 760095 h 4288440"/>
              <a:gd name="connsiteX9491" fmla="*/ 2647569 w 6624923"/>
              <a:gd name="connsiteY9491" fmla="*/ 750665 h 4288440"/>
              <a:gd name="connsiteX9492" fmla="*/ 2647569 w 6624923"/>
              <a:gd name="connsiteY9492" fmla="*/ 745998 h 4288440"/>
              <a:gd name="connsiteX9493" fmla="*/ 2656904 w 6624923"/>
              <a:gd name="connsiteY9493" fmla="*/ 745998 h 4288440"/>
              <a:gd name="connsiteX9494" fmla="*/ 2661571 w 6624923"/>
              <a:gd name="connsiteY9494" fmla="*/ 750665 h 4288440"/>
              <a:gd name="connsiteX9495" fmla="*/ 2670905 w 6624923"/>
              <a:gd name="connsiteY9495" fmla="*/ 755333 h 4288440"/>
              <a:gd name="connsiteX9496" fmla="*/ 2675573 w 6624923"/>
              <a:gd name="connsiteY9496" fmla="*/ 760000 h 4288440"/>
              <a:gd name="connsiteX9497" fmla="*/ 2670905 w 6624923"/>
              <a:gd name="connsiteY9497" fmla="*/ 778764 h 4288440"/>
              <a:gd name="connsiteX9498" fmla="*/ 2661571 w 6624923"/>
              <a:gd name="connsiteY9498" fmla="*/ 806958 h 4288440"/>
              <a:gd name="connsiteX9499" fmla="*/ 2661571 w 6624923"/>
              <a:gd name="connsiteY9499" fmla="*/ 816293 h 4288440"/>
              <a:gd name="connsiteX9500" fmla="*/ 2666238 w 6624923"/>
              <a:gd name="connsiteY9500" fmla="*/ 825722 h 4288440"/>
              <a:gd name="connsiteX9501" fmla="*/ 2670905 w 6624923"/>
              <a:gd name="connsiteY9501" fmla="*/ 835152 h 4288440"/>
              <a:gd name="connsiteX9502" fmla="*/ 2670905 w 6624923"/>
              <a:gd name="connsiteY9502" fmla="*/ 853916 h 4288440"/>
              <a:gd name="connsiteX9503" fmla="*/ 2675573 w 6624923"/>
              <a:gd name="connsiteY9503" fmla="*/ 872681 h 4288440"/>
              <a:gd name="connsiteX9504" fmla="*/ 2684907 w 6624923"/>
              <a:gd name="connsiteY9504" fmla="*/ 886778 h 4288440"/>
              <a:gd name="connsiteX9505" fmla="*/ 2694241 w 6624923"/>
              <a:gd name="connsiteY9505" fmla="*/ 896207 h 4288440"/>
              <a:gd name="connsiteX9506" fmla="*/ 2698909 w 6624923"/>
              <a:gd name="connsiteY9506" fmla="*/ 905637 h 4288440"/>
              <a:gd name="connsiteX9507" fmla="*/ 2708243 w 6624923"/>
              <a:gd name="connsiteY9507" fmla="*/ 914972 h 4288440"/>
              <a:gd name="connsiteX9508" fmla="*/ 2727008 w 6624923"/>
              <a:gd name="connsiteY9508" fmla="*/ 929069 h 4288440"/>
              <a:gd name="connsiteX9509" fmla="*/ 2746058 w 6624923"/>
              <a:gd name="connsiteY9509" fmla="*/ 942975 h 4288440"/>
              <a:gd name="connsiteX9510" fmla="*/ 2764822 w 6624923"/>
              <a:gd name="connsiteY9510" fmla="*/ 957072 h 4288440"/>
              <a:gd name="connsiteX9511" fmla="*/ 2783586 w 6624923"/>
              <a:gd name="connsiteY9511" fmla="*/ 971169 h 4288440"/>
              <a:gd name="connsiteX9512" fmla="*/ 2788253 w 6624923"/>
              <a:gd name="connsiteY9512" fmla="*/ 975836 h 4288440"/>
              <a:gd name="connsiteX9513" fmla="*/ 2783586 w 6624923"/>
              <a:gd name="connsiteY9513" fmla="*/ 980504 h 4288440"/>
              <a:gd name="connsiteX9514" fmla="*/ 2778919 w 6624923"/>
              <a:gd name="connsiteY9514" fmla="*/ 980504 h 4288440"/>
              <a:gd name="connsiteX9515" fmla="*/ 2769489 w 6624923"/>
              <a:gd name="connsiteY9515" fmla="*/ 980504 h 4288440"/>
              <a:gd name="connsiteX9516" fmla="*/ 2755392 w 6624923"/>
              <a:gd name="connsiteY9516" fmla="*/ 975836 h 4288440"/>
              <a:gd name="connsiteX9517" fmla="*/ 2750725 w 6624923"/>
              <a:gd name="connsiteY9517" fmla="*/ 971169 h 4288440"/>
              <a:gd name="connsiteX9518" fmla="*/ 2746058 w 6624923"/>
              <a:gd name="connsiteY9518" fmla="*/ 966502 h 4288440"/>
              <a:gd name="connsiteX9519" fmla="*/ 2731961 w 6624923"/>
              <a:gd name="connsiteY9519" fmla="*/ 957072 h 4288440"/>
              <a:gd name="connsiteX9520" fmla="*/ 2717864 w 6624923"/>
              <a:gd name="connsiteY9520" fmla="*/ 947642 h 4288440"/>
              <a:gd name="connsiteX9521" fmla="*/ 2699099 w 6624923"/>
              <a:gd name="connsiteY9521" fmla="*/ 938213 h 4288440"/>
              <a:gd name="connsiteX9522" fmla="*/ 2685003 w 6624923"/>
              <a:gd name="connsiteY9522" fmla="*/ 924115 h 4288440"/>
              <a:gd name="connsiteX9523" fmla="*/ 2675668 w 6624923"/>
              <a:gd name="connsiteY9523" fmla="*/ 924115 h 4288440"/>
              <a:gd name="connsiteX9524" fmla="*/ 2671001 w 6624923"/>
              <a:gd name="connsiteY9524" fmla="*/ 914686 h 4288440"/>
              <a:gd name="connsiteX9525" fmla="*/ 2666333 w 6624923"/>
              <a:gd name="connsiteY9525" fmla="*/ 914686 h 4288440"/>
              <a:gd name="connsiteX9526" fmla="*/ 2656999 w 6624923"/>
              <a:gd name="connsiteY9526" fmla="*/ 919353 h 4288440"/>
              <a:gd name="connsiteX9527" fmla="*/ 2656999 w 6624923"/>
              <a:gd name="connsiteY9527" fmla="*/ 933450 h 4288440"/>
              <a:gd name="connsiteX9528" fmla="*/ 2652332 w 6624923"/>
              <a:gd name="connsiteY9528" fmla="*/ 947547 h 4288440"/>
              <a:gd name="connsiteX9529" fmla="*/ 2647664 w 6624923"/>
              <a:gd name="connsiteY9529" fmla="*/ 956977 h 4288440"/>
              <a:gd name="connsiteX9530" fmla="*/ 2642997 w 6624923"/>
              <a:gd name="connsiteY9530" fmla="*/ 966407 h 4288440"/>
              <a:gd name="connsiteX9531" fmla="*/ 2642997 w 6624923"/>
              <a:gd name="connsiteY9531" fmla="*/ 980504 h 4288440"/>
              <a:gd name="connsiteX9532" fmla="*/ 2642997 w 6624923"/>
              <a:gd name="connsiteY9532" fmla="*/ 989933 h 4288440"/>
              <a:gd name="connsiteX9533" fmla="*/ 2647664 w 6624923"/>
              <a:gd name="connsiteY9533" fmla="*/ 999363 h 4288440"/>
              <a:gd name="connsiteX9534" fmla="*/ 2656999 w 6624923"/>
              <a:gd name="connsiteY9534" fmla="*/ 1004030 h 4288440"/>
              <a:gd name="connsiteX9535" fmla="*/ 2680430 w 6624923"/>
              <a:gd name="connsiteY9535" fmla="*/ 1018127 h 4288440"/>
              <a:gd name="connsiteX9536" fmla="*/ 2694528 w 6624923"/>
              <a:gd name="connsiteY9536" fmla="*/ 1027462 h 4288440"/>
              <a:gd name="connsiteX9537" fmla="*/ 2708624 w 6624923"/>
              <a:gd name="connsiteY9537" fmla="*/ 1036892 h 4288440"/>
              <a:gd name="connsiteX9538" fmla="*/ 2722721 w 6624923"/>
              <a:gd name="connsiteY9538" fmla="*/ 1036892 h 4288440"/>
              <a:gd name="connsiteX9539" fmla="*/ 2727389 w 6624923"/>
              <a:gd name="connsiteY9539" fmla="*/ 1032224 h 4288440"/>
              <a:gd name="connsiteX9540" fmla="*/ 2732056 w 6624923"/>
              <a:gd name="connsiteY9540" fmla="*/ 1032224 h 4288440"/>
              <a:gd name="connsiteX9541" fmla="*/ 2732056 w 6624923"/>
              <a:gd name="connsiteY9541" fmla="*/ 1046321 h 4288440"/>
              <a:gd name="connsiteX9542" fmla="*/ 2732056 w 6624923"/>
              <a:gd name="connsiteY9542" fmla="*/ 1055751 h 4288440"/>
              <a:gd name="connsiteX9543" fmla="*/ 2732056 w 6624923"/>
              <a:gd name="connsiteY9543" fmla="*/ 1060418 h 4288440"/>
              <a:gd name="connsiteX9544" fmla="*/ 2741390 w 6624923"/>
              <a:gd name="connsiteY9544" fmla="*/ 1065086 h 4288440"/>
              <a:gd name="connsiteX9545" fmla="*/ 2746058 w 6624923"/>
              <a:gd name="connsiteY9545" fmla="*/ 1069753 h 4288440"/>
              <a:gd name="connsiteX9546" fmla="*/ 2764822 w 6624923"/>
              <a:gd name="connsiteY9546" fmla="*/ 1083850 h 4288440"/>
              <a:gd name="connsiteX9547" fmla="*/ 2783586 w 6624923"/>
              <a:gd name="connsiteY9547" fmla="*/ 1097947 h 4288440"/>
              <a:gd name="connsiteX9548" fmla="*/ 2797683 w 6624923"/>
              <a:gd name="connsiteY9548" fmla="*/ 1112044 h 4288440"/>
              <a:gd name="connsiteX9549" fmla="*/ 2807018 w 6624923"/>
              <a:gd name="connsiteY9549" fmla="*/ 1116711 h 4288440"/>
              <a:gd name="connsiteX9550" fmla="*/ 2811685 w 6624923"/>
              <a:gd name="connsiteY9550" fmla="*/ 1121378 h 4288440"/>
              <a:gd name="connsiteX9551" fmla="*/ 2825782 w 6624923"/>
              <a:gd name="connsiteY9551" fmla="*/ 1126046 h 4288440"/>
              <a:gd name="connsiteX9552" fmla="*/ 2839879 w 6624923"/>
              <a:gd name="connsiteY9552" fmla="*/ 1130713 h 4288440"/>
              <a:gd name="connsiteX9553" fmla="*/ 2844546 w 6624923"/>
              <a:gd name="connsiteY9553" fmla="*/ 1135380 h 4288440"/>
              <a:gd name="connsiteX9554" fmla="*/ 2849213 w 6624923"/>
              <a:gd name="connsiteY9554" fmla="*/ 1140047 h 4288440"/>
              <a:gd name="connsiteX9555" fmla="*/ 2844546 w 6624923"/>
              <a:gd name="connsiteY9555" fmla="*/ 1149382 h 4288440"/>
              <a:gd name="connsiteX9556" fmla="*/ 2830449 w 6624923"/>
              <a:gd name="connsiteY9556" fmla="*/ 1154049 h 4288440"/>
              <a:gd name="connsiteX9557" fmla="*/ 2821115 w 6624923"/>
              <a:gd name="connsiteY9557" fmla="*/ 1154049 h 4288440"/>
              <a:gd name="connsiteX9558" fmla="*/ 2811780 w 6624923"/>
              <a:gd name="connsiteY9558" fmla="*/ 1144619 h 4288440"/>
              <a:gd name="connsiteX9559" fmla="*/ 2807113 w 6624923"/>
              <a:gd name="connsiteY9559" fmla="*/ 1130522 h 4288440"/>
              <a:gd name="connsiteX9560" fmla="*/ 2802446 w 6624923"/>
              <a:gd name="connsiteY9560" fmla="*/ 1125855 h 4288440"/>
              <a:gd name="connsiteX9561" fmla="*/ 2797778 w 6624923"/>
              <a:gd name="connsiteY9561" fmla="*/ 1121188 h 4288440"/>
              <a:gd name="connsiteX9562" fmla="*/ 2779014 w 6624923"/>
              <a:gd name="connsiteY9562" fmla="*/ 1111758 h 4288440"/>
              <a:gd name="connsiteX9563" fmla="*/ 2764917 w 6624923"/>
              <a:gd name="connsiteY9563" fmla="*/ 1097661 h 4288440"/>
              <a:gd name="connsiteX9564" fmla="*/ 2750915 w 6624923"/>
              <a:gd name="connsiteY9564" fmla="*/ 1088231 h 4288440"/>
              <a:gd name="connsiteX9565" fmla="*/ 2746248 w 6624923"/>
              <a:gd name="connsiteY9565" fmla="*/ 1083564 h 4288440"/>
              <a:gd name="connsiteX9566" fmla="*/ 2736914 w 6624923"/>
              <a:gd name="connsiteY9566" fmla="*/ 1078897 h 4288440"/>
              <a:gd name="connsiteX9567" fmla="*/ 2732246 w 6624923"/>
              <a:gd name="connsiteY9567" fmla="*/ 1078897 h 4288440"/>
              <a:gd name="connsiteX9568" fmla="*/ 2727579 w 6624923"/>
              <a:gd name="connsiteY9568" fmla="*/ 1074230 h 4288440"/>
              <a:gd name="connsiteX9569" fmla="*/ 2722912 w 6624923"/>
              <a:gd name="connsiteY9569" fmla="*/ 1064895 h 4288440"/>
              <a:gd name="connsiteX9570" fmla="*/ 2718245 w 6624923"/>
              <a:gd name="connsiteY9570" fmla="*/ 1064895 h 4288440"/>
              <a:gd name="connsiteX9571" fmla="*/ 2718245 w 6624923"/>
              <a:gd name="connsiteY9571" fmla="*/ 1069562 h 4288440"/>
              <a:gd name="connsiteX9572" fmla="*/ 2718245 w 6624923"/>
              <a:gd name="connsiteY9572" fmla="*/ 1083659 h 4288440"/>
              <a:gd name="connsiteX9573" fmla="*/ 2718245 w 6624923"/>
              <a:gd name="connsiteY9573" fmla="*/ 1092994 h 4288440"/>
              <a:gd name="connsiteX9574" fmla="*/ 2713578 w 6624923"/>
              <a:gd name="connsiteY9574" fmla="*/ 1097661 h 4288440"/>
              <a:gd name="connsiteX9575" fmla="*/ 2713578 w 6624923"/>
              <a:gd name="connsiteY9575" fmla="*/ 1102328 h 4288440"/>
              <a:gd name="connsiteX9576" fmla="*/ 2713578 w 6624923"/>
              <a:gd name="connsiteY9576" fmla="*/ 1106996 h 4288440"/>
              <a:gd name="connsiteX9577" fmla="*/ 2718245 w 6624923"/>
              <a:gd name="connsiteY9577" fmla="*/ 1116330 h 4288440"/>
              <a:gd name="connsiteX9578" fmla="*/ 2722912 w 6624923"/>
              <a:gd name="connsiteY9578" fmla="*/ 1120997 h 4288440"/>
              <a:gd name="connsiteX9579" fmla="*/ 2727579 w 6624923"/>
              <a:gd name="connsiteY9579" fmla="*/ 1125665 h 4288440"/>
              <a:gd name="connsiteX9580" fmla="*/ 2732246 w 6624923"/>
              <a:gd name="connsiteY9580" fmla="*/ 1135094 h 4288440"/>
              <a:gd name="connsiteX9581" fmla="*/ 2736914 w 6624923"/>
              <a:gd name="connsiteY9581" fmla="*/ 1139762 h 4288440"/>
              <a:gd name="connsiteX9582" fmla="*/ 2732246 w 6624923"/>
              <a:gd name="connsiteY9582" fmla="*/ 1139762 h 4288440"/>
              <a:gd name="connsiteX9583" fmla="*/ 2722912 w 6624923"/>
              <a:gd name="connsiteY9583" fmla="*/ 1139762 h 4288440"/>
              <a:gd name="connsiteX9584" fmla="*/ 2718245 w 6624923"/>
              <a:gd name="connsiteY9584" fmla="*/ 1144429 h 4288440"/>
              <a:gd name="connsiteX9585" fmla="*/ 2718245 w 6624923"/>
              <a:gd name="connsiteY9585" fmla="*/ 1149096 h 4288440"/>
              <a:gd name="connsiteX9586" fmla="*/ 2708910 w 6624923"/>
              <a:gd name="connsiteY9586" fmla="*/ 1139762 h 4288440"/>
              <a:gd name="connsiteX9587" fmla="*/ 2699576 w 6624923"/>
              <a:gd name="connsiteY9587" fmla="*/ 1125665 h 4288440"/>
              <a:gd name="connsiteX9588" fmla="*/ 2694908 w 6624923"/>
              <a:gd name="connsiteY9588" fmla="*/ 1106900 h 4288440"/>
              <a:gd name="connsiteX9589" fmla="*/ 2694908 w 6624923"/>
              <a:gd name="connsiteY9589" fmla="*/ 1092803 h 4288440"/>
              <a:gd name="connsiteX9590" fmla="*/ 2699576 w 6624923"/>
              <a:gd name="connsiteY9590" fmla="*/ 1078706 h 4288440"/>
              <a:gd name="connsiteX9591" fmla="*/ 2704243 w 6624923"/>
              <a:gd name="connsiteY9591" fmla="*/ 1074039 h 4288440"/>
              <a:gd name="connsiteX9592" fmla="*/ 2699576 w 6624923"/>
              <a:gd name="connsiteY9592" fmla="*/ 1069372 h 4288440"/>
              <a:gd name="connsiteX9593" fmla="*/ 2699576 w 6624923"/>
              <a:gd name="connsiteY9593" fmla="*/ 1059942 h 4288440"/>
              <a:gd name="connsiteX9594" fmla="*/ 2699576 w 6624923"/>
              <a:gd name="connsiteY9594" fmla="*/ 1055275 h 4288440"/>
              <a:gd name="connsiteX9595" fmla="*/ 2690241 w 6624923"/>
              <a:gd name="connsiteY9595" fmla="*/ 1041178 h 4288440"/>
              <a:gd name="connsiteX9596" fmla="*/ 2676144 w 6624923"/>
              <a:gd name="connsiteY9596" fmla="*/ 1031843 h 4288440"/>
              <a:gd name="connsiteX9597" fmla="*/ 2657380 w 6624923"/>
              <a:gd name="connsiteY9597" fmla="*/ 1022413 h 4288440"/>
              <a:gd name="connsiteX9598" fmla="*/ 2648045 w 6624923"/>
              <a:gd name="connsiteY9598" fmla="*/ 1017746 h 4288440"/>
              <a:gd name="connsiteX9599" fmla="*/ 2643378 w 6624923"/>
              <a:gd name="connsiteY9599" fmla="*/ 1022413 h 4288440"/>
              <a:gd name="connsiteX9600" fmla="*/ 2643378 w 6624923"/>
              <a:gd name="connsiteY9600" fmla="*/ 1027081 h 4288440"/>
              <a:gd name="connsiteX9601" fmla="*/ 2638711 w 6624923"/>
              <a:gd name="connsiteY9601" fmla="*/ 1050512 h 4288440"/>
              <a:gd name="connsiteX9602" fmla="*/ 2624614 w 6624923"/>
              <a:gd name="connsiteY9602" fmla="*/ 1078611 h 4288440"/>
              <a:gd name="connsiteX9603" fmla="*/ 2619947 w 6624923"/>
              <a:gd name="connsiteY9603" fmla="*/ 1088041 h 4288440"/>
              <a:gd name="connsiteX9604" fmla="*/ 2619947 w 6624923"/>
              <a:gd name="connsiteY9604" fmla="*/ 1097471 h 4288440"/>
              <a:gd name="connsiteX9605" fmla="*/ 2619947 w 6624923"/>
              <a:gd name="connsiteY9605" fmla="*/ 1130332 h 4288440"/>
              <a:gd name="connsiteX9606" fmla="*/ 2619947 w 6624923"/>
              <a:gd name="connsiteY9606" fmla="*/ 1163193 h 4288440"/>
              <a:gd name="connsiteX9607" fmla="*/ 2615279 w 6624923"/>
              <a:gd name="connsiteY9607" fmla="*/ 1172528 h 4288440"/>
              <a:gd name="connsiteX9608" fmla="*/ 2615279 w 6624923"/>
              <a:gd name="connsiteY9608" fmla="*/ 1181862 h 4288440"/>
              <a:gd name="connsiteX9609" fmla="*/ 2610612 w 6624923"/>
              <a:gd name="connsiteY9609" fmla="*/ 1186529 h 4288440"/>
              <a:gd name="connsiteX9610" fmla="*/ 2601278 w 6624923"/>
              <a:gd name="connsiteY9610" fmla="*/ 1195864 h 4288440"/>
              <a:gd name="connsiteX9611" fmla="*/ 2591943 w 6624923"/>
              <a:gd name="connsiteY9611" fmla="*/ 1195864 h 4288440"/>
              <a:gd name="connsiteX9612" fmla="*/ 2587276 w 6624923"/>
              <a:gd name="connsiteY9612" fmla="*/ 1195864 h 4288440"/>
              <a:gd name="connsiteX9613" fmla="*/ 2582609 w 6624923"/>
              <a:gd name="connsiteY9613" fmla="*/ 1191197 h 4288440"/>
              <a:gd name="connsiteX9614" fmla="*/ 2577941 w 6624923"/>
              <a:gd name="connsiteY9614" fmla="*/ 1191197 h 4288440"/>
              <a:gd name="connsiteX9615" fmla="*/ 2577941 w 6624923"/>
              <a:gd name="connsiteY9615" fmla="*/ 1195864 h 4288440"/>
              <a:gd name="connsiteX9616" fmla="*/ 2587276 w 6624923"/>
              <a:gd name="connsiteY9616" fmla="*/ 1200531 h 4288440"/>
              <a:gd name="connsiteX9617" fmla="*/ 2591943 w 6624923"/>
              <a:gd name="connsiteY9617" fmla="*/ 1205198 h 4288440"/>
              <a:gd name="connsiteX9618" fmla="*/ 2596610 w 6624923"/>
              <a:gd name="connsiteY9618" fmla="*/ 1214533 h 4288440"/>
              <a:gd name="connsiteX9619" fmla="*/ 2596610 w 6624923"/>
              <a:gd name="connsiteY9619" fmla="*/ 1223963 h 4288440"/>
              <a:gd name="connsiteX9620" fmla="*/ 2601278 w 6624923"/>
              <a:gd name="connsiteY9620" fmla="*/ 1228630 h 4288440"/>
              <a:gd name="connsiteX9621" fmla="*/ 2605945 w 6624923"/>
              <a:gd name="connsiteY9621" fmla="*/ 1228630 h 4288440"/>
              <a:gd name="connsiteX9622" fmla="*/ 2610612 w 6624923"/>
              <a:gd name="connsiteY9622" fmla="*/ 1233297 h 4288440"/>
              <a:gd name="connsiteX9623" fmla="*/ 2605945 w 6624923"/>
              <a:gd name="connsiteY9623" fmla="*/ 1233297 h 4288440"/>
              <a:gd name="connsiteX9624" fmla="*/ 2591848 w 6624923"/>
              <a:gd name="connsiteY9624" fmla="*/ 1233297 h 4288440"/>
              <a:gd name="connsiteX9625" fmla="*/ 2577751 w 6624923"/>
              <a:gd name="connsiteY9625" fmla="*/ 1233297 h 4288440"/>
              <a:gd name="connsiteX9626" fmla="*/ 2568416 w 6624923"/>
              <a:gd name="connsiteY9626" fmla="*/ 1228630 h 4288440"/>
              <a:gd name="connsiteX9627" fmla="*/ 2559082 w 6624923"/>
              <a:gd name="connsiteY9627" fmla="*/ 1223963 h 4288440"/>
              <a:gd name="connsiteX9628" fmla="*/ 2563749 w 6624923"/>
              <a:gd name="connsiteY9628" fmla="*/ 1228630 h 4288440"/>
              <a:gd name="connsiteX9629" fmla="*/ 2568416 w 6624923"/>
              <a:gd name="connsiteY9629" fmla="*/ 1237964 h 4288440"/>
              <a:gd name="connsiteX9630" fmla="*/ 2559082 w 6624923"/>
              <a:gd name="connsiteY9630" fmla="*/ 1233297 h 4288440"/>
              <a:gd name="connsiteX9631" fmla="*/ 2549747 w 6624923"/>
              <a:gd name="connsiteY9631" fmla="*/ 1228630 h 4288440"/>
              <a:gd name="connsiteX9632" fmla="*/ 2545080 w 6624923"/>
              <a:gd name="connsiteY9632" fmla="*/ 1233297 h 4288440"/>
              <a:gd name="connsiteX9633" fmla="*/ 2535746 w 6624923"/>
              <a:gd name="connsiteY9633" fmla="*/ 1237964 h 4288440"/>
              <a:gd name="connsiteX9634" fmla="*/ 2535746 w 6624923"/>
              <a:gd name="connsiteY9634" fmla="*/ 1237964 h 4288440"/>
              <a:gd name="connsiteX9635" fmla="*/ 2535746 w 6624923"/>
              <a:gd name="connsiteY9635" fmla="*/ 1237964 h 4288440"/>
              <a:gd name="connsiteX9636" fmla="*/ 2535746 w 6624923"/>
              <a:gd name="connsiteY9636" fmla="*/ 1228630 h 4288440"/>
              <a:gd name="connsiteX9637" fmla="*/ 2540413 w 6624923"/>
              <a:gd name="connsiteY9637" fmla="*/ 1223963 h 4288440"/>
              <a:gd name="connsiteX9638" fmla="*/ 2535746 w 6624923"/>
              <a:gd name="connsiteY9638" fmla="*/ 1223963 h 4288440"/>
              <a:gd name="connsiteX9639" fmla="*/ 2531078 w 6624923"/>
              <a:gd name="connsiteY9639" fmla="*/ 1228630 h 4288440"/>
              <a:gd name="connsiteX9640" fmla="*/ 2526411 w 6624923"/>
              <a:gd name="connsiteY9640" fmla="*/ 1242727 h 4288440"/>
              <a:gd name="connsiteX9641" fmla="*/ 2526411 w 6624923"/>
              <a:gd name="connsiteY9641" fmla="*/ 1252157 h 4288440"/>
              <a:gd name="connsiteX9642" fmla="*/ 2526411 w 6624923"/>
              <a:gd name="connsiteY9642" fmla="*/ 1256824 h 4288440"/>
              <a:gd name="connsiteX9643" fmla="*/ 2531078 w 6624923"/>
              <a:gd name="connsiteY9643" fmla="*/ 1261491 h 4288440"/>
              <a:gd name="connsiteX9644" fmla="*/ 2531078 w 6624923"/>
              <a:gd name="connsiteY9644" fmla="*/ 1256824 h 4288440"/>
              <a:gd name="connsiteX9645" fmla="*/ 2535746 w 6624923"/>
              <a:gd name="connsiteY9645" fmla="*/ 1252157 h 4288440"/>
              <a:gd name="connsiteX9646" fmla="*/ 2540413 w 6624923"/>
              <a:gd name="connsiteY9646" fmla="*/ 1256824 h 4288440"/>
              <a:gd name="connsiteX9647" fmla="*/ 2545080 w 6624923"/>
              <a:gd name="connsiteY9647" fmla="*/ 1261491 h 4288440"/>
              <a:gd name="connsiteX9648" fmla="*/ 2540413 w 6624923"/>
              <a:gd name="connsiteY9648" fmla="*/ 1266158 h 4288440"/>
              <a:gd name="connsiteX9649" fmla="*/ 2540413 w 6624923"/>
              <a:gd name="connsiteY9649" fmla="*/ 1270826 h 4288440"/>
              <a:gd name="connsiteX9650" fmla="*/ 2545080 w 6624923"/>
              <a:gd name="connsiteY9650" fmla="*/ 1275493 h 4288440"/>
              <a:gd name="connsiteX9651" fmla="*/ 2549747 w 6624923"/>
              <a:gd name="connsiteY9651" fmla="*/ 1284923 h 4288440"/>
              <a:gd name="connsiteX9652" fmla="*/ 2545080 w 6624923"/>
              <a:gd name="connsiteY9652" fmla="*/ 1289590 h 4288440"/>
              <a:gd name="connsiteX9653" fmla="*/ 2549747 w 6624923"/>
              <a:gd name="connsiteY9653" fmla="*/ 1294257 h 4288440"/>
              <a:gd name="connsiteX9654" fmla="*/ 2559082 w 6624923"/>
              <a:gd name="connsiteY9654" fmla="*/ 1298924 h 4288440"/>
              <a:gd name="connsiteX9655" fmla="*/ 2573179 w 6624923"/>
              <a:gd name="connsiteY9655" fmla="*/ 1303592 h 4288440"/>
              <a:gd name="connsiteX9656" fmla="*/ 2596610 w 6624923"/>
              <a:gd name="connsiteY9656" fmla="*/ 1312926 h 4288440"/>
              <a:gd name="connsiteX9657" fmla="*/ 2605945 w 6624923"/>
              <a:gd name="connsiteY9657" fmla="*/ 1317593 h 4288440"/>
              <a:gd name="connsiteX9658" fmla="*/ 2610612 w 6624923"/>
              <a:gd name="connsiteY9658" fmla="*/ 1331690 h 4288440"/>
              <a:gd name="connsiteX9659" fmla="*/ 2610612 w 6624923"/>
              <a:gd name="connsiteY9659" fmla="*/ 1341025 h 4288440"/>
              <a:gd name="connsiteX9660" fmla="*/ 2615279 w 6624923"/>
              <a:gd name="connsiteY9660" fmla="*/ 1350455 h 4288440"/>
              <a:gd name="connsiteX9661" fmla="*/ 2615279 w 6624923"/>
              <a:gd name="connsiteY9661" fmla="*/ 1355122 h 4288440"/>
              <a:gd name="connsiteX9662" fmla="*/ 2605945 w 6624923"/>
              <a:gd name="connsiteY9662" fmla="*/ 1369219 h 4288440"/>
              <a:gd name="connsiteX9663" fmla="*/ 2591848 w 6624923"/>
              <a:gd name="connsiteY9663" fmla="*/ 1383316 h 4288440"/>
              <a:gd name="connsiteX9664" fmla="*/ 2582513 w 6624923"/>
              <a:gd name="connsiteY9664" fmla="*/ 1397413 h 4288440"/>
              <a:gd name="connsiteX9665" fmla="*/ 2563749 w 6624923"/>
              <a:gd name="connsiteY9665" fmla="*/ 1402080 h 4288440"/>
              <a:gd name="connsiteX9666" fmla="*/ 2554415 w 6624923"/>
              <a:gd name="connsiteY9666" fmla="*/ 1406747 h 4288440"/>
              <a:gd name="connsiteX9667" fmla="*/ 2549747 w 6624923"/>
              <a:gd name="connsiteY9667" fmla="*/ 1406747 h 4288440"/>
              <a:gd name="connsiteX9668" fmla="*/ 2545080 w 6624923"/>
              <a:gd name="connsiteY9668" fmla="*/ 1411414 h 4288440"/>
              <a:gd name="connsiteX9669" fmla="*/ 2535746 w 6624923"/>
              <a:gd name="connsiteY9669" fmla="*/ 1411414 h 4288440"/>
              <a:gd name="connsiteX9670" fmla="*/ 2526411 w 6624923"/>
              <a:gd name="connsiteY9670" fmla="*/ 1420844 h 4288440"/>
              <a:gd name="connsiteX9671" fmla="*/ 2507647 w 6624923"/>
              <a:gd name="connsiteY9671" fmla="*/ 1434941 h 4288440"/>
              <a:gd name="connsiteX9672" fmla="*/ 2488883 w 6624923"/>
              <a:gd name="connsiteY9672" fmla="*/ 1453706 h 4288440"/>
              <a:gd name="connsiteX9673" fmla="*/ 2502980 w 6624923"/>
              <a:gd name="connsiteY9673" fmla="*/ 1458373 h 4288440"/>
              <a:gd name="connsiteX9674" fmla="*/ 2512314 w 6624923"/>
              <a:gd name="connsiteY9674" fmla="*/ 1463040 h 4288440"/>
              <a:gd name="connsiteX9675" fmla="*/ 2512314 w 6624923"/>
              <a:gd name="connsiteY9675" fmla="*/ 1467707 h 4288440"/>
              <a:gd name="connsiteX9676" fmla="*/ 2516981 w 6624923"/>
              <a:gd name="connsiteY9676" fmla="*/ 1472375 h 4288440"/>
              <a:gd name="connsiteX9677" fmla="*/ 2531078 w 6624923"/>
              <a:gd name="connsiteY9677" fmla="*/ 1477042 h 4288440"/>
              <a:gd name="connsiteX9678" fmla="*/ 2545175 w 6624923"/>
              <a:gd name="connsiteY9678" fmla="*/ 1481709 h 4288440"/>
              <a:gd name="connsiteX9679" fmla="*/ 2549843 w 6624923"/>
              <a:gd name="connsiteY9679" fmla="*/ 1486376 h 4288440"/>
              <a:gd name="connsiteX9680" fmla="*/ 2559177 w 6624923"/>
              <a:gd name="connsiteY9680" fmla="*/ 1491043 h 4288440"/>
              <a:gd name="connsiteX9681" fmla="*/ 2573274 w 6624923"/>
              <a:gd name="connsiteY9681" fmla="*/ 1495711 h 4288440"/>
              <a:gd name="connsiteX9682" fmla="*/ 2606040 w 6624923"/>
              <a:gd name="connsiteY9682" fmla="*/ 1519142 h 4288440"/>
              <a:gd name="connsiteX9683" fmla="*/ 2638806 w 6624923"/>
              <a:gd name="connsiteY9683" fmla="*/ 1537907 h 4288440"/>
              <a:gd name="connsiteX9684" fmla="*/ 2657570 w 6624923"/>
              <a:gd name="connsiteY9684" fmla="*/ 1547336 h 4288440"/>
              <a:gd name="connsiteX9685" fmla="*/ 2676335 w 6624923"/>
              <a:gd name="connsiteY9685" fmla="*/ 1561433 h 4288440"/>
              <a:gd name="connsiteX9686" fmla="*/ 2695099 w 6624923"/>
              <a:gd name="connsiteY9686" fmla="*/ 1570768 h 4288440"/>
              <a:gd name="connsiteX9687" fmla="*/ 2709196 w 6624923"/>
              <a:gd name="connsiteY9687" fmla="*/ 1580102 h 4288440"/>
              <a:gd name="connsiteX9688" fmla="*/ 2723293 w 6624923"/>
              <a:gd name="connsiteY9688" fmla="*/ 1608296 h 4288440"/>
              <a:gd name="connsiteX9689" fmla="*/ 2732628 w 6624923"/>
              <a:gd name="connsiteY9689" fmla="*/ 1617726 h 4288440"/>
              <a:gd name="connsiteX9690" fmla="*/ 2737295 w 6624923"/>
              <a:gd name="connsiteY9690" fmla="*/ 1622393 h 4288440"/>
              <a:gd name="connsiteX9691" fmla="*/ 2741962 w 6624923"/>
              <a:gd name="connsiteY9691" fmla="*/ 1627061 h 4288440"/>
              <a:gd name="connsiteX9692" fmla="*/ 2746629 w 6624923"/>
              <a:gd name="connsiteY9692" fmla="*/ 1636395 h 4288440"/>
              <a:gd name="connsiteX9693" fmla="*/ 2751296 w 6624923"/>
              <a:gd name="connsiteY9693" fmla="*/ 1650492 h 4288440"/>
              <a:gd name="connsiteX9694" fmla="*/ 2760631 w 6624923"/>
              <a:gd name="connsiteY9694" fmla="*/ 1669256 h 4288440"/>
              <a:gd name="connsiteX9695" fmla="*/ 2779395 w 6624923"/>
              <a:gd name="connsiteY9695" fmla="*/ 1711452 h 4288440"/>
              <a:gd name="connsiteX9696" fmla="*/ 2793492 w 6624923"/>
              <a:gd name="connsiteY9696" fmla="*/ 1748981 h 4288440"/>
              <a:gd name="connsiteX9697" fmla="*/ 2798159 w 6624923"/>
              <a:gd name="connsiteY9697" fmla="*/ 1767745 h 4288440"/>
              <a:gd name="connsiteX9698" fmla="*/ 2802827 w 6624923"/>
              <a:gd name="connsiteY9698" fmla="*/ 1786509 h 4288440"/>
              <a:gd name="connsiteX9699" fmla="*/ 2807494 w 6624923"/>
              <a:gd name="connsiteY9699" fmla="*/ 1800606 h 4288440"/>
              <a:gd name="connsiteX9700" fmla="*/ 2812161 w 6624923"/>
              <a:gd name="connsiteY9700" fmla="*/ 1809941 h 4288440"/>
              <a:gd name="connsiteX9701" fmla="*/ 2812161 w 6624923"/>
              <a:gd name="connsiteY9701" fmla="*/ 1814608 h 4288440"/>
              <a:gd name="connsiteX9702" fmla="*/ 2812161 w 6624923"/>
              <a:gd name="connsiteY9702" fmla="*/ 1823942 h 4288440"/>
              <a:gd name="connsiteX9703" fmla="*/ 2816828 w 6624923"/>
              <a:gd name="connsiteY9703" fmla="*/ 1847374 h 4288440"/>
              <a:gd name="connsiteX9704" fmla="*/ 2826163 w 6624923"/>
              <a:gd name="connsiteY9704" fmla="*/ 1880235 h 4288440"/>
              <a:gd name="connsiteX9705" fmla="*/ 2835497 w 6624923"/>
              <a:gd name="connsiteY9705" fmla="*/ 1913096 h 4288440"/>
              <a:gd name="connsiteX9706" fmla="*/ 2840165 w 6624923"/>
              <a:gd name="connsiteY9706" fmla="*/ 1931861 h 4288440"/>
              <a:gd name="connsiteX9707" fmla="*/ 2844832 w 6624923"/>
              <a:gd name="connsiteY9707" fmla="*/ 1945958 h 4288440"/>
              <a:gd name="connsiteX9708" fmla="*/ 2840165 w 6624923"/>
              <a:gd name="connsiteY9708" fmla="*/ 1950625 h 4288440"/>
              <a:gd name="connsiteX9709" fmla="*/ 2835497 w 6624923"/>
              <a:gd name="connsiteY9709" fmla="*/ 1950625 h 4288440"/>
              <a:gd name="connsiteX9710" fmla="*/ 2826163 w 6624923"/>
              <a:gd name="connsiteY9710" fmla="*/ 1945958 h 4288440"/>
              <a:gd name="connsiteX9711" fmla="*/ 2816828 w 6624923"/>
              <a:gd name="connsiteY9711" fmla="*/ 1927193 h 4288440"/>
              <a:gd name="connsiteX9712" fmla="*/ 2802731 w 6624923"/>
              <a:gd name="connsiteY9712" fmla="*/ 1898999 h 4288440"/>
              <a:gd name="connsiteX9713" fmla="*/ 2793397 w 6624923"/>
              <a:gd name="connsiteY9713" fmla="*/ 1866138 h 4288440"/>
              <a:gd name="connsiteX9714" fmla="*/ 2788730 w 6624923"/>
              <a:gd name="connsiteY9714" fmla="*/ 1847374 h 4288440"/>
              <a:gd name="connsiteX9715" fmla="*/ 2784062 w 6624923"/>
              <a:gd name="connsiteY9715" fmla="*/ 1837944 h 4288440"/>
              <a:gd name="connsiteX9716" fmla="*/ 2779395 w 6624923"/>
              <a:gd name="connsiteY9716" fmla="*/ 1833277 h 4288440"/>
              <a:gd name="connsiteX9717" fmla="*/ 2769965 w 6624923"/>
              <a:gd name="connsiteY9717" fmla="*/ 1819180 h 4288440"/>
              <a:gd name="connsiteX9718" fmla="*/ 2755868 w 6624923"/>
              <a:gd name="connsiteY9718" fmla="*/ 1781651 h 4288440"/>
              <a:gd name="connsiteX9719" fmla="*/ 2741866 w 6624923"/>
              <a:gd name="connsiteY9719" fmla="*/ 1744123 h 4288440"/>
              <a:gd name="connsiteX9720" fmla="*/ 2727770 w 6624923"/>
              <a:gd name="connsiteY9720" fmla="*/ 1701927 h 4288440"/>
              <a:gd name="connsiteX9721" fmla="*/ 2718435 w 6624923"/>
              <a:gd name="connsiteY9721" fmla="*/ 1683163 h 4288440"/>
              <a:gd name="connsiteX9722" fmla="*/ 2709101 w 6624923"/>
              <a:gd name="connsiteY9722" fmla="*/ 1669066 h 4288440"/>
              <a:gd name="connsiteX9723" fmla="*/ 2704433 w 6624923"/>
              <a:gd name="connsiteY9723" fmla="*/ 1659731 h 4288440"/>
              <a:gd name="connsiteX9724" fmla="*/ 2699766 w 6624923"/>
              <a:gd name="connsiteY9724" fmla="*/ 1659731 h 4288440"/>
              <a:gd name="connsiteX9725" fmla="*/ 2695099 w 6624923"/>
              <a:gd name="connsiteY9725" fmla="*/ 1650397 h 4288440"/>
              <a:gd name="connsiteX9726" fmla="*/ 2690432 w 6624923"/>
              <a:gd name="connsiteY9726" fmla="*/ 1640967 h 4288440"/>
              <a:gd name="connsiteX9727" fmla="*/ 2671667 w 6624923"/>
              <a:gd name="connsiteY9727" fmla="*/ 1617536 h 4288440"/>
              <a:gd name="connsiteX9728" fmla="*/ 2657570 w 6624923"/>
              <a:gd name="connsiteY9728" fmla="*/ 1594104 h 4288440"/>
              <a:gd name="connsiteX9729" fmla="*/ 2652903 w 6624923"/>
              <a:gd name="connsiteY9729" fmla="*/ 1580007 h 4288440"/>
              <a:gd name="connsiteX9730" fmla="*/ 2652903 w 6624923"/>
              <a:gd name="connsiteY9730" fmla="*/ 1570673 h 4288440"/>
              <a:gd name="connsiteX9731" fmla="*/ 2643569 w 6624923"/>
              <a:gd name="connsiteY9731" fmla="*/ 1566005 h 4288440"/>
              <a:gd name="connsiteX9732" fmla="*/ 2634234 w 6624923"/>
              <a:gd name="connsiteY9732" fmla="*/ 1556671 h 4288440"/>
              <a:gd name="connsiteX9733" fmla="*/ 2615470 w 6624923"/>
              <a:gd name="connsiteY9733" fmla="*/ 1542574 h 4288440"/>
              <a:gd name="connsiteX9734" fmla="*/ 2582704 w 6624923"/>
              <a:gd name="connsiteY9734" fmla="*/ 1523810 h 4288440"/>
              <a:gd name="connsiteX9735" fmla="*/ 2568607 w 6624923"/>
              <a:gd name="connsiteY9735" fmla="*/ 1514475 h 4288440"/>
              <a:gd name="connsiteX9736" fmla="*/ 2559272 w 6624923"/>
              <a:gd name="connsiteY9736" fmla="*/ 1509808 h 4288440"/>
              <a:gd name="connsiteX9737" fmla="*/ 2545175 w 6624923"/>
              <a:gd name="connsiteY9737" fmla="*/ 1505141 h 4288440"/>
              <a:gd name="connsiteX9738" fmla="*/ 2535841 w 6624923"/>
              <a:gd name="connsiteY9738" fmla="*/ 1495806 h 4288440"/>
              <a:gd name="connsiteX9739" fmla="*/ 2517077 w 6624923"/>
              <a:gd name="connsiteY9739" fmla="*/ 1486472 h 4288440"/>
              <a:gd name="connsiteX9740" fmla="*/ 2479548 w 6624923"/>
              <a:gd name="connsiteY9740" fmla="*/ 1463040 h 4288440"/>
              <a:gd name="connsiteX9741" fmla="*/ 2470214 w 6624923"/>
              <a:gd name="connsiteY9741" fmla="*/ 1458373 h 4288440"/>
              <a:gd name="connsiteX9742" fmla="*/ 2460879 w 6624923"/>
              <a:gd name="connsiteY9742" fmla="*/ 1453706 h 4288440"/>
              <a:gd name="connsiteX9743" fmla="*/ 2456212 w 6624923"/>
              <a:gd name="connsiteY9743" fmla="*/ 1449038 h 4288440"/>
              <a:gd name="connsiteX9744" fmla="*/ 2446878 w 6624923"/>
              <a:gd name="connsiteY9744" fmla="*/ 1444371 h 4288440"/>
              <a:gd name="connsiteX9745" fmla="*/ 2432780 w 6624923"/>
              <a:gd name="connsiteY9745" fmla="*/ 1435037 h 4288440"/>
              <a:gd name="connsiteX9746" fmla="*/ 2404682 w 6624923"/>
              <a:gd name="connsiteY9746" fmla="*/ 1420939 h 4288440"/>
              <a:gd name="connsiteX9747" fmla="*/ 2385917 w 6624923"/>
              <a:gd name="connsiteY9747" fmla="*/ 1411510 h 4288440"/>
              <a:gd name="connsiteX9748" fmla="*/ 2362486 w 6624923"/>
              <a:gd name="connsiteY9748" fmla="*/ 1397413 h 4288440"/>
              <a:gd name="connsiteX9749" fmla="*/ 2343722 w 6624923"/>
              <a:gd name="connsiteY9749" fmla="*/ 1383316 h 4288440"/>
              <a:gd name="connsiteX9750" fmla="*/ 2334387 w 6624923"/>
              <a:gd name="connsiteY9750" fmla="*/ 1378649 h 4288440"/>
              <a:gd name="connsiteX9751" fmla="*/ 2329720 w 6624923"/>
              <a:gd name="connsiteY9751" fmla="*/ 1378649 h 4288440"/>
              <a:gd name="connsiteX9752" fmla="*/ 2315623 w 6624923"/>
              <a:gd name="connsiteY9752" fmla="*/ 1369314 h 4288440"/>
              <a:gd name="connsiteX9753" fmla="*/ 2296859 w 6624923"/>
              <a:gd name="connsiteY9753" fmla="*/ 1355217 h 4288440"/>
              <a:gd name="connsiteX9754" fmla="*/ 2282762 w 6624923"/>
              <a:gd name="connsiteY9754" fmla="*/ 1359884 h 4288440"/>
              <a:gd name="connsiteX9755" fmla="*/ 2273427 w 6624923"/>
              <a:gd name="connsiteY9755" fmla="*/ 1364552 h 4288440"/>
              <a:gd name="connsiteX9756" fmla="*/ 2254663 w 6624923"/>
              <a:gd name="connsiteY9756" fmla="*/ 1364552 h 4288440"/>
              <a:gd name="connsiteX9757" fmla="*/ 2235899 w 6624923"/>
              <a:gd name="connsiteY9757" fmla="*/ 1369219 h 4288440"/>
              <a:gd name="connsiteX9758" fmla="*/ 2217134 w 6624923"/>
              <a:gd name="connsiteY9758" fmla="*/ 1369219 h 4288440"/>
              <a:gd name="connsiteX9759" fmla="*/ 2203037 w 6624923"/>
              <a:gd name="connsiteY9759" fmla="*/ 1373886 h 4288440"/>
              <a:gd name="connsiteX9760" fmla="*/ 2188940 w 6624923"/>
              <a:gd name="connsiteY9760" fmla="*/ 1378553 h 4288440"/>
              <a:gd name="connsiteX9761" fmla="*/ 2179606 w 6624923"/>
              <a:gd name="connsiteY9761" fmla="*/ 1378553 h 4288440"/>
              <a:gd name="connsiteX9762" fmla="*/ 2174939 w 6624923"/>
              <a:gd name="connsiteY9762" fmla="*/ 1378553 h 4288440"/>
              <a:gd name="connsiteX9763" fmla="*/ 2174939 w 6624923"/>
              <a:gd name="connsiteY9763" fmla="*/ 1387983 h 4288440"/>
              <a:gd name="connsiteX9764" fmla="*/ 2179606 w 6624923"/>
              <a:gd name="connsiteY9764" fmla="*/ 1397318 h 4288440"/>
              <a:gd name="connsiteX9765" fmla="*/ 2193703 w 6624923"/>
              <a:gd name="connsiteY9765" fmla="*/ 1411414 h 4288440"/>
              <a:gd name="connsiteX9766" fmla="*/ 2212467 w 6624923"/>
              <a:gd name="connsiteY9766" fmla="*/ 1444276 h 4288440"/>
              <a:gd name="connsiteX9767" fmla="*/ 2221802 w 6624923"/>
              <a:gd name="connsiteY9767" fmla="*/ 1453706 h 4288440"/>
              <a:gd name="connsiteX9768" fmla="*/ 2221802 w 6624923"/>
              <a:gd name="connsiteY9768" fmla="*/ 1467803 h 4288440"/>
              <a:gd name="connsiteX9769" fmla="*/ 2221802 w 6624923"/>
              <a:gd name="connsiteY9769" fmla="*/ 1472470 h 4288440"/>
              <a:gd name="connsiteX9770" fmla="*/ 2212467 w 6624923"/>
              <a:gd name="connsiteY9770" fmla="*/ 1481900 h 4288440"/>
              <a:gd name="connsiteX9771" fmla="*/ 2207800 w 6624923"/>
              <a:gd name="connsiteY9771" fmla="*/ 1486567 h 4288440"/>
              <a:gd name="connsiteX9772" fmla="*/ 2198465 w 6624923"/>
              <a:gd name="connsiteY9772" fmla="*/ 1491234 h 4288440"/>
              <a:gd name="connsiteX9773" fmla="*/ 2189131 w 6624923"/>
              <a:gd name="connsiteY9773" fmla="*/ 1495901 h 4288440"/>
              <a:gd name="connsiteX9774" fmla="*/ 2170367 w 6624923"/>
              <a:gd name="connsiteY9774" fmla="*/ 1509998 h 4288440"/>
              <a:gd name="connsiteX9775" fmla="*/ 2151602 w 6624923"/>
              <a:gd name="connsiteY9775" fmla="*/ 1524095 h 4288440"/>
              <a:gd name="connsiteX9776" fmla="*/ 2128171 w 6624923"/>
              <a:gd name="connsiteY9776" fmla="*/ 1538192 h 4288440"/>
              <a:gd name="connsiteX9777" fmla="*/ 2114074 w 6624923"/>
              <a:gd name="connsiteY9777" fmla="*/ 1547622 h 4288440"/>
              <a:gd name="connsiteX9778" fmla="*/ 2109407 w 6624923"/>
              <a:gd name="connsiteY9778" fmla="*/ 1552289 h 4288440"/>
              <a:gd name="connsiteX9779" fmla="*/ 2104739 w 6624923"/>
              <a:gd name="connsiteY9779" fmla="*/ 1556957 h 4288440"/>
              <a:gd name="connsiteX9780" fmla="*/ 2095405 w 6624923"/>
              <a:gd name="connsiteY9780" fmla="*/ 1561624 h 4288440"/>
              <a:gd name="connsiteX9781" fmla="*/ 2086070 w 6624923"/>
              <a:gd name="connsiteY9781" fmla="*/ 1566291 h 4288440"/>
              <a:gd name="connsiteX9782" fmla="*/ 2076736 w 6624923"/>
              <a:gd name="connsiteY9782" fmla="*/ 1575626 h 4288440"/>
              <a:gd name="connsiteX9783" fmla="*/ 2076736 w 6624923"/>
              <a:gd name="connsiteY9783" fmla="*/ 1585055 h 4288440"/>
              <a:gd name="connsiteX9784" fmla="*/ 2067401 w 6624923"/>
              <a:gd name="connsiteY9784" fmla="*/ 1589723 h 4288440"/>
              <a:gd name="connsiteX9785" fmla="*/ 2067401 w 6624923"/>
              <a:gd name="connsiteY9785" fmla="*/ 1594390 h 4288440"/>
              <a:gd name="connsiteX9786" fmla="*/ 2062734 w 6624923"/>
              <a:gd name="connsiteY9786" fmla="*/ 1599057 h 4288440"/>
              <a:gd name="connsiteX9787" fmla="*/ 2053400 w 6624923"/>
              <a:gd name="connsiteY9787" fmla="*/ 1599057 h 4288440"/>
              <a:gd name="connsiteX9788" fmla="*/ 2044065 w 6624923"/>
              <a:gd name="connsiteY9788" fmla="*/ 1599057 h 4288440"/>
              <a:gd name="connsiteX9789" fmla="*/ 2044065 w 6624923"/>
              <a:gd name="connsiteY9789" fmla="*/ 1594390 h 4288440"/>
              <a:gd name="connsiteX9790" fmla="*/ 2044065 w 6624923"/>
              <a:gd name="connsiteY9790" fmla="*/ 1589723 h 4288440"/>
              <a:gd name="connsiteX9791" fmla="*/ 2039398 w 6624923"/>
              <a:gd name="connsiteY9791" fmla="*/ 1585055 h 4288440"/>
              <a:gd name="connsiteX9792" fmla="*/ 2020634 w 6624923"/>
              <a:gd name="connsiteY9792" fmla="*/ 1580388 h 4288440"/>
              <a:gd name="connsiteX9793" fmla="*/ 2011299 w 6624923"/>
              <a:gd name="connsiteY9793" fmla="*/ 1585055 h 4288440"/>
              <a:gd name="connsiteX9794" fmla="*/ 2001964 w 6624923"/>
              <a:gd name="connsiteY9794" fmla="*/ 1594390 h 4288440"/>
              <a:gd name="connsiteX9795" fmla="*/ 2001964 w 6624923"/>
              <a:gd name="connsiteY9795" fmla="*/ 1603724 h 4288440"/>
              <a:gd name="connsiteX9796" fmla="*/ 2001964 w 6624923"/>
              <a:gd name="connsiteY9796" fmla="*/ 1608392 h 4288440"/>
              <a:gd name="connsiteX9797" fmla="*/ 2001964 w 6624923"/>
              <a:gd name="connsiteY9797" fmla="*/ 1608392 h 4288440"/>
              <a:gd name="connsiteX9798" fmla="*/ 1992630 w 6624923"/>
              <a:gd name="connsiteY9798" fmla="*/ 1608392 h 4288440"/>
              <a:gd name="connsiteX9799" fmla="*/ 1978533 w 6624923"/>
              <a:gd name="connsiteY9799" fmla="*/ 1613059 h 4288440"/>
              <a:gd name="connsiteX9800" fmla="*/ 1969199 w 6624923"/>
              <a:gd name="connsiteY9800" fmla="*/ 1622489 h 4288440"/>
              <a:gd name="connsiteX9801" fmla="*/ 1964531 w 6624923"/>
              <a:gd name="connsiteY9801" fmla="*/ 1622489 h 4288440"/>
              <a:gd name="connsiteX9802" fmla="*/ 1959864 w 6624923"/>
              <a:gd name="connsiteY9802" fmla="*/ 1613059 h 4288440"/>
              <a:gd name="connsiteX9803" fmla="*/ 1959864 w 6624923"/>
              <a:gd name="connsiteY9803" fmla="*/ 1608392 h 4288440"/>
              <a:gd name="connsiteX9804" fmla="*/ 1955197 w 6624923"/>
              <a:gd name="connsiteY9804" fmla="*/ 1608392 h 4288440"/>
              <a:gd name="connsiteX9805" fmla="*/ 1950530 w 6624923"/>
              <a:gd name="connsiteY9805" fmla="*/ 1613059 h 4288440"/>
              <a:gd name="connsiteX9806" fmla="*/ 1950530 w 6624923"/>
              <a:gd name="connsiteY9806" fmla="*/ 1622489 h 4288440"/>
              <a:gd name="connsiteX9807" fmla="*/ 1950530 w 6624923"/>
              <a:gd name="connsiteY9807" fmla="*/ 1631823 h 4288440"/>
              <a:gd name="connsiteX9808" fmla="*/ 1945862 w 6624923"/>
              <a:gd name="connsiteY9808" fmla="*/ 1631823 h 4288440"/>
              <a:gd name="connsiteX9809" fmla="*/ 1941195 w 6624923"/>
              <a:gd name="connsiteY9809" fmla="*/ 1631823 h 4288440"/>
              <a:gd name="connsiteX9810" fmla="*/ 1941195 w 6624923"/>
              <a:gd name="connsiteY9810" fmla="*/ 1627156 h 4288440"/>
              <a:gd name="connsiteX9811" fmla="*/ 1945862 w 6624923"/>
              <a:gd name="connsiteY9811" fmla="*/ 1608392 h 4288440"/>
              <a:gd name="connsiteX9812" fmla="*/ 1945862 w 6624923"/>
              <a:gd name="connsiteY9812" fmla="*/ 1599057 h 4288440"/>
              <a:gd name="connsiteX9813" fmla="*/ 1941195 w 6624923"/>
              <a:gd name="connsiteY9813" fmla="*/ 1589723 h 4288440"/>
              <a:gd name="connsiteX9814" fmla="*/ 1922431 w 6624923"/>
              <a:gd name="connsiteY9814" fmla="*/ 1580293 h 4288440"/>
              <a:gd name="connsiteX9815" fmla="*/ 1908334 w 6624923"/>
              <a:gd name="connsiteY9815" fmla="*/ 1575626 h 4288440"/>
              <a:gd name="connsiteX9816" fmla="*/ 1898999 w 6624923"/>
              <a:gd name="connsiteY9816" fmla="*/ 1566291 h 4288440"/>
              <a:gd name="connsiteX9817" fmla="*/ 1889665 w 6624923"/>
              <a:gd name="connsiteY9817" fmla="*/ 1556957 h 4288440"/>
              <a:gd name="connsiteX9818" fmla="*/ 1880330 w 6624923"/>
              <a:gd name="connsiteY9818" fmla="*/ 1561624 h 4288440"/>
              <a:gd name="connsiteX9819" fmla="*/ 1875663 w 6624923"/>
              <a:gd name="connsiteY9819" fmla="*/ 1566291 h 4288440"/>
              <a:gd name="connsiteX9820" fmla="*/ 1870996 w 6624923"/>
              <a:gd name="connsiteY9820" fmla="*/ 1556957 h 4288440"/>
              <a:gd name="connsiteX9821" fmla="*/ 1870996 w 6624923"/>
              <a:gd name="connsiteY9821" fmla="*/ 1552289 h 4288440"/>
              <a:gd name="connsiteX9822" fmla="*/ 1875663 w 6624923"/>
              <a:gd name="connsiteY9822" fmla="*/ 1552289 h 4288440"/>
              <a:gd name="connsiteX9823" fmla="*/ 1880330 w 6624923"/>
              <a:gd name="connsiteY9823" fmla="*/ 1556957 h 4288440"/>
              <a:gd name="connsiteX9824" fmla="*/ 1884998 w 6624923"/>
              <a:gd name="connsiteY9824" fmla="*/ 1552289 h 4288440"/>
              <a:gd name="connsiteX9825" fmla="*/ 1880330 w 6624923"/>
              <a:gd name="connsiteY9825" fmla="*/ 1547622 h 4288440"/>
              <a:gd name="connsiteX9826" fmla="*/ 1866233 w 6624923"/>
              <a:gd name="connsiteY9826" fmla="*/ 1542955 h 4288440"/>
              <a:gd name="connsiteX9827" fmla="*/ 1847469 w 6624923"/>
              <a:gd name="connsiteY9827" fmla="*/ 1533620 h 4288440"/>
              <a:gd name="connsiteX9828" fmla="*/ 1824038 w 6624923"/>
              <a:gd name="connsiteY9828" fmla="*/ 1514856 h 4288440"/>
              <a:gd name="connsiteX9829" fmla="*/ 1809941 w 6624923"/>
              <a:gd name="connsiteY9829" fmla="*/ 1500759 h 4288440"/>
              <a:gd name="connsiteX9830" fmla="*/ 1795939 w 6624923"/>
              <a:gd name="connsiteY9830" fmla="*/ 1491425 h 4288440"/>
              <a:gd name="connsiteX9831" fmla="*/ 1791272 w 6624923"/>
              <a:gd name="connsiteY9831" fmla="*/ 1491425 h 4288440"/>
              <a:gd name="connsiteX9832" fmla="*/ 1791272 w 6624923"/>
              <a:gd name="connsiteY9832" fmla="*/ 1496092 h 4288440"/>
              <a:gd name="connsiteX9833" fmla="*/ 1786604 w 6624923"/>
              <a:gd name="connsiteY9833" fmla="*/ 1500759 h 4288440"/>
              <a:gd name="connsiteX9834" fmla="*/ 1786604 w 6624923"/>
              <a:gd name="connsiteY9834" fmla="*/ 1500759 h 4288440"/>
              <a:gd name="connsiteX9835" fmla="*/ 1791272 w 6624923"/>
              <a:gd name="connsiteY9835" fmla="*/ 1505426 h 4288440"/>
              <a:gd name="connsiteX9836" fmla="*/ 1795939 w 6624923"/>
              <a:gd name="connsiteY9836" fmla="*/ 1514856 h 4288440"/>
              <a:gd name="connsiteX9837" fmla="*/ 1786604 w 6624923"/>
              <a:gd name="connsiteY9837" fmla="*/ 1510189 h 4288440"/>
              <a:gd name="connsiteX9838" fmla="*/ 1777270 w 6624923"/>
              <a:gd name="connsiteY9838" fmla="*/ 1510189 h 4288440"/>
              <a:gd name="connsiteX9839" fmla="*/ 1786604 w 6624923"/>
              <a:gd name="connsiteY9839" fmla="*/ 1514856 h 4288440"/>
              <a:gd name="connsiteX9840" fmla="*/ 1791272 w 6624923"/>
              <a:gd name="connsiteY9840" fmla="*/ 1524191 h 4288440"/>
              <a:gd name="connsiteX9841" fmla="*/ 1791272 w 6624923"/>
              <a:gd name="connsiteY9841" fmla="*/ 1538288 h 4288440"/>
              <a:gd name="connsiteX9842" fmla="*/ 1786604 w 6624923"/>
              <a:gd name="connsiteY9842" fmla="*/ 1552385 h 4288440"/>
              <a:gd name="connsiteX9843" fmla="*/ 1786604 w 6624923"/>
              <a:gd name="connsiteY9843" fmla="*/ 1557052 h 4288440"/>
              <a:gd name="connsiteX9844" fmla="*/ 1791272 w 6624923"/>
              <a:gd name="connsiteY9844" fmla="*/ 1561719 h 4288440"/>
              <a:gd name="connsiteX9845" fmla="*/ 1786604 w 6624923"/>
              <a:gd name="connsiteY9845" fmla="*/ 1571054 h 4288440"/>
              <a:gd name="connsiteX9846" fmla="*/ 1786604 w 6624923"/>
              <a:gd name="connsiteY9846" fmla="*/ 1575721 h 4288440"/>
              <a:gd name="connsiteX9847" fmla="*/ 1786604 w 6624923"/>
              <a:gd name="connsiteY9847" fmla="*/ 1585151 h 4288440"/>
              <a:gd name="connsiteX9848" fmla="*/ 1781937 w 6624923"/>
              <a:gd name="connsiteY9848" fmla="*/ 1589818 h 4288440"/>
              <a:gd name="connsiteX9849" fmla="*/ 1781937 w 6624923"/>
              <a:gd name="connsiteY9849" fmla="*/ 1585151 h 4288440"/>
              <a:gd name="connsiteX9850" fmla="*/ 1777270 w 6624923"/>
              <a:gd name="connsiteY9850" fmla="*/ 1580483 h 4288440"/>
              <a:gd name="connsiteX9851" fmla="*/ 1777270 w 6624923"/>
              <a:gd name="connsiteY9851" fmla="*/ 1585151 h 4288440"/>
              <a:gd name="connsiteX9852" fmla="*/ 1772603 w 6624923"/>
              <a:gd name="connsiteY9852" fmla="*/ 1589818 h 4288440"/>
              <a:gd name="connsiteX9853" fmla="*/ 1772603 w 6624923"/>
              <a:gd name="connsiteY9853" fmla="*/ 1599152 h 4288440"/>
              <a:gd name="connsiteX9854" fmla="*/ 1772603 w 6624923"/>
              <a:gd name="connsiteY9854" fmla="*/ 1603820 h 4288440"/>
              <a:gd name="connsiteX9855" fmla="*/ 1772603 w 6624923"/>
              <a:gd name="connsiteY9855" fmla="*/ 1599152 h 4288440"/>
              <a:gd name="connsiteX9856" fmla="*/ 1777270 w 6624923"/>
              <a:gd name="connsiteY9856" fmla="*/ 1599152 h 4288440"/>
              <a:gd name="connsiteX9857" fmla="*/ 1786604 w 6624923"/>
              <a:gd name="connsiteY9857" fmla="*/ 1594485 h 4288440"/>
              <a:gd name="connsiteX9858" fmla="*/ 1791272 w 6624923"/>
              <a:gd name="connsiteY9858" fmla="*/ 1580388 h 4288440"/>
              <a:gd name="connsiteX9859" fmla="*/ 1791272 w 6624923"/>
              <a:gd name="connsiteY9859" fmla="*/ 1571054 h 4288440"/>
              <a:gd name="connsiteX9860" fmla="*/ 1795939 w 6624923"/>
              <a:gd name="connsiteY9860" fmla="*/ 1566386 h 4288440"/>
              <a:gd name="connsiteX9861" fmla="*/ 1805273 w 6624923"/>
              <a:gd name="connsiteY9861" fmla="*/ 1561719 h 4288440"/>
              <a:gd name="connsiteX9862" fmla="*/ 1805273 w 6624923"/>
              <a:gd name="connsiteY9862" fmla="*/ 1566386 h 4288440"/>
              <a:gd name="connsiteX9863" fmla="*/ 1805273 w 6624923"/>
              <a:gd name="connsiteY9863" fmla="*/ 1575721 h 4288440"/>
              <a:gd name="connsiteX9864" fmla="*/ 1800606 w 6624923"/>
              <a:gd name="connsiteY9864" fmla="*/ 1589818 h 4288440"/>
              <a:gd name="connsiteX9865" fmla="*/ 1795939 w 6624923"/>
              <a:gd name="connsiteY9865" fmla="*/ 1608582 h 4288440"/>
              <a:gd name="connsiteX9866" fmla="*/ 1791272 w 6624923"/>
              <a:gd name="connsiteY9866" fmla="*/ 1618012 h 4288440"/>
              <a:gd name="connsiteX9867" fmla="*/ 1791272 w 6624923"/>
              <a:gd name="connsiteY9867" fmla="*/ 1627346 h 4288440"/>
              <a:gd name="connsiteX9868" fmla="*/ 1786604 w 6624923"/>
              <a:gd name="connsiteY9868" fmla="*/ 1627346 h 4288440"/>
              <a:gd name="connsiteX9869" fmla="*/ 1777270 w 6624923"/>
              <a:gd name="connsiteY9869" fmla="*/ 1632014 h 4288440"/>
              <a:gd name="connsiteX9870" fmla="*/ 1777270 w 6624923"/>
              <a:gd name="connsiteY9870" fmla="*/ 1636681 h 4288440"/>
              <a:gd name="connsiteX9871" fmla="*/ 1772603 w 6624923"/>
              <a:gd name="connsiteY9871" fmla="*/ 1650778 h 4288440"/>
              <a:gd name="connsiteX9872" fmla="*/ 1772603 w 6624923"/>
              <a:gd name="connsiteY9872" fmla="*/ 1660112 h 4288440"/>
              <a:gd name="connsiteX9873" fmla="*/ 1763268 w 6624923"/>
              <a:gd name="connsiteY9873" fmla="*/ 1660112 h 4288440"/>
              <a:gd name="connsiteX9874" fmla="*/ 1758601 w 6624923"/>
              <a:gd name="connsiteY9874" fmla="*/ 1660112 h 4288440"/>
              <a:gd name="connsiteX9875" fmla="*/ 1753934 w 6624923"/>
              <a:gd name="connsiteY9875" fmla="*/ 1674209 h 4288440"/>
              <a:gd name="connsiteX9876" fmla="*/ 1749266 w 6624923"/>
              <a:gd name="connsiteY9876" fmla="*/ 1688306 h 4288440"/>
              <a:gd name="connsiteX9877" fmla="*/ 1744599 w 6624923"/>
              <a:gd name="connsiteY9877" fmla="*/ 1692974 h 4288440"/>
              <a:gd name="connsiteX9878" fmla="*/ 1744599 w 6624923"/>
              <a:gd name="connsiteY9878" fmla="*/ 1697641 h 4288440"/>
              <a:gd name="connsiteX9879" fmla="*/ 1744599 w 6624923"/>
              <a:gd name="connsiteY9879" fmla="*/ 1706975 h 4288440"/>
              <a:gd name="connsiteX9880" fmla="*/ 1744599 w 6624923"/>
              <a:gd name="connsiteY9880" fmla="*/ 1716405 h 4288440"/>
              <a:gd name="connsiteX9881" fmla="*/ 1744599 w 6624923"/>
              <a:gd name="connsiteY9881" fmla="*/ 1721072 h 4288440"/>
              <a:gd name="connsiteX9882" fmla="*/ 1749266 w 6624923"/>
              <a:gd name="connsiteY9882" fmla="*/ 1716405 h 4288440"/>
              <a:gd name="connsiteX9883" fmla="*/ 1753934 w 6624923"/>
              <a:gd name="connsiteY9883" fmla="*/ 1697641 h 4288440"/>
              <a:gd name="connsiteX9884" fmla="*/ 1753934 w 6624923"/>
              <a:gd name="connsiteY9884" fmla="*/ 1678877 h 4288440"/>
              <a:gd name="connsiteX9885" fmla="*/ 1758601 w 6624923"/>
              <a:gd name="connsiteY9885" fmla="*/ 1664780 h 4288440"/>
              <a:gd name="connsiteX9886" fmla="*/ 1763268 w 6624923"/>
              <a:gd name="connsiteY9886" fmla="*/ 1664780 h 4288440"/>
              <a:gd name="connsiteX9887" fmla="*/ 1763268 w 6624923"/>
              <a:gd name="connsiteY9887" fmla="*/ 1678877 h 4288440"/>
              <a:gd name="connsiteX9888" fmla="*/ 1763268 w 6624923"/>
              <a:gd name="connsiteY9888" fmla="*/ 1688211 h 4288440"/>
              <a:gd name="connsiteX9889" fmla="*/ 1763268 w 6624923"/>
              <a:gd name="connsiteY9889" fmla="*/ 1692878 h 4288440"/>
              <a:gd name="connsiteX9890" fmla="*/ 1767935 w 6624923"/>
              <a:gd name="connsiteY9890" fmla="*/ 1688211 h 4288440"/>
              <a:gd name="connsiteX9891" fmla="*/ 1767935 w 6624923"/>
              <a:gd name="connsiteY9891" fmla="*/ 1683544 h 4288440"/>
              <a:gd name="connsiteX9892" fmla="*/ 1772603 w 6624923"/>
              <a:gd name="connsiteY9892" fmla="*/ 1678877 h 4288440"/>
              <a:gd name="connsiteX9893" fmla="*/ 1772603 w 6624923"/>
              <a:gd name="connsiteY9893" fmla="*/ 1678877 h 4288440"/>
              <a:gd name="connsiteX9894" fmla="*/ 1777270 w 6624923"/>
              <a:gd name="connsiteY9894" fmla="*/ 1683544 h 4288440"/>
              <a:gd name="connsiteX9895" fmla="*/ 1781937 w 6624923"/>
              <a:gd name="connsiteY9895" fmla="*/ 1688211 h 4288440"/>
              <a:gd name="connsiteX9896" fmla="*/ 1777270 w 6624923"/>
              <a:gd name="connsiteY9896" fmla="*/ 1692878 h 4288440"/>
              <a:gd name="connsiteX9897" fmla="*/ 1777270 w 6624923"/>
              <a:gd name="connsiteY9897" fmla="*/ 1692878 h 4288440"/>
              <a:gd name="connsiteX9898" fmla="*/ 1772603 w 6624923"/>
              <a:gd name="connsiteY9898" fmla="*/ 1702213 h 4288440"/>
              <a:gd name="connsiteX9899" fmla="*/ 1772603 w 6624923"/>
              <a:gd name="connsiteY9899" fmla="*/ 1716310 h 4288440"/>
              <a:gd name="connsiteX9900" fmla="*/ 1767935 w 6624923"/>
              <a:gd name="connsiteY9900" fmla="*/ 1730407 h 4288440"/>
              <a:gd name="connsiteX9901" fmla="*/ 1767935 w 6624923"/>
              <a:gd name="connsiteY9901" fmla="*/ 1739741 h 4288440"/>
              <a:gd name="connsiteX9902" fmla="*/ 1767935 w 6624923"/>
              <a:gd name="connsiteY9902" fmla="*/ 1744409 h 4288440"/>
              <a:gd name="connsiteX9903" fmla="*/ 1767935 w 6624923"/>
              <a:gd name="connsiteY9903" fmla="*/ 1749076 h 4288440"/>
              <a:gd name="connsiteX9904" fmla="*/ 1763268 w 6624923"/>
              <a:gd name="connsiteY9904" fmla="*/ 1758410 h 4288440"/>
              <a:gd name="connsiteX9905" fmla="*/ 1758601 w 6624923"/>
              <a:gd name="connsiteY9905" fmla="*/ 1763078 h 4288440"/>
              <a:gd name="connsiteX9906" fmla="*/ 1758601 w 6624923"/>
              <a:gd name="connsiteY9906" fmla="*/ 1777175 h 4288440"/>
              <a:gd name="connsiteX9907" fmla="*/ 1749266 w 6624923"/>
              <a:gd name="connsiteY9907" fmla="*/ 1800606 h 4288440"/>
              <a:gd name="connsiteX9908" fmla="*/ 1744599 w 6624923"/>
              <a:gd name="connsiteY9908" fmla="*/ 1819370 h 4288440"/>
              <a:gd name="connsiteX9909" fmla="*/ 1744599 w 6624923"/>
              <a:gd name="connsiteY9909" fmla="*/ 1838135 h 4288440"/>
              <a:gd name="connsiteX9910" fmla="*/ 1739932 w 6624923"/>
              <a:gd name="connsiteY9910" fmla="*/ 1847564 h 4288440"/>
              <a:gd name="connsiteX9911" fmla="*/ 1739932 w 6624923"/>
              <a:gd name="connsiteY9911" fmla="*/ 1852232 h 4288440"/>
              <a:gd name="connsiteX9912" fmla="*/ 1735264 w 6624923"/>
              <a:gd name="connsiteY9912" fmla="*/ 1856899 h 4288440"/>
              <a:gd name="connsiteX9913" fmla="*/ 1735264 w 6624923"/>
              <a:gd name="connsiteY9913" fmla="*/ 1852232 h 4288440"/>
              <a:gd name="connsiteX9914" fmla="*/ 1730597 w 6624923"/>
              <a:gd name="connsiteY9914" fmla="*/ 1847564 h 4288440"/>
              <a:gd name="connsiteX9915" fmla="*/ 1725930 w 6624923"/>
              <a:gd name="connsiteY9915" fmla="*/ 1852232 h 4288440"/>
              <a:gd name="connsiteX9916" fmla="*/ 1721263 w 6624923"/>
              <a:gd name="connsiteY9916" fmla="*/ 1866329 h 4288440"/>
              <a:gd name="connsiteX9917" fmla="*/ 1721263 w 6624923"/>
              <a:gd name="connsiteY9917" fmla="*/ 1880426 h 4288440"/>
              <a:gd name="connsiteX9918" fmla="*/ 1716596 w 6624923"/>
              <a:gd name="connsiteY9918" fmla="*/ 1899190 h 4288440"/>
              <a:gd name="connsiteX9919" fmla="*/ 1716596 w 6624923"/>
              <a:gd name="connsiteY9919" fmla="*/ 1908524 h 4288440"/>
              <a:gd name="connsiteX9920" fmla="*/ 1711928 w 6624923"/>
              <a:gd name="connsiteY9920" fmla="*/ 1917954 h 4288440"/>
              <a:gd name="connsiteX9921" fmla="*/ 1707261 w 6624923"/>
              <a:gd name="connsiteY9921" fmla="*/ 1922621 h 4288440"/>
              <a:gd name="connsiteX9922" fmla="*/ 1707261 w 6624923"/>
              <a:gd name="connsiteY9922" fmla="*/ 1936718 h 4288440"/>
              <a:gd name="connsiteX9923" fmla="*/ 1702594 w 6624923"/>
              <a:gd name="connsiteY9923" fmla="*/ 1950815 h 4288440"/>
              <a:gd name="connsiteX9924" fmla="*/ 1697927 w 6624923"/>
              <a:gd name="connsiteY9924" fmla="*/ 1955483 h 4288440"/>
              <a:gd name="connsiteX9925" fmla="*/ 1688592 w 6624923"/>
              <a:gd name="connsiteY9925" fmla="*/ 1964817 h 4288440"/>
              <a:gd name="connsiteX9926" fmla="*/ 1683925 w 6624923"/>
              <a:gd name="connsiteY9926" fmla="*/ 1978914 h 4288440"/>
              <a:gd name="connsiteX9927" fmla="*/ 1683925 w 6624923"/>
              <a:gd name="connsiteY9927" fmla="*/ 1997678 h 4288440"/>
              <a:gd name="connsiteX9928" fmla="*/ 1698022 w 6624923"/>
              <a:gd name="connsiteY9928" fmla="*/ 1988249 h 4288440"/>
              <a:gd name="connsiteX9929" fmla="*/ 1712119 w 6624923"/>
              <a:gd name="connsiteY9929" fmla="*/ 1983581 h 4288440"/>
              <a:gd name="connsiteX9930" fmla="*/ 1716786 w 6624923"/>
              <a:gd name="connsiteY9930" fmla="*/ 1978914 h 4288440"/>
              <a:gd name="connsiteX9931" fmla="*/ 1726121 w 6624923"/>
              <a:gd name="connsiteY9931" fmla="*/ 1974247 h 4288440"/>
              <a:gd name="connsiteX9932" fmla="*/ 1730788 w 6624923"/>
              <a:gd name="connsiteY9932" fmla="*/ 1964817 h 4288440"/>
              <a:gd name="connsiteX9933" fmla="*/ 1730788 w 6624923"/>
              <a:gd name="connsiteY9933" fmla="*/ 1964817 h 4288440"/>
              <a:gd name="connsiteX9934" fmla="*/ 1740122 w 6624923"/>
              <a:gd name="connsiteY9934" fmla="*/ 1960150 h 4288440"/>
              <a:gd name="connsiteX9935" fmla="*/ 1744789 w 6624923"/>
              <a:gd name="connsiteY9935" fmla="*/ 1960150 h 4288440"/>
              <a:gd name="connsiteX9936" fmla="*/ 1749457 w 6624923"/>
              <a:gd name="connsiteY9936" fmla="*/ 1955483 h 4288440"/>
              <a:gd name="connsiteX9937" fmla="*/ 1749457 w 6624923"/>
              <a:gd name="connsiteY9937" fmla="*/ 1950815 h 4288440"/>
              <a:gd name="connsiteX9938" fmla="*/ 1754124 w 6624923"/>
              <a:gd name="connsiteY9938" fmla="*/ 1946148 h 4288440"/>
              <a:gd name="connsiteX9939" fmla="*/ 1758791 w 6624923"/>
              <a:gd name="connsiteY9939" fmla="*/ 1941481 h 4288440"/>
              <a:gd name="connsiteX9940" fmla="*/ 1752600 w 6624923"/>
              <a:gd name="connsiteY9940" fmla="*/ 1941481 h 4288440"/>
              <a:gd name="connsiteX9941" fmla="*/ 1752600 w 6624923"/>
              <a:gd name="connsiteY9941" fmla="*/ 1936814 h 4288440"/>
              <a:gd name="connsiteX9942" fmla="*/ 1752600 w 6624923"/>
              <a:gd name="connsiteY9942" fmla="*/ 1932146 h 4288440"/>
              <a:gd name="connsiteX9943" fmla="*/ 1752600 w 6624923"/>
              <a:gd name="connsiteY9943" fmla="*/ 1927479 h 4288440"/>
              <a:gd name="connsiteX9944" fmla="*/ 1761935 w 6624923"/>
              <a:gd name="connsiteY9944" fmla="*/ 1927479 h 4288440"/>
              <a:gd name="connsiteX9945" fmla="*/ 1766602 w 6624923"/>
              <a:gd name="connsiteY9945" fmla="*/ 1922812 h 4288440"/>
              <a:gd name="connsiteX9946" fmla="*/ 1775936 w 6624923"/>
              <a:gd name="connsiteY9946" fmla="*/ 1918145 h 4288440"/>
              <a:gd name="connsiteX9947" fmla="*/ 1785271 w 6624923"/>
              <a:gd name="connsiteY9947" fmla="*/ 1908715 h 4288440"/>
              <a:gd name="connsiteX9948" fmla="*/ 1794605 w 6624923"/>
              <a:gd name="connsiteY9948" fmla="*/ 1913382 h 4288440"/>
              <a:gd name="connsiteX9949" fmla="*/ 1789938 w 6624923"/>
              <a:gd name="connsiteY9949" fmla="*/ 1932146 h 4288440"/>
              <a:gd name="connsiteX9950" fmla="*/ 1771174 w 6624923"/>
              <a:gd name="connsiteY9950" fmla="*/ 1946243 h 4288440"/>
              <a:gd name="connsiteX9951" fmla="*/ 1766507 w 6624923"/>
              <a:gd name="connsiteY9951" fmla="*/ 1950911 h 4288440"/>
              <a:gd name="connsiteX9952" fmla="*/ 1766507 w 6624923"/>
              <a:gd name="connsiteY9952" fmla="*/ 1950911 h 4288440"/>
              <a:gd name="connsiteX9953" fmla="*/ 1775841 w 6624923"/>
              <a:gd name="connsiteY9953" fmla="*/ 1950911 h 4288440"/>
              <a:gd name="connsiteX9954" fmla="*/ 1775841 w 6624923"/>
              <a:gd name="connsiteY9954" fmla="*/ 1960245 h 4288440"/>
              <a:gd name="connsiteX9955" fmla="*/ 1780508 w 6624923"/>
              <a:gd name="connsiteY9955" fmla="*/ 1964912 h 4288440"/>
              <a:gd name="connsiteX9956" fmla="*/ 1780508 w 6624923"/>
              <a:gd name="connsiteY9956" fmla="*/ 1960245 h 4288440"/>
              <a:gd name="connsiteX9957" fmla="*/ 1785176 w 6624923"/>
              <a:gd name="connsiteY9957" fmla="*/ 1955578 h 4288440"/>
              <a:gd name="connsiteX9958" fmla="*/ 1785176 w 6624923"/>
              <a:gd name="connsiteY9958" fmla="*/ 1955578 h 4288440"/>
              <a:gd name="connsiteX9959" fmla="*/ 1789843 w 6624923"/>
              <a:gd name="connsiteY9959" fmla="*/ 1955578 h 4288440"/>
              <a:gd name="connsiteX9960" fmla="*/ 1794510 w 6624923"/>
              <a:gd name="connsiteY9960" fmla="*/ 1950911 h 4288440"/>
              <a:gd name="connsiteX9961" fmla="*/ 1803845 w 6624923"/>
              <a:gd name="connsiteY9961" fmla="*/ 1946243 h 4288440"/>
              <a:gd name="connsiteX9962" fmla="*/ 1803845 w 6624923"/>
              <a:gd name="connsiteY9962" fmla="*/ 1946243 h 4288440"/>
              <a:gd name="connsiteX9963" fmla="*/ 1803845 w 6624923"/>
              <a:gd name="connsiteY9963" fmla="*/ 1950911 h 4288440"/>
              <a:gd name="connsiteX9964" fmla="*/ 1813179 w 6624923"/>
              <a:gd name="connsiteY9964" fmla="*/ 1950911 h 4288440"/>
              <a:gd name="connsiteX9965" fmla="*/ 1822514 w 6624923"/>
              <a:gd name="connsiteY9965" fmla="*/ 1950911 h 4288440"/>
              <a:gd name="connsiteX9966" fmla="*/ 1822514 w 6624923"/>
              <a:gd name="connsiteY9966" fmla="*/ 1955578 h 4288440"/>
              <a:gd name="connsiteX9967" fmla="*/ 1822514 w 6624923"/>
              <a:gd name="connsiteY9967" fmla="*/ 1960245 h 4288440"/>
              <a:gd name="connsiteX9968" fmla="*/ 1822514 w 6624923"/>
              <a:gd name="connsiteY9968" fmla="*/ 1955578 h 4288440"/>
              <a:gd name="connsiteX9969" fmla="*/ 1827181 w 6624923"/>
              <a:gd name="connsiteY9969" fmla="*/ 1950911 h 4288440"/>
              <a:gd name="connsiteX9970" fmla="*/ 1827181 w 6624923"/>
              <a:gd name="connsiteY9970" fmla="*/ 1946243 h 4288440"/>
              <a:gd name="connsiteX9971" fmla="*/ 1831848 w 6624923"/>
              <a:gd name="connsiteY9971" fmla="*/ 1941576 h 4288440"/>
              <a:gd name="connsiteX9972" fmla="*/ 1841183 w 6624923"/>
              <a:gd name="connsiteY9972" fmla="*/ 1936909 h 4288440"/>
              <a:gd name="connsiteX9973" fmla="*/ 1845850 w 6624923"/>
              <a:gd name="connsiteY9973" fmla="*/ 1932242 h 4288440"/>
              <a:gd name="connsiteX9974" fmla="*/ 1841183 w 6624923"/>
              <a:gd name="connsiteY9974" fmla="*/ 1932242 h 4288440"/>
              <a:gd name="connsiteX9975" fmla="*/ 1836515 w 6624923"/>
              <a:gd name="connsiteY9975" fmla="*/ 1932242 h 4288440"/>
              <a:gd name="connsiteX9976" fmla="*/ 1822418 w 6624923"/>
              <a:gd name="connsiteY9976" fmla="*/ 1941576 h 4288440"/>
              <a:gd name="connsiteX9977" fmla="*/ 1813084 w 6624923"/>
              <a:gd name="connsiteY9977" fmla="*/ 1941576 h 4288440"/>
              <a:gd name="connsiteX9978" fmla="*/ 1803749 w 6624923"/>
              <a:gd name="connsiteY9978" fmla="*/ 1936909 h 4288440"/>
              <a:gd name="connsiteX9979" fmla="*/ 1794415 w 6624923"/>
              <a:gd name="connsiteY9979" fmla="*/ 1941576 h 4288440"/>
              <a:gd name="connsiteX9980" fmla="*/ 1789748 w 6624923"/>
              <a:gd name="connsiteY9980" fmla="*/ 1946243 h 4288440"/>
              <a:gd name="connsiteX9981" fmla="*/ 1794415 w 6624923"/>
              <a:gd name="connsiteY9981" fmla="*/ 1936814 h 4288440"/>
              <a:gd name="connsiteX9982" fmla="*/ 1799082 w 6624923"/>
              <a:gd name="connsiteY9982" fmla="*/ 1927384 h 4288440"/>
              <a:gd name="connsiteX9983" fmla="*/ 1799082 w 6624923"/>
              <a:gd name="connsiteY9983" fmla="*/ 1927384 h 4288440"/>
              <a:gd name="connsiteX9984" fmla="*/ 1808417 w 6624923"/>
              <a:gd name="connsiteY9984" fmla="*/ 1927384 h 4288440"/>
              <a:gd name="connsiteX9985" fmla="*/ 1808417 w 6624923"/>
              <a:gd name="connsiteY9985" fmla="*/ 1922717 h 4288440"/>
              <a:gd name="connsiteX9986" fmla="*/ 1803749 w 6624923"/>
              <a:gd name="connsiteY9986" fmla="*/ 1922717 h 4288440"/>
              <a:gd name="connsiteX9987" fmla="*/ 1794415 w 6624923"/>
              <a:gd name="connsiteY9987" fmla="*/ 1918049 h 4288440"/>
              <a:gd name="connsiteX9988" fmla="*/ 1799082 w 6624923"/>
              <a:gd name="connsiteY9988" fmla="*/ 1903952 h 4288440"/>
              <a:gd name="connsiteX9989" fmla="*/ 1808417 w 6624923"/>
              <a:gd name="connsiteY9989" fmla="*/ 1899285 h 4288440"/>
              <a:gd name="connsiteX9990" fmla="*/ 1808417 w 6624923"/>
              <a:gd name="connsiteY9990" fmla="*/ 1899285 h 4288440"/>
              <a:gd name="connsiteX9991" fmla="*/ 1813084 w 6624923"/>
              <a:gd name="connsiteY9991" fmla="*/ 1903952 h 4288440"/>
              <a:gd name="connsiteX9992" fmla="*/ 1813084 w 6624923"/>
              <a:gd name="connsiteY9992" fmla="*/ 1908620 h 4288440"/>
              <a:gd name="connsiteX9993" fmla="*/ 1813084 w 6624923"/>
              <a:gd name="connsiteY9993" fmla="*/ 1918049 h 4288440"/>
              <a:gd name="connsiteX9994" fmla="*/ 1817751 w 6624923"/>
              <a:gd name="connsiteY9994" fmla="*/ 1922717 h 4288440"/>
              <a:gd name="connsiteX9995" fmla="*/ 1822418 w 6624923"/>
              <a:gd name="connsiteY9995" fmla="*/ 1927384 h 4288440"/>
              <a:gd name="connsiteX9996" fmla="*/ 1831848 w 6624923"/>
              <a:gd name="connsiteY9996" fmla="*/ 1922717 h 4288440"/>
              <a:gd name="connsiteX9997" fmla="*/ 1841183 w 6624923"/>
              <a:gd name="connsiteY9997" fmla="*/ 1918049 h 4288440"/>
              <a:gd name="connsiteX9998" fmla="*/ 1855184 w 6624923"/>
              <a:gd name="connsiteY9998" fmla="*/ 1918049 h 4288440"/>
              <a:gd name="connsiteX9999" fmla="*/ 1859852 w 6624923"/>
              <a:gd name="connsiteY9999" fmla="*/ 1913382 h 4288440"/>
              <a:gd name="connsiteX10000" fmla="*/ 1859852 w 6624923"/>
              <a:gd name="connsiteY10000" fmla="*/ 1913382 h 4288440"/>
              <a:gd name="connsiteX10001" fmla="*/ 1855184 w 6624923"/>
              <a:gd name="connsiteY10001" fmla="*/ 1913382 h 4288440"/>
              <a:gd name="connsiteX10002" fmla="*/ 1850517 w 6624923"/>
              <a:gd name="connsiteY10002" fmla="*/ 1908715 h 4288440"/>
              <a:gd name="connsiteX10003" fmla="*/ 1850517 w 6624923"/>
              <a:gd name="connsiteY10003" fmla="*/ 1908715 h 4288440"/>
              <a:gd name="connsiteX10004" fmla="*/ 1855184 w 6624923"/>
              <a:gd name="connsiteY10004" fmla="*/ 1904048 h 4288440"/>
              <a:gd name="connsiteX10005" fmla="*/ 1859852 w 6624923"/>
              <a:gd name="connsiteY10005" fmla="*/ 1889951 h 4288440"/>
              <a:gd name="connsiteX10006" fmla="*/ 1859852 w 6624923"/>
              <a:gd name="connsiteY10006" fmla="*/ 1875854 h 4288440"/>
              <a:gd name="connsiteX10007" fmla="*/ 1864519 w 6624923"/>
              <a:gd name="connsiteY10007" fmla="*/ 1871186 h 4288440"/>
              <a:gd name="connsiteX10008" fmla="*/ 1869186 w 6624923"/>
              <a:gd name="connsiteY10008" fmla="*/ 1875854 h 4288440"/>
              <a:gd name="connsiteX10009" fmla="*/ 1873853 w 6624923"/>
              <a:gd name="connsiteY10009" fmla="*/ 1875854 h 4288440"/>
              <a:gd name="connsiteX10010" fmla="*/ 1873853 w 6624923"/>
              <a:gd name="connsiteY10010" fmla="*/ 1880521 h 4288440"/>
              <a:gd name="connsiteX10011" fmla="*/ 1878521 w 6624923"/>
              <a:gd name="connsiteY10011" fmla="*/ 1880521 h 4288440"/>
              <a:gd name="connsiteX10012" fmla="*/ 1883188 w 6624923"/>
              <a:gd name="connsiteY10012" fmla="*/ 1871091 h 4288440"/>
              <a:gd name="connsiteX10013" fmla="*/ 1887855 w 6624923"/>
              <a:gd name="connsiteY10013" fmla="*/ 1861661 h 4288440"/>
              <a:gd name="connsiteX10014" fmla="*/ 1892522 w 6624923"/>
              <a:gd name="connsiteY10014" fmla="*/ 1861661 h 4288440"/>
              <a:gd name="connsiteX10015" fmla="*/ 1897189 w 6624923"/>
              <a:gd name="connsiteY10015" fmla="*/ 1856994 h 4288440"/>
              <a:gd name="connsiteX10016" fmla="*/ 1901857 w 6624923"/>
              <a:gd name="connsiteY10016" fmla="*/ 1847660 h 4288440"/>
              <a:gd name="connsiteX10017" fmla="*/ 1906524 w 6624923"/>
              <a:gd name="connsiteY10017" fmla="*/ 1833563 h 4288440"/>
              <a:gd name="connsiteX10018" fmla="*/ 1911191 w 6624923"/>
              <a:gd name="connsiteY10018" fmla="*/ 1824133 h 4288440"/>
              <a:gd name="connsiteX10019" fmla="*/ 1929956 w 6624923"/>
              <a:gd name="connsiteY10019" fmla="*/ 1781937 h 4288440"/>
              <a:gd name="connsiteX10020" fmla="*/ 1944053 w 6624923"/>
              <a:gd name="connsiteY10020" fmla="*/ 1744409 h 4288440"/>
              <a:gd name="connsiteX10021" fmla="*/ 1958150 w 6624923"/>
              <a:gd name="connsiteY10021" fmla="*/ 1711547 h 4288440"/>
              <a:gd name="connsiteX10022" fmla="*/ 1972247 w 6624923"/>
              <a:gd name="connsiteY10022" fmla="*/ 1688116 h 4288440"/>
              <a:gd name="connsiteX10023" fmla="*/ 1981581 w 6624923"/>
              <a:gd name="connsiteY10023" fmla="*/ 1678781 h 4288440"/>
              <a:gd name="connsiteX10024" fmla="*/ 1986248 w 6624923"/>
              <a:gd name="connsiteY10024" fmla="*/ 1678781 h 4288440"/>
              <a:gd name="connsiteX10025" fmla="*/ 1986248 w 6624923"/>
              <a:gd name="connsiteY10025" fmla="*/ 1683449 h 4288440"/>
              <a:gd name="connsiteX10026" fmla="*/ 1986248 w 6624923"/>
              <a:gd name="connsiteY10026" fmla="*/ 1688116 h 4288440"/>
              <a:gd name="connsiteX10027" fmla="*/ 1981581 w 6624923"/>
              <a:gd name="connsiteY10027" fmla="*/ 1692783 h 4288440"/>
              <a:gd name="connsiteX10028" fmla="*/ 1976914 w 6624923"/>
              <a:gd name="connsiteY10028" fmla="*/ 1692783 h 4288440"/>
              <a:gd name="connsiteX10029" fmla="*/ 1976914 w 6624923"/>
              <a:gd name="connsiteY10029" fmla="*/ 1697450 h 4288440"/>
              <a:gd name="connsiteX10030" fmla="*/ 1972247 w 6624923"/>
              <a:gd name="connsiteY10030" fmla="*/ 1706785 h 4288440"/>
              <a:gd name="connsiteX10031" fmla="*/ 1967579 w 6624923"/>
              <a:gd name="connsiteY10031" fmla="*/ 1716214 h 4288440"/>
              <a:gd name="connsiteX10032" fmla="*/ 1972247 w 6624923"/>
              <a:gd name="connsiteY10032" fmla="*/ 1716214 h 4288440"/>
              <a:gd name="connsiteX10033" fmla="*/ 1976914 w 6624923"/>
              <a:gd name="connsiteY10033" fmla="*/ 1711547 h 4288440"/>
              <a:gd name="connsiteX10034" fmla="*/ 1981581 w 6624923"/>
              <a:gd name="connsiteY10034" fmla="*/ 1702118 h 4288440"/>
              <a:gd name="connsiteX10035" fmla="*/ 1986248 w 6624923"/>
              <a:gd name="connsiteY10035" fmla="*/ 1692783 h 4288440"/>
              <a:gd name="connsiteX10036" fmla="*/ 1990916 w 6624923"/>
              <a:gd name="connsiteY10036" fmla="*/ 1692783 h 4288440"/>
              <a:gd name="connsiteX10037" fmla="*/ 1995583 w 6624923"/>
              <a:gd name="connsiteY10037" fmla="*/ 1697450 h 4288440"/>
              <a:gd name="connsiteX10038" fmla="*/ 1990916 w 6624923"/>
              <a:gd name="connsiteY10038" fmla="*/ 1706785 h 4288440"/>
              <a:gd name="connsiteX10039" fmla="*/ 1990916 w 6624923"/>
              <a:gd name="connsiteY10039" fmla="*/ 1711452 h 4288440"/>
              <a:gd name="connsiteX10040" fmla="*/ 2000250 w 6624923"/>
              <a:gd name="connsiteY10040" fmla="*/ 1706785 h 4288440"/>
              <a:gd name="connsiteX10041" fmla="*/ 2004917 w 6624923"/>
              <a:gd name="connsiteY10041" fmla="*/ 1702118 h 4288440"/>
              <a:gd name="connsiteX10042" fmla="*/ 2009585 w 6624923"/>
              <a:gd name="connsiteY10042" fmla="*/ 1702118 h 4288440"/>
              <a:gd name="connsiteX10043" fmla="*/ 2004917 w 6624923"/>
              <a:gd name="connsiteY10043" fmla="*/ 1706785 h 4288440"/>
              <a:gd name="connsiteX10044" fmla="*/ 2000250 w 6624923"/>
              <a:gd name="connsiteY10044" fmla="*/ 1720882 h 4288440"/>
              <a:gd name="connsiteX10045" fmla="*/ 1990916 w 6624923"/>
              <a:gd name="connsiteY10045" fmla="*/ 1730216 h 4288440"/>
              <a:gd name="connsiteX10046" fmla="*/ 1986248 w 6624923"/>
              <a:gd name="connsiteY10046" fmla="*/ 1734884 h 4288440"/>
              <a:gd name="connsiteX10047" fmla="*/ 1981581 w 6624923"/>
              <a:gd name="connsiteY10047" fmla="*/ 1734884 h 4288440"/>
              <a:gd name="connsiteX10048" fmla="*/ 1976914 w 6624923"/>
              <a:gd name="connsiteY10048" fmla="*/ 1739551 h 4288440"/>
              <a:gd name="connsiteX10049" fmla="*/ 1976914 w 6624923"/>
              <a:gd name="connsiteY10049" fmla="*/ 1753648 h 4288440"/>
              <a:gd name="connsiteX10050" fmla="*/ 1976914 w 6624923"/>
              <a:gd name="connsiteY10050" fmla="*/ 1758315 h 4288440"/>
              <a:gd name="connsiteX10051" fmla="*/ 1967579 w 6624923"/>
              <a:gd name="connsiteY10051" fmla="*/ 1758315 h 4288440"/>
              <a:gd name="connsiteX10052" fmla="*/ 1958245 w 6624923"/>
              <a:gd name="connsiteY10052" fmla="*/ 1767650 h 4288440"/>
              <a:gd name="connsiteX10053" fmla="*/ 1953578 w 6624923"/>
              <a:gd name="connsiteY10053" fmla="*/ 1781747 h 4288440"/>
              <a:gd name="connsiteX10054" fmla="*/ 1948910 w 6624923"/>
              <a:gd name="connsiteY10054" fmla="*/ 1795843 h 4288440"/>
              <a:gd name="connsiteX10055" fmla="*/ 1944243 w 6624923"/>
              <a:gd name="connsiteY10055" fmla="*/ 1800511 h 4288440"/>
              <a:gd name="connsiteX10056" fmla="*/ 1934909 w 6624923"/>
              <a:gd name="connsiteY10056" fmla="*/ 1809845 h 4288440"/>
              <a:gd name="connsiteX10057" fmla="*/ 1925574 w 6624923"/>
              <a:gd name="connsiteY10057" fmla="*/ 1814513 h 4288440"/>
              <a:gd name="connsiteX10058" fmla="*/ 1920907 w 6624923"/>
              <a:gd name="connsiteY10058" fmla="*/ 1823847 h 4288440"/>
              <a:gd name="connsiteX10059" fmla="*/ 1916239 w 6624923"/>
              <a:gd name="connsiteY10059" fmla="*/ 1833277 h 4288440"/>
              <a:gd name="connsiteX10060" fmla="*/ 1920907 w 6624923"/>
              <a:gd name="connsiteY10060" fmla="*/ 1842611 h 4288440"/>
              <a:gd name="connsiteX10061" fmla="*/ 1920907 w 6624923"/>
              <a:gd name="connsiteY10061" fmla="*/ 1842611 h 4288440"/>
              <a:gd name="connsiteX10062" fmla="*/ 1916239 w 6624923"/>
              <a:gd name="connsiteY10062" fmla="*/ 1852041 h 4288440"/>
              <a:gd name="connsiteX10063" fmla="*/ 1906905 w 6624923"/>
              <a:gd name="connsiteY10063" fmla="*/ 1856708 h 4288440"/>
              <a:gd name="connsiteX10064" fmla="*/ 1906905 w 6624923"/>
              <a:gd name="connsiteY10064" fmla="*/ 1861376 h 4288440"/>
              <a:gd name="connsiteX10065" fmla="*/ 1906905 w 6624923"/>
              <a:gd name="connsiteY10065" fmla="*/ 1866043 h 4288440"/>
              <a:gd name="connsiteX10066" fmla="*/ 1916239 w 6624923"/>
              <a:gd name="connsiteY10066" fmla="*/ 1861376 h 4288440"/>
              <a:gd name="connsiteX10067" fmla="*/ 1920907 w 6624923"/>
              <a:gd name="connsiteY10067" fmla="*/ 1856708 h 4288440"/>
              <a:gd name="connsiteX10068" fmla="*/ 1916239 w 6624923"/>
              <a:gd name="connsiteY10068" fmla="*/ 1866138 h 4288440"/>
              <a:gd name="connsiteX10069" fmla="*/ 1916239 w 6624923"/>
              <a:gd name="connsiteY10069" fmla="*/ 1875473 h 4288440"/>
              <a:gd name="connsiteX10070" fmla="*/ 1911572 w 6624923"/>
              <a:gd name="connsiteY10070" fmla="*/ 1880140 h 4288440"/>
              <a:gd name="connsiteX10071" fmla="*/ 1906905 w 6624923"/>
              <a:gd name="connsiteY10071" fmla="*/ 1889474 h 4288440"/>
              <a:gd name="connsiteX10072" fmla="*/ 1902238 w 6624923"/>
              <a:gd name="connsiteY10072" fmla="*/ 1898809 h 4288440"/>
              <a:gd name="connsiteX10073" fmla="*/ 1897571 w 6624923"/>
              <a:gd name="connsiteY10073" fmla="*/ 1898809 h 4288440"/>
              <a:gd name="connsiteX10074" fmla="*/ 1902238 w 6624923"/>
              <a:gd name="connsiteY10074" fmla="*/ 1898809 h 4288440"/>
              <a:gd name="connsiteX10075" fmla="*/ 1906905 w 6624923"/>
              <a:gd name="connsiteY10075" fmla="*/ 1898809 h 4288440"/>
              <a:gd name="connsiteX10076" fmla="*/ 1916239 w 6624923"/>
              <a:gd name="connsiteY10076" fmla="*/ 1894142 h 4288440"/>
              <a:gd name="connsiteX10077" fmla="*/ 1920907 w 6624923"/>
              <a:gd name="connsiteY10077" fmla="*/ 1884807 h 4288440"/>
              <a:gd name="connsiteX10078" fmla="*/ 1930241 w 6624923"/>
              <a:gd name="connsiteY10078" fmla="*/ 1880140 h 4288440"/>
              <a:gd name="connsiteX10079" fmla="*/ 1949006 w 6624923"/>
              <a:gd name="connsiteY10079" fmla="*/ 1870710 h 4288440"/>
              <a:gd name="connsiteX10080" fmla="*/ 1981772 w 6624923"/>
              <a:gd name="connsiteY10080" fmla="*/ 1861280 h 4288440"/>
              <a:gd name="connsiteX10081" fmla="*/ 2005203 w 6624923"/>
              <a:gd name="connsiteY10081" fmla="*/ 1847183 h 4288440"/>
              <a:gd name="connsiteX10082" fmla="*/ 2009870 w 6624923"/>
              <a:gd name="connsiteY10082" fmla="*/ 1847183 h 4288440"/>
              <a:gd name="connsiteX10083" fmla="*/ 2014538 w 6624923"/>
              <a:gd name="connsiteY10083" fmla="*/ 1842516 h 4288440"/>
              <a:gd name="connsiteX10084" fmla="*/ 2023872 w 6624923"/>
              <a:gd name="connsiteY10084" fmla="*/ 1837849 h 4288440"/>
              <a:gd name="connsiteX10085" fmla="*/ 2028539 w 6624923"/>
              <a:gd name="connsiteY10085" fmla="*/ 1837849 h 4288440"/>
              <a:gd name="connsiteX10086" fmla="*/ 2037874 w 6624923"/>
              <a:gd name="connsiteY10086" fmla="*/ 1828514 h 4288440"/>
              <a:gd name="connsiteX10087" fmla="*/ 2051971 w 6624923"/>
              <a:gd name="connsiteY10087" fmla="*/ 1819180 h 4288440"/>
              <a:gd name="connsiteX10088" fmla="*/ 2066068 w 6624923"/>
              <a:gd name="connsiteY10088" fmla="*/ 1809750 h 4288440"/>
              <a:gd name="connsiteX10089" fmla="*/ 2080165 w 6624923"/>
              <a:gd name="connsiteY10089" fmla="*/ 1800416 h 4288440"/>
              <a:gd name="connsiteX10090" fmla="*/ 2089499 w 6624923"/>
              <a:gd name="connsiteY10090" fmla="*/ 1790986 h 4288440"/>
              <a:gd name="connsiteX10091" fmla="*/ 2098929 w 6624923"/>
              <a:gd name="connsiteY10091" fmla="*/ 1786318 h 4288440"/>
              <a:gd name="connsiteX10092" fmla="*/ 2108264 w 6624923"/>
              <a:gd name="connsiteY10092" fmla="*/ 1781651 h 4288440"/>
              <a:gd name="connsiteX10093" fmla="*/ 2112931 w 6624923"/>
              <a:gd name="connsiteY10093" fmla="*/ 1781651 h 4288440"/>
              <a:gd name="connsiteX10094" fmla="*/ 2117598 w 6624923"/>
              <a:gd name="connsiteY10094" fmla="*/ 1776984 h 4288440"/>
              <a:gd name="connsiteX10095" fmla="*/ 2117598 w 6624923"/>
              <a:gd name="connsiteY10095" fmla="*/ 1772317 h 4288440"/>
              <a:gd name="connsiteX10096" fmla="*/ 2122265 w 6624923"/>
              <a:gd name="connsiteY10096" fmla="*/ 1767650 h 4288440"/>
              <a:gd name="connsiteX10097" fmla="*/ 2145697 w 6624923"/>
              <a:gd name="connsiteY10097" fmla="*/ 1753553 h 4288440"/>
              <a:gd name="connsiteX10098" fmla="*/ 2164461 w 6624923"/>
              <a:gd name="connsiteY10098" fmla="*/ 1739456 h 4288440"/>
              <a:gd name="connsiteX10099" fmla="*/ 2173796 w 6624923"/>
              <a:gd name="connsiteY10099" fmla="*/ 1730121 h 4288440"/>
              <a:gd name="connsiteX10100" fmla="*/ 2178463 w 6624923"/>
              <a:gd name="connsiteY10100" fmla="*/ 1720787 h 4288440"/>
              <a:gd name="connsiteX10101" fmla="*/ 2187797 w 6624923"/>
              <a:gd name="connsiteY10101" fmla="*/ 1711452 h 4288440"/>
              <a:gd name="connsiteX10102" fmla="*/ 2197132 w 6624923"/>
              <a:gd name="connsiteY10102" fmla="*/ 1706785 h 4288440"/>
              <a:gd name="connsiteX10103" fmla="*/ 2201799 w 6624923"/>
              <a:gd name="connsiteY10103" fmla="*/ 1702118 h 4288440"/>
              <a:gd name="connsiteX10104" fmla="*/ 2206466 w 6624923"/>
              <a:gd name="connsiteY10104" fmla="*/ 1697450 h 4288440"/>
              <a:gd name="connsiteX10105" fmla="*/ 2215801 w 6624923"/>
              <a:gd name="connsiteY10105" fmla="*/ 1688116 h 4288440"/>
              <a:gd name="connsiteX10106" fmla="*/ 2225135 w 6624923"/>
              <a:gd name="connsiteY10106" fmla="*/ 1683449 h 4288440"/>
              <a:gd name="connsiteX10107" fmla="*/ 2229803 w 6624923"/>
              <a:gd name="connsiteY10107" fmla="*/ 1688116 h 4288440"/>
              <a:gd name="connsiteX10108" fmla="*/ 2234470 w 6624923"/>
              <a:gd name="connsiteY10108" fmla="*/ 1688116 h 4288440"/>
              <a:gd name="connsiteX10109" fmla="*/ 2248567 w 6624923"/>
              <a:gd name="connsiteY10109" fmla="*/ 1683449 h 4288440"/>
              <a:gd name="connsiteX10110" fmla="*/ 2257901 w 6624923"/>
              <a:gd name="connsiteY10110" fmla="*/ 1674019 h 4288440"/>
              <a:gd name="connsiteX10111" fmla="*/ 2262569 w 6624923"/>
              <a:gd name="connsiteY10111" fmla="*/ 1674019 h 4288440"/>
              <a:gd name="connsiteX10112" fmla="*/ 2262569 w 6624923"/>
              <a:gd name="connsiteY10112" fmla="*/ 1678686 h 4288440"/>
              <a:gd name="connsiteX10113" fmla="*/ 2257901 w 6624923"/>
              <a:gd name="connsiteY10113" fmla="*/ 1683353 h 4288440"/>
              <a:gd name="connsiteX10114" fmla="*/ 2253234 w 6624923"/>
              <a:gd name="connsiteY10114" fmla="*/ 1688021 h 4288440"/>
              <a:gd name="connsiteX10115" fmla="*/ 2248567 w 6624923"/>
              <a:gd name="connsiteY10115" fmla="*/ 1692688 h 4288440"/>
              <a:gd name="connsiteX10116" fmla="*/ 2243900 w 6624923"/>
              <a:gd name="connsiteY10116" fmla="*/ 1692688 h 4288440"/>
              <a:gd name="connsiteX10117" fmla="*/ 2239232 w 6624923"/>
              <a:gd name="connsiteY10117" fmla="*/ 1697355 h 4288440"/>
              <a:gd name="connsiteX10118" fmla="*/ 2229898 w 6624923"/>
              <a:gd name="connsiteY10118" fmla="*/ 1702022 h 4288440"/>
              <a:gd name="connsiteX10119" fmla="*/ 2225231 w 6624923"/>
              <a:gd name="connsiteY10119" fmla="*/ 1702022 h 4288440"/>
              <a:gd name="connsiteX10120" fmla="*/ 2215896 w 6624923"/>
              <a:gd name="connsiteY10120" fmla="*/ 1706689 h 4288440"/>
              <a:gd name="connsiteX10121" fmla="*/ 2201799 w 6624923"/>
              <a:gd name="connsiteY10121" fmla="*/ 1716119 h 4288440"/>
              <a:gd name="connsiteX10122" fmla="*/ 2192465 w 6624923"/>
              <a:gd name="connsiteY10122" fmla="*/ 1734884 h 4288440"/>
              <a:gd name="connsiteX10123" fmla="*/ 2178368 w 6624923"/>
              <a:gd name="connsiteY10123" fmla="*/ 1744313 h 4288440"/>
              <a:gd name="connsiteX10124" fmla="*/ 2173700 w 6624923"/>
              <a:gd name="connsiteY10124" fmla="*/ 1753648 h 4288440"/>
              <a:gd name="connsiteX10125" fmla="*/ 2173700 w 6624923"/>
              <a:gd name="connsiteY10125" fmla="*/ 1753648 h 4288440"/>
              <a:gd name="connsiteX10126" fmla="*/ 2178368 w 6624923"/>
              <a:gd name="connsiteY10126" fmla="*/ 1753648 h 4288440"/>
              <a:gd name="connsiteX10127" fmla="*/ 2187702 w 6624923"/>
              <a:gd name="connsiteY10127" fmla="*/ 1744313 h 4288440"/>
              <a:gd name="connsiteX10128" fmla="*/ 2197037 w 6624923"/>
              <a:gd name="connsiteY10128" fmla="*/ 1734884 h 4288440"/>
              <a:gd name="connsiteX10129" fmla="*/ 2197037 w 6624923"/>
              <a:gd name="connsiteY10129" fmla="*/ 1725549 h 4288440"/>
              <a:gd name="connsiteX10130" fmla="*/ 2197037 w 6624923"/>
              <a:gd name="connsiteY10130" fmla="*/ 1725549 h 4288440"/>
              <a:gd name="connsiteX10131" fmla="*/ 2201704 w 6624923"/>
              <a:gd name="connsiteY10131" fmla="*/ 1725549 h 4288440"/>
              <a:gd name="connsiteX10132" fmla="*/ 2206371 w 6624923"/>
              <a:gd name="connsiteY10132" fmla="*/ 1725549 h 4288440"/>
              <a:gd name="connsiteX10133" fmla="*/ 2211038 w 6624923"/>
              <a:gd name="connsiteY10133" fmla="*/ 1720882 h 4288440"/>
              <a:gd name="connsiteX10134" fmla="*/ 2220373 w 6624923"/>
              <a:gd name="connsiteY10134" fmla="*/ 1716214 h 4288440"/>
              <a:gd name="connsiteX10135" fmla="*/ 2225040 w 6624923"/>
              <a:gd name="connsiteY10135" fmla="*/ 1716214 h 4288440"/>
              <a:gd name="connsiteX10136" fmla="*/ 2225040 w 6624923"/>
              <a:gd name="connsiteY10136" fmla="*/ 1720882 h 4288440"/>
              <a:gd name="connsiteX10137" fmla="*/ 2220373 w 6624923"/>
              <a:gd name="connsiteY10137" fmla="*/ 1725549 h 4288440"/>
              <a:gd name="connsiteX10138" fmla="*/ 2211038 w 6624923"/>
              <a:gd name="connsiteY10138" fmla="*/ 1734884 h 4288440"/>
              <a:gd name="connsiteX10139" fmla="*/ 2220373 w 6624923"/>
              <a:gd name="connsiteY10139" fmla="*/ 1734884 h 4288440"/>
              <a:gd name="connsiteX10140" fmla="*/ 2225040 w 6624923"/>
              <a:gd name="connsiteY10140" fmla="*/ 1734884 h 4288440"/>
              <a:gd name="connsiteX10141" fmla="*/ 2220373 w 6624923"/>
              <a:gd name="connsiteY10141" fmla="*/ 1744313 h 4288440"/>
              <a:gd name="connsiteX10142" fmla="*/ 2201609 w 6624923"/>
              <a:gd name="connsiteY10142" fmla="*/ 1758410 h 4288440"/>
              <a:gd name="connsiteX10143" fmla="*/ 2196941 w 6624923"/>
              <a:gd name="connsiteY10143" fmla="*/ 1758410 h 4288440"/>
              <a:gd name="connsiteX10144" fmla="*/ 2201609 w 6624923"/>
              <a:gd name="connsiteY10144" fmla="*/ 1753743 h 4288440"/>
              <a:gd name="connsiteX10145" fmla="*/ 2201609 w 6624923"/>
              <a:gd name="connsiteY10145" fmla="*/ 1749076 h 4288440"/>
              <a:gd name="connsiteX10146" fmla="*/ 2192274 w 6624923"/>
              <a:gd name="connsiteY10146" fmla="*/ 1753743 h 4288440"/>
              <a:gd name="connsiteX10147" fmla="*/ 2187607 w 6624923"/>
              <a:gd name="connsiteY10147" fmla="*/ 1763078 h 4288440"/>
              <a:gd name="connsiteX10148" fmla="*/ 2182940 w 6624923"/>
              <a:gd name="connsiteY10148" fmla="*/ 1767745 h 4288440"/>
              <a:gd name="connsiteX10149" fmla="*/ 2178272 w 6624923"/>
              <a:gd name="connsiteY10149" fmla="*/ 1772412 h 4288440"/>
              <a:gd name="connsiteX10150" fmla="*/ 2164175 w 6624923"/>
              <a:gd name="connsiteY10150" fmla="*/ 1772412 h 4288440"/>
              <a:gd name="connsiteX10151" fmla="*/ 2145411 w 6624923"/>
              <a:gd name="connsiteY10151" fmla="*/ 1772412 h 4288440"/>
              <a:gd name="connsiteX10152" fmla="*/ 2159508 w 6624923"/>
              <a:gd name="connsiteY10152" fmla="*/ 1777079 h 4288440"/>
              <a:gd name="connsiteX10153" fmla="*/ 2173605 w 6624923"/>
              <a:gd name="connsiteY10153" fmla="*/ 1786414 h 4288440"/>
              <a:gd name="connsiteX10154" fmla="*/ 2150174 w 6624923"/>
              <a:gd name="connsiteY10154" fmla="*/ 1805178 h 4288440"/>
              <a:gd name="connsiteX10155" fmla="*/ 2136077 w 6624923"/>
              <a:gd name="connsiteY10155" fmla="*/ 1823942 h 4288440"/>
              <a:gd name="connsiteX10156" fmla="*/ 2131409 w 6624923"/>
              <a:gd name="connsiteY10156" fmla="*/ 1828610 h 4288440"/>
              <a:gd name="connsiteX10157" fmla="*/ 2131409 w 6624923"/>
              <a:gd name="connsiteY10157" fmla="*/ 1833277 h 4288440"/>
              <a:gd name="connsiteX10158" fmla="*/ 2126742 w 6624923"/>
              <a:gd name="connsiteY10158" fmla="*/ 1842611 h 4288440"/>
              <a:gd name="connsiteX10159" fmla="*/ 2112645 w 6624923"/>
              <a:gd name="connsiteY10159" fmla="*/ 1856708 h 4288440"/>
              <a:gd name="connsiteX10160" fmla="*/ 2089214 w 6624923"/>
              <a:gd name="connsiteY10160" fmla="*/ 1884902 h 4288440"/>
              <a:gd name="connsiteX10161" fmla="*/ 2075117 w 6624923"/>
              <a:gd name="connsiteY10161" fmla="*/ 1898999 h 4288440"/>
              <a:gd name="connsiteX10162" fmla="*/ 2061020 w 6624923"/>
              <a:gd name="connsiteY10162" fmla="*/ 1908334 h 4288440"/>
              <a:gd name="connsiteX10163" fmla="*/ 2051685 w 6624923"/>
              <a:gd name="connsiteY10163" fmla="*/ 1908334 h 4288440"/>
              <a:gd name="connsiteX10164" fmla="*/ 2047018 w 6624923"/>
              <a:gd name="connsiteY10164" fmla="*/ 1903667 h 4288440"/>
              <a:gd name="connsiteX10165" fmla="*/ 2051685 w 6624923"/>
              <a:gd name="connsiteY10165" fmla="*/ 1898999 h 4288440"/>
              <a:gd name="connsiteX10166" fmla="*/ 2061020 w 6624923"/>
              <a:gd name="connsiteY10166" fmla="*/ 1889665 h 4288440"/>
              <a:gd name="connsiteX10167" fmla="*/ 2065687 w 6624923"/>
              <a:gd name="connsiteY10167" fmla="*/ 1884998 h 4288440"/>
              <a:gd name="connsiteX10168" fmla="*/ 2065687 w 6624923"/>
              <a:gd name="connsiteY10168" fmla="*/ 1880330 h 4288440"/>
              <a:gd name="connsiteX10169" fmla="*/ 2065687 w 6624923"/>
              <a:gd name="connsiteY10169" fmla="*/ 1875663 h 4288440"/>
              <a:gd name="connsiteX10170" fmla="*/ 2070354 w 6624923"/>
              <a:gd name="connsiteY10170" fmla="*/ 1866329 h 4288440"/>
              <a:gd name="connsiteX10171" fmla="*/ 2070354 w 6624923"/>
              <a:gd name="connsiteY10171" fmla="*/ 1866329 h 4288440"/>
              <a:gd name="connsiteX10172" fmla="*/ 2079689 w 6624923"/>
              <a:gd name="connsiteY10172" fmla="*/ 1861661 h 4288440"/>
              <a:gd name="connsiteX10173" fmla="*/ 2089023 w 6624923"/>
              <a:gd name="connsiteY10173" fmla="*/ 1856994 h 4288440"/>
              <a:gd name="connsiteX10174" fmla="*/ 2093690 w 6624923"/>
              <a:gd name="connsiteY10174" fmla="*/ 1852327 h 4288440"/>
              <a:gd name="connsiteX10175" fmla="*/ 2093690 w 6624923"/>
              <a:gd name="connsiteY10175" fmla="*/ 1847660 h 4288440"/>
              <a:gd name="connsiteX10176" fmla="*/ 2098358 w 6624923"/>
              <a:gd name="connsiteY10176" fmla="*/ 1842992 h 4288440"/>
              <a:gd name="connsiteX10177" fmla="*/ 2103025 w 6624923"/>
              <a:gd name="connsiteY10177" fmla="*/ 1838325 h 4288440"/>
              <a:gd name="connsiteX10178" fmla="*/ 2103025 w 6624923"/>
              <a:gd name="connsiteY10178" fmla="*/ 1833658 h 4288440"/>
              <a:gd name="connsiteX10179" fmla="*/ 2098358 w 6624923"/>
              <a:gd name="connsiteY10179" fmla="*/ 1838325 h 4288440"/>
              <a:gd name="connsiteX10180" fmla="*/ 2088928 w 6624923"/>
              <a:gd name="connsiteY10180" fmla="*/ 1847755 h 4288440"/>
              <a:gd name="connsiteX10181" fmla="*/ 2079593 w 6624923"/>
              <a:gd name="connsiteY10181" fmla="*/ 1852422 h 4288440"/>
              <a:gd name="connsiteX10182" fmla="*/ 2070259 w 6624923"/>
              <a:gd name="connsiteY10182" fmla="*/ 1861757 h 4288440"/>
              <a:gd name="connsiteX10183" fmla="*/ 2060924 w 6624923"/>
              <a:gd name="connsiteY10183" fmla="*/ 1861757 h 4288440"/>
              <a:gd name="connsiteX10184" fmla="*/ 2056257 w 6624923"/>
              <a:gd name="connsiteY10184" fmla="*/ 1861757 h 4288440"/>
              <a:gd name="connsiteX10185" fmla="*/ 2065592 w 6624923"/>
              <a:gd name="connsiteY10185" fmla="*/ 1852422 h 4288440"/>
              <a:gd name="connsiteX10186" fmla="*/ 2079689 w 6624923"/>
              <a:gd name="connsiteY10186" fmla="*/ 1838325 h 4288440"/>
              <a:gd name="connsiteX10187" fmla="*/ 2093786 w 6624923"/>
              <a:gd name="connsiteY10187" fmla="*/ 1824228 h 4288440"/>
              <a:gd name="connsiteX10188" fmla="*/ 2093786 w 6624923"/>
              <a:gd name="connsiteY10188" fmla="*/ 1819561 h 4288440"/>
              <a:gd name="connsiteX10189" fmla="*/ 2084451 w 6624923"/>
              <a:gd name="connsiteY10189" fmla="*/ 1824228 h 4288440"/>
              <a:gd name="connsiteX10190" fmla="*/ 2079784 w 6624923"/>
              <a:gd name="connsiteY10190" fmla="*/ 1824228 h 4288440"/>
              <a:gd name="connsiteX10191" fmla="*/ 2079784 w 6624923"/>
              <a:gd name="connsiteY10191" fmla="*/ 1824228 h 4288440"/>
              <a:gd name="connsiteX10192" fmla="*/ 2075117 w 6624923"/>
              <a:gd name="connsiteY10192" fmla="*/ 1828895 h 4288440"/>
              <a:gd name="connsiteX10193" fmla="*/ 2070449 w 6624923"/>
              <a:gd name="connsiteY10193" fmla="*/ 1838230 h 4288440"/>
              <a:gd name="connsiteX10194" fmla="*/ 2065782 w 6624923"/>
              <a:gd name="connsiteY10194" fmla="*/ 1838230 h 4288440"/>
              <a:gd name="connsiteX10195" fmla="*/ 2061115 w 6624923"/>
              <a:gd name="connsiteY10195" fmla="*/ 1842897 h 4288440"/>
              <a:gd name="connsiteX10196" fmla="*/ 2061115 w 6624923"/>
              <a:gd name="connsiteY10196" fmla="*/ 1842897 h 4288440"/>
              <a:gd name="connsiteX10197" fmla="*/ 2056448 w 6624923"/>
              <a:gd name="connsiteY10197" fmla="*/ 1852327 h 4288440"/>
              <a:gd name="connsiteX10198" fmla="*/ 2047113 w 6624923"/>
              <a:gd name="connsiteY10198" fmla="*/ 1861661 h 4288440"/>
              <a:gd name="connsiteX10199" fmla="*/ 2033016 w 6624923"/>
              <a:gd name="connsiteY10199" fmla="*/ 1871091 h 4288440"/>
              <a:gd name="connsiteX10200" fmla="*/ 2018919 w 6624923"/>
              <a:gd name="connsiteY10200" fmla="*/ 1871091 h 4288440"/>
              <a:gd name="connsiteX10201" fmla="*/ 2014252 w 6624923"/>
              <a:gd name="connsiteY10201" fmla="*/ 1871091 h 4288440"/>
              <a:gd name="connsiteX10202" fmla="*/ 2014252 w 6624923"/>
              <a:gd name="connsiteY10202" fmla="*/ 1871091 h 4288440"/>
              <a:gd name="connsiteX10203" fmla="*/ 2018919 w 6624923"/>
              <a:gd name="connsiteY10203" fmla="*/ 1875758 h 4288440"/>
              <a:gd name="connsiteX10204" fmla="*/ 2014252 w 6624923"/>
              <a:gd name="connsiteY10204" fmla="*/ 1880426 h 4288440"/>
              <a:gd name="connsiteX10205" fmla="*/ 2009585 w 6624923"/>
              <a:gd name="connsiteY10205" fmla="*/ 1885093 h 4288440"/>
              <a:gd name="connsiteX10206" fmla="*/ 2004917 w 6624923"/>
              <a:gd name="connsiteY10206" fmla="*/ 1889760 h 4288440"/>
              <a:gd name="connsiteX10207" fmla="*/ 2004917 w 6624923"/>
              <a:gd name="connsiteY10207" fmla="*/ 1895475 h 4288440"/>
              <a:gd name="connsiteX10208" fmla="*/ 1995583 w 6624923"/>
              <a:gd name="connsiteY10208" fmla="*/ 1900142 h 4288440"/>
              <a:gd name="connsiteX10209" fmla="*/ 1981486 w 6624923"/>
              <a:gd name="connsiteY10209" fmla="*/ 1904810 h 4288440"/>
              <a:gd name="connsiteX10210" fmla="*/ 1962722 w 6624923"/>
              <a:gd name="connsiteY10210" fmla="*/ 1909477 h 4288440"/>
              <a:gd name="connsiteX10211" fmla="*/ 1943957 w 6624923"/>
              <a:gd name="connsiteY10211" fmla="*/ 1918907 h 4288440"/>
              <a:gd name="connsiteX10212" fmla="*/ 1934623 w 6624923"/>
              <a:gd name="connsiteY10212" fmla="*/ 1923574 h 4288440"/>
              <a:gd name="connsiteX10213" fmla="*/ 1929956 w 6624923"/>
              <a:gd name="connsiteY10213" fmla="*/ 1923574 h 4288440"/>
              <a:gd name="connsiteX10214" fmla="*/ 1925288 w 6624923"/>
              <a:gd name="connsiteY10214" fmla="*/ 1928241 h 4288440"/>
              <a:gd name="connsiteX10215" fmla="*/ 1915954 w 6624923"/>
              <a:gd name="connsiteY10215" fmla="*/ 1928241 h 4288440"/>
              <a:gd name="connsiteX10216" fmla="*/ 1915954 w 6624923"/>
              <a:gd name="connsiteY10216" fmla="*/ 1932908 h 4288440"/>
              <a:gd name="connsiteX10217" fmla="*/ 1911287 w 6624923"/>
              <a:gd name="connsiteY10217" fmla="*/ 1932908 h 4288440"/>
              <a:gd name="connsiteX10218" fmla="*/ 1906619 w 6624923"/>
              <a:gd name="connsiteY10218" fmla="*/ 1937576 h 4288440"/>
              <a:gd name="connsiteX10219" fmla="*/ 1897285 w 6624923"/>
              <a:gd name="connsiteY10219" fmla="*/ 1942243 h 4288440"/>
              <a:gd name="connsiteX10220" fmla="*/ 1887950 w 6624923"/>
              <a:gd name="connsiteY10220" fmla="*/ 1946910 h 4288440"/>
              <a:gd name="connsiteX10221" fmla="*/ 1878616 w 6624923"/>
              <a:gd name="connsiteY10221" fmla="*/ 1951577 h 4288440"/>
              <a:gd name="connsiteX10222" fmla="*/ 1873949 w 6624923"/>
              <a:gd name="connsiteY10222" fmla="*/ 1956245 h 4288440"/>
              <a:gd name="connsiteX10223" fmla="*/ 1859852 w 6624923"/>
              <a:gd name="connsiteY10223" fmla="*/ 1960912 h 4288440"/>
              <a:gd name="connsiteX10224" fmla="*/ 1836420 w 6624923"/>
              <a:gd name="connsiteY10224" fmla="*/ 1979676 h 4288440"/>
              <a:gd name="connsiteX10225" fmla="*/ 1817656 w 6624923"/>
              <a:gd name="connsiteY10225" fmla="*/ 1998440 h 4288440"/>
              <a:gd name="connsiteX10226" fmla="*/ 1808321 w 6624923"/>
              <a:gd name="connsiteY10226" fmla="*/ 2007870 h 4288440"/>
              <a:gd name="connsiteX10227" fmla="*/ 1798987 w 6624923"/>
              <a:gd name="connsiteY10227" fmla="*/ 2012537 h 4288440"/>
              <a:gd name="connsiteX10228" fmla="*/ 1789652 w 6624923"/>
              <a:gd name="connsiteY10228" fmla="*/ 2021872 h 4288440"/>
              <a:gd name="connsiteX10229" fmla="*/ 1770888 w 6624923"/>
              <a:gd name="connsiteY10229" fmla="*/ 2026539 h 4288440"/>
              <a:gd name="connsiteX10230" fmla="*/ 1761554 w 6624923"/>
              <a:gd name="connsiteY10230" fmla="*/ 2031206 h 4288440"/>
              <a:gd name="connsiteX10231" fmla="*/ 1747457 w 6624923"/>
              <a:gd name="connsiteY10231" fmla="*/ 2021777 h 4288440"/>
              <a:gd name="connsiteX10232" fmla="*/ 1747457 w 6624923"/>
              <a:gd name="connsiteY10232" fmla="*/ 2017109 h 4288440"/>
              <a:gd name="connsiteX10233" fmla="*/ 1756791 w 6624923"/>
              <a:gd name="connsiteY10233" fmla="*/ 2017109 h 4288440"/>
              <a:gd name="connsiteX10234" fmla="*/ 1761458 w 6624923"/>
              <a:gd name="connsiteY10234" fmla="*/ 2012442 h 4288440"/>
              <a:gd name="connsiteX10235" fmla="*/ 1766126 w 6624923"/>
              <a:gd name="connsiteY10235" fmla="*/ 2007775 h 4288440"/>
              <a:gd name="connsiteX10236" fmla="*/ 1761458 w 6624923"/>
              <a:gd name="connsiteY10236" fmla="*/ 1993678 h 4288440"/>
              <a:gd name="connsiteX10237" fmla="*/ 1756791 w 6624923"/>
              <a:gd name="connsiteY10237" fmla="*/ 1993678 h 4288440"/>
              <a:gd name="connsiteX10238" fmla="*/ 1752124 w 6624923"/>
              <a:gd name="connsiteY10238" fmla="*/ 1998345 h 4288440"/>
              <a:gd name="connsiteX10239" fmla="*/ 1747457 w 6624923"/>
              <a:gd name="connsiteY10239" fmla="*/ 2003012 h 4288440"/>
              <a:gd name="connsiteX10240" fmla="*/ 1738122 w 6624923"/>
              <a:gd name="connsiteY10240" fmla="*/ 2007680 h 4288440"/>
              <a:gd name="connsiteX10241" fmla="*/ 1733455 w 6624923"/>
              <a:gd name="connsiteY10241" fmla="*/ 2012347 h 4288440"/>
              <a:gd name="connsiteX10242" fmla="*/ 1714691 w 6624923"/>
              <a:gd name="connsiteY10242" fmla="*/ 2026444 h 4288440"/>
              <a:gd name="connsiteX10243" fmla="*/ 1695926 w 6624923"/>
              <a:gd name="connsiteY10243" fmla="*/ 2040541 h 4288440"/>
              <a:gd name="connsiteX10244" fmla="*/ 1681829 w 6624923"/>
              <a:gd name="connsiteY10244" fmla="*/ 2054638 h 4288440"/>
              <a:gd name="connsiteX10245" fmla="*/ 1649063 w 6624923"/>
              <a:gd name="connsiteY10245" fmla="*/ 2082737 h 4288440"/>
              <a:gd name="connsiteX10246" fmla="*/ 1616297 w 6624923"/>
              <a:gd name="connsiteY10246" fmla="*/ 2115598 h 4288440"/>
              <a:gd name="connsiteX10247" fmla="*/ 1588199 w 6624923"/>
              <a:gd name="connsiteY10247" fmla="*/ 2153126 h 4288440"/>
              <a:gd name="connsiteX10248" fmla="*/ 1569434 w 6624923"/>
              <a:gd name="connsiteY10248" fmla="*/ 2185988 h 4288440"/>
              <a:gd name="connsiteX10249" fmla="*/ 1560100 w 6624923"/>
              <a:gd name="connsiteY10249" fmla="*/ 2200085 h 4288440"/>
              <a:gd name="connsiteX10250" fmla="*/ 1555433 w 6624923"/>
              <a:gd name="connsiteY10250" fmla="*/ 2204752 h 4288440"/>
              <a:gd name="connsiteX10251" fmla="*/ 1550765 w 6624923"/>
              <a:gd name="connsiteY10251" fmla="*/ 2214182 h 4288440"/>
              <a:gd name="connsiteX10252" fmla="*/ 1550765 w 6624923"/>
              <a:gd name="connsiteY10252" fmla="*/ 2232946 h 4288440"/>
              <a:gd name="connsiteX10253" fmla="*/ 1546098 w 6624923"/>
              <a:gd name="connsiteY10253" fmla="*/ 2251710 h 4288440"/>
              <a:gd name="connsiteX10254" fmla="*/ 1536764 w 6624923"/>
              <a:gd name="connsiteY10254" fmla="*/ 2270474 h 4288440"/>
              <a:gd name="connsiteX10255" fmla="*/ 1532096 w 6624923"/>
              <a:gd name="connsiteY10255" fmla="*/ 2289239 h 4288440"/>
              <a:gd name="connsiteX10256" fmla="*/ 1532096 w 6624923"/>
              <a:gd name="connsiteY10256" fmla="*/ 2298573 h 4288440"/>
              <a:gd name="connsiteX10257" fmla="*/ 1532096 w 6624923"/>
              <a:gd name="connsiteY10257" fmla="*/ 2298573 h 4288440"/>
              <a:gd name="connsiteX10258" fmla="*/ 1527429 w 6624923"/>
              <a:gd name="connsiteY10258" fmla="*/ 2298573 h 4288440"/>
              <a:gd name="connsiteX10259" fmla="*/ 1518095 w 6624923"/>
              <a:gd name="connsiteY10259" fmla="*/ 2308003 h 4288440"/>
              <a:gd name="connsiteX10260" fmla="*/ 1513427 w 6624923"/>
              <a:gd name="connsiteY10260" fmla="*/ 2326767 h 4288440"/>
              <a:gd name="connsiteX10261" fmla="*/ 1504093 w 6624923"/>
              <a:gd name="connsiteY10261" fmla="*/ 2350199 h 4288440"/>
              <a:gd name="connsiteX10262" fmla="*/ 1499426 w 6624923"/>
              <a:gd name="connsiteY10262" fmla="*/ 2368963 h 4288440"/>
              <a:gd name="connsiteX10263" fmla="*/ 1490091 w 6624923"/>
              <a:gd name="connsiteY10263" fmla="*/ 2383060 h 4288440"/>
              <a:gd name="connsiteX10264" fmla="*/ 1485424 w 6624923"/>
              <a:gd name="connsiteY10264" fmla="*/ 2392394 h 4288440"/>
              <a:gd name="connsiteX10265" fmla="*/ 1480757 w 6624923"/>
              <a:gd name="connsiteY10265" fmla="*/ 2397062 h 4288440"/>
              <a:gd name="connsiteX10266" fmla="*/ 1476089 w 6624923"/>
              <a:gd name="connsiteY10266" fmla="*/ 2392394 h 4288440"/>
              <a:gd name="connsiteX10267" fmla="*/ 1476089 w 6624923"/>
              <a:gd name="connsiteY10267" fmla="*/ 2388108 h 4288440"/>
              <a:gd name="connsiteX10268" fmla="*/ 1466755 w 6624923"/>
              <a:gd name="connsiteY10268" fmla="*/ 2125313 h 4288440"/>
              <a:gd name="connsiteX10269" fmla="*/ 1466755 w 6624923"/>
              <a:gd name="connsiteY10269" fmla="*/ 2120646 h 4288440"/>
              <a:gd name="connsiteX10270" fmla="*/ 1462088 w 6624923"/>
              <a:gd name="connsiteY10270" fmla="*/ 2120646 h 4288440"/>
              <a:gd name="connsiteX10271" fmla="*/ 1462088 w 6624923"/>
              <a:gd name="connsiteY10271" fmla="*/ 2134743 h 4288440"/>
              <a:gd name="connsiteX10272" fmla="*/ 1462088 w 6624923"/>
              <a:gd name="connsiteY10272" fmla="*/ 2134743 h 4288440"/>
              <a:gd name="connsiteX10273" fmla="*/ 1466755 w 6624923"/>
              <a:gd name="connsiteY10273" fmla="*/ 2125313 h 4288440"/>
              <a:gd name="connsiteX10274" fmla="*/ 1480852 w 6624923"/>
              <a:gd name="connsiteY10274" fmla="*/ 2115979 h 4288440"/>
              <a:gd name="connsiteX10275" fmla="*/ 1480852 w 6624923"/>
              <a:gd name="connsiteY10275" fmla="*/ 2111312 h 4288440"/>
              <a:gd name="connsiteX10276" fmla="*/ 1476185 w 6624923"/>
              <a:gd name="connsiteY10276" fmla="*/ 2111312 h 4288440"/>
              <a:gd name="connsiteX10277" fmla="*/ 1476185 w 6624923"/>
              <a:gd name="connsiteY10277" fmla="*/ 2115979 h 4288440"/>
              <a:gd name="connsiteX10278" fmla="*/ 1480852 w 6624923"/>
              <a:gd name="connsiteY10278" fmla="*/ 2120646 h 4288440"/>
              <a:gd name="connsiteX10279" fmla="*/ 1480852 w 6624923"/>
              <a:gd name="connsiteY10279" fmla="*/ 2115979 h 4288440"/>
              <a:gd name="connsiteX10280" fmla="*/ 1555814 w 6624923"/>
              <a:gd name="connsiteY10280" fmla="*/ 2097215 h 4288440"/>
              <a:gd name="connsiteX10281" fmla="*/ 1555814 w 6624923"/>
              <a:gd name="connsiteY10281" fmla="*/ 2092547 h 4288440"/>
              <a:gd name="connsiteX10282" fmla="*/ 1555814 w 6624923"/>
              <a:gd name="connsiteY10282" fmla="*/ 2092547 h 4288440"/>
              <a:gd name="connsiteX10283" fmla="*/ 1569911 w 6624923"/>
              <a:gd name="connsiteY10283" fmla="*/ 2097215 h 4288440"/>
              <a:gd name="connsiteX10284" fmla="*/ 1574578 w 6624923"/>
              <a:gd name="connsiteY10284" fmla="*/ 2101882 h 4288440"/>
              <a:gd name="connsiteX10285" fmla="*/ 1579245 w 6624923"/>
              <a:gd name="connsiteY10285" fmla="*/ 2097215 h 4288440"/>
              <a:gd name="connsiteX10286" fmla="*/ 1574578 w 6624923"/>
              <a:gd name="connsiteY10286" fmla="*/ 2092547 h 4288440"/>
              <a:gd name="connsiteX10287" fmla="*/ 1569911 w 6624923"/>
              <a:gd name="connsiteY10287" fmla="*/ 2087880 h 4288440"/>
              <a:gd name="connsiteX10288" fmla="*/ 1574578 w 6624923"/>
              <a:gd name="connsiteY10288" fmla="*/ 2087880 h 4288440"/>
              <a:gd name="connsiteX10289" fmla="*/ 1579245 w 6624923"/>
              <a:gd name="connsiteY10289" fmla="*/ 2087880 h 4288440"/>
              <a:gd name="connsiteX10290" fmla="*/ 1579245 w 6624923"/>
              <a:gd name="connsiteY10290" fmla="*/ 2083213 h 4288440"/>
              <a:gd name="connsiteX10291" fmla="*/ 1579245 w 6624923"/>
              <a:gd name="connsiteY10291" fmla="*/ 2083213 h 4288440"/>
              <a:gd name="connsiteX10292" fmla="*/ 1583912 w 6624923"/>
              <a:gd name="connsiteY10292" fmla="*/ 2083213 h 4288440"/>
              <a:gd name="connsiteX10293" fmla="*/ 1588580 w 6624923"/>
              <a:gd name="connsiteY10293" fmla="*/ 2083213 h 4288440"/>
              <a:gd name="connsiteX10294" fmla="*/ 1593247 w 6624923"/>
              <a:gd name="connsiteY10294" fmla="*/ 2078546 h 4288440"/>
              <a:gd name="connsiteX10295" fmla="*/ 1597914 w 6624923"/>
              <a:gd name="connsiteY10295" fmla="*/ 2064449 h 4288440"/>
              <a:gd name="connsiteX10296" fmla="*/ 1602581 w 6624923"/>
              <a:gd name="connsiteY10296" fmla="*/ 2059781 h 4288440"/>
              <a:gd name="connsiteX10297" fmla="*/ 1611916 w 6624923"/>
              <a:gd name="connsiteY10297" fmla="*/ 2050447 h 4288440"/>
              <a:gd name="connsiteX10298" fmla="*/ 1616583 w 6624923"/>
              <a:gd name="connsiteY10298" fmla="*/ 2036350 h 4288440"/>
              <a:gd name="connsiteX10299" fmla="*/ 1625918 w 6624923"/>
              <a:gd name="connsiteY10299" fmla="*/ 2026920 h 4288440"/>
              <a:gd name="connsiteX10300" fmla="*/ 1635252 w 6624923"/>
              <a:gd name="connsiteY10300" fmla="*/ 2026920 h 4288440"/>
              <a:gd name="connsiteX10301" fmla="*/ 1639919 w 6624923"/>
              <a:gd name="connsiteY10301" fmla="*/ 2022253 h 4288440"/>
              <a:gd name="connsiteX10302" fmla="*/ 1639919 w 6624923"/>
              <a:gd name="connsiteY10302" fmla="*/ 2017586 h 4288440"/>
              <a:gd name="connsiteX10303" fmla="*/ 1644587 w 6624923"/>
              <a:gd name="connsiteY10303" fmla="*/ 2017586 h 4288440"/>
              <a:gd name="connsiteX10304" fmla="*/ 1649254 w 6624923"/>
              <a:gd name="connsiteY10304" fmla="*/ 2017586 h 4288440"/>
              <a:gd name="connsiteX10305" fmla="*/ 1653921 w 6624923"/>
              <a:gd name="connsiteY10305" fmla="*/ 2012918 h 4288440"/>
              <a:gd name="connsiteX10306" fmla="*/ 1658588 w 6624923"/>
              <a:gd name="connsiteY10306" fmla="*/ 1998821 h 4288440"/>
              <a:gd name="connsiteX10307" fmla="*/ 1663256 w 6624923"/>
              <a:gd name="connsiteY10307" fmla="*/ 1980057 h 4288440"/>
              <a:gd name="connsiteX10308" fmla="*/ 1667923 w 6624923"/>
              <a:gd name="connsiteY10308" fmla="*/ 1951863 h 4288440"/>
              <a:gd name="connsiteX10309" fmla="*/ 1672590 w 6624923"/>
              <a:gd name="connsiteY10309" fmla="*/ 1933099 h 4288440"/>
              <a:gd name="connsiteX10310" fmla="*/ 1677257 w 6624923"/>
              <a:gd name="connsiteY10310" fmla="*/ 1923764 h 4288440"/>
              <a:gd name="connsiteX10311" fmla="*/ 1677257 w 6624923"/>
              <a:gd name="connsiteY10311" fmla="*/ 1919097 h 4288440"/>
              <a:gd name="connsiteX10312" fmla="*/ 1681925 w 6624923"/>
              <a:gd name="connsiteY10312" fmla="*/ 1914430 h 4288440"/>
              <a:gd name="connsiteX10313" fmla="*/ 1686592 w 6624923"/>
              <a:gd name="connsiteY10313" fmla="*/ 1900333 h 4288440"/>
              <a:gd name="connsiteX10314" fmla="*/ 1700689 w 6624923"/>
              <a:gd name="connsiteY10314" fmla="*/ 1867472 h 4288440"/>
              <a:gd name="connsiteX10315" fmla="*/ 1705356 w 6624923"/>
              <a:gd name="connsiteY10315" fmla="*/ 1829943 h 4288440"/>
              <a:gd name="connsiteX10316" fmla="*/ 1710023 w 6624923"/>
              <a:gd name="connsiteY10316" fmla="*/ 1820609 h 4288440"/>
              <a:gd name="connsiteX10317" fmla="*/ 1705356 w 6624923"/>
              <a:gd name="connsiteY10317" fmla="*/ 1811179 h 4288440"/>
              <a:gd name="connsiteX10318" fmla="*/ 1705356 w 6624923"/>
              <a:gd name="connsiteY10318" fmla="*/ 1815846 h 4288440"/>
              <a:gd name="connsiteX10319" fmla="*/ 1696022 w 6624923"/>
              <a:gd name="connsiteY10319" fmla="*/ 1825181 h 4288440"/>
              <a:gd name="connsiteX10320" fmla="*/ 1691354 w 6624923"/>
              <a:gd name="connsiteY10320" fmla="*/ 1834610 h 4288440"/>
              <a:gd name="connsiteX10321" fmla="*/ 1686687 w 6624923"/>
              <a:gd name="connsiteY10321" fmla="*/ 1839278 h 4288440"/>
              <a:gd name="connsiteX10322" fmla="*/ 1682020 w 6624923"/>
              <a:gd name="connsiteY10322" fmla="*/ 1843945 h 4288440"/>
              <a:gd name="connsiteX10323" fmla="*/ 1682020 w 6624923"/>
              <a:gd name="connsiteY10323" fmla="*/ 1848612 h 4288440"/>
              <a:gd name="connsiteX10324" fmla="*/ 1682020 w 6624923"/>
              <a:gd name="connsiteY10324" fmla="*/ 1857947 h 4288440"/>
              <a:gd name="connsiteX10325" fmla="*/ 1677353 w 6624923"/>
              <a:gd name="connsiteY10325" fmla="*/ 1862614 h 4288440"/>
              <a:gd name="connsiteX10326" fmla="*/ 1672685 w 6624923"/>
              <a:gd name="connsiteY10326" fmla="*/ 1857947 h 4288440"/>
              <a:gd name="connsiteX10327" fmla="*/ 1672685 w 6624923"/>
              <a:gd name="connsiteY10327" fmla="*/ 1843850 h 4288440"/>
              <a:gd name="connsiteX10328" fmla="*/ 1677353 w 6624923"/>
              <a:gd name="connsiteY10328" fmla="*/ 1829753 h 4288440"/>
              <a:gd name="connsiteX10329" fmla="*/ 1682020 w 6624923"/>
              <a:gd name="connsiteY10329" fmla="*/ 1820418 h 4288440"/>
              <a:gd name="connsiteX10330" fmla="*/ 1686687 w 6624923"/>
              <a:gd name="connsiteY10330" fmla="*/ 1806321 h 4288440"/>
              <a:gd name="connsiteX10331" fmla="*/ 1691354 w 6624923"/>
              <a:gd name="connsiteY10331" fmla="*/ 1782889 h 4288440"/>
              <a:gd name="connsiteX10332" fmla="*/ 1691354 w 6624923"/>
              <a:gd name="connsiteY10332" fmla="*/ 1759458 h 4288440"/>
              <a:gd name="connsiteX10333" fmla="*/ 1696022 w 6624923"/>
              <a:gd name="connsiteY10333" fmla="*/ 1740694 h 4288440"/>
              <a:gd name="connsiteX10334" fmla="*/ 1700689 w 6624923"/>
              <a:gd name="connsiteY10334" fmla="*/ 1726597 h 4288440"/>
              <a:gd name="connsiteX10335" fmla="*/ 1705356 w 6624923"/>
              <a:gd name="connsiteY10335" fmla="*/ 1717262 h 4288440"/>
              <a:gd name="connsiteX10336" fmla="*/ 1705356 w 6624923"/>
              <a:gd name="connsiteY10336" fmla="*/ 1707833 h 4288440"/>
              <a:gd name="connsiteX10337" fmla="*/ 1691259 w 6624923"/>
              <a:gd name="connsiteY10337" fmla="*/ 1707833 h 4288440"/>
              <a:gd name="connsiteX10338" fmla="*/ 1681925 w 6624923"/>
              <a:gd name="connsiteY10338" fmla="*/ 1712500 h 4288440"/>
              <a:gd name="connsiteX10339" fmla="*/ 1677257 w 6624923"/>
              <a:gd name="connsiteY10339" fmla="*/ 1712500 h 4288440"/>
              <a:gd name="connsiteX10340" fmla="*/ 1677257 w 6624923"/>
              <a:gd name="connsiteY10340" fmla="*/ 1717167 h 4288440"/>
              <a:gd name="connsiteX10341" fmla="*/ 1686592 w 6624923"/>
              <a:gd name="connsiteY10341" fmla="*/ 1712500 h 4288440"/>
              <a:gd name="connsiteX10342" fmla="*/ 1695926 w 6624923"/>
              <a:gd name="connsiteY10342" fmla="*/ 1712500 h 4288440"/>
              <a:gd name="connsiteX10343" fmla="*/ 1695926 w 6624923"/>
              <a:gd name="connsiteY10343" fmla="*/ 1717167 h 4288440"/>
              <a:gd name="connsiteX10344" fmla="*/ 1695926 w 6624923"/>
              <a:gd name="connsiteY10344" fmla="*/ 1726502 h 4288440"/>
              <a:gd name="connsiteX10345" fmla="*/ 1691259 w 6624923"/>
              <a:gd name="connsiteY10345" fmla="*/ 1735836 h 4288440"/>
              <a:gd name="connsiteX10346" fmla="*/ 1691259 w 6624923"/>
              <a:gd name="connsiteY10346" fmla="*/ 1745266 h 4288440"/>
              <a:gd name="connsiteX10347" fmla="*/ 1681925 w 6624923"/>
              <a:gd name="connsiteY10347" fmla="*/ 1764030 h 4288440"/>
              <a:gd name="connsiteX10348" fmla="*/ 1681925 w 6624923"/>
              <a:gd name="connsiteY10348" fmla="*/ 1782794 h 4288440"/>
              <a:gd name="connsiteX10349" fmla="*/ 1681925 w 6624923"/>
              <a:gd name="connsiteY10349" fmla="*/ 1796891 h 4288440"/>
              <a:gd name="connsiteX10350" fmla="*/ 1677257 w 6624923"/>
              <a:gd name="connsiteY10350" fmla="*/ 1801559 h 4288440"/>
              <a:gd name="connsiteX10351" fmla="*/ 1672590 w 6624923"/>
              <a:gd name="connsiteY10351" fmla="*/ 1806226 h 4288440"/>
              <a:gd name="connsiteX10352" fmla="*/ 1672590 w 6624923"/>
              <a:gd name="connsiteY10352" fmla="*/ 1796891 h 4288440"/>
              <a:gd name="connsiteX10353" fmla="*/ 1672590 w 6624923"/>
              <a:gd name="connsiteY10353" fmla="*/ 1787557 h 4288440"/>
              <a:gd name="connsiteX10354" fmla="*/ 1667923 w 6624923"/>
              <a:gd name="connsiteY10354" fmla="*/ 1796891 h 4288440"/>
              <a:gd name="connsiteX10355" fmla="*/ 1663256 w 6624923"/>
              <a:gd name="connsiteY10355" fmla="*/ 1810988 h 4288440"/>
              <a:gd name="connsiteX10356" fmla="*/ 1653921 w 6624923"/>
              <a:gd name="connsiteY10356" fmla="*/ 1820418 h 4288440"/>
              <a:gd name="connsiteX10357" fmla="*/ 1649254 w 6624923"/>
              <a:gd name="connsiteY10357" fmla="*/ 1825085 h 4288440"/>
              <a:gd name="connsiteX10358" fmla="*/ 1649254 w 6624923"/>
              <a:gd name="connsiteY10358" fmla="*/ 1825085 h 4288440"/>
              <a:gd name="connsiteX10359" fmla="*/ 1658588 w 6624923"/>
              <a:gd name="connsiteY10359" fmla="*/ 1825085 h 4288440"/>
              <a:gd name="connsiteX10360" fmla="*/ 1658588 w 6624923"/>
              <a:gd name="connsiteY10360" fmla="*/ 1829753 h 4288440"/>
              <a:gd name="connsiteX10361" fmla="*/ 1663256 w 6624923"/>
              <a:gd name="connsiteY10361" fmla="*/ 1829753 h 4288440"/>
              <a:gd name="connsiteX10362" fmla="*/ 1667923 w 6624923"/>
              <a:gd name="connsiteY10362" fmla="*/ 1820418 h 4288440"/>
              <a:gd name="connsiteX10363" fmla="*/ 1672590 w 6624923"/>
              <a:gd name="connsiteY10363" fmla="*/ 1810988 h 4288440"/>
              <a:gd name="connsiteX10364" fmla="*/ 1672590 w 6624923"/>
              <a:gd name="connsiteY10364" fmla="*/ 1820418 h 4288440"/>
              <a:gd name="connsiteX10365" fmla="*/ 1667923 w 6624923"/>
              <a:gd name="connsiteY10365" fmla="*/ 1829753 h 4288440"/>
              <a:gd name="connsiteX10366" fmla="*/ 1663256 w 6624923"/>
              <a:gd name="connsiteY10366" fmla="*/ 1834420 h 4288440"/>
              <a:gd name="connsiteX10367" fmla="*/ 1658588 w 6624923"/>
              <a:gd name="connsiteY10367" fmla="*/ 1839087 h 4288440"/>
              <a:gd name="connsiteX10368" fmla="*/ 1663256 w 6624923"/>
              <a:gd name="connsiteY10368" fmla="*/ 1843754 h 4288440"/>
              <a:gd name="connsiteX10369" fmla="*/ 1663256 w 6624923"/>
              <a:gd name="connsiteY10369" fmla="*/ 1857851 h 4288440"/>
              <a:gd name="connsiteX10370" fmla="*/ 1658588 w 6624923"/>
              <a:gd name="connsiteY10370" fmla="*/ 1862518 h 4288440"/>
              <a:gd name="connsiteX10371" fmla="*/ 1649254 w 6624923"/>
              <a:gd name="connsiteY10371" fmla="*/ 1871948 h 4288440"/>
              <a:gd name="connsiteX10372" fmla="*/ 1644587 w 6624923"/>
              <a:gd name="connsiteY10372" fmla="*/ 1871948 h 4288440"/>
              <a:gd name="connsiteX10373" fmla="*/ 1639919 w 6624923"/>
              <a:gd name="connsiteY10373" fmla="*/ 1876616 h 4288440"/>
              <a:gd name="connsiteX10374" fmla="*/ 1635252 w 6624923"/>
              <a:gd name="connsiteY10374" fmla="*/ 1890713 h 4288440"/>
              <a:gd name="connsiteX10375" fmla="*/ 1630585 w 6624923"/>
              <a:gd name="connsiteY10375" fmla="*/ 1900047 h 4288440"/>
              <a:gd name="connsiteX10376" fmla="*/ 1625918 w 6624923"/>
              <a:gd name="connsiteY10376" fmla="*/ 1900047 h 4288440"/>
              <a:gd name="connsiteX10377" fmla="*/ 1621250 w 6624923"/>
              <a:gd name="connsiteY10377" fmla="*/ 1895380 h 4288440"/>
              <a:gd name="connsiteX10378" fmla="*/ 1621250 w 6624923"/>
              <a:gd name="connsiteY10378" fmla="*/ 1895380 h 4288440"/>
              <a:gd name="connsiteX10379" fmla="*/ 1616583 w 6624923"/>
              <a:gd name="connsiteY10379" fmla="*/ 1904810 h 4288440"/>
              <a:gd name="connsiteX10380" fmla="*/ 1611916 w 6624923"/>
              <a:gd name="connsiteY10380" fmla="*/ 1914239 h 4288440"/>
              <a:gd name="connsiteX10381" fmla="*/ 1611916 w 6624923"/>
              <a:gd name="connsiteY10381" fmla="*/ 1918907 h 4288440"/>
              <a:gd name="connsiteX10382" fmla="*/ 1607249 w 6624923"/>
              <a:gd name="connsiteY10382" fmla="*/ 1918907 h 4288440"/>
              <a:gd name="connsiteX10383" fmla="*/ 1607249 w 6624923"/>
              <a:gd name="connsiteY10383" fmla="*/ 1923574 h 4288440"/>
              <a:gd name="connsiteX10384" fmla="*/ 1597914 w 6624923"/>
              <a:gd name="connsiteY10384" fmla="*/ 1947005 h 4288440"/>
              <a:gd name="connsiteX10385" fmla="*/ 1588580 w 6624923"/>
              <a:gd name="connsiteY10385" fmla="*/ 1970437 h 4288440"/>
              <a:gd name="connsiteX10386" fmla="*/ 1588580 w 6624923"/>
              <a:gd name="connsiteY10386" fmla="*/ 1979867 h 4288440"/>
              <a:gd name="connsiteX10387" fmla="*/ 1583912 w 6624923"/>
              <a:gd name="connsiteY10387" fmla="*/ 1979867 h 4288440"/>
              <a:gd name="connsiteX10388" fmla="*/ 1583912 w 6624923"/>
              <a:gd name="connsiteY10388" fmla="*/ 1984534 h 4288440"/>
              <a:gd name="connsiteX10389" fmla="*/ 1579245 w 6624923"/>
              <a:gd name="connsiteY10389" fmla="*/ 1993868 h 4288440"/>
              <a:gd name="connsiteX10390" fmla="*/ 1579245 w 6624923"/>
              <a:gd name="connsiteY10390" fmla="*/ 2003298 h 4288440"/>
              <a:gd name="connsiteX10391" fmla="*/ 1579245 w 6624923"/>
              <a:gd name="connsiteY10391" fmla="*/ 2007965 h 4288440"/>
              <a:gd name="connsiteX10392" fmla="*/ 1574578 w 6624923"/>
              <a:gd name="connsiteY10392" fmla="*/ 2017300 h 4288440"/>
              <a:gd name="connsiteX10393" fmla="*/ 1569911 w 6624923"/>
              <a:gd name="connsiteY10393" fmla="*/ 2026634 h 4288440"/>
              <a:gd name="connsiteX10394" fmla="*/ 1565243 w 6624923"/>
              <a:gd name="connsiteY10394" fmla="*/ 2040731 h 4288440"/>
              <a:gd name="connsiteX10395" fmla="*/ 1560576 w 6624923"/>
              <a:gd name="connsiteY10395" fmla="*/ 2050066 h 4288440"/>
              <a:gd name="connsiteX10396" fmla="*/ 1560576 w 6624923"/>
              <a:gd name="connsiteY10396" fmla="*/ 2050066 h 4288440"/>
              <a:gd name="connsiteX10397" fmla="*/ 1555909 w 6624923"/>
              <a:gd name="connsiteY10397" fmla="*/ 2040731 h 4288440"/>
              <a:gd name="connsiteX10398" fmla="*/ 1555909 w 6624923"/>
              <a:gd name="connsiteY10398" fmla="*/ 2036064 h 4288440"/>
              <a:gd name="connsiteX10399" fmla="*/ 1551242 w 6624923"/>
              <a:gd name="connsiteY10399" fmla="*/ 2040731 h 4288440"/>
              <a:gd name="connsiteX10400" fmla="*/ 1546574 w 6624923"/>
              <a:gd name="connsiteY10400" fmla="*/ 2050066 h 4288440"/>
              <a:gd name="connsiteX10401" fmla="*/ 1555909 w 6624923"/>
              <a:gd name="connsiteY10401" fmla="*/ 2054733 h 4288440"/>
              <a:gd name="connsiteX10402" fmla="*/ 1555909 w 6624923"/>
              <a:gd name="connsiteY10402" fmla="*/ 2054733 h 4288440"/>
              <a:gd name="connsiteX10403" fmla="*/ 1555909 w 6624923"/>
              <a:gd name="connsiteY10403" fmla="*/ 2068830 h 4288440"/>
              <a:gd name="connsiteX10404" fmla="*/ 1555909 w 6624923"/>
              <a:gd name="connsiteY10404" fmla="*/ 2078260 h 4288440"/>
              <a:gd name="connsiteX10405" fmla="*/ 1555909 w 6624923"/>
              <a:gd name="connsiteY10405" fmla="*/ 2082927 h 4288440"/>
              <a:gd name="connsiteX10406" fmla="*/ 1551242 w 6624923"/>
              <a:gd name="connsiteY10406" fmla="*/ 2082927 h 4288440"/>
              <a:gd name="connsiteX10407" fmla="*/ 1551242 w 6624923"/>
              <a:gd name="connsiteY10407" fmla="*/ 2073497 h 4288440"/>
              <a:gd name="connsiteX10408" fmla="*/ 1551242 w 6624923"/>
              <a:gd name="connsiteY10408" fmla="*/ 2064163 h 4288440"/>
              <a:gd name="connsiteX10409" fmla="*/ 1546574 w 6624923"/>
              <a:gd name="connsiteY10409" fmla="*/ 2059496 h 4288440"/>
              <a:gd name="connsiteX10410" fmla="*/ 1546574 w 6624923"/>
              <a:gd name="connsiteY10410" fmla="*/ 2064163 h 4288440"/>
              <a:gd name="connsiteX10411" fmla="*/ 1546574 w 6624923"/>
              <a:gd name="connsiteY10411" fmla="*/ 2078260 h 4288440"/>
              <a:gd name="connsiteX10412" fmla="*/ 1546574 w 6624923"/>
              <a:gd name="connsiteY10412" fmla="*/ 2087689 h 4288440"/>
              <a:gd name="connsiteX10413" fmla="*/ 1551242 w 6624923"/>
              <a:gd name="connsiteY10413" fmla="*/ 2101787 h 4288440"/>
              <a:gd name="connsiteX10414" fmla="*/ 1551242 w 6624923"/>
              <a:gd name="connsiteY10414" fmla="*/ 2101787 h 4288440"/>
              <a:gd name="connsiteX10415" fmla="*/ 1546574 w 6624923"/>
              <a:gd name="connsiteY10415" fmla="*/ 2097119 h 4288440"/>
              <a:gd name="connsiteX10416" fmla="*/ 1541907 w 6624923"/>
              <a:gd name="connsiteY10416" fmla="*/ 2097119 h 4288440"/>
              <a:gd name="connsiteX10417" fmla="*/ 1537240 w 6624923"/>
              <a:gd name="connsiteY10417" fmla="*/ 2101787 h 4288440"/>
              <a:gd name="connsiteX10418" fmla="*/ 1541907 w 6624923"/>
              <a:gd name="connsiteY10418" fmla="*/ 2111216 h 4288440"/>
              <a:gd name="connsiteX10419" fmla="*/ 1546574 w 6624923"/>
              <a:gd name="connsiteY10419" fmla="*/ 2106549 h 4288440"/>
              <a:gd name="connsiteX10420" fmla="*/ 1555909 w 6624923"/>
              <a:gd name="connsiteY10420" fmla="*/ 2101882 h 4288440"/>
              <a:gd name="connsiteX10421" fmla="*/ 1555909 w 6624923"/>
              <a:gd name="connsiteY10421" fmla="*/ 2097215 h 4288440"/>
              <a:gd name="connsiteX10422" fmla="*/ 1560481 w 6624923"/>
              <a:gd name="connsiteY10422" fmla="*/ 2069021 h 4288440"/>
              <a:gd name="connsiteX10423" fmla="*/ 1565148 w 6624923"/>
              <a:gd name="connsiteY10423" fmla="*/ 2064353 h 4288440"/>
              <a:gd name="connsiteX10424" fmla="*/ 1569815 w 6624923"/>
              <a:gd name="connsiteY10424" fmla="*/ 2064353 h 4288440"/>
              <a:gd name="connsiteX10425" fmla="*/ 1569815 w 6624923"/>
              <a:gd name="connsiteY10425" fmla="*/ 2069021 h 4288440"/>
              <a:gd name="connsiteX10426" fmla="*/ 1569815 w 6624923"/>
              <a:gd name="connsiteY10426" fmla="*/ 2073688 h 4288440"/>
              <a:gd name="connsiteX10427" fmla="*/ 1565148 w 6624923"/>
              <a:gd name="connsiteY10427" fmla="*/ 2073688 h 4288440"/>
              <a:gd name="connsiteX10428" fmla="*/ 1560481 w 6624923"/>
              <a:gd name="connsiteY10428" fmla="*/ 2069021 h 4288440"/>
              <a:gd name="connsiteX10429" fmla="*/ 1677638 w 6624923"/>
              <a:gd name="connsiteY10429" fmla="*/ 1890713 h 4288440"/>
              <a:gd name="connsiteX10430" fmla="*/ 1677638 w 6624923"/>
              <a:gd name="connsiteY10430" fmla="*/ 1886045 h 4288440"/>
              <a:gd name="connsiteX10431" fmla="*/ 1682306 w 6624923"/>
              <a:gd name="connsiteY10431" fmla="*/ 1871948 h 4288440"/>
              <a:gd name="connsiteX10432" fmla="*/ 1682306 w 6624923"/>
              <a:gd name="connsiteY10432" fmla="*/ 1867281 h 4288440"/>
              <a:gd name="connsiteX10433" fmla="*/ 1686973 w 6624923"/>
              <a:gd name="connsiteY10433" fmla="*/ 1867281 h 4288440"/>
              <a:gd name="connsiteX10434" fmla="*/ 1686973 w 6624923"/>
              <a:gd name="connsiteY10434" fmla="*/ 1871948 h 4288440"/>
              <a:gd name="connsiteX10435" fmla="*/ 1686973 w 6624923"/>
              <a:gd name="connsiteY10435" fmla="*/ 1881378 h 4288440"/>
              <a:gd name="connsiteX10436" fmla="*/ 1686973 w 6624923"/>
              <a:gd name="connsiteY10436" fmla="*/ 1890713 h 4288440"/>
              <a:gd name="connsiteX10437" fmla="*/ 1682306 w 6624923"/>
              <a:gd name="connsiteY10437" fmla="*/ 1895380 h 4288440"/>
              <a:gd name="connsiteX10438" fmla="*/ 1677638 w 6624923"/>
              <a:gd name="connsiteY10438" fmla="*/ 1890713 h 4288440"/>
              <a:gd name="connsiteX10439" fmla="*/ 1602677 w 6624923"/>
              <a:gd name="connsiteY10439" fmla="*/ 2083118 h 4288440"/>
              <a:gd name="connsiteX10440" fmla="*/ 1602677 w 6624923"/>
              <a:gd name="connsiteY10440" fmla="*/ 2083118 h 4288440"/>
              <a:gd name="connsiteX10441" fmla="*/ 1598009 w 6624923"/>
              <a:gd name="connsiteY10441" fmla="*/ 2083118 h 4288440"/>
              <a:gd name="connsiteX10442" fmla="*/ 1593342 w 6624923"/>
              <a:gd name="connsiteY10442" fmla="*/ 2087785 h 4288440"/>
              <a:gd name="connsiteX10443" fmla="*/ 1588675 w 6624923"/>
              <a:gd name="connsiteY10443" fmla="*/ 2101882 h 4288440"/>
              <a:gd name="connsiteX10444" fmla="*/ 1579340 w 6624923"/>
              <a:gd name="connsiteY10444" fmla="*/ 2115979 h 4288440"/>
              <a:gd name="connsiteX10445" fmla="*/ 1593437 w 6624923"/>
              <a:gd name="connsiteY10445" fmla="*/ 2101882 h 4288440"/>
              <a:gd name="connsiteX10446" fmla="*/ 1598105 w 6624923"/>
              <a:gd name="connsiteY10446" fmla="*/ 2092452 h 4288440"/>
              <a:gd name="connsiteX10447" fmla="*/ 1602677 w 6624923"/>
              <a:gd name="connsiteY10447" fmla="*/ 2083118 h 4288440"/>
              <a:gd name="connsiteX10448" fmla="*/ 1490186 w 6624923"/>
              <a:gd name="connsiteY10448" fmla="*/ 2078450 h 4288440"/>
              <a:gd name="connsiteX10449" fmla="*/ 1490186 w 6624923"/>
              <a:gd name="connsiteY10449" fmla="*/ 2069021 h 4288440"/>
              <a:gd name="connsiteX10450" fmla="*/ 1494854 w 6624923"/>
              <a:gd name="connsiteY10450" fmla="*/ 2054924 h 4288440"/>
              <a:gd name="connsiteX10451" fmla="*/ 1499521 w 6624923"/>
              <a:gd name="connsiteY10451" fmla="*/ 2040827 h 4288440"/>
              <a:gd name="connsiteX10452" fmla="*/ 1504188 w 6624923"/>
              <a:gd name="connsiteY10452" fmla="*/ 2031397 h 4288440"/>
              <a:gd name="connsiteX10453" fmla="*/ 1499521 w 6624923"/>
              <a:gd name="connsiteY10453" fmla="*/ 2026730 h 4288440"/>
              <a:gd name="connsiteX10454" fmla="*/ 1494854 w 6624923"/>
              <a:gd name="connsiteY10454" fmla="*/ 2031397 h 4288440"/>
              <a:gd name="connsiteX10455" fmla="*/ 1490186 w 6624923"/>
              <a:gd name="connsiteY10455" fmla="*/ 2050161 h 4288440"/>
              <a:gd name="connsiteX10456" fmla="*/ 1485519 w 6624923"/>
              <a:gd name="connsiteY10456" fmla="*/ 2068925 h 4288440"/>
              <a:gd name="connsiteX10457" fmla="*/ 1480852 w 6624923"/>
              <a:gd name="connsiteY10457" fmla="*/ 2087689 h 4288440"/>
              <a:gd name="connsiteX10458" fmla="*/ 1480852 w 6624923"/>
              <a:gd name="connsiteY10458" fmla="*/ 2097024 h 4288440"/>
              <a:gd name="connsiteX10459" fmla="*/ 1480852 w 6624923"/>
              <a:gd name="connsiteY10459" fmla="*/ 2101691 h 4288440"/>
              <a:gd name="connsiteX10460" fmla="*/ 1485519 w 6624923"/>
              <a:gd name="connsiteY10460" fmla="*/ 2092262 h 4288440"/>
              <a:gd name="connsiteX10461" fmla="*/ 1490186 w 6624923"/>
              <a:gd name="connsiteY10461" fmla="*/ 2082927 h 4288440"/>
              <a:gd name="connsiteX10462" fmla="*/ 1490186 w 6624923"/>
              <a:gd name="connsiteY10462" fmla="*/ 2078450 h 4288440"/>
              <a:gd name="connsiteX10463" fmla="*/ 1504283 w 6624923"/>
              <a:gd name="connsiteY10463" fmla="*/ 2083118 h 4288440"/>
              <a:gd name="connsiteX10464" fmla="*/ 1504283 w 6624923"/>
              <a:gd name="connsiteY10464" fmla="*/ 2078450 h 4288440"/>
              <a:gd name="connsiteX10465" fmla="*/ 1499616 w 6624923"/>
              <a:gd name="connsiteY10465" fmla="*/ 2083118 h 4288440"/>
              <a:gd name="connsiteX10466" fmla="*/ 1494949 w 6624923"/>
              <a:gd name="connsiteY10466" fmla="*/ 2097215 h 4288440"/>
              <a:gd name="connsiteX10467" fmla="*/ 1494949 w 6624923"/>
              <a:gd name="connsiteY10467" fmla="*/ 2097215 h 4288440"/>
              <a:gd name="connsiteX10468" fmla="*/ 1499616 w 6624923"/>
              <a:gd name="connsiteY10468" fmla="*/ 2092547 h 4288440"/>
              <a:gd name="connsiteX10469" fmla="*/ 1504283 w 6624923"/>
              <a:gd name="connsiteY10469" fmla="*/ 2083118 h 4288440"/>
              <a:gd name="connsiteX10470" fmla="*/ 1508951 w 6624923"/>
              <a:gd name="connsiteY10470" fmla="*/ 2050256 h 4288440"/>
              <a:gd name="connsiteX10471" fmla="*/ 1513618 w 6624923"/>
              <a:gd name="connsiteY10471" fmla="*/ 2040922 h 4288440"/>
              <a:gd name="connsiteX10472" fmla="*/ 1508951 w 6624923"/>
              <a:gd name="connsiteY10472" fmla="*/ 2040922 h 4288440"/>
              <a:gd name="connsiteX10473" fmla="*/ 1504283 w 6624923"/>
              <a:gd name="connsiteY10473" fmla="*/ 2045589 h 4288440"/>
              <a:gd name="connsiteX10474" fmla="*/ 1504283 w 6624923"/>
              <a:gd name="connsiteY10474" fmla="*/ 2055019 h 4288440"/>
              <a:gd name="connsiteX10475" fmla="*/ 1504283 w 6624923"/>
              <a:gd name="connsiteY10475" fmla="*/ 2064353 h 4288440"/>
              <a:gd name="connsiteX10476" fmla="*/ 1508951 w 6624923"/>
              <a:gd name="connsiteY10476" fmla="*/ 2069021 h 4288440"/>
              <a:gd name="connsiteX10477" fmla="*/ 1508951 w 6624923"/>
              <a:gd name="connsiteY10477" fmla="*/ 2064353 h 4288440"/>
              <a:gd name="connsiteX10478" fmla="*/ 1508951 w 6624923"/>
              <a:gd name="connsiteY10478" fmla="*/ 2050256 h 4288440"/>
              <a:gd name="connsiteX10479" fmla="*/ 1490186 w 6624923"/>
              <a:gd name="connsiteY10479" fmla="*/ 2008061 h 4288440"/>
              <a:gd name="connsiteX10480" fmla="*/ 1490186 w 6624923"/>
              <a:gd name="connsiteY10480" fmla="*/ 2008061 h 4288440"/>
              <a:gd name="connsiteX10481" fmla="*/ 1485519 w 6624923"/>
              <a:gd name="connsiteY10481" fmla="*/ 2012728 h 4288440"/>
              <a:gd name="connsiteX10482" fmla="*/ 1480852 w 6624923"/>
              <a:gd name="connsiteY10482" fmla="*/ 2026825 h 4288440"/>
              <a:gd name="connsiteX10483" fmla="*/ 1480852 w 6624923"/>
              <a:gd name="connsiteY10483" fmla="*/ 2026825 h 4288440"/>
              <a:gd name="connsiteX10484" fmla="*/ 1485519 w 6624923"/>
              <a:gd name="connsiteY10484" fmla="*/ 2026825 h 4288440"/>
              <a:gd name="connsiteX10485" fmla="*/ 1490186 w 6624923"/>
              <a:gd name="connsiteY10485" fmla="*/ 2008061 h 4288440"/>
              <a:gd name="connsiteX10486" fmla="*/ 1813560 w 6624923"/>
              <a:gd name="connsiteY10486" fmla="*/ 1979867 h 4288440"/>
              <a:gd name="connsiteX10487" fmla="*/ 1822895 w 6624923"/>
              <a:gd name="connsiteY10487" fmla="*/ 1970437 h 4288440"/>
              <a:gd name="connsiteX10488" fmla="*/ 1818227 w 6624923"/>
              <a:gd name="connsiteY10488" fmla="*/ 1965770 h 4288440"/>
              <a:gd name="connsiteX10489" fmla="*/ 1808893 w 6624923"/>
              <a:gd name="connsiteY10489" fmla="*/ 1961102 h 4288440"/>
              <a:gd name="connsiteX10490" fmla="*/ 1799558 w 6624923"/>
              <a:gd name="connsiteY10490" fmla="*/ 1965770 h 4288440"/>
              <a:gd name="connsiteX10491" fmla="*/ 1790224 w 6624923"/>
              <a:gd name="connsiteY10491" fmla="*/ 1970437 h 4288440"/>
              <a:gd name="connsiteX10492" fmla="*/ 1794891 w 6624923"/>
              <a:gd name="connsiteY10492" fmla="*/ 1975104 h 4288440"/>
              <a:gd name="connsiteX10493" fmla="*/ 1799558 w 6624923"/>
              <a:gd name="connsiteY10493" fmla="*/ 1984534 h 4288440"/>
              <a:gd name="connsiteX10494" fmla="*/ 1799558 w 6624923"/>
              <a:gd name="connsiteY10494" fmla="*/ 1993868 h 4288440"/>
              <a:gd name="connsiteX10495" fmla="*/ 1804226 w 6624923"/>
              <a:gd name="connsiteY10495" fmla="*/ 1989201 h 4288440"/>
              <a:gd name="connsiteX10496" fmla="*/ 1813560 w 6624923"/>
              <a:gd name="connsiteY10496" fmla="*/ 1979867 h 4288440"/>
              <a:gd name="connsiteX10497" fmla="*/ 1776032 w 6624923"/>
              <a:gd name="connsiteY10497" fmla="*/ 1979867 h 4288440"/>
              <a:gd name="connsiteX10498" fmla="*/ 1771364 w 6624923"/>
              <a:gd name="connsiteY10498" fmla="*/ 1979867 h 4288440"/>
              <a:gd name="connsiteX10499" fmla="*/ 1766697 w 6624923"/>
              <a:gd name="connsiteY10499" fmla="*/ 1975199 h 4288440"/>
              <a:gd name="connsiteX10500" fmla="*/ 1762030 w 6624923"/>
              <a:gd name="connsiteY10500" fmla="*/ 1970532 h 4288440"/>
              <a:gd name="connsiteX10501" fmla="*/ 1762030 w 6624923"/>
              <a:gd name="connsiteY10501" fmla="*/ 1975199 h 4288440"/>
              <a:gd name="connsiteX10502" fmla="*/ 1762030 w 6624923"/>
              <a:gd name="connsiteY10502" fmla="*/ 1979867 h 4288440"/>
              <a:gd name="connsiteX10503" fmla="*/ 1766697 w 6624923"/>
              <a:gd name="connsiteY10503" fmla="*/ 1984534 h 4288440"/>
              <a:gd name="connsiteX10504" fmla="*/ 1776032 w 6624923"/>
              <a:gd name="connsiteY10504" fmla="*/ 1984534 h 4288440"/>
              <a:gd name="connsiteX10505" fmla="*/ 1776032 w 6624923"/>
              <a:gd name="connsiteY10505" fmla="*/ 1979867 h 4288440"/>
              <a:gd name="connsiteX10506" fmla="*/ 1579245 w 6624923"/>
              <a:gd name="connsiteY10506" fmla="*/ 1965770 h 4288440"/>
              <a:gd name="connsiteX10507" fmla="*/ 1579245 w 6624923"/>
              <a:gd name="connsiteY10507" fmla="*/ 1961102 h 4288440"/>
              <a:gd name="connsiteX10508" fmla="*/ 1574578 w 6624923"/>
              <a:gd name="connsiteY10508" fmla="*/ 1961102 h 4288440"/>
              <a:gd name="connsiteX10509" fmla="*/ 1569911 w 6624923"/>
              <a:gd name="connsiteY10509" fmla="*/ 1970532 h 4288440"/>
              <a:gd name="connsiteX10510" fmla="*/ 1574578 w 6624923"/>
              <a:gd name="connsiteY10510" fmla="*/ 1975199 h 4288440"/>
              <a:gd name="connsiteX10511" fmla="*/ 1574578 w 6624923"/>
              <a:gd name="connsiteY10511" fmla="*/ 1975199 h 4288440"/>
              <a:gd name="connsiteX10512" fmla="*/ 1579245 w 6624923"/>
              <a:gd name="connsiteY10512" fmla="*/ 1965770 h 4288440"/>
              <a:gd name="connsiteX10513" fmla="*/ 1569815 w 6624923"/>
              <a:gd name="connsiteY10513" fmla="*/ 1956435 h 4288440"/>
              <a:gd name="connsiteX10514" fmla="*/ 1565148 w 6624923"/>
              <a:gd name="connsiteY10514" fmla="*/ 1951768 h 4288440"/>
              <a:gd name="connsiteX10515" fmla="*/ 1560481 w 6624923"/>
              <a:gd name="connsiteY10515" fmla="*/ 1956435 h 4288440"/>
              <a:gd name="connsiteX10516" fmla="*/ 1565148 w 6624923"/>
              <a:gd name="connsiteY10516" fmla="*/ 1961102 h 4288440"/>
              <a:gd name="connsiteX10517" fmla="*/ 1569815 w 6624923"/>
              <a:gd name="connsiteY10517" fmla="*/ 1956435 h 4288440"/>
              <a:gd name="connsiteX10518" fmla="*/ 1855661 w 6624923"/>
              <a:gd name="connsiteY10518" fmla="*/ 1947101 h 4288440"/>
              <a:gd name="connsiteX10519" fmla="*/ 1855661 w 6624923"/>
              <a:gd name="connsiteY10519" fmla="*/ 1942433 h 4288440"/>
              <a:gd name="connsiteX10520" fmla="*/ 1846326 w 6624923"/>
              <a:gd name="connsiteY10520" fmla="*/ 1947101 h 4288440"/>
              <a:gd name="connsiteX10521" fmla="*/ 1846326 w 6624923"/>
              <a:gd name="connsiteY10521" fmla="*/ 1951768 h 4288440"/>
              <a:gd name="connsiteX10522" fmla="*/ 1855661 w 6624923"/>
              <a:gd name="connsiteY10522" fmla="*/ 1947101 h 4288440"/>
              <a:gd name="connsiteX10523" fmla="*/ 1818227 w 6624923"/>
              <a:gd name="connsiteY10523" fmla="*/ 1933004 h 4288440"/>
              <a:gd name="connsiteX10524" fmla="*/ 1808893 w 6624923"/>
              <a:gd name="connsiteY10524" fmla="*/ 1928336 h 4288440"/>
              <a:gd name="connsiteX10525" fmla="*/ 1808893 w 6624923"/>
              <a:gd name="connsiteY10525" fmla="*/ 1933004 h 4288440"/>
              <a:gd name="connsiteX10526" fmla="*/ 1808893 w 6624923"/>
              <a:gd name="connsiteY10526" fmla="*/ 1937671 h 4288440"/>
              <a:gd name="connsiteX10527" fmla="*/ 1818227 w 6624923"/>
              <a:gd name="connsiteY10527" fmla="*/ 1937671 h 4288440"/>
              <a:gd name="connsiteX10528" fmla="*/ 1818227 w 6624923"/>
              <a:gd name="connsiteY10528" fmla="*/ 1933004 h 4288440"/>
              <a:gd name="connsiteX10529" fmla="*/ 1616678 w 6624923"/>
              <a:gd name="connsiteY10529" fmla="*/ 1853184 h 4288440"/>
              <a:gd name="connsiteX10530" fmla="*/ 1621346 w 6624923"/>
              <a:gd name="connsiteY10530" fmla="*/ 1839087 h 4288440"/>
              <a:gd name="connsiteX10531" fmla="*/ 1621346 w 6624923"/>
              <a:gd name="connsiteY10531" fmla="*/ 1820323 h 4288440"/>
              <a:gd name="connsiteX10532" fmla="*/ 1621346 w 6624923"/>
              <a:gd name="connsiteY10532" fmla="*/ 1810893 h 4288440"/>
              <a:gd name="connsiteX10533" fmla="*/ 1621346 w 6624923"/>
              <a:gd name="connsiteY10533" fmla="*/ 1806226 h 4288440"/>
              <a:gd name="connsiteX10534" fmla="*/ 1616678 w 6624923"/>
              <a:gd name="connsiteY10534" fmla="*/ 1810893 h 4288440"/>
              <a:gd name="connsiteX10535" fmla="*/ 1616678 w 6624923"/>
              <a:gd name="connsiteY10535" fmla="*/ 1824990 h 4288440"/>
              <a:gd name="connsiteX10536" fmla="*/ 1612011 w 6624923"/>
              <a:gd name="connsiteY10536" fmla="*/ 1843754 h 4288440"/>
              <a:gd name="connsiteX10537" fmla="*/ 1607344 w 6624923"/>
              <a:gd name="connsiteY10537" fmla="*/ 1853184 h 4288440"/>
              <a:gd name="connsiteX10538" fmla="*/ 1607344 w 6624923"/>
              <a:gd name="connsiteY10538" fmla="*/ 1876616 h 4288440"/>
              <a:gd name="connsiteX10539" fmla="*/ 1607344 w 6624923"/>
              <a:gd name="connsiteY10539" fmla="*/ 1881283 h 4288440"/>
              <a:gd name="connsiteX10540" fmla="*/ 1607344 w 6624923"/>
              <a:gd name="connsiteY10540" fmla="*/ 1876616 h 4288440"/>
              <a:gd name="connsiteX10541" fmla="*/ 1612011 w 6624923"/>
              <a:gd name="connsiteY10541" fmla="*/ 1867281 h 4288440"/>
              <a:gd name="connsiteX10542" fmla="*/ 1616678 w 6624923"/>
              <a:gd name="connsiteY10542" fmla="*/ 1853184 h 4288440"/>
              <a:gd name="connsiteX10543" fmla="*/ 1537049 w 6624923"/>
              <a:gd name="connsiteY10543" fmla="*/ 1853184 h 4288440"/>
              <a:gd name="connsiteX10544" fmla="*/ 1537049 w 6624923"/>
              <a:gd name="connsiteY10544" fmla="*/ 1848517 h 4288440"/>
              <a:gd name="connsiteX10545" fmla="*/ 1532382 w 6624923"/>
              <a:gd name="connsiteY10545" fmla="*/ 1853184 h 4288440"/>
              <a:gd name="connsiteX10546" fmla="*/ 1527715 w 6624923"/>
              <a:gd name="connsiteY10546" fmla="*/ 1867281 h 4288440"/>
              <a:gd name="connsiteX10547" fmla="*/ 1532382 w 6624923"/>
              <a:gd name="connsiteY10547" fmla="*/ 1871948 h 4288440"/>
              <a:gd name="connsiteX10548" fmla="*/ 1532382 w 6624923"/>
              <a:gd name="connsiteY10548" fmla="*/ 1867281 h 4288440"/>
              <a:gd name="connsiteX10549" fmla="*/ 1537049 w 6624923"/>
              <a:gd name="connsiteY10549" fmla="*/ 1853184 h 4288440"/>
              <a:gd name="connsiteX10550" fmla="*/ 1457420 w 6624923"/>
              <a:gd name="connsiteY10550" fmla="*/ 1843850 h 4288440"/>
              <a:gd name="connsiteX10551" fmla="*/ 1457420 w 6624923"/>
              <a:gd name="connsiteY10551" fmla="*/ 1839182 h 4288440"/>
              <a:gd name="connsiteX10552" fmla="*/ 1452753 w 6624923"/>
              <a:gd name="connsiteY10552" fmla="*/ 1834515 h 4288440"/>
              <a:gd name="connsiteX10553" fmla="*/ 1452753 w 6624923"/>
              <a:gd name="connsiteY10553" fmla="*/ 1839182 h 4288440"/>
              <a:gd name="connsiteX10554" fmla="*/ 1448086 w 6624923"/>
              <a:gd name="connsiteY10554" fmla="*/ 1843850 h 4288440"/>
              <a:gd name="connsiteX10555" fmla="*/ 1452753 w 6624923"/>
              <a:gd name="connsiteY10555" fmla="*/ 1848517 h 4288440"/>
              <a:gd name="connsiteX10556" fmla="*/ 1452753 w 6624923"/>
              <a:gd name="connsiteY10556" fmla="*/ 1853184 h 4288440"/>
              <a:gd name="connsiteX10557" fmla="*/ 1457420 w 6624923"/>
              <a:gd name="connsiteY10557" fmla="*/ 1843850 h 4288440"/>
              <a:gd name="connsiteX10558" fmla="*/ 1555814 w 6624923"/>
              <a:gd name="connsiteY10558" fmla="*/ 1829753 h 4288440"/>
              <a:gd name="connsiteX10559" fmla="*/ 1555814 w 6624923"/>
              <a:gd name="connsiteY10559" fmla="*/ 1815656 h 4288440"/>
              <a:gd name="connsiteX10560" fmla="*/ 1555814 w 6624923"/>
              <a:gd name="connsiteY10560" fmla="*/ 1810988 h 4288440"/>
              <a:gd name="connsiteX10561" fmla="*/ 1551146 w 6624923"/>
              <a:gd name="connsiteY10561" fmla="*/ 1815656 h 4288440"/>
              <a:gd name="connsiteX10562" fmla="*/ 1541812 w 6624923"/>
              <a:gd name="connsiteY10562" fmla="*/ 1815656 h 4288440"/>
              <a:gd name="connsiteX10563" fmla="*/ 1537145 w 6624923"/>
              <a:gd name="connsiteY10563" fmla="*/ 1815656 h 4288440"/>
              <a:gd name="connsiteX10564" fmla="*/ 1537145 w 6624923"/>
              <a:gd name="connsiteY10564" fmla="*/ 1820323 h 4288440"/>
              <a:gd name="connsiteX10565" fmla="*/ 1541812 w 6624923"/>
              <a:gd name="connsiteY10565" fmla="*/ 1824990 h 4288440"/>
              <a:gd name="connsiteX10566" fmla="*/ 1537145 w 6624923"/>
              <a:gd name="connsiteY10566" fmla="*/ 1834420 h 4288440"/>
              <a:gd name="connsiteX10567" fmla="*/ 1537145 w 6624923"/>
              <a:gd name="connsiteY10567" fmla="*/ 1839087 h 4288440"/>
              <a:gd name="connsiteX10568" fmla="*/ 1541812 w 6624923"/>
              <a:gd name="connsiteY10568" fmla="*/ 1834420 h 4288440"/>
              <a:gd name="connsiteX10569" fmla="*/ 1546479 w 6624923"/>
              <a:gd name="connsiteY10569" fmla="*/ 1829753 h 4288440"/>
              <a:gd name="connsiteX10570" fmla="*/ 1546479 w 6624923"/>
              <a:gd name="connsiteY10570" fmla="*/ 1829753 h 4288440"/>
              <a:gd name="connsiteX10571" fmla="*/ 1546479 w 6624923"/>
              <a:gd name="connsiteY10571" fmla="*/ 1839087 h 4288440"/>
              <a:gd name="connsiteX10572" fmla="*/ 1546479 w 6624923"/>
              <a:gd name="connsiteY10572" fmla="*/ 1853184 h 4288440"/>
              <a:gd name="connsiteX10573" fmla="*/ 1551146 w 6624923"/>
              <a:gd name="connsiteY10573" fmla="*/ 1853184 h 4288440"/>
              <a:gd name="connsiteX10574" fmla="*/ 1551146 w 6624923"/>
              <a:gd name="connsiteY10574" fmla="*/ 1843754 h 4288440"/>
              <a:gd name="connsiteX10575" fmla="*/ 1555814 w 6624923"/>
              <a:gd name="connsiteY10575" fmla="*/ 1829753 h 4288440"/>
              <a:gd name="connsiteX10576" fmla="*/ 1504283 w 6624923"/>
              <a:gd name="connsiteY10576" fmla="*/ 1843850 h 4288440"/>
              <a:gd name="connsiteX10577" fmla="*/ 1504283 w 6624923"/>
              <a:gd name="connsiteY10577" fmla="*/ 1839182 h 4288440"/>
              <a:gd name="connsiteX10578" fmla="*/ 1499616 w 6624923"/>
              <a:gd name="connsiteY10578" fmla="*/ 1834515 h 4288440"/>
              <a:gd name="connsiteX10579" fmla="*/ 1494949 w 6624923"/>
              <a:gd name="connsiteY10579" fmla="*/ 1839182 h 4288440"/>
              <a:gd name="connsiteX10580" fmla="*/ 1499616 w 6624923"/>
              <a:gd name="connsiteY10580" fmla="*/ 1848612 h 4288440"/>
              <a:gd name="connsiteX10581" fmla="*/ 1504283 w 6624923"/>
              <a:gd name="connsiteY10581" fmla="*/ 1848612 h 4288440"/>
              <a:gd name="connsiteX10582" fmla="*/ 1504283 w 6624923"/>
              <a:gd name="connsiteY10582" fmla="*/ 1843850 h 4288440"/>
              <a:gd name="connsiteX10583" fmla="*/ 1630775 w 6624923"/>
              <a:gd name="connsiteY10583" fmla="*/ 1839182 h 4288440"/>
              <a:gd name="connsiteX10584" fmla="*/ 1630775 w 6624923"/>
              <a:gd name="connsiteY10584" fmla="*/ 1834515 h 4288440"/>
              <a:gd name="connsiteX10585" fmla="*/ 1635443 w 6624923"/>
              <a:gd name="connsiteY10585" fmla="*/ 1829848 h 4288440"/>
              <a:gd name="connsiteX10586" fmla="*/ 1640110 w 6624923"/>
              <a:gd name="connsiteY10586" fmla="*/ 1825181 h 4288440"/>
              <a:gd name="connsiteX10587" fmla="*/ 1635443 w 6624923"/>
              <a:gd name="connsiteY10587" fmla="*/ 1829848 h 4288440"/>
              <a:gd name="connsiteX10588" fmla="*/ 1626108 w 6624923"/>
              <a:gd name="connsiteY10588" fmla="*/ 1843945 h 4288440"/>
              <a:gd name="connsiteX10589" fmla="*/ 1626108 w 6624923"/>
              <a:gd name="connsiteY10589" fmla="*/ 1848612 h 4288440"/>
              <a:gd name="connsiteX10590" fmla="*/ 1626108 w 6624923"/>
              <a:gd name="connsiteY10590" fmla="*/ 1848612 h 4288440"/>
              <a:gd name="connsiteX10591" fmla="*/ 1630775 w 6624923"/>
              <a:gd name="connsiteY10591" fmla="*/ 1839182 h 4288440"/>
              <a:gd name="connsiteX10592" fmla="*/ 1602677 w 6624923"/>
              <a:gd name="connsiteY10592" fmla="*/ 1820418 h 4288440"/>
              <a:gd name="connsiteX10593" fmla="*/ 1602677 w 6624923"/>
              <a:gd name="connsiteY10593" fmla="*/ 1820418 h 4288440"/>
              <a:gd name="connsiteX10594" fmla="*/ 1598009 w 6624923"/>
              <a:gd name="connsiteY10594" fmla="*/ 1825085 h 4288440"/>
              <a:gd name="connsiteX10595" fmla="*/ 1598009 w 6624923"/>
              <a:gd name="connsiteY10595" fmla="*/ 1834515 h 4288440"/>
              <a:gd name="connsiteX10596" fmla="*/ 1602677 w 6624923"/>
              <a:gd name="connsiteY10596" fmla="*/ 1829848 h 4288440"/>
              <a:gd name="connsiteX10597" fmla="*/ 1602677 w 6624923"/>
              <a:gd name="connsiteY10597" fmla="*/ 1820418 h 4288440"/>
              <a:gd name="connsiteX10598" fmla="*/ 1490186 w 6624923"/>
              <a:gd name="connsiteY10598" fmla="*/ 1815656 h 4288440"/>
              <a:gd name="connsiteX10599" fmla="*/ 1485519 w 6624923"/>
              <a:gd name="connsiteY10599" fmla="*/ 1815656 h 4288440"/>
              <a:gd name="connsiteX10600" fmla="*/ 1480852 w 6624923"/>
              <a:gd name="connsiteY10600" fmla="*/ 1820323 h 4288440"/>
              <a:gd name="connsiteX10601" fmla="*/ 1480852 w 6624923"/>
              <a:gd name="connsiteY10601" fmla="*/ 1824990 h 4288440"/>
              <a:gd name="connsiteX10602" fmla="*/ 1480852 w 6624923"/>
              <a:gd name="connsiteY10602" fmla="*/ 1829657 h 4288440"/>
              <a:gd name="connsiteX10603" fmla="*/ 1485519 w 6624923"/>
              <a:gd name="connsiteY10603" fmla="*/ 1824990 h 4288440"/>
              <a:gd name="connsiteX10604" fmla="*/ 1490186 w 6624923"/>
              <a:gd name="connsiteY10604" fmla="*/ 1815656 h 4288440"/>
              <a:gd name="connsiteX10605" fmla="*/ 1504283 w 6624923"/>
              <a:gd name="connsiteY10605" fmla="*/ 1825085 h 4288440"/>
              <a:gd name="connsiteX10606" fmla="*/ 1504283 w 6624923"/>
              <a:gd name="connsiteY10606" fmla="*/ 1815751 h 4288440"/>
              <a:gd name="connsiteX10607" fmla="*/ 1499616 w 6624923"/>
              <a:gd name="connsiteY10607" fmla="*/ 1811084 h 4288440"/>
              <a:gd name="connsiteX10608" fmla="*/ 1494949 w 6624923"/>
              <a:gd name="connsiteY10608" fmla="*/ 1815751 h 4288440"/>
              <a:gd name="connsiteX10609" fmla="*/ 1494949 w 6624923"/>
              <a:gd name="connsiteY10609" fmla="*/ 1820418 h 4288440"/>
              <a:gd name="connsiteX10610" fmla="*/ 1494949 w 6624923"/>
              <a:gd name="connsiteY10610" fmla="*/ 1825085 h 4288440"/>
              <a:gd name="connsiteX10611" fmla="*/ 1499616 w 6624923"/>
              <a:gd name="connsiteY10611" fmla="*/ 1829753 h 4288440"/>
              <a:gd name="connsiteX10612" fmla="*/ 1508951 w 6624923"/>
              <a:gd name="connsiteY10612" fmla="*/ 1829753 h 4288440"/>
              <a:gd name="connsiteX10613" fmla="*/ 1504283 w 6624923"/>
              <a:gd name="connsiteY10613" fmla="*/ 1825085 h 4288440"/>
              <a:gd name="connsiteX10614" fmla="*/ 1447991 w 6624923"/>
              <a:gd name="connsiteY10614" fmla="*/ 1820418 h 4288440"/>
              <a:gd name="connsiteX10615" fmla="*/ 1447991 w 6624923"/>
              <a:gd name="connsiteY10615" fmla="*/ 1815751 h 4288440"/>
              <a:gd name="connsiteX10616" fmla="*/ 1447991 w 6624923"/>
              <a:gd name="connsiteY10616" fmla="*/ 1815751 h 4288440"/>
              <a:gd name="connsiteX10617" fmla="*/ 1443323 w 6624923"/>
              <a:gd name="connsiteY10617" fmla="*/ 1820418 h 4288440"/>
              <a:gd name="connsiteX10618" fmla="*/ 1443323 w 6624923"/>
              <a:gd name="connsiteY10618" fmla="*/ 1825085 h 4288440"/>
              <a:gd name="connsiteX10619" fmla="*/ 1447991 w 6624923"/>
              <a:gd name="connsiteY10619" fmla="*/ 1820418 h 4288440"/>
              <a:gd name="connsiteX10620" fmla="*/ 1738598 w 6624923"/>
              <a:gd name="connsiteY10620" fmla="*/ 1810988 h 4288440"/>
              <a:gd name="connsiteX10621" fmla="*/ 1733931 w 6624923"/>
              <a:gd name="connsiteY10621" fmla="*/ 1810988 h 4288440"/>
              <a:gd name="connsiteX10622" fmla="*/ 1733931 w 6624923"/>
              <a:gd name="connsiteY10622" fmla="*/ 1815656 h 4288440"/>
              <a:gd name="connsiteX10623" fmla="*/ 1733931 w 6624923"/>
              <a:gd name="connsiteY10623" fmla="*/ 1824990 h 4288440"/>
              <a:gd name="connsiteX10624" fmla="*/ 1738598 w 6624923"/>
              <a:gd name="connsiteY10624" fmla="*/ 1820323 h 4288440"/>
              <a:gd name="connsiteX10625" fmla="*/ 1738598 w 6624923"/>
              <a:gd name="connsiteY10625" fmla="*/ 1810988 h 4288440"/>
              <a:gd name="connsiteX10626" fmla="*/ 1635443 w 6624923"/>
              <a:gd name="connsiteY10626" fmla="*/ 1806321 h 4288440"/>
              <a:gd name="connsiteX10627" fmla="*/ 1635443 w 6624923"/>
              <a:gd name="connsiteY10627" fmla="*/ 1810988 h 4288440"/>
              <a:gd name="connsiteX10628" fmla="*/ 1635443 w 6624923"/>
              <a:gd name="connsiteY10628" fmla="*/ 1815656 h 4288440"/>
              <a:gd name="connsiteX10629" fmla="*/ 1635443 w 6624923"/>
              <a:gd name="connsiteY10629" fmla="*/ 1820323 h 4288440"/>
              <a:gd name="connsiteX10630" fmla="*/ 1635443 w 6624923"/>
              <a:gd name="connsiteY10630" fmla="*/ 1815656 h 4288440"/>
              <a:gd name="connsiteX10631" fmla="*/ 1635443 w 6624923"/>
              <a:gd name="connsiteY10631" fmla="*/ 1806321 h 4288440"/>
              <a:gd name="connsiteX10632" fmla="*/ 1588580 w 6624923"/>
              <a:gd name="connsiteY10632" fmla="*/ 1806321 h 4288440"/>
              <a:gd name="connsiteX10633" fmla="*/ 1588580 w 6624923"/>
              <a:gd name="connsiteY10633" fmla="*/ 1801654 h 4288440"/>
              <a:gd name="connsiteX10634" fmla="*/ 1583912 w 6624923"/>
              <a:gd name="connsiteY10634" fmla="*/ 1801654 h 4288440"/>
              <a:gd name="connsiteX10635" fmla="*/ 1583912 w 6624923"/>
              <a:gd name="connsiteY10635" fmla="*/ 1806321 h 4288440"/>
              <a:gd name="connsiteX10636" fmla="*/ 1588580 w 6624923"/>
              <a:gd name="connsiteY10636" fmla="*/ 1810988 h 4288440"/>
              <a:gd name="connsiteX10637" fmla="*/ 1588580 w 6624923"/>
              <a:gd name="connsiteY10637" fmla="*/ 1806321 h 4288440"/>
              <a:gd name="connsiteX10638" fmla="*/ 1724501 w 6624923"/>
              <a:gd name="connsiteY10638" fmla="*/ 1750028 h 4288440"/>
              <a:gd name="connsiteX10639" fmla="*/ 1733836 w 6624923"/>
              <a:gd name="connsiteY10639" fmla="*/ 1721834 h 4288440"/>
              <a:gd name="connsiteX10640" fmla="*/ 1733836 w 6624923"/>
              <a:gd name="connsiteY10640" fmla="*/ 1707737 h 4288440"/>
              <a:gd name="connsiteX10641" fmla="*/ 1738503 w 6624923"/>
              <a:gd name="connsiteY10641" fmla="*/ 1703070 h 4288440"/>
              <a:gd name="connsiteX10642" fmla="*/ 1738503 w 6624923"/>
              <a:gd name="connsiteY10642" fmla="*/ 1688973 h 4288440"/>
              <a:gd name="connsiteX10643" fmla="*/ 1743170 w 6624923"/>
              <a:gd name="connsiteY10643" fmla="*/ 1674876 h 4288440"/>
              <a:gd name="connsiteX10644" fmla="*/ 1743170 w 6624923"/>
              <a:gd name="connsiteY10644" fmla="*/ 1665542 h 4288440"/>
              <a:gd name="connsiteX10645" fmla="*/ 1738503 w 6624923"/>
              <a:gd name="connsiteY10645" fmla="*/ 1660874 h 4288440"/>
              <a:gd name="connsiteX10646" fmla="*/ 1733836 w 6624923"/>
              <a:gd name="connsiteY10646" fmla="*/ 1660874 h 4288440"/>
              <a:gd name="connsiteX10647" fmla="*/ 1733836 w 6624923"/>
              <a:gd name="connsiteY10647" fmla="*/ 1665542 h 4288440"/>
              <a:gd name="connsiteX10648" fmla="*/ 1733836 w 6624923"/>
              <a:gd name="connsiteY10648" fmla="*/ 1674876 h 4288440"/>
              <a:gd name="connsiteX10649" fmla="*/ 1719739 w 6624923"/>
              <a:gd name="connsiteY10649" fmla="*/ 1665542 h 4288440"/>
              <a:gd name="connsiteX10650" fmla="*/ 1719739 w 6624923"/>
              <a:gd name="connsiteY10650" fmla="*/ 1642110 h 4288440"/>
              <a:gd name="connsiteX10651" fmla="*/ 1719739 w 6624923"/>
              <a:gd name="connsiteY10651" fmla="*/ 1628013 h 4288440"/>
              <a:gd name="connsiteX10652" fmla="*/ 1715072 w 6624923"/>
              <a:gd name="connsiteY10652" fmla="*/ 1628013 h 4288440"/>
              <a:gd name="connsiteX10653" fmla="*/ 1710404 w 6624923"/>
              <a:gd name="connsiteY10653" fmla="*/ 1637348 h 4288440"/>
              <a:gd name="connsiteX10654" fmla="*/ 1710404 w 6624923"/>
              <a:gd name="connsiteY10654" fmla="*/ 1646777 h 4288440"/>
              <a:gd name="connsiteX10655" fmla="*/ 1705737 w 6624923"/>
              <a:gd name="connsiteY10655" fmla="*/ 1656112 h 4288440"/>
              <a:gd name="connsiteX10656" fmla="*/ 1701070 w 6624923"/>
              <a:gd name="connsiteY10656" fmla="*/ 1665446 h 4288440"/>
              <a:gd name="connsiteX10657" fmla="*/ 1696403 w 6624923"/>
              <a:gd name="connsiteY10657" fmla="*/ 1665446 h 4288440"/>
              <a:gd name="connsiteX10658" fmla="*/ 1696403 w 6624923"/>
              <a:gd name="connsiteY10658" fmla="*/ 1660779 h 4288440"/>
              <a:gd name="connsiteX10659" fmla="*/ 1696403 w 6624923"/>
              <a:gd name="connsiteY10659" fmla="*/ 1660779 h 4288440"/>
              <a:gd name="connsiteX10660" fmla="*/ 1691735 w 6624923"/>
              <a:gd name="connsiteY10660" fmla="*/ 1665446 h 4288440"/>
              <a:gd name="connsiteX10661" fmla="*/ 1687068 w 6624923"/>
              <a:gd name="connsiteY10661" fmla="*/ 1665446 h 4288440"/>
              <a:gd name="connsiteX10662" fmla="*/ 1682401 w 6624923"/>
              <a:gd name="connsiteY10662" fmla="*/ 1665446 h 4288440"/>
              <a:gd name="connsiteX10663" fmla="*/ 1682401 w 6624923"/>
              <a:gd name="connsiteY10663" fmla="*/ 1656112 h 4288440"/>
              <a:gd name="connsiteX10664" fmla="*/ 1687068 w 6624923"/>
              <a:gd name="connsiteY10664" fmla="*/ 1651445 h 4288440"/>
              <a:gd name="connsiteX10665" fmla="*/ 1691735 w 6624923"/>
              <a:gd name="connsiteY10665" fmla="*/ 1651445 h 4288440"/>
              <a:gd name="connsiteX10666" fmla="*/ 1701070 w 6624923"/>
              <a:gd name="connsiteY10666" fmla="*/ 1651445 h 4288440"/>
              <a:gd name="connsiteX10667" fmla="*/ 1701070 w 6624923"/>
              <a:gd name="connsiteY10667" fmla="*/ 1646777 h 4288440"/>
              <a:gd name="connsiteX10668" fmla="*/ 1701070 w 6624923"/>
              <a:gd name="connsiteY10668" fmla="*/ 1637348 h 4288440"/>
              <a:gd name="connsiteX10669" fmla="*/ 1705737 w 6624923"/>
              <a:gd name="connsiteY10669" fmla="*/ 1628013 h 4288440"/>
              <a:gd name="connsiteX10670" fmla="*/ 1710404 w 6624923"/>
              <a:gd name="connsiteY10670" fmla="*/ 1623346 h 4288440"/>
              <a:gd name="connsiteX10671" fmla="*/ 1701070 w 6624923"/>
              <a:gd name="connsiteY10671" fmla="*/ 1628013 h 4288440"/>
              <a:gd name="connsiteX10672" fmla="*/ 1696403 w 6624923"/>
              <a:gd name="connsiteY10672" fmla="*/ 1632680 h 4288440"/>
              <a:gd name="connsiteX10673" fmla="*/ 1696403 w 6624923"/>
              <a:gd name="connsiteY10673" fmla="*/ 1632680 h 4288440"/>
              <a:gd name="connsiteX10674" fmla="*/ 1701070 w 6624923"/>
              <a:gd name="connsiteY10674" fmla="*/ 1637348 h 4288440"/>
              <a:gd name="connsiteX10675" fmla="*/ 1696403 w 6624923"/>
              <a:gd name="connsiteY10675" fmla="*/ 1642015 h 4288440"/>
              <a:gd name="connsiteX10676" fmla="*/ 1687068 w 6624923"/>
              <a:gd name="connsiteY10676" fmla="*/ 1642015 h 4288440"/>
              <a:gd name="connsiteX10677" fmla="*/ 1677734 w 6624923"/>
              <a:gd name="connsiteY10677" fmla="*/ 1651445 h 4288440"/>
              <a:gd name="connsiteX10678" fmla="*/ 1668399 w 6624923"/>
              <a:gd name="connsiteY10678" fmla="*/ 1656112 h 4288440"/>
              <a:gd name="connsiteX10679" fmla="*/ 1663732 w 6624923"/>
              <a:gd name="connsiteY10679" fmla="*/ 1665446 h 4288440"/>
              <a:gd name="connsiteX10680" fmla="*/ 1659064 w 6624923"/>
              <a:gd name="connsiteY10680" fmla="*/ 1670114 h 4288440"/>
              <a:gd name="connsiteX10681" fmla="*/ 1663732 w 6624923"/>
              <a:gd name="connsiteY10681" fmla="*/ 1674781 h 4288440"/>
              <a:gd name="connsiteX10682" fmla="*/ 1668399 w 6624923"/>
              <a:gd name="connsiteY10682" fmla="*/ 1674781 h 4288440"/>
              <a:gd name="connsiteX10683" fmla="*/ 1668399 w 6624923"/>
              <a:gd name="connsiteY10683" fmla="*/ 1679448 h 4288440"/>
              <a:gd name="connsiteX10684" fmla="*/ 1668399 w 6624923"/>
              <a:gd name="connsiteY10684" fmla="*/ 1684115 h 4288440"/>
              <a:gd name="connsiteX10685" fmla="*/ 1663732 w 6624923"/>
              <a:gd name="connsiteY10685" fmla="*/ 1684115 h 4288440"/>
              <a:gd name="connsiteX10686" fmla="*/ 1654397 w 6624923"/>
              <a:gd name="connsiteY10686" fmla="*/ 1688783 h 4288440"/>
              <a:gd name="connsiteX10687" fmla="*/ 1654397 w 6624923"/>
              <a:gd name="connsiteY10687" fmla="*/ 1688783 h 4288440"/>
              <a:gd name="connsiteX10688" fmla="*/ 1659064 w 6624923"/>
              <a:gd name="connsiteY10688" fmla="*/ 1693450 h 4288440"/>
              <a:gd name="connsiteX10689" fmla="*/ 1668399 w 6624923"/>
              <a:gd name="connsiteY10689" fmla="*/ 1688783 h 4288440"/>
              <a:gd name="connsiteX10690" fmla="*/ 1673066 w 6624923"/>
              <a:gd name="connsiteY10690" fmla="*/ 1684115 h 4288440"/>
              <a:gd name="connsiteX10691" fmla="*/ 1682401 w 6624923"/>
              <a:gd name="connsiteY10691" fmla="*/ 1684115 h 4288440"/>
              <a:gd name="connsiteX10692" fmla="*/ 1687068 w 6624923"/>
              <a:gd name="connsiteY10692" fmla="*/ 1684115 h 4288440"/>
              <a:gd name="connsiteX10693" fmla="*/ 1691735 w 6624923"/>
              <a:gd name="connsiteY10693" fmla="*/ 1684115 h 4288440"/>
              <a:gd name="connsiteX10694" fmla="*/ 1691735 w 6624923"/>
              <a:gd name="connsiteY10694" fmla="*/ 1670018 h 4288440"/>
              <a:gd name="connsiteX10695" fmla="*/ 1696403 w 6624923"/>
              <a:gd name="connsiteY10695" fmla="*/ 1674686 h 4288440"/>
              <a:gd name="connsiteX10696" fmla="*/ 1701070 w 6624923"/>
              <a:gd name="connsiteY10696" fmla="*/ 1679353 h 4288440"/>
              <a:gd name="connsiteX10697" fmla="*/ 1701070 w 6624923"/>
              <a:gd name="connsiteY10697" fmla="*/ 1684020 h 4288440"/>
              <a:gd name="connsiteX10698" fmla="*/ 1701070 w 6624923"/>
              <a:gd name="connsiteY10698" fmla="*/ 1688687 h 4288440"/>
              <a:gd name="connsiteX10699" fmla="*/ 1710404 w 6624923"/>
              <a:gd name="connsiteY10699" fmla="*/ 1688687 h 4288440"/>
              <a:gd name="connsiteX10700" fmla="*/ 1715072 w 6624923"/>
              <a:gd name="connsiteY10700" fmla="*/ 1679353 h 4288440"/>
              <a:gd name="connsiteX10701" fmla="*/ 1710404 w 6624923"/>
              <a:gd name="connsiteY10701" fmla="*/ 1674686 h 4288440"/>
              <a:gd name="connsiteX10702" fmla="*/ 1705737 w 6624923"/>
              <a:gd name="connsiteY10702" fmla="*/ 1670018 h 4288440"/>
              <a:gd name="connsiteX10703" fmla="*/ 1710404 w 6624923"/>
              <a:gd name="connsiteY10703" fmla="*/ 1670018 h 4288440"/>
              <a:gd name="connsiteX10704" fmla="*/ 1719739 w 6624923"/>
              <a:gd name="connsiteY10704" fmla="*/ 1670018 h 4288440"/>
              <a:gd name="connsiteX10705" fmla="*/ 1724406 w 6624923"/>
              <a:gd name="connsiteY10705" fmla="*/ 1679448 h 4288440"/>
              <a:gd name="connsiteX10706" fmla="*/ 1729073 w 6624923"/>
              <a:gd name="connsiteY10706" fmla="*/ 1688783 h 4288440"/>
              <a:gd name="connsiteX10707" fmla="*/ 1729073 w 6624923"/>
              <a:gd name="connsiteY10707" fmla="*/ 1693450 h 4288440"/>
              <a:gd name="connsiteX10708" fmla="*/ 1724406 w 6624923"/>
              <a:gd name="connsiteY10708" fmla="*/ 1698117 h 4288440"/>
              <a:gd name="connsiteX10709" fmla="*/ 1724406 w 6624923"/>
              <a:gd name="connsiteY10709" fmla="*/ 1712214 h 4288440"/>
              <a:gd name="connsiteX10710" fmla="*/ 1719739 w 6624923"/>
              <a:gd name="connsiteY10710" fmla="*/ 1735646 h 4288440"/>
              <a:gd name="connsiteX10711" fmla="*/ 1715072 w 6624923"/>
              <a:gd name="connsiteY10711" fmla="*/ 1754410 h 4288440"/>
              <a:gd name="connsiteX10712" fmla="*/ 1710404 w 6624923"/>
              <a:gd name="connsiteY10712" fmla="*/ 1777841 h 4288440"/>
              <a:gd name="connsiteX10713" fmla="*/ 1705737 w 6624923"/>
              <a:gd name="connsiteY10713" fmla="*/ 1787176 h 4288440"/>
              <a:gd name="connsiteX10714" fmla="*/ 1710404 w 6624923"/>
              <a:gd name="connsiteY10714" fmla="*/ 1796510 h 4288440"/>
              <a:gd name="connsiteX10715" fmla="*/ 1710404 w 6624923"/>
              <a:gd name="connsiteY10715" fmla="*/ 1805845 h 4288440"/>
              <a:gd name="connsiteX10716" fmla="*/ 1715072 w 6624923"/>
              <a:gd name="connsiteY10716" fmla="*/ 1796510 h 4288440"/>
              <a:gd name="connsiteX10717" fmla="*/ 1715072 w 6624923"/>
              <a:gd name="connsiteY10717" fmla="*/ 1787176 h 4288440"/>
              <a:gd name="connsiteX10718" fmla="*/ 1719739 w 6624923"/>
              <a:gd name="connsiteY10718" fmla="*/ 1777841 h 4288440"/>
              <a:gd name="connsiteX10719" fmla="*/ 1724501 w 6624923"/>
              <a:gd name="connsiteY10719" fmla="*/ 1750028 h 4288440"/>
              <a:gd name="connsiteX10720" fmla="*/ 1672971 w 6624923"/>
              <a:gd name="connsiteY10720" fmla="*/ 1674971 h 4288440"/>
              <a:gd name="connsiteX10721" fmla="*/ 1677638 w 6624923"/>
              <a:gd name="connsiteY10721" fmla="*/ 1670304 h 4288440"/>
              <a:gd name="connsiteX10722" fmla="*/ 1682306 w 6624923"/>
              <a:gd name="connsiteY10722" fmla="*/ 1674971 h 4288440"/>
              <a:gd name="connsiteX10723" fmla="*/ 1682306 w 6624923"/>
              <a:gd name="connsiteY10723" fmla="*/ 1674971 h 4288440"/>
              <a:gd name="connsiteX10724" fmla="*/ 1677638 w 6624923"/>
              <a:gd name="connsiteY10724" fmla="*/ 1679639 h 4288440"/>
              <a:gd name="connsiteX10725" fmla="*/ 1672971 w 6624923"/>
              <a:gd name="connsiteY10725" fmla="*/ 1674971 h 4288440"/>
              <a:gd name="connsiteX10726" fmla="*/ 1672971 w 6624923"/>
              <a:gd name="connsiteY10726" fmla="*/ 1674971 h 4288440"/>
              <a:gd name="connsiteX10727" fmla="*/ 1668304 w 6624923"/>
              <a:gd name="connsiteY10727" fmla="*/ 1665542 h 4288440"/>
              <a:gd name="connsiteX10728" fmla="*/ 1672971 w 6624923"/>
              <a:gd name="connsiteY10728" fmla="*/ 1656207 h 4288440"/>
              <a:gd name="connsiteX10729" fmla="*/ 1677638 w 6624923"/>
              <a:gd name="connsiteY10729" fmla="*/ 1656207 h 4288440"/>
              <a:gd name="connsiteX10730" fmla="*/ 1672971 w 6624923"/>
              <a:gd name="connsiteY10730" fmla="*/ 1665542 h 4288440"/>
              <a:gd name="connsiteX10731" fmla="*/ 1668304 w 6624923"/>
              <a:gd name="connsiteY10731" fmla="*/ 1665542 h 4288440"/>
              <a:gd name="connsiteX10732" fmla="*/ 1949387 w 6624923"/>
              <a:gd name="connsiteY10732" fmla="*/ 1773460 h 4288440"/>
              <a:gd name="connsiteX10733" fmla="*/ 1944719 w 6624923"/>
              <a:gd name="connsiteY10733" fmla="*/ 1773460 h 4288440"/>
              <a:gd name="connsiteX10734" fmla="*/ 1935385 w 6624923"/>
              <a:gd name="connsiteY10734" fmla="*/ 1787557 h 4288440"/>
              <a:gd name="connsiteX10735" fmla="*/ 1935385 w 6624923"/>
              <a:gd name="connsiteY10735" fmla="*/ 1801654 h 4288440"/>
              <a:gd name="connsiteX10736" fmla="*/ 1940052 w 6624923"/>
              <a:gd name="connsiteY10736" fmla="*/ 1787557 h 4288440"/>
              <a:gd name="connsiteX10737" fmla="*/ 1949387 w 6624923"/>
              <a:gd name="connsiteY10737" fmla="*/ 1778222 h 4288440"/>
              <a:gd name="connsiteX10738" fmla="*/ 1949387 w 6624923"/>
              <a:gd name="connsiteY10738" fmla="*/ 1773460 h 4288440"/>
              <a:gd name="connsiteX10739" fmla="*/ 1733836 w 6624923"/>
              <a:gd name="connsiteY10739" fmla="*/ 1778127 h 4288440"/>
              <a:gd name="connsiteX10740" fmla="*/ 1738503 w 6624923"/>
              <a:gd name="connsiteY10740" fmla="*/ 1782794 h 4288440"/>
              <a:gd name="connsiteX10741" fmla="*/ 1738503 w 6624923"/>
              <a:gd name="connsiteY10741" fmla="*/ 1787462 h 4288440"/>
              <a:gd name="connsiteX10742" fmla="*/ 1738503 w 6624923"/>
              <a:gd name="connsiteY10742" fmla="*/ 1792129 h 4288440"/>
              <a:gd name="connsiteX10743" fmla="*/ 1743170 w 6624923"/>
              <a:gd name="connsiteY10743" fmla="*/ 1787462 h 4288440"/>
              <a:gd name="connsiteX10744" fmla="*/ 1747838 w 6624923"/>
              <a:gd name="connsiteY10744" fmla="*/ 1778127 h 4288440"/>
              <a:gd name="connsiteX10745" fmla="*/ 1747838 w 6624923"/>
              <a:gd name="connsiteY10745" fmla="*/ 1764030 h 4288440"/>
              <a:gd name="connsiteX10746" fmla="*/ 1747838 w 6624923"/>
              <a:gd name="connsiteY10746" fmla="*/ 1754696 h 4288440"/>
              <a:gd name="connsiteX10747" fmla="*/ 1743170 w 6624923"/>
              <a:gd name="connsiteY10747" fmla="*/ 1759363 h 4288440"/>
              <a:gd name="connsiteX10748" fmla="*/ 1738503 w 6624923"/>
              <a:gd name="connsiteY10748" fmla="*/ 1768697 h 4288440"/>
              <a:gd name="connsiteX10749" fmla="*/ 1738503 w 6624923"/>
              <a:gd name="connsiteY10749" fmla="*/ 1768697 h 4288440"/>
              <a:gd name="connsiteX10750" fmla="*/ 1738503 w 6624923"/>
              <a:gd name="connsiteY10750" fmla="*/ 1764030 h 4288440"/>
              <a:gd name="connsiteX10751" fmla="*/ 1733836 w 6624923"/>
              <a:gd name="connsiteY10751" fmla="*/ 1773364 h 4288440"/>
              <a:gd name="connsiteX10752" fmla="*/ 1729168 w 6624923"/>
              <a:gd name="connsiteY10752" fmla="*/ 1778032 h 4288440"/>
              <a:gd name="connsiteX10753" fmla="*/ 1724501 w 6624923"/>
              <a:gd name="connsiteY10753" fmla="*/ 1787366 h 4288440"/>
              <a:gd name="connsiteX10754" fmla="*/ 1724501 w 6624923"/>
              <a:gd name="connsiteY10754" fmla="*/ 1792034 h 4288440"/>
              <a:gd name="connsiteX10755" fmla="*/ 1729168 w 6624923"/>
              <a:gd name="connsiteY10755" fmla="*/ 1787366 h 4288440"/>
              <a:gd name="connsiteX10756" fmla="*/ 1729168 w 6624923"/>
              <a:gd name="connsiteY10756" fmla="*/ 1782699 h 4288440"/>
              <a:gd name="connsiteX10757" fmla="*/ 1733836 w 6624923"/>
              <a:gd name="connsiteY10757" fmla="*/ 1778127 h 4288440"/>
              <a:gd name="connsiteX10758" fmla="*/ 1658874 w 6624923"/>
              <a:gd name="connsiteY10758" fmla="*/ 1768793 h 4288440"/>
              <a:gd name="connsiteX10759" fmla="*/ 1658874 w 6624923"/>
              <a:gd name="connsiteY10759" fmla="*/ 1764125 h 4288440"/>
              <a:gd name="connsiteX10760" fmla="*/ 1658874 w 6624923"/>
              <a:gd name="connsiteY10760" fmla="*/ 1759458 h 4288440"/>
              <a:gd name="connsiteX10761" fmla="*/ 1654207 w 6624923"/>
              <a:gd name="connsiteY10761" fmla="*/ 1768793 h 4288440"/>
              <a:gd name="connsiteX10762" fmla="*/ 1654207 w 6624923"/>
              <a:gd name="connsiteY10762" fmla="*/ 1778222 h 4288440"/>
              <a:gd name="connsiteX10763" fmla="*/ 1658874 w 6624923"/>
              <a:gd name="connsiteY10763" fmla="*/ 1768793 h 4288440"/>
              <a:gd name="connsiteX10764" fmla="*/ 1612011 w 6624923"/>
              <a:gd name="connsiteY10764" fmla="*/ 1768793 h 4288440"/>
              <a:gd name="connsiteX10765" fmla="*/ 1607344 w 6624923"/>
              <a:gd name="connsiteY10765" fmla="*/ 1764125 h 4288440"/>
              <a:gd name="connsiteX10766" fmla="*/ 1607344 w 6624923"/>
              <a:gd name="connsiteY10766" fmla="*/ 1768793 h 4288440"/>
              <a:gd name="connsiteX10767" fmla="*/ 1612011 w 6624923"/>
              <a:gd name="connsiteY10767" fmla="*/ 1773460 h 4288440"/>
              <a:gd name="connsiteX10768" fmla="*/ 1612011 w 6624923"/>
              <a:gd name="connsiteY10768" fmla="*/ 1768793 h 4288440"/>
              <a:gd name="connsiteX10769" fmla="*/ 2174367 w 6624923"/>
              <a:gd name="connsiteY10769" fmla="*/ 1764030 h 4288440"/>
              <a:gd name="connsiteX10770" fmla="*/ 2169700 w 6624923"/>
              <a:gd name="connsiteY10770" fmla="*/ 1764030 h 4288440"/>
              <a:gd name="connsiteX10771" fmla="*/ 2165033 w 6624923"/>
              <a:gd name="connsiteY10771" fmla="*/ 1768697 h 4288440"/>
              <a:gd name="connsiteX10772" fmla="*/ 2169700 w 6624923"/>
              <a:gd name="connsiteY10772" fmla="*/ 1768697 h 4288440"/>
              <a:gd name="connsiteX10773" fmla="*/ 2174367 w 6624923"/>
              <a:gd name="connsiteY10773" fmla="*/ 1764030 h 4288440"/>
              <a:gd name="connsiteX10774" fmla="*/ 1569815 w 6624923"/>
              <a:gd name="connsiteY10774" fmla="*/ 1750028 h 4288440"/>
              <a:gd name="connsiteX10775" fmla="*/ 1569815 w 6624923"/>
              <a:gd name="connsiteY10775" fmla="*/ 1745361 h 4288440"/>
              <a:gd name="connsiteX10776" fmla="*/ 1569815 w 6624923"/>
              <a:gd name="connsiteY10776" fmla="*/ 1750028 h 4288440"/>
              <a:gd name="connsiteX10777" fmla="*/ 1565148 w 6624923"/>
              <a:gd name="connsiteY10777" fmla="*/ 1754696 h 4288440"/>
              <a:gd name="connsiteX10778" fmla="*/ 1555814 w 6624923"/>
              <a:gd name="connsiteY10778" fmla="*/ 1750028 h 4288440"/>
              <a:gd name="connsiteX10779" fmla="*/ 1551146 w 6624923"/>
              <a:gd name="connsiteY10779" fmla="*/ 1745361 h 4288440"/>
              <a:gd name="connsiteX10780" fmla="*/ 1555814 w 6624923"/>
              <a:gd name="connsiteY10780" fmla="*/ 1750028 h 4288440"/>
              <a:gd name="connsiteX10781" fmla="*/ 1560481 w 6624923"/>
              <a:gd name="connsiteY10781" fmla="*/ 1759363 h 4288440"/>
              <a:gd name="connsiteX10782" fmla="*/ 1560481 w 6624923"/>
              <a:gd name="connsiteY10782" fmla="*/ 1764030 h 4288440"/>
              <a:gd name="connsiteX10783" fmla="*/ 1555814 w 6624923"/>
              <a:gd name="connsiteY10783" fmla="*/ 1768697 h 4288440"/>
              <a:gd name="connsiteX10784" fmla="*/ 1565148 w 6624923"/>
              <a:gd name="connsiteY10784" fmla="*/ 1764030 h 4288440"/>
              <a:gd name="connsiteX10785" fmla="*/ 1569815 w 6624923"/>
              <a:gd name="connsiteY10785" fmla="*/ 1759363 h 4288440"/>
              <a:gd name="connsiteX10786" fmla="*/ 1569815 w 6624923"/>
              <a:gd name="connsiteY10786" fmla="*/ 1750028 h 4288440"/>
              <a:gd name="connsiteX10787" fmla="*/ 1626108 w 6624923"/>
              <a:gd name="connsiteY10787" fmla="*/ 1759363 h 4288440"/>
              <a:gd name="connsiteX10788" fmla="*/ 1621441 w 6624923"/>
              <a:gd name="connsiteY10788" fmla="*/ 1754696 h 4288440"/>
              <a:gd name="connsiteX10789" fmla="*/ 1616774 w 6624923"/>
              <a:gd name="connsiteY10789" fmla="*/ 1754696 h 4288440"/>
              <a:gd name="connsiteX10790" fmla="*/ 1612106 w 6624923"/>
              <a:gd name="connsiteY10790" fmla="*/ 1754696 h 4288440"/>
              <a:gd name="connsiteX10791" fmla="*/ 1616774 w 6624923"/>
              <a:gd name="connsiteY10791" fmla="*/ 1759363 h 4288440"/>
              <a:gd name="connsiteX10792" fmla="*/ 1621441 w 6624923"/>
              <a:gd name="connsiteY10792" fmla="*/ 1768697 h 4288440"/>
              <a:gd name="connsiteX10793" fmla="*/ 1626108 w 6624923"/>
              <a:gd name="connsiteY10793" fmla="*/ 1759363 h 4288440"/>
              <a:gd name="connsiteX10794" fmla="*/ 1588580 w 6624923"/>
              <a:gd name="connsiteY10794" fmla="*/ 1754696 h 4288440"/>
              <a:gd name="connsiteX10795" fmla="*/ 1588580 w 6624923"/>
              <a:gd name="connsiteY10795" fmla="*/ 1750028 h 4288440"/>
              <a:gd name="connsiteX10796" fmla="*/ 1593247 w 6624923"/>
              <a:gd name="connsiteY10796" fmla="*/ 1750028 h 4288440"/>
              <a:gd name="connsiteX10797" fmla="*/ 1593247 w 6624923"/>
              <a:gd name="connsiteY10797" fmla="*/ 1745361 h 4288440"/>
              <a:gd name="connsiteX10798" fmla="*/ 1593247 w 6624923"/>
              <a:gd name="connsiteY10798" fmla="*/ 1740694 h 4288440"/>
              <a:gd name="connsiteX10799" fmla="*/ 1588580 w 6624923"/>
              <a:gd name="connsiteY10799" fmla="*/ 1736027 h 4288440"/>
              <a:gd name="connsiteX10800" fmla="*/ 1583912 w 6624923"/>
              <a:gd name="connsiteY10800" fmla="*/ 1740694 h 4288440"/>
              <a:gd name="connsiteX10801" fmla="*/ 1583912 w 6624923"/>
              <a:gd name="connsiteY10801" fmla="*/ 1750124 h 4288440"/>
              <a:gd name="connsiteX10802" fmla="*/ 1583912 w 6624923"/>
              <a:gd name="connsiteY10802" fmla="*/ 1754791 h 4288440"/>
              <a:gd name="connsiteX10803" fmla="*/ 1583912 w 6624923"/>
              <a:gd name="connsiteY10803" fmla="*/ 1759458 h 4288440"/>
              <a:gd name="connsiteX10804" fmla="*/ 1588580 w 6624923"/>
              <a:gd name="connsiteY10804" fmla="*/ 1754696 h 4288440"/>
              <a:gd name="connsiteX10805" fmla="*/ 1630775 w 6624923"/>
              <a:gd name="connsiteY10805" fmla="*/ 1750028 h 4288440"/>
              <a:gd name="connsiteX10806" fmla="*/ 1626108 w 6624923"/>
              <a:gd name="connsiteY10806" fmla="*/ 1745361 h 4288440"/>
              <a:gd name="connsiteX10807" fmla="*/ 1626108 w 6624923"/>
              <a:gd name="connsiteY10807" fmla="*/ 1750028 h 4288440"/>
              <a:gd name="connsiteX10808" fmla="*/ 1630775 w 6624923"/>
              <a:gd name="connsiteY10808" fmla="*/ 1754696 h 4288440"/>
              <a:gd name="connsiteX10809" fmla="*/ 1635443 w 6624923"/>
              <a:gd name="connsiteY10809" fmla="*/ 1754696 h 4288440"/>
              <a:gd name="connsiteX10810" fmla="*/ 1630775 w 6624923"/>
              <a:gd name="connsiteY10810" fmla="*/ 1750028 h 4288440"/>
              <a:gd name="connsiteX10811" fmla="*/ 1757267 w 6624923"/>
              <a:gd name="connsiteY10811" fmla="*/ 1740599 h 4288440"/>
              <a:gd name="connsiteX10812" fmla="*/ 1757267 w 6624923"/>
              <a:gd name="connsiteY10812" fmla="*/ 1735931 h 4288440"/>
              <a:gd name="connsiteX10813" fmla="*/ 1752600 w 6624923"/>
              <a:gd name="connsiteY10813" fmla="*/ 1735931 h 4288440"/>
              <a:gd name="connsiteX10814" fmla="*/ 1747933 w 6624923"/>
              <a:gd name="connsiteY10814" fmla="*/ 1745361 h 4288440"/>
              <a:gd name="connsiteX10815" fmla="*/ 1752600 w 6624923"/>
              <a:gd name="connsiteY10815" fmla="*/ 1750028 h 4288440"/>
              <a:gd name="connsiteX10816" fmla="*/ 1757267 w 6624923"/>
              <a:gd name="connsiteY10816" fmla="*/ 1740599 h 4288440"/>
              <a:gd name="connsiteX10817" fmla="*/ 1968151 w 6624923"/>
              <a:gd name="connsiteY10817" fmla="*/ 1726502 h 4288440"/>
              <a:gd name="connsiteX10818" fmla="*/ 1963484 w 6624923"/>
              <a:gd name="connsiteY10818" fmla="*/ 1726502 h 4288440"/>
              <a:gd name="connsiteX10819" fmla="*/ 1958816 w 6624923"/>
              <a:gd name="connsiteY10819" fmla="*/ 1731169 h 4288440"/>
              <a:gd name="connsiteX10820" fmla="*/ 1954149 w 6624923"/>
              <a:gd name="connsiteY10820" fmla="*/ 1745266 h 4288440"/>
              <a:gd name="connsiteX10821" fmla="*/ 1954149 w 6624923"/>
              <a:gd name="connsiteY10821" fmla="*/ 1745266 h 4288440"/>
              <a:gd name="connsiteX10822" fmla="*/ 1963484 w 6624923"/>
              <a:gd name="connsiteY10822" fmla="*/ 1740599 h 4288440"/>
              <a:gd name="connsiteX10823" fmla="*/ 1968151 w 6624923"/>
              <a:gd name="connsiteY10823" fmla="*/ 1731264 h 4288440"/>
              <a:gd name="connsiteX10824" fmla="*/ 1968151 w 6624923"/>
              <a:gd name="connsiteY10824" fmla="*/ 1726502 h 4288440"/>
              <a:gd name="connsiteX10825" fmla="*/ 1504283 w 6624923"/>
              <a:gd name="connsiteY10825" fmla="*/ 1740599 h 4288440"/>
              <a:gd name="connsiteX10826" fmla="*/ 1508951 w 6624923"/>
              <a:gd name="connsiteY10826" fmla="*/ 1745266 h 4288440"/>
              <a:gd name="connsiteX10827" fmla="*/ 1508951 w 6624923"/>
              <a:gd name="connsiteY10827" fmla="*/ 1735836 h 4288440"/>
              <a:gd name="connsiteX10828" fmla="*/ 1504283 w 6624923"/>
              <a:gd name="connsiteY10828" fmla="*/ 1731169 h 4288440"/>
              <a:gd name="connsiteX10829" fmla="*/ 1508951 w 6624923"/>
              <a:gd name="connsiteY10829" fmla="*/ 1731169 h 4288440"/>
              <a:gd name="connsiteX10830" fmla="*/ 1513618 w 6624923"/>
              <a:gd name="connsiteY10830" fmla="*/ 1726502 h 4288440"/>
              <a:gd name="connsiteX10831" fmla="*/ 1513618 w 6624923"/>
              <a:gd name="connsiteY10831" fmla="*/ 1717167 h 4288440"/>
              <a:gd name="connsiteX10832" fmla="*/ 1513618 w 6624923"/>
              <a:gd name="connsiteY10832" fmla="*/ 1703070 h 4288440"/>
              <a:gd name="connsiteX10833" fmla="*/ 1518285 w 6624923"/>
              <a:gd name="connsiteY10833" fmla="*/ 1688973 h 4288440"/>
              <a:gd name="connsiteX10834" fmla="*/ 1522952 w 6624923"/>
              <a:gd name="connsiteY10834" fmla="*/ 1679639 h 4288440"/>
              <a:gd name="connsiteX10835" fmla="*/ 1518285 w 6624923"/>
              <a:gd name="connsiteY10835" fmla="*/ 1679639 h 4288440"/>
              <a:gd name="connsiteX10836" fmla="*/ 1518285 w 6624923"/>
              <a:gd name="connsiteY10836" fmla="*/ 1674971 h 4288440"/>
              <a:gd name="connsiteX10837" fmla="*/ 1513618 w 6624923"/>
              <a:gd name="connsiteY10837" fmla="*/ 1665637 h 4288440"/>
              <a:gd name="connsiteX10838" fmla="*/ 1518285 w 6624923"/>
              <a:gd name="connsiteY10838" fmla="*/ 1651540 h 4288440"/>
              <a:gd name="connsiteX10839" fmla="*/ 1518285 w 6624923"/>
              <a:gd name="connsiteY10839" fmla="*/ 1642110 h 4288440"/>
              <a:gd name="connsiteX10840" fmla="*/ 1522952 w 6624923"/>
              <a:gd name="connsiteY10840" fmla="*/ 1642110 h 4288440"/>
              <a:gd name="connsiteX10841" fmla="*/ 1522952 w 6624923"/>
              <a:gd name="connsiteY10841" fmla="*/ 1642110 h 4288440"/>
              <a:gd name="connsiteX10842" fmla="*/ 1522952 w 6624923"/>
              <a:gd name="connsiteY10842" fmla="*/ 1646777 h 4288440"/>
              <a:gd name="connsiteX10843" fmla="*/ 1527620 w 6624923"/>
              <a:gd name="connsiteY10843" fmla="*/ 1646777 h 4288440"/>
              <a:gd name="connsiteX10844" fmla="*/ 1532287 w 6624923"/>
              <a:gd name="connsiteY10844" fmla="*/ 1642110 h 4288440"/>
              <a:gd name="connsiteX10845" fmla="*/ 1527620 w 6624923"/>
              <a:gd name="connsiteY10845" fmla="*/ 1632776 h 4288440"/>
              <a:gd name="connsiteX10846" fmla="*/ 1522952 w 6624923"/>
              <a:gd name="connsiteY10846" fmla="*/ 1618679 h 4288440"/>
              <a:gd name="connsiteX10847" fmla="*/ 1527620 w 6624923"/>
              <a:gd name="connsiteY10847" fmla="*/ 1614011 h 4288440"/>
              <a:gd name="connsiteX10848" fmla="*/ 1532287 w 6624923"/>
              <a:gd name="connsiteY10848" fmla="*/ 1595247 h 4288440"/>
              <a:gd name="connsiteX10849" fmla="*/ 1532287 w 6624923"/>
              <a:gd name="connsiteY10849" fmla="*/ 1590580 h 4288440"/>
              <a:gd name="connsiteX10850" fmla="*/ 1527620 w 6624923"/>
              <a:gd name="connsiteY10850" fmla="*/ 1590580 h 4288440"/>
              <a:gd name="connsiteX10851" fmla="*/ 1518285 w 6624923"/>
              <a:gd name="connsiteY10851" fmla="*/ 1590580 h 4288440"/>
              <a:gd name="connsiteX10852" fmla="*/ 1518285 w 6624923"/>
              <a:gd name="connsiteY10852" fmla="*/ 1581150 h 4288440"/>
              <a:gd name="connsiteX10853" fmla="*/ 1522952 w 6624923"/>
              <a:gd name="connsiteY10853" fmla="*/ 1571816 h 4288440"/>
              <a:gd name="connsiteX10854" fmla="*/ 1522952 w 6624923"/>
              <a:gd name="connsiteY10854" fmla="*/ 1557718 h 4288440"/>
              <a:gd name="connsiteX10855" fmla="*/ 1522952 w 6624923"/>
              <a:gd name="connsiteY10855" fmla="*/ 1553051 h 4288440"/>
              <a:gd name="connsiteX10856" fmla="*/ 1518285 w 6624923"/>
              <a:gd name="connsiteY10856" fmla="*/ 1557718 h 4288440"/>
              <a:gd name="connsiteX10857" fmla="*/ 1513618 w 6624923"/>
              <a:gd name="connsiteY10857" fmla="*/ 1571816 h 4288440"/>
              <a:gd name="connsiteX10858" fmla="*/ 1513618 w 6624923"/>
              <a:gd name="connsiteY10858" fmla="*/ 1595247 h 4288440"/>
              <a:gd name="connsiteX10859" fmla="*/ 1508951 w 6624923"/>
              <a:gd name="connsiteY10859" fmla="*/ 1599914 h 4288440"/>
              <a:gd name="connsiteX10860" fmla="*/ 1508951 w 6624923"/>
              <a:gd name="connsiteY10860" fmla="*/ 1604582 h 4288440"/>
              <a:gd name="connsiteX10861" fmla="*/ 1499616 w 6624923"/>
              <a:gd name="connsiteY10861" fmla="*/ 1609249 h 4288440"/>
              <a:gd name="connsiteX10862" fmla="*/ 1494949 w 6624923"/>
              <a:gd name="connsiteY10862" fmla="*/ 1623346 h 4288440"/>
              <a:gd name="connsiteX10863" fmla="*/ 1490282 w 6624923"/>
              <a:gd name="connsiteY10863" fmla="*/ 1637443 h 4288440"/>
              <a:gd name="connsiteX10864" fmla="*/ 1490282 w 6624923"/>
              <a:gd name="connsiteY10864" fmla="*/ 1651540 h 4288440"/>
              <a:gd name="connsiteX10865" fmla="*/ 1490282 w 6624923"/>
              <a:gd name="connsiteY10865" fmla="*/ 1660874 h 4288440"/>
              <a:gd name="connsiteX10866" fmla="*/ 1485614 w 6624923"/>
              <a:gd name="connsiteY10866" fmla="*/ 1670209 h 4288440"/>
              <a:gd name="connsiteX10867" fmla="*/ 1490282 w 6624923"/>
              <a:gd name="connsiteY10867" fmla="*/ 1670209 h 4288440"/>
              <a:gd name="connsiteX10868" fmla="*/ 1494949 w 6624923"/>
              <a:gd name="connsiteY10868" fmla="*/ 1684306 h 4288440"/>
              <a:gd name="connsiteX10869" fmla="*/ 1494949 w 6624923"/>
              <a:gd name="connsiteY10869" fmla="*/ 1693640 h 4288440"/>
              <a:gd name="connsiteX10870" fmla="*/ 1494949 w 6624923"/>
              <a:gd name="connsiteY10870" fmla="*/ 1712405 h 4288440"/>
              <a:gd name="connsiteX10871" fmla="*/ 1494949 w 6624923"/>
              <a:gd name="connsiteY10871" fmla="*/ 1735836 h 4288440"/>
              <a:gd name="connsiteX10872" fmla="*/ 1494949 w 6624923"/>
              <a:gd name="connsiteY10872" fmla="*/ 1740503 h 4288440"/>
              <a:gd name="connsiteX10873" fmla="*/ 1494949 w 6624923"/>
              <a:gd name="connsiteY10873" fmla="*/ 1740503 h 4288440"/>
              <a:gd name="connsiteX10874" fmla="*/ 1494949 w 6624923"/>
              <a:gd name="connsiteY10874" fmla="*/ 1735836 h 4288440"/>
              <a:gd name="connsiteX10875" fmla="*/ 1504283 w 6624923"/>
              <a:gd name="connsiteY10875" fmla="*/ 1740599 h 4288440"/>
              <a:gd name="connsiteX10876" fmla="*/ 1616678 w 6624923"/>
              <a:gd name="connsiteY10876" fmla="*/ 1731264 h 4288440"/>
              <a:gd name="connsiteX10877" fmla="*/ 1616678 w 6624923"/>
              <a:gd name="connsiteY10877" fmla="*/ 1731264 h 4288440"/>
              <a:gd name="connsiteX10878" fmla="*/ 1612011 w 6624923"/>
              <a:gd name="connsiteY10878" fmla="*/ 1740599 h 4288440"/>
              <a:gd name="connsiteX10879" fmla="*/ 1612011 w 6624923"/>
              <a:gd name="connsiteY10879" fmla="*/ 1745266 h 4288440"/>
              <a:gd name="connsiteX10880" fmla="*/ 1616678 w 6624923"/>
              <a:gd name="connsiteY10880" fmla="*/ 1740599 h 4288440"/>
              <a:gd name="connsiteX10881" fmla="*/ 1616678 w 6624923"/>
              <a:gd name="connsiteY10881" fmla="*/ 1735931 h 4288440"/>
              <a:gd name="connsiteX10882" fmla="*/ 1616678 w 6624923"/>
              <a:gd name="connsiteY10882" fmla="*/ 1731264 h 4288440"/>
              <a:gd name="connsiteX10883" fmla="*/ 1682306 w 6624923"/>
              <a:gd name="connsiteY10883" fmla="*/ 1740599 h 4288440"/>
              <a:gd name="connsiteX10884" fmla="*/ 1677638 w 6624923"/>
              <a:gd name="connsiteY10884" fmla="*/ 1735931 h 4288440"/>
              <a:gd name="connsiteX10885" fmla="*/ 1682306 w 6624923"/>
              <a:gd name="connsiteY10885" fmla="*/ 1731264 h 4288440"/>
              <a:gd name="connsiteX10886" fmla="*/ 1686973 w 6624923"/>
              <a:gd name="connsiteY10886" fmla="*/ 1726597 h 4288440"/>
              <a:gd name="connsiteX10887" fmla="*/ 1682306 w 6624923"/>
              <a:gd name="connsiteY10887" fmla="*/ 1726597 h 4288440"/>
              <a:gd name="connsiteX10888" fmla="*/ 1677638 w 6624923"/>
              <a:gd name="connsiteY10888" fmla="*/ 1731264 h 4288440"/>
              <a:gd name="connsiteX10889" fmla="*/ 1672971 w 6624923"/>
              <a:gd name="connsiteY10889" fmla="*/ 1731264 h 4288440"/>
              <a:gd name="connsiteX10890" fmla="*/ 1668304 w 6624923"/>
              <a:gd name="connsiteY10890" fmla="*/ 1731264 h 4288440"/>
              <a:gd name="connsiteX10891" fmla="*/ 1663637 w 6624923"/>
              <a:gd name="connsiteY10891" fmla="*/ 1731264 h 4288440"/>
              <a:gd name="connsiteX10892" fmla="*/ 1668304 w 6624923"/>
              <a:gd name="connsiteY10892" fmla="*/ 1735931 h 4288440"/>
              <a:gd name="connsiteX10893" fmla="*/ 1682401 w 6624923"/>
              <a:gd name="connsiteY10893" fmla="*/ 1745361 h 4288440"/>
              <a:gd name="connsiteX10894" fmla="*/ 1682401 w 6624923"/>
              <a:gd name="connsiteY10894" fmla="*/ 1745361 h 4288440"/>
              <a:gd name="connsiteX10895" fmla="*/ 1682401 w 6624923"/>
              <a:gd name="connsiteY10895" fmla="*/ 1740599 h 4288440"/>
              <a:gd name="connsiteX10896" fmla="*/ 1654207 w 6624923"/>
              <a:gd name="connsiteY10896" fmla="*/ 1731264 h 4288440"/>
              <a:gd name="connsiteX10897" fmla="*/ 1649539 w 6624923"/>
              <a:gd name="connsiteY10897" fmla="*/ 1735931 h 4288440"/>
              <a:gd name="connsiteX10898" fmla="*/ 1644872 w 6624923"/>
              <a:gd name="connsiteY10898" fmla="*/ 1740599 h 4288440"/>
              <a:gd name="connsiteX10899" fmla="*/ 1649539 w 6624923"/>
              <a:gd name="connsiteY10899" fmla="*/ 1735931 h 4288440"/>
              <a:gd name="connsiteX10900" fmla="*/ 1654207 w 6624923"/>
              <a:gd name="connsiteY10900" fmla="*/ 1735931 h 4288440"/>
              <a:gd name="connsiteX10901" fmla="*/ 1654207 w 6624923"/>
              <a:gd name="connsiteY10901" fmla="*/ 1731264 h 4288440"/>
              <a:gd name="connsiteX10902" fmla="*/ 1602677 w 6624923"/>
              <a:gd name="connsiteY10902" fmla="*/ 1721834 h 4288440"/>
              <a:gd name="connsiteX10903" fmla="*/ 1602677 w 6624923"/>
              <a:gd name="connsiteY10903" fmla="*/ 1721834 h 4288440"/>
              <a:gd name="connsiteX10904" fmla="*/ 1598009 w 6624923"/>
              <a:gd name="connsiteY10904" fmla="*/ 1726502 h 4288440"/>
              <a:gd name="connsiteX10905" fmla="*/ 1598009 w 6624923"/>
              <a:gd name="connsiteY10905" fmla="*/ 1735836 h 4288440"/>
              <a:gd name="connsiteX10906" fmla="*/ 1602677 w 6624923"/>
              <a:gd name="connsiteY10906" fmla="*/ 1731169 h 4288440"/>
              <a:gd name="connsiteX10907" fmla="*/ 1602677 w 6624923"/>
              <a:gd name="connsiteY10907" fmla="*/ 1721834 h 4288440"/>
              <a:gd name="connsiteX10908" fmla="*/ 1644872 w 6624923"/>
              <a:gd name="connsiteY10908" fmla="*/ 1717167 h 4288440"/>
              <a:gd name="connsiteX10909" fmla="*/ 1649539 w 6624923"/>
              <a:gd name="connsiteY10909" fmla="*/ 1707737 h 4288440"/>
              <a:gd name="connsiteX10910" fmla="*/ 1654207 w 6624923"/>
              <a:gd name="connsiteY10910" fmla="*/ 1703070 h 4288440"/>
              <a:gd name="connsiteX10911" fmla="*/ 1658874 w 6624923"/>
              <a:gd name="connsiteY10911" fmla="*/ 1703070 h 4288440"/>
              <a:gd name="connsiteX10912" fmla="*/ 1654207 w 6624923"/>
              <a:gd name="connsiteY10912" fmla="*/ 1698403 h 4288440"/>
              <a:gd name="connsiteX10913" fmla="*/ 1649539 w 6624923"/>
              <a:gd name="connsiteY10913" fmla="*/ 1693736 h 4288440"/>
              <a:gd name="connsiteX10914" fmla="*/ 1644872 w 6624923"/>
              <a:gd name="connsiteY10914" fmla="*/ 1693736 h 4288440"/>
              <a:gd name="connsiteX10915" fmla="*/ 1640205 w 6624923"/>
              <a:gd name="connsiteY10915" fmla="*/ 1693736 h 4288440"/>
              <a:gd name="connsiteX10916" fmla="*/ 1644872 w 6624923"/>
              <a:gd name="connsiteY10916" fmla="*/ 1693736 h 4288440"/>
              <a:gd name="connsiteX10917" fmla="*/ 1649539 w 6624923"/>
              <a:gd name="connsiteY10917" fmla="*/ 1698403 h 4288440"/>
              <a:gd name="connsiteX10918" fmla="*/ 1644872 w 6624923"/>
              <a:gd name="connsiteY10918" fmla="*/ 1703070 h 4288440"/>
              <a:gd name="connsiteX10919" fmla="*/ 1640205 w 6624923"/>
              <a:gd name="connsiteY10919" fmla="*/ 1703070 h 4288440"/>
              <a:gd name="connsiteX10920" fmla="*/ 1640205 w 6624923"/>
              <a:gd name="connsiteY10920" fmla="*/ 1707737 h 4288440"/>
              <a:gd name="connsiteX10921" fmla="*/ 1635538 w 6624923"/>
              <a:gd name="connsiteY10921" fmla="*/ 1717167 h 4288440"/>
              <a:gd name="connsiteX10922" fmla="*/ 1635538 w 6624923"/>
              <a:gd name="connsiteY10922" fmla="*/ 1726502 h 4288440"/>
              <a:gd name="connsiteX10923" fmla="*/ 1630871 w 6624923"/>
              <a:gd name="connsiteY10923" fmla="*/ 1726502 h 4288440"/>
              <a:gd name="connsiteX10924" fmla="*/ 1630871 w 6624923"/>
              <a:gd name="connsiteY10924" fmla="*/ 1731169 h 4288440"/>
              <a:gd name="connsiteX10925" fmla="*/ 1635538 w 6624923"/>
              <a:gd name="connsiteY10925" fmla="*/ 1726502 h 4288440"/>
              <a:gd name="connsiteX10926" fmla="*/ 1644872 w 6624923"/>
              <a:gd name="connsiteY10926" fmla="*/ 1717167 h 4288440"/>
              <a:gd name="connsiteX10927" fmla="*/ 1991582 w 6624923"/>
              <a:gd name="connsiteY10927" fmla="*/ 1721834 h 4288440"/>
              <a:gd name="connsiteX10928" fmla="*/ 1991582 w 6624923"/>
              <a:gd name="connsiteY10928" fmla="*/ 1717167 h 4288440"/>
              <a:gd name="connsiteX10929" fmla="*/ 1986915 w 6624923"/>
              <a:gd name="connsiteY10929" fmla="*/ 1717167 h 4288440"/>
              <a:gd name="connsiteX10930" fmla="*/ 1982248 w 6624923"/>
              <a:gd name="connsiteY10930" fmla="*/ 1726502 h 4288440"/>
              <a:gd name="connsiteX10931" fmla="*/ 1986915 w 6624923"/>
              <a:gd name="connsiteY10931" fmla="*/ 1731169 h 4288440"/>
              <a:gd name="connsiteX10932" fmla="*/ 1991582 w 6624923"/>
              <a:gd name="connsiteY10932" fmla="*/ 1721834 h 4288440"/>
              <a:gd name="connsiteX10933" fmla="*/ 1626108 w 6624923"/>
              <a:gd name="connsiteY10933" fmla="*/ 1717167 h 4288440"/>
              <a:gd name="connsiteX10934" fmla="*/ 1621441 w 6624923"/>
              <a:gd name="connsiteY10934" fmla="*/ 1712500 h 4288440"/>
              <a:gd name="connsiteX10935" fmla="*/ 1612106 w 6624923"/>
              <a:gd name="connsiteY10935" fmla="*/ 1717167 h 4288440"/>
              <a:gd name="connsiteX10936" fmla="*/ 1612106 w 6624923"/>
              <a:gd name="connsiteY10936" fmla="*/ 1721834 h 4288440"/>
              <a:gd name="connsiteX10937" fmla="*/ 1621441 w 6624923"/>
              <a:gd name="connsiteY10937" fmla="*/ 1721834 h 4288440"/>
              <a:gd name="connsiteX10938" fmla="*/ 1626108 w 6624923"/>
              <a:gd name="connsiteY10938" fmla="*/ 1717167 h 4288440"/>
              <a:gd name="connsiteX10939" fmla="*/ 1626108 w 6624923"/>
              <a:gd name="connsiteY10939" fmla="*/ 1717167 h 4288440"/>
              <a:gd name="connsiteX10940" fmla="*/ 1654207 w 6624923"/>
              <a:gd name="connsiteY10940" fmla="*/ 1717167 h 4288440"/>
              <a:gd name="connsiteX10941" fmla="*/ 1654207 w 6624923"/>
              <a:gd name="connsiteY10941" fmla="*/ 1712500 h 4288440"/>
              <a:gd name="connsiteX10942" fmla="*/ 1654207 w 6624923"/>
              <a:gd name="connsiteY10942" fmla="*/ 1712500 h 4288440"/>
              <a:gd name="connsiteX10943" fmla="*/ 1649539 w 6624923"/>
              <a:gd name="connsiteY10943" fmla="*/ 1721834 h 4288440"/>
              <a:gd name="connsiteX10944" fmla="*/ 1654207 w 6624923"/>
              <a:gd name="connsiteY10944" fmla="*/ 1726502 h 4288440"/>
              <a:gd name="connsiteX10945" fmla="*/ 1654207 w 6624923"/>
              <a:gd name="connsiteY10945" fmla="*/ 1717167 h 4288440"/>
              <a:gd name="connsiteX10946" fmla="*/ 1672971 w 6624923"/>
              <a:gd name="connsiteY10946" fmla="*/ 1717167 h 4288440"/>
              <a:gd name="connsiteX10947" fmla="*/ 1668304 w 6624923"/>
              <a:gd name="connsiteY10947" fmla="*/ 1712500 h 4288440"/>
              <a:gd name="connsiteX10948" fmla="*/ 1663637 w 6624923"/>
              <a:gd name="connsiteY10948" fmla="*/ 1721834 h 4288440"/>
              <a:gd name="connsiteX10949" fmla="*/ 1668304 w 6624923"/>
              <a:gd name="connsiteY10949" fmla="*/ 1721834 h 4288440"/>
              <a:gd name="connsiteX10950" fmla="*/ 1672971 w 6624923"/>
              <a:gd name="connsiteY10950" fmla="*/ 1717167 h 4288440"/>
              <a:gd name="connsiteX10951" fmla="*/ 1626108 w 6624923"/>
              <a:gd name="connsiteY10951" fmla="*/ 1698403 h 4288440"/>
              <a:gd name="connsiteX10952" fmla="*/ 1626108 w 6624923"/>
              <a:gd name="connsiteY10952" fmla="*/ 1693736 h 4288440"/>
              <a:gd name="connsiteX10953" fmla="*/ 1626108 w 6624923"/>
              <a:gd name="connsiteY10953" fmla="*/ 1693736 h 4288440"/>
              <a:gd name="connsiteX10954" fmla="*/ 1626108 w 6624923"/>
              <a:gd name="connsiteY10954" fmla="*/ 1693736 h 4288440"/>
              <a:gd name="connsiteX10955" fmla="*/ 1621441 w 6624923"/>
              <a:gd name="connsiteY10955" fmla="*/ 1698403 h 4288440"/>
              <a:gd name="connsiteX10956" fmla="*/ 1616774 w 6624923"/>
              <a:gd name="connsiteY10956" fmla="*/ 1703070 h 4288440"/>
              <a:gd name="connsiteX10957" fmla="*/ 1621441 w 6624923"/>
              <a:gd name="connsiteY10957" fmla="*/ 1707737 h 4288440"/>
              <a:gd name="connsiteX10958" fmla="*/ 1626108 w 6624923"/>
              <a:gd name="connsiteY10958" fmla="*/ 1703070 h 4288440"/>
              <a:gd name="connsiteX10959" fmla="*/ 1626108 w 6624923"/>
              <a:gd name="connsiteY10959" fmla="*/ 1698403 h 4288440"/>
              <a:gd name="connsiteX10960" fmla="*/ 1677638 w 6624923"/>
              <a:gd name="connsiteY10960" fmla="*/ 1698403 h 4288440"/>
              <a:gd name="connsiteX10961" fmla="*/ 1682306 w 6624923"/>
              <a:gd name="connsiteY10961" fmla="*/ 1698403 h 4288440"/>
              <a:gd name="connsiteX10962" fmla="*/ 1682306 w 6624923"/>
              <a:gd name="connsiteY10962" fmla="*/ 1698403 h 4288440"/>
              <a:gd name="connsiteX10963" fmla="*/ 1677638 w 6624923"/>
              <a:gd name="connsiteY10963" fmla="*/ 1693736 h 4288440"/>
              <a:gd name="connsiteX10964" fmla="*/ 1668304 w 6624923"/>
              <a:gd name="connsiteY10964" fmla="*/ 1698403 h 4288440"/>
              <a:gd name="connsiteX10965" fmla="*/ 1672971 w 6624923"/>
              <a:gd name="connsiteY10965" fmla="*/ 1698403 h 4288440"/>
              <a:gd name="connsiteX10966" fmla="*/ 1677638 w 6624923"/>
              <a:gd name="connsiteY10966" fmla="*/ 1698403 h 4288440"/>
              <a:gd name="connsiteX10967" fmla="*/ 1537049 w 6624923"/>
              <a:gd name="connsiteY10967" fmla="*/ 1670209 h 4288440"/>
              <a:gd name="connsiteX10968" fmla="*/ 1532382 w 6624923"/>
              <a:gd name="connsiteY10968" fmla="*/ 1665542 h 4288440"/>
              <a:gd name="connsiteX10969" fmla="*/ 1537049 w 6624923"/>
              <a:gd name="connsiteY10969" fmla="*/ 1670209 h 4288440"/>
              <a:gd name="connsiteX10970" fmla="*/ 1537049 w 6624923"/>
              <a:gd name="connsiteY10970" fmla="*/ 1674876 h 4288440"/>
              <a:gd name="connsiteX10971" fmla="*/ 1532382 w 6624923"/>
              <a:gd name="connsiteY10971" fmla="*/ 1679543 h 4288440"/>
              <a:gd name="connsiteX10972" fmla="*/ 1532382 w 6624923"/>
              <a:gd name="connsiteY10972" fmla="*/ 1688878 h 4288440"/>
              <a:gd name="connsiteX10973" fmla="*/ 1537049 w 6624923"/>
              <a:gd name="connsiteY10973" fmla="*/ 1688878 h 4288440"/>
              <a:gd name="connsiteX10974" fmla="*/ 1537049 w 6624923"/>
              <a:gd name="connsiteY10974" fmla="*/ 1684211 h 4288440"/>
              <a:gd name="connsiteX10975" fmla="*/ 1541717 w 6624923"/>
              <a:gd name="connsiteY10975" fmla="*/ 1679543 h 4288440"/>
              <a:gd name="connsiteX10976" fmla="*/ 1537049 w 6624923"/>
              <a:gd name="connsiteY10976" fmla="*/ 1670209 h 4288440"/>
              <a:gd name="connsiteX10977" fmla="*/ 1569815 w 6624923"/>
              <a:gd name="connsiteY10977" fmla="*/ 1684306 h 4288440"/>
              <a:gd name="connsiteX10978" fmla="*/ 1569815 w 6624923"/>
              <a:gd name="connsiteY10978" fmla="*/ 1684306 h 4288440"/>
              <a:gd name="connsiteX10979" fmla="*/ 1565148 w 6624923"/>
              <a:gd name="connsiteY10979" fmla="*/ 1679639 h 4288440"/>
              <a:gd name="connsiteX10980" fmla="*/ 1560481 w 6624923"/>
              <a:gd name="connsiteY10980" fmla="*/ 1679639 h 4288440"/>
              <a:gd name="connsiteX10981" fmla="*/ 1555814 w 6624923"/>
              <a:gd name="connsiteY10981" fmla="*/ 1684306 h 4288440"/>
              <a:gd name="connsiteX10982" fmla="*/ 1560481 w 6624923"/>
              <a:gd name="connsiteY10982" fmla="*/ 1688973 h 4288440"/>
              <a:gd name="connsiteX10983" fmla="*/ 1565148 w 6624923"/>
              <a:gd name="connsiteY10983" fmla="*/ 1688973 h 4288440"/>
              <a:gd name="connsiteX10984" fmla="*/ 1569815 w 6624923"/>
              <a:gd name="connsiteY10984" fmla="*/ 1684306 h 4288440"/>
              <a:gd name="connsiteX10985" fmla="*/ 1569815 w 6624923"/>
              <a:gd name="connsiteY10985" fmla="*/ 1684306 h 4288440"/>
              <a:gd name="connsiteX10986" fmla="*/ 1649539 w 6624923"/>
              <a:gd name="connsiteY10986" fmla="*/ 1679639 h 4288440"/>
              <a:gd name="connsiteX10987" fmla="*/ 1644872 w 6624923"/>
              <a:gd name="connsiteY10987" fmla="*/ 1674971 h 4288440"/>
              <a:gd name="connsiteX10988" fmla="*/ 1644872 w 6624923"/>
              <a:gd name="connsiteY10988" fmla="*/ 1670304 h 4288440"/>
              <a:gd name="connsiteX10989" fmla="*/ 1649539 w 6624923"/>
              <a:gd name="connsiteY10989" fmla="*/ 1665637 h 4288440"/>
              <a:gd name="connsiteX10990" fmla="*/ 1644872 w 6624923"/>
              <a:gd name="connsiteY10990" fmla="*/ 1665637 h 4288440"/>
              <a:gd name="connsiteX10991" fmla="*/ 1640205 w 6624923"/>
              <a:gd name="connsiteY10991" fmla="*/ 1670304 h 4288440"/>
              <a:gd name="connsiteX10992" fmla="*/ 1640205 w 6624923"/>
              <a:gd name="connsiteY10992" fmla="*/ 1670304 h 4288440"/>
              <a:gd name="connsiteX10993" fmla="*/ 1635538 w 6624923"/>
              <a:gd name="connsiteY10993" fmla="*/ 1665637 h 4288440"/>
              <a:gd name="connsiteX10994" fmla="*/ 1630871 w 6624923"/>
              <a:gd name="connsiteY10994" fmla="*/ 1665637 h 4288440"/>
              <a:gd name="connsiteX10995" fmla="*/ 1635538 w 6624923"/>
              <a:gd name="connsiteY10995" fmla="*/ 1674971 h 4288440"/>
              <a:gd name="connsiteX10996" fmla="*/ 1644872 w 6624923"/>
              <a:gd name="connsiteY10996" fmla="*/ 1679639 h 4288440"/>
              <a:gd name="connsiteX10997" fmla="*/ 1649539 w 6624923"/>
              <a:gd name="connsiteY10997" fmla="*/ 1679639 h 4288440"/>
              <a:gd name="connsiteX10998" fmla="*/ 1654207 w 6624923"/>
              <a:gd name="connsiteY10998" fmla="*/ 1679639 h 4288440"/>
              <a:gd name="connsiteX10999" fmla="*/ 1649539 w 6624923"/>
              <a:gd name="connsiteY10999" fmla="*/ 1679639 h 4288440"/>
              <a:gd name="connsiteX11000" fmla="*/ 1579245 w 6624923"/>
              <a:gd name="connsiteY11000" fmla="*/ 1674971 h 4288440"/>
              <a:gd name="connsiteX11001" fmla="*/ 1569911 w 6624923"/>
              <a:gd name="connsiteY11001" fmla="*/ 1670304 h 4288440"/>
              <a:gd name="connsiteX11002" fmla="*/ 1565243 w 6624923"/>
              <a:gd name="connsiteY11002" fmla="*/ 1670304 h 4288440"/>
              <a:gd name="connsiteX11003" fmla="*/ 1565243 w 6624923"/>
              <a:gd name="connsiteY11003" fmla="*/ 1670304 h 4288440"/>
              <a:gd name="connsiteX11004" fmla="*/ 1569911 w 6624923"/>
              <a:gd name="connsiteY11004" fmla="*/ 1674971 h 4288440"/>
              <a:gd name="connsiteX11005" fmla="*/ 1574578 w 6624923"/>
              <a:gd name="connsiteY11005" fmla="*/ 1674971 h 4288440"/>
              <a:gd name="connsiteX11006" fmla="*/ 1579245 w 6624923"/>
              <a:gd name="connsiteY11006" fmla="*/ 1674971 h 4288440"/>
              <a:gd name="connsiteX11007" fmla="*/ 1579245 w 6624923"/>
              <a:gd name="connsiteY11007" fmla="*/ 1674971 h 4288440"/>
              <a:gd name="connsiteX11008" fmla="*/ 1480852 w 6624923"/>
              <a:gd name="connsiteY11008" fmla="*/ 1660874 h 4288440"/>
              <a:gd name="connsiteX11009" fmla="*/ 1480852 w 6624923"/>
              <a:gd name="connsiteY11009" fmla="*/ 1656207 h 4288440"/>
              <a:gd name="connsiteX11010" fmla="*/ 1476185 w 6624923"/>
              <a:gd name="connsiteY11010" fmla="*/ 1656207 h 4288440"/>
              <a:gd name="connsiteX11011" fmla="*/ 1476185 w 6624923"/>
              <a:gd name="connsiteY11011" fmla="*/ 1670304 h 4288440"/>
              <a:gd name="connsiteX11012" fmla="*/ 1480852 w 6624923"/>
              <a:gd name="connsiteY11012" fmla="*/ 1670304 h 4288440"/>
              <a:gd name="connsiteX11013" fmla="*/ 1480852 w 6624923"/>
              <a:gd name="connsiteY11013" fmla="*/ 1660874 h 4288440"/>
              <a:gd name="connsiteX11014" fmla="*/ 1658874 w 6624923"/>
              <a:gd name="connsiteY11014" fmla="*/ 1651445 h 4288440"/>
              <a:gd name="connsiteX11015" fmla="*/ 1654207 w 6624923"/>
              <a:gd name="connsiteY11015" fmla="*/ 1642015 h 4288440"/>
              <a:gd name="connsiteX11016" fmla="*/ 1654207 w 6624923"/>
              <a:gd name="connsiteY11016" fmla="*/ 1642015 h 4288440"/>
              <a:gd name="connsiteX11017" fmla="*/ 1649539 w 6624923"/>
              <a:gd name="connsiteY11017" fmla="*/ 1646682 h 4288440"/>
              <a:gd name="connsiteX11018" fmla="*/ 1654207 w 6624923"/>
              <a:gd name="connsiteY11018" fmla="*/ 1660779 h 4288440"/>
              <a:gd name="connsiteX11019" fmla="*/ 1654207 w 6624923"/>
              <a:gd name="connsiteY11019" fmla="*/ 1665446 h 4288440"/>
              <a:gd name="connsiteX11020" fmla="*/ 1654207 w 6624923"/>
              <a:gd name="connsiteY11020" fmla="*/ 1660779 h 4288440"/>
              <a:gd name="connsiteX11021" fmla="*/ 1658874 w 6624923"/>
              <a:gd name="connsiteY11021" fmla="*/ 1651445 h 4288440"/>
              <a:gd name="connsiteX11022" fmla="*/ 1747933 w 6624923"/>
              <a:gd name="connsiteY11022" fmla="*/ 1651445 h 4288440"/>
              <a:gd name="connsiteX11023" fmla="*/ 1752600 w 6624923"/>
              <a:gd name="connsiteY11023" fmla="*/ 1632680 h 4288440"/>
              <a:gd name="connsiteX11024" fmla="*/ 1757267 w 6624923"/>
              <a:gd name="connsiteY11024" fmla="*/ 1604486 h 4288440"/>
              <a:gd name="connsiteX11025" fmla="*/ 1761935 w 6624923"/>
              <a:gd name="connsiteY11025" fmla="*/ 1590389 h 4288440"/>
              <a:gd name="connsiteX11026" fmla="*/ 1761935 w 6624923"/>
              <a:gd name="connsiteY11026" fmla="*/ 1585722 h 4288440"/>
              <a:gd name="connsiteX11027" fmla="*/ 1761935 w 6624923"/>
              <a:gd name="connsiteY11027" fmla="*/ 1585722 h 4288440"/>
              <a:gd name="connsiteX11028" fmla="*/ 1752600 w 6624923"/>
              <a:gd name="connsiteY11028" fmla="*/ 1599819 h 4288440"/>
              <a:gd name="connsiteX11029" fmla="*/ 1747933 w 6624923"/>
              <a:gd name="connsiteY11029" fmla="*/ 1613916 h 4288440"/>
              <a:gd name="connsiteX11030" fmla="*/ 1743266 w 6624923"/>
              <a:gd name="connsiteY11030" fmla="*/ 1618583 h 4288440"/>
              <a:gd name="connsiteX11031" fmla="*/ 1743266 w 6624923"/>
              <a:gd name="connsiteY11031" fmla="*/ 1623251 h 4288440"/>
              <a:gd name="connsiteX11032" fmla="*/ 1738598 w 6624923"/>
              <a:gd name="connsiteY11032" fmla="*/ 1632585 h 4288440"/>
              <a:gd name="connsiteX11033" fmla="*/ 1738598 w 6624923"/>
              <a:gd name="connsiteY11033" fmla="*/ 1646682 h 4288440"/>
              <a:gd name="connsiteX11034" fmla="*/ 1743266 w 6624923"/>
              <a:gd name="connsiteY11034" fmla="*/ 1656017 h 4288440"/>
              <a:gd name="connsiteX11035" fmla="*/ 1747933 w 6624923"/>
              <a:gd name="connsiteY11035" fmla="*/ 1656017 h 4288440"/>
              <a:gd name="connsiteX11036" fmla="*/ 1747933 w 6624923"/>
              <a:gd name="connsiteY11036" fmla="*/ 1651445 h 4288440"/>
              <a:gd name="connsiteX11037" fmla="*/ 1766697 w 6624923"/>
              <a:gd name="connsiteY11037" fmla="*/ 1642110 h 4288440"/>
              <a:gd name="connsiteX11038" fmla="*/ 1766697 w 6624923"/>
              <a:gd name="connsiteY11038" fmla="*/ 1637443 h 4288440"/>
              <a:gd name="connsiteX11039" fmla="*/ 1762030 w 6624923"/>
              <a:gd name="connsiteY11039" fmla="*/ 1637443 h 4288440"/>
              <a:gd name="connsiteX11040" fmla="*/ 1757363 w 6624923"/>
              <a:gd name="connsiteY11040" fmla="*/ 1646873 h 4288440"/>
              <a:gd name="connsiteX11041" fmla="*/ 1762030 w 6624923"/>
              <a:gd name="connsiteY11041" fmla="*/ 1651540 h 4288440"/>
              <a:gd name="connsiteX11042" fmla="*/ 1766697 w 6624923"/>
              <a:gd name="connsiteY11042" fmla="*/ 1642110 h 4288440"/>
              <a:gd name="connsiteX11043" fmla="*/ 1621441 w 6624923"/>
              <a:gd name="connsiteY11043" fmla="*/ 1637443 h 4288440"/>
              <a:gd name="connsiteX11044" fmla="*/ 1621441 w 6624923"/>
              <a:gd name="connsiteY11044" fmla="*/ 1632776 h 4288440"/>
              <a:gd name="connsiteX11045" fmla="*/ 1616774 w 6624923"/>
              <a:gd name="connsiteY11045" fmla="*/ 1623441 h 4288440"/>
              <a:gd name="connsiteX11046" fmla="*/ 1612106 w 6624923"/>
              <a:gd name="connsiteY11046" fmla="*/ 1618774 h 4288440"/>
              <a:gd name="connsiteX11047" fmla="*/ 1612106 w 6624923"/>
              <a:gd name="connsiteY11047" fmla="*/ 1623441 h 4288440"/>
              <a:gd name="connsiteX11048" fmla="*/ 1616774 w 6624923"/>
              <a:gd name="connsiteY11048" fmla="*/ 1642205 h 4288440"/>
              <a:gd name="connsiteX11049" fmla="*/ 1616774 w 6624923"/>
              <a:gd name="connsiteY11049" fmla="*/ 1646873 h 4288440"/>
              <a:gd name="connsiteX11050" fmla="*/ 1616774 w 6624923"/>
              <a:gd name="connsiteY11050" fmla="*/ 1646873 h 4288440"/>
              <a:gd name="connsiteX11051" fmla="*/ 1621441 w 6624923"/>
              <a:gd name="connsiteY11051" fmla="*/ 1637443 h 4288440"/>
              <a:gd name="connsiteX11052" fmla="*/ 1640110 w 6624923"/>
              <a:gd name="connsiteY11052" fmla="*/ 1632680 h 4288440"/>
              <a:gd name="connsiteX11053" fmla="*/ 1640110 w 6624923"/>
              <a:gd name="connsiteY11053" fmla="*/ 1632680 h 4288440"/>
              <a:gd name="connsiteX11054" fmla="*/ 1640110 w 6624923"/>
              <a:gd name="connsiteY11054" fmla="*/ 1637348 h 4288440"/>
              <a:gd name="connsiteX11055" fmla="*/ 1640110 w 6624923"/>
              <a:gd name="connsiteY11055" fmla="*/ 1642015 h 4288440"/>
              <a:gd name="connsiteX11056" fmla="*/ 1640110 w 6624923"/>
              <a:gd name="connsiteY11056" fmla="*/ 1642015 h 4288440"/>
              <a:gd name="connsiteX11057" fmla="*/ 1640110 w 6624923"/>
              <a:gd name="connsiteY11057" fmla="*/ 1632680 h 4288440"/>
              <a:gd name="connsiteX11058" fmla="*/ 1686973 w 6624923"/>
              <a:gd name="connsiteY11058" fmla="*/ 1637443 h 4288440"/>
              <a:gd name="connsiteX11059" fmla="*/ 1682306 w 6624923"/>
              <a:gd name="connsiteY11059" fmla="*/ 1632776 h 4288440"/>
              <a:gd name="connsiteX11060" fmla="*/ 1677638 w 6624923"/>
              <a:gd name="connsiteY11060" fmla="*/ 1632776 h 4288440"/>
              <a:gd name="connsiteX11061" fmla="*/ 1672971 w 6624923"/>
              <a:gd name="connsiteY11061" fmla="*/ 1632776 h 4288440"/>
              <a:gd name="connsiteX11062" fmla="*/ 1668304 w 6624923"/>
              <a:gd name="connsiteY11062" fmla="*/ 1637443 h 4288440"/>
              <a:gd name="connsiteX11063" fmla="*/ 1677638 w 6624923"/>
              <a:gd name="connsiteY11063" fmla="*/ 1637443 h 4288440"/>
              <a:gd name="connsiteX11064" fmla="*/ 1686973 w 6624923"/>
              <a:gd name="connsiteY11064" fmla="*/ 1637443 h 4288440"/>
              <a:gd name="connsiteX11065" fmla="*/ 1654207 w 6624923"/>
              <a:gd name="connsiteY11065" fmla="*/ 1628013 h 4288440"/>
              <a:gd name="connsiteX11066" fmla="*/ 1658874 w 6624923"/>
              <a:gd name="connsiteY11066" fmla="*/ 1613916 h 4288440"/>
              <a:gd name="connsiteX11067" fmla="*/ 1658874 w 6624923"/>
              <a:gd name="connsiteY11067" fmla="*/ 1604582 h 4288440"/>
              <a:gd name="connsiteX11068" fmla="*/ 1663541 w 6624923"/>
              <a:gd name="connsiteY11068" fmla="*/ 1595247 h 4288440"/>
              <a:gd name="connsiteX11069" fmla="*/ 1668209 w 6624923"/>
              <a:gd name="connsiteY11069" fmla="*/ 1595247 h 4288440"/>
              <a:gd name="connsiteX11070" fmla="*/ 1672876 w 6624923"/>
              <a:gd name="connsiteY11070" fmla="*/ 1590580 h 4288440"/>
              <a:gd name="connsiteX11071" fmla="*/ 1668209 w 6624923"/>
              <a:gd name="connsiteY11071" fmla="*/ 1590580 h 4288440"/>
              <a:gd name="connsiteX11072" fmla="*/ 1663541 w 6624923"/>
              <a:gd name="connsiteY11072" fmla="*/ 1590580 h 4288440"/>
              <a:gd name="connsiteX11073" fmla="*/ 1654207 w 6624923"/>
              <a:gd name="connsiteY11073" fmla="*/ 1599914 h 4288440"/>
              <a:gd name="connsiteX11074" fmla="*/ 1654207 w 6624923"/>
              <a:gd name="connsiteY11074" fmla="*/ 1604582 h 4288440"/>
              <a:gd name="connsiteX11075" fmla="*/ 1649539 w 6624923"/>
              <a:gd name="connsiteY11075" fmla="*/ 1613916 h 4288440"/>
              <a:gd name="connsiteX11076" fmla="*/ 1640205 w 6624923"/>
              <a:gd name="connsiteY11076" fmla="*/ 1618583 h 4288440"/>
              <a:gd name="connsiteX11077" fmla="*/ 1630871 w 6624923"/>
              <a:gd name="connsiteY11077" fmla="*/ 1623251 h 4288440"/>
              <a:gd name="connsiteX11078" fmla="*/ 1640205 w 6624923"/>
              <a:gd name="connsiteY11078" fmla="*/ 1623251 h 4288440"/>
              <a:gd name="connsiteX11079" fmla="*/ 1649539 w 6624923"/>
              <a:gd name="connsiteY11079" fmla="*/ 1623251 h 4288440"/>
              <a:gd name="connsiteX11080" fmla="*/ 1654207 w 6624923"/>
              <a:gd name="connsiteY11080" fmla="*/ 1623251 h 4288440"/>
              <a:gd name="connsiteX11081" fmla="*/ 1654207 w 6624923"/>
              <a:gd name="connsiteY11081" fmla="*/ 1632585 h 4288440"/>
              <a:gd name="connsiteX11082" fmla="*/ 1654207 w 6624923"/>
              <a:gd name="connsiteY11082" fmla="*/ 1632585 h 4288440"/>
              <a:gd name="connsiteX11083" fmla="*/ 1654207 w 6624923"/>
              <a:gd name="connsiteY11083" fmla="*/ 1632585 h 4288440"/>
              <a:gd name="connsiteX11084" fmla="*/ 1654207 w 6624923"/>
              <a:gd name="connsiteY11084" fmla="*/ 1628013 h 4288440"/>
              <a:gd name="connsiteX11085" fmla="*/ 1771364 w 6624923"/>
              <a:gd name="connsiteY11085" fmla="*/ 1618679 h 4288440"/>
              <a:gd name="connsiteX11086" fmla="*/ 1766697 w 6624923"/>
              <a:gd name="connsiteY11086" fmla="*/ 1614011 h 4288440"/>
              <a:gd name="connsiteX11087" fmla="*/ 1762030 w 6624923"/>
              <a:gd name="connsiteY11087" fmla="*/ 1618679 h 4288440"/>
              <a:gd name="connsiteX11088" fmla="*/ 1766697 w 6624923"/>
              <a:gd name="connsiteY11088" fmla="*/ 1623346 h 4288440"/>
              <a:gd name="connsiteX11089" fmla="*/ 1771364 w 6624923"/>
              <a:gd name="connsiteY11089" fmla="*/ 1618679 h 4288440"/>
              <a:gd name="connsiteX11090" fmla="*/ 1560481 w 6624923"/>
              <a:gd name="connsiteY11090" fmla="*/ 1604582 h 4288440"/>
              <a:gd name="connsiteX11091" fmla="*/ 1560481 w 6624923"/>
              <a:gd name="connsiteY11091" fmla="*/ 1604582 h 4288440"/>
              <a:gd name="connsiteX11092" fmla="*/ 1555814 w 6624923"/>
              <a:gd name="connsiteY11092" fmla="*/ 1609249 h 4288440"/>
              <a:gd name="connsiteX11093" fmla="*/ 1555814 w 6624923"/>
              <a:gd name="connsiteY11093" fmla="*/ 1618679 h 4288440"/>
              <a:gd name="connsiteX11094" fmla="*/ 1560481 w 6624923"/>
              <a:gd name="connsiteY11094" fmla="*/ 1618679 h 4288440"/>
              <a:gd name="connsiteX11095" fmla="*/ 1560481 w 6624923"/>
              <a:gd name="connsiteY11095" fmla="*/ 1604582 h 4288440"/>
              <a:gd name="connsiteX11096" fmla="*/ 1626108 w 6624923"/>
              <a:gd name="connsiteY11096" fmla="*/ 1618679 h 4288440"/>
              <a:gd name="connsiteX11097" fmla="*/ 1626108 w 6624923"/>
              <a:gd name="connsiteY11097" fmla="*/ 1614011 h 4288440"/>
              <a:gd name="connsiteX11098" fmla="*/ 1621441 w 6624923"/>
              <a:gd name="connsiteY11098" fmla="*/ 1614011 h 4288440"/>
              <a:gd name="connsiteX11099" fmla="*/ 1616774 w 6624923"/>
              <a:gd name="connsiteY11099" fmla="*/ 1618679 h 4288440"/>
              <a:gd name="connsiteX11100" fmla="*/ 1621441 w 6624923"/>
              <a:gd name="connsiteY11100" fmla="*/ 1618679 h 4288440"/>
              <a:gd name="connsiteX11101" fmla="*/ 1626108 w 6624923"/>
              <a:gd name="connsiteY11101" fmla="*/ 1618679 h 4288440"/>
              <a:gd name="connsiteX11102" fmla="*/ 1579245 w 6624923"/>
              <a:gd name="connsiteY11102" fmla="*/ 1609249 h 4288440"/>
              <a:gd name="connsiteX11103" fmla="*/ 1579245 w 6624923"/>
              <a:gd name="connsiteY11103" fmla="*/ 1604582 h 4288440"/>
              <a:gd name="connsiteX11104" fmla="*/ 1574578 w 6624923"/>
              <a:gd name="connsiteY11104" fmla="*/ 1604582 h 4288440"/>
              <a:gd name="connsiteX11105" fmla="*/ 1574578 w 6624923"/>
              <a:gd name="connsiteY11105" fmla="*/ 1609249 h 4288440"/>
              <a:gd name="connsiteX11106" fmla="*/ 1579245 w 6624923"/>
              <a:gd name="connsiteY11106" fmla="*/ 1613916 h 4288440"/>
              <a:gd name="connsiteX11107" fmla="*/ 1579245 w 6624923"/>
              <a:gd name="connsiteY11107" fmla="*/ 1609249 h 4288440"/>
              <a:gd name="connsiteX11108" fmla="*/ 1682306 w 6624923"/>
              <a:gd name="connsiteY11108" fmla="*/ 1609249 h 4288440"/>
              <a:gd name="connsiteX11109" fmla="*/ 1677638 w 6624923"/>
              <a:gd name="connsiteY11109" fmla="*/ 1604582 h 4288440"/>
              <a:gd name="connsiteX11110" fmla="*/ 1677638 w 6624923"/>
              <a:gd name="connsiteY11110" fmla="*/ 1604582 h 4288440"/>
              <a:gd name="connsiteX11111" fmla="*/ 1672971 w 6624923"/>
              <a:gd name="connsiteY11111" fmla="*/ 1609249 h 4288440"/>
              <a:gd name="connsiteX11112" fmla="*/ 1677638 w 6624923"/>
              <a:gd name="connsiteY11112" fmla="*/ 1613916 h 4288440"/>
              <a:gd name="connsiteX11113" fmla="*/ 1682306 w 6624923"/>
              <a:gd name="connsiteY11113" fmla="*/ 1609249 h 4288440"/>
              <a:gd name="connsiteX11114" fmla="*/ 1644872 w 6624923"/>
              <a:gd name="connsiteY11114" fmla="*/ 1604582 h 4288440"/>
              <a:gd name="connsiteX11115" fmla="*/ 1640205 w 6624923"/>
              <a:gd name="connsiteY11115" fmla="*/ 1599914 h 4288440"/>
              <a:gd name="connsiteX11116" fmla="*/ 1644872 w 6624923"/>
              <a:gd name="connsiteY11116" fmla="*/ 1595247 h 4288440"/>
              <a:gd name="connsiteX11117" fmla="*/ 1644872 w 6624923"/>
              <a:gd name="connsiteY11117" fmla="*/ 1595247 h 4288440"/>
              <a:gd name="connsiteX11118" fmla="*/ 1640205 w 6624923"/>
              <a:gd name="connsiteY11118" fmla="*/ 1590580 h 4288440"/>
              <a:gd name="connsiteX11119" fmla="*/ 1635538 w 6624923"/>
              <a:gd name="connsiteY11119" fmla="*/ 1585913 h 4288440"/>
              <a:gd name="connsiteX11120" fmla="*/ 1635538 w 6624923"/>
              <a:gd name="connsiteY11120" fmla="*/ 1581245 h 4288440"/>
              <a:gd name="connsiteX11121" fmla="*/ 1635538 w 6624923"/>
              <a:gd name="connsiteY11121" fmla="*/ 1571911 h 4288440"/>
              <a:gd name="connsiteX11122" fmla="*/ 1640205 w 6624923"/>
              <a:gd name="connsiteY11122" fmla="*/ 1557814 h 4288440"/>
              <a:gd name="connsiteX11123" fmla="*/ 1644872 w 6624923"/>
              <a:gd name="connsiteY11123" fmla="*/ 1548479 h 4288440"/>
              <a:gd name="connsiteX11124" fmla="*/ 1649539 w 6624923"/>
              <a:gd name="connsiteY11124" fmla="*/ 1548479 h 4288440"/>
              <a:gd name="connsiteX11125" fmla="*/ 1649539 w 6624923"/>
              <a:gd name="connsiteY11125" fmla="*/ 1557814 h 4288440"/>
              <a:gd name="connsiteX11126" fmla="*/ 1654207 w 6624923"/>
              <a:gd name="connsiteY11126" fmla="*/ 1567148 h 4288440"/>
              <a:gd name="connsiteX11127" fmla="*/ 1654207 w 6624923"/>
              <a:gd name="connsiteY11127" fmla="*/ 1571816 h 4288440"/>
              <a:gd name="connsiteX11128" fmla="*/ 1658874 w 6624923"/>
              <a:gd name="connsiteY11128" fmla="*/ 1567148 h 4288440"/>
              <a:gd name="connsiteX11129" fmla="*/ 1658874 w 6624923"/>
              <a:gd name="connsiteY11129" fmla="*/ 1557814 h 4288440"/>
              <a:gd name="connsiteX11130" fmla="*/ 1658874 w 6624923"/>
              <a:gd name="connsiteY11130" fmla="*/ 1548479 h 4288440"/>
              <a:gd name="connsiteX11131" fmla="*/ 1654207 w 6624923"/>
              <a:gd name="connsiteY11131" fmla="*/ 1548479 h 4288440"/>
              <a:gd name="connsiteX11132" fmla="*/ 1663541 w 6624923"/>
              <a:gd name="connsiteY11132" fmla="*/ 1543812 h 4288440"/>
              <a:gd name="connsiteX11133" fmla="*/ 1672876 w 6624923"/>
              <a:gd name="connsiteY11133" fmla="*/ 1548479 h 4288440"/>
              <a:gd name="connsiteX11134" fmla="*/ 1672876 w 6624923"/>
              <a:gd name="connsiteY11134" fmla="*/ 1553147 h 4288440"/>
              <a:gd name="connsiteX11135" fmla="*/ 1672876 w 6624923"/>
              <a:gd name="connsiteY11135" fmla="*/ 1557814 h 4288440"/>
              <a:gd name="connsiteX11136" fmla="*/ 1677543 w 6624923"/>
              <a:gd name="connsiteY11136" fmla="*/ 1557814 h 4288440"/>
              <a:gd name="connsiteX11137" fmla="*/ 1682210 w 6624923"/>
              <a:gd name="connsiteY11137" fmla="*/ 1548479 h 4288440"/>
              <a:gd name="connsiteX11138" fmla="*/ 1682210 w 6624923"/>
              <a:gd name="connsiteY11138" fmla="*/ 1539050 h 4288440"/>
              <a:gd name="connsiteX11139" fmla="*/ 1686878 w 6624923"/>
              <a:gd name="connsiteY11139" fmla="*/ 1529715 h 4288440"/>
              <a:gd name="connsiteX11140" fmla="*/ 1682210 w 6624923"/>
              <a:gd name="connsiteY11140" fmla="*/ 1525048 h 4288440"/>
              <a:gd name="connsiteX11141" fmla="*/ 1672876 w 6624923"/>
              <a:gd name="connsiteY11141" fmla="*/ 1529715 h 4288440"/>
              <a:gd name="connsiteX11142" fmla="*/ 1668209 w 6624923"/>
              <a:gd name="connsiteY11142" fmla="*/ 1534382 h 4288440"/>
              <a:gd name="connsiteX11143" fmla="*/ 1668209 w 6624923"/>
              <a:gd name="connsiteY11143" fmla="*/ 1539050 h 4288440"/>
              <a:gd name="connsiteX11144" fmla="*/ 1668209 w 6624923"/>
              <a:gd name="connsiteY11144" fmla="*/ 1534382 h 4288440"/>
              <a:gd name="connsiteX11145" fmla="*/ 1668209 w 6624923"/>
              <a:gd name="connsiteY11145" fmla="*/ 1529715 h 4288440"/>
              <a:gd name="connsiteX11146" fmla="*/ 1663541 w 6624923"/>
              <a:gd name="connsiteY11146" fmla="*/ 1529715 h 4288440"/>
              <a:gd name="connsiteX11147" fmla="*/ 1658874 w 6624923"/>
              <a:gd name="connsiteY11147" fmla="*/ 1534382 h 4288440"/>
              <a:gd name="connsiteX11148" fmla="*/ 1654207 w 6624923"/>
              <a:gd name="connsiteY11148" fmla="*/ 1534382 h 4288440"/>
              <a:gd name="connsiteX11149" fmla="*/ 1644872 w 6624923"/>
              <a:gd name="connsiteY11149" fmla="*/ 1539050 h 4288440"/>
              <a:gd name="connsiteX11150" fmla="*/ 1626108 w 6624923"/>
              <a:gd name="connsiteY11150" fmla="*/ 1543717 h 4288440"/>
              <a:gd name="connsiteX11151" fmla="*/ 1616774 w 6624923"/>
              <a:gd name="connsiteY11151" fmla="*/ 1553147 h 4288440"/>
              <a:gd name="connsiteX11152" fmla="*/ 1607439 w 6624923"/>
              <a:gd name="connsiteY11152" fmla="*/ 1562481 h 4288440"/>
              <a:gd name="connsiteX11153" fmla="*/ 1607439 w 6624923"/>
              <a:gd name="connsiteY11153" fmla="*/ 1562481 h 4288440"/>
              <a:gd name="connsiteX11154" fmla="*/ 1602772 w 6624923"/>
              <a:gd name="connsiteY11154" fmla="*/ 1557814 h 4288440"/>
              <a:gd name="connsiteX11155" fmla="*/ 1598105 w 6624923"/>
              <a:gd name="connsiteY11155" fmla="*/ 1562481 h 4288440"/>
              <a:gd name="connsiteX11156" fmla="*/ 1593437 w 6624923"/>
              <a:gd name="connsiteY11156" fmla="*/ 1567148 h 4288440"/>
              <a:gd name="connsiteX11157" fmla="*/ 1593437 w 6624923"/>
              <a:gd name="connsiteY11157" fmla="*/ 1571816 h 4288440"/>
              <a:gd name="connsiteX11158" fmla="*/ 1593437 w 6624923"/>
              <a:gd name="connsiteY11158" fmla="*/ 1576483 h 4288440"/>
              <a:gd name="connsiteX11159" fmla="*/ 1588770 w 6624923"/>
              <a:gd name="connsiteY11159" fmla="*/ 1576483 h 4288440"/>
              <a:gd name="connsiteX11160" fmla="*/ 1584103 w 6624923"/>
              <a:gd name="connsiteY11160" fmla="*/ 1571816 h 4288440"/>
              <a:gd name="connsiteX11161" fmla="*/ 1579436 w 6624923"/>
              <a:gd name="connsiteY11161" fmla="*/ 1567148 h 4288440"/>
              <a:gd name="connsiteX11162" fmla="*/ 1565339 w 6624923"/>
              <a:gd name="connsiteY11162" fmla="*/ 1571816 h 4288440"/>
              <a:gd name="connsiteX11163" fmla="*/ 1551242 w 6624923"/>
              <a:gd name="connsiteY11163" fmla="*/ 1581150 h 4288440"/>
              <a:gd name="connsiteX11164" fmla="*/ 1541907 w 6624923"/>
              <a:gd name="connsiteY11164" fmla="*/ 1595247 h 4288440"/>
              <a:gd name="connsiteX11165" fmla="*/ 1546574 w 6624923"/>
              <a:gd name="connsiteY11165" fmla="*/ 1590580 h 4288440"/>
              <a:gd name="connsiteX11166" fmla="*/ 1551242 w 6624923"/>
              <a:gd name="connsiteY11166" fmla="*/ 1585913 h 4288440"/>
              <a:gd name="connsiteX11167" fmla="*/ 1565339 w 6624923"/>
              <a:gd name="connsiteY11167" fmla="*/ 1576483 h 4288440"/>
              <a:gd name="connsiteX11168" fmla="*/ 1560671 w 6624923"/>
              <a:gd name="connsiteY11168" fmla="*/ 1585913 h 4288440"/>
              <a:gd name="connsiteX11169" fmla="*/ 1560671 w 6624923"/>
              <a:gd name="connsiteY11169" fmla="*/ 1595247 h 4288440"/>
              <a:gd name="connsiteX11170" fmla="*/ 1565339 w 6624923"/>
              <a:gd name="connsiteY11170" fmla="*/ 1595247 h 4288440"/>
              <a:gd name="connsiteX11171" fmla="*/ 1565339 w 6624923"/>
              <a:gd name="connsiteY11171" fmla="*/ 1590580 h 4288440"/>
              <a:gd name="connsiteX11172" fmla="*/ 1570006 w 6624923"/>
              <a:gd name="connsiteY11172" fmla="*/ 1585913 h 4288440"/>
              <a:gd name="connsiteX11173" fmla="*/ 1570006 w 6624923"/>
              <a:gd name="connsiteY11173" fmla="*/ 1581245 h 4288440"/>
              <a:gd name="connsiteX11174" fmla="*/ 1574673 w 6624923"/>
              <a:gd name="connsiteY11174" fmla="*/ 1581245 h 4288440"/>
              <a:gd name="connsiteX11175" fmla="*/ 1579340 w 6624923"/>
              <a:gd name="connsiteY11175" fmla="*/ 1585913 h 4288440"/>
              <a:gd name="connsiteX11176" fmla="*/ 1579340 w 6624923"/>
              <a:gd name="connsiteY11176" fmla="*/ 1590580 h 4288440"/>
              <a:gd name="connsiteX11177" fmla="*/ 1579340 w 6624923"/>
              <a:gd name="connsiteY11177" fmla="*/ 1595247 h 4288440"/>
              <a:gd name="connsiteX11178" fmla="*/ 1588675 w 6624923"/>
              <a:gd name="connsiteY11178" fmla="*/ 1590580 h 4288440"/>
              <a:gd name="connsiteX11179" fmla="*/ 1588675 w 6624923"/>
              <a:gd name="connsiteY11179" fmla="*/ 1590580 h 4288440"/>
              <a:gd name="connsiteX11180" fmla="*/ 1588675 w 6624923"/>
              <a:gd name="connsiteY11180" fmla="*/ 1590580 h 4288440"/>
              <a:gd name="connsiteX11181" fmla="*/ 1593342 w 6624923"/>
              <a:gd name="connsiteY11181" fmla="*/ 1599914 h 4288440"/>
              <a:gd name="connsiteX11182" fmla="*/ 1598009 w 6624923"/>
              <a:gd name="connsiteY11182" fmla="*/ 1599914 h 4288440"/>
              <a:gd name="connsiteX11183" fmla="*/ 1602677 w 6624923"/>
              <a:gd name="connsiteY11183" fmla="*/ 1595247 h 4288440"/>
              <a:gd name="connsiteX11184" fmla="*/ 1607344 w 6624923"/>
              <a:gd name="connsiteY11184" fmla="*/ 1585913 h 4288440"/>
              <a:gd name="connsiteX11185" fmla="*/ 1607344 w 6624923"/>
              <a:gd name="connsiteY11185" fmla="*/ 1576483 h 4288440"/>
              <a:gd name="connsiteX11186" fmla="*/ 1607344 w 6624923"/>
              <a:gd name="connsiteY11186" fmla="*/ 1571816 h 4288440"/>
              <a:gd name="connsiteX11187" fmla="*/ 1612011 w 6624923"/>
              <a:gd name="connsiteY11187" fmla="*/ 1576483 h 4288440"/>
              <a:gd name="connsiteX11188" fmla="*/ 1612011 w 6624923"/>
              <a:gd name="connsiteY11188" fmla="*/ 1585913 h 4288440"/>
              <a:gd name="connsiteX11189" fmla="*/ 1616678 w 6624923"/>
              <a:gd name="connsiteY11189" fmla="*/ 1600010 h 4288440"/>
              <a:gd name="connsiteX11190" fmla="*/ 1626013 w 6624923"/>
              <a:gd name="connsiteY11190" fmla="*/ 1604677 h 4288440"/>
              <a:gd name="connsiteX11191" fmla="*/ 1635347 w 6624923"/>
              <a:gd name="connsiteY11191" fmla="*/ 1604677 h 4288440"/>
              <a:gd name="connsiteX11192" fmla="*/ 1640014 w 6624923"/>
              <a:gd name="connsiteY11192" fmla="*/ 1609344 h 4288440"/>
              <a:gd name="connsiteX11193" fmla="*/ 1649349 w 6624923"/>
              <a:gd name="connsiteY11193" fmla="*/ 1609344 h 4288440"/>
              <a:gd name="connsiteX11194" fmla="*/ 1644872 w 6624923"/>
              <a:gd name="connsiteY11194" fmla="*/ 1604582 h 4288440"/>
              <a:gd name="connsiteX11195" fmla="*/ 1686973 w 6624923"/>
              <a:gd name="connsiteY11195" fmla="*/ 1590485 h 4288440"/>
              <a:gd name="connsiteX11196" fmla="*/ 1686973 w 6624923"/>
              <a:gd name="connsiteY11196" fmla="*/ 1585817 h 4288440"/>
              <a:gd name="connsiteX11197" fmla="*/ 1682306 w 6624923"/>
              <a:gd name="connsiteY11197" fmla="*/ 1585817 h 4288440"/>
              <a:gd name="connsiteX11198" fmla="*/ 1682306 w 6624923"/>
              <a:gd name="connsiteY11198" fmla="*/ 1590485 h 4288440"/>
              <a:gd name="connsiteX11199" fmla="*/ 1682306 w 6624923"/>
              <a:gd name="connsiteY11199" fmla="*/ 1595152 h 4288440"/>
              <a:gd name="connsiteX11200" fmla="*/ 1686973 w 6624923"/>
              <a:gd name="connsiteY11200" fmla="*/ 1590485 h 4288440"/>
              <a:gd name="connsiteX11201" fmla="*/ 1719834 w 6624923"/>
              <a:gd name="connsiteY11201" fmla="*/ 1590485 h 4288440"/>
              <a:gd name="connsiteX11202" fmla="*/ 1715167 w 6624923"/>
              <a:gd name="connsiteY11202" fmla="*/ 1585817 h 4288440"/>
              <a:gd name="connsiteX11203" fmla="*/ 1710500 w 6624923"/>
              <a:gd name="connsiteY11203" fmla="*/ 1590485 h 4288440"/>
              <a:gd name="connsiteX11204" fmla="*/ 1715167 w 6624923"/>
              <a:gd name="connsiteY11204" fmla="*/ 1595152 h 4288440"/>
              <a:gd name="connsiteX11205" fmla="*/ 1719834 w 6624923"/>
              <a:gd name="connsiteY11205" fmla="*/ 1590485 h 4288440"/>
              <a:gd name="connsiteX11206" fmla="*/ 1255871 w 6624923"/>
              <a:gd name="connsiteY11206" fmla="*/ 1585817 h 4288440"/>
              <a:gd name="connsiteX11207" fmla="*/ 1251204 w 6624923"/>
              <a:gd name="connsiteY11207" fmla="*/ 1581150 h 4288440"/>
              <a:gd name="connsiteX11208" fmla="*/ 1246537 w 6624923"/>
              <a:gd name="connsiteY11208" fmla="*/ 1585817 h 4288440"/>
              <a:gd name="connsiteX11209" fmla="*/ 1251204 w 6624923"/>
              <a:gd name="connsiteY11209" fmla="*/ 1590485 h 4288440"/>
              <a:gd name="connsiteX11210" fmla="*/ 1255871 w 6624923"/>
              <a:gd name="connsiteY11210" fmla="*/ 1585817 h 4288440"/>
              <a:gd name="connsiteX11211" fmla="*/ 1977581 w 6624923"/>
              <a:gd name="connsiteY11211" fmla="*/ 1585817 h 4288440"/>
              <a:gd name="connsiteX11212" fmla="*/ 1977581 w 6624923"/>
              <a:gd name="connsiteY11212" fmla="*/ 1581150 h 4288440"/>
              <a:gd name="connsiteX11213" fmla="*/ 1968246 w 6624923"/>
              <a:gd name="connsiteY11213" fmla="*/ 1576483 h 4288440"/>
              <a:gd name="connsiteX11214" fmla="*/ 1958912 w 6624923"/>
              <a:gd name="connsiteY11214" fmla="*/ 1571816 h 4288440"/>
              <a:gd name="connsiteX11215" fmla="*/ 1954244 w 6624923"/>
              <a:gd name="connsiteY11215" fmla="*/ 1576483 h 4288440"/>
              <a:gd name="connsiteX11216" fmla="*/ 1949577 w 6624923"/>
              <a:gd name="connsiteY11216" fmla="*/ 1571816 h 4288440"/>
              <a:gd name="connsiteX11217" fmla="*/ 1944910 w 6624923"/>
              <a:gd name="connsiteY11217" fmla="*/ 1567148 h 4288440"/>
              <a:gd name="connsiteX11218" fmla="*/ 1930813 w 6624923"/>
              <a:gd name="connsiteY11218" fmla="*/ 1557814 h 4288440"/>
              <a:gd name="connsiteX11219" fmla="*/ 1926146 w 6624923"/>
              <a:gd name="connsiteY11219" fmla="*/ 1557814 h 4288440"/>
              <a:gd name="connsiteX11220" fmla="*/ 1930813 w 6624923"/>
              <a:gd name="connsiteY11220" fmla="*/ 1567148 h 4288440"/>
              <a:gd name="connsiteX11221" fmla="*/ 1940147 w 6624923"/>
              <a:gd name="connsiteY11221" fmla="*/ 1576483 h 4288440"/>
              <a:gd name="connsiteX11222" fmla="*/ 1949482 w 6624923"/>
              <a:gd name="connsiteY11222" fmla="*/ 1581150 h 4288440"/>
              <a:gd name="connsiteX11223" fmla="*/ 1963579 w 6624923"/>
              <a:gd name="connsiteY11223" fmla="*/ 1590580 h 4288440"/>
              <a:gd name="connsiteX11224" fmla="*/ 1972913 w 6624923"/>
              <a:gd name="connsiteY11224" fmla="*/ 1590580 h 4288440"/>
              <a:gd name="connsiteX11225" fmla="*/ 1977581 w 6624923"/>
              <a:gd name="connsiteY11225" fmla="*/ 1590580 h 4288440"/>
              <a:gd name="connsiteX11226" fmla="*/ 1977581 w 6624923"/>
              <a:gd name="connsiteY11226" fmla="*/ 1585817 h 4288440"/>
              <a:gd name="connsiteX11227" fmla="*/ 1658874 w 6624923"/>
              <a:gd name="connsiteY11227" fmla="*/ 1581055 h 4288440"/>
              <a:gd name="connsiteX11228" fmla="*/ 1649539 w 6624923"/>
              <a:gd name="connsiteY11228" fmla="*/ 1576388 h 4288440"/>
              <a:gd name="connsiteX11229" fmla="*/ 1644872 w 6624923"/>
              <a:gd name="connsiteY11229" fmla="*/ 1576388 h 4288440"/>
              <a:gd name="connsiteX11230" fmla="*/ 1644872 w 6624923"/>
              <a:gd name="connsiteY11230" fmla="*/ 1581055 h 4288440"/>
              <a:gd name="connsiteX11231" fmla="*/ 1644872 w 6624923"/>
              <a:gd name="connsiteY11231" fmla="*/ 1585722 h 4288440"/>
              <a:gd name="connsiteX11232" fmla="*/ 1654207 w 6624923"/>
              <a:gd name="connsiteY11232" fmla="*/ 1585722 h 4288440"/>
              <a:gd name="connsiteX11233" fmla="*/ 1658874 w 6624923"/>
              <a:gd name="connsiteY11233" fmla="*/ 1585722 h 4288440"/>
              <a:gd name="connsiteX11234" fmla="*/ 1658874 w 6624923"/>
              <a:gd name="connsiteY11234" fmla="*/ 1581055 h 4288440"/>
              <a:gd name="connsiteX11235" fmla="*/ 1677638 w 6624923"/>
              <a:gd name="connsiteY11235" fmla="*/ 1576388 h 4288440"/>
              <a:gd name="connsiteX11236" fmla="*/ 1677638 w 6624923"/>
              <a:gd name="connsiteY11236" fmla="*/ 1571720 h 4288440"/>
              <a:gd name="connsiteX11237" fmla="*/ 1677638 w 6624923"/>
              <a:gd name="connsiteY11237" fmla="*/ 1567053 h 4288440"/>
              <a:gd name="connsiteX11238" fmla="*/ 1672971 w 6624923"/>
              <a:gd name="connsiteY11238" fmla="*/ 1562386 h 4288440"/>
              <a:gd name="connsiteX11239" fmla="*/ 1668304 w 6624923"/>
              <a:gd name="connsiteY11239" fmla="*/ 1567053 h 4288440"/>
              <a:gd name="connsiteX11240" fmla="*/ 1668304 w 6624923"/>
              <a:gd name="connsiteY11240" fmla="*/ 1571720 h 4288440"/>
              <a:gd name="connsiteX11241" fmla="*/ 1668304 w 6624923"/>
              <a:gd name="connsiteY11241" fmla="*/ 1576388 h 4288440"/>
              <a:gd name="connsiteX11242" fmla="*/ 1677638 w 6624923"/>
              <a:gd name="connsiteY11242" fmla="*/ 1581055 h 4288440"/>
              <a:gd name="connsiteX11243" fmla="*/ 1677638 w 6624923"/>
              <a:gd name="connsiteY11243" fmla="*/ 1576388 h 4288440"/>
              <a:gd name="connsiteX11244" fmla="*/ 1729168 w 6624923"/>
              <a:gd name="connsiteY11244" fmla="*/ 1576388 h 4288440"/>
              <a:gd name="connsiteX11245" fmla="*/ 1733836 w 6624923"/>
              <a:gd name="connsiteY11245" fmla="*/ 1571720 h 4288440"/>
              <a:gd name="connsiteX11246" fmla="*/ 1729168 w 6624923"/>
              <a:gd name="connsiteY11246" fmla="*/ 1571720 h 4288440"/>
              <a:gd name="connsiteX11247" fmla="*/ 1724501 w 6624923"/>
              <a:gd name="connsiteY11247" fmla="*/ 1576388 h 4288440"/>
              <a:gd name="connsiteX11248" fmla="*/ 1724501 w 6624923"/>
              <a:gd name="connsiteY11248" fmla="*/ 1581055 h 4288440"/>
              <a:gd name="connsiteX11249" fmla="*/ 1729168 w 6624923"/>
              <a:gd name="connsiteY11249" fmla="*/ 1576388 h 4288440"/>
              <a:gd name="connsiteX11250" fmla="*/ 1780699 w 6624923"/>
              <a:gd name="connsiteY11250" fmla="*/ 1571720 h 4288440"/>
              <a:gd name="connsiteX11251" fmla="*/ 1780699 w 6624923"/>
              <a:gd name="connsiteY11251" fmla="*/ 1567053 h 4288440"/>
              <a:gd name="connsiteX11252" fmla="*/ 1780699 w 6624923"/>
              <a:gd name="connsiteY11252" fmla="*/ 1562386 h 4288440"/>
              <a:gd name="connsiteX11253" fmla="*/ 1776032 w 6624923"/>
              <a:gd name="connsiteY11253" fmla="*/ 1567053 h 4288440"/>
              <a:gd name="connsiteX11254" fmla="*/ 1776032 w 6624923"/>
              <a:gd name="connsiteY11254" fmla="*/ 1571720 h 4288440"/>
              <a:gd name="connsiteX11255" fmla="*/ 1776032 w 6624923"/>
              <a:gd name="connsiteY11255" fmla="*/ 1576388 h 4288440"/>
              <a:gd name="connsiteX11256" fmla="*/ 1776032 w 6624923"/>
              <a:gd name="connsiteY11256" fmla="*/ 1576388 h 4288440"/>
              <a:gd name="connsiteX11257" fmla="*/ 1780699 w 6624923"/>
              <a:gd name="connsiteY11257" fmla="*/ 1576388 h 4288440"/>
              <a:gd name="connsiteX11258" fmla="*/ 1780699 w 6624923"/>
              <a:gd name="connsiteY11258" fmla="*/ 1571720 h 4288440"/>
              <a:gd name="connsiteX11259" fmla="*/ 2066544 w 6624923"/>
              <a:gd name="connsiteY11259" fmla="*/ 1557623 h 4288440"/>
              <a:gd name="connsiteX11260" fmla="*/ 2080641 w 6624923"/>
              <a:gd name="connsiteY11260" fmla="*/ 1538859 h 4288440"/>
              <a:gd name="connsiteX11261" fmla="*/ 2085308 w 6624923"/>
              <a:gd name="connsiteY11261" fmla="*/ 1534192 h 4288440"/>
              <a:gd name="connsiteX11262" fmla="*/ 2080641 w 6624923"/>
              <a:gd name="connsiteY11262" fmla="*/ 1534192 h 4288440"/>
              <a:gd name="connsiteX11263" fmla="*/ 2071307 w 6624923"/>
              <a:gd name="connsiteY11263" fmla="*/ 1538859 h 4288440"/>
              <a:gd name="connsiteX11264" fmla="*/ 2052542 w 6624923"/>
              <a:gd name="connsiteY11264" fmla="*/ 1552956 h 4288440"/>
              <a:gd name="connsiteX11265" fmla="*/ 2038445 w 6624923"/>
              <a:gd name="connsiteY11265" fmla="*/ 1567053 h 4288440"/>
              <a:gd name="connsiteX11266" fmla="*/ 2043113 w 6624923"/>
              <a:gd name="connsiteY11266" fmla="*/ 1571720 h 4288440"/>
              <a:gd name="connsiteX11267" fmla="*/ 2052447 w 6624923"/>
              <a:gd name="connsiteY11267" fmla="*/ 1567053 h 4288440"/>
              <a:gd name="connsiteX11268" fmla="*/ 2066544 w 6624923"/>
              <a:gd name="connsiteY11268" fmla="*/ 1557623 h 4288440"/>
              <a:gd name="connsiteX11269" fmla="*/ 1701070 w 6624923"/>
              <a:gd name="connsiteY11269" fmla="*/ 1562291 h 4288440"/>
              <a:gd name="connsiteX11270" fmla="*/ 1705737 w 6624923"/>
              <a:gd name="connsiteY11270" fmla="*/ 1566958 h 4288440"/>
              <a:gd name="connsiteX11271" fmla="*/ 1705737 w 6624923"/>
              <a:gd name="connsiteY11271" fmla="*/ 1562291 h 4288440"/>
              <a:gd name="connsiteX11272" fmla="*/ 1701070 w 6624923"/>
              <a:gd name="connsiteY11272" fmla="*/ 1557623 h 4288440"/>
              <a:gd name="connsiteX11273" fmla="*/ 1696403 w 6624923"/>
              <a:gd name="connsiteY11273" fmla="*/ 1557623 h 4288440"/>
              <a:gd name="connsiteX11274" fmla="*/ 1691735 w 6624923"/>
              <a:gd name="connsiteY11274" fmla="*/ 1557623 h 4288440"/>
              <a:gd name="connsiteX11275" fmla="*/ 1687068 w 6624923"/>
              <a:gd name="connsiteY11275" fmla="*/ 1562291 h 4288440"/>
              <a:gd name="connsiteX11276" fmla="*/ 1687068 w 6624923"/>
              <a:gd name="connsiteY11276" fmla="*/ 1566958 h 4288440"/>
              <a:gd name="connsiteX11277" fmla="*/ 1691735 w 6624923"/>
              <a:gd name="connsiteY11277" fmla="*/ 1562291 h 4288440"/>
              <a:gd name="connsiteX11278" fmla="*/ 1696403 w 6624923"/>
              <a:gd name="connsiteY11278" fmla="*/ 1557623 h 4288440"/>
              <a:gd name="connsiteX11279" fmla="*/ 1701070 w 6624923"/>
              <a:gd name="connsiteY11279" fmla="*/ 1562291 h 4288440"/>
              <a:gd name="connsiteX11280" fmla="*/ 1996250 w 6624923"/>
              <a:gd name="connsiteY11280" fmla="*/ 1557623 h 4288440"/>
              <a:gd name="connsiteX11281" fmla="*/ 2000917 w 6624923"/>
              <a:gd name="connsiteY11281" fmla="*/ 1552956 h 4288440"/>
              <a:gd name="connsiteX11282" fmla="*/ 2019681 w 6624923"/>
              <a:gd name="connsiteY11282" fmla="*/ 1557623 h 4288440"/>
              <a:gd name="connsiteX11283" fmla="*/ 2033778 w 6624923"/>
              <a:gd name="connsiteY11283" fmla="*/ 1557623 h 4288440"/>
              <a:gd name="connsiteX11284" fmla="*/ 2043113 w 6624923"/>
              <a:gd name="connsiteY11284" fmla="*/ 1552956 h 4288440"/>
              <a:gd name="connsiteX11285" fmla="*/ 2047780 w 6624923"/>
              <a:gd name="connsiteY11285" fmla="*/ 1548289 h 4288440"/>
              <a:gd name="connsiteX11286" fmla="*/ 2057114 w 6624923"/>
              <a:gd name="connsiteY11286" fmla="*/ 1534192 h 4288440"/>
              <a:gd name="connsiteX11287" fmla="*/ 2061782 w 6624923"/>
              <a:gd name="connsiteY11287" fmla="*/ 1515428 h 4288440"/>
              <a:gd name="connsiteX11288" fmla="*/ 2061782 w 6624923"/>
              <a:gd name="connsiteY11288" fmla="*/ 1510760 h 4288440"/>
              <a:gd name="connsiteX11289" fmla="*/ 2052447 w 6624923"/>
              <a:gd name="connsiteY11289" fmla="*/ 1506093 h 4288440"/>
              <a:gd name="connsiteX11290" fmla="*/ 2043113 w 6624923"/>
              <a:gd name="connsiteY11290" fmla="*/ 1510760 h 4288440"/>
              <a:gd name="connsiteX11291" fmla="*/ 2033778 w 6624923"/>
              <a:gd name="connsiteY11291" fmla="*/ 1515428 h 4288440"/>
              <a:gd name="connsiteX11292" fmla="*/ 2015014 w 6624923"/>
              <a:gd name="connsiteY11292" fmla="*/ 1515428 h 4288440"/>
              <a:gd name="connsiteX11293" fmla="*/ 2000917 w 6624923"/>
              <a:gd name="connsiteY11293" fmla="*/ 1510760 h 4288440"/>
              <a:gd name="connsiteX11294" fmla="*/ 1991582 w 6624923"/>
              <a:gd name="connsiteY11294" fmla="*/ 1510760 h 4288440"/>
              <a:gd name="connsiteX11295" fmla="*/ 1991582 w 6624923"/>
              <a:gd name="connsiteY11295" fmla="*/ 1506093 h 4288440"/>
              <a:gd name="connsiteX11296" fmla="*/ 1986915 w 6624923"/>
              <a:gd name="connsiteY11296" fmla="*/ 1510760 h 4288440"/>
              <a:gd name="connsiteX11297" fmla="*/ 1972818 w 6624923"/>
              <a:gd name="connsiteY11297" fmla="*/ 1515428 h 4288440"/>
              <a:gd name="connsiteX11298" fmla="*/ 1954054 w 6624923"/>
              <a:gd name="connsiteY11298" fmla="*/ 1515428 h 4288440"/>
              <a:gd name="connsiteX11299" fmla="*/ 1939957 w 6624923"/>
              <a:gd name="connsiteY11299" fmla="*/ 1520095 h 4288440"/>
              <a:gd name="connsiteX11300" fmla="*/ 1935289 w 6624923"/>
              <a:gd name="connsiteY11300" fmla="*/ 1524762 h 4288440"/>
              <a:gd name="connsiteX11301" fmla="*/ 1939957 w 6624923"/>
              <a:gd name="connsiteY11301" fmla="*/ 1529429 h 4288440"/>
              <a:gd name="connsiteX11302" fmla="*/ 1939957 w 6624923"/>
              <a:gd name="connsiteY11302" fmla="*/ 1529429 h 4288440"/>
              <a:gd name="connsiteX11303" fmla="*/ 1930622 w 6624923"/>
              <a:gd name="connsiteY11303" fmla="*/ 1529429 h 4288440"/>
              <a:gd name="connsiteX11304" fmla="*/ 1921288 w 6624923"/>
              <a:gd name="connsiteY11304" fmla="*/ 1524762 h 4288440"/>
              <a:gd name="connsiteX11305" fmla="*/ 1911953 w 6624923"/>
              <a:gd name="connsiteY11305" fmla="*/ 1520095 h 4288440"/>
              <a:gd name="connsiteX11306" fmla="*/ 1902619 w 6624923"/>
              <a:gd name="connsiteY11306" fmla="*/ 1520095 h 4288440"/>
              <a:gd name="connsiteX11307" fmla="*/ 1902619 w 6624923"/>
              <a:gd name="connsiteY11307" fmla="*/ 1520095 h 4288440"/>
              <a:gd name="connsiteX11308" fmla="*/ 1902619 w 6624923"/>
              <a:gd name="connsiteY11308" fmla="*/ 1515428 h 4288440"/>
              <a:gd name="connsiteX11309" fmla="*/ 1897952 w 6624923"/>
              <a:gd name="connsiteY11309" fmla="*/ 1505998 h 4288440"/>
              <a:gd name="connsiteX11310" fmla="*/ 1879187 w 6624923"/>
              <a:gd name="connsiteY11310" fmla="*/ 1487234 h 4288440"/>
              <a:gd name="connsiteX11311" fmla="*/ 1860423 w 6624923"/>
              <a:gd name="connsiteY11311" fmla="*/ 1468469 h 4288440"/>
              <a:gd name="connsiteX11312" fmla="*/ 1846421 w 6624923"/>
              <a:gd name="connsiteY11312" fmla="*/ 1463802 h 4288440"/>
              <a:gd name="connsiteX11313" fmla="*/ 1841754 w 6624923"/>
              <a:gd name="connsiteY11313" fmla="*/ 1459135 h 4288440"/>
              <a:gd name="connsiteX11314" fmla="*/ 1837087 w 6624923"/>
              <a:gd name="connsiteY11314" fmla="*/ 1454468 h 4288440"/>
              <a:gd name="connsiteX11315" fmla="*/ 1832420 w 6624923"/>
              <a:gd name="connsiteY11315" fmla="*/ 1449800 h 4288440"/>
              <a:gd name="connsiteX11316" fmla="*/ 1827752 w 6624923"/>
              <a:gd name="connsiteY11316" fmla="*/ 1454468 h 4288440"/>
              <a:gd name="connsiteX11317" fmla="*/ 1827752 w 6624923"/>
              <a:gd name="connsiteY11317" fmla="*/ 1454468 h 4288440"/>
              <a:gd name="connsiteX11318" fmla="*/ 1827752 w 6624923"/>
              <a:gd name="connsiteY11318" fmla="*/ 1454468 h 4288440"/>
              <a:gd name="connsiteX11319" fmla="*/ 1832420 w 6624923"/>
              <a:gd name="connsiteY11319" fmla="*/ 1454468 h 4288440"/>
              <a:gd name="connsiteX11320" fmla="*/ 1837087 w 6624923"/>
              <a:gd name="connsiteY11320" fmla="*/ 1459135 h 4288440"/>
              <a:gd name="connsiteX11321" fmla="*/ 1837087 w 6624923"/>
              <a:gd name="connsiteY11321" fmla="*/ 1463802 h 4288440"/>
              <a:gd name="connsiteX11322" fmla="*/ 1832420 w 6624923"/>
              <a:gd name="connsiteY11322" fmla="*/ 1468469 h 4288440"/>
              <a:gd name="connsiteX11323" fmla="*/ 1832420 w 6624923"/>
              <a:gd name="connsiteY11323" fmla="*/ 1468469 h 4288440"/>
              <a:gd name="connsiteX11324" fmla="*/ 1837087 w 6624923"/>
              <a:gd name="connsiteY11324" fmla="*/ 1473137 h 4288440"/>
              <a:gd name="connsiteX11325" fmla="*/ 1837087 w 6624923"/>
              <a:gd name="connsiteY11325" fmla="*/ 1473137 h 4288440"/>
              <a:gd name="connsiteX11326" fmla="*/ 1837087 w 6624923"/>
              <a:gd name="connsiteY11326" fmla="*/ 1477804 h 4288440"/>
              <a:gd name="connsiteX11327" fmla="*/ 1827752 w 6624923"/>
              <a:gd name="connsiteY11327" fmla="*/ 1477804 h 4288440"/>
              <a:gd name="connsiteX11328" fmla="*/ 1818323 w 6624923"/>
              <a:gd name="connsiteY11328" fmla="*/ 1482471 h 4288440"/>
              <a:gd name="connsiteX11329" fmla="*/ 1818323 w 6624923"/>
              <a:gd name="connsiteY11329" fmla="*/ 1482471 h 4288440"/>
              <a:gd name="connsiteX11330" fmla="*/ 1822990 w 6624923"/>
              <a:gd name="connsiteY11330" fmla="*/ 1491806 h 4288440"/>
              <a:gd name="connsiteX11331" fmla="*/ 1837087 w 6624923"/>
              <a:gd name="connsiteY11331" fmla="*/ 1505903 h 4288440"/>
              <a:gd name="connsiteX11332" fmla="*/ 1846421 w 6624923"/>
              <a:gd name="connsiteY11332" fmla="*/ 1505903 h 4288440"/>
              <a:gd name="connsiteX11333" fmla="*/ 1846421 w 6624923"/>
              <a:gd name="connsiteY11333" fmla="*/ 1501235 h 4288440"/>
              <a:gd name="connsiteX11334" fmla="*/ 1851089 w 6624923"/>
              <a:gd name="connsiteY11334" fmla="*/ 1496568 h 4288440"/>
              <a:gd name="connsiteX11335" fmla="*/ 1860423 w 6624923"/>
              <a:gd name="connsiteY11335" fmla="*/ 1491901 h 4288440"/>
              <a:gd name="connsiteX11336" fmla="*/ 1865090 w 6624923"/>
              <a:gd name="connsiteY11336" fmla="*/ 1487234 h 4288440"/>
              <a:gd name="connsiteX11337" fmla="*/ 1865090 w 6624923"/>
              <a:gd name="connsiteY11337" fmla="*/ 1487234 h 4288440"/>
              <a:gd name="connsiteX11338" fmla="*/ 1869758 w 6624923"/>
              <a:gd name="connsiteY11338" fmla="*/ 1501331 h 4288440"/>
              <a:gd name="connsiteX11339" fmla="*/ 1879092 w 6624923"/>
              <a:gd name="connsiteY11339" fmla="*/ 1515428 h 4288440"/>
              <a:gd name="connsiteX11340" fmla="*/ 1897856 w 6624923"/>
              <a:gd name="connsiteY11340" fmla="*/ 1529525 h 4288440"/>
              <a:gd name="connsiteX11341" fmla="*/ 1907191 w 6624923"/>
              <a:gd name="connsiteY11341" fmla="*/ 1538859 h 4288440"/>
              <a:gd name="connsiteX11342" fmla="*/ 1916525 w 6624923"/>
              <a:gd name="connsiteY11342" fmla="*/ 1538859 h 4288440"/>
              <a:gd name="connsiteX11343" fmla="*/ 1921193 w 6624923"/>
              <a:gd name="connsiteY11343" fmla="*/ 1543526 h 4288440"/>
              <a:gd name="connsiteX11344" fmla="*/ 1935289 w 6624923"/>
              <a:gd name="connsiteY11344" fmla="*/ 1543526 h 4288440"/>
              <a:gd name="connsiteX11345" fmla="*/ 1944624 w 6624923"/>
              <a:gd name="connsiteY11345" fmla="*/ 1543526 h 4288440"/>
              <a:gd name="connsiteX11346" fmla="*/ 1953959 w 6624923"/>
              <a:gd name="connsiteY11346" fmla="*/ 1548193 h 4288440"/>
              <a:gd name="connsiteX11347" fmla="*/ 1958626 w 6624923"/>
              <a:gd name="connsiteY11347" fmla="*/ 1552861 h 4288440"/>
              <a:gd name="connsiteX11348" fmla="*/ 1982057 w 6624923"/>
              <a:gd name="connsiteY11348" fmla="*/ 1562195 h 4288440"/>
              <a:gd name="connsiteX11349" fmla="*/ 1991392 w 6624923"/>
              <a:gd name="connsiteY11349" fmla="*/ 1562195 h 4288440"/>
              <a:gd name="connsiteX11350" fmla="*/ 1996250 w 6624923"/>
              <a:gd name="connsiteY11350" fmla="*/ 1557623 h 4288440"/>
              <a:gd name="connsiteX11351" fmla="*/ 1836992 w 6624923"/>
              <a:gd name="connsiteY11351" fmla="*/ 1487234 h 4288440"/>
              <a:gd name="connsiteX11352" fmla="*/ 1841659 w 6624923"/>
              <a:gd name="connsiteY11352" fmla="*/ 1477804 h 4288440"/>
              <a:gd name="connsiteX11353" fmla="*/ 1841659 w 6624923"/>
              <a:gd name="connsiteY11353" fmla="*/ 1473137 h 4288440"/>
              <a:gd name="connsiteX11354" fmla="*/ 1841659 w 6624923"/>
              <a:gd name="connsiteY11354" fmla="*/ 1468469 h 4288440"/>
              <a:gd name="connsiteX11355" fmla="*/ 1850993 w 6624923"/>
              <a:gd name="connsiteY11355" fmla="*/ 1482566 h 4288440"/>
              <a:gd name="connsiteX11356" fmla="*/ 1836992 w 6624923"/>
              <a:gd name="connsiteY11356" fmla="*/ 1496663 h 4288440"/>
              <a:gd name="connsiteX11357" fmla="*/ 1832324 w 6624923"/>
              <a:gd name="connsiteY11357" fmla="*/ 1501331 h 4288440"/>
              <a:gd name="connsiteX11358" fmla="*/ 1832324 w 6624923"/>
              <a:gd name="connsiteY11358" fmla="*/ 1496663 h 4288440"/>
              <a:gd name="connsiteX11359" fmla="*/ 1836992 w 6624923"/>
              <a:gd name="connsiteY11359" fmla="*/ 1487234 h 4288440"/>
              <a:gd name="connsiteX11360" fmla="*/ 1551146 w 6624923"/>
              <a:gd name="connsiteY11360" fmla="*/ 1543526 h 4288440"/>
              <a:gd name="connsiteX11361" fmla="*/ 1551146 w 6624923"/>
              <a:gd name="connsiteY11361" fmla="*/ 1534192 h 4288440"/>
              <a:gd name="connsiteX11362" fmla="*/ 1555814 w 6624923"/>
              <a:gd name="connsiteY11362" fmla="*/ 1534192 h 4288440"/>
              <a:gd name="connsiteX11363" fmla="*/ 1565148 w 6624923"/>
              <a:gd name="connsiteY11363" fmla="*/ 1529525 h 4288440"/>
              <a:gd name="connsiteX11364" fmla="*/ 1565148 w 6624923"/>
              <a:gd name="connsiteY11364" fmla="*/ 1524857 h 4288440"/>
              <a:gd name="connsiteX11365" fmla="*/ 1560481 w 6624923"/>
              <a:gd name="connsiteY11365" fmla="*/ 1524857 h 4288440"/>
              <a:gd name="connsiteX11366" fmla="*/ 1546384 w 6624923"/>
              <a:gd name="connsiteY11366" fmla="*/ 1534192 h 4288440"/>
              <a:gd name="connsiteX11367" fmla="*/ 1537049 w 6624923"/>
              <a:gd name="connsiteY11367" fmla="*/ 1543526 h 4288440"/>
              <a:gd name="connsiteX11368" fmla="*/ 1546384 w 6624923"/>
              <a:gd name="connsiteY11368" fmla="*/ 1548193 h 4288440"/>
              <a:gd name="connsiteX11369" fmla="*/ 1551051 w 6624923"/>
              <a:gd name="connsiteY11369" fmla="*/ 1548193 h 4288440"/>
              <a:gd name="connsiteX11370" fmla="*/ 1551051 w 6624923"/>
              <a:gd name="connsiteY11370" fmla="*/ 1543526 h 4288440"/>
              <a:gd name="connsiteX11371" fmla="*/ 1588580 w 6624923"/>
              <a:gd name="connsiteY11371" fmla="*/ 1543526 h 4288440"/>
              <a:gd name="connsiteX11372" fmla="*/ 1583912 w 6624923"/>
              <a:gd name="connsiteY11372" fmla="*/ 1529429 h 4288440"/>
              <a:gd name="connsiteX11373" fmla="*/ 1583912 w 6624923"/>
              <a:gd name="connsiteY11373" fmla="*/ 1524762 h 4288440"/>
              <a:gd name="connsiteX11374" fmla="*/ 1583912 w 6624923"/>
              <a:gd name="connsiteY11374" fmla="*/ 1524762 h 4288440"/>
              <a:gd name="connsiteX11375" fmla="*/ 1579245 w 6624923"/>
              <a:gd name="connsiteY11375" fmla="*/ 1529429 h 4288440"/>
              <a:gd name="connsiteX11376" fmla="*/ 1574578 w 6624923"/>
              <a:gd name="connsiteY11376" fmla="*/ 1538764 h 4288440"/>
              <a:gd name="connsiteX11377" fmla="*/ 1574578 w 6624923"/>
              <a:gd name="connsiteY11377" fmla="*/ 1548193 h 4288440"/>
              <a:gd name="connsiteX11378" fmla="*/ 1583912 w 6624923"/>
              <a:gd name="connsiteY11378" fmla="*/ 1548193 h 4288440"/>
              <a:gd name="connsiteX11379" fmla="*/ 1588580 w 6624923"/>
              <a:gd name="connsiteY11379" fmla="*/ 1548193 h 4288440"/>
              <a:gd name="connsiteX11380" fmla="*/ 1588580 w 6624923"/>
              <a:gd name="connsiteY11380" fmla="*/ 1543526 h 4288440"/>
              <a:gd name="connsiteX11381" fmla="*/ 1705737 w 6624923"/>
              <a:gd name="connsiteY11381" fmla="*/ 1520095 h 4288440"/>
              <a:gd name="connsiteX11382" fmla="*/ 1705737 w 6624923"/>
              <a:gd name="connsiteY11382" fmla="*/ 1515428 h 4288440"/>
              <a:gd name="connsiteX11383" fmla="*/ 1696403 w 6624923"/>
              <a:gd name="connsiteY11383" fmla="*/ 1515428 h 4288440"/>
              <a:gd name="connsiteX11384" fmla="*/ 1691735 w 6624923"/>
              <a:gd name="connsiteY11384" fmla="*/ 1515428 h 4288440"/>
              <a:gd name="connsiteX11385" fmla="*/ 1691735 w 6624923"/>
              <a:gd name="connsiteY11385" fmla="*/ 1524762 h 4288440"/>
              <a:gd name="connsiteX11386" fmla="*/ 1691735 w 6624923"/>
              <a:gd name="connsiteY11386" fmla="*/ 1534097 h 4288440"/>
              <a:gd name="connsiteX11387" fmla="*/ 1687068 w 6624923"/>
              <a:gd name="connsiteY11387" fmla="*/ 1543431 h 4288440"/>
              <a:gd name="connsiteX11388" fmla="*/ 1687068 w 6624923"/>
              <a:gd name="connsiteY11388" fmla="*/ 1548098 h 4288440"/>
              <a:gd name="connsiteX11389" fmla="*/ 1696403 w 6624923"/>
              <a:gd name="connsiteY11389" fmla="*/ 1538668 h 4288440"/>
              <a:gd name="connsiteX11390" fmla="*/ 1701070 w 6624923"/>
              <a:gd name="connsiteY11390" fmla="*/ 1529334 h 4288440"/>
              <a:gd name="connsiteX11391" fmla="*/ 1705737 w 6624923"/>
              <a:gd name="connsiteY11391" fmla="*/ 1520095 h 4288440"/>
              <a:gd name="connsiteX11392" fmla="*/ 1602677 w 6624923"/>
              <a:gd name="connsiteY11392" fmla="*/ 1510760 h 4288440"/>
              <a:gd name="connsiteX11393" fmla="*/ 1598009 w 6624923"/>
              <a:gd name="connsiteY11393" fmla="*/ 1506093 h 4288440"/>
              <a:gd name="connsiteX11394" fmla="*/ 1593342 w 6624923"/>
              <a:gd name="connsiteY11394" fmla="*/ 1510760 h 4288440"/>
              <a:gd name="connsiteX11395" fmla="*/ 1602677 w 6624923"/>
              <a:gd name="connsiteY11395" fmla="*/ 1515428 h 4288440"/>
              <a:gd name="connsiteX11396" fmla="*/ 1602677 w 6624923"/>
              <a:gd name="connsiteY11396" fmla="*/ 1510760 h 4288440"/>
              <a:gd name="connsiteX11397" fmla="*/ 1658874 w 6624923"/>
              <a:gd name="connsiteY11397" fmla="*/ 1496663 h 4288440"/>
              <a:gd name="connsiteX11398" fmla="*/ 1658874 w 6624923"/>
              <a:gd name="connsiteY11398" fmla="*/ 1491996 h 4288440"/>
              <a:gd name="connsiteX11399" fmla="*/ 1658874 w 6624923"/>
              <a:gd name="connsiteY11399" fmla="*/ 1487329 h 4288440"/>
              <a:gd name="connsiteX11400" fmla="*/ 1654207 w 6624923"/>
              <a:gd name="connsiteY11400" fmla="*/ 1496663 h 4288440"/>
              <a:gd name="connsiteX11401" fmla="*/ 1658874 w 6624923"/>
              <a:gd name="connsiteY11401" fmla="*/ 1510760 h 4288440"/>
              <a:gd name="connsiteX11402" fmla="*/ 1658874 w 6624923"/>
              <a:gd name="connsiteY11402" fmla="*/ 1510760 h 4288440"/>
              <a:gd name="connsiteX11403" fmla="*/ 1658874 w 6624923"/>
              <a:gd name="connsiteY11403" fmla="*/ 1496663 h 4288440"/>
              <a:gd name="connsiteX11404" fmla="*/ 2108740 w 6624923"/>
              <a:gd name="connsiteY11404" fmla="*/ 1501331 h 4288440"/>
              <a:gd name="connsiteX11405" fmla="*/ 2132171 w 6624923"/>
              <a:gd name="connsiteY11405" fmla="*/ 1491996 h 4288440"/>
              <a:gd name="connsiteX11406" fmla="*/ 2146173 w 6624923"/>
              <a:gd name="connsiteY11406" fmla="*/ 1482662 h 4288440"/>
              <a:gd name="connsiteX11407" fmla="*/ 2160270 w 6624923"/>
              <a:gd name="connsiteY11407" fmla="*/ 1473232 h 4288440"/>
              <a:gd name="connsiteX11408" fmla="*/ 2164937 w 6624923"/>
              <a:gd name="connsiteY11408" fmla="*/ 1473232 h 4288440"/>
              <a:gd name="connsiteX11409" fmla="*/ 2169605 w 6624923"/>
              <a:gd name="connsiteY11409" fmla="*/ 1468564 h 4288440"/>
              <a:gd name="connsiteX11410" fmla="*/ 2178939 w 6624923"/>
              <a:gd name="connsiteY11410" fmla="*/ 1463897 h 4288440"/>
              <a:gd name="connsiteX11411" fmla="*/ 2183606 w 6624923"/>
              <a:gd name="connsiteY11411" fmla="*/ 1454563 h 4288440"/>
              <a:gd name="connsiteX11412" fmla="*/ 2178939 w 6624923"/>
              <a:gd name="connsiteY11412" fmla="*/ 1440466 h 4288440"/>
              <a:gd name="connsiteX11413" fmla="*/ 2164842 w 6624923"/>
              <a:gd name="connsiteY11413" fmla="*/ 1421702 h 4288440"/>
              <a:gd name="connsiteX11414" fmla="*/ 2155508 w 6624923"/>
              <a:gd name="connsiteY11414" fmla="*/ 1412272 h 4288440"/>
              <a:gd name="connsiteX11415" fmla="*/ 2150840 w 6624923"/>
              <a:gd name="connsiteY11415" fmla="*/ 1402937 h 4288440"/>
              <a:gd name="connsiteX11416" fmla="*/ 2136743 w 6624923"/>
              <a:gd name="connsiteY11416" fmla="*/ 1402937 h 4288440"/>
              <a:gd name="connsiteX11417" fmla="*/ 2127409 w 6624923"/>
              <a:gd name="connsiteY11417" fmla="*/ 1402937 h 4288440"/>
              <a:gd name="connsiteX11418" fmla="*/ 2113312 w 6624923"/>
              <a:gd name="connsiteY11418" fmla="*/ 1398270 h 4288440"/>
              <a:gd name="connsiteX11419" fmla="*/ 2103977 w 6624923"/>
              <a:gd name="connsiteY11419" fmla="*/ 1393603 h 4288440"/>
              <a:gd name="connsiteX11420" fmla="*/ 2094643 w 6624923"/>
              <a:gd name="connsiteY11420" fmla="*/ 1393603 h 4288440"/>
              <a:gd name="connsiteX11421" fmla="*/ 2094643 w 6624923"/>
              <a:gd name="connsiteY11421" fmla="*/ 1393603 h 4288440"/>
              <a:gd name="connsiteX11422" fmla="*/ 2089976 w 6624923"/>
              <a:gd name="connsiteY11422" fmla="*/ 1384268 h 4288440"/>
              <a:gd name="connsiteX11423" fmla="*/ 2080641 w 6624923"/>
              <a:gd name="connsiteY11423" fmla="*/ 1379601 h 4288440"/>
              <a:gd name="connsiteX11424" fmla="*/ 2066544 w 6624923"/>
              <a:gd name="connsiteY11424" fmla="*/ 1370267 h 4288440"/>
              <a:gd name="connsiteX11425" fmla="*/ 2057210 w 6624923"/>
              <a:gd name="connsiteY11425" fmla="*/ 1365599 h 4288440"/>
              <a:gd name="connsiteX11426" fmla="*/ 2052542 w 6624923"/>
              <a:gd name="connsiteY11426" fmla="*/ 1365599 h 4288440"/>
              <a:gd name="connsiteX11427" fmla="*/ 2043208 w 6624923"/>
              <a:gd name="connsiteY11427" fmla="*/ 1360932 h 4288440"/>
              <a:gd name="connsiteX11428" fmla="*/ 2019776 w 6624923"/>
              <a:gd name="connsiteY11428" fmla="*/ 1351598 h 4288440"/>
              <a:gd name="connsiteX11429" fmla="*/ 1987010 w 6624923"/>
              <a:gd name="connsiteY11429" fmla="*/ 1337501 h 4288440"/>
              <a:gd name="connsiteX11430" fmla="*/ 1954244 w 6624923"/>
              <a:gd name="connsiteY11430" fmla="*/ 1351598 h 4288440"/>
              <a:gd name="connsiteX11431" fmla="*/ 1935480 w 6624923"/>
              <a:gd name="connsiteY11431" fmla="*/ 1360932 h 4288440"/>
              <a:gd name="connsiteX11432" fmla="*/ 1926146 w 6624923"/>
              <a:gd name="connsiteY11432" fmla="*/ 1365599 h 4288440"/>
              <a:gd name="connsiteX11433" fmla="*/ 1926146 w 6624923"/>
              <a:gd name="connsiteY11433" fmla="*/ 1370267 h 4288440"/>
              <a:gd name="connsiteX11434" fmla="*/ 1916811 w 6624923"/>
              <a:gd name="connsiteY11434" fmla="*/ 1379601 h 4288440"/>
              <a:gd name="connsiteX11435" fmla="*/ 1893380 w 6624923"/>
              <a:gd name="connsiteY11435" fmla="*/ 1379601 h 4288440"/>
              <a:gd name="connsiteX11436" fmla="*/ 1865281 w 6624923"/>
              <a:gd name="connsiteY11436" fmla="*/ 1384268 h 4288440"/>
              <a:gd name="connsiteX11437" fmla="*/ 1841849 w 6624923"/>
              <a:gd name="connsiteY11437" fmla="*/ 1398365 h 4288440"/>
              <a:gd name="connsiteX11438" fmla="*/ 1837182 w 6624923"/>
              <a:gd name="connsiteY11438" fmla="*/ 1407700 h 4288440"/>
              <a:gd name="connsiteX11439" fmla="*/ 1846517 w 6624923"/>
              <a:gd name="connsiteY11439" fmla="*/ 1417130 h 4288440"/>
              <a:gd name="connsiteX11440" fmla="*/ 1851184 w 6624923"/>
              <a:gd name="connsiteY11440" fmla="*/ 1421797 h 4288440"/>
              <a:gd name="connsiteX11441" fmla="*/ 1855851 w 6624923"/>
              <a:gd name="connsiteY11441" fmla="*/ 1431131 h 4288440"/>
              <a:gd name="connsiteX11442" fmla="*/ 1860518 w 6624923"/>
              <a:gd name="connsiteY11442" fmla="*/ 1440466 h 4288440"/>
              <a:gd name="connsiteX11443" fmla="*/ 1869853 w 6624923"/>
              <a:gd name="connsiteY11443" fmla="*/ 1454563 h 4288440"/>
              <a:gd name="connsiteX11444" fmla="*/ 1883950 w 6624923"/>
              <a:gd name="connsiteY11444" fmla="*/ 1473327 h 4288440"/>
              <a:gd name="connsiteX11445" fmla="*/ 1898047 w 6624923"/>
              <a:gd name="connsiteY11445" fmla="*/ 1477994 h 4288440"/>
              <a:gd name="connsiteX11446" fmla="*/ 1912144 w 6624923"/>
              <a:gd name="connsiteY11446" fmla="*/ 1482662 h 4288440"/>
              <a:gd name="connsiteX11447" fmla="*/ 1916811 w 6624923"/>
              <a:gd name="connsiteY11447" fmla="*/ 1487329 h 4288440"/>
              <a:gd name="connsiteX11448" fmla="*/ 1921478 w 6624923"/>
              <a:gd name="connsiteY11448" fmla="*/ 1491996 h 4288440"/>
              <a:gd name="connsiteX11449" fmla="*/ 1944910 w 6624923"/>
              <a:gd name="connsiteY11449" fmla="*/ 1496663 h 4288440"/>
              <a:gd name="connsiteX11450" fmla="*/ 1963674 w 6624923"/>
              <a:gd name="connsiteY11450" fmla="*/ 1496663 h 4288440"/>
              <a:gd name="connsiteX11451" fmla="*/ 1973009 w 6624923"/>
              <a:gd name="connsiteY11451" fmla="*/ 1501331 h 4288440"/>
              <a:gd name="connsiteX11452" fmla="*/ 1977676 w 6624923"/>
              <a:gd name="connsiteY11452" fmla="*/ 1501331 h 4288440"/>
              <a:gd name="connsiteX11453" fmla="*/ 1977676 w 6624923"/>
              <a:gd name="connsiteY11453" fmla="*/ 1501331 h 4288440"/>
              <a:gd name="connsiteX11454" fmla="*/ 1991773 w 6624923"/>
              <a:gd name="connsiteY11454" fmla="*/ 1491996 h 4288440"/>
              <a:gd name="connsiteX11455" fmla="*/ 2010537 w 6624923"/>
              <a:gd name="connsiteY11455" fmla="*/ 1496663 h 4288440"/>
              <a:gd name="connsiteX11456" fmla="*/ 2024634 w 6624923"/>
              <a:gd name="connsiteY11456" fmla="*/ 1496663 h 4288440"/>
              <a:gd name="connsiteX11457" fmla="*/ 2038731 w 6624923"/>
              <a:gd name="connsiteY11457" fmla="*/ 1491996 h 4288440"/>
              <a:gd name="connsiteX11458" fmla="*/ 2062163 w 6624923"/>
              <a:gd name="connsiteY11458" fmla="*/ 1482662 h 4288440"/>
              <a:gd name="connsiteX11459" fmla="*/ 2076260 w 6624923"/>
              <a:gd name="connsiteY11459" fmla="*/ 1491996 h 4288440"/>
              <a:gd name="connsiteX11460" fmla="*/ 2080927 w 6624923"/>
              <a:gd name="connsiteY11460" fmla="*/ 1501331 h 4288440"/>
              <a:gd name="connsiteX11461" fmla="*/ 2085594 w 6624923"/>
              <a:gd name="connsiteY11461" fmla="*/ 1505998 h 4288440"/>
              <a:gd name="connsiteX11462" fmla="*/ 2085594 w 6624923"/>
              <a:gd name="connsiteY11462" fmla="*/ 1510665 h 4288440"/>
              <a:gd name="connsiteX11463" fmla="*/ 2085594 w 6624923"/>
              <a:gd name="connsiteY11463" fmla="*/ 1510665 h 4288440"/>
              <a:gd name="connsiteX11464" fmla="*/ 2094929 w 6624923"/>
              <a:gd name="connsiteY11464" fmla="*/ 1505998 h 4288440"/>
              <a:gd name="connsiteX11465" fmla="*/ 2108740 w 6624923"/>
              <a:gd name="connsiteY11465" fmla="*/ 1501331 h 4288440"/>
              <a:gd name="connsiteX11466" fmla="*/ 1691735 w 6624923"/>
              <a:gd name="connsiteY11466" fmla="*/ 1491996 h 4288440"/>
              <a:gd name="connsiteX11467" fmla="*/ 1691735 w 6624923"/>
              <a:gd name="connsiteY11467" fmla="*/ 1487329 h 4288440"/>
              <a:gd name="connsiteX11468" fmla="*/ 1682401 w 6624923"/>
              <a:gd name="connsiteY11468" fmla="*/ 1487329 h 4288440"/>
              <a:gd name="connsiteX11469" fmla="*/ 1677734 w 6624923"/>
              <a:gd name="connsiteY11469" fmla="*/ 1491996 h 4288440"/>
              <a:gd name="connsiteX11470" fmla="*/ 1677734 w 6624923"/>
              <a:gd name="connsiteY11470" fmla="*/ 1487329 h 4288440"/>
              <a:gd name="connsiteX11471" fmla="*/ 1682401 w 6624923"/>
              <a:gd name="connsiteY11471" fmla="*/ 1482662 h 4288440"/>
              <a:gd name="connsiteX11472" fmla="*/ 1677734 w 6624923"/>
              <a:gd name="connsiteY11472" fmla="*/ 1482662 h 4288440"/>
              <a:gd name="connsiteX11473" fmla="*/ 1673066 w 6624923"/>
              <a:gd name="connsiteY11473" fmla="*/ 1491996 h 4288440"/>
              <a:gd name="connsiteX11474" fmla="*/ 1677734 w 6624923"/>
              <a:gd name="connsiteY11474" fmla="*/ 1496663 h 4288440"/>
              <a:gd name="connsiteX11475" fmla="*/ 1682401 w 6624923"/>
              <a:gd name="connsiteY11475" fmla="*/ 1501331 h 4288440"/>
              <a:gd name="connsiteX11476" fmla="*/ 1691735 w 6624923"/>
              <a:gd name="connsiteY11476" fmla="*/ 1491996 h 4288440"/>
              <a:gd name="connsiteX11477" fmla="*/ 1658874 w 6624923"/>
              <a:gd name="connsiteY11477" fmla="*/ 1463802 h 4288440"/>
              <a:gd name="connsiteX11478" fmla="*/ 1654207 w 6624923"/>
              <a:gd name="connsiteY11478" fmla="*/ 1459135 h 4288440"/>
              <a:gd name="connsiteX11479" fmla="*/ 1649539 w 6624923"/>
              <a:gd name="connsiteY11479" fmla="*/ 1463802 h 4288440"/>
              <a:gd name="connsiteX11480" fmla="*/ 1649539 w 6624923"/>
              <a:gd name="connsiteY11480" fmla="*/ 1477899 h 4288440"/>
              <a:gd name="connsiteX11481" fmla="*/ 1649539 w 6624923"/>
              <a:gd name="connsiteY11481" fmla="*/ 1482566 h 4288440"/>
              <a:gd name="connsiteX11482" fmla="*/ 1654207 w 6624923"/>
              <a:gd name="connsiteY11482" fmla="*/ 1477899 h 4288440"/>
              <a:gd name="connsiteX11483" fmla="*/ 1654207 w 6624923"/>
              <a:gd name="connsiteY11483" fmla="*/ 1468564 h 4288440"/>
              <a:gd name="connsiteX11484" fmla="*/ 1658874 w 6624923"/>
              <a:gd name="connsiteY11484" fmla="*/ 1463802 h 4288440"/>
              <a:gd name="connsiteX11485" fmla="*/ 1827562 w 6624923"/>
              <a:gd name="connsiteY11485" fmla="*/ 1440371 h 4288440"/>
              <a:gd name="connsiteX11486" fmla="*/ 1827562 w 6624923"/>
              <a:gd name="connsiteY11486" fmla="*/ 1435703 h 4288440"/>
              <a:gd name="connsiteX11487" fmla="*/ 1832229 w 6624923"/>
              <a:gd name="connsiteY11487" fmla="*/ 1431036 h 4288440"/>
              <a:gd name="connsiteX11488" fmla="*/ 1836896 w 6624923"/>
              <a:gd name="connsiteY11488" fmla="*/ 1431036 h 4288440"/>
              <a:gd name="connsiteX11489" fmla="*/ 1832229 w 6624923"/>
              <a:gd name="connsiteY11489" fmla="*/ 1426369 h 4288440"/>
              <a:gd name="connsiteX11490" fmla="*/ 1827562 w 6624923"/>
              <a:gd name="connsiteY11490" fmla="*/ 1421702 h 4288440"/>
              <a:gd name="connsiteX11491" fmla="*/ 1827562 w 6624923"/>
              <a:gd name="connsiteY11491" fmla="*/ 1421702 h 4288440"/>
              <a:gd name="connsiteX11492" fmla="*/ 1822895 w 6624923"/>
              <a:gd name="connsiteY11492" fmla="*/ 1431036 h 4288440"/>
              <a:gd name="connsiteX11493" fmla="*/ 1818227 w 6624923"/>
              <a:gd name="connsiteY11493" fmla="*/ 1431036 h 4288440"/>
              <a:gd name="connsiteX11494" fmla="*/ 1813560 w 6624923"/>
              <a:gd name="connsiteY11494" fmla="*/ 1426369 h 4288440"/>
              <a:gd name="connsiteX11495" fmla="*/ 1813560 w 6624923"/>
              <a:gd name="connsiteY11495" fmla="*/ 1431036 h 4288440"/>
              <a:gd name="connsiteX11496" fmla="*/ 1818227 w 6624923"/>
              <a:gd name="connsiteY11496" fmla="*/ 1435703 h 4288440"/>
              <a:gd name="connsiteX11497" fmla="*/ 1827562 w 6624923"/>
              <a:gd name="connsiteY11497" fmla="*/ 1440371 h 4288440"/>
              <a:gd name="connsiteX11498" fmla="*/ 1827562 w 6624923"/>
              <a:gd name="connsiteY11498" fmla="*/ 1440371 h 4288440"/>
              <a:gd name="connsiteX11499" fmla="*/ 2483644 w 6624923"/>
              <a:gd name="connsiteY11499" fmla="*/ 1430941 h 4288440"/>
              <a:gd name="connsiteX11500" fmla="*/ 2488311 w 6624923"/>
              <a:gd name="connsiteY11500" fmla="*/ 1421606 h 4288440"/>
              <a:gd name="connsiteX11501" fmla="*/ 2507075 w 6624923"/>
              <a:gd name="connsiteY11501" fmla="*/ 1412177 h 4288440"/>
              <a:gd name="connsiteX11502" fmla="*/ 2525840 w 6624923"/>
              <a:gd name="connsiteY11502" fmla="*/ 1402842 h 4288440"/>
              <a:gd name="connsiteX11503" fmla="*/ 2549271 w 6624923"/>
              <a:gd name="connsiteY11503" fmla="*/ 1393508 h 4288440"/>
              <a:gd name="connsiteX11504" fmla="*/ 2568035 w 6624923"/>
              <a:gd name="connsiteY11504" fmla="*/ 1384173 h 4288440"/>
              <a:gd name="connsiteX11505" fmla="*/ 2582132 w 6624923"/>
              <a:gd name="connsiteY11505" fmla="*/ 1379506 h 4288440"/>
              <a:gd name="connsiteX11506" fmla="*/ 2586799 w 6624923"/>
              <a:gd name="connsiteY11506" fmla="*/ 1374839 h 4288440"/>
              <a:gd name="connsiteX11507" fmla="*/ 2586799 w 6624923"/>
              <a:gd name="connsiteY11507" fmla="*/ 1356074 h 4288440"/>
              <a:gd name="connsiteX11508" fmla="*/ 2586799 w 6624923"/>
              <a:gd name="connsiteY11508" fmla="*/ 1346645 h 4288440"/>
              <a:gd name="connsiteX11509" fmla="*/ 2591467 w 6624923"/>
              <a:gd name="connsiteY11509" fmla="*/ 1337310 h 4288440"/>
              <a:gd name="connsiteX11510" fmla="*/ 2591467 w 6624923"/>
              <a:gd name="connsiteY11510" fmla="*/ 1327976 h 4288440"/>
              <a:gd name="connsiteX11511" fmla="*/ 2586799 w 6624923"/>
              <a:gd name="connsiteY11511" fmla="*/ 1323308 h 4288440"/>
              <a:gd name="connsiteX11512" fmla="*/ 2572703 w 6624923"/>
              <a:gd name="connsiteY11512" fmla="*/ 1313879 h 4288440"/>
              <a:gd name="connsiteX11513" fmla="*/ 2549271 w 6624923"/>
              <a:gd name="connsiteY11513" fmla="*/ 1309211 h 4288440"/>
              <a:gd name="connsiteX11514" fmla="*/ 2521172 w 6624923"/>
              <a:gd name="connsiteY11514" fmla="*/ 1309211 h 4288440"/>
              <a:gd name="connsiteX11515" fmla="*/ 2507075 w 6624923"/>
              <a:gd name="connsiteY11515" fmla="*/ 1309211 h 4288440"/>
              <a:gd name="connsiteX11516" fmla="*/ 2497741 w 6624923"/>
              <a:gd name="connsiteY11516" fmla="*/ 1318641 h 4288440"/>
              <a:gd name="connsiteX11517" fmla="*/ 2488406 w 6624923"/>
              <a:gd name="connsiteY11517" fmla="*/ 1337405 h 4288440"/>
              <a:gd name="connsiteX11518" fmla="*/ 2483739 w 6624923"/>
              <a:gd name="connsiteY11518" fmla="*/ 1351502 h 4288440"/>
              <a:gd name="connsiteX11519" fmla="*/ 2474405 w 6624923"/>
              <a:gd name="connsiteY11519" fmla="*/ 1360837 h 4288440"/>
              <a:gd name="connsiteX11520" fmla="*/ 2465070 w 6624923"/>
              <a:gd name="connsiteY11520" fmla="*/ 1365504 h 4288440"/>
              <a:gd name="connsiteX11521" fmla="*/ 2446306 w 6624923"/>
              <a:gd name="connsiteY11521" fmla="*/ 1365504 h 4288440"/>
              <a:gd name="connsiteX11522" fmla="*/ 2422874 w 6624923"/>
              <a:gd name="connsiteY11522" fmla="*/ 1370171 h 4288440"/>
              <a:gd name="connsiteX11523" fmla="*/ 2408777 w 6624923"/>
              <a:gd name="connsiteY11523" fmla="*/ 1379506 h 4288440"/>
              <a:gd name="connsiteX11524" fmla="*/ 2399443 w 6624923"/>
              <a:gd name="connsiteY11524" fmla="*/ 1388936 h 4288440"/>
              <a:gd name="connsiteX11525" fmla="*/ 2399443 w 6624923"/>
              <a:gd name="connsiteY11525" fmla="*/ 1398270 h 4288440"/>
              <a:gd name="connsiteX11526" fmla="*/ 2404110 w 6624923"/>
              <a:gd name="connsiteY11526" fmla="*/ 1407605 h 4288440"/>
              <a:gd name="connsiteX11527" fmla="*/ 2418207 w 6624923"/>
              <a:gd name="connsiteY11527" fmla="*/ 1417034 h 4288440"/>
              <a:gd name="connsiteX11528" fmla="*/ 2432304 w 6624923"/>
              <a:gd name="connsiteY11528" fmla="*/ 1421702 h 4288440"/>
              <a:gd name="connsiteX11529" fmla="*/ 2441639 w 6624923"/>
              <a:gd name="connsiteY11529" fmla="*/ 1426369 h 4288440"/>
              <a:gd name="connsiteX11530" fmla="*/ 2450973 w 6624923"/>
              <a:gd name="connsiteY11530" fmla="*/ 1426369 h 4288440"/>
              <a:gd name="connsiteX11531" fmla="*/ 2455640 w 6624923"/>
              <a:gd name="connsiteY11531" fmla="*/ 1431036 h 4288440"/>
              <a:gd name="connsiteX11532" fmla="*/ 2460308 w 6624923"/>
              <a:gd name="connsiteY11532" fmla="*/ 1435703 h 4288440"/>
              <a:gd name="connsiteX11533" fmla="*/ 2464975 w 6624923"/>
              <a:gd name="connsiteY11533" fmla="*/ 1440371 h 4288440"/>
              <a:gd name="connsiteX11534" fmla="*/ 2474309 w 6624923"/>
              <a:gd name="connsiteY11534" fmla="*/ 1440371 h 4288440"/>
              <a:gd name="connsiteX11535" fmla="*/ 2478977 w 6624923"/>
              <a:gd name="connsiteY11535" fmla="*/ 1440371 h 4288440"/>
              <a:gd name="connsiteX11536" fmla="*/ 2483644 w 6624923"/>
              <a:gd name="connsiteY11536" fmla="*/ 1435703 h 4288440"/>
              <a:gd name="connsiteX11537" fmla="*/ 2483644 w 6624923"/>
              <a:gd name="connsiteY11537" fmla="*/ 1430941 h 4288440"/>
              <a:gd name="connsiteX11538" fmla="*/ 1541717 w 6624923"/>
              <a:gd name="connsiteY11538" fmla="*/ 1402842 h 4288440"/>
              <a:gd name="connsiteX11539" fmla="*/ 1537049 w 6624923"/>
              <a:gd name="connsiteY11539" fmla="*/ 1402842 h 4288440"/>
              <a:gd name="connsiteX11540" fmla="*/ 1537049 w 6624923"/>
              <a:gd name="connsiteY11540" fmla="*/ 1402842 h 4288440"/>
              <a:gd name="connsiteX11541" fmla="*/ 1541717 w 6624923"/>
              <a:gd name="connsiteY11541" fmla="*/ 1402842 h 4288440"/>
              <a:gd name="connsiteX11542" fmla="*/ 1546384 w 6624923"/>
              <a:gd name="connsiteY11542" fmla="*/ 1402842 h 4288440"/>
              <a:gd name="connsiteX11543" fmla="*/ 1541717 w 6624923"/>
              <a:gd name="connsiteY11543" fmla="*/ 1402842 h 4288440"/>
              <a:gd name="connsiteX11544" fmla="*/ 1527715 w 6624923"/>
              <a:gd name="connsiteY11544" fmla="*/ 1384078 h 4288440"/>
              <a:gd name="connsiteX11545" fmla="*/ 1523048 w 6624923"/>
              <a:gd name="connsiteY11545" fmla="*/ 1379411 h 4288440"/>
              <a:gd name="connsiteX11546" fmla="*/ 1518380 w 6624923"/>
              <a:gd name="connsiteY11546" fmla="*/ 1384078 h 4288440"/>
              <a:gd name="connsiteX11547" fmla="*/ 1518380 w 6624923"/>
              <a:gd name="connsiteY11547" fmla="*/ 1388745 h 4288440"/>
              <a:gd name="connsiteX11548" fmla="*/ 1527715 w 6624923"/>
              <a:gd name="connsiteY11548" fmla="*/ 1384078 h 4288440"/>
              <a:gd name="connsiteX11549" fmla="*/ 1743266 w 6624923"/>
              <a:gd name="connsiteY11549" fmla="*/ 1384078 h 4288440"/>
              <a:gd name="connsiteX11550" fmla="*/ 1743266 w 6624923"/>
              <a:gd name="connsiteY11550" fmla="*/ 1384078 h 4288440"/>
              <a:gd name="connsiteX11551" fmla="*/ 1738598 w 6624923"/>
              <a:gd name="connsiteY11551" fmla="*/ 1384078 h 4288440"/>
              <a:gd name="connsiteX11552" fmla="*/ 1733931 w 6624923"/>
              <a:gd name="connsiteY11552" fmla="*/ 1379411 h 4288440"/>
              <a:gd name="connsiteX11553" fmla="*/ 1733931 w 6624923"/>
              <a:gd name="connsiteY11553" fmla="*/ 1374743 h 4288440"/>
              <a:gd name="connsiteX11554" fmla="*/ 1729264 w 6624923"/>
              <a:gd name="connsiteY11554" fmla="*/ 1374743 h 4288440"/>
              <a:gd name="connsiteX11555" fmla="*/ 1724597 w 6624923"/>
              <a:gd name="connsiteY11555" fmla="*/ 1374743 h 4288440"/>
              <a:gd name="connsiteX11556" fmla="*/ 1719929 w 6624923"/>
              <a:gd name="connsiteY11556" fmla="*/ 1365409 h 4288440"/>
              <a:gd name="connsiteX11557" fmla="*/ 1715262 w 6624923"/>
              <a:gd name="connsiteY11557" fmla="*/ 1356074 h 4288440"/>
              <a:gd name="connsiteX11558" fmla="*/ 1710595 w 6624923"/>
              <a:gd name="connsiteY11558" fmla="*/ 1351407 h 4288440"/>
              <a:gd name="connsiteX11559" fmla="*/ 1705928 w 6624923"/>
              <a:gd name="connsiteY11559" fmla="*/ 1356074 h 4288440"/>
              <a:gd name="connsiteX11560" fmla="*/ 1705928 w 6624923"/>
              <a:gd name="connsiteY11560" fmla="*/ 1360742 h 4288440"/>
              <a:gd name="connsiteX11561" fmla="*/ 1705928 w 6624923"/>
              <a:gd name="connsiteY11561" fmla="*/ 1365409 h 4288440"/>
              <a:gd name="connsiteX11562" fmla="*/ 1710595 w 6624923"/>
              <a:gd name="connsiteY11562" fmla="*/ 1360742 h 4288440"/>
              <a:gd name="connsiteX11563" fmla="*/ 1715262 w 6624923"/>
              <a:gd name="connsiteY11563" fmla="*/ 1356074 h 4288440"/>
              <a:gd name="connsiteX11564" fmla="*/ 1715262 w 6624923"/>
              <a:gd name="connsiteY11564" fmla="*/ 1365409 h 4288440"/>
              <a:gd name="connsiteX11565" fmla="*/ 1715262 w 6624923"/>
              <a:gd name="connsiteY11565" fmla="*/ 1374743 h 4288440"/>
              <a:gd name="connsiteX11566" fmla="*/ 1715262 w 6624923"/>
              <a:gd name="connsiteY11566" fmla="*/ 1379411 h 4288440"/>
              <a:gd name="connsiteX11567" fmla="*/ 1719929 w 6624923"/>
              <a:gd name="connsiteY11567" fmla="*/ 1379411 h 4288440"/>
              <a:gd name="connsiteX11568" fmla="*/ 1724597 w 6624923"/>
              <a:gd name="connsiteY11568" fmla="*/ 1379411 h 4288440"/>
              <a:gd name="connsiteX11569" fmla="*/ 1729264 w 6624923"/>
              <a:gd name="connsiteY11569" fmla="*/ 1384078 h 4288440"/>
              <a:gd name="connsiteX11570" fmla="*/ 1733931 w 6624923"/>
              <a:gd name="connsiteY11570" fmla="*/ 1388745 h 4288440"/>
              <a:gd name="connsiteX11571" fmla="*/ 1743266 w 6624923"/>
              <a:gd name="connsiteY11571" fmla="*/ 1384078 h 4288440"/>
              <a:gd name="connsiteX11572" fmla="*/ 2385251 w 6624923"/>
              <a:gd name="connsiteY11572" fmla="*/ 1379315 h 4288440"/>
              <a:gd name="connsiteX11573" fmla="*/ 2389918 w 6624923"/>
              <a:gd name="connsiteY11573" fmla="*/ 1365218 h 4288440"/>
              <a:gd name="connsiteX11574" fmla="*/ 2408682 w 6624923"/>
              <a:gd name="connsiteY11574" fmla="*/ 1351121 h 4288440"/>
              <a:gd name="connsiteX11575" fmla="*/ 2427446 w 6624923"/>
              <a:gd name="connsiteY11575" fmla="*/ 1341692 h 4288440"/>
              <a:gd name="connsiteX11576" fmla="*/ 2441543 w 6624923"/>
              <a:gd name="connsiteY11576" fmla="*/ 1332357 h 4288440"/>
              <a:gd name="connsiteX11577" fmla="*/ 2446211 w 6624923"/>
              <a:gd name="connsiteY11577" fmla="*/ 1313593 h 4288440"/>
              <a:gd name="connsiteX11578" fmla="*/ 2450878 w 6624923"/>
              <a:gd name="connsiteY11578" fmla="*/ 1294829 h 4288440"/>
              <a:gd name="connsiteX11579" fmla="*/ 2455545 w 6624923"/>
              <a:gd name="connsiteY11579" fmla="*/ 1285494 h 4288440"/>
              <a:gd name="connsiteX11580" fmla="*/ 2446211 w 6624923"/>
              <a:gd name="connsiteY11580" fmla="*/ 1276064 h 4288440"/>
              <a:gd name="connsiteX11581" fmla="*/ 2436876 w 6624923"/>
              <a:gd name="connsiteY11581" fmla="*/ 1271397 h 4288440"/>
              <a:gd name="connsiteX11582" fmla="*/ 2418112 w 6624923"/>
              <a:gd name="connsiteY11582" fmla="*/ 1266730 h 4288440"/>
              <a:gd name="connsiteX11583" fmla="*/ 2385346 w 6624923"/>
              <a:gd name="connsiteY11583" fmla="*/ 1262063 h 4288440"/>
              <a:gd name="connsiteX11584" fmla="*/ 2361914 w 6624923"/>
              <a:gd name="connsiteY11584" fmla="*/ 1257395 h 4288440"/>
              <a:gd name="connsiteX11585" fmla="*/ 2338483 w 6624923"/>
              <a:gd name="connsiteY11585" fmla="*/ 1247966 h 4288440"/>
              <a:gd name="connsiteX11586" fmla="*/ 2324386 w 6624923"/>
              <a:gd name="connsiteY11586" fmla="*/ 1243298 h 4288440"/>
              <a:gd name="connsiteX11587" fmla="*/ 2315051 w 6624923"/>
              <a:gd name="connsiteY11587" fmla="*/ 1243298 h 4288440"/>
              <a:gd name="connsiteX11588" fmla="*/ 2315051 w 6624923"/>
              <a:gd name="connsiteY11588" fmla="*/ 1243298 h 4288440"/>
              <a:gd name="connsiteX11589" fmla="*/ 2315051 w 6624923"/>
              <a:gd name="connsiteY11589" fmla="*/ 1252728 h 4288440"/>
              <a:gd name="connsiteX11590" fmla="*/ 2315051 w 6624923"/>
              <a:gd name="connsiteY11590" fmla="*/ 1276160 h 4288440"/>
              <a:gd name="connsiteX11591" fmla="*/ 2315051 w 6624923"/>
              <a:gd name="connsiteY11591" fmla="*/ 1304354 h 4288440"/>
              <a:gd name="connsiteX11592" fmla="*/ 2310384 w 6624923"/>
              <a:gd name="connsiteY11592" fmla="*/ 1313688 h 4288440"/>
              <a:gd name="connsiteX11593" fmla="*/ 2310384 w 6624923"/>
              <a:gd name="connsiteY11593" fmla="*/ 1318355 h 4288440"/>
              <a:gd name="connsiteX11594" fmla="*/ 2305717 w 6624923"/>
              <a:gd name="connsiteY11594" fmla="*/ 1318355 h 4288440"/>
              <a:gd name="connsiteX11595" fmla="*/ 2305717 w 6624923"/>
              <a:gd name="connsiteY11595" fmla="*/ 1313688 h 4288440"/>
              <a:gd name="connsiteX11596" fmla="*/ 2301050 w 6624923"/>
              <a:gd name="connsiteY11596" fmla="*/ 1299591 h 4288440"/>
              <a:gd name="connsiteX11597" fmla="*/ 2301050 w 6624923"/>
              <a:gd name="connsiteY11597" fmla="*/ 1290257 h 4288440"/>
              <a:gd name="connsiteX11598" fmla="*/ 2301050 w 6624923"/>
              <a:gd name="connsiteY11598" fmla="*/ 1285589 h 4288440"/>
              <a:gd name="connsiteX11599" fmla="*/ 2296382 w 6624923"/>
              <a:gd name="connsiteY11599" fmla="*/ 1285589 h 4288440"/>
              <a:gd name="connsiteX11600" fmla="*/ 2296382 w 6624923"/>
              <a:gd name="connsiteY11600" fmla="*/ 1299686 h 4288440"/>
              <a:gd name="connsiteX11601" fmla="*/ 2291715 w 6624923"/>
              <a:gd name="connsiteY11601" fmla="*/ 1313783 h 4288440"/>
              <a:gd name="connsiteX11602" fmla="*/ 2291715 w 6624923"/>
              <a:gd name="connsiteY11602" fmla="*/ 1323213 h 4288440"/>
              <a:gd name="connsiteX11603" fmla="*/ 2282381 w 6624923"/>
              <a:gd name="connsiteY11603" fmla="*/ 1327880 h 4288440"/>
              <a:gd name="connsiteX11604" fmla="*/ 2287048 w 6624923"/>
              <a:gd name="connsiteY11604" fmla="*/ 1323213 h 4288440"/>
              <a:gd name="connsiteX11605" fmla="*/ 2287048 w 6624923"/>
              <a:gd name="connsiteY11605" fmla="*/ 1318546 h 4288440"/>
              <a:gd name="connsiteX11606" fmla="*/ 2282381 w 6624923"/>
              <a:gd name="connsiteY11606" fmla="*/ 1313879 h 4288440"/>
              <a:gd name="connsiteX11607" fmla="*/ 2282381 w 6624923"/>
              <a:gd name="connsiteY11607" fmla="*/ 1304544 h 4288440"/>
              <a:gd name="connsiteX11608" fmla="*/ 2282381 w 6624923"/>
              <a:gd name="connsiteY11608" fmla="*/ 1299877 h 4288440"/>
              <a:gd name="connsiteX11609" fmla="*/ 2277713 w 6624923"/>
              <a:gd name="connsiteY11609" fmla="*/ 1299877 h 4288440"/>
              <a:gd name="connsiteX11610" fmla="*/ 2268379 w 6624923"/>
              <a:gd name="connsiteY11610" fmla="*/ 1309211 h 4288440"/>
              <a:gd name="connsiteX11611" fmla="*/ 2268379 w 6624923"/>
              <a:gd name="connsiteY11611" fmla="*/ 1313879 h 4288440"/>
              <a:gd name="connsiteX11612" fmla="*/ 2273046 w 6624923"/>
              <a:gd name="connsiteY11612" fmla="*/ 1309211 h 4288440"/>
              <a:gd name="connsiteX11613" fmla="*/ 2277713 w 6624923"/>
              <a:gd name="connsiteY11613" fmla="*/ 1309211 h 4288440"/>
              <a:gd name="connsiteX11614" fmla="*/ 2277713 w 6624923"/>
              <a:gd name="connsiteY11614" fmla="*/ 1313879 h 4288440"/>
              <a:gd name="connsiteX11615" fmla="*/ 2277713 w 6624923"/>
              <a:gd name="connsiteY11615" fmla="*/ 1318546 h 4288440"/>
              <a:gd name="connsiteX11616" fmla="*/ 2277713 w 6624923"/>
              <a:gd name="connsiteY11616" fmla="*/ 1323213 h 4288440"/>
              <a:gd name="connsiteX11617" fmla="*/ 2287048 w 6624923"/>
              <a:gd name="connsiteY11617" fmla="*/ 1332548 h 4288440"/>
              <a:gd name="connsiteX11618" fmla="*/ 2291715 w 6624923"/>
              <a:gd name="connsiteY11618" fmla="*/ 1332548 h 4288440"/>
              <a:gd name="connsiteX11619" fmla="*/ 2296382 w 6624923"/>
              <a:gd name="connsiteY11619" fmla="*/ 1332548 h 4288440"/>
              <a:gd name="connsiteX11620" fmla="*/ 2296382 w 6624923"/>
              <a:gd name="connsiteY11620" fmla="*/ 1327880 h 4288440"/>
              <a:gd name="connsiteX11621" fmla="*/ 2301050 w 6624923"/>
              <a:gd name="connsiteY11621" fmla="*/ 1327880 h 4288440"/>
              <a:gd name="connsiteX11622" fmla="*/ 2305717 w 6624923"/>
              <a:gd name="connsiteY11622" fmla="*/ 1332548 h 4288440"/>
              <a:gd name="connsiteX11623" fmla="*/ 2310384 w 6624923"/>
              <a:gd name="connsiteY11623" fmla="*/ 1341882 h 4288440"/>
              <a:gd name="connsiteX11624" fmla="*/ 2315051 w 6624923"/>
              <a:gd name="connsiteY11624" fmla="*/ 1355979 h 4288440"/>
              <a:gd name="connsiteX11625" fmla="*/ 2324386 w 6624923"/>
              <a:gd name="connsiteY11625" fmla="*/ 1360646 h 4288440"/>
              <a:gd name="connsiteX11626" fmla="*/ 2338483 w 6624923"/>
              <a:gd name="connsiteY11626" fmla="*/ 1365314 h 4288440"/>
              <a:gd name="connsiteX11627" fmla="*/ 2347817 w 6624923"/>
              <a:gd name="connsiteY11627" fmla="*/ 1369981 h 4288440"/>
              <a:gd name="connsiteX11628" fmla="*/ 2366582 w 6624923"/>
              <a:gd name="connsiteY11628" fmla="*/ 1379315 h 4288440"/>
              <a:gd name="connsiteX11629" fmla="*/ 2380679 w 6624923"/>
              <a:gd name="connsiteY11629" fmla="*/ 1383983 h 4288440"/>
              <a:gd name="connsiteX11630" fmla="*/ 2385251 w 6624923"/>
              <a:gd name="connsiteY11630" fmla="*/ 1379315 h 4288440"/>
              <a:gd name="connsiteX11631" fmla="*/ 2314956 w 6624923"/>
              <a:gd name="connsiteY11631" fmla="*/ 1332452 h 4288440"/>
              <a:gd name="connsiteX11632" fmla="*/ 2314956 w 6624923"/>
              <a:gd name="connsiteY11632" fmla="*/ 1327785 h 4288440"/>
              <a:gd name="connsiteX11633" fmla="*/ 2314956 w 6624923"/>
              <a:gd name="connsiteY11633" fmla="*/ 1332452 h 4288440"/>
              <a:gd name="connsiteX11634" fmla="*/ 2324291 w 6624923"/>
              <a:gd name="connsiteY11634" fmla="*/ 1327785 h 4288440"/>
              <a:gd name="connsiteX11635" fmla="*/ 2328958 w 6624923"/>
              <a:gd name="connsiteY11635" fmla="*/ 1318451 h 4288440"/>
              <a:gd name="connsiteX11636" fmla="*/ 2338292 w 6624923"/>
              <a:gd name="connsiteY11636" fmla="*/ 1304354 h 4288440"/>
              <a:gd name="connsiteX11637" fmla="*/ 2342960 w 6624923"/>
              <a:gd name="connsiteY11637" fmla="*/ 1299686 h 4288440"/>
              <a:gd name="connsiteX11638" fmla="*/ 2347627 w 6624923"/>
              <a:gd name="connsiteY11638" fmla="*/ 1299686 h 4288440"/>
              <a:gd name="connsiteX11639" fmla="*/ 2352294 w 6624923"/>
              <a:gd name="connsiteY11639" fmla="*/ 1309021 h 4288440"/>
              <a:gd name="connsiteX11640" fmla="*/ 2347627 w 6624923"/>
              <a:gd name="connsiteY11640" fmla="*/ 1313688 h 4288440"/>
              <a:gd name="connsiteX11641" fmla="*/ 2338292 w 6624923"/>
              <a:gd name="connsiteY11641" fmla="*/ 1327785 h 4288440"/>
              <a:gd name="connsiteX11642" fmla="*/ 2328958 w 6624923"/>
              <a:gd name="connsiteY11642" fmla="*/ 1332452 h 4288440"/>
              <a:gd name="connsiteX11643" fmla="*/ 2324291 w 6624923"/>
              <a:gd name="connsiteY11643" fmla="*/ 1337120 h 4288440"/>
              <a:gd name="connsiteX11644" fmla="*/ 2314956 w 6624923"/>
              <a:gd name="connsiteY11644" fmla="*/ 1332452 h 4288440"/>
              <a:gd name="connsiteX11645" fmla="*/ 1691735 w 6624923"/>
              <a:gd name="connsiteY11645" fmla="*/ 1379315 h 4288440"/>
              <a:gd name="connsiteX11646" fmla="*/ 1691735 w 6624923"/>
              <a:gd name="connsiteY11646" fmla="*/ 1369981 h 4288440"/>
              <a:gd name="connsiteX11647" fmla="*/ 1682401 w 6624923"/>
              <a:gd name="connsiteY11647" fmla="*/ 1360646 h 4288440"/>
              <a:gd name="connsiteX11648" fmla="*/ 1673066 w 6624923"/>
              <a:gd name="connsiteY11648" fmla="*/ 1355979 h 4288440"/>
              <a:gd name="connsiteX11649" fmla="*/ 1663732 w 6624923"/>
              <a:gd name="connsiteY11649" fmla="*/ 1355979 h 4288440"/>
              <a:gd name="connsiteX11650" fmla="*/ 1659064 w 6624923"/>
              <a:gd name="connsiteY11650" fmla="*/ 1360646 h 4288440"/>
              <a:gd name="connsiteX11651" fmla="*/ 1659064 w 6624923"/>
              <a:gd name="connsiteY11651" fmla="*/ 1365314 h 4288440"/>
              <a:gd name="connsiteX11652" fmla="*/ 1659064 w 6624923"/>
              <a:gd name="connsiteY11652" fmla="*/ 1365314 h 4288440"/>
              <a:gd name="connsiteX11653" fmla="*/ 1668399 w 6624923"/>
              <a:gd name="connsiteY11653" fmla="*/ 1365314 h 4288440"/>
              <a:gd name="connsiteX11654" fmla="*/ 1673066 w 6624923"/>
              <a:gd name="connsiteY11654" fmla="*/ 1365314 h 4288440"/>
              <a:gd name="connsiteX11655" fmla="*/ 1673066 w 6624923"/>
              <a:gd name="connsiteY11655" fmla="*/ 1365314 h 4288440"/>
              <a:gd name="connsiteX11656" fmla="*/ 1673066 w 6624923"/>
              <a:gd name="connsiteY11656" fmla="*/ 1369981 h 4288440"/>
              <a:gd name="connsiteX11657" fmla="*/ 1677734 w 6624923"/>
              <a:gd name="connsiteY11657" fmla="*/ 1374648 h 4288440"/>
              <a:gd name="connsiteX11658" fmla="*/ 1687068 w 6624923"/>
              <a:gd name="connsiteY11658" fmla="*/ 1379315 h 4288440"/>
              <a:gd name="connsiteX11659" fmla="*/ 1691735 w 6624923"/>
              <a:gd name="connsiteY11659" fmla="*/ 1379315 h 4288440"/>
              <a:gd name="connsiteX11660" fmla="*/ 2136839 w 6624923"/>
              <a:gd name="connsiteY11660" fmla="*/ 1374648 h 4288440"/>
              <a:gd name="connsiteX11661" fmla="*/ 2136839 w 6624923"/>
              <a:gd name="connsiteY11661" fmla="*/ 1374648 h 4288440"/>
              <a:gd name="connsiteX11662" fmla="*/ 2127504 w 6624923"/>
              <a:gd name="connsiteY11662" fmla="*/ 1365314 h 4288440"/>
              <a:gd name="connsiteX11663" fmla="*/ 2122837 w 6624923"/>
              <a:gd name="connsiteY11663" fmla="*/ 1369981 h 4288440"/>
              <a:gd name="connsiteX11664" fmla="*/ 2122837 w 6624923"/>
              <a:gd name="connsiteY11664" fmla="*/ 1374648 h 4288440"/>
              <a:gd name="connsiteX11665" fmla="*/ 2127504 w 6624923"/>
              <a:gd name="connsiteY11665" fmla="*/ 1379315 h 4288440"/>
              <a:gd name="connsiteX11666" fmla="*/ 2132171 w 6624923"/>
              <a:gd name="connsiteY11666" fmla="*/ 1379315 h 4288440"/>
              <a:gd name="connsiteX11667" fmla="*/ 2136839 w 6624923"/>
              <a:gd name="connsiteY11667" fmla="*/ 1374648 h 4288440"/>
              <a:gd name="connsiteX11668" fmla="*/ 2282095 w 6624923"/>
              <a:gd name="connsiteY11668" fmla="*/ 1351217 h 4288440"/>
              <a:gd name="connsiteX11669" fmla="*/ 2272760 w 6624923"/>
              <a:gd name="connsiteY11669" fmla="*/ 1341787 h 4288440"/>
              <a:gd name="connsiteX11670" fmla="*/ 2272760 w 6624923"/>
              <a:gd name="connsiteY11670" fmla="*/ 1341787 h 4288440"/>
              <a:gd name="connsiteX11671" fmla="*/ 2272760 w 6624923"/>
              <a:gd name="connsiteY11671" fmla="*/ 1346454 h 4288440"/>
              <a:gd name="connsiteX11672" fmla="*/ 2272760 w 6624923"/>
              <a:gd name="connsiteY11672" fmla="*/ 1351121 h 4288440"/>
              <a:gd name="connsiteX11673" fmla="*/ 2268093 w 6624923"/>
              <a:gd name="connsiteY11673" fmla="*/ 1351121 h 4288440"/>
              <a:gd name="connsiteX11674" fmla="*/ 2258759 w 6624923"/>
              <a:gd name="connsiteY11674" fmla="*/ 1351121 h 4288440"/>
              <a:gd name="connsiteX11675" fmla="*/ 2258759 w 6624923"/>
              <a:gd name="connsiteY11675" fmla="*/ 1355789 h 4288440"/>
              <a:gd name="connsiteX11676" fmla="*/ 2268093 w 6624923"/>
              <a:gd name="connsiteY11676" fmla="*/ 1355789 h 4288440"/>
              <a:gd name="connsiteX11677" fmla="*/ 2282190 w 6624923"/>
              <a:gd name="connsiteY11677" fmla="*/ 1355789 h 4288440"/>
              <a:gd name="connsiteX11678" fmla="*/ 2282190 w 6624923"/>
              <a:gd name="connsiteY11678" fmla="*/ 1351217 h 4288440"/>
              <a:gd name="connsiteX11679" fmla="*/ 2094738 w 6624923"/>
              <a:gd name="connsiteY11679" fmla="*/ 1341787 h 4288440"/>
              <a:gd name="connsiteX11680" fmla="*/ 2090071 w 6624923"/>
              <a:gd name="connsiteY11680" fmla="*/ 1337120 h 4288440"/>
              <a:gd name="connsiteX11681" fmla="*/ 2080736 w 6624923"/>
              <a:gd name="connsiteY11681" fmla="*/ 1332452 h 4288440"/>
              <a:gd name="connsiteX11682" fmla="*/ 2071402 w 6624923"/>
              <a:gd name="connsiteY11682" fmla="*/ 1332452 h 4288440"/>
              <a:gd name="connsiteX11683" fmla="*/ 2062067 w 6624923"/>
              <a:gd name="connsiteY11683" fmla="*/ 1332452 h 4288440"/>
              <a:gd name="connsiteX11684" fmla="*/ 2057400 w 6624923"/>
              <a:gd name="connsiteY11684" fmla="*/ 1337120 h 4288440"/>
              <a:gd name="connsiteX11685" fmla="*/ 2062067 w 6624923"/>
              <a:gd name="connsiteY11685" fmla="*/ 1341787 h 4288440"/>
              <a:gd name="connsiteX11686" fmla="*/ 2066735 w 6624923"/>
              <a:gd name="connsiteY11686" fmla="*/ 1346454 h 4288440"/>
              <a:gd name="connsiteX11687" fmla="*/ 2080832 w 6624923"/>
              <a:gd name="connsiteY11687" fmla="*/ 1351121 h 4288440"/>
              <a:gd name="connsiteX11688" fmla="*/ 2090166 w 6624923"/>
              <a:gd name="connsiteY11688" fmla="*/ 1351121 h 4288440"/>
              <a:gd name="connsiteX11689" fmla="*/ 2094738 w 6624923"/>
              <a:gd name="connsiteY11689" fmla="*/ 1341787 h 4288440"/>
              <a:gd name="connsiteX11690" fmla="*/ 1382363 w 6624923"/>
              <a:gd name="connsiteY11690" fmla="*/ 1332452 h 4288440"/>
              <a:gd name="connsiteX11691" fmla="*/ 1377696 w 6624923"/>
              <a:gd name="connsiteY11691" fmla="*/ 1327785 h 4288440"/>
              <a:gd name="connsiteX11692" fmla="*/ 1373029 w 6624923"/>
              <a:gd name="connsiteY11692" fmla="*/ 1323118 h 4288440"/>
              <a:gd name="connsiteX11693" fmla="*/ 1358932 w 6624923"/>
              <a:gd name="connsiteY11693" fmla="*/ 1323118 h 4288440"/>
              <a:gd name="connsiteX11694" fmla="*/ 1358932 w 6624923"/>
              <a:gd name="connsiteY11694" fmla="*/ 1327785 h 4288440"/>
              <a:gd name="connsiteX11695" fmla="*/ 1363599 w 6624923"/>
              <a:gd name="connsiteY11695" fmla="*/ 1337120 h 4288440"/>
              <a:gd name="connsiteX11696" fmla="*/ 1377696 w 6624923"/>
              <a:gd name="connsiteY11696" fmla="*/ 1341787 h 4288440"/>
              <a:gd name="connsiteX11697" fmla="*/ 1382363 w 6624923"/>
              <a:gd name="connsiteY11697" fmla="*/ 1332452 h 4288440"/>
              <a:gd name="connsiteX11698" fmla="*/ 1846326 w 6624923"/>
              <a:gd name="connsiteY11698" fmla="*/ 1318355 h 4288440"/>
              <a:gd name="connsiteX11699" fmla="*/ 1869758 w 6624923"/>
              <a:gd name="connsiteY11699" fmla="*/ 1299591 h 4288440"/>
              <a:gd name="connsiteX11700" fmla="*/ 1897856 w 6624923"/>
              <a:gd name="connsiteY11700" fmla="*/ 1280827 h 4288440"/>
              <a:gd name="connsiteX11701" fmla="*/ 1916621 w 6624923"/>
              <a:gd name="connsiteY11701" fmla="*/ 1266730 h 4288440"/>
              <a:gd name="connsiteX11702" fmla="*/ 1925955 w 6624923"/>
              <a:gd name="connsiteY11702" fmla="*/ 1266730 h 4288440"/>
              <a:gd name="connsiteX11703" fmla="*/ 1925955 w 6624923"/>
              <a:gd name="connsiteY11703" fmla="*/ 1271397 h 4288440"/>
              <a:gd name="connsiteX11704" fmla="*/ 1921288 w 6624923"/>
              <a:gd name="connsiteY11704" fmla="*/ 1285494 h 4288440"/>
              <a:gd name="connsiteX11705" fmla="*/ 1911953 w 6624923"/>
              <a:gd name="connsiteY11705" fmla="*/ 1294829 h 4288440"/>
              <a:gd name="connsiteX11706" fmla="*/ 1907286 w 6624923"/>
              <a:gd name="connsiteY11706" fmla="*/ 1304258 h 4288440"/>
              <a:gd name="connsiteX11707" fmla="*/ 1907286 w 6624923"/>
              <a:gd name="connsiteY11707" fmla="*/ 1308926 h 4288440"/>
              <a:gd name="connsiteX11708" fmla="*/ 1916621 w 6624923"/>
              <a:gd name="connsiteY11708" fmla="*/ 1299591 h 4288440"/>
              <a:gd name="connsiteX11709" fmla="*/ 1925955 w 6624923"/>
              <a:gd name="connsiteY11709" fmla="*/ 1294924 h 4288440"/>
              <a:gd name="connsiteX11710" fmla="*/ 1940052 w 6624923"/>
              <a:gd name="connsiteY11710" fmla="*/ 1290257 h 4288440"/>
              <a:gd name="connsiteX11711" fmla="*/ 1968151 w 6624923"/>
              <a:gd name="connsiteY11711" fmla="*/ 1276160 h 4288440"/>
              <a:gd name="connsiteX11712" fmla="*/ 1977485 w 6624923"/>
              <a:gd name="connsiteY11712" fmla="*/ 1266825 h 4288440"/>
              <a:gd name="connsiteX11713" fmla="*/ 1982153 w 6624923"/>
              <a:gd name="connsiteY11713" fmla="*/ 1262158 h 4288440"/>
              <a:gd name="connsiteX11714" fmla="*/ 1982153 w 6624923"/>
              <a:gd name="connsiteY11714" fmla="*/ 1248061 h 4288440"/>
              <a:gd name="connsiteX11715" fmla="*/ 1977485 w 6624923"/>
              <a:gd name="connsiteY11715" fmla="*/ 1238726 h 4288440"/>
              <a:gd name="connsiteX11716" fmla="*/ 1972818 w 6624923"/>
              <a:gd name="connsiteY11716" fmla="*/ 1238726 h 4288440"/>
              <a:gd name="connsiteX11717" fmla="*/ 1958721 w 6624923"/>
              <a:gd name="connsiteY11717" fmla="*/ 1229392 h 4288440"/>
              <a:gd name="connsiteX11718" fmla="*/ 1944624 w 6624923"/>
              <a:gd name="connsiteY11718" fmla="*/ 1215295 h 4288440"/>
              <a:gd name="connsiteX11719" fmla="*/ 1925860 w 6624923"/>
              <a:gd name="connsiteY11719" fmla="*/ 1196531 h 4288440"/>
              <a:gd name="connsiteX11720" fmla="*/ 1907096 w 6624923"/>
              <a:gd name="connsiteY11720" fmla="*/ 1182434 h 4288440"/>
              <a:gd name="connsiteX11721" fmla="*/ 1897761 w 6624923"/>
              <a:gd name="connsiteY11721" fmla="*/ 1177766 h 4288440"/>
              <a:gd name="connsiteX11722" fmla="*/ 1893094 w 6624923"/>
              <a:gd name="connsiteY11722" fmla="*/ 1173099 h 4288440"/>
              <a:gd name="connsiteX11723" fmla="*/ 1883759 w 6624923"/>
              <a:gd name="connsiteY11723" fmla="*/ 1168432 h 4288440"/>
              <a:gd name="connsiteX11724" fmla="*/ 1869662 w 6624923"/>
              <a:gd name="connsiteY11724" fmla="*/ 1159002 h 4288440"/>
              <a:gd name="connsiteX11725" fmla="*/ 1855565 w 6624923"/>
              <a:gd name="connsiteY11725" fmla="*/ 1144905 h 4288440"/>
              <a:gd name="connsiteX11726" fmla="*/ 1846231 w 6624923"/>
              <a:gd name="connsiteY11726" fmla="*/ 1126141 h 4288440"/>
              <a:gd name="connsiteX11727" fmla="*/ 1836896 w 6624923"/>
              <a:gd name="connsiteY11727" fmla="*/ 1107377 h 4288440"/>
              <a:gd name="connsiteX11728" fmla="*/ 1832229 w 6624923"/>
              <a:gd name="connsiteY11728" fmla="*/ 1093280 h 4288440"/>
              <a:gd name="connsiteX11729" fmla="*/ 1822799 w 6624923"/>
              <a:gd name="connsiteY11729" fmla="*/ 1060418 h 4288440"/>
              <a:gd name="connsiteX11730" fmla="*/ 1822799 w 6624923"/>
              <a:gd name="connsiteY11730" fmla="*/ 1051084 h 4288440"/>
              <a:gd name="connsiteX11731" fmla="*/ 1822799 w 6624923"/>
              <a:gd name="connsiteY11731" fmla="*/ 1046417 h 4288440"/>
              <a:gd name="connsiteX11732" fmla="*/ 1827467 w 6624923"/>
              <a:gd name="connsiteY11732" fmla="*/ 1051084 h 4288440"/>
              <a:gd name="connsiteX11733" fmla="*/ 1832134 w 6624923"/>
              <a:gd name="connsiteY11733" fmla="*/ 1055751 h 4288440"/>
              <a:gd name="connsiteX11734" fmla="*/ 1832134 w 6624923"/>
              <a:gd name="connsiteY11734" fmla="*/ 1060418 h 4288440"/>
              <a:gd name="connsiteX11735" fmla="*/ 1836801 w 6624923"/>
              <a:gd name="connsiteY11735" fmla="*/ 1065086 h 4288440"/>
              <a:gd name="connsiteX11736" fmla="*/ 1850803 w 6624923"/>
              <a:gd name="connsiteY11736" fmla="*/ 1060418 h 4288440"/>
              <a:gd name="connsiteX11737" fmla="*/ 1855470 w 6624923"/>
              <a:gd name="connsiteY11737" fmla="*/ 1051084 h 4288440"/>
              <a:gd name="connsiteX11738" fmla="*/ 1850803 w 6624923"/>
              <a:gd name="connsiteY11738" fmla="*/ 1051084 h 4288440"/>
              <a:gd name="connsiteX11739" fmla="*/ 1850803 w 6624923"/>
              <a:gd name="connsiteY11739" fmla="*/ 1041654 h 4288440"/>
              <a:gd name="connsiteX11740" fmla="*/ 1846136 w 6624923"/>
              <a:gd name="connsiteY11740" fmla="*/ 1022890 h 4288440"/>
              <a:gd name="connsiteX11741" fmla="*/ 1846136 w 6624923"/>
              <a:gd name="connsiteY11741" fmla="*/ 1013460 h 4288440"/>
              <a:gd name="connsiteX11742" fmla="*/ 1846136 w 6624923"/>
              <a:gd name="connsiteY11742" fmla="*/ 1004126 h 4288440"/>
              <a:gd name="connsiteX11743" fmla="*/ 1836801 w 6624923"/>
              <a:gd name="connsiteY11743" fmla="*/ 999458 h 4288440"/>
              <a:gd name="connsiteX11744" fmla="*/ 1827467 w 6624923"/>
              <a:gd name="connsiteY11744" fmla="*/ 994791 h 4288440"/>
              <a:gd name="connsiteX11745" fmla="*/ 1822799 w 6624923"/>
              <a:gd name="connsiteY11745" fmla="*/ 994791 h 4288440"/>
              <a:gd name="connsiteX11746" fmla="*/ 1822799 w 6624923"/>
              <a:gd name="connsiteY11746" fmla="*/ 994791 h 4288440"/>
              <a:gd name="connsiteX11747" fmla="*/ 1813465 w 6624923"/>
              <a:gd name="connsiteY11747" fmla="*/ 990124 h 4288440"/>
              <a:gd name="connsiteX11748" fmla="*/ 1799463 w 6624923"/>
              <a:gd name="connsiteY11748" fmla="*/ 985457 h 4288440"/>
              <a:gd name="connsiteX11749" fmla="*/ 1794796 w 6624923"/>
              <a:gd name="connsiteY11749" fmla="*/ 980789 h 4288440"/>
              <a:gd name="connsiteX11750" fmla="*/ 1790129 w 6624923"/>
              <a:gd name="connsiteY11750" fmla="*/ 980789 h 4288440"/>
              <a:gd name="connsiteX11751" fmla="*/ 1794796 w 6624923"/>
              <a:gd name="connsiteY11751" fmla="*/ 976122 h 4288440"/>
              <a:gd name="connsiteX11752" fmla="*/ 1804130 w 6624923"/>
              <a:gd name="connsiteY11752" fmla="*/ 971455 h 4288440"/>
              <a:gd name="connsiteX11753" fmla="*/ 1813465 w 6624923"/>
              <a:gd name="connsiteY11753" fmla="*/ 962120 h 4288440"/>
              <a:gd name="connsiteX11754" fmla="*/ 1827562 w 6624923"/>
              <a:gd name="connsiteY11754" fmla="*/ 948023 h 4288440"/>
              <a:gd name="connsiteX11755" fmla="*/ 1827562 w 6624923"/>
              <a:gd name="connsiteY11755" fmla="*/ 938594 h 4288440"/>
              <a:gd name="connsiteX11756" fmla="*/ 1813465 w 6624923"/>
              <a:gd name="connsiteY11756" fmla="*/ 933926 h 4288440"/>
              <a:gd name="connsiteX11757" fmla="*/ 1785366 w 6624923"/>
              <a:gd name="connsiteY11757" fmla="*/ 933926 h 4288440"/>
              <a:gd name="connsiteX11758" fmla="*/ 1757267 w 6624923"/>
              <a:gd name="connsiteY11758" fmla="*/ 933926 h 4288440"/>
              <a:gd name="connsiteX11759" fmla="*/ 1747933 w 6624923"/>
              <a:gd name="connsiteY11759" fmla="*/ 933926 h 4288440"/>
              <a:gd name="connsiteX11760" fmla="*/ 1743266 w 6624923"/>
              <a:gd name="connsiteY11760" fmla="*/ 933926 h 4288440"/>
              <a:gd name="connsiteX11761" fmla="*/ 1747933 w 6624923"/>
              <a:gd name="connsiteY11761" fmla="*/ 929259 h 4288440"/>
              <a:gd name="connsiteX11762" fmla="*/ 1752600 w 6624923"/>
              <a:gd name="connsiteY11762" fmla="*/ 919829 h 4288440"/>
              <a:gd name="connsiteX11763" fmla="*/ 1761935 w 6624923"/>
              <a:gd name="connsiteY11763" fmla="*/ 915162 h 4288440"/>
              <a:gd name="connsiteX11764" fmla="*/ 1766602 w 6624923"/>
              <a:gd name="connsiteY11764" fmla="*/ 915162 h 4288440"/>
              <a:gd name="connsiteX11765" fmla="*/ 1775936 w 6624923"/>
              <a:gd name="connsiteY11765" fmla="*/ 910495 h 4288440"/>
              <a:gd name="connsiteX11766" fmla="*/ 1780604 w 6624923"/>
              <a:gd name="connsiteY11766" fmla="*/ 901160 h 4288440"/>
              <a:gd name="connsiteX11767" fmla="*/ 1789938 w 6624923"/>
              <a:gd name="connsiteY11767" fmla="*/ 891731 h 4288440"/>
              <a:gd name="connsiteX11768" fmla="*/ 1799273 w 6624923"/>
              <a:gd name="connsiteY11768" fmla="*/ 887063 h 4288440"/>
              <a:gd name="connsiteX11769" fmla="*/ 1813274 w 6624923"/>
              <a:gd name="connsiteY11769" fmla="*/ 882396 h 4288440"/>
              <a:gd name="connsiteX11770" fmla="*/ 1813274 w 6624923"/>
              <a:gd name="connsiteY11770" fmla="*/ 877729 h 4288440"/>
              <a:gd name="connsiteX11771" fmla="*/ 1808607 w 6624923"/>
              <a:gd name="connsiteY11771" fmla="*/ 873062 h 4288440"/>
              <a:gd name="connsiteX11772" fmla="*/ 1808607 w 6624923"/>
              <a:gd name="connsiteY11772" fmla="*/ 868394 h 4288440"/>
              <a:gd name="connsiteX11773" fmla="*/ 1808607 w 6624923"/>
              <a:gd name="connsiteY11773" fmla="*/ 858965 h 4288440"/>
              <a:gd name="connsiteX11774" fmla="*/ 1817942 w 6624923"/>
              <a:gd name="connsiteY11774" fmla="*/ 840200 h 4288440"/>
              <a:gd name="connsiteX11775" fmla="*/ 1822609 w 6624923"/>
              <a:gd name="connsiteY11775" fmla="*/ 830771 h 4288440"/>
              <a:gd name="connsiteX11776" fmla="*/ 1822609 w 6624923"/>
              <a:gd name="connsiteY11776" fmla="*/ 821055 h 4288440"/>
              <a:gd name="connsiteX11777" fmla="*/ 1817942 w 6624923"/>
              <a:gd name="connsiteY11777" fmla="*/ 806958 h 4288440"/>
              <a:gd name="connsiteX11778" fmla="*/ 1808607 w 6624923"/>
              <a:gd name="connsiteY11778" fmla="*/ 806958 h 4288440"/>
              <a:gd name="connsiteX11779" fmla="*/ 1785176 w 6624923"/>
              <a:gd name="connsiteY11779" fmla="*/ 811625 h 4288440"/>
              <a:gd name="connsiteX11780" fmla="*/ 1775841 w 6624923"/>
              <a:gd name="connsiteY11780" fmla="*/ 811625 h 4288440"/>
              <a:gd name="connsiteX11781" fmla="*/ 1766507 w 6624923"/>
              <a:gd name="connsiteY11781" fmla="*/ 811625 h 4288440"/>
              <a:gd name="connsiteX11782" fmla="*/ 1761839 w 6624923"/>
              <a:gd name="connsiteY11782" fmla="*/ 806958 h 4288440"/>
              <a:gd name="connsiteX11783" fmla="*/ 1752600 w 6624923"/>
              <a:gd name="connsiteY11783" fmla="*/ 802291 h 4288440"/>
              <a:gd name="connsiteX11784" fmla="*/ 1738503 w 6624923"/>
              <a:gd name="connsiteY11784" fmla="*/ 802291 h 4288440"/>
              <a:gd name="connsiteX11785" fmla="*/ 1715072 w 6624923"/>
              <a:gd name="connsiteY11785" fmla="*/ 802291 h 4288440"/>
              <a:gd name="connsiteX11786" fmla="*/ 1682306 w 6624923"/>
              <a:gd name="connsiteY11786" fmla="*/ 811625 h 4288440"/>
              <a:gd name="connsiteX11787" fmla="*/ 1649539 w 6624923"/>
              <a:gd name="connsiteY11787" fmla="*/ 821055 h 4288440"/>
              <a:gd name="connsiteX11788" fmla="*/ 1630775 w 6624923"/>
              <a:gd name="connsiteY11788" fmla="*/ 835152 h 4288440"/>
              <a:gd name="connsiteX11789" fmla="*/ 1621441 w 6624923"/>
              <a:gd name="connsiteY11789" fmla="*/ 844487 h 4288440"/>
              <a:gd name="connsiteX11790" fmla="*/ 1616774 w 6624923"/>
              <a:gd name="connsiteY11790" fmla="*/ 844487 h 4288440"/>
              <a:gd name="connsiteX11791" fmla="*/ 1612106 w 6624923"/>
              <a:gd name="connsiteY11791" fmla="*/ 844487 h 4288440"/>
              <a:gd name="connsiteX11792" fmla="*/ 1607439 w 6624923"/>
              <a:gd name="connsiteY11792" fmla="*/ 849154 h 4288440"/>
              <a:gd name="connsiteX11793" fmla="*/ 1593342 w 6624923"/>
              <a:gd name="connsiteY11793" fmla="*/ 853821 h 4288440"/>
              <a:gd name="connsiteX11794" fmla="*/ 1579245 w 6624923"/>
              <a:gd name="connsiteY11794" fmla="*/ 849154 h 4288440"/>
              <a:gd name="connsiteX11795" fmla="*/ 1574578 w 6624923"/>
              <a:gd name="connsiteY11795" fmla="*/ 844487 h 4288440"/>
              <a:gd name="connsiteX11796" fmla="*/ 1569911 w 6624923"/>
              <a:gd name="connsiteY11796" fmla="*/ 844487 h 4288440"/>
              <a:gd name="connsiteX11797" fmla="*/ 1569911 w 6624923"/>
              <a:gd name="connsiteY11797" fmla="*/ 849154 h 4288440"/>
              <a:gd name="connsiteX11798" fmla="*/ 1574578 w 6624923"/>
              <a:gd name="connsiteY11798" fmla="*/ 853821 h 4288440"/>
              <a:gd name="connsiteX11799" fmla="*/ 1583912 w 6624923"/>
              <a:gd name="connsiteY11799" fmla="*/ 858488 h 4288440"/>
              <a:gd name="connsiteX11800" fmla="*/ 1583912 w 6624923"/>
              <a:gd name="connsiteY11800" fmla="*/ 863156 h 4288440"/>
              <a:gd name="connsiteX11801" fmla="*/ 1574578 w 6624923"/>
              <a:gd name="connsiteY11801" fmla="*/ 872585 h 4288440"/>
              <a:gd name="connsiteX11802" fmla="*/ 1560576 w 6624923"/>
              <a:gd name="connsiteY11802" fmla="*/ 881920 h 4288440"/>
              <a:gd name="connsiteX11803" fmla="*/ 1541812 w 6624923"/>
              <a:gd name="connsiteY11803" fmla="*/ 891350 h 4288440"/>
              <a:gd name="connsiteX11804" fmla="*/ 1523048 w 6624923"/>
              <a:gd name="connsiteY11804" fmla="*/ 910114 h 4288440"/>
              <a:gd name="connsiteX11805" fmla="*/ 1509046 w 6624923"/>
              <a:gd name="connsiteY11805" fmla="*/ 919448 h 4288440"/>
              <a:gd name="connsiteX11806" fmla="*/ 1499711 w 6624923"/>
              <a:gd name="connsiteY11806" fmla="*/ 928878 h 4288440"/>
              <a:gd name="connsiteX11807" fmla="*/ 1495044 w 6624923"/>
              <a:gd name="connsiteY11807" fmla="*/ 928878 h 4288440"/>
              <a:gd name="connsiteX11808" fmla="*/ 1490377 w 6624923"/>
              <a:gd name="connsiteY11808" fmla="*/ 938308 h 4288440"/>
              <a:gd name="connsiteX11809" fmla="*/ 1480947 w 6624923"/>
              <a:gd name="connsiteY11809" fmla="*/ 947738 h 4288440"/>
              <a:gd name="connsiteX11810" fmla="*/ 1480947 w 6624923"/>
              <a:gd name="connsiteY11810" fmla="*/ 952405 h 4288440"/>
              <a:gd name="connsiteX11811" fmla="*/ 1480947 w 6624923"/>
              <a:gd name="connsiteY11811" fmla="*/ 952405 h 4288440"/>
              <a:gd name="connsiteX11812" fmla="*/ 1485614 w 6624923"/>
              <a:gd name="connsiteY11812" fmla="*/ 952405 h 4288440"/>
              <a:gd name="connsiteX11813" fmla="*/ 1490282 w 6624923"/>
              <a:gd name="connsiteY11813" fmla="*/ 947738 h 4288440"/>
              <a:gd name="connsiteX11814" fmla="*/ 1490282 w 6624923"/>
              <a:gd name="connsiteY11814" fmla="*/ 957167 h 4288440"/>
              <a:gd name="connsiteX11815" fmla="*/ 1490282 w 6624923"/>
              <a:gd name="connsiteY11815" fmla="*/ 966597 h 4288440"/>
              <a:gd name="connsiteX11816" fmla="*/ 1494949 w 6624923"/>
              <a:gd name="connsiteY11816" fmla="*/ 966597 h 4288440"/>
              <a:gd name="connsiteX11817" fmla="*/ 1504283 w 6624923"/>
              <a:gd name="connsiteY11817" fmla="*/ 966597 h 4288440"/>
              <a:gd name="connsiteX11818" fmla="*/ 1504283 w 6624923"/>
              <a:gd name="connsiteY11818" fmla="*/ 971264 h 4288440"/>
              <a:gd name="connsiteX11819" fmla="*/ 1499616 w 6624923"/>
              <a:gd name="connsiteY11819" fmla="*/ 980694 h 4288440"/>
              <a:gd name="connsiteX11820" fmla="*/ 1490282 w 6624923"/>
              <a:gd name="connsiteY11820" fmla="*/ 990124 h 4288440"/>
              <a:gd name="connsiteX11821" fmla="*/ 1476185 w 6624923"/>
              <a:gd name="connsiteY11821" fmla="*/ 1004221 h 4288440"/>
              <a:gd name="connsiteX11822" fmla="*/ 1471517 w 6624923"/>
              <a:gd name="connsiteY11822" fmla="*/ 1022985 h 4288440"/>
              <a:gd name="connsiteX11823" fmla="*/ 1466850 w 6624923"/>
              <a:gd name="connsiteY11823" fmla="*/ 1051179 h 4288440"/>
              <a:gd name="connsiteX11824" fmla="*/ 1457516 w 6624923"/>
              <a:gd name="connsiteY11824" fmla="*/ 1069943 h 4288440"/>
              <a:gd name="connsiteX11825" fmla="*/ 1448181 w 6624923"/>
              <a:gd name="connsiteY11825" fmla="*/ 1102805 h 4288440"/>
              <a:gd name="connsiteX11826" fmla="*/ 1452848 w 6624923"/>
              <a:gd name="connsiteY11826" fmla="*/ 1130999 h 4288440"/>
              <a:gd name="connsiteX11827" fmla="*/ 1457516 w 6624923"/>
              <a:gd name="connsiteY11827" fmla="*/ 1140333 h 4288440"/>
              <a:gd name="connsiteX11828" fmla="*/ 1462183 w 6624923"/>
              <a:gd name="connsiteY11828" fmla="*/ 1145000 h 4288440"/>
              <a:gd name="connsiteX11829" fmla="*/ 1462183 w 6624923"/>
              <a:gd name="connsiteY11829" fmla="*/ 1149668 h 4288440"/>
              <a:gd name="connsiteX11830" fmla="*/ 1452848 w 6624923"/>
              <a:gd name="connsiteY11830" fmla="*/ 1154335 h 4288440"/>
              <a:gd name="connsiteX11831" fmla="*/ 1438751 w 6624923"/>
              <a:gd name="connsiteY11831" fmla="*/ 1163765 h 4288440"/>
              <a:gd name="connsiteX11832" fmla="*/ 1410653 w 6624923"/>
              <a:gd name="connsiteY11832" fmla="*/ 1173099 h 4288440"/>
              <a:gd name="connsiteX11833" fmla="*/ 1359122 w 6624923"/>
              <a:gd name="connsiteY11833" fmla="*/ 1187196 h 4288440"/>
              <a:gd name="connsiteX11834" fmla="*/ 1354455 w 6624923"/>
              <a:gd name="connsiteY11834" fmla="*/ 1220057 h 4288440"/>
              <a:gd name="connsiteX11835" fmla="*/ 1354455 w 6624923"/>
              <a:gd name="connsiteY11835" fmla="*/ 1243489 h 4288440"/>
              <a:gd name="connsiteX11836" fmla="*/ 1345121 w 6624923"/>
              <a:gd name="connsiteY11836" fmla="*/ 1262253 h 4288440"/>
              <a:gd name="connsiteX11837" fmla="*/ 1340453 w 6624923"/>
              <a:gd name="connsiteY11837" fmla="*/ 1276350 h 4288440"/>
              <a:gd name="connsiteX11838" fmla="*/ 1345121 w 6624923"/>
              <a:gd name="connsiteY11838" fmla="*/ 1285780 h 4288440"/>
              <a:gd name="connsiteX11839" fmla="*/ 1354455 w 6624923"/>
              <a:gd name="connsiteY11839" fmla="*/ 1290447 h 4288440"/>
              <a:gd name="connsiteX11840" fmla="*/ 1363789 w 6624923"/>
              <a:gd name="connsiteY11840" fmla="*/ 1295114 h 4288440"/>
              <a:gd name="connsiteX11841" fmla="*/ 1368457 w 6624923"/>
              <a:gd name="connsiteY11841" fmla="*/ 1299782 h 4288440"/>
              <a:gd name="connsiteX11842" fmla="*/ 1377791 w 6624923"/>
              <a:gd name="connsiteY11842" fmla="*/ 1309116 h 4288440"/>
              <a:gd name="connsiteX11843" fmla="*/ 1382459 w 6624923"/>
              <a:gd name="connsiteY11843" fmla="*/ 1313783 h 4288440"/>
              <a:gd name="connsiteX11844" fmla="*/ 1387126 w 6624923"/>
              <a:gd name="connsiteY11844" fmla="*/ 1323213 h 4288440"/>
              <a:gd name="connsiteX11845" fmla="*/ 1396460 w 6624923"/>
              <a:gd name="connsiteY11845" fmla="*/ 1323213 h 4288440"/>
              <a:gd name="connsiteX11846" fmla="*/ 1405795 w 6624923"/>
              <a:gd name="connsiteY11846" fmla="*/ 1323213 h 4288440"/>
              <a:gd name="connsiteX11847" fmla="*/ 1415129 w 6624923"/>
              <a:gd name="connsiteY11847" fmla="*/ 1323213 h 4288440"/>
              <a:gd name="connsiteX11848" fmla="*/ 1415129 w 6624923"/>
              <a:gd name="connsiteY11848" fmla="*/ 1313783 h 4288440"/>
              <a:gd name="connsiteX11849" fmla="*/ 1419797 w 6624923"/>
              <a:gd name="connsiteY11849" fmla="*/ 1304449 h 4288440"/>
              <a:gd name="connsiteX11850" fmla="*/ 1419797 w 6624923"/>
              <a:gd name="connsiteY11850" fmla="*/ 1295019 h 4288440"/>
              <a:gd name="connsiteX11851" fmla="*/ 1424464 w 6624923"/>
              <a:gd name="connsiteY11851" fmla="*/ 1290352 h 4288440"/>
              <a:gd name="connsiteX11852" fmla="*/ 1424464 w 6624923"/>
              <a:gd name="connsiteY11852" fmla="*/ 1290352 h 4288440"/>
              <a:gd name="connsiteX11853" fmla="*/ 1429131 w 6624923"/>
              <a:gd name="connsiteY11853" fmla="*/ 1280922 h 4288440"/>
              <a:gd name="connsiteX11854" fmla="*/ 1429131 w 6624923"/>
              <a:gd name="connsiteY11854" fmla="*/ 1276255 h 4288440"/>
              <a:gd name="connsiteX11855" fmla="*/ 1433798 w 6624923"/>
              <a:gd name="connsiteY11855" fmla="*/ 1276255 h 4288440"/>
              <a:gd name="connsiteX11856" fmla="*/ 1438466 w 6624923"/>
              <a:gd name="connsiteY11856" fmla="*/ 1271588 h 4288440"/>
              <a:gd name="connsiteX11857" fmla="*/ 1443133 w 6624923"/>
              <a:gd name="connsiteY11857" fmla="*/ 1262158 h 4288440"/>
              <a:gd name="connsiteX11858" fmla="*/ 1447800 w 6624923"/>
              <a:gd name="connsiteY11858" fmla="*/ 1248061 h 4288440"/>
              <a:gd name="connsiteX11859" fmla="*/ 1461897 w 6624923"/>
              <a:gd name="connsiteY11859" fmla="*/ 1248061 h 4288440"/>
              <a:gd name="connsiteX11860" fmla="*/ 1466564 w 6624923"/>
              <a:gd name="connsiteY11860" fmla="*/ 1243393 h 4288440"/>
              <a:gd name="connsiteX11861" fmla="*/ 1471232 w 6624923"/>
              <a:gd name="connsiteY11861" fmla="*/ 1238726 h 4288440"/>
              <a:gd name="connsiteX11862" fmla="*/ 1471232 w 6624923"/>
              <a:gd name="connsiteY11862" fmla="*/ 1234059 h 4288440"/>
              <a:gd name="connsiteX11863" fmla="*/ 1475899 w 6624923"/>
              <a:gd name="connsiteY11863" fmla="*/ 1224629 h 4288440"/>
              <a:gd name="connsiteX11864" fmla="*/ 1480566 w 6624923"/>
              <a:gd name="connsiteY11864" fmla="*/ 1219962 h 4288440"/>
              <a:gd name="connsiteX11865" fmla="*/ 1480566 w 6624923"/>
              <a:gd name="connsiteY11865" fmla="*/ 1215295 h 4288440"/>
              <a:gd name="connsiteX11866" fmla="*/ 1480566 w 6624923"/>
              <a:gd name="connsiteY11866" fmla="*/ 1210628 h 4288440"/>
              <a:gd name="connsiteX11867" fmla="*/ 1480566 w 6624923"/>
              <a:gd name="connsiteY11867" fmla="*/ 1210628 h 4288440"/>
              <a:gd name="connsiteX11868" fmla="*/ 1485233 w 6624923"/>
              <a:gd name="connsiteY11868" fmla="*/ 1215295 h 4288440"/>
              <a:gd name="connsiteX11869" fmla="*/ 1489901 w 6624923"/>
              <a:gd name="connsiteY11869" fmla="*/ 1215295 h 4288440"/>
              <a:gd name="connsiteX11870" fmla="*/ 1489901 w 6624923"/>
              <a:gd name="connsiteY11870" fmla="*/ 1210628 h 4288440"/>
              <a:gd name="connsiteX11871" fmla="*/ 1489901 w 6624923"/>
              <a:gd name="connsiteY11871" fmla="*/ 1201293 h 4288440"/>
              <a:gd name="connsiteX11872" fmla="*/ 1494568 w 6624923"/>
              <a:gd name="connsiteY11872" fmla="*/ 1196626 h 4288440"/>
              <a:gd name="connsiteX11873" fmla="*/ 1503902 w 6624923"/>
              <a:gd name="connsiteY11873" fmla="*/ 1196626 h 4288440"/>
              <a:gd name="connsiteX11874" fmla="*/ 1503902 w 6624923"/>
              <a:gd name="connsiteY11874" fmla="*/ 1187291 h 4288440"/>
              <a:gd name="connsiteX11875" fmla="*/ 1499235 w 6624923"/>
              <a:gd name="connsiteY11875" fmla="*/ 1182624 h 4288440"/>
              <a:gd name="connsiteX11876" fmla="*/ 1503902 w 6624923"/>
              <a:gd name="connsiteY11876" fmla="*/ 1182624 h 4288440"/>
              <a:gd name="connsiteX11877" fmla="*/ 1508570 w 6624923"/>
              <a:gd name="connsiteY11877" fmla="*/ 1187291 h 4288440"/>
              <a:gd name="connsiteX11878" fmla="*/ 1508570 w 6624923"/>
              <a:gd name="connsiteY11878" fmla="*/ 1187291 h 4288440"/>
              <a:gd name="connsiteX11879" fmla="*/ 1513237 w 6624923"/>
              <a:gd name="connsiteY11879" fmla="*/ 1177862 h 4288440"/>
              <a:gd name="connsiteX11880" fmla="*/ 1513237 w 6624923"/>
              <a:gd name="connsiteY11880" fmla="*/ 1168527 h 4288440"/>
              <a:gd name="connsiteX11881" fmla="*/ 1517904 w 6624923"/>
              <a:gd name="connsiteY11881" fmla="*/ 1168527 h 4288440"/>
              <a:gd name="connsiteX11882" fmla="*/ 1522571 w 6624923"/>
              <a:gd name="connsiteY11882" fmla="*/ 1173194 h 4288440"/>
              <a:gd name="connsiteX11883" fmla="*/ 1522571 w 6624923"/>
              <a:gd name="connsiteY11883" fmla="*/ 1173194 h 4288440"/>
              <a:gd name="connsiteX11884" fmla="*/ 1522571 w 6624923"/>
              <a:gd name="connsiteY11884" fmla="*/ 1163860 h 4288440"/>
              <a:gd name="connsiteX11885" fmla="*/ 1517904 w 6624923"/>
              <a:gd name="connsiteY11885" fmla="*/ 1154430 h 4288440"/>
              <a:gd name="connsiteX11886" fmla="*/ 1522571 w 6624923"/>
              <a:gd name="connsiteY11886" fmla="*/ 1154430 h 4288440"/>
              <a:gd name="connsiteX11887" fmla="*/ 1531906 w 6624923"/>
              <a:gd name="connsiteY11887" fmla="*/ 1154430 h 4288440"/>
              <a:gd name="connsiteX11888" fmla="*/ 1536573 w 6624923"/>
              <a:gd name="connsiteY11888" fmla="*/ 1154430 h 4288440"/>
              <a:gd name="connsiteX11889" fmla="*/ 1531906 w 6624923"/>
              <a:gd name="connsiteY11889" fmla="*/ 1149763 h 4288440"/>
              <a:gd name="connsiteX11890" fmla="*/ 1527239 w 6624923"/>
              <a:gd name="connsiteY11890" fmla="*/ 1145096 h 4288440"/>
              <a:gd name="connsiteX11891" fmla="*/ 1517904 w 6624923"/>
              <a:gd name="connsiteY11891" fmla="*/ 1145096 h 4288440"/>
              <a:gd name="connsiteX11892" fmla="*/ 1527239 w 6624923"/>
              <a:gd name="connsiteY11892" fmla="*/ 1140428 h 4288440"/>
              <a:gd name="connsiteX11893" fmla="*/ 1531906 w 6624923"/>
              <a:gd name="connsiteY11893" fmla="*/ 1135761 h 4288440"/>
              <a:gd name="connsiteX11894" fmla="*/ 1541240 w 6624923"/>
              <a:gd name="connsiteY11894" fmla="*/ 1135761 h 4288440"/>
              <a:gd name="connsiteX11895" fmla="*/ 1569339 w 6624923"/>
              <a:gd name="connsiteY11895" fmla="*/ 1131094 h 4288440"/>
              <a:gd name="connsiteX11896" fmla="*/ 1597438 w 6624923"/>
              <a:gd name="connsiteY11896" fmla="*/ 1131094 h 4288440"/>
              <a:gd name="connsiteX11897" fmla="*/ 1606772 w 6624923"/>
              <a:gd name="connsiteY11897" fmla="*/ 1135761 h 4288440"/>
              <a:gd name="connsiteX11898" fmla="*/ 1616107 w 6624923"/>
              <a:gd name="connsiteY11898" fmla="*/ 1135761 h 4288440"/>
              <a:gd name="connsiteX11899" fmla="*/ 1620774 w 6624923"/>
              <a:gd name="connsiteY11899" fmla="*/ 1135761 h 4288440"/>
              <a:gd name="connsiteX11900" fmla="*/ 1625441 w 6624923"/>
              <a:gd name="connsiteY11900" fmla="*/ 1126331 h 4288440"/>
              <a:gd name="connsiteX11901" fmla="*/ 1625441 w 6624923"/>
              <a:gd name="connsiteY11901" fmla="*/ 1121664 h 4288440"/>
              <a:gd name="connsiteX11902" fmla="*/ 1630109 w 6624923"/>
              <a:gd name="connsiteY11902" fmla="*/ 1121664 h 4288440"/>
              <a:gd name="connsiteX11903" fmla="*/ 1634776 w 6624923"/>
              <a:gd name="connsiteY11903" fmla="*/ 1121664 h 4288440"/>
              <a:gd name="connsiteX11904" fmla="*/ 1634776 w 6624923"/>
              <a:gd name="connsiteY11904" fmla="*/ 1116997 h 4288440"/>
              <a:gd name="connsiteX11905" fmla="*/ 1639443 w 6624923"/>
              <a:gd name="connsiteY11905" fmla="*/ 1107662 h 4288440"/>
              <a:gd name="connsiteX11906" fmla="*/ 1639443 w 6624923"/>
              <a:gd name="connsiteY11906" fmla="*/ 1102995 h 4288440"/>
              <a:gd name="connsiteX11907" fmla="*/ 1644110 w 6624923"/>
              <a:gd name="connsiteY11907" fmla="*/ 1107662 h 4288440"/>
              <a:gd name="connsiteX11908" fmla="*/ 1648778 w 6624923"/>
              <a:gd name="connsiteY11908" fmla="*/ 1121759 h 4288440"/>
              <a:gd name="connsiteX11909" fmla="*/ 1653445 w 6624923"/>
              <a:gd name="connsiteY11909" fmla="*/ 1135856 h 4288440"/>
              <a:gd name="connsiteX11910" fmla="*/ 1658112 w 6624923"/>
              <a:gd name="connsiteY11910" fmla="*/ 1140524 h 4288440"/>
              <a:gd name="connsiteX11911" fmla="*/ 1672209 w 6624923"/>
              <a:gd name="connsiteY11911" fmla="*/ 1140524 h 4288440"/>
              <a:gd name="connsiteX11912" fmla="*/ 1681543 w 6624923"/>
              <a:gd name="connsiteY11912" fmla="*/ 1145191 h 4288440"/>
              <a:gd name="connsiteX11913" fmla="*/ 1695641 w 6624923"/>
              <a:gd name="connsiteY11913" fmla="*/ 1145191 h 4288440"/>
              <a:gd name="connsiteX11914" fmla="*/ 1690973 w 6624923"/>
              <a:gd name="connsiteY11914" fmla="*/ 1135856 h 4288440"/>
              <a:gd name="connsiteX11915" fmla="*/ 1690973 w 6624923"/>
              <a:gd name="connsiteY11915" fmla="*/ 1126427 h 4288440"/>
              <a:gd name="connsiteX11916" fmla="*/ 1705070 w 6624923"/>
              <a:gd name="connsiteY11916" fmla="*/ 1121759 h 4288440"/>
              <a:gd name="connsiteX11917" fmla="*/ 1714405 w 6624923"/>
              <a:gd name="connsiteY11917" fmla="*/ 1126427 h 4288440"/>
              <a:gd name="connsiteX11918" fmla="*/ 1709738 w 6624923"/>
              <a:gd name="connsiteY11918" fmla="*/ 1131094 h 4288440"/>
              <a:gd name="connsiteX11919" fmla="*/ 1705070 w 6624923"/>
              <a:gd name="connsiteY11919" fmla="*/ 1135761 h 4288440"/>
              <a:gd name="connsiteX11920" fmla="*/ 1705070 w 6624923"/>
              <a:gd name="connsiteY11920" fmla="*/ 1140428 h 4288440"/>
              <a:gd name="connsiteX11921" fmla="*/ 1714405 w 6624923"/>
              <a:gd name="connsiteY11921" fmla="*/ 1145096 h 4288440"/>
              <a:gd name="connsiteX11922" fmla="*/ 1723739 w 6624923"/>
              <a:gd name="connsiteY11922" fmla="*/ 1149763 h 4288440"/>
              <a:gd name="connsiteX11923" fmla="*/ 1756505 w 6624923"/>
              <a:gd name="connsiteY11923" fmla="*/ 1154430 h 4288440"/>
              <a:gd name="connsiteX11924" fmla="*/ 1789271 w 6624923"/>
              <a:gd name="connsiteY11924" fmla="*/ 1159097 h 4288440"/>
              <a:gd name="connsiteX11925" fmla="*/ 1812703 w 6624923"/>
              <a:gd name="connsiteY11925" fmla="*/ 1168527 h 4288440"/>
              <a:gd name="connsiteX11926" fmla="*/ 1822037 w 6624923"/>
              <a:gd name="connsiteY11926" fmla="*/ 1168527 h 4288440"/>
              <a:gd name="connsiteX11927" fmla="*/ 1826705 w 6624923"/>
              <a:gd name="connsiteY11927" fmla="*/ 1173194 h 4288440"/>
              <a:gd name="connsiteX11928" fmla="*/ 1831372 w 6624923"/>
              <a:gd name="connsiteY11928" fmla="*/ 1177862 h 4288440"/>
              <a:gd name="connsiteX11929" fmla="*/ 1840706 w 6624923"/>
              <a:gd name="connsiteY11929" fmla="*/ 1182529 h 4288440"/>
              <a:gd name="connsiteX11930" fmla="*/ 1850041 w 6624923"/>
              <a:gd name="connsiteY11930" fmla="*/ 1187196 h 4288440"/>
              <a:gd name="connsiteX11931" fmla="*/ 1840706 w 6624923"/>
              <a:gd name="connsiteY11931" fmla="*/ 1191863 h 4288440"/>
              <a:gd name="connsiteX11932" fmla="*/ 1831372 w 6624923"/>
              <a:gd name="connsiteY11932" fmla="*/ 1187196 h 4288440"/>
              <a:gd name="connsiteX11933" fmla="*/ 1821942 w 6624923"/>
              <a:gd name="connsiteY11933" fmla="*/ 1187196 h 4288440"/>
              <a:gd name="connsiteX11934" fmla="*/ 1807845 w 6624923"/>
              <a:gd name="connsiteY11934" fmla="*/ 1182529 h 4288440"/>
              <a:gd name="connsiteX11935" fmla="*/ 1784414 w 6624923"/>
              <a:gd name="connsiteY11935" fmla="*/ 1177862 h 4288440"/>
              <a:gd name="connsiteX11936" fmla="*/ 1765649 w 6624923"/>
              <a:gd name="connsiteY11936" fmla="*/ 1173194 h 4288440"/>
              <a:gd name="connsiteX11937" fmla="*/ 1756315 w 6624923"/>
              <a:gd name="connsiteY11937" fmla="*/ 1173194 h 4288440"/>
              <a:gd name="connsiteX11938" fmla="*/ 1751648 w 6624923"/>
              <a:gd name="connsiteY11938" fmla="*/ 1168527 h 4288440"/>
              <a:gd name="connsiteX11939" fmla="*/ 1737551 w 6624923"/>
              <a:gd name="connsiteY11939" fmla="*/ 1163860 h 4288440"/>
              <a:gd name="connsiteX11940" fmla="*/ 1714119 w 6624923"/>
              <a:gd name="connsiteY11940" fmla="*/ 1163860 h 4288440"/>
              <a:gd name="connsiteX11941" fmla="*/ 1686020 w 6624923"/>
              <a:gd name="connsiteY11941" fmla="*/ 1159193 h 4288440"/>
              <a:gd name="connsiteX11942" fmla="*/ 1671923 w 6624923"/>
              <a:gd name="connsiteY11942" fmla="*/ 1159193 h 4288440"/>
              <a:gd name="connsiteX11943" fmla="*/ 1662589 w 6624923"/>
              <a:gd name="connsiteY11943" fmla="*/ 1163860 h 4288440"/>
              <a:gd name="connsiteX11944" fmla="*/ 1662589 w 6624923"/>
              <a:gd name="connsiteY11944" fmla="*/ 1163860 h 4288440"/>
              <a:gd name="connsiteX11945" fmla="*/ 1657922 w 6624923"/>
              <a:gd name="connsiteY11945" fmla="*/ 1159193 h 4288440"/>
              <a:gd name="connsiteX11946" fmla="*/ 1653254 w 6624923"/>
              <a:gd name="connsiteY11946" fmla="*/ 1159193 h 4288440"/>
              <a:gd name="connsiteX11947" fmla="*/ 1653254 w 6624923"/>
              <a:gd name="connsiteY11947" fmla="*/ 1159193 h 4288440"/>
              <a:gd name="connsiteX11948" fmla="*/ 1653254 w 6624923"/>
              <a:gd name="connsiteY11948" fmla="*/ 1163860 h 4288440"/>
              <a:gd name="connsiteX11949" fmla="*/ 1662589 w 6624923"/>
              <a:gd name="connsiteY11949" fmla="*/ 1168527 h 4288440"/>
              <a:gd name="connsiteX11950" fmla="*/ 1681353 w 6624923"/>
              <a:gd name="connsiteY11950" fmla="*/ 1173194 h 4288440"/>
              <a:gd name="connsiteX11951" fmla="*/ 1686020 w 6624923"/>
              <a:gd name="connsiteY11951" fmla="*/ 1173194 h 4288440"/>
              <a:gd name="connsiteX11952" fmla="*/ 1686020 w 6624923"/>
              <a:gd name="connsiteY11952" fmla="*/ 1177862 h 4288440"/>
              <a:gd name="connsiteX11953" fmla="*/ 1681353 w 6624923"/>
              <a:gd name="connsiteY11953" fmla="*/ 1182529 h 4288440"/>
              <a:gd name="connsiteX11954" fmla="*/ 1676686 w 6624923"/>
              <a:gd name="connsiteY11954" fmla="*/ 1182529 h 4288440"/>
              <a:gd name="connsiteX11955" fmla="*/ 1672018 w 6624923"/>
              <a:gd name="connsiteY11955" fmla="*/ 1182529 h 4288440"/>
              <a:gd name="connsiteX11956" fmla="*/ 1676686 w 6624923"/>
              <a:gd name="connsiteY11956" fmla="*/ 1187196 h 4288440"/>
              <a:gd name="connsiteX11957" fmla="*/ 1690783 w 6624923"/>
              <a:gd name="connsiteY11957" fmla="*/ 1201293 h 4288440"/>
              <a:gd name="connsiteX11958" fmla="*/ 1695450 w 6624923"/>
              <a:gd name="connsiteY11958" fmla="*/ 1201293 h 4288440"/>
              <a:gd name="connsiteX11959" fmla="*/ 1690783 w 6624923"/>
              <a:gd name="connsiteY11959" fmla="*/ 1196626 h 4288440"/>
              <a:gd name="connsiteX11960" fmla="*/ 1695450 w 6624923"/>
              <a:gd name="connsiteY11960" fmla="*/ 1191959 h 4288440"/>
              <a:gd name="connsiteX11961" fmla="*/ 1704785 w 6624923"/>
              <a:gd name="connsiteY11961" fmla="*/ 1191959 h 4288440"/>
              <a:gd name="connsiteX11962" fmla="*/ 1709452 w 6624923"/>
              <a:gd name="connsiteY11962" fmla="*/ 1191959 h 4288440"/>
              <a:gd name="connsiteX11963" fmla="*/ 1709452 w 6624923"/>
              <a:gd name="connsiteY11963" fmla="*/ 1191959 h 4288440"/>
              <a:gd name="connsiteX11964" fmla="*/ 1700117 w 6624923"/>
              <a:gd name="connsiteY11964" fmla="*/ 1201388 h 4288440"/>
              <a:gd name="connsiteX11965" fmla="*/ 1700117 w 6624923"/>
              <a:gd name="connsiteY11965" fmla="*/ 1206056 h 4288440"/>
              <a:gd name="connsiteX11966" fmla="*/ 1704785 w 6624923"/>
              <a:gd name="connsiteY11966" fmla="*/ 1210723 h 4288440"/>
              <a:gd name="connsiteX11967" fmla="*/ 1709452 w 6624923"/>
              <a:gd name="connsiteY11967" fmla="*/ 1210723 h 4288440"/>
              <a:gd name="connsiteX11968" fmla="*/ 1718786 w 6624923"/>
              <a:gd name="connsiteY11968" fmla="*/ 1220153 h 4288440"/>
              <a:gd name="connsiteX11969" fmla="*/ 1732883 w 6624923"/>
              <a:gd name="connsiteY11969" fmla="*/ 1229487 h 4288440"/>
              <a:gd name="connsiteX11970" fmla="*/ 1737551 w 6624923"/>
              <a:gd name="connsiteY11970" fmla="*/ 1229487 h 4288440"/>
              <a:gd name="connsiteX11971" fmla="*/ 1742218 w 6624923"/>
              <a:gd name="connsiteY11971" fmla="*/ 1229487 h 4288440"/>
              <a:gd name="connsiteX11972" fmla="*/ 1742218 w 6624923"/>
              <a:gd name="connsiteY11972" fmla="*/ 1234154 h 4288440"/>
              <a:gd name="connsiteX11973" fmla="*/ 1742218 w 6624923"/>
              <a:gd name="connsiteY11973" fmla="*/ 1238822 h 4288440"/>
              <a:gd name="connsiteX11974" fmla="*/ 1752600 w 6624923"/>
              <a:gd name="connsiteY11974" fmla="*/ 1238822 h 4288440"/>
              <a:gd name="connsiteX11975" fmla="*/ 1761935 w 6624923"/>
              <a:gd name="connsiteY11975" fmla="*/ 1234154 h 4288440"/>
              <a:gd name="connsiteX11976" fmla="*/ 1766602 w 6624923"/>
              <a:gd name="connsiteY11976" fmla="*/ 1238822 h 4288440"/>
              <a:gd name="connsiteX11977" fmla="*/ 1775936 w 6624923"/>
              <a:gd name="connsiteY11977" fmla="*/ 1243489 h 4288440"/>
              <a:gd name="connsiteX11978" fmla="*/ 1790033 w 6624923"/>
              <a:gd name="connsiteY11978" fmla="*/ 1243489 h 4288440"/>
              <a:gd name="connsiteX11979" fmla="*/ 1808798 w 6624923"/>
              <a:gd name="connsiteY11979" fmla="*/ 1248156 h 4288440"/>
              <a:gd name="connsiteX11980" fmla="*/ 1818132 w 6624923"/>
              <a:gd name="connsiteY11980" fmla="*/ 1252823 h 4288440"/>
              <a:gd name="connsiteX11981" fmla="*/ 1822799 w 6624923"/>
              <a:gd name="connsiteY11981" fmla="*/ 1257491 h 4288440"/>
              <a:gd name="connsiteX11982" fmla="*/ 1822799 w 6624923"/>
              <a:gd name="connsiteY11982" fmla="*/ 1257491 h 4288440"/>
              <a:gd name="connsiteX11983" fmla="*/ 1813465 w 6624923"/>
              <a:gd name="connsiteY11983" fmla="*/ 1262158 h 4288440"/>
              <a:gd name="connsiteX11984" fmla="*/ 1799463 w 6624923"/>
              <a:gd name="connsiteY11984" fmla="*/ 1257491 h 4288440"/>
              <a:gd name="connsiteX11985" fmla="*/ 1776032 w 6624923"/>
              <a:gd name="connsiteY11985" fmla="*/ 1252823 h 4288440"/>
              <a:gd name="connsiteX11986" fmla="*/ 1757267 w 6624923"/>
              <a:gd name="connsiteY11986" fmla="*/ 1248156 h 4288440"/>
              <a:gd name="connsiteX11987" fmla="*/ 1747933 w 6624923"/>
              <a:gd name="connsiteY11987" fmla="*/ 1248156 h 4288440"/>
              <a:gd name="connsiteX11988" fmla="*/ 1743266 w 6624923"/>
              <a:gd name="connsiteY11988" fmla="*/ 1248156 h 4288440"/>
              <a:gd name="connsiteX11989" fmla="*/ 1738598 w 6624923"/>
              <a:gd name="connsiteY11989" fmla="*/ 1252823 h 4288440"/>
              <a:gd name="connsiteX11990" fmla="*/ 1738598 w 6624923"/>
              <a:gd name="connsiteY11990" fmla="*/ 1262158 h 4288440"/>
              <a:gd name="connsiteX11991" fmla="*/ 1738598 w 6624923"/>
              <a:gd name="connsiteY11991" fmla="*/ 1276255 h 4288440"/>
              <a:gd name="connsiteX11992" fmla="*/ 1747933 w 6624923"/>
              <a:gd name="connsiteY11992" fmla="*/ 1276255 h 4288440"/>
              <a:gd name="connsiteX11993" fmla="*/ 1752600 w 6624923"/>
              <a:gd name="connsiteY11993" fmla="*/ 1276255 h 4288440"/>
              <a:gd name="connsiteX11994" fmla="*/ 1766697 w 6624923"/>
              <a:gd name="connsiteY11994" fmla="*/ 1280922 h 4288440"/>
              <a:gd name="connsiteX11995" fmla="*/ 1776032 w 6624923"/>
              <a:gd name="connsiteY11995" fmla="*/ 1290352 h 4288440"/>
              <a:gd name="connsiteX11996" fmla="*/ 1780699 w 6624923"/>
              <a:gd name="connsiteY11996" fmla="*/ 1295019 h 4288440"/>
              <a:gd name="connsiteX11997" fmla="*/ 1790033 w 6624923"/>
              <a:gd name="connsiteY11997" fmla="*/ 1304449 h 4288440"/>
              <a:gd name="connsiteX11998" fmla="*/ 1804035 w 6624923"/>
              <a:gd name="connsiteY11998" fmla="*/ 1313783 h 4288440"/>
              <a:gd name="connsiteX11999" fmla="*/ 1822799 w 6624923"/>
              <a:gd name="connsiteY11999" fmla="*/ 1327880 h 4288440"/>
              <a:gd name="connsiteX12000" fmla="*/ 1827467 w 6624923"/>
              <a:gd name="connsiteY12000" fmla="*/ 1332548 h 4288440"/>
              <a:gd name="connsiteX12001" fmla="*/ 1836801 w 6624923"/>
              <a:gd name="connsiteY12001" fmla="*/ 1327880 h 4288440"/>
              <a:gd name="connsiteX12002" fmla="*/ 1846326 w 6624923"/>
              <a:gd name="connsiteY12002" fmla="*/ 1318355 h 4288440"/>
              <a:gd name="connsiteX12003" fmla="*/ 1860423 w 6624923"/>
              <a:gd name="connsiteY12003" fmla="*/ 1201103 h 4288440"/>
              <a:gd name="connsiteX12004" fmla="*/ 1865090 w 6624923"/>
              <a:gd name="connsiteY12004" fmla="*/ 1191673 h 4288440"/>
              <a:gd name="connsiteX12005" fmla="*/ 1865090 w 6624923"/>
              <a:gd name="connsiteY12005" fmla="*/ 1191673 h 4288440"/>
              <a:gd name="connsiteX12006" fmla="*/ 1869758 w 6624923"/>
              <a:gd name="connsiteY12006" fmla="*/ 1196340 h 4288440"/>
              <a:gd name="connsiteX12007" fmla="*/ 1865090 w 6624923"/>
              <a:gd name="connsiteY12007" fmla="*/ 1201007 h 4288440"/>
              <a:gd name="connsiteX12008" fmla="*/ 1865090 w 6624923"/>
              <a:gd name="connsiteY12008" fmla="*/ 1205675 h 4288440"/>
              <a:gd name="connsiteX12009" fmla="*/ 1860423 w 6624923"/>
              <a:gd name="connsiteY12009" fmla="*/ 1201103 h 4288440"/>
              <a:gd name="connsiteX12010" fmla="*/ 1480852 w 6624923"/>
              <a:gd name="connsiteY12010" fmla="*/ 1144810 h 4288440"/>
              <a:gd name="connsiteX12011" fmla="*/ 1485519 w 6624923"/>
              <a:gd name="connsiteY12011" fmla="*/ 1144810 h 4288440"/>
              <a:gd name="connsiteX12012" fmla="*/ 1494949 w 6624923"/>
              <a:gd name="connsiteY12012" fmla="*/ 1140143 h 4288440"/>
              <a:gd name="connsiteX12013" fmla="*/ 1504283 w 6624923"/>
              <a:gd name="connsiteY12013" fmla="*/ 1144810 h 4288440"/>
              <a:gd name="connsiteX12014" fmla="*/ 1508951 w 6624923"/>
              <a:gd name="connsiteY12014" fmla="*/ 1144810 h 4288440"/>
              <a:gd name="connsiteX12015" fmla="*/ 1499616 w 6624923"/>
              <a:gd name="connsiteY12015" fmla="*/ 1149477 h 4288440"/>
              <a:gd name="connsiteX12016" fmla="*/ 1490282 w 6624923"/>
              <a:gd name="connsiteY12016" fmla="*/ 1149477 h 4288440"/>
              <a:gd name="connsiteX12017" fmla="*/ 1480852 w 6624923"/>
              <a:gd name="connsiteY12017" fmla="*/ 1149477 h 4288440"/>
              <a:gd name="connsiteX12018" fmla="*/ 1480852 w 6624923"/>
              <a:gd name="connsiteY12018" fmla="*/ 1144810 h 4288440"/>
              <a:gd name="connsiteX12019" fmla="*/ 1663541 w 6624923"/>
              <a:gd name="connsiteY12019" fmla="*/ 1107281 h 4288440"/>
              <a:gd name="connsiteX12020" fmla="*/ 1663541 w 6624923"/>
              <a:gd name="connsiteY12020" fmla="*/ 1097947 h 4288440"/>
              <a:gd name="connsiteX12021" fmla="*/ 1654207 w 6624923"/>
              <a:gd name="connsiteY12021" fmla="*/ 1097947 h 4288440"/>
              <a:gd name="connsiteX12022" fmla="*/ 1649539 w 6624923"/>
              <a:gd name="connsiteY12022" fmla="*/ 1097947 h 4288440"/>
              <a:gd name="connsiteX12023" fmla="*/ 1649539 w 6624923"/>
              <a:gd name="connsiteY12023" fmla="*/ 1088517 h 4288440"/>
              <a:gd name="connsiteX12024" fmla="*/ 1649539 w 6624923"/>
              <a:gd name="connsiteY12024" fmla="*/ 1083850 h 4288440"/>
              <a:gd name="connsiteX12025" fmla="*/ 1644872 w 6624923"/>
              <a:gd name="connsiteY12025" fmla="*/ 1079183 h 4288440"/>
              <a:gd name="connsiteX12026" fmla="*/ 1640205 w 6624923"/>
              <a:gd name="connsiteY12026" fmla="*/ 1074515 h 4288440"/>
              <a:gd name="connsiteX12027" fmla="*/ 1635538 w 6624923"/>
              <a:gd name="connsiteY12027" fmla="*/ 1065181 h 4288440"/>
              <a:gd name="connsiteX12028" fmla="*/ 1630871 w 6624923"/>
              <a:gd name="connsiteY12028" fmla="*/ 1051084 h 4288440"/>
              <a:gd name="connsiteX12029" fmla="*/ 1635538 w 6624923"/>
              <a:gd name="connsiteY12029" fmla="*/ 1046417 h 4288440"/>
              <a:gd name="connsiteX12030" fmla="*/ 1640205 w 6624923"/>
              <a:gd name="connsiteY12030" fmla="*/ 1041749 h 4288440"/>
              <a:gd name="connsiteX12031" fmla="*/ 1644872 w 6624923"/>
              <a:gd name="connsiteY12031" fmla="*/ 1032415 h 4288440"/>
              <a:gd name="connsiteX12032" fmla="*/ 1644872 w 6624923"/>
              <a:gd name="connsiteY12032" fmla="*/ 1022985 h 4288440"/>
              <a:gd name="connsiteX12033" fmla="*/ 1654207 w 6624923"/>
              <a:gd name="connsiteY12033" fmla="*/ 1022985 h 4288440"/>
              <a:gd name="connsiteX12034" fmla="*/ 1663541 w 6624923"/>
              <a:gd name="connsiteY12034" fmla="*/ 1022985 h 4288440"/>
              <a:gd name="connsiteX12035" fmla="*/ 1672876 w 6624923"/>
              <a:gd name="connsiteY12035" fmla="*/ 1032415 h 4288440"/>
              <a:gd name="connsiteX12036" fmla="*/ 1682210 w 6624923"/>
              <a:gd name="connsiteY12036" fmla="*/ 1037082 h 4288440"/>
              <a:gd name="connsiteX12037" fmla="*/ 1686878 w 6624923"/>
              <a:gd name="connsiteY12037" fmla="*/ 1037082 h 4288440"/>
              <a:gd name="connsiteX12038" fmla="*/ 1686878 w 6624923"/>
              <a:gd name="connsiteY12038" fmla="*/ 1032415 h 4288440"/>
              <a:gd name="connsiteX12039" fmla="*/ 1682210 w 6624923"/>
              <a:gd name="connsiteY12039" fmla="*/ 1032415 h 4288440"/>
              <a:gd name="connsiteX12040" fmla="*/ 1677543 w 6624923"/>
              <a:gd name="connsiteY12040" fmla="*/ 1032415 h 4288440"/>
              <a:gd name="connsiteX12041" fmla="*/ 1677543 w 6624923"/>
              <a:gd name="connsiteY12041" fmla="*/ 1027748 h 4288440"/>
              <a:gd name="connsiteX12042" fmla="*/ 1682210 w 6624923"/>
              <a:gd name="connsiteY12042" fmla="*/ 1023080 h 4288440"/>
              <a:gd name="connsiteX12043" fmla="*/ 1691545 w 6624923"/>
              <a:gd name="connsiteY12043" fmla="*/ 1023080 h 4288440"/>
              <a:gd name="connsiteX12044" fmla="*/ 1696212 w 6624923"/>
              <a:gd name="connsiteY12044" fmla="*/ 1023080 h 4288440"/>
              <a:gd name="connsiteX12045" fmla="*/ 1696212 w 6624923"/>
              <a:gd name="connsiteY12045" fmla="*/ 1027748 h 4288440"/>
              <a:gd name="connsiteX12046" fmla="*/ 1700879 w 6624923"/>
              <a:gd name="connsiteY12046" fmla="*/ 1032415 h 4288440"/>
              <a:gd name="connsiteX12047" fmla="*/ 1705547 w 6624923"/>
              <a:gd name="connsiteY12047" fmla="*/ 1037082 h 4288440"/>
              <a:gd name="connsiteX12048" fmla="*/ 1705547 w 6624923"/>
              <a:gd name="connsiteY12048" fmla="*/ 1046417 h 4288440"/>
              <a:gd name="connsiteX12049" fmla="*/ 1710214 w 6624923"/>
              <a:gd name="connsiteY12049" fmla="*/ 1055846 h 4288440"/>
              <a:gd name="connsiteX12050" fmla="*/ 1710214 w 6624923"/>
              <a:gd name="connsiteY12050" fmla="*/ 1065276 h 4288440"/>
              <a:gd name="connsiteX12051" fmla="*/ 1710214 w 6624923"/>
              <a:gd name="connsiteY12051" fmla="*/ 1074611 h 4288440"/>
              <a:gd name="connsiteX12052" fmla="*/ 1705547 w 6624923"/>
              <a:gd name="connsiteY12052" fmla="*/ 1074611 h 4288440"/>
              <a:gd name="connsiteX12053" fmla="*/ 1696212 w 6624923"/>
              <a:gd name="connsiteY12053" fmla="*/ 1079278 h 4288440"/>
              <a:gd name="connsiteX12054" fmla="*/ 1677448 w 6624923"/>
              <a:gd name="connsiteY12054" fmla="*/ 1079278 h 4288440"/>
              <a:gd name="connsiteX12055" fmla="*/ 1663351 w 6624923"/>
              <a:gd name="connsiteY12055" fmla="*/ 1079278 h 4288440"/>
              <a:gd name="connsiteX12056" fmla="*/ 1658684 w 6624923"/>
              <a:gd name="connsiteY12056" fmla="*/ 1083945 h 4288440"/>
              <a:gd name="connsiteX12057" fmla="*/ 1658684 w 6624923"/>
              <a:gd name="connsiteY12057" fmla="*/ 1083945 h 4288440"/>
              <a:gd name="connsiteX12058" fmla="*/ 1658684 w 6624923"/>
              <a:gd name="connsiteY12058" fmla="*/ 1088612 h 4288440"/>
              <a:gd name="connsiteX12059" fmla="*/ 1663351 w 6624923"/>
              <a:gd name="connsiteY12059" fmla="*/ 1088612 h 4288440"/>
              <a:gd name="connsiteX12060" fmla="*/ 1668018 w 6624923"/>
              <a:gd name="connsiteY12060" fmla="*/ 1093280 h 4288440"/>
              <a:gd name="connsiteX12061" fmla="*/ 1672685 w 6624923"/>
              <a:gd name="connsiteY12061" fmla="*/ 1097947 h 4288440"/>
              <a:gd name="connsiteX12062" fmla="*/ 1672685 w 6624923"/>
              <a:gd name="connsiteY12062" fmla="*/ 1102614 h 4288440"/>
              <a:gd name="connsiteX12063" fmla="*/ 1682020 w 6624923"/>
              <a:gd name="connsiteY12063" fmla="*/ 1107281 h 4288440"/>
              <a:gd name="connsiteX12064" fmla="*/ 1691354 w 6624923"/>
              <a:gd name="connsiteY12064" fmla="*/ 1107281 h 4288440"/>
              <a:gd name="connsiteX12065" fmla="*/ 1710118 w 6624923"/>
              <a:gd name="connsiteY12065" fmla="*/ 1107281 h 4288440"/>
              <a:gd name="connsiteX12066" fmla="*/ 1714786 w 6624923"/>
              <a:gd name="connsiteY12066" fmla="*/ 1107281 h 4288440"/>
              <a:gd name="connsiteX12067" fmla="*/ 1705451 w 6624923"/>
              <a:gd name="connsiteY12067" fmla="*/ 1111949 h 4288440"/>
              <a:gd name="connsiteX12068" fmla="*/ 1686687 w 6624923"/>
              <a:gd name="connsiteY12068" fmla="*/ 1111949 h 4288440"/>
              <a:gd name="connsiteX12069" fmla="*/ 1667923 w 6624923"/>
              <a:gd name="connsiteY12069" fmla="*/ 1111949 h 4288440"/>
              <a:gd name="connsiteX12070" fmla="*/ 1663541 w 6624923"/>
              <a:gd name="connsiteY12070" fmla="*/ 1107281 h 4288440"/>
              <a:gd name="connsiteX12071" fmla="*/ 1691735 w 6624923"/>
              <a:gd name="connsiteY12071" fmla="*/ 1064990 h 4288440"/>
              <a:gd name="connsiteX12072" fmla="*/ 1696403 w 6624923"/>
              <a:gd name="connsiteY12072" fmla="*/ 1060323 h 4288440"/>
              <a:gd name="connsiteX12073" fmla="*/ 1691735 w 6624923"/>
              <a:gd name="connsiteY12073" fmla="*/ 1055656 h 4288440"/>
              <a:gd name="connsiteX12074" fmla="*/ 1687068 w 6624923"/>
              <a:gd name="connsiteY12074" fmla="*/ 1055656 h 4288440"/>
              <a:gd name="connsiteX12075" fmla="*/ 1682401 w 6624923"/>
              <a:gd name="connsiteY12075" fmla="*/ 1055656 h 4288440"/>
              <a:gd name="connsiteX12076" fmla="*/ 1677734 w 6624923"/>
              <a:gd name="connsiteY12076" fmla="*/ 1055656 h 4288440"/>
              <a:gd name="connsiteX12077" fmla="*/ 1673066 w 6624923"/>
              <a:gd name="connsiteY12077" fmla="*/ 1050989 h 4288440"/>
              <a:gd name="connsiteX12078" fmla="*/ 1663732 w 6624923"/>
              <a:gd name="connsiteY12078" fmla="*/ 1046321 h 4288440"/>
              <a:gd name="connsiteX12079" fmla="*/ 1654397 w 6624923"/>
              <a:gd name="connsiteY12079" fmla="*/ 1046321 h 4288440"/>
              <a:gd name="connsiteX12080" fmla="*/ 1649730 w 6624923"/>
              <a:gd name="connsiteY12080" fmla="*/ 1050989 h 4288440"/>
              <a:gd name="connsiteX12081" fmla="*/ 1645063 w 6624923"/>
              <a:gd name="connsiteY12081" fmla="*/ 1065086 h 4288440"/>
              <a:gd name="connsiteX12082" fmla="*/ 1649730 w 6624923"/>
              <a:gd name="connsiteY12082" fmla="*/ 1065086 h 4288440"/>
              <a:gd name="connsiteX12083" fmla="*/ 1654397 w 6624923"/>
              <a:gd name="connsiteY12083" fmla="*/ 1065086 h 4288440"/>
              <a:gd name="connsiteX12084" fmla="*/ 1659064 w 6624923"/>
              <a:gd name="connsiteY12084" fmla="*/ 1065086 h 4288440"/>
              <a:gd name="connsiteX12085" fmla="*/ 1663732 w 6624923"/>
              <a:gd name="connsiteY12085" fmla="*/ 1069753 h 4288440"/>
              <a:gd name="connsiteX12086" fmla="*/ 1673066 w 6624923"/>
              <a:gd name="connsiteY12086" fmla="*/ 1065086 h 4288440"/>
              <a:gd name="connsiteX12087" fmla="*/ 1682401 w 6624923"/>
              <a:gd name="connsiteY12087" fmla="*/ 1065086 h 4288440"/>
              <a:gd name="connsiteX12088" fmla="*/ 1691735 w 6624923"/>
              <a:gd name="connsiteY12088" fmla="*/ 1065086 h 4288440"/>
              <a:gd name="connsiteX12089" fmla="*/ 1696403 w 6624923"/>
              <a:gd name="connsiteY12089" fmla="*/ 1046226 h 4288440"/>
              <a:gd name="connsiteX12090" fmla="*/ 1691735 w 6624923"/>
              <a:gd name="connsiteY12090" fmla="*/ 1041559 h 4288440"/>
              <a:gd name="connsiteX12091" fmla="*/ 1682401 w 6624923"/>
              <a:gd name="connsiteY12091" fmla="*/ 1046226 h 4288440"/>
              <a:gd name="connsiteX12092" fmla="*/ 1682401 w 6624923"/>
              <a:gd name="connsiteY12092" fmla="*/ 1050893 h 4288440"/>
              <a:gd name="connsiteX12093" fmla="*/ 1687068 w 6624923"/>
              <a:gd name="connsiteY12093" fmla="*/ 1050893 h 4288440"/>
              <a:gd name="connsiteX12094" fmla="*/ 1696403 w 6624923"/>
              <a:gd name="connsiteY12094" fmla="*/ 1050893 h 4288440"/>
              <a:gd name="connsiteX12095" fmla="*/ 1696403 w 6624923"/>
              <a:gd name="connsiteY12095" fmla="*/ 1046226 h 4288440"/>
              <a:gd name="connsiteX12096" fmla="*/ 1696403 w 6624923"/>
              <a:gd name="connsiteY12096" fmla="*/ 1093184 h 4288440"/>
              <a:gd name="connsiteX12097" fmla="*/ 1696403 w 6624923"/>
              <a:gd name="connsiteY12097" fmla="*/ 1093184 h 4288440"/>
              <a:gd name="connsiteX12098" fmla="*/ 1701070 w 6624923"/>
              <a:gd name="connsiteY12098" fmla="*/ 1088517 h 4288440"/>
              <a:gd name="connsiteX12099" fmla="*/ 1710404 w 6624923"/>
              <a:gd name="connsiteY12099" fmla="*/ 1093184 h 4288440"/>
              <a:gd name="connsiteX12100" fmla="*/ 1710404 w 6624923"/>
              <a:gd name="connsiteY12100" fmla="*/ 1093184 h 4288440"/>
              <a:gd name="connsiteX12101" fmla="*/ 1710404 w 6624923"/>
              <a:gd name="connsiteY12101" fmla="*/ 1097852 h 4288440"/>
              <a:gd name="connsiteX12102" fmla="*/ 1710404 w 6624923"/>
              <a:gd name="connsiteY12102" fmla="*/ 1097852 h 4288440"/>
              <a:gd name="connsiteX12103" fmla="*/ 1696403 w 6624923"/>
              <a:gd name="connsiteY12103" fmla="*/ 1093184 h 4288440"/>
              <a:gd name="connsiteX12104" fmla="*/ 1626108 w 6624923"/>
              <a:gd name="connsiteY12104" fmla="*/ 1093184 h 4288440"/>
              <a:gd name="connsiteX12105" fmla="*/ 1626108 w 6624923"/>
              <a:gd name="connsiteY12105" fmla="*/ 1088517 h 4288440"/>
              <a:gd name="connsiteX12106" fmla="*/ 1635443 w 6624923"/>
              <a:gd name="connsiteY12106" fmla="*/ 1088517 h 4288440"/>
              <a:gd name="connsiteX12107" fmla="*/ 1640110 w 6624923"/>
              <a:gd name="connsiteY12107" fmla="*/ 1088517 h 4288440"/>
              <a:gd name="connsiteX12108" fmla="*/ 1644777 w 6624923"/>
              <a:gd name="connsiteY12108" fmla="*/ 1088517 h 4288440"/>
              <a:gd name="connsiteX12109" fmla="*/ 1640110 w 6624923"/>
              <a:gd name="connsiteY12109" fmla="*/ 1093184 h 4288440"/>
              <a:gd name="connsiteX12110" fmla="*/ 1635443 w 6624923"/>
              <a:gd name="connsiteY12110" fmla="*/ 1093184 h 4288440"/>
              <a:gd name="connsiteX12111" fmla="*/ 1626108 w 6624923"/>
              <a:gd name="connsiteY12111" fmla="*/ 1093184 h 4288440"/>
              <a:gd name="connsiteX12112" fmla="*/ 1626108 w 6624923"/>
              <a:gd name="connsiteY12112" fmla="*/ 1093184 h 4288440"/>
              <a:gd name="connsiteX12113" fmla="*/ 1541717 w 6624923"/>
              <a:gd name="connsiteY12113" fmla="*/ 1083755 h 4288440"/>
              <a:gd name="connsiteX12114" fmla="*/ 1541717 w 6624923"/>
              <a:gd name="connsiteY12114" fmla="*/ 1079087 h 4288440"/>
              <a:gd name="connsiteX12115" fmla="*/ 1532382 w 6624923"/>
              <a:gd name="connsiteY12115" fmla="*/ 1079087 h 4288440"/>
              <a:gd name="connsiteX12116" fmla="*/ 1527715 w 6624923"/>
              <a:gd name="connsiteY12116" fmla="*/ 1079087 h 4288440"/>
              <a:gd name="connsiteX12117" fmla="*/ 1523048 w 6624923"/>
              <a:gd name="connsiteY12117" fmla="*/ 1074420 h 4288440"/>
              <a:gd name="connsiteX12118" fmla="*/ 1523048 w 6624923"/>
              <a:gd name="connsiteY12118" fmla="*/ 1065086 h 4288440"/>
              <a:gd name="connsiteX12119" fmla="*/ 1527715 w 6624923"/>
              <a:gd name="connsiteY12119" fmla="*/ 1055656 h 4288440"/>
              <a:gd name="connsiteX12120" fmla="*/ 1537049 w 6624923"/>
              <a:gd name="connsiteY12120" fmla="*/ 1041559 h 4288440"/>
              <a:gd name="connsiteX12121" fmla="*/ 1551146 w 6624923"/>
              <a:gd name="connsiteY12121" fmla="*/ 1027462 h 4288440"/>
              <a:gd name="connsiteX12122" fmla="*/ 1555814 w 6624923"/>
              <a:gd name="connsiteY12122" fmla="*/ 1022795 h 4288440"/>
              <a:gd name="connsiteX12123" fmla="*/ 1569911 w 6624923"/>
              <a:gd name="connsiteY12123" fmla="*/ 1018127 h 4288440"/>
              <a:gd name="connsiteX12124" fmla="*/ 1588675 w 6624923"/>
              <a:gd name="connsiteY12124" fmla="*/ 1004030 h 4288440"/>
              <a:gd name="connsiteX12125" fmla="*/ 1598009 w 6624923"/>
              <a:gd name="connsiteY12125" fmla="*/ 1004030 h 4288440"/>
              <a:gd name="connsiteX12126" fmla="*/ 1602677 w 6624923"/>
              <a:gd name="connsiteY12126" fmla="*/ 1008698 h 4288440"/>
              <a:gd name="connsiteX12127" fmla="*/ 1598009 w 6624923"/>
              <a:gd name="connsiteY12127" fmla="*/ 1018127 h 4288440"/>
              <a:gd name="connsiteX12128" fmla="*/ 1593342 w 6624923"/>
              <a:gd name="connsiteY12128" fmla="*/ 1018127 h 4288440"/>
              <a:gd name="connsiteX12129" fmla="*/ 1584008 w 6624923"/>
              <a:gd name="connsiteY12129" fmla="*/ 1022795 h 4288440"/>
              <a:gd name="connsiteX12130" fmla="*/ 1579340 w 6624923"/>
              <a:gd name="connsiteY12130" fmla="*/ 1027462 h 4288440"/>
              <a:gd name="connsiteX12131" fmla="*/ 1579340 w 6624923"/>
              <a:gd name="connsiteY12131" fmla="*/ 1032129 h 4288440"/>
              <a:gd name="connsiteX12132" fmla="*/ 1570006 w 6624923"/>
              <a:gd name="connsiteY12132" fmla="*/ 1032129 h 4288440"/>
              <a:gd name="connsiteX12133" fmla="*/ 1565339 w 6624923"/>
              <a:gd name="connsiteY12133" fmla="*/ 1032129 h 4288440"/>
              <a:gd name="connsiteX12134" fmla="*/ 1560671 w 6624923"/>
              <a:gd name="connsiteY12134" fmla="*/ 1036796 h 4288440"/>
              <a:gd name="connsiteX12135" fmla="*/ 1551242 w 6624923"/>
              <a:gd name="connsiteY12135" fmla="*/ 1046131 h 4288440"/>
              <a:gd name="connsiteX12136" fmla="*/ 1541907 w 6624923"/>
              <a:gd name="connsiteY12136" fmla="*/ 1055561 h 4288440"/>
              <a:gd name="connsiteX12137" fmla="*/ 1532573 w 6624923"/>
              <a:gd name="connsiteY12137" fmla="*/ 1060228 h 4288440"/>
              <a:gd name="connsiteX12138" fmla="*/ 1532573 w 6624923"/>
              <a:gd name="connsiteY12138" fmla="*/ 1064895 h 4288440"/>
              <a:gd name="connsiteX12139" fmla="*/ 1541907 w 6624923"/>
              <a:gd name="connsiteY12139" fmla="*/ 1064895 h 4288440"/>
              <a:gd name="connsiteX12140" fmla="*/ 1551242 w 6624923"/>
              <a:gd name="connsiteY12140" fmla="*/ 1055465 h 4288440"/>
              <a:gd name="connsiteX12141" fmla="*/ 1565339 w 6624923"/>
              <a:gd name="connsiteY12141" fmla="*/ 1050798 h 4288440"/>
              <a:gd name="connsiteX12142" fmla="*/ 1560671 w 6624923"/>
              <a:gd name="connsiteY12142" fmla="*/ 1064895 h 4288440"/>
              <a:gd name="connsiteX12143" fmla="*/ 1556004 w 6624923"/>
              <a:gd name="connsiteY12143" fmla="*/ 1074230 h 4288440"/>
              <a:gd name="connsiteX12144" fmla="*/ 1551337 w 6624923"/>
              <a:gd name="connsiteY12144" fmla="*/ 1083659 h 4288440"/>
              <a:gd name="connsiteX12145" fmla="*/ 1546670 w 6624923"/>
              <a:gd name="connsiteY12145" fmla="*/ 1088327 h 4288440"/>
              <a:gd name="connsiteX12146" fmla="*/ 1541717 w 6624923"/>
              <a:gd name="connsiteY12146" fmla="*/ 1083755 h 4288440"/>
              <a:gd name="connsiteX12147" fmla="*/ 1663541 w 6624923"/>
              <a:gd name="connsiteY12147" fmla="*/ 1018127 h 4288440"/>
              <a:gd name="connsiteX12148" fmla="*/ 1668209 w 6624923"/>
              <a:gd name="connsiteY12148" fmla="*/ 1013460 h 4288440"/>
              <a:gd name="connsiteX12149" fmla="*/ 1672876 w 6624923"/>
              <a:gd name="connsiteY12149" fmla="*/ 1018127 h 4288440"/>
              <a:gd name="connsiteX12150" fmla="*/ 1668209 w 6624923"/>
              <a:gd name="connsiteY12150" fmla="*/ 1022795 h 4288440"/>
              <a:gd name="connsiteX12151" fmla="*/ 1663541 w 6624923"/>
              <a:gd name="connsiteY12151" fmla="*/ 1018127 h 4288440"/>
              <a:gd name="connsiteX12152" fmla="*/ 1654207 w 6624923"/>
              <a:gd name="connsiteY12152" fmla="*/ 989933 h 4288440"/>
              <a:gd name="connsiteX12153" fmla="*/ 1663541 w 6624923"/>
              <a:gd name="connsiteY12153" fmla="*/ 980504 h 4288440"/>
              <a:gd name="connsiteX12154" fmla="*/ 1682306 w 6624923"/>
              <a:gd name="connsiteY12154" fmla="*/ 980504 h 4288440"/>
              <a:gd name="connsiteX12155" fmla="*/ 1701070 w 6624923"/>
              <a:gd name="connsiteY12155" fmla="*/ 975836 h 4288440"/>
              <a:gd name="connsiteX12156" fmla="*/ 1710404 w 6624923"/>
              <a:gd name="connsiteY12156" fmla="*/ 971169 h 4288440"/>
              <a:gd name="connsiteX12157" fmla="*/ 1724501 w 6624923"/>
              <a:gd name="connsiteY12157" fmla="*/ 961835 h 4288440"/>
              <a:gd name="connsiteX12158" fmla="*/ 1733836 w 6624923"/>
              <a:gd name="connsiteY12158" fmla="*/ 957167 h 4288440"/>
              <a:gd name="connsiteX12159" fmla="*/ 1747933 w 6624923"/>
              <a:gd name="connsiteY12159" fmla="*/ 957167 h 4288440"/>
              <a:gd name="connsiteX12160" fmla="*/ 1747933 w 6624923"/>
              <a:gd name="connsiteY12160" fmla="*/ 966597 h 4288440"/>
              <a:gd name="connsiteX12161" fmla="*/ 1747933 w 6624923"/>
              <a:gd name="connsiteY12161" fmla="*/ 971264 h 4288440"/>
              <a:gd name="connsiteX12162" fmla="*/ 1743266 w 6624923"/>
              <a:gd name="connsiteY12162" fmla="*/ 975932 h 4288440"/>
              <a:gd name="connsiteX12163" fmla="*/ 1738598 w 6624923"/>
              <a:gd name="connsiteY12163" fmla="*/ 975932 h 4288440"/>
              <a:gd name="connsiteX12164" fmla="*/ 1729264 w 6624923"/>
              <a:gd name="connsiteY12164" fmla="*/ 980599 h 4288440"/>
              <a:gd name="connsiteX12165" fmla="*/ 1705832 w 6624923"/>
              <a:gd name="connsiteY12165" fmla="*/ 990029 h 4288440"/>
              <a:gd name="connsiteX12166" fmla="*/ 1677734 w 6624923"/>
              <a:gd name="connsiteY12166" fmla="*/ 994696 h 4288440"/>
              <a:gd name="connsiteX12167" fmla="*/ 1668399 w 6624923"/>
              <a:gd name="connsiteY12167" fmla="*/ 999363 h 4288440"/>
              <a:gd name="connsiteX12168" fmla="*/ 1659064 w 6624923"/>
              <a:gd name="connsiteY12168" fmla="*/ 999363 h 4288440"/>
              <a:gd name="connsiteX12169" fmla="*/ 1649730 w 6624923"/>
              <a:gd name="connsiteY12169" fmla="*/ 999363 h 4288440"/>
              <a:gd name="connsiteX12170" fmla="*/ 1654207 w 6624923"/>
              <a:gd name="connsiteY12170" fmla="*/ 989933 h 4288440"/>
              <a:gd name="connsiteX12171" fmla="*/ 1593247 w 6624923"/>
              <a:gd name="connsiteY12171" fmla="*/ 947738 h 4288440"/>
              <a:gd name="connsiteX12172" fmla="*/ 1597914 w 6624923"/>
              <a:gd name="connsiteY12172" fmla="*/ 943070 h 4288440"/>
              <a:gd name="connsiteX12173" fmla="*/ 1612011 w 6624923"/>
              <a:gd name="connsiteY12173" fmla="*/ 938403 h 4288440"/>
              <a:gd name="connsiteX12174" fmla="*/ 1626108 w 6624923"/>
              <a:gd name="connsiteY12174" fmla="*/ 928973 h 4288440"/>
              <a:gd name="connsiteX12175" fmla="*/ 1640205 w 6624923"/>
              <a:gd name="connsiteY12175" fmla="*/ 919544 h 4288440"/>
              <a:gd name="connsiteX12176" fmla="*/ 1649539 w 6624923"/>
              <a:gd name="connsiteY12176" fmla="*/ 914876 h 4288440"/>
              <a:gd name="connsiteX12177" fmla="*/ 1663637 w 6624923"/>
              <a:gd name="connsiteY12177" fmla="*/ 914876 h 4288440"/>
              <a:gd name="connsiteX12178" fmla="*/ 1668304 w 6624923"/>
              <a:gd name="connsiteY12178" fmla="*/ 910209 h 4288440"/>
              <a:gd name="connsiteX12179" fmla="*/ 1672971 w 6624923"/>
              <a:gd name="connsiteY12179" fmla="*/ 905542 h 4288440"/>
              <a:gd name="connsiteX12180" fmla="*/ 1677638 w 6624923"/>
              <a:gd name="connsiteY12180" fmla="*/ 900875 h 4288440"/>
              <a:gd name="connsiteX12181" fmla="*/ 1682306 w 6624923"/>
              <a:gd name="connsiteY12181" fmla="*/ 896207 h 4288440"/>
              <a:gd name="connsiteX12182" fmla="*/ 1705737 w 6624923"/>
              <a:gd name="connsiteY12182" fmla="*/ 886778 h 4288440"/>
              <a:gd name="connsiteX12183" fmla="*/ 1715072 w 6624923"/>
              <a:gd name="connsiteY12183" fmla="*/ 891445 h 4288440"/>
              <a:gd name="connsiteX12184" fmla="*/ 1715072 w 6624923"/>
              <a:gd name="connsiteY12184" fmla="*/ 900875 h 4288440"/>
              <a:gd name="connsiteX12185" fmla="*/ 1710404 w 6624923"/>
              <a:gd name="connsiteY12185" fmla="*/ 910209 h 4288440"/>
              <a:gd name="connsiteX12186" fmla="*/ 1705737 w 6624923"/>
              <a:gd name="connsiteY12186" fmla="*/ 914876 h 4288440"/>
              <a:gd name="connsiteX12187" fmla="*/ 1696403 w 6624923"/>
              <a:gd name="connsiteY12187" fmla="*/ 914876 h 4288440"/>
              <a:gd name="connsiteX12188" fmla="*/ 1682306 w 6624923"/>
              <a:gd name="connsiteY12188" fmla="*/ 919544 h 4288440"/>
              <a:gd name="connsiteX12189" fmla="*/ 1668209 w 6624923"/>
              <a:gd name="connsiteY12189" fmla="*/ 924211 h 4288440"/>
              <a:gd name="connsiteX12190" fmla="*/ 1663541 w 6624923"/>
              <a:gd name="connsiteY12190" fmla="*/ 928878 h 4288440"/>
              <a:gd name="connsiteX12191" fmla="*/ 1663541 w 6624923"/>
              <a:gd name="connsiteY12191" fmla="*/ 933545 h 4288440"/>
              <a:gd name="connsiteX12192" fmla="*/ 1668209 w 6624923"/>
              <a:gd name="connsiteY12192" fmla="*/ 933545 h 4288440"/>
              <a:gd name="connsiteX12193" fmla="*/ 1677543 w 6624923"/>
              <a:gd name="connsiteY12193" fmla="*/ 933545 h 4288440"/>
              <a:gd name="connsiteX12194" fmla="*/ 1700975 w 6624923"/>
              <a:gd name="connsiteY12194" fmla="*/ 933545 h 4288440"/>
              <a:gd name="connsiteX12195" fmla="*/ 1719739 w 6624923"/>
              <a:gd name="connsiteY12195" fmla="*/ 933545 h 4288440"/>
              <a:gd name="connsiteX12196" fmla="*/ 1733836 w 6624923"/>
              <a:gd name="connsiteY12196" fmla="*/ 938213 h 4288440"/>
              <a:gd name="connsiteX12197" fmla="*/ 1738503 w 6624923"/>
              <a:gd name="connsiteY12197" fmla="*/ 938213 h 4288440"/>
              <a:gd name="connsiteX12198" fmla="*/ 1738503 w 6624923"/>
              <a:gd name="connsiteY12198" fmla="*/ 942975 h 4288440"/>
              <a:gd name="connsiteX12199" fmla="*/ 1733836 w 6624923"/>
              <a:gd name="connsiteY12199" fmla="*/ 942975 h 4288440"/>
              <a:gd name="connsiteX12200" fmla="*/ 1715072 w 6624923"/>
              <a:gd name="connsiteY12200" fmla="*/ 942975 h 4288440"/>
              <a:gd name="connsiteX12201" fmla="*/ 1691640 w 6624923"/>
              <a:gd name="connsiteY12201" fmla="*/ 947642 h 4288440"/>
              <a:gd name="connsiteX12202" fmla="*/ 1668209 w 6624923"/>
              <a:gd name="connsiteY12202" fmla="*/ 947642 h 4288440"/>
              <a:gd name="connsiteX12203" fmla="*/ 1640110 w 6624923"/>
              <a:gd name="connsiteY12203" fmla="*/ 947642 h 4288440"/>
              <a:gd name="connsiteX12204" fmla="*/ 1616678 w 6624923"/>
              <a:gd name="connsiteY12204" fmla="*/ 947642 h 4288440"/>
              <a:gd name="connsiteX12205" fmla="*/ 1602581 w 6624923"/>
              <a:gd name="connsiteY12205" fmla="*/ 947642 h 4288440"/>
              <a:gd name="connsiteX12206" fmla="*/ 1593247 w 6624923"/>
              <a:gd name="connsiteY12206" fmla="*/ 947642 h 4288440"/>
              <a:gd name="connsiteX12207" fmla="*/ 1644872 w 6624923"/>
              <a:gd name="connsiteY12207" fmla="*/ 872681 h 4288440"/>
              <a:gd name="connsiteX12208" fmla="*/ 1640205 w 6624923"/>
              <a:gd name="connsiteY12208" fmla="*/ 868013 h 4288440"/>
              <a:gd name="connsiteX12209" fmla="*/ 1635538 w 6624923"/>
              <a:gd name="connsiteY12209" fmla="*/ 868013 h 4288440"/>
              <a:gd name="connsiteX12210" fmla="*/ 1630871 w 6624923"/>
              <a:gd name="connsiteY12210" fmla="*/ 868013 h 4288440"/>
              <a:gd name="connsiteX12211" fmla="*/ 1640205 w 6624923"/>
              <a:gd name="connsiteY12211" fmla="*/ 858584 h 4288440"/>
              <a:gd name="connsiteX12212" fmla="*/ 1649539 w 6624923"/>
              <a:gd name="connsiteY12212" fmla="*/ 853916 h 4288440"/>
              <a:gd name="connsiteX12213" fmla="*/ 1658874 w 6624923"/>
              <a:gd name="connsiteY12213" fmla="*/ 853916 h 4288440"/>
              <a:gd name="connsiteX12214" fmla="*/ 1663541 w 6624923"/>
              <a:gd name="connsiteY12214" fmla="*/ 853916 h 4288440"/>
              <a:gd name="connsiteX12215" fmla="*/ 1672876 w 6624923"/>
              <a:gd name="connsiteY12215" fmla="*/ 844582 h 4288440"/>
              <a:gd name="connsiteX12216" fmla="*/ 1682210 w 6624923"/>
              <a:gd name="connsiteY12216" fmla="*/ 839915 h 4288440"/>
              <a:gd name="connsiteX12217" fmla="*/ 1691545 w 6624923"/>
              <a:gd name="connsiteY12217" fmla="*/ 844582 h 4288440"/>
              <a:gd name="connsiteX12218" fmla="*/ 1691545 w 6624923"/>
              <a:gd name="connsiteY12218" fmla="*/ 858679 h 4288440"/>
              <a:gd name="connsiteX12219" fmla="*/ 1682210 w 6624923"/>
              <a:gd name="connsiteY12219" fmla="*/ 863346 h 4288440"/>
              <a:gd name="connsiteX12220" fmla="*/ 1672876 w 6624923"/>
              <a:gd name="connsiteY12220" fmla="*/ 868013 h 4288440"/>
              <a:gd name="connsiteX12221" fmla="*/ 1668209 w 6624923"/>
              <a:gd name="connsiteY12221" fmla="*/ 872681 h 4288440"/>
              <a:gd name="connsiteX12222" fmla="*/ 1654112 w 6624923"/>
              <a:gd name="connsiteY12222" fmla="*/ 877348 h 4288440"/>
              <a:gd name="connsiteX12223" fmla="*/ 1644777 w 6624923"/>
              <a:gd name="connsiteY12223" fmla="*/ 877348 h 4288440"/>
              <a:gd name="connsiteX12224" fmla="*/ 1644777 w 6624923"/>
              <a:gd name="connsiteY12224" fmla="*/ 872681 h 4288440"/>
              <a:gd name="connsiteX12225" fmla="*/ 2300859 w 6624923"/>
              <a:gd name="connsiteY12225" fmla="*/ 1262063 h 4288440"/>
              <a:gd name="connsiteX12226" fmla="*/ 2300859 w 6624923"/>
              <a:gd name="connsiteY12226" fmla="*/ 1262063 h 4288440"/>
              <a:gd name="connsiteX12227" fmla="*/ 2300859 w 6624923"/>
              <a:gd name="connsiteY12227" fmla="*/ 1271492 h 4288440"/>
              <a:gd name="connsiteX12228" fmla="*/ 2300859 w 6624923"/>
              <a:gd name="connsiteY12228" fmla="*/ 1276160 h 4288440"/>
              <a:gd name="connsiteX12229" fmla="*/ 2300859 w 6624923"/>
              <a:gd name="connsiteY12229" fmla="*/ 1271492 h 4288440"/>
              <a:gd name="connsiteX12230" fmla="*/ 2300859 w 6624923"/>
              <a:gd name="connsiteY12230" fmla="*/ 1262063 h 4288440"/>
              <a:gd name="connsiteX12231" fmla="*/ 2469547 w 6624923"/>
              <a:gd name="connsiteY12231" fmla="*/ 1247966 h 4288440"/>
              <a:gd name="connsiteX12232" fmla="*/ 2474214 w 6624923"/>
              <a:gd name="connsiteY12232" fmla="*/ 1233868 h 4288440"/>
              <a:gd name="connsiteX12233" fmla="*/ 2474214 w 6624923"/>
              <a:gd name="connsiteY12233" fmla="*/ 1224439 h 4288440"/>
              <a:gd name="connsiteX12234" fmla="*/ 2464880 w 6624923"/>
              <a:gd name="connsiteY12234" fmla="*/ 1224439 h 4288440"/>
              <a:gd name="connsiteX12235" fmla="*/ 2450783 w 6624923"/>
              <a:gd name="connsiteY12235" fmla="*/ 1224439 h 4288440"/>
              <a:gd name="connsiteX12236" fmla="*/ 2427351 w 6624923"/>
              <a:gd name="connsiteY12236" fmla="*/ 1219772 h 4288440"/>
              <a:gd name="connsiteX12237" fmla="*/ 2399252 w 6624923"/>
              <a:gd name="connsiteY12237" fmla="*/ 1219772 h 4288440"/>
              <a:gd name="connsiteX12238" fmla="*/ 2371154 w 6624923"/>
              <a:gd name="connsiteY12238" fmla="*/ 1215104 h 4288440"/>
              <a:gd name="connsiteX12239" fmla="*/ 2347722 w 6624923"/>
              <a:gd name="connsiteY12239" fmla="*/ 1215104 h 4288440"/>
              <a:gd name="connsiteX12240" fmla="*/ 2328958 w 6624923"/>
              <a:gd name="connsiteY12240" fmla="*/ 1215104 h 4288440"/>
              <a:gd name="connsiteX12241" fmla="*/ 2319623 w 6624923"/>
              <a:gd name="connsiteY12241" fmla="*/ 1215104 h 4288440"/>
              <a:gd name="connsiteX12242" fmla="*/ 2310289 w 6624923"/>
              <a:gd name="connsiteY12242" fmla="*/ 1215104 h 4288440"/>
              <a:gd name="connsiteX12243" fmla="*/ 2310289 w 6624923"/>
              <a:gd name="connsiteY12243" fmla="*/ 1219772 h 4288440"/>
              <a:gd name="connsiteX12244" fmla="*/ 2305622 w 6624923"/>
              <a:gd name="connsiteY12244" fmla="*/ 1224439 h 4288440"/>
              <a:gd name="connsiteX12245" fmla="*/ 2305622 w 6624923"/>
              <a:gd name="connsiteY12245" fmla="*/ 1224439 h 4288440"/>
              <a:gd name="connsiteX12246" fmla="*/ 2310289 w 6624923"/>
              <a:gd name="connsiteY12246" fmla="*/ 1229106 h 4288440"/>
              <a:gd name="connsiteX12247" fmla="*/ 2324386 w 6624923"/>
              <a:gd name="connsiteY12247" fmla="*/ 1233773 h 4288440"/>
              <a:gd name="connsiteX12248" fmla="*/ 2347817 w 6624923"/>
              <a:gd name="connsiteY12248" fmla="*/ 1238441 h 4288440"/>
              <a:gd name="connsiteX12249" fmla="*/ 2385346 w 6624923"/>
              <a:gd name="connsiteY12249" fmla="*/ 1247775 h 4288440"/>
              <a:gd name="connsiteX12250" fmla="*/ 2418112 w 6624923"/>
              <a:gd name="connsiteY12250" fmla="*/ 1257205 h 4288440"/>
              <a:gd name="connsiteX12251" fmla="*/ 2441543 w 6624923"/>
              <a:gd name="connsiteY12251" fmla="*/ 1257205 h 4288440"/>
              <a:gd name="connsiteX12252" fmla="*/ 2450878 w 6624923"/>
              <a:gd name="connsiteY12252" fmla="*/ 1257205 h 4288440"/>
              <a:gd name="connsiteX12253" fmla="*/ 2455545 w 6624923"/>
              <a:gd name="connsiteY12253" fmla="*/ 1261872 h 4288440"/>
              <a:gd name="connsiteX12254" fmla="*/ 2455545 w 6624923"/>
              <a:gd name="connsiteY12254" fmla="*/ 1266539 h 4288440"/>
              <a:gd name="connsiteX12255" fmla="*/ 2460212 w 6624923"/>
              <a:gd name="connsiteY12255" fmla="*/ 1261872 h 4288440"/>
              <a:gd name="connsiteX12256" fmla="*/ 2469547 w 6624923"/>
              <a:gd name="connsiteY12256" fmla="*/ 1247966 h 4288440"/>
              <a:gd name="connsiteX12257" fmla="*/ 2521172 w 6624923"/>
              <a:gd name="connsiteY12257" fmla="*/ 1233964 h 4288440"/>
              <a:gd name="connsiteX12258" fmla="*/ 2521172 w 6624923"/>
              <a:gd name="connsiteY12258" fmla="*/ 1233964 h 4288440"/>
              <a:gd name="connsiteX12259" fmla="*/ 2516505 w 6624923"/>
              <a:gd name="connsiteY12259" fmla="*/ 1238631 h 4288440"/>
              <a:gd name="connsiteX12260" fmla="*/ 2511838 w 6624923"/>
              <a:gd name="connsiteY12260" fmla="*/ 1247966 h 4288440"/>
              <a:gd name="connsiteX12261" fmla="*/ 2516505 w 6624923"/>
              <a:gd name="connsiteY12261" fmla="*/ 1252633 h 4288440"/>
              <a:gd name="connsiteX12262" fmla="*/ 2516505 w 6624923"/>
              <a:gd name="connsiteY12262" fmla="*/ 1247966 h 4288440"/>
              <a:gd name="connsiteX12263" fmla="*/ 2521172 w 6624923"/>
              <a:gd name="connsiteY12263" fmla="*/ 1233964 h 4288440"/>
              <a:gd name="connsiteX12264" fmla="*/ 1288637 w 6624923"/>
              <a:gd name="connsiteY12264" fmla="*/ 1224534 h 4288440"/>
              <a:gd name="connsiteX12265" fmla="*/ 1288637 w 6624923"/>
              <a:gd name="connsiteY12265" fmla="*/ 1224534 h 4288440"/>
              <a:gd name="connsiteX12266" fmla="*/ 1283970 w 6624923"/>
              <a:gd name="connsiteY12266" fmla="*/ 1219867 h 4288440"/>
              <a:gd name="connsiteX12267" fmla="*/ 1274636 w 6624923"/>
              <a:gd name="connsiteY12267" fmla="*/ 1224534 h 4288440"/>
              <a:gd name="connsiteX12268" fmla="*/ 1274636 w 6624923"/>
              <a:gd name="connsiteY12268" fmla="*/ 1229201 h 4288440"/>
              <a:gd name="connsiteX12269" fmla="*/ 1279303 w 6624923"/>
              <a:gd name="connsiteY12269" fmla="*/ 1229201 h 4288440"/>
              <a:gd name="connsiteX12270" fmla="*/ 1288637 w 6624923"/>
              <a:gd name="connsiteY12270" fmla="*/ 1229201 h 4288440"/>
              <a:gd name="connsiteX12271" fmla="*/ 1288637 w 6624923"/>
              <a:gd name="connsiteY12271" fmla="*/ 1224534 h 4288440"/>
              <a:gd name="connsiteX12272" fmla="*/ 1649539 w 6624923"/>
              <a:gd name="connsiteY12272" fmla="*/ 1224534 h 4288440"/>
              <a:gd name="connsiteX12273" fmla="*/ 1649539 w 6624923"/>
              <a:gd name="connsiteY12273" fmla="*/ 1215104 h 4288440"/>
              <a:gd name="connsiteX12274" fmla="*/ 1654207 w 6624923"/>
              <a:gd name="connsiteY12274" fmla="*/ 1210437 h 4288440"/>
              <a:gd name="connsiteX12275" fmla="*/ 1654207 w 6624923"/>
              <a:gd name="connsiteY12275" fmla="*/ 1205770 h 4288440"/>
              <a:gd name="connsiteX12276" fmla="*/ 1654207 w 6624923"/>
              <a:gd name="connsiteY12276" fmla="*/ 1205770 h 4288440"/>
              <a:gd name="connsiteX12277" fmla="*/ 1649539 w 6624923"/>
              <a:gd name="connsiteY12277" fmla="*/ 1205770 h 4288440"/>
              <a:gd name="connsiteX12278" fmla="*/ 1649539 w 6624923"/>
              <a:gd name="connsiteY12278" fmla="*/ 1201103 h 4288440"/>
              <a:gd name="connsiteX12279" fmla="*/ 1649539 w 6624923"/>
              <a:gd name="connsiteY12279" fmla="*/ 1191673 h 4288440"/>
              <a:gd name="connsiteX12280" fmla="*/ 1658874 w 6624923"/>
              <a:gd name="connsiteY12280" fmla="*/ 1191673 h 4288440"/>
              <a:gd name="connsiteX12281" fmla="*/ 1663541 w 6624923"/>
              <a:gd name="connsiteY12281" fmla="*/ 1191673 h 4288440"/>
              <a:gd name="connsiteX12282" fmla="*/ 1668209 w 6624923"/>
              <a:gd name="connsiteY12282" fmla="*/ 1187006 h 4288440"/>
              <a:gd name="connsiteX12283" fmla="*/ 1663541 w 6624923"/>
              <a:gd name="connsiteY12283" fmla="*/ 1182338 h 4288440"/>
              <a:gd name="connsiteX12284" fmla="*/ 1654207 w 6624923"/>
              <a:gd name="connsiteY12284" fmla="*/ 1187006 h 4288440"/>
              <a:gd name="connsiteX12285" fmla="*/ 1654207 w 6624923"/>
              <a:gd name="connsiteY12285" fmla="*/ 1187006 h 4288440"/>
              <a:gd name="connsiteX12286" fmla="*/ 1649539 w 6624923"/>
              <a:gd name="connsiteY12286" fmla="*/ 1177576 h 4288440"/>
              <a:gd name="connsiteX12287" fmla="*/ 1644872 w 6624923"/>
              <a:gd name="connsiteY12287" fmla="*/ 1163479 h 4288440"/>
              <a:gd name="connsiteX12288" fmla="*/ 1640205 w 6624923"/>
              <a:gd name="connsiteY12288" fmla="*/ 1158812 h 4288440"/>
              <a:gd name="connsiteX12289" fmla="*/ 1630871 w 6624923"/>
              <a:gd name="connsiteY12289" fmla="*/ 1158812 h 4288440"/>
              <a:gd name="connsiteX12290" fmla="*/ 1621536 w 6624923"/>
              <a:gd name="connsiteY12290" fmla="*/ 1163479 h 4288440"/>
              <a:gd name="connsiteX12291" fmla="*/ 1616869 w 6624923"/>
              <a:gd name="connsiteY12291" fmla="*/ 1168146 h 4288440"/>
              <a:gd name="connsiteX12292" fmla="*/ 1616869 w 6624923"/>
              <a:gd name="connsiteY12292" fmla="*/ 1168146 h 4288440"/>
              <a:gd name="connsiteX12293" fmla="*/ 1621536 w 6624923"/>
              <a:gd name="connsiteY12293" fmla="*/ 1177481 h 4288440"/>
              <a:gd name="connsiteX12294" fmla="*/ 1626203 w 6624923"/>
              <a:gd name="connsiteY12294" fmla="*/ 1191578 h 4288440"/>
              <a:gd name="connsiteX12295" fmla="*/ 1630871 w 6624923"/>
              <a:gd name="connsiteY12295" fmla="*/ 1205675 h 4288440"/>
              <a:gd name="connsiteX12296" fmla="*/ 1635538 w 6624923"/>
              <a:gd name="connsiteY12296" fmla="*/ 1210342 h 4288440"/>
              <a:gd name="connsiteX12297" fmla="*/ 1640205 w 6624923"/>
              <a:gd name="connsiteY12297" fmla="*/ 1210342 h 4288440"/>
              <a:gd name="connsiteX12298" fmla="*/ 1640205 w 6624923"/>
              <a:gd name="connsiteY12298" fmla="*/ 1215009 h 4288440"/>
              <a:gd name="connsiteX12299" fmla="*/ 1640205 w 6624923"/>
              <a:gd name="connsiteY12299" fmla="*/ 1224439 h 4288440"/>
              <a:gd name="connsiteX12300" fmla="*/ 1644872 w 6624923"/>
              <a:gd name="connsiteY12300" fmla="*/ 1229106 h 4288440"/>
              <a:gd name="connsiteX12301" fmla="*/ 1644872 w 6624923"/>
              <a:gd name="connsiteY12301" fmla="*/ 1233773 h 4288440"/>
              <a:gd name="connsiteX12302" fmla="*/ 1649539 w 6624923"/>
              <a:gd name="connsiteY12302" fmla="*/ 1229106 h 4288440"/>
              <a:gd name="connsiteX12303" fmla="*/ 1649539 w 6624923"/>
              <a:gd name="connsiteY12303" fmla="*/ 1224534 h 4288440"/>
              <a:gd name="connsiteX12304" fmla="*/ 1635443 w 6624923"/>
              <a:gd name="connsiteY12304" fmla="*/ 1182338 h 4288440"/>
              <a:gd name="connsiteX12305" fmla="*/ 1635443 w 6624923"/>
              <a:gd name="connsiteY12305" fmla="*/ 1177671 h 4288440"/>
              <a:gd name="connsiteX12306" fmla="*/ 1640110 w 6624923"/>
              <a:gd name="connsiteY12306" fmla="*/ 1173004 h 4288440"/>
              <a:gd name="connsiteX12307" fmla="*/ 1640110 w 6624923"/>
              <a:gd name="connsiteY12307" fmla="*/ 1173004 h 4288440"/>
              <a:gd name="connsiteX12308" fmla="*/ 1644777 w 6624923"/>
              <a:gd name="connsiteY12308" fmla="*/ 1182338 h 4288440"/>
              <a:gd name="connsiteX12309" fmla="*/ 1649444 w 6624923"/>
              <a:gd name="connsiteY12309" fmla="*/ 1187006 h 4288440"/>
              <a:gd name="connsiteX12310" fmla="*/ 1644777 w 6624923"/>
              <a:gd name="connsiteY12310" fmla="*/ 1191673 h 4288440"/>
              <a:gd name="connsiteX12311" fmla="*/ 1635443 w 6624923"/>
              <a:gd name="connsiteY12311" fmla="*/ 1182338 h 4288440"/>
              <a:gd name="connsiteX12312" fmla="*/ 1663541 w 6624923"/>
              <a:gd name="connsiteY12312" fmla="*/ 1219867 h 4288440"/>
              <a:gd name="connsiteX12313" fmla="*/ 1658874 w 6624923"/>
              <a:gd name="connsiteY12313" fmla="*/ 1215200 h 4288440"/>
              <a:gd name="connsiteX12314" fmla="*/ 1654207 w 6624923"/>
              <a:gd name="connsiteY12314" fmla="*/ 1219867 h 4288440"/>
              <a:gd name="connsiteX12315" fmla="*/ 1658874 w 6624923"/>
              <a:gd name="connsiteY12315" fmla="*/ 1224534 h 4288440"/>
              <a:gd name="connsiteX12316" fmla="*/ 1663541 w 6624923"/>
              <a:gd name="connsiteY12316" fmla="*/ 1219867 h 4288440"/>
              <a:gd name="connsiteX12317" fmla="*/ 1663541 w 6624923"/>
              <a:gd name="connsiteY12317" fmla="*/ 1219867 h 4288440"/>
              <a:gd name="connsiteX12318" fmla="*/ 2268093 w 6624923"/>
              <a:gd name="connsiteY12318" fmla="*/ 1215104 h 4288440"/>
              <a:gd name="connsiteX12319" fmla="*/ 2258759 w 6624923"/>
              <a:gd name="connsiteY12319" fmla="*/ 1210437 h 4288440"/>
              <a:gd name="connsiteX12320" fmla="*/ 2258759 w 6624923"/>
              <a:gd name="connsiteY12320" fmla="*/ 1210437 h 4288440"/>
              <a:gd name="connsiteX12321" fmla="*/ 2258759 w 6624923"/>
              <a:gd name="connsiteY12321" fmla="*/ 1205770 h 4288440"/>
              <a:gd name="connsiteX12322" fmla="*/ 2258759 w 6624923"/>
              <a:gd name="connsiteY12322" fmla="*/ 1201103 h 4288440"/>
              <a:gd name="connsiteX12323" fmla="*/ 2244662 w 6624923"/>
              <a:gd name="connsiteY12323" fmla="*/ 1201103 h 4288440"/>
              <a:gd name="connsiteX12324" fmla="*/ 2230565 w 6624923"/>
              <a:gd name="connsiteY12324" fmla="*/ 1201103 h 4288440"/>
              <a:gd name="connsiteX12325" fmla="*/ 2225897 w 6624923"/>
              <a:gd name="connsiteY12325" fmla="*/ 1205770 h 4288440"/>
              <a:gd name="connsiteX12326" fmla="*/ 2230565 w 6624923"/>
              <a:gd name="connsiteY12326" fmla="*/ 1210437 h 4288440"/>
              <a:gd name="connsiteX12327" fmla="*/ 2244662 w 6624923"/>
              <a:gd name="connsiteY12327" fmla="*/ 1215104 h 4288440"/>
              <a:gd name="connsiteX12328" fmla="*/ 2258759 w 6624923"/>
              <a:gd name="connsiteY12328" fmla="*/ 1219772 h 4288440"/>
              <a:gd name="connsiteX12329" fmla="*/ 2268093 w 6624923"/>
              <a:gd name="connsiteY12329" fmla="*/ 1224439 h 4288440"/>
              <a:gd name="connsiteX12330" fmla="*/ 2272760 w 6624923"/>
              <a:gd name="connsiteY12330" fmla="*/ 1219772 h 4288440"/>
              <a:gd name="connsiteX12331" fmla="*/ 2268093 w 6624923"/>
              <a:gd name="connsiteY12331" fmla="*/ 1215104 h 4288440"/>
              <a:gd name="connsiteX12332" fmla="*/ 1607344 w 6624923"/>
              <a:gd name="connsiteY12332" fmla="*/ 1144810 h 4288440"/>
              <a:gd name="connsiteX12333" fmla="*/ 1602677 w 6624923"/>
              <a:gd name="connsiteY12333" fmla="*/ 1144810 h 4288440"/>
              <a:gd name="connsiteX12334" fmla="*/ 1598009 w 6624923"/>
              <a:gd name="connsiteY12334" fmla="*/ 1140143 h 4288440"/>
              <a:gd name="connsiteX12335" fmla="*/ 1593342 w 6624923"/>
              <a:gd name="connsiteY12335" fmla="*/ 1144810 h 4288440"/>
              <a:gd name="connsiteX12336" fmla="*/ 1593342 w 6624923"/>
              <a:gd name="connsiteY12336" fmla="*/ 1144810 h 4288440"/>
              <a:gd name="connsiteX12337" fmla="*/ 1593342 w 6624923"/>
              <a:gd name="connsiteY12337" fmla="*/ 1149477 h 4288440"/>
              <a:gd name="connsiteX12338" fmla="*/ 1598009 w 6624923"/>
              <a:gd name="connsiteY12338" fmla="*/ 1149477 h 4288440"/>
              <a:gd name="connsiteX12339" fmla="*/ 1602677 w 6624923"/>
              <a:gd name="connsiteY12339" fmla="*/ 1149477 h 4288440"/>
              <a:gd name="connsiteX12340" fmla="*/ 1607344 w 6624923"/>
              <a:gd name="connsiteY12340" fmla="*/ 1144810 h 4288440"/>
              <a:gd name="connsiteX12341" fmla="*/ 2132171 w 6624923"/>
              <a:gd name="connsiteY12341" fmla="*/ 1102519 h 4288440"/>
              <a:gd name="connsiteX12342" fmla="*/ 2127504 w 6624923"/>
              <a:gd name="connsiteY12342" fmla="*/ 1097852 h 4288440"/>
              <a:gd name="connsiteX12343" fmla="*/ 2132171 w 6624923"/>
              <a:gd name="connsiteY12343" fmla="*/ 1097852 h 4288440"/>
              <a:gd name="connsiteX12344" fmla="*/ 2136839 w 6624923"/>
              <a:gd name="connsiteY12344" fmla="*/ 1097852 h 4288440"/>
              <a:gd name="connsiteX12345" fmla="*/ 2132171 w 6624923"/>
              <a:gd name="connsiteY12345" fmla="*/ 1093184 h 4288440"/>
              <a:gd name="connsiteX12346" fmla="*/ 2127504 w 6624923"/>
              <a:gd name="connsiteY12346" fmla="*/ 1093184 h 4288440"/>
              <a:gd name="connsiteX12347" fmla="*/ 2122837 w 6624923"/>
              <a:gd name="connsiteY12347" fmla="*/ 1093184 h 4288440"/>
              <a:gd name="connsiteX12348" fmla="*/ 2118170 w 6624923"/>
              <a:gd name="connsiteY12348" fmla="*/ 1102614 h 4288440"/>
              <a:gd name="connsiteX12349" fmla="*/ 2118170 w 6624923"/>
              <a:gd name="connsiteY12349" fmla="*/ 1107281 h 4288440"/>
              <a:gd name="connsiteX12350" fmla="*/ 2122837 w 6624923"/>
              <a:gd name="connsiteY12350" fmla="*/ 1111949 h 4288440"/>
              <a:gd name="connsiteX12351" fmla="*/ 2132171 w 6624923"/>
              <a:gd name="connsiteY12351" fmla="*/ 1111949 h 4288440"/>
              <a:gd name="connsiteX12352" fmla="*/ 2136839 w 6624923"/>
              <a:gd name="connsiteY12352" fmla="*/ 1107281 h 4288440"/>
              <a:gd name="connsiteX12353" fmla="*/ 2132171 w 6624923"/>
              <a:gd name="connsiteY12353" fmla="*/ 1102519 h 4288440"/>
              <a:gd name="connsiteX12354" fmla="*/ 1986915 w 6624923"/>
              <a:gd name="connsiteY12354" fmla="*/ 1055656 h 4288440"/>
              <a:gd name="connsiteX12355" fmla="*/ 1986915 w 6624923"/>
              <a:gd name="connsiteY12355" fmla="*/ 1041559 h 4288440"/>
              <a:gd name="connsiteX12356" fmla="*/ 1982248 w 6624923"/>
              <a:gd name="connsiteY12356" fmla="*/ 1036892 h 4288440"/>
              <a:gd name="connsiteX12357" fmla="*/ 1972913 w 6624923"/>
              <a:gd name="connsiteY12357" fmla="*/ 1041559 h 4288440"/>
              <a:gd name="connsiteX12358" fmla="*/ 1963579 w 6624923"/>
              <a:gd name="connsiteY12358" fmla="*/ 1041559 h 4288440"/>
              <a:gd name="connsiteX12359" fmla="*/ 1958912 w 6624923"/>
              <a:gd name="connsiteY12359" fmla="*/ 1032224 h 4288440"/>
              <a:gd name="connsiteX12360" fmla="*/ 1958912 w 6624923"/>
              <a:gd name="connsiteY12360" fmla="*/ 1027557 h 4288440"/>
              <a:gd name="connsiteX12361" fmla="*/ 1954244 w 6624923"/>
              <a:gd name="connsiteY12361" fmla="*/ 1022890 h 4288440"/>
              <a:gd name="connsiteX12362" fmla="*/ 1949577 w 6624923"/>
              <a:gd name="connsiteY12362" fmla="*/ 1022890 h 4288440"/>
              <a:gd name="connsiteX12363" fmla="*/ 1954244 w 6624923"/>
              <a:gd name="connsiteY12363" fmla="*/ 1032320 h 4288440"/>
              <a:gd name="connsiteX12364" fmla="*/ 1958912 w 6624923"/>
              <a:gd name="connsiteY12364" fmla="*/ 1041654 h 4288440"/>
              <a:gd name="connsiteX12365" fmla="*/ 1954244 w 6624923"/>
              <a:gd name="connsiteY12365" fmla="*/ 1046321 h 4288440"/>
              <a:gd name="connsiteX12366" fmla="*/ 1949577 w 6624923"/>
              <a:gd name="connsiteY12366" fmla="*/ 1046321 h 4288440"/>
              <a:gd name="connsiteX12367" fmla="*/ 1949577 w 6624923"/>
              <a:gd name="connsiteY12367" fmla="*/ 1046321 h 4288440"/>
              <a:gd name="connsiteX12368" fmla="*/ 1954244 w 6624923"/>
              <a:gd name="connsiteY12368" fmla="*/ 1050989 h 4288440"/>
              <a:gd name="connsiteX12369" fmla="*/ 1963579 w 6624923"/>
              <a:gd name="connsiteY12369" fmla="*/ 1055656 h 4288440"/>
              <a:gd name="connsiteX12370" fmla="*/ 1968246 w 6624923"/>
              <a:gd name="connsiteY12370" fmla="*/ 1055656 h 4288440"/>
              <a:gd name="connsiteX12371" fmla="*/ 1968246 w 6624923"/>
              <a:gd name="connsiteY12371" fmla="*/ 1060323 h 4288440"/>
              <a:gd name="connsiteX12372" fmla="*/ 1968246 w 6624923"/>
              <a:gd name="connsiteY12372" fmla="*/ 1064990 h 4288440"/>
              <a:gd name="connsiteX12373" fmla="*/ 1972913 w 6624923"/>
              <a:gd name="connsiteY12373" fmla="*/ 1060323 h 4288440"/>
              <a:gd name="connsiteX12374" fmla="*/ 1982248 w 6624923"/>
              <a:gd name="connsiteY12374" fmla="*/ 1060323 h 4288440"/>
              <a:gd name="connsiteX12375" fmla="*/ 1986915 w 6624923"/>
              <a:gd name="connsiteY12375" fmla="*/ 1055656 h 4288440"/>
              <a:gd name="connsiteX12376" fmla="*/ 1171575 w 6624923"/>
              <a:gd name="connsiteY12376" fmla="*/ 1055656 h 4288440"/>
              <a:gd name="connsiteX12377" fmla="*/ 1171575 w 6624923"/>
              <a:gd name="connsiteY12377" fmla="*/ 1050989 h 4288440"/>
              <a:gd name="connsiteX12378" fmla="*/ 1166908 w 6624923"/>
              <a:gd name="connsiteY12378" fmla="*/ 1055656 h 4288440"/>
              <a:gd name="connsiteX12379" fmla="*/ 1162241 w 6624923"/>
              <a:gd name="connsiteY12379" fmla="*/ 1060323 h 4288440"/>
              <a:gd name="connsiteX12380" fmla="*/ 1166908 w 6624923"/>
              <a:gd name="connsiteY12380" fmla="*/ 1060323 h 4288440"/>
              <a:gd name="connsiteX12381" fmla="*/ 1171575 w 6624923"/>
              <a:gd name="connsiteY12381" fmla="*/ 1055656 h 4288440"/>
              <a:gd name="connsiteX12382" fmla="*/ 1190244 w 6624923"/>
              <a:gd name="connsiteY12382" fmla="*/ 1055656 h 4288440"/>
              <a:gd name="connsiteX12383" fmla="*/ 1190244 w 6624923"/>
              <a:gd name="connsiteY12383" fmla="*/ 1050989 h 4288440"/>
              <a:gd name="connsiteX12384" fmla="*/ 1185577 w 6624923"/>
              <a:gd name="connsiteY12384" fmla="*/ 1055656 h 4288440"/>
              <a:gd name="connsiteX12385" fmla="*/ 1180910 w 6624923"/>
              <a:gd name="connsiteY12385" fmla="*/ 1060323 h 4288440"/>
              <a:gd name="connsiteX12386" fmla="*/ 1185577 w 6624923"/>
              <a:gd name="connsiteY12386" fmla="*/ 1060323 h 4288440"/>
              <a:gd name="connsiteX12387" fmla="*/ 1190244 w 6624923"/>
              <a:gd name="connsiteY12387" fmla="*/ 1055656 h 4288440"/>
              <a:gd name="connsiteX12388" fmla="*/ 2001012 w 6624923"/>
              <a:gd name="connsiteY12388" fmla="*/ 1050989 h 4288440"/>
              <a:gd name="connsiteX12389" fmla="*/ 1996345 w 6624923"/>
              <a:gd name="connsiteY12389" fmla="*/ 1046321 h 4288440"/>
              <a:gd name="connsiteX12390" fmla="*/ 1991678 w 6624923"/>
              <a:gd name="connsiteY12390" fmla="*/ 1050989 h 4288440"/>
              <a:gd name="connsiteX12391" fmla="*/ 1996345 w 6624923"/>
              <a:gd name="connsiteY12391" fmla="*/ 1055656 h 4288440"/>
              <a:gd name="connsiteX12392" fmla="*/ 2001012 w 6624923"/>
              <a:gd name="connsiteY12392" fmla="*/ 1050989 h 4288440"/>
              <a:gd name="connsiteX12393" fmla="*/ 2019681 w 6624923"/>
              <a:gd name="connsiteY12393" fmla="*/ 1050989 h 4288440"/>
              <a:gd name="connsiteX12394" fmla="*/ 2019681 w 6624923"/>
              <a:gd name="connsiteY12394" fmla="*/ 1041559 h 4288440"/>
              <a:gd name="connsiteX12395" fmla="*/ 2010347 w 6624923"/>
              <a:gd name="connsiteY12395" fmla="*/ 1050989 h 4288440"/>
              <a:gd name="connsiteX12396" fmla="*/ 2010347 w 6624923"/>
              <a:gd name="connsiteY12396" fmla="*/ 1055656 h 4288440"/>
              <a:gd name="connsiteX12397" fmla="*/ 2010347 w 6624923"/>
              <a:gd name="connsiteY12397" fmla="*/ 1055656 h 4288440"/>
              <a:gd name="connsiteX12398" fmla="*/ 2019681 w 6624923"/>
              <a:gd name="connsiteY12398" fmla="*/ 1050989 h 4288440"/>
              <a:gd name="connsiteX12399" fmla="*/ 2596134 w 6624923"/>
              <a:gd name="connsiteY12399" fmla="*/ 1027462 h 4288440"/>
              <a:gd name="connsiteX12400" fmla="*/ 2596134 w 6624923"/>
              <a:gd name="connsiteY12400" fmla="*/ 1022795 h 4288440"/>
              <a:gd name="connsiteX12401" fmla="*/ 2600801 w 6624923"/>
              <a:gd name="connsiteY12401" fmla="*/ 1018127 h 4288440"/>
              <a:gd name="connsiteX12402" fmla="*/ 2605469 w 6624923"/>
              <a:gd name="connsiteY12402" fmla="*/ 1008698 h 4288440"/>
              <a:gd name="connsiteX12403" fmla="*/ 2596134 w 6624923"/>
              <a:gd name="connsiteY12403" fmla="*/ 1013365 h 4288440"/>
              <a:gd name="connsiteX12404" fmla="*/ 2591467 w 6624923"/>
              <a:gd name="connsiteY12404" fmla="*/ 1018032 h 4288440"/>
              <a:gd name="connsiteX12405" fmla="*/ 2586799 w 6624923"/>
              <a:gd name="connsiteY12405" fmla="*/ 1022699 h 4288440"/>
              <a:gd name="connsiteX12406" fmla="*/ 2586799 w 6624923"/>
              <a:gd name="connsiteY12406" fmla="*/ 1027367 h 4288440"/>
              <a:gd name="connsiteX12407" fmla="*/ 2596134 w 6624923"/>
              <a:gd name="connsiteY12407" fmla="*/ 1032034 h 4288440"/>
              <a:gd name="connsiteX12408" fmla="*/ 2596134 w 6624923"/>
              <a:gd name="connsiteY12408" fmla="*/ 1027462 h 4288440"/>
              <a:gd name="connsiteX12409" fmla="*/ 2001012 w 6624923"/>
              <a:gd name="connsiteY12409" fmla="*/ 1022795 h 4288440"/>
              <a:gd name="connsiteX12410" fmla="*/ 1996345 w 6624923"/>
              <a:gd name="connsiteY12410" fmla="*/ 1018127 h 4288440"/>
              <a:gd name="connsiteX12411" fmla="*/ 1991678 w 6624923"/>
              <a:gd name="connsiteY12411" fmla="*/ 1018127 h 4288440"/>
              <a:gd name="connsiteX12412" fmla="*/ 1987010 w 6624923"/>
              <a:gd name="connsiteY12412" fmla="*/ 1013460 h 4288440"/>
              <a:gd name="connsiteX12413" fmla="*/ 1982343 w 6624923"/>
              <a:gd name="connsiteY12413" fmla="*/ 1018127 h 4288440"/>
              <a:gd name="connsiteX12414" fmla="*/ 1987010 w 6624923"/>
              <a:gd name="connsiteY12414" fmla="*/ 1022795 h 4288440"/>
              <a:gd name="connsiteX12415" fmla="*/ 1996345 w 6624923"/>
              <a:gd name="connsiteY12415" fmla="*/ 1027462 h 4288440"/>
              <a:gd name="connsiteX12416" fmla="*/ 2001012 w 6624923"/>
              <a:gd name="connsiteY12416" fmla="*/ 1022795 h 4288440"/>
              <a:gd name="connsiteX12417" fmla="*/ 1897856 w 6624923"/>
              <a:gd name="connsiteY12417" fmla="*/ 1018127 h 4288440"/>
              <a:gd name="connsiteX12418" fmla="*/ 1893189 w 6624923"/>
              <a:gd name="connsiteY12418" fmla="*/ 1013460 h 4288440"/>
              <a:gd name="connsiteX12419" fmla="*/ 1897856 w 6624923"/>
              <a:gd name="connsiteY12419" fmla="*/ 1013460 h 4288440"/>
              <a:gd name="connsiteX12420" fmla="*/ 1902524 w 6624923"/>
              <a:gd name="connsiteY12420" fmla="*/ 1008793 h 4288440"/>
              <a:gd name="connsiteX12421" fmla="*/ 1907191 w 6624923"/>
              <a:gd name="connsiteY12421" fmla="*/ 1013460 h 4288440"/>
              <a:gd name="connsiteX12422" fmla="*/ 1907191 w 6624923"/>
              <a:gd name="connsiteY12422" fmla="*/ 1018127 h 4288440"/>
              <a:gd name="connsiteX12423" fmla="*/ 1916525 w 6624923"/>
              <a:gd name="connsiteY12423" fmla="*/ 1008698 h 4288440"/>
              <a:gd name="connsiteX12424" fmla="*/ 1921193 w 6624923"/>
              <a:gd name="connsiteY12424" fmla="*/ 999363 h 4288440"/>
              <a:gd name="connsiteX12425" fmla="*/ 1921193 w 6624923"/>
              <a:gd name="connsiteY12425" fmla="*/ 989933 h 4288440"/>
              <a:gd name="connsiteX12426" fmla="*/ 1921193 w 6624923"/>
              <a:gd name="connsiteY12426" fmla="*/ 980504 h 4288440"/>
              <a:gd name="connsiteX12427" fmla="*/ 1907096 w 6624923"/>
              <a:gd name="connsiteY12427" fmla="*/ 985171 h 4288440"/>
              <a:gd name="connsiteX12428" fmla="*/ 1897761 w 6624923"/>
              <a:gd name="connsiteY12428" fmla="*/ 989838 h 4288440"/>
              <a:gd name="connsiteX12429" fmla="*/ 1897761 w 6624923"/>
              <a:gd name="connsiteY12429" fmla="*/ 989838 h 4288440"/>
              <a:gd name="connsiteX12430" fmla="*/ 1902428 w 6624923"/>
              <a:gd name="connsiteY12430" fmla="*/ 999268 h 4288440"/>
              <a:gd name="connsiteX12431" fmla="*/ 1902428 w 6624923"/>
              <a:gd name="connsiteY12431" fmla="*/ 1008602 h 4288440"/>
              <a:gd name="connsiteX12432" fmla="*/ 1893094 w 6624923"/>
              <a:gd name="connsiteY12432" fmla="*/ 1003935 h 4288440"/>
              <a:gd name="connsiteX12433" fmla="*/ 1883759 w 6624923"/>
              <a:gd name="connsiteY12433" fmla="*/ 1003935 h 4288440"/>
              <a:gd name="connsiteX12434" fmla="*/ 1888427 w 6624923"/>
              <a:gd name="connsiteY12434" fmla="*/ 1013270 h 4288440"/>
              <a:gd name="connsiteX12435" fmla="*/ 1893094 w 6624923"/>
              <a:gd name="connsiteY12435" fmla="*/ 1017937 h 4288440"/>
              <a:gd name="connsiteX12436" fmla="*/ 1897761 w 6624923"/>
              <a:gd name="connsiteY12436" fmla="*/ 1022604 h 4288440"/>
              <a:gd name="connsiteX12437" fmla="*/ 1902428 w 6624923"/>
              <a:gd name="connsiteY12437" fmla="*/ 1022604 h 4288440"/>
              <a:gd name="connsiteX12438" fmla="*/ 1897856 w 6624923"/>
              <a:gd name="connsiteY12438" fmla="*/ 1018127 h 4288440"/>
              <a:gd name="connsiteX12439" fmla="*/ 1907286 w 6624923"/>
              <a:gd name="connsiteY12439" fmla="*/ 999363 h 4288440"/>
              <a:gd name="connsiteX12440" fmla="*/ 1911953 w 6624923"/>
              <a:gd name="connsiteY12440" fmla="*/ 994696 h 4288440"/>
              <a:gd name="connsiteX12441" fmla="*/ 1916621 w 6624923"/>
              <a:gd name="connsiteY12441" fmla="*/ 994696 h 4288440"/>
              <a:gd name="connsiteX12442" fmla="*/ 1921288 w 6624923"/>
              <a:gd name="connsiteY12442" fmla="*/ 994696 h 4288440"/>
              <a:gd name="connsiteX12443" fmla="*/ 1916621 w 6624923"/>
              <a:gd name="connsiteY12443" fmla="*/ 1004030 h 4288440"/>
              <a:gd name="connsiteX12444" fmla="*/ 1907286 w 6624923"/>
              <a:gd name="connsiteY12444" fmla="*/ 1004030 h 4288440"/>
              <a:gd name="connsiteX12445" fmla="*/ 1907286 w 6624923"/>
              <a:gd name="connsiteY12445" fmla="*/ 999363 h 4288440"/>
              <a:gd name="connsiteX12446" fmla="*/ 2642997 w 6624923"/>
              <a:gd name="connsiteY12446" fmla="*/ 1008698 h 4288440"/>
              <a:gd name="connsiteX12447" fmla="*/ 2642997 w 6624923"/>
              <a:gd name="connsiteY12447" fmla="*/ 999363 h 4288440"/>
              <a:gd name="connsiteX12448" fmla="*/ 2638330 w 6624923"/>
              <a:gd name="connsiteY12448" fmla="*/ 999363 h 4288440"/>
              <a:gd name="connsiteX12449" fmla="*/ 2628900 w 6624923"/>
              <a:gd name="connsiteY12449" fmla="*/ 999363 h 4288440"/>
              <a:gd name="connsiteX12450" fmla="*/ 2628900 w 6624923"/>
              <a:gd name="connsiteY12450" fmla="*/ 1004030 h 4288440"/>
              <a:gd name="connsiteX12451" fmla="*/ 2624233 w 6624923"/>
              <a:gd name="connsiteY12451" fmla="*/ 1018127 h 4288440"/>
              <a:gd name="connsiteX12452" fmla="*/ 2628900 w 6624923"/>
              <a:gd name="connsiteY12452" fmla="*/ 1022795 h 4288440"/>
              <a:gd name="connsiteX12453" fmla="*/ 2633567 w 6624923"/>
              <a:gd name="connsiteY12453" fmla="*/ 1022795 h 4288440"/>
              <a:gd name="connsiteX12454" fmla="*/ 2642997 w 6624923"/>
              <a:gd name="connsiteY12454" fmla="*/ 1008698 h 4288440"/>
              <a:gd name="connsiteX12455" fmla="*/ 2019681 w 6624923"/>
              <a:gd name="connsiteY12455" fmla="*/ 1008698 h 4288440"/>
              <a:gd name="connsiteX12456" fmla="*/ 2019681 w 6624923"/>
              <a:gd name="connsiteY12456" fmla="*/ 1004030 h 4288440"/>
              <a:gd name="connsiteX12457" fmla="*/ 2015014 w 6624923"/>
              <a:gd name="connsiteY12457" fmla="*/ 1004030 h 4288440"/>
              <a:gd name="connsiteX12458" fmla="*/ 2005679 w 6624923"/>
              <a:gd name="connsiteY12458" fmla="*/ 1004030 h 4288440"/>
              <a:gd name="connsiteX12459" fmla="*/ 2001012 w 6624923"/>
              <a:gd name="connsiteY12459" fmla="*/ 999363 h 4288440"/>
              <a:gd name="connsiteX12460" fmla="*/ 1991678 w 6624923"/>
              <a:gd name="connsiteY12460" fmla="*/ 994696 h 4288440"/>
              <a:gd name="connsiteX12461" fmla="*/ 1991678 w 6624923"/>
              <a:gd name="connsiteY12461" fmla="*/ 999363 h 4288440"/>
              <a:gd name="connsiteX12462" fmla="*/ 1996345 w 6624923"/>
              <a:gd name="connsiteY12462" fmla="*/ 1008698 h 4288440"/>
              <a:gd name="connsiteX12463" fmla="*/ 2005679 w 6624923"/>
              <a:gd name="connsiteY12463" fmla="*/ 1013365 h 4288440"/>
              <a:gd name="connsiteX12464" fmla="*/ 2010347 w 6624923"/>
              <a:gd name="connsiteY12464" fmla="*/ 1013365 h 4288440"/>
              <a:gd name="connsiteX12465" fmla="*/ 2019681 w 6624923"/>
              <a:gd name="connsiteY12465" fmla="*/ 1008698 h 4288440"/>
              <a:gd name="connsiteX12466" fmla="*/ 2010347 w 6624923"/>
              <a:gd name="connsiteY12466" fmla="*/ 994696 h 4288440"/>
              <a:gd name="connsiteX12467" fmla="*/ 2005679 w 6624923"/>
              <a:gd name="connsiteY12467" fmla="*/ 990029 h 4288440"/>
              <a:gd name="connsiteX12468" fmla="*/ 2005679 w 6624923"/>
              <a:gd name="connsiteY12468" fmla="*/ 990029 h 4288440"/>
              <a:gd name="connsiteX12469" fmla="*/ 2001012 w 6624923"/>
              <a:gd name="connsiteY12469" fmla="*/ 994696 h 4288440"/>
              <a:gd name="connsiteX12470" fmla="*/ 2005679 w 6624923"/>
              <a:gd name="connsiteY12470" fmla="*/ 999363 h 4288440"/>
              <a:gd name="connsiteX12471" fmla="*/ 2005679 w 6624923"/>
              <a:gd name="connsiteY12471" fmla="*/ 999363 h 4288440"/>
              <a:gd name="connsiteX12472" fmla="*/ 2010347 w 6624923"/>
              <a:gd name="connsiteY12472" fmla="*/ 994696 h 4288440"/>
              <a:gd name="connsiteX12473" fmla="*/ 1462088 w 6624923"/>
              <a:gd name="connsiteY12473" fmla="*/ 957072 h 4288440"/>
              <a:gd name="connsiteX12474" fmla="*/ 1466755 w 6624923"/>
              <a:gd name="connsiteY12474" fmla="*/ 952405 h 4288440"/>
              <a:gd name="connsiteX12475" fmla="*/ 1462088 w 6624923"/>
              <a:gd name="connsiteY12475" fmla="*/ 952405 h 4288440"/>
              <a:gd name="connsiteX12476" fmla="*/ 1457420 w 6624923"/>
              <a:gd name="connsiteY12476" fmla="*/ 961835 h 4288440"/>
              <a:gd name="connsiteX12477" fmla="*/ 1457420 w 6624923"/>
              <a:gd name="connsiteY12477" fmla="*/ 966502 h 4288440"/>
              <a:gd name="connsiteX12478" fmla="*/ 1462088 w 6624923"/>
              <a:gd name="connsiteY12478" fmla="*/ 957072 h 4288440"/>
              <a:gd name="connsiteX12479" fmla="*/ 1893189 w 6624923"/>
              <a:gd name="connsiteY12479" fmla="*/ 928973 h 4288440"/>
              <a:gd name="connsiteX12480" fmla="*/ 1888522 w 6624923"/>
              <a:gd name="connsiteY12480" fmla="*/ 924306 h 4288440"/>
              <a:gd name="connsiteX12481" fmla="*/ 1883855 w 6624923"/>
              <a:gd name="connsiteY12481" fmla="*/ 928973 h 4288440"/>
              <a:gd name="connsiteX12482" fmla="*/ 1888522 w 6624923"/>
              <a:gd name="connsiteY12482" fmla="*/ 933640 h 4288440"/>
              <a:gd name="connsiteX12483" fmla="*/ 1893189 w 6624923"/>
              <a:gd name="connsiteY12483" fmla="*/ 928973 h 4288440"/>
              <a:gd name="connsiteX12484" fmla="*/ 1907286 w 6624923"/>
              <a:gd name="connsiteY12484" fmla="*/ 919544 h 4288440"/>
              <a:gd name="connsiteX12485" fmla="*/ 1907286 w 6624923"/>
              <a:gd name="connsiteY12485" fmla="*/ 914876 h 4288440"/>
              <a:gd name="connsiteX12486" fmla="*/ 1907286 w 6624923"/>
              <a:gd name="connsiteY12486" fmla="*/ 914876 h 4288440"/>
              <a:gd name="connsiteX12487" fmla="*/ 1902619 w 6624923"/>
              <a:gd name="connsiteY12487" fmla="*/ 924306 h 4288440"/>
              <a:gd name="connsiteX12488" fmla="*/ 1902619 w 6624923"/>
              <a:gd name="connsiteY12488" fmla="*/ 928973 h 4288440"/>
              <a:gd name="connsiteX12489" fmla="*/ 1907286 w 6624923"/>
              <a:gd name="connsiteY12489" fmla="*/ 919544 h 4288440"/>
              <a:gd name="connsiteX12490" fmla="*/ 1921288 w 6624923"/>
              <a:gd name="connsiteY12490" fmla="*/ 877348 h 4288440"/>
              <a:gd name="connsiteX12491" fmla="*/ 1921288 w 6624923"/>
              <a:gd name="connsiteY12491" fmla="*/ 868013 h 4288440"/>
              <a:gd name="connsiteX12492" fmla="*/ 1921288 w 6624923"/>
              <a:gd name="connsiteY12492" fmla="*/ 863346 h 4288440"/>
              <a:gd name="connsiteX12493" fmla="*/ 1916621 w 6624923"/>
              <a:gd name="connsiteY12493" fmla="*/ 872776 h 4288440"/>
              <a:gd name="connsiteX12494" fmla="*/ 1916621 w 6624923"/>
              <a:gd name="connsiteY12494" fmla="*/ 877443 h 4288440"/>
              <a:gd name="connsiteX12495" fmla="*/ 1911953 w 6624923"/>
              <a:gd name="connsiteY12495" fmla="*/ 877443 h 4288440"/>
              <a:gd name="connsiteX12496" fmla="*/ 1907286 w 6624923"/>
              <a:gd name="connsiteY12496" fmla="*/ 882110 h 4288440"/>
              <a:gd name="connsiteX12497" fmla="*/ 1907286 w 6624923"/>
              <a:gd name="connsiteY12497" fmla="*/ 886778 h 4288440"/>
              <a:gd name="connsiteX12498" fmla="*/ 1902619 w 6624923"/>
              <a:gd name="connsiteY12498" fmla="*/ 896207 h 4288440"/>
              <a:gd name="connsiteX12499" fmla="*/ 1907286 w 6624923"/>
              <a:gd name="connsiteY12499" fmla="*/ 896207 h 4288440"/>
              <a:gd name="connsiteX12500" fmla="*/ 1911953 w 6624923"/>
              <a:gd name="connsiteY12500" fmla="*/ 891540 h 4288440"/>
              <a:gd name="connsiteX12501" fmla="*/ 1921288 w 6624923"/>
              <a:gd name="connsiteY12501" fmla="*/ 877348 h 4288440"/>
              <a:gd name="connsiteX12502" fmla="*/ 2661761 w 6624923"/>
              <a:gd name="connsiteY12502" fmla="*/ 896112 h 4288440"/>
              <a:gd name="connsiteX12503" fmla="*/ 2657094 w 6624923"/>
              <a:gd name="connsiteY12503" fmla="*/ 886682 h 4288440"/>
              <a:gd name="connsiteX12504" fmla="*/ 2652427 w 6624923"/>
              <a:gd name="connsiteY12504" fmla="*/ 882015 h 4288440"/>
              <a:gd name="connsiteX12505" fmla="*/ 2647760 w 6624923"/>
              <a:gd name="connsiteY12505" fmla="*/ 882015 h 4288440"/>
              <a:gd name="connsiteX12506" fmla="*/ 2643092 w 6624923"/>
              <a:gd name="connsiteY12506" fmla="*/ 882015 h 4288440"/>
              <a:gd name="connsiteX12507" fmla="*/ 2643092 w 6624923"/>
              <a:gd name="connsiteY12507" fmla="*/ 882015 h 4288440"/>
              <a:gd name="connsiteX12508" fmla="*/ 2647760 w 6624923"/>
              <a:gd name="connsiteY12508" fmla="*/ 891445 h 4288440"/>
              <a:gd name="connsiteX12509" fmla="*/ 2652427 w 6624923"/>
              <a:gd name="connsiteY12509" fmla="*/ 896112 h 4288440"/>
              <a:gd name="connsiteX12510" fmla="*/ 2657094 w 6624923"/>
              <a:gd name="connsiteY12510" fmla="*/ 896112 h 4288440"/>
              <a:gd name="connsiteX12511" fmla="*/ 2661761 w 6624923"/>
              <a:gd name="connsiteY12511" fmla="*/ 896112 h 4288440"/>
              <a:gd name="connsiteX12512" fmla="*/ 1522952 w 6624923"/>
              <a:gd name="connsiteY12512" fmla="*/ 872681 h 4288440"/>
              <a:gd name="connsiteX12513" fmla="*/ 1518285 w 6624923"/>
              <a:gd name="connsiteY12513" fmla="*/ 877348 h 4288440"/>
              <a:gd name="connsiteX12514" fmla="*/ 1508951 w 6624923"/>
              <a:gd name="connsiteY12514" fmla="*/ 882015 h 4288440"/>
              <a:gd name="connsiteX12515" fmla="*/ 1504283 w 6624923"/>
              <a:gd name="connsiteY12515" fmla="*/ 886682 h 4288440"/>
              <a:gd name="connsiteX12516" fmla="*/ 1513618 w 6624923"/>
              <a:gd name="connsiteY12516" fmla="*/ 882015 h 4288440"/>
              <a:gd name="connsiteX12517" fmla="*/ 1518285 w 6624923"/>
              <a:gd name="connsiteY12517" fmla="*/ 877348 h 4288440"/>
              <a:gd name="connsiteX12518" fmla="*/ 1522952 w 6624923"/>
              <a:gd name="connsiteY12518" fmla="*/ 872681 h 4288440"/>
              <a:gd name="connsiteX12519" fmla="*/ 1935385 w 6624923"/>
              <a:gd name="connsiteY12519" fmla="*/ 868013 h 4288440"/>
              <a:gd name="connsiteX12520" fmla="*/ 1930718 w 6624923"/>
              <a:gd name="connsiteY12520" fmla="*/ 872681 h 4288440"/>
              <a:gd name="connsiteX12521" fmla="*/ 1926050 w 6624923"/>
              <a:gd name="connsiteY12521" fmla="*/ 877348 h 4288440"/>
              <a:gd name="connsiteX12522" fmla="*/ 1930718 w 6624923"/>
              <a:gd name="connsiteY12522" fmla="*/ 877348 h 4288440"/>
              <a:gd name="connsiteX12523" fmla="*/ 1935385 w 6624923"/>
              <a:gd name="connsiteY12523" fmla="*/ 872681 h 4288440"/>
              <a:gd name="connsiteX12524" fmla="*/ 1935385 w 6624923"/>
              <a:gd name="connsiteY12524" fmla="*/ 868013 h 4288440"/>
              <a:gd name="connsiteX12525" fmla="*/ 1593247 w 6624923"/>
              <a:gd name="connsiteY12525" fmla="*/ 835152 h 4288440"/>
              <a:gd name="connsiteX12526" fmla="*/ 1588580 w 6624923"/>
              <a:gd name="connsiteY12526" fmla="*/ 830485 h 4288440"/>
              <a:gd name="connsiteX12527" fmla="*/ 1583912 w 6624923"/>
              <a:gd name="connsiteY12527" fmla="*/ 830485 h 4288440"/>
              <a:gd name="connsiteX12528" fmla="*/ 1579245 w 6624923"/>
              <a:gd name="connsiteY12528" fmla="*/ 839915 h 4288440"/>
              <a:gd name="connsiteX12529" fmla="*/ 1583912 w 6624923"/>
              <a:gd name="connsiteY12529" fmla="*/ 844582 h 4288440"/>
              <a:gd name="connsiteX12530" fmla="*/ 1588580 w 6624923"/>
              <a:gd name="connsiteY12530" fmla="*/ 844582 h 4288440"/>
              <a:gd name="connsiteX12531" fmla="*/ 1593247 w 6624923"/>
              <a:gd name="connsiteY12531" fmla="*/ 835152 h 4288440"/>
              <a:gd name="connsiteX12532" fmla="*/ 1644872 w 6624923"/>
              <a:gd name="connsiteY12532" fmla="*/ 811625 h 4288440"/>
              <a:gd name="connsiteX12533" fmla="*/ 1640205 w 6624923"/>
              <a:gd name="connsiteY12533" fmla="*/ 811625 h 4288440"/>
              <a:gd name="connsiteX12534" fmla="*/ 1635538 w 6624923"/>
              <a:gd name="connsiteY12534" fmla="*/ 811625 h 4288440"/>
              <a:gd name="connsiteX12535" fmla="*/ 1626203 w 6624923"/>
              <a:gd name="connsiteY12535" fmla="*/ 806958 h 4288440"/>
              <a:gd name="connsiteX12536" fmla="*/ 1621536 w 6624923"/>
              <a:gd name="connsiteY12536" fmla="*/ 806958 h 4288440"/>
              <a:gd name="connsiteX12537" fmla="*/ 1621536 w 6624923"/>
              <a:gd name="connsiteY12537" fmla="*/ 806958 h 4288440"/>
              <a:gd name="connsiteX12538" fmla="*/ 1616869 w 6624923"/>
              <a:gd name="connsiteY12538" fmla="*/ 806958 h 4288440"/>
              <a:gd name="connsiteX12539" fmla="*/ 1612202 w 6624923"/>
              <a:gd name="connsiteY12539" fmla="*/ 802291 h 4288440"/>
              <a:gd name="connsiteX12540" fmla="*/ 1607534 w 6624923"/>
              <a:gd name="connsiteY12540" fmla="*/ 797624 h 4288440"/>
              <a:gd name="connsiteX12541" fmla="*/ 1607534 w 6624923"/>
              <a:gd name="connsiteY12541" fmla="*/ 802291 h 4288440"/>
              <a:gd name="connsiteX12542" fmla="*/ 1602867 w 6624923"/>
              <a:gd name="connsiteY12542" fmla="*/ 806958 h 4288440"/>
              <a:gd name="connsiteX12543" fmla="*/ 1602867 w 6624923"/>
              <a:gd name="connsiteY12543" fmla="*/ 811625 h 4288440"/>
              <a:gd name="connsiteX12544" fmla="*/ 1602867 w 6624923"/>
              <a:gd name="connsiteY12544" fmla="*/ 821055 h 4288440"/>
              <a:gd name="connsiteX12545" fmla="*/ 1607534 w 6624923"/>
              <a:gd name="connsiteY12545" fmla="*/ 821055 h 4288440"/>
              <a:gd name="connsiteX12546" fmla="*/ 1612202 w 6624923"/>
              <a:gd name="connsiteY12546" fmla="*/ 821055 h 4288440"/>
              <a:gd name="connsiteX12547" fmla="*/ 1616869 w 6624923"/>
              <a:gd name="connsiteY12547" fmla="*/ 825722 h 4288440"/>
              <a:gd name="connsiteX12548" fmla="*/ 1621536 w 6624923"/>
              <a:gd name="connsiteY12548" fmla="*/ 825722 h 4288440"/>
              <a:gd name="connsiteX12549" fmla="*/ 1630871 w 6624923"/>
              <a:gd name="connsiteY12549" fmla="*/ 825722 h 4288440"/>
              <a:gd name="connsiteX12550" fmla="*/ 1640205 w 6624923"/>
              <a:gd name="connsiteY12550" fmla="*/ 816293 h 4288440"/>
              <a:gd name="connsiteX12551" fmla="*/ 1644872 w 6624923"/>
              <a:gd name="connsiteY12551" fmla="*/ 811625 h 4288440"/>
              <a:gd name="connsiteX12552" fmla="*/ 1616678 w 6624923"/>
              <a:gd name="connsiteY12552" fmla="*/ 816388 h 4288440"/>
              <a:gd name="connsiteX12553" fmla="*/ 1621346 w 6624923"/>
              <a:gd name="connsiteY12553" fmla="*/ 811721 h 4288440"/>
              <a:gd name="connsiteX12554" fmla="*/ 1626013 w 6624923"/>
              <a:gd name="connsiteY12554" fmla="*/ 811721 h 4288440"/>
              <a:gd name="connsiteX12555" fmla="*/ 1621346 w 6624923"/>
              <a:gd name="connsiteY12555" fmla="*/ 821150 h 4288440"/>
              <a:gd name="connsiteX12556" fmla="*/ 1616678 w 6624923"/>
              <a:gd name="connsiteY12556" fmla="*/ 816388 h 4288440"/>
              <a:gd name="connsiteX12557" fmla="*/ 1626108 w 6624923"/>
              <a:gd name="connsiteY12557" fmla="*/ 788194 h 4288440"/>
              <a:gd name="connsiteX12558" fmla="*/ 1621441 w 6624923"/>
              <a:gd name="connsiteY12558" fmla="*/ 788194 h 4288440"/>
              <a:gd name="connsiteX12559" fmla="*/ 1616774 w 6624923"/>
              <a:gd name="connsiteY12559" fmla="*/ 792861 h 4288440"/>
              <a:gd name="connsiteX12560" fmla="*/ 1621441 w 6624923"/>
              <a:gd name="connsiteY12560" fmla="*/ 792861 h 4288440"/>
              <a:gd name="connsiteX12561" fmla="*/ 1626108 w 6624923"/>
              <a:gd name="connsiteY12561" fmla="*/ 788194 h 4288440"/>
              <a:gd name="connsiteX12562" fmla="*/ 1696403 w 6624923"/>
              <a:gd name="connsiteY12562" fmla="*/ 769430 h 4288440"/>
              <a:gd name="connsiteX12563" fmla="*/ 1691735 w 6624923"/>
              <a:gd name="connsiteY12563" fmla="*/ 764762 h 4288440"/>
              <a:gd name="connsiteX12564" fmla="*/ 1691735 w 6624923"/>
              <a:gd name="connsiteY12564" fmla="*/ 769430 h 4288440"/>
              <a:gd name="connsiteX12565" fmla="*/ 1696403 w 6624923"/>
              <a:gd name="connsiteY12565" fmla="*/ 774097 h 4288440"/>
              <a:gd name="connsiteX12566" fmla="*/ 1696403 w 6624923"/>
              <a:gd name="connsiteY12566" fmla="*/ 769430 h 4288440"/>
              <a:gd name="connsiteX12567" fmla="*/ 1715167 w 6624923"/>
              <a:gd name="connsiteY12567" fmla="*/ 769430 h 4288440"/>
              <a:gd name="connsiteX12568" fmla="*/ 1715167 w 6624923"/>
              <a:gd name="connsiteY12568" fmla="*/ 764762 h 4288440"/>
              <a:gd name="connsiteX12569" fmla="*/ 1710500 w 6624923"/>
              <a:gd name="connsiteY12569" fmla="*/ 764762 h 4288440"/>
              <a:gd name="connsiteX12570" fmla="*/ 1710500 w 6624923"/>
              <a:gd name="connsiteY12570" fmla="*/ 769430 h 4288440"/>
              <a:gd name="connsiteX12571" fmla="*/ 1710500 w 6624923"/>
              <a:gd name="connsiteY12571" fmla="*/ 774097 h 4288440"/>
              <a:gd name="connsiteX12572" fmla="*/ 1715167 w 6624923"/>
              <a:gd name="connsiteY12572" fmla="*/ 769430 h 4288440"/>
              <a:gd name="connsiteX12573" fmla="*/ 1869758 w 6624923"/>
              <a:gd name="connsiteY12573" fmla="*/ 755333 h 4288440"/>
              <a:gd name="connsiteX12574" fmla="*/ 1865090 w 6624923"/>
              <a:gd name="connsiteY12574" fmla="*/ 755333 h 4288440"/>
              <a:gd name="connsiteX12575" fmla="*/ 1860423 w 6624923"/>
              <a:gd name="connsiteY12575" fmla="*/ 760000 h 4288440"/>
              <a:gd name="connsiteX12576" fmla="*/ 1865090 w 6624923"/>
              <a:gd name="connsiteY12576" fmla="*/ 760000 h 4288440"/>
              <a:gd name="connsiteX12577" fmla="*/ 1869758 w 6624923"/>
              <a:gd name="connsiteY12577" fmla="*/ 755333 h 4288440"/>
              <a:gd name="connsiteX12578" fmla="*/ 1883855 w 6624923"/>
              <a:gd name="connsiteY12578" fmla="*/ 741236 h 4288440"/>
              <a:gd name="connsiteX12579" fmla="*/ 1874520 w 6624923"/>
              <a:gd name="connsiteY12579" fmla="*/ 741236 h 4288440"/>
              <a:gd name="connsiteX12580" fmla="*/ 1874520 w 6624923"/>
              <a:gd name="connsiteY12580" fmla="*/ 745903 h 4288440"/>
              <a:gd name="connsiteX12581" fmla="*/ 1879187 w 6624923"/>
              <a:gd name="connsiteY12581" fmla="*/ 745903 h 4288440"/>
              <a:gd name="connsiteX12582" fmla="*/ 1883855 w 6624923"/>
              <a:gd name="connsiteY12582" fmla="*/ 745903 h 4288440"/>
              <a:gd name="connsiteX12583" fmla="*/ 1883855 w 6624923"/>
              <a:gd name="connsiteY12583" fmla="*/ 741236 h 4288440"/>
              <a:gd name="connsiteX12584" fmla="*/ 1766697 w 6624923"/>
              <a:gd name="connsiteY12584" fmla="*/ 699040 h 4288440"/>
              <a:gd name="connsiteX12585" fmla="*/ 1766697 w 6624923"/>
              <a:gd name="connsiteY12585" fmla="*/ 689610 h 4288440"/>
              <a:gd name="connsiteX12586" fmla="*/ 1757363 w 6624923"/>
              <a:gd name="connsiteY12586" fmla="*/ 680180 h 4288440"/>
              <a:gd name="connsiteX12587" fmla="*/ 1748028 w 6624923"/>
              <a:gd name="connsiteY12587" fmla="*/ 675513 h 4288440"/>
              <a:gd name="connsiteX12588" fmla="*/ 1748028 w 6624923"/>
              <a:gd name="connsiteY12588" fmla="*/ 666179 h 4288440"/>
              <a:gd name="connsiteX12589" fmla="*/ 1743361 w 6624923"/>
              <a:gd name="connsiteY12589" fmla="*/ 661511 h 4288440"/>
              <a:gd name="connsiteX12590" fmla="*/ 1738693 w 6624923"/>
              <a:gd name="connsiteY12590" fmla="*/ 661511 h 4288440"/>
              <a:gd name="connsiteX12591" fmla="*/ 1738693 w 6624923"/>
              <a:gd name="connsiteY12591" fmla="*/ 652082 h 4288440"/>
              <a:gd name="connsiteX12592" fmla="*/ 1738693 w 6624923"/>
              <a:gd name="connsiteY12592" fmla="*/ 642652 h 4288440"/>
              <a:gd name="connsiteX12593" fmla="*/ 1734026 w 6624923"/>
              <a:gd name="connsiteY12593" fmla="*/ 637985 h 4288440"/>
              <a:gd name="connsiteX12594" fmla="*/ 1734026 w 6624923"/>
              <a:gd name="connsiteY12594" fmla="*/ 637985 h 4288440"/>
              <a:gd name="connsiteX12595" fmla="*/ 1738693 w 6624923"/>
              <a:gd name="connsiteY12595" fmla="*/ 633317 h 4288440"/>
              <a:gd name="connsiteX12596" fmla="*/ 1743361 w 6624923"/>
              <a:gd name="connsiteY12596" fmla="*/ 619220 h 4288440"/>
              <a:gd name="connsiteX12597" fmla="*/ 1743361 w 6624923"/>
              <a:gd name="connsiteY12597" fmla="*/ 614553 h 4288440"/>
              <a:gd name="connsiteX12598" fmla="*/ 1743361 w 6624923"/>
              <a:gd name="connsiteY12598" fmla="*/ 609886 h 4288440"/>
              <a:gd name="connsiteX12599" fmla="*/ 1738693 w 6624923"/>
              <a:gd name="connsiteY12599" fmla="*/ 614553 h 4288440"/>
              <a:gd name="connsiteX12600" fmla="*/ 1734026 w 6624923"/>
              <a:gd name="connsiteY12600" fmla="*/ 619220 h 4288440"/>
              <a:gd name="connsiteX12601" fmla="*/ 1724692 w 6624923"/>
              <a:gd name="connsiteY12601" fmla="*/ 623888 h 4288440"/>
              <a:gd name="connsiteX12602" fmla="*/ 1724692 w 6624923"/>
              <a:gd name="connsiteY12602" fmla="*/ 628650 h 4288440"/>
              <a:gd name="connsiteX12603" fmla="*/ 1724692 w 6624923"/>
              <a:gd name="connsiteY12603" fmla="*/ 637985 h 4288440"/>
              <a:gd name="connsiteX12604" fmla="*/ 1724692 w 6624923"/>
              <a:gd name="connsiteY12604" fmla="*/ 642652 h 4288440"/>
              <a:gd name="connsiteX12605" fmla="*/ 1715357 w 6624923"/>
              <a:gd name="connsiteY12605" fmla="*/ 647319 h 4288440"/>
              <a:gd name="connsiteX12606" fmla="*/ 1706023 w 6624923"/>
              <a:gd name="connsiteY12606" fmla="*/ 647319 h 4288440"/>
              <a:gd name="connsiteX12607" fmla="*/ 1706023 w 6624923"/>
              <a:gd name="connsiteY12607" fmla="*/ 647319 h 4288440"/>
              <a:gd name="connsiteX12608" fmla="*/ 1701356 w 6624923"/>
              <a:gd name="connsiteY12608" fmla="*/ 637889 h 4288440"/>
              <a:gd name="connsiteX12609" fmla="*/ 1692021 w 6624923"/>
              <a:gd name="connsiteY12609" fmla="*/ 623792 h 4288440"/>
              <a:gd name="connsiteX12610" fmla="*/ 1687354 w 6624923"/>
              <a:gd name="connsiteY12610" fmla="*/ 609695 h 4288440"/>
              <a:gd name="connsiteX12611" fmla="*/ 1682687 w 6624923"/>
              <a:gd name="connsiteY12611" fmla="*/ 600361 h 4288440"/>
              <a:gd name="connsiteX12612" fmla="*/ 1678019 w 6624923"/>
              <a:gd name="connsiteY12612" fmla="*/ 595694 h 4288440"/>
              <a:gd name="connsiteX12613" fmla="*/ 1673352 w 6624923"/>
              <a:gd name="connsiteY12613" fmla="*/ 595694 h 4288440"/>
              <a:gd name="connsiteX12614" fmla="*/ 1659255 w 6624923"/>
              <a:gd name="connsiteY12614" fmla="*/ 609790 h 4288440"/>
              <a:gd name="connsiteX12615" fmla="*/ 1649921 w 6624923"/>
              <a:gd name="connsiteY12615" fmla="*/ 614458 h 4288440"/>
              <a:gd name="connsiteX12616" fmla="*/ 1649921 w 6624923"/>
              <a:gd name="connsiteY12616" fmla="*/ 614458 h 4288440"/>
              <a:gd name="connsiteX12617" fmla="*/ 1649921 w 6624923"/>
              <a:gd name="connsiteY12617" fmla="*/ 609790 h 4288440"/>
              <a:gd name="connsiteX12618" fmla="*/ 1645253 w 6624923"/>
              <a:gd name="connsiteY12618" fmla="*/ 605123 h 4288440"/>
              <a:gd name="connsiteX12619" fmla="*/ 1640586 w 6624923"/>
              <a:gd name="connsiteY12619" fmla="*/ 609790 h 4288440"/>
              <a:gd name="connsiteX12620" fmla="*/ 1645253 w 6624923"/>
              <a:gd name="connsiteY12620" fmla="*/ 614458 h 4288440"/>
              <a:gd name="connsiteX12621" fmla="*/ 1649921 w 6624923"/>
              <a:gd name="connsiteY12621" fmla="*/ 628555 h 4288440"/>
              <a:gd name="connsiteX12622" fmla="*/ 1654588 w 6624923"/>
              <a:gd name="connsiteY12622" fmla="*/ 633222 h 4288440"/>
              <a:gd name="connsiteX12623" fmla="*/ 1663922 w 6624923"/>
              <a:gd name="connsiteY12623" fmla="*/ 642557 h 4288440"/>
              <a:gd name="connsiteX12624" fmla="*/ 1673257 w 6624923"/>
              <a:gd name="connsiteY12624" fmla="*/ 656654 h 4288440"/>
              <a:gd name="connsiteX12625" fmla="*/ 1687354 w 6624923"/>
              <a:gd name="connsiteY12625" fmla="*/ 666083 h 4288440"/>
              <a:gd name="connsiteX12626" fmla="*/ 1696688 w 6624923"/>
              <a:gd name="connsiteY12626" fmla="*/ 666083 h 4288440"/>
              <a:gd name="connsiteX12627" fmla="*/ 1710785 w 6624923"/>
              <a:gd name="connsiteY12627" fmla="*/ 670751 h 4288440"/>
              <a:gd name="connsiteX12628" fmla="*/ 1738884 w 6624923"/>
              <a:gd name="connsiteY12628" fmla="*/ 670751 h 4288440"/>
              <a:gd name="connsiteX12629" fmla="*/ 1738884 w 6624923"/>
              <a:gd name="connsiteY12629" fmla="*/ 684848 h 4288440"/>
              <a:gd name="connsiteX12630" fmla="*/ 1738884 w 6624923"/>
              <a:gd name="connsiteY12630" fmla="*/ 694277 h 4288440"/>
              <a:gd name="connsiteX12631" fmla="*/ 1743551 w 6624923"/>
              <a:gd name="connsiteY12631" fmla="*/ 708374 h 4288440"/>
              <a:gd name="connsiteX12632" fmla="*/ 1748218 w 6624923"/>
              <a:gd name="connsiteY12632" fmla="*/ 713042 h 4288440"/>
              <a:gd name="connsiteX12633" fmla="*/ 1757553 w 6624923"/>
              <a:gd name="connsiteY12633" fmla="*/ 708374 h 4288440"/>
              <a:gd name="connsiteX12634" fmla="*/ 1766888 w 6624923"/>
              <a:gd name="connsiteY12634" fmla="*/ 703707 h 4288440"/>
              <a:gd name="connsiteX12635" fmla="*/ 1766888 w 6624923"/>
              <a:gd name="connsiteY12635" fmla="*/ 699040 h 4288440"/>
              <a:gd name="connsiteX12636" fmla="*/ 1738598 w 6624923"/>
              <a:gd name="connsiteY12636" fmla="*/ 600551 h 4288440"/>
              <a:gd name="connsiteX12637" fmla="*/ 1733931 w 6624923"/>
              <a:gd name="connsiteY12637" fmla="*/ 595884 h 4288440"/>
              <a:gd name="connsiteX12638" fmla="*/ 1724597 w 6624923"/>
              <a:gd name="connsiteY12638" fmla="*/ 605219 h 4288440"/>
              <a:gd name="connsiteX12639" fmla="*/ 1724597 w 6624923"/>
              <a:gd name="connsiteY12639" fmla="*/ 609886 h 4288440"/>
              <a:gd name="connsiteX12640" fmla="*/ 1733931 w 6624923"/>
              <a:gd name="connsiteY12640" fmla="*/ 609886 h 4288440"/>
              <a:gd name="connsiteX12641" fmla="*/ 1738598 w 6624923"/>
              <a:gd name="connsiteY12641" fmla="*/ 605219 h 4288440"/>
              <a:gd name="connsiteX12642" fmla="*/ 1738598 w 6624923"/>
              <a:gd name="connsiteY12642" fmla="*/ 600551 h 4288440"/>
              <a:gd name="connsiteX12643" fmla="*/ 1874425 w 6624923"/>
              <a:gd name="connsiteY12643" fmla="*/ 511397 h 4288440"/>
              <a:gd name="connsiteX12644" fmla="*/ 1869758 w 6624923"/>
              <a:gd name="connsiteY12644" fmla="*/ 506730 h 4288440"/>
              <a:gd name="connsiteX12645" fmla="*/ 1869758 w 6624923"/>
              <a:gd name="connsiteY12645" fmla="*/ 511397 h 4288440"/>
              <a:gd name="connsiteX12646" fmla="*/ 1874425 w 6624923"/>
              <a:gd name="connsiteY12646" fmla="*/ 516065 h 4288440"/>
              <a:gd name="connsiteX12647" fmla="*/ 1874425 w 6624923"/>
              <a:gd name="connsiteY12647" fmla="*/ 511397 h 4288440"/>
              <a:gd name="connsiteX12648" fmla="*/ 1888522 w 6624923"/>
              <a:gd name="connsiteY12648" fmla="*/ 497300 h 4288440"/>
              <a:gd name="connsiteX12649" fmla="*/ 1883855 w 6624923"/>
              <a:gd name="connsiteY12649" fmla="*/ 497300 h 4288440"/>
              <a:gd name="connsiteX12650" fmla="*/ 1883855 w 6624923"/>
              <a:gd name="connsiteY12650" fmla="*/ 506635 h 4288440"/>
              <a:gd name="connsiteX12651" fmla="*/ 1888522 w 6624923"/>
              <a:gd name="connsiteY12651" fmla="*/ 511302 h 4288440"/>
              <a:gd name="connsiteX12652" fmla="*/ 1893189 w 6624923"/>
              <a:gd name="connsiteY12652" fmla="*/ 506635 h 4288440"/>
              <a:gd name="connsiteX12653" fmla="*/ 1888522 w 6624923"/>
              <a:gd name="connsiteY12653" fmla="*/ 497300 h 4288440"/>
              <a:gd name="connsiteX12654" fmla="*/ 1949387 w 6624923"/>
              <a:gd name="connsiteY12654" fmla="*/ 506730 h 4288440"/>
              <a:gd name="connsiteX12655" fmla="*/ 1940052 w 6624923"/>
              <a:gd name="connsiteY12655" fmla="*/ 502063 h 4288440"/>
              <a:gd name="connsiteX12656" fmla="*/ 1940052 w 6624923"/>
              <a:gd name="connsiteY12656" fmla="*/ 506730 h 4288440"/>
              <a:gd name="connsiteX12657" fmla="*/ 1944719 w 6624923"/>
              <a:gd name="connsiteY12657" fmla="*/ 511397 h 4288440"/>
              <a:gd name="connsiteX12658" fmla="*/ 1949387 w 6624923"/>
              <a:gd name="connsiteY12658" fmla="*/ 506730 h 4288440"/>
              <a:gd name="connsiteX12659" fmla="*/ 1944719 w 6624923"/>
              <a:gd name="connsiteY12659" fmla="*/ 464439 h 4288440"/>
              <a:gd name="connsiteX12660" fmla="*/ 1940052 w 6624923"/>
              <a:gd name="connsiteY12660" fmla="*/ 464439 h 4288440"/>
              <a:gd name="connsiteX12661" fmla="*/ 1940052 w 6624923"/>
              <a:gd name="connsiteY12661" fmla="*/ 469106 h 4288440"/>
              <a:gd name="connsiteX12662" fmla="*/ 1940052 w 6624923"/>
              <a:gd name="connsiteY12662" fmla="*/ 473774 h 4288440"/>
              <a:gd name="connsiteX12663" fmla="*/ 1944719 w 6624923"/>
              <a:gd name="connsiteY12663" fmla="*/ 473774 h 4288440"/>
              <a:gd name="connsiteX12664" fmla="*/ 1944719 w 6624923"/>
              <a:gd name="connsiteY12664" fmla="*/ 464439 h 4288440"/>
              <a:gd name="connsiteX12665" fmla="*/ 1893189 w 6624923"/>
              <a:gd name="connsiteY12665" fmla="*/ 394145 h 4288440"/>
              <a:gd name="connsiteX12666" fmla="*/ 1897856 w 6624923"/>
              <a:gd name="connsiteY12666" fmla="*/ 389477 h 4288440"/>
              <a:gd name="connsiteX12667" fmla="*/ 1897856 w 6624923"/>
              <a:gd name="connsiteY12667" fmla="*/ 384810 h 4288440"/>
              <a:gd name="connsiteX12668" fmla="*/ 1883759 w 6624923"/>
              <a:gd name="connsiteY12668" fmla="*/ 394240 h 4288440"/>
              <a:gd name="connsiteX12669" fmla="*/ 1879092 w 6624923"/>
              <a:gd name="connsiteY12669" fmla="*/ 398907 h 4288440"/>
              <a:gd name="connsiteX12670" fmla="*/ 1874425 w 6624923"/>
              <a:gd name="connsiteY12670" fmla="*/ 398907 h 4288440"/>
              <a:gd name="connsiteX12671" fmla="*/ 1874425 w 6624923"/>
              <a:gd name="connsiteY12671" fmla="*/ 394240 h 4288440"/>
              <a:gd name="connsiteX12672" fmla="*/ 1874425 w 6624923"/>
              <a:gd name="connsiteY12672" fmla="*/ 398907 h 4288440"/>
              <a:gd name="connsiteX12673" fmla="*/ 1879092 w 6624923"/>
              <a:gd name="connsiteY12673" fmla="*/ 403574 h 4288440"/>
              <a:gd name="connsiteX12674" fmla="*/ 1883759 w 6624923"/>
              <a:gd name="connsiteY12674" fmla="*/ 403574 h 4288440"/>
              <a:gd name="connsiteX12675" fmla="*/ 1893189 w 6624923"/>
              <a:gd name="connsiteY12675" fmla="*/ 394145 h 4288440"/>
              <a:gd name="connsiteX12676" fmla="*/ 1982248 w 6624923"/>
              <a:gd name="connsiteY12676" fmla="*/ 361283 h 4288440"/>
              <a:gd name="connsiteX12677" fmla="*/ 1972913 w 6624923"/>
              <a:gd name="connsiteY12677" fmla="*/ 365950 h 4288440"/>
              <a:gd name="connsiteX12678" fmla="*/ 1968246 w 6624923"/>
              <a:gd name="connsiteY12678" fmla="*/ 370618 h 4288440"/>
              <a:gd name="connsiteX12679" fmla="*/ 1972913 w 6624923"/>
              <a:gd name="connsiteY12679" fmla="*/ 370618 h 4288440"/>
              <a:gd name="connsiteX12680" fmla="*/ 1977581 w 6624923"/>
              <a:gd name="connsiteY12680" fmla="*/ 365950 h 4288440"/>
              <a:gd name="connsiteX12681" fmla="*/ 1982248 w 6624923"/>
              <a:gd name="connsiteY12681" fmla="*/ 361283 h 4288440"/>
              <a:gd name="connsiteX12682" fmla="*/ 3795808 w 6624923"/>
              <a:gd name="connsiteY12682" fmla="*/ 2383441 h 4288440"/>
              <a:gd name="connsiteX12683" fmla="*/ 3800475 w 6624923"/>
              <a:gd name="connsiteY12683" fmla="*/ 2378774 h 4288440"/>
              <a:gd name="connsiteX12684" fmla="*/ 3809810 w 6624923"/>
              <a:gd name="connsiteY12684" fmla="*/ 2374106 h 4288440"/>
              <a:gd name="connsiteX12685" fmla="*/ 3823907 w 6624923"/>
              <a:gd name="connsiteY12685" fmla="*/ 2369439 h 4288440"/>
              <a:gd name="connsiteX12686" fmla="*/ 3838004 w 6624923"/>
              <a:gd name="connsiteY12686" fmla="*/ 2364772 h 4288440"/>
              <a:gd name="connsiteX12687" fmla="*/ 3852101 w 6624923"/>
              <a:gd name="connsiteY12687" fmla="*/ 2364772 h 4288440"/>
              <a:gd name="connsiteX12688" fmla="*/ 3875532 w 6624923"/>
              <a:gd name="connsiteY12688" fmla="*/ 2360105 h 4288440"/>
              <a:gd name="connsiteX12689" fmla="*/ 3903631 w 6624923"/>
              <a:gd name="connsiteY12689" fmla="*/ 2355437 h 4288440"/>
              <a:gd name="connsiteX12690" fmla="*/ 3945827 w 6624923"/>
              <a:gd name="connsiteY12690" fmla="*/ 2346103 h 4288440"/>
              <a:gd name="connsiteX12691" fmla="*/ 3997357 w 6624923"/>
              <a:gd name="connsiteY12691" fmla="*/ 2336673 h 4288440"/>
              <a:gd name="connsiteX12692" fmla="*/ 4025456 w 6624923"/>
              <a:gd name="connsiteY12692" fmla="*/ 2332006 h 4288440"/>
              <a:gd name="connsiteX12693" fmla="*/ 4053554 w 6624923"/>
              <a:gd name="connsiteY12693" fmla="*/ 2327339 h 4288440"/>
              <a:gd name="connsiteX12694" fmla="*/ 4072319 w 6624923"/>
              <a:gd name="connsiteY12694" fmla="*/ 2322671 h 4288440"/>
              <a:gd name="connsiteX12695" fmla="*/ 4091083 w 6624923"/>
              <a:gd name="connsiteY12695" fmla="*/ 2318004 h 4288440"/>
              <a:gd name="connsiteX12696" fmla="*/ 4147280 w 6624923"/>
              <a:gd name="connsiteY12696" fmla="*/ 2308670 h 4288440"/>
              <a:gd name="connsiteX12697" fmla="*/ 4175379 w 6624923"/>
              <a:gd name="connsiteY12697" fmla="*/ 2299240 h 4288440"/>
              <a:gd name="connsiteX12698" fmla="*/ 4203478 w 6624923"/>
              <a:gd name="connsiteY12698" fmla="*/ 2294573 h 4288440"/>
              <a:gd name="connsiteX12699" fmla="*/ 4222242 w 6624923"/>
              <a:gd name="connsiteY12699" fmla="*/ 2289905 h 4288440"/>
              <a:gd name="connsiteX12700" fmla="*/ 4241006 w 6624923"/>
              <a:gd name="connsiteY12700" fmla="*/ 2285238 h 4288440"/>
              <a:gd name="connsiteX12701" fmla="*/ 4264438 w 6624923"/>
              <a:gd name="connsiteY12701" fmla="*/ 2280571 h 4288440"/>
              <a:gd name="connsiteX12702" fmla="*/ 4283202 w 6624923"/>
              <a:gd name="connsiteY12702" fmla="*/ 2275904 h 4288440"/>
              <a:gd name="connsiteX12703" fmla="*/ 4297299 w 6624923"/>
              <a:gd name="connsiteY12703" fmla="*/ 2271236 h 4288440"/>
              <a:gd name="connsiteX12704" fmla="*/ 4311396 w 6624923"/>
              <a:gd name="connsiteY12704" fmla="*/ 2261902 h 4288440"/>
              <a:gd name="connsiteX12705" fmla="*/ 4348925 w 6624923"/>
              <a:gd name="connsiteY12705" fmla="*/ 2252472 h 4288440"/>
              <a:gd name="connsiteX12706" fmla="*/ 4377023 w 6624923"/>
              <a:gd name="connsiteY12706" fmla="*/ 2238375 h 4288440"/>
              <a:gd name="connsiteX12707" fmla="*/ 4386358 w 6624923"/>
              <a:gd name="connsiteY12707" fmla="*/ 2238375 h 4288440"/>
              <a:gd name="connsiteX12708" fmla="*/ 4395692 w 6624923"/>
              <a:gd name="connsiteY12708" fmla="*/ 2233708 h 4288440"/>
              <a:gd name="connsiteX12709" fmla="*/ 4423791 w 6624923"/>
              <a:gd name="connsiteY12709" fmla="*/ 2219611 h 4288440"/>
              <a:gd name="connsiteX12710" fmla="*/ 4442556 w 6624923"/>
              <a:gd name="connsiteY12710" fmla="*/ 2210276 h 4288440"/>
              <a:gd name="connsiteX12711" fmla="*/ 4456653 w 6624923"/>
              <a:gd name="connsiteY12711" fmla="*/ 2200847 h 4288440"/>
              <a:gd name="connsiteX12712" fmla="*/ 4461320 w 6624923"/>
              <a:gd name="connsiteY12712" fmla="*/ 2196179 h 4288440"/>
              <a:gd name="connsiteX12713" fmla="*/ 4465987 w 6624923"/>
              <a:gd name="connsiteY12713" fmla="*/ 2191512 h 4288440"/>
              <a:gd name="connsiteX12714" fmla="*/ 4480084 w 6624923"/>
              <a:gd name="connsiteY12714" fmla="*/ 2186845 h 4288440"/>
              <a:gd name="connsiteX12715" fmla="*/ 4498848 w 6624923"/>
              <a:gd name="connsiteY12715" fmla="*/ 2172748 h 4288440"/>
              <a:gd name="connsiteX12716" fmla="*/ 4522280 w 6624923"/>
              <a:gd name="connsiteY12716" fmla="*/ 2158651 h 4288440"/>
              <a:gd name="connsiteX12717" fmla="*/ 4531614 w 6624923"/>
              <a:gd name="connsiteY12717" fmla="*/ 2149221 h 4288440"/>
              <a:gd name="connsiteX12718" fmla="*/ 4536281 w 6624923"/>
              <a:gd name="connsiteY12718" fmla="*/ 2149221 h 4288440"/>
              <a:gd name="connsiteX12719" fmla="*/ 4545616 w 6624923"/>
              <a:gd name="connsiteY12719" fmla="*/ 2139791 h 4288440"/>
              <a:gd name="connsiteX12720" fmla="*/ 4559713 w 6624923"/>
              <a:gd name="connsiteY12720" fmla="*/ 2130457 h 4288440"/>
              <a:gd name="connsiteX12721" fmla="*/ 4573810 w 6624923"/>
              <a:gd name="connsiteY12721" fmla="*/ 2121122 h 4288440"/>
              <a:gd name="connsiteX12722" fmla="*/ 4587907 w 6624923"/>
              <a:gd name="connsiteY12722" fmla="*/ 2111693 h 4288440"/>
              <a:gd name="connsiteX12723" fmla="*/ 4602004 w 6624923"/>
              <a:gd name="connsiteY12723" fmla="*/ 2102263 h 4288440"/>
              <a:gd name="connsiteX12724" fmla="*/ 4620768 w 6624923"/>
              <a:gd name="connsiteY12724" fmla="*/ 2083499 h 4288440"/>
              <a:gd name="connsiteX12725" fmla="*/ 4644200 w 6624923"/>
              <a:gd name="connsiteY12725" fmla="*/ 2069402 h 4288440"/>
              <a:gd name="connsiteX12726" fmla="*/ 4662964 w 6624923"/>
              <a:gd name="connsiteY12726" fmla="*/ 2055305 h 4288440"/>
              <a:gd name="connsiteX12727" fmla="*/ 4672298 w 6624923"/>
              <a:gd name="connsiteY12727" fmla="*/ 2050637 h 4288440"/>
              <a:gd name="connsiteX12728" fmla="*/ 4681633 w 6624923"/>
              <a:gd name="connsiteY12728" fmla="*/ 2045970 h 4288440"/>
              <a:gd name="connsiteX12729" fmla="*/ 4695730 w 6624923"/>
              <a:gd name="connsiteY12729" fmla="*/ 2036540 h 4288440"/>
              <a:gd name="connsiteX12730" fmla="*/ 4723829 w 6624923"/>
              <a:gd name="connsiteY12730" fmla="*/ 2022443 h 4288440"/>
              <a:gd name="connsiteX12731" fmla="*/ 4737926 w 6624923"/>
              <a:gd name="connsiteY12731" fmla="*/ 2022443 h 4288440"/>
              <a:gd name="connsiteX12732" fmla="*/ 4756690 w 6624923"/>
              <a:gd name="connsiteY12732" fmla="*/ 2017776 h 4288440"/>
              <a:gd name="connsiteX12733" fmla="*/ 4780122 w 6624923"/>
              <a:gd name="connsiteY12733" fmla="*/ 2017776 h 4288440"/>
              <a:gd name="connsiteX12734" fmla="*/ 4784789 w 6624923"/>
              <a:gd name="connsiteY12734" fmla="*/ 2017776 h 4288440"/>
              <a:gd name="connsiteX12735" fmla="*/ 4789456 w 6624923"/>
              <a:gd name="connsiteY12735" fmla="*/ 2017776 h 4288440"/>
              <a:gd name="connsiteX12736" fmla="*/ 4784789 w 6624923"/>
              <a:gd name="connsiteY12736" fmla="*/ 2027111 h 4288440"/>
              <a:gd name="connsiteX12737" fmla="*/ 4780122 w 6624923"/>
              <a:gd name="connsiteY12737" fmla="*/ 2031778 h 4288440"/>
              <a:gd name="connsiteX12738" fmla="*/ 4770787 w 6624923"/>
              <a:gd name="connsiteY12738" fmla="*/ 2041208 h 4288440"/>
              <a:gd name="connsiteX12739" fmla="*/ 4766120 w 6624923"/>
              <a:gd name="connsiteY12739" fmla="*/ 2041208 h 4288440"/>
              <a:gd name="connsiteX12740" fmla="*/ 4761453 w 6624923"/>
              <a:gd name="connsiteY12740" fmla="*/ 2041208 h 4288440"/>
              <a:gd name="connsiteX12741" fmla="*/ 4752118 w 6624923"/>
              <a:gd name="connsiteY12741" fmla="*/ 2045875 h 4288440"/>
              <a:gd name="connsiteX12742" fmla="*/ 4728687 w 6624923"/>
              <a:gd name="connsiteY12742" fmla="*/ 2055305 h 4288440"/>
              <a:gd name="connsiteX12743" fmla="*/ 4705255 w 6624923"/>
              <a:gd name="connsiteY12743" fmla="*/ 2069402 h 4288440"/>
              <a:gd name="connsiteX12744" fmla="*/ 4691253 w 6624923"/>
              <a:gd name="connsiteY12744" fmla="*/ 2078831 h 4288440"/>
              <a:gd name="connsiteX12745" fmla="*/ 4686586 w 6624923"/>
              <a:gd name="connsiteY12745" fmla="*/ 2088261 h 4288440"/>
              <a:gd name="connsiteX12746" fmla="*/ 4667822 w 6624923"/>
              <a:gd name="connsiteY12746" fmla="*/ 2102358 h 4288440"/>
              <a:gd name="connsiteX12747" fmla="*/ 4644390 w 6624923"/>
              <a:gd name="connsiteY12747" fmla="*/ 2116455 h 4288440"/>
              <a:gd name="connsiteX12748" fmla="*/ 4630293 w 6624923"/>
              <a:gd name="connsiteY12748" fmla="*/ 2135219 h 4288440"/>
              <a:gd name="connsiteX12749" fmla="*/ 4616196 w 6624923"/>
              <a:gd name="connsiteY12749" fmla="*/ 2149316 h 4288440"/>
              <a:gd name="connsiteX12750" fmla="*/ 4602099 w 6624923"/>
              <a:gd name="connsiteY12750" fmla="*/ 2158746 h 4288440"/>
              <a:gd name="connsiteX12751" fmla="*/ 4592765 w 6624923"/>
              <a:gd name="connsiteY12751" fmla="*/ 2168081 h 4288440"/>
              <a:gd name="connsiteX12752" fmla="*/ 4578668 w 6624923"/>
              <a:gd name="connsiteY12752" fmla="*/ 2177510 h 4288440"/>
              <a:gd name="connsiteX12753" fmla="*/ 4541139 w 6624923"/>
              <a:gd name="connsiteY12753" fmla="*/ 2205609 h 4288440"/>
              <a:gd name="connsiteX12754" fmla="*/ 4508373 w 6624923"/>
              <a:gd name="connsiteY12754" fmla="*/ 2233803 h 4288440"/>
              <a:gd name="connsiteX12755" fmla="*/ 4499039 w 6624923"/>
              <a:gd name="connsiteY12755" fmla="*/ 2243233 h 4288440"/>
              <a:gd name="connsiteX12756" fmla="*/ 4494372 w 6624923"/>
              <a:gd name="connsiteY12756" fmla="*/ 2247900 h 4288440"/>
              <a:gd name="connsiteX12757" fmla="*/ 4485037 w 6624923"/>
              <a:gd name="connsiteY12757" fmla="*/ 2252567 h 4288440"/>
              <a:gd name="connsiteX12758" fmla="*/ 4466273 w 6624923"/>
              <a:gd name="connsiteY12758" fmla="*/ 2261997 h 4288440"/>
              <a:gd name="connsiteX12759" fmla="*/ 4442841 w 6624923"/>
              <a:gd name="connsiteY12759" fmla="*/ 2271332 h 4288440"/>
              <a:gd name="connsiteX12760" fmla="*/ 4424077 w 6624923"/>
              <a:gd name="connsiteY12760" fmla="*/ 2280761 h 4288440"/>
              <a:gd name="connsiteX12761" fmla="*/ 4405313 w 6624923"/>
              <a:gd name="connsiteY12761" fmla="*/ 2290191 h 4288440"/>
              <a:gd name="connsiteX12762" fmla="*/ 4377214 w 6624923"/>
              <a:gd name="connsiteY12762" fmla="*/ 2294858 h 4288440"/>
              <a:gd name="connsiteX12763" fmla="*/ 4325684 w 6624923"/>
              <a:gd name="connsiteY12763" fmla="*/ 2313623 h 4288440"/>
              <a:gd name="connsiteX12764" fmla="*/ 4274154 w 6624923"/>
              <a:gd name="connsiteY12764" fmla="*/ 2323052 h 4288440"/>
              <a:gd name="connsiteX12765" fmla="*/ 4255389 w 6624923"/>
              <a:gd name="connsiteY12765" fmla="*/ 2327720 h 4288440"/>
              <a:gd name="connsiteX12766" fmla="*/ 4241292 w 6624923"/>
              <a:gd name="connsiteY12766" fmla="*/ 2327720 h 4288440"/>
              <a:gd name="connsiteX12767" fmla="*/ 4227195 w 6624923"/>
              <a:gd name="connsiteY12767" fmla="*/ 2327720 h 4288440"/>
              <a:gd name="connsiteX12768" fmla="*/ 4222528 w 6624923"/>
              <a:gd name="connsiteY12768" fmla="*/ 2332387 h 4288440"/>
              <a:gd name="connsiteX12769" fmla="*/ 4217861 w 6624923"/>
              <a:gd name="connsiteY12769" fmla="*/ 2337054 h 4288440"/>
              <a:gd name="connsiteX12770" fmla="*/ 4213193 w 6624923"/>
              <a:gd name="connsiteY12770" fmla="*/ 2337054 h 4288440"/>
              <a:gd name="connsiteX12771" fmla="*/ 4194429 w 6624923"/>
              <a:gd name="connsiteY12771" fmla="*/ 2337054 h 4288440"/>
              <a:gd name="connsiteX12772" fmla="*/ 4170998 w 6624923"/>
              <a:gd name="connsiteY12772" fmla="*/ 2341721 h 4288440"/>
              <a:gd name="connsiteX12773" fmla="*/ 4147566 w 6624923"/>
              <a:gd name="connsiteY12773" fmla="*/ 2346389 h 4288440"/>
              <a:gd name="connsiteX12774" fmla="*/ 4133469 w 6624923"/>
              <a:gd name="connsiteY12774" fmla="*/ 2351056 h 4288440"/>
              <a:gd name="connsiteX12775" fmla="*/ 4110038 w 6624923"/>
              <a:gd name="connsiteY12775" fmla="*/ 2355723 h 4288440"/>
              <a:gd name="connsiteX12776" fmla="*/ 4053840 w 6624923"/>
              <a:gd name="connsiteY12776" fmla="*/ 2365058 h 4288440"/>
              <a:gd name="connsiteX12777" fmla="*/ 3992880 w 6624923"/>
              <a:gd name="connsiteY12777" fmla="*/ 2374487 h 4288440"/>
              <a:gd name="connsiteX12778" fmla="*/ 3936683 w 6624923"/>
              <a:gd name="connsiteY12778" fmla="*/ 2374487 h 4288440"/>
              <a:gd name="connsiteX12779" fmla="*/ 3894487 w 6624923"/>
              <a:gd name="connsiteY12779" fmla="*/ 2379155 h 4288440"/>
              <a:gd name="connsiteX12780" fmla="*/ 3875723 w 6624923"/>
              <a:gd name="connsiteY12780" fmla="*/ 2379155 h 4288440"/>
              <a:gd name="connsiteX12781" fmla="*/ 3861626 w 6624923"/>
              <a:gd name="connsiteY12781" fmla="*/ 2383822 h 4288440"/>
              <a:gd name="connsiteX12782" fmla="*/ 3824097 w 6624923"/>
              <a:gd name="connsiteY12782" fmla="*/ 2388489 h 4288440"/>
              <a:gd name="connsiteX12783" fmla="*/ 3805333 w 6624923"/>
              <a:gd name="connsiteY12783" fmla="*/ 2388489 h 4288440"/>
              <a:gd name="connsiteX12784" fmla="*/ 3795808 w 6624923"/>
              <a:gd name="connsiteY12784" fmla="*/ 2383441 h 4288440"/>
              <a:gd name="connsiteX12785" fmla="*/ 3683318 w 6624923"/>
              <a:gd name="connsiteY12785" fmla="*/ 2275523 h 4288440"/>
              <a:gd name="connsiteX12786" fmla="*/ 3687985 w 6624923"/>
              <a:gd name="connsiteY12786" fmla="*/ 2266093 h 4288440"/>
              <a:gd name="connsiteX12787" fmla="*/ 3692652 w 6624923"/>
              <a:gd name="connsiteY12787" fmla="*/ 2270760 h 4288440"/>
              <a:gd name="connsiteX12788" fmla="*/ 3687985 w 6624923"/>
              <a:gd name="connsiteY12788" fmla="*/ 2275427 h 4288440"/>
              <a:gd name="connsiteX12789" fmla="*/ 3683318 w 6624923"/>
              <a:gd name="connsiteY12789" fmla="*/ 2275427 h 4288440"/>
              <a:gd name="connsiteX12790" fmla="*/ 3758279 w 6624923"/>
              <a:gd name="connsiteY12790" fmla="*/ 2266093 h 4288440"/>
              <a:gd name="connsiteX12791" fmla="*/ 3758279 w 6624923"/>
              <a:gd name="connsiteY12791" fmla="*/ 2261426 h 4288440"/>
              <a:gd name="connsiteX12792" fmla="*/ 3762947 w 6624923"/>
              <a:gd name="connsiteY12792" fmla="*/ 2261426 h 4288440"/>
              <a:gd name="connsiteX12793" fmla="*/ 3772281 w 6624923"/>
              <a:gd name="connsiteY12793" fmla="*/ 2266093 h 4288440"/>
              <a:gd name="connsiteX12794" fmla="*/ 3772281 w 6624923"/>
              <a:gd name="connsiteY12794" fmla="*/ 2270760 h 4288440"/>
              <a:gd name="connsiteX12795" fmla="*/ 3767614 w 6624923"/>
              <a:gd name="connsiteY12795" fmla="*/ 2270760 h 4288440"/>
              <a:gd name="connsiteX12796" fmla="*/ 3762947 w 6624923"/>
              <a:gd name="connsiteY12796" fmla="*/ 2270760 h 4288440"/>
              <a:gd name="connsiteX12797" fmla="*/ 3758279 w 6624923"/>
              <a:gd name="connsiteY12797" fmla="*/ 2266093 h 4288440"/>
              <a:gd name="connsiteX12798" fmla="*/ 3833241 w 6624923"/>
              <a:gd name="connsiteY12798" fmla="*/ 2256758 h 4288440"/>
              <a:gd name="connsiteX12799" fmla="*/ 3842576 w 6624923"/>
              <a:gd name="connsiteY12799" fmla="*/ 2252091 h 4288440"/>
              <a:gd name="connsiteX12800" fmla="*/ 3847243 w 6624923"/>
              <a:gd name="connsiteY12800" fmla="*/ 2256758 h 4288440"/>
              <a:gd name="connsiteX12801" fmla="*/ 3842576 w 6624923"/>
              <a:gd name="connsiteY12801" fmla="*/ 2261426 h 4288440"/>
              <a:gd name="connsiteX12802" fmla="*/ 3837908 w 6624923"/>
              <a:gd name="connsiteY12802" fmla="*/ 2261426 h 4288440"/>
              <a:gd name="connsiteX12803" fmla="*/ 3833241 w 6624923"/>
              <a:gd name="connsiteY12803" fmla="*/ 2261426 h 4288440"/>
              <a:gd name="connsiteX12804" fmla="*/ 3833241 w 6624923"/>
              <a:gd name="connsiteY12804" fmla="*/ 2256758 h 4288440"/>
              <a:gd name="connsiteX12805" fmla="*/ 3800475 w 6624923"/>
              <a:gd name="connsiteY12805" fmla="*/ 2251996 h 4288440"/>
              <a:gd name="connsiteX12806" fmla="*/ 3805142 w 6624923"/>
              <a:gd name="connsiteY12806" fmla="*/ 2247329 h 4288440"/>
              <a:gd name="connsiteX12807" fmla="*/ 3809810 w 6624923"/>
              <a:gd name="connsiteY12807" fmla="*/ 2251996 h 4288440"/>
              <a:gd name="connsiteX12808" fmla="*/ 3805142 w 6624923"/>
              <a:gd name="connsiteY12808" fmla="*/ 2256663 h 4288440"/>
              <a:gd name="connsiteX12809" fmla="*/ 3800475 w 6624923"/>
              <a:gd name="connsiteY12809" fmla="*/ 2251996 h 4288440"/>
              <a:gd name="connsiteX12810" fmla="*/ 4062889 w 6624923"/>
              <a:gd name="connsiteY12810" fmla="*/ 2242661 h 4288440"/>
              <a:gd name="connsiteX12811" fmla="*/ 4072223 w 6624923"/>
              <a:gd name="connsiteY12811" fmla="*/ 2233232 h 4288440"/>
              <a:gd name="connsiteX12812" fmla="*/ 4100322 w 6624923"/>
              <a:gd name="connsiteY12812" fmla="*/ 2219135 h 4288440"/>
              <a:gd name="connsiteX12813" fmla="*/ 4109657 w 6624923"/>
              <a:gd name="connsiteY12813" fmla="*/ 2214467 h 4288440"/>
              <a:gd name="connsiteX12814" fmla="*/ 4118991 w 6624923"/>
              <a:gd name="connsiteY12814" fmla="*/ 2214467 h 4288440"/>
              <a:gd name="connsiteX12815" fmla="*/ 4128326 w 6624923"/>
              <a:gd name="connsiteY12815" fmla="*/ 2209800 h 4288440"/>
              <a:gd name="connsiteX12816" fmla="*/ 4137660 w 6624923"/>
              <a:gd name="connsiteY12816" fmla="*/ 2200370 h 4288440"/>
              <a:gd name="connsiteX12817" fmla="*/ 4151757 w 6624923"/>
              <a:gd name="connsiteY12817" fmla="*/ 2191036 h 4288440"/>
              <a:gd name="connsiteX12818" fmla="*/ 4165854 w 6624923"/>
              <a:gd name="connsiteY12818" fmla="*/ 2181606 h 4288440"/>
              <a:gd name="connsiteX12819" fmla="*/ 4175189 w 6624923"/>
              <a:gd name="connsiteY12819" fmla="*/ 2176939 h 4288440"/>
              <a:gd name="connsiteX12820" fmla="*/ 4179856 w 6624923"/>
              <a:gd name="connsiteY12820" fmla="*/ 2167509 h 4288440"/>
              <a:gd name="connsiteX12821" fmla="*/ 4184523 w 6624923"/>
              <a:gd name="connsiteY12821" fmla="*/ 2153412 h 4288440"/>
              <a:gd name="connsiteX12822" fmla="*/ 4193858 w 6624923"/>
              <a:gd name="connsiteY12822" fmla="*/ 2148745 h 4288440"/>
              <a:gd name="connsiteX12823" fmla="*/ 4212622 w 6624923"/>
              <a:gd name="connsiteY12823" fmla="*/ 2139315 h 4288440"/>
              <a:gd name="connsiteX12824" fmla="*/ 4226719 w 6624923"/>
              <a:gd name="connsiteY12824" fmla="*/ 2139315 h 4288440"/>
              <a:gd name="connsiteX12825" fmla="*/ 4240816 w 6624923"/>
              <a:gd name="connsiteY12825" fmla="*/ 2134648 h 4288440"/>
              <a:gd name="connsiteX12826" fmla="*/ 4245483 w 6624923"/>
              <a:gd name="connsiteY12826" fmla="*/ 2134648 h 4288440"/>
              <a:gd name="connsiteX12827" fmla="*/ 4250150 w 6624923"/>
              <a:gd name="connsiteY12827" fmla="*/ 2139315 h 4288440"/>
              <a:gd name="connsiteX12828" fmla="*/ 4245483 w 6624923"/>
              <a:gd name="connsiteY12828" fmla="*/ 2148745 h 4288440"/>
              <a:gd name="connsiteX12829" fmla="*/ 4231386 w 6624923"/>
              <a:gd name="connsiteY12829" fmla="*/ 2153412 h 4288440"/>
              <a:gd name="connsiteX12830" fmla="*/ 4217289 w 6624923"/>
              <a:gd name="connsiteY12830" fmla="*/ 2162747 h 4288440"/>
              <a:gd name="connsiteX12831" fmla="*/ 4217289 w 6624923"/>
              <a:gd name="connsiteY12831" fmla="*/ 2162747 h 4288440"/>
              <a:gd name="connsiteX12832" fmla="*/ 4212622 w 6624923"/>
              <a:gd name="connsiteY12832" fmla="*/ 2167414 h 4288440"/>
              <a:gd name="connsiteX12833" fmla="*/ 4203288 w 6624923"/>
              <a:gd name="connsiteY12833" fmla="*/ 2172081 h 4288440"/>
              <a:gd name="connsiteX12834" fmla="*/ 4193953 w 6624923"/>
              <a:gd name="connsiteY12834" fmla="*/ 2176748 h 4288440"/>
              <a:gd name="connsiteX12835" fmla="*/ 4179856 w 6624923"/>
              <a:gd name="connsiteY12835" fmla="*/ 2186178 h 4288440"/>
              <a:gd name="connsiteX12836" fmla="*/ 4165759 w 6624923"/>
              <a:gd name="connsiteY12836" fmla="*/ 2195513 h 4288440"/>
              <a:gd name="connsiteX12837" fmla="*/ 4151662 w 6624923"/>
              <a:gd name="connsiteY12837" fmla="*/ 2204847 h 4288440"/>
              <a:gd name="connsiteX12838" fmla="*/ 4137565 w 6624923"/>
              <a:gd name="connsiteY12838" fmla="*/ 2218944 h 4288440"/>
              <a:gd name="connsiteX12839" fmla="*/ 4118801 w 6624923"/>
              <a:gd name="connsiteY12839" fmla="*/ 2228374 h 4288440"/>
              <a:gd name="connsiteX12840" fmla="*/ 4095369 w 6624923"/>
              <a:gd name="connsiteY12840" fmla="*/ 2237708 h 4288440"/>
              <a:gd name="connsiteX12841" fmla="*/ 4076605 w 6624923"/>
              <a:gd name="connsiteY12841" fmla="*/ 2242376 h 4288440"/>
              <a:gd name="connsiteX12842" fmla="*/ 4062508 w 6624923"/>
              <a:gd name="connsiteY12842" fmla="*/ 2247043 h 4288440"/>
              <a:gd name="connsiteX12843" fmla="*/ 4062508 w 6624923"/>
              <a:gd name="connsiteY12843" fmla="*/ 2242661 h 4288440"/>
              <a:gd name="connsiteX12844" fmla="*/ 3777044 w 6624923"/>
              <a:gd name="connsiteY12844" fmla="*/ 2176939 h 4288440"/>
              <a:gd name="connsiteX12845" fmla="*/ 3772376 w 6624923"/>
              <a:gd name="connsiteY12845" fmla="*/ 2167509 h 4288440"/>
              <a:gd name="connsiteX12846" fmla="*/ 3781711 w 6624923"/>
              <a:gd name="connsiteY12846" fmla="*/ 2158175 h 4288440"/>
              <a:gd name="connsiteX12847" fmla="*/ 3781711 w 6624923"/>
              <a:gd name="connsiteY12847" fmla="*/ 2158175 h 4288440"/>
              <a:gd name="connsiteX12848" fmla="*/ 3781711 w 6624923"/>
              <a:gd name="connsiteY12848" fmla="*/ 2162842 h 4288440"/>
              <a:gd name="connsiteX12849" fmla="*/ 3781711 w 6624923"/>
              <a:gd name="connsiteY12849" fmla="*/ 2162842 h 4288440"/>
              <a:gd name="connsiteX12850" fmla="*/ 3791141 w 6624923"/>
              <a:gd name="connsiteY12850" fmla="*/ 2158175 h 4288440"/>
              <a:gd name="connsiteX12851" fmla="*/ 3800475 w 6624923"/>
              <a:gd name="connsiteY12851" fmla="*/ 2148745 h 4288440"/>
              <a:gd name="connsiteX12852" fmla="*/ 3805142 w 6624923"/>
              <a:gd name="connsiteY12852" fmla="*/ 2144078 h 4288440"/>
              <a:gd name="connsiteX12853" fmla="*/ 3814477 w 6624923"/>
              <a:gd name="connsiteY12853" fmla="*/ 2144078 h 4288440"/>
              <a:gd name="connsiteX12854" fmla="*/ 3814477 w 6624923"/>
              <a:gd name="connsiteY12854" fmla="*/ 2134648 h 4288440"/>
              <a:gd name="connsiteX12855" fmla="*/ 3819144 w 6624923"/>
              <a:gd name="connsiteY12855" fmla="*/ 2129981 h 4288440"/>
              <a:gd name="connsiteX12856" fmla="*/ 3823811 w 6624923"/>
              <a:gd name="connsiteY12856" fmla="*/ 2129981 h 4288440"/>
              <a:gd name="connsiteX12857" fmla="*/ 3837908 w 6624923"/>
              <a:gd name="connsiteY12857" fmla="*/ 2125313 h 4288440"/>
              <a:gd name="connsiteX12858" fmla="*/ 3842576 w 6624923"/>
              <a:gd name="connsiteY12858" fmla="*/ 2120646 h 4288440"/>
              <a:gd name="connsiteX12859" fmla="*/ 3851910 w 6624923"/>
              <a:gd name="connsiteY12859" fmla="*/ 2120646 h 4288440"/>
              <a:gd name="connsiteX12860" fmla="*/ 3856578 w 6624923"/>
              <a:gd name="connsiteY12860" fmla="*/ 2120646 h 4288440"/>
              <a:gd name="connsiteX12861" fmla="*/ 3851910 w 6624923"/>
              <a:gd name="connsiteY12861" fmla="*/ 2134743 h 4288440"/>
              <a:gd name="connsiteX12862" fmla="*/ 3847243 w 6624923"/>
              <a:gd name="connsiteY12862" fmla="*/ 2144173 h 4288440"/>
              <a:gd name="connsiteX12863" fmla="*/ 3837908 w 6624923"/>
              <a:gd name="connsiteY12863" fmla="*/ 2144173 h 4288440"/>
              <a:gd name="connsiteX12864" fmla="*/ 3828574 w 6624923"/>
              <a:gd name="connsiteY12864" fmla="*/ 2144173 h 4288440"/>
              <a:gd name="connsiteX12865" fmla="*/ 3823907 w 6624923"/>
              <a:gd name="connsiteY12865" fmla="*/ 2148840 h 4288440"/>
              <a:gd name="connsiteX12866" fmla="*/ 3819239 w 6624923"/>
              <a:gd name="connsiteY12866" fmla="*/ 2153507 h 4288440"/>
              <a:gd name="connsiteX12867" fmla="*/ 3814572 w 6624923"/>
              <a:gd name="connsiteY12867" fmla="*/ 2153507 h 4288440"/>
              <a:gd name="connsiteX12868" fmla="*/ 3805238 w 6624923"/>
              <a:gd name="connsiteY12868" fmla="*/ 2153507 h 4288440"/>
              <a:gd name="connsiteX12869" fmla="*/ 3805238 w 6624923"/>
              <a:gd name="connsiteY12869" fmla="*/ 2158175 h 4288440"/>
              <a:gd name="connsiteX12870" fmla="*/ 3800570 w 6624923"/>
              <a:gd name="connsiteY12870" fmla="*/ 2167509 h 4288440"/>
              <a:gd name="connsiteX12871" fmla="*/ 3795903 w 6624923"/>
              <a:gd name="connsiteY12871" fmla="*/ 2172176 h 4288440"/>
              <a:gd name="connsiteX12872" fmla="*/ 3777044 w 6624923"/>
              <a:gd name="connsiteY12872" fmla="*/ 2176939 h 4288440"/>
              <a:gd name="connsiteX12873" fmla="*/ 3917633 w 6624923"/>
              <a:gd name="connsiteY12873" fmla="*/ 2158175 h 4288440"/>
              <a:gd name="connsiteX12874" fmla="*/ 3917633 w 6624923"/>
              <a:gd name="connsiteY12874" fmla="*/ 2153507 h 4288440"/>
              <a:gd name="connsiteX12875" fmla="*/ 3922300 w 6624923"/>
              <a:gd name="connsiteY12875" fmla="*/ 2148840 h 4288440"/>
              <a:gd name="connsiteX12876" fmla="*/ 3936397 w 6624923"/>
              <a:gd name="connsiteY12876" fmla="*/ 2144173 h 4288440"/>
              <a:gd name="connsiteX12877" fmla="*/ 3950494 w 6624923"/>
              <a:gd name="connsiteY12877" fmla="*/ 2139506 h 4288440"/>
              <a:gd name="connsiteX12878" fmla="*/ 3959828 w 6624923"/>
              <a:gd name="connsiteY12878" fmla="*/ 2130171 h 4288440"/>
              <a:gd name="connsiteX12879" fmla="*/ 3978593 w 6624923"/>
              <a:gd name="connsiteY12879" fmla="*/ 2116074 h 4288440"/>
              <a:gd name="connsiteX12880" fmla="*/ 3987927 w 6624923"/>
              <a:gd name="connsiteY12880" fmla="*/ 2120741 h 4288440"/>
              <a:gd name="connsiteX12881" fmla="*/ 3983260 w 6624923"/>
              <a:gd name="connsiteY12881" fmla="*/ 2130076 h 4288440"/>
              <a:gd name="connsiteX12882" fmla="*/ 3973925 w 6624923"/>
              <a:gd name="connsiteY12882" fmla="*/ 2139410 h 4288440"/>
              <a:gd name="connsiteX12883" fmla="*/ 3964591 w 6624923"/>
              <a:gd name="connsiteY12883" fmla="*/ 2148840 h 4288440"/>
              <a:gd name="connsiteX12884" fmla="*/ 3959924 w 6624923"/>
              <a:gd name="connsiteY12884" fmla="*/ 2148840 h 4288440"/>
              <a:gd name="connsiteX12885" fmla="*/ 3950589 w 6624923"/>
              <a:gd name="connsiteY12885" fmla="*/ 2158270 h 4288440"/>
              <a:gd name="connsiteX12886" fmla="*/ 3945922 w 6624923"/>
              <a:gd name="connsiteY12886" fmla="*/ 2158270 h 4288440"/>
              <a:gd name="connsiteX12887" fmla="*/ 3941255 w 6624923"/>
              <a:gd name="connsiteY12887" fmla="*/ 2158270 h 4288440"/>
              <a:gd name="connsiteX12888" fmla="*/ 3936587 w 6624923"/>
              <a:gd name="connsiteY12888" fmla="*/ 2153603 h 4288440"/>
              <a:gd name="connsiteX12889" fmla="*/ 3931920 w 6624923"/>
              <a:gd name="connsiteY12889" fmla="*/ 2158270 h 4288440"/>
              <a:gd name="connsiteX12890" fmla="*/ 3922586 w 6624923"/>
              <a:gd name="connsiteY12890" fmla="*/ 2158270 h 4288440"/>
              <a:gd name="connsiteX12891" fmla="*/ 3917633 w 6624923"/>
              <a:gd name="connsiteY12891" fmla="*/ 2158270 h 4288440"/>
              <a:gd name="connsiteX12892" fmla="*/ 2619566 w 6624923"/>
              <a:gd name="connsiteY12892" fmla="*/ 2134743 h 4288440"/>
              <a:gd name="connsiteX12893" fmla="*/ 2619566 w 6624923"/>
              <a:gd name="connsiteY12893" fmla="*/ 2130076 h 4288440"/>
              <a:gd name="connsiteX12894" fmla="*/ 2619566 w 6624923"/>
              <a:gd name="connsiteY12894" fmla="*/ 2130076 h 4288440"/>
              <a:gd name="connsiteX12895" fmla="*/ 2619566 w 6624923"/>
              <a:gd name="connsiteY12895" fmla="*/ 2139410 h 4288440"/>
              <a:gd name="connsiteX12896" fmla="*/ 2619566 w 6624923"/>
              <a:gd name="connsiteY12896" fmla="*/ 2139410 h 4288440"/>
              <a:gd name="connsiteX12897" fmla="*/ 2619566 w 6624923"/>
              <a:gd name="connsiteY12897" fmla="*/ 2134743 h 4288440"/>
              <a:gd name="connsiteX12898" fmla="*/ 1382363 w 6624923"/>
              <a:gd name="connsiteY12898" fmla="*/ 2115979 h 4288440"/>
              <a:gd name="connsiteX12899" fmla="*/ 1382363 w 6624923"/>
              <a:gd name="connsiteY12899" fmla="*/ 2101882 h 4288440"/>
              <a:gd name="connsiteX12900" fmla="*/ 1387031 w 6624923"/>
              <a:gd name="connsiteY12900" fmla="*/ 2092452 h 4288440"/>
              <a:gd name="connsiteX12901" fmla="*/ 1387031 w 6624923"/>
              <a:gd name="connsiteY12901" fmla="*/ 2059591 h 4288440"/>
              <a:gd name="connsiteX12902" fmla="*/ 1391698 w 6624923"/>
              <a:gd name="connsiteY12902" fmla="*/ 2036159 h 4288440"/>
              <a:gd name="connsiteX12903" fmla="*/ 1391698 w 6624923"/>
              <a:gd name="connsiteY12903" fmla="*/ 2026730 h 4288440"/>
              <a:gd name="connsiteX12904" fmla="*/ 1396365 w 6624923"/>
              <a:gd name="connsiteY12904" fmla="*/ 2017395 h 4288440"/>
              <a:gd name="connsiteX12905" fmla="*/ 1396365 w 6624923"/>
              <a:gd name="connsiteY12905" fmla="*/ 2012728 h 4288440"/>
              <a:gd name="connsiteX12906" fmla="*/ 1396365 w 6624923"/>
              <a:gd name="connsiteY12906" fmla="*/ 2003298 h 4288440"/>
              <a:gd name="connsiteX12907" fmla="*/ 1396365 w 6624923"/>
              <a:gd name="connsiteY12907" fmla="*/ 1998631 h 4288440"/>
              <a:gd name="connsiteX12908" fmla="*/ 1401032 w 6624923"/>
              <a:gd name="connsiteY12908" fmla="*/ 1993964 h 4288440"/>
              <a:gd name="connsiteX12909" fmla="*/ 1401032 w 6624923"/>
              <a:gd name="connsiteY12909" fmla="*/ 1984629 h 4288440"/>
              <a:gd name="connsiteX12910" fmla="*/ 1401032 w 6624923"/>
              <a:gd name="connsiteY12910" fmla="*/ 1979962 h 4288440"/>
              <a:gd name="connsiteX12911" fmla="*/ 1405700 w 6624923"/>
              <a:gd name="connsiteY12911" fmla="*/ 1979962 h 4288440"/>
              <a:gd name="connsiteX12912" fmla="*/ 1419797 w 6624923"/>
              <a:gd name="connsiteY12912" fmla="*/ 1994059 h 4288440"/>
              <a:gd name="connsiteX12913" fmla="*/ 1424464 w 6624923"/>
              <a:gd name="connsiteY12913" fmla="*/ 2003489 h 4288440"/>
              <a:gd name="connsiteX12914" fmla="*/ 1419797 w 6624923"/>
              <a:gd name="connsiteY12914" fmla="*/ 2008156 h 4288440"/>
              <a:gd name="connsiteX12915" fmla="*/ 1415129 w 6624923"/>
              <a:gd name="connsiteY12915" fmla="*/ 2012823 h 4288440"/>
              <a:gd name="connsiteX12916" fmla="*/ 1419797 w 6624923"/>
              <a:gd name="connsiteY12916" fmla="*/ 2017490 h 4288440"/>
              <a:gd name="connsiteX12917" fmla="*/ 1424464 w 6624923"/>
              <a:gd name="connsiteY12917" fmla="*/ 2022158 h 4288440"/>
              <a:gd name="connsiteX12918" fmla="*/ 1419797 w 6624923"/>
              <a:gd name="connsiteY12918" fmla="*/ 2026825 h 4288440"/>
              <a:gd name="connsiteX12919" fmla="*/ 1419797 w 6624923"/>
              <a:gd name="connsiteY12919" fmla="*/ 2026825 h 4288440"/>
              <a:gd name="connsiteX12920" fmla="*/ 1415129 w 6624923"/>
              <a:gd name="connsiteY12920" fmla="*/ 2022158 h 4288440"/>
              <a:gd name="connsiteX12921" fmla="*/ 1410462 w 6624923"/>
              <a:gd name="connsiteY12921" fmla="*/ 2017490 h 4288440"/>
              <a:gd name="connsiteX12922" fmla="*/ 1405795 w 6624923"/>
              <a:gd name="connsiteY12922" fmla="*/ 2017490 h 4288440"/>
              <a:gd name="connsiteX12923" fmla="*/ 1405795 w 6624923"/>
              <a:gd name="connsiteY12923" fmla="*/ 2022158 h 4288440"/>
              <a:gd name="connsiteX12924" fmla="*/ 1410462 w 6624923"/>
              <a:gd name="connsiteY12924" fmla="*/ 2036255 h 4288440"/>
              <a:gd name="connsiteX12925" fmla="*/ 1415129 w 6624923"/>
              <a:gd name="connsiteY12925" fmla="*/ 2045684 h 4288440"/>
              <a:gd name="connsiteX12926" fmla="*/ 1410462 w 6624923"/>
              <a:gd name="connsiteY12926" fmla="*/ 2050352 h 4288440"/>
              <a:gd name="connsiteX12927" fmla="*/ 1405795 w 6624923"/>
              <a:gd name="connsiteY12927" fmla="*/ 2055019 h 4288440"/>
              <a:gd name="connsiteX12928" fmla="*/ 1405795 w 6624923"/>
              <a:gd name="connsiteY12928" fmla="*/ 2069116 h 4288440"/>
              <a:gd name="connsiteX12929" fmla="*/ 1401128 w 6624923"/>
              <a:gd name="connsiteY12929" fmla="*/ 2078546 h 4288440"/>
              <a:gd name="connsiteX12930" fmla="*/ 1396460 w 6624923"/>
              <a:gd name="connsiteY12930" fmla="*/ 2092643 h 4288440"/>
              <a:gd name="connsiteX12931" fmla="*/ 1391793 w 6624923"/>
              <a:gd name="connsiteY12931" fmla="*/ 2102072 h 4288440"/>
              <a:gd name="connsiteX12932" fmla="*/ 1391793 w 6624923"/>
              <a:gd name="connsiteY12932" fmla="*/ 2116169 h 4288440"/>
              <a:gd name="connsiteX12933" fmla="*/ 1387126 w 6624923"/>
              <a:gd name="connsiteY12933" fmla="*/ 2125599 h 4288440"/>
              <a:gd name="connsiteX12934" fmla="*/ 1382459 w 6624923"/>
              <a:gd name="connsiteY12934" fmla="*/ 2130266 h 4288440"/>
              <a:gd name="connsiteX12935" fmla="*/ 1382459 w 6624923"/>
              <a:gd name="connsiteY12935" fmla="*/ 2130266 h 4288440"/>
              <a:gd name="connsiteX12936" fmla="*/ 1382459 w 6624923"/>
              <a:gd name="connsiteY12936" fmla="*/ 2115979 h 4288440"/>
              <a:gd name="connsiteX12937" fmla="*/ 1415225 w 6624923"/>
              <a:gd name="connsiteY12937" fmla="*/ 1998631 h 4288440"/>
              <a:gd name="connsiteX12938" fmla="*/ 1410557 w 6624923"/>
              <a:gd name="connsiteY12938" fmla="*/ 1993964 h 4288440"/>
              <a:gd name="connsiteX12939" fmla="*/ 1410557 w 6624923"/>
              <a:gd name="connsiteY12939" fmla="*/ 1993964 h 4288440"/>
              <a:gd name="connsiteX12940" fmla="*/ 1401223 w 6624923"/>
              <a:gd name="connsiteY12940" fmla="*/ 1998631 h 4288440"/>
              <a:gd name="connsiteX12941" fmla="*/ 1401223 w 6624923"/>
              <a:gd name="connsiteY12941" fmla="*/ 2003298 h 4288440"/>
              <a:gd name="connsiteX12942" fmla="*/ 1410557 w 6624923"/>
              <a:gd name="connsiteY12942" fmla="*/ 2007965 h 4288440"/>
              <a:gd name="connsiteX12943" fmla="*/ 1415225 w 6624923"/>
              <a:gd name="connsiteY12943" fmla="*/ 1998631 h 4288440"/>
              <a:gd name="connsiteX12944" fmla="*/ 4011359 w 6624923"/>
              <a:gd name="connsiteY12944" fmla="*/ 2120646 h 4288440"/>
              <a:gd name="connsiteX12945" fmla="*/ 4011359 w 6624923"/>
              <a:gd name="connsiteY12945" fmla="*/ 2120646 h 4288440"/>
              <a:gd name="connsiteX12946" fmla="*/ 4016026 w 6624923"/>
              <a:gd name="connsiteY12946" fmla="*/ 2120646 h 4288440"/>
              <a:gd name="connsiteX12947" fmla="*/ 4020693 w 6624923"/>
              <a:gd name="connsiteY12947" fmla="*/ 2120646 h 4288440"/>
              <a:gd name="connsiteX12948" fmla="*/ 4016026 w 6624923"/>
              <a:gd name="connsiteY12948" fmla="*/ 2115979 h 4288440"/>
              <a:gd name="connsiteX12949" fmla="*/ 4011359 w 6624923"/>
              <a:gd name="connsiteY12949" fmla="*/ 2111312 h 4288440"/>
              <a:gd name="connsiteX12950" fmla="*/ 4006691 w 6624923"/>
              <a:gd name="connsiteY12950" fmla="*/ 2115979 h 4288440"/>
              <a:gd name="connsiteX12951" fmla="*/ 3997357 w 6624923"/>
              <a:gd name="connsiteY12951" fmla="*/ 2120646 h 4288440"/>
              <a:gd name="connsiteX12952" fmla="*/ 3997357 w 6624923"/>
              <a:gd name="connsiteY12952" fmla="*/ 2115979 h 4288440"/>
              <a:gd name="connsiteX12953" fmla="*/ 4006691 w 6624923"/>
              <a:gd name="connsiteY12953" fmla="*/ 2106549 h 4288440"/>
              <a:gd name="connsiteX12954" fmla="*/ 4020788 w 6624923"/>
              <a:gd name="connsiteY12954" fmla="*/ 2097215 h 4288440"/>
              <a:gd name="connsiteX12955" fmla="*/ 4030123 w 6624923"/>
              <a:gd name="connsiteY12955" fmla="*/ 2092547 h 4288440"/>
              <a:gd name="connsiteX12956" fmla="*/ 4034790 w 6624923"/>
              <a:gd name="connsiteY12956" fmla="*/ 2092547 h 4288440"/>
              <a:gd name="connsiteX12957" fmla="*/ 4039457 w 6624923"/>
              <a:gd name="connsiteY12957" fmla="*/ 2087880 h 4288440"/>
              <a:gd name="connsiteX12958" fmla="*/ 4048792 w 6624923"/>
              <a:gd name="connsiteY12958" fmla="*/ 2083213 h 4288440"/>
              <a:gd name="connsiteX12959" fmla="*/ 4053459 w 6624923"/>
              <a:gd name="connsiteY12959" fmla="*/ 2083213 h 4288440"/>
              <a:gd name="connsiteX12960" fmla="*/ 4058126 w 6624923"/>
              <a:gd name="connsiteY12960" fmla="*/ 2087880 h 4288440"/>
              <a:gd name="connsiteX12961" fmla="*/ 4053459 w 6624923"/>
              <a:gd name="connsiteY12961" fmla="*/ 2097215 h 4288440"/>
              <a:gd name="connsiteX12962" fmla="*/ 4044124 w 6624923"/>
              <a:gd name="connsiteY12962" fmla="*/ 2106549 h 4288440"/>
              <a:gd name="connsiteX12963" fmla="*/ 4034790 w 6624923"/>
              <a:gd name="connsiteY12963" fmla="*/ 2115979 h 4288440"/>
              <a:gd name="connsiteX12964" fmla="*/ 4030123 w 6624923"/>
              <a:gd name="connsiteY12964" fmla="*/ 2115979 h 4288440"/>
              <a:gd name="connsiteX12965" fmla="*/ 4025456 w 6624923"/>
              <a:gd name="connsiteY12965" fmla="*/ 2120646 h 4288440"/>
              <a:gd name="connsiteX12966" fmla="*/ 4020788 w 6624923"/>
              <a:gd name="connsiteY12966" fmla="*/ 2125313 h 4288440"/>
              <a:gd name="connsiteX12967" fmla="*/ 4011359 w 6624923"/>
              <a:gd name="connsiteY12967" fmla="*/ 2120646 h 4288440"/>
              <a:gd name="connsiteX12968" fmla="*/ 4390930 w 6624923"/>
              <a:gd name="connsiteY12968" fmla="*/ 2083118 h 4288440"/>
              <a:gd name="connsiteX12969" fmla="*/ 4395597 w 6624923"/>
              <a:gd name="connsiteY12969" fmla="*/ 2078450 h 4288440"/>
              <a:gd name="connsiteX12970" fmla="*/ 4409694 w 6624923"/>
              <a:gd name="connsiteY12970" fmla="*/ 2064353 h 4288440"/>
              <a:gd name="connsiteX12971" fmla="*/ 4437793 w 6624923"/>
              <a:gd name="connsiteY12971" fmla="*/ 2036159 h 4288440"/>
              <a:gd name="connsiteX12972" fmla="*/ 4475322 w 6624923"/>
              <a:gd name="connsiteY12972" fmla="*/ 2022062 h 4288440"/>
              <a:gd name="connsiteX12973" fmla="*/ 4489418 w 6624923"/>
              <a:gd name="connsiteY12973" fmla="*/ 2022062 h 4288440"/>
              <a:gd name="connsiteX12974" fmla="*/ 4494086 w 6624923"/>
              <a:gd name="connsiteY12974" fmla="*/ 2026730 h 4288440"/>
              <a:gd name="connsiteX12975" fmla="*/ 4489418 w 6624923"/>
              <a:gd name="connsiteY12975" fmla="*/ 2031397 h 4288440"/>
              <a:gd name="connsiteX12976" fmla="*/ 4480084 w 6624923"/>
              <a:gd name="connsiteY12976" fmla="*/ 2036064 h 4288440"/>
              <a:gd name="connsiteX12977" fmla="*/ 4465987 w 6624923"/>
              <a:gd name="connsiteY12977" fmla="*/ 2040731 h 4288440"/>
              <a:gd name="connsiteX12978" fmla="*/ 4456653 w 6624923"/>
              <a:gd name="connsiteY12978" fmla="*/ 2045399 h 4288440"/>
              <a:gd name="connsiteX12979" fmla="*/ 4451985 w 6624923"/>
              <a:gd name="connsiteY12979" fmla="*/ 2045399 h 4288440"/>
              <a:gd name="connsiteX12980" fmla="*/ 4442651 w 6624923"/>
              <a:gd name="connsiteY12980" fmla="*/ 2054828 h 4288440"/>
              <a:gd name="connsiteX12981" fmla="*/ 4437983 w 6624923"/>
              <a:gd name="connsiteY12981" fmla="*/ 2059496 h 4288440"/>
              <a:gd name="connsiteX12982" fmla="*/ 4433316 w 6624923"/>
              <a:gd name="connsiteY12982" fmla="*/ 2068925 h 4288440"/>
              <a:gd name="connsiteX12983" fmla="*/ 4433316 w 6624923"/>
              <a:gd name="connsiteY12983" fmla="*/ 2073593 h 4288440"/>
              <a:gd name="connsiteX12984" fmla="*/ 4419219 w 6624923"/>
              <a:gd name="connsiteY12984" fmla="*/ 2083022 h 4288440"/>
              <a:gd name="connsiteX12985" fmla="*/ 4400455 w 6624923"/>
              <a:gd name="connsiteY12985" fmla="*/ 2087689 h 4288440"/>
              <a:gd name="connsiteX12986" fmla="*/ 4395788 w 6624923"/>
              <a:gd name="connsiteY12986" fmla="*/ 2087689 h 4288440"/>
              <a:gd name="connsiteX12987" fmla="*/ 4390930 w 6624923"/>
              <a:gd name="connsiteY12987" fmla="*/ 2083118 h 4288440"/>
              <a:gd name="connsiteX12988" fmla="*/ 1419892 w 6624923"/>
              <a:gd name="connsiteY12988" fmla="*/ 1989296 h 4288440"/>
              <a:gd name="connsiteX12989" fmla="*/ 1419892 w 6624923"/>
              <a:gd name="connsiteY12989" fmla="*/ 1979962 h 4288440"/>
              <a:gd name="connsiteX12990" fmla="*/ 1424559 w 6624923"/>
              <a:gd name="connsiteY12990" fmla="*/ 1979962 h 4288440"/>
              <a:gd name="connsiteX12991" fmla="*/ 1429226 w 6624923"/>
              <a:gd name="connsiteY12991" fmla="*/ 1989296 h 4288440"/>
              <a:gd name="connsiteX12992" fmla="*/ 1424559 w 6624923"/>
              <a:gd name="connsiteY12992" fmla="*/ 1993964 h 4288440"/>
              <a:gd name="connsiteX12993" fmla="*/ 1419892 w 6624923"/>
              <a:gd name="connsiteY12993" fmla="*/ 1989296 h 4288440"/>
              <a:gd name="connsiteX12994" fmla="*/ 3120962 w 6624923"/>
              <a:gd name="connsiteY12994" fmla="*/ 1975199 h 4288440"/>
              <a:gd name="connsiteX12995" fmla="*/ 3120962 w 6624923"/>
              <a:gd name="connsiteY12995" fmla="*/ 1970532 h 4288440"/>
              <a:gd name="connsiteX12996" fmla="*/ 3120962 w 6624923"/>
              <a:gd name="connsiteY12996" fmla="*/ 1965865 h 4288440"/>
              <a:gd name="connsiteX12997" fmla="*/ 3116295 w 6624923"/>
              <a:gd name="connsiteY12997" fmla="*/ 1956530 h 4288440"/>
              <a:gd name="connsiteX12998" fmla="*/ 3116295 w 6624923"/>
              <a:gd name="connsiteY12998" fmla="*/ 1947196 h 4288440"/>
              <a:gd name="connsiteX12999" fmla="*/ 3111627 w 6624923"/>
              <a:gd name="connsiteY12999" fmla="*/ 1919002 h 4288440"/>
              <a:gd name="connsiteX13000" fmla="*/ 3111627 w 6624923"/>
              <a:gd name="connsiteY13000" fmla="*/ 1886141 h 4288440"/>
              <a:gd name="connsiteX13001" fmla="*/ 3106960 w 6624923"/>
              <a:gd name="connsiteY13001" fmla="*/ 1872043 h 4288440"/>
              <a:gd name="connsiteX13002" fmla="*/ 3102293 w 6624923"/>
              <a:gd name="connsiteY13002" fmla="*/ 1867376 h 4288440"/>
              <a:gd name="connsiteX13003" fmla="*/ 3097625 w 6624923"/>
              <a:gd name="connsiteY13003" fmla="*/ 1857947 h 4288440"/>
              <a:gd name="connsiteX13004" fmla="*/ 3097625 w 6624923"/>
              <a:gd name="connsiteY13004" fmla="*/ 1848612 h 4288440"/>
              <a:gd name="connsiteX13005" fmla="*/ 3092958 w 6624923"/>
              <a:gd name="connsiteY13005" fmla="*/ 1839182 h 4288440"/>
              <a:gd name="connsiteX13006" fmla="*/ 3088291 w 6624923"/>
              <a:gd name="connsiteY13006" fmla="*/ 1825085 h 4288440"/>
              <a:gd name="connsiteX13007" fmla="*/ 3069527 w 6624923"/>
              <a:gd name="connsiteY13007" fmla="*/ 1787557 h 4288440"/>
              <a:gd name="connsiteX13008" fmla="*/ 3050762 w 6624923"/>
              <a:gd name="connsiteY13008" fmla="*/ 1759363 h 4288440"/>
              <a:gd name="connsiteX13009" fmla="*/ 3041428 w 6624923"/>
              <a:gd name="connsiteY13009" fmla="*/ 1745266 h 4288440"/>
              <a:gd name="connsiteX13010" fmla="*/ 3032093 w 6624923"/>
              <a:gd name="connsiteY13010" fmla="*/ 1740599 h 4288440"/>
              <a:gd name="connsiteX13011" fmla="*/ 3027426 w 6624923"/>
              <a:gd name="connsiteY13011" fmla="*/ 1735931 h 4288440"/>
              <a:gd name="connsiteX13012" fmla="*/ 3027426 w 6624923"/>
              <a:gd name="connsiteY13012" fmla="*/ 1726597 h 4288440"/>
              <a:gd name="connsiteX13013" fmla="*/ 3013329 w 6624923"/>
              <a:gd name="connsiteY13013" fmla="*/ 1717262 h 4288440"/>
              <a:gd name="connsiteX13014" fmla="*/ 2999232 w 6624923"/>
              <a:gd name="connsiteY13014" fmla="*/ 1698498 h 4288440"/>
              <a:gd name="connsiteX13015" fmla="*/ 2971133 w 6624923"/>
              <a:gd name="connsiteY13015" fmla="*/ 1675067 h 4288440"/>
              <a:gd name="connsiteX13016" fmla="*/ 2961799 w 6624923"/>
              <a:gd name="connsiteY13016" fmla="*/ 1665732 h 4288440"/>
              <a:gd name="connsiteX13017" fmla="*/ 2961799 w 6624923"/>
              <a:gd name="connsiteY13017" fmla="*/ 1656398 h 4288440"/>
              <a:gd name="connsiteX13018" fmla="*/ 2961799 w 6624923"/>
              <a:gd name="connsiteY13018" fmla="*/ 1647063 h 4288440"/>
              <a:gd name="connsiteX13019" fmla="*/ 2966466 w 6624923"/>
              <a:gd name="connsiteY13019" fmla="*/ 1637633 h 4288440"/>
              <a:gd name="connsiteX13020" fmla="*/ 2975801 w 6624923"/>
              <a:gd name="connsiteY13020" fmla="*/ 1637633 h 4288440"/>
              <a:gd name="connsiteX13021" fmla="*/ 3003899 w 6624923"/>
              <a:gd name="connsiteY13021" fmla="*/ 1647063 h 4288440"/>
              <a:gd name="connsiteX13022" fmla="*/ 3031998 w 6624923"/>
              <a:gd name="connsiteY13022" fmla="*/ 1665827 h 4288440"/>
              <a:gd name="connsiteX13023" fmla="*/ 3060097 w 6624923"/>
              <a:gd name="connsiteY13023" fmla="*/ 1689259 h 4288440"/>
              <a:gd name="connsiteX13024" fmla="*/ 3078861 w 6624923"/>
              <a:gd name="connsiteY13024" fmla="*/ 1712690 h 4288440"/>
              <a:gd name="connsiteX13025" fmla="*/ 3088196 w 6624923"/>
              <a:gd name="connsiteY13025" fmla="*/ 1726787 h 4288440"/>
              <a:gd name="connsiteX13026" fmla="*/ 3088196 w 6624923"/>
              <a:gd name="connsiteY13026" fmla="*/ 1740884 h 4288440"/>
              <a:gd name="connsiteX13027" fmla="*/ 3102293 w 6624923"/>
              <a:gd name="connsiteY13027" fmla="*/ 1750314 h 4288440"/>
              <a:gd name="connsiteX13028" fmla="*/ 3106960 w 6624923"/>
              <a:gd name="connsiteY13028" fmla="*/ 1759649 h 4288440"/>
              <a:gd name="connsiteX13029" fmla="*/ 3116295 w 6624923"/>
              <a:gd name="connsiteY13029" fmla="*/ 1778413 h 4288440"/>
              <a:gd name="connsiteX13030" fmla="*/ 3120962 w 6624923"/>
              <a:gd name="connsiteY13030" fmla="*/ 1797177 h 4288440"/>
              <a:gd name="connsiteX13031" fmla="*/ 3125629 w 6624923"/>
              <a:gd name="connsiteY13031" fmla="*/ 1815941 h 4288440"/>
              <a:gd name="connsiteX13032" fmla="*/ 3125629 w 6624923"/>
              <a:gd name="connsiteY13032" fmla="*/ 1825276 h 4288440"/>
              <a:gd name="connsiteX13033" fmla="*/ 3130296 w 6624923"/>
              <a:gd name="connsiteY13033" fmla="*/ 1848707 h 4288440"/>
              <a:gd name="connsiteX13034" fmla="*/ 3130296 w 6624923"/>
              <a:gd name="connsiteY13034" fmla="*/ 1876806 h 4288440"/>
              <a:gd name="connsiteX13035" fmla="*/ 3130296 w 6624923"/>
              <a:gd name="connsiteY13035" fmla="*/ 1905000 h 4288440"/>
              <a:gd name="connsiteX13036" fmla="*/ 3130296 w 6624923"/>
              <a:gd name="connsiteY13036" fmla="*/ 1933099 h 4288440"/>
              <a:gd name="connsiteX13037" fmla="*/ 3125629 w 6624923"/>
              <a:gd name="connsiteY13037" fmla="*/ 1956530 h 4288440"/>
              <a:gd name="connsiteX13038" fmla="*/ 3125629 w 6624923"/>
              <a:gd name="connsiteY13038" fmla="*/ 1975295 h 4288440"/>
              <a:gd name="connsiteX13039" fmla="*/ 3125629 w 6624923"/>
              <a:gd name="connsiteY13039" fmla="*/ 1979962 h 4288440"/>
              <a:gd name="connsiteX13040" fmla="*/ 3120962 w 6624923"/>
              <a:gd name="connsiteY13040" fmla="*/ 1975199 h 4288440"/>
              <a:gd name="connsiteX13041" fmla="*/ 1419892 w 6624923"/>
              <a:gd name="connsiteY13041" fmla="*/ 1970532 h 4288440"/>
              <a:gd name="connsiteX13042" fmla="*/ 1419892 w 6624923"/>
              <a:gd name="connsiteY13042" fmla="*/ 1965865 h 4288440"/>
              <a:gd name="connsiteX13043" fmla="*/ 1424559 w 6624923"/>
              <a:gd name="connsiteY13043" fmla="*/ 1961198 h 4288440"/>
              <a:gd name="connsiteX13044" fmla="*/ 1429226 w 6624923"/>
              <a:gd name="connsiteY13044" fmla="*/ 1961198 h 4288440"/>
              <a:gd name="connsiteX13045" fmla="*/ 1433893 w 6624923"/>
              <a:gd name="connsiteY13045" fmla="*/ 1965865 h 4288440"/>
              <a:gd name="connsiteX13046" fmla="*/ 1429226 w 6624923"/>
              <a:gd name="connsiteY13046" fmla="*/ 1970532 h 4288440"/>
              <a:gd name="connsiteX13047" fmla="*/ 1419892 w 6624923"/>
              <a:gd name="connsiteY13047" fmla="*/ 1970532 h 4288440"/>
              <a:gd name="connsiteX13048" fmla="*/ 1780699 w 6624923"/>
              <a:gd name="connsiteY13048" fmla="*/ 1951768 h 4288440"/>
              <a:gd name="connsiteX13049" fmla="*/ 1780699 w 6624923"/>
              <a:gd name="connsiteY13049" fmla="*/ 1947101 h 4288440"/>
              <a:gd name="connsiteX13050" fmla="*/ 1780699 w 6624923"/>
              <a:gd name="connsiteY13050" fmla="*/ 1947101 h 4288440"/>
              <a:gd name="connsiteX13051" fmla="*/ 1790033 w 6624923"/>
              <a:gd name="connsiteY13051" fmla="*/ 1951768 h 4288440"/>
              <a:gd name="connsiteX13052" fmla="*/ 1790033 w 6624923"/>
              <a:gd name="connsiteY13052" fmla="*/ 1956435 h 4288440"/>
              <a:gd name="connsiteX13053" fmla="*/ 1780699 w 6624923"/>
              <a:gd name="connsiteY13053" fmla="*/ 1951768 h 4288440"/>
              <a:gd name="connsiteX13054" fmla="*/ 1804130 w 6624923"/>
              <a:gd name="connsiteY13054" fmla="*/ 1871948 h 4288440"/>
              <a:gd name="connsiteX13055" fmla="*/ 1808798 w 6624923"/>
              <a:gd name="connsiteY13055" fmla="*/ 1862518 h 4288440"/>
              <a:gd name="connsiteX13056" fmla="*/ 1813465 w 6624923"/>
              <a:gd name="connsiteY13056" fmla="*/ 1853184 h 4288440"/>
              <a:gd name="connsiteX13057" fmla="*/ 1818132 w 6624923"/>
              <a:gd name="connsiteY13057" fmla="*/ 1843754 h 4288440"/>
              <a:gd name="connsiteX13058" fmla="*/ 1818132 w 6624923"/>
              <a:gd name="connsiteY13058" fmla="*/ 1853184 h 4288440"/>
              <a:gd name="connsiteX13059" fmla="*/ 1818132 w 6624923"/>
              <a:gd name="connsiteY13059" fmla="*/ 1857851 h 4288440"/>
              <a:gd name="connsiteX13060" fmla="*/ 1813465 w 6624923"/>
              <a:gd name="connsiteY13060" fmla="*/ 1867281 h 4288440"/>
              <a:gd name="connsiteX13061" fmla="*/ 1813465 w 6624923"/>
              <a:gd name="connsiteY13061" fmla="*/ 1871948 h 4288440"/>
              <a:gd name="connsiteX13062" fmla="*/ 1808798 w 6624923"/>
              <a:gd name="connsiteY13062" fmla="*/ 1876616 h 4288440"/>
              <a:gd name="connsiteX13063" fmla="*/ 1804130 w 6624923"/>
              <a:gd name="connsiteY13063" fmla="*/ 1876616 h 4288440"/>
              <a:gd name="connsiteX13064" fmla="*/ 1804130 w 6624923"/>
              <a:gd name="connsiteY13064" fmla="*/ 1871948 h 4288440"/>
              <a:gd name="connsiteX13065" fmla="*/ 1476089 w 6624923"/>
              <a:gd name="connsiteY13065" fmla="*/ 1867281 h 4288440"/>
              <a:gd name="connsiteX13066" fmla="*/ 1476089 w 6624923"/>
              <a:gd name="connsiteY13066" fmla="*/ 1862614 h 4288440"/>
              <a:gd name="connsiteX13067" fmla="*/ 1480757 w 6624923"/>
              <a:gd name="connsiteY13067" fmla="*/ 1862614 h 4288440"/>
              <a:gd name="connsiteX13068" fmla="*/ 1480757 w 6624923"/>
              <a:gd name="connsiteY13068" fmla="*/ 1872043 h 4288440"/>
              <a:gd name="connsiteX13069" fmla="*/ 1476089 w 6624923"/>
              <a:gd name="connsiteY13069" fmla="*/ 1872043 h 4288440"/>
              <a:gd name="connsiteX13070" fmla="*/ 1476089 w 6624923"/>
              <a:gd name="connsiteY13070" fmla="*/ 1867281 h 4288440"/>
              <a:gd name="connsiteX13071" fmla="*/ 3561493 w 6624923"/>
              <a:gd name="connsiteY13071" fmla="*/ 1839182 h 4288440"/>
              <a:gd name="connsiteX13072" fmla="*/ 3538061 w 6624923"/>
              <a:gd name="connsiteY13072" fmla="*/ 1834515 h 4288440"/>
              <a:gd name="connsiteX13073" fmla="*/ 3509963 w 6624923"/>
              <a:gd name="connsiteY13073" fmla="*/ 1825085 h 4288440"/>
              <a:gd name="connsiteX13074" fmla="*/ 3486531 w 6624923"/>
              <a:gd name="connsiteY13074" fmla="*/ 1815751 h 4288440"/>
              <a:gd name="connsiteX13075" fmla="*/ 3481864 w 6624923"/>
              <a:gd name="connsiteY13075" fmla="*/ 1811084 h 4288440"/>
              <a:gd name="connsiteX13076" fmla="*/ 3477197 w 6624923"/>
              <a:gd name="connsiteY13076" fmla="*/ 1811084 h 4288440"/>
              <a:gd name="connsiteX13077" fmla="*/ 3477197 w 6624923"/>
              <a:gd name="connsiteY13077" fmla="*/ 1806416 h 4288440"/>
              <a:gd name="connsiteX13078" fmla="*/ 3467862 w 6624923"/>
              <a:gd name="connsiteY13078" fmla="*/ 1806416 h 4288440"/>
              <a:gd name="connsiteX13079" fmla="*/ 3453765 w 6624923"/>
              <a:gd name="connsiteY13079" fmla="*/ 1801749 h 4288440"/>
              <a:gd name="connsiteX13080" fmla="*/ 3435001 w 6624923"/>
              <a:gd name="connsiteY13080" fmla="*/ 1792319 h 4288440"/>
              <a:gd name="connsiteX13081" fmla="*/ 3411570 w 6624923"/>
              <a:gd name="connsiteY13081" fmla="*/ 1782985 h 4288440"/>
              <a:gd name="connsiteX13082" fmla="*/ 3397472 w 6624923"/>
              <a:gd name="connsiteY13082" fmla="*/ 1773555 h 4288440"/>
              <a:gd name="connsiteX13083" fmla="*/ 3383375 w 6624923"/>
              <a:gd name="connsiteY13083" fmla="*/ 1768888 h 4288440"/>
              <a:gd name="connsiteX13084" fmla="*/ 3369278 w 6624923"/>
              <a:gd name="connsiteY13084" fmla="*/ 1759553 h 4288440"/>
              <a:gd name="connsiteX13085" fmla="*/ 3359944 w 6624923"/>
              <a:gd name="connsiteY13085" fmla="*/ 1750219 h 4288440"/>
              <a:gd name="connsiteX13086" fmla="*/ 3350609 w 6624923"/>
              <a:gd name="connsiteY13086" fmla="*/ 1745552 h 4288440"/>
              <a:gd name="connsiteX13087" fmla="*/ 3331845 w 6624923"/>
              <a:gd name="connsiteY13087" fmla="*/ 1731455 h 4288440"/>
              <a:gd name="connsiteX13088" fmla="*/ 3313081 w 6624923"/>
              <a:gd name="connsiteY13088" fmla="*/ 1722120 h 4288440"/>
              <a:gd name="connsiteX13089" fmla="*/ 3303746 w 6624923"/>
              <a:gd name="connsiteY13089" fmla="*/ 1712786 h 4288440"/>
              <a:gd name="connsiteX13090" fmla="*/ 3299079 w 6624923"/>
              <a:gd name="connsiteY13090" fmla="*/ 1708118 h 4288440"/>
              <a:gd name="connsiteX13091" fmla="*/ 3303746 w 6624923"/>
              <a:gd name="connsiteY13091" fmla="*/ 1703451 h 4288440"/>
              <a:gd name="connsiteX13092" fmla="*/ 3308414 w 6624923"/>
              <a:gd name="connsiteY13092" fmla="*/ 1698784 h 4288440"/>
              <a:gd name="connsiteX13093" fmla="*/ 3303746 w 6624923"/>
              <a:gd name="connsiteY13093" fmla="*/ 1694117 h 4288440"/>
              <a:gd name="connsiteX13094" fmla="*/ 3299079 w 6624923"/>
              <a:gd name="connsiteY13094" fmla="*/ 1698784 h 4288440"/>
              <a:gd name="connsiteX13095" fmla="*/ 3294412 w 6624923"/>
              <a:gd name="connsiteY13095" fmla="*/ 1703451 h 4288440"/>
              <a:gd name="connsiteX13096" fmla="*/ 3285078 w 6624923"/>
              <a:gd name="connsiteY13096" fmla="*/ 1703451 h 4288440"/>
              <a:gd name="connsiteX13097" fmla="*/ 3280410 w 6624923"/>
              <a:gd name="connsiteY13097" fmla="*/ 1698784 h 4288440"/>
              <a:gd name="connsiteX13098" fmla="*/ 3280410 w 6624923"/>
              <a:gd name="connsiteY13098" fmla="*/ 1694117 h 4288440"/>
              <a:gd name="connsiteX13099" fmla="*/ 3280410 w 6624923"/>
              <a:gd name="connsiteY13099" fmla="*/ 1689449 h 4288440"/>
              <a:gd name="connsiteX13100" fmla="*/ 3271076 w 6624923"/>
              <a:gd name="connsiteY13100" fmla="*/ 1684782 h 4288440"/>
              <a:gd name="connsiteX13101" fmla="*/ 3266408 w 6624923"/>
              <a:gd name="connsiteY13101" fmla="*/ 1680115 h 4288440"/>
              <a:gd name="connsiteX13102" fmla="*/ 3257074 w 6624923"/>
              <a:gd name="connsiteY13102" fmla="*/ 1680115 h 4288440"/>
              <a:gd name="connsiteX13103" fmla="*/ 3252407 w 6624923"/>
              <a:gd name="connsiteY13103" fmla="*/ 1680115 h 4288440"/>
              <a:gd name="connsiteX13104" fmla="*/ 3247739 w 6624923"/>
              <a:gd name="connsiteY13104" fmla="*/ 1680115 h 4288440"/>
              <a:gd name="connsiteX13105" fmla="*/ 3243072 w 6624923"/>
              <a:gd name="connsiteY13105" fmla="*/ 1675448 h 4288440"/>
              <a:gd name="connsiteX13106" fmla="*/ 3233738 w 6624923"/>
              <a:gd name="connsiteY13106" fmla="*/ 1670780 h 4288440"/>
              <a:gd name="connsiteX13107" fmla="*/ 3224403 w 6624923"/>
              <a:gd name="connsiteY13107" fmla="*/ 1670780 h 4288440"/>
              <a:gd name="connsiteX13108" fmla="*/ 3224403 w 6624923"/>
              <a:gd name="connsiteY13108" fmla="*/ 1666113 h 4288440"/>
              <a:gd name="connsiteX13109" fmla="*/ 3224403 w 6624923"/>
              <a:gd name="connsiteY13109" fmla="*/ 1661446 h 4288440"/>
              <a:gd name="connsiteX13110" fmla="*/ 3219736 w 6624923"/>
              <a:gd name="connsiteY13110" fmla="*/ 1661446 h 4288440"/>
              <a:gd name="connsiteX13111" fmla="*/ 3205639 w 6624923"/>
              <a:gd name="connsiteY13111" fmla="*/ 1656779 h 4288440"/>
              <a:gd name="connsiteX13112" fmla="*/ 3186874 w 6624923"/>
              <a:gd name="connsiteY13112" fmla="*/ 1652111 h 4288440"/>
              <a:gd name="connsiteX13113" fmla="*/ 3172778 w 6624923"/>
              <a:gd name="connsiteY13113" fmla="*/ 1647444 h 4288440"/>
              <a:gd name="connsiteX13114" fmla="*/ 3158681 w 6624923"/>
              <a:gd name="connsiteY13114" fmla="*/ 1638014 h 4288440"/>
              <a:gd name="connsiteX13115" fmla="*/ 3149346 w 6624923"/>
              <a:gd name="connsiteY13115" fmla="*/ 1628680 h 4288440"/>
              <a:gd name="connsiteX13116" fmla="*/ 3140012 w 6624923"/>
              <a:gd name="connsiteY13116" fmla="*/ 1624013 h 4288440"/>
              <a:gd name="connsiteX13117" fmla="*/ 3135345 w 6624923"/>
              <a:gd name="connsiteY13117" fmla="*/ 1624013 h 4288440"/>
              <a:gd name="connsiteX13118" fmla="*/ 3130677 w 6624923"/>
              <a:gd name="connsiteY13118" fmla="*/ 1619345 h 4288440"/>
              <a:gd name="connsiteX13119" fmla="*/ 3140012 w 6624923"/>
              <a:gd name="connsiteY13119" fmla="*/ 1619345 h 4288440"/>
              <a:gd name="connsiteX13120" fmla="*/ 3149346 w 6624923"/>
              <a:gd name="connsiteY13120" fmla="*/ 1614678 h 4288440"/>
              <a:gd name="connsiteX13121" fmla="*/ 3177445 w 6624923"/>
              <a:gd name="connsiteY13121" fmla="*/ 1619345 h 4288440"/>
              <a:gd name="connsiteX13122" fmla="*/ 3191542 w 6624923"/>
              <a:gd name="connsiteY13122" fmla="*/ 1624013 h 4288440"/>
              <a:gd name="connsiteX13123" fmla="*/ 3205639 w 6624923"/>
              <a:gd name="connsiteY13123" fmla="*/ 1628680 h 4288440"/>
              <a:gd name="connsiteX13124" fmla="*/ 3219736 w 6624923"/>
              <a:gd name="connsiteY13124" fmla="*/ 1628680 h 4288440"/>
              <a:gd name="connsiteX13125" fmla="*/ 3224403 w 6624923"/>
              <a:gd name="connsiteY13125" fmla="*/ 1633347 h 4288440"/>
              <a:gd name="connsiteX13126" fmla="*/ 3224403 w 6624923"/>
              <a:gd name="connsiteY13126" fmla="*/ 1633347 h 4288440"/>
              <a:gd name="connsiteX13127" fmla="*/ 3233738 w 6624923"/>
              <a:gd name="connsiteY13127" fmla="*/ 1638014 h 4288440"/>
              <a:gd name="connsiteX13128" fmla="*/ 3243072 w 6624923"/>
              <a:gd name="connsiteY13128" fmla="*/ 1642682 h 4288440"/>
              <a:gd name="connsiteX13129" fmla="*/ 3243072 w 6624923"/>
              <a:gd name="connsiteY13129" fmla="*/ 1647349 h 4288440"/>
              <a:gd name="connsiteX13130" fmla="*/ 3247739 w 6624923"/>
              <a:gd name="connsiteY13130" fmla="*/ 1652016 h 4288440"/>
              <a:gd name="connsiteX13131" fmla="*/ 3257074 w 6624923"/>
              <a:gd name="connsiteY13131" fmla="*/ 1652016 h 4288440"/>
              <a:gd name="connsiteX13132" fmla="*/ 3271171 w 6624923"/>
              <a:gd name="connsiteY13132" fmla="*/ 1656683 h 4288440"/>
              <a:gd name="connsiteX13133" fmla="*/ 3294603 w 6624923"/>
              <a:gd name="connsiteY13133" fmla="*/ 1666018 h 4288440"/>
              <a:gd name="connsiteX13134" fmla="*/ 3308699 w 6624923"/>
              <a:gd name="connsiteY13134" fmla="*/ 1675352 h 4288440"/>
              <a:gd name="connsiteX13135" fmla="*/ 3322796 w 6624923"/>
              <a:gd name="connsiteY13135" fmla="*/ 1689449 h 4288440"/>
              <a:gd name="connsiteX13136" fmla="*/ 3346228 w 6624923"/>
              <a:gd name="connsiteY13136" fmla="*/ 1703546 h 4288440"/>
              <a:gd name="connsiteX13137" fmla="*/ 3369659 w 6624923"/>
              <a:gd name="connsiteY13137" fmla="*/ 1717643 h 4288440"/>
              <a:gd name="connsiteX13138" fmla="*/ 3393091 w 6624923"/>
              <a:gd name="connsiteY13138" fmla="*/ 1731740 h 4288440"/>
              <a:gd name="connsiteX13139" fmla="*/ 3411855 w 6624923"/>
              <a:gd name="connsiteY13139" fmla="*/ 1741075 h 4288440"/>
              <a:gd name="connsiteX13140" fmla="*/ 3421190 w 6624923"/>
              <a:gd name="connsiteY13140" fmla="*/ 1750505 h 4288440"/>
              <a:gd name="connsiteX13141" fmla="*/ 3425857 w 6624923"/>
              <a:gd name="connsiteY13141" fmla="*/ 1750505 h 4288440"/>
              <a:gd name="connsiteX13142" fmla="*/ 3435191 w 6624923"/>
              <a:gd name="connsiteY13142" fmla="*/ 1755172 h 4288440"/>
              <a:gd name="connsiteX13143" fmla="*/ 3444526 w 6624923"/>
              <a:gd name="connsiteY13143" fmla="*/ 1759839 h 4288440"/>
              <a:gd name="connsiteX13144" fmla="*/ 3458623 w 6624923"/>
              <a:gd name="connsiteY13144" fmla="*/ 1773936 h 4288440"/>
              <a:gd name="connsiteX13145" fmla="*/ 3477387 w 6624923"/>
              <a:gd name="connsiteY13145" fmla="*/ 1773936 h 4288440"/>
              <a:gd name="connsiteX13146" fmla="*/ 3477387 w 6624923"/>
              <a:gd name="connsiteY13146" fmla="*/ 1778603 h 4288440"/>
              <a:gd name="connsiteX13147" fmla="*/ 3482054 w 6624923"/>
              <a:gd name="connsiteY13147" fmla="*/ 1783271 h 4288440"/>
              <a:gd name="connsiteX13148" fmla="*/ 3486722 w 6624923"/>
              <a:gd name="connsiteY13148" fmla="*/ 1783271 h 4288440"/>
              <a:gd name="connsiteX13149" fmla="*/ 3491389 w 6624923"/>
              <a:gd name="connsiteY13149" fmla="*/ 1783271 h 4288440"/>
              <a:gd name="connsiteX13150" fmla="*/ 3491389 w 6624923"/>
              <a:gd name="connsiteY13150" fmla="*/ 1787938 h 4288440"/>
              <a:gd name="connsiteX13151" fmla="*/ 3496056 w 6624923"/>
              <a:gd name="connsiteY13151" fmla="*/ 1787938 h 4288440"/>
              <a:gd name="connsiteX13152" fmla="*/ 3500723 w 6624923"/>
              <a:gd name="connsiteY13152" fmla="*/ 1787938 h 4288440"/>
              <a:gd name="connsiteX13153" fmla="*/ 3510058 w 6624923"/>
              <a:gd name="connsiteY13153" fmla="*/ 1787938 h 4288440"/>
              <a:gd name="connsiteX13154" fmla="*/ 3519392 w 6624923"/>
              <a:gd name="connsiteY13154" fmla="*/ 1797272 h 4288440"/>
              <a:gd name="connsiteX13155" fmla="*/ 3524060 w 6624923"/>
              <a:gd name="connsiteY13155" fmla="*/ 1801939 h 4288440"/>
              <a:gd name="connsiteX13156" fmla="*/ 3533394 w 6624923"/>
              <a:gd name="connsiteY13156" fmla="*/ 1801939 h 4288440"/>
              <a:gd name="connsiteX13157" fmla="*/ 3533394 w 6624923"/>
              <a:gd name="connsiteY13157" fmla="*/ 1806607 h 4288440"/>
              <a:gd name="connsiteX13158" fmla="*/ 3538061 w 6624923"/>
              <a:gd name="connsiteY13158" fmla="*/ 1811274 h 4288440"/>
              <a:gd name="connsiteX13159" fmla="*/ 3552158 w 6624923"/>
              <a:gd name="connsiteY13159" fmla="*/ 1815941 h 4288440"/>
              <a:gd name="connsiteX13160" fmla="*/ 3561493 w 6624923"/>
              <a:gd name="connsiteY13160" fmla="*/ 1815941 h 4288440"/>
              <a:gd name="connsiteX13161" fmla="*/ 3570828 w 6624923"/>
              <a:gd name="connsiteY13161" fmla="*/ 1811274 h 4288440"/>
              <a:gd name="connsiteX13162" fmla="*/ 3575495 w 6624923"/>
              <a:gd name="connsiteY13162" fmla="*/ 1806607 h 4288440"/>
              <a:gd name="connsiteX13163" fmla="*/ 3580162 w 6624923"/>
              <a:gd name="connsiteY13163" fmla="*/ 1811274 h 4288440"/>
              <a:gd name="connsiteX13164" fmla="*/ 3589496 w 6624923"/>
              <a:gd name="connsiteY13164" fmla="*/ 1815941 h 4288440"/>
              <a:gd name="connsiteX13165" fmla="*/ 3603593 w 6624923"/>
              <a:gd name="connsiteY13165" fmla="*/ 1815941 h 4288440"/>
              <a:gd name="connsiteX13166" fmla="*/ 3622358 w 6624923"/>
              <a:gd name="connsiteY13166" fmla="*/ 1820609 h 4288440"/>
              <a:gd name="connsiteX13167" fmla="*/ 3627025 w 6624923"/>
              <a:gd name="connsiteY13167" fmla="*/ 1820609 h 4288440"/>
              <a:gd name="connsiteX13168" fmla="*/ 3631692 w 6624923"/>
              <a:gd name="connsiteY13168" fmla="*/ 1820609 h 4288440"/>
              <a:gd name="connsiteX13169" fmla="*/ 3645789 w 6624923"/>
              <a:gd name="connsiteY13169" fmla="*/ 1820609 h 4288440"/>
              <a:gd name="connsiteX13170" fmla="*/ 3659886 w 6624923"/>
              <a:gd name="connsiteY13170" fmla="*/ 1820609 h 4288440"/>
              <a:gd name="connsiteX13171" fmla="*/ 3673983 w 6624923"/>
              <a:gd name="connsiteY13171" fmla="*/ 1820609 h 4288440"/>
              <a:gd name="connsiteX13172" fmla="*/ 3678650 w 6624923"/>
              <a:gd name="connsiteY13172" fmla="*/ 1820609 h 4288440"/>
              <a:gd name="connsiteX13173" fmla="*/ 3683318 w 6624923"/>
              <a:gd name="connsiteY13173" fmla="*/ 1825276 h 4288440"/>
              <a:gd name="connsiteX13174" fmla="*/ 3692652 w 6624923"/>
              <a:gd name="connsiteY13174" fmla="*/ 1825276 h 4288440"/>
              <a:gd name="connsiteX13175" fmla="*/ 3697320 w 6624923"/>
              <a:gd name="connsiteY13175" fmla="*/ 1829943 h 4288440"/>
              <a:gd name="connsiteX13176" fmla="*/ 3701987 w 6624923"/>
              <a:gd name="connsiteY13176" fmla="*/ 1829943 h 4288440"/>
              <a:gd name="connsiteX13177" fmla="*/ 3697320 w 6624923"/>
              <a:gd name="connsiteY13177" fmla="*/ 1834610 h 4288440"/>
              <a:gd name="connsiteX13178" fmla="*/ 3687985 w 6624923"/>
              <a:gd name="connsiteY13178" fmla="*/ 1834610 h 4288440"/>
              <a:gd name="connsiteX13179" fmla="*/ 3678650 w 6624923"/>
              <a:gd name="connsiteY13179" fmla="*/ 1834610 h 4288440"/>
              <a:gd name="connsiteX13180" fmla="*/ 3673983 w 6624923"/>
              <a:gd name="connsiteY13180" fmla="*/ 1839278 h 4288440"/>
              <a:gd name="connsiteX13181" fmla="*/ 3669316 w 6624923"/>
              <a:gd name="connsiteY13181" fmla="*/ 1839278 h 4288440"/>
              <a:gd name="connsiteX13182" fmla="*/ 3659981 w 6624923"/>
              <a:gd name="connsiteY13182" fmla="*/ 1839278 h 4288440"/>
              <a:gd name="connsiteX13183" fmla="*/ 3622453 w 6624923"/>
              <a:gd name="connsiteY13183" fmla="*/ 1843945 h 4288440"/>
              <a:gd name="connsiteX13184" fmla="*/ 3589687 w 6624923"/>
              <a:gd name="connsiteY13184" fmla="*/ 1843945 h 4288440"/>
              <a:gd name="connsiteX13185" fmla="*/ 3570923 w 6624923"/>
              <a:gd name="connsiteY13185" fmla="*/ 1839278 h 4288440"/>
              <a:gd name="connsiteX13186" fmla="*/ 3561493 w 6624923"/>
              <a:gd name="connsiteY13186" fmla="*/ 1839278 h 4288440"/>
              <a:gd name="connsiteX13187" fmla="*/ 1860423 w 6624923"/>
              <a:gd name="connsiteY13187" fmla="*/ 1829753 h 4288440"/>
              <a:gd name="connsiteX13188" fmla="*/ 1860423 w 6624923"/>
              <a:gd name="connsiteY13188" fmla="*/ 1820418 h 4288440"/>
              <a:gd name="connsiteX13189" fmla="*/ 1869758 w 6624923"/>
              <a:gd name="connsiteY13189" fmla="*/ 1810988 h 4288440"/>
              <a:gd name="connsiteX13190" fmla="*/ 1874425 w 6624923"/>
              <a:gd name="connsiteY13190" fmla="*/ 1796891 h 4288440"/>
              <a:gd name="connsiteX13191" fmla="*/ 1879092 w 6624923"/>
              <a:gd name="connsiteY13191" fmla="*/ 1796891 h 4288440"/>
              <a:gd name="connsiteX13192" fmla="*/ 1879092 w 6624923"/>
              <a:gd name="connsiteY13192" fmla="*/ 1806226 h 4288440"/>
              <a:gd name="connsiteX13193" fmla="*/ 1874425 w 6624923"/>
              <a:gd name="connsiteY13193" fmla="*/ 1815656 h 4288440"/>
              <a:gd name="connsiteX13194" fmla="*/ 1865090 w 6624923"/>
              <a:gd name="connsiteY13194" fmla="*/ 1829753 h 4288440"/>
              <a:gd name="connsiteX13195" fmla="*/ 1860423 w 6624923"/>
              <a:gd name="connsiteY13195" fmla="*/ 1834420 h 4288440"/>
              <a:gd name="connsiteX13196" fmla="*/ 1860423 w 6624923"/>
              <a:gd name="connsiteY13196" fmla="*/ 1829753 h 4288440"/>
              <a:gd name="connsiteX13197" fmla="*/ 1340263 w 6624923"/>
              <a:gd name="connsiteY13197" fmla="*/ 1820418 h 4288440"/>
              <a:gd name="connsiteX13198" fmla="*/ 1344930 w 6624923"/>
              <a:gd name="connsiteY13198" fmla="*/ 1815751 h 4288440"/>
              <a:gd name="connsiteX13199" fmla="*/ 1354264 w 6624923"/>
              <a:gd name="connsiteY13199" fmla="*/ 1820418 h 4288440"/>
              <a:gd name="connsiteX13200" fmla="*/ 1344930 w 6624923"/>
              <a:gd name="connsiteY13200" fmla="*/ 1825085 h 4288440"/>
              <a:gd name="connsiteX13201" fmla="*/ 1340263 w 6624923"/>
              <a:gd name="connsiteY13201" fmla="*/ 1820418 h 4288440"/>
              <a:gd name="connsiteX13202" fmla="*/ 1762030 w 6624923"/>
              <a:gd name="connsiteY13202" fmla="*/ 1810988 h 4288440"/>
              <a:gd name="connsiteX13203" fmla="*/ 1762030 w 6624923"/>
              <a:gd name="connsiteY13203" fmla="*/ 1801654 h 4288440"/>
              <a:gd name="connsiteX13204" fmla="*/ 1757363 w 6624923"/>
              <a:gd name="connsiteY13204" fmla="*/ 1787557 h 4288440"/>
              <a:gd name="connsiteX13205" fmla="*/ 1757363 w 6624923"/>
              <a:gd name="connsiteY13205" fmla="*/ 1778222 h 4288440"/>
              <a:gd name="connsiteX13206" fmla="*/ 1762030 w 6624923"/>
              <a:gd name="connsiteY13206" fmla="*/ 1773555 h 4288440"/>
              <a:gd name="connsiteX13207" fmla="*/ 1766697 w 6624923"/>
              <a:gd name="connsiteY13207" fmla="*/ 1759458 h 4288440"/>
              <a:gd name="connsiteX13208" fmla="*/ 1771364 w 6624923"/>
              <a:gd name="connsiteY13208" fmla="*/ 1740694 h 4288440"/>
              <a:gd name="connsiteX13209" fmla="*/ 1776032 w 6624923"/>
              <a:gd name="connsiteY13209" fmla="*/ 1726597 h 4288440"/>
              <a:gd name="connsiteX13210" fmla="*/ 1780699 w 6624923"/>
              <a:gd name="connsiteY13210" fmla="*/ 1721930 h 4288440"/>
              <a:gd name="connsiteX13211" fmla="*/ 1780699 w 6624923"/>
              <a:gd name="connsiteY13211" fmla="*/ 1721930 h 4288440"/>
              <a:gd name="connsiteX13212" fmla="*/ 1780699 w 6624923"/>
              <a:gd name="connsiteY13212" fmla="*/ 1726597 h 4288440"/>
              <a:gd name="connsiteX13213" fmla="*/ 1785366 w 6624923"/>
              <a:gd name="connsiteY13213" fmla="*/ 1735931 h 4288440"/>
              <a:gd name="connsiteX13214" fmla="*/ 1785366 w 6624923"/>
              <a:gd name="connsiteY13214" fmla="*/ 1735931 h 4288440"/>
              <a:gd name="connsiteX13215" fmla="*/ 1790033 w 6624923"/>
              <a:gd name="connsiteY13215" fmla="*/ 1726597 h 4288440"/>
              <a:gd name="connsiteX13216" fmla="*/ 1794701 w 6624923"/>
              <a:gd name="connsiteY13216" fmla="*/ 1726597 h 4288440"/>
              <a:gd name="connsiteX13217" fmla="*/ 1799368 w 6624923"/>
              <a:gd name="connsiteY13217" fmla="*/ 1731264 h 4288440"/>
              <a:gd name="connsiteX13218" fmla="*/ 1799368 w 6624923"/>
              <a:gd name="connsiteY13218" fmla="*/ 1726597 h 4288440"/>
              <a:gd name="connsiteX13219" fmla="*/ 1799368 w 6624923"/>
              <a:gd name="connsiteY13219" fmla="*/ 1721930 h 4288440"/>
              <a:gd name="connsiteX13220" fmla="*/ 1799368 w 6624923"/>
              <a:gd name="connsiteY13220" fmla="*/ 1721930 h 4288440"/>
              <a:gd name="connsiteX13221" fmla="*/ 1804035 w 6624923"/>
              <a:gd name="connsiteY13221" fmla="*/ 1731264 h 4288440"/>
              <a:gd name="connsiteX13222" fmla="*/ 1804035 w 6624923"/>
              <a:gd name="connsiteY13222" fmla="*/ 1740599 h 4288440"/>
              <a:gd name="connsiteX13223" fmla="*/ 1804035 w 6624923"/>
              <a:gd name="connsiteY13223" fmla="*/ 1750028 h 4288440"/>
              <a:gd name="connsiteX13224" fmla="*/ 1804035 w 6624923"/>
              <a:gd name="connsiteY13224" fmla="*/ 1754696 h 4288440"/>
              <a:gd name="connsiteX13225" fmla="*/ 1808702 w 6624923"/>
              <a:gd name="connsiteY13225" fmla="*/ 1745361 h 4288440"/>
              <a:gd name="connsiteX13226" fmla="*/ 1813370 w 6624923"/>
              <a:gd name="connsiteY13226" fmla="*/ 1740694 h 4288440"/>
              <a:gd name="connsiteX13227" fmla="*/ 1813370 w 6624923"/>
              <a:gd name="connsiteY13227" fmla="*/ 1731359 h 4288440"/>
              <a:gd name="connsiteX13228" fmla="*/ 1813370 w 6624923"/>
              <a:gd name="connsiteY13228" fmla="*/ 1726692 h 4288440"/>
              <a:gd name="connsiteX13229" fmla="*/ 1818037 w 6624923"/>
              <a:gd name="connsiteY13229" fmla="*/ 1726692 h 4288440"/>
              <a:gd name="connsiteX13230" fmla="*/ 1822704 w 6624923"/>
              <a:gd name="connsiteY13230" fmla="*/ 1731359 h 4288440"/>
              <a:gd name="connsiteX13231" fmla="*/ 1822704 w 6624923"/>
              <a:gd name="connsiteY13231" fmla="*/ 1736027 h 4288440"/>
              <a:gd name="connsiteX13232" fmla="*/ 1818037 w 6624923"/>
              <a:gd name="connsiteY13232" fmla="*/ 1750124 h 4288440"/>
              <a:gd name="connsiteX13233" fmla="*/ 1813370 w 6624923"/>
              <a:gd name="connsiteY13233" fmla="*/ 1759458 h 4288440"/>
              <a:gd name="connsiteX13234" fmla="*/ 1808702 w 6624923"/>
              <a:gd name="connsiteY13234" fmla="*/ 1759458 h 4288440"/>
              <a:gd name="connsiteX13235" fmla="*/ 1804035 w 6624923"/>
              <a:gd name="connsiteY13235" fmla="*/ 1764125 h 4288440"/>
              <a:gd name="connsiteX13236" fmla="*/ 1794701 w 6624923"/>
              <a:gd name="connsiteY13236" fmla="*/ 1773460 h 4288440"/>
              <a:gd name="connsiteX13237" fmla="*/ 1790033 w 6624923"/>
              <a:gd name="connsiteY13237" fmla="*/ 1787557 h 4288440"/>
              <a:gd name="connsiteX13238" fmla="*/ 1780699 w 6624923"/>
              <a:gd name="connsiteY13238" fmla="*/ 1792224 h 4288440"/>
              <a:gd name="connsiteX13239" fmla="*/ 1776032 w 6624923"/>
              <a:gd name="connsiteY13239" fmla="*/ 1787557 h 4288440"/>
              <a:gd name="connsiteX13240" fmla="*/ 1771364 w 6624923"/>
              <a:gd name="connsiteY13240" fmla="*/ 1778222 h 4288440"/>
              <a:gd name="connsiteX13241" fmla="*/ 1771364 w 6624923"/>
              <a:gd name="connsiteY13241" fmla="*/ 1768793 h 4288440"/>
              <a:gd name="connsiteX13242" fmla="*/ 1771364 w 6624923"/>
              <a:gd name="connsiteY13242" fmla="*/ 1768793 h 4288440"/>
              <a:gd name="connsiteX13243" fmla="*/ 1766697 w 6624923"/>
              <a:gd name="connsiteY13243" fmla="*/ 1773460 h 4288440"/>
              <a:gd name="connsiteX13244" fmla="*/ 1766697 w 6624923"/>
              <a:gd name="connsiteY13244" fmla="*/ 1787557 h 4288440"/>
              <a:gd name="connsiteX13245" fmla="*/ 1766697 w 6624923"/>
              <a:gd name="connsiteY13245" fmla="*/ 1801654 h 4288440"/>
              <a:gd name="connsiteX13246" fmla="*/ 1771364 w 6624923"/>
              <a:gd name="connsiteY13246" fmla="*/ 1806321 h 4288440"/>
              <a:gd name="connsiteX13247" fmla="*/ 1776032 w 6624923"/>
              <a:gd name="connsiteY13247" fmla="*/ 1810988 h 4288440"/>
              <a:gd name="connsiteX13248" fmla="*/ 1771364 w 6624923"/>
              <a:gd name="connsiteY13248" fmla="*/ 1820418 h 4288440"/>
              <a:gd name="connsiteX13249" fmla="*/ 1766697 w 6624923"/>
              <a:gd name="connsiteY13249" fmla="*/ 1815751 h 4288440"/>
              <a:gd name="connsiteX13250" fmla="*/ 1762030 w 6624923"/>
              <a:gd name="connsiteY13250" fmla="*/ 1810988 h 4288440"/>
              <a:gd name="connsiteX13251" fmla="*/ 1790129 w 6624923"/>
              <a:gd name="connsiteY13251" fmla="*/ 1764030 h 4288440"/>
              <a:gd name="connsiteX13252" fmla="*/ 1785461 w 6624923"/>
              <a:gd name="connsiteY13252" fmla="*/ 1759363 h 4288440"/>
              <a:gd name="connsiteX13253" fmla="*/ 1780794 w 6624923"/>
              <a:gd name="connsiteY13253" fmla="*/ 1764030 h 4288440"/>
              <a:gd name="connsiteX13254" fmla="*/ 1785461 w 6624923"/>
              <a:gd name="connsiteY13254" fmla="*/ 1768697 h 4288440"/>
              <a:gd name="connsiteX13255" fmla="*/ 1790129 w 6624923"/>
              <a:gd name="connsiteY13255" fmla="*/ 1764030 h 4288440"/>
              <a:gd name="connsiteX13256" fmla="*/ 1780699 w 6624923"/>
              <a:gd name="connsiteY13256" fmla="*/ 1754696 h 4288440"/>
              <a:gd name="connsiteX13257" fmla="*/ 1776032 w 6624923"/>
              <a:gd name="connsiteY13257" fmla="*/ 1750028 h 4288440"/>
              <a:gd name="connsiteX13258" fmla="*/ 1776032 w 6624923"/>
              <a:gd name="connsiteY13258" fmla="*/ 1750028 h 4288440"/>
              <a:gd name="connsiteX13259" fmla="*/ 1771364 w 6624923"/>
              <a:gd name="connsiteY13259" fmla="*/ 1754696 h 4288440"/>
              <a:gd name="connsiteX13260" fmla="*/ 1776032 w 6624923"/>
              <a:gd name="connsiteY13260" fmla="*/ 1759363 h 4288440"/>
              <a:gd name="connsiteX13261" fmla="*/ 1776032 w 6624923"/>
              <a:gd name="connsiteY13261" fmla="*/ 1759363 h 4288440"/>
              <a:gd name="connsiteX13262" fmla="*/ 1780699 w 6624923"/>
              <a:gd name="connsiteY13262" fmla="*/ 1754696 h 4288440"/>
              <a:gd name="connsiteX13263" fmla="*/ 1794796 w 6624923"/>
              <a:gd name="connsiteY13263" fmla="*/ 1745361 h 4288440"/>
              <a:gd name="connsiteX13264" fmla="*/ 1799463 w 6624923"/>
              <a:gd name="connsiteY13264" fmla="*/ 1735931 h 4288440"/>
              <a:gd name="connsiteX13265" fmla="*/ 1794796 w 6624923"/>
              <a:gd name="connsiteY13265" fmla="*/ 1735931 h 4288440"/>
              <a:gd name="connsiteX13266" fmla="*/ 1794796 w 6624923"/>
              <a:gd name="connsiteY13266" fmla="*/ 1735931 h 4288440"/>
              <a:gd name="connsiteX13267" fmla="*/ 1790129 w 6624923"/>
              <a:gd name="connsiteY13267" fmla="*/ 1745361 h 4288440"/>
              <a:gd name="connsiteX13268" fmla="*/ 1790129 w 6624923"/>
              <a:gd name="connsiteY13268" fmla="*/ 1750028 h 4288440"/>
              <a:gd name="connsiteX13269" fmla="*/ 1790129 w 6624923"/>
              <a:gd name="connsiteY13269" fmla="*/ 1754696 h 4288440"/>
              <a:gd name="connsiteX13270" fmla="*/ 1790129 w 6624923"/>
              <a:gd name="connsiteY13270" fmla="*/ 1750028 h 4288440"/>
              <a:gd name="connsiteX13271" fmla="*/ 1794796 w 6624923"/>
              <a:gd name="connsiteY13271" fmla="*/ 1745361 h 4288440"/>
              <a:gd name="connsiteX13272" fmla="*/ 1822895 w 6624923"/>
              <a:gd name="connsiteY13272" fmla="*/ 1792224 h 4288440"/>
              <a:gd name="connsiteX13273" fmla="*/ 1827562 w 6624923"/>
              <a:gd name="connsiteY13273" fmla="*/ 1787557 h 4288440"/>
              <a:gd name="connsiteX13274" fmla="*/ 1832229 w 6624923"/>
              <a:gd name="connsiteY13274" fmla="*/ 1782889 h 4288440"/>
              <a:gd name="connsiteX13275" fmla="*/ 1836896 w 6624923"/>
              <a:gd name="connsiteY13275" fmla="*/ 1782889 h 4288440"/>
              <a:gd name="connsiteX13276" fmla="*/ 1836896 w 6624923"/>
              <a:gd name="connsiteY13276" fmla="*/ 1792224 h 4288440"/>
              <a:gd name="connsiteX13277" fmla="*/ 1836896 w 6624923"/>
              <a:gd name="connsiteY13277" fmla="*/ 1796891 h 4288440"/>
              <a:gd name="connsiteX13278" fmla="*/ 1836896 w 6624923"/>
              <a:gd name="connsiteY13278" fmla="*/ 1801559 h 4288440"/>
              <a:gd name="connsiteX13279" fmla="*/ 1832229 w 6624923"/>
              <a:gd name="connsiteY13279" fmla="*/ 1801559 h 4288440"/>
              <a:gd name="connsiteX13280" fmla="*/ 1827562 w 6624923"/>
              <a:gd name="connsiteY13280" fmla="*/ 1796891 h 4288440"/>
              <a:gd name="connsiteX13281" fmla="*/ 1822895 w 6624923"/>
              <a:gd name="connsiteY13281" fmla="*/ 1792224 h 4288440"/>
              <a:gd name="connsiteX13282" fmla="*/ 1354264 w 6624923"/>
              <a:gd name="connsiteY13282" fmla="*/ 1787557 h 4288440"/>
              <a:gd name="connsiteX13283" fmla="*/ 1363599 w 6624923"/>
              <a:gd name="connsiteY13283" fmla="*/ 1782889 h 4288440"/>
              <a:gd name="connsiteX13284" fmla="*/ 1368266 w 6624923"/>
              <a:gd name="connsiteY13284" fmla="*/ 1787557 h 4288440"/>
              <a:gd name="connsiteX13285" fmla="*/ 1363599 w 6624923"/>
              <a:gd name="connsiteY13285" fmla="*/ 1792224 h 4288440"/>
              <a:gd name="connsiteX13286" fmla="*/ 1354264 w 6624923"/>
              <a:gd name="connsiteY13286" fmla="*/ 1787557 h 4288440"/>
              <a:gd name="connsiteX13287" fmla="*/ 1893189 w 6624923"/>
              <a:gd name="connsiteY13287" fmla="*/ 1778127 h 4288440"/>
              <a:gd name="connsiteX13288" fmla="*/ 1893189 w 6624923"/>
              <a:gd name="connsiteY13288" fmla="*/ 1764030 h 4288440"/>
              <a:gd name="connsiteX13289" fmla="*/ 1897856 w 6624923"/>
              <a:gd name="connsiteY13289" fmla="*/ 1749933 h 4288440"/>
              <a:gd name="connsiteX13290" fmla="*/ 1907191 w 6624923"/>
              <a:gd name="connsiteY13290" fmla="*/ 1731169 h 4288440"/>
              <a:gd name="connsiteX13291" fmla="*/ 1911858 w 6624923"/>
              <a:gd name="connsiteY13291" fmla="*/ 1712405 h 4288440"/>
              <a:gd name="connsiteX13292" fmla="*/ 1916525 w 6624923"/>
              <a:gd name="connsiteY13292" fmla="*/ 1698308 h 4288440"/>
              <a:gd name="connsiteX13293" fmla="*/ 1925860 w 6624923"/>
              <a:gd name="connsiteY13293" fmla="*/ 1693640 h 4288440"/>
              <a:gd name="connsiteX13294" fmla="*/ 1930527 w 6624923"/>
              <a:gd name="connsiteY13294" fmla="*/ 1688973 h 4288440"/>
              <a:gd name="connsiteX13295" fmla="*/ 1925860 w 6624923"/>
              <a:gd name="connsiteY13295" fmla="*/ 1688973 h 4288440"/>
              <a:gd name="connsiteX13296" fmla="*/ 1925860 w 6624923"/>
              <a:gd name="connsiteY13296" fmla="*/ 1684306 h 4288440"/>
              <a:gd name="connsiteX13297" fmla="*/ 1925860 w 6624923"/>
              <a:gd name="connsiteY13297" fmla="*/ 1679639 h 4288440"/>
              <a:gd name="connsiteX13298" fmla="*/ 1930527 w 6624923"/>
              <a:gd name="connsiteY13298" fmla="*/ 1674971 h 4288440"/>
              <a:gd name="connsiteX13299" fmla="*/ 1935194 w 6624923"/>
              <a:gd name="connsiteY13299" fmla="*/ 1679639 h 4288440"/>
              <a:gd name="connsiteX13300" fmla="*/ 1935194 w 6624923"/>
              <a:gd name="connsiteY13300" fmla="*/ 1688973 h 4288440"/>
              <a:gd name="connsiteX13301" fmla="*/ 1939862 w 6624923"/>
              <a:gd name="connsiteY13301" fmla="*/ 1698308 h 4288440"/>
              <a:gd name="connsiteX13302" fmla="*/ 1930527 w 6624923"/>
              <a:gd name="connsiteY13302" fmla="*/ 1702975 h 4288440"/>
              <a:gd name="connsiteX13303" fmla="*/ 1921193 w 6624923"/>
              <a:gd name="connsiteY13303" fmla="*/ 1707642 h 4288440"/>
              <a:gd name="connsiteX13304" fmla="*/ 1921193 w 6624923"/>
              <a:gd name="connsiteY13304" fmla="*/ 1712309 h 4288440"/>
              <a:gd name="connsiteX13305" fmla="*/ 1921193 w 6624923"/>
              <a:gd name="connsiteY13305" fmla="*/ 1716977 h 4288440"/>
              <a:gd name="connsiteX13306" fmla="*/ 1925860 w 6624923"/>
              <a:gd name="connsiteY13306" fmla="*/ 1712309 h 4288440"/>
              <a:gd name="connsiteX13307" fmla="*/ 1930527 w 6624923"/>
              <a:gd name="connsiteY13307" fmla="*/ 1707642 h 4288440"/>
              <a:gd name="connsiteX13308" fmla="*/ 1930527 w 6624923"/>
              <a:gd name="connsiteY13308" fmla="*/ 1712309 h 4288440"/>
              <a:gd name="connsiteX13309" fmla="*/ 1930527 w 6624923"/>
              <a:gd name="connsiteY13309" fmla="*/ 1721644 h 4288440"/>
              <a:gd name="connsiteX13310" fmla="*/ 1925860 w 6624923"/>
              <a:gd name="connsiteY13310" fmla="*/ 1730978 h 4288440"/>
              <a:gd name="connsiteX13311" fmla="*/ 1921193 w 6624923"/>
              <a:gd name="connsiteY13311" fmla="*/ 1735646 h 4288440"/>
              <a:gd name="connsiteX13312" fmla="*/ 1921193 w 6624923"/>
              <a:gd name="connsiteY13312" fmla="*/ 1726311 h 4288440"/>
              <a:gd name="connsiteX13313" fmla="*/ 1921193 w 6624923"/>
              <a:gd name="connsiteY13313" fmla="*/ 1721644 h 4288440"/>
              <a:gd name="connsiteX13314" fmla="*/ 1916525 w 6624923"/>
              <a:gd name="connsiteY13314" fmla="*/ 1726311 h 4288440"/>
              <a:gd name="connsiteX13315" fmla="*/ 1916525 w 6624923"/>
              <a:gd name="connsiteY13315" fmla="*/ 1735646 h 4288440"/>
              <a:gd name="connsiteX13316" fmla="*/ 1907191 w 6624923"/>
              <a:gd name="connsiteY13316" fmla="*/ 1745075 h 4288440"/>
              <a:gd name="connsiteX13317" fmla="*/ 1907191 w 6624923"/>
              <a:gd name="connsiteY13317" fmla="*/ 1754410 h 4288440"/>
              <a:gd name="connsiteX13318" fmla="*/ 1911858 w 6624923"/>
              <a:gd name="connsiteY13318" fmla="*/ 1759077 h 4288440"/>
              <a:gd name="connsiteX13319" fmla="*/ 1916525 w 6624923"/>
              <a:gd name="connsiteY13319" fmla="*/ 1768412 h 4288440"/>
              <a:gd name="connsiteX13320" fmla="*/ 1907191 w 6624923"/>
              <a:gd name="connsiteY13320" fmla="*/ 1782509 h 4288440"/>
              <a:gd name="connsiteX13321" fmla="*/ 1897856 w 6624923"/>
              <a:gd name="connsiteY13321" fmla="*/ 1787176 h 4288440"/>
              <a:gd name="connsiteX13322" fmla="*/ 1893189 w 6624923"/>
              <a:gd name="connsiteY13322" fmla="*/ 1791843 h 4288440"/>
              <a:gd name="connsiteX13323" fmla="*/ 1893189 w 6624923"/>
              <a:gd name="connsiteY13323" fmla="*/ 1787176 h 4288440"/>
              <a:gd name="connsiteX13324" fmla="*/ 1893189 w 6624923"/>
              <a:gd name="connsiteY13324" fmla="*/ 1778127 h 4288440"/>
              <a:gd name="connsiteX13325" fmla="*/ 2193131 w 6624923"/>
              <a:gd name="connsiteY13325" fmla="*/ 1778127 h 4288440"/>
              <a:gd name="connsiteX13326" fmla="*/ 2197799 w 6624923"/>
              <a:gd name="connsiteY13326" fmla="*/ 1773460 h 4288440"/>
              <a:gd name="connsiteX13327" fmla="*/ 2207133 w 6624923"/>
              <a:gd name="connsiteY13327" fmla="*/ 1768793 h 4288440"/>
              <a:gd name="connsiteX13328" fmla="*/ 2211800 w 6624923"/>
              <a:gd name="connsiteY13328" fmla="*/ 1764125 h 4288440"/>
              <a:gd name="connsiteX13329" fmla="*/ 2221135 w 6624923"/>
              <a:gd name="connsiteY13329" fmla="*/ 1750028 h 4288440"/>
              <a:gd name="connsiteX13330" fmla="*/ 2230469 w 6624923"/>
              <a:gd name="connsiteY13330" fmla="*/ 1745361 h 4288440"/>
              <a:gd name="connsiteX13331" fmla="*/ 2244566 w 6624923"/>
              <a:gd name="connsiteY13331" fmla="*/ 1735931 h 4288440"/>
              <a:gd name="connsiteX13332" fmla="*/ 2258663 w 6624923"/>
              <a:gd name="connsiteY13332" fmla="*/ 1721834 h 4288440"/>
              <a:gd name="connsiteX13333" fmla="*/ 2272760 w 6624923"/>
              <a:gd name="connsiteY13333" fmla="*/ 1712500 h 4288440"/>
              <a:gd name="connsiteX13334" fmla="*/ 2282095 w 6624923"/>
              <a:gd name="connsiteY13334" fmla="*/ 1707833 h 4288440"/>
              <a:gd name="connsiteX13335" fmla="*/ 2282095 w 6624923"/>
              <a:gd name="connsiteY13335" fmla="*/ 1698498 h 4288440"/>
              <a:gd name="connsiteX13336" fmla="*/ 2286762 w 6624923"/>
              <a:gd name="connsiteY13336" fmla="*/ 1693831 h 4288440"/>
              <a:gd name="connsiteX13337" fmla="*/ 2291429 w 6624923"/>
              <a:gd name="connsiteY13337" fmla="*/ 1689164 h 4288440"/>
              <a:gd name="connsiteX13338" fmla="*/ 2305526 w 6624923"/>
              <a:gd name="connsiteY13338" fmla="*/ 1689164 h 4288440"/>
              <a:gd name="connsiteX13339" fmla="*/ 2305526 w 6624923"/>
              <a:gd name="connsiteY13339" fmla="*/ 1693831 h 4288440"/>
              <a:gd name="connsiteX13340" fmla="*/ 2305526 w 6624923"/>
              <a:gd name="connsiteY13340" fmla="*/ 1698498 h 4288440"/>
              <a:gd name="connsiteX13341" fmla="*/ 2314861 w 6624923"/>
              <a:gd name="connsiteY13341" fmla="*/ 1698498 h 4288440"/>
              <a:gd name="connsiteX13342" fmla="*/ 2310194 w 6624923"/>
              <a:gd name="connsiteY13342" fmla="*/ 1707833 h 4288440"/>
              <a:gd name="connsiteX13343" fmla="*/ 2305526 w 6624923"/>
              <a:gd name="connsiteY13343" fmla="*/ 1712500 h 4288440"/>
              <a:gd name="connsiteX13344" fmla="*/ 2291429 w 6624923"/>
              <a:gd name="connsiteY13344" fmla="*/ 1726597 h 4288440"/>
              <a:gd name="connsiteX13345" fmla="*/ 2282095 w 6624923"/>
              <a:gd name="connsiteY13345" fmla="*/ 1735931 h 4288440"/>
              <a:gd name="connsiteX13346" fmla="*/ 2272760 w 6624923"/>
              <a:gd name="connsiteY13346" fmla="*/ 1740599 h 4288440"/>
              <a:gd name="connsiteX13347" fmla="*/ 2268093 w 6624923"/>
              <a:gd name="connsiteY13347" fmla="*/ 1740599 h 4288440"/>
              <a:gd name="connsiteX13348" fmla="*/ 2258759 w 6624923"/>
              <a:gd name="connsiteY13348" fmla="*/ 1750028 h 4288440"/>
              <a:gd name="connsiteX13349" fmla="*/ 2244662 w 6624923"/>
              <a:gd name="connsiteY13349" fmla="*/ 1754696 h 4288440"/>
              <a:gd name="connsiteX13350" fmla="*/ 2235327 w 6624923"/>
              <a:gd name="connsiteY13350" fmla="*/ 1759363 h 4288440"/>
              <a:gd name="connsiteX13351" fmla="*/ 2230660 w 6624923"/>
              <a:gd name="connsiteY13351" fmla="*/ 1764030 h 4288440"/>
              <a:gd name="connsiteX13352" fmla="*/ 2216563 w 6624923"/>
              <a:gd name="connsiteY13352" fmla="*/ 1768697 h 4288440"/>
              <a:gd name="connsiteX13353" fmla="*/ 2202466 w 6624923"/>
              <a:gd name="connsiteY13353" fmla="*/ 1782794 h 4288440"/>
              <a:gd name="connsiteX13354" fmla="*/ 2193131 w 6624923"/>
              <a:gd name="connsiteY13354" fmla="*/ 1778127 h 4288440"/>
              <a:gd name="connsiteX13355" fmla="*/ 1850993 w 6624923"/>
              <a:gd name="connsiteY13355" fmla="*/ 1750028 h 4288440"/>
              <a:gd name="connsiteX13356" fmla="*/ 1850993 w 6624923"/>
              <a:gd name="connsiteY13356" fmla="*/ 1735931 h 4288440"/>
              <a:gd name="connsiteX13357" fmla="*/ 1850993 w 6624923"/>
              <a:gd name="connsiteY13357" fmla="*/ 1721834 h 4288440"/>
              <a:gd name="connsiteX13358" fmla="*/ 1846326 w 6624923"/>
              <a:gd name="connsiteY13358" fmla="*/ 1717167 h 4288440"/>
              <a:gd name="connsiteX13359" fmla="*/ 1836992 w 6624923"/>
              <a:gd name="connsiteY13359" fmla="*/ 1717167 h 4288440"/>
              <a:gd name="connsiteX13360" fmla="*/ 1827657 w 6624923"/>
              <a:gd name="connsiteY13360" fmla="*/ 1717167 h 4288440"/>
              <a:gd name="connsiteX13361" fmla="*/ 1827657 w 6624923"/>
              <a:gd name="connsiteY13361" fmla="*/ 1707737 h 4288440"/>
              <a:gd name="connsiteX13362" fmla="*/ 1827657 w 6624923"/>
              <a:gd name="connsiteY13362" fmla="*/ 1693640 h 4288440"/>
              <a:gd name="connsiteX13363" fmla="*/ 1832324 w 6624923"/>
              <a:gd name="connsiteY13363" fmla="*/ 1693640 h 4288440"/>
              <a:gd name="connsiteX13364" fmla="*/ 1832324 w 6624923"/>
              <a:gd name="connsiteY13364" fmla="*/ 1688973 h 4288440"/>
              <a:gd name="connsiteX13365" fmla="*/ 1832324 w 6624923"/>
              <a:gd name="connsiteY13365" fmla="*/ 1684306 h 4288440"/>
              <a:gd name="connsiteX13366" fmla="*/ 1836992 w 6624923"/>
              <a:gd name="connsiteY13366" fmla="*/ 1684306 h 4288440"/>
              <a:gd name="connsiteX13367" fmla="*/ 1836992 w 6624923"/>
              <a:gd name="connsiteY13367" fmla="*/ 1693640 h 4288440"/>
              <a:gd name="connsiteX13368" fmla="*/ 1841659 w 6624923"/>
              <a:gd name="connsiteY13368" fmla="*/ 1698308 h 4288440"/>
              <a:gd name="connsiteX13369" fmla="*/ 1850993 w 6624923"/>
              <a:gd name="connsiteY13369" fmla="*/ 1698308 h 4288440"/>
              <a:gd name="connsiteX13370" fmla="*/ 1865090 w 6624923"/>
              <a:gd name="connsiteY13370" fmla="*/ 1698308 h 4288440"/>
              <a:gd name="connsiteX13371" fmla="*/ 1869758 w 6624923"/>
              <a:gd name="connsiteY13371" fmla="*/ 1693640 h 4288440"/>
              <a:gd name="connsiteX13372" fmla="*/ 1869758 w 6624923"/>
              <a:gd name="connsiteY13372" fmla="*/ 1688973 h 4288440"/>
              <a:gd name="connsiteX13373" fmla="*/ 1865090 w 6624923"/>
              <a:gd name="connsiteY13373" fmla="*/ 1688973 h 4288440"/>
              <a:gd name="connsiteX13374" fmla="*/ 1860423 w 6624923"/>
              <a:gd name="connsiteY13374" fmla="*/ 1688973 h 4288440"/>
              <a:gd name="connsiteX13375" fmla="*/ 1860423 w 6624923"/>
              <a:gd name="connsiteY13375" fmla="*/ 1684306 h 4288440"/>
              <a:gd name="connsiteX13376" fmla="*/ 1860423 w 6624923"/>
              <a:gd name="connsiteY13376" fmla="*/ 1674876 h 4288440"/>
              <a:gd name="connsiteX13377" fmla="*/ 1874520 w 6624923"/>
              <a:gd name="connsiteY13377" fmla="*/ 1674876 h 4288440"/>
              <a:gd name="connsiteX13378" fmla="*/ 1883855 w 6624923"/>
              <a:gd name="connsiteY13378" fmla="*/ 1674876 h 4288440"/>
              <a:gd name="connsiteX13379" fmla="*/ 1888522 w 6624923"/>
              <a:gd name="connsiteY13379" fmla="*/ 1674876 h 4288440"/>
              <a:gd name="connsiteX13380" fmla="*/ 1883855 w 6624923"/>
              <a:gd name="connsiteY13380" fmla="*/ 1679543 h 4288440"/>
              <a:gd name="connsiteX13381" fmla="*/ 1879187 w 6624923"/>
              <a:gd name="connsiteY13381" fmla="*/ 1693640 h 4288440"/>
              <a:gd name="connsiteX13382" fmla="*/ 1874520 w 6624923"/>
              <a:gd name="connsiteY13382" fmla="*/ 1707737 h 4288440"/>
              <a:gd name="connsiteX13383" fmla="*/ 1865186 w 6624923"/>
              <a:gd name="connsiteY13383" fmla="*/ 1707737 h 4288440"/>
              <a:gd name="connsiteX13384" fmla="*/ 1860518 w 6624923"/>
              <a:gd name="connsiteY13384" fmla="*/ 1707737 h 4288440"/>
              <a:gd name="connsiteX13385" fmla="*/ 1860518 w 6624923"/>
              <a:gd name="connsiteY13385" fmla="*/ 1707737 h 4288440"/>
              <a:gd name="connsiteX13386" fmla="*/ 1865186 w 6624923"/>
              <a:gd name="connsiteY13386" fmla="*/ 1717167 h 4288440"/>
              <a:gd name="connsiteX13387" fmla="*/ 1865186 w 6624923"/>
              <a:gd name="connsiteY13387" fmla="*/ 1726502 h 4288440"/>
              <a:gd name="connsiteX13388" fmla="*/ 1865186 w 6624923"/>
              <a:gd name="connsiteY13388" fmla="*/ 1740599 h 4288440"/>
              <a:gd name="connsiteX13389" fmla="*/ 1855851 w 6624923"/>
              <a:gd name="connsiteY13389" fmla="*/ 1759363 h 4288440"/>
              <a:gd name="connsiteX13390" fmla="*/ 1851184 w 6624923"/>
              <a:gd name="connsiteY13390" fmla="*/ 1768697 h 4288440"/>
              <a:gd name="connsiteX13391" fmla="*/ 1851184 w 6624923"/>
              <a:gd name="connsiteY13391" fmla="*/ 1768697 h 4288440"/>
              <a:gd name="connsiteX13392" fmla="*/ 1851184 w 6624923"/>
              <a:gd name="connsiteY13392" fmla="*/ 1750028 h 4288440"/>
              <a:gd name="connsiteX13393" fmla="*/ 1986915 w 6624923"/>
              <a:gd name="connsiteY13393" fmla="*/ 1764030 h 4288440"/>
              <a:gd name="connsiteX13394" fmla="*/ 1986915 w 6624923"/>
              <a:gd name="connsiteY13394" fmla="*/ 1759363 h 4288440"/>
              <a:gd name="connsiteX13395" fmla="*/ 1991582 w 6624923"/>
              <a:gd name="connsiteY13395" fmla="*/ 1750028 h 4288440"/>
              <a:gd name="connsiteX13396" fmla="*/ 1996250 w 6624923"/>
              <a:gd name="connsiteY13396" fmla="*/ 1740599 h 4288440"/>
              <a:gd name="connsiteX13397" fmla="*/ 2000917 w 6624923"/>
              <a:gd name="connsiteY13397" fmla="*/ 1735931 h 4288440"/>
              <a:gd name="connsiteX13398" fmla="*/ 2005584 w 6624923"/>
              <a:gd name="connsiteY13398" fmla="*/ 1735931 h 4288440"/>
              <a:gd name="connsiteX13399" fmla="*/ 2005584 w 6624923"/>
              <a:gd name="connsiteY13399" fmla="*/ 1731264 h 4288440"/>
              <a:gd name="connsiteX13400" fmla="*/ 2014918 w 6624923"/>
              <a:gd name="connsiteY13400" fmla="*/ 1712500 h 4288440"/>
              <a:gd name="connsiteX13401" fmla="*/ 2019586 w 6624923"/>
              <a:gd name="connsiteY13401" fmla="*/ 1707833 h 4288440"/>
              <a:gd name="connsiteX13402" fmla="*/ 2024253 w 6624923"/>
              <a:gd name="connsiteY13402" fmla="*/ 1707833 h 4288440"/>
              <a:gd name="connsiteX13403" fmla="*/ 2028920 w 6624923"/>
              <a:gd name="connsiteY13403" fmla="*/ 1707833 h 4288440"/>
              <a:gd name="connsiteX13404" fmla="*/ 2033588 w 6624923"/>
              <a:gd name="connsiteY13404" fmla="*/ 1703165 h 4288440"/>
              <a:gd name="connsiteX13405" fmla="*/ 2038255 w 6624923"/>
              <a:gd name="connsiteY13405" fmla="*/ 1698498 h 4288440"/>
              <a:gd name="connsiteX13406" fmla="*/ 2042922 w 6624923"/>
              <a:gd name="connsiteY13406" fmla="*/ 1698498 h 4288440"/>
              <a:gd name="connsiteX13407" fmla="*/ 2047875 w 6624923"/>
              <a:gd name="connsiteY13407" fmla="*/ 1698498 h 4288440"/>
              <a:gd name="connsiteX13408" fmla="*/ 2057210 w 6624923"/>
              <a:gd name="connsiteY13408" fmla="*/ 1689164 h 4288440"/>
              <a:gd name="connsiteX13409" fmla="*/ 2061877 w 6624923"/>
              <a:gd name="connsiteY13409" fmla="*/ 1684496 h 4288440"/>
              <a:gd name="connsiteX13410" fmla="*/ 2061877 w 6624923"/>
              <a:gd name="connsiteY13410" fmla="*/ 1684496 h 4288440"/>
              <a:gd name="connsiteX13411" fmla="*/ 2066544 w 6624923"/>
              <a:gd name="connsiteY13411" fmla="*/ 1689164 h 4288440"/>
              <a:gd name="connsiteX13412" fmla="*/ 2075879 w 6624923"/>
              <a:gd name="connsiteY13412" fmla="*/ 1693831 h 4288440"/>
              <a:gd name="connsiteX13413" fmla="*/ 2080546 w 6624923"/>
              <a:gd name="connsiteY13413" fmla="*/ 1689164 h 4288440"/>
              <a:gd name="connsiteX13414" fmla="*/ 2080546 w 6624923"/>
              <a:gd name="connsiteY13414" fmla="*/ 1689164 h 4288440"/>
              <a:gd name="connsiteX13415" fmla="*/ 2075879 w 6624923"/>
              <a:gd name="connsiteY13415" fmla="*/ 1679829 h 4288440"/>
              <a:gd name="connsiteX13416" fmla="*/ 2080546 w 6624923"/>
              <a:gd name="connsiteY13416" fmla="*/ 1679829 h 4288440"/>
              <a:gd name="connsiteX13417" fmla="*/ 2089880 w 6624923"/>
              <a:gd name="connsiteY13417" fmla="*/ 1679829 h 4288440"/>
              <a:gd name="connsiteX13418" fmla="*/ 2099310 w 6624923"/>
              <a:gd name="connsiteY13418" fmla="*/ 1670399 h 4288440"/>
              <a:gd name="connsiteX13419" fmla="*/ 2108645 w 6624923"/>
              <a:gd name="connsiteY13419" fmla="*/ 1665732 h 4288440"/>
              <a:gd name="connsiteX13420" fmla="*/ 2113312 w 6624923"/>
              <a:gd name="connsiteY13420" fmla="*/ 1665732 h 4288440"/>
              <a:gd name="connsiteX13421" fmla="*/ 2113312 w 6624923"/>
              <a:gd name="connsiteY13421" fmla="*/ 1670399 h 4288440"/>
              <a:gd name="connsiteX13422" fmla="*/ 2117979 w 6624923"/>
              <a:gd name="connsiteY13422" fmla="*/ 1670399 h 4288440"/>
              <a:gd name="connsiteX13423" fmla="*/ 2122646 w 6624923"/>
              <a:gd name="connsiteY13423" fmla="*/ 1670399 h 4288440"/>
              <a:gd name="connsiteX13424" fmla="*/ 2122646 w 6624923"/>
              <a:gd name="connsiteY13424" fmla="*/ 1679829 h 4288440"/>
              <a:gd name="connsiteX13425" fmla="*/ 2103882 w 6624923"/>
              <a:gd name="connsiteY13425" fmla="*/ 1698593 h 4288440"/>
              <a:gd name="connsiteX13426" fmla="*/ 2089785 w 6624923"/>
              <a:gd name="connsiteY13426" fmla="*/ 1707928 h 4288440"/>
              <a:gd name="connsiteX13427" fmla="*/ 2085118 w 6624923"/>
              <a:gd name="connsiteY13427" fmla="*/ 1707928 h 4288440"/>
              <a:gd name="connsiteX13428" fmla="*/ 2080451 w 6624923"/>
              <a:gd name="connsiteY13428" fmla="*/ 1712595 h 4288440"/>
              <a:gd name="connsiteX13429" fmla="*/ 2075783 w 6624923"/>
              <a:gd name="connsiteY13429" fmla="*/ 1717262 h 4288440"/>
              <a:gd name="connsiteX13430" fmla="*/ 2071116 w 6624923"/>
              <a:gd name="connsiteY13430" fmla="*/ 1721930 h 4288440"/>
              <a:gd name="connsiteX13431" fmla="*/ 2071116 w 6624923"/>
              <a:gd name="connsiteY13431" fmla="*/ 1717262 h 4288440"/>
              <a:gd name="connsiteX13432" fmla="*/ 2071116 w 6624923"/>
              <a:gd name="connsiteY13432" fmla="*/ 1712595 h 4288440"/>
              <a:gd name="connsiteX13433" fmla="*/ 2071116 w 6624923"/>
              <a:gd name="connsiteY13433" fmla="*/ 1707928 h 4288440"/>
              <a:gd name="connsiteX13434" fmla="*/ 2066449 w 6624923"/>
              <a:gd name="connsiteY13434" fmla="*/ 1707928 h 4288440"/>
              <a:gd name="connsiteX13435" fmla="*/ 2057114 w 6624923"/>
              <a:gd name="connsiteY13435" fmla="*/ 1712595 h 4288440"/>
              <a:gd name="connsiteX13436" fmla="*/ 2047780 w 6624923"/>
              <a:gd name="connsiteY13436" fmla="*/ 1721930 h 4288440"/>
              <a:gd name="connsiteX13437" fmla="*/ 2043113 w 6624923"/>
              <a:gd name="connsiteY13437" fmla="*/ 1731264 h 4288440"/>
              <a:gd name="connsiteX13438" fmla="*/ 2038445 w 6624923"/>
              <a:gd name="connsiteY13438" fmla="*/ 1740599 h 4288440"/>
              <a:gd name="connsiteX13439" fmla="*/ 2033778 w 6624923"/>
              <a:gd name="connsiteY13439" fmla="*/ 1750028 h 4288440"/>
              <a:gd name="connsiteX13440" fmla="*/ 2024443 w 6624923"/>
              <a:gd name="connsiteY13440" fmla="*/ 1750028 h 4288440"/>
              <a:gd name="connsiteX13441" fmla="*/ 2019776 w 6624923"/>
              <a:gd name="connsiteY13441" fmla="*/ 1750028 h 4288440"/>
              <a:gd name="connsiteX13442" fmla="*/ 2015109 w 6624923"/>
              <a:gd name="connsiteY13442" fmla="*/ 1754696 h 4288440"/>
              <a:gd name="connsiteX13443" fmla="*/ 2010442 w 6624923"/>
              <a:gd name="connsiteY13443" fmla="*/ 1759363 h 4288440"/>
              <a:gd name="connsiteX13444" fmla="*/ 2005775 w 6624923"/>
              <a:gd name="connsiteY13444" fmla="*/ 1764030 h 4288440"/>
              <a:gd name="connsiteX13445" fmla="*/ 1996440 w 6624923"/>
              <a:gd name="connsiteY13445" fmla="*/ 1764030 h 4288440"/>
              <a:gd name="connsiteX13446" fmla="*/ 1991773 w 6624923"/>
              <a:gd name="connsiteY13446" fmla="*/ 1764030 h 4288440"/>
              <a:gd name="connsiteX13447" fmla="*/ 1991773 w 6624923"/>
              <a:gd name="connsiteY13447" fmla="*/ 1768697 h 4288440"/>
              <a:gd name="connsiteX13448" fmla="*/ 1987106 w 6624923"/>
              <a:gd name="connsiteY13448" fmla="*/ 1773364 h 4288440"/>
              <a:gd name="connsiteX13449" fmla="*/ 1982438 w 6624923"/>
              <a:gd name="connsiteY13449" fmla="*/ 1768697 h 4288440"/>
              <a:gd name="connsiteX13450" fmla="*/ 1986915 w 6624923"/>
              <a:gd name="connsiteY13450" fmla="*/ 1764030 h 4288440"/>
              <a:gd name="connsiteX13451" fmla="*/ 2024443 w 6624923"/>
              <a:gd name="connsiteY13451" fmla="*/ 1721834 h 4288440"/>
              <a:gd name="connsiteX13452" fmla="*/ 2019776 w 6624923"/>
              <a:gd name="connsiteY13452" fmla="*/ 1717167 h 4288440"/>
              <a:gd name="connsiteX13453" fmla="*/ 2015109 w 6624923"/>
              <a:gd name="connsiteY13453" fmla="*/ 1726502 h 4288440"/>
              <a:gd name="connsiteX13454" fmla="*/ 2019776 w 6624923"/>
              <a:gd name="connsiteY13454" fmla="*/ 1726502 h 4288440"/>
              <a:gd name="connsiteX13455" fmla="*/ 2024443 w 6624923"/>
              <a:gd name="connsiteY13455" fmla="*/ 1721834 h 4288440"/>
              <a:gd name="connsiteX13456" fmla="*/ 1312069 w 6624923"/>
              <a:gd name="connsiteY13456" fmla="*/ 1731264 h 4288440"/>
              <a:gd name="connsiteX13457" fmla="*/ 1316736 w 6624923"/>
              <a:gd name="connsiteY13457" fmla="*/ 1717167 h 4288440"/>
              <a:gd name="connsiteX13458" fmla="*/ 1321403 w 6624923"/>
              <a:gd name="connsiteY13458" fmla="*/ 1717167 h 4288440"/>
              <a:gd name="connsiteX13459" fmla="*/ 1330738 w 6624923"/>
              <a:gd name="connsiteY13459" fmla="*/ 1721834 h 4288440"/>
              <a:gd name="connsiteX13460" fmla="*/ 1326071 w 6624923"/>
              <a:gd name="connsiteY13460" fmla="*/ 1726502 h 4288440"/>
              <a:gd name="connsiteX13461" fmla="*/ 1326071 w 6624923"/>
              <a:gd name="connsiteY13461" fmla="*/ 1731169 h 4288440"/>
              <a:gd name="connsiteX13462" fmla="*/ 1321403 w 6624923"/>
              <a:gd name="connsiteY13462" fmla="*/ 1740503 h 4288440"/>
              <a:gd name="connsiteX13463" fmla="*/ 1321403 w 6624923"/>
              <a:gd name="connsiteY13463" fmla="*/ 1745171 h 4288440"/>
              <a:gd name="connsiteX13464" fmla="*/ 1316736 w 6624923"/>
              <a:gd name="connsiteY13464" fmla="*/ 1749838 h 4288440"/>
              <a:gd name="connsiteX13465" fmla="*/ 1316736 w 6624923"/>
              <a:gd name="connsiteY13465" fmla="*/ 1745171 h 4288440"/>
              <a:gd name="connsiteX13466" fmla="*/ 1312069 w 6624923"/>
              <a:gd name="connsiteY13466" fmla="*/ 1731264 h 4288440"/>
              <a:gd name="connsiteX13467" fmla="*/ 1358932 w 6624923"/>
              <a:gd name="connsiteY13467" fmla="*/ 1721834 h 4288440"/>
              <a:gd name="connsiteX13468" fmla="*/ 1368266 w 6624923"/>
              <a:gd name="connsiteY13468" fmla="*/ 1717167 h 4288440"/>
              <a:gd name="connsiteX13469" fmla="*/ 1372934 w 6624923"/>
              <a:gd name="connsiteY13469" fmla="*/ 1721834 h 4288440"/>
              <a:gd name="connsiteX13470" fmla="*/ 1368266 w 6624923"/>
              <a:gd name="connsiteY13470" fmla="*/ 1721834 h 4288440"/>
              <a:gd name="connsiteX13471" fmla="*/ 1363599 w 6624923"/>
              <a:gd name="connsiteY13471" fmla="*/ 1726502 h 4288440"/>
              <a:gd name="connsiteX13472" fmla="*/ 1358932 w 6624923"/>
              <a:gd name="connsiteY13472" fmla="*/ 1721834 h 4288440"/>
              <a:gd name="connsiteX13473" fmla="*/ 1358932 w 6624923"/>
              <a:gd name="connsiteY13473" fmla="*/ 1721834 h 4288440"/>
              <a:gd name="connsiteX13474" fmla="*/ 1321499 w 6624923"/>
              <a:gd name="connsiteY13474" fmla="*/ 1703070 h 4288440"/>
              <a:gd name="connsiteX13475" fmla="*/ 1326166 w 6624923"/>
              <a:gd name="connsiteY13475" fmla="*/ 1698403 h 4288440"/>
              <a:gd name="connsiteX13476" fmla="*/ 1330833 w 6624923"/>
              <a:gd name="connsiteY13476" fmla="*/ 1703070 h 4288440"/>
              <a:gd name="connsiteX13477" fmla="*/ 1326166 w 6624923"/>
              <a:gd name="connsiteY13477" fmla="*/ 1707737 h 4288440"/>
              <a:gd name="connsiteX13478" fmla="*/ 1321499 w 6624923"/>
              <a:gd name="connsiteY13478" fmla="*/ 1703070 h 4288440"/>
              <a:gd name="connsiteX13479" fmla="*/ 1358932 w 6624923"/>
              <a:gd name="connsiteY13479" fmla="*/ 1703070 h 4288440"/>
              <a:gd name="connsiteX13480" fmla="*/ 1368266 w 6624923"/>
              <a:gd name="connsiteY13480" fmla="*/ 1703070 h 4288440"/>
              <a:gd name="connsiteX13481" fmla="*/ 1368266 w 6624923"/>
              <a:gd name="connsiteY13481" fmla="*/ 1703070 h 4288440"/>
              <a:gd name="connsiteX13482" fmla="*/ 1363599 w 6624923"/>
              <a:gd name="connsiteY13482" fmla="*/ 1707737 h 4288440"/>
              <a:gd name="connsiteX13483" fmla="*/ 1358932 w 6624923"/>
              <a:gd name="connsiteY13483" fmla="*/ 1703070 h 4288440"/>
              <a:gd name="connsiteX13484" fmla="*/ 1358932 w 6624923"/>
              <a:gd name="connsiteY13484" fmla="*/ 1703070 h 4288440"/>
              <a:gd name="connsiteX13485" fmla="*/ 1902524 w 6624923"/>
              <a:gd name="connsiteY13485" fmla="*/ 1703070 h 4288440"/>
              <a:gd name="connsiteX13486" fmla="*/ 1907191 w 6624923"/>
              <a:gd name="connsiteY13486" fmla="*/ 1698403 h 4288440"/>
              <a:gd name="connsiteX13487" fmla="*/ 1911858 w 6624923"/>
              <a:gd name="connsiteY13487" fmla="*/ 1703070 h 4288440"/>
              <a:gd name="connsiteX13488" fmla="*/ 1907191 w 6624923"/>
              <a:gd name="connsiteY13488" fmla="*/ 1707737 h 4288440"/>
              <a:gd name="connsiteX13489" fmla="*/ 1902524 w 6624923"/>
              <a:gd name="connsiteY13489" fmla="*/ 1703070 h 4288440"/>
              <a:gd name="connsiteX13490" fmla="*/ 1808798 w 6624923"/>
              <a:gd name="connsiteY13490" fmla="*/ 1684306 h 4288440"/>
              <a:gd name="connsiteX13491" fmla="*/ 1813465 w 6624923"/>
              <a:gd name="connsiteY13491" fmla="*/ 1679639 h 4288440"/>
              <a:gd name="connsiteX13492" fmla="*/ 1813465 w 6624923"/>
              <a:gd name="connsiteY13492" fmla="*/ 1679639 h 4288440"/>
              <a:gd name="connsiteX13493" fmla="*/ 1813465 w 6624923"/>
              <a:gd name="connsiteY13493" fmla="*/ 1688973 h 4288440"/>
              <a:gd name="connsiteX13494" fmla="*/ 1813465 w 6624923"/>
              <a:gd name="connsiteY13494" fmla="*/ 1688973 h 4288440"/>
              <a:gd name="connsiteX13495" fmla="*/ 1808798 w 6624923"/>
              <a:gd name="connsiteY13495" fmla="*/ 1684306 h 4288440"/>
              <a:gd name="connsiteX13496" fmla="*/ 1841659 w 6624923"/>
              <a:gd name="connsiteY13496" fmla="*/ 1679639 h 4288440"/>
              <a:gd name="connsiteX13497" fmla="*/ 1841659 w 6624923"/>
              <a:gd name="connsiteY13497" fmla="*/ 1665542 h 4288440"/>
              <a:gd name="connsiteX13498" fmla="*/ 1846326 w 6624923"/>
              <a:gd name="connsiteY13498" fmla="*/ 1660874 h 4288440"/>
              <a:gd name="connsiteX13499" fmla="*/ 1850993 w 6624923"/>
              <a:gd name="connsiteY13499" fmla="*/ 1656207 h 4288440"/>
              <a:gd name="connsiteX13500" fmla="*/ 1860328 w 6624923"/>
              <a:gd name="connsiteY13500" fmla="*/ 1646873 h 4288440"/>
              <a:gd name="connsiteX13501" fmla="*/ 1864995 w 6624923"/>
              <a:gd name="connsiteY13501" fmla="*/ 1642205 h 4288440"/>
              <a:gd name="connsiteX13502" fmla="*/ 1869662 w 6624923"/>
              <a:gd name="connsiteY13502" fmla="*/ 1637538 h 4288440"/>
              <a:gd name="connsiteX13503" fmla="*/ 1869662 w 6624923"/>
              <a:gd name="connsiteY13503" fmla="*/ 1642205 h 4288440"/>
              <a:gd name="connsiteX13504" fmla="*/ 1874330 w 6624923"/>
              <a:gd name="connsiteY13504" fmla="*/ 1646873 h 4288440"/>
              <a:gd name="connsiteX13505" fmla="*/ 1869662 w 6624923"/>
              <a:gd name="connsiteY13505" fmla="*/ 1656207 h 4288440"/>
              <a:gd name="connsiteX13506" fmla="*/ 1869662 w 6624923"/>
              <a:gd name="connsiteY13506" fmla="*/ 1660874 h 4288440"/>
              <a:gd name="connsiteX13507" fmla="*/ 1860328 w 6624923"/>
              <a:gd name="connsiteY13507" fmla="*/ 1660874 h 4288440"/>
              <a:gd name="connsiteX13508" fmla="*/ 1855661 w 6624923"/>
              <a:gd name="connsiteY13508" fmla="*/ 1665542 h 4288440"/>
              <a:gd name="connsiteX13509" fmla="*/ 1850993 w 6624923"/>
              <a:gd name="connsiteY13509" fmla="*/ 1674876 h 4288440"/>
              <a:gd name="connsiteX13510" fmla="*/ 1850993 w 6624923"/>
              <a:gd name="connsiteY13510" fmla="*/ 1684306 h 4288440"/>
              <a:gd name="connsiteX13511" fmla="*/ 1850993 w 6624923"/>
              <a:gd name="connsiteY13511" fmla="*/ 1688973 h 4288440"/>
              <a:gd name="connsiteX13512" fmla="*/ 1850993 w 6624923"/>
              <a:gd name="connsiteY13512" fmla="*/ 1693640 h 4288440"/>
              <a:gd name="connsiteX13513" fmla="*/ 1846326 w 6624923"/>
              <a:gd name="connsiteY13513" fmla="*/ 1688973 h 4288440"/>
              <a:gd name="connsiteX13514" fmla="*/ 1841659 w 6624923"/>
              <a:gd name="connsiteY13514" fmla="*/ 1679639 h 4288440"/>
              <a:gd name="connsiteX13515" fmla="*/ 1991582 w 6624923"/>
              <a:gd name="connsiteY13515" fmla="*/ 1684306 h 4288440"/>
              <a:gd name="connsiteX13516" fmla="*/ 1991582 w 6624923"/>
              <a:gd name="connsiteY13516" fmla="*/ 1679639 h 4288440"/>
              <a:gd name="connsiteX13517" fmla="*/ 1996250 w 6624923"/>
              <a:gd name="connsiteY13517" fmla="*/ 1679639 h 4288440"/>
              <a:gd name="connsiteX13518" fmla="*/ 2000917 w 6624923"/>
              <a:gd name="connsiteY13518" fmla="*/ 1674971 h 4288440"/>
              <a:gd name="connsiteX13519" fmla="*/ 2005584 w 6624923"/>
              <a:gd name="connsiteY13519" fmla="*/ 1665637 h 4288440"/>
              <a:gd name="connsiteX13520" fmla="*/ 2005584 w 6624923"/>
              <a:gd name="connsiteY13520" fmla="*/ 1660970 h 4288440"/>
              <a:gd name="connsiteX13521" fmla="*/ 2014918 w 6624923"/>
              <a:gd name="connsiteY13521" fmla="*/ 1660970 h 4288440"/>
              <a:gd name="connsiteX13522" fmla="*/ 2024253 w 6624923"/>
              <a:gd name="connsiteY13522" fmla="*/ 1660970 h 4288440"/>
              <a:gd name="connsiteX13523" fmla="*/ 2024253 w 6624923"/>
              <a:gd name="connsiteY13523" fmla="*/ 1665637 h 4288440"/>
              <a:gd name="connsiteX13524" fmla="*/ 2024253 w 6624923"/>
              <a:gd name="connsiteY13524" fmla="*/ 1670304 h 4288440"/>
              <a:gd name="connsiteX13525" fmla="*/ 2019586 w 6624923"/>
              <a:gd name="connsiteY13525" fmla="*/ 1674971 h 4288440"/>
              <a:gd name="connsiteX13526" fmla="*/ 2019586 w 6624923"/>
              <a:gd name="connsiteY13526" fmla="*/ 1674971 h 4288440"/>
              <a:gd name="connsiteX13527" fmla="*/ 2014918 w 6624923"/>
              <a:gd name="connsiteY13527" fmla="*/ 1679639 h 4288440"/>
              <a:gd name="connsiteX13528" fmla="*/ 2014918 w 6624923"/>
              <a:gd name="connsiteY13528" fmla="*/ 1688973 h 4288440"/>
              <a:gd name="connsiteX13529" fmla="*/ 2005584 w 6624923"/>
              <a:gd name="connsiteY13529" fmla="*/ 1688973 h 4288440"/>
              <a:gd name="connsiteX13530" fmla="*/ 1996250 w 6624923"/>
              <a:gd name="connsiteY13530" fmla="*/ 1688973 h 4288440"/>
              <a:gd name="connsiteX13531" fmla="*/ 1991582 w 6624923"/>
              <a:gd name="connsiteY13531" fmla="*/ 1684306 h 4288440"/>
              <a:gd name="connsiteX13532" fmla="*/ 1330833 w 6624923"/>
              <a:gd name="connsiteY13532" fmla="*/ 1665542 h 4288440"/>
              <a:gd name="connsiteX13533" fmla="*/ 1335500 w 6624923"/>
              <a:gd name="connsiteY13533" fmla="*/ 1646777 h 4288440"/>
              <a:gd name="connsiteX13534" fmla="*/ 1340168 w 6624923"/>
              <a:gd name="connsiteY13534" fmla="*/ 1628013 h 4288440"/>
              <a:gd name="connsiteX13535" fmla="*/ 1340168 w 6624923"/>
              <a:gd name="connsiteY13535" fmla="*/ 1618679 h 4288440"/>
              <a:gd name="connsiteX13536" fmla="*/ 1344835 w 6624923"/>
              <a:gd name="connsiteY13536" fmla="*/ 1604582 h 4288440"/>
              <a:gd name="connsiteX13537" fmla="*/ 1349502 w 6624923"/>
              <a:gd name="connsiteY13537" fmla="*/ 1571720 h 4288440"/>
              <a:gd name="connsiteX13538" fmla="*/ 1354169 w 6624923"/>
              <a:gd name="connsiteY13538" fmla="*/ 1557623 h 4288440"/>
              <a:gd name="connsiteX13539" fmla="*/ 1358837 w 6624923"/>
              <a:gd name="connsiteY13539" fmla="*/ 1548289 h 4288440"/>
              <a:gd name="connsiteX13540" fmla="*/ 1363504 w 6624923"/>
              <a:gd name="connsiteY13540" fmla="*/ 1538859 h 4288440"/>
              <a:gd name="connsiteX13541" fmla="*/ 1368171 w 6624923"/>
              <a:gd name="connsiteY13541" fmla="*/ 1543526 h 4288440"/>
              <a:gd name="connsiteX13542" fmla="*/ 1368171 w 6624923"/>
              <a:gd name="connsiteY13542" fmla="*/ 1557623 h 4288440"/>
              <a:gd name="connsiteX13543" fmla="*/ 1368171 w 6624923"/>
              <a:gd name="connsiteY13543" fmla="*/ 1571720 h 4288440"/>
              <a:gd name="connsiteX13544" fmla="*/ 1363504 w 6624923"/>
              <a:gd name="connsiteY13544" fmla="*/ 1581055 h 4288440"/>
              <a:gd name="connsiteX13545" fmla="*/ 1358837 w 6624923"/>
              <a:gd name="connsiteY13545" fmla="*/ 1590485 h 4288440"/>
              <a:gd name="connsiteX13546" fmla="*/ 1354169 w 6624923"/>
              <a:gd name="connsiteY13546" fmla="*/ 1613916 h 4288440"/>
              <a:gd name="connsiteX13547" fmla="*/ 1349502 w 6624923"/>
              <a:gd name="connsiteY13547" fmla="*/ 1637348 h 4288440"/>
              <a:gd name="connsiteX13548" fmla="*/ 1344835 w 6624923"/>
              <a:gd name="connsiteY13548" fmla="*/ 1660779 h 4288440"/>
              <a:gd name="connsiteX13549" fmla="*/ 1340168 w 6624923"/>
              <a:gd name="connsiteY13549" fmla="*/ 1674876 h 4288440"/>
              <a:gd name="connsiteX13550" fmla="*/ 1335500 w 6624923"/>
              <a:gd name="connsiteY13550" fmla="*/ 1684306 h 4288440"/>
              <a:gd name="connsiteX13551" fmla="*/ 1330833 w 6624923"/>
              <a:gd name="connsiteY13551" fmla="*/ 1684306 h 4288440"/>
              <a:gd name="connsiteX13552" fmla="*/ 1330833 w 6624923"/>
              <a:gd name="connsiteY13552" fmla="*/ 1679639 h 4288440"/>
              <a:gd name="connsiteX13553" fmla="*/ 1330833 w 6624923"/>
              <a:gd name="connsiteY13553" fmla="*/ 1665542 h 4288440"/>
              <a:gd name="connsiteX13554" fmla="*/ 1893189 w 6624923"/>
              <a:gd name="connsiteY13554" fmla="*/ 1679639 h 4288440"/>
              <a:gd name="connsiteX13555" fmla="*/ 1893189 w 6624923"/>
              <a:gd name="connsiteY13555" fmla="*/ 1674971 h 4288440"/>
              <a:gd name="connsiteX13556" fmla="*/ 1897856 w 6624923"/>
              <a:gd name="connsiteY13556" fmla="*/ 1674971 h 4288440"/>
              <a:gd name="connsiteX13557" fmla="*/ 1902524 w 6624923"/>
              <a:gd name="connsiteY13557" fmla="*/ 1679639 h 4288440"/>
              <a:gd name="connsiteX13558" fmla="*/ 1897856 w 6624923"/>
              <a:gd name="connsiteY13558" fmla="*/ 1684306 h 4288440"/>
              <a:gd name="connsiteX13559" fmla="*/ 1893189 w 6624923"/>
              <a:gd name="connsiteY13559" fmla="*/ 1684306 h 4288440"/>
              <a:gd name="connsiteX13560" fmla="*/ 1893189 w 6624923"/>
              <a:gd name="connsiteY13560" fmla="*/ 1679639 h 4288440"/>
              <a:gd name="connsiteX13561" fmla="*/ 1907286 w 6624923"/>
              <a:gd name="connsiteY13561" fmla="*/ 1679639 h 4288440"/>
              <a:gd name="connsiteX13562" fmla="*/ 1916621 w 6624923"/>
              <a:gd name="connsiteY13562" fmla="*/ 1674971 h 4288440"/>
              <a:gd name="connsiteX13563" fmla="*/ 1916621 w 6624923"/>
              <a:gd name="connsiteY13563" fmla="*/ 1674971 h 4288440"/>
              <a:gd name="connsiteX13564" fmla="*/ 1916621 w 6624923"/>
              <a:gd name="connsiteY13564" fmla="*/ 1679639 h 4288440"/>
              <a:gd name="connsiteX13565" fmla="*/ 1911953 w 6624923"/>
              <a:gd name="connsiteY13565" fmla="*/ 1688973 h 4288440"/>
              <a:gd name="connsiteX13566" fmla="*/ 1907286 w 6624923"/>
              <a:gd name="connsiteY13566" fmla="*/ 1684306 h 4288440"/>
              <a:gd name="connsiteX13567" fmla="*/ 1907286 w 6624923"/>
              <a:gd name="connsiteY13567" fmla="*/ 1679639 h 4288440"/>
              <a:gd name="connsiteX13568" fmla="*/ 2596134 w 6624923"/>
              <a:gd name="connsiteY13568" fmla="*/ 1679639 h 4288440"/>
              <a:gd name="connsiteX13569" fmla="*/ 2600801 w 6624923"/>
              <a:gd name="connsiteY13569" fmla="*/ 1674971 h 4288440"/>
              <a:gd name="connsiteX13570" fmla="*/ 2605469 w 6624923"/>
              <a:gd name="connsiteY13570" fmla="*/ 1670304 h 4288440"/>
              <a:gd name="connsiteX13571" fmla="*/ 2619566 w 6624923"/>
              <a:gd name="connsiteY13571" fmla="*/ 1670304 h 4288440"/>
              <a:gd name="connsiteX13572" fmla="*/ 2624233 w 6624923"/>
              <a:gd name="connsiteY13572" fmla="*/ 1674971 h 4288440"/>
              <a:gd name="connsiteX13573" fmla="*/ 2624233 w 6624923"/>
              <a:gd name="connsiteY13573" fmla="*/ 1679639 h 4288440"/>
              <a:gd name="connsiteX13574" fmla="*/ 2610136 w 6624923"/>
              <a:gd name="connsiteY13574" fmla="*/ 1684306 h 4288440"/>
              <a:gd name="connsiteX13575" fmla="*/ 2596134 w 6624923"/>
              <a:gd name="connsiteY13575" fmla="*/ 1679639 h 4288440"/>
              <a:gd name="connsiteX13576" fmla="*/ 1808798 w 6624923"/>
              <a:gd name="connsiteY13576" fmla="*/ 1656207 h 4288440"/>
              <a:gd name="connsiteX13577" fmla="*/ 1808798 w 6624923"/>
              <a:gd name="connsiteY13577" fmla="*/ 1646873 h 4288440"/>
              <a:gd name="connsiteX13578" fmla="*/ 1808798 w 6624923"/>
              <a:gd name="connsiteY13578" fmla="*/ 1637443 h 4288440"/>
              <a:gd name="connsiteX13579" fmla="*/ 1813465 w 6624923"/>
              <a:gd name="connsiteY13579" fmla="*/ 1642110 h 4288440"/>
              <a:gd name="connsiteX13580" fmla="*/ 1813465 w 6624923"/>
              <a:gd name="connsiteY13580" fmla="*/ 1646777 h 4288440"/>
              <a:gd name="connsiteX13581" fmla="*/ 1813465 w 6624923"/>
              <a:gd name="connsiteY13581" fmla="*/ 1656112 h 4288440"/>
              <a:gd name="connsiteX13582" fmla="*/ 1818132 w 6624923"/>
              <a:gd name="connsiteY13582" fmla="*/ 1656112 h 4288440"/>
              <a:gd name="connsiteX13583" fmla="*/ 1822799 w 6624923"/>
              <a:gd name="connsiteY13583" fmla="*/ 1656112 h 4288440"/>
              <a:gd name="connsiteX13584" fmla="*/ 1822799 w 6624923"/>
              <a:gd name="connsiteY13584" fmla="*/ 1656112 h 4288440"/>
              <a:gd name="connsiteX13585" fmla="*/ 1818132 w 6624923"/>
              <a:gd name="connsiteY13585" fmla="*/ 1665446 h 4288440"/>
              <a:gd name="connsiteX13586" fmla="*/ 1808798 w 6624923"/>
              <a:gd name="connsiteY13586" fmla="*/ 1670114 h 4288440"/>
              <a:gd name="connsiteX13587" fmla="*/ 1808798 w 6624923"/>
              <a:gd name="connsiteY13587" fmla="*/ 1670114 h 4288440"/>
              <a:gd name="connsiteX13588" fmla="*/ 1808798 w 6624923"/>
              <a:gd name="connsiteY13588" fmla="*/ 1656207 h 4288440"/>
              <a:gd name="connsiteX13589" fmla="*/ 1982248 w 6624923"/>
              <a:gd name="connsiteY13589" fmla="*/ 1665542 h 4288440"/>
              <a:gd name="connsiteX13590" fmla="*/ 1991582 w 6624923"/>
              <a:gd name="connsiteY13590" fmla="*/ 1660874 h 4288440"/>
              <a:gd name="connsiteX13591" fmla="*/ 1996250 w 6624923"/>
              <a:gd name="connsiteY13591" fmla="*/ 1665542 h 4288440"/>
              <a:gd name="connsiteX13592" fmla="*/ 1996250 w 6624923"/>
              <a:gd name="connsiteY13592" fmla="*/ 1670209 h 4288440"/>
              <a:gd name="connsiteX13593" fmla="*/ 1991582 w 6624923"/>
              <a:gd name="connsiteY13593" fmla="*/ 1674876 h 4288440"/>
              <a:gd name="connsiteX13594" fmla="*/ 1986915 w 6624923"/>
              <a:gd name="connsiteY13594" fmla="*/ 1670209 h 4288440"/>
              <a:gd name="connsiteX13595" fmla="*/ 1982248 w 6624923"/>
              <a:gd name="connsiteY13595" fmla="*/ 1665542 h 4288440"/>
              <a:gd name="connsiteX13596" fmla="*/ 2071307 w 6624923"/>
              <a:gd name="connsiteY13596" fmla="*/ 1665542 h 4288440"/>
              <a:gd name="connsiteX13597" fmla="*/ 2075974 w 6624923"/>
              <a:gd name="connsiteY13597" fmla="*/ 1660874 h 4288440"/>
              <a:gd name="connsiteX13598" fmla="*/ 2075974 w 6624923"/>
              <a:gd name="connsiteY13598" fmla="*/ 1660874 h 4288440"/>
              <a:gd name="connsiteX13599" fmla="*/ 2085308 w 6624923"/>
              <a:gd name="connsiteY13599" fmla="*/ 1665542 h 4288440"/>
              <a:gd name="connsiteX13600" fmla="*/ 2094643 w 6624923"/>
              <a:gd name="connsiteY13600" fmla="*/ 1665542 h 4288440"/>
              <a:gd name="connsiteX13601" fmla="*/ 2089976 w 6624923"/>
              <a:gd name="connsiteY13601" fmla="*/ 1670209 h 4288440"/>
              <a:gd name="connsiteX13602" fmla="*/ 2075879 w 6624923"/>
              <a:gd name="connsiteY13602" fmla="*/ 1674876 h 4288440"/>
              <a:gd name="connsiteX13603" fmla="*/ 2071211 w 6624923"/>
              <a:gd name="connsiteY13603" fmla="*/ 1674876 h 4288440"/>
              <a:gd name="connsiteX13604" fmla="*/ 2066544 w 6624923"/>
              <a:gd name="connsiteY13604" fmla="*/ 1670209 h 4288440"/>
              <a:gd name="connsiteX13605" fmla="*/ 2071307 w 6624923"/>
              <a:gd name="connsiteY13605" fmla="*/ 1665542 h 4288440"/>
              <a:gd name="connsiteX13606" fmla="*/ 1897856 w 6624923"/>
              <a:gd name="connsiteY13606" fmla="*/ 1660874 h 4288440"/>
              <a:gd name="connsiteX13607" fmla="*/ 1902524 w 6624923"/>
              <a:gd name="connsiteY13607" fmla="*/ 1651540 h 4288440"/>
              <a:gd name="connsiteX13608" fmla="*/ 1907191 w 6624923"/>
              <a:gd name="connsiteY13608" fmla="*/ 1651540 h 4288440"/>
              <a:gd name="connsiteX13609" fmla="*/ 1916525 w 6624923"/>
              <a:gd name="connsiteY13609" fmla="*/ 1651540 h 4288440"/>
              <a:gd name="connsiteX13610" fmla="*/ 1935289 w 6624923"/>
              <a:gd name="connsiteY13610" fmla="*/ 1651540 h 4288440"/>
              <a:gd name="connsiteX13611" fmla="*/ 1939957 w 6624923"/>
              <a:gd name="connsiteY13611" fmla="*/ 1660874 h 4288440"/>
              <a:gd name="connsiteX13612" fmla="*/ 1939957 w 6624923"/>
              <a:gd name="connsiteY13612" fmla="*/ 1665542 h 4288440"/>
              <a:gd name="connsiteX13613" fmla="*/ 1935289 w 6624923"/>
              <a:gd name="connsiteY13613" fmla="*/ 1665542 h 4288440"/>
              <a:gd name="connsiteX13614" fmla="*/ 1925955 w 6624923"/>
              <a:gd name="connsiteY13614" fmla="*/ 1660874 h 4288440"/>
              <a:gd name="connsiteX13615" fmla="*/ 1921288 w 6624923"/>
              <a:gd name="connsiteY13615" fmla="*/ 1665542 h 4288440"/>
              <a:gd name="connsiteX13616" fmla="*/ 1921288 w 6624923"/>
              <a:gd name="connsiteY13616" fmla="*/ 1665542 h 4288440"/>
              <a:gd name="connsiteX13617" fmla="*/ 1916621 w 6624923"/>
              <a:gd name="connsiteY13617" fmla="*/ 1660874 h 4288440"/>
              <a:gd name="connsiteX13618" fmla="*/ 1911953 w 6624923"/>
              <a:gd name="connsiteY13618" fmla="*/ 1660874 h 4288440"/>
              <a:gd name="connsiteX13619" fmla="*/ 1907286 w 6624923"/>
              <a:gd name="connsiteY13619" fmla="*/ 1660874 h 4288440"/>
              <a:gd name="connsiteX13620" fmla="*/ 1902619 w 6624923"/>
              <a:gd name="connsiteY13620" fmla="*/ 1665542 h 4288440"/>
              <a:gd name="connsiteX13621" fmla="*/ 1897856 w 6624923"/>
              <a:gd name="connsiteY13621" fmla="*/ 1660874 h 4288440"/>
              <a:gd name="connsiteX13622" fmla="*/ 2539841 w 6624923"/>
              <a:gd name="connsiteY13622" fmla="*/ 1651445 h 4288440"/>
              <a:gd name="connsiteX13623" fmla="*/ 2516410 w 6624923"/>
              <a:gd name="connsiteY13623" fmla="*/ 1637348 h 4288440"/>
              <a:gd name="connsiteX13624" fmla="*/ 2502313 w 6624923"/>
              <a:gd name="connsiteY13624" fmla="*/ 1623251 h 4288440"/>
              <a:gd name="connsiteX13625" fmla="*/ 2492978 w 6624923"/>
              <a:gd name="connsiteY13625" fmla="*/ 1618583 h 4288440"/>
              <a:gd name="connsiteX13626" fmla="*/ 2488311 w 6624923"/>
              <a:gd name="connsiteY13626" fmla="*/ 1613916 h 4288440"/>
              <a:gd name="connsiteX13627" fmla="*/ 2483644 w 6624923"/>
              <a:gd name="connsiteY13627" fmla="*/ 1613916 h 4288440"/>
              <a:gd name="connsiteX13628" fmla="*/ 2474309 w 6624923"/>
              <a:gd name="connsiteY13628" fmla="*/ 1609249 h 4288440"/>
              <a:gd name="connsiteX13629" fmla="*/ 2455545 w 6624923"/>
              <a:gd name="connsiteY13629" fmla="*/ 1595152 h 4288440"/>
              <a:gd name="connsiteX13630" fmla="*/ 2432114 w 6624923"/>
              <a:gd name="connsiteY13630" fmla="*/ 1581055 h 4288440"/>
              <a:gd name="connsiteX13631" fmla="*/ 2418017 w 6624923"/>
              <a:gd name="connsiteY13631" fmla="*/ 1576388 h 4288440"/>
              <a:gd name="connsiteX13632" fmla="*/ 2413349 w 6624923"/>
              <a:gd name="connsiteY13632" fmla="*/ 1576388 h 4288440"/>
              <a:gd name="connsiteX13633" fmla="*/ 2413349 w 6624923"/>
              <a:gd name="connsiteY13633" fmla="*/ 1571720 h 4288440"/>
              <a:gd name="connsiteX13634" fmla="*/ 2413349 w 6624923"/>
              <a:gd name="connsiteY13634" fmla="*/ 1567053 h 4288440"/>
              <a:gd name="connsiteX13635" fmla="*/ 2408682 w 6624923"/>
              <a:gd name="connsiteY13635" fmla="*/ 1557718 h 4288440"/>
              <a:gd name="connsiteX13636" fmla="*/ 2389918 w 6624923"/>
              <a:gd name="connsiteY13636" fmla="*/ 1543622 h 4288440"/>
              <a:gd name="connsiteX13637" fmla="*/ 2361819 w 6624923"/>
              <a:gd name="connsiteY13637" fmla="*/ 1524857 h 4288440"/>
              <a:gd name="connsiteX13638" fmla="*/ 2338388 w 6624923"/>
              <a:gd name="connsiteY13638" fmla="*/ 1510760 h 4288440"/>
              <a:gd name="connsiteX13639" fmla="*/ 2329053 w 6624923"/>
              <a:gd name="connsiteY13639" fmla="*/ 1501426 h 4288440"/>
              <a:gd name="connsiteX13640" fmla="*/ 2324386 w 6624923"/>
              <a:gd name="connsiteY13640" fmla="*/ 1501426 h 4288440"/>
              <a:gd name="connsiteX13641" fmla="*/ 2310289 w 6624923"/>
              <a:gd name="connsiteY13641" fmla="*/ 1492091 h 4288440"/>
              <a:gd name="connsiteX13642" fmla="*/ 2296192 w 6624923"/>
              <a:gd name="connsiteY13642" fmla="*/ 1482757 h 4288440"/>
              <a:gd name="connsiteX13643" fmla="*/ 2282095 w 6624923"/>
              <a:gd name="connsiteY13643" fmla="*/ 1468660 h 4288440"/>
              <a:gd name="connsiteX13644" fmla="*/ 2272760 w 6624923"/>
              <a:gd name="connsiteY13644" fmla="*/ 1459325 h 4288440"/>
              <a:gd name="connsiteX13645" fmla="*/ 2263426 w 6624923"/>
              <a:gd name="connsiteY13645" fmla="*/ 1449991 h 4288440"/>
              <a:gd name="connsiteX13646" fmla="*/ 2258759 w 6624923"/>
              <a:gd name="connsiteY13646" fmla="*/ 1440561 h 4288440"/>
              <a:gd name="connsiteX13647" fmla="*/ 2249424 w 6624923"/>
              <a:gd name="connsiteY13647" fmla="*/ 1431227 h 4288440"/>
              <a:gd name="connsiteX13648" fmla="*/ 2244757 w 6624923"/>
              <a:gd name="connsiteY13648" fmla="*/ 1421892 h 4288440"/>
              <a:gd name="connsiteX13649" fmla="*/ 2240090 w 6624923"/>
              <a:gd name="connsiteY13649" fmla="*/ 1417225 h 4288440"/>
              <a:gd name="connsiteX13650" fmla="*/ 2249424 w 6624923"/>
              <a:gd name="connsiteY13650" fmla="*/ 1417225 h 4288440"/>
              <a:gd name="connsiteX13651" fmla="*/ 2263521 w 6624923"/>
              <a:gd name="connsiteY13651" fmla="*/ 1426559 h 4288440"/>
              <a:gd name="connsiteX13652" fmla="*/ 2282285 w 6624923"/>
              <a:gd name="connsiteY13652" fmla="*/ 1445324 h 4288440"/>
              <a:gd name="connsiteX13653" fmla="*/ 2305717 w 6624923"/>
              <a:gd name="connsiteY13653" fmla="*/ 1464088 h 4288440"/>
              <a:gd name="connsiteX13654" fmla="*/ 2324481 w 6624923"/>
              <a:gd name="connsiteY13654" fmla="*/ 1482852 h 4288440"/>
              <a:gd name="connsiteX13655" fmla="*/ 2352580 w 6624923"/>
              <a:gd name="connsiteY13655" fmla="*/ 1501616 h 4288440"/>
              <a:gd name="connsiteX13656" fmla="*/ 2376011 w 6624923"/>
              <a:gd name="connsiteY13656" fmla="*/ 1520381 h 4288440"/>
              <a:gd name="connsiteX13657" fmla="*/ 2390108 w 6624923"/>
              <a:gd name="connsiteY13657" fmla="*/ 1525048 h 4288440"/>
              <a:gd name="connsiteX13658" fmla="*/ 2399443 w 6624923"/>
              <a:gd name="connsiteY13658" fmla="*/ 1529715 h 4288440"/>
              <a:gd name="connsiteX13659" fmla="*/ 2404110 w 6624923"/>
              <a:gd name="connsiteY13659" fmla="*/ 1539050 h 4288440"/>
              <a:gd name="connsiteX13660" fmla="*/ 2418207 w 6624923"/>
              <a:gd name="connsiteY13660" fmla="*/ 1553147 h 4288440"/>
              <a:gd name="connsiteX13661" fmla="*/ 2432304 w 6624923"/>
              <a:gd name="connsiteY13661" fmla="*/ 1562481 h 4288440"/>
              <a:gd name="connsiteX13662" fmla="*/ 2441639 w 6624923"/>
              <a:gd name="connsiteY13662" fmla="*/ 1567148 h 4288440"/>
              <a:gd name="connsiteX13663" fmla="*/ 2446306 w 6624923"/>
              <a:gd name="connsiteY13663" fmla="*/ 1571816 h 4288440"/>
              <a:gd name="connsiteX13664" fmla="*/ 2460403 w 6624923"/>
              <a:gd name="connsiteY13664" fmla="*/ 1576483 h 4288440"/>
              <a:gd name="connsiteX13665" fmla="*/ 2474405 w 6624923"/>
              <a:gd name="connsiteY13665" fmla="*/ 1590580 h 4288440"/>
              <a:gd name="connsiteX13666" fmla="*/ 2493169 w 6624923"/>
              <a:gd name="connsiteY13666" fmla="*/ 1599914 h 4288440"/>
              <a:gd name="connsiteX13667" fmla="*/ 2507266 w 6624923"/>
              <a:gd name="connsiteY13667" fmla="*/ 1604582 h 4288440"/>
              <a:gd name="connsiteX13668" fmla="*/ 2516600 w 6624923"/>
              <a:gd name="connsiteY13668" fmla="*/ 1609249 h 4288440"/>
              <a:gd name="connsiteX13669" fmla="*/ 2521268 w 6624923"/>
              <a:gd name="connsiteY13669" fmla="*/ 1613916 h 4288440"/>
              <a:gd name="connsiteX13670" fmla="*/ 2530602 w 6624923"/>
              <a:gd name="connsiteY13670" fmla="*/ 1623346 h 4288440"/>
              <a:gd name="connsiteX13671" fmla="*/ 2549366 w 6624923"/>
              <a:gd name="connsiteY13671" fmla="*/ 1632680 h 4288440"/>
              <a:gd name="connsiteX13672" fmla="*/ 2572798 w 6624923"/>
              <a:gd name="connsiteY13672" fmla="*/ 1646777 h 4288440"/>
              <a:gd name="connsiteX13673" fmla="*/ 2591562 w 6624923"/>
              <a:gd name="connsiteY13673" fmla="*/ 1656112 h 4288440"/>
              <a:gd name="connsiteX13674" fmla="*/ 2600897 w 6624923"/>
              <a:gd name="connsiteY13674" fmla="*/ 1660779 h 4288440"/>
              <a:gd name="connsiteX13675" fmla="*/ 2591562 w 6624923"/>
              <a:gd name="connsiteY13675" fmla="*/ 1665446 h 4288440"/>
              <a:gd name="connsiteX13676" fmla="*/ 2582228 w 6624923"/>
              <a:gd name="connsiteY13676" fmla="*/ 1665446 h 4288440"/>
              <a:gd name="connsiteX13677" fmla="*/ 2558796 w 6624923"/>
              <a:gd name="connsiteY13677" fmla="*/ 1660779 h 4288440"/>
              <a:gd name="connsiteX13678" fmla="*/ 2539841 w 6624923"/>
              <a:gd name="connsiteY13678" fmla="*/ 1651445 h 4288440"/>
              <a:gd name="connsiteX13679" fmla="*/ 1363694 w 6624923"/>
              <a:gd name="connsiteY13679" fmla="*/ 1651445 h 4288440"/>
              <a:gd name="connsiteX13680" fmla="*/ 1363694 w 6624923"/>
              <a:gd name="connsiteY13680" fmla="*/ 1642015 h 4288440"/>
              <a:gd name="connsiteX13681" fmla="*/ 1368362 w 6624923"/>
              <a:gd name="connsiteY13681" fmla="*/ 1637348 h 4288440"/>
              <a:gd name="connsiteX13682" fmla="*/ 1368362 w 6624923"/>
              <a:gd name="connsiteY13682" fmla="*/ 1632680 h 4288440"/>
              <a:gd name="connsiteX13683" fmla="*/ 1368362 w 6624923"/>
              <a:gd name="connsiteY13683" fmla="*/ 1628013 h 4288440"/>
              <a:gd name="connsiteX13684" fmla="*/ 1363694 w 6624923"/>
              <a:gd name="connsiteY13684" fmla="*/ 1618679 h 4288440"/>
              <a:gd name="connsiteX13685" fmla="*/ 1368362 w 6624923"/>
              <a:gd name="connsiteY13685" fmla="*/ 1604582 h 4288440"/>
              <a:gd name="connsiteX13686" fmla="*/ 1373029 w 6624923"/>
              <a:gd name="connsiteY13686" fmla="*/ 1590485 h 4288440"/>
              <a:gd name="connsiteX13687" fmla="*/ 1377696 w 6624923"/>
              <a:gd name="connsiteY13687" fmla="*/ 1581055 h 4288440"/>
              <a:gd name="connsiteX13688" fmla="*/ 1377696 w 6624923"/>
              <a:gd name="connsiteY13688" fmla="*/ 1571720 h 4288440"/>
              <a:gd name="connsiteX13689" fmla="*/ 1377696 w 6624923"/>
              <a:gd name="connsiteY13689" fmla="*/ 1562386 h 4288440"/>
              <a:gd name="connsiteX13690" fmla="*/ 1382363 w 6624923"/>
              <a:gd name="connsiteY13690" fmla="*/ 1553051 h 4288440"/>
              <a:gd name="connsiteX13691" fmla="*/ 1387031 w 6624923"/>
              <a:gd name="connsiteY13691" fmla="*/ 1548384 h 4288440"/>
              <a:gd name="connsiteX13692" fmla="*/ 1391698 w 6624923"/>
              <a:gd name="connsiteY13692" fmla="*/ 1557718 h 4288440"/>
              <a:gd name="connsiteX13693" fmla="*/ 1387031 w 6624923"/>
              <a:gd name="connsiteY13693" fmla="*/ 1576483 h 4288440"/>
              <a:gd name="connsiteX13694" fmla="*/ 1382363 w 6624923"/>
              <a:gd name="connsiteY13694" fmla="*/ 1585913 h 4288440"/>
              <a:gd name="connsiteX13695" fmla="*/ 1387031 w 6624923"/>
              <a:gd name="connsiteY13695" fmla="*/ 1585913 h 4288440"/>
              <a:gd name="connsiteX13696" fmla="*/ 1387031 w 6624923"/>
              <a:gd name="connsiteY13696" fmla="*/ 1590580 h 4288440"/>
              <a:gd name="connsiteX13697" fmla="*/ 1391698 w 6624923"/>
              <a:gd name="connsiteY13697" fmla="*/ 1595247 h 4288440"/>
              <a:gd name="connsiteX13698" fmla="*/ 1387031 w 6624923"/>
              <a:gd name="connsiteY13698" fmla="*/ 1604582 h 4288440"/>
              <a:gd name="connsiteX13699" fmla="*/ 1387031 w 6624923"/>
              <a:gd name="connsiteY13699" fmla="*/ 1609249 h 4288440"/>
              <a:gd name="connsiteX13700" fmla="*/ 1382363 w 6624923"/>
              <a:gd name="connsiteY13700" fmla="*/ 1618679 h 4288440"/>
              <a:gd name="connsiteX13701" fmla="*/ 1382363 w 6624923"/>
              <a:gd name="connsiteY13701" fmla="*/ 1623346 h 4288440"/>
              <a:gd name="connsiteX13702" fmla="*/ 1382363 w 6624923"/>
              <a:gd name="connsiteY13702" fmla="*/ 1623346 h 4288440"/>
              <a:gd name="connsiteX13703" fmla="*/ 1377696 w 6624923"/>
              <a:gd name="connsiteY13703" fmla="*/ 1632680 h 4288440"/>
              <a:gd name="connsiteX13704" fmla="*/ 1377696 w 6624923"/>
              <a:gd name="connsiteY13704" fmla="*/ 1642015 h 4288440"/>
              <a:gd name="connsiteX13705" fmla="*/ 1377696 w 6624923"/>
              <a:gd name="connsiteY13705" fmla="*/ 1656112 h 4288440"/>
              <a:gd name="connsiteX13706" fmla="*/ 1368362 w 6624923"/>
              <a:gd name="connsiteY13706" fmla="*/ 1660779 h 4288440"/>
              <a:gd name="connsiteX13707" fmla="*/ 1363694 w 6624923"/>
              <a:gd name="connsiteY13707" fmla="*/ 1660779 h 4288440"/>
              <a:gd name="connsiteX13708" fmla="*/ 1363694 w 6624923"/>
              <a:gd name="connsiteY13708" fmla="*/ 1651445 h 4288440"/>
              <a:gd name="connsiteX13709" fmla="*/ 1883855 w 6624923"/>
              <a:gd name="connsiteY13709" fmla="*/ 1651445 h 4288440"/>
              <a:gd name="connsiteX13710" fmla="*/ 1888522 w 6624923"/>
              <a:gd name="connsiteY13710" fmla="*/ 1646777 h 4288440"/>
              <a:gd name="connsiteX13711" fmla="*/ 1893189 w 6624923"/>
              <a:gd name="connsiteY13711" fmla="*/ 1651445 h 4288440"/>
              <a:gd name="connsiteX13712" fmla="*/ 1888522 w 6624923"/>
              <a:gd name="connsiteY13712" fmla="*/ 1660779 h 4288440"/>
              <a:gd name="connsiteX13713" fmla="*/ 1883855 w 6624923"/>
              <a:gd name="connsiteY13713" fmla="*/ 1651445 h 4288440"/>
              <a:gd name="connsiteX13714" fmla="*/ 2061877 w 6624923"/>
              <a:gd name="connsiteY13714" fmla="*/ 1656207 h 4288440"/>
              <a:gd name="connsiteX13715" fmla="*/ 2066544 w 6624923"/>
              <a:gd name="connsiteY13715" fmla="*/ 1646873 h 4288440"/>
              <a:gd name="connsiteX13716" fmla="*/ 2066544 w 6624923"/>
              <a:gd name="connsiteY13716" fmla="*/ 1651540 h 4288440"/>
              <a:gd name="connsiteX13717" fmla="*/ 2061877 w 6624923"/>
              <a:gd name="connsiteY13717" fmla="*/ 1656207 h 4288440"/>
              <a:gd name="connsiteX13718" fmla="*/ 2061877 w 6624923"/>
              <a:gd name="connsiteY13718" fmla="*/ 1656207 h 4288440"/>
              <a:gd name="connsiteX13719" fmla="*/ 2075974 w 6624923"/>
              <a:gd name="connsiteY13719" fmla="*/ 1656207 h 4288440"/>
              <a:gd name="connsiteX13720" fmla="*/ 2080641 w 6624923"/>
              <a:gd name="connsiteY13720" fmla="*/ 1651540 h 4288440"/>
              <a:gd name="connsiteX13721" fmla="*/ 2085308 w 6624923"/>
              <a:gd name="connsiteY13721" fmla="*/ 1642110 h 4288440"/>
              <a:gd name="connsiteX13722" fmla="*/ 2089976 w 6624923"/>
              <a:gd name="connsiteY13722" fmla="*/ 1632776 h 4288440"/>
              <a:gd name="connsiteX13723" fmla="*/ 2094643 w 6624923"/>
              <a:gd name="connsiteY13723" fmla="*/ 1628108 h 4288440"/>
              <a:gd name="connsiteX13724" fmla="*/ 2099310 w 6624923"/>
              <a:gd name="connsiteY13724" fmla="*/ 1632776 h 4288440"/>
              <a:gd name="connsiteX13725" fmla="*/ 2099310 w 6624923"/>
              <a:gd name="connsiteY13725" fmla="*/ 1642110 h 4288440"/>
              <a:gd name="connsiteX13726" fmla="*/ 2094643 w 6624923"/>
              <a:gd name="connsiteY13726" fmla="*/ 1651540 h 4288440"/>
              <a:gd name="connsiteX13727" fmla="*/ 2099310 w 6624923"/>
              <a:gd name="connsiteY13727" fmla="*/ 1651540 h 4288440"/>
              <a:gd name="connsiteX13728" fmla="*/ 2103977 w 6624923"/>
              <a:gd name="connsiteY13728" fmla="*/ 1651540 h 4288440"/>
              <a:gd name="connsiteX13729" fmla="*/ 2108645 w 6624923"/>
              <a:gd name="connsiteY13729" fmla="*/ 1651540 h 4288440"/>
              <a:gd name="connsiteX13730" fmla="*/ 2103977 w 6624923"/>
              <a:gd name="connsiteY13730" fmla="*/ 1656207 h 4288440"/>
              <a:gd name="connsiteX13731" fmla="*/ 2094643 w 6624923"/>
              <a:gd name="connsiteY13731" fmla="*/ 1660874 h 4288440"/>
              <a:gd name="connsiteX13732" fmla="*/ 2080546 w 6624923"/>
              <a:gd name="connsiteY13732" fmla="*/ 1656207 h 4288440"/>
              <a:gd name="connsiteX13733" fmla="*/ 2075974 w 6624923"/>
              <a:gd name="connsiteY13733" fmla="*/ 1656207 h 4288440"/>
              <a:gd name="connsiteX13734" fmla="*/ 2146268 w 6624923"/>
              <a:gd name="connsiteY13734" fmla="*/ 1656207 h 4288440"/>
              <a:gd name="connsiteX13735" fmla="*/ 2146268 w 6624923"/>
              <a:gd name="connsiteY13735" fmla="*/ 1646873 h 4288440"/>
              <a:gd name="connsiteX13736" fmla="*/ 2155603 w 6624923"/>
              <a:gd name="connsiteY13736" fmla="*/ 1637443 h 4288440"/>
              <a:gd name="connsiteX13737" fmla="*/ 2164937 w 6624923"/>
              <a:gd name="connsiteY13737" fmla="*/ 1623346 h 4288440"/>
              <a:gd name="connsiteX13738" fmla="*/ 2169605 w 6624923"/>
              <a:gd name="connsiteY13738" fmla="*/ 1613916 h 4288440"/>
              <a:gd name="connsiteX13739" fmla="*/ 2178939 w 6624923"/>
              <a:gd name="connsiteY13739" fmla="*/ 1609249 h 4288440"/>
              <a:gd name="connsiteX13740" fmla="*/ 2183606 w 6624923"/>
              <a:gd name="connsiteY13740" fmla="*/ 1604582 h 4288440"/>
              <a:gd name="connsiteX13741" fmla="*/ 2192941 w 6624923"/>
              <a:gd name="connsiteY13741" fmla="*/ 1604582 h 4288440"/>
              <a:gd name="connsiteX13742" fmla="*/ 2197608 w 6624923"/>
              <a:gd name="connsiteY13742" fmla="*/ 1599914 h 4288440"/>
              <a:gd name="connsiteX13743" fmla="*/ 2206943 w 6624923"/>
              <a:gd name="connsiteY13743" fmla="*/ 1590580 h 4288440"/>
              <a:gd name="connsiteX13744" fmla="*/ 2197608 w 6624923"/>
              <a:gd name="connsiteY13744" fmla="*/ 1585913 h 4288440"/>
              <a:gd name="connsiteX13745" fmla="*/ 2192941 w 6624923"/>
              <a:gd name="connsiteY13745" fmla="*/ 1581245 h 4288440"/>
              <a:gd name="connsiteX13746" fmla="*/ 2197608 w 6624923"/>
              <a:gd name="connsiteY13746" fmla="*/ 1576578 h 4288440"/>
              <a:gd name="connsiteX13747" fmla="*/ 2206943 w 6624923"/>
              <a:gd name="connsiteY13747" fmla="*/ 1576578 h 4288440"/>
              <a:gd name="connsiteX13748" fmla="*/ 2206943 w 6624923"/>
              <a:gd name="connsiteY13748" fmla="*/ 1581245 h 4288440"/>
              <a:gd name="connsiteX13749" fmla="*/ 2206943 w 6624923"/>
              <a:gd name="connsiteY13749" fmla="*/ 1590675 h 4288440"/>
              <a:gd name="connsiteX13750" fmla="*/ 2211610 w 6624923"/>
              <a:gd name="connsiteY13750" fmla="*/ 1600010 h 4288440"/>
              <a:gd name="connsiteX13751" fmla="*/ 2216277 w 6624923"/>
              <a:gd name="connsiteY13751" fmla="*/ 1609344 h 4288440"/>
              <a:gd name="connsiteX13752" fmla="*/ 2211610 w 6624923"/>
              <a:gd name="connsiteY13752" fmla="*/ 1614011 h 4288440"/>
              <a:gd name="connsiteX13753" fmla="*/ 2202275 w 6624923"/>
              <a:gd name="connsiteY13753" fmla="*/ 1623441 h 4288440"/>
              <a:gd name="connsiteX13754" fmla="*/ 2192941 w 6624923"/>
              <a:gd name="connsiteY13754" fmla="*/ 1628108 h 4288440"/>
              <a:gd name="connsiteX13755" fmla="*/ 2183606 w 6624923"/>
              <a:gd name="connsiteY13755" fmla="*/ 1632776 h 4288440"/>
              <a:gd name="connsiteX13756" fmla="*/ 2174272 w 6624923"/>
              <a:gd name="connsiteY13756" fmla="*/ 1632776 h 4288440"/>
              <a:gd name="connsiteX13757" fmla="*/ 2169605 w 6624923"/>
              <a:gd name="connsiteY13757" fmla="*/ 1632776 h 4288440"/>
              <a:gd name="connsiteX13758" fmla="*/ 2164937 w 6624923"/>
              <a:gd name="connsiteY13758" fmla="*/ 1637443 h 4288440"/>
              <a:gd name="connsiteX13759" fmla="*/ 2164937 w 6624923"/>
              <a:gd name="connsiteY13759" fmla="*/ 1642110 h 4288440"/>
              <a:gd name="connsiteX13760" fmla="*/ 2160270 w 6624923"/>
              <a:gd name="connsiteY13760" fmla="*/ 1646777 h 4288440"/>
              <a:gd name="connsiteX13761" fmla="*/ 2155603 w 6624923"/>
              <a:gd name="connsiteY13761" fmla="*/ 1651445 h 4288440"/>
              <a:gd name="connsiteX13762" fmla="*/ 2146268 w 6624923"/>
              <a:gd name="connsiteY13762" fmla="*/ 1656207 h 4288440"/>
              <a:gd name="connsiteX13763" fmla="*/ 2146268 w 6624923"/>
              <a:gd name="connsiteY13763" fmla="*/ 1656207 h 4288440"/>
              <a:gd name="connsiteX13764" fmla="*/ 1991582 w 6624923"/>
              <a:gd name="connsiteY13764" fmla="*/ 1651445 h 4288440"/>
              <a:gd name="connsiteX13765" fmla="*/ 1996250 w 6624923"/>
              <a:gd name="connsiteY13765" fmla="*/ 1642015 h 4288440"/>
              <a:gd name="connsiteX13766" fmla="*/ 2000917 w 6624923"/>
              <a:gd name="connsiteY13766" fmla="*/ 1642015 h 4288440"/>
              <a:gd name="connsiteX13767" fmla="*/ 2000917 w 6624923"/>
              <a:gd name="connsiteY13767" fmla="*/ 1646682 h 4288440"/>
              <a:gd name="connsiteX13768" fmla="*/ 2000917 w 6624923"/>
              <a:gd name="connsiteY13768" fmla="*/ 1651349 h 4288440"/>
              <a:gd name="connsiteX13769" fmla="*/ 1996250 w 6624923"/>
              <a:gd name="connsiteY13769" fmla="*/ 1651349 h 4288440"/>
              <a:gd name="connsiteX13770" fmla="*/ 1991582 w 6624923"/>
              <a:gd name="connsiteY13770" fmla="*/ 1651349 h 4288440"/>
              <a:gd name="connsiteX13771" fmla="*/ 2010347 w 6624923"/>
              <a:gd name="connsiteY13771" fmla="*/ 1651445 h 4288440"/>
              <a:gd name="connsiteX13772" fmla="*/ 2015014 w 6624923"/>
              <a:gd name="connsiteY13772" fmla="*/ 1646777 h 4288440"/>
              <a:gd name="connsiteX13773" fmla="*/ 2019681 w 6624923"/>
              <a:gd name="connsiteY13773" fmla="*/ 1646777 h 4288440"/>
              <a:gd name="connsiteX13774" fmla="*/ 2015014 w 6624923"/>
              <a:gd name="connsiteY13774" fmla="*/ 1651445 h 4288440"/>
              <a:gd name="connsiteX13775" fmla="*/ 2010347 w 6624923"/>
              <a:gd name="connsiteY13775" fmla="*/ 1651445 h 4288440"/>
              <a:gd name="connsiteX13776" fmla="*/ 1157478 w 6624923"/>
              <a:gd name="connsiteY13776" fmla="*/ 1646777 h 4288440"/>
              <a:gd name="connsiteX13777" fmla="*/ 1157478 w 6624923"/>
              <a:gd name="connsiteY13777" fmla="*/ 1618583 h 4288440"/>
              <a:gd name="connsiteX13778" fmla="*/ 1162145 w 6624923"/>
              <a:gd name="connsiteY13778" fmla="*/ 1609154 h 4288440"/>
              <a:gd name="connsiteX13779" fmla="*/ 1162145 w 6624923"/>
              <a:gd name="connsiteY13779" fmla="*/ 1604486 h 4288440"/>
              <a:gd name="connsiteX13780" fmla="*/ 1171480 w 6624923"/>
              <a:gd name="connsiteY13780" fmla="*/ 1599819 h 4288440"/>
              <a:gd name="connsiteX13781" fmla="*/ 1166813 w 6624923"/>
              <a:gd name="connsiteY13781" fmla="*/ 1595152 h 4288440"/>
              <a:gd name="connsiteX13782" fmla="*/ 1162145 w 6624923"/>
              <a:gd name="connsiteY13782" fmla="*/ 1595152 h 4288440"/>
              <a:gd name="connsiteX13783" fmla="*/ 1157478 w 6624923"/>
              <a:gd name="connsiteY13783" fmla="*/ 1595152 h 4288440"/>
              <a:gd name="connsiteX13784" fmla="*/ 1162145 w 6624923"/>
              <a:gd name="connsiteY13784" fmla="*/ 1590485 h 4288440"/>
              <a:gd name="connsiteX13785" fmla="*/ 1166813 w 6624923"/>
              <a:gd name="connsiteY13785" fmla="*/ 1581055 h 4288440"/>
              <a:gd name="connsiteX13786" fmla="*/ 1162145 w 6624923"/>
              <a:gd name="connsiteY13786" fmla="*/ 1557623 h 4288440"/>
              <a:gd name="connsiteX13787" fmla="*/ 1157478 w 6624923"/>
              <a:gd name="connsiteY13787" fmla="*/ 1548289 h 4288440"/>
              <a:gd name="connsiteX13788" fmla="*/ 1157478 w 6624923"/>
              <a:gd name="connsiteY13788" fmla="*/ 1538859 h 4288440"/>
              <a:gd name="connsiteX13789" fmla="*/ 1152811 w 6624923"/>
              <a:gd name="connsiteY13789" fmla="*/ 1529525 h 4288440"/>
              <a:gd name="connsiteX13790" fmla="*/ 1148144 w 6624923"/>
              <a:gd name="connsiteY13790" fmla="*/ 1524857 h 4288440"/>
              <a:gd name="connsiteX13791" fmla="*/ 1148144 w 6624923"/>
              <a:gd name="connsiteY13791" fmla="*/ 1510760 h 4288440"/>
              <a:gd name="connsiteX13792" fmla="*/ 1148144 w 6624923"/>
              <a:gd name="connsiteY13792" fmla="*/ 1482662 h 4288440"/>
              <a:gd name="connsiteX13793" fmla="*/ 1148144 w 6624923"/>
              <a:gd name="connsiteY13793" fmla="*/ 1454468 h 4288440"/>
              <a:gd name="connsiteX13794" fmla="*/ 1148144 w 6624923"/>
              <a:gd name="connsiteY13794" fmla="*/ 1449800 h 4288440"/>
              <a:gd name="connsiteX13795" fmla="*/ 1152811 w 6624923"/>
              <a:gd name="connsiteY13795" fmla="*/ 1445133 h 4288440"/>
              <a:gd name="connsiteX13796" fmla="*/ 1152811 w 6624923"/>
              <a:gd name="connsiteY13796" fmla="*/ 1440466 h 4288440"/>
              <a:gd name="connsiteX13797" fmla="*/ 1152811 w 6624923"/>
              <a:gd name="connsiteY13797" fmla="*/ 1440466 h 4288440"/>
              <a:gd name="connsiteX13798" fmla="*/ 1148144 w 6624923"/>
              <a:gd name="connsiteY13798" fmla="*/ 1435799 h 4288440"/>
              <a:gd name="connsiteX13799" fmla="*/ 1152811 w 6624923"/>
              <a:gd name="connsiteY13799" fmla="*/ 1431131 h 4288440"/>
              <a:gd name="connsiteX13800" fmla="*/ 1157478 w 6624923"/>
              <a:gd name="connsiteY13800" fmla="*/ 1426464 h 4288440"/>
              <a:gd name="connsiteX13801" fmla="*/ 1152811 w 6624923"/>
              <a:gd name="connsiteY13801" fmla="*/ 1426464 h 4288440"/>
              <a:gd name="connsiteX13802" fmla="*/ 1148144 w 6624923"/>
              <a:gd name="connsiteY13802" fmla="*/ 1421797 h 4288440"/>
              <a:gd name="connsiteX13803" fmla="*/ 1148144 w 6624923"/>
              <a:gd name="connsiteY13803" fmla="*/ 1417130 h 4288440"/>
              <a:gd name="connsiteX13804" fmla="*/ 1157573 w 6624923"/>
              <a:gd name="connsiteY13804" fmla="*/ 1412462 h 4288440"/>
              <a:gd name="connsiteX13805" fmla="*/ 1166908 w 6624923"/>
              <a:gd name="connsiteY13805" fmla="*/ 1417130 h 4288440"/>
              <a:gd name="connsiteX13806" fmla="*/ 1171575 w 6624923"/>
              <a:gd name="connsiteY13806" fmla="*/ 1421797 h 4288440"/>
              <a:gd name="connsiteX13807" fmla="*/ 1171575 w 6624923"/>
              <a:gd name="connsiteY13807" fmla="*/ 1431131 h 4288440"/>
              <a:gd name="connsiteX13808" fmla="*/ 1171575 w 6624923"/>
              <a:gd name="connsiteY13808" fmla="*/ 1454563 h 4288440"/>
              <a:gd name="connsiteX13809" fmla="*/ 1171575 w 6624923"/>
              <a:gd name="connsiteY13809" fmla="*/ 1473327 h 4288440"/>
              <a:gd name="connsiteX13810" fmla="*/ 1176242 w 6624923"/>
              <a:gd name="connsiteY13810" fmla="*/ 1482757 h 4288440"/>
              <a:gd name="connsiteX13811" fmla="*/ 1180910 w 6624923"/>
              <a:gd name="connsiteY13811" fmla="*/ 1487424 h 4288440"/>
              <a:gd name="connsiteX13812" fmla="*/ 1180910 w 6624923"/>
              <a:gd name="connsiteY13812" fmla="*/ 1492091 h 4288440"/>
              <a:gd name="connsiteX13813" fmla="*/ 1180910 w 6624923"/>
              <a:gd name="connsiteY13813" fmla="*/ 1501426 h 4288440"/>
              <a:gd name="connsiteX13814" fmla="*/ 1176242 w 6624923"/>
              <a:gd name="connsiteY13814" fmla="*/ 1506093 h 4288440"/>
              <a:gd name="connsiteX13815" fmla="*/ 1171575 w 6624923"/>
              <a:gd name="connsiteY13815" fmla="*/ 1515428 h 4288440"/>
              <a:gd name="connsiteX13816" fmla="*/ 1176242 w 6624923"/>
              <a:gd name="connsiteY13816" fmla="*/ 1524762 h 4288440"/>
              <a:gd name="connsiteX13817" fmla="*/ 1180910 w 6624923"/>
              <a:gd name="connsiteY13817" fmla="*/ 1534097 h 4288440"/>
              <a:gd name="connsiteX13818" fmla="*/ 1180910 w 6624923"/>
              <a:gd name="connsiteY13818" fmla="*/ 1538764 h 4288440"/>
              <a:gd name="connsiteX13819" fmla="*/ 1180910 w 6624923"/>
              <a:gd name="connsiteY13819" fmla="*/ 1548193 h 4288440"/>
              <a:gd name="connsiteX13820" fmla="*/ 1180910 w 6624923"/>
              <a:gd name="connsiteY13820" fmla="*/ 1562291 h 4288440"/>
              <a:gd name="connsiteX13821" fmla="*/ 1180910 w 6624923"/>
              <a:gd name="connsiteY13821" fmla="*/ 1599819 h 4288440"/>
              <a:gd name="connsiteX13822" fmla="*/ 1180910 w 6624923"/>
              <a:gd name="connsiteY13822" fmla="*/ 1604486 h 4288440"/>
              <a:gd name="connsiteX13823" fmla="*/ 1176242 w 6624923"/>
              <a:gd name="connsiteY13823" fmla="*/ 1609154 h 4288440"/>
              <a:gd name="connsiteX13824" fmla="*/ 1171575 w 6624923"/>
              <a:gd name="connsiteY13824" fmla="*/ 1613821 h 4288440"/>
              <a:gd name="connsiteX13825" fmla="*/ 1171575 w 6624923"/>
              <a:gd name="connsiteY13825" fmla="*/ 1623251 h 4288440"/>
              <a:gd name="connsiteX13826" fmla="*/ 1171575 w 6624923"/>
              <a:gd name="connsiteY13826" fmla="*/ 1637348 h 4288440"/>
              <a:gd name="connsiteX13827" fmla="*/ 1166908 w 6624923"/>
              <a:gd name="connsiteY13827" fmla="*/ 1646777 h 4288440"/>
              <a:gd name="connsiteX13828" fmla="*/ 1157478 w 6624923"/>
              <a:gd name="connsiteY13828" fmla="*/ 1646777 h 4288440"/>
              <a:gd name="connsiteX13829" fmla="*/ 1846326 w 6624923"/>
              <a:gd name="connsiteY13829" fmla="*/ 1642110 h 4288440"/>
              <a:gd name="connsiteX13830" fmla="*/ 1850993 w 6624923"/>
              <a:gd name="connsiteY13830" fmla="*/ 1637443 h 4288440"/>
              <a:gd name="connsiteX13831" fmla="*/ 1855661 w 6624923"/>
              <a:gd name="connsiteY13831" fmla="*/ 1637443 h 4288440"/>
              <a:gd name="connsiteX13832" fmla="*/ 1855661 w 6624923"/>
              <a:gd name="connsiteY13832" fmla="*/ 1642110 h 4288440"/>
              <a:gd name="connsiteX13833" fmla="*/ 1850993 w 6624923"/>
              <a:gd name="connsiteY13833" fmla="*/ 1646777 h 4288440"/>
              <a:gd name="connsiteX13834" fmla="*/ 1846326 w 6624923"/>
              <a:gd name="connsiteY13834" fmla="*/ 1642110 h 4288440"/>
              <a:gd name="connsiteX13835" fmla="*/ 1907286 w 6624923"/>
              <a:gd name="connsiteY13835" fmla="*/ 1642110 h 4288440"/>
              <a:gd name="connsiteX13836" fmla="*/ 1902619 w 6624923"/>
              <a:gd name="connsiteY13836" fmla="*/ 1637443 h 4288440"/>
              <a:gd name="connsiteX13837" fmla="*/ 1907286 w 6624923"/>
              <a:gd name="connsiteY13837" fmla="*/ 1628108 h 4288440"/>
              <a:gd name="connsiteX13838" fmla="*/ 1907286 w 6624923"/>
              <a:gd name="connsiteY13838" fmla="*/ 1618774 h 4288440"/>
              <a:gd name="connsiteX13839" fmla="*/ 1911953 w 6624923"/>
              <a:gd name="connsiteY13839" fmla="*/ 1614107 h 4288440"/>
              <a:gd name="connsiteX13840" fmla="*/ 1916621 w 6624923"/>
              <a:gd name="connsiteY13840" fmla="*/ 1618774 h 4288440"/>
              <a:gd name="connsiteX13841" fmla="*/ 1916621 w 6624923"/>
              <a:gd name="connsiteY13841" fmla="*/ 1628108 h 4288440"/>
              <a:gd name="connsiteX13842" fmla="*/ 1916621 w 6624923"/>
              <a:gd name="connsiteY13842" fmla="*/ 1632776 h 4288440"/>
              <a:gd name="connsiteX13843" fmla="*/ 1921288 w 6624923"/>
              <a:gd name="connsiteY13843" fmla="*/ 1618679 h 4288440"/>
              <a:gd name="connsiteX13844" fmla="*/ 1930622 w 6624923"/>
              <a:gd name="connsiteY13844" fmla="*/ 1609249 h 4288440"/>
              <a:gd name="connsiteX13845" fmla="*/ 1930622 w 6624923"/>
              <a:gd name="connsiteY13845" fmla="*/ 1609249 h 4288440"/>
              <a:gd name="connsiteX13846" fmla="*/ 1935289 w 6624923"/>
              <a:gd name="connsiteY13846" fmla="*/ 1613916 h 4288440"/>
              <a:gd name="connsiteX13847" fmla="*/ 1930622 w 6624923"/>
              <a:gd name="connsiteY13847" fmla="*/ 1623346 h 4288440"/>
              <a:gd name="connsiteX13848" fmla="*/ 1925955 w 6624923"/>
              <a:gd name="connsiteY13848" fmla="*/ 1637443 h 4288440"/>
              <a:gd name="connsiteX13849" fmla="*/ 1916621 w 6624923"/>
              <a:gd name="connsiteY13849" fmla="*/ 1642110 h 4288440"/>
              <a:gd name="connsiteX13850" fmla="*/ 1907286 w 6624923"/>
              <a:gd name="connsiteY13850" fmla="*/ 1642110 h 4288440"/>
              <a:gd name="connsiteX13851" fmla="*/ 1907286 w 6624923"/>
              <a:gd name="connsiteY13851" fmla="*/ 1642110 h 4288440"/>
              <a:gd name="connsiteX13852" fmla="*/ 2108740 w 6624923"/>
              <a:gd name="connsiteY13852" fmla="*/ 1637443 h 4288440"/>
              <a:gd name="connsiteX13853" fmla="*/ 2108740 w 6624923"/>
              <a:gd name="connsiteY13853" fmla="*/ 1632776 h 4288440"/>
              <a:gd name="connsiteX13854" fmla="*/ 2108740 w 6624923"/>
              <a:gd name="connsiteY13854" fmla="*/ 1632776 h 4288440"/>
              <a:gd name="connsiteX13855" fmla="*/ 2108740 w 6624923"/>
              <a:gd name="connsiteY13855" fmla="*/ 1642110 h 4288440"/>
              <a:gd name="connsiteX13856" fmla="*/ 2108740 w 6624923"/>
              <a:gd name="connsiteY13856" fmla="*/ 1642110 h 4288440"/>
              <a:gd name="connsiteX13857" fmla="*/ 2108740 w 6624923"/>
              <a:gd name="connsiteY13857" fmla="*/ 1637443 h 4288440"/>
              <a:gd name="connsiteX13858" fmla="*/ 2071307 w 6624923"/>
              <a:gd name="connsiteY13858" fmla="*/ 1628013 h 4288440"/>
              <a:gd name="connsiteX13859" fmla="*/ 2066639 w 6624923"/>
              <a:gd name="connsiteY13859" fmla="*/ 1623346 h 4288440"/>
              <a:gd name="connsiteX13860" fmla="*/ 2075974 w 6624923"/>
              <a:gd name="connsiteY13860" fmla="*/ 1623346 h 4288440"/>
              <a:gd name="connsiteX13861" fmla="*/ 2080641 w 6624923"/>
              <a:gd name="connsiteY13861" fmla="*/ 1628013 h 4288440"/>
              <a:gd name="connsiteX13862" fmla="*/ 2085308 w 6624923"/>
              <a:gd name="connsiteY13862" fmla="*/ 1632680 h 4288440"/>
              <a:gd name="connsiteX13863" fmla="*/ 2080641 w 6624923"/>
              <a:gd name="connsiteY13863" fmla="*/ 1637348 h 4288440"/>
              <a:gd name="connsiteX13864" fmla="*/ 2071307 w 6624923"/>
              <a:gd name="connsiteY13864" fmla="*/ 1628013 h 4288440"/>
              <a:gd name="connsiteX13865" fmla="*/ 1865090 w 6624923"/>
              <a:gd name="connsiteY13865" fmla="*/ 1628013 h 4288440"/>
              <a:gd name="connsiteX13866" fmla="*/ 1869758 w 6624923"/>
              <a:gd name="connsiteY13866" fmla="*/ 1618679 h 4288440"/>
              <a:gd name="connsiteX13867" fmla="*/ 1874425 w 6624923"/>
              <a:gd name="connsiteY13867" fmla="*/ 1618679 h 4288440"/>
              <a:gd name="connsiteX13868" fmla="*/ 1874425 w 6624923"/>
              <a:gd name="connsiteY13868" fmla="*/ 1623346 h 4288440"/>
              <a:gd name="connsiteX13869" fmla="*/ 1869758 w 6624923"/>
              <a:gd name="connsiteY13869" fmla="*/ 1628013 h 4288440"/>
              <a:gd name="connsiteX13870" fmla="*/ 1865090 w 6624923"/>
              <a:gd name="connsiteY13870" fmla="*/ 1628013 h 4288440"/>
              <a:gd name="connsiteX13871" fmla="*/ 2099405 w 6624923"/>
              <a:gd name="connsiteY13871" fmla="*/ 1623346 h 4288440"/>
              <a:gd name="connsiteX13872" fmla="*/ 2099405 w 6624923"/>
              <a:gd name="connsiteY13872" fmla="*/ 1618679 h 4288440"/>
              <a:gd name="connsiteX13873" fmla="*/ 2104073 w 6624923"/>
              <a:gd name="connsiteY13873" fmla="*/ 1618679 h 4288440"/>
              <a:gd name="connsiteX13874" fmla="*/ 2108740 w 6624923"/>
              <a:gd name="connsiteY13874" fmla="*/ 1618679 h 4288440"/>
              <a:gd name="connsiteX13875" fmla="*/ 2113407 w 6624923"/>
              <a:gd name="connsiteY13875" fmla="*/ 1618679 h 4288440"/>
              <a:gd name="connsiteX13876" fmla="*/ 2108740 w 6624923"/>
              <a:gd name="connsiteY13876" fmla="*/ 1623346 h 4288440"/>
              <a:gd name="connsiteX13877" fmla="*/ 2104073 w 6624923"/>
              <a:gd name="connsiteY13877" fmla="*/ 1623346 h 4288440"/>
              <a:gd name="connsiteX13878" fmla="*/ 2099405 w 6624923"/>
              <a:gd name="connsiteY13878" fmla="*/ 1623346 h 4288440"/>
              <a:gd name="connsiteX13879" fmla="*/ 2099405 w 6624923"/>
              <a:gd name="connsiteY13879" fmla="*/ 1623346 h 4288440"/>
              <a:gd name="connsiteX13880" fmla="*/ 2118170 w 6624923"/>
              <a:gd name="connsiteY13880" fmla="*/ 1623346 h 4288440"/>
              <a:gd name="connsiteX13881" fmla="*/ 2118170 w 6624923"/>
              <a:gd name="connsiteY13881" fmla="*/ 1618679 h 4288440"/>
              <a:gd name="connsiteX13882" fmla="*/ 2122837 w 6624923"/>
              <a:gd name="connsiteY13882" fmla="*/ 1614011 h 4288440"/>
              <a:gd name="connsiteX13883" fmla="*/ 2136839 w 6624923"/>
              <a:gd name="connsiteY13883" fmla="*/ 1604677 h 4288440"/>
              <a:gd name="connsiteX13884" fmla="*/ 2141506 w 6624923"/>
              <a:gd name="connsiteY13884" fmla="*/ 1609344 h 4288440"/>
              <a:gd name="connsiteX13885" fmla="*/ 2136839 w 6624923"/>
              <a:gd name="connsiteY13885" fmla="*/ 1614011 h 4288440"/>
              <a:gd name="connsiteX13886" fmla="*/ 2132171 w 6624923"/>
              <a:gd name="connsiteY13886" fmla="*/ 1614011 h 4288440"/>
              <a:gd name="connsiteX13887" fmla="*/ 2127504 w 6624923"/>
              <a:gd name="connsiteY13887" fmla="*/ 1618679 h 4288440"/>
              <a:gd name="connsiteX13888" fmla="*/ 2127504 w 6624923"/>
              <a:gd name="connsiteY13888" fmla="*/ 1618679 h 4288440"/>
              <a:gd name="connsiteX13889" fmla="*/ 2122837 w 6624923"/>
              <a:gd name="connsiteY13889" fmla="*/ 1623346 h 4288440"/>
              <a:gd name="connsiteX13890" fmla="*/ 2118170 w 6624923"/>
              <a:gd name="connsiteY13890" fmla="*/ 1623346 h 4288440"/>
              <a:gd name="connsiteX13891" fmla="*/ 1813560 w 6624923"/>
              <a:gd name="connsiteY13891" fmla="*/ 1613916 h 4288440"/>
              <a:gd name="connsiteX13892" fmla="*/ 1818227 w 6624923"/>
              <a:gd name="connsiteY13892" fmla="*/ 1609249 h 4288440"/>
              <a:gd name="connsiteX13893" fmla="*/ 1822895 w 6624923"/>
              <a:gd name="connsiteY13893" fmla="*/ 1609249 h 4288440"/>
              <a:gd name="connsiteX13894" fmla="*/ 1822895 w 6624923"/>
              <a:gd name="connsiteY13894" fmla="*/ 1613916 h 4288440"/>
              <a:gd name="connsiteX13895" fmla="*/ 1822895 w 6624923"/>
              <a:gd name="connsiteY13895" fmla="*/ 1618583 h 4288440"/>
              <a:gd name="connsiteX13896" fmla="*/ 1818227 w 6624923"/>
              <a:gd name="connsiteY13896" fmla="*/ 1618583 h 4288440"/>
              <a:gd name="connsiteX13897" fmla="*/ 1813560 w 6624923"/>
              <a:gd name="connsiteY13897" fmla="*/ 1613916 h 4288440"/>
              <a:gd name="connsiteX13898" fmla="*/ 3317748 w 6624923"/>
              <a:gd name="connsiteY13898" fmla="*/ 1618679 h 4288440"/>
              <a:gd name="connsiteX13899" fmla="*/ 3298984 w 6624923"/>
              <a:gd name="connsiteY13899" fmla="*/ 1614011 h 4288440"/>
              <a:gd name="connsiteX13900" fmla="*/ 3284887 w 6624923"/>
              <a:gd name="connsiteY13900" fmla="*/ 1609344 h 4288440"/>
              <a:gd name="connsiteX13901" fmla="*/ 3280220 w 6624923"/>
              <a:gd name="connsiteY13901" fmla="*/ 1609344 h 4288440"/>
              <a:gd name="connsiteX13902" fmla="*/ 3270885 w 6624923"/>
              <a:gd name="connsiteY13902" fmla="*/ 1604677 h 4288440"/>
              <a:gd name="connsiteX13903" fmla="*/ 3266218 w 6624923"/>
              <a:gd name="connsiteY13903" fmla="*/ 1604677 h 4288440"/>
              <a:gd name="connsiteX13904" fmla="*/ 3270885 w 6624923"/>
              <a:gd name="connsiteY13904" fmla="*/ 1600010 h 4288440"/>
              <a:gd name="connsiteX13905" fmla="*/ 3275553 w 6624923"/>
              <a:gd name="connsiteY13905" fmla="*/ 1595342 h 4288440"/>
              <a:gd name="connsiteX13906" fmla="*/ 3275553 w 6624923"/>
              <a:gd name="connsiteY13906" fmla="*/ 1590675 h 4288440"/>
              <a:gd name="connsiteX13907" fmla="*/ 3270885 w 6624923"/>
              <a:gd name="connsiteY13907" fmla="*/ 1590675 h 4288440"/>
              <a:gd name="connsiteX13908" fmla="*/ 3256788 w 6624923"/>
              <a:gd name="connsiteY13908" fmla="*/ 1590675 h 4288440"/>
              <a:gd name="connsiteX13909" fmla="*/ 3233357 w 6624923"/>
              <a:gd name="connsiteY13909" fmla="*/ 1590675 h 4288440"/>
              <a:gd name="connsiteX13910" fmla="*/ 3209925 w 6624923"/>
              <a:gd name="connsiteY13910" fmla="*/ 1586008 h 4288440"/>
              <a:gd name="connsiteX13911" fmla="*/ 3191161 w 6624923"/>
              <a:gd name="connsiteY13911" fmla="*/ 1581341 h 4288440"/>
              <a:gd name="connsiteX13912" fmla="*/ 3181826 w 6624923"/>
              <a:gd name="connsiteY13912" fmla="*/ 1576673 h 4288440"/>
              <a:gd name="connsiteX13913" fmla="*/ 3177159 w 6624923"/>
              <a:gd name="connsiteY13913" fmla="*/ 1572006 h 4288440"/>
              <a:gd name="connsiteX13914" fmla="*/ 3158395 w 6624923"/>
              <a:gd name="connsiteY13914" fmla="*/ 1572006 h 4288440"/>
              <a:gd name="connsiteX13915" fmla="*/ 3134963 w 6624923"/>
              <a:gd name="connsiteY13915" fmla="*/ 1572006 h 4288440"/>
              <a:gd name="connsiteX13916" fmla="*/ 3111532 w 6624923"/>
              <a:gd name="connsiteY13916" fmla="*/ 1567339 h 4288440"/>
              <a:gd name="connsiteX13917" fmla="*/ 3097435 w 6624923"/>
              <a:gd name="connsiteY13917" fmla="*/ 1567339 h 4288440"/>
              <a:gd name="connsiteX13918" fmla="*/ 3083338 w 6624923"/>
              <a:gd name="connsiteY13918" fmla="*/ 1562672 h 4288440"/>
              <a:gd name="connsiteX13919" fmla="*/ 3050572 w 6624923"/>
              <a:gd name="connsiteY13919" fmla="*/ 1558004 h 4288440"/>
              <a:gd name="connsiteX13920" fmla="*/ 3013043 w 6624923"/>
              <a:gd name="connsiteY13920" fmla="*/ 1553337 h 4288440"/>
              <a:gd name="connsiteX13921" fmla="*/ 2975515 w 6624923"/>
              <a:gd name="connsiteY13921" fmla="*/ 1543907 h 4288440"/>
              <a:gd name="connsiteX13922" fmla="*/ 2942749 w 6624923"/>
              <a:gd name="connsiteY13922" fmla="*/ 1539240 h 4288440"/>
              <a:gd name="connsiteX13923" fmla="*/ 2933414 w 6624923"/>
              <a:gd name="connsiteY13923" fmla="*/ 1534573 h 4288440"/>
              <a:gd name="connsiteX13924" fmla="*/ 2928747 w 6624923"/>
              <a:gd name="connsiteY13924" fmla="*/ 1534573 h 4288440"/>
              <a:gd name="connsiteX13925" fmla="*/ 2919413 w 6624923"/>
              <a:gd name="connsiteY13925" fmla="*/ 1529906 h 4288440"/>
              <a:gd name="connsiteX13926" fmla="*/ 2900648 w 6624923"/>
              <a:gd name="connsiteY13926" fmla="*/ 1525238 h 4288440"/>
              <a:gd name="connsiteX13927" fmla="*/ 2881884 w 6624923"/>
              <a:gd name="connsiteY13927" fmla="*/ 1520571 h 4288440"/>
              <a:gd name="connsiteX13928" fmla="*/ 2863120 w 6624923"/>
              <a:gd name="connsiteY13928" fmla="*/ 1515904 h 4288440"/>
              <a:gd name="connsiteX13929" fmla="*/ 2853785 w 6624923"/>
              <a:gd name="connsiteY13929" fmla="*/ 1515904 h 4288440"/>
              <a:gd name="connsiteX13930" fmla="*/ 2839688 w 6624923"/>
              <a:gd name="connsiteY13930" fmla="*/ 1511237 h 4288440"/>
              <a:gd name="connsiteX13931" fmla="*/ 2830354 w 6624923"/>
              <a:gd name="connsiteY13931" fmla="*/ 1506569 h 4288440"/>
              <a:gd name="connsiteX13932" fmla="*/ 2816257 w 6624923"/>
              <a:gd name="connsiteY13932" fmla="*/ 1501902 h 4288440"/>
              <a:gd name="connsiteX13933" fmla="*/ 2778824 w 6624923"/>
              <a:gd name="connsiteY13933" fmla="*/ 1501902 h 4288440"/>
              <a:gd name="connsiteX13934" fmla="*/ 2760059 w 6624923"/>
              <a:gd name="connsiteY13934" fmla="*/ 1497235 h 4288440"/>
              <a:gd name="connsiteX13935" fmla="*/ 2741295 w 6624923"/>
              <a:gd name="connsiteY13935" fmla="*/ 1497235 h 4288440"/>
              <a:gd name="connsiteX13936" fmla="*/ 2731961 w 6624923"/>
              <a:gd name="connsiteY13936" fmla="*/ 1497235 h 4288440"/>
              <a:gd name="connsiteX13937" fmla="*/ 2727293 w 6624923"/>
              <a:gd name="connsiteY13937" fmla="*/ 1501902 h 4288440"/>
              <a:gd name="connsiteX13938" fmla="*/ 2731961 w 6624923"/>
              <a:gd name="connsiteY13938" fmla="*/ 1506569 h 4288440"/>
              <a:gd name="connsiteX13939" fmla="*/ 2736628 w 6624923"/>
              <a:gd name="connsiteY13939" fmla="*/ 1506569 h 4288440"/>
              <a:gd name="connsiteX13940" fmla="*/ 2745962 w 6624923"/>
              <a:gd name="connsiteY13940" fmla="*/ 1506569 h 4288440"/>
              <a:gd name="connsiteX13941" fmla="*/ 2745962 w 6624923"/>
              <a:gd name="connsiteY13941" fmla="*/ 1511237 h 4288440"/>
              <a:gd name="connsiteX13942" fmla="*/ 2745962 w 6624923"/>
              <a:gd name="connsiteY13942" fmla="*/ 1520666 h 4288440"/>
              <a:gd name="connsiteX13943" fmla="*/ 2745962 w 6624923"/>
              <a:gd name="connsiteY13943" fmla="*/ 1520666 h 4288440"/>
              <a:gd name="connsiteX13944" fmla="*/ 2755297 w 6624923"/>
              <a:gd name="connsiteY13944" fmla="*/ 1525334 h 4288440"/>
              <a:gd name="connsiteX13945" fmla="*/ 2759964 w 6624923"/>
              <a:gd name="connsiteY13945" fmla="*/ 1520666 h 4288440"/>
              <a:gd name="connsiteX13946" fmla="*/ 2769299 w 6624923"/>
              <a:gd name="connsiteY13946" fmla="*/ 1515999 h 4288440"/>
              <a:gd name="connsiteX13947" fmla="*/ 2783396 w 6624923"/>
              <a:gd name="connsiteY13947" fmla="*/ 1515999 h 4288440"/>
              <a:gd name="connsiteX13948" fmla="*/ 2792730 w 6624923"/>
              <a:gd name="connsiteY13948" fmla="*/ 1515999 h 4288440"/>
              <a:gd name="connsiteX13949" fmla="*/ 2802065 w 6624923"/>
              <a:gd name="connsiteY13949" fmla="*/ 1520666 h 4288440"/>
              <a:gd name="connsiteX13950" fmla="*/ 2797397 w 6624923"/>
              <a:gd name="connsiteY13950" fmla="*/ 1525334 h 4288440"/>
              <a:gd name="connsiteX13951" fmla="*/ 2788063 w 6624923"/>
              <a:gd name="connsiteY13951" fmla="*/ 1525334 h 4288440"/>
              <a:gd name="connsiteX13952" fmla="*/ 2778728 w 6624923"/>
              <a:gd name="connsiteY13952" fmla="*/ 1530001 h 4288440"/>
              <a:gd name="connsiteX13953" fmla="*/ 2769299 w 6624923"/>
              <a:gd name="connsiteY13953" fmla="*/ 1534668 h 4288440"/>
              <a:gd name="connsiteX13954" fmla="*/ 2755202 w 6624923"/>
              <a:gd name="connsiteY13954" fmla="*/ 1544003 h 4288440"/>
              <a:gd name="connsiteX13955" fmla="*/ 2741200 w 6624923"/>
              <a:gd name="connsiteY13955" fmla="*/ 1548670 h 4288440"/>
              <a:gd name="connsiteX13956" fmla="*/ 2731865 w 6624923"/>
              <a:gd name="connsiteY13956" fmla="*/ 1544003 h 4288440"/>
              <a:gd name="connsiteX13957" fmla="*/ 2731865 w 6624923"/>
              <a:gd name="connsiteY13957" fmla="*/ 1534668 h 4288440"/>
              <a:gd name="connsiteX13958" fmla="*/ 2731865 w 6624923"/>
              <a:gd name="connsiteY13958" fmla="*/ 1525334 h 4288440"/>
              <a:gd name="connsiteX13959" fmla="*/ 2722531 w 6624923"/>
              <a:gd name="connsiteY13959" fmla="*/ 1525334 h 4288440"/>
              <a:gd name="connsiteX13960" fmla="*/ 2717864 w 6624923"/>
              <a:gd name="connsiteY13960" fmla="*/ 1525334 h 4288440"/>
              <a:gd name="connsiteX13961" fmla="*/ 2717864 w 6624923"/>
              <a:gd name="connsiteY13961" fmla="*/ 1520666 h 4288440"/>
              <a:gd name="connsiteX13962" fmla="*/ 2717864 w 6624923"/>
              <a:gd name="connsiteY13962" fmla="*/ 1515999 h 4288440"/>
              <a:gd name="connsiteX13963" fmla="*/ 2708529 w 6624923"/>
              <a:gd name="connsiteY13963" fmla="*/ 1515999 h 4288440"/>
              <a:gd name="connsiteX13964" fmla="*/ 2703862 w 6624923"/>
              <a:gd name="connsiteY13964" fmla="*/ 1515999 h 4288440"/>
              <a:gd name="connsiteX13965" fmla="*/ 2699195 w 6624923"/>
              <a:gd name="connsiteY13965" fmla="*/ 1511332 h 4288440"/>
              <a:gd name="connsiteX13966" fmla="*/ 2699195 w 6624923"/>
              <a:gd name="connsiteY13966" fmla="*/ 1506664 h 4288440"/>
              <a:gd name="connsiteX13967" fmla="*/ 2699195 w 6624923"/>
              <a:gd name="connsiteY13967" fmla="*/ 1506664 h 4288440"/>
              <a:gd name="connsiteX13968" fmla="*/ 2703862 w 6624923"/>
              <a:gd name="connsiteY13968" fmla="*/ 1501997 h 4288440"/>
              <a:gd name="connsiteX13969" fmla="*/ 2708529 w 6624923"/>
              <a:gd name="connsiteY13969" fmla="*/ 1492663 h 4288440"/>
              <a:gd name="connsiteX13970" fmla="*/ 2713196 w 6624923"/>
              <a:gd name="connsiteY13970" fmla="*/ 1478566 h 4288440"/>
              <a:gd name="connsiteX13971" fmla="*/ 2717864 w 6624923"/>
              <a:gd name="connsiteY13971" fmla="*/ 1469231 h 4288440"/>
              <a:gd name="connsiteX13972" fmla="*/ 2722531 w 6624923"/>
              <a:gd name="connsiteY13972" fmla="*/ 1464564 h 4288440"/>
              <a:gd name="connsiteX13973" fmla="*/ 2722531 w 6624923"/>
              <a:gd name="connsiteY13973" fmla="*/ 1464564 h 4288440"/>
              <a:gd name="connsiteX13974" fmla="*/ 2727198 w 6624923"/>
              <a:gd name="connsiteY13974" fmla="*/ 1469231 h 4288440"/>
              <a:gd name="connsiteX13975" fmla="*/ 2741295 w 6624923"/>
              <a:gd name="connsiteY13975" fmla="*/ 1473899 h 4288440"/>
              <a:gd name="connsiteX13976" fmla="*/ 2755297 w 6624923"/>
              <a:gd name="connsiteY13976" fmla="*/ 1473899 h 4288440"/>
              <a:gd name="connsiteX13977" fmla="*/ 2759964 w 6624923"/>
              <a:gd name="connsiteY13977" fmla="*/ 1478566 h 4288440"/>
              <a:gd name="connsiteX13978" fmla="*/ 2759964 w 6624923"/>
              <a:gd name="connsiteY13978" fmla="*/ 1487996 h 4288440"/>
              <a:gd name="connsiteX13979" fmla="*/ 2769299 w 6624923"/>
              <a:gd name="connsiteY13979" fmla="*/ 1487996 h 4288440"/>
              <a:gd name="connsiteX13980" fmla="*/ 2797397 w 6624923"/>
              <a:gd name="connsiteY13980" fmla="*/ 1483328 h 4288440"/>
              <a:gd name="connsiteX13981" fmla="*/ 2811399 w 6624923"/>
              <a:gd name="connsiteY13981" fmla="*/ 1478661 h 4288440"/>
              <a:gd name="connsiteX13982" fmla="*/ 2816066 w 6624923"/>
              <a:gd name="connsiteY13982" fmla="*/ 1483328 h 4288440"/>
              <a:gd name="connsiteX13983" fmla="*/ 2820734 w 6624923"/>
              <a:gd name="connsiteY13983" fmla="*/ 1487996 h 4288440"/>
              <a:gd name="connsiteX13984" fmla="*/ 2839498 w 6624923"/>
              <a:gd name="connsiteY13984" fmla="*/ 1492663 h 4288440"/>
              <a:gd name="connsiteX13985" fmla="*/ 2858262 w 6624923"/>
              <a:gd name="connsiteY13985" fmla="*/ 1497330 h 4288440"/>
              <a:gd name="connsiteX13986" fmla="*/ 2862929 w 6624923"/>
              <a:gd name="connsiteY13986" fmla="*/ 1501997 h 4288440"/>
              <a:gd name="connsiteX13987" fmla="*/ 2872264 w 6624923"/>
              <a:gd name="connsiteY13987" fmla="*/ 1506664 h 4288440"/>
              <a:gd name="connsiteX13988" fmla="*/ 2886361 w 6624923"/>
              <a:gd name="connsiteY13988" fmla="*/ 1506664 h 4288440"/>
              <a:gd name="connsiteX13989" fmla="*/ 2900458 w 6624923"/>
              <a:gd name="connsiteY13989" fmla="*/ 1506664 h 4288440"/>
              <a:gd name="connsiteX13990" fmla="*/ 2914555 w 6624923"/>
              <a:gd name="connsiteY13990" fmla="*/ 1511332 h 4288440"/>
              <a:gd name="connsiteX13991" fmla="*/ 2952083 w 6624923"/>
              <a:gd name="connsiteY13991" fmla="*/ 1520762 h 4288440"/>
              <a:gd name="connsiteX13992" fmla="*/ 2998946 w 6624923"/>
              <a:gd name="connsiteY13992" fmla="*/ 1530096 h 4288440"/>
              <a:gd name="connsiteX13993" fmla="*/ 3027045 w 6624923"/>
              <a:gd name="connsiteY13993" fmla="*/ 1530096 h 4288440"/>
              <a:gd name="connsiteX13994" fmla="*/ 3041142 w 6624923"/>
              <a:gd name="connsiteY13994" fmla="*/ 1534763 h 4288440"/>
              <a:gd name="connsiteX13995" fmla="*/ 3050477 w 6624923"/>
              <a:gd name="connsiteY13995" fmla="*/ 1534763 h 4288440"/>
              <a:gd name="connsiteX13996" fmla="*/ 3069241 w 6624923"/>
              <a:gd name="connsiteY13996" fmla="*/ 1539431 h 4288440"/>
              <a:gd name="connsiteX13997" fmla="*/ 3092672 w 6624923"/>
              <a:gd name="connsiteY13997" fmla="*/ 1539431 h 4288440"/>
              <a:gd name="connsiteX13998" fmla="*/ 3106770 w 6624923"/>
              <a:gd name="connsiteY13998" fmla="*/ 1539431 h 4288440"/>
              <a:gd name="connsiteX13999" fmla="*/ 3116104 w 6624923"/>
              <a:gd name="connsiteY13999" fmla="*/ 1544098 h 4288440"/>
              <a:gd name="connsiteX14000" fmla="*/ 3120771 w 6624923"/>
              <a:gd name="connsiteY14000" fmla="*/ 1544098 h 4288440"/>
              <a:gd name="connsiteX14001" fmla="*/ 3130106 w 6624923"/>
              <a:gd name="connsiteY14001" fmla="*/ 1544098 h 4288440"/>
              <a:gd name="connsiteX14002" fmla="*/ 3158204 w 6624923"/>
              <a:gd name="connsiteY14002" fmla="*/ 1548765 h 4288440"/>
              <a:gd name="connsiteX14003" fmla="*/ 3186303 w 6624923"/>
              <a:gd name="connsiteY14003" fmla="*/ 1548765 h 4288440"/>
              <a:gd name="connsiteX14004" fmla="*/ 3190970 w 6624923"/>
              <a:gd name="connsiteY14004" fmla="*/ 1553432 h 4288440"/>
              <a:gd name="connsiteX14005" fmla="*/ 3195638 w 6624923"/>
              <a:gd name="connsiteY14005" fmla="*/ 1553432 h 4288440"/>
              <a:gd name="connsiteX14006" fmla="*/ 3200305 w 6624923"/>
              <a:gd name="connsiteY14006" fmla="*/ 1558100 h 4288440"/>
              <a:gd name="connsiteX14007" fmla="*/ 3209639 w 6624923"/>
              <a:gd name="connsiteY14007" fmla="*/ 1558100 h 4288440"/>
              <a:gd name="connsiteX14008" fmla="*/ 3218974 w 6624923"/>
              <a:gd name="connsiteY14008" fmla="*/ 1558100 h 4288440"/>
              <a:gd name="connsiteX14009" fmla="*/ 3218974 w 6624923"/>
              <a:gd name="connsiteY14009" fmla="*/ 1558100 h 4288440"/>
              <a:gd name="connsiteX14010" fmla="*/ 3223641 w 6624923"/>
              <a:gd name="connsiteY14010" fmla="*/ 1562767 h 4288440"/>
              <a:gd name="connsiteX14011" fmla="*/ 3237738 w 6624923"/>
              <a:gd name="connsiteY14011" fmla="*/ 1567434 h 4288440"/>
              <a:gd name="connsiteX14012" fmla="*/ 3251835 w 6624923"/>
              <a:gd name="connsiteY14012" fmla="*/ 1572101 h 4288440"/>
              <a:gd name="connsiteX14013" fmla="*/ 3256503 w 6624923"/>
              <a:gd name="connsiteY14013" fmla="*/ 1576768 h 4288440"/>
              <a:gd name="connsiteX14014" fmla="*/ 3247168 w 6624923"/>
              <a:gd name="connsiteY14014" fmla="*/ 1576768 h 4288440"/>
              <a:gd name="connsiteX14015" fmla="*/ 3228404 w 6624923"/>
              <a:gd name="connsiteY14015" fmla="*/ 1576768 h 4288440"/>
              <a:gd name="connsiteX14016" fmla="*/ 3214307 w 6624923"/>
              <a:gd name="connsiteY14016" fmla="*/ 1576768 h 4288440"/>
              <a:gd name="connsiteX14017" fmla="*/ 3209639 w 6624923"/>
              <a:gd name="connsiteY14017" fmla="*/ 1576768 h 4288440"/>
              <a:gd name="connsiteX14018" fmla="*/ 3209639 w 6624923"/>
              <a:gd name="connsiteY14018" fmla="*/ 1576768 h 4288440"/>
              <a:gd name="connsiteX14019" fmla="*/ 3214307 w 6624923"/>
              <a:gd name="connsiteY14019" fmla="*/ 1576768 h 4288440"/>
              <a:gd name="connsiteX14020" fmla="*/ 3233071 w 6624923"/>
              <a:gd name="connsiteY14020" fmla="*/ 1581436 h 4288440"/>
              <a:gd name="connsiteX14021" fmla="*/ 3251835 w 6624923"/>
              <a:gd name="connsiteY14021" fmla="*/ 1581436 h 4288440"/>
              <a:gd name="connsiteX14022" fmla="*/ 3270599 w 6624923"/>
              <a:gd name="connsiteY14022" fmla="*/ 1581436 h 4288440"/>
              <a:gd name="connsiteX14023" fmla="*/ 3279934 w 6624923"/>
              <a:gd name="connsiteY14023" fmla="*/ 1586103 h 4288440"/>
              <a:gd name="connsiteX14024" fmla="*/ 3294031 w 6624923"/>
              <a:gd name="connsiteY14024" fmla="*/ 1590770 h 4288440"/>
              <a:gd name="connsiteX14025" fmla="*/ 3303365 w 6624923"/>
              <a:gd name="connsiteY14025" fmla="*/ 1590770 h 4288440"/>
              <a:gd name="connsiteX14026" fmla="*/ 3308033 w 6624923"/>
              <a:gd name="connsiteY14026" fmla="*/ 1595438 h 4288440"/>
              <a:gd name="connsiteX14027" fmla="*/ 3308033 w 6624923"/>
              <a:gd name="connsiteY14027" fmla="*/ 1600105 h 4288440"/>
              <a:gd name="connsiteX14028" fmla="*/ 3308033 w 6624923"/>
              <a:gd name="connsiteY14028" fmla="*/ 1604772 h 4288440"/>
              <a:gd name="connsiteX14029" fmla="*/ 3312700 w 6624923"/>
              <a:gd name="connsiteY14029" fmla="*/ 1604772 h 4288440"/>
              <a:gd name="connsiteX14030" fmla="*/ 3317367 w 6624923"/>
              <a:gd name="connsiteY14030" fmla="*/ 1604772 h 4288440"/>
              <a:gd name="connsiteX14031" fmla="*/ 3317367 w 6624923"/>
              <a:gd name="connsiteY14031" fmla="*/ 1600105 h 4288440"/>
              <a:gd name="connsiteX14032" fmla="*/ 3317367 w 6624923"/>
              <a:gd name="connsiteY14032" fmla="*/ 1600105 h 4288440"/>
              <a:gd name="connsiteX14033" fmla="*/ 3322034 w 6624923"/>
              <a:gd name="connsiteY14033" fmla="*/ 1600105 h 4288440"/>
              <a:gd name="connsiteX14034" fmla="*/ 3336131 w 6624923"/>
              <a:gd name="connsiteY14034" fmla="*/ 1604772 h 4288440"/>
              <a:gd name="connsiteX14035" fmla="*/ 3354896 w 6624923"/>
              <a:gd name="connsiteY14035" fmla="*/ 1614107 h 4288440"/>
              <a:gd name="connsiteX14036" fmla="*/ 3368993 w 6624923"/>
              <a:gd name="connsiteY14036" fmla="*/ 1614107 h 4288440"/>
              <a:gd name="connsiteX14037" fmla="*/ 3373660 w 6624923"/>
              <a:gd name="connsiteY14037" fmla="*/ 1618774 h 4288440"/>
              <a:gd name="connsiteX14038" fmla="*/ 3373660 w 6624923"/>
              <a:gd name="connsiteY14038" fmla="*/ 1618774 h 4288440"/>
              <a:gd name="connsiteX14039" fmla="*/ 3364325 w 6624923"/>
              <a:gd name="connsiteY14039" fmla="*/ 1618774 h 4288440"/>
              <a:gd name="connsiteX14040" fmla="*/ 3345561 w 6624923"/>
              <a:gd name="connsiteY14040" fmla="*/ 1618774 h 4288440"/>
              <a:gd name="connsiteX14041" fmla="*/ 3317748 w 6624923"/>
              <a:gd name="connsiteY14041" fmla="*/ 1618774 h 4288440"/>
              <a:gd name="connsiteX14042" fmla="*/ 2746058 w 6624923"/>
              <a:gd name="connsiteY14042" fmla="*/ 1482566 h 4288440"/>
              <a:gd name="connsiteX14043" fmla="*/ 2731961 w 6624923"/>
              <a:gd name="connsiteY14043" fmla="*/ 1482566 h 4288440"/>
              <a:gd name="connsiteX14044" fmla="*/ 2731961 w 6624923"/>
              <a:gd name="connsiteY14044" fmla="*/ 1482566 h 4288440"/>
              <a:gd name="connsiteX14045" fmla="*/ 2736628 w 6624923"/>
              <a:gd name="connsiteY14045" fmla="*/ 1487234 h 4288440"/>
              <a:gd name="connsiteX14046" fmla="*/ 2746058 w 6624923"/>
              <a:gd name="connsiteY14046" fmla="*/ 1482566 h 4288440"/>
              <a:gd name="connsiteX14047" fmla="*/ 2746058 w 6624923"/>
              <a:gd name="connsiteY14047" fmla="*/ 1482566 h 4288440"/>
              <a:gd name="connsiteX14048" fmla="*/ 1860423 w 6624923"/>
              <a:gd name="connsiteY14048" fmla="*/ 1604582 h 4288440"/>
              <a:gd name="connsiteX14049" fmla="*/ 1860423 w 6624923"/>
              <a:gd name="connsiteY14049" fmla="*/ 1595247 h 4288440"/>
              <a:gd name="connsiteX14050" fmla="*/ 1865090 w 6624923"/>
              <a:gd name="connsiteY14050" fmla="*/ 1590580 h 4288440"/>
              <a:gd name="connsiteX14051" fmla="*/ 1869758 w 6624923"/>
              <a:gd name="connsiteY14051" fmla="*/ 1599914 h 4288440"/>
              <a:gd name="connsiteX14052" fmla="*/ 1865090 w 6624923"/>
              <a:gd name="connsiteY14052" fmla="*/ 1609249 h 4288440"/>
              <a:gd name="connsiteX14053" fmla="*/ 1860423 w 6624923"/>
              <a:gd name="connsiteY14053" fmla="*/ 1613916 h 4288440"/>
              <a:gd name="connsiteX14054" fmla="*/ 1860423 w 6624923"/>
              <a:gd name="connsiteY14054" fmla="*/ 1604582 h 4288440"/>
              <a:gd name="connsiteX14055" fmla="*/ 1405795 w 6624923"/>
              <a:gd name="connsiteY14055" fmla="*/ 1599819 h 4288440"/>
              <a:gd name="connsiteX14056" fmla="*/ 1405795 w 6624923"/>
              <a:gd name="connsiteY14056" fmla="*/ 1590485 h 4288440"/>
              <a:gd name="connsiteX14057" fmla="*/ 1410462 w 6624923"/>
              <a:gd name="connsiteY14057" fmla="*/ 1590485 h 4288440"/>
              <a:gd name="connsiteX14058" fmla="*/ 1415129 w 6624923"/>
              <a:gd name="connsiteY14058" fmla="*/ 1590485 h 4288440"/>
              <a:gd name="connsiteX14059" fmla="*/ 1415129 w 6624923"/>
              <a:gd name="connsiteY14059" fmla="*/ 1599819 h 4288440"/>
              <a:gd name="connsiteX14060" fmla="*/ 1410462 w 6624923"/>
              <a:gd name="connsiteY14060" fmla="*/ 1609154 h 4288440"/>
              <a:gd name="connsiteX14061" fmla="*/ 1410462 w 6624923"/>
              <a:gd name="connsiteY14061" fmla="*/ 1609154 h 4288440"/>
              <a:gd name="connsiteX14062" fmla="*/ 1405795 w 6624923"/>
              <a:gd name="connsiteY14062" fmla="*/ 1609154 h 4288440"/>
              <a:gd name="connsiteX14063" fmla="*/ 1405795 w 6624923"/>
              <a:gd name="connsiteY14063" fmla="*/ 1599819 h 4288440"/>
              <a:gd name="connsiteX14064" fmla="*/ 1822895 w 6624923"/>
              <a:gd name="connsiteY14064" fmla="*/ 1604582 h 4288440"/>
              <a:gd name="connsiteX14065" fmla="*/ 1822895 w 6624923"/>
              <a:gd name="connsiteY14065" fmla="*/ 1595247 h 4288440"/>
              <a:gd name="connsiteX14066" fmla="*/ 1827562 w 6624923"/>
              <a:gd name="connsiteY14066" fmla="*/ 1576483 h 4288440"/>
              <a:gd name="connsiteX14067" fmla="*/ 1836896 w 6624923"/>
              <a:gd name="connsiteY14067" fmla="*/ 1562386 h 4288440"/>
              <a:gd name="connsiteX14068" fmla="*/ 1841564 w 6624923"/>
              <a:gd name="connsiteY14068" fmla="*/ 1553051 h 4288440"/>
              <a:gd name="connsiteX14069" fmla="*/ 1846231 w 6624923"/>
              <a:gd name="connsiteY14069" fmla="*/ 1543622 h 4288440"/>
              <a:gd name="connsiteX14070" fmla="*/ 1846231 w 6624923"/>
              <a:gd name="connsiteY14070" fmla="*/ 1543622 h 4288440"/>
              <a:gd name="connsiteX14071" fmla="*/ 1846231 w 6624923"/>
              <a:gd name="connsiteY14071" fmla="*/ 1553051 h 4288440"/>
              <a:gd name="connsiteX14072" fmla="*/ 1841564 w 6624923"/>
              <a:gd name="connsiteY14072" fmla="*/ 1567148 h 4288440"/>
              <a:gd name="connsiteX14073" fmla="*/ 1836896 w 6624923"/>
              <a:gd name="connsiteY14073" fmla="*/ 1585913 h 4288440"/>
              <a:gd name="connsiteX14074" fmla="*/ 1832229 w 6624923"/>
              <a:gd name="connsiteY14074" fmla="*/ 1590580 h 4288440"/>
              <a:gd name="connsiteX14075" fmla="*/ 1827562 w 6624923"/>
              <a:gd name="connsiteY14075" fmla="*/ 1590580 h 4288440"/>
              <a:gd name="connsiteX14076" fmla="*/ 1832229 w 6624923"/>
              <a:gd name="connsiteY14076" fmla="*/ 1599914 h 4288440"/>
              <a:gd name="connsiteX14077" fmla="*/ 1836896 w 6624923"/>
              <a:gd name="connsiteY14077" fmla="*/ 1604582 h 4288440"/>
              <a:gd name="connsiteX14078" fmla="*/ 1836896 w 6624923"/>
              <a:gd name="connsiteY14078" fmla="*/ 1609249 h 4288440"/>
              <a:gd name="connsiteX14079" fmla="*/ 1832229 w 6624923"/>
              <a:gd name="connsiteY14079" fmla="*/ 1609249 h 4288440"/>
              <a:gd name="connsiteX14080" fmla="*/ 1822895 w 6624923"/>
              <a:gd name="connsiteY14080" fmla="*/ 1604582 h 4288440"/>
              <a:gd name="connsiteX14081" fmla="*/ 2225897 w 6624923"/>
              <a:gd name="connsiteY14081" fmla="*/ 1599819 h 4288440"/>
              <a:gd name="connsiteX14082" fmla="*/ 2230565 w 6624923"/>
              <a:gd name="connsiteY14082" fmla="*/ 1595152 h 4288440"/>
              <a:gd name="connsiteX14083" fmla="*/ 2239899 w 6624923"/>
              <a:gd name="connsiteY14083" fmla="*/ 1590485 h 4288440"/>
              <a:gd name="connsiteX14084" fmla="*/ 2258663 w 6624923"/>
              <a:gd name="connsiteY14084" fmla="*/ 1581055 h 4288440"/>
              <a:gd name="connsiteX14085" fmla="*/ 2286762 w 6624923"/>
              <a:gd name="connsiteY14085" fmla="*/ 1566958 h 4288440"/>
              <a:gd name="connsiteX14086" fmla="*/ 2291429 w 6624923"/>
              <a:gd name="connsiteY14086" fmla="*/ 1571625 h 4288440"/>
              <a:gd name="connsiteX14087" fmla="*/ 2291429 w 6624923"/>
              <a:gd name="connsiteY14087" fmla="*/ 1576292 h 4288440"/>
              <a:gd name="connsiteX14088" fmla="*/ 2291429 w 6624923"/>
              <a:gd name="connsiteY14088" fmla="*/ 1580960 h 4288440"/>
              <a:gd name="connsiteX14089" fmla="*/ 2286762 w 6624923"/>
              <a:gd name="connsiteY14089" fmla="*/ 1580960 h 4288440"/>
              <a:gd name="connsiteX14090" fmla="*/ 2272665 w 6624923"/>
              <a:gd name="connsiteY14090" fmla="*/ 1585627 h 4288440"/>
              <a:gd name="connsiteX14091" fmla="*/ 2253901 w 6624923"/>
              <a:gd name="connsiteY14091" fmla="*/ 1594961 h 4288440"/>
              <a:gd name="connsiteX14092" fmla="*/ 2239804 w 6624923"/>
              <a:gd name="connsiteY14092" fmla="*/ 1599629 h 4288440"/>
              <a:gd name="connsiteX14093" fmla="*/ 2230469 w 6624923"/>
              <a:gd name="connsiteY14093" fmla="*/ 1604296 h 4288440"/>
              <a:gd name="connsiteX14094" fmla="*/ 2225802 w 6624923"/>
              <a:gd name="connsiteY14094" fmla="*/ 1604296 h 4288440"/>
              <a:gd name="connsiteX14095" fmla="*/ 2225802 w 6624923"/>
              <a:gd name="connsiteY14095" fmla="*/ 1599819 h 4288440"/>
              <a:gd name="connsiteX14096" fmla="*/ 2089976 w 6624923"/>
              <a:gd name="connsiteY14096" fmla="*/ 1585817 h 4288440"/>
              <a:gd name="connsiteX14097" fmla="*/ 2094643 w 6624923"/>
              <a:gd name="connsiteY14097" fmla="*/ 1581150 h 4288440"/>
              <a:gd name="connsiteX14098" fmla="*/ 2099310 w 6624923"/>
              <a:gd name="connsiteY14098" fmla="*/ 1585817 h 4288440"/>
              <a:gd name="connsiteX14099" fmla="*/ 2094643 w 6624923"/>
              <a:gd name="connsiteY14099" fmla="*/ 1590485 h 4288440"/>
              <a:gd name="connsiteX14100" fmla="*/ 2089976 w 6624923"/>
              <a:gd name="connsiteY14100" fmla="*/ 1585817 h 4288440"/>
              <a:gd name="connsiteX14101" fmla="*/ 1850993 w 6624923"/>
              <a:gd name="connsiteY14101" fmla="*/ 1576388 h 4288440"/>
              <a:gd name="connsiteX14102" fmla="*/ 1850993 w 6624923"/>
              <a:gd name="connsiteY14102" fmla="*/ 1562291 h 4288440"/>
              <a:gd name="connsiteX14103" fmla="*/ 1855661 w 6624923"/>
              <a:gd name="connsiteY14103" fmla="*/ 1552956 h 4288440"/>
              <a:gd name="connsiteX14104" fmla="*/ 1855661 w 6624923"/>
              <a:gd name="connsiteY14104" fmla="*/ 1552956 h 4288440"/>
              <a:gd name="connsiteX14105" fmla="*/ 1860328 w 6624923"/>
              <a:gd name="connsiteY14105" fmla="*/ 1562291 h 4288440"/>
              <a:gd name="connsiteX14106" fmla="*/ 1855661 w 6624923"/>
              <a:gd name="connsiteY14106" fmla="*/ 1576388 h 4288440"/>
              <a:gd name="connsiteX14107" fmla="*/ 1855661 w 6624923"/>
              <a:gd name="connsiteY14107" fmla="*/ 1585817 h 4288440"/>
              <a:gd name="connsiteX14108" fmla="*/ 1850993 w 6624923"/>
              <a:gd name="connsiteY14108" fmla="*/ 1581150 h 4288440"/>
              <a:gd name="connsiteX14109" fmla="*/ 1850993 w 6624923"/>
              <a:gd name="connsiteY14109" fmla="*/ 1576388 h 4288440"/>
              <a:gd name="connsiteX14110" fmla="*/ 1410557 w 6624923"/>
              <a:gd name="connsiteY14110" fmla="*/ 1576388 h 4288440"/>
              <a:gd name="connsiteX14111" fmla="*/ 1415225 w 6624923"/>
              <a:gd name="connsiteY14111" fmla="*/ 1571720 h 4288440"/>
              <a:gd name="connsiteX14112" fmla="*/ 1415225 w 6624923"/>
              <a:gd name="connsiteY14112" fmla="*/ 1567053 h 4288440"/>
              <a:gd name="connsiteX14113" fmla="*/ 1410557 w 6624923"/>
              <a:gd name="connsiteY14113" fmla="*/ 1567053 h 4288440"/>
              <a:gd name="connsiteX14114" fmla="*/ 1405890 w 6624923"/>
              <a:gd name="connsiteY14114" fmla="*/ 1567053 h 4288440"/>
              <a:gd name="connsiteX14115" fmla="*/ 1405890 w 6624923"/>
              <a:gd name="connsiteY14115" fmla="*/ 1562386 h 4288440"/>
              <a:gd name="connsiteX14116" fmla="*/ 1415225 w 6624923"/>
              <a:gd name="connsiteY14116" fmla="*/ 1557718 h 4288440"/>
              <a:gd name="connsiteX14117" fmla="*/ 1419892 w 6624923"/>
              <a:gd name="connsiteY14117" fmla="*/ 1562386 h 4288440"/>
              <a:gd name="connsiteX14118" fmla="*/ 1424559 w 6624923"/>
              <a:gd name="connsiteY14118" fmla="*/ 1567053 h 4288440"/>
              <a:gd name="connsiteX14119" fmla="*/ 1415225 w 6624923"/>
              <a:gd name="connsiteY14119" fmla="*/ 1581150 h 4288440"/>
              <a:gd name="connsiteX14120" fmla="*/ 1410557 w 6624923"/>
              <a:gd name="connsiteY14120" fmla="*/ 1581150 h 4288440"/>
              <a:gd name="connsiteX14121" fmla="*/ 1410557 w 6624923"/>
              <a:gd name="connsiteY14121" fmla="*/ 1576388 h 4288440"/>
              <a:gd name="connsiteX14122" fmla="*/ 2136839 w 6624923"/>
              <a:gd name="connsiteY14122" fmla="*/ 1576388 h 4288440"/>
              <a:gd name="connsiteX14123" fmla="*/ 2141506 w 6624923"/>
              <a:gd name="connsiteY14123" fmla="*/ 1571720 h 4288440"/>
              <a:gd name="connsiteX14124" fmla="*/ 2146173 w 6624923"/>
              <a:gd name="connsiteY14124" fmla="*/ 1576388 h 4288440"/>
              <a:gd name="connsiteX14125" fmla="*/ 2141506 w 6624923"/>
              <a:gd name="connsiteY14125" fmla="*/ 1581055 h 4288440"/>
              <a:gd name="connsiteX14126" fmla="*/ 2136839 w 6624923"/>
              <a:gd name="connsiteY14126" fmla="*/ 1576388 h 4288440"/>
              <a:gd name="connsiteX14127" fmla="*/ 2305526 w 6624923"/>
              <a:gd name="connsiteY14127" fmla="*/ 1562291 h 4288440"/>
              <a:gd name="connsiteX14128" fmla="*/ 2305526 w 6624923"/>
              <a:gd name="connsiteY14128" fmla="*/ 1557623 h 4288440"/>
              <a:gd name="connsiteX14129" fmla="*/ 2314861 w 6624923"/>
              <a:gd name="connsiteY14129" fmla="*/ 1562291 h 4288440"/>
              <a:gd name="connsiteX14130" fmla="*/ 2305526 w 6624923"/>
              <a:gd name="connsiteY14130" fmla="*/ 1566958 h 4288440"/>
              <a:gd name="connsiteX14131" fmla="*/ 2305526 w 6624923"/>
              <a:gd name="connsiteY14131" fmla="*/ 1562291 h 4288440"/>
              <a:gd name="connsiteX14132" fmla="*/ 2328958 w 6624923"/>
              <a:gd name="connsiteY14132" fmla="*/ 1552956 h 4288440"/>
              <a:gd name="connsiteX14133" fmla="*/ 2328958 w 6624923"/>
              <a:gd name="connsiteY14133" fmla="*/ 1548289 h 4288440"/>
              <a:gd name="connsiteX14134" fmla="*/ 2338292 w 6624923"/>
              <a:gd name="connsiteY14134" fmla="*/ 1548289 h 4288440"/>
              <a:gd name="connsiteX14135" fmla="*/ 2342960 w 6624923"/>
              <a:gd name="connsiteY14135" fmla="*/ 1543622 h 4288440"/>
              <a:gd name="connsiteX14136" fmla="*/ 2347627 w 6624923"/>
              <a:gd name="connsiteY14136" fmla="*/ 1543622 h 4288440"/>
              <a:gd name="connsiteX14137" fmla="*/ 2347627 w 6624923"/>
              <a:gd name="connsiteY14137" fmla="*/ 1548289 h 4288440"/>
              <a:gd name="connsiteX14138" fmla="*/ 2338292 w 6624923"/>
              <a:gd name="connsiteY14138" fmla="*/ 1552956 h 4288440"/>
              <a:gd name="connsiteX14139" fmla="*/ 2328958 w 6624923"/>
              <a:gd name="connsiteY14139" fmla="*/ 1552956 h 4288440"/>
              <a:gd name="connsiteX14140" fmla="*/ 2328958 w 6624923"/>
              <a:gd name="connsiteY14140" fmla="*/ 1552956 h 4288440"/>
              <a:gd name="connsiteX14141" fmla="*/ 1494854 w 6624923"/>
              <a:gd name="connsiteY14141" fmla="*/ 1543526 h 4288440"/>
              <a:gd name="connsiteX14142" fmla="*/ 1499521 w 6624923"/>
              <a:gd name="connsiteY14142" fmla="*/ 1529429 h 4288440"/>
              <a:gd name="connsiteX14143" fmla="*/ 1494854 w 6624923"/>
              <a:gd name="connsiteY14143" fmla="*/ 1529429 h 4288440"/>
              <a:gd name="connsiteX14144" fmla="*/ 1490186 w 6624923"/>
              <a:gd name="connsiteY14144" fmla="*/ 1524762 h 4288440"/>
              <a:gd name="connsiteX14145" fmla="*/ 1490186 w 6624923"/>
              <a:gd name="connsiteY14145" fmla="*/ 1520095 h 4288440"/>
              <a:gd name="connsiteX14146" fmla="*/ 1494854 w 6624923"/>
              <a:gd name="connsiteY14146" fmla="*/ 1510665 h 4288440"/>
              <a:gd name="connsiteX14147" fmla="*/ 1504188 w 6624923"/>
              <a:gd name="connsiteY14147" fmla="*/ 1501331 h 4288440"/>
              <a:gd name="connsiteX14148" fmla="*/ 1513523 w 6624923"/>
              <a:gd name="connsiteY14148" fmla="*/ 1501331 h 4288440"/>
              <a:gd name="connsiteX14149" fmla="*/ 1522857 w 6624923"/>
              <a:gd name="connsiteY14149" fmla="*/ 1496663 h 4288440"/>
              <a:gd name="connsiteX14150" fmla="*/ 1527524 w 6624923"/>
              <a:gd name="connsiteY14150" fmla="*/ 1496663 h 4288440"/>
              <a:gd name="connsiteX14151" fmla="*/ 1527524 w 6624923"/>
              <a:gd name="connsiteY14151" fmla="*/ 1501331 h 4288440"/>
              <a:gd name="connsiteX14152" fmla="*/ 1527524 w 6624923"/>
              <a:gd name="connsiteY14152" fmla="*/ 1510665 h 4288440"/>
              <a:gd name="connsiteX14153" fmla="*/ 1522857 w 6624923"/>
              <a:gd name="connsiteY14153" fmla="*/ 1510665 h 4288440"/>
              <a:gd name="connsiteX14154" fmla="*/ 1518190 w 6624923"/>
              <a:gd name="connsiteY14154" fmla="*/ 1510665 h 4288440"/>
              <a:gd name="connsiteX14155" fmla="*/ 1513523 w 6624923"/>
              <a:gd name="connsiteY14155" fmla="*/ 1510665 h 4288440"/>
              <a:gd name="connsiteX14156" fmla="*/ 1518190 w 6624923"/>
              <a:gd name="connsiteY14156" fmla="*/ 1520095 h 4288440"/>
              <a:gd name="connsiteX14157" fmla="*/ 1522857 w 6624923"/>
              <a:gd name="connsiteY14157" fmla="*/ 1524762 h 4288440"/>
              <a:gd name="connsiteX14158" fmla="*/ 1522857 w 6624923"/>
              <a:gd name="connsiteY14158" fmla="*/ 1529429 h 4288440"/>
              <a:gd name="connsiteX14159" fmla="*/ 1513523 w 6624923"/>
              <a:gd name="connsiteY14159" fmla="*/ 1534097 h 4288440"/>
              <a:gd name="connsiteX14160" fmla="*/ 1508855 w 6624923"/>
              <a:gd name="connsiteY14160" fmla="*/ 1534097 h 4288440"/>
              <a:gd name="connsiteX14161" fmla="*/ 1504188 w 6624923"/>
              <a:gd name="connsiteY14161" fmla="*/ 1538764 h 4288440"/>
              <a:gd name="connsiteX14162" fmla="*/ 1499521 w 6624923"/>
              <a:gd name="connsiteY14162" fmla="*/ 1543431 h 4288440"/>
              <a:gd name="connsiteX14163" fmla="*/ 1499521 w 6624923"/>
              <a:gd name="connsiteY14163" fmla="*/ 1548098 h 4288440"/>
              <a:gd name="connsiteX14164" fmla="*/ 1494854 w 6624923"/>
              <a:gd name="connsiteY14164" fmla="*/ 1552766 h 4288440"/>
              <a:gd name="connsiteX14165" fmla="*/ 1485424 w 6624923"/>
              <a:gd name="connsiteY14165" fmla="*/ 1552766 h 4288440"/>
              <a:gd name="connsiteX14166" fmla="*/ 1494854 w 6624923"/>
              <a:gd name="connsiteY14166" fmla="*/ 1543526 h 4288440"/>
              <a:gd name="connsiteX14167" fmla="*/ 1513618 w 6624923"/>
              <a:gd name="connsiteY14167" fmla="*/ 1520095 h 4288440"/>
              <a:gd name="connsiteX14168" fmla="*/ 1508951 w 6624923"/>
              <a:gd name="connsiteY14168" fmla="*/ 1520095 h 4288440"/>
              <a:gd name="connsiteX14169" fmla="*/ 1504283 w 6624923"/>
              <a:gd name="connsiteY14169" fmla="*/ 1524762 h 4288440"/>
              <a:gd name="connsiteX14170" fmla="*/ 1508951 w 6624923"/>
              <a:gd name="connsiteY14170" fmla="*/ 1534097 h 4288440"/>
              <a:gd name="connsiteX14171" fmla="*/ 1508951 w 6624923"/>
              <a:gd name="connsiteY14171" fmla="*/ 1529429 h 4288440"/>
              <a:gd name="connsiteX14172" fmla="*/ 1513618 w 6624923"/>
              <a:gd name="connsiteY14172" fmla="*/ 1524762 h 4288440"/>
              <a:gd name="connsiteX14173" fmla="*/ 1513618 w 6624923"/>
              <a:gd name="connsiteY14173" fmla="*/ 1520095 h 4288440"/>
              <a:gd name="connsiteX14174" fmla="*/ 1382363 w 6624923"/>
              <a:gd name="connsiteY14174" fmla="*/ 1534192 h 4288440"/>
              <a:gd name="connsiteX14175" fmla="*/ 1387031 w 6624923"/>
              <a:gd name="connsiteY14175" fmla="*/ 1529525 h 4288440"/>
              <a:gd name="connsiteX14176" fmla="*/ 1401128 w 6624923"/>
              <a:gd name="connsiteY14176" fmla="*/ 1524857 h 4288440"/>
              <a:gd name="connsiteX14177" fmla="*/ 1401128 w 6624923"/>
              <a:gd name="connsiteY14177" fmla="*/ 1524857 h 4288440"/>
              <a:gd name="connsiteX14178" fmla="*/ 1401128 w 6624923"/>
              <a:gd name="connsiteY14178" fmla="*/ 1529525 h 4288440"/>
              <a:gd name="connsiteX14179" fmla="*/ 1387031 w 6624923"/>
              <a:gd name="connsiteY14179" fmla="*/ 1538859 h 4288440"/>
              <a:gd name="connsiteX14180" fmla="*/ 1382363 w 6624923"/>
              <a:gd name="connsiteY14180" fmla="*/ 1538859 h 4288440"/>
              <a:gd name="connsiteX14181" fmla="*/ 1382363 w 6624923"/>
              <a:gd name="connsiteY14181" fmla="*/ 1534192 h 4288440"/>
              <a:gd name="connsiteX14182" fmla="*/ 1363694 w 6624923"/>
              <a:gd name="connsiteY14182" fmla="*/ 1529525 h 4288440"/>
              <a:gd name="connsiteX14183" fmla="*/ 1363694 w 6624923"/>
              <a:gd name="connsiteY14183" fmla="*/ 1524857 h 4288440"/>
              <a:gd name="connsiteX14184" fmla="*/ 1368362 w 6624923"/>
              <a:gd name="connsiteY14184" fmla="*/ 1515523 h 4288440"/>
              <a:gd name="connsiteX14185" fmla="*/ 1373029 w 6624923"/>
              <a:gd name="connsiteY14185" fmla="*/ 1510856 h 4288440"/>
              <a:gd name="connsiteX14186" fmla="*/ 1377696 w 6624923"/>
              <a:gd name="connsiteY14186" fmla="*/ 1506188 h 4288440"/>
              <a:gd name="connsiteX14187" fmla="*/ 1382363 w 6624923"/>
              <a:gd name="connsiteY14187" fmla="*/ 1506188 h 4288440"/>
              <a:gd name="connsiteX14188" fmla="*/ 1377696 w 6624923"/>
              <a:gd name="connsiteY14188" fmla="*/ 1510856 h 4288440"/>
              <a:gd name="connsiteX14189" fmla="*/ 1373029 w 6624923"/>
              <a:gd name="connsiteY14189" fmla="*/ 1510856 h 4288440"/>
              <a:gd name="connsiteX14190" fmla="*/ 1373029 w 6624923"/>
              <a:gd name="connsiteY14190" fmla="*/ 1520285 h 4288440"/>
              <a:gd name="connsiteX14191" fmla="*/ 1373029 w 6624923"/>
              <a:gd name="connsiteY14191" fmla="*/ 1529620 h 4288440"/>
              <a:gd name="connsiteX14192" fmla="*/ 1368362 w 6624923"/>
              <a:gd name="connsiteY14192" fmla="*/ 1534287 h 4288440"/>
              <a:gd name="connsiteX14193" fmla="*/ 1363694 w 6624923"/>
              <a:gd name="connsiteY14193" fmla="*/ 1529525 h 4288440"/>
              <a:gd name="connsiteX14194" fmla="*/ 1565148 w 6624923"/>
              <a:gd name="connsiteY14194" fmla="*/ 1501331 h 4288440"/>
              <a:gd name="connsiteX14195" fmla="*/ 1565148 w 6624923"/>
              <a:gd name="connsiteY14195" fmla="*/ 1487234 h 4288440"/>
              <a:gd name="connsiteX14196" fmla="*/ 1565148 w 6624923"/>
              <a:gd name="connsiteY14196" fmla="*/ 1482566 h 4288440"/>
              <a:gd name="connsiteX14197" fmla="*/ 1565148 w 6624923"/>
              <a:gd name="connsiteY14197" fmla="*/ 1482566 h 4288440"/>
              <a:gd name="connsiteX14198" fmla="*/ 1555814 w 6624923"/>
              <a:gd name="connsiteY14198" fmla="*/ 1477899 h 4288440"/>
              <a:gd name="connsiteX14199" fmla="*/ 1560481 w 6624923"/>
              <a:gd name="connsiteY14199" fmla="*/ 1473232 h 4288440"/>
              <a:gd name="connsiteX14200" fmla="*/ 1565148 w 6624923"/>
              <a:gd name="connsiteY14200" fmla="*/ 1473232 h 4288440"/>
              <a:gd name="connsiteX14201" fmla="*/ 1569815 w 6624923"/>
              <a:gd name="connsiteY14201" fmla="*/ 1468564 h 4288440"/>
              <a:gd name="connsiteX14202" fmla="*/ 1569815 w 6624923"/>
              <a:gd name="connsiteY14202" fmla="*/ 1463897 h 4288440"/>
              <a:gd name="connsiteX14203" fmla="*/ 1574483 w 6624923"/>
              <a:gd name="connsiteY14203" fmla="*/ 1459230 h 4288440"/>
              <a:gd name="connsiteX14204" fmla="*/ 1583817 w 6624923"/>
              <a:gd name="connsiteY14204" fmla="*/ 1454563 h 4288440"/>
              <a:gd name="connsiteX14205" fmla="*/ 1593152 w 6624923"/>
              <a:gd name="connsiteY14205" fmla="*/ 1445133 h 4288440"/>
              <a:gd name="connsiteX14206" fmla="*/ 1593152 w 6624923"/>
              <a:gd name="connsiteY14206" fmla="*/ 1440466 h 4288440"/>
              <a:gd name="connsiteX14207" fmla="*/ 1602486 w 6624923"/>
              <a:gd name="connsiteY14207" fmla="*/ 1440466 h 4288440"/>
              <a:gd name="connsiteX14208" fmla="*/ 1602486 w 6624923"/>
              <a:gd name="connsiteY14208" fmla="*/ 1440466 h 4288440"/>
              <a:gd name="connsiteX14209" fmla="*/ 1607153 w 6624923"/>
              <a:gd name="connsiteY14209" fmla="*/ 1449896 h 4288440"/>
              <a:gd name="connsiteX14210" fmla="*/ 1607153 w 6624923"/>
              <a:gd name="connsiteY14210" fmla="*/ 1454563 h 4288440"/>
              <a:gd name="connsiteX14211" fmla="*/ 1611821 w 6624923"/>
              <a:gd name="connsiteY14211" fmla="*/ 1459230 h 4288440"/>
              <a:gd name="connsiteX14212" fmla="*/ 1611821 w 6624923"/>
              <a:gd name="connsiteY14212" fmla="*/ 1463897 h 4288440"/>
              <a:gd name="connsiteX14213" fmla="*/ 1607153 w 6624923"/>
              <a:gd name="connsiteY14213" fmla="*/ 1468564 h 4288440"/>
              <a:gd name="connsiteX14214" fmla="*/ 1602486 w 6624923"/>
              <a:gd name="connsiteY14214" fmla="*/ 1468564 h 4288440"/>
              <a:gd name="connsiteX14215" fmla="*/ 1597819 w 6624923"/>
              <a:gd name="connsiteY14215" fmla="*/ 1463897 h 4288440"/>
              <a:gd name="connsiteX14216" fmla="*/ 1593152 w 6624923"/>
              <a:gd name="connsiteY14216" fmla="*/ 1459230 h 4288440"/>
              <a:gd name="connsiteX14217" fmla="*/ 1593152 w 6624923"/>
              <a:gd name="connsiteY14217" fmla="*/ 1468564 h 4288440"/>
              <a:gd name="connsiteX14218" fmla="*/ 1593152 w 6624923"/>
              <a:gd name="connsiteY14218" fmla="*/ 1473232 h 4288440"/>
              <a:gd name="connsiteX14219" fmla="*/ 1588484 w 6624923"/>
              <a:gd name="connsiteY14219" fmla="*/ 1473232 h 4288440"/>
              <a:gd name="connsiteX14220" fmla="*/ 1579150 w 6624923"/>
              <a:gd name="connsiteY14220" fmla="*/ 1477899 h 4288440"/>
              <a:gd name="connsiteX14221" fmla="*/ 1574483 w 6624923"/>
              <a:gd name="connsiteY14221" fmla="*/ 1491996 h 4288440"/>
              <a:gd name="connsiteX14222" fmla="*/ 1574483 w 6624923"/>
              <a:gd name="connsiteY14222" fmla="*/ 1496663 h 4288440"/>
              <a:gd name="connsiteX14223" fmla="*/ 1574483 w 6624923"/>
              <a:gd name="connsiteY14223" fmla="*/ 1496663 h 4288440"/>
              <a:gd name="connsiteX14224" fmla="*/ 1579150 w 6624923"/>
              <a:gd name="connsiteY14224" fmla="*/ 1487329 h 4288440"/>
              <a:gd name="connsiteX14225" fmla="*/ 1583817 w 6624923"/>
              <a:gd name="connsiteY14225" fmla="*/ 1482662 h 4288440"/>
              <a:gd name="connsiteX14226" fmla="*/ 1588484 w 6624923"/>
              <a:gd name="connsiteY14226" fmla="*/ 1487329 h 4288440"/>
              <a:gd name="connsiteX14227" fmla="*/ 1583817 w 6624923"/>
              <a:gd name="connsiteY14227" fmla="*/ 1496663 h 4288440"/>
              <a:gd name="connsiteX14228" fmla="*/ 1574483 w 6624923"/>
              <a:gd name="connsiteY14228" fmla="*/ 1505998 h 4288440"/>
              <a:gd name="connsiteX14229" fmla="*/ 1565148 w 6624923"/>
              <a:gd name="connsiteY14229" fmla="*/ 1501331 h 4288440"/>
              <a:gd name="connsiteX14230" fmla="*/ 1790129 w 6624923"/>
              <a:gd name="connsiteY14230" fmla="*/ 1501331 h 4288440"/>
              <a:gd name="connsiteX14231" fmla="*/ 1794796 w 6624923"/>
              <a:gd name="connsiteY14231" fmla="*/ 1496663 h 4288440"/>
              <a:gd name="connsiteX14232" fmla="*/ 1799463 w 6624923"/>
              <a:gd name="connsiteY14232" fmla="*/ 1501331 h 4288440"/>
              <a:gd name="connsiteX14233" fmla="*/ 1794796 w 6624923"/>
              <a:gd name="connsiteY14233" fmla="*/ 1505998 h 4288440"/>
              <a:gd name="connsiteX14234" fmla="*/ 1790129 w 6624923"/>
              <a:gd name="connsiteY14234" fmla="*/ 1501331 h 4288440"/>
              <a:gd name="connsiteX14235" fmla="*/ 1499521 w 6624923"/>
              <a:gd name="connsiteY14235" fmla="*/ 1496663 h 4288440"/>
              <a:gd name="connsiteX14236" fmla="*/ 1499521 w 6624923"/>
              <a:gd name="connsiteY14236" fmla="*/ 1487329 h 4288440"/>
              <a:gd name="connsiteX14237" fmla="*/ 1499521 w 6624923"/>
              <a:gd name="connsiteY14237" fmla="*/ 1482662 h 4288440"/>
              <a:gd name="connsiteX14238" fmla="*/ 1504188 w 6624923"/>
              <a:gd name="connsiteY14238" fmla="*/ 1482662 h 4288440"/>
              <a:gd name="connsiteX14239" fmla="*/ 1508855 w 6624923"/>
              <a:gd name="connsiteY14239" fmla="*/ 1482662 h 4288440"/>
              <a:gd name="connsiteX14240" fmla="*/ 1508855 w 6624923"/>
              <a:gd name="connsiteY14240" fmla="*/ 1477994 h 4288440"/>
              <a:gd name="connsiteX14241" fmla="*/ 1508855 w 6624923"/>
              <a:gd name="connsiteY14241" fmla="*/ 1468660 h 4288440"/>
              <a:gd name="connsiteX14242" fmla="*/ 1513523 w 6624923"/>
              <a:gd name="connsiteY14242" fmla="*/ 1463993 h 4288440"/>
              <a:gd name="connsiteX14243" fmla="*/ 1522857 w 6624923"/>
              <a:gd name="connsiteY14243" fmla="*/ 1468660 h 4288440"/>
              <a:gd name="connsiteX14244" fmla="*/ 1522857 w 6624923"/>
              <a:gd name="connsiteY14244" fmla="*/ 1468660 h 4288440"/>
              <a:gd name="connsiteX14245" fmla="*/ 1518190 w 6624923"/>
              <a:gd name="connsiteY14245" fmla="*/ 1473327 h 4288440"/>
              <a:gd name="connsiteX14246" fmla="*/ 1513523 w 6624923"/>
              <a:gd name="connsiteY14246" fmla="*/ 1477994 h 4288440"/>
              <a:gd name="connsiteX14247" fmla="*/ 1518190 w 6624923"/>
              <a:gd name="connsiteY14247" fmla="*/ 1482662 h 4288440"/>
              <a:gd name="connsiteX14248" fmla="*/ 1522857 w 6624923"/>
              <a:gd name="connsiteY14248" fmla="*/ 1491996 h 4288440"/>
              <a:gd name="connsiteX14249" fmla="*/ 1513523 w 6624923"/>
              <a:gd name="connsiteY14249" fmla="*/ 1491996 h 4288440"/>
              <a:gd name="connsiteX14250" fmla="*/ 1508855 w 6624923"/>
              <a:gd name="connsiteY14250" fmla="*/ 1491996 h 4288440"/>
              <a:gd name="connsiteX14251" fmla="*/ 1504188 w 6624923"/>
              <a:gd name="connsiteY14251" fmla="*/ 1496663 h 4288440"/>
              <a:gd name="connsiteX14252" fmla="*/ 1499521 w 6624923"/>
              <a:gd name="connsiteY14252" fmla="*/ 1501331 h 4288440"/>
              <a:gd name="connsiteX14253" fmla="*/ 1499521 w 6624923"/>
              <a:gd name="connsiteY14253" fmla="*/ 1496663 h 4288440"/>
              <a:gd name="connsiteX14254" fmla="*/ 1288637 w 6624923"/>
              <a:gd name="connsiteY14254" fmla="*/ 1482566 h 4288440"/>
              <a:gd name="connsiteX14255" fmla="*/ 1293305 w 6624923"/>
              <a:gd name="connsiteY14255" fmla="*/ 1477899 h 4288440"/>
              <a:gd name="connsiteX14256" fmla="*/ 1297972 w 6624923"/>
              <a:gd name="connsiteY14256" fmla="*/ 1473232 h 4288440"/>
              <a:gd name="connsiteX14257" fmla="*/ 1302639 w 6624923"/>
              <a:gd name="connsiteY14257" fmla="*/ 1468564 h 4288440"/>
              <a:gd name="connsiteX14258" fmla="*/ 1302639 w 6624923"/>
              <a:gd name="connsiteY14258" fmla="*/ 1459230 h 4288440"/>
              <a:gd name="connsiteX14259" fmla="*/ 1307306 w 6624923"/>
              <a:gd name="connsiteY14259" fmla="*/ 1449896 h 4288440"/>
              <a:gd name="connsiteX14260" fmla="*/ 1316641 w 6624923"/>
              <a:gd name="connsiteY14260" fmla="*/ 1435799 h 4288440"/>
              <a:gd name="connsiteX14261" fmla="*/ 1325975 w 6624923"/>
              <a:gd name="connsiteY14261" fmla="*/ 1421702 h 4288440"/>
              <a:gd name="connsiteX14262" fmla="*/ 1330643 w 6624923"/>
              <a:gd name="connsiteY14262" fmla="*/ 1412272 h 4288440"/>
              <a:gd name="connsiteX14263" fmla="*/ 1335310 w 6624923"/>
              <a:gd name="connsiteY14263" fmla="*/ 1407605 h 4288440"/>
              <a:gd name="connsiteX14264" fmla="*/ 1339977 w 6624923"/>
              <a:gd name="connsiteY14264" fmla="*/ 1407605 h 4288440"/>
              <a:gd name="connsiteX14265" fmla="*/ 1349312 w 6624923"/>
              <a:gd name="connsiteY14265" fmla="*/ 1417034 h 4288440"/>
              <a:gd name="connsiteX14266" fmla="*/ 1353979 w 6624923"/>
              <a:gd name="connsiteY14266" fmla="*/ 1421702 h 4288440"/>
              <a:gd name="connsiteX14267" fmla="*/ 1353979 w 6624923"/>
              <a:gd name="connsiteY14267" fmla="*/ 1421702 h 4288440"/>
              <a:gd name="connsiteX14268" fmla="*/ 1349312 w 6624923"/>
              <a:gd name="connsiteY14268" fmla="*/ 1421702 h 4288440"/>
              <a:gd name="connsiteX14269" fmla="*/ 1344644 w 6624923"/>
              <a:gd name="connsiteY14269" fmla="*/ 1426369 h 4288440"/>
              <a:gd name="connsiteX14270" fmla="*/ 1344644 w 6624923"/>
              <a:gd name="connsiteY14270" fmla="*/ 1440466 h 4288440"/>
              <a:gd name="connsiteX14271" fmla="*/ 1335310 w 6624923"/>
              <a:gd name="connsiteY14271" fmla="*/ 1454563 h 4288440"/>
              <a:gd name="connsiteX14272" fmla="*/ 1325975 w 6624923"/>
              <a:gd name="connsiteY14272" fmla="*/ 1473327 h 4288440"/>
              <a:gd name="connsiteX14273" fmla="*/ 1316641 w 6624923"/>
              <a:gd name="connsiteY14273" fmla="*/ 1482757 h 4288440"/>
              <a:gd name="connsiteX14274" fmla="*/ 1297877 w 6624923"/>
              <a:gd name="connsiteY14274" fmla="*/ 1492091 h 4288440"/>
              <a:gd name="connsiteX14275" fmla="*/ 1293209 w 6624923"/>
              <a:gd name="connsiteY14275" fmla="*/ 1487424 h 4288440"/>
              <a:gd name="connsiteX14276" fmla="*/ 1288637 w 6624923"/>
              <a:gd name="connsiteY14276" fmla="*/ 1482566 h 4288440"/>
              <a:gd name="connsiteX14277" fmla="*/ 2830449 w 6624923"/>
              <a:gd name="connsiteY14277" fmla="*/ 1473232 h 4288440"/>
              <a:gd name="connsiteX14278" fmla="*/ 2821115 w 6624923"/>
              <a:gd name="connsiteY14278" fmla="*/ 1468564 h 4288440"/>
              <a:gd name="connsiteX14279" fmla="*/ 2811780 w 6624923"/>
              <a:gd name="connsiteY14279" fmla="*/ 1468564 h 4288440"/>
              <a:gd name="connsiteX14280" fmla="*/ 2811780 w 6624923"/>
              <a:gd name="connsiteY14280" fmla="*/ 1463897 h 4288440"/>
              <a:gd name="connsiteX14281" fmla="*/ 2816447 w 6624923"/>
              <a:gd name="connsiteY14281" fmla="*/ 1463897 h 4288440"/>
              <a:gd name="connsiteX14282" fmla="*/ 2830545 w 6624923"/>
              <a:gd name="connsiteY14282" fmla="*/ 1463897 h 4288440"/>
              <a:gd name="connsiteX14283" fmla="*/ 2844641 w 6624923"/>
              <a:gd name="connsiteY14283" fmla="*/ 1468564 h 4288440"/>
              <a:gd name="connsiteX14284" fmla="*/ 2853976 w 6624923"/>
              <a:gd name="connsiteY14284" fmla="*/ 1473232 h 4288440"/>
              <a:gd name="connsiteX14285" fmla="*/ 2853976 w 6624923"/>
              <a:gd name="connsiteY14285" fmla="*/ 1473232 h 4288440"/>
              <a:gd name="connsiteX14286" fmla="*/ 2844641 w 6624923"/>
              <a:gd name="connsiteY14286" fmla="*/ 1473232 h 4288440"/>
              <a:gd name="connsiteX14287" fmla="*/ 2830449 w 6624923"/>
              <a:gd name="connsiteY14287" fmla="*/ 1473232 h 4288440"/>
              <a:gd name="connsiteX14288" fmla="*/ 2717959 w 6624923"/>
              <a:gd name="connsiteY14288" fmla="*/ 1454468 h 4288440"/>
              <a:gd name="connsiteX14289" fmla="*/ 2727293 w 6624923"/>
              <a:gd name="connsiteY14289" fmla="*/ 1449800 h 4288440"/>
              <a:gd name="connsiteX14290" fmla="*/ 2741390 w 6624923"/>
              <a:gd name="connsiteY14290" fmla="*/ 1449800 h 4288440"/>
              <a:gd name="connsiteX14291" fmla="*/ 2760155 w 6624923"/>
              <a:gd name="connsiteY14291" fmla="*/ 1449800 h 4288440"/>
              <a:gd name="connsiteX14292" fmla="*/ 2764822 w 6624923"/>
              <a:gd name="connsiteY14292" fmla="*/ 1454468 h 4288440"/>
              <a:gd name="connsiteX14293" fmla="*/ 2760155 w 6624923"/>
              <a:gd name="connsiteY14293" fmla="*/ 1454468 h 4288440"/>
              <a:gd name="connsiteX14294" fmla="*/ 2741390 w 6624923"/>
              <a:gd name="connsiteY14294" fmla="*/ 1459135 h 4288440"/>
              <a:gd name="connsiteX14295" fmla="*/ 2727293 w 6624923"/>
              <a:gd name="connsiteY14295" fmla="*/ 1454468 h 4288440"/>
              <a:gd name="connsiteX14296" fmla="*/ 2717959 w 6624923"/>
              <a:gd name="connsiteY14296" fmla="*/ 1454468 h 4288440"/>
              <a:gd name="connsiteX14297" fmla="*/ 1569815 w 6624923"/>
              <a:gd name="connsiteY14297" fmla="*/ 1445038 h 4288440"/>
              <a:gd name="connsiteX14298" fmla="*/ 1574483 w 6624923"/>
              <a:gd name="connsiteY14298" fmla="*/ 1440371 h 4288440"/>
              <a:gd name="connsiteX14299" fmla="*/ 1579150 w 6624923"/>
              <a:gd name="connsiteY14299" fmla="*/ 1445038 h 4288440"/>
              <a:gd name="connsiteX14300" fmla="*/ 1574483 w 6624923"/>
              <a:gd name="connsiteY14300" fmla="*/ 1449705 h 4288440"/>
              <a:gd name="connsiteX14301" fmla="*/ 1569815 w 6624923"/>
              <a:gd name="connsiteY14301" fmla="*/ 1445038 h 4288440"/>
              <a:gd name="connsiteX14302" fmla="*/ 1691735 w 6624923"/>
              <a:gd name="connsiteY14302" fmla="*/ 1435703 h 4288440"/>
              <a:gd name="connsiteX14303" fmla="*/ 1691735 w 6624923"/>
              <a:gd name="connsiteY14303" fmla="*/ 1426369 h 4288440"/>
              <a:gd name="connsiteX14304" fmla="*/ 1696403 w 6624923"/>
              <a:gd name="connsiteY14304" fmla="*/ 1426369 h 4288440"/>
              <a:gd name="connsiteX14305" fmla="*/ 1701070 w 6624923"/>
              <a:gd name="connsiteY14305" fmla="*/ 1431036 h 4288440"/>
              <a:gd name="connsiteX14306" fmla="*/ 1701070 w 6624923"/>
              <a:gd name="connsiteY14306" fmla="*/ 1431036 h 4288440"/>
              <a:gd name="connsiteX14307" fmla="*/ 1701070 w 6624923"/>
              <a:gd name="connsiteY14307" fmla="*/ 1440371 h 4288440"/>
              <a:gd name="connsiteX14308" fmla="*/ 1696403 w 6624923"/>
              <a:gd name="connsiteY14308" fmla="*/ 1445038 h 4288440"/>
              <a:gd name="connsiteX14309" fmla="*/ 1691735 w 6624923"/>
              <a:gd name="connsiteY14309" fmla="*/ 1449705 h 4288440"/>
              <a:gd name="connsiteX14310" fmla="*/ 1691735 w 6624923"/>
              <a:gd name="connsiteY14310" fmla="*/ 1445038 h 4288440"/>
              <a:gd name="connsiteX14311" fmla="*/ 1691735 w 6624923"/>
              <a:gd name="connsiteY14311" fmla="*/ 1435703 h 4288440"/>
              <a:gd name="connsiteX14312" fmla="*/ 1373029 w 6624923"/>
              <a:gd name="connsiteY14312" fmla="*/ 1430941 h 4288440"/>
              <a:gd name="connsiteX14313" fmla="*/ 1368362 w 6624923"/>
              <a:gd name="connsiteY14313" fmla="*/ 1416844 h 4288440"/>
              <a:gd name="connsiteX14314" fmla="*/ 1363694 w 6624923"/>
              <a:gd name="connsiteY14314" fmla="*/ 1412177 h 4288440"/>
              <a:gd name="connsiteX14315" fmla="*/ 1354360 w 6624923"/>
              <a:gd name="connsiteY14315" fmla="*/ 1402842 h 4288440"/>
              <a:gd name="connsiteX14316" fmla="*/ 1349693 w 6624923"/>
              <a:gd name="connsiteY14316" fmla="*/ 1398175 h 4288440"/>
              <a:gd name="connsiteX14317" fmla="*/ 1354360 w 6624923"/>
              <a:gd name="connsiteY14317" fmla="*/ 1388840 h 4288440"/>
              <a:gd name="connsiteX14318" fmla="*/ 1368457 w 6624923"/>
              <a:gd name="connsiteY14318" fmla="*/ 1388840 h 4288440"/>
              <a:gd name="connsiteX14319" fmla="*/ 1373124 w 6624923"/>
              <a:gd name="connsiteY14319" fmla="*/ 1388840 h 4288440"/>
              <a:gd name="connsiteX14320" fmla="*/ 1377791 w 6624923"/>
              <a:gd name="connsiteY14320" fmla="*/ 1393508 h 4288440"/>
              <a:gd name="connsiteX14321" fmla="*/ 1368457 w 6624923"/>
              <a:gd name="connsiteY14321" fmla="*/ 1393508 h 4288440"/>
              <a:gd name="connsiteX14322" fmla="*/ 1368457 w 6624923"/>
              <a:gd name="connsiteY14322" fmla="*/ 1393508 h 4288440"/>
              <a:gd name="connsiteX14323" fmla="*/ 1368457 w 6624923"/>
              <a:gd name="connsiteY14323" fmla="*/ 1398175 h 4288440"/>
              <a:gd name="connsiteX14324" fmla="*/ 1363789 w 6624923"/>
              <a:gd name="connsiteY14324" fmla="*/ 1398175 h 4288440"/>
              <a:gd name="connsiteX14325" fmla="*/ 1363789 w 6624923"/>
              <a:gd name="connsiteY14325" fmla="*/ 1393508 h 4288440"/>
              <a:gd name="connsiteX14326" fmla="*/ 1359122 w 6624923"/>
              <a:gd name="connsiteY14326" fmla="*/ 1393508 h 4288440"/>
              <a:gd name="connsiteX14327" fmla="*/ 1354455 w 6624923"/>
              <a:gd name="connsiteY14327" fmla="*/ 1398175 h 4288440"/>
              <a:gd name="connsiteX14328" fmla="*/ 1359122 w 6624923"/>
              <a:gd name="connsiteY14328" fmla="*/ 1402842 h 4288440"/>
              <a:gd name="connsiteX14329" fmla="*/ 1363789 w 6624923"/>
              <a:gd name="connsiteY14329" fmla="*/ 1407509 h 4288440"/>
              <a:gd name="connsiteX14330" fmla="*/ 1368457 w 6624923"/>
              <a:gd name="connsiteY14330" fmla="*/ 1407509 h 4288440"/>
              <a:gd name="connsiteX14331" fmla="*/ 1373124 w 6624923"/>
              <a:gd name="connsiteY14331" fmla="*/ 1402842 h 4288440"/>
              <a:gd name="connsiteX14332" fmla="*/ 1373124 w 6624923"/>
              <a:gd name="connsiteY14332" fmla="*/ 1402842 h 4288440"/>
              <a:gd name="connsiteX14333" fmla="*/ 1382459 w 6624923"/>
              <a:gd name="connsiteY14333" fmla="*/ 1398175 h 4288440"/>
              <a:gd name="connsiteX14334" fmla="*/ 1387126 w 6624923"/>
              <a:gd name="connsiteY14334" fmla="*/ 1398175 h 4288440"/>
              <a:gd name="connsiteX14335" fmla="*/ 1391793 w 6624923"/>
              <a:gd name="connsiteY14335" fmla="*/ 1407509 h 4288440"/>
              <a:gd name="connsiteX14336" fmla="*/ 1387126 w 6624923"/>
              <a:gd name="connsiteY14336" fmla="*/ 1416939 h 4288440"/>
              <a:gd name="connsiteX14337" fmla="*/ 1387126 w 6624923"/>
              <a:gd name="connsiteY14337" fmla="*/ 1435703 h 4288440"/>
              <a:gd name="connsiteX14338" fmla="*/ 1377791 w 6624923"/>
              <a:gd name="connsiteY14338" fmla="*/ 1440371 h 4288440"/>
              <a:gd name="connsiteX14339" fmla="*/ 1373124 w 6624923"/>
              <a:gd name="connsiteY14339" fmla="*/ 1440371 h 4288440"/>
              <a:gd name="connsiteX14340" fmla="*/ 1373124 w 6624923"/>
              <a:gd name="connsiteY14340" fmla="*/ 1430941 h 4288440"/>
              <a:gd name="connsiteX14341" fmla="*/ 852869 w 6624923"/>
              <a:gd name="connsiteY14341" fmla="*/ 1435703 h 4288440"/>
              <a:gd name="connsiteX14342" fmla="*/ 838867 w 6624923"/>
              <a:gd name="connsiteY14342" fmla="*/ 1431036 h 4288440"/>
              <a:gd name="connsiteX14343" fmla="*/ 843534 w 6624923"/>
              <a:gd name="connsiteY14343" fmla="*/ 1426369 h 4288440"/>
              <a:gd name="connsiteX14344" fmla="*/ 848201 w 6624923"/>
              <a:gd name="connsiteY14344" fmla="*/ 1426369 h 4288440"/>
              <a:gd name="connsiteX14345" fmla="*/ 852869 w 6624923"/>
              <a:gd name="connsiteY14345" fmla="*/ 1421702 h 4288440"/>
              <a:gd name="connsiteX14346" fmla="*/ 852869 w 6624923"/>
              <a:gd name="connsiteY14346" fmla="*/ 1417034 h 4288440"/>
              <a:gd name="connsiteX14347" fmla="*/ 852869 w 6624923"/>
              <a:gd name="connsiteY14347" fmla="*/ 1412367 h 4288440"/>
              <a:gd name="connsiteX14348" fmla="*/ 857536 w 6624923"/>
              <a:gd name="connsiteY14348" fmla="*/ 1407700 h 4288440"/>
              <a:gd name="connsiteX14349" fmla="*/ 866870 w 6624923"/>
              <a:gd name="connsiteY14349" fmla="*/ 1403033 h 4288440"/>
              <a:gd name="connsiteX14350" fmla="*/ 876205 w 6624923"/>
              <a:gd name="connsiteY14350" fmla="*/ 1393698 h 4288440"/>
              <a:gd name="connsiteX14351" fmla="*/ 885635 w 6624923"/>
              <a:gd name="connsiteY14351" fmla="*/ 1384364 h 4288440"/>
              <a:gd name="connsiteX14352" fmla="*/ 890302 w 6624923"/>
              <a:gd name="connsiteY14352" fmla="*/ 1374934 h 4288440"/>
              <a:gd name="connsiteX14353" fmla="*/ 894969 w 6624923"/>
              <a:gd name="connsiteY14353" fmla="*/ 1365599 h 4288440"/>
              <a:gd name="connsiteX14354" fmla="*/ 908971 w 6624923"/>
              <a:gd name="connsiteY14354" fmla="*/ 1346835 h 4288440"/>
              <a:gd name="connsiteX14355" fmla="*/ 923068 w 6624923"/>
              <a:gd name="connsiteY14355" fmla="*/ 1328071 h 4288440"/>
              <a:gd name="connsiteX14356" fmla="*/ 932402 w 6624923"/>
              <a:gd name="connsiteY14356" fmla="*/ 1318736 h 4288440"/>
              <a:gd name="connsiteX14357" fmla="*/ 937070 w 6624923"/>
              <a:gd name="connsiteY14357" fmla="*/ 1314069 h 4288440"/>
              <a:gd name="connsiteX14358" fmla="*/ 941737 w 6624923"/>
              <a:gd name="connsiteY14358" fmla="*/ 1314069 h 4288440"/>
              <a:gd name="connsiteX14359" fmla="*/ 937070 w 6624923"/>
              <a:gd name="connsiteY14359" fmla="*/ 1309402 h 4288440"/>
              <a:gd name="connsiteX14360" fmla="*/ 941737 w 6624923"/>
              <a:gd name="connsiteY14360" fmla="*/ 1304735 h 4288440"/>
              <a:gd name="connsiteX14361" fmla="*/ 941737 w 6624923"/>
              <a:gd name="connsiteY14361" fmla="*/ 1300067 h 4288440"/>
              <a:gd name="connsiteX14362" fmla="*/ 946404 w 6624923"/>
              <a:gd name="connsiteY14362" fmla="*/ 1295400 h 4288440"/>
              <a:gd name="connsiteX14363" fmla="*/ 951071 w 6624923"/>
              <a:gd name="connsiteY14363" fmla="*/ 1290733 h 4288440"/>
              <a:gd name="connsiteX14364" fmla="*/ 951071 w 6624923"/>
              <a:gd name="connsiteY14364" fmla="*/ 1276636 h 4288440"/>
              <a:gd name="connsiteX14365" fmla="*/ 955738 w 6624923"/>
              <a:gd name="connsiteY14365" fmla="*/ 1271968 h 4288440"/>
              <a:gd name="connsiteX14366" fmla="*/ 960406 w 6624923"/>
              <a:gd name="connsiteY14366" fmla="*/ 1267301 h 4288440"/>
              <a:gd name="connsiteX14367" fmla="*/ 965073 w 6624923"/>
              <a:gd name="connsiteY14367" fmla="*/ 1262634 h 4288440"/>
              <a:gd name="connsiteX14368" fmla="*/ 969740 w 6624923"/>
              <a:gd name="connsiteY14368" fmla="*/ 1248537 h 4288440"/>
              <a:gd name="connsiteX14369" fmla="*/ 974408 w 6624923"/>
              <a:gd name="connsiteY14369" fmla="*/ 1234440 h 4288440"/>
              <a:gd name="connsiteX14370" fmla="*/ 979075 w 6624923"/>
              <a:gd name="connsiteY14370" fmla="*/ 1225010 h 4288440"/>
              <a:gd name="connsiteX14371" fmla="*/ 979075 w 6624923"/>
              <a:gd name="connsiteY14371" fmla="*/ 1215581 h 4288440"/>
              <a:gd name="connsiteX14372" fmla="*/ 983742 w 6624923"/>
              <a:gd name="connsiteY14372" fmla="*/ 1215581 h 4288440"/>
              <a:gd name="connsiteX14373" fmla="*/ 988409 w 6624923"/>
              <a:gd name="connsiteY14373" fmla="*/ 1210913 h 4288440"/>
              <a:gd name="connsiteX14374" fmla="*/ 983742 w 6624923"/>
              <a:gd name="connsiteY14374" fmla="*/ 1206246 h 4288440"/>
              <a:gd name="connsiteX14375" fmla="*/ 983742 w 6624923"/>
              <a:gd name="connsiteY14375" fmla="*/ 1196912 h 4288440"/>
              <a:gd name="connsiteX14376" fmla="*/ 993077 w 6624923"/>
              <a:gd name="connsiteY14376" fmla="*/ 1196912 h 4288440"/>
              <a:gd name="connsiteX14377" fmla="*/ 997744 w 6624923"/>
              <a:gd name="connsiteY14377" fmla="*/ 1196912 h 4288440"/>
              <a:gd name="connsiteX14378" fmla="*/ 1002411 w 6624923"/>
              <a:gd name="connsiteY14378" fmla="*/ 1196912 h 4288440"/>
              <a:gd name="connsiteX14379" fmla="*/ 1002411 w 6624923"/>
              <a:gd name="connsiteY14379" fmla="*/ 1192244 h 4288440"/>
              <a:gd name="connsiteX14380" fmla="*/ 997744 w 6624923"/>
              <a:gd name="connsiteY14380" fmla="*/ 1192244 h 4288440"/>
              <a:gd name="connsiteX14381" fmla="*/ 988409 w 6624923"/>
              <a:gd name="connsiteY14381" fmla="*/ 1187577 h 4288440"/>
              <a:gd name="connsiteX14382" fmla="*/ 988409 w 6624923"/>
              <a:gd name="connsiteY14382" fmla="*/ 1178147 h 4288440"/>
              <a:gd name="connsiteX14383" fmla="*/ 993077 w 6624923"/>
              <a:gd name="connsiteY14383" fmla="*/ 1173480 h 4288440"/>
              <a:gd name="connsiteX14384" fmla="*/ 997744 w 6624923"/>
              <a:gd name="connsiteY14384" fmla="*/ 1168813 h 4288440"/>
              <a:gd name="connsiteX14385" fmla="*/ 1002411 w 6624923"/>
              <a:gd name="connsiteY14385" fmla="*/ 1159383 h 4288440"/>
              <a:gd name="connsiteX14386" fmla="*/ 1007078 w 6624923"/>
              <a:gd name="connsiteY14386" fmla="*/ 1154716 h 4288440"/>
              <a:gd name="connsiteX14387" fmla="*/ 1011746 w 6624923"/>
              <a:gd name="connsiteY14387" fmla="*/ 1150049 h 4288440"/>
              <a:gd name="connsiteX14388" fmla="*/ 1016413 w 6624923"/>
              <a:gd name="connsiteY14388" fmla="*/ 1145381 h 4288440"/>
              <a:gd name="connsiteX14389" fmla="*/ 1025747 w 6624923"/>
              <a:gd name="connsiteY14389" fmla="*/ 1136047 h 4288440"/>
              <a:gd name="connsiteX14390" fmla="*/ 1025747 w 6624923"/>
              <a:gd name="connsiteY14390" fmla="*/ 1131380 h 4288440"/>
              <a:gd name="connsiteX14391" fmla="*/ 1030415 w 6624923"/>
              <a:gd name="connsiteY14391" fmla="*/ 1131380 h 4288440"/>
              <a:gd name="connsiteX14392" fmla="*/ 1030415 w 6624923"/>
              <a:gd name="connsiteY14392" fmla="*/ 1121950 h 4288440"/>
              <a:gd name="connsiteX14393" fmla="*/ 1035082 w 6624923"/>
              <a:gd name="connsiteY14393" fmla="*/ 1103186 h 4288440"/>
              <a:gd name="connsiteX14394" fmla="*/ 1039749 w 6624923"/>
              <a:gd name="connsiteY14394" fmla="*/ 1065657 h 4288440"/>
              <a:gd name="connsiteX14395" fmla="*/ 1049084 w 6624923"/>
              <a:gd name="connsiteY14395" fmla="*/ 1032796 h 4288440"/>
              <a:gd name="connsiteX14396" fmla="*/ 1058418 w 6624923"/>
              <a:gd name="connsiteY14396" fmla="*/ 1009364 h 4288440"/>
              <a:gd name="connsiteX14397" fmla="*/ 1072515 w 6624923"/>
              <a:gd name="connsiteY14397" fmla="*/ 985933 h 4288440"/>
              <a:gd name="connsiteX14398" fmla="*/ 1081850 w 6624923"/>
              <a:gd name="connsiteY14398" fmla="*/ 976503 h 4288440"/>
              <a:gd name="connsiteX14399" fmla="*/ 1086517 w 6624923"/>
              <a:gd name="connsiteY14399" fmla="*/ 971836 h 4288440"/>
              <a:gd name="connsiteX14400" fmla="*/ 1091184 w 6624923"/>
              <a:gd name="connsiteY14400" fmla="*/ 967169 h 4288440"/>
              <a:gd name="connsiteX14401" fmla="*/ 1100519 w 6624923"/>
              <a:gd name="connsiteY14401" fmla="*/ 967169 h 4288440"/>
              <a:gd name="connsiteX14402" fmla="*/ 1114616 w 6624923"/>
              <a:gd name="connsiteY14402" fmla="*/ 971836 h 4288440"/>
              <a:gd name="connsiteX14403" fmla="*/ 1119283 w 6624923"/>
              <a:gd name="connsiteY14403" fmla="*/ 981265 h 4288440"/>
              <a:gd name="connsiteX14404" fmla="*/ 1109948 w 6624923"/>
              <a:gd name="connsiteY14404" fmla="*/ 995363 h 4288440"/>
              <a:gd name="connsiteX14405" fmla="*/ 1100614 w 6624923"/>
              <a:gd name="connsiteY14405" fmla="*/ 1009460 h 4288440"/>
              <a:gd name="connsiteX14406" fmla="*/ 1095947 w 6624923"/>
              <a:gd name="connsiteY14406" fmla="*/ 1018889 h 4288440"/>
              <a:gd name="connsiteX14407" fmla="*/ 1086612 w 6624923"/>
              <a:gd name="connsiteY14407" fmla="*/ 1037654 h 4288440"/>
              <a:gd name="connsiteX14408" fmla="*/ 1077278 w 6624923"/>
              <a:gd name="connsiteY14408" fmla="*/ 1061085 h 4288440"/>
              <a:gd name="connsiteX14409" fmla="*/ 1063181 w 6624923"/>
              <a:gd name="connsiteY14409" fmla="*/ 1112711 h 4288440"/>
              <a:gd name="connsiteX14410" fmla="*/ 1058513 w 6624923"/>
              <a:gd name="connsiteY14410" fmla="*/ 1126808 h 4288440"/>
              <a:gd name="connsiteX14411" fmla="*/ 1049179 w 6624923"/>
              <a:gd name="connsiteY14411" fmla="*/ 1136237 h 4288440"/>
              <a:gd name="connsiteX14412" fmla="*/ 1035082 w 6624923"/>
              <a:gd name="connsiteY14412" fmla="*/ 1150334 h 4288440"/>
              <a:gd name="connsiteX14413" fmla="*/ 1030415 w 6624923"/>
              <a:gd name="connsiteY14413" fmla="*/ 1159764 h 4288440"/>
              <a:gd name="connsiteX14414" fmla="*/ 1025747 w 6624923"/>
              <a:gd name="connsiteY14414" fmla="*/ 1178528 h 4288440"/>
              <a:gd name="connsiteX14415" fmla="*/ 1021080 w 6624923"/>
              <a:gd name="connsiteY14415" fmla="*/ 1192625 h 4288440"/>
              <a:gd name="connsiteX14416" fmla="*/ 1021080 w 6624923"/>
              <a:gd name="connsiteY14416" fmla="*/ 1206722 h 4288440"/>
              <a:gd name="connsiteX14417" fmla="*/ 1016413 w 6624923"/>
              <a:gd name="connsiteY14417" fmla="*/ 1211390 h 4288440"/>
              <a:gd name="connsiteX14418" fmla="*/ 1011746 w 6624923"/>
              <a:gd name="connsiteY14418" fmla="*/ 1216057 h 4288440"/>
              <a:gd name="connsiteX14419" fmla="*/ 1011746 w 6624923"/>
              <a:gd name="connsiteY14419" fmla="*/ 1220724 h 4288440"/>
              <a:gd name="connsiteX14420" fmla="*/ 1002411 w 6624923"/>
              <a:gd name="connsiteY14420" fmla="*/ 1234821 h 4288440"/>
              <a:gd name="connsiteX14421" fmla="*/ 988314 w 6624923"/>
              <a:gd name="connsiteY14421" fmla="*/ 1272350 h 4288440"/>
              <a:gd name="connsiteX14422" fmla="*/ 964883 w 6624923"/>
              <a:gd name="connsiteY14422" fmla="*/ 1314545 h 4288440"/>
              <a:gd name="connsiteX14423" fmla="*/ 955548 w 6624923"/>
              <a:gd name="connsiteY14423" fmla="*/ 1333310 h 4288440"/>
              <a:gd name="connsiteX14424" fmla="*/ 946213 w 6624923"/>
              <a:gd name="connsiteY14424" fmla="*/ 1347407 h 4288440"/>
              <a:gd name="connsiteX14425" fmla="*/ 922782 w 6624923"/>
              <a:gd name="connsiteY14425" fmla="*/ 1375601 h 4288440"/>
              <a:gd name="connsiteX14426" fmla="*/ 904018 w 6624923"/>
              <a:gd name="connsiteY14426" fmla="*/ 1399032 h 4288440"/>
              <a:gd name="connsiteX14427" fmla="*/ 885254 w 6624923"/>
              <a:gd name="connsiteY14427" fmla="*/ 1417796 h 4288440"/>
              <a:gd name="connsiteX14428" fmla="*/ 876300 w 6624923"/>
              <a:gd name="connsiteY14428" fmla="*/ 1430941 h 4288440"/>
              <a:gd name="connsiteX14429" fmla="*/ 871633 w 6624923"/>
              <a:gd name="connsiteY14429" fmla="*/ 1435608 h 4288440"/>
              <a:gd name="connsiteX14430" fmla="*/ 862298 w 6624923"/>
              <a:gd name="connsiteY14430" fmla="*/ 1435608 h 4288440"/>
              <a:gd name="connsiteX14431" fmla="*/ 852869 w 6624923"/>
              <a:gd name="connsiteY14431" fmla="*/ 1435608 h 4288440"/>
              <a:gd name="connsiteX14432" fmla="*/ 1148048 w 6624923"/>
              <a:gd name="connsiteY14432" fmla="*/ 1407509 h 4288440"/>
              <a:gd name="connsiteX14433" fmla="*/ 1148048 w 6624923"/>
              <a:gd name="connsiteY14433" fmla="*/ 1398175 h 4288440"/>
              <a:gd name="connsiteX14434" fmla="*/ 1148048 w 6624923"/>
              <a:gd name="connsiteY14434" fmla="*/ 1384078 h 4288440"/>
              <a:gd name="connsiteX14435" fmla="*/ 1148048 w 6624923"/>
              <a:gd name="connsiteY14435" fmla="*/ 1369981 h 4288440"/>
              <a:gd name="connsiteX14436" fmla="*/ 1148048 w 6624923"/>
              <a:gd name="connsiteY14436" fmla="*/ 1365314 h 4288440"/>
              <a:gd name="connsiteX14437" fmla="*/ 1152716 w 6624923"/>
              <a:gd name="connsiteY14437" fmla="*/ 1365314 h 4288440"/>
              <a:gd name="connsiteX14438" fmla="*/ 1157383 w 6624923"/>
              <a:gd name="connsiteY14438" fmla="*/ 1365314 h 4288440"/>
              <a:gd name="connsiteX14439" fmla="*/ 1152716 w 6624923"/>
              <a:gd name="connsiteY14439" fmla="*/ 1360646 h 4288440"/>
              <a:gd name="connsiteX14440" fmla="*/ 1148048 w 6624923"/>
              <a:gd name="connsiteY14440" fmla="*/ 1351312 h 4288440"/>
              <a:gd name="connsiteX14441" fmla="*/ 1152716 w 6624923"/>
              <a:gd name="connsiteY14441" fmla="*/ 1346645 h 4288440"/>
              <a:gd name="connsiteX14442" fmla="*/ 1157383 w 6624923"/>
              <a:gd name="connsiteY14442" fmla="*/ 1346645 h 4288440"/>
              <a:gd name="connsiteX14443" fmla="*/ 1152716 w 6624923"/>
              <a:gd name="connsiteY14443" fmla="*/ 1341977 h 4288440"/>
              <a:gd name="connsiteX14444" fmla="*/ 1148048 w 6624923"/>
              <a:gd name="connsiteY14444" fmla="*/ 1337310 h 4288440"/>
              <a:gd name="connsiteX14445" fmla="*/ 1148048 w 6624923"/>
              <a:gd name="connsiteY14445" fmla="*/ 1332643 h 4288440"/>
              <a:gd name="connsiteX14446" fmla="*/ 1152716 w 6624923"/>
              <a:gd name="connsiteY14446" fmla="*/ 1332643 h 4288440"/>
              <a:gd name="connsiteX14447" fmla="*/ 1157383 w 6624923"/>
              <a:gd name="connsiteY14447" fmla="*/ 1332643 h 4288440"/>
              <a:gd name="connsiteX14448" fmla="*/ 1152716 w 6624923"/>
              <a:gd name="connsiteY14448" fmla="*/ 1327976 h 4288440"/>
              <a:gd name="connsiteX14449" fmla="*/ 1148048 w 6624923"/>
              <a:gd name="connsiteY14449" fmla="*/ 1323308 h 4288440"/>
              <a:gd name="connsiteX14450" fmla="*/ 1148048 w 6624923"/>
              <a:gd name="connsiteY14450" fmla="*/ 1318641 h 4288440"/>
              <a:gd name="connsiteX14451" fmla="*/ 1152716 w 6624923"/>
              <a:gd name="connsiteY14451" fmla="*/ 1313974 h 4288440"/>
              <a:gd name="connsiteX14452" fmla="*/ 1157383 w 6624923"/>
              <a:gd name="connsiteY14452" fmla="*/ 1309307 h 4288440"/>
              <a:gd name="connsiteX14453" fmla="*/ 1171480 w 6624923"/>
              <a:gd name="connsiteY14453" fmla="*/ 1295210 h 4288440"/>
              <a:gd name="connsiteX14454" fmla="*/ 1180814 w 6624923"/>
              <a:gd name="connsiteY14454" fmla="*/ 1285875 h 4288440"/>
              <a:gd name="connsiteX14455" fmla="*/ 1185482 w 6624923"/>
              <a:gd name="connsiteY14455" fmla="*/ 1281208 h 4288440"/>
              <a:gd name="connsiteX14456" fmla="*/ 1185482 w 6624923"/>
              <a:gd name="connsiteY14456" fmla="*/ 1285875 h 4288440"/>
              <a:gd name="connsiteX14457" fmla="*/ 1185482 w 6624923"/>
              <a:gd name="connsiteY14457" fmla="*/ 1295210 h 4288440"/>
              <a:gd name="connsiteX14458" fmla="*/ 1180814 w 6624923"/>
              <a:gd name="connsiteY14458" fmla="*/ 1304639 h 4288440"/>
              <a:gd name="connsiteX14459" fmla="*/ 1180814 w 6624923"/>
              <a:gd name="connsiteY14459" fmla="*/ 1318736 h 4288440"/>
              <a:gd name="connsiteX14460" fmla="*/ 1180814 w 6624923"/>
              <a:gd name="connsiteY14460" fmla="*/ 1356265 h 4288440"/>
              <a:gd name="connsiteX14461" fmla="*/ 1176147 w 6624923"/>
              <a:gd name="connsiteY14461" fmla="*/ 1370362 h 4288440"/>
              <a:gd name="connsiteX14462" fmla="*/ 1176147 w 6624923"/>
              <a:gd name="connsiteY14462" fmla="*/ 1384459 h 4288440"/>
              <a:gd name="connsiteX14463" fmla="*/ 1176147 w 6624923"/>
              <a:gd name="connsiteY14463" fmla="*/ 1398556 h 4288440"/>
              <a:gd name="connsiteX14464" fmla="*/ 1171480 w 6624923"/>
              <a:gd name="connsiteY14464" fmla="*/ 1407890 h 4288440"/>
              <a:gd name="connsiteX14465" fmla="*/ 1166813 w 6624923"/>
              <a:gd name="connsiteY14465" fmla="*/ 1407890 h 4288440"/>
              <a:gd name="connsiteX14466" fmla="*/ 1157478 w 6624923"/>
              <a:gd name="connsiteY14466" fmla="*/ 1407890 h 4288440"/>
              <a:gd name="connsiteX14467" fmla="*/ 1148048 w 6624923"/>
              <a:gd name="connsiteY14467" fmla="*/ 1407890 h 4288440"/>
              <a:gd name="connsiteX14468" fmla="*/ 1391793 w 6624923"/>
              <a:gd name="connsiteY14468" fmla="*/ 1384078 h 4288440"/>
              <a:gd name="connsiteX14469" fmla="*/ 1396460 w 6624923"/>
              <a:gd name="connsiteY14469" fmla="*/ 1379411 h 4288440"/>
              <a:gd name="connsiteX14470" fmla="*/ 1396460 w 6624923"/>
              <a:gd name="connsiteY14470" fmla="*/ 1379411 h 4288440"/>
              <a:gd name="connsiteX14471" fmla="*/ 1401128 w 6624923"/>
              <a:gd name="connsiteY14471" fmla="*/ 1384078 h 4288440"/>
              <a:gd name="connsiteX14472" fmla="*/ 1396460 w 6624923"/>
              <a:gd name="connsiteY14472" fmla="*/ 1388745 h 4288440"/>
              <a:gd name="connsiteX14473" fmla="*/ 1396460 w 6624923"/>
              <a:gd name="connsiteY14473" fmla="*/ 1388745 h 4288440"/>
              <a:gd name="connsiteX14474" fmla="*/ 1391793 w 6624923"/>
              <a:gd name="connsiteY14474" fmla="*/ 1384078 h 4288440"/>
              <a:gd name="connsiteX14475" fmla="*/ 2619566 w 6624923"/>
              <a:gd name="connsiteY14475" fmla="*/ 1337120 h 4288440"/>
              <a:gd name="connsiteX14476" fmla="*/ 2619566 w 6624923"/>
              <a:gd name="connsiteY14476" fmla="*/ 1327785 h 4288440"/>
              <a:gd name="connsiteX14477" fmla="*/ 2628900 w 6624923"/>
              <a:gd name="connsiteY14477" fmla="*/ 1323118 h 4288440"/>
              <a:gd name="connsiteX14478" fmla="*/ 2638235 w 6624923"/>
              <a:gd name="connsiteY14478" fmla="*/ 1318451 h 4288440"/>
              <a:gd name="connsiteX14479" fmla="*/ 2642902 w 6624923"/>
              <a:gd name="connsiteY14479" fmla="*/ 1309021 h 4288440"/>
              <a:gd name="connsiteX14480" fmla="*/ 2647569 w 6624923"/>
              <a:gd name="connsiteY14480" fmla="*/ 1299686 h 4288440"/>
              <a:gd name="connsiteX14481" fmla="*/ 2652236 w 6624923"/>
              <a:gd name="connsiteY14481" fmla="*/ 1309021 h 4288440"/>
              <a:gd name="connsiteX14482" fmla="*/ 2652236 w 6624923"/>
              <a:gd name="connsiteY14482" fmla="*/ 1323118 h 4288440"/>
              <a:gd name="connsiteX14483" fmla="*/ 2642902 w 6624923"/>
              <a:gd name="connsiteY14483" fmla="*/ 1337215 h 4288440"/>
              <a:gd name="connsiteX14484" fmla="*/ 2628805 w 6624923"/>
              <a:gd name="connsiteY14484" fmla="*/ 1341882 h 4288440"/>
              <a:gd name="connsiteX14485" fmla="*/ 2619566 w 6624923"/>
              <a:gd name="connsiteY14485" fmla="*/ 1337120 h 4288440"/>
              <a:gd name="connsiteX14486" fmla="*/ 1124712 w 6624923"/>
              <a:gd name="connsiteY14486" fmla="*/ 1318355 h 4288440"/>
              <a:gd name="connsiteX14487" fmla="*/ 1134047 w 6624923"/>
              <a:gd name="connsiteY14487" fmla="*/ 1313688 h 4288440"/>
              <a:gd name="connsiteX14488" fmla="*/ 1138714 w 6624923"/>
              <a:gd name="connsiteY14488" fmla="*/ 1318355 h 4288440"/>
              <a:gd name="connsiteX14489" fmla="*/ 1134047 w 6624923"/>
              <a:gd name="connsiteY14489" fmla="*/ 1323023 h 4288440"/>
              <a:gd name="connsiteX14490" fmla="*/ 1129379 w 6624923"/>
              <a:gd name="connsiteY14490" fmla="*/ 1323023 h 4288440"/>
              <a:gd name="connsiteX14491" fmla="*/ 1124712 w 6624923"/>
              <a:gd name="connsiteY14491" fmla="*/ 1323023 h 4288440"/>
              <a:gd name="connsiteX14492" fmla="*/ 1124712 w 6624923"/>
              <a:gd name="connsiteY14492" fmla="*/ 1318355 h 4288440"/>
              <a:gd name="connsiteX14493" fmla="*/ 1546384 w 6624923"/>
              <a:gd name="connsiteY14493" fmla="*/ 1309021 h 4288440"/>
              <a:gd name="connsiteX14494" fmla="*/ 1551051 w 6624923"/>
              <a:gd name="connsiteY14494" fmla="*/ 1304354 h 4288440"/>
              <a:gd name="connsiteX14495" fmla="*/ 1555718 w 6624923"/>
              <a:gd name="connsiteY14495" fmla="*/ 1304354 h 4288440"/>
              <a:gd name="connsiteX14496" fmla="*/ 1555718 w 6624923"/>
              <a:gd name="connsiteY14496" fmla="*/ 1304354 h 4288440"/>
              <a:gd name="connsiteX14497" fmla="*/ 1555718 w 6624923"/>
              <a:gd name="connsiteY14497" fmla="*/ 1313688 h 4288440"/>
              <a:gd name="connsiteX14498" fmla="*/ 1551051 w 6624923"/>
              <a:gd name="connsiteY14498" fmla="*/ 1313688 h 4288440"/>
              <a:gd name="connsiteX14499" fmla="*/ 1546384 w 6624923"/>
              <a:gd name="connsiteY14499" fmla="*/ 1309021 h 4288440"/>
              <a:gd name="connsiteX14500" fmla="*/ 2108740 w 6624923"/>
              <a:gd name="connsiteY14500" fmla="*/ 1276160 h 4288440"/>
              <a:gd name="connsiteX14501" fmla="*/ 2108740 w 6624923"/>
              <a:gd name="connsiteY14501" fmla="*/ 1271492 h 4288440"/>
              <a:gd name="connsiteX14502" fmla="*/ 2118074 w 6624923"/>
              <a:gd name="connsiteY14502" fmla="*/ 1266825 h 4288440"/>
              <a:gd name="connsiteX14503" fmla="*/ 2127409 w 6624923"/>
              <a:gd name="connsiteY14503" fmla="*/ 1262158 h 4288440"/>
              <a:gd name="connsiteX14504" fmla="*/ 2136743 w 6624923"/>
              <a:gd name="connsiteY14504" fmla="*/ 1257491 h 4288440"/>
              <a:gd name="connsiteX14505" fmla="*/ 2146078 w 6624923"/>
              <a:gd name="connsiteY14505" fmla="*/ 1248061 h 4288440"/>
              <a:gd name="connsiteX14506" fmla="*/ 2150745 w 6624923"/>
              <a:gd name="connsiteY14506" fmla="*/ 1252728 h 4288440"/>
              <a:gd name="connsiteX14507" fmla="*/ 2164842 w 6624923"/>
              <a:gd name="connsiteY14507" fmla="*/ 1257395 h 4288440"/>
              <a:gd name="connsiteX14508" fmla="*/ 2183606 w 6624923"/>
              <a:gd name="connsiteY14508" fmla="*/ 1262063 h 4288440"/>
              <a:gd name="connsiteX14509" fmla="*/ 2164842 w 6624923"/>
              <a:gd name="connsiteY14509" fmla="*/ 1271492 h 4288440"/>
              <a:gd name="connsiteX14510" fmla="*/ 2146078 w 6624923"/>
              <a:gd name="connsiteY14510" fmla="*/ 1276160 h 4288440"/>
              <a:gd name="connsiteX14511" fmla="*/ 2127314 w 6624923"/>
              <a:gd name="connsiteY14511" fmla="*/ 1280827 h 4288440"/>
              <a:gd name="connsiteX14512" fmla="*/ 2113217 w 6624923"/>
              <a:gd name="connsiteY14512" fmla="*/ 1280827 h 4288440"/>
              <a:gd name="connsiteX14513" fmla="*/ 2108740 w 6624923"/>
              <a:gd name="connsiteY14513" fmla="*/ 1276160 h 4288440"/>
              <a:gd name="connsiteX14514" fmla="*/ 2652332 w 6624923"/>
              <a:gd name="connsiteY14514" fmla="*/ 1271492 h 4288440"/>
              <a:gd name="connsiteX14515" fmla="*/ 2656999 w 6624923"/>
              <a:gd name="connsiteY14515" fmla="*/ 1271492 h 4288440"/>
              <a:gd name="connsiteX14516" fmla="*/ 2652332 w 6624923"/>
              <a:gd name="connsiteY14516" fmla="*/ 1266825 h 4288440"/>
              <a:gd name="connsiteX14517" fmla="*/ 2642997 w 6624923"/>
              <a:gd name="connsiteY14517" fmla="*/ 1266825 h 4288440"/>
              <a:gd name="connsiteX14518" fmla="*/ 2628900 w 6624923"/>
              <a:gd name="connsiteY14518" fmla="*/ 1266825 h 4288440"/>
              <a:gd name="connsiteX14519" fmla="*/ 2600801 w 6624923"/>
              <a:gd name="connsiteY14519" fmla="*/ 1266825 h 4288440"/>
              <a:gd name="connsiteX14520" fmla="*/ 2586704 w 6624923"/>
              <a:gd name="connsiteY14520" fmla="*/ 1262158 h 4288440"/>
              <a:gd name="connsiteX14521" fmla="*/ 2582037 w 6624923"/>
              <a:gd name="connsiteY14521" fmla="*/ 1262158 h 4288440"/>
              <a:gd name="connsiteX14522" fmla="*/ 2586704 w 6624923"/>
              <a:gd name="connsiteY14522" fmla="*/ 1257491 h 4288440"/>
              <a:gd name="connsiteX14523" fmla="*/ 2596039 w 6624923"/>
              <a:gd name="connsiteY14523" fmla="*/ 1257491 h 4288440"/>
              <a:gd name="connsiteX14524" fmla="*/ 2614803 w 6624923"/>
              <a:gd name="connsiteY14524" fmla="*/ 1257491 h 4288440"/>
              <a:gd name="connsiteX14525" fmla="*/ 2642902 w 6624923"/>
              <a:gd name="connsiteY14525" fmla="*/ 1257491 h 4288440"/>
              <a:gd name="connsiteX14526" fmla="*/ 2661666 w 6624923"/>
              <a:gd name="connsiteY14526" fmla="*/ 1257491 h 4288440"/>
              <a:gd name="connsiteX14527" fmla="*/ 2671001 w 6624923"/>
              <a:gd name="connsiteY14527" fmla="*/ 1252823 h 4288440"/>
              <a:gd name="connsiteX14528" fmla="*/ 2671001 w 6624923"/>
              <a:gd name="connsiteY14528" fmla="*/ 1248156 h 4288440"/>
              <a:gd name="connsiteX14529" fmla="*/ 2666333 w 6624923"/>
              <a:gd name="connsiteY14529" fmla="*/ 1243489 h 4288440"/>
              <a:gd name="connsiteX14530" fmla="*/ 2666333 w 6624923"/>
              <a:gd name="connsiteY14530" fmla="*/ 1248156 h 4288440"/>
              <a:gd name="connsiteX14531" fmla="*/ 2666333 w 6624923"/>
              <a:gd name="connsiteY14531" fmla="*/ 1252823 h 4288440"/>
              <a:gd name="connsiteX14532" fmla="*/ 2661666 w 6624923"/>
              <a:gd name="connsiteY14532" fmla="*/ 1248156 h 4288440"/>
              <a:gd name="connsiteX14533" fmla="*/ 2652332 w 6624923"/>
              <a:gd name="connsiteY14533" fmla="*/ 1243489 h 4288440"/>
              <a:gd name="connsiteX14534" fmla="*/ 2638235 w 6624923"/>
              <a:gd name="connsiteY14534" fmla="*/ 1243489 h 4288440"/>
              <a:gd name="connsiteX14535" fmla="*/ 2628900 w 6624923"/>
              <a:gd name="connsiteY14535" fmla="*/ 1243489 h 4288440"/>
              <a:gd name="connsiteX14536" fmla="*/ 2619566 w 6624923"/>
              <a:gd name="connsiteY14536" fmla="*/ 1238822 h 4288440"/>
              <a:gd name="connsiteX14537" fmla="*/ 2624233 w 6624923"/>
              <a:gd name="connsiteY14537" fmla="*/ 1234154 h 4288440"/>
              <a:gd name="connsiteX14538" fmla="*/ 2628900 w 6624923"/>
              <a:gd name="connsiteY14538" fmla="*/ 1234154 h 4288440"/>
              <a:gd name="connsiteX14539" fmla="*/ 2642997 w 6624923"/>
              <a:gd name="connsiteY14539" fmla="*/ 1234154 h 4288440"/>
              <a:gd name="connsiteX14540" fmla="*/ 2666429 w 6624923"/>
              <a:gd name="connsiteY14540" fmla="*/ 1234154 h 4288440"/>
              <a:gd name="connsiteX14541" fmla="*/ 2703957 w 6624923"/>
              <a:gd name="connsiteY14541" fmla="*/ 1234154 h 4288440"/>
              <a:gd name="connsiteX14542" fmla="*/ 2718054 w 6624923"/>
              <a:gd name="connsiteY14542" fmla="*/ 1234154 h 4288440"/>
              <a:gd name="connsiteX14543" fmla="*/ 2727389 w 6624923"/>
              <a:gd name="connsiteY14543" fmla="*/ 1229487 h 4288440"/>
              <a:gd name="connsiteX14544" fmla="*/ 2736723 w 6624923"/>
              <a:gd name="connsiteY14544" fmla="*/ 1234154 h 4288440"/>
              <a:gd name="connsiteX14545" fmla="*/ 2741390 w 6624923"/>
              <a:gd name="connsiteY14545" fmla="*/ 1234154 h 4288440"/>
              <a:gd name="connsiteX14546" fmla="*/ 2736723 w 6624923"/>
              <a:gd name="connsiteY14546" fmla="*/ 1238822 h 4288440"/>
              <a:gd name="connsiteX14547" fmla="*/ 2732056 w 6624923"/>
              <a:gd name="connsiteY14547" fmla="*/ 1238822 h 4288440"/>
              <a:gd name="connsiteX14548" fmla="*/ 2727389 w 6624923"/>
              <a:gd name="connsiteY14548" fmla="*/ 1243489 h 4288440"/>
              <a:gd name="connsiteX14549" fmla="*/ 2722721 w 6624923"/>
              <a:gd name="connsiteY14549" fmla="*/ 1243489 h 4288440"/>
              <a:gd name="connsiteX14550" fmla="*/ 2722721 w 6624923"/>
              <a:gd name="connsiteY14550" fmla="*/ 1248156 h 4288440"/>
              <a:gd name="connsiteX14551" fmla="*/ 2727389 w 6624923"/>
              <a:gd name="connsiteY14551" fmla="*/ 1248156 h 4288440"/>
              <a:gd name="connsiteX14552" fmla="*/ 2736723 w 6624923"/>
              <a:gd name="connsiteY14552" fmla="*/ 1248156 h 4288440"/>
              <a:gd name="connsiteX14553" fmla="*/ 2750820 w 6624923"/>
              <a:gd name="connsiteY14553" fmla="*/ 1248156 h 4288440"/>
              <a:gd name="connsiteX14554" fmla="*/ 2760155 w 6624923"/>
              <a:gd name="connsiteY14554" fmla="*/ 1248156 h 4288440"/>
              <a:gd name="connsiteX14555" fmla="*/ 2760155 w 6624923"/>
              <a:gd name="connsiteY14555" fmla="*/ 1252823 h 4288440"/>
              <a:gd name="connsiteX14556" fmla="*/ 2760155 w 6624923"/>
              <a:gd name="connsiteY14556" fmla="*/ 1257491 h 4288440"/>
              <a:gd name="connsiteX14557" fmla="*/ 2755487 w 6624923"/>
              <a:gd name="connsiteY14557" fmla="*/ 1257491 h 4288440"/>
              <a:gd name="connsiteX14558" fmla="*/ 2741486 w 6624923"/>
              <a:gd name="connsiteY14558" fmla="*/ 1257491 h 4288440"/>
              <a:gd name="connsiteX14559" fmla="*/ 2718054 w 6624923"/>
              <a:gd name="connsiteY14559" fmla="*/ 1257491 h 4288440"/>
              <a:gd name="connsiteX14560" fmla="*/ 2689955 w 6624923"/>
              <a:gd name="connsiteY14560" fmla="*/ 1262158 h 4288440"/>
              <a:gd name="connsiteX14561" fmla="*/ 2680621 w 6624923"/>
              <a:gd name="connsiteY14561" fmla="*/ 1262158 h 4288440"/>
              <a:gd name="connsiteX14562" fmla="*/ 2675954 w 6624923"/>
              <a:gd name="connsiteY14562" fmla="*/ 1262158 h 4288440"/>
              <a:gd name="connsiteX14563" fmla="*/ 2680621 w 6624923"/>
              <a:gd name="connsiteY14563" fmla="*/ 1266825 h 4288440"/>
              <a:gd name="connsiteX14564" fmla="*/ 2685288 w 6624923"/>
              <a:gd name="connsiteY14564" fmla="*/ 1262158 h 4288440"/>
              <a:gd name="connsiteX14565" fmla="*/ 2699385 w 6624923"/>
              <a:gd name="connsiteY14565" fmla="*/ 1262158 h 4288440"/>
              <a:gd name="connsiteX14566" fmla="*/ 2699385 w 6624923"/>
              <a:gd name="connsiteY14566" fmla="*/ 1266825 h 4288440"/>
              <a:gd name="connsiteX14567" fmla="*/ 2694718 w 6624923"/>
              <a:gd name="connsiteY14567" fmla="*/ 1276160 h 4288440"/>
              <a:gd name="connsiteX14568" fmla="*/ 2694718 w 6624923"/>
              <a:gd name="connsiteY14568" fmla="*/ 1276160 h 4288440"/>
              <a:gd name="connsiteX14569" fmla="*/ 2685383 w 6624923"/>
              <a:gd name="connsiteY14569" fmla="*/ 1276160 h 4288440"/>
              <a:gd name="connsiteX14570" fmla="*/ 2671286 w 6624923"/>
              <a:gd name="connsiteY14570" fmla="*/ 1280827 h 4288440"/>
              <a:gd name="connsiteX14571" fmla="*/ 2661952 w 6624923"/>
              <a:gd name="connsiteY14571" fmla="*/ 1280827 h 4288440"/>
              <a:gd name="connsiteX14572" fmla="*/ 2657285 w 6624923"/>
              <a:gd name="connsiteY14572" fmla="*/ 1280827 h 4288440"/>
              <a:gd name="connsiteX14573" fmla="*/ 2652332 w 6624923"/>
              <a:gd name="connsiteY14573" fmla="*/ 1271492 h 4288440"/>
              <a:gd name="connsiteX14574" fmla="*/ 2807018 w 6624923"/>
              <a:gd name="connsiteY14574" fmla="*/ 1252728 h 4288440"/>
              <a:gd name="connsiteX14575" fmla="*/ 2807018 w 6624923"/>
              <a:gd name="connsiteY14575" fmla="*/ 1248061 h 4288440"/>
              <a:gd name="connsiteX14576" fmla="*/ 2811685 w 6624923"/>
              <a:gd name="connsiteY14576" fmla="*/ 1248061 h 4288440"/>
              <a:gd name="connsiteX14577" fmla="*/ 2835116 w 6624923"/>
              <a:gd name="connsiteY14577" fmla="*/ 1248061 h 4288440"/>
              <a:gd name="connsiteX14578" fmla="*/ 2853881 w 6624923"/>
              <a:gd name="connsiteY14578" fmla="*/ 1248061 h 4288440"/>
              <a:gd name="connsiteX14579" fmla="*/ 2858548 w 6624923"/>
              <a:gd name="connsiteY14579" fmla="*/ 1252728 h 4288440"/>
              <a:gd name="connsiteX14580" fmla="*/ 2849213 w 6624923"/>
              <a:gd name="connsiteY14580" fmla="*/ 1257395 h 4288440"/>
              <a:gd name="connsiteX14581" fmla="*/ 2830449 w 6624923"/>
              <a:gd name="connsiteY14581" fmla="*/ 1257395 h 4288440"/>
              <a:gd name="connsiteX14582" fmla="*/ 2811685 w 6624923"/>
              <a:gd name="connsiteY14582" fmla="*/ 1257395 h 4288440"/>
              <a:gd name="connsiteX14583" fmla="*/ 2807018 w 6624923"/>
              <a:gd name="connsiteY14583" fmla="*/ 1252728 h 4288440"/>
              <a:gd name="connsiteX14584" fmla="*/ 1555814 w 6624923"/>
              <a:gd name="connsiteY14584" fmla="*/ 1210437 h 4288440"/>
              <a:gd name="connsiteX14585" fmla="*/ 1560481 w 6624923"/>
              <a:gd name="connsiteY14585" fmla="*/ 1205770 h 4288440"/>
              <a:gd name="connsiteX14586" fmla="*/ 1565148 w 6624923"/>
              <a:gd name="connsiteY14586" fmla="*/ 1201103 h 4288440"/>
              <a:gd name="connsiteX14587" fmla="*/ 1579245 w 6624923"/>
              <a:gd name="connsiteY14587" fmla="*/ 1196435 h 4288440"/>
              <a:gd name="connsiteX14588" fmla="*/ 1579245 w 6624923"/>
              <a:gd name="connsiteY14588" fmla="*/ 1196435 h 4288440"/>
              <a:gd name="connsiteX14589" fmla="*/ 1574578 w 6624923"/>
              <a:gd name="connsiteY14589" fmla="*/ 1205770 h 4288440"/>
              <a:gd name="connsiteX14590" fmla="*/ 1560576 w 6624923"/>
              <a:gd name="connsiteY14590" fmla="*/ 1215104 h 4288440"/>
              <a:gd name="connsiteX14591" fmla="*/ 1555814 w 6624923"/>
              <a:gd name="connsiteY14591" fmla="*/ 1210437 h 4288440"/>
              <a:gd name="connsiteX14592" fmla="*/ 2736723 w 6624923"/>
              <a:gd name="connsiteY14592" fmla="*/ 1130713 h 4288440"/>
              <a:gd name="connsiteX14593" fmla="*/ 2732056 w 6624923"/>
              <a:gd name="connsiteY14593" fmla="*/ 1121283 h 4288440"/>
              <a:gd name="connsiteX14594" fmla="*/ 2741390 w 6624923"/>
              <a:gd name="connsiteY14594" fmla="*/ 1121283 h 4288440"/>
              <a:gd name="connsiteX14595" fmla="*/ 2750725 w 6624923"/>
              <a:gd name="connsiteY14595" fmla="*/ 1125950 h 4288440"/>
              <a:gd name="connsiteX14596" fmla="*/ 2750725 w 6624923"/>
              <a:gd name="connsiteY14596" fmla="*/ 1125950 h 4288440"/>
              <a:gd name="connsiteX14597" fmla="*/ 2746058 w 6624923"/>
              <a:gd name="connsiteY14597" fmla="*/ 1130618 h 4288440"/>
              <a:gd name="connsiteX14598" fmla="*/ 2736723 w 6624923"/>
              <a:gd name="connsiteY14598" fmla="*/ 1130618 h 4288440"/>
              <a:gd name="connsiteX14599" fmla="*/ 1940052 w 6624923"/>
              <a:gd name="connsiteY14599" fmla="*/ 1111949 h 4288440"/>
              <a:gd name="connsiteX14600" fmla="*/ 1944719 w 6624923"/>
              <a:gd name="connsiteY14600" fmla="*/ 1107281 h 4288440"/>
              <a:gd name="connsiteX14601" fmla="*/ 1949387 w 6624923"/>
              <a:gd name="connsiteY14601" fmla="*/ 1111949 h 4288440"/>
              <a:gd name="connsiteX14602" fmla="*/ 1949387 w 6624923"/>
              <a:gd name="connsiteY14602" fmla="*/ 1116616 h 4288440"/>
              <a:gd name="connsiteX14603" fmla="*/ 1940052 w 6624923"/>
              <a:gd name="connsiteY14603" fmla="*/ 1111949 h 4288440"/>
              <a:gd name="connsiteX14604" fmla="*/ 1954149 w 6624923"/>
              <a:gd name="connsiteY14604" fmla="*/ 1102519 h 4288440"/>
              <a:gd name="connsiteX14605" fmla="*/ 1958816 w 6624923"/>
              <a:gd name="connsiteY14605" fmla="*/ 1097852 h 4288440"/>
              <a:gd name="connsiteX14606" fmla="*/ 1963484 w 6624923"/>
              <a:gd name="connsiteY14606" fmla="*/ 1097852 h 4288440"/>
              <a:gd name="connsiteX14607" fmla="*/ 1958816 w 6624923"/>
              <a:gd name="connsiteY14607" fmla="*/ 1102519 h 4288440"/>
              <a:gd name="connsiteX14608" fmla="*/ 1954149 w 6624923"/>
              <a:gd name="connsiteY14608" fmla="*/ 1102519 h 4288440"/>
              <a:gd name="connsiteX14609" fmla="*/ 2422684 w 6624923"/>
              <a:gd name="connsiteY14609" fmla="*/ 1083755 h 4288440"/>
              <a:gd name="connsiteX14610" fmla="*/ 2418017 w 6624923"/>
              <a:gd name="connsiteY14610" fmla="*/ 1074325 h 4288440"/>
              <a:gd name="connsiteX14611" fmla="*/ 2413349 w 6624923"/>
              <a:gd name="connsiteY14611" fmla="*/ 1055561 h 4288440"/>
              <a:gd name="connsiteX14612" fmla="*/ 2404015 w 6624923"/>
              <a:gd name="connsiteY14612" fmla="*/ 1032129 h 4288440"/>
              <a:gd name="connsiteX14613" fmla="*/ 2394680 w 6624923"/>
              <a:gd name="connsiteY14613" fmla="*/ 1013365 h 4288440"/>
              <a:gd name="connsiteX14614" fmla="*/ 2380583 w 6624923"/>
              <a:gd name="connsiteY14614" fmla="*/ 989933 h 4288440"/>
              <a:gd name="connsiteX14615" fmla="*/ 2352485 w 6624923"/>
              <a:gd name="connsiteY14615" fmla="*/ 961739 h 4288440"/>
              <a:gd name="connsiteX14616" fmla="*/ 2324386 w 6624923"/>
              <a:gd name="connsiteY14616" fmla="*/ 938308 h 4288440"/>
              <a:gd name="connsiteX14617" fmla="*/ 2300954 w 6624923"/>
              <a:gd name="connsiteY14617" fmla="*/ 924211 h 4288440"/>
              <a:gd name="connsiteX14618" fmla="*/ 2282190 w 6624923"/>
              <a:gd name="connsiteY14618" fmla="*/ 910114 h 4288440"/>
              <a:gd name="connsiteX14619" fmla="*/ 2263426 w 6624923"/>
              <a:gd name="connsiteY14619" fmla="*/ 886682 h 4288440"/>
              <a:gd name="connsiteX14620" fmla="*/ 2244662 w 6624923"/>
              <a:gd name="connsiteY14620" fmla="*/ 867918 h 4288440"/>
              <a:gd name="connsiteX14621" fmla="*/ 2235327 w 6624923"/>
              <a:gd name="connsiteY14621" fmla="*/ 853821 h 4288440"/>
              <a:gd name="connsiteX14622" fmla="*/ 2230660 w 6624923"/>
              <a:gd name="connsiteY14622" fmla="*/ 849154 h 4288440"/>
              <a:gd name="connsiteX14623" fmla="*/ 2225993 w 6624923"/>
              <a:gd name="connsiteY14623" fmla="*/ 839819 h 4288440"/>
              <a:gd name="connsiteX14624" fmla="*/ 2225993 w 6624923"/>
              <a:gd name="connsiteY14624" fmla="*/ 816388 h 4288440"/>
              <a:gd name="connsiteX14625" fmla="*/ 2230660 w 6624923"/>
              <a:gd name="connsiteY14625" fmla="*/ 816388 h 4288440"/>
              <a:gd name="connsiteX14626" fmla="*/ 2235327 w 6624923"/>
              <a:gd name="connsiteY14626" fmla="*/ 811721 h 4288440"/>
              <a:gd name="connsiteX14627" fmla="*/ 2249424 w 6624923"/>
              <a:gd name="connsiteY14627" fmla="*/ 811721 h 4288440"/>
              <a:gd name="connsiteX14628" fmla="*/ 2268188 w 6624923"/>
              <a:gd name="connsiteY14628" fmla="*/ 811721 h 4288440"/>
              <a:gd name="connsiteX14629" fmla="*/ 2305717 w 6624923"/>
              <a:gd name="connsiteY14629" fmla="*/ 811721 h 4288440"/>
              <a:gd name="connsiteX14630" fmla="*/ 2319814 w 6624923"/>
              <a:gd name="connsiteY14630" fmla="*/ 807053 h 4288440"/>
              <a:gd name="connsiteX14631" fmla="*/ 2329148 w 6624923"/>
              <a:gd name="connsiteY14631" fmla="*/ 807053 h 4288440"/>
              <a:gd name="connsiteX14632" fmla="*/ 2347913 w 6624923"/>
              <a:gd name="connsiteY14632" fmla="*/ 802386 h 4288440"/>
              <a:gd name="connsiteX14633" fmla="*/ 2362010 w 6624923"/>
              <a:gd name="connsiteY14633" fmla="*/ 802386 h 4288440"/>
              <a:gd name="connsiteX14634" fmla="*/ 2380774 w 6624923"/>
              <a:gd name="connsiteY14634" fmla="*/ 797719 h 4288440"/>
              <a:gd name="connsiteX14635" fmla="*/ 2399538 w 6624923"/>
              <a:gd name="connsiteY14635" fmla="*/ 793052 h 4288440"/>
              <a:gd name="connsiteX14636" fmla="*/ 2418302 w 6624923"/>
              <a:gd name="connsiteY14636" fmla="*/ 788384 h 4288440"/>
              <a:gd name="connsiteX14637" fmla="*/ 2427637 w 6624923"/>
              <a:gd name="connsiteY14637" fmla="*/ 783717 h 4288440"/>
              <a:gd name="connsiteX14638" fmla="*/ 2427637 w 6624923"/>
              <a:gd name="connsiteY14638" fmla="*/ 779050 h 4288440"/>
              <a:gd name="connsiteX14639" fmla="*/ 2422970 w 6624923"/>
              <a:gd name="connsiteY14639" fmla="*/ 764953 h 4288440"/>
              <a:gd name="connsiteX14640" fmla="*/ 2413635 w 6624923"/>
              <a:gd name="connsiteY14640" fmla="*/ 741521 h 4288440"/>
              <a:gd name="connsiteX14641" fmla="*/ 2408968 w 6624923"/>
              <a:gd name="connsiteY14641" fmla="*/ 727424 h 4288440"/>
              <a:gd name="connsiteX14642" fmla="*/ 2404301 w 6624923"/>
              <a:gd name="connsiteY14642" fmla="*/ 717995 h 4288440"/>
              <a:gd name="connsiteX14643" fmla="*/ 2404301 w 6624923"/>
              <a:gd name="connsiteY14643" fmla="*/ 713327 h 4288440"/>
              <a:gd name="connsiteX14644" fmla="*/ 2394966 w 6624923"/>
              <a:gd name="connsiteY14644" fmla="*/ 703993 h 4288440"/>
              <a:gd name="connsiteX14645" fmla="*/ 2394966 w 6624923"/>
              <a:gd name="connsiteY14645" fmla="*/ 694373 h 4288440"/>
              <a:gd name="connsiteX14646" fmla="*/ 2394966 w 6624923"/>
              <a:gd name="connsiteY14646" fmla="*/ 680276 h 4288440"/>
              <a:gd name="connsiteX14647" fmla="*/ 2394966 w 6624923"/>
              <a:gd name="connsiteY14647" fmla="*/ 652082 h 4288440"/>
              <a:gd name="connsiteX14648" fmla="*/ 2394966 w 6624923"/>
              <a:gd name="connsiteY14648" fmla="*/ 628650 h 4288440"/>
              <a:gd name="connsiteX14649" fmla="*/ 2394966 w 6624923"/>
              <a:gd name="connsiteY14649" fmla="*/ 609886 h 4288440"/>
              <a:gd name="connsiteX14650" fmla="*/ 2394966 w 6624923"/>
              <a:gd name="connsiteY14650" fmla="*/ 600551 h 4288440"/>
              <a:gd name="connsiteX14651" fmla="*/ 2394966 w 6624923"/>
              <a:gd name="connsiteY14651" fmla="*/ 591122 h 4288440"/>
              <a:gd name="connsiteX14652" fmla="*/ 2390299 w 6624923"/>
              <a:gd name="connsiteY14652" fmla="*/ 586454 h 4288440"/>
              <a:gd name="connsiteX14653" fmla="*/ 2366867 w 6624923"/>
              <a:gd name="connsiteY14653" fmla="*/ 591122 h 4288440"/>
              <a:gd name="connsiteX14654" fmla="*/ 2357533 w 6624923"/>
              <a:gd name="connsiteY14654" fmla="*/ 600551 h 4288440"/>
              <a:gd name="connsiteX14655" fmla="*/ 2352866 w 6624923"/>
              <a:gd name="connsiteY14655" fmla="*/ 605219 h 4288440"/>
              <a:gd name="connsiteX14656" fmla="*/ 2343531 w 6624923"/>
              <a:gd name="connsiteY14656" fmla="*/ 619315 h 4288440"/>
              <a:gd name="connsiteX14657" fmla="*/ 2334197 w 6624923"/>
              <a:gd name="connsiteY14657" fmla="*/ 633413 h 4288440"/>
              <a:gd name="connsiteX14658" fmla="*/ 2324862 w 6624923"/>
              <a:gd name="connsiteY14658" fmla="*/ 642747 h 4288440"/>
              <a:gd name="connsiteX14659" fmla="*/ 2324862 w 6624923"/>
              <a:gd name="connsiteY14659" fmla="*/ 647414 h 4288440"/>
              <a:gd name="connsiteX14660" fmla="*/ 2329529 w 6624923"/>
              <a:gd name="connsiteY14660" fmla="*/ 656844 h 4288440"/>
              <a:gd name="connsiteX14661" fmla="*/ 2343626 w 6624923"/>
              <a:gd name="connsiteY14661" fmla="*/ 675608 h 4288440"/>
              <a:gd name="connsiteX14662" fmla="*/ 2357723 w 6624923"/>
              <a:gd name="connsiteY14662" fmla="*/ 689705 h 4288440"/>
              <a:gd name="connsiteX14663" fmla="*/ 2362391 w 6624923"/>
              <a:gd name="connsiteY14663" fmla="*/ 703802 h 4288440"/>
              <a:gd name="connsiteX14664" fmla="*/ 2353056 w 6624923"/>
              <a:gd name="connsiteY14664" fmla="*/ 717899 h 4288440"/>
              <a:gd name="connsiteX14665" fmla="*/ 2334292 w 6624923"/>
              <a:gd name="connsiteY14665" fmla="*/ 731996 h 4288440"/>
              <a:gd name="connsiteX14666" fmla="*/ 2310860 w 6624923"/>
              <a:gd name="connsiteY14666" fmla="*/ 741331 h 4288440"/>
              <a:gd name="connsiteX14667" fmla="*/ 2287429 w 6624923"/>
              <a:gd name="connsiteY14667" fmla="*/ 745998 h 4288440"/>
              <a:gd name="connsiteX14668" fmla="*/ 2263997 w 6624923"/>
              <a:gd name="connsiteY14668" fmla="*/ 750665 h 4288440"/>
              <a:gd name="connsiteX14669" fmla="*/ 2292096 w 6624923"/>
              <a:gd name="connsiteY14669" fmla="*/ 731901 h 4288440"/>
              <a:gd name="connsiteX14670" fmla="*/ 2306193 w 6624923"/>
              <a:gd name="connsiteY14670" fmla="*/ 717804 h 4288440"/>
              <a:gd name="connsiteX14671" fmla="*/ 2315528 w 6624923"/>
              <a:gd name="connsiteY14671" fmla="*/ 703707 h 4288440"/>
              <a:gd name="connsiteX14672" fmla="*/ 2315528 w 6624923"/>
              <a:gd name="connsiteY14672" fmla="*/ 694373 h 4288440"/>
              <a:gd name="connsiteX14673" fmla="*/ 2310860 w 6624923"/>
              <a:gd name="connsiteY14673" fmla="*/ 680276 h 4288440"/>
              <a:gd name="connsiteX14674" fmla="*/ 2296763 w 6624923"/>
              <a:gd name="connsiteY14674" fmla="*/ 675608 h 4288440"/>
              <a:gd name="connsiteX14675" fmla="*/ 2282666 w 6624923"/>
              <a:gd name="connsiteY14675" fmla="*/ 680276 h 4288440"/>
              <a:gd name="connsiteX14676" fmla="*/ 2273332 w 6624923"/>
              <a:gd name="connsiteY14676" fmla="*/ 684943 h 4288440"/>
              <a:gd name="connsiteX14677" fmla="*/ 2263997 w 6624923"/>
              <a:gd name="connsiteY14677" fmla="*/ 689610 h 4288440"/>
              <a:gd name="connsiteX14678" fmla="*/ 2254663 w 6624923"/>
              <a:gd name="connsiteY14678" fmla="*/ 689610 h 4288440"/>
              <a:gd name="connsiteX14679" fmla="*/ 2245328 w 6624923"/>
              <a:gd name="connsiteY14679" fmla="*/ 699040 h 4288440"/>
              <a:gd name="connsiteX14680" fmla="*/ 2235994 w 6624923"/>
              <a:gd name="connsiteY14680" fmla="*/ 703707 h 4288440"/>
              <a:gd name="connsiteX14681" fmla="*/ 2235994 w 6624923"/>
              <a:gd name="connsiteY14681" fmla="*/ 713042 h 4288440"/>
              <a:gd name="connsiteX14682" fmla="*/ 2231327 w 6624923"/>
              <a:gd name="connsiteY14682" fmla="*/ 717709 h 4288440"/>
              <a:gd name="connsiteX14683" fmla="*/ 2231327 w 6624923"/>
              <a:gd name="connsiteY14683" fmla="*/ 717709 h 4288440"/>
              <a:gd name="connsiteX14684" fmla="*/ 2231327 w 6624923"/>
              <a:gd name="connsiteY14684" fmla="*/ 713042 h 4288440"/>
              <a:gd name="connsiteX14685" fmla="*/ 2226659 w 6624923"/>
              <a:gd name="connsiteY14685" fmla="*/ 713042 h 4288440"/>
              <a:gd name="connsiteX14686" fmla="*/ 2221992 w 6624923"/>
              <a:gd name="connsiteY14686" fmla="*/ 708374 h 4288440"/>
              <a:gd name="connsiteX14687" fmla="*/ 2217325 w 6624923"/>
              <a:gd name="connsiteY14687" fmla="*/ 708374 h 4288440"/>
              <a:gd name="connsiteX14688" fmla="*/ 2221992 w 6624923"/>
              <a:gd name="connsiteY14688" fmla="*/ 699040 h 4288440"/>
              <a:gd name="connsiteX14689" fmla="*/ 2236089 w 6624923"/>
              <a:gd name="connsiteY14689" fmla="*/ 680276 h 4288440"/>
              <a:gd name="connsiteX14690" fmla="*/ 2254853 w 6624923"/>
              <a:gd name="connsiteY14690" fmla="*/ 666179 h 4288440"/>
              <a:gd name="connsiteX14691" fmla="*/ 2264188 w 6624923"/>
              <a:gd name="connsiteY14691" fmla="*/ 656749 h 4288440"/>
              <a:gd name="connsiteX14692" fmla="*/ 2278285 w 6624923"/>
              <a:gd name="connsiteY14692" fmla="*/ 642652 h 4288440"/>
              <a:gd name="connsiteX14693" fmla="*/ 2287619 w 6624923"/>
              <a:gd name="connsiteY14693" fmla="*/ 623888 h 4288440"/>
              <a:gd name="connsiteX14694" fmla="*/ 2292287 w 6624923"/>
              <a:gd name="connsiteY14694" fmla="*/ 609790 h 4288440"/>
              <a:gd name="connsiteX14695" fmla="*/ 2292287 w 6624923"/>
              <a:gd name="connsiteY14695" fmla="*/ 600456 h 4288440"/>
              <a:gd name="connsiteX14696" fmla="*/ 2282952 w 6624923"/>
              <a:gd name="connsiteY14696" fmla="*/ 595789 h 4288440"/>
              <a:gd name="connsiteX14697" fmla="*/ 2273618 w 6624923"/>
              <a:gd name="connsiteY14697" fmla="*/ 591122 h 4288440"/>
              <a:gd name="connsiteX14698" fmla="*/ 2273618 w 6624923"/>
              <a:gd name="connsiteY14698" fmla="*/ 586454 h 4288440"/>
              <a:gd name="connsiteX14699" fmla="*/ 2273618 w 6624923"/>
              <a:gd name="connsiteY14699" fmla="*/ 581787 h 4288440"/>
              <a:gd name="connsiteX14700" fmla="*/ 2268950 w 6624923"/>
              <a:gd name="connsiteY14700" fmla="*/ 581787 h 4288440"/>
              <a:gd name="connsiteX14701" fmla="*/ 2259616 w 6624923"/>
              <a:gd name="connsiteY14701" fmla="*/ 581787 h 4288440"/>
              <a:gd name="connsiteX14702" fmla="*/ 2259616 w 6624923"/>
              <a:gd name="connsiteY14702" fmla="*/ 586454 h 4288440"/>
              <a:gd name="connsiteX14703" fmla="*/ 2264283 w 6624923"/>
              <a:gd name="connsiteY14703" fmla="*/ 591122 h 4288440"/>
              <a:gd name="connsiteX14704" fmla="*/ 2264283 w 6624923"/>
              <a:gd name="connsiteY14704" fmla="*/ 605219 h 4288440"/>
              <a:gd name="connsiteX14705" fmla="*/ 2264283 w 6624923"/>
              <a:gd name="connsiteY14705" fmla="*/ 619315 h 4288440"/>
              <a:gd name="connsiteX14706" fmla="*/ 2259616 w 6624923"/>
              <a:gd name="connsiteY14706" fmla="*/ 623983 h 4288440"/>
              <a:gd name="connsiteX14707" fmla="*/ 2250281 w 6624923"/>
              <a:gd name="connsiteY14707" fmla="*/ 614648 h 4288440"/>
              <a:gd name="connsiteX14708" fmla="*/ 2245614 w 6624923"/>
              <a:gd name="connsiteY14708" fmla="*/ 609981 h 4288440"/>
              <a:gd name="connsiteX14709" fmla="*/ 2245614 w 6624923"/>
              <a:gd name="connsiteY14709" fmla="*/ 614648 h 4288440"/>
              <a:gd name="connsiteX14710" fmla="*/ 2240947 w 6624923"/>
              <a:gd name="connsiteY14710" fmla="*/ 619315 h 4288440"/>
              <a:gd name="connsiteX14711" fmla="*/ 2236280 w 6624923"/>
              <a:gd name="connsiteY14711" fmla="*/ 638080 h 4288440"/>
              <a:gd name="connsiteX14712" fmla="*/ 2231612 w 6624923"/>
              <a:gd name="connsiteY14712" fmla="*/ 642747 h 4288440"/>
              <a:gd name="connsiteX14713" fmla="*/ 2226945 w 6624923"/>
              <a:gd name="connsiteY14713" fmla="*/ 638080 h 4288440"/>
              <a:gd name="connsiteX14714" fmla="*/ 2221230 w 6624923"/>
              <a:gd name="connsiteY14714" fmla="*/ 628650 h 4288440"/>
              <a:gd name="connsiteX14715" fmla="*/ 2216563 w 6624923"/>
              <a:gd name="connsiteY14715" fmla="*/ 614553 h 4288440"/>
              <a:gd name="connsiteX14716" fmla="*/ 2211896 w 6624923"/>
              <a:gd name="connsiteY14716" fmla="*/ 614553 h 4288440"/>
              <a:gd name="connsiteX14717" fmla="*/ 2207228 w 6624923"/>
              <a:gd name="connsiteY14717" fmla="*/ 614553 h 4288440"/>
              <a:gd name="connsiteX14718" fmla="*/ 2202561 w 6624923"/>
              <a:gd name="connsiteY14718" fmla="*/ 619220 h 4288440"/>
              <a:gd name="connsiteX14719" fmla="*/ 2197799 w 6624923"/>
              <a:gd name="connsiteY14719" fmla="*/ 628650 h 4288440"/>
              <a:gd name="connsiteX14720" fmla="*/ 2202466 w 6624923"/>
              <a:gd name="connsiteY14720" fmla="*/ 637985 h 4288440"/>
              <a:gd name="connsiteX14721" fmla="*/ 2207133 w 6624923"/>
              <a:gd name="connsiteY14721" fmla="*/ 647414 h 4288440"/>
              <a:gd name="connsiteX14722" fmla="*/ 2216468 w 6624923"/>
              <a:gd name="connsiteY14722" fmla="*/ 656844 h 4288440"/>
              <a:gd name="connsiteX14723" fmla="*/ 2221135 w 6624923"/>
              <a:gd name="connsiteY14723" fmla="*/ 661511 h 4288440"/>
              <a:gd name="connsiteX14724" fmla="*/ 2225802 w 6624923"/>
              <a:gd name="connsiteY14724" fmla="*/ 661511 h 4288440"/>
              <a:gd name="connsiteX14725" fmla="*/ 2230469 w 6624923"/>
              <a:gd name="connsiteY14725" fmla="*/ 670941 h 4288440"/>
              <a:gd name="connsiteX14726" fmla="*/ 2230469 w 6624923"/>
              <a:gd name="connsiteY14726" fmla="*/ 680276 h 4288440"/>
              <a:gd name="connsiteX14727" fmla="*/ 2221135 w 6624923"/>
              <a:gd name="connsiteY14727" fmla="*/ 689705 h 4288440"/>
              <a:gd name="connsiteX14728" fmla="*/ 2211800 w 6624923"/>
              <a:gd name="connsiteY14728" fmla="*/ 694373 h 4288440"/>
              <a:gd name="connsiteX14729" fmla="*/ 2211800 w 6624923"/>
              <a:gd name="connsiteY14729" fmla="*/ 699040 h 4288440"/>
              <a:gd name="connsiteX14730" fmla="*/ 2207133 w 6624923"/>
              <a:gd name="connsiteY14730" fmla="*/ 699040 h 4288440"/>
              <a:gd name="connsiteX14731" fmla="*/ 2202466 w 6624923"/>
              <a:gd name="connsiteY14731" fmla="*/ 699040 h 4288440"/>
              <a:gd name="connsiteX14732" fmla="*/ 2197799 w 6624923"/>
              <a:gd name="connsiteY14732" fmla="*/ 703707 h 4288440"/>
              <a:gd name="connsiteX14733" fmla="*/ 2193131 w 6624923"/>
              <a:gd name="connsiteY14733" fmla="*/ 708374 h 4288440"/>
              <a:gd name="connsiteX14734" fmla="*/ 2193131 w 6624923"/>
              <a:gd name="connsiteY14734" fmla="*/ 722471 h 4288440"/>
              <a:gd name="connsiteX14735" fmla="*/ 2188464 w 6624923"/>
              <a:gd name="connsiteY14735" fmla="*/ 731901 h 4288440"/>
              <a:gd name="connsiteX14736" fmla="*/ 2179130 w 6624923"/>
              <a:gd name="connsiteY14736" fmla="*/ 741236 h 4288440"/>
              <a:gd name="connsiteX14737" fmla="*/ 2174462 w 6624923"/>
              <a:gd name="connsiteY14737" fmla="*/ 741236 h 4288440"/>
              <a:gd name="connsiteX14738" fmla="*/ 2174462 w 6624923"/>
              <a:gd name="connsiteY14738" fmla="*/ 736568 h 4288440"/>
              <a:gd name="connsiteX14739" fmla="*/ 2169795 w 6624923"/>
              <a:gd name="connsiteY14739" fmla="*/ 731901 h 4288440"/>
              <a:gd name="connsiteX14740" fmla="*/ 2165128 w 6624923"/>
              <a:gd name="connsiteY14740" fmla="*/ 727234 h 4288440"/>
              <a:gd name="connsiteX14741" fmla="*/ 2160461 w 6624923"/>
              <a:gd name="connsiteY14741" fmla="*/ 717804 h 4288440"/>
              <a:gd name="connsiteX14742" fmla="*/ 2160461 w 6624923"/>
              <a:gd name="connsiteY14742" fmla="*/ 713137 h 4288440"/>
              <a:gd name="connsiteX14743" fmla="*/ 2155793 w 6624923"/>
              <a:gd name="connsiteY14743" fmla="*/ 703802 h 4288440"/>
              <a:gd name="connsiteX14744" fmla="*/ 2151126 w 6624923"/>
              <a:gd name="connsiteY14744" fmla="*/ 689705 h 4288440"/>
              <a:gd name="connsiteX14745" fmla="*/ 2141792 w 6624923"/>
              <a:gd name="connsiteY14745" fmla="*/ 675608 h 4288440"/>
              <a:gd name="connsiteX14746" fmla="*/ 2141792 w 6624923"/>
              <a:gd name="connsiteY14746" fmla="*/ 666274 h 4288440"/>
              <a:gd name="connsiteX14747" fmla="*/ 2137124 w 6624923"/>
              <a:gd name="connsiteY14747" fmla="*/ 661607 h 4288440"/>
              <a:gd name="connsiteX14748" fmla="*/ 2137124 w 6624923"/>
              <a:gd name="connsiteY14748" fmla="*/ 656939 h 4288440"/>
              <a:gd name="connsiteX14749" fmla="*/ 2132457 w 6624923"/>
              <a:gd name="connsiteY14749" fmla="*/ 656939 h 4288440"/>
              <a:gd name="connsiteX14750" fmla="*/ 2127790 w 6624923"/>
              <a:gd name="connsiteY14750" fmla="*/ 647510 h 4288440"/>
              <a:gd name="connsiteX14751" fmla="*/ 2127790 w 6624923"/>
              <a:gd name="connsiteY14751" fmla="*/ 614648 h 4288440"/>
              <a:gd name="connsiteX14752" fmla="*/ 2132457 w 6624923"/>
              <a:gd name="connsiteY14752" fmla="*/ 600551 h 4288440"/>
              <a:gd name="connsiteX14753" fmla="*/ 2137124 w 6624923"/>
              <a:gd name="connsiteY14753" fmla="*/ 595884 h 4288440"/>
              <a:gd name="connsiteX14754" fmla="*/ 2141792 w 6624923"/>
              <a:gd name="connsiteY14754" fmla="*/ 595884 h 4288440"/>
              <a:gd name="connsiteX14755" fmla="*/ 2151126 w 6624923"/>
              <a:gd name="connsiteY14755" fmla="*/ 586454 h 4288440"/>
              <a:gd name="connsiteX14756" fmla="*/ 2155793 w 6624923"/>
              <a:gd name="connsiteY14756" fmla="*/ 577025 h 4288440"/>
              <a:gd name="connsiteX14757" fmla="*/ 2160461 w 6624923"/>
              <a:gd name="connsiteY14757" fmla="*/ 567690 h 4288440"/>
              <a:gd name="connsiteX14758" fmla="*/ 2160461 w 6624923"/>
              <a:gd name="connsiteY14758" fmla="*/ 563023 h 4288440"/>
              <a:gd name="connsiteX14759" fmla="*/ 2169795 w 6624923"/>
              <a:gd name="connsiteY14759" fmla="*/ 558356 h 4288440"/>
              <a:gd name="connsiteX14760" fmla="*/ 2174462 w 6624923"/>
              <a:gd name="connsiteY14760" fmla="*/ 553688 h 4288440"/>
              <a:gd name="connsiteX14761" fmla="*/ 2179130 w 6624923"/>
              <a:gd name="connsiteY14761" fmla="*/ 553688 h 4288440"/>
              <a:gd name="connsiteX14762" fmla="*/ 2179130 w 6624923"/>
              <a:gd name="connsiteY14762" fmla="*/ 549021 h 4288440"/>
              <a:gd name="connsiteX14763" fmla="*/ 2183797 w 6624923"/>
              <a:gd name="connsiteY14763" fmla="*/ 539591 h 4288440"/>
              <a:gd name="connsiteX14764" fmla="*/ 2197894 w 6624923"/>
              <a:gd name="connsiteY14764" fmla="*/ 534924 h 4288440"/>
              <a:gd name="connsiteX14765" fmla="*/ 2202561 w 6624923"/>
              <a:gd name="connsiteY14765" fmla="*/ 530257 h 4288440"/>
              <a:gd name="connsiteX14766" fmla="*/ 2211896 w 6624923"/>
              <a:gd name="connsiteY14766" fmla="*/ 530257 h 4288440"/>
              <a:gd name="connsiteX14767" fmla="*/ 2216563 w 6624923"/>
              <a:gd name="connsiteY14767" fmla="*/ 525590 h 4288440"/>
              <a:gd name="connsiteX14768" fmla="*/ 2230660 w 6624923"/>
              <a:gd name="connsiteY14768" fmla="*/ 520922 h 4288440"/>
              <a:gd name="connsiteX14769" fmla="*/ 2239994 w 6624923"/>
              <a:gd name="connsiteY14769" fmla="*/ 520922 h 4288440"/>
              <a:gd name="connsiteX14770" fmla="*/ 2239994 w 6624923"/>
              <a:gd name="connsiteY14770" fmla="*/ 525590 h 4288440"/>
              <a:gd name="connsiteX14771" fmla="*/ 2244662 w 6624923"/>
              <a:gd name="connsiteY14771" fmla="*/ 530257 h 4288440"/>
              <a:gd name="connsiteX14772" fmla="*/ 2249329 w 6624923"/>
              <a:gd name="connsiteY14772" fmla="*/ 525590 h 4288440"/>
              <a:gd name="connsiteX14773" fmla="*/ 2258663 w 6624923"/>
              <a:gd name="connsiteY14773" fmla="*/ 530257 h 4288440"/>
              <a:gd name="connsiteX14774" fmla="*/ 2267998 w 6624923"/>
              <a:gd name="connsiteY14774" fmla="*/ 534924 h 4288440"/>
              <a:gd name="connsiteX14775" fmla="*/ 2272665 w 6624923"/>
              <a:gd name="connsiteY14775" fmla="*/ 539591 h 4288440"/>
              <a:gd name="connsiteX14776" fmla="*/ 2272665 w 6624923"/>
              <a:gd name="connsiteY14776" fmla="*/ 539591 h 4288440"/>
              <a:gd name="connsiteX14777" fmla="*/ 2272665 w 6624923"/>
              <a:gd name="connsiteY14777" fmla="*/ 525494 h 4288440"/>
              <a:gd name="connsiteX14778" fmla="*/ 2286762 w 6624923"/>
              <a:gd name="connsiteY14778" fmla="*/ 530162 h 4288440"/>
              <a:gd name="connsiteX14779" fmla="*/ 2291429 w 6624923"/>
              <a:gd name="connsiteY14779" fmla="*/ 530162 h 4288440"/>
              <a:gd name="connsiteX14780" fmla="*/ 2296097 w 6624923"/>
              <a:gd name="connsiteY14780" fmla="*/ 520732 h 4288440"/>
              <a:gd name="connsiteX14781" fmla="*/ 2296097 w 6624923"/>
              <a:gd name="connsiteY14781" fmla="*/ 511302 h 4288440"/>
              <a:gd name="connsiteX14782" fmla="*/ 2296097 w 6624923"/>
              <a:gd name="connsiteY14782" fmla="*/ 501968 h 4288440"/>
              <a:gd name="connsiteX14783" fmla="*/ 2291429 w 6624923"/>
              <a:gd name="connsiteY14783" fmla="*/ 492633 h 4288440"/>
              <a:gd name="connsiteX14784" fmla="*/ 2277332 w 6624923"/>
              <a:gd name="connsiteY14784" fmla="*/ 492633 h 4288440"/>
              <a:gd name="connsiteX14785" fmla="*/ 2263235 w 6624923"/>
              <a:gd name="connsiteY14785" fmla="*/ 492633 h 4288440"/>
              <a:gd name="connsiteX14786" fmla="*/ 2249138 w 6624923"/>
              <a:gd name="connsiteY14786" fmla="*/ 487966 h 4288440"/>
              <a:gd name="connsiteX14787" fmla="*/ 2244471 w 6624923"/>
              <a:gd name="connsiteY14787" fmla="*/ 478631 h 4288440"/>
              <a:gd name="connsiteX14788" fmla="*/ 2235137 w 6624923"/>
              <a:gd name="connsiteY14788" fmla="*/ 483299 h 4288440"/>
              <a:gd name="connsiteX14789" fmla="*/ 2225802 w 6624923"/>
              <a:gd name="connsiteY14789" fmla="*/ 487966 h 4288440"/>
              <a:gd name="connsiteX14790" fmla="*/ 2211705 w 6624923"/>
              <a:gd name="connsiteY14790" fmla="*/ 492633 h 4288440"/>
              <a:gd name="connsiteX14791" fmla="*/ 2192941 w 6624923"/>
              <a:gd name="connsiteY14791" fmla="*/ 497300 h 4288440"/>
              <a:gd name="connsiteX14792" fmla="*/ 2178844 w 6624923"/>
              <a:gd name="connsiteY14792" fmla="*/ 497300 h 4288440"/>
              <a:gd name="connsiteX14793" fmla="*/ 2169509 w 6624923"/>
              <a:gd name="connsiteY14793" fmla="*/ 506635 h 4288440"/>
              <a:gd name="connsiteX14794" fmla="*/ 2155412 w 6624923"/>
              <a:gd name="connsiteY14794" fmla="*/ 520732 h 4288440"/>
              <a:gd name="connsiteX14795" fmla="*/ 2150745 w 6624923"/>
              <a:gd name="connsiteY14795" fmla="*/ 520732 h 4288440"/>
              <a:gd name="connsiteX14796" fmla="*/ 2150745 w 6624923"/>
              <a:gd name="connsiteY14796" fmla="*/ 511302 h 4288440"/>
              <a:gd name="connsiteX14797" fmla="*/ 2155412 w 6624923"/>
              <a:gd name="connsiteY14797" fmla="*/ 506635 h 4288440"/>
              <a:gd name="connsiteX14798" fmla="*/ 2164747 w 6624923"/>
              <a:gd name="connsiteY14798" fmla="*/ 492538 h 4288440"/>
              <a:gd name="connsiteX14799" fmla="*/ 2183511 w 6624923"/>
              <a:gd name="connsiteY14799" fmla="*/ 478441 h 4288440"/>
              <a:gd name="connsiteX14800" fmla="*/ 2197608 w 6624923"/>
              <a:gd name="connsiteY14800" fmla="*/ 464344 h 4288440"/>
              <a:gd name="connsiteX14801" fmla="*/ 2211705 w 6624923"/>
              <a:gd name="connsiteY14801" fmla="*/ 454914 h 4288440"/>
              <a:gd name="connsiteX14802" fmla="*/ 2216372 w 6624923"/>
              <a:gd name="connsiteY14802" fmla="*/ 459581 h 4288440"/>
              <a:gd name="connsiteX14803" fmla="*/ 2221040 w 6624923"/>
              <a:gd name="connsiteY14803" fmla="*/ 464249 h 4288440"/>
              <a:gd name="connsiteX14804" fmla="*/ 2235137 w 6624923"/>
              <a:gd name="connsiteY14804" fmla="*/ 459581 h 4288440"/>
              <a:gd name="connsiteX14805" fmla="*/ 2249234 w 6624923"/>
              <a:gd name="connsiteY14805" fmla="*/ 454914 h 4288440"/>
              <a:gd name="connsiteX14806" fmla="*/ 2263331 w 6624923"/>
              <a:gd name="connsiteY14806" fmla="*/ 450247 h 4288440"/>
              <a:gd name="connsiteX14807" fmla="*/ 2272665 w 6624923"/>
              <a:gd name="connsiteY14807" fmla="*/ 450247 h 4288440"/>
              <a:gd name="connsiteX14808" fmla="*/ 2282000 w 6624923"/>
              <a:gd name="connsiteY14808" fmla="*/ 440817 h 4288440"/>
              <a:gd name="connsiteX14809" fmla="*/ 2286667 w 6624923"/>
              <a:gd name="connsiteY14809" fmla="*/ 431483 h 4288440"/>
              <a:gd name="connsiteX14810" fmla="*/ 2300764 w 6624923"/>
              <a:gd name="connsiteY14810" fmla="*/ 426815 h 4288440"/>
              <a:gd name="connsiteX14811" fmla="*/ 2314861 w 6624923"/>
              <a:gd name="connsiteY14811" fmla="*/ 426815 h 4288440"/>
              <a:gd name="connsiteX14812" fmla="*/ 2324195 w 6624923"/>
              <a:gd name="connsiteY14812" fmla="*/ 431483 h 4288440"/>
              <a:gd name="connsiteX14813" fmla="*/ 2324195 w 6624923"/>
              <a:gd name="connsiteY14813" fmla="*/ 436150 h 4288440"/>
              <a:gd name="connsiteX14814" fmla="*/ 2324195 w 6624923"/>
              <a:gd name="connsiteY14814" fmla="*/ 450247 h 4288440"/>
              <a:gd name="connsiteX14815" fmla="*/ 2319528 w 6624923"/>
              <a:gd name="connsiteY14815" fmla="*/ 469011 h 4288440"/>
              <a:gd name="connsiteX14816" fmla="*/ 2319528 w 6624923"/>
              <a:gd name="connsiteY14816" fmla="*/ 487775 h 4288440"/>
              <a:gd name="connsiteX14817" fmla="*/ 2319528 w 6624923"/>
              <a:gd name="connsiteY14817" fmla="*/ 511207 h 4288440"/>
              <a:gd name="connsiteX14818" fmla="*/ 2319528 w 6624923"/>
              <a:gd name="connsiteY14818" fmla="*/ 534638 h 4288440"/>
              <a:gd name="connsiteX14819" fmla="*/ 2324195 w 6624923"/>
              <a:gd name="connsiteY14819" fmla="*/ 539306 h 4288440"/>
              <a:gd name="connsiteX14820" fmla="*/ 2328863 w 6624923"/>
              <a:gd name="connsiteY14820" fmla="*/ 539306 h 4288440"/>
              <a:gd name="connsiteX14821" fmla="*/ 2333530 w 6624923"/>
              <a:gd name="connsiteY14821" fmla="*/ 534638 h 4288440"/>
              <a:gd name="connsiteX14822" fmla="*/ 2338197 w 6624923"/>
              <a:gd name="connsiteY14822" fmla="*/ 539306 h 4288440"/>
              <a:gd name="connsiteX14823" fmla="*/ 2338197 w 6624923"/>
              <a:gd name="connsiteY14823" fmla="*/ 543973 h 4288440"/>
              <a:gd name="connsiteX14824" fmla="*/ 2347532 w 6624923"/>
              <a:gd name="connsiteY14824" fmla="*/ 558070 h 4288440"/>
              <a:gd name="connsiteX14825" fmla="*/ 2356866 w 6624923"/>
              <a:gd name="connsiteY14825" fmla="*/ 567404 h 4288440"/>
              <a:gd name="connsiteX14826" fmla="*/ 2361533 w 6624923"/>
              <a:gd name="connsiteY14826" fmla="*/ 572072 h 4288440"/>
              <a:gd name="connsiteX14827" fmla="*/ 2366201 w 6624923"/>
              <a:gd name="connsiteY14827" fmla="*/ 576739 h 4288440"/>
              <a:gd name="connsiteX14828" fmla="*/ 2375535 w 6624923"/>
              <a:gd name="connsiteY14828" fmla="*/ 576739 h 4288440"/>
              <a:gd name="connsiteX14829" fmla="*/ 2394299 w 6624923"/>
              <a:gd name="connsiteY14829" fmla="*/ 576739 h 4288440"/>
              <a:gd name="connsiteX14830" fmla="*/ 2394299 w 6624923"/>
              <a:gd name="connsiteY14830" fmla="*/ 553307 h 4288440"/>
              <a:gd name="connsiteX14831" fmla="*/ 2394299 w 6624923"/>
              <a:gd name="connsiteY14831" fmla="*/ 534543 h 4288440"/>
              <a:gd name="connsiteX14832" fmla="*/ 2398967 w 6624923"/>
              <a:gd name="connsiteY14832" fmla="*/ 529876 h 4288440"/>
              <a:gd name="connsiteX14833" fmla="*/ 2398967 w 6624923"/>
              <a:gd name="connsiteY14833" fmla="*/ 525209 h 4288440"/>
              <a:gd name="connsiteX14834" fmla="*/ 2398967 w 6624923"/>
              <a:gd name="connsiteY14834" fmla="*/ 520541 h 4288440"/>
              <a:gd name="connsiteX14835" fmla="*/ 2398967 w 6624923"/>
              <a:gd name="connsiteY14835" fmla="*/ 515874 h 4288440"/>
              <a:gd name="connsiteX14836" fmla="*/ 2403634 w 6624923"/>
              <a:gd name="connsiteY14836" fmla="*/ 515874 h 4288440"/>
              <a:gd name="connsiteX14837" fmla="*/ 2403634 w 6624923"/>
              <a:gd name="connsiteY14837" fmla="*/ 511207 h 4288440"/>
              <a:gd name="connsiteX14838" fmla="*/ 2403634 w 6624923"/>
              <a:gd name="connsiteY14838" fmla="*/ 506730 h 4288440"/>
              <a:gd name="connsiteX14839" fmla="*/ 2408301 w 6624923"/>
              <a:gd name="connsiteY14839" fmla="*/ 502063 h 4288440"/>
              <a:gd name="connsiteX14840" fmla="*/ 2412968 w 6624923"/>
              <a:gd name="connsiteY14840" fmla="*/ 502063 h 4288440"/>
              <a:gd name="connsiteX14841" fmla="*/ 2417636 w 6624923"/>
              <a:gd name="connsiteY14841" fmla="*/ 497396 h 4288440"/>
              <a:gd name="connsiteX14842" fmla="*/ 2417636 w 6624923"/>
              <a:gd name="connsiteY14842" fmla="*/ 487966 h 4288440"/>
              <a:gd name="connsiteX14843" fmla="*/ 2422303 w 6624923"/>
              <a:gd name="connsiteY14843" fmla="*/ 492633 h 4288440"/>
              <a:gd name="connsiteX14844" fmla="*/ 2426970 w 6624923"/>
              <a:gd name="connsiteY14844" fmla="*/ 497300 h 4288440"/>
              <a:gd name="connsiteX14845" fmla="*/ 2426970 w 6624923"/>
              <a:gd name="connsiteY14845" fmla="*/ 511397 h 4288440"/>
              <a:gd name="connsiteX14846" fmla="*/ 2431637 w 6624923"/>
              <a:gd name="connsiteY14846" fmla="*/ 530162 h 4288440"/>
              <a:gd name="connsiteX14847" fmla="*/ 2436305 w 6624923"/>
              <a:gd name="connsiteY14847" fmla="*/ 577025 h 4288440"/>
              <a:gd name="connsiteX14848" fmla="*/ 2436305 w 6624923"/>
              <a:gd name="connsiteY14848" fmla="*/ 633317 h 4288440"/>
              <a:gd name="connsiteX14849" fmla="*/ 2436305 w 6624923"/>
              <a:gd name="connsiteY14849" fmla="*/ 652082 h 4288440"/>
              <a:gd name="connsiteX14850" fmla="*/ 2436305 w 6624923"/>
              <a:gd name="connsiteY14850" fmla="*/ 670846 h 4288440"/>
              <a:gd name="connsiteX14851" fmla="*/ 2445639 w 6624923"/>
              <a:gd name="connsiteY14851" fmla="*/ 699040 h 4288440"/>
              <a:gd name="connsiteX14852" fmla="*/ 2459736 w 6624923"/>
              <a:gd name="connsiteY14852" fmla="*/ 731901 h 4288440"/>
              <a:gd name="connsiteX14853" fmla="*/ 2464403 w 6624923"/>
              <a:gd name="connsiteY14853" fmla="*/ 755333 h 4288440"/>
              <a:gd name="connsiteX14854" fmla="*/ 2469071 w 6624923"/>
              <a:gd name="connsiteY14854" fmla="*/ 774097 h 4288440"/>
              <a:gd name="connsiteX14855" fmla="*/ 2473738 w 6624923"/>
              <a:gd name="connsiteY14855" fmla="*/ 788194 h 4288440"/>
              <a:gd name="connsiteX14856" fmla="*/ 2473738 w 6624923"/>
              <a:gd name="connsiteY14856" fmla="*/ 797528 h 4288440"/>
              <a:gd name="connsiteX14857" fmla="*/ 2469071 w 6624923"/>
              <a:gd name="connsiteY14857" fmla="*/ 806958 h 4288440"/>
              <a:gd name="connsiteX14858" fmla="*/ 2464403 w 6624923"/>
              <a:gd name="connsiteY14858" fmla="*/ 816293 h 4288440"/>
              <a:gd name="connsiteX14859" fmla="*/ 2455069 w 6624923"/>
              <a:gd name="connsiteY14859" fmla="*/ 825722 h 4288440"/>
              <a:gd name="connsiteX14860" fmla="*/ 2440972 w 6624923"/>
              <a:gd name="connsiteY14860" fmla="*/ 839819 h 4288440"/>
              <a:gd name="connsiteX14861" fmla="*/ 2426875 w 6624923"/>
              <a:gd name="connsiteY14861" fmla="*/ 844487 h 4288440"/>
              <a:gd name="connsiteX14862" fmla="*/ 2408111 w 6624923"/>
              <a:gd name="connsiteY14862" fmla="*/ 849154 h 4288440"/>
              <a:gd name="connsiteX14863" fmla="*/ 2389346 w 6624923"/>
              <a:gd name="connsiteY14863" fmla="*/ 853821 h 4288440"/>
              <a:gd name="connsiteX14864" fmla="*/ 2370582 w 6624923"/>
              <a:gd name="connsiteY14864" fmla="*/ 853821 h 4288440"/>
              <a:gd name="connsiteX14865" fmla="*/ 2342483 w 6624923"/>
              <a:gd name="connsiteY14865" fmla="*/ 858488 h 4288440"/>
              <a:gd name="connsiteX14866" fmla="*/ 2333149 w 6624923"/>
              <a:gd name="connsiteY14866" fmla="*/ 858488 h 4288440"/>
              <a:gd name="connsiteX14867" fmla="*/ 2328482 w 6624923"/>
              <a:gd name="connsiteY14867" fmla="*/ 863156 h 4288440"/>
              <a:gd name="connsiteX14868" fmla="*/ 2328482 w 6624923"/>
              <a:gd name="connsiteY14868" fmla="*/ 867823 h 4288440"/>
              <a:gd name="connsiteX14869" fmla="*/ 2337816 w 6624923"/>
              <a:gd name="connsiteY14869" fmla="*/ 877157 h 4288440"/>
              <a:gd name="connsiteX14870" fmla="*/ 2347151 w 6624923"/>
              <a:gd name="connsiteY14870" fmla="*/ 881825 h 4288440"/>
              <a:gd name="connsiteX14871" fmla="*/ 2356485 w 6624923"/>
              <a:gd name="connsiteY14871" fmla="*/ 895922 h 4288440"/>
              <a:gd name="connsiteX14872" fmla="*/ 2389251 w 6624923"/>
              <a:gd name="connsiteY14872" fmla="*/ 924115 h 4288440"/>
              <a:gd name="connsiteX14873" fmla="*/ 2426684 w 6624923"/>
              <a:gd name="connsiteY14873" fmla="*/ 961644 h 4288440"/>
              <a:gd name="connsiteX14874" fmla="*/ 2431352 w 6624923"/>
              <a:gd name="connsiteY14874" fmla="*/ 994505 h 4288440"/>
              <a:gd name="connsiteX14875" fmla="*/ 2431352 w 6624923"/>
              <a:gd name="connsiteY14875" fmla="*/ 1027367 h 4288440"/>
              <a:gd name="connsiteX14876" fmla="*/ 2431352 w 6624923"/>
              <a:gd name="connsiteY14876" fmla="*/ 1060228 h 4288440"/>
              <a:gd name="connsiteX14877" fmla="*/ 2431352 w 6624923"/>
              <a:gd name="connsiteY14877" fmla="*/ 1078992 h 4288440"/>
              <a:gd name="connsiteX14878" fmla="*/ 2426684 w 6624923"/>
              <a:gd name="connsiteY14878" fmla="*/ 1088422 h 4288440"/>
              <a:gd name="connsiteX14879" fmla="*/ 2422017 w 6624923"/>
              <a:gd name="connsiteY14879" fmla="*/ 1088422 h 4288440"/>
              <a:gd name="connsiteX14880" fmla="*/ 2422017 w 6624923"/>
              <a:gd name="connsiteY14880" fmla="*/ 1083755 h 4288440"/>
              <a:gd name="connsiteX14881" fmla="*/ 2389918 w 6624923"/>
              <a:gd name="connsiteY14881" fmla="*/ 825722 h 4288440"/>
              <a:gd name="connsiteX14882" fmla="*/ 2385251 w 6624923"/>
              <a:gd name="connsiteY14882" fmla="*/ 821055 h 4288440"/>
              <a:gd name="connsiteX14883" fmla="*/ 2380583 w 6624923"/>
              <a:gd name="connsiteY14883" fmla="*/ 825722 h 4288440"/>
              <a:gd name="connsiteX14884" fmla="*/ 2389918 w 6624923"/>
              <a:gd name="connsiteY14884" fmla="*/ 830390 h 4288440"/>
              <a:gd name="connsiteX14885" fmla="*/ 2389918 w 6624923"/>
              <a:gd name="connsiteY14885" fmla="*/ 825722 h 4288440"/>
              <a:gd name="connsiteX14886" fmla="*/ 2216563 w 6624923"/>
              <a:gd name="connsiteY14886" fmla="*/ 595884 h 4288440"/>
              <a:gd name="connsiteX14887" fmla="*/ 2216563 w 6624923"/>
              <a:gd name="connsiteY14887" fmla="*/ 591217 h 4288440"/>
              <a:gd name="connsiteX14888" fmla="*/ 2211896 w 6624923"/>
              <a:gd name="connsiteY14888" fmla="*/ 591217 h 4288440"/>
              <a:gd name="connsiteX14889" fmla="*/ 2207228 w 6624923"/>
              <a:gd name="connsiteY14889" fmla="*/ 595884 h 4288440"/>
              <a:gd name="connsiteX14890" fmla="*/ 2193131 w 6624923"/>
              <a:gd name="connsiteY14890" fmla="*/ 600551 h 4288440"/>
              <a:gd name="connsiteX14891" fmla="*/ 2197799 w 6624923"/>
              <a:gd name="connsiteY14891" fmla="*/ 605219 h 4288440"/>
              <a:gd name="connsiteX14892" fmla="*/ 2202466 w 6624923"/>
              <a:gd name="connsiteY14892" fmla="*/ 605219 h 4288440"/>
              <a:gd name="connsiteX14893" fmla="*/ 2207133 w 6624923"/>
              <a:gd name="connsiteY14893" fmla="*/ 600551 h 4288440"/>
              <a:gd name="connsiteX14894" fmla="*/ 2202466 w 6624923"/>
              <a:gd name="connsiteY14894" fmla="*/ 609886 h 4288440"/>
              <a:gd name="connsiteX14895" fmla="*/ 2193131 w 6624923"/>
              <a:gd name="connsiteY14895" fmla="*/ 614553 h 4288440"/>
              <a:gd name="connsiteX14896" fmla="*/ 2193131 w 6624923"/>
              <a:gd name="connsiteY14896" fmla="*/ 619220 h 4288440"/>
              <a:gd name="connsiteX14897" fmla="*/ 2197799 w 6624923"/>
              <a:gd name="connsiteY14897" fmla="*/ 619220 h 4288440"/>
              <a:gd name="connsiteX14898" fmla="*/ 2202466 w 6624923"/>
              <a:gd name="connsiteY14898" fmla="*/ 614553 h 4288440"/>
              <a:gd name="connsiteX14899" fmla="*/ 2211800 w 6624923"/>
              <a:gd name="connsiteY14899" fmla="*/ 605123 h 4288440"/>
              <a:gd name="connsiteX14900" fmla="*/ 2216563 w 6624923"/>
              <a:gd name="connsiteY14900" fmla="*/ 595884 h 4288440"/>
              <a:gd name="connsiteX14901" fmla="*/ 2075974 w 6624923"/>
              <a:gd name="connsiteY14901" fmla="*/ 1074420 h 4288440"/>
              <a:gd name="connsiteX14902" fmla="*/ 2085308 w 6624923"/>
              <a:gd name="connsiteY14902" fmla="*/ 1069753 h 4288440"/>
              <a:gd name="connsiteX14903" fmla="*/ 2089976 w 6624923"/>
              <a:gd name="connsiteY14903" fmla="*/ 1074420 h 4288440"/>
              <a:gd name="connsiteX14904" fmla="*/ 2085308 w 6624923"/>
              <a:gd name="connsiteY14904" fmla="*/ 1079087 h 4288440"/>
              <a:gd name="connsiteX14905" fmla="*/ 2075974 w 6624923"/>
              <a:gd name="connsiteY14905" fmla="*/ 1074420 h 4288440"/>
              <a:gd name="connsiteX14906" fmla="*/ 2122837 w 6624923"/>
              <a:gd name="connsiteY14906" fmla="*/ 1022795 h 4288440"/>
              <a:gd name="connsiteX14907" fmla="*/ 2127504 w 6624923"/>
              <a:gd name="connsiteY14907" fmla="*/ 1004030 h 4288440"/>
              <a:gd name="connsiteX14908" fmla="*/ 2155603 w 6624923"/>
              <a:gd name="connsiteY14908" fmla="*/ 994696 h 4288440"/>
              <a:gd name="connsiteX14909" fmla="*/ 2169700 w 6624923"/>
              <a:gd name="connsiteY14909" fmla="*/ 990029 h 4288440"/>
              <a:gd name="connsiteX14910" fmla="*/ 2174367 w 6624923"/>
              <a:gd name="connsiteY14910" fmla="*/ 990029 h 4288440"/>
              <a:gd name="connsiteX14911" fmla="*/ 2174367 w 6624923"/>
              <a:gd name="connsiteY14911" fmla="*/ 999458 h 4288440"/>
              <a:gd name="connsiteX14912" fmla="*/ 2165033 w 6624923"/>
              <a:gd name="connsiteY14912" fmla="*/ 1008793 h 4288440"/>
              <a:gd name="connsiteX14913" fmla="*/ 2150936 w 6624923"/>
              <a:gd name="connsiteY14913" fmla="*/ 1018223 h 4288440"/>
              <a:gd name="connsiteX14914" fmla="*/ 2136839 w 6624923"/>
              <a:gd name="connsiteY14914" fmla="*/ 1022890 h 4288440"/>
              <a:gd name="connsiteX14915" fmla="*/ 2127504 w 6624923"/>
              <a:gd name="connsiteY14915" fmla="*/ 1027557 h 4288440"/>
              <a:gd name="connsiteX14916" fmla="*/ 2122837 w 6624923"/>
              <a:gd name="connsiteY14916" fmla="*/ 1022795 h 4288440"/>
              <a:gd name="connsiteX14917" fmla="*/ 2108740 w 6624923"/>
              <a:gd name="connsiteY14917" fmla="*/ 989933 h 4288440"/>
              <a:gd name="connsiteX14918" fmla="*/ 2108740 w 6624923"/>
              <a:gd name="connsiteY14918" fmla="*/ 980504 h 4288440"/>
              <a:gd name="connsiteX14919" fmla="*/ 2113407 w 6624923"/>
              <a:gd name="connsiteY14919" fmla="*/ 985171 h 4288440"/>
              <a:gd name="connsiteX14920" fmla="*/ 2113407 w 6624923"/>
              <a:gd name="connsiteY14920" fmla="*/ 994601 h 4288440"/>
              <a:gd name="connsiteX14921" fmla="*/ 2108740 w 6624923"/>
              <a:gd name="connsiteY14921" fmla="*/ 994601 h 4288440"/>
              <a:gd name="connsiteX14922" fmla="*/ 2108740 w 6624923"/>
              <a:gd name="connsiteY14922" fmla="*/ 989933 h 4288440"/>
              <a:gd name="connsiteX14923" fmla="*/ 2132171 w 6624923"/>
              <a:gd name="connsiteY14923" fmla="*/ 975836 h 4288440"/>
              <a:gd name="connsiteX14924" fmla="*/ 2141506 w 6624923"/>
              <a:gd name="connsiteY14924" fmla="*/ 961739 h 4288440"/>
              <a:gd name="connsiteX14925" fmla="*/ 2150840 w 6624923"/>
              <a:gd name="connsiteY14925" fmla="*/ 957072 h 4288440"/>
              <a:gd name="connsiteX14926" fmla="*/ 2150840 w 6624923"/>
              <a:gd name="connsiteY14926" fmla="*/ 957072 h 4288440"/>
              <a:gd name="connsiteX14927" fmla="*/ 2150840 w 6624923"/>
              <a:gd name="connsiteY14927" fmla="*/ 961739 h 4288440"/>
              <a:gd name="connsiteX14928" fmla="*/ 2146173 w 6624923"/>
              <a:gd name="connsiteY14928" fmla="*/ 975836 h 4288440"/>
              <a:gd name="connsiteX14929" fmla="*/ 2141506 w 6624923"/>
              <a:gd name="connsiteY14929" fmla="*/ 985266 h 4288440"/>
              <a:gd name="connsiteX14930" fmla="*/ 2132171 w 6624923"/>
              <a:gd name="connsiteY14930" fmla="*/ 989933 h 4288440"/>
              <a:gd name="connsiteX14931" fmla="*/ 2132171 w 6624923"/>
              <a:gd name="connsiteY14931" fmla="*/ 985266 h 4288440"/>
              <a:gd name="connsiteX14932" fmla="*/ 2132171 w 6624923"/>
              <a:gd name="connsiteY14932" fmla="*/ 975836 h 4288440"/>
              <a:gd name="connsiteX14933" fmla="*/ 1377696 w 6624923"/>
              <a:gd name="connsiteY14933" fmla="*/ 971169 h 4288440"/>
              <a:gd name="connsiteX14934" fmla="*/ 1373029 w 6624923"/>
              <a:gd name="connsiteY14934" fmla="*/ 961835 h 4288440"/>
              <a:gd name="connsiteX14935" fmla="*/ 1382363 w 6624923"/>
              <a:gd name="connsiteY14935" fmla="*/ 957167 h 4288440"/>
              <a:gd name="connsiteX14936" fmla="*/ 1387031 w 6624923"/>
              <a:gd name="connsiteY14936" fmla="*/ 957167 h 4288440"/>
              <a:gd name="connsiteX14937" fmla="*/ 1396365 w 6624923"/>
              <a:gd name="connsiteY14937" fmla="*/ 961835 h 4288440"/>
              <a:gd name="connsiteX14938" fmla="*/ 1396365 w 6624923"/>
              <a:gd name="connsiteY14938" fmla="*/ 966502 h 4288440"/>
              <a:gd name="connsiteX14939" fmla="*/ 1391698 w 6624923"/>
              <a:gd name="connsiteY14939" fmla="*/ 971169 h 4288440"/>
              <a:gd name="connsiteX14940" fmla="*/ 1387031 w 6624923"/>
              <a:gd name="connsiteY14940" fmla="*/ 975836 h 4288440"/>
              <a:gd name="connsiteX14941" fmla="*/ 1382363 w 6624923"/>
              <a:gd name="connsiteY14941" fmla="*/ 975836 h 4288440"/>
              <a:gd name="connsiteX14942" fmla="*/ 1377696 w 6624923"/>
              <a:gd name="connsiteY14942" fmla="*/ 971169 h 4288440"/>
              <a:gd name="connsiteX14943" fmla="*/ 1958816 w 6624923"/>
              <a:gd name="connsiteY14943" fmla="*/ 957072 h 4288440"/>
              <a:gd name="connsiteX14944" fmla="*/ 1954149 w 6624923"/>
              <a:gd name="connsiteY14944" fmla="*/ 952405 h 4288440"/>
              <a:gd name="connsiteX14945" fmla="*/ 1944814 w 6624923"/>
              <a:gd name="connsiteY14945" fmla="*/ 947738 h 4288440"/>
              <a:gd name="connsiteX14946" fmla="*/ 1940147 w 6624923"/>
              <a:gd name="connsiteY14946" fmla="*/ 947738 h 4288440"/>
              <a:gd name="connsiteX14947" fmla="*/ 1935480 w 6624923"/>
              <a:gd name="connsiteY14947" fmla="*/ 952405 h 4288440"/>
              <a:gd name="connsiteX14948" fmla="*/ 1940147 w 6624923"/>
              <a:gd name="connsiteY14948" fmla="*/ 957072 h 4288440"/>
              <a:gd name="connsiteX14949" fmla="*/ 1944814 w 6624923"/>
              <a:gd name="connsiteY14949" fmla="*/ 957072 h 4288440"/>
              <a:gd name="connsiteX14950" fmla="*/ 1949482 w 6624923"/>
              <a:gd name="connsiteY14950" fmla="*/ 957072 h 4288440"/>
              <a:gd name="connsiteX14951" fmla="*/ 1954149 w 6624923"/>
              <a:gd name="connsiteY14951" fmla="*/ 961739 h 4288440"/>
              <a:gd name="connsiteX14952" fmla="*/ 1949482 w 6624923"/>
              <a:gd name="connsiteY14952" fmla="*/ 966407 h 4288440"/>
              <a:gd name="connsiteX14953" fmla="*/ 1935385 w 6624923"/>
              <a:gd name="connsiteY14953" fmla="*/ 961739 h 4288440"/>
              <a:gd name="connsiteX14954" fmla="*/ 1930718 w 6624923"/>
              <a:gd name="connsiteY14954" fmla="*/ 957072 h 4288440"/>
              <a:gd name="connsiteX14955" fmla="*/ 1930718 w 6624923"/>
              <a:gd name="connsiteY14955" fmla="*/ 947738 h 4288440"/>
              <a:gd name="connsiteX14956" fmla="*/ 1935385 w 6624923"/>
              <a:gd name="connsiteY14956" fmla="*/ 938308 h 4288440"/>
              <a:gd name="connsiteX14957" fmla="*/ 1935385 w 6624923"/>
              <a:gd name="connsiteY14957" fmla="*/ 933640 h 4288440"/>
              <a:gd name="connsiteX14958" fmla="*/ 1940052 w 6624923"/>
              <a:gd name="connsiteY14958" fmla="*/ 933640 h 4288440"/>
              <a:gd name="connsiteX14959" fmla="*/ 1954149 w 6624923"/>
              <a:gd name="connsiteY14959" fmla="*/ 928973 h 4288440"/>
              <a:gd name="connsiteX14960" fmla="*/ 1972913 w 6624923"/>
              <a:gd name="connsiteY14960" fmla="*/ 928973 h 4288440"/>
              <a:gd name="connsiteX14961" fmla="*/ 1982248 w 6624923"/>
              <a:gd name="connsiteY14961" fmla="*/ 933640 h 4288440"/>
              <a:gd name="connsiteX14962" fmla="*/ 1986915 w 6624923"/>
              <a:gd name="connsiteY14962" fmla="*/ 933640 h 4288440"/>
              <a:gd name="connsiteX14963" fmla="*/ 1986915 w 6624923"/>
              <a:gd name="connsiteY14963" fmla="*/ 928973 h 4288440"/>
              <a:gd name="connsiteX14964" fmla="*/ 1982248 w 6624923"/>
              <a:gd name="connsiteY14964" fmla="*/ 924306 h 4288440"/>
              <a:gd name="connsiteX14965" fmla="*/ 1972913 w 6624923"/>
              <a:gd name="connsiteY14965" fmla="*/ 919639 h 4288440"/>
              <a:gd name="connsiteX14966" fmla="*/ 1968246 w 6624923"/>
              <a:gd name="connsiteY14966" fmla="*/ 919639 h 4288440"/>
              <a:gd name="connsiteX14967" fmla="*/ 1963579 w 6624923"/>
              <a:gd name="connsiteY14967" fmla="*/ 924306 h 4288440"/>
              <a:gd name="connsiteX14968" fmla="*/ 1954244 w 6624923"/>
              <a:gd name="connsiteY14968" fmla="*/ 928973 h 4288440"/>
              <a:gd name="connsiteX14969" fmla="*/ 1949577 w 6624923"/>
              <a:gd name="connsiteY14969" fmla="*/ 919544 h 4288440"/>
              <a:gd name="connsiteX14970" fmla="*/ 1954244 w 6624923"/>
              <a:gd name="connsiteY14970" fmla="*/ 914876 h 4288440"/>
              <a:gd name="connsiteX14971" fmla="*/ 1973009 w 6624923"/>
              <a:gd name="connsiteY14971" fmla="*/ 914876 h 4288440"/>
              <a:gd name="connsiteX14972" fmla="*/ 1991773 w 6624923"/>
              <a:gd name="connsiteY14972" fmla="*/ 914876 h 4288440"/>
              <a:gd name="connsiteX14973" fmla="*/ 1996440 w 6624923"/>
              <a:gd name="connsiteY14973" fmla="*/ 914876 h 4288440"/>
              <a:gd name="connsiteX14974" fmla="*/ 2001107 w 6624923"/>
              <a:gd name="connsiteY14974" fmla="*/ 924306 h 4288440"/>
              <a:gd name="connsiteX14975" fmla="*/ 2005775 w 6624923"/>
              <a:gd name="connsiteY14975" fmla="*/ 919639 h 4288440"/>
              <a:gd name="connsiteX14976" fmla="*/ 2005775 w 6624923"/>
              <a:gd name="connsiteY14976" fmla="*/ 910304 h 4288440"/>
              <a:gd name="connsiteX14977" fmla="*/ 2010442 w 6624923"/>
              <a:gd name="connsiteY14977" fmla="*/ 900970 h 4288440"/>
              <a:gd name="connsiteX14978" fmla="*/ 2015109 w 6624923"/>
              <a:gd name="connsiteY14978" fmla="*/ 900970 h 4288440"/>
              <a:gd name="connsiteX14979" fmla="*/ 2024443 w 6624923"/>
              <a:gd name="connsiteY14979" fmla="*/ 896303 h 4288440"/>
              <a:gd name="connsiteX14980" fmla="*/ 2033778 w 6624923"/>
              <a:gd name="connsiteY14980" fmla="*/ 900970 h 4288440"/>
              <a:gd name="connsiteX14981" fmla="*/ 2038445 w 6624923"/>
              <a:gd name="connsiteY14981" fmla="*/ 900970 h 4288440"/>
              <a:gd name="connsiteX14982" fmla="*/ 2038445 w 6624923"/>
              <a:gd name="connsiteY14982" fmla="*/ 910304 h 4288440"/>
              <a:gd name="connsiteX14983" fmla="*/ 2033778 w 6624923"/>
              <a:gd name="connsiteY14983" fmla="*/ 919639 h 4288440"/>
              <a:gd name="connsiteX14984" fmla="*/ 2019681 w 6624923"/>
              <a:gd name="connsiteY14984" fmla="*/ 924306 h 4288440"/>
              <a:gd name="connsiteX14985" fmla="*/ 2010347 w 6624923"/>
              <a:gd name="connsiteY14985" fmla="*/ 928973 h 4288440"/>
              <a:gd name="connsiteX14986" fmla="*/ 2001012 w 6624923"/>
              <a:gd name="connsiteY14986" fmla="*/ 938403 h 4288440"/>
              <a:gd name="connsiteX14987" fmla="*/ 2001012 w 6624923"/>
              <a:gd name="connsiteY14987" fmla="*/ 938403 h 4288440"/>
              <a:gd name="connsiteX14988" fmla="*/ 2005679 w 6624923"/>
              <a:gd name="connsiteY14988" fmla="*/ 938403 h 4288440"/>
              <a:gd name="connsiteX14989" fmla="*/ 2010347 w 6624923"/>
              <a:gd name="connsiteY14989" fmla="*/ 938403 h 4288440"/>
              <a:gd name="connsiteX14990" fmla="*/ 2010347 w 6624923"/>
              <a:gd name="connsiteY14990" fmla="*/ 938403 h 4288440"/>
              <a:gd name="connsiteX14991" fmla="*/ 2001012 w 6624923"/>
              <a:gd name="connsiteY14991" fmla="*/ 942975 h 4288440"/>
              <a:gd name="connsiteX14992" fmla="*/ 1991678 w 6624923"/>
              <a:gd name="connsiteY14992" fmla="*/ 947642 h 4288440"/>
              <a:gd name="connsiteX14993" fmla="*/ 1987010 w 6624923"/>
              <a:gd name="connsiteY14993" fmla="*/ 947642 h 4288440"/>
              <a:gd name="connsiteX14994" fmla="*/ 1991678 w 6624923"/>
              <a:gd name="connsiteY14994" fmla="*/ 947642 h 4288440"/>
              <a:gd name="connsiteX14995" fmla="*/ 1991678 w 6624923"/>
              <a:gd name="connsiteY14995" fmla="*/ 942975 h 4288440"/>
              <a:gd name="connsiteX14996" fmla="*/ 1987010 w 6624923"/>
              <a:gd name="connsiteY14996" fmla="*/ 942975 h 4288440"/>
              <a:gd name="connsiteX14997" fmla="*/ 1977676 w 6624923"/>
              <a:gd name="connsiteY14997" fmla="*/ 942975 h 4288440"/>
              <a:gd name="connsiteX14998" fmla="*/ 1977676 w 6624923"/>
              <a:gd name="connsiteY14998" fmla="*/ 947642 h 4288440"/>
              <a:gd name="connsiteX14999" fmla="*/ 1977676 w 6624923"/>
              <a:gd name="connsiteY14999" fmla="*/ 952310 h 4288440"/>
              <a:gd name="connsiteX15000" fmla="*/ 1977676 w 6624923"/>
              <a:gd name="connsiteY15000" fmla="*/ 952310 h 4288440"/>
              <a:gd name="connsiteX15001" fmla="*/ 1973009 w 6624923"/>
              <a:gd name="connsiteY15001" fmla="*/ 947642 h 4288440"/>
              <a:gd name="connsiteX15002" fmla="*/ 1968151 w 6624923"/>
              <a:gd name="connsiteY15002" fmla="*/ 942975 h 4288440"/>
              <a:gd name="connsiteX15003" fmla="*/ 1963484 w 6624923"/>
              <a:gd name="connsiteY15003" fmla="*/ 938308 h 4288440"/>
              <a:gd name="connsiteX15004" fmla="*/ 1963484 w 6624923"/>
              <a:gd name="connsiteY15004" fmla="*/ 938308 h 4288440"/>
              <a:gd name="connsiteX15005" fmla="*/ 1958816 w 6624923"/>
              <a:gd name="connsiteY15005" fmla="*/ 942975 h 4288440"/>
              <a:gd name="connsiteX15006" fmla="*/ 1963484 w 6624923"/>
              <a:gd name="connsiteY15006" fmla="*/ 952405 h 4288440"/>
              <a:gd name="connsiteX15007" fmla="*/ 1968151 w 6624923"/>
              <a:gd name="connsiteY15007" fmla="*/ 952405 h 4288440"/>
              <a:gd name="connsiteX15008" fmla="*/ 1972818 w 6624923"/>
              <a:gd name="connsiteY15008" fmla="*/ 961835 h 4288440"/>
              <a:gd name="connsiteX15009" fmla="*/ 1968151 w 6624923"/>
              <a:gd name="connsiteY15009" fmla="*/ 966502 h 4288440"/>
              <a:gd name="connsiteX15010" fmla="*/ 1958816 w 6624923"/>
              <a:gd name="connsiteY15010" fmla="*/ 966502 h 4288440"/>
              <a:gd name="connsiteX15011" fmla="*/ 1958816 w 6624923"/>
              <a:gd name="connsiteY15011" fmla="*/ 957072 h 4288440"/>
              <a:gd name="connsiteX15012" fmla="*/ 1954149 w 6624923"/>
              <a:gd name="connsiteY15012" fmla="*/ 938308 h 4288440"/>
              <a:gd name="connsiteX15013" fmla="*/ 1949482 w 6624923"/>
              <a:gd name="connsiteY15013" fmla="*/ 938308 h 4288440"/>
              <a:gd name="connsiteX15014" fmla="*/ 1944814 w 6624923"/>
              <a:gd name="connsiteY15014" fmla="*/ 938308 h 4288440"/>
              <a:gd name="connsiteX15015" fmla="*/ 1944814 w 6624923"/>
              <a:gd name="connsiteY15015" fmla="*/ 942975 h 4288440"/>
              <a:gd name="connsiteX15016" fmla="*/ 1949482 w 6624923"/>
              <a:gd name="connsiteY15016" fmla="*/ 942975 h 4288440"/>
              <a:gd name="connsiteX15017" fmla="*/ 1954149 w 6624923"/>
              <a:gd name="connsiteY15017" fmla="*/ 942975 h 4288440"/>
              <a:gd name="connsiteX15018" fmla="*/ 1954149 w 6624923"/>
              <a:gd name="connsiteY15018" fmla="*/ 938308 h 4288440"/>
              <a:gd name="connsiteX15019" fmla="*/ 2029111 w 6624923"/>
              <a:gd name="connsiteY15019" fmla="*/ 910209 h 4288440"/>
              <a:gd name="connsiteX15020" fmla="*/ 2029111 w 6624923"/>
              <a:gd name="connsiteY15020" fmla="*/ 905542 h 4288440"/>
              <a:gd name="connsiteX15021" fmla="*/ 2029111 w 6624923"/>
              <a:gd name="connsiteY15021" fmla="*/ 900875 h 4288440"/>
              <a:gd name="connsiteX15022" fmla="*/ 2024443 w 6624923"/>
              <a:gd name="connsiteY15022" fmla="*/ 905542 h 4288440"/>
              <a:gd name="connsiteX15023" fmla="*/ 2024443 w 6624923"/>
              <a:gd name="connsiteY15023" fmla="*/ 910209 h 4288440"/>
              <a:gd name="connsiteX15024" fmla="*/ 2024443 w 6624923"/>
              <a:gd name="connsiteY15024" fmla="*/ 914876 h 4288440"/>
              <a:gd name="connsiteX15025" fmla="*/ 2024443 w 6624923"/>
              <a:gd name="connsiteY15025" fmla="*/ 914876 h 4288440"/>
              <a:gd name="connsiteX15026" fmla="*/ 2029111 w 6624923"/>
              <a:gd name="connsiteY15026" fmla="*/ 914876 h 4288440"/>
              <a:gd name="connsiteX15027" fmla="*/ 2029111 w 6624923"/>
              <a:gd name="connsiteY15027" fmla="*/ 910209 h 4288440"/>
              <a:gd name="connsiteX15028" fmla="*/ 2089976 w 6624923"/>
              <a:gd name="connsiteY15028" fmla="*/ 966502 h 4288440"/>
              <a:gd name="connsiteX15029" fmla="*/ 2085308 w 6624923"/>
              <a:gd name="connsiteY15029" fmla="*/ 961835 h 4288440"/>
              <a:gd name="connsiteX15030" fmla="*/ 2085308 w 6624923"/>
              <a:gd name="connsiteY15030" fmla="*/ 952405 h 4288440"/>
              <a:gd name="connsiteX15031" fmla="*/ 2085308 w 6624923"/>
              <a:gd name="connsiteY15031" fmla="*/ 942975 h 4288440"/>
              <a:gd name="connsiteX15032" fmla="*/ 2085308 w 6624923"/>
              <a:gd name="connsiteY15032" fmla="*/ 942975 h 4288440"/>
              <a:gd name="connsiteX15033" fmla="*/ 2089976 w 6624923"/>
              <a:gd name="connsiteY15033" fmla="*/ 942975 h 4288440"/>
              <a:gd name="connsiteX15034" fmla="*/ 2094643 w 6624923"/>
              <a:gd name="connsiteY15034" fmla="*/ 952405 h 4288440"/>
              <a:gd name="connsiteX15035" fmla="*/ 2094643 w 6624923"/>
              <a:gd name="connsiteY15035" fmla="*/ 961835 h 4288440"/>
              <a:gd name="connsiteX15036" fmla="*/ 2089976 w 6624923"/>
              <a:gd name="connsiteY15036" fmla="*/ 966502 h 4288440"/>
              <a:gd name="connsiteX15037" fmla="*/ 2089976 w 6624923"/>
              <a:gd name="connsiteY15037" fmla="*/ 966502 h 4288440"/>
              <a:gd name="connsiteX15038" fmla="*/ 970026 w 6624923"/>
              <a:gd name="connsiteY15038" fmla="*/ 957072 h 4288440"/>
              <a:gd name="connsiteX15039" fmla="*/ 955929 w 6624923"/>
              <a:gd name="connsiteY15039" fmla="*/ 947642 h 4288440"/>
              <a:gd name="connsiteX15040" fmla="*/ 951262 w 6624923"/>
              <a:gd name="connsiteY15040" fmla="*/ 933545 h 4288440"/>
              <a:gd name="connsiteX15041" fmla="*/ 946595 w 6624923"/>
              <a:gd name="connsiteY15041" fmla="*/ 919448 h 4288440"/>
              <a:gd name="connsiteX15042" fmla="*/ 941927 w 6624923"/>
              <a:gd name="connsiteY15042" fmla="*/ 896017 h 4288440"/>
              <a:gd name="connsiteX15043" fmla="*/ 951262 w 6624923"/>
              <a:gd name="connsiteY15043" fmla="*/ 877253 h 4288440"/>
              <a:gd name="connsiteX15044" fmla="*/ 974693 w 6624923"/>
              <a:gd name="connsiteY15044" fmla="*/ 853821 h 4288440"/>
              <a:gd name="connsiteX15045" fmla="*/ 1007459 w 6624923"/>
              <a:gd name="connsiteY15045" fmla="*/ 830390 h 4288440"/>
              <a:gd name="connsiteX15046" fmla="*/ 1021556 w 6624923"/>
              <a:gd name="connsiteY15046" fmla="*/ 811625 h 4288440"/>
              <a:gd name="connsiteX15047" fmla="*/ 1030891 w 6624923"/>
              <a:gd name="connsiteY15047" fmla="*/ 792861 h 4288440"/>
              <a:gd name="connsiteX15048" fmla="*/ 1035558 w 6624923"/>
              <a:gd name="connsiteY15048" fmla="*/ 783431 h 4288440"/>
              <a:gd name="connsiteX15049" fmla="*/ 1044893 w 6624923"/>
              <a:gd name="connsiteY15049" fmla="*/ 778764 h 4288440"/>
              <a:gd name="connsiteX15050" fmla="*/ 1054227 w 6624923"/>
              <a:gd name="connsiteY15050" fmla="*/ 778764 h 4288440"/>
              <a:gd name="connsiteX15051" fmla="*/ 1049560 w 6624923"/>
              <a:gd name="connsiteY15051" fmla="*/ 774097 h 4288440"/>
              <a:gd name="connsiteX15052" fmla="*/ 1044893 w 6624923"/>
              <a:gd name="connsiteY15052" fmla="*/ 769430 h 4288440"/>
              <a:gd name="connsiteX15053" fmla="*/ 1054227 w 6624923"/>
              <a:gd name="connsiteY15053" fmla="*/ 764762 h 4288440"/>
              <a:gd name="connsiteX15054" fmla="*/ 1058894 w 6624923"/>
              <a:gd name="connsiteY15054" fmla="*/ 760095 h 4288440"/>
              <a:gd name="connsiteX15055" fmla="*/ 1058894 w 6624923"/>
              <a:gd name="connsiteY15055" fmla="*/ 755333 h 4288440"/>
              <a:gd name="connsiteX15056" fmla="*/ 1058894 w 6624923"/>
              <a:gd name="connsiteY15056" fmla="*/ 750665 h 4288440"/>
              <a:gd name="connsiteX15057" fmla="*/ 1063562 w 6624923"/>
              <a:gd name="connsiteY15057" fmla="*/ 741236 h 4288440"/>
              <a:gd name="connsiteX15058" fmla="*/ 1068229 w 6624923"/>
              <a:gd name="connsiteY15058" fmla="*/ 731901 h 4288440"/>
              <a:gd name="connsiteX15059" fmla="*/ 1068229 w 6624923"/>
              <a:gd name="connsiteY15059" fmla="*/ 727234 h 4288440"/>
              <a:gd name="connsiteX15060" fmla="*/ 1072896 w 6624923"/>
              <a:gd name="connsiteY15060" fmla="*/ 717804 h 4288440"/>
              <a:gd name="connsiteX15061" fmla="*/ 1072896 w 6624923"/>
              <a:gd name="connsiteY15061" fmla="*/ 717804 h 4288440"/>
              <a:gd name="connsiteX15062" fmla="*/ 1077563 w 6624923"/>
              <a:gd name="connsiteY15062" fmla="*/ 713137 h 4288440"/>
              <a:gd name="connsiteX15063" fmla="*/ 1072896 w 6624923"/>
              <a:gd name="connsiteY15063" fmla="*/ 708470 h 4288440"/>
              <a:gd name="connsiteX15064" fmla="*/ 1072896 w 6624923"/>
              <a:gd name="connsiteY15064" fmla="*/ 703802 h 4288440"/>
              <a:gd name="connsiteX15065" fmla="*/ 1072896 w 6624923"/>
              <a:gd name="connsiteY15065" fmla="*/ 699135 h 4288440"/>
              <a:gd name="connsiteX15066" fmla="*/ 1077563 w 6624923"/>
              <a:gd name="connsiteY15066" fmla="*/ 703802 h 4288440"/>
              <a:gd name="connsiteX15067" fmla="*/ 1082231 w 6624923"/>
              <a:gd name="connsiteY15067" fmla="*/ 703802 h 4288440"/>
              <a:gd name="connsiteX15068" fmla="*/ 1091565 w 6624923"/>
              <a:gd name="connsiteY15068" fmla="*/ 708470 h 4288440"/>
              <a:gd name="connsiteX15069" fmla="*/ 1100900 w 6624923"/>
              <a:gd name="connsiteY15069" fmla="*/ 717899 h 4288440"/>
              <a:gd name="connsiteX15070" fmla="*/ 1100900 w 6624923"/>
              <a:gd name="connsiteY15070" fmla="*/ 717899 h 4288440"/>
              <a:gd name="connsiteX15071" fmla="*/ 1096232 w 6624923"/>
              <a:gd name="connsiteY15071" fmla="*/ 722567 h 4288440"/>
              <a:gd name="connsiteX15072" fmla="*/ 1096232 w 6624923"/>
              <a:gd name="connsiteY15072" fmla="*/ 722567 h 4288440"/>
              <a:gd name="connsiteX15073" fmla="*/ 1096232 w 6624923"/>
              <a:gd name="connsiteY15073" fmla="*/ 727234 h 4288440"/>
              <a:gd name="connsiteX15074" fmla="*/ 1096232 w 6624923"/>
              <a:gd name="connsiteY15074" fmla="*/ 736663 h 4288440"/>
              <a:gd name="connsiteX15075" fmla="*/ 1091565 w 6624923"/>
              <a:gd name="connsiteY15075" fmla="*/ 745998 h 4288440"/>
              <a:gd name="connsiteX15076" fmla="*/ 1086898 w 6624923"/>
              <a:gd name="connsiteY15076" fmla="*/ 750665 h 4288440"/>
              <a:gd name="connsiteX15077" fmla="*/ 1082231 w 6624923"/>
              <a:gd name="connsiteY15077" fmla="*/ 755333 h 4288440"/>
              <a:gd name="connsiteX15078" fmla="*/ 1072896 w 6624923"/>
              <a:gd name="connsiteY15078" fmla="*/ 755333 h 4288440"/>
              <a:gd name="connsiteX15079" fmla="*/ 1072896 w 6624923"/>
              <a:gd name="connsiteY15079" fmla="*/ 764667 h 4288440"/>
              <a:gd name="connsiteX15080" fmla="*/ 1068229 w 6624923"/>
              <a:gd name="connsiteY15080" fmla="*/ 769334 h 4288440"/>
              <a:gd name="connsiteX15081" fmla="*/ 1058894 w 6624923"/>
              <a:gd name="connsiteY15081" fmla="*/ 778669 h 4288440"/>
              <a:gd name="connsiteX15082" fmla="*/ 1054227 w 6624923"/>
              <a:gd name="connsiteY15082" fmla="*/ 792766 h 4288440"/>
              <a:gd name="connsiteX15083" fmla="*/ 1044893 w 6624923"/>
              <a:gd name="connsiteY15083" fmla="*/ 806863 h 4288440"/>
              <a:gd name="connsiteX15084" fmla="*/ 1035558 w 6624923"/>
              <a:gd name="connsiteY15084" fmla="*/ 825627 h 4288440"/>
              <a:gd name="connsiteX15085" fmla="*/ 1054322 w 6624923"/>
              <a:gd name="connsiteY15085" fmla="*/ 820960 h 4288440"/>
              <a:gd name="connsiteX15086" fmla="*/ 1063657 w 6624923"/>
              <a:gd name="connsiteY15086" fmla="*/ 820960 h 4288440"/>
              <a:gd name="connsiteX15087" fmla="*/ 1072991 w 6624923"/>
              <a:gd name="connsiteY15087" fmla="*/ 816293 h 4288440"/>
              <a:gd name="connsiteX15088" fmla="*/ 1082326 w 6624923"/>
              <a:gd name="connsiteY15088" fmla="*/ 797528 h 4288440"/>
              <a:gd name="connsiteX15089" fmla="*/ 1086993 w 6624923"/>
              <a:gd name="connsiteY15089" fmla="*/ 778764 h 4288440"/>
              <a:gd name="connsiteX15090" fmla="*/ 1091660 w 6624923"/>
              <a:gd name="connsiteY15090" fmla="*/ 764667 h 4288440"/>
              <a:gd name="connsiteX15091" fmla="*/ 1091660 w 6624923"/>
              <a:gd name="connsiteY15091" fmla="*/ 755333 h 4288440"/>
              <a:gd name="connsiteX15092" fmla="*/ 1096328 w 6624923"/>
              <a:gd name="connsiteY15092" fmla="*/ 750665 h 4288440"/>
              <a:gd name="connsiteX15093" fmla="*/ 1100995 w 6624923"/>
              <a:gd name="connsiteY15093" fmla="*/ 750665 h 4288440"/>
              <a:gd name="connsiteX15094" fmla="*/ 1100995 w 6624923"/>
              <a:gd name="connsiteY15094" fmla="*/ 760095 h 4288440"/>
              <a:gd name="connsiteX15095" fmla="*/ 1100995 w 6624923"/>
              <a:gd name="connsiteY15095" fmla="*/ 769525 h 4288440"/>
              <a:gd name="connsiteX15096" fmla="*/ 1100995 w 6624923"/>
              <a:gd name="connsiteY15096" fmla="*/ 783622 h 4288440"/>
              <a:gd name="connsiteX15097" fmla="*/ 1100995 w 6624923"/>
              <a:gd name="connsiteY15097" fmla="*/ 821150 h 4288440"/>
              <a:gd name="connsiteX15098" fmla="*/ 1124426 w 6624923"/>
              <a:gd name="connsiteY15098" fmla="*/ 821150 h 4288440"/>
              <a:gd name="connsiteX15099" fmla="*/ 1138523 w 6624923"/>
              <a:gd name="connsiteY15099" fmla="*/ 825818 h 4288440"/>
              <a:gd name="connsiteX15100" fmla="*/ 1147858 w 6624923"/>
              <a:gd name="connsiteY15100" fmla="*/ 830485 h 4288440"/>
              <a:gd name="connsiteX15101" fmla="*/ 1147858 w 6624923"/>
              <a:gd name="connsiteY15101" fmla="*/ 835152 h 4288440"/>
              <a:gd name="connsiteX15102" fmla="*/ 1138523 w 6624923"/>
              <a:gd name="connsiteY15102" fmla="*/ 844487 h 4288440"/>
              <a:gd name="connsiteX15103" fmla="*/ 1129189 w 6624923"/>
              <a:gd name="connsiteY15103" fmla="*/ 853821 h 4288440"/>
              <a:gd name="connsiteX15104" fmla="*/ 1124522 w 6624923"/>
              <a:gd name="connsiteY15104" fmla="*/ 853821 h 4288440"/>
              <a:gd name="connsiteX15105" fmla="*/ 1115187 w 6624923"/>
              <a:gd name="connsiteY15105" fmla="*/ 858488 h 4288440"/>
              <a:gd name="connsiteX15106" fmla="*/ 1101090 w 6624923"/>
              <a:gd name="connsiteY15106" fmla="*/ 858488 h 4288440"/>
              <a:gd name="connsiteX15107" fmla="*/ 1086993 w 6624923"/>
              <a:gd name="connsiteY15107" fmla="*/ 867918 h 4288440"/>
              <a:gd name="connsiteX15108" fmla="*/ 1082326 w 6624923"/>
              <a:gd name="connsiteY15108" fmla="*/ 872585 h 4288440"/>
              <a:gd name="connsiteX15109" fmla="*/ 1077659 w 6624923"/>
              <a:gd name="connsiteY15109" fmla="*/ 881920 h 4288440"/>
              <a:gd name="connsiteX15110" fmla="*/ 1072991 w 6624923"/>
              <a:gd name="connsiteY15110" fmla="*/ 872585 h 4288440"/>
              <a:gd name="connsiteX15111" fmla="*/ 1068324 w 6624923"/>
              <a:gd name="connsiteY15111" fmla="*/ 867918 h 4288440"/>
              <a:gd name="connsiteX15112" fmla="*/ 1054227 w 6624923"/>
              <a:gd name="connsiteY15112" fmla="*/ 867918 h 4288440"/>
              <a:gd name="connsiteX15113" fmla="*/ 1049560 w 6624923"/>
              <a:gd name="connsiteY15113" fmla="*/ 867918 h 4288440"/>
              <a:gd name="connsiteX15114" fmla="*/ 1044893 w 6624923"/>
              <a:gd name="connsiteY15114" fmla="*/ 867918 h 4288440"/>
              <a:gd name="connsiteX15115" fmla="*/ 1054227 w 6624923"/>
              <a:gd name="connsiteY15115" fmla="*/ 863251 h 4288440"/>
              <a:gd name="connsiteX15116" fmla="*/ 1058894 w 6624923"/>
              <a:gd name="connsiteY15116" fmla="*/ 858584 h 4288440"/>
              <a:gd name="connsiteX15117" fmla="*/ 1058894 w 6624923"/>
              <a:gd name="connsiteY15117" fmla="*/ 858584 h 4288440"/>
              <a:gd name="connsiteX15118" fmla="*/ 1049560 w 6624923"/>
              <a:gd name="connsiteY15118" fmla="*/ 853916 h 4288440"/>
              <a:gd name="connsiteX15119" fmla="*/ 1044893 w 6624923"/>
              <a:gd name="connsiteY15119" fmla="*/ 853916 h 4288440"/>
              <a:gd name="connsiteX15120" fmla="*/ 1035558 w 6624923"/>
              <a:gd name="connsiteY15120" fmla="*/ 853916 h 4288440"/>
              <a:gd name="connsiteX15121" fmla="*/ 1016794 w 6624923"/>
              <a:gd name="connsiteY15121" fmla="*/ 858584 h 4288440"/>
              <a:gd name="connsiteX15122" fmla="*/ 1012127 w 6624923"/>
              <a:gd name="connsiteY15122" fmla="*/ 853916 h 4288440"/>
              <a:gd name="connsiteX15123" fmla="*/ 1012127 w 6624923"/>
              <a:gd name="connsiteY15123" fmla="*/ 853916 h 4288440"/>
              <a:gd name="connsiteX15124" fmla="*/ 1002792 w 6624923"/>
              <a:gd name="connsiteY15124" fmla="*/ 853916 h 4288440"/>
              <a:gd name="connsiteX15125" fmla="*/ 998125 w 6624923"/>
              <a:gd name="connsiteY15125" fmla="*/ 853916 h 4288440"/>
              <a:gd name="connsiteX15126" fmla="*/ 993458 w 6624923"/>
              <a:gd name="connsiteY15126" fmla="*/ 858584 h 4288440"/>
              <a:gd name="connsiteX15127" fmla="*/ 993458 w 6624923"/>
              <a:gd name="connsiteY15127" fmla="*/ 863251 h 4288440"/>
              <a:gd name="connsiteX15128" fmla="*/ 998125 w 6624923"/>
              <a:gd name="connsiteY15128" fmla="*/ 863251 h 4288440"/>
              <a:gd name="connsiteX15129" fmla="*/ 1002792 w 6624923"/>
              <a:gd name="connsiteY15129" fmla="*/ 858584 h 4288440"/>
              <a:gd name="connsiteX15130" fmla="*/ 1002792 w 6624923"/>
              <a:gd name="connsiteY15130" fmla="*/ 863251 h 4288440"/>
              <a:gd name="connsiteX15131" fmla="*/ 998125 w 6624923"/>
              <a:gd name="connsiteY15131" fmla="*/ 867918 h 4288440"/>
              <a:gd name="connsiteX15132" fmla="*/ 988790 w 6624923"/>
              <a:gd name="connsiteY15132" fmla="*/ 867918 h 4288440"/>
              <a:gd name="connsiteX15133" fmla="*/ 984123 w 6624923"/>
              <a:gd name="connsiteY15133" fmla="*/ 867918 h 4288440"/>
              <a:gd name="connsiteX15134" fmla="*/ 970026 w 6624923"/>
              <a:gd name="connsiteY15134" fmla="*/ 877253 h 4288440"/>
              <a:gd name="connsiteX15135" fmla="*/ 965359 w 6624923"/>
              <a:gd name="connsiteY15135" fmla="*/ 891350 h 4288440"/>
              <a:gd name="connsiteX15136" fmla="*/ 960692 w 6624923"/>
              <a:gd name="connsiteY15136" fmla="*/ 896017 h 4288440"/>
              <a:gd name="connsiteX15137" fmla="*/ 960692 w 6624923"/>
              <a:gd name="connsiteY15137" fmla="*/ 896017 h 4288440"/>
              <a:gd name="connsiteX15138" fmla="*/ 965359 w 6624923"/>
              <a:gd name="connsiteY15138" fmla="*/ 891350 h 4288440"/>
              <a:gd name="connsiteX15139" fmla="*/ 979456 w 6624923"/>
              <a:gd name="connsiteY15139" fmla="*/ 891350 h 4288440"/>
              <a:gd name="connsiteX15140" fmla="*/ 974788 w 6624923"/>
              <a:gd name="connsiteY15140" fmla="*/ 896017 h 4288440"/>
              <a:gd name="connsiteX15141" fmla="*/ 970121 w 6624923"/>
              <a:gd name="connsiteY15141" fmla="*/ 910114 h 4288440"/>
              <a:gd name="connsiteX15142" fmla="*/ 974788 w 6624923"/>
              <a:gd name="connsiteY15142" fmla="*/ 919448 h 4288440"/>
              <a:gd name="connsiteX15143" fmla="*/ 979456 w 6624923"/>
              <a:gd name="connsiteY15143" fmla="*/ 938213 h 4288440"/>
              <a:gd name="connsiteX15144" fmla="*/ 984123 w 6624923"/>
              <a:gd name="connsiteY15144" fmla="*/ 942880 h 4288440"/>
              <a:gd name="connsiteX15145" fmla="*/ 988790 w 6624923"/>
              <a:gd name="connsiteY15145" fmla="*/ 947547 h 4288440"/>
              <a:gd name="connsiteX15146" fmla="*/ 998125 w 6624923"/>
              <a:gd name="connsiteY15146" fmla="*/ 956977 h 4288440"/>
              <a:gd name="connsiteX15147" fmla="*/ 1002792 w 6624923"/>
              <a:gd name="connsiteY15147" fmla="*/ 961644 h 4288440"/>
              <a:gd name="connsiteX15148" fmla="*/ 998125 w 6624923"/>
              <a:gd name="connsiteY15148" fmla="*/ 961644 h 4288440"/>
              <a:gd name="connsiteX15149" fmla="*/ 993458 w 6624923"/>
              <a:gd name="connsiteY15149" fmla="*/ 966311 h 4288440"/>
              <a:gd name="connsiteX15150" fmla="*/ 970026 w 6624923"/>
              <a:gd name="connsiteY15150" fmla="*/ 957072 h 4288440"/>
              <a:gd name="connsiteX15151" fmla="*/ 1077849 w 6624923"/>
              <a:gd name="connsiteY15151" fmla="*/ 844487 h 4288440"/>
              <a:gd name="connsiteX15152" fmla="*/ 1068515 w 6624923"/>
              <a:gd name="connsiteY15152" fmla="*/ 849154 h 4288440"/>
              <a:gd name="connsiteX15153" fmla="*/ 1063847 w 6624923"/>
              <a:gd name="connsiteY15153" fmla="*/ 853821 h 4288440"/>
              <a:gd name="connsiteX15154" fmla="*/ 1073182 w 6624923"/>
              <a:gd name="connsiteY15154" fmla="*/ 853821 h 4288440"/>
              <a:gd name="connsiteX15155" fmla="*/ 1077849 w 6624923"/>
              <a:gd name="connsiteY15155" fmla="*/ 849154 h 4288440"/>
              <a:gd name="connsiteX15156" fmla="*/ 1077849 w 6624923"/>
              <a:gd name="connsiteY15156" fmla="*/ 844487 h 4288440"/>
              <a:gd name="connsiteX15157" fmla="*/ 1063752 w 6624923"/>
              <a:gd name="connsiteY15157" fmla="*/ 839819 h 4288440"/>
              <a:gd name="connsiteX15158" fmla="*/ 1059085 w 6624923"/>
              <a:gd name="connsiteY15158" fmla="*/ 839819 h 4288440"/>
              <a:gd name="connsiteX15159" fmla="*/ 1059085 w 6624923"/>
              <a:gd name="connsiteY15159" fmla="*/ 844487 h 4288440"/>
              <a:gd name="connsiteX15160" fmla="*/ 1059085 w 6624923"/>
              <a:gd name="connsiteY15160" fmla="*/ 849154 h 4288440"/>
              <a:gd name="connsiteX15161" fmla="*/ 1059085 w 6624923"/>
              <a:gd name="connsiteY15161" fmla="*/ 849154 h 4288440"/>
              <a:gd name="connsiteX15162" fmla="*/ 1063752 w 6624923"/>
              <a:gd name="connsiteY15162" fmla="*/ 839819 h 4288440"/>
              <a:gd name="connsiteX15163" fmla="*/ 1035653 w 6624923"/>
              <a:gd name="connsiteY15163" fmla="*/ 839819 h 4288440"/>
              <a:gd name="connsiteX15164" fmla="*/ 1035653 w 6624923"/>
              <a:gd name="connsiteY15164" fmla="*/ 835152 h 4288440"/>
              <a:gd name="connsiteX15165" fmla="*/ 1030986 w 6624923"/>
              <a:gd name="connsiteY15165" fmla="*/ 835152 h 4288440"/>
              <a:gd name="connsiteX15166" fmla="*/ 1026319 w 6624923"/>
              <a:gd name="connsiteY15166" fmla="*/ 839819 h 4288440"/>
              <a:gd name="connsiteX15167" fmla="*/ 1021652 w 6624923"/>
              <a:gd name="connsiteY15167" fmla="*/ 839819 h 4288440"/>
              <a:gd name="connsiteX15168" fmla="*/ 1026319 w 6624923"/>
              <a:gd name="connsiteY15168" fmla="*/ 844487 h 4288440"/>
              <a:gd name="connsiteX15169" fmla="*/ 1030986 w 6624923"/>
              <a:gd name="connsiteY15169" fmla="*/ 844487 h 4288440"/>
              <a:gd name="connsiteX15170" fmla="*/ 1035653 w 6624923"/>
              <a:gd name="connsiteY15170" fmla="*/ 839819 h 4288440"/>
              <a:gd name="connsiteX15171" fmla="*/ 1035653 w 6624923"/>
              <a:gd name="connsiteY15171" fmla="*/ 839819 h 4288440"/>
              <a:gd name="connsiteX15172" fmla="*/ 2127504 w 6624923"/>
              <a:gd name="connsiteY15172" fmla="*/ 961835 h 4288440"/>
              <a:gd name="connsiteX15173" fmla="*/ 2127504 w 6624923"/>
              <a:gd name="connsiteY15173" fmla="*/ 957167 h 4288440"/>
              <a:gd name="connsiteX15174" fmla="*/ 2132171 w 6624923"/>
              <a:gd name="connsiteY15174" fmla="*/ 952500 h 4288440"/>
              <a:gd name="connsiteX15175" fmla="*/ 2141506 w 6624923"/>
              <a:gd name="connsiteY15175" fmla="*/ 947833 h 4288440"/>
              <a:gd name="connsiteX15176" fmla="*/ 2136839 w 6624923"/>
              <a:gd name="connsiteY15176" fmla="*/ 952500 h 4288440"/>
              <a:gd name="connsiteX15177" fmla="*/ 2136839 w 6624923"/>
              <a:gd name="connsiteY15177" fmla="*/ 957167 h 4288440"/>
              <a:gd name="connsiteX15178" fmla="*/ 2136839 w 6624923"/>
              <a:gd name="connsiteY15178" fmla="*/ 961835 h 4288440"/>
              <a:gd name="connsiteX15179" fmla="*/ 2132171 w 6624923"/>
              <a:gd name="connsiteY15179" fmla="*/ 966502 h 4288440"/>
              <a:gd name="connsiteX15180" fmla="*/ 2127504 w 6624923"/>
              <a:gd name="connsiteY15180" fmla="*/ 961835 h 4288440"/>
              <a:gd name="connsiteX15181" fmla="*/ 1082516 w 6624923"/>
              <a:gd name="connsiteY15181" fmla="*/ 947738 h 4288440"/>
              <a:gd name="connsiteX15182" fmla="*/ 1082516 w 6624923"/>
              <a:gd name="connsiteY15182" fmla="*/ 942975 h 4288440"/>
              <a:gd name="connsiteX15183" fmla="*/ 1082516 w 6624923"/>
              <a:gd name="connsiteY15183" fmla="*/ 933640 h 4288440"/>
              <a:gd name="connsiteX15184" fmla="*/ 1087184 w 6624923"/>
              <a:gd name="connsiteY15184" fmla="*/ 933640 h 4288440"/>
              <a:gd name="connsiteX15185" fmla="*/ 1091851 w 6624923"/>
              <a:gd name="connsiteY15185" fmla="*/ 938308 h 4288440"/>
              <a:gd name="connsiteX15186" fmla="*/ 1091851 w 6624923"/>
              <a:gd name="connsiteY15186" fmla="*/ 947738 h 4288440"/>
              <a:gd name="connsiteX15187" fmla="*/ 1091851 w 6624923"/>
              <a:gd name="connsiteY15187" fmla="*/ 952405 h 4288440"/>
              <a:gd name="connsiteX15188" fmla="*/ 1087184 w 6624923"/>
              <a:gd name="connsiteY15188" fmla="*/ 952405 h 4288440"/>
              <a:gd name="connsiteX15189" fmla="*/ 1082516 w 6624923"/>
              <a:gd name="connsiteY15189" fmla="*/ 947738 h 4288440"/>
              <a:gd name="connsiteX15190" fmla="*/ 2047875 w 6624923"/>
              <a:gd name="connsiteY15190" fmla="*/ 942975 h 4288440"/>
              <a:gd name="connsiteX15191" fmla="*/ 2052542 w 6624923"/>
              <a:gd name="connsiteY15191" fmla="*/ 938308 h 4288440"/>
              <a:gd name="connsiteX15192" fmla="*/ 2057210 w 6624923"/>
              <a:gd name="connsiteY15192" fmla="*/ 942975 h 4288440"/>
              <a:gd name="connsiteX15193" fmla="*/ 2052542 w 6624923"/>
              <a:gd name="connsiteY15193" fmla="*/ 947642 h 4288440"/>
              <a:gd name="connsiteX15194" fmla="*/ 2047875 w 6624923"/>
              <a:gd name="connsiteY15194" fmla="*/ 942975 h 4288440"/>
              <a:gd name="connsiteX15195" fmla="*/ 1429226 w 6624923"/>
              <a:gd name="connsiteY15195" fmla="*/ 933640 h 4288440"/>
              <a:gd name="connsiteX15196" fmla="*/ 1429226 w 6624923"/>
              <a:gd name="connsiteY15196" fmla="*/ 919544 h 4288440"/>
              <a:gd name="connsiteX15197" fmla="*/ 1433893 w 6624923"/>
              <a:gd name="connsiteY15197" fmla="*/ 914876 h 4288440"/>
              <a:gd name="connsiteX15198" fmla="*/ 1438561 w 6624923"/>
              <a:gd name="connsiteY15198" fmla="*/ 919544 h 4288440"/>
              <a:gd name="connsiteX15199" fmla="*/ 1443228 w 6624923"/>
              <a:gd name="connsiteY15199" fmla="*/ 933640 h 4288440"/>
              <a:gd name="connsiteX15200" fmla="*/ 1438561 w 6624923"/>
              <a:gd name="connsiteY15200" fmla="*/ 938308 h 4288440"/>
              <a:gd name="connsiteX15201" fmla="*/ 1433989 w 6624923"/>
              <a:gd name="connsiteY15201" fmla="*/ 942975 h 4288440"/>
              <a:gd name="connsiteX15202" fmla="*/ 1429322 w 6624923"/>
              <a:gd name="connsiteY15202" fmla="*/ 938308 h 4288440"/>
              <a:gd name="connsiteX15203" fmla="*/ 1429322 w 6624923"/>
              <a:gd name="connsiteY15203" fmla="*/ 933640 h 4288440"/>
              <a:gd name="connsiteX15204" fmla="*/ 998125 w 6624923"/>
              <a:gd name="connsiteY15204" fmla="*/ 928973 h 4288440"/>
              <a:gd name="connsiteX15205" fmla="*/ 998125 w 6624923"/>
              <a:gd name="connsiteY15205" fmla="*/ 924306 h 4288440"/>
              <a:gd name="connsiteX15206" fmla="*/ 998125 w 6624923"/>
              <a:gd name="connsiteY15206" fmla="*/ 914876 h 4288440"/>
              <a:gd name="connsiteX15207" fmla="*/ 998125 w 6624923"/>
              <a:gd name="connsiteY15207" fmla="*/ 905542 h 4288440"/>
              <a:gd name="connsiteX15208" fmla="*/ 1002792 w 6624923"/>
              <a:gd name="connsiteY15208" fmla="*/ 900875 h 4288440"/>
              <a:gd name="connsiteX15209" fmla="*/ 1007459 w 6624923"/>
              <a:gd name="connsiteY15209" fmla="*/ 910209 h 4288440"/>
              <a:gd name="connsiteX15210" fmla="*/ 1002792 w 6624923"/>
              <a:gd name="connsiteY15210" fmla="*/ 924306 h 4288440"/>
              <a:gd name="connsiteX15211" fmla="*/ 998125 w 6624923"/>
              <a:gd name="connsiteY15211" fmla="*/ 928973 h 4288440"/>
              <a:gd name="connsiteX15212" fmla="*/ 998125 w 6624923"/>
              <a:gd name="connsiteY15212" fmla="*/ 928973 h 4288440"/>
              <a:gd name="connsiteX15213" fmla="*/ 2094738 w 6624923"/>
              <a:gd name="connsiteY15213" fmla="*/ 928973 h 4288440"/>
              <a:gd name="connsiteX15214" fmla="*/ 2094738 w 6624923"/>
              <a:gd name="connsiteY15214" fmla="*/ 924306 h 4288440"/>
              <a:gd name="connsiteX15215" fmla="*/ 2099405 w 6624923"/>
              <a:gd name="connsiteY15215" fmla="*/ 924306 h 4288440"/>
              <a:gd name="connsiteX15216" fmla="*/ 2104073 w 6624923"/>
              <a:gd name="connsiteY15216" fmla="*/ 924306 h 4288440"/>
              <a:gd name="connsiteX15217" fmla="*/ 2108740 w 6624923"/>
              <a:gd name="connsiteY15217" fmla="*/ 928973 h 4288440"/>
              <a:gd name="connsiteX15218" fmla="*/ 2104073 w 6624923"/>
              <a:gd name="connsiteY15218" fmla="*/ 928973 h 4288440"/>
              <a:gd name="connsiteX15219" fmla="*/ 2099405 w 6624923"/>
              <a:gd name="connsiteY15219" fmla="*/ 933640 h 4288440"/>
              <a:gd name="connsiteX15220" fmla="*/ 2094738 w 6624923"/>
              <a:gd name="connsiteY15220" fmla="*/ 928973 h 4288440"/>
              <a:gd name="connsiteX15221" fmla="*/ 2094738 w 6624923"/>
              <a:gd name="connsiteY15221" fmla="*/ 928973 h 4288440"/>
              <a:gd name="connsiteX15222" fmla="*/ 2047875 w 6624923"/>
              <a:gd name="connsiteY15222" fmla="*/ 914876 h 4288440"/>
              <a:gd name="connsiteX15223" fmla="*/ 2052542 w 6624923"/>
              <a:gd name="connsiteY15223" fmla="*/ 905542 h 4288440"/>
              <a:gd name="connsiteX15224" fmla="*/ 2057210 w 6624923"/>
              <a:gd name="connsiteY15224" fmla="*/ 896112 h 4288440"/>
              <a:gd name="connsiteX15225" fmla="*/ 2061877 w 6624923"/>
              <a:gd name="connsiteY15225" fmla="*/ 886682 h 4288440"/>
              <a:gd name="connsiteX15226" fmla="*/ 2071211 w 6624923"/>
              <a:gd name="connsiteY15226" fmla="*/ 886682 h 4288440"/>
              <a:gd name="connsiteX15227" fmla="*/ 2071211 w 6624923"/>
              <a:gd name="connsiteY15227" fmla="*/ 896112 h 4288440"/>
              <a:gd name="connsiteX15228" fmla="*/ 2066544 w 6624923"/>
              <a:gd name="connsiteY15228" fmla="*/ 905542 h 4288440"/>
              <a:gd name="connsiteX15229" fmla="*/ 2061877 w 6624923"/>
              <a:gd name="connsiteY15229" fmla="*/ 914876 h 4288440"/>
              <a:gd name="connsiteX15230" fmla="*/ 2052542 w 6624923"/>
              <a:gd name="connsiteY15230" fmla="*/ 924306 h 4288440"/>
              <a:gd name="connsiteX15231" fmla="*/ 2052542 w 6624923"/>
              <a:gd name="connsiteY15231" fmla="*/ 919639 h 4288440"/>
              <a:gd name="connsiteX15232" fmla="*/ 2047875 w 6624923"/>
              <a:gd name="connsiteY15232" fmla="*/ 914876 h 4288440"/>
              <a:gd name="connsiteX15233" fmla="*/ 2141506 w 6624923"/>
              <a:gd name="connsiteY15233" fmla="*/ 910209 h 4288440"/>
              <a:gd name="connsiteX15234" fmla="*/ 2141506 w 6624923"/>
              <a:gd name="connsiteY15234" fmla="*/ 905542 h 4288440"/>
              <a:gd name="connsiteX15235" fmla="*/ 2146173 w 6624923"/>
              <a:gd name="connsiteY15235" fmla="*/ 900875 h 4288440"/>
              <a:gd name="connsiteX15236" fmla="*/ 2150840 w 6624923"/>
              <a:gd name="connsiteY15236" fmla="*/ 905542 h 4288440"/>
              <a:gd name="connsiteX15237" fmla="*/ 2150840 w 6624923"/>
              <a:gd name="connsiteY15237" fmla="*/ 910209 h 4288440"/>
              <a:gd name="connsiteX15238" fmla="*/ 2150840 w 6624923"/>
              <a:gd name="connsiteY15238" fmla="*/ 914876 h 4288440"/>
              <a:gd name="connsiteX15239" fmla="*/ 2146173 w 6624923"/>
              <a:gd name="connsiteY15239" fmla="*/ 914876 h 4288440"/>
              <a:gd name="connsiteX15240" fmla="*/ 2141506 w 6624923"/>
              <a:gd name="connsiteY15240" fmla="*/ 914876 h 4288440"/>
              <a:gd name="connsiteX15241" fmla="*/ 2141506 w 6624923"/>
              <a:gd name="connsiteY15241" fmla="*/ 910209 h 4288440"/>
              <a:gd name="connsiteX15242" fmla="*/ 1002792 w 6624923"/>
              <a:gd name="connsiteY15242" fmla="*/ 891445 h 4288440"/>
              <a:gd name="connsiteX15243" fmla="*/ 1007459 w 6624923"/>
              <a:gd name="connsiteY15243" fmla="*/ 886778 h 4288440"/>
              <a:gd name="connsiteX15244" fmla="*/ 1012127 w 6624923"/>
              <a:gd name="connsiteY15244" fmla="*/ 891445 h 4288440"/>
              <a:gd name="connsiteX15245" fmla="*/ 1007459 w 6624923"/>
              <a:gd name="connsiteY15245" fmla="*/ 896112 h 4288440"/>
              <a:gd name="connsiteX15246" fmla="*/ 1002792 w 6624923"/>
              <a:gd name="connsiteY15246" fmla="*/ 891445 h 4288440"/>
              <a:gd name="connsiteX15247" fmla="*/ 2108740 w 6624923"/>
              <a:gd name="connsiteY15247" fmla="*/ 882015 h 4288440"/>
              <a:gd name="connsiteX15248" fmla="*/ 2113407 w 6624923"/>
              <a:gd name="connsiteY15248" fmla="*/ 877348 h 4288440"/>
              <a:gd name="connsiteX15249" fmla="*/ 2118074 w 6624923"/>
              <a:gd name="connsiteY15249" fmla="*/ 882015 h 4288440"/>
              <a:gd name="connsiteX15250" fmla="*/ 2113407 w 6624923"/>
              <a:gd name="connsiteY15250" fmla="*/ 886682 h 4288440"/>
              <a:gd name="connsiteX15251" fmla="*/ 2108740 w 6624923"/>
              <a:gd name="connsiteY15251" fmla="*/ 882015 h 4288440"/>
              <a:gd name="connsiteX15252" fmla="*/ 2094738 w 6624923"/>
              <a:gd name="connsiteY15252" fmla="*/ 877348 h 4288440"/>
              <a:gd name="connsiteX15253" fmla="*/ 2094738 w 6624923"/>
              <a:gd name="connsiteY15253" fmla="*/ 868013 h 4288440"/>
              <a:gd name="connsiteX15254" fmla="*/ 2104073 w 6624923"/>
              <a:gd name="connsiteY15254" fmla="*/ 858584 h 4288440"/>
              <a:gd name="connsiteX15255" fmla="*/ 2108740 w 6624923"/>
              <a:gd name="connsiteY15255" fmla="*/ 853916 h 4288440"/>
              <a:gd name="connsiteX15256" fmla="*/ 2113407 w 6624923"/>
              <a:gd name="connsiteY15256" fmla="*/ 853916 h 4288440"/>
              <a:gd name="connsiteX15257" fmla="*/ 2113407 w 6624923"/>
              <a:gd name="connsiteY15257" fmla="*/ 858584 h 4288440"/>
              <a:gd name="connsiteX15258" fmla="*/ 2108740 w 6624923"/>
              <a:gd name="connsiteY15258" fmla="*/ 868013 h 4288440"/>
              <a:gd name="connsiteX15259" fmla="*/ 2104073 w 6624923"/>
              <a:gd name="connsiteY15259" fmla="*/ 872681 h 4288440"/>
              <a:gd name="connsiteX15260" fmla="*/ 2104073 w 6624923"/>
              <a:gd name="connsiteY15260" fmla="*/ 877348 h 4288440"/>
              <a:gd name="connsiteX15261" fmla="*/ 2099405 w 6624923"/>
              <a:gd name="connsiteY15261" fmla="*/ 882015 h 4288440"/>
              <a:gd name="connsiteX15262" fmla="*/ 2094738 w 6624923"/>
              <a:gd name="connsiteY15262" fmla="*/ 882015 h 4288440"/>
              <a:gd name="connsiteX15263" fmla="*/ 2094738 w 6624923"/>
              <a:gd name="connsiteY15263" fmla="*/ 877348 h 4288440"/>
              <a:gd name="connsiteX15264" fmla="*/ 1021556 w 6624923"/>
              <a:gd name="connsiteY15264" fmla="*/ 872681 h 4288440"/>
              <a:gd name="connsiteX15265" fmla="*/ 1021556 w 6624923"/>
              <a:gd name="connsiteY15265" fmla="*/ 868013 h 4288440"/>
              <a:gd name="connsiteX15266" fmla="*/ 1021556 w 6624923"/>
              <a:gd name="connsiteY15266" fmla="*/ 858584 h 4288440"/>
              <a:gd name="connsiteX15267" fmla="*/ 1026224 w 6624923"/>
              <a:gd name="connsiteY15267" fmla="*/ 858584 h 4288440"/>
              <a:gd name="connsiteX15268" fmla="*/ 1030891 w 6624923"/>
              <a:gd name="connsiteY15268" fmla="*/ 868013 h 4288440"/>
              <a:gd name="connsiteX15269" fmla="*/ 1030891 w 6624923"/>
              <a:gd name="connsiteY15269" fmla="*/ 872681 h 4288440"/>
              <a:gd name="connsiteX15270" fmla="*/ 1030891 w 6624923"/>
              <a:gd name="connsiteY15270" fmla="*/ 877348 h 4288440"/>
              <a:gd name="connsiteX15271" fmla="*/ 1021556 w 6624923"/>
              <a:gd name="connsiteY15271" fmla="*/ 872681 h 4288440"/>
              <a:gd name="connsiteX15272" fmla="*/ 1982248 w 6624923"/>
              <a:gd name="connsiteY15272" fmla="*/ 872681 h 4288440"/>
              <a:gd name="connsiteX15273" fmla="*/ 1986915 w 6624923"/>
              <a:gd name="connsiteY15273" fmla="*/ 868013 h 4288440"/>
              <a:gd name="connsiteX15274" fmla="*/ 1991582 w 6624923"/>
              <a:gd name="connsiteY15274" fmla="*/ 868013 h 4288440"/>
              <a:gd name="connsiteX15275" fmla="*/ 1991582 w 6624923"/>
              <a:gd name="connsiteY15275" fmla="*/ 858584 h 4288440"/>
              <a:gd name="connsiteX15276" fmla="*/ 1996250 w 6624923"/>
              <a:gd name="connsiteY15276" fmla="*/ 853916 h 4288440"/>
              <a:gd name="connsiteX15277" fmla="*/ 2000917 w 6624923"/>
              <a:gd name="connsiteY15277" fmla="*/ 849249 h 4288440"/>
              <a:gd name="connsiteX15278" fmla="*/ 2005584 w 6624923"/>
              <a:gd name="connsiteY15278" fmla="*/ 849249 h 4288440"/>
              <a:gd name="connsiteX15279" fmla="*/ 2005584 w 6624923"/>
              <a:gd name="connsiteY15279" fmla="*/ 858679 h 4288440"/>
              <a:gd name="connsiteX15280" fmla="*/ 2005584 w 6624923"/>
              <a:gd name="connsiteY15280" fmla="*/ 868109 h 4288440"/>
              <a:gd name="connsiteX15281" fmla="*/ 2000917 w 6624923"/>
              <a:gd name="connsiteY15281" fmla="*/ 872776 h 4288440"/>
              <a:gd name="connsiteX15282" fmla="*/ 1986820 w 6624923"/>
              <a:gd name="connsiteY15282" fmla="*/ 877443 h 4288440"/>
              <a:gd name="connsiteX15283" fmla="*/ 1982248 w 6624923"/>
              <a:gd name="connsiteY15283" fmla="*/ 872681 h 4288440"/>
              <a:gd name="connsiteX15284" fmla="*/ 2127504 w 6624923"/>
              <a:gd name="connsiteY15284" fmla="*/ 872681 h 4288440"/>
              <a:gd name="connsiteX15285" fmla="*/ 2136839 w 6624923"/>
              <a:gd name="connsiteY15285" fmla="*/ 868013 h 4288440"/>
              <a:gd name="connsiteX15286" fmla="*/ 2141506 w 6624923"/>
              <a:gd name="connsiteY15286" fmla="*/ 872681 h 4288440"/>
              <a:gd name="connsiteX15287" fmla="*/ 2136839 w 6624923"/>
              <a:gd name="connsiteY15287" fmla="*/ 877348 h 4288440"/>
              <a:gd name="connsiteX15288" fmla="*/ 2132171 w 6624923"/>
              <a:gd name="connsiteY15288" fmla="*/ 877348 h 4288440"/>
              <a:gd name="connsiteX15289" fmla="*/ 2127504 w 6624923"/>
              <a:gd name="connsiteY15289" fmla="*/ 877348 h 4288440"/>
              <a:gd name="connsiteX15290" fmla="*/ 2127504 w 6624923"/>
              <a:gd name="connsiteY15290" fmla="*/ 872681 h 4288440"/>
              <a:gd name="connsiteX15291" fmla="*/ 1963484 w 6624923"/>
              <a:gd name="connsiteY15291" fmla="*/ 853916 h 4288440"/>
              <a:gd name="connsiteX15292" fmla="*/ 1958816 w 6624923"/>
              <a:gd name="connsiteY15292" fmla="*/ 853916 h 4288440"/>
              <a:gd name="connsiteX15293" fmla="*/ 1958816 w 6624923"/>
              <a:gd name="connsiteY15293" fmla="*/ 849249 h 4288440"/>
              <a:gd name="connsiteX15294" fmla="*/ 1963484 w 6624923"/>
              <a:gd name="connsiteY15294" fmla="*/ 844582 h 4288440"/>
              <a:gd name="connsiteX15295" fmla="*/ 1968151 w 6624923"/>
              <a:gd name="connsiteY15295" fmla="*/ 844582 h 4288440"/>
              <a:gd name="connsiteX15296" fmla="*/ 1977485 w 6624923"/>
              <a:gd name="connsiteY15296" fmla="*/ 849249 h 4288440"/>
              <a:gd name="connsiteX15297" fmla="*/ 1977485 w 6624923"/>
              <a:gd name="connsiteY15297" fmla="*/ 849249 h 4288440"/>
              <a:gd name="connsiteX15298" fmla="*/ 1972818 w 6624923"/>
              <a:gd name="connsiteY15298" fmla="*/ 853916 h 4288440"/>
              <a:gd name="connsiteX15299" fmla="*/ 1963484 w 6624923"/>
              <a:gd name="connsiteY15299" fmla="*/ 853916 h 4288440"/>
              <a:gd name="connsiteX15300" fmla="*/ 2094738 w 6624923"/>
              <a:gd name="connsiteY15300" fmla="*/ 849154 h 4288440"/>
              <a:gd name="connsiteX15301" fmla="*/ 2099405 w 6624923"/>
              <a:gd name="connsiteY15301" fmla="*/ 844487 h 4288440"/>
              <a:gd name="connsiteX15302" fmla="*/ 2104073 w 6624923"/>
              <a:gd name="connsiteY15302" fmla="*/ 849154 h 4288440"/>
              <a:gd name="connsiteX15303" fmla="*/ 2099405 w 6624923"/>
              <a:gd name="connsiteY15303" fmla="*/ 853821 h 4288440"/>
              <a:gd name="connsiteX15304" fmla="*/ 2094738 w 6624923"/>
              <a:gd name="connsiteY15304" fmla="*/ 849154 h 4288440"/>
              <a:gd name="connsiteX15305" fmla="*/ 2118170 w 6624923"/>
              <a:gd name="connsiteY15305" fmla="*/ 849154 h 4288440"/>
              <a:gd name="connsiteX15306" fmla="*/ 2122837 w 6624923"/>
              <a:gd name="connsiteY15306" fmla="*/ 844487 h 4288440"/>
              <a:gd name="connsiteX15307" fmla="*/ 2127504 w 6624923"/>
              <a:gd name="connsiteY15307" fmla="*/ 849154 h 4288440"/>
              <a:gd name="connsiteX15308" fmla="*/ 2122837 w 6624923"/>
              <a:gd name="connsiteY15308" fmla="*/ 853821 h 4288440"/>
              <a:gd name="connsiteX15309" fmla="*/ 2118170 w 6624923"/>
              <a:gd name="connsiteY15309" fmla="*/ 849154 h 4288440"/>
              <a:gd name="connsiteX15310" fmla="*/ 2038445 w 6624923"/>
              <a:gd name="connsiteY15310" fmla="*/ 844487 h 4288440"/>
              <a:gd name="connsiteX15311" fmla="*/ 2043113 w 6624923"/>
              <a:gd name="connsiteY15311" fmla="*/ 839819 h 4288440"/>
              <a:gd name="connsiteX15312" fmla="*/ 2047780 w 6624923"/>
              <a:gd name="connsiteY15312" fmla="*/ 835152 h 4288440"/>
              <a:gd name="connsiteX15313" fmla="*/ 2052447 w 6624923"/>
              <a:gd name="connsiteY15313" fmla="*/ 835152 h 4288440"/>
              <a:gd name="connsiteX15314" fmla="*/ 2047875 w 6624923"/>
              <a:gd name="connsiteY15314" fmla="*/ 844487 h 4288440"/>
              <a:gd name="connsiteX15315" fmla="*/ 2043208 w 6624923"/>
              <a:gd name="connsiteY15315" fmla="*/ 849154 h 4288440"/>
              <a:gd name="connsiteX15316" fmla="*/ 2038445 w 6624923"/>
              <a:gd name="connsiteY15316" fmla="*/ 844487 h 4288440"/>
              <a:gd name="connsiteX15317" fmla="*/ 2132171 w 6624923"/>
              <a:gd name="connsiteY15317" fmla="*/ 839819 h 4288440"/>
              <a:gd name="connsiteX15318" fmla="*/ 2127504 w 6624923"/>
              <a:gd name="connsiteY15318" fmla="*/ 830390 h 4288440"/>
              <a:gd name="connsiteX15319" fmla="*/ 2127504 w 6624923"/>
              <a:gd name="connsiteY15319" fmla="*/ 825722 h 4288440"/>
              <a:gd name="connsiteX15320" fmla="*/ 2127504 w 6624923"/>
              <a:gd name="connsiteY15320" fmla="*/ 821055 h 4288440"/>
              <a:gd name="connsiteX15321" fmla="*/ 2136839 w 6624923"/>
              <a:gd name="connsiteY15321" fmla="*/ 825722 h 4288440"/>
              <a:gd name="connsiteX15322" fmla="*/ 2141506 w 6624923"/>
              <a:gd name="connsiteY15322" fmla="*/ 830390 h 4288440"/>
              <a:gd name="connsiteX15323" fmla="*/ 2150840 w 6624923"/>
              <a:gd name="connsiteY15323" fmla="*/ 835057 h 4288440"/>
              <a:gd name="connsiteX15324" fmla="*/ 2150840 w 6624923"/>
              <a:gd name="connsiteY15324" fmla="*/ 839724 h 4288440"/>
              <a:gd name="connsiteX15325" fmla="*/ 2146173 w 6624923"/>
              <a:gd name="connsiteY15325" fmla="*/ 839724 h 4288440"/>
              <a:gd name="connsiteX15326" fmla="*/ 2141506 w 6624923"/>
              <a:gd name="connsiteY15326" fmla="*/ 839724 h 4288440"/>
              <a:gd name="connsiteX15327" fmla="*/ 2132171 w 6624923"/>
              <a:gd name="connsiteY15327" fmla="*/ 839724 h 4288440"/>
              <a:gd name="connsiteX15328" fmla="*/ 2061877 w 6624923"/>
              <a:gd name="connsiteY15328" fmla="*/ 830390 h 4288440"/>
              <a:gd name="connsiteX15329" fmla="*/ 2066544 w 6624923"/>
              <a:gd name="connsiteY15329" fmla="*/ 825722 h 4288440"/>
              <a:gd name="connsiteX15330" fmla="*/ 2071211 w 6624923"/>
              <a:gd name="connsiteY15330" fmla="*/ 821055 h 4288440"/>
              <a:gd name="connsiteX15331" fmla="*/ 2075879 w 6624923"/>
              <a:gd name="connsiteY15331" fmla="*/ 825722 h 4288440"/>
              <a:gd name="connsiteX15332" fmla="*/ 2075879 w 6624923"/>
              <a:gd name="connsiteY15332" fmla="*/ 825722 h 4288440"/>
              <a:gd name="connsiteX15333" fmla="*/ 2071211 w 6624923"/>
              <a:gd name="connsiteY15333" fmla="*/ 835152 h 4288440"/>
              <a:gd name="connsiteX15334" fmla="*/ 2061877 w 6624923"/>
              <a:gd name="connsiteY15334" fmla="*/ 830390 h 4288440"/>
              <a:gd name="connsiteX15335" fmla="*/ 1982248 w 6624923"/>
              <a:gd name="connsiteY15335" fmla="*/ 825722 h 4288440"/>
              <a:gd name="connsiteX15336" fmla="*/ 1968151 w 6624923"/>
              <a:gd name="connsiteY15336" fmla="*/ 825722 h 4288440"/>
              <a:gd name="connsiteX15337" fmla="*/ 1958816 w 6624923"/>
              <a:gd name="connsiteY15337" fmla="*/ 816293 h 4288440"/>
              <a:gd name="connsiteX15338" fmla="*/ 1954149 w 6624923"/>
              <a:gd name="connsiteY15338" fmla="*/ 811625 h 4288440"/>
              <a:gd name="connsiteX15339" fmla="*/ 1944814 w 6624923"/>
              <a:gd name="connsiteY15339" fmla="*/ 811625 h 4288440"/>
              <a:gd name="connsiteX15340" fmla="*/ 1940147 w 6624923"/>
              <a:gd name="connsiteY15340" fmla="*/ 816293 h 4288440"/>
              <a:gd name="connsiteX15341" fmla="*/ 1930813 w 6624923"/>
              <a:gd name="connsiteY15341" fmla="*/ 811625 h 4288440"/>
              <a:gd name="connsiteX15342" fmla="*/ 1926146 w 6624923"/>
              <a:gd name="connsiteY15342" fmla="*/ 806958 h 4288440"/>
              <a:gd name="connsiteX15343" fmla="*/ 1930813 w 6624923"/>
              <a:gd name="connsiteY15343" fmla="*/ 806958 h 4288440"/>
              <a:gd name="connsiteX15344" fmla="*/ 1940147 w 6624923"/>
              <a:gd name="connsiteY15344" fmla="*/ 806958 h 4288440"/>
              <a:gd name="connsiteX15345" fmla="*/ 1949482 w 6624923"/>
              <a:gd name="connsiteY15345" fmla="*/ 806958 h 4288440"/>
              <a:gd name="connsiteX15346" fmla="*/ 1954149 w 6624923"/>
              <a:gd name="connsiteY15346" fmla="*/ 806958 h 4288440"/>
              <a:gd name="connsiteX15347" fmla="*/ 1963484 w 6624923"/>
              <a:gd name="connsiteY15347" fmla="*/ 811625 h 4288440"/>
              <a:gd name="connsiteX15348" fmla="*/ 1972818 w 6624923"/>
              <a:gd name="connsiteY15348" fmla="*/ 816293 h 4288440"/>
              <a:gd name="connsiteX15349" fmla="*/ 1982153 w 6624923"/>
              <a:gd name="connsiteY15349" fmla="*/ 811625 h 4288440"/>
              <a:gd name="connsiteX15350" fmla="*/ 2000917 w 6624923"/>
              <a:gd name="connsiteY15350" fmla="*/ 811625 h 4288440"/>
              <a:gd name="connsiteX15351" fmla="*/ 2005584 w 6624923"/>
              <a:gd name="connsiteY15351" fmla="*/ 811625 h 4288440"/>
              <a:gd name="connsiteX15352" fmla="*/ 2010251 w 6624923"/>
              <a:gd name="connsiteY15352" fmla="*/ 806958 h 4288440"/>
              <a:gd name="connsiteX15353" fmla="*/ 2014918 w 6624923"/>
              <a:gd name="connsiteY15353" fmla="*/ 797528 h 4288440"/>
              <a:gd name="connsiteX15354" fmla="*/ 2024253 w 6624923"/>
              <a:gd name="connsiteY15354" fmla="*/ 806958 h 4288440"/>
              <a:gd name="connsiteX15355" fmla="*/ 2028920 w 6624923"/>
              <a:gd name="connsiteY15355" fmla="*/ 816293 h 4288440"/>
              <a:gd name="connsiteX15356" fmla="*/ 2024253 w 6624923"/>
              <a:gd name="connsiteY15356" fmla="*/ 811625 h 4288440"/>
              <a:gd name="connsiteX15357" fmla="*/ 2019586 w 6624923"/>
              <a:gd name="connsiteY15357" fmla="*/ 816293 h 4288440"/>
              <a:gd name="connsiteX15358" fmla="*/ 2010251 w 6624923"/>
              <a:gd name="connsiteY15358" fmla="*/ 820960 h 4288440"/>
              <a:gd name="connsiteX15359" fmla="*/ 2000917 w 6624923"/>
              <a:gd name="connsiteY15359" fmla="*/ 825627 h 4288440"/>
              <a:gd name="connsiteX15360" fmla="*/ 1996250 w 6624923"/>
              <a:gd name="connsiteY15360" fmla="*/ 830294 h 4288440"/>
              <a:gd name="connsiteX15361" fmla="*/ 1991582 w 6624923"/>
              <a:gd name="connsiteY15361" fmla="*/ 830294 h 4288440"/>
              <a:gd name="connsiteX15362" fmla="*/ 1982248 w 6624923"/>
              <a:gd name="connsiteY15362" fmla="*/ 825722 h 4288440"/>
              <a:gd name="connsiteX15363" fmla="*/ 1560481 w 6624923"/>
              <a:gd name="connsiteY15363" fmla="*/ 821055 h 4288440"/>
              <a:gd name="connsiteX15364" fmla="*/ 1560481 w 6624923"/>
              <a:gd name="connsiteY15364" fmla="*/ 821055 h 4288440"/>
              <a:gd name="connsiteX15365" fmla="*/ 1565148 w 6624923"/>
              <a:gd name="connsiteY15365" fmla="*/ 821055 h 4288440"/>
              <a:gd name="connsiteX15366" fmla="*/ 1569815 w 6624923"/>
              <a:gd name="connsiteY15366" fmla="*/ 825722 h 4288440"/>
              <a:gd name="connsiteX15367" fmla="*/ 1565148 w 6624923"/>
              <a:gd name="connsiteY15367" fmla="*/ 825722 h 4288440"/>
              <a:gd name="connsiteX15368" fmla="*/ 1560481 w 6624923"/>
              <a:gd name="connsiteY15368" fmla="*/ 821055 h 4288440"/>
              <a:gd name="connsiteX15369" fmla="*/ 2038445 w 6624923"/>
              <a:gd name="connsiteY15369" fmla="*/ 821055 h 4288440"/>
              <a:gd name="connsiteX15370" fmla="*/ 2043113 w 6624923"/>
              <a:gd name="connsiteY15370" fmla="*/ 806958 h 4288440"/>
              <a:gd name="connsiteX15371" fmla="*/ 2052447 w 6624923"/>
              <a:gd name="connsiteY15371" fmla="*/ 806958 h 4288440"/>
              <a:gd name="connsiteX15372" fmla="*/ 2052447 w 6624923"/>
              <a:gd name="connsiteY15372" fmla="*/ 811625 h 4288440"/>
              <a:gd name="connsiteX15373" fmla="*/ 2047875 w 6624923"/>
              <a:gd name="connsiteY15373" fmla="*/ 816388 h 4288440"/>
              <a:gd name="connsiteX15374" fmla="*/ 2038445 w 6624923"/>
              <a:gd name="connsiteY15374" fmla="*/ 821055 h 4288440"/>
              <a:gd name="connsiteX15375" fmla="*/ 2038445 w 6624923"/>
              <a:gd name="connsiteY15375" fmla="*/ 821055 h 4288440"/>
              <a:gd name="connsiteX15376" fmla="*/ 2146268 w 6624923"/>
              <a:gd name="connsiteY15376" fmla="*/ 821055 h 4288440"/>
              <a:gd name="connsiteX15377" fmla="*/ 2136934 w 6624923"/>
              <a:gd name="connsiteY15377" fmla="*/ 816388 h 4288440"/>
              <a:gd name="connsiteX15378" fmla="*/ 2136934 w 6624923"/>
              <a:gd name="connsiteY15378" fmla="*/ 811721 h 4288440"/>
              <a:gd name="connsiteX15379" fmla="*/ 2141601 w 6624923"/>
              <a:gd name="connsiteY15379" fmla="*/ 802386 h 4288440"/>
              <a:gd name="connsiteX15380" fmla="*/ 2155698 w 6624923"/>
              <a:gd name="connsiteY15380" fmla="*/ 797719 h 4288440"/>
              <a:gd name="connsiteX15381" fmla="*/ 2165033 w 6624923"/>
              <a:gd name="connsiteY15381" fmla="*/ 797719 h 4288440"/>
              <a:gd name="connsiteX15382" fmla="*/ 2165033 w 6624923"/>
              <a:gd name="connsiteY15382" fmla="*/ 807149 h 4288440"/>
              <a:gd name="connsiteX15383" fmla="*/ 2165033 w 6624923"/>
              <a:gd name="connsiteY15383" fmla="*/ 816483 h 4288440"/>
              <a:gd name="connsiteX15384" fmla="*/ 2160365 w 6624923"/>
              <a:gd name="connsiteY15384" fmla="*/ 821150 h 4288440"/>
              <a:gd name="connsiteX15385" fmla="*/ 2155698 w 6624923"/>
              <a:gd name="connsiteY15385" fmla="*/ 825818 h 4288440"/>
              <a:gd name="connsiteX15386" fmla="*/ 2146268 w 6624923"/>
              <a:gd name="connsiteY15386" fmla="*/ 821055 h 4288440"/>
              <a:gd name="connsiteX15387" fmla="*/ 2118170 w 6624923"/>
              <a:gd name="connsiteY15387" fmla="*/ 811625 h 4288440"/>
              <a:gd name="connsiteX15388" fmla="*/ 2122837 w 6624923"/>
              <a:gd name="connsiteY15388" fmla="*/ 806958 h 4288440"/>
              <a:gd name="connsiteX15389" fmla="*/ 2127504 w 6624923"/>
              <a:gd name="connsiteY15389" fmla="*/ 811625 h 4288440"/>
              <a:gd name="connsiteX15390" fmla="*/ 2122837 w 6624923"/>
              <a:gd name="connsiteY15390" fmla="*/ 816293 h 4288440"/>
              <a:gd name="connsiteX15391" fmla="*/ 2118170 w 6624923"/>
              <a:gd name="connsiteY15391" fmla="*/ 811625 h 4288440"/>
              <a:gd name="connsiteX15392" fmla="*/ 1888522 w 6624923"/>
              <a:gd name="connsiteY15392" fmla="*/ 806958 h 4288440"/>
              <a:gd name="connsiteX15393" fmla="*/ 1883855 w 6624923"/>
              <a:gd name="connsiteY15393" fmla="*/ 797528 h 4288440"/>
              <a:gd name="connsiteX15394" fmla="*/ 1888522 w 6624923"/>
              <a:gd name="connsiteY15394" fmla="*/ 797528 h 4288440"/>
              <a:gd name="connsiteX15395" fmla="*/ 1893189 w 6624923"/>
              <a:gd name="connsiteY15395" fmla="*/ 797528 h 4288440"/>
              <a:gd name="connsiteX15396" fmla="*/ 1897856 w 6624923"/>
              <a:gd name="connsiteY15396" fmla="*/ 792861 h 4288440"/>
              <a:gd name="connsiteX15397" fmla="*/ 1897856 w 6624923"/>
              <a:gd name="connsiteY15397" fmla="*/ 788194 h 4288440"/>
              <a:gd name="connsiteX15398" fmla="*/ 1902524 w 6624923"/>
              <a:gd name="connsiteY15398" fmla="*/ 792861 h 4288440"/>
              <a:gd name="connsiteX15399" fmla="*/ 1907191 w 6624923"/>
              <a:gd name="connsiteY15399" fmla="*/ 797528 h 4288440"/>
              <a:gd name="connsiteX15400" fmla="*/ 1902524 w 6624923"/>
              <a:gd name="connsiteY15400" fmla="*/ 802196 h 4288440"/>
              <a:gd name="connsiteX15401" fmla="*/ 1897856 w 6624923"/>
              <a:gd name="connsiteY15401" fmla="*/ 806863 h 4288440"/>
              <a:gd name="connsiteX15402" fmla="*/ 1888522 w 6624923"/>
              <a:gd name="connsiteY15402" fmla="*/ 806863 h 4288440"/>
              <a:gd name="connsiteX15403" fmla="*/ 2029111 w 6624923"/>
              <a:gd name="connsiteY15403" fmla="*/ 802291 h 4288440"/>
              <a:gd name="connsiteX15404" fmla="*/ 2033778 w 6624923"/>
              <a:gd name="connsiteY15404" fmla="*/ 792861 h 4288440"/>
              <a:gd name="connsiteX15405" fmla="*/ 2038445 w 6624923"/>
              <a:gd name="connsiteY15405" fmla="*/ 797528 h 4288440"/>
              <a:gd name="connsiteX15406" fmla="*/ 2033778 w 6624923"/>
              <a:gd name="connsiteY15406" fmla="*/ 802196 h 4288440"/>
              <a:gd name="connsiteX15407" fmla="*/ 2029111 w 6624923"/>
              <a:gd name="connsiteY15407" fmla="*/ 802196 h 4288440"/>
              <a:gd name="connsiteX15408" fmla="*/ 2085308 w 6624923"/>
              <a:gd name="connsiteY15408" fmla="*/ 792861 h 4288440"/>
              <a:gd name="connsiteX15409" fmla="*/ 2085308 w 6624923"/>
              <a:gd name="connsiteY15409" fmla="*/ 788194 h 4288440"/>
              <a:gd name="connsiteX15410" fmla="*/ 2089976 w 6624923"/>
              <a:gd name="connsiteY15410" fmla="*/ 788194 h 4288440"/>
              <a:gd name="connsiteX15411" fmla="*/ 2094643 w 6624923"/>
              <a:gd name="connsiteY15411" fmla="*/ 788194 h 4288440"/>
              <a:gd name="connsiteX15412" fmla="*/ 2099310 w 6624923"/>
              <a:gd name="connsiteY15412" fmla="*/ 792861 h 4288440"/>
              <a:gd name="connsiteX15413" fmla="*/ 2094643 w 6624923"/>
              <a:gd name="connsiteY15413" fmla="*/ 797528 h 4288440"/>
              <a:gd name="connsiteX15414" fmla="*/ 2089976 w 6624923"/>
              <a:gd name="connsiteY15414" fmla="*/ 797528 h 4288440"/>
              <a:gd name="connsiteX15415" fmla="*/ 2085308 w 6624923"/>
              <a:gd name="connsiteY15415" fmla="*/ 797528 h 4288440"/>
              <a:gd name="connsiteX15416" fmla="*/ 2085308 w 6624923"/>
              <a:gd name="connsiteY15416" fmla="*/ 792861 h 4288440"/>
              <a:gd name="connsiteX15417" fmla="*/ 1907286 w 6624923"/>
              <a:gd name="connsiteY15417" fmla="*/ 778859 h 4288440"/>
              <a:gd name="connsiteX15418" fmla="*/ 1907286 w 6624923"/>
              <a:gd name="connsiteY15418" fmla="*/ 774192 h 4288440"/>
              <a:gd name="connsiteX15419" fmla="*/ 1911953 w 6624923"/>
              <a:gd name="connsiteY15419" fmla="*/ 769525 h 4288440"/>
              <a:gd name="connsiteX15420" fmla="*/ 1916621 w 6624923"/>
              <a:gd name="connsiteY15420" fmla="*/ 764858 h 4288440"/>
              <a:gd name="connsiteX15421" fmla="*/ 1935385 w 6624923"/>
              <a:gd name="connsiteY15421" fmla="*/ 764858 h 4288440"/>
              <a:gd name="connsiteX15422" fmla="*/ 1949482 w 6624923"/>
              <a:gd name="connsiteY15422" fmla="*/ 769525 h 4288440"/>
              <a:gd name="connsiteX15423" fmla="*/ 1963579 w 6624923"/>
              <a:gd name="connsiteY15423" fmla="*/ 774192 h 4288440"/>
              <a:gd name="connsiteX15424" fmla="*/ 1968246 w 6624923"/>
              <a:gd name="connsiteY15424" fmla="*/ 778859 h 4288440"/>
              <a:gd name="connsiteX15425" fmla="*/ 1963579 w 6624923"/>
              <a:gd name="connsiteY15425" fmla="*/ 783527 h 4288440"/>
              <a:gd name="connsiteX15426" fmla="*/ 1958912 w 6624923"/>
              <a:gd name="connsiteY15426" fmla="*/ 788194 h 4288440"/>
              <a:gd name="connsiteX15427" fmla="*/ 1958912 w 6624923"/>
              <a:gd name="connsiteY15427" fmla="*/ 783527 h 4288440"/>
              <a:gd name="connsiteX15428" fmla="*/ 1958912 w 6624923"/>
              <a:gd name="connsiteY15428" fmla="*/ 778859 h 4288440"/>
              <a:gd name="connsiteX15429" fmla="*/ 1954244 w 6624923"/>
              <a:gd name="connsiteY15429" fmla="*/ 783527 h 4288440"/>
              <a:gd name="connsiteX15430" fmla="*/ 1944910 w 6624923"/>
              <a:gd name="connsiteY15430" fmla="*/ 788194 h 4288440"/>
              <a:gd name="connsiteX15431" fmla="*/ 1930813 w 6624923"/>
              <a:gd name="connsiteY15431" fmla="*/ 792861 h 4288440"/>
              <a:gd name="connsiteX15432" fmla="*/ 1916716 w 6624923"/>
              <a:gd name="connsiteY15432" fmla="*/ 788194 h 4288440"/>
              <a:gd name="connsiteX15433" fmla="*/ 1907286 w 6624923"/>
              <a:gd name="connsiteY15433" fmla="*/ 778859 h 4288440"/>
              <a:gd name="connsiteX15434" fmla="*/ 2141506 w 6624923"/>
              <a:gd name="connsiteY15434" fmla="*/ 788194 h 4288440"/>
              <a:gd name="connsiteX15435" fmla="*/ 2132171 w 6624923"/>
              <a:gd name="connsiteY15435" fmla="*/ 788194 h 4288440"/>
              <a:gd name="connsiteX15436" fmla="*/ 2132171 w 6624923"/>
              <a:gd name="connsiteY15436" fmla="*/ 778764 h 4288440"/>
              <a:gd name="connsiteX15437" fmla="*/ 2132171 w 6624923"/>
              <a:gd name="connsiteY15437" fmla="*/ 774097 h 4288440"/>
              <a:gd name="connsiteX15438" fmla="*/ 2136839 w 6624923"/>
              <a:gd name="connsiteY15438" fmla="*/ 774097 h 4288440"/>
              <a:gd name="connsiteX15439" fmla="*/ 2136839 w 6624923"/>
              <a:gd name="connsiteY15439" fmla="*/ 774097 h 4288440"/>
              <a:gd name="connsiteX15440" fmla="*/ 2141506 w 6624923"/>
              <a:gd name="connsiteY15440" fmla="*/ 769430 h 4288440"/>
              <a:gd name="connsiteX15441" fmla="*/ 2150840 w 6624923"/>
              <a:gd name="connsiteY15441" fmla="*/ 764762 h 4288440"/>
              <a:gd name="connsiteX15442" fmla="*/ 2155508 w 6624923"/>
              <a:gd name="connsiteY15442" fmla="*/ 764762 h 4288440"/>
              <a:gd name="connsiteX15443" fmla="*/ 2160175 w 6624923"/>
              <a:gd name="connsiteY15443" fmla="*/ 769430 h 4288440"/>
              <a:gd name="connsiteX15444" fmla="*/ 2164842 w 6624923"/>
              <a:gd name="connsiteY15444" fmla="*/ 769430 h 4288440"/>
              <a:gd name="connsiteX15445" fmla="*/ 2169509 w 6624923"/>
              <a:gd name="connsiteY15445" fmla="*/ 769430 h 4288440"/>
              <a:gd name="connsiteX15446" fmla="*/ 2164842 w 6624923"/>
              <a:gd name="connsiteY15446" fmla="*/ 764762 h 4288440"/>
              <a:gd name="connsiteX15447" fmla="*/ 2160175 w 6624923"/>
              <a:gd name="connsiteY15447" fmla="*/ 760095 h 4288440"/>
              <a:gd name="connsiteX15448" fmla="*/ 2164842 w 6624923"/>
              <a:gd name="connsiteY15448" fmla="*/ 755428 h 4288440"/>
              <a:gd name="connsiteX15449" fmla="*/ 2174177 w 6624923"/>
              <a:gd name="connsiteY15449" fmla="*/ 760095 h 4288440"/>
              <a:gd name="connsiteX15450" fmla="*/ 2183511 w 6624923"/>
              <a:gd name="connsiteY15450" fmla="*/ 774192 h 4288440"/>
              <a:gd name="connsiteX15451" fmla="*/ 2174177 w 6624923"/>
              <a:gd name="connsiteY15451" fmla="*/ 778859 h 4288440"/>
              <a:gd name="connsiteX15452" fmla="*/ 2164842 w 6624923"/>
              <a:gd name="connsiteY15452" fmla="*/ 778859 h 4288440"/>
              <a:gd name="connsiteX15453" fmla="*/ 2160175 w 6624923"/>
              <a:gd name="connsiteY15453" fmla="*/ 783527 h 4288440"/>
              <a:gd name="connsiteX15454" fmla="*/ 2160175 w 6624923"/>
              <a:gd name="connsiteY15454" fmla="*/ 792956 h 4288440"/>
              <a:gd name="connsiteX15455" fmla="*/ 2155508 w 6624923"/>
              <a:gd name="connsiteY15455" fmla="*/ 792956 h 4288440"/>
              <a:gd name="connsiteX15456" fmla="*/ 2150840 w 6624923"/>
              <a:gd name="connsiteY15456" fmla="*/ 792956 h 4288440"/>
              <a:gd name="connsiteX15457" fmla="*/ 2141506 w 6624923"/>
              <a:gd name="connsiteY15457" fmla="*/ 788194 h 4288440"/>
              <a:gd name="connsiteX15458" fmla="*/ 1982248 w 6624923"/>
              <a:gd name="connsiteY15458" fmla="*/ 778859 h 4288440"/>
              <a:gd name="connsiteX15459" fmla="*/ 1982248 w 6624923"/>
              <a:gd name="connsiteY15459" fmla="*/ 774192 h 4288440"/>
              <a:gd name="connsiteX15460" fmla="*/ 1977581 w 6624923"/>
              <a:gd name="connsiteY15460" fmla="*/ 778859 h 4288440"/>
              <a:gd name="connsiteX15461" fmla="*/ 1972913 w 6624923"/>
              <a:gd name="connsiteY15461" fmla="*/ 778859 h 4288440"/>
              <a:gd name="connsiteX15462" fmla="*/ 1977581 w 6624923"/>
              <a:gd name="connsiteY15462" fmla="*/ 774192 h 4288440"/>
              <a:gd name="connsiteX15463" fmla="*/ 1972913 w 6624923"/>
              <a:gd name="connsiteY15463" fmla="*/ 769525 h 4288440"/>
              <a:gd name="connsiteX15464" fmla="*/ 1972913 w 6624923"/>
              <a:gd name="connsiteY15464" fmla="*/ 764858 h 4288440"/>
              <a:gd name="connsiteX15465" fmla="*/ 1982248 w 6624923"/>
              <a:gd name="connsiteY15465" fmla="*/ 764858 h 4288440"/>
              <a:gd name="connsiteX15466" fmla="*/ 2001012 w 6624923"/>
              <a:gd name="connsiteY15466" fmla="*/ 778955 h 4288440"/>
              <a:gd name="connsiteX15467" fmla="*/ 2001012 w 6624923"/>
              <a:gd name="connsiteY15467" fmla="*/ 778955 h 4288440"/>
              <a:gd name="connsiteX15468" fmla="*/ 1996345 w 6624923"/>
              <a:gd name="connsiteY15468" fmla="*/ 783622 h 4288440"/>
              <a:gd name="connsiteX15469" fmla="*/ 1987010 w 6624923"/>
              <a:gd name="connsiteY15469" fmla="*/ 788289 h 4288440"/>
              <a:gd name="connsiteX15470" fmla="*/ 1982248 w 6624923"/>
              <a:gd name="connsiteY15470" fmla="*/ 778859 h 4288440"/>
              <a:gd name="connsiteX15471" fmla="*/ 2005679 w 6624923"/>
              <a:gd name="connsiteY15471" fmla="*/ 778859 h 4288440"/>
              <a:gd name="connsiteX15472" fmla="*/ 2010347 w 6624923"/>
              <a:gd name="connsiteY15472" fmla="*/ 769525 h 4288440"/>
              <a:gd name="connsiteX15473" fmla="*/ 2024443 w 6624923"/>
              <a:gd name="connsiteY15473" fmla="*/ 764858 h 4288440"/>
              <a:gd name="connsiteX15474" fmla="*/ 2038541 w 6624923"/>
              <a:gd name="connsiteY15474" fmla="*/ 764858 h 4288440"/>
              <a:gd name="connsiteX15475" fmla="*/ 2038541 w 6624923"/>
              <a:gd name="connsiteY15475" fmla="*/ 774287 h 4288440"/>
              <a:gd name="connsiteX15476" fmla="*/ 2038541 w 6624923"/>
              <a:gd name="connsiteY15476" fmla="*/ 778955 h 4288440"/>
              <a:gd name="connsiteX15477" fmla="*/ 2029206 w 6624923"/>
              <a:gd name="connsiteY15477" fmla="*/ 778955 h 4288440"/>
              <a:gd name="connsiteX15478" fmla="*/ 2019872 w 6624923"/>
              <a:gd name="connsiteY15478" fmla="*/ 778955 h 4288440"/>
              <a:gd name="connsiteX15479" fmla="*/ 2015204 w 6624923"/>
              <a:gd name="connsiteY15479" fmla="*/ 783622 h 4288440"/>
              <a:gd name="connsiteX15480" fmla="*/ 2010537 w 6624923"/>
              <a:gd name="connsiteY15480" fmla="*/ 788289 h 4288440"/>
              <a:gd name="connsiteX15481" fmla="*/ 2010537 w 6624923"/>
              <a:gd name="connsiteY15481" fmla="*/ 783622 h 4288440"/>
              <a:gd name="connsiteX15482" fmla="*/ 2005679 w 6624923"/>
              <a:gd name="connsiteY15482" fmla="*/ 778859 h 4288440"/>
              <a:gd name="connsiteX15483" fmla="*/ 1888522 w 6624923"/>
              <a:gd name="connsiteY15483" fmla="*/ 778859 h 4288440"/>
              <a:gd name="connsiteX15484" fmla="*/ 1897856 w 6624923"/>
              <a:gd name="connsiteY15484" fmla="*/ 778859 h 4288440"/>
              <a:gd name="connsiteX15485" fmla="*/ 1897856 w 6624923"/>
              <a:gd name="connsiteY15485" fmla="*/ 783527 h 4288440"/>
              <a:gd name="connsiteX15486" fmla="*/ 1893189 w 6624923"/>
              <a:gd name="connsiteY15486" fmla="*/ 783527 h 4288440"/>
              <a:gd name="connsiteX15487" fmla="*/ 1888522 w 6624923"/>
              <a:gd name="connsiteY15487" fmla="*/ 783527 h 4288440"/>
              <a:gd name="connsiteX15488" fmla="*/ 1888522 w 6624923"/>
              <a:gd name="connsiteY15488" fmla="*/ 778859 h 4288440"/>
              <a:gd name="connsiteX15489" fmla="*/ 1574578 w 6624923"/>
              <a:gd name="connsiteY15489" fmla="*/ 764762 h 4288440"/>
              <a:gd name="connsiteX15490" fmla="*/ 1555814 w 6624923"/>
              <a:gd name="connsiteY15490" fmla="*/ 745998 h 4288440"/>
              <a:gd name="connsiteX15491" fmla="*/ 1541717 w 6624923"/>
              <a:gd name="connsiteY15491" fmla="*/ 727234 h 4288440"/>
              <a:gd name="connsiteX15492" fmla="*/ 1537049 w 6624923"/>
              <a:gd name="connsiteY15492" fmla="*/ 708470 h 4288440"/>
              <a:gd name="connsiteX15493" fmla="*/ 1537049 w 6624923"/>
              <a:gd name="connsiteY15493" fmla="*/ 675608 h 4288440"/>
              <a:gd name="connsiteX15494" fmla="*/ 1537049 w 6624923"/>
              <a:gd name="connsiteY15494" fmla="*/ 652177 h 4288440"/>
              <a:gd name="connsiteX15495" fmla="*/ 1532382 w 6624923"/>
              <a:gd name="connsiteY15495" fmla="*/ 633413 h 4288440"/>
              <a:gd name="connsiteX15496" fmla="*/ 1523048 w 6624923"/>
              <a:gd name="connsiteY15496" fmla="*/ 623983 h 4288440"/>
              <a:gd name="connsiteX15497" fmla="*/ 1518380 w 6624923"/>
              <a:gd name="connsiteY15497" fmla="*/ 619315 h 4288440"/>
              <a:gd name="connsiteX15498" fmla="*/ 1513713 w 6624923"/>
              <a:gd name="connsiteY15498" fmla="*/ 614648 h 4288440"/>
              <a:gd name="connsiteX15499" fmla="*/ 1513713 w 6624923"/>
              <a:gd name="connsiteY15499" fmla="*/ 609981 h 4288440"/>
              <a:gd name="connsiteX15500" fmla="*/ 1513713 w 6624923"/>
              <a:gd name="connsiteY15500" fmla="*/ 595884 h 4288440"/>
              <a:gd name="connsiteX15501" fmla="*/ 1523048 w 6624923"/>
              <a:gd name="connsiteY15501" fmla="*/ 600551 h 4288440"/>
              <a:gd name="connsiteX15502" fmla="*/ 1527715 w 6624923"/>
              <a:gd name="connsiteY15502" fmla="*/ 609886 h 4288440"/>
              <a:gd name="connsiteX15503" fmla="*/ 1537049 w 6624923"/>
              <a:gd name="connsiteY15503" fmla="*/ 614553 h 4288440"/>
              <a:gd name="connsiteX15504" fmla="*/ 1551146 w 6624923"/>
              <a:gd name="connsiteY15504" fmla="*/ 623888 h 4288440"/>
              <a:gd name="connsiteX15505" fmla="*/ 1560576 w 6624923"/>
              <a:gd name="connsiteY15505" fmla="*/ 642652 h 4288440"/>
              <a:gd name="connsiteX15506" fmla="*/ 1569911 w 6624923"/>
              <a:gd name="connsiteY15506" fmla="*/ 666083 h 4288440"/>
              <a:gd name="connsiteX15507" fmla="*/ 1569911 w 6624923"/>
              <a:gd name="connsiteY15507" fmla="*/ 689515 h 4288440"/>
              <a:gd name="connsiteX15508" fmla="*/ 1574578 w 6624923"/>
              <a:gd name="connsiteY15508" fmla="*/ 712946 h 4288440"/>
              <a:gd name="connsiteX15509" fmla="*/ 1579245 w 6624923"/>
              <a:gd name="connsiteY15509" fmla="*/ 727043 h 4288440"/>
              <a:gd name="connsiteX15510" fmla="*/ 1583912 w 6624923"/>
              <a:gd name="connsiteY15510" fmla="*/ 741140 h 4288440"/>
              <a:gd name="connsiteX15511" fmla="*/ 1598009 w 6624923"/>
              <a:gd name="connsiteY15511" fmla="*/ 759905 h 4288440"/>
              <a:gd name="connsiteX15512" fmla="*/ 1612106 w 6624923"/>
              <a:gd name="connsiteY15512" fmla="*/ 769334 h 4288440"/>
              <a:gd name="connsiteX15513" fmla="*/ 1616774 w 6624923"/>
              <a:gd name="connsiteY15513" fmla="*/ 774002 h 4288440"/>
              <a:gd name="connsiteX15514" fmla="*/ 1612106 w 6624923"/>
              <a:gd name="connsiteY15514" fmla="*/ 778669 h 4288440"/>
              <a:gd name="connsiteX15515" fmla="*/ 1602772 w 6624923"/>
              <a:gd name="connsiteY15515" fmla="*/ 778669 h 4288440"/>
              <a:gd name="connsiteX15516" fmla="*/ 1574578 w 6624923"/>
              <a:gd name="connsiteY15516" fmla="*/ 764762 h 4288440"/>
              <a:gd name="connsiteX15517" fmla="*/ 2052542 w 6624923"/>
              <a:gd name="connsiteY15517" fmla="*/ 764762 h 4288440"/>
              <a:gd name="connsiteX15518" fmla="*/ 2057210 w 6624923"/>
              <a:gd name="connsiteY15518" fmla="*/ 760095 h 4288440"/>
              <a:gd name="connsiteX15519" fmla="*/ 2066544 w 6624923"/>
              <a:gd name="connsiteY15519" fmla="*/ 755428 h 4288440"/>
              <a:gd name="connsiteX15520" fmla="*/ 2066544 w 6624923"/>
              <a:gd name="connsiteY15520" fmla="*/ 760095 h 4288440"/>
              <a:gd name="connsiteX15521" fmla="*/ 2061877 w 6624923"/>
              <a:gd name="connsiteY15521" fmla="*/ 764762 h 4288440"/>
              <a:gd name="connsiteX15522" fmla="*/ 2057210 w 6624923"/>
              <a:gd name="connsiteY15522" fmla="*/ 774192 h 4288440"/>
              <a:gd name="connsiteX15523" fmla="*/ 2047875 w 6624923"/>
              <a:gd name="connsiteY15523" fmla="*/ 774192 h 4288440"/>
              <a:gd name="connsiteX15524" fmla="*/ 2047875 w 6624923"/>
              <a:gd name="connsiteY15524" fmla="*/ 769525 h 4288440"/>
              <a:gd name="connsiteX15525" fmla="*/ 2052542 w 6624923"/>
              <a:gd name="connsiteY15525" fmla="*/ 764762 h 4288440"/>
              <a:gd name="connsiteX15526" fmla="*/ 2108740 w 6624923"/>
              <a:gd name="connsiteY15526" fmla="*/ 760095 h 4288440"/>
              <a:gd name="connsiteX15527" fmla="*/ 2108740 w 6624923"/>
              <a:gd name="connsiteY15527" fmla="*/ 750665 h 4288440"/>
              <a:gd name="connsiteX15528" fmla="*/ 2104073 w 6624923"/>
              <a:gd name="connsiteY15528" fmla="*/ 755333 h 4288440"/>
              <a:gd name="connsiteX15529" fmla="*/ 2099405 w 6624923"/>
              <a:gd name="connsiteY15529" fmla="*/ 760000 h 4288440"/>
              <a:gd name="connsiteX15530" fmla="*/ 2085308 w 6624923"/>
              <a:gd name="connsiteY15530" fmla="*/ 764667 h 4288440"/>
              <a:gd name="connsiteX15531" fmla="*/ 2075974 w 6624923"/>
              <a:gd name="connsiteY15531" fmla="*/ 764667 h 4288440"/>
              <a:gd name="connsiteX15532" fmla="*/ 2075974 w 6624923"/>
              <a:gd name="connsiteY15532" fmla="*/ 764667 h 4288440"/>
              <a:gd name="connsiteX15533" fmla="*/ 2075974 w 6624923"/>
              <a:gd name="connsiteY15533" fmla="*/ 760095 h 4288440"/>
              <a:gd name="connsiteX15534" fmla="*/ 2085308 w 6624923"/>
              <a:gd name="connsiteY15534" fmla="*/ 760095 h 4288440"/>
              <a:gd name="connsiteX15535" fmla="*/ 2089976 w 6624923"/>
              <a:gd name="connsiteY15535" fmla="*/ 755428 h 4288440"/>
              <a:gd name="connsiteX15536" fmla="*/ 2089976 w 6624923"/>
              <a:gd name="connsiteY15536" fmla="*/ 745998 h 4288440"/>
              <a:gd name="connsiteX15537" fmla="*/ 2089976 w 6624923"/>
              <a:gd name="connsiteY15537" fmla="*/ 736663 h 4288440"/>
              <a:gd name="connsiteX15538" fmla="*/ 2104073 w 6624923"/>
              <a:gd name="connsiteY15538" fmla="*/ 727234 h 4288440"/>
              <a:gd name="connsiteX15539" fmla="*/ 2113407 w 6624923"/>
              <a:gd name="connsiteY15539" fmla="*/ 727234 h 4288440"/>
              <a:gd name="connsiteX15540" fmla="*/ 2118074 w 6624923"/>
              <a:gd name="connsiteY15540" fmla="*/ 727234 h 4288440"/>
              <a:gd name="connsiteX15541" fmla="*/ 2127409 w 6624923"/>
              <a:gd name="connsiteY15541" fmla="*/ 731901 h 4288440"/>
              <a:gd name="connsiteX15542" fmla="*/ 2132076 w 6624923"/>
              <a:gd name="connsiteY15542" fmla="*/ 741236 h 4288440"/>
              <a:gd name="connsiteX15543" fmla="*/ 2136743 w 6624923"/>
              <a:gd name="connsiteY15543" fmla="*/ 745903 h 4288440"/>
              <a:gd name="connsiteX15544" fmla="*/ 2136743 w 6624923"/>
              <a:gd name="connsiteY15544" fmla="*/ 750570 h 4288440"/>
              <a:gd name="connsiteX15545" fmla="*/ 2132076 w 6624923"/>
              <a:gd name="connsiteY15545" fmla="*/ 750570 h 4288440"/>
              <a:gd name="connsiteX15546" fmla="*/ 2117979 w 6624923"/>
              <a:gd name="connsiteY15546" fmla="*/ 760000 h 4288440"/>
              <a:gd name="connsiteX15547" fmla="*/ 2103882 w 6624923"/>
              <a:gd name="connsiteY15547" fmla="*/ 774097 h 4288440"/>
              <a:gd name="connsiteX15548" fmla="*/ 2108740 w 6624923"/>
              <a:gd name="connsiteY15548" fmla="*/ 760095 h 4288440"/>
              <a:gd name="connsiteX15549" fmla="*/ 1996250 w 6624923"/>
              <a:gd name="connsiteY15549" fmla="*/ 760095 h 4288440"/>
              <a:gd name="connsiteX15550" fmla="*/ 2000917 w 6624923"/>
              <a:gd name="connsiteY15550" fmla="*/ 755428 h 4288440"/>
              <a:gd name="connsiteX15551" fmla="*/ 2005584 w 6624923"/>
              <a:gd name="connsiteY15551" fmla="*/ 760095 h 4288440"/>
              <a:gd name="connsiteX15552" fmla="*/ 2000917 w 6624923"/>
              <a:gd name="connsiteY15552" fmla="*/ 764762 h 4288440"/>
              <a:gd name="connsiteX15553" fmla="*/ 1996250 w 6624923"/>
              <a:gd name="connsiteY15553" fmla="*/ 760095 h 4288440"/>
              <a:gd name="connsiteX15554" fmla="*/ 2038445 w 6624923"/>
              <a:gd name="connsiteY15554" fmla="*/ 760095 h 4288440"/>
              <a:gd name="connsiteX15555" fmla="*/ 2047780 w 6624923"/>
              <a:gd name="connsiteY15555" fmla="*/ 745998 h 4288440"/>
              <a:gd name="connsiteX15556" fmla="*/ 2057114 w 6624923"/>
              <a:gd name="connsiteY15556" fmla="*/ 741331 h 4288440"/>
              <a:gd name="connsiteX15557" fmla="*/ 2061782 w 6624923"/>
              <a:gd name="connsiteY15557" fmla="*/ 745998 h 4288440"/>
              <a:gd name="connsiteX15558" fmla="*/ 2057114 w 6624923"/>
              <a:gd name="connsiteY15558" fmla="*/ 750665 h 4288440"/>
              <a:gd name="connsiteX15559" fmla="*/ 2043017 w 6624923"/>
              <a:gd name="connsiteY15559" fmla="*/ 764762 h 4288440"/>
              <a:gd name="connsiteX15560" fmla="*/ 2038445 w 6624923"/>
              <a:gd name="connsiteY15560" fmla="*/ 760095 h 4288440"/>
              <a:gd name="connsiteX15561" fmla="*/ 2661761 w 6624923"/>
              <a:gd name="connsiteY15561" fmla="*/ 745998 h 4288440"/>
              <a:gd name="connsiteX15562" fmla="*/ 2661761 w 6624923"/>
              <a:gd name="connsiteY15562" fmla="*/ 736663 h 4288440"/>
              <a:gd name="connsiteX15563" fmla="*/ 2661761 w 6624923"/>
              <a:gd name="connsiteY15563" fmla="*/ 727234 h 4288440"/>
              <a:gd name="connsiteX15564" fmla="*/ 2661761 w 6624923"/>
              <a:gd name="connsiteY15564" fmla="*/ 713137 h 4288440"/>
              <a:gd name="connsiteX15565" fmla="*/ 2657094 w 6624923"/>
              <a:gd name="connsiteY15565" fmla="*/ 708470 h 4288440"/>
              <a:gd name="connsiteX15566" fmla="*/ 2652427 w 6624923"/>
              <a:gd name="connsiteY15566" fmla="*/ 703802 h 4288440"/>
              <a:gd name="connsiteX15567" fmla="*/ 2652427 w 6624923"/>
              <a:gd name="connsiteY15567" fmla="*/ 699135 h 4288440"/>
              <a:gd name="connsiteX15568" fmla="*/ 2652427 w 6624923"/>
              <a:gd name="connsiteY15568" fmla="*/ 689705 h 4288440"/>
              <a:gd name="connsiteX15569" fmla="*/ 2647760 w 6624923"/>
              <a:gd name="connsiteY15569" fmla="*/ 689705 h 4288440"/>
              <a:gd name="connsiteX15570" fmla="*/ 2643092 w 6624923"/>
              <a:gd name="connsiteY15570" fmla="*/ 685038 h 4288440"/>
              <a:gd name="connsiteX15571" fmla="*/ 2638425 w 6624923"/>
              <a:gd name="connsiteY15571" fmla="*/ 675704 h 4288440"/>
              <a:gd name="connsiteX15572" fmla="*/ 2638425 w 6624923"/>
              <a:gd name="connsiteY15572" fmla="*/ 666369 h 4288440"/>
              <a:gd name="connsiteX15573" fmla="*/ 2633758 w 6624923"/>
              <a:gd name="connsiteY15573" fmla="*/ 661702 h 4288440"/>
              <a:gd name="connsiteX15574" fmla="*/ 2628900 w 6624923"/>
              <a:gd name="connsiteY15574" fmla="*/ 656844 h 4288440"/>
              <a:gd name="connsiteX15575" fmla="*/ 2633567 w 6624923"/>
              <a:gd name="connsiteY15575" fmla="*/ 652177 h 4288440"/>
              <a:gd name="connsiteX15576" fmla="*/ 2642902 w 6624923"/>
              <a:gd name="connsiteY15576" fmla="*/ 661607 h 4288440"/>
              <a:gd name="connsiteX15577" fmla="*/ 2647569 w 6624923"/>
              <a:gd name="connsiteY15577" fmla="*/ 666274 h 4288440"/>
              <a:gd name="connsiteX15578" fmla="*/ 2652236 w 6624923"/>
              <a:gd name="connsiteY15578" fmla="*/ 670941 h 4288440"/>
              <a:gd name="connsiteX15579" fmla="*/ 2652236 w 6624923"/>
              <a:gd name="connsiteY15579" fmla="*/ 675608 h 4288440"/>
              <a:gd name="connsiteX15580" fmla="*/ 2656904 w 6624923"/>
              <a:gd name="connsiteY15580" fmla="*/ 680276 h 4288440"/>
              <a:gd name="connsiteX15581" fmla="*/ 2671001 w 6624923"/>
              <a:gd name="connsiteY15581" fmla="*/ 689705 h 4288440"/>
              <a:gd name="connsiteX15582" fmla="*/ 2675668 w 6624923"/>
              <a:gd name="connsiteY15582" fmla="*/ 689705 h 4288440"/>
              <a:gd name="connsiteX15583" fmla="*/ 2680335 w 6624923"/>
              <a:gd name="connsiteY15583" fmla="*/ 699135 h 4288440"/>
              <a:gd name="connsiteX15584" fmla="*/ 2685003 w 6624923"/>
              <a:gd name="connsiteY15584" fmla="*/ 708470 h 4288440"/>
              <a:gd name="connsiteX15585" fmla="*/ 2689670 w 6624923"/>
              <a:gd name="connsiteY15585" fmla="*/ 717899 h 4288440"/>
              <a:gd name="connsiteX15586" fmla="*/ 2694337 w 6624923"/>
              <a:gd name="connsiteY15586" fmla="*/ 722567 h 4288440"/>
              <a:gd name="connsiteX15587" fmla="*/ 2699004 w 6624923"/>
              <a:gd name="connsiteY15587" fmla="*/ 727234 h 4288440"/>
              <a:gd name="connsiteX15588" fmla="*/ 2694337 w 6624923"/>
              <a:gd name="connsiteY15588" fmla="*/ 741331 h 4288440"/>
              <a:gd name="connsiteX15589" fmla="*/ 2689670 w 6624923"/>
              <a:gd name="connsiteY15589" fmla="*/ 745998 h 4288440"/>
              <a:gd name="connsiteX15590" fmla="*/ 2689670 w 6624923"/>
              <a:gd name="connsiteY15590" fmla="*/ 741331 h 4288440"/>
              <a:gd name="connsiteX15591" fmla="*/ 2680335 w 6624923"/>
              <a:gd name="connsiteY15591" fmla="*/ 736663 h 4288440"/>
              <a:gd name="connsiteX15592" fmla="*/ 2675668 w 6624923"/>
              <a:gd name="connsiteY15592" fmla="*/ 741331 h 4288440"/>
              <a:gd name="connsiteX15593" fmla="*/ 2671001 w 6624923"/>
              <a:gd name="connsiteY15593" fmla="*/ 750761 h 4288440"/>
              <a:gd name="connsiteX15594" fmla="*/ 2661761 w 6624923"/>
              <a:gd name="connsiteY15594" fmla="*/ 745998 h 4288440"/>
              <a:gd name="connsiteX15595" fmla="*/ 2075974 w 6624923"/>
              <a:gd name="connsiteY15595" fmla="*/ 727234 h 4288440"/>
              <a:gd name="connsiteX15596" fmla="*/ 2075974 w 6624923"/>
              <a:gd name="connsiteY15596" fmla="*/ 722567 h 4288440"/>
              <a:gd name="connsiteX15597" fmla="*/ 2075974 w 6624923"/>
              <a:gd name="connsiteY15597" fmla="*/ 717899 h 4288440"/>
              <a:gd name="connsiteX15598" fmla="*/ 2085308 w 6624923"/>
              <a:gd name="connsiteY15598" fmla="*/ 717899 h 4288440"/>
              <a:gd name="connsiteX15599" fmla="*/ 2089976 w 6624923"/>
              <a:gd name="connsiteY15599" fmla="*/ 717899 h 4288440"/>
              <a:gd name="connsiteX15600" fmla="*/ 2085308 w 6624923"/>
              <a:gd name="connsiteY15600" fmla="*/ 727329 h 4288440"/>
              <a:gd name="connsiteX15601" fmla="*/ 2080641 w 6624923"/>
              <a:gd name="connsiteY15601" fmla="*/ 727329 h 4288440"/>
              <a:gd name="connsiteX15602" fmla="*/ 2075974 w 6624923"/>
              <a:gd name="connsiteY15602" fmla="*/ 727329 h 4288440"/>
              <a:gd name="connsiteX15603" fmla="*/ 1883855 w 6624923"/>
              <a:gd name="connsiteY15603" fmla="*/ 708470 h 4288440"/>
              <a:gd name="connsiteX15604" fmla="*/ 1888522 w 6624923"/>
              <a:gd name="connsiteY15604" fmla="*/ 703802 h 4288440"/>
              <a:gd name="connsiteX15605" fmla="*/ 1888522 w 6624923"/>
              <a:gd name="connsiteY15605" fmla="*/ 703802 h 4288440"/>
              <a:gd name="connsiteX15606" fmla="*/ 1888522 w 6624923"/>
              <a:gd name="connsiteY15606" fmla="*/ 703802 h 4288440"/>
              <a:gd name="connsiteX15607" fmla="*/ 1888522 w 6624923"/>
              <a:gd name="connsiteY15607" fmla="*/ 708470 h 4288440"/>
              <a:gd name="connsiteX15608" fmla="*/ 1883855 w 6624923"/>
              <a:gd name="connsiteY15608" fmla="*/ 713137 h 4288440"/>
              <a:gd name="connsiteX15609" fmla="*/ 1879187 w 6624923"/>
              <a:gd name="connsiteY15609" fmla="*/ 717804 h 4288440"/>
              <a:gd name="connsiteX15610" fmla="*/ 1879187 w 6624923"/>
              <a:gd name="connsiteY15610" fmla="*/ 713137 h 4288440"/>
              <a:gd name="connsiteX15611" fmla="*/ 1883855 w 6624923"/>
              <a:gd name="connsiteY15611" fmla="*/ 708470 h 4288440"/>
              <a:gd name="connsiteX15612" fmla="*/ 1916621 w 6624923"/>
              <a:gd name="connsiteY15612" fmla="*/ 699040 h 4288440"/>
              <a:gd name="connsiteX15613" fmla="*/ 1925955 w 6624923"/>
              <a:gd name="connsiteY15613" fmla="*/ 694373 h 4288440"/>
              <a:gd name="connsiteX15614" fmla="*/ 1935289 w 6624923"/>
              <a:gd name="connsiteY15614" fmla="*/ 689705 h 4288440"/>
              <a:gd name="connsiteX15615" fmla="*/ 1949387 w 6624923"/>
              <a:gd name="connsiteY15615" fmla="*/ 689705 h 4288440"/>
              <a:gd name="connsiteX15616" fmla="*/ 1958721 w 6624923"/>
              <a:gd name="connsiteY15616" fmla="*/ 694373 h 4288440"/>
              <a:gd name="connsiteX15617" fmla="*/ 1954054 w 6624923"/>
              <a:gd name="connsiteY15617" fmla="*/ 699040 h 4288440"/>
              <a:gd name="connsiteX15618" fmla="*/ 1939957 w 6624923"/>
              <a:gd name="connsiteY15618" fmla="*/ 699040 h 4288440"/>
              <a:gd name="connsiteX15619" fmla="*/ 1921193 w 6624923"/>
              <a:gd name="connsiteY15619" fmla="*/ 699040 h 4288440"/>
              <a:gd name="connsiteX15620" fmla="*/ 1916621 w 6624923"/>
              <a:gd name="connsiteY15620" fmla="*/ 699040 h 4288440"/>
              <a:gd name="connsiteX15621" fmla="*/ 2005679 w 6624923"/>
              <a:gd name="connsiteY15621" fmla="*/ 689705 h 4288440"/>
              <a:gd name="connsiteX15622" fmla="*/ 2010347 w 6624923"/>
              <a:gd name="connsiteY15622" fmla="*/ 685038 h 4288440"/>
              <a:gd name="connsiteX15623" fmla="*/ 2024443 w 6624923"/>
              <a:gd name="connsiteY15623" fmla="*/ 680371 h 4288440"/>
              <a:gd name="connsiteX15624" fmla="*/ 2038541 w 6624923"/>
              <a:gd name="connsiteY15624" fmla="*/ 675704 h 4288440"/>
              <a:gd name="connsiteX15625" fmla="*/ 2047875 w 6624923"/>
              <a:gd name="connsiteY15625" fmla="*/ 671036 h 4288440"/>
              <a:gd name="connsiteX15626" fmla="*/ 2057210 w 6624923"/>
              <a:gd name="connsiteY15626" fmla="*/ 666369 h 4288440"/>
              <a:gd name="connsiteX15627" fmla="*/ 2057210 w 6624923"/>
              <a:gd name="connsiteY15627" fmla="*/ 671036 h 4288440"/>
              <a:gd name="connsiteX15628" fmla="*/ 2057210 w 6624923"/>
              <a:gd name="connsiteY15628" fmla="*/ 675704 h 4288440"/>
              <a:gd name="connsiteX15629" fmla="*/ 2047875 w 6624923"/>
              <a:gd name="connsiteY15629" fmla="*/ 684943 h 4288440"/>
              <a:gd name="connsiteX15630" fmla="*/ 2038541 w 6624923"/>
              <a:gd name="connsiteY15630" fmla="*/ 684943 h 4288440"/>
              <a:gd name="connsiteX15631" fmla="*/ 2019776 w 6624923"/>
              <a:gd name="connsiteY15631" fmla="*/ 689610 h 4288440"/>
              <a:gd name="connsiteX15632" fmla="*/ 2005679 w 6624923"/>
              <a:gd name="connsiteY15632" fmla="*/ 689610 h 4288440"/>
              <a:gd name="connsiteX15633" fmla="*/ 2005679 w 6624923"/>
              <a:gd name="connsiteY15633" fmla="*/ 689705 h 4288440"/>
              <a:gd name="connsiteX15634" fmla="*/ 2544604 w 6624923"/>
              <a:gd name="connsiteY15634" fmla="*/ 675608 h 4288440"/>
              <a:gd name="connsiteX15635" fmla="*/ 2530507 w 6624923"/>
              <a:gd name="connsiteY15635" fmla="*/ 661511 h 4288440"/>
              <a:gd name="connsiteX15636" fmla="*/ 2525840 w 6624923"/>
              <a:gd name="connsiteY15636" fmla="*/ 652082 h 4288440"/>
              <a:gd name="connsiteX15637" fmla="*/ 2525840 w 6624923"/>
              <a:gd name="connsiteY15637" fmla="*/ 637985 h 4288440"/>
              <a:gd name="connsiteX15638" fmla="*/ 2525840 w 6624923"/>
              <a:gd name="connsiteY15638" fmla="*/ 628650 h 4288440"/>
              <a:gd name="connsiteX15639" fmla="*/ 2535174 w 6624923"/>
              <a:gd name="connsiteY15639" fmla="*/ 623983 h 4288440"/>
              <a:gd name="connsiteX15640" fmla="*/ 2553938 w 6624923"/>
              <a:gd name="connsiteY15640" fmla="*/ 619315 h 4288440"/>
              <a:gd name="connsiteX15641" fmla="*/ 2539841 w 6624923"/>
              <a:gd name="connsiteY15641" fmla="*/ 609886 h 4288440"/>
              <a:gd name="connsiteX15642" fmla="*/ 2530507 w 6624923"/>
              <a:gd name="connsiteY15642" fmla="*/ 600551 h 4288440"/>
              <a:gd name="connsiteX15643" fmla="*/ 2516410 w 6624923"/>
              <a:gd name="connsiteY15643" fmla="*/ 591122 h 4288440"/>
              <a:gd name="connsiteX15644" fmla="*/ 2507075 w 6624923"/>
              <a:gd name="connsiteY15644" fmla="*/ 581787 h 4288440"/>
              <a:gd name="connsiteX15645" fmla="*/ 2497741 w 6624923"/>
              <a:gd name="connsiteY15645" fmla="*/ 577120 h 4288440"/>
              <a:gd name="connsiteX15646" fmla="*/ 2493074 w 6624923"/>
              <a:gd name="connsiteY15646" fmla="*/ 563023 h 4288440"/>
              <a:gd name="connsiteX15647" fmla="*/ 2493074 w 6624923"/>
              <a:gd name="connsiteY15647" fmla="*/ 558356 h 4288440"/>
              <a:gd name="connsiteX15648" fmla="*/ 2502408 w 6624923"/>
              <a:gd name="connsiteY15648" fmla="*/ 553688 h 4288440"/>
              <a:gd name="connsiteX15649" fmla="*/ 2507075 w 6624923"/>
              <a:gd name="connsiteY15649" fmla="*/ 549021 h 4288440"/>
              <a:gd name="connsiteX15650" fmla="*/ 2516410 w 6624923"/>
              <a:gd name="connsiteY15650" fmla="*/ 544354 h 4288440"/>
              <a:gd name="connsiteX15651" fmla="*/ 2525745 w 6624923"/>
              <a:gd name="connsiteY15651" fmla="*/ 530257 h 4288440"/>
              <a:gd name="connsiteX15652" fmla="*/ 2521077 w 6624923"/>
              <a:gd name="connsiteY15652" fmla="*/ 520827 h 4288440"/>
              <a:gd name="connsiteX15653" fmla="*/ 2521077 w 6624923"/>
              <a:gd name="connsiteY15653" fmla="*/ 511397 h 4288440"/>
              <a:gd name="connsiteX15654" fmla="*/ 2521077 w 6624923"/>
              <a:gd name="connsiteY15654" fmla="*/ 511397 h 4288440"/>
              <a:gd name="connsiteX15655" fmla="*/ 2525745 w 6624923"/>
              <a:gd name="connsiteY15655" fmla="*/ 511397 h 4288440"/>
              <a:gd name="connsiteX15656" fmla="*/ 2535079 w 6624923"/>
              <a:gd name="connsiteY15656" fmla="*/ 520827 h 4288440"/>
              <a:gd name="connsiteX15657" fmla="*/ 2549176 w 6624923"/>
              <a:gd name="connsiteY15657" fmla="*/ 525494 h 4288440"/>
              <a:gd name="connsiteX15658" fmla="*/ 2558510 w 6624923"/>
              <a:gd name="connsiteY15658" fmla="*/ 530162 h 4288440"/>
              <a:gd name="connsiteX15659" fmla="*/ 2572607 w 6624923"/>
              <a:gd name="connsiteY15659" fmla="*/ 530162 h 4288440"/>
              <a:gd name="connsiteX15660" fmla="*/ 2586704 w 6624923"/>
              <a:gd name="connsiteY15660" fmla="*/ 530162 h 4288440"/>
              <a:gd name="connsiteX15661" fmla="*/ 2596039 w 6624923"/>
              <a:gd name="connsiteY15661" fmla="*/ 534829 h 4288440"/>
              <a:gd name="connsiteX15662" fmla="*/ 2605373 w 6624923"/>
              <a:gd name="connsiteY15662" fmla="*/ 539496 h 4288440"/>
              <a:gd name="connsiteX15663" fmla="*/ 2614708 w 6624923"/>
              <a:gd name="connsiteY15663" fmla="*/ 544163 h 4288440"/>
              <a:gd name="connsiteX15664" fmla="*/ 2628805 w 6624923"/>
              <a:gd name="connsiteY15664" fmla="*/ 558260 h 4288440"/>
              <a:gd name="connsiteX15665" fmla="*/ 2633472 w 6624923"/>
              <a:gd name="connsiteY15665" fmla="*/ 572357 h 4288440"/>
              <a:gd name="connsiteX15666" fmla="*/ 2633472 w 6624923"/>
              <a:gd name="connsiteY15666" fmla="*/ 581787 h 4288440"/>
              <a:gd name="connsiteX15667" fmla="*/ 2642807 w 6624923"/>
              <a:gd name="connsiteY15667" fmla="*/ 591122 h 4288440"/>
              <a:gd name="connsiteX15668" fmla="*/ 2647474 w 6624923"/>
              <a:gd name="connsiteY15668" fmla="*/ 600551 h 4288440"/>
              <a:gd name="connsiteX15669" fmla="*/ 2652141 w 6624923"/>
              <a:gd name="connsiteY15669" fmla="*/ 605219 h 4288440"/>
              <a:gd name="connsiteX15670" fmla="*/ 2652141 w 6624923"/>
              <a:gd name="connsiteY15670" fmla="*/ 609886 h 4288440"/>
              <a:gd name="connsiteX15671" fmla="*/ 2656808 w 6624923"/>
              <a:gd name="connsiteY15671" fmla="*/ 609886 h 4288440"/>
              <a:gd name="connsiteX15672" fmla="*/ 2670905 w 6624923"/>
              <a:gd name="connsiteY15672" fmla="*/ 609886 h 4288440"/>
              <a:gd name="connsiteX15673" fmla="*/ 2675573 w 6624923"/>
              <a:gd name="connsiteY15673" fmla="*/ 619315 h 4288440"/>
              <a:gd name="connsiteX15674" fmla="*/ 2675573 w 6624923"/>
              <a:gd name="connsiteY15674" fmla="*/ 628650 h 4288440"/>
              <a:gd name="connsiteX15675" fmla="*/ 2670905 w 6624923"/>
              <a:gd name="connsiteY15675" fmla="*/ 628650 h 4288440"/>
              <a:gd name="connsiteX15676" fmla="*/ 2656808 w 6624923"/>
              <a:gd name="connsiteY15676" fmla="*/ 623983 h 4288440"/>
              <a:gd name="connsiteX15677" fmla="*/ 2638044 w 6624923"/>
              <a:gd name="connsiteY15677" fmla="*/ 605219 h 4288440"/>
              <a:gd name="connsiteX15678" fmla="*/ 2623947 w 6624923"/>
              <a:gd name="connsiteY15678" fmla="*/ 591122 h 4288440"/>
              <a:gd name="connsiteX15679" fmla="*/ 2619280 w 6624923"/>
              <a:gd name="connsiteY15679" fmla="*/ 577025 h 4288440"/>
              <a:gd name="connsiteX15680" fmla="*/ 2614613 w 6624923"/>
              <a:gd name="connsiteY15680" fmla="*/ 567690 h 4288440"/>
              <a:gd name="connsiteX15681" fmla="*/ 2614613 w 6624923"/>
              <a:gd name="connsiteY15681" fmla="*/ 558356 h 4288440"/>
              <a:gd name="connsiteX15682" fmla="*/ 2605278 w 6624923"/>
              <a:gd name="connsiteY15682" fmla="*/ 544259 h 4288440"/>
              <a:gd name="connsiteX15683" fmla="*/ 2595944 w 6624923"/>
              <a:gd name="connsiteY15683" fmla="*/ 544259 h 4288440"/>
              <a:gd name="connsiteX15684" fmla="*/ 2577179 w 6624923"/>
              <a:gd name="connsiteY15684" fmla="*/ 544259 h 4288440"/>
              <a:gd name="connsiteX15685" fmla="*/ 2558415 w 6624923"/>
              <a:gd name="connsiteY15685" fmla="*/ 544259 h 4288440"/>
              <a:gd name="connsiteX15686" fmla="*/ 2553748 w 6624923"/>
              <a:gd name="connsiteY15686" fmla="*/ 548926 h 4288440"/>
              <a:gd name="connsiteX15687" fmla="*/ 2549081 w 6624923"/>
              <a:gd name="connsiteY15687" fmla="*/ 548926 h 4288440"/>
              <a:gd name="connsiteX15688" fmla="*/ 2558415 w 6624923"/>
              <a:gd name="connsiteY15688" fmla="*/ 553593 h 4288440"/>
              <a:gd name="connsiteX15689" fmla="*/ 2558415 w 6624923"/>
              <a:gd name="connsiteY15689" fmla="*/ 558260 h 4288440"/>
              <a:gd name="connsiteX15690" fmla="*/ 2563082 w 6624923"/>
              <a:gd name="connsiteY15690" fmla="*/ 562928 h 4288440"/>
              <a:gd name="connsiteX15691" fmla="*/ 2563082 w 6624923"/>
              <a:gd name="connsiteY15691" fmla="*/ 572262 h 4288440"/>
              <a:gd name="connsiteX15692" fmla="*/ 2563082 w 6624923"/>
              <a:gd name="connsiteY15692" fmla="*/ 567690 h 4288440"/>
              <a:gd name="connsiteX15693" fmla="*/ 2567749 w 6624923"/>
              <a:gd name="connsiteY15693" fmla="*/ 563023 h 4288440"/>
              <a:gd name="connsiteX15694" fmla="*/ 2572417 w 6624923"/>
              <a:gd name="connsiteY15694" fmla="*/ 567690 h 4288440"/>
              <a:gd name="connsiteX15695" fmla="*/ 2567749 w 6624923"/>
              <a:gd name="connsiteY15695" fmla="*/ 581787 h 4288440"/>
              <a:gd name="connsiteX15696" fmla="*/ 2553653 w 6624923"/>
              <a:gd name="connsiteY15696" fmla="*/ 586454 h 4288440"/>
              <a:gd name="connsiteX15697" fmla="*/ 2548985 w 6624923"/>
              <a:gd name="connsiteY15697" fmla="*/ 586454 h 4288440"/>
              <a:gd name="connsiteX15698" fmla="*/ 2544318 w 6624923"/>
              <a:gd name="connsiteY15698" fmla="*/ 581787 h 4288440"/>
              <a:gd name="connsiteX15699" fmla="*/ 2544318 w 6624923"/>
              <a:gd name="connsiteY15699" fmla="*/ 577120 h 4288440"/>
              <a:gd name="connsiteX15700" fmla="*/ 2544318 w 6624923"/>
              <a:gd name="connsiteY15700" fmla="*/ 567690 h 4288440"/>
              <a:gd name="connsiteX15701" fmla="*/ 2539651 w 6624923"/>
              <a:gd name="connsiteY15701" fmla="*/ 558356 h 4288440"/>
              <a:gd name="connsiteX15702" fmla="*/ 2534984 w 6624923"/>
              <a:gd name="connsiteY15702" fmla="*/ 553688 h 4288440"/>
              <a:gd name="connsiteX15703" fmla="*/ 2530316 w 6624923"/>
              <a:gd name="connsiteY15703" fmla="*/ 553688 h 4288440"/>
              <a:gd name="connsiteX15704" fmla="*/ 2520982 w 6624923"/>
              <a:gd name="connsiteY15704" fmla="*/ 553688 h 4288440"/>
              <a:gd name="connsiteX15705" fmla="*/ 2511647 w 6624923"/>
              <a:gd name="connsiteY15705" fmla="*/ 563118 h 4288440"/>
              <a:gd name="connsiteX15706" fmla="*/ 2511647 w 6624923"/>
              <a:gd name="connsiteY15706" fmla="*/ 563118 h 4288440"/>
              <a:gd name="connsiteX15707" fmla="*/ 2516315 w 6624923"/>
              <a:gd name="connsiteY15707" fmla="*/ 567785 h 4288440"/>
              <a:gd name="connsiteX15708" fmla="*/ 2525649 w 6624923"/>
              <a:gd name="connsiteY15708" fmla="*/ 572453 h 4288440"/>
              <a:gd name="connsiteX15709" fmla="*/ 2549081 w 6624923"/>
              <a:gd name="connsiteY15709" fmla="*/ 595884 h 4288440"/>
              <a:gd name="connsiteX15710" fmla="*/ 2581847 w 6624923"/>
              <a:gd name="connsiteY15710" fmla="*/ 623983 h 4288440"/>
              <a:gd name="connsiteX15711" fmla="*/ 2572512 w 6624923"/>
              <a:gd name="connsiteY15711" fmla="*/ 633413 h 4288440"/>
              <a:gd name="connsiteX15712" fmla="*/ 2563178 w 6624923"/>
              <a:gd name="connsiteY15712" fmla="*/ 642747 h 4288440"/>
              <a:gd name="connsiteX15713" fmla="*/ 2553843 w 6624923"/>
              <a:gd name="connsiteY15713" fmla="*/ 647414 h 4288440"/>
              <a:gd name="connsiteX15714" fmla="*/ 2553843 w 6624923"/>
              <a:gd name="connsiteY15714" fmla="*/ 652082 h 4288440"/>
              <a:gd name="connsiteX15715" fmla="*/ 2558510 w 6624923"/>
              <a:gd name="connsiteY15715" fmla="*/ 661511 h 4288440"/>
              <a:gd name="connsiteX15716" fmla="*/ 2567845 w 6624923"/>
              <a:gd name="connsiteY15716" fmla="*/ 684943 h 4288440"/>
              <a:gd name="connsiteX15717" fmla="*/ 2567845 w 6624923"/>
              <a:gd name="connsiteY15717" fmla="*/ 689610 h 4288440"/>
              <a:gd name="connsiteX15718" fmla="*/ 2558510 w 6624923"/>
              <a:gd name="connsiteY15718" fmla="*/ 689610 h 4288440"/>
              <a:gd name="connsiteX15719" fmla="*/ 2544604 w 6624923"/>
              <a:gd name="connsiteY15719" fmla="*/ 675608 h 4288440"/>
              <a:gd name="connsiteX15720" fmla="*/ 1879092 w 6624923"/>
              <a:gd name="connsiteY15720" fmla="*/ 684943 h 4288440"/>
              <a:gd name="connsiteX15721" fmla="*/ 1874425 w 6624923"/>
              <a:gd name="connsiteY15721" fmla="*/ 675608 h 4288440"/>
              <a:gd name="connsiteX15722" fmla="*/ 1879092 w 6624923"/>
              <a:gd name="connsiteY15722" fmla="*/ 675608 h 4288440"/>
              <a:gd name="connsiteX15723" fmla="*/ 1883759 w 6624923"/>
              <a:gd name="connsiteY15723" fmla="*/ 675608 h 4288440"/>
              <a:gd name="connsiteX15724" fmla="*/ 1883759 w 6624923"/>
              <a:gd name="connsiteY15724" fmla="*/ 680276 h 4288440"/>
              <a:gd name="connsiteX15725" fmla="*/ 1883759 w 6624923"/>
              <a:gd name="connsiteY15725" fmla="*/ 684943 h 4288440"/>
              <a:gd name="connsiteX15726" fmla="*/ 1883759 w 6624923"/>
              <a:gd name="connsiteY15726" fmla="*/ 689610 h 4288440"/>
              <a:gd name="connsiteX15727" fmla="*/ 1879092 w 6624923"/>
              <a:gd name="connsiteY15727" fmla="*/ 684943 h 4288440"/>
              <a:gd name="connsiteX15728" fmla="*/ 1982248 w 6624923"/>
              <a:gd name="connsiteY15728" fmla="*/ 661511 h 4288440"/>
              <a:gd name="connsiteX15729" fmla="*/ 1986915 w 6624923"/>
              <a:gd name="connsiteY15729" fmla="*/ 656844 h 4288440"/>
              <a:gd name="connsiteX15730" fmla="*/ 1991582 w 6624923"/>
              <a:gd name="connsiteY15730" fmla="*/ 652177 h 4288440"/>
              <a:gd name="connsiteX15731" fmla="*/ 2010347 w 6624923"/>
              <a:gd name="connsiteY15731" fmla="*/ 642747 h 4288440"/>
              <a:gd name="connsiteX15732" fmla="*/ 2015014 w 6624923"/>
              <a:gd name="connsiteY15732" fmla="*/ 647414 h 4288440"/>
              <a:gd name="connsiteX15733" fmla="*/ 2015014 w 6624923"/>
              <a:gd name="connsiteY15733" fmla="*/ 652082 h 4288440"/>
              <a:gd name="connsiteX15734" fmla="*/ 2010347 w 6624923"/>
              <a:gd name="connsiteY15734" fmla="*/ 656749 h 4288440"/>
              <a:gd name="connsiteX15735" fmla="*/ 1996250 w 6624923"/>
              <a:gd name="connsiteY15735" fmla="*/ 661416 h 4288440"/>
              <a:gd name="connsiteX15736" fmla="*/ 1986915 w 6624923"/>
              <a:gd name="connsiteY15736" fmla="*/ 661416 h 4288440"/>
              <a:gd name="connsiteX15737" fmla="*/ 1982248 w 6624923"/>
              <a:gd name="connsiteY15737" fmla="*/ 661416 h 4288440"/>
              <a:gd name="connsiteX15738" fmla="*/ 1462088 w 6624923"/>
              <a:gd name="connsiteY15738" fmla="*/ 647414 h 4288440"/>
              <a:gd name="connsiteX15739" fmla="*/ 1462088 w 6624923"/>
              <a:gd name="connsiteY15739" fmla="*/ 642747 h 4288440"/>
              <a:gd name="connsiteX15740" fmla="*/ 1462088 w 6624923"/>
              <a:gd name="connsiteY15740" fmla="*/ 628650 h 4288440"/>
              <a:gd name="connsiteX15741" fmla="*/ 1457420 w 6624923"/>
              <a:gd name="connsiteY15741" fmla="*/ 600456 h 4288440"/>
              <a:gd name="connsiteX15742" fmla="*/ 1457420 w 6624923"/>
              <a:gd name="connsiteY15742" fmla="*/ 572262 h 4288440"/>
              <a:gd name="connsiteX15743" fmla="*/ 1457420 w 6624923"/>
              <a:gd name="connsiteY15743" fmla="*/ 562928 h 4288440"/>
              <a:gd name="connsiteX15744" fmla="*/ 1457420 w 6624923"/>
              <a:gd name="connsiteY15744" fmla="*/ 558260 h 4288440"/>
              <a:gd name="connsiteX15745" fmla="*/ 1452753 w 6624923"/>
              <a:gd name="connsiteY15745" fmla="*/ 553593 h 4288440"/>
              <a:gd name="connsiteX15746" fmla="*/ 1443418 w 6624923"/>
              <a:gd name="connsiteY15746" fmla="*/ 558260 h 4288440"/>
              <a:gd name="connsiteX15747" fmla="*/ 1434084 w 6624923"/>
              <a:gd name="connsiteY15747" fmla="*/ 558260 h 4288440"/>
              <a:gd name="connsiteX15748" fmla="*/ 1434084 w 6624923"/>
              <a:gd name="connsiteY15748" fmla="*/ 553593 h 4288440"/>
              <a:gd name="connsiteX15749" fmla="*/ 1438751 w 6624923"/>
              <a:gd name="connsiteY15749" fmla="*/ 548926 h 4288440"/>
              <a:gd name="connsiteX15750" fmla="*/ 1448086 w 6624923"/>
              <a:gd name="connsiteY15750" fmla="*/ 548926 h 4288440"/>
              <a:gd name="connsiteX15751" fmla="*/ 1452753 w 6624923"/>
              <a:gd name="connsiteY15751" fmla="*/ 544259 h 4288440"/>
              <a:gd name="connsiteX15752" fmla="*/ 1452753 w 6624923"/>
              <a:gd name="connsiteY15752" fmla="*/ 544259 h 4288440"/>
              <a:gd name="connsiteX15753" fmla="*/ 1457420 w 6624923"/>
              <a:gd name="connsiteY15753" fmla="*/ 539591 h 4288440"/>
              <a:gd name="connsiteX15754" fmla="*/ 1466755 w 6624923"/>
              <a:gd name="connsiteY15754" fmla="*/ 539591 h 4288440"/>
              <a:gd name="connsiteX15755" fmla="*/ 1476089 w 6624923"/>
              <a:gd name="connsiteY15755" fmla="*/ 558356 h 4288440"/>
              <a:gd name="connsiteX15756" fmla="*/ 1480757 w 6624923"/>
              <a:gd name="connsiteY15756" fmla="*/ 572453 h 4288440"/>
              <a:gd name="connsiteX15757" fmla="*/ 1476089 w 6624923"/>
              <a:gd name="connsiteY15757" fmla="*/ 595884 h 4288440"/>
              <a:gd name="connsiteX15758" fmla="*/ 1476089 w 6624923"/>
              <a:gd name="connsiteY15758" fmla="*/ 623983 h 4288440"/>
              <a:gd name="connsiteX15759" fmla="*/ 1476089 w 6624923"/>
              <a:gd name="connsiteY15759" fmla="*/ 633413 h 4288440"/>
              <a:gd name="connsiteX15760" fmla="*/ 1476089 w 6624923"/>
              <a:gd name="connsiteY15760" fmla="*/ 642747 h 4288440"/>
              <a:gd name="connsiteX15761" fmla="*/ 1471422 w 6624923"/>
              <a:gd name="connsiteY15761" fmla="*/ 652177 h 4288440"/>
              <a:gd name="connsiteX15762" fmla="*/ 1471422 w 6624923"/>
              <a:gd name="connsiteY15762" fmla="*/ 656844 h 4288440"/>
              <a:gd name="connsiteX15763" fmla="*/ 1466755 w 6624923"/>
              <a:gd name="connsiteY15763" fmla="*/ 656844 h 4288440"/>
              <a:gd name="connsiteX15764" fmla="*/ 1462088 w 6624923"/>
              <a:gd name="connsiteY15764" fmla="*/ 647414 h 4288440"/>
              <a:gd name="connsiteX15765" fmla="*/ 2033778 w 6624923"/>
              <a:gd name="connsiteY15765" fmla="*/ 647414 h 4288440"/>
              <a:gd name="connsiteX15766" fmla="*/ 2043113 w 6624923"/>
              <a:gd name="connsiteY15766" fmla="*/ 642747 h 4288440"/>
              <a:gd name="connsiteX15767" fmla="*/ 2047780 w 6624923"/>
              <a:gd name="connsiteY15767" fmla="*/ 638080 h 4288440"/>
              <a:gd name="connsiteX15768" fmla="*/ 2052447 w 6624923"/>
              <a:gd name="connsiteY15768" fmla="*/ 638080 h 4288440"/>
              <a:gd name="connsiteX15769" fmla="*/ 2061782 w 6624923"/>
              <a:gd name="connsiteY15769" fmla="*/ 633413 h 4288440"/>
              <a:gd name="connsiteX15770" fmla="*/ 2071116 w 6624923"/>
              <a:gd name="connsiteY15770" fmla="*/ 638080 h 4288440"/>
              <a:gd name="connsiteX15771" fmla="*/ 2075783 w 6624923"/>
              <a:gd name="connsiteY15771" fmla="*/ 638080 h 4288440"/>
              <a:gd name="connsiteX15772" fmla="*/ 2071116 w 6624923"/>
              <a:gd name="connsiteY15772" fmla="*/ 642747 h 4288440"/>
              <a:gd name="connsiteX15773" fmla="*/ 2061782 w 6624923"/>
              <a:gd name="connsiteY15773" fmla="*/ 647414 h 4288440"/>
              <a:gd name="connsiteX15774" fmla="*/ 2038350 w 6624923"/>
              <a:gd name="connsiteY15774" fmla="*/ 647414 h 4288440"/>
              <a:gd name="connsiteX15775" fmla="*/ 2029016 w 6624923"/>
              <a:gd name="connsiteY15775" fmla="*/ 647414 h 4288440"/>
              <a:gd name="connsiteX15776" fmla="*/ 2033778 w 6624923"/>
              <a:gd name="connsiteY15776" fmla="*/ 647414 h 4288440"/>
              <a:gd name="connsiteX15777" fmla="*/ 2614898 w 6624923"/>
              <a:gd name="connsiteY15777" fmla="*/ 642747 h 4288440"/>
              <a:gd name="connsiteX15778" fmla="*/ 2605469 w 6624923"/>
              <a:gd name="connsiteY15778" fmla="*/ 628650 h 4288440"/>
              <a:gd name="connsiteX15779" fmla="*/ 2605469 w 6624923"/>
              <a:gd name="connsiteY15779" fmla="*/ 623983 h 4288440"/>
              <a:gd name="connsiteX15780" fmla="*/ 2610136 w 6624923"/>
              <a:gd name="connsiteY15780" fmla="*/ 623983 h 4288440"/>
              <a:gd name="connsiteX15781" fmla="*/ 2619470 w 6624923"/>
              <a:gd name="connsiteY15781" fmla="*/ 628650 h 4288440"/>
              <a:gd name="connsiteX15782" fmla="*/ 2624138 w 6624923"/>
              <a:gd name="connsiteY15782" fmla="*/ 633317 h 4288440"/>
              <a:gd name="connsiteX15783" fmla="*/ 2628805 w 6624923"/>
              <a:gd name="connsiteY15783" fmla="*/ 642652 h 4288440"/>
              <a:gd name="connsiteX15784" fmla="*/ 2624138 w 6624923"/>
              <a:gd name="connsiteY15784" fmla="*/ 647319 h 4288440"/>
              <a:gd name="connsiteX15785" fmla="*/ 2614898 w 6624923"/>
              <a:gd name="connsiteY15785" fmla="*/ 642747 h 4288440"/>
              <a:gd name="connsiteX15786" fmla="*/ 2080641 w 6624923"/>
              <a:gd name="connsiteY15786" fmla="*/ 633413 h 4288440"/>
              <a:gd name="connsiteX15787" fmla="*/ 2066544 w 6624923"/>
              <a:gd name="connsiteY15787" fmla="*/ 623983 h 4288440"/>
              <a:gd name="connsiteX15788" fmla="*/ 2052447 w 6624923"/>
              <a:gd name="connsiteY15788" fmla="*/ 609886 h 4288440"/>
              <a:gd name="connsiteX15789" fmla="*/ 2038350 w 6624923"/>
              <a:gd name="connsiteY15789" fmla="*/ 595789 h 4288440"/>
              <a:gd name="connsiteX15790" fmla="*/ 2029016 w 6624923"/>
              <a:gd name="connsiteY15790" fmla="*/ 591122 h 4288440"/>
              <a:gd name="connsiteX15791" fmla="*/ 2019681 w 6624923"/>
              <a:gd name="connsiteY15791" fmla="*/ 581787 h 4288440"/>
              <a:gd name="connsiteX15792" fmla="*/ 2010347 w 6624923"/>
              <a:gd name="connsiteY15792" fmla="*/ 567690 h 4288440"/>
              <a:gd name="connsiteX15793" fmla="*/ 2005679 w 6624923"/>
              <a:gd name="connsiteY15793" fmla="*/ 548926 h 4288440"/>
              <a:gd name="connsiteX15794" fmla="*/ 2005679 w 6624923"/>
              <a:gd name="connsiteY15794" fmla="*/ 534829 h 4288440"/>
              <a:gd name="connsiteX15795" fmla="*/ 2015014 w 6624923"/>
              <a:gd name="connsiteY15795" fmla="*/ 530162 h 4288440"/>
              <a:gd name="connsiteX15796" fmla="*/ 2024348 w 6624923"/>
              <a:gd name="connsiteY15796" fmla="*/ 539496 h 4288440"/>
              <a:gd name="connsiteX15797" fmla="*/ 2033683 w 6624923"/>
              <a:gd name="connsiteY15797" fmla="*/ 544163 h 4288440"/>
              <a:gd name="connsiteX15798" fmla="*/ 2038350 w 6624923"/>
              <a:gd name="connsiteY15798" fmla="*/ 544163 h 4288440"/>
              <a:gd name="connsiteX15799" fmla="*/ 2047685 w 6624923"/>
              <a:gd name="connsiteY15799" fmla="*/ 548831 h 4288440"/>
              <a:gd name="connsiteX15800" fmla="*/ 2061782 w 6624923"/>
              <a:gd name="connsiteY15800" fmla="*/ 558260 h 4288440"/>
              <a:gd name="connsiteX15801" fmla="*/ 2071116 w 6624923"/>
              <a:gd name="connsiteY15801" fmla="*/ 572357 h 4288440"/>
              <a:gd name="connsiteX15802" fmla="*/ 2080451 w 6624923"/>
              <a:gd name="connsiteY15802" fmla="*/ 581787 h 4288440"/>
              <a:gd name="connsiteX15803" fmla="*/ 2085118 w 6624923"/>
              <a:gd name="connsiteY15803" fmla="*/ 586454 h 4288440"/>
              <a:gd name="connsiteX15804" fmla="*/ 2089785 w 6624923"/>
              <a:gd name="connsiteY15804" fmla="*/ 586454 h 4288440"/>
              <a:gd name="connsiteX15805" fmla="*/ 2099215 w 6624923"/>
              <a:gd name="connsiteY15805" fmla="*/ 591122 h 4288440"/>
              <a:gd name="connsiteX15806" fmla="*/ 2099215 w 6624923"/>
              <a:gd name="connsiteY15806" fmla="*/ 591122 h 4288440"/>
              <a:gd name="connsiteX15807" fmla="*/ 2103882 w 6624923"/>
              <a:gd name="connsiteY15807" fmla="*/ 595789 h 4288440"/>
              <a:gd name="connsiteX15808" fmla="*/ 2103882 w 6624923"/>
              <a:gd name="connsiteY15808" fmla="*/ 600456 h 4288440"/>
              <a:gd name="connsiteX15809" fmla="*/ 2103882 w 6624923"/>
              <a:gd name="connsiteY15809" fmla="*/ 609790 h 4288440"/>
              <a:gd name="connsiteX15810" fmla="*/ 2103882 w 6624923"/>
              <a:gd name="connsiteY15810" fmla="*/ 619220 h 4288440"/>
              <a:gd name="connsiteX15811" fmla="*/ 2094738 w 6624923"/>
              <a:gd name="connsiteY15811" fmla="*/ 628650 h 4288440"/>
              <a:gd name="connsiteX15812" fmla="*/ 2085404 w 6624923"/>
              <a:gd name="connsiteY15812" fmla="*/ 633317 h 4288440"/>
              <a:gd name="connsiteX15813" fmla="*/ 2080641 w 6624923"/>
              <a:gd name="connsiteY15813" fmla="*/ 633317 h 4288440"/>
              <a:gd name="connsiteX15814" fmla="*/ 1986915 w 6624923"/>
              <a:gd name="connsiteY15814" fmla="*/ 623983 h 4288440"/>
              <a:gd name="connsiteX15815" fmla="*/ 1991582 w 6624923"/>
              <a:gd name="connsiteY15815" fmla="*/ 619315 h 4288440"/>
              <a:gd name="connsiteX15816" fmla="*/ 1996250 w 6624923"/>
              <a:gd name="connsiteY15816" fmla="*/ 619315 h 4288440"/>
              <a:gd name="connsiteX15817" fmla="*/ 1991582 w 6624923"/>
              <a:gd name="connsiteY15817" fmla="*/ 623983 h 4288440"/>
              <a:gd name="connsiteX15818" fmla="*/ 1986915 w 6624923"/>
              <a:gd name="connsiteY15818" fmla="*/ 623983 h 4288440"/>
              <a:gd name="connsiteX15819" fmla="*/ 2591467 w 6624923"/>
              <a:gd name="connsiteY15819" fmla="*/ 605219 h 4288440"/>
              <a:gd name="connsiteX15820" fmla="*/ 2586799 w 6624923"/>
              <a:gd name="connsiteY15820" fmla="*/ 595884 h 4288440"/>
              <a:gd name="connsiteX15821" fmla="*/ 2596134 w 6624923"/>
              <a:gd name="connsiteY15821" fmla="*/ 605219 h 4288440"/>
              <a:gd name="connsiteX15822" fmla="*/ 2605469 w 6624923"/>
              <a:gd name="connsiteY15822" fmla="*/ 614648 h 4288440"/>
              <a:gd name="connsiteX15823" fmla="*/ 2600801 w 6624923"/>
              <a:gd name="connsiteY15823" fmla="*/ 614648 h 4288440"/>
              <a:gd name="connsiteX15824" fmla="*/ 2596134 w 6624923"/>
              <a:gd name="connsiteY15824" fmla="*/ 614648 h 4288440"/>
              <a:gd name="connsiteX15825" fmla="*/ 2591467 w 6624923"/>
              <a:gd name="connsiteY15825" fmla="*/ 605219 h 4288440"/>
              <a:gd name="connsiteX15826" fmla="*/ 2605469 w 6624923"/>
              <a:gd name="connsiteY15826" fmla="*/ 600551 h 4288440"/>
              <a:gd name="connsiteX15827" fmla="*/ 2596134 w 6624923"/>
              <a:gd name="connsiteY15827" fmla="*/ 586454 h 4288440"/>
              <a:gd name="connsiteX15828" fmla="*/ 2596134 w 6624923"/>
              <a:gd name="connsiteY15828" fmla="*/ 581787 h 4288440"/>
              <a:gd name="connsiteX15829" fmla="*/ 2605469 w 6624923"/>
              <a:gd name="connsiteY15829" fmla="*/ 581787 h 4288440"/>
              <a:gd name="connsiteX15830" fmla="*/ 2614803 w 6624923"/>
              <a:gd name="connsiteY15830" fmla="*/ 586454 h 4288440"/>
              <a:gd name="connsiteX15831" fmla="*/ 2619470 w 6624923"/>
              <a:gd name="connsiteY15831" fmla="*/ 595884 h 4288440"/>
              <a:gd name="connsiteX15832" fmla="*/ 2624138 w 6624923"/>
              <a:gd name="connsiteY15832" fmla="*/ 605219 h 4288440"/>
              <a:gd name="connsiteX15833" fmla="*/ 2619470 w 6624923"/>
              <a:gd name="connsiteY15833" fmla="*/ 609886 h 4288440"/>
              <a:gd name="connsiteX15834" fmla="*/ 2614803 w 6624923"/>
              <a:gd name="connsiteY15834" fmla="*/ 605219 h 4288440"/>
              <a:gd name="connsiteX15835" fmla="*/ 2605469 w 6624923"/>
              <a:gd name="connsiteY15835" fmla="*/ 600551 h 4288440"/>
              <a:gd name="connsiteX15836" fmla="*/ 1977581 w 6624923"/>
              <a:gd name="connsiteY15836" fmla="*/ 581787 h 4288440"/>
              <a:gd name="connsiteX15837" fmla="*/ 1982248 w 6624923"/>
              <a:gd name="connsiteY15837" fmla="*/ 577120 h 4288440"/>
              <a:gd name="connsiteX15838" fmla="*/ 1986915 w 6624923"/>
              <a:gd name="connsiteY15838" fmla="*/ 577120 h 4288440"/>
              <a:gd name="connsiteX15839" fmla="*/ 1982248 w 6624923"/>
              <a:gd name="connsiteY15839" fmla="*/ 581787 h 4288440"/>
              <a:gd name="connsiteX15840" fmla="*/ 1977581 w 6624923"/>
              <a:gd name="connsiteY15840" fmla="*/ 581787 h 4288440"/>
              <a:gd name="connsiteX15841" fmla="*/ 2066544 w 6624923"/>
              <a:gd name="connsiteY15841" fmla="*/ 548926 h 4288440"/>
              <a:gd name="connsiteX15842" fmla="*/ 2057210 w 6624923"/>
              <a:gd name="connsiteY15842" fmla="*/ 534829 h 4288440"/>
              <a:gd name="connsiteX15843" fmla="*/ 2047875 w 6624923"/>
              <a:gd name="connsiteY15843" fmla="*/ 516065 h 4288440"/>
              <a:gd name="connsiteX15844" fmla="*/ 2047875 w 6624923"/>
              <a:gd name="connsiteY15844" fmla="*/ 497300 h 4288440"/>
              <a:gd name="connsiteX15845" fmla="*/ 2047875 w 6624923"/>
              <a:gd name="connsiteY15845" fmla="*/ 473869 h 4288440"/>
              <a:gd name="connsiteX15846" fmla="*/ 2052542 w 6624923"/>
              <a:gd name="connsiteY15846" fmla="*/ 445675 h 4288440"/>
              <a:gd name="connsiteX15847" fmla="*/ 2052542 w 6624923"/>
              <a:gd name="connsiteY15847" fmla="*/ 426911 h 4288440"/>
              <a:gd name="connsiteX15848" fmla="*/ 2061877 w 6624923"/>
              <a:gd name="connsiteY15848" fmla="*/ 412814 h 4288440"/>
              <a:gd name="connsiteX15849" fmla="*/ 2066544 w 6624923"/>
              <a:gd name="connsiteY15849" fmla="*/ 408146 h 4288440"/>
              <a:gd name="connsiteX15850" fmla="*/ 2071211 w 6624923"/>
              <a:gd name="connsiteY15850" fmla="*/ 412814 h 4288440"/>
              <a:gd name="connsiteX15851" fmla="*/ 2071211 w 6624923"/>
              <a:gd name="connsiteY15851" fmla="*/ 417481 h 4288440"/>
              <a:gd name="connsiteX15852" fmla="*/ 2075879 w 6624923"/>
              <a:gd name="connsiteY15852" fmla="*/ 431578 h 4288440"/>
              <a:gd name="connsiteX15853" fmla="*/ 2075879 w 6624923"/>
              <a:gd name="connsiteY15853" fmla="*/ 455009 h 4288440"/>
              <a:gd name="connsiteX15854" fmla="*/ 2075879 w 6624923"/>
              <a:gd name="connsiteY15854" fmla="*/ 487871 h 4288440"/>
              <a:gd name="connsiteX15855" fmla="*/ 2075879 w 6624923"/>
              <a:gd name="connsiteY15855" fmla="*/ 497300 h 4288440"/>
              <a:gd name="connsiteX15856" fmla="*/ 2075879 w 6624923"/>
              <a:gd name="connsiteY15856" fmla="*/ 506635 h 4288440"/>
              <a:gd name="connsiteX15857" fmla="*/ 2080546 w 6624923"/>
              <a:gd name="connsiteY15857" fmla="*/ 511302 h 4288440"/>
              <a:gd name="connsiteX15858" fmla="*/ 2085213 w 6624923"/>
              <a:gd name="connsiteY15858" fmla="*/ 520732 h 4288440"/>
              <a:gd name="connsiteX15859" fmla="*/ 2099310 w 6624923"/>
              <a:gd name="connsiteY15859" fmla="*/ 530162 h 4288440"/>
              <a:gd name="connsiteX15860" fmla="*/ 2108645 w 6624923"/>
              <a:gd name="connsiteY15860" fmla="*/ 525494 h 4288440"/>
              <a:gd name="connsiteX15861" fmla="*/ 2117979 w 6624923"/>
              <a:gd name="connsiteY15861" fmla="*/ 520827 h 4288440"/>
              <a:gd name="connsiteX15862" fmla="*/ 2122646 w 6624923"/>
              <a:gd name="connsiteY15862" fmla="*/ 525494 h 4288440"/>
              <a:gd name="connsiteX15863" fmla="*/ 2122646 w 6624923"/>
              <a:gd name="connsiteY15863" fmla="*/ 534829 h 4288440"/>
              <a:gd name="connsiteX15864" fmla="*/ 2117979 w 6624923"/>
              <a:gd name="connsiteY15864" fmla="*/ 548926 h 4288440"/>
              <a:gd name="connsiteX15865" fmla="*/ 2103882 w 6624923"/>
              <a:gd name="connsiteY15865" fmla="*/ 558356 h 4288440"/>
              <a:gd name="connsiteX15866" fmla="*/ 2094548 w 6624923"/>
              <a:gd name="connsiteY15866" fmla="*/ 563023 h 4288440"/>
              <a:gd name="connsiteX15867" fmla="*/ 2080451 w 6624923"/>
              <a:gd name="connsiteY15867" fmla="*/ 558356 h 4288440"/>
              <a:gd name="connsiteX15868" fmla="*/ 2066544 w 6624923"/>
              <a:gd name="connsiteY15868" fmla="*/ 548926 h 4288440"/>
              <a:gd name="connsiteX15869" fmla="*/ 1640110 w 6624923"/>
              <a:gd name="connsiteY15869" fmla="*/ 539496 h 4288440"/>
              <a:gd name="connsiteX15870" fmla="*/ 1630775 w 6624923"/>
              <a:gd name="connsiteY15870" fmla="*/ 530162 h 4288440"/>
              <a:gd name="connsiteX15871" fmla="*/ 1621441 w 6624923"/>
              <a:gd name="connsiteY15871" fmla="*/ 530162 h 4288440"/>
              <a:gd name="connsiteX15872" fmla="*/ 1607344 w 6624923"/>
              <a:gd name="connsiteY15872" fmla="*/ 530162 h 4288440"/>
              <a:gd name="connsiteX15873" fmla="*/ 1560481 w 6624923"/>
              <a:gd name="connsiteY15873" fmla="*/ 534829 h 4288440"/>
              <a:gd name="connsiteX15874" fmla="*/ 1522952 w 6624923"/>
              <a:gd name="connsiteY15874" fmla="*/ 534829 h 4288440"/>
              <a:gd name="connsiteX15875" fmla="*/ 1508951 w 6624923"/>
              <a:gd name="connsiteY15875" fmla="*/ 534829 h 4288440"/>
              <a:gd name="connsiteX15876" fmla="*/ 1504283 w 6624923"/>
              <a:gd name="connsiteY15876" fmla="*/ 530162 h 4288440"/>
              <a:gd name="connsiteX15877" fmla="*/ 1499616 w 6624923"/>
              <a:gd name="connsiteY15877" fmla="*/ 530162 h 4288440"/>
              <a:gd name="connsiteX15878" fmla="*/ 1499616 w 6624923"/>
              <a:gd name="connsiteY15878" fmla="*/ 525494 h 4288440"/>
              <a:gd name="connsiteX15879" fmla="*/ 1508951 w 6624923"/>
              <a:gd name="connsiteY15879" fmla="*/ 520827 h 4288440"/>
              <a:gd name="connsiteX15880" fmla="*/ 1522952 w 6624923"/>
              <a:gd name="connsiteY15880" fmla="*/ 520827 h 4288440"/>
              <a:gd name="connsiteX15881" fmla="*/ 1537049 w 6624923"/>
              <a:gd name="connsiteY15881" fmla="*/ 516160 h 4288440"/>
              <a:gd name="connsiteX15882" fmla="*/ 1546384 w 6624923"/>
              <a:gd name="connsiteY15882" fmla="*/ 511493 h 4288440"/>
              <a:gd name="connsiteX15883" fmla="*/ 1551051 w 6624923"/>
              <a:gd name="connsiteY15883" fmla="*/ 511493 h 4288440"/>
              <a:gd name="connsiteX15884" fmla="*/ 1555718 w 6624923"/>
              <a:gd name="connsiteY15884" fmla="*/ 516160 h 4288440"/>
              <a:gd name="connsiteX15885" fmla="*/ 1565053 w 6624923"/>
              <a:gd name="connsiteY15885" fmla="*/ 520827 h 4288440"/>
              <a:gd name="connsiteX15886" fmla="*/ 1569720 w 6624923"/>
              <a:gd name="connsiteY15886" fmla="*/ 520827 h 4288440"/>
              <a:gd name="connsiteX15887" fmla="*/ 1569720 w 6624923"/>
              <a:gd name="connsiteY15887" fmla="*/ 516160 h 4288440"/>
              <a:gd name="connsiteX15888" fmla="*/ 1574387 w 6624923"/>
              <a:gd name="connsiteY15888" fmla="*/ 511493 h 4288440"/>
              <a:gd name="connsiteX15889" fmla="*/ 1579055 w 6624923"/>
              <a:gd name="connsiteY15889" fmla="*/ 516160 h 4288440"/>
              <a:gd name="connsiteX15890" fmla="*/ 1583722 w 6624923"/>
              <a:gd name="connsiteY15890" fmla="*/ 520827 h 4288440"/>
              <a:gd name="connsiteX15891" fmla="*/ 1588389 w 6624923"/>
              <a:gd name="connsiteY15891" fmla="*/ 520827 h 4288440"/>
              <a:gd name="connsiteX15892" fmla="*/ 1588389 w 6624923"/>
              <a:gd name="connsiteY15892" fmla="*/ 511397 h 4288440"/>
              <a:gd name="connsiteX15893" fmla="*/ 1588389 w 6624923"/>
              <a:gd name="connsiteY15893" fmla="*/ 497300 h 4288440"/>
              <a:gd name="connsiteX15894" fmla="*/ 1588389 w 6624923"/>
              <a:gd name="connsiteY15894" fmla="*/ 483203 h 4288440"/>
              <a:gd name="connsiteX15895" fmla="*/ 1593056 w 6624923"/>
              <a:gd name="connsiteY15895" fmla="*/ 478536 h 4288440"/>
              <a:gd name="connsiteX15896" fmla="*/ 1597724 w 6624923"/>
              <a:gd name="connsiteY15896" fmla="*/ 473869 h 4288440"/>
              <a:gd name="connsiteX15897" fmla="*/ 1607058 w 6624923"/>
              <a:gd name="connsiteY15897" fmla="*/ 464534 h 4288440"/>
              <a:gd name="connsiteX15898" fmla="*/ 1625822 w 6624923"/>
              <a:gd name="connsiteY15898" fmla="*/ 455105 h 4288440"/>
              <a:gd name="connsiteX15899" fmla="*/ 1635157 w 6624923"/>
              <a:gd name="connsiteY15899" fmla="*/ 455105 h 4288440"/>
              <a:gd name="connsiteX15900" fmla="*/ 1635157 w 6624923"/>
              <a:gd name="connsiteY15900" fmla="*/ 459772 h 4288440"/>
              <a:gd name="connsiteX15901" fmla="*/ 1639824 w 6624923"/>
              <a:gd name="connsiteY15901" fmla="*/ 469106 h 4288440"/>
              <a:gd name="connsiteX15902" fmla="*/ 1639824 w 6624923"/>
              <a:gd name="connsiteY15902" fmla="*/ 483203 h 4288440"/>
              <a:gd name="connsiteX15903" fmla="*/ 1649159 w 6624923"/>
              <a:gd name="connsiteY15903" fmla="*/ 487871 h 4288440"/>
              <a:gd name="connsiteX15904" fmla="*/ 1653826 w 6624923"/>
              <a:gd name="connsiteY15904" fmla="*/ 483203 h 4288440"/>
              <a:gd name="connsiteX15905" fmla="*/ 1658493 w 6624923"/>
              <a:gd name="connsiteY15905" fmla="*/ 473774 h 4288440"/>
              <a:gd name="connsiteX15906" fmla="*/ 1658493 w 6624923"/>
              <a:gd name="connsiteY15906" fmla="*/ 464439 h 4288440"/>
              <a:gd name="connsiteX15907" fmla="*/ 1663160 w 6624923"/>
              <a:gd name="connsiteY15907" fmla="*/ 459772 h 4288440"/>
              <a:gd name="connsiteX15908" fmla="*/ 1667828 w 6624923"/>
              <a:gd name="connsiteY15908" fmla="*/ 473869 h 4288440"/>
              <a:gd name="connsiteX15909" fmla="*/ 1663160 w 6624923"/>
              <a:gd name="connsiteY15909" fmla="*/ 492633 h 4288440"/>
              <a:gd name="connsiteX15910" fmla="*/ 1653826 w 6624923"/>
              <a:gd name="connsiteY15910" fmla="*/ 506730 h 4288440"/>
              <a:gd name="connsiteX15911" fmla="*/ 1639729 w 6624923"/>
              <a:gd name="connsiteY15911" fmla="*/ 520827 h 4288440"/>
              <a:gd name="connsiteX15912" fmla="*/ 1630394 w 6624923"/>
              <a:gd name="connsiteY15912" fmla="*/ 520827 h 4288440"/>
              <a:gd name="connsiteX15913" fmla="*/ 1635062 w 6624923"/>
              <a:gd name="connsiteY15913" fmla="*/ 525494 h 4288440"/>
              <a:gd name="connsiteX15914" fmla="*/ 1644396 w 6624923"/>
              <a:gd name="connsiteY15914" fmla="*/ 530162 h 4288440"/>
              <a:gd name="connsiteX15915" fmla="*/ 1649063 w 6624923"/>
              <a:gd name="connsiteY15915" fmla="*/ 534829 h 4288440"/>
              <a:gd name="connsiteX15916" fmla="*/ 1653731 w 6624923"/>
              <a:gd name="connsiteY15916" fmla="*/ 539496 h 4288440"/>
              <a:gd name="connsiteX15917" fmla="*/ 1663065 w 6624923"/>
              <a:gd name="connsiteY15917" fmla="*/ 534829 h 4288440"/>
              <a:gd name="connsiteX15918" fmla="*/ 1681829 w 6624923"/>
              <a:gd name="connsiteY15918" fmla="*/ 530162 h 4288440"/>
              <a:gd name="connsiteX15919" fmla="*/ 1686497 w 6624923"/>
              <a:gd name="connsiteY15919" fmla="*/ 530162 h 4288440"/>
              <a:gd name="connsiteX15920" fmla="*/ 1691164 w 6624923"/>
              <a:gd name="connsiteY15920" fmla="*/ 534829 h 4288440"/>
              <a:gd name="connsiteX15921" fmla="*/ 1686497 w 6624923"/>
              <a:gd name="connsiteY15921" fmla="*/ 539496 h 4288440"/>
              <a:gd name="connsiteX15922" fmla="*/ 1677162 w 6624923"/>
              <a:gd name="connsiteY15922" fmla="*/ 544163 h 4288440"/>
              <a:gd name="connsiteX15923" fmla="*/ 1663065 w 6624923"/>
              <a:gd name="connsiteY15923" fmla="*/ 544163 h 4288440"/>
              <a:gd name="connsiteX15924" fmla="*/ 1648968 w 6624923"/>
              <a:gd name="connsiteY15924" fmla="*/ 544163 h 4288440"/>
              <a:gd name="connsiteX15925" fmla="*/ 1640110 w 6624923"/>
              <a:gd name="connsiteY15925" fmla="*/ 539496 h 4288440"/>
              <a:gd name="connsiteX15926" fmla="*/ 1616678 w 6624923"/>
              <a:gd name="connsiteY15926" fmla="*/ 492633 h 4288440"/>
              <a:gd name="connsiteX15927" fmla="*/ 1616678 w 6624923"/>
              <a:gd name="connsiteY15927" fmla="*/ 487966 h 4288440"/>
              <a:gd name="connsiteX15928" fmla="*/ 1612011 w 6624923"/>
              <a:gd name="connsiteY15928" fmla="*/ 487966 h 4288440"/>
              <a:gd name="connsiteX15929" fmla="*/ 1607344 w 6624923"/>
              <a:gd name="connsiteY15929" fmla="*/ 497396 h 4288440"/>
              <a:gd name="connsiteX15930" fmla="*/ 1602677 w 6624923"/>
              <a:gd name="connsiteY15930" fmla="*/ 506730 h 4288440"/>
              <a:gd name="connsiteX15931" fmla="*/ 1598009 w 6624923"/>
              <a:gd name="connsiteY15931" fmla="*/ 511397 h 4288440"/>
              <a:gd name="connsiteX15932" fmla="*/ 1598009 w 6624923"/>
              <a:gd name="connsiteY15932" fmla="*/ 516065 h 4288440"/>
              <a:gd name="connsiteX15933" fmla="*/ 1602677 w 6624923"/>
              <a:gd name="connsiteY15933" fmla="*/ 516065 h 4288440"/>
              <a:gd name="connsiteX15934" fmla="*/ 1612011 w 6624923"/>
              <a:gd name="connsiteY15934" fmla="*/ 511397 h 4288440"/>
              <a:gd name="connsiteX15935" fmla="*/ 1616678 w 6624923"/>
              <a:gd name="connsiteY15935" fmla="*/ 502063 h 4288440"/>
              <a:gd name="connsiteX15936" fmla="*/ 1616678 w 6624923"/>
              <a:gd name="connsiteY15936" fmla="*/ 492633 h 4288440"/>
              <a:gd name="connsiteX15937" fmla="*/ 1251204 w 6624923"/>
              <a:gd name="connsiteY15937" fmla="*/ 534829 h 4288440"/>
              <a:gd name="connsiteX15938" fmla="*/ 1246537 w 6624923"/>
              <a:gd name="connsiteY15938" fmla="*/ 530162 h 4288440"/>
              <a:gd name="connsiteX15939" fmla="*/ 1251204 w 6624923"/>
              <a:gd name="connsiteY15939" fmla="*/ 525494 h 4288440"/>
              <a:gd name="connsiteX15940" fmla="*/ 1255871 w 6624923"/>
              <a:gd name="connsiteY15940" fmla="*/ 525494 h 4288440"/>
              <a:gd name="connsiteX15941" fmla="*/ 1265206 w 6624923"/>
              <a:gd name="connsiteY15941" fmla="*/ 530162 h 4288440"/>
              <a:gd name="connsiteX15942" fmla="*/ 1269873 w 6624923"/>
              <a:gd name="connsiteY15942" fmla="*/ 539496 h 4288440"/>
              <a:gd name="connsiteX15943" fmla="*/ 1265206 w 6624923"/>
              <a:gd name="connsiteY15943" fmla="*/ 539496 h 4288440"/>
              <a:gd name="connsiteX15944" fmla="*/ 1255871 w 6624923"/>
              <a:gd name="connsiteY15944" fmla="*/ 539496 h 4288440"/>
              <a:gd name="connsiteX15945" fmla="*/ 1251204 w 6624923"/>
              <a:gd name="connsiteY15945" fmla="*/ 534829 h 4288440"/>
              <a:gd name="connsiteX15946" fmla="*/ 1396460 w 6624923"/>
              <a:gd name="connsiteY15946" fmla="*/ 525494 h 4288440"/>
              <a:gd name="connsiteX15947" fmla="*/ 1391793 w 6624923"/>
              <a:gd name="connsiteY15947" fmla="*/ 511397 h 4288440"/>
              <a:gd name="connsiteX15948" fmla="*/ 1387126 w 6624923"/>
              <a:gd name="connsiteY15948" fmla="*/ 506730 h 4288440"/>
              <a:gd name="connsiteX15949" fmla="*/ 1387126 w 6624923"/>
              <a:gd name="connsiteY15949" fmla="*/ 497396 h 4288440"/>
              <a:gd name="connsiteX15950" fmla="*/ 1387126 w 6624923"/>
              <a:gd name="connsiteY15950" fmla="*/ 492728 h 4288440"/>
              <a:gd name="connsiteX15951" fmla="*/ 1382459 w 6624923"/>
              <a:gd name="connsiteY15951" fmla="*/ 483299 h 4288440"/>
              <a:gd name="connsiteX15952" fmla="*/ 1377791 w 6624923"/>
              <a:gd name="connsiteY15952" fmla="*/ 464534 h 4288440"/>
              <a:gd name="connsiteX15953" fmla="*/ 1377791 w 6624923"/>
              <a:gd name="connsiteY15953" fmla="*/ 455105 h 4288440"/>
              <a:gd name="connsiteX15954" fmla="*/ 1377791 w 6624923"/>
              <a:gd name="connsiteY15954" fmla="*/ 450437 h 4288440"/>
              <a:gd name="connsiteX15955" fmla="*/ 1382459 w 6624923"/>
              <a:gd name="connsiteY15955" fmla="*/ 450437 h 4288440"/>
              <a:gd name="connsiteX15956" fmla="*/ 1387126 w 6624923"/>
              <a:gd name="connsiteY15956" fmla="*/ 464534 h 4288440"/>
              <a:gd name="connsiteX15957" fmla="*/ 1391793 w 6624923"/>
              <a:gd name="connsiteY15957" fmla="*/ 478631 h 4288440"/>
              <a:gd name="connsiteX15958" fmla="*/ 1396460 w 6624923"/>
              <a:gd name="connsiteY15958" fmla="*/ 492728 h 4288440"/>
              <a:gd name="connsiteX15959" fmla="*/ 1401128 w 6624923"/>
              <a:gd name="connsiteY15959" fmla="*/ 497396 h 4288440"/>
              <a:gd name="connsiteX15960" fmla="*/ 1401128 w 6624923"/>
              <a:gd name="connsiteY15960" fmla="*/ 502063 h 4288440"/>
              <a:gd name="connsiteX15961" fmla="*/ 1405795 w 6624923"/>
              <a:gd name="connsiteY15961" fmla="*/ 506730 h 4288440"/>
              <a:gd name="connsiteX15962" fmla="*/ 1405795 w 6624923"/>
              <a:gd name="connsiteY15962" fmla="*/ 516160 h 4288440"/>
              <a:gd name="connsiteX15963" fmla="*/ 1410462 w 6624923"/>
              <a:gd name="connsiteY15963" fmla="*/ 520827 h 4288440"/>
              <a:gd name="connsiteX15964" fmla="*/ 1415129 w 6624923"/>
              <a:gd name="connsiteY15964" fmla="*/ 534924 h 4288440"/>
              <a:gd name="connsiteX15965" fmla="*/ 1405795 w 6624923"/>
              <a:gd name="connsiteY15965" fmla="*/ 539591 h 4288440"/>
              <a:gd name="connsiteX15966" fmla="*/ 1401128 w 6624923"/>
              <a:gd name="connsiteY15966" fmla="*/ 534924 h 4288440"/>
              <a:gd name="connsiteX15967" fmla="*/ 1396460 w 6624923"/>
              <a:gd name="connsiteY15967" fmla="*/ 525494 h 4288440"/>
              <a:gd name="connsiteX15968" fmla="*/ 1658874 w 6624923"/>
              <a:gd name="connsiteY15968" fmla="*/ 516065 h 4288440"/>
              <a:gd name="connsiteX15969" fmla="*/ 1668209 w 6624923"/>
              <a:gd name="connsiteY15969" fmla="*/ 511397 h 4288440"/>
              <a:gd name="connsiteX15970" fmla="*/ 1672876 w 6624923"/>
              <a:gd name="connsiteY15970" fmla="*/ 511397 h 4288440"/>
              <a:gd name="connsiteX15971" fmla="*/ 1672876 w 6624923"/>
              <a:gd name="connsiteY15971" fmla="*/ 516065 h 4288440"/>
              <a:gd name="connsiteX15972" fmla="*/ 1668209 w 6624923"/>
              <a:gd name="connsiteY15972" fmla="*/ 520732 h 4288440"/>
              <a:gd name="connsiteX15973" fmla="*/ 1663541 w 6624923"/>
              <a:gd name="connsiteY15973" fmla="*/ 520732 h 4288440"/>
              <a:gd name="connsiteX15974" fmla="*/ 1658874 w 6624923"/>
              <a:gd name="connsiteY15974" fmla="*/ 520732 h 4288440"/>
              <a:gd name="connsiteX15975" fmla="*/ 1658874 w 6624923"/>
              <a:gd name="connsiteY15975" fmla="*/ 516065 h 4288440"/>
              <a:gd name="connsiteX15976" fmla="*/ 2535174 w 6624923"/>
              <a:gd name="connsiteY15976" fmla="*/ 506730 h 4288440"/>
              <a:gd name="connsiteX15977" fmla="*/ 2516410 w 6624923"/>
              <a:gd name="connsiteY15977" fmla="*/ 497396 h 4288440"/>
              <a:gd name="connsiteX15978" fmla="*/ 2488311 w 6624923"/>
              <a:gd name="connsiteY15978" fmla="*/ 487966 h 4288440"/>
              <a:gd name="connsiteX15979" fmla="*/ 2469547 w 6624923"/>
              <a:gd name="connsiteY15979" fmla="*/ 478631 h 4288440"/>
              <a:gd name="connsiteX15980" fmla="*/ 2460212 w 6624923"/>
              <a:gd name="connsiteY15980" fmla="*/ 469297 h 4288440"/>
              <a:gd name="connsiteX15981" fmla="*/ 2446115 w 6624923"/>
              <a:gd name="connsiteY15981" fmla="*/ 464630 h 4288440"/>
              <a:gd name="connsiteX15982" fmla="*/ 2446115 w 6624923"/>
              <a:gd name="connsiteY15982" fmla="*/ 459962 h 4288440"/>
              <a:gd name="connsiteX15983" fmla="*/ 2441448 w 6624923"/>
              <a:gd name="connsiteY15983" fmla="*/ 459962 h 4288440"/>
              <a:gd name="connsiteX15984" fmla="*/ 2436781 w 6624923"/>
              <a:gd name="connsiteY15984" fmla="*/ 455295 h 4288440"/>
              <a:gd name="connsiteX15985" fmla="*/ 2427446 w 6624923"/>
              <a:gd name="connsiteY15985" fmla="*/ 450628 h 4288440"/>
              <a:gd name="connsiteX15986" fmla="*/ 2418112 w 6624923"/>
              <a:gd name="connsiteY15986" fmla="*/ 441198 h 4288440"/>
              <a:gd name="connsiteX15987" fmla="*/ 2394680 w 6624923"/>
              <a:gd name="connsiteY15987" fmla="*/ 422434 h 4288440"/>
              <a:gd name="connsiteX15988" fmla="*/ 2380583 w 6624923"/>
              <a:gd name="connsiteY15988" fmla="*/ 413099 h 4288440"/>
              <a:gd name="connsiteX15989" fmla="*/ 2347817 w 6624923"/>
              <a:gd name="connsiteY15989" fmla="*/ 389668 h 4288440"/>
              <a:gd name="connsiteX15990" fmla="*/ 2324386 w 6624923"/>
              <a:gd name="connsiteY15990" fmla="*/ 370904 h 4288440"/>
              <a:gd name="connsiteX15991" fmla="*/ 2315051 w 6624923"/>
              <a:gd name="connsiteY15991" fmla="*/ 361569 h 4288440"/>
              <a:gd name="connsiteX15992" fmla="*/ 2300954 w 6624923"/>
              <a:gd name="connsiteY15992" fmla="*/ 356902 h 4288440"/>
              <a:gd name="connsiteX15993" fmla="*/ 2286857 w 6624923"/>
              <a:gd name="connsiteY15993" fmla="*/ 352235 h 4288440"/>
              <a:gd name="connsiteX15994" fmla="*/ 2258759 w 6624923"/>
              <a:gd name="connsiteY15994" fmla="*/ 347567 h 4288440"/>
              <a:gd name="connsiteX15995" fmla="*/ 2225993 w 6624923"/>
              <a:gd name="connsiteY15995" fmla="*/ 333470 h 4288440"/>
              <a:gd name="connsiteX15996" fmla="*/ 2202561 w 6624923"/>
              <a:gd name="connsiteY15996" fmla="*/ 328803 h 4288440"/>
              <a:gd name="connsiteX15997" fmla="*/ 2174462 w 6624923"/>
              <a:gd name="connsiteY15997" fmla="*/ 319373 h 4288440"/>
              <a:gd name="connsiteX15998" fmla="*/ 2104168 w 6624923"/>
              <a:gd name="connsiteY15998" fmla="*/ 310039 h 4288440"/>
              <a:gd name="connsiteX15999" fmla="*/ 2076069 w 6624923"/>
              <a:gd name="connsiteY15999" fmla="*/ 300609 h 4288440"/>
              <a:gd name="connsiteX16000" fmla="*/ 2057305 w 6624923"/>
              <a:gd name="connsiteY16000" fmla="*/ 295942 h 4288440"/>
              <a:gd name="connsiteX16001" fmla="*/ 2038541 w 6624923"/>
              <a:gd name="connsiteY16001" fmla="*/ 291275 h 4288440"/>
              <a:gd name="connsiteX16002" fmla="*/ 2029206 w 6624923"/>
              <a:gd name="connsiteY16002" fmla="*/ 286607 h 4288440"/>
              <a:gd name="connsiteX16003" fmla="*/ 2029206 w 6624923"/>
              <a:gd name="connsiteY16003" fmla="*/ 286607 h 4288440"/>
              <a:gd name="connsiteX16004" fmla="*/ 2038541 w 6624923"/>
              <a:gd name="connsiteY16004" fmla="*/ 281940 h 4288440"/>
              <a:gd name="connsiteX16005" fmla="*/ 2052638 w 6624923"/>
              <a:gd name="connsiteY16005" fmla="*/ 281940 h 4288440"/>
              <a:gd name="connsiteX16006" fmla="*/ 2071402 w 6624923"/>
              <a:gd name="connsiteY16006" fmla="*/ 281940 h 4288440"/>
              <a:gd name="connsiteX16007" fmla="*/ 2118265 w 6624923"/>
              <a:gd name="connsiteY16007" fmla="*/ 281940 h 4288440"/>
              <a:gd name="connsiteX16008" fmla="*/ 2141696 w 6624923"/>
              <a:gd name="connsiteY16008" fmla="*/ 286607 h 4288440"/>
              <a:gd name="connsiteX16009" fmla="*/ 2160461 w 6624923"/>
              <a:gd name="connsiteY16009" fmla="*/ 291275 h 4288440"/>
              <a:gd name="connsiteX16010" fmla="*/ 2169795 w 6624923"/>
              <a:gd name="connsiteY16010" fmla="*/ 291275 h 4288440"/>
              <a:gd name="connsiteX16011" fmla="*/ 2179130 w 6624923"/>
              <a:gd name="connsiteY16011" fmla="*/ 295942 h 4288440"/>
              <a:gd name="connsiteX16012" fmla="*/ 2207228 w 6624923"/>
              <a:gd name="connsiteY16012" fmla="*/ 305276 h 4288440"/>
              <a:gd name="connsiteX16013" fmla="*/ 2235327 w 6624923"/>
              <a:gd name="connsiteY16013" fmla="*/ 309944 h 4288440"/>
              <a:gd name="connsiteX16014" fmla="*/ 2244662 w 6624923"/>
              <a:gd name="connsiteY16014" fmla="*/ 314611 h 4288440"/>
              <a:gd name="connsiteX16015" fmla="*/ 2253996 w 6624923"/>
              <a:gd name="connsiteY16015" fmla="*/ 319278 h 4288440"/>
              <a:gd name="connsiteX16016" fmla="*/ 2277428 w 6624923"/>
              <a:gd name="connsiteY16016" fmla="*/ 328708 h 4288440"/>
              <a:gd name="connsiteX16017" fmla="*/ 2282095 w 6624923"/>
              <a:gd name="connsiteY16017" fmla="*/ 319278 h 4288440"/>
              <a:gd name="connsiteX16018" fmla="*/ 2286762 w 6624923"/>
              <a:gd name="connsiteY16018" fmla="*/ 309944 h 4288440"/>
              <a:gd name="connsiteX16019" fmla="*/ 2300859 w 6624923"/>
              <a:gd name="connsiteY16019" fmla="*/ 309944 h 4288440"/>
              <a:gd name="connsiteX16020" fmla="*/ 2314956 w 6624923"/>
              <a:gd name="connsiteY16020" fmla="*/ 314611 h 4288440"/>
              <a:gd name="connsiteX16021" fmla="*/ 2329053 w 6624923"/>
              <a:gd name="connsiteY16021" fmla="*/ 319278 h 4288440"/>
              <a:gd name="connsiteX16022" fmla="*/ 2333720 w 6624923"/>
              <a:gd name="connsiteY16022" fmla="*/ 328708 h 4288440"/>
              <a:gd name="connsiteX16023" fmla="*/ 2343055 w 6624923"/>
              <a:gd name="connsiteY16023" fmla="*/ 328708 h 4288440"/>
              <a:gd name="connsiteX16024" fmla="*/ 2347722 w 6624923"/>
              <a:gd name="connsiteY16024" fmla="*/ 333375 h 4288440"/>
              <a:gd name="connsiteX16025" fmla="*/ 2352389 w 6624923"/>
              <a:gd name="connsiteY16025" fmla="*/ 342805 h 4288440"/>
              <a:gd name="connsiteX16026" fmla="*/ 2357057 w 6624923"/>
              <a:gd name="connsiteY16026" fmla="*/ 352139 h 4288440"/>
              <a:gd name="connsiteX16027" fmla="*/ 2366391 w 6624923"/>
              <a:gd name="connsiteY16027" fmla="*/ 352139 h 4288440"/>
              <a:gd name="connsiteX16028" fmla="*/ 2375726 w 6624923"/>
              <a:gd name="connsiteY16028" fmla="*/ 347472 h 4288440"/>
              <a:gd name="connsiteX16029" fmla="*/ 2389823 w 6624923"/>
              <a:gd name="connsiteY16029" fmla="*/ 338138 h 4288440"/>
              <a:gd name="connsiteX16030" fmla="*/ 2399157 w 6624923"/>
              <a:gd name="connsiteY16030" fmla="*/ 324041 h 4288440"/>
              <a:gd name="connsiteX16031" fmla="*/ 2408492 w 6624923"/>
              <a:gd name="connsiteY16031" fmla="*/ 319373 h 4288440"/>
              <a:gd name="connsiteX16032" fmla="*/ 2413159 w 6624923"/>
              <a:gd name="connsiteY16032" fmla="*/ 319373 h 4288440"/>
              <a:gd name="connsiteX16033" fmla="*/ 2413159 w 6624923"/>
              <a:gd name="connsiteY16033" fmla="*/ 314325 h 4288440"/>
              <a:gd name="connsiteX16034" fmla="*/ 2413159 w 6624923"/>
              <a:gd name="connsiteY16034" fmla="*/ 309658 h 4288440"/>
              <a:gd name="connsiteX16035" fmla="*/ 2417826 w 6624923"/>
              <a:gd name="connsiteY16035" fmla="*/ 309658 h 4288440"/>
              <a:gd name="connsiteX16036" fmla="*/ 2422493 w 6624923"/>
              <a:gd name="connsiteY16036" fmla="*/ 304991 h 4288440"/>
              <a:gd name="connsiteX16037" fmla="*/ 2427161 w 6624923"/>
              <a:gd name="connsiteY16037" fmla="*/ 295656 h 4288440"/>
              <a:gd name="connsiteX16038" fmla="*/ 2427161 w 6624923"/>
              <a:gd name="connsiteY16038" fmla="*/ 286226 h 4288440"/>
              <a:gd name="connsiteX16039" fmla="*/ 2427161 w 6624923"/>
              <a:gd name="connsiteY16039" fmla="*/ 276892 h 4288440"/>
              <a:gd name="connsiteX16040" fmla="*/ 2422493 w 6624923"/>
              <a:gd name="connsiteY16040" fmla="*/ 281559 h 4288440"/>
              <a:gd name="connsiteX16041" fmla="*/ 2422493 w 6624923"/>
              <a:gd name="connsiteY16041" fmla="*/ 286226 h 4288440"/>
              <a:gd name="connsiteX16042" fmla="*/ 2413159 w 6624923"/>
              <a:gd name="connsiteY16042" fmla="*/ 286226 h 4288440"/>
              <a:gd name="connsiteX16043" fmla="*/ 2399062 w 6624923"/>
              <a:gd name="connsiteY16043" fmla="*/ 290894 h 4288440"/>
              <a:gd name="connsiteX16044" fmla="*/ 2380298 w 6624923"/>
              <a:gd name="connsiteY16044" fmla="*/ 295561 h 4288440"/>
              <a:gd name="connsiteX16045" fmla="*/ 2366201 w 6624923"/>
              <a:gd name="connsiteY16045" fmla="*/ 300228 h 4288440"/>
              <a:gd name="connsiteX16046" fmla="*/ 2356866 w 6624923"/>
              <a:gd name="connsiteY16046" fmla="*/ 304895 h 4288440"/>
              <a:gd name="connsiteX16047" fmla="*/ 2356866 w 6624923"/>
              <a:gd name="connsiteY16047" fmla="*/ 300228 h 4288440"/>
              <a:gd name="connsiteX16048" fmla="*/ 2356866 w 6624923"/>
              <a:gd name="connsiteY16048" fmla="*/ 290798 h 4288440"/>
              <a:gd name="connsiteX16049" fmla="*/ 2361533 w 6624923"/>
              <a:gd name="connsiteY16049" fmla="*/ 276701 h 4288440"/>
              <a:gd name="connsiteX16050" fmla="*/ 2370868 w 6624923"/>
              <a:gd name="connsiteY16050" fmla="*/ 267272 h 4288440"/>
              <a:gd name="connsiteX16051" fmla="*/ 2375535 w 6624923"/>
              <a:gd name="connsiteY16051" fmla="*/ 262604 h 4288440"/>
              <a:gd name="connsiteX16052" fmla="*/ 2380202 w 6624923"/>
              <a:gd name="connsiteY16052" fmla="*/ 257937 h 4288440"/>
              <a:gd name="connsiteX16053" fmla="*/ 2375535 w 6624923"/>
              <a:gd name="connsiteY16053" fmla="*/ 253270 h 4288440"/>
              <a:gd name="connsiteX16054" fmla="*/ 2366201 w 6624923"/>
              <a:gd name="connsiteY16054" fmla="*/ 253270 h 4288440"/>
              <a:gd name="connsiteX16055" fmla="*/ 2333435 w 6624923"/>
              <a:gd name="connsiteY16055" fmla="*/ 253270 h 4288440"/>
              <a:gd name="connsiteX16056" fmla="*/ 2295906 w 6624923"/>
              <a:gd name="connsiteY16056" fmla="*/ 253270 h 4288440"/>
              <a:gd name="connsiteX16057" fmla="*/ 2286572 w 6624923"/>
              <a:gd name="connsiteY16057" fmla="*/ 257937 h 4288440"/>
              <a:gd name="connsiteX16058" fmla="*/ 2281904 w 6624923"/>
              <a:gd name="connsiteY16058" fmla="*/ 257937 h 4288440"/>
              <a:gd name="connsiteX16059" fmla="*/ 2272570 w 6624923"/>
              <a:gd name="connsiteY16059" fmla="*/ 257937 h 4288440"/>
              <a:gd name="connsiteX16060" fmla="*/ 2272570 w 6624923"/>
              <a:gd name="connsiteY16060" fmla="*/ 253365 h 4288440"/>
              <a:gd name="connsiteX16061" fmla="*/ 2272570 w 6624923"/>
              <a:gd name="connsiteY16061" fmla="*/ 248698 h 4288440"/>
              <a:gd name="connsiteX16062" fmla="*/ 2263235 w 6624923"/>
              <a:gd name="connsiteY16062" fmla="*/ 248698 h 4288440"/>
              <a:gd name="connsiteX16063" fmla="*/ 2244471 w 6624923"/>
              <a:gd name="connsiteY16063" fmla="*/ 248698 h 4288440"/>
              <a:gd name="connsiteX16064" fmla="*/ 2230374 w 6624923"/>
              <a:gd name="connsiteY16064" fmla="*/ 239363 h 4288440"/>
              <a:gd name="connsiteX16065" fmla="*/ 2211610 w 6624923"/>
              <a:gd name="connsiteY16065" fmla="*/ 225266 h 4288440"/>
              <a:gd name="connsiteX16066" fmla="*/ 2202275 w 6624923"/>
              <a:gd name="connsiteY16066" fmla="*/ 220599 h 4288440"/>
              <a:gd name="connsiteX16067" fmla="*/ 2188178 w 6624923"/>
              <a:gd name="connsiteY16067" fmla="*/ 220599 h 4288440"/>
              <a:gd name="connsiteX16068" fmla="*/ 2164747 w 6624923"/>
              <a:gd name="connsiteY16068" fmla="*/ 220599 h 4288440"/>
              <a:gd name="connsiteX16069" fmla="*/ 2145983 w 6624923"/>
              <a:gd name="connsiteY16069" fmla="*/ 220599 h 4288440"/>
              <a:gd name="connsiteX16070" fmla="*/ 2122551 w 6624923"/>
              <a:gd name="connsiteY16070" fmla="*/ 225266 h 4288440"/>
              <a:gd name="connsiteX16071" fmla="*/ 2094452 w 6624923"/>
              <a:gd name="connsiteY16071" fmla="*/ 225266 h 4288440"/>
              <a:gd name="connsiteX16072" fmla="*/ 2066354 w 6624923"/>
              <a:gd name="connsiteY16072" fmla="*/ 229934 h 4288440"/>
              <a:gd name="connsiteX16073" fmla="*/ 2052257 w 6624923"/>
              <a:gd name="connsiteY16073" fmla="*/ 229934 h 4288440"/>
              <a:gd name="connsiteX16074" fmla="*/ 2042922 w 6624923"/>
              <a:gd name="connsiteY16074" fmla="*/ 229934 h 4288440"/>
              <a:gd name="connsiteX16075" fmla="*/ 2038255 w 6624923"/>
              <a:gd name="connsiteY16075" fmla="*/ 234601 h 4288440"/>
              <a:gd name="connsiteX16076" fmla="*/ 2042922 w 6624923"/>
              <a:gd name="connsiteY16076" fmla="*/ 239268 h 4288440"/>
              <a:gd name="connsiteX16077" fmla="*/ 2057019 w 6624923"/>
              <a:gd name="connsiteY16077" fmla="*/ 239268 h 4288440"/>
              <a:gd name="connsiteX16078" fmla="*/ 2071116 w 6624923"/>
              <a:gd name="connsiteY16078" fmla="*/ 243935 h 4288440"/>
              <a:gd name="connsiteX16079" fmla="*/ 2085213 w 6624923"/>
              <a:gd name="connsiteY16079" fmla="*/ 243935 h 4288440"/>
              <a:gd name="connsiteX16080" fmla="*/ 2089880 w 6624923"/>
              <a:gd name="connsiteY16080" fmla="*/ 248603 h 4288440"/>
              <a:gd name="connsiteX16081" fmla="*/ 2085213 w 6624923"/>
              <a:gd name="connsiteY16081" fmla="*/ 253270 h 4288440"/>
              <a:gd name="connsiteX16082" fmla="*/ 2071116 w 6624923"/>
              <a:gd name="connsiteY16082" fmla="*/ 253270 h 4288440"/>
              <a:gd name="connsiteX16083" fmla="*/ 2052352 w 6624923"/>
              <a:gd name="connsiteY16083" fmla="*/ 248603 h 4288440"/>
              <a:gd name="connsiteX16084" fmla="*/ 2028920 w 6624923"/>
              <a:gd name="connsiteY16084" fmla="*/ 243935 h 4288440"/>
              <a:gd name="connsiteX16085" fmla="*/ 2005489 w 6624923"/>
              <a:gd name="connsiteY16085" fmla="*/ 239268 h 4288440"/>
              <a:gd name="connsiteX16086" fmla="*/ 1991392 w 6624923"/>
              <a:gd name="connsiteY16086" fmla="*/ 234601 h 4288440"/>
              <a:gd name="connsiteX16087" fmla="*/ 1986725 w 6624923"/>
              <a:gd name="connsiteY16087" fmla="*/ 229934 h 4288440"/>
              <a:gd name="connsiteX16088" fmla="*/ 1982057 w 6624923"/>
              <a:gd name="connsiteY16088" fmla="*/ 229934 h 4288440"/>
              <a:gd name="connsiteX16089" fmla="*/ 1986725 w 6624923"/>
              <a:gd name="connsiteY16089" fmla="*/ 225266 h 4288440"/>
              <a:gd name="connsiteX16090" fmla="*/ 1991392 w 6624923"/>
              <a:gd name="connsiteY16090" fmla="*/ 220599 h 4288440"/>
              <a:gd name="connsiteX16091" fmla="*/ 2005489 w 6624923"/>
              <a:gd name="connsiteY16091" fmla="*/ 215932 h 4288440"/>
              <a:gd name="connsiteX16092" fmla="*/ 2028920 w 6624923"/>
              <a:gd name="connsiteY16092" fmla="*/ 211265 h 4288440"/>
              <a:gd name="connsiteX16093" fmla="*/ 2038255 w 6624923"/>
              <a:gd name="connsiteY16093" fmla="*/ 206597 h 4288440"/>
              <a:gd name="connsiteX16094" fmla="*/ 2057019 w 6624923"/>
              <a:gd name="connsiteY16094" fmla="*/ 201930 h 4288440"/>
              <a:gd name="connsiteX16095" fmla="*/ 2089785 w 6624923"/>
              <a:gd name="connsiteY16095" fmla="*/ 197263 h 4288440"/>
              <a:gd name="connsiteX16096" fmla="*/ 2108549 w 6624923"/>
              <a:gd name="connsiteY16096" fmla="*/ 197263 h 4288440"/>
              <a:gd name="connsiteX16097" fmla="*/ 2117884 w 6624923"/>
              <a:gd name="connsiteY16097" fmla="*/ 192596 h 4288440"/>
              <a:gd name="connsiteX16098" fmla="*/ 2122551 w 6624923"/>
              <a:gd name="connsiteY16098" fmla="*/ 192596 h 4288440"/>
              <a:gd name="connsiteX16099" fmla="*/ 2122551 w 6624923"/>
              <a:gd name="connsiteY16099" fmla="*/ 187643 h 4288440"/>
              <a:gd name="connsiteX16100" fmla="*/ 2117884 w 6624923"/>
              <a:gd name="connsiteY16100" fmla="*/ 178308 h 4288440"/>
              <a:gd name="connsiteX16101" fmla="*/ 2108549 w 6624923"/>
              <a:gd name="connsiteY16101" fmla="*/ 173641 h 4288440"/>
              <a:gd name="connsiteX16102" fmla="*/ 2099215 w 6624923"/>
              <a:gd name="connsiteY16102" fmla="*/ 168974 h 4288440"/>
              <a:gd name="connsiteX16103" fmla="*/ 2099215 w 6624923"/>
              <a:gd name="connsiteY16103" fmla="*/ 164306 h 4288440"/>
              <a:gd name="connsiteX16104" fmla="*/ 2099215 w 6624923"/>
              <a:gd name="connsiteY16104" fmla="*/ 159639 h 4288440"/>
              <a:gd name="connsiteX16105" fmla="*/ 2089785 w 6624923"/>
              <a:gd name="connsiteY16105" fmla="*/ 159639 h 4288440"/>
              <a:gd name="connsiteX16106" fmla="*/ 2080451 w 6624923"/>
              <a:gd name="connsiteY16106" fmla="*/ 159639 h 4288440"/>
              <a:gd name="connsiteX16107" fmla="*/ 2071116 w 6624923"/>
              <a:gd name="connsiteY16107" fmla="*/ 154972 h 4288440"/>
              <a:gd name="connsiteX16108" fmla="*/ 2038350 w 6624923"/>
              <a:gd name="connsiteY16108" fmla="*/ 140875 h 4288440"/>
              <a:gd name="connsiteX16109" fmla="*/ 2010251 w 6624923"/>
              <a:gd name="connsiteY16109" fmla="*/ 126778 h 4288440"/>
              <a:gd name="connsiteX16110" fmla="*/ 1996154 w 6624923"/>
              <a:gd name="connsiteY16110" fmla="*/ 117443 h 4288440"/>
              <a:gd name="connsiteX16111" fmla="*/ 1991487 w 6624923"/>
              <a:gd name="connsiteY16111" fmla="*/ 112776 h 4288440"/>
              <a:gd name="connsiteX16112" fmla="*/ 1986820 w 6624923"/>
              <a:gd name="connsiteY16112" fmla="*/ 108109 h 4288440"/>
              <a:gd name="connsiteX16113" fmla="*/ 1977485 w 6624923"/>
              <a:gd name="connsiteY16113" fmla="*/ 108109 h 4288440"/>
              <a:gd name="connsiteX16114" fmla="*/ 1963388 w 6624923"/>
              <a:gd name="connsiteY16114" fmla="*/ 108109 h 4288440"/>
              <a:gd name="connsiteX16115" fmla="*/ 1949291 w 6624923"/>
              <a:gd name="connsiteY16115" fmla="*/ 103442 h 4288440"/>
              <a:gd name="connsiteX16116" fmla="*/ 1939957 w 6624923"/>
              <a:gd name="connsiteY16116" fmla="*/ 98774 h 4288440"/>
              <a:gd name="connsiteX16117" fmla="*/ 1930622 w 6624923"/>
              <a:gd name="connsiteY16117" fmla="*/ 98774 h 4288440"/>
              <a:gd name="connsiteX16118" fmla="*/ 1935289 w 6624923"/>
              <a:gd name="connsiteY16118" fmla="*/ 103442 h 4288440"/>
              <a:gd name="connsiteX16119" fmla="*/ 1939957 w 6624923"/>
              <a:gd name="connsiteY16119" fmla="*/ 103442 h 4288440"/>
              <a:gd name="connsiteX16120" fmla="*/ 1944624 w 6624923"/>
              <a:gd name="connsiteY16120" fmla="*/ 108109 h 4288440"/>
              <a:gd name="connsiteX16121" fmla="*/ 1949291 w 6624923"/>
              <a:gd name="connsiteY16121" fmla="*/ 108109 h 4288440"/>
              <a:gd name="connsiteX16122" fmla="*/ 1953959 w 6624923"/>
              <a:gd name="connsiteY16122" fmla="*/ 112776 h 4288440"/>
              <a:gd name="connsiteX16123" fmla="*/ 1958626 w 6624923"/>
              <a:gd name="connsiteY16123" fmla="*/ 112776 h 4288440"/>
              <a:gd name="connsiteX16124" fmla="*/ 1958626 w 6624923"/>
              <a:gd name="connsiteY16124" fmla="*/ 117443 h 4288440"/>
              <a:gd name="connsiteX16125" fmla="*/ 1949291 w 6624923"/>
              <a:gd name="connsiteY16125" fmla="*/ 117443 h 4288440"/>
              <a:gd name="connsiteX16126" fmla="*/ 1944624 w 6624923"/>
              <a:gd name="connsiteY16126" fmla="*/ 122111 h 4288440"/>
              <a:gd name="connsiteX16127" fmla="*/ 1935289 w 6624923"/>
              <a:gd name="connsiteY16127" fmla="*/ 126778 h 4288440"/>
              <a:gd name="connsiteX16128" fmla="*/ 1930622 w 6624923"/>
              <a:gd name="connsiteY16128" fmla="*/ 131445 h 4288440"/>
              <a:gd name="connsiteX16129" fmla="*/ 1925955 w 6624923"/>
              <a:gd name="connsiteY16129" fmla="*/ 126778 h 4288440"/>
              <a:gd name="connsiteX16130" fmla="*/ 1921288 w 6624923"/>
              <a:gd name="connsiteY16130" fmla="*/ 122111 h 4288440"/>
              <a:gd name="connsiteX16131" fmla="*/ 1907191 w 6624923"/>
              <a:gd name="connsiteY16131" fmla="*/ 112681 h 4288440"/>
              <a:gd name="connsiteX16132" fmla="*/ 1888427 w 6624923"/>
              <a:gd name="connsiteY16132" fmla="*/ 112681 h 4288440"/>
              <a:gd name="connsiteX16133" fmla="*/ 1864995 w 6624923"/>
              <a:gd name="connsiteY16133" fmla="*/ 108014 h 4288440"/>
              <a:gd name="connsiteX16134" fmla="*/ 1855661 w 6624923"/>
              <a:gd name="connsiteY16134" fmla="*/ 108014 h 4288440"/>
              <a:gd name="connsiteX16135" fmla="*/ 1846326 w 6624923"/>
              <a:gd name="connsiteY16135" fmla="*/ 108014 h 4288440"/>
              <a:gd name="connsiteX16136" fmla="*/ 1846326 w 6624923"/>
              <a:gd name="connsiteY16136" fmla="*/ 98584 h 4288440"/>
              <a:gd name="connsiteX16137" fmla="*/ 1841659 w 6624923"/>
              <a:gd name="connsiteY16137" fmla="*/ 89154 h 4288440"/>
              <a:gd name="connsiteX16138" fmla="*/ 1832324 w 6624923"/>
              <a:gd name="connsiteY16138" fmla="*/ 84487 h 4288440"/>
              <a:gd name="connsiteX16139" fmla="*/ 1818227 w 6624923"/>
              <a:gd name="connsiteY16139" fmla="*/ 84487 h 4288440"/>
              <a:gd name="connsiteX16140" fmla="*/ 1808893 w 6624923"/>
              <a:gd name="connsiteY16140" fmla="*/ 93917 h 4288440"/>
              <a:gd name="connsiteX16141" fmla="*/ 1794891 w 6624923"/>
              <a:gd name="connsiteY16141" fmla="*/ 103251 h 4288440"/>
              <a:gd name="connsiteX16142" fmla="*/ 1780794 w 6624923"/>
              <a:gd name="connsiteY16142" fmla="*/ 107918 h 4288440"/>
              <a:gd name="connsiteX16143" fmla="*/ 1771460 w 6624923"/>
              <a:gd name="connsiteY16143" fmla="*/ 107918 h 4288440"/>
              <a:gd name="connsiteX16144" fmla="*/ 1762125 w 6624923"/>
              <a:gd name="connsiteY16144" fmla="*/ 112586 h 4288440"/>
              <a:gd name="connsiteX16145" fmla="*/ 1748028 w 6624923"/>
              <a:gd name="connsiteY16145" fmla="*/ 117253 h 4288440"/>
              <a:gd name="connsiteX16146" fmla="*/ 1729264 w 6624923"/>
              <a:gd name="connsiteY16146" fmla="*/ 126587 h 4288440"/>
              <a:gd name="connsiteX16147" fmla="*/ 1691735 w 6624923"/>
              <a:gd name="connsiteY16147" fmla="*/ 140684 h 4288440"/>
              <a:gd name="connsiteX16148" fmla="*/ 1668304 w 6624923"/>
              <a:gd name="connsiteY16148" fmla="*/ 140684 h 4288440"/>
              <a:gd name="connsiteX16149" fmla="*/ 1663637 w 6624923"/>
              <a:gd name="connsiteY16149" fmla="*/ 136017 h 4288440"/>
              <a:gd name="connsiteX16150" fmla="*/ 1658969 w 6624923"/>
              <a:gd name="connsiteY16150" fmla="*/ 131350 h 4288440"/>
              <a:gd name="connsiteX16151" fmla="*/ 1658969 w 6624923"/>
              <a:gd name="connsiteY16151" fmla="*/ 126683 h 4288440"/>
              <a:gd name="connsiteX16152" fmla="*/ 1649635 w 6624923"/>
              <a:gd name="connsiteY16152" fmla="*/ 136112 h 4288440"/>
              <a:gd name="connsiteX16153" fmla="*/ 1640300 w 6624923"/>
              <a:gd name="connsiteY16153" fmla="*/ 140780 h 4288440"/>
              <a:gd name="connsiteX16154" fmla="*/ 1626203 w 6624923"/>
              <a:gd name="connsiteY16154" fmla="*/ 150114 h 4288440"/>
              <a:gd name="connsiteX16155" fmla="*/ 1612106 w 6624923"/>
              <a:gd name="connsiteY16155" fmla="*/ 154781 h 4288440"/>
              <a:gd name="connsiteX16156" fmla="*/ 1602772 w 6624923"/>
              <a:gd name="connsiteY16156" fmla="*/ 154781 h 4288440"/>
              <a:gd name="connsiteX16157" fmla="*/ 1593437 w 6624923"/>
              <a:gd name="connsiteY16157" fmla="*/ 154781 h 4288440"/>
              <a:gd name="connsiteX16158" fmla="*/ 1588770 w 6624923"/>
              <a:gd name="connsiteY16158" fmla="*/ 159449 h 4288440"/>
              <a:gd name="connsiteX16159" fmla="*/ 1588770 w 6624923"/>
              <a:gd name="connsiteY16159" fmla="*/ 159449 h 4288440"/>
              <a:gd name="connsiteX16160" fmla="*/ 1584103 w 6624923"/>
              <a:gd name="connsiteY16160" fmla="*/ 150114 h 4288440"/>
              <a:gd name="connsiteX16161" fmla="*/ 1584103 w 6624923"/>
              <a:gd name="connsiteY16161" fmla="*/ 145447 h 4288440"/>
              <a:gd name="connsiteX16162" fmla="*/ 1584103 w 6624923"/>
              <a:gd name="connsiteY16162" fmla="*/ 145447 h 4288440"/>
              <a:gd name="connsiteX16163" fmla="*/ 1584103 w 6624923"/>
              <a:gd name="connsiteY16163" fmla="*/ 145447 h 4288440"/>
              <a:gd name="connsiteX16164" fmla="*/ 1579436 w 6624923"/>
              <a:gd name="connsiteY16164" fmla="*/ 154877 h 4288440"/>
              <a:gd name="connsiteX16165" fmla="*/ 1560671 w 6624923"/>
              <a:gd name="connsiteY16165" fmla="*/ 178308 h 4288440"/>
              <a:gd name="connsiteX16166" fmla="*/ 1551242 w 6624923"/>
              <a:gd name="connsiteY16166" fmla="*/ 182975 h 4288440"/>
              <a:gd name="connsiteX16167" fmla="*/ 1546574 w 6624923"/>
              <a:gd name="connsiteY16167" fmla="*/ 187643 h 4288440"/>
              <a:gd name="connsiteX16168" fmla="*/ 1541907 w 6624923"/>
              <a:gd name="connsiteY16168" fmla="*/ 182975 h 4288440"/>
              <a:gd name="connsiteX16169" fmla="*/ 1537240 w 6624923"/>
              <a:gd name="connsiteY16169" fmla="*/ 182975 h 4288440"/>
              <a:gd name="connsiteX16170" fmla="*/ 1546574 w 6624923"/>
              <a:gd name="connsiteY16170" fmla="*/ 168878 h 4288440"/>
              <a:gd name="connsiteX16171" fmla="*/ 1551242 w 6624923"/>
              <a:gd name="connsiteY16171" fmla="*/ 159449 h 4288440"/>
              <a:gd name="connsiteX16172" fmla="*/ 1560671 w 6624923"/>
              <a:gd name="connsiteY16172" fmla="*/ 150114 h 4288440"/>
              <a:gd name="connsiteX16173" fmla="*/ 1560671 w 6624923"/>
              <a:gd name="connsiteY16173" fmla="*/ 154781 h 4288440"/>
              <a:gd name="connsiteX16174" fmla="*/ 1560671 w 6624923"/>
              <a:gd name="connsiteY16174" fmla="*/ 159449 h 4288440"/>
              <a:gd name="connsiteX16175" fmla="*/ 1565339 w 6624923"/>
              <a:gd name="connsiteY16175" fmla="*/ 164116 h 4288440"/>
              <a:gd name="connsiteX16176" fmla="*/ 1565339 w 6624923"/>
              <a:gd name="connsiteY16176" fmla="*/ 164116 h 4288440"/>
              <a:gd name="connsiteX16177" fmla="*/ 1570006 w 6624923"/>
              <a:gd name="connsiteY16177" fmla="*/ 150019 h 4288440"/>
              <a:gd name="connsiteX16178" fmla="*/ 1565339 w 6624923"/>
              <a:gd name="connsiteY16178" fmla="*/ 140684 h 4288440"/>
              <a:gd name="connsiteX16179" fmla="*/ 1556004 w 6624923"/>
              <a:gd name="connsiteY16179" fmla="*/ 136017 h 4288440"/>
              <a:gd name="connsiteX16180" fmla="*/ 1541907 w 6624923"/>
              <a:gd name="connsiteY16180" fmla="*/ 140684 h 4288440"/>
              <a:gd name="connsiteX16181" fmla="*/ 1518476 w 6624923"/>
              <a:gd name="connsiteY16181" fmla="*/ 145352 h 4288440"/>
              <a:gd name="connsiteX16182" fmla="*/ 1499711 w 6624923"/>
              <a:gd name="connsiteY16182" fmla="*/ 145352 h 4288440"/>
              <a:gd name="connsiteX16183" fmla="*/ 1485614 w 6624923"/>
              <a:gd name="connsiteY16183" fmla="*/ 140684 h 4288440"/>
              <a:gd name="connsiteX16184" fmla="*/ 1471517 w 6624923"/>
              <a:gd name="connsiteY16184" fmla="*/ 136017 h 4288440"/>
              <a:gd name="connsiteX16185" fmla="*/ 1452753 w 6624923"/>
              <a:gd name="connsiteY16185" fmla="*/ 131350 h 4288440"/>
              <a:gd name="connsiteX16186" fmla="*/ 1419987 w 6624923"/>
              <a:gd name="connsiteY16186" fmla="*/ 117253 h 4288440"/>
              <a:gd name="connsiteX16187" fmla="*/ 1396556 w 6624923"/>
              <a:gd name="connsiteY16187" fmla="*/ 103156 h 4288440"/>
              <a:gd name="connsiteX16188" fmla="*/ 1387221 w 6624923"/>
              <a:gd name="connsiteY16188" fmla="*/ 93821 h 4288440"/>
              <a:gd name="connsiteX16189" fmla="*/ 1382554 w 6624923"/>
              <a:gd name="connsiteY16189" fmla="*/ 89154 h 4288440"/>
              <a:gd name="connsiteX16190" fmla="*/ 1377887 w 6624923"/>
              <a:gd name="connsiteY16190" fmla="*/ 84487 h 4288440"/>
              <a:gd name="connsiteX16191" fmla="*/ 1373219 w 6624923"/>
              <a:gd name="connsiteY16191" fmla="*/ 84487 h 4288440"/>
              <a:gd name="connsiteX16192" fmla="*/ 1363885 w 6624923"/>
              <a:gd name="connsiteY16192" fmla="*/ 84487 h 4288440"/>
              <a:gd name="connsiteX16193" fmla="*/ 1359218 w 6624923"/>
              <a:gd name="connsiteY16193" fmla="*/ 79820 h 4288440"/>
              <a:gd name="connsiteX16194" fmla="*/ 1349883 w 6624923"/>
              <a:gd name="connsiteY16194" fmla="*/ 75152 h 4288440"/>
              <a:gd name="connsiteX16195" fmla="*/ 1335786 w 6624923"/>
              <a:gd name="connsiteY16195" fmla="*/ 75152 h 4288440"/>
              <a:gd name="connsiteX16196" fmla="*/ 1326452 w 6624923"/>
              <a:gd name="connsiteY16196" fmla="*/ 70485 h 4288440"/>
              <a:gd name="connsiteX16197" fmla="*/ 1321784 w 6624923"/>
              <a:gd name="connsiteY16197" fmla="*/ 70485 h 4288440"/>
              <a:gd name="connsiteX16198" fmla="*/ 1321784 w 6624923"/>
              <a:gd name="connsiteY16198" fmla="*/ 65723 h 4288440"/>
              <a:gd name="connsiteX16199" fmla="*/ 1312450 w 6624923"/>
              <a:gd name="connsiteY16199" fmla="*/ 65723 h 4288440"/>
              <a:gd name="connsiteX16200" fmla="*/ 1298353 w 6624923"/>
              <a:gd name="connsiteY16200" fmla="*/ 61055 h 4288440"/>
              <a:gd name="connsiteX16201" fmla="*/ 1279589 w 6624923"/>
              <a:gd name="connsiteY16201" fmla="*/ 61055 h 4288440"/>
              <a:gd name="connsiteX16202" fmla="*/ 1251490 w 6624923"/>
              <a:gd name="connsiteY16202" fmla="*/ 65723 h 4288440"/>
              <a:gd name="connsiteX16203" fmla="*/ 1228058 w 6624923"/>
              <a:gd name="connsiteY16203" fmla="*/ 75152 h 4288440"/>
              <a:gd name="connsiteX16204" fmla="*/ 1204627 w 6624923"/>
              <a:gd name="connsiteY16204" fmla="*/ 84487 h 4288440"/>
              <a:gd name="connsiteX16205" fmla="*/ 1185863 w 6624923"/>
              <a:gd name="connsiteY16205" fmla="*/ 103251 h 4288440"/>
              <a:gd name="connsiteX16206" fmla="*/ 1176528 w 6624923"/>
              <a:gd name="connsiteY16206" fmla="*/ 117348 h 4288440"/>
              <a:gd name="connsiteX16207" fmla="*/ 1171575 w 6624923"/>
              <a:gd name="connsiteY16207" fmla="*/ 126683 h 4288440"/>
              <a:gd name="connsiteX16208" fmla="*/ 1166908 w 6624923"/>
              <a:gd name="connsiteY16208" fmla="*/ 136112 h 4288440"/>
              <a:gd name="connsiteX16209" fmla="*/ 1162241 w 6624923"/>
              <a:gd name="connsiteY16209" fmla="*/ 150209 h 4288440"/>
              <a:gd name="connsiteX16210" fmla="*/ 1157573 w 6624923"/>
              <a:gd name="connsiteY16210" fmla="*/ 159544 h 4288440"/>
              <a:gd name="connsiteX16211" fmla="*/ 1162241 w 6624923"/>
              <a:gd name="connsiteY16211" fmla="*/ 168974 h 4288440"/>
              <a:gd name="connsiteX16212" fmla="*/ 1166908 w 6624923"/>
              <a:gd name="connsiteY16212" fmla="*/ 178403 h 4288440"/>
              <a:gd name="connsiteX16213" fmla="*/ 1162241 w 6624923"/>
              <a:gd name="connsiteY16213" fmla="*/ 183071 h 4288440"/>
              <a:gd name="connsiteX16214" fmla="*/ 1162241 w 6624923"/>
              <a:gd name="connsiteY16214" fmla="*/ 183071 h 4288440"/>
              <a:gd name="connsiteX16215" fmla="*/ 1157573 w 6624923"/>
              <a:gd name="connsiteY16215" fmla="*/ 183071 h 4288440"/>
              <a:gd name="connsiteX16216" fmla="*/ 1157573 w 6624923"/>
              <a:gd name="connsiteY16216" fmla="*/ 187738 h 4288440"/>
              <a:gd name="connsiteX16217" fmla="*/ 1157573 w 6624923"/>
              <a:gd name="connsiteY16217" fmla="*/ 192405 h 4288440"/>
              <a:gd name="connsiteX16218" fmla="*/ 1162241 w 6624923"/>
              <a:gd name="connsiteY16218" fmla="*/ 192405 h 4288440"/>
              <a:gd name="connsiteX16219" fmla="*/ 1166908 w 6624923"/>
              <a:gd name="connsiteY16219" fmla="*/ 197072 h 4288440"/>
              <a:gd name="connsiteX16220" fmla="*/ 1171575 w 6624923"/>
              <a:gd name="connsiteY16220" fmla="*/ 206502 h 4288440"/>
              <a:gd name="connsiteX16221" fmla="*/ 1171575 w 6624923"/>
              <a:gd name="connsiteY16221" fmla="*/ 215837 h 4288440"/>
              <a:gd name="connsiteX16222" fmla="*/ 1176242 w 6624923"/>
              <a:gd name="connsiteY16222" fmla="*/ 239268 h 4288440"/>
              <a:gd name="connsiteX16223" fmla="*/ 1176242 w 6624923"/>
              <a:gd name="connsiteY16223" fmla="*/ 258032 h 4288440"/>
              <a:gd name="connsiteX16224" fmla="*/ 1176242 w 6624923"/>
              <a:gd name="connsiteY16224" fmla="*/ 262700 h 4288440"/>
              <a:gd name="connsiteX16225" fmla="*/ 1171575 w 6624923"/>
              <a:gd name="connsiteY16225" fmla="*/ 262700 h 4288440"/>
              <a:gd name="connsiteX16226" fmla="*/ 1171575 w 6624923"/>
              <a:gd name="connsiteY16226" fmla="*/ 262700 h 4288440"/>
              <a:gd name="connsiteX16227" fmla="*/ 1171575 w 6624923"/>
              <a:gd name="connsiteY16227" fmla="*/ 272034 h 4288440"/>
              <a:gd name="connsiteX16228" fmla="*/ 1176242 w 6624923"/>
              <a:gd name="connsiteY16228" fmla="*/ 281464 h 4288440"/>
              <a:gd name="connsiteX16229" fmla="*/ 1176242 w 6624923"/>
              <a:gd name="connsiteY16229" fmla="*/ 295561 h 4288440"/>
              <a:gd name="connsiteX16230" fmla="*/ 1180910 w 6624923"/>
              <a:gd name="connsiteY16230" fmla="*/ 309658 h 4288440"/>
              <a:gd name="connsiteX16231" fmla="*/ 1190244 w 6624923"/>
              <a:gd name="connsiteY16231" fmla="*/ 318992 h 4288440"/>
              <a:gd name="connsiteX16232" fmla="*/ 1204341 w 6624923"/>
              <a:gd name="connsiteY16232" fmla="*/ 333089 h 4288440"/>
              <a:gd name="connsiteX16233" fmla="*/ 1213676 w 6624923"/>
              <a:gd name="connsiteY16233" fmla="*/ 351854 h 4288440"/>
              <a:gd name="connsiteX16234" fmla="*/ 1218343 w 6624923"/>
              <a:gd name="connsiteY16234" fmla="*/ 370618 h 4288440"/>
              <a:gd name="connsiteX16235" fmla="*/ 1213676 w 6624923"/>
              <a:gd name="connsiteY16235" fmla="*/ 375285 h 4288440"/>
              <a:gd name="connsiteX16236" fmla="*/ 1194911 w 6624923"/>
              <a:gd name="connsiteY16236" fmla="*/ 370618 h 4288440"/>
              <a:gd name="connsiteX16237" fmla="*/ 1166813 w 6624923"/>
              <a:gd name="connsiteY16237" fmla="*/ 351854 h 4288440"/>
              <a:gd name="connsiteX16238" fmla="*/ 1143381 w 6624923"/>
              <a:gd name="connsiteY16238" fmla="*/ 333089 h 4288440"/>
              <a:gd name="connsiteX16239" fmla="*/ 1138714 w 6624923"/>
              <a:gd name="connsiteY16239" fmla="*/ 323660 h 4288440"/>
              <a:gd name="connsiteX16240" fmla="*/ 1138714 w 6624923"/>
              <a:gd name="connsiteY16240" fmla="*/ 314325 h 4288440"/>
              <a:gd name="connsiteX16241" fmla="*/ 1134047 w 6624923"/>
              <a:gd name="connsiteY16241" fmla="*/ 304895 h 4288440"/>
              <a:gd name="connsiteX16242" fmla="*/ 1129379 w 6624923"/>
              <a:gd name="connsiteY16242" fmla="*/ 300228 h 4288440"/>
              <a:gd name="connsiteX16243" fmla="*/ 1110615 w 6624923"/>
              <a:gd name="connsiteY16243" fmla="*/ 248603 h 4288440"/>
              <a:gd name="connsiteX16244" fmla="*/ 1101281 w 6624923"/>
              <a:gd name="connsiteY16244" fmla="*/ 215741 h 4288440"/>
              <a:gd name="connsiteX16245" fmla="*/ 1101281 w 6624923"/>
              <a:gd name="connsiteY16245" fmla="*/ 182880 h 4288440"/>
              <a:gd name="connsiteX16246" fmla="*/ 1101281 w 6624923"/>
              <a:gd name="connsiteY16246" fmla="*/ 159449 h 4288440"/>
              <a:gd name="connsiteX16247" fmla="*/ 1101281 w 6624923"/>
              <a:gd name="connsiteY16247" fmla="*/ 140684 h 4288440"/>
              <a:gd name="connsiteX16248" fmla="*/ 1105948 w 6624923"/>
              <a:gd name="connsiteY16248" fmla="*/ 131255 h 4288440"/>
              <a:gd name="connsiteX16249" fmla="*/ 1110615 w 6624923"/>
              <a:gd name="connsiteY16249" fmla="*/ 117158 h 4288440"/>
              <a:gd name="connsiteX16250" fmla="*/ 1119950 w 6624923"/>
              <a:gd name="connsiteY16250" fmla="*/ 103061 h 4288440"/>
              <a:gd name="connsiteX16251" fmla="*/ 1119950 w 6624923"/>
              <a:gd name="connsiteY16251" fmla="*/ 84487 h 4288440"/>
              <a:gd name="connsiteX16252" fmla="*/ 1119950 w 6624923"/>
              <a:gd name="connsiteY16252" fmla="*/ 70390 h 4288440"/>
              <a:gd name="connsiteX16253" fmla="*/ 1124617 w 6624923"/>
              <a:gd name="connsiteY16253" fmla="*/ 61055 h 4288440"/>
              <a:gd name="connsiteX16254" fmla="*/ 1133951 w 6624923"/>
              <a:gd name="connsiteY16254" fmla="*/ 56388 h 4288440"/>
              <a:gd name="connsiteX16255" fmla="*/ 1148048 w 6624923"/>
              <a:gd name="connsiteY16255" fmla="*/ 56388 h 4288440"/>
              <a:gd name="connsiteX16256" fmla="*/ 1166813 w 6624923"/>
              <a:gd name="connsiteY16256" fmla="*/ 51721 h 4288440"/>
              <a:gd name="connsiteX16257" fmla="*/ 1190244 w 6624923"/>
              <a:gd name="connsiteY16257" fmla="*/ 42291 h 4288440"/>
              <a:gd name="connsiteX16258" fmla="*/ 1213676 w 6624923"/>
              <a:gd name="connsiteY16258" fmla="*/ 37624 h 4288440"/>
              <a:gd name="connsiteX16259" fmla="*/ 1227773 w 6624923"/>
              <a:gd name="connsiteY16259" fmla="*/ 32957 h 4288440"/>
              <a:gd name="connsiteX16260" fmla="*/ 1241774 w 6624923"/>
              <a:gd name="connsiteY16260" fmla="*/ 28289 h 4288440"/>
              <a:gd name="connsiteX16261" fmla="*/ 1255871 w 6624923"/>
              <a:gd name="connsiteY16261" fmla="*/ 28289 h 4288440"/>
              <a:gd name="connsiteX16262" fmla="*/ 1298067 w 6624923"/>
              <a:gd name="connsiteY16262" fmla="*/ 28289 h 4288440"/>
              <a:gd name="connsiteX16263" fmla="*/ 1335596 w 6624923"/>
              <a:gd name="connsiteY16263" fmla="*/ 28289 h 4288440"/>
              <a:gd name="connsiteX16264" fmla="*/ 1354360 w 6624923"/>
              <a:gd name="connsiteY16264" fmla="*/ 32957 h 4288440"/>
              <a:gd name="connsiteX16265" fmla="*/ 1363694 w 6624923"/>
              <a:gd name="connsiteY16265" fmla="*/ 37624 h 4288440"/>
              <a:gd name="connsiteX16266" fmla="*/ 1391793 w 6624923"/>
              <a:gd name="connsiteY16266" fmla="*/ 46958 h 4288440"/>
              <a:gd name="connsiteX16267" fmla="*/ 1415225 w 6624923"/>
              <a:gd name="connsiteY16267" fmla="*/ 61055 h 4288440"/>
              <a:gd name="connsiteX16268" fmla="*/ 1433989 w 6624923"/>
              <a:gd name="connsiteY16268" fmla="*/ 70390 h 4288440"/>
              <a:gd name="connsiteX16269" fmla="*/ 1452753 w 6624923"/>
              <a:gd name="connsiteY16269" fmla="*/ 89154 h 4288440"/>
              <a:gd name="connsiteX16270" fmla="*/ 1466850 w 6624923"/>
              <a:gd name="connsiteY16270" fmla="*/ 98584 h 4288440"/>
              <a:gd name="connsiteX16271" fmla="*/ 1476185 w 6624923"/>
              <a:gd name="connsiteY16271" fmla="*/ 108014 h 4288440"/>
              <a:gd name="connsiteX16272" fmla="*/ 1494949 w 6624923"/>
              <a:gd name="connsiteY16272" fmla="*/ 108014 h 4288440"/>
              <a:gd name="connsiteX16273" fmla="*/ 1509046 w 6624923"/>
              <a:gd name="connsiteY16273" fmla="*/ 108014 h 4288440"/>
              <a:gd name="connsiteX16274" fmla="*/ 1513713 w 6624923"/>
              <a:gd name="connsiteY16274" fmla="*/ 112681 h 4288440"/>
              <a:gd name="connsiteX16275" fmla="*/ 1518380 w 6624923"/>
              <a:gd name="connsiteY16275" fmla="*/ 117348 h 4288440"/>
              <a:gd name="connsiteX16276" fmla="*/ 1527715 w 6624923"/>
              <a:gd name="connsiteY16276" fmla="*/ 117348 h 4288440"/>
              <a:gd name="connsiteX16277" fmla="*/ 1555814 w 6624923"/>
              <a:gd name="connsiteY16277" fmla="*/ 112681 h 4288440"/>
              <a:gd name="connsiteX16278" fmla="*/ 1593342 w 6624923"/>
              <a:gd name="connsiteY16278" fmla="*/ 103346 h 4288440"/>
              <a:gd name="connsiteX16279" fmla="*/ 1626108 w 6624923"/>
              <a:gd name="connsiteY16279" fmla="*/ 94012 h 4288440"/>
              <a:gd name="connsiteX16280" fmla="*/ 1654207 w 6624923"/>
              <a:gd name="connsiteY16280" fmla="*/ 79915 h 4288440"/>
              <a:gd name="connsiteX16281" fmla="*/ 1663541 w 6624923"/>
              <a:gd name="connsiteY16281" fmla="*/ 75248 h 4288440"/>
              <a:gd name="connsiteX16282" fmla="*/ 1668209 w 6624923"/>
              <a:gd name="connsiteY16282" fmla="*/ 75248 h 4288440"/>
              <a:gd name="connsiteX16283" fmla="*/ 1668209 w 6624923"/>
              <a:gd name="connsiteY16283" fmla="*/ 75248 h 4288440"/>
              <a:gd name="connsiteX16284" fmla="*/ 1677543 w 6624923"/>
              <a:gd name="connsiteY16284" fmla="*/ 70580 h 4288440"/>
              <a:gd name="connsiteX16285" fmla="*/ 1686878 w 6624923"/>
              <a:gd name="connsiteY16285" fmla="*/ 61246 h 4288440"/>
              <a:gd name="connsiteX16286" fmla="*/ 1700975 w 6624923"/>
              <a:gd name="connsiteY16286" fmla="*/ 56579 h 4288440"/>
              <a:gd name="connsiteX16287" fmla="*/ 1738503 w 6624923"/>
              <a:gd name="connsiteY16287" fmla="*/ 37814 h 4288440"/>
              <a:gd name="connsiteX16288" fmla="*/ 1790033 w 6624923"/>
              <a:gd name="connsiteY16288" fmla="*/ 23717 h 4288440"/>
              <a:gd name="connsiteX16289" fmla="*/ 1836896 w 6624923"/>
              <a:gd name="connsiteY16289" fmla="*/ 14288 h 4288440"/>
              <a:gd name="connsiteX16290" fmla="*/ 1864995 w 6624923"/>
              <a:gd name="connsiteY16290" fmla="*/ 9620 h 4288440"/>
              <a:gd name="connsiteX16291" fmla="*/ 1883759 w 6624923"/>
              <a:gd name="connsiteY16291" fmla="*/ 4953 h 4288440"/>
              <a:gd name="connsiteX16292" fmla="*/ 1893094 w 6624923"/>
              <a:gd name="connsiteY16292" fmla="*/ 4953 h 4288440"/>
              <a:gd name="connsiteX16293" fmla="*/ 1921288 w 6624923"/>
              <a:gd name="connsiteY16293" fmla="*/ 0 h 4288440"/>
              <a:gd name="connsiteX16294" fmla="*/ 1949387 w 6624923"/>
              <a:gd name="connsiteY16294" fmla="*/ 0 h 4288440"/>
              <a:gd name="connsiteX16295" fmla="*/ 1982153 w 6624923"/>
              <a:gd name="connsiteY16295" fmla="*/ 0 h 4288440"/>
              <a:gd name="connsiteX16296" fmla="*/ 2005584 w 6624923"/>
              <a:gd name="connsiteY16296" fmla="*/ 4667 h 4288440"/>
              <a:gd name="connsiteX16297" fmla="*/ 2038350 w 6624923"/>
              <a:gd name="connsiteY16297" fmla="*/ 14002 h 4288440"/>
              <a:gd name="connsiteX16298" fmla="*/ 2061782 w 6624923"/>
              <a:gd name="connsiteY16298" fmla="*/ 18669 h 4288440"/>
              <a:gd name="connsiteX16299" fmla="*/ 2075879 w 6624923"/>
              <a:gd name="connsiteY16299" fmla="*/ 18669 h 4288440"/>
              <a:gd name="connsiteX16300" fmla="*/ 2085213 w 6624923"/>
              <a:gd name="connsiteY16300" fmla="*/ 23336 h 4288440"/>
              <a:gd name="connsiteX16301" fmla="*/ 2094548 w 6624923"/>
              <a:gd name="connsiteY16301" fmla="*/ 28004 h 4288440"/>
              <a:gd name="connsiteX16302" fmla="*/ 2103882 w 6624923"/>
              <a:gd name="connsiteY16302" fmla="*/ 32671 h 4288440"/>
              <a:gd name="connsiteX16303" fmla="*/ 2108549 w 6624923"/>
              <a:gd name="connsiteY16303" fmla="*/ 37338 h 4288440"/>
              <a:gd name="connsiteX16304" fmla="*/ 2113217 w 6624923"/>
              <a:gd name="connsiteY16304" fmla="*/ 42005 h 4288440"/>
              <a:gd name="connsiteX16305" fmla="*/ 2127314 w 6624923"/>
              <a:gd name="connsiteY16305" fmla="*/ 42005 h 4288440"/>
              <a:gd name="connsiteX16306" fmla="*/ 2136648 w 6624923"/>
              <a:gd name="connsiteY16306" fmla="*/ 46673 h 4288440"/>
              <a:gd name="connsiteX16307" fmla="*/ 2150745 w 6624923"/>
              <a:gd name="connsiteY16307" fmla="*/ 51340 h 4288440"/>
              <a:gd name="connsiteX16308" fmla="*/ 2164842 w 6624923"/>
              <a:gd name="connsiteY16308" fmla="*/ 60770 h 4288440"/>
              <a:gd name="connsiteX16309" fmla="*/ 2202371 w 6624923"/>
              <a:gd name="connsiteY16309" fmla="*/ 84201 h 4288440"/>
              <a:gd name="connsiteX16310" fmla="*/ 2235137 w 6624923"/>
              <a:gd name="connsiteY16310" fmla="*/ 107633 h 4288440"/>
              <a:gd name="connsiteX16311" fmla="*/ 2249234 w 6624923"/>
              <a:gd name="connsiteY16311" fmla="*/ 112300 h 4288440"/>
              <a:gd name="connsiteX16312" fmla="*/ 2253901 w 6624923"/>
              <a:gd name="connsiteY16312" fmla="*/ 116967 h 4288440"/>
              <a:gd name="connsiteX16313" fmla="*/ 2263235 w 6624923"/>
              <a:gd name="connsiteY16313" fmla="*/ 126302 h 4288440"/>
              <a:gd name="connsiteX16314" fmla="*/ 2267903 w 6624923"/>
              <a:gd name="connsiteY16314" fmla="*/ 126302 h 4288440"/>
              <a:gd name="connsiteX16315" fmla="*/ 2267903 w 6624923"/>
              <a:gd name="connsiteY16315" fmla="*/ 126302 h 4288440"/>
              <a:gd name="connsiteX16316" fmla="*/ 2272570 w 6624923"/>
              <a:gd name="connsiteY16316" fmla="*/ 130969 h 4288440"/>
              <a:gd name="connsiteX16317" fmla="*/ 2277237 w 6624923"/>
              <a:gd name="connsiteY16317" fmla="*/ 140399 h 4288440"/>
              <a:gd name="connsiteX16318" fmla="*/ 2286572 w 6624923"/>
              <a:gd name="connsiteY16318" fmla="*/ 149733 h 4288440"/>
              <a:gd name="connsiteX16319" fmla="*/ 2300669 w 6624923"/>
              <a:gd name="connsiteY16319" fmla="*/ 163830 h 4288440"/>
              <a:gd name="connsiteX16320" fmla="*/ 2310003 w 6624923"/>
              <a:gd name="connsiteY16320" fmla="*/ 168497 h 4288440"/>
              <a:gd name="connsiteX16321" fmla="*/ 2314670 w 6624923"/>
              <a:gd name="connsiteY16321" fmla="*/ 177927 h 4288440"/>
              <a:gd name="connsiteX16322" fmla="*/ 2314670 w 6624923"/>
              <a:gd name="connsiteY16322" fmla="*/ 182594 h 4288440"/>
              <a:gd name="connsiteX16323" fmla="*/ 2319338 w 6624923"/>
              <a:gd name="connsiteY16323" fmla="*/ 192024 h 4288440"/>
              <a:gd name="connsiteX16324" fmla="*/ 2328672 w 6624923"/>
              <a:gd name="connsiteY16324" fmla="*/ 196691 h 4288440"/>
              <a:gd name="connsiteX16325" fmla="*/ 2338007 w 6624923"/>
              <a:gd name="connsiteY16325" fmla="*/ 206121 h 4288440"/>
              <a:gd name="connsiteX16326" fmla="*/ 2338007 w 6624923"/>
              <a:gd name="connsiteY16326" fmla="*/ 210788 h 4288440"/>
              <a:gd name="connsiteX16327" fmla="*/ 2338007 w 6624923"/>
              <a:gd name="connsiteY16327" fmla="*/ 220123 h 4288440"/>
              <a:gd name="connsiteX16328" fmla="*/ 2342674 w 6624923"/>
              <a:gd name="connsiteY16328" fmla="*/ 224790 h 4288440"/>
              <a:gd name="connsiteX16329" fmla="*/ 2356771 w 6624923"/>
              <a:gd name="connsiteY16329" fmla="*/ 220123 h 4288440"/>
              <a:gd name="connsiteX16330" fmla="*/ 2375535 w 6624923"/>
              <a:gd name="connsiteY16330" fmla="*/ 210788 h 4288440"/>
              <a:gd name="connsiteX16331" fmla="*/ 2380202 w 6624923"/>
              <a:gd name="connsiteY16331" fmla="*/ 206121 h 4288440"/>
              <a:gd name="connsiteX16332" fmla="*/ 2384870 w 6624923"/>
              <a:gd name="connsiteY16332" fmla="*/ 201454 h 4288440"/>
              <a:gd name="connsiteX16333" fmla="*/ 2380202 w 6624923"/>
              <a:gd name="connsiteY16333" fmla="*/ 196787 h 4288440"/>
              <a:gd name="connsiteX16334" fmla="*/ 2366105 w 6624923"/>
              <a:gd name="connsiteY16334" fmla="*/ 192119 h 4288440"/>
              <a:gd name="connsiteX16335" fmla="*/ 2352008 w 6624923"/>
              <a:gd name="connsiteY16335" fmla="*/ 182690 h 4288440"/>
              <a:gd name="connsiteX16336" fmla="*/ 2352008 w 6624923"/>
              <a:gd name="connsiteY16336" fmla="*/ 173355 h 4288440"/>
              <a:gd name="connsiteX16337" fmla="*/ 2352008 w 6624923"/>
              <a:gd name="connsiteY16337" fmla="*/ 163925 h 4288440"/>
              <a:gd name="connsiteX16338" fmla="*/ 2361343 w 6624923"/>
              <a:gd name="connsiteY16338" fmla="*/ 163925 h 4288440"/>
              <a:gd name="connsiteX16339" fmla="*/ 2370677 w 6624923"/>
              <a:gd name="connsiteY16339" fmla="*/ 159258 h 4288440"/>
              <a:gd name="connsiteX16340" fmla="*/ 2394109 w 6624923"/>
              <a:gd name="connsiteY16340" fmla="*/ 159258 h 4288440"/>
              <a:gd name="connsiteX16341" fmla="*/ 2417540 w 6624923"/>
              <a:gd name="connsiteY16341" fmla="*/ 154591 h 4288440"/>
              <a:gd name="connsiteX16342" fmla="*/ 2436305 w 6624923"/>
              <a:gd name="connsiteY16342" fmla="*/ 145161 h 4288440"/>
              <a:gd name="connsiteX16343" fmla="*/ 2450402 w 6624923"/>
              <a:gd name="connsiteY16343" fmla="*/ 135827 h 4288440"/>
              <a:gd name="connsiteX16344" fmla="*/ 2464499 w 6624923"/>
              <a:gd name="connsiteY16344" fmla="*/ 131159 h 4288440"/>
              <a:gd name="connsiteX16345" fmla="*/ 2483263 w 6624923"/>
              <a:gd name="connsiteY16345" fmla="*/ 121730 h 4288440"/>
              <a:gd name="connsiteX16346" fmla="*/ 2502027 w 6624923"/>
              <a:gd name="connsiteY16346" fmla="*/ 117062 h 4288440"/>
              <a:gd name="connsiteX16347" fmla="*/ 2525459 w 6624923"/>
              <a:gd name="connsiteY16347" fmla="*/ 102965 h 4288440"/>
              <a:gd name="connsiteX16348" fmla="*/ 2544223 w 6624923"/>
              <a:gd name="connsiteY16348" fmla="*/ 93631 h 4288440"/>
              <a:gd name="connsiteX16349" fmla="*/ 2548890 w 6624923"/>
              <a:gd name="connsiteY16349" fmla="*/ 88964 h 4288440"/>
              <a:gd name="connsiteX16350" fmla="*/ 2553557 w 6624923"/>
              <a:gd name="connsiteY16350" fmla="*/ 84296 h 4288440"/>
              <a:gd name="connsiteX16351" fmla="*/ 2558224 w 6624923"/>
              <a:gd name="connsiteY16351" fmla="*/ 84296 h 4288440"/>
              <a:gd name="connsiteX16352" fmla="*/ 2572322 w 6624923"/>
              <a:gd name="connsiteY16352" fmla="*/ 84296 h 4288440"/>
              <a:gd name="connsiteX16353" fmla="*/ 2581656 w 6624923"/>
              <a:gd name="connsiteY16353" fmla="*/ 79629 h 4288440"/>
              <a:gd name="connsiteX16354" fmla="*/ 2595753 w 6624923"/>
              <a:gd name="connsiteY16354" fmla="*/ 70295 h 4288440"/>
              <a:gd name="connsiteX16355" fmla="*/ 2609850 w 6624923"/>
              <a:gd name="connsiteY16355" fmla="*/ 65627 h 4288440"/>
              <a:gd name="connsiteX16356" fmla="*/ 2628900 w 6624923"/>
              <a:gd name="connsiteY16356" fmla="*/ 60960 h 4288440"/>
              <a:gd name="connsiteX16357" fmla="*/ 2642997 w 6624923"/>
              <a:gd name="connsiteY16357" fmla="*/ 56293 h 4288440"/>
              <a:gd name="connsiteX16358" fmla="*/ 2657094 w 6624923"/>
              <a:gd name="connsiteY16358" fmla="*/ 51626 h 4288440"/>
              <a:gd name="connsiteX16359" fmla="*/ 2661761 w 6624923"/>
              <a:gd name="connsiteY16359" fmla="*/ 56293 h 4288440"/>
              <a:gd name="connsiteX16360" fmla="*/ 2661761 w 6624923"/>
              <a:gd name="connsiteY16360" fmla="*/ 60960 h 4288440"/>
              <a:gd name="connsiteX16361" fmla="*/ 2652427 w 6624923"/>
              <a:gd name="connsiteY16361" fmla="*/ 84392 h 4288440"/>
              <a:gd name="connsiteX16362" fmla="*/ 2647760 w 6624923"/>
              <a:gd name="connsiteY16362" fmla="*/ 117253 h 4288440"/>
              <a:gd name="connsiteX16363" fmla="*/ 2647760 w 6624923"/>
              <a:gd name="connsiteY16363" fmla="*/ 131350 h 4288440"/>
              <a:gd name="connsiteX16364" fmla="*/ 2652427 w 6624923"/>
              <a:gd name="connsiteY16364" fmla="*/ 140780 h 4288440"/>
              <a:gd name="connsiteX16365" fmla="*/ 2652427 w 6624923"/>
              <a:gd name="connsiteY16365" fmla="*/ 150114 h 4288440"/>
              <a:gd name="connsiteX16366" fmla="*/ 2652427 w 6624923"/>
              <a:gd name="connsiteY16366" fmla="*/ 154781 h 4288440"/>
              <a:gd name="connsiteX16367" fmla="*/ 2657094 w 6624923"/>
              <a:gd name="connsiteY16367" fmla="*/ 164211 h 4288440"/>
              <a:gd name="connsiteX16368" fmla="*/ 2666429 w 6624923"/>
              <a:gd name="connsiteY16368" fmla="*/ 178308 h 4288440"/>
              <a:gd name="connsiteX16369" fmla="*/ 2661761 w 6624923"/>
              <a:gd name="connsiteY16369" fmla="*/ 192405 h 4288440"/>
              <a:gd name="connsiteX16370" fmla="*/ 2647664 w 6624923"/>
              <a:gd name="connsiteY16370" fmla="*/ 229934 h 4288440"/>
              <a:gd name="connsiteX16371" fmla="*/ 2642997 w 6624923"/>
              <a:gd name="connsiteY16371" fmla="*/ 244031 h 4288440"/>
              <a:gd name="connsiteX16372" fmla="*/ 2638330 w 6624923"/>
              <a:gd name="connsiteY16372" fmla="*/ 253365 h 4288440"/>
              <a:gd name="connsiteX16373" fmla="*/ 2633663 w 6624923"/>
              <a:gd name="connsiteY16373" fmla="*/ 258032 h 4288440"/>
              <a:gd name="connsiteX16374" fmla="*/ 2628900 w 6624923"/>
              <a:gd name="connsiteY16374" fmla="*/ 267462 h 4288440"/>
              <a:gd name="connsiteX16375" fmla="*/ 2619566 w 6624923"/>
              <a:gd name="connsiteY16375" fmla="*/ 281559 h 4288440"/>
              <a:gd name="connsiteX16376" fmla="*/ 2610231 w 6624923"/>
              <a:gd name="connsiteY16376" fmla="*/ 300323 h 4288440"/>
              <a:gd name="connsiteX16377" fmla="*/ 2605564 w 6624923"/>
              <a:gd name="connsiteY16377" fmla="*/ 309753 h 4288440"/>
              <a:gd name="connsiteX16378" fmla="*/ 2591467 w 6624923"/>
              <a:gd name="connsiteY16378" fmla="*/ 323850 h 4288440"/>
              <a:gd name="connsiteX16379" fmla="*/ 2553938 w 6624923"/>
              <a:gd name="connsiteY16379" fmla="*/ 361379 h 4288440"/>
              <a:gd name="connsiteX16380" fmla="*/ 2516410 w 6624923"/>
              <a:gd name="connsiteY16380" fmla="*/ 398907 h 4288440"/>
              <a:gd name="connsiteX16381" fmla="*/ 2502313 w 6624923"/>
              <a:gd name="connsiteY16381" fmla="*/ 413004 h 4288440"/>
              <a:gd name="connsiteX16382" fmla="*/ 2492978 w 6624923"/>
              <a:gd name="connsiteY16382" fmla="*/ 422339 h 4288440"/>
              <a:gd name="connsiteX16383" fmla="*/ 2488311 w 6624923"/>
              <a:gd name="connsiteY16383" fmla="*/ 422339 h 4288440"/>
              <a:gd name="connsiteX16384" fmla="*/ 2483644 w 6624923"/>
              <a:gd name="connsiteY16384" fmla="*/ 417671 h 4288440"/>
              <a:gd name="connsiteX16385" fmla="*/ 2488311 w 6624923"/>
              <a:gd name="connsiteY16385" fmla="*/ 413004 h 4288440"/>
              <a:gd name="connsiteX16386" fmla="*/ 2497646 w 6624923"/>
              <a:gd name="connsiteY16386" fmla="*/ 398907 h 4288440"/>
              <a:gd name="connsiteX16387" fmla="*/ 2511743 w 6624923"/>
              <a:gd name="connsiteY16387" fmla="*/ 384810 h 4288440"/>
              <a:gd name="connsiteX16388" fmla="*/ 2521077 w 6624923"/>
              <a:gd name="connsiteY16388" fmla="*/ 361379 h 4288440"/>
              <a:gd name="connsiteX16389" fmla="*/ 2530412 w 6624923"/>
              <a:gd name="connsiteY16389" fmla="*/ 347282 h 4288440"/>
              <a:gd name="connsiteX16390" fmla="*/ 2535079 w 6624923"/>
              <a:gd name="connsiteY16390" fmla="*/ 342614 h 4288440"/>
              <a:gd name="connsiteX16391" fmla="*/ 2549176 w 6624923"/>
              <a:gd name="connsiteY16391" fmla="*/ 342614 h 4288440"/>
              <a:gd name="connsiteX16392" fmla="*/ 2558510 w 6624923"/>
              <a:gd name="connsiteY16392" fmla="*/ 328517 h 4288440"/>
              <a:gd name="connsiteX16393" fmla="*/ 2563178 w 6624923"/>
              <a:gd name="connsiteY16393" fmla="*/ 314420 h 4288440"/>
              <a:gd name="connsiteX16394" fmla="*/ 2572512 w 6624923"/>
              <a:gd name="connsiteY16394" fmla="*/ 309753 h 4288440"/>
              <a:gd name="connsiteX16395" fmla="*/ 2572512 w 6624923"/>
              <a:gd name="connsiteY16395" fmla="*/ 300323 h 4288440"/>
              <a:gd name="connsiteX16396" fmla="*/ 2577179 w 6624923"/>
              <a:gd name="connsiteY16396" fmla="*/ 295656 h 4288440"/>
              <a:gd name="connsiteX16397" fmla="*/ 2577179 w 6624923"/>
              <a:gd name="connsiteY16397" fmla="*/ 290989 h 4288440"/>
              <a:gd name="connsiteX16398" fmla="*/ 2581847 w 6624923"/>
              <a:gd name="connsiteY16398" fmla="*/ 286322 h 4288440"/>
              <a:gd name="connsiteX16399" fmla="*/ 2581847 w 6624923"/>
              <a:gd name="connsiteY16399" fmla="*/ 281654 h 4288440"/>
              <a:gd name="connsiteX16400" fmla="*/ 2581847 w 6624923"/>
              <a:gd name="connsiteY16400" fmla="*/ 276987 h 4288440"/>
              <a:gd name="connsiteX16401" fmla="*/ 2581847 w 6624923"/>
              <a:gd name="connsiteY16401" fmla="*/ 262890 h 4288440"/>
              <a:gd name="connsiteX16402" fmla="*/ 2595944 w 6624923"/>
              <a:gd name="connsiteY16402" fmla="*/ 253460 h 4288440"/>
              <a:gd name="connsiteX16403" fmla="*/ 2605278 w 6624923"/>
              <a:gd name="connsiteY16403" fmla="*/ 253460 h 4288440"/>
              <a:gd name="connsiteX16404" fmla="*/ 2609945 w 6624923"/>
              <a:gd name="connsiteY16404" fmla="*/ 253460 h 4288440"/>
              <a:gd name="connsiteX16405" fmla="*/ 2605278 w 6624923"/>
              <a:gd name="connsiteY16405" fmla="*/ 258128 h 4288440"/>
              <a:gd name="connsiteX16406" fmla="*/ 2600611 w 6624923"/>
              <a:gd name="connsiteY16406" fmla="*/ 262795 h 4288440"/>
              <a:gd name="connsiteX16407" fmla="*/ 2591276 w 6624923"/>
              <a:gd name="connsiteY16407" fmla="*/ 267462 h 4288440"/>
              <a:gd name="connsiteX16408" fmla="*/ 2591276 w 6624923"/>
              <a:gd name="connsiteY16408" fmla="*/ 276892 h 4288440"/>
              <a:gd name="connsiteX16409" fmla="*/ 2600611 w 6624923"/>
              <a:gd name="connsiteY16409" fmla="*/ 276892 h 4288440"/>
              <a:gd name="connsiteX16410" fmla="*/ 2609945 w 6624923"/>
              <a:gd name="connsiteY16410" fmla="*/ 267462 h 4288440"/>
              <a:gd name="connsiteX16411" fmla="*/ 2609945 w 6624923"/>
              <a:gd name="connsiteY16411" fmla="*/ 258032 h 4288440"/>
              <a:gd name="connsiteX16412" fmla="*/ 2619280 w 6624923"/>
              <a:gd name="connsiteY16412" fmla="*/ 243935 h 4288440"/>
              <a:gd name="connsiteX16413" fmla="*/ 2623947 w 6624923"/>
              <a:gd name="connsiteY16413" fmla="*/ 234506 h 4288440"/>
              <a:gd name="connsiteX16414" fmla="*/ 2628614 w 6624923"/>
              <a:gd name="connsiteY16414" fmla="*/ 225076 h 4288440"/>
              <a:gd name="connsiteX16415" fmla="*/ 2623947 w 6624923"/>
              <a:gd name="connsiteY16415" fmla="*/ 220409 h 4288440"/>
              <a:gd name="connsiteX16416" fmla="*/ 2619280 w 6624923"/>
              <a:gd name="connsiteY16416" fmla="*/ 215741 h 4288440"/>
              <a:gd name="connsiteX16417" fmla="*/ 2628900 w 6624923"/>
              <a:gd name="connsiteY16417" fmla="*/ 215741 h 4288440"/>
              <a:gd name="connsiteX16418" fmla="*/ 2633567 w 6624923"/>
              <a:gd name="connsiteY16418" fmla="*/ 215741 h 4288440"/>
              <a:gd name="connsiteX16419" fmla="*/ 2638235 w 6624923"/>
              <a:gd name="connsiteY16419" fmla="*/ 211074 h 4288440"/>
              <a:gd name="connsiteX16420" fmla="*/ 2642902 w 6624923"/>
              <a:gd name="connsiteY16420" fmla="*/ 201644 h 4288440"/>
              <a:gd name="connsiteX16421" fmla="*/ 2647569 w 6624923"/>
              <a:gd name="connsiteY16421" fmla="*/ 187547 h 4288440"/>
              <a:gd name="connsiteX16422" fmla="*/ 2652236 w 6624923"/>
              <a:gd name="connsiteY16422" fmla="*/ 173450 h 4288440"/>
              <a:gd name="connsiteX16423" fmla="*/ 2647569 w 6624923"/>
              <a:gd name="connsiteY16423" fmla="*/ 168783 h 4288440"/>
              <a:gd name="connsiteX16424" fmla="*/ 2642902 w 6624923"/>
              <a:gd name="connsiteY16424" fmla="*/ 173450 h 4288440"/>
              <a:gd name="connsiteX16425" fmla="*/ 2638235 w 6624923"/>
              <a:gd name="connsiteY16425" fmla="*/ 187547 h 4288440"/>
              <a:gd name="connsiteX16426" fmla="*/ 2638235 w 6624923"/>
              <a:gd name="connsiteY16426" fmla="*/ 196977 h 4288440"/>
              <a:gd name="connsiteX16427" fmla="*/ 2633567 w 6624923"/>
              <a:gd name="connsiteY16427" fmla="*/ 196977 h 4288440"/>
              <a:gd name="connsiteX16428" fmla="*/ 2628900 w 6624923"/>
              <a:gd name="connsiteY16428" fmla="*/ 196977 h 4288440"/>
              <a:gd name="connsiteX16429" fmla="*/ 2624233 w 6624923"/>
              <a:gd name="connsiteY16429" fmla="*/ 201644 h 4288440"/>
              <a:gd name="connsiteX16430" fmla="*/ 2614898 w 6624923"/>
              <a:gd name="connsiteY16430" fmla="*/ 201644 h 4288440"/>
              <a:gd name="connsiteX16431" fmla="*/ 2614898 w 6624923"/>
              <a:gd name="connsiteY16431" fmla="*/ 201644 h 4288440"/>
              <a:gd name="connsiteX16432" fmla="*/ 2614898 w 6624923"/>
              <a:gd name="connsiteY16432" fmla="*/ 192215 h 4288440"/>
              <a:gd name="connsiteX16433" fmla="*/ 2614898 w 6624923"/>
              <a:gd name="connsiteY16433" fmla="*/ 187643 h 4288440"/>
              <a:gd name="connsiteX16434" fmla="*/ 2610231 w 6624923"/>
              <a:gd name="connsiteY16434" fmla="*/ 178308 h 4288440"/>
              <a:gd name="connsiteX16435" fmla="*/ 2614898 w 6624923"/>
              <a:gd name="connsiteY16435" fmla="*/ 173641 h 4288440"/>
              <a:gd name="connsiteX16436" fmla="*/ 2614898 w 6624923"/>
              <a:gd name="connsiteY16436" fmla="*/ 173641 h 4288440"/>
              <a:gd name="connsiteX16437" fmla="*/ 2614898 w 6624923"/>
              <a:gd name="connsiteY16437" fmla="*/ 178308 h 4288440"/>
              <a:gd name="connsiteX16438" fmla="*/ 2619566 w 6624923"/>
              <a:gd name="connsiteY16438" fmla="*/ 182975 h 4288440"/>
              <a:gd name="connsiteX16439" fmla="*/ 2624233 w 6624923"/>
              <a:gd name="connsiteY16439" fmla="*/ 182975 h 4288440"/>
              <a:gd name="connsiteX16440" fmla="*/ 2619566 w 6624923"/>
              <a:gd name="connsiteY16440" fmla="*/ 168878 h 4288440"/>
              <a:gd name="connsiteX16441" fmla="*/ 2614898 w 6624923"/>
              <a:gd name="connsiteY16441" fmla="*/ 154781 h 4288440"/>
              <a:gd name="connsiteX16442" fmla="*/ 2614898 w 6624923"/>
              <a:gd name="connsiteY16442" fmla="*/ 159449 h 4288440"/>
              <a:gd name="connsiteX16443" fmla="*/ 2610231 w 6624923"/>
              <a:gd name="connsiteY16443" fmla="*/ 164116 h 4288440"/>
              <a:gd name="connsiteX16444" fmla="*/ 2610231 w 6624923"/>
              <a:gd name="connsiteY16444" fmla="*/ 159449 h 4288440"/>
              <a:gd name="connsiteX16445" fmla="*/ 2610231 w 6624923"/>
              <a:gd name="connsiteY16445" fmla="*/ 150114 h 4288440"/>
              <a:gd name="connsiteX16446" fmla="*/ 2610231 w 6624923"/>
              <a:gd name="connsiteY16446" fmla="*/ 145447 h 4288440"/>
              <a:gd name="connsiteX16447" fmla="*/ 2619566 w 6624923"/>
              <a:gd name="connsiteY16447" fmla="*/ 145447 h 4288440"/>
              <a:gd name="connsiteX16448" fmla="*/ 2624233 w 6624923"/>
              <a:gd name="connsiteY16448" fmla="*/ 150114 h 4288440"/>
              <a:gd name="connsiteX16449" fmla="*/ 2624233 w 6624923"/>
              <a:gd name="connsiteY16449" fmla="*/ 154781 h 4288440"/>
              <a:gd name="connsiteX16450" fmla="*/ 2624233 w 6624923"/>
              <a:gd name="connsiteY16450" fmla="*/ 159449 h 4288440"/>
              <a:gd name="connsiteX16451" fmla="*/ 2628900 w 6624923"/>
              <a:gd name="connsiteY16451" fmla="*/ 168878 h 4288440"/>
              <a:gd name="connsiteX16452" fmla="*/ 2628900 w 6624923"/>
              <a:gd name="connsiteY16452" fmla="*/ 173546 h 4288440"/>
              <a:gd name="connsiteX16453" fmla="*/ 2633567 w 6624923"/>
              <a:gd name="connsiteY16453" fmla="*/ 173546 h 4288440"/>
              <a:gd name="connsiteX16454" fmla="*/ 2633567 w 6624923"/>
              <a:gd name="connsiteY16454" fmla="*/ 164116 h 4288440"/>
              <a:gd name="connsiteX16455" fmla="*/ 2633567 w 6624923"/>
              <a:gd name="connsiteY16455" fmla="*/ 154686 h 4288440"/>
              <a:gd name="connsiteX16456" fmla="*/ 2638235 w 6624923"/>
              <a:gd name="connsiteY16456" fmla="*/ 140589 h 4288440"/>
              <a:gd name="connsiteX16457" fmla="*/ 2633567 w 6624923"/>
              <a:gd name="connsiteY16457" fmla="*/ 126492 h 4288440"/>
              <a:gd name="connsiteX16458" fmla="*/ 2628900 w 6624923"/>
              <a:gd name="connsiteY16458" fmla="*/ 126492 h 4288440"/>
              <a:gd name="connsiteX16459" fmla="*/ 2624233 w 6624923"/>
              <a:gd name="connsiteY16459" fmla="*/ 131159 h 4288440"/>
              <a:gd name="connsiteX16460" fmla="*/ 2624233 w 6624923"/>
              <a:gd name="connsiteY16460" fmla="*/ 140589 h 4288440"/>
              <a:gd name="connsiteX16461" fmla="*/ 2619566 w 6624923"/>
              <a:gd name="connsiteY16461" fmla="*/ 140589 h 4288440"/>
              <a:gd name="connsiteX16462" fmla="*/ 2614898 w 6624923"/>
              <a:gd name="connsiteY16462" fmla="*/ 140589 h 4288440"/>
              <a:gd name="connsiteX16463" fmla="*/ 2610231 w 6624923"/>
              <a:gd name="connsiteY16463" fmla="*/ 145256 h 4288440"/>
              <a:gd name="connsiteX16464" fmla="*/ 2600897 w 6624923"/>
              <a:gd name="connsiteY16464" fmla="*/ 149924 h 4288440"/>
              <a:gd name="connsiteX16465" fmla="*/ 2596229 w 6624923"/>
              <a:gd name="connsiteY16465" fmla="*/ 154591 h 4288440"/>
              <a:gd name="connsiteX16466" fmla="*/ 2591562 w 6624923"/>
              <a:gd name="connsiteY16466" fmla="*/ 154591 h 4288440"/>
              <a:gd name="connsiteX16467" fmla="*/ 2586895 w 6624923"/>
              <a:gd name="connsiteY16467" fmla="*/ 164021 h 4288440"/>
              <a:gd name="connsiteX16468" fmla="*/ 2577560 w 6624923"/>
              <a:gd name="connsiteY16468" fmla="*/ 173450 h 4288440"/>
              <a:gd name="connsiteX16469" fmla="*/ 2568226 w 6624923"/>
              <a:gd name="connsiteY16469" fmla="*/ 187547 h 4288440"/>
              <a:gd name="connsiteX16470" fmla="*/ 2554129 w 6624923"/>
              <a:gd name="connsiteY16470" fmla="*/ 196977 h 4288440"/>
              <a:gd name="connsiteX16471" fmla="*/ 2554129 w 6624923"/>
              <a:gd name="connsiteY16471" fmla="*/ 206407 h 4288440"/>
              <a:gd name="connsiteX16472" fmla="*/ 2554129 w 6624923"/>
              <a:gd name="connsiteY16472" fmla="*/ 211074 h 4288440"/>
              <a:gd name="connsiteX16473" fmla="*/ 2549462 w 6624923"/>
              <a:gd name="connsiteY16473" fmla="*/ 211074 h 4288440"/>
              <a:gd name="connsiteX16474" fmla="*/ 2544795 w 6624923"/>
              <a:gd name="connsiteY16474" fmla="*/ 215741 h 4288440"/>
              <a:gd name="connsiteX16475" fmla="*/ 2540127 w 6624923"/>
              <a:gd name="connsiteY16475" fmla="*/ 215741 h 4288440"/>
              <a:gd name="connsiteX16476" fmla="*/ 2535460 w 6624923"/>
              <a:gd name="connsiteY16476" fmla="*/ 220409 h 4288440"/>
              <a:gd name="connsiteX16477" fmla="*/ 2530793 w 6624923"/>
              <a:gd name="connsiteY16477" fmla="*/ 220409 h 4288440"/>
              <a:gd name="connsiteX16478" fmla="*/ 2526125 w 6624923"/>
              <a:gd name="connsiteY16478" fmla="*/ 234506 h 4288440"/>
              <a:gd name="connsiteX16479" fmla="*/ 2530793 w 6624923"/>
              <a:gd name="connsiteY16479" fmla="*/ 253270 h 4288440"/>
              <a:gd name="connsiteX16480" fmla="*/ 2526125 w 6624923"/>
              <a:gd name="connsiteY16480" fmla="*/ 267367 h 4288440"/>
              <a:gd name="connsiteX16481" fmla="*/ 2516791 w 6624923"/>
              <a:gd name="connsiteY16481" fmla="*/ 276797 h 4288440"/>
              <a:gd name="connsiteX16482" fmla="*/ 2502694 w 6624923"/>
              <a:gd name="connsiteY16482" fmla="*/ 295561 h 4288440"/>
              <a:gd name="connsiteX16483" fmla="*/ 2478977 w 6624923"/>
              <a:gd name="connsiteY16483" fmla="*/ 314325 h 4288440"/>
              <a:gd name="connsiteX16484" fmla="*/ 2469642 w 6624923"/>
              <a:gd name="connsiteY16484" fmla="*/ 318992 h 4288440"/>
              <a:gd name="connsiteX16485" fmla="*/ 2464975 w 6624923"/>
              <a:gd name="connsiteY16485" fmla="*/ 323660 h 4288440"/>
              <a:gd name="connsiteX16486" fmla="*/ 2460308 w 6624923"/>
              <a:gd name="connsiteY16486" fmla="*/ 333089 h 4288440"/>
              <a:gd name="connsiteX16487" fmla="*/ 2455640 w 6624923"/>
              <a:gd name="connsiteY16487" fmla="*/ 342519 h 4288440"/>
              <a:gd name="connsiteX16488" fmla="*/ 2446306 w 6624923"/>
              <a:gd name="connsiteY16488" fmla="*/ 342519 h 4288440"/>
              <a:gd name="connsiteX16489" fmla="*/ 2436971 w 6624923"/>
              <a:gd name="connsiteY16489" fmla="*/ 342519 h 4288440"/>
              <a:gd name="connsiteX16490" fmla="*/ 2427637 w 6624923"/>
              <a:gd name="connsiteY16490" fmla="*/ 351854 h 4288440"/>
              <a:gd name="connsiteX16491" fmla="*/ 2413540 w 6624923"/>
              <a:gd name="connsiteY16491" fmla="*/ 361283 h 4288440"/>
              <a:gd name="connsiteX16492" fmla="*/ 2408873 w 6624923"/>
              <a:gd name="connsiteY16492" fmla="*/ 361283 h 4288440"/>
              <a:gd name="connsiteX16493" fmla="*/ 2404205 w 6624923"/>
              <a:gd name="connsiteY16493" fmla="*/ 365950 h 4288440"/>
              <a:gd name="connsiteX16494" fmla="*/ 2404205 w 6624923"/>
              <a:gd name="connsiteY16494" fmla="*/ 370618 h 4288440"/>
              <a:gd name="connsiteX16495" fmla="*/ 2418302 w 6624923"/>
              <a:gd name="connsiteY16495" fmla="*/ 380048 h 4288440"/>
              <a:gd name="connsiteX16496" fmla="*/ 2432399 w 6624923"/>
              <a:gd name="connsiteY16496" fmla="*/ 394145 h 4288440"/>
              <a:gd name="connsiteX16497" fmla="*/ 2451164 w 6624923"/>
              <a:gd name="connsiteY16497" fmla="*/ 403479 h 4288440"/>
              <a:gd name="connsiteX16498" fmla="*/ 2465261 w 6624923"/>
              <a:gd name="connsiteY16498" fmla="*/ 422243 h 4288440"/>
              <a:gd name="connsiteX16499" fmla="*/ 2484025 w 6624923"/>
              <a:gd name="connsiteY16499" fmla="*/ 436340 h 4288440"/>
              <a:gd name="connsiteX16500" fmla="*/ 2498122 w 6624923"/>
              <a:gd name="connsiteY16500" fmla="*/ 445675 h 4288440"/>
              <a:gd name="connsiteX16501" fmla="*/ 2512219 w 6624923"/>
              <a:gd name="connsiteY16501" fmla="*/ 450342 h 4288440"/>
              <a:gd name="connsiteX16502" fmla="*/ 2516886 w 6624923"/>
              <a:gd name="connsiteY16502" fmla="*/ 450342 h 4288440"/>
              <a:gd name="connsiteX16503" fmla="*/ 2521553 w 6624923"/>
              <a:gd name="connsiteY16503" fmla="*/ 450342 h 4288440"/>
              <a:gd name="connsiteX16504" fmla="*/ 2526221 w 6624923"/>
              <a:gd name="connsiteY16504" fmla="*/ 459772 h 4288440"/>
              <a:gd name="connsiteX16505" fmla="*/ 2540318 w 6624923"/>
              <a:gd name="connsiteY16505" fmla="*/ 473869 h 4288440"/>
              <a:gd name="connsiteX16506" fmla="*/ 2559082 w 6624923"/>
              <a:gd name="connsiteY16506" fmla="*/ 492633 h 4288440"/>
              <a:gd name="connsiteX16507" fmla="*/ 2559082 w 6624923"/>
              <a:gd name="connsiteY16507" fmla="*/ 506730 h 4288440"/>
              <a:gd name="connsiteX16508" fmla="*/ 2554415 w 6624923"/>
              <a:gd name="connsiteY16508" fmla="*/ 511397 h 4288440"/>
              <a:gd name="connsiteX16509" fmla="*/ 2535174 w 6624923"/>
              <a:gd name="connsiteY16509" fmla="*/ 506730 h 4288440"/>
              <a:gd name="connsiteX16510" fmla="*/ 2455545 w 6624923"/>
              <a:gd name="connsiteY16510" fmla="*/ 258032 h 4288440"/>
              <a:gd name="connsiteX16511" fmla="*/ 2446211 w 6624923"/>
              <a:gd name="connsiteY16511" fmla="*/ 262700 h 4288440"/>
              <a:gd name="connsiteX16512" fmla="*/ 2441543 w 6624923"/>
              <a:gd name="connsiteY16512" fmla="*/ 267367 h 4288440"/>
              <a:gd name="connsiteX16513" fmla="*/ 2446211 w 6624923"/>
              <a:gd name="connsiteY16513" fmla="*/ 262700 h 4288440"/>
              <a:gd name="connsiteX16514" fmla="*/ 2455545 w 6624923"/>
              <a:gd name="connsiteY16514" fmla="*/ 262700 h 4288440"/>
              <a:gd name="connsiteX16515" fmla="*/ 2455545 w 6624923"/>
              <a:gd name="connsiteY16515" fmla="*/ 258032 h 4288440"/>
              <a:gd name="connsiteX16516" fmla="*/ 2328958 w 6624923"/>
              <a:gd name="connsiteY16516" fmla="*/ 225171 h 4288440"/>
              <a:gd name="connsiteX16517" fmla="*/ 2319623 w 6624923"/>
              <a:gd name="connsiteY16517" fmla="*/ 215741 h 4288440"/>
              <a:gd name="connsiteX16518" fmla="*/ 2310289 w 6624923"/>
              <a:gd name="connsiteY16518" fmla="*/ 211074 h 4288440"/>
              <a:gd name="connsiteX16519" fmla="*/ 2310289 w 6624923"/>
              <a:gd name="connsiteY16519" fmla="*/ 215741 h 4288440"/>
              <a:gd name="connsiteX16520" fmla="*/ 2314956 w 6624923"/>
              <a:gd name="connsiteY16520" fmla="*/ 220409 h 4288440"/>
              <a:gd name="connsiteX16521" fmla="*/ 2319623 w 6624923"/>
              <a:gd name="connsiteY16521" fmla="*/ 220409 h 4288440"/>
              <a:gd name="connsiteX16522" fmla="*/ 2319623 w 6624923"/>
              <a:gd name="connsiteY16522" fmla="*/ 225076 h 4288440"/>
              <a:gd name="connsiteX16523" fmla="*/ 2319623 w 6624923"/>
              <a:gd name="connsiteY16523" fmla="*/ 225076 h 4288440"/>
              <a:gd name="connsiteX16524" fmla="*/ 2324291 w 6624923"/>
              <a:gd name="connsiteY16524" fmla="*/ 229743 h 4288440"/>
              <a:gd name="connsiteX16525" fmla="*/ 2328958 w 6624923"/>
              <a:gd name="connsiteY16525" fmla="*/ 234410 h 4288440"/>
              <a:gd name="connsiteX16526" fmla="*/ 2333625 w 6624923"/>
              <a:gd name="connsiteY16526" fmla="*/ 239078 h 4288440"/>
              <a:gd name="connsiteX16527" fmla="*/ 2333625 w 6624923"/>
              <a:gd name="connsiteY16527" fmla="*/ 234410 h 4288440"/>
              <a:gd name="connsiteX16528" fmla="*/ 2328958 w 6624923"/>
              <a:gd name="connsiteY16528" fmla="*/ 225171 h 4288440"/>
              <a:gd name="connsiteX16529" fmla="*/ 2150936 w 6624923"/>
              <a:gd name="connsiteY16529" fmla="*/ 182975 h 4288440"/>
              <a:gd name="connsiteX16530" fmla="*/ 2150936 w 6624923"/>
              <a:gd name="connsiteY16530" fmla="*/ 173641 h 4288440"/>
              <a:gd name="connsiteX16531" fmla="*/ 2146268 w 6624923"/>
              <a:gd name="connsiteY16531" fmla="*/ 173641 h 4288440"/>
              <a:gd name="connsiteX16532" fmla="*/ 2146268 w 6624923"/>
              <a:gd name="connsiteY16532" fmla="*/ 178308 h 4288440"/>
              <a:gd name="connsiteX16533" fmla="*/ 2146268 w 6624923"/>
              <a:gd name="connsiteY16533" fmla="*/ 182975 h 4288440"/>
              <a:gd name="connsiteX16534" fmla="*/ 2150936 w 6624923"/>
              <a:gd name="connsiteY16534" fmla="*/ 182975 h 4288440"/>
              <a:gd name="connsiteX16535" fmla="*/ 2216563 w 6624923"/>
              <a:gd name="connsiteY16535" fmla="*/ 178308 h 4288440"/>
              <a:gd name="connsiteX16536" fmla="*/ 2211896 w 6624923"/>
              <a:gd name="connsiteY16536" fmla="*/ 173641 h 4288440"/>
              <a:gd name="connsiteX16537" fmla="*/ 2207228 w 6624923"/>
              <a:gd name="connsiteY16537" fmla="*/ 173641 h 4288440"/>
              <a:gd name="connsiteX16538" fmla="*/ 2207228 w 6624923"/>
              <a:gd name="connsiteY16538" fmla="*/ 178308 h 4288440"/>
              <a:gd name="connsiteX16539" fmla="*/ 2207228 w 6624923"/>
              <a:gd name="connsiteY16539" fmla="*/ 182975 h 4288440"/>
              <a:gd name="connsiteX16540" fmla="*/ 2216563 w 6624923"/>
              <a:gd name="connsiteY16540" fmla="*/ 182975 h 4288440"/>
              <a:gd name="connsiteX16541" fmla="*/ 2216563 w 6624923"/>
              <a:gd name="connsiteY16541" fmla="*/ 178308 h 4288440"/>
              <a:gd name="connsiteX16542" fmla="*/ 2291525 w 6624923"/>
              <a:gd name="connsiteY16542" fmla="*/ 173641 h 4288440"/>
              <a:gd name="connsiteX16543" fmla="*/ 2291525 w 6624923"/>
              <a:gd name="connsiteY16543" fmla="*/ 173641 h 4288440"/>
              <a:gd name="connsiteX16544" fmla="*/ 2286857 w 6624923"/>
              <a:gd name="connsiteY16544" fmla="*/ 173641 h 4288440"/>
              <a:gd name="connsiteX16545" fmla="*/ 2277523 w 6624923"/>
              <a:gd name="connsiteY16545" fmla="*/ 168974 h 4288440"/>
              <a:gd name="connsiteX16546" fmla="*/ 2277523 w 6624923"/>
              <a:gd name="connsiteY16546" fmla="*/ 168974 h 4288440"/>
              <a:gd name="connsiteX16547" fmla="*/ 2277523 w 6624923"/>
              <a:gd name="connsiteY16547" fmla="*/ 173641 h 4288440"/>
              <a:gd name="connsiteX16548" fmla="*/ 2277523 w 6624923"/>
              <a:gd name="connsiteY16548" fmla="*/ 182975 h 4288440"/>
              <a:gd name="connsiteX16549" fmla="*/ 2286857 w 6624923"/>
              <a:gd name="connsiteY16549" fmla="*/ 178308 h 4288440"/>
              <a:gd name="connsiteX16550" fmla="*/ 2291525 w 6624923"/>
              <a:gd name="connsiteY16550" fmla="*/ 178308 h 4288440"/>
              <a:gd name="connsiteX16551" fmla="*/ 2291525 w 6624923"/>
              <a:gd name="connsiteY16551" fmla="*/ 173641 h 4288440"/>
              <a:gd name="connsiteX16552" fmla="*/ 2197799 w 6624923"/>
              <a:gd name="connsiteY16552" fmla="*/ 168878 h 4288440"/>
              <a:gd name="connsiteX16553" fmla="*/ 2197799 w 6624923"/>
              <a:gd name="connsiteY16553" fmla="*/ 159449 h 4288440"/>
              <a:gd name="connsiteX16554" fmla="*/ 2197799 w 6624923"/>
              <a:gd name="connsiteY16554" fmla="*/ 154781 h 4288440"/>
              <a:gd name="connsiteX16555" fmla="*/ 2193131 w 6624923"/>
              <a:gd name="connsiteY16555" fmla="*/ 154781 h 4288440"/>
              <a:gd name="connsiteX16556" fmla="*/ 2188464 w 6624923"/>
              <a:gd name="connsiteY16556" fmla="*/ 154781 h 4288440"/>
              <a:gd name="connsiteX16557" fmla="*/ 2188464 w 6624923"/>
              <a:gd name="connsiteY16557" fmla="*/ 150114 h 4288440"/>
              <a:gd name="connsiteX16558" fmla="*/ 2188464 w 6624923"/>
              <a:gd name="connsiteY16558" fmla="*/ 145447 h 4288440"/>
              <a:gd name="connsiteX16559" fmla="*/ 2183797 w 6624923"/>
              <a:gd name="connsiteY16559" fmla="*/ 145447 h 4288440"/>
              <a:gd name="connsiteX16560" fmla="*/ 2179130 w 6624923"/>
              <a:gd name="connsiteY16560" fmla="*/ 140780 h 4288440"/>
              <a:gd name="connsiteX16561" fmla="*/ 2174462 w 6624923"/>
              <a:gd name="connsiteY16561" fmla="*/ 136112 h 4288440"/>
              <a:gd name="connsiteX16562" fmla="*/ 2169795 w 6624923"/>
              <a:gd name="connsiteY16562" fmla="*/ 131445 h 4288440"/>
              <a:gd name="connsiteX16563" fmla="*/ 2160461 w 6624923"/>
              <a:gd name="connsiteY16563" fmla="*/ 126778 h 4288440"/>
              <a:gd name="connsiteX16564" fmla="*/ 2146364 w 6624923"/>
              <a:gd name="connsiteY16564" fmla="*/ 126778 h 4288440"/>
              <a:gd name="connsiteX16565" fmla="*/ 2141696 w 6624923"/>
              <a:gd name="connsiteY16565" fmla="*/ 131445 h 4288440"/>
              <a:gd name="connsiteX16566" fmla="*/ 2137029 w 6624923"/>
              <a:gd name="connsiteY16566" fmla="*/ 131445 h 4288440"/>
              <a:gd name="connsiteX16567" fmla="*/ 2137029 w 6624923"/>
              <a:gd name="connsiteY16567" fmla="*/ 126683 h 4288440"/>
              <a:gd name="connsiteX16568" fmla="*/ 2132362 w 6624923"/>
              <a:gd name="connsiteY16568" fmla="*/ 122015 h 4288440"/>
              <a:gd name="connsiteX16569" fmla="*/ 2132362 w 6624923"/>
              <a:gd name="connsiteY16569" fmla="*/ 122015 h 4288440"/>
              <a:gd name="connsiteX16570" fmla="*/ 2118265 w 6624923"/>
              <a:gd name="connsiteY16570" fmla="*/ 131445 h 4288440"/>
              <a:gd name="connsiteX16571" fmla="*/ 2113598 w 6624923"/>
              <a:gd name="connsiteY16571" fmla="*/ 140875 h 4288440"/>
              <a:gd name="connsiteX16572" fmla="*/ 2122932 w 6624923"/>
              <a:gd name="connsiteY16572" fmla="*/ 140875 h 4288440"/>
              <a:gd name="connsiteX16573" fmla="*/ 2132267 w 6624923"/>
              <a:gd name="connsiteY16573" fmla="*/ 140875 h 4288440"/>
              <a:gd name="connsiteX16574" fmla="*/ 2141601 w 6624923"/>
              <a:gd name="connsiteY16574" fmla="*/ 145542 h 4288440"/>
              <a:gd name="connsiteX16575" fmla="*/ 2160365 w 6624923"/>
              <a:gd name="connsiteY16575" fmla="*/ 150209 h 4288440"/>
              <a:gd name="connsiteX16576" fmla="*/ 2160365 w 6624923"/>
              <a:gd name="connsiteY16576" fmla="*/ 150209 h 4288440"/>
              <a:gd name="connsiteX16577" fmla="*/ 2160365 w 6624923"/>
              <a:gd name="connsiteY16577" fmla="*/ 145542 h 4288440"/>
              <a:gd name="connsiteX16578" fmla="*/ 2160365 w 6624923"/>
              <a:gd name="connsiteY16578" fmla="*/ 145542 h 4288440"/>
              <a:gd name="connsiteX16579" fmla="*/ 2165033 w 6624923"/>
              <a:gd name="connsiteY16579" fmla="*/ 145542 h 4288440"/>
              <a:gd name="connsiteX16580" fmla="*/ 2165033 w 6624923"/>
              <a:gd name="connsiteY16580" fmla="*/ 150209 h 4288440"/>
              <a:gd name="connsiteX16581" fmla="*/ 2165033 w 6624923"/>
              <a:gd name="connsiteY16581" fmla="*/ 154877 h 4288440"/>
              <a:gd name="connsiteX16582" fmla="*/ 2165033 w 6624923"/>
              <a:gd name="connsiteY16582" fmla="*/ 168974 h 4288440"/>
              <a:gd name="connsiteX16583" fmla="*/ 2174367 w 6624923"/>
              <a:gd name="connsiteY16583" fmla="*/ 173641 h 4288440"/>
              <a:gd name="connsiteX16584" fmla="*/ 2183702 w 6624923"/>
              <a:gd name="connsiteY16584" fmla="*/ 173641 h 4288440"/>
              <a:gd name="connsiteX16585" fmla="*/ 2193036 w 6624923"/>
              <a:gd name="connsiteY16585" fmla="*/ 173641 h 4288440"/>
              <a:gd name="connsiteX16586" fmla="*/ 2197799 w 6624923"/>
              <a:gd name="connsiteY16586" fmla="*/ 168878 h 4288440"/>
              <a:gd name="connsiteX16587" fmla="*/ 2150936 w 6624923"/>
              <a:gd name="connsiteY16587" fmla="*/ 154781 h 4288440"/>
              <a:gd name="connsiteX16588" fmla="*/ 2146268 w 6624923"/>
              <a:gd name="connsiteY16588" fmla="*/ 150114 h 4288440"/>
              <a:gd name="connsiteX16589" fmla="*/ 2141601 w 6624923"/>
              <a:gd name="connsiteY16589" fmla="*/ 154781 h 4288440"/>
              <a:gd name="connsiteX16590" fmla="*/ 2150936 w 6624923"/>
              <a:gd name="connsiteY16590" fmla="*/ 159449 h 4288440"/>
              <a:gd name="connsiteX16591" fmla="*/ 2150936 w 6624923"/>
              <a:gd name="connsiteY16591" fmla="*/ 154781 h 4288440"/>
              <a:gd name="connsiteX16592" fmla="*/ 2211800 w 6624923"/>
              <a:gd name="connsiteY16592" fmla="*/ 154781 h 4288440"/>
              <a:gd name="connsiteX16593" fmla="*/ 2211800 w 6624923"/>
              <a:gd name="connsiteY16593" fmla="*/ 150114 h 4288440"/>
              <a:gd name="connsiteX16594" fmla="*/ 2202466 w 6624923"/>
              <a:gd name="connsiteY16594" fmla="*/ 145447 h 4288440"/>
              <a:gd name="connsiteX16595" fmla="*/ 2197799 w 6624923"/>
              <a:gd name="connsiteY16595" fmla="*/ 140780 h 4288440"/>
              <a:gd name="connsiteX16596" fmla="*/ 2202466 w 6624923"/>
              <a:gd name="connsiteY16596" fmla="*/ 150114 h 4288440"/>
              <a:gd name="connsiteX16597" fmla="*/ 2207133 w 6624923"/>
              <a:gd name="connsiteY16597" fmla="*/ 154781 h 4288440"/>
              <a:gd name="connsiteX16598" fmla="*/ 2211800 w 6624923"/>
              <a:gd name="connsiteY16598" fmla="*/ 154781 h 4288440"/>
              <a:gd name="connsiteX16599" fmla="*/ 2136839 w 6624923"/>
              <a:gd name="connsiteY16599" fmla="*/ 145447 h 4288440"/>
              <a:gd name="connsiteX16600" fmla="*/ 2132171 w 6624923"/>
              <a:gd name="connsiteY16600" fmla="*/ 145447 h 4288440"/>
              <a:gd name="connsiteX16601" fmla="*/ 2127504 w 6624923"/>
              <a:gd name="connsiteY16601" fmla="*/ 140780 h 4288440"/>
              <a:gd name="connsiteX16602" fmla="*/ 2122837 w 6624923"/>
              <a:gd name="connsiteY16602" fmla="*/ 145447 h 4288440"/>
              <a:gd name="connsiteX16603" fmla="*/ 2127504 w 6624923"/>
              <a:gd name="connsiteY16603" fmla="*/ 145447 h 4288440"/>
              <a:gd name="connsiteX16604" fmla="*/ 2132171 w 6624923"/>
              <a:gd name="connsiteY16604" fmla="*/ 150114 h 4288440"/>
              <a:gd name="connsiteX16605" fmla="*/ 2136839 w 6624923"/>
              <a:gd name="connsiteY16605" fmla="*/ 145447 h 4288440"/>
              <a:gd name="connsiteX16606" fmla="*/ 2614898 w 6624923"/>
              <a:gd name="connsiteY16606" fmla="*/ 131350 h 4288440"/>
              <a:gd name="connsiteX16607" fmla="*/ 2610231 w 6624923"/>
              <a:gd name="connsiteY16607" fmla="*/ 126683 h 4288440"/>
              <a:gd name="connsiteX16608" fmla="*/ 2600897 w 6624923"/>
              <a:gd name="connsiteY16608" fmla="*/ 140780 h 4288440"/>
              <a:gd name="connsiteX16609" fmla="*/ 2596229 w 6624923"/>
              <a:gd name="connsiteY16609" fmla="*/ 145447 h 4288440"/>
              <a:gd name="connsiteX16610" fmla="*/ 2605564 w 6624923"/>
              <a:gd name="connsiteY16610" fmla="*/ 140780 h 4288440"/>
              <a:gd name="connsiteX16611" fmla="*/ 2610231 w 6624923"/>
              <a:gd name="connsiteY16611" fmla="*/ 136112 h 4288440"/>
              <a:gd name="connsiteX16612" fmla="*/ 2614898 w 6624923"/>
              <a:gd name="connsiteY16612" fmla="*/ 131350 h 4288440"/>
              <a:gd name="connsiteX16613" fmla="*/ 2113407 w 6624923"/>
              <a:gd name="connsiteY16613" fmla="*/ 131350 h 4288440"/>
              <a:gd name="connsiteX16614" fmla="*/ 2118074 w 6624923"/>
              <a:gd name="connsiteY16614" fmla="*/ 121920 h 4288440"/>
              <a:gd name="connsiteX16615" fmla="*/ 2118074 w 6624923"/>
              <a:gd name="connsiteY16615" fmla="*/ 117253 h 4288440"/>
              <a:gd name="connsiteX16616" fmla="*/ 2108740 w 6624923"/>
              <a:gd name="connsiteY16616" fmla="*/ 112586 h 4288440"/>
              <a:gd name="connsiteX16617" fmla="*/ 2099405 w 6624923"/>
              <a:gd name="connsiteY16617" fmla="*/ 107918 h 4288440"/>
              <a:gd name="connsiteX16618" fmla="*/ 2080641 w 6624923"/>
              <a:gd name="connsiteY16618" fmla="*/ 103251 h 4288440"/>
              <a:gd name="connsiteX16619" fmla="*/ 2094738 w 6624923"/>
              <a:gd name="connsiteY16619" fmla="*/ 112586 h 4288440"/>
              <a:gd name="connsiteX16620" fmla="*/ 2104073 w 6624923"/>
              <a:gd name="connsiteY16620" fmla="*/ 117253 h 4288440"/>
              <a:gd name="connsiteX16621" fmla="*/ 2104073 w 6624923"/>
              <a:gd name="connsiteY16621" fmla="*/ 126587 h 4288440"/>
              <a:gd name="connsiteX16622" fmla="*/ 2099405 w 6624923"/>
              <a:gd name="connsiteY16622" fmla="*/ 131255 h 4288440"/>
              <a:gd name="connsiteX16623" fmla="*/ 2099405 w 6624923"/>
              <a:gd name="connsiteY16623" fmla="*/ 131255 h 4288440"/>
              <a:gd name="connsiteX16624" fmla="*/ 2099405 w 6624923"/>
              <a:gd name="connsiteY16624" fmla="*/ 126683 h 4288440"/>
              <a:gd name="connsiteX16625" fmla="*/ 2094738 w 6624923"/>
              <a:gd name="connsiteY16625" fmla="*/ 117348 h 4288440"/>
              <a:gd name="connsiteX16626" fmla="*/ 2085404 w 6624923"/>
              <a:gd name="connsiteY16626" fmla="*/ 112681 h 4288440"/>
              <a:gd name="connsiteX16627" fmla="*/ 2085404 w 6624923"/>
              <a:gd name="connsiteY16627" fmla="*/ 117348 h 4288440"/>
              <a:gd name="connsiteX16628" fmla="*/ 2085404 w 6624923"/>
              <a:gd name="connsiteY16628" fmla="*/ 126683 h 4288440"/>
              <a:gd name="connsiteX16629" fmla="*/ 2094738 w 6624923"/>
              <a:gd name="connsiteY16629" fmla="*/ 136112 h 4288440"/>
              <a:gd name="connsiteX16630" fmla="*/ 2099405 w 6624923"/>
              <a:gd name="connsiteY16630" fmla="*/ 136112 h 4288440"/>
              <a:gd name="connsiteX16631" fmla="*/ 2104073 w 6624923"/>
              <a:gd name="connsiteY16631" fmla="*/ 136112 h 4288440"/>
              <a:gd name="connsiteX16632" fmla="*/ 2113407 w 6624923"/>
              <a:gd name="connsiteY16632" fmla="*/ 131350 h 4288440"/>
              <a:gd name="connsiteX16633" fmla="*/ 2047875 w 6624923"/>
              <a:gd name="connsiteY16633" fmla="*/ 117253 h 4288440"/>
              <a:gd name="connsiteX16634" fmla="*/ 2047875 w 6624923"/>
              <a:gd name="connsiteY16634" fmla="*/ 117253 h 4288440"/>
              <a:gd name="connsiteX16635" fmla="*/ 2038541 w 6624923"/>
              <a:gd name="connsiteY16635" fmla="*/ 112586 h 4288440"/>
              <a:gd name="connsiteX16636" fmla="*/ 2038541 w 6624923"/>
              <a:gd name="connsiteY16636" fmla="*/ 107918 h 4288440"/>
              <a:gd name="connsiteX16637" fmla="*/ 2043208 w 6624923"/>
              <a:gd name="connsiteY16637" fmla="*/ 103251 h 4288440"/>
              <a:gd name="connsiteX16638" fmla="*/ 2043208 w 6624923"/>
              <a:gd name="connsiteY16638" fmla="*/ 103251 h 4288440"/>
              <a:gd name="connsiteX16639" fmla="*/ 2047875 w 6624923"/>
              <a:gd name="connsiteY16639" fmla="*/ 103251 h 4288440"/>
              <a:gd name="connsiteX16640" fmla="*/ 2052542 w 6624923"/>
              <a:gd name="connsiteY16640" fmla="*/ 103251 h 4288440"/>
              <a:gd name="connsiteX16641" fmla="*/ 2052542 w 6624923"/>
              <a:gd name="connsiteY16641" fmla="*/ 103251 h 4288440"/>
              <a:gd name="connsiteX16642" fmla="*/ 2057210 w 6624923"/>
              <a:gd name="connsiteY16642" fmla="*/ 107918 h 4288440"/>
              <a:gd name="connsiteX16643" fmla="*/ 2061877 w 6624923"/>
              <a:gd name="connsiteY16643" fmla="*/ 107918 h 4288440"/>
              <a:gd name="connsiteX16644" fmla="*/ 2071211 w 6624923"/>
              <a:gd name="connsiteY16644" fmla="*/ 107918 h 4288440"/>
              <a:gd name="connsiteX16645" fmla="*/ 2071211 w 6624923"/>
              <a:gd name="connsiteY16645" fmla="*/ 103251 h 4288440"/>
              <a:gd name="connsiteX16646" fmla="*/ 2061877 w 6624923"/>
              <a:gd name="connsiteY16646" fmla="*/ 98584 h 4288440"/>
              <a:gd name="connsiteX16647" fmla="*/ 2057210 w 6624923"/>
              <a:gd name="connsiteY16647" fmla="*/ 98584 h 4288440"/>
              <a:gd name="connsiteX16648" fmla="*/ 2057210 w 6624923"/>
              <a:gd name="connsiteY16648" fmla="*/ 89154 h 4288440"/>
              <a:gd name="connsiteX16649" fmla="*/ 2057210 w 6624923"/>
              <a:gd name="connsiteY16649" fmla="*/ 84487 h 4288440"/>
              <a:gd name="connsiteX16650" fmla="*/ 2052542 w 6624923"/>
              <a:gd name="connsiteY16650" fmla="*/ 89154 h 4288440"/>
              <a:gd name="connsiteX16651" fmla="*/ 2047875 w 6624923"/>
              <a:gd name="connsiteY16651" fmla="*/ 93821 h 4288440"/>
              <a:gd name="connsiteX16652" fmla="*/ 2047875 w 6624923"/>
              <a:gd name="connsiteY16652" fmla="*/ 89154 h 4288440"/>
              <a:gd name="connsiteX16653" fmla="*/ 2047875 w 6624923"/>
              <a:gd name="connsiteY16653" fmla="*/ 84487 h 4288440"/>
              <a:gd name="connsiteX16654" fmla="*/ 2043208 w 6624923"/>
              <a:gd name="connsiteY16654" fmla="*/ 89154 h 4288440"/>
              <a:gd name="connsiteX16655" fmla="*/ 2038541 w 6624923"/>
              <a:gd name="connsiteY16655" fmla="*/ 89154 h 4288440"/>
              <a:gd name="connsiteX16656" fmla="*/ 2038541 w 6624923"/>
              <a:gd name="connsiteY16656" fmla="*/ 84487 h 4288440"/>
              <a:gd name="connsiteX16657" fmla="*/ 2038541 w 6624923"/>
              <a:gd name="connsiteY16657" fmla="*/ 84487 h 4288440"/>
              <a:gd name="connsiteX16658" fmla="*/ 2033873 w 6624923"/>
              <a:gd name="connsiteY16658" fmla="*/ 79820 h 4288440"/>
              <a:gd name="connsiteX16659" fmla="*/ 2029206 w 6624923"/>
              <a:gd name="connsiteY16659" fmla="*/ 79820 h 4288440"/>
              <a:gd name="connsiteX16660" fmla="*/ 2015109 w 6624923"/>
              <a:gd name="connsiteY16660" fmla="*/ 79820 h 4288440"/>
              <a:gd name="connsiteX16661" fmla="*/ 2005775 w 6624923"/>
              <a:gd name="connsiteY16661" fmla="*/ 79820 h 4288440"/>
              <a:gd name="connsiteX16662" fmla="*/ 2010442 w 6624923"/>
              <a:gd name="connsiteY16662" fmla="*/ 89249 h 4288440"/>
              <a:gd name="connsiteX16663" fmla="*/ 2015109 w 6624923"/>
              <a:gd name="connsiteY16663" fmla="*/ 93917 h 4288440"/>
              <a:gd name="connsiteX16664" fmla="*/ 2019776 w 6624923"/>
              <a:gd name="connsiteY16664" fmla="*/ 98584 h 4288440"/>
              <a:gd name="connsiteX16665" fmla="*/ 2024443 w 6624923"/>
              <a:gd name="connsiteY16665" fmla="*/ 98584 h 4288440"/>
              <a:gd name="connsiteX16666" fmla="*/ 2024443 w 6624923"/>
              <a:gd name="connsiteY16666" fmla="*/ 108014 h 4288440"/>
              <a:gd name="connsiteX16667" fmla="*/ 2029111 w 6624923"/>
              <a:gd name="connsiteY16667" fmla="*/ 117348 h 4288440"/>
              <a:gd name="connsiteX16668" fmla="*/ 2047875 w 6624923"/>
              <a:gd name="connsiteY16668" fmla="*/ 122015 h 4288440"/>
              <a:gd name="connsiteX16669" fmla="*/ 2047875 w 6624923"/>
              <a:gd name="connsiteY16669" fmla="*/ 117253 h 4288440"/>
              <a:gd name="connsiteX16670" fmla="*/ 1733836 w 6624923"/>
              <a:gd name="connsiteY16670" fmla="*/ 103251 h 4288440"/>
              <a:gd name="connsiteX16671" fmla="*/ 1738503 w 6624923"/>
              <a:gd name="connsiteY16671" fmla="*/ 93917 h 4288440"/>
              <a:gd name="connsiteX16672" fmla="*/ 1729168 w 6624923"/>
              <a:gd name="connsiteY16672" fmla="*/ 98584 h 4288440"/>
              <a:gd name="connsiteX16673" fmla="*/ 1715072 w 6624923"/>
              <a:gd name="connsiteY16673" fmla="*/ 108014 h 4288440"/>
              <a:gd name="connsiteX16674" fmla="*/ 1719739 w 6624923"/>
              <a:gd name="connsiteY16674" fmla="*/ 108014 h 4288440"/>
              <a:gd name="connsiteX16675" fmla="*/ 1724406 w 6624923"/>
              <a:gd name="connsiteY16675" fmla="*/ 108014 h 4288440"/>
              <a:gd name="connsiteX16676" fmla="*/ 1733836 w 6624923"/>
              <a:gd name="connsiteY16676" fmla="*/ 103251 h 4288440"/>
              <a:gd name="connsiteX16677" fmla="*/ 1171575 w 6624923"/>
              <a:gd name="connsiteY16677" fmla="*/ 93821 h 4288440"/>
              <a:gd name="connsiteX16678" fmla="*/ 1171575 w 6624923"/>
              <a:gd name="connsiteY16678" fmla="*/ 89154 h 4288440"/>
              <a:gd name="connsiteX16679" fmla="*/ 1166908 w 6624923"/>
              <a:gd name="connsiteY16679" fmla="*/ 79724 h 4288440"/>
              <a:gd name="connsiteX16680" fmla="*/ 1157573 w 6624923"/>
              <a:gd name="connsiteY16680" fmla="*/ 75057 h 4288440"/>
              <a:gd name="connsiteX16681" fmla="*/ 1148144 w 6624923"/>
              <a:gd name="connsiteY16681" fmla="*/ 84392 h 4288440"/>
              <a:gd name="connsiteX16682" fmla="*/ 1134047 w 6624923"/>
              <a:gd name="connsiteY16682" fmla="*/ 89059 h 4288440"/>
              <a:gd name="connsiteX16683" fmla="*/ 1148144 w 6624923"/>
              <a:gd name="connsiteY16683" fmla="*/ 98489 h 4288440"/>
              <a:gd name="connsiteX16684" fmla="*/ 1162241 w 6624923"/>
              <a:gd name="connsiteY16684" fmla="*/ 103156 h 4288440"/>
              <a:gd name="connsiteX16685" fmla="*/ 1171575 w 6624923"/>
              <a:gd name="connsiteY16685" fmla="*/ 93821 h 4288440"/>
              <a:gd name="connsiteX16686" fmla="*/ 1827562 w 6624923"/>
              <a:gd name="connsiteY16686" fmla="*/ 70390 h 4288440"/>
              <a:gd name="connsiteX16687" fmla="*/ 1818132 w 6624923"/>
              <a:gd name="connsiteY16687" fmla="*/ 75057 h 4288440"/>
              <a:gd name="connsiteX16688" fmla="*/ 1818132 w 6624923"/>
              <a:gd name="connsiteY16688" fmla="*/ 75057 h 4288440"/>
              <a:gd name="connsiteX16689" fmla="*/ 1822799 w 6624923"/>
              <a:gd name="connsiteY16689" fmla="*/ 75057 h 4288440"/>
              <a:gd name="connsiteX16690" fmla="*/ 1827467 w 6624923"/>
              <a:gd name="connsiteY16690" fmla="*/ 75057 h 4288440"/>
              <a:gd name="connsiteX16691" fmla="*/ 1827467 w 6624923"/>
              <a:gd name="connsiteY16691" fmla="*/ 70390 h 4288440"/>
              <a:gd name="connsiteX16692" fmla="*/ 1991582 w 6624923"/>
              <a:gd name="connsiteY16692" fmla="*/ 14097 h 4288440"/>
              <a:gd name="connsiteX16693" fmla="*/ 1982248 w 6624923"/>
              <a:gd name="connsiteY16693" fmla="*/ 14097 h 4288440"/>
              <a:gd name="connsiteX16694" fmla="*/ 1982248 w 6624923"/>
              <a:gd name="connsiteY16694" fmla="*/ 18764 h 4288440"/>
              <a:gd name="connsiteX16695" fmla="*/ 1986915 w 6624923"/>
              <a:gd name="connsiteY16695" fmla="*/ 18764 h 4288440"/>
              <a:gd name="connsiteX16696" fmla="*/ 1996250 w 6624923"/>
              <a:gd name="connsiteY16696" fmla="*/ 18764 h 4288440"/>
              <a:gd name="connsiteX16697" fmla="*/ 1991582 w 6624923"/>
              <a:gd name="connsiteY16697" fmla="*/ 14097 h 4288440"/>
              <a:gd name="connsiteX16698" fmla="*/ 2141506 w 6624923"/>
              <a:gd name="connsiteY16698" fmla="*/ 473869 h 4288440"/>
              <a:gd name="connsiteX16699" fmla="*/ 2141506 w 6624923"/>
              <a:gd name="connsiteY16699" fmla="*/ 464534 h 4288440"/>
              <a:gd name="connsiteX16700" fmla="*/ 2150840 w 6624923"/>
              <a:gd name="connsiteY16700" fmla="*/ 455105 h 4288440"/>
              <a:gd name="connsiteX16701" fmla="*/ 2155508 w 6624923"/>
              <a:gd name="connsiteY16701" fmla="*/ 441008 h 4288440"/>
              <a:gd name="connsiteX16702" fmla="*/ 2160175 w 6624923"/>
              <a:gd name="connsiteY16702" fmla="*/ 436340 h 4288440"/>
              <a:gd name="connsiteX16703" fmla="*/ 2160175 w 6624923"/>
              <a:gd name="connsiteY16703" fmla="*/ 431673 h 4288440"/>
              <a:gd name="connsiteX16704" fmla="*/ 2169509 w 6624923"/>
              <a:gd name="connsiteY16704" fmla="*/ 422243 h 4288440"/>
              <a:gd name="connsiteX16705" fmla="*/ 2178844 w 6624923"/>
              <a:gd name="connsiteY16705" fmla="*/ 417576 h 4288440"/>
              <a:gd name="connsiteX16706" fmla="*/ 2183511 w 6624923"/>
              <a:gd name="connsiteY16706" fmla="*/ 417576 h 4288440"/>
              <a:gd name="connsiteX16707" fmla="*/ 2188178 w 6624923"/>
              <a:gd name="connsiteY16707" fmla="*/ 417576 h 4288440"/>
              <a:gd name="connsiteX16708" fmla="*/ 2192846 w 6624923"/>
              <a:gd name="connsiteY16708" fmla="*/ 422243 h 4288440"/>
              <a:gd name="connsiteX16709" fmla="*/ 2197513 w 6624923"/>
              <a:gd name="connsiteY16709" fmla="*/ 426911 h 4288440"/>
              <a:gd name="connsiteX16710" fmla="*/ 2206847 w 6624923"/>
              <a:gd name="connsiteY16710" fmla="*/ 426911 h 4288440"/>
              <a:gd name="connsiteX16711" fmla="*/ 2216182 w 6624923"/>
              <a:gd name="connsiteY16711" fmla="*/ 422243 h 4288440"/>
              <a:gd name="connsiteX16712" fmla="*/ 2216182 w 6624923"/>
              <a:gd name="connsiteY16712" fmla="*/ 426911 h 4288440"/>
              <a:gd name="connsiteX16713" fmla="*/ 2211515 w 6624923"/>
              <a:gd name="connsiteY16713" fmla="*/ 436245 h 4288440"/>
              <a:gd name="connsiteX16714" fmla="*/ 2206847 w 6624923"/>
              <a:gd name="connsiteY16714" fmla="*/ 445580 h 4288440"/>
              <a:gd name="connsiteX16715" fmla="*/ 2197513 w 6624923"/>
              <a:gd name="connsiteY16715" fmla="*/ 445580 h 4288440"/>
              <a:gd name="connsiteX16716" fmla="*/ 2183416 w 6624923"/>
              <a:gd name="connsiteY16716" fmla="*/ 445580 h 4288440"/>
              <a:gd name="connsiteX16717" fmla="*/ 2169319 w 6624923"/>
              <a:gd name="connsiteY16717" fmla="*/ 450247 h 4288440"/>
              <a:gd name="connsiteX16718" fmla="*/ 2159984 w 6624923"/>
              <a:gd name="connsiteY16718" fmla="*/ 459676 h 4288440"/>
              <a:gd name="connsiteX16719" fmla="*/ 2150650 w 6624923"/>
              <a:gd name="connsiteY16719" fmla="*/ 469011 h 4288440"/>
              <a:gd name="connsiteX16720" fmla="*/ 2145983 w 6624923"/>
              <a:gd name="connsiteY16720" fmla="*/ 473678 h 4288440"/>
              <a:gd name="connsiteX16721" fmla="*/ 2141506 w 6624923"/>
              <a:gd name="connsiteY16721" fmla="*/ 473678 h 4288440"/>
              <a:gd name="connsiteX16722" fmla="*/ 1724501 w 6624923"/>
              <a:gd name="connsiteY16722" fmla="*/ 408146 h 4288440"/>
              <a:gd name="connsiteX16723" fmla="*/ 1715167 w 6624923"/>
              <a:gd name="connsiteY16723" fmla="*/ 408146 h 4288440"/>
              <a:gd name="connsiteX16724" fmla="*/ 1705832 w 6624923"/>
              <a:gd name="connsiteY16724" fmla="*/ 403479 h 4288440"/>
              <a:gd name="connsiteX16725" fmla="*/ 1696498 w 6624923"/>
              <a:gd name="connsiteY16725" fmla="*/ 394145 h 4288440"/>
              <a:gd name="connsiteX16726" fmla="*/ 1687163 w 6624923"/>
              <a:gd name="connsiteY16726" fmla="*/ 389477 h 4288440"/>
              <a:gd name="connsiteX16727" fmla="*/ 1668399 w 6624923"/>
              <a:gd name="connsiteY16727" fmla="*/ 384810 h 4288440"/>
              <a:gd name="connsiteX16728" fmla="*/ 1659064 w 6624923"/>
              <a:gd name="connsiteY16728" fmla="*/ 384810 h 4288440"/>
              <a:gd name="connsiteX16729" fmla="*/ 1649730 w 6624923"/>
              <a:gd name="connsiteY16729" fmla="*/ 384810 h 4288440"/>
              <a:gd name="connsiteX16730" fmla="*/ 1645063 w 6624923"/>
              <a:gd name="connsiteY16730" fmla="*/ 380143 h 4288440"/>
              <a:gd name="connsiteX16731" fmla="*/ 1645063 w 6624923"/>
              <a:gd name="connsiteY16731" fmla="*/ 370713 h 4288440"/>
              <a:gd name="connsiteX16732" fmla="*/ 1640396 w 6624923"/>
              <a:gd name="connsiteY16732" fmla="*/ 366046 h 4288440"/>
              <a:gd name="connsiteX16733" fmla="*/ 1649730 w 6624923"/>
              <a:gd name="connsiteY16733" fmla="*/ 361379 h 4288440"/>
              <a:gd name="connsiteX16734" fmla="*/ 1659064 w 6624923"/>
              <a:gd name="connsiteY16734" fmla="*/ 361379 h 4288440"/>
              <a:gd name="connsiteX16735" fmla="*/ 1677829 w 6624923"/>
              <a:gd name="connsiteY16735" fmla="*/ 366046 h 4288440"/>
              <a:gd name="connsiteX16736" fmla="*/ 1682496 w 6624923"/>
              <a:gd name="connsiteY16736" fmla="*/ 370713 h 4288440"/>
              <a:gd name="connsiteX16737" fmla="*/ 1691831 w 6624923"/>
              <a:gd name="connsiteY16737" fmla="*/ 375380 h 4288440"/>
              <a:gd name="connsiteX16738" fmla="*/ 1705928 w 6624923"/>
              <a:gd name="connsiteY16738" fmla="*/ 375380 h 4288440"/>
              <a:gd name="connsiteX16739" fmla="*/ 1720025 w 6624923"/>
              <a:gd name="connsiteY16739" fmla="*/ 380048 h 4288440"/>
              <a:gd name="connsiteX16740" fmla="*/ 1729359 w 6624923"/>
              <a:gd name="connsiteY16740" fmla="*/ 384715 h 4288440"/>
              <a:gd name="connsiteX16741" fmla="*/ 1738693 w 6624923"/>
              <a:gd name="connsiteY16741" fmla="*/ 384715 h 4288440"/>
              <a:gd name="connsiteX16742" fmla="*/ 1757458 w 6624923"/>
              <a:gd name="connsiteY16742" fmla="*/ 389382 h 4288440"/>
              <a:gd name="connsiteX16743" fmla="*/ 1771555 w 6624923"/>
              <a:gd name="connsiteY16743" fmla="*/ 389382 h 4288440"/>
              <a:gd name="connsiteX16744" fmla="*/ 1776222 w 6624923"/>
              <a:gd name="connsiteY16744" fmla="*/ 389382 h 4288440"/>
              <a:gd name="connsiteX16745" fmla="*/ 1780889 w 6624923"/>
              <a:gd name="connsiteY16745" fmla="*/ 398812 h 4288440"/>
              <a:gd name="connsiteX16746" fmla="*/ 1776222 w 6624923"/>
              <a:gd name="connsiteY16746" fmla="*/ 403479 h 4288440"/>
              <a:gd name="connsiteX16747" fmla="*/ 1766888 w 6624923"/>
              <a:gd name="connsiteY16747" fmla="*/ 408146 h 4288440"/>
              <a:gd name="connsiteX16748" fmla="*/ 1757553 w 6624923"/>
              <a:gd name="connsiteY16748" fmla="*/ 412814 h 4288440"/>
              <a:gd name="connsiteX16749" fmla="*/ 1748218 w 6624923"/>
              <a:gd name="connsiteY16749" fmla="*/ 412814 h 4288440"/>
              <a:gd name="connsiteX16750" fmla="*/ 1738884 w 6624923"/>
              <a:gd name="connsiteY16750" fmla="*/ 412814 h 4288440"/>
              <a:gd name="connsiteX16751" fmla="*/ 1724501 w 6624923"/>
              <a:gd name="connsiteY16751" fmla="*/ 408146 h 4288440"/>
              <a:gd name="connsiteX16752" fmla="*/ 1804130 w 6624923"/>
              <a:gd name="connsiteY16752" fmla="*/ 398812 h 4288440"/>
              <a:gd name="connsiteX16753" fmla="*/ 1804130 w 6624923"/>
              <a:gd name="connsiteY16753" fmla="*/ 394145 h 4288440"/>
              <a:gd name="connsiteX16754" fmla="*/ 1808798 w 6624923"/>
              <a:gd name="connsiteY16754" fmla="*/ 389477 h 4288440"/>
              <a:gd name="connsiteX16755" fmla="*/ 1813465 w 6624923"/>
              <a:gd name="connsiteY16755" fmla="*/ 384810 h 4288440"/>
              <a:gd name="connsiteX16756" fmla="*/ 1818132 w 6624923"/>
              <a:gd name="connsiteY16756" fmla="*/ 384810 h 4288440"/>
              <a:gd name="connsiteX16757" fmla="*/ 1818132 w 6624923"/>
              <a:gd name="connsiteY16757" fmla="*/ 389477 h 4288440"/>
              <a:gd name="connsiteX16758" fmla="*/ 1818132 w 6624923"/>
              <a:gd name="connsiteY16758" fmla="*/ 394145 h 4288440"/>
              <a:gd name="connsiteX16759" fmla="*/ 1813465 w 6624923"/>
              <a:gd name="connsiteY16759" fmla="*/ 398812 h 4288440"/>
              <a:gd name="connsiteX16760" fmla="*/ 1804130 w 6624923"/>
              <a:gd name="connsiteY16760" fmla="*/ 398812 h 4288440"/>
              <a:gd name="connsiteX16761" fmla="*/ 1302734 w 6624923"/>
              <a:gd name="connsiteY16761" fmla="*/ 389382 h 4288440"/>
              <a:gd name="connsiteX16762" fmla="*/ 1298067 w 6624923"/>
              <a:gd name="connsiteY16762" fmla="*/ 380048 h 4288440"/>
              <a:gd name="connsiteX16763" fmla="*/ 1298067 w 6624923"/>
              <a:gd name="connsiteY16763" fmla="*/ 370618 h 4288440"/>
              <a:gd name="connsiteX16764" fmla="*/ 1302734 w 6624923"/>
              <a:gd name="connsiteY16764" fmla="*/ 365950 h 4288440"/>
              <a:gd name="connsiteX16765" fmla="*/ 1307402 w 6624923"/>
              <a:gd name="connsiteY16765" fmla="*/ 370618 h 4288440"/>
              <a:gd name="connsiteX16766" fmla="*/ 1307402 w 6624923"/>
              <a:gd name="connsiteY16766" fmla="*/ 375285 h 4288440"/>
              <a:gd name="connsiteX16767" fmla="*/ 1312069 w 6624923"/>
              <a:gd name="connsiteY16767" fmla="*/ 384620 h 4288440"/>
              <a:gd name="connsiteX16768" fmla="*/ 1316736 w 6624923"/>
              <a:gd name="connsiteY16768" fmla="*/ 389287 h 4288440"/>
              <a:gd name="connsiteX16769" fmla="*/ 1321403 w 6624923"/>
              <a:gd name="connsiteY16769" fmla="*/ 393954 h 4288440"/>
              <a:gd name="connsiteX16770" fmla="*/ 1312069 w 6624923"/>
              <a:gd name="connsiteY16770" fmla="*/ 393954 h 4288440"/>
              <a:gd name="connsiteX16771" fmla="*/ 1302734 w 6624923"/>
              <a:gd name="connsiteY16771" fmla="*/ 393954 h 4288440"/>
              <a:gd name="connsiteX16772" fmla="*/ 1302734 w 6624923"/>
              <a:gd name="connsiteY16772" fmla="*/ 389382 h 4288440"/>
              <a:gd name="connsiteX16773" fmla="*/ 1537049 w 6624923"/>
              <a:gd name="connsiteY16773" fmla="*/ 380048 h 4288440"/>
              <a:gd name="connsiteX16774" fmla="*/ 1532382 w 6624923"/>
              <a:gd name="connsiteY16774" fmla="*/ 375380 h 4288440"/>
              <a:gd name="connsiteX16775" fmla="*/ 1532382 w 6624923"/>
              <a:gd name="connsiteY16775" fmla="*/ 370713 h 4288440"/>
              <a:gd name="connsiteX16776" fmla="*/ 1551146 w 6624923"/>
              <a:gd name="connsiteY16776" fmla="*/ 361379 h 4288440"/>
              <a:gd name="connsiteX16777" fmla="*/ 1555814 w 6624923"/>
              <a:gd name="connsiteY16777" fmla="*/ 366046 h 4288440"/>
              <a:gd name="connsiteX16778" fmla="*/ 1555814 w 6624923"/>
              <a:gd name="connsiteY16778" fmla="*/ 370713 h 4288440"/>
              <a:gd name="connsiteX16779" fmla="*/ 1551146 w 6624923"/>
              <a:gd name="connsiteY16779" fmla="*/ 380143 h 4288440"/>
              <a:gd name="connsiteX16780" fmla="*/ 1537049 w 6624923"/>
              <a:gd name="connsiteY16780" fmla="*/ 380143 h 4288440"/>
              <a:gd name="connsiteX16781" fmla="*/ 1616678 w 6624923"/>
              <a:gd name="connsiteY16781" fmla="*/ 361283 h 4288440"/>
              <a:gd name="connsiteX16782" fmla="*/ 1616678 w 6624923"/>
              <a:gd name="connsiteY16782" fmla="*/ 356616 h 4288440"/>
              <a:gd name="connsiteX16783" fmla="*/ 1621346 w 6624923"/>
              <a:gd name="connsiteY16783" fmla="*/ 356616 h 4288440"/>
              <a:gd name="connsiteX16784" fmla="*/ 1621346 w 6624923"/>
              <a:gd name="connsiteY16784" fmla="*/ 361283 h 4288440"/>
              <a:gd name="connsiteX16785" fmla="*/ 1621346 w 6624923"/>
              <a:gd name="connsiteY16785" fmla="*/ 365950 h 4288440"/>
              <a:gd name="connsiteX16786" fmla="*/ 1616678 w 6624923"/>
              <a:gd name="connsiteY16786" fmla="*/ 361283 h 4288440"/>
              <a:gd name="connsiteX16787" fmla="*/ 1696403 w 6624923"/>
              <a:gd name="connsiteY16787" fmla="*/ 361283 h 4288440"/>
              <a:gd name="connsiteX16788" fmla="*/ 1696403 w 6624923"/>
              <a:gd name="connsiteY16788" fmla="*/ 361283 h 4288440"/>
              <a:gd name="connsiteX16789" fmla="*/ 1701070 w 6624923"/>
              <a:gd name="connsiteY16789" fmla="*/ 361283 h 4288440"/>
              <a:gd name="connsiteX16790" fmla="*/ 1710404 w 6624923"/>
              <a:gd name="connsiteY16790" fmla="*/ 365950 h 4288440"/>
              <a:gd name="connsiteX16791" fmla="*/ 1705737 w 6624923"/>
              <a:gd name="connsiteY16791" fmla="*/ 365950 h 4288440"/>
              <a:gd name="connsiteX16792" fmla="*/ 1696403 w 6624923"/>
              <a:gd name="connsiteY16792" fmla="*/ 361283 h 4288440"/>
              <a:gd name="connsiteX16793" fmla="*/ 1269968 w 6624923"/>
              <a:gd name="connsiteY16793" fmla="*/ 347186 h 4288440"/>
              <a:gd name="connsiteX16794" fmla="*/ 1269968 w 6624923"/>
              <a:gd name="connsiteY16794" fmla="*/ 337852 h 4288440"/>
              <a:gd name="connsiteX16795" fmla="*/ 1269968 w 6624923"/>
              <a:gd name="connsiteY16795" fmla="*/ 333185 h 4288440"/>
              <a:gd name="connsiteX16796" fmla="*/ 1265301 w 6624923"/>
              <a:gd name="connsiteY16796" fmla="*/ 323755 h 4288440"/>
              <a:gd name="connsiteX16797" fmla="*/ 1260634 w 6624923"/>
              <a:gd name="connsiteY16797" fmla="*/ 319088 h 4288440"/>
              <a:gd name="connsiteX16798" fmla="*/ 1269968 w 6624923"/>
              <a:gd name="connsiteY16798" fmla="*/ 319088 h 4288440"/>
              <a:gd name="connsiteX16799" fmla="*/ 1284065 w 6624923"/>
              <a:gd name="connsiteY16799" fmla="*/ 333185 h 4288440"/>
              <a:gd name="connsiteX16800" fmla="*/ 1284065 w 6624923"/>
              <a:gd name="connsiteY16800" fmla="*/ 342614 h 4288440"/>
              <a:gd name="connsiteX16801" fmla="*/ 1284065 w 6624923"/>
              <a:gd name="connsiteY16801" fmla="*/ 347282 h 4288440"/>
              <a:gd name="connsiteX16802" fmla="*/ 1279398 w 6624923"/>
              <a:gd name="connsiteY16802" fmla="*/ 347282 h 4288440"/>
              <a:gd name="connsiteX16803" fmla="*/ 1269968 w 6624923"/>
              <a:gd name="connsiteY16803" fmla="*/ 347282 h 4288440"/>
              <a:gd name="connsiteX16804" fmla="*/ 1658874 w 6624923"/>
              <a:gd name="connsiteY16804" fmla="*/ 351854 h 4288440"/>
              <a:gd name="connsiteX16805" fmla="*/ 1668209 w 6624923"/>
              <a:gd name="connsiteY16805" fmla="*/ 351854 h 4288440"/>
              <a:gd name="connsiteX16806" fmla="*/ 1668209 w 6624923"/>
              <a:gd name="connsiteY16806" fmla="*/ 351854 h 4288440"/>
              <a:gd name="connsiteX16807" fmla="*/ 1663541 w 6624923"/>
              <a:gd name="connsiteY16807" fmla="*/ 351854 h 4288440"/>
              <a:gd name="connsiteX16808" fmla="*/ 1658874 w 6624923"/>
              <a:gd name="connsiteY16808" fmla="*/ 351854 h 4288440"/>
              <a:gd name="connsiteX16809" fmla="*/ 1658874 w 6624923"/>
              <a:gd name="connsiteY16809" fmla="*/ 351854 h 4288440"/>
              <a:gd name="connsiteX16810" fmla="*/ 1762030 w 6624923"/>
              <a:gd name="connsiteY16810" fmla="*/ 337757 h 4288440"/>
              <a:gd name="connsiteX16811" fmla="*/ 1738598 w 6624923"/>
              <a:gd name="connsiteY16811" fmla="*/ 328422 h 4288440"/>
              <a:gd name="connsiteX16812" fmla="*/ 1724501 w 6624923"/>
              <a:gd name="connsiteY16812" fmla="*/ 323755 h 4288440"/>
              <a:gd name="connsiteX16813" fmla="*/ 1710404 w 6624923"/>
              <a:gd name="connsiteY16813" fmla="*/ 319088 h 4288440"/>
              <a:gd name="connsiteX16814" fmla="*/ 1691735 w 6624923"/>
              <a:gd name="connsiteY16814" fmla="*/ 314325 h 4288440"/>
              <a:gd name="connsiteX16815" fmla="*/ 1668304 w 6624923"/>
              <a:gd name="connsiteY16815" fmla="*/ 309658 h 4288440"/>
              <a:gd name="connsiteX16816" fmla="*/ 1649539 w 6624923"/>
              <a:gd name="connsiteY16816" fmla="*/ 300228 h 4288440"/>
              <a:gd name="connsiteX16817" fmla="*/ 1626108 w 6624923"/>
              <a:gd name="connsiteY16817" fmla="*/ 295561 h 4288440"/>
              <a:gd name="connsiteX16818" fmla="*/ 1602677 w 6624923"/>
              <a:gd name="connsiteY16818" fmla="*/ 295561 h 4288440"/>
              <a:gd name="connsiteX16819" fmla="*/ 1583912 w 6624923"/>
              <a:gd name="connsiteY16819" fmla="*/ 290894 h 4288440"/>
              <a:gd name="connsiteX16820" fmla="*/ 1574578 w 6624923"/>
              <a:gd name="connsiteY16820" fmla="*/ 290894 h 4288440"/>
              <a:gd name="connsiteX16821" fmla="*/ 1569911 w 6624923"/>
              <a:gd name="connsiteY16821" fmla="*/ 286226 h 4288440"/>
              <a:gd name="connsiteX16822" fmla="*/ 1560576 w 6624923"/>
              <a:gd name="connsiteY16822" fmla="*/ 286226 h 4288440"/>
              <a:gd name="connsiteX16823" fmla="*/ 1537145 w 6624923"/>
              <a:gd name="connsiteY16823" fmla="*/ 286226 h 4288440"/>
              <a:gd name="connsiteX16824" fmla="*/ 1513713 w 6624923"/>
              <a:gd name="connsiteY16824" fmla="*/ 281559 h 4288440"/>
              <a:gd name="connsiteX16825" fmla="*/ 1494949 w 6624923"/>
              <a:gd name="connsiteY16825" fmla="*/ 276892 h 4288440"/>
              <a:gd name="connsiteX16826" fmla="*/ 1480852 w 6624923"/>
              <a:gd name="connsiteY16826" fmla="*/ 272225 h 4288440"/>
              <a:gd name="connsiteX16827" fmla="*/ 1485519 w 6624923"/>
              <a:gd name="connsiteY16827" fmla="*/ 267557 h 4288440"/>
              <a:gd name="connsiteX16828" fmla="*/ 1490186 w 6624923"/>
              <a:gd name="connsiteY16828" fmla="*/ 262890 h 4288440"/>
              <a:gd name="connsiteX16829" fmla="*/ 1494854 w 6624923"/>
              <a:gd name="connsiteY16829" fmla="*/ 262890 h 4288440"/>
              <a:gd name="connsiteX16830" fmla="*/ 1508951 w 6624923"/>
              <a:gd name="connsiteY16830" fmla="*/ 262890 h 4288440"/>
              <a:gd name="connsiteX16831" fmla="*/ 1522952 w 6624923"/>
              <a:gd name="connsiteY16831" fmla="*/ 267557 h 4288440"/>
              <a:gd name="connsiteX16832" fmla="*/ 1546384 w 6624923"/>
              <a:gd name="connsiteY16832" fmla="*/ 267557 h 4288440"/>
              <a:gd name="connsiteX16833" fmla="*/ 1579150 w 6624923"/>
              <a:gd name="connsiteY16833" fmla="*/ 272225 h 4288440"/>
              <a:gd name="connsiteX16834" fmla="*/ 1621346 w 6624923"/>
              <a:gd name="connsiteY16834" fmla="*/ 276892 h 4288440"/>
              <a:gd name="connsiteX16835" fmla="*/ 1663541 w 6624923"/>
              <a:gd name="connsiteY16835" fmla="*/ 281559 h 4288440"/>
              <a:gd name="connsiteX16836" fmla="*/ 1696307 w 6624923"/>
              <a:gd name="connsiteY16836" fmla="*/ 290894 h 4288440"/>
              <a:gd name="connsiteX16837" fmla="*/ 1724406 w 6624923"/>
              <a:gd name="connsiteY16837" fmla="*/ 300323 h 4288440"/>
              <a:gd name="connsiteX16838" fmla="*/ 1733741 w 6624923"/>
              <a:gd name="connsiteY16838" fmla="*/ 300323 h 4288440"/>
              <a:gd name="connsiteX16839" fmla="*/ 1738408 w 6624923"/>
              <a:gd name="connsiteY16839" fmla="*/ 304991 h 4288440"/>
              <a:gd name="connsiteX16840" fmla="*/ 1743075 w 6624923"/>
              <a:gd name="connsiteY16840" fmla="*/ 309658 h 4288440"/>
              <a:gd name="connsiteX16841" fmla="*/ 1752600 w 6624923"/>
              <a:gd name="connsiteY16841" fmla="*/ 309658 h 4288440"/>
              <a:gd name="connsiteX16842" fmla="*/ 1766697 w 6624923"/>
              <a:gd name="connsiteY16842" fmla="*/ 314325 h 4288440"/>
              <a:gd name="connsiteX16843" fmla="*/ 1780794 w 6624923"/>
              <a:gd name="connsiteY16843" fmla="*/ 328422 h 4288440"/>
              <a:gd name="connsiteX16844" fmla="*/ 1794891 w 6624923"/>
              <a:gd name="connsiteY16844" fmla="*/ 342519 h 4288440"/>
              <a:gd name="connsiteX16845" fmla="*/ 1794891 w 6624923"/>
              <a:gd name="connsiteY16845" fmla="*/ 347186 h 4288440"/>
              <a:gd name="connsiteX16846" fmla="*/ 1785557 w 6624923"/>
              <a:gd name="connsiteY16846" fmla="*/ 347186 h 4288440"/>
              <a:gd name="connsiteX16847" fmla="*/ 1762030 w 6624923"/>
              <a:gd name="connsiteY16847" fmla="*/ 337757 h 4288440"/>
              <a:gd name="connsiteX16848" fmla="*/ 1283970 w 6624923"/>
              <a:gd name="connsiteY16848" fmla="*/ 309658 h 4288440"/>
              <a:gd name="connsiteX16849" fmla="*/ 1279303 w 6624923"/>
              <a:gd name="connsiteY16849" fmla="*/ 300228 h 4288440"/>
              <a:gd name="connsiteX16850" fmla="*/ 1279303 w 6624923"/>
              <a:gd name="connsiteY16850" fmla="*/ 300228 h 4288440"/>
              <a:gd name="connsiteX16851" fmla="*/ 1279303 w 6624923"/>
              <a:gd name="connsiteY16851" fmla="*/ 300228 h 4288440"/>
              <a:gd name="connsiteX16852" fmla="*/ 1274636 w 6624923"/>
              <a:gd name="connsiteY16852" fmla="*/ 295561 h 4288440"/>
              <a:gd name="connsiteX16853" fmla="*/ 1265301 w 6624923"/>
              <a:gd name="connsiteY16853" fmla="*/ 295561 h 4288440"/>
              <a:gd name="connsiteX16854" fmla="*/ 1265301 w 6624923"/>
              <a:gd name="connsiteY16854" fmla="*/ 295561 h 4288440"/>
              <a:gd name="connsiteX16855" fmla="*/ 1265301 w 6624923"/>
              <a:gd name="connsiteY16855" fmla="*/ 300228 h 4288440"/>
              <a:gd name="connsiteX16856" fmla="*/ 1269968 w 6624923"/>
              <a:gd name="connsiteY16856" fmla="*/ 304895 h 4288440"/>
              <a:gd name="connsiteX16857" fmla="*/ 1260634 w 6624923"/>
              <a:gd name="connsiteY16857" fmla="*/ 304895 h 4288440"/>
              <a:gd name="connsiteX16858" fmla="*/ 1251299 w 6624923"/>
              <a:gd name="connsiteY16858" fmla="*/ 300228 h 4288440"/>
              <a:gd name="connsiteX16859" fmla="*/ 1246632 w 6624923"/>
              <a:gd name="connsiteY16859" fmla="*/ 295561 h 4288440"/>
              <a:gd name="connsiteX16860" fmla="*/ 1251299 w 6624923"/>
              <a:gd name="connsiteY16860" fmla="*/ 295561 h 4288440"/>
              <a:gd name="connsiteX16861" fmla="*/ 1255967 w 6624923"/>
              <a:gd name="connsiteY16861" fmla="*/ 281464 h 4288440"/>
              <a:gd name="connsiteX16862" fmla="*/ 1255967 w 6624923"/>
              <a:gd name="connsiteY16862" fmla="*/ 276797 h 4288440"/>
              <a:gd name="connsiteX16863" fmla="*/ 1251299 w 6624923"/>
              <a:gd name="connsiteY16863" fmla="*/ 276797 h 4288440"/>
              <a:gd name="connsiteX16864" fmla="*/ 1241965 w 6624923"/>
              <a:gd name="connsiteY16864" fmla="*/ 272129 h 4288440"/>
              <a:gd name="connsiteX16865" fmla="*/ 1227963 w 6624923"/>
              <a:gd name="connsiteY16865" fmla="*/ 258032 h 4288440"/>
              <a:gd name="connsiteX16866" fmla="*/ 1218533 w 6624923"/>
              <a:gd name="connsiteY16866" fmla="*/ 243935 h 4288440"/>
              <a:gd name="connsiteX16867" fmla="*/ 1209199 w 6624923"/>
              <a:gd name="connsiteY16867" fmla="*/ 225171 h 4288440"/>
              <a:gd name="connsiteX16868" fmla="*/ 1209199 w 6624923"/>
              <a:gd name="connsiteY16868" fmla="*/ 206407 h 4288440"/>
              <a:gd name="connsiteX16869" fmla="*/ 1209199 w 6624923"/>
              <a:gd name="connsiteY16869" fmla="*/ 196977 h 4288440"/>
              <a:gd name="connsiteX16870" fmla="*/ 1218533 w 6624923"/>
              <a:gd name="connsiteY16870" fmla="*/ 178213 h 4288440"/>
              <a:gd name="connsiteX16871" fmla="*/ 1227963 w 6624923"/>
              <a:gd name="connsiteY16871" fmla="*/ 178213 h 4288440"/>
              <a:gd name="connsiteX16872" fmla="*/ 1232630 w 6624923"/>
              <a:gd name="connsiteY16872" fmla="*/ 178213 h 4288440"/>
              <a:gd name="connsiteX16873" fmla="*/ 1237298 w 6624923"/>
              <a:gd name="connsiteY16873" fmla="*/ 182880 h 4288440"/>
              <a:gd name="connsiteX16874" fmla="*/ 1232630 w 6624923"/>
              <a:gd name="connsiteY16874" fmla="*/ 192310 h 4288440"/>
              <a:gd name="connsiteX16875" fmla="*/ 1232630 w 6624923"/>
              <a:gd name="connsiteY16875" fmla="*/ 215741 h 4288440"/>
              <a:gd name="connsiteX16876" fmla="*/ 1241965 w 6624923"/>
              <a:gd name="connsiteY16876" fmla="*/ 239173 h 4288440"/>
              <a:gd name="connsiteX16877" fmla="*/ 1260729 w 6624923"/>
              <a:gd name="connsiteY16877" fmla="*/ 253270 h 4288440"/>
              <a:gd name="connsiteX16878" fmla="*/ 1270064 w 6624923"/>
              <a:gd name="connsiteY16878" fmla="*/ 257937 h 4288440"/>
              <a:gd name="connsiteX16879" fmla="*/ 1274731 w 6624923"/>
              <a:gd name="connsiteY16879" fmla="*/ 257937 h 4288440"/>
              <a:gd name="connsiteX16880" fmla="*/ 1284065 w 6624923"/>
              <a:gd name="connsiteY16880" fmla="*/ 248603 h 4288440"/>
              <a:gd name="connsiteX16881" fmla="*/ 1293400 w 6624923"/>
              <a:gd name="connsiteY16881" fmla="*/ 229838 h 4288440"/>
              <a:gd name="connsiteX16882" fmla="*/ 1302734 w 6624923"/>
              <a:gd name="connsiteY16882" fmla="*/ 220409 h 4288440"/>
              <a:gd name="connsiteX16883" fmla="*/ 1307402 w 6624923"/>
              <a:gd name="connsiteY16883" fmla="*/ 211074 h 4288440"/>
              <a:gd name="connsiteX16884" fmla="*/ 1326166 w 6624923"/>
              <a:gd name="connsiteY16884" fmla="*/ 206407 h 4288440"/>
              <a:gd name="connsiteX16885" fmla="*/ 1335500 w 6624923"/>
              <a:gd name="connsiteY16885" fmla="*/ 206407 h 4288440"/>
              <a:gd name="connsiteX16886" fmla="*/ 1335500 w 6624923"/>
              <a:gd name="connsiteY16886" fmla="*/ 211074 h 4288440"/>
              <a:gd name="connsiteX16887" fmla="*/ 1326166 w 6624923"/>
              <a:gd name="connsiteY16887" fmla="*/ 234506 h 4288440"/>
              <a:gd name="connsiteX16888" fmla="*/ 1321499 w 6624923"/>
              <a:gd name="connsiteY16888" fmla="*/ 243935 h 4288440"/>
              <a:gd name="connsiteX16889" fmla="*/ 1321499 w 6624923"/>
              <a:gd name="connsiteY16889" fmla="*/ 253270 h 4288440"/>
              <a:gd name="connsiteX16890" fmla="*/ 1326166 w 6624923"/>
              <a:gd name="connsiteY16890" fmla="*/ 262700 h 4288440"/>
              <a:gd name="connsiteX16891" fmla="*/ 1321499 w 6624923"/>
              <a:gd name="connsiteY16891" fmla="*/ 272034 h 4288440"/>
              <a:gd name="connsiteX16892" fmla="*/ 1307402 w 6624923"/>
              <a:gd name="connsiteY16892" fmla="*/ 290798 h 4288440"/>
              <a:gd name="connsiteX16893" fmla="*/ 1298067 w 6624923"/>
              <a:gd name="connsiteY16893" fmla="*/ 300228 h 4288440"/>
              <a:gd name="connsiteX16894" fmla="*/ 1298067 w 6624923"/>
              <a:gd name="connsiteY16894" fmla="*/ 309658 h 4288440"/>
              <a:gd name="connsiteX16895" fmla="*/ 1298067 w 6624923"/>
              <a:gd name="connsiteY16895" fmla="*/ 314325 h 4288440"/>
              <a:gd name="connsiteX16896" fmla="*/ 1283970 w 6624923"/>
              <a:gd name="connsiteY16896" fmla="*/ 309658 h 4288440"/>
              <a:gd name="connsiteX16897" fmla="*/ 2413349 w 6624923"/>
              <a:gd name="connsiteY16897" fmla="*/ 295561 h 4288440"/>
              <a:gd name="connsiteX16898" fmla="*/ 2418017 w 6624923"/>
              <a:gd name="connsiteY16898" fmla="*/ 290894 h 4288440"/>
              <a:gd name="connsiteX16899" fmla="*/ 2422684 w 6624923"/>
              <a:gd name="connsiteY16899" fmla="*/ 295561 h 4288440"/>
              <a:gd name="connsiteX16900" fmla="*/ 2418017 w 6624923"/>
              <a:gd name="connsiteY16900" fmla="*/ 300228 h 4288440"/>
              <a:gd name="connsiteX16901" fmla="*/ 2413349 w 6624923"/>
              <a:gd name="connsiteY16901" fmla="*/ 295561 h 4288440"/>
              <a:gd name="connsiteX16902" fmla="*/ 1902524 w 6624923"/>
              <a:gd name="connsiteY16902" fmla="*/ 276797 h 4288440"/>
              <a:gd name="connsiteX16903" fmla="*/ 1893189 w 6624923"/>
              <a:gd name="connsiteY16903" fmla="*/ 272129 h 4288440"/>
              <a:gd name="connsiteX16904" fmla="*/ 1893189 w 6624923"/>
              <a:gd name="connsiteY16904" fmla="*/ 262795 h 4288440"/>
              <a:gd name="connsiteX16905" fmla="*/ 1893189 w 6624923"/>
              <a:gd name="connsiteY16905" fmla="*/ 258128 h 4288440"/>
              <a:gd name="connsiteX16906" fmla="*/ 1907286 w 6624923"/>
              <a:gd name="connsiteY16906" fmla="*/ 258128 h 4288440"/>
              <a:gd name="connsiteX16907" fmla="*/ 1916621 w 6624923"/>
              <a:gd name="connsiteY16907" fmla="*/ 258128 h 4288440"/>
              <a:gd name="connsiteX16908" fmla="*/ 1907286 w 6624923"/>
              <a:gd name="connsiteY16908" fmla="*/ 248793 h 4288440"/>
              <a:gd name="connsiteX16909" fmla="*/ 1902619 w 6624923"/>
              <a:gd name="connsiteY16909" fmla="*/ 244126 h 4288440"/>
              <a:gd name="connsiteX16910" fmla="*/ 1911953 w 6624923"/>
              <a:gd name="connsiteY16910" fmla="*/ 244126 h 4288440"/>
              <a:gd name="connsiteX16911" fmla="*/ 1921288 w 6624923"/>
              <a:gd name="connsiteY16911" fmla="*/ 248793 h 4288440"/>
              <a:gd name="connsiteX16912" fmla="*/ 1930622 w 6624923"/>
              <a:gd name="connsiteY16912" fmla="*/ 248793 h 4288440"/>
              <a:gd name="connsiteX16913" fmla="*/ 1935289 w 6624923"/>
              <a:gd name="connsiteY16913" fmla="*/ 248793 h 4288440"/>
              <a:gd name="connsiteX16914" fmla="*/ 1925955 w 6624923"/>
              <a:gd name="connsiteY16914" fmla="*/ 258128 h 4288440"/>
              <a:gd name="connsiteX16915" fmla="*/ 1921288 w 6624923"/>
              <a:gd name="connsiteY16915" fmla="*/ 262795 h 4288440"/>
              <a:gd name="connsiteX16916" fmla="*/ 1930622 w 6624923"/>
              <a:gd name="connsiteY16916" fmla="*/ 262795 h 4288440"/>
              <a:gd name="connsiteX16917" fmla="*/ 1939957 w 6624923"/>
              <a:gd name="connsiteY16917" fmla="*/ 262795 h 4288440"/>
              <a:gd name="connsiteX16918" fmla="*/ 1930622 w 6624923"/>
              <a:gd name="connsiteY16918" fmla="*/ 272129 h 4288440"/>
              <a:gd name="connsiteX16919" fmla="*/ 1916525 w 6624923"/>
              <a:gd name="connsiteY16919" fmla="*/ 281559 h 4288440"/>
              <a:gd name="connsiteX16920" fmla="*/ 1911858 w 6624923"/>
              <a:gd name="connsiteY16920" fmla="*/ 281559 h 4288440"/>
              <a:gd name="connsiteX16921" fmla="*/ 1902524 w 6624923"/>
              <a:gd name="connsiteY16921" fmla="*/ 276797 h 4288440"/>
              <a:gd name="connsiteX16922" fmla="*/ 1766697 w 6624923"/>
              <a:gd name="connsiteY16922" fmla="*/ 253365 h 4288440"/>
              <a:gd name="connsiteX16923" fmla="*/ 1757363 w 6624923"/>
              <a:gd name="connsiteY16923" fmla="*/ 253365 h 4288440"/>
              <a:gd name="connsiteX16924" fmla="*/ 1752600 w 6624923"/>
              <a:gd name="connsiteY16924" fmla="*/ 248698 h 4288440"/>
              <a:gd name="connsiteX16925" fmla="*/ 1747933 w 6624923"/>
              <a:gd name="connsiteY16925" fmla="*/ 244031 h 4288440"/>
              <a:gd name="connsiteX16926" fmla="*/ 1738598 w 6624923"/>
              <a:gd name="connsiteY16926" fmla="*/ 239363 h 4288440"/>
              <a:gd name="connsiteX16927" fmla="*/ 1729264 w 6624923"/>
              <a:gd name="connsiteY16927" fmla="*/ 234696 h 4288440"/>
              <a:gd name="connsiteX16928" fmla="*/ 1687068 w 6624923"/>
              <a:gd name="connsiteY16928" fmla="*/ 220599 h 4288440"/>
              <a:gd name="connsiteX16929" fmla="*/ 1644872 w 6624923"/>
              <a:gd name="connsiteY16929" fmla="*/ 215932 h 4288440"/>
              <a:gd name="connsiteX16930" fmla="*/ 1598009 w 6624923"/>
              <a:gd name="connsiteY16930" fmla="*/ 220599 h 4288440"/>
              <a:gd name="connsiteX16931" fmla="*/ 1551146 w 6624923"/>
              <a:gd name="connsiteY16931" fmla="*/ 230029 h 4288440"/>
              <a:gd name="connsiteX16932" fmla="*/ 1532382 w 6624923"/>
              <a:gd name="connsiteY16932" fmla="*/ 234696 h 4288440"/>
              <a:gd name="connsiteX16933" fmla="*/ 1518285 w 6624923"/>
              <a:gd name="connsiteY16933" fmla="*/ 234696 h 4288440"/>
              <a:gd name="connsiteX16934" fmla="*/ 1513618 w 6624923"/>
              <a:gd name="connsiteY16934" fmla="*/ 230029 h 4288440"/>
              <a:gd name="connsiteX16935" fmla="*/ 1518285 w 6624923"/>
              <a:gd name="connsiteY16935" fmla="*/ 225362 h 4288440"/>
              <a:gd name="connsiteX16936" fmla="*/ 1527620 w 6624923"/>
              <a:gd name="connsiteY16936" fmla="*/ 220694 h 4288440"/>
              <a:gd name="connsiteX16937" fmla="*/ 1541717 w 6624923"/>
              <a:gd name="connsiteY16937" fmla="*/ 211360 h 4288440"/>
              <a:gd name="connsiteX16938" fmla="*/ 1565148 w 6624923"/>
              <a:gd name="connsiteY16938" fmla="*/ 206693 h 4288440"/>
              <a:gd name="connsiteX16939" fmla="*/ 1593247 w 6624923"/>
              <a:gd name="connsiteY16939" fmla="*/ 197263 h 4288440"/>
              <a:gd name="connsiteX16940" fmla="*/ 1616678 w 6624923"/>
              <a:gd name="connsiteY16940" fmla="*/ 187833 h 4288440"/>
              <a:gd name="connsiteX16941" fmla="*/ 1644777 w 6624923"/>
              <a:gd name="connsiteY16941" fmla="*/ 183166 h 4288440"/>
              <a:gd name="connsiteX16942" fmla="*/ 1672876 w 6624923"/>
              <a:gd name="connsiteY16942" fmla="*/ 187833 h 4288440"/>
              <a:gd name="connsiteX16943" fmla="*/ 1691640 w 6624923"/>
              <a:gd name="connsiteY16943" fmla="*/ 192500 h 4288440"/>
              <a:gd name="connsiteX16944" fmla="*/ 1705737 w 6624923"/>
              <a:gd name="connsiteY16944" fmla="*/ 192500 h 4288440"/>
              <a:gd name="connsiteX16945" fmla="*/ 1724501 w 6624923"/>
              <a:gd name="connsiteY16945" fmla="*/ 192500 h 4288440"/>
              <a:gd name="connsiteX16946" fmla="*/ 1743266 w 6624923"/>
              <a:gd name="connsiteY16946" fmla="*/ 192500 h 4288440"/>
              <a:gd name="connsiteX16947" fmla="*/ 1762030 w 6624923"/>
              <a:gd name="connsiteY16947" fmla="*/ 187833 h 4288440"/>
              <a:gd name="connsiteX16948" fmla="*/ 1776127 w 6624923"/>
              <a:gd name="connsiteY16948" fmla="*/ 178499 h 4288440"/>
              <a:gd name="connsiteX16949" fmla="*/ 1785461 w 6624923"/>
              <a:gd name="connsiteY16949" fmla="*/ 178499 h 4288440"/>
              <a:gd name="connsiteX16950" fmla="*/ 1785461 w 6624923"/>
              <a:gd name="connsiteY16950" fmla="*/ 183166 h 4288440"/>
              <a:gd name="connsiteX16951" fmla="*/ 1776127 w 6624923"/>
              <a:gd name="connsiteY16951" fmla="*/ 192596 h 4288440"/>
              <a:gd name="connsiteX16952" fmla="*/ 1762030 w 6624923"/>
              <a:gd name="connsiteY16952" fmla="*/ 206693 h 4288440"/>
              <a:gd name="connsiteX16953" fmla="*/ 1752600 w 6624923"/>
              <a:gd name="connsiteY16953" fmla="*/ 211169 h 4288440"/>
              <a:gd name="connsiteX16954" fmla="*/ 1747933 w 6624923"/>
              <a:gd name="connsiteY16954" fmla="*/ 211169 h 4288440"/>
              <a:gd name="connsiteX16955" fmla="*/ 1752600 w 6624923"/>
              <a:gd name="connsiteY16955" fmla="*/ 215837 h 4288440"/>
              <a:gd name="connsiteX16956" fmla="*/ 1766697 w 6624923"/>
              <a:gd name="connsiteY16956" fmla="*/ 220504 h 4288440"/>
              <a:gd name="connsiteX16957" fmla="*/ 1785461 w 6624923"/>
              <a:gd name="connsiteY16957" fmla="*/ 225171 h 4288440"/>
              <a:gd name="connsiteX16958" fmla="*/ 1799558 w 6624923"/>
              <a:gd name="connsiteY16958" fmla="*/ 229838 h 4288440"/>
              <a:gd name="connsiteX16959" fmla="*/ 1808893 w 6624923"/>
              <a:gd name="connsiteY16959" fmla="*/ 234506 h 4288440"/>
              <a:gd name="connsiteX16960" fmla="*/ 1808893 w 6624923"/>
              <a:gd name="connsiteY16960" fmla="*/ 239173 h 4288440"/>
              <a:gd name="connsiteX16961" fmla="*/ 1799558 w 6624923"/>
              <a:gd name="connsiteY16961" fmla="*/ 248507 h 4288440"/>
              <a:gd name="connsiteX16962" fmla="*/ 1790224 w 6624923"/>
              <a:gd name="connsiteY16962" fmla="*/ 253175 h 4288440"/>
              <a:gd name="connsiteX16963" fmla="*/ 1785557 w 6624923"/>
              <a:gd name="connsiteY16963" fmla="*/ 257842 h 4288440"/>
              <a:gd name="connsiteX16964" fmla="*/ 1780889 w 6624923"/>
              <a:gd name="connsiteY16964" fmla="*/ 253175 h 4288440"/>
              <a:gd name="connsiteX16965" fmla="*/ 1766697 w 6624923"/>
              <a:gd name="connsiteY16965" fmla="*/ 253175 h 4288440"/>
              <a:gd name="connsiteX16966" fmla="*/ 2586704 w 6624923"/>
              <a:gd name="connsiteY16966" fmla="*/ 239268 h 4288440"/>
              <a:gd name="connsiteX16967" fmla="*/ 2591372 w 6624923"/>
              <a:gd name="connsiteY16967" fmla="*/ 229838 h 4288440"/>
              <a:gd name="connsiteX16968" fmla="*/ 2591372 w 6624923"/>
              <a:gd name="connsiteY16968" fmla="*/ 229838 h 4288440"/>
              <a:gd name="connsiteX16969" fmla="*/ 2596039 w 6624923"/>
              <a:gd name="connsiteY16969" fmla="*/ 234506 h 4288440"/>
              <a:gd name="connsiteX16970" fmla="*/ 2591372 w 6624923"/>
              <a:gd name="connsiteY16970" fmla="*/ 243935 h 4288440"/>
              <a:gd name="connsiteX16971" fmla="*/ 2586704 w 6624923"/>
              <a:gd name="connsiteY16971" fmla="*/ 243935 h 4288440"/>
              <a:gd name="connsiteX16972" fmla="*/ 2586704 w 6624923"/>
              <a:gd name="connsiteY16972" fmla="*/ 239268 h 4288440"/>
              <a:gd name="connsiteX16973" fmla="*/ 1921288 w 6624923"/>
              <a:gd name="connsiteY16973" fmla="*/ 234601 h 4288440"/>
              <a:gd name="connsiteX16974" fmla="*/ 1911953 w 6624923"/>
              <a:gd name="connsiteY16974" fmla="*/ 229934 h 4288440"/>
              <a:gd name="connsiteX16975" fmla="*/ 1907286 w 6624923"/>
              <a:gd name="connsiteY16975" fmla="*/ 229934 h 4288440"/>
              <a:gd name="connsiteX16976" fmla="*/ 1907286 w 6624923"/>
              <a:gd name="connsiteY16976" fmla="*/ 229934 h 4288440"/>
              <a:gd name="connsiteX16977" fmla="*/ 1911953 w 6624923"/>
              <a:gd name="connsiteY16977" fmla="*/ 225266 h 4288440"/>
              <a:gd name="connsiteX16978" fmla="*/ 1916621 w 6624923"/>
              <a:gd name="connsiteY16978" fmla="*/ 220599 h 4288440"/>
              <a:gd name="connsiteX16979" fmla="*/ 1916621 w 6624923"/>
              <a:gd name="connsiteY16979" fmla="*/ 215932 h 4288440"/>
              <a:gd name="connsiteX16980" fmla="*/ 1916621 w 6624923"/>
              <a:gd name="connsiteY16980" fmla="*/ 211265 h 4288440"/>
              <a:gd name="connsiteX16981" fmla="*/ 1921288 w 6624923"/>
              <a:gd name="connsiteY16981" fmla="*/ 211265 h 4288440"/>
              <a:gd name="connsiteX16982" fmla="*/ 1925955 w 6624923"/>
              <a:gd name="connsiteY16982" fmla="*/ 211265 h 4288440"/>
              <a:gd name="connsiteX16983" fmla="*/ 1925955 w 6624923"/>
              <a:gd name="connsiteY16983" fmla="*/ 220599 h 4288440"/>
              <a:gd name="connsiteX16984" fmla="*/ 1925955 w 6624923"/>
              <a:gd name="connsiteY16984" fmla="*/ 225266 h 4288440"/>
              <a:gd name="connsiteX16985" fmla="*/ 1930622 w 6624923"/>
              <a:gd name="connsiteY16985" fmla="*/ 229934 h 4288440"/>
              <a:gd name="connsiteX16986" fmla="*/ 1935289 w 6624923"/>
              <a:gd name="connsiteY16986" fmla="*/ 234601 h 4288440"/>
              <a:gd name="connsiteX16987" fmla="*/ 1925955 w 6624923"/>
              <a:gd name="connsiteY16987" fmla="*/ 239268 h 4288440"/>
              <a:gd name="connsiteX16988" fmla="*/ 1921288 w 6624923"/>
              <a:gd name="connsiteY16988" fmla="*/ 239268 h 4288440"/>
              <a:gd name="connsiteX16989" fmla="*/ 1921288 w 6624923"/>
              <a:gd name="connsiteY16989" fmla="*/ 234601 h 4288440"/>
              <a:gd name="connsiteX16990" fmla="*/ 2605469 w 6624923"/>
              <a:gd name="connsiteY16990" fmla="*/ 234601 h 4288440"/>
              <a:gd name="connsiteX16991" fmla="*/ 2610136 w 6624923"/>
              <a:gd name="connsiteY16991" fmla="*/ 229934 h 4288440"/>
              <a:gd name="connsiteX16992" fmla="*/ 2610136 w 6624923"/>
              <a:gd name="connsiteY16992" fmla="*/ 229934 h 4288440"/>
              <a:gd name="connsiteX16993" fmla="*/ 2614803 w 6624923"/>
              <a:gd name="connsiteY16993" fmla="*/ 229934 h 4288440"/>
              <a:gd name="connsiteX16994" fmla="*/ 2614803 w 6624923"/>
              <a:gd name="connsiteY16994" fmla="*/ 234601 h 4288440"/>
              <a:gd name="connsiteX16995" fmla="*/ 2614803 w 6624923"/>
              <a:gd name="connsiteY16995" fmla="*/ 239268 h 4288440"/>
              <a:gd name="connsiteX16996" fmla="*/ 2610136 w 6624923"/>
              <a:gd name="connsiteY16996" fmla="*/ 243935 h 4288440"/>
              <a:gd name="connsiteX16997" fmla="*/ 2605469 w 6624923"/>
              <a:gd name="connsiteY16997" fmla="*/ 239268 h 4288440"/>
              <a:gd name="connsiteX16998" fmla="*/ 2605469 w 6624923"/>
              <a:gd name="connsiteY16998" fmla="*/ 234601 h 4288440"/>
              <a:gd name="connsiteX16999" fmla="*/ 2600801 w 6624923"/>
              <a:gd name="connsiteY16999" fmla="*/ 215837 h 4288440"/>
              <a:gd name="connsiteX17000" fmla="*/ 2596134 w 6624923"/>
              <a:gd name="connsiteY17000" fmla="*/ 197072 h 4288440"/>
              <a:gd name="connsiteX17001" fmla="*/ 2596134 w 6624923"/>
              <a:gd name="connsiteY17001" fmla="*/ 187643 h 4288440"/>
              <a:gd name="connsiteX17002" fmla="*/ 2600801 w 6624923"/>
              <a:gd name="connsiteY17002" fmla="*/ 182975 h 4288440"/>
              <a:gd name="connsiteX17003" fmla="*/ 2600801 w 6624923"/>
              <a:gd name="connsiteY17003" fmla="*/ 182975 h 4288440"/>
              <a:gd name="connsiteX17004" fmla="*/ 2600801 w 6624923"/>
              <a:gd name="connsiteY17004" fmla="*/ 187643 h 4288440"/>
              <a:gd name="connsiteX17005" fmla="*/ 2600801 w 6624923"/>
              <a:gd name="connsiteY17005" fmla="*/ 197072 h 4288440"/>
              <a:gd name="connsiteX17006" fmla="*/ 2605469 w 6624923"/>
              <a:gd name="connsiteY17006" fmla="*/ 201740 h 4288440"/>
              <a:gd name="connsiteX17007" fmla="*/ 2610136 w 6624923"/>
              <a:gd name="connsiteY17007" fmla="*/ 201740 h 4288440"/>
              <a:gd name="connsiteX17008" fmla="*/ 2605469 w 6624923"/>
              <a:gd name="connsiteY17008" fmla="*/ 206407 h 4288440"/>
              <a:gd name="connsiteX17009" fmla="*/ 2600801 w 6624923"/>
              <a:gd name="connsiteY17009" fmla="*/ 206407 h 4288440"/>
              <a:gd name="connsiteX17010" fmla="*/ 2605469 w 6624923"/>
              <a:gd name="connsiteY17010" fmla="*/ 215741 h 4288440"/>
              <a:gd name="connsiteX17011" fmla="*/ 2610136 w 6624923"/>
              <a:gd name="connsiteY17011" fmla="*/ 220409 h 4288440"/>
              <a:gd name="connsiteX17012" fmla="*/ 2614803 w 6624923"/>
              <a:gd name="connsiteY17012" fmla="*/ 225076 h 4288440"/>
              <a:gd name="connsiteX17013" fmla="*/ 2610136 w 6624923"/>
              <a:gd name="connsiteY17013" fmla="*/ 220409 h 4288440"/>
              <a:gd name="connsiteX17014" fmla="*/ 2600801 w 6624923"/>
              <a:gd name="connsiteY17014" fmla="*/ 215837 h 4288440"/>
              <a:gd name="connsiteX17015" fmla="*/ 2343055 w 6624923"/>
              <a:gd name="connsiteY17015" fmla="*/ 215837 h 4288440"/>
              <a:gd name="connsiteX17016" fmla="*/ 2347722 w 6624923"/>
              <a:gd name="connsiteY17016" fmla="*/ 211169 h 4288440"/>
              <a:gd name="connsiteX17017" fmla="*/ 2352389 w 6624923"/>
              <a:gd name="connsiteY17017" fmla="*/ 215837 h 4288440"/>
              <a:gd name="connsiteX17018" fmla="*/ 2347722 w 6624923"/>
              <a:gd name="connsiteY17018" fmla="*/ 220504 h 4288440"/>
              <a:gd name="connsiteX17019" fmla="*/ 2343055 w 6624923"/>
              <a:gd name="connsiteY17019" fmla="*/ 215837 h 4288440"/>
              <a:gd name="connsiteX17020" fmla="*/ 1911953 w 6624923"/>
              <a:gd name="connsiteY17020" fmla="*/ 201740 h 4288440"/>
              <a:gd name="connsiteX17021" fmla="*/ 1907286 w 6624923"/>
              <a:gd name="connsiteY17021" fmla="*/ 197072 h 4288440"/>
              <a:gd name="connsiteX17022" fmla="*/ 1902619 w 6624923"/>
              <a:gd name="connsiteY17022" fmla="*/ 197072 h 4288440"/>
              <a:gd name="connsiteX17023" fmla="*/ 1888522 w 6624923"/>
              <a:gd name="connsiteY17023" fmla="*/ 192405 h 4288440"/>
              <a:gd name="connsiteX17024" fmla="*/ 1883855 w 6624923"/>
              <a:gd name="connsiteY17024" fmla="*/ 187738 h 4288440"/>
              <a:gd name="connsiteX17025" fmla="*/ 1888522 w 6624923"/>
              <a:gd name="connsiteY17025" fmla="*/ 183071 h 4288440"/>
              <a:gd name="connsiteX17026" fmla="*/ 1897856 w 6624923"/>
              <a:gd name="connsiteY17026" fmla="*/ 178403 h 4288440"/>
              <a:gd name="connsiteX17027" fmla="*/ 1907191 w 6624923"/>
              <a:gd name="connsiteY17027" fmla="*/ 183071 h 4288440"/>
              <a:gd name="connsiteX17028" fmla="*/ 1921288 w 6624923"/>
              <a:gd name="connsiteY17028" fmla="*/ 183071 h 4288440"/>
              <a:gd name="connsiteX17029" fmla="*/ 1930622 w 6624923"/>
              <a:gd name="connsiteY17029" fmla="*/ 183071 h 4288440"/>
              <a:gd name="connsiteX17030" fmla="*/ 1935289 w 6624923"/>
              <a:gd name="connsiteY17030" fmla="*/ 178403 h 4288440"/>
              <a:gd name="connsiteX17031" fmla="*/ 1930622 w 6624923"/>
              <a:gd name="connsiteY17031" fmla="*/ 178403 h 4288440"/>
              <a:gd name="connsiteX17032" fmla="*/ 1925955 w 6624923"/>
              <a:gd name="connsiteY17032" fmla="*/ 178403 h 4288440"/>
              <a:gd name="connsiteX17033" fmla="*/ 1916621 w 6624923"/>
              <a:gd name="connsiteY17033" fmla="*/ 173736 h 4288440"/>
              <a:gd name="connsiteX17034" fmla="*/ 1921288 w 6624923"/>
              <a:gd name="connsiteY17034" fmla="*/ 169069 h 4288440"/>
              <a:gd name="connsiteX17035" fmla="*/ 1930622 w 6624923"/>
              <a:gd name="connsiteY17035" fmla="*/ 164402 h 4288440"/>
              <a:gd name="connsiteX17036" fmla="*/ 1935289 w 6624923"/>
              <a:gd name="connsiteY17036" fmla="*/ 164402 h 4288440"/>
              <a:gd name="connsiteX17037" fmla="*/ 1939957 w 6624923"/>
              <a:gd name="connsiteY17037" fmla="*/ 164402 h 4288440"/>
              <a:gd name="connsiteX17038" fmla="*/ 1939957 w 6624923"/>
              <a:gd name="connsiteY17038" fmla="*/ 178499 h 4288440"/>
              <a:gd name="connsiteX17039" fmla="*/ 1939957 w 6624923"/>
              <a:gd name="connsiteY17039" fmla="*/ 187833 h 4288440"/>
              <a:gd name="connsiteX17040" fmla="*/ 1944624 w 6624923"/>
              <a:gd name="connsiteY17040" fmla="*/ 197263 h 4288440"/>
              <a:gd name="connsiteX17041" fmla="*/ 1949291 w 6624923"/>
              <a:gd name="connsiteY17041" fmla="*/ 197263 h 4288440"/>
              <a:gd name="connsiteX17042" fmla="*/ 1939957 w 6624923"/>
              <a:gd name="connsiteY17042" fmla="*/ 197263 h 4288440"/>
              <a:gd name="connsiteX17043" fmla="*/ 1930622 w 6624923"/>
              <a:gd name="connsiteY17043" fmla="*/ 197263 h 4288440"/>
              <a:gd name="connsiteX17044" fmla="*/ 1921288 w 6624923"/>
              <a:gd name="connsiteY17044" fmla="*/ 201930 h 4288440"/>
              <a:gd name="connsiteX17045" fmla="*/ 1916621 w 6624923"/>
              <a:gd name="connsiteY17045" fmla="*/ 206597 h 4288440"/>
              <a:gd name="connsiteX17046" fmla="*/ 1911953 w 6624923"/>
              <a:gd name="connsiteY17046" fmla="*/ 201740 h 4288440"/>
              <a:gd name="connsiteX17047" fmla="*/ 1302734 w 6624923"/>
              <a:gd name="connsiteY17047" fmla="*/ 192310 h 4288440"/>
              <a:gd name="connsiteX17048" fmla="*/ 1307402 w 6624923"/>
              <a:gd name="connsiteY17048" fmla="*/ 187643 h 4288440"/>
              <a:gd name="connsiteX17049" fmla="*/ 1321499 w 6624923"/>
              <a:gd name="connsiteY17049" fmla="*/ 187643 h 4288440"/>
              <a:gd name="connsiteX17050" fmla="*/ 1330833 w 6624923"/>
              <a:gd name="connsiteY17050" fmla="*/ 187643 h 4288440"/>
              <a:gd name="connsiteX17051" fmla="*/ 1326166 w 6624923"/>
              <a:gd name="connsiteY17051" fmla="*/ 192310 h 4288440"/>
              <a:gd name="connsiteX17052" fmla="*/ 1312069 w 6624923"/>
              <a:gd name="connsiteY17052" fmla="*/ 196977 h 4288440"/>
              <a:gd name="connsiteX17053" fmla="*/ 1307402 w 6624923"/>
              <a:gd name="connsiteY17053" fmla="*/ 192310 h 4288440"/>
              <a:gd name="connsiteX17054" fmla="*/ 1302734 w 6624923"/>
              <a:gd name="connsiteY17054" fmla="*/ 192310 h 4288440"/>
              <a:gd name="connsiteX17055" fmla="*/ 1897856 w 6624923"/>
              <a:gd name="connsiteY17055" fmla="*/ 150114 h 4288440"/>
              <a:gd name="connsiteX17056" fmla="*/ 1874425 w 6624923"/>
              <a:gd name="connsiteY17056" fmla="*/ 150114 h 4288440"/>
              <a:gd name="connsiteX17057" fmla="*/ 1855661 w 6624923"/>
              <a:gd name="connsiteY17057" fmla="*/ 150114 h 4288440"/>
              <a:gd name="connsiteX17058" fmla="*/ 1836896 w 6624923"/>
              <a:gd name="connsiteY17058" fmla="*/ 150114 h 4288440"/>
              <a:gd name="connsiteX17059" fmla="*/ 1822799 w 6624923"/>
              <a:gd name="connsiteY17059" fmla="*/ 145447 h 4288440"/>
              <a:gd name="connsiteX17060" fmla="*/ 1808702 w 6624923"/>
              <a:gd name="connsiteY17060" fmla="*/ 136112 h 4288440"/>
              <a:gd name="connsiteX17061" fmla="*/ 1822799 w 6624923"/>
              <a:gd name="connsiteY17061" fmla="*/ 131445 h 4288440"/>
              <a:gd name="connsiteX17062" fmla="*/ 1841564 w 6624923"/>
              <a:gd name="connsiteY17062" fmla="*/ 131445 h 4288440"/>
              <a:gd name="connsiteX17063" fmla="*/ 1864995 w 6624923"/>
              <a:gd name="connsiteY17063" fmla="*/ 126778 h 4288440"/>
              <a:gd name="connsiteX17064" fmla="*/ 1883759 w 6624923"/>
              <a:gd name="connsiteY17064" fmla="*/ 131445 h 4288440"/>
              <a:gd name="connsiteX17065" fmla="*/ 1893094 w 6624923"/>
              <a:gd name="connsiteY17065" fmla="*/ 136112 h 4288440"/>
              <a:gd name="connsiteX17066" fmla="*/ 1902428 w 6624923"/>
              <a:gd name="connsiteY17066" fmla="*/ 140780 h 4288440"/>
              <a:gd name="connsiteX17067" fmla="*/ 1911763 w 6624923"/>
              <a:gd name="connsiteY17067" fmla="*/ 140780 h 4288440"/>
              <a:gd name="connsiteX17068" fmla="*/ 1921097 w 6624923"/>
              <a:gd name="connsiteY17068" fmla="*/ 140780 h 4288440"/>
              <a:gd name="connsiteX17069" fmla="*/ 1925764 w 6624923"/>
              <a:gd name="connsiteY17069" fmla="*/ 150114 h 4288440"/>
              <a:gd name="connsiteX17070" fmla="*/ 1925764 w 6624923"/>
              <a:gd name="connsiteY17070" fmla="*/ 154781 h 4288440"/>
              <a:gd name="connsiteX17071" fmla="*/ 1925764 w 6624923"/>
              <a:gd name="connsiteY17071" fmla="*/ 154781 h 4288440"/>
              <a:gd name="connsiteX17072" fmla="*/ 1916430 w 6624923"/>
              <a:gd name="connsiteY17072" fmla="*/ 154781 h 4288440"/>
              <a:gd name="connsiteX17073" fmla="*/ 1897856 w 6624923"/>
              <a:gd name="connsiteY17073" fmla="*/ 150114 h 4288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</a:cxnLst>
            <a:rect l="l" t="t" r="r" b="b"/>
            <a:pathLst>
              <a:path w="6624923" h="4288440">
                <a:moveTo>
                  <a:pt x="6302788" y="4278821"/>
                </a:moveTo>
                <a:lnTo>
                  <a:pt x="6293453" y="4264724"/>
                </a:lnTo>
                <a:lnTo>
                  <a:pt x="6293453" y="4250627"/>
                </a:lnTo>
                <a:lnTo>
                  <a:pt x="6298120" y="4231863"/>
                </a:lnTo>
                <a:lnTo>
                  <a:pt x="6298120" y="4213098"/>
                </a:lnTo>
                <a:lnTo>
                  <a:pt x="6298120" y="4203668"/>
                </a:lnTo>
                <a:lnTo>
                  <a:pt x="6298120" y="4194334"/>
                </a:lnTo>
                <a:lnTo>
                  <a:pt x="6293453" y="4194334"/>
                </a:lnTo>
                <a:lnTo>
                  <a:pt x="6288786" y="4199001"/>
                </a:lnTo>
                <a:lnTo>
                  <a:pt x="6288786" y="4208336"/>
                </a:lnTo>
                <a:lnTo>
                  <a:pt x="6288786" y="4213003"/>
                </a:lnTo>
                <a:lnTo>
                  <a:pt x="6284119" y="4222433"/>
                </a:lnTo>
                <a:lnTo>
                  <a:pt x="6274785" y="4227100"/>
                </a:lnTo>
                <a:lnTo>
                  <a:pt x="6279452" y="4213003"/>
                </a:lnTo>
                <a:lnTo>
                  <a:pt x="6279452" y="4203573"/>
                </a:lnTo>
                <a:lnTo>
                  <a:pt x="6284119" y="4194239"/>
                </a:lnTo>
                <a:lnTo>
                  <a:pt x="6288786" y="4180141"/>
                </a:lnTo>
                <a:lnTo>
                  <a:pt x="6288786" y="4166045"/>
                </a:lnTo>
                <a:lnTo>
                  <a:pt x="6288786" y="4147280"/>
                </a:lnTo>
                <a:lnTo>
                  <a:pt x="6293453" y="4128516"/>
                </a:lnTo>
                <a:lnTo>
                  <a:pt x="6293453" y="4114419"/>
                </a:lnTo>
                <a:lnTo>
                  <a:pt x="6298120" y="4095655"/>
                </a:lnTo>
                <a:lnTo>
                  <a:pt x="6298120" y="4048697"/>
                </a:lnTo>
                <a:lnTo>
                  <a:pt x="6302788" y="4025265"/>
                </a:lnTo>
                <a:lnTo>
                  <a:pt x="6302788" y="4006501"/>
                </a:lnTo>
                <a:lnTo>
                  <a:pt x="6302788" y="3992404"/>
                </a:lnTo>
                <a:lnTo>
                  <a:pt x="6302788" y="3987737"/>
                </a:lnTo>
                <a:lnTo>
                  <a:pt x="6307455" y="3983070"/>
                </a:lnTo>
                <a:lnTo>
                  <a:pt x="6307455" y="3964305"/>
                </a:lnTo>
                <a:lnTo>
                  <a:pt x="6307455" y="3950208"/>
                </a:lnTo>
                <a:lnTo>
                  <a:pt x="6302788" y="3945541"/>
                </a:lnTo>
                <a:lnTo>
                  <a:pt x="6302788" y="3950208"/>
                </a:lnTo>
                <a:lnTo>
                  <a:pt x="6302788" y="3959638"/>
                </a:lnTo>
                <a:lnTo>
                  <a:pt x="6302788" y="3964305"/>
                </a:lnTo>
                <a:lnTo>
                  <a:pt x="6298120" y="3968972"/>
                </a:lnTo>
                <a:lnTo>
                  <a:pt x="6288786" y="3978307"/>
                </a:lnTo>
                <a:lnTo>
                  <a:pt x="6288786" y="3982974"/>
                </a:lnTo>
                <a:lnTo>
                  <a:pt x="6284119" y="3987641"/>
                </a:lnTo>
                <a:lnTo>
                  <a:pt x="6279452" y="3982974"/>
                </a:lnTo>
                <a:lnTo>
                  <a:pt x="6284119" y="3973640"/>
                </a:lnTo>
                <a:lnTo>
                  <a:pt x="6288786" y="3907917"/>
                </a:lnTo>
                <a:lnTo>
                  <a:pt x="6293453" y="3837528"/>
                </a:lnTo>
                <a:lnTo>
                  <a:pt x="6293453" y="3762470"/>
                </a:lnTo>
                <a:lnTo>
                  <a:pt x="6284119" y="3701510"/>
                </a:lnTo>
                <a:lnTo>
                  <a:pt x="6279452" y="3673316"/>
                </a:lnTo>
                <a:lnTo>
                  <a:pt x="6270118" y="3649885"/>
                </a:lnTo>
                <a:lnTo>
                  <a:pt x="6265450" y="3626453"/>
                </a:lnTo>
                <a:lnTo>
                  <a:pt x="6260783" y="3617024"/>
                </a:lnTo>
                <a:lnTo>
                  <a:pt x="6256115" y="3612356"/>
                </a:lnTo>
                <a:lnTo>
                  <a:pt x="6256115" y="3603022"/>
                </a:lnTo>
                <a:lnTo>
                  <a:pt x="6256115" y="3588925"/>
                </a:lnTo>
                <a:lnTo>
                  <a:pt x="6251448" y="3584258"/>
                </a:lnTo>
                <a:lnTo>
                  <a:pt x="6246781" y="3574923"/>
                </a:lnTo>
                <a:lnTo>
                  <a:pt x="6242114" y="3565589"/>
                </a:lnTo>
                <a:lnTo>
                  <a:pt x="6228017" y="3537395"/>
                </a:lnTo>
                <a:lnTo>
                  <a:pt x="6213920" y="3504533"/>
                </a:lnTo>
                <a:lnTo>
                  <a:pt x="6209253" y="3495199"/>
                </a:lnTo>
                <a:lnTo>
                  <a:pt x="6209253" y="3490532"/>
                </a:lnTo>
                <a:lnTo>
                  <a:pt x="6199918" y="3476435"/>
                </a:lnTo>
                <a:lnTo>
                  <a:pt x="6176487" y="3420142"/>
                </a:lnTo>
                <a:lnTo>
                  <a:pt x="6148388" y="3363849"/>
                </a:lnTo>
                <a:lnTo>
                  <a:pt x="6134291" y="3340418"/>
                </a:lnTo>
                <a:lnTo>
                  <a:pt x="6129624" y="3321653"/>
                </a:lnTo>
                <a:lnTo>
                  <a:pt x="6120289" y="3298222"/>
                </a:lnTo>
                <a:lnTo>
                  <a:pt x="6110955" y="3284125"/>
                </a:lnTo>
                <a:lnTo>
                  <a:pt x="6106287" y="3270028"/>
                </a:lnTo>
                <a:lnTo>
                  <a:pt x="6096953" y="3265361"/>
                </a:lnTo>
                <a:lnTo>
                  <a:pt x="6092285" y="3260693"/>
                </a:lnTo>
                <a:lnTo>
                  <a:pt x="6082951" y="3256026"/>
                </a:lnTo>
                <a:lnTo>
                  <a:pt x="6064186" y="3241929"/>
                </a:lnTo>
                <a:lnTo>
                  <a:pt x="6040755" y="3227832"/>
                </a:lnTo>
                <a:lnTo>
                  <a:pt x="6021991" y="3218403"/>
                </a:lnTo>
                <a:lnTo>
                  <a:pt x="5993893" y="3209068"/>
                </a:lnTo>
                <a:lnTo>
                  <a:pt x="5965794" y="3194971"/>
                </a:lnTo>
                <a:lnTo>
                  <a:pt x="5942362" y="3185541"/>
                </a:lnTo>
                <a:lnTo>
                  <a:pt x="5923598" y="3180874"/>
                </a:lnTo>
                <a:lnTo>
                  <a:pt x="5909501" y="3180874"/>
                </a:lnTo>
                <a:lnTo>
                  <a:pt x="5900166" y="3176207"/>
                </a:lnTo>
                <a:lnTo>
                  <a:pt x="5895499" y="3176207"/>
                </a:lnTo>
                <a:lnTo>
                  <a:pt x="5895499" y="3171539"/>
                </a:lnTo>
                <a:lnTo>
                  <a:pt x="5886164" y="3166872"/>
                </a:lnTo>
                <a:lnTo>
                  <a:pt x="5881497" y="3166872"/>
                </a:lnTo>
                <a:lnTo>
                  <a:pt x="5876830" y="3171539"/>
                </a:lnTo>
                <a:lnTo>
                  <a:pt x="5872163" y="3185636"/>
                </a:lnTo>
                <a:lnTo>
                  <a:pt x="5867496" y="3195066"/>
                </a:lnTo>
                <a:lnTo>
                  <a:pt x="5858161" y="3209163"/>
                </a:lnTo>
                <a:lnTo>
                  <a:pt x="5848826" y="3237357"/>
                </a:lnTo>
                <a:lnTo>
                  <a:pt x="5825395" y="3265456"/>
                </a:lnTo>
                <a:lnTo>
                  <a:pt x="5806631" y="3284220"/>
                </a:lnTo>
                <a:lnTo>
                  <a:pt x="5797296" y="3293650"/>
                </a:lnTo>
                <a:lnTo>
                  <a:pt x="5787961" y="3293650"/>
                </a:lnTo>
                <a:lnTo>
                  <a:pt x="5778627" y="3298317"/>
                </a:lnTo>
                <a:lnTo>
                  <a:pt x="5778627" y="3302984"/>
                </a:lnTo>
                <a:lnTo>
                  <a:pt x="5773960" y="3312414"/>
                </a:lnTo>
                <a:lnTo>
                  <a:pt x="5764626" y="3312414"/>
                </a:lnTo>
                <a:lnTo>
                  <a:pt x="5755291" y="3317081"/>
                </a:lnTo>
                <a:lnTo>
                  <a:pt x="5745956" y="3331178"/>
                </a:lnTo>
                <a:lnTo>
                  <a:pt x="5741289" y="3340608"/>
                </a:lnTo>
                <a:lnTo>
                  <a:pt x="5736622" y="3345275"/>
                </a:lnTo>
                <a:lnTo>
                  <a:pt x="5727287" y="3345275"/>
                </a:lnTo>
                <a:lnTo>
                  <a:pt x="5717953" y="3349943"/>
                </a:lnTo>
                <a:lnTo>
                  <a:pt x="5703856" y="3349943"/>
                </a:lnTo>
                <a:lnTo>
                  <a:pt x="5699189" y="3354610"/>
                </a:lnTo>
                <a:lnTo>
                  <a:pt x="5689854" y="3354610"/>
                </a:lnTo>
                <a:lnTo>
                  <a:pt x="5671090" y="3354610"/>
                </a:lnTo>
                <a:lnTo>
                  <a:pt x="5652326" y="3359277"/>
                </a:lnTo>
                <a:lnTo>
                  <a:pt x="5633562" y="3363945"/>
                </a:lnTo>
                <a:lnTo>
                  <a:pt x="5619464" y="3373374"/>
                </a:lnTo>
                <a:lnTo>
                  <a:pt x="5605367" y="3373374"/>
                </a:lnTo>
                <a:lnTo>
                  <a:pt x="5591366" y="3378041"/>
                </a:lnTo>
                <a:lnTo>
                  <a:pt x="5577269" y="3382709"/>
                </a:lnTo>
                <a:lnTo>
                  <a:pt x="5558505" y="3387376"/>
                </a:lnTo>
                <a:lnTo>
                  <a:pt x="5544408" y="3392043"/>
                </a:lnTo>
                <a:lnTo>
                  <a:pt x="5535073" y="3392043"/>
                </a:lnTo>
                <a:lnTo>
                  <a:pt x="5525739" y="3392043"/>
                </a:lnTo>
                <a:lnTo>
                  <a:pt x="5521071" y="3396710"/>
                </a:lnTo>
                <a:lnTo>
                  <a:pt x="5506974" y="3392043"/>
                </a:lnTo>
                <a:lnTo>
                  <a:pt x="5488210" y="3392043"/>
                </a:lnTo>
                <a:lnTo>
                  <a:pt x="5464778" y="3392043"/>
                </a:lnTo>
                <a:lnTo>
                  <a:pt x="5427250" y="3387376"/>
                </a:lnTo>
                <a:lnTo>
                  <a:pt x="5389721" y="3368612"/>
                </a:lnTo>
                <a:lnTo>
                  <a:pt x="5375624" y="3363945"/>
                </a:lnTo>
                <a:lnTo>
                  <a:pt x="5370957" y="3363945"/>
                </a:lnTo>
                <a:lnTo>
                  <a:pt x="5370957" y="3363945"/>
                </a:lnTo>
                <a:lnTo>
                  <a:pt x="5366290" y="3359277"/>
                </a:lnTo>
                <a:lnTo>
                  <a:pt x="5361623" y="3354610"/>
                </a:lnTo>
                <a:lnTo>
                  <a:pt x="5342858" y="3345275"/>
                </a:lnTo>
                <a:lnTo>
                  <a:pt x="5319427" y="3331178"/>
                </a:lnTo>
                <a:lnTo>
                  <a:pt x="5310092" y="3331178"/>
                </a:lnTo>
                <a:lnTo>
                  <a:pt x="5310092" y="3326511"/>
                </a:lnTo>
                <a:lnTo>
                  <a:pt x="5305425" y="3321844"/>
                </a:lnTo>
                <a:lnTo>
                  <a:pt x="5286661" y="3326511"/>
                </a:lnTo>
                <a:lnTo>
                  <a:pt x="5263230" y="3326511"/>
                </a:lnTo>
                <a:lnTo>
                  <a:pt x="5235131" y="3331178"/>
                </a:lnTo>
                <a:lnTo>
                  <a:pt x="5207032" y="3331178"/>
                </a:lnTo>
                <a:lnTo>
                  <a:pt x="5178933" y="3335846"/>
                </a:lnTo>
                <a:lnTo>
                  <a:pt x="5164836" y="3335846"/>
                </a:lnTo>
                <a:lnTo>
                  <a:pt x="5155502" y="3331178"/>
                </a:lnTo>
                <a:lnTo>
                  <a:pt x="5155502" y="3326511"/>
                </a:lnTo>
                <a:lnTo>
                  <a:pt x="5155502" y="3321844"/>
                </a:lnTo>
                <a:lnTo>
                  <a:pt x="5160169" y="3317177"/>
                </a:lnTo>
                <a:lnTo>
                  <a:pt x="5174266" y="3317177"/>
                </a:lnTo>
                <a:lnTo>
                  <a:pt x="5188363" y="3317177"/>
                </a:lnTo>
                <a:lnTo>
                  <a:pt x="5211794" y="3312509"/>
                </a:lnTo>
                <a:lnTo>
                  <a:pt x="5244560" y="3312509"/>
                </a:lnTo>
                <a:lnTo>
                  <a:pt x="5263325" y="3312509"/>
                </a:lnTo>
                <a:lnTo>
                  <a:pt x="5272659" y="3307842"/>
                </a:lnTo>
                <a:lnTo>
                  <a:pt x="5277326" y="3303175"/>
                </a:lnTo>
                <a:lnTo>
                  <a:pt x="5272659" y="3298508"/>
                </a:lnTo>
                <a:lnTo>
                  <a:pt x="5272659" y="3298508"/>
                </a:lnTo>
                <a:lnTo>
                  <a:pt x="5263325" y="3293840"/>
                </a:lnTo>
                <a:lnTo>
                  <a:pt x="5253990" y="3284411"/>
                </a:lnTo>
                <a:lnTo>
                  <a:pt x="5239893" y="3275076"/>
                </a:lnTo>
                <a:lnTo>
                  <a:pt x="5225796" y="3275076"/>
                </a:lnTo>
                <a:lnTo>
                  <a:pt x="5211699" y="3270409"/>
                </a:lnTo>
                <a:lnTo>
                  <a:pt x="5188268" y="3265741"/>
                </a:lnTo>
                <a:lnTo>
                  <a:pt x="5164836" y="3251645"/>
                </a:lnTo>
                <a:lnTo>
                  <a:pt x="5141405" y="3237548"/>
                </a:lnTo>
                <a:lnTo>
                  <a:pt x="5122640" y="3223451"/>
                </a:lnTo>
                <a:lnTo>
                  <a:pt x="5103877" y="3204686"/>
                </a:lnTo>
                <a:lnTo>
                  <a:pt x="5089779" y="3181255"/>
                </a:lnTo>
                <a:lnTo>
                  <a:pt x="5085112" y="3171920"/>
                </a:lnTo>
                <a:lnTo>
                  <a:pt x="5080445" y="3167253"/>
                </a:lnTo>
                <a:lnTo>
                  <a:pt x="5071110" y="3153156"/>
                </a:lnTo>
                <a:lnTo>
                  <a:pt x="5061776" y="3143822"/>
                </a:lnTo>
                <a:lnTo>
                  <a:pt x="5061776" y="3134392"/>
                </a:lnTo>
                <a:lnTo>
                  <a:pt x="5071110" y="3129724"/>
                </a:lnTo>
                <a:lnTo>
                  <a:pt x="5080445" y="3139154"/>
                </a:lnTo>
                <a:lnTo>
                  <a:pt x="5089779" y="3143822"/>
                </a:lnTo>
                <a:lnTo>
                  <a:pt x="5089779" y="3143822"/>
                </a:lnTo>
                <a:lnTo>
                  <a:pt x="5094446" y="3139154"/>
                </a:lnTo>
                <a:lnTo>
                  <a:pt x="5103781" y="3143822"/>
                </a:lnTo>
                <a:lnTo>
                  <a:pt x="5108448" y="3143822"/>
                </a:lnTo>
                <a:lnTo>
                  <a:pt x="5108448" y="3143822"/>
                </a:lnTo>
                <a:lnTo>
                  <a:pt x="5103781" y="3134392"/>
                </a:lnTo>
                <a:lnTo>
                  <a:pt x="5094446" y="3124962"/>
                </a:lnTo>
                <a:lnTo>
                  <a:pt x="5080349" y="3110865"/>
                </a:lnTo>
                <a:lnTo>
                  <a:pt x="5075682" y="3092101"/>
                </a:lnTo>
                <a:lnTo>
                  <a:pt x="5075682" y="3073337"/>
                </a:lnTo>
                <a:lnTo>
                  <a:pt x="5080349" y="3068670"/>
                </a:lnTo>
                <a:lnTo>
                  <a:pt x="5089684" y="3073337"/>
                </a:lnTo>
                <a:lnTo>
                  <a:pt x="5103781" y="3087434"/>
                </a:lnTo>
                <a:lnTo>
                  <a:pt x="5117878" y="3106198"/>
                </a:lnTo>
                <a:lnTo>
                  <a:pt x="5131975" y="3115532"/>
                </a:lnTo>
                <a:lnTo>
                  <a:pt x="5146072" y="3124962"/>
                </a:lnTo>
                <a:lnTo>
                  <a:pt x="5164836" y="3139059"/>
                </a:lnTo>
                <a:lnTo>
                  <a:pt x="5192935" y="3148394"/>
                </a:lnTo>
                <a:lnTo>
                  <a:pt x="5221034" y="3157823"/>
                </a:lnTo>
                <a:lnTo>
                  <a:pt x="5244465" y="3162491"/>
                </a:lnTo>
                <a:lnTo>
                  <a:pt x="5249133" y="3162491"/>
                </a:lnTo>
                <a:lnTo>
                  <a:pt x="5253800" y="3162491"/>
                </a:lnTo>
                <a:lnTo>
                  <a:pt x="5258467" y="3157823"/>
                </a:lnTo>
                <a:lnTo>
                  <a:pt x="5272564" y="3157823"/>
                </a:lnTo>
                <a:lnTo>
                  <a:pt x="5291328" y="3157823"/>
                </a:lnTo>
                <a:lnTo>
                  <a:pt x="5314760" y="3148394"/>
                </a:lnTo>
                <a:lnTo>
                  <a:pt x="5338191" y="3148394"/>
                </a:lnTo>
                <a:lnTo>
                  <a:pt x="5356955" y="3139059"/>
                </a:lnTo>
                <a:lnTo>
                  <a:pt x="5380387" y="3134392"/>
                </a:lnTo>
                <a:lnTo>
                  <a:pt x="5413248" y="3120295"/>
                </a:lnTo>
                <a:lnTo>
                  <a:pt x="5432012" y="3110960"/>
                </a:lnTo>
                <a:lnTo>
                  <a:pt x="5460111" y="3096863"/>
                </a:lnTo>
                <a:lnTo>
                  <a:pt x="5478876" y="3087529"/>
                </a:lnTo>
                <a:lnTo>
                  <a:pt x="5492973" y="3087529"/>
                </a:lnTo>
                <a:lnTo>
                  <a:pt x="5511736" y="3087529"/>
                </a:lnTo>
                <a:lnTo>
                  <a:pt x="5521071" y="3092196"/>
                </a:lnTo>
                <a:lnTo>
                  <a:pt x="5525739" y="3087529"/>
                </a:lnTo>
                <a:lnTo>
                  <a:pt x="5530406" y="3082862"/>
                </a:lnTo>
                <a:lnTo>
                  <a:pt x="5530406" y="3078195"/>
                </a:lnTo>
                <a:lnTo>
                  <a:pt x="5539740" y="3078195"/>
                </a:lnTo>
                <a:lnTo>
                  <a:pt x="5544408" y="3078195"/>
                </a:lnTo>
                <a:lnTo>
                  <a:pt x="5544408" y="3073527"/>
                </a:lnTo>
                <a:lnTo>
                  <a:pt x="5544408" y="3068860"/>
                </a:lnTo>
                <a:lnTo>
                  <a:pt x="5549075" y="3073527"/>
                </a:lnTo>
                <a:lnTo>
                  <a:pt x="5553075" y="3073527"/>
                </a:lnTo>
                <a:lnTo>
                  <a:pt x="5562410" y="3073527"/>
                </a:lnTo>
                <a:lnTo>
                  <a:pt x="5571744" y="3064097"/>
                </a:lnTo>
                <a:lnTo>
                  <a:pt x="5576412" y="3059430"/>
                </a:lnTo>
                <a:lnTo>
                  <a:pt x="5581079" y="3059430"/>
                </a:lnTo>
                <a:lnTo>
                  <a:pt x="5590413" y="3054763"/>
                </a:lnTo>
                <a:lnTo>
                  <a:pt x="5604415" y="3050096"/>
                </a:lnTo>
                <a:lnTo>
                  <a:pt x="5609082" y="3045428"/>
                </a:lnTo>
                <a:lnTo>
                  <a:pt x="5623179" y="3040761"/>
                </a:lnTo>
                <a:lnTo>
                  <a:pt x="5627846" y="3036094"/>
                </a:lnTo>
                <a:lnTo>
                  <a:pt x="5637181" y="3031427"/>
                </a:lnTo>
                <a:lnTo>
                  <a:pt x="5641848" y="3031427"/>
                </a:lnTo>
                <a:lnTo>
                  <a:pt x="5646515" y="3026759"/>
                </a:lnTo>
                <a:lnTo>
                  <a:pt x="5651183" y="3017330"/>
                </a:lnTo>
                <a:lnTo>
                  <a:pt x="5651183" y="3017330"/>
                </a:lnTo>
                <a:lnTo>
                  <a:pt x="5651183" y="3017330"/>
                </a:lnTo>
                <a:lnTo>
                  <a:pt x="5655850" y="3012662"/>
                </a:lnTo>
                <a:lnTo>
                  <a:pt x="5660518" y="3003328"/>
                </a:lnTo>
                <a:lnTo>
                  <a:pt x="5655850" y="3007995"/>
                </a:lnTo>
                <a:lnTo>
                  <a:pt x="5651183" y="3007995"/>
                </a:lnTo>
                <a:lnTo>
                  <a:pt x="5651183" y="3003328"/>
                </a:lnTo>
                <a:lnTo>
                  <a:pt x="5651183" y="2998661"/>
                </a:lnTo>
                <a:lnTo>
                  <a:pt x="5646515" y="2998661"/>
                </a:lnTo>
                <a:lnTo>
                  <a:pt x="5641848" y="3003328"/>
                </a:lnTo>
                <a:lnTo>
                  <a:pt x="5641848" y="3007995"/>
                </a:lnTo>
                <a:lnTo>
                  <a:pt x="5641848" y="3012662"/>
                </a:lnTo>
                <a:lnTo>
                  <a:pt x="5637181" y="3007995"/>
                </a:lnTo>
                <a:lnTo>
                  <a:pt x="5637181" y="3007995"/>
                </a:lnTo>
                <a:lnTo>
                  <a:pt x="5637181" y="3003328"/>
                </a:lnTo>
                <a:lnTo>
                  <a:pt x="5641848" y="2993898"/>
                </a:lnTo>
                <a:lnTo>
                  <a:pt x="5632514" y="2989231"/>
                </a:lnTo>
                <a:lnTo>
                  <a:pt x="5623179" y="2989231"/>
                </a:lnTo>
                <a:lnTo>
                  <a:pt x="5627846" y="2970466"/>
                </a:lnTo>
                <a:lnTo>
                  <a:pt x="5641944" y="2965799"/>
                </a:lnTo>
                <a:lnTo>
                  <a:pt x="5651278" y="2965799"/>
                </a:lnTo>
                <a:lnTo>
                  <a:pt x="5670043" y="2965799"/>
                </a:lnTo>
                <a:lnTo>
                  <a:pt x="5693474" y="2965799"/>
                </a:lnTo>
                <a:lnTo>
                  <a:pt x="5707476" y="2961132"/>
                </a:lnTo>
                <a:lnTo>
                  <a:pt x="5721573" y="2956465"/>
                </a:lnTo>
                <a:lnTo>
                  <a:pt x="5726240" y="2947035"/>
                </a:lnTo>
                <a:lnTo>
                  <a:pt x="5726240" y="2947035"/>
                </a:lnTo>
                <a:lnTo>
                  <a:pt x="5730907" y="2947035"/>
                </a:lnTo>
                <a:lnTo>
                  <a:pt x="5735574" y="2942368"/>
                </a:lnTo>
                <a:lnTo>
                  <a:pt x="5744909" y="2937701"/>
                </a:lnTo>
                <a:lnTo>
                  <a:pt x="5763673" y="2918936"/>
                </a:lnTo>
                <a:lnTo>
                  <a:pt x="5777770" y="2900172"/>
                </a:lnTo>
                <a:lnTo>
                  <a:pt x="5782437" y="2890838"/>
                </a:lnTo>
                <a:lnTo>
                  <a:pt x="5782437" y="2886170"/>
                </a:lnTo>
                <a:lnTo>
                  <a:pt x="5787105" y="2886170"/>
                </a:lnTo>
                <a:lnTo>
                  <a:pt x="5791772" y="2881503"/>
                </a:lnTo>
                <a:lnTo>
                  <a:pt x="5796439" y="2872169"/>
                </a:lnTo>
                <a:lnTo>
                  <a:pt x="5801106" y="2858072"/>
                </a:lnTo>
                <a:lnTo>
                  <a:pt x="5805774" y="2853404"/>
                </a:lnTo>
                <a:lnTo>
                  <a:pt x="5810441" y="2853404"/>
                </a:lnTo>
                <a:lnTo>
                  <a:pt x="5810441" y="2848737"/>
                </a:lnTo>
                <a:lnTo>
                  <a:pt x="5810441" y="2844070"/>
                </a:lnTo>
                <a:lnTo>
                  <a:pt x="5810441" y="2844070"/>
                </a:lnTo>
                <a:lnTo>
                  <a:pt x="5815108" y="2844070"/>
                </a:lnTo>
                <a:lnTo>
                  <a:pt x="5815108" y="2834640"/>
                </a:lnTo>
                <a:lnTo>
                  <a:pt x="5819775" y="2820543"/>
                </a:lnTo>
                <a:lnTo>
                  <a:pt x="5819775" y="2797112"/>
                </a:lnTo>
                <a:lnTo>
                  <a:pt x="5824442" y="2778347"/>
                </a:lnTo>
                <a:lnTo>
                  <a:pt x="5819775" y="2759583"/>
                </a:lnTo>
                <a:lnTo>
                  <a:pt x="5815108" y="2731389"/>
                </a:lnTo>
                <a:lnTo>
                  <a:pt x="5810441" y="2698528"/>
                </a:lnTo>
                <a:lnTo>
                  <a:pt x="5805774" y="2665666"/>
                </a:lnTo>
                <a:lnTo>
                  <a:pt x="5805774" y="2642235"/>
                </a:lnTo>
                <a:lnTo>
                  <a:pt x="5805774" y="2637568"/>
                </a:lnTo>
                <a:lnTo>
                  <a:pt x="5810441" y="2632901"/>
                </a:lnTo>
                <a:lnTo>
                  <a:pt x="5815108" y="2637568"/>
                </a:lnTo>
                <a:lnTo>
                  <a:pt x="5819775" y="2642235"/>
                </a:lnTo>
                <a:lnTo>
                  <a:pt x="5824442" y="2651570"/>
                </a:lnTo>
                <a:lnTo>
                  <a:pt x="5833777" y="2660904"/>
                </a:lnTo>
                <a:lnTo>
                  <a:pt x="5838444" y="2675001"/>
                </a:lnTo>
                <a:lnTo>
                  <a:pt x="5838444" y="2689098"/>
                </a:lnTo>
                <a:lnTo>
                  <a:pt x="5843112" y="2707862"/>
                </a:lnTo>
                <a:lnTo>
                  <a:pt x="5847779" y="2726627"/>
                </a:lnTo>
                <a:lnTo>
                  <a:pt x="5852446" y="2745391"/>
                </a:lnTo>
                <a:lnTo>
                  <a:pt x="5861780" y="2754725"/>
                </a:lnTo>
                <a:lnTo>
                  <a:pt x="5861780" y="2759393"/>
                </a:lnTo>
                <a:lnTo>
                  <a:pt x="5866448" y="2768822"/>
                </a:lnTo>
                <a:lnTo>
                  <a:pt x="5866448" y="2796921"/>
                </a:lnTo>
                <a:lnTo>
                  <a:pt x="5866448" y="2825115"/>
                </a:lnTo>
                <a:lnTo>
                  <a:pt x="5861780" y="2834449"/>
                </a:lnTo>
                <a:lnTo>
                  <a:pt x="5861780" y="2843879"/>
                </a:lnTo>
                <a:lnTo>
                  <a:pt x="5838349" y="2881408"/>
                </a:lnTo>
                <a:lnTo>
                  <a:pt x="5819585" y="2914269"/>
                </a:lnTo>
                <a:lnTo>
                  <a:pt x="5814917" y="2928366"/>
                </a:lnTo>
                <a:lnTo>
                  <a:pt x="5805583" y="2937796"/>
                </a:lnTo>
                <a:lnTo>
                  <a:pt x="5796249" y="2947130"/>
                </a:lnTo>
                <a:lnTo>
                  <a:pt x="5791581" y="2947130"/>
                </a:lnTo>
                <a:lnTo>
                  <a:pt x="5786914" y="2951798"/>
                </a:lnTo>
                <a:lnTo>
                  <a:pt x="5786914" y="2956465"/>
                </a:lnTo>
                <a:lnTo>
                  <a:pt x="5791581" y="2956465"/>
                </a:lnTo>
                <a:lnTo>
                  <a:pt x="5796249" y="2961132"/>
                </a:lnTo>
                <a:lnTo>
                  <a:pt x="5800916" y="2965799"/>
                </a:lnTo>
                <a:lnTo>
                  <a:pt x="5810250" y="2961132"/>
                </a:lnTo>
                <a:lnTo>
                  <a:pt x="5824347" y="2956465"/>
                </a:lnTo>
                <a:lnTo>
                  <a:pt x="5829014" y="2956465"/>
                </a:lnTo>
                <a:lnTo>
                  <a:pt x="5829014" y="2965895"/>
                </a:lnTo>
                <a:lnTo>
                  <a:pt x="5814917" y="2984659"/>
                </a:lnTo>
                <a:lnTo>
                  <a:pt x="5800821" y="2994089"/>
                </a:lnTo>
                <a:lnTo>
                  <a:pt x="5791486" y="2994089"/>
                </a:lnTo>
                <a:lnTo>
                  <a:pt x="5777389" y="2989421"/>
                </a:lnTo>
                <a:lnTo>
                  <a:pt x="5791486" y="2998851"/>
                </a:lnTo>
                <a:lnTo>
                  <a:pt x="5796153" y="3003518"/>
                </a:lnTo>
                <a:lnTo>
                  <a:pt x="5800821" y="3003518"/>
                </a:lnTo>
                <a:lnTo>
                  <a:pt x="5805488" y="3008186"/>
                </a:lnTo>
                <a:lnTo>
                  <a:pt x="5810155" y="3012853"/>
                </a:lnTo>
                <a:lnTo>
                  <a:pt x="5814822" y="3012853"/>
                </a:lnTo>
                <a:lnTo>
                  <a:pt x="5824157" y="3008186"/>
                </a:lnTo>
                <a:lnTo>
                  <a:pt x="5828824" y="2998851"/>
                </a:lnTo>
                <a:lnTo>
                  <a:pt x="5833491" y="2989421"/>
                </a:lnTo>
                <a:lnTo>
                  <a:pt x="5842826" y="2989421"/>
                </a:lnTo>
                <a:lnTo>
                  <a:pt x="5852160" y="2989421"/>
                </a:lnTo>
                <a:lnTo>
                  <a:pt x="5852160" y="2994089"/>
                </a:lnTo>
                <a:lnTo>
                  <a:pt x="5847493" y="2998756"/>
                </a:lnTo>
                <a:lnTo>
                  <a:pt x="5842826" y="3003423"/>
                </a:lnTo>
                <a:lnTo>
                  <a:pt x="5842826" y="3012758"/>
                </a:lnTo>
                <a:lnTo>
                  <a:pt x="5838158" y="3017425"/>
                </a:lnTo>
                <a:lnTo>
                  <a:pt x="5833491" y="3022092"/>
                </a:lnTo>
                <a:lnTo>
                  <a:pt x="5828824" y="3026759"/>
                </a:lnTo>
                <a:lnTo>
                  <a:pt x="5828824" y="3031427"/>
                </a:lnTo>
                <a:lnTo>
                  <a:pt x="5842921" y="3050191"/>
                </a:lnTo>
                <a:lnTo>
                  <a:pt x="5852255" y="3064288"/>
                </a:lnTo>
                <a:lnTo>
                  <a:pt x="5861590" y="3078385"/>
                </a:lnTo>
                <a:lnTo>
                  <a:pt x="5866257" y="3097149"/>
                </a:lnTo>
                <a:lnTo>
                  <a:pt x="5870924" y="3106579"/>
                </a:lnTo>
                <a:lnTo>
                  <a:pt x="5885021" y="3111246"/>
                </a:lnTo>
                <a:lnTo>
                  <a:pt x="5908453" y="3115913"/>
                </a:lnTo>
                <a:lnTo>
                  <a:pt x="5936552" y="3125343"/>
                </a:lnTo>
                <a:lnTo>
                  <a:pt x="5955316" y="3130010"/>
                </a:lnTo>
                <a:lnTo>
                  <a:pt x="5964651" y="3134678"/>
                </a:lnTo>
                <a:lnTo>
                  <a:pt x="6006846" y="3148774"/>
                </a:lnTo>
                <a:lnTo>
                  <a:pt x="6044375" y="3158204"/>
                </a:lnTo>
                <a:lnTo>
                  <a:pt x="6058472" y="3162872"/>
                </a:lnTo>
                <a:lnTo>
                  <a:pt x="6063139" y="3167539"/>
                </a:lnTo>
                <a:lnTo>
                  <a:pt x="6067806" y="3172206"/>
                </a:lnTo>
                <a:lnTo>
                  <a:pt x="6072474" y="3176873"/>
                </a:lnTo>
                <a:lnTo>
                  <a:pt x="6100572" y="3190970"/>
                </a:lnTo>
                <a:lnTo>
                  <a:pt x="6128671" y="3205067"/>
                </a:lnTo>
                <a:lnTo>
                  <a:pt x="6152103" y="3214497"/>
                </a:lnTo>
                <a:lnTo>
                  <a:pt x="6161437" y="3223832"/>
                </a:lnTo>
                <a:lnTo>
                  <a:pt x="6166104" y="3233261"/>
                </a:lnTo>
                <a:lnTo>
                  <a:pt x="6166104" y="3242596"/>
                </a:lnTo>
                <a:lnTo>
                  <a:pt x="6170771" y="3261360"/>
                </a:lnTo>
                <a:lnTo>
                  <a:pt x="6180106" y="3294221"/>
                </a:lnTo>
                <a:lnTo>
                  <a:pt x="6194203" y="3327083"/>
                </a:lnTo>
                <a:lnTo>
                  <a:pt x="6198870" y="3341180"/>
                </a:lnTo>
                <a:lnTo>
                  <a:pt x="6203537" y="3350514"/>
                </a:lnTo>
                <a:lnTo>
                  <a:pt x="6212872" y="3364611"/>
                </a:lnTo>
                <a:lnTo>
                  <a:pt x="6217539" y="3369278"/>
                </a:lnTo>
                <a:lnTo>
                  <a:pt x="6226874" y="3383375"/>
                </a:lnTo>
                <a:lnTo>
                  <a:pt x="6236208" y="3406807"/>
                </a:lnTo>
                <a:lnTo>
                  <a:pt x="6250305" y="3434906"/>
                </a:lnTo>
                <a:lnTo>
                  <a:pt x="6254973" y="3444335"/>
                </a:lnTo>
                <a:lnTo>
                  <a:pt x="6259640" y="3444335"/>
                </a:lnTo>
                <a:lnTo>
                  <a:pt x="6264307" y="3439668"/>
                </a:lnTo>
                <a:lnTo>
                  <a:pt x="6273642" y="3425571"/>
                </a:lnTo>
                <a:lnTo>
                  <a:pt x="6278309" y="3411474"/>
                </a:lnTo>
                <a:lnTo>
                  <a:pt x="6282976" y="3402045"/>
                </a:lnTo>
                <a:lnTo>
                  <a:pt x="6287643" y="3397377"/>
                </a:lnTo>
                <a:lnTo>
                  <a:pt x="6292310" y="3397377"/>
                </a:lnTo>
                <a:lnTo>
                  <a:pt x="6296978" y="3402045"/>
                </a:lnTo>
                <a:lnTo>
                  <a:pt x="6296978" y="3416141"/>
                </a:lnTo>
                <a:lnTo>
                  <a:pt x="6296978" y="3434906"/>
                </a:lnTo>
                <a:lnTo>
                  <a:pt x="6301645" y="3453670"/>
                </a:lnTo>
                <a:lnTo>
                  <a:pt x="6301645" y="3477101"/>
                </a:lnTo>
                <a:lnTo>
                  <a:pt x="6301645" y="3495866"/>
                </a:lnTo>
                <a:lnTo>
                  <a:pt x="6306312" y="3509963"/>
                </a:lnTo>
                <a:lnTo>
                  <a:pt x="6306312" y="3514630"/>
                </a:lnTo>
                <a:lnTo>
                  <a:pt x="6310980" y="3523964"/>
                </a:lnTo>
                <a:lnTo>
                  <a:pt x="6315647" y="3538061"/>
                </a:lnTo>
                <a:lnTo>
                  <a:pt x="6320314" y="3570923"/>
                </a:lnTo>
                <a:lnTo>
                  <a:pt x="6324981" y="3594354"/>
                </a:lnTo>
                <a:lnTo>
                  <a:pt x="6334316" y="3617786"/>
                </a:lnTo>
                <a:lnTo>
                  <a:pt x="6343650" y="3641217"/>
                </a:lnTo>
                <a:lnTo>
                  <a:pt x="6357747" y="3674078"/>
                </a:lnTo>
                <a:lnTo>
                  <a:pt x="6362414" y="3683413"/>
                </a:lnTo>
                <a:lnTo>
                  <a:pt x="6362414" y="3688080"/>
                </a:lnTo>
                <a:lnTo>
                  <a:pt x="6367082" y="3692747"/>
                </a:lnTo>
                <a:lnTo>
                  <a:pt x="6371749" y="3702082"/>
                </a:lnTo>
                <a:lnTo>
                  <a:pt x="6381083" y="3711416"/>
                </a:lnTo>
                <a:lnTo>
                  <a:pt x="6381083" y="3716084"/>
                </a:lnTo>
                <a:lnTo>
                  <a:pt x="6385751" y="3720751"/>
                </a:lnTo>
                <a:lnTo>
                  <a:pt x="6385751" y="3725418"/>
                </a:lnTo>
                <a:lnTo>
                  <a:pt x="6390418" y="3734753"/>
                </a:lnTo>
                <a:lnTo>
                  <a:pt x="6390418" y="3744087"/>
                </a:lnTo>
                <a:lnTo>
                  <a:pt x="6390418" y="3748754"/>
                </a:lnTo>
                <a:lnTo>
                  <a:pt x="6395085" y="3758184"/>
                </a:lnTo>
                <a:lnTo>
                  <a:pt x="6399753" y="3767519"/>
                </a:lnTo>
                <a:lnTo>
                  <a:pt x="6409087" y="3800380"/>
                </a:lnTo>
                <a:lnTo>
                  <a:pt x="6418421" y="3828574"/>
                </a:lnTo>
                <a:lnTo>
                  <a:pt x="6423089" y="3837908"/>
                </a:lnTo>
                <a:lnTo>
                  <a:pt x="6427756" y="3842576"/>
                </a:lnTo>
                <a:lnTo>
                  <a:pt x="6432423" y="3847243"/>
                </a:lnTo>
                <a:lnTo>
                  <a:pt x="6432423" y="3856578"/>
                </a:lnTo>
                <a:lnTo>
                  <a:pt x="6432423" y="3866007"/>
                </a:lnTo>
                <a:lnTo>
                  <a:pt x="6437090" y="3870674"/>
                </a:lnTo>
                <a:lnTo>
                  <a:pt x="6441758" y="3875341"/>
                </a:lnTo>
                <a:lnTo>
                  <a:pt x="6446425" y="3880009"/>
                </a:lnTo>
                <a:lnTo>
                  <a:pt x="6451093" y="3894106"/>
                </a:lnTo>
                <a:lnTo>
                  <a:pt x="6465189" y="3931634"/>
                </a:lnTo>
                <a:lnTo>
                  <a:pt x="6469856" y="3955066"/>
                </a:lnTo>
                <a:lnTo>
                  <a:pt x="6474524" y="3973830"/>
                </a:lnTo>
                <a:lnTo>
                  <a:pt x="6479191" y="3992595"/>
                </a:lnTo>
                <a:lnTo>
                  <a:pt x="6483858" y="4006691"/>
                </a:lnTo>
                <a:lnTo>
                  <a:pt x="6479191" y="4016026"/>
                </a:lnTo>
                <a:lnTo>
                  <a:pt x="6474524" y="4020693"/>
                </a:lnTo>
                <a:lnTo>
                  <a:pt x="6479191" y="4034790"/>
                </a:lnTo>
                <a:lnTo>
                  <a:pt x="6479191" y="4048887"/>
                </a:lnTo>
                <a:lnTo>
                  <a:pt x="6479191" y="4062984"/>
                </a:lnTo>
                <a:lnTo>
                  <a:pt x="6479191" y="4067651"/>
                </a:lnTo>
                <a:lnTo>
                  <a:pt x="6469856" y="4062984"/>
                </a:lnTo>
                <a:lnTo>
                  <a:pt x="6465189" y="4053554"/>
                </a:lnTo>
                <a:lnTo>
                  <a:pt x="6465189" y="4044220"/>
                </a:lnTo>
                <a:lnTo>
                  <a:pt x="6465189" y="4034790"/>
                </a:lnTo>
                <a:lnTo>
                  <a:pt x="6460522" y="4025456"/>
                </a:lnTo>
                <a:lnTo>
                  <a:pt x="6455855" y="3997262"/>
                </a:lnTo>
                <a:lnTo>
                  <a:pt x="6446520" y="3969068"/>
                </a:lnTo>
                <a:lnTo>
                  <a:pt x="6441853" y="3959733"/>
                </a:lnTo>
                <a:lnTo>
                  <a:pt x="6437186" y="3955066"/>
                </a:lnTo>
                <a:lnTo>
                  <a:pt x="6432519" y="3936302"/>
                </a:lnTo>
                <a:lnTo>
                  <a:pt x="6427852" y="3931634"/>
                </a:lnTo>
                <a:lnTo>
                  <a:pt x="6427852" y="3931634"/>
                </a:lnTo>
                <a:lnTo>
                  <a:pt x="6423184" y="3922205"/>
                </a:lnTo>
                <a:lnTo>
                  <a:pt x="6418517" y="3917537"/>
                </a:lnTo>
                <a:lnTo>
                  <a:pt x="6418517" y="3908203"/>
                </a:lnTo>
                <a:lnTo>
                  <a:pt x="6404420" y="3880009"/>
                </a:lnTo>
                <a:lnTo>
                  <a:pt x="6385655" y="3842480"/>
                </a:lnTo>
                <a:lnTo>
                  <a:pt x="6371558" y="3809619"/>
                </a:lnTo>
                <a:lnTo>
                  <a:pt x="6357557" y="3790855"/>
                </a:lnTo>
                <a:lnTo>
                  <a:pt x="6352889" y="3781520"/>
                </a:lnTo>
                <a:lnTo>
                  <a:pt x="6352889" y="3772186"/>
                </a:lnTo>
                <a:lnTo>
                  <a:pt x="6348222" y="3767519"/>
                </a:lnTo>
                <a:lnTo>
                  <a:pt x="6338888" y="3762851"/>
                </a:lnTo>
                <a:lnTo>
                  <a:pt x="6334221" y="3767519"/>
                </a:lnTo>
                <a:lnTo>
                  <a:pt x="6324886" y="3772186"/>
                </a:lnTo>
                <a:lnTo>
                  <a:pt x="6329553" y="3767519"/>
                </a:lnTo>
                <a:lnTo>
                  <a:pt x="6329553" y="3762851"/>
                </a:lnTo>
                <a:lnTo>
                  <a:pt x="6324886" y="3758184"/>
                </a:lnTo>
                <a:lnTo>
                  <a:pt x="6320219" y="3762851"/>
                </a:lnTo>
                <a:lnTo>
                  <a:pt x="6324886" y="3772186"/>
                </a:lnTo>
                <a:lnTo>
                  <a:pt x="6334221" y="3772186"/>
                </a:lnTo>
                <a:lnTo>
                  <a:pt x="6338888" y="3772186"/>
                </a:lnTo>
                <a:lnTo>
                  <a:pt x="6338888" y="3786283"/>
                </a:lnTo>
                <a:lnTo>
                  <a:pt x="6338888" y="3795713"/>
                </a:lnTo>
                <a:lnTo>
                  <a:pt x="6343555" y="3814477"/>
                </a:lnTo>
                <a:lnTo>
                  <a:pt x="6343555" y="3852005"/>
                </a:lnTo>
                <a:lnTo>
                  <a:pt x="6348222" y="3880199"/>
                </a:lnTo>
                <a:lnTo>
                  <a:pt x="6348222" y="3908393"/>
                </a:lnTo>
                <a:lnTo>
                  <a:pt x="6348222" y="3974116"/>
                </a:lnTo>
                <a:lnTo>
                  <a:pt x="6343555" y="4035076"/>
                </a:lnTo>
                <a:lnTo>
                  <a:pt x="6343555" y="4058507"/>
                </a:lnTo>
                <a:lnTo>
                  <a:pt x="6343555" y="4072604"/>
                </a:lnTo>
                <a:lnTo>
                  <a:pt x="6338888" y="4133564"/>
                </a:lnTo>
                <a:lnTo>
                  <a:pt x="6338888" y="4185190"/>
                </a:lnTo>
                <a:lnTo>
                  <a:pt x="6334221" y="4218051"/>
                </a:lnTo>
                <a:lnTo>
                  <a:pt x="6329553" y="4227481"/>
                </a:lnTo>
                <a:lnTo>
                  <a:pt x="6329553" y="4232148"/>
                </a:lnTo>
                <a:lnTo>
                  <a:pt x="6324886" y="4241483"/>
                </a:lnTo>
                <a:lnTo>
                  <a:pt x="6320219" y="4255580"/>
                </a:lnTo>
                <a:lnTo>
                  <a:pt x="6320219" y="4269677"/>
                </a:lnTo>
                <a:lnTo>
                  <a:pt x="6324886" y="4265009"/>
                </a:lnTo>
                <a:lnTo>
                  <a:pt x="6329553" y="4260342"/>
                </a:lnTo>
                <a:lnTo>
                  <a:pt x="6329553" y="4265009"/>
                </a:lnTo>
                <a:lnTo>
                  <a:pt x="6329553" y="4274344"/>
                </a:lnTo>
                <a:lnTo>
                  <a:pt x="6324886" y="4283774"/>
                </a:lnTo>
                <a:lnTo>
                  <a:pt x="6324886" y="4288441"/>
                </a:lnTo>
                <a:lnTo>
                  <a:pt x="6315551" y="4288441"/>
                </a:lnTo>
                <a:lnTo>
                  <a:pt x="6302788" y="4278821"/>
                </a:lnTo>
                <a:close/>
                <a:moveTo>
                  <a:pt x="6344984" y="3955161"/>
                </a:moveTo>
                <a:lnTo>
                  <a:pt x="6340317" y="3945731"/>
                </a:lnTo>
                <a:lnTo>
                  <a:pt x="6340317" y="3945731"/>
                </a:lnTo>
                <a:lnTo>
                  <a:pt x="6335649" y="3950399"/>
                </a:lnTo>
                <a:lnTo>
                  <a:pt x="6340317" y="3955066"/>
                </a:lnTo>
                <a:lnTo>
                  <a:pt x="6340317" y="3959733"/>
                </a:lnTo>
                <a:lnTo>
                  <a:pt x="6344984" y="3955161"/>
                </a:lnTo>
                <a:close/>
                <a:moveTo>
                  <a:pt x="6330982" y="3786188"/>
                </a:moveTo>
                <a:lnTo>
                  <a:pt x="6330982" y="3786188"/>
                </a:lnTo>
                <a:lnTo>
                  <a:pt x="6326315" y="3790855"/>
                </a:lnTo>
                <a:lnTo>
                  <a:pt x="6330982" y="3800285"/>
                </a:lnTo>
                <a:lnTo>
                  <a:pt x="6330982" y="3795617"/>
                </a:lnTo>
                <a:lnTo>
                  <a:pt x="6330982" y="3786188"/>
                </a:lnTo>
                <a:close/>
                <a:moveTo>
                  <a:pt x="5628037" y="3354610"/>
                </a:moveTo>
                <a:lnTo>
                  <a:pt x="5623370" y="3349943"/>
                </a:lnTo>
                <a:lnTo>
                  <a:pt x="5618703" y="3354610"/>
                </a:lnTo>
                <a:lnTo>
                  <a:pt x="5614035" y="3359277"/>
                </a:lnTo>
                <a:lnTo>
                  <a:pt x="5623370" y="3359277"/>
                </a:lnTo>
                <a:lnTo>
                  <a:pt x="5628037" y="3354610"/>
                </a:lnTo>
                <a:lnTo>
                  <a:pt x="5628037" y="3354610"/>
                </a:lnTo>
                <a:close/>
                <a:moveTo>
                  <a:pt x="5567077" y="3284220"/>
                </a:moveTo>
                <a:lnTo>
                  <a:pt x="5571744" y="3279553"/>
                </a:lnTo>
                <a:lnTo>
                  <a:pt x="5571744" y="3279553"/>
                </a:lnTo>
                <a:lnTo>
                  <a:pt x="5557647" y="3284220"/>
                </a:lnTo>
                <a:lnTo>
                  <a:pt x="5552980" y="3288887"/>
                </a:lnTo>
                <a:lnTo>
                  <a:pt x="5557647" y="3288887"/>
                </a:lnTo>
                <a:lnTo>
                  <a:pt x="5567077" y="3284220"/>
                </a:lnTo>
                <a:close/>
                <a:moveTo>
                  <a:pt x="5548408" y="3274790"/>
                </a:moveTo>
                <a:lnTo>
                  <a:pt x="5557742" y="3270123"/>
                </a:lnTo>
                <a:lnTo>
                  <a:pt x="5562410" y="3265456"/>
                </a:lnTo>
                <a:lnTo>
                  <a:pt x="5567077" y="3260789"/>
                </a:lnTo>
                <a:lnTo>
                  <a:pt x="5576412" y="3256121"/>
                </a:lnTo>
                <a:lnTo>
                  <a:pt x="5585746" y="3256121"/>
                </a:lnTo>
                <a:lnTo>
                  <a:pt x="5581079" y="3260789"/>
                </a:lnTo>
                <a:lnTo>
                  <a:pt x="5576412" y="3265456"/>
                </a:lnTo>
                <a:lnTo>
                  <a:pt x="5585746" y="3260789"/>
                </a:lnTo>
                <a:lnTo>
                  <a:pt x="5595080" y="3260789"/>
                </a:lnTo>
                <a:lnTo>
                  <a:pt x="5613845" y="3251359"/>
                </a:lnTo>
                <a:lnTo>
                  <a:pt x="5632609" y="3246691"/>
                </a:lnTo>
                <a:lnTo>
                  <a:pt x="5641944" y="3242024"/>
                </a:lnTo>
                <a:lnTo>
                  <a:pt x="5651278" y="3237357"/>
                </a:lnTo>
                <a:lnTo>
                  <a:pt x="5665280" y="3232690"/>
                </a:lnTo>
                <a:lnTo>
                  <a:pt x="5688711" y="3218593"/>
                </a:lnTo>
                <a:lnTo>
                  <a:pt x="5702713" y="3209258"/>
                </a:lnTo>
                <a:lnTo>
                  <a:pt x="5712048" y="3199924"/>
                </a:lnTo>
                <a:lnTo>
                  <a:pt x="5721382" y="3185827"/>
                </a:lnTo>
                <a:lnTo>
                  <a:pt x="5721382" y="3181160"/>
                </a:lnTo>
                <a:lnTo>
                  <a:pt x="5726049" y="3181160"/>
                </a:lnTo>
                <a:lnTo>
                  <a:pt x="5726049" y="3176492"/>
                </a:lnTo>
                <a:lnTo>
                  <a:pt x="5730717" y="3171825"/>
                </a:lnTo>
                <a:lnTo>
                  <a:pt x="5735384" y="3162395"/>
                </a:lnTo>
                <a:lnTo>
                  <a:pt x="5749481" y="3152966"/>
                </a:lnTo>
                <a:lnTo>
                  <a:pt x="5758815" y="3143631"/>
                </a:lnTo>
                <a:lnTo>
                  <a:pt x="5763483" y="3138964"/>
                </a:lnTo>
                <a:lnTo>
                  <a:pt x="5768150" y="3129534"/>
                </a:lnTo>
                <a:lnTo>
                  <a:pt x="5777484" y="3115437"/>
                </a:lnTo>
                <a:lnTo>
                  <a:pt x="5786819" y="3096673"/>
                </a:lnTo>
                <a:lnTo>
                  <a:pt x="5786819" y="3115437"/>
                </a:lnTo>
                <a:lnTo>
                  <a:pt x="5782151" y="3129534"/>
                </a:lnTo>
                <a:lnTo>
                  <a:pt x="5777484" y="3138964"/>
                </a:lnTo>
                <a:lnTo>
                  <a:pt x="5777484" y="3148298"/>
                </a:lnTo>
                <a:lnTo>
                  <a:pt x="5777484" y="3157728"/>
                </a:lnTo>
                <a:lnTo>
                  <a:pt x="5772817" y="3171825"/>
                </a:lnTo>
                <a:lnTo>
                  <a:pt x="5768150" y="3185922"/>
                </a:lnTo>
                <a:lnTo>
                  <a:pt x="5754053" y="3200019"/>
                </a:lnTo>
                <a:lnTo>
                  <a:pt x="5749385" y="3204686"/>
                </a:lnTo>
                <a:lnTo>
                  <a:pt x="5735289" y="3209354"/>
                </a:lnTo>
                <a:lnTo>
                  <a:pt x="5711857" y="3223451"/>
                </a:lnTo>
                <a:lnTo>
                  <a:pt x="5693093" y="3237548"/>
                </a:lnTo>
                <a:lnTo>
                  <a:pt x="5693093" y="3246978"/>
                </a:lnTo>
                <a:lnTo>
                  <a:pt x="5702427" y="3242310"/>
                </a:lnTo>
                <a:lnTo>
                  <a:pt x="5730526" y="3237643"/>
                </a:lnTo>
                <a:lnTo>
                  <a:pt x="5749290" y="3228213"/>
                </a:lnTo>
                <a:lnTo>
                  <a:pt x="5758625" y="3228213"/>
                </a:lnTo>
                <a:lnTo>
                  <a:pt x="5758625" y="3228213"/>
                </a:lnTo>
                <a:lnTo>
                  <a:pt x="5763292" y="3223546"/>
                </a:lnTo>
                <a:lnTo>
                  <a:pt x="5772626" y="3223546"/>
                </a:lnTo>
                <a:lnTo>
                  <a:pt x="5781961" y="3214211"/>
                </a:lnTo>
                <a:lnTo>
                  <a:pt x="5786628" y="3218879"/>
                </a:lnTo>
                <a:lnTo>
                  <a:pt x="5791296" y="3223546"/>
                </a:lnTo>
                <a:lnTo>
                  <a:pt x="5795963" y="3218879"/>
                </a:lnTo>
                <a:lnTo>
                  <a:pt x="5800630" y="3209544"/>
                </a:lnTo>
                <a:lnTo>
                  <a:pt x="5800630" y="3204877"/>
                </a:lnTo>
                <a:lnTo>
                  <a:pt x="5795963" y="3209544"/>
                </a:lnTo>
                <a:lnTo>
                  <a:pt x="5791296" y="3218879"/>
                </a:lnTo>
                <a:lnTo>
                  <a:pt x="5786628" y="3209544"/>
                </a:lnTo>
                <a:lnTo>
                  <a:pt x="5786628" y="3200210"/>
                </a:lnTo>
                <a:lnTo>
                  <a:pt x="5786628" y="3195542"/>
                </a:lnTo>
                <a:lnTo>
                  <a:pt x="5791296" y="3186113"/>
                </a:lnTo>
                <a:lnTo>
                  <a:pt x="5791296" y="3176778"/>
                </a:lnTo>
                <a:lnTo>
                  <a:pt x="5795963" y="3162681"/>
                </a:lnTo>
                <a:lnTo>
                  <a:pt x="5805297" y="3148584"/>
                </a:lnTo>
                <a:lnTo>
                  <a:pt x="5805297" y="3139249"/>
                </a:lnTo>
                <a:lnTo>
                  <a:pt x="5805297" y="3134582"/>
                </a:lnTo>
                <a:lnTo>
                  <a:pt x="5809964" y="3125153"/>
                </a:lnTo>
                <a:lnTo>
                  <a:pt x="5814632" y="3101721"/>
                </a:lnTo>
                <a:lnTo>
                  <a:pt x="5809964" y="3092291"/>
                </a:lnTo>
                <a:lnTo>
                  <a:pt x="5800630" y="3087624"/>
                </a:lnTo>
                <a:lnTo>
                  <a:pt x="5795963" y="3087624"/>
                </a:lnTo>
                <a:lnTo>
                  <a:pt x="5795963" y="3073527"/>
                </a:lnTo>
                <a:lnTo>
                  <a:pt x="5795963" y="3064097"/>
                </a:lnTo>
                <a:lnTo>
                  <a:pt x="5795963" y="3054763"/>
                </a:lnTo>
                <a:lnTo>
                  <a:pt x="5791296" y="3054763"/>
                </a:lnTo>
                <a:lnTo>
                  <a:pt x="5800630" y="3054763"/>
                </a:lnTo>
                <a:lnTo>
                  <a:pt x="5805297" y="3054763"/>
                </a:lnTo>
                <a:lnTo>
                  <a:pt x="5805297" y="3050096"/>
                </a:lnTo>
                <a:lnTo>
                  <a:pt x="5805297" y="3045428"/>
                </a:lnTo>
                <a:lnTo>
                  <a:pt x="5809964" y="3036094"/>
                </a:lnTo>
                <a:lnTo>
                  <a:pt x="5809964" y="3031427"/>
                </a:lnTo>
                <a:lnTo>
                  <a:pt x="5805297" y="3036094"/>
                </a:lnTo>
                <a:lnTo>
                  <a:pt x="5800630" y="3040761"/>
                </a:lnTo>
                <a:lnTo>
                  <a:pt x="5800630" y="3040761"/>
                </a:lnTo>
                <a:lnTo>
                  <a:pt x="5800630" y="3040761"/>
                </a:lnTo>
                <a:lnTo>
                  <a:pt x="5791296" y="3045428"/>
                </a:lnTo>
                <a:lnTo>
                  <a:pt x="5786628" y="3054858"/>
                </a:lnTo>
                <a:lnTo>
                  <a:pt x="5772531" y="3064193"/>
                </a:lnTo>
                <a:lnTo>
                  <a:pt x="5758434" y="3073622"/>
                </a:lnTo>
                <a:lnTo>
                  <a:pt x="5735003" y="3092387"/>
                </a:lnTo>
                <a:lnTo>
                  <a:pt x="5716239" y="3106484"/>
                </a:lnTo>
                <a:lnTo>
                  <a:pt x="5706904" y="3111151"/>
                </a:lnTo>
                <a:lnTo>
                  <a:pt x="5697569" y="3115818"/>
                </a:lnTo>
                <a:lnTo>
                  <a:pt x="5683473" y="3129915"/>
                </a:lnTo>
                <a:lnTo>
                  <a:pt x="5669376" y="3139345"/>
                </a:lnTo>
                <a:lnTo>
                  <a:pt x="5660041" y="3148679"/>
                </a:lnTo>
                <a:lnTo>
                  <a:pt x="5650706" y="3148679"/>
                </a:lnTo>
                <a:lnTo>
                  <a:pt x="5641372" y="3158109"/>
                </a:lnTo>
                <a:lnTo>
                  <a:pt x="5622608" y="3167539"/>
                </a:lnTo>
                <a:lnTo>
                  <a:pt x="5603844" y="3176969"/>
                </a:lnTo>
                <a:lnTo>
                  <a:pt x="5589842" y="3181636"/>
                </a:lnTo>
                <a:lnTo>
                  <a:pt x="5575745" y="3181636"/>
                </a:lnTo>
                <a:lnTo>
                  <a:pt x="5552313" y="3191066"/>
                </a:lnTo>
                <a:lnTo>
                  <a:pt x="5533549" y="3200495"/>
                </a:lnTo>
                <a:lnTo>
                  <a:pt x="5519452" y="3209830"/>
                </a:lnTo>
                <a:lnTo>
                  <a:pt x="5514785" y="3209830"/>
                </a:lnTo>
                <a:lnTo>
                  <a:pt x="5505450" y="3214497"/>
                </a:lnTo>
                <a:lnTo>
                  <a:pt x="5500783" y="3214497"/>
                </a:lnTo>
                <a:lnTo>
                  <a:pt x="5496116" y="3214497"/>
                </a:lnTo>
                <a:lnTo>
                  <a:pt x="5491449" y="3219164"/>
                </a:lnTo>
                <a:lnTo>
                  <a:pt x="5486781" y="3223832"/>
                </a:lnTo>
                <a:lnTo>
                  <a:pt x="5477447" y="3223832"/>
                </a:lnTo>
                <a:lnTo>
                  <a:pt x="5477447" y="3223832"/>
                </a:lnTo>
                <a:lnTo>
                  <a:pt x="5477447" y="3228499"/>
                </a:lnTo>
                <a:lnTo>
                  <a:pt x="5472780" y="3237929"/>
                </a:lnTo>
                <a:lnTo>
                  <a:pt x="5468112" y="3242596"/>
                </a:lnTo>
                <a:lnTo>
                  <a:pt x="5472780" y="3247263"/>
                </a:lnTo>
                <a:lnTo>
                  <a:pt x="5472780" y="3247263"/>
                </a:lnTo>
                <a:lnTo>
                  <a:pt x="5472780" y="3251930"/>
                </a:lnTo>
                <a:lnTo>
                  <a:pt x="5477447" y="3256598"/>
                </a:lnTo>
                <a:lnTo>
                  <a:pt x="5482114" y="3256598"/>
                </a:lnTo>
                <a:lnTo>
                  <a:pt x="5491449" y="3256598"/>
                </a:lnTo>
                <a:lnTo>
                  <a:pt x="5496116" y="3251930"/>
                </a:lnTo>
                <a:lnTo>
                  <a:pt x="5505450" y="3251930"/>
                </a:lnTo>
                <a:lnTo>
                  <a:pt x="5505450" y="3256598"/>
                </a:lnTo>
                <a:lnTo>
                  <a:pt x="5500783" y="3261265"/>
                </a:lnTo>
                <a:lnTo>
                  <a:pt x="5496116" y="3265932"/>
                </a:lnTo>
                <a:lnTo>
                  <a:pt x="5510213" y="3265932"/>
                </a:lnTo>
                <a:lnTo>
                  <a:pt x="5524310" y="3261265"/>
                </a:lnTo>
                <a:lnTo>
                  <a:pt x="5533644" y="3256598"/>
                </a:lnTo>
                <a:lnTo>
                  <a:pt x="5542979" y="3256598"/>
                </a:lnTo>
                <a:lnTo>
                  <a:pt x="5542979" y="3261265"/>
                </a:lnTo>
                <a:lnTo>
                  <a:pt x="5538312" y="3265932"/>
                </a:lnTo>
                <a:lnTo>
                  <a:pt x="5528977" y="3270599"/>
                </a:lnTo>
                <a:lnTo>
                  <a:pt x="5524310" y="3280029"/>
                </a:lnTo>
                <a:lnTo>
                  <a:pt x="5524310" y="3280029"/>
                </a:lnTo>
                <a:lnTo>
                  <a:pt x="5538407" y="3275362"/>
                </a:lnTo>
                <a:lnTo>
                  <a:pt x="5548408" y="3275362"/>
                </a:lnTo>
                <a:close/>
                <a:moveTo>
                  <a:pt x="5679568" y="3176302"/>
                </a:moveTo>
                <a:lnTo>
                  <a:pt x="5679568" y="3166872"/>
                </a:lnTo>
                <a:lnTo>
                  <a:pt x="5684235" y="3162205"/>
                </a:lnTo>
                <a:lnTo>
                  <a:pt x="5688902" y="3157538"/>
                </a:lnTo>
                <a:lnTo>
                  <a:pt x="5693569" y="3152870"/>
                </a:lnTo>
                <a:lnTo>
                  <a:pt x="5693569" y="3157538"/>
                </a:lnTo>
                <a:lnTo>
                  <a:pt x="5698236" y="3166967"/>
                </a:lnTo>
                <a:lnTo>
                  <a:pt x="5688902" y="3181064"/>
                </a:lnTo>
                <a:lnTo>
                  <a:pt x="5684235" y="3181064"/>
                </a:lnTo>
                <a:lnTo>
                  <a:pt x="5679568" y="3176302"/>
                </a:lnTo>
                <a:close/>
                <a:moveTo>
                  <a:pt x="5735765" y="3129344"/>
                </a:moveTo>
                <a:lnTo>
                  <a:pt x="5735765" y="3124676"/>
                </a:lnTo>
                <a:lnTo>
                  <a:pt x="5740432" y="3115247"/>
                </a:lnTo>
                <a:lnTo>
                  <a:pt x="5749767" y="3115247"/>
                </a:lnTo>
                <a:lnTo>
                  <a:pt x="5749767" y="3119914"/>
                </a:lnTo>
                <a:lnTo>
                  <a:pt x="5740432" y="3129344"/>
                </a:lnTo>
                <a:lnTo>
                  <a:pt x="5735765" y="3129344"/>
                </a:lnTo>
                <a:lnTo>
                  <a:pt x="5735765" y="3129344"/>
                </a:lnTo>
                <a:close/>
                <a:moveTo>
                  <a:pt x="5777960" y="3087148"/>
                </a:moveTo>
                <a:lnTo>
                  <a:pt x="5777960" y="3082481"/>
                </a:lnTo>
                <a:lnTo>
                  <a:pt x="5782628" y="3077813"/>
                </a:lnTo>
                <a:lnTo>
                  <a:pt x="5787295" y="3082481"/>
                </a:lnTo>
                <a:lnTo>
                  <a:pt x="5787295" y="3087148"/>
                </a:lnTo>
                <a:lnTo>
                  <a:pt x="5787295" y="3091815"/>
                </a:lnTo>
                <a:lnTo>
                  <a:pt x="5782628" y="3091815"/>
                </a:lnTo>
                <a:lnTo>
                  <a:pt x="5777960" y="3091815"/>
                </a:lnTo>
                <a:lnTo>
                  <a:pt x="5777960" y="3087148"/>
                </a:lnTo>
                <a:close/>
                <a:moveTo>
                  <a:pt x="5253133" y="3246691"/>
                </a:moveTo>
                <a:lnTo>
                  <a:pt x="5248466" y="3242024"/>
                </a:lnTo>
                <a:lnTo>
                  <a:pt x="5248466" y="3246691"/>
                </a:lnTo>
                <a:lnTo>
                  <a:pt x="5253133" y="3251359"/>
                </a:lnTo>
                <a:lnTo>
                  <a:pt x="5257800" y="3256026"/>
                </a:lnTo>
                <a:lnTo>
                  <a:pt x="5253133" y="3246691"/>
                </a:lnTo>
                <a:close/>
                <a:moveTo>
                  <a:pt x="5473351" y="3232595"/>
                </a:moveTo>
                <a:lnTo>
                  <a:pt x="5468684" y="3227928"/>
                </a:lnTo>
                <a:lnTo>
                  <a:pt x="5464017" y="3232595"/>
                </a:lnTo>
                <a:lnTo>
                  <a:pt x="5468684" y="3237262"/>
                </a:lnTo>
                <a:lnTo>
                  <a:pt x="5473351" y="3232595"/>
                </a:lnTo>
                <a:close/>
                <a:moveTo>
                  <a:pt x="5468684" y="3209163"/>
                </a:moveTo>
                <a:lnTo>
                  <a:pt x="5473351" y="3209163"/>
                </a:lnTo>
                <a:lnTo>
                  <a:pt x="5473351" y="3204496"/>
                </a:lnTo>
                <a:lnTo>
                  <a:pt x="5468684" y="3204496"/>
                </a:lnTo>
                <a:lnTo>
                  <a:pt x="5459349" y="3209163"/>
                </a:lnTo>
                <a:lnTo>
                  <a:pt x="5454682" y="3209163"/>
                </a:lnTo>
                <a:lnTo>
                  <a:pt x="5454682" y="3213830"/>
                </a:lnTo>
                <a:lnTo>
                  <a:pt x="5459349" y="3218498"/>
                </a:lnTo>
                <a:lnTo>
                  <a:pt x="5459349" y="3213830"/>
                </a:lnTo>
                <a:lnTo>
                  <a:pt x="5468684" y="3209163"/>
                </a:lnTo>
                <a:close/>
                <a:moveTo>
                  <a:pt x="5768626" y="3157538"/>
                </a:moveTo>
                <a:lnTo>
                  <a:pt x="5768626" y="3157538"/>
                </a:lnTo>
                <a:lnTo>
                  <a:pt x="5763959" y="3162205"/>
                </a:lnTo>
                <a:lnTo>
                  <a:pt x="5759292" y="3176302"/>
                </a:lnTo>
                <a:lnTo>
                  <a:pt x="5759292" y="3176302"/>
                </a:lnTo>
                <a:lnTo>
                  <a:pt x="5763959" y="3171635"/>
                </a:lnTo>
                <a:lnTo>
                  <a:pt x="5768626" y="3162205"/>
                </a:lnTo>
                <a:lnTo>
                  <a:pt x="5768626" y="3157538"/>
                </a:lnTo>
                <a:close/>
                <a:moveTo>
                  <a:pt x="6565297" y="3814382"/>
                </a:moveTo>
                <a:lnTo>
                  <a:pt x="6565297" y="3753422"/>
                </a:lnTo>
                <a:lnTo>
                  <a:pt x="6565297" y="3697129"/>
                </a:lnTo>
                <a:lnTo>
                  <a:pt x="6565297" y="3650171"/>
                </a:lnTo>
                <a:lnTo>
                  <a:pt x="6565297" y="3607975"/>
                </a:lnTo>
                <a:lnTo>
                  <a:pt x="6565297" y="3570446"/>
                </a:lnTo>
                <a:lnTo>
                  <a:pt x="6565297" y="3537585"/>
                </a:lnTo>
                <a:lnTo>
                  <a:pt x="6565297" y="3490627"/>
                </a:lnTo>
                <a:lnTo>
                  <a:pt x="6565297" y="3453098"/>
                </a:lnTo>
                <a:lnTo>
                  <a:pt x="6565297" y="3429667"/>
                </a:lnTo>
                <a:lnTo>
                  <a:pt x="6560630" y="3410903"/>
                </a:lnTo>
                <a:lnTo>
                  <a:pt x="6560630" y="3401473"/>
                </a:lnTo>
                <a:lnTo>
                  <a:pt x="6551295" y="3373374"/>
                </a:lnTo>
                <a:lnTo>
                  <a:pt x="6551295" y="3340513"/>
                </a:lnTo>
                <a:lnTo>
                  <a:pt x="6541961" y="3298317"/>
                </a:lnTo>
                <a:lnTo>
                  <a:pt x="6527864" y="3251359"/>
                </a:lnTo>
                <a:lnTo>
                  <a:pt x="6523196" y="3242024"/>
                </a:lnTo>
                <a:lnTo>
                  <a:pt x="6523196" y="3232690"/>
                </a:lnTo>
                <a:lnTo>
                  <a:pt x="6518529" y="3223260"/>
                </a:lnTo>
                <a:lnTo>
                  <a:pt x="6509195" y="3213926"/>
                </a:lnTo>
                <a:lnTo>
                  <a:pt x="6499860" y="3199829"/>
                </a:lnTo>
                <a:lnTo>
                  <a:pt x="6490526" y="3190399"/>
                </a:lnTo>
                <a:lnTo>
                  <a:pt x="6490526" y="3180969"/>
                </a:lnTo>
                <a:lnTo>
                  <a:pt x="6485858" y="3180969"/>
                </a:lnTo>
                <a:lnTo>
                  <a:pt x="6481191" y="3171635"/>
                </a:lnTo>
                <a:lnTo>
                  <a:pt x="6476524" y="3166967"/>
                </a:lnTo>
                <a:lnTo>
                  <a:pt x="6471857" y="3157538"/>
                </a:lnTo>
                <a:lnTo>
                  <a:pt x="6448425" y="3134106"/>
                </a:lnTo>
                <a:lnTo>
                  <a:pt x="6424994" y="3101245"/>
                </a:lnTo>
                <a:lnTo>
                  <a:pt x="6401562" y="3073051"/>
                </a:lnTo>
                <a:lnTo>
                  <a:pt x="6392228" y="3054287"/>
                </a:lnTo>
                <a:lnTo>
                  <a:pt x="6382893" y="3044857"/>
                </a:lnTo>
                <a:lnTo>
                  <a:pt x="6378226" y="3040190"/>
                </a:lnTo>
                <a:lnTo>
                  <a:pt x="6378226" y="3030855"/>
                </a:lnTo>
                <a:lnTo>
                  <a:pt x="6373559" y="3030855"/>
                </a:lnTo>
                <a:lnTo>
                  <a:pt x="6364224" y="3021425"/>
                </a:lnTo>
                <a:lnTo>
                  <a:pt x="6350127" y="2997994"/>
                </a:lnTo>
                <a:lnTo>
                  <a:pt x="6331363" y="2969800"/>
                </a:lnTo>
                <a:lnTo>
                  <a:pt x="6317266" y="2955703"/>
                </a:lnTo>
                <a:lnTo>
                  <a:pt x="6312599" y="2946273"/>
                </a:lnTo>
                <a:lnTo>
                  <a:pt x="6298502" y="2927509"/>
                </a:lnTo>
                <a:lnTo>
                  <a:pt x="6289168" y="2913412"/>
                </a:lnTo>
                <a:lnTo>
                  <a:pt x="6284500" y="2899315"/>
                </a:lnTo>
                <a:lnTo>
                  <a:pt x="6279833" y="2894648"/>
                </a:lnTo>
                <a:lnTo>
                  <a:pt x="6279833" y="2889980"/>
                </a:lnTo>
                <a:lnTo>
                  <a:pt x="6275165" y="2880646"/>
                </a:lnTo>
                <a:lnTo>
                  <a:pt x="6270498" y="2866549"/>
                </a:lnTo>
                <a:lnTo>
                  <a:pt x="6261164" y="2852452"/>
                </a:lnTo>
                <a:lnTo>
                  <a:pt x="6265831" y="2866549"/>
                </a:lnTo>
                <a:lnTo>
                  <a:pt x="6265831" y="2880646"/>
                </a:lnTo>
                <a:lnTo>
                  <a:pt x="6261164" y="2880646"/>
                </a:lnTo>
                <a:lnTo>
                  <a:pt x="6247067" y="2880646"/>
                </a:lnTo>
                <a:lnTo>
                  <a:pt x="6232970" y="2880646"/>
                </a:lnTo>
                <a:lnTo>
                  <a:pt x="6214205" y="2885313"/>
                </a:lnTo>
                <a:lnTo>
                  <a:pt x="6200108" y="2889980"/>
                </a:lnTo>
                <a:lnTo>
                  <a:pt x="6181344" y="2889980"/>
                </a:lnTo>
                <a:lnTo>
                  <a:pt x="6162580" y="2899315"/>
                </a:lnTo>
                <a:lnTo>
                  <a:pt x="6139149" y="2918079"/>
                </a:lnTo>
                <a:lnTo>
                  <a:pt x="6106383" y="2950940"/>
                </a:lnTo>
                <a:lnTo>
                  <a:pt x="6078284" y="2983802"/>
                </a:lnTo>
                <a:lnTo>
                  <a:pt x="6054852" y="3016663"/>
                </a:lnTo>
                <a:lnTo>
                  <a:pt x="6036088" y="3044857"/>
                </a:lnTo>
                <a:lnTo>
                  <a:pt x="6026753" y="3068288"/>
                </a:lnTo>
                <a:lnTo>
                  <a:pt x="6022086" y="3082385"/>
                </a:lnTo>
                <a:lnTo>
                  <a:pt x="6017419" y="3087053"/>
                </a:lnTo>
                <a:lnTo>
                  <a:pt x="6012752" y="3087053"/>
                </a:lnTo>
                <a:lnTo>
                  <a:pt x="6012752" y="3077623"/>
                </a:lnTo>
                <a:lnTo>
                  <a:pt x="6012752" y="3068288"/>
                </a:lnTo>
                <a:lnTo>
                  <a:pt x="6017419" y="3063621"/>
                </a:lnTo>
                <a:lnTo>
                  <a:pt x="6022086" y="3058954"/>
                </a:lnTo>
                <a:lnTo>
                  <a:pt x="6022086" y="3040190"/>
                </a:lnTo>
                <a:lnTo>
                  <a:pt x="6022086" y="3021425"/>
                </a:lnTo>
                <a:lnTo>
                  <a:pt x="6022086" y="3007328"/>
                </a:lnTo>
                <a:lnTo>
                  <a:pt x="6026753" y="2997994"/>
                </a:lnTo>
                <a:lnTo>
                  <a:pt x="6026753" y="2993327"/>
                </a:lnTo>
                <a:lnTo>
                  <a:pt x="6031420" y="2983897"/>
                </a:lnTo>
                <a:lnTo>
                  <a:pt x="6040755" y="2965133"/>
                </a:lnTo>
                <a:lnTo>
                  <a:pt x="6059519" y="2932271"/>
                </a:lnTo>
                <a:lnTo>
                  <a:pt x="6087618" y="2899410"/>
                </a:lnTo>
                <a:lnTo>
                  <a:pt x="6120384" y="2871311"/>
                </a:lnTo>
                <a:lnTo>
                  <a:pt x="6153150" y="2847880"/>
                </a:lnTo>
                <a:lnTo>
                  <a:pt x="6195346" y="2833783"/>
                </a:lnTo>
                <a:lnTo>
                  <a:pt x="6223445" y="2833783"/>
                </a:lnTo>
                <a:lnTo>
                  <a:pt x="6232779" y="2838450"/>
                </a:lnTo>
                <a:lnTo>
                  <a:pt x="6223445" y="2847785"/>
                </a:lnTo>
                <a:lnTo>
                  <a:pt x="6218778" y="2852452"/>
                </a:lnTo>
                <a:lnTo>
                  <a:pt x="6218778" y="2852452"/>
                </a:lnTo>
                <a:lnTo>
                  <a:pt x="6232874" y="2852452"/>
                </a:lnTo>
                <a:lnTo>
                  <a:pt x="6237542" y="2847785"/>
                </a:lnTo>
                <a:lnTo>
                  <a:pt x="6237542" y="2843117"/>
                </a:lnTo>
                <a:lnTo>
                  <a:pt x="6237542" y="2843117"/>
                </a:lnTo>
                <a:lnTo>
                  <a:pt x="6242209" y="2847785"/>
                </a:lnTo>
                <a:lnTo>
                  <a:pt x="6251544" y="2852452"/>
                </a:lnTo>
                <a:lnTo>
                  <a:pt x="6251544" y="2847785"/>
                </a:lnTo>
                <a:lnTo>
                  <a:pt x="6242209" y="2829020"/>
                </a:lnTo>
                <a:lnTo>
                  <a:pt x="6223445" y="2805589"/>
                </a:lnTo>
                <a:lnTo>
                  <a:pt x="6190679" y="2772728"/>
                </a:lnTo>
                <a:lnTo>
                  <a:pt x="6162580" y="2739866"/>
                </a:lnTo>
                <a:lnTo>
                  <a:pt x="6139149" y="2711672"/>
                </a:lnTo>
                <a:lnTo>
                  <a:pt x="6129814" y="2707005"/>
                </a:lnTo>
                <a:lnTo>
                  <a:pt x="6129814" y="2702338"/>
                </a:lnTo>
                <a:lnTo>
                  <a:pt x="6120480" y="2697671"/>
                </a:lnTo>
                <a:lnTo>
                  <a:pt x="6115812" y="2693003"/>
                </a:lnTo>
                <a:lnTo>
                  <a:pt x="6111145" y="2693003"/>
                </a:lnTo>
                <a:lnTo>
                  <a:pt x="6106478" y="2688336"/>
                </a:lnTo>
                <a:lnTo>
                  <a:pt x="6097143" y="2679002"/>
                </a:lnTo>
                <a:lnTo>
                  <a:pt x="6078379" y="2664905"/>
                </a:lnTo>
                <a:lnTo>
                  <a:pt x="6069044" y="2664905"/>
                </a:lnTo>
                <a:lnTo>
                  <a:pt x="6064377" y="2660237"/>
                </a:lnTo>
                <a:lnTo>
                  <a:pt x="6059710" y="2650903"/>
                </a:lnTo>
                <a:lnTo>
                  <a:pt x="6036278" y="2641568"/>
                </a:lnTo>
                <a:lnTo>
                  <a:pt x="6012847" y="2627471"/>
                </a:lnTo>
                <a:lnTo>
                  <a:pt x="5998750" y="2618137"/>
                </a:lnTo>
                <a:lnTo>
                  <a:pt x="5979986" y="2613470"/>
                </a:lnTo>
                <a:lnTo>
                  <a:pt x="5961221" y="2604040"/>
                </a:lnTo>
                <a:lnTo>
                  <a:pt x="5909691" y="2580608"/>
                </a:lnTo>
                <a:lnTo>
                  <a:pt x="5886260" y="2566511"/>
                </a:lnTo>
                <a:lnTo>
                  <a:pt x="5853494" y="2543080"/>
                </a:lnTo>
                <a:lnTo>
                  <a:pt x="5839397" y="2533650"/>
                </a:lnTo>
                <a:lnTo>
                  <a:pt x="5825300" y="2524316"/>
                </a:lnTo>
                <a:lnTo>
                  <a:pt x="5820633" y="2524316"/>
                </a:lnTo>
                <a:lnTo>
                  <a:pt x="5815965" y="2524316"/>
                </a:lnTo>
                <a:lnTo>
                  <a:pt x="5815965" y="2533650"/>
                </a:lnTo>
                <a:lnTo>
                  <a:pt x="5830062" y="2547747"/>
                </a:lnTo>
                <a:lnTo>
                  <a:pt x="5844159" y="2561844"/>
                </a:lnTo>
                <a:lnTo>
                  <a:pt x="5848826" y="2571179"/>
                </a:lnTo>
                <a:lnTo>
                  <a:pt x="5848826" y="2575846"/>
                </a:lnTo>
                <a:lnTo>
                  <a:pt x="5834730" y="2580513"/>
                </a:lnTo>
                <a:lnTo>
                  <a:pt x="5820633" y="2585180"/>
                </a:lnTo>
                <a:lnTo>
                  <a:pt x="5806535" y="2575846"/>
                </a:lnTo>
                <a:lnTo>
                  <a:pt x="5787771" y="2561749"/>
                </a:lnTo>
                <a:lnTo>
                  <a:pt x="5764340" y="2533555"/>
                </a:lnTo>
                <a:lnTo>
                  <a:pt x="5755005" y="2519458"/>
                </a:lnTo>
                <a:lnTo>
                  <a:pt x="5750338" y="2510123"/>
                </a:lnTo>
                <a:lnTo>
                  <a:pt x="5745670" y="2500694"/>
                </a:lnTo>
                <a:lnTo>
                  <a:pt x="5731574" y="2491359"/>
                </a:lnTo>
                <a:lnTo>
                  <a:pt x="5717477" y="2482024"/>
                </a:lnTo>
                <a:lnTo>
                  <a:pt x="5703380" y="2477357"/>
                </a:lnTo>
                <a:lnTo>
                  <a:pt x="5694045" y="2472690"/>
                </a:lnTo>
                <a:lnTo>
                  <a:pt x="5679948" y="2463260"/>
                </a:lnTo>
                <a:lnTo>
                  <a:pt x="5656517" y="2453926"/>
                </a:lnTo>
                <a:lnTo>
                  <a:pt x="5637753" y="2444591"/>
                </a:lnTo>
                <a:lnTo>
                  <a:pt x="5628418" y="2435162"/>
                </a:lnTo>
                <a:lnTo>
                  <a:pt x="5619083" y="2430494"/>
                </a:lnTo>
                <a:lnTo>
                  <a:pt x="5595652" y="2416397"/>
                </a:lnTo>
                <a:lnTo>
                  <a:pt x="5572221" y="2402300"/>
                </a:lnTo>
                <a:lnTo>
                  <a:pt x="5539455" y="2378869"/>
                </a:lnTo>
                <a:lnTo>
                  <a:pt x="5506689" y="2360105"/>
                </a:lnTo>
                <a:lnTo>
                  <a:pt x="5473923" y="2341340"/>
                </a:lnTo>
                <a:lnTo>
                  <a:pt x="5450491" y="2322576"/>
                </a:lnTo>
                <a:lnTo>
                  <a:pt x="5427060" y="2308479"/>
                </a:lnTo>
                <a:lnTo>
                  <a:pt x="5413058" y="2303812"/>
                </a:lnTo>
                <a:lnTo>
                  <a:pt x="5398961" y="2289715"/>
                </a:lnTo>
                <a:lnTo>
                  <a:pt x="5356765" y="2261521"/>
                </a:lnTo>
                <a:lnTo>
                  <a:pt x="5333333" y="2242757"/>
                </a:lnTo>
                <a:lnTo>
                  <a:pt x="5314569" y="2228660"/>
                </a:lnTo>
                <a:lnTo>
                  <a:pt x="5286471" y="2205228"/>
                </a:lnTo>
                <a:lnTo>
                  <a:pt x="5272374" y="2195894"/>
                </a:lnTo>
                <a:lnTo>
                  <a:pt x="5267706" y="2195894"/>
                </a:lnTo>
                <a:lnTo>
                  <a:pt x="5263039" y="2191226"/>
                </a:lnTo>
                <a:lnTo>
                  <a:pt x="5258372" y="2186559"/>
                </a:lnTo>
                <a:lnTo>
                  <a:pt x="5249037" y="2177129"/>
                </a:lnTo>
                <a:lnTo>
                  <a:pt x="5230273" y="2172462"/>
                </a:lnTo>
                <a:lnTo>
                  <a:pt x="5211509" y="2158365"/>
                </a:lnTo>
                <a:lnTo>
                  <a:pt x="5202174" y="2148935"/>
                </a:lnTo>
                <a:lnTo>
                  <a:pt x="5197507" y="2144268"/>
                </a:lnTo>
                <a:lnTo>
                  <a:pt x="5192840" y="2139601"/>
                </a:lnTo>
                <a:lnTo>
                  <a:pt x="5183505" y="2139601"/>
                </a:lnTo>
                <a:lnTo>
                  <a:pt x="5174170" y="2130266"/>
                </a:lnTo>
                <a:lnTo>
                  <a:pt x="5169503" y="2120932"/>
                </a:lnTo>
                <a:lnTo>
                  <a:pt x="5169503" y="2116265"/>
                </a:lnTo>
                <a:lnTo>
                  <a:pt x="5174170" y="2116265"/>
                </a:lnTo>
                <a:lnTo>
                  <a:pt x="5164836" y="2111597"/>
                </a:lnTo>
                <a:lnTo>
                  <a:pt x="5155502" y="2106930"/>
                </a:lnTo>
                <a:lnTo>
                  <a:pt x="5155502" y="2106930"/>
                </a:lnTo>
                <a:lnTo>
                  <a:pt x="5150835" y="2106930"/>
                </a:lnTo>
                <a:lnTo>
                  <a:pt x="5146168" y="2102263"/>
                </a:lnTo>
                <a:lnTo>
                  <a:pt x="5141500" y="2097596"/>
                </a:lnTo>
                <a:lnTo>
                  <a:pt x="5136833" y="2092928"/>
                </a:lnTo>
                <a:lnTo>
                  <a:pt x="5127498" y="2088261"/>
                </a:lnTo>
                <a:lnTo>
                  <a:pt x="5122831" y="2088261"/>
                </a:lnTo>
                <a:lnTo>
                  <a:pt x="5118164" y="2083594"/>
                </a:lnTo>
                <a:lnTo>
                  <a:pt x="5099399" y="2069497"/>
                </a:lnTo>
                <a:lnTo>
                  <a:pt x="5075968" y="2055400"/>
                </a:lnTo>
                <a:lnTo>
                  <a:pt x="5061871" y="2050733"/>
                </a:lnTo>
                <a:lnTo>
                  <a:pt x="5057204" y="2050733"/>
                </a:lnTo>
                <a:lnTo>
                  <a:pt x="5057204" y="2046065"/>
                </a:lnTo>
                <a:lnTo>
                  <a:pt x="5057204" y="2041398"/>
                </a:lnTo>
                <a:lnTo>
                  <a:pt x="5052537" y="2036731"/>
                </a:lnTo>
                <a:lnTo>
                  <a:pt x="5043202" y="2027301"/>
                </a:lnTo>
                <a:lnTo>
                  <a:pt x="5052537" y="2027301"/>
                </a:lnTo>
                <a:lnTo>
                  <a:pt x="5052537" y="2022634"/>
                </a:lnTo>
                <a:lnTo>
                  <a:pt x="5043202" y="2022634"/>
                </a:lnTo>
                <a:lnTo>
                  <a:pt x="5033867" y="2013299"/>
                </a:lnTo>
                <a:lnTo>
                  <a:pt x="5029200" y="2008632"/>
                </a:lnTo>
                <a:lnTo>
                  <a:pt x="5029200" y="1999202"/>
                </a:lnTo>
                <a:lnTo>
                  <a:pt x="5033867" y="1999202"/>
                </a:lnTo>
                <a:lnTo>
                  <a:pt x="5038535" y="1999202"/>
                </a:lnTo>
                <a:lnTo>
                  <a:pt x="5033867" y="1994535"/>
                </a:lnTo>
                <a:lnTo>
                  <a:pt x="5029200" y="1989868"/>
                </a:lnTo>
                <a:lnTo>
                  <a:pt x="5029200" y="1985201"/>
                </a:lnTo>
                <a:lnTo>
                  <a:pt x="5019866" y="1985201"/>
                </a:lnTo>
                <a:lnTo>
                  <a:pt x="4982337" y="1985201"/>
                </a:lnTo>
                <a:lnTo>
                  <a:pt x="4968240" y="1980533"/>
                </a:lnTo>
                <a:lnTo>
                  <a:pt x="4963573" y="1980533"/>
                </a:lnTo>
                <a:lnTo>
                  <a:pt x="4954239" y="1975866"/>
                </a:lnTo>
                <a:lnTo>
                  <a:pt x="4940142" y="1975866"/>
                </a:lnTo>
                <a:lnTo>
                  <a:pt x="4930807" y="1971199"/>
                </a:lnTo>
                <a:lnTo>
                  <a:pt x="4926140" y="1971199"/>
                </a:lnTo>
                <a:lnTo>
                  <a:pt x="4921473" y="1966532"/>
                </a:lnTo>
                <a:lnTo>
                  <a:pt x="4907376" y="1961864"/>
                </a:lnTo>
                <a:lnTo>
                  <a:pt x="4883944" y="1957197"/>
                </a:lnTo>
                <a:lnTo>
                  <a:pt x="4865180" y="1952530"/>
                </a:lnTo>
                <a:lnTo>
                  <a:pt x="4841748" y="1943100"/>
                </a:lnTo>
                <a:lnTo>
                  <a:pt x="4808982" y="1938433"/>
                </a:lnTo>
                <a:lnTo>
                  <a:pt x="4771454" y="1933766"/>
                </a:lnTo>
                <a:lnTo>
                  <a:pt x="4743355" y="1929098"/>
                </a:lnTo>
                <a:lnTo>
                  <a:pt x="4682395" y="1919764"/>
                </a:lnTo>
                <a:lnTo>
                  <a:pt x="4640199" y="1910334"/>
                </a:lnTo>
                <a:lnTo>
                  <a:pt x="4612100" y="1905667"/>
                </a:lnTo>
                <a:lnTo>
                  <a:pt x="4598004" y="1901000"/>
                </a:lnTo>
                <a:lnTo>
                  <a:pt x="4588669" y="1901000"/>
                </a:lnTo>
                <a:lnTo>
                  <a:pt x="4584002" y="1901000"/>
                </a:lnTo>
                <a:lnTo>
                  <a:pt x="4579334" y="1901000"/>
                </a:lnTo>
                <a:lnTo>
                  <a:pt x="4579334" y="1895475"/>
                </a:lnTo>
                <a:lnTo>
                  <a:pt x="4570000" y="1890808"/>
                </a:lnTo>
                <a:lnTo>
                  <a:pt x="4551236" y="1886141"/>
                </a:lnTo>
                <a:lnTo>
                  <a:pt x="4523137" y="1881473"/>
                </a:lnTo>
                <a:lnTo>
                  <a:pt x="4476274" y="1872043"/>
                </a:lnTo>
                <a:lnTo>
                  <a:pt x="4434078" y="1862614"/>
                </a:lnTo>
                <a:lnTo>
                  <a:pt x="4405980" y="1862614"/>
                </a:lnTo>
                <a:lnTo>
                  <a:pt x="4382548" y="1857947"/>
                </a:lnTo>
                <a:lnTo>
                  <a:pt x="4363784" y="1857947"/>
                </a:lnTo>
                <a:lnTo>
                  <a:pt x="4340352" y="1853279"/>
                </a:lnTo>
                <a:lnTo>
                  <a:pt x="4321588" y="1848612"/>
                </a:lnTo>
                <a:lnTo>
                  <a:pt x="4307491" y="1843945"/>
                </a:lnTo>
                <a:lnTo>
                  <a:pt x="4302824" y="1843945"/>
                </a:lnTo>
                <a:lnTo>
                  <a:pt x="4293489" y="1839278"/>
                </a:lnTo>
                <a:lnTo>
                  <a:pt x="4274725" y="1834610"/>
                </a:lnTo>
                <a:lnTo>
                  <a:pt x="4251293" y="1829943"/>
                </a:lnTo>
                <a:lnTo>
                  <a:pt x="4232529" y="1825276"/>
                </a:lnTo>
                <a:lnTo>
                  <a:pt x="4223195" y="1825276"/>
                </a:lnTo>
                <a:lnTo>
                  <a:pt x="4218528" y="1825276"/>
                </a:lnTo>
                <a:lnTo>
                  <a:pt x="4227862" y="1834706"/>
                </a:lnTo>
                <a:lnTo>
                  <a:pt x="4237197" y="1844040"/>
                </a:lnTo>
                <a:lnTo>
                  <a:pt x="4232529" y="1853470"/>
                </a:lnTo>
                <a:lnTo>
                  <a:pt x="4223195" y="1862804"/>
                </a:lnTo>
                <a:lnTo>
                  <a:pt x="4218528" y="1867472"/>
                </a:lnTo>
                <a:lnTo>
                  <a:pt x="4209193" y="1872139"/>
                </a:lnTo>
                <a:lnTo>
                  <a:pt x="4190429" y="1872139"/>
                </a:lnTo>
                <a:lnTo>
                  <a:pt x="4162330" y="1872139"/>
                </a:lnTo>
                <a:lnTo>
                  <a:pt x="4115467" y="1867472"/>
                </a:lnTo>
                <a:lnTo>
                  <a:pt x="4082701" y="1853375"/>
                </a:lnTo>
                <a:lnTo>
                  <a:pt x="4073366" y="1848707"/>
                </a:lnTo>
                <a:lnTo>
                  <a:pt x="4068699" y="1848707"/>
                </a:lnTo>
                <a:lnTo>
                  <a:pt x="4073366" y="1853375"/>
                </a:lnTo>
                <a:lnTo>
                  <a:pt x="4078034" y="1858042"/>
                </a:lnTo>
                <a:lnTo>
                  <a:pt x="4092035" y="1867472"/>
                </a:lnTo>
                <a:lnTo>
                  <a:pt x="4101370" y="1881568"/>
                </a:lnTo>
                <a:lnTo>
                  <a:pt x="4106037" y="1890903"/>
                </a:lnTo>
                <a:lnTo>
                  <a:pt x="4101370" y="1900238"/>
                </a:lnTo>
                <a:lnTo>
                  <a:pt x="4087273" y="1904905"/>
                </a:lnTo>
                <a:lnTo>
                  <a:pt x="4068509" y="1900238"/>
                </a:lnTo>
                <a:lnTo>
                  <a:pt x="4040410" y="1881473"/>
                </a:lnTo>
                <a:lnTo>
                  <a:pt x="4012311" y="1862709"/>
                </a:lnTo>
                <a:lnTo>
                  <a:pt x="3988880" y="1848612"/>
                </a:lnTo>
                <a:lnTo>
                  <a:pt x="3970115" y="1834515"/>
                </a:lnTo>
                <a:lnTo>
                  <a:pt x="3956018" y="1825085"/>
                </a:lnTo>
                <a:lnTo>
                  <a:pt x="3946684" y="1820418"/>
                </a:lnTo>
                <a:lnTo>
                  <a:pt x="3937349" y="1815751"/>
                </a:lnTo>
                <a:lnTo>
                  <a:pt x="3923253" y="1811084"/>
                </a:lnTo>
                <a:lnTo>
                  <a:pt x="3904488" y="1806416"/>
                </a:lnTo>
                <a:lnTo>
                  <a:pt x="3881057" y="1797082"/>
                </a:lnTo>
                <a:lnTo>
                  <a:pt x="3862292" y="1787747"/>
                </a:lnTo>
                <a:lnTo>
                  <a:pt x="3852958" y="1783080"/>
                </a:lnTo>
                <a:lnTo>
                  <a:pt x="3848291" y="1783080"/>
                </a:lnTo>
                <a:lnTo>
                  <a:pt x="3843623" y="1783080"/>
                </a:lnTo>
                <a:lnTo>
                  <a:pt x="3834289" y="1778413"/>
                </a:lnTo>
                <a:lnTo>
                  <a:pt x="3800475" y="1768793"/>
                </a:lnTo>
                <a:lnTo>
                  <a:pt x="3758279" y="1750028"/>
                </a:lnTo>
                <a:lnTo>
                  <a:pt x="3716084" y="1731264"/>
                </a:lnTo>
                <a:lnTo>
                  <a:pt x="3702082" y="1726597"/>
                </a:lnTo>
                <a:lnTo>
                  <a:pt x="3683318" y="1721930"/>
                </a:lnTo>
                <a:lnTo>
                  <a:pt x="3659886" y="1712595"/>
                </a:lnTo>
                <a:lnTo>
                  <a:pt x="3645789" y="1707928"/>
                </a:lnTo>
                <a:lnTo>
                  <a:pt x="3627025" y="1698593"/>
                </a:lnTo>
                <a:lnTo>
                  <a:pt x="3598926" y="1684496"/>
                </a:lnTo>
                <a:lnTo>
                  <a:pt x="3575495" y="1675067"/>
                </a:lnTo>
                <a:lnTo>
                  <a:pt x="3556730" y="1670399"/>
                </a:lnTo>
                <a:lnTo>
                  <a:pt x="3528632" y="1661065"/>
                </a:lnTo>
                <a:lnTo>
                  <a:pt x="3505200" y="1651730"/>
                </a:lnTo>
                <a:lnTo>
                  <a:pt x="3486436" y="1647063"/>
                </a:lnTo>
                <a:lnTo>
                  <a:pt x="3458337" y="1637633"/>
                </a:lnTo>
                <a:lnTo>
                  <a:pt x="3439573" y="1628299"/>
                </a:lnTo>
                <a:lnTo>
                  <a:pt x="3416141" y="1618964"/>
                </a:lnTo>
                <a:lnTo>
                  <a:pt x="3406807" y="1618964"/>
                </a:lnTo>
                <a:lnTo>
                  <a:pt x="3402140" y="1614297"/>
                </a:lnTo>
                <a:lnTo>
                  <a:pt x="3392805" y="1614297"/>
                </a:lnTo>
                <a:lnTo>
                  <a:pt x="3383471" y="1604963"/>
                </a:lnTo>
                <a:lnTo>
                  <a:pt x="3369374" y="1595628"/>
                </a:lnTo>
                <a:lnTo>
                  <a:pt x="3360039" y="1590961"/>
                </a:lnTo>
                <a:lnTo>
                  <a:pt x="3350705" y="1590961"/>
                </a:lnTo>
                <a:lnTo>
                  <a:pt x="3341370" y="1586293"/>
                </a:lnTo>
                <a:lnTo>
                  <a:pt x="3313271" y="1576864"/>
                </a:lnTo>
                <a:lnTo>
                  <a:pt x="3280505" y="1562767"/>
                </a:lnTo>
                <a:lnTo>
                  <a:pt x="3271171" y="1558100"/>
                </a:lnTo>
                <a:lnTo>
                  <a:pt x="3266504" y="1558100"/>
                </a:lnTo>
                <a:lnTo>
                  <a:pt x="3261836" y="1558100"/>
                </a:lnTo>
                <a:lnTo>
                  <a:pt x="3252502" y="1548765"/>
                </a:lnTo>
                <a:lnTo>
                  <a:pt x="3233738" y="1544098"/>
                </a:lnTo>
                <a:lnTo>
                  <a:pt x="3214973" y="1534763"/>
                </a:lnTo>
                <a:lnTo>
                  <a:pt x="3196209" y="1530096"/>
                </a:lnTo>
                <a:lnTo>
                  <a:pt x="3182112" y="1525429"/>
                </a:lnTo>
                <a:lnTo>
                  <a:pt x="3172778" y="1525429"/>
                </a:lnTo>
                <a:lnTo>
                  <a:pt x="3168110" y="1520762"/>
                </a:lnTo>
                <a:lnTo>
                  <a:pt x="3158776" y="1516094"/>
                </a:lnTo>
                <a:lnTo>
                  <a:pt x="3144679" y="1516094"/>
                </a:lnTo>
                <a:lnTo>
                  <a:pt x="3135345" y="1511427"/>
                </a:lnTo>
                <a:lnTo>
                  <a:pt x="3121247" y="1511427"/>
                </a:lnTo>
                <a:lnTo>
                  <a:pt x="3093149" y="1502093"/>
                </a:lnTo>
                <a:lnTo>
                  <a:pt x="3079052" y="1502093"/>
                </a:lnTo>
                <a:lnTo>
                  <a:pt x="3060287" y="1497425"/>
                </a:lnTo>
                <a:lnTo>
                  <a:pt x="3027521" y="1492758"/>
                </a:lnTo>
                <a:lnTo>
                  <a:pt x="2989993" y="1488091"/>
                </a:lnTo>
                <a:lnTo>
                  <a:pt x="2975896" y="1483424"/>
                </a:lnTo>
                <a:lnTo>
                  <a:pt x="2961799" y="1478756"/>
                </a:lnTo>
                <a:lnTo>
                  <a:pt x="2938367" y="1474089"/>
                </a:lnTo>
                <a:lnTo>
                  <a:pt x="2924175" y="1474089"/>
                </a:lnTo>
                <a:lnTo>
                  <a:pt x="2914841" y="1474089"/>
                </a:lnTo>
                <a:lnTo>
                  <a:pt x="2924175" y="1478756"/>
                </a:lnTo>
                <a:lnTo>
                  <a:pt x="2928842" y="1478756"/>
                </a:lnTo>
                <a:lnTo>
                  <a:pt x="2928842" y="1483424"/>
                </a:lnTo>
                <a:lnTo>
                  <a:pt x="2924175" y="1483424"/>
                </a:lnTo>
                <a:lnTo>
                  <a:pt x="2914841" y="1483424"/>
                </a:lnTo>
                <a:lnTo>
                  <a:pt x="2891409" y="1478756"/>
                </a:lnTo>
                <a:lnTo>
                  <a:pt x="2863310" y="1469422"/>
                </a:lnTo>
                <a:lnTo>
                  <a:pt x="2835212" y="1460087"/>
                </a:lnTo>
                <a:lnTo>
                  <a:pt x="2821115" y="1460087"/>
                </a:lnTo>
                <a:lnTo>
                  <a:pt x="2811780" y="1455420"/>
                </a:lnTo>
                <a:lnTo>
                  <a:pt x="2802446" y="1450753"/>
                </a:lnTo>
                <a:lnTo>
                  <a:pt x="2793111" y="1441323"/>
                </a:lnTo>
                <a:lnTo>
                  <a:pt x="2793111" y="1436656"/>
                </a:lnTo>
                <a:lnTo>
                  <a:pt x="2797778" y="1436656"/>
                </a:lnTo>
                <a:lnTo>
                  <a:pt x="2802446" y="1441323"/>
                </a:lnTo>
                <a:lnTo>
                  <a:pt x="2811780" y="1436656"/>
                </a:lnTo>
                <a:lnTo>
                  <a:pt x="2811780" y="1431989"/>
                </a:lnTo>
                <a:lnTo>
                  <a:pt x="2811780" y="1436656"/>
                </a:lnTo>
                <a:lnTo>
                  <a:pt x="2816447" y="1445990"/>
                </a:lnTo>
                <a:lnTo>
                  <a:pt x="2821115" y="1450658"/>
                </a:lnTo>
                <a:lnTo>
                  <a:pt x="2830449" y="1450658"/>
                </a:lnTo>
                <a:lnTo>
                  <a:pt x="2849213" y="1455325"/>
                </a:lnTo>
                <a:lnTo>
                  <a:pt x="2858548" y="1459992"/>
                </a:lnTo>
                <a:lnTo>
                  <a:pt x="2858548" y="1455325"/>
                </a:lnTo>
                <a:lnTo>
                  <a:pt x="2858548" y="1455325"/>
                </a:lnTo>
                <a:lnTo>
                  <a:pt x="2858548" y="1450658"/>
                </a:lnTo>
                <a:lnTo>
                  <a:pt x="2867882" y="1450658"/>
                </a:lnTo>
                <a:lnTo>
                  <a:pt x="2895981" y="1455325"/>
                </a:lnTo>
                <a:lnTo>
                  <a:pt x="2910078" y="1455325"/>
                </a:lnTo>
                <a:lnTo>
                  <a:pt x="2924175" y="1459992"/>
                </a:lnTo>
                <a:lnTo>
                  <a:pt x="2933510" y="1459992"/>
                </a:lnTo>
                <a:lnTo>
                  <a:pt x="2938177" y="1459992"/>
                </a:lnTo>
                <a:lnTo>
                  <a:pt x="2938177" y="1459992"/>
                </a:lnTo>
                <a:lnTo>
                  <a:pt x="2928842" y="1455325"/>
                </a:lnTo>
                <a:lnTo>
                  <a:pt x="2919508" y="1450658"/>
                </a:lnTo>
                <a:lnTo>
                  <a:pt x="2928842" y="1445990"/>
                </a:lnTo>
                <a:lnTo>
                  <a:pt x="2942939" y="1450658"/>
                </a:lnTo>
                <a:lnTo>
                  <a:pt x="2952274" y="1450658"/>
                </a:lnTo>
                <a:lnTo>
                  <a:pt x="2966371" y="1455325"/>
                </a:lnTo>
                <a:lnTo>
                  <a:pt x="2980468" y="1459992"/>
                </a:lnTo>
                <a:lnTo>
                  <a:pt x="2985135" y="1459992"/>
                </a:lnTo>
                <a:lnTo>
                  <a:pt x="2989803" y="1459992"/>
                </a:lnTo>
                <a:lnTo>
                  <a:pt x="2985135" y="1455325"/>
                </a:lnTo>
                <a:lnTo>
                  <a:pt x="2975801" y="1450658"/>
                </a:lnTo>
                <a:lnTo>
                  <a:pt x="2966466" y="1450658"/>
                </a:lnTo>
                <a:lnTo>
                  <a:pt x="2957132" y="1445990"/>
                </a:lnTo>
                <a:lnTo>
                  <a:pt x="2952464" y="1445990"/>
                </a:lnTo>
                <a:lnTo>
                  <a:pt x="2947797" y="1441323"/>
                </a:lnTo>
                <a:lnTo>
                  <a:pt x="2938463" y="1441323"/>
                </a:lnTo>
                <a:lnTo>
                  <a:pt x="2924175" y="1441323"/>
                </a:lnTo>
                <a:lnTo>
                  <a:pt x="2919508" y="1441323"/>
                </a:lnTo>
                <a:lnTo>
                  <a:pt x="2914841" y="1436656"/>
                </a:lnTo>
                <a:lnTo>
                  <a:pt x="2900744" y="1431989"/>
                </a:lnTo>
                <a:lnTo>
                  <a:pt x="2891409" y="1427321"/>
                </a:lnTo>
                <a:lnTo>
                  <a:pt x="2882074" y="1431989"/>
                </a:lnTo>
                <a:lnTo>
                  <a:pt x="2877407" y="1431989"/>
                </a:lnTo>
                <a:lnTo>
                  <a:pt x="2877407" y="1427321"/>
                </a:lnTo>
                <a:lnTo>
                  <a:pt x="2863310" y="1422654"/>
                </a:lnTo>
                <a:lnTo>
                  <a:pt x="2849213" y="1417987"/>
                </a:lnTo>
                <a:lnTo>
                  <a:pt x="2844546" y="1417987"/>
                </a:lnTo>
                <a:lnTo>
                  <a:pt x="2844546" y="1422654"/>
                </a:lnTo>
                <a:lnTo>
                  <a:pt x="2849213" y="1422654"/>
                </a:lnTo>
                <a:lnTo>
                  <a:pt x="2858548" y="1427321"/>
                </a:lnTo>
                <a:lnTo>
                  <a:pt x="2858548" y="1436656"/>
                </a:lnTo>
                <a:lnTo>
                  <a:pt x="2858548" y="1441323"/>
                </a:lnTo>
                <a:lnTo>
                  <a:pt x="2849213" y="1436656"/>
                </a:lnTo>
                <a:lnTo>
                  <a:pt x="2821115" y="1427321"/>
                </a:lnTo>
                <a:lnTo>
                  <a:pt x="2807018" y="1427321"/>
                </a:lnTo>
                <a:lnTo>
                  <a:pt x="2807018" y="1431989"/>
                </a:lnTo>
                <a:lnTo>
                  <a:pt x="2802350" y="1431989"/>
                </a:lnTo>
                <a:lnTo>
                  <a:pt x="2797683" y="1431989"/>
                </a:lnTo>
                <a:lnTo>
                  <a:pt x="2778919" y="1422654"/>
                </a:lnTo>
                <a:lnTo>
                  <a:pt x="2764822" y="1427321"/>
                </a:lnTo>
                <a:lnTo>
                  <a:pt x="2764822" y="1436656"/>
                </a:lnTo>
                <a:lnTo>
                  <a:pt x="2760155" y="1427321"/>
                </a:lnTo>
                <a:lnTo>
                  <a:pt x="2760155" y="1422654"/>
                </a:lnTo>
                <a:lnTo>
                  <a:pt x="2755487" y="1422654"/>
                </a:lnTo>
                <a:lnTo>
                  <a:pt x="2755487" y="1427321"/>
                </a:lnTo>
                <a:lnTo>
                  <a:pt x="2755487" y="1427321"/>
                </a:lnTo>
                <a:lnTo>
                  <a:pt x="2746153" y="1427321"/>
                </a:lnTo>
                <a:lnTo>
                  <a:pt x="2746153" y="1431989"/>
                </a:lnTo>
                <a:lnTo>
                  <a:pt x="2750820" y="1436656"/>
                </a:lnTo>
                <a:lnTo>
                  <a:pt x="2760155" y="1436656"/>
                </a:lnTo>
                <a:lnTo>
                  <a:pt x="2774252" y="1441323"/>
                </a:lnTo>
                <a:lnTo>
                  <a:pt x="2778919" y="1441323"/>
                </a:lnTo>
                <a:lnTo>
                  <a:pt x="2774252" y="1441323"/>
                </a:lnTo>
                <a:lnTo>
                  <a:pt x="2755487" y="1441323"/>
                </a:lnTo>
                <a:lnTo>
                  <a:pt x="2741486" y="1441323"/>
                </a:lnTo>
                <a:lnTo>
                  <a:pt x="2732151" y="1441323"/>
                </a:lnTo>
                <a:lnTo>
                  <a:pt x="2722816" y="1436656"/>
                </a:lnTo>
                <a:lnTo>
                  <a:pt x="2722816" y="1427321"/>
                </a:lnTo>
                <a:lnTo>
                  <a:pt x="2718149" y="1422654"/>
                </a:lnTo>
                <a:lnTo>
                  <a:pt x="2708815" y="1413224"/>
                </a:lnTo>
                <a:lnTo>
                  <a:pt x="2718149" y="1408557"/>
                </a:lnTo>
                <a:lnTo>
                  <a:pt x="2722816" y="1394460"/>
                </a:lnTo>
                <a:lnTo>
                  <a:pt x="2713482" y="1385126"/>
                </a:lnTo>
                <a:lnTo>
                  <a:pt x="2699385" y="1375696"/>
                </a:lnTo>
                <a:lnTo>
                  <a:pt x="2680621" y="1366361"/>
                </a:lnTo>
                <a:lnTo>
                  <a:pt x="2661857" y="1357027"/>
                </a:lnTo>
                <a:lnTo>
                  <a:pt x="2657189" y="1352360"/>
                </a:lnTo>
                <a:lnTo>
                  <a:pt x="2661857" y="1347692"/>
                </a:lnTo>
                <a:lnTo>
                  <a:pt x="2671191" y="1347692"/>
                </a:lnTo>
                <a:lnTo>
                  <a:pt x="2694623" y="1361789"/>
                </a:lnTo>
                <a:lnTo>
                  <a:pt x="2713387" y="1371124"/>
                </a:lnTo>
                <a:lnTo>
                  <a:pt x="2732151" y="1380458"/>
                </a:lnTo>
                <a:lnTo>
                  <a:pt x="2764917" y="1385126"/>
                </a:lnTo>
                <a:lnTo>
                  <a:pt x="2788349" y="1385126"/>
                </a:lnTo>
                <a:lnTo>
                  <a:pt x="2811780" y="1389793"/>
                </a:lnTo>
                <a:lnTo>
                  <a:pt x="2867978" y="1394460"/>
                </a:lnTo>
                <a:lnTo>
                  <a:pt x="2938272" y="1413224"/>
                </a:lnTo>
                <a:lnTo>
                  <a:pt x="2961704" y="1417892"/>
                </a:lnTo>
                <a:lnTo>
                  <a:pt x="2989803" y="1427226"/>
                </a:lnTo>
                <a:lnTo>
                  <a:pt x="3017901" y="1436561"/>
                </a:lnTo>
                <a:lnTo>
                  <a:pt x="3050667" y="1445895"/>
                </a:lnTo>
                <a:lnTo>
                  <a:pt x="3092863" y="1450562"/>
                </a:lnTo>
                <a:lnTo>
                  <a:pt x="3125724" y="1459897"/>
                </a:lnTo>
                <a:lnTo>
                  <a:pt x="3149156" y="1464564"/>
                </a:lnTo>
                <a:lnTo>
                  <a:pt x="3163253" y="1469231"/>
                </a:lnTo>
                <a:lnTo>
                  <a:pt x="3182017" y="1473899"/>
                </a:lnTo>
                <a:lnTo>
                  <a:pt x="3200781" y="1478566"/>
                </a:lnTo>
                <a:lnTo>
                  <a:pt x="3242977" y="1487996"/>
                </a:lnTo>
                <a:lnTo>
                  <a:pt x="3285173" y="1497330"/>
                </a:lnTo>
                <a:lnTo>
                  <a:pt x="3308604" y="1506664"/>
                </a:lnTo>
                <a:lnTo>
                  <a:pt x="3332036" y="1511332"/>
                </a:lnTo>
                <a:lnTo>
                  <a:pt x="3350800" y="1515999"/>
                </a:lnTo>
                <a:lnTo>
                  <a:pt x="3364897" y="1520666"/>
                </a:lnTo>
                <a:lnTo>
                  <a:pt x="3378994" y="1525334"/>
                </a:lnTo>
                <a:lnTo>
                  <a:pt x="3397758" y="1530001"/>
                </a:lnTo>
                <a:lnTo>
                  <a:pt x="3439954" y="1544098"/>
                </a:lnTo>
                <a:lnTo>
                  <a:pt x="3454051" y="1548765"/>
                </a:lnTo>
                <a:lnTo>
                  <a:pt x="3468148" y="1553432"/>
                </a:lnTo>
                <a:lnTo>
                  <a:pt x="3505676" y="1567529"/>
                </a:lnTo>
                <a:lnTo>
                  <a:pt x="3552539" y="1581626"/>
                </a:lnTo>
                <a:lnTo>
                  <a:pt x="3580638" y="1591056"/>
                </a:lnTo>
                <a:lnTo>
                  <a:pt x="3585305" y="1595723"/>
                </a:lnTo>
                <a:lnTo>
                  <a:pt x="3589973" y="1600391"/>
                </a:lnTo>
                <a:lnTo>
                  <a:pt x="3594640" y="1600391"/>
                </a:lnTo>
                <a:lnTo>
                  <a:pt x="3603974" y="1605058"/>
                </a:lnTo>
                <a:lnTo>
                  <a:pt x="3627406" y="1614392"/>
                </a:lnTo>
                <a:lnTo>
                  <a:pt x="3646170" y="1623822"/>
                </a:lnTo>
                <a:lnTo>
                  <a:pt x="3655505" y="1623822"/>
                </a:lnTo>
                <a:lnTo>
                  <a:pt x="3664839" y="1628489"/>
                </a:lnTo>
                <a:lnTo>
                  <a:pt x="3674174" y="1633157"/>
                </a:lnTo>
                <a:lnTo>
                  <a:pt x="3683508" y="1637824"/>
                </a:lnTo>
                <a:lnTo>
                  <a:pt x="3697605" y="1642491"/>
                </a:lnTo>
                <a:lnTo>
                  <a:pt x="3735134" y="1661255"/>
                </a:lnTo>
                <a:lnTo>
                  <a:pt x="3763232" y="1675352"/>
                </a:lnTo>
                <a:lnTo>
                  <a:pt x="3781997" y="1684782"/>
                </a:lnTo>
                <a:lnTo>
                  <a:pt x="3814763" y="1698879"/>
                </a:lnTo>
                <a:lnTo>
                  <a:pt x="3833527" y="1712976"/>
                </a:lnTo>
                <a:lnTo>
                  <a:pt x="3847624" y="1722311"/>
                </a:lnTo>
                <a:lnTo>
                  <a:pt x="3861721" y="1731645"/>
                </a:lnTo>
                <a:lnTo>
                  <a:pt x="3875818" y="1740980"/>
                </a:lnTo>
                <a:lnTo>
                  <a:pt x="3885153" y="1745647"/>
                </a:lnTo>
                <a:lnTo>
                  <a:pt x="3889820" y="1750314"/>
                </a:lnTo>
                <a:lnTo>
                  <a:pt x="3894487" y="1754981"/>
                </a:lnTo>
                <a:lnTo>
                  <a:pt x="3908584" y="1759649"/>
                </a:lnTo>
                <a:lnTo>
                  <a:pt x="3917918" y="1768983"/>
                </a:lnTo>
                <a:lnTo>
                  <a:pt x="3927253" y="1768983"/>
                </a:lnTo>
                <a:lnTo>
                  <a:pt x="3936587" y="1768983"/>
                </a:lnTo>
                <a:lnTo>
                  <a:pt x="3941255" y="1773650"/>
                </a:lnTo>
                <a:lnTo>
                  <a:pt x="3950589" y="1778318"/>
                </a:lnTo>
                <a:lnTo>
                  <a:pt x="3964686" y="1787652"/>
                </a:lnTo>
                <a:lnTo>
                  <a:pt x="3983450" y="1796987"/>
                </a:lnTo>
                <a:lnTo>
                  <a:pt x="4002215" y="1806321"/>
                </a:lnTo>
                <a:lnTo>
                  <a:pt x="4011549" y="1820418"/>
                </a:lnTo>
                <a:lnTo>
                  <a:pt x="4025646" y="1829753"/>
                </a:lnTo>
                <a:lnTo>
                  <a:pt x="4034981" y="1843850"/>
                </a:lnTo>
                <a:lnTo>
                  <a:pt x="4039648" y="1848517"/>
                </a:lnTo>
                <a:lnTo>
                  <a:pt x="4044315" y="1848517"/>
                </a:lnTo>
                <a:lnTo>
                  <a:pt x="4044315" y="1843850"/>
                </a:lnTo>
                <a:lnTo>
                  <a:pt x="4048982" y="1834515"/>
                </a:lnTo>
                <a:lnTo>
                  <a:pt x="4053649" y="1825085"/>
                </a:lnTo>
                <a:lnTo>
                  <a:pt x="4053649" y="1820418"/>
                </a:lnTo>
                <a:lnTo>
                  <a:pt x="4048982" y="1810988"/>
                </a:lnTo>
                <a:lnTo>
                  <a:pt x="4034885" y="1806321"/>
                </a:lnTo>
                <a:lnTo>
                  <a:pt x="4025551" y="1806321"/>
                </a:lnTo>
                <a:lnTo>
                  <a:pt x="4020884" y="1801654"/>
                </a:lnTo>
                <a:lnTo>
                  <a:pt x="4025551" y="1792224"/>
                </a:lnTo>
                <a:lnTo>
                  <a:pt x="4030218" y="1792224"/>
                </a:lnTo>
                <a:lnTo>
                  <a:pt x="4039553" y="1792224"/>
                </a:lnTo>
                <a:lnTo>
                  <a:pt x="4058317" y="1792224"/>
                </a:lnTo>
                <a:lnTo>
                  <a:pt x="4062984" y="1801654"/>
                </a:lnTo>
                <a:lnTo>
                  <a:pt x="4067651" y="1806321"/>
                </a:lnTo>
                <a:lnTo>
                  <a:pt x="4081748" y="1806321"/>
                </a:lnTo>
                <a:lnTo>
                  <a:pt x="4091083" y="1810988"/>
                </a:lnTo>
                <a:lnTo>
                  <a:pt x="4091083" y="1815656"/>
                </a:lnTo>
                <a:lnTo>
                  <a:pt x="4091083" y="1820323"/>
                </a:lnTo>
                <a:lnTo>
                  <a:pt x="4095750" y="1820323"/>
                </a:lnTo>
                <a:lnTo>
                  <a:pt x="4114514" y="1824990"/>
                </a:lnTo>
                <a:lnTo>
                  <a:pt x="4123849" y="1829657"/>
                </a:lnTo>
                <a:lnTo>
                  <a:pt x="4123849" y="1838992"/>
                </a:lnTo>
                <a:lnTo>
                  <a:pt x="4123849" y="1848422"/>
                </a:lnTo>
                <a:lnTo>
                  <a:pt x="4119182" y="1848422"/>
                </a:lnTo>
                <a:lnTo>
                  <a:pt x="4119182" y="1853089"/>
                </a:lnTo>
                <a:lnTo>
                  <a:pt x="4119182" y="1857756"/>
                </a:lnTo>
                <a:lnTo>
                  <a:pt x="4128516" y="1848422"/>
                </a:lnTo>
                <a:lnTo>
                  <a:pt x="4133183" y="1843754"/>
                </a:lnTo>
                <a:lnTo>
                  <a:pt x="4133183" y="1843754"/>
                </a:lnTo>
                <a:lnTo>
                  <a:pt x="4137851" y="1843754"/>
                </a:lnTo>
                <a:lnTo>
                  <a:pt x="4137851" y="1834420"/>
                </a:lnTo>
                <a:lnTo>
                  <a:pt x="4137851" y="1824990"/>
                </a:lnTo>
                <a:lnTo>
                  <a:pt x="4142518" y="1820323"/>
                </a:lnTo>
                <a:lnTo>
                  <a:pt x="4151853" y="1824990"/>
                </a:lnTo>
                <a:lnTo>
                  <a:pt x="4147185" y="1829657"/>
                </a:lnTo>
                <a:lnTo>
                  <a:pt x="4147185" y="1834325"/>
                </a:lnTo>
                <a:lnTo>
                  <a:pt x="4156520" y="1834325"/>
                </a:lnTo>
                <a:lnTo>
                  <a:pt x="4175284" y="1829657"/>
                </a:lnTo>
                <a:lnTo>
                  <a:pt x="4198715" y="1824990"/>
                </a:lnTo>
                <a:lnTo>
                  <a:pt x="4203383" y="1824990"/>
                </a:lnTo>
                <a:lnTo>
                  <a:pt x="4198715" y="1820323"/>
                </a:lnTo>
                <a:lnTo>
                  <a:pt x="4189381" y="1815656"/>
                </a:lnTo>
                <a:lnTo>
                  <a:pt x="4184714" y="1801559"/>
                </a:lnTo>
                <a:lnTo>
                  <a:pt x="4180046" y="1792129"/>
                </a:lnTo>
                <a:lnTo>
                  <a:pt x="4170712" y="1782794"/>
                </a:lnTo>
                <a:lnTo>
                  <a:pt x="4161378" y="1778127"/>
                </a:lnTo>
                <a:lnTo>
                  <a:pt x="4156710" y="1773460"/>
                </a:lnTo>
                <a:lnTo>
                  <a:pt x="4147376" y="1764125"/>
                </a:lnTo>
                <a:lnTo>
                  <a:pt x="4138041" y="1764125"/>
                </a:lnTo>
                <a:lnTo>
                  <a:pt x="4123944" y="1759458"/>
                </a:lnTo>
                <a:lnTo>
                  <a:pt x="4123944" y="1754791"/>
                </a:lnTo>
                <a:lnTo>
                  <a:pt x="4128611" y="1754791"/>
                </a:lnTo>
                <a:lnTo>
                  <a:pt x="4137946" y="1750124"/>
                </a:lnTo>
                <a:lnTo>
                  <a:pt x="4152043" y="1750124"/>
                </a:lnTo>
                <a:lnTo>
                  <a:pt x="4170807" y="1754791"/>
                </a:lnTo>
                <a:lnTo>
                  <a:pt x="4184904" y="1764125"/>
                </a:lnTo>
                <a:lnTo>
                  <a:pt x="4189571" y="1768793"/>
                </a:lnTo>
                <a:lnTo>
                  <a:pt x="4194239" y="1773460"/>
                </a:lnTo>
                <a:lnTo>
                  <a:pt x="4198906" y="1773460"/>
                </a:lnTo>
                <a:lnTo>
                  <a:pt x="4208240" y="1773460"/>
                </a:lnTo>
                <a:lnTo>
                  <a:pt x="4217575" y="1782889"/>
                </a:lnTo>
                <a:lnTo>
                  <a:pt x="4231672" y="1787557"/>
                </a:lnTo>
                <a:lnTo>
                  <a:pt x="4255104" y="1792224"/>
                </a:lnTo>
                <a:lnTo>
                  <a:pt x="4273868" y="1796891"/>
                </a:lnTo>
                <a:lnTo>
                  <a:pt x="4287965" y="1801559"/>
                </a:lnTo>
                <a:lnTo>
                  <a:pt x="4297299" y="1806226"/>
                </a:lnTo>
                <a:lnTo>
                  <a:pt x="4301966" y="1806226"/>
                </a:lnTo>
                <a:lnTo>
                  <a:pt x="4311301" y="1806226"/>
                </a:lnTo>
                <a:lnTo>
                  <a:pt x="4306634" y="1796891"/>
                </a:lnTo>
                <a:lnTo>
                  <a:pt x="4306634" y="1787557"/>
                </a:lnTo>
                <a:lnTo>
                  <a:pt x="4315968" y="1782889"/>
                </a:lnTo>
                <a:lnTo>
                  <a:pt x="4320635" y="1778222"/>
                </a:lnTo>
                <a:lnTo>
                  <a:pt x="4339400" y="1778222"/>
                </a:lnTo>
                <a:lnTo>
                  <a:pt x="4367498" y="1778222"/>
                </a:lnTo>
                <a:lnTo>
                  <a:pt x="4390930" y="1782889"/>
                </a:lnTo>
                <a:lnTo>
                  <a:pt x="4447128" y="1782889"/>
                </a:lnTo>
                <a:lnTo>
                  <a:pt x="4470559" y="1787557"/>
                </a:lnTo>
                <a:lnTo>
                  <a:pt x="4484656" y="1787557"/>
                </a:lnTo>
                <a:lnTo>
                  <a:pt x="4503420" y="1792224"/>
                </a:lnTo>
                <a:lnTo>
                  <a:pt x="4512755" y="1796891"/>
                </a:lnTo>
                <a:lnTo>
                  <a:pt x="4522089" y="1801559"/>
                </a:lnTo>
                <a:lnTo>
                  <a:pt x="4531424" y="1806226"/>
                </a:lnTo>
                <a:lnTo>
                  <a:pt x="4559523" y="1810893"/>
                </a:lnTo>
                <a:lnTo>
                  <a:pt x="4587621" y="1815560"/>
                </a:lnTo>
                <a:lnTo>
                  <a:pt x="4596956" y="1820228"/>
                </a:lnTo>
                <a:lnTo>
                  <a:pt x="4596956" y="1824895"/>
                </a:lnTo>
                <a:lnTo>
                  <a:pt x="4587621" y="1829562"/>
                </a:lnTo>
                <a:lnTo>
                  <a:pt x="4564190" y="1834229"/>
                </a:lnTo>
                <a:lnTo>
                  <a:pt x="4545425" y="1834229"/>
                </a:lnTo>
                <a:lnTo>
                  <a:pt x="4540758" y="1834229"/>
                </a:lnTo>
                <a:lnTo>
                  <a:pt x="4540758" y="1829562"/>
                </a:lnTo>
                <a:lnTo>
                  <a:pt x="4536091" y="1824895"/>
                </a:lnTo>
                <a:lnTo>
                  <a:pt x="4526756" y="1820228"/>
                </a:lnTo>
                <a:lnTo>
                  <a:pt x="4517422" y="1815560"/>
                </a:lnTo>
                <a:lnTo>
                  <a:pt x="4503325" y="1810893"/>
                </a:lnTo>
                <a:lnTo>
                  <a:pt x="4498658" y="1810893"/>
                </a:lnTo>
                <a:lnTo>
                  <a:pt x="4484561" y="1806226"/>
                </a:lnTo>
                <a:lnTo>
                  <a:pt x="4465797" y="1801559"/>
                </a:lnTo>
                <a:lnTo>
                  <a:pt x="4442365" y="1801559"/>
                </a:lnTo>
                <a:lnTo>
                  <a:pt x="4400169" y="1796891"/>
                </a:lnTo>
                <a:lnTo>
                  <a:pt x="4367403" y="1792224"/>
                </a:lnTo>
                <a:lnTo>
                  <a:pt x="4353306" y="1792224"/>
                </a:lnTo>
                <a:lnTo>
                  <a:pt x="4343972" y="1787557"/>
                </a:lnTo>
                <a:lnTo>
                  <a:pt x="4339305" y="1792224"/>
                </a:lnTo>
                <a:lnTo>
                  <a:pt x="4339305" y="1792224"/>
                </a:lnTo>
                <a:lnTo>
                  <a:pt x="4348639" y="1796891"/>
                </a:lnTo>
                <a:lnTo>
                  <a:pt x="4348639" y="1801559"/>
                </a:lnTo>
                <a:lnTo>
                  <a:pt x="4348639" y="1806226"/>
                </a:lnTo>
                <a:lnTo>
                  <a:pt x="4353306" y="1810893"/>
                </a:lnTo>
                <a:lnTo>
                  <a:pt x="4376738" y="1815560"/>
                </a:lnTo>
                <a:lnTo>
                  <a:pt x="4400169" y="1815560"/>
                </a:lnTo>
                <a:lnTo>
                  <a:pt x="4428268" y="1820228"/>
                </a:lnTo>
                <a:lnTo>
                  <a:pt x="4451699" y="1824895"/>
                </a:lnTo>
                <a:lnTo>
                  <a:pt x="4475131" y="1824895"/>
                </a:lnTo>
                <a:lnTo>
                  <a:pt x="4493895" y="1824895"/>
                </a:lnTo>
                <a:lnTo>
                  <a:pt x="4512659" y="1824895"/>
                </a:lnTo>
                <a:lnTo>
                  <a:pt x="4521994" y="1829562"/>
                </a:lnTo>
                <a:lnTo>
                  <a:pt x="4526661" y="1829562"/>
                </a:lnTo>
                <a:lnTo>
                  <a:pt x="4521994" y="1834229"/>
                </a:lnTo>
                <a:lnTo>
                  <a:pt x="4517327" y="1834229"/>
                </a:lnTo>
                <a:lnTo>
                  <a:pt x="4507992" y="1834229"/>
                </a:lnTo>
                <a:lnTo>
                  <a:pt x="4503325" y="1838897"/>
                </a:lnTo>
                <a:lnTo>
                  <a:pt x="4493990" y="1843564"/>
                </a:lnTo>
                <a:lnTo>
                  <a:pt x="4498658" y="1843564"/>
                </a:lnTo>
                <a:lnTo>
                  <a:pt x="4507992" y="1848231"/>
                </a:lnTo>
                <a:lnTo>
                  <a:pt x="4522089" y="1848231"/>
                </a:lnTo>
                <a:lnTo>
                  <a:pt x="4536186" y="1848231"/>
                </a:lnTo>
                <a:lnTo>
                  <a:pt x="4545521" y="1852898"/>
                </a:lnTo>
                <a:lnTo>
                  <a:pt x="4550188" y="1852898"/>
                </a:lnTo>
                <a:lnTo>
                  <a:pt x="4550188" y="1857566"/>
                </a:lnTo>
                <a:lnTo>
                  <a:pt x="4554855" y="1852898"/>
                </a:lnTo>
                <a:lnTo>
                  <a:pt x="4564190" y="1852898"/>
                </a:lnTo>
                <a:lnTo>
                  <a:pt x="4568857" y="1852898"/>
                </a:lnTo>
                <a:lnTo>
                  <a:pt x="4578191" y="1852898"/>
                </a:lnTo>
                <a:lnTo>
                  <a:pt x="4606290" y="1857566"/>
                </a:lnTo>
                <a:lnTo>
                  <a:pt x="4639056" y="1862233"/>
                </a:lnTo>
                <a:lnTo>
                  <a:pt x="4657821" y="1862233"/>
                </a:lnTo>
                <a:lnTo>
                  <a:pt x="4671917" y="1866900"/>
                </a:lnTo>
                <a:lnTo>
                  <a:pt x="4704683" y="1871567"/>
                </a:lnTo>
                <a:lnTo>
                  <a:pt x="4732782" y="1880997"/>
                </a:lnTo>
                <a:lnTo>
                  <a:pt x="4751547" y="1880997"/>
                </a:lnTo>
                <a:lnTo>
                  <a:pt x="4770311" y="1880997"/>
                </a:lnTo>
                <a:lnTo>
                  <a:pt x="4784408" y="1885664"/>
                </a:lnTo>
                <a:lnTo>
                  <a:pt x="4803172" y="1885664"/>
                </a:lnTo>
                <a:lnTo>
                  <a:pt x="4835938" y="1894999"/>
                </a:lnTo>
                <a:lnTo>
                  <a:pt x="4859370" y="1899666"/>
                </a:lnTo>
                <a:lnTo>
                  <a:pt x="4873466" y="1904333"/>
                </a:lnTo>
                <a:lnTo>
                  <a:pt x="4887564" y="1909001"/>
                </a:lnTo>
                <a:lnTo>
                  <a:pt x="4915662" y="1913668"/>
                </a:lnTo>
                <a:lnTo>
                  <a:pt x="4939094" y="1918335"/>
                </a:lnTo>
                <a:lnTo>
                  <a:pt x="4976622" y="1927670"/>
                </a:lnTo>
                <a:lnTo>
                  <a:pt x="4990624" y="1932337"/>
                </a:lnTo>
                <a:lnTo>
                  <a:pt x="5009388" y="1937004"/>
                </a:lnTo>
                <a:lnTo>
                  <a:pt x="5051584" y="1951101"/>
                </a:lnTo>
                <a:lnTo>
                  <a:pt x="5075015" y="1955768"/>
                </a:lnTo>
                <a:lnTo>
                  <a:pt x="5093780" y="1960436"/>
                </a:lnTo>
                <a:lnTo>
                  <a:pt x="5103114" y="1965103"/>
                </a:lnTo>
                <a:lnTo>
                  <a:pt x="5107781" y="1969770"/>
                </a:lnTo>
                <a:lnTo>
                  <a:pt x="5117116" y="1974437"/>
                </a:lnTo>
                <a:lnTo>
                  <a:pt x="5135880" y="1979105"/>
                </a:lnTo>
                <a:lnTo>
                  <a:pt x="5154644" y="1983772"/>
                </a:lnTo>
                <a:lnTo>
                  <a:pt x="5168742" y="1993106"/>
                </a:lnTo>
                <a:lnTo>
                  <a:pt x="5182839" y="1997774"/>
                </a:lnTo>
                <a:lnTo>
                  <a:pt x="5192173" y="1997774"/>
                </a:lnTo>
                <a:lnTo>
                  <a:pt x="5206270" y="2007203"/>
                </a:lnTo>
                <a:lnTo>
                  <a:pt x="5225034" y="2016538"/>
                </a:lnTo>
                <a:lnTo>
                  <a:pt x="5248466" y="2030635"/>
                </a:lnTo>
                <a:lnTo>
                  <a:pt x="5267230" y="2040064"/>
                </a:lnTo>
                <a:lnTo>
                  <a:pt x="5281327" y="2049399"/>
                </a:lnTo>
                <a:lnTo>
                  <a:pt x="5285994" y="2058734"/>
                </a:lnTo>
                <a:lnTo>
                  <a:pt x="5281327" y="2068163"/>
                </a:lnTo>
                <a:lnTo>
                  <a:pt x="5276660" y="2077593"/>
                </a:lnTo>
                <a:lnTo>
                  <a:pt x="5271992" y="2082260"/>
                </a:lnTo>
                <a:lnTo>
                  <a:pt x="5267325" y="2086928"/>
                </a:lnTo>
                <a:lnTo>
                  <a:pt x="5248561" y="2086928"/>
                </a:lnTo>
                <a:lnTo>
                  <a:pt x="5234464" y="2086928"/>
                </a:lnTo>
                <a:lnTo>
                  <a:pt x="5225130" y="2086928"/>
                </a:lnTo>
                <a:lnTo>
                  <a:pt x="5215795" y="2096262"/>
                </a:lnTo>
                <a:lnTo>
                  <a:pt x="5211128" y="2100929"/>
                </a:lnTo>
                <a:lnTo>
                  <a:pt x="5215795" y="2096262"/>
                </a:lnTo>
                <a:lnTo>
                  <a:pt x="5225130" y="2091595"/>
                </a:lnTo>
                <a:lnTo>
                  <a:pt x="5229797" y="2091595"/>
                </a:lnTo>
                <a:lnTo>
                  <a:pt x="5239131" y="2096262"/>
                </a:lnTo>
                <a:lnTo>
                  <a:pt x="5243799" y="2100929"/>
                </a:lnTo>
                <a:lnTo>
                  <a:pt x="5248466" y="2100929"/>
                </a:lnTo>
                <a:lnTo>
                  <a:pt x="5253133" y="2105597"/>
                </a:lnTo>
                <a:lnTo>
                  <a:pt x="5285899" y="2115026"/>
                </a:lnTo>
                <a:lnTo>
                  <a:pt x="5309330" y="2124456"/>
                </a:lnTo>
                <a:lnTo>
                  <a:pt x="5332762" y="2143220"/>
                </a:lnTo>
                <a:lnTo>
                  <a:pt x="5346859" y="2161985"/>
                </a:lnTo>
                <a:lnTo>
                  <a:pt x="5356194" y="2176082"/>
                </a:lnTo>
                <a:lnTo>
                  <a:pt x="5365528" y="2185511"/>
                </a:lnTo>
                <a:lnTo>
                  <a:pt x="5370195" y="2185511"/>
                </a:lnTo>
                <a:lnTo>
                  <a:pt x="5374862" y="2194846"/>
                </a:lnTo>
                <a:lnTo>
                  <a:pt x="5398294" y="2213610"/>
                </a:lnTo>
                <a:lnTo>
                  <a:pt x="5431060" y="2241804"/>
                </a:lnTo>
                <a:lnTo>
                  <a:pt x="5445157" y="2251139"/>
                </a:lnTo>
                <a:lnTo>
                  <a:pt x="5459254" y="2260568"/>
                </a:lnTo>
                <a:lnTo>
                  <a:pt x="5478018" y="2274665"/>
                </a:lnTo>
                <a:lnTo>
                  <a:pt x="5487353" y="2279333"/>
                </a:lnTo>
                <a:lnTo>
                  <a:pt x="5501450" y="2293430"/>
                </a:lnTo>
                <a:lnTo>
                  <a:pt x="5534216" y="2312194"/>
                </a:lnTo>
                <a:lnTo>
                  <a:pt x="5571744" y="2335625"/>
                </a:lnTo>
                <a:lnTo>
                  <a:pt x="5613940" y="2354390"/>
                </a:lnTo>
                <a:lnTo>
                  <a:pt x="5637371" y="2368487"/>
                </a:lnTo>
                <a:lnTo>
                  <a:pt x="5656136" y="2377916"/>
                </a:lnTo>
                <a:lnTo>
                  <a:pt x="5674900" y="2387251"/>
                </a:lnTo>
                <a:lnTo>
                  <a:pt x="5684330" y="2396585"/>
                </a:lnTo>
                <a:lnTo>
                  <a:pt x="5693664" y="2401253"/>
                </a:lnTo>
                <a:lnTo>
                  <a:pt x="5698331" y="2405920"/>
                </a:lnTo>
                <a:lnTo>
                  <a:pt x="5698331" y="2405920"/>
                </a:lnTo>
                <a:lnTo>
                  <a:pt x="5702999" y="2410587"/>
                </a:lnTo>
                <a:lnTo>
                  <a:pt x="5712333" y="2415254"/>
                </a:lnTo>
                <a:lnTo>
                  <a:pt x="5717001" y="2419922"/>
                </a:lnTo>
                <a:lnTo>
                  <a:pt x="5731098" y="2419922"/>
                </a:lnTo>
                <a:lnTo>
                  <a:pt x="5759196" y="2424589"/>
                </a:lnTo>
                <a:lnTo>
                  <a:pt x="5777960" y="2429256"/>
                </a:lnTo>
                <a:lnTo>
                  <a:pt x="5810726" y="2443353"/>
                </a:lnTo>
                <a:lnTo>
                  <a:pt x="5824824" y="2448020"/>
                </a:lnTo>
                <a:lnTo>
                  <a:pt x="5829491" y="2457355"/>
                </a:lnTo>
                <a:lnTo>
                  <a:pt x="5838825" y="2457355"/>
                </a:lnTo>
                <a:lnTo>
                  <a:pt x="5862257" y="2457355"/>
                </a:lnTo>
                <a:lnTo>
                  <a:pt x="5881021" y="2462022"/>
                </a:lnTo>
                <a:lnTo>
                  <a:pt x="5899785" y="2466689"/>
                </a:lnTo>
                <a:lnTo>
                  <a:pt x="5913882" y="2476119"/>
                </a:lnTo>
                <a:lnTo>
                  <a:pt x="5923217" y="2480786"/>
                </a:lnTo>
                <a:lnTo>
                  <a:pt x="5918549" y="2480786"/>
                </a:lnTo>
                <a:lnTo>
                  <a:pt x="5909215" y="2480786"/>
                </a:lnTo>
                <a:lnTo>
                  <a:pt x="5876449" y="2476119"/>
                </a:lnTo>
                <a:lnTo>
                  <a:pt x="5871782" y="2476119"/>
                </a:lnTo>
                <a:lnTo>
                  <a:pt x="5871782" y="2485454"/>
                </a:lnTo>
                <a:lnTo>
                  <a:pt x="5890546" y="2499551"/>
                </a:lnTo>
                <a:lnTo>
                  <a:pt x="5918645" y="2522982"/>
                </a:lnTo>
                <a:lnTo>
                  <a:pt x="5951411" y="2541746"/>
                </a:lnTo>
                <a:lnTo>
                  <a:pt x="5984177" y="2555843"/>
                </a:lnTo>
                <a:lnTo>
                  <a:pt x="5993511" y="2560511"/>
                </a:lnTo>
                <a:lnTo>
                  <a:pt x="6002845" y="2565178"/>
                </a:lnTo>
                <a:lnTo>
                  <a:pt x="6035611" y="2579275"/>
                </a:lnTo>
                <a:lnTo>
                  <a:pt x="6073140" y="2598039"/>
                </a:lnTo>
                <a:lnTo>
                  <a:pt x="6105906" y="2616803"/>
                </a:lnTo>
                <a:lnTo>
                  <a:pt x="6157437" y="2644997"/>
                </a:lnTo>
                <a:lnTo>
                  <a:pt x="6176201" y="2663762"/>
                </a:lnTo>
                <a:lnTo>
                  <a:pt x="6190298" y="2673191"/>
                </a:lnTo>
                <a:lnTo>
                  <a:pt x="6199632" y="2682526"/>
                </a:lnTo>
                <a:lnTo>
                  <a:pt x="6204299" y="2687193"/>
                </a:lnTo>
                <a:lnTo>
                  <a:pt x="6213634" y="2687193"/>
                </a:lnTo>
                <a:lnTo>
                  <a:pt x="6218302" y="2696528"/>
                </a:lnTo>
                <a:lnTo>
                  <a:pt x="6222969" y="2705957"/>
                </a:lnTo>
                <a:lnTo>
                  <a:pt x="6227636" y="2705957"/>
                </a:lnTo>
                <a:lnTo>
                  <a:pt x="6232303" y="2705957"/>
                </a:lnTo>
                <a:lnTo>
                  <a:pt x="6232303" y="2715292"/>
                </a:lnTo>
                <a:lnTo>
                  <a:pt x="6241637" y="2724626"/>
                </a:lnTo>
                <a:lnTo>
                  <a:pt x="6246305" y="2734056"/>
                </a:lnTo>
                <a:lnTo>
                  <a:pt x="6250972" y="2734056"/>
                </a:lnTo>
                <a:lnTo>
                  <a:pt x="6255639" y="2734056"/>
                </a:lnTo>
                <a:lnTo>
                  <a:pt x="6255639" y="2743391"/>
                </a:lnTo>
                <a:lnTo>
                  <a:pt x="6264974" y="2757488"/>
                </a:lnTo>
                <a:lnTo>
                  <a:pt x="6274308" y="2776252"/>
                </a:lnTo>
                <a:lnTo>
                  <a:pt x="6283643" y="2785586"/>
                </a:lnTo>
                <a:lnTo>
                  <a:pt x="6288310" y="2790254"/>
                </a:lnTo>
                <a:lnTo>
                  <a:pt x="6292977" y="2804351"/>
                </a:lnTo>
                <a:lnTo>
                  <a:pt x="6302311" y="2818448"/>
                </a:lnTo>
                <a:lnTo>
                  <a:pt x="6306979" y="2827782"/>
                </a:lnTo>
                <a:lnTo>
                  <a:pt x="6316314" y="2832449"/>
                </a:lnTo>
                <a:lnTo>
                  <a:pt x="6320981" y="2832449"/>
                </a:lnTo>
                <a:lnTo>
                  <a:pt x="6320981" y="2838450"/>
                </a:lnTo>
                <a:lnTo>
                  <a:pt x="6320981" y="2843117"/>
                </a:lnTo>
                <a:lnTo>
                  <a:pt x="6325648" y="2852452"/>
                </a:lnTo>
                <a:lnTo>
                  <a:pt x="6330315" y="2861786"/>
                </a:lnTo>
                <a:lnTo>
                  <a:pt x="6330315" y="2871216"/>
                </a:lnTo>
                <a:lnTo>
                  <a:pt x="6334983" y="2875883"/>
                </a:lnTo>
                <a:lnTo>
                  <a:pt x="6334983" y="2875883"/>
                </a:lnTo>
                <a:lnTo>
                  <a:pt x="6344317" y="2885218"/>
                </a:lnTo>
                <a:lnTo>
                  <a:pt x="6353651" y="2899315"/>
                </a:lnTo>
                <a:lnTo>
                  <a:pt x="6362986" y="2913412"/>
                </a:lnTo>
                <a:lnTo>
                  <a:pt x="6372321" y="2922746"/>
                </a:lnTo>
                <a:lnTo>
                  <a:pt x="6376988" y="2927414"/>
                </a:lnTo>
                <a:lnTo>
                  <a:pt x="6381655" y="2932081"/>
                </a:lnTo>
                <a:lnTo>
                  <a:pt x="6400419" y="2955512"/>
                </a:lnTo>
                <a:lnTo>
                  <a:pt x="6414516" y="2978944"/>
                </a:lnTo>
                <a:lnTo>
                  <a:pt x="6419183" y="2983611"/>
                </a:lnTo>
                <a:lnTo>
                  <a:pt x="6423851" y="2988278"/>
                </a:lnTo>
                <a:lnTo>
                  <a:pt x="6423851" y="2997708"/>
                </a:lnTo>
                <a:lnTo>
                  <a:pt x="6433185" y="3007043"/>
                </a:lnTo>
                <a:lnTo>
                  <a:pt x="6442520" y="3016377"/>
                </a:lnTo>
                <a:lnTo>
                  <a:pt x="6451854" y="3030474"/>
                </a:lnTo>
                <a:lnTo>
                  <a:pt x="6456521" y="3039809"/>
                </a:lnTo>
                <a:lnTo>
                  <a:pt x="6465856" y="3049143"/>
                </a:lnTo>
                <a:lnTo>
                  <a:pt x="6470523" y="3058573"/>
                </a:lnTo>
                <a:lnTo>
                  <a:pt x="6470523" y="3063240"/>
                </a:lnTo>
                <a:lnTo>
                  <a:pt x="6479858" y="3072670"/>
                </a:lnTo>
                <a:lnTo>
                  <a:pt x="6489193" y="3082004"/>
                </a:lnTo>
                <a:lnTo>
                  <a:pt x="6498527" y="3096101"/>
                </a:lnTo>
                <a:lnTo>
                  <a:pt x="6512624" y="3114866"/>
                </a:lnTo>
                <a:lnTo>
                  <a:pt x="6521958" y="3124295"/>
                </a:lnTo>
                <a:lnTo>
                  <a:pt x="6531293" y="3133725"/>
                </a:lnTo>
                <a:lnTo>
                  <a:pt x="6531293" y="3138392"/>
                </a:lnTo>
                <a:lnTo>
                  <a:pt x="6535960" y="3147727"/>
                </a:lnTo>
                <a:lnTo>
                  <a:pt x="6540627" y="3157157"/>
                </a:lnTo>
                <a:lnTo>
                  <a:pt x="6564059" y="3180588"/>
                </a:lnTo>
                <a:lnTo>
                  <a:pt x="6578156" y="3213449"/>
                </a:lnTo>
                <a:lnTo>
                  <a:pt x="6592253" y="3250978"/>
                </a:lnTo>
                <a:lnTo>
                  <a:pt x="6606255" y="3297936"/>
                </a:lnTo>
                <a:lnTo>
                  <a:pt x="6615589" y="3344895"/>
                </a:lnTo>
                <a:lnTo>
                  <a:pt x="6620256" y="3401187"/>
                </a:lnTo>
                <a:lnTo>
                  <a:pt x="6624924" y="3466910"/>
                </a:lnTo>
                <a:lnTo>
                  <a:pt x="6624924" y="3537299"/>
                </a:lnTo>
                <a:lnTo>
                  <a:pt x="6624924" y="3551396"/>
                </a:lnTo>
                <a:lnTo>
                  <a:pt x="6624924" y="3570161"/>
                </a:lnTo>
                <a:lnTo>
                  <a:pt x="6624924" y="3626453"/>
                </a:lnTo>
                <a:lnTo>
                  <a:pt x="6624924" y="3692176"/>
                </a:lnTo>
                <a:lnTo>
                  <a:pt x="6624924" y="3762566"/>
                </a:lnTo>
                <a:lnTo>
                  <a:pt x="6624924" y="3828288"/>
                </a:lnTo>
                <a:lnTo>
                  <a:pt x="6620256" y="3884581"/>
                </a:lnTo>
                <a:lnTo>
                  <a:pt x="6620256" y="3903345"/>
                </a:lnTo>
                <a:lnTo>
                  <a:pt x="6620256" y="3922109"/>
                </a:lnTo>
                <a:lnTo>
                  <a:pt x="6620256" y="3936206"/>
                </a:lnTo>
                <a:lnTo>
                  <a:pt x="6620256" y="3940874"/>
                </a:lnTo>
                <a:lnTo>
                  <a:pt x="6610922" y="3969068"/>
                </a:lnTo>
                <a:lnTo>
                  <a:pt x="6606255" y="4006596"/>
                </a:lnTo>
                <a:lnTo>
                  <a:pt x="6601587" y="4053459"/>
                </a:lnTo>
                <a:lnTo>
                  <a:pt x="6601587" y="4109752"/>
                </a:lnTo>
                <a:lnTo>
                  <a:pt x="6596920" y="4194239"/>
                </a:lnTo>
                <a:lnTo>
                  <a:pt x="6582823" y="4198906"/>
                </a:lnTo>
                <a:lnTo>
                  <a:pt x="6564059" y="4198906"/>
                </a:lnTo>
                <a:lnTo>
                  <a:pt x="6564059" y="3814382"/>
                </a:lnTo>
                <a:close/>
                <a:moveTo>
                  <a:pt x="6616827" y="3584448"/>
                </a:moveTo>
                <a:lnTo>
                  <a:pt x="6612160" y="3579781"/>
                </a:lnTo>
                <a:lnTo>
                  <a:pt x="6607493" y="3579781"/>
                </a:lnTo>
                <a:lnTo>
                  <a:pt x="6607493" y="3584448"/>
                </a:lnTo>
                <a:lnTo>
                  <a:pt x="6612160" y="3589115"/>
                </a:lnTo>
                <a:lnTo>
                  <a:pt x="6616827" y="3584448"/>
                </a:lnTo>
                <a:close/>
                <a:moveTo>
                  <a:pt x="6588728" y="3274790"/>
                </a:moveTo>
                <a:lnTo>
                  <a:pt x="6584061" y="3270123"/>
                </a:lnTo>
                <a:lnTo>
                  <a:pt x="6579394" y="3274790"/>
                </a:lnTo>
                <a:lnTo>
                  <a:pt x="6584061" y="3284125"/>
                </a:lnTo>
                <a:lnTo>
                  <a:pt x="6588728" y="3288792"/>
                </a:lnTo>
                <a:lnTo>
                  <a:pt x="6588728" y="3284125"/>
                </a:lnTo>
                <a:lnTo>
                  <a:pt x="6588728" y="3274790"/>
                </a:lnTo>
                <a:close/>
                <a:moveTo>
                  <a:pt x="6579299" y="3237262"/>
                </a:moveTo>
                <a:lnTo>
                  <a:pt x="6574631" y="3227832"/>
                </a:lnTo>
                <a:lnTo>
                  <a:pt x="6574631" y="3223165"/>
                </a:lnTo>
                <a:lnTo>
                  <a:pt x="6569964" y="3223165"/>
                </a:lnTo>
                <a:lnTo>
                  <a:pt x="6569964" y="3232595"/>
                </a:lnTo>
                <a:lnTo>
                  <a:pt x="6569964" y="3237262"/>
                </a:lnTo>
                <a:lnTo>
                  <a:pt x="6569964" y="3241929"/>
                </a:lnTo>
                <a:lnTo>
                  <a:pt x="6574631" y="3241929"/>
                </a:lnTo>
                <a:lnTo>
                  <a:pt x="6579299" y="3237262"/>
                </a:lnTo>
                <a:close/>
                <a:moveTo>
                  <a:pt x="6499670" y="3134106"/>
                </a:moveTo>
                <a:lnTo>
                  <a:pt x="6499670" y="3134106"/>
                </a:lnTo>
                <a:lnTo>
                  <a:pt x="6490335" y="3129439"/>
                </a:lnTo>
                <a:lnTo>
                  <a:pt x="6485668" y="3134106"/>
                </a:lnTo>
                <a:lnTo>
                  <a:pt x="6485668" y="3134106"/>
                </a:lnTo>
                <a:lnTo>
                  <a:pt x="6485668" y="3138773"/>
                </a:lnTo>
                <a:lnTo>
                  <a:pt x="6490335" y="3138773"/>
                </a:lnTo>
                <a:lnTo>
                  <a:pt x="6499670" y="3134106"/>
                </a:lnTo>
                <a:lnTo>
                  <a:pt x="6499670" y="3134106"/>
                </a:lnTo>
                <a:close/>
                <a:moveTo>
                  <a:pt x="6199728" y="2866644"/>
                </a:moveTo>
                <a:lnTo>
                  <a:pt x="6199728" y="2857310"/>
                </a:lnTo>
                <a:lnTo>
                  <a:pt x="6195060" y="2861977"/>
                </a:lnTo>
                <a:lnTo>
                  <a:pt x="6190393" y="2871407"/>
                </a:lnTo>
                <a:lnTo>
                  <a:pt x="6195060" y="2876074"/>
                </a:lnTo>
                <a:lnTo>
                  <a:pt x="6199728" y="2876074"/>
                </a:lnTo>
                <a:lnTo>
                  <a:pt x="6199728" y="2866644"/>
                </a:lnTo>
                <a:close/>
                <a:moveTo>
                  <a:pt x="6251258" y="2800922"/>
                </a:moveTo>
                <a:lnTo>
                  <a:pt x="6246590" y="2805589"/>
                </a:lnTo>
                <a:lnTo>
                  <a:pt x="6241923" y="2810256"/>
                </a:lnTo>
                <a:lnTo>
                  <a:pt x="6246590" y="2810256"/>
                </a:lnTo>
                <a:lnTo>
                  <a:pt x="6251258" y="2805589"/>
                </a:lnTo>
                <a:lnTo>
                  <a:pt x="6251258" y="2800922"/>
                </a:lnTo>
                <a:close/>
                <a:moveTo>
                  <a:pt x="6251258" y="2782157"/>
                </a:moveTo>
                <a:lnTo>
                  <a:pt x="6246590" y="2777490"/>
                </a:lnTo>
                <a:lnTo>
                  <a:pt x="6246590" y="2782157"/>
                </a:lnTo>
                <a:lnTo>
                  <a:pt x="6251258" y="2786824"/>
                </a:lnTo>
                <a:lnTo>
                  <a:pt x="6255925" y="2791492"/>
                </a:lnTo>
                <a:lnTo>
                  <a:pt x="6251258" y="2782157"/>
                </a:lnTo>
                <a:close/>
                <a:moveTo>
                  <a:pt x="6241923" y="2749296"/>
                </a:moveTo>
                <a:lnTo>
                  <a:pt x="6241923" y="2744629"/>
                </a:lnTo>
                <a:lnTo>
                  <a:pt x="6237256" y="2744629"/>
                </a:lnTo>
                <a:lnTo>
                  <a:pt x="6237256" y="2753963"/>
                </a:lnTo>
                <a:lnTo>
                  <a:pt x="6246590" y="2758631"/>
                </a:lnTo>
                <a:lnTo>
                  <a:pt x="6241923" y="2749296"/>
                </a:lnTo>
                <a:close/>
                <a:moveTo>
                  <a:pt x="6223159" y="2730532"/>
                </a:moveTo>
                <a:lnTo>
                  <a:pt x="6218492" y="2725865"/>
                </a:lnTo>
                <a:lnTo>
                  <a:pt x="6218492" y="2725865"/>
                </a:lnTo>
                <a:lnTo>
                  <a:pt x="6218492" y="2721197"/>
                </a:lnTo>
                <a:lnTo>
                  <a:pt x="6218492" y="2716530"/>
                </a:lnTo>
                <a:lnTo>
                  <a:pt x="6213824" y="2711863"/>
                </a:lnTo>
                <a:lnTo>
                  <a:pt x="6204490" y="2711863"/>
                </a:lnTo>
                <a:lnTo>
                  <a:pt x="6199823" y="2711863"/>
                </a:lnTo>
                <a:lnTo>
                  <a:pt x="6195155" y="2707196"/>
                </a:lnTo>
                <a:lnTo>
                  <a:pt x="6185821" y="2702528"/>
                </a:lnTo>
                <a:lnTo>
                  <a:pt x="6185821" y="2702528"/>
                </a:lnTo>
                <a:lnTo>
                  <a:pt x="6185821" y="2702528"/>
                </a:lnTo>
                <a:lnTo>
                  <a:pt x="6185821" y="2711863"/>
                </a:lnTo>
                <a:lnTo>
                  <a:pt x="6195155" y="2716530"/>
                </a:lnTo>
                <a:lnTo>
                  <a:pt x="6199823" y="2721197"/>
                </a:lnTo>
                <a:lnTo>
                  <a:pt x="6199823" y="2730532"/>
                </a:lnTo>
                <a:lnTo>
                  <a:pt x="6199823" y="2735199"/>
                </a:lnTo>
                <a:lnTo>
                  <a:pt x="6204490" y="2730532"/>
                </a:lnTo>
                <a:lnTo>
                  <a:pt x="6209157" y="2725865"/>
                </a:lnTo>
                <a:lnTo>
                  <a:pt x="6218492" y="2730532"/>
                </a:lnTo>
                <a:lnTo>
                  <a:pt x="6223159" y="2739962"/>
                </a:lnTo>
                <a:lnTo>
                  <a:pt x="6227827" y="2744629"/>
                </a:lnTo>
                <a:lnTo>
                  <a:pt x="6227827" y="2749296"/>
                </a:lnTo>
                <a:lnTo>
                  <a:pt x="6232494" y="2744629"/>
                </a:lnTo>
                <a:lnTo>
                  <a:pt x="6232494" y="2739962"/>
                </a:lnTo>
                <a:lnTo>
                  <a:pt x="6223159" y="2730532"/>
                </a:lnTo>
                <a:close/>
                <a:moveTo>
                  <a:pt x="6171629" y="2716530"/>
                </a:moveTo>
                <a:lnTo>
                  <a:pt x="6176296" y="2707196"/>
                </a:lnTo>
                <a:lnTo>
                  <a:pt x="6176296" y="2702528"/>
                </a:lnTo>
                <a:lnTo>
                  <a:pt x="6176296" y="2693099"/>
                </a:lnTo>
                <a:lnTo>
                  <a:pt x="6171629" y="2683764"/>
                </a:lnTo>
                <a:lnTo>
                  <a:pt x="6166962" y="2679097"/>
                </a:lnTo>
                <a:lnTo>
                  <a:pt x="6152864" y="2669762"/>
                </a:lnTo>
                <a:lnTo>
                  <a:pt x="6143530" y="2665095"/>
                </a:lnTo>
                <a:lnTo>
                  <a:pt x="6143530" y="2669762"/>
                </a:lnTo>
                <a:lnTo>
                  <a:pt x="6143530" y="2679097"/>
                </a:lnTo>
                <a:lnTo>
                  <a:pt x="6134100" y="2679097"/>
                </a:lnTo>
                <a:lnTo>
                  <a:pt x="6134100" y="2679097"/>
                </a:lnTo>
                <a:lnTo>
                  <a:pt x="6134100" y="2679097"/>
                </a:lnTo>
                <a:lnTo>
                  <a:pt x="6138767" y="2683764"/>
                </a:lnTo>
                <a:lnTo>
                  <a:pt x="6148102" y="2683764"/>
                </a:lnTo>
                <a:lnTo>
                  <a:pt x="6157437" y="2688431"/>
                </a:lnTo>
                <a:lnTo>
                  <a:pt x="6166771" y="2693099"/>
                </a:lnTo>
                <a:lnTo>
                  <a:pt x="6176105" y="2702528"/>
                </a:lnTo>
                <a:lnTo>
                  <a:pt x="6171438" y="2702528"/>
                </a:lnTo>
                <a:lnTo>
                  <a:pt x="6166771" y="2702528"/>
                </a:lnTo>
                <a:lnTo>
                  <a:pt x="6166771" y="2707196"/>
                </a:lnTo>
                <a:lnTo>
                  <a:pt x="6171629" y="2716530"/>
                </a:lnTo>
                <a:lnTo>
                  <a:pt x="6171629" y="2721197"/>
                </a:lnTo>
                <a:lnTo>
                  <a:pt x="6171629" y="2716530"/>
                </a:lnTo>
                <a:close/>
                <a:moveTo>
                  <a:pt x="6129433" y="2650808"/>
                </a:moveTo>
                <a:lnTo>
                  <a:pt x="6129433" y="2646140"/>
                </a:lnTo>
                <a:lnTo>
                  <a:pt x="6124766" y="2646140"/>
                </a:lnTo>
                <a:lnTo>
                  <a:pt x="6115431" y="2650808"/>
                </a:lnTo>
                <a:lnTo>
                  <a:pt x="6115431" y="2650808"/>
                </a:lnTo>
                <a:lnTo>
                  <a:pt x="6115431" y="2655475"/>
                </a:lnTo>
                <a:lnTo>
                  <a:pt x="6129528" y="2655475"/>
                </a:lnTo>
                <a:lnTo>
                  <a:pt x="6129528" y="2655475"/>
                </a:lnTo>
                <a:lnTo>
                  <a:pt x="6129528" y="2650808"/>
                </a:lnTo>
                <a:close/>
                <a:moveTo>
                  <a:pt x="5806059" y="2514791"/>
                </a:moveTo>
                <a:lnTo>
                  <a:pt x="5801392" y="2510123"/>
                </a:lnTo>
                <a:lnTo>
                  <a:pt x="5801392" y="2514791"/>
                </a:lnTo>
                <a:lnTo>
                  <a:pt x="5806059" y="2519458"/>
                </a:lnTo>
                <a:lnTo>
                  <a:pt x="5806059" y="2514791"/>
                </a:lnTo>
                <a:close/>
                <a:moveTo>
                  <a:pt x="5262467" y="2167604"/>
                </a:moveTo>
                <a:lnTo>
                  <a:pt x="5257800" y="2162937"/>
                </a:lnTo>
                <a:lnTo>
                  <a:pt x="5253133" y="2158270"/>
                </a:lnTo>
                <a:lnTo>
                  <a:pt x="5248466" y="2158270"/>
                </a:lnTo>
                <a:lnTo>
                  <a:pt x="5253133" y="2162937"/>
                </a:lnTo>
                <a:lnTo>
                  <a:pt x="5257800" y="2167604"/>
                </a:lnTo>
                <a:lnTo>
                  <a:pt x="5262467" y="2167604"/>
                </a:lnTo>
                <a:close/>
                <a:moveTo>
                  <a:pt x="5262467" y="2153507"/>
                </a:moveTo>
                <a:lnTo>
                  <a:pt x="5257800" y="2148840"/>
                </a:lnTo>
                <a:lnTo>
                  <a:pt x="5253133" y="2144173"/>
                </a:lnTo>
                <a:lnTo>
                  <a:pt x="5248466" y="2139506"/>
                </a:lnTo>
                <a:lnTo>
                  <a:pt x="5253133" y="2148935"/>
                </a:lnTo>
                <a:lnTo>
                  <a:pt x="5257800" y="2153603"/>
                </a:lnTo>
                <a:lnTo>
                  <a:pt x="5262467" y="2153603"/>
                </a:lnTo>
                <a:close/>
                <a:moveTo>
                  <a:pt x="5239036" y="2111312"/>
                </a:moveTo>
                <a:lnTo>
                  <a:pt x="5234369" y="2111312"/>
                </a:lnTo>
                <a:lnTo>
                  <a:pt x="5229701" y="2115979"/>
                </a:lnTo>
                <a:lnTo>
                  <a:pt x="5234369" y="2115979"/>
                </a:lnTo>
                <a:lnTo>
                  <a:pt x="5239036" y="2115979"/>
                </a:lnTo>
                <a:lnTo>
                  <a:pt x="5239036" y="2111312"/>
                </a:lnTo>
                <a:close/>
                <a:moveTo>
                  <a:pt x="5070348" y="1961102"/>
                </a:moveTo>
                <a:lnTo>
                  <a:pt x="5061014" y="1961102"/>
                </a:lnTo>
                <a:lnTo>
                  <a:pt x="5056346" y="1970532"/>
                </a:lnTo>
                <a:lnTo>
                  <a:pt x="5061014" y="1965865"/>
                </a:lnTo>
                <a:lnTo>
                  <a:pt x="5065681" y="1965865"/>
                </a:lnTo>
                <a:lnTo>
                  <a:pt x="5070348" y="1961102"/>
                </a:lnTo>
                <a:close/>
                <a:moveTo>
                  <a:pt x="4953191" y="1947101"/>
                </a:moveTo>
                <a:lnTo>
                  <a:pt x="4953191" y="1942433"/>
                </a:lnTo>
                <a:lnTo>
                  <a:pt x="4957858" y="1937766"/>
                </a:lnTo>
                <a:lnTo>
                  <a:pt x="4962525" y="1937766"/>
                </a:lnTo>
                <a:lnTo>
                  <a:pt x="4957858" y="1937766"/>
                </a:lnTo>
                <a:lnTo>
                  <a:pt x="4953191" y="1937766"/>
                </a:lnTo>
                <a:lnTo>
                  <a:pt x="4943856" y="1942433"/>
                </a:lnTo>
                <a:lnTo>
                  <a:pt x="4943856" y="1947101"/>
                </a:lnTo>
                <a:lnTo>
                  <a:pt x="4943856" y="1951768"/>
                </a:lnTo>
                <a:lnTo>
                  <a:pt x="4953191" y="1947101"/>
                </a:lnTo>
                <a:close/>
                <a:moveTo>
                  <a:pt x="4062889" y="1857947"/>
                </a:moveTo>
                <a:lnTo>
                  <a:pt x="4058222" y="1853279"/>
                </a:lnTo>
                <a:lnTo>
                  <a:pt x="4048887" y="1853279"/>
                </a:lnTo>
                <a:lnTo>
                  <a:pt x="4044220" y="1853279"/>
                </a:lnTo>
                <a:lnTo>
                  <a:pt x="4039553" y="1853279"/>
                </a:lnTo>
                <a:lnTo>
                  <a:pt x="4044220" y="1862614"/>
                </a:lnTo>
                <a:lnTo>
                  <a:pt x="4058317" y="1872043"/>
                </a:lnTo>
                <a:lnTo>
                  <a:pt x="4062889" y="1857947"/>
                </a:lnTo>
                <a:close/>
                <a:moveTo>
                  <a:pt x="4161282" y="1848517"/>
                </a:moveTo>
                <a:lnTo>
                  <a:pt x="4151948" y="1848517"/>
                </a:lnTo>
                <a:lnTo>
                  <a:pt x="4156615" y="1848517"/>
                </a:lnTo>
                <a:lnTo>
                  <a:pt x="4161282" y="1848517"/>
                </a:lnTo>
                <a:lnTo>
                  <a:pt x="4165949" y="1848517"/>
                </a:lnTo>
                <a:lnTo>
                  <a:pt x="4161282" y="1848517"/>
                </a:lnTo>
                <a:close/>
                <a:moveTo>
                  <a:pt x="4194048" y="1843850"/>
                </a:moveTo>
                <a:lnTo>
                  <a:pt x="4184714" y="1839182"/>
                </a:lnTo>
                <a:lnTo>
                  <a:pt x="4180046" y="1843850"/>
                </a:lnTo>
                <a:lnTo>
                  <a:pt x="4184714" y="1848517"/>
                </a:lnTo>
                <a:lnTo>
                  <a:pt x="4194048" y="1848517"/>
                </a:lnTo>
                <a:lnTo>
                  <a:pt x="4198715" y="1848517"/>
                </a:lnTo>
                <a:lnTo>
                  <a:pt x="4194048" y="1843850"/>
                </a:lnTo>
                <a:close/>
                <a:moveTo>
                  <a:pt x="4062889" y="1839182"/>
                </a:moveTo>
                <a:lnTo>
                  <a:pt x="4067556" y="1843850"/>
                </a:lnTo>
                <a:lnTo>
                  <a:pt x="4067556" y="1839182"/>
                </a:lnTo>
                <a:lnTo>
                  <a:pt x="4062889" y="1829848"/>
                </a:lnTo>
                <a:lnTo>
                  <a:pt x="4053554" y="1839182"/>
                </a:lnTo>
                <a:lnTo>
                  <a:pt x="4058222" y="1839182"/>
                </a:lnTo>
                <a:lnTo>
                  <a:pt x="4058222" y="1839182"/>
                </a:lnTo>
                <a:lnTo>
                  <a:pt x="4062889" y="1839182"/>
                </a:lnTo>
                <a:close/>
                <a:moveTo>
                  <a:pt x="4240911" y="1810988"/>
                </a:moveTo>
                <a:lnTo>
                  <a:pt x="4231577" y="1806321"/>
                </a:lnTo>
                <a:lnTo>
                  <a:pt x="4222242" y="1810988"/>
                </a:lnTo>
                <a:lnTo>
                  <a:pt x="4226909" y="1815656"/>
                </a:lnTo>
                <a:lnTo>
                  <a:pt x="4236244" y="1815656"/>
                </a:lnTo>
                <a:lnTo>
                  <a:pt x="4245579" y="1815656"/>
                </a:lnTo>
                <a:lnTo>
                  <a:pt x="4240911" y="1810988"/>
                </a:lnTo>
                <a:close/>
                <a:moveTo>
                  <a:pt x="3617690" y="1651445"/>
                </a:moveTo>
                <a:lnTo>
                  <a:pt x="3617690" y="1646777"/>
                </a:lnTo>
                <a:lnTo>
                  <a:pt x="3613023" y="1646777"/>
                </a:lnTo>
                <a:lnTo>
                  <a:pt x="3608356" y="1651445"/>
                </a:lnTo>
                <a:lnTo>
                  <a:pt x="3603689" y="1651445"/>
                </a:lnTo>
                <a:lnTo>
                  <a:pt x="3603689" y="1656112"/>
                </a:lnTo>
                <a:lnTo>
                  <a:pt x="3608356" y="1660779"/>
                </a:lnTo>
                <a:lnTo>
                  <a:pt x="3613023" y="1656112"/>
                </a:lnTo>
                <a:lnTo>
                  <a:pt x="3617690" y="1651445"/>
                </a:lnTo>
                <a:close/>
                <a:moveTo>
                  <a:pt x="3636455" y="1651445"/>
                </a:moveTo>
                <a:lnTo>
                  <a:pt x="3636455" y="1651445"/>
                </a:lnTo>
                <a:lnTo>
                  <a:pt x="3627120" y="1646777"/>
                </a:lnTo>
                <a:lnTo>
                  <a:pt x="3622453" y="1651445"/>
                </a:lnTo>
                <a:lnTo>
                  <a:pt x="3622453" y="1651445"/>
                </a:lnTo>
                <a:lnTo>
                  <a:pt x="3622453" y="1656112"/>
                </a:lnTo>
                <a:lnTo>
                  <a:pt x="3627120" y="1656112"/>
                </a:lnTo>
                <a:lnTo>
                  <a:pt x="3636455" y="1651445"/>
                </a:lnTo>
                <a:lnTo>
                  <a:pt x="3636455" y="1651445"/>
                </a:lnTo>
                <a:close/>
                <a:moveTo>
                  <a:pt x="3598926" y="1646777"/>
                </a:moveTo>
                <a:lnTo>
                  <a:pt x="3594259" y="1642110"/>
                </a:lnTo>
                <a:lnTo>
                  <a:pt x="3589591" y="1637443"/>
                </a:lnTo>
                <a:lnTo>
                  <a:pt x="3584924" y="1632776"/>
                </a:lnTo>
                <a:lnTo>
                  <a:pt x="3589591" y="1642110"/>
                </a:lnTo>
                <a:lnTo>
                  <a:pt x="3594259" y="1646777"/>
                </a:lnTo>
                <a:lnTo>
                  <a:pt x="3598926" y="1646777"/>
                </a:lnTo>
                <a:close/>
                <a:moveTo>
                  <a:pt x="3575495" y="1632680"/>
                </a:moveTo>
                <a:lnTo>
                  <a:pt x="3570828" y="1628013"/>
                </a:lnTo>
                <a:lnTo>
                  <a:pt x="3561493" y="1623346"/>
                </a:lnTo>
                <a:lnTo>
                  <a:pt x="3552158" y="1623346"/>
                </a:lnTo>
                <a:lnTo>
                  <a:pt x="3547491" y="1618679"/>
                </a:lnTo>
                <a:lnTo>
                  <a:pt x="3538157" y="1618679"/>
                </a:lnTo>
                <a:lnTo>
                  <a:pt x="3528822" y="1618679"/>
                </a:lnTo>
                <a:lnTo>
                  <a:pt x="3524155" y="1614011"/>
                </a:lnTo>
                <a:lnTo>
                  <a:pt x="3510058" y="1604677"/>
                </a:lnTo>
                <a:lnTo>
                  <a:pt x="3491294" y="1604677"/>
                </a:lnTo>
                <a:lnTo>
                  <a:pt x="3486626" y="1604677"/>
                </a:lnTo>
                <a:lnTo>
                  <a:pt x="3486626" y="1600010"/>
                </a:lnTo>
                <a:lnTo>
                  <a:pt x="3486626" y="1600010"/>
                </a:lnTo>
                <a:lnTo>
                  <a:pt x="3481959" y="1595342"/>
                </a:lnTo>
                <a:lnTo>
                  <a:pt x="3467862" y="1595342"/>
                </a:lnTo>
                <a:lnTo>
                  <a:pt x="3463195" y="1595342"/>
                </a:lnTo>
                <a:lnTo>
                  <a:pt x="3453860" y="1590675"/>
                </a:lnTo>
                <a:lnTo>
                  <a:pt x="3439763" y="1581245"/>
                </a:lnTo>
                <a:lnTo>
                  <a:pt x="3449098" y="1590675"/>
                </a:lnTo>
                <a:lnTo>
                  <a:pt x="3463195" y="1600010"/>
                </a:lnTo>
                <a:lnTo>
                  <a:pt x="3472529" y="1600010"/>
                </a:lnTo>
                <a:lnTo>
                  <a:pt x="3477197" y="1595342"/>
                </a:lnTo>
                <a:lnTo>
                  <a:pt x="3477197" y="1600010"/>
                </a:lnTo>
                <a:lnTo>
                  <a:pt x="3477197" y="1604677"/>
                </a:lnTo>
                <a:lnTo>
                  <a:pt x="3486531" y="1614011"/>
                </a:lnTo>
                <a:lnTo>
                  <a:pt x="3500628" y="1618679"/>
                </a:lnTo>
                <a:lnTo>
                  <a:pt x="3519392" y="1623346"/>
                </a:lnTo>
                <a:lnTo>
                  <a:pt x="3542824" y="1632680"/>
                </a:lnTo>
                <a:lnTo>
                  <a:pt x="3575590" y="1642015"/>
                </a:lnTo>
                <a:lnTo>
                  <a:pt x="3575590" y="1642015"/>
                </a:lnTo>
                <a:lnTo>
                  <a:pt x="3575590" y="1632680"/>
                </a:lnTo>
                <a:close/>
                <a:moveTo>
                  <a:pt x="3519297" y="1632680"/>
                </a:moveTo>
                <a:lnTo>
                  <a:pt x="3509963" y="1628013"/>
                </a:lnTo>
                <a:lnTo>
                  <a:pt x="3505295" y="1623346"/>
                </a:lnTo>
                <a:lnTo>
                  <a:pt x="3505295" y="1628013"/>
                </a:lnTo>
                <a:lnTo>
                  <a:pt x="3509963" y="1632680"/>
                </a:lnTo>
                <a:lnTo>
                  <a:pt x="3519297" y="1637348"/>
                </a:lnTo>
                <a:lnTo>
                  <a:pt x="3523964" y="1637348"/>
                </a:lnTo>
                <a:lnTo>
                  <a:pt x="3523964" y="1637348"/>
                </a:lnTo>
                <a:lnTo>
                  <a:pt x="3519297" y="1632680"/>
                </a:lnTo>
                <a:close/>
                <a:moveTo>
                  <a:pt x="3242786" y="1524762"/>
                </a:moveTo>
                <a:lnTo>
                  <a:pt x="3233452" y="1524762"/>
                </a:lnTo>
                <a:lnTo>
                  <a:pt x="3233452" y="1529429"/>
                </a:lnTo>
                <a:lnTo>
                  <a:pt x="3238119" y="1529429"/>
                </a:lnTo>
                <a:lnTo>
                  <a:pt x="3242786" y="1529429"/>
                </a:lnTo>
                <a:lnTo>
                  <a:pt x="3242786" y="1524762"/>
                </a:lnTo>
                <a:close/>
                <a:moveTo>
                  <a:pt x="3008471" y="1477899"/>
                </a:moveTo>
                <a:lnTo>
                  <a:pt x="2999137" y="1473232"/>
                </a:lnTo>
                <a:lnTo>
                  <a:pt x="2989803" y="1473232"/>
                </a:lnTo>
                <a:lnTo>
                  <a:pt x="2980468" y="1473232"/>
                </a:lnTo>
                <a:lnTo>
                  <a:pt x="2989803" y="1477899"/>
                </a:lnTo>
                <a:lnTo>
                  <a:pt x="2999137" y="1477899"/>
                </a:lnTo>
                <a:lnTo>
                  <a:pt x="3008471" y="1482566"/>
                </a:lnTo>
                <a:lnTo>
                  <a:pt x="3022568" y="1482566"/>
                </a:lnTo>
                <a:lnTo>
                  <a:pt x="3008471" y="1477899"/>
                </a:lnTo>
                <a:close/>
                <a:moveTo>
                  <a:pt x="2900744" y="1463802"/>
                </a:moveTo>
                <a:lnTo>
                  <a:pt x="2891409" y="1459135"/>
                </a:lnTo>
                <a:lnTo>
                  <a:pt x="2877312" y="1459135"/>
                </a:lnTo>
                <a:lnTo>
                  <a:pt x="2872645" y="1459135"/>
                </a:lnTo>
                <a:lnTo>
                  <a:pt x="2877312" y="1463802"/>
                </a:lnTo>
                <a:lnTo>
                  <a:pt x="2886647" y="1468469"/>
                </a:lnTo>
                <a:lnTo>
                  <a:pt x="2900744" y="1468469"/>
                </a:lnTo>
                <a:lnTo>
                  <a:pt x="2914841" y="1473137"/>
                </a:lnTo>
                <a:lnTo>
                  <a:pt x="2900744" y="1463802"/>
                </a:lnTo>
                <a:close/>
                <a:moveTo>
                  <a:pt x="2971038" y="1468469"/>
                </a:moveTo>
                <a:lnTo>
                  <a:pt x="2956941" y="1463802"/>
                </a:lnTo>
                <a:lnTo>
                  <a:pt x="2952274" y="1468469"/>
                </a:lnTo>
                <a:lnTo>
                  <a:pt x="2956941" y="1468469"/>
                </a:lnTo>
                <a:lnTo>
                  <a:pt x="2966276" y="1473137"/>
                </a:lnTo>
                <a:lnTo>
                  <a:pt x="2975610" y="1468469"/>
                </a:lnTo>
                <a:lnTo>
                  <a:pt x="2971038" y="1468469"/>
                </a:lnTo>
                <a:close/>
                <a:moveTo>
                  <a:pt x="2792921" y="1407509"/>
                </a:moveTo>
                <a:lnTo>
                  <a:pt x="2788253" y="1407509"/>
                </a:lnTo>
                <a:lnTo>
                  <a:pt x="2788253" y="1407509"/>
                </a:lnTo>
                <a:lnTo>
                  <a:pt x="2792921" y="1412177"/>
                </a:lnTo>
                <a:lnTo>
                  <a:pt x="2792921" y="1407509"/>
                </a:lnTo>
                <a:close/>
                <a:moveTo>
                  <a:pt x="6485573" y="4095845"/>
                </a:moveTo>
                <a:lnTo>
                  <a:pt x="6480905" y="4081748"/>
                </a:lnTo>
                <a:lnTo>
                  <a:pt x="6485573" y="4072319"/>
                </a:lnTo>
                <a:lnTo>
                  <a:pt x="6494907" y="4081748"/>
                </a:lnTo>
                <a:lnTo>
                  <a:pt x="6499574" y="4095845"/>
                </a:lnTo>
                <a:lnTo>
                  <a:pt x="6494907" y="4105180"/>
                </a:lnTo>
                <a:lnTo>
                  <a:pt x="6485573" y="4095845"/>
                </a:lnTo>
                <a:close/>
                <a:moveTo>
                  <a:pt x="6485573" y="3664268"/>
                </a:moveTo>
                <a:lnTo>
                  <a:pt x="6480905" y="3645503"/>
                </a:lnTo>
                <a:lnTo>
                  <a:pt x="6485573" y="3636169"/>
                </a:lnTo>
                <a:lnTo>
                  <a:pt x="6485573" y="3631502"/>
                </a:lnTo>
                <a:lnTo>
                  <a:pt x="6490240" y="3626834"/>
                </a:lnTo>
                <a:lnTo>
                  <a:pt x="6494907" y="3626834"/>
                </a:lnTo>
                <a:lnTo>
                  <a:pt x="6499574" y="3636169"/>
                </a:lnTo>
                <a:lnTo>
                  <a:pt x="6499574" y="3650266"/>
                </a:lnTo>
                <a:lnTo>
                  <a:pt x="6499574" y="3664363"/>
                </a:lnTo>
                <a:lnTo>
                  <a:pt x="6490240" y="3669030"/>
                </a:lnTo>
                <a:lnTo>
                  <a:pt x="6485573" y="3669030"/>
                </a:lnTo>
                <a:lnTo>
                  <a:pt x="6485573" y="3664268"/>
                </a:lnTo>
                <a:close/>
                <a:moveTo>
                  <a:pt x="6452807" y="3584448"/>
                </a:moveTo>
                <a:lnTo>
                  <a:pt x="6443472" y="3570351"/>
                </a:lnTo>
                <a:lnTo>
                  <a:pt x="6438805" y="3556254"/>
                </a:lnTo>
                <a:lnTo>
                  <a:pt x="6434138" y="3542157"/>
                </a:lnTo>
                <a:lnTo>
                  <a:pt x="6434138" y="3532823"/>
                </a:lnTo>
                <a:lnTo>
                  <a:pt x="6438805" y="3528155"/>
                </a:lnTo>
                <a:lnTo>
                  <a:pt x="6438805" y="3523488"/>
                </a:lnTo>
                <a:lnTo>
                  <a:pt x="6434138" y="3514154"/>
                </a:lnTo>
                <a:lnTo>
                  <a:pt x="6434138" y="3504724"/>
                </a:lnTo>
                <a:lnTo>
                  <a:pt x="6429471" y="3500057"/>
                </a:lnTo>
                <a:lnTo>
                  <a:pt x="6429471" y="3495389"/>
                </a:lnTo>
                <a:lnTo>
                  <a:pt x="6424803" y="3490722"/>
                </a:lnTo>
                <a:lnTo>
                  <a:pt x="6424803" y="3481388"/>
                </a:lnTo>
                <a:lnTo>
                  <a:pt x="6424803" y="3467291"/>
                </a:lnTo>
                <a:lnTo>
                  <a:pt x="6434138" y="3467291"/>
                </a:lnTo>
                <a:lnTo>
                  <a:pt x="6443472" y="3467291"/>
                </a:lnTo>
                <a:lnTo>
                  <a:pt x="6448139" y="3476625"/>
                </a:lnTo>
                <a:lnTo>
                  <a:pt x="6452807" y="3490722"/>
                </a:lnTo>
                <a:lnTo>
                  <a:pt x="6457474" y="3514154"/>
                </a:lnTo>
                <a:lnTo>
                  <a:pt x="6462141" y="3542348"/>
                </a:lnTo>
                <a:lnTo>
                  <a:pt x="6462141" y="3556445"/>
                </a:lnTo>
                <a:lnTo>
                  <a:pt x="6462141" y="3565874"/>
                </a:lnTo>
                <a:lnTo>
                  <a:pt x="6466808" y="3579971"/>
                </a:lnTo>
                <a:lnTo>
                  <a:pt x="6462141" y="3584639"/>
                </a:lnTo>
                <a:lnTo>
                  <a:pt x="6457474" y="3589306"/>
                </a:lnTo>
                <a:lnTo>
                  <a:pt x="6452807" y="3584448"/>
                </a:lnTo>
                <a:close/>
                <a:moveTo>
                  <a:pt x="1030986" y="3518821"/>
                </a:moveTo>
                <a:lnTo>
                  <a:pt x="1035653" y="3495389"/>
                </a:lnTo>
                <a:lnTo>
                  <a:pt x="1040321" y="3485960"/>
                </a:lnTo>
                <a:lnTo>
                  <a:pt x="1040321" y="3476625"/>
                </a:lnTo>
                <a:lnTo>
                  <a:pt x="1044988" y="3467291"/>
                </a:lnTo>
                <a:lnTo>
                  <a:pt x="1049655" y="3453194"/>
                </a:lnTo>
                <a:lnTo>
                  <a:pt x="1058990" y="3443859"/>
                </a:lnTo>
                <a:lnTo>
                  <a:pt x="1063657" y="3439192"/>
                </a:lnTo>
                <a:lnTo>
                  <a:pt x="1072991" y="3434524"/>
                </a:lnTo>
                <a:lnTo>
                  <a:pt x="1072991" y="3425095"/>
                </a:lnTo>
                <a:lnTo>
                  <a:pt x="1068324" y="3415760"/>
                </a:lnTo>
                <a:lnTo>
                  <a:pt x="1072991" y="3415760"/>
                </a:lnTo>
                <a:lnTo>
                  <a:pt x="1077659" y="3406426"/>
                </a:lnTo>
                <a:lnTo>
                  <a:pt x="1086993" y="3397091"/>
                </a:lnTo>
                <a:lnTo>
                  <a:pt x="1101090" y="3382995"/>
                </a:lnTo>
                <a:lnTo>
                  <a:pt x="1119854" y="3359563"/>
                </a:lnTo>
                <a:lnTo>
                  <a:pt x="1143286" y="3336131"/>
                </a:lnTo>
                <a:lnTo>
                  <a:pt x="1157383" y="3326702"/>
                </a:lnTo>
                <a:lnTo>
                  <a:pt x="1180814" y="3317367"/>
                </a:lnTo>
                <a:lnTo>
                  <a:pt x="1199579" y="3308033"/>
                </a:lnTo>
                <a:lnTo>
                  <a:pt x="1213676" y="3303365"/>
                </a:lnTo>
                <a:lnTo>
                  <a:pt x="1223105" y="3308033"/>
                </a:lnTo>
                <a:lnTo>
                  <a:pt x="1223105" y="3312700"/>
                </a:lnTo>
                <a:lnTo>
                  <a:pt x="1223105" y="3322034"/>
                </a:lnTo>
                <a:lnTo>
                  <a:pt x="1213676" y="3331464"/>
                </a:lnTo>
                <a:lnTo>
                  <a:pt x="1204341" y="3340894"/>
                </a:lnTo>
                <a:lnTo>
                  <a:pt x="1199674" y="3345561"/>
                </a:lnTo>
                <a:lnTo>
                  <a:pt x="1190339" y="3350228"/>
                </a:lnTo>
                <a:lnTo>
                  <a:pt x="1176338" y="3364325"/>
                </a:lnTo>
                <a:lnTo>
                  <a:pt x="1162241" y="3373755"/>
                </a:lnTo>
                <a:lnTo>
                  <a:pt x="1143476" y="3383090"/>
                </a:lnTo>
                <a:lnTo>
                  <a:pt x="1134142" y="3387757"/>
                </a:lnTo>
                <a:lnTo>
                  <a:pt x="1134142" y="3397187"/>
                </a:lnTo>
                <a:lnTo>
                  <a:pt x="1134142" y="3406521"/>
                </a:lnTo>
                <a:lnTo>
                  <a:pt x="1134142" y="3411188"/>
                </a:lnTo>
                <a:lnTo>
                  <a:pt x="1124807" y="3415856"/>
                </a:lnTo>
                <a:lnTo>
                  <a:pt x="1124807" y="3425190"/>
                </a:lnTo>
                <a:lnTo>
                  <a:pt x="1115473" y="3439287"/>
                </a:lnTo>
                <a:lnTo>
                  <a:pt x="1106138" y="3453384"/>
                </a:lnTo>
                <a:lnTo>
                  <a:pt x="1096804" y="3472148"/>
                </a:lnTo>
                <a:lnTo>
                  <a:pt x="1082707" y="3495580"/>
                </a:lnTo>
                <a:lnTo>
                  <a:pt x="1073372" y="3509677"/>
                </a:lnTo>
                <a:lnTo>
                  <a:pt x="1064038" y="3523774"/>
                </a:lnTo>
                <a:lnTo>
                  <a:pt x="1054703" y="3528441"/>
                </a:lnTo>
                <a:lnTo>
                  <a:pt x="1054703" y="3537871"/>
                </a:lnTo>
                <a:lnTo>
                  <a:pt x="1054703" y="3547205"/>
                </a:lnTo>
                <a:lnTo>
                  <a:pt x="1045369" y="3547205"/>
                </a:lnTo>
                <a:lnTo>
                  <a:pt x="1031272" y="3547205"/>
                </a:lnTo>
                <a:lnTo>
                  <a:pt x="1031272" y="3518821"/>
                </a:lnTo>
                <a:close/>
                <a:moveTo>
                  <a:pt x="1082516" y="3467195"/>
                </a:moveTo>
                <a:lnTo>
                  <a:pt x="1082516" y="3457766"/>
                </a:lnTo>
                <a:lnTo>
                  <a:pt x="1077849" y="3462433"/>
                </a:lnTo>
                <a:lnTo>
                  <a:pt x="1068515" y="3471767"/>
                </a:lnTo>
                <a:lnTo>
                  <a:pt x="1073182" y="3476435"/>
                </a:lnTo>
                <a:lnTo>
                  <a:pt x="1077849" y="3471767"/>
                </a:lnTo>
                <a:lnTo>
                  <a:pt x="1082516" y="3467195"/>
                </a:lnTo>
                <a:close/>
                <a:moveTo>
                  <a:pt x="1105948" y="3415570"/>
                </a:moveTo>
                <a:lnTo>
                  <a:pt x="1096613" y="3410903"/>
                </a:lnTo>
                <a:lnTo>
                  <a:pt x="1091946" y="3406235"/>
                </a:lnTo>
                <a:lnTo>
                  <a:pt x="1091946" y="3406235"/>
                </a:lnTo>
                <a:lnTo>
                  <a:pt x="1091946" y="3410903"/>
                </a:lnTo>
                <a:lnTo>
                  <a:pt x="1091946" y="3420237"/>
                </a:lnTo>
                <a:lnTo>
                  <a:pt x="1096613" y="3429667"/>
                </a:lnTo>
                <a:lnTo>
                  <a:pt x="1105948" y="3424999"/>
                </a:lnTo>
                <a:lnTo>
                  <a:pt x="1110615" y="3415665"/>
                </a:lnTo>
                <a:lnTo>
                  <a:pt x="1105948" y="3415665"/>
                </a:lnTo>
                <a:close/>
                <a:moveTo>
                  <a:pt x="70295" y="3518821"/>
                </a:moveTo>
                <a:lnTo>
                  <a:pt x="56198" y="3514154"/>
                </a:lnTo>
                <a:lnTo>
                  <a:pt x="42196" y="3514154"/>
                </a:lnTo>
                <a:lnTo>
                  <a:pt x="28099" y="3509486"/>
                </a:lnTo>
                <a:lnTo>
                  <a:pt x="14002" y="3500152"/>
                </a:lnTo>
                <a:lnTo>
                  <a:pt x="0" y="3485960"/>
                </a:lnTo>
                <a:lnTo>
                  <a:pt x="0" y="3420237"/>
                </a:lnTo>
                <a:lnTo>
                  <a:pt x="0" y="3373374"/>
                </a:lnTo>
                <a:lnTo>
                  <a:pt x="4667" y="3331178"/>
                </a:lnTo>
                <a:lnTo>
                  <a:pt x="18764" y="3298317"/>
                </a:lnTo>
                <a:lnTo>
                  <a:pt x="32861" y="3260789"/>
                </a:lnTo>
                <a:lnTo>
                  <a:pt x="42196" y="3232690"/>
                </a:lnTo>
                <a:lnTo>
                  <a:pt x="51530" y="3213926"/>
                </a:lnTo>
                <a:lnTo>
                  <a:pt x="51530" y="3204496"/>
                </a:lnTo>
                <a:lnTo>
                  <a:pt x="56198" y="3199829"/>
                </a:lnTo>
                <a:lnTo>
                  <a:pt x="60865" y="3195161"/>
                </a:lnTo>
                <a:lnTo>
                  <a:pt x="70199" y="3185732"/>
                </a:lnTo>
                <a:lnTo>
                  <a:pt x="79534" y="3181064"/>
                </a:lnTo>
                <a:lnTo>
                  <a:pt x="79534" y="3171730"/>
                </a:lnTo>
                <a:lnTo>
                  <a:pt x="79534" y="3167063"/>
                </a:lnTo>
                <a:lnTo>
                  <a:pt x="84201" y="3157633"/>
                </a:lnTo>
                <a:lnTo>
                  <a:pt x="102965" y="3148203"/>
                </a:lnTo>
                <a:lnTo>
                  <a:pt x="131064" y="3138869"/>
                </a:lnTo>
                <a:lnTo>
                  <a:pt x="149828" y="3143536"/>
                </a:lnTo>
                <a:lnTo>
                  <a:pt x="168593" y="3148203"/>
                </a:lnTo>
                <a:lnTo>
                  <a:pt x="177927" y="3138869"/>
                </a:lnTo>
                <a:lnTo>
                  <a:pt x="177927" y="3129439"/>
                </a:lnTo>
                <a:lnTo>
                  <a:pt x="187262" y="3120009"/>
                </a:lnTo>
                <a:lnTo>
                  <a:pt x="196596" y="3110674"/>
                </a:lnTo>
                <a:lnTo>
                  <a:pt x="201263" y="3106007"/>
                </a:lnTo>
                <a:lnTo>
                  <a:pt x="205931" y="3091910"/>
                </a:lnTo>
                <a:lnTo>
                  <a:pt x="224695" y="3077813"/>
                </a:lnTo>
                <a:lnTo>
                  <a:pt x="243459" y="3063716"/>
                </a:lnTo>
                <a:lnTo>
                  <a:pt x="252794" y="3054382"/>
                </a:lnTo>
                <a:lnTo>
                  <a:pt x="257461" y="3049715"/>
                </a:lnTo>
                <a:lnTo>
                  <a:pt x="262128" y="3045047"/>
                </a:lnTo>
                <a:lnTo>
                  <a:pt x="266795" y="3045047"/>
                </a:lnTo>
                <a:lnTo>
                  <a:pt x="280892" y="3040380"/>
                </a:lnTo>
                <a:lnTo>
                  <a:pt x="299657" y="3031046"/>
                </a:lnTo>
                <a:lnTo>
                  <a:pt x="313754" y="3026378"/>
                </a:lnTo>
                <a:lnTo>
                  <a:pt x="327850" y="3021711"/>
                </a:lnTo>
                <a:lnTo>
                  <a:pt x="341948" y="3017044"/>
                </a:lnTo>
                <a:lnTo>
                  <a:pt x="356045" y="3012377"/>
                </a:lnTo>
                <a:lnTo>
                  <a:pt x="374809" y="3007709"/>
                </a:lnTo>
                <a:lnTo>
                  <a:pt x="393573" y="3003042"/>
                </a:lnTo>
                <a:lnTo>
                  <a:pt x="407670" y="3003042"/>
                </a:lnTo>
                <a:lnTo>
                  <a:pt x="431101" y="2998375"/>
                </a:lnTo>
                <a:lnTo>
                  <a:pt x="454533" y="2993708"/>
                </a:lnTo>
                <a:lnTo>
                  <a:pt x="477965" y="2984278"/>
                </a:lnTo>
                <a:lnTo>
                  <a:pt x="496729" y="2974943"/>
                </a:lnTo>
                <a:lnTo>
                  <a:pt x="529495" y="2946749"/>
                </a:lnTo>
                <a:lnTo>
                  <a:pt x="562356" y="2909221"/>
                </a:lnTo>
                <a:lnTo>
                  <a:pt x="595122" y="2871692"/>
                </a:lnTo>
                <a:lnTo>
                  <a:pt x="609219" y="2857595"/>
                </a:lnTo>
                <a:lnTo>
                  <a:pt x="613886" y="2848261"/>
                </a:lnTo>
                <a:lnTo>
                  <a:pt x="623221" y="2834164"/>
                </a:lnTo>
                <a:lnTo>
                  <a:pt x="632555" y="2820067"/>
                </a:lnTo>
                <a:lnTo>
                  <a:pt x="646652" y="2801303"/>
                </a:lnTo>
                <a:lnTo>
                  <a:pt x="655987" y="2773204"/>
                </a:lnTo>
                <a:lnTo>
                  <a:pt x="665321" y="2749772"/>
                </a:lnTo>
                <a:lnTo>
                  <a:pt x="669988" y="2735675"/>
                </a:lnTo>
                <a:lnTo>
                  <a:pt x="669988" y="2731008"/>
                </a:lnTo>
                <a:lnTo>
                  <a:pt x="674656" y="2726341"/>
                </a:lnTo>
                <a:lnTo>
                  <a:pt x="674656" y="2721674"/>
                </a:lnTo>
                <a:lnTo>
                  <a:pt x="679323" y="2712339"/>
                </a:lnTo>
                <a:lnTo>
                  <a:pt x="683990" y="2693575"/>
                </a:lnTo>
                <a:lnTo>
                  <a:pt x="688658" y="2679478"/>
                </a:lnTo>
                <a:lnTo>
                  <a:pt x="693325" y="2660714"/>
                </a:lnTo>
                <a:lnTo>
                  <a:pt x="702659" y="2637282"/>
                </a:lnTo>
                <a:lnTo>
                  <a:pt x="716756" y="2613851"/>
                </a:lnTo>
                <a:lnTo>
                  <a:pt x="726091" y="2609183"/>
                </a:lnTo>
                <a:lnTo>
                  <a:pt x="730758" y="2604516"/>
                </a:lnTo>
                <a:lnTo>
                  <a:pt x="735425" y="2604516"/>
                </a:lnTo>
                <a:lnTo>
                  <a:pt x="735425" y="2595182"/>
                </a:lnTo>
                <a:lnTo>
                  <a:pt x="735425" y="2571750"/>
                </a:lnTo>
                <a:lnTo>
                  <a:pt x="735425" y="2557653"/>
                </a:lnTo>
                <a:lnTo>
                  <a:pt x="735425" y="2557653"/>
                </a:lnTo>
                <a:lnTo>
                  <a:pt x="735425" y="2552986"/>
                </a:lnTo>
                <a:lnTo>
                  <a:pt x="735425" y="2543651"/>
                </a:lnTo>
                <a:lnTo>
                  <a:pt x="735425" y="2515457"/>
                </a:lnTo>
                <a:lnTo>
                  <a:pt x="735425" y="2496693"/>
                </a:lnTo>
                <a:lnTo>
                  <a:pt x="735425" y="2482596"/>
                </a:lnTo>
                <a:lnTo>
                  <a:pt x="740093" y="2477929"/>
                </a:lnTo>
                <a:lnTo>
                  <a:pt x="740093" y="2477929"/>
                </a:lnTo>
                <a:lnTo>
                  <a:pt x="749427" y="2482596"/>
                </a:lnTo>
                <a:lnTo>
                  <a:pt x="758762" y="2496693"/>
                </a:lnTo>
                <a:lnTo>
                  <a:pt x="763429" y="2510790"/>
                </a:lnTo>
                <a:lnTo>
                  <a:pt x="768096" y="2524887"/>
                </a:lnTo>
                <a:lnTo>
                  <a:pt x="768096" y="2534222"/>
                </a:lnTo>
                <a:lnTo>
                  <a:pt x="772763" y="2534222"/>
                </a:lnTo>
                <a:lnTo>
                  <a:pt x="777431" y="2538889"/>
                </a:lnTo>
                <a:lnTo>
                  <a:pt x="777431" y="2548319"/>
                </a:lnTo>
                <a:lnTo>
                  <a:pt x="782098" y="2557653"/>
                </a:lnTo>
                <a:lnTo>
                  <a:pt x="786765" y="2571750"/>
                </a:lnTo>
                <a:lnTo>
                  <a:pt x="791432" y="2581180"/>
                </a:lnTo>
                <a:lnTo>
                  <a:pt x="800767" y="2571750"/>
                </a:lnTo>
                <a:lnTo>
                  <a:pt x="810101" y="2567083"/>
                </a:lnTo>
                <a:lnTo>
                  <a:pt x="810101" y="2557748"/>
                </a:lnTo>
                <a:lnTo>
                  <a:pt x="805434" y="2548414"/>
                </a:lnTo>
                <a:lnTo>
                  <a:pt x="800767" y="2534317"/>
                </a:lnTo>
                <a:lnTo>
                  <a:pt x="792004" y="2524125"/>
                </a:lnTo>
                <a:lnTo>
                  <a:pt x="787337" y="2514791"/>
                </a:lnTo>
                <a:lnTo>
                  <a:pt x="782669" y="2510123"/>
                </a:lnTo>
                <a:lnTo>
                  <a:pt x="782669" y="2514791"/>
                </a:lnTo>
                <a:lnTo>
                  <a:pt x="778002" y="2519458"/>
                </a:lnTo>
                <a:lnTo>
                  <a:pt x="773335" y="2519458"/>
                </a:lnTo>
                <a:lnTo>
                  <a:pt x="768668" y="2505361"/>
                </a:lnTo>
                <a:lnTo>
                  <a:pt x="768668" y="2500694"/>
                </a:lnTo>
                <a:lnTo>
                  <a:pt x="773335" y="2505361"/>
                </a:lnTo>
                <a:lnTo>
                  <a:pt x="782669" y="2505361"/>
                </a:lnTo>
                <a:lnTo>
                  <a:pt x="778002" y="2495931"/>
                </a:lnTo>
                <a:lnTo>
                  <a:pt x="778002" y="2486597"/>
                </a:lnTo>
                <a:lnTo>
                  <a:pt x="773335" y="2486597"/>
                </a:lnTo>
                <a:lnTo>
                  <a:pt x="768668" y="2481929"/>
                </a:lnTo>
                <a:lnTo>
                  <a:pt x="768668" y="2472595"/>
                </a:lnTo>
                <a:lnTo>
                  <a:pt x="773335" y="2463165"/>
                </a:lnTo>
                <a:lnTo>
                  <a:pt x="778002" y="2453831"/>
                </a:lnTo>
                <a:lnTo>
                  <a:pt x="782669" y="2444496"/>
                </a:lnTo>
                <a:lnTo>
                  <a:pt x="782669" y="2435066"/>
                </a:lnTo>
                <a:lnTo>
                  <a:pt x="782669" y="2416302"/>
                </a:lnTo>
                <a:lnTo>
                  <a:pt x="778002" y="2397538"/>
                </a:lnTo>
                <a:lnTo>
                  <a:pt x="778002" y="2383441"/>
                </a:lnTo>
                <a:lnTo>
                  <a:pt x="773335" y="2374106"/>
                </a:lnTo>
                <a:lnTo>
                  <a:pt x="768668" y="2378774"/>
                </a:lnTo>
                <a:lnTo>
                  <a:pt x="764000" y="2388108"/>
                </a:lnTo>
                <a:lnTo>
                  <a:pt x="754666" y="2416302"/>
                </a:lnTo>
                <a:lnTo>
                  <a:pt x="754666" y="2435066"/>
                </a:lnTo>
                <a:lnTo>
                  <a:pt x="749999" y="2444496"/>
                </a:lnTo>
                <a:lnTo>
                  <a:pt x="740664" y="2453831"/>
                </a:lnTo>
                <a:lnTo>
                  <a:pt x="735997" y="2449163"/>
                </a:lnTo>
                <a:lnTo>
                  <a:pt x="735997" y="2439829"/>
                </a:lnTo>
                <a:lnTo>
                  <a:pt x="740664" y="2430399"/>
                </a:lnTo>
                <a:lnTo>
                  <a:pt x="740664" y="2416302"/>
                </a:lnTo>
                <a:lnTo>
                  <a:pt x="740664" y="2392871"/>
                </a:lnTo>
                <a:lnTo>
                  <a:pt x="745331" y="2364677"/>
                </a:lnTo>
                <a:lnTo>
                  <a:pt x="745331" y="2331815"/>
                </a:lnTo>
                <a:lnTo>
                  <a:pt x="745331" y="2308384"/>
                </a:lnTo>
                <a:lnTo>
                  <a:pt x="754666" y="2261426"/>
                </a:lnTo>
                <a:lnTo>
                  <a:pt x="764000" y="2233232"/>
                </a:lnTo>
                <a:lnTo>
                  <a:pt x="773335" y="2209800"/>
                </a:lnTo>
                <a:lnTo>
                  <a:pt x="778002" y="2191036"/>
                </a:lnTo>
                <a:lnTo>
                  <a:pt x="782669" y="2176939"/>
                </a:lnTo>
                <a:lnTo>
                  <a:pt x="787337" y="2158175"/>
                </a:lnTo>
                <a:lnTo>
                  <a:pt x="787337" y="2144078"/>
                </a:lnTo>
                <a:lnTo>
                  <a:pt x="792004" y="2134648"/>
                </a:lnTo>
                <a:lnTo>
                  <a:pt x="796671" y="2120551"/>
                </a:lnTo>
                <a:lnTo>
                  <a:pt x="801338" y="2111121"/>
                </a:lnTo>
                <a:lnTo>
                  <a:pt x="801338" y="2101691"/>
                </a:lnTo>
                <a:lnTo>
                  <a:pt x="806006" y="2097024"/>
                </a:lnTo>
                <a:lnTo>
                  <a:pt x="810673" y="2087689"/>
                </a:lnTo>
                <a:lnTo>
                  <a:pt x="810673" y="2073593"/>
                </a:lnTo>
                <a:lnTo>
                  <a:pt x="810673" y="2050161"/>
                </a:lnTo>
                <a:lnTo>
                  <a:pt x="806006" y="2012633"/>
                </a:lnTo>
                <a:lnTo>
                  <a:pt x="796671" y="1970437"/>
                </a:lnTo>
                <a:lnTo>
                  <a:pt x="792004" y="1937576"/>
                </a:lnTo>
                <a:lnTo>
                  <a:pt x="787337" y="1923479"/>
                </a:lnTo>
                <a:lnTo>
                  <a:pt x="787337" y="1914144"/>
                </a:lnTo>
                <a:lnTo>
                  <a:pt x="782574" y="1895475"/>
                </a:lnTo>
                <a:lnTo>
                  <a:pt x="782574" y="1881378"/>
                </a:lnTo>
                <a:lnTo>
                  <a:pt x="782574" y="1876711"/>
                </a:lnTo>
                <a:lnTo>
                  <a:pt x="782574" y="1872043"/>
                </a:lnTo>
                <a:lnTo>
                  <a:pt x="787241" y="1872043"/>
                </a:lnTo>
                <a:lnTo>
                  <a:pt x="782574" y="1867376"/>
                </a:lnTo>
                <a:lnTo>
                  <a:pt x="777907" y="1857947"/>
                </a:lnTo>
                <a:lnTo>
                  <a:pt x="777907" y="1839182"/>
                </a:lnTo>
                <a:lnTo>
                  <a:pt x="773240" y="1820418"/>
                </a:lnTo>
                <a:lnTo>
                  <a:pt x="773240" y="1810988"/>
                </a:lnTo>
                <a:lnTo>
                  <a:pt x="773240" y="1806321"/>
                </a:lnTo>
                <a:lnTo>
                  <a:pt x="773240" y="1787557"/>
                </a:lnTo>
                <a:lnTo>
                  <a:pt x="768572" y="1773460"/>
                </a:lnTo>
                <a:lnTo>
                  <a:pt x="763905" y="1754696"/>
                </a:lnTo>
                <a:lnTo>
                  <a:pt x="759238" y="1740599"/>
                </a:lnTo>
                <a:lnTo>
                  <a:pt x="754571" y="1726502"/>
                </a:lnTo>
                <a:lnTo>
                  <a:pt x="754571" y="1717167"/>
                </a:lnTo>
                <a:lnTo>
                  <a:pt x="749903" y="1712500"/>
                </a:lnTo>
                <a:lnTo>
                  <a:pt x="745236" y="1707833"/>
                </a:lnTo>
                <a:lnTo>
                  <a:pt x="749903" y="1707833"/>
                </a:lnTo>
                <a:lnTo>
                  <a:pt x="754571" y="1703165"/>
                </a:lnTo>
                <a:lnTo>
                  <a:pt x="749903" y="1703165"/>
                </a:lnTo>
                <a:lnTo>
                  <a:pt x="745236" y="1698498"/>
                </a:lnTo>
                <a:lnTo>
                  <a:pt x="749903" y="1693831"/>
                </a:lnTo>
                <a:lnTo>
                  <a:pt x="754571" y="1689164"/>
                </a:lnTo>
                <a:lnTo>
                  <a:pt x="745236" y="1684496"/>
                </a:lnTo>
                <a:lnTo>
                  <a:pt x="740569" y="1679829"/>
                </a:lnTo>
                <a:lnTo>
                  <a:pt x="740569" y="1675162"/>
                </a:lnTo>
                <a:lnTo>
                  <a:pt x="740569" y="1670495"/>
                </a:lnTo>
                <a:lnTo>
                  <a:pt x="735902" y="1665827"/>
                </a:lnTo>
                <a:lnTo>
                  <a:pt x="731234" y="1661160"/>
                </a:lnTo>
                <a:lnTo>
                  <a:pt x="740569" y="1656493"/>
                </a:lnTo>
                <a:lnTo>
                  <a:pt x="759333" y="1656493"/>
                </a:lnTo>
                <a:lnTo>
                  <a:pt x="745236" y="1656493"/>
                </a:lnTo>
                <a:lnTo>
                  <a:pt x="731139" y="1651826"/>
                </a:lnTo>
                <a:lnTo>
                  <a:pt x="726472" y="1647158"/>
                </a:lnTo>
                <a:lnTo>
                  <a:pt x="721805" y="1642491"/>
                </a:lnTo>
                <a:lnTo>
                  <a:pt x="717137" y="1637824"/>
                </a:lnTo>
                <a:lnTo>
                  <a:pt x="712470" y="1637824"/>
                </a:lnTo>
                <a:lnTo>
                  <a:pt x="712470" y="1628489"/>
                </a:lnTo>
                <a:lnTo>
                  <a:pt x="707803" y="1614392"/>
                </a:lnTo>
                <a:lnTo>
                  <a:pt x="707803" y="1609725"/>
                </a:lnTo>
                <a:lnTo>
                  <a:pt x="707803" y="1600391"/>
                </a:lnTo>
                <a:lnTo>
                  <a:pt x="707803" y="1586293"/>
                </a:lnTo>
                <a:lnTo>
                  <a:pt x="721900" y="1548765"/>
                </a:lnTo>
                <a:lnTo>
                  <a:pt x="735997" y="1525334"/>
                </a:lnTo>
                <a:lnTo>
                  <a:pt x="750094" y="1501902"/>
                </a:lnTo>
                <a:lnTo>
                  <a:pt x="764191" y="1487805"/>
                </a:lnTo>
                <a:lnTo>
                  <a:pt x="768858" y="1483138"/>
                </a:lnTo>
                <a:lnTo>
                  <a:pt x="778193" y="1483138"/>
                </a:lnTo>
                <a:lnTo>
                  <a:pt x="796957" y="1483138"/>
                </a:lnTo>
                <a:lnTo>
                  <a:pt x="810959" y="1483138"/>
                </a:lnTo>
                <a:lnTo>
                  <a:pt x="806291" y="1478471"/>
                </a:lnTo>
                <a:lnTo>
                  <a:pt x="792290" y="1473803"/>
                </a:lnTo>
                <a:lnTo>
                  <a:pt x="787622" y="1473803"/>
                </a:lnTo>
                <a:lnTo>
                  <a:pt x="782955" y="1473803"/>
                </a:lnTo>
                <a:lnTo>
                  <a:pt x="782955" y="1469136"/>
                </a:lnTo>
                <a:lnTo>
                  <a:pt x="787622" y="1464469"/>
                </a:lnTo>
                <a:lnTo>
                  <a:pt x="801719" y="1464469"/>
                </a:lnTo>
                <a:lnTo>
                  <a:pt x="806387" y="1464469"/>
                </a:lnTo>
                <a:lnTo>
                  <a:pt x="806387" y="1459802"/>
                </a:lnTo>
                <a:lnTo>
                  <a:pt x="806387" y="1450467"/>
                </a:lnTo>
                <a:lnTo>
                  <a:pt x="811054" y="1450467"/>
                </a:lnTo>
                <a:lnTo>
                  <a:pt x="820484" y="1445800"/>
                </a:lnTo>
                <a:lnTo>
                  <a:pt x="820484" y="1445800"/>
                </a:lnTo>
                <a:lnTo>
                  <a:pt x="825151" y="1441133"/>
                </a:lnTo>
                <a:lnTo>
                  <a:pt x="839248" y="1441133"/>
                </a:lnTo>
                <a:lnTo>
                  <a:pt x="853250" y="1441133"/>
                </a:lnTo>
                <a:lnTo>
                  <a:pt x="857917" y="1445800"/>
                </a:lnTo>
                <a:lnTo>
                  <a:pt x="857917" y="1445800"/>
                </a:lnTo>
                <a:lnTo>
                  <a:pt x="843915" y="1450467"/>
                </a:lnTo>
                <a:lnTo>
                  <a:pt x="834581" y="1450467"/>
                </a:lnTo>
                <a:lnTo>
                  <a:pt x="839248" y="1450467"/>
                </a:lnTo>
                <a:lnTo>
                  <a:pt x="843915" y="1455134"/>
                </a:lnTo>
                <a:lnTo>
                  <a:pt x="843915" y="1459802"/>
                </a:lnTo>
                <a:lnTo>
                  <a:pt x="839248" y="1459802"/>
                </a:lnTo>
                <a:lnTo>
                  <a:pt x="829913" y="1459802"/>
                </a:lnTo>
                <a:lnTo>
                  <a:pt x="820103" y="1459802"/>
                </a:lnTo>
                <a:lnTo>
                  <a:pt x="815435" y="1464469"/>
                </a:lnTo>
                <a:lnTo>
                  <a:pt x="820103" y="1464469"/>
                </a:lnTo>
                <a:lnTo>
                  <a:pt x="824770" y="1469136"/>
                </a:lnTo>
                <a:lnTo>
                  <a:pt x="834104" y="1469136"/>
                </a:lnTo>
                <a:lnTo>
                  <a:pt x="834104" y="1469136"/>
                </a:lnTo>
                <a:lnTo>
                  <a:pt x="829437" y="1478471"/>
                </a:lnTo>
                <a:lnTo>
                  <a:pt x="806006" y="1501902"/>
                </a:lnTo>
                <a:lnTo>
                  <a:pt x="787241" y="1525334"/>
                </a:lnTo>
                <a:lnTo>
                  <a:pt x="773144" y="1544098"/>
                </a:lnTo>
                <a:lnTo>
                  <a:pt x="768477" y="1553528"/>
                </a:lnTo>
                <a:lnTo>
                  <a:pt x="763810" y="1558195"/>
                </a:lnTo>
                <a:lnTo>
                  <a:pt x="749713" y="1558195"/>
                </a:lnTo>
                <a:lnTo>
                  <a:pt x="745046" y="1562862"/>
                </a:lnTo>
                <a:lnTo>
                  <a:pt x="749713" y="1567529"/>
                </a:lnTo>
                <a:lnTo>
                  <a:pt x="754380" y="1572197"/>
                </a:lnTo>
                <a:lnTo>
                  <a:pt x="749713" y="1586293"/>
                </a:lnTo>
                <a:lnTo>
                  <a:pt x="745046" y="1609725"/>
                </a:lnTo>
                <a:lnTo>
                  <a:pt x="745046" y="1619155"/>
                </a:lnTo>
                <a:lnTo>
                  <a:pt x="749713" y="1628489"/>
                </a:lnTo>
                <a:lnTo>
                  <a:pt x="754380" y="1633157"/>
                </a:lnTo>
                <a:lnTo>
                  <a:pt x="759047" y="1637824"/>
                </a:lnTo>
                <a:lnTo>
                  <a:pt x="768382" y="1670685"/>
                </a:lnTo>
                <a:lnTo>
                  <a:pt x="782479" y="1712881"/>
                </a:lnTo>
                <a:lnTo>
                  <a:pt x="796576" y="1755077"/>
                </a:lnTo>
                <a:lnTo>
                  <a:pt x="801243" y="1783271"/>
                </a:lnTo>
                <a:lnTo>
                  <a:pt x="801243" y="1797368"/>
                </a:lnTo>
                <a:lnTo>
                  <a:pt x="801243" y="1806702"/>
                </a:lnTo>
                <a:lnTo>
                  <a:pt x="796576" y="1806702"/>
                </a:lnTo>
                <a:lnTo>
                  <a:pt x="791909" y="1806702"/>
                </a:lnTo>
                <a:lnTo>
                  <a:pt x="796576" y="1811369"/>
                </a:lnTo>
                <a:lnTo>
                  <a:pt x="801243" y="1820799"/>
                </a:lnTo>
                <a:lnTo>
                  <a:pt x="801243" y="1834896"/>
                </a:lnTo>
                <a:lnTo>
                  <a:pt x="801243" y="1844231"/>
                </a:lnTo>
                <a:lnTo>
                  <a:pt x="805910" y="1848898"/>
                </a:lnTo>
                <a:lnTo>
                  <a:pt x="810578" y="1853565"/>
                </a:lnTo>
                <a:lnTo>
                  <a:pt x="810578" y="1858232"/>
                </a:lnTo>
                <a:lnTo>
                  <a:pt x="810578" y="1872329"/>
                </a:lnTo>
                <a:lnTo>
                  <a:pt x="810578" y="1891093"/>
                </a:lnTo>
                <a:lnTo>
                  <a:pt x="815245" y="1909858"/>
                </a:lnTo>
                <a:lnTo>
                  <a:pt x="815245" y="1919288"/>
                </a:lnTo>
                <a:lnTo>
                  <a:pt x="819912" y="1928622"/>
                </a:lnTo>
                <a:lnTo>
                  <a:pt x="824579" y="1938052"/>
                </a:lnTo>
                <a:lnTo>
                  <a:pt x="829247" y="1947482"/>
                </a:lnTo>
                <a:lnTo>
                  <a:pt x="843344" y="1952149"/>
                </a:lnTo>
                <a:lnTo>
                  <a:pt x="848011" y="1956816"/>
                </a:lnTo>
                <a:lnTo>
                  <a:pt x="852678" y="1952149"/>
                </a:lnTo>
                <a:lnTo>
                  <a:pt x="857345" y="1938052"/>
                </a:lnTo>
                <a:lnTo>
                  <a:pt x="857345" y="1933385"/>
                </a:lnTo>
                <a:lnTo>
                  <a:pt x="862013" y="1924050"/>
                </a:lnTo>
                <a:lnTo>
                  <a:pt x="866680" y="1909953"/>
                </a:lnTo>
                <a:lnTo>
                  <a:pt x="862013" y="1905286"/>
                </a:lnTo>
                <a:lnTo>
                  <a:pt x="857345" y="1905286"/>
                </a:lnTo>
                <a:lnTo>
                  <a:pt x="857345" y="1895475"/>
                </a:lnTo>
                <a:lnTo>
                  <a:pt x="852678" y="1881378"/>
                </a:lnTo>
                <a:lnTo>
                  <a:pt x="857345" y="1853184"/>
                </a:lnTo>
                <a:lnTo>
                  <a:pt x="857345" y="1820323"/>
                </a:lnTo>
                <a:lnTo>
                  <a:pt x="857345" y="1801559"/>
                </a:lnTo>
                <a:lnTo>
                  <a:pt x="862013" y="1792129"/>
                </a:lnTo>
                <a:lnTo>
                  <a:pt x="871347" y="1796796"/>
                </a:lnTo>
                <a:lnTo>
                  <a:pt x="876014" y="1810893"/>
                </a:lnTo>
                <a:lnTo>
                  <a:pt x="885444" y="1829657"/>
                </a:lnTo>
                <a:lnTo>
                  <a:pt x="885444" y="1862518"/>
                </a:lnTo>
                <a:lnTo>
                  <a:pt x="885444" y="1904714"/>
                </a:lnTo>
                <a:lnTo>
                  <a:pt x="885444" y="1937576"/>
                </a:lnTo>
                <a:lnTo>
                  <a:pt x="885444" y="1961007"/>
                </a:lnTo>
                <a:lnTo>
                  <a:pt x="890111" y="1975104"/>
                </a:lnTo>
                <a:lnTo>
                  <a:pt x="890111" y="1984534"/>
                </a:lnTo>
                <a:lnTo>
                  <a:pt x="894779" y="1993868"/>
                </a:lnTo>
                <a:lnTo>
                  <a:pt x="894779" y="2003298"/>
                </a:lnTo>
                <a:lnTo>
                  <a:pt x="899446" y="2007965"/>
                </a:lnTo>
                <a:lnTo>
                  <a:pt x="908780" y="2022062"/>
                </a:lnTo>
                <a:lnTo>
                  <a:pt x="922877" y="2036159"/>
                </a:lnTo>
                <a:lnTo>
                  <a:pt x="941642" y="2059591"/>
                </a:lnTo>
                <a:lnTo>
                  <a:pt x="974408" y="2087785"/>
                </a:lnTo>
                <a:lnTo>
                  <a:pt x="1002506" y="2111216"/>
                </a:lnTo>
                <a:lnTo>
                  <a:pt x="1021271" y="2129981"/>
                </a:lnTo>
                <a:lnTo>
                  <a:pt x="1035368" y="2144078"/>
                </a:lnTo>
                <a:lnTo>
                  <a:pt x="1049465" y="2162842"/>
                </a:lnTo>
                <a:lnTo>
                  <a:pt x="1054132" y="2167509"/>
                </a:lnTo>
                <a:lnTo>
                  <a:pt x="1058799" y="2176939"/>
                </a:lnTo>
                <a:lnTo>
                  <a:pt x="1068134" y="2176939"/>
                </a:lnTo>
                <a:lnTo>
                  <a:pt x="1072801" y="2181606"/>
                </a:lnTo>
                <a:lnTo>
                  <a:pt x="1077468" y="2200370"/>
                </a:lnTo>
                <a:lnTo>
                  <a:pt x="1082135" y="2205038"/>
                </a:lnTo>
                <a:lnTo>
                  <a:pt x="1086803" y="2205038"/>
                </a:lnTo>
                <a:lnTo>
                  <a:pt x="1091470" y="2205038"/>
                </a:lnTo>
                <a:lnTo>
                  <a:pt x="1091470" y="2209800"/>
                </a:lnTo>
                <a:lnTo>
                  <a:pt x="1091470" y="2214467"/>
                </a:lnTo>
                <a:lnTo>
                  <a:pt x="1096137" y="2214467"/>
                </a:lnTo>
                <a:lnTo>
                  <a:pt x="1105472" y="2214467"/>
                </a:lnTo>
                <a:lnTo>
                  <a:pt x="1110139" y="2214467"/>
                </a:lnTo>
                <a:lnTo>
                  <a:pt x="1110139" y="2209800"/>
                </a:lnTo>
                <a:lnTo>
                  <a:pt x="1110139" y="2200370"/>
                </a:lnTo>
                <a:lnTo>
                  <a:pt x="1110139" y="2176939"/>
                </a:lnTo>
                <a:lnTo>
                  <a:pt x="1114806" y="2158175"/>
                </a:lnTo>
                <a:lnTo>
                  <a:pt x="1114806" y="2134743"/>
                </a:lnTo>
                <a:lnTo>
                  <a:pt x="1124141" y="2092547"/>
                </a:lnTo>
                <a:lnTo>
                  <a:pt x="1124141" y="2069116"/>
                </a:lnTo>
                <a:lnTo>
                  <a:pt x="1124141" y="2050352"/>
                </a:lnTo>
                <a:lnTo>
                  <a:pt x="1124141" y="2031587"/>
                </a:lnTo>
                <a:lnTo>
                  <a:pt x="1124141" y="2008156"/>
                </a:lnTo>
                <a:lnTo>
                  <a:pt x="1119473" y="1979962"/>
                </a:lnTo>
                <a:lnTo>
                  <a:pt x="1114806" y="1956530"/>
                </a:lnTo>
                <a:lnTo>
                  <a:pt x="1114806" y="1933099"/>
                </a:lnTo>
                <a:lnTo>
                  <a:pt x="1119473" y="1905000"/>
                </a:lnTo>
                <a:lnTo>
                  <a:pt x="1119473" y="1890903"/>
                </a:lnTo>
                <a:lnTo>
                  <a:pt x="1119473" y="1881568"/>
                </a:lnTo>
                <a:lnTo>
                  <a:pt x="1110139" y="1872139"/>
                </a:lnTo>
                <a:lnTo>
                  <a:pt x="1105472" y="1867472"/>
                </a:lnTo>
                <a:lnTo>
                  <a:pt x="1105472" y="1872139"/>
                </a:lnTo>
                <a:lnTo>
                  <a:pt x="1105472" y="1872139"/>
                </a:lnTo>
                <a:lnTo>
                  <a:pt x="1091375" y="1862709"/>
                </a:lnTo>
                <a:lnTo>
                  <a:pt x="1077278" y="1843945"/>
                </a:lnTo>
                <a:lnTo>
                  <a:pt x="1058513" y="1825181"/>
                </a:lnTo>
                <a:lnTo>
                  <a:pt x="1049179" y="1811084"/>
                </a:lnTo>
                <a:lnTo>
                  <a:pt x="1039844" y="1801749"/>
                </a:lnTo>
                <a:lnTo>
                  <a:pt x="1035177" y="1787652"/>
                </a:lnTo>
                <a:lnTo>
                  <a:pt x="1030510" y="1782985"/>
                </a:lnTo>
                <a:lnTo>
                  <a:pt x="1025843" y="1773555"/>
                </a:lnTo>
                <a:lnTo>
                  <a:pt x="1016508" y="1754791"/>
                </a:lnTo>
                <a:lnTo>
                  <a:pt x="1007174" y="1736027"/>
                </a:lnTo>
                <a:lnTo>
                  <a:pt x="1002506" y="1717262"/>
                </a:lnTo>
                <a:lnTo>
                  <a:pt x="997839" y="1707833"/>
                </a:lnTo>
                <a:lnTo>
                  <a:pt x="997839" y="1698498"/>
                </a:lnTo>
                <a:lnTo>
                  <a:pt x="988505" y="1693831"/>
                </a:lnTo>
                <a:lnTo>
                  <a:pt x="983837" y="1693831"/>
                </a:lnTo>
                <a:lnTo>
                  <a:pt x="979170" y="1698498"/>
                </a:lnTo>
                <a:lnTo>
                  <a:pt x="969836" y="1698498"/>
                </a:lnTo>
                <a:lnTo>
                  <a:pt x="960501" y="1689164"/>
                </a:lnTo>
                <a:lnTo>
                  <a:pt x="946404" y="1670399"/>
                </a:lnTo>
                <a:lnTo>
                  <a:pt x="932307" y="1651635"/>
                </a:lnTo>
                <a:lnTo>
                  <a:pt x="922973" y="1632871"/>
                </a:lnTo>
                <a:lnTo>
                  <a:pt x="918305" y="1618774"/>
                </a:lnTo>
                <a:lnTo>
                  <a:pt x="908971" y="1585913"/>
                </a:lnTo>
                <a:lnTo>
                  <a:pt x="904304" y="1567148"/>
                </a:lnTo>
                <a:lnTo>
                  <a:pt x="899636" y="1548384"/>
                </a:lnTo>
                <a:lnTo>
                  <a:pt x="894969" y="1529620"/>
                </a:lnTo>
                <a:lnTo>
                  <a:pt x="890302" y="1501426"/>
                </a:lnTo>
                <a:lnTo>
                  <a:pt x="890302" y="1482662"/>
                </a:lnTo>
                <a:lnTo>
                  <a:pt x="890302" y="1473232"/>
                </a:lnTo>
                <a:lnTo>
                  <a:pt x="894969" y="1468564"/>
                </a:lnTo>
                <a:lnTo>
                  <a:pt x="908971" y="1473232"/>
                </a:lnTo>
                <a:lnTo>
                  <a:pt x="908971" y="1468564"/>
                </a:lnTo>
                <a:lnTo>
                  <a:pt x="913638" y="1463897"/>
                </a:lnTo>
                <a:lnTo>
                  <a:pt x="913638" y="1454563"/>
                </a:lnTo>
                <a:lnTo>
                  <a:pt x="913638" y="1454563"/>
                </a:lnTo>
                <a:lnTo>
                  <a:pt x="918305" y="1459230"/>
                </a:lnTo>
                <a:lnTo>
                  <a:pt x="922973" y="1468564"/>
                </a:lnTo>
                <a:lnTo>
                  <a:pt x="932307" y="1496759"/>
                </a:lnTo>
                <a:lnTo>
                  <a:pt x="936974" y="1529620"/>
                </a:lnTo>
                <a:lnTo>
                  <a:pt x="936974" y="1538954"/>
                </a:lnTo>
                <a:lnTo>
                  <a:pt x="941642" y="1548384"/>
                </a:lnTo>
                <a:lnTo>
                  <a:pt x="946309" y="1553051"/>
                </a:lnTo>
                <a:lnTo>
                  <a:pt x="941642" y="1562386"/>
                </a:lnTo>
                <a:lnTo>
                  <a:pt x="936974" y="1585817"/>
                </a:lnTo>
                <a:lnTo>
                  <a:pt x="936974" y="1609249"/>
                </a:lnTo>
                <a:lnTo>
                  <a:pt x="946309" y="1628013"/>
                </a:lnTo>
                <a:lnTo>
                  <a:pt x="950976" y="1628013"/>
                </a:lnTo>
                <a:lnTo>
                  <a:pt x="955643" y="1628013"/>
                </a:lnTo>
                <a:lnTo>
                  <a:pt x="955643" y="1623346"/>
                </a:lnTo>
                <a:lnTo>
                  <a:pt x="950976" y="1618679"/>
                </a:lnTo>
                <a:lnTo>
                  <a:pt x="946309" y="1614011"/>
                </a:lnTo>
                <a:lnTo>
                  <a:pt x="950976" y="1599914"/>
                </a:lnTo>
                <a:lnTo>
                  <a:pt x="955643" y="1585817"/>
                </a:lnTo>
                <a:lnTo>
                  <a:pt x="955643" y="1571720"/>
                </a:lnTo>
                <a:lnTo>
                  <a:pt x="955643" y="1557623"/>
                </a:lnTo>
                <a:lnTo>
                  <a:pt x="969740" y="1576388"/>
                </a:lnTo>
                <a:lnTo>
                  <a:pt x="979075" y="1595152"/>
                </a:lnTo>
                <a:lnTo>
                  <a:pt x="983742" y="1604486"/>
                </a:lnTo>
                <a:lnTo>
                  <a:pt x="983742" y="1613821"/>
                </a:lnTo>
                <a:lnTo>
                  <a:pt x="974408" y="1618488"/>
                </a:lnTo>
                <a:lnTo>
                  <a:pt x="969740" y="1623155"/>
                </a:lnTo>
                <a:lnTo>
                  <a:pt x="979075" y="1623155"/>
                </a:lnTo>
                <a:lnTo>
                  <a:pt x="983742" y="1627823"/>
                </a:lnTo>
                <a:lnTo>
                  <a:pt x="988409" y="1632490"/>
                </a:lnTo>
                <a:lnTo>
                  <a:pt x="993077" y="1641824"/>
                </a:lnTo>
                <a:lnTo>
                  <a:pt x="997744" y="1651254"/>
                </a:lnTo>
                <a:lnTo>
                  <a:pt x="1016508" y="1674686"/>
                </a:lnTo>
                <a:lnTo>
                  <a:pt x="1021175" y="1698117"/>
                </a:lnTo>
                <a:lnTo>
                  <a:pt x="1025843" y="1707452"/>
                </a:lnTo>
                <a:lnTo>
                  <a:pt x="1030510" y="1716881"/>
                </a:lnTo>
                <a:lnTo>
                  <a:pt x="1035177" y="1726216"/>
                </a:lnTo>
                <a:lnTo>
                  <a:pt x="1035177" y="1740313"/>
                </a:lnTo>
                <a:lnTo>
                  <a:pt x="1035177" y="1744980"/>
                </a:lnTo>
                <a:lnTo>
                  <a:pt x="1039844" y="1749647"/>
                </a:lnTo>
                <a:lnTo>
                  <a:pt x="1044512" y="1754314"/>
                </a:lnTo>
                <a:lnTo>
                  <a:pt x="1049179" y="1763649"/>
                </a:lnTo>
                <a:lnTo>
                  <a:pt x="1063276" y="1777746"/>
                </a:lnTo>
                <a:lnTo>
                  <a:pt x="1077373" y="1796510"/>
                </a:lnTo>
                <a:lnTo>
                  <a:pt x="1091470" y="1810607"/>
                </a:lnTo>
                <a:lnTo>
                  <a:pt x="1100804" y="1815275"/>
                </a:lnTo>
                <a:lnTo>
                  <a:pt x="1100804" y="1810607"/>
                </a:lnTo>
                <a:lnTo>
                  <a:pt x="1100804" y="1796510"/>
                </a:lnTo>
                <a:lnTo>
                  <a:pt x="1105472" y="1777746"/>
                </a:lnTo>
                <a:lnTo>
                  <a:pt x="1100804" y="1744885"/>
                </a:lnTo>
                <a:lnTo>
                  <a:pt x="1100804" y="1712024"/>
                </a:lnTo>
                <a:lnTo>
                  <a:pt x="1077373" y="1683830"/>
                </a:lnTo>
                <a:lnTo>
                  <a:pt x="1053941" y="1660398"/>
                </a:lnTo>
                <a:lnTo>
                  <a:pt x="1044607" y="1646301"/>
                </a:lnTo>
                <a:lnTo>
                  <a:pt x="1044607" y="1636871"/>
                </a:lnTo>
                <a:lnTo>
                  <a:pt x="1039940" y="1627537"/>
                </a:lnTo>
                <a:lnTo>
                  <a:pt x="1039940" y="1618202"/>
                </a:lnTo>
                <a:lnTo>
                  <a:pt x="1035272" y="1613535"/>
                </a:lnTo>
                <a:lnTo>
                  <a:pt x="1030605" y="1613535"/>
                </a:lnTo>
                <a:lnTo>
                  <a:pt x="1030605" y="1604201"/>
                </a:lnTo>
                <a:lnTo>
                  <a:pt x="1025938" y="1571339"/>
                </a:lnTo>
                <a:lnTo>
                  <a:pt x="1025938" y="1562005"/>
                </a:lnTo>
                <a:lnTo>
                  <a:pt x="1025938" y="1557338"/>
                </a:lnTo>
                <a:lnTo>
                  <a:pt x="1030605" y="1557338"/>
                </a:lnTo>
                <a:lnTo>
                  <a:pt x="1025938" y="1548003"/>
                </a:lnTo>
                <a:lnTo>
                  <a:pt x="1021271" y="1543336"/>
                </a:lnTo>
                <a:lnTo>
                  <a:pt x="1025938" y="1538668"/>
                </a:lnTo>
                <a:lnTo>
                  <a:pt x="1030605" y="1529334"/>
                </a:lnTo>
                <a:lnTo>
                  <a:pt x="1044702" y="1505903"/>
                </a:lnTo>
                <a:lnTo>
                  <a:pt x="1054037" y="1482471"/>
                </a:lnTo>
                <a:lnTo>
                  <a:pt x="1054037" y="1468374"/>
                </a:lnTo>
                <a:lnTo>
                  <a:pt x="1058704" y="1459039"/>
                </a:lnTo>
                <a:lnTo>
                  <a:pt x="1063371" y="1454372"/>
                </a:lnTo>
                <a:lnTo>
                  <a:pt x="1068038" y="1444943"/>
                </a:lnTo>
                <a:lnTo>
                  <a:pt x="1068038" y="1426178"/>
                </a:lnTo>
                <a:lnTo>
                  <a:pt x="1077373" y="1402747"/>
                </a:lnTo>
                <a:lnTo>
                  <a:pt x="1082040" y="1379315"/>
                </a:lnTo>
                <a:lnTo>
                  <a:pt x="1091375" y="1360551"/>
                </a:lnTo>
                <a:lnTo>
                  <a:pt x="1100709" y="1341787"/>
                </a:lnTo>
                <a:lnTo>
                  <a:pt x="1114806" y="1332452"/>
                </a:lnTo>
                <a:lnTo>
                  <a:pt x="1124141" y="1327785"/>
                </a:lnTo>
                <a:lnTo>
                  <a:pt x="1133475" y="1332452"/>
                </a:lnTo>
                <a:lnTo>
                  <a:pt x="1133475" y="1337120"/>
                </a:lnTo>
                <a:lnTo>
                  <a:pt x="1128808" y="1337120"/>
                </a:lnTo>
                <a:lnTo>
                  <a:pt x="1124141" y="1341787"/>
                </a:lnTo>
                <a:lnTo>
                  <a:pt x="1128808" y="1346454"/>
                </a:lnTo>
                <a:lnTo>
                  <a:pt x="1138142" y="1351121"/>
                </a:lnTo>
                <a:lnTo>
                  <a:pt x="1128808" y="1355789"/>
                </a:lnTo>
                <a:lnTo>
                  <a:pt x="1124141" y="1360456"/>
                </a:lnTo>
                <a:lnTo>
                  <a:pt x="1128808" y="1360456"/>
                </a:lnTo>
                <a:lnTo>
                  <a:pt x="1133475" y="1365123"/>
                </a:lnTo>
                <a:lnTo>
                  <a:pt x="1133475" y="1369790"/>
                </a:lnTo>
                <a:lnTo>
                  <a:pt x="1128808" y="1379125"/>
                </a:lnTo>
                <a:lnTo>
                  <a:pt x="1119473" y="1383792"/>
                </a:lnTo>
                <a:lnTo>
                  <a:pt x="1114806" y="1388459"/>
                </a:lnTo>
                <a:lnTo>
                  <a:pt x="1114806" y="1388459"/>
                </a:lnTo>
                <a:lnTo>
                  <a:pt x="1119473" y="1393127"/>
                </a:lnTo>
                <a:lnTo>
                  <a:pt x="1124141" y="1397794"/>
                </a:lnTo>
                <a:lnTo>
                  <a:pt x="1119473" y="1402461"/>
                </a:lnTo>
                <a:lnTo>
                  <a:pt x="1105376" y="1407128"/>
                </a:lnTo>
                <a:lnTo>
                  <a:pt x="1096042" y="1407128"/>
                </a:lnTo>
                <a:lnTo>
                  <a:pt x="1091375" y="1407128"/>
                </a:lnTo>
                <a:lnTo>
                  <a:pt x="1091375" y="1407128"/>
                </a:lnTo>
                <a:lnTo>
                  <a:pt x="1096042" y="1407128"/>
                </a:lnTo>
                <a:lnTo>
                  <a:pt x="1110139" y="1411796"/>
                </a:lnTo>
                <a:lnTo>
                  <a:pt x="1100804" y="1416463"/>
                </a:lnTo>
                <a:lnTo>
                  <a:pt x="1091470" y="1421130"/>
                </a:lnTo>
                <a:lnTo>
                  <a:pt x="1091470" y="1425797"/>
                </a:lnTo>
                <a:lnTo>
                  <a:pt x="1091470" y="1439894"/>
                </a:lnTo>
                <a:lnTo>
                  <a:pt x="1086803" y="1463326"/>
                </a:lnTo>
                <a:lnTo>
                  <a:pt x="1077468" y="1482090"/>
                </a:lnTo>
                <a:lnTo>
                  <a:pt x="1068134" y="1500854"/>
                </a:lnTo>
                <a:lnTo>
                  <a:pt x="1058799" y="1505522"/>
                </a:lnTo>
                <a:lnTo>
                  <a:pt x="1058799" y="1514951"/>
                </a:lnTo>
                <a:lnTo>
                  <a:pt x="1054132" y="1533716"/>
                </a:lnTo>
                <a:lnTo>
                  <a:pt x="1054132" y="1561910"/>
                </a:lnTo>
                <a:lnTo>
                  <a:pt x="1054132" y="1580674"/>
                </a:lnTo>
                <a:lnTo>
                  <a:pt x="1054132" y="1599438"/>
                </a:lnTo>
                <a:lnTo>
                  <a:pt x="1054132" y="1608773"/>
                </a:lnTo>
                <a:lnTo>
                  <a:pt x="1058799" y="1613440"/>
                </a:lnTo>
                <a:lnTo>
                  <a:pt x="1063466" y="1618107"/>
                </a:lnTo>
                <a:lnTo>
                  <a:pt x="1068134" y="1622774"/>
                </a:lnTo>
                <a:lnTo>
                  <a:pt x="1072801" y="1632109"/>
                </a:lnTo>
                <a:lnTo>
                  <a:pt x="1072801" y="1636776"/>
                </a:lnTo>
                <a:lnTo>
                  <a:pt x="1072801" y="1641443"/>
                </a:lnTo>
                <a:lnTo>
                  <a:pt x="1072801" y="1641443"/>
                </a:lnTo>
                <a:lnTo>
                  <a:pt x="1077468" y="1650873"/>
                </a:lnTo>
                <a:lnTo>
                  <a:pt x="1086803" y="1664970"/>
                </a:lnTo>
                <a:lnTo>
                  <a:pt x="1096137" y="1674305"/>
                </a:lnTo>
                <a:lnTo>
                  <a:pt x="1100804" y="1683734"/>
                </a:lnTo>
                <a:lnTo>
                  <a:pt x="1110139" y="1683734"/>
                </a:lnTo>
                <a:lnTo>
                  <a:pt x="1114806" y="1693069"/>
                </a:lnTo>
                <a:lnTo>
                  <a:pt x="1119473" y="1711833"/>
                </a:lnTo>
                <a:lnTo>
                  <a:pt x="1119473" y="1739932"/>
                </a:lnTo>
                <a:lnTo>
                  <a:pt x="1124141" y="1758696"/>
                </a:lnTo>
                <a:lnTo>
                  <a:pt x="1124141" y="1777460"/>
                </a:lnTo>
                <a:lnTo>
                  <a:pt x="1133475" y="1800892"/>
                </a:lnTo>
                <a:lnTo>
                  <a:pt x="1138142" y="1814989"/>
                </a:lnTo>
                <a:lnTo>
                  <a:pt x="1152239" y="1829086"/>
                </a:lnTo>
                <a:lnTo>
                  <a:pt x="1180338" y="1861947"/>
                </a:lnTo>
                <a:lnTo>
                  <a:pt x="1213104" y="1894808"/>
                </a:lnTo>
                <a:lnTo>
                  <a:pt x="1222534" y="1904238"/>
                </a:lnTo>
                <a:lnTo>
                  <a:pt x="1227201" y="1904238"/>
                </a:lnTo>
                <a:lnTo>
                  <a:pt x="1236536" y="1908905"/>
                </a:lnTo>
                <a:lnTo>
                  <a:pt x="1241203" y="1918335"/>
                </a:lnTo>
                <a:lnTo>
                  <a:pt x="1250537" y="1927670"/>
                </a:lnTo>
                <a:lnTo>
                  <a:pt x="1250537" y="1941767"/>
                </a:lnTo>
                <a:lnTo>
                  <a:pt x="1250537" y="1955864"/>
                </a:lnTo>
                <a:lnTo>
                  <a:pt x="1255205" y="1960531"/>
                </a:lnTo>
                <a:lnTo>
                  <a:pt x="1264539" y="1965198"/>
                </a:lnTo>
                <a:lnTo>
                  <a:pt x="1278636" y="1974628"/>
                </a:lnTo>
                <a:lnTo>
                  <a:pt x="1292733" y="1993392"/>
                </a:lnTo>
                <a:lnTo>
                  <a:pt x="1302068" y="2012156"/>
                </a:lnTo>
                <a:lnTo>
                  <a:pt x="1311402" y="2030921"/>
                </a:lnTo>
                <a:lnTo>
                  <a:pt x="1316069" y="2035588"/>
                </a:lnTo>
                <a:lnTo>
                  <a:pt x="1316069" y="2040255"/>
                </a:lnTo>
                <a:lnTo>
                  <a:pt x="1320737" y="2040255"/>
                </a:lnTo>
                <a:lnTo>
                  <a:pt x="1320737" y="2049589"/>
                </a:lnTo>
                <a:lnTo>
                  <a:pt x="1325404" y="2054257"/>
                </a:lnTo>
                <a:lnTo>
                  <a:pt x="1330071" y="2063591"/>
                </a:lnTo>
                <a:lnTo>
                  <a:pt x="1334738" y="2068259"/>
                </a:lnTo>
                <a:lnTo>
                  <a:pt x="1339406" y="2068259"/>
                </a:lnTo>
                <a:lnTo>
                  <a:pt x="1344073" y="2063591"/>
                </a:lnTo>
                <a:lnTo>
                  <a:pt x="1344073" y="2049494"/>
                </a:lnTo>
                <a:lnTo>
                  <a:pt x="1344073" y="2021300"/>
                </a:lnTo>
                <a:lnTo>
                  <a:pt x="1339406" y="1988439"/>
                </a:lnTo>
                <a:lnTo>
                  <a:pt x="1334738" y="1950911"/>
                </a:lnTo>
                <a:lnTo>
                  <a:pt x="1320641" y="1908715"/>
                </a:lnTo>
                <a:lnTo>
                  <a:pt x="1306544" y="1866519"/>
                </a:lnTo>
                <a:lnTo>
                  <a:pt x="1306544" y="1852422"/>
                </a:lnTo>
                <a:lnTo>
                  <a:pt x="1301877" y="1842992"/>
                </a:lnTo>
                <a:lnTo>
                  <a:pt x="1301877" y="1828895"/>
                </a:lnTo>
                <a:lnTo>
                  <a:pt x="1297210" y="1810131"/>
                </a:lnTo>
                <a:lnTo>
                  <a:pt x="1292543" y="1791367"/>
                </a:lnTo>
                <a:lnTo>
                  <a:pt x="1292543" y="1777270"/>
                </a:lnTo>
                <a:lnTo>
                  <a:pt x="1292543" y="1767840"/>
                </a:lnTo>
                <a:lnTo>
                  <a:pt x="1287875" y="1758506"/>
                </a:lnTo>
                <a:lnTo>
                  <a:pt x="1283208" y="1744409"/>
                </a:lnTo>
                <a:lnTo>
                  <a:pt x="1278541" y="1730312"/>
                </a:lnTo>
                <a:lnTo>
                  <a:pt x="1273874" y="1720977"/>
                </a:lnTo>
                <a:lnTo>
                  <a:pt x="1278541" y="1716310"/>
                </a:lnTo>
                <a:lnTo>
                  <a:pt x="1292638" y="1735074"/>
                </a:lnTo>
                <a:lnTo>
                  <a:pt x="1306735" y="1763268"/>
                </a:lnTo>
                <a:lnTo>
                  <a:pt x="1320832" y="1800797"/>
                </a:lnTo>
                <a:lnTo>
                  <a:pt x="1330166" y="1842992"/>
                </a:lnTo>
                <a:lnTo>
                  <a:pt x="1334834" y="1875854"/>
                </a:lnTo>
                <a:lnTo>
                  <a:pt x="1339501" y="1885283"/>
                </a:lnTo>
                <a:lnTo>
                  <a:pt x="1339501" y="1895475"/>
                </a:lnTo>
                <a:lnTo>
                  <a:pt x="1348835" y="1928336"/>
                </a:lnTo>
                <a:lnTo>
                  <a:pt x="1353503" y="1970532"/>
                </a:lnTo>
                <a:lnTo>
                  <a:pt x="1358170" y="2012728"/>
                </a:lnTo>
                <a:lnTo>
                  <a:pt x="1358170" y="2050256"/>
                </a:lnTo>
                <a:lnTo>
                  <a:pt x="1353503" y="2083118"/>
                </a:lnTo>
                <a:lnTo>
                  <a:pt x="1353503" y="2097215"/>
                </a:lnTo>
                <a:lnTo>
                  <a:pt x="1353503" y="2101882"/>
                </a:lnTo>
                <a:lnTo>
                  <a:pt x="1353503" y="2115979"/>
                </a:lnTo>
                <a:lnTo>
                  <a:pt x="1358170" y="2134743"/>
                </a:lnTo>
                <a:lnTo>
                  <a:pt x="1367504" y="2162842"/>
                </a:lnTo>
                <a:lnTo>
                  <a:pt x="1376839" y="2191036"/>
                </a:lnTo>
                <a:lnTo>
                  <a:pt x="1381506" y="2205133"/>
                </a:lnTo>
                <a:lnTo>
                  <a:pt x="1386173" y="2228564"/>
                </a:lnTo>
                <a:lnTo>
                  <a:pt x="1390841" y="2237899"/>
                </a:lnTo>
                <a:lnTo>
                  <a:pt x="1390841" y="2247329"/>
                </a:lnTo>
                <a:lnTo>
                  <a:pt x="1381506" y="2251996"/>
                </a:lnTo>
                <a:lnTo>
                  <a:pt x="1376839" y="2247329"/>
                </a:lnTo>
                <a:lnTo>
                  <a:pt x="1367504" y="2237899"/>
                </a:lnTo>
                <a:lnTo>
                  <a:pt x="1358170" y="2228564"/>
                </a:lnTo>
                <a:lnTo>
                  <a:pt x="1353503" y="2223897"/>
                </a:lnTo>
                <a:lnTo>
                  <a:pt x="1353503" y="2214467"/>
                </a:lnTo>
                <a:lnTo>
                  <a:pt x="1348835" y="2209800"/>
                </a:lnTo>
                <a:lnTo>
                  <a:pt x="1339501" y="2200370"/>
                </a:lnTo>
                <a:lnTo>
                  <a:pt x="1334834" y="2191036"/>
                </a:lnTo>
                <a:lnTo>
                  <a:pt x="1320737" y="2167604"/>
                </a:lnTo>
                <a:lnTo>
                  <a:pt x="1316069" y="2162937"/>
                </a:lnTo>
                <a:lnTo>
                  <a:pt x="1311402" y="2158270"/>
                </a:lnTo>
                <a:lnTo>
                  <a:pt x="1311402" y="2153603"/>
                </a:lnTo>
                <a:lnTo>
                  <a:pt x="1311402" y="2148935"/>
                </a:lnTo>
                <a:lnTo>
                  <a:pt x="1306735" y="2134838"/>
                </a:lnTo>
                <a:lnTo>
                  <a:pt x="1297400" y="2116074"/>
                </a:lnTo>
                <a:lnTo>
                  <a:pt x="1278636" y="2092643"/>
                </a:lnTo>
                <a:lnTo>
                  <a:pt x="1259872" y="2064544"/>
                </a:lnTo>
                <a:lnTo>
                  <a:pt x="1241108" y="2031683"/>
                </a:lnTo>
                <a:lnTo>
                  <a:pt x="1227106" y="2008251"/>
                </a:lnTo>
                <a:lnTo>
                  <a:pt x="1222439" y="1998821"/>
                </a:lnTo>
                <a:lnTo>
                  <a:pt x="1217771" y="1989392"/>
                </a:lnTo>
                <a:lnTo>
                  <a:pt x="1213104" y="1975295"/>
                </a:lnTo>
                <a:lnTo>
                  <a:pt x="1208437" y="1956530"/>
                </a:lnTo>
                <a:lnTo>
                  <a:pt x="1203770" y="1947196"/>
                </a:lnTo>
                <a:lnTo>
                  <a:pt x="1199102" y="1942529"/>
                </a:lnTo>
                <a:lnTo>
                  <a:pt x="1194435" y="1937861"/>
                </a:lnTo>
                <a:lnTo>
                  <a:pt x="1189768" y="1928432"/>
                </a:lnTo>
                <a:lnTo>
                  <a:pt x="1180433" y="1914335"/>
                </a:lnTo>
                <a:lnTo>
                  <a:pt x="1171099" y="1904905"/>
                </a:lnTo>
                <a:lnTo>
                  <a:pt x="1161764" y="1904905"/>
                </a:lnTo>
                <a:lnTo>
                  <a:pt x="1157097" y="1904905"/>
                </a:lnTo>
                <a:lnTo>
                  <a:pt x="1157097" y="1909572"/>
                </a:lnTo>
                <a:lnTo>
                  <a:pt x="1157097" y="1919002"/>
                </a:lnTo>
                <a:lnTo>
                  <a:pt x="1157097" y="1970627"/>
                </a:lnTo>
                <a:lnTo>
                  <a:pt x="1157097" y="2017586"/>
                </a:lnTo>
                <a:lnTo>
                  <a:pt x="1157097" y="2059781"/>
                </a:lnTo>
                <a:lnTo>
                  <a:pt x="1157097" y="2092643"/>
                </a:lnTo>
                <a:lnTo>
                  <a:pt x="1152430" y="2125504"/>
                </a:lnTo>
                <a:lnTo>
                  <a:pt x="1152430" y="2148935"/>
                </a:lnTo>
                <a:lnTo>
                  <a:pt x="1152430" y="2163032"/>
                </a:lnTo>
                <a:lnTo>
                  <a:pt x="1152430" y="2172462"/>
                </a:lnTo>
                <a:lnTo>
                  <a:pt x="1147763" y="2195894"/>
                </a:lnTo>
                <a:lnTo>
                  <a:pt x="1147763" y="2224088"/>
                </a:lnTo>
                <a:lnTo>
                  <a:pt x="1147763" y="2252186"/>
                </a:lnTo>
                <a:lnTo>
                  <a:pt x="1152430" y="2266283"/>
                </a:lnTo>
                <a:lnTo>
                  <a:pt x="1157097" y="2270951"/>
                </a:lnTo>
                <a:lnTo>
                  <a:pt x="1166432" y="2275618"/>
                </a:lnTo>
                <a:lnTo>
                  <a:pt x="1180529" y="2284952"/>
                </a:lnTo>
                <a:lnTo>
                  <a:pt x="1199293" y="2303717"/>
                </a:lnTo>
                <a:lnTo>
                  <a:pt x="1222724" y="2322481"/>
                </a:lnTo>
                <a:lnTo>
                  <a:pt x="1232059" y="2327148"/>
                </a:lnTo>
                <a:lnTo>
                  <a:pt x="1236726" y="2331815"/>
                </a:lnTo>
                <a:lnTo>
                  <a:pt x="1246061" y="2345912"/>
                </a:lnTo>
                <a:lnTo>
                  <a:pt x="1264825" y="2364677"/>
                </a:lnTo>
                <a:lnTo>
                  <a:pt x="1292924" y="2397538"/>
                </a:lnTo>
                <a:lnTo>
                  <a:pt x="1321022" y="2430399"/>
                </a:lnTo>
                <a:lnTo>
                  <a:pt x="1339787" y="2463260"/>
                </a:lnTo>
                <a:lnTo>
                  <a:pt x="1353884" y="2486692"/>
                </a:lnTo>
                <a:lnTo>
                  <a:pt x="1363218" y="2505456"/>
                </a:lnTo>
                <a:lnTo>
                  <a:pt x="1367885" y="2514791"/>
                </a:lnTo>
                <a:lnTo>
                  <a:pt x="1367885" y="2519458"/>
                </a:lnTo>
                <a:lnTo>
                  <a:pt x="1372553" y="2528792"/>
                </a:lnTo>
                <a:lnTo>
                  <a:pt x="1367885" y="2542889"/>
                </a:lnTo>
                <a:lnTo>
                  <a:pt x="1353788" y="2538222"/>
                </a:lnTo>
                <a:lnTo>
                  <a:pt x="1339691" y="2519458"/>
                </a:lnTo>
                <a:lnTo>
                  <a:pt x="1316260" y="2486597"/>
                </a:lnTo>
                <a:lnTo>
                  <a:pt x="1302163" y="2467832"/>
                </a:lnTo>
                <a:lnTo>
                  <a:pt x="1297496" y="2463165"/>
                </a:lnTo>
                <a:lnTo>
                  <a:pt x="1292828" y="2458498"/>
                </a:lnTo>
                <a:lnTo>
                  <a:pt x="1283494" y="2449163"/>
                </a:lnTo>
                <a:lnTo>
                  <a:pt x="1274159" y="2439829"/>
                </a:lnTo>
                <a:lnTo>
                  <a:pt x="1269492" y="2435162"/>
                </a:lnTo>
                <a:lnTo>
                  <a:pt x="1264825" y="2430494"/>
                </a:lnTo>
                <a:lnTo>
                  <a:pt x="1255490" y="2421160"/>
                </a:lnTo>
                <a:lnTo>
                  <a:pt x="1246156" y="2411825"/>
                </a:lnTo>
                <a:lnTo>
                  <a:pt x="1241489" y="2411825"/>
                </a:lnTo>
                <a:lnTo>
                  <a:pt x="1227487" y="2402396"/>
                </a:lnTo>
                <a:lnTo>
                  <a:pt x="1204055" y="2383631"/>
                </a:lnTo>
                <a:lnTo>
                  <a:pt x="1180624" y="2360200"/>
                </a:lnTo>
                <a:lnTo>
                  <a:pt x="1161860" y="2341436"/>
                </a:lnTo>
                <a:lnTo>
                  <a:pt x="1152525" y="2332006"/>
                </a:lnTo>
                <a:lnTo>
                  <a:pt x="1143095" y="2327339"/>
                </a:lnTo>
                <a:lnTo>
                  <a:pt x="1133761" y="2332006"/>
                </a:lnTo>
                <a:lnTo>
                  <a:pt x="1129094" y="2336673"/>
                </a:lnTo>
                <a:lnTo>
                  <a:pt x="1124426" y="2341340"/>
                </a:lnTo>
                <a:lnTo>
                  <a:pt x="1124426" y="2346008"/>
                </a:lnTo>
                <a:lnTo>
                  <a:pt x="1133761" y="2355342"/>
                </a:lnTo>
                <a:lnTo>
                  <a:pt x="1133761" y="2369439"/>
                </a:lnTo>
                <a:lnTo>
                  <a:pt x="1133761" y="2402300"/>
                </a:lnTo>
                <a:lnTo>
                  <a:pt x="1129094" y="2425732"/>
                </a:lnTo>
                <a:lnTo>
                  <a:pt x="1133761" y="2449163"/>
                </a:lnTo>
                <a:lnTo>
                  <a:pt x="1133761" y="2463260"/>
                </a:lnTo>
                <a:lnTo>
                  <a:pt x="1133761" y="2472690"/>
                </a:lnTo>
                <a:lnTo>
                  <a:pt x="1129094" y="2486787"/>
                </a:lnTo>
                <a:lnTo>
                  <a:pt x="1124426" y="2491454"/>
                </a:lnTo>
                <a:lnTo>
                  <a:pt x="1124426" y="2496122"/>
                </a:lnTo>
                <a:lnTo>
                  <a:pt x="1129094" y="2500789"/>
                </a:lnTo>
                <a:lnTo>
                  <a:pt x="1133761" y="2505456"/>
                </a:lnTo>
                <a:lnTo>
                  <a:pt x="1129094" y="2514791"/>
                </a:lnTo>
                <a:lnTo>
                  <a:pt x="1124426" y="2519458"/>
                </a:lnTo>
                <a:lnTo>
                  <a:pt x="1124426" y="2524125"/>
                </a:lnTo>
                <a:lnTo>
                  <a:pt x="1129094" y="2533460"/>
                </a:lnTo>
                <a:lnTo>
                  <a:pt x="1133761" y="2542889"/>
                </a:lnTo>
                <a:lnTo>
                  <a:pt x="1133761" y="2561654"/>
                </a:lnTo>
                <a:lnTo>
                  <a:pt x="1133761" y="2570988"/>
                </a:lnTo>
                <a:lnTo>
                  <a:pt x="1138428" y="2575655"/>
                </a:lnTo>
                <a:lnTo>
                  <a:pt x="1143095" y="2584990"/>
                </a:lnTo>
                <a:lnTo>
                  <a:pt x="1143095" y="2603754"/>
                </a:lnTo>
                <a:lnTo>
                  <a:pt x="1143095" y="2627186"/>
                </a:lnTo>
                <a:lnTo>
                  <a:pt x="1147763" y="2641283"/>
                </a:lnTo>
                <a:lnTo>
                  <a:pt x="1147763" y="2650617"/>
                </a:lnTo>
                <a:lnTo>
                  <a:pt x="1143095" y="2664714"/>
                </a:lnTo>
                <a:lnTo>
                  <a:pt x="1133761" y="2669381"/>
                </a:lnTo>
                <a:lnTo>
                  <a:pt x="1133761" y="2664714"/>
                </a:lnTo>
                <a:lnTo>
                  <a:pt x="1129094" y="2650617"/>
                </a:lnTo>
                <a:lnTo>
                  <a:pt x="1124426" y="2645950"/>
                </a:lnTo>
                <a:lnTo>
                  <a:pt x="1124426" y="2650617"/>
                </a:lnTo>
                <a:lnTo>
                  <a:pt x="1119759" y="2659952"/>
                </a:lnTo>
                <a:lnTo>
                  <a:pt x="1115092" y="2664619"/>
                </a:lnTo>
                <a:lnTo>
                  <a:pt x="1110425" y="2659952"/>
                </a:lnTo>
                <a:lnTo>
                  <a:pt x="1110425" y="2645855"/>
                </a:lnTo>
                <a:lnTo>
                  <a:pt x="1110425" y="2636520"/>
                </a:lnTo>
                <a:lnTo>
                  <a:pt x="1110425" y="2631853"/>
                </a:lnTo>
                <a:lnTo>
                  <a:pt x="1105757" y="2641283"/>
                </a:lnTo>
                <a:lnTo>
                  <a:pt x="1101090" y="2636615"/>
                </a:lnTo>
                <a:lnTo>
                  <a:pt x="1101090" y="2627186"/>
                </a:lnTo>
                <a:lnTo>
                  <a:pt x="1101090" y="2613089"/>
                </a:lnTo>
                <a:lnTo>
                  <a:pt x="1101090" y="2598991"/>
                </a:lnTo>
                <a:lnTo>
                  <a:pt x="1101090" y="2584895"/>
                </a:lnTo>
                <a:lnTo>
                  <a:pt x="1096423" y="2547366"/>
                </a:lnTo>
                <a:lnTo>
                  <a:pt x="1091756" y="2467642"/>
                </a:lnTo>
                <a:lnTo>
                  <a:pt x="1096423" y="2383250"/>
                </a:lnTo>
                <a:lnTo>
                  <a:pt x="1101090" y="2350389"/>
                </a:lnTo>
                <a:lnTo>
                  <a:pt x="1101090" y="2331625"/>
                </a:lnTo>
                <a:lnTo>
                  <a:pt x="1101090" y="2317528"/>
                </a:lnTo>
                <a:lnTo>
                  <a:pt x="1096423" y="2298764"/>
                </a:lnTo>
                <a:lnTo>
                  <a:pt x="1091756" y="2279999"/>
                </a:lnTo>
                <a:lnTo>
                  <a:pt x="1082421" y="2265902"/>
                </a:lnTo>
                <a:lnTo>
                  <a:pt x="1063657" y="2242471"/>
                </a:lnTo>
                <a:lnTo>
                  <a:pt x="1035558" y="2209610"/>
                </a:lnTo>
                <a:lnTo>
                  <a:pt x="1021461" y="2195513"/>
                </a:lnTo>
                <a:lnTo>
                  <a:pt x="1012127" y="2186178"/>
                </a:lnTo>
                <a:lnTo>
                  <a:pt x="993362" y="2167414"/>
                </a:lnTo>
                <a:lnTo>
                  <a:pt x="979265" y="2158079"/>
                </a:lnTo>
                <a:lnTo>
                  <a:pt x="969931" y="2143982"/>
                </a:lnTo>
                <a:lnTo>
                  <a:pt x="955834" y="2129885"/>
                </a:lnTo>
                <a:lnTo>
                  <a:pt x="941737" y="2115788"/>
                </a:lnTo>
                <a:lnTo>
                  <a:pt x="927640" y="2097024"/>
                </a:lnTo>
                <a:lnTo>
                  <a:pt x="913543" y="2082927"/>
                </a:lnTo>
                <a:lnTo>
                  <a:pt x="899541" y="2078260"/>
                </a:lnTo>
                <a:lnTo>
                  <a:pt x="894874" y="2082927"/>
                </a:lnTo>
                <a:lnTo>
                  <a:pt x="890207" y="2087594"/>
                </a:lnTo>
                <a:lnTo>
                  <a:pt x="890207" y="2096929"/>
                </a:lnTo>
                <a:lnTo>
                  <a:pt x="890207" y="2111026"/>
                </a:lnTo>
                <a:lnTo>
                  <a:pt x="894874" y="2167319"/>
                </a:lnTo>
                <a:lnTo>
                  <a:pt x="899541" y="2214277"/>
                </a:lnTo>
                <a:lnTo>
                  <a:pt x="908876" y="2261235"/>
                </a:lnTo>
                <a:lnTo>
                  <a:pt x="922973" y="2308193"/>
                </a:lnTo>
                <a:lnTo>
                  <a:pt x="932307" y="2341055"/>
                </a:lnTo>
                <a:lnTo>
                  <a:pt x="941642" y="2369153"/>
                </a:lnTo>
                <a:lnTo>
                  <a:pt x="941642" y="2387918"/>
                </a:lnTo>
                <a:lnTo>
                  <a:pt x="941642" y="2397252"/>
                </a:lnTo>
                <a:lnTo>
                  <a:pt x="946309" y="2397252"/>
                </a:lnTo>
                <a:lnTo>
                  <a:pt x="946309" y="2401919"/>
                </a:lnTo>
                <a:lnTo>
                  <a:pt x="946309" y="2411349"/>
                </a:lnTo>
                <a:lnTo>
                  <a:pt x="941642" y="2425446"/>
                </a:lnTo>
                <a:lnTo>
                  <a:pt x="941642" y="2430113"/>
                </a:lnTo>
                <a:lnTo>
                  <a:pt x="936974" y="2425446"/>
                </a:lnTo>
                <a:lnTo>
                  <a:pt x="936974" y="2420779"/>
                </a:lnTo>
                <a:lnTo>
                  <a:pt x="932307" y="2411444"/>
                </a:lnTo>
                <a:lnTo>
                  <a:pt x="927640" y="2397347"/>
                </a:lnTo>
                <a:lnTo>
                  <a:pt x="918305" y="2383250"/>
                </a:lnTo>
                <a:lnTo>
                  <a:pt x="908971" y="2364486"/>
                </a:lnTo>
                <a:lnTo>
                  <a:pt x="904304" y="2345722"/>
                </a:lnTo>
                <a:lnTo>
                  <a:pt x="904304" y="2326958"/>
                </a:lnTo>
                <a:lnTo>
                  <a:pt x="899636" y="2312861"/>
                </a:lnTo>
                <a:lnTo>
                  <a:pt x="894969" y="2303431"/>
                </a:lnTo>
                <a:lnTo>
                  <a:pt x="890302" y="2294096"/>
                </a:lnTo>
                <a:lnTo>
                  <a:pt x="890302" y="2284667"/>
                </a:lnTo>
                <a:lnTo>
                  <a:pt x="885635" y="2279999"/>
                </a:lnTo>
                <a:lnTo>
                  <a:pt x="880967" y="2275332"/>
                </a:lnTo>
                <a:lnTo>
                  <a:pt x="871538" y="2270665"/>
                </a:lnTo>
                <a:lnTo>
                  <a:pt x="866870" y="2261330"/>
                </a:lnTo>
                <a:lnTo>
                  <a:pt x="852773" y="2228469"/>
                </a:lnTo>
                <a:lnTo>
                  <a:pt x="848106" y="2205038"/>
                </a:lnTo>
                <a:lnTo>
                  <a:pt x="843439" y="2181606"/>
                </a:lnTo>
                <a:lnTo>
                  <a:pt x="843439" y="2158175"/>
                </a:lnTo>
                <a:lnTo>
                  <a:pt x="843439" y="2153507"/>
                </a:lnTo>
                <a:lnTo>
                  <a:pt x="843439" y="2148840"/>
                </a:lnTo>
                <a:lnTo>
                  <a:pt x="838772" y="2158270"/>
                </a:lnTo>
                <a:lnTo>
                  <a:pt x="834104" y="2167604"/>
                </a:lnTo>
                <a:lnTo>
                  <a:pt x="824770" y="2177034"/>
                </a:lnTo>
                <a:lnTo>
                  <a:pt x="820103" y="2186464"/>
                </a:lnTo>
                <a:lnTo>
                  <a:pt x="820103" y="2191131"/>
                </a:lnTo>
                <a:lnTo>
                  <a:pt x="815435" y="2205228"/>
                </a:lnTo>
                <a:lnTo>
                  <a:pt x="815435" y="2223992"/>
                </a:lnTo>
                <a:lnTo>
                  <a:pt x="815435" y="2252091"/>
                </a:lnTo>
                <a:lnTo>
                  <a:pt x="815435" y="2275523"/>
                </a:lnTo>
                <a:lnTo>
                  <a:pt x="810768" y="2294287"/>
                </a:lnTo>
                <a:lnTo>
                  <a:pt x="810768" y="2308384"/>
                </a:lnTo>
                <a:lnTo>
                  <a:pt x="806101" y="2317718"/>
                </a:lnTo>
                <a:lnTo>
                  <a:pt x="806101" y="2322386"/>
                </a:lnTo>
                <a:lnTo>
                  <a:pt x="806101" y="2322386"/>
                </a:lnTo>
                <a:lnTo>
                  <a:pt x="801434" y="2317718"/>
                </a:lnTo>
                <a:lnTo>
                  <a:pt x="801434" y="2303621"/>
                </a:lnTo>
                <a:lnTo>
                  <a:pt x="796766" y="2280190"/>
                </a:lnTo>
                <a:lnTo>
                  <a:pt x="792099" y="2270760"/>
                </a:lnTo>
                <a:lnTo>
                  <a:pt x="787432" y="2266093"/>
                </a:lnTo>
                <a:lnTo>
                  <a:pt x="792099" y="2270760"/>
                </a:lnTo>
                <a:lnTo>
                  <a:pt x="792099" y="2280190"/>
                </a:lnTo>
                <a:lnTo>
                  <a:pt x="792099" y="2298954"/>
                </a:lnTo>
                <a:lnTo>
                  <a:pt x="796766" y="2317718"/>
                </a:lnTo>
                <a:lnTo>
                  <a:pt x="796766" y="2345912"/>
                </a:lnTo>
                <a:lnTo>
                  <a:pt x="796766" y="2369344"/>
                </a:lnTo>
                <a:lnTo>
                  <a:pt x="796766" y="2388108"/>
                </a:lnTo>
                <a:lnTo>
                  <a:pt x="796766" y="2406872"/>
                </a:lnTo>
                <a:lnTo>
                  <a:pt x="801434" y="2411540"/>
                </a:lnTo>
                <a:lnTo>
                  <a:pt x="801434" y="2420874"/>
                </a:lnTo>
                <a:lnTo>
                  <a:pt x="806101" y="2434971"/>
                </a:lnTo>
                <a:lnTo>
                  <a:pt x="806101" y="2458403"/>
                </a:lnTo>
                <a:lnTo>
                  <a:pt x="815531" y="2486597"/>
                </a:lnTo>
                <a:lnTo>
                  <a:pt x="820198" y="2510028"/>
                </a:lnTo>
                <a:lnTo>
                  <a:pt x="829532" y="2533460"/>
                </a:lnTo>
                <a:lnTo>
                  <a:pt x="834200" y="2547557"/>
                </a:lnTo>
                <a:lnTo>
                  <a:pt x="843534" y="2566321"/>
                </a:lnTo>
                <a:lnTo>
                  <a:pt x="852869" y="2585085"/>
                </a:lnTo>
                <a:lnTo>
                  <a:pt x="862203" y="2603849"/>
                </a:lnTo>
                <a:lnTo>
                  <a:pt x="871538" y="2617946"/>
                </a:lnTo>
                <a:lnTo>
                  <a:pt x="880967" y="2632043"/>
                </a:lnTo>
                <a:lnTo>
                  <a:pt x="899732" y="2646140"/>
                </a:lnTo>
                <a:lnTo>
                  <a:pt x="913733" y="2660237"/>
                </a:lnTo>
                <a:lnTo>
                  <a:pt x="932498" y="2669667"/>
                </a:lnTo>
                <a:lnTo>
                  <a:pt x="941832" y="2679002"/>
                </a:lnTo>
                <a:lnTo>
                  <a:pt x="946499" y="2679002"/>
                </a:lnTo>
                <a:lnTo>
                  <a:pt x="951167" y="2688336"/>
                </a:lnTo>
                <a:lnTo>
                  <a:pt x="960501" y="2693003"/>
                </a:lnTo>
                <a:lnTo>
                  <a:pt x="965168" y="2693003"/>
                </a:lnTo>
                <a:lnTo>
                  <a:pt x="969836" y="2697671"/>
                </a:lnTo>
                <a:lnTo>
                  <a:pt x="979170" y="2702338"/>
                </a:lnTo>
                <a:lnTo>
                  <a:pt x="988505" y="2707005"/>
                </a:lnTo>
                <a:lnTo>
                  <a:pt x="983837" y="2702338"/>
                </a:lnTo>
                <a:lnTo>
                  <a:pt x="974503" y="2692908"/>
                </a:lnTo>
                <a:lnTo>
                  <a:pt x="965168" y="2683574"/>
                </a:lnTo>
                <a:lnTo>
                  <a:pt x="955834" y="2664809"/>
                </a:lnTo>
                <a:lnTo>
                  <a:pt x="941737" y="2646045"/>
                </a:lnTo>
                <a:lnTo>
                  <a:pt x="937070" y="2627281"/>
                </a:lnTo>
                <a:lnTo>
                  <a:pt x="932402" y="2608516"/>
                </a:lnTo>
                <a:lnTo>
                  <a:pt x="932402" y="2594420"/>
                </a:lnTo>
                <a:lnTo>
                  <a:pt x="937070" y="2589753"/>
                </a:lnTo>
                <a:lnTo>
                  <a:pt x="941737" y="2594420"/>
                </a:lnTo>
                <a:lnTo>
                  <a:pt x="941737" y="2608516"/>
                </a:lnTo>
                <a:lnTo>
                  <a:pt x="946404" y="2622614"/>
                </a:lnTo>
                <a:lnTo>
                  <a:pt x="951071" y="2627281"/>
                </a:lnTo>
                <a:lnTo>
                  <a:pt x="955738" y="2636711"/>
                </a:lnTo>
                <a:lnTo>
                  <a:pt x="960406" y="2646045"/>
                </a:lnTo>
                <a:lnTo>
                  <a:pt x="974503" y="2674239"/>
                </a:lnTo>
                <a:lnTo>
                  <a:pt x="979170" y="2683574"/>
                </a:lnTo>
                <a:lnTo>
                  <a:pt x="988505" y="2688241"/>
                </a:lnTo>
                <a:lnTo>
                  <a:pt x="1002602" y="2697575"/>
                </a:lnTo>
                <a:lnTo>
                  <a:pt x="1021366" y="2716340"/>
                </a:lnTo>
                <a:lnTo>
                  <a:pt x="1040130" y="2735104"/>
                </a:lnTo>
                <a:lnTo>
                  <a:pt x="1049465" y="2744438"/>
                </a:lnTo>
                <a:lnTo>
                  <a:pt x="1054132" y="2744438"/>
                </a:lnTo>
                <a:lnTo>
                  <a:pt x="1049465" y="2739771"/>
                </a:lnTo>
                <a:lnTo>
                  <a:pt x="1044797" y="2730341"/>
                </a:lnTo>
                <a:lnTo>
                  <a:pt x="1054132" y="2735009"/>
                </a:lnTo>
                <a:lnTo>
                  <a:pt x="1063466" y="2739676"/>
                </a:lnTo>
                <a:lnTo>
                  <a:pt x="1068134" y="2744343"/>
                </a:lnTo>
                <a:lnTo>
                  <a:pt x="1072801" y="2749010"/>
                </a:lnTo>
                <a:lnTo>
                  <a:pt x="1068134" y="2744343"/>
                </a:lnTo>
                <a:lnTo>
                  <a:pt x="1063466" y="2735009"/>
                </a:lnTo>
                <a:lnTo>
                  <a:pt x="1044702" y="2716245"/>
                </a:lnTo>
                <a:lnTo>
                  <a:pt x="1040035" y="2702147"/>
                </a:lnTo>
                <a:lnTo>
                  <a:pt x="1035368" y="2692718"/>
                </a:lnTo>
                <a:lnTo>
                  <a:pt x="1030700" y="2683383"/>
                </a:lnTo>
                <a:lnTo>
                  <a:pt x="1026033" y="2678716"/>
                </a:lnTo>
                <a:lnTo>
                  <a:pt x="1021366" y="2674049"/>
                </a:lnTo>
                <a:lnTo>
                  <a:pt x="1021366" y="2669381"/>
                </a:lnTo>
                <a:lnTo>
                  <a:pt x="1016699" y="2664714"/>
                </a:lnTo>
                <a:lnTo>
                  <a:pt x="1012031" y="2655380"/>
                </a:lnTo>
                <a:lnTo>
                  <a:pt x="1002697" y="2636615"/>
                </a:lnTo>
                <a:lnTo>
                  <a:pt x="993362" y="2622518"/>
                </a:lnTo>
                <a:lnTo>
                  <a:pt x="988695" y="2613184"/>
                </a:lnTo>
                <a:lnTo>
                  <a:pt x="988695" y="2608516"/>
                </a:lnTo>
                <a:lnTo>
                  <a:pt x="984028" y="2608516"/>
                </a:lnTo>
                <a:lnTo>
                  <a:pt x="984028" y="2603849"/>
                </a:lnTo>
                <a:lnTo>
                  <a:pt x="988695" y="2603849"/>
                </a:lnTo>
                <a:lnTo>
                  <a:pt x="993362" y="2603849"/>
                </a:lnTo>
                <a:lnTo>
                  <a:pt x="1002697" y="2613279"/>
                </a:lnTo>
                <a:lnTo>
                  <a:pt x="1002697" y="2617946"/>
                </a:lnTo>
                <a:lnTo>
                  <a:pt x="1002697" y="2622614"/>
                </a:lnTo>
                <a:lnTo>
                  <a:pt x="1007364" y="2622614"/>
                </a:lnTo>
                <a:lnTo>
                  <a:pt x="1012031" y="2631948"/>
                </a:lnTo>
                <a:lnTo>
                  <a:pt x="1021366" y="2641378"/>
                </a:lnTo>
                <a:lnTo>
                  <a:pt x="1026033" y="2655475"/>
                </a:lnTo>
                <a:lnTo>
                  <a:pt x="1030700" y="2664809"/>
                </a:lnTo>
                <a:lnTo>
                  <a:pt x="1035368" y="2664809"/>
                </a:lnTo>
                <a:lnTo>
                  <a:pt x="1035368" y="2669477"/>
                </a:lnTo>
                <a:lnTo>
                  <a:pt x="1035368" y="2674144"/>
                </a:lnTo>
                <a:lnTo>
                  <a:pt x="1040035" y="2678811"/>
                </a:lnTo>
                <a:lnTo>
                  <a:pt x="1044702" y="2678811"/>
                </a:lnTo>
                <a:lnTo>
                  <a:pt x="1049369" y="2688146"/>
                </a:lnTo>
                <a:lnTo>
                  <a:pt x="1054037" y="2702243"/>
                </a:lnTo>
                <a:lnTo>
                  <a:pt x="1068134" y="2716340"/>
                </a:lnTo>
                <a:lnTo>
                  <a:pt x="1077468" y="2730437"/>
                </a:lnTo>
                <a:lnTo>
                  <a:pt x="1077468" y="2735104"/>
                </a:lnTo>
                <a:lnTo>
                  <a:pt x="1082135" y="2739771"/>
                </a:lnTo>
                <a:lnTo>
                  <a:pt x="1086803" y="2749106"/>
                </a:lnTo>
                <a:lnTo>
                  <a:pt x="1096137" y="2753773"/>
                </a:lnTo>
                <a:lnTo>
                  <a:pt x="1100804" y="2749106"/>
                </a:lnTo>
                <a:lnTo>
                  <a:pt x="1105472" y="2744438"/>
                </a:lnTo>
                <a:lnTo>
                  <a:pt x="1110139" y="2739771"/>
                </a:lnTo>
                <a:lnTo>
                  <a:pt x="1110139" y="2739771"/>
                </a:lnTo>
                <a:lnTo>
                  <a:pt x="1110139" y="2735104"/>
                </a:lnTo>
                <a:lnTo>
                  <a:pt x="1114806" y="2725674"/>
                </a:lnTo>
                <a:lnTo>
                  <a:pt x="1119473" y="2725674"/>
                </a:lnTo>
                <a:lnTo>
                  <a:pt x="1124141" y="2725674"/>
                </a:lnTo>
                <a:lnTo>
                  <a:pt x="1124141" y="2730341"/>
                </a:lnTo>
                <a:lnTo>
                  <a:pt x="1124141" y="2739771"/>
                </a:lnTo>
                <a:lnTo>
                  <a:pt x="1128808" y="2739771"/>
                </a:lnTo>
                <a:lnTo>
                  <a:pt x="1138142" y="2739771"/>
                </a:lnTo>
                <a:lnTo>
                  <a:pt x="1133475" y="2744438"/>
                </a:lnTo>
                <a:lnTo>
                  <a:pt x="1128808" y="2753773"/>
                </a:lnTo>
                <a:lnTo>
                  <a:pt x="1128808" y="2763107"/>
                </a:lnTo>
                <a:lnTo>
                  <a:pt x="1138142" y="2781872"/>
                </a:lnTo>
                <a:lnTo>
                  <a:pt x="1142810" y="2786539"/>
                </a:lnTo>
                <a:lnTo>
                  <a:pt x="1142810" y="2795873"/>
                </a:lnTo>
                <a:lnTo>
                  <a:pt x="1142810" y="2805303"/>
                </a:lnTo>
                <a:lnTo>
                  <a:pt x="1152239" y="2805303"/>
                </a:lnTo>
                <a:lnTo>
                  <a:pt x="1180338" y="2809970"/>
                </a:lnTo>
                <a:lnTo>
                  <a:pt x="1189673" y="2809970"/>
                </a:lnTo>
                <a:lnTo>
                  <a:pt x="1194340" y="2805303"/>
                </a:lnTo>
                <a:lnTo>
                  <a:pt x="1194340" y="2795873"/>
                </a:lnTo>
                <a:lnTo>
                  <a:pt x="1185005" y="2777109"/>
                </a:lnTo>
                <a:lnTo>
                  <a:pt x="1180338" y="2763012"/>
                </a:lnTo>
                <a:lnTo>
                  <a:pt x="1171004" y="2753678"/>
                </a:lnTo>
                <a:lnTo>
                  <a:pt x="1171004" y="2744343"/>
                </a:lnTo>
                <a:lnTo>
                  <a:pt x="1180338" y="2749010"/>
                </a:lnTo>
                <a:lnTo>
                  <a:pt x="1189673" y="2758345"/>
                </a:lnTo>
                <a:lnTo>
                  <a:pt x="1199007" y="2772442"/>
                </a:lnTo>
                <a:lnTo>
                  <a:pt x="1203674" y="2786539"/>
                </a:lnTo>
                <a:lnTo>
                  <a:pt x="1203674" y="2791206"/>
                </a:lnTo>
                <a:lnTo>
                  <a:pt x="1208342" y="2795873"/>
                </a:lnTo>
                <a:lnTo>
                  <a:pt x="1208342" y="2800541"/>
                </a:lnTo>
                <a:lnTo>
                  <a:pt x="1213009" y="2809970"/>
                </a:lnTo>
                <a:lnTo>
                  <a:pt x="1222439" y="2814638"/>
                </a:lnTo>
                <a:lnTo>
                  <a:pt x="1231773" y="2819305"/>
                </a:lnTo>
                <a:lnTo>
                  <a:pt x="1241108" y="2814638"/>
                </a:lnTo>
                <a:lnTo>
                  <a:pt x="1241108" y="2805303"/>
                </a:lnTo>
                <a:lnTo>
                  <a:pt x="1245775" y="2800636"/>
                </a:lnTo>
                <a:lnTo>
                  <a:pt x="1250442" y="2800636"/>
                </a:lnTo>
                <a:lnTo>
                  <a:pt x="1255109" y="2800636"/>
                </a:lnTo>
                <a:lnTo>
                  <a:pt x="1255109" y="2791301"/>
                </a:lnTo>
                <a:lnTo>
                  <a:pt x="1255109" y="2786634"/>
                </a:lnTo>
                <a:lnTo>
                  <a:pt x="1250442" y="2786634"/>
                </a:lnTo>
                <a:lnTo>
                  <a:pt x="1245775" y="2781967"/>
                </a:lnTo>
                <a:lnTo>
                  <a:pt x="1250442" y="2777299"/>
                </a:lnTo>
                <a:lnTo>
                  <a:pt x="1255109" y="2777299"/>
                </a:lnTo>
                <a:lnTo>
                  <a:pt x="1264444" y="2786634"/>
                </a:lnTo>
                <a:lnTo>
                  <a:pt x="1269111" y="2800731"/>
                </a:lnTo>
                <a:lnTo>
                  <a:pt x="1269111" y="2805398"/>
                </a:lnTo>
                <a:lnTo>
                  <a:pt x="1273778" y="2810066"/>
                </a:lnTo>
                <a:lnTo>
                  <a:pt x="1283113" y="2805398"/>
                </a:lnTo>
                <a:lnTo>
                  <a:pt x="1283113" y="2800731"/>
                </a:lnTo>
                <a:lnTo>
                  <a:pt x="1287780" y="2805398"/>
                </a:lnTo>
                <a:lnTo>
                  <a:pt x="1292447" y="2814733"/>
                </a:lnTo>
                <a:lnTo>
                  <a:pt x="1301782" y="2824067"/>
                </a:lnTo>
                <a:lnTo>
                  <a:pt x="1311116" y="2838164"/>
                </a:lnTo>
                <a:lnTo>
                  <a:pt x="1311116" y="2842832"/>
                </a:lnTo>
                <a:lnTo>
                  <a:pt x="1311116" y="2847499"/>
                </a:lnTo>
                <a:lnTo>
                  <a:pt x="1320451" y="2856833"/>
                </a:lnTo>
                <a:lnTo>
                  <a:pt x="1329785" y="2866168"/>
                </a:lnTo>
                <a:lnTo>
                  <a:pt x="1339120" y="2866168"/>
                </a:lnTo>
                <a:lnTo>
                  <a:pt x="1348454" y="2861501"/>
                </a:lnTo>
                <a:lnTo>
                  <a:pt x="1357789" y="2852166"/>
                </a:lnTo>
                <a:lnTo>
                  <a:pt x="1362456" y="2847499"/>
                </a:lnTo>
                <a:lnTo>
                  <a:pt x="1357789" y="2838164"/>
                </a:lnTo>
                <a:lnTo>
                  <a:pt x="1339025" y="2824067"/>
                </a:lnTo>
                <a:lnTo>
                  <a:pt x="1320260" y="2809970"/>
                </a:lnTo>
                <a:lnTo>
                  <a:pt x="1310926" y="2800541"/>
                </a:lnTo>
                <a:lnTo>
                  <a:pt x="1310926" y="2795873"/>
                </a:lnTo>
                <a:lnTo>
                  <a:pt x="1301591" y="2786539"/>
                </a:lnTo>
                <a:lnTo>
                  <a:pt x="1292257" y="2777204"/>
                </a:lnTo>
                <a:lnTo>
                  <a:pt x="1287589" y="2772537"/>
                </a:lnTo>
                <a:lnTo>
                  <a:pt x="1287589" y="2767870"/>
                </a:lnTo>
                <a:lnTo>
                  <a:pt x="1282922" y="2758440"/>
                </a:lnTo>
                <a:lnTo>
                  <a:pt x="1273588" y="2753773"/>
                </a:lnTo>
                <a:lnTo>
                  <a:pt x="1264253" y="2763107"/>
                </a:lnTo>
                <a:lnTo>
                  <a:pt x="1259586" y="2767774"/>
                </a:lnTo>
                <a:lnTo>
                  <a:pt x="1254919" y="2763107"/>
                </a:lnTo>
                <a:lnTo>
                  <a:pt x="1250252" y="2753773"/>
                </a:lnTo>
                <a:lnTo>
                  <a:pt x="1245584" y="2758440"/>
                </a:lnTo>
                <a:lnTo>
                  <a:pt x="1240917" y="2758440"/>
                </a:lnTo>
                <a:lnTo>
                  <a:pt x="1245584" y="2753773"/>
                </a:lnTo>
                <a:lnTo>
                  <a:pt x="1245584" y="2749106"/>
                </a:lnTo>
                <a:lnTo>
                  <a:pt x="1240917" y="2744438"/>
                </a:lnTo>
                <a:lnTo>
                  <a:pt x="1236250" y="2739771"/>
                </a:lnTo>
                <a:lnTo>
                  <a:pt x="1236250" y="2725674"/>
                </a:lnTo>
                <a:lnTo>
                  <a:pt x="1231583" y="2711577"/>
                </a:lnTo>
                <a:lnTo>
                  <a:pt x="1226915" y="2702243"/>
                </a:lnTo>
                <a:lnTo>
                  <a:pt x="1226915" y="2697575"/>
                </a:lnTo>
                <a:lnTo>
                  <a:pt x="1236250" y="2697575"/>
                </a:lnTo>
                <a:lnTo>
                  <a:pt x="1250347" y="2711672"/>
                </a:lnTo>
                <a:lnTo>
                  <a:pt x="1273778" y="2730437"/>
                </a:lnTo>
                <a:lnTo>
                  <a:pt x="1301877" y="2758631"/>
                </a:lnTo>
                <a:lnTo>
                  <a:pt x="1320641" y="2772728"/>
                </a:lnTo>
                <a:lnTo>
                  <a:pt x="1329976" y="2777395"/>
                </a:lnTo>
                <a:lnTo>
                  <a:pt x="1353407" y="2791492"/>
                </a:lnTo>
                <a:lnTo>
                  <a:pt x="1372172" y="2805589"/>
                </a:lnTo>
                <a:lnTo>
                  <a:pt x="1386268" y="2819686"/>
                </a:lnTo>
                <a:lnTo>
                  <a:pt x="1400366" y="2824353"/>
                </a:lnTo>
                <a:lnTo>
                  <a:pt x="1428464" y="2824353"/>
                </a:lnTo>
                <a:lnTo>
                  <a:pt x="1442561" y="2819686"/>
                </a:lnTo>
                <a:lnTo>
                  <a:pt x="1451896" y="2815019"/>
                </a:lnTo>
                <a:lnTo>
                  <a:pt x="1456563" y="2810351"/>
                </a:lnTo>
                <a:lnTo>
                  <a:pt x="1470660" y="2815019"/>
                </a:lnTo>
                <a:lnTo>
                  <a:pt x="1489424" y="2810351"/>
                </a:lnTo>
                <a:lnTo>
                  <a:pt x="1517523" y="2805684"/>
                </a:lnTo>
                <a:lnTo>
                  <a:pt x="1540955" y="2801017"/>
                </a:lnTo>
                <a:lnTo>
                  <a:pt x="1555052" y="2796349"/>
                </a:lnTo>
                <a:lnTo>
                  <a:pt x="1559719" y="2791682"/>
                </a:lnTo>
                <a:lnTo>
                  <a:pt x="1569053" y="2787015"/>
                </a:lnTo>
                <a:lnTo>
                  <a:pt x="1587818" y="2787015"/>
                </a:lnTo>
                <a:lnTo>
                  <a:pt x="1601914" y="2787015"/>
                </a:lnTo>
                <a:lnTo>
                  <a:pt x="1611249" y="2791682"/>
                </a:lnTo>
                <a:lnTo>
                  <a:pt x="1620584" y="2791682"/>
                </a:lnTo>
                <a:lnTo>
                  <a:pt x="1629918" y="2791682"/>
                </a:lnTo>
                <a:lnTo>
                  <a:pt x="1634585" y="2796349"/>
                </a:lnTo>
                <a:lnTo>
                  <a:pt x="1639253" y="2796349"/>
                </a:lnTo>
                <a:lnTo>
                  <a:pt x="1639253" y="2801017"/>
                </a:lnTo>
                <a:lnTo>
                  <a:pt x="1634585" y="2805684"/>
                </a:lnTo>
                <a:lnTo>
                  <a:pt x="1620488" y="2810351"/>
                </a:lnTo>
                <a:lnTo>
                  <a:pt x="1601724" y="2815019"/>
                </a:lnTo>
                <a:lnTo>
                  <a:pt x="1592389" y="2819686"/>
                </a:lnTo>
                <a:lnTo>
                  <a:pt x="1578293" y="2824353"/>
                </a:lnTo>
                <a:lnTo>
                  <a:pt x="1559528" y="2833688"/>
                </a:lnTo>
                <a:lnTo>
                  <a:pt x="1540764" y="2843117"/>
                </a:lnTo>
                <a:lnTo>
                  <a:pt x="1522000" y="2847785"/>
                </a:lnTo>
                <a:lnTo>
                  <a:pt x="1512665" y="2847785"/>
                </a:lnTo>
                <a:lnTo>
                  <a:pt x="1507998" y="2852452"/>
                </a:lnTo>
                <a:lnTo>
                  <a:pt x="1512665" y="2857119"/>
                </a:lnTo>
                <a:lnTo>
                  <a:pt x="1522000" y="2861786"/>
                </a:lnTo>
                <a:lnTo>
                  <a:pt x="1531334" y="2861786"/>
                </a:lnTo>
                <a:lnTo>
                  <a:pt x="1545431" y="2861786"/>
                </a:lnTo>
                <a:lnTo>
                  <a:pt x="1550099" y="2857119"/>
                </a:lnTo>
                <a:lnTo>
                  <a:pt x="1554766" y="2852452"/>
                </a:lnTo>
                <a:lnTo>
                  <a:pt x="1564100" y="2852452"/>
                </a:lnTo>
                <a:lnTo>
                  <a:pt x="1587532" y="2852452"/>
                </a:lnTo>
                <a:lnTo>
                  <a:pt x="1610963" y="2843117"/>
                </a:lnTo>
                <a:lnTo>
                  <a:pt x="1629728" y="2833688"/>
                </a:lnTo>
                <a:lnTo>
                  <a:pt x="1639062" y="2829020"/>
                </a:lnTo>
                <a:lnTo>
                  <a:pt x="1648397" y="2824353"/>
                </a:lnTo>
                <a:lnTo>
                  <a:pt x="1657731" y="2815019"/>
                </a:lnTo>
                <a:lnTo>
                  <a:pt x="1676495" y="2800922"/>
                </a:lnTo>
                <a:lnTo>
                  <a:pt x="1695260" y="2786824"/>
                </a:lnTo>
                <a:lnTo>
                  <a:pt x="1718691" y="2777490"/>
                </a:lnTo>
                <a:lnTo>
                  <a:pt x="1732788" y="2763393"/>
                </a:lnTo>
                <a:lnTo>
                  <a:pt x="1742123" y="2758726"/>
                </a:lnTo>
                <a:lnTo>
                  <a:pt x="1746790" y="2754059"/>
                </a:lnTo>
                <a:lnTo>
                  <a:pt x="1756124" y="2749391"/>
                </a:lnTo>
                <a:lnTo>
                  <a:pt x="1774889" y="2730627"/>
                </a:lnTo>
                <a:lnTo>
                  <a:pt x="1788986" y="2716530"/>
                </a:lnTo>
                <a:lnTo>
                  <a:pt x="1798320" y="2711863"/>
                </a:lnTo>
                <a:lnTo>
                  <a:pt x="1807655" y="2707196"/>
                </a:lnTo>
                <a:lnTo>
                  <a:pt x="1816989" y="2697766"/>
                </a:lnTo>
                <a:lnTo>
                  <a:pt x="1826419" y="2688431"/>
                </a:lnTo>
                <a:lnTo>
                  <a:pt x="1835753" y="2688431"/>
                </a:lnTo>
                <a:lnTo>
                  <a:pt x="1840421" y="2688431"/>
                </a:lnTo>
                <a:lnTo>
                  <a:pt x="1840421" y="2683764"/>
                </a:lnTo>
                <a:lnTo>
                  <a:pt x="1840421" y="2679097"/>
                </a:lnTo>
                <a:lnTo>
                  <a:pt x="1845088" y="2679097"/>
                </a:lnTo>
                <a:lnTo>
                  <a:pt x="1854422" y="2679097"/>
                </a:lnTo>
                <a:lnTo>
                  <a:pt x="1854422" y="2669762"/>
                </a:lnTo>
                <a:lnTo>
                  <a:pt x="1854422" y="2665095"/>
                </a:lnTo>
                <a:lnTo>
                  <a:pt x="1859089" y="2665095"/>
                </a:lnTo>
                <a:lnTo>
                  <a:pt x="1863757" y="2665095"/>
                </a:lnTo>
                <a:lnTo>
                  <a:pt x="1863757" y="2660428"/>
                </a:lnTo>
                <a:lnTo>
                  <a:pt x="1863757" y="2655761"/>
                </a:lnTo>
                <a:lnTo>
                  <a:pt x="1868424" y="2646426"/>
                </a:lnTo>
                <a:lnTo>
                  <a:pt x="1873091" y="2641759"/>
                </a:lnTo>
                <a:lnTo>
                  <a:pt x="1877759" y="2637091"/>
                </a:lnTo>
                <a:lnTo>
                  <a:pt x="1877759" y="2632424"/>
                </a:lnTo>
                <a:lnTo>
                  <a:pt x="1882426" y="2627757"/>
                </a:lnTo>
                <a:lnTo>
                  <a:pt x="1891760" y="2623090"/>
                </a:lnTo>
                <a:lnTo>
                  <a:pt x="1896428" y="2627757"/>
                </a:lnTo>
                <a:lnTo>
                  <a:pt x="1901095" y="2627757"/>
                </a:lnTo>
                <a:lnTo>
                  <a:pt x="1901095" y="2623090"/>
                </a:lnTo>
                <a:lnTo>
                  <a:pt x="1901095" y="2613755"/>
                </a:lnTo>
                <a:lnTo>
                  <a:pt x="1905762" y="2613755"/>
                </a:lnTo>
                <a:lnTo>
                  <a:pt x="1910429" y="2613755"/>
                </a:lnTo>
                <a:lnTo>
                  <a:pt x="1910429" y="2609088"/>
                </a:lnTo>
                <a:lnTo>
                  <a:pt x="1924526" y="2585657"/>
                </a:lnTo>
                <a:lnTo>
                  <a:pt x="1938623" y="2571560"/>
                </a:lnTo>
                <a:lnTo>
                  <a:pt x="1943291" y="2566892"/>
                </a:lnTo>
                <a:lnTo>
                  <a:pt x="1947958" y="2562225"/>
                </a:lnTo>
                <a:lnTo>
                  <a:pt x="1952625" y="2552891"/>
                </a:lnTo>
                <a:lnTo>
                  <a:pt x="1971389" y="2534126"/>
                </a:lnTo>
                <a:lnTo>
                  <a:pt x="1990154" y="2520029"/>
                </a:lnTo>
                <a:lnTo>
                  <a:pt x="2004251" y="2510695"/>
                </a:lnTo>
                <a:lnTo>
                  <a:pt x="2008918" y="2506028"/>
                </a:lnTo>
                <a:lnTo>
                  <a:pt x="2008918" y="2510695"/>
                </a:lnTo>
                <a:lnTo>
                  <a:pt x="2008918" y="2515362"/>
                </a:lnTo>
                <a:lnTo>
                  <a:pt x="2013585" y="2510695"/>
                </a:lnTo>
                <a:lnTo>
                  <a:pt x="2018252" y="2496598"/>
                </a:lnTo>
                <a:lnTo>
                  <a:pt x="2018252" y="2496598"/>
                </a:lnTo>
                <a:lnTo>
                  <a:pt x="2027587" y="2496598"/>
                </a:lnTo>
                <a:lnTo>
                  <a:pt x="2041684" y="2487263"/>
                </a:lnTo>
                <a:lnTo>
                  <a:pt x="2055781" y="2482596"/>
                </a:lnTo>
                <a:lnTo>
                  <a:pt x="2069878" y="2477929"/>
                </a:lnTo>
                <a:lnTo>
                  <a:pt x="2074545" y="2477929"/>
                </a:lnTo>
                <a:lnTo>
                  <a:pt x="2074545" y="2482596"/>
                </a:lnTo>
                <a:lnTo>
                  <a:pt x="2065211" y="2496693"/>
                </a:lnTo>
                <a:lnTo>
                  <a:pt x="2060543" y="2496693"/>
                </a:lnTo>
                <a:lnTo>
                  <a:pt x="2055876" y="2501360"/>
                </a:lnTo>
                <a:lnTo>
                  <a:pt x="2055876" y="2510790"/>
                </a:lnTo>
                <a:lnTo>
                  <a:pt x="2046542" y="2520124"/>
                </a:lnTo>
                <a:lnTo>
                  <a:pt x="2043113" y="2524125"/>
                </a:lnTo>
                <a:lnTo>
                  <a:pt x="2038445" y="2533460"/>
                </a:lnTo>
                <a:lnTo>
                  <a:pt x="2038445" y="2538127"/>
                </a:lnTo>
                <a:lnTo>
                  <a:pt x="2029111" y="2552224"/>
                </a:lnTo>
                <a:lnTo>
                  <a:pt x="2010347" y="2570988"/>
                </a:lnTo>
                <a:lnTo>
                  <a:pt x="1982248" y="2594420"/>
                </a:lnTo>
                <a:lnTo>
                  <a:pt x="1972913" y="2599087"/>
                </a:lnTo>
                <a:lnTo>
                  <a:pt x="1963579" y="2599087"/>
                </a:lnTo>
                <a:lnTo>
                  <a:pt x="1954244" y="2603754"/>
                </a:lnTo>
                <a:lnTo>
                  <a:pt x="1944910" y="2613184"/>
                </a:lnTo>
                <a:lnTo>
                  <a:pt x="1930813" y="2627281"/>
                </a:lnTo>
                <a:lnTo>
                  <a:pt x="1926146" y="2627281"/>
                </a:lnTo>
                <a:lnTo>
                  <a:pt x="1921478" y="2636711"/>
                </a:lnTo>
                <a:lnTo>
                  <a:pt x="1916811" y="2641378"/>
                </a:lnTo>
                <a:lnTo>
                  <a:pt x="1912144" y="2650712"/>
                </a:lnTo>
                <a:lnTo>
                  <a:pt x="1902809" y="2660047"/>
                </a:lnTo>
                <a:lnTo>
                  <a:pt x="1898142" y="2664714"/>
                </a:lnTo>
                <a:lnTo>
                  <a:pt x="1893475" y="2664714"/>
                </a:lnTo>
                <a:lnTo>
                  <a:pt x="1888808" y="2678811"/>
                </a:lnTo>
                <a:lnTo>
                  <a:pt x="1879473" y="2688146"/>
                </a:lnTo>
                <a:lnTo>
                  <a:pt x="1870139" y="2692813"/>
                </a:lnTo>
                <a:lnTo>
                  <a:pt x="1860804" y="2697480"/>
                </a:lnTo>
                <a:lnTo>
                  <a:pt x="1860804" y="2702147"/>
                </a:lnTo>
                <a:lnTo>
                  <a:pt x="1851470" y="2711482"/>
                </a:lnTo>
                <a:lnTo>
                  <a:pt x="1842135" y="2716149"/>
                </a:lnTo>
                <a:lnTo>
                  <a:pt x="1828038" y="2734913"/>
                </a:lnTo>
                <a:lnTo>
                  <a:pt x="1809274" y="2749010"/>
                </a:lnTo>
                <a:lnTo>
                  <a:pt x="1790510" y="2763107"/>
                </a:lnTo>
                <a:lnTo>
                  <a:pt x="1757743" y="2786539"/>
                </a:lnTo>
                <a:lnTo>
                  <a:pt x="1743647" y="2795873"/>
                </a:lnTo>
                <a:lnTo>
                  <a:pt x="1738979" y="2805303"/>
                </a:lnTo>
                <a:lnTo>
                  <a:pt x="1734312" y="2809970"/>
                </a:lnTo>
                <a:lnTo>
                  <a:pt x="1724978" y="2814638"/>
                </a:lnTo>
                <a:lnTo>
                  <a:pt x="1710881" y="2823972"/>
                </a:lnTo>
                <a:lnTo>
                  <a:pt x="1692116" y="2833307"/>
                </a:lnTo>
                <a:lnTo>
                  <a:pt x="1673352" y="2842736"/>
                </a:lnTo>
                <a:lnTo>
                  <a:pt x="1649921" y="2856833"/>
                </a:lnTo>
                <a:lnTo>
                  <a:pt x="1626489" y="2866168"/>
                </a:lnTo>
                <a:lnTo>
                  <a:pt x="1607725" y="2875598"/>
                </a:lnTo>
                <a:lnTo>
                  <a:pt x="1598390" y="2875598"/>
                </a:lnTo>
                <a:lnTo>
                  <a:pt x="1584293" y="2880265"/>
                </a:lnTo>
                <a:lnTo>
                  <a:pt x="1546765" y="2880265"/>
                </a:lnTo>
                <a:lnTo>
                  <a:pt x="1509332" y="2875598"/>
                </a:lnTo>
                <a:lnTo>
                  <a:pt x="1481233" y="2870930"/>
                </a:lnTo>
                <a:lnTo>
                  <a:pt x="1467136" y="2866263"/>
                </a:lnTo>
                <a:lnTo>
                  <a:pt x="1457801" y="2866263"/>
                </a:lnTo>
                <a:lnTo>
                  <a:pt x="1443704" y="2870930"/>
                </a:lnTo>
                <a:lnTo>
                  <a:pt x="1434370" y="2875598"/>
                </a:lnTo>
                <a:lnTo>
                  <a:pt x="1425035" y="2875598"/>
                </a:lnTo>
                <a:lnTo>
                  <a:pt x="1415701" y="2884932"/>
                </a:lnTo>
                <a:lnTo>
                  <a:pt x="1420368" y="2899029"/>
                </a:lnTo>
                <a:lnTo>
                  <a:pt x="1429703" y="2917793"/>
                </a:lnTo>
                <a:lnTo>
                  <a:pt x="1429703" y="2927128"/>
                </a:lnTo>
                <a:lnTo>
                  <a:pt x="1425035" y="2936558"/>
                </a:lnTo>
                <a:lnTo>
                  <a:pt x="1420368" y="2936558"/>
                </a:lnTo>
                <a:lnTo>
                  <a:pt x="1411034" y="2922461"/>
                </a:lnTo>
                <a:lnTo>
                  <a:pt x="1401699" y="2908364"/>
                </a:lnTo>
                <a:lnTo>
                  <a:pt x="1392364" y="2903696"/>
                </a:lnTo>
                <a:lnTo>
                  <a:pt x="1378268" y="2899029"/>
                </a:lnTo>
                <a:lnTo>
                  <a:pt x="1368933" y="2908459"/>
                </a:lnTo>
                <a:lnTo>
                  <a:pt x="1359599" y="2922556"/>
                </a:lnTo>
                <a:lnTo>
                  <a:pt x="1340834" y="2931890"/>
                </a:lnTo>
                <a:lnTo>
                  <a:pt x="1317403" y="2945987"/>
                </a:lnTo>
                <a:lnTo>
                  <a:pt x="1322070" y="2964752"/>
                </a:lnTo>
                <a:lnTo>
                  <a:pt x="1326737" y="2983516"/>
                </a:lnTo>
                <a:lnTo>
                  <a:pt x="1336072" y="2992946"/>
                </a:lnTo>
                <a:lnTo>
                  <a:pt x="1345406" y="3002375"/>
                </a:lnTo>
                <a:lnTo>
                  <a:pt x="1345406" y="3007043"/>
                </a:lnTo>
                <a:lnTo>
                  <a:pt x="1345406" y="3011710"/>
                </a:lnTo>
                <a:lnTo>
                  <a:pt x="1336072" y="3011710"/>
                </a:lnTo>
                <a:lnTo>
                  <a:pt x="1317308" y="3007043"/>
                </a:lnTo>
                <a:lnTo>
                  <a:pt x="1312640" y="2997708"/>
                </a:lnTo>
                <a:lnTo>
                  <a:pt x="1312640" y="2993041"/>
                </a:lnTo>
                <a:lnTo>
                  <a:pt x="1312640" y="2988374"/>
                </a:lnTo>
                <a:lnTo>
                  <a:pt x="1303306" y="2974277"/>
                </a:lnTo>
                <a:lnTo>
                  <a:pt x="1289209" y="2964942"/>
                </a:lnTo>
                <a:lnTo>
                  <a:pt x="1209580" y="3021235"/>
                </a:lnTo>
                <a:lnTo>
                  <a:pt x="1176814" y="3039999"/>
                </a:lnTo>
                <a:lnTo>
                  <a:pt x="1148715" y="3058763"/>
                </a:lnTo>
                <a:lnTo>
                  <a:pt x="1129951" y="3072860"/>
                </a:lnTo>
                <a:lnTo>
                  <a:pt x="1120616" y="3077528"/>
                </a:lnTo>
                <a:lnTo>
                  <a:pt x="1111282" y="3082195"/>
                </a:lnTo>
                <a:lnTo>
                  <a:pt x="1106615" y="3086862"/>
                </a:lnTo>
                <a:lnTo>
                  <a:pt x="1087850" y="3096197"/>
                </a:lnTo>
                <a:lnTo>
                  <a:pt x="1069086" y="3114961"/>
                </a:lnTo>
                <a:lnTo>
                  <a:pt x="1054989" y="3124391"/>
                </a:lnTo>
                <a:lnTo>
                  <a:pt x="1045655" y="3133820"/>
                </a:lnTo>
                <a:lnTo>
                  <a:pt x="1040987" y="3138488"/>
                </a:lnTo>
                <a:lnTo>
                  <a:pt x="1031653" y="3143155"/>
                </a:lnTo>
                <a:lnTo>
                  <a:pt x="1022318" y="3147822"/>
                </a:lnTo>
                <a:lnTo>
                  <a:pt x="1017651" y="3147822"/>
                </a:lnTo>
                <a:lnTo>
                  <a:pt x="1008317" y="3152489"/>
                </a:lnTo>
                <a:lnTo>
                  <a:pt x="984885" y="3171254"/>
                </a:lnTo>
                <a:lnTo>
                  <a:pt x="966121" y="3194685"/>
                </a:lnTo>
                <a:lnTo>
                  <a:pt x="956786" y="3204115"/>
                </a:lnTo>
                <a:lnTo>
                  <a:pt x="956786" y="3208782"/>
                </a:lnTo>
                <a:lnTo>
                  <a:pt x="952119" y="3213449"/>
                </a:lnTo>
                <a:lnTo>
                  <a:pt x="947452" y="3218116"/>
                </a:lnTo>
                <a:lnTo>
                  <a:pt x="933355" y="3246311"/>
                </a:lnTo>
                <a:lnTo>
                  <a:pt x="919258" y="3269742"/>
                </a:lnTo>
                <a:lnTo>
                  <a:pt x="914590" y="3279172"/>
                </a:lnTo>
                <a:lnTo>
                  <a:pt x="909923" y="3283839"/>
                </a:lnTo>
                <a:lnTo>
                  <a:pt x="909923" y="3288506"/>
                </a:lnTo>
                <a:lnTo>
                  <a:pt x="900589" y="3293174"/>
                </a:lnTo>
                <a:lnTo>
                  <a:pt x="881825" y="3307271"/>
                </a:lnTo>
                <a:lnTo>
                  <a:pt x="863060" y="3321368"/>
                </a:lnTo>
                <a:lnTo>
                  <a:pt x="849059" y="3326035"/>
                </a:lnTo>
                <a:lnTo>
                  <a:pt x="849059" y="3330702"/>
                </a:lnTo>
                <a:lnTo>
                  <a:pt x="844391" y="3335370"/>
                </a:lnTo>
                <a:lnTo>
                  <a:pt x="844391" y="3344799"/>
                </a:lnTo>
                <a:lnTo>
                  <a:pt x="839724" y="3344799"/>
                </a:lnTo>
                <a:lnTo>
                  <a:pt x="830390" y="3344799"/>
                </a:lnTo>
                <a:lnTo>
                  <a:pt x="830390" y="3340132"/>
                </a:lnTo>
                <a:lnTo>
                  <a:pt x="835057" y="3330702"/>
                </a:lnTo>
                <a:lnTo>
                  <a:pt x="839724" y="3307271"/>
                </a:lnTo>
                <a:lnTo>
                  <a:pt x="849059" y="3279077"/>
                </a:lnTo>
                <a:lnTo>
                  <a:pt x="853726" y="3260312"/>
                </a:lnTo>
                <a:lnTo>
                  <a:pt x="853726" y="3250883"/>
                </a:lnTo>
                <a:lnTo>
                  <a:pt x="844391" y="3241548"/>
                </a:lnTo>
                <a:lnTo>
                  <a:pt x="835057" y="3241548"/>
                </a:lnTo>
                <a:lnTo>
                  <a:pt x="820103" y="3241548"/>
                </a:lnTo>
                <a:lnTo>
                  <a:pt x="801338" y="3246215"/>
                </a:lnTo>
                <a:lnTo>
                  <a:pt x="777907" y="3255550"/>
                </a:lnTo>
                <a:lnTo>
                  <a:pt x="763810" y="3260217"/>
                </a:lnTo>
                <a:lnTo>
                  <a:pt x="749713" y="3264884"/>
                </a:lnTo>
                <a:lnTo>
                  <a:pt x="745046" y="3264884"/>
                </a:lnTo>
                <a:lnTo>
                  <a:pt x="745046" y="3269552"/>
                </a:lnTo>
                <a:lnTo>
                  <a:pt x="740378" y="3274219"/>
                </a:lnTo>
                <a:lnTo>
                  <a:pt x="726281" y="3283553"/>
                </a:lnTo>
                <a:lnTo>
                  <a:pt x="716947" y="3288221"/>
                </a:lnTo>
                <a:lnTo>
                  <a:pt x="707612" y="3302318"/>
                </a:lnTo>
                <a:lnTo>
                  <a:pt x="679513" y="3325749"/>
                </a:lnTo>
                <a:lnTo>
                  <a:pt x="656082" y="3344513"/>
                </a:lnTo>
                <a:lnTo>
                  <a:pt x="637318" y="3358610"/>
                </a:lnTo>
                <a:lnTo>
                  <a:pt x="627983" y="3368040"/>
                </a:lnTo>
                <a:lnTo>
                  <a:pt x="623316" y="3372707"/>
                </a:lnTo>
                <a:lnTo>
                  <a:pt x="613982" y="3377374"/>
                </a:lnTo>
                <a:lnTo>
                  <a:pt x="604552" y="3386709"/>
                </a:lnTo>
                <a:lnTo>
                  <a:pt x="595217" y="3391376"/>
                </a:lnTo>
                <a:lnTo>
                  <a:pt x="581120" y="3400806"/>
                </a:lnTo>
                <a:lnTo>
                  <a:pt x="548354" y="3429000"/>
                </a:lnTo>
                <a:lnTo>
                  <a:pt x="515588" y="3457099"/>
                </a:lnTo>
                <a:lnTo>
                  <a:pt x="506254" y="3461766"/>
                </a:lnTo>
                <a:lnTo>
                  <a:pt x="496919" y="3466433"/>
                </a:lnTo>
                <a:lnTo>
                  <a:pt x="492252" y="3471101"/>
                </a:lnTo>
                <a:lnTo>
                  <a:pt x="487585" y="3475768"/>
                </a:lnTo>
                <a:lnTo>
                  <a:pt x="482918" y="3480435"/>
                </a:lnTo>
                <a:lnTo>
                  <a:pt x="473583" y="3485103"/>
                </a:lnTo>
                <a:lnTo>
                  <a:pt x="464249" y="3485103"/>
                </a:lnTo>
                <a:lnTo>
                  <a:pt x="464249" y="3480435"/>
                </a:lnTo>
                <a:lnTo>
                  <a:pt x="478346" y="3457004"/>
                </a:lnTo>
                <a:lnTo>
                  <a:pt x="492443" y="3442907"/>
                </a:lnTo>
                <a:lnTo>
                  <a:pt x="501777" y="3433477"/>
                </a:lnTo>
                <a:lnTo>
                  <a:pt x="497110" y="3433477"/>
                </a:lnTo>
                <a:lnTo>
                  <a:pt x="492443" y="3428810"/>
                </a:lnTo>
                <a:lnTo>
                  <a:pt x="497110" y="3419380"/>
                </a:lnTo>
                <a:lnTo>
                  <a:pt x="501777" y="3410045"/>
                </a:lnTo>
                <a:lnTo>
                  <a:pt x="506444" y="3400616"/>
                </a:lnTo>
                <a:lnTo>
                  <a:pt x="515779" y="3391186"/>
                </a:lnTo>
                <a:lnTo>
                  <a:pt x="529781" y="3381851"/>
                </a:lnTo>
                <a:lnTo>
                  <a:pt x="548545" y="3367754"/>
                </a:lnTo>
                <a:lnTo>
                  <a:pt x="567309" y="3353657"/>
                </a:lnTo>
                <a:lnTo>
                  <a:pt x="590741" y="3330226"/>
                </a:lnTo>
                <a:lnTo>
                  <a:pt x="623507" y="3297365"/>
                </a:lnTo>
                <a:lnTo>
                  <a:pt x="637604" y="3283268"/>
                </a:lnTo>
                <a:lnTo>
                  <a:pt x="656368" y="3264503"/>
                </a:lnTo>
                <a:lnTo>
                  <a:pt x="675132" y="3250406"/>
                </a:lnTo>
                <a:lnTo>
                  <a:pt x="693896" y="3241072"/>
                </a:lnTo>
                <a:lnTo>
                  <a:pt x="731425" y="3212973"/>
                </a:lnTo>
                <a:lnTo>
                  <a:pt x="768953" y="3198876"/>
                </a:lnTo>
                <a:lnTo>
                  <a:pt x="801719" y="3189446"/>
                </a:lnTo>
                <a:lnTo>
                  <a:pt x="839248" y="3184779"/>
                </a:lnTo>
                <a:lnTo>
                  <a:pt x="867347" y="3184779"/>
                </a:lnTo>
                <a:lnTo>
                  <a:pt x="876681" y="3180112"/>
                </a:lnTo>
                <a:lnTo>
                  <a:pt x="881348" y="3180112"/>
                </a:lnTo>
                <a:lnTo>
                  <a:pt x="886015" y="3180112"/>
                </a:lnTo>
                <a:lnTo>
                  <a:pt x="895350" y="3184779"/>
                </a:lnTo>
                <a:lnTo>
                  <a:pt x="895350" y="3203543"/>
                </a:lnTo>
                <a:lnTo>
                  <a:pt x="895350" y="3217640"/>
                </a:lnTo>
                <a:lnTo>
                  <a:pt x="890683" y="3236405"/>
                </a:lnTo>
                <a:lnTo>
                  <a:pt x="890683" y="3245834"/>
                </a:lnTo>
                <a:lnTo>
                  <a:pt x="900017" y="3245834"/>
                </a:lnTo>
                <a:lnTo>
                  <a:pt x="909352" y="3241167"/>
                </a:lnTo>
                <a:lnTo>
                  <a:pt x="909352" y="3231833"/>
                </a:lnTo>
                <a:lnTo>
                  <a:pt x="909352" y="3222403"/>
                </a:lnTo>
                <a:lnTo>
                  <a:pt x="914019" y="3217736"/>
                </a:lnTo>
                <a:lnTo>
                  <a:pt x="918686" y="3208401"/>
                </a:lnTo>
                <a:lnTo>
                  <a:pt x="918686" y="3199066"/>
                </a:lnTo>
                <a:lnTo>
                  <a:pt x="918686" y="3184970"/>
                </a:lnTo>
                <a:lnTo>
                  <a:pt x="932783" y="3166205"/>
                </a:lnTo>
                <a:lnTo>
                  <a:pt x="960882" y="3147441"/>
                </a:lnTo>
                <a:lnTo>
                  <a:pt x="998411" y="3124010"/>
                </a:lnTo>
                <a:lnTo>
                  <a:pt x="1021842" y="3114580"/>
                </a:lnTo>
                <a:lnTo>
                  <a:pt x="1035939" y="3100483"/>
                </a:lnTo>
                <a:lnTo>
                  <a:pt x="1050036" y="3081719"/>
                </a:lnTo>
                <a:lnTo>
                  <a:pt x="1059371" y="3067622"/>
                </a:lnTo>
                <a:lnTo>
                  <a:pt x="1078135" y="3048857"/>
                </a:lnTo>
                <a:lnTo>
                  <a:pt x="1101566" y="3030093"/>
                </a:lnTo>
                <a:lnTo>
                  <a:pt x="1120331" y="3015996"/>
                </a:lnTo>
                <a:lnTo>
                  <a:pt x="1134428" y="3006662"/>
                </a:lnTo>
                <a:lnTo>
                  <a:pt x="1148525" y="2997327"/>
                </a:lnTo>
                <a:lnTo>
                  <a:pt x="1162622" y="2992660"/>
                </a:lnTo>
                <a:lnTo>
                  <a:pt x="1167289" y="2987993"/>
                </a:lnTo>
                <a:lnTo>
                  <a:pt x="1176623" y="2983325"/>
                </a:lnTo>
                <a:lnTo>
                  <a:pt x="1181291" y="2978658"/>
                </a:lnTo>
                <a:lnTo>
                  <a:pt x="1195292" y="2969324"/>
                </a:lnTo>
                <a:lnTo>
                  <a:pt x="1209389" y="2959894"/>
                </a:lnTo>
                <a:lnTo>
                  <a:pt x="1223486" y="2950559"/>
                </a:lnTo>
                <a:lnTo>
                  <a:pt x="1228154" y="2941225"/>
                </a:lnTo>
                <a:lnTo>
                  <a:pt x="1218724" y="2931795"/>
                </a:lnTo>
                <a:lnTo>
                  <a:pt x="1199960" y="2922461"/>
                </a:lnTo>
                <a:lnTo>
                  <a:pt x="1185863" y="2913126"/>
                </a:lnTo>
                <a:lnTo>
                  <a:pt x="1181195" y="2899029"/>
                </a:lnTo>
                <a:lnTo>
                  <a:pt x="1176528" y="2884932"/>
                </a:lnTo>
                <a:lnTo>
                  <a:pt x="1167194" y="2875598"/>
                </a:lnTo>
                <a:lnTo>
                  <a:pt x="1148429" y="2866168"/>
                </a:lnTo>
                <a:lnTo>
                  <a:pt x="1120331" y="2852071"/>
                </a:lnTo>
                <a:lnTo>
                  <a:pt x="1096899" y="2842736"/>
                </a:lnTo>
                <a:lnTo>
                  <a:pt x="1078135" y="2828639"/>
                </a:lnTo>
                <a:lnTo>
                  <a:pt x="1064038" y="2819305"/>
                </a:lnTo>
                <a:lnTo>
                  <a:pt x="1054703" y="2809970"/>
                </a:lnTo>
                <a:lnTo>
                  <a:pt x="1045369" y="2800541"/>
                </a:lnTo>
                <a:lnTo>
                  <a:pt x="1040702" y="2795873"/>
                </a:lnTo>
                <a:lnTo>
                  <a:pt x="1031367" y="2786539"/>
                </a:lnTo>
                <a:lnTo>
                  <a:pt x="1017270" y="2777204"/>
                </a:lnTo>
                <a:lnTo>
                  <a:pt x="1003173" y="2767870"/>
                </a:lnTo>
                <a:lnTo>
                  <a:pt x="998506" y="2767870"/>
                </a:lnTo>
                <a:lnTo>
                  <a:pt x="993838" y="2763203"/>
                </a:lnTo>
                <a:lnTo>
                  <a:pt x="993838" y="2758535"/>
                </a:lnTo>
                <a:lnTo>
                  <a:pt x="984504" y="2753868"/>
                </a:lnTo>
                <a:lnTo>
                  <a:pt x="975170" y="2749201"/>
                </a:lnTo>
                <a:lnTo>
                  <a:pt x="965835" y="2744534"/>
                </a:lnTo>
                <a:lnTo>
                  <a:pt x="961168" y="2744534"/>
                </a:lnTo>
                <a:lnTo>
                  <a:pt x="956501" y="2739866"/>
                </a:lnTo>
                <a:lnTo>
                  <a:pt x="951833" y="2735199"/>
                </a:lnTo>
                <a:lnTo>
                  <a:pt x="942499" y="2725770"/>
                </a:lnTo>
                <a:lnTo>
                  <a:pt x="937260" y="2725770"/>
                </a:lnTo>
                <a:lnTo>
                  <a:pt x="937260" y="2730437"/>
                </a:lnTo>
                <a:lnTo>
                  <a:pt x="941927" y="2735104"/>
                </a:lnTo>
                <a:lnTo>
                  <a:pt x="946595" y="2744438"/>
                </a:lnTo>
                <a:lnTo>
                  <a:pt x="951262" y="2749106"/>
                </a:lnTo>
                <a:lnTo>
                  <a:pt x="946595" y="2753773"/>
                </a:lnTo>
                <a:lnTo>
                  <a:pt x="941927" y="2753773"/>
                </a:lnTo>
                <a:lnTo>
                  <a:pt x="932593" y="2749106"/>
                </a:lnTo>
                <a:lnTo>
                  <a:pt x="932593" y="2744438"/>
                </a:lnTo>
                <a:lnTo>
                  <a:pt x="927926" y="2749106"/>
                </a:lnTo>
                <a:lnTo>
                  <a:pt x="923258" y="2758440"/>
                </a:lnTo>
                <a:lnTo>
                  <a:pt x="913924" y="2777204"/>
                </a:lnTo>
                <a:lnTo>
                  <a:pt x="909257" y="2795969"/>
                </a:lnTo>
                <a:lnTo>
                  <a:pt x="890492" y="2824163"/>
                </a:lnTo>
                <a:lnTo>
                  <a:pt x="871728" y="2852357"/>
                </a:lnTo>
                <a:lnTo>
                  <a:pt x="852964" y="2875788"/>
                </a:lnTo>
                <a:lnTo>
                  <a:pt x="838962" y="2894553"/>
                </a:lnTo>
                <a:lnTo>
                  <a:pt x="829628" y="2899220"/>
                </a:lnTo>
                <a:lnTo>
                  <a:pt x="824960" y="2908649"/>
                </a:lnTo>
                <a:lnTo>
                  <a:pt x="815626" y="2922746"/>
                </a:lnTo>
                <a:lnTo>
                  <a:pt x="796862" y="2941511"/>
                </a:lnTo>
                <a:lnTo>
                  <a:pt x="773430" y="2960275"/>
                </a:lnTo>
                <a:lnTo>
                  <a:pt x="754666" y="2983706"/>
                </a:lnTo>
                <a:lnTo>
                  <a:pt x="735902" y="2997803"/>
                </a:lnTo>
                <a:lnTo>
                  <a:pt x="721805" y="3011900"/>
                </a:lnTo>
                <a:lnTo>
                  <a:pt x="717137" y="3016568"/>
                </a:lnTo>
                <a:lnTo>
                  <a:pt x="712470" y="3016568"/>
                </a:lnTo>
                <a:lnTo>
                  <a:pt x="703136" y="3021235"/>
                </a:lnTo>
                <a:lnTo>
                  <a:pt x="693801" y="3030665"/>
                </a:lnTo>
                <a:lnTo>
                  <a:pt x="689134" y="3030665"/>
                </a:lnTo>
                <a:lnTo>
                  <a:pt x="679799" y="3025997"/>
                </a:lnTo>
                <a:lnTo>
                  <a:pt x="679799" y="3021330"/>
                </a:lnTo>
                <a:lnTo>
                  <a:pt x="684467" y="3007233"/>
                </a:lnTo>
                <a:lnTo>
                  <a:pt x="693801" y="2997899"/>
                </a:lnTo>
                <a:lnTo>
                  <a:pt x="703136" y="2993231"/>
                </a:lnTo>
                <a:lnTo>
                  <a:pt x="721900" y="2983802"/>
                </a:lnTo>
                <a:lnTo>
                  <a:pt x="740664" y="2965037"/>
                </a:lnTo>
                <a:lnTo>
                  <a:pt x="754761" y="2950940"/>
                </a:lnTo>
                <a:lnTo>
                  <a:pt x="764096" y="2946273"/>
                </a:lnTo>
                <a:lnTo>
                  <a:pt x="768763" y="2936939"/>
                </a:lnTo>
                <a:lnTo>
                  <a:pt x="782860" y="2922841"/>
                </a:lnTo>
                <a:lnTo>
                  <a:pt x="801624" y="2889980"/>
                </a:lnTo>
                <a:lnTo>
                  <a:pt x="825056" y="2866549"/>
                </a:lnTo>
                <a:lnTo>
                  <a:pt x="834390" y="2857214"/>
                </a:lnTo>
                <a:lnTo>
                  <a:pt x="843725" y="2843117"/>
                </a:lnTo>
                <a:lnTo>
                  <a:pt x="848392" y="2833688"/>
                </a:lnTo>
                <a:lnTo>
                  <a:pt x="857726" y="2833688"/>
                </a:lnTo>
                <a:lnTo>
                  <a:pt x="857726" y="2833688"/>
                </a:lnTo>
                <a:lnTo>
                  <a:pt x="857726" y="2829020"/>
                </a:lnTo>
                <a:lnTo>
                  <a:pt x="862394" y="2824353"/>
                </a:lnTo>
                <a:lnTo>
                  <a:pt x="867061" y="2815019"/>
                </a:lnTo>
                <a:lnTo>
                  <a:pt x="876395" y="2786824"/>
                </a:lnTo>
                <a:lnTo>
                  <a:pt x="890492" y="2763393"/>
                </a:lnTo>
                <a:lnTo>
                  <a:pt x="895160" y="2758726"/>
                </a:lnTo>
                <a:lnTo>
                  <a:pt x="895160" y="2754059"/>
                </a:lnTo>
                <a:lnTo>
                  <a:pt x="899827" y="2749391"/>
                </a:lnTo>
                <a:lnTo>
                  <a:pt x="904494" y="2740057"/>
                </a:lnTo>
                <a:lnTo>
                  <a:pt x="904494" y="2725960"/>
                </a:lnTo>
                <a:lnTo>
                  <a:pt x="904494" y="2716625"/>
                </a:lnTo>
                <a:lnTo>
                  <a:pt x="899827" y="2711958"/>
                </a:lnTo>
                <a:lnTo>
                  <a:pt x="885730" y="2711958"/>
                </a:lnTo>
                <a:lnTo>
                  <a:pt x="871633" y="2716625"/>
                </a:lnTo>
                <a:lnTo>
                  <a:pt x="857536" y="2725960"/>
                </a:lnTo>
                <a:lnTo>
                  <a:pt x="848201" y="2735390"/>
                </a:lnTo>
                <a:lnTo>
                  <a:pt x="843534" y="2735390"/>
                </a:lnTo>
                <a:lnTo>
                  <a:pt x="843534" y="2730722"/>
                </a:lnTo>
                <a:lnTo>
                  <a:pt x="848201" y="2716625"/>
                </a:lnTo>
                <a:lnTo>
                  <a:pt x="862203" y="2697861"/>
                </a:lnTo>
                <a:lnTo>
                  <a:pt x="890302" y="2697861"/>
                </a:lnTo>
                <a:lnTo>
                  <a:pt x="899636" y="2693194"/>
                </a:lnTo>
                <a:lnTo>
                  <a:pt x="904304" y="2693194"/>
                </a:lnTo>
                <a:lnTo>
                  <a:pt x="899636" y="2688527"/>
                </a:lnTo>
                <a:lnTo>
                  <a:pt x="885539" y="2688527"/>
                </a:lnTo>
                <a:lnTo>
                  <a:pt x="880872" y="2688527"/>
                </a:lnTo>
                <a:lnTo>
                  <a:pt x="876300" y="2683669"/>
                </a:lnTo>
                <a:lnTo>
                  <a:pt x="880967" y="2679002"/>
                </a:lnTo>
                <a:lnTo>
                  <a:pt x="885635" y="2674334"/>
                </a:lnTo>
                <a:lnTo>
                  <a:pt x="885635" y="2664905"/>
                </a:lnTo>
                <a:lnTo>
                  <a:pt x="880967" y="2660237"/>
                </a:lnTo>
                <a:lnTo>
                  <a:pt x="866870" y="2650903"/>
                </a:lnTo>
                <a:lnTo>
                  <a:pt x="838772" y="2622709"/>
                </a:lnTo>
                <a:lnTo>
                  <a:pt x="824675" y="2608612"/>
                </a:lnTo>
                <a:lnTo>
                  <a:pt x="820007" y="2594515"/>
                </a:lnTo>
                <a:lnTo>
                  <a:pt x="815340" y="2589848"/>
                </a:lnTo>
                <a:lnTo>
                  <a:pt x="805910" y="2589848"/>
                </a:lnTo>
                <a:lnTo>
                  <a:pt x="801243" y="2599182"/>
                </a:lnTo>
                <a:lnTo>
                  <a:pt x="801243" y="2608612"/>
                </a:lnTo>
                <a:lnTo>
                  <a:pt x="801243" y="2627376"/>
                </a:lnTo>
                <a:lnTo>
                  <a:pt x="805910" y="2655570"/>
                </a:lnTo>
                <a:lnTo>
                  <a:pt x="805910" y="2683764"/>
                </a:lnTo>
                <a:lnTo>
                  <a:pt x="801243" y="2702528"/>
                </a:lnTo>
                <a:lnTo>
                  <a:pt x="796576" y="2711863"/>
                </a:lnTo>
                <a:lnTo>
                  <a:pt x="782479" y="2702528"/>
                </a:lnTo>
                <a:lnTo>
                  <a:pt x="773144" y="2688431"/>
                </a:lnTo>
                <a:lnTo>
                  <a:pt x="759047" y="2669667"/>
                </a:lnTo>
                <a:lnTo>
                  <a:pt x="754380" y="2655570"/>
                </a:lnTo>
                <a:lnTo>
                  <a:pt x="749713" y="2646236"/>
                </a:lnTo>
                <a:lnTo>
                  <a:pt x="745046" y="2646236"/>
                </a:lnTo>
                <a:lnTo>
                  <a:pt x="730949" y="2641568"/>
                </a:lnTo>
                <a:lnTo>
                  <a:pt x="726281" y="2646236"/>
                </a:lnTo>
                <a:lnTo>
                  <a:pt x="726281" y="2650903"/>
                </a:lnTo>
                <a:lnTo>
                  <a:pt x="721614" y="2660237"/>
                </a:lnTo>
                <a:lnTo>
                  <a:pt x="726281" y="2674334"/>
                </a:lnTo>
                <a:lnTo>
                  <a:pt x="726281" y="2683669"/>
                </a:lnTo>
                <a:lnTo>
                  <a:pt x="730949" y="2693003"/>
                </a:lnTo>
                <a:lnTo>
                  <a:pt x="726281" y="2702433"/>
                </a:lnTo>
                <a:lnTo>
                  <a:pt x="721614" y="2711768"/>
                </a:lnTo>
                <a:lnTo>
                  <a:pt x="721614" y="2725865"/>
                </a:lnTo>
                <a:lnTo>
                  <a:pt x="716947" y="2739962"/>
                </a:lnTo>
                <a:lnTo>
                  <a:pt x="716947" y="2758726"/>
                </a:lnTo>
                <a:lnTo>
                  <a:pt x="712280" y="2772823"/>
                </a:lnTo>
                <a:lnTo>
                  <a:pt x="707612" y="2777490"/>
                </a:lnTo>
                <a:lnTo>
                  <a:pt x="702945" y="2782157"/>
                </a:lnTo>
                <a:lnTo>
                  <a:pt x="698278" y="2791492"/>
                </a:lnTo>
                <a:lnTo>
                  <a:pt x="693611" y="2800826"/>
                </a:lnTo>
                <a:lnTo>
                  <a:pt x="684276" y="2810256"/>
                </a:lnTo>
                <a:lnTo>
                  <a:pt x="679609" y="2805589"/>
                </a:lnTo>
                <a:lnTo>
                  <a:pt x="674942" y="2805589"/>
                </a:lnTo>
                <a:lnTo>
                  <a:pt x="670274" y="2805589"/>
                </a:lnTo>
                <a:lnTo>
                  <a:pt x="665607" y="2814923"/>
                </a:lnTo>
                <a:lnTo>
                  <a:pt x="670274" y="2819591"/>
                </a:lnTo>
                <a:lnTo>
                  <a:pt x="670274" y="2828925"/>
                </a:lnTo>
                <a:lnTo>
                  <a:pt x="665607" y="2843022"/>
                </a:lnTo>
                <a:lnTo>
                  <a:pt x="656273" y="2861786"/>
                </a:lnTo>
                <a:lnTo>
                  <a:pt x="637508" y="2885218"/>
                </a:lnTo>
                <a:lnTo>
                  <a:pt x="632841" y="2899315"/>
                </a:lnTo>
                <a:lnTo>
                  <a:pt x="623507" y="2903982"/>
                </a:lnTo>
                <a:lnTo>
                  <a:pt x="604742" y="2927414"/>
                </a:lnTo>
                <a:lnTo>
                  <a:pt x="585978" y="2946178"/>
                </a:lnTo>
                <a:lnTo>
                  <a:pt x="562547" y="2974372"/>
                </a:lnTo>
                <a:lnTo>
                  <a:pt x="548450" y="2988469"/>
                </a:lnTo>
                <a:lnTo>
                  <a:pt x="529685" y="3002566"/>
                </a:lnTo>
                <a:lnTo>
                  <a:pt x="515684" y="3011900"/>
                </a:lnTo>
                <a:lnTo>
                  <a:pt x="515684" y="3016568"/>
                </a:lnTo>
                <a:lnTo>
                  <a:pt x="515684" y="3021235"/>
                </a:lnTo>
                <a:lnTo>
                  <a:pt x="506349" y="3021235"/>
                </a:lnTo>
                <a:lnTo>
                  <a:pt x="492252" y="3025902"/>
                </a:lnTo>
                <a:lnTo>
                  <a:pt x="450056" y="3039999"/>
                </a:lnTo>
                <a:lnTo>
                  <a:pt x="431292" y="3044666"/>
                </a:lnTo>
                <a:lnTo>
                  <a:pt x="417195" y="3044666"/>
                </a:lnTo>
                <a:lnTo>
                  <a:pt x="407670" y="3044666"/>
                </a:lnTo>
                <a:lnTo>
                  <a:pt x="393573" y="3049334"/>
                </a:lnTo>
                <a:lnTo>
                  <a:pt x="374809" y="3054001"/>
                </a:lnTo>
                <a:lnTo>
                  <a:pt x="351377" y="3058668"/>
                </a:lnTo>
                <a:lnTo>
                  <a:pt x="323279" y="3068098"/>
                </a:lnTo>
                <a:lnTo>
                  <a:pt x="299847" y="3077432"/>
                </a:lnTo>
                <a:lnTo>
                  <a:pt x="276416" y="3096197"/>
                </a:lnTo>
                <a:lnTo>
                  <a:pt x="252984" y="3119628"/>
                </a:lnTo>
                <a:lnTo>
                  <a:pt x="224981" y="3152775"/>
                </a:lnTo>
                <a:lnTo>
                  <a:pt x="201549" y="3185636"/>
                </a:lnTo>
                <a:lnTo>
                  <a:pt x="192215" y="3213830"/>
                </a:lnTo>
                <a:lnTo>
                  <a:pt x="187547" y="3223165"/>
                </a:lnTo>
                <a:lnTo>
                  <a:pt x="187547" y="3227832"/>
                </a:lnTo>
                <a:lnTo>
                  <a:pt x="182880" y="3237262"/>
                </a:lnTo>
                <a:lnTo>
                  <a:pt x="178213" y="3246691"/>
                </a:lnTo>
                <a:lnTo>
                  <a:pt x="159449" y="3312414"/>
                </a:lnTo>
                <a:lnTo>
                  <a:pt x="150114" y="3373374"/>
                </a:lnTo>
                <a:lnTo>
                  <a:pt x="150114" y="3396806"/>
                </a:lnTo>
                <a:lnTo>
                  <a:pt x="154781" y="3410903"/>
                </a:lnTo>
                <a:lnTo>
                  <a:pt x="154781" y="3420237"/>
                </a:lnTo>
                <a:lnTo>
                  <a:pt x="159449" y="3429667"/>
                </a:lnTo>
                <a:lnTo>
                  <a:pt x="164116" y="3434334"/>
                </a:lnTo>
                <a:lnTo>
                  <a:pt x="164116" y="3439001"/>
                </a:lnTo>
                <a:lnTo>
                  <a:pt x="173450" y="3448336"/>
                </a:lnTo>
                <a:lnTo>
                  <a:pt x="187452" y="3453003"/>
                </a:lnTo>
                <a:lnTo>
                  <a:pt x="206216" y="3457670"/>
                </a:lnTo>
                <a:lnTo>
                  <a:pt x="224981" y="3462338"/>
                </a:lnTo>
                <a:lnTo>
                  <a:pt x="238982" y="3462338"/>
                </a:lnTo>
                <a:lnTo>
                  <a:pt x="257747" y="3457670"/>
                </a:lnTo>
                <a:lnTo>
                  <a:pt x="271844" y="3453003"/>
                </a:lnTo>
                <a:lnTo>
                  <a:pt x="281273" y="3453003"/>
                </a:lnTo>
                <a:lnTo>
                  <a:pt x="285941" y="3457670"/>
                </a:lnTo>
                <a:lnTo>
                  <a:pt x="276606" y="3462338"/>
                </a:lnTo>
                <a:lnTo>
                  <a:pt x="267176" y="3471672"/>
                </a:lnTo>
                <a:lnTo>
                  <a:pt x="248412" y="3476339"/>
                </a:lnTo>
                <a:lnTo>
                  <a:pt x="229648" y="3485674"/>
                </a:lnTo>
                <a:lnTo>
                  <a:pt x="215551" y="3490341"/>
                </a:lnTo>
                <a:lnTo>
                  <a:pt x="206216" y="3490341"/>
                </a:lnTo>
                <a:lnTo>
                  <a:pt x="196787" y="3495008"/>
                </a:lnTo>
                <a:lnTo>
                  <a:pt x="187452" y="3495008"/>
                </a:lnTo>
                <a:lnTo>
                  <a:pt x="173450" y="3490341"/>
                </a:lnTo>
                <a:lnTo>
                  <a:pt x="164116" y="3481007"/>
                </a:lnTo>
                <a:lnTo>
                  <a:pt x="164116" y="3476339"/>
                </a:lnTo>
                <a:lnTo>
                  <a:pt x="164116" y="3467005"/>
                </a:lnTo>
                <a:lnTo>
                  <a:pt x="154781" y="3462338"/>
                </a:lnTo>
                <a:lnTo>
                  <a:pt x="145447" y="3448241"/>
                </a:lnTo>
                <a:lnTo>
                  <a:pt x="145447" y="3438906"/>
                </a:lnTo>
                <a:lnTo>
                  <a:pt x="145447" y="3429572"/>
                </a:lnTo>
                <a:lnTo>
                  <a:pt x="136112" y="3415474"/>
                </a:lnTo>
                <a:lnTo>
                  <a:pt x="131445" y="3401378"/>
                </a:lnTo>
                <a:lnTo>
                  <a:pt x="131445" y="3391948"/>
                </a:lnTo>
                <a:lnTo>
                  <a:pt x="131445" y="3373184"/>
                </a:lnTo>
                <a:lnTo>
                  <a:pt x="131445" y="3344990"/>
                </a:lnTo>
                <a:lnTo>
                  <a:pt x="131445" y="3340322"/>
                </a:lnTo>
                <a:lnTo>
                  <a:pt x="126778" y="3335655"/>
                </a:lnTo>
                <a:lnTo>
                  <a:pt x="126778" y="3326225"/>
                </a:lnTo>
                <a:lnTo>
                  <a:pt x="122111" y="3316891"/>
                </a:lnTo>
                <a:lnTo>
                  <a:pt x="122111" y="3307556"/>
                </a:lnTo>
                <a:lnTo>
                  <a:pt x="122111" y="3307556"/>
                </a:lnTo>
                <a:lnTo>
                  <a:pt x="112776" y="3312224"/>
                </a:lnTo>
                <a:lnTo>
                  <a:pt x="108109" y="3316891"/>
                </a:lnTo>
                <a:lnTo>
                  <a:pt x="98774" y="3321558"/>
                </a:lnTo>
                <a:lnTo>
                  <a:pt x="98774" y="3326225"/>
                </a:lnTo>
                <a:lnTo>
                  <a:pt x="93726" y="3326225"/>
                </a:lnTo>
                <a:lnTo>
                  <a:pt x="93726" y="3316891"/>
                </a:lnTo>
                <a:lnTo>
                  <a:pt x="98393" y="3302794"/>
                </a:lnTo>
                <a:lnTo>
                  <a:pt x="103061" y="3293364"/>
                </a:lnTo>
                <a:lnTo>
                  <a:pt x="103061" y="3288697"/>
                </a:lnTo>
                <a:lnTo>
                  <a:pt x="107728" y="3293364"/>
                </a:lnTo>
                <a:lnTo>
                  <a:pt x="107728" y="3298031"/>
                </a:lnTo>
                <a:lnTo>
                  <a:pt x="112395" y="3307461"/>
                </a:lnTo>
                <a:lnTo>
                  <a:pt x="112395" y="3302794"/>
                </a:lnTo>
                <a:lnTo>
                  <a:pt x="117062" y="3288697"/>
                </a:lnTo>
                <a:lnTo>
                  <a:pt x="117062" y="3274600"/>
                </a:lnTo>
                <a:lnTo>
                  <a:pt x="121730" y="3265170"/>
                </a:lnTo>
                <a:lnTo>
                  <a:pt x="126397" y="3255836"/>
                </a:lnTo>
                <a:lnTo>
                  <a:pt x="131064" y="3251168"/>
                </a:lnTo>
                <a:lnTo>
                  <a:pt x="131064" y="3246501"/>
                </a:lnTo>
                <a:lnTo>
                  <a:pt x="135731" y="3237071"/>
                </a:lnTo>
                <a:lnTo>
                  <a:pt x="135731" y="3237071"/>
                </a:lnTo>
                <a:lnTo>
                  <a:pt x="140399" y="3232404"/>
                </a:lnTo>
                <a:lnTo>
                  <a:pt x="140399" y="3222974"/>
                </a:lnTo>
                <a:lnTo>
                  <a:pt x="140399" y="3204210"/>
                </a:lnTo>
                <a:lnTo>
                  <a:pt x="140399" y="3185446"/>
                </a:lnTo>
                <a:lnTo>
                  <a:pt x="140399" y="3176111"/>
                </a:lnTo>
                <a:lnTo>
                  <a:pt x="135731" y="3176111"/>
                </a:lnTo>
                <a:lnTo>
                  <a:pt x="135731" y="3171444"/>
                </a:lnTo>
                <a:lnTo>
                  <a:pt x="135731" y="3166777"/>
                </a:lnTo>
                <a:lnTo>
                  <a:pt x="135731" y="3162110"/>
                </a:lnTo>
                <a:lnTo>
                  <a:pt x="126397" y="3162110"/>
                </a:lnTo>
                <a:lnTo>
                  <a:pt x="107633" y="3171539"/>
                </a:lnTo>
                <a:lnTo>
                  <a:pt x="102965" y="3176207"/>
                </a:lnTo>
                <a:lnTo>
                  <a:pt x="102965" y="3180874"/>
                </a:lnTo>
                <a:lnTo>
                  <a:pt x="102965" y="3185541"/>
                </a:lnTo>
                <a:lnTo>
                  <a:pt x="98298" y="3190208"/>
                </a:lnTo>
                <a:lnTo>
                  <a:pt x="84201" y="3213640"/>
                </a:lnTo>
                <a:lnTo>
                  <a:pt x="70104" y="3241739"/>
                </a:lnTo>
                <a:lnTo>
                  <a:pt x="56007" y="3265170"/>
                </a:lnTo>
                <a:lnTo>
                  <a:pt x="46673" y="3293364"/>
                </a:lnTo>
                <a:lnTo>
                  <a:pt x="37338" y="3321558"/>
                </a:lnTo>
                <a:lnTo>
                  <a:pt x="28004" y="3354420"/>
                </a:lnTo>
                <a:lnTo>
                  <a:pt x="28004" y="3368516"/>
                </a:lnTo>
                <a:lnTo>
                  <a:pt x="23336" y="3377946"/>
                </a:lnTo>
                <a:lnTo>
                  <a:pt x="18669" y="3420142"/>
                </a:lnTo>
                <a:lnTo>
                  <a:pt x="23336" y="3457670"/>
                </a:lnTo>
                <a:lnTo>
                  <a:pt x="32671" y="3467100"/>
                </a:lnTo>
                <a:lnTo>
                  <a:pt x="37338" y="3476435"/>
                </a:lnTo>
                <a:lnTo>
                  <a:pt x="46673" y="3481102"/>
                </a:lnTo>
                <a:lnTo>
                  <a:pt x="56007" y="3490436"/>
                </a:lnTo>
                <a:lnTo>
                  <a:pt x="74771" y="3495104"/>
                </a:lnTo>
                <a:lnTo>
                  <a:pt x="88868" y="3499771"/>
                </a:lnTo>
                <a:lnTo>
                  <a:pt x="98203" y="3499771"/>
                </a:lnTo>
                <a:lnTo>
                  <a:pt x="102870" y="3509105"/>
                </a:lnTo>
                <a:lnTo>
                  <a:pt x="107537" y="3513773"/>
                </a:lnTo>
                <a:lnTo>
                  <a:pt x="107537" y="3518440"/>
                </a:lnTo>
                <a:lnTo>
                  <a:pt x="98203" y="3523107"/>
                </a:lnTo>
                <a:lnTo>
                  <a:pt x="89059" y="3523107"/>
                </a:lnTo>
                <a:lnTo>
                  <a:pt x="70295" y="3518821"/>
                </a:lnTo>
                <a:close/>
                <a:moveTo>
                  <a:pt x="42196" y="3495294"/>
                </a:moveTo>
                <a:lnTo>
                  <a:pt x="37529" y="3490627"/>
                </a:lnTo>
                <a:lnTo>
                  <a:pt x="32861" y="3481292"/>
                </a:lnTo>
                <a:lnTo>
                  <a:pt x="23527" y="3476625"/>
                </a:lnTo>
                <a:lnTo>
                  <a:pt x="18764" y="3476625"/>
                </a:lnTo>
                <a:lnTo>
                  <a:pt x="18764" y="3481292"/>
                </a:lnTo>
                <a:lnTo>
                  <a:pt x="28099" y="3490627"/>
                </a:lnTo>
                <a:lnTo>
                  <a:pt x="37433" y="3500057"/>
                </a:lnTo>
                <a:lnTo>
                  <a:pt x="42196" y="3495294"/>
                </a:lnTo>
                <a:close/>
                <a:moveTo>
                  <a:pt x="524828" y="3420237"/>
                </a:moveTo>
                <a:lnTo>
                  <a:pt x="524828" y="3420237"/>
                </a:lnTo>
                <a:lnTo>
                  <a:pt x="515493" y="3420237"/>
                </a:lnTo>
                <a:lnTo>
                  <a:pt x="510826" y="3424904"/>
                </a:lnTo>
                <a:lnTo>
                  <a:pt x="510826" y="3429572"/>
                </a:lnTo>
                <a:lnTo>
                  <a:pt x="510826" y="3429572"/>
                </a:lnTo>
                <a:lnTo>
                  <a:pt x="515493" y="3429572"/>
                </a:lnTo>
                <a:lnTo>
                  <a:pt x="524828" y="3424904"/>
                </a:lnTo>
                <a:lnTo>
                  <a:pt x="524828" y="3420237"/>
                </a:lnTo>
                <a:close/>
                <a:moveTo>
                  <a:pt x="866965" y="3237262"/>
                </a:moveTo>
                <a:lnTo>
                  <a:pt x="866965" y="3227832"/>
                </a:lnTo>
                <a:lnTo>
                  <a:pt x="857631" y="3223165"/>
                </a:lnTo>
                <a:lnTo>
                  <a:pt x="852964" y="3223165"/>
                </a:lnTo>
                <a:lnTo>
                  <a:pt x="857631" y="3223165"/>
                </a:lnTo>
                <a:lnTo>
                  <a:pt x="862298" y="3227832"/>
                </a:lnTo>
                <a:lnTo>
                  <a:pt x="862298" y="3237262"/>
                </a:lnTo>
                <a:lnTo>
                  <a:pt x="862298" y="3246691"/>
                </a:lnTo>
                <a:lnTo>
                  <a:pt x="866965" y="3251359"/>
                </a:lnTo>
                <a:lnTo>
                  <a:pt x="866965" y="3237262"/>
                </a:lnTo>
                <a:close/>
                <a:moveTo>
                  <a:pt x="164021" y="3204401"/>
                </a:moveTo>
                <a:lnTo>
                  <a:pt x="164021" y="3199733"/>
                </a:lnTo>
                <a:lnTo>
                  <a:pt x="159353" y="3209068"/>
                </a:lnTo>
                <a:lnTo>
                  <a:pt x="159353" y="3213735"/>
                </a:lnTo>
                <a:lnTo>
                  <a:pt x="164021" y="3213735"/>
                </a:lnTo>
                <a:lnTo>
                  <a:pt x="164021" y="3204401"/>
                </a:lnTo>
                <a:close/>
                <a:moveTo>
                  <a:pt x="253079" y="3073051"/>
                </a:moveTo>
                <a:lnTo>
                  <a:pt x="262414" y="3068384"/>
                </a:lnTo>
                <a:lnTo>
                  <a:pt x="262414" y="3063716"/>
                </a:lnTo>
                <a:lnTo>
                  <a:pt x="257747" y="3068384"/>
                </a:lnTo>
                <a:lnTo>
                  <a:pt x="248412" y="3073051"/>
                </a:lnTo>
                <a:lnTo>
                  <a:pt x="243745" y="3082385"/>
                </a:lnTo>
                <a:lnTo>
                  <a:pt x="243745" y="3082385"/>
                </a:lnTo>
                <a:lnTo>
                  <a:pt x="248412" y="3082385"/>
                </a:lnTo>
                <a:lnTo>
                  <a:pt x="253079" y="3073051"/>
                </a:lnTo>
                <a:close/>
                <a:moveTo>
                  <a:pt x="295180" y="3054287"/>
                </a:moveTo>
                <a:lnTo>
                  <a:pt x="299847" y="3049620"/>
                </a:lnTo>
                <a:lnTo>
                  <a:pt x="295180" y="3049620"/>
                </a:lnTo>
                <a:lnTo>
                  <a:pt x="281178" y="3054287"/>
                </a:lnTo>
                <a:lnTo>
                  <a:pt x="276511" y="3058954"/>
                </a:lnTo>
                <a:lnTo>
                  <a:pt x="281178" y="3058954"/>
                </a:lnTo>
                <a:lnTo>
                  <a:pt x="295180" y="3054287"/>
                </a:lnTo>
                <a:close/>
                <a:moveTo>
                  <a:pt x="548259" y="2951036"/>
                </a:moveTo>
                <a:lnTo>
                  <a:pt x="543592" y="2951036"/>
                </a:lnTo>
                <a:lnTo>
                  <a:pt x="538925" y="2955703"/>
                </a:lnTo>
                <a:lnTo>
                  <a:pt x="529590" y="2965133"/>
                </a:lnTo>
                <a:lnTo>
                  <a:pt x="529590" y="2969800"/>
                </a:lnTo>
                <a:lnTo>
                  <a:pt x="534257" y="2969800"/>
                </a:lnTo>
                <a:lnTo>
                  <a:pt x="538925" y="2965133"/>
                </a:lnTo>
                <a:lnTo>
                  <a:pt x="548354" y="2955703"/>
                </a:lnTo>
                <a:lnTo>
                  <a:pt x="548354" y="2951036"/>
                </a:lnTo>
                <a:close/>
                <a:moveTo>
                  <a:pt x="1237107" y="2965133"/>
                </a:moveTo>
                <a:lnTo>
                  <a:pt x="1237107" y="2965133"/>
                </a:lnTo>
                <a:lnTo>
                  <a:pt x="1237107" y="2960465"/>
                </a:lnTo>
                <a:lnTo>
                  <a:pt x="1227773" y="2955798"/>
                </a:lnTo>
                <a:lnTo>
                  <a:pt x="1227773" y="2955798"/>
                </a:lnTo>
                <a:lnTo>
                  <a:pt x="1218343" y="2965228"/>
                </a:lnTo>
                <a:lnTo>
                  <a:pt x="1213676" y="2974562"/>
                </a:lnTo>
                <a:lnTo>
                  <a:pt x="1223105" y="2969895"/>
                </a:lnTo>
                <a:lnTo>
                  <a:pt x="1227773" y="2965228"/>
                </a:lnTo>
                <a:lnTo>
                  <a:pt x="1237107" y="2965228"/>
                </a:lnTo>
                <a:close/>
                <a:moveTo>
                  <a:pt x="1251204" y="2819686"/>
                </a:moveTo>
                <a:lnTo>
                  <a:pt x="1246537" y="2815019"/>
                </a:lnTo>
                <a:lnTo>
                  <a:pt x="1241870" y="2819686"/>
                </a:lnTo>
                <a:lnTo>
                  <a:pt x="1241870" y="2824353"/>
                </a:lnTo>
                <a:lnTo>
                  <a:pt x="1241870" y="2829020"/>
                </a:lnTo>
                <a:lnTo>
                  <a:pt x="1246537" y="2833688"/>
                </a:lnTo>
                <a:lnTo>
                  <a:pt x="1251204" y="2829020"/>
                </a:lnTo>
                <a:lnTo>
                  <a:pt x="1255871" y="2824353"/>
                </a:lnTo>
                <a:lnTo>
                  <a:pt x="1251204" y="2819686"/>
                </a:lnTo>
                <a:close/>
                <a:moveTo>
                  <a:pt x="1115282" y="2754059"/>
                </a:moveTo>
                <a:lnTo>
                  <a:pt x="1110615" y="2749391"/>
                </a:lnTo>
                <a:lnTo>
                  <a:pt x="1110615" y="2749391"/>
                </a:lnTo>
                <a:lnTo>
                  <a:pt x="1110615" y="2758726"/>
                </a:lnTo>
                <a:lnTo>
                  <a:pt x="1115282" y="2763393"/>
                </a:lnTo>
                <a:lnTo>
                  <a:pt x="1115282" y="2754059"/>
                </a:lnTo>
                <a:close/>
                <a:moveTo>
                  <a:pt x="763810" y="2617946"/>
                </a:moveTo>
                <a:lnTo>
                  <a:pt x="759143" y="2613279"/>
                </a:lnTo>
                <a:lnTo>
                  <a:pt x="754475" y="2613279"/>
                </a:lnTo>
                <a:lnTo>
                  <a:pt x="759143" y="2622614"/>
                </a:lnTo>
                <a:lnTo>
                  <a:pt x="759143" y="2631948"/>
                </a:lnTo>
                <a:lnTo>
                  <a:pt x="759143" y="2631948"/>
                </a:lnTo>
                <a:lnTo>
                  <a:pt x="763810" y="2631948"/>
                </a:lnTo>
                <a:lnTo>
                  <a:pt x="768477" y="2627281"/>
                </a:lnTo>
                <a:lnTo>
                  <a:pt x="763810" y="2617946"/>
                </a:lnTo>
                <a:close/>
                <a:moveTo>
                  <a:pt x="1996250" y="2538222"/>
                </a:moveTo>
                <a:lnTo>
                  <a:pt x="1996250" y="2533555"/>
                </a:lnTo>
                <a:lnTo>
                  <a:pt x="2000917" y="2528888"/>
                </a:lnTo>
                <a:lnTo>
                  <a:pt x="2005584" y="2528888"/>
                </a:lnTo>
                <a:lnTo>
                  <a:pt x="2005584" y="2524125"/>
                </a:lnTo>
                <a:lnTo>
                  <a:pt x="2000917" y="2519458"/>
                </a:lnTo>
                <a:lnTo>
                  <a:pt x="1991582" y="2528792"/>
                </a:lnTo>
                <a:lnTo>
                  <a:pt x="1986915" y="2538127"/>
                </a:lnTo>
                <a:lnTo>
                  <a:pt x="1986915" y="2542794"/>
                </a:lnTo>
                <a:lnTo>
                  <a:pt x="1996250" y="2547461"/>
                </a:lnTo>
                <a:lnTo>
                  <a:pt x="1996250" y="2538222"/>
                </a:lnTo>
                <a:close/>
                <a:moveTo>
                  <a:pt x="777907" y="2355247"/>
                </a:moveTo>
                <a:lnTo>
                  <a:pt x="773240" y="2350580"/>
                </a:lnTo>
                <a:lnTo>
                  <a:pt x="768572" y="2350580"/>
                </a:lnTo>
                <a:lnTo>
                  <a:pt x="768572" y="2355247"/>
                </a:lnTo>
                <a:lnTo>
                  <a:pt x="768572" y="2359914"/>
                </a:lnTo>
                <a:lnTo>
                  <a:pt x="773240" y="2359914"/>
                </a:lnTo>
                <a:lnTo>
                  <a:pt x="777907" y="2355247"/>
                </a:lnTo>
                <a:close/>
                <a:moveTo>
                  <a:pt x="787241" y="2280190"/>
                </a:moveTo>
                <a:lnTo>
                  <a:pt x="782574" y="2275523"/>
                </a:lnTo>
                <a:lnTo>
                  <a:pt x="777907" y="2280190"/>
                </a:lnTo>
                <a:lnTo>
                  <a:pt x="782574" y="2284857"/>
                </a:lnTo>
                <a:lnTo>
                  <a:pt x="787241" y="2280190"/>
                </a:lnTo>
                <a:close/>
                <a:moveTo>
                  <a:pt x="806006" y="2261426"/>
                </a:moveTo>
                <a:lnTo>
                  <a:pt x="801338" y="2261426"/>
                </a:lnTo>
                <a:lnTo>
                  <a:pt x="801338" y="2275523"/>
                </a:lnTo>
                <a:lnTo>
                  <a:pt x="806006" y="2280190"/>
                </a:lnTo>
                <a:lnTo>
                  <a:pt x="806006" y="2275523"/>
                </a:lnTo>
                <a:lnTo>
                  <a:pt x="806006" y="2266093"/>
                </a:lnTo>
                <a:lnTo>
                  <a:pt x="806006" y="2261426"/>
                </a:lnTo>
                <a:close/>
                <a:moveTo>
                  <a:pt x="801338" y="2242661"/>
                </a:moveTo>
                <a:lnTo>
                  <a:pt x="806006" y="2237994"/>
                </a:lnTo>
                <a:lnTo>
                  <a:pt x="801338" y="2237994"/>
                </a:lnTo>
                <a:lnTo>
                  <a:pt x="792004" y="2242661"/>
                </a:lnTo>
                <a:lnTo>
                  <a:pt x="787337" y="2247329"/>
                </a:lnTo>
                <a:lnTo>
                  <a:pt x="792004" y="2251996"/>
                </a:lnTo>
                <a:lnTo>
                  <a:pt x="801338" y="2242661"/>
                </a:lnTo>
                <a:close/>
                <a:moveTo>
                  <a:pt x="1129379" y="2242661"/>
                </a:moveTo>
                <a:lnTo>
                  <a:pt x="1124712" y="2237994"/>
                </a:lnTo>
                <a:lnTo>
                  <a:pt x="1120045" y="2242661"/>
                </a:lnTo>
                <a:lnTo>
                  <a:pt x="1124712" y="2247329"/>
                </a:lnTo>
                <a:lnTo>
                  <a:pt x="1129379" y="2242661"/>
                </a:lnTo>
                <a:lnTo>
                  <a:pt x="1129379" y="2242661"/>
                </a:lnTo>
                <a:close/>
                <a:moveTo>
                  <a:pt x="866965" y="2205133"/>
                </a:moveTo>
                <a:lnTo>
                  <a:pt x="857631" y="2205133"/>
                </a:lnTo>
                <a:lnTo>
                  <a:pt x="857631" y="2205133"/>
                </a:lnTo>
                <a:lnTo>
                  <a:pt x="862298" y="2209800"/>
                </a:lnTo>
                <a:lnTo>
                  <a:pt x="866965" y="2205133"/>
                </a:lnTo>
                <a:lnTo>
                  <a:pt x="866965" y="2205133"/>
                </a:lnTo>
                <a:close/>
                <a:moveTo>
                  <a:pt x="880967" y="2101882"/>
                </a:moveTo>
                <a:lnTo>
                  <a:pt x="871538" y="2092452"/>
                </a:lnTo>
                <a:lnTo>
                  <a:pt x="871538" y="2101882"/>
                </a:lnTo>
                <a:lnTo>
                  <a:pt x="876205" y="2106549"/>
                </a:lnTo>
                <a:lnTo>
                  <a:pt x="880872" y="2106549"/>
                </a:lnTo>
                <a:lnTo>
                  <a:pt x="880872" y="2101882"/>
                </a:lnTo>
                <a:close/>
                <a:moveTo>
                  <a:pt x="880967" y="2078450"/>
                </a:moveTo>
                <a:lnTo>
                  <a:pt x="880967" y="2069021"/>
                </a:lnTo>
                <a:lnTo>
                  <a:pt x="880967" y="2073688"/>
                </a:lnTo>
                <a:lnTo>
                  <a:pt x="871538" y="2087785"/>
                </a:lnTo>
                <a:lnTo>
                  <a:pt x="871538" y="2087785"/>
                </a:lnTo>
                <a:lnTo>
                  <a:pt x="871538" y="2087785"/>
                </a:lnTo>
                <a:lnTo>
                  <a:pt x="880967" y="2083118"/>
                </a:lnTo>
                <a:lnTo>
                  <a:pt x="880967" y="2078450"/>
                </a:lnTo>
                <a:close/>
                <a:moveTo>
                  <a:pt x="745141" y="1543526"/>
                </a:moveTo>
                <a:lnTo>
                  <a:pt x="745141" y="1543526"/>
                </a:lnTo>
                <a:lnTo>
                  <a:pt x="740474" y="1538859"/>
                </a:lnTo>
                <a:lnTo>
                  <a:pt x="740474" y="1548289"/>
                </a:lnTo>
                <a:lnTo>
                  <a:pt x="745141" y="1552956"/>
                </a:lnTo>
                <a:lnTo>
                  <a:pt x="745141" y="1543526"/>
                </a:lnTo>
                <a:close/>
                <a:moveTo>
                  <a:pt x="777907" y="1510760"/>
                </a:moveTo>
                <a:lnTo>
                  <a:pt x="782574" y="1506093"/>
                </a:lnTo>
                <a:lnTo>
                  <a:pt x="782574" y="1506093"/>
                </a:lnTo>
                <a:lnTo>
                  <a:pt x="777907" y="1506093"/>
                </a:lnTo>
                <a:lnTo>
                  <a:pt x="773240" y="1510760"/>
                </a:lnTo>
                <a:lnTo>
                  <a:pt x="768572" y="1515428"/>
                </a:lnTo>
                <a:lnTo>
                  <a:pt x="768572" y="1520095"/>
                </a:lnTo>
                <a:lnTo>
                  <a:pt x="773240" y="1515428"/>
                </a:lnTo>
                <a:lnTo>
                  <a:pt x="777907" y="1510760"/>
                </a:lnTo>
                <a:close/>
                <a:moveTo>
                  <a:pt x="6373083" y="3504724"/>
                </a:moveTo>
                <a:lnTo>
                  <a:pt x="6373083" y="3490627"/>
                </a:lnTo>
                <a:lnTo>
                  <a:pt x="6373083" y="3485960"/>
                </a:lnTo>
                <a:lnTo>
                  <a:pt x="6373083" y="3481292"/>
                </a:lnTo>
                <a:lnTo>
                  <a:pt x="6382417" y="3481292"/>
                </a:lnTo>
                <a:lnTo>
                  <a:pt x="6387084" y="3490627"/>
                </a:lnTo>
                <a:lnTo>
                  <a:pt x="6391751" y="3504724"/>
                </a:lnTo>
                <a:lnTo>
                  <a:pt x="6387084" y="3518821"/>
                </a:lnTo>
                <a:lnTo>
                  <a:pt x="6387084" y="3523488"/>
                </a:lnTo>
                <a:lnTo>
                  <a:pt x="6382417" y="3518821"/>
                </a:lnTo>
                <a:lnTo>
                  <a:pt x="6373083" y="3504724"/>
                </a:lnTo>
                <a:close/>
                <a:moveTo>
                  <a:pt x="824770" y="3481292"/>
                </a:moveTo>
                <a:lnTo>
                  <a:pt x="824770" y="3462528"/>
                </a:lnTo>
                <a:lnTo>
                  <a:pt x="829437" y="3453098"/>
                </a:lnTo>
                <a:lnTo>
                  <a:pt x="834104" y="3448431"/>
                </a:lnTo>
                <a:lnTo>
                  <a:pt x="834104" y="3439097"/>
                </a:lnTo>
                <a:lnTo>
                  <a:pt x="838772" y="3415665"/>
                </a:lnTo>
                <a:lnTo>
                  <a:pt x="848106" y="3406331"/>
                </a:lnTo>
                <a:lnTo>
                  <a:pt x="852773" y="3396996"/>
                </a:lnTo>
                <a:lnTo>
                  <a:pt x="857440" y="3387566"/>
                </a:lnTo>
                <a:lnTo>
                  <a:pt x="866775" y="3378232"/>
                </a:lnTo>
                <a:lnTo>
                  <a:pt x="876110" y="3368802"/>
                </a:lnTo>
                <a:lnTo>
                  <a:pt x="885539" y="3364135"/>
                </a:lnTo>
                <a:lnTo>
                  <a:pt x="894874" y="3364135"/>
                </a:lnTo>
                <a:lnTo>
                  <a:pt x="904208" y="3354705"/>
                </a:lnTo>
                <a:lnTo>
                  <a:pt x="913543" y="3345371"/>
                </a:lnTo>
                <a:lnTo>
                  <a:pt x="918210" y="3335941"/>
                </a:lnTo>
                <a:lnTo>
                  <a:pt x="922877" y="3335941"/>
                </a:lnTo>
                <a:lnTo>
                  <a:pt x="927545" y="3335941"/>
                </a:lnTo>
                <a:lnTo>
                  <a:pt x="936879" y="3331274"/>
                </a:lnTo>
                <a:lnTo>
                  <a:pt x="941546" y="3321844"/>
                </a:lnTo>
                <a:lnTo>
                  <a:pt x="946213" y="3317177"/>
                </a:lnTo>
                <a:lnTo>
                  <a:pt x="950881" y="3307842"/>
                </a:lnTo>
                <a:lnTo>
                  <a:pt x="964978" y="3298412"/>
                </a:lnTo>
                <a:lnTo>
                  <a:pt x="983742" y="3293745"/>
                </a:lnTo>
                <a:lnTo>
                  <a:pt x="997839" y="3289078"/>
                </a:lnTo>
                <a:lnTo>
                  <a:pt x="1002506" y="3289078"/>
                </a:lnTo>
                <a:lnTo>
                  <a:pt x="1007174" y="3293745"/>
                </a:lnTo>
                <a:lnTo>
                  <a:pt x="1002506" y="3298412"/>
                </a:lnTo>
                <a:lnTo>
                  <a:pt x="988409" y="3307842"/>
                </a:lnTo>
                <a:lnTo>
                  <a:pt x="974312" y="3317177"/>
                </a:lnTo>
                <a:lnTo>
                  <a:pt x="969645" y="3321844"/>
                </a:lnTo>
                <a:lnTo>
                  <a:pt x="964978" y="3335941"/>
                </a:lnTo>
                <a:lnTo>
                  <a:pt x="946213" y="3354705"/>
                </a:lnTo>
                <a:lnTo>
                  <a:pt x="922782" y="3378137"/>
                </a:lnTo>
                <a:lnTo>
                  <a:pt x="904018" y="3401568"/>
                </a:lnTo>
                <a:lnTo>
                  <a:pt x="876300" y="3439001"/>
                </a:lnTo>
                <a:lnTo>
                  <a:pt x="866965" y="3453098"/>
                </a:lnTo>
                <a:lnTo>
                  <a:pt x="857631" y="3457766"/>
                </a:lnTo>
                <a:lnTo>
                  <a:pt x="852964" y="3462433"/>
                </a:lnTo>
                <a:lnTo>
                  <a:pt x="852964" y="3471767"/>
                </a:lnTo>
                <a:lnTo>
                  <a:pt x="843629" y="3485864"/>
                </a:lnTo>
                <a:lnTo>
                  <a:pt x="829532" y="3499961"/>
                </a:lnTo>
                <a:lnTo>
                  <a:pt x="824865" y="3504629"/>
                </a:lnTo>
                <a:lnTo>
                  <a:pt x="820198" y="3499961"/>
                </a:lnTo>
                <a:lnTo>
                  <a:pt x="824770" y="3481292"/>
                </a:lnTo>
                <a:close/>
                <a:moveTo>
                  <a:pt x="909066" y="3373374"/>
                </a:moveTo>
                <a:lnTo>
                  <a:pt x="909066" y="3368707"/>
                </a:lnTo>
                <a:lnTo>
                  <a:pt x="909066" y="3364040"/>
                </a:lnTo>
                <a:lnTo>
                  <a:pt x="909066" y="3368707"/>
                </a:lnTo>
                <a:lnTo>
                  <a:pt x="904399" y="3373374"/>
                </a:lnTo>
                <a:lnTo>
                  <a:pt x="899732" y="3382709"/>
                </a:lnTo>
                <a:lnTo>
                  <a:pt x="899732" y="3387376"/>
                </a:lnTo>
                <a:lnTo>
                  <a:pt x="904399" y="3382709"/>
                </a:lnTo>
                <a:lnTo>
                  <a:pt x="909066" y="3373374"/>
                </a:lnTo>
                <a:close/>
                <a:moveTo>
                  <a:pt x="3655219" y="3457766"/>
                </a:moveTo>
                <a:lnTo>
                  <a:pt x="3641122" y="3448431"/>
                </a:lnTo>
                <a:lnTo>
                  <a:pt x="3631787" y="3429667"/>
                </a:lnTo>
                <a:lnTo>
                  <a:pt x="3627120" y="3406235"/>
                </a:lnTo>
                <a:lnTo>
                  <a:pt x="3627120" y="3373374"/>
                </a:lnTo>
                <a:lnTo>
                  <a:pt x="3636455" y="3345180"/>
                </a:lnTo>
                <a:lnTo>
                  <a:pt x="3645789" y="3316986"/>
                </a:lnTo>
                <a:lnTo>
                  <a:pt x="3659886" y="3284125"/>
                </a:lnTo>
                <a:lnTo>
                  <a:pt x="3678650" y="3260693"/>
                </a:lnTo>
                <a:lnTo>
                  <a:pt x="3697415" y="3241929"/>
                </a:lnTo>
                <a:lnTo>
                  <a:pt x="3702082" y="3227832"/>
                </a:lnTo>
                <a:lnTo>
                  <a:pt x="3702082" y="3227832"/>
                </a:lnTo>
                <a:lnTo>
                  <a:pt x="3706749" y="3227832"/>
                </a:lnTo>
                <a:lnTo>
                  <a:pt x="3711416" y="3232499"/>
                </a:lnTo>
                <a:lnTo>
                  <a:pt x="3711416" y="3227832"/>
                </a:lnTo>
                <a:lnTo>
                  <a:pt x="3716084" y="3223165"/>
                </a:lnTo>
                <a:lnTo>
                  <a:pt x="3730181" y="3213830"/>
                </a:lnTo>
                <a:lnTo>
                  <a:pt x="3744278" y="3204401"/>
                </a:lnTo>
                <a:lnTo>
                  <a:pt x="3753612" y="3194971"/>
                </a:lnTo>
                <a:lnTo>
                  <a:pt x="3758279" y="3190304"/>
                </a:lnTo>
                <a:lnTo>
                  <a:pt x="3762947" y="3190304"/>
                </a:lnTo>
                <a:lnTo>
                  <a:pt x="3767614" y="3190304"/>
                </a:lnTo>
                <a:lnTo>
                  <a:pt x="3776948" y="3185636"/>
                </a:lnTo>
                <a:lnTo>
                  <a:pt x="3791045" y="3180969"/>
                </a:lnTo>
                <a:lnTo>
                  <a:pt x="3809810" y="3180969"/>
                </a:lnTo>
                <a:lnTo>
                  <a:pt x="3833241" y="3180969"/>
                </a:lnTo>
                <a:lnTo>
                  <a:pt x="3866007" y="3180969"/>
                </a:lnTo>
                <a:lnTo>
                  <a:pt x="3880104" y="3180969"/>
                </a:lnTo>
                <a:lnTo>
                  <a:pt x="3884771" y="3185636"/>
                </a:lnTo>
                <a:lnTo>
                  <a:pt x="3884771" y="3185636"/>
                </a:lnTo>
                <a:lnTo>
                  <a:pt x="3875437" y="3190304"/>
                </a:lnTo>
                <a:lnTo>
                  <a:pt x="3847338" y="3194971"/>
                </a:lnTo>
                <a:lnTo>
                  <a:pt x="3814572" y="3209068"/>
                </a:lnTo>
                <a:lnTo>
                  <a:pt x="3800475" y="3218498"/>
                </a:lnTo>
                <a:lnTo>
                  <a:pt x="3791141" y="3223165"/>
                </a:lnTo>
                <a:lnTo>
                  <a:pt x="3786473" y="3223165"/>
                </a:lnTo>
                <a:lnTo>
                  <a:pt x="3777044" y="3232595"/>
                </a:lnTo>
                <a:lnTo>
                  <a:pt x="3748945" y="3251359"/>
                </a:lnTo>
                <a:lnTo>
                  <a:pt x="3725513" y="3279553"/>
                </a:lnTo>
                <a:lnTo>
                  <a:pt x="3706749" y="3302984"/>
                </a:lnTo>
                <a:lnTo>
                  <a:pt x="3702082" y="3312414"/>
                </a:lnTo>
                <a:lnTo>
                  <a:pt x="3692747" y="3321749"/>
                </a:lnTo>
                <a:lnTo>
                  <a:pt x="3683413" y="3345180"/>
                </a:lnTo>
                <a:lnTo>
                  <a:pt x="3678746" y="3378041"/>
                </a:lnTo>
                <a:lnTo>
                  <a:pt x="3674078" y="3387376"/>
                </a:lnTo>
                <a:lnTo>
                  <a:pt x="3674078" y="3396806"/>
                </a:lnTo>
                <a:lnTo>
                  <a:pt x="3669411" y="3392138"/>
                </a:lnTo>
                <a:lnTo>
                  <a:pt x="3664744" y="3387471"/>
                </a:lnTo>
                <a:lnTo>
                  <a:pt x="3655409" y="3382804"/>
                </a:lnTo>
                <a:lnTo>
                  <a:pt x="3650742" y="3382804"/>
                </a:lnTo>
                <a:lnTo>
                  <a:pt x="3646075" y="3387471"/>
                </a:lnTo>
                <a:lnTo>
                  <a:pt x="3650742" y="3392138"/>
                </a:lnTo>
                <a:lnTo>
                  <a:pt x="3655409" y="3396806"/>
                </a:lnTo>
                <a:lnTo>
                  <a:pt x="3655409" y="3406140"/>
                </a:lnTo>
                <a:lnTo>
                  <a:pt x="3655409" y="3420237"/>
                </a:lnTo>
                <a:lnTo>
                  <a:pt x="3664744" y="3434334"/>
                </a:lnTo>
                <a:lnTo>
                  <a:pt x="3678841" y="3448431"/>
                </a:lnTo>
                <a:lnTo>
                  <a:pt x="3688175" y="3448431"/>
                </a:lnTo>
                <a:lnTo>
                  <a:pt x="3692843" y="3439097"/>
                </a:lnTo>
                <a:lnTo>
                  <a:pt x="3692843" y="3439097"/>
                </a:lnTo>
                <a:lnTo>
                  <a:pt x="3702177" y="3443764"/>
                </a:lnTo>
                <a:lnTo>
                  <a:pt x="3711512" y="3443764"/>
                </a:lnTo>
                <a:lnTo>
                  <a:pt x="3730276" y="3443764"/>
                </a:lnTo>
                <a:lnTo>
                  <a:pt x="3758374" y="3443764"/>
                </a:lnTo>
                <a:lnTo>
                  <a:pt x="3767709" y="3448431"/>
                </a:lnTo>
                <a:lnTo>
                  <a:pt x="3772376" y="3453098"/>
                </a:lnTo>
                <a:lnTo>
                  <a:pt x="3767709" y="3453098"/>
                </a:lnTo>
                <a:lnTo>
                  <a:pt x="3763042" y="3457766"/>
                </a:lnTo>
                <a:lnTo>
                  <a:pt x="3749040" y="3457766"/>
                </a:lnTo>
                <a:lnTo>
                  <a:pt x="3720941" y="3462433"/>
                </a:lnTo>
                <a:lnTo>
                  <a:pt x="3706845" y="3467100"/>
                </a:lnTo>
                <a:lnTo>
                  <a:pt x="3692843" y="3462433"/>
                </a:lnTo>
                <a:lnTo>
                  <a:pt x="3688175" y="3457766"/>
                </a:lnTo>
                <a:lnTo>
                  <a:pt x="3683508" y="3462433"/>
                </a:lnTo>
                <a:lnTo>
                  <a:pt x="3674174" y="3467100"/>
                </a:lnTo>
                <a:lnTo>
                  <a:pt x="3669506" y="3462433"/>
                </a:lnTo>
                <a:lnTo>
                  <a:pt x="3655219" y="3457766"/>
                </a:lnTo>
                <a:close/>
                <a:moveTo>
                  <a:pt x="3669221" y="3349847"/>
                </a:moveTo>
                <a:lnTo>
                  <a:pt x="3664553" y="3340513"/>
                </a:lnTo>
                <a:lnTo>
                  <a:pt x="3659886" y="3340513"/>
                </a:lnTo>
                <a:lnTo>
                  <a:pt x="3655219" y="3345180"/>
                </a:lnTo>
                <a:lnTo>
                  <a:pt x="3655219" y="3349847"/>
                </a:lnTo>
                <a:lnTo>
                  <a:pt x="3664553" y="3354515"/>
                </a:lnTo>
                <a:lnTo>
                  <a:pt x="3669221" y="3349847"/>
                </a:lnTo>
                <a:close/>
                <a:moveTo>
                  <a:pt x="3327178" y="3457766"/>
                </a:moveTo>
                <a:lnTo>
                  <a:pt x="3313081" y="3448431"/>
                </a:lnTo>
                <a:lnTo>
                  <a:pt x="3313081" y="3439097"/>
                </a:lnTo>
                <a:lnTo>
                  <a:pt x="3317748" y="3424999"/>
                </a:lnTo>
                <a:lnTo>
                  <a:pt x="3322415" y="3420332"/>
                </a:lnTo>
                <a:lnTo>
                  <a:pt x="3331750" y="3420332"/>
                </a:lnTo>
                <a:lnTo>
                  <a:pt x="3336417" y="3420332"/>
                </a:lnTo>
                <a:lnTo>
                  <a:pt x="3331750" y="3415665"/>
                </a:lnTo>
                <a:lnTo>
                  <a:pt x="3327083" y="3410998"/>
                </a:lnTo>
                <a:lnTo>
                  <a:pt x="3327083" y="3406331"/>
                </a:lnTo>
                <a:lnTo>
                  <a:pt x="3341180" y="3392234"/>
                </a:lnTo>
                <a:lnTo>
                  <a:pt x="3350514" y="3382899"/>
                </a:lnTo>
                <a:lnTo>
                  <a:pt x="3341180" y="3378232"/>
                </a:lnTo>
                <a:lnTo>
                  <a:pt x="3336512" y="3378232"/>
                </a:lnTo>
                <a:lnTo>
                  <a:pt x="3336512" y="3373565"/>
                </a:lnTo>
                <a:lnTo>
                  <a:pt x="3341180" y="3359468"/>
                </a:lnTo>
                <a:lnTo>
                  <a:pt x="3345847" y="3350133"/>
                </a:lnTo>
                <a:lnTo>
                  <a:pt x="3355181" y="3321939"/>
                </a:lnTo>
                <a:lnTo>
                  <a:pt x="3369278" y="3298508"/>
                </a:lnTo>
                <a:lnTo>
                  <a:pt x="3373946" y="3284411"/>
                </a:lnTo>
                <a:lnTo>
                  <a:pt x="3378613" y="3270314"/>
                </a:lnTo>
                <a:lnTo>
                  <a:pt x="3378613" y="3265646"/>
                </a:lnTo>
                <a:lnTo>
                  <a:pt x="3383280" y="3265646"/>
                </a:lnTo>
                <a:lnTo>
                  <a:pt x="3387947" y="3260979"/>
                </a:lnTo>
                <a:lnTo>
                  <a:pt x="3392615" y="3251549"/>
                </a:lnTo>
                <a:lnTo>
                  <a:pt x="3406712" y="3232785"/>
                </a:lnTo>
                <a:lnTo>
                  <a:pt x="3425476" y="3214021"/>
                </a:lnTo>
                <a:lnTo>
                  <a:pt x="3448907" y="3195257"/>
                </a:lnTo>
                <a:lnTo>
                  <a:pt x="3463004" y="3181160"/>
                </a:lnTo>
                <a:lnTo>
                  <a:pt x="3481769" y="3162395"/>
                </a:lnTo>
                <a:lnTo>
                  <a:pt x="3495866" y="3148298"/>
                </a:lnTo>
                <a:lnTo>
                  <a:pt x="3505200" y="3143631"/>
                </a:lnTo>
                <a:lnTo>
                  <a:pt x="3509867" y="3143631"/>
                </a:lnTo>
                <a:lnTo>
                  <a:pt x="3514535" y="3138964"/>
                </a:lnTo>
                <a:lnTo>
                  <a:pt x="3528632" y="3134297"/>
                </a:lnTo>
                <a:lnTo>
                  <a:pt x="3537966" y="3124867"/>
                </a:lnTo>
                <a:lnTo>
                  <a:pt x="3552063" y="3120199"/>
                </a:lnTo>
                <a:lnTo>
                  <a:pt x="3556730" y="3115532"/>
                </a:lnTo>
                <a:lnTo>
                  <a:pt x="3556730" y="3115532"/>
                </a:lnTo>
                <a:lnTo>
                  <a:pt x="3561398" y="3110865"/>
                </a:lnTo>
                <a:lnTo>
                  <a:pt x="3566065" y="3110865"/>
                </a:lnTo>
                <a:lnTo>
                  <a:pt x="3566065" y="3106198"/>
                </a:lnTo>
                <a:lnTo>
                  <a:pt x="3566065" y="3106198"/>
                </a:lnTo>
                <a:lnTo>
                  <a:pt x="3570732" y="3106198"/>
                </a:lnTo>
                <a:lnTo>
                  <a:pt x="3580066" y="3106198"/>
                </a:lnTo>
                <a:lnTo>
                  <a:pt x="3594164" y="3096768"/>
                </a:lnTo>
                <a:lnTo>
                  <a:pt x="3622262" y="3087434"/>
                </a:lnTo>
                <a:lnTo>
                  <a:pt x="3655028" y="3078004"/>
                </a:lnTo>
                <a:lnTo>
                  <a:pt x="3683127" y="3073337"/>
                </a:lnTo>
                <a:lnTo>
                  <a:pt x="3711226" y="3073337"/>
                </a:lnTo>
                <a:lnTo>
                  <a:pt x="3744087" y="3082671"/>
                </a:lnTo>
                <a:lnTo>
                  <a:pt x="3776853" y="3082671"/>
                </a:lnTo>
                <a:lnTo>
                  <a:pt x="3800285" y="3087338"/>
                </a:lnTo>
                <a:lnTo>
                  <a:pt x="3814382" y="3082671"/>
                </a:lnTo>
                <a:lnTo>
                  <a:pt x="3828479" y="3082671"/>
                </a:lnTo>
                <a:lnTo>
                  <a:pt x="3851910" y="3082671"/>
                </a:lnTo>
                <a:lnTo>
                  <a:pt x="3875341" y="3087338"/>
                </a:lnTo>
                <a:lnTo>
                  <a:pt x="3894106" y="3087338"/>
                </a:lnTo>
                <a:lnTo>
                  <a:pt x="3908203" y="3087338"/>
                </a:lnTo>
                <a:lnTo>
                  <a:pt x="3917537" y="3092006"/>
                </a:lnTo>
                <a:lnTo>
                  <a:pt x="3926872" y="3096673"/>
                </a:lnTo>
                <a:lnTo>
                  <a:pt x="3936206" y="3096673"/>
                </a:lnTo>
                <a:lnTo>
                  <a:pt x="3945541" y="3096673"/>
                </a:lnTo>
                <a:lnTo>
                  <a:pt x="3950208" y="3101340"/>
                </a:lnTo>
                <a:lnTo>
                  <a:pt x="3954875" y="3101340"/>
                </a:lnTo>
                <a:lnTo>
                  <a:pt x="3959543" y="3096673"/>
                </a:lnTo>
                <a:lnTo>
                  <a:pt x="3964210" y="3092006"/>
                </a:lnTo>
                <a:lnTo>
                  <a:pt x="3964210" y="3096673"/>
                </a:lnTo>
                <a:lnTo>
                  <a:pt x="3964210" y="3101340"/>
                </a:lnTo>
                <a:lnTo>
                  <a:pt x="3968877" y="3101340"/>
                </a:lnTo>
                <a:lnTo>
                  <a:pt x="3987641" y="3096673"/>
                </a:lnTo>
                <a:lnTo>
                  <a:pt x="4006406" y="3096673"/>
                </a:lnTo>
                <a:lnTo>
                  <a:pt x="4025170" y="3101340"/>
                </a:lnTo>
                <a:lnTo>
                  <a:pt x="4034504" y="3101340"/>
                </a:lnTo>
                <a:lnTo>
                  <a:pt x="4039172" y="3106007"/>
                </a:lnTo>
                <a:lnTo>
                  <a:pt x="4034504" y="3106007"/>
                </a:lnTo>
                <a:lnTo>
                  <a:pt x="4029837" y="3106007"/>
                </a:lnTo>
                <a:lnTo>
                  <a:pt x="4029837" y="3106007"/>
                </a:lnTo>
                <a:lnTo>
                  <a:pt x="4034504" y="3110674"/>
                </a:lnTo>
                <a:lnTo>
                  <a:pt x="4048601" y="3110674"/>
                </a:lnTo>
                <a:lnTo>
                  <a:pt x="4057936" y="3110674"/>
                </a:lnTo>
                <a:lnTo>
                  <a:pt x="4062603" y="3106007"/>
                </a:lnTo>
                <a:lnTo>
                  <a:pt x="4067270" y="3101340"/>
                </a:lnTo>
                <a:lnTo>
                  <a:pt x="4067270" y="3106007"/>
                </a:lnTo>
                <a:lnTo>
                  <a:pt x="4067270" y="3110674"/>
                </a:lnTo>
                <a:lnTo>
                  <a:pt x="4076605" y="3115342"/>
                </a:lnTo>
                <a:lnTo>
                  <a:pt x="4081272" y="3120009"/>
                </a:lnTo>
                <a:lnTo>
                  <a:pt x="4085939" y="3110674"/>
                </a:lnTo>
                <a:lnTo>
                  <a:pt x="4081272" y="3101340"/>
                </a:lnTo>
                <a:lnTo>
                  <a:pt x="4067175" y="3096673"/>
                </a:lnTo>
                <a:lnTo>
                  <a:pt x="4048411" y="3096673"/>
                </a:lnTo>
                <a:lnTo>
                  <a:pt x="4067175" y="3092006"/>
                </a:lnTo>
                <a:lnTo>
                  <a:pt x="4076510" y="3092006"/>
                </a:lnTo>
                <a:lnTo>
                  <a:pt x="4081177" y="3087338"/>
                </a:lnTo>
                <a:lnTo>
                  <a:pt x="4076510" y="3082671"/>
                </a:lnTo>
                <a:lnTo>
                  <a:pt x="4067175" y="3082671"/>
                </a:lnTo>
                <a:lnTo>
                  <a:pt x="4057841" y="3082671"/>
                </a:lnTo>
                <a:lnTo>
                  <a:pt x="4053173" y="3078004"/>
                </a:lnTo>
                <a:lnTo>
                  <a:pt x="4053173" y="3073337"/>
                </a:lnTo>
                <a:lnTo>
                  <a:pt x="4043839" y="3068670"/>
                </a:lnTo>
                <a:lnTo>
                  <a:pt x="4034504" y="3064002"/>
                </a:lnTo>
                <a:lnTo>
                  <a:pt x="4025170" y="3064002"/>
                </a:lnTo>
                <a:lnTo>
                  <a:pt x="4015835" y="3064002"/>
                </a:lnTo>
                <a:lnTo>
                  <a:pt x="4015835" y="3068670"/>
                </a:lnTo>
                <a:lnTo>
                  <a:pt x="4011168" y="3073337"/>
                </a:lnTo>
                <a:lnTo>
                  <a:pt x="4001834" y="3073337"/>
                </a:lnTo>
                <a:lnTo>
                  <a:pt x="3992499" y="3073337"/>
                </a:lnTo>
                <a:lnTo>
                  <a:pt x="3978402" y="3078004"/>
                </a:lnTo>
                <a:lnTo>
                  <a:pt x="3964305" y="3082671"/>
                </a:lnTo>
                <a:lnTo>
                  <a:pt x="3945541" y="3082671"/>
                </a:lnTo>
                <a:lnTo>
                  <a:pt x="3922109" y="3078004"/>
                </a:lnTo>
                <a:lnTo>
                  <a:pt x="3912775" y="3078004"/>
                </a:lnTo>
                <a:lnTo>
                  <a:pt x="3903440" y="3073337"/>
                </a:lnTo>
                <a:lnTo>
                  <a:pt x="3898773" y="3073337"/>
                </a:lnTo>
                <a:lnTo>
                  <a:pt x="3903440" y="3073337"/>
                </a:lnTo>
                <a:lnTo>
                  <a:pt x="3912775" y="3068670"/>
                </a:lnTo>
                <a:lnTo>
                  <a:pt x="3908108" y="3064002"/>
                </a:lnTo>
                <a:lnTo>
                  <a:pt x="3898773" y="3059335"/>
                </a:lnTo>
                <a:lnTo>
                  <a:pt x="3884676" y="3049905"/>
                </a:lnTo>
                <a:lnTo>
                  <a:pt x="3880009" y="3031141"/>
                </a:lnTo>
                <a:lnTo>
                  <a:pt x="3875341" y="3021711"/>
                </a:lnTo>
                <a:lnTo>
                  <a:pt x="3870674" y="3017044"/>
                </a:lnTo>
                <a:lnTo>
                  <a:pt x="3870674" y="3017044"/>
                </a:lnTo>
                <a:lnTo>
                  <a:pt x="3861340" y="3017044"/>
                </a:lnTo>
                <a:lnTo>
                  <a:pt x="3856673" y="3007709"/>
                </a:lnTo>
                <a:lnTo>
                  <a:pt x="3856673" y="3003042"/>
                </a:lnTo>
                <a:lnTo>
                  <a:pt x="3852005" y="2998375"/>
                </a:lnTo>
                <a:lnTo>
                  <a:pt x="3847338" y="2988945"/>
                </a:lnTo>
                <a:lnTo>
                  <a:pt x="3838004" y="2984278"/>
                </a:lnTo>
                <a:lnTo>
                  <a:pt x="3828669" y="2979611"/>
                </a:lnTo>
                <a:lnTo>
                  <a:pt x="3824002" y="2979611"/>
                </a:lnTo>
                <a:lnTo>
                  <a:pt x="3828669" y="2974943"/>
                </a:lnTo>
                <a:lnTo>
                  <a:pt x="3838004" y="2970276"/>
                </a:lnTo>
                <a:lnTo>
                  <a:pt x="3833336" y="2970276"/>
                </a:lnTo>
                <a:lnTo>
                  <a:pt x="3824002" y="2965609"/>
                </a:lnTo>
                <a:lnTo>
                  <a:pt x="3824002" y="2956179"/>
                </a:lnTo>
                <a:lnTo>
                  <a:pt x="3819335" y="2946749"/>
                </a:lnTo>
                <a:lnTo>
                  <a:pt x="3814667" y="2937415"/>
                </a:lnTo>
                <a:lnTo>
                  <a:pt x="3810000" y="2927985"/>
                </a:lnTo>
                <a:lnTo>
                  <a:pt x="3805333" y="2923318"/>
                </a:lnTo>
                <a:lnTo>
                  <a:pt x="3800475" y="2923318"/>
                </a:lnTo>
                <a:lnTo>
                  <a:pt x="3800475" y="2918651"/>
                </a:lnTo>
                <a:lnTo>
                  <a:pt x="3805142" y="2913983"/>
                </a:lnTo>
                <a:lnTo>
                  <a:pt x="3809810" y="2913983"/>
                </a:lnTo>
                <a:lnTo>
                  <a:pt x="3809810" y="2909316"/>
                </a:lnTo>
                <a:lnTo>
                  <a:pt x="3805142" y="2904649"/>
                </a:lnTo>
                <a:lnTo>
                  <a:pt x="3800475" y="2904649"/>
                </a:lnTo>
                <a:lnTo>
                  <a:pt x="3800475" y="2899982"/>
                </a:lnTo>
                <a:lnTo>
                  <a:pt x="3795808" y="2895314"/>
                </a:lnTo>
                <a:lnTo>
                  <a:pt x="3791141" y="2890647"/>
                </a:lnTo>
                <a:lnTo>
                  <a:pt x="3791141" y="2890647"/>
                </a:lnTo>
                <a:lnTo>
                  <a:pt x="3795808" y="2881313"/>
                </a:lnTo>
                <a:lnTo>
                  <a:pt x="3795808" y="2881313"/>
                </a:lnTo>
                <a:lnTo>
                  <a:pt x="3791141" y="2876645"/>
                </a:lnTo>
                <a:lnTo>
                  <a:pt x="3781711" y="2876645"/>
                </a:lnTo>
                <a:lnTo>
                  <a:pt x="3781711" y="2871978"/>
                </a:lnTo>
                <a:lnTo>
                  <a:pt x="3777044" y="2862548"/>
                </a:lnTo>
                <a:lnTo>
                  <a:pt x="3767709" y="2857881"/>
                </a:lnTo>
                <a:lnTo>
                  <a:pt x="3758374" y="2848547"/>
                </a:lnTo>
                <a:lnTo>
                  <a:pt x="3749040" y="2848547"/>
                </a:lnTo>
                <a:lnTo>
                  <a:pt x="3739706" y="2853214"/>
                </a:lnTo>
                <a:lnTo>
                  <a:pt x="3739706" y="2853214"/>
                </a:lnTo>
                <a:lnTo>
                  <a:pt x="3744373" y="2853214"/>
                </a:lnTo>
                <a:lnTo>
                  <a:pt x="3753707" y="2857881"/>
                </a:lnTo>
                <a:lnTo>
                  <a:pt x="3758374" y="2871978"/>
                </a:lnTo>
                <a:lnTo>
                  <a:pt x="3763042" y="2886075"/>
                </a:lnTo>
                <a:lnTo>
                  <a:pt x="3758374" y="2895410"/>
                </a:lnTo>
                <a:lnTo>
                  <a:pt x="3758374" y="2895410"/>
                </a:lnTo>
                <a:lnTo>
                  <a:pt x="3763042" y="2895410"/>
                </a:lnTo>
                <a:lnTo>
                  <a:pt x="3767709" y="2900077"/>
                </a:lnTo>
                <a:lnTo>
                  <a:pt x="3772376" y="2900077"/>
                </a:lnTo>
                <a:lnTo>
                  <a:pt x="3772376" y="2914174"/>
                </a:lnTo>
                <a:lnTo>
                  <a:pt x="3772376" y="2918841"/>
                </a:lnTo>
                <a:lnTo>
                  <a:pt x="3763042" y="2923508"/>
                </a:lnTo>
                <a:lnTo>
                  <a:pt x="3753707" y="2923508"/>
                </a:lnTo>
                <a:lnTo>
                  <a:pt x="3749040" y="2918841"/>
                </a:lnTo>
                <a:lnTo>
                  <a:pt x="3753707" y="2918841"/>
                </a:lnTo>
                <a:lnTo>
                  <a:pt x="3763042" y="2914174"/>
                </a:lnTo>
                <a:lnTo>
                  <a:pt x="3767709" y="2914174"/>
                </a:lnTo>
                <a:lnTo>
                  <a:pt x="3763042" y="2914174"/>
                </a:lnTo>
                <a:lnTo>
                  <a:pt x="3749040" y="2904839"/>
                </a:lnTo>
                <a:lnTo>
                  <a:pt x="3744373" y="2895410"/>
                </a:lnTo>
                <a:lnTo>
                  <a:pt x="3744373" y="2890742"/>
                </a:lnTo>
                <a:lnTo>
                  <a:pt x="3744373" y="2881408"/>
                </a:lnTo>
                <a:lnTo>
                  <a:pt x="3735038" y="2872073"/>
                </a:lnTo>
                <a:lnTo>
                  <a:pt x="3725704" y="2857976"/>
                </a:lnTo>
                <a:lnTo>
                  <a:pt x="3725704" y="2848642"/>
                </a:lnTo>
                <a:lnTo>
                  <a:pt x="3730371" y="2839307"/>
                </a:lnTo>
                <a:lnTo>
                  <a:pt x="3730371" y="2834640"/>
                </a:lnTo>
                <a:lnTo>
                  <a:pt x="3739706" y="2839307"/>
                </a:lnTo>
                <a:lnTo>
                  <a:pt x="3744373" y="2843974"/>
                </a:lnTo>
                <a:lnTo>
                  <a:pt x="3749040" y="2839307"/>
                </a:lnTo>
                <a:lnTo>
                  <a:pt x="3749040" y="2839307"/>
                </a:lnTo>
                <a:lnTo>
                  <a:pt x="3753707" y="2834640"/>
                </a:lnTo>
                <a:lnTo>
                  <a:pt x="3758374" y="2834640"/>
                </a:lnTo>
                <a:lnTo>
                  <a:pt x="3767709" y="2834640"/>
                </a:lnTo>
                <a:lnTo>
                  <a:pt x="3777044" y="2844070"/>
                </a:lnTo>
                <a:lnTo>
                  <a:pt x="3781711" y="2848737"/>
                </a:lnTo>
                <a:lnTo>
                  <a:pt x="3786378" y="2853404"/>
                </a:lnTo>
                <a:lnTo>
                  <a:pt x="3795713" y="2862739"/>
                </a:lnTo>
                <a:lnTo>
                  <a:pt x="3805047" y="2872169"/>
                </a:lnTo>
                <a:lnTo>
                  <a:pt x="3805047" y="2876836"/>
                </a:lnTo>
                <a:lnTo>
                  <a:pt x="3809714" y="2881503"/>
                </a:lnTo>
                <a:lnTo>
                  <a:pt x="3814382" y="2886170"/>
                </a:lnTo>
                <a:lnTo>
                  <a:pt x="3814382" y="2890838"/>
                </a:lnTo>
                <a:lnTo>
                  <a:pt x="3819049" y="2895505"/>
                </a:lnTo>
                <a:lnTo>
                  <a:pt x="3828383" y="2890838"/>
                </a:lnTo>
                <a:lnTo>
                  <a:pt x="3828383" y="2876741"/>
                </a:lnTo>
                <a:lnTo>
                  <a:pt x="3819049" y="2853309"/>
                </a:lnTo>
                <a:lnTo>
                  <a:pt x="3800285" y="2829878"/>
                </a:lnTo>
                <a:lnTo>
                  <a:pt x="3781520" y="2806446"/>
                </a:lnTo>
                <a:lnTo>
                  <a:pt x="3762756" y="2783015"/>
                </a:lnTo>
                <a:lnTo>
                  <a:pt x="3748754" y="2764250"/>
                </a:lnTo>
                <a:lnTo>
                  <a:pt x="3739420" y="2745486"/>
                </a:lnTo>
                <a:lnTo>
                  <a:pt x="3734753" y="2726722"/>
                </a:lnTo>
                <a:lnTo>
                  <a:pt x="3730085" y="2717387"/>
                </a:lnTo>
                <a:lnTo>
                  <a:pt x="3720751" y="2712720"/>
                </a:lnTo>
                <a:lnTo>
                  <a:pt x="3706654" y="2703386"/>
                </a:lnTo>
                <a:lnTo>
                  <a:pt x="3683222" y="2679954"/>
                </a:lnTo>
                <a:lnTo>
                  <a:pt x="3659791" y="2642426"/>
                </a:lnTo>
                <a:lnTo>
                  <a:pt x="3631692" y="2590800"/>
                </a:lnTo>
                <a:lnTo>
                  <a:pt x="3622358" y="2562606"/>
                </a:lnTo>
                <a:lnTo>
                  <a:pt x="3608261" y="2543842"/>
                </a:lnTo>
                <a:lnTo>
                  <a:pt x="3594164" y="2506313"/>
                </a:lnTo>
                <a:lnTo>
                  <a:pt x="3584829" y="2478120"/>
                </a:lnTo>
                <a:lnTo>
                  <a:pt x="3580162" y="2459355"/>
                </a:lnTo>
                <a:lnTo>
                  <a:pt x="3575495" y="2435924"/>
                </a:lnTo>
                <a:lnTo>
                  <a:pt x="3570828" y="2403062"/>
                </a:lnTo>
                <a:lnTo>
                  <a:pt x="3566160" y="2365534"/>
                </a:lnTo>
                <a:lnTo>
                  <a:pt x="3570828" y="2328005"/>
                </a:lnTo>
                <a:lnTo>
                  <a:pt x="3575495" y="2299811"/>
                </a:lnTo>
                <a:lnTo>
                  <a:pt x="3594259" y="2252853"/>
                </a:lnTo>
                <a:lnTo>
                  <a:pt x="3617690" y="2215325"/>
                </a:lnTo>
                <a:lnTo>
                  <a:pt x="3641122" y="2187226"/>
                </a:lnTo>
                <a:lnTo>
                  <a:pt x="3655219" y="2177796"/>
                </a:lnTo>
                <a:lnTo>
                  <a:pt x="3664553" y="2173129"/>
                </a:lnTo>
                <a:lnTo>
                  <a:pt x="3678650" y="2168462"/>
                </a:lnTo>
                <a:lnTo>
                  <a:pt x="3692747" y="2154365"/>
                </a:lnTo>
                <a:lnTo>
                  <a:pt x="3706749" y="2144935"/>
                </a:lnTo>
                <a:lnTo>
                  <a:pt x="3720846" y="2140268"/>
                </a:lnTo>
                <a:lnTo>
                  <a:pt x="3730181" y="2135600"/>
                </a:lnTo>
                <a:lnTo>
                  <a:pt x="3734848" y="2130933"/>
                </a:lnTo>
                <a:lnTo>
                  <a:pt x="3744182" y="2126266"/>
                </a:lnTo>
                <a:lnTo>
                  <a:pt x="3748849" y="2135600"/>
                </a:lnTo>
                <a:lnTo>
                  <a:pt x="3744182" y="2140268"/>
                </a:lnTo>
                <a:lnTo>
                  <a:pt x="3734848" y="2149697"/>
                </a:lnTo>
                <a:lnTo>
                  <a:pt x="3711416" y="2168462"/>
                </a:lnTo>
                <a:lnTo>
                  <a:pt x="3683318" y="2196656"/>
                </a:lnTo>
                <a:lnTo>
                  <a:pt x="3664553" y="2220087"/>
                </a:lnTo>
                <a:lnTo>
                  <a:pt x="3659886" y="2229517"/>
                </a:lnTo>
                <a:lnTo>
                  <a:pt x="3655219" y="2234184"/>
                </a:lnTo>
                <a:lnTo>
                  <a:pt x="3650552" y="2248281"/>
                </a:lnTo>
                <a:lnTo>
                  <a:pt x="3641217" y="2248281"/>
                </a:lnTo>
                <a:lnTo>
                  <a:pt x="3641217" y="2243614"/>
                </a:lnTo>
                <a:lnTo>
                  <a:pt x="3636550" y="2234184"/>
                </a:lnTo>
                <a:lnTo>
                  <a:pt x="3631883" y="2234184"/>
                </a:lnTo>
                <a:lnTo>
                  <a:pt x="3627215" y="2238851"/>
                </a:lnTo>
                <a:lnTo>
                  <a:pt x="3622548" y="2252948"/>
                </a:lnTo>
                <a:lnTo>
                  <a:pt x="3613214" y="2271713"/>
                </a:lnTo>
                <a:lnTo>
                  <a:pt x="3613214" y="2285810"/>
                </a:lnTo>
                <a:lnTo>
                  <a:pt x="3617881" y="2290477"/>
                </a:lnTo>
                <a:lnTo>
                  <a:pt x="3613214" y="2290477"/>
                </a:lnTo>
                <a:lnTo>
                  <a:pt x="3608546" y="2285810"/>
                </a:lnTo>
                <a:lnTo>
                  <a:pt x="3608546" y="2295239"/>
                </a:lnTo>
                <a:lnTo>
                  <a:pt x="3603879" y="2309336"/>
                </a:lnTo>
                <a:lnTo>
                  <a:pt x="3603879" y="2309336"/>
                </a:lnTo>
                <a:lnTo>
                  <a:pt x="3608546" y="2304669"/>
                </a:lnTo>
                <a:lnTo>
                  <a:pt x="3617881" y="2304669"/>
                </a:lnTo>
                <a:lnTo>
                  <a:pt x="3622548" y="2314099"/>
                </a:lnTo>
                <a:lnTo>
                  <a:pt x="3617881" y="2318766"/>
                </a:lnTo>
                <a:lnTo>
                  <a:pt x="3613214" y="2318766"/>
                </a:lnTo>
                <a:lnTo>
                  <a:pt x="3603879" y="2323433"/>
                </a:lnTo>
                <a:lnTo>
                  <a:pt x="3594545" y="2328101"/>
                </a:lnTo>
                <a:lnTo>
                  <a:pt x="3589878" y="2342198"/>
                </a:lnTo>
                <a:lnTo>
                  <a:pt x="3599212" y="2346865"/>
                </a:lnTo>
                <a:lnTo>
                  <a:pt x="3603879" y="2351532"/>
                </a:lnTo>
                <a:lnTo>
                  <a:pt x="3599212" y="2351532"/>
                </a:lnTo>
                <a:lnTo>
                  <a:pt x="3594545" y="2356199"/>
                </a:lnTo>
                <a:lnTo>
                  <a:pt x="3599212" y="2356199"/>
                </a:lnTo>
                <a:lnTo>
                  <a:pt x="3603879" y="2360867"/>
                </a:lnTo>
                <a:lnTo>
                  <a:pt x="3599212" y="2360867"/>
                </a:lnTo>
                <a:lnTo>
                  <a:pt x="3594545" y="2370201"/>
                </a:lnTo>
                <a:lnTo>
                  <a:pt x="3599212" y="2374868"/>
                </a:lnTo>
                <a:lnTo>
                  <a:pt x="3599212" y="2379536"/>
                </a:lnTo>
                <a:lnTo>
                  <a:pt x="3608546" y="2379536"/>
                </a:lnTo>
                <a:lnTo>
                  <a:pt x="3613214" y="2379536"/>
                </a:lnTo>
                <a:lnTo>
                  <a:pt x="3617881" y="2384203"/>
                </a:lnTo>
                <a:lnTo>
                  <a:pt x="3617881" y="2393537"/>
                </a:lnTo>
                <a:lnTo>
                  <a:pt x="3622548" y="2407634"/>
                </a:lnTo>
                <a:lnTo>
                  <a:pt x="3627215" y="2435733"/>
                </a:lnTo>
                <a:lnTo>
                  <a:pt x="3631883" y="2445163"/>
                </a:lnTo>
                <a:lnTo>
                  <a:pt x="3631883" y="2449830"/>
                </a:lnTo>
                <a:lnTo>
                  <a:pt x="3636550" y="2459165"/>
                </a:lnTo>
                <a:lnTo>
                  <a:pt x="3636550" y="2477929"/>
                </a:lnTo>
                <a:lnTo>
                  <a:pt x="3641217" y="2492026"/>
                </a:lnTo>
                <a:lnTo>
                  <a:pt x="3641217" y="2496693"/>
                </a:lnTo>
                <a:lnTo>
                  <a:pt x="3645884" y="2501360"/>
                </a:lnTo>
                <a:lnTo>
                  <a:pt x="3650552" y="2510790"/>
                </a:lnTo>
                <a:lnTo>
                  <a:pt x="3655219" y="2524887"/>
                </a:lnTo>
                <a:lnTo>
                  <a:pt x="3659886" y="2534222"/>
                </a:lnTo>
                <a:lnTo>
                  <a:pt x="3664553" y="2543651"/>
                </a:lnTo>
                <a:lnTo>
                  <a:pt x="3669221" y="2548319"/>
                </a:lnTo>
                <a:lnTo>
                  <a:pt x="3669221" y="2552986"/>
                </a:lnTo>
                <a:lnTo>
                  <a:pt x="3669221" y="2562320"/>
                </a:lnTo>
                <a:lnTo>
                  <a:pt x="3673888" y="2562320"/>
                </a:lnTo>
                <a:lnTo>
                  <a:pt x="3678555" y="2571655"/>
                </a:lnTo>
                <a:lnTo>
                  <a:pt x="3692652" y="2595086"/>
                </a:lnTo>
                <a:lnTo>
                  <a:pt x="3701987" y="2613851"/>
                </a:lnTo>
                <a:lnTo>
                  <a:pt x="3706654" y="2618518"/>
                </a:lnTo>
                <a:lnTo>
                  <a:pt x="3711321" y="2623185"/>
                </a:lnTo>
                <a:lnTo>
                  <a:pt x="3720751" y="2637282"/>
                </a:lnTo>
                <a:lnTo>
                  <a:pt x="3730085" y="2651379"/>
                </a:lnTo>
                <a:lnTo>
                  <a:pt x="3734753" y="2656046"/>
                </a:lnTo>
                <a:lnTo>
                  <a:pt x="3744087" y="2665381"/>
                </a:lnTo>
                <a:lnTo>
                  <a:pt x="3748754" y="2674811"/>
                </a:lnTo>
                <a:lnTo>
                  <a:pt x="3753422" y="2679478"/>
                </a:lnTo>
                <a:lnTo>
                  <a:pt x="3762756" y="2684145"/>
                </a:lnTo>
                <a:lnTo>
                  <a:pt x="3767423" y="2688812"/>
                </a:lnTo>
                <a:lnTo>
                  <a:pt x="3772091" y="2693480"/>
                </a:lnTo>
                <a:lnTo>
                  <a:pt x="3772091" y="2698147"/>
                </a:lnTo>
                <a:lnTo>
                  <a:pt x="3781425" y="2693480"/>
                </a:lnTo>
                <a:lnTo>
                  <a:pt x="3804857" y="2698147"/>
                </a:lnTo>
                <a:lnTo>
                  <a:pt x="3814191" y="2702814"/>
                </a:lnTo>
                <a:lnTo>
                  <a:pt x="3814191" y="2707481"/>
                </a:lnTo>
                <a:lnTo>
                  <a:pt x="3814191" y="2712149"/>
                </a:lnTo>
                <a:lnTo>
                  <a:pt x="3809524" y="2712149"/>
                </a:lnTo>
                <a:lnTo>
                  <a:pt x="3800189" y="2707481"/>
                </a:lnTo>
                <a:lnTo>
                  <a:pt x="3800189" y="2712149"/>
                </a:lnTo>
                <a:lnTo>
                  <a:pt x="3795522" y="2712149"/>
                </a:lnTo>
                <a:lnTo>
                  <a:pt x="3790855" y="2712149"/>
                </a:lnTo>
                <a:lnTo>
                  <a:pt x="3786188" y="2712149"/>
                </a:lnTo>
                <a:lnTo>
                  <a:pt x="3786188" y="2716816"/>
                </a:lnTo>
                <a:lnTo>
                  <a:pt x="3795522" y="2726150"/>
                </a:lnTo>
                <a:lnTo>
                  <a:pt x="3809524" y="2744915"/>
                </a:lnTo>
                <a:lnTo>
                  <a:pt x="3823621" y="2759012"/>
                </a:lnTo>
                <a:lnTo>
                  <a:pt x="3832955" y="2773109"/>
                </a:lnTo>
                <a:lnTo>
                  <a:pt x="3832955" y="2777776"/>
                </a:lnTo>
                <a:lnTo>
                  <a:pt x="3828288" y="2777776"/>
                </a:lnTo>
                <a:lnTo>
                  <a:pt x="3823621" y="2777776"/>
                </a:lnTo>
                <a:lnTo>
                  <a:pt x="3828288" y="2787110"/>
                </a:lnTo>
                <a:lnTo>
                  <a:pt x="3847053" y="2796445"/>
                </a:lnTo>
                <a:lnTo>
                  <a:pt x="3856387" y="2801112"/>
                </a:lnTo>
                <a:lnTo>
                  <a:pt x="3847053" y="2791778"/>
                </a:lnTo>
                <a:lnTo>
                  <a:pt x="3842385" y="2782443"/>
                </a:lnTo>
                <a:lnTo>
                  <a:pt x="3837718" y="2777776"/>
                </a:lnTo>
                <a:lnTo>
                  <a:pt x="3842385" y="2777776"/>
                </a:lnTo>
                <a:lnTo>
                  <a:pt x="3847053" y="2782443"/>
                </a:lnTo>
                <a:lnTo>
                  <a:pt x="3851720" y="2787110"/>
                </a:lnTo>
                <a:lnTo>
                  <a:pt x="3861054" y="2787110"/>
                </a:lnTo>
                <a:lnTo>
                  <a:pt x="3865721" y="2787110"/>
                </a:lnTo>
                <a:lnTo>
                  <a:pt x="3865721" y="2791778"/>
                </a:lnTo>
                <a:lnTo>
                  <a:pt x="3861054" y="2791778"/>
                </a:lnTo>
                <a:lnTo>
                  <a:pt x="3861054" y="2796445"/>
                </a:lnTo>
                <a:lnTo>
                  <a:pt x="3875151" y="2801112"/>
                </a:lnTo>
                <a:lnTo>
                  <a:pt x="3879818" y="2796445"/>
                </a:lnTo>
                <a:lnTo>
                  <a:pt x="3879818" y="2801112"/>
                </a:lnTo>
                <a:lnTo>
                  <a:pt x="3875151" y="2805779"/>
                </a:lnTo>
                <a:lnTo>
                  <a:pt x="3879818" y="2810447"/>
                </a:lnTo>
                <a:lnTo>
                  <a:pt x="3884486" y="2819781"/>
                </a:lnTo>
                <a:lnTo>
                  <a:pt x="3893820" y="2819781"/>
                </a:lnTo>
                <a:lnTo>
                  <a:pt x="3903155" y="2824448"/>
                </a:lnTo>
                <a:lnTo>
                  <a:pt x="3912489" y="2824448"/>
                </a:lnTo>
                <a:lnTo>
                  <a:pt x="3917156" y="2829116"/>
                </a:lnTo>
                <a:lnTo>
                  <a:pt x="3917156" y="2829116"/>
                </a:lnTo>
                <a:lnTo>
                  <a:pt x="3921824" y="2829116"/>
                </a:lnTo>
                <a:lnTo>
                  <a:pt x="3926491" y="2833783"/>
                </a:lnTo>
                <a:lnTo>
                  <a:pt x="3935825" y="2838450"/>
                </a:lnTo>
                <a:lnTo>
                  <a:pt x="3945160" y="2843117"/>
                </a:lnTo>
                <a:lnTo>
                  <a:pt x="3954495" y="2843117"/>
                </a:lnTo>
                <a:lnTo>
                  <a:pt x="3954495" y="2838450"/>
                </a:lnTo>
                <a:lnTo>
                  <a:pt x="3963829" y="2829020"/>
                </a:lnTo>
                <a:lnTo>
                  <a:pt x="3977926" y="2814923"/>
                </a:lnTo>
                <a:lnTo>
                  <a:pt x="3996690" y="2800826"/>
                </a:lnTo>
                <a:lnTo>
                  <a:pt x="4015454" y="2786729"/>
                </a:lnTo>
                <a:lnTo>
                  <a:pt x="4029551" y="2772632"/>
                </a:lnTo>
                <a:lnTo>
                  <a:pt x="4038886" y="2767965"/>
                </a:lnTo>
                <a:lnTo>
                  <a:pt x="4043553" y="2763298"/>
                </a:lnTo>
                <a:lnTo>
                  <a:pt x="4062317" y="2753963"/>
                </a:lnTo>
                <a:lnTo>
                  <a:pt x="4081082" y="2744629"/>
                </a:lnTo>
                <a:lnTo>
                  <a:pt x="4090416" y="2739962"/>
                </a:lnTo>
                <a:lnTo>
                  <a:pt x="4099751" y="2730532"/>
                </a:lnTo>
                <a:lnTo>
                  <a:pt x="4118515" y="2725865"/>
                </a:lnTo>
                <a:lnTo>
                  <a:pt x="4156043" y="2721197"/>
                </a:lnTo>
                <a:lnTo>
                  <a:pt x="4170140" y="2721197"/>
                </a:lnTo>
                <a:lnTo>
                  <a:pt x="4188905" y="2716530"/>
                </a:lnTo>
                <a:lnTo>
                  <a:pt x="4235768" y="2711863"/>
                </a:lnTo>
                <a:lnTo>
                  <a:pt x="4277964" y="2711863"/>
                </a:lnTo>
                <a:lnTo>
                  <a:pt x="4310730" y="2711863"/>
                </a:lnTo>
                <a:lnTo>
                  <a:pt x="4334161" y="2716530"/>
                </a:lnTo>
                <a:lnTo>
                  <a:pt x="4357592" y="2721197"/>
                </a:lnTo>
                <a:lnTo>
                  <a:pt x="4385691" y="2739962"/>
                </a:lnTo>
                <a:lnTo>
                  <a:pt x="4404456" y="2758726"/>
                </a:lnTo>
                <a:lnTo>
                  <a:pt x="4418553" y="2777490"/>
                </a:lnTo>
                <a:lnTo>
                  <a:pt x="4418553" y="2782157"/>
                </a:lnTo>
                <a:lnTo>
                  <a:pt x="4413885" y="2782157"/>
                </a:lnTo>
                <a:lnTo>
                  <a:pt x="4404551" y="2777490"/>
                </a:lnTo>
                <a:lnTo>
                  <a:pt x="4385787" y="2772823"/>
                </a:lnTo>
                <a:lnTo>
                  <a:pt x="4362355" y="2768156"/>
                </a:lnTo>
                <a:lnTo>
                  <a:pt x="4334256" y="2763488"/>
                </a:lnTo>
                <a:lnTo>
                  <a:pt x="4310825" y="2763488"/>
                </a:lnTo>
                <a:lnTo>
                  <a:pt x="4287393" y="2768156"/>
                </a:lnTo>
                <a:lnTo>
                  <a:pt x="4254627" y="2768156"/>
                </a:lnTo>
                <a:lnTo>
                  <a:pt x="4217099" y="2772823"/>
                </a:lnTo>
                <a:lnTo>
                  <a:pt x="4193667" y="2772823"/>
                </a:lnTo>
                <a:lnTo>
                  <a:pt x="4174903" y="2777490"/>
                </a:lnTo>
                <a:lnTo>
                  <a:pt x="4151471" y="2777490"/>
                </a:lnTo>
                <a:lnTo>
                  <a:pt x="4142137" y="2782157"/>
                </a:lnTo>
                <a:lnTo>
                  <a:pt x="4137470" y="2786824"/>
                </a:lnTo>
                <a:lnTo>
                  <a:pt x="4137470" y="2791492"/>
                </a:lnTo>
                <a:lnTo>
                  <a:pt x="4128135" y="2786824"/>
                </a:lnTo>
                <a:lnTo>
                  <a:pt x="4114038" y="2791492"/>
                </a:lnTo>
                <a:lnTo>
                  <a:pt x="4095274" y="2800826"/>
                </a:lnTo>
                <a:lnTo>
                  <a:pt x="4076510" y="2814923"/>
                </a:lnTo>
                <a:lnTo>
                  <a:pt x="4057745" y="2829020"/>
                </a:lnTo>
                <a:lnTo>
                  <a:pt x="4043648" y="2833688"/>
                </a:lnTo>
                <a:lnTo>
                  <a:pt x="4038981" y="2838355"/>
                </a:lnTo>
                <a:lnTo>
                  <a:pt x="4034314" y="2843022"/>
                </a:lnTo>
                <a:lnTo>
                  <a:pt x="4029647" y="2843022"/>
                </a:lnTo>
                <a:lnTo>
                  <a:pt x="4020312" y="2847689"/>
                </a:lnTo>
                <a:lnTo>
                  <a:pt x="4015645" y="2852357"/>
                </a:lnTo>
                <a:lnTo>
                  <a:pt x="4010978" y="2861691"/>
                </a:lnTo>
                <a:lnTo>
                  <a:pt x="4006310" y="2861691"/>
                </a:lnTo>
                <a:lnTo>
                  <a:pt x="4006310" y="2871121"/>
                </a:lnTo>
                <a:lnTo>
                  <a:pt x="4001643" y="2880455"/>
                </a:lnTo>
                <a:lnTo>
                  <a:pt x="3992309" y="2885123"/>
                </a:lnTo>
                <a:lnTo>
                  <a:pt x="3982974" y="2894457"/>
                </a:lnTo>
                <a:lnTo>
                  <a:pt x="3978307" y="2894457"/>
                </a:lnTo>
                <a:lnTo>
                  <a:pt x="3968972" y="2889790"/>
                </a:lnTo>
                <a:lnTo>
                  <a:pt x="3959638" y="2880455"/>
                </a:lnTo>
                <a:lnTo>
                  <a:pt x="3950303" y="2871121"/>
                </a:lnTo>
                <a:lnTo>
                  <a:pt x="3940969" y="2861691"/>
                </a:lnTo>
                <a:lnTo>
                  <a:pt x="3912870" y="2842927"/>
                </a:lnTo>
                <a:lnTo>
                  <a:pt x="3884771" y="2833497"/>
                </a:lnTo>
                <a:lnTo>
                  <a:pt x="3875437" y="2828830"/>
                </a:lnTo>
                <a:lnTo>
                  <a:pt x="3870770" y="2828830"/>
                </a:lnTo>
                <a:lnTo>
                  <a:pt x="3866103" y="2828830"/>
                </a:lnTo>
                <a:lnTo>
                  <a:pt x="3870770" y="2824163"/>
                </a:lnTo>
                <a:lnTo>
                  <a:pt x="3875437" y="2819495"/>
                </a:lnTo>
                <a:lnTo>
                  <a:pt x="3866103" y="2819495"/>
                </a:lnTo>
                <a:lnTo>
                  <a:pt x="3856768" y="2824163"/>
                </a:lnTo>
                <a:lnTo>
                  <a:pt x="3856768" y="2819495"/>
                </a:lnTo>
                <a:lnTo>
                  <a:pt x="3856768" y="2810161"/>
                </a:lnTo>
                <a:lnTo>
                  <a:pt x="3852101" y="2810161"/>
                </a:lnTo>
                <a:lnTo>
                  <a:pt x="3842766" y="2814828"/>
                </a:lnTo>
                <a:lnTo>
                  <a:pt x="3842766" y="2810161"/>
                </a:lnTo>
                <a:lnTo>
                  <a:pt x="3838099" y="2800731"/>
                </a:lnTo>
                <a:lnTo>
                  <a:pt x="3833432" y="2796064"/>
                </a:lnTo>
                <a:lnTo>
                  <a:pt x="3828764" y="2791397"/>
                </a:lnTo>
                <a:lnTo>
                  <a:pt x="3828764" y="2800731"/>
                </a:lnTo>
                <a:lnTo>
                  <a:pt x="3828764" y="2810161"/>
                </a:lnTo>
                <a:lnTo>
                  <a:pt x="3828764" y="2810161"/>
                </a:lnTo>
                <a:lnTo>
                  <a:pt x="3838099" y="2814828"/>
                </a:lnTo>
                <a:lnTo>
                  <a:pt x="3852196" y="2828925"/>
                </a:lnTo>
                <a:lnTo>
                  <a:pt x="3870960" y="2847689"/>
                </a:lnTo>
                <a:lnTo>
                  <a:pt x="3880295" y="2852357"/>
                </a:lnTo>
                <a:lnTo>
                  <a:pt x="3889629" y="2857024"/>
                </a:lnTo>
                <a:lnTo>
                  <a:pt x="3903726" y="2866358"/>
                </a:lnTo>
                <a:lnTo>
                  <a:pt x="3931825" y="2889790"/>
                </a:lnTo>
                <a:lnTo>
                  <a:pt x="3936492" y="2899124"/>
                </a:lnTo>
                <a:lnTo>
                  <a:pt x="3941159" y="2903791"/>
                </a:lnTo>
                <a:lnTo>
                  <a:pt x="3941159" y="2908459"/>
                </a:lnTo>
                <a:lnTo>
                  <a:pt x="3955256" y="2927223"/>
                </a:lnTo>
                <a:lnTo>
                  <a:pt x="3974021" y="2945987"/>
                </a:lnTo>
                <a:lnTo>
                  <a:pt x="3992785" y="2969419"/>
                </a:lnTo>
                <a:lnTo>
                  <a:pt x="4011549" y="2988183"/>
                </a:lnTo>
                <a:lnTo>
                  <a:pt x="4030313" y="3002280"/>
                </a:lnTo>
                <a:lnTo>
                  <a:pt x="4058412" y="3021045"/>
                </a:lnTo>
                <a:lnTo>
                  <a:pt x="4077176" y="3049143"/>
                </a:lnTo>
                <a:lnTo>
                  <a:pt x="4081844" y="3058573"/>
                </a:lnTo>
                <a:lnTo>
                  <a:pt x="4091178" y="3068003"/>
                </a:lnTo>
                <a:lnTo>
                  <a:pt x="4100513" y="3072670"/>
                </a:lnTo>
                <a:lnTo>
                  <a:pt x="4114610" y="3086767"/>
                </a:lnTo>
                <a:lnTo>
                  <a:pt x="4128707" y="3100864"/>
                </a:lnTo>
                <a:lnTo>
                  <a:pt x="4138041" y="3114961"/>
                </a:lnTo>
                <a:lnTo>
                  <a:pt x="4147376" y="3119628"/>
                </a:lnTo>
                <a:lnTo>
                  <a:pt x="4156710" y="3129058"/>
                </a:lnTo>
                <a:lnTo>
                  <a:pt x="4180141" y="3147822"/>
                </a:lnTo>
                <a:lnTo>
                  <a:pt x="4198906" y="3161919"/>
                </a:lnTo>
                <a:lnTo>
                  <a:pt x="4208240" y="3166586"/>
                </a:lnTo>
                <a:lnTo>
                  <a:pt x="4208240" y="3171254"/>
                </a:lnTo>
                <a:lnTo>
                  <a:pt x="4203573" y="3175921"/>
                </a:lnTo>
                <a:lnTo>
                  <a:pt x="4189476" y="3171254"/>
                </a:lnTo>
                <a:lnTo>
                  <a:pt x="4166045" y="3157157"/>
                </a:lnTo>
                <a:lnTo>
                  <a:pt x="4147280" y="3147727"/>
                </a:lnTo>
                <a:lnTo>
                  <a:pt x="4137946" y="3138392"/>
                </a:lnTo>
                <a:lnTo>
                  <a:pt x="4133279" y="3133725"/>
                </a:lnTo>
                <a:lnTo>
                  <a:pt x="4123944" y="3129058"/>
                </a:lnTo>
                <a:lnTo>
                  <a:pt x="4109847" y="3133725"/>
                </a:lnTo>
                <a:lnTo>
                  <a:pt x="4105180" y="3143155"/>
                </a:lnTo>
                <a:lnTo>
                  <a:pt x="4105180" y="3147822"/>
                </a:lnTo>
                <a:lnTo>
                  <a:pt x="4095845" y="3152489"/>
                </a:lnTo>
                <a:lnTo>
                  <a:pt x="4081748" y="3152489"/>
                </a:lnTo>
                <a:lnTo>
                  <a:pt x="4067651" y="3157157"/>
                </a:lnTo>
                <a:lnTo>
                  <a:pt x="4048887" y="3157157"/>
                </a:lnTo>
                <a:lnTo>
                  <a:pt x="4020788" y="3157157"/>
                </a:lnTo>
                <a:lnTo>
                  <a:pt x="3973925" y="3157157"/>
                </a:lnTo>
                <a:lnTo>
                  <a:pt x="3945827" y="3157157"/>
                </a:lnTo>
                <a:lnTo>
                  <a:pt x="3917728" y="3157157"/>
                </a:lnTo>
                <a:lnTo>
                  <a:pt x="3894296" y="3152489"/>
                </a:lnTo>
                <a:lnTo>
                  <a:pt x="3875532" y="3147822"/>
                </a:lnTo>
                <a:lnTo>
                  <a:pt x="3852101" y="3147822"/>
                </a:lnTo>
                <a:lnTo>
                  <a:pt x="3833336" y="3143155"/>
                </a:lnTo>
                <a:lnTo>
                  <a:pt x="3814572" y="3138488"/>
                </a:lnTo>
                <a:lnTo>
                  <a:pt x="3786473" y="3138488"/>
                </a:lnTo>
                <a:lnTo>
                  <a:pt x="3777044" y="3133820"/>
                </a:lnTo>
                <a:lnTo>
                  <a:pt x="3772376" y="3133820"/>
                </a:lnTo>
                <a:lnTo>
                  <a:pt x="3767709" y="3133820"/>
                </a:lnTo>
                <a:lnTo>
                  <a:pt x="3758374" y="3133820"/>
                </a:lnTo>
                <a:lnTo>
                  <a:pt x="3734943" y="3138488"/>
                </a:lnTo>
                <a:lnTo>
                  <a:pt x="3702177" y="3143155"/>
                </a:lnTo>
                <a:lnTo>
                  <a:pt x="3674078" y="3147822"/>
                </a:lnTo>
                <a:lnTo>
                  <a:pt x="3645980" y="3152489"/>
                </a:lnTo>
                <a:lnTo>
                  <a:pt x="3636645" y="3152489"/>
                </a:lnTo>
                <a:lnTo>
                  <a:pt x="3627311" y="3152489"/>
                </a:lnTo>
                <a:lnTo>
                  <a:pt x="3608546" y="3161919"/>
                </a:lnTo>
                <a:lnTo>
                  <a:pt x="3599212" y="3166586"/>
                </a:lnTo>
                <a:lnTo>
                  <a:pt x="3594545" y="3171254"/>
                </a:lnTo>
                <a:lnTo>
                  <a:pt x="3594545" y="3171254"/>
                </a:lnTo>
                <a:lnTo>
                  <a:pt x="3603879" y="3175921"/>
                </a:lnTo>
                <a:lnTo>
                  <a:pt x="3608546" y="3180588"/>
                </a:lnTo>
                <a:lnTo>
                  <a:pt x="3608546" y="3185255"/>
                </a:lnTo>
                <a:lnTo>
                  <a:pt x="3589782" y="3213449"/>
                </a:lnTo>
                <a:lnTo>
                  <a:pt x="3585115" y="3227546"/>
                </a:lnTo>
                <a:lnTo>
                  <a:pt x="3580448" y="3232214"/>
                </a:lnTo>
                <a:lnTo>
                  <a:pt x="3580448" y="3236881"/>
                </a:lnTo>
                <a:lnTo>
                  <a:pt x="3575780" y="3236881"/>
                </a:lnTo>
                <a:lnTo>
                  <a:pt x="3571113" y="3241548"/>
                </a:lnTo>
                <a:lnTo>
                  <a:pt x="3561779" y="3255645"/>
                </a:lnTo>
                <a:lnTo>
                  <a:pt x="3543014" y="3279077"/>
                </a:lnTo>
                <a:lnTo>
                  <a:pt x="3524250" y="3302508"/>
                </a:lnTo>
                <a:lnTo>
                  <a:pt x="3519583" y="3311938"/>
                </a:lnTo>
                <a:lnTo>
                  <a:pt x="3514916" y="3311938"/>
                </a:lnTo>
                <a:lnTo>
                  <a:pt x="3505581" y="3316605"/>
                </a:lnTo>
                <a:lnTo>
                  <a:pt x="3486817" y="3330702"/>
                </a:lnTo>
                <a:lnTo>
                  <a:pt x="3463385" y="3344799"/>
                </a:lnTo>
                <a:lnTo>
                  <a:pt x="3444621" y="3354134"/>
                </a:lnTo>
                <a:lnTo>
                  <a:pt x="3425857" y="3363563"/>
                </a:lnTo>
                <a:lnTo>
                  <a:pt x="3421190" y="3358896"/>
                </a:lnTo>
                <a:lnTo>
                  <a:pt x="3416522" y="3358896"/>
                </a:lnTo>
                <a:lnTo>
                  <a:pt x="3416522" y="3363563"/>
                </a:lnTo>
                <a:lnTo>
                  <a:pt x="3416522" y="3372993"/>
                </a:lnTo>
                <a:lnTo>
                  <a:pt x="3416522" y="3382328"/>
                </a:lnTo>
                <a:lnTo>
                  <a:pt x="3411855" y="3396424"/>
                </a:lnTo>
                <a:lnTo>
                  <a:pt x="3407188" y="3405759"/>
                </a:lnTo>
                <a:lnTo>
                  <a:pt x="3402521" y="3415094"/>
                </a:lnTo>
                <a:lnTo>
                  <a:pt x="3397853" y="3419761"/>
                </a:lnTo>
                <a:lnTo>
                  <a:pt x="3393186" y="3429191"/>
                </a:lnTo>
                <a:lnTo>
                  <a:pt x="3383852" y="3433858"/>
                </a:lnTo>
                <a:lnTo>
                  <a:pt x="3379184" y="3438525"/>
                </a:lnTo>
                <a:lnTo>
                  <a:pt x="3374517" y="3443192"/>
                </a:lnTo>
                <a:lnTo>
                  <a:pt x="3365183" y="3452527"/>
                </a:lnTo>
                <a:lnTo>
                  <a:pt x="3351086" y="3457194"/>
                </a:lnTo>
                <a:lnTo>
                  <a:pt x="3341751" y="3461861"/>
                </a:lnTo>
                <a:lnTo>
                  <a:pt x="3337084" y="3457194"/>
                </a:lnTo>
                <a:lnTo>
                  <a:pt x="3327178" y="3457194"/>
                </a:lnTo>
                <a:close/>
                <a:moveTo>
                  <a:pt x="3359944" y="3415570"/>
                </a:moveTo>
                <a:lnTo>
                  <a:pt x="3364611" y="3424904"/>
                </a:lnTo>
                <a:lnTo>
                  <a:pt x="3369278" y="3424904"/>
                </a:lnTo>
                <a:lnTo>
                  <a:pt x="3369278" y="3420237"/>
                </a:lnTo>
                <a:lnTo>
                  <a:pt x="3369278" y="3415570"/>
                </a:lnTo>
                <a:lnTo>
                  <a:pt x="3373946" y="3410903"/>
                </a:lnTo>
                <a:lnTo>
                  <a:pt x="3373946" y="3406235"/>
                </a:lnTo>
                <a:lnTo>
                  <a:pt x="3369278" y="3406235"/>
                </a:lnTo>
                <a:lnTo>
                  <a:pt x="3364611" y="3406235"/>
                </a:lnTo>
                <a:lnTo>
                  <a:pt x="3364611" y="3406235"/>
                </a:lnTo>
                <a:lnTo>
                  <a:pt x="3364611" y="3392138"/>
                </a:lnTo>
                <a:lnTo>
                  <a:pt x="3359944" y="3392138"/>
                </a:lnTo>
                <a:lnTo>
                  <a:pt x="3355277" y="3392138"/>
                </a:lnTo>
                <a:lnTo>
                  <a:pt x="3355277" y="3387471"/>
                </a:lnTo>
                <a:lnTo>
                  <a:pt x="3355277" y="3387471"/>
                </a:lnTo>
                <a:lnTo>
                  <a:pt x="3350609" y="3396901"/>
                </a:lnTo>
                <a:lnTo>
                  <a:pt x="3345942" y="3410998"/>
                </a:lnTo>
                <a:lnTo>
                  <a:pt x="3345942" y="3434429"/>
                </a:lnTo>
                <a:lnTo>
                  <a:pt x="3350609" y="3420332"/>
                </a:lnTo>
                <a:lnTo>
                  <a:pt x="3355277" y="3410998"/>
                </a:lnTo>
                <a:lnTo>
                  <a:pt x="3359944" y="3415570"/>
                </a:lnTo>
                <a:close/>
                <a:moveTo>
                  <a:pt x="3378708" y="3378041"/>
                </a:moveTo>
                <a:lnTo>
                  <a:pt x="3383375" y="3378041"/>
                </a:lnTo>
                <a:lnTo>
                  <a:pt x="3392710" y="3378041"/>
                </a:lnTo>
                <a:lnTo>
                  <a:pt x="3397377" y="3378041"/>
                </a:lnTo>
                <a:lnTo>
                  <a:pt x="3402045" y="3378041"/>
                </a:lnTo>
                <a:lnTo>
                  <a:pt x="3392710" y="3373374"/>
                </a:lnTo>
                <a:lnTo>
                  <a:pt x="3378613" y="3373374"/>
                </a:lnTo>
                <a:lnTo>
                  <a:pt x="3373946" y="3378041"/>
                </a:lnTo>
                <a:lnTo>
                  <a:pt x="3369278" y="3392138"/>
                </a:lnTo>
                <a:lnTo>
                  <a:pt x="3369278" y="3396806"/>
                </a:lnTo>
                <a:lnTo>
                  <a:pt x="3373946" y="3392138"/>
                </a:lnTo>
                <a:lnTo>
                  <a:pt x="3378613" y="3387471"/>
                </a:lnTo>
                <a:lnTo>
                  <a:pt x="3378613" y="3378041"/>
                </a:lnTo>
                <a:close/>
                <a:moveTo>
                  <a:pt x="3369278" y="3378041"/>
                </a:moveTo>
                <a:lnTo>
                  <a:pt x="3364611" y="3373374"/>
                </a:lnTo>
                <a:lnTo>
                  <a:pt x="3359944" y="3368707"/>
                </a:lnTo>
                <a:lnTo>
                  <a:pt x="3364611" y="3368707"/>
                </a:lnTo>
                <a:lnTo>
                  <a:pt x="3369278" y="3368707"/>
                </a:lnTo>
                <a:lnTo>
                  <a:pt x="3364611" y="3364040"/>
                </a:lnTo>
                <a:lnTo>
                  <a:pt x="3355277" y="3368707"/>
                </a:lnTo>
                <a:lnTo>
                  <a:pt x="3345942" y="3373374"/>
                </a:lnTo>
                <a:lnTo>
                  <a:pt x="3350609" y="3378041"/>
                </a:lnTo>
                <a:lnTo>
                  <a:pt x="3364706" y="3382709"/>
                </a:lnTo>
                <a:lnTo>
                  <a:pt x="3369278" y="3378041"/>
                </a:lnTo>
                <a:close/>
                <a:moveTo>
                  <a:pt x="3402140" y="3363945"/>
                </a:moveTo>
                <a:lnTo>
                  <a:pt x="3397472" y="3363945"/>
                </a:lnTo>
                <a:lnTo>
                  <a:pt x="3388138" y="3363945"/>
                </a:lnTo>
                <a:lnTo>
                  <a:pt x="3378803" y="3363945"/>
                </a:lnTo>
                <a:lnTo>
                  <a:pt x="3383471" y="3363945"/>
                </a:lnTo>
                <a:lnTo>
                  <a:pt x="3397568" y="3368612"/>
                </a:lnTo>
                <a:lnTo>
                  <a:pt x="3402140" y="3363945"/>
                </a:lnTo>
                <a:close/>
                <a:moveTo>
                  <a:pt x="3477101" y="3321749"/>
                </a:moveTo>
                <a:lnTo>
                  <a:pt x="3491198" y="3307652"/>
                </a:lnTo>
                <a:lnTo>
                  <a:pt x="3505295" y="3293555"/>
                </a:lnTo>
                <a:lnTo>
                  <a:pt x="3514630" y="3279458"/>
                </a:lnTo>
                <a:lnTo>
                  <a:pt x="3519297" y="3274790"/>
                </a:lnTo>
                <a:lnTo>
                  <a:pt x="3519297" y="3270123"/>
                </a:lnTo>
                <a:lnTo>
                  <a:pt x="3528632" y="3265456"/>
                </a:lnTo>
                <a:lnTo>
                  <a:pt x="3537966" y="3260789"/>
                </a:lnTo>
                <a:lnTo>
                  <a:pt x="3542633" y="3251359"/>
                </a:lnTo>
                <a:lnTo>
                  <a:pt x="3542633" y="3242024"/>
                </a:lnTo>
                <a:lnTo>
                  <a:pt x="3542633" y="3237357"/>
                </a:lnTo>
                <a:lnTo>
                  <a:pt x="3547301" y="3237357"/>
                </a:lnTo>
                <a:lnTo>
                  <a:pt x="3551968" y="3237357"/>
                </a:lnTo>
                <a:lnTo>
                  <a:pt x="3551968" y="3237357"/>
                </a:lnTo>
                <a:lnTo>
                  <a:pt x="3551968" y="3227928"/>
                </a:lnTo>
                <a:lnTo>
                  <a:pt x="3547301" y="3227928"/>
                </a:lnTo>
                <a:lnTo>
                  <a:pt x="3533204" y="3237357"/>
                </a:lnTo>
                <a:lnTo>
                  <a:pt x="3528536" y="3246787"/>
                </a:lnTo>
                <a:lnTo>
                  <a:pt x="3523869" y="3251454"/>
                </a:lnTo>
                <a:lnTo>
                  <a:pt x="3523869" y="3256121"/>
                </a:lnTo>
                <a:lnTo>
                  <a:pt x="3514535" y="3265456"/>
                </a:lnTo>
                <a:lnTo>
                  <a:pt x="3491103" y="3288887"/>
                </a:lnTo>
                <a:lnTo>
                  <a:pt x="3467672" y="3317081"/>
                </a:lnTo>
                <a:lnTo>
                  <a:pt x="3458337" y="3326416"/>
                </a:lnTo>
                <a:lnTo>
                  <a:pt x="3453670" y="3331083"/>
                </a:lnTo>
                <a:lnTo>
                  <a:pt x="3463004" y="3331083"/>
                </a:lnTo>
                <a:lnTo>
                  <a:pt x="3477101" y="3321749"/>
                </a:lnTo>
                <a:close/>
                <a:moveTo>
                  <a:pt x="3458337" y="3302984"/>
                </a:moveTo>
                <a:lnTo>
                  <a:pt x="3463004" y="3298317"/>
                </a:lnTo>
                <a:lnTo>
                  <a:pt x="3458337" y="3293650"/>
                </a:lnTo>
                <a:lnTo>
                  <a:pt x="3458337" y="3293650"/>
                </a:lnTo>
                <a:lnTo>
                  <a:pt x="3453670" y="3303080"/>
                </a:lnTo>
                <a:lnTo>
                  <a:pt x="3449003" y="3307747"/>
                </a:lnTo>
                <a:lnTo>
                  <a:pt x="3453670" y="3312414"/>
                </a:lnTo>
                <a:lnTo>
                  <a:pt x="3453670" y="3307747"/>
                </a:lnTo>
                <a:lnTo>
                  <a:pt x="3458337" y="3302984"/>
                </a:lnTo>
                <a:close/>
                <a:moveTo>
                  <a:pt x="3523964" y="3237262"/>
                </a:moveTo>
                <a:lnTo>
                  <a:pt x="3514630" y="3232595"/>
                </a:lnTo>
                <a:lnTo>
                  <a:pt x="3514630" y="3232595"/>
                </a:lnTo>
                <a:lnTo>
                  <a:pt x="3514630" y="3232595"/>
                </a:lnTo>
                <a:lnTo>
                  <a:pt x="3514630" y="3241929"/>
                </a:lnTo>
                <a:lnTo>
                  <a:pt x="3509963" y="3246596"/>
                </a:lnTo>
                <a:lnTo>
                  <a:pt x="3500628" y="3255931"/>
                </a:lnTo>
                <a:lnTo>
                  <a:pt x="3509963" y="3251264"/>
                </a:lnTo>
                <a:lnTo>
                  <a:pt x="3519297" y="3241929"/>
                </a:lnTo>
                <a:lnTo>
                  <a:pt x="3523964" y="3237262"/>
                </a:lnTo>
                <a:close/>
                <a:moveTo>
                  <a:pt x="3552063" y="3209163"/>
                </a:moveTo>
                <a:lnTo>
                  <a:pt x="3552063" y="3199829"/>
                </a:lnTo>
                <a:lnTo>
                  <a:pt x="3552063" y="3195161"/>
                </a:lnTo>
                <a:lnTo>
                  <a:pt x="3542729" y="3190494"/>
                </a:lnTo>
                <a:lnTo>
                  <a:pt x="3538061" y="3190494"/>
                </a:lnTo>
                <a:lnTo>
                  <a:pt x="3533394" y="3195161"/>
                </a:lnTo>
                <a:lnTo>
                  <a:pt x="3528727" y="3199829"/>
                </a:lnTo>
                <a:lnTo>
                  <a:pt x="3524060" y="3199829"/>
                </a:lnTo>
                <a:lnTo>
                  <a:pt x="3524060" y="3199829"/>
                </a:lnTo>
                <a:lnTo>
                  <a:pt x="3528727" y="3209163"/>
                </a:lnTo>
                <a:lnTo>
                  <a:pt x="3533394" y="3218498"/>
                </a:lnTo>
                <a:lnTo>
                  <a:pt x="3528727" y="3223165"/>
                </a:lnTo>
                <a:lnTo>
                  <a:pt x="3524060" y="3227832"/>
                </a:lnTo>
                <a:lnTo>
                  <a:pt x="3524060" y="3227832"/>
                </a:lnTo>
                <a:lnTo>
                  <a:pt x="3538157" y="3223165"/>
                </a:lnTo>
                <a:lnTo>
                  <a:pt x="3547491" y="3213830"/>
                </a:lnTo>
                <a:lnTo>
                  <a:pt x="3552063" y="3209163"/>
                </a:lnTo>
                <a:close/>
                <a:moveTo>
                  <a:pt x="4006596" y="3120009"/>
                </a:moveTo>
                <a:lnTo>
                  <a:pt x="4001929" y="3120009"/>
                </a:lnTo>
                <a:lnTo>
                  <a:pt x="3992595" y="3120009"/>
                </a:lnTo>
                <a:lnTo>
                  <a:pt x="3987927" y="3120009"/>
                </a:lnTo>
                <a:lnTo>
                  <a:pt x="3987927" y="3129439"/>
                </a:lnTo>
                <a:lnTo>
                  <a:pt x="3997262" y="3124772"/>
                </a:lnTo>
                <a:lnTo>
                  <a:pt x="4001929" y="3124772"/>
                </a:lnTo>
                <a:lnTo>
                  <a:pt x="4006596" y="3120009"/>
                </a:lnTo>
                <a:close/>
                <a:moveTo>
                  <a:pt x="4067556" y="3120009"/>
                </a:moveTo>
                <a:lnTo>
                  <a:pt x="4062889" y="3115342"/>
                </a:lnTo>
                <a:lnTo>
                  <a:pt x="4058222" y="3120009"/>
                </a:lnTo>
                <a:lnTo>
                  <a:pt x="4062889" y="3120009"/>
                </a:lnTo>
                <a:lnTo>
                  <a:pt x="4072223" y="3124676"/>
                </a:lnTo>
                <a:lnTo>
                  <a:pt x="4067556" y="3120009"/>
                </a:lnTo>
                <a:close/>
                <a:moveTo>
                  <a:pt x="3983165" y="3110579"/>
                </a:moveTo>
                <a:lnTo>
                  <a:pt x="3973830" y="3110579"/>
                </a:lnTo>
                <a:lnTo>
                  <a:pt x="3973830" y="3110579"/>
                </a:lnTo>
                <a:lnTo>
                  <a:pt x="3978497" y="3110579"/>
                </a:lnTo>
                <a:lnTo>
                  <a:pt x="3983165" y="3110579"/>
                </a:lnTo>
                <a:lnTo>
                  <a:pt x="3983165" y="3110579"/>
                </a:lnTo>
                <a:close/>
                <a:moveTo>
                  <a:pt x="4104989" y="3101245"/>
                </a:moveTo>
                <a:lnTo>
                  <a:pt x="4100322" y="3096578"/>
                </a:lnTo>
                <a:lnTo>
                  <a:pt x="4095655" y="3101245"/>
                </a:lnTo>
                <a:lnTo>
                  <a:pt x="4100322" y="3105912"/>
                </a:lnTo>
                <a:lnTo>
                  <a:pt x="4104989" y="3101245"/>
                </a:lnTo>
                <a:close/>
                <a:moveTo>
                  <a:pt x="3931634" y="3054287"/>
                </a:moveTo>
                <a:lnTo>
                  <a:pt x="3926967" y="3049620"/>
                </a:lnTo>
                <a:lnTo>
                  <a:pt x="3922300" y="3049620"/>
                </a:lnTo>
                <a:lnTo>
                  <a:pt x="3922300" y="3049620"/>
                </a:lnTo>
                <a:lnTo>
                  <a:pt x="3922300" y="3044952"/>
                </a:lnTo>
                <a:lnTo>
                  <a:pt x="3931634" y="3040285"/>
                </a:lnTo>
                <a:lnTo>
                  <a:pt x="3940969" y="3040285"/>
                </a:lnTo>
                <a:lnTo>
                  <a:pt x="3950303" y="3040285"/>
                </a:lnTo>
                <a:lnTo>
                  <a:pt x="3954971" y="3035618"/>
                </a:lnTo>
                <a:lnTo>
                  <a:pt x="3954971" y="3030950"/>
                </a:lnTo>
                <a:lnTo>
                  <a:pt x="3950303" y="3026283"/>
                </a:lnTo>
                <a:lnTo>
                  <a:pt x="3926872" y="3021616"/>
                </a:lnTo>
                <a:lnTo>
                  <a:pt x="3908108" y="3016949"/>
                </a:lnTo>
                <a:lnTo>
                  <a:pt x="3898773" y="3026378"/>
                </a:lnTo>
                <a:lnTo>
                  <a:pt x="3889439" y="3040475"/>
                </a:lnTo>
                <a:lnTo>
                  <a:pt x="3898773" y="3049810"/>
                </a:lnTo>
                <a:lnTo>
                  <a:pt x="3908108" y="3054477"/>
                </a:lnTo>
                <a:lnTo>
                  <a:pt x="3917442" y="3059145"/>
                </a:lnTo>
                <a:lnTo>
                  <a:pt x="3926777" y="3059145"/>
                </a:lnTo>
                <a:lnTo>
                  <a:pt x="3936111" y="3063812"/>
                </a:lnTo>
                <a:lnTo>
                  <a:pt x="3936111" y="3063812"/>
                </a:lnTo>
                <a:lnTo>
                  <a:pt x="3931634" y="3054287"/>
                </a:lnTo>
                <a:close/>
                <a:moveTo>
                  <a:pt x="3833241" y="2937034"/>
                </a:moveTo>
                <a:lnTo>
                  <a:pt x="3828574" y="2937034"/>
                </a:lnTo>
                <a:lnTo>
                  <a:pt x="3823907" y="2941701"/>
                </a:lnTo>
                <a:lnTo>
                  <a:pt x="3828574" y="2941701"/>
                </a:lnTo>
                <a:lnTo>
                  <a:pt x="3833241" y="2937034"/>
                </a:lnTo>
                <a:close/>
                <a:moveTo>
                  <a:pt x="3889439" y="2871311"/>
                </a:moveTo>
                <a:lnTo>
                  <a:pt x="3889439" y="2866644"/>
                </a:lnTo>
                <a:lnTo>
                  <a:pt x="3884771" y="2866644"/>
                </a:lnTo>
                <a:lnTo>
                  <a:pt x="3889439" y="2871311"/>
                </a:lnTo>
                <a:lnTo>
                  <a:pt x="3894106" y="2875979"/>
                </a:lnTo>
                <a:lnTo>
                  <a:pt x="3889439" y="2871311"/>
                </a:lnTo>
                <a:close/>
                <a:moveTo>
                  <a:pt x="3805142" y="2758726"/>
                </a:moveTo>
                <a:lnTo>
                  <a:pt x="3805142" y="2758726"/>
                </a:lnTo>
                <a:lnTo>
                  <a:pt x="3805142" y="2749391"/>
                </a:lnTo>
                <a:lnTo>
                  <a:pt x="3800475" y="2744724"/>
                </a:lnTo>
                <a:lnTo>
                  <a:pt x="3800475" y="2749391"/>
                </a:lnTo>
                <a:lnTo>
                  <a:pt x="3795808" y="2754059"/>
                </a:lnTo>
                <a:lnTo>
                  <a:pt x="3795808" y="2749391"/>
                </a:lnTo>
                <a:lnTo>
                  <a:pt x="3791141" y="2744724"/>
                </a:lnTo>
                <a:lnTo>
                  <a:pt x="3791141" y="2754059"/>
                </a:lnTo>
                <a:lnTo>
                  <a:pt x="3791141" y="2758726"/>
                </a:lnTo>
                <a:lnTo>
                  <a:pt x="3795808" y="2758726"/>
                </a:lnTo>
                <a:lnTo>
                  <a:pt x="3805142" y="2758726"/>
                </a:lnTo>
                <a:close/>
                <a:moveTo>
                  <a:pt x="3650456" y="2214467"/>
                </a:moveTo>
                <a:lnTo>
                  <a:pt x="3659791" y="2205038"/>
                </a:lnTo>
                <a:lnTo>
                  <a:pt x="3659791" y="2200370"/>
                </a:lnTo>
                <a:lnTo>
                  <a:pt x="3655124" y="2205038"/>
                </a:lnTo>
                <a:lnTo>
                  <a:pt x="3650456" y="2205038"/>
                </a:lnTo>
                <a:lnTo>
                  <a:pt x="3645789" y="2209705"/>
                </a:lnTo>
                <a:lnTo>
                  <a:pt x="3641122" y="2214372"/>
                </a:lnTo>
                <a:lnTo>
                  <a:pt x="3636455" y="2223802"/>
                </a:lnTo>
                <a:lnTo>
                  <a:pt x="3636455" y="2228469"/>
                </a:lnTo>
                <a:lnTo>
                  <a:pt x="3641122" y="2223802"/>
                </a:lnTo>
                <a:lnTo>
                  <a:pt x="3650456" y="2214467"/>
                </a:lnTo>
                <a:close/>
                <a:moveTo>
                  <a:pt x="4850130" y="3439001"/>
                </a:moveTo>
                <a:lnTo>
                  <a:pt x="4840796" y="3434334"/>
                </a:lnTo>
                <a:lnTo>
                  <a:pt x="4822031" y="3429667"/>
                </a:lnTo>
                <a:lnTo>
                  <a:pt x="4807934" y="3424999"/>
                </a:lnTo>
                <a:lnTo>
                  <a:pt x="4798600" y="3420332"/>
                </a:lnTo>
                <a:lnTo>
                  <a:pt x="4803267" y="3415665"/>
                </a:lnTo>
                <a:lnTo>
                  <a:pt x="4817364" y="3415665"/>
                </a:lnTo>
                <a:lnTo>
                  <a:pt x="4831461" y="3410998"/>
                </a:lnTo>
                <a:lnTo>
                  <a:pt x="4840796" y="3410998"/>
                </a:lnTo>
                <a:lnTo>
                  <a:pt x="4845463" y="3406331"/>
                </a:lnTo>
                <a:lnTo>
                  <a:pt x="4859560" y="3401663"/>
                </a:lnTo>
                <a:lnTo>
                  <a:pt x="4882992" y="3396996"/>
                </a:lnTo>
                <a:lnTo>
                  <a:pt x="4911090" y="3382899"/>
                </a:lnTo>
                <a:lnTo>
                  <a:pt x="4934522" y="3373565"/>
                </a:lnTo>
                <a:lnTo>
                  <a:pt x="4943856" y="3368897"/>
                </a:lnTo>
                <a:lnTo>
                  <a:pt x="4943856" y="3364230"/>
                </a:lnTo>
                <a:lnTo>
                  <a:pt x="4943856" y="3359563"/>
                </a:lnTo>
                <a:lnTo>
                  <a:pt x="4934522" y="3359563"/>
                </a:lnTo>
                <a:lnTo>
                  <a:pt x="4915758" y="3350228"/>
                </a:lnTo>
                <a:lnTo>
                  <a:pt x="4915758" y="3340894"/>
                </a:lnTo>
                <a:lnTo>
                  <a:pt x="4915758" y="3336227"/>
                </a:lnTo>
                <a:lnTo>
                  <a:pt x="4925092" y="3331559"/>
                </a:lnTo>
                <a:lnTo>
                  <a:pt x="4925092" y="3336227"/>
                </a:lnTo>
                <a:lnTo>
                  <a:pt x="4929759" y="3345656"/>
                </a:lnTo>
                <a:lnTo>
                  <a:pt x="4939094" y="3350324"/>
                </a:lnTo>
                <a:lnTo>
                  <a:pt x="4967192" y="3359658"/>
                </a:lnTo>
                <a:lnTo>
                  <a:pt x="4995291" y="3364325"/>
                </a:lnTo>
                <a:lnTo>
                  <a:pt x="5004626" y="3364325"/>
                </a:lnTo>
                <a:lnTo>
                  <a:pt x="5009293" y="3359658"/>
                </a:lnTo>
                <a:lnTo>
                  <a:pt x="5009293" y="3345561"/>
                </a:lnTo>
                <a:lnTo>
                  <a:pt x="5013960" y="3336131"/>
                </a:lnTo>
                <a:lnTo>
                  <a:pt x="5018628" y="3326702"/>
                </a:lnTo>
                <a:lnTo>
                  <a:pt x="5023295" y="3307937"/>
                </a:lnTo>
                <a:lnTo>
                  <a:pt x="5027962" y="3298508"/>
                </a:lnTo>
                <a:lnTo>
                  <a:pt x="5027962" y="3289078"/>
                </a:lnTo>
                <a:lnTo>
                  <a:pt x="5032629" y="3284411"/>
                </a:lnTo>
                <a:lnTo>
                  <a:pt x="5037296" y="3270314"/>
                </a:lnTo>
                <a:lnTo>
                  <a:pt x="5032629" y="3246882"/>
                </a:lnTo>
                <a:lnTo>
                  <a:pt x="5018532" y="3218688"/>
                </a:lnTo>
                <a:lnTo>
                  <a:pt x="4999768" y="3190589"/>
                </a:lnTo>
                <a:lnTo>
                  <a:pt x="4985671" y="3176492"/>
                </a:lnTo>
                <a:lnTo>
                  <a:pt x="4981004" y="3171825"/>
                </a:lnTo>
                <a:lnTo>
                  <a:pt x="4985671" y="3162395"/>
                </a:lnTo>
                <a:lnTo>
                  <a:pt x="4981004" y="3157728"/>
                </a:lnTo>
                <a:lnTo>
                  <a:pt x="4981004" y="3157728"/>
                </a:lnTo>
                <a:lnTo>
                  <a:pt x="4976337" y="3157728"/>
                </a:lnTo>
                <a:lnTo>
                  <a:pt x="4976337" y="3148298"/>
                </a:lnTo>
                <a:lnTo>
                  <a:pt x="4976337" y="3124867"/>
                </a:lnTo>
                <a:lnTo>
                  <a:pt x="4971669" y="3115437"/>
                </a:lnTo>
                <a:lnTo>
                  <a:pt x="4967002" y="3110770"/>
                </a:lnTo>
                <a:lnTo>
                  <a:pt x="4962335" y="3110770"/>
                </a:lnTo>
                <a:lnTo>
                  <a:pt x="4957667" y="3106103"/>
                </a:lnTo>
                <a:lnTo>
                  <a:pt x="4953000" y="3101435"/>
                </a:lnTo>
                <a:lnTo>
                  <a:pt x="4948333" y="3096768"/>
                </a:lnTo>
                <a:lnTo>
                  <a:pt x="4943666" y="3092101"/>
                </a:lnTo>
                <a:lnTo>
                  <a:pt x="4929569" y="3082671"/>
                </a:lnTo>
                <a:lnTo>
                  <a:pt x="4910805" y="3068574"/>
                </a:lnTo>
                <a:lnTo>
                  <a:pt x="4892040" y="3049810"/>
                </a:lnTo>
                <a:lnTo>
                  <a:pt x="4873276" y="3031046"/>
                </a:lnTo>
                <a:lnTo>
                  <a:pt x="4854512" y="3012281"/>
                </a:lnTo>
                <a:lnTo>
                  <a:pt x="4845177" y="2998184"/>
                </a:lnTo>
                <a:lnTo>
                  <a:pt x="4840510" y="2993517"/>
                </a:lnTo>
                <a:lnTo>
                  <a:pt x="4835843" y="2988850"/>
                </a:lnTo>
                <a:lnTo>
                  <a:pt x="4826508" y="2979420"/>
                </a:lnTo>
                <a:lnTo>
                  <a:pt x="4807744" y="2965323"/>
                </a:lnTo>
                <a:lnTo>
                  <a:pt x="4788980" y="2946559"/>
                </a:lnTo>
                <a:lnTo>
                  <a:pt x="4784313" y="2932462"/>
                </a:lnTo>
                <a:lnTo>
                  <a:pt x="4779645" y="2923128"/>
                </a:lnTo>
                <a:lnTo>
                  <a:pt x="4765548" y="2909030"/>
                </a:lnTo>
                <a:lnTo>
                  <a:pt x="4756214" y="2894933"/>
                </a:lnTo>
                <a:lnTo>
                  <a:pt x="4751547" y="2885599"/>
                </a:lnTo>
                <a:lnTo>
                  <a:pt x="4742212" y="2876264"/>
                </a:lnTo>
                <a:lnTo>
                  <a:pt x="4732878" y="2862167"/>
                </a:lnTo>
                <a:lnTo>
                  <a:pt x="4714113" y="2848070"/>
                </a:lnTo>
                <a:lnTo>
                  <a:pt x="4704779" y="2843403"/>
                </a:lnTo>
                <a:lnTo>
                  <a:pt x="4700112" y="2843403"/>
                </a:lnTo>
                <a:lnTo>
                  <a:pt x="4695444" y="2838736"/>
                </a:lnTo>
                <a:lnTo>
                  <a:pt x="4690777" y="2834069"/>
                </a:lnTo>
                <a:lnTo>
                  <a:pt x="4686110" y="2829401"/>
                </a:lnTo>
                <a:lnTo>
                  <a:pt x="4686110" y="2834069"/>
                </a:lnTo>
                <a:lnTo>
                  <a:pt x="4690777" y="2843498"/>
                </a:lnTo>
                <a:lnTo>
                  <a:pt x="4695444" y="2857595"/>
                </a:lnTo>
                <a:lnTo>
                  <a:pt x="4700112" y="2862263"/>
                </a:lnTo>
                <a:lnTo>
                  <a:pt x="4704779" y="2871692"/>
                </a:lnTo>
                <a:lnTo>
                  <a:pt x="4714113" y="2881027"/>
                </a:lnTo>
                <a:lnTo>
                  <a:pt x="4714113" y="2895124"/>
                </a:lnTo>
                <a:lnTo>
                  <a:pt x="4714113" y="2899791"/>
                </a:lnTo>
                <a:lnTo>
                  <a:pt x="4709446" y="2899791"/>
                </a:lnTo>
                <a:lnTo>
                  <a:pt x="4704779" y="2895124"/>
                </a:lnTo>
                <a:lnTo>
                  <a:pt x="4695444" y="2890457"/>
                </a:lnTo>
                <a:lnTo>
                  <a:pt x="4690777" y="2885789"/>
                </a:lnTo>
                <a:lnTo>
                  <a:pt x="4681442" y="2881122"/>
                </a:lnTo>
                <a:lnTo>
                  <a:pt x="4676775" y="2867025"/>
                </a:lnTo>
                <a:lnTo>
                  <a:pt x="4672108" y="2848261"/>
                </a:lnTo>
                <a:lnTo>
                  <a:pt x="4672108" y="2834164"/>
                </a:lnTo>
                <a:lnTo>
                  <a:pt x="4676775" y="2820067"/>
                </a:lnTo>
                <a:lnTo>
                  <a:pt x="4667441" y="2815399"/>
                </a:lnTo>
                <a:lnTo>
                  <a:pt x="4653344" y="2801303"/>
                </a:lnTo>
                <a:lnTo>
                  <a:pt x="4629912" y="2782538"/>
                </a:lnTo>
                <a:lnTo>
                  <a:pt x="4611148" y="2763774"/>
                </a:lnTo>
                <a:lnTo>
                  <a:pt x="4601814" y="2754440"/>
                </a:lnTo>
                <a:lnTo>
                  <a:pt x="4592479" y="2749772"/>
                </a:lnTo>
                <a:lnTo>
                  <a:pt x="4583145" y="2740438"/>
                </a:lnTo>
                <a:lnTo>
                  <a:pt x="4573810" y="2735771"/>
                </a:lnTo>
                <a:lnTo>
                  <a:pt x="4564475" y="2731103"/>
                </a:lnTo>
                <a:lnTo>
                  <a:pt x="4555141" y="2726436"/>
                </a:lnTo>
                <a:lnTo>
                  <a:pt x="4541044" y="2721769"/>
                </a:lnTo>
                <a:lnTo>
                  <a:pt x="4522280" y="2712434"/>
                </a:lnTo>
                <a:lnTo>
                  <a:pt x="4517613" y="2712434"/>
                </a:lnTo>
                <a:lnTo>
                  <a:pt x="4512945" y="2712434"/>
                </a:lnTo>
                <a:lnTo>
                  <a:pt x="4503611" y="2707767"/>
                </a:lnTo>
                <a:lnTo>
                  <a:pt x="4480179" y="2698337"/>
                </a:lnTo>
                <a:lnTo>
                  <a:pt x="4447413" y="2679573"/>
                </a:lnTo>
                <a:lnTo>
                  <a:pt x="4419315" y="2665476"/>
                </a:lnTo>
                <a:lnTo>
                  <a:pt x="4395883" y="2656141"/>
                </a:lnTo>
                <a:lnTo>
                  <a:pt x="4377119" y="2637378"/>
                </a:lnTo>
                <a:lnTo>
                  <a:pt x="4363022" y="2627948"/>
                </a:lnTo>
                <a:lnTo>
                  <a:pt x="4353687" y="2618613"/>
                </a:lnTo>
                <a:lnTo>
                  <a:pt x="4349020" y="2613946"/>
                </a:lnTo>
                <a:lnTo>
                  <a:pt x="4349020" y="2609279"/>
                </a:lnTo>
                <a:lnTo>
                  <a:pt x="4358355" y="2604611"/>
                </a:lnTo>
                <a:lnTo>
                  <a:pt x="4372451" y="2604611"/>
                </a:lnTo>
                <a:lnTo>
                  <a:pt x="4381786" y="2609279"/>
                </a:lnTo>
                <a:lnTo>
                  <a:pt x="4395883" y="2618613"/>
                </a:lnTo>
                <a:lnTo>
                  <a:pt x="4428649" y="2632710"/>
                </a:lnTo>
                <a:lnTo>
                  <a:pt x="4461415" y="2646807"/>
                </a:lnTo>
                <a:lnTo>
                  <a:pt x="4470749" y="2651474"/>
                </a:lnTo>
                <a:lnTo>
                  <a:pt x="4480084" y="2651474"/>
                </a:lnTo>
                <a:lnTo>
                  <a:pt x="4489418" y="2656141"/>
                </a:lnTo>
                <a:lnTo>
                  <a:pt x="4494086" y="2660809"/>
                </a:lnTo>
                <a:lnTo>
                  <a:pt x="4498753" y="2665476"/>
                </a:lnTo>
                <a:lnTo>
                  <a:pt x="4503420" y="2665476"/>
                </a:lnTo>
                <a:lnTo>
                  <a:pt x="4512755" y="2670143"/>
                </a:lnTo>
                <a:lnTo>
                  <a:pt x="4536186" y="2679478"/>
                </a:lnTo>
                <a:lnTo>
                  <a:pt x="4564285" y="2693575"/>
                </a:lnTo>
                <a:lnTo>
                  <a:pt x="4573620" y="2693575"/>
                </a:lnTo>
                <a:lnTo>
                  <a:pt x="4578287" y="2698242"/>
                </a:lnTo>
                <a:lnTo>
                  <a:pt x="4582954" y="2702909"/>
                </a:lnTo>
                <a:lnTo>
                  <a:pt x="4587621" y="2707577"/>
                </a:lnTo>
                <a:lnTo>
                  <a:pt x="4596956" y="2716911"/>
                </a:lnTo>
                <a:lnTo>
                  <a:pt x="4606290" y="2726246"/>
                </a:lnTo>
                <a:lnTo>
                  <a:pt x="4620387" y="2735675"/>
                </a:lnTo>
                <a:lnTo>
                  <a:pt x="4648486" y="2759107"/>
                </a:lnTo>
                <a:lnTo>
                  <a:pt x="4676585" y="2787301"/>
                </a:lnTo>
                <a:lnTo>
                  <a:pt x="4685919" y="2796635"/>
                </a:lnTo>
                <a:lnTo>
                  <a:pt x="4690587" y="2801303"/>
                </a:lnTo>
                <a:lnTo>
                  <a:pt x="4704588" y="2805970"/>
                </a:lnTo>
                <a:lnTo>
                  <a:pt x="4723353" y="2820067"/>
                </a:lnTo>
                <a:lnTo>
                  <a:pt x="4737449" y="2838831"/>
                </a:lnTo>
                <a:lnTo>
                  <a:pt x="4751451" y="2852928"/>
                </a:lnTo>
                <a:lnTo>
                  <a:pt x="4774883" y="2881122"/>
                </a:lnTo>
                <a:lnTo>
                  <a:pt x="4807649" y="2918651"/>
                </a:lnTo>
                <a:lnTo>
                  <a:pt x="4835748" y="2946845"/>
                </a:lnTo>
                <a:lnTo>
                  <a:pt x="4859179" y="2970276"/>
                </a:lnTo>
                <a:lnTo>
                  <a:pt x="4873276" y="2989040"/>
                </a:lnTo>
                <a:lnTo>
                  <a:pt x="4882610" y="2989040"/>
                </a:lnTo>
                <a:lnTo>
                  <a:pt x="4887278" y="2989040"/>
                </a:lnTo>
                <a:lnTo>
                  <a:pt x="4887278" y="2998470"/>
                </a:lnTo>
                <a:lnTo>
                  <a:pt x="4887278" y="3003137"/>
                </a:lnTo>
                <a:lnTo>
                  <a:pt x="4891945" y="2998470"/>
                </a:lnTo>
                <a:lnTo>
                  <a:pt x="4906042" y="2993803"/>
                </a:lnTo>
                <a:lnTo>
                  <a:pt x="4920139" y="2989136"/>
                </a:lnTo>
                <a:lnTo>
                  <a:pt x="4929474" y="2979706"/>
                </a:lnTo>
                <a:lnTo>
                  <a:pt x="4934141" y="2979706"/>
                </a:lnTo>
                <a:lnTo>
                  <a:pt x="4943475" y="2975039"/>
                </a:lnTo>
                <a:lnTo>
                  <a:pt x="4948142" y="2970371"/>
                </a:lnTo>
                <a:lnTo>
                  <a:pt x="4966907" y="2956274"/>
                </a:lnTo>
                <a:lnTo>
                  <a:pt x="4990338" y="2946845"/>
                </a:lnTo>
                <a:lnTo>
                  <a:pt x="5009103" y="2937510"/>
                </a:lnTo>
                <a:lnTo>
                  <a:pt x="5023199" y="2932843"/>
                </a:lnTo>
                <a:lnTo>
                  <a:pt x="5027867" y="2932843"/>
                </a:lnTo>
                <a:lnTo>
                  <a:pt x="5041964" y="2928176"/>
                </a:lnTo>
                <a:lnTo>
                  <a:pt x="5056061" y="2923508"/>
                </a:lnTo>
                <a:lnTo>
                  <a:pt x="5084160" y="2909411"/>
                </a:lnTo>
                <a:lnTo>
                  <a:pt x="5098256" y="2904744"/>
                </a:lnTo>
                <a:lnTo>
                  <a:pt x="5112353" y="2900077"/>
                </a:lnTo>
                <a:lnTo>
                  <a:pt x="5117020" y="2895410"/>
                </a:lnTo>
                <a:lnTo>
                  <a:pt x="5121688" y="2895410"/>
                </a:lnTo>
                <a:lnTo>
                  <a:pt x="5126355" y="2890742"/>
                </a:lnTo>
                <a:lnTo>
                  <a:pt x="5131023" y="2886075"/>
                </a:lnTo>
                <a:lnTo>
                  <a:pt x="5135690" y="2886075"/>
                </a:lnTo>
                <a:lnTo>
                  <a:pt x="5145024" y="2886075"/>
                </a:lnTo>
                <a:lnTo>
                  <a:pt x="5154359" y="2881408"/>
                </a:lnTo>
                <a:lnTo>
                  <a:pt x="5168456" y="2876741"/>
                </a:lnTo>
                <a:lnTo>
                  <a:pt x="5177790" y="2872073"/>
                </a:lnTo>
                <a:lnTo>
                  <a:pt x="5191887" y="2867406"/>
                </a:lnTo>
                <a:lnTo>
                  <a:pt x="5224653" y="2858072"/>
                </a:lnTo>
                <a:lnTo>
                  <a:pt x="5257419" y="2853404"/>
                </a:lnTo>
                <a:lnTo>
                  <a:pt x="5299615" y="2844070"/>
                </a:lnTo>
                <a:lnTo>
                  <a:pt x="5318379" y="2844070"/>
                </a:lnTo>
                <a:lnTo>
                  <a:pt x="5327714" y="2839403"/>
                </a:lnTo>
                <a:lnTo>
                  <a:pt x="5337048" y="2829973"/>
                </a:lnTo>
                <a:lnTo>
                  <a:pt x="5355812" y="2820638"/>
                </a:lnTo>
                <a:lnTo>
                  <a:pt x="5383911" y="2806541"/>
                </a:lnTo>
                <a:lnTo>
                  <a:pt x="5407343" y="2792445"/>
                </a:lnTo>
                <a:lnTo>
                  <a:pt x="5426107" y="2773680"/>
                </a:lnTo>
                <a:lnTo>
                  <a:pt x="5435442" y="2764250"/>
                </a:lnTo>
                <a:lnTo>
                  <a:pt x="5440109" y="2740819"/>
                </a:lnTo>
                <a:lnTo>
                  <a:pt x="5458873" y="2717387"/>
                </a:lnTo>
                <a:lnTo>
                  <a:pt x="5472970" y="2708053"/>
                </a:lnTo>
                <a:lnTo>
                  <a:pt x="5477637" y="2698623"/>
                </a:lnTo>
                <a:lnTo>
                  <a:pt x="5482305" y="2689289"/>
                </a:lnTo>
                <a:lnTo>
                  <a:pt x="5486972" y="2670524"/>
                </a:lnTo>
                <a:lnTo>
                  <a:pt x="5496306" y="2651760"/>
                </a:lnTo>
                <a:lnTo>
                  <a:pt x="5505641" y="2642426"/>
                </a:lnTo>
                <a:lnTo>
                  <a:pt x="5510308" y="2637758"/>
                </a:lnTo>
                <a:lnTo>
                  <a:pt x="5510308" y="2633091"/>
                </a:lnTo>
                <a:lnTo>
                  <a:pt x="5514975" y="2623757"/>
                </a:lnTo>
                <a:lnTo>
                  <a:pt x="5519642" y="2619089"/>
                </a:lnTo>
                <a:lnTo>
                  <a:pt x="5528977" y="2619089"/>
                </a:lnTo>
                <a:lnTo>
                  <a:pt x="5533644" y="2614422"/>
                </a:lnTo>
                <a:lnTo>
                  <a:pt x="5542979" y="2604992"/>
                </a:lnTo>
                <a:lnTo>
                  <a:pt x="5561743" y="2576894"/>
                </a:lnTo>
                <a:lnTo>
                  <a:pt x="5580507" y="2544032"/>
                </a:lnTo>
                <a:lnTo>
                  <a:pt x="5589842" y="2511171"/>
                </a:lnTo>
                <a:lnTo>
                  <a:pt x="5594509" y="2492407"/>
                </a:lnTo>
                <a:lnTo>
                  <a:pt x="5599177" y="2487740"/>
                </a:lnTo>
                <a:lnTo>
                  <a:pt x="5608511" y="2497074"/>
                </a:lnTo>
                <a:lnTo>
                  <a:pt x="5613178" y="2520506"/>
                </a:lnTo>
                <a:lnTo>
                  <a:pt x="5617845" y="2534603"/>
                </a:lnTo>
                <a:lnTo>
                  <a:pt x="5617845" y="2553367"/>
                </a:lnTo>
                <a:lnTo>
                  <a:pt x="5617845" y="2562701"/>
                </a:lnTo>
                <a:lnTo>
                  <a:pt x="5613178" y="2576798"/>
                </a:lnTo>
                <a:lnTo>
                  <a:pt x="5608511" y="2600230"/>
                </a:lnTo>
                <a:lnTo>
                  <a:pt x="5603844" y="2623661"/>
                </a:lnTo>
                <a:lnTo>
                  <a:pt x="5585079" y="2679954"/>
                </a:lnTo>
                <a:lnTo>
                  <a:pt x="5575745" y="2703386"/>
                </a:lnTo>
                <a:lnTo>
                  <a:pt x="5571078" y="2717483"/>
                </a:lnTo>
                <a:lnTo>
                  <a:pt x="5561743" y="2726817"/>
                </a:lnTo>
                <a:lnTo>
                  <a:pt x="5552408" y="2740914"/>
                </a:lnTo>
                <a:lnTo>
                  <a:pt x="5543074" y="2759678"/>
                </a:lnTo>
                <a:lnTo>
                  <a:pt x="5533739" y="2769108"/>
                </a:lnTo>
                <a:lnTo>
                  <a:pt x="5519642" y="2787872"/>
                </a:lnTo>
                <a:lnTo>
                  <a:pt x="5496211" y="2811304"/>
                </a:lnTo>
                <a:lnTo>
                  <a:pt x="5472780" y="2834735"/>
                </a:lnTo>
                <a:lnTo>
                  <a:pt x="5454015" y="2848832"/>
                </a:lnTo>
                <a:lnTo>
                  <a:pt x="5439918" y="2858167"/>
                </a:lnTo>
                <a:lnTo>
                  <a:pt x="5411819" y="2872264"/>
                </a:lnTo>
                <a:lnTo>
                  <a:pt x="5350860" y="2900363"/>
                </a:lnTo>
                <a:lnTo>
                  <a:pt x="5322761" y="2909792"/>
                </a:lnTo>
                <a:lnTo>
                  <a:pt x="5303996" y="2914460"/>
                </a:lnTo>
                <a:lnTo>
                  <a:pt x="5285232" y="2914460"/>
                </a:lnTo>
                <a:lnTo>
                  <a:pt x="5266468" y="2919127"/>
                </a:lnTo>
                <a:lnTo>
                  <a:pt x="5257800" y="2919127"/>
                </a:lnTo>
                <a:lnTo>
                  <a:pt x="5243703" y="2919127"/>
                </a:lnTo>
                <a:lnTo>
                  <a:pt x="5215605" y="2923794"/>
                </a:lnTo>
                <a:lnTo>
                  <a:pt x="5192173" y="2923794"/>
                </a:lnTo>
                <a:lnTo>
                  <a:pt x="5173409" y="2928461"/>
                </a:lnTo>
                <a:lnTo>
                  <a:pt x="5140643" y="2942558"/>
                </a:lnTo>
                <a:lnTo>
                  <a:pt x="5135976" y="2942558"/>
                </a:lnTo>
                <a:lnTo>
                  <a:pt x="5121878" y="2947226"/>
                </a:lnTo>
                <a:lnTo>
                  <a:pt x="5093780" y="2956655"/>
                </a:lnTo>
                <a:lnTo>
                  <a:pt x="5065681" y="2966085"/>
                </a:lnTo>
                <a:lnTo>
                  <a:pt x="5051584" y="2970753"/>
                </a:lnTo>
                <a:lnTo>
                  <a:pt x="5046917" y="2970753"/>
                </a:lnTo>
                <a:lnTo>
                  <a:pt x="5032915" y="2975420"/>
                </a:lnTo>
                <a:lnTo>
                  <a:pt x="5028248" y="2970753"/>
                </a:lnTo>
                <a:lnTo>
                  <a:pt x="5023580" y="2966085"/>
                </a:lnTo>
                <a:lnTo>
                  <a:pt x="5014246" y="2975420"/>
                </a:lnTo>
                <a:lnTo>
                  <a:pt x="5009579" y="2980087"/>
                </a:lnTo>
                <a:lnTo>
                  <a:pt x="5000244" y="2984754"/>
                </a:lnTo>
                <a:lnTo>
                  <a:pt x="4972146" y="2994184"/>
                </a:lnTo>
                <a:lnTo>
                  <a:pt x="4953381" y="3003614"/>
                </a:lnTo>
                <a:lnTo>
                  <a:pt x="4944047" y="3003614"/>
                </a:lnTo>
                <a:lnTo>
                  <a:pt x="4944047" y="3008281"/>
                </a:lnTo>
                <a:lnTo>
                  <a:pt x="4939380" y="3012948"/>
                </a:lnTo>
                <a:lnTo>
                  <a:pt x="4930045" y="3017615"/>
                </a:lnTo>
                <a:lnTo>
                  <a:pt x="4920710" y="3022283"/>
                </a:lnTo>
                <a:lnTo>
                  <a:pt x="4920710" y="3031712"/>
                </a:lnTo>
                <a:lnTo>
                  <a:pt x="4925378" y="3036380"/>
                </a:lnTo>
                <a:lnTo>
                  <a:pt x="4934712" y="3045714"/>
                </a:lnTo>
                <a:lnTo>
                  <a:pt x="4948809" y="3050381"/>
                </a:lnTo>
                <a:lnTo>
                  <a:pt x="4958144" y="3055049"/>
                </a:lnTo>
                <a:lnTo>
                  <a:pt x="4972241" y="3069146"/>
                </a:lnTo>
                <a:lnTo>
                  <a:pt x="5000339" y="3083243"/>
                </a:lnTo>
                <a:lnTo>
                  <a:pt x="5019104" y="3102007"/>
                </a:lnTo>
                <a:lnTo>
                  <a:pt x="5028438" y="3125438"/>
                </a:lnTo>
                <a:lnTo>
                  <a:pt x="5028438" y="3134868"/>
                </a:lnTo>
                <a:lnTo>
                  <a:pt x="5033105" y="3148965"/>
                </a:lnTo>
                <a:lnTo>
                  <a:pt x="5047107" y="3177159"/>
                </a:lnTo>
                <a:lnTo>
                  <a:pt x="5061204" y="3205258"/>
                </a:lnTo>
                <a:lnTo>
                  <a:pt x="5070539" y="3214688"/>
                </a:lnTo>
                <a:lnTo>
                  <a:pt x="5075206" y="3224022"/>
                </a:lnTo>
                <a:lnTo>
                  <a:pt x="5084540" y="3233452"/>
                </a:lnTo>
                <a:lnTo>
                  <a:pt x="5084540" y="3247549"/>
                </a:lnTo>
                <a:lnTo>
                  <a:pt x="5084540" y="3261646"/>
                </a:lnTo>
                <a:lnTo>
                  <a:pt x="5084540" y="3285078"/>
                </a:lnTo>
                <a:lnTo>
                  <a:pt x="5075206" y="3317939"/>
                </a:lnTo>
                <a:lnTo>
                  <a:pt x="5065871" y="3346133"/>
                </a:lnTo>
                <a:lnTo>
                  <a:pt x="5056537" y="3369564"/>
                </a:lnTo>
                <a:lnTo>
                  <a:pt x="5047203" y="3383661"/>
                </a:lnTo>
                <a:lnTo>
                  <a:pt x="5042535" y="3397758"/>
                </a:lnTo>
                <a:lnTo>
                  <a:pt x="5042535" y="3402425"/>
                </a:lnTo>
                <a:lnTo>
                  <a:pt x="5037868" y="3407093"/>
                </a:lnTo>
                <a:lnTo>
                  <a:pt x="5033201" y="3407093"/>
                </a:lnTo>
                <a:lnTo>
                  <a:pt x="5019104" y="3407093"/>
                </a:lnTo>
                <a:lnTo>
                  <a:pt x="4991005" y="3411760"/>
                </a:lnTo>
                <a:lnTo>
                  <a:pt x="4958239" y="3416427"/>
                </a:lnTo>
                <a:lnTo>
                  <a:pt x="4930140" y="3421095"/>
                </a:lnTo>
                <a:lnTo>
                  <a:pt x="4916043" y="3425762"/>
                </a:lnTo>
                <a:lnTo>
                  <a:pt x="4901946" y="3430429"/>
                </a:lnTo>
                <a:lnTo>
                  <a:pt x="4883182" y="3435096"/>
                </a:lnTo>
                <a:lnTo>
                  <a:pt x="4869085" y="3439763"/>
                </a:lnTo>
                <a:lnTo>
                  <a:pt x="4859750" y="3439763"/>
                </a:lnTo>
                <a:lnTo>
                  <a:pt x="4855083" y="3439763"/>
                </a:lnTo>
                <a:lnTo>
                  <a:pt x="4850130" y="3439763"/>
                </a:lnTo>
                <a:close/>
                <a:moveTo>
                  <a:pt x="4957953" y="3387376"/>
                </a:moveTo>
                <a:lnTo>
                  <a:pt x="4957953" y="3382709"/>
                </a:lnTo>
                <a:lnTo>
                  <a:pt x="4948619" y="3382709"/>
                </a:lnTo>
                <a:lnTo>
                  <a:pt x="4943951" y="3382709"/>
                </a:lnTo>
                <a:lnTo>
                  <a:pt x="4943951" y="3387376"/>
                </a:lnTo>
                <a:lnTo>
                  <a:pt x="4953286" y="3387376"/>
                </a:lnTo>
                <a:lnTo>
                  <a:pt x="4957953" y="3387376"/>
                </a:lnTo>
                <a:close/>
                <a:moveTo>
                  <a:pt x="5210937" y="2885408"/>
                </a:moveTo>
                <a:lnTo>
                  <a:pt x="5206270" y="2880741"/>
                </a:lnTo>
                <a:lnTo>
                  <a:pt x="5196935" y="2885408"/>
                </a:lnTo>
                <a:lnTo>
                  <a:pt x="5196935" y="2894743"/>
                </a:lnTo>
                <a:lnTo>
                  <a:pt x="5206270" y="2894743"/>
                </a:lnTo>
                <a:lnTo>
                  <a:pt x="5210937" y="2890076"/>
                </a:lnTo>
                <a:lnTo>
                  <a:pt x="5210937" y="2885408"/>
                </a:lnTo>
                <a:close/>
                <a:moveTo>
                  <a:pt x="5234369" y="2885408"/>
                </a:moveTo>
                <a:lnTo>
                  <a:pt x="5229701" y="2885408"/>
                </a:lnTo>
                <a:lnTo>
                  <a:pt x="5225034" y="2894743"/>
                </a:lnTo>
                <a:lnTo>
                  <a:pt x="5229701" y="2894743"/>
                </a:lnTo>
                <a:lnTo>
                  <a:pt x="5234369" y="2885408"/>
                </a:lnTo>
                <a:close/>
                <a:moveTo>
                  <a:pt x="5253133" y="2890076"/>
                </a:moveTo>
                <a:lnTo>
                  <a:pt x="5257800" y="2885408"/>
                </a:lnTo>
                <a:lnTo>
                  <a:pt x="5262467" y="2880741"/>
                </a:lnTo>
                <a:lnTo>
                  <a:pt x="5271802" y="2876074"/>
                </a:lnTo>
                <a:lnTo>
                  <a:pt x="5281137" y="2880741"/>
                </a:lnTo>
                <a:lnTo>
                  <a:pt x="5281137" y="2880741"/>
                </a:lnTo>
                <a:lnTo>
                  <a:pt x="5285804" y="2876074"/>
                </a:lnTo>
                <a:lnTo>
                  <a:pt x="5281137" y="2871407"/>
                </a:lnTo>
                <a:lnTo>
                  <a:pt x="5276469" y="2866739"/>
                </a:lnTo>
                <a:lnTo>
                  <a:pt x="5262372" y="2871407"/>
                </a:lnTo>
                <a:lnTo>
                  <a:pt x="5253038" y="2880741"/>
                </a:lnTo>
                <a:lnTo>
                  <a:pt x="5243703" y="2890076"/>
                </a:lnTo>
                <a:lnTo>
                  <a:pt x="5239036" y="2894743"/>
                </a:lnTo>
                <a:lnTo>
                  <a:pt x="5248371" y="2894743"/>
                </a:lnTo>
                <a:lnTo>
                  <a:pt x="5253133" y="2890076"/>
                </a:lnTo>
                <a:lnTo>
                  <a:pt x="5253133" y="2890076"/>
                </a:lnTo>
                <a:close/>
                <a:moveTo>
                  <a:pt x="5290662" y="2894743"/>
                </a:moveTo>
                <a:lnTo>
                  <a:pt x="5295329" y="2890076"/>
                </a:lnTo>
                <a:lnTo>
                  <a:pt x="5295329" y="2890076"/>
                </a:lnTo>
                <a:lnTo>
                  <a:pt x="5281232" y="2894743"/>
                </a:lnTo>
                <a:lnTo>
                  <a:pt x="5276564" y="2894743"/>
                </a:lnTo>
                <a:lnTo>
                  <a:pt x="5276564" y="2894743"/>
                </a:lnTo>
                <a:lnTo>
                  <a:pt x="5290662" y="2894743"/>
                </a:lnTo>
                <a:close/>
                <a:moveTo>
                  <a:pt x="5323428" y="2880741"/>
                </a:moveTo>
                <a:lnTo>
                  <a:pt x="5314093" y="2871407"/>
                </a:lnTo>
                <a:lnTo>
                  <a:pt x="5309426" y="2861977"/>
                </a:lnTo>
                <a:lnTo>
                  <a:pt x="5309426" y="2866644"/>
                </a:lnTo>
                <a:lnTo>
                  <a:pt x="5304758" y="2876074"/>
                </a:lnTo>
                <a:lnTo>
                  <a:pt x="5300091" y="2880741"/>
                </a:lnTo>
                <a:lnTo>
                  <a:pt x="5300091" y="2885408"/>
                </a:lnTo>
                <a:lnTo>
                  <a:pt x="5314188" y="2885408"/>
                </a:lnTo>
                <a:lnTo>
                  <a:pt x="5318855" y="2885408"/>
                </a:lnTo>
                <a:lnTo>
                  <a:pt x="5323428" y="2880741"/>
                </a:lnTo>
                <a:close/>
                <a:moveTo>
                  <a:pt x="5342192" y="2871311"/>
                </a:moveTo>
                <a:lnTo>
                  <a:pt x="5337524" y="2861882"/>
                </a:lnTo>
                <a:lnTo>
                  <a:pt x="5337524" y="2861882"/>
                </a:lnTo>
                <a:lnTo>
                  <a:pt x="5328190" y="2866549"/>
                </a:lnTo>
                <a:lnTo>
                  <a:pt x="5323523" y="2861882"/>
                </a:lnTo>
                <a:lnTo>
                  <a:pt x="5323523" y="2866549"/>
                </a:lnTo>
                <a:lnTo>
                  <a:pt x="5332857" y="2871216"/>
                </a:lnTo>
                <a:lnTo>
                  <a:pt x="5337524" y="2871216"/>
                </a:lnTo>
                <a:lnTo>
                  <a:pt x="5337524" y="2875883"/>
                </a:lnTo>
                <a:lnTo>
                  <a:pt x="5337524" y="2880551"/>
                </a:lnTo>
                <a:lnTo>
                  <a:pt x="5337524" y="2880551"/>
                </a:lnTo>
                <a:lnTo>
                  <a:pt x="5342192" y="2880551"/>
                </a:lnTo>
                <a:lnTo>
                  <a:pt x="5342192" y="2871311"/>
                </a:lnTo>
                <a:close/>
                <a:moveTo>
                  <a:pt x="5370290" y="2871311"/>
                </a:moveTo>
                <a:lnTo>
                  <a:pt x="5374958" y="2866644"/>
                </a:lnTo>
                <a:lnTo>
                  <a:pt x="5370290" y="2866644"/>
                </a:lnTo>
                <a:lnTo>
                  <a:pt x="5360956" y="2871311"/>
                </a:lnTo>
                <a:lnTo>
                  <a:pt x="5351621" y="2871311"/>
                </a:lnTo>
                <a:lnTo>
                  <a:pt x="5346954" y="2871311"/>
                </a:lnTo>
                <a:lnTo>
                  <a:pt x="5351621" y="2875979"/>
                </a:lnTo>
                <a:lnTo>
                  <a:pt x="5356289" y="2875979"/>
                </a:lnTo>
                <a:lnTo>
                  <a:pt x="5370290" y="2871311"/>
                </a:lnTo>
                <a:close/>
                <a:moveTo>
                  <a:pt x="5262467" y="2866644"/>
                </a:moveTo>
                <a:lnTo>
                  <a:pt x="5257800" y="2861977"/>
                </a:lnTo>
                <a:lnTo>
                  <a:pt x="5253133" y="2866644"/>
                </a:lnTo>
                <a:lnTo>
                  <a:pt x="5257800" y="2871311"/>
                </a:lnTo>
                <a:lnTo>
                  <a:pt x="5262467" y="2866644"/>
                </a:lnTo>
                <a:close/>
                <a:moveTo>
                  <a:pt x="5403056" y="2843213"/>
                </a:moveTo>
                <a:lnTo>
                  <a:pt x="5403056" y="2833783"/>
                </a:lnTo>
                <a:lnTo>
                  <a:pt x="5407724" y="2833783"/>
                </a:lnTo>
                <a:lnTo>
                  <a:pt x="5412391" y="2833783"/>
                </a:lnTo>
                <a:lnTo>
                  <a:pt x="5412391" y="2829116"/>
                </a:lnTo>
                <a:lnTo>
                  <a:pt x="5412391" y="2819781"/>
                </a:lnTo>
                <a:lnTo>
                  <a:pt x="5412391" y="2815114"/>
                </a:lnTo>
                <a:lnTo>
                  <a:pt x="5421726" y="2819781"/>
                </a:lnTo>
                <a:lnTo>
                  <a:pt x="5421726" y="2824448"/>
                </a:lnTo>
                <a:lnTo>
                  <a:pt x="5426393" y="2824448"/>
                </a:lnTo>
                <a:lnTo>
                  <a:pt x="5421726" y="2815114"/>
                </a:lnTo>
                <a:lnTo>
                  <a:pt x="5417058" y="2810447"/>
                </a:lnTo>
                <a:lnTo>
                  <a:pt x="5412391" y="2805779"/>
                </a:lnTo>
                <a:lnTo>
                  <a:pt x="5412391" y="2810447"/>
                </a:lnTo>
                <a:lnTo>
                  <a:pt x="5412391" y="2819781"/>
                </a:lnTo>
                <a:lnTo>
                  <a:pt x="5407724" y="2815114"/>
                </a:lnTo>
                <a:lnTo>
                  <a:pt x="5398389" y="2810447"/>
                </a:lnTo>
                <a:lnTo>
                  <a:pt x="5393722" y="2819781"/>
                </a:lnTo>
                <a:lnTo>
                  <a:pt x="5384387" y="2824448"/>
                </a:lnTo>
                <a:lnTo>
                  <a:pt x="5393722" y="2824448"/>
                </a:lnTo>
                <a:lnTo>
                  <a:pt x="5403056" y="2824448"/>
                </a:lnTo>
                <a:lnTo>
                  <a:pt x="5403056" y="2824448"/>
                </a:lnTo>
                <a:lnTo>
                  <a:pt x="5398389" y="2829116"/>
                </a:lnTo>
                <a:lnTo>
                  <a:pt x="5398389" y="2833783"/>
                </a:lnTo>
                <a:lnTo>
                  <a:pt x="5398389" y="2843213"/>
                </a:lnTo>
                <a:lnTo>
                  <a:pt x="5398389" y="2852547"/>
                </a:lnTo>
                <a:lnTo>
                  <a:pt x="5393722" y="2852547"/>
                </a:lnTo>
                <a:lnTo>
                  <a:pt x="5393722" y="2857214"/>
                </a:lnTo>
                <a:lnTo>
                  <a:pt x="5398389" y="2861882"/>
                </a:lnTo>
                <a:lnTo>
                  <a:pt x="5403056" y="2857214"/>
                </a:lnTo>
                <a:lnTo>
                  <a:pt x="5407724" y="2847880"/>
                </a:lnTo>
                <a:lnTo>
                  <a:pt x="5403056" y="2843213"/>
                </a:lnTo>
                <a:close/>
                <a:moveTo>
                  <a:pt x="5435918" y="2833783"/>
                </a:moveTo>
                <a:lnTo>
                  <a:pt x="5426583" y="2833783"/>
                </a:lnTo>
                <a:lnTo>
                  <a:pt x="5426583" y="2833783"/>
                </a:lnTo>
                <a:lnTo>
                  <a:pt x="5431251" y="2833783"/>
                </a:lnTo>
                <a:lnTo>
                  <a:pt x="5435918" y="2833783"/>
                </a:lnTo>
                <a:lnTo>
                  <a:pt x="5435918" y="2833783"/>
                </a:lnTo>
                <a:close/>
                <a:moveTo>
                  <a:pt x="5440585" y="2819686"/>
                </a:moveTo>
                <a:lnTo>
                  <a:pt x="5431251" y="2824353"/>
                </a:lnTo>
                <a:lnTo>
                  <a:pt x="5431251" y="2824353"/>
                </a:lnTo>
                <a:lnTo>
                  <a:pt x="5435918" y="2824353"/>
                </a:lnTo>
                <a:lnTo>
                  <a:pt x="5440585" y="2824353"/>
                </a:lnTo>
                <a:lnTo>
                  <a:pt x="5440585" y="2819686"/>
                </a:lnTo>
                <a:close/>
                <a:moveTo>
                  <a:pt x="5454682" y="2810351"/>
                </a:moveTo>
                <a:lnTo>
                  <a:pt x="5445348" y="2805684"/>
                </a:lnTo>
                <a:lnTo>
                  <a:pt x="5436013" y="2810351"/>
                </a:lnTo>
                <a:lnTo>
                  <a:pt x="5431345" y="2815019"/>
                </a:lnTo>
                <a:lnTo>
                  <a:pt x="5431345" y="2815019"/>
                </a:lnTo>
                <a:lnTo>
                  <a:pt x="5440680" y="2815019"/>
                </a:lnTo>
                <a:lnTo>
                  <a:pt x="5450015" y="2810351"/>
                </a:lnTo>
                <a:lnTo>
                  <a:pt x="5450015" y="2815019"/>
                </a:lnTo>
                <a:lnTo>
                  <a:pt x="5450015" y="2819686"/>
                </a:lnTo>
                <a:lnTo>
                  <a:pt x="5454682" y="2819686"/>
                </a:lnTo>
                <a:lnTo>
                  <a:pt x="5454682" y="2815019"/>
                </a:lnTo>
                <a:lnTo>
                  <a:pt x="5454682" y="2810351"/>
                </a:lnTo>
                <a:close/>
                <a:moveTo>
                  <a:pt x="5501545" y="2777490"/>
                </a:moveTo>
                <a:lnTo>
                  <a:pt x="5515642" y="2758726"/>
                </a:lnTo>
                <a:lnTo>
                  <a:pt x="5520309" y="2749391"/>
                </a:lnTo>
                <a:lnTo>
                  <a:pt x="5524976" y="2744724"/>
                </a:lnTo>
                <a:lnTo>
                  <a:pt x="5524976" y="2740057"/>
                </a:lnTo>
                <a:lnTo>
                  <a:pt x="5529644" y="2730627"/>
                </a:lnTo>
                <a:lnTo>
                  <a:pt x="5534311" y="2725960"/>
                </a:lnTo>
                <a:lnTo>
                  <a:pt x="5534311" y="2721293"/>
                </a:lnTo>
                <a:lnTo>
                  <a:pt x="5534311" y="2716625"/>
                </a:lnTo>
                <a:lnTo>
                  <a:pt x="5529644" y="2725960"/>
                </a:lnTo>
                <a:lnTo>
                  <a:pt x="5524976" y="2730627"/>
                </a:lnTo>
                <a:lnTo>
                  <a:pt x="5515642" y="2735295"/>
                </a:lnTo>
                <a:lnTo>
                  <a:pt x="5510975" y="2735295"/>
                </a:lnTo>
                <a:lnTo>
                  <a:pt x="5510975" y="2739962"/>
                </a:lnTo>
                <a:lnTo>
                  <a:pt x="5510975" y="2744629"/>
                </a:lnTo>
                <a:lnTo>
                  <a:pt x="5510975" y="2730532"/>
                </a:lnTo>
                <a:lnTo>
                  <a:pt x="5510975" y="2725865"/>
                </a:lnTo>
                <a:lnTo>
                  <a:pt x="5515642" y="2725865"/>
                </a:lnTo>
                <a:lnTo>
                  <a:pt x="5515642" y="2725865"/>
                </a:lnTo>
                <a:lnTo>
                  <a:pt x="5515642" y="2725865"/>
                </a:lnTo>
                <a:lnTo>
                  <a:pt x="5515642" y="2716530"/>
                </a:lnTo>
                <a:lnTo>
                  <a:pt x="5520309" y="2711863"/>
                </a:lnTo>
                <a:lnTo>
                  <a:pt x="5524976" y="2702528"/>
                </a:lnTo>
                <a:lnTo>
                  <a:pt x="5529644" y="2697861"/>
                </a:lnTo>
                <a:lnTo>
                  <a:pt x="5529644" y="2693194"/>
                </a:lnTo>
                <a:lnTo>
                  <a:pt x="5538978" y="2697861"/>
                </a:lnTo>
                <a:lnTo>
                  <a:pt x="5548313" y="2697861"/>
                </a:lnTo>
                <a:lnTo>
                  <a:pt x="5543646" y="2693194"/>
                </a:lnTo>
                <a:lnTo>
                  <a:pt x="5538978" y="2688527"/>
                </a:lnTo>
                <a:lnTo>
                  <a:pt x="5538978" y="2683859"/>
                </a:lnTo>
                <a:lnTo>
                  <a:pt x="5538978" y="2679192"/>
                </a:lnTo>
                <a:lnTo>
                  <a:pt x="5538978" y="2674525"/>
                </a:lnTo>
                <a:lnTo>
                  <a:pt x="5524881" y="2665095"/>
                </a:lnTo>
                <a:lnTo>
                  <a:pt x="5515547" y="2665095"/>
                </a:lnTo>
                <a:lnTo>
                  <a:pt x="5515547" y="2674525"/>
                </a:lnTo>
                <a:lnTo>
                  <a:pt x="5520214" y="2679192"/>
                </a:lnTo>
                <a:lnTo>
                  <a:pt x="5506117" y="2679192"/>
                </a:lnTo>
                <a:lnTo>
                  <a:pt x="5501450" y="2679192"/>
                </a:lnTo>
                <a:lnTo>
                  <a:pt x="5496783" y="2679192"/>
                </a:lnTo>
                <a:lnTo>
                  <a:pt x="5501450" y="2683859"/>
                </a:lnTo>
                <a:lnTo>
                  <a:pt x="5510784" y="2697956"/>
                </a:lnTo>
                <a:lnTo>
                  <a:pt x="5506117" y="2702624"/>
                </a:lnTo>
                <a:lnTo>
                  <a:pt x="5496783" y="2697956"/>
                </a:lnTo>
                <a:lnTo>
                  <a:pt x="5492115" y="2702624"/>
                </a:lnTo>
                <a:lnTo>
                  <a:pt x="5487448" y="2711958"/>
                </a:lnTo>
                <a:lnTo>
                  <a:pt x="5487448" y="2721293"/>
                </a:lnTo>
                <a:lnTo>
                  <a:pt x="5492115" y="2725960"/>
                </a:lnTo>
                <a:lnTo>
                  <a:pt x="5496783" y="2725960"/>
                </a:lnTo>
                <a:lnTo>
                  <a:pt x="5496783" y="2716625"/>
                </a:lnTo>
                <a:lnTo>
                  <a:pt x="5501450" y="2707291"/>
                </a:lnTo>
                <a:lnTo>
                  <a:pt x="5506117" y="2711958"/>
                </a:lnTo>
                <a:lnTo>
                  <a:pt x="5510784" y="2716625"/>
                </a:lnTo>
                <a:lnTo>
                  <a:pt x="5506117" y="2716625"/>
                </a:lnTo>
                <a:lnTo>
                  <a:pt x="5501450" y="2725960"/>
                </a:lnTo>
                <a:lnTo>
                  <a:pt x="5501450" y="2730627"/>
                </a:lnTo>
                <a:lnTo>
                  <a:pt x="5501450" y="2730627"/>
                </a:lnTo>
                <a:lnTo>
                  <a:pt x="5487353" y="2730627"/>
                </a:lnTo>
                <a:lnTo>
                  <a:pt x="5482685" y="2735295"/>
                </a:lnTo>
                <a:lnTo>
                  <a:pt x="5468589" y="2744629"/>
                </a:lnTo>
                <a:lnTo>
                  <a:pt x="5459254" y="2758726"/>
                </a:lnTo>
                <a:lnTo>
                  <a:pt x="5459254" y="2768156"/>
                </a:lnTo>
                <a:lnTo>
                  <a:pt x="5449919" y="2772823"/>
                </a:lnTo>
                <a:lnTo>
                  <a:pt x="5449919" y="2777490"/>
                </a:lnTo>
                <a:lnTo>
                  <a:pt x="5454586" y="2777490"/>
                </a:lnTo>
                <a:lnTo>
                  <a:pt x="5459254" y="2777490"/>
                </a:lnTo>
                <a:lnTo>
                  <a:pt x="5463921" y="2772823"/>
                </a:lnTo>
                <a:lnTo>
                  <a:pt x="5463921" y="2768156"/>
                </a:lnTo>
                <a:lnTo>
                  <a:pt x="5468589" y="2772823"/>
                </a:lnTo>
                <a:lnTo>
                  <a:pt x="5468589" y="2777490"/>
                </a:lnTo>
                <a:lnTo>
                  <a:pt x="5463921" y="2782157"/>
                </a:lnTo>
                <a:lnTo>
                  <a:pt x="5463921" y="2786824"/>
                </a:lnTo>
                <a:lnTo>
                  <a:pt x="5468589" y="2786824"/>
                </a:lnTo>
                <a:lnTo>
                  <a:pt x="5477923" y="2782157"/>
                </a:lnTo>
                <a:lnTo>
                  <a:pt x="5477923" y="2772823"/>
                </a:lnTo>
                <a:lnTo>
                  <a:pt x="5473256" y="2763393"/>
                </a:lnTo>
                <a:lnTo>
                  <a:pt x="5477923" y="2754059"/>
                </a:lnTo>
                <a:lnTo>
                  <a:pt x="5482590" y="2744724"/>
                </a:lnTo>
                <a:lnTo>
                  <a:pt x="5482590" y="2749391"/>
                </a:lnTo>
                <a:lnTo>
                  <a:pt x="5482590" y="2763488"/>
                </a:lnTo>
                <a:lnTo>
                  <a:pt x="5477923" y="2768156"/>
                </a:lnTo>
                <a:lnTo>
                  <a:pt x="5482590" y="2768156"/>
                </a:lnTo>
                <a:lnTo>
                  <a:pt x="5487258" y="2768156"/>
                </a:lnTo>
                <a:lnTo>
                  <a:pt x="5487258" y="2772823"/>
                </a:lnTo>
                <a:lnTo>
                  <a:pt x="5482590" y="2772823"/>
                </a:lnTo>
                <a:lnTo>
                  <a:pt x="5482590" y="2777490"/>
                </a:lnTo>
                <a:lnTo>
                  <a:pt x="5482590" y="2786824"/>
                </a:lnTo>
                <a:lnTo>
                  <a:pt x="5477923" y="2796159"/>
                </a:lnTo>
                <a:lnTo>
                  <a:pt x="5468589" y="2805589"/>
                </a:lnTo>
                <a:lnTo>
                  <a:pt x="5473256" y="2800922"/>
                </a:lnTo>
                <a:lnTo>
                  <a:pt x="5487353" y="2791587"/>
                </a:lnTo>
                <a:lnTo>
                  <a:pt x="5501545" y="2777490"/>
                </a:lnTo>
                <a:close/>
                <a:moveTo>
                  <a:pt x="5492115" y="2754059"/>
                </a:moveTo>
                <a:lnTo>
                  <a:pt x="5496783" y="2744724"/>
                </a:lnTo>
                <a:lnTo>
                  <a:pt x="5496783" y="2740057"/>
                </a:lnTo>
                <a:lnTo>
                  <a:pt x="5501450" y="2740057"/>
                </a:lnTo>
                <a:lnTo>
                  <a:pt x="5501450" y="2744724"/>
                </a:lnTo>
                <a:lnTo>
                  <a:pt x="5501450" y="2749391"/>
                </a:lnTo>
                <a:lnTo>
                  <a:pt x="5506117" y="2749391"/>
                </a:lnTo>
                <a:lnTo>
                  <a:pt x="5510784" y="2754059"/>
                </a:lnTo>
                <a:lnTo>
                  <a:pt x="5510784" y="2758726"/>
                </a:lnTo>
                <a:lnTo>
                  <a:pt x="5501450" y="2763393"/>
                </a:lnTo>
                <a:lnTo>
                  <a:pt x="5492115" y="2763393"/>
                </a:lnTo>
                <a:lnTo>
                  <a:pt x="5492115" y="2754059"/>
                </a:lnTo>
                <a:close/>
                <a:moveTo>
                  <a:pt x="5510880" y="2702433"/>
                </a:moveTo>
                <a:lnTo>
                  <a:pt x="5515547" y="2697766"/>
                </a:lnTo>
                <a:lnTo>
                  <a:pt x="5515547" y="2693099"/>
                </a:lnTo>
                <a:lnTo>
                  <a:pt x="5520214" y="2693099"/>
                </a:lnTo>
                <a:lnTo>
                  <a:pt x="5520214" y="2702528"/>
                </a:lnTo>
                <a:lnTo>
                  <a:pt x="5520214" y="2707196"/>
                </a:lnTo>
                <a:lnTo>
                  <a:pt x="5515547" y="2711863"/>
                </a:lnTo>
                <a:lnTo>
                  <a:pt x="5510880" y="2707196"/>
                </a:lnTo>
                <a:lnTo>
                  <a:pt x="5510880" y="2702433"/>
                </a:lnTo>
                <a:close/>
                <a:moveTo>
                  <a:pt x="5524976" y="2679002"/>
                </a:moveTo>
                <a:lnTo>
                  <a:pt x="5529644" y="2674334"/>
                </a:lnTo>
                <a:lnTo>
                  <a:pt x="5534311" y="2674334"/>
                </a:lnTo>
                <a:lnTo>
                  <a:pt x="5534311" y="2679002"/>
                </a:lnTo>
                <a:lnTo>
                  <a:pt x="5529644" y="2683669"/>
                </a:lnTo>
                <a:lnTo>
                  <a:pt x="5524976" y="2679002"/>
                </a:lnTo>
                <a:close/>
                <a:moveTo>
                  <a:pt x="5454682" y="2796254"/>
                </a:moveTo>
                <a:lnTo>
                  <a:pt x="5459349" y="2791587"/>
                </a:lnTo>
                <a:lnTo>
                  <a:pt x="5459349" y="2791587"/>
                </a:lnTo>
                <a:lnTo>
                  <a:pt x="5454682" y="2791587"/>
                </a:lnTo>
                <a:lnTo>
                  <a:pt x="5450015" y="2796254"/>
                </a:lnTo>
                <a:lnTo>
                  <a:pt x="5445348" y="2800922"/>
                </a:lnTo>
                <a:lnTo>
                  <a:pt x="5454682" y="2796254"/>
                </a:lnTo>
                <a:close/>
                <a:moveTo>
                  <a:pt x="5510880" y="2669572"/>
                </a:moveTo>
                <a:lnTo>
                  <a:pt x="5510880" y="2664905"/>
                </a:lnTo>
                <a:lnTo>
                  <a:pt x="5506212" y="2664905"/>
                </a:lnTo>
                <a:lnTo>
                  <a:pt x="5506212" y="2669572"/>
                </a:lnTo>
                <a:lnTo>
                  <a:pt x="5510880" y="2678906"/>
                </a:lnTo>
                <a:lnTo>
                  <a:pt x="5510880" y="2669572"/>
                </a:lnTo>
                <a:close/>
                <a:moveTo>
                  <a:pt x="5520214" y="2646140"/>
                </a:moveTo>
                <a:lnTo>
                  <a:pt x="5515547" y="2646140"/>
                </a:lnTo>
                <a:lnTo>
                  <a:pt x="5510880" y="2650808"/>
                </a:lnTo>
                <a:lnTo>
                  <a:pt x="5510880" y="2655475"/>
                </a:lnTo>
                <a:lnTo>
                  <a:pt x="5515547" y="2655475"/>
                </a:lnTo>
                <a:lnTo>
                  <a:pt x="5520214" y="2646140"/>
                </a:lnTo>
                <a:close/>
                <a:moveTo>
                  <a:pt x="6401276" y="3424904"/>
                </a:moveTo>
                <a:lnTo>
                  <a:pt x="6401276" y="3420237"/>
                </a:lnTo>
                <a:lnTo>
                  <a:pt x="6401276" y="3406140"/>
                </a:lnTo>
                <a:lnTo>
                  <a:pt x="6396609" y="3377946"/>
                </a:lnTo>
                <a:lnTo>
                  <a:pt x="6396609" y="3349752"/>
                </a:lnTo>
                <a:lnTo>
                  <a:pt x="6396609" y="3345085"/>
                </a:lnTo>
                <a:lnTo>
                  <a:pt x="6391942" y="3340418"/>
                </a:lnTo>
                <a:lnTo>
                  <a:pt x="6391942" y="3330988"/>
                </a:lnTo>
                <a:lnTo>
                  <a:pt x="6391942" y="3307556"/>
                </a:lnTo>
                <a:lnTo>
                  <a:pt x="6391942" y="3284125"/>
                </a:lnTo>
                <a:lnTo>
                  <a:pt x="6396609" y="3302889"/>
                </a:lnTo>
                <a:lnTo>
                  <a:pt x="6401276" y="3316986"/>
                </a:lnTo>
                <a:lnTo>
                  <a:pt x="6405944" y="3331083"/>
                </a:lnTo>
                <a:lnTo>
                  <a:pt x="6410611" y="3335750"/>
                </a:lnTo>
                <a:lnTo>
                  <a:pt x="6415278" y="3349847"/>
                </a:lnTo>
                <a:lnTo>
                  <a:pt x="6415278" y="3382709"/>
                </a:lnTo>
                <a:lnTo>
                  <a:pt x="6415278" y="3420237"/>
                </a:lnTo>
                <a:lnTo>
                  <a:pt x="6415278" y="3429667"/>
                </a:lnTo>
                <a:lnTo>
                  <a:pt x="6410611" y="3434334"/>
                </a:lnTo>
                <a:lnTo>
                  <a:pt x="6410611" y="3434334"/>
                </a:lnTo>
                <a:lnTo>
                  <a:pt x="6401276" y="3424904"/>
                </a:lnTo>
                <a:close/>
                <a:moveTo>
                  <a:pt x="337375" y="3420237"/>
                </a:moveTo>
                <a:lnTo>
                  <a:pt x="332708" y="3415570"/>
                </a:lnTo>
                <a:lnTo>
                  <a:pt x="328041" y="3415570"/>
                </a:lnTo>
                <a:lnTo>
                  <a:pt x="323374" y="3410903"/>
                </a:lnTo>
                <a:lnTo>
                  <a:pt x="318707" y="3406235"/>
                </a:lnTo>
                <a:lnTo>
                  <a:pt x="304610" y="3382804"/>
                </a:lnTo>
                <a:lnTo>
                  <a:pt x="290513" y="3354610"/>
                </a:lnTo>
                <a:lnTo>
                  <a:pt x="281178" y="3335846"/>
                </a:lnTo>
                <a:lnTo>
                  <a:pt x="281178" y="3312414"/>
                </a:lnTo>
                <a:lnTo>
                  <a:pt x="285845" y="3284220"/>
                </a:lnTo>
                <a:lnTo>
                  <a:pt x="290513" y="3265456"/>
                </a:lnTo>
                <a:lnTo>
                  <a:pt x="290513" y="3256121"/>
                </a:lnTo>
                <a:lnTo>
                  <a:pt x="295180" y="3256121"/>
                </a:lnTo>
                <a:lnTo>
                  <a:pt x="299847" y="3256121"/>
                </a:lnTo>
                <a:lnTo>
                  <a:pt x="299847" y="3260789"/>
                </a:lnTo>
                <a:lnTo>
                  <a:pt x="304514" y="3265456"/>
                </a:lnTo>
                <a:lnTo>
                  <a:pt x="309182" y="3265456"/>
                </a:lnTo>
                <a:lnTo>
                  <a:pt x="313849" y="3270123"/>
                </a:lnTo>
                <a:lnTo>
                  <a:pt x="313849" y="3279553"/>
                </a:lnTo>
                <a:lnTo>
                  <a:pt x="313849" y="3293650"/>
                </a:lnTo>
                <a:lnTo>
                  <a:pt x="309182" y="3326511"/>
                </a:lnTo>
                <a:lnTo>
                  <a:pt x="313849" y="3354705"/>
                </a:lnTo>
                <a:lnTo>
                  <a:pt x="318516" y="3373470"/>
                </a:lnTo>
                <a:lnTo>
                  <a:pt x="337280" y="3392234"/>
                </a:lnTo>
                <a:lnTo>
                  <a:pt x="346615" y="3406331"/>
                </a:lnTo>
                <a:lnTo>
                  <a:pt x="351282" y="3415665"/>
                </a:lnTo>
                <a:lnTo>
                  <a:pt x="346615" y="3429762"/>
                </a:lnTo>
                <a:lnTo>
                  <a:pt x="337375" y="3420237"/>
                </a:lnTo>
                <a:close/>
                <a:moveTo>
                  <a:pt x="3153728" y="3349847"/>
                </a:moveTo>
                <a:lnTo>
                  <a:pt x="3116295" y="3345180"/>
                </a:lnTo>
                <a:lnTo>
                  <a:pt x="3102197" y="3345180"/>
                </a:lnTo>
                <a:lnTo>
                  <a:pt x="3092863" y="3345180"/>
                </a:lnTo>
                <a:lnTo>
                  <a:pt x="3064764" y="3340513"/>
                </a:lnTo>
                <a:lnTo>
                  <a:pt x="3046000" y="3326416"/>
                </a:lnTo>
                <a:lnTo>
                  <a:pt x="3036665" y="3307652"/>
                </a:lnTo>
                <a:lnTo>
                  <a:pt x="3036665" y="3284220"/>
                </a:lnTo>
                <a:lnTo>
                  <a:pt x="3041333" y="3260789"/>
                </a:lnTo>
                <a:lnTo>
                  <a:pt x="3041333" y="3242024"/>
                </a:lnTo>
                <a:lnTo>
                  <a:pt x="3050667" y="3232690"/>
                </a:lnTo>
                <a:lnTo>
                  <a:pt x="3055334" y="3223260"/>
                </a:lnTo>
                <a:lnTo>
                  <a:pt x="3064669" y="3213926"/>
                </a:lnTo>
                <a:lnTo>
                  <a:pt x="3069336" y="3204496"/>
                </a:lnTo>
                <a:lnTo>
                  <a:pt x="3069336" y="3199829"/>
                </a:lnTo>
                <a:lnTo>
                  <a:pt x="3078671" y="3190399"/>
                </a:lnTo>
                <a:lnTo>
                  <a:pt x="3088005" y="3180969"/>
                </a:lnTo>
                <a:lnTo>
                  <a:pt x="3106770" y="3157538"/>
                </a:lnTo>
                <a:lnTo>
                  <a:pt x="3125534" y="3143441"/>
                </a:lnTo>
                <a:lnTo>
                  <a:pt x="3144298" y="3134011"/>
                </a:lnTo>
                <a:lnTo>
                  <a:pt x="3163062" y="3129344"/>
                </a:lnTo>
                <a:lnTo>
                  <a:pt x="3181826" y="3129344"/>
                </a:lnTo>
                <a:lnTo>
                  <a:pt x="3191161" y="3124676"/>
                </a:lnTo>
                <a:lnTo>
                  <a:pt x="3195828" y="3115247"/>
                </a:lnTo>
                <a:lnTo>
                  <a:pt x="3200495" y="3101149"/>
                </a:lnTo>
                <a:lnTo>
                  <a:pt x="3205163" y="3091720"/>
                </a:lnTo>
                <a:lnTo>
                  <a:pt x="3214497" y="3072956"/>
                </a:lnTo>
                <a:lnTo>
                  <a:pt x="3228594" y="3058859"/>
                </a:lnTo>
                <a:lnTo>
                  <a:pt x="3237929" y="3054191"/>
                </a:lnTo>
                <a:lnTo>
                  <a:pt x="3247263" y="3049524"/>
                </a:lnTo>
                <a:lnTo>
                  <a:pt x="3266028" y="3035427"/>
                </a:lnTo>
                <a:lnTo>
                  <a:pt x="3289459" y="3021330"/>
                </a:lnTo>
                <a:lnTo>
                  <a:pt x="3298793" y="3016663"/>
                </a:lnTo>
                <a:lnTo>
                  <a:pt x="3308128" y="3016663"/>
                </a:lnTo>
                <a:lnTo>
                  <a:pt x="3317462" y="3007328"/>
                </a:lnTo>
                <a:lnTo>
                  <a:pt x="3331559" y="3002661"/>
                </a:lnTo>
                <a:lnTo>
                  <a:pt x="3354991" y="2997994"/>
                </a:lnTo>
                <a:lnTo>
                  <a:pt x="3369088" y="2997994"/>
                </a:lnTo>
                <a:lnTo>
                  <a:pt x="3378422" y="2997994"/>
                </a:lnTo>
                <a:lnTo>
                  <a:pt x="3378422" y="3007328"/>
                </a:lnTo>
                <a:lnTo>
                  <a:pt x="3383090" y="3011996"/>
                </a:lnTo>
                <a:lnTo>
                  <a:pt x="3392424" y="3007328"/>
                </a:lnTo>
                <a:lnTo>
                  <a:pt x="3401759" y="2997994"/>
                </a:lnTo>
                <a:lnTo>
                  <a:pt x="3415856" y="2979230"/>
                </a:lnTo>
                <a:lnTo>
                  <a:pt x="3448622" y="2965133"/>
                </a:lnTo>
                <a:lnTo>
                  <a:pt x="3486055" y="2955703"/>
                </a:lnTo>
                <a:lnTo>
                  <a:pt x="3532918" y="2955703"/>
                </a:lnTo>
                <a:lnTo>
                  <a:pt x="3565684" y="2955703"/>
                </a:lnTo>
                <a:lnTo>
                  <a:pt x="3584448" y="2960370"/>
                </a:lnTo>
                <a:lnTo>
                  <a:pt x="3603212" y="2965037"/>
                </a:lnTo>
                <a:lnTo>
                  <a:pt x="3621977" y="2979134"/>
                </a:lnTo>
                <a:lnTo>
                  <a:pt x="3640741" y="2993231"/>
                </a:lnTo>
                <a:lnTo>
                  <a:pt x="3650075" y="2997899"/>
                </a:lnTo>
                <a:lnTo>
                  <a:pt x="3659410" y="2997899"/>
                </a:lnTo>
                <a:lnTo>
                  <a:pt x="3664077" y="3002566"/>
                </a:lnTo>
                <a:lnTo>
                  <a:pt x="3659410" y="3007233"/>
                </a:lnTo>
                <a:lnTo>
                  <a:pt x="3650075" y="3007233"/>
                </a:lnTo>
                <a:lnTo>
                  <a:pt x="3631311" y="3007233"/>
                </a:lnTo>
                <a:lnTo>
                  <a:pt x="3603212" y="2997899"/>
                </a:lnTo>
                <a:lnTo>
                  <a:pt x="3565684" y="2997899"/>
                </a:lnTo>
                <a:lnTo>
                  <a:pt x="3528155" y="2997899"/>
                </a:lnTo>
                <a:lnTo>
                  <a:pt x="3490627" y="2997899"/>
                </a:lnTo>
                <a:lnTo>
                  <a:pt x="3476530" y="3002566"/>
                </a:lnTo>
                <a:lnTo>
                  <a:pt x="3471863" y="3007233"/>
                </a:lnTo>
                <a:lnTo>
                  <a:pt x="3457766" y="3011900"/>
                </a:lnTo>
                <a:lnTo>
                  <a:pt x="3443669" y="3016568"/>
                </a:lnTo>
                <a:lnTo>
                  <a:pt x="3429572" y="3030665"/>
                </a:lnTo>
                <a:lnTo>
                  <a:pt x="3415474" y="3044762"/>
                </a:lnTo>
                <a:lnTo>
                  <a:pt x="3410807" y="3058859"/>
                </a:lnTo>
                <a:lnTo>
                  <a:pt x="3410807" y="3063526"/>
                </a:lnTo>
                <a:lnTo>
                  <a:pt x="3406140" y="3063526"/>
                </a:lnTo>
                <a:lnTo>
                  <a:pt x="3401473" y="3072956"/>
                </a:lnTo>
                <a:lnTo>
                  <a:pt x="3401473" y="3087053"/>
                </a:lnTo>
                <a:lnTo>
                  <a:pt x="3396806" y="3105817"/>
                </a:lnTo>
                <a:lnTo>
                  <a:pt x="3392138" y="3129248"/>
                </a:lnTo>
                <a:lnTo>
                  <a:pt x="3382804" y="3148013"/>
                </a:lnTo>
                <a:lnTo>
                  <a:pt x="3373470" y="3162110"/>
                </a:lnTo>
                <a:lnTo>
                  <a:pt x="3368802" y="3157442"/>
                </a:lnTo>
                <a:lnTo>
                  <a:pt x="3359468" y="3143345"/>
                </a:lnTo>
                <a:lnTo>
                  <a:pt x="3354800" y="3115151"/>
                </a:lnTo>
                <a:lnTo>
                  <a:pt x="3354800" y="3082290"/>
                </a:lnTo>
                <a:lnTo>
                  <a:pt x="3354800" y="3063526"/>
                </a:lnTo>
                <a:lnTo>
                  <a:pt x="3350133" y="3049429"/>
                </a:lnTo>
                <a:lnTo>
                  <a:pt x="3350133" y="3040095"/>
                </a:lnTo>
                <a:lnTo>
                  <a:pt x="3350133" y="3035427"/>
                </a:lnTo>
                <a:lnTo>
                  <a:pt x="3336036" y="3040095"/>
                </a:lnTo>
                <a:lnTo>
                  <a:pt x="3317272" y="3049429"/>
                </a:lnTo>
                <a:lnTo>
                  <a:pt x="3298508" y="3063526"/>
                </a:lnTo>
                <a:lnTo>
                  <a:pt x="3289173" y="3068193"/>
                </a:lnTo>
                <a:lnTo>
                  <a:pt x="3284506" y="3072860"/>
                </a:lnTo>
                <a:lnTo>
                  <a:pt x="3279839" y="3077528"/>
                </a:lnTo>
                <a:lnTo>
                  <a:pt x="3275171" y="3077528"/>
                </a:lnTo>
                <a:lnTo>
                  <a:pt x="3265837" y="3082195"/>
                </a:lnTo>
                <a:lnTo>
                  <a:pt x="3256503" y="3091624"/>
                </a:lnTo>
                <a:lnTo>
                  <a:pt x="3247168" y="3101054"/>
                </a:lnTo>
                <a:lnTo>
                  <a:pt x="3242501" y="3105722"/>
                </a:lnTo>
                <a:lnTo>
                  <a:pt x="3242501" y="3110389"/>
                </a:lnTo>
                <a:lnTo>
                  <a:pt x="3237833" y="3115056"/>
                </a:lnTo>
                <a:lnTo>
                  <a:pt x="3233166" y="3124486"/>
                </a:lnTo>
                <a:lnTo>
                  <a:pt x="3228499" y="3133916"/>
                </a:lnTo>
                <a:lnTo>
                  <a:pt x="3228499" y="3143345"/>
                </a:lnTo>
                <a:lnTo>
                  <a:pt x="3219164" y="3148013"/>
                </a:lnTo>
                <a:lnTo>
                  <a:pt x="3209830" y="3148013"/>
                </a:lnTo>
                <a:lnTo>
                  <a:pt x="3205163" y="3152680"/>
                </a:lnTo>
                <a:lnTo>
                  <a:pt x="3209830" y="3152680"/>
                </a:lnTo>
                <a:lnTo>
                  <a:pt x="3219164" y="3152680"/>
                </a:lnTo>
                <a:lnTo>
                  <a:pt x="3228499" y="3152680"/>
                </a:lnTo>
                <a:lnTo>
                  <a:pt x="3228499" y="3162110"/>
                </a:lnTo>
                <a:lnTo>
                  <a:pt x="3223832" y="3176207"/>
                </a:lnTo>
                <a:lnTo>
                  <a:pt x="3214497" y="3185541"/>
                </a:lnTo>
                <a:lnTo>
                  <a:pt x="3209830" y="3194971"/>
                </a:lnTo>
                <a:lnTo>
                  <a:pt x="3200495" y="3190304"/>
                </a:lnTo>
                <a:lnTo>
                  <a:pt x="3200495" y="3176207"/>
                </a:lnTo>
                <a:lnTo>
                  <a:pt x="3195828" y="3162110"/>
                </a:lnTo>
                <a:lnTo>
                  <a:pt x="3195828" y="3148013"/>
                </a:lnTo>
                <a:lnTo>
                  <a:pt x="3195828" y="3138678"/>
                </a:lnTo>
                <a:lnTo>
                  <a:pt x="3186494" y="3138678"/>
                </a:lnTo>
                <a:lnTo>
                  <a:pt x="3177159" y="3143345"/>
                </a:lnTo>
                <a:lnTo>
                  <a:pt x="3163062" y="3148013"/>
                </a:lnTo>
                <a:lnTo>
                  <a:pt x="3158395" y="3152680"/>
                </a:lnTo>
                <a:lnTo>
                  <a:pt x="3163062" y="3152680"/>
                </a:lnTo>
                <a:lnTo>
                  <a:pt x="3172397" y="3148013"/>
                </a:lnTo>
                <a:lnTo>
                  <a:pt x="3181731" y="3148013"/>
                </a:lnTo>
                <a:lnTo>
                  <a:pt x="3186398" y="3148013"/>
                </a:lnTo>
                <a:lnTo>
                  <a:pt x="3186398" y="3148013"/>
                </a:lnTo>
                <a:lnTo>
                  <a:pt x="3181731" y="3152680"/>
                </a:lnTo>
                <a:lnTo>
                  <a:pt x="3177064" y="3162110"/>
                </a:lnTo>
                <a:lnTo>
                  <a:pt x="3167729" y="3166777"/>
                </a:lnTo>
                <a:lnTo>
                  <a:pt x="3167729" y="3171444"/>
                </a:lnTo>
                <a:lnTo>
                  <a:pt x="3163062" y="3176111"/>
                </a:lnTo>
                <a:lnTo>
                  <a:pt x="3153728" y="3176111"/>
                </a:lnTo>
                <a:lnTo>
                  <a:pt x="3149060" y="3180779"/>
                </a:lnTo>
                <a:lnTo>
                  <a:pt x="3139726" y="3185446"/>
                </a:lnTo>
                <a:lnTo>
                  <a:pt x="3135059" y="3190113"/>
                </a:lnTo>
                <a:lnTo>
                  <a:pt x="3130391" y="3190113"/>
                </a:lnTo>
                <a:lnTo>
                  <a:pt x="3125724" y="3199543"/>
                </a:lnTo>
                <a:lnTo>
                  <a:pt x="3116390" y="3208878"/>
                </a:lnTo>
                <a:lnTo>
                  <a:pt x="3111722" y="3213545"/>
                </a:lnTo>
                <a:lnTo>
                  <a:pt x="3102388" y="3218212"/>
                </a:lnTo>
                <a:lnTo>
                  <a:pt x="3097721" y="3227641"/>
                </a:lnTo>
                <a:lnTo>
                  <a:pt x="3097721" y="3232309"/>
                </a:lnTo>
                <a:lnTo>
                  <a:pt x="3093053" y="3236976"/>
                </a:lnTo>
                <a:lnTo>
                  <a:pt x="3088386" y="3241643"/>
                </a:lnTo>
                <a:lnTo>
                  <a:pt x="3083719" y="3250978"/>
                </a:lnTo>
                <a:lnTo>
                  <a:pt x="3069622" y="3255645"/>
                </a:lnTo>
                <a:lnTo>
                  <a:pt x="3060287" y="3264980"/>
                </a:lnTo>
                <a:lnTo>
                  <a:pt x="3055620" y="3269647"/>
                </a:lnTo>
                <a:lnTo>
                  <a:pt x="3055620" y="3274314"/>
                </a:lnTo>
                <a:lnTo>
                  <a:pt x="3060287" y="3274314"/>
                </a:lnTo>
                <a:lnTo>
                  <a:pt x="3064955" y="3278981"/>
                </a:lnTo>
                <a:lnTo>
                  <a:pt x="3060287" y="3283649"/>
                </a:lnTo>
                <a:lnTo>
                  <a:pt x="3055620" y="3288316"/>
                </a:lnTo>
                <a:lnTo>
                  <a:pt x="3060287" y="3292983"/>
                </a:lnTo>
                <a:lnTo>
                  <a:pt x="3069622" y="3297650"/>
                </a:lnTo>
                <a:lnTo>
                  <a:pt x="3060287" y="3311747"/>
                </a:lnTo>
                <a:lnTo>
                  <a:pt x="3055620" y="3316415"/>
                </a:lnTo>
                <a:lnTo>
                  <a:pt x="3055620" y="3321082"/>
                </a:lnTo>
                <a:lnTo>
                  <a:pt x="3055620" y="3321082"/>
                </a:lnTo>
                <a:lnTo>
                  <a:pt x="3064955" y="3321082"/>
                </a:lnTo>
                <a:lnTo>
                  <a:pt x="3088386" y="3325749"/>
                </a:lnTo>
                <a:lnTo>
                  <a:pt x="3107150" y="3325749"/>
                </a:lnTo>
                <a:lnTo>
                  <a:pt x="3111818" y="3321082"/>
                </a:lnTo>
                <a:lnTo>
                  <a:pt x="3116485" y="3321082"/>
                </a:lnTo>
                <a:lnTo>
                  <a:pt x="3125820" y="3321082"/>
                </a:lnTo>
                <a:lnTo>
                  <a:pt x="3182017" y="3325749"/>
                </a:lnTo>
                <a:lnTo>
                  <a:pt x="3238214" y="3330416"/>
                </a:lnTo>
                <a:lnTo>
                  <a:pt x="3266313" y="3330416"/>
                </a:lnTo>
                <a:lnTo>
                  <a:pt x="3280410" y="3335084"/>
                </a:lnTo>
                <a:lnTo>
                  <a:pt x="3285078" y="3339751"/>
                </a:lnTo>
                <a:lnTo>
                  <a:pt x="3285078" y="3349085"/>
                </a:lnTo>
                <a:lnTo>
                  <a:pt x="3275743" y="3349085"/>
                </a:lnTo>
                <a:lnTo>
                  <a:pt x="3266408" y="3353753"/>
                </a:lnTo>
                <a:lnTo>
                  <a:pt x="3233642" y="3353753"/>
                </a:lnTo>
                <a:lnTo>
                  <a:pt x="3196114" y="3353753"/>
                </a:lnTo>
                <a:lnTo>
                  <a:pt x="3153728" y="3349847"/>
                </a:lnTo>
                <a:close/>
                <a:moveTo>
                  <a:pt x="3074099" y="3241929"/>
                </a:moveTo>
                <a:lnTo>
                  <a:pt x="3069431" y="3237262"/>
                </a:lnTo>
                <a:lnTo>
                  <a:pt x="3064764" y="3246691"/>
                </a:lnTo>
                <a:lnTo>
                  <a:pt x="3064764" y="3251359"/>
                </a:lnTo>
                <a:lnTo>
                  <a:pt x="3069431" y="3251359"/>
                </a:lnTo>
                <a:lnTo>
                  <a:pt x="3074099" y="3251359"/>
                </a:lnTo>
                <a:lnTo>
                  <a:pt x="3074099" y="3241929"/>
                </a:lnTo>
                <a:close/>
                <a:moveTo>
                  <a:pt x="3102197" y="3213830"/>
                </a:moveTo>
                <a:lnTo>
                  <a:pt x="3111532" y="3204401"/>
                </a:lnTo>
                <a:lnTo>
                  <a:pt x="3106865" y="3199733"/>
                </a:lnTo>
                <a:lnTo>
                  <a:pt x="3097530" y="3199733"/>
                </a:lnTo>
                <a:lnTo>
                  <a:pt x="3092863" y="3209068"/>
                </a:lnTo>
                <a:lnTo>
                  <a:pt x="3088196" y="3218403"/>
                </a:lnTo>
                <a:lnTo>
                  <a:pt x="3088196" y="3223070"/>
                </a:lnTo>
                <a:lnTo>
                  <a:pt x="3092863" y="3218403"/>
                </a:lnTo>
                <a:lnTo>
                  <a:pt x="3102197" y="3213830"/>
                </a:lnTo>
                <a:close/>
                <a:moveTo>
                  <a:pt x="4540854" y="3288887"/>
                </a:moveTo>
                <a:lnTo>
                  <a:pt x="4545521" y="3284220"/>
                </a:lnTo>
                <a:lnTo>
                  <a:pt x="4559618" y="3270123"/>
                </a:lnTo>
                <a:lnTo>
                  <a:pt x="4578382" y="3260693"/>
                </a:lnTo>
                <a:lnTo>
                  <a:pt x="4587716" y="3251264"/>
                </a:lnTo>
                <a:lnTo>
                  <a:pt x="4601814" y="3246596"/>
                </a:lnTo>
                <a:lnTo>
                  <a:pt x="4606481" y="3246596"/>
                </a:lnTo>
                <a:lnTo>
                  <a:pt x="4606481" y="3255931"/>
                </a:lnTo>
                <a:lnTo>
                  <a:pt x="4601814" y="3265265"/>
                </a:lnTo>
                <a:lnTo>
                  <a:pt x="4592479" y="3265265"/>
                </a:lnTo>
                <a:lnTo>
                  <a:pt x="4592479" y="3269933"/>
                </a:lnTo>
                <a:lnTo>
                  <a:pt x="4587812" y="3274600"/>
                </a:lnTo>
                <a:lnTo>
                  <a:pt x="4583145" y="3279267"/>
                </a:lnTo>
                <a:lnTo>
                  <a:pt x="4564380" y="3288602"/>
                </a:lnTo>
                <a:lnTo>
                  <a:pt x="4550283" y="3293269"/>
                </a:lnTo>
                <a:lnTo>
                  <a:pt x="4540949" y="3293269"/>
                </a:lnTo>
                <a:lnTo>
                  <a:pt x="4540949" y="3288887"/>
                </a:lnTo>
                <a:close/>
                <a:moveTo>
                  <a:pt x="6344984" y="3223165"/>
                </a:moveTo>
                <a:lnTo>
                  <a:pt x="6344984" y="3218498"/>
                </a:lnTo>
                <a:lnTo>
                  <a:pt x="6344984" y="3209163"/>
                </a:lnTo>
                <a:lnTo>
                  <a:pt x="6344984" y="3199829"/>
                </a:lnTo>
                <a:lnTo>
                  <a:pt x="6335649" y="3199829"/>
                </a:lnTo>
                <a:lnTo>
                  <a:pt x="6321552" y="3204496"/>
                </a:lnTo>
                <a:lnTo>
                  <a:pt x="6307551" y="3209163"/>
                </a:lnTo>
                <a:lnTo>
                  <a:pt x="6298216" y="3213830"/>
                </a:lnTo>
                <a:lnTo>
                  <a:pt x="6288881" y="3218498"/>
                </a:lnTo>
                <a:lnTo>
                  <a:pt x="6284214" y="3223165"/>
                </a:lnTo>
                <a:lnTo>
                  <a:pt x="6279547" y="3218498"/>
                </a:lnTo>
                <a:lnTo>
                  <a:pt x="6284214" y="3213830"/>
                </a:lnTo>
                <a:lnTo>
                  <a:pt x="6288881" y="3204401"/>
                </a:lnTo>
                <a:lnTo>
                  <a:pt x="6293549" y="3199733"/>
                </a:lnTo>
                <a:lnTo>
                  <a:pt x="6298216" y="3195066"/>
                </a:lnTo>
                <a:lnTo>
                  <a:pt x="6330982" y="3185636"/>
                </a:lnTo>
                <a:lnTo>
                  <a:pt x="6345079" y="3185636"/>
                </a:lnTo>
                <a:lnTo>
                  <a:pt x="6359176" y="3180969"/>
                </a:lnTo>
                <a:lnTo>
                  <a:pt x="6373178" y="3180969"/>
                </a:lnTo>
                <a:lnTo>
                  <a:pt x="6377845" y="3185636"/>
                </a:lnTo>
                <a:lnTo>
                  <a:pt x="6368510" y="3195066"/>
                </a:lnTo>
                <a:lnTo>
                  <a:pt x="6359176" y="3204496"/>
                </a:lnTo>
                <a:lnTo>
                  <a:pt x="6359176" y="3209163"/>
                </a:lnTo>
                <a:lnTo>
                  <a:pt x="6363843" y="3213830"/>
                </a:lnTo>
                <a:lnTo>
                  <a:pt x="6359176" y="3223165"/>
                </a:lnTo>
                <a:lnTo>
                  <a:pt x="6349842" y="3232595"/>
                </a:lnTo>
                <a:lnTo>
                  <a:pt x="6344984" y="3223165"/>
                </a:lnTo>
                <a:close/>
                <a:moveTo>
                  <a:pt x="6223159" y="3218498"/>
                </a:moveTo>
                <a:lnTo>
                  <a:pt x="6213824" y="3209163"/>
                </a:lnTo>
                <a:lnTo>
                  <a:pt x="6218492" y="3204496"/>
                </a:lnTo>
                <a:lnTo>
                  <a:pt x="6227827" y="3204496"/>
                </a:lnTo>
                <a:lnTo>
                  <a:pt x="6232494" y="3209163"/>
                </a:lnTo>
                <a:lnTo>
                  <a:pt x="6237161" y="3213830"/>
                </a:lnTo>
                <a:lnTo>
                  <a:pt x="6246495" y="3213830"/>
                </a:lnTo>
                <a:lnTo>
                  <a:pt x="6246495" y="3218498"/>
                </a:lnTo>
                <a:lnTo>
                  <a:pt x="6237161" y="3227928"/>
                </a:lnTo>
                <a:lnTo>
                  <a:pt x="6223159" y="3218498"/>
                </a:lnTo>
                <a:close/>
                <a:moveTo>
                  <a:pt x="6110669" y="3124676"/>
                </a:moveTo>
                <a:lnTo>
                  <a:pt x="6110669" y="3110579"/>
                </a:lnTo>
                <a:lnTo>
                  <a:pt x="6110669" y="3087148"/>
                </a:lnTo>
                <a:lnTo>
                  <a:pt x="6115336" y="3068384"/>
                </a:lnTo>
                <a:lnTo>
                  <a:pt x="6120003" y="3058954"/>
                </a:lnTo>
                <a:lnTo>
                  <a:pt x="6120003" y="3054287"/>
                </a:lnTo>
                <a:lnTo>
                  <a:pt x="6120003" y="3044857"/>
                </a:lnTo>
                <a:lnTo>
                  <a:pt x="6124671" y="3030760"/>
                </a:lnTo>
                <a:lnTo>
                  <a:pt x="6138767" y="3011996"/>
                </a:lnTo>
                <a:lnTo>
                  <a:pt x="6148102" y="2997899"/>
                </a:lnTo>
                <a:lnTo>
                  <a:pt x="6162199" y="2993231"/>
                </a:lnTo>
                <a:lnTo>
                  <a:pt x="6166866" y="2997899"/>
                </a:lnTo>
                <a:lnTo>
                  <a:pt x="6162199" y="3011996"/>
                </a:lnTo>
                <a:lnTo>
                  <a:pt x="6157532" y="3030760"/>
                </a:lnTo>
                <a:lnTo>
                  <a:pt x="6148197" y="3049524"/>
                </a:lnTo>
                <a:lnTo>
                  <a:pt x="6138863" y="3077718"/>
                </a:lnTo>
                <a:lnTo>
                  <a:pt x="6124766" y="3105912"/>
                </a:lnTo>
                <a:lnTo>
                  <a:pt x="6120099" y="3129344"/>
                </a:lnTo>
                <a:lnTo>
                  <a:pt x="6115431" y="3134011"/>
                </a:lnTo>
                <a:lnTo>
                  <a:pt x="6115431" y="3138678"/>
                </a:lnTo>
                <a:lnTo>
                  <a:pt x="6115431" y="3134011"/>
                </a:lnTo>
                <a:lnTo>
                  <a:pt x="6110669" y="3124676"/>
                </a:lnTo>
                <a:close/>
                <a:moveTo>
                  <a:pt x="2169700" y="3124676"/>
                </a:moveTo>
                <a:lnTo>
                  <a:pt x="2174367" y="3120009"/>
                </a:lnTo>
                <a:lnTo>
                  <a:pt x="2179034" y="3110674"/>
                </a:lnTo>
                <a:lnTo>
                  <a:pt x="2188369" y="3101340"/>
                </a:lnTo>
                <a:lnTo>
                  <a:pt x="2193036" y="3091910"/>
                </a:lnTo>
                <a:lnTo>
                  <a:pt x="2193036" y="3091910"/>
                </a:lnTo>
                <a:lnTo>
                  <a:pt x="2202371" y="3087243"/>
                </a:lnTo>
                <a:lnTo>
                  <a:pt x="2207038" y="3087243"/>
                </a:lnTo>
                <a:lnTo>
                  <a:pt x="2216372" y="3077813"/>
                </a:lnTo>
                <a:lnTo>
                  <a:pt x="2221040" y="3068479"/>
                </a:lnTo>
                <a:lnTo>
                  <a:pt x="2225707" y="3063812"/>
                </a:lnTo>
                <a:lnTo>
                  <a:pt x="2225707" y="3054477"/>
                </a:lnTo>
                <a:lnTo>
                  <a:pt x="2235041" y="3040380"/>
                </a:lnTo>
                <a:lnTo>
                  <a:pt x="2239709" y="3026283"/>
                </a:lnTo>
                <a:lnTo>
                  <a:pt x="2244376" y="3021616"/>
                </a:lnTo>
                <a:lnTo>
                  <a:pt x="2244376" y="3016949"/>
                </a:lnTo>
                <a:lnTo>
                  <a:pt x="2253710" y="3012281"/>
                </a:lnTo>
                <a:lnTo>
                  <a:pt x="2263045" y="3002947"/>
                </a:lnTo>
                <a:lnTo>
                  <a:pt x="2277142" y="2993517"/>
                </a:lnTo>
                <a:lnTo>
                  <a:pt x="2281809" y="2988850"/>
                </a:lnTo>
                <a:lnTo>
                  <a:pt x="2286476" y="2988850"/>
                </a:lnTo>
                <a:lnTo>
                  <a:pt x="2286476" y="2984183"/>
                </a:lnTo>
                <a:lnTo>
                  <a:pt x="2286476" y="2979515"/>
                </a:lnTo>
                <a:lnTo>
                  <a:pt x="2291144" y="2970181"/>
                </a:lnTo>
                <a:lnTo>
                  <a:pt x="2309908" y="2937320"/>
                </a:lnTo>
                <a:lnTo>
                  <a:pt x="2333339" y="2909126"/>
                </a:lnTo>
                <a:lnTo>
                  <a:pt x="2338007" y="2895029"/>
                </a:lnTo>
                <a:lnTo>
                  <a:pt x="2342674" y="2890361"/>
                </a:lnTo>
                <a:lnTo>
                  <a:pt x="2347341" y="2885694"/>
                </a:lnTo>
                <a:lnTo>
                  <a:pt x="2347341" y="2885694"/>
                </a:lnTo>
                <a:lnTo>
                  <a:pt x="2356676" y="2876360"/>
                </a:lnTo>
                <a:lnTo>
                  <a:pt x="2361343" y="2862263"/>
                </a:lnTo>
                <a:lnTo>
                  <a:pt x="2370677" y="2848166"/>
                </a:lnTo>
                <a:lnTo>
                  <a:pt x="2380012" y="2838831"/>
                </a:lnTo>
                <a:lnTo>
                  <a:pt x="2384679" y="2834164"/>
                </a:lnTo>
                <a:lnTo>
                  <a:pt x="2389346" y="2824829"/>
                </a:lnTo>
                <a:lnTo>
                  <a:pt x="2398681" y="2810732"/>
                </a:lnTo>
                <a:lnTo>
                  <a:pt x="2412778" y="2796635"/>
                </a:lnTo>
                <a:lnTo>
                  <a:pt x="2422112" y="2777871"/>
                </a:lnTo>
                <a:lnTo>
                  <a:pt x="2431447" y="2763774"/>
                </a:lnTo>
                <a:lnTo>
                  <a:pt x="2440781" y="2749677"/>
                </a:lnTo>
                <a:lnTo>
                  <a:pt x="2450116" y="2735580"/>
                </a:lnTo>
                <a:lnTo>
                  <a:pt x="2450116" y="2730913"/>
                </a:lnTo>
                <a:lnTo>
                  <a:pt x="2445449" y="2730913"/>
                </a:lnTo>
                <a:lnTo>
                  <a:pt x="2440781" y="2735580"/>
                </a:lnTo>
                <a:lnTo>
                  <a:pt x="2445449" y="2730913"/>
                </a:lnTo>
                <a:lnTo>
                  <a:pt x="2450116" y="2726246"/>
                </a:lnTo>
                <a:lnTo>
                  <a:pt x="2454783" y="2726246"/>
                </a:lnTo>
                <a:lnTo>
                  <a:pt x="2459450" y="2721578"/>
                </a:lnTo>
                <a:lnTo>
                  <a:pt x="2459450" y="2707481"/>
                </a:lnTo>
                <a:lnTo>
                  <a:pt x="2464118" y="2698052"/>
                </a:lnTo>
                <a:lnTo>
                  <a:pt x="2459450" y="2698052"/>
                </a:lnTo>
                <a:lnTo>
                  <a:pt x="2454783" y="2698052"/>
                </a:lnTo>
                <a:lnTo>
                  <a:pt x="2459450" y="2698052"/>
                </a:lnTo>
                <a:lnTo>
                  <a:pt x="2464118" y="2693384"/>
                </a:lnTo>
                <a:lnTo>
                  <a:pt x="2468785" y="2688717"/>
                </a:lnTo>
                <a:lnTo>
                  <a:pt x="2473452" y="2674620"/>
                </a:lnTo>
                <a:lnTo>
                  <a:pt x="2482787" y="2660523"/>
                </a:lnTo>
                <a:lnTo>
                  <a:pt x="2482787" y="2651189"/>
                </a:lnTo>
                <a:lnTo>
                  <a:pt x="2487454" y="2641854"/>
                </a:lnTo>
                <a:lnTo>
                  <a:pt x="2492121" y="2641854"/>
                </a:lnTo>
                <a:lnTo>
                  <a:pt x="2496788" y="2632424"/>
                </a:lnTo>
                <a:lnTo>
                  <a:pt x="2501456" y="2613660"/>
                </a:lnTo>
                <a:lnTo>
                  <a:pt x="2506123" y="2590229"/>
                </a:lnTo>
                <a:lnTo>
                  <a:pt x="2510790" y="2576132"/>
                </a:lnTo>
                <a:lnTo>
                  <a:pt x="2515457" y="2557367"/>
                </a:lnTo>
                <a:lnTo>
                  <a:pt x="2529554" y="2519839"/>
                </a:lnTo>
                <a:lnTo>
                  <a:pt x="2538889" y="2477643"/>
                </a:lnTo>
                <a:lnTo>
                  <a:pt x="2543556" y="2463546"/>
                </a:lnTo>
                <a:lnTo>
                  <a:pt x="2543556" y="2458879"/>
                </a:lnTo>
                <a:lnTo>
                  <a:pt x="2548223" y="2440115"/>
                </a:lnTo>
                <a:lnTo>
                  <a:pt x="2557558" y="2421350"/>
                </a:lnTo>
                <a:lnTo>
                  <a:pt x="2562225" y="2397919"/>
                </a:lnTo>
                <a:lnTo>
                  <a:pt x="2566892" y="2374487"/>
                </a:lnTo>
                <a:lnTo>
                  <a:pt x="2571560" y="2346293"/>
                </a:lnTo>
                <a:lnTo>
                  <a:pt x="2576227" y="2313432"/>
                </a:lnTo>
                <a:lnTo>
                  <a:pt x="2580894" y="2280571"/>
                </a:lnTo>
                <a:lnTo>
                  <a:pt x="2580894" y="2252377"/>
                </a:lnTo>
                <a:lnTo>
                  <a:pt x="2580894" y="2205419"/>
                </a:lnTo>
                <a:lnTo>
                  <a:pt x="2576227" y="2149126"/>
                </a:lnTo>
                <a:lnTo>
                  <a:pt x="2566892" y="2097500"/>
                </a:lnTo>
                <a:lnTo>
                  <a:pt x="2552795" y="2055305"/>
                </a:lnTo>
                <a:lnTo>
                  <a:pt x="2552795" y="2041208"/>
                </a:lnTo>
                <a:lnTo>
                  <a:pt x="2548128" y="2031778"/>
                </a:lnTo>
                <a:lnTo>
                  <a:pt x="2543461" y="2022348"/>
                </a:lnTo>
                <a:lnTo>
                  <a:pt x="2534126" y="1998917"/>
                </a:lnTo>
                <a:lnTo>
                  <a:pt x="2524792" y="1975485"/>
                </a:lnTo>
                <a:lnTo>
                  <a:pt x="2515457" y="1952054"/>
                </a:lnTo>
                <a:lnTo>
                  <a:pt x="2520124" y="1933289"/>
                </a:lnTo>
                <a:lnTo>
                  <a:pt x="2524792" y="1928622"/>
                </a:lnTo>
                <a:lnTo>
                  <a:pt x="2538889" y="1933289"/>
                </a:lnTo>
                <a:lnTo>
                  <a:pt x="2543556" y="1942624"/>
                </a:lnTo>
                <a:lnTo>
                  <a:pt x="2552891" y="1956721"/>
                </a:lnTo>
                <a:lnTo>
                  <a:pt x="2562225" y="1984915"/>
                </a:lnTo>
                <a:lnTo>
                  <a:pt x="2566892" y="1994249"/>
                </a:lnTo>
                <a:lnTo>
                  <a:pt x="2566892" y="1998917"/>
                </a:lnTo>
                <a:lnTo>
                  <a:pt x="2566892" y="2003584"/>
                </a:lnTo>
                <a:lnTo>
                  <a:pt x="2576227" y="2017681"/>
                </a:lnTo>
                <a:lnTo>
                  <a:pt x="2590324" y="2031778"/>
                </a:lnTo>
                <a:lnTo>
                  <a:pt x="2594991" y="2045875"/>
                </a:lnTo>
                <a:lnTo>
                  <a:pt x="2599658" y="2064639"/>
                </a:lnTo>
                <a:lnTo>
                  <a:pt x="2604326" y="2083403"/>
                </a:lnTo>
                <a:lnTo>
                  <a:pt x="2604326" y="2097500"/>
                </a:lnTo>
                <a:lnTo>
                  <a:pt x="2608993" y="2120932"/>
                </a:lnTo>
                <a:lnTo>
                  <a:pt x="2608993" y="2144363"/>
                </a:lnTo>
                <a:lnTo>
                  <a:pt x="2608993" y="2172462"/>
                </a:lnTo>
                <a:lnTo>
                  <a:pt x="2608993" y="2200656"/>
                </a:lnTo>
                <a:lnTo>
                  <a:pt x="2613660" y="2219420"/>
                </a:lnTo>
                <a:lnTo>
                  <a:pt x="2613660" y="2238185"/>
                </a:lnTo>
                <a:lnTo>
                  <a:pt x="2613660" y="2242852"/>
                </a:lnTo>
                <a:lnTo>
                  <a:pt x="2618328" y="2247519"/>
                </a:lnTo>
                <a:lnTo>
                  <a:pt x="2613660" y="2247519"/>
                </a:lnTo>
                <a:lnTo>
                  <a:pt x="2608993" y="2252186"/>
                </a:lnTo>
                <a:lnTo>
                  <a:pt x="2608993" y="2261616"/>
                </a:lnTo>
                <a:lnTo>
                  <a:pt x="2618328" y="2280380"/>
                </a:lnTo>
                <a:lnTo>
                  <a:pt x="2627662" y="2289810"/>
                </a:lnTo>
                <a:lnTo>
                  <a:pt x="2622995" y="2280380"/>
                </a:lnTo>
                <a:lnTo>
                  <a:pt x="2618328" y="2275713"/>
                </a:lnTo>
                <a:lnTo>
                  <a:pt x="2622995" y="2275713"/>
                </a:lnTo>
                <a:lnTo>
                  <a:pt x="2627662" y="2271046"/>
                </a:lnTo>
                <a:lnTo>
                  <a:pt x="2632329" y="2261711"/>
                </a:lnTo>
                <a:lnTo>
                  <a:pt x="2632329" y="2252282"/>
                </a:lnTo>
                <a:lnTo>
                  <a:pt x="2632329" y="2238185"/>
                </a:lnTo>
                <a:lnTo>
                  <a:pt x="2632329" y="2224088"/>
                </a:lnTo>
                <a:lnTo>
                  <a:pt x="2632329" y="2191226"/>
                </a:lnTo>
                <a:lnTo>
                  <a:pt x="2636996" y="2158365"/>
                </a:lnTo>
                <a:lnTo>
                  <a:pt x="2632329" y="2144268"/>
                </a:lnTo>
                <a:lnTo>
                  <a:pt x="2627662" y="2130171"/>
                </a:lnTo>
                <a:lnTo>
                  <a:pt x="2627662" y="2116074"/>
                </a:lnTo>
                <a:lnTo>
                  <a:pt x="2632329" y="2106644"/>
                </a:lnTo>
                <a:lnTo>
                  <a:pt x="2636996" y="2106644"/>
                </a:lnTo>
                <a:lnTo>
                  <a:pt x="2641664" y="2101977"/>
                </a:lnTo>
                <a:lnTo>
                  <a:pt x="2641664" y="2097310"/>
                </a:lnTo>
                <a:lnTo>
                  <a:pt x="2646331" y="2092643"/>
                </a:lnTo>
                <a:lnTo>
                  <a:pt x="2646331" y="2092643"/>
                </a:lnTo>
                <a:lnTo>
                  <a:pt x="2650998" y="2092643"/>
                </a:lnTo>
                <a:lnTo>
                  <a:pt x="2650998" y="2102072"/>
                </a:lnTo>
                <a:lnTo>
                  <a:pt x="2646331" y="2106740"/>
                </a:lnTo>
                <a:lnTo>
                  <a:pt x="2641664" y="2116169"/>
                </a:lnTo>
                <a:lnTo>
                  <a:pt x="2636996" y="2120837"/>
                </a:lnTo>
                <a:lnTo>
                  <a:pt x="2646331" y="2125504"/>
                </a:lnTo>
                <a:lnTo>
                  <a:pt x="2650998" y="2125504"/>
                </a:lnTo>
                <a:lnTo>
                  <a:pt x="2646331" y="2120837"/>
                </a:lnTo>
                <a:lnTo>
                  <a:pt x="2641664" y="2120837"/>
                </a:lnTo>
                <a:lnTo>
                  <a:pt x="2650998" y="2120837"/>
                </a:lnTo>
                <a:lnTo>
                  <a:pt x="2660333" y="2120837"/>
                </a:lnTo>
                <a:lnTo>
                  <a:pt x="2665000" y="2125504"/>
                </a:lnTo>
                <a:lnTo>
                  <a:pt x="2665000" y="2130171"/>
                </a:lnTo>
                <a:lnTo>
                  <a:pt x="2660333" y="2130171"/>
                </a:lnTo>
                <a:lnTo>
                  <a:pt x="2655665" y="2125504"/>
                </a:lnTo>
                <a:lnTo>
                  <a:pt x="2655665" y="2130171"/>
                </a:lnTo>
                <a:lnTo>
                  <a:pt x="2655665" y="2134838"/>
                </a:lnTo>
                <a:lnTo>
                  <a:pt x="2655665" y="2134838"/>
                </a:lnTo>
                <a:lnTo>
                  <a:pt x="2660333" y="2139506"/>
                </a:lnTo>
                <a:lnTo>
                  <a:pt x="2655665" y="2144173"/>
                </a:lnTo>
                <a:lnTo>
                  <a:pt x="2650998" y="2153603"/>
                </a:lnTo>
                <a:lnTo>
                  <a:pt x="2660333" y="2158270"/>
                </a:lnTo>
                <a:lnTo>
                  <a:pt x="2665000" y="2158270"/>
                </a:lnTo>
                <a:lnTo>
                  <a:pt x="2660333" y="2162937"/>
                </a:lnTo>
                <a:lnTo>
                  <a:pt x="2655665" y="2167604"/>
                </a:lnTo>
                <a:lnTo>
                  <a:pt x="2660333" y="2167604"/>
                </a:lnTo>
                <a:lnTo>
                  <a:pt x="2669667" y="2162937"/>
                </a:lnTo>
                <a:lnTo>
                  <a:pt x="2669667" y="2158270"/>
                </a:lnTo>
                <a:lnTo>
                  <a:pt x="2674334" y="2153603"/>
                </a:lnTo>
                <a:lnTo>
                  <a:pt x="2679002" y="2148935"/>
                </a:lnTo>
                <a:lnTo>
                  <a:pt x="2683669" y="2148935"/>
                </a:lnTo>
                <a:lnTo>
                  <a:pt x="2674334" y="2144268"/>
                </a:lnTo>
                <a:lnTo>
                  <a:pt x="2665000" y="2139601"/>
                </a:lnTo>
                <a:lnTo>
                  <a:pt x="2669667" y="2139601"/>
                </a:lnTo>
                <a:lnTo>
                  <a:pt x="2674334" y="2134934"/>
                </a:lnTo>
                <a:lnTo>
                  <a:pt x="2669667" y="2125599"/>
                </a:lnTo>
                <a:lnTo>
                  <a:pt x="2669667" y="2111502"/>
                </a:lnTo>
                <a:lnTo>
                  <a:pt x="2669667" y="2106835"/>
                </a:lnTo>
                <a:lnTo>
                  <a:pt x="2674334" y="2102168"/>
                </a:lnTo>
                <a:lnTo>
                  <a:pt x="2665000" y="2102168"/>
                </a:lnTo>
                <a:lnTo>
                  <a:pt x="2665000" y="2097500"/>
                </a:lnTo>
                <a:lnTo>
                  <a:pt x="2660333" y="2088166"/>
                </a:lnTo>
                <a:lnTo>
                  <a:pt x="2660333" y="2069402"/>
                </a:lnTo>
                <a:lnTo>
                  <a:pt x="2660333" y="2045970"/>
                </a:lnTo>
                <a:lnTo>
                  <a:pt x="2660333" y="2008442"/>
                </a:lnTo>
                <a:lnTo>
                  <a:pt x="2655665" y="1985010"/>
                </a:lnTo>
                <a:lnTo>
                  <a:pt x="2655665" y="1966246"/>
                </a:lnTo>
                <a:lnTo>
                  <a:pt x="2650998" y="1942814"/>
                </a:lnTo>
                <a:lnTo>
                  <a:pt x="2650998" y="1919383"/>
                </a:lnTo>
                <a:lnTo>
                  <a:pt x="2646331" y="1891189"/>
                </a:lnTo>
                <a:lnTo>
                  <a:pt x="2646331" y="1867757"/>
                </a:lnTo>
                <a:lnTo>
                  <a:pt x="2646331" y="1863090"/>
                </a:lnTo>
                <a:lnTo>
                  <a:pt x="2646331" y="1858423"/>
                </a:lnTo>
                <a:lnTo>
                  <a:pt x="2641664" y="1849088"/>
                </a:lnTo>
                <a:lnTo>
                  <a:pt x="2641664" y="1830324"/>
                </a:lnTo>
                <a:lnTo>
                  <a:pt x="2636996" y="1811560"/>
                </a:lnTo>
                <a:lnTo>
                  <a:pt x="2636996" y="1792796"/>
                </a:lnTo>
                <a:lnTo>
                  <a:pt x="2632329" y="1778699"/>
                </a:lnTo>
                <a:lnTo>
                  <a:pt x="2627662" y="1755267"/>
                </a:lnTo>
                <a:lnTo>
                  <a:pt x="2622995" y="1736503"/>
                </a:lnTo>
                <a:lnTo>
                  <a:pt x="2618328" y="1717739"/>
                </a:lnTo>
                <a:lnTo>
                  <a:pt x="2618328" y="1703642"/>
                </a:lnTo>
                <a:lnTo>
                  <a:pt x="2622995" y="1703642"/>
                </a:lnTo>
                <a:lnTo>
                  <a:pt x="2632329" y="1708309"/>
                </a:lnTo>
                <a:lnTo>
                  <a:pt x="2641664" y="1727073"/>
                </a:lnTo>
                <a:lnTo>
                  <a:pt x="2650998" y="1759934"/>
                </a:lnTo>
                <a:lnTo>
                  <a:pt x="2655665" y="1811560"/>
                </a:lnTo>
                <a:lnTo>
                  <a:pt x="2665000" y="1844421"/>
                </a:lnTo>
                <a:lnTo>
                  <a:pt x="2665000" y="1853851"/>
                </a:lnTo>
                <a:lnTo>
                  <a:pt x="2669667" y="1858518"/>
                </a:lnTo>
                <a:lnTo>
                  <a:pt x="2669667" y="1863185"/>
                </a:lnTo>
                <a:lnTo>
                  <a:pt x="2669667" y="1872615"/>
                </a:lnTo>
                <a:lnTo>
                  <a:pt x="2674334" y="1905476"/>
                </a:lnTo>
                <a:lnTo>
                  <a:pt x="2683669" y="1952435"/>
                </a:lnTo>
                <a:lnTo>
                  <a:pt x="2688336" y="2008727"/>
                </a:lnTo>
                <a:lnTo>
                  <a:pt x="2693003" y="2050923"/>
                </a:lnTo>
                <a:lnTo>
                  <a:pt x="2697671" y="2069687"/>
                </a:lnTo>
                <a:lnTo>
                  <a:pt x="2697671" y="2083784"/>
                </a:lnTo>
                <a:lnTo>
                  <a:pt x="2702338" y="2102549"/>
                </a:lnTo>
                <a:lnTo>
                  <a:pt x="2702338" y="2125980"/>
                </a:lnTo>
                <a:lnTo>
                  <a:pt x="2702338" y="2191703"/>
                </a:lnTo>
                <a:lnTo>
                  <a:pt x="2702338" y="2252663"/>
                </a:lnTo>
                <a:lnTo>
                  <a:pt x="2697671" y="2285524"/>
                </a:lnTo>
                <a:lnTo>
                  <a:pt x="2697671" y="2313718"/>
                </a:lnTo>
                <a:lnTo>
                  <a:pt x="2693003" y="2341912"/>
                </a:lnTo>
                <a:lnTo>
                  <a:pt x="2688336" y="2370011"/>
                </a:lnTo>
                <a:lnTo>
                  <a:pt x="2683669" y="2388775"/>
                </a:lnTo>
                <a:lnTo>
                  <a:pt x="2683669" y="2402872"/>
                </a:lnTo>
                <a:lnTo>
                  <a:pt x="2679002" y="2431066"/>
                </a:lnTo>
                <a:lnTo>
                  <a:pt x="2669667" y="2449830"/>
                </a:lnTo>
                <a:lnTo>
                  <a:pt x="2660333" y="2478024"/>
                </a:lnTo>
                <a:lnTo>
                  <a:pt x="2655665" y="2501456"/>
                </a:lnTo>
                <a:lnTo>
                  <a:pt x="2646331" y="2524887"/>
                </a:lnTo>
                <a:lnTo>
                  <a:pt x="2636996" y="2553081"/>
                </a:lnTo>
                <a:lnTo>
                  <a:pt x="2627662" y="2576513"/>
                </a:lnTo>
                <a:lnTo>
                  <a:pt x="2622995" y="2604611"/>
                </a:lnTo>
                <a:lnTo>
                  <a:pt x="2618328" y="2623376"/>
                </a:lnTo>
                <a:lnTo>
                  <a:pt x="2608993" y="2651570"/>
                </a:lnTo>
                <a:lnTo>
                  <a:pt x="2599658" y="2675001"/>
                </a:lnTo>
                <a:lnTo>
                  <a:pt x="2590324" y="2693765"/>
                </a:lnTo>
                <a:lnTo>
                  <a:pt x="2580989" y="2721959"/>
                </a:lnTo>
                <a:lnTo>
                  <a:pt x="2571655" y="2750153"/>
                </a:lnTo>
                <a:lnTo>
                  <a:pt x="2562320" y="2778347"/>
                </a:lnTo>
                <a:lnTo>
                  <a:pt x="2562320" y="2797112"/>
                </a:lnTo>
                <a:lnTo>
                  <a:pt x="2557653" y="2806541"/>
                </a:lnTo>
                <a:lnTo>
                  <a:pt x="2557653" y="2815876"/>
                </a:lnTo>
                <a:lnTo>
                  <a:pt x="2552986" y="2820543"/>
                </a:lnTo>
                <a:lnTo>
                  <a:pt x="2548319" y="2829878"/>
                </a:lnTo>
                <a:lnTo>
                  <a:pt x="2538984" y="2862739"/>
                </a:lnTo>
                <a:lnTo>
                  <a:pt x="2529649" y="2895600"/>
                </a:lnTo>
                <a:lnTo>
                  <a:pt x="2524982" y="2905030"/>
                </a:lnTo>
                <a:lnTo>
                  <a:pt x="2520315" y="2909697"/>
                </a:lnTo>
                <a:lnTo>
                  <a:pt x="2520315" y="2914364"/>
                </a:lnTo>
                <a:lnTo>
                  <a:pt x="2515648" y="2923699"/>
                </a:lnTo>
                <a:lnTo>
                  <a:pt x="2515648" y="2928366"/>
                </a:lnTo>
                <a:lnTo>
                  <a:pt x="2510981" y="2933033"/>
                </a:lnTo>
                <a:lnTo>
                  <a:pt x="2510981" y="2933033"/>
                </a:lnTo>
                <a:lnTo>
                  <a:pt x="2506313" y="2937701"/>
                </a:lnTo>
                <a:lnTo>
                  <a:pt x="2501646" y="2951798"/>
                </a:lnTo>
                <a:lnTo>
                  <a:pt x="2487549" y="2965895"/>
                </a:lnTo>
                <a:lnTo>
                  <a:pt x="2473452" y="2984659"/>
                </a:lnTo>
                <a:lnTo>
                  <a:pt x="2464118" y="3003423"/>
                </a:lnTo>
                <a:lnTo>
                  <a:pt x="2454783" y="3012758"/>
                </a:lnTo>
                <a:lnTo>
                  <a:pt x="2450116" y="3022187"/>
                </a:lnTo>
                <a:lnTo>
                  <a:pt x="2445449" y="3026855"/>
                </a:lnTo>
                <a:lnTo>
                  <a:pt x="2440781" y="3031522"/>
                </a:lnTo>
                <a:lnTo>
                  <a:pt x="2440781" y="3040856"/>
                </a:lnTo>
                <a:lnTo>
                  <a:pt x="2426684" y="3078385"/>
                </a:lnTo>
                <a:lnTo>
                  <a:pt x="2422017" y="3097149"/>
                </a:lnTo>
                <a:lnTo>
                  <a:pt x="2417350" y="3106579"/>
                </a:lnTo>
                <a:lnTo>
                  <a:pt x="2408015" y="3111246"/>
                </a:lnTo>
                <a:lnTo>
                  <a:pt x="2389251" y="3111246"/>
                </a:lnTo>
                <a:lnTo>
                  <a:pt x="2375154" y="3106579"/>
                </a:lnTo>
                <a:lnTo>
                  <a:pt x="2365820" y="3106579"/>
                </a:lnTo>
                <a:lnTo>
                  <a:pt x="2365820" y="3101912"/>
                </a:lnTo>
                <a:lnTo>
                  <a:pt x="2370487" y="3097245"/>
                </a:lnTo>
                <a:lnTo>
                  <a:pt x="2375154" y="3083147"/>
                </a:lnTo>
                <a:lnTo>
                  <a:pt x="2384489" y="3064383"/>
                </a:lnTo>
                <a:lnTo>
                  <a:pt x="2389156" y="3040952"/>
                </a:lnTo>
                <a:lnTo>
                  <a:pt x="2393823" y="3026855"/>
                </a:lnTo>
                <a:lnTo>
                  <a:pt x="2393823" y="3012758"/>
                </a:lnTo>
                <a:lnTo>
                  <a:pt x="2398490" y="2993993"/>
                </a:lnTo>
                <a:lnTo>
                  <a:pt x="2403158" y="2979896"/>
                </a:lnTo>
                <a:lnTo>
                  <a:pt x="2407825" y="2965799"/>
                </a:lnTo>
                <a:lnTo>
                  <a:pt x="2417159" y="2937605"/>
                </a:lnTo>
                <a:lnTo>
                  <a:pt x="2426494" y="2909411"/>
                </a:lnTo>
                <a:lnTo>
                  <a:pt x="2431161" y="2899982"/>
                </a:lnTo>
                <a:lnTo>
                  <a:pt x="2435828" y="2890647"/>
                </a:lnTo>
                <a:lnTo>
                  <a:pt x="2440496" y="2881313"/>
                </a:lnTo>
                <a:lnTo>
                  <a:pt x="2445163" y="2871978"/>
                </a:lnTo>
                <a:lnTo>
                  <a:pt x="2449830" y="2871978"/>
                </a:lnTo>
                <a:lnTo>
                  <a:pt x="2454497" y="2867311"/>
                </a:lnTo>
                <a:lnTo>
                  <a:pt x="2459165" y="2843879"/>
                </a:lnTo>
                <a:lnTo>
                  <a:pt x="2459165" y="2834449"/>
                </a:lnTo>
                <a:lnTo>
                  <a:pt x="2463832" y="2820353"/>
                </a:lnTo>
                <a:lnTo>
                  <a:pt x="2477929" y="2782824"/>
                </a:lnTo>
                <a:lnTo>
                  <a:pt x="2482596" y="2768727"/>
                </a:lnTo>
                <a:lnTo>
                  <a:pt x="2482596" y="2759297"/>
                </a:lnTo>
                <a:lnTo>
                  <a:pt x="2482596" y="2754630"/>
                </a:lnTo>
                <a:lnTo>
                  <a:pt x="2482596" y="2754630"/>
                </a:lnTo>
                <a:lnTo>
                  <a:pt x="2487263" y="2749963"/>
                </a:lnTo>
                <a:lnTo>
                  <a:pt x="2487263" y="2740628"/>
                </a:lnTo>
                <a:lnTo>
                  <a:pt x="2487263" y="2731199"/>
                </a:lnTo>
                <a:lnTo>
                  <a:pt x="2496598" y="2717102"/>
                </a:lnTo>
                <a:lnTo>
                  <a:pt x="2496598" y="2707767"/>
                </a:lnTo>
                <a:lnTo>
                  <a:pt x="2491931" y="2707767"/>
                </a:lnTo>
                <a:lnTo>
                  <a:pt x="2487263" y="2707767"/>
                </a:lnTo>
                <a:lnTo>
                  <a:pt x="2487263" y="2717102"/>
                </a:lnTo>
                <a:lnTo>
                  <a:pt x="2482596" y="2726436"/>
                </a:lnTo>
                <a:lnTo>
                  <a:pt x="2477929" y="2731103"/>
                </a:lnTo>
                <a:lnTo>
                  <a:pt x="2473262" y="2731103"/>
                </a:lnTo>
                <a:lnTo>
                  <a:pt x="2473262" y="2740533"/>
                </a:lnTo>
                <a:lnTo>
                  <a:pt x="2468595" y="2745200"/>
                </a:lnTo>
                <a:lnTo>
                  <a:pt x="2463927" y="2754535"/>
                </a:lnTo>
                <a:lnTo>
                  <a:pt x="2454593" y="2768632"/>
                </a:lnTo>
                <a:lnTo>
                  <a:pt x="2440496" y="2792063"/>
                </a:lnTo>
                <a:lnTo>
                  <a:pt x="2426399" y="2815495"/>
                </a:lnTo>
                <a:lnTo>
                  <a:pt x="2417064" y="2824829"/>
                </a:lnTo>
                <a:lnTo>
                  <a:pt x="2407730" y="2834164"/>
                </a:lnTo>
                <a:lnTo>
                  <a:pt x="2407730" y="2838450"/>
                </a:lnTo>
                <a:lnTo>
                  <a:pt x="2403062" y="2843117"/>
                </a:lnTo>
                <a:lnTo>
                  <a:pt x="2393728" y="2852452"/>
                </a:lnTo>
                <a:lnTo>
                  <a:pt x="2389061" y="2866549"/>
                </a:lnTo>
                <a:lnTo>
                  <a:pt x="2384393" y="2871216"/>
                </a:lnTo>
                <a:lnTo>
                  <a:pt x="2379726" y="2880551"/>
                </a:lnTo>
                <a:lnTo>
                  <a:pt x="2370392" y="2894648"/>
                </a:lnTo>
                <a:lnTo>
                  <a:pt x="2356295" y="2913412"/>
                </a:lnTo>
                <a:lnTo>
                  <a:pt x="2351627" y="2922746"/>
                </a:lnTo>
                <a:lnTo>
                  <a:pt x="2342293" y="2927414"/>
                </a:lnTo>
                <a:lnTo>
                  <a:pt x="2332958" y="2941511"/>
                </a:lnTo>
                <a:lnTo>
                  <a:pt x="2323624" y="2960275"/>
                </a:lnTo>
                <a:lnTo>
                  <a:pt x="2309527" y="2979039"/>
                </a:lnTo>
                <a:lnTo>
                  <a:pt x="2295430" y="2997803"/>
                </a:lnTo>
                <a:lnTo>
                  <a:pt x="2281333" y="3011900"/>
                </a:lnTo>
                <a:lnTo>
                  <a:pt x="2276666" y="3016568"/>
                </a:lnTo>
                <a:lnTo>
                  <a:pt x="2271998" y="3021235"/>
                </a:lnTo>
                <a:lnTo>
                  <a:pt x="2271998" y="3030665"/>
                </a:lnTo>
                <a:lnTo>
                  <a:pt x="2262664" y="3035332"/>
                </a:lnTo>
                <a:lnTo>
                  <a:pt x="2253329" y="3044666"/>
                </a:lnTo>
                <a:lnTo>
                  <a:pt x="2248662" y="3054096"/>
                </a:lnTo>
                <a:lnTo>
                  <a:pt x="2243995" y="3058763"/>
                </a:lnTo>
                <a:lnTo>
                  <a:pt x="2239328" y="3063431"/>
                </a:lnTo>
                <a:lnTo>
                  <a:pt x="2234660" y="3072860"/>
                </a:lnTo>
                <a:lnTo>
                  <a:pt x="2215896" y="3096292"/>
                </a:lnTo>
                <a:lnTo>
                  <a:pt x="2187797" y="3124486"/>
                </a:lnTo>
                <a:lnTo>
                  <a:pt x="2178463" y="3129153"/>
                </a:lnTo>
                <a:lnTo>
                  <a:pt x="2169700" y="3124676"/>
                </a:lnTo>
                <a:close/>
                <a:moveTo>
                  <a:pt x="2605469" y="2458498"/>
                </a:moveTo>
                <a:lnTo>
                  <a:pt x="2610136" y="2453831"/>
                </a:lnTo>
                <a:lnTo>
                  <a:pt x="2610136" y="2463165"/>
                </a:lnTo>
                <a:lnTo>
                  <a:pt x="2610136" y="2472595"/>
                </a:lnTo>
                <a:lnTo>
                  <a:pt x="2614803" y="2463165"/>
                </a:lnTo>
                <a:lnTo>
                  <a:pt x="2647569" y="2425637"/>
                </a:lnTo>
                <a:lnTo>
                  <a:pt x="2652236" y="2416302"/>
                </a:lnTo>
                <a:lnTo>
                  <a:pt x="2661571" y="2402205"/>
                </a:lnTo>
                <a:lnTo>
                  <a:pt x="2661571" y="2388108"/>
                </a:lnTo>
                <a:lnTo>
                  <a:pt x="2656904" y="2383441"/>
                </a:lnTo>
                <a:lnTo>
                  <a:pt x="2652236" y="2378774"/>
                </a:lnTo>
                <a:lnTo>
                  <a:pt x="2656904" y="2369344"/>
                </a:lnTo>
                <a:lnTo>
                  <a:pt x="2661571" y="2360009"/>
                </a:lnTo>
                <a:lnTo>
                  <a:pt x="2666238" y="2350675"/>
                </a:lnTo>
                <a:lnTo>
                  <a:pt x="2666238" y="2341340"/>
                </a:lnTo>
                <a:lnTo>
                  <a:pt x="2661571" y="2336673"/>
                </a:lnTo>
                <a:lnTo>
                  <a:pt x="2656904" y="2332006"/>
                </a:lnTo>
                <a:lnTo>
                  <a:pt x="2656904" y="2322671"/>
                </a:lnTo>
                <a:lnTo>
                  <a:pt x="2656904" y="2318004"/>
                </a:lnTo>
                <a:lnTo>
                  <a:pt x="2647569" y="2313337"/>
                </a:lnTo>
                <a:lnTo>
                  <a:pt x="2642902" y="2313337"/>
                </a:lnTo>
                <a:lnTo>
                  <a:pt x="2642902" y="2313337"/>
                </a:lnTo>
                <a:lnTo>
                  <a:pt x="2638235" y="2308670"/>
                </a:lnTo>
                <a:lnTo>
                  <a:pt x="2628900" y="2308670"/>
                </a:lnTo>
                <a:lnTo>
                  <a:pt x="2624233" y="2308670"/>
                </a:lnTo>
                <a:lnTo>
                  <a:pt x="2624233" y="2304002"/>
                </a:lnTo>
                <a:lnTo>
                  <a:pt x="2624233" y="2299335"/>
                </a:lnTo>
                <a:lnTo>
                  <a:pt x="2619566" y="2308765"/>
                </a:lnTo>
                <a:lnTo>
                  <a:pt x="2619566" y="2318099"/>
                </a:lnTo>
                <a:lnTo>
                  <a:pt x="2619566" y="2332196"/>
                </a:lnTo>
                <a:lnTo>
                  <a:pt x="2614898" y="2341626"/>
                </a:lnTo>
                <a:lnTo>
                  <a:pt x="2610231" y="2350961"/>
                </a:lnTo>
                <a:lnTo>
                  <a:pt x="2610231" y="2350961"/>
                </a:lnTo>
                <a:lnTo>
                  <a:pt x="2610231" y="2346293"/>
                </a:lnTo>
                <a:lnTo>
                  <a:pt x="2610231" y="2336864"/>
                </a:lnTo>
                <a:lnTo>
                  <a:pt x="2614898" y="2327529"/>
                </a:lnTo>
                <a:lnTo>
                  <a:pt x="2610231" y="2327529"/>
                </a:lnTo>
                <a:lnTo>
                  <a:pt x="2605564" y="2327529"/>
                </a:lnTo>
                <a:lnTo>
                  <a:pt x="2605564" y="2336864"/>
                </a:lnTo>
                <a:lnTo>
                  <a:pt x="2600897" y="2355628"/>
                </a:lnTo>
                <a:lnTo>
                  <a:pt x="2591562" y="2379059"/>
                </a:lnTo>
                <a:lnTo>
                  <a:pt x="2586895" y="2393156"/>
                </a:lnTo>
                <a:lnTo>
                  <a:pt x="2582228" y="2407253"/>
                </a:lnTo>
                <a:lnTo>
                  <a:pt x="2577560" y="2421350"/>
                </a:lnTo>
                <a:lnTo>
                  <a:pt x="2577560" y="2440115"/>
                </a:lnTo>
                <a:lnTo>
                  <a:pt x="2577560" y="2458879"/>
                </a:lnTo>
                <a:lnTo>
                  <a:pt x="2577560" y="2472976"/>
                </a:lnTo>
                <a:lnTo>
                  <a:pt x="2582228" y="2472976"/>
                </a:lnTo>
                <a:lnTo>
                  <a:pt x="2586895" y="2468309"/>
                </a:lnTo>
                <a:lnTo>
                  <a:pt x="2591562" y="2463641"/>
                </a:lnTo>
                <a:lnTo>
                  <a:pt x="2591562" y="2473071"/>
                </a:lnTo>
                <a:lnTo>
                  <a:pt x="2591562" y="2482406"/>
                </a:lnTo>
                <a:lnTo>
                  <a:pt x="2596229" y="2473071"/>
                </a:lnTo>
                <a:lnTo>
                  <a:pt x="2600897" y="2463641"/>
                </a:lnTo>
                <a:lnTo>
                  <a:pt x="2605469" y="2458498"/>
                </a:lnTo>
                <a:close/>
                <a:moveTo>
                  <a:pt x="2647664" y="2294287"/>
                </a:moveTo>
                <a:lnTo>
                  <a:pt x="2642997" y="2294287"/>
                </a:lnTo>
                <a:lnTo>
                  <a:pt x="2642997" y="2298954"/>
                </a:lnTo>
                <a:lnTo>
                  <a:pt x="2642997" y="2308384"/>
                </a:lnTo>
                <a:lnTo>
                  <a:pt x="2647664" y="2303717"/>
                </a:lnTo>
                <a:lnTo>
                  <a:pt x="2647664" y="2294287"/>
                </a:lnTo>
                <a:close/>
                <a:moveTo>
                  <a:pt x="2656999" y="2294287"/>
                </a:moveTo>
                <a:lnTo>
                  <a:pt x="2656999" y="2294287"/>
                </a:lnTo>
                <a:lnTo>
                  <a:pt x="2652332" y="2298954"/>
                </a:lnTo>
                <a:lnTo>
                  <a:pt x="2656999" y="2303621"/>
                </a:lnTo>
                <a:lnTo>
                  <a:pt x="2656999" y="2303621"/>
                </a:lnTo>
                <a:lnTo>
                  <a:pt x="2656999" y="2294287"/>
                </a:lnTo>
                <a:close/>
                <a:moveTo>
                  <a:pt x="4072223" y="3110579"/>
                </a:moveTo>
                <a:lnTo>
                  <a:pt x="4076891" y="3105912"/>
                </a:lnTo>
                <a:lnTo>
                  <a:pt x="4081558" y="3105912"/>
                </a:lnTo>
                <a:lnTo>
                  <a:pt x="4076891" y="3110579"/>
                </a:lnTo>
                <a:lnTo>
                  <a:pt x="4072223" y="3110579"/>
                </a:lnTo>
                <a:close/>
                <a:moveTo>
                  <a:pt x="3772281" y="3058954"/>
                </a:moveTo>
                <a:lnTo>
                  <a:pt x="3776948" y="3054287"/>
                </a:lnTo>
                <a:lnTo>
                  <a:pt x="3781616" y="3054287"/>
                </a:lnTo>
                <a:lnTo>
                  <a:pt x="3776948" y="3058954"/>
                </a:lnTo>
                <a:lnTo>
                  <a:pt x="3772281" y="3058954"/>
                </a:lnTo>
                <a:close/>
                <a:moveTo>
                  <a:pt x="3833241" y="3049620"/>
                </a:moveTo>
                <a:lnTo>
                  <a:pt x="3823907" y="3040285"/>
                </a:lnTo>
                <a:lnTo>
                  <a:pt x="3819239" y="3030950"/>
                </a:lnTo>
                <a:lnTo>
                  <a:pt x="3814572" y="3016853"/>
                </a:lnTo>
                <a:lnTo>
                  <a:pt x="3819239" y="3016853"/>
                </a:lnTo>
                <a:lnTo>
                  <a:pt x="3833336" y="3021521"/>
                </a:lnTo>
                <a:lnTo>
                  <a:pt x="3828669" y="3026188"/>
                </a:lnTo>
                <a:lnTo>
                  <a:pt x="3833336" y="3030855"/>
                </a:lnTo>
                <a:lnTo>
                  <a:pt x="3838004" y="3040190"/>
                </a:lnTo>
                <a:lnTo>
                  <a:pt x="3842671" y="3044857"/>
                </a:lnTo>
                <a:lnTo>
                  <a:pt x="3847338" y="3049524"/>
                </a:lnTo>
                <a:lnTo>
                  <a:pt x="3842671" y="3054191"/>
                </a:lnTo>
                <a:lnTo>
                  <a:pt x="3838004" y="3058859"/>
                </a:lnTo>
                <a:lnTo>
                  <a:pt x="3833241" y="3049620"/>
                </a:lnTo>
                <a:close/>
                <a:moveTo>
                  <a:pt x="3748945" y="3040190"/>
                </a:moveTo>
                <a:lnTo>
                  <a:pt x="3744278" y="3030855"/>
                </a:lnTo>
                <a:lnTo>
                  <a:pt x="3739610" y="3030855"/>
                </a:lnTo>
                <a:lnTo>
                  <a:pt x="3734943" y="3030855"/>
                </a:lnTo>
                <a:lnTo>
                  <a:pt x="3730276" y="3026188"/>
                </a:lnTo>
                <a:lnTo>
                  <a:pt x="3730276" y="3016758"/>
                </a:lnTo>
                <a:lnTo>
                  <a:pt x="3720941" y="3007424"/>
                </a:lnTo>
                <a:lnTo>
                  <a:pt x="3716274" y="2998089"/>
                </a:lnTo>
                <a:lnTo>
                  <a:pt x="3716274" y="2993422"/>
                </a:lnTo>
                <a:lnTo>
                  <a:pt x="3716274" y="2988755"/>
                </a:lnTo>
                <a:lnTo>
                  <a:pt x="3711607" y="2974658"/>
                </a:lnTo>
                <a:lnTo>
                  <a:pt x="3702272" y="2955893"/>
                </a:lnTo>
                <a:lnTo>
                  <a:pt x="3697605" y="2923032"/>
                </a:lnTo>
                <a:lnTo>
                  <a:pt x="3692938" y="2894838"/>
                </a:lnTo>
                <a:lnTo>
                  <a:pt x="3688271" y="2885504"/>
                </a:lnTo>
                <a:lnTo>
                  <a:pt x="3683603" y="2876169"/>
                </a:lnTo>
                <a:lnTo>
                  <a:pt x="3678936" y="2871502"/>
                </a:lnTo>
                <a:lnTo>
                  <a:pt x="3678936" y="2862072"/>
                </a:lnTo>
                <a:lnTo>
                  <a:pt x="3674269" y="2852738"/>
                </a:lnTo>
                <a:lnTo>
                  <a:pt x="3669602" y="2848070"/>
                </a:lnTo>
                <a:lnTo>
                  <a:pt x="3664934" y="2843403"/>
                </a:lnTo>
                <a:lnTo>
                  <a:pt x="3660267" y="2838736"/>
                </a:lnTo>
                <a:lnTo>
                  <a:pt x="3655600" y="2834069"/>
                </a:lnTo>
                <a:lnTo>
                  <a:pt x="3650933" y="2829401"/>
                </a:lnTo>
                <a:lnTo>
                  <a:pt x="3641598" y="2829401"/>
                </a:lnTo>
                <a:lnTo>
                  <a:pt x="3636931" y="2820067"/>
                </a:lnTo>
                <a:lnTo>
                  <a:pt x="3632264" y="2810732"/>
                </a:lnTo>
                <a:lnTo>
                  <a:pt x="3632264" y="2796635"/>
                </a:lnTo>
                <a:lnTo>
                  <a:pt x="3632264" y="2791968"/>
                </a:lnTo>
                <a:lnTo>
                  <a:pt x="3627596" y="2787301"/>
                </a:lnTo>
                <a:lnTo>
                  <a:pt x="3622929" y="2782634"/>
                </a:lnTo>
                <a:lnTo>
                  <a:pt x="3618262" y="2773299"/>
                </a:lnTo>
                <a:lnTo>
                  <a:pt x="3613595" y="2763870"/>
                </a:lnTo>
                <a:lnTo>
                  <a:pt x="3599498" y="2754535"/>
                </a:lnTo>
                <a:lnTo>
                  <a:pt x="3590163" y="2749868"/>
                </a:lnTo>
                <a:lnTo>
                  <a:pt x="3590163" y="2745200"/>
                </a:lnTo>
                <a:lnTo>
                  <a:pt x="3604260" y="2735866"/>
                </a:lnTo>
                <a:lnTo>
                  <a:pt x="3618357" y="2745200"/>
                </a:lnTo>
                <a:lnTo>
                  <a:pt x="3627691" y="2749868"/>
                </a:lnTo>
                <a:lnTo>
                  <a:pt x="3632359" y="2754535"/>
                </a:lnTo>
                <a:lnTo>
                  <a:pt x="3637026" y="2759202"/>
                </a:lnTo>
                <a:lnTo>
                  <a:pt x="3641693" y="2763870"/>
                </a:lnTo>
                <a:lnTo>
                  <a:pt x="3646361" y="2773299"/>
                </a:lnTo>
                <a:lnTo>
                  <a:pt x="3651028" y="2777966"/>
                </a:lnTo>
                <a:lnTo>
                  <a:pt x="3655695" y="2782634"/>
                </a:lnTo>
                <a:lnTo>
                  <a:pt x="3655695" y="2787301"/>
                </a:lnTo>
                <a:lnTo>
                  <a:pt x="3660362" y="2791968"/>
                </a:lnTo>
                <a:lnTo>
                  <a:pt x="3669697" y="2796635"/>
                </a:lnTo>
                <a:lnTo>
                  <a:pt x="3665030" y="2796635"/>
                </a:lnTo>
                <a:lnTo>
                  <a:pt x="3660362" y="2796635"/>
                </a:lnTo>
                <a:lnTo>
                  <a:pt x="3665030" y="2806065"/>
                </a:lnTo>
                <a:lnTo>
                  <a:pt x="3669697" y="2810732"/>
                </a:lnTo>
                <a:lnTo>
                  <a:pt x="3665030" y="2815399"/>
                </a:lnTo>
                <a:lnTo>
                  <a:pt x="3660362" y="2820067"/>
                </a:lnTo>
                <a:lnTo>
                  <a:pt x="3665030" y="2820067"/>
                </a:lnTo>
                <a:lnTo>
                  <a:pt x="3674364" y="2820067"/>
                </a:lnTo>
                <a:lnTo>
                  <a:pt x="3679031" y="2829401"/>
                </a:lnTo>
                <a:lnTo>
                  <a:pt x="3683699" y="2838831"/>
                </a:lnTo>
                <a:lnTo>
                  <a:pt x="3688366" y="2848166"/>
                </a:lnTo>
                <a:lnTo>
                  <a:pt x="3688366" y="2852833"/>
                </a:lnTo>
                <a:lnTo>
                  <a:pt x="3697700" y="2852833"/>
                </a:lnTo>
                <a:lnTo>
                  <a:pt x="3702368" y="2857500"/>
                </a:lnTo>
                <a:lnTo>
                  <a:pt x="3702368" y="2857500"/>
                </a:lnTo>
                <a:lnTo>
                  <a:pt x="3702368" y="2862167"/>
                </a:lnTo>
                <a:lnTo>
                  <a:pt x="3702368" y="2866835"/>
                </a:lnTo>
                <a:lnTo>
                  <a:pt x="3707035" y="2871502"/>
                </a:lnTo>
                <a:lnTo>
                  <a:pt x="3702368" y="2880836"/>
                </a:lnTo>
                <a:lnTo>
                  <a:pt x="3697700" y="2880836"/>
                </a:lnTo>
                <a:lnTo>
                  <a:pt x="3707035" y="2880836"/>
                </a:lnTo>
                <a:lnTo>
                  <a:pt x="3711702" y="2885504"/>
                </a:lnTo>
                <a:lnTo>
                  <a:pt x="3707035" y="2894838"/>
                </a:lnTo>
                <a:lnTo>
                  <a:pt x="3707035" y="2894838"/>
                </a:lnTo>
                <a:lnTo>
                  <a:pt x="3711702" y="2899505"/>
                </a:lnTo>
                <a:lnTo>
                  <a:pt x="3721132" y="2904173"/>
                </a:lnTo>
                <a:lnTo>
                  <a:pt x="3721132" y="2908840"/>
                </a:lnTo>
                <a:lnTo>
                  <a:pt x="3721132" y="2913507"/>
                </a:lnTo>
                <a:lnTo>
                  <a:pt x="3725799" y="2918174"/>
                </a:lnTo>
                <a:lnTo>
                  <a:pt x="3730466" y="2918174"/>
                </a:lnTo>
                <a:lnTo>
                  <a:pt x="3721132" y="2922841"/>
                </a:lnTo>
                <a:lnTo>
                  <a:pt x="3711702" y="2922841"/>
                </a:lnTo>
                <a:lnTo>
                  <a:pt x="3725799" y="2927509"/>
                </a:lnTo>
                <a:lnTo>
                  <a:pt x="3735134" y="2932176"/>
                </a:lnTo>
                <a:lnTo>
                  <a:pt x="3735134" y="2936843"/>
                </a:lnTo>
                <a:lnTo>
                  <a:pt x="3735134" y="2936843"/>
                </a:lnTo>
                <a:lnTo>
                  <a:pt x="3730466" y="2941511"/>
                </a:lnTo>
                <a:lnTo>
                  <a:pt x="3725799" y="2941511"/>
                </a:lnTo>
                <a:lnTo>
                  <a:pt x="3735134" y="2946178"/>
                </a:lnTo>
                <a:lnTo>
                  <a:pt x="3744468" y="2946178"/>
                </a:lnTo>
                <a:lnTo>
                  <a:pt x="3744468" y="2950845"/>
                </a:lnTo>
                <a:lnTo>
                  <a:pt x="3744468" y="2950845"/>
                </a:lnTo>
                <a:lnTo>
                  <a:pt x="3735134" y="2955512"/>
                </a:lnTo>
                <a:lnTo>
                  <a:pt x="3721037" y="2960180"/>
                </a:lnTo>
                <a:lnTo>
                  <a:pt x="3725704" y="2969609"/>
                </a:lnTo>
                <a:lnTo>
                  <a:pt x="3730371" y="2978944"/>
                </a:lnTo>
                <a:lnTo>
                  <a:pt x="3735038" y="2988374"/>
                </a:lnTo>
                <a:lnTo>
                  <a:pt x="3735038" y="2997803"/>
                </a:lnTo>
                <a:lnTo>
                  <a:pt x="3739706" y="3002471"/>
                </a:lnTo>
                <a:lnTo>
                  <a:pt x="3744373" y="3007138"/>
                </a:lnTo>
                <a:lnTo>
                  <a:pt x="3763137" y="3007138"/>
                </a:lnTo>
                <a:lnTo>
                  <a:pt x="3772472" y="3016472"/>
                </a:lnTo>
                <a:lnTo>
                  <a:pt x="3772472" y="3021140"/>
                </a:lnTo>
                <a:lnTo>
                  <a:pt x="3777139" y="3021140"/>
                </a:lnTo>
                <a:lnTo>
                  <a:pt x="3777139" y="3021140"/>
                </a:lnTo>
                <a:lnTo>
                  <a:pt x="3777139" y="3030570"/>
                </a:lnTo>
                <a:lnTo>
                  <a:pt x="3772472" y="3035237"/>
                </a:lnTo>
                <a:lnTo>
                  <a:pt x="3777139" y="3035237"/>
                </a:lnTo>
                <a:lnTo>
                  <a:pt x="3781806" y="3039904"/>
                </a:lnTo>
                <a:lnTo>
                  <a:pt x="3777139" y="3044571"/>
                </a:lnTo>
                <a:lnTo>
                  <a:pt x="3763042" y="3044571"/>
                </a:lnTo>
                <a:lnTo>
                  <a:pt x="3749040" y="3044571"/>
                </a:lnTo>
                <a:lnTo>
                  <a:pt x="3749040" y="3040190"/>
                </a:lnTo>
                <a:close/>
                <a:moveTo>
                  <a:pt x="3805142" y="3007424"/>
                </a:moveTo>
                <a:lnTo>
                  <a:pt x="3809810" y="3002756"/>
                </a:lnTo>
                <a:lnTo>
                  <a:pt x="3814477" y="3002756"/>
                </a:lnTo>
                <a:lnTo>
                  <a:pt x="3819144" y="3002756"/>
                </a:lnTo>
                <a:lnTo>
                  <a:pt x="3823811" y="3002756"/>
                </a:lnTo>
                <a:lnTo>
                  <a:pt x="3814477" y="3012091"/>
                </a:lnTo>
                <a:lnTo>
                  <a:pt x="3805142" y="3007424"/>
                </a:lnTo>
                <a:close/>
                <a:moveTo>
                  <a:pt x="3748945" y="2993327"/>
                </a:moveTo>
                <a:lnTo>
                  <a:pt x="3744278" y="2983897"/>
                </a:lnTo>
                <a:lnTo>
                  <a:pt x="3739610" y="2974562"/>
                </a:lnTo>
                <a:lnTo>
                  <a:pt x="3739610" y="2965228"/>
                </a:lnTo>
                <a:lnTo>
                  <a:pt x="3744278" y="2960561"/>
                </a:lnTo>
                <a:lnTo>
                  <a:pt x="3744278" y="2960561"/>
                </a:lnTo>
                <a:lnTo>
                  <a:pt x="3748945" y="2969990"/>
                </a:lnTo>
                <a:lnTo>
                  <a:pt x="3748945" y="2974658"/>
                </a:lnTo>
                <a:lnTo>
                  <a:pt x="3748945" y="2979325"/>
                </a:lnTo>
                <a:lnTo>
                  <a:pt x="3753612" y="2983992"/>
                </a:lnTo>
                <a:lnTo>
                  <a:pt x="3758279" y="2988659"/>
                </a:lnTo>
                <a:lnTo>
                  <a:pt x="3758279" y="2998089"/>
                </a:lnTo>
                <a:lnTo>
                  <a:pt x="3758279" y="3002756"/>
                </a:lnTo>
                <a:lnTo>
                  <a:pt x="3753612" y="2998089"/>
                </a:lnTo>
                <a:lnTo>
                  <a:pt x="3748945" y="2993327"/>
                </a:lnTo>
                <a:close/>
                <a:moveTo>
                  <a:pt x="3795808" y="2988659"/>
                </a:moveTo>
                <a:lnTo>
                  <a:pt x="3791141" y="2974562"/>
                </a:lnTo>
                <a:lnTo>
                  <a:pt x="3795808" y="2974562"/>
                </a:lnTo>
                <a:lnTo>
                  <a:pt x="3805142" y="2974562"/>
                </a:lnTo>
                <a:lnTo>
                  <a:pt x="3814477" y="2969895"/>
                </a:lnTo>
                <a:lnTo>
                  <a:pt x="3819144" y="2974562"/>
                </a:lnTo>
                <a:lnTo>
                  <a:pt x="3814477" y="2979230"/>
                </a:lnTo>
                <a:lnTo>
                  <a:pt x="3809810" y="2983897"/>
                </a:lnTo>
                <a:lnTo>
                  <a:pt x="3805142" y="2983897"/>
                </a:lnTo>
                <a:lnTo>
                  <a:pt x="3809810" y="2983897"/>
                </a:lnTo>
                <a:lnTo>
                  <a:pt x="3814477" y="2993327"/>
                </a:lnTo>
                <a:lnTo>
                  <a:pt x="3809810" y="2997994"/>
                </a:lnTo>
                <a:lnTo>
                  <a:pt x="3800475" y="2993327"/>
                </a:lnTo>
                <a:lnTo>
                  <a:pt x="3795808" y="2988659"/>
                </a:lnTo>
                <a:close/>
                <a:moveTo>
                  <a:pt x="6157532" y="2979230"/>
                </a:moveTo>
                <a:lnTo>
                  <a:pt x="6157532" y="2974562"/>
                </a:lnTo>
                <a:lnTo>
                  <a:pt x="6162199" y="2974562"/>
                </a:lnTo>
                <a:lnTo>
                  <a:pt x="6166866" y="2979230"/>
                </a:lnTo>
                <a:lnTo>
                  <a:pt x="6162199" y="2988659"/>
                </a:lnTo>
                <a:lnTo>
                  <a:pt x="6157532" y="2983992"/>
                </a:lnTo>
                <a:lnTo>
                  <a:pt x="6157532" y="2979230"/>
                </a:lnTo>
                <a:close/>
                <a:moveTo>
                  <a:pt x="3786378" y="2965133"/>
                </a:moveTo>
                <a:lnTo>
                  <a:pt x="3776948" y="2960465"/>
                </a:lnTo>
                <a:lnTo>
                  <a:pt x="3776948" y="2960465"/>
                </a:lnTo>
                <a:lnTo>
                  <a:pt x="3781616" y="2960465"/>
                </a:lnTo>
                <a:lnTo>
                  <a:pt x="3786283" y="2960465"/>
                </a:lnTo>
                <a:lnTo>
                  <a:pt x="3800475" y="2960465"/>
                </a:lnTo>
                <a:lnTo>
                  <a:pt x="3805142" y="2965133"/>
                </a:lnTo>
                <a:lnTo>
                  <a:pt x="3800475" y="2969895"/>
                </a:lnTo>
                <a:lnTo>
                  <a:pt x="3795808" y="2965228"/>
                </a:lnTo>
                <a:lnTo>
                  <a:pt x="3786378" y="2965228"/>
                </a:lnTo>
                <a:close/>
                <a:moveTo>
                  <a:pt x="4114419" y="2965133"/>
                </a:moveTo>
                <a:lnTo>
                  <a:pt x="4109752" y="2965133"/>
                </a:lnTo>
                <a:lnTo>
                  <a:pt x="4105085" y="2960465"/>
                </a:lnTo>
                <a:lnTo>
                  <a:pt x="4100417" y="2955798"/>
                </a:lnTo>
                <a:lnTo>
                  <a:pt x="4095750" y="2951131"/>
                </a:lnTo>
                <a:lnTo>
                  <a:pt x="4086416" y="2951131"/>
                </a:lnTo>
                <a:lnTo>
                  <a:pt x="4091083" y="2946464"/>
                </a:lnTo>
                <a:lnTo>
                  <a:pt x="4100417" y="2946464"/>
                </a:lnTo>
                <a:lnTo>
                  <a:pt x="4109752" y="2941796"/>
                </a:lnTo>
                <a:lnTo>
                  <a:pt x="4114419" y="2937129"/>
                </a:lnTo>
                <a:lnTo>
                  <a:pt x="4119086" y="2932462"/>
                </a:lnTo>
                <a:lnTo>
                  <a:pt x="4128421" y="2927795"/>
                </a:lnTo>
                <a:lnTo>
                  <a:pt x="4147185" y="2923128"/>
                </a:lnTo>
                <a:lnTo>
                  <a:pt x="4170616" y="2918460"/>
                </a:lnTo>
                <a:lnTo>
                  <a:pt x="4198715" y="2909126"/>
                </a:lnTo>
                <a:lnTo>
                  <a:pt x="4217480" y="2904458"/>
                </a:lnTo>
                <a:lnTo>
                  <a:pt x="4236244" y="2899791"/>
                </a:lnTo>
                <a:lnTo>
                  <a:pt x="4264343" y="2895124"/>
                </a:lnTo>
                <a:lnTo>
                  <a:pt x="4301871" y="2890457"/>
                </a:lnTo>
                <a:lnTo>
                  <a:pt x="4344067" y="2885789"/>
                </a:lnTo>
                <a:lnTo>
                  <a:pt x="4381500" y="2885789"/>
                </a:lnTo>
                <a:lnTo>
                  <a:pt x="4414266" y="2885789"/>
                </a:lnTo>
                <a:lnTo>
                  <a:pt x="4437698" y="2885789"/>
                </a:lnTo>
                <a:lnTo>
                  <a:pt x="4451795" y="2890457"/>
                </a:lnTo>
                <a:lnTo>
                  <a:pt x="4456462" y="2895124"/>
                </a:lnTo>
                <a:lnTo>
                  <a:pt x="4465797" y="2895124"/>
                </a:lnTo>
                <a:lnTo>
                  <a:pt x="4484561" y="2899791"/>
                </a:lnTo>
                <a:lnTo>
                  <a:pt x="4507992" y="2909221"/>
                </a:lnTo>
                <a:lnTo>
                  <a:pt x="4526756" y="2918555"/>
                </a:lnTo>
                <a:lnTo>
                  <a:pt x="4531424" y="2923223"/>
                </a:lnTo>
                <a:lnTo>
                  <a:pt x="4531424" y="2927890"/>
                </a:lnTo>
                <a:lnTo>
                  <a:pt x="4522089" y="2927890"/>
                </a:lnTo>
                <a:lnTo>
                  <a:pt x="4512755" y="2927890"/>
                </a:lnTo>
                <a:lnTo>
                  <a:pt x="4470559" y="2918555"/>
                </a:lnTo>
                <a:lnTo>
                  <a:pt x="4456462" y="2913888"/>
                </a:lnTo>
                <a:lnTo>
                  <a:pt x="4442365" y="2918555"/>
                </a:lnTo>
                <a:lnTo>
                  <a:pt x="4437698" y="2918555"/>
                </a:lnTo>
                <a:lnTo>
                  <a:pt x="4423601" y="2918555"/>
                </a:lnTo>
                <a:lnTo>
                  <a:pt x="4386072" y="2923223"/>
                </a:lnTo>
                <a:lnTo>
                  <a:pt x="4353306" y="2923223"/>
                </a:lnTo>
                <a:lnTo>
                  <a:pt x="4329875" y="2927890"/>
                </a:lnTo>
                <a:lnTo>
                  <a:pt x="4306443" y="2927890"/>
                </a:lnTo>
                <a:lnTo>
                  <a:pt x="4292346" y="2927890"/>
                </a:lnTo>
                <a:lnTo>
                  <a:pt x="4273582" y="2932557"/>
                </a:lnTo>
                <a:lnTo>
                  <a:pt x="4268915" y="2937224"/>
                </a:lnTo>
                <a:lnTo>
                  <a:pt x="4259580" y="2937224"/>
                </a:lnTo>
                <a:lnTo>
                  <a:pt x="4250246" y="2941891"/>
                </a:lnTo>
                <a:lnTo>
                  <a:pt x="4222147" y="2941891"/>
                </a:lnTo>
                <a:lnTo>
                  <a:pt x="4198715" y="2946559"/>
                </a:lnTo>
                <a:lnTo>
                  <a:pt x="4184618" y="2946559"/>
                </a:lnTo>
                <a:lnTo>
                  <a:pt x="4179951" y="2951226"/>
                </a:lnTo>
                <a:lnTo>
                  <a:pt x="4170616" y="2955893"/>
                </a:lnTo>
                <a:lnTo>
                  <a:pt x="4161282" y="2955893"/>
                </a:lnTo>
                <a:lnTo>
                  <a:pt x="4151948" y="2955893"/>
                </a:lnTo>
                <a:lnTo>
                  <a:pt x="4147280" y="2960561"/>
                </a:lnTo>
                <a:lnTo>
                  <a:pt x="4133183" y="2965228"/>
                </a:lnTo>
                <a:lnTo>
                  <a:pt x="4114419" y="2965228"/>
                </a:lnTo>
                <a:close/>
                <a:moveTo>
                  <a:pt x="4404932" y="2908840"/>
                </a:moveTo>
                <a:lnTo>
                  <a:pt x="4395597" y="2908840"/>
                </a:lnTo>
                <a:lnTo>
                  <a:pt x="4381500" y="2908840"/>
                </a:lnTo>
                <a:lnTo>
                  <a:pt x="4381500" y="2908840"/>
                </a:lnTo>
                <a:lnTo>
                  <a:pt x="4395597" y="2908840"/>
                </a:lnTo>
                <a:lnTo>
                  <a:pt x="4409694" y="2908840"/>
                </a:lnTo>
                <a:lnTo>
                  <a:pt x="4404932" y="2908840"/>
                </a:lnTo>
                <a:close/>
                <a:moveTo>
                  <a:pt x="3805142" y="2955798"/>
                </a:moveTo>
                <a:lnTo>
                  <a:pt x="3795808" y="2955798"/>
                </a:lnTo>
                <a:lnTo>
                  <a:pt x="3781711" y="2955798"/>
                </a:lnTo>
                <a:lnTo>
                  <a:pt x="3772376" y="2951131"/>
                </a:lnTo>
                <a:lnTo>
                  <a:pt x="3767709" y="2951131"/>
                </a:lnTo>
                <a:lnTo>
                  <a:pt x="3772376" y="2946464"/>
                </a:lnTo>
                <a:lnTo>
                  <a:pt x="3786473" y="2946464"/>
                </a:lnTo>
                <a:lnTo>
                  <a:pt x="3805238" y="2946464"/>
                </a:lnTo>
                <a:lnTo>
                  <a:pt x="3809905" y="2951131"/>
                </a:lnTo>
                <a:lnTo>
                  <a:pt x="3814572" y="2960465"/>
                </a:lnTo>
                <a:lnTo>
                  <a:pt x="3814572" y="2965133"/>
                </a:lnTo>
                <a:lnTo>
                  <a:pt x="3805142" y="2955798"/>
                </a:lnTo>
                <a:close/>
                <a:moveTo>
                  <a:pt x="3753612" y="2937034"/>
                </a:moveTo>
                <a:lnTo>
                  <a:pt x="3762947" y="2932366"/>
                </a:lnTo>
                <a:lnTo>
                  <a:pt x="3772281" y="2932366"/>
                </a:lnTo>
                <a:lnTo>
                  <a:pt x="3781616" y="2932366"/>
                </a:lnTo>
                <a:lnTo>
                  <a:pt x="3786283" y="2932366"/>
                </a:lnTo>
                <a:lnTo>
                  <a:pt x="3786283" y="2932366"/>
                </a:lnTo>
                <a:lnTo>
                  <a:pt x="3781616" y="2937034"/>
                </a:lnTo>
                <a:lnTo>
                  <a:pt x="3762851" y="2941701"/>
                </a:lnTo>
                <a:lnTo>
                  <a:pt x="3753612" y="2937034"/>
                </a:lnTo>
                <a:close/>
                <a:moveTo>
                  <a:pt x="3298984" y="2913507"/>
                </a:moveTo>
                <a:lnTo>
                  <a:pt x="3294316" y="2899410"/>
                </a:lnTo>
                <a:lnTo>
                  <a:pt x="3294316" y="2894743"/>
                </a:lnTo>
                <a:lnTo>
                  <a:pt x="3289649" y="2885408"/>
                </a:lnTo>
                <a:lnTo>
                  <a:pt x="3284982" y="2871311"/>
                </a:lnTo>
                <a:lnTo>
                  <a:pt x="3280315" y="2847880"/>
                </a:lnTo>
                <a:lnTo>
                  <a:pt x="3275648" y="2829116"/>
                </a:lnTo>
                <a:lnTo>
                  <a:pt x="3270980" y="2810351"/>
                </a:lnTo>
                <a:lnTo>
                  <a:pt x="3270980" y="2796254"/>
                </a:lnTo>
                <a:lnTo>
                  <a:pt x="3275648" y="2782157"/>
                </a:lnTo>
                <a:lnTo>
                  <a:pt x="3280315" y="2763393"/>
                </a:lnTo>
                <a:lnTo>
                  <a:pt x="3280315" y="2754059"/>
                </a:lnTo>
                <a:lnTo>
                  <a:pt x="3284982" y="2758726"/>
                </a:lnTo>
                <a:lnTo>
                  <a:pt x="3299079" y="2768156"/>
                </a:lnTo>
                <a:lnTo>
                  <a:pt x="3308414" y="2777490"/>
                </a:lnTo>
                <a:lnTo>
                  <a:pt x="3313081" y="2786824"/>
                </a:lnTo>
                <a:lnTo>
                  <a:pt x="3317748" y="2796159"/>
                </a:lnTo>
                <a:lnTo>
                  <a:pt x="3317748" y="2810256"/>
                </a:lnTo>
                <a:lnTo>
                  <a:pt x="3317748" y="2833688"/>
                </a:lnTo>
                <a:lnTo>
                  <a:pt x="3317748" y="2861882"/>
                </a:lnTo>
                <a:lnTo>
                  <a:pt x="3317748" y="2890076"/>
                </a:lnTo>
                <a:lnTo>
                  <a:pt x="3313081" y="2908840"/>
                </a:lnTo>
                <a:lnTo>
                  <a:pt x="3308414" y="2922937"/>
                </a:lnTo>
                <a:lnTo>
                  <a:pt x="3303746" y="2922937"/>
                </a:lnTo>
                <a:lnTo>
                  <a:pt x="3299079" y="2922937"/>
                </a:lnTo>
                <a:lnTo>
                  <a:pt x="3299079" y="2913507"/>
                </a:lnTo>
                <a:close/>
                <a:moveTo>
                  <a:pt x="3716084" y="2847880"/>
                </a:moveTo>
                <a:lnTo>
                  <a:pt x="3716084" y="2833783"/>
                </a:lnTo>
                <a:lnTo>
                  <a:pt x="3716084" y="2833783"/>
                </a:lnTo>
                <a:lnTo>
                  <a:pt x="3711416" y="2829116"/>
                </a:lnTo>
                <a:lnTo>
                  <a:pt x="3706749" y="2829116"/>
                </a:lnTo>
                <a:lnTo>
                  <a:pt x="3702082" y="2824448"/>
                </a:lnTo>
                <a:lnTo>
                  <a:pt x="3702082" y="2819781"/>
                </a:lnTo>
                <a:lnTo>
                  <a:pt x="3697415" y="2815114"/>
                </a:lnTo>
                <a:lnTo>
                  <a:pt x="3692747" y="2815114"/>
                </a:lnTo>
                <a:lnTo>
                  <a:pt x="3692747" y="2810447"/>
                </a:lnTo>
                <a:lnTo>
                  <a:pt x="3697415" y="2805779"/>
                </a:lnTo>
                <a:lnTo>
                  <a:pt x="3706749" y="2815114"/>
                </a:lnTo>
                <a:lnTo>
                  <a:pt x="3711416" y="2819781"/>
                </a:lnTo>
                <a:lnTo>
                  <a:pt x="3711416" y="2815114"/>
                </a:lnTo>
                <a:lnTo>
                  <a:pt x="3711416" y="2810447"/>
                </a:lnTo>
                <a:lnTo>
                  <a:pt x="3716084" y="2805779"/>
                </a:lnTo>
                <a:lnTo>
                  <a:pt x="3720751" y="2815114"/>
                </a:lnTo>
                <a:lnTo>
                  <a:pt x="3720751" y="2824448"/>
                </a:lnTo>
                <a:lnTo>
                  <a:pt x="3730085" y="2824448"/>
                </a:lnTo>
                <a:lnTo>
                  <a:pt x="3744182" y="2824448"/>
                </a:lnTo>
                <a:lnTo>
                  <a:pt x="3748849" y="2824448"/>
                </a:lnTo>
                <a:lnTo>
                  <a:pt x="3744182" y="2829116"/>
                </a:lnTo>
                <a:lnTo>
                  <a:pt x="3734848" y="2829116"/>
                </a:lnTo>
                <a:lnTo>
                  <a:pt x="3730181" y="2833783"/>
                </a:lnTo>
                <a:lnTo>
                  <a:pt x="3720846" y="2838450"/>
                </a:lnTo>
                <a:lnTo>
                  <a:pt x="3720846" y="2847785"/>
                </a:lnTo>
                <a:lnTo>
                  <a:pt x="3716084" y="2847785"/>
                </a:lnTo>
                <a:close/>
                <a:moveTo>
                  <a:pt x="5065681" y="2838450"/>
                </a:moveTo>
                <a:lnTo>
                  <a:pt x="5061014" y="2833783"/>
                </a:lnTo>
                <a:lnTo>
                  <a:pt x="5061014" y="2824448"/>
                </a:lnTo>
                <a:lnTo>
                  <a:pt x="5061014" y="2805684"/>
                </a:lnTo>
                <a:lnTo>
                  <a:pt x="5061014" y="2782253"/>
                </a:lnTo>
                <a:lnTo>
                  <a:pt x="5056346" y="2754059"/>
                </a:lnTo>
                <a:lnTo>
                  <a:pt x="5051679" y="2725865"/>
                </a:lnTo>
                <a:lnTo>
                  <a:pt x="5047012" y="2707100"/>
                </a:lnTo>
                <a:lnTo>
                  <a:pt x="5042345" y="2683669"/>
                </a:lnTo>
                <a:lnTo>
                  <a:pt x="5033010" y="2655475"/>
                </a:lnTo>
                <a:lnTo>
                  <a:pt x="5028343" y="2622614"/>
                </a:lnTo>
                <a:lnTo>
                  <a:pt x="5028343" y="2599182"/>
                </a:lnTo>
                <a:lnTo>
                  <a:pt x="5028343" y="2566321"/>
                </a:lnTo>
                <a:lnTo>
                  <a:pt x="5037678" y="2533460"/>
                </a:lnTo>
                <a:lnTo>
                  <a:pt x="5056442" y="2495931"/>
                </a:lnTo>
                <a:lnTo>
                  <a:pt x="5075206" y="2463070"/>
                </a:lnTo>
                <a:lnTo>
                  <a:pt x="5093970" y="2434876"/>
                </a:lnTo>
                <a:lnTo>
                  <a:pt x="5103305" y="2425541"/>
                </a:lnTo>
                <a:lnTo>
                  <a:pt x="5107972" y="2420874"/>
                </a:lnTo>
                <a:lnTo>
                  <a:pt x="5117306" y="2416207"/>
                </a:lnTo>
                <a:lnTo>
                  <a:pt x="5117306" y="2416207"/>
                </a:lnTo>
                <a:lnTo>
                  <a:pt x="5121974" y="2411540"/>
                </a:lnTo>
                <a:lnTo>
                  <a:pt x="5131308" y="2402110"/>
                </a:lnTo>
                <a:lnTo>
                  <a:pt x="5145405" y="2397443"/>
                </a:lnTo>
                <a:lnTo>
                  <a:pt x="5150073" y="2397443"/>
                </a:lnTo>
                <a:lnTo>
                  <a:pt x="5150073" y="2402110"/>
                </a:lnTo>
                <a:lnTo>
                  <a:pt x="5140738" y="2416207"/>
                </a:lnTo>
                <a:lnTo>
                  <a:pt x="5136070" y="2430304"/>
                </a:lnTo>
                <a:lnTo>
                  <a:pt x="5136070" y="2439734"/>
                </a:lnTo>
                <a:lnTo>
                  <a:pt x="5136070" y="2439734"/>
                </a:lnTo>
                <a:lnTo>
                  <a:pt x="5126736" y="2444401"/>
                </a:lnTo>
                <a:lnTo>
                  <a:pt x="5117402" y="2463165"/>
                </a:lnTo>
                <a:lnTo>
                  <a:pt x="5108068" y="2477262"/>
                </a:lnTo>
                <a:lnTo>
                  <a:pt x="5098733" y="2486597"/>
                </a:lnTo>
                <a:lnTo>
                  <a:pt x="5094065" y="2491264"/>
                </a:lnTo>
                <a:lnTo>
                  <a:pt x="5094065" y="2500598"/>
                </a:lnTo>
                <a:lnTo>
                  <a:pt x="5094065" y="2505266"/>
                </a:lnTo>
                <a:lnTo>
                  <a:pt x="5089398" y="2509933"/>
                </a:lnTo>
                <a:lnTo>
                  <a:pt x="5084731" y="2519267"/>
                </a:lnTo>
                <a:lnTo>
                  <a:pt x="5080064" y="2533364"/>
                </a:lnTo>
                <a:lnTo>
                  <a:pt x="5070729" y="2561558"/>
                </a:lnTo>
                <a:lnTo>
                  <a:pt x="5066062" y="2589753"/>
                </a:lnTo>
                <a:lnTo>
                  <a:pt x="5061395" y="2622614"/>
                </a:lnTo>
                <a:lnTo>
                  <a:pt x="5066062" y="2650808"/>
                </a:lnTo>
                <a:lnTo>
                  <a:pt x="5070729" y="2674239"/>
                </a:lnTo>
                <a:lnTo>
                  <a:pt x="5075396" y="2707100"/>
                </a:lnTo>
                <a:lnTo>
                  <a:pt x="5080064" y="2749296"/>
                </a:lnTo>
                <a:lnTo>
                  <a:pt x="5084731" y="2791492"/>
                </a:lnTo>
                <a:lnTo>
                  <a:pt x="5084731" y="2819686"/>
                </a:lnTo>
                <a:lnTo>
                  <a:pt x="5080064" y="2833783"/>
                </a:lnTo>
                <a:lnTo>
                  <a:pt x="5070729" y="2838450"/>
                </a:lnTo>
                <a:lnTo>
                  <a:pt x="5065681" y="2838450"/>
                </a:lnTo>
                <a:close/>
                <a:moveTo>
                  <a:pt x="5084445" y="2477262"/>
                </a:moveTo>
                <a:lnTo>
                  <a:pt x="5079778" y="2472595"/>
                </a:lnTo>
                <a:lnTo>
                  <a:pt x="5075111" y="2477262"/>
                </a:lnTo>
                <a:lnTo>
                  <a:pt x="5084445" y="2477262"/>
                </a:lnTo>
                <a:lnTo>
                  <a:pt x="5084445" y="2477262"/>
                </a:lnTo>
                <a:lnTo>
                  <a:pt x="5084445" y="2477262"/>
                </a:lnTo>
                <a:close/>
                <a:moveTo>
                  <a:pt x="3397472" y="2824448"/>
                </a:moveTo>
                <a:lnTo>
                  <a:pt x="3397472" y="2810351"/>
                </a:lnTo>
                <a:lnTo>
                  <a:pt x="3402140" y="2791587"/>
                </a:lnTo>
                <a:lnTo>
                  <a:pt x="3406807" y="2763393"/>
                </a:lnTo>
                <a:lnTo>
                  <a:pt x="3406807" y="2730532"/>
                </a:lnTo>
                <a:lnTo>
                  <a:pt x="3406807" y="2707100"/>
                </a:lnTo>
                <a:lnTo>
                  <a:pt x="3406807" y="2697671"/>
                </a:lnTo>
                <a:lnTo>
                  <a:pt x="3402140" y="2693003"/>
                </a:lnTo>
                <a:lnTo>
                  <a:pt x="3402140" y="2683669"/>
                </a:lnTo>
                <a:lnTo>
                  <a:pt x="3402140" y="2674334"/>
                </a:lnTo>
                <a:lnTo>
                  <a:pt x="3397472" y="2664905"/>
                </a:lnTo>
                <a:lnTo>
                  <a:pt x="3397472" y="2655570"/>
                </a:lnTo>
                <a:lnTo>
                  <a:pt x="3392805" y="2655570"/>
                </a:lnTo>
                <a:lnTo>
                  <a:pt x="3392805" y="2650903"/>
                </a:lnTo>
                <a:lnTo>
                  <a:pt x="3392805" y="2650903"/>
                </a:lnTo>
                <a:lnTo>
                  <a:pt x="3388138" y="2650903"/>
                </a:lnTo>
                <a:lnTo>
                  <a:pt x="3388138" y="2669667"/>
                </a:lnTo>
                <a:lnTo>
                  <a:pt x="3388138" y="2693099"/>
                </a:lnTo>
                <a:lnTo>
                  <a:pt x="3383471" y="2711863"/>
                </a:lnTo>
                <a:lnTo>
                  <a:pt x="3374136" y="2725960"/>
                </a:lnTo>
                <a:lnTo>
                  <a:pt x="3369469" y="2730627"/>
                </a:lnTo>
                <a:lnTo>
                  <a:pt x="3364802" y="2725960"/>
                </a:lnTo>
                <a:lnTo>
                  <a:pt x="3364802" y="2711863"/>
                </a:lnTo>
                <a:lnTo>
                  <a:pt x="3364802" y="2693099"/>
                </a:lnTo>
                <a:lnTo>
                  <a:pt x="3369469" y="2674334"/>
                </a:lnTo>
                <a:lnTo>
                  <a:pt x="3369469" y="2632139"/>
                </a:lnTo>
                <a:lnTo>
                  <a:pt x="3374136" y="2618041"/>
                </a:lnTo>
                <a:lnTo>
                  <a:pt x="3374136" y="2613374"/>
                </a:lnTo>
                <a:lnTo>
                  <a:pt x="3378803" y="2603945"/>
                </a:lnTo>
                <a:lnTo>
                  <a:pt x="3378803" y="2589848"/>
                </a:lnTo>
                <a:lnTo>
                  <a:pt x="3374136" y="2571083"/>
                </a:lnTo>
                <a:lnTo>
                  <a:pt x="3364802" y="2542985"/>
                </a:lnTo>
                <a:lnTo>
                  <a:pt x="3364802" y="2533555"/>
                </a:lnTo>
                <a:lnTo>
                  <a:pt x="3364802" y="2519458"/>
                </a:lnTo>
                <a:lnTo>
                  <a:pt x="3360134" y="2486597"/>
                </a:lnTo>
                <a:lnTo>
                  <a:pt x="3355467" y="2458403"/>
                </a:lnTo>
                <a:lnTo>
                  <a:pt x="3355467" y="2444306"/>
                </a:lnTo>
                <a:lnTo>
                  <a:pt x="3350800" y="2430209"/>
                </a:lnTo>
                <a:lnTo>
                  <a:pt x="3350800" y="2425541"/>
                </a:lnTo>
                <a:lnTo>
                  <a:pt x="3346133" y="2416207"/>
                </a:lnTo>
                <a:lnTo>
                  <a:pt x="3341465" y="2397443"/>
                </a:lnTo>
                <a:lnTo>
                  <a:pt x="3336798" y="2364581"/>
                </a:lnTo>
                <a:lnTo>
                  <a:pt x="3327464" y="2322386"/>
                </a:lnTo>
                <a:lnTo>
                  <a:pt x="3322796" y="2289524"/>
                </a:lnTo>
                <a:lnTo>
                  <a:pt x="3318129" y="2280095"/>
                </a:lnTo>
                <a:lnTo>
                  <a:pt x="3318129" y="2275427"/>
                </a:lnTo>
                <a:lnTo>
                  <a:pt x="3313462" y="2265998"/>
                </a:lnTo>
                <a:lnTo>
                  <a:pt x="3308795" y="2251901"/>
                </a:lnTo>
                <a:lnTo>
                  <a:pt x="3299460" y="2233136"/>
                </a:lnTo>
                <a:lnTo>
                  <a:pt x="3294793" y="2204942"/>
                </a:lnTo>
                <a:lnTo>
                  <a:pt x="3280696" y="2148650"/>
                </a:lnTo>
                <a:lnTo>
                  <a:pt x="3276029" y="2101691"/>
                </a:lnTo>
                <a:lnTo>
                  <a:pt x="3271361" y="2078260"/>
                </a:lnTo>
                <a:lnTo>
                  <a:pt x="3271361" y="2064163"/>
                </a:lnTo>
                <a:lnTo>
                  <a:pt x="3271361" y="2050066"/>
                </a:lnTo>
                <a:lnTo>
                  <a:pt x="3276029" y="2045399"/>
                </a:lnTo>
                <a:lnTo>
                  <a:pt x="3290126" y="2045399"/>
                </a:lnTo>
                <a:lnTo>
                  <a:pt x="3304223" y="2059496"/>
                </a:lnTo>
                <a:lnTo>
                  <a:pt x="3313557" y="2087689"/>
                </a:lnTo>
                <a:lnTo>
                  <a:pt x="3327654" y="2120551"/>
                </a:lnTo>
                <a:lnTo>
                  <a:pt x="3336989" y="2148650"/>
                </a:lnTo>
                <a:lnTo>
                  <a:pt x="3341656" y="2167414"/>
                </a:lnTo>
                <a:lnTo>
                  <a:pt x="3346323" y="2186178"/>
                </a:lnTo>
                <a:lnTo>
                  <a:pt x="3346323" y="2195513"/>
                </a:lnTo>
                <a:lnTo>
                  <a:pt x="3355658" y="2223707"/>
                </a:lnTo>
                <a:lnTo>
                  <a:pt x="3360325" y="2247138"/>
                </a:lnTo>
                <a:lnTo>
                  <a:pt x="3369659" y="2256568"/>
                </a:lnTo>
                <a:lnTo>
                  <a:pt x="3378994" y="2256568"/>
                </a:lnTo>
                <a:lnTo>
                  <a:pt x="3383661" y="2251901"/>
                </a:lnTo>
                <a:lnTo>
                  <a:pt x="3392996" y="2256568"/>
                </a:lnTo>
                <a:lnTo>
                  <a:pt x="3397663" y="2265902"/>
                </a:lnTo>
                <a:lnTo>
                  <a:pt x="3406997" y="2284667"/>
                </a:lnTo>
                <a:lnTo>
                  <a:pt x="3411665" y="2298764"/>
                </a:lnTo>
                <a:lnTo>
                  <a:pt x="3416332" y="2317528"/>
                </a:lnTo>
                <a:lnTo>
                  <a:pt x="3420999" y="2331625"/>
                </a:lnTo>
                <a:lnTo>
                  <a:pt x="3420999" y="2350389"/>
                </a:lnTo>
                <a:lnTo>
                  <a:pt x="3420999" y="2373821"/>
                </a:lnTo>
                <a:lnTo>
                  <a:pt x="3420999" y="2401919"/>
                </a:lnTo>
                <a:lnTo>
                  <a:pt x="3420999" y="2439448"/>
                </a:lnTo>
                <a:lnTo>
                  <a:pt x="3425666" y="2472309"/>
                </a:lnTo>
                <a:lnTo>
                  <a:pt x="3425666" y="2491073"/>
                </a:lnTo>
                <a:lnTo>
                  <a:pt x="3425666" y="2505170"/>
                </a:lnTo>
                <a:lnTo>
                  <a:pt x="3430334" y="2509838"/>
                </a:lnTo>
                <a:lnTo>
                  <a:pt x="3430334" y="2514505"/>
                </a:lnTo>
                <a:lnTo>
                  <a:pt x="3435001" y="2542699"/>
                </a:lnTo>
                <a:lnTo>
                  <a:pt x="3439668" y="2570798"/>
                </a:lnTo>
                <a:lnTo>
                  <a:pt x="3444335" y="2598991"/>
                </a:lnTo>
                <a:lnTo>
                  <a:pt x="3449003" y="2613089"/>
                </a:lnTo>
                <a:lnTo>
                  <a:pt x="3449003" y="2631853"/>
                </a:lnTo>
                <a:lnTo>
                  <a:pt x="3453670" y="2669381"/>
                </a:lnTo>
                <a:lnTo>
                  <a:pt x="3458337" y="2697480"/>
                </a:lnTo>
                <a:lnTo>
                  <a:pt x="3463004" y="2711577"/>
                </a:lnTo>
                <a:lnTo>
                  <a:pt x="3463004" y="2716245"/>
                </a:lnTo>
                <a:lnTo>
                  <a:pt x="3463004" y="2725579"/>
                </a:lnTo>
                <a:lnTo>
                  <a:pt x="3458337" y="2735009"/>
                </a:lnTo>
                <a:lnTo>
                  <a:pt x="3453670" y="2744343"/>
                </a:lnTo>
                <a:lnTo>
                  <a:pt x="3449003" y="2758440"/>
                </a:lnTo>
                <a:lnTo>
                  <a:pt x="3444335" y="2772537"/>
                </a:lnTo>
                <a:lnTo>
                  <a:pt x="3439668" y="2781872"/>
                </a:lnTo>
                <a:lnTo>
                  <a:pt x="3439668" y="2786539"/>
                </a:lnTo>
                <a:lnTo>
                  <a:pt x="3435001" y="2791206"/>
                </a:lnTo>
                <a:lnTo>
                  <a:pt x="3430334" y="2800541"/>
                </a:lnTo>
                <a:lnTo>
                  <a:pt x="3420999" y="2814638"/>
                </a:lnTo>
                <a:lnTo>
                  <a:pt x="3411665" y="2823972"/>
                </a:lnTo>
                <a:lnTo>
                  <a:pt x="3402330" y="2828639"/>
                </a:lnTo>
                <a:lnTo>
                  <a:pt x="3397472" y="2824448"/>
                </a:lnTo>
                <a:close/>
                <a:moveTo>
                  <a:pt x="3397472" y="2402110"/>
                </a:moveTo>
                <a:lnTo>
                  <a:pt x="3392805" y="2392775"/>
                </a:lnTo>
                <a:lnTo>
                  <a:pt x="3392805" y="2378678"/>
                </a:lnTo>
                <a:lnTo>
                  <a:pt x="3392805" y="2345817"/>
                </a:lnTo>
                <a:lnTo>
                  <a:pt x="3388138" y="2312956"/>
                </a:lnTo>
                <a:lnTo>
                  <a:pt x="3383471" y="2298859"/>
                </a:lnTo>
                <a:lnTo>
                  <a:pt x="3383471" y="2289524"/>
                </a:lnTo>
                <a:lnTo>
                  <a:pt x="3378803" y="2275427"/>
                </a:lnTo>
                <a:lnTo>
                  <a:pt x="3374136" y="2275427"/>
                </a:lnTo>
                <a:lnTo>
                  <a:pt x="3369469" y="2275427"/>
                </a:lnTo>
                <a:lnTo>
                  <a:pt x="3355372" y="2280095"/>
                </a:lnTo>
                <a:lnTo>
                  <a:pt x="3346037" y="2280095"/>
                </a:lnTo>
                <a:lnTo>
                  <a:pt x="3341370" y="2280095"/>
                </a:lnTo>
                <a:lnTo>
                  <a:pt x="3336703" y="2284762"/>
                </a:lnTo>
                <a:lnTo>
                  <a:pt x="3336703" y="2294192"/>
                </a:lnTo>
                <a:lnTo>
                  <a:pt x="3341370" y="2312956"/>
                </a:lnTo>
                <a:lnTo>
                  <a:pt x="3341370" y="2336387"/>
                </a:lnTo>
                <a:lnTo>
                  <a:pt x="3346037" y="2350484"/>
                </a:lnTo>
                <a:lnTo>
                  <a:pt x="3350705" y="2355152"/>
                </a:lnTo>
                <a:lnTo>
                  <a:pt x="3355372" y="2355152"/>
                </a:lnTo>
                <a:lnTo>
                  <a:pt x="3355372" y="2359819"/>
                </a:lnTo>
                <a:lnTo>
                  <a:pt x="3360039" y="2373916"/>
                </a:lnTo>
                <a:lnTo>
                  <a:pt x="3364706" y="2378583"/>
                </a:lnTo>
                <a:lnTo>
                  <a:pt x="3364706" y="2378583"/>
                </a:lnTo>
                <a:lnTo>
                  <a:pt x="3369374" y="2378583"/>
                </a:lnTo>
                <a:lnTo>
                  <a:pt x="3374041" y="2373916"/>
                </a:lnTo>
                <a:lnTo>
                  <a:pt x="3378708" y="2369249"/>
                </a:lnTo>
                <a:lnTo>
                  <a:pt x="3388043" y="2373916"/>
                </a:lnTo>
                <a:lnTo>
                  <a:pt x="3383375" y="2373916"/>
                </a:lnTo>
                <a:lnTo>
                  <a:pt x="3383375" y="2383250"/>
                </a:lnTo>
                <a:lnTo>
                  <a:pt x="3378708" y="2397347"/>
                </a:lnTo>
                <a:lnTo>
                  <a:pt x="3378708" y="2411444"/>
                </a:lnTo>
                <a:lnTo>
                  <a:pt x="3383375" y="2416112"/>
                </a:lnTo>
                <a:lnTo>
                  <a:pt x="3383375" y="2411444"/>
                </a:lnTo>
                <a:lnTo>
                  <a:pt x="3383375" y="2402015"/>
                </a:lnTo>
                <a:lnTo>
                  <a:pt x="3383375" y="2397347"/>
                </a:lnTo>
                <a:lnTo>
                  <a:pt x="3388043" y="2402015"/>
                </a:lnTo>
                <a:lnTo>
                  <a:pt x="3392710" y="2416112"/>
                </a:lnTo>
                <a:lnTo>
                  <a:pt x="3392710" y="2425446"/>
                </a:lnTo>
                <a:lnTo>
                  <a:pt x="3388043" y="2430113"/>
                </a:lnTo>
                <a:lnTo>
                  <a:pt x="3392710" y="2425446"/>
                </a:lnTo>
                <a:lnTo>
                  <a:pt x="3397377" y="2416112"/>
                </a:lnTo>
                <a:lnTo>
                  <a:pt x="3397377" y="2402110"/>
                </a:lnTo>
                <a:close/>
                <a:moveTo>
                  <a:pt x="3908203" y="2800922"/>
                </a:moveTo>
                <a:lnTo>
                  <a:pt x="3884771" y="2786824"/>
                </a:lnTo>
                <a:lnTo>
                  <a:pt x="3870674" y="2772728"/>
                </a:lnTo>
                <a:lnTo>
                  <a:pt x="3861340" y="2768060"/>
                </a:lnTo>
                <a:lnTo>
                  <a:pt x="3856673" y="2763393"/>
                </a:lnTo>
                <a:lnTo>
                  <a:pt x="3852005" y="2768060"/>
                </a:lnTo>
                <a:lnTo>
                  <a:pt x="3852005" y="2763393"/>
                </a:lnTo>
                <a:lnTo>
                  <a:pt x="3852005" y="2758726"/>
                </a:lnTo>
                <a:lnTo>
                  <a:pt x="3847338" y="2749391"/>
                </a:lnTo>
                <a:lnTo>
                  <a:pt x="3847338" y="2740057"/>
                </a:lnTo>
                <a:lnTo>
                  <a:pt x="3847338" y="2735390"/>
                </a:lnTo>
                <a:lnTo>
                  <a:pt x="3847338" y="2730722"/>
                </a:lnTo>
                <a:lnTo>
                  <a:pt x="3842671" y="2726055"/>
                </a:lnTo>
                <a:lnTo>
                  <a:pt x="3838004" y="2716721"/>
                </a:lnTo>
                <a:lnTo>
                  <a:pt x="3838004" y="2707386"/>
                </a:lnTo>
                <a:lnTo>
                  <a:pt x="3838004" y="2679192"/>
                </a:lnTo>
                <a:lnTo>
                  <a:pt x="3838004" y="2660428"/>
                </a:lnTo>
                <a:lnTo>
                  <a:pt x="3842671" y="2651093"/>
                </a:lnTo>
                <a:lnTo>
                  <a:pt x="3847338" y="2641759"/>
                </a:lnTo>
                <a:lnTo>
                  <a:pt x="3856673" y="2627662"/>
                </a:lnTo>
                <a:lnTo>
                  <a:pt x="3875437" y="2613565"/>
                </a:lnTo>
                <a:lnTo>
                  <a:pt x="3894201" y="2594801"/>
                </a:lnTo>
                <a:lnTo>
                  <a:pt x="3908298" y="2585466"/>
                </a:lnTo>
                <a:lnTo>
                  <a:pt x="3912965" y="2580799"/>
                </a:lnTo>
                <a:lnTo>
                  <a:pt x="3917633" y="2576132"/>
                </a:lnTo>
                <a:lnTo>
                  <a:pt x="3926967" y="2571464"/>
                </a:lnTo>
                <a:lnTo>
                  <a:pt x="3959733" y="2552700"/>
                </a:lnTo>
                <a:lnTo>
                  <a:pt x="3987832" y="2538603"/>
                </a:lnTo>
                <a:lnTo>
                  <a:pt x="4001929" y="2533936"/>
                </a:lnTo>
                <a:lnTo>
                  <a:pt x="4011263" y="2529269"/>
                </a:lnTo>
                <a:lnTo>
                  <a:pt x="4039362" y="2519934"/>
                </a:lnTo>
                <a:lnTo>
                  <a:pt x="4067461" y="2515267"/>
                </a:lnTo>
                <a:lnTo>
                  <a:pt x="4104894" y="2510599"/>
                </a:lnTo>
                <a:lnTo>
                  <a:pt x="4128326" y="2510599"/>
                </a:lnTo>
                <a:lnTo>
                  <a:pt x="4137660" y="2505932"/>
                </a:lnTo>
                <a:lnTo>
                  <a:pt x="4142328" y="2505932"/>
                </a:lnTo>
                <a:lnTo>
                  <a:pt x="4151662" y="2501265"/>
                </a:lnTo>
                <a:lnTo>
                  <a:pt x="4170426" y="2487168"/>
                </a:lnTo>
                <a:lnTo>
                  <a:pt x="4193858" y="2477834"/>
                </a:lnTo>
                <a:lnTo>
                  <a:pt x="4203192" y="2473166"/>
                </a:lnTo>
                <a:lnTo>
                  <a:pt x="4212527" y="2468499"/>
                </a:lnTo>
                <a:lnTo>
                  <a:pt x="4221861" y="2463832"/>
                </a:lnTo>
                <a:lnTo>
                  <a:pt x="4235958" y="2459165"/>
                </a:lnTo>
                <a:lnTo>
                  <a:pt x="4250055" y="2449830"/>
                </a:lnTo>
                <a:lnTo>
                  <a:pt x="4287584" y="2435733"/>
                </a:lnTo>
                <a:lnTo>
                  <a:pt x="4329780" y="2431066"/>
                </a:lnTo>
                <a:lnTo>
                  <a:pt x="4376642" y="2431066"/>
                </a:lnTo>
                <a:lnTo>
                  <a:pt x="4418838" y="2435733"/>
                </a:lnTo>
                <a:lnTo>
                  <a:pt x="4428173" y="2435733"/>
                </a:lnTo>
                <a:lnTo>
                  <a:pt x="4437507" y="2435733"/>
                </a:lnTo>
                <a:lnTo>
                  <a:pt x="4465606" y="2435733"/>
                </a:lnTo>
                <a:lnTo>
                  <a:pt x="4493705" y="2431066"/>
                </a:lnTo>
                <a:lnTo>
                  <a:pt x="4503039" y="2426399"/>
                </a:lnTo>
                <a:lnTo>
                  <a:pt x="4507706" y="2426399"/>
                </a:lnTo>
                <a:lnTo>
                  <a:pt x="4517041" y="2421731"/>
                </a:lnTo>
                <a:lnTo>
                  <a:pt x="4535805" y="2412397"/>
                </a:lnTo>
                <a:lnTo>
                  <a:pt x="4563904" y="2407730"/>
                </a:lnTo>
                <a:lnTo>
                  <a:pt x="4587335" y="2398300"/>
                </a:lnTo>
                <a:lnTo>
                  <a:pt x="4615434" y="2393633"/>
                </a:lnTo>
                <a:lnTo>
                  <a:pt x="4643533" y="2384298"/>
                </a:lnTo>
                <a:lnTo>
                  <a:pt x="4657535" y="2379631"/>
                </a:lnTo>
                <a:lnTo>
                  <a:pt x="4671632" y="2374964"/>
                </a:lnTo>
                <a:lnTo>
                  <a:pt x="4671632" y="2374964"/>
                </a:lnTo>
                <a:lnTo>
                  <a:pt x="4680966" y="2370296"/>
                </a:lnTo>
                <a:lnTo>
                  <a:pt x="4709065" y="2346865"/>
                </a:lnTo>
                <a:lnTo>
                  <a:pt x="4737164" y="2328101"/>
                </a:lnTo>
                <a:lnTo>
                  <a:pt x="4746498" y="2323433"/>
                </a:lnTo>
                <a:lnTo>
                  <a:pt x="4755833" y="2318766"/>
                </a:lnTo>
                <a:lnTo>
                  <a:pt x="4760500" y="2314099"/>
                </a:lnTo>
                <a:lnTo>
                  <a:pt x="4765167" y="2309432"/>
                </a:lnTo>
                <a:lnTo>
                  <a:pt x="4774502" y="2304764"/>
                </a:lnTo>
                <a:lnTo>
                  <a:pt x="4788599" y="2295430"/>
                </a:lnTo>
                <a:lnTo>
                  <a:pt x="4802696" y="2276666"/>
                </a:lnTo>
                <a:lnTo>
                  <a:pt x="4826127" y="2262569"/>
                </a:lnTo>
                <a:lnTo>
                  <a:pt x="4840224" y="2248472"/>
                </a:lnTo>
                <a:lnTo>
                  <a:pt x="4887087" y="2210943"/>
                </a:lnTo>
                <a:lnTo>
                  <a:pt x="4905851" y="2196846"/>
                </a:lnTo>
                <a:lnTo>
                  <a:pt x="4919949" y="2192179"/>
                </a:lnTo>
                <a:lnTo>
                  <a:pt x="4943380" y="2182749"/>
                </a:lnTo>
                <a:lnTo>
                  <a:pt x="4962144" y="2178082"/>
                </a:lnTo>
                <a:lnTo>
                  <a:pt x="4985576" y="2178082"/>
                </a:lnTo>
                <a:lnTo>
                  <a:pt x="4999673" y="2178082"/>
                </a:lnTo>
                <a:lnTo>
                  <a:pt x="4980908" y="2187512"/>
                </a:lnTo>
                <a:lnTo>
                  <a:pt x="4966812" y="2196846"/>
                </a:lnTo>
                <a:lnTo>
                  <a:pt x="4957477" y="2201513"/>
                </a:lnTo>
                <a:lnTo>
                  <a:pt x="4948142" y="2210943"/>
                </a:lnTo>
                <a:lnTo>
                  <a:pt x="4929378" y="2220278"/>
                </a:lnTo>
                <a:lnTo>
                  <a:pt x="4915281" y="2229707"/>
                </a:lnTo>
                <a:lnTo>
                  <a:pt x="4905947" y="2234375"/>
                </a:lnTo>
                <a:lnTo>
                  <a:pt x="4901280" y="2243804"/>
                </a:lnTo>
                <a:lnTo>
                  <a:pt x="4891945" y="2257901"/>
                </a:lnTo>
                <a:lnTo>
                  <a:pt x="4873181" y="2276666"/>
                </a:lnTo>
                <a:lnTo>
                  <a:pt x="4849749" y="2300097"/>
                </a:lnTo>
                <a:lnTo>
                  <a:pt x="4802886" y="2342293"/>
                </a:lnTo>
                <a:lnTo>
                  <a:pt x="4784122" y="2361057"/>
                </a:lnTo>
                <a:lnTo>
                  <a:pt x="4765358" y="2375154"/>
                </a:lnTo>
                <a:lnTo>
                  <a:pt x="4737259" y="2398586"/>
                </a:lnTo>
                <a:lnTo>
                  <a:pt x="4727829" y="2403253"/>
                </a:lnTo>
                <a:lnTo>
                  <a:pt x="4727829" y="2403253"/>
                </a:lnTo>
                <a:lnTo>
                  <a:pt x="4718495" y="2407920"/>
                </a:lnTo>
                <a:lnTo>
                  <a:pt x="4709160" y="2412587"/>
                </a:lnTo>
                <a:lnTo>
                  <a:pt x="4695158" y="2421922"/>
                </a:lnTo>
                <a:lnTo>
                  <a:pt x="4667060" y="2431256"/>
                </a:lnTo>
                <a:lnTo>
                  <a:pt x="4638961" y="2440686"/>
                </a:lnTo>
                <a:lnTo>
                  <a:pt x="4610862" y="2445353"/>
                </a:lnTo>
                <a:lnTo>
                  <a:pt x="4578096" y="2445353"/>
                </a:lnTo>
                <a:lnTo>
                  <a:pt x="4549998" y="2454688"/>
                </a:lnTo>
                <a:lnTo>
                  <a:pt x="4507802" y="2464022"/>
                </a:lnTo>
                <a:lnTo>
                  <a:pt x="4475036" y="2468690"/>
                </a:lnTo>
                <a:lnTo>
                  <a:pt x="4442270" y="2468690"/>
                </a:lnTo>
                <a:lnTo>
                  <a:pt x="4404837" y="2468690"/>
                </a:lnTo>
                <a:lnTo>
                  <a:pt x="4362641" y="2468690"/>
                </a:lnTo>
                <a:lnTo>
                  <a:pt x="4325112" y="2473357"/>
                </a:lnTo>
                <a:lnTo>
                  <a:pt x="4306348" y="2478024"/>
                </a:lnTo>
                <a:lnTo>
                  <a:pt x="4297014" y="2478024"/>
                </a:lnTo>
                <a:lnTo>
                  <a:pt x="4292346" y="2482691"/>
                </a:lnTo>
                <a:lnTo>
                  <a:pt x="4283012" y="2487359"/>
                </a:lnTo>
                <a:lnTo>
                  <a:pt x="4268915" y="2492026"/>
                </a:lnTo>
                <a:lnTo>
                  <a:pt x="4254818" y="2492026"/>
                </a:lnTo>
                <a:lnTo>
                  <a:pt x="4245483" y="2496693"/>
                </a:lnTo>
                <a:lnTo>
                  <a:pt x="4240816" y="2501360"/>
                </a:lnTo>
                <a:lnTo>
                  <a:pt x="4231481" y="2506028"/>
                </a:lnTo>
                <a:lnTo>
                  <a:pt x="4222147" y="2515362"/>
                </a:lnTo>
                <a:lnTo>
                  <a:pt x="4208050" y="2520029"/>
                </a:lnTo>
                <a:lnTo>
                  <a:pt x="4203383" y="2524697"/>
                </a:lnTo>
                <a:lnTo>
                  <a:pt x="4212717" y="2529364"/>
                </a:lnTo>
                <a:lnTo>
                  <a:pt x="4231481" y="2529364"/>
                </a:lnTo>
                <a:lnTo>
                  <a:pt x="4250246" y="2529364"/>
                </a:lnTo>
                <a:lnTo>
                  <a:pt x="4264343" y="2538698"/>
                </a:lnTo>
                <a:lnTo>
                  <a:pt x="4264343" y="2543366"/>
                </a:lnTo>
                <a:lnTo>
                  <a:pt x="4259675" y="2543366"/>
                </a:lnTo>
                <a:lnTo>
                  <a:pt x="4250341" y="2543366"/>
                </a:lnTo>
                <a:lnTo>
                  <a:pt x="4222242" y="2543366"/>
                </a:lnTo>
                <a:lnTo>
                  <a:pt x="4175379" y="2548033"/>
                </a:lnTo>
                <a:lnTo>
                  <a:pt x="4137851" y="2557367"/>
                </a:lnTo>
                <a:lnTo>
                  <a:pt x="4105085" y="2571464"/>
                </a:lnTo>
                <a:lnTo>
                  <a:pt x="4095750" y="2580894"/>
                </a:lnTo>
                <a:lnTo>
                  <a:pt x="4091083" y="2580894"/>
                </a:lnTo>
                <a:lnTo>
                  <a:pt x="4081748" y="2585561"/>
                </a:lnTo>
                <a:lnTo>
                  <a:pt x="4067651" y="2599658"/>
                </a:lnTo>
                <a:lnTo>
                  <a:pt x="4053554" y="2609088"/>
                </a:lnTo>
                <a:lnTo>
                  <a:pt x="4048887" y="2613755"/>
                </a:lnTo>
                <a:lnTo>
                  <a:pt x="4039553" y="2618423"/>
                </a:lnTo>
                <a:lnTo>
                  <a:pt x="4030218" y="2623090"/>
                </a:lnTo>
                <a:lnTo>
                  <a:pt x="4011454" y="2632424"/>
                </a:lnTo>
                <a:lnTo>
                  <a:pt x="3997357" y="2641854"/>
                </a:lnTo>
                <a:lnTo>
                  <a:pt x="3988022" y="2646521"/>
                </a:lnTo>
                <a:lnTo>
                  <a:pt x="3983355" y="2646521"/>
                </a:lnTo>
                <a:lnTo>
                  <a:pt x="3983355" y="2641854"/>
                </a:lnTo>
                <a:lnTo>
                  <a:pt x="3992690" y="2632424"/>
                </a:lnTo>
                <a:lnTo>
                  <a:pt x="4016121" y="2613660"/>
                </a:lnTo>
                <a:lnTo>
                  <a:pt x="4030218" y="2599563"/>
                </a:lnTo>
                <a:lnTo>
                  <a:pt x="4053649" y="2580799"/>
                </a:lnTo>
                <a:lnTo>
                  <a:pt x="4067747" y="2566702"/>
                </a:lnTo>
                <a:lnTo>
                  <a:pt x="4053649" y="2562035"/>
                </a:lnTo>
                <a:lnTo>
                  <a:pt x="4044315" y="2566702"/>
                </a:lnTo>
                <a:lnTo>
                  <a:pt x="4030218" y="2571369"/>
                </a:lnTo>
                <a:lnTo>
                  <a:pt x="3988022" y="2594801"/>
                </a:lnTo>
                <a:lnTo>
                  <a:pt x="3941159" y="2627662"/>
                </a:lnTo>
                <a:lnTo>
                  <a:pt x="3917728" y="2641759"/>
                </a:lnTo>
                <a:lnTo>
                  <a:pt x="3903631" y="2660523"/>
                </a:lnTo>
                <a:lnTo>
                  <a:pt x="3889534" y="2674620"/>
                </a:lnTo>
                <a:lnTo>
                  <a:pt x="3889534" y="2683955"/>
                </a:lnTo>
                <a:lnTo>
                  <a:pt x="3889534" y="2702719"/>
                </a:lnTo>
                <a:lnTo>
                  <a:pt x="3889534" y="2721483"/>
                </a:lnTo>
                <a:lnTo>
                  <a:pt x="3889534" y="2730818"/>
                </a:lnTo>
                <a:lnTo>
                  <a:pt x="3894201" y="2740247"/>
                </a:lnTo>
                <a:lnTo>
                  <a:pt x="3903536" y="2754345"/>
                </a:lnTo>
                <a:lnTo>
                  <a:pt x="3917633" y="2773109"/>
                </a:lnTo>
                <a:lnTo>
                  <a:pt x="3922300" y="2787206"/>
                </a:lnTo>
                <a:lnTo>
                  <a:pt x="3926967" y="2791873"/>
                </a:lnTo>
                <a:lnTo>
                  <a:pt x="3926967" y="2801207"/>
                </a:lnTo>
                <a:lnTo>
                  <a:pt x="3931634" y="2810637"/>
                </a:lnTo>
                <a:lnTo>
                  <a:pt x="3922300" y="2810637"/>
                </a:lnTo>
                <a:lnTo>
                  <a:pt x="3908203" y="2800922"/>
                </a:lnTo>
                <a:close/>
                <a:moveTo>
                  <a:pt x="1274636" y="2796254"/>
                </a:moveTo>
                <a:lnTo>
                  <a:pt x="1274636" y="2786920"/>
                </a:lnTo>
                <a:lnTo>
                  <a:pt x="1279303" y="2786920"/>
                </a:lnTo>
                <a:lnTo>
                  <a:pt x="1279303" y="2796254"/>
                </a:lnTo>
                <a:lnTo>
                  <a:pt x="1279303" y="2800922"/>
                </a:lnTo>
                <a:lnTo>
                  <a:pt x="1274636" y="2796254"/>
                </a:lnTo>
                <a:close/>
                <a:moveTo>
                  <a:pt x="3683318" y="2796254"/>
                </a:moveTo>
                <a:lnTo>
                  <a:pt x="3683318" y="2786920"/>
                </a:lnTo>
                <a:lnTo>
                  <a:pt x="3687985" y="2782253"/>
                </a:lnTo>
                <a:lnTo>
                  <a:pt x="3683318" y="2772918"/>
                </a:lnTo>
                <a:lnTo>
                  <a:pt x="3678650" y="2763488"/>
                </a:lnTo>
                <a:lnTo>
                  <a:pt x="3678650" y="2758821"/>
                </a:lnTo>
                <a:lnTo>
                  <a:pt x="3683318" y="2754154"/>
                </a:lnTo>
                <a:lnTo>
                  <a:pt x="3692652" y="2758821"/>
                </a:lnTo>
                <a:lnTo>
                  <a:pt x="3697320" y="2763488"/>
                </a:lnTo>
                <a:lnTo>
                  <a:pt x="3697320" y="2772918"/>
                </a:lnTo>
                <a:lnTo>
                  <a:pt x="3706654" y="2777585"/>
                </a:lnTo>
                <a:lnTo>
                  <a:pt x="3706654" y="2782253"/>
                </a:lnTo>
                <a:lnTo>
                  <a:pt x="3701987" y="2786920"/>
                </a:lnTo>
                <a:lnTo>
                  <a:pt x="3692652" y="2786920"/>
                </a:lnTo>
                <a:lnTo>
                  <a:pt x="3692652" y="2796254"/>
                </a:lnTo>
                <a:lnTo>
                  <a:pt x="3692652" y="2800922"/>
                </a:lnTo>
                <a:lnTo>
                  <a:pt x="3683318" y="2796254"/>
                </a:lnTo>
                <a:close/>
                <a:moveTo>
                  <a:pt x="3702082" y="2796254"/>
                </a:moveTo>
                <a:lnTo>
                  <a:pt x="3706749" y="2791587"/>
                </a:lnTo>
                <a:lnTo>
                  <a:pt x="3711416" y="2786920"/>
                </a:lnTo>
                <a:lnTo>
                  <a:pt x="3716084" y="2786920"/>
                </a:lnTo>
                <a:lnTo>
                  <a:pt x="3716084" y="2791587"/>
                </a:lnTo>
                <a:lnTo>
                  <a:pt x="3706749" y="2800922"/>
                </a:lnTo>
                <a:lnTo>
                  <a:pt x="3702082" y="2796254"/>
                </a:lnTo>
                <a:close/>
                <a:moveTo>
                  <a:pt x="1204341" y="2758726"/>
                </a:moveTo>
                <a:lnTo>
                  <a:pt x="1199674" y="2754059"/>
                </a:lnTo>
                <a:lnTo>
                  <a:pt x="1195007" y="2754059"/>
                </a:lnTo>
                <a:lnTo>
                  <a:pt x="1195007" y="2749391"/>
                </a:lnTo>
                <a:lnTo>
                  <a:pt x="1204341" y="2749391"/>
                </a:lnTo>
                <a:lnTo>
                  <a:pt x="1209008" y="2754059"/>
                </a:lnTo>
                <a:lnTo>
                  <a:pt x="1213676" y="2758726"/>
                </a:lnTo>
                <a:lnTo>
                  <a:pt x="1218343" y="2763393"/>
                </a:lnTo>
                <a:lnTo>
                  <a:pt x="1213676" y="2763393"/>
                </a:lnTo>
                <a:lnTo>
                  <a:pt x="1204341" y="2758726"/>
                </a:lnTo>
                <a:close/>
                <a:moveTo>
                  <a:pt x="1194911" y="2735295"/>
                </a:moveTo>
                <a:lnTo>
                  <a:pt x="1194911" y="2730627"/>
                </a:lnTo>
                <a:lnTo>
                  <a:pt x="1190244" y="2735295"/>
                </a:lnTo>
                <a:lnTo>
                  <a:pt x="1180910" y="2730627"/>
                </a:lnTo>
                <a:lnTo>
                  <a:pt x="1185577" y="2721293"/>
                </a:lnTo>
                <a:lnTo>
                  <a:pt x="1199674" y="2725960"/>
                </a:lnTo>
                <a:lnTo>
                  <a:pt x="1204341" y="2740057"/>
                </a:lnTo>
                <a:lnTo>
                  <a:pt x="1199674" y="2744724"/>
                </a:lnTo>
                <a:lnTo>
                  <a:pt x="1194911" y="2735295"/>
                </a:lnTo>
                <a:close/>
                <a:moveTo>
                  <a:pt x="1166813" y="2725865"/>
                </a:moveTo>
                <a:lnTo>
                  <a:pt x="1162145" y="2721197"/>
                </a:lnTo>
                <a:lnTo>
                  <a:pt x="1162145" y="2721197"/>
                </a:lnTo>
                <a:lnTo>
                  <a:pt x="1157478" y="2716530"/>
                </a:lnTo>
                <a:lnTo>
                  <a:pt x="1157478" y="2707196"/>
                </a:lnTo>
                <a:lnTo>
                  <a:pt x="1157478" y="2697766"/>
                </a:lnTo>
                <a:lnTo>
                  <a:pt x="1152811" y="2702433"/>
                </a:lnTo>
                <a:lnTo>
                  <a:pt x="1148144" y="2702433"/>
                </a:lnTo>
                <a:lnTo>
                  <a:pt x="1148144" y="2693003"/>
                </a:lnTo>
                <a:lnTo>
                  <a:pt x="1152811" y="2683669"/>
                </a:lnTo>
                <a:lnTo>
                  <a:pt x="1148144" y="2683669"/>
                </a:lnTo>
                <a:lnTo>
                  <a:pt x="1143476" y="2683669"/>
                </a:lnTo>
                <a:lnTo>
                  <a:pt x="1143476" y="2679002"/>
                </a:lnTo>
                <a:lnTo>
                  <a:pt x="1143476" y="2674334"/>
                </a:lnTo>
                <a:lnTo>
                  <a:pt x="1148144" y="2669667"/>
                </a:lnTo>
                <a:lnTo>
                  <a:pt x="1152811" y="2665000"/>
                </a:lnTo>
                <a:lnTo>
                  <a:pt x="1157478" y="2665000"/>
                </a:lnTo>
                <a:lnTo>
                  <a:pt x="1166813" y="2674430"/>
                </a:lnTo>
                <a:lnTo>
                  <a:pt x="1176147" y="2688527"/>
                </a:lnTo>
                <a:lnTo>
                  <a:pt x="1180814" y="2693194"/>
                </a:lnTo>
                <a:lnTo>
                  <a:pt x="1185482" y="2702624"/>
                </a:lnTo>
                <a:lnTo>
                  <a:pt x="1190149" y="2702624"/>
                </a:lnTo>
                <a:lnTo>
                  <a:pt x="1190149" y="2711958"/>
                </a:lnTo>
                <a:lnTo>
                  <a:pt x="1176147" y="2726055"/>
                </a:lnTo>
                <a:lnTo>
                  <a:pt x="1166813" y="2730722"/>
                </a:lnTo>
                <a:lnTo>
                  <a:pt x="1166813" y="2725865"/>
                </a:lnTo>
                <a:close/>
                <a:moveTo>
                  <a:pt x="1110615" y="2711768"/>
                </a:moveTo>
                <a:lnTo>
                  <a:pt x="1110615" y="2702433"/>
                </a:lnTo>
                <a:lnTo>
                  <a:pt x="1110615" y="2707100"/>
                </a:lnTo>
                <a:lnTo>
                  <a:pt x="1105948" y="2711768"/>
                </a:lnTo>
                <a:lnTo>
                  <a:pt x="1101281" y="2707100"/>
                </a:lnTo>
                <a:lnTo>
                  <a:pt x="1110615" y="2693003"/>
                </a:lnTo>
                <a:lnTo>
                  <a:pt x="1115282" y="2688336"/>
                </a:lnTo>
                <a:lnTo>
                  <a:pt x="1119950" y="2688336"/>
                </a:lnTo>
                <a:lnTo>
                  <a:pt x="1124617" y="2688336"/>
                </a:lnTo>
                <a:lnTo>
                  <a:pt x="1124617" y="2697671"/>
                </a:lnTo>
                <a:lnTo>
                  <a:pt x="1119950" y="2702338"/>
                </a:lnTo>
                <a:lnTo>
                  <a:pt x="1124617" y="2707005"/>
                </a:lnTo>
                <a:lnTo>
                  <a:pt x="1124617" y="2716340"/>
                </a:lnTo>
                <a:lnTo>
                  <a:pt x="1115282" y="2721007"/>
                </a:lnTo>
                <a:lnTo>
                  <a:pt x="1115282" y="2716340"/>
                </a:lnTo>
                <a:lnTo>
                  <a:pt x="1110615" y="2711768"/>
                </a:lnTo>
                <a:close/>
                <a:moveTo>
                  <a:pt x="4859465" y="2688336"/>
                </a:moveTo>
                <a:lnTo>
                  <a:pt x="4845368" y="2664905"/>
                </a:lnTo>
                <a:lnTo>
                  <a:pt x="4840700" y="2655570"/>
                </a:lnTo>
                <a:lnTo>
                  <a:pt x="4840700" y="2650903"/>
                </a:lnTo>
                <a:lnTo>
                  <a:pt x="4836033" y="2641568"/>
                </a:lnTo>
                <a:lnTo>
                  <a:pt x="4831366" y="2627471"/>
                </a:lnTo>
                <a:lnTo>
                  <a:pt x="4831366" y="2599278"/>
                </a:lnTo>
                <a:lnTo>
                  <a:pt x="4831366" y="2580513"/>
                </a:lnTo>
                <a:lnTo>
                  <a:pt x="4831366" y="2566416"/>
                </a:lnTo>
                <a:lnTo>
                  <a:pt x="4836033" y="2547652"/>
                </a:lnTo>
                <a:lnTo>
                  <a:pt x="4845368" y="2533555"/>
                </a:lnTo>
                <a:lnTo>
                  <a:pt x="4859465" y="2505456"/>
                </a:lnTo>
                <a:lnTo>
                  <a:pt x="4864132" y="2496026"/>
                </a:lnTo>
                <a:lnTo>
                  <a:pt x="4868799" y="2491359"/>
                </a:lnTo>
                <a:lnTo>
                  <a:pt x="4873466" y="2482024"/>
                </a:lnTo>
                <a:lnTo>
                  <a:pt x="4882801" y="2477357"/>
                </a:lnTo>
                <a:lnTo>
                  <a:pt x="4882801" y="2467928"/>
                </a:lnTo>
                <a:lnTo>
                  <a:pt x="4887468" y="2458593"/>
                </a:lnTo>
                <a:lnTo>
                  <a:pt x="4901565" y="2444496"/>
                </a:lnTo>
                <a:lnTo>
                  <a:pt x="4920330" y="2425732"/>
                </a:lnTo>
                <a:lnTo>
                  <a:pt x="4943761" y="2397538"/>
                </a:lnTo>
                <a:lnTo>
                  <a:pt x="4967192" y="2374106"/>
                </a:lnTo>
                <a:lnTo>
                  <a:pt x="4971860" y="2364677"/>
                </a:lnTo>
                <a:lnTo>
                  <a:pt x="4976527" y="2360009"/>
                </a:lnTo>
                <a:lnTo>
                  <a:pt x="4981194" y="2355342"/>
                </a:lnTo>
                <a:lnTo>
                  <a:pt x="4981194" y="2360009"/>
                </a:lnTo>
                <a:lnTo>
                  <a:pt x="4985862" y="2364677"/>
                </a:lnTo>
                <a:lnTo>
                  <a:pt x="4981194" y="2383441"/>
                </a:lnTo>
                <a:lnTo>
                  <a:pt x="4971860" y="2402205"/>
                </a:lnTo>
                <a:lnTo>
                  <a:pt x="4962525" y="2420969"/>
                </a:lnTo>
                <a:lnTo>
                  <a:pt x="4957858" y="2425637"/>
                </a:lnTo>
                <a:lnTo>
                  <a:pt x="4953191" y="2430304"/>
                </a:lnTo>
                <a:lnTo>
                  <a:pt x="4953191" y="2430304"/>
                </a:lnTo>
                <a:lnTo>
                  <a:pt x="4953191" y="2434971"/>
                </a:lnTo>
                <a:lnTo>
                  <a:pt x="4943856" y="2444401"/>
                </a:lnTo>
                <a:lnTo>
                  <a:pt x="4943856" y="2449068"/>
                </a:lnTo>
                <a:lnTo>
                  <a:pt x="4939189" y="2453735"/>
                </a:lnTo>
                <a:lnTo>
                  <a:pt x="4929855" y="2467832"/>
                </a:lnTo>
                <a:lnTo>
                  <a:pt x="4925187" y="2477262"/>
                </a:lnTo>
                <a:lnTo>
                  <a:pt x="4915853" y="2491359"/>
                </a:lnTo>
                <a:lnTo>
                  <a:pt x="4897089" y="2528888"/>
                </a:lnTo>
                <a:lnTo>
                  <a:pt x="4887754" y="2552319"/>
                </a:lnTo>
                <a:lnTo>
                  <a:pt x="4883086" y="2566416"/>
                </a:lnTo>
                <a:lnTo>
                  <a:pt x="4878419" y="2585180"/>
                </a:lnTo>
                <a:lnTo>
                  <a:pt x="4873752" y="2603945"/>
                </a:lnTo>
                <a:lnTo>
                  <a:pt x="4873752" y="2636806"/>
                </a:lnTo>
                <a:lnTo>
                  <a:pt x="4878419" y="2646140"/>
                </a:lnTo>
                <a:lnTo>
                  <a:pt x="4878419" y="2655475"/>
                </a:lnTo>
                <a:lnTo>
                  <a:pt x="4883086" y="2674239"/>
                </a:lnTo>
                <a:lnTo>
                  <a:pt x="4887754" y="2697671"/>
                </a:lnTo>
                <a:lnTo>
                  <a:pt x="4887754" y="2716435"/>
                </a:lnTo>
                <a:lnTo>
                  <a:pt x="4883086" y="2721102"/>
                </a:lnTo>
                <a:lnTo>
                  <a:pt x="4873752" y="2711768"/>
                </a:lnTo>
                <a:lnTo>
                  <a:pt x="4859465" y="2688336"/>
                </a:lnTo>
                <a:close/>
                <a:moveTo>
                  <a:pt x="5328095" y="2711768"/>
                </a:moveTo>
                <a:lnTo>
                  <a:pt x="5332762" y="2697671"/>
                </a:lnTo>
                <a:lnTo>
                  <a:pt x="5337429" y="2688336"/>
                </a:lnTo>
                <a:lnTo>
                  <a:pt x="5351527" y="2674239"/>
                </a:lnTo>
                <a:lnTo>
                  <a:pt x="5356194" y="2664809"/>
                </a:lnTo>
                <a:lnTo>
                  <a:pt x="5356194" y="2660142"/>
                </a:lnTo>
                <a:lnTo>
                  <a:pt x="5351527" y="2655475"/>
                </a:lnTo>
                <a:lnTo>
                  <a:pt x="5356194" y="2655475"/>
                </a:lnTo>
                <a:lnTo>
                  <a:pt x="5360861" y="2650808"/>
                </a:lnTo>
                <a:lnTo>
                  <a:pt x="5360861" y="2646140"/>
                </a:lnTo>
                <a:lnTo>
                  <a:pt x="5365528" y="2641473"/>
                </a:lnTo>
                <a:lnTo>
                  <a:pt x="5370195" y="2636806"/>
                </a:lnTo>
                <a:lnTo>
                  <a:pt x="5374862" y="2632139"/>
                </a:lnTo>
                <a:lnTo>
                  <a:pt x="5384197" y="2613374"/>
                </a:lnTo>
                <a:lnTo>
                  <a:pt x="5398294" y="2599278"/>
                </a:lnTo>
                <a:lnTo>
                  <a:pt x="5402961" y="2594610"/>
                </a:lnTo>
                <a:lnTo>
                  <a:pt x="5407628" y="2594610"/>
                </a:lnTo>
                <a:lnTo>
                  <a:pt x="5407628" y="2589943"/>
                </a:lnTo>
                <a:lnTo>
                  <a:pt x="5412295" y="2580608"/>
                </a:lnTo>
                <a:lnTo>
                  <a:pt x="5416963" y="2575941"/>
                </a:lnTo>
                <a:lnTo>
                  <a:pt x="5421630" y="2571274"/>
                </a:lnTo>
                <a:lnTo>
                  <a:pt x="5426298" y="2571274"/>
                </a:lnTo>
                <a:lnTo>
                  <a:pt x="5430965" y="2566607"/>
                </a:lnTo>
                <a:lnTo>
                  <a:pt x="5435632" y="2557272"/>
                </a:lnTo>
                <a:lnTo>
                  <a:pt x="5440299" y="2547938"/>
                </a:lnTo>
                <a:lnTo>
                  <a:pt x="5444967" y="2543270"/>
                </a:lnTo>
                <a:lnTo>
                  <a:pt x="5449634" y="2538603"/>
                </a:lnTo>
                <a:lnTo>
                  <a:pt x="5454301" y="2533936"/>
                </a:lnTo>
                <a:lnTo>
                  <a:pt x="5454301" y="2519839"/>
                </a:lnTo>
                <a:lnTo>
                  <a:pt x="5463635" y="2510504"/>
                </a:lnTo>
                <a:lnTo>
                  <a:pt x="5472970" y="2501074"/>
                </a:lnTo>
                <a:lnTo>
                  <a:pt x="5482305" y="2496407"/>
                </a:lnTo>
                <a:lnTo>
                  <a:pt x="5482305" y="2496407"/>
                </a:lnTo>
                <a:lnTo>
                  <a:pt x="5482305" y="2487073"/>
                </a:lnTo>
                <a:lnTo>
                  <a:pt x="5482305" y="2482406"/>
                </a:lnTo>
                <a:lnTo>
                  <a:pt x="5486972" y="2477738"/>
                </a:lnTo>
                <a:lnTo>
                  <a:pt x="5496306" y="2477738"/>
                </a:lnTo>
                <a:lnTo>
                  <a:pt x="5505641" y="2468309"/>
                </a:lnTo>
                <a:lnTo>
                  <a:pt x="5519738" y="2458974"/>
                </a:lnTo>
                <a:lnTo>
                  <a:pt x="5524405" y="2454307"/>
                </a:lnTo>
                <a:lnTo>
                  <a:pt x="5529072" y="2454307"/>
                </a:lnTo>
                <a:lnTo>
                  <a:pt x="5529072" y="2463641"/>
                </a:lnTo>
                <a:lnTo>
                  <a:pt x="5524405" y="2473071"/>
                </a:lnTo>
                <a:lnTo>
                  <a:pt x="5524405" y="2482406"/>
                </a:lnTo>
                <a:lnTo>
                  <a:pt x="5515071" y="2491740"/>
                </a:lnTo>
                <a:lnTo>
                  <a:pt x="5515071" y="2496407"/>
                </a:lnTo>
                <a:lnTo>
                  <a:pt x="5510403" y="2505837"/>
                </a:lnTo>
                <a:lnTo>
                  <a:pt x="5501069" y="2505837"/>
                </a:lnTo>
                <a:lnTo>
                  <a:pt x="5496401" y="2505837"/>
                </a:lnTo>
                <a:lnTo>
                  <a:pt x="5496401" y="2505837"/>
                </a:lnTo>
                <a:lnTo>
                  <a:pt x="5491734" y="2515172"/>
                </a:lnTo>
                <a:lnTo>
                  <a:pt x="5487067" y="2519839"/>
                </a:lnTo>
                <a:lnTo>
                  <a:pt x="5477733" y="2529173"/>
                </a:lnTo>
                <a:lnTo>
                  <a:pt x="5473065" y="2533841"/>
                </a:lnTo>
                <a:lnTo>
                  <a:pt x="5473065" y="2538508"/>
                </a:lnTo>
                <a:lnTo>
                  <a:pt x="5468398" y="2533841"/>
                </a:lnTo>
                <a:lnTo>
                  <a:pt x="5463731" y="2533841"/>
                </a:lnTo>
                <a:lnTo>
                  <a:pt x="5463731" y="2543270"/>
                </a:lnTo>
                <a:lnTo>
                  <a:pt x="5459064" y="2557367"/>
                </a:lnTo>
                <a:lnTo>
                  <a:pt x="5454396" y="2571464"/>
                </a:lnTo>
                <a:lnTo>
                  <a:pt x="5445061" y="2580894"/>
                </a:lnTo>
                <a:lnTo>
                  <a:pt x="5445061" y="2585561"/>
                </a:lnTo>
                <a:lnTo>
                  <a:pt x="5440394" y="2590229"/>
                </a:lnTo>
                <a:lnTo>
                  <a:pt x="5431060" y="2594896"/>
                </a:lnTo>
                <a:lnTo>
                  <a:pt x="5421726" y="2599563"/>
                </a:lnTo>
                <a:lnTo>
                  <a:pt x="5421726" y="2604230"/>
                </a:lnTo>
                <a:lnTo>
                  <a:pt x="5417058" y="2608898"/>
                </a:lnTo>
                <a:lnTo>
                  <a:pt x="5412391" y="2608898"/>
                </a:lnTo>
                <a:lnTo>
                  <a:pt x="5407724" y="2608898"/>
                </a:lnTo>
                <a:lnTo>
                  <a:pt x="5403056" y="2618232"/>
                </a:lnTo>
                <a:lnTo>
                  <a:pt x="5398389" y="2627566"/>
                </a:lnTo>
                <a:lnTo>
                  <a:pt x="5389055" y="2636996"/>
                </a:lnTo>
                <a:lnTo>
                  <a:pt x="5384387" y="2641664"/>
                </a:lnTo>
                <a:lnTo>
                  <a:pt x="5384387" y="2650998"/>
                </a:lnTo>
                <a:lnTo>
                  <a:pt x="5384387" y="2655665"/>
                </a:lnTo>
                <a:lnTo>
                  <a:pt x="5375053" y="2665000"/>
                </a:lnTo>
                <a:lnTo>
                  <a:pt x="5365719" y="2674430"/>
                </a:lnTo>
                <a:lnTo>
                  <a:pt x="5370386" y="2679097"/>
                </a:lnTo>
                <a:lnTo>
                  <a:pt x="5370386" y="2683764"/>
                </a:lnTo>
                <a:lnTo>
                  <a:pt x="5356384" y="2697861"/>
                </a:lnTo>
                <a:lnTo>
                  <a:pt x="5347049" y="2707291"/>
                </a:lnTo>
                <a:lnTo>
                  <a:pt x="5342382" y="2716625"/>
                </a:lnTo>
                <a:lnTo>
                  <a:pt x="5342382" y="2721293"/>
                </a:lnTo>
                <a:lnTo>
                  <a:pt x="5337715" y="2721293"/>
                </a:lnTo>
                <a:lnTo>
                  <a:pt x="5333048" y="2716625"/>
                </a:lnTo>
                <a:lnTo>
                  <a:pt x="5328095" y="2711768"/>
                </a:lnTo>
                <a:close/>
                <a:moveTo>
                  <a:pt x="5374958" y="2655475"/>
                </a:moveTo>
                <a:lnTo>
                  <a:pt x="5370290" y="2655475"/>
                </a:lnTo>
                <a:lnTo>
                  <a:pt x="5370290" y="2655475"/>
                </a:lnTo>
                <a:lnTo>
                  <a:pt x="5374958" y="2664809"/>
                </a:lnTo>
                <a:lnTo>
                  <a:pt x="5374958" y="2655475"/>
                </a:lnTo>
                <a:close/>
                <a:moveTo>
                  <a:pt x="1096518" y="2688336"/>
                </a:moveTo>
                <a:lnTo>
                  <a:pt x="1101185" y="2683669"/>
                </a:lnTo>
                <a:lnTo>
                  <a:pt x="1110520" y="2688336"/>
                </a:lnTo>
                <a:lnTo>
                  <a:pt x="1101185" y="2693003"/>
                </a:lnTo>
                <a:lnTo>
                  <a:pt x="1096518" y="2688336"/>
                </a:lnTo>
                <a:close/>
                <a:moveTo>
                  <a:pt x="5159407" y="2679002"/>
                </a:moveTo>
                <a:lnTo>
                  <a:pt x="5164074" y="2674334"/>
                </a:lnTo>
                <a:lnTo>
                  <a:pt x="5168742" y="2669667"/>
                </a:lnTo>
                <a:lnTo>
                  <a:pt x="5173409" y="2660237"/>
                </a:lnTo>
                <a:lnTo>
                  <a:pt x="5173409" y="2655570"/>
                </a:lnTo>
                <a:lnTo>
                  <a:pt x="5178076" y="2641473"/>
                </a:lnTo>
                <a:lnTo>
                  <a:pt x="5187410" y="2627376"/>
                </a:lnTo>
                <a:lnTo>
                  <a:pt x="5196745" y="2613279"/>
                </a:lnTo>
                <a:lnTo>
                  <a:pt x="5206080" y="2608612"/>
                </a:lnTo>
                <a:lnTo>
                  <a:pt x="5210747" y="2613279"/>
                </a:lnTo>
                <a:lnTo>
                  <a:pt x="5210747" y="2622614"/>
                </a:lnTo>
                <a:lnTo>
                  <a:pt x="5206080" y="2636711"/>
                </a:lnTo>
                <a:lnTo>
                  <a:pt x="5201412" y="2646045"/>
                </a:lnTo>
                <a:lnTo>
                  <a:pt x="5192078" y="2655380"/>
                </a:lnTo>
                <a:lnTo>
                  <a:pt x="5187410" y="2664714"/>
                </a:lnTo>
                <a:lnTo>
                  <a:pt x="5182743" y="2674144"/>
                </a:lnTo>
                <a:lnTo>
                  <a:pt x="5178076" y="2678811"/>
                </a:lnTo>
                <a:lnTo>
                  <a:pt x="5168742" y="2683478"/>
                </a:lnTo>
                <a:lnTo>
                  <a:pt x="5159407" y="2679002"/>
                </a:lnTo>
                <a:close/>
                <a:moveTo>
                  <a:pt x="1091851" y="2674239"/>
                </a:moveTo>
                <a:lnTo>
                  <a:pt x="1096518" y="2669572"/>
                </a:lnTo>
                <a:lnTo>
                  <a:pt x="1101185" y="2674239"/>
                </a:lnTo>
                <a:lnTo>
                  <a:pt x="1096518" y="2678906"/>
                </a:lnTo>
                <a:lnTo>
                  <a:pt x="1091851" y="2674239"/>
                </a:lnTo>
                <a:close/>
                <a:moveTo>
                  <a:pt x="1096518" y="2655475"/>
                </a:moveTo>
                <a:lnTo>
                  <a:pt x="1096518" y="2646140"/>
                </a:lnTo>
                <a:lnTo>
                  <a:pt x="1105853" y="2646140"/>
                </a:lnTo>
                <a:lnTo>
                  <a:pt x="1105853" y="2655475"/>
                </a:lnTo>
                <a:lnTo>
                  <a:pt x="1101185" y="2655475"/>
                </a:lnTo>
                <a:lnTo>
                  <a:pt x="1096518" y="2655475"/>
                </a:lnTo>
                <a:close/>
                <a:moveTo>
                  <a:pt x="5328095" y="2613279"/>
                </a:moveTo>
                <a:lnTo>
                  <a:pt x="5328095" y="2603849"/>
                </a:lnTo>
                <a:lnTo>
                  <a:pt x="5337429" y="2589753"/>
                </a:lnTo>
                <a:lnTo>
                  <a:pt x="5351527" y="2570988"/>
                </a:lnTo>
                <a:lnTo>
                  <a:pt x="5356194" y="2561654"/>
                </a:lnTo>
                <a:lnTo>
                  <a:pt x="5360861" y="2561654"/>
                </a:lnTo>
                <a:lnTo>
                  <a:pt x="5360861" y="2552319"/>
                </a:lnTo>
                <a:lnTo>
                  <a:pt x="5365528" y="2542985"/>
                </a:lnTo>
                <a:lnTo>
                  <a:pt x="5370195" y="2538317"/>
                </a:lnTo>
                <a:lnTo>
                  <a:pt x="5374862" y="2533650"/>
                </a:lnTo>
                <a:lnTo>
                  <a:pt x="5374862" y="2528983"/>
                </a:lnTo>
                <a:lnTo>
                  <a:pt x="5379530" y="2519648"/>
                </a:lnTo>
                <a:lnTo>
                  <a:pt x="5384197" y="2510314"/>
                </a:lnTo>
                <a:lnTo>
                  <a:pt x="5402961" y="2491549"/>
                </a:lnTo>
                <a:lnTo>
                  <a:pt x="5412295" y="2477453"/>
                </a:lnTo>
                <a:lnTo>
                  <a:pt x="5416963" y="2472785"/>
                </a:lnTo>
                <a:lnTo>
                  <a:pt x="5421630" y="2468118"/>
                </a:lnTo>
                <a:lnTo>
                  <a:pt x="5426298" y="2463451"/>
                </a:lnTo>
                <a:lnTo>
                  <a:pt x="5426298" y="2468118"/>
                </a:lnTo>
                <a:lnTo>
                  <a:pt x="5426298" y="2477548"/>
                </a:lnTo>
                <a:lnTo>
                  <a:pt x="5426298" y="2486882"/>
                </a:lnTo>
                <a:lnTo>
                  <a:pt x="5421630" y="2491549"/>
                </a:lnTo>
                <a:lnTo>
                  <a:pt x="5416963" y="2496217"/>
                </a:lnTo>
                <a:lnTo>
                  <a:pt x="5412295" y="2500884"/>
                </a:lnTo>
                <a:lnTo>
                  <a:pt x="5407628" y="2510314"/>
                </a:lnTo>
                <a:lnTo>
                  <a:pt x="5402961" y="2514981"/>
                </a:lnTo>
                <a:lnTo>
                  <a:pt x="5398294" y="2519648"/>
                </a:lnTo>
                <a:lnTo>
                  <a:pt x="5398294" y="2528983"/>
                </a:lnTo>
                <a:lnTo>
                  <a:pt x="5384197" y="2538317"/>
                </a:lnTo>
                <a:lnTo>
                  <a:pt x="5374862" y="2552414"/>
                </a:lnTo>
                <a:lnTo>
                  <a:pt x="5370195" y="2561749"/>
                </a:lnTo>
                <a:lnTo>
                  <a:pt x="5365528" y="2571083"/>
                </a:lnTo>
                <a:lnTo>
                  <a:pt x="5356194" y="2589848"/>
                </a:lnTo>
                <a:lnTo>
                  <a:pt x="5342096" y="2608612"/>
                </a:lnTo>
                <a:lnTo>
                  <a:pt x="5337429" y="2613279"/>
                </a:lnTo>
                <a:lnTo>
                  <a:pt x="5332762" y="2617946"/>
                </a:lnTo>
                <a:lnTo>
                  <a:pt x="5328095" y="2613279"/>
                </a:lnTo>
                <a:close/>
                <a:moveTo>
                  <a:pt x="974693" y="2589848"/>
                </a:moveTo>
                <a:lnTo>
                  <a:pt x="974693" y="2585180"/>
                </a:lnTo>
                <a:lnTo>
                  <a:pt x="970026" y="2580513"/>
                </a:lnTo>
                <a:lnTo>
                  <a:pt x="965359" y="2571083"/>
                </a:lnTo>
                <a:lnTo>
                  <a:pt x="956024" y="2556986"/>
                </a:lnTo>
                <a:lnTo>
                  <a:pt x="951357" y="2542889"/>
                </a:lnTo>
                <a:lnTo>
                  <a:pt x="956024" y="2538222"/>
                </a:lnTo>
                <a:lnTo>
                  <a:pt x="965359" y="2542889"/>
                </a:lnTo>
                <a:lnTo>
                  <a:pt x="974693" y="2552224"/>
                </a:lnTo>
                <a:lnTo>
                  <a:pt x="979361" y="2566321"/>
                </a:lnTo>
                <a:lnTo>
                  <a:pt x="984028" y="2575751"/>
                </a:lnTo>
                <a:lnTo>
                  <a:pt x="988695" y="2585085"/>
                </a:lnTo>
                <a:lnTo>
                  <a:pt x="993362" y="2594420"/>
                </a:lnTo>
                <a:lnTo>
                  <a:pt x="984028" y="2594420"/>
                </a:lnTo>
                <a:lnTo>
                  <a:pt x="979361" y="2594420"/>
                </a:lnTo>
                <a:lnTo>
                  <a:pt x="974693" y="2589848"/>
                </a:lnTo>
                <a:close/>
                <a:moveTo>
                  <a:pt x="5285899" y="2580418"/>
                </a:moveTo>
                <a:lnTo>
                  <a:pt x="5285899" y="2570988"/>
                </a:lnTo>
                <a:lnTo>
                  <a:pt x="5290566" y="2561654"/>
                </a:lnTo>
                <a:lnTo>
                  <a:pt x="5295233" y="2547557"/>
                </a:lnTo>
                <a:lnTo>
                  <a:pt x="5295233" y="2538127"/>
                </a:lnTo>
                <a:lnTo>
                  <a:pt x="5295233" y="2533460"/>
                </a:lnTo>
                <a:lnTo>
                  <a:pt x="5299901" y="2528792"/>
                </a:lnTo>
                <a:lnTo>
                  <a:pt x="5309235" y="2524125"/>
                </a:lnTo>
                <a:lnTo>
                  <a:pt x="5313903" y="2514791"/>
                </a:lnTo>
                <a:lnTo>
                  <a:pt x="5318570" y="2500694"/>
                </a:lnTo>
                <a:lnTo>
                  <a:pt x="5332667" y="2486597"/>
                </a:lnTo>
                <a:lnTo>
                  <a:pt x="5342002" y="2477262"/>
                </a:lnTo>
                <a:lnTo>
                  <a:pt x="5351336" y="2463165"/>
                </a:lnTo>
                <a:lnTo>
                  <a:pt x="5365433" y="2453831"/>
                </a:lnTo>
                <a:lnTo>
                  <a:pt x="5370100" y="2453831"/>
                </a:lnTo>
                <a:lnTo>
                  <a:pt x="5370100" y="2458498"/>
                </a:lnTo>
                <a:lnTo>
                  <a:pt x="5370100" y="2458498"/>
                </a:lnTo>
                <a:lnTo>
                  <a:pt x="5365433" y="2467832"/>
                </a:lnTo>
                <a:lnTo>
                  <a:pt x="5356098" y="2486597"/>
                </a:lnTo>
                <a:lnTo>
                  <a:pt x="5342002" y="2514791"/>
                </a:lnTo>
                <a:lnTo>
                  <a:pt x="5332667" y="2533555"/>
                </a:lnTo>
                <a:lnTo>
                  <a:pt x="5323332" y="2547652"/>
                </a:lnTo>
                <a:lnTo>
                  <a:pt x="5309235" y="2561749"/>
                </a:lnTo>
                <a:lnTo>
                  <a:pt x="5299901" y="2571083"/>
                </a:lnTo>
                <a:lnTo>
                  <a:pt x="5295233" y="2580513"/>
                </a:lnTo>
                <a:lnTo>
                  <a:pt x="5290566" y="2585180"/>
                </a:lnTo>
                <a:lnTo>
                  <a:pt x="5285899" y="2580418"/>
                </a:lnTo>
                <a:close/>
                <a:moveTo>
                  <a:pt x="1832324" y="2542889"/>
                </a:moveTo>
                <a:lnTo>
                  <a:pt x="1832324" y="2538222"/>
                </a:lnTo>
                <a:lnTo>
                  <a:pt x="1836992" y="2533555"/>
                </a:lnTo>
                <a:lnTo>
                  <a:pt x="1850993" y="2505456"/>
                </a:lnTo>
                <a:lnTo>
                  <a:pt x="1865090" y="2482024"/>
                </a:lnTo>
                <a:lnTo>
                  <a:pt x="1869758" y="2477357"/>
                </a:lnTo>
                <a:lnTo>
                  <a:pt x="1874425" y="2472690"/>
                </a:lnTo>
                <a:lnTo>
                  <a:pt x="1879092" y="2468023"/>
                </a:lnTo>
                <a:lnTo>
                  <a:pt x="1888427" y="2458688"/>
                </a:lnTo>
                <a:lnTo>
                  <a:pt x="1897761" y="2454021"/>
                </a:lnTo>
                <a:lnTo>
                  <a:pt x="1897761" y="2444687"/>
                </a:lnTo>
                <a:lnTo>
                  <a:pt x="1902428" y="2444687"/>
                </a:lnTo>
                <a:lnTo>
                  <a:pt x="1907096" y="2444687"/>
                </a:lnTo>
                <a:lnTo>
                  <a:pt x="1911763" y="2440020"/>
                </a:lnTo>
                <a:lnTo>
                  <a:pt x="1925860" y="2430590"/>
                </a:lnTo>
                <a:lnTo>
                  <a:pt x="1949291" y="2416493"/>
                </a:lnTo>
                <a:lnTo>
                  <a:pt x="1977390" y="2402396"/>
                </a:lnTo>
                <a:lnTo>
                  <a:pt x="1996154" y="2388299"/>
                </a:lnTo>
                <a:lnTo>
                  <a:pt x="2014918" y="2378964"/>
                </a:lnTo>
                <a:lnTo>
                  <a:pt x="2029016" y="2369534"/>
                </a:lnTo>
                <a:lnTo>
                  <a:pt x="2033683" y="2364867"/>
                </a:lnTo>
                <a:lnTo>
                  <a:pt x="2038350" y="2360200"/>
                </a:lnTo>
                <a:lnTo>
                  <a:pt x="2038350" y="2360200"/>
                </a:lnTo>
                <a:lnTo>
                  <a:pt x="2047685" y="2355533"/>
                </a:lnTo>
                <a:lnTo>
                  <a:pt x="2066449" y="2350865"/>
                </a:lnTo>
                <a:lnTo>
                  <a:pt x="2085213" y="2341531"/>
                </a:lnTo>
                <a:lnTo>
                  <a:pt x="2089880" y="2332101"/>
                </a:lnTo>
                <a:lnTo>
                  <a:pt x="2094548" y="2327434"/>
                </a:lnTo>
                <a:lnTo>
                  <a:pt x="2099215" y="2327434"/>
                </a:lnTo>
                <a:lnTo>
                  <a:pt x="2103882" y="2327434"/>
                </a:lnTo>
                <a:lnTo>
                  <a:pt x="2108549" y="2322767"/>
                </a:lnTo>
                <a:lnTo>
                  <a:pt x="2113217" y="2318099"/>
                </a:lnTo>
                <a:lnTo>
                  <a:pt x="2122551" y="2313432"/>
                </a:lnTo>
                <a:lnTo>
                  <a:pt x="2150650" y="2299335"/>
                </a:lnTo>
                <a:lnTo>
                  <a:pt x="2159984" y="2290001"/>
                </a:lnTo>
                <a:lnTo>
                  <a:pt x="2159984" y="2285333"/>
                </a:lnTo>
                <a:lnTo>
                  <a:pt x="2159984" y="2280666"/>
                </a:lnTo>
                <a:lnTo>
                  <a:pt x="2164652" y="2285333"/>
                </a:lnTo>
                <a:lnTo>
                  <a:pt x="2173986" y="2285333"/>
                </a:lnTo>
                <a:lnTo>
                  <a:pt x="2169319" y="2280666"/>
                </a:lnTo>
                <a:lnTo>
                  <a:pt x="2169319" y="2275999"/>
                </a:lnTo>
                <a:lnTo>
                  <a:pt x="2173986" y="2275999"/>
                </a:lnTo>
                <a:lnTo>
                  <a:pt x="2183321" y="2275999"/>
                </a:lnTo>
                <a:lnTo>
                  <a:pt x="2206752" y="2266569"/>
                </a:lnTo>
                <a:lnTo>
                  <a:pt x="2220849" y="2252472"/>
                </a:lnTo>
                <a:lnTo>
                  <a:pt x="2225516" y="2247805"/>
                </a:lnTo>
                <a:lnTo>
                  <a:pt x="2225516" y="2247805"/>
                </a:lnTo>
                <a:lnTo>
                  <a:pt x="2230184" y="2243138"/>
                </a:lnTo>
                <a:lnTo>
                  <a:pt x="2239518" y="2243138"/>
                </a:lnTo>
                <a:lnTo>
                  <a:pt x="2258282" y="2233708"/>
                </a:lnTo>
                <a:lnTo>
                  <a:pt x="2277047" y="2224373"/>
                </a:lnTo>
                <a:lnTo>
                  <a:pt x="2295811" y="2219706"/>
                </a:lnTo>
                <a:lnTo>
                  <a:pt x="2309908" y="2219706"/>
                </a:lnTo>
                <a:lnTo>
                  <a:pt x="2319242" y="2224373"/>
                </a:lnTo>
                <a:lnTo>
                  <a:pt x="2323910" y="2233708"/>
                </a:lnTo>
                <a:lnTo>
                  <a:pt x="2323910" y="2238375"/>
                </a:lnTo>
                <a:lnTo>
                  <a:pt x="2319242" y="2243042"/>
                </a:lnTo>
                <a:lnTo>
                  <a:pt x="2305145" y="2247710"/>
                </a:lnTo>
                <a:lnTo>
                  <a:pt x="2286381" y="2257139"/>
                </a:lnTo>
                <a:lnTo>
                  <a:pt x="2262950" y="2275904"/>
                </a:lnTo>
                <a:lnTo>
                  <a:pt x="2239518" y="2294668"/>
                </a:lnTo>
                <a:lnTo>
                  <a:pt x="2220754" y="2308765"/>
                </a:lnTo>
                <a:lnTo>
                  <a:pt x="2201990" y="2322862"/>
                </a:lnTo>
                <a:lnTo>
                  <a:pt x="2192655" y="2332196"/>
                </a:lnTo>
                <a:lnTo>
                  <a:pt x="2187988" y="2341626"/>
                </a:lnTo>
                <a:lnTo>
                  <a:pt x="2178653" y="2341626"/>
                </a:lnTo>
                <a:lnTo>
                  <a:pt x="2173986" y="2346293"/>
                </a:lnTo>
                <a:lnTo>
                  <a:pt x="2169319" y="2350961"/>
                </a:lnTo>
                <a:lnTo>
                  <a:pt x="2159984" y="2355628"/>
                </a:lnTo>
                <a:lnTo>
                  <a:pt x="2145887" y="2364962"/>
                </a:lnTo>
                <a:lnTo>
                  <a:pt x="2136553" y="2374392"/>
                </a:lnTo>
                <a:lnTo>
                  <a:pt x="2127218" y="2379059"/>
                </a:lnTo>
                <a:lnTo>
                  <a:pt x="2113121" y="2383727"/>
                </a:lnTo>
                <a:lnTo>
                  <a:pt x="2099024" y="2393061"/>
                </a:lnTo>
                <a:lnTo>
                  <a:pt x="2084927" y="2397728"/>
                </a:lnTo>
                <a:lnTo>
                  <a:pt x="2066163" y="2411825"/>
                </a:lnTo>
                <a:lnTo>
                  <a:pt x="2023967" y="2430590"/>
                </a:lnTo>
                <a:lnTo>
                  <a:pt x="2000536" y="2444687"/>
                </a:lnTo>
                <a:lnTo>
                  <a:pt x="1981772" y="2454021"/>
                </a:lnTo>
                <a:lnTo>
                  <a:pt x="1967675" y="2458688"/>
                </a:lnTo>
                <a:lnTo>
                  <a:pt x="1963007" y="2463356"/>
                </a:lnTo>
                <a:lnTo>
                  <a:pt x="1953673" y="2463356"/>
                </a:lnTo>
                <a:lnTo>
                  <a:pt x="1939576" y="2472785"/>
                </a:lnTo>
                <a:lnTo>
                  <a:pt x="1920812" y="2486882"/>
                </a:lnTo>
                <a:lnTo>
                  <a:pt x="1897380" y="2500979"/>
                </a:lnTo>
                <a:lnTo>
                  <a:pt x="1869281" y="2515076"/>
                </a:lnTo>
                <a:lnTo>
                  <a:pt x="1845850" y="2538508"/>
                </a:lnTo>
                <a:lnTo>
                  <a:pt x="1836515" y="2543175"/>
                </a:lnTo>
                <a:lnTo>
                  <a:pt x="1832324" y="2543175"/>
                </a:lnTo>
                <a:close/>
                <a:moveTo>
                  <a:pt x="2268093" y="2242661"/>
                </a:moveTo>
                <a:lnTo>
                  <a:pt x="2263426" y="2242661"/>
                </a:lnTo>
                <a:lnTo>
                  <a:pt x="2258759" y="2247329"/>
                </a:lnTo>
                <a:lnTo>
                  <a:pt x="2263426" y="2247329"/>
                </a:lnTo>
                <a:lnTo>
                  <a:pt x="2268093" y="2242661"/>
                </a:lnTo>
                <a:close/>
                <a:moveTo>
                  <a:pt x="1522952" y="2463165"/>
                </a:moveTo>
                <a:lnTo>
                  <a:pt x="1527620" y="2453831"/>
                </a:lnTo>
                <a:lnTo>
                  <a:pt x="1546384" y="2439734"/>
                </a:lnTo>
                <a:lnTo>
                  <a:pt x="1565148" y="2420969"/>
                </a:lnTo>
                <a:lnTo>
                  <a:pt x="1583912" y="2402205"/>
                </a:lnTo>
                <a:lnTo>
                  <a:pt x="1593247" y="2392871"/>
                </a:lnTo>
                <a:lnTo>
                  <a:pt x="1597914" y="2383536"/>
                </a:lnTo>
                <a:lnTo>
                  <a:pt x="1597914" y="2383536"/>
                </a:lnTo>
                <a:lnTo>
                  <a:pt x="1612011" y="2378869"/>
                </a:lnTo>
                <a:lnTo>
                  <a:pt x="1621346" y="2374202"/>
                </a:lnTo>
                <a:lnTo>
                  <a:pt x="1630680" y="2364772"/>
                </a:lnTo>
                <a:lnTo>
                  <a:pt x="1654112" y="2350675"/>
                </a:lnTo>
                <a:lnTo>
                  <a:pt x="1672876" y="2341340"/>
                </a:lnTo>
                <a:lnTo>
                  <a:pt x="1682210" y="2331911"/>
                </a:lnTo>
                <a:lnTo>
                  <a:pt x="1686878" y="2327243"/>
                </a:lnTo>
                <a:lnTo>
                  <a:pt x="1700975" y="2322576"/>
                </a:lnTo>
                <a:lnTo>
                  <a:pt x="1719739" y="2308479"/>
                </a:lnTo>
                <a:lnTo>
                  <a:pt x="1747838" y="2294382"/>
                </a:lnTo>
                <a:lnTo>
                  <a:pt x="1780604" y="2280285"/>
                </a:lnTo>
                <a:lnTo>
                  <a:pt x="1818037" y="2261521"/>
                </a:lnTo>
                <a:lnTo>
                  <a:pt x="1860233" y="2238089"/>
                </a:lnTo>
                <a:lnTo>
                  <a:pt x="1907096" y="2214658"/>
                </a:lnTo>
                <a:lnTo>
                  <a:pt x="1939862" y="2200561"/>
                </a:lnTo>
                <a:lnTo>
                  <a:pt x="1963293" y="2186464"/>
                </a:lnTo>
                <a:lnTo>
                  <a:pt x="1982057" y="2177034"/>
                </a:lnTo>
                <a:lnTo>
                  <a:pt x="1991392" y="2172367"/>
                </a:lnTo>
                <a:lnTo>
                  <a:pt x="2005489" y="2162937"/>
                </a:lnTo>
                <a:lnTo>
                  <a:pt x="2024253" y="2153603"/>
                </a:lnTo>
                <a:lnTo>
                  <a:pt x="2052352" y="2134838"/>
                </a:lnTo>
                <a:lnTo>
                  <a:pt x="2080451" y="2116074"/>
                </a:lnTo>
                <a:lnTo>
                  <a:pt x="2103882" y="2101977"/>
                </a:lnTo>
                <a:lnTo>
                  <a:pt x="2113217" y="2092547"/>
                </a:lnTo>
                <a:lnTo>
                  <a:pt x="2122551" y="2087880"/>
                </a:lnTo>
                <a:lnTo>
                  <a:pt x="2127218" y="2083213"/>
                </a:lnTo>
                <a:lnTo>
                  <a:pt x="2127218" y="2073783"/>
                </a:lnTo>
                <a:lnTo>
                  <a:pt x="2127218" y="2064449"/>
                </a:lnTo>
                <a:lnTo>
                  <a:pt x="2136553" y="2050352"/>
                </a:lnTo>
                <a:lnTo>
                  <a:pt x="2145887" y="2036255"/>
                </a:lnTo>
                <a:lnTo>
                  <a:pt x="2159984" y="2022158"/>
                </a:lnTo>
                <a:lnTo>
                  <a:pt x="2178749" y="2008061"/>
                </a:lnTo>
                <a:lnTo>
                  <a:pt x="2197513" y="1989296"/>
                </a:lnTo>
                <a:lnTo>
                  <a:pt x="2206847" y="1975199"/>
                </a:lnTo>
                <a:lnTo>
                  <a:pt x="2211515" y="1970532"/>
                </a:lnTo>
                <a:lnTo>
                  <a:pt x="2216182" y="1956435"/>
                </a:lnTo>
                <a:lnTo>
                  <a:pt x="2230279" y="1951768"/>
                </a:lnTo>
                <a:lnTo>
                  <a:pt x="2234946" y="1951768"/>
                </a:lnTo>
                <a:lnTo>
                  <a:pt x="2239613" y="1961102"/>
                </a:lnTo>
                <a:lnTo>
                  <a:pt x="2244281" y="1975199"/>
                </a:lnTo>
                <a:lnTo>
                  <a:pt x="2239613" y="1984629"/>
                </a:lnTo>
                <a:lnTo>
                  <a:pt x="2239613" y="1989296"/>
                </a:lnTo>
                <a:lnTo>
                  <a:pt x="2239613" y="1993964"/>
                </a:lnTo>
                <a:lnTo>
                  <a:pt x="2244281" y="1993964"/>
                </a:lnTo>
                <a:lnTo>
                  <a:pt x="2244281" y="2003393"/>
                </a:lnTo>
                <a:lnTo>
                  <a:pt x="2239613" y="2008061"/>
                </a:lnTo>
                <a:lnTo>
                  <a:pt x="2230279" y="2008061"/>
                </a:lnTo>
                <a:lnTo>
                  <a:pt x="2216182" y="2012728"/>
                </a:lnTo>
                <a:lnTo>
                  <a:pt x="2216182" y="2017395"/>
                </a:lnTo>
                <a:lnTo>
                  <a:pt x="2220849" y="2012728"/>
                </a:lnTo>
                <a:lnTo>
                  <a:pt x="2230184" y="2012728"/>
                </a:lnTo>
                <a:lnTo>
                  <a:pt x="2234851" y="2017395"/>
                </a:lnTo>
                <a:lnTo>
                  <a:pt x="2234851" y="2022062"/>
                </a:lnTo>
                <a:lnTo>
                  <a:pt x="2239518" y="2017395"/>
                </a:lnTo>
                <a:lnTo>
                  <a:pt x="2244185" y="2012728"/>
                </a:lnTo>
                <a:lnTo>
                  <a:pt x="2244185" y="2012728"/>
                </a:lnTo>
                <a:lnTo>
                  <a:pt x="2248853" y="2012728"/>
                </a:lnTo>
                <a:lnTo>
                  <a:pt x="2253520" y="2008061"/>
                </a:lnTo>
                <a:lnTo>
                  <a:pt x="2258187" y="1993964"/>
                </a:lnTo>
                <a:lnTo>
                  <a:pt x="2262854" y="1984629"/>
                </a:lnTo>
                <a:lnTo>
                  <a:pt x="2262854" y="1984629"/>
                </a:lnTo>
                <a:lnTo>
                  <a:pt x="2272189" y="1984629"/>
                </a:lnTo>
                <a:lnTo>
                  <a:pt x="2281523" y="1979962"/>
                </a:lnTo>
                <a:lnTo>
                  <a:pt x="2290858" y="1970532"/>
                </a:lnTo>
                <a:lnTo>
                  <a:pt x="2300192" y="1970532"/>
                </a:lnTo>
                <a:lnTo>
                  <a:pt x="2304860" y="1975199"/>
                </a:lnTo>
                <a:lnTo>
                  <a:pt x="2304860" y="1979867"/>
                </a:lnTo>
                <a:lnTo>
                  <a:pt x="2304860" y="1989201"/>
                </a:lnTo>
                <a:lnTo>
                  <a:pt x="2304860" y="1993868"/>
                </a:lnTo>
                <a:lnTo>
                  <a:pt x="2300192" y="1998536"/>
                </a:lnTo>
                <a:lnTo>
                  <a:pt x="2290858" y="2012633"/>
                </a:lnTo>
                <a:lnTo>
                  <a:pt x="2276761" y="2036064"/>
                </a:lnTo>
                <a:lnTo>
                  <a:pt x="2253329" y="2059496"/>
                </a:lnTo>
                <a:lnTo>
                  <a:pt x="2229898" y="2087689"/>
                </a:lnTo>
                <a:lnTo>
                  <a:pt x="2206466" y="2106454"/>
                </a:lnTo>
                <a:lnTo>
                  <a:pt x="2187702" y="2115884"/>
                </a:lnTo>
                <a:lnTo>
                  <a:pt x="2178368" y="2125313"/>
                </a:lnTo>
                <a:lnTo>
                  <a:pt x="2164271" y="2134648"/>
                </a:lnTo>
                <a:lnTo>
                  <a:pt x="2150174" y="2144078"/>
                </a:lnTo>
                <a:lnTo>
                  <a:pt x="2140839" y="2148745"/>
                </a:lnTo>
                <a:lnTo>
                  <a:pt x="2126837" y="2158175"/>
                </a:lnTo>
                <a:lnTo>
                  <a:pt x="2094071" y="2176939"/>
                </a:lnTo>
                <a:lnTo>
                  <a:pt x="2056543" y="2200370"/>
                </a:lnTo>
                <a:lnTo>
                  <a:pt x="2043113" y="2209800"/>
                </a:lnTo>
                <a:lnTo>
                  <a:pt x="2029016" y="2219135"/>
                </a:lnTo>
                <a:lnTo>
                  <a:pt x="1986820" y="2242566"/>
                </a:lnTo>
                <a:lnTo>
                  <a:pt x="1949291" y="2261330"/>
                </a:lnTo>
                <a:lnTo>
                  <a:pt x="1925860" y="2270665"/>
                </a:lnTo>
                <a:lnTo>
                  <a:pt x="1911763" y="2275332"/>
                </a:lnTo>
                <a:lnTo>
                  <a:pt x="1907096" y="2279999"/>
                </a:lnTo>
                <a:lnTo>
                  <a:pt x="1897761" y="2284667"/>
                </a:lnTo>
                <a:lnTo>
                  <a:pt x="1883664" y="2294096"/>
                </a:lnTo>
                <a:lnTo>
                  <a:pt x="1860233" y="2303431"/>
                </a:lnTo>
                <a:lnTo>
                  <a:pt x="1832134" y="2317528"/>
                </a:lnTo>
                <a:lnTo>
                  <a:pt x="1804035" y="2331625"/>
                </a:lnTo>
                <a:lnTo>
                  <a:pt x="1780604" y="2341055"/>
                </a:lnTo>
                <a:lnTo>
                  <a:pt x="1761839" y="2350389"/>
                </a:lnTo>
                <a:lnTo>
                  <a:pt x="1752505" y="2355056"/>
                </a:lnTo>
                <a:lnTo>
                  <a:pt x="1743170" y="2359724"/>
                </a:lnTo>
                <a:lnTo>
                  <a:pt x="1733836" y="2369058"/>
                </a:lnTo>
                <a:lnTo>
                  <a:pt x="1724501" y="2373725"/>
                </a:lnTo>
                <a:lnTo>
                  <a:pt x="1710404" y="2378393"/>
                </a:lnTo>
                <a:lnTo>
                  <a:pt x="1672876" y="2397157"/>
                </a:lnTo>
                <a:lnTo>
                  <a:pt x="1640110" y="2411254"/>
                </a:lnTo>
                <a:lnTo>
                  <a:pt x="1621346" y="2415921"/>
                </a:lnTo>
                <a:lnTo>
                  <a:pt x="1612011" y="2420588"/>
                </a:lnTo>
                <a:lnTo>
                  <a:pt x="1597914" y="2429923"/>
                </a:lnTo>
                <a:lnTo>
                  <a:pt x="1593247" y="2434590"/>
                </a:lnTo>
                <a:lnTo>
                  <a:pt x="1583912" y="2439257"/>
                </a:lnTo>
                <a:lnTo>
                  <a:pt x="1565148" y="2448592"/>
                </a:lnTo>
                <a:lnTo>
                  <a:pt x="1546384" y="2457926"/>
                </a:lnTo>
                <a:lnTo>
                  <a:pt x="1532287" y="2462594"/>
                </a:lnTo>
                <a:lnTo>
                  <a:pt x="1527620" y="2462594"/>
                </a:lnTo>
                <a:lnTo>
                  <a:pt x="1522952" y="2462594"/>
                </a:lnTo>
                <a:close/>
                <a:moveTo>
                  <a:pt x="5431251" y="2453735"/>
                </a:moveTo>
                <a:lnTo>
                  <a:pt x="5440585" y="2449068"/>
                </a:lnTo>
                <a:lnTo>
                  <a:pt x="5445252" y="2453735"/>
                </a:lnTo>
                <a:lnTo>
                  <a:pt x="5440585" y="2453735"/>
                </a:lnTo>
                <a:lnTo>
                  <a:pt x="5435918" y="2458403"/>
                </a:lnTo>
                <a:lnTo>
                  <a:pt x="5431251" y="2453735"/>
                </a:lnTo>
                <a:lnTo>
                  <a:pt x="5431251" y="2453735"/>
                </a:lnTo>
                <a:close/>
                <a:moveTo>
                  <a:pt x="1462088" y="2444401"/>
                </a:moveTo>
                <a:lnTo>
                  <a:pt x="1462088" y="2434971"/>
                </a:lnTo>
                <a:lnTo>
                  <a:pt x="1466755" y="2425637"/>
                </a:lnTo>
                <a:lnTo>
                  <a:pt x="1471422" y="2416302"/>
                </a:lnTo>
                <a:lnTo>
                  <a:pt x="1476089" y="2411635"/>
                </a:lnTo>
                <a:lnTo>
                  <a:pt x="1480757" y="2420969"/>
                </a:lnTo>
                <a:lnTo>
                  <a:pt x="1480757" y="2430304"/>
                </a:lnTo>
                <a:lnTo>
                  <a:pt x="1480757" y="2444401"/>
                </a:lnTo>
                <a:lnTo>
                  <a:pt x="1476089" y="2449068"/>
                </a:lnTo>
                <a:lnTo>
                  <a:pt x="1462088" y="2444401"/>
                </a:lnTo>
                <a:close/>
                <a:moveTo>
                  <a:pt x="3669221" y="2383441"/>
                </a:moveTo>
                <a:lnTo>
                  <a:pt x="3673888" y="2369344"/>
                </a:lnTo>
                <a:lnTo>
                  <a:pt x="3678555" y="2355247"/>
                </a:lnTo>
                <a:lnTo>
                  <a:pt x="3687890" y="2345912"/>
                </a:lnTo>
                <a:lnTo>
                  <a:pt x="3687890" y="2341245"/>
                </a:lnTo>
                <a:lnTo>
                  <a:pt x="3692557" y="2331815"/>
                </a:lnTo>
                <a:lnTo>
                  <a:pt x="3706559" y="2317718"/>
                </a:lnTo>
                <a:lnTo>
                  <a:pt x="3715893" y="2308384"/>
                </a:lnTo>
                <a:lnTo>
                  <a:pt x="3720560" y="2298954"/>
                </a:lnTo>
                <a:lnTo>
                  <a:pt x="3725228" y="2294287"/>
                </a:lnTo>
                <a:lnTo>
                  <a:pt x="3734562" y="2294287"/>
                </a:lnTo>
                <a:lnTo>
                  <a:pt x="3739229" y="2289620"/>
                </a:lnTo>
                <a:lnTo>
                  <a:pt x="3743897" y="2294287"/>
                </a:lnTo>
                <a:lnTo>
                  <a:pt x="3743897" y="2294287"/>
                </a:lnTo>
                <a:lnTo>
                  <a:pt x="3739229" y="2303621"/>
                </a:lnTo>
                <a:lnTo>
                  <a:pt x="3734562" y="2313051"/>
                </a:lnTo>
                <a:lnTo>
                  <a:pt x="3729895" y="2317718"/>
                </a:lnTo>
                <a:lnTo>
                  <a:pt x="3725228" y="2327053"/>
                </a:lnTo>
                <a:lnTo>
                  <a:pt x="3720560" y="2336387"/>
                </a:lnTo>
                <a:lnTo>
                  <a:pt x="3715893" y="2341055"/>
                </a:lnTo>
                <a:lnTo>
                  <a:pt x="3706559" y="2350389"/>
                </a:lnTo>
                <a:lnTo>
                  <a:pt x="3701891" y="2373821"/>
                </a:lnTo>
                <a:lnTo>
                  <a:pt x="3701891" y="2383155"/>
                </a:lnTo>
                <a:lnTo>
                  <a:pt x="3692557" y="2392490"/>
                </a:lnTo>
                <a:lnTo>
                  <a:pt x="3683222" y="2397157"/>
                </a:lnTo>
                <a:lnTo>
                  <a:pt x="3673888" y="2397157"/>
                </a:lnTo>
                <a:lnTo>
                  <a:pt x="3669221" y="2392490"/>
                </a:lnTo>
                <a:lnTo>
                  <a:pt x="3669221" y="2383441"/>
                </a:lnTo>
                <a:close/>
                <a:moveTo>
                  <a:pt x="1476089" y="2388108"/>
                </a:moveTo>
                <a:lnTo>
                  <a:pt x="1480757" y="2369344"/>
                </a:lnTo>
                <a:lnTo>
                  <a:pt x="1490186" y="2341245"/>
                </a:lnTo>
                <a:lnTo>
                  <a:pt x="1504283" y="2308384"/>
                </a:lnTo>
                <a:lnTo>
                  <a:pt x="1518380" y="2280190"/>
                </a:lnTo>
                <a:lnTo>
                  <a:pt x="1527715" y="2270760"/>
                </a:lnTo>
                <a:lnTo>
                  <a:pt x="1527715" y="2266093"/>
                </a:lnTo>
                <a:lnTo>
                  <a:pt x="1523048" y="2261426"/>
                </a:lnTo>
                <a:lnTo>
                  <a:pt x="1509046" y="2261426"/>
                </a:lnTo>
                <a:lnTo>
                  <a:pt x="1494949" y="2261426"/>
                </a:lnTo>
                <a:lnTo>
                  <a:pt x="1485519" y="2256758"/>
                </a:lnTo>
                <a:lnTo>
                  <a:pt x="1480852" y="2233327"/>
                </a:lnTo>
                <a:lnTo>
                  <a:pt x="1490282" y="2200466"/>
                </a:lnTo>
                <a:lnTo>
                  <a:pt x="1494949" y="2186369"/>
                </a:lnTo>
                <a:lnTo>
                  <a:pt x="1499616" y="2176939"/>
                </a:lnTo>
                <a:lnTo>
                  <a:pt x="1499616" y="2176939"/>
                </a:lnTo>
                <a:lnTo>
                  <a:pt x="1504283" y="2176939"/>
                </a:lnTo>
                <a:lnTo>
                  <a:pt x="1513618" y="2167509"/>
                </a:lnTo>
                <a:lnTo>
                  <a:pt x="1518285" y="2148745"/>
                </a:lnTo>
                <a:lnTo>
                  <a:pt x="1522952" y="2134648"/>
                </a:lnTo>
                <a:lnTo>
                  <a:pt x="1527620" y="2111216"/>
                </a:lnTo>
                <a:lnTo>
                  <a:pt x="1532287" y="2097119"/>
                </a:lnTo>
                <a:lnTo>
                  <a:pt x="1536954" y="2083022"/>
                </a:lnTo>
                <a:lnTo>
                  <a:pt x="1536954" y="2068925"/>
                </a:lnTo>
                <a:lnTo>
                  <a:pt x="1536954" y="2054828"/>
                </a:lnTo>
                <a:lnTo>
                  <a:pt x="1532287" y="2054828"/>
                </a:lnTo>
                <a:lnTo>
                  <a:pt x="1532287" y="2050161"/>
                </a:lnTo>
                <a:lnTo>
                  <a:pt x="1527620" y="2045494"/>
                </a:lnTo>
                <a:lnTo>
                  <a:pt x="1532287" y="2036064"/>
                </a:lnTo>
                <a:lnTo>
                  <a:pt x="1532287" y="2026634"/>
                </a:lnTo>
                <a:lnTo>
                  <a:pt x="1536954" y="2031302"/>
                </a:lnTo>
                <a:lnTo>
                  <a:pt x="1541621" y="2035969"/>
                </a:lnTo>
                <a:lnTo>
                  <a:pt x="1546289" y="2031302"/>
                </a:lnTo>
                <a:lnTo>
                  <a:pt x="1546289" y="2021872"/>
                </a:lnTo>
                <a:lnTo>
                  <a:pt x="1546289" y="2017205"/>
                </a:lnTo>
                <a:lnTo>
                  <a:pt x="1541621" y="2021872"/>
                </a:lnTo>
                <a:lnTo>
                  <a:pt x="1536954" y="2017205"/>
                </a:lnTo>
                <a:lnTo>
                  <a:pt x="1536954" y="2012537"/>
                </a:lnTo>
                <a:lnTo>
                  <a:pt x="1541621" y="2003108"/>
                </a:lnTo>
                <a:lnTo>
                  <a:pt x="1541621" y="1993678"/>
                </a:lnTo>
                <a:lnTo>
                  <a:pt x="1546289" y="1989011"/>
                </a:lnTo>
                <a:lnTo>
                  <a:pt x="1536954" y="1989011"/>
                </a:lnTo>
                <a:lnTo>
                  <a:pt x="1527620" y="1993678"/>
                </a:lnTo>
                <a:lnTo>
                  <a:pt x="1522952" y="1998345"/>
                </a:lnTo>
                <a:lnTo>
                  <a:pt x="1518285" y="2007775"/>
                </a:lnTo>
                <a:lnTo>
                  <a:pt x="1513618" y="2003108"/>
                </a:lnTo>
                <a:lnTo>
                  <a:pt x="1513618" y="1993678"/>
                </a:lnTo>
                <a:lnTo>
                  <a:pt x="1518285" y="1984343"/>
                </a:lnTo>
                <a:lnTo>
                  <a:pt x="1527620" y="1974914"/>
                </a:lnTo>
                <a:lnTo>
                  <a:pt x="1532287" y="1974914"/>
                </a:lnTo>
                <a:lnTo>
                  <a:pt x="1532287" y="1979581"/>
                </a:lnTo>
                <a:lnTo>
                  <a:pt x="1536954" y="1979581"/>
                </a:lnTo>
                <a:lnTo>
                  <a:pt x="1541621" y="1974914"/>
                </a:lnTo>
                <a:lnTo>
                  <a:pt x="1546289" y="1970246"/>
                </a:lnTo>
                <a:lnTo>
                  <a:pt x="1546289" y="1970246"/>
                </a:lnTo>
                <a:lnTo>
                  <a:pt x="1546289" y="1974914"/>
                </a:lnTo>
                <a:lnTo>
                  <a:pt x="1550956" y="1974914"/>
                </a:lnTo>
                <a:lnTo>
                  <a:pt x="1560386" y="1970246"/>
                </a:lnTo>
                <a:lnTo>
                  <a:pt x="1565053" y="1965579"/>
                </a:lnTo>
                <a:lnTo>
                  <a:pt x="1565053" y="1965579"/>
                </a:lnTo>
                <a:lnTo>
                  <a:pt x="1560386" y="1965579"/>
                </a:lnTo>
                <a:lnTo>
                  <a:pt x="1555718" y="1965579"/>
                </a:lnTo>
                <a:lnTo>
                  <a:pt x="1555718" y="1965579"/>
                </a:lnTo>
                <a:lnTo>
                  <a:pt x="1555718" y="1960912"/>
                </a:lnTo>
                <a:lnTo>
                  <a:pt x="1551051" y="1956245"/>
                </a:lnTo>
                <a:lnTo>
                  <a:pt x="1546384" y="1956245"/>
                </a:lnTo>
                <a:lnTo>
                  <a:pt x="1551051" y="1951577"/>
                </a:lnTo>
                <a:lnTo>
                  <a:pt x="1555718" y="1946910"/>
                </a:lnTo>
                <a:lnTo>
                  <a:pt x="1555718" y="1937480"/>
                </a:lnTo>
                <a:lnTo>
                  <a:pt x="1560386" y="1928051"/>
                </a:lnTo>
                <a:lnTo>
                  <a:pt x="1565053" y="1923383"/>
                </a:lnTo>
                <a:lnTo>
                  <a:pt x="1569720" y="1914049"/>
                </a:lnTo>
                <a:lnTo>
                  <a:pt x="1574387" y="1904619"/>
                </a:lnTo>
                <a:lnTo>
                  <a:pt x="1579055" y="1890522"/>
                </a:lnTo>
                <a:lnTo>
                  <a:pt x="1583722" y="1881188"/>
                </a:lnTo>
                <a:lnTo>
                  <a:pt x="1588389" y="1871758"/>
                </a:lnTo>
                <a:lnTo>
                  <a:pt x="1588389" y="1881188"/>
                </a:lnTo>
                <a:lnTo>
                  <a:pt x="1583722" y="1895285"/>
                </a:lnTo>
                <a:lnTo>
                  <a:pt x="1593056" y="1881188"/>
                </a:lnTo>
                <a:lnTo>
                  <a:pt x="1597724" y="1857756"/>
                </a:lnTo>
                <a:lnTo>
                  <a:pt x="1597724" y="1853089"/>
                </a:lnTo>
                <a:lnTo>
                  <a:pt x="1593056" y="1848422"/>
                </a:lnTo>
                <a:lnTo>
                  <a:pt x="1583722" y="1848422"/>
                </a:lnTo>
                <a:lnTo>
                  <a:pt x="1588389" y="1834325"/>
                </a:lnTo>
                <a:lnTo>
                  <a:pt x="1588389" y="1824895"/>
                </a:lnTo>
                <a:lnTo>
                  <a:pt x="1588389" y="1820228"/>
                </a:lnTo>
                <a:lnTo>
                  <a:pt x="1583722" y="1815560"/>
                </a:lnTo>
                <a:lnTo>
                  <a:pt x="1579055" y="1820228"/>
                </a:lnTo>
                <a:lnTo>
                  <a:pt x="1579055" y="1824895"/>
                </a:lnTo>
                <a:lnTo>
                  <a:pt x="1574387" y="1824895"/>
                </a:lnTo>
                <a:lnTo>
                  <a:pt x="1569720" y="1829562"/>
                </a:lnTo>
                <a:lnTo>
                  <a:pt x="1565053" y="1834229"/>
                </a:lnTo>
                <a:lnTo>
                  <a:pt x="1565053" y="1852993"/>
                </a:lnTo>
                <a:lnTo>
                  <a:pt x="1555718" y="1867091"/>
                </a:lnTo>
                <a:lnTo>
                  <a:pt x="1551051" y="1871758"/>
                </a:lnTo>
                <a:lnTo>
                  <a:pt x="1546384" y="1867091"/>
                </a:lnTo>
                <a:lnTo>
                  <a:pt x="1546384" y="1867091"/>
                </a:lnTo>
                <a:lnTo>
                  <a:pt x="1541717" y="1871758"/>
                </a:lnTo>
                <a:lnTo>
                  <a:pt x="1537049" y="1881188"/>
                </a:lnTo>
                <a:lnTo>
                  <a:pt x="1532382" y="1881188"/>
                </a:lnTo>
                <a:lnTo>
                  <a:pt x="1527715" y="1881188"/>
                </a:lnTo>
                <a:lnTo>
                  <a:pt x="1523048" y="1895285"/>
                </a:lnTo>
                <a:lnTo>
                  <a:pt x="1518380" y="1914049"/>
                </a:lnTo>
                <a:lnTo>
                  <a:pt x="1518380" y="1932813"/>
                </a:lnTo>
                <a:lnTo>
                  <a:pt x="1518380" y="1942148"/>
                </a:lnTo>
                <a:lnTo>
                  <a:pt x="1513713" y="1951577"/>
                </a:lnTo>
                <a:lnTo>
                  <a:pt x="1509046" y="1984439"/>
                </a:lnTo>
                <a:lnTo>
                  <a:pt x="1499711" y="2017300"/>
                </a:lnTo>
                <a:lnTo>
                  <a:pt x="1513808" y="2031397"/>
                </a:lnTo>
                <a:lnTo>
                  <a:pt x="1518476" y="2040827"/>
                </a:lnTo>
                <a:lnTo>
                  <a:pt x="1518476" y="2050161"/>
                </a:lnTo>
                <a:lnTo>
                  <a:pt x="1518476" y="2054828"/>
                </a:lnTo>
                <a:lnTo>
                  <a:pt x="1513808" y="2064163"/>
                </a:lnTo>
                <a:lnTo>
                  <a:pt x="1509141" y="2087594"/>
                </a:lnTo>
                <a:lnTo>
                  <a:pt x="1504474" y="2111026"/>
                </a:lnTo>
                <a:lnTo>
                  <a:pt x="1499807" y="2115693"/>
                </a:lnTo>
                <a:lnTo>
                  <a:pt x="1490472" y="2120360"/>
                </a:lnTo>
                <a:lnTo>
                  <a:pt x="1485805" y="2129695"/>
                </a:lnTo>
                <a:lnTo>
                  <a:pt x="1481138" y="2143792"/>
                </a:lnTo>
                <a:lnTo>
                  <a:pt x="1471803" y="2157889"/>
                </a:lnTo>
                <a:lnTo>
                  <a:pt x="1462468" y="2167223"/>
                </a:lnTo>
                <a:lnTo>
                  <a:pt x="1453134" y="2181320"/>
                </a:lnTo>
                <a:lnTo>
                  <a:pt x="1448467" y="2190750"/>
                </a:lnTo>
                <a:lnTo>
                  <a:pt x="1443800" y="2195417"/>
                </a:lnTo>
                <a:lnTo>
                  <a:pt x="1439132" y="2195417"/>
                </a:lnTo>
                <a:lnTo>
                  <a:pt x="1439132" y="2181320"/>
                </a:lnTo>
                <a:lnTo>
                  <a:pt x="1439132" y="2162556"/>
                </a:lnTo>
                <a:lnTo>
                  <a:pt x="1443800" y="2129695"/>
                </a:lnTo>
                <a:lnTo>
                  <a:pt x="1453134" y="2096834"/>
                </a:lnTo>
                <a:lnTo>
                  <a:pt x="1457801" y="2078069"/>
                </a:lnTo>
                <a:lnTo>
                  <a:pt x="1457801" y="2068639"/>
                </a:lnTo>
                <a:lnTo>
                  <a:pt x="1462468" y="2063972"/>
                </a:lnTo>
                <a:lnTo>
                  <a:pt x="1467136" y="2059305"/>
                </a:lnTo>
                <a:lnTo>
                  <a:pt x="1467136" y="2049971"/>
                </a:lnTo>
                <a:lnTo>
                  <a:pt x="1467136" y="2031206"/>
                </a:lnTo>
                <a:lnTo>
                  <a:pt x="1471803" y="2003012"/>
                </a:lnTo>
                <a:lnTo>
                  <a:pt x="1476470" y="1974914"/>
                </a:lnTo>
                <a:lnTo>
                  <a:pt x="1481138" y="1956149"/>
                </a:lnTo>
                <a:lnTo>
                  <a:pt x="1490567" y="1937385"/>
                </a:lnTo>
                <a:lnTo>
                  <a:pt x="1490567" y="1923288"/>
                </a:lnTo>
                <a:lnTo>
                  <a:pt x="1495235" y="1918621"/>
                </a:lnTo>
                <a:lnTo>
                  <a:pt x="1495235" y="1918621"/>
                </a:lnTo>
                <a:lnTo>
                  <a:pt x="1504569" y="1909191"/>
                </a:lnTo>
                <a:lnTo>
                  <a:pt x="1509236" y="1899857"/>
                </a:lnTo>
                <a:lnTo>
                  <a:pt x="1513904" y="1885760"/>
                </a:lnTo>
                <a:lnTo>
                  <a:pt x="1513904" y="1871663"/>
                </a:lnTo>
                <a:lnTo>
                  <a:pt x="1513904" y="1862233"/>
                </a:lnTo>
                <a:lnTo>
                  <a:pt x="1509236" y="1866900"/>
                </a:lnTo>
                <a:lnTo>
                  <a:pt x="1504569" y="1871567"/>
                </a:lnTo>
                <a:lnTo>
                  <a:pt x="1504569" y="1862138"/>
                </a:lnTo>
                <a:lnTo>
                  <a:pt x="1504569" y="1857470"/>
                </a:lnTo>
                <a:lnTo>
                  <a:pt x="1499902" y="1857470"/>
                </a:lnTo>
                <a:lnTo>
                  <a:pt x="1495235" y="1862138"/>
                </a:lnTo>
                <a:lnTo>
                  <a:pt x="1490567" y="1857470"/>
                </a:lnTo>
                <a:lnTo>
                  <a:pt x="1490567" y="1852803"/>
                </a:lnTo>
                <a:lnTo>
                  <a:pt x="1495235" y="1848136"/>
                </a:lnTo>
                <a:lnTo>
                  <a:pt x="1490567" y="1843468"/>
                </a:lnTo>
                <a:lnTo>
                  <a:pt x="1490567" y="1838801"/>
                </a:lnTo>
                <a:lnTo>
                  <a:pt x="1481138" y="1838801"/>
                </a:lnTo>
                <a:lnTo>
                  <a:pt x="1481138" y="1843468"/>
                </a:lnTo>
                <a:lnTo>
                  <a:pt x="1476470" y="1857566"/>
                </a:lnTo>
                <a:lnTo>
                  <a:pt x="1471803" y="1876330"/>
                </a:lnTo>
                <a:lnTo>
                  <a:pt x="1471803" y="1885760"/>
                </a:lnTo>
                <a:lnTo>
                  <a:pt x="1471803" y="1890427"/>
                </a:lnTo>
                <a:lnTo>
                  <a:pt x="1467136" y="1890427"/>
                </a:lnTo>
                <a:lnTo>
                  <a:pt x="1457801" y="1890427"/>
                </a:lnTo>
                <a:lnTo>
                  <a:pt x="1457801" y="1885760"/>
                </a:lnTo>
                <a:lnTo>
                  <a:pt x="1453134" y="1885760"/>
                </a:lnTo>
                <a:lnTo>
                  <a:pt x="1448467" y="1885760"/>
                </a:lnTo>
                <a:lnTo>
                  <a:pt x="1443800" y="1890427"/>
                </a:lnTo>
                <a:lnTo>
                  <a:pt x="1448467" y="1890427"/>
                </a:lnTo>
                <a:lnTo>
                  <a:pt x="1462564" y="1899761"/>
                </a:lnTo>
                <a:lnTo>
                  <a:pt x="1467231" y="1909096"/>
                </a:lnTo>
                <a:lnTo>
                  <a:pt x="1457897" y="1918526"/>
                </a:lnTo>
                <a:lnTo>
                  <a:pt x="1443800" y="1918526"/>
                </a:lnTo>
                <a:lnTo>
                  <a:pt x="1439132" y="1918526"/>
                </a:lnTo>
                <a:lnTo>
                  <a:pt x="1439132" y="1923193"/>
                </a:lnTo>
                <a:lnTo>
                  <a:pt x="1434465" y="1927860"/>
                </a:lnTo>
                <a:lnTo>
                  <a:pt x="1429798" y="1927860"/>
                </a:lnTo>
                <a:lnTo>
                  <a:pt x="1425131" y="1927860"/>
                </a:lnTo>
                <a:lnTo>
                  <a:pt x="1429798" y="1937290"/>
                </a:lnTo>
                <a:lnTo>
                  <a:pt x="1439132" y="1941957"/>
                </a:lnTo>
                <a:lnTo>
                  <a:pt x="1439132" y="1946624"/>
                </a:lnTo>
                <a:lnTo>
                  <a:pt x="1434465" y="1946624"/>
                </a:lnTo>
                <a:lnTo>
                  <a:pt x="1425131" y="1951292"/>
                </a:lnTo>
                <a:lnTo>
                  <a:pt x="1420463" y="1960626"/>
                </a:lnTo>
                <a:lnTo>
                  <a:pt x="1415796" y="1965293"/>
                </a:lnTo>
                <a:lnTo>
                  <a:pt x="1415796" y="1969961"/>
                </a:lnTo>
                <a:lnTo>
                  <a:pt x="1411129" y="1969961"/>
                </a:lnTo>
                <a:lnTo>
                  <a:pt x="1411129" y="1965293"/>
                </a:lnTo>
                <a:lnTo>
                  <a:pt x="1406462" y="1955959"/>
                </a:lnTo>
                <a:lnTo>
                  <a:pt x="1406462" y="1946624"/>
                </a:lnTo>
                <a:lnTo>
                  <a:pt x="1411129" y="1941957"/>
                </a:lnTo>
                <a:lnTo>
                  <a:pt x="1411129" y="1932623"/>
                </a:lnTo>
                <a:lnTo>
                  <a:pt x="1415796" y="1923288"/>
                </a:lnTo>
                <a:lnTo>
                  <a:pt x="1415796" y="1904524"/>
                </a:lnTo>
                <a:lnTo>
                  <a:pt x="1420463" y="1890427"/>
                </a:lnTo>
                <a:lnTo>
                  <a:pt x="1425131" y="1876330"/>
                </a:lnTo>
                <a:lnTo>
                  <a:pt x="1425131" y="1862233"/>
                </a:lnTo>
                <a:lnTo>
                  <a:pt x="1425131" y="1848136"/>
                </a:lnTo>
                <a:lnTo>
                  <a:pt x="1429798" y="1834039"/>
                </a:lnTo>
                <a:lnTo>
                  <a:pt x="1434465" y="1819942"/>
                </a:lnTo>
                <a:lnTo>
                  <a:pt x="1439132" y="1805845"/>
                </a:lnTo>
                <a:lnTo>
                  <a:pt x="1439132" y="1782413"/>
                </a:lnTo>
                <a:lnTo>
                  <a:pt x="1443800" y="1754219"/>
                </a:lnTo>
                <a:lnTo>
                  <a:pt x="1448467" y="1730788"/>
                </a:lnTo>
                <a:lnTo>
                  <a:pt x="1453134" y="1726121"/>
                </a:lnTo>
                <a:lnTo>
                  <a:pt x="1453134" y="1721453"/>
                </a:lnTo>
                <a:lnTo>
                  <a:pt x="1457801" y="1721453"/>
                </a:lnTo>
                <a:lnTo>
                  <a:pt x="1457801" y="1712119"/>
                </a:lnTo>
                <a:lnTo>
                  <a:pt x="1457801" y="1702689"/>
                </a:lnTo>
                <a:lnTo>
                  <a:pt x="1453134" y="1698022"/>
                </a:lnTo>
                <a:lnTo>
                  <a:pt x="1448467" y="1693355"/>
                </a:lnTo>
                <a:lnTo>
                  <a:pt x="1448467" y="1674590"/>
                </a:lnTo>
                <a:lnTo>
                  <a:pt x="1453134" y="1651159"/>
                </a:lnTo>
                <a:lnTo>
                  <a:pt x="1453134" y="1627727"/>
                </a:lnTo>
                <a:lnTo>
                  <a:pt x="1457801" y="1608963"/>
                </a:lnTo>
                <a:lnTo>
                  <a:pt x="1467136" y="1585532"/>
                </a:lnTo>
                <a:lnTo>
                  <a:pt x="1471803" y="1571435"/>
                </a:lnTo>
                <a:lnTo>
                  <a:pt x="1476470" y="1566767"/>
                </a:lnTo>
                <a:lnTo>
                  <a:pt x="1481138" y="1562100"/>
                </a:lnTo>
                <a:lnTo>
                  <a:pt x="1485805" y="1557433"/>
                </a:lnTo>
                <a:lnTo>
                  <a:pt x="1495235" y="1557433"/>
                </a:lnTo>
                <a:lnTo>
                  <a:pt x="1499902" y="1557433"/>
                </a:lnTo>
                <a:lnTo>
                  <a:pt x="1504569" y="1548098"/>
                </a:lnTo>
                <a:lnTo>
                  <a:pt x="1509236" y="1543431"/>
                </a:lnTo>
                <a:lnTo>
                  <a:pt x="1518571" y="1543431"/>
                </a:lnTo>
                <a:lnTo>
                  <a:pt x="1527905" y="1543431"/>
                </a:lnTo>
                <a:lnTo>
                  <a:pt x="1537240" y="1538764"/>
                </a:lnTo>
                <a:lnTo>
                  <a:pt x="1546574" y="1529429"/>
                </a:lnTo>
                <a:lnTo>
                  <a:pt x="1546574" y="1520095"/>
                </a:lnTo>
                <a:lnTo>
                  <a:pt x="1555909" y="1515428"/>
                </a:lnTo>
                <a:lnTo>
                  <a:pt x="1555909" y="1510760"/>
                </a:lnTo>
                <a:lnTo>
                  <a:pt x="1555909" y="1506093"/>
                </a:lnTo>
                <a:lnTo>
                  <a:pt x="1546574" y="1496759"/>
                </a:lnTo>
                <a:lnTo>
                  <a:pt x="1546574" y="1492091"/>
                </a:lnTo>
                <a:lnTo>
                  <a:pt x="1551242" y="1492091"/>
                </a:lnTo>
                <a:lnTo>
                  <a:pt x="1555909" y="1492091"/>
                </a:lnTo>
                <a:lnTo>
                  <a:pt x="1560576" y="1501426"/>
                </a:lnTo>
                <a:lnTo>
                  <a:pt x="1569911" y="1506093"/>
                </a:lnTo>
                <a:lnTo>
                  <a:pt x="1574578" y="1510760"/>
                </a:lnTo>
                <a:lnTo>
                  <a:pt x="1579245" y="1510760"/>
                </a:lnTo>
                <a:lnTo>
                  <a:pt x="1579245" y="1515428"/>
                </a:lnTo>
                <a:lnTo>
                  <a:pt x="1583912" y="1520095"/>
                </a:lnTo>
                <a:lnTo>
                  <a:pt x="1583912" y="1515428"/>
                </a:lnTo>
                <a:lnTo>
                  <a:pt x="1588580" y="1505998"/>
                </a:lnTo>
                <a:lnTo>
                  <a:pt x="1588580" y="1501331"/>
                </a:lnTo>
                <a:lnTo>
                  <a:pt x="1593247" y="1501331"/>
                </a:lnTo>
                <a:lnTo>
                  <a:pt x="1593247" y="1496663"/>
                </a:lnTo>
                <a:lnTo>
                  <a:pt x="1593247" y="1491996"/>
                </a:lnTo>
                <a:lnTo>
                  <a:pt x="1602581" y="1487329"/>
                </a:lnTo>
                <a:lnTo>
                  <a:pt x="1607249" y="1482662"/>
                </a:lnTo>
                <a:lnTo>
                  <a:pt x="1602581" y="1482662"/>
                </a:lnTo>
                <a:lnTo>
                  <a:pt x="1597914" y="1482662"/>
                </a:lnTo>
                <a:lnTo>
                  <a:pt x="1602581" y="1477994"/>
                </a:lnTo>
                <a:lnTo>
                  <a:pt x="1607249" y="1473327"/>
                </a:lnTo>
                <a:lnTo>
                  <a:pt x="1611916" y="1473327"/>
                </a:lnTo>
                <a:lnTo>
                  <a:pt x="1616583" y="1477994"/>
                </a:lnTo>
                <a:lnTo>
                  <a:pt x="1616583" y="1482662"/>
                </a:lnTo>
                <a:lnTo>
                  <a:pt x="1616583" y="1491996"/>
                </a:lnTo>
                <a:lnTo>
                  <a:pt x="1621250" y="1491996"/>
                </a:lnTo>
                <a:lnTo>
                  <a:pt x="1621250" y="1491996"/>
                </a:lnTo>
                <a:lnTo>
                  <a:pt x="1621250" y="1501331"/>
                </a:lnTo>
                <a:lnTo>
                  <a:pt x="1616583" y="1510665"/>
                </a:lnTo>
                <a:lnTo>
                  <a:pt x="1611916" y="1515332"/>
                </a:lnTo>
                <a:lnTo>
                  <a:pt x="1611916" y="1520000"/>
                </a:lnTo>
                <a:lnTo>
                  <a:pt x="1607249" y="1520000"/>
                </a:lnTo>
                <a:lnTo>
                  <a:pt x="1593152" y="1520000"/>
                </a:lnTo>
                <a:lnTo>
                  <a:pt x="1593152" y="1520000"/>
                </a:lnTo>
                <a:lnTo>
                  <a:pt x="1593152" y="1524667"/>
                </a:lnTo>
                <a:lnTo>
                  <a:pt x="1597819" y="1534001"/>
                </a:lnTo>
                <a:lnTo>
                  <a:pt x="1597819" y="1538668"/>
                </a:lnTo>
                <a:lnTo>
                  <a:pt x="1597819" y="1538668"/>
                </a:lnTo>
                <a:lnTo>
                  <a:pt x="1602486" y="1529334"/>
                </a:lnTo>
                <a:lnTo>
                  <a:pt x="1602486" y="1524667"/>
                </a:lnTo>
                <a:lnTo>
                  <a:pt x="1607153" y="1524667"/>
                </a:lnTo>
                <a:lnTo>
                  <a:pt x="1611821" y="1520000"/>
                </a:lnTo>
                <a:lnTo>
                  <a:pt x="1621155" y="1515332"/>
                </a:lnTo>
                <a:lnTo>
                  <a:pt x="1625822" y="1510665"/>
                </a:lnTo>
                <a:lnTo>
                  <a:pt x="1625822" y="1505998"/>
                </a:lnTo>
                <a:lnTo>
                  <a:pt x="1630489" y="1505998"/>
                </a:lnTo>
                <a:lnTo>
                  <a:pt x="1630489" y="1510665"/>
                </a:lnTo>
                <a:lnTo>
                  <a:pt x="1635157" y="1510665"/>
                </a:lnTo>
                <a:lnTo>
                  <a:pt x="1639824" y="1510665"/>
                </a:lnTo>
                <a:lnTo>
                  <a:pt x="1639824" y="1505998"/>
                </a:lnTo>
                <a:lnTo>
                  <a:pt x="1635157" y="1501331"/>
                </a:lnTo>
                <a:lnTo>
                  <a:pt x="1639824" y="1487234"/>
                </a:lnTo>
                <a:lnTo>
                  <a:pt x="1644491" y="1463802"/>
                </a:lnTo>
                <a:lnTo>
                  <a:pt x="1644491" y="1445038"/>
                </a:lnTo>
                <a:lnTo>
                  <a:pt x="1649159" y="1426274"/>
                </a:lnTo>
                <a:lnTo>
                  <a:pt x="1653826" y="1416939"/>
                </a:lnTo>
                <a:lnTo>
                  <a:pt x="1653826" y="1416939"/>
                </a:lnTo>
                <a:lnTo>
                  <a:pt x="1658493" y="1431036"/>
                </a:lnTo>
                <a:lnTo>
                  <a:pt x="1658493" y="1445133"/>
                </a:lnTo>
                <a:lnTo>
                  <a:pt x="1663160" y="1426369"/>
                </a:lnTo>
                <a:lnTo>
                  <a:pt x="1663160" y="1417034"/>
                </a:lnTo>
                <a:lnTo>
                  <a:pt x="1667828" y="1407605"/>
                </a:lnTo>
                <a:lnTo>
                  <a:pt x="1672495" y="1402937"/>
                </a:lnTo>
                <a:lnTo>
                  <a:pt x="1677162" y="1402937"/>
                </a:lnTo>
                <a:lnTo>
                  <a:pt x="1677162" y="1402937"/>
                </a:lnTo>
                <a:lnTo>
                  <a:pt x="1667828" y="1393603"/>
                </a:lnTo>
                <a:lnTo>
                  <a:pt x="1663160" y="1388936"/>
                </a:lnTo>
                <a:lnTo>
                  <a:pt x="1667828" y="1388936"/>
                </a:lnTo>
                <a:lnTo>
                  <a:pt x="1672495" y="1393603"/>
                </a:lnTo>
                <a:lnTo>
                  <a:pt x="1686592" y="1398270"/>
                </a:lnTo>
                <a:lnTo>
                  <a:pt x="1686592" y="1412367"/>
                </a:lnTo>
                <a:lnTo>
                  <a:pt x="1691259" y="1412367"/>
                </a:lnTo>
                <a:lnTo>
                  <a:pt x="1700593" y="1407700"/>
                </a:lnTo>
                <a:lnTo>
                  <a:pt x="1705261" y="1403033"/>
                </a:lnTo>
                <a:lnTo>
                  <a:pt x="1709928" y="1403033"/>
                </a:lnTo>
                <a:lnTo>
                  <a:pt x="1705261" y="1407700"/>
                </a:lnTo>
                <a:lnTo>
                  <a:pt x="1700593" y="1412367"/>
                </a:lnTo>
                <a:lnTo>
                  <a:pt x="1691259" y="1421797"/>
                </a:lnTo>
                <a:lnTo>
                  <a:pt x="1686592" y="1426464"/>
                </a:lnTo>
                <a:lnTo>
                  <a:pt x="1681925" y="1426464"/>
                </a:lnTo>
                <a:lnTo>
                  <a:pt x="1681925" y="1431131"/>
                </a:lnTo>
                <a:lnTo>
                  <a:pt x="1686592" y="1435799"/>
                </a:lnTo>
                <a:lnTo>
                  <a:pt x="1681925" y="1435799"/>
                </a:lnTo>
                <a:lnTo>
                  <a:pt x="1677257" y="1431131"/>
                </a:lnTo>
                <a:lnTo>
                  <a:pt x="1677257" y="1421797"/>
                </a:lnTo>
                <a:lnTo>
                  <a:pt x="1672590" y="1417130"/>
                </a:lnTo>
                <a:lnTo>
                  <a:pt x="1672590" y="1417130"/>
                </a:lnTo>
                <a:lnTo>
                  <a:pt x="1672590" y="1431227"/>
                </a:lnTo>
                <a:lnTo>
                  <a:pt x="1667923" y="1449991"/>
                </a:lnTo>
                <a:lnTo>
                  <a:pt x="1667923" y="1459325"/>
                </a:lnTo>
                <a:lnTo>
                  <a:pt x="1667923" y="1459325"/>
                </a:lnTo>
                <a:lnTo>
                  <a:pt x="1677257" y="1459325"/>
                </a:lnTo>
                <a:lnTo>
                  <a:pt x="1686592" y="1459325"/>
                </a:lnTo>
                <a:lnTo>
                  <a:pt x="1691259" y="1459325"/>
                </a:lnTo>
                <a:lnTo>
                  <a:pt x="1695926" y="1468660"/>
                </a:lnTo>
                <a:lnTo>
                  <a:pt x="1691259" y="1473327"/>
                </a:lnTo>
                <a:lnTo>
                  <a:pt x="1700593" y="1473327"/>
                </a:lnTo>
                <a:lnTo>
                  <a:pt x="1709928" y="1463993"/>
                </a:lnTo>
                <a:lnTo>
                  <a:pt x="1709928" y="1445228"/>
                </a:lnTo>
                <a:lnTo>
                  <a:pt x="1709928" y="1440561"/>
                </a:lnTo>
                <a:lnTo>
                  <a:pt x="1719263" y="1445228"/>
                </a:lnTo>
                <a:lnTo>
                  <a:pt x="1723930" y="1454658"/>
                </a:lnTo>
                <a:lnTo>
                  <a:pt x="1723930" y="1468755"/>
                </a:lnTo>
                <a:lnTo>
                  <a:pt x="1719263" y="1492187"/>
                </a:lnTo>
                <a:lnTo>
                  <a:pt x="1709928" y="1525048"/>
                </a:lnTo>
                <a:lnTo>
                  <a:pt x="1709928" y="1534382"/>
                </a:lnTo>
                <a:lnTo>
                  <a:pt x="1705261" y="1543717"/>
                </a:lnTo>
                <a:lnTo>
                  <a:pt x="1709928" y="1562481"/>
                </a:lnTo>
                <a:lnTo>
                  <a:pt x="1714595" y="1567148"/>
                </a:lnTo>
                <a:lnTo>
                  <a:pt x="1719263" y="1567148"/>
                </a:lnTo>
                <a:lnTo>
                  <a:pt x="1719263" y="1567148"/>
                </a:lnTo>
                <a:lnTo>
                  <a:pt x="1719263" y="1557814"/>
                </a:lnTo>
                <a:lnTo>
                  <a:pt x="1723930" y="1557814"/>
                </a:lnTo>
                <a:lnTo>
                  <a:pt x="1728597" y="1557814"/>
                </a:lnTo>
                <a:lnTo>
                  <a:pt x="1737932" y="1562481"/>
                </a:lnTo>
                <a:lnTo>
                  <a:pt x="1737932" y="1557814"/>
                </a:lnTo>
                <a:lnTo>
                  <a:pt x="1733264" y="1548479"/>
                </a:lnTo>
                <a:lnTo>
                  <a:pt x="1728597" y="1543812"/>
                </a:lnTo>
                <a:lnTo>
                  <a:pt x="1733264" y="1534478"/>
                </a:lnTo>
                <a:lnTo>
                  <a:pt x="1733264" y="1529810"/>
                </a:lnTo>
                <a:lnTo>
                  <a:pt x="1737932" y="1534478"/>
                </a:lnTo>
                <a:lnTo>
                  <a:pt x="1742599" y="1539145"/>
                </a:lnTo>
                <a:lnTo>
                  <a:pt x="1747266" y="1529810"/>
                </a:lnTo>
                <a:lnTo>
                  <a:pt x="1751933" y="1520476"/>
                </a:lnTo>
                <a:lnTo>
                  <a:pt x="1756601" y="1506379"/>
                </a:lnTo>
                <a:lnTo>
                  <a:pt x="1761268" y="1497044"/>
                </a:lnTo>
                <a:lnTo>
                  <a:pt x="1765935" y="1492377"/>
                </a:lnTo>
                <a:lnTo>
                  <a:pt x="1765935" y="1497044"/>
                </a:lnTo>
                <a:lnTo>
                  <a:pt x="1761268" y="1506379"/>
                </a:lnTo>
                <a:lnTo>
                  <a:pt x="1761268" y="1520476"/>
                </a:lnTo>
                <a:lnTo>
                  <a:pt x="1756601" y="1529810"/>
                </a:lnTo>
                <a:lnTo>
                  <a:pt x="1756601" y="1534478"/>
                </a:lnTo>
                <a:lnTo>
                  <a:pt x="1761268" y="1529810"/>
                </a:lnTo>
                <a:lnTo>
                  <a:pt x="1765935" y="1525143"/>
                </a:lnTo>
                <a:lnTo>
                  <a:pt x="1765935" y="1520476"/>
                </a:lnTo>
                <a:lnTo>
                  <a:pt x="1765935" y="1515809"/>
                </a:lnTo>
                <a:lnTo>
                  <a:pt x="1770602" y="1506379"/>
                </a:lnTo>
                <a:lnTo>
                  <a:pt x="1779937" y="1497044"/>
                </a:lnTo>
                <a:lnTo>
                  <a:pt x="1784604" y="1487710"/>
                </a:lnTo>
                <a:lnTo>
                  <a:pt x="1784604" y="1478280"/>
                </a:lnTo>
                <a:lnTo>
                  <a:pt x="1775270" y="1478280"/>
                </a:lnTo>
                <a:lnTo>
                  <a:pt x="1775270" y="1482947"/>
                </a:lnTo>
                <a:lnTo>
                  <a:pt x="1770602" y="1487614"/>
                </a:lnTo>
                <a:lnTo>
                  <a:pt x="1765935" y="1482947"/>
                </a:lnTo>
                <a:lnTo>
                  <a:pt x="1770602" y="1473518"/>
                </a:lnTo>
                <a:lnTo>
                  <a:pt x="1775270" y="1464183"/>
                </a:lnTo>
                <a:lnTo>
                  <a:pt x="1779937" y="1454849"/>
                </a:lnTo>
                <a:lnTo>
                  <a:pt x="1784604" y="1450181"/>
                </a:lnTo>
                <a:lnTo>
                  <a:pt x="1789271" y="1445514"/>
                </a:lnTo>
                <a:lnTo>
                  <a:pt x="1789271" y="1440847"/>
                </a:lnTo>
                <a:lnTo>
                  <a:pt x="1784604" y="1440847"/>
                </a:lnTo>
                <a:lnTo>
                  <a:pt x="1779937" y="1436180"/>
                </a:lnTo>
                <a:lnTo>
                  <a:pt x="1775270" y="1431512"/>
                </a:lnTo>
                <a:lnTo>
                  <a:pt x="1770602" y="1426845"/>
                </a:lnTo>
                <a:lnTo>
                  <a:pt x="1765935" y="1426845"/>
                </a:lnTo>
                <a:lnTo>
                  <a:pt x="1761268" y="1422178"/>
                </a:lnTo>
                <a:lnTo>
                  <a:pt x="1756601" y="1417511"/>
                </a:lnTo>
                <a:lnTo>
                  <a:pt x="1761268" y="1412843"/>
                </a:lnTo>
                <a:lnTo>
                  <a:pt x="1765935" y="1412843"/>
                </a:lnTo>
                <a:lnTo>
                  <a:pt x="1770602" y="1412843"/>
                </a:lnTo>
                <a:lnTo>
                  <a:pt x="1770602" y="1412843"/>
                </a:lnTo>
                <a:lnTo>
                  <a:pt x="1775270" y="1408176"/>
                </a:lnTo>
                <a:lnTo>
                  <a:pt x="1779937" y="1408176"/>
                </a:lnTo>
                <a:lnTo>
                  <a:pt x="1784604" y="1412843"/>
                </a:lnTo>
                <a:lnTo>
                  <a:pt x="1784604" y="1417511"/>
                </a:lnTo>
                <a:lnTo>
                  <a:pt x="1784604" y="1417511"/>
                </a:lnTo>
                <a:lnTo>
                  <a:pt x="1789271" y="1412843"/>
                </a:lnTo>
                <a:lnTo>
                  <a:pt x="1784604" y="1408176"/>
                </a:lnTo>
                <a:lnTo>
                  <a:pt x="1775270" y="1403509"/>
                </a:lnTo>
                <a:lnTo>
                  <a:pt x="1770602" y="1403509"/>
                </a:lnTo>
                <a:lnTo>
                  <a:pt x="1761268" y="1408176"/>
                </a:lnTo>
                <a:lnTo>
                  <a:pt x="1742504" y="1408176"/>
                </a:lnTo>
                <a:lnTo>
                  <a:pt x="1723739" y="1403509"/>
                </a:lnTo>
                <a:lnTo>
                  <a:pt x="1709642" y="1398842"/>
                </a:lnTo>
                <a:lnTo>
                  <a:pt x="1704975" y="1394174"/>
                </a:lnTo>
                <a:lnTo>
                  <a:pt x="1700308" y="1394174"/>
                </a:lnTo>
                <a:lnTo>
                  <a:pt x="1700308" y="1398842"/>
                </a:lnTo>
                <a:lnTo>
                  <a:pt x="1695641" y="1403509"/>
                </a:lnTo>
                <a:lnTo>
                  <a:pt x="1690973" y="1403509"/>
                </a:lnTo>
                <a:lnTo>
                  <a:pt x="1690973" y="1398842"/>
                </a:lnTo>
                <a:lnTo>
                  <a:pt x="1690973" y="1394174"/>
                </a:lnTo>
                <a:lnTo>
                  <a:pt x="1690973" y="1394174"/>
                </a:lnTo>
                <a:lnTo>
                  <a:pt x="1686306" y="1389507"/>
                </a:lnTo>
                <a:lnTo>
                  <a:pt x="1672209" y="1384840"/>
                </a:lnTo>
                <a:lnTo>
                  <a:pt x="1662875" y="1380173"/>
                </a:lnTo>
                <a:lnTo>
                  <a:pt x="1653540" y="1375505"/>
                </a:lnTo>
                <a:lnTo>
                  <a:pt x="1644206" y="1370838"/>
                </a:lnTo>
                <a:lnTo>
                  <a:pt x="1634871" y="1375505"/>
                </a:lnTo>
                <a:lnTo>
                  <a:pt x="1620774" y="1380173"/>
                </a:lnTo>
                <a:lnTo>
                  <a:pt x="1616107" y="1380173"/>
                </a:lnTo>
                <a:lnTo>
                  <a:pt x="1602010" y="1384840"/>
                </a:lnTo>
                <a:lnTo>
                  <a:pt x="1583246" y="1398937"/>
                </a:lnTo>
                <a:lnTo>
                  <a:pt x="1564481" y="1408271"/>
                </a:lnTo>
                <a:lnTo>
                  <a:pt x="1555147" y="1412939"/>
                </a:lnTo>
                <a:lnTo>
                  <a:pt x="1550480" y="1417606"/>
                </a:lnTo>
                <a:lnTo>
                  <a:pt x="1545812" y="1417606"/>
                </a:lnTo>
                <a:lnTo>
                  <a:pt x="1541145" y="1422273"/>
                </a:lnTo>
                <a:lnTo>
                  <a:pt x="1531811" y="1431608"/>
                </a:lnTo>
                <a:lnTo>
                  <a:pt x="1522476" y="1440942"/>
                </a:lnTo>
                <a:lnTo>
                  <a:pt x="1517809" y="1445609"/>
                </a:lnTo>
                <a:lnTo>
                  <a:pt x="1513142" y="1455039"/>
                </a:lnTo>
                <a:lnTo>
                  <a:pt x="1508474" y="1450372"/>
                </a:lnTo>
                <a:lnTo>
                  <a:pt x="1499140" y="1445705"/>
                </a:lnTo>
                <a:lnTo>
                  <a:pt x="1489805" y="1445705"/>
                </a:lnTo>
                <a:lnTo>
                  <a:pt x="1475708" y="1450372"/>
                </a:lnTo>
                <a:lnTo>
                  <a:pt x="1466374" y="1455039"/>
                </a:lnTo>
                <a:lnTo>
                  <a:pt x="1447610" y="1473803"/>
                </a:lnTo>
                <a:lnTo>
                  <a:pt x="1433513" y="1473803"/>
                </a:lnTo>
                <a:lnTo>
                  <a:pt x="1428845" y="1473803"/>
                </a:lnTo>
                <a:lnTo>
                  <a:pt x="1424178" y="1478471"/>
                </a:lnTo>
                <a:lnTo>
                  <a:pt x="1419511" y="1483138"/>
                </a:lnTo>
                <a:lnTo>
                  <a:pt x="1414843" y="1483138"/>
                </a:lnTo>
                <a:lnTo>
                  <a:pt x="1414843" y="1487805"/>
                </a:lnTo>
                <a:lnTo>
                  <a:pt x="1414843" y="1492472"/>
                </a:lnTo>
                <a:lnTo>
                  <a:pt x="1410176" y="1497139"/>
                </a:lnTo>
                <a:lnTo>
                  <a:pt x="1405509" y="1501807"/>
                </a:lnTo>
                <a:lnTo>
                  <a:pt x="1410176" y="1501807"/>
                </a:lnTo>
                <a:lnTo>
                  <a:pt x="1414843" y="1501807"/>
                </a:lnTo>
                <a:lnTo>
                  <a:pt x="1424178" y="1497139"/>
                </a:lnTo>
                <a:lnTo>
                  <a:pt x="1428845" y="1501807"/>
                </a:lnTo>
                <a:lnTo>
                  <a:pt x="1424178" y="1506474"/>
                </a:lnTo>
                <a:lnTo>
                  <a:pt x="1419511" y="1506474"/>
                </a:lnTo>
                <a:lnTo>
                  <a:pt x="1410176" y="1511141"/>
                </a:lnTo>
                <a:lnTo>
                  <a:pt x="1410176" y="1515809"/>
                </a:lnTo>
                <a:lnTo>
                  <a:pt x="1410176" y="1515809"/>
                </a:lnTo>
                <a:lnTo>
                  <a:pt x="1419511" y="1515809"/>
                </a:lnTo>
                <a:lnTo>
                  <a:pt x="1433608" y="1511141"/>
                </a:lnTo>
                <a:lnTo>
                  <a:pt x="1433608" y="1511141"/>
                </a:lnTo>
                <a:lnTo>
                  <a:pt x="1433608" y="1515809"/>
                </a:lnTo>
                <a:lnTo>
                  <a:pt x="1428941" y="1525143"/>
                </a:lnTo>
                <a:lnTo>
                  <a:pt x="1433608" y="1525143"/>
                </a:lnTo>
                <a:lnTo>
                  <a:pt x="1433608" y="1529810"/>
                </a:lnTo>
                <a:lnTo>
                  <a:pt x="1428941" y="1539145"/>
                </a:lnTo>
                <a:lnTo>
                  <a:pt x="1424273" y="1548575"/>
                </a:lnTo>
                <a:lnTo>
                  <a:pt x="1414939" y="1553242"/>
                </a:lnTo>
                <a:lnTo>
                  <a:pt x="1410272" y="1553242"/>
                </a:lnTo>
                <a:lnTo>
                  <a:pt x="1410272" y="1548575"/>
                </a:lnTo>
                <a:lnTo>
                  <a:pt x="1414939" y="1543907"/>
                </a:lnTo>
                <a:lnTo>
                  <a:pt x="1419606" y="1529810"/>
                </a:lnTo>
                <a:lnTo>
                  <a:pt x="1419606" y="1529810"/>
                </a:lnTo>
                <a:lnTo>
                  <a:pt x="1410272" y="1520476"/>
                </a:lnTo>
                <a:lnTo>
                  <a:pt x="1400937" y="1520476"/>
                </a:lnTo>
                <a:lnTo>
                  <a:pt x="1391603" y="1520476"/>
                </a:lnTo>
                <a:lnTo>
                  <a:pt x="1386935" y="1520476"/>
                </a:lnTo>
                <a:lnTo>
                  <a:pt x="1386935" y="1515809"/>
                </a:lnTo>
                <a:lnTo>
                  <a:pt x="1391603" y="1511141"/>
                </a:lnTo>
                <a:lnTo>
                  <a:pt x="1396270" y="1506474"/>
                </a:lnTo>
                <a:lnTo>
                  <a:pt x="1400937" y="1506474"/>
                </a:lnTo>
                <a:lnTo>
                  <a:pt x="1391603" y="1497139"/>
                </a:lnTo>
                <a:lnTo>
                  <a:pt x="1386935" y="1492472"/>
                </a:lnTo>
                <a:lnTo>
                  <a:pt x="1377601" y="1497139"/>
                </a:lnTo>
                <a:lnTo>
                  <a:pt x="1372934" y="1497139"/>
                </a:lnTo>
                <a:lnTo>
                  <a:pt x="1368266" y="1497139"/>
                </a:lnTo>
                <a:lnTo>
                  <a:pt x="1368266" y="1492472"/>
                </a:lnTo>
                <a:lnTo>
                  <a:pt x="1358932" y="1497139"/>
                </a:lnTo>
                <a:lnTo>
                  <a:pt x="1344835" y="1506474"/>
                </a:lnTo>
                <a:lnTo>
                  <a:pt x="1326071" y="1515904"/>
                </a:lnTo>
                <a:lnTo>
                  <a:pt x="1307306" y="1530001"/>
                </a:lnTo>
                <a:lnTo>
                  <a:pt x="1297972" y="1539335"/>
                </a:lnTo>
                <a:lnTo>
                  <a:pt x="1288637" y="1548765"/>
                </a:lnTo>
                <a:lnTo>
                  <a:pt x="1283970" y="1553432"/>
                </a:lnTo>
                <a:lnTo>
                  <a:pt x="1279303" y="1558100"/>
                </a:lnTo>
                <a:lnTo>
                  <a:pt x="1274636" y="1567434"/>
                </a:lnTo>
                <a:lnTo>
                  <a:pt x="1269968" y="1581531"/>
                </a:lnTo>
                <a:lnTo>
                  <a:pt x="1260634" y="1600295"/>
                </a:lnTo>
                <a:lnTo>
                  <a:pt x="1255967" y="1609630"/>
                </a:lnTo>
                <a:lnTo>
                  <a:pt x="1255967" y="1614297"/>
                </a:lnTo>
                <a:lnTo>
                  <a:pt x="1251299" y="1614297"/>
                </a:lnTo>
                <a:lnTo>
                  <a:pt x="1246632" y="1618964"/>
                </a:lnTo>
                <a:lnTo>
                  <a:pt x="1246632" y="1623632"/>
                </a:lnTo>
                <a:lnTo>
                  <a:pt x="1241965" y="1628299"/>
                </a:lnTo>
                <a:lnTo>
                  <a:pt x="1237298" y="1637633"/>
                </a:lnTo>
                <a:lnTo>
                  <a:pt x="1227963" y="1647063"/>
                </a:lnTo>
                <a:lnTo>
                  <a:pt x="1223296" y="1651730"/>
                </a:lnTo>
                <a:lnTo>
                  <a:pt x="1218629" y="1661065"/>
                </a:lnTo>
                <a:lnTo>
                  <a:pt x="1213961" y="1670399"/>
                </a:lnTo>
                <a:lnTo>
                  <a:pt x="1209294" y="1670399"/>
                </a:lnTo>
                <a:lnTo>
                  <a:pt x="1209294" y="1670399"/>
                </a:lnTo>
                <a:lnTo>
                  <a:pt x="1209294" y="1661065"/>
                </a:lnTo>
                <a:lnTo>
                  <a:pt x="1223391" y="1623536"/>
                </a:lnTo>
                <a:lnTo>
                  <a:pt x="1228058" y="1609439"/>
                </a:lnTo>
                <a:lnTo>
                  <a:pt x="1232726" y="1604772"/>
                </a:lnTo>
                <a:lnTo>
                  <a:pt x="1237393" y="1604772"/>
                </a:lnTo>
                <a:lnTo>
                  <a:pt x="1237393" y="1595438"/>
                </a:lnTo>
                <a:lnTo>
                  <a:pt x="1237393" y="1590770"/>
                </a:lnTo>
                <a:lnTo>
                  <a:pt x="1242060" y="1586103"/>
                </a:lnTo>
                <a:lnTo>
                  <a:pt x="1246727" y="1581436"/>
                </a:lnTo>
                <a:lnTo>
                  <a:pt x="1246727" y="1572101"/>
                </a:lnTo>
                <a:lnTo>
                  <a:pt x="1251395" y="1567434"/>
                </a:lnTo>
                <a:lnTo>
                  <a:pt x="1256062" y="1558100"/>
                </a:lnTo>
                <a:lnTo>
                  <a:pt x="1260729" y="1548765"/>
                </a:lnTo>
                <a:lnTo>
                  <a:pt x="1260729" y="1544098"/>
                </a:lnTo>
                <a:lnTo>
                  <a:pt x="1256062" y="1544098"/>
                </a:lnTo>
                <a:lnTo>
                  <a:pt x="1246727" y="1548765"/>
                </a:lnTo>
                <a:lnTo>
                  <a:pt x="1227963" y="1567529"/>
                </a:lnTo>
                <a:lnTo>
                  <a:pt x="1204532" y="1586293"/>
                </a:lnTo>
                <a:lnTo>
                  <a:pt x="1195197" y="1595628"/>
                </a:lnTo>
                <a:lnTo>
                  <a:pt x="1195197" y="1595628"/>
                </a:lnTo>
                <a:lnTo>
                  <a:pt x="1190530" y="1595628"/>
                </a:lnTo>
                <a:lnTo>
                  <a:pt x="1190530" y="1586293"/>
                </a:lnTo>
                <a:lnTo>
                  <a:pt x="1195197" y="1576864"/>
                </a:lnTo>
                <a:lnTo>
                  <a:pt x="1204532" y="1562767"/>
                </a:lnTo>
                <a:lnTo>
                  <a:pt x="1232630" y="1539335"/>
                </a:lnTo>
                <a:lnTo>
                  <a:pt x="1241965" y="1534668"/>
                </a:lnTo>
                <a:lnTo>
                  <a:pt x="1246632" y="1530001"/>
                </a:lnTo>
                <a:lnTo>
                  <a:pt x="1251299" y="1525334"/>
                </a:lnTo>
                <a:lnTo>
                  <a:pt x="1265396" y="1525334"/>
                </a:lnTo>
                <a:lnTo>
                  <a:pt x="1274731" y="1525334"/>
                </a:lnTo>
                <a:lnTo>
                  <a:pt x="1279398" y="1525334"/>
                </a:lnTo>
                <a:lnTo>
                  <a:pt x="1284065" y="1515999"/>
                </a:lnTo>
                <a:lnTo>
                  <a:pt x="1288733" y="1506569"/>
                </a:lnTo>
                <a:lnTo>
                  <a:pt x="1302830" y="1497235"/>
                </a:lnTo>
                <a:lnTo>
                  <a:pt x="1321594" y="1492568"/>
                </a:lnTo>
                <a:lnTo>
                  <a:pt x="1335691" y="1487900"/>
                </a:lnTo>
                <a:lnTo>
                  <a:pt x="1340358" y="1492568"/>
                </a:lnTo>
                <a:lnTo>
                  <a:pt x="1340358" y="1487900"/>
                </a:lnTo>
                <a:lnTo>
                  <a:pt x="1345025" y="1478471"/>
                </a:lnTo>
                <a:lnTo>
                  <a:pt x="1359122" y="1464374"/>
                </a:lnTo>
                <a:lnTo>
                  <a:pt x="1377887" y="1455039"/>
                </a:lnTo>
                <a:lnTo>
                  <a:pt x="1391984" y="1450372"/>
                </a:lnTo>
                <a:lnTo>
                  <a:pt x="1396651" y="1445705"/>
                </a:lnTo>
                <a:lnTo>
                  <a:pt x="1410748" y="1436370"/>
                </a:lnTo>
                <a:lnTo>
                  <a:pt x="1434179" y="1427036"/>
                </a:lnTo>
                <a:lnTo>
                  <a:pt x="1462278" y="1412939"/>
                </a:lnTo>
                <a:lnTo>
                  <a:pt x="1471613" y="1408271"/>
                </a:lnTo>
                <a:lnTo>
                  <a:pt x="1466945" y="1403604"/>
                </a:lnTo>
                <a:lnTo>
                  <a:pt x="1457611" y="1394270"/>
                </a:lnTo>
                <a:lnTo>
                  <a:pt x="1462278" y="1384935"/>
                </a:lnTo>
                <a:lnTo>
                  <a:pt x="1466945" y="1380268"/>
                </a:lnTo>
                <a:lnTo>
                  <a:pt x="1466945" y="1370933"/>
                </a:lnTo>
                <a:lnTo>
                  <a:pt x="1471613" y="1356836"/>
                </a:lnTo>
                <a:lnTo>
                  <a:pt x="1476280" y="1347407"/>
                </a:lnTo>
                <a:lnTo>
                  <a:pt x="1471613" y="1342739"/>
                </a:lnTo>
                <a:lnTo>
                  <a:pt x="1471613" y="1333405"/>
                </a:lnTo>
                <a:lnTo>
                  <a:pt x="1480947" y="1342739"/>
                </a:lnTo>
                <a:lnTo>
                  <a:pt x="1485614" y="1352169"/>
                </a:lnTo>
                <a:lnTo>
                  <a:pt x="1480947" y="1366266"/>
                </a:lnTo>
                <a:lnTo>
                  <a:pt x="1480947" y="1375601"/>
                </a:lnTo>
                <a:lnTo>
                  <a:pt x="1485614" y="1385030"/>
                </a:lnTo>
                <a:lnTo>
                  <a:pt x="1490282" y="1394365"/>
                </a:lnTo>
                <a:lnTo>
                  <a:pt x="1485614" y="1399032"/>
                </a:lnTo>
                <a:lnTo>
                  <a:pt x="1480947" y="1403699"/>
                </a:lnTo>
                <a:lnTo>
                  <a:pt x="1480947" y="1408367"/>
                </a:lnTo>
                <a:lnTo>
                  <a:pt x="1490377" y="1403699"/>
                </a:lnTo>
                <a:lnTo>
                  <a:pt x="1499711" y="1399032"/>
                </a:lnTo>
                <a:lnTo>
                  <a:pt x="1504379" y="1394365"/>
                </a:lnTo>
                <a:lnTo>
                  <a:pt x="1509046" y="1394365"/>
                </a:lnTo>
                <a:lnTo>
                  <a:pt x="1509046" y="1389698"/>
                </a:lnTo>
                <a:lnTo>
                  <a:pt x="1513713" y="1380268"/>
                </a:lnTo>
                <a:lnTo>
                  <a:pt x="1523048" y="1370933"/>
                </a:lnTo>
                <a:lnTo>
                  <a:pt x="1523048" y="1352169"/>
                </a:lnTo>
                <a:lnTo>
                  <a:pt x="1527715" y="1338072"/>
                </a:lnTo>
                <a:lnTo>
                  <a:pt x="1532382" y="1328738"/>
                </a:lnTo>
                <a:lnTo>
                  <a:pt x="1537049" y="1324070"/>
                </a:lnTo>
                <a:lnTo>
                  <a:pt x="1537049" y="1324070"/>
                </a:lnTo>
                <a:lnTo>
                  <a:pt x="1527715" y="1319403"/>
                </a:lnTo>
                <a:lnTo>
                  <a:pt x="1537049" y="1314736"/>
                </a:lnTo>
                <a:lnTo>
                  <a:pt x="1541717" y="1314736"/>
                </a:lnTo>
                <a:lnTo>
                  <a:pt x="1541717" y="1319403"/>
                </a:lnTo>
                <a:lnTo>
                  <a:pt x="1546384" y="1324070"/>
                </a:lnTo>
                <a:lnTo>
                  <a:pt x="1551051" y="1324070"/>
                </a:lnTo>
                <a:lnTo>
                  <a:pt x="1551051" y="1333405"/>
                </a:lnTo>
                <a:lnTo>
                  <a:pt x="1551051" y="1352169"/>
                </a:lnTo>
                <a:lnTo>
                  <a:pt x="1546384" y="1370933"/>
                </a:lnTo>
                <a:lnTo>
                  <a:pt x="1541717" y="1380268"/>
                </a:lnTo>
                <a:lnTo>
                  <a:pt x="1546384" y="1380268"/>
                </a:lnTo>
                <a:lnTo>
                  <a:pt x="1551051" y="1380268"/>
                </a:lnTo>
                <a:lnTo>
                  <a:pt x="1565148" y="1370933"/>
                </a:lnTo>
                <a:lnTo>
                  <a:pt x="1579245" y="1366266"/>
                </a:lnTo>
                <a:lnTo>
                  <a:pt x="1588580" y="1361599"/>
                </a:lnTo>
                <a:lnTo>
                  <a:pt x="1607344" y="1356932"/>
                </a:lnTo>
                <a:lnTo>
                  <a:pt x="1616678" y="1347502"/>
                </a:lnTo>
                <a:lnTo>
                  <a:pt x="1635443" y="1342835"/>
                </a:lnTo>
                <a:lnTo>
                  <a:pt x="1649539" y="1333500"/>
                </a:lnTo>
                <a:lnTo>
                  <a:pt x="1658874" y="1328833"/>
                </a:lnTo>
                <a:lnTo>
                  <a:pt x="1658874" y="1324166"/>
                </a:lnTo>
                <a:lnTo>
                  <a:pt x="1654207" y="1310068"/>
                </a:lnTo>
                <a:lnTo>
                  <a:pt x="1649539" y="1300734"/>
                </a:lnTo>
                <a:lnTo>
                  <a:pt x="1640205" y="1286637"/>
                </a:lnTo>
                <a:lnTo>
                  <a:pt x="1635538" y="1281970"/>
                </a:lnTo>
                <a:lnTo>
                  <a:pt x="1635538" y="1272635"/>
                </a:lnTo>
                <a:lnTo>
                  <a:pt x="1630871" y="1263206"/>
                </a:lnTo>
                <a:lnTo>
                  <a:pt x="1626203" y="1263206"/>
                </a:lnTo>
                <a:lnTo>
                  <a:pt x="1612106" y="1267873"/>
                </a:lnTo>
                <a:lnTo>
                  <a:pt x="1593342" y="1277207"/>
                </a:lnTo>
                <a:lnTo>
                  <a:pt x="1560576" y="1291304"/>
                </a:lnTo>
                <a:lnTo>
                  <a:pt x="1541812" y="1291304"/>
                </a:lnTo>
                <a:lnTo>
                  <a:pt x="1541812" y="1286637"/>
                </a:lnTo>
                <a:lnTo>
                  <a:pt x="1541812" y="1281970"/>
                </a:lnTo>
                <a:lnTo>
                  <a:pt x="1551146" y="1272635"/>
                </a:lnTo>
                <a:lnTo>
                  <a:pt x="1560576" y="1263206"/>
                </a:lnTo>
                <a:lnTo>
                  <a:pt x="1579340" y="1249109"/>
                </a:lnTo>
                <a:lnTo>
                  <a:pt x="1588675" y="1244441"/>
                </a:lnTo>
                <a:lnTo>
                  <a:pt x="1598009" y="1244441"/>
                </a:lnTo>
                <a:lnTo>
                  <a:pt x="1602677" y="1249109"/>
                </a:lnTo>
                <a:lnTo>
                  <a:pt x="1612011" y="1258538"/>
                </a:lnTo>
                <a:lnTo>
                  <a:pt x="1630775" y="1253871"/>
                </a:lnTo>
                <a:lnTo>
                  <a:pt x="1635443" y="1249204"/>
                </a:lnTo>
                <a:lnTo>
                  <a:pt x="1630775" y="1235107"/>
                </a:lnTo>
                <a:lnTo>
                  <a:pt x="1621441" y="1225677"/>
                </a:lnTo>
                <a:lnTo>
                  <a:pt x="1612106" y="1221010"/>
                </a:lnTo>
                <a:lnTo>
                  <a:pt x="1607439" y="1221010"/>
                </a:lnTo>
                <a:lnTo>
                  <a:pt x="1607439" y="1206913"/>
                </a:lnTo>
                <a:lnTo>
                  <a:pt x="1602772" y="1183481"/>
                </a:lnTo>
                <a:lnTo>
                  <a:pt x="1598105" y="1169384"/>
                </a:lnTo>
                <a:lnTo>
                  <a:pt x="1588770" y="1159955"/>
                </a:lnTo>
                <a:lnTo>
                  <a:pt x="1574673" y="1155287"/>
                </a:lnTo>
                <a:lnTo>
                  <a:pt x="1555909" y="1164717"/>
                </a:lnTo>
                <a:lnTo>
                  <a:pt x="1537145" y="1174052"/>
                </a:lnTo>
                <a:lnTo>
                  <a:pt x="1523048" y="1188149"/>
                </a:lnTo>
                <a:lnTo>
                  <a:pt x="1523048" y="1202246"/>
                </a:lnTo>
                <a:lnTo>
                  <a:pt x="1523048" y="1206913"/>
                </a:lnTo>
                <a:lnTo>
                  <a:pt x="1523048" y="1202246"/>
                </a:lnTo>
                <a:lnTo>
                  <a:pt x="1513713" y="1206913"/>
                </a:lnTo>
                <a:lnTo>
                  <a:pt x="1504379" y="1221010"/>
                </a:lnTo>
                <a:lnTo>
                  <a:pt x="1495044" y="1230344"/>
                </a:lnTo>
                <a:lnTo>
                  <a:pt x="1490377" y="1244441"/>
                </a:lnTo>
                <a:lnTo>
                  <a:pt x="1485710" y="1249109"/>
                </a:lnTo>
                <a:lnTo>
                  <a:pt x="1481042" y="1253776"/>
                </a:lnTo>
                <a:lnTo>
                  <a:pt x="1476375" y="1258443"/>
                </a:lnTo>
                <a:lnTo>
                  <a:pt x="1471708" y="1267778"/>
                </a:lnTo>
                <a:lnTo>
                  <a:pt x="1467041" y="1272445"/>
                </a:lnTo>
                <a:lnTo>
                  <a:pt x="1462373" y="1277112"/>
                </a:lnTo>
                <a:lnTo>
                  <a:pt x="1457706" y="1277112"/>
                </a:lnTo>
                <a:lnTo>
                  <a:pt x="1457706" y="1286542"/>
                </a:lnTo>
                <a:lnTo>
                  <a:pt x="1457706" y="1291209"/>
                </a:lnTo>
                <a:lnTo>
                  <a:pt x="1453039" y="1295876"/>
                </a:lnTo>
                <a:lnTo>
                  <a:pt x="1448372" y="1295876"/>
                </a:lnTo>
                <a:lnTo>
                  <a:pt x="1453039" y="1305306"/>
                </a:lnTo>
                <a:lnTo>
                  <a:pt x="1453039" y="1309973"/>
                </a:lnTo>
                <a:lnTo>
                  <a:pt x="1453039" y="1314641"/>
                </a:lnTo>
                <a:lnTo>
                  <a:pt x="1457706" y="1314641"/>
                </a:lnTo>
                <a:lnTo>
                  <a:pt x="1467041" y="1305306"/>
                </a:lnTo>
                <a:lnTo>
                  <a:pt x="1471708" y="1300639"/>
                </a:lnTo>
                <a:lnTo>
                  <a:pt x="1476375" y="1295972"/>
                </a:lnTo>
                <a:lnTo>
                  <a:pt x="1481042" y="1291304"/>
                </a:lnTo>
                <a:lnTo>
                  <a:pt x="1485710" y="1286637"/>
                </a:lnTo>
                <a:lnTo>
                  <a:pt x="1495139" y="1277207"/>
                </a:lnTo>
                <a:lnTo>
                  <a:pt x="1504474" y="1272540"/>
                </a:lnTo>
                <a:lnTo>
                  <a:pt x="1509141" y="1267873"/>
                </a:lnTo>
                <a:lnTo>
                  <a:pt x="1509141" y="1263206"/>
                </a:lnTo>
                <a:lnTo>
                  <a:pt x="1518476" y="1253871"/>
                </a:lnTo>
                <a:lnTo>
                  <a:pt x="1527810" y="1244441"/>
                </a:lnTo>
                <a:lnTo>
                  <a:pt x="1532477" y="1239774"/>
                </a:lnTo>
                <a:lnTo>
                  <a:pt x="1532477" y="1235107"/>
                </a:lnTo>
                <a:lnTo>
                  <a:pt x="1537145" y="1230439"/>
                </a:lnTo>
                <a:lnTo>
                  <a:pt x="1537145" y="1225772"/>
                </a:lnTo>
                <a:lnTo>
                  <a:pt x="1541812" y="1221105"/>
                </a:lnTo>
                <a:lnTo>
                  <a:pt x="1541812" y="1221105"/>
                </a:lnTo>
                <a:lnTo>
                  <a:pt x="1546479" y="1221105"/>
                </a:lnTo>
                <a:lnTo>
                  <a:pt x="1546479" y="1216438"/>
                </a:lnTo>
                <a:lnTo>
                  <a:pt x="1551146" y="1211771"/>
                </a:lnTo>
                <a:lnTo>
                  <a:pt x="1551146" y="1211771"/>
                </a:lnTo>
                <a:lnTo>
                  <a:pt x="1555814" y="1216438"/>
                </a:lnTo>
                <a:lnTo>
                  <a:pt x="1555814" y="1225868"/>
                </a:lnTo>
                <a:lnTo>
                  <a:pt x="1555814" y="1230535"/>
                </a:lnTo>
                <a:lnTo>
                  <a:pt x="1551146" y="1235202"/>
                </a:lnTo>
                <a:lnTo>
                  <a:pt x="1546479" y="1239869"/>
                </a:lnTo>
                <a:lnTo>
                  <a:pt x="1546479" y="1249204"/>
                </a:lnTo>
                <a:lnTo>
                  <a:pt x="1537145" y="1258634"/>
                </a:lnTo>
                <a:lnTo>
                  <a:pt x="1523048" y="1277398"/>
                </a:lnTo>
                <a:lnTo>
                  <a:pt x="1527715" y="1296162"/>
                </a:lnTo>
                <a:lnTo>
                  <a:pt x="1532382" y="1300829"/>
                </a:lnTo>
                <a:lnTo>
                  <a:pt x="1532382" y="1300829"/>
                </a:lnTo>
                <a:lnTo>
                  <a:pt x="1523048" y="1300829"/>
                </a:lnTo>
                <a:lnTo>
                  <a:pt x="1509046" y="1305497"/>
                </a:lnTo>
                <a:lnTo>
                  <a:pt x="1499711" y="1314831"/>
                </a:lnTo>
                <a:lnTo>
                  <a:pt x="1485614" y="1324261"/>
                </a:lnTo>
                <a:lnTo>
                  <a:pt x="1480947" y="1328928"/>
                </a:lnTo>
                <a:lnTo>
                  <a:pt x="1480947" y="1324261"/>
                </a:lnTo>
                <a:lnTo>
                  <a:pt x="1476280" y="1314831"/>
                </a:lnTo>
                <a:lnTo>
                  <a:pt x="1471613" y="1319498"/>
                </a:lnTo>
                <a:lnTo>
                  <a:pt x="1462278" y="1324166"/>
                </a:lnTo>
                <a:lnTo>
                  <a:pt x="1452943" y="1324166"/>
                </a:lnTo>
                <a:lnTo>
                  <a:pt x="1438847" y="1333500"/>
                </a:lnTo>
                <a:lnTo>
                  <a:pt x="1420082" y="1347597"/>
                </a:lnTo>
                <a:lnTo>
                  <a:pt x="1405985" y="1357027"/>
                </a:lnTo>
                <a:lnTo>
                  <a:pt x="1396651" y="1357027"/>
                </a:lnTo>
                <a:lnTo>
                  <a:pt x="1387316" y="1357027"/>
                </a:lnTo>
                <a:lnTo>
                  <a:pt x="1373219" y="1361694"/>
                </a:lnTo>
                <a:lnTo>
                  <a:pt x="1363885" y="1371029"/>
                </a:lnTo>
                <a:lnTo>
                  <a:pt x="1363885" y="1375696"/>
                </a:lnTo>
                <a:lnTo>
                  <a:pt x="1363885" y="1380363"/>
                </a:lnTo>
                <a:lnTo>
                  <a:pt x="1354550" y="1380363"/>
                </a:lnTo>
                <a:lnTo>
                  <a:pt x="1340453" y="1385030"/>
                </a:lnTo>
                <a:lnTo>
                  <a:pt x="1326356" y="1385030"/>
                </a:lnTo>
                <a:lnTo>
                  <a:pt x="1312259" y="1389698"/>
                </a:lnTo>
                <a:lnTo>
                  <a:pt x="1298162" y="1399032"/>
                </a:lnTo>
                <a:lnTo>
                  <a:pt x="1288828" y="1403699"/>
                </a:lnTo>
                <a:lnTo>
                  <a:pt x="1279493" y="1408367"/>
                </a:lnTo>
                <a:lnTo>
                  <a:pt x="1274826" y="1408367"/>
                </a:lnTo>
                <a:lnTo>
                  <a:pt x="1270159" y="1408367"/>
                </a:lnTo>
                <a:lnTo>
                  <a:pt x="1265492" y="1413034"/>
                </a:lnTo>
                <a:lnTo>
                  <a:pt x="1256157" y="1422464"/>
                </a:lnTo>
                <a:lnTo>
                  <a:pt x="1242060" y="1427131"/>
                </a:lnTo>
                <a:lnTo>
                  <a:pt x="1237393" y="1431798"/>
                </a:lnTo>
                <a:lnTo>
                  <a:pt x="1232726" y="1436465"/>
                </a:lnTo>
                <a:lnTo>
                  <a:pt x="1218629" y="1441133"/>
                </a:lnTo>
                <a:lnTo>
                  <a:pt x="1195197" y="1455230"/>
                </a:lnTo>
                <a:lnTo>
                  <a:pt x="1185863" y="1455230"/>
                </a:lnTo>
                <a:lnTo>
                  <a:pt x="1181195" y="1455230"/>
                </a:lnTo>
                <a:lnTo>
                  <a:pt x="1181195" y="1450562"/>
                </a:lnTo>
                <a:lnTo>
                  <a:pt x="1185863" y="1445895"/>
                </a:lnTo>
                <a:lnTo>
                  <a:pt x="1199960" y="1436561"/>
                </a:lnTo>
                <a:lnTo>
                  <a:pt x="1223391" y="1417796"/>
                </a:lnTo>
                <a:lnTo>
                  <a:pt x="1242155" y="1403699"/>
                </a:lnTo>
                <a:lnTo>
                  <a:pt x="1265587" y="1394365"/>
                </a:lnTo>
                <a:lnTo>
                  <a:pt x="1289018" y="1380268"/>
                </a:lnTo>
                <a:lnTo>
                  <a:pt x="1326547" y="1361504"/>
                </a:lnTo>
                <a:lnTo>
                  <a:pt x="1340644" y="1352169"/>
                </a:lnTo>
                <a:lnTo>
                  <a:pt x="1345311" y="1347502"/>
                </a:lnTo>
                <a:lnTo>
                  <a:pt x="1349978" y="1333405"/>
                </a:lnTo>
                <a:lnTo>
                  <a:pt x="1349978" y="1324070"/>
                </a:lnTo>
                <a:lnTo>
                  <a:pt x="1340644" y="1319403"/>
                </a:lnTo>
                <a:lnTo>
                  <a:pt x="1326547" y="1309973"/>
                </a:lnTo>
                <a:lnTo>
                  <a:pt x="1307783" y="1295876"/>
                </a:lnTo>
                <a:lnTo>
                  <a:pt x="1298448" y="1281779"/>
                </a:lnTo>
                <a:lnTo>
                  <a:pt x="1293781" y="1272445"/>
                </a:lnTo>
                <a:lnTo>
                  <a:pt x="1298448" y="1263015"/>
                </a:lnTo>
                <a:lnTo>
                  <a:pt x="1298448" y="1253681"/>
                </a:lnTo>
                <a:lnTo>
                  <a:pt x="1303115" y="1244251"/>
                </a:lnTo>
                <a:lnTo>
                  <a:pt x="1303115" y="1239584"/>
                </a:lnTo>
                <a:lnTo>
                  <a:pt x="1298448" y="1239584"/>
                </a:lnTo>
                <a:lnTo>
                  <a:pt x="1289114" y="1244251"/>
                </a:lnTo>
                <a:lnTo>
                  <a:pt x="1275017" y="1253681"/>
                </a:lnTo>
                <a:lnTo>
                  <a:pt x="1256252" y="1258348"/>
                </a:lnTo>
                <a:lnTo>
                  <a:pt x="1246918" y="1258348"/>
                </a:lnTo>
                <a:lnTo>
                  <a:pt x="1242251" y="1258348"/>
                </a:lnTo>
                <a:lnTo>
                  <a:pt x="1237583" y="1248918"/>
                </a:lnTo>
                <a:lnTo>
                  <a:pt x="1237583" y="1216057"/>
                </a:lnTo>
                <a:lnTo>
                  <a:pt x="1246918" y="1187958"/>
                </a:lnTo>
                <a:lnTo>
                  <a:pt x="1251585" y="1178528"/>
                </a:lnTo>
                <a:lnTo>
                  <a:pt x="1256252" y="1169194"/>
                </a:lnTo>
                <a:lnTo>
                  <a:pt x="1251585" y="1169194"/>
                </a:lnTo>
                <a:lnTo>
                  <a:pt x="1242251" y="1164527"/>
                </a:lnTo>
                <a:lnTo>
                  <a:pt x="1242251" y="1159859"/>
                </a:lnTo>
                <a:lnTo>
                  <a:pt x="1237583" y="1159859"/>
                </a:lnTo>
                <a:lnTo>
                  <a:pt x="1232916" y="1155192"/>
                </a:lnTo>
                <a:lnTo>
                  <a:pt x="1228249" y="1155192"/>
                </a:lnTo>
                <a:lnTo>
                  <a:pt x="1223582" y="1145762"/>
                </a:lnTo>
                <a:lnTo>
                  <a:pt x="1218914" y="1136428"/>
                </a:lnTo>
                <a:lnTo>
                  <a:pt x="1218914" y="1136428"/>
                </a:lnTo>
                <a:lnTo>
                  <a:pt x="1218914" y="1136428"/>
                </a:lnTo>
                <a:lnTo>
                  <a:pt x="1218914" y="1145762"/>
                </a:lnTo>
                <a:lnTo>
                  <a:pt x="1218914" y="1159859"/>
                </a:lnTo>
                <a:lnTo>
                  <a:pt x="1228344" y="1159859"/>
                </a:lnTo>
                <a:lnTo>
                  <a:pt x="1237679" y="1164527"/>
                </a:lnTo>
                <a:lnTo>
                  <a:pt x="1228344" y="1169194"/>
                </a:lnTo>
                <a:lnTo>
                  <a:pt x="1218914" y="1178528"/>
                </a:lnTo>
                <a:lnTo>
                  <a:pt x="1209580" y="1183196"/>
                </a:lnTo>
                <a:lnTo>
                  <a:pt x="1200245" y="1183196"/>
                </a:lnTo>
                <a:lnTo>
                  <a:pt x="1195578" y="1173861"/>
                </a:lnTo>
                <a:lnTo>
                  <a:pt x="1195578" y="1164527"/>
                </a:lnTo>
                <a:lnTo>
                  <a:pt x="1195578" y="1145762"/>
                </a:lnTo>
                <a:lnTo>
                  <a:pt x="1200245" y="1136428"/>
                </a:lnTo>
                <a:lnTo>
                  <a:pt x="1204913" y="1117664"/>
                </a:lnTo>
                <a:lnTo>
                  <a:pt x="1214247" y="1094232"/>
                </a:lnTo>
                <a:lnTo>
                  <a:pt x="1218914" y="1075468"/>
                </a:lnTo>
                <a:lnTo>
                  <a:pt x="1223582" y="1061371"/>
                </a:lnTo>
                <a:lnTo>
                  <a:pt x="1218914" y="1056704"/>
                </a:lnTo>
                <a:lnTo>
                  <a:pt x="1204817" y="1066133"/>
                </a:lnTo>
                <a:lnTo>
                  <a:pt x="1195483" y="1070801"/>
                </a:lnTo>
                <a:lnTo>
                  <a:pt x="1186148" y="1075468"/>
                </a:lnTo>
                <a:lnTo>
                  <a:pt x="1186148" y="1075468"/>
                </a:lnTo>
                <a:lnTo>
                  <a:pt x="1181481" y="1084898"/>
                </a:lnTo>
                <a:lnTo>
                  <a:pt x="1181481" y="1098995"/>
                </a:lnTo>
                <a:lnTo>
                  <a:pt x="1176814" y="1108329"/>
                </a:lnTo>
                <a:lnTo>
                  <a:pt x="1162717" y="1131761"/>
                </a:lnTo>
                <a:lnTo>
                  <a:pt x="1153382" y="1155192"/>
                </a:lnTo>
                <a:lnTo>
                  <a:pt x="1148715" y="1169289"/>
                </a:lnTo>
                <a:lnTo>
                  <a:pt x="1144048" y="1183386"/>
                </a:lnTo>
                <a:lnTo>
                  <a:pt x="1148715" y="1197483"/>
                </a:lnTo>
                <a:lnTo>
                  <a:pt x="1158145" y="1202150"/>
                </a:lnTo>
                <a:lnTo>
                  <a:pt x="1167479" y="1211485"/>
                </a:lnTo>
                <a:lnTo>
                  <a:pt x="1181576" y="1220914"/>
                </a:lnTo>
                <a:lnTo>
                  <a:pt x="1195578" y="1235012"/>
                </a:lnTo>
                <a:lnTo>
                  <a:pt x="1195578" y="1239679"/>
                </a:lnTo>
                <a:lnTo>
                  <a:pt x="1190911" y="1239679"/>
                </a:lnTo>
                <a:lnTo>
                  <a:pt x="1176909" y="1235012"/>
                </a:lnTo>
                <a:lnTo>
                  <a:pt x="1144048" y="1220914"/>
                </a:lnTo>
                <a:lnTo>
                  <a:pt x="1115949" y="1197483"/>
                </a:lnTo>
                <a:lnTo>
                  <a:pt x="1106615" y="1188149"/>
                </a:lnTo>
                <a:lnTo>
                  <a:pt x="1101947" y="1183481"/>
                </a:lnTo>
                <a:lnTo>
                  <a:pt x="1097280" y="1174147"/>
                </a:lnTo>
                <a:lnTo>
                  <a:pt x="1087946" y="1160050"/>
                </a:lnTo>
                <a:lnTo>
                  <a:pt x="1073849" y="1150620"/>
                </a:lnTo>
                <a:lnTo>
                  <a:pt x="1064514" y="1145953"/>
                </a:lnTo>
                <a:lnTo>
                  <a:pt x="1055180" y="1136618"/>
                </a:lnTo>
                <a:lnTo>
                  <a:pt x="1064514" y="1131951"/>
                </a:lnTo>
                <a:lnTo>
                  <a:pt x="1073849" y="1136618"/>
                </a:lnTo>
                <a:lnTo>
                  <a:pt x="1087946" y="1150715"/>
                </a:lnTo>
                <a:lnTo>
                  <a:pt x="1102043" y="1160145"/>
                </a:lnTo>
                <a:lnTo>
                  <a:pt x="1111377" y="1169575"/>
                </a:lnTo>
                <a:lnTo>
                  <a:pt x="1111377" y="1164908"/>
                </a:lnTo>
                <a:lnTo>
                  <a:pt x="1120712" y="1155478"/>
                </a:lnTo>
                <a:lnTo>
                  <a:pt x="1134809" y="1127284"/>
                </a:lnTo>
                <a:lnTo>
                  <a:pt x="1148906" y="1108520"/>
                </a:lnTo>
                <a:lnTo>
                  <a:pt x="1153573" y="1094423"/>
                </a:lnTo>
                <a:lnTo>
                  <a:pt x="1153573" y="1085088"/>
                </a:lnTo>
                <a:lnTo>
                  <a:pt x="1153573" y="1070991"/>
                </a:lnTo>
                <a:lnTo>
                  <a:pt x="1148906" y="1052227"/>
                </a:lnTo>
                <a:lnTo>
                  <a:pt x="1153573" y="1038130"/>
                </a:lnTo>
                <a:lnTo>
                  <a:pt x="1158240" y="1024033"/>
                </a:lnTo>
                <a:lnTo>
                  <a:pt x="1167575" y="995934"/>
                </a:lnTo>
                <a:lnTo>
                  <a:pt x="1172242" y="977170"/>
                </a:lnTo>
                <a:lnTo>
                  <a:pt x="1176909" y="963073"/>
                </a:lnTo>
                <a:lnTo>
                  <a:pt x="1172242" y="958406"/>
                </a:lnTo>
                <a:lnTo>
                  <a:pt x="1172242" y="958406"/>
                </a:lnTo>
                <a:lnTo>
                  <a:pt x="1162907" y="958406"/>
                </a:lnTo>
                <a:lnTo>
                  <a:pt x="1153573" y="953738"/>
                </a:lnTo>
                <a:lnTo>
                  <a:pt x="1148906" y="953738"/>
                </a:lnTo>
                <a:lnTo>
                  <a:pt x="1143381" y="942975"/>
                </a:lnTo>
                <a:lnTo>
                  <a:pt x="1134047" y="933640"/>
                </a:lnTo>
                <a:lnTo>
                  <a:pt x="1119950" y="924306"/>
                </a:lnTo>
                <a:lnTo>
                  <a:pt x="1134047" y="914876"/>
                </a:lnTo>
                <a:lnTo>
                  <a:pt x="1152811" y="914876"/>
                </a:lnTo>
                <a:lnTo>
                  <a:pt x="1176242" y="914876"/>
                </a:lnTo>
                <a:lnTo>
                  <a:pt x="1195007" y="914876"/>
                </a:lnTo>
                <a:lnTo>
                  <a:pt x="1209104" y="914876"/>
                </a:lnTo>
                <a:lnTo>
                  <a:pt x="1213771" y="910209"/>
                </a:lnTo>
                <a:lnTo>
                  <a:pt x="1213771" y="905542"/>
                </a:lnTo>
                <a:lnTo>
                  <a:pt x="1213771" y="900875"/>
                </a:lnTo>
                <a:lnTo>
                  <a:pt x="1218438" y="896207"/>
                </a:lnTo>
                <a:lnTo>
                  <a:pt x="1218438" y="896207"/>
                </a:lnTo>
                <a:lnTo>
                  <a:pt x="1218438" y="886778"/>
                </a:lnTo>
                <a:lnTo>
                  <a:pt x="1209104" y="872681"/>
                </a:lnTo>
                <a:lnTo>
                  <a:pt x="1204436" y="858584"/>
                </a:lnTo>
                <a:lnTo>
                  <a:pt x="1204436" y="844487"/>
                </a:lnTo>
                <a:lnTo>
                  <a:pt x="1204436" y="835152"/>
                </a:lnTo>
                <a:lnTo>
                  <a:pt x="1213771" y="830485"/>
                </a:lnTo>
                <a:lnTo>
                  <a:pt x="1227868" y="825818"/>
                </a:lnTo>
                <a:lnTo>
                  <a:pt x="1227868" y="821055"/>
                </a:lnTo>
                <a:lnTo>
                  <a:pt x="1223201" y="816388"/>
                </a:lnTo>
                <a:lnTo>
                  <a:pt x="1218533" y="807053"/>
                </a:lnTo>
                <a:lnTo>
                  <a:pt x="1213866" y="797624"/>
                </a:lnTo>
                <a:lnTo>
                  <a:pt x="1204532" y="783527"/>
                </a:lnTo>
                <a:lnTo>
                  <a:pt x="1204532" y="774192"/>
                </a:lnTo>
                <a:lnTo>
                  <a:pt x="1209199" y="769525"/>
                </a:lnTo>
                <a:lnTo>
                  <a:pt x="1232630" y="778859"/>
                </a:lnTo>
                <a:lnTo>
                  <a:pt x="1237298" y="774192"/>
                </a:lnTo>
                <a:lnTo>
                  <a:pt x="1237298" y="769525"/>
                </a:lnTo>
                <a:lnTo>
                  <a:pt x="1232630" y="760095"/>
                </a:lnTo>
                <a:lnTo>
                  <a:pt x="1227963" y="755428"/>
                </a:lnTo>
                <a:lnTo>
                  <a:pt x="1223296" y="750761"/>
                </a:lnTo>
                <a:lnTo>
                  <a:pt x="1227963" y="741331"/>
                </a:lnTo>
                <a:lnTo>
                  <a:pt x="1241965" y="736663"/>
                </a:lnTo>
                <a:lnTo>
                  <a:pt x="1246632" y="741331"/>
                </a:lnTo>
                <a:lnTo>
                  <a:pt x="1246632" y="745998"/>
                </a:lnTo>
                <a:lnTo>
                  <a:pt x="1251299" y="741331"/>
                </a:lnTo>
                <a:lnTo>
                  <a:pt x="1255967" y="736663"/>
                </a:lnTo>
                <a:lnTo>
                  <a:pt x="1251299" y="731996"/>
                </a:lnTo>
                <a:lnTo>
                  <a:pt x="1246632" y="727329"/>
                </a:lnTo>
                <a:lnTo>
                  <a:pt x="1246632" y="717899"/>
                </a:lnTo>
                <a:lnTo>
                  <a:pt x="1237298" y="689801"/>
                </a:lnTo>
                <a:lnTo>
                  <a:pt x="1218533" y="671036"/>
                </a:lnTo>
                <a:lnTo>
                  <a:pt x="1195102" y="666369"/>
                </a:lnTo>
                <a:lnTo>
                  <a:pt x="1171575" y="661511"/>
                </a:lnTo>
                <a:lnTo>
                  <a:pt x="1148144" y="661511"/>
                </a:lnTo>
                <a:lnTo>
                  <a:pt x="1129379" y="661511"/>
                </a:lnTo>
                <a:lnTo>
                  <a:pt x="1124712" y="670941"/>
                </a:lnTo>
                <a:lnTo>
                  <a:pt x="1120045" y="680276"/>
                </a:lnTo>
                <a:lnTo>
                  <a:pt x="1115378" y="694373"/>
                </a:lnTo>
                <a:lnTo>
                  <a:pt x="1106043" y="699040"/>
                </a:lnTo>
                <a:lnTo>
                  <a:pt x="1096709" y="703707"/>
                </a:lnTo>
                <a:lnTo>
                  <a:pt x="1087374" y="703707"/>
                </a:lnTo>
                <a:lnTo>
                  <a:pt x="1087374" y="699040"/>
                </a:lnTo>
                <a:lnTo>
                  <a:pt x="1092041" y="684943"/>
                </a:lnTo>
                <a:lnTo>
                  <a:pt x="1101376" y="675608"/>
                </a:lnTo>
                <a:lnTo>
                  <a:pt x="1110710" y="670941"/>
                </a:lnTo>
                <a:lnTo>
                  <a:pt x="1120045" y="661511"/>
                </a:lnTo>
                <a:lnTo>
                  <a:pt x="1124712" y="647414"/>
                </a:lnTo>
                <a:lnTo>
                  <a:pt x="1115378" y="642747"/>
                </a:lnTo>
                <a:lnTo>
                  <a:pt x="1101281" y="642747"/>
                </a:lnTo>
                <a:lnTo>
                  <a:pt x="1077849" y="652177"/>
                </a:lnTo>
                <a:lnTo>
                  <a:pt x="1063752" y="666274"/>
                </a:lnTo>
                <a:lnTo>
                  <a:pt x="1049655" y="675608"/>
                </a:lnTo>
                <a:lnTo>
                  <a:pt x="1035558" y="689705"/>
                </a:lnTo>
                <a:lnTo>
                  <a:pt x="1021461" y="699135"/>
                </a:lnTo>
                <a:lnTo>
                  <a:pt x="1002697" y="713232"/>
                </a:lnTo>
                <a:lnTo>
                  <a:pt x="993362" y="722662"/>
                </a:lnTo>
                <a:lnTo>
                  <a:pt x="984028" y="732092"/>
                </a:lnTo>
                <a:lnTo>
                  <a:pt x="979361" y="727424"/>
                </a:lnTo>
                <a:lnTo>
                  <a:pt x="984028" y="713327"/>
                </a:lnTo>
                <a:lnTo>
                  <a:pt x="988695" y="703993"/>
                </a:lnTo>
                <a:lnTo>
                  <a:pt x="1012127" y="675799"/>
                </a:lnTo>
                <a:lnTo>
                  <a:pt x="1030891" y="661702"/>
                </a:lnTo>
                <a:lnTo>
                  <a:pt x="1044988" y="647605"/>
                </a:lnTo>
                <a:lnTo>
                  <a:pt x="1054322" y="633508"/>
                </a:lnTo>
                <a:lnTo>
                  <a:pt x="1063657" y="628840"/>
                </a:lnTo>
                <a:lnTo>
                  <a:pt x="1068324" y="628840"/>
                </a:lnTo>
                <a:lnTo>
                  <a:pt x="1072991" y="624173"/>
                </a:lnTo>
                <a:lnTo>
                  <a:pt x="1082326" y="614839"/>
                </a:lnTo>
                <a:lnTo>
                  <a:pt x="1101090" y="610172"/>
                </a:lnTo>
                <a:lnTo>
                  <a:pt x="1110425" y="605504"/>
                </a:lnTo>
                <a:lnTo>
                  <a:pt x="1115092" y="591407"/>
                </a:lnTo>
                <a:lnTo>
                  <a:pt x="1119759" y="572643"/>
                </a:lnTo>
                <a:lnTo>
                  <a:pt x="1124426" y="553879"/>
                </a:lnTo>
                <a:lnTo>
                  <a:pt x="1124426" y="539782"/>
                </a:lnTo>
                <a:lnTo>
                  <a:pt x="1133761" y="521018"/>
                </a:lnTo>
                <a:lnTo>
                  <a:pt x="1143095" y="502253"/>
                </a:lnTo>
                <a:lnTo>
                  <a:pt x="1152525" y="488156"/>
                </a:lnTo>
                <a:lnTo>
                  <a:pt x="1161860" y="474059"/>
                </a:lnTo>
                <a:lnTo>
                  <a:pt x="1161860" y="464725"/>
                </a:lnTo>
                <a:lnTo>
                  <a:pt x="1171194" y="455295"/>
                </a:lnTo>
                <a:lnTo>
                  <a:pt x="1175861" y="450628"/>
                </a:lnTo>
                <a:lnTo>
                  <a:pt x="1175861" y="445961"/>
                </a:lnTo>
                <a:lnTo>
                  <a:pt x="1171575" y="441008"/>
                </a:lnTo>
                <a:lnTo>
                  <a:pt x="1171575" y="436340"/>
                </a:lnTo>
                <a:lnTo>
                  <a:pt x="1180910" y="431673"/>
                </a:lnTo>
                <a:lnTo>
                  <a:pt x="1190244" y="431673"/>
                </a:lnTo>
                <a:lnTo>
                  <a:pt x="1199579" y="441008"/>
                </a:lnTo>
                <a:lnTo>
                  <a:pt x="1204246" y="445675"/>
                </a:lnTo>
                <a:lnTo>
                  <a:pt x="1199579" y="450342"/>
                </a:lnTo>
                <a:lnTo>
                  <a:pt x="1194911" y="459772"/>
                </a:lnTo>
                <a:lnTo>
                  <a:pt x="1194911" y="464439"/>
                </a:lnTo>
                <a:lnTo>
                  <a:pt x="1190244" y="473774"/>
                </a:lnTo>
                <a:lnTo>
                  <a:pt x="1176242" y="501968"/>
                </a:lnTo>
                <a:lnTo>
                  <a:pt x="1166908" y="525399"/>
                </a:lnTo>
                <a:lnTo>
                  <a:pt x="1157573" y="539496"/>
                </a:lnTo>
                <a:lnTo>
                  <a:pt x="1157573" y="553593"/>
                </a:lnTo>
                <a:lnTo>
                  <a:pt x="1157573" y="572357"/>
                </a:lnTo>
                <a:lnTo>
                  <a:pt x="1152906" y="609886"/>
                </a:lnTo>
                <a:lnTo>
                  <a:pt x="1171670" y="614553"/>
                </a:lnTo>
                <a:lnTo>
                  <a:pt x="1181005" y="619220"/>
                </a:lnTo>
                <a:lnTo>
                  <a:pt x="1190339" y="623888"/>
                </a:lnTo>
                <a:lnTo>
                  <a:pt x="1195007" y="628555"/>
                </a:lnTo>
                <a:lnTo>
                  <a:pt x="1209104" y="637889"/>
                </a:lnTo>
                <a:lnTo>
                  <a:pt x="1223201" y="651986"/>
                </a:lnTo>
                <a:lnTo>
                  <a:pt x="1232535" y="661416"/>
                </a:lnTo>
                <a:lnTo>
                  <a:pt x="1241870" y="666083"/>
                </a:lnTo>
                <a:lnTo>
                  <a:pt x="1241870" y="666083"/>
                </a:lnTo>
                <a:lnTo>
                  <a:pt x="1246537" y="661416"/>
                </a:lnTo>
                <a:lnTo>
                  <a:pt x="1246537" y="656749"/>
                </a:lnTo>
                <a:lnTo>
                  <a:pt x="1241870" y="652082"/>
                </a:lnTo>
                <a:lnTo>
                  <a:pt x="1237202" y="642652"/>
                </a:lnTo>
                <a:lnTo>
                  <a:pt x="1237202" y="633413"/>
                </a:lnTo>
                <a:lnTo>
                  <a:pt x="1237202" y="614648"/>
                </a:lnTo>
                <a:lnTo>
                  <a:pt x="1246537" y="623983"/>
                </a:lnTo>
                <a:lnTo>
                  <a:pt x="1255871" y="633413"/>
                </a:lnTo>
                <a:lnTo>
                  <a:pt x="1255871" y="638080"/>
                </a:lnTo>
                <a:lnTo>
                  <a:pt x="1260539" y="642747"/>
                </a:lnTo>
                <a:lnTo>
                  <a:pt x="1265206" y="642747"/>
                </a:lnTo>
                <a:lnTo>
                  <a:pt x="1274540" y="642747"/>
                </a:lnTo>
                <a:lnTo>
                  <a:pt x="1265206" y="628650"/>
                </a:lnTo>
                <a:lnTo>
                  <a:pt x="1260539" y="614553"/>
                </a:lnTo>
                <a:lnTo>
                  <a:pt x="1255871" y="605123"/>
                </a:lnTo>
                <a:lnTo>
                  <a:pt x="1255871" y="600456"/>
                </a:lnTo>
                <a:lnTo>
                  <a:pt x="1260539" y="595789"/>
                </a:lnTo>
                <a:lnTo>
                  <a:pt x="1269873" y="609886"/>
                </a:lnTo>
                <a:lnTo>
                  <a:pt x="1274540" y="614553"/>
                </a:lnTo>
                <a:lnTo>
                  <a:pt x="1283875" y="623888"/>
                </a:lnTo>
                <a:lnTo>
                  <a:pt x="1293209" y="628555"/>
                </a:lnTo>
                <a:lnTo>
                  <a:pt x="1293209" y="619125"/>
                </a:lnTo>
                <a:lnTo>
                  <a:pt x="1288542" y="614458"/>
                </a:lnTo>
                <a:lnTo>
                  <a:pt x="1283875" y="614458"/>
                </a:lnTo>
                <a:lnTo>
                  <a:pt x="1279208" y="614458"/>
                </a:lnTo>
                <a:lnTo>
                  <a:pt x="1279208" y="609790"/>
                </a:lnTo>
                <a:lnTo>
                  <a:pt x="1279208" y="600456"/>
                </a:lnTo>
                <a:lnTo>
                  <a:pt x="1274540" y="591026"/>
                </a:lnTo>
                <a:lnTo>
                  <a:pt x="1269873" y="581692"/>
                </a:lnTo>
                <a:lnTo>
                  <a:pt x="1265206" y="572262"/>
                </a:lnTo>
                <a:lnTo>
                  <a:pt x="1265206" y="562928"/>
                </a:lnTo>
                <a:lnTo>
                  <a:pt x="1260539" y="553498"/>
                </a:lnTo>
                <a:lnTo>
                  <a:pt x="1255871" y="548831"/>
                </a:lnTo>
                <a:lnTo>
                  <a:pt x="1260539" y="544163"/>
                </a:lnTo>
                <a:lnTo>
                  <a:pt x="1279303" y="544163"/>
                </a:lnTo>
                <a:lnTo>
                  <a:pt x="1283970" y="548831"/>
                </a:lnTo>
                <a:lnTo>
                  <a:pt x="1283970" y="544163"/>
                </a:lnTo>
                <a:lnTo>
                  <a:pt x="1288637" y="530066"/>
                </a:lnTo>
                <a:lnTo>
                  <a:pt x="1293305" y="506635"/>
                </a:lnTo>
                <a:lnTo>
                  <a:pt x="1297972" y="492538"/>
                </a:lnTo>
                <a:lnTo>
                  <a:pt x="1307306" y="478441"/>
                </a:lnTo>
                <a:lnTo>
                  <a:pt x="1311974" y="459676"/>
                </a:lnTo>
                <a:lnTo>
                  <a:pt x="1316641" y="440912"/>
                </a:lnTo>
                <a:lnTo>
                  <a:pt x="1316641" y="422148"/>
                </a:lnTo>
                <a:lnTo>
                  <a:pt x="1307306" y="408051"/>
                </a:lnTo>
                <a:lnTo>
                  <a:pt x="1302639" y="408051"/>
                </a:lnTo>
                <a:lnTo>
                  <a:pt x="1302639" y="403384"/>
                </a:lnTo>
                <a:lnTo>
                  <a:pt x="1311974" y="403384"/>
                </a:lnTo>
                <a:lnTo>
                  <a:pt x="1321308" y="408051"/>
                </a:lnTo>
                <a:lnTo>
                  <a:pt x="1330643" y="417386"/>
                </a:lnTo>
                <a:lnTo>
                  <a:pt x="1330643" y="422053"/>
                </a:lnTo>
                <a:lnTo>
                  <a:pt x="1335310" y="426720"/>
                </a:lnTo>
                <a:lnTo>
                  <a:pt x="1339977" y="426720"/>
                </a:lnTo>
                <a:lnTo>
                  <a:pt x="1344644" y="422053"/>
                </a:lnTo>
                <a:lnTo>
                  <a:pt x="1353979" y="412718"/>
                </a:lnTo>
                <a:lnTo>
                  <a:pt x="1358646" y="398621"/>
                </a:lnTo>
                <a:lnTo>
                  <a:pt x="1363313" y="393954"/>
                </a:lnTo>
                <a:lnTo>
                  <a:pt x="1372648" y="384524"/>
                </a:lnTo>
                <a:lnTo>
                  <a:pt x="1377315" y="370427"/>
                </a:lnTo>
                <a:lnTo>
                  <a:pt x="1391412" y="361093"/>
                </a:lnTo>
                <a:lnTo>
                  <a:pt x="1405509" y="346996"/>
                </a:lnTo>
                <a:lnTo>
                  <a:pt x="1419606" y="342329"/>
                </a:lnTo>
                <a:lnTo>
                  <a:pt x="1419606" y="346996"/>
                </a:lnTo>
                <a:lnTo>
                  <a:pt x="1419606" y="356425"/>
                </a:lnTo>
                <a:lnTo>
                  <a:pt x="1419606" y="365760"/>
                </a:lnTo>
                <a:lnTo>
                  <a:pt x="1414939" y="375190"/>
                </a:lnTo>
                <a:lnTo>
                  <a:pt x="1410272" y="379857"/>
                </a:lnTo>
                <a:lnTo>
                  <a:pt x="1419606" y="379857"/>
                </a:lnTo>
                <a:lnTo>
                  <a:pt x="1428941" y="375190"/>
                </a:lnTo>
                <a:lnTo>
                  <a:pt x="1438275" y="365760"/>
                </a:lnTo>
                <a:lnTo>
                  <a:pt x="1452372" y="356425"/>
                </a:lnTo>
                <a:lnTo>
                  <a:pt x="1466469" y="346996"/>
                </a:lnTo>
                <a:lnTo>
                  <a:pt x="1485233" y="342329"/>
                </a:lnTo>
                <a:lnTo>
                  <a:pt x="1489901" y="337661"/>
                </a:lnTo>
                <a:lnTo>
                  <a:pt x="1499235" y="332994"/>
                </a:lnTo>
                <a:lnTo>
                  <a:pt x="1513332" y="323564"/>
                </a:lnTo>
                <a:lnTo>
                  <a:pt x="1532096" y="318897"/>
                </a:lnTo>
                <a:lnTo>
                  <a:pt x="1541431" y="314230"/>
                </a:lnTo>
                <a:lnTo>
                  <a:pt x="1541431" y="318897"/>
                </a:lnTo>
                <a:lnTo>
                  <a:pt x="1536764" y="328327"/>
                </a:lnTo>
                <a:lnTo>
                  <a:pt x="1522667" y="332994"/>
                </a:lnTo>
                <a:lnTo>
                  <a:pt x="1508665" y="347091"/>
                </a:lnTo>
                <a:lnTo>
                  <a:pt x="1494568" y="351758"/>
                </a:lnTo>
                <a:lnTo>
                  <a:pt x="1485138" y="356425"/>
                </a:lnTo>
                <a:lnTo>
                  <a:pt x="1471041" y="361093"/>
                </a:lnTo>
                <a:lnTo>
                  <a:pt x="1456944" y="370427"/>
                </a:lnTo>
                <a:lnTo>
                  <a:pt x="1447610" y="370427"/>
                </a:lnTo>
                <a:lnTo>
                  <a:pt x="1438275" y="375095"/>
                </a:lnTo>
                <a:lnTo>
                  <a:pt x="1428941" y="379762"/>
                </a:lnTo>
                <a:lnTo>
                  <a:pt x="1419606" y="389096"/>
                </a:lnTo>
                <a:lnTo>
                  <a:pt x="1410272" y="389096"/>
                </a:lnTo>
                <a:lnTo>
                  <a:pt x="1400937" y="393764"/>
                </a:lnTo>
                <a:lnTo>
                  <a:pt x="1396270" y="398431"/>
                </a:lnTo>
                <a:lnTo>
                  <a:pt x="1391603" y="407765"/>
                </a:lnTo>
                <a:lnTo>
                  <a:pt x="1386935" y="412433"/>
                </a:lnTo>
                <a:lnTo>
                  <a:pt x="1382268" y="421767"/>
                </a:lnTo>
                <a:lnTo>
                  <a:pt x="1377601" y="426434"/>
                </a:lnTo>
                <a:lnTo>
                  <a:pt x="1363504" y="440531"/>
                </a:lnTo>
                <a:lnTo>
                  <a:pt x="1354169" y="454628"/>
                </a:lnTo>
                <a:lnTo>
                  <a:pt x="1344835" y="459296"/>
                </a:lnTo>
                <a:lnTo>
                  <a:pt x="1340168" y="468630"/>
                </a:lnTo>
                <a:lnTo>
                  <a:pt x="1330833" y="482727"/>
                </a:lnTo>
                <a:lnTo>
                  <a:pt x="1316736" y="501491"/>
                </a:lnTo>
                <a:lnTo>
                  <a:pt x="1312069" y="515588"/>
                </a:lnTo>
                <a:lnTo>
                  <a:pt x="1312069" y="529685"/>
                </a:lnTo>
                <a:lnTo>
                  <a:pt x="1307402" y="543782"/>
                </a:lnTo>
                <a:lnTo>
                  <a:pt x="1307402" y="562547"/>
                </a:lnTo>
                <a:lnTo>
                  <a:pt x="1307402" y="571881"/>
                </a:lnTo>
                <a:lnTo>
                  <a:pt x="1316736" y="585978"/>
                </a:lnTo>
                <a:lnTo>
                  <a:pt x="1326071" y="604742"/>
                </a:lnTo>
                <a:lnTo>
                  <a:pt x="1335405" y="614172"/>
                </a:lnTo>
                <a:lnTo>
                  <a:pt x="1335405" y="623507"/>
                </a:lnTo>
                <a:lnTo>
                  <a:pt x="1326071" y="623507"/>
                </a:lnTo>
                <a:lnTo>
                  <a:pt x="1321403" y="623507"/>
                </a:lnTo>
                <a:lnTo>
                  <a:pt x="1326071" y="628174"/>
                </a:lnTo>
                <a:lnTo>
                  <a:pt x="1330738" y="642271"/>
                </a:lnTo>
                <a:lnTo>
                  <a:pt x="1344835" y="665702"/>
                </a:lnTo>
                <a:lnTo>
                  <a:pt x="1330738" y="661035"/>
                </a:lnTo>
                <a:lnTo>
                  <a:pt x="1321403" y="661035"/>
                </a:lnTo>
                <a:lnTo>
                  <a:pt x="1316736" y="661035"/>
                </a:lnTo>
                <a:lnTo>
                  <a:pt x="1316736" y="670465"/>
                </a:lnTo>
                <a:lnTo>
                  <a:pt x="1307402" y="684562"/>
                </a:lnTo>
                <a:lnTo>
                  <a:pt x="1302734" y="698659"/>
                </a:lnTo>
                <a:lnTo>
                  <a:pt x="1302734" y="717423"/>
                </a:lnTo>
                <a:lnTo>
                  <a:pt x="1307402" y="731520"/>
                </a:lnTo>
                <a:lnTo>
                  <a:pt x="1302734" y="745617"/>
                </a:lnTo>
                <a:lnTo>
                  <a:pt x="1302734" y="759714"/>
                </a:lnTo>
                <a:lnTo>
                  <a:pt x="1302734" y="773811"/>
                </a:lnTo>
                <a:lnTo>
                  <a:pt x="1307402" y="797243"/>
                </a:lnTo>
                <a:lnTo>
                  <a:pt x="1298067" y="816007"/>
                </a:lnTo>
                <a:lnTo>
                  <a:pt x="1288733" y="825437"/>
                </a:lnTo>
                <a:lnTo>
                  <a:pt x="1284065" y="839534"/>
                </a:lnTo>
                <a:lnTo>
                  <a:pt x="1284065" y="862965"/>
                </a:lnTo>
                <a:lnTo>
                  <a:pt x="1279398" y="877062"/>
                </a:lnTo>
                <a:lnTo>
                  <a:pt x="1279398" y="900494"/>
                </a:lnTo>
                <a:lnTo>
                  <a:pt x="1279398" y="919258"/>
                </a:lnTo>
                <a:lnTo>
                  <a:pt x="1279398" y="933355"/>
                </a:lnTo>
                <a:lnTo>
                  <a:pt x="1274731" y="933355"/>
                </a:lnTo>
                <a:lnTo>
                  <a:pt x="1265396" y="928688"/>
                </a:lnTo>
                <a:lnTo>
                  <a:pt x="1260729" y="924020"/>
                </a:lnTo>
                <a:lnTo>
                  <a:pt x="1256062" y="928688"/>
                </a:lnTo>
                <a:lnTo>
                  <a:pt x="1265396" y="938117"/>
                </a:lnTo>
                <a:lnTo>
                  <a:pt x="1270064" y="952214"/>
                </a:lnTo>
                <a:lnTo>
                  <a:pt x="1284161" y="961644"/>
                </a:lnTo>
                <a:lnTo>
                  <a:pt x="1293495" y="961644"/>
                </a:lnTo>
                <a:lnTo>
                  <a:pt x="1312259" y="956977"/>
                </a:lnTo>
                <a:lnTo>
                  <a:pt x="1331024" y="956977"/>
                </a:lnTo>
                <a:lnTo>
                  <a:pt x="1345121" y="956977"/>
                </a:lnTo>
                <a:lnTo>
                  <a:pt x="1354455" y="961644"/>
                </a:lnTo>
                <a:lnTo>
                  <a:pt x="1349788" y="966311"/>
                </a:lnTo>
                <a:lnTo>
                  <a:pt x="1345121" y="966311"/>
                </a:lnTo>
                <a:lnTo>
                  <a:pt x="1321689" y="975646"/>
                </a:lnTo>
                <a:lnTo>
                  <a:pt x="1307592" y="975646"/>
                </a:lnTo>
                <a:lnTo>
                  <a:pt x="1293495" y="975646"/>
                </a:lnTo>
                <a:lnTo>
                  <a:pt x="1284161" y="975646"/>
                </a:lnTo>
                <a:lnTo>
                  <a:pt x="1270064" y="966311"/>
                </a:lnTo>
                <a:lnTo>
                  <a:pt x="1251299" y="961644"/>
                </a:lnTo>
                <a:lnTo>
                  <a:pt x="1237202" y="956977"/>
                </a:lnTo>
                <a:lnTo>
                  <a:pt x="1213771" y="956977"/>
                </a:lnTo>
                <a:lnTo>
                  <a:pt x="1204436" y="961644"/>
                </a:lnTo>
                <a:lnTo>
                  <a:pt x="1204436" y="970979"/>
                </a:lnTo>
                <a:lnTo>
                  <a:pt x="1199769" y="985076"/>
                </a:lnTo>
                <a:lnTo>
                  <a:pt x="1190435" y="1008507"/>
                </a:lnTo>
                <a:lnTo>
                  <a:pt x="1181100" y="1036701"/>
                </a:lnTo>
                <a:lnTo>
                  <a:pt x="1181100" y="1041368"/>
                </a:lnTo>
                <a:lnTo>
                  <a:pt x="1185767" y="1046036"/>
                </a:lnTo>
                <a:lnTo>
                  <a:pt x="1185767" y="1046036"/>
                </a:lnTo>
                <a:lnTo>
                  <a:pt x="1190435" y="1036701"/>
                </a:lnTo>
                <a:lnTo>
                  <a:pt x="1195102" y="1027271"/>
                </a:lnTo>
                <a:lnTo>
                  <a:pt x="1199769" y="1022604"/>
                </a:lnTo>
                <a:lnTo>
                  <a:pt x="1209104" y="1022604"/>
                </a:lnTo>
                <a:lnTo>
                  <a:pt x="1213771" y="1017937"/>
                </a:lnTo>
                <a:lnTo>
                  <a:pt x="1213771" y="1013270"/>
                </a:lnTo>
                <a:lnTo>
                  <a:pt x="1223201" y="1013270"/>
                </a:lnTo>
                <a:lnTo>
                  <a:pt x="1227868" y="1013270"/>
                </a:lnTo>
                <a:lnTo>
                  <a:pt x="1237202" y="1013270"/>
                </a:lnTo>
                <a:lnTo>
                  <a:pt x="1237202" y="1017937"/>
                </a:lnTo>
                <a:lnTo>
                  <a:pt x="1237202" y="1022604"/>
                </a:lnTo>
                <a:lnTo>
                  <a:pt x="1241870" y="1027271"/>
                </a:lnTo>
                <a:lnTo>
                  <a:pt x="1246537" y="1036701"/>
                </a:lnTo>
                <a:lnTo>
                  <a:pt x="1246537" y="1046036"/>
                </a:lnTo>
                <a:lnTo>
                  <a:pt x="1246537" y="1074230"/>
                </a:lnTo>
                <a:lnTo>
                  <a:pt x="1237202" y="1107091"/>
                </a:lnTo>
                <a:lnTo>
                  <a:pt x="1237202" y="1121188"/>
                </a:lnTo>
                <a:lnTo>
                  <a:pt x="1227868" y="1130618"/>
                </a:lnTo>
                <a:lnTo>
                  <a:pt x="1227868" y="1139952"/>
                </a:lnTo>
                <a:lnTo>
                  <a:pt x="1232535" y="1144619"/>
                </a:lnTo>
                <a:lnTo>
                  <a:pt x="1237202" y="1144619"/>
                </a:lnTo>
                <a:lnTo>
                  <a:pt x="1241870" y="1139952"/>
                </a:lnTo>
                <a:lnTo>
                  <a:pt x="1251204" y="1135285"/>
                </a:lnTo>
                <a:lnTo>
                  <a:pt x="1255871" y="1135285"/>
                </a:lnTo>
                <a:lnTo>
                  <a:pt x="1255871" y="1139952"/>
                </a:lnTo>
                <a:lnTo>
                  <a:pt x="1251204" y="1144619"/>
                </a:lnTo>
                <a:lnTo>
                  <a:pt x="1246537" y="1149287"/>
                </a:lnTo>
                <a:lnTo>
                  <a:pt x="1255871" y="1149287"/>
                </a:lnTo>
                <a:lnTo>
                  <a:pt x="1265206" y="1139952"/>
                </a:lnTo>
                <a:lnTo>
                  <a:pt x="1260539" y="1130618"/>
                </a:lnTo>
                <a:lnTo>
                  <a:pt x="1255871" y="1125950"/>
                </a:lnTo>
                <a:lnTo>
                  <a:pt x="1260539" y="1121283"/>
                </a:lnTo>
                <a:lnTo>
                  <a:pt x="1269873" y="1116616"/>
                </a:lnTo>
                <a:lnTo>
                  <a:pt x="1269873" y="1107281"/>
                </a:lnTo>
                <a:lnTo>
                  <a:pt x="1274540" y="1102614"/>
                </a:lnTo>
                <a:lnTo>
                  <a:pt x="1279208" y="1097947"/>
                </a:lnTo>
                <a:lnTo>
                  <a:pt x="1288542" y="1102614"/>
                </a:lnTo>
                <a:lnTo>
                  <a:pt x="1297877" y="1111949"/>
                </a:lnTo>
                <a:lnTo>
                  <a:pt x="1302544" y="1126046"/>
                </a:lnTo>
                <a:lnTo>
                  <a:pt x="1297877" y="1135475"/>
                </a:lnTo>
                <a:lnTo>
                  <a:pt x="1293209" y="1144810"/>
                </a:lnTo>
                <a:lnTo>
                  <a:pt x="1288542" y="1149477"/>
                </a:lnTo>
                <a:lnTo>
                  <a:pt x="1283875" y="1154144"/>
                </a:lnTo>
                <a:lnTo>
                  <a:pt x="1283875" y="1158812"/>
                </a:lnTo>
                <a:lnTo>
                  <a:pt x="1279208" y="1168241"/>
                </a:lnTo>
                <a:lnTo>
                  <a:pt x="1279208" y="1177576"/>
                </a:lnTo>
                <a:lnTo>
                  <a:pt x="1274540" y="1191673"/>
                </a:lnTo>
                <a:lnTo>
                  <a:pt x="1269873" y="1201103"/>
                </a:lnTo>
                <a:lnTo>
                  <a:pt x="1279208" y="1201103"/>
                </a:lnTo>
                <a:lnTo>
                  <a:pt x="1283875" y="1196435"/>
                </a:lnTo>
                <a:lnTo>
                  <a:pt x="1288542" y="1196435"/>
                </a:lnTo>
                <a:lnTo>
                  <a:pt x="1293209" y="1191768"/>
                </a:lnTo>
                <a:lnTo>
                  <a:pt x="1302544" y="1187101"/>
                </a:lnTo>
                <a:lnTo>
                  <a:pt x="1330643" y="1177671"/>
                </a:lnTo>
                <a:lnTo>
                  <a:pt x="1368171" y="1168337"/>
                </a:lnTo>
                <a:lnTo>
                  <a:pt x="1396270" y="1158907"/>
                </a:lnTo>
                <a:lnTo>
                  <a:pt x="1424368" y="1154240"/>
                </a:lnTo>
                <a:lnTo>
                  <a:pt x="1438466" y="1149572"/>
                </a:lnTo>
                <a:lnTo>
                  <a:pt x="1438466" y="1140238"/>
                </a:lnTo>
                <a:lnTo>
                  <a:pt x="1438466" y="1126141"/>
                </a:lnTo>
                <a:lnTo>
                  <a:pt x="1424368" y="1088612"/>
                </a:lnTo>
                <a:lnTo>
                  <a:pt x="1424368" y="1074515"/>
                </a:lnTo>
                <a:lnTo>
                  <a:pt x="1429036" y="1065181"/>
                </a:lnTo>
                <a:lnTo>
                  <a:pt x="1438370" y="1060514"/>
                </a:lnTo>
                <a:lnTo>
                  <a:pt x="1443038" y="1046417"/>
                </a:lnTo>
                <a:lnTo>
                  <a:pt x="1447705" y="1032320"/>
                </a:lnTo>
                <a:lnTo>
                  <a:pt x="1447705" y="1022890"/>
                </a:lnTo>
                <a:lnTo>
                  <a:pt x="1443038" y="1013460"/>
                </a:lnTo>
                <a:lnTo>
                  <a:pt x="1443038" y="1004126"/>
                </a:lnTo>
                <a:lnTo>
                  <a:pt x="1438370" y="980694"/>
                </a:lnTo>
                <a:lnTo>
                  <a:pt x="1438370" y="957263"/>
                </a:lnTo>
                <a:lnTo>
                  <a:pt x="1438370" y="947738"/>
                </a:lnTo>
                <a:lnTo>
                  <a:pt x="1443038" y="947738"/>
                </a:lnTo>
                <a:lnTo>
                  <a:pt x="1447705" y="943070"/>
                </a:lnTo>
                <a:lnTo>
                  <a:pt x="1447705" y="938403"/>
                </a:lnTo>
                <a:lnTo>
                  <a:pt x="1447705" y="933736"/>
                </a:lnTo>
                <a:lnTo>
                  <a:pt x="1452372" y="933736"/>
                </a:lnTo>
                <a:lnTo>
                  <a:pt x="1461707" y="929069"/>
                </a:lnTo>
                <a:lnTo>
                  <a:pt x="1461707" y="924401"/>
                </a:lnTo>
                <a:lnTo>
                  <a:pt x="1457039" y="914972"/>
                </a:lnTo>
                <a:lnTo>
                  <a:pt x="1461707" y="905637"/>
                </a:lnTo>
                <a:lnTo>
                  <a:pt x="1466374" y="900970"/>
                </a:lnTo>
                <a:lnTo>
                  <a:pt x="1471041" y="900970"/>
                </a:lnTo>
                <a:lnTo>
                  <a:pt x="1480376" y="896303"/>
                </a:lnTo>
                <a:lnTo>
                  <a:pt x="1494473" y="886873"/>
                </a:lnTo>
                <a:lnTo>
                  <a:pt x="1499140" y="877538"/>
                </a:lnTo>
                <a:lnTo>
                  <a:pt x="1499140" y="872871"/>
                </a:lnTo>
                <a:lnTo>
                  <a:pt x="1494473" y="877538"/>
                </a:lnTo>
                <a:lnTo>
                  <a:pt x="1489805" y="882206"/>
                </a:lnTo>
                <a:lnTo>
                  <a:pt x="1485138" y="886873"/>
                </a:lnTo>
                <a:lnTo>
                  <a:pt x="1480471" y="886873"/>
                </a:lnTo>
                <a:lnTo>
                  <a:pt x="1475804" y="886873"/>
                </a:lnTo>
                <a:lnTo>
                  <a:pt x="1480471" y="877538"/>
                </a:lnTo>
                <a:lnTo>
                  <a:pt x="1494568" y="863441"/>
                </a:lnTo>
                <a:lnTo>
                  <a:pt x="1503902" y="849344"/>
                </a:lnTo>
                <a:lnTo>
                  <a:pt x="1499235" y="844677"/>
                </a:lnTo>
                <a:lnTo>
                  <a:pt x="1471136" y="821246"/>
                </a:lnTo>
                <a:lnTo>
                  <a:pt x="1461802" y="807149"/>
                </a:lnTo>
                <a:lnTo>
                  <a:pt x="1457135" y="802481"/>
                </a:lnTo>
                <a:lnTo>
                  <a:pt x="1457135" y="797814"/>
                </a:lnTo>
                <a:lnTo>
                  <a:pt x="1452467" y="788480"/>
                </a:lnTo>
                <a:lnTo>
                  <a:pt x="1447800" y="769715"/>
                </a:lnTo>
                <a:lnTo>
                  <a:pt x="1452467" y="741521"/>
                </a:lnTo>
                <a:lnTo>
                  <a:pt x="1466564" y="718090"/>
                </a:lnTo>
                <a:lnTo>
                  <a:pt x="1471232" y="703993"/>
                </a:lnTo>
                <a:lnTo>
                  <a:pt x="1466564" y="689896"/>
                </a:lnTo>
                <a:lnTo>
                  <a:pt x="1466564" y="675799"/>
                </a:lnTo>
                <a:lnTo>
                  <a:pt x="1466564" y="666464"/>
                </a:lnTo>
                <a:lnTo>
                  <a:pt x="1471232" y="666464"/>
                </a:lnTo>
                <a:lnTo>
                  <a:pt x="1475899" y="675799"/>
                </a:lnTo>
                <a:lnTo>
                  <a:pt x="1480566" y="699230"/>
                </a:lnTo>
                <a:lnTo>
                  <a:pt x="1480566" y="708565"/>
                </a:lnTo>
                <a:lnTo>
                  <a:pt x="1485233" y="713232"/>
                </a:lnTo>
                <a:lnTo>
                  <a:pt x="1489901" y="717899"/>
                </a:lnTo>
                <a:lnTo>
                  <a:pt x="1494568" y="722567"/>
                </a:lnTo>
                <a:lnTo>
                  <a:pt x="1494568" y="741331"/>
                </a:lnTo>
                <a:lnTo>
                  <a:pt x="1485138" y="755428"/>
                </a:lnTo>
                <a:lnTo>
                  <a:pt x="1480471" y="760095"/>
                </a:lnTo>
                <a:lnTo>
                  <a:pt x="1485138" y="764762"/>
                </a:lnTo>
                <a:lnTo>
                  <a:pt x="1489805" y="764762"/>
                </a:lnTo>
                <a:lnTo>
                  <a:pt x="1489805" y="774192"/>
                </a:lnTo>
                <a:lnTo>
                  <a:pt x="1494473" y="783527"/>
                </a:lnTo>
                <a:lnTo>
                  <a:pt x="1503807" y="797624"/>
                </a:lnTo>
                <a:lnTo>
                  <a:pt x="1513142" y="816388"/>
                </a:lnTo>
                <a:lnTo>
                  <a:pt x="1513142" y="821055"/>
                </a:lnTo>
                <a:lnTo>
                  <a:pt x="1508474" y="821055"/>
                </a:lnTo>
                <a:lnTo>
                  <a:pt x="1499140" y="816388"/>
                </a:lnTo>
                <a:lnTo>
                  <a:pt x="1503807" y="825818"/>
                </a:lnTo>
                <a:lnTo>
                  <a:pt x="1508474" y="830485"/>
                </a:lnTo>
                <a:lnTo>
                  <a:pt x="1513142" y="825818"/>
                </a:lnTo>
                <a:lnTo>
                  <a:pt x="1517809" y="825818"/>
                </a:lnTo>
                <a:lnTo>
                  <a:pt x="1527143" y="830485"/>
                </a:lnTo>
                <a:lnTo>
                  <a:pt x="1536478" y="839915"/>
                </a:lnTo>
                <a:lnTo>
                  <a:pt x="1550575" y="835247"/>
                </a:lnTo>
                <a:lnTo>
                  <a:pt x="1560005" y="835247"/>
                </a:lnTo>
                <a:lnTo>
                  <a:pt x="1569339" y="835247"/>
                </a:lnTo>
                <a:lnTo>
                  <a:pt x="1574006" y="830580"/>
                </a:lnTo>
                <a:lnTo>
                  <a:pt x="1578674" y="821246"/>
                </a:lnTo>
                <a:lnTo>
                  <a:pt x="1578674" y="811816"/>
                </a:lnTo>
                <a:lnTo>
                  <a:pt x="1588008" y="811816"/>
                </a:lnTo>
                <a:lnTo>
                  <a:pt x="1592675" y="807149"/>
                </a:lnTo>
                <a:lnTo>
                  <a:pt x="1592675" y="807149"/>
                </a:lnTo>
                <a:lnTo>
                  <a:pt x="1597343" y="797719"/>
                </a:lnTo>
                <a:lnTo>
                  <a:pt x="1602010" y="793052"/>
                </a:lnTo>
                <a:lnTo>
                  <a:pt x="1616107" y="788384"/>
                </a:lnTo>
                <a:lnTo>
                  <a:pt x="1625441" y="783717"/>
                </a:lnTo>
                <a:lnTo>
                  <a:pt x="1630109" y="783717"/>
                </a:lnTo>
                <a:lnTo>
                  <a:pt x="1639443" y="783717"/>
                </a:lnTo>
                <a:lnTo>
                  <a:pt x="1644110" y="779050"/>
                </a:lnTo>
                <a:lnTo>
                  <a:pt x="1648778" y="769715"/>
                </a:lnTo>
                <a:lnTo>
                  <a:pt x="1653445" y="765048"/>
                </a:lnTo>
                <a:lnTo>
                  <a:pt x="1653445" y="760095"/>
                </a:lnTo>
                <a:lnTo>
                  <a:pt x="1658112" y="755428"/>
                </a:lnTo>
                <a:lnTo>
                  <a:pt x="1658112" y="750761"/>
                </a:lnTo>
                <a:lnTo>
                  <a:pt x="1662779" y="746093"/>
                </a:lnTo>
                <a:lnTo>
                  <a:pt x="1672114" y="746093"/>
                </a:lnTo>
                <a:lnTo>
                  <a:pt x="1667447" y="750761"/>
                </a:lnTo>
                <a:lnTo>
                  <a:pt x="1667447" y="750761"/>
                </a:lnTo>
                <a:lnTo>
                  <a:pt x="1667447" y="750761"/>
                </a:lnTo>
                <a:lnTo>
                  <a:pt x="1676781" y="750761"/>
                </a:lnTo>
                <a:lnTo>
                  <a:pt x="1690878" y="750761"/>
                </a:lnTo>
                <a:lnTo>
                  <a:pt x="1714310" y="750761"/>
                </a:lnTo>
                <a:lnTo>
                  <a:pt x="1733074" y="755428"/>
                </a:lnTo>
                <a:lnTo>
                  <a:pt x="1747171" y="760095"/>
                </a:lnTo>
                <a:lnTo>
                  <a:pt x="1756505" y="764762"/>
                </a:lnTo>
                <a:lnTo>
                  <a:pt x="1761173" y="764762"/>
                </a:lnTo>
                <a:lnTo>
                  <a:pt x="1761173" y="769430"/>
                </a:lnTo>
                <a:lnTo>
                  <a:pt x="1761173" y="774097"/>
                </a:lnTo>
                <a:lnTo>
                  <a:pt x="1770507" y="788194"/>
                </a:lnTo>
                <a:lnTo>
                  <a:pt x="1779842" y="797528"/>
                </a:lnTo>
                <a:lnTo>
                  <a:pt x="1784509" y="802196"/>
                </a:lnTo>
                <a:lnTo>
                  <a:pt x="1784509" y="797528"/>
                </a:lnTo>
                <a:lnTo>
                  <a:pt x="1784509" y="792861"/>
                </a:lnTo>
                <a:lnTo>
                  <a:pt x="1789176" y="783431"/>
                </a:lnTo>
                <a:lnTo>
                  <a:pt x="1793843" y="778764"/>
                </a:lnTo>
                <a:lnTo>
                  <a:pt x="1803178" y="778764"/>
                </a:lnTo>
                <a:lnTo>
                  <a:pt x="1817275" y="774097"/>
                </a:lnTo>
                <a:lnTo>
                  <a:pt x="1821942" y="778764"/>
                </a:lnTo>
                <a:lnTo>
                  <a:pt x="1831372" y="783431"/>
                </a:lnTo>
                <a:lnTo>
                  <a:pt x="1831372" y="778764"/>
                </a:lnTo>
                <a:lnTo>
                  <a:pt x="1831372" y="774097"/>
                </a:lnTo>
                <a:lnTo>
                  <a:pt x="1836039" y="769430"/>
                </a:lnTo>
                <a:lnTo>
                  <a:pt x="1836039" y="760095"/>
                </a:lnTo>
                <a:lnTo>
                  <a:pt x="1836039" y="750665"/>
                </a:lnTo>
                <a:lnTo>
                  <a:pt x="1831372" y="745998"/>
                </a:lnTo>
                <a:lnTo>
                  <a:pt x="1821942" y="745998"/>
                </a:lnTo>
                <a:lnTo>
                  <a:pt x="1807845" y="750665"/>
                </a:lnTo>
                <a:lnTo>
                  <a:pt x="1789081" y="760095"/>
                </a:lnTo>
                <a:lnTo>
                  <a:pt x="1779746" y="774192"/>
                </a:lnTo>
                <a:lnTo>
                  <a:pt x="1775079" y="778859"/>
                </a:lnTo>
                <a:lnTo>
                  <a:pt x="1770412" y="774192"/>
                </a:lnTo>
                <a:lnTo>
                  <a:pt x="1779746" y="760095"/>
                </a:lnTo>
                <a:lnTo>
                  <a:pt x="1807845" y="741331"/>
                </a:lnTo>
                <a:lnTo>
                  <a:pt x="1835944" y="736663"/>
                </a:lnTo>
                <a:lnTo>
                  <a:pt x="1840611" y="731996"/>
                </a:lnTo>
                <a:lnTo>
                  <a:pt x="1845278" y="722567"/>
                </a:lnTo>
                <a:lnTo>
                  <a:pt x="1845278" y="717899"/>
                </a:lnTo>
                <a:lnTo>
                  <a:pt x="1840611" y="708470"/>
                </a:lnTo>
                <a:lnTo>
                  <a:pt x="1835944" y="708470"/>
                </a:lnTo>
                <a:lnTo>
                  <a:pt x="1835944" y="713137"/>
                </a:lnTo>
                <a:lnTo>
                  <a:pt x="1831277" y="713137"/>
                </a:lnTo>
                <a:lnTo>
                  <a:pt x="1821847" y="717804"/>
                </a:lnTo>
                <a:lnTo>
                  <a:pt x="1807750" y="727234"/>
                </a:lnTo>
                <a:lnTo>
                  <a:pt x="1793748" y="736663"/>
                </a:lnTo>
                <a:lnTo>
                  <a:pt x="1779651" y="750761"/>
                </a:lnTo>
                <a:lnTo>
                  <a:pt x="1770317" y="755428"/>
                </a:lnTo>
                <a:lnTo>
                  <a:pt x="1760982" y="750761"/>
                </a:lnTo>
                <a:lnTo>
                  <a:pt x="1756315" y="746093"/>
                </a:lnTo>
                <a:lnTo>
                  <a:pt x="1746980" y="727329"/>
                </a:lnTo>
                <a:lnTo>
                  <a:pt x="1746980" y="717899"/>
                </a:lnTo>
                <a:lnTo>
                  <a:pt x="1742313" y="717899"/>
                </a:lnTo>
                <a:lnTo>
                  <a:pt x="1732979" y="713232"/>
                </a:lnTo>
                <a:lnTo>
                  <a:pt x="1714214" y="713232"/>
                </a:lnTo>
                <a:lnTo>
                  <a:pt x="1695450" y="713232"/>
                </a:lnTo>
                <a:lnTo>
                  <a:pt x="1681353" y="708565"/>
                </a:lnTo>
                <a:lnTo>
                  <a:pt x="1662589" y="699230"/>
                </a:lnTo>
                <a:lnTo>
                  <a:pt x="1653254" y="694563"/>
                </a:lnTo>
                <a:lnTo>
                  <a:pt x="1643920" y="689896"/>
                </a:lnTo>
                <a:lnTo>
                  <a:pt x="1643920" y="689896"/>
                </a:lnTo>
                <a:lnTo>
                  <a:pt x="1643920" y="680466"/>
                </a:lnTo>
                <a:lnTo>
                  <a:pt x="1634585" y="671132"/>
                </a:lnTo>
                <a:lnTo>
                  <a:pt x="1615821" y="647700"/>
                </a:lnTo>
                <a:lnTo>
                  <a:pt x="1597057" y="638270"/>
                </a:lnTo>
                <a:lnTo>
                  <a:pt x="1593247" y="628650"/>
                </a:lnTo>
                <a:lnTo>
                  <a:pt x="1579150" y="609886"/>
                </a:lnTo>
                <a:lnTo>
                  <a:pt x="1569815" y="600551"/>
                </a:lnTo>
                <a:lnTo>
                  <a:pt x="1565148" y="595884"/>
                </a:lnTo>
                <a:lnTo>
                  <a:pt x="1560481" y="595884"/>
                </a:lnTo>
                <a:lnTo>
                  <a:pt x="1555814" y="591217"/>
                </a:lnTo>
                <a:lnTo>
                  <a:pt x="1551146" y="581882"/>
                </a:lnTo>
                <a:lnTo>
                  <a:pt x="1555814" y="577215"/>
                </a:lnTo>
                <a:lnTo>
                  <a:pt x="1565148" y="567881"/>
                </a:lnTo>
                <a:lnTo>
                  <a:pt x="1579245" y="572548"/>
                </a:lnTo>
                <a:lnTo>
                  <a:pt x="1612011" y="577215"/>
                </a:lnTo>
                <a:lnTo>
                  <a:pt x="1621346" y="577215"/>
                </a:lnTo>
                <a:lnTo>
                  <a:pt x="1626013" y="572548"/>
                </a:lnTo>
                <a:lnTo>
                  <a:pt x="1630680" y="567881"/>
                </a:lnTo>
                <a:lnTo>
                  <a:pt x="1644777" y="558546"/>
                </a:lnTo>
                <a:lnTo>
                  <a:pt x="1663541" y="553879"/>
                </a:lnTo>
                <a:lnTo>
                  <a:pt x="1686973" y="549212"/>
                </a:lnTo>
                <a:lnTo>
                  <a:pt x="1710404" y="544544"/>
                </a:lnTo>
                <a:lnTo>
                  <a:pt x="1733836" y="544544"/>
                </a:lnTo>
                <a:lnTo>
                  <a:pt x="1743170" y="549212"/>
                </a:lnTo>
                <a:lnTo>
                  <a:pt x="1747838" y="553879"/>
                </a:lnTo>
                <a:lnTo>
                  <a:pt x="1747838" y="558546"/>
                </a:lnTo>
                <a:lnTo>
                  <a:pt x="1757172" y="553879"/>
                </a:lnTo>
                <a:lnTo>
                  <a:pt x="1761839" y="549212"/>
                </a:lnTo>
                <a:lnTo>
                  <a:pt x="1766507" y="544544"/>
                </a:lnTo>
                <a:lnTo>
                  <a:pt x="1771174" y="544544"/>
                </a:lnTo>
                <a:lnTo>
                  <a:pt x="1771174" y="539877"/>
                </a:lnTo>
                <a:lnTo>
                  <a:pt x="1775841" y="530543"/>
                </a:lnTo>
                <a:lnTo>
                  <a:pt x="1775841" y="530543"/>
                </a:lnTo>
                <a:lnTo>
                  <a:pt x="1780508" y="525875"/>
                </a:lnTo>
                <a:lnTo>
                  <a:pt x="1785176" y="516446"/>
                </a:lnTo>
                <a:lnTo>
                  <a:pt x="1799273" y="497681"/>
                </a:lnTo>
                <a:lnTo>
                  <a:pt x="1799273" y="488251"/>
                </a:lnTo>
                <a:lnTo>
                  <a:pt x="1799273" y="483584"/>
                </a:lnTo>
                <a:lnTo>
                  <a:pt x="1799273" y="474155"/>
                </a:lnTo>
                <a:lnTo>
                  <a:pt x="1803940" y="460058"/>
                </a:lnTo>
                <a:lnTo>
                  <a:pt x="1813274" y="450628"/>
                </a:lnTo>
                <a:lnTo>
                  <a:pt x="1822609" y="445961"/>
                </a:lnTo>
                <a:lnTo>
                  <a:pt x="1827276" y="441293"/>
                </a:lnTo>
                <a:lnTo>
                  <a:pt x="1836611" y="431959"/>
                </a:lnTo>
                <a:lnTo>
                  <a:pt x="1841278" y="422529"/>
                </a:lnTo>
                <a:lnTo>
                  <a:pt x="1845945" y="422529"/>
                </a:lnTo>
                <a:lnTo>
                  <a:pt x="1845945" y="422529"/>
                </a:lnTo>
                <a:lnTo>
                  <a:pt x="1850612" y="417862"/>
                </a:lnTo>
                <a:lnTo>
                  <a:pt x="1850612" y="408527"/>
                </a:lnTo>
                <a:lnTo>
                  <a:pt x="1855280" y="403860"/>
                </a:lnTo>
                <a:lnTo>
                  <a:pt x="1864614" y="394525"/>
                </a:lnTo>
                <a:lnTo>
                  <a:pt x="1869281" y="385096"/>
                </a:lnTo>
                <a:lnTo>
                  <a:pt x="1873949" y="380429"/>
                </a:lnTo>
                <a:lnTo>
                  <a:pt x="1888046" y="375761"/>
                </a:lnTo>
                <a:lnTo>
                  <a:pt x="1902143" y="375761"/>
                </a:lnTo>
                <a:lnTo>
                  <a:pt x="1916239" y="361664"/>
                </a:lnTo>
                <a:lnTo>
                  <a:pt x="1930337" y="352235"/>
                </a:lnTo>
                <a:lnTo>
                  <a:pt x="1935004" y="347567"/>
                </a:lnTo>
                <a:lnTo>
                  <a:pt x="1944338" y="347567"/>
                </a:lnTo>
                <a:lnTo>
                  <a:pt x="1944338" y="342900"/>
                </a:lnTo>
                <a:lnTo>
                  <a:pt x="1949006" y="342900"/>
                </a:lnTo>
                <a:lnTo>
                  <a:pt x="1958340" y="342900"/>
                </a:lnTo>
                <a:lnTo>
                  <a:pt x="1967675" y="342900"/>
                </a:lnTo>
                <a:lnTo>
                  <a:pt x="1972342" y="342900"/>
                </a:lnTo>
                <a:lnTo>
                  <a:pt x="1967675" y="338233"/>
                </a:lnTo>
                <a:lnTo>
                  <a:pt x="1958340" y="328898"/>
                </a:lnTo>
                <a:lnTo>
                  <a:pt x="1949006" y="324231"/>
                </a:lnTo>
                <a:lnTo>
                  <a:pt x="1944338" y="319564"/>
                </a:lnTo>
                <a:lnTo>
                  <a:pt x="1944338" y="314325"/>
                </a:lnTo>
                <a:lnTo>
                  <a:pt x="1935004" y="314325"/>
                </a:lnTo>
                <a:lnTo>
                  <a:pt x="1930337" y="318992"/>
                </a:lnTo>
                <a:lnTo>
                  <a:pt x="1925669" y="318992"/>
                </a:lnTo>
                <a:lnTo>
                  <a:pt x="1916335" y="318992"/>
                </a:lnTo>
                <a:lnTo>
                  <a:pt x="1916335" y="314325"/>
                </a:lnTo>
                <a:lnTo>
                  <a:pt x="1921002" y="304895"/>
                </a:lnTo>
                <a:lnTo>
                  <a:pt x="1930337" y="290798"/>
                </a:lnTo>
                <a:lnTo>
                  <a:pt x="1944434" y="276701"/>
                </a:lnTo>
                <a:lnTo>
                  <a:pt x="1949101" y="281369"/>
                </a:lnTo>
                <a:lnTo>
                  <a:pt x="1958435" y="295466"/>
                </a:lnTo>
                <a:lnTo>
                  <a:pt x="1953768" y="304800"/>
                </a:lnTo>
                <a:lnTo>
                  <a:pt x="1949101" y="309467"/>
                </a:lnTo>
                <a:lnTo>
                  <a:pt x="1953768" y="309467"/>
                </a:lnTo>
                <a:lnTo>
                  <a:pt x="1963103" y="309467"/>
                </a:lnTo>
                <a:lnTo>
                  <a:pt x="1963103" y="314325"/>
                </a:lnTo>
                <a:lnTo>
                  <a:pt x="1963103" y="323660"/>
                </a:lnTo>
                <a:lnTo>
                  <a:pt x="1972437" y="333089"/>
                </a:lnTo>
                <a:lnTo>
                  <a:pt x="1981772" y="337757"/>
                </a:lnTo>
                <a:lnTo>
                  <a:pt x="1991106" y="328422"/>
                </a:lnTo>
                <a:lnTo>
                  <a:pt x="1995773" y="328422"/>
                </a:lnTo>
                <a:lnTo>
                  <a:pt x="2005108" y="323755"/>
                </a:lnTo>
                <a:lnTo>
                  <a:pt x="2023872" y="319088"/>
                </a:lnTo>
                <a:lnTo>
                  <a:pt x="2056638" y="319088"/>
                </a:lnTo>
                <a:lnTo>
                  <a:pt x="2080070" y="319088"/>
                </a:lnTo>
                <a:lnTo>
                  <a:pt x="2098834" y="319088"/>
                </a:lnTo>
                <a:lnTo>
                  <a:pt x="2112931" y="323755"/>
                </a:lnTo>
                <a:lnTo>
                  <a:pt x="2117598" y="323755"/>
                </a:lnTo>
                <a:lnTo>
                  <a:pt x="2122265" y="328422"/>
                </a:lnTo>
                <a:lnTo>
                  <a:pt x="2131600" y="328422"/>
                </a:lnTo>
                <a:lnTo>
                  <a:pt x="2136267" y="328422"/>
                </a:lnTo>
                <a:lnTo>
                  <a:pt x="2140934" y="333089"/>
                </a:lnTo>
                <a:lnTo>
                  <a:pt x="2145602" y="337757"/>
                </a:lnTo>
                <a:lnTo>
                  <a:pt x="2159699" y="347091"/>
                </a:lnTo>
                <a:lnTo>
                  <a:pt x="2183130" y="370523"/>
                </a:lnTo>
                <a:lnTo>
                  <a:pt x="2187797" y="375190"/>
                </a:lnTo>
                <a:lnTo>
                  <a:pt x="2192465" y="384524"/>
                </a:lnTo>
                <a:lnTo>
                  <a:pt x="2187797" y="384524"/>
                </a:lnTo>
                <a:lnTo>
                  <a:pt x="2173700" y="384524"/>
                </a:lnTo>
                <a:lnTo>
                  <a:pt x="2150269" y="379857"/>
                </a:lnTo>
                <a:lnTo>
                  <a:pt x="2131505" y="370427"/>
                </a:lnTo>
                <a:lnTo>
                  <a:pt x="2103406" y="365760"/>
                </a:lnTo>
                <a:lnTo>
                  <a:pt x="2075307" y="361093"/>
                </a:lnTo>
                <a:lnTo>
                  <a:pt x="2051876" y="365760"/>
                </a:lnTo>
                <a:lnTo>
                  <a:pt x="2023777" y="375190"/>
                </a:lnTo>
                <a:lnTo>
                  <a:pt x="2005013" y="384524"/>
                </a:lnTo>
                <a:lnTo>
                  <a:pt x="1995678" y="384524"/>
                </a:lnTo>
                <a:lnTo>
                  <a:pt x="1991011" y="389192"/>
                </a:lnTo>
                <a:lnTo>
                  <a:pt x="1991011" y="403289"/>
                </a:lnTo>
                <a:lnTo>
                  <a:pt x="1991011" y="407956"/>
                </a:lnTo>
                <a:lnTo>
                  <a:pt x="1981676" y="417290"/>
                </a:lnTo>
                <a:lnTo>
                  <a:pt x="1977009" y="421958"/>
                </a:lnTo>
                <a:lnTo>
                  <a:pt x="1967675" y="421958"/>
                </a:lnTo>
                <a:lnTo>
                  <a:pt x="1963007" y="426625"/>
                </a:lnTo>
                <a:lnTo>
                  <a:pt x="1967675" y="431292"/>
                </a:lnTo>
                <a:lnTo>
                  <a:pt x="1972342" y="445389"/>
                </a:lnTo>
                <a:lnTo>
                  <a:pt x="1972342" y="464153"/>
                </a:lnTo>
                <a:lnTo>
                  <a:pt x="1967675" y="482918"/>
                </a:lnTo>
                <a:lnTo>
                  <a:pt x="1963007" y="497015"/>
                </a:lnTo>
                <a:lnTo>
                  <a:pt x="1958340" y="501682"/>
                </a:lnTo>
                <a:lnTo>
                  <a:pt x="1963007" y="511016"/>
                </a:lnTo>
                <a:lnTo>
                  <a:pt x="1967675" y="515684"/>
                </a:lnTo>
                <a:lnTo>
                  <a:pt x="1972342" y="520351"/>
                </a:lnTo>
                <a:lnTo>
                  <a:pt x="1977009" y="525018"/>
                </a:lnTo>
                <a:lnTo>
                  <a:pt x="1967675" y="529685"/>
                </a:lnTo>
                <a:lnTo>
                  <a:pt x="1963007" y="520256"/>
                </a:lnTo>
                <a:lnTo>
                  <a:pt x="1958340" y="515588"/>
                </a:lnTo>
                <a:lnTo>
                  <a:pt x="1953673" y="510921"/>
                </a:lnTo>
                <a:lnTo>
                  <a:pt x="1953673" y="515588"/>
                </a:lnTo>
                <a:lnTo>
                  <a:pt x="1953673" y="525018"/>
                </a:lnTo>
                <a:lnTo>
                  <a:pt x="1963007" y="539115"/>
                </a:lnTo>
                <a:lnTo>
                  <a:pt x="1963007" y="543782"/>
                </a:lnTo>
                <a:lnTo>
                  <a:pt x="1958340" y="539115"/>
                </a:lnTo>
                <a:lnTo>
                  <a:pt x="1953673" y="539115"/>
                </a:lnTo>
                <a:lnTo>
                  <a:pt x="1949006" y="543782"/>
                </a:lnTo>
                <a:lnTo>
                  <a:pt x="1944338" y="548450"/>
                </a:lnTo>
                <a:lnTo>
                  <a:pt x="1944338" y="557879"/>
                </a:lnTo>
                <a:lnTo>
                  <a:pt x="1944338" y="557879"/>
                </a:lnTo>
                <a:lnTo>
                  <a:pt x="1953673" y="553212"/>
                </a:lnTo>
                <a:lnTo>
                  <a:pt x="1958340" y="548545"/>
                </a:lnTo>
                <a:lnTo>
                  <a:pt x="1958340" y="553212"/>
                </a:lnTo>
                <a:lnTo>
                  <a:pt x="1958340" y="557879"/>
                </a:lnTo>
                <a:lnTo>
                  <a:pt x="1953673" y="571976"/>
                </a:lnTo>
                <a:lnTo>
                  <a:pt x="1949006" y="581406"/>
                </a:lnTo>
                <a:lnTo>
                  <a:pt x="1953673" y="590741"/>
                </a:lnTo>
                <a:lnTo>
                  <a:pt x="1958340" y="595408"/>
                </a:lnTo>
                <a:lnTo>
                  <a:pt x="1958340" y="604742"/>
                </a:lnTo>
                <a:lnTo>
                  <a:pt x="1958340" y="609410"/>
                </a:lnTo>
                <a:lnTo>
                  <a:pt x="1949006" y="609410"/>
                </a:lnTo>
                <a:lnTo>
                  <a:pt x="1944338" y="614077"/>
                </a:lnTo>
                <a:lnTo>
                  <a:pt x="1949006" y="614077"/>
                </a:lnTo>
                <a:lnTo>
                  <a:pt x="1953673" y="618744"/>
                </a:lnTo>
                <a:lnTo>
                  <a:pt x="1963007" y="614077"/>
                </a:lnTo>
                <a:lnTo>
                  <a:pt x="1977104" y="609410"/>
                </a:lnTo>
                <a:lnTo>
                  <a:pt x="1981772" y="614077"/>
                </a:lnTo>
                <a:lnTo>
                  <a:pt x="1981772" y="623411"/>
                </a:lnTo>
                <a:lnTo>
                  <a:pt x="1967675" y="632841"/>
                </a:lnTo>
                <a:lnTo>
                  <a:pt x="1958340" y="642176"/>
                </a:lnTo>
                <a:lnTo>
                  <a:pt x="1949006" y="651605"/>
                </a:lnTo>
                <a:lnTo>
                  <a:pt x="1939671" y="656273"/>
                </a:lnTo>
                <a:lnTo>
                  <a:pt x="1939671" y="656273"/>
                </a:lnTo>
                <a:lnTo>
                  <a:pt x="1935004" y="660940"/>
                </a:lnTo>
                <a:lnTo>
                  <a:pt x="1925669" y="660940"/>
                </a:lnTo>
                <a:lnTo>
                  <a:pt x="1921002" y="660940"/>
                </a:lnTo>
                <a:lnTo>
                  <a:pt x="1916335" y="660940"/>
                </a:lnTo>
                <a:lnTo>
                  <a:pt x="1921002" y="651510"/>
                </a:lnTo>
                <a:lnTo>
                  <a:pt x="1930337" y="642080"/>
                </a:lnTo>
                <a:lnTo>
                  <a:pt x="1939671" y="642080"/>
                </a:lnTo>
                <a:lnTo>
                  <a:pt x="1944338" y="642080"/>
                </a:lnTo>
                <a:lnTo>
                  <a:pt x="1944338" y="637413"/>
                </a:lnTo>
                <a:lnTo>
                  <a:pt x="1939671" y="632746"/>
                </a:lnTo>
                <a:lnTo>
                  <a:pt x="1930337" y="632746"/>
                </a:lnTo>
                <a:lnTo>
                  <a:pt x="1911572" y="642080"/>
                </a:lnTo>
                <a:lnTo>
                  <a:pt x="1906905" y="646748"/>
                </a:lnTo>
                <a:lnTo>
                  <a:pt x="1897571" y="646748"/>
                </a:lnTo>
                <a:lnTo>
                  <a:pt x="1892903" y="651415"/>
                </a:lnTo>
                <a:lnTo>
                  <a:pt x="1892903" y="656082"/>
                </a:lnTo>
                <a:lnTo>
                  <a:pt x="1892903" y="660749"/>
                </a:lnTo>
                <a:lnTo>
                  <a:pt x="1892903" y="660749"/>
                </a:lnTo>
                <a:lnTo>
                  <a:pt x="1907000" y="665417"/>
                </a:lnTo>
                <a:lnTo>
                  <a:pt x="1907000" y="670084"/>
                </a:lnTo>
                <a:lnTo>
                  <a:pt x="1897666" y="674751"/>
                </a:lnTo>
                <a:lnTo>
                  <a:pt x="1888331" y="670084"/>
                </a:lnTo>
                <a:lnTo>
                  <a:pt x="1888331" y="665417"/>
                </a:lnTo>
                <a:lnTo>
                  <a:pt x="1878997" y="665417"/>
                </a:lnTo>
                <a:lnTo>
                  <a:pt x="1864900" y="660749"/>
                </a:lnTo>
                <a:lnTo>
                  <a:pt x="1846136" y="660749"/>
                </a:lnTo>
                <a:lnTo>
                  <a:pt x="1832039" y="660749"/>
                </a:lnTo>
                <a:lnTo>
                  <a:pt x="1822609" y="660749"/>
                </a:lnTo>
                <a:lnTo>
                  <a:pt x="1827276" y="656082"/>
                </a:lnTo>
                <a:lnTo>
                  <a:pt x="1831943" y="651415"/>
                </a:lnTo>
                <a:lnTo>
                  <a:pt x="1855375" y="641985"/>
                </a:lnTo>
                <a:lnTo>
                  <a:pt x="1869472" y="637318"/>
                </a:lnTo>
                <a:lnTo>
                  <a:pt x="1878806" y="632651"/>
                </a:lnTo>
                <a:lnTo>
                  <a:pt x="1883474" y="627983"/>
                </a:lnTo>
                <a:lnTo>
                  <a:pt x="1883474" y="618554"/>
                </a:lnTo>
                <a:lnTo>
                  <a:pt x="1883474" y="613886"/>
                </a:lnTo>
                <a:lnTo>
                  <a:pt x="1888141" y="604457"/>
                </a:lnTo>
                <a:lnTo>
                  <a:pt x="1892808" y="599789"/>
                </a:lnTo>
                <a:lnTo>
                  <a:pt x="1902143" y="599789"/>
                </a:lnTo>
                <a:lnTo>
                  <a:pt x="1906810" y="595122"/>
                </a:lnTo>
                <a:lnTo>
                  <a:pt x="1906810" y="590455"/>
                </a:lnTo>
                <a:lnTo>
                  <a:pt x="1911477" y="581120"/>
                </a:lnTo>
                <a:lnTo>
                  <a:pt x="1916144" y="590455"/>
                </a:lnTo>
                <a:lnTo>
                  <a:pt x="1911477" y="599885"/>
                </a:lnTo>
                <a:lnTo>
                  <a:pt x="1902143" y="613982"/>
                </a:lnTo>
                <a:lnTo>
                  <a:pt x="1892808" y="623316"/>
                </a:lnTo>
                <a:lnTo>
                  <a:pt x="1892808" y="628650"/>
                </a:lnTo>
                <a:lnTo>
                  <a:pt x="1897475" y="628650"/>
                </a:lnTo>
                <a:lnTo>
                  <a:pt x="1911572" y="628650"/>
                </a:lnTo>
                <a:lnTo>
                  <a:pt x="1920907" y="628650"/>
                </a:lnTo>
                <a:lnTo>
                  <a:pt x="1920907" y="628650"/>
                </a:lnTo>
                <a:lnTo>
                  <a:pt x="1920907" y="623983"/>
                </a:lnTo>
                <a:lnTo>
                  <a:pt x="1920907" y="619315"/>
                </a:lnTo>
                <a:lnTo>
                  <a:pt x="1925574" y="614648"/>
                </a:lnTo>
                <a:lnTo>
                  <a:pt x="1934909" y="609981"/>
                </a:lnTo>
                <a:lnTo>
                  <a:pt x="1939576" y="605314"/>
                </a:lnTo>
                <a:lnTo>
                  <a:pt x="1939576" y="595979"/>
                </a:lnTo>
                <a:lnTo>
                  <a:pt x="1939576" y="586550"/>
                </a:lnTo>
                <a:lnTo>
                  <a:pt x="1934909" y="586550"/>
                </a:lnTo>
                <a:lnTo>
                  <a:pt x="1925574" y="586550"/>
                </a:lnTo>
                <a:lnTo>
                  <a:pt x="1920907" y="586550"/>
                </a:lnTo>
                <a:lnTo>
                  <a:pt x="1925574" y="581882"/>
                </a:lnTo>
                <a:lnTo>
                  <a:pt x="1925574" y="577215"/>
                </a:lnTo>
                <a:lnTo>
                  <a:pt x="1916239" y="572548"/>
                </a:lnTo>
                <a:lnTo>
                  <a:pt x="1906905" y="577215"/>
                </a:lnTo>
                <a:lnTo>
                  <a:pt x="1906905" y="581882"/>
                </a:lnTo>
                <a:lnTo>
                  <a:pt x="1902238" y="586550"/>
                </a:lnTo>
                <a:lnTo>
                  <a:pt x="1902238" y="586550"/>
                </a:lnTo>
                <a:lnTo>
                  <a:pt x="1892903" y="581882"/>
                </a:lnTo>
                <a:lnTo>
                  <a:pt x="1892903" y="572453"/>
                </a:lnTo>
                <a:lnTo>
                  <a:pt x="1892903" y="558356"/>
                </a:lnTo>
                <a:lnTo>
                  <a:pt x="1897571" y="553688"/>
                </a:lnTo>
                <a:lnTo>
                  <a:pt x="1902238" y="549021"/>
                </a:lnTo>
                <a:lnTo>
                  <a:pt x="1897571" y="544354"/>
                </a:lnTo>
                <a:lnTo>
                  <a:pt x="1892903" y="539687"/>
                </a:lnTo>
                <a:lnTo>
                  <a:pt x="1892903" y="530352"/>
                </a:lnTo>
                <a:lnTo>
                  <a:pt x="1892903" y="525685"/>
                </a:lnTo>
                <a:lnTo>
                  <a:pt x="1892903" y="521018"/>
                </a:lnTo>
                <a:lnTo>
                  <a:pt x="1897571" y="530447"/>
                </a:lnTo>
                <a:lnTo>
                  <a:pt x="1902238" y="535115"/>
                </a:lnTo>
                <a:lnTo>
                  <a:pt x="1906905" y="539782"/>
                </a:lnTo>
                <a:lnTo>
                  <a:pt x="1911572" y="539782"/>
                </a:lnTo>
                <a:lnTo>
                  <a:pt x="1916239" y="544449"/>
                </a:lnTo>
                <a:lnTo>
                  <a:pt x="1916239" y="549116"/>
                </a:lnTo>
                <a:lnTo>
                  <a:pt x="1920907" y="544449"/>
                </a:lnTo>
                <a:lnTo>
                  <a:pt x="1925574" y="539782"/>
                </a:lnTo>
                <a:lnTo>
                  <a:pt x="1925574" y="549212"/>
                </a:lnTo>
                <a:lnTo>
                  <a:pt x="1930241" y="553879"/>
                </a:lnTo>
                <a:lnTo>
                  <a:pt x="1930241" y="544449"/>
                </a:lnTo>
                <a:lnTo>
                  <a:pt x="1925574" y="530352"/>
                </a:lnTo>
                <a:lnTo>
                  <a:pt x="1920907" y="516255"/>
                </a:lnTo>
                <a:lnTo>
                  <a:pt x="1911572" y="506825"/>
                </a:lnTo>
                <a:lnTo>
                  <a:pt x="1906905" y="502158"/>
                </a:lnTo>
                <a:lnTo>
                  <a:pt x="1906905" y="506825"/>
                </a:lnTo>
                <a:lnTo>
                  <a:pt x="1906905" y="511493"/>
                </a:lnTo>
                <a:lnTo>
                  <a:pt x="1911572" y="516160"/>
                </a:lnTo>
                <a:lnTo>
                  <a:pt x="1916239" y="516160"/>
                </a:lnTo>
                <a:lnTo>
                  <a:pt x="1916239" y="520827"/>
                </a:lnTo>
                <a:lnTo>
                  <a:pt x="1911572" y="530257"/>
                </a:lnTo>
                <a:lnTo>
                  <a:pt x="1902238" y="530257"/>
                </a:lnTo>
                <a:lnTo>
                  <a:pt x="1902238" y="525590"/>
                </a:lnTo>
                <a:lnTo>
                  <a:pt x="1902238" y="520922"/>
                </a:lnTo>
                <a:lnTo>
                  <a:pt x="1897571" y="520922"/>
                </a:lnTo>
                <a:lnTo>
                  <a:pt x="1888236" y="520922"/>
                </a:lnTo>
                <a:lnTo>
                  <a:pt x="1888236" y="525590"/>
                </a:lnTo>
                <a:lnTo>
                  <a:pt x="1888236" y="530257"/>
                </a:lnTo>
                <a:lnTo>
                  <a:pt x="1883569" y="539591"/>
                </a:lnTo>
                <a:lnTo>
                  <a:pt x="1869472" y="549021"/>
                </a:lnTo>
                <a:lnTo>
                  <a:pt x="1855375" y="553688"/>
                </a:lnTo>
                <a:lnTo>
                  <a:pt x="1846040" y="553688"/>
                </a:lnTo>
                <a:lnTo>
                  <a:pt x="1841373" y="549021"/>
                </a:lnTo>
                <a:lnTo>
                  <a:pt x="1836706" y="534924"/>
                </a:lnTo>
                <a:lnTo>
                  <a:pt x="1836706" y="520827"/>
                </a:lnTo>
                <a:lnTo>
                  <a:pt x="1836706" y="516160"/>
                </a:lnTo>
                <a:lnTo>
                  <a:pt x="1841373" y="511493"/>
                </a:lnTo>
                <a:lnTo>
                  <a:pt x="1850708" y="516160"/>
                </a:lnTo>
                <a:lnTo>
                  <a:pt x="1855375" y="516160"/>
                </a:lnTo>
                <a:lnTo>
                  <a:pt x="1855375" y="506730"/>
                </a:lnTo>
                <a:lnTo>
                  <a:pt x="1855375" y="492633"/>
                </a:lnTo>
                <a:lnTo>
                  <a:pt x="1864709" y="487966"/>
                </a:lnTo>
                <a:lnTo>
                  <a:pt x="1874044" y="487966"/>
                </a:lnTo>
                <a:lnTo>
                  <a:pt x="1883378" y="487966"/>
                </a:lnTo>
                <a:lnTo>
                  <a:pt x="1892713" y="483299"/>
                </a:lnTo>
                <a:lnTo>
                  <a:pt x="1897380" y="478631"/>
                </a:lnTo>
                <a:lnTo>
                  <a:pt x="1902047" y="478631"/>
                </a:lnTo>
                <a:lnTo>
                  <a:pt x="1906714" y="483299"/>
                </a:lnTo>
                <a:lnTo>
                  <a:pt x="1916049" y="492728"/>
                </a:lnTo>
                <a:lnTo>
                  <a:pt x="1916049" y="483299"/>
                </a:lnTo>
                <a:lnTo>
                  <a:pt x="1916049" y="478631"/>
                </a:lnTo>
                <a:lnTo>
                  <a:pt x="1920716" y="469297"/>
                </a:lnTo>
                <a:lnTo>
                  <a:pt x="1925384" y="464630"/>
                </a:lnTo>
                <a:lnTo>
                  <a:pt x="1920716" y="464630"/>
                </a:lnTo>
                <a:lnTo>
                  <a:pt x="1916049" y="459962"/>
                </a:lnTo>
                <a:lnTo>
                  <a:pt x="1920716" y="455295"/>
                </a:lnTo>
                <a:lnTo>
                  <a:pt x="1920716" y="450628"/>
                </a:lnTo>
                <a:lnTo>
                  <a:pt x="1920716" y="441008"/>
                </a:lnTo>
                <a:lnTo>
                  <a:pt x="1920716" y="431673"/>
                </a:lnTo>
                <a:lnTo>
                  <a:pt x="1925384" y="431673"/>
                </a:lnTo>
                <a:lnTo>
                  <a:pt x="1934718" y="436340"/>
                </a:lnTo>
                <a:lnTo>
                  <a:pt x="1939385" y="445675"/>
                </a:lnTo>
                <a:lnTo>
                  <a:pt x="1944053" y="450342"/>
                </a:lnTo>
                <a:lnTo>
                  <a:pt x="1953387" y="445675"/>
                </a:lnTo>
                <a:lnTo>
                  <a:pt x="1958054" y="436340"/>
                </a:lnTo>
                <a:lnTo>
                  <a:pt x="1958054" y="417576"/>
                </a:lnTo>
                <a:lnTo>
                  <a:pt x="1953387" y="403479"/>
                </a:lnTo>
                <a:lnTo>
                  <a:pt x="1944053" y="394145"/>
                </a:lnTo>
                <a:lnTo>
                  <a:pt x="1929956" y="394145"/>
                </a:lnTo>
                <a:lnTo>
                  <a:pt x="1925288" y="403479"/>
                </a:lnTo>
                <a:lnTo>
                  <a:pt x="1915954" y="412909"/>
                </a:lnTo>
                <a:lnTo>
                  <a:pt x="1906619" y="417576"/>
                </a:lnTo>
                <a:lnTo>
                  <a:pt x="1892522" y="417576"/>
                </a:lnTo>
                <a:lnTo>
                  <a:pt x="1878425" y="417576"/>
                </a:lnTo>
                <a:lnTo>
                  <a:pt x="1869091" y="422243"/>
                </a:lnTo>
                <a:lnTo>
                  <a:pt x="1859756" y="431673"/>
                </a:lnTo>
                <a:lnTo>
                  <a:pt x="1845755" y="450437"/>
                </a:lnTo>
                <a:lnTo>
                  <a:pt x="1836420" y="459867"/>
                </a:lnTo>
                <a:lnTo>
                  <a:pt x="1831753" y="464534"/>
                </a:lnTo>
                <a:lnTo>
                  <a:pt x="1822323" y="469201"/>
                </a:lnTo>
                <a:lnTo>
                  <a:pt x="1822323" y="478536"/>
                </a:lnTo>
                <a:lnTo>
                  <a:pt x="1812989" y="492633"/>
                </a:lnTo>
                <a:lnTo>
                  <a:pt x="1803654" y="506730"/>
                </a:lnTo>
                <a:lnTo>
                  <a:pt x="1803654" y="516160"/>
                </a:lnTo>
                <a:lnTo>
                  <a:pt x="1808321" y="530257"/>
                </a:lnTo>
                <a:lnTo>
                  <a:pt x="1798987" y="530257"/>
                </a:lnTo>
                <a:lnTo>
                  <a:pt x="1784890" y="530257"/>
                </a:lnTo>
                <a:lnTo>
                  <a:pt x="1780223" y="534924"/>
                </a:lnTo>
                <a:lnTo>
                  <a:pt x="1784890" y="539591"/>
                </a:lnTo>
                <a:lnTo>
                  <a:pt x="1784890" y="544259"/>
                </a:lnTo>
                <a:lnTo>
                  <a:pt x="1780223" y="544259"/>
                </a:lnTo>
                <a:lnTo>
                  <a:pt x="1775555" y="548926"/>
                </a:lnTo>
                <a:lnTo>
                  <a:pt x="1770888" y="558356"/>
                </a:lnTo>
                <a:lnTo>
                  <a:pt x="1770888" y="567690"/>
                </a:lnTo>
                <a:lnTo>
                  <a:pt x="1775555" y="577025"/>
                </a:lnTo>
                <a:lnTo>
                  <a:pt x="1780223" y="586454"/>
                </a:lnTo>
                <a:lnTo>
                  <a:pt x="1780223" y="605219"/>
                </a:lnTo>
                <a:lnTo>
                  <a:pt x="1780223" y="628650"/>
                </a:lnTo>
                <a:lnTo>
                  <a:pt x="1780223" y="647414"/>
                </a:lnTo>
                <a:lnTo>
                  <a:pt x="1784890" y="652082"/>
                </a:lnTo>
                <a:lnTo>
                  <a:pt x="1784890" y="652082"/>
                </a:lnTo>
                <a:lnTo>
                  <a:pt x="1794224" y="656749"/>
                </a:lnTo>
                <a:lnTo>
                  <a:pt x="1803559" y="666179"/>
                </a:lnTo>
                <a:lnTo>
                  <a:pt x="1812893" y="680276"/>
                </a:lnTo>
                <a:lnTo>
                  <a:pt x="1812893" y="689705"/>
                </a:lnTo>
                <a:lnTo>
                  <a:pt x="1803559" y="708470"/>
                </a:lnTo>
                <a:lnTo>
                  <a:pt x="1808226" y="708470"/>
                </a:lnTo>
                <a:lnTo>
                  <a:pt x="1812893" y="708470"/>
                </a:lnTo>
                <a:lnTo>
                  <a:pt x="1822228" y="703802"/>
                </a:lnTo>
                <a:lnTo>
                  <a:pt x="1836325" y="703802"/>
                </a:lnTo>
                <a:lnTo>
                  <a:pt x="1845659" y="703802"/>
                </a:lnTo>
                <a:lnTo>
                  <a:pt x="1850327" y="694373"/>
                </a:lnTo>
                <a:lnTo>
                  <a:pt x="1850327" y="689705"/>
                </a:lnTo>
                <a:lnTo>
                  <a:pt x="1854994" y="689705"/>
                </a:lnTo>
                <a:lnTo>
                  <a:pt x="1859661" y="694373"/>
                </a:lnTo>
                <a:lnTo>
                  <a:pt x="1859661" y="694373"/>
                </a:lnTo>
                <a:lnTo>
                  <a:pt x="1864328" y="699040"/>
                </a:lnTo>
                <a:lnTo>
                  <a:pt x="1873663" y="699040"/>
                </a:lnTo>
                <a:lnTo>
                  <a:pt x="1864328" y="708374"/>
                </a:lnTo>
                <a:lnTo>
                  <a:pt x="1859661" y="717804"/>
                </a:lnTo>
                <a:lnTo>
                  <a:pt x="1859661" y="722471"/>
                </a:lnTo>
                <a:lnTo>
                  <a:pt x="1864328" y="727138"/>
                </a:lnTo>
                <a:lnTo>
                  <a:pt x="1868996" y="727138"/>
                </a:lnTo>
                <a:lnTo>
                  <a:pt x="1878330" y="731806"/>
                </a:lnTo>
                <a:lnTo>
                  <a:pt x="1887664" y="736473"/>
                </a:lnTo>
                <a:lnTo>
                  <a:pt x="1892332" y="727043"/>
                </a:lnTo>
                <a:lnTo>
                  <a:pt x="1892332" y="717613"/>
                </a:lnTo>
                <a:lnTo>
                  <a:pt x="1896999" y="712946"/>
                </a:lnTo>
                <a:lnTo>
                  <a:pt x="1906334" y="712946"/>
                </a:lnTo>
                <a:lnTo>
                  <a:pt x="1906334" y="727043"/>
                </a:lnTo>
                <a:lnTo>
                  <a:pt x="1901666" y="731711"/>
                </a:lnTo>
                <a:lnTo>
                  <a:pt x="1906334" y="731711"/>
                </a:lnTo>
                <a:lnTo>
                  <a:pt x="1911001" y="727043"/>
                </a:lnTo>
                <a:lnTo>
                  <a:pt x="1915668" y="722376"/>
                </a:lnTo>
                <a:lnTo>
                  <a:pt x="1920335" y="722376"/>
                </a:lnTo>
                <a:lnTo>
                  <a:pt x="1920335" y="722376"/>
                </a:lnTo>
                <a:lnTo>
                  <a:pt x="1929670" y="722376"/>
                </a:lnTo>
                <a:lnTo>
                  <a:pt x="1934337" y="717709"/>
                </a:lnTo>
                <a:lnTo>
                  <a:pt x="1934337" y="722376"/>
                </a:lnTo>
                <a:lnTo>
                  <a:pt x="1934337" y="727043"/>
                </a:lnTo>
                <a:lnTo>
                  <a:pt x="1939004" y="727043"/>
                </a:lnTo>
                <a:lnTo>
                  <a:pt x="1943672" y="722376"/>
                </a:lnTo>
                <a:lnTo>
                  <a:pt x="1953006" y="722376"/>
                </a:lnTo>
                <a:lnTo>
                  <a:pt x="1962341" y="722376"/>
                </a:lnTo>
                <a:lnTo>
                  <a:pt x="1967008" y="727043"/>
                </a:lnTo>
                <a:lnTo>
                  <a:pt x="1971675" y="731711"/>
                </a:lnTo>
                <a:lnTo>
                  <a:pt x="1981010" y="731711"/>
                </a:lnTo>
                <a:lnTo>
                  <a:pt x="1985677" y="731711"/>
                </a:lnTo>
                <a:lnTo>
                  <a:pt x="1990344" y="727043"/>
                </a:lnTo>
                <a:lnTo>
                  <a:pt x="1995011" y="722376"/>
                </a:lnTo>
                <a:lnTo>
                  <a:pt x="2009108" y="717709"/>
                </a:lnTo>
                <a:lnTo>
                  <a:pt x="2023205" y="717709"/>
                </a:lnTo>
                <a:lnTo>
                  <a:pt x="2032540" y="717709"/>
                </a:lnTo>
                <a:lnTo>
                  <a:pt x="2041874" y="713042"/>
                </a:lnTo>
                <a:lnTo>
                  <a:pt x="2051209" y="708374"/>
                </a:lnTo>
                <a:lnTo>
                  <a:pt x="2060543" y="699040"/>
                </a:lnTo>
                <a:lnTo>
                  <a:pt x="2065211" y="694373"/>
                </a:lnTo>
                <a:lnTo>
                  <a:pt x="2065211" y="689705"/>
                </a:lnTo>
                <a:lnTo>
                  <a:pt x="2069878" y="689705"/>
                </a:lnTo>
                <a:lnTo>
                  <a:pt x="2079212" y="689705"/>
                </a:lnTo>
                <a:lnTo>
                  <a:pt x="2083880" y="689705"/>
                </a:lnTo>
                <a:lnTo>
                  <a:pt x="2083880" y="694373"/>
                </a:lnTo>
                <a:lnTo>
                  <a:pt x="2088547" y="694373"/>
                </a:lnTo>
                <a:lnTo>
                  <a:pt x="2097977" y="694373"/>
                </a:lnTo>
                <a:lnTo>
                  <a:pt x="2107311" y="699040"/>
                </a:lnTo>
                <a:lnTo>
                  <a:pt x="2107311" y="703707"/>
                </a:lnTo>
                <a:lnTo>
                  <a:pt x="2107311" y="713042"/>
                </a:lnTo>
                <a:lnTo>
                  <a:pt x="2088547" y="713042"/>
                </a:lnTo>
                <a:lnTo>
                  <a:pt x="2079212" y="708374"/>
                </a:lnTo>
                <a:lnTo>
                  <a:pt x="2069878" y="708374"/>
                </a:lnTo>
                <a:lnTo>
                  <a:pt x="2060543" y="713042"/>
                </a:lnTo>
                <a:lnTo>
                  <a:pt x="2060543" y="722471"/>
                </a:lnTo>
                <a:lnTo>
                  <a:pt x="2055876" y="727138"/>
                </a:lnTo>
                <a:lnTo>
                  <a:pt x="2047875" y="727138"/>
                </a:lnTo>
                <a:lnTo>
                  <a:pt x="2033778" y="731806"/>
                </a:lnTo>
                <a:lnTo>
                  <a:pt x="2019681" y="736473"/>
                </a:lnTo>
                <a:lnTo>
                  <a:pt x="2015014" y="736473"/>
                </a:lnTo>
                <a:lnTo>
                  <a:pt x="2015014" y="736473"/>
                </a:lnTo>
                <a:lnTo>
                  <a:pt x="2015014" y="731806"/>
                </a:lnTo>
                <a:lnTo>
                  <a:pt x="2010347" y="731806"/>
                </a:lnTo>
                <a:lnTo>
                  <a:pt x="1996250" y="736473"/>
                </a:lnTo>
                <a:lnTo>
                  <a:pt x="1986915" y="741140"/>
                </a:lnTo>
                <a:lnTo>
                  <a:pt x="1972818" y="741140"/>
                </a:lnTo>
                <a:lnTo>
                  <a:pt x="1958721" y="741140"/>
                </a:lnTo>
                <a:lnTo>
                  <a:pt x="1949387" y="736473"/>
                </a:lnTo>
                <a:lnTo>
                  <a:pt x="1944719" y="736473"/>
                </a:lnTo>
                <a:lnTo>
                  <a:pt x="1935385" y="741140"/>
                </a:lnTo>
                <a:lnTo>
                  <a:pt x="1926050" y="745808"/>
                </a:lnTo>
                <a:lnTo>
                  <a:pt x="1916716" y="745808"/>
                </a:lnTo>
                <a:lnTo>
                  <a:pt x="1893284" y="745808"/>
                </a:lnTo>
                <a:lnTo>
                  <a:pt x="1888617" y="750475"/>
                </a:lnTo>
                <a:lnTo>
                  <a:pt x="1883950" y="755142"/>
                </a:lnTo>
                <a:lnTo>
                  <a:pt x="1883950" y="759809"/>
                </a:lnTo>
                <a:lnTo>
                  <a:pt x="1883950" y="759809"/>
                </a:lnTo>
                <a:lnTo>
                  <a:pt x="1879283" y="759809"/>
                </a:lnTo>
                <a:lnTo>
                  <a:pt x="1874615" y="764477"/>
                </a:lnTo>
                <a:lnTo>
                  <a:pt x="1874615" y="769144"/>
                </a:lnTo>
                <a:lnTo>
                  <a:pt x="1879283" y="764477"/>
                </a:lnTo>
                <a:lnTo>
                  <a:pt x="1879283" y="769144"/>
                </a:lnTo>
                <a:lnTo>
                  <a:pt x="1879283" y="773811"/>
                </a:lnTo>
                <a:lnTo>
                  <a:pt x="1879283" y="778478"/>
                </a:lnTo>
                <a:lnTo>
                  <a:pt x="1879283" y="783146"/>
                </a:lnTo>
                <a:lnTo>
                  <a:pt x="1879283" y="783146"/>
                </a:lnTo>
                <a:lnTo>
                  <a:pt x="1879283" y="792575"/>
                </a:lnTo>
                <a:lnTo>
                  <a:pt x="1883950" y="811340"/>
                </a:lnTo>
                <a:lnTo>
                  <a:pt x="1888617" y="825437"/>
                </a:lnTo>
                <a:lnTo>
                  <a:pt x="1888617" y="834866"/>
                </a:lnTo>
                <a:lnTo>
                  <a:pt x="1893284" y="834866"/>
                </a:lnTo>
                <a:lnTo>
                  <a:pt x="1893284" y="825437"/>
                </a:lnTo>
                <a:lnTo>
                  <a:pt x="1897952" y="820769"/>
                </a:lnTo>
                <a:lnTo>
                  <a:pt x="1897952" y="820769"/>
                </a:lnTo>
                <a:lnTo>
                  <a:pt x="1897952" y="830104"/>
                </a:lnTo>
                <a:lnTo>
                  <a:pt x="1907286" y="830104"/>
                </a:lnTo>
                <a:lnTo>
                  <a:pt x="1916621" y="830104"/>
                </a:lnTo>
                <a:lnTo>
                  <a:pt x="1911953" y="834771"/>
                </a:lnTo>
                <a:lnTo>
                  <a:pt x="1907286" y="839438"/>
                </a:lnTo>
                <a:lnTo>
                  <a:pt x="1911953" y="844106"/>
                </a:lnTo>
                <a:lnTo>
                  <a:pt x="1916621" y="848773"/>
                </a:lnTo>
                <a:lnTo>
                  <a:pt x="1930718" y="853440"/>
                </a:lnTo>
                <a:lnTo>
                  <a:pt x="1940052" y="853440"/>
                </a:lnTo>
                <a:lnTo>
                  <a:pt x="1949387" y="858107"/>
                </a:lnTo>
                <a:lnTo>
                  <a:pt x="1963484" y="862775"/>
                </a:lnTo>
                <a:lnTo>
                  <a:pt x="1972818" y="867442"/>
                </a:lnTo>
                <a:lnTo>
                  <a:pt x="1963484" y="876776"/>
                </a:lnTo>
                <a:lnTo>
                  <a:pt x="1954149" y="876776"/>
                </a:lnTo>
                <a:lnTo>
                  <a:pt x="1968246" y="876776"/>
                </a:lnTo>
                <a:lnTo>
                  <a:pt x="1982343" y="876776"/>
                </a:lnTo>
                <a:lnTo>
                  <a:pt x="1968246" y="886111"/>
                </a:lnTo>
                <a:lnTo>
                  <a:pt x="1954149" y="890778"/>
                </a:lnTo>
                <a:lnTo>
                  <a:pt x="1944814" y="890778"/>
                </a:lnTo>
                <a:lnTo>
                  <a:pt x="1935480" y="890778"/>
                </a:lnTo>
                <a:lnTo>
                  <a:pt x="1930813" y="886111"/>
                </a:lnTo>
                <a:lnTo>
                  <a:pt x="1930813" y="886111"/>
                </a:lnTo>
                <a:lnTo>
                  <a:pt x="1926146" y="886111"/>
                </a:lnTo>
                <a:lnTo>
                  <a:pt x="1921478" y="890778"/>
                </a:lnTo>
                <a:lnTo>
                  <a:pt x="1926146" y="890778"/>
                </a:lnTo>
                <a:lnTo>
                  <a:pt x="1930813" y="900208"/>
                </a:lnTo>
                <a:lnTo>
                  <a:pt x="1926146" y="900208"/>
                </a:lnTo>
                <a:lnTo>
                  <a:pt x="1926146" y="900208"/>
                </a:lnTo>
                <a:lnTo>
                  <a:pt x="1926146" y="909542"/>
                </a:lnTo>
                <a:lnTo>
                  <a:pt x="1926146" y="918877"/>
                </a:lnTo>
                <a:lnTo>
                  <a:pt x="1930813" y="914210"/>
                </a:lnTo>
                <a:lnTo>
                  <a:pt x="1935480" y="904875"/>
                </a:lnTo>
                <a:lnTo>
                  <a:pt x="1940147" y="900208"/>
                </a:lnTo>
                <a:lnTo>
                  <a:pt x="1940147" y="900208"/>
                </a:lnTo>
                <a:lnTo>
                  <a:pt x="1940147" y="909542"/>
                </a:lnTo>
                <a:lnTo>
                  <a:pt x="1940147" y="918877"/>
                </a:lnTo>
                <a:lnTo>
                  <a:pt x="1935480" y="928307"/>
                </a:lnTo>
                <a:lnTo>
                  <a:pt x="1930813" y="932974"/>
                </a:lnTo>
                <a:lnTo>
                  <a:pt x="1930813" y="937641"/>
                </a:lnTo>
                <a:lnTo>
                  <a:pt x="1925955" y="942975"/>
                </a:lnTo>
                <a:lnTo>
                  <a:pt x="1921288" y="952405"/>
                </a:lnTo>
                <a:lnTo>
                  <a:pt x="1925955" y="957072"/>
                </a:lnTo>
                <a:lnTo>
                  <a:pt x="1940052" y="971169"/>
                </a:lnTo>
                <a:lnTo>
                  <a:pt x="1949387" y="975836"/>
                </a:lnTo>
                <a:lnTo>
                  <a:pt x="1940052" y="971169"/>
                </a:lnTo>
                <a:lnTo>
                  <a:pt x="1925955" y="966502"/>
                </a:lnTo>
                <a:lnTo>
                  <a:pt x="1916621" y="966502"/>
                </a:lnTo>
                <a:lnTo>
                  <a:pt x="1907286" y="971169"/>
                </a:lnTo>
                <a:lnTo>
                  <a:pt x="1907286" y="971169"/>
                </a:lnTo>
                <a:lnTo>
                  <a:pt x="1911953" y="975836"/>
                </a:lnTo>
                <a:lnTo>
                  <a:pt x="1916621" y="975836"/>
                </a:lnTo>
                <a:lnTo>
                  <a:pt x="1925955" y="975836"/>
                </a:lnTo>
                <a:lnTo>
                  <a:pt x="1930622" y="980504"/>
                </a:lnTo>
                <a:lnTo>
                  <a:pt x="1939957" y="980504"/>
                </a:lnTo>
                <a:lnTo>
                  <a:pt x="1944624" y="980504"/>
                </a:lnTo>
                <a:lnTo>
                  <a:pt x="1949291" y="980504"/>
                </a:lnTo>
                <a:lnTo>
                  <a:pt x="1949291" y="985171"/>
                </a:lnTo>
                <a:lnTo>
                  <a:pt x="1949291" y="989838"/>
                </a:lnTo>
                <a:lnTo>
                  <a:pt x="1939957" y="999268"/>
                </a:lnTo>
                <a:lnTo>
                  <a:pt x="1939957" y="1003935"/>
                </a:lnTo>
                <a:lnTo>
                  <a:pt x="1944624" y="1008602"/>
                </a:lnTo>
                <a:lnTo>
                  <a:pt x="1953959" y="1013270"/>
                </a:lnTo>
                <a:lnTo>
                  <a:pt x="1968056" y="1017937"/>
                </a:lnTo>
                <a:lnTo>
                  <a:pt x="1977390" y="1013270"/>
                </a:lnTo>
                <a:lnTo>
                  <a:pt x="1982057" y="1003935"/>
                </a:lnTo>
                <a:lnTo>
                  <a:pt x="1982057" y="994601"/>
                </a:lnTo>
                <a:lnTo>
                  <a:pt x="1977390" y="989933"/>
                </a:lnTo>
                <a:lnTo>
                  <a:pt x="1968056" y="985266"/>
                </a:lnTo>
                <a:lnTo>
                  <a:pt x="1972723" y="985266"/>
                </a:lnTo>
                <a:lnTo>
                  <a:pt x="1977390" y="980599"/>
                </a:lnTo>
                <a:lnTo>
                  <a:pt x="1982057" y="985266"/>
                </a:lnTo>
                <a:lnTo>
                  <a:pt x="1986725" y="989933"/>
                </a:lnTo>
                <a:lnTo>
                  <a:pt x="1996059" y="985266"/>
                </a:lnTo>
                <a:lnTo>
                  <a:pt x="2005393" y="971169"/>
                </a:lnTo>
                <a:lnTo>
                  <a:pt x="1996059" y="961835"/>
                </a:lnTo>
                <a:lnTo>
                  <a:pt x="1996059" y="957167"/>
                </a:lnTo>
                <a:lnTo>
                  <a:pt x="2000726" y="952500"/>
                </a:lnTo>
                <a:lnTo>
                  <a:pt x="2010061" y="952500"/>
                </a:lnTo>
                <a:lnTo>
                  <a:pt x="2014728" y="952500"/>
                </a:lnTo>
                <a:lnTo>
                  <a:pt x="2024063" y="952500"/>
                </a:lnTo>
                <a:lnTo>
                  <a:pt x="2028730" y="947833"/>
                </a:lnTo>
                <a:lnTo>
                  <a:pt x="2033397" y="952500"/>
                </a:lnTo>
                <a:lnTo>
                  <a:pt x="2033397" y="957167"/>
                </a:lnTo>
                <a:lnTo>
                  <a:pt x="2028730" y="957167"/>
                </a:lnTo>
                <a:lnTo>
                  <a:pt x="2019395" y="966597"/>
                </a:lnTo>
                <a:lnTo>
                  <a:pt x="2019395" y="975932"/>
                </a:lnTo>
                <a:lnTo>
                  <a:pt x="2024063" y="980599"/>
                </a:lnTo>
                <a:lnTo>
                  <a:pt x="2028730" y="980599"/>
                </a:lnTo>
                <a:lnTo>
                  <a:pt x="2028730" y="985266"/>
                </a:lnTo>
                <a:lnTo>
                  <a:pt x="2028730" y="989933"/>
                </a:lnTo>
                <a:lnTo>
                  <a:pt x="2038064" y="989933"/>
                </a:lnTo>
                <a:lnTo>
                  <a:pt x="2042732" y="994601"/>
                </a:lnTo>
                <a:lnTo>
                  <a:pt x="2042732" y="994601"/>
                </a:lnTo>
                <a:lnTo>
                  <a:pt x="2052066" y="989933"/>
                </a:lnTo>
                <a:lnTo>
                  <a:pt x="2061401" y="985266"/>
                </a:lnTo>
                <a:lnTo>
                  <a:pt x="2061401" y="989933"/>
                </a:lnTo>
                <a:lnTo>
                  <a:pt x="2061401" y="994601"/>
                </a:lnTo>
                <a:lnTo>
                  <a:pt x="2066068" y="999268"/>
                </a:lnTo>
                <a:lnTo>
                  <a:pt x="2070735" y="994601"/>
                </a:lnTo>
                <a:lnTo>
                  <a:pt x="2070735" y="989933"/>
                </a:lnTo>
                <a:lnTo>
                  <a:pt x="2070735" y="980504"/>
                </a:lnTo>
                <a:lnTo>
                  <a:pt x="2075402" y="985171"/>
                </a:lnTo>
                <a:lnTo>
                  <a:pt x="2080070" y="989838"/>
                </a:lnTo>
                <a:lnTo>
                  <a:pt x="2080070" y="999268"/>
                </a:lnTo>
                <a:lnTo>
                  <a:pt x="2080070" y="1003935"/>
                </a:lnTo>
                <a:lnTo>
                  <a:pt x="2070735" y="1003935"/>
                </a:lnTo>
                <a:lnTo>
                  <a:pt x="2056638" y="1003935"/>
                </a:lnTo>
                <a:lnTo>
                  <a:pt x="2047875" y="1008698"/>
                </a:lnTo>
                <a:lnTo>
                  <a:pt x="2038541" y="1018127"/>
                </a:lnTo>
                <a:lnTo>
                  <a:pt x="2047875" y="1022795"/>
                </a:lnTo>
                <a:lnTo>
                  <a:pt x="2052542" y="1022795"/>
                </a:lnTo>
                <a:lnTo>
                  <a:pt x="2052542" y="1027462"/>
                </a:lnTo>
                <a:lnTo>
                  <a:pt x="2057210" y="1032129"/>
                </a:lnTo>
                <a:lnTo>
                  <a:pt x="2061877" y="1032129"/>
                </a:lnTo>
                <a:lnTo>
                  <a:pt x="2071211" y="1032129"/>
                </a:lnTo>
                <a:lnTo>
                  <a:pt x="2075879" y="1036796"/>
                </a:lnTo>
                <a:lnTo>
                  <a:pt x="2071211" y="1046131"/>
                </a:lnTo>
                <a:lnTo>
                  <a:pt x="2061877" y="1046131"/>
                </a:lnTo>
                <a:lnTo>
                  <a:pt x="2052542" y="1046131"/>
                </a:lnTo>
                <a:lnTo>
                  <a:pt x="2047875" y="1050798"/>
                </a:lnTo>
                <a:lnTo>
                  <a:pt x="2047875" y="1055465"/>
                </a:lnTo>
                <a:lnTo>
                  <a:pt x="2038541" y="1060133"/>
                </a:lnTo>
                <a:lnTo>
                  <a:pt x="2010442" y="1064800"/>
                </a:lnTo>
                <a:lnTo>
                  <a:pt x="2005775" y="1069467"/>
                </a:lnTo>
                <a:lnTo>
                  <a:pt x="1996440" y="1074134"/>
                </a:lnTo>
                <a:lnTo>
                  <a:pt x="2001107" y="1078802"/>
                </a:lnTo>
                <a:lnTo>
                  <a:pt x="2005775" y="1078802"/>
                </a:lnTo>
                <a:lnTo>
                  <a:pt x="2010442" y="1078802"/>
                </a:lnTo>
                <a:lnTo>
                  <a:pt x="2005775" y="1083469"/>
                </a:lnTo>
                <a:lnTo>
                  <a:pt x="2001107" y="1088136"/>
                </a:lnTo>
                <a:lnTo>
                  <a:pt x="1996440" y="1083469"/>
                </a:lnTo>
                <a:lnTo>
                  <a:pt x="1982343" y="1083469"/>
                </a:lnTo>
                <a:lnTo>
                  <a:pt x="1977676" y="1083469"/>
                </a:lnTo>
                <a:lnTo>
                  <a:pt x="1977676" y="1078802"/>
                </a:lnTo>
                <a:lnTo>
                  <a:pt x="1977676" y="1074134"/>
                </a:lnTo>
                <a:lnTo>
                  <a:pt x="1973009" y="1074134"/>
                </a:lnTo>
                <a:lnTo>
                  <a:pt x="1973009" y="1078802"/>
                </a:lnTo>
                <a:lnTo>
                  <a:pt x="1973009" y="1083469"/>
                </a:lnTo>
                <a:lnTo>
                  <a:pt x="1968341" y="1088136"/>
                </a:lnTo>
                <a:lnTo>
                  <a:pt x="1959007" y="1092803"/>
                </a:lnTo>
                <a:lnTo>
                  <a:pt x="1954339" y="1092803"/>
                </a:lnTo>
                <a:lnTo>
                  <a:pt x="1949672" y="1088136"/>
                </a:lnTo>
                <a:lnTo>
                  <a:pt x="1949672" y="1078706"/>
                </a:lnTo>
                <a:lnTo>
                  <a:pt x="1945005" y="1074039"/>
                </a:lnTo>
                <a:lnTo>
                  <a:pt x="1945005" y="1078706"/>
                </a:lnTo>
                <a:lnTo>
                  <a:pt x="1945005" y="1078706"/>
                </a:lnTo>
                <a:lnTo>
                  <a:pt x="1940338" y="1074039"/>
                </a:lnTo>
                <a:lnTo>
                  <a:pt x="1935671" y="1069372"/>
                </a:lnTo>
                <a:lnTo>
                  <a:pt x="1931003" y="1069372"/>
                </a:lnTo>
                <a:lnTo>
                  <a:pt x="1926336" y="1074039"/>
                </a:lnTo>
                <a:lnTo>
                  <a:pt x="1921669" y="1069372"/>
                </a:lnTo>
                <a:lnTo>
                  <a:pt x="1921669" y="1064705"/>
                </a:lnTo>
                <a:lnTo>
                  <a:pt x="1917002" y="1069372"/>
                </a:lnTo>
                <a:lnTo>
                  <a:pt x="1912334" y="1088136"/>
                </a:lnTo>
                <a:lnTo>
                  <a:pt x="1917002" y="1092803"/>
                </a:lnTo>
                <a:lnTo>
                  <a:pt x="1921669" y="1092803"/>
                </a:lnTo>
                <a:lnTo>
                  <a:pt x="1921669" y="1092803"/>
                </a:lnTo>
                <a:lnTo>
                  <a:pt x="1921669" y="1097471"/>
                </a:lnTo>
                <a:lnTo>
                  <a:pt x="1917002" y="1106805"/>
                </a:lnTo>
                <a:lnTo>
                  <a:pt x="1917002" y="1111472"/>
                </a:lnTo>
                <a:lnTo>
                  <a:pt x="1921669" y="1111472"/>
                </a:lnTo>
                <a:lnTo>
                  <a:pt x="1926336" y="1116140"/>
                </a:lnTo>
                <a:lnTo>
                  <a:pt x="1931003" y="1116140"/>
                </a:lnTo>
                <a:lnTo>
                  <a:pt x="1935671" y="1120807"/>
                </a:lnTo>
                <a:lnTo>
                  <a:pt x="1940338" y="1120807"/>
                </a:lnTo>
                <a:lnTo>
                  <a:pt x="1949672" y="1120807"/>
                </a:lnTo>
                <a:lnTo>
                  <a:pt x="1954339" y="1116140"/>
                </a:lnTo>
                <a:lnTo>
                  <a:pt x="1954339" y="1111472"/>
                </a:lnTo>
                <a:lnTo>
                  <a:pt x="1963674" y="1106805"/>
                </a:lnTo>
                <a:lnTo>
                  <a:pt x="1968341" y="1106805"/>
                </a:lnTo>
                <a:lnTo>
                  <a:pt x="1968341" y="1102138"/>
                </a:lnTo>
                <a:lnTo>
                  <a:pt x="1968341" y="1092708"/>
                </a:lnTo>
                <a:lnTo>
                  <a:pt x="1977676" y="1097375"/>
                </a:lnTo>
                <a:lnTo>
                  <a:pt x="1987010" y="1102043"/>
                </a:lnTo>
                <a:lnTo>
                  <a:pt x="2005775" y="1102043"/>
                </a:lnTo>
                <a:lnTo>
                  <a:pt x="2024539" y="1097375"/>
                </a:lnTo>
                <a:lnTo>
                  <a:pt x="2043303" y="1092708"/>
                </a:lnTo>
                <a:lnTo>
                  <a:pt x="2052638" y="1088041"/>
                </a:lnTo>
                <a:lnTo>
                  <a:pt x="2052638" y="1088041"/>
                </a:lnTo>
                <a:lnTo>
                  <a:pt x="2033873" y="1083374"/>
                </a:lnTo>
                <a:lnTo>
                  <a:pt x="2029206" y="1083374"/>
                </a:lnTo>
                <a:lnTo>
                  <a:pt x="2029206" y="1078706"/>
                </a:lnTo>
                <a:lnTo>
                  <a:pt x="2038541" y="1078706"/>
                </a:lnTo>
                <a:lnTo>
                  <a:pt x="2052638" y="1078706"/>
                </a:lnTo>
                <a:lnTo>
                  <a:pt x="2066735" y="1078706"/>
                </a:lnTo>
                <a:lnTo>
                  <a:pt x="2071402" y="1083374"/>
                </a:lnTo>
                <a:lnTo>
                  <a:pt x="2071402" y="1083374"/>
                </a:lnTo>
                <a:lnTo>
                  <a:pt x="2062067" y="1088041"/>
                </a:lnTo>
                <a:lnTo>
                  <a:pt x="2057400" y="1092708"/>
                </a:lnTo>
                <a:lnTo>
                  <a:pt x="2057400" y="1097375"/>
                </a:lnTo>
                <a:lnTo>
                  <a:pt x="2052733" y="1106710"/>
                </a:lnTo>
                <a:lnTo>
                  <a:pt x="2052733" y="1106710"/>
                </a:lnTo>
                <a:lnTo>
                  <a:pt x="2052733" y="1102043"/>
                </a:lnTo>
                <a:lnTo>
                  <a:pt x="2052733" y="1102043"/>
                </a:lnTo>
                <a:lnTo>
                  <a:pt x="2048066" y="1097375"/>
                </a:lnTo>
                <a:lnTo>
                  <a:pt x="2033968" y="1106710"/>
                </a:lnTo>
                <a:lnTo>
                  <a:pt x="2024634" y="1106710"/>
                </a:lnTo>
                <a:lnTo>
                  <a:pt x="2019967" y="1111377"/>
                </a:lnTo>
                <a:lnTo>
                  <a:pt x="2005870" y="1120807"/>
                </a:lnTo>
                <a:lnTo>
                  <a:pt x="2001203" y="1125474"/>
                </a:lnTo>
                <a:lnTo>
                  <a:pt x="2001203" y="1125474"/>
                </a:lnTo>
                <a:lnTo>
                  <a:pt x="2005870" y="1130141"/>
                </a:lnTo>
                <a:lnTo>
                  <a:pt x="2015204" y="1130141"/>
                </a:lnTo>
                <a:lnTo>
                  <a:pt x="2043303" y="1125474"/>
                </a:lnTo>
                <a:lnTo>
                  <a:pt x="2071402" y="1120807"/>
                </a:lnTo>
                <a:lnTo>
                  <a:pt x="2076069" y="1120807"/>
                </a:lnTo>
                <a:lnTo>
                  <a:pt x="2080736" y="1116140"/>
                </a:lnTo>
                <a:lnTo>
                  <a:pt x="2085404" y="1116140"/>
                </a:lnTo>
                <a:lnTo>
                  <a:pt x="2090071" y="1111472"/>
                </a:lnTo>
                <a:lnTo>
                  <a:pt x="2099501" y="1111472"/>
                </a:lnTo>
                <a:lnTo>
                  <a:pt x="2108835" y="1102138"/>
                </a:lnTo>
                <a:lnTo>
                  <a:pt x="2118170" y="1083374"/>
                </a:lnTo>
                <a:lnTo>
                  <a:pt x="2122837" y="1078706"/>
                </a:lnTo>
                <a:lnTo>
                  <a:pt x="2127504" y="1078706"/>
                </a:lnTo>
                <a:lnTo>
                  <a:pt x="2132171" y="1078706"/>
                </a:lnTo>
                <a:lnTo>
                  <a:pt x="2132171" y="1074039"/>
                </a:lnTo>
                <a:lnTo>
                  <a:pt x="2132171" y="1064705"/>
                </a:lnTo>
                <a:lnTo>
                  <a:pt x="2127504" y="1064705"/>
                </a:lnTo>
                <a:lnTo>
                  <a:pt x="2122837" y="1074039"/>
                </a:lnTo>
                <a:lnTo>
                  <a:pt x="2113502" y="1078706"/>
                </a:lnTo>
                <a:lnTo>
                  <a:pt x="2108835" y="1078706"/>
                </a:lnTo>
                <a:lnTo>
                  <a:pt x="2108835" y="1064609"/>
                </a:lnTo>
                <a:lnTo>
                  <a:pt x="2113502" y="1059942"/>
                </a:lnTo>
                <a:lnTo>
                  <a:pt x="2118170" y="1059942"/>
                </a:lnTo>
                <a:lnTo>
                  <a:pt x="2132267" y="1059942"/>
                </a:lnTo>
                <a:lnTo>
                  <a:pt x="2151031" y="1059942"/>
                </a:lnTo>
                <a:lnTo>
                  <a:pt x="2169795" y="1059942"/>
                </a:lnTo>
                <a:lnTo>
                  <a:pt x="2179130" y="1059942"/>
                </a:lnTo>
                <a:lnTo>
                  <a:pt x="2188464" y="1059942"/>
                </a:lnTo>
                <a:lnTo>
                  <a:pt x="2188464" y="1064609"/>
                </a:lnTo>
                <a:lnTo>
                  <a:pt x="2193131" y="1069277"/>
                </a:lnTo>
                <a:lnTo>
                  <a:pt x="2202466" y="1073944"/>
                </a:lnTo>
                <a:lnTo>
                  <a:pt x="2207133" y="1078611"/>
                </a:lnTo>
                <a:lnTo>
                  <a:pt x="2211800" y="1083278"/>
                </a:lnTo>
                <a:lnTo>
                  <a:pt x="2207133" y="1087946"/>
                </a:lnTo>
                <a:lnTo>
                  <a:pt x="2202466" y="1097375"/>
                </a:lnTo>
                <a:lnTo>
                  <a:pt x="2179034" y="1120807"/>
                </a:lnTo>
                <a:lnTo>
                  <a:pt x="2164937" y="1139571"/>
                </a:lnTo>
                <a:lnTo>
                  <a:pt x="2155603" y="1148906"/>
                </a:lnTo>
                <a:lnTo>
                  <a:pt x="2146268" y="1153573"/>
                </a:lnTo>
                <a:lnTo>
                  <a:pt x="2136934" y="1153573"/>
                </a:lnTo>
                <a:lnTo>
                  <a:pt x="2122932" y="1158240"/>
                </a:lnTo>
                <a:lnTo>
                  <a:pt x="2113598" y="1162907"/>
                </a:lnTo>
                <a:lnTo>
                  <a:pt x="2113598" y="1172242"/>
                </a:lnTo>
                <a:lnTo>
                  <a:pt x="2113598" y="1186339"/>
                </a:lnTo>
                <a:lnTo>
                  <a:pt x="2118265" y="1195673"/>
                </a:lnTo>
                <a:lnTo>
                  <a:pt x="2122932" y="1200341"/>
                </a:lnTo>
                <a:lnTo>
                  <a:pt x="2136934" y="1200341"/>
                </a:lnTo>
                <a:lnTo>
                  <a:pt x="2151031" y="1200341"/>
                </a:lnTo>
                <a:lnTo>
                  <a:pt x="2169795" y="1200341"/>
                </a:lnTo>
                <a:lnTo>
                  <a:pt x="2174462" y="1200341"/>
                </a:lnTo>
                <a:lnTo>
                  <a:pt x="2165128" y="1209675"/>
                </a:lnTo>
                <a:lnTo>
                  <a:pt x="2151031" y="1214342"/>
                </a:lnTo>
                <a:lnTo>
                  <a:pt x="2141696" y="1214342"/>
                </a:lnTo>
                <a:lnTo>
                  <a:pt x="2132362" y="1223772"/>
                </a:lnTo>
                <a:lnTo>
                  <a:pt x="2118265" y="1228439"/>
                </a:lnTo>
                <a:lnTo>
                  <a:pt x="2108930" y="1223772"/>
                </a:lnTo>
                <a:lnTo>
                  <a:pt x="2104263" y="1214342"/>
                </a:lnTo>
                <a:lnTo>
                  <a:pt x="2094929" y="1214342"/>
                </a:lnTo>
                <a:lnTo>
                  <a:pt x="2080832" y="1219010"/>
                </a:lnTo>
                <a:lnTo>
                  <a:pt x="2062067" y="1237774"/>
                </a:lnTo>
                <a:lnTo>
                  <a:pt x="2047970" y="1256538"/>
                </a:lnTo>
                <a:lnTo>
                  <a:pt x="2038636" y="1270635"/>
                </a:lnTo>
                <a:lnTo>
                  <a:pt x="2047970" y="1284732"/>
                </a:lnTo>
                <a:lnTo>
                  <a:pt x="2052638" y="1294067"/>
                </a:lnTo>
                <a:lnTo>
                  <a:pt x="2061972" y="1294067"/>
                </a:lnTo>
                <a:lnTo>
                  <a:pt x="2085404" y="1298734"/>
                </a:lnTo>
                <a:lnTo>
                  <a:pt x="2104168" y="1298734"/>
                </a:lnTo>
                <a:lnTo>
                  <a:pt x="2113502" y="1303401"/>
                </a:lnTo>
                <a:lnTo>
                  <a:pt x="2118170" y="1312736"/>
                </a:lnTo>
                <a:lnTo>
                  <a:pt x="2122837" y="1317403"/>
                </a:lnTo>
                <a:lnTo>
                  <a:pt x="2132171" y="1317403"/>
                </a:lnTo>
                <a:lnTo>
                  <a:pt x="2146173" y="1317403"/>
                </a:lnTo>
                <a:lnTo>
                  <a:pt x="2164937" y="1312736"/>
                </a:lnTo>
                <a:lnTo>
                  <a:pt x="2183702" y="1303401"/>
                </a:lnTo>
                <a:lnTo>
                  <a:pt x="2193036" y="1293971"/>
                </a:lnTo>
                <a:lnTo>
                  <a:pt x="2197703" y="1284637"/>
                </a:lnTo>
                <a:lnTo>
                  <a:pt x="2202371" y="1279970"/>
                </a:lnTo>
                <a:lnTo>
                  <a:pt x="2216468" y="1270635"/>
                </a:lnTo>
                <a:lnTo>
                  <a:pt x="2230565" y="1261205"/>
                </a:lnTo>
                <a:lnTo>
                  <a:pt x="2244662" y="1256538"/>
                </a:lnTo>
                <a:lnTo>
                  <a:pt x="2258759" y="1251871"/>
                </a:lnTo>
                <a:lnTo>
                  <a:pt x="2258759" y="1242441"/>
                </a:lnTo>
                <a:lnTo>
                  <a:pt x="2258759" y="1233107"/>
                </a:lnTo>
                <a:lnTo>
                  <a:pt x="2249424" y="1228439"/>
                </a:lnTo>
                <a:lnTo>
                  <a:pt x="2216658" y="1214342"/>
                </a:lnTo>
                <a:lnTo>
                  <a:pt x="2197894" y="1200245"/>
                </a:lnTo>
                <a:lnTo>
                  <a:pt x="2188559" y="1190816"/>
                </a:lnTo>
                <a:lnTo>
                  <a:pt x="2188559" y="1186148"/>
                </a:lnTo>
                <a:lnTo>
                  <a:pt x="2193227" y="1181481"/>
                </a:lnTo>
                <a:lnTo>
                  <a:pt x="2202561" y="1181481"/>
                </a:lnTo>
                <a:lnTo>
                  <a:pt x="2211896" y="1176814"/>
                </a:lnTo>
                <a:lnTo>
                  <a:pt x="2216563" y="1172147"/>
                </a:lnTo>
                <a:lnTo>
                  <a:pt x="2221230" y="1167479"/>
                </a:lnTo>
                <a:lnTo>
                  <a:pt x="2225897" y="1167479"/>
                </a:lnTo>
                <a:lnTo>
                  <a:pt x="2230565" y="1167479"/>
                </a:lnTo>
                <a:lnTo>
                  <a:pt x="2235232" y="1176814"/>
                </a:lnTo>
                <a:lnTo>
                  <a:pt x="2244566" y="1181481"/>
                </a:lnTo>
                <a:lnTo>
                  <a:pt x="2258663" y="1186148"/>
                </a:lnTo>
                <a:lnTo>
                  <a:pt x="2267998" y="1176719"/>
                </a:lnTo>
                <a:lnTo>
                  <a:pt x="2277332" y="1167384"/>
                </a:lnTo>
                <a:lnTo>
                  <a:pt x="2277332" y="1153287"/>
                </a:lnTo>
                <a:lnTo>
                  <a:pt x="2277332" y="1148620"/>
                </a:lnTo>
                <a:lnTo>
                  <a:pt x="2282000" y="1143953"/>
                </a:lnTo>
                <a:lnTo>
                  <a:pt x="2286667" y="1143953"/>
                </a:lnTo>
                <a:lnTo>
                  <a:pt x="2291334" y="1139285"/>
                </a:lnTo>
                <a:lnTo>
                  <a:pt x="2291334" y="1106424"/>
                </a:lnTo>
                <a:lnTo>
                  <a:pt x="2286667" y="1082993"/>
                </a:lnTo>
                <a:lnTo>
                  <a:pt x="2282000" y="1064228"/>
                </a:lnTo>
                <a:lnTo>
                  <a:pt x="2267903" y="1050131"/>
                </a:lnTo>
                <a:lnTo>
                  <a:pt x="2253806" y="1036034"/>
                </a:lnTo>
                <a:lnTo>
                  <a:pt x="2244471" y="1021937"/>
                </a:lnTo>
                <a:lnTo>
                  <a:pt x="2225707" y="993838"/>
                </a:lnTo>
                <a:lnTo>
                  <a:pt x="2216372" y="975074"/>
                </a:lnTo>
                <a:lnTo>
                  <a:pt x="2207038" y="960977"/>
                </a:lnTo>
                <a:lnTo>
                  <a:pt x="2207038" y="956310"/>
                </a:lnTo>
                <a:lnTo>
                  <a:pt x="2202371" y="951643"/>
                </a:lnTo>
                <a:lnTo>
                  <a:pt x="2193036" y="951643"/>
                </a:lnTo>
                <a:lnTo>
                  <a:pt x="2178939" y="956310"/>
                </a:lnTo>
                <a:lnTo>
                  <a:pt x="2174272" y="960977"/>
                </a:lnTo>
                <a:lnTo>
                  <a:pt x="2169605" y="965645"/>
                </a:lnTo>
                <a:lnTo>
                  <a:pt x="2169605" y="960977"/>
                </a:lnTo>
                <a:lnTo>
                  <a:pt x="2174272" y="946880"/>
                </a:lnTo>
                <a:lnTo>
                  <a:pt x="2174272" y="942975"/>
                </a:lnTo>
                <a:lnTo>
                  <a:pt x="2183606" y="933640"/>
                </a:lnTo>
                <a:lnTo>
                  <a:pt x="2211705" y="928973"/>
                </a:lnTo>
                <a:lnTo>
                  <a:pt x="2216372" y="933640"/>
                </a:lnTo>
                <a:lnTo>
                  <a:pt x="2225707" y="938308"/>
                </a:lnTo>
                <a:lnTo>
                  <a:pt x="2244471" y="961739"/>
                </a:lnTo>
                <a:lnTo>
                  <a:pt x="2263235" y="989933"/>
                </a:lnTo>
                <a:lnTo>
                  <a:pt x="2267903" y="999363"/>
                </a:lnTo>
                <a:lnTo>
                  <a:pt x="2263235" y="1004030"/>
                </a:lnTo>
                <a:lnTo>
                  <a:pt x="2267903" y="1008698"/>
                </a:lnTo>
                <a:lnTo>
                  <a:pt x="2277237" y="1013365"/>
                </a:lnTo>
                <a:lnTo>
                  <a:pt x="2286572" y="1018032"/>
                </a:lnTo>
                <a:lnTo>
                  <a:pt x="2310003" y="1032129"/>
                </a:lnTo>
                <a:lnTo>
                  <a:pt x="2328767" y="1050893"/>
                </a:lnTo>
                <a:lnTo>
                  <a:pt x="2333435" y="1083755"/>
                </a:lnTo>
                <a:lnTo>
                  <a:pt x="2338102" y="1102519"/>
                </a:lnTo>
                <a:lnTo>
                  <a:pt x="2338102" y="1130713"/>
                </a:lnTo>
                <a:lnTo>
                  <a:pt x="2342769" y="1154144"/>
                </a:lnTo>
                <a:lnTo>
                  <a:pt x="2342769" y="1168241"/>
                </a:lnTo>
                <a:lnTo>
                  <a:pt x="2342769" y="1177576"/>
                </a:lnTo>
                <a:lnTo>
                  <a:pt x="2333435" y="1177576"/>
                </a:lnTo>
                <a:lnTo>
                  <a:pt x="2324100" y="1177576"/>
                </a:lnTo>
                <a:lnTo>
                  <a:pt x="2319433" y="1182243"/>
                </a:lnTo>
                <a:lnTo>
                  <a:pt x="2319433" y="1182243"/>
                </a:lnTo>
                <a:lnTo>
                  <a:pt x="2319433" y="1172909"/>
                </a:lnTo>
                <a:lnTo>
                  <a:pt x="2314766" y="1163574"/>
                </a:lnTo>
                <a:lnTo>
                  <a:pt x="2314766" y="1158907"/>
                </a:lnTo>
                <a:lnTo>
                  <a:pt x="2310098" y="1163574"/>
                </a:lnTo>
                <a:lnTo>
                  <a:pt x="2310098" y="1168241"/>
                </a:lnTo>
                <a:lnTo>
                  <a:pt x="2310098" y="1172909"/>
                </a:lnTo>
                <a:lnTo>
                  <a:pt x="2305431" y="1172909"/>
                </a:lnTo>
                <a:lnTo>
                  <a:pt x="2300764" y="1177576"/>
                </a:lnTo>
                <a:lnTo>
                  <a:pt x="2296097" y="1187006"/>
                </a:lnTo>
                <a:lnTo>
                  <a:pt x="2296097" y="1191673"/>
                </a:lnTo>
                <a:lnTo>
                  <a:pt x="2296097" y="1191673"/>
                </a:lnTo>
                <a:lnTo>
                  <a:pt x="2300764" y="1177576"/>
                </a:lnTo>
                <a:lnTo>
                  <a:pt x="2300764" y="1177576"/>
                </a:lnTo>
                <a:lnTo>
                  <a:pt x="2305431" y="1182243"/>
                </a:lnTo>
                <a:lnTo>
                  <a:pt x="2305431" y="1186910"/>
                </a:lnTo>
                <a:lnTo>
                  <a:pt x="2305431" y="1191578"/>
                </a:lnTo>
                <a:lnTo>
                  <a:pt x="2305431" y="1191578"/>
                </a:lnTo>
                <a:lnTo>
                  <a:pt x="2314766" y="1196245"/>
                </a:lnTo>
                <a:lnTo>
                  <a:pt x="2319433" y="1196245"/>
                </a:lnTo>
                <a:lnTo>
                  <a:pt x="2328767" y="1196245"/>
                </a:lnTo>
                <a:lnTo>
                  <a:pt x="2347532" y="1200912"/>
                </a:lnTo>
                <a:lnTo>
                  <a:pt x="2370963" y="1200912"/>
                </a:lnTo>
                <a:lnTo>
                  <a:pt x="2413159" y="1205579"/>
                </a:lnTo>
                <a:lnTo>
                  <a:pt x="2431923" y="1205579"/>
                </a:lnTo>
                <a:lnTo>
                  <a:pt x="2441258" y="1210247"/>
                </a:lnTo>
                <a:lnTo>
                  <a:pt x="2460022" y="1214914"/>
                </a:lnTo>
                <a:lnTo>
                  <a:pt x="2478786" y="1210247"/>
                </a:lnTo>
                <a:lnTo>
                  <a:pt x="2492883" y="1205579"/>
                </a:lnTo>
                <a:lnTo>
                  <a:pt x="2502218" y="1210247"/>
                </a:lnTo>
                <a:lnTo>
                  <a:pt x="2506885" y="1210247"/>
                </a:lnTo>
                <a:lnTo>
                  <a:pt x="2506885" y="1200912"/>
                </a:lnTo>
                <a:lnTo>
                  <a:pt x="2511552" y="1186815"/>
                </a:lnTo>
                <a:lnTo>
                  <a:pt x="2511552" y="1177385"/>
                </a:lnTo>
                <a:lnTo>
                  <a:pt x="2516220" y="1163288"/>
                </a:lnTo>
                <a:lnTo>
                  <a:pt x="2520887" y="1158621"/>
                </a:lnTo>
                <a:lnTo>
                  <a:pt x="2530221" y="1163288"/>
                </a:lnTo>
                <a:lnTo>
                  <a:pt x="2534888" y="1167956"/>
                </a:lnTo>
                <a:lnTo>
                  <a:pt x="2548985" y="1182053"/>
                </a:lnTo>
                <a:lnTo>
                  <a:pt x="2558320" y="1182053"/>
                </a:lnTo>
                <a:lnTo>
                  <a:pt x="2558320" y="1167956"/>
                </a:lnTo>
                <a:lnTo>
                  <a:pt x="2548985" y="1139762"/>
                </a:lnTo>
                <a:lnTo>
                  <a:pt x="2548985" y="1125665"/>
                </a:lnTo>
                <a:lnTo>
                  <a:pt x="2548985" y="1111568"/>
                </a:lnTo>
                <a:lnTo>
                  <a:pt x="2553653" y="1102233"/>
                </a:lnTo>
                <a:lnTo>
                  <a:pt x="2567749" y="1102233"/>
                </a:lnTo>
                <a:lnTo>
                  <a:pt x="2581847" y="1106900"/>
                </a:lnTo>
                <a:lnTo>
                  <a:pt x="2577179" y="1078706"/>
                </a:lnTo>
                <a:lnTo>
                  <a:pt x="2577179" y="1059942"/>
                </a:lnTo>
                <a:lnTo>
                  <a:pt x="2581847" y="1055275"/>
                </a:lnTo>
                <a:lnTo>
                  <a:pt x="2581847" y="1055275"/>
                </a:lnTo>
                <a:lnTo>
                  <a:pt x="2581847" y="1050608"/>
                </a:lnTo>
                <a:lnTo>
                  <a:pt x="2577179" y="1036511"/>
                </a:lnTo>
                <a:lnTo>
                  <a:pt x="2577179" y="1017746"/>
                </a:lnTo>
                <a:lnTo>
                  <a:pt x="2577179" y="1003649"/>
                </a:lnTo>
                <a:lnTo>
                  <a:pt x="2581847" y="994315"/>
                </a:lnTo>
                <a:lnTo>
                  <a:pt x="2586514" y="989648"/>
                </a:lnTo>
                <a:lnTo>
                  <a:pt x="2591181" y="994315"/>
                </a:lnTo>
                <a:lnTo>
                  <a:pt x="2591181" y="994315"/>
                </a:lnTo>
                <a:lnTo>
                  <a:pt x="2595848" y="989648"/>
                </a:lnTo>
                <a:lnTo>
                  <a:pt x="2595848" y="980218"/>
                </a:lnTo>
                <a:lnTo>
                  <a:pt x="2600516" y="975551"/>
                </a:lnTo>
                <a:lnTo>
                  <a:pt x="2600516" y="966216"/>
                </a:lnTo>
                <a:lnTo>
                  <a:pt x="2600516" y="956786"/>
                </a:lnTo>
                <a:lnTo>
                  <a:pt x="2591467" y="942975"/>
                </a:lnTo>
                <a:lnTo>
                  <a:pt x="2586799" y="919544"/>
                </a:lnTo>
                <a:lnTo>
                  <a:pt x="2582132" y="910209"/>
                </a:lnTo>
                <a:lnTo>
                  <a:pt x="2582132" y="905542"/>
                </a:lnTo>
                <a:lnTo>
                  <a:pt x="2586799" y="905542"/>
                </a:lnTo>
                <a:lnTo>
                  <a:pt x="2582132" y="900875"/>
                </a:lnTo>
                <a:lnTo>
                  <a:pt x="2572798" y="886778"/>
                </a:lnTo>
                <a:lnTo>
                  <a:pt x="2549366" y="863346"/>
                </a:lnTo>
                <a:lnTo>
                  <a:pt x="2540032" y="849249"/>
                </a:lnTo>
                <a:lnTo>
                  <a:pt x="2535365" y="839915"/>
                </a:lnTo>
                <a:lnTo>
                  <a:pt x="2544699" y="839915"/>
                </a:lnTo>
                <a:lnTo>
                  <a:pt x="2558796" y="844582"/>
                </a:lnTo>
                <a:lnTo>
                  <a:pt x="2572893" y="853916"/>
                </a:lnTo>
                <a:lnTo>
                  <a:pt x="2586990" y="877348"/>
                </a:lnTo>
                <a:lnTo>
                  <a:pt x="2601087" y="896112"/>
                </a:lnTo>
                <a:lnTo>
                  <a:pt x="2610422" y="910209"/>
                </a:lnTo>
                <a:lnTo>
                  <a:pt x="2610422" y="919544"/>
                </a:lnTo>
                <a:lnTo>
                  <a:pt x="2615089" y="924211"/>
                </a:lnTo>
                <a:lnTo>
                  <a:pt x="2619756" y="928878"/>
                </a:lnTo>
                <a:lnTo>
                  <a:pt x="2619756" y="942975"/>
                </a:lnTo>
                <a:lnTo>
                  <a:pt x="2624423" y="957072"/>
                </a:lnTo>
                <a:lnTo>
                  <a:pt x="2629091" y="961739"/>
                </a:lnTo>
                <a:lnTo>
                  <a:pt x="2638425" y="957072"/>
                </a:lnTo>
                <a:lnTo>
                  <a:pt x="2643092" y="947642"/>
                </a:lnTo>
                <a:lnTo>
                  <a:pt x="2647760" y="928878"/>
                </a:lnTo>
                <a:lnTo>
                  <a:pt x="2643092" y="914781"/>
                </a:lnTo>
                <a:lnTo>
                  <a:pt x="2628900" y="896112"/>
                </a:lnTo>
                <a:lnTo>
                  <a:pt x="2610136" y="872681"/>
                </a:lnTo>
                <a:lnTo>
                  <a:pt x="2591372" y="849249"/>
                </a:lnTo>
                <a:lnTo>
                  <a:pt x="2586704" y="839915"/>
                </a:lnTo>
                <a:lnTo>
                  <a:pt x="2586704" y="835247"/>
                </a:lnTo>
                <a:lnTo>
                  <a:pt x="2591372" y="830580"/>
                </a:lnTo>
                <a:lnTo>
                  <a:pt x="2610136" y="840010"/>
                </a:lnTo>
                <a:lnTo>
                  <a:pt x="2619470" y="849344"/>
                </a:lnTo>
                <a:lnTo>
                  <a:pt x="2624138" y="849344"/>
                </a:lnTo>
                <a:lnTo>
                  <a:pt x="2628805" y="854012"/>
                </a:lnTo>
                <a:lnTo>
                  <a:pt x="2642902" y="863441"/>
                </a:lnTo>
                <a:lnTo>
                  <a:pt x="2652236" y="868109"/>
                </a:lnTo>
                <a:lnTo>
                  <a:pt x="2656904" y="868109"/>
                </a:lnTo>
                <a:lnTo>
                  <a:pt x="2656904" y="863441"/>
                </a:lnTo>
                <a:lnTo>
                  <a:pt x="2652236" y="863441"/>
                </a:lnTo>
                <a:lnTo>
                  <a:pt x="2652236" y="854012"/>
                </a:lnTo>
                <a:lnTo>
                  <a:pt x="2652236" y="849344"/>
                </a:lnTo>
                <a:lnTo>
                  <a:pt x="2647569" y="844677"/>
                </a:lnTo>
                <a:lnTo>
                  <a:pt x="2642902" y="830580"/>
                </a:lnTo>
                <a:lnTo>
                  <a:pt x="2642902" y="807149"/>
                </a:lnTo>
                <a:lnTo>
                  <a:pt x="2642902" y="778955"/>
                </a:lnTo>
                <a:lnTo>
                  <a:pt x="2642902" y="760095"/>
                </a:lnTo>
                <a:lnTo>
                  <a:pt x="2647569" y="750665"/>
                </a:lnTo>
                <a:lnTo>
                  <a:pt x="2647569" y="745998"/>
                </a:lnTo>
                <a:lnTo>
                  <a:pt x="2656904" y="745998"/>
                </a:lnTo>
                <a:lnTo>
                  <a:pt x="2661571" y="750665"/>
                </a:lnTo>
                <a:lnTo>
                  <a:pt x="2670905" y="755333"/>
                </a:lnTo>
                <a:lnTo>
                  <a:pt x="2675573" y="760000"/>
                </a:lnTo>
                <a:lnTo>
                  <a:pt x="2670905" y="778764"/>
                </a:lnTo>
                <a:lnTo>
                  <a:pt x="2661571" y="806958"/>
                </a:lnTo>
                <a:lnTo>
                  <a:pt x="2661571" y="816293"/>
                </a:lnTo>
                <a:lnTo>
                  <a:pt x="2666238" y="825722"/>
                </a:lnTo>
                <a:lnTo>
                  <a:pt x="2670905" y="835152"/>
                </a:lnTo>
                <a:lnTo>
                  <a:pt x="2670905" y="853916"/>
                </a:lnTo>
                <a:lnTo>
                  <a:pt x="2675573" y="872681"/>
                </a:lnTo>
                <a:lnTo>
                  <a:pt x="2684907" y="886778"/>
                </a:lnTo>
                <a:lnTo>
                  <a:pt x="2694241" y="896207"/>
                </a:lnTo>
                <a:lnTo>
                  <a:pt x="2698909" y="905637"/>
                </a:lnTo>
                <a:lnTo>
                  <a:pt x="2708243" y="914972"/>
                </a:lnTo>
                <a:lnTo>
                  <a:pt x="2727008" y="929069"/>
                </a:lnTo>
                <a:lnTo>
                  <a:pt x="2746058" y="942975"/>
                </a:lnTo>
                <a:lnTo>
                  <a:pt x="2764822" y="957072"/>
                </a:lnTo>
                <a:lnTo>
                  <a:pt x="2783586" y="971169"/>
                </a:lnTo>
                <a:lnTo>
                  <a:pt x="2788253" y="975836"/>
                </a:lnTo>
                <a:lnTo>
                  <a:pt x="2783586" y="980504"/>
                </a:lnTo>
                <a:lnTo>
                  <a:pt x="2778919" y="980504"/>
                </a:lnTo>
                <a:lnTo>
                  <a:pt x="2769489" y="980504"/>
                </a:lnTo>
                <a:lnTo>
                  <a:pt x="2755392" y="975836"/>
                </a:lnTo>
                <a:lnTo>
                  <a:pt x="2750725" y="971169"/>
                </a:lnTo>
                <a:lnTo>
                  <a:pt x="2746058" y="966502"/>
                </a:lnTo>
                <a:lnTo>
                  <a:pt x="2731961" y="957072"/>
                </a:lnTo>
                <a:lnTo>
                  <a:pt x="2717864" y="947642"/>
                </a:lnTo>
                <a:lnTo>
                  <a:pt x="2699099" y="938213"/>
                </a:lnTo>
                <a:lnTo>
                  <a:pt x="2685003" y="924115"/>
                </a:lnTo>
                <a:lnTo>
                  <a:pt x="2675668" y="924115"/>
                </a:lnTo>
                <a:lnTo>
                  <a:pt x="2671001" y="914686"/>
                </a:lnTo>
                <a:lnTo>
                  <a:pt x="2666333" y="914686"/>
                </a:lnTo>
                <a:lnTo>
                  <a:pt x="2656999" y="919353"/>
                </a:lnTo>
                <a:lnTo>
                  <a:pt x="2656999" y="933450"/>
                </a:lnTo>
                <a:lnTo>
                  <a:pt x="2652332" y="947547"/>
                </a:lnTo>
                <a:lnTo>
                  <a:pt x="2647664" y="956977"/>
                </a:lnTo>
                <a:lnTo>
                  <a:pt x="2642997" y="966407"/>
                </a:lnTo>
                <a:lnTo>
                  <a:pt x="2642997" y="980504"/>
                </a:lnTo>
                <a:lnTo>
                  <a:pt x="2642997" y="989933"/>
                </a:lnTo>
                <a:lnTo>
                  <a:pt x="2647664" y="999363"/>
                </a:lnTo>
                <a:lnTo>
                  <a:pt x="2656999" y="1004030"/>
                </a:lnTo>
                <a:lnTo>
                  <a:pt x="2680430" y="1018127"/>
                </a:lnTo>
                <a:lnTo>
                  <a:pt x="2694528" y="1027462"/>
                </a:lnTo>
                <a:lnTo>
                  <a:pt x="2708624" y="1036892"/>
                </a:lnTo>
                <a:lnTo>
                  <a:pt x="2722721" y="1036892"/>
                </a:lnTo>
                <a:lnTo>
                  <a:pt x="2727389" y="1032224"/>
                </a:lnTo>
                <a:lnTo>
                  <a:pt x="2732056" y="1032224"/>
                </a:lnTo>
                <a:lnTo>
                  <a:pt x="2732056" y="1046321"/>
                </a:lnTo>
                <a:lnTo>
                  <a:pt x="2732056" y="1055751"/>
                </a:lnTo>
                <a:lnTo>
                  <a:pt x="2732056" y="1060418"/>
                </a:lnTo>
                <a:lnTo>
                  <a:pt x="2741390" y="1065086"/>
                </a:lnTo>
                <a:lnTo>
                  <a:pt x="2746058" y="1069753"/>
                </a:lnTo>
                <a:lnTo>
                  <a:pt x="2764822" y="1083850"/>
                </a:lnTo>
                <a:lnTo>
                  <a:pt x="2783586" y="1097947"/>
                </a:lnTo>
                <a:lnTo>
                  <a:pt x="2797683" y="1112044"/>
                </a:lnTo>
                <a:lnTo>
                  <a:pt x="2807018" y="1116711"/>
                </a:lnTo>
                <a:lnTo>
                  <a:pt x="2811685" y="1121378"/>
                </a:lnTo>
                <a:lnTo>
                  <a:pt x="2825782" y="1126046"/>
                </a:lnTo>
                <a:lnTo>
                  <a:pt x="2839879" y="1130713"/>
                </a:lnTo>
                <a:lnTo>
                  <a:pt x="2844546" y="1135380"/>
                </a:lnTo>
                <a:lnTo>
                  <a:pt x="2849213" y="1140047"/>
                </a:lnTo>
                <a:lnTo>
                  <a:pt x="2844546" y="1149382"/>
                </a:lnTo>
                <a:lnTo>
                  <a:pt x="2830449" y="1154049"/>
                </a:lnTo>
                <a:lnTo>
                  <a:pt x="2821115" y="1154049"/>
                </a:lnTo>
                <a:lnTo>
                  <a:pt x="2811780" y="1144619"/>
                </a:lnTo>
                <a:lnTo>
                  <a:pt x="2807113" y="1130522"/>
                </a:lnTo>
                <a:lnTo>
                  <a:pt x="2802446" y="1125855"/>
                </a:lnTo>
                <a:lnTo>
                  <a:pt x="2797778" y="1121188"/>
                </a:lnTo>
                <a:lnTo>
                  <a:pt x="2779014" y="1111758"/>
                </a:lnTo>
                <a:lnTo>
                  <a:pt x="2764917" y="1097661"/>
                </a:lnTo>
                <a:lnTo>
                  <a:pt x="2750915" y="1088231"/>
                </a:lnTo>
                <a:lnTo>
                  <a:pt x="2746248" y="1083564"/>
                </a:lnTo>
                <a:lnTo>
                  <a:pt x="2736914" y="1078897"/>
                </a:lnTo>
                <a:lnTo>
                  <a:pt x="2732246" y="1078897"/>
                </a:lnTo>
                <a:lnTo>
                  <a:pt x="2727579" y="1074230"/>
                </a:lnTo>
                <a:lnTo>
                  <a:pt x="2722912" y="1064895"/>
                </a:lnTo>
                <a:lnTo>
                  <a:pt x="2718245" y="1064895"/>
                </a:lnTo>
                <a:lnTo>
                  <a:pt x="2718245" y="1069562"/>
                </a:lnTo>
                <a:lnTo>
                  <a:pt x="2718245" y="1083659"/>
                </a:lnTo>
                <a:lnTo>
                  <a:pt x="2718245" y="1092994"/>
                </a:lnTo>
                <a:lnTo>
                  <a:pt x="2713578" y="1097661"/>
                </a:lnTo>
                <a:lnTo>
                  <a:pt x="2713578" y="1102328"/>
                </a:lnTo>
                <a:lnTo>
                  <a:pt x="2713578" y="1106996"/>
                </a:lnTo>
                <a:lnTo>
                  <a:pt x="2718245" y="1116330"/>
                </a:lnTo>
                <a:lnTo>
                  <a:pt x="2722912" y="1120997"/>
                </a:lnTo>
                <a:lnTo>
                  <a:pt x="2727579" y="1125665"/>
                </a:lnTo>
                <a:lnTo>
                  <a:pt x="2732246" y="1135094"/>
                </a:lnTo>
                <a:lnTo>
                  <a:pt x="2736914" y="1139762"/>
                </a:lnTo>
                <a:lnTo>
                  <a:pt x="2732246" y="1139762"/>
                </a:lnTo>
                <a:lnTo>
                  <a:pt x="2722912" y="1139762"/>
                </a:lnTo>
                <a:lnTo>
                  <a:pt x="2718245" y="1144429"/>
                </a:lnTo>
                <a:lnTo>
                  <a:pt x="2718245" y="1149096"/>
                </a:lnTo>
                <a:lnTo>
                  <a:pt x="2708910" y="1139762"/>
                </a:lnTo>
                <a:lnTo>
                  <a:pt x="2699576" y="1125665"/>
                </a:lnTo>
                <a:lnTo>
                  <a:pt x="2694908" y="1106900"/>
                </a:lnTo>
                <a:lnTo>
                  <a:pt x="2694908" y="1092803"/>
                </a:lnTo>
                <a:lnTo>
                  <a:pt x="2699576" y="1078706"/>
                </a:lnTo>
                <a:lnTo>
                  <a:pt x="2704243" y="1074039"/>
                </a:lnTo>
                <a:lnTo>
                  <a:pt x="2699576" y="1069372"/>
                </a:lnTo>
                <a:lnTo>
                  <a:pt x="2699576" y="1059942"/>
                </a:lnTo>
                <a:lnTo>
                  <a:pt x="2699576" y="1055275"/>
                </a:lnTo>
                <a:lnTo>
                  <a:pt x="2690241" y="1041178"/>
                </a:lnTo>
                <a:lnTo>
                  <a:pt x="2676144" y="1031843"/>
                </a:lnTo>
                <a:lnTo>
                  <a:pt x="2657380" y="1022413"/>
                </a:lnTo>
                <a:lnTo>
                  <a:pt x="2648045" y="1017746"/>
                </a:lnTo>
                <a:lnTo>
                  <a:pt x="2643378" y="1022413"/>
                </a:lnTo>
                <a:lnTo>
                  <a:pt x="2643378" y="1027081"/>
                </a:lnTo>
                <a:lnTo>
                  <a:pt x="2638711" y="1050512"/>
                </a:lnTo>
                <a:lnTo>
                  <a:pt x="2624614" y="1078611"/>
                </a:lnTo>
                <a:lnTo>
                  <a:pt x="2619947" y="1088041"/>
                </a:lnTo>
                <a:lnTo>
                  <a:pt x="2619947" y="1097471"/>
                </a:lnTo>
                <a:lnTo>
                  <a:pt x="2619947" y="1130332"/>
                </a:lnTo>
                <a:lnTo>
                  <a:pt x="2619947" y="1163193"/>
                </a:lnTo>
                <a:lnTo>
                  <a:pt x="2615279" y="1172528"/>
                </a:lnTo>
                <a:lnTo>
                  <a:pt x="2615279" y="1181862"/>
                </a:lnTo>
                <a:lnTo>
                  <a:pt x="2610612" y="1186529"/>
                </a:lnTo>
                <a:lnTo>
                  <a:pt x="2601278" y="1195864"/>
                </a:lnTo>
                <a:lnTo>
                  <a:pt x="2591943" y="1195864"/>
                </a:lnTo>
                <a:lnTo>
                  <a:pt x="2587276" y="1195864"/>
                </a:lnTo>
                <a:lnTo>
                  <a:pt x="2582609" y="1191197"/>
                </a:lnTo>
                <a:lnTo>
                  <a:pt x="2577941" y="1191197"/>
                </a:lnTo>
                <a:lnTo>
                  <a:pt x="2577941" y="1195864"/>
                </a:lnTo>
                <a:lnTo>
                  <a:pt x="2587276" y="1200531"/>
                </a:lnTo>
                <a:lnTo>
                  <a:pt x="2591943" y="1205198"/>
                </a:lnTo>
                <a:lnTo>
                  <a:pt x="2596610" y="1214533"/>
                </a:lnTo>
                <a:lnTo>
                  <a:pt x="2596610" y="1223963"/>
                </a:lnTo>
                <a:lnTo>
                  <a:pt x="2601278" y="1228630"/>
                </a:lnTo>
                <a:lnTo>
                  <a:pt x="2605945" y="1228630"/>
                </a:lnTo>
                <a:lnTo>
                  <a:pt x="2610612" y="1233297"/>
                </a:lnTo>
                <a:lnTo>
                  <a:pt x="2605945" y="1233297"/>
                </a:lnTo>
                <a:lnTo>
                  <a:pt x="2591848" y="1233297"/>
                </a:lnTo>
                <a:lnTo>
                  <a:pt x="2577751" y="1233297"/>
                </a:lnTo>
                <a:lnTo>
                  <a:pt x="2568416" y="1228630"/>
                </a:lnTo>
                <a:lnTo>
                  <a:pt x="2559082" y="1223963"/>
                </a:lnTo>
                <a:lnTo>
                  <a:pt x="2563749" y="1228630"/>
                </a:lnTo>
                <a:lnTo>
                  <a:pt x="2568416" y="1237964"/>
                </a:lnTo>
                <a:lnTo>
                  <a:pt x="2559082" y="1233297"/>
                </a:lnTo>
                <a:lnTo>
                  <a:pt x="2549747" y="1228630"/>
                </a:lnTo>
                <a:lnTo>
                  <a:pt x="2545080" y="1233297"/>
                </a:lnTo>
                <a:lnTo>
                  <a:pt x="2535746" y="1237964"/>
                </a:lnTo>
                <a:lnTo>
                  <a:pt x="2535746" y="1237964"/>
                </a:lnTo>
                <a:lnTo>
                  <a:pt x="2535746" y="1237964"/>
                </a:lnTo>
                <a:lnTo>
                  <a:pt x="2535746" y="1228630"/>
                </a:lnTo>
                <a:lnTo>
                  <a:pt x="2540413" y="1223963"/>
                </a:lnTo>
                <a:lnTo>
                  <a:pt x="2535746" y="1223963"/>
                </a:lnTo>
                <a:lnTo>
                  <a:pt x="2531078" y="1228630"/>
                </a:lnTo>
                <a:lnTo>
                  <a:pt x="2526411" y="1242727"/>
                </a:lnTo>
                <a:lnTo>
                  <a:pt x="2526411" y="1252157"/>
                </a:lnTo>
                <a:lnTo>
                  <a:pt x="2526411" y="1256824"/>
                </a:lnTo>
                <a:lnTo>
                  <a:pt x="2531078" y="1261491"/>
                </a:lnTo>
                <a:lnTo>
                  <a:pt x="2531078" y="1256824"/>
                </a:lnTo>
                <a:lnTo>
                  <a:pt x="2535746" y="1252157"/>
                </a:lnTo>
                <a:lnTo>
                  <a:pt x="2540413" y="1256824"/>
                </a:lnTo>
                <a:lnTo>
                  <a:pt x="2545080" y="1261491"/>
                </a:lnTo>
                <a:lnTo>
                  <a:pt x="2540413" y="1266158"/>
                </a:lnTo>
                <a:lnTo>
                  <a:pt x="2540413" y="1270826"/>
                </a:lnTo>
                <a:lnTo>
                  <a:pt x="2545080" y="1275493"/>
                </a:lnTo>
                <a:lnTo>
                  <a:pt x="2549747" y="1284923"/>
                </a:lnTo>
                <a:lnTo>
                  <a:pt x="2545080" y="1289590"/>
                </a:lnTo>
                <a:lnTo>
                  <a:pt x="2549747" y="1294257"/>
                </a:lnTo>
                <a:lnTo>
                  <a:pt x="2559082" y="1298924"/>
                </a:lnTo>
                <a:lnTo>
                  <a:pt x="2573179" y="1303592"/>
                </a:lnTo>
                <a:lnTo>
                  <a:pt x="2596610" y="1312926"/>
                </a:lnTo>
                <a:lnTo>
                  <a:pt x="2605945" y="1317593"/>
                </a:lnTo>
                <a:lnTo>
                  <a:pt x="2610612" y="1331690"/>
                </a:lnTo>
                <a:lnTo>
                  <a:pt x="2610612" y="1341025"/>
                </a:lnTo>
                <a:lnTo>
                  <a:pt x="2615279" y="1350455"/>
                </a:lnTo>
                <a:lnTo>
                  <a:pt x="2615279" y="1355122"/>
                </a:lnTo>
                <a:lnTo>
                  <a:pt x="2605945" y="1369219"/>
                </a:lnTo>
                <a:lnTo>
                  <a:pt x="2591848" y="1383316"/>
                </a:lnTo>
                <a:lnTo>
                  <a:pt x="2582513" y="1397413"/>
                </a:lnTo>
                <a:lnTo>
                  <a:pt x="2563749" y="1402080"/>
                </a:lnTo>
                <a:lnTo>
                  <a:pt x="2554415" y="1406747"/>
                </a:lnTo>
                <a:lnTo>
                  <a:pt x="2549747" y="1406747"/>
                </a:lnTo>
                <a:lnTo>
                  <a:pt x="2545080" y="1411414"/>
                </a:lnTo>
                <a:lnTo>
                  <a:pt x="2535746" y="1411414"/>
                </a:lnTo>
                <a:lnTo>
                  <a:pt x="2526411" y="1420844"/>
                </a:lnTo>
                <a:lnTo>
                  <a:pt x="2507647" y="1434941"/>
                </a:lnTo>
                <a:lnTo>
                  <a:pt x="2488883" y="1453706"/>
                </a:lnTo>
                <a:lnTo>
                  <a:pt x="2502980" y="1458373"/>
                </a:lnTo>
                <a:lnTo>
                  <a:pt x="2512314" y="1463040"/>
                </a:lnTo>
                <a:lnTo>
                  <a:pt x="2512314" y="1467707"/>
                </a:lnTo>
                <a:lnTo>
                  <a:pt x="2516981" y="1472375"/>
                </a:lnTo>
                <a:lnTo>
                  <a:pt x="2531078" y="1477042"/>
                </a:lnTo>
                <a:lnTo>
                  <a:pt x="2545175" y="1481709"/>
                </a:lnTo>
                <a:lnTo>
                  <a:pt x="2549843" y="1486376"/>
                </a:lnTo>
                <a:lnTo>
                  <a:pt x="2559177" y="1491043"/>
                </a:lnTo>
                <a:lnTo>
                  <a:pt x="2573274" y="1495711"/>
                </a:lnTo>
                <a:lnTo>
                  <a:pt x="2606040" y="1519142"/>
                </a:lnTo>
                <a:lnTo>
                  <a:pt x="2638806" y="1537907"/>
                </a:lnTo>
                <a:lnTo>
                  <a:pt x="2657570" y="1547336"/>
                </a:lnTo>
                <a:lnTo>
                  <a:pt x="2676335" y="1561433"/>
                </a:lnTo>
                <a:lnTo>
                  <a:pt x="2695099" y="1570768"/>
                </a:lnTo>
                <a:lnTo>
                  <a:pt x="2709196" y="1580102"/>
                </a:lnTo>
                <a:lnTo>
                  <a:pt x="2723293" y="1608296"/>
                </a:lnTo>
                <a:lnTo>
                  <a:pt x="2732628" y="1617726"/>
                </a:lnTo>
                <a:lnTo>
                  <a:pt x="2737295" y="1622393"/>
                </a:lnTo>
                <a:lnTo>
                  <a:pt x="2741962" y="1627061"/>
                </a:lnTo>
                <a:lnTo>
                  <a:pt x="2746629" y="1636395"/>
                </a:lnTo>
                <a:lnTo>
                  <a:pt x="2751296" y="1650492"/>
                </a:lnTo>
                <a:lnTo>
                  <a:pt x="2760631" y="1669256"/>
                </a:lnTo>
                <a:lnTo>
                  <a:pt x="2779395" y="1711452"/>
                </a:lnTo>
                <a:lnTo>
                  <a:pt x="2793492" y="1748981"/>
                </a:lnTo>
                <a:lnTo>
                  <a:pt x="2798159" y="1767745"/>
                </a:lnTo>
                <a:lnTo>
                  <a:pt x="2802827" y="1786509"/>
                </a:lnTo>
                <a:lnTo>
                  <a:pt x="2807494" y="1800606"/>
                </a:lnTo>
                <a:lnTo>
                  <a:pt x="2812161" y="1809941"/>
                </a:lnTo>
                <a:lnTo>
                  <a:pt x="2812161" y="1814608"/>
                </a:lnTo>
                <a:lnTo>
                  <a:pt x="2812161" y="1823942"/>
                </a:lnTo>
                <a:lnTo>
                  <a:pt x="2816828" y="1847374"/>
                </a:lnTo>
                <a:lnTo>
                  <a:pt x="2826163" y="1880235"/>
                </a:lnTo>
                <a:lnTo>
                  <a:pt x="2835497" y="1913096"/>
                </a:lnTo>
                <a:lnTo>
                  <a:pt x="2840165" y="1931861"/>
                </a:lnTo>
                <a:lnTo>
                  <a:pt x="2844832" y="1945958"/>
                </a:lnTo>
                <a:lnTo>
                  <a:pt x="2840165" y="1950625"/>
                </a:lnTo>
                <a:lnTo>
                  <a:pt x="2835497" y="1950625"/>
                </a:lnTo>
                <a:lnTo>
                  <a:pt x="2826163" y="1945958"/>
                </a:lnTo>
                <a:lnTo>
                  <a:pt x="2816828" y="1927193"/>
                </a:lnTo>
                <a:lnTo>
                  <a:pt x="2802731" y="1898999"/>
                </a:lnTo>
                <a:lnTo>
                  <a:pt x="2793397" y="1866138"/>
                </a:lnTo>
                <a:lnTo>
                  <a:pt x="2788730" y="1847374"/>
                </a:lnTo>
                <a:lnTo>
                  <a:pt x="2784062" y="1837944"/>
                </a:lnTo>
                <a:lnTo>
                  <a:pt x="2779395" y="1833277"/>
                </a:lnTo>
                <a:lnTo>
                  <a:pt x="2769965" y="1819180"/>
                </a:lnTo>
                <a:lnTo>
                  <a:pt x="2755868" y="1781651"/>
                </a:lnTo>
                <a:lnTo>
                  <a:pt x="2741866" y="1744123"/>
                </a:lnTo>
                <a:lnTo>
                  <a:pt x="2727770" y="1701927"/>
                </a:lnTo>
                <a:lnTo>
                  <a:pt x="2718435" y="1683163"/>
                </a:lnTo>
                <a:lnTo>
                  <a:pt x="2709101" y="1669066"/>
                </a:lnTo>
                <a:lnTo>
                  <a:pt x="2704433" y="1659731"/>
                </a:lnTo>
                <a:lnTo>
                  <a:pt x="2699766" y="1659731"/>
                </a:lnTo>
                <a:lnTo>
                  <a:pt x="2695099" y="1650397"/>
                </a:lnTo>
                <a:lnTo>
                  <a:pt x="2690432" y="1640967"/>
                </a:lnTo>
                <a:lnTo>
                  <a:pt x="2671667" y="1617536"/>
                </a:lnTo>
                <a:lnTo>
                  <a:pt x="2657570" y="1594104"/>
                </a:lnTo>
                <a:lnTo>
                  <a:pt x="2652903" y="1580007"/>
                </a:lnTo>
                <a:lnTo>
                  <a:pt x="2652903" y="1570673"/>
                </a:lnTo>
                <a:lnTo>
                  <a:pt x="2643569" y="1566005"/>
                </a:lnTo>
                <a:lnTo>
                  <a:pt x="2634234" y="1556671"/>
                </a:lnTo>
                <a:lnTo>
                  <a:pt x="2615470" y="1542574"/>
                </a:lnTo>
                <a:lnTo>
                  <a:pt x="2582704" y="1523810"/>
                </a:lnTo>
                <a:lnTo>
                  <a:pt x="2568607" y="1514475"/>
                </a:lnTo>
                <a:lnTo>
                  <a:pt x="2559272" y="1509808"/>
                </a:lnTo>
                <a:lnTo>
                  <a:pt x="2545175" y="1505141"/>
                </a:lnTo>
                <a:lnTo>
                  <a:pt x="2535841" y="1495806"/>
                </a:lnTo>
                <a:lnTo>
                  <a:pt x="2517077" y="1486472"/>
                </a:lnTo>
                <a:lnTo>
                  <a:pt x="2479548" y="1463040"/>
                </a:lnTo>
                <a:lnTo>
                  <a:pt x="2470214" y="1458373"/>
                </a:lnTo>
                <a:lnTo>
                  <a:pt x="2460879" y="1453706"/>
                </a:lnTo>
                <a:lnTo>
                  <a:pt x="2456212" y="1449038"/>
                </a:lnTo>
                <a:lnTo>
                  <a:pt x="2446878" y="1444371"/>
                </a:lnTo>
                <a:lnTo>
                  <a:pt x="2432780" y="1435037"/>
                </a:lnTo>
                <a:lnTo>
                  <a:pt x="2404682" y="1420939"/>
                </a:lnTo>
                <a:lnTo>
                  <a:pt x="2385917" y="1411510"/>
                </a:lnTo>
                <a:lnTo>
                  <a:pt x="2362486" y="1397413"/>
                </a:lnTo>
                <a:lnTo>
                  <a:pt x="2343722" y="1383316"/>
                </a:lnTo>
                <a:lnTo>
                  <a:pt x="2334387" y="1378649"/>
                </a:lnTo>
                <a:lnTo>
                  <a:pt x="2329720" y="1378649"/>
                </a:lnTo>
                <a:lnTo>
                  <a:pt x="2315623" y="1369314"/>
                </a:lnTo>
                <a:lnTo>
                  <a:pt x="2296859" y="1355217"/>
                </a:lnTo>
                <a:lnTo>
                  <a:pt x="2282762" y="1359884"/>
                </a:lnTo>
                <a:lnTo>
                  <a:pt x="2273427" y="1364552"/>
                </a:lnTo>
                <a:lnTo>
                  <a:pt x="2254663" y="1364552"/>
                </a:lnTo>
                <a:lnTo>
                  <a:pt x="2235899" y="1369219"/>
                </a:lnTo>
                <a:lnTo>
                  <a:pt x="2217134" y="1369219"/>
                </a:lnTo>
                <a:lnTo>
                  <a:pt x="2203037" y="1373886"/>
                </a:lnTo>
                <a:lnTo>
                  <a:pt x="2188940" y="1378553"/>
                </a:lnTo>
                <a:lnTo>
                  <a:pt x="2179606" y="1378553"/>
                </a:lnTo>
                <a:lnTo>
                  <a:pt x="2174939" y="1378553"/>
                </a:lnTo>
                <a:lnTo>
                  <a:pt x="2174939" y="1387983"/>
                </a:lnTo>
                <a:lnTo>
                  <a:pt x="2179606" y="1397318"/>
                </a:lnTo>
                <a:lnTo>
                  <a:pt x="2193703" y="1411414"/>
                </a:lnTo>
                <a:lnTo>
                  <a:pt x="2212467" y="1444276"/>
                </a:lnTo>
                <a:lnTo>
                  <a:pt x="2221802" y="1453706"/>
                </a:lnTo>
                <a:lnTo>
                  <a:pt x="2221802" y="1467803"/>
                </a:lnTo>
                <a:lnTo>
                  <a:pt x="2221802" y="1472470"/>
                </a:lnTo>
                <a:lnTo>
                  <a:pt x="2212467" y="1481900"/>
                </a:lnTo>
                <a:lnTo>
                  <a:pt x="2207800" y="1486567"/>
                </a:lnTo>
                <a:lnTo>
                  <a:pt x="2198465" y="1491234"/>
                </a:lnTo>
                <a:lnTo>
                  <a:pt x="2189131" y="1495901"/>
                </a:lnTo>
                <a:lnTo>
                  <a:pt x="2170367" y="1509998"/>
                </a:lnTo>
                <a:lnTo>
                  <a:pt x="2151602" y="1524095"/>
                </a:lnTo>
                <a:lnTo>
                  <a:pt x="2128171" y="1538192"/>
                </a:lnTo>
                <a:lnTo>
                  <a:pt x="2114074" y="1547622"/>
                </a:lnTo>
                <a:lnTo>
                  <a:pt x="2109407" y="1552289"/>
                </a:lnTo>
                <a:lnTo>
                  <a:pt x="2104739" y="1556957"/>
                </a:lnTo>
                <a:lnTo>
                  <a:pt x="2095405" y="1561624"/>
                </a:lnTo>
                <a:lnTo>
                  <a:pt x="2086070" y="1566291"/>
                </a:lnTo>
                <a:lnTo>
                  <a:pt x="2076736" y="1575626"/>
                </a:lnTo>
                <a:lnTo>
                  <a:pt x="2076736" y="1585055"/>
                </a:lnTo>
                <a:lnTo>
                  <a:pt x="2067401" y="1589723"/>
                </a:lnTo>
                <a:lnTo>
                  <a:pt x="2067401" y="1594390"/>
                </a:lnTo>
                <a:lnTo>
                  <a:pt x="2062734" y="1599057"/>
                </a:lnTo>
                <a:lnTo>
                  <a:pt x="2053400" y="1599057"/>
                </a:lnTo>
                <a:lnTo>
                  <a:pt x="2044065" y="1599057"/>
                </a:lnTo>
                <a:lnTo>
                  <a:pt x="2044065" y="1594390"/>
                </a:lnTo>
                <a:lnTo>
                  <a:pt x="2044065" y="1589723"/>
                </a:lnTo>
                <a:lnTo>
                  <a:pt x="2039398" y="1585055"/>
                </a:lnTo>
                <a:lnTo>
                  <a:pt x="2020634" y="1580388"/>
                </a:lnTo>
                <a:lnTo>
                  <a:pt x="2011299" y="1585055"/>
                </a:lnTo>
                <a:lnTo>
                  <a:pt x="2001964" y="1594390"/>
                </a:lnTo>
                <a:lnTo>
                  <a:pt x="2001964" y="1603724"/>
                </a:lnTo>
                <a:lnTo>
                  <a:pt x="2001964" y="1608392"/>
                </a:lnTo>
                <a:lnTo>
                  <a:pt x="2001964" y="1608392"/>
                </a:lnTo>
                <a:lnTo>
                  <a:pt x="1992630" y="1608392"/>
                </a:lnTo>
                <a:lnTo>
                  <a:pt x="1978533" y="1613059"/>
                </a:lnTo>
                <a:lnTo>
                  <a:pt x="1969199" y="1622489"/>
                </a:lnTo>
                <a:lnTo>
                  <a:pt x="1964531" y="1622489"/>
                </a:lnTo>
                <a:lnTo>
                  <a:pt x="1959864" y="1613059"/>
                </a:lnTo>
                <a:lnTo>
                  <a:pt x="1959864" y="1608392"/>
                </a:lnTo>
                <a:lnTo>
                  <a:pt x="1955197" y="1608392"/>
                </a:lnTo>
                <a:lnTo>
                  <a:pt x="1950530" y="1613059"/>
                </a:lnTo>
                <a:lnTo>
                  <a:pt x="1950530" y="1622489"/>
                </a:lnTo>
                <a:lnTo>
                  <a:pt x="1950530" y="1631823"/>
                </a:lnTo>
                <a:lnTo>
                  <a:pt x="1945862" y="1631823"/>
                </a:lnTo>
                <a:lnTo>
                  <a:pt x="1941195" y="1631823"/>
                </a:lnTo>
                <a:lnTo>
                  <a:pt x="1941195" y="1627156"/>
                </a:lnTo>
                <a:lnTo>
                  <a:pt x="1945862" y="1608392"/>
                </a:lnTo>
                <a:lnTo>
                  <a:pt x="1945862" y="1599057"/>
                </a:lnTo>
                <a:lnTo>
                  <a:pt x="1941195" y="1589723"/>
                </a:lnTo>
                <a:lnTo>
                  <a:pt x="1922431" y="1580293"/>
                </a:lnTo>
                <a:lnTo>
                  <a:pt x="1908334" y="1575626"/>
                </a:lnTo>
                <a:lnTo>
                  <a:pt x="1898999" y="1566291"/>
                </a:lnTo>
                <a:lnTo>
                  <a:pt x="1889665" y="1556957"/>
                </a:lnTo>
                <a:lnTo>
                  <a:pt x="1880330" y="1561624"/>
                </a:lnTo>
                <a:lnTo>
                  <a:pt x="1875663" y="1566291"/>
                </a:lnTo>
                <a:lnTo>
                  <a:pt x="1870996" y="1556957"/>
                </a:lnTo>
                <a:lnTo>
                  <a:pt x="1870996" y="1552289"/>
                </a:lnTo>
                <a:lnTo>
                  <a:pt x="1875663" y="1552289"/>
                </a:lnTo>
                <a:lnTo>
                  <a:pt x="1880330" y="1556957"/>
                </a:lnTo>
                <a:lnTo>
                  <a:pt x="1884998" y="1552289"/>
                </a:lnTo>
                <a:lnTo>
                  <a:pt x="1880330" y="1547622"/>
                </a:lnTo>
                <a:lnTo>
                  <a:pt x="1866233" y="1542955"/>
                </a:lnTo>
                <a:lnTo>
                  <a:pt x="1847469" y="1533620"/>
                </a:lnTo>
                <a:lnTo>
                  <a:pt x="1824038" y="1514856"/>
                </a:lnTo>
                <a:lnTo>
                  <a:pt x="1809941" y="1500759"/>
                </a:lnTo>
                <a:lnTo>
                  <a:pt x="1795939" y="1491425"/>
                </a:lnTo>
                <a:lnTo>
                  <a:pt x="1791272" y="1491425"/>
                </a:lnTo>
                <a:lnTo>
                  <a:pt x="1791272" y="1496092"/>
                </a:lnTo>
                <a:lnTo>
                  <a:pt x="1786604" y="1500759"/>
                </a:lnTo>
                <a:lnTo>
                  <a:pt x="1786604" y="1500759"/>
                </a:lnTo>
                <a:lnTo>
                  <a:pt x="1791272" y="1505426"/>
                </a:lnTo>
                <a:lnTo>
                  <a:pt x="1795939" y="1514856"/>
                </a:lnTo>
                <a:lnTo>
                  <a:pt x="1786604" y="1510189"/>
                </a:lnTo>
                <a:lnTo>
                  <a:pt x="1777270" y="1510189"/>
                </a:lnTo>
                <a:lnTo>
                  <a:pt x="1786604" y="1514856"/>
                </a:lnTo>
                <a:lnTo>
                  <a:pt x="1791272" y="1524191"/>
                </a:lnTo>
                <a:lnTo>
                  <a:pt x="1791272" y="1538288"/>
                </a:lnTo>
                <a:lnTo>
                  <a:pt x="1786604" y="1552385"/>
                </a:lnTo>
                <a:lnTo>
                  <a:pt x="1786604" y="1557052"/>
                </a:lnTo>
                <a:lnTo>
                  <a:pt x="1791272" y="1561719"/>
                </a:lnTo>
                <a:lnTo>
                  <a:pt x="1786604" y="1571054"/>
                </a:lnTo>
                <a:lnTo>
                  <a:pt x="1786604" y="1575721"/>
                </a:lnTo>
                <a:lnTo>
                  <a:pt x="1786604" y="1585151"/>
                </a:lnTo>
                <a:lnTo>
                  <a:pt x="1781937" y="1589818"/>
                </a:lnTo>
                <a:lnTo>
                  <a:pt x="1781937" y="1585151"/>
                </a:lnTo>
                <a:lnTo>
                  <a:pt x="1777270" y="1580483"/>
                </a:lnTo>
                <a:lnTo>
                  <a:pt x="1777270" y="1585151"/>
                </a:lnTo>
                <a:lnTo>
                  <a:pt x="1772603" y="1589818"/>
                </a:lnTo>
                <a:lnTo>
                  <a:pt x="1772603" y="1599152"/>
                </a:lnTo>
                <a:lnTo>
                  <a:pt x="1772603" y="1603820"/>
                </a:lnTo>
                <a:lnTo>
                  <a:pt x="1772603" y="1599152"/>
                </a:lnTo>
                <a:lnTo>
                  <a:pt x="1777270" y="1599152"/>
                </a:lnTo>
                <a:lnTo>
                  <a:pt x="1786604" y="1594485"/>
                </a:lnTo>
                <a:lnTo>
                  <a:pt x="1791272" y="1580388"/>
                </a:lnTo>
                <a:lnTo>
                  <a:pt x="1791272" y="1571054"/>
                </a:lnTo>
                <a:lnTo>
                  <a:pt x="1795939" y="1566386"/>
                </a:lnTo>
                <a:lnTo>
                  <a:pt x="1805273" y="1561719"/>
                </a:lnTo>
                <a:lnTo>
                  <a:pt x="1805273" y="1566386"/>
                </a:lnTo>
                <a:lnTo>
                  <a:pt x="1805273" y="1575721"/>
                </a:lnTo>
                <a:lnTo>
                  <a:pt x="1800606" y="1589818"/>
                </a:lnTo>
                <a:lnTo>
                  <a:pt x="1795939" y="1608582"/>
                </a:lnTo>
                <a:lnTo>
                  <a:pt x="1791272" y="1618012"/>
                </a:lnTo>
                <a:lnTo>
                  <a:pt x="1791272" y="1627346"/>
                </a:lnTo>
                <a:lnTo>
                  <a:pt x="1786604" y="1627346"/>
                </a:lnTo>
                <a:lnTo>
                  <a:pt x="1777270" y="1632014"/>
                </a:lnTo>
                <a:lnTo>
                  <a:pt x="1777270" y="1636681"/>
                </a:lnTo>
                <a:lnTo>
                  <a:pt x="1772603" y="1650778"/>
                </a:lnTo>
                <a:lnTo>
                  <a:pt x="1772603" y="1660112"/>
                </a:lnTo>
                <a:lnTo>
                  <a:pt x="1763268" y="1660112"/>
                </a:lnTo>
                <a:lnTo>
                  <a:pt x="1758601" y="1660112"/>
                </a:lnTo>
                <a:lnTo>
                  <a:pt x="1753934" y="1674209"/>
                </a:lnTo>
                <a:lnTo>
                  <a:pt x="1749266" y="1688306"/>
                </a:lnTo>
                <a:lnTo>
                  <a:pt x="1744599" y="1692974"/>
                </a:lnTo>
                <a:lnTo>
                  <a:pt x="1744599" y="1697641"/>
                </a:lnTo>
                <a:lnTo>
                  <a:pt x="1744599" y="1706975"/>
                </a:lnTo>
                <a:lnTo>
                  <a:pt x="1744599" y="1716405"/>
                </a:lnTo>
                <a:lnTo>
                  <a:pt x="1744599" y="1721072"/>
                </a:lnTo>
                <a:lnTo>
                  <a:pt x="1749266" y="1716405"/>
                </a:lnTo>
                <a:lnTo>
                  <a:pt x="1753934" y="1697641"/>
                </a:lnTo>
                <a:lnTo>
                  <a:pt x="1753934" y="1678877"/>
                </a:lnTo>
                <a:lnTo>
                  <a:pt x="1758601" y="1664780"/>
                </a:lnTo>
                <a:lnTo>
                  <a:pt x="1763268" y="1664780"/>
                </a:lnTo>
                <a:lnTo>
                  <a:pt x="1763268" y="1678877"/>
                </a:lnTo>
                <a:lnTo>
                  <a:pt x="1763268" y="1688211"/>
                </a:lnTo>
                <a:lnTo>
                  <a:pt x="1763268" y="1692878"/>
                </a:lnTo>
                <a:lnTo>
                  <a:pt x="1767935" y="1688211"/>
                </a:lnTo>
                <a:lnTo>
                  <a:pt x="1767935" y="1683544"/>
                </a:lnTo>
                <a:lnTo>
                  <a:pt x="1772603" y="1678877"/>
                </a:lnTo>
                <a:lnTo>
                  <a:pt x="1772603" y="1678877"/>
                </a:lnTo>
                <a:lnTo>
                  <a:pt x="1777270" y="1683544"/>
                </a:lnTo>
                <a:lnTo>
                  <a:pt x="1781937" y="1688211"/>
                </a:lnTo>
                <a:lnTo>
                  <a:pt x="1777270" y="1692878"/>
                </a:lnTo>
                <a:lnTo>
                  <a:pt x="1777270" y="1692878"/>
                </a:lnTo>
                <a:lnTo>
                  <a:pt x="1772603" y="1702213"/>
                </a:lnTo>
                <a:lnTo>
                  <a:pt x="1772603" y="1716310"/>
                </a:lnTo>
                <a:lnTo>
                  <a:pt x="1767935" y="1730407"/>
                </a:lnTo>
                <a:lnTo>
                  <a:pt x="1767935" y="1739741"/>
                </a:lnTo>
                <a:lnTo>
                  <a:pt x="1767935" y="1744409"/>
                </a:lnTo>
                <a:lnTo>
                  <a:pt x="1767935" y="1749076"/>
                </a:lnTo>
                <a:lnTo>
                  <a:pt x="1763268" y="1758410"/>
                </a:lnTo>
                <a:lnTo>
                  <a:pt x="1758601" y="1763078"/>
                </a:lnTo>
                <a:lnTo>
                  <a:pt x="1758601" y="1777175"/>
                </a:lnTo>
                <a:lnTo>
                  <a:pt x="1749266" y="1800606"/>
                </a:lnTo>
                <a:lnTo>
                  <a:pt x="1744599" y="1819370"/>
                </a:lnTo>
                <a:lnTo>
                  <a:pt x="1744599" y="1838135"/>
                </a:lnTo>
                <a:lnTo>
                  <a:pt x="1739932" y="1847564"/>
                </a:lnTo>
                <a:lnTo>
                  <a:pt x="1739932" y="1852232"/>
                </a:lnTo>
                <a:lnTo>
                  <a:pt x="1735264" y="1856899"/>
                </a:lnTo>
                <a:lnTo>
                  <a:pt x="1735264" y="1852232"/>
                </a:lnTo>
                <a:lnTo>
                  <a:pt x="1730597" y="1847564"/>
                </a:lnTo>
                <a:lnTo>
                  <a:pt x="1725930" y="1852232"/>
                </a:lnTo>
                <a:lnTo>
                  <a:pt x="1721263" y="1866329"/>
                </a:lnTo>
                <a:lnTo>
                  <a:pt x="1721263" y="1880426"/>
                </a:lnTo>
                <a:lnTo>
                  <a:pt x="1716596" y="1899190"/>
                </a:lnTo>
                <a:lnTo>
                  <a:pt x="1716596" y="1908524"/>
                </a:lnTo>
                <a:lnTo>
                  <a:pt x="1711928" y="1917954"/>
                </a:lnTo>
                <a:lnTo>
                  <a:pt x="1707261" y="1922621"/>
                </a:lnTo>
                <a:lnTo>
                  <a:pt x="1707261" y="1936718"/>
                </a:lnTo>
                <a:lnTo>
                  <a:pt x="1702594" y="1950815"/>
                </a:lnTo>
                <a:lnTo>
                  <a:pt x="1697927" y="1955483"/>
                </a:lnTo>
                <a:lnTo>
                  <a:pt x="1688592" y="1964817"/>
                </a:lnTo>
                <a:lnTo>
                  <a:pt x="1683925" y="1978914"/>
                </a:lnTo>
                <a:lnTo>
                  <a:pt x="1683925" y="1997678"/>
                </a:lnTo>
                <a:lnTo>
                  <a:pt x="1698022" y="1988249"/>
                </a:lnTo>
                <a:lnTo>
                  <a:pt x="1712119" y="1983581"/>
                </a:lnTo>
                <a:lnTo>
                  <a:pt x="1716786" y="1978914"/>
                </a:lnTo>
                <a:lnTo>
                  <a:pt x="1726121" y="1974247"/>
                </a:lnTo>
                <a:lnTo>
                  <a:pt x="1730788" y="1964817"/>
                </a:lnTo>
                <a:lnTo>
                  <a:pt x="1730788" y="1964817"/>
                </a:lnTo>
                <a:lnTo>
                  <a:pt x="1740122" y="1960150"/>
                </a:lnTo>
                <a:lnTo>
                  <a:pt x="1744789" y="1960150"/>
                </a:lnTo>
                <a:lnTo>
                  <a:pt x="1749457" y="1955483"/>
                </a:lnTo>
                <a:lnTo>
                  <a:pt x="1749457" y="1950815"/>
                </a:lnTo>
                <a:lnTo>
                  <a:pt x="1754124" y="1946148"/>
                </a:lnTo>
                <a:lnTo>
                  <a:pt x="1758791" y="1941481"/>
                </a:lnTo>
                <a:lnTo>
                  <a:pt x="1752600" y="1941481"/>
                </a:lnTo>
                <a:lnTo>
                  <a:pt x="1752600" y="1936814"/>
                </a:lnTo>
                <a:lnTo>
                  <a:pt x="1752600" y="1932146"/>
                </a:lnTo>
                <a:lnTo>
                  <a:pt x="1752600" y="1927479"/>
                </a:lnTo>
                <a:lnTo>
                  <a:pt x="1761935" y="1927479"/>
                </a:lnTo>
                <a:lnTo>
                  <a:pt x="1766602" y="1922812"/>
                </a:lnTo>
                <a:lnTo>
                  <a:pt x="1775936" y="1918145"/>
                </a:lnTo>
                <a:lnTo>
                  <a:pt x="1785271" y="1908715"/>
                </a:lnTo>
                <a:lnTo>
                  <a:pt x="1794605" y="1913382"/>
                </a:lnTo>
                <a:lnTo>
                  <a:pt x="1789938" y="1932146"/>
                </a:lnTo>
                <a:lnTo>
                  <a:pt x="1771174" y="1946243"/>
                </a:lnTo>
                <a:lnTo>
                  <a:pt x="1766507" y="1950911"/>
                </a:lnTo>
                <a:lnTo>
                  <a:pt x="1766507" y="1950911"/>
                </a:lnTo>
                <a:lnTo>
                  <a:pt x="1775841" y="1950911"/>
                </a:lnTo>
                <a:lnTo>
                  <a:pt x="1775841" y="1960245"/>
                </a:lnTo>
                <a:lnTo>
                  <a:pt x="1780508" y="1964912"/>
                </a:lnTo>
                <a:lnTo>
                  <a:pt x="1780508" y="1960245"/>
                </a:lnTo>
                <a:lnTo>
                  <a:pt x="1785176" y="1955578"/>
                </a:lnTo>
                <a:lnTo>
                  <a:pt x="1785176" y="1955578"/>
                </a:lnTo>
                <a:lnTo>
                  <a:pt x="1789843" y="1955578"/>
                </a:lnTo>
                <a:lnTo>
                  <a:pt x="1794510" y="1950911"/>
                </a:lnTo>
                <a:lnTo>
                  <a:pt x="1803845" y="1946243"/>
                </a:lnTo>
                <a:lnTo>
                  <a:pt x="1803845" y="1946243"/>
                </a:lnTo>
                <a:lnTo>
                  <a:pt x="1803845" y="1950911"/>
                </a:lnTo>
                <a:lnTo>
                  <a:pt x="1813179" y="1950911"/>
                </a:lnTo>
                <a:lnTo>
                  <a:pt x="1822514" y="1950911"/>
                </a:lnTo>
                <a:lnTo>
                  <a:pt x="1822514" y="1955578"/>
                </a:lnTo>
                <a:lnTo>
                  <a:pt x="1822514" y="1960245"/>
                </a:lnTo>
                <a:lnTo>
                  <a:pt x="1822514" y="1955578"/>
                </a:lnTo>
                <a:lnTo>
                  <a:pt x="1827181" y="1950911"/>
                </a:lnTo>
                <a:lnTo>
                  <a:pt x="1827181" y="1946243"/>
                </a:lnTo>
                <a:lnTo>
                  <a:pt x="1831848" y="1941576"/>
                </a:lnTo>
                <a:lnTo>
                  <a:pt x="1841183" y="1936909"/>
                </a:lnTo>
                <a:lnTo>
                  <a:pt x="1845850" y="1932242"/>
                </a:lnTo>
                <a:lnTo>
                  <a:pt x="1841183" y="1932242"/>
                </a:lnTo>
                <a:lnTo>
                  <a:pt x="1836515" y="1932242"/>
                </a:lnTo>
                <a:lnTo>
                  <a:pt x="1822418" y="1941576"/>
                </a:lnTo>
                <a:lnTo>
                  <a:pt x="1813084" y="1941576"/>
                </a:lnTo>
                <a:lnTo>
                  <a:pt x="1803749" y="1936909"/>
                </a:lnTo>
                <a:lnTo>
                  <a:pt x="1794415" y="1941576"/>
                </a:lnTo>
                <a:lnTo>
                  <a:pt x="1789748" y="1946243"/>
                </a:lnTo>
                <a:lnTo>
                  <a:pt x="1794415" y="1936814"/>
                </a:lnTo>
                <a:lnTo>
                  <a:pt x="1799082" y="1927384"/>
                </a:lnTo>
                <a:lnTo>
                  <a:pt x="1799082" y="1927384"/>
                </a:lnTo>
                <a:lnTo>
                  <a:pt x="1808417" y="1927384"/>
                </a:lnTo>
                <a:lnTo>
                  <a:pt x="1808417" y="1922717"/>
                </a:lnTo>
                <a:lnTo>
                  <a:pt x="1803749" y="1922717"/>
                </a:lnTo>
                <a:lnTo>
                  <a:pt x="1794415" y="1918049"/>
                </a:lnTo>
                <a:lnTo>
                  <a:pt x="1799082" y="1903952"/>
                </a:lnTo>
                <a:lnTo>
                  <a:pt x="1808417" y="1899285"/>
                </a:lnTo>
                <a:lnTo>
                  <a:pt x="1808417" y="1899285"/>
                </a:lnTo>
                <a:lnTo>
                  <a:pt x="1813084" y="1903952"/>
                </a:lnTo>
                <a:lnTo>
                  <a:pt x="1813084" y="1908620"/>
                </a:lnTo>
                <a:lnTo>
                  <a:pt x="1813084" y="1918049"/>
                </a:lnTo>
                <a:lnTo>
                  <a:pt x="1817751" y="1922717"/>
                </a:lnTo>
                <a:lnTo>
                  <a:pt x="1822418" y="1927384"/>
                </a:lnTo>
                <a:lnTo>
                  <a:pt x="1831848" y="1922717"/>
                </a:lnTo>
                <a:lnTo>
                  <a:pt x="1841183" y="1918049"/>
                </a:lnTo>
                <a:lnTo>
                  <a:pt x="1855184" y="1918049"/>
                </a:lnTo>
                <a:lnTo>
                  <a:pt x="1859852" y="1913382"/>
                </a:lnTo>
                <a:lnTo>
                  <a:pt x="1859852" y="1913382"/>
                </a:lnTo>
                <a:lnTo>
                  <a:pt x="1855184" y="1913382"/>
                </a:lnTo>
                <a:lnTo>
                  <a:pt x="1850517" y="1908715"/>
                </a:lnTo>
                <a:lnTo>
                  <a:pt x="1850517" y="1908715"/>
                </a:lnTo>
                <a:lnTo>
                  <a:pt x="1855184" y="1904048"/>
                </a:lnTo>
                <a:lnTo>
                  <a:pt x="1859852" y="1889951"/>
                </a:lnTo>
                <a:lnTo>
                  <a:pt x="1859852" y="1875854"/>
                </a:lnTo>
                <a:lnTo>
                  <a:pt x="1864519" y="1871186"/>
                </a:lnTo>
                <a:lnTo>
                  <a:pt x="1869186" y="1875854"/>
                </a:lnTo>
                <a:lnTo>
                  <a:pt x="1873853" y="1875854"/>
                </a:lnTo>
                <a:lnTo>
                  <a:pt x="1873853" y="1880521"/>
                </a:lnTo>
                <a:lnTo>
                  <a:pt x="1878521" y="1880521"/>
                </a:lnTo>
                <a:lnTo>
                  <a:pt x="1883188" y="1871091"/>
                </a:lnTo>
                <a:lnTo>
                  <a:pt x="1887855" y="1861661"/>
                </a:lnTo>
                <a:lnTo>
                  <a:pt x="1892522" y="1861661"/>
                </a:lnTo>
                <a:lnTo>
                  <a:pt x="1897189" y="1856994"/>
                </a:lnTo>
                <a:lnTo>
                  <a:pt x="1901857" y="1847660"/>
                </a:lnTo>
                <a:lnTo>
                  <a:pt x="1906524" y="1833563"/>
                </a:lnTo>
                <a:lnTo>
                  <a:pt x="1911191" y="1824133"/>
                </a:lnTo>
                <a:lnTo>
                  <a:pt x="1929956" y="1781937"/>
                </a:lnTo>
                <a:lnTo>
                  <a:pt x="1944053" y="1744409"/>
                </a:lnTo>
                <a:lnTo>
                  <a:pt x="1958150" y="1711547"/>
                </a:lnTo>
                <a:lnTo>
                  <a:pt x="1972247" y="1688116"/>
                </a:lnTo>
                <a:lnTo>
                  <a:pt x="1981581" y="1678781"/>
                </a:lnTo>
                <a:lnTo>
                  <a:pt x="1986248" y="1678781"/>
                </a:lnTo>
                <a:lnTo>
                  <a:pt x="1986248" y="1683449"/>
                </a:lnTo>
                <a:lnTo>
                  <a:pt x="1986248" y="1688116"/>
                </a:lnTo>
                <a:lnTo>
                  <a:pt x="1981581" y="1692783"/>
                </a:lnTo>
                <a:lnTo>
                  <a:pt x="1976914" y="1692783"/>
                </a:lnTo>
                <a:lnTo>
                  <a:pt x="1976914" y="1697450"/>
                </a:lnTo>
                <a:lnTo>
                  <a:pt x="1972247" y="1706785"/>
                </a:lnTo>
                <a:lnTo>
                  <a:pt x="1967579" y="1716214"/>
                </a:lnTo>
                <a:lnTo>
                  <a:pt x="1972247" y="1716214"/>
                </a:lnTo>
                <a:lnTo>
                  <a:pt x="1976914" y="1711547"/>
                </a:lnTo>
                <a:lnTo>
                  <a:pt x="1981581" y="1702118"/>
                </a:lnTo>
                <a:lnTo>
                  <a:pt x="1986248" y="1692783"/>
                </a:lnTo>
                <a:lnTo>
                  <a:pt x="1990916" y="1692783"/>
                </a:lnTo>
                <a:lnTo>
                  <a:pt x="1995583" y="1697450"/>
                </a:lnTo>
                <a:lnTo>
                  <a:pt x="1990916" y="1706785"/>
                </a:lnTo>
                <a:lnTo>
                  <a:pt x="1990916" y="1711452"/>
                </a:lnTo>
                <a:lnTo>
                  <a:pt x="2000250" y="1706785"/>
                </a:lnTo>
                <a:lnTo>
                  <a:pt x="2004917" y="1702118"/>
                </a:lnTo>
                <a:lnTo>
                  <a:pt x="2009585" y="1702118"/>
                </a:lnTo>
                <a:lnTo>
                  <a:pt x="2004917" y="1706785"/>
                </a:lnTo>
                <a:lnTo>
                  <a:pt x="2000250" y="1720882"/>
                </a:lnTo>
                <a:lnTo>
                  <a:pt x="1990916" y="1730216"/>
                </a:lnTo>
                <a:lnTo>
                  <a:pt x="1986248" y="1734884"/>
                </a:lnTo>
                <a:lnTo>
                  <a:pt x="1981581" y="1734884"/>
                </a:lnTo>
                <a:lnTo>
                  <a:pt x="1976914" y="1739551"/>
                </a:lnTo>
                <a:lnTo>
                  <a:pt x="1976914" y="1753648"/>
                </a:lnTo>
                <a:lnTo>
                  <a:pt x="1976914" y="1758315"/>
                </a:lnTo>
                <a:lnTo>
                  <a:pt x="1967579" y="1758315"/>
                </a:lnTo>
                <a:lnTo>
                  <a:pt x="1958245" y="1767650"/>
                </a:lnTo>
                <a:lnTo>
                  <a:pt x="1953578" y="1781747"/>
                </a:lnTo>
                <a:lnTo>
                  <a:pt x="1948910" y="1795843"/>
                </a:lnTo>
                <a:lnTo>
                  <a:pt x="1944243" y="1800511"/>
                </a:lnTo>
                <a:lnTo>
                  <a:pt x="1934909" y="1809845"/>
                </a:lnTo>
                <a:lnTo>
                  <a:pt x="1925574" y="1814513"/>
                </a:lnTo>
                <a:lnTo>
                  <a:pt x="1920907" y="1823847"/>
                </a:lnTo>
                <a:lnTo>
                  <a:pt x="1916239" y="1833277"/>
                </a:lnTo>
                <a:lnTo>
                  <a:pt x="1920907" y="1842611"/>
                </a:lnTo>
                <a:lnTo>
                  <a:pt x="1920907" y="1842611"/>
                </a:lnTo>
                <a:lnTo>
                  <a:pt x="1916239" y="1852041"/>
                </a:lnTo>
                <a:lnTo>
                  <a:pt x="1906905" y="1856708"/>
                </a:lnTo>
                <a:lnTo>
                  <a:pt x="1906905" y="1861376"/>
                </a:lnTo>
                <a:lnTo>
                  <a:pt x="1906905" y="1866043"/>
                </a:lnTo>
                <a:lnTo>
                  <a:pt x="1916239" y="1861376"/>
                </a:lnTo>
                <a:lnTo>
                  <a:pt x="1920907" y="1856708"/>
                </a:lnTo>
                <a:lnTo>
                  <a:pt x="1916239" y="1866138"/>
                </a:lnTo>
                <a:lnTo>
                  <a:pt x="1916239" y="1875473"/>
                </a:lnTo>
                <a:lnTo>
                  <a:pt x="1911572" y="1880140"/>
                </a:lnTo>
                <a:lnTo>
                  <a:pt x="1906905" y="1889474"/>
                </a:lnTo>
                <a:lnTo>
                  <a:pt x="1902238" y="1898809"/>
                </a:lnTo>
                <a:lnTo>
                  <a:pt x="1897571" y="1898809"/>
                </a:lnTo>
                <a:lnTo>
                  <a:pt x="1902238" y="1898809"/>
                </a:lnTo>
                <a:lnTo>
                  <a:pt x="1906905" y="1898809"/>
                </a:lnTo>
                <a:lnTo>
                  <a:pt x="1916239" y="1894142"/>
                </a:lnTo>
                <a:lnTo>
                  <a:pt x="1920907" y="1884807"/>
                </a:lnTo>
                <a:lnTo>
                  <a:pt x="1930241" y="1880140"/>
                </a:lnTo>
                <a:lnTo>
                  <a:pt x="1949006" y="1870710"/>
                </a:lnTo>
                <a:lnTo>
                  <a:pt x="1981772" y="1861280"/>
                </a:lnTo>
                <a:lnTo>
                  <a:pt x="2005203" y="1847183"/>
                </a:lnTo>
                <a:lnTo>
                  <a:pt x="2009870" y="1847183"/>
                </a:lnTo>
                <a:lnTo>
                  <a:pt x="2014538" y="1842516"/>
                </a:lnTo>
                <a:lnTo>
                  <a:pt x="2023872" y="1837849"/>
                </a:lnTo>
                <a:lnTo>
                  <a:pt x="2028539" y="1837849"/>
                </a:lnTo>
                <a:lnTo>
                  <a:pt x="2037874" y="1828514"/>
                </a:lnTo>
                <a:lnTo>
                  <a:pt x="2051971" y="1819180"/>
                </a:lnTo>
                <a:lnTo>
                  <a:pt x="2066068" y="1809750"/>
                </a:lnTo>
                <a:lnTo>
                  <a:pt x="2080165" y="1800416"/>
                </a:lnTo>
                <a:lnTo>
                  <a:pt x="2089499" y="1790986"/>
                </a:lnTo>
                <a:lnTo>
                  <a:pt x="2098929" y="1786318"/>
                </a:lnTo>
                <a:lnTo>
                  <a:pt x="2108264" y="1781651"/>
                </a:lnTo>
                <a:lnTo>
                  <a:pt x="2112931" y="1781651"/>
                </a:lnTo>
                <a:lnTo>
                  <a:pt x="2117598" y="1776984"/>
                </a:lnTo>
                <a:lnTo>
                  <a:pt x="2117598" y="1772317"/>
                </a:lnTo>
                <a:lnTo>
                  <a:pt x="2122265" y="1767650"/>
                </a:lnTo>
                <a:lnTo>
                  <a:pt x="2145697" y="1753553"/>
                </a:lnTo>
                <a:lnTo>
                  <a:pt x="2164461" y="1739456"/>
                </a:lnTo>
                <a:lnTo>
                  <a:pt x="2173796" y="1730121"/>
                </a:lnTo>
                <a:lnTo>
                  <a:pt x="2178463" y="1720787"/>
                </a:lnTo>
                <a:lnTo>
                  <a:pt x="2187797" y="1711452"/>
                </a:lnTo>
                <a:lnTo>
                  <a:pt x="2197132" y="1706785"/>
                </a:lnTo>
                <a:lnTo>
                  <a:pt x="2201799" y="1702118"/>
                </a:lnTo>
                <a:lnTo>
                  <a:pt x="2206466" y="1697450"/>
                </a:lnTo>
                <a:lnTo>
                  <a:pt x="2215801" y="1688116"/>
                </a:lnTo>
                <a:lnTo>
                  <a:pt x="2225135" y="1683449"/>
                </a:lnTo>
                <a:lnTo>
                  <a:pt x="2229803" y="1688116"/>
                </a:lnTo>
                <a:lnTo>
                  <a:pt x="2234470" y="1688116"/>
                </a:lnTo>
                <a:lnTo>
                  <a:pt x="2248567" y="1683449"/>
                </a:lnTo>
                <a:lnTo>
                  <a:pt x="2257901" y="1674019"/>
                </a:lnTo>
                <a:lnTo>
                  <a:pt x="2262569" y="1674019"/>
                </a:lnTo>
                <a:lnTo>
                  <a:pt x="2262569" y="1678686"/>
                </a:lnTo>
                <a:lnTo>
                  <a:pt x="2257901" y="1683353"/>
                </a:lnTo>
                <a:lnTo>
                  <a:pt x="2253234" y="1688021"/>
                </a:lnTo>
                <a:lnTo>
                  <a:pt x="2248567" y="1692688"/>
                </a:lnTo>
                <a:lnTo>
                  <a:pt x="2243900" y="1692688"/>
                </a:lnTo>
                <a:lnTo>
                  <a:pt x="2239232" y="1697355"/>
                </a:lnTo>
                <a:lnTo>
                  <a:pt x="2229898" y="1702022"/>
                </a:lnTo>
                <a:lnTo>
                  <a:pt x="2225231" y="1702022"/>
                </a:lnTo>
                <a:lnTo>
                  <a:pt x="2215896" y="1706689"/>
                </a:lnTo>
                <a:lnTo>
                  <a:pt x="2201799" y="1716119"/>
                </a:lnTo>
                <a:lnTo>
                  <a:pt x="2192465" y="1734884"/>
                </a:lnTo>
                <a:lnTo>
                  <a:pt x="2178368" y="1744313"/>
                </a:lnTo>
                <a:lnTo>
                  <a:pt x="2173700" y="1753648"/>
                </a:lnTo>
                <a:lnTo>
                  <a:pt x="2173700" y="1753648"/>
                </a:lnTo>
                <a:lnTo>
                  <a:pt x="2178368" y="1753648"/>
                </a:lnTo>
                <a:lnTo>
                  <a:pt x="2187702" y="1744313"/>
                </a:lnTo>
                <a:lnTo>
                  <a:pt x="2197037" y="1734884"/>
                </a:lnTo>
                <a:lnTo>
                  <a:pt x="2197037" y="1725549"/>
                </a:lnTo>
                <a:lnTo>
                  <a:pt x="2197037" y="1725549"/>
                </a:lnTo>
                <a:lnTo>
                  <a:pt x="2201704" y="1725549"/>
                </a:lnTo>
                <a:lnTo>
                  <a:pt x="2206371" y="1725549"/>
                </a:lnTo>
                <a:lnTo>
                  <a:pt x="2211038" y="1720882"/>
                </a:lnTo>
                <a:lnTo>
                  <a:pt x="2220373" y="1716214"/>
                </a:lnTo>
                <a:lnTo>
                  <a:pt x="2225040" y="1716214"/>
                </a:lnTo>
                <a:lnTo>
                  <a:pt x="2225040" y="1720882"/>
                </a:lnTo>
                <a:lnTo>
                  <a:pt x="2220373" y="1725549"/>
                </a:lnTo>
                <a:lnTo>
                  <a:pt x="2211038" y="1734884"/>
                </a:lnTo>
                <a:lnTo>
                  <a:pt x="2220373" y="1734884"/>
                </a:lnTo>
                <a:lnTo>
                  <a:pt x="2225040" y="1734884"/>
                </a:lnTo>
                <a:lnTo>
                  <a:pt x="2220373" y="1744313"/>
                </a:lnTo>
                <a:lnTo>
                  <a:pt x="2201609" y="1758410"/>
                </a:lnTo>
                <a:lnTo>
                  <a:pt x="2196941" y="1758410"/>
                </a:lnTo>
                <a:lnTo>
                  <a:pt x="2201609" y="1753743"/>
                </a:lnTo>
                <a:lnTo>
                  <a:pt x="2201609" y="1749076"/>
                </a:lnTo>
                <a:lnTo>
                  <a:pt x="2192274" y="1753743"/>
                </a:lnTo>
                <a:lnTo>
                  <a:pt x="2187607" y="1763078"/>
                </a:lnTo>
                <a:lnTo>
                  <a:pt x="2182940" y="1767745"/>
                </a:lnTo>
                <a:lnTo>
                  <a:pt x="2178272" y="1772412"/>
                </a:lnTo>
                <a:lnTo>
                  <a:pt x="2164175" y="1772412"/>
                </a:lnTo>
                <a:lnTo>
                  <a:pt x="2145411" y="1772412"/>
                </a:lnTo>
                <a:lnTo>
                  <a:pt x="2159508" y="1777079"/>
                </a:lnTo>
                <a:lnTo>
                  <a:pt x="2173605" y="1786414"/>
                </a:lnTo>
                <a:lnTo>
                  <a:pt x="2150174" y="1805178"/>
                </a:lnTo>
                <a:lnTo>
                  <a:pt x="2136077" y="1823942"/>
                </a:lnTo>
                <a:lnTo>
                  <a:pt x="2131409" y="1828610"/>
                </a:lnTo>
                <a:lnTo>
                  <a:pt x="2131409" y="1833277"/>
                </a:lnTo>
                <a:lnTo>
                  <a:pt x="2126742" y="1842611"/>
                </a:lnTo>
                <a:lnTo>
                  <a:pt x="2112645" y="1856708"/>
                </a:lnTo>
                <a:lnTo>
                  <a:pt x="2089214" y="1884902"/>
                </a:lnTo>
                <a:lnTo>
                  <a:pt x="2075117" y="1898999"/>
                </a:lnTo>
                <a:lnTo>
                  <a:pt x="2061020" y="1908334"/>
                </a:lnTo>
                <a:lnTo>
                  <a:pt x="2051685" y="1908334"/>
                </a:lnTo>
                <a:lnTo>
                  <a:pt x="2047018" y="1903667"/>
                </a:lnTo>
                <a:lnTo>
                  <a:pt x="2051685" y="1898999"/>
                </a:lnTo>
                <a:lnTo>
                  <a:pt x="2061020" y="1889665"/>
                </a:lnTo>
                <a:lnTo>
                  <a:pt x="2065687" y="1884998"/>
                </a:lnTo>
                <a:lnTo>
                  <a:pt x="2065687" y="1880330"/>
                </a:lnTo>
                <a:lnTo>
                  <a:pt x="2065687" y="1875663"/>
                </a:lnTo>
                <a:lnTo>
                  <a:pt x="2070354" y="1866329"/>
                </a:lnTo>
                <a:lnTo>
                  <a:pt x="2070354" y="1866329"/>
                </a:lnTo>
                <a:lnTo>
                  <a:pt x="2079689" y="1861661"/>
                </a:lnTo>
                <a:lnTo>
                  <a:pt x="2089023" y="1856994"/>
                </a:lnTo>
                <a:lnTo>
                  <a:pt x="2093690" y="1852327"/>
                </a:lnTo>
                <a:lnTo>
                  <a:pt x="2093690" y="1847660"/>
                </a:lnTo>
                <a:lnTo>
                  <a:pt x="2098358" y="1842992"/>
                </a:lnTo>
                <a:lnTo>
                  <a:pt x="2103025" y="1838325"/>
                </a:lnTo>
                <a:lnTo>
                  <a:pt x="2103025" y="1833658"/>
                </a:lnTo>
                <a:lnTo>
                  <a:pt x="2098358" y="1838325"/>
                </a:lnTo>
                <a:lnTo>
                  <a:pt x="2088928" y="1847755"/>
                </a:lnTo>
                <a:lnTo>
                  <a:pt x="2079593" y="1852422"/>
                </a:lnTo>
                <a:lnTo>
                  <a:pt x="2070259" y="1861757"/>
                </a:lnTo>
                <a:lnTo>
                  <a:pt x="2060924" y="1861757"/>
                </a:lnTo>
                <a:lnTo>
                  <a:pt x="2056257" y="1861757"/>
                </a:lnTo>
                <a:lnTo>
                  <a:pt x="2065592" y="1852422"/>
                </a:lnTo>
                <a:lnTo>
                  <a:pt x="2079689" y="1838325"/>
                </a:lnTo>
                <a:lnTo>
                  <a:pt x="2093786" y="1824228"/>
                </a:lnTo>
                <a:lnTo>
                  <a:pt x="2093786" y="1819561"/>
                </a:lnTo>
                <a:lnTo>
                  <a:pt x="2084451" y="1824228"/>
                </a:lnTo>
                <a:lnTo>
                  <a:pt x="2079784" y="1824228"/>
                </a:lnTo>
                <a:lnTo>
                  <a:pt x="2079784" y="1824228"/>
                </a:lnTo>
                <a:lnTo>
                  <a:pt x="2075117" y="1828895"/>
                </a:lnTo>
                <a:lnTo>
                  <a:pt x="2070449" y="1838230"/>
                </a:lnTo>
                <a:lnTo>
                  <a:pt x="2065782" y="1838230"/>
                </a:lnTo>
                <a:lnTo>
                  <a:pt x="2061115" y="1842897"/>
                </a:lnTo>
                <a:lnTo>
                  <a:pt x="2061115" y="1842897"/>
                </a:lnTo>
                <a:lnTo>
                  <a:pt x="2056448" y="1852327"/>
                </a:lnTo>
                <a:lnTo>
                  <a:pt x="2047113" y="1861661"/>
                </a:lnTo>
                <a:lnTo>
                  <a:pt x="2033016" y="1871091"/>
                </a:lnTo>
                <a:lnTo>
                  <a:pt x="2018919" y="1871091"/>
                </a:lnTo>
                <a:lnTo>
                  <a:pt x="2014252" y="1871091"/>
                </a:lnTo>
                <a:lnTo>
                  <a:pt x="2014252" y="1871091"/>
                </a:lnTo>
                <a:lnTo>
                  <a:pt x="2018919" y="1875758"/>
                </a:lnTo>
                <a:lnTo>
                  <a:pt x="2014252" y="1880426"/>
                </a:lnTo>
                <a:lnTo>
                  <a:pt x="2009585" y="1885093"/>
                </a:lnTo>
                <a:lnTo>
                  <a:pt x="2004917" y="1889760"/>
                </a:lnTo>
                <a:lnTo>
                  <a:pt x="2004917" y="1895475"/>
                </a:lnTo>
                <a:lnTo>
                  <a:pt x="1995583" y="1900142"/>
                </a:lnTo>
                <a:lnTo>
                  <a:pt x="1981486" y="1904810"/>
                </a:lnTo>
                <a:lnTo>
                  <a:pt x="1962722" y="1909477"/>
                </a:lnTo>
                <a:lnTo>
                  <a:pt x="1943957" y="1918907"/>
                </a:lnTo>
                <a:lnTo>
                  <a:pt x="1934623" y="1923574"/>
                </a:lnTo>
                <a:lnTo>
                  <a:pt x="1929956" y="1923574"/>
                </a:lnTo>
                <a:lnTo>
                  <a:pt x="1925288" y="1928241"/>
                </a:lnTo>
                <a:lnTo>
                  <a:pt x="1915954" y="1928241"/>
                </a:lnTo>
                <a:lnTo>
                  <a:pt x="1915954" y="1932908"/>
                </a:lnTo>
                <a:lnTo>
                  <a:pt x="1911287" y="1932908"/>
                </a:lnTo>
                <a:lnTo>
                  <a:pt x="1906619" y="1937576"/>
                </a:lnTo>
                <a:lnTo>
                  <a:pt x="1897285" y="1942243"/>
                </a:lnTo>
                <a:lnTo>
                  <a:pt x="1887950" y="1946910"/>
                </a:lnTo>
                <a:lnTo>
                  <a:pt x="1878616" y="1951577"/>
                </a:lnTo>
                <a:lnTo>
                  <a:pt x="1873949" y="1956245"/>
                </a:lnTo>
                <a:lnTo>
                  <a:pt x="1859852" y="1960912"/>
                </a:lnTo>
                <a:lnTo>
                  <a:pt x="1836420" y="1979676"/>
                </a:lnTo>
                <a:lnTo>
                  <a:pt x="1817656" y="1998440"/>
                </a:lnTo>
                <a:lnTo>
                  <a:pt x="1808321" y="2007870"/>
                </a:lnTo>
                <a:lnTo>
                  <a:pt x="1798987" y="2012537"/>
                </a:lnTo>
                <a:lnTo>
                  <a:pt x="1789652" y="2021872"/>
                </a:lnTo>
                <a:lnTo>
                  <a:pt x="1770888" y="2026539"/>
                </a:lnTo>
                <a:lnTo>
                  <a:pt x="1761554" y="2031206"/>
                </a:lnTo>
                <a:lnTo>
                  <a:pt x="1747457" y="2021777"/>
                </a:lnTo>
                <a:lnTo>
                  <a:pt x="1747457" y="2017109"/>
                </a:lnTo>
                <a:lnTo>
                  <a:pt x="1756791" y="2017109"/>
                </a:lnTo>
                <a:lnTo>
                  <a:pt x="1761458" y="2012442"/>
                </a:lnTo>
                <a:lnTo>
                  <a:pt x="1766126" y="2007775"/>
                </a:lnTo>
                <a:lnTo>
                  <a:pt x="1761458" y="1993678"/>
                </a:lnTo>
                <a:lnTo>
                  <a:pt x="1756791" y="1993678"/>
                </a:lnTo>
                <a:lnTo>
                  <a:pt x="1752124" y="1998345"/>
                </a:lnTo>
                <a:lnTo>
                  <a:pt x="1747457" y="2003012"/>
                </a:lnTo>
                <a:lnTo>
                  <a:pt x="1738122" y="2007680"/>
                </a:lnTo>
                <a:lnTo>
                  <a:pt x="1733455" y="2012347"/>
                </a:lnTo>
                <a:lnTo>
                  <a:pt x="1714691" y="2026444"/>
                </a:lnTo>
                <a:lnTo>
                  <a:pt x="1695926" y="2040541"/>
                </a:lnTo>
                <a:lnTo>
                  <a:pt x="1681829" y="2054638"/>
                </a:lnTo>
                <a:lnTo>
                  <a:pt x="1649063" y="2082737"/>
                </a:lnTo>
                <a:lnTo>
                  <a:pt x="1616297" y="2115598"/>
                </a:lnTo>
                <a:lnTo>
                  <a:pt x="1588199" y="2153126"/>
                </a:lnTo>
                <a:lnTo>
                  <a:pt x="1569434" y="2185988"/>
                </a:lnTo>
                <a:lnTo>
                  <a:pt x="1560100" y="2200085"/>
                </a:lnTo>
                <a:lnTo>
                  <a:pt x="1555433" y="2204752"/>
                </a:lnTo>
                <a:lnTo>
                  <a:pt x="1550765" y="2214182"/>
                </a:lnTo>
                <a:lnTo>
                  <a:pt x="1550765" y="2232946"/>
                </a:lnTo>
                <a:lnTo>
                  <a:pt x="1546098" y="2251710"/>
                </a:lnTo>
                <a:lnTo>
                  <a:pt x="1536764" y="2270474"/>
                </a:lnTo>
                <a:lnTo>
                  <a:pt x="1532096" y="2289239"/>
                </a:lnTo>
                <a:lnTo>
                  <a:pt x="1532096" y="2298573"/>
                </a:lnTo>
                <a:lnTo>
                  <a:pt x="1532096" y="2298573"/>
                </a:lnTo>
                <a:lnTo>
                  <a:pt x="1527429" y="2298573"/>
                </a:lnTo>
                <a:lnTo>
                  <a:pt x="1518095" y="2308003"/>
                </a:lnTo>
                <a:lnTo>
                  <a:pt x="1513427" y="2326767"/>
                </a:lnTo>
                <a:lnTo>
                  <a:pt x="1504093" y="2350199"/>
                </a:lnTo>
                <a:lnTo>
                  <a:pt x="1499426" y="2368963"/>
                </a:lnTo>
                <a:lnTo>
                  <a:pt x="1490091" y="2383060"/>
                </a:lnTo>
                <a:lnTo>
                  <a:pt x="1485424" y="2392394"/>
                </a:lnTo>
                <a:lnTo>
                  <a:pt x="1480757" y="2397062"/>
                </a:lnTo>
                <a:lnTo>
                  <a:pt x="1476089" y="2392394"/>
                </a:lnTo>
                <a:lnTo>
                  <a:pt x="1476089" y="2388108"/>
                </a:lnTo>
                <a:close/>
                <a:moveTo>
                  <a:pt x="1466755" y="2125313"/>
                </a:moveTo>
                <a:lnTo>
                  <a:pt x="1466755" y="2120646"/>
                </a:lnTo>
                <a:lnTo>
                  <a:pt x="1462088" y="2120646"/>
                </a:lnTo>
                <a:lnTo>
                  <a:pt x="1462088" y="2134743"/>
                </a:lnTo>
                <a:lnTo>
                  <a:pt x="1462088" y="2134743"/>
                </a:lnTo>
                <a:lnTo>
                  <a:pt x="1466755" y="2125313"/>
                </a:lnTo>
                <a:close/>
                <a:moveTo>
                  <a:pt x="1480852" y="2115979"/>
                </a:moveTo>
                <a:lnTo>
                  <a:pt x="1480852" y="2111312"/>
                </a:lnTo>
                <a:lnTo>
                  <a:pt x="1476185" y="2111312"/>
                </a:lnTo>
                <a:lnTo>
                  <a:pt x="1476185" y="2115979"/>
                </a:lnTo>
                <a:lnTo>
                  <a:pt x="1480852" y="2120646"/>
                </a:lnTo>
                <a:lnTo>
                  <a:pt x="1480852" y="2115979"/>
                </a:lnTo>
                <a:close/>
                <a:moveTo>
                  <a:pt x="1555814" y="2097215"/>
                </a:moveTo>
                <a:lnTo>
                  <a:pt x="1555814" y="2092547"/>
                </a:lnTo>
                <a:lnTo>
                  <a:pt x="1555814" y="2092547"/>
                </a:lnTo>
                <a:lnTo>
                  <a:pt x="1569911" y="2097215"/>
                </a:lnTo>
                <a:lnTo>
                  <a:pt x="1574578" y="2101882"/>
                </a:lnTo>
                <a:lnTo>
                  <a:pt x="1579245" y="2097215"/>
                </a:lnTo>
                <a:lnTo>
                  <a:pt x="1574578" y="2092547"/>
                </a:lnTo>
                <a:lnTo>
                  <a:pt x="1569911" y="2087880"/>
                </a:lnTo>
                <a:lnTo>
                  <a:pt x="1574578" y="2087880"/>
                </a:lnTo>
                <a:lnTo>
                  <a:pt x="1579245" y="2087880"/>
                </a:lnTo>
                <a:lnTo>
                  <a:pt x="1579245" y="2083213"/>
                </a:lnTo>
                <a:lnTo>
                  <a:pt x="1579245" y="2083213"/>
                </a:lnTo>
                <a:lnTo>
                  <a:pt x="1583912" y="2083213"/>
                </a:lnTo>
                <a:lnTo>
                  <a:pt x="1588580" y="2083213"/>
                </a:lnTo>
                <a:lnTo>
                  <a:pt x="1593247" y="2078546"/>
                </a:lnTo>
                <a:lnTo>
                  <a:pt x="1597914" y="2064449"/>
                </a:lnTo>
                <a:lnTo>
                  <a:pt x="1602581" y="2059781"/>
                </a:lnTo>
                <a:lnTo>
                  <a:pt x="1611916" y="2050447"/>
                </a:lnTo>
                <a:lnTo>
                  <a:pt x="1616583" y="2036350"/>
                </a:lnTo>
                <a:lnTo>
                  <a:pt x="1625918" y="2026920"/>
                </a:lnTo>
                <a:lnTo>
                  <a:pt x="1635252" y="2026920"/>
                </a:lnTo>
                <a:lnTo>
                  <a:pt x="1639919" y="2022253"/>
                </a:lnTo>
                <a:lnTo>
                  <a:pt x="1639919" y="2017586"/>
                </a:lnTo>
                <a:lnTo>
                  <a:pt x="1644587" y="2017586"/>
                </a:lnTo>
                <a:lnTo>
                  <a:pt x="1649254" y="2017586"/>
                </a:lnTo>
                <a:lnTo>
                  <a:pt x="1653921" y="2012918"/>
                </a:lnTo>
                <a:lnTo>
                  <a:pt x="1658588" y="1998821"/>
                </a:lnTo>
                <a:lnTo>
                  <a:pt x="1663256" y="1980057"/>
                </a:lnTo>
                <a:lnTo>
                  <a:pt x="1667923" y="1951863"/>
                </a:lnTo>
                <a:lnTo>
                  <a:pt x="1672590" y="1933099"/>
                </a:lnTo>
                <a:lnTo>
                  <a:pt x="1677257" y="1923764"/>
                </a:lnTo>
                <a:lnTo>
                  <a:pt x="1677257" y="1919097"/>
                </a:lnTo>
                <a:lnTo>
                  <a:pt x="1681925" y="1914430"/>
                </a:lnTo>
                <a:lnTo>
                  <a:pt x="1686592" y="1900333"/>
                </a:lnTo>
                <a:lnTo>
                  <a:pt x="1700689" y="1867472"/>
                </a:lnTo>
                <a:lnTo>
                  <a:pt x="1705356" y="1829943"/>
                </a:lnTo>
                <a:lnTo>
                  <a:pt x="1710023" y="1820609"/>
                </a:lnTo>
                <a:lnTo>
                  <a:pt x="1705356" y="1811179"/>
                </a:lnTo>
                <a:lnTo>
                  <a:pt x="1705356" y="1815846"/>
                </a:lnTo>
                <a:lnTo>
                  <a:pt x="1696022" y="1825181"/>
                </a:lnTo>
                <a:lnTo>
                  <a:pt x="1691354" y="1834610"/>
                </a:lnTo>
                <a:lnTo>
                  <a:pt x="1686687" y="1839278"/>
                </a:lnTo>
                <a:lnTo>
                  <a:pt x="1682020" y="1843945"/>
                </a:lnTo>
                <a:lnTo>
                  <a:pt x="1682020" y="1848612"/>
                </a:lnTo>
                <a:lnTo>
                  <a:pt x="1682020" y="1857947"/>
                </a:lnTo>
                <a:lnTo>
                  <a:pt x="1677353" y="1862614"/>
                </a:lnTo>
                <a:lnTo>
                  <a:pt x="1672685" y="1857947"/>
                </a:lnTo>
                <a:lnTo>
                  <a:pt x="1672685" y="1843850"/>
                </a:lnTo>
                <a:lnTo>
                  <a:pt x="1677353" y="1829753"/>
                </a:lnTo>
                <a:lnTo>
                  <a:pt x="1682020" y="1820418"/>
                </a:lnTo>
                <a:lnTo>
                  <a:pt x="1686687" y="1806321"/>
                </a:lnTo>
                <a:lnTo>
                  <a:pt x="1691354" y="1782889"/>
                </a:lnTo>
                <a:lnTo>
                  <a:pt x="1691354" y="1759458"/>
                </a:lnTo>
                <a:lnTo>
                  <a:pt x="1696022" y="1740694"/>
                </a:lnTo>
                <a:lnTo>
                  <a:pt x="1700689" y="1726597"/>
                </a:lnTo>
                <a:lnTo>
                  <a:pt x="1705356" y="1717262"/>
                </a:lnTo>
                <a:lnTo>
                  <a:pt x="1705356" y="1707833"/>
                </a:lnTo>
                <a:lnTo>
                  <a:pt x="1691259" y="1707833"/>
                </a:lnTo>
                <a:lnTo>
                  <a:pt x="1681925" y="1712500"/>
                </a:lnTo>
                <a:lnTo>
                  <a:pt x="1677257" y="1712500"/>
                </a:lnTo>
                <a:lnTo>
                  <a:pt x="1677257" y="1717167"/>
                </a:lnTo>
                <a:lnTo>
                  <a:pt x="1686592" y="1712500"/>
                </a:lnTo>
                <a:lnTo>
                  <a:pt x="1695926" y="1712500"/>
                </a:lnTo>
                <a:lnTo>
                  <a:pt x="1695926" y="1717167"/>
                </a:lnTo>
                <a:lnTo>
                  <a:pt x="1695926" y="1726502"/>
                </a:lnTo>
                <a:lnTo>
                  <a:pt x="1691259" y="1735836"/>
                </a:lnTo>
                <a:lnTo>
                  <a:pt x="1691259" y="1745266"/>
                </a:lnTo>
                <a:lnTo>
                  <a:pt x="1681925" y="1764030"/>
                </a:lnTo>
                <a:lnTo>
                  <a:pt x="1681925" y="1782794"/>
                </a:lnTo>
                <a:lnTo>
                  <a:pt x="1681925" y="1796891"/>
                </a:lnTo>
                <a:lnTo>
                  <a:pt x="1677257" y="1801559"/>
                </a:lnTo>
                <a:lnTo>
                  <a:pt x="1672590" y="1806226"/>
                </a:lnTo>
                <a:lnTo>
                  <a:pt x="1672590" y="1796891"/>
                </a:lnTo>
                <a:lnTo>
                  <a:pt x="1672590" y="1787557"/>
                </a:lnTo>
                <a:lnTo>
                  <a:pt x="1667923" y="1796891"/>
                </a:lnTo>
                <a:lnTo>
                  <a:pt x="1663256" y="1810988"/>
                </a:lnTo>
                <a:lnTo>
                  <a:pt x="1653921" y="1820418"/>
                </a:lnTo>
                <a:lnTo>
                  <a:pt x="1649254" y="1825085"/>
                </a:lnTo>
                <a:lnTo>
                  <a:pt x="1649254" y="1825085"/>
                </a:lnTo>
                <a:lnTo>
                  <a:pt x="1658588" y="1825085"/>
                </a:lnTo>
                <a:lnTo>
                  <a:pt x="1658588" y="1829753"/>
                </a:lnTo>
                <a:lnTo>
                  <a:pt x="1663256" y="1829753"/>
                </a:lnTo>
                <a:lnTo>
                  <a:pt x="1667923" y="1820418"/>
                </a:lnTo>
                <a:lnTo>
                  <a:pt x="1672590" y="1810988"/>
                </a:lnTo>
                <a:lnTo>
                  <a:pt x="1672590" y="1820418"/>
                </a:lnTo>
                <a:lnTo>
                  <a:pt x="1667923" y="1829753"/>
                </a:lnTo>
                <a:lnTo>
                  <a:pt x="1663256" y="1834420"/>
                </a:lnTo>
                <a:lnTo>
                  <a:pt x="1658588" y="1839087"/>
                </a:lnTo>
                <a:lnTo>
                  <a:pt x="1663256" y="1843754"/>
                </a:lnTo>
                <a:lnTo>
                  <a:pt x="1663256" y="1857851"/>
                </a:lnTo>
                <a:lnTo>
                  <a:pt x="1658588" y="1862518"/>
                </a:lnTo>
                <a:lnTo>
                  <a:pt x="1649254" y="1871948"/>
                </a:lnTo>
                <a:lnTo>
                  <a:pt x="1644587" y="1871948"/>
                </a:lnTo>
                <a:lnTo>
                  <a:pt x="1639919" y="1876616"/>
                </a:lnTo>
                <a:lnTo>
                  <a:pt x="1635252" y="1890713"/>
                </a:lnTo>
                <a:lnTo>
                  <a:pt x="1630585" y="1900047"/>
                </a:lnTo>
                <a:lnTo>
                  <a:pt x="1625918" y="1900047"/>
                </a:lnTo>
                <a:lnTo>
                  <a:pt x="1621250" y="1895380"/>
                </a:lnTo>
                <a:lnTo>
                  <a:pt x="1621250" y="1895380"/>
                </a:lnTo>
                <a:lnTo>
                  <a:pt x="1616583" y="1904810"/>
                </a:lnTo>
                <a:lnTo>
                  <a:pt x="1611916" y="1914239"/>
                </a:lnTo>
                <a:lnTo>
                  <a:pt x="1611916" y="1918907"/>
                </a:lnTo>
                <a:lnTo>
                  <a:pt x="1607249" y="1918907"/>
                </a:lnTo>
                <a:lnTo>
                  <a:pt x="1607249" y="1923574"/>
                </a:lnTo>
                <a:lnTo>
                  <a:pt x="1597914" y="1947005"/>
                </a:lnTo>
                <a:lnTo>
                  <a:pt x="1588580" y="1970437"/>
                </a:lnTo>
                <a:lnTo>
                  <a:pt x="1588580" y="1979867"/>
                </a:lnTo>
                <a:lnTo>
                  <a:pt x="1583912" y="1979867"/>
                </a:lnTo>
                <a:lnTo>
                  <a:pt x="1583912" y="1984534"/>
                </a:lnTo>
                <a:lnTo>
                  <a:pt x="1579245" y="1993868"/>
                </a:lnTo>
                <a:lnTo>
                  <a:pt x="1579245" y="2003298"/>
                </a:lnTo>
                <a:lnTo>
                  <a:pt x="1579245" y="2007965"/>
                </a:lnTo>
                <a:lnTo>
                  <a:pt x="1574578" y="2017300"/>
                </a:lnTo>
                <a:lnTo>
                  <a:pt x="1569911" y="2026634"/>
                </a:lnTo>
                <a:lnTo>
                  <a:pt x="1565243" y="2040731"/>
                </a:lnTo>
                <a:lnTo>
                  <a:pt x="1560576" y="2050066"/>
                </a:lnTo>
                <a:lnTo>
                  <a:pt x="1560576" y="2050066"/>
                </a:lnTo>
                <a:lnTo>
                  <a:pt x="1555909" y="2040731"/>
                </a:lnTo>
                <a:lnTo>
                  <a:pt x="1555909" y="2036064"/>
                </a:lnTo>
                <a:lnTo>
                  <a:pt x="1551242" y="2040731"/>
                </a:lnTo>
                <a:lnTo>
                  <a:pt x="1546574" y="2050066"/>
                </a:lnTo>
                <a:lnTo>
                  <a:pt x="1555909" y="2054733"/>
                </a:lnTo>
                <a:lnTo>
                  <a:pt x="1555909" y="2054733"/>
                </a:lnTo>
                <a:lnTo>
                  <a:pt x="1555909" y="2068830"/>
                </a:lnTo>
                <a:lnTo>
                  <a:pt x="1555909" y="2078260"/>
                </a:lnTo>
                <a:lnTo>
                  <a:pt x="1555909" y="2082927"/>
                </a:lnTo>
                <a:lnTo>
                  <a:pt x="1551242" y="2082927"/>
                </a:lnTo>
                <a:lnTo>
                  <a:pt x="1551242" y="2073497"/>
                </a:lnTo>
                <a:lnTo>
                  <a:pt x="1551242" y="2064163"/>
                </a:lnTo>
                <a:lnTo>
                  <a:pt x="1546574" y="2059496"/>
                </a:lnTo>
                <a:lnTo>
                  <a:pt x="1546574" y="2064163"/>
                </a:lnTo>
                <a:lnTo>
                  <a:pt x="1546574" y="2078260"/>
                </a:lnTo>
                <a:lnTo>
                  <a:pt x="1546574" y="2087689"/>
                </a:lnTo>
                <a:lnTo>
                  <a:pt x="1551242" y="2101787"/>
                </a:lnTo>
                <a:lnTo>
                  <a:pt x="1551242" y="2101787"/>
                </a:lnTo>
                <a:lnTo>
                  <a:pt x="1546574" y="2097119"/>
                </a:lnTo>
                <a:lnTo>
                  <a:pt x="1541907" y="2097119"/>
                </a:lnTo>
                <a:lnTo>
                  <a:pt x="1537240" y="2101787"/>
                </a:lnTo>
                <a:lnTo>
                  <a:pt x="1541907" y="2111216"/>
                </a:lnTo>
                <a:lnTo>
                  <a:pt x="1546574" y="2106549"/>
                </a:lnTo>
                <a:lnTo>
                  <a:pt x="1555909" y="2101882"/>
                </a:lnTo>
                <a:lnTo>
                  <a:pt x="1555909" y="2097215"/>
                </a:lnTo>
                <a:close/>
                <a:moveTo>
                  <a:pt x="1560481" y="2069021"/>
                </a:moveTo>
                <a:lnTo>
                  <a:pt x="1565148" y="2064353"/>
                </a:lnTo>
                <a:lnTo>
                  <a:pt x="1569815" y="2064353"/>
                </a:lnTo>
                <a:lnTo>
                  <a:pt x="1569815" y="2069021"/>
                </a:lnTo>
                <a:lnTo>
                  <a:pt x="1569815" y="2073688"/>
                </a:lnTo>
                <a:lnTo>
                  <a:pt x="1565148" y="2073688"/>
                </a:lnTo>
                <a:lnTo>
                  <a:pt x="1560481" y="2069021"/>
                </a:lnTo>
                <a:close/>
                <a:moveTo>
                  <a:pt x="1677638" y="1890713"/>
                </a:moveTo>
                <a:lnTo>
                  <a:pt x="1677638" y="1886045"/>
                </a:lnTo>
                <a:lnTo>
                  <a:pt x="1682306" y="1871948"/>
                </a:lnTo>
                <a:lnTo>
                  <a:pt x="1682306" y="1867281"/>
                </a:lnTo>
                <a:lnTo>
                  <a:pt x="1686973" y="1867281"/>
                </a:lnTo>
                <a:lnTo>
                  <a:pt x="1686973" y="1871948"/>
                </a:lnTo>
                <a:lnTo>
                  <a:pt x="1686973" y="1881378"/>
                </a:lnTo>
                <a:lnTo>
                  <a:pt x="1686973" y="1890713"/>
                </a:lnTo>
                <a:lnTo>
                  <a:pt x="1682306" y="1895380"/>
                </a:lnTo>
                <a:lnTo>
                  <a:pt x="1677638" y="1890713"/>
                </a:lnTo>
                <a:close/>
                <a:moveTo>
                  <a:pt x="1602677" y="2083118"/>
                </a:moveTo>
                <a:lnTo>
                  <a:pt x="1602677" y="2083118"/>
                </a:lnTo>
                <a:lnTo>
                  <a:pt x="1598009" y="2083118"/>
                </a:lnTo>
                <a:lnTo>
                  <a:pt x="1593342" y="2087785"/>
                </a:lnTo>
                <a:lnTo>
                  <a:pt x="1588675" y="2101882"/>
                </a:lnTo>
                <a:lnTo>
                  <a:pt x="1579340" y="2115979"/>
                </a:lnTo>
                <a:lnTo>
                  <a:pt x="1593437" y="2101882"/>
                </a:lnTo>
                <a:lnTo>
                  <a:pt x="1598105" y="2092452"/>
                </a:lnTo>
                <a:lnTo>
                  <a:pt x="1602677" y="2083118"/>
                </a:lnTo>
                <a:close/>
                <a:moveTo>
                  <a:pt x="1490186" y="2078450"/>
                </a:moveTo>
                <a:lnTo>
                  <a:pt x="1490186" y="2069021"/>
                </a:lnTo>
                <a:lnTo>
                  <a:pt x="1494854" y="2054924"/>
                </a:lnTo>
                <a:lnTo>
                  <a:pt x="1499521" y="2040827"/>
                </a:lnTo>
                <a:lnTo>
                  <a:pt x="1504188" y="2031397"/>
                </a:lnTo>
                <a:lnTo>
                  <a:pt x="1499521" y="2026730"/>
                </a:lnTo>
                <a:lnTo>
                  <a:pt x="1494854" y="2031397"/>
                </a:lnTo>
                <a:lnTo>
                  <a:pt x="1490186" y="2050161"/>
                </a:lnTo>
                <a:lnTo>
                  <a:pt x="1485519" y="2068925"/>
                </a:lnTo>
                <a:lnTo>
                  <a:pt x="1480852" y="2087689"/>
                </a:lnTo>
                <a:lnTo>
                  <a:pt x="1480852" y="2097024"/>
                </a:lnTo>
                <a:lnTo>
                  <a:pt x="1480852" y="2101691"/>
                </a:lnTo>
                <a:lnTo>
                  <a:pt x="1485519" y="2092262"/>
                </a:lnTo>
                <a:lnTo>
                  <a:pt x="1490186" y="2082927"/>
                </a:lnTo>
                <a:lnTo>
                  <a:pt x="1490186" y="2078450"/>
                </a:lnTo>
                <a:close/>
                <a:moveTo>
                  <a:pt x="1504283" y="2083118"/>
                </a:moveTo>
                <a:lnTo>
                  <a:pt x="1504283" y="2078450"/>
                </a:lnTo>
                <a:lnTo>
                  <a:pt x="1499616" y="2083118"/>
                </a:lnTo>
                <a:lnTo>
                  <a:pt x="1494949" y="2097215"/>
                </a:lnTo>
                <a:lnTo>
                  <a:pt x="1494949" y="2097215"/>
                </a:lnTo>
                <a:lnTo>
                  <a:pt x="1499616" y="2092547"/>
                </a:lnTo>
                <a:lnTo>
                  <a:pt x="1504283" y="2083118"/>
                </a:lnTo>
                <a:close/>
                <a:moveTo>
                  <a:pt x="1508951" y="2050256"/>
                </a:moveTo>
                <a:lnTo>
                  <a:pt x="1513618" y="2040922"/>
                </a:lnTo>
                <a:lnTo>
                  <a:pt x="1508951" y="2040922"/>
                </a:lnTo>
                <a:lnTo>
                  <a:pt x="1504283" y="2045589"/>
                </a:lnTo>
                <a:lnTo>
                  <a:pt x="1504283" y="2055019"/>
                </a:lnTo>
                <a:lnTo>
                  <a:pt x="1504283" y="2064353"/>
                </a:lnTo>
                <a:lnTo>
                  <a:pt x="1508951" y="2069021"/>
                </a:lnTo>
                <a:lnTo>
                  <a:pt x="1508951" y="2064353"/>
                </a:lnTo>
                <a:lnTo>
                  <a:pt x="1508951" y="2050256"/>
                </a:lnTo>
                <a:close/>
                <a:moveTo>
                  <a:pt x="1490186" y="2008061"/>
                </a:moveTo>
                <a:lnTo>
                  <a:pt x="1490186" y="2008061"/>
                </a:lnTo>
                <a:lnTo>
                  <a:pt x="1485519" y="2012728"/>
                </a:lnTo>
                <a:lnTo>
                  <a:pt x="1480852" y="2026825"/>
                </a:lnTo>
                <a:lnTo>
                  <a:pt x="1480852" y="2026825"/>
                </a:lnTo>
                <a:lnTo>
                  <a:pt x="1485519" y="2026825"/>
                </a:lnTo>
                <a:lnTo>
                  <a:pt x="1490186" y="2008061"/>
                </a:lnTo>
                <a:close/>
                <a:moveTo>
                  <a:pt x="1813560" y="1979867"/>
                </a:moveTo>
                <a:lnTo>
                  <a:pt x="1822895" y="1970437"/>
                </a:lnTo>
                <a:lnTo>
                  <a:pt x="1818227" y="1965770"/>
                </a:lnTo>
                <a:lnTo>
                  <a:pt x="1808893" y="1961102"/>
                </a:lnTo>
                <a:lnTo>
                  <a:pt x="1799558" y="1965770"/>
                </a:lnTo>
                <a:lnTo>
                  <a:pt x="1790224" y="1970437"/>
                </a:lnTo>
                <a:lnTo>
                  <a:pt x="1794891" y="1975104"/>
                </a:lnTo>
                <a:lnTo>
                  <a:pt x="1799558" y="1984534"/>
                </a:lnTo>
                <a:lnTo>
                  <a:pt x="1799558" y="1993868"/>
                </a:lnTo>
                <a:lnTo>
                  <a:pt x="1804226" y="1989201"/>
                </a:lnTo>
                <a:lnTo>
                  <a:pt x="1813560" y="1979867"/>
                </a:lnTo>
                <a:close/>
                <a:moveTo>
                  <a:pt x="1776032" y="1979867"/>
                </a:moveTo>
                <a:lnTo>
                  <a:pt x="1771364" y="1979867"/>
                </a:lnTo>
                <a:lnTo>
                  <a:pt x="1766697" y="1975199"/>
                </a:lnTo>
                <a:lnTo>
                  <a:pt x="1762030" y="1970532"/>
                </a:lnTo>
                <a:lnTo>
                  <a:pt x="1762030" y="1975199"/>
                </a:lnTo>
                <a:lnTo>
                  <a:pt x="1762030" y="1979867"/>
                </a:lnTo>
                <a:lnTo>
                  <a:pt x="1766697" y="1984534"/>
                </a:lnTo>
                <a:lnTo>
                  <a:pt x="1776032" y="1984534"/>
                </a:lnTo>
                <a:lnTo>
                  <a:pt x="1776032" y="1979867"/>
                </a:lnTo>
                <a:close/>
                <a:moveTo>
                  <a:pt x="1579245" y="1965770"/>
                </a:moveTo>
                <a:lnTo>
                  <a:pt x="1579245" y="1961102"/>
                </a:lnTo>
                <a:lnTo>
                  <a:pt x="1574578" y="1961102"/>
                </a:lnTo>
                <a:lnTo>
                  <a:pt x="1569911" y="1970532"/>
                </a:lnTo>
                <a:lnTo>
                  <a:pt x="1574578" y="1975199"/>
                </a:lnTo>
                <a:lnTo>
                  <a:pt x="1574578" y="1975199"/>
                </a:lnTo>
                <a:lnTo>
                  <a:pt x="1579245" y="1965770"/>
                </a:lnTo>
                <a:close/>
                <a:moveTo>
                  <a:pt x="1569815" y="1956435"/>
                </a:moveTo>
                <a:lnTo>
                  <a:pt x="1565148" y="1951768"/>
                </a:lnTo>
                <a:lnTo>
                  <a:pt x="1560481" y="1956435"/>
                </a:lnTo>
                <a:lnTo>
                  <a:pt x="1565148" y="1961102"/>
                </a:lnTo>
                <a:lnTo>
                  <a:pt x="1569815" y="1956435"/>
                </a:lnTo>
                <a:close/>
                <a:moveTo>
                  <a:pt x="1855661" y="1947101"/>
                </a:moveTo>
                <a:lnTo>
                  <a:pt x="1855661" y="1942433"/>
                </a:lnTo>
                <a:lnTo>
                  <a:pt x="1846326" y="1947101"/>
                </a:lnTo>
                <a:lnTo>
                  <a:pt x="1846326" y="1951768"/>
                </a:lnTo>
                <a:lnTo>
                  <a:pt x="1855661" y="1947101"/>
                </a:lnTo>
                <a:close/>
                <a:moveTo>
                  <a:pt x="1818227" y="1933004"/>
                </a:moveTo>
                <a:lnTo>
                  <a:pt x="1808893" y="1928336"/>
                </a:lnTo>
                <a:lnTo>
                  <a:pt x="1808893" y="1933004"/>
                </a:lnTo>
                <a:lnTo>
                  <a:pt x="1808893" y="1937671"/>
                </a:lnTo>
                <a:lnTo>
                  <a:pt x="1818227" y="1937671"/>
                </a:lnTo>
                <a:lnTo>
                  <a:pt x="1818227" y="1933004"/>
                </a:lnTo>
                <a:close/>
                <a:moveTo>
                  <a:pt x="1616678" y="1853184"/>
                </a:moveTo>
                <a:lnTo>
                  <a:pt x="1621346" y="1839087"/>
                </a:lnTo>
                <a:lnTo>
                  <a:pt x="1621346" y="1820323"/>
                </a:lnTo>
                <a:lnTo>
                  <a:pt x="1621346" y="1810893"/>
                </a:lnTo>
                <a:lnTo>
                  <a:pt x="1621346" y="1806226"/>
                </a:lnTo>
                <a:lnTo>
                  <a:pt x="1616678" y="1810893"/>
                </a:lnTo>
                <a:lnTo>
                  <a:pt x="1616678" y="1824990"/>
                </a:lnTo>
                <a:lnTo>
                  <a:pt x="1612011" y="1843754"/>
                </a:lnTo>
                <a:lnTo>
                  <a:pt x="1607344" y="1853184"/>
                </a:lnTo>
                <a:lnTo>
                  <a:pt x="1607344" y="1876616"/>
                </a:lnTo>
                <a:lnTo>
                  <a:pt x="1607344" y="1881283"/>
                </a:lnTo>
                <a:lnTo>
                  <a:pt x="1607344" y="1876616"/>
                </a:lnTo>
                <a:lnTo>
                  <a:pt x="1612011" y="1867281"/>
                </a:lnTo>
                <a:lnTo>
                  <a:pt x="1616678" y="1853184"/>
                </a:lnTo>
                <a:close/>
                <a:moveTo>
                  <a:pt x="1537049" y="1853184"/>
                </a:moveTo>
                <a:lnTo>
                  <a:pt x="1537049" y="1848517"/>
                </a:lnTo>
                <a:lnTo>
                  <a:pt x="1532382" y="1853184"/>
                </a:lnTo>
                <a:lnTo>
                  <a:pt x="1527715" y="1867281"/>
                </a:lnTo>
                <a:lnTo>
                  <a:pt x="1532382" y="1871948"/>
                </a:lnTo>
                <a:lnTo>
                  <a:pt x="1532382" y="1867281"/>
                </a:lnTo>
                <a:lnTo>
                  <a:pt x="1537049" y="1853184"/>
                </a:lnTo>
                <a:close/>
                <a:moveTo>
                  <a:pt x="1457420" y="1843850"/>
                </a:moveTo>
                <a:lnTo>
                  <a:pt x="1457420" y="1839182"/>
                </a:lnTo>
                <a:lnTo>
                  <a:pt x="1452753" y="1834515"/>
                </a:lnTo>
                <a:lnTo>
                  <a:pt x="1452753" y="1839182"/>
                </a:lnTo>
                <a:lnTo>
                  <a:pt x="1448086" y="1843850"/>
                </a:lnTo>
                <a:lnTo>
                  <a:pt x="1452753" y="1848517"/>
                </a:lnTo>
                <a:lnTo>
                  <a:pt x="1452753" y="1853184"/>
                </a:lnTo>
                <a:lnTo>
                  <a:pt x="1457420" y="1843850"/>
                </a:lnTo>
                <a:close/>
                <a:moveTo>
                  <a:pt x="1555814" y="1829753"/>
                </a:moveTo>
                <a:lnTo>
                  <a:pt x="1555814" y="1815656"/>
                </a:lnTo>
                <a:lnTo>
                  <a:pt x="1555814" y="1810988"/>
                </a:lnTo>
                <a:lnTo>
                  <a:pt x="1551146" y="1815656"/>
                </a:lnTo>
                <a:lnTo>
                  <a:pt x="1541812" y="1815656"/>
                </a:lnTo>
                <a:lnTo>
                  <a:pt x="1537145" y="1815656"/>
                </a:lnTo>
                <a:lnTo>
                  <a:pt x="1537145" y="1820323"/>
                </a:lnTo>
                <a:lnTo>
                  <a:pt x="1541812" y="1824990"/>
                </a:lnTo>
                <a:lnTo>
                  <a:pt x="1537145" y="1834420"/>
                </a:lnTo>
                <a:lnTo>
                  <a:pt x="1537145" y="1839087"/>
                </a:lnTo>
                <a:lnTo>
                  <a:pt x="1541812" y="1834420"/>
                </a:lnTo>
                <a:lnTo>
                  <a:pt x="1546479" y="1829753"/>
                </a:lnTo>
                <a:lnTo>
                  <a:pt x="1546479" y="1829753"/>
                </a:lnTo>
                <a:lnTo>
                  <a:pt x="1546479" y="1839087"/>
                </a:lnTo>
                <a:lnTo>
                  <a:pt x="1546479" y="1853184"/>
                </a:lnTo>
                <a:lnTo>
                  <a:pt x="1551146" y="1853184"/>
                </a:lnTo>
                <a:lnTo>
                  <a:pt x="1551146" y="1843754"/>
                </a:lnTo>
                <a:lnTo>
                  <a:pt x="1555814" y="1829753"/>
                </a:lnTo>
                <a:close/>
                <a:moveTo>
                  <a:pt x="1504283" y="1843850"/>
                </a:moveTo>
                <a:lnTo>
                  <a:pt x="1504283" y="1839182"/>
                </a:lnTo>
                <a:lnTo>
                  <a:pt x="1499616" y="1834515"/>
                </a:lnTo>
                <a:lnTo>
                  <a:pt x="1494949" y="1839182"/>
                </a:lnTo>
                <a:lnTo>
                  <a:pt x="1499616" y="1848612"/>
                </a:lnTo>
                <a:lnTo>
                  <a:pt x="1504283" y="1848612"/>
                </a:lnTo>
                <a:lnTo>
                  <a:pt x="1504283" y="1843850"/>
                </a:lnTo>
                <a:close/>
                <a:moveTo>
                  <a:pt x="1630775" y="1839182"/>
                </a:moveTo>
                <a:lnTo>
                  <a:pt x="1630775" y="1834515"/>
                </a:lnTo>
                <a:lnTo>
                  <a:pt x="1635443" y="1829848"/>
                </a:lnTo>
                <a:lnTo>
                  <a:pt x="1640110" y="1825181"/>
                </a:lnTo>
                <a:lnTo>
                  <a:pt x="1635443" y="1829848"/>
                </a:lnTo>
                <a:lnTo>
                  <a:pt x="1626108" y="1843945"/>
                </a:lnTo>
                <a:lnTo>
                  <a:pt x="1626108" y="1848612"/>
                </a:lnTo>
                <a:lnTo>
                  <a:pt x="1626108" y="1848612"/>
                </a:lnTo>
                <a:lnTo>
                  <a:pt x="1630775" y="1839182"/>
                </a:lnTo>
                <a:close/>
                <a:moveTo>
                  <a:pt x="1602677" y="1820418"/>
                </a:moveTo>
                <a:lnTo>
                  <a:pt x="1602677" y="1820418"/>
                </a:lnTo>
                <a:lnTo>
                  <a:pt x="1598009" y="1825085"/>
                </a:lnTo>
                <a:lnTo>
                  <a:pt x="1598009" y="1834515"/>
                </a:lnTo>
                <a:lnTo>
                  <a:pt x="1602677" y="1829848"/>
                </a:lnTo>
                <a:lnTo>
                  <a:pt x="1602677" y="1820418"/>
                </a:lnTo>
                <a:close/>
                <a:moveTo>
                  <a:pt x="1490186" y="1815656"/>
                </a:moveTo>
                <a:lnTo>
                  <a:pt x="1485519" y="1815656"/>
                </a:lnTo>
                <a:lnTo>
                  <a:pt x="1480852" y="1820323"/>
                </a:lnTo>
                <a:lnTo>
                  <a:pt x="1480852" y="1824990"/>
                </a:lnTo>
                <a:lnTo>
                  <a:pt x="1480852" y="1829657"/>
                </a:lnTo>
                <a:lnTo>
                  <a:pt x="1485519" y="1824990"/>
                </a:lnTo>
                <a:lnTo>
                  <a:pt x="1490186" y="1815656"/>
                </a:lnTo>
                <a:close/>
                <a:moveTo>
                  <a:pt x="1504283" y="1825085"/>
                </a:moveTo>
                <a:lnTo>
                  <a:pt x="1504283" y="1815751"/>
                </a:lnTo>
                <a:lnTo>
                  <a:pt x="1499616" y="1811084"/>
                </a:lnTo>
                <a:lnTo>
                  <a:pt x="1494949" y="1815751"/>
                </a:lnTo>
                <a:lnTo>
                  <a:pt x="1494949" y="1820418"/>
                </a:lnTo>
                <a:lnTo>
                  <a:pt x="1494949" y="1825085"/>
                </a:lnTo>
                <a:lnTo>
                  <a:pt x="1499616" y="1829753"/>
                </a:lnTo>
                <a:lnTo>
                  <a:pt x="1508951" y="1829753"/>
                </a:lnTo>
                <a:lnTo>
                  <a:pt x="1504283" y="1825085"/>
                </a:lnTo>
                <a:close/>
                <a:moveTo>
                  <a:pt x="1447991" y="1820418"/>
                </a:moveTo>
                <a:lnTo>
                  <a:pt x="1447991" y="1815751"/>
                </a:lnTo>
                <a:lnTo>
                  <a:pt x="1447991" y="1815751"/>
                </a:lnTo>
                <a:lnTo>
                  <a:pt x="1443323" y="1820418"/>
                </a:lnTo>
                <a:lnTo>
                  <a:pt x="1443323" y="1825085"/>
                </a:lnTo>
                <a:lnTo>
                  <a:pt x="1447991" y="1820418"/>
                </a:lnTo>
                <a:close/>
                <a:moveTo>
                  <a:pt x="1738598" y="1810988"/>
                </a:moveTo>
                <a:lnTo>
                  <a:pt x="1733931" y="1810988"/>
                </a:lnTo>
                <a:lnTo>
                  <a:pt x="1733931" y="1815656"/>
                </a:lnTo>
                <a:lnTo>
                  <a:pt x="1733931" y="1824990"/>
                </a:lnTo>
                <a:lnTo>
                  <a:pt x="1738598" y="1820323"/>
                </a:lnTo>
                <a:lnTo>
                  <a:pt x="1738598" y="1810988"/>
                </a:lnTo>
                <a:close/>
                <a:moveTo>
                  <a:pt x="1635443" y="1806321"/>
                </a:moveTo>
                <a:lnTo>
                  <a:pt x="1635443" y="1810988"/>
                </a:lnTo>
                <a:lnTo>
                  <a:pt x="1635443" y="1815656"/>
                </a:lnTo>
                <a:lnTo>
                  <a:pt x="1635443" y="1820323"/>
                </a:lnTo>
                <a:lnTo>
                  <a:pt x="1635443" y="1815656"/>
                </a:lnTo>
                <a:lnTo>
                  <a:pt x="1635443" y="1806321"/>
                </a:lnTo>
                <a:close/>
                <a:moveTo>
                  <a:pt x="1588580" y="1806321"/>
                </a:moveTo>
                <a:lnTo>
                  <a:pt x="1588580" y="1801654"/>
                </a:lnTo>
                <a:lnTo>
                  <a:pt x="1583912" y="1801654"/>
                </a:lnTo>
                <a:lnTo>
                  <a:pt x="1583912" y="1806321"/>
                </a:lnTo>
                <a:lnTo>
                  <a:pt x="1588580" y="1810988"/>
                </a:lnTo>
                <a:lnTo>
                  <a:pt x="1588580" y="1806321"/>
                </a:lnTo>
                <a:close/>
                <a:moveTo>
                  <a:pt x="1724501" y="1750028"/>
                </a:moveTo>
                <a:lnTo>
                  <a:pt x="1733836" y="1721834"/>
                </a:lnTo>
                <a:lnTo>
                  <a:pt x="1733836" y="1707737"/>
                </a:lnTo>
                <a:lnTo>
                  <a:pt x="1738503" y="1703070"/>
                </a:lnTo>
                <a:lnTo>
                  <a:pt x="1738503" y="1688973"/>
                </a:lnTo>
                <a:lnTo>
                  <a:pt x="1743170" y="1674876"/>
                </a:lnTo>
                <a:lnTo>
                  <a:pt x="1743170" y="1665542"/>
                </a:lnTo>
                <a:lnTo>
                  <a:pt x="1738503" y="1660874"/>
                </a:lnTo>
                <a:lnTo>
                  <a:pt x="1733836" y="1660874"/>
                </a:lnTo>
                <a:lnTo>
                  <a:pt x="1733836" y="1665542"/>
                </a:lnTo>
                <a:lnTo>
                  <a:pt x="1733836" y="1674876"/>
                </a:lnTo>
                <a:lnTo>
                  <a:pt x="1719739" y="1665542"/>
                </a:lnTo>
                <a:lnTo>
                  <a:pt x="1719739" y="1642110"/>
                </a:lnTo>
                <a:lnTo>
                  <a:pt x="1719739" y="1628013"/>
                </a:lnTo>
                <a:lnTo>
                  <a:pt x="1715072" y="1628013"/>
                </a:lnTo>
                <a:lnTo>
                  <a:pt x="1710404" y="1637348"/>
                </a:lnTo>
                <a:lnTo>
                  <a:pt x="1710404" y="1646777"/>
                </a:lnTo>
                <a:lnTo>
                  <a:pt x="1705737" y="1656112"/>
                </a:lnTo>
                <a:lnTo>
                  <a:pt x="1701070" y="1665446"/>
                </a:lnTo>
                <a:lnTo>
                  <a:pt x="1696403" y="1665446"/>
                </a:lnTo>
                <a:lnTo>
                  <a:pt x="1696403" y="1660779"/>
                </a:lnTo>
                <a:lnTo>
                  <a:pt x="1696403" y="1660779"/>
                </a:lnTo>
                <a:lnTo>
                  <a:pt x="1691735" y="1665446"/>
                </a:lnTo>
                <a:lnTo>
                  <a:pt x="1687068" y="1665446"/>
                </a:lnTo>
                <a:lnTo>
                  <a:pt x="1682401" y="1665446"/>
                </a:lnTo>
                <a:lnTo>
                  <a:pt x="1682401" y="1656112"/>
                </a:lnTo>
                <a:lnTo>
                  <a:pt x="1687068" y="1651445"/>
                </a:lnTo>
                <a:lnTo>
                  <a:pt x="1691735" y="1651445"/>
                </a:lnTo>
                <a:lnTo>
                  <a:pt x="1701070" y="1651445"/>
                </a:lnTo>
                <a:lnTo>
                  <a:pt x="1701070" y="1646777"/>
                </a:lnTo>
                <a:lnTo>
                  <a:pt x="1701070" y="1637348"/>
                </a:lnTo>
                <a:lnTo>
                  <a:pt x="1705737" y="1628013"/>
                </a:lnTo>
                <a:lnTo>
                  <a:pt x="1710404" y="1623346"/>
                </a:lnTo>
                <a:lnTo>
                  <a:pt x="1701070" y="1628013"/>
                </a:lnTo>
                <a:lnTo>
                  <a:pt x="1696403" y="1632680"/>
                </a:lnTo>
                <a:lnTo>
                  <a:pt x="1696403" y="1632680"/>
                </a:lnTo>
                <a:lnTo>
                  <a:pt x="1701070" y="1637348"/>
                </a:lnTo>
                <a:lnTo>
                  <a:pt x="1696403" y="1642015"/>
                </a:lnTo>
                <a:lnTo>
                  <a:pt x="1687068" y="1642015"/>
                </a:lnTo>
                <a:lnTo>
                  <a:pt x="1677734" y="1651445"/>
                </a:lnTo>
                <a:lnTo>
                  <a:pt x="1668399" y="1656112"/>
                </a:lnTo>
                <a:lnTo>
                  <a:pt x="1663732" y="1665446"/>
                </a:lnTo>
                <a:lnTo>
                  <a:pt x="1659064" y="1670114"/>
                </a:lnTo>
                <a:lnTo>
                  <a:pt x="1663732" y="1674781"/>
                </a:lnTo>
                <a:lnTo>
                  <a:pt x="1668399" y="1674781"/>
                </a:lnTo>
                <a:lnTo>
                  <a:pt x="1668399" y="1679448"/>
                </a:lnTo>
                <a:lnTo>
                  <a:pt x="1668399" y="1684115"/>
                </a:lnTo>
                <a:lnTo>
                  <a:pt x="1663732" y="1684115"/>
                </a:lnTo>
                <a:lnTo>
                  <a:pt x="1654397" y="1688783"/>
                </a:lnTo>
                <a:lnTo>
                  <a:pt x="1654397" y="1688783"/>
                </a:lnTo>
                <a:lnTo>
                  <a:pt x="1659064" y="1693450"/>
                </a:lnTo>
                <a:lnTo>
                  <a:pt x="1668399" y="1688783"/>
                </a:lnTo>
                <a:lnTo>
                  <a:pt x="1673066" y="1684115"/>
                </a:lnTo>
                <a:lnTo>
                  <a:pt x="1682401" y="1684115"/>
                </a:lnTo>
                <a:lnTo>
                  <a:pt x="1687068" y="1684115"/>
                </a:lnTo>
                <a:lnTo>
                  <a:pt x="1691735" y="1684115"/>
                </a:lnTo>
                <a:lnTo>
                  <a:pt x="1691735" y="1670018"/>
                </a:lnTo>
                <a:lnTo>
                  <a:pt x="1696403" y="1674686"/>
                </a:lnTo>
                <a:lnTo>
                  <a:pt x="1701070" y="1679353"/>
                </a:lnTo>
                <a:lnTo>
                  <a:pt x="1701070" y="1684020"/>
                </a:lnTo>
                <a:lnTo>
                  <a:pt x="1701070" y="1688687"/>
                </a:lnTo>
                <a:lnTo>
                  <a:pt x="1710404" y="1688687"/>
                </a:lnTo>
                <a:lnTo>
                  <a:pt x="1715072" y="1679353"/>
                </a:lnTo>
                <a:lnTo>
                  <a:pt x="1710404" y="1674686"/>
                </a:lnTo>
                <a:lnTo>
                  <a:pt x="1705737" y="1670018"/>
                </a:lnTo>
                <a:lnTo>
                  <a:pt x="1710404" y="1670018"/>
                </a:lnTo>
                <a:lnTo>
                  <a:pt x="1719739" y="1670018"/>
                </a:lnTo>
                <a:lnTo>
                  <a:pt x="1724406" y="1679448"/>
                </a:lnTo>
                <a:lnTo>
                  <a:pt x="1729073" y="1688783"/>
                </a:lnTo>
                <a:lnTo>
                  <a:pt x="1729073" y="1693450"/>
                </a:lnTo>
                <a:lnTo>
                  <a:pt x="1724406" y="1698117"/>
                </a:lnTo>
                <a:lnTo>
                  <a:pt x="1724406" y="1712214"/>
                </a:lnTo>
                <a:lnTo>
                  <a:pt x="1719739" y="1735646"/>
                </a:lnTo>
                <a:lnTo>
                  <a:pt x="1715072" y="1754410"/>
                </a:lnTo>
                <a:lnTo>
                  <a:pt x="1710404" y="1777841"/>
                </a:lnTo>
                <a:lnTo>
                  <a:pt x="1705737" y="1787176"/>
                </a:lnTo>
                <a:lnTo>
                  <a:pt x="1710404" y="1796510"/>
                </a:lnTo>
                <a:lnTo>
                  <a:pt x="1710404" y="1805845"/>
                </a:lnTo>
                <a:lnTo>
                  <a:pt x="1715072" y="1796510"/>
                </a:lnTo>
                <a:lnTo>
                  <a:pt x="1715072" y="1787176"/>
                </a:lnTo>
                <a:lnTo>
                  <a:pt x="1719739" y="1777841"/>
                </a:lnTo>
                <a:lnTo>
                  <a:pt x="1724501" y="1750028"/>
                </a:lnTo>
                <a:close/>
                <a:moveTo>
                  <a:pt x="1672971" y="1674971"/>
                </a:moveTo>
                <a:lnTo>
                  <a:pt x="1677638" y="1670304"/>
                </a:lnTo>
                <a:lnTo>
                  <a:pt x="1682306" y="1674971"/>
                </a:lnTo>
                <a:lnTo>
                  <a:pt x="1682306" y="1674971"/>
                </a:lnTo>
                <a:lnTo>
                  <a:pt x="1677638" y="1679639"/>
                </a:lnTo>
                <a:lnTo>
                  <a:pt x="1672971" y="1674971"/>
                </a:lnTo>
                <a:lnTo>
                  <a:pt x="1672971" y="1674971"/>
                </a:lnTo>
                <a:close/>
                <a:moveTo>
                  <a:pt x="1668304" y="1665542"/>
                </a:moveTo>
                <a:lnTo>
                  <a:pt x="1672971" y="1656207"/>
                </a:lnTo>
                <a:lnTo>
                  <a:pt x="1677638" y="1656207"/>
                </a:lnTo>
                <a:lnTo>
                  <a:pt x="1672971" y="1665542"/>
                </a:lnTo>
                <a:lnTo>
                  <a:pt x="1668304" y="1665542"/>
                </a:lnTo>
                <a:close/>
                <a:moveTo>
                  <a:pt x="1949387" y="1773460"/>
                </a:moveTo>
                <a:lnTo>
                  <a:pt x="1944719" y="1773460"/>
                </a:lnTo>
                <a:lnTo>
                  <a:pt x="1935385" y="1787557"/>
                </a:lnTo>
                <a:lnTo>
                  <a:pt x="1935385" y="1801654"/>
                </a:lnTo>
                <a:lnTo>
                  <a:pt x="1940052" y="1787557"/>
                </a:lnTo>
                <a:lnTo>
                  <a:pt x="1949387" y="1778222"/>
                </a:lnTo>
                <a:lnTo>
                  <a:pt x="1949387" y="1773460"/>
                </a:lnTo>
                <a:close/>
                <a:moveTo>
                  <a:pt x="1733836" y="1778127"/>
                </a:moveTo>
                <a:lnTo>
                  <a:pt x="1738503" y="1782794"/>
                </a:lnTo>
                <a:lnTo>
                  <a:pt x="1738503" y="1787462"/>
                </a:lnTo>
                <a:lnTo>
                  <a:pt x="1738503" y="1792129"/>
                </a:lnTo>
                <a:lnTo>
                  <a:pt x="1743170" y="1787462"/>
                </a:lnTo>
                <a:lnTo>
                  <a:pt x="1747838" y="1778127"/>
                </a:lnTo>
                <a:lnTo>
                  <a:pt x="1747838" y="1764030"/>
                </a:lnTo>
                <a:lnTo>
                  <a:pt x="1747838" y="1754696"/>
                </a:lnTo>
                <a:lnTo>
                  <a:pt x="1743170" y="1759363"/>
                </a:lnTo>
                <a:lnTo>
                  <a:pt x="1738503" y="1768697"/>
                </a:lnTo>
                <a:lnTo>
                  <a:pt x="1738503" y="1768697"/>
                </a:lnTo>
                <a:lnTo>
                  <a:pt x="1738503" y="1764030"/>
                </a:lnTo>
                <a:lnTo>
                  <a:pt x="1733836" y="1773364"/>
                </a:lnTo>
                <a:lnTo>
                  <a:pt x="1729168" y="1778032"/>
                </a:lnTo>
                <a:lnTo>
                  <a:pt x="1724501" y="1787366"/>
                </a:lnTo>
                <a:lnTo>
                  <a:pt x="1724501" y="1792034"/>
                </a:lnTo>
                <a:lnTo>
                  <a:pt x="1729168" y="1787366"/>
                </a:lnTo>
                <a:lnTo>
                  <a:pt x="1729168" y="1782699"/>
                </a:lnTo>
                <a:lnTo>
                  <a:pt x="1733836" y="1778127"/>
                </a:lnTo>
                <a:close/>
                <a:moveTo>
                  <a:pt x="1658874" y="1768793"/>
                </a:moveTo>
                <a:lnTo>
                  <a:pt x="1658874" y="1764125"/>
                </a:lnTo>
                <a:lnTo>
                  <a:pt x="1658874" y="1759458"/>
                </a:lnTo>
                <a:lnTo>
                  <a:pt x="1654207" y="1768793"/>
                </a:lnTo>
                <a:lnTo>
                  <a:pt x="1654207" y="1778222"/>
                </a:lnTo>
                <a:lnTo>
                  <a:pt x="1658874" y="1768793"/>
                </a:lnTo>
                <a:close/>
                <a:moveTo>
                  <a:pt x="1612011" y="1768793"/>
                </a:moveTo>
                <a:lnTo>
                  <a:pt x="1607344" y="1764125"/>
                </a:lnTo>
                <a:lnTo>
                  <a:pt x="1607344" y="1768793"/>
                </a:lnTo>
                <a:lnTo>
                  <a:pt x="1612011" y="1773460"/>
                </a:lnTo>
                <a:lnTo>
                  <a:pt x="1612011" y="1768793"/>
                </a:lnTo>
                <a:close/>
                <a:moveTo>
                  <a:pt x="2174367" y="1764030"/>
                </a:moveTo>
                <a:lnTo>
                  <a:pt x="2169700" y="1764030"/>
                </a:lnTo>
                <a:lnTo>
                  <a:pt x="2165033" y="1768697"/>
                </a:lnTo>
                <a:lnTo>
                  <a:pt x="2169700" y="1768697"/>
                </a:lnTo>
                <a:lnTo>
                  <a:pt x="2174367" y="1764030"/>
                </a:lnTo>
                <a:close/>
                <a:moveTo>
                  <a:pt x="1569815" y="1750028"/>
                </a:moveTo>
                <a:lnTo>
                  <a:pt x="1569815" y="1745361"/>
                </a:lnTo>
                <a:lnTo>
                  <a:pt x="1569815" y="1750028"/>
                </a:lnTo>
                <a:lnTo>
                  <a:pt x="1565148" y="1754696"/>
                </a:lnTo>
                <a:lnTo>
                  <a:pt x="1555814" y="1750028"/>
                </a:lnTo>
                <a:lnTo>
                  <a:pt x="1551146" y="1745361"/>
                </a:lnTo>
                <a:lnTo>
                  <a:pt x="1555814" y="1750028"/>
                </a:lnTo>
                <a:lnTo>
                  <a:pt x="1560481" y="1759363"/>
                </a:lnTo>
                <a:lnTo>
                  <a:pt x="1560481" y="1764030"/>
                </a:lnTo>
                <a:lnTo>
                  <a:pt x="1555814" y="1768697"/>
                </a:lnTo>
                <a:lnTo>
                  <a:pt x="1565148" y="1764030"/>
                </a:lnTo>
                <a:lnTo>
                  <a:pt x="1569815" y="1759363"/>
                </a:lnTo>
                <a:lnTo>
                  <a:pt x="1569815" y="1750028"/>
                </a:lnTo>
                <a:close/>
                <a:moveTo>
                  <a:pt x="1626108" y="1759363"/>
                </a:moveTo>
                <a:lnTo>
                  <a:pt x="1621441" y="1754696"/>
                </a:lnTo>
                <a:lnTo>
                  <a:pt x="1616774" y="1754696"/>
                </a:lnTo>
                <a:lnTo>
                  <a:pt x="1612106" y="1754696"/>
                </a:lnTo>
                <a:lnTo>
                  <a:pt x="1616774" y="1759363"/>
                </a:lnTo>
                <a:lnTo>
                  <a:pt x="1621441" y="1768697"/>
                </a:lnTo>
                <a:lnTo>
                  <a:pt x="1626108" y="1759363"/>
                </a:lnTo>
                <a:close/>
                <a:moveTo>
                  <a:pt x="1588580" y="1754696"/>
                </a:moveTo>
                <a:lnTo>
                  <a:pt x="1588580" y="1750028"/>
                </a:lnTo>
                <a:lnTo>
                  <a:pt x="1593247" y="1750028"/>
                </a:lnTo>
                <a:lnTo>
                  <a:pt x="1593247" y="1745361"/>
                </a:lnTo>
                <a:lnTo>
                  <a:pt x="1593247" y="1740694"/>
                </a:lnTo>
                <a:lnTo>
                  <a:pt x="1588580" y="1736027"/>
                </a:lnTo>
                <a:lnTo>
                  <a:pt x="1583912" y="1740694"/>
                </a:lnTo>
                <a:lnTo>
                  <a:pt x="1583912" y="1750124"/>
                </a:lnTo>
                <a:lnTo>
                  <a:pt x="1583912" y="1754791"/>
                </a:lnTo>
                <a:lnTo>
                  <a:pt x="1583912" y="1759458"/>
                </a:lnTo>
                <a:lnTo>
                  <a:pt x="1588580" y="1754696"/>
                </a:lnTo>
                <a:close/>
                <a:moveTo>
                  <a:pt x="1630775" y="1750028"/>
                </a:moveTo>
                <a:lnTo>
                  <a:pt x="1626108" y="1745361"/>
                </a:lnTo>
                <a:lnTo>
                  <a:pt x="1626108" y="1750028"/>
                </a:lnTo>
                <a:lnTo>
                  <a:pt x="1630775" y="1754696"/>
                </a:lnTo>
                <a:lnTo>
                  <a:pt x="1635443" y="1754696"/>
                </a:lnTo>
                <a:lnTo>
                  <a:pt x="1630775" y="1750028"/>
                </a:lnTo>
                <a:close/>
                <a:moveTo>
                  <a:pt x="1757267" y="1740599"/>
                </a:moveTo>
                <a:lnTo>
                  <a:pt x="1757267" y="1735931"/>
                </a:lnTo>
                <a:lnTo>
                  <a:pt x="1752600" y="1735931"/>
                </a:lnTo>
                <a:lnTo>
                  <a:pt x="1747933" y="1745361"/>
                </a:lnTo>
                <a:lnTo>
                  <a:pt x="1752600" y="1750028"/>
                </a:lnTo>
                <a:lnTo>
                  <a:pt x="1757267" y="1740599"/>
                </a:lnTo>
                <a:close/>
                <a:moveTo>
                  <a:pt x="1968151" y="1726502"/>
                </a:moveTo>
                <a:lnTo>
                  <a:pt x="1963484" y="1726502"/>
                </a:lnTo>
                <a:lnTo>
                  <a:pt x="1958816" y="1731169"/>
                </a:lnTo>
                <a:lnTo>
                  <a:pt x="1954149" y="1745266"/>
                </a:lnTo>
                <a:lnTo>
                  <a:pt x="1954149" y="1745266"/>
                </a:lnTo>
                <a:lnTo>
                  <a:pt x="1963484" y="1740599"/>
                </a:lnTo>
                <a:lnTo>
                  <a:pt x="1968151" y="1731264"/>
                </a:lnTo>
                <a:lnTo>
                  <a:pt x="1968151" y="1726502"/>
                </a:lnTo>
                <a:close/>
                <a:moveTo>
                  <a:pt x="1504283" y="1740599"/>
                </a:moveTo>
                <a:lnTo>
                  <a:pt x="1508951" y="1745266"/>
                </a:lnTo>
                <a:lnTo>
                  <a:pt x="1508951" y="1735836"/>
                </a:lnTo>
                <a:lnTo>
                  <a:pt x="1504283" y="1731169"/>
                </a:lnTo>
                <a:lnTo>
                  <a:pt x="1508951" y="1731169"/>
                </a:lnTo>
                <a:lnTo>
                  <a:pt x="1513618" y="1726502"/>
                </a:lnTo>
                <a:lnTo>
                  <a:pt x="1513618" y="1717167"/>
                </a:lnTo>
                <a:lnTo>
                  <a:pt x="1513618" y="1703070"/>
                </a:lnTo>
                <a:lnTo>
                  <a:pt x="1518285" y="1688973"/>
                </a:lnTo>
                <a:lnTo>
                  <a:pt x="1522952" y="1679639"/>
                </a:lnTo>
                <a:lnTo>
                  <a:pt x="1518285" y="1679639"/>
                </a:lnTo>
                <a:lnTo>
                  <a:pt x="1518285" y="1674971"/>
                </a:lnTo>
                <a:lnTo>
                  <a:pt x="1513618" y="1665637"/>
                </a:lnTo>
                <a:lnTo>
                  <a:pt x="1518285" y="1651540"/>
                </a:lnTo>
                <a:lnTo>
                  <a:pt x="1518285" y="1642110"/>
                </a:lnTo>
                <a:lnTo>
                  <a:pt x="1522952" y="1642110"/>
                </a:lnTo>
                <a:lnTo>
                  <a:pt x="1522952" y="1642110"/>
                </a:lnTo>
                <a:lnTo>
                  <a:pt x="1522952" y="1646777"/>
                </a:lnTo>
                <a:lnTo>
                  <a:pt x="1527620" y="1646777"/>
                </a:lnTo>
                <a:lnTo>
                  <a:pt x="1532287" y="1642110"/>
                </a:lnTo>
                <a:lnTo>
                  <a:pt x="1527620" y="1632776"/>
                </a:lnTo>
                <a:lnTo>
                  <a:pt x="1522952" y="1618679"/>
                </a:lnTo>
                <a:lnTo>
                  <a:pt x="1527620" y="1614011"/>
                </a:lnTo>
                <a:lnTo>
                  <a:pt x="1532287" y="1595247"/>
                </a:lnTo>
                <a:lnTo>
                  <a:pt x="1532287" y="1590580"/>
                </a:lnTo>
                <a:lnTo>
                  <a:pt x="1527620" y="1590580"/>
                </a:lnTo>
                <a:lnTo>
                  <a:pt x="1518285" y="1590580"/>
                </a:lnTo>
                <a:lnTo>
                  <a:pt x="1518285" y="1581150"/>
                </a:lnTo>
                <a:lnTo>
                  <a:pt x="1522952" y="1571816"/>
                </a:lnTo>
                <a:lnTo>
                  <a:pt x="1522952" y="1557718"/>
                </a:lnTo>
                <a:lnTo>
                  <a:pt x="1522952" y="1553051"/>
                </a:lnTo>
                <a:lnTo>
                  <a:pt x="1518285" y="1557718"/>
                </a:lnTo>
                <a:lnTo>
                  <a:pt x="1513618" y="1571816"/>
                </a:lnTo>
                <a:lnTo>
                  <a:pt x="1513618" y="1595247"/>
                </a:lnTo>
                <a:lnTo>
                  <a:pt x="1508951" y="1599914"/>
                </a:lnTo>
                <a:lnTo>
                  <a:pt x="1508951" y="1604582"/>
                </a:lnTo>
                <a:lnTo>
                  <a:pt x="1499616" y="1609249"/>
                </a:lnTo>
                <a:lnTo>
                  <a:pt x="1494949" y="1623346"/>
                </a:lnTo>
                <a:lnTo>
                  <a:pt x="1490282" y="1637443"/>
                </a:lnTo>
                <a:lnTo>
                  <a:pt x="1490282" y="1651540"/>
                </a:lnTo>
                <a:lnTo>
                  <a:pt x="1490282" y="1660874"/>
                </a:lnTo>
                <a:lnTo>
                  <a:pt x="1485614" y="1670209"/>
                </a:lnTo>
                <a:lnTo>
                  <a:pt x="1490282" y="1670209"/>
                </a:lnTo>
                <a:lnTo>
                  <a:pt x="1494949" y="1684306"/>
                </a:lnTo>
                <a:lnTo>
                  <a:pt x="1494949" y="1693640"/>
                </a:lnTo>
                <a:lnTo>
                  <a:pt x="1494949" y="1712405"/>
                </a:lnTo>
                <a:lnTo>
                  <a:pt x="1494949" y="1735836"/>
                </a:lnTo>
                <a:lnTo>
                  <a:pt x="1494949" y="1740503"/>
                </a:lnTo>
                <a:lnTo>
                  <a:pt x="1494949" y="1740503"/>
                </a:lnTo>
                <a:lnTo>
                  <a:pt x="1494949" y="1735836"/>
                </a:lnTo>
                <a:lnTo>
                  <a:pt x="1504283" y="1740599"/>
                </a:lnTo>
                <a:close/>
                <a:moveTo>
                  <a:pt x="1616678" y="1731264"/>
                </a:moveTo>
                <a:lnTo>
                  <a:pt x="1616678" y="1731264"/>
                </a:lnTo>
                <a:lnTo>
                  <a:pt x="1612011" y="1740599"/>
                </a:lnTo>
                <a:lnTo>
                  <a:pt x="1612011" y="1745266"/>
                </a:lnTo>
                <a:lnTo>
                  <a:pt x="1616678" y="1740599"/>
                </a:lnTo>
                <a:lnTo>
                  <a:pt x="1616678" y="1735931"/>
                </a:lnTo>
                <a:lnTo>
                  <a:pt x="1616678" y="1731264"/>
                </a:lnTo>
                <a:close/>
                <a:moveTo>
                  <a:pt x="1682306" y="1740599"/>
                </a:moveTo>
                <a:lnTo>
                  <a:pt x="1677638" y="1735931"/>
                </a:lnTo>
                <a:lnTo>
                  <a:pt x="1682306" y="1731264"/>
                </a:lnTo>
                <a:lnTo>
                  <a:pt x="1686973" y="1726597"/>
                </a:lnTo>
                <a:lnTo>
                  <a:pt x="1682306" y="1726597"/>
                </a:lnTo>
                <a:lnTo>
                  <a:pt x="1677638" y="1731264"/>
                </a:lnTo>
                <a:lnTo>
                  <a:pt x="1672971" y="1731264"/>
                </a:lnTo>
                <a:lnTo>
                  <a:pt x="1668304" y="1731264"/>
                </a:lnTo>
                <a:lnTo>
                  <a:pt x="1663637" y="1731264"/>
                </a:lnTo>
                <a:lnTo>
                  <a:pt x="1668304" y="1735931"/>
                </a:lnTo>
                <a:lnTo>
                  <a:pt x="1682401" y="1745361"/>
                </a:lnTo>
                <a:lnTo>
                  <a:pt x="1682401" y="1745361"/>
                </a:lnTo>
                <a:lnTo>
                  <a:pt x="1682401" y="1740599"/>
                </a:lnTo>
                <a:close/>
                <a:moveTo>
                  <a:pt x="1654207" y="1731264"/>
                </a:moveTo>
                <a:lnTo>
                  <a:pt x="1649539" y="1735931"/>
                </a:lnTo>
                <a:lnTo>
                  <a:pt x="1644872" y="1740599"/>
                </a:lnTo>
                <a:lnTo>
                  <a:pt x="1649539" y="1735931"/>
                </a:lnTo>
                <a:lnTo>
                  <a:pt x="1654207" y="1735931"/>
                </a:lnTo>
                <a:lnTo>
                  <a:pt x="1654207" y="1731264"/>
                </a:lnTo>
                <a:close/>
                <a:moveTo>
                  <a:pt x="1602677" y="1721834"/>
                </a:moveTo>
                <a:lnTo>
                  <a:pt x="1602677" y="1721834"/>
                </a:lnTo>
                <a:lnTo>
                  <a:pt x="1598009" y="1726502"/>
                </a:lnTo>
                <a:lnTo>
                  <a:pt x="1598009" y="1735836"/>
                </a:lnTo>
                <a:lnTo>
                  <a:pt x="1602677" y="1731169"/>
                </a:lnTo>
                <a:lnTo>
                  <a:pt x="1602677" y="1721834"/>
                </a:lnTo>
                <a:close/>
                <a:moveTo>
                  <a:pt x="1644872" y="1717167"/>
                </a:moveTo>
                <a:lnTo>
                  <a:pt x="1649539" y="1707737"/>
                </a:lnTo>
                <a:lnTo>
                  <a:pt x="1654207" y="1703070"/>
                </a:lnTo>
                <a:lnTo>
                  <a:pt x="1658874" y="1703070"/>
                </a:lnTo>
                <a:lnTo>
                  <a:pt x="1654207" y="1698403"/>
                </a:lnTo>
                <a:lnTo>
                  <a:pt x="1649539" y="1693736"/>
                </a:lnTo>
                <a:lnTo>
                  <a:pt x="1644872" y="1693736"/>
                </a:lnTo>
                <a:lnTo>
                  <a:pt x="1640205" y="1693736"/>
                </a:lnTo>
                <a:lnTo>
                  <a:pt x="1644872" y="1693736"/>
                </a:lnTo>
                <a:lnTo>
                  <a:pt x="1649539" y="1698403"/>
                </a:lnTo>
                <a:lnTo>
                  <a:pt x="1644872" y="1703070"/>
                </a:lnTo>
                <a:lnTo>
                  <a:pt x="1640205" y="1703070"/>
                </a:lnTo>
                <a:lnTo>
                  <a:pt x="1640205" y="1707737"/>
                </a:lnTo>
                <a:lnTo>
                  <a:pt x="1635538" y="1717167"/>
                </a:lnTo>
                <a:lnTo>
                  <a:pt x="1635538" y="1726502"/>
                </a:lnTo>
                <a:lnTo>
                  <a:pt x="1630871" y="1726502"/>
                </a:lnTo>
                <a:lnTo>
                  <a:pt x="1630871" y="1731169"/>
                </a:lnTo>
                <a:lnTo>
                  <a:pt x="1635538" y="1726502"/>
                </a:lnTo>
                <a:lnTo>
                  <a:pt x="1644872" y="1717167"/>
                </a:lnTo>
                <a:close/>
                <a:moveTo>
                  <a:pt x="1991582" y="1721834"/>
                </a:moveTo>
                <a:lnTo>
                  <a:pt x="1991582" y="1717167"/>
                </a:lnTo>
                <a:lnTo>
                  <a:pt x="1986915" y="1717167"/>
                </a:lnTo>
                <a:lnTo>
                  <a:pt x="1982248" y="1726502"/>
                </a:lnTo>
                <a:lnTo>
                  <a:pt x="1986915" y="1731169"/>
                </a:lnTo>
                <a:lnTo>
                  <a:pt x="1991582" y="1721834"/>
                </a:lnTo>
                <a:close/>
                <a:moveTo>
                  <a:pt x="1626108" y="1717167"/>
                </a:moveTo>
                <a:lnTo>
                  <a:pt x="1621441" y="1712500"/>
                </a:lnTo>
                <a:lnTo>
                  <a:pt x="1612106" y="1717167"/>
                </a:lnTo>
                <a:lnTo>
                  <a:pt x="1612106" y="1721834"/>
                </a:lnTo>
                <a:lnTo>
                  <a:pt x="1621441" y="1721834"/>
                </a:lnTo>
                <a:lnTo>
                  <a:pt x="1626108" y="1717167"/>
                </a:lnTo>
                <a:lnTo>
                  <a:pt x="1626108" y="1717167"/>
                </a:lnTo>
                <a:close/>
                <a:moveTo>
                  <a:pt x="1654207" y="1717167"/>
                </a:moveTo>
                <a:lnTo>
                  <a:pt x="1654207" y="1712500"/>
                </a:lnTo>
                <a:lnTo>
                  <a:pt x="1654207" y="1712500"/>
                </a:lnTo>
                <a:lnTo>
                  <a:pt x="1649539" y="1721834"/>
                </a:lnTo>
                <a:lnTo>
                  <a:pt x="1654207" y="1726502"/>
                </a:lnTo>
                <a:lnTo>
                  <a:pt x="1654207" y="1717167"/>
                </a:lnTo>
                <a:close/>
                <a:moveTo>
                  <a:pt x="1672971" y="1717167"/>
                </a:moveTo>
                <a:lnTo>
                  <a:pt x="1668304" y="1712500"/>
                </a:lnTo>
                <a:lnTo>
                  <a:pt x="1663637" y="1721834"/>
                </a:lnTo>
                <a:lnTo>
                  <a:pt x="1668304" y="1721834"/>
                </a:lnTo>
                <a:lnTo>
                  <a:pt x="1672971" y="1717167"/>
                </a:lnTo>
                <a:close/>
                <a:moveTo>
                  <a:pt x="1626108" y="1698403"/>
                </a:moveTo>
                <a:lnTo>
                  <a:pt x="1626108" y="1693736"/>
                </a:lnTo>
                <a:lnTo>
                  <a:pt x="1626108" y="1693736"/>
                </a:lnTo>
                <a:lnTo>
                  <a:pt x="1626108" y="1693736"/>
                </a:lnTo>
                <a:lnTo>
                  <a:pt x="1621441" y="1698403"/>
                </a:lnTo>
                <a:lnTo>
                  <a:pt x="1616774" y="1703070"/>
                </a:lnTo>
                <a:lnTo>
                  <a:pt x="1621441" y="1707737"/>
                </a:lnTo>
                <a:lnTo>
                  <a:pt x="1626108" y="1703070"/>
                </a:lnTo>
                <a:lnTo>
                  <a:pt x="1626108" y="1698403"/>
                </a:lnTo>
                <a:close/>
                <a:moveTo>
                  <a:pt x="1677638" y="1698403"/>
                </a:moveTo>
                <a:lnTo>
                  <a:pt x="1682306" y="1698403"/>
                </a:lnTo>
                <a:lnTo>
                  <a:pt x="1682306" y="1698403"/>
                </a:lnTo>
                <a:lnTo>
                  <a:pt x="1677638" y="1693736"/>
                </a:lnTo>
                <a:lnTo>
                  <a:pt x="1668304" y="1698403"/>
                </a:lnTo>
                <a:lnTo>
                  <a:pt x="1672971" y="1698403"/>
                </a:lnTo>
                <a:lnTo>
                  <a:pt x="1677638" y="1698403"/>
                </a:lnTo>
                <a:close/>
                <a:moveTo>
                  <a:pt x="1537049" y="1670209"/>
                </a:moveTo>
                <a:lnTo>
                  <a:pt x="1532382" y="1665542"/>
                </a:lnTo>
                <a:lnTo>
                  <a:pt x="1537049" y="1670209"/>
                </a:lnTo>
                <a:lnTo>
                  <a:pt x="1537049" y="1674876"/>
                </a:lnTo>
                <a:lnTo>
                  <a:pt x="1532382" y="1679543"/>
                </a:lnTo>
                <a:lnTo>
                  <a:pt x="1532382" y="1688878"/>
                </a:lnTo>
                <a:lnTo>
                  <a:pt x="1537049" y="1688878"/>
                </a:lnTo>
                <a:lnTo>
                  <a:pt x="1537049" y="1684211"/>
                </a:lnTo>
                <a:lnTo>
                  <a:pt x="1541717" y="1679543"/>
                </a:lnTo>
                <a:lnTo>
                  <a:pt x="1537049" y="1670209"/>
                </a:lnTo>
                <a:close/>
                <a:moveTo>
                  <a:pt x="1569815" y="1684306"/>
                </a:moveTo>
                <a:lnTo>
                  <a:pt x="1569815" y="1684306"/>
                </a:lnTo>
                <a:lnTo>
                  <a:pt x="1565148" y="1679639"/>
                </a:lnTo>
                <a:lnTo>
                  <a:pt x="1560481" y="1679639"/>
                </a:lnTo>
                <a:lnTo>
                  <a:pt x="1555814" y="1684306"/>
                </a:lnTo>
                <a:lnTo>
                  <a:pt x="1560481" y="1688973"/>
                </a:lnTo>
                <a:lnTo>
                  <a:pt x="1565148" y="1688973"/>
                </a:lnTo>
                <a:lnTo>
                  <a:pt x="1569815" y="1684306"/>
                </a:lnTo>
                <a:lnTo>
                  <a:pt x="1569815" y="1684306"/>
                </a:lnTo>
                <a:close/>
                <a:moveTo>
                  <a:pt x="1649539" y="1679639"/>
                </a:moveTo>
                <a:lnTo>
                  <a:pt x="1644872" y="1674971"/>
                </a:lnTo>
                <a:lnTo>
                  <a:pt x="1644872" y="1670304"/>
                </a:lnTo>
                <a:lnTo>
                  <a:pt x="1649539" y="1665637"/>
                </a:lnTo>
                <a:lnTo>
                  <a:pt x="1644872" y="1665637"/>
                </a:lnTo>
                <a:lnTo>
                  <a:pt x="1640205" y="1670304"/>
                </a:lnTo>
                <a:lnTo>
                  <a:pt x="1640205" y="1670304"/>
                </a:lnTo>
                <a:lnTo>
                  <a:pt x="1635538" y="1665637"/>
                </a:lnTo>
                <a:lnTo>
                  <a:pt x="1630871" y="1665637"/>
                </a:lnTo>
                <a:lnTo>
                  <a:pt x="1635538" y="1674971"/>
                </a:lnTo>
                <a:lnTo>
                  <a:pt x="1644872" y="1679639"/>
                </a:lnTo>
                <a:lnTo>
                  <a:pt x="1649539" y="1679639"/>
                </a:lnTo>
                <a:lnTo>
                  <a:pt x="1654207" y="1679639"/>
                </a:lnTo>
                <a:lnTo>
                  <a:pt x="1649539" y="1679639"/>
                </a:lnTo>
                <a:close/>
                <a:moveTo>
                  <a:pt x="1579245" y="1674971"/>
                </a:moveTo>
                <a:lnTo>
                  <a:pt x="1569911" y="1670304"/>
                </a:lnTo>
                <a:lnTo>
                  <a:pt x="1565243" y="1670304"/>
                </a:lnTo>
                <a:lnTo>
                  <a:pt x="1565243" y="1670304"/>
                </a:lnTo>
                <a:lnTo>
                  <a:pt x="1569911" y="1674971"/>
                </a:lnTo>
                <a:lnTo>
                  <a:pt x="1574578" y="1674971"/>
                </a:lnTo>
                <a:lnTo>
                  <a:pt x="1579245" y="1674971"/>
                </a:lnTo>
                <a:lnTo>
                  <a:pt x="1579245" y="1674971"/>
                </a:lnTo>
                <a:close/>
                <a:moveTo>
                  <a:pt x="1480852" y="1660874"/>
                </a:moveTo>
                <a:lnTo>
                  <a:pt x="1480852" y="1656207"/>
                </a:lnTo>
                <a:lnTo>
                  <a:pt x="1476185" y="1656207"/>
                </a:lnTo>
                <a:lnTo>
                  <a:pt x="1476185" y="1670304"/>
                </a:lnTo>
                <a:lnTo>
                  <a:pt x="1480852" y="1670304"/>
                </a:lnTo>
                <a:lnTo>
                  <a:pt x="1480852" y="1660874"/>
                </a:lnTo>
                <a:close/>
                <a:moveTo>
                  <a:pt x="1658874" y="1651445"/>
                </a:moveTo>
                <a:lnTo>
                  <a:pt x="1654207" y="1642015"/>
                </a:lnTo>
                <a:lnTo>
                  <a:pt x="1654207" y="1642015"/>
                </a:lnTo>
                <a:lnTo>
                  <a:pt x="1649539" y="1646682"/>
                </a:lnTo>
                <a:lnTo>
                  <a:pt x="1654207" y="1660779"/>
                </a:lnTo>
                <a:lnTo>
                  <a:pt x="1654207" y="1665446"/>
                </a:lnTo>
                <a:lnTo>
                  <a:pt x="1654207" y="1660779"/>
                </a:lnTo>
                <a:lnTo>
                  <a:pt x="1658874" y="1651445"/>
                </a:lnTo>
                <a:close/>
                <a:moveTo>
                  <a:pt x="1747933" y="1651445"/>
                </a:moveTo>
                <a:lnTo>
                  <a:pt x="1752600" y="1632680"/>
                </a:lnTo>
                <a:lnTo>
                  <a:pt x="1757267" y="1604486"/>
                </a:lnTo>
                <a:lnTo>
                  <a:pt x="1761935" y="1590389"/>
                </a:lnTo>
                <a:lnTo>
                  <a:pt x="1761935" y="1585722"/>
                </a:lnTo>
                <a:lnTo>
                  <a:pt x="1761935" y="1585722"/>
                </a:lnTo>
                <a:lnTo>
                  <a:pt x="1752600" y="1599819"/>
                </a:lnTo>
                <a:lnTo>
                  <a:pt x="1747933" y="1613916"/>
                </a:lnTo>
                <a:lnTo>
                  <a:pt x="1743266" y="1618583"/>
                </a:lnTo>
                <a:lnTo>
                  <a:pt x="1743266" y="1623251"/>
                </a:lnTo>
                <a:lnTo>
                  <a:pt x="1738598" y="1632585"/>
                </a:lnTo>
                <a:lnTo>
                  <a:pt x="1738598" y="1646682"/>
                </a:lnTo>
                <a:lnTo>
                  <a:pt x="1743266" y="1656017"/>
                </a:lnTo>
                <a:lnTo>
                  <a:pt x="1747933" y="1656017"/>
                </a:lnTo>
                <a:lnTo>
                  <a:pt x="1747933" y="1651445"/>
                </a:lnTo>
                <a:close/>
                <a:moveTo>
                  <a:pt x="1766697" y="1642110"/>
                </a:moveTo>
                <a:lnTo>
                  <a:pt x="1766697" y="1637443"/>
                </a:lnTo>
                <a:lnTo>
                  <a:pt x="1762030" y="1637443"/>
                </a:lnTo>
                <a:lnTo>
                  <a:pt x="1757363" y="1646873"/>
                </a:lnTo>
                <a:lnTo>
                  <a:pt x="1762030" y="1651540"/>
                </a:lnTo>
                <a:lnTo>
                  <a:pt x="1766697" y="1642110"/>
                </a:lnTo>
                <a:close/>
                <a:moveTo>
                  <a:pt x="1621441" y="1637443"/>
                </a:moveTo>
                <a:lnTo>
                  <a:pt x="1621441" y="1632776"/>
                </a:lnTo>
                <a:lnTo>
                  <a:pt x="1616774" y="1623441"/>
                </a:lnTo>
                <a:lnTo>
                  <a:pt x="1612106" y="1618774"/>
                </a:lnTo>
                <a:lnTo>
                  <a:pt x="1612106" y="1623441"/>
                </a:lnTo>
                <a:lnTo>
                  <a:pt x="1616774" y="1642205"/>
                </a:lnTo>
                <a:lnTo>
                  <a:pt x="1616774" y="1646873"/>
                </a:lnTo>
                <a:lnTo>
                  <a:pt x="1616774" y="1646873"/>
                </a:lnTo>
                <a:lnTo>
                  <a:pt x="1621441" y="1637443"/>
                </a:lnTo>
                <a:close/>
                <a:moveTo>
                  <a:pt x="1640110" y="1632680"/>
                </a:moveTo>
                <a:lnTo>
                  <a:pt x="1640110" y="1632680"/>
                </a:lnTo>
                <a:lnTo>
                  <a:pt x="1640110" y="1637348"/>
                </a:lnTo>
                <a:lnTo>
                  <a:pt x="1640110" y="1642015"/>
                </a:lnTo>
                <a:lnTo>
                  <a:pt x="1640110" y="1642015"/>
                </a:lnTo>
                <a:lnTo>
                  <a:pt x="1640110" y="1632680"/>
                </a:lnTo>
                <a:close/>
                <a:moveTo>
                  <a:pt x="1686973" y="1637443"/>
                </a:moveTo>
                <a:lnTo>
                  <a:pt x="1682306" y="1632776"/>
                </a:lnTo>
                <a:lnTo>
                  <a:pt x="1677638" y="1632776"/>
                </a:lnTo>
                <a:lnTo>
                  <a:pt x="1672971" y="1632776"/>
                </a:lnTo>
                <a:lnTo>
                  <a:pt x="1668304" y="1637443"/>
                </a:lnTo>
                <a:lnTo>
                  <a:pt x="1677638" y="1637443"/>
                </a:lnTo>
                <a:lnTo>
                  <a:pt x="1686973" y="1637443"/>
                </a:lnTo>
                <a:close/>
                <a:moveTo>
                  <a:pt x="1654207" y="1628013"/>
                </a:moveTo>
                <a:lnTo>
                  <a:pt x="1658874" y="1613916"/>
                </a:lnTo>
                <a:lnTo>
                  <a:pt x="1658874" y="1604582"/>
                </a:lnTo>
                <a:lnTo>
                  <a:pt x="1663541" y="1595247"/>
                </a:lnTo>
                <a:lnTo>
                  <a:pt x="1668209" y="1595247"/>
                </a:lnTo>
                <a:lnTo>
                  <a:pt x="1672876" y="1590580"/>
                </a:lnTo>
                <a:lnTo>
                  <a:pt x="1668209" y="1590580"/>
                </a:lnTo>
                <a:lnTo>
                  <a:pt x="1663541" y="1590580"/>
                </a:lnTo>
                <a:lnTo>
                  <a:pt x="1654207" y="1599914"/>
                </a:lnTo>
                <a:lnTo>
                  <a:pt x="1654207" y="1604582"/>
                </a:lnTo>
                <a:lnTo>
                  <a:pt x="1649539" y="1613916"/>
                </a:lnTo>
                <a:lnTo>
                  <a:pt x="1640205" y="1618583"/>
                </a:lnTo>
                <a:lnTo>
                  <a:pt x="1630871" y="1623251"/>
                </a:lnTo>
                <a:lnTo>
                  <a:pt x="1640205" y="1623251"/>
                </a:lnTo>
                <a:lnTo>
                  <a:pt x="1649539" y="1623251"/>
                </a:lnTo>
                <a:lnTo>
                  <a:pt x="1654207" y="1623251"/>
                </a:lnTo>
                <a:lnTo>
                  <a:pt x="1654207" y="1632585"/>
                </a:lnTo>
                <a:lnTo>
                  <a:pt x="1654207" y="1632585"/>
                </a:lnTo>
                <a:lnTo>
                  <a:pt x="1654207" y="1632585"/>
                </a:lnTo>
                <a:lnTo>
                  <a:pt x="1654207" y="1628013"/>
                </a:lnTo>
                <a:close/>
                <a:moveTo>
                  <a:pt x="1771364" y="1618679"/>
                </a:moveTo>
                <a:lnTo>
                  <a:pt x="1766697" y="1614011"/>
                </a:lnTo>
                <a:lnTo>
                  <a:pt x="1762030" y="1618679"/>
                </a:lnTo>
                <a:lnTo>
                  <a:pt x="1766697" y="1623346"/>
                </a:lnTo>
                <a:lnTo>
                  <a:pt x="1771364" y="1618679"/>
                </a:lnTo>
                <a:close/>
                <a:moveTo>
                  <a:pt x="1560481" y="1604582"/>
                </a:moveTo>
                <a:lnTo>
                  <a:pt x="1560481" y="1604582"/>
                </a:lnTo>
                <a:lnTo>
                  <a:pt x="1555814" y="1609249"/>
                </a:lnTo>
                <a:lnTo>
                  <a:pt x="1555814" y="1618679"/>
                </a:lnTo>
                <a:lnTo>
                  <a:pt x="1560481" y="1618679"/>
                </a:lnTo>
                <a:lnTo>
                  <a:pt x="1560481" y="1604582"/>
                </a:lnTo>
                <a:close/>
                <a:moveTo>
                  <a:pt x="1626108" y="1618679"/>
                </a:moveTo>
                <a:lnTo>
                  <a:pt x="1626108" y="1614011"/>
                </a:lnTo>
                <a:lnTo>
                  <a:pt x="1621441" y="1614011"/>
                </a:lnTo>
                <a:lnTo>
                  <a:pt x="1616774" y="1618679"/>
                </a:lnTo>
                <a:lnTo>
                  <a:pt x="1621441" y="1618679"/>
                </a:lnTo>
                <a:lnTo>
                  <a:pt x="1626108" y="1618679"/>
                </a:lnTo>
                <a:close/>
                <a:moveTo>
                  <a:pt x="1579245" y="1609249"/>
                </a:moveTo>
                <a:lnTo>
                  <a:pt x="1579245" y="1604582"/>
                </a:lnTo>
                <a:lnTo>
                  <a:pt x="1574578" y="1604582"/>
                </a:lnTo>
                <a:lnTo>
                  <a:pt x="1574578" y="1609249"/>
                </a:lnTo>
                <a:lnTo>
                  <a:pt x="1579245" y="1613916"/>
                </a:lnTo>
                <a:lnTo>
                  <a:pt x="1579245" y="1609249"/>
                </a:lnTo>
                <a:close/>
                <a:moveTo>
                  <a:pt x="1682306" y="1609249"/>
                </a:moveTo>
                <a:lnTo>
                  <a:pt x="1677638" y="1604582"/>
                </a:lnTo>
                <a:lnTo>
                  <a:pt x="1677638" y="1604582"/>
                </a:lnTo>
                <a:lnTo>
                  <a:pt x="1672971" y="1609249"/>
                </a:lnTo>
                <a:lnTo>
                  <a:pt x="1677638" y="1613916"/>
                </a:lnTo>
                <a:lnTo>
                  <a:pt x="1682306" y="1609249"/>
                </a:lnTo>
                <a:close/>
                <a:moveTo>
                  <a:pt x="1644872" y="1604582"/>
                </a:moveTo>
                <a:lnTo>
                  <a:pt x="1640205" y="1599914"/>
                </a:lnTo>
                <a:lnTo>
                  <a:pt x="1644872" y="1595247"/>
                </a:lnTo>
                <a:lnTo>
                  <a:pt x="1644872" y="1595247"/>
                </a:lnTo>
                <a:lnTo>
                  <a:pt x="1640205" y="1590580"/>
                </a:lnTo>
                <a:lnTo>
                  <a:pt x="1635538" y="1585913"/>
                </a:lnTo>
                <a:lnTo>
                  <a:pt x="1635538" y="1581245"/>
                </a:lnTo>
                <a:lnTo>
                  <a:pt x="1635538" y="1571911"/>
                </a:lnTo>
                <a:lnTo>
                  <a:pt x="1640205" y="1557814"/>
                </a:lnTo>
                <a:lnTo>
                  <a:pt x="1644872" y="1548479"/>
                </a:lnTo>
                <a:lnTo>
                  <a:pt x="1649539" y="1548479"/>
                </a:lnTo>
                <a:lnTo>
                  <a:pt x="1649539" y="1557814"/>
                </a:lnTo>
                <a:lnTo>
                  <a:pt x="1654207" y="1567148"/>
                </a:lnTo>
                <a:lnTo>
                  <a:pt x="1654207" y="1571816"/>
                </a:lnTo>
                <a:lnTo>
                  <a:pt x="1658874" y="1567148"/>
                </a:lnTo>
                <a:lnTo>
                  <a:pt x="1658874" y="1557814"/>
                </a:lnTo>
                <a:lnTo>
                  <a:pt x="1658874" y="1548479"/>
                </a:lnTo>
                <a:lnTo>
                  <a:pt x="1654207" y="1548479"/>
                </a:lnTo>
                <a:lnTo>
                  <a:pt x="1663541" y="1543812"/>
                </a:lnTo>
                <a:lnTo>
                  <a:pt x="1672876" y="1548479"/>
                </a:lnTo>
                <a:lnTo>
                  <a:pt x="1672876" y="1553147"/>
                </a:lnTo>
                <a:lnTo>
                  <a:pt x="1672876" y="1557814"/>
                </a:lnTo>
                <a:lnTo>
                  <a:pt x="1677543" y="1557814"/>
                </a:lnTo>
                <a:lnTo>
                  <a:pt x="1682210" y="1548479"/>
                </a:lnTo>
                <a:lnTo>
                  <a:pt x="1682210" y="1539050"/>
                </a:lnTo>
                <a:lnTo>
                  <a:pt x="1686878" y="1529715"/>
                </a:lnTo>
                <a:lnTo>
                  <a:pt x="1682210" y="1525048"/>
                </a:lnTo>
                <a:lnTo>
                  <a:pt x="1672876" y="1529715"/>
                </a:lnTo>
                <a:lnTo>
                  <a:pt x="1668209" y="1534382"/>
                </a:lnTo>
                <a:lnTo>
                  <a:pt x="1668209" y="1539050"/>
                </a:lnTo>
                <a:lnTo>
                  <a:pt x="1668209" y="1534382"/>
                </a:lnTo>
                <a:lnTo>
                  <a:pt x="1668209" y="1529715"/>
                </a:lnTo>
                <a:lnTo>
                  <a:pt x="1663541" y="1529715"/>
                </a:lnTo>
                <a:lnTo>
                  <a:pt x="1658874" y="1534382"/>
                </a:lnTo>
                <a:lnTo>
                  <a:pt x="1654207" y="1534382"/>
                </a:lnTo>
                <a:lnTo>
                  <a:pt x="1644872" y="1539050"/>
                </a:lnTo>
                <a:lnTo>
                  <a:pt x="1626108" y="1543717"/>
                </a:lnTo>
                <a:lnTo>
                  <a:pt x="1616774" y="1553147"/>
                </a:lnTo>
                <a:lnTo>
                  <a:pt x="1607439" y="1562481"/>
                </a:lnTo>
                <a:lnTo>
                  <a:pt x="1607439" y="1562481"/>
                </a:lnTo>
                <a:lnTo>
                  <a:pt x="1602772" y="1557814"/>
                </a:lnTo>
                <a:lnTo>
                  <a:pt x="1598105" y="1562481"/>
                </a:lnTo>
                <a:lnTo>
                  <a:pt x="1593437" y="1567148"/>
                </a:lnTo>
                <a:lnTo>
                  <a:pt x="1593437" y="1571816"/>
                </a:lnTo>
                <a:lnTo>
                  <a:pt x="1593437" y="1576483"/>
                </a:lnTo>
                <a:lnTo>
                  <a:pt x="1588770" y="1576483"/>
                </a:lnTo>
                <a:lnTo>
                  <a:pt x="1584103" y="1571816"/>
                </a:lnTo>
                <a:lnTo>
                  <a:pt x="1579436" y="1567148"/>
                </a:lnTo>
                <a:lnTo>
                  <a:pt x="1565339" y="1571816"/>
                </a:lnTo>
                <a:lnTo>
                  <a:pt x="1551242" y="1581150"/>
                </a:lnTo>
                <a:lnTo>
                  <a:pt x="1541907" y="1595247"/>
                </a:lnTo>
                <a:lnTo>
                  <a:pt x="1546574" y="1590580"/>
                </a:lnTo>
                <a:lnTo>
                  <a:pt x="1551242" y="1585913"/>
                </a:lnTo>
                <a:lnTo>
                  <a:pt x="1565339" y="1576483"/>
                </a:lnTo>
                <a:lnTo>
                  <a:pt x="1560671" y="1585913"/>
                </a:lnTo>
                <a:lnTo>
                  <a:pt x="1560671" y="1595247"/>
                </a:lnTo>
                <a:lnTo>
                  <a:pt x="1565339" y="1595247"/>
                </a:lnTo>
                <a:lnTo>
                  <a:pt x="1565339" y="1590580"/>
                </a:lnTo>
                <a:lnTo>
                  <a:pt x="1570006" y="1585913"/>
                </a:lnTo>
                <a:lnTo>
                  <a:pt x="1570006" y="1581245"/>
                </a:lnTo>
                <a:lnTo>
                  <a:pt x="1574673" y="1581245"/>
                </a:lnTo>
                <a:lnTo>
                  <a:pt x="1579340" y="1585913"/>
                </a:lnTo>
                <a:lnTo>
                  <a:pt x="1579340" y="1590580"/>
                </a:lnTo>
                <a:lnTo>
                  <a:pt x="1579340" y="1595247"/>
                </a:lnTo>
                <a:lnTo>
                  <a:pt x="1588675" y="1590580"/>
                </a:lnTo>
                <a:lnTo>
                  <a:pt x="1588675" y="1590580"/>
                </a:lnTo>
                <a:lnTo>
                  <a:pt x="1588675" y="1590580"/>
                </a:lnTo>
                <a:lnTo>
                  <a:pt x="1593342" y="1599914"/>
                </a:lnTo>
                <a:lnTo>
                  <a:pt x="1598009" y="1599914"/>
                </a:lnTo>
                <a:lnTo>
                  <a:pt x="1602677" y="1595247"/>
                </a:lnTo>
                <a:lnTo>
                  <a:pt x="1607344" y="1585913"/>
                </a:lnTo>
                <a:lnTo>
                  <a:pt x="1607344" y="1576483"/>
                </a:lnTo>
                <a:lnTo>
                  <a:pt x="1607344" y="1571816"/>
                </a:lnTo>
                <a:lnTo>
                  <a:pt x="1612011" y="1576483"/>
                </a:lnTo>
                <a:lnTo>
                  <a:pt x="1612011" y="1585913"/>
                </a:lnTo>
                <a:lnTo>
                  <a:pt x="1616678" y="1600010"/>
                </a:lnTo>
                <a:lnTo>
                  <a:pt x="1626013" y="1604677"/>
                </a:lnTo>
                <a:lnTo>
                  <a:pt x="1635347" y="1604677"/>
                </a:lnTo>
                <a:lnTo>
                  <a:pt x="1640014" y="1609344"/>
                </a:lnTo>
                <a:lnTo>
                  <a:pt x="1649349" y="1609344"/>
                </a:lnTo>
                <a:lnTo>
                  <a:pt x="1644872" y="1604582"/>
                </a:lnTo>
                <a:close/>
                <a:moveTo>
                  <a:pt x="1686973" y="1590485"/>
                </a:moveTo>
                <a:lnTo>
                  <a:pt x="1686973" y="1585817"/>
                </a:lnTo>
                <a:lnTo>
                  <a:pt x="1682306" y="1585817"/>
                </a:lnTo>
                <a:lnTo>
                  <a:pt x="1682306" y="1590485"/>
                </a:lnTo>
                <a:lnTo>
                  <a:pt x="1682306" y="1595152"/>
                </a:lnTo>
                <a:lnTo>
                  <a:pt x="1686973" y="1590485"/>
                </a:lnTo>
                <a:close/>
                <a:moveTo>
                  <a:pt x="1719834" y="1590485"/>
                </a:moveTo>
                <a:lnTo>
                  <a:pt x="1715167" y="1585817"/>
                </a:lnTo>
                <a:lnTo>
                  <a:pt x="1710500" y="1590485"/>
                </a:lnTo>
                <a:lnTo>
                  <a:pt x="1715167" y="1595152"/>
                </a:lnTo>
                <a:lnTo>
                  <a:pt x="1719834" y="1590485"/>
                </a:lnTo>
                <a:close/>
                <a:moveTo>
                  <a:pt x="1255871" y="1585817"/>
                </a:moveTo>
                <a:lnTo>
                  <a:pt x="1251204" y="1581150"/>
                </a:lnTo>
                <a:lnTo>
                  <a:pt x="1246537" y="1585817"/>
                </a:lnTo>
                <a:lnTo>
                  <a:pt x="1251204" y="1590485"/>
                </a:lnTo>
                <a:lnTo>
                  <a:pt x="1255871" y="1585817"/>
                </a:lnTo>
                <a:close/>
                <a:moveTo>
                  <a:pt x="1977581" y="1585817"/>
                </a:moveTo>
                <a:lnTo>
                  <a:pt x="1977581" y="1581150"/>
                </a:lnTo>
                <a:lnTo>
                  <a:pt x="1968246" y="1576483"/>
                </a:lnTo>
                <a:lnTo>
                  <a:pt x="1958912" y="1571816"/>
                </a:lnTo>
                <a:lnTo>
                  <a:pt x="1954244" y="1576483"/>
                </a:lnTo>
                <a:lnTo>
                  <a:pt x="1949577" y="1571816"/>
                </a:lnTo>
                <a:lnTo>
                  <a:pt x="1944910" y="1567148"/>
                </a:lnTo>
                <a:lnTo>
                  <a:pt x="1930813" y="1557814"/>
                </a:lnTo>
                <a:lnTo>
                  <a:pt x="1926146" y="1557814"/>
                </a:lnTo>
                <a:lnTo>
                  <a:pt x="1930813" y="1567148"/>
                </a:lnTo>
                <a:lnTo>
                  <a:pt x="1940147" y="1576483"/>
                </a:lnTo>
                <a:lnTo>
                  <a:pt x="1949482" y="1581150"/>
                </a:lnTo>
                <a:lnTo>
                  <a:pt x="1963579" y="1590580"/>
                </a:lnTo>
                <a:lnTo>
                  <a:pt x="1972913" y="1590580"/>
                </a:lnTo>
                <a:lnTo>
                  <a:pt x="1977581" y="1590580"/>
                </a:lnTo>
                <a:lnTo>
                  <a:pt x="1977581" y="1585817"/>
                </a:lnTo>
                <a:close/>
                <a:moveTo>
                  <a:pt x="1658874" y="1581055"/>
                </a:moveTo>
                <a:lnTo>
                  <a:pt x="1649539" y="1576388"/>
                </a:lnTo>
                <a:lnTo>
                  <a:pt x="1644872" y="1576388"/>
                </a:lnTo>
                <a:lnTo>
                  <a:pt x="1644872" y="1581055"/>
                </a:lnTo>
                <a:lnTo>
                  <a:pt x="1644872" y="1585722"/>
                </a:lnTo>
                <a:lnTo>
                  <a:pt x="1654207" y="1585722"/>
                </a:lnTo>
                <a:lnTo>
                  <a:pt x="1658874" y="1585722"/>
                </a:lnTo>
                <a:lnTo>
                  <a:pt x="1658874" y="1581055"/>
                </a:lnTo>
                <a:close/>
                <a:moveTo>
                  <a:pt x="1677638" y="1576388"/>
                </a:moveTo>
                <a:lnTo>
                  <a:pt x="1677638" y="1571720"/>
                </a:lnTo>
                <a:lnTo>
                  <a:pt x="1677638" y="1567053"/>
                </a:lnTo>
                <a:lnTo>
                  <a:pt x="1672971" y="1562386"/>
                </a:lnTo>
                <a:lnTo>
                  <a:pt x="1668304" y="1567053"/>
                </a:lnTo>
                <a:lnTo>
                  <a:pt x="1668304" y="1571720"/>
                </a:lnTo>
                <a:lnTo>
                  <a:pt x="1668304" y="1576388"/>
                </a:lnTo>
                <a:lnTo>
                  <a:pt x="1677638" y="1581055"/>
                </a:lnTo>
                <a:lnTo>
                  <a:pt x="1677638" y="1576388"/>
                </a:lnTo>
                <a:close/>
                <a:moveTo>
                  <a:pt x="1729168" y="1576388"/>
                </a:moveTo>
                <a:lnTo>
                  <a:pt x="1733836" y="1571720"/>
                </a:lnTo>
                <a:lnTo>
                  <a:pt x="1729168" y="1571720"/>
                </a:lnTo>
                <a:lnTo>
                  <a:pt x="1724501" y="1576388"/>
                </a:lnTo>
                <a:lnTo>
                  <a:pt x="1724501" y="1581055"/>
                </a:lnTo>
                <a:lnTo>
                  <a:pt x="1729168" y="1576388"/>
                </a:lnTo>
                <a:close/>
                <a:moveTo>
                  <a:pt x="1780699" y="1571720"/>
                </a:moveTo>
                <a:lnTo>
                  <a:pt x="1780699" y="1567053"/>
                </a:lnTo>
                <a:lnTo>
                  <a:pt x="1780699" y="1562386"/>
                </a:lnTo>
                <a:lnTo>
                  <a:pt x="1776032" y="1567053"/>
                </a:lnTo>
                <a:lnTo>
                  <a:pt x="1776032" y="1571720"/>
                </a:lnTo>
                <a:lnTo>
                  <a:pt x="1776032" y="1576388"/>
                </a:lnTo>
                <a:lnTo>
                  <a:pt x="1776032" y="1576388"/>
                </a:lnTo>
                <a:lnTo>
                  <a:pt x="1780699" y="1576388"/>
                </a:lnTo>
                <a:lnTo>
                  <a:pt x="1780699" y="1571720"/>
                </a:lnTo>
                <a:close/>
                <a:moveTo>
                  <a:pt x="2066544" y="1557623"/>
                </a:moveTo>
                <a:lnTo>
                  <a:pt x="2080641" y="1538859"/>
                </a:lnTo>
                <a:lnTo>
                  <a:pt x="2085308" y="1534192"/>
                </a:lnTo>
                <a:lnTo>
                  <a:pt x="2080641" y="1534192"/>
                </a:lnTo>
                <a:lnTo>
                  <a:pt x="2071307" y="1538859"/>
                </a:lnTo>
                <a:lnTo>
                  <a:pt x="2052542" y="1552956"/>
                </a:lnTo>
                <a:lnTo>
                  <a:pt x="2038445" y="1567053"/>
                </a:lnTo>
                <a:lnTo>
                  <a:pt x="2043113" y="1571720"/>
                </a:lnTo>
                <a:lnTo>
                  <a:pt x="2052447" y="1567053"/>
                </a:lnTo>
                <a:lnTo>
                  <a:pt x="2066544" y="1557623"/>
                </a:lnTo>
                <a:close/>
                <a:moveTo>
                  <a:pt x="1701070" y="1562291"/>
                </a:moveTo>
                <a:lnTo>
                  <a:pt x="1705737" y="1566958"/>
                </a:lnTo>
                <a:lnTo>
                  <a:pt x="1705737" y="1562291"/>
                </a:lnTo>
                <a:lnTo>
                  <a:pt x="1701070" y="1557623"/>
                </a:lnTo>
                <a:lnTo>
                  <a:pt x="1696403" y="1557623"/>
                </a:lnTo>
                <a:lnTo>
                  <a:pt x="1691735" y="1557623"/>
                </a:lnTo>
                <a:lnTo>
                  <a:pt x="1687068" y="1562291"/>
                </a:lnTo>
                <a:lnTo>
                  <a:pt x="1687068" y="1566958"/>
                </a:lnTo>
                <a:lnTo>
                  <a:pt x="1691735" y="1562291"/>
                </a:lnTo>
                <a:lnTo>
                  <a:pt x="1696403" y="1557623"/>
                </a:lnTo>
                <a:lnTo>
                  <a:pt x="1701070" y="1562291"/>
                </a:lnTo>
                <a:close/>
                <a:moveTo>
                  <a:pt x="1996250" y="1557623"/>
                </a:moveTo>
                <a:lnTo>
                  <a:pt x="2000917" y="1552956"/>
                </a:lnTo>
                <a:lnTo>
                  <a:pt x="2019681" y="1557623"/>
                </a:lnTo>
                <a:lnTo>
                  <a:pt x="2033778" y="1557623"/>
                </a:lnTo>
                <a:lnTo>
                  <a:pt x="2043113" y="1552956"/>
                </a:lnTo>
                <a:lnTo>
                  <a:pt x="2047780" y="1548289"/>
                </a:lnTo>
                <a:lnTo>
                  <a:pt x="2057114" y="1534192"/>
                </a:lnTo>
                <a:lnTo>
                  <a:pt x="2061782" y="1515428"/>
                </a:lnTo>
                <a:lnTo>
                  <a:pt x="2061782" y="1510760"/>
                </a:lnTo>
                <a:lnTo>
                  <a:pt x="2052447" y="1506093"/>
                </a:lnTo>
                <a:lnTo>
                  <a:pt x="2043113" y="1510760"/>
                </a:lnTo>
                <a:lnTo>
                  <a:pt x="2033778" y="1515428"/>
                </a:lnTo>
                <a:lnTo>
                  <a:pt x="2015014" y="1515428"/>
                </a:lnTo>
                <a:lnTo>
                  <a:pt x="2000917" y="1510760"/>
                </a:lnTo>
                <a:lnTo>
                  <a:pt x="1991582" y="1510760"/>
                </a:lnTo>
                <a:lnTo>
                  <a:pt x="1991582" y="1506093"/>
                </a:lnTo>
                <a:lnTo>
                  <a:pt x="1986915" y="1510760"/>
                </a:lnTo>
                <a:lnTo>
                  <a:pt x="1972818" y="1515428"/>
                </a:lnTo>
                <a:lnTo>
                  <a:pt x="1954054" y="1515428"/>
                </a:lnTo>
                <a:lnTo>
                  <a:pt x="1939957" y="1520095"/>
                </a:lnTo>
                <a:lnTo>
                  <a:pt x="1935289" y="1524762"/>
                </a:lnTo>
                <a:lnTo>
                  <a:pt x="1939957" y="1529429"/>
                </a:lnTo>
                <a:lnTo>
                  <a:pt x="1939957" y="1529429"/>
                </a:lnTo>
                <a:lnTo>
                  <a:pt x="1930622" y="1529429"/>
                </a:lnTo>
                <a:lnTo>
                  <a:pt x="1921288" y="1524762"/>
                </a:lnTo>
                <a:lnTo>
                  <a:pt x="1911953" y="1520095"/>
                </a:lnTo>
                <a:lnTo>
                  <a:pt x="1902619" y="1520095"/>
                </a:lnTo>
                <a:lnTo>
                  <a:pt x="1902619" y="1520095"/>
                </a:lnTo>
                <a:lnTo>
                  <a:pt x="1902619" y="1515428"/>
                </a:lnTo>
                <a:lnTo>
                  <a:pt x="1897952" y="1505998"/>
                </a:lnTo>
                <a:lnTo>
                  <a:pt x="1879187" y="1487234"/>
                </a:lnTo>
                <a:lnTo>
                  <a:pt x="1860423" y="1468469"/>
                </a:lnTo>
                <a:lnTo>
                  <a:pt x="1846421" y="1463802"/>
                </a:lnTo>
                <a:lnTo>
                  <a:pt x="1841754" y="1459135"/>
                </a:lnTo>
                <a:lnTo>
                  <a:pt x="1837087" y="1454468"/>
                </a:lnTo>
                <a:lnTo>
                  <a:pt x="1832420" y="1449800"/>
                </a:lnTo>
                <a:lnTo>
                  <a:pt x="1827752" y="1454468"/>
                </a:lnTo>
                <a:lnTo>
                  <a:pt x="1827752" y="1454468"/>
                </a:lnTo>
                <a:lnTo>
                  <a:pt x="1827752" y="1454468"/>
                </a:lnTo>
                <a:lnTo>
                  <a:pt x="1832420" y="1454468"/>
                </a:lnTo>
                <a:lnTo>
                  <a:pt x="1837087" y="1459135"/>
                </a:lnTo>
                <a:lnTo>
                  <a:pt x="1837087" y="1463802"/>
                </a:lnTo>
                <a:lnTo>
                  <a:pt x="1832420" y="1468469"/>
                </a:lnTo>
                <a:lnTo>
                  <a:pt x="1832420" y="1468469"/>
                </a:lnTo>
                <a:lnTo>
                  <a:pt x="1837087" y="1473137"/>
                </a:lnTo>
                <a:lnTo>
                  <a:pt x="1837087" y="1473137"/>
                </a:lnTo>
                <a:lnTo>
                  <a:pt x="1837087" y="1477804"/>
                </a:lnTo>
                <a:lnTo>
                  <a:pt x="1827752" y="1477804"/>
                </a:lnTo>
                <a:lnTo>
                  <a:pt x="1818323" y="1482471"/>
                </a:lnTo>
                <a:lnTo>
                  <a:pt x="1818323" y="1482471"/>
                </a:lnTo>
                <a:lnTo>
                  <a:pt x="1822990" y="1491806"/>
                </a:lnTo>
                <a:lnTo>
                  <a:pt x="1837087" y="1505903"/>
                </a:lnTo>
                <a:lnTo>
                  <a:pt x="1846421" y="1505903"/>
                </a:lnTo>
                <a:lnTo>
                  <a:pt x="1846421" y="1501235"/>
                </a:lnTo>
                <a:lnTo>
                  <a:pt x="1851089" y="1496568"/>
                </a:lnTo>
                <a:lnTo>
                  <a:pt x="1860423" y="1491901"/>
                </a:lnTo>
                <a:lnTo>
                  <a:pt x="1865090" y="1487234"/>
                </a:lnTo>
                <a:lnTo>
                  <a:pt x="1865090" y="1487234"/>
                </a:lnTo>
                <a:lnTo>
                  <a:pt x="1869758" y="1501331"/>
                </a:lnTo>
                <a:lnTo>
                  <a:pt x="1879092" y="1515428"/>
                </a:lnTo>
                <a:lnTo>
                  <a:pt x="1897856" y="1529525"/>
                </a:lnTo>
                <a:lnTo>
                  <a:pt x="1907191" y="1538859"/>
                </a:lnTo>
                <a:lnTo>
                  <a:pt x="1916525" y="1538859"/>
                </a:lnTo>
                <a:lnTo>
                  <a:pt x="1921193" y="1543526"/>
                </a:lnTo>
                <a:lnTo>
                  <a:pt x="1935289" y="1543526"/>
                </a:lnTo>
                <a:lnTo>
                  <a:pt x="1944624" y="1543526"/>
                </a:lnTo>
                <a:lnTo>
                  <a:pt x="1953959" y="1548193"/>
                </a:lnTo>
                <a:lnTo>
                  <a:pt x="1958626" y="1552861"/>
                </a:lnTo>
                <a:lnTo>
                  <a:pt x="1982057" y="1562195"/>
                </a:lnTo>
                <a:lnTo>
                  <a:pt x="1991392" y="1562195"/>
                </a:lnTo>
                <a:lnTo>
                  <a:pt x="1996250" y="1557623"/>
                </a:lnTo>
                <a:close/>
                <a:moveTo>
                  <a:pt x="1836992" y="1487234"/>
                </a:moveTo>
                <a:lnTo>
                  <a:pt x="1841659" y="1477804"/>
                </a:lnTo>
                <a:lnTo>
                  <a:pt x="1841659" y="1473137"/>
                </a:lnTo>
                <a:lnTo>
                  <a:pt x="1841659" y="1468469"/>
                </a:lnTo>
                <a:lnTo>
                  <a:pt x="1850993" y="1482566"/>
                </a:lnTo>
                <a:lnTo>
                  <a:pt x="1836992" y="1496663"/>
                </a:lnTo>
                <a:lnTo>
                  <a:pt x="1832324" y="1501331"/>
                </a:lnTo>
                <a:lnTo>
                  <a:pt x="1832324" y="1496663"/>
                </a:lnTo>
                <a:lnTo>
                  <a:pt x="1836992" y="1487234"/>
                </a:lnTo>
                <a:close/>
                <a:moveTo>
                  <a:pt x="1551146" y="1543526"/>
                </a:moveTo>
                <a:lnTo>
                  <a:pt x="1551146" y="1534192"/>
                </a:lnTo>
                <a:lnTo>
                  <a:pt x="1555814" y="1534192"/>
                </a:lnTo>
                <a:lnTo>
                  <a:pt x="1565148" y="1529525"/>
                </a:lnTo>
                <a:lnTo>
                  <a:pt x="1565148" y="1524857"/>
                </a:lnTo>
                <a:lnTo>
                  <a:pt x="1560481" y="1524857"/>
                </a:lnTo>
                <a:lnTo>
                  <a:pt x="1546384" y="1534192"/>
                </a:lnTo>
                <a:lnTo>
                  <a:pt x="1537049" y="1543526"/>
                </a:lnTo>
                <a:lnTo>
                  <a:pt x="1546384" y="1548193"/>
                </a:lnTo>
                <a:lnTo>
                  <a:pt x="1551051" y="1548193"/>
                </a:lnTo>
                <a:lnTo>
                  <a:pt x="1551051" y="1543526"/>
                </a:lnTo>
                <a:close/>
                <a:moveTo>
                  <a:pt x="1588580" y="1543526"/>
                </a:moveTo>
                <a:lnTo>
                  <a:pt x="1583912" y="1529429"/>
                </a:lnTo>
                <a:lnTo>
                  <a:pt x="1583912" y="1524762"/>
                </a:lnTo>
                <a:lnTo>
                  <a:pt x="1583912" y="1524762"/>
                </a:lnTo>
                <a:lnTo>
                  <a:pt x="1579245" y="1529429"/>
                </a:lnTo>
                <a:lnTo>
                  <a:pt x="1574578" y="1538764"/>
                </a:lnTo>
                <a:lnTo>
                  <a:pt x="1574578" y="1548193"/>
                </a:lnTo>
                <a:lnTo>
                  <a:pt x="1583912" y="1548193"/>
                </a:lnTo>
                <a:lnTo>
                  <a:pt x="1588580" y="1548193"/>
                </a:lnTo>
                <a:lnTo>
                  <a:pt x="1588580" y="1543526"/>
                </a:lnTo>
                <a:close/>
                <a:moveTo>
                  <a:pt x="1705737" y="1520095"/>
                </a:moveTo>
                <a:lnTo>
                  <a:pt x="1705737" y="1515428"/>
                </a:lnTo>
                <a:lnTo>
                  <a:pt x="1696403" y="1515428"/>
                </a:lnTo>
                <a:lnTo>
                  <a:pt x="1691735" y="1515428"/>
                </a:lnTo>
                <a:lnTo>
                  <a:pt x="1691735" y="1524762"/>
                </a:lnTo>
                <a:lnTo>
                  <a:pt x="1691735" y="1534097"/>
                </a:lnTo>
                <a:lnTo>
                  <a:pt x="1687068" y="1543431"/>
                </a:lnTo>
                <a:lnTo>
                  <a:pt x="1687068" y="1548098"/>
                </a:lnTo>
                <a:lnTo>
                  <a:pt x="1696403" y="1538668"/>
                </a:lnTo>
                <a:lnTo>
                  <a:pt x="1701070" y="1529334"/>
                </a:lnTo>
                <a:lnTo>
                  <a:pt x="1705737" y="1520095"/>
                </a:lnTo>
                <a:close/>
                <a:moveTo>
                  <a:pt x="1602677" y="1510760"/>
                </a:moveTo>
                <a:lnTo>
                  <a:pt x="1598009" y="1506093"/>
                </a:lnTo>
                <a:lnTo>
                  <a:pt x="1593342" y="1510760"/>
                </a:lnTo>
                <a:lnTo>
                  <a:pt x="1602677" y="1515428"/>
                </a:lnTo>
                <a:lnTo>
                  <a:pt x="1602677" y="1510760"/>
                </a:lnTo>
                <a:close/>
                <a:moveTo>
                  <a:pt x="1658874" y="1496663"/>
                </a:moveTo>
                <a:lnTo>
                  <a:pt x="1658874" y="1491996"/>
                </a:lnTo>
                <a:lnTo>
                  <a:pt x="1658874" y="1487329"/>
                </a:lnTo>
                <a:lnTo>
                  <a:pt x="1654207" y="1496663"/>
                </a:lnTo>
                <a:lnTo>
                  <a:pt x="1658874" y="1510760"/>
                </a:lnTo>
                <a:lnTo>
                  <a:pt x="1658874" y="1510760"/>
                </a:lnTo>
                <a:lnTo>
                  <a:pt x="1658874" y="1496663"/>
                </a:lnTo>
                <a:close/>
                <a:moveTo>
                  <a:pt x="2108740" y="1501331"/>
                </a:moveTo>
                <a:lnTo>
                  <a:pt x="2132171" y="1491996"/>
                </a:lnTo>
                <a:lnTo>
                  <a:pt x="2146173" y="1482662"/>
                </a:lnTo>
                <a:lnTo>
                  <a:pt x="2160270" y="1473232"/>
                </a:lnTo>
                <a:lnTo>
                  <a:pt x="2164937" y="1473232"/>
                </a:lnTo>
                <a:lnTo>
                  <a:pt x="2169605" y="1468564"/>
                </a:lnTo>
                <a:lnTo>
                  <a:pt x="2178939" y="1463897"/>
                </a:lnTo>
                <a:lnTo>
                  <a:pt x="2183606" y="1454563"/>
                </a:lnTo>
                <a:lnTo>
                  <a:pt x="2178939" y="1440466"/>
                </a:lnTo>
                <a:lnTo>
                  <a:pt x="2164842" y="1421702"/>
                </a:lnTo>
                <a:lnTo>
                  <a:pt x="2155508" y="1412272"/>
                </a:lnTo>
                <a:lnTo>
                  <a:pt x="2150840" y="1402937"/>
                </a:lnTo>
                <a:lnTo>
                  <a:pt x="2136743" y="1402937"/>
                </a:lnTo>
                <a:lnTo>
                  <a:pt x="2127409" y="1402937"/>
                </a:lnTo>
                <a:lnTo>
                  <a:pt x="2113312" y="1398270"/>
                </a:lnTo>
                <a:lnTo>
                  <a:pt x="2103977" y="1393603"/>
                </a:lnTo>
                <a:lnTo>
                  <a:pt x="2094643" y="1393603"/>
                </a:lnTo>
                <a:lnTo>
                  <a:pt x="2094643" y="1393603"/>
                </a:lnTo>
                <a:lnTo>
                  <a:pt x="2089976" y="1384268"/>
                </a:lnTo>
                <a:lnTo>
                  <a:pt x="2080641" y="1379601"/>
                </a:lnTo>
                <a:lnTo>
                  <a:pt x="2066544" y="1370267"/>
                </a:lnTo>
                <a:lnTo>
                  <a:pt x="2057210" y="1365599"/>
                </a:lnTo>
                <a:lnTo>
                  <a:pt x="2052542" y="1365599"/>
                </a:lnTo>
                <a:lnTo>
                  <a:pt x="2043208" y="1360932"/>
                </a:lnTo>
                <a:lnTo>
                  <a:pt x="2019776" y="1351598"/>
                </a:lnTo>
                <a:lnTo>
                  <a:pt x="1987010" y="1337501"/>
                </a:lnTo>
                <a:lnTo>
                  <a:pt x="1954244" y="1351598"/>
                </a:lnTo>
                <a:lnTo>
                  <a:pt x="1935480" y="1360932"/>
                </a:lnTo>
                <a:lnTo>
                  <a:pt x="1926146" y="1365599"/>
                </a:lnTo>
                <a:lnTo>
                  <a:pt x="1926146" y="1370267"/>
                </a:lnTo>
                <a:lnTo>
                  <a:pt x="1916811" y="1379601"/>
                </a:lnTo>
                <a:lnTo>
                  <a:pt x="1893380" y="1379601"/>
                </a:lnTo>
                <a:lnTo>
                  <a:pt x="1865281" y="1384268"/>
                </a:lnTo>
                <a:lnTo>
                  <a:pt x="1841849" y="1398365"/>
                </a:lnTo>
                <a:lnTo>
                  <a:pt x="1837182" y="1407700"/>
                </a:lnTo>
                <a:lnTo>
                  <a:pt x="1846517" y="1417130"/>
                </a:lnTo>
                <a:lnTo>
                  <a:pt x="1851184" y="1421797"/>
                </a:lnTo>
                <a:lnTo>
                  <a:pt x="1855851" y="1431131"/>
                </a:lnTo>
                <a:lnTo>
                  <a:pt x="1860518" y="1440466"/>
                </a:lnTo>
                <a:lnTo>
                  <a:pt x="1869853" y="1454563"/>
                </a:lnTo>
                <a:lnTo>
                  <a:pt x="1883950" y="1473327"/>
                </a:lnTo>
                <a:lnTo>
                  <a:pt x="1898047" y="1477994"/>
                </a:lnTo>
                <a:lnTo>
                  <a:pt x="1912144" y="1482662"/>
                </a:lnTo>
                <a:lnTo>
                  <a:pt x="1916811" y="1487329"/>
                </a:lnTo>
                <a:lnTo>
                  <a:pt x="1921478" y="1491996"/>
                </a:lnTo>
                <a:lnTo>
                  <a:pt x="1944910" y="1496663"/>
                </a:lnTo>
                <a:lnTo>
                  <a:pt x="1963674" y="1496663"/>
                </a:lnTo>
                <a:lnTo>
                  <a:pt x="1973009" y="1501331"/>
                </a:lnTo>
                <a:lnTo>
                  <a:pt x="1977676" y="1501331"/>
                </a:lnTo>
                <a:lnTo>
                  <a:pt x="1977676" y="1501331"/>
                </a:lnTo>
                <a:lnTo>
                  <a:pt x="1991773" y="1491996"/>
                </a:lnTo>
                <a:lnTo>
                  <a:pt x="2010537" y="1496663"/>
                </a:lnTo>
                <a:lnTo>
                  <a:pt x="2024634" y="1496663"/>
                </a:lnTo>
                <a:lnTo>
                  <a:pt x="2038731" y="1491996"/>
                </a:lnTo>
                <a:lnTo>
                  <a:pt x="2062163" y="1482662"/>
                </a:lnTo>
                <a:lnTo>
                  <a:pt x="2076260" y="1491996"/>
                </a:lnTo>
                <a:lnTo>
                  <a:pt x="2080927" y="1501331"/>
                </a:lnTo>
                <a:lnTo>
                  <a:pt x="2085594" y="1505998"/>
                </a:lnTo>
                <a:lnTo>
                  <a:pt x="2085594" y="1510665"/>
                </a:lnTo>
                <a:lnTo>
                  <a:pt x="2085594" y="1510665"/>
                </a:lnTo>
                <a:lnTo>
                  <a:pt x="2094929" y="1505998"/>
                </a:lnTo>
                <a:lnTo>
                  <a:pt x="2108740" y="1501331"/>
                </a:lnTo>
                <a:close/>
                <a:moveTo>
                  <a:pt x="1691735" y="1491996"/>
                </a:moveTo>
                <a:lnTo>
                  <a:pt x="1691735" y="1487329"/>
                </a:lnTo>
                <a:lnTo>
                  <a:pt x="1682401" y="1487329"/>
                </a:lnTo>
                <a:lnTo>
                  <a:pt x="1677734" y="1491996"/>
                </a:lnTo>
                <a:lnTo>
                  <a:pt x="1677734" y="1487329"/>
                </a:lnTo>
                <a:lnTo>
                  <a:pt x="1682401" y="1482662"/>
                </a:lnTo>
                <a:lnTo>
                  <a:pt x="1677734" y="1482662"/>
                </a:lnTo>
                <a:lnTo>
                  <a:pt x="1673066" y="1491996"/>
                </a:lnTo>
                <a:lnTo>
                  <a:pt x="1677734" y="1496663"/>
                </a:lnTo>
                <a:lnTo>
                  <a:pt x="1682401" y="1501331"/>
                </a:lnTo>
                <a:lnTo>
                  <a:pt x="1691735" y="1491996"/>
                </a:lnTo>
                <a:close/>
                <a:moveTo>
                  <a:pt x="1658874" y="1463802"/>
                </a:moveTo>
                <a:lnTo>
                  <a:pt x="1654207" y="1459135"/>
                </a:lnTo>
                <a:lnTo>
                  <a:pt x="1649539" y="1463802"/>
                </a:lnTo>
                <a:lnTo>
                  <a:pt x="1649539" y="1477899"/>
                </a:lnTo>
                <a:lnTo>
                  <a:pt x="1649539" y="1482566"/>
                </a:lnTo>
                <a:lnTo>
                  <a:pt x="1654207" y="1477899"/>
                </a:lnTo>
                <a:lnTo>
                  <a:pt x="1654207" y="1468564"/>
                </a:lnTo>
                <a:lnTo>
                  <a:pt x="1658874" y="1463802"/>
                </a:lnTo>
                <a:close/>
                <a:moveTo>
                  <a:pt x="1827562" y="1440371"/>
                </a:moveTo>
                <a:lnTo>
                  <a:pt x="1827562" y="1435703"/>
                </a:lnTo>
                <a:lnTo>
                  <a:pt x="1832229" y="1431036"/>
                </a:lnTo>
                <a:lnTo>
                  <a:pt x="1836896" y="1431036"/>
                </a:lnTo>
                <a:lnTo>
                  <a:pt x="1832229" y="1426369"/>
                </a:lnTo>
                <a:lnTo>
                  <a:pt x="1827562" y="1421702"/>
                </a:lnTo>
                <a:lnTo>
                  <a:pt x="1827562" y="1421702"/>
                </a:lnTo>
                <a:lnTo>
                  <a:pt x="1822895" y="1431036"/>
                </a:lnTo>
                <a:lnTo>
                  <a:pt x="1818227" y="1431036"/>
                </a:lnTo>
                <a:lnTo>
                  <a:pt x="1813560" y="1426369"/>
                </a:lnTo>
                <a:lnTo>
                  <a:pt x="1813560" y="1431036"/>
                </a:lnTo>
                <a:lnTo>
                  <a:pt x="1818227" y="1435703"/>
                </a:lnTo>
                <a:lnTo>
                  <a:pt x="1827562" y="1440371"/>
                </a:lnTo>
                <a:lnTo>
                  <a:pt x="1827562" y="1440371"/>
                </a:lnTo>
                <a:close/>
                <a:moveTo>
                  <a:pt x="2483644" y="1430941"/>
                </a:moveTo>
                <a:lnTo>
                  <a:pt x="2488311" y="1421606"/>
                </a:lnTo>
                <a:lnTo>
                  <a:pt x="2507075" y="1412177"/>
                </a:lnTo>
                <a:lnTo>
                  <a:pt x="2525840" y="1402842"/>
                </a:lnTo>
                <a:lnTo>
                  <a:pt x="2549271" y="1393508"/>
                </a:lnTo>
                <a:lnTo>
                  <a:pt x="2568035" y="1384173"/>
                </a:lnTo>
                <a:lnTo>
                  <a:pt x="2582132" y="1379506"/>
                </a:lnTo>
                <a:lnTo>
                  <a:pt x="2586799" y="1374839"/>
                </a:lnTo>
                <a:lnTo>
                  <a:pt x="2586799" y="1356074"/>
                </a:lnTo>
                <a:lnTo>
                  <a:pt x="2586799" y="1346645"/>
                </a:lnTo>
                <a:lnTo>
                  <a:pt x="2591467" y="1337310"/>
                </a:lnTo>
                <a:lnTo>
                  <a:pt x="2591467" y="1327976"/>
                </a:lnTo>
                <a:lnTo>
                  <a:pt x="2586799" y="1323308"/>
                </a:lnTo>
                <a:lnTo>
                  <a:pt x="2572703" y="1313879"/>
                </a:lnTo>
                <a:lnTo>
                  <a:pt x="2549271" y="1309211"/>
                </a:lnTo>
                <a:lnTo>
                  <a:pt x="2521172" y="1309211"/>
                </a:lnTo>
                <a:lnTo>
                  <a:pt x="2507075" y="1309211"/>
                </a:lnTo>
                <a:lnTo>
                  <a:pt x="2497741" y="1318641"/>
                </a:lnTo>
                <a:lnTo>
                  <a:pt x="2488406" y="1337405"/>
                </a:lnTo>
                <a:lnTo>
                  <a:pt x="2483739" y="1351502"/>
                </a:lnTo>
                <a:lnTo>
                  <a:pt x="2474405" y="1360837"/>
                </a:lnTo>
                <a:lnTo>
                  <a:pt x="2465070" y="1365504"/>
                </a:lnTo>
                <a:lnTo>
                  <a:pt x="2446306" y="1365504"/>
                </a:lnTo>
                <a:lnTo>
                  <a:pt x="2422874" y="1370171"/>
                </a:lnTo>
                <a:lnTo>
                  <a:pt x="2408777" y="1379506"/>
                </a:lnTo>
                <a:lnTo>
                  <a:pt x="2399443" y="1388936"/>
                </a:lnTo>
                <a:lnTo>
                  <a:pt x="2399443" y="1398270"/>
                </a:lnTo>
                <a:lnTo>
                  <a:pt x="2404110" y="1407605"/>
                </a:lnTo>
                <a:lnTo>
                  <a:pt x="2418207" y="1417034"/>
                </a:lnTo>
                <a:lnTo>
                  <a:pt x="2432304" y="1421702"/>
                </a:lnTo>
                <a:lnTo>
                  <a:pt x="2441639" y="1426369"/>
                </a:lnTo>
                <a:lnTo>
                  <a:pt x="2450973" y="1426369"/>
                </a:lnTo>
                <a:lnTo>
                  <a:pt x="2455640" y="1431036"/>
                </a:lnTo>
                <a:lnTo>
                  <a:pt x="2460308" y="1435703"/>
                </a:lnTo>
                <a:lnTo>
                  <a:pt x="2464975" y="1440371"/>
                </a:lnTo>
                <a:lnTo>
                  <a:pt x="2474309" y="1440371"/>
                </a:lnTo>
                <a:lnTo>
                  <a:pt x="2478977" y="1440371"/>
                </a:lnTo>
                <a:lnTo>
                  <a:pt x="2483644" y="1435703"/>
                </a:lnTo>
                <a:lnTo>
                  <a:pt x="2483644" y="1430941"/>
                </a:lnTo>
                <a:close/>
                <a:moveTo>
                  <a:pt x="1541717" y="1402842"/>
                </a:moveTo>
                <a:lnTo>
                  <a:pt x="1537049" y="1402842"/>
                </a:lnTo>
                <a:lnTo>
                  <a:pt x="1537049" y="1402842"/>
                </a:lnTo>
                <a:lnTo>
                  <a:pt x="1541717" y="1402842"/>
                </a:lnTo>
                <a:lnTo>
                  <a:pt x="1546384" y="1402842"/>
                </a:lnTo>
                <a:lnTo>
                  <a:pt x="1541717" y="1402842"/>
                </a:lnTo>
                <a:close/>
                <a:moveTo>
                  <a:pt x="1527715" y="1384078"/>
                </a:moveTo>
                <a:lnTo>
                  <a:pt x="1523048" y="1379411"/>
                </a:lnTo>
                <a:lnTo>
                  <a:pt x="1518380" y="1384078"/>
                </a:lnTo>
                <a:lnTo>
                  <a:pt x="1518380" y="1388745"/>
                </a:lnTo>
                <a:lnTo>
                  <a:pt x="1527715" y="1384078"/>
                </a:lnTo>
                <a:close/>
                <a:moveTo>
                  <a:pt x="1743266" y="1384078"/>
                </a:moveTo>
                <a:lnTo>
                  <a:pt x="1743266" y="1384078"/>
                </a:lnTo>
                <a:lnTo>
                  <a:pt x="1738598" y="1384078"/>
                </a:lnTo>
                <a:lnTo>
                  <a:pt x="1733931" y="1379411"/>
                </a:lnTo>
                <a:lnTo>
                  <a:pt x="1733931" y="1374743"/>
                </a:lnTo>
                <a:lnTo>
                  <a:pt x="1729264" y="1374743"/>
                </a:lnTo>
                <a:lnTo>
                  <a:pt x="1724597" y="1374743"/>
                </a:lnTo>
                <a:lnTo>
                  <a:pt x="1719929" y="1365409"/>
                </a:lnTo>
                <a:lnTo>
                  <a:pt x="1715262" y="1356074"/>
                </a:lnTo>
                <a:lnTo>
                  <a:pt x="1710595" y="1351407"/>
                </a:lnTo>
                <a:lnTo>
                  <a:pt x="1705928" y="1356074"/>
                </a:lnTo>
                <a:lnTo>
                  <a:pt x="1705928" y="1360742"/>
                </a:lnTo>
                <a:lnTo>
                  <a:pt x="1705928" y="1365409"/>
                </a:lnTo>
                <a:lnTo>
                  <a:pt x="1710595" y="1360742"/>
                </a:lnTo>
                <a:lnTo>
                  <a:pt x="1715262" y="1356074"/>
                </a:lnTo>
                <a:lnTo>
                  <a:pt x="1715262" y="1365409"/>
                </a:lnTo>
                <a:lnTo>
                  <a:pt x="1715262" y="1374743"/>
                </a:lnTo>
                <a:lnTo>
                  <a:pt x="1715262" y="1379411"/>
                </a:lnTo>
                <a:lnTo>
                  <a:pt x="1719929" y="1379411"/>
                </a:lnTo>
                <a:lnTo>
                  <a:pt x="1724597" y="1379411"/>
                </a:lnTo>
                <a:lnTo>
                  <a:pt x="1729264" y="1384078"/>
                </a:lnTo>
                <a:lnTo>
                  <a:pt x="1733931" y="1388745"/>
                </a:lnTo>
                <a:lnTo>
                  <a:pt x="1743266" y="1384078"/>
                </a:lnTo>
                <a:close/>
                <a:moveTo>
                  <a:pt x="2385251" y="1379315"/>
                </a:moveTo>
                <a:lnTo>
                  <a:pt x="2389918" y="1365218"/>
                </a:lnTo>
                <a:lnTo>
                  <a:pt x="2408682" y="1351121"/>
                </a:lnTo>
                <a:lnTo>
                  <a:pt x="2427446" y="1341692"/>
                </a:lnTo>
                <a:lnTo>
                  <a:pt x="2441543" y="1332357"/>
                </a:lnTo>
                <a:lnTo>
                  <a:pt x="2446211" y="1313593"/>
                </a:lnTo>
                <a:lnTo>
                  <a:pt x="2450878" y="1294829"/>
                </a:lnTo>
                <a:lnTo>
                  <a:pt x="2455545" y="1285494"/>
                </a:lnTo>
                <a:lnTo>
                  <a:pt x="2446211" y="1276064"/>
                </a:lnTo>
                <a:lnTo>
                  <a:pt x="2436876" y="1271397"/>
                </a:lnTo>
                <a:lnTo>
                  <a:pt x="2418112" y="1266730"/>
                </a:lnTo>
                <a:lnTo>
                  <a:pt x="2385346" y="1262063"/>
                </a:lnTo>
                <a:lnTo>
                  <a:pt x="2361914" y="1257395"/>
                </a:lnTo>
                <a:lnTo>
                  <a:pt x="2338483" y="1247966"/>
                </a:lnTo>
                <a:lnTo>
                  <a:pt x="2324386" y="1243298"/>
                </a:lnTo>
                <a:lnTo>
                  <a:pt x="2315051" y="1243298"/>
                </a:lnTo>
                <a:lnTo>
                  <a:pt x="2315051" y="1243298"/>
                </a:lnTo>
                <a:lnTo>
                  <a:pt x="2315051" y="1252728"/>
                </a:lnTo>
                <a:lnTo>
                  <a:pt x="2315051" y="1276160"/>
                </a:lnTo>
                <a:lnTo>
                  <a:pt x="2315051" y="1304354"/>
                </a:lnTo>
                <a:lnTo>
                  <a:pt x="2310384" y="1313688"/>
                </a:lnTo>
                <a:lnTo>
                  <a:pt x="2310384" y="1318355"/>
                </a:lnTo>
                <a:lnTo>
                  <a:pt x="2305717" y="1318355"/>
                </a:lnTo>
                <a:lnTo>
                  <a:pt x="2305717" y="1313688"/>
                </a:lnTo>
                <a:lnTo>
                  <a:pt x="2301050" y="1299591"/>
                </a:lnTo>
                <a:lnTo>
                  <a:pt x="2301050" y="1290257"/>
                </a:lnTo>
                <a:lnTo>
                  <a:pt x="2301050" y="1285589"/>
                </a:lnTo>
                <a:lnTo>
                  <a:pt x="2296382" y="1285589"/>
                </a:lnTo>
                <a:lnTo>
                  <a:pt x="2296382" y="1299686"/>
                </a:lnTo>
                <a:lnTo>
                  <a:pt x="2291715" y="1313783"/>
                </a:lnTo>
                <a:lnTo>
                  <a:pt x="2291715" y="1323213"/>
                </a:lnTo>
                <a:lnTo>
                  <a:pt x="2282381" y="1327880"/>
                </a:lnTo>
                <a:lnTo>
                  <a:pt x="2287048" y="1323213"/>
                </a:lnTo>
                <a:lnTo>
                  <a:pt x="2287048" y="1318546"/>
                </a:lnTo>
                <a:lnTo>
                  <a:pt x="2282381" y="1313879"/>
                </a:lnTo>
                <a:lnTo>
                  <a:pt x="2282381" y="1304544"/>
                </a:lnTo>
                <a:lnTo>
                  <a:pt x="2282381" y="1299877"/>
                </a:lnTo>
                <a:lnTo>
                  <a:pt x="2277713" y="1299877"/>
                </a:lnTo>
                <a:lnTo>
                  <a:pt x="2268379" y="1309211"/>
                </a:lnTo>
                <a:lnTo>
                  <a:pt x="2268379" y="1313879"/>
                </a:lnTo>
                <a:lnTo>
                  <a:pt x="2273046" y="1309211"/>
                </a:lnTo>
                <a:lnTo>
                  <a:pt x="2277713" y="1309211"/>
                </a:lnTo>
                <a:lnTo>
                  <a:pt x="2277713" y="1313879"/>
                </a:lnTo>
                <a:lnTo>
                  <a:pt x="2277713" y="1318546"/>
                </a:lnTo>
                <a:lnTo>
                  <a:pt x="2277713" y="1323213"/>
                </a:lnTo>
                <a:lnTo>
                  <a:pt x="2287048" y="1332548"/>
                </a:lnTo>
                <a:lnTo>
                  <a:pt x="2291715" y="1332548"/>
                </a:lnTo>
                <a:lnTo>
                  <a:pt x="2296382" y="1332548"/>
                </a:lnTo>
                <a:lnTo>
                  <a:pt x="2296382" y="1327880"/>
                </a:lnTo>
                <a:lnTo>
                  <a:pt x="2301050" y="1327880"/>
                </a:lnTo>
                <a:lnTo>
                  <a:pt x="2305717" y="1332548"/>
                </a:lnTo>
                <a:lnTo>
                  <a:pt x="2310384" y="1341882"/>
                </a:lnTo>
                <a:lnTo>
                  <a:pt x="2315051" y="1355979"/>
                </a:lnTo>
                <a:lnTo>
                  <a:pt x="2324386" y="1360646"/>
                </a:lnTo>
                <a:lnTo>
                  <a:pt x="2338483" y="1365314"/>
                </a:lnTo>
                <a:lnTo>
                  <a:pt x="2347817" y="1369981"/>
                </a:lnTo>
                <a:lnTo>
                  <a:pt x="2366582" y="1379315"/>
                </a:lnTo>
                <a:lnTo>
                  <a:pt x="2380679" y="1383983"/>
                </a:lnTo>
                <a:lnTo>
                  <a:pt x="2385251" y="1379315"/>
                </a:lnTo>
                <a:close/>
                <a:moveTo>
                  <a:pt x="2314956" y="1332452"/>
                </a:moveTo>
                <a:lnTo>
                  <a:pt x="2314956" y="1327785"/>
                </a:lnTo>
                <a:lnTo>
                  <a:pt x="2314956" y="1332452"/>
                </a:lnTo>
                <a:lnTo>
                  <a:pt x="2324291" y="1327785"/>
                </a:lnTo>
                <a:lnTo>
                  <a:pt x="2328958" y="1318451"/>
                </a:lnTo>
                <a:lnTo>
                  <a:pt x="2338292" y="1304354"/>
                </a:lnTo>
                <a:lnTo>
                  <a:pt x="2342960" y="1299686"/>
                </a:lnTo>
                <a:lnTo>
                  <a:pt x="2347627" y="1299686"/>
                </a:lnTo>
                <a:lnTo>
                  <a:pt x="2352294" y="1309021"/>
                </a:lnTo>
                <a:lnTo>
                  <a:pt x="2347627" y="1313688"/>
                </a:lnTo>
                <a:lnTo>
                  <a:pt x="2338292" y="1327785"/>
                </a:lnTo>
                <a:lnTo>
                  <a:pt x="2328958" y="1332452"/>
                </a:lnTo>
                <a:lnTo>
                  <a:pt x="2324291" y="1337120"/>
                </a:lnTo>
                <a:lnTo>
                  <a:pt x="2314956" y="1332452"/>
                </a:lnTo>
                <a:close/>
                <a:moveTo>
                  <a:pt x="1691735" y="1379315"/>
                </a:moveTo>
                <a:lnTo>
                  <a:pt x="1691735" y="1369981"/>
                </a:lnTo>
                <a:lnTo>
                  <a:pt x="1682401" y="1360646"/>
                </a:lnTo>
                <a:lnTo>
                  <a:pt x="1673066" y="1355979"/>
                </a:lnTo>
                <a:lnTo>
                  <a:pt x="1663732" y="1355979"/>
                </a:lnTo>
                <a:lnTo>
                  <a:pt x="1659064" y="1360646"/>
                </a:lnTo>
                <a:lnTo>
                  <a:pt x="1659064" y="1365314"/>
                </a:lnTo>
                <a:lnTo>
                  <a:pt x="1659064" y="1365314"/>
                </a:lnTo>
                <a:lnTo>
                  <a:pt x="1668399" y="1365314"/>
                </a:lnTo>
                <a:lnTo>
                  <a:pt x="1673066" y="1365314"/>
                </a:lnTo>
                <a:lnTo>
                  <a:pt x="1673066" y="1365314"/>
                </a:lnTo>
                <a:lnTo>
                  <a:pt x="1673066" y="1369981"/>
                </a:lnTo>
                <a:lnTo>
                  <a:pt x="1677734" y="1374648"/>
                </a:lnTo>
                <a:lnTo>
                  <a:pt x="1687068" y="1379315"/>
                </a:lnTo>
                <a:lnTo>
                  <a:pt x="1691735" y="1379315"/>
                </a:lnTo>
                <a:close/>
                <a:moveTo>
                  <a:pt x="2136839" y="1374648"/>
                </a:moveTo>
                <a:lnTo>
                  <a:pt x="2136839" y="1374648"/>
                </a:lnTo>
                <a:lnTo>
                  <a:pt x="2127504" y="1365314"/>
                </a:lnTo>
                <a:lnTo>
                  <a:pt x="2122837" y="1369981"/>
                </a:lnTo>
                <a:lnTo>
                  <a:pt x="2122837" y="1374648"/>
                </a:lnTo>
                <a:lnTo>
                  <a:pt x="2127504" y="1379315"/>
                </a:lnTo>
                <a:lnTo>
                  <a:pt x="2132171" y="1379315"/>
                </a:lnTo>
                <a:lnTo>
                  <a:pt x="2136839" y="1374648"/>
                </a:lnTo>
                <a:close/>
                <a:moveTo>
                  <a:pt x="2282095" y="1351217"/>
                </a:moveTo>
                <a:lnTo>
                  <a:pt x="2272760" y="1341787"/>
                </a:lnTo>
                <a:lnTo>
                  <a:pt x="2272760" y="1341787"/>
                </a:lnTo>
                <a:lnTo>
                  <a:pt x="2272760" y="1346454"/>
                </a:lnTo>
                <a:lnTo>
                  <a:pt x="2272760" y="1351121"/>
                </a:lnTo>
                <a:lnTo>
                  <a:pt x="2268093" y="1351121"/>
                </a:lnTo>
                <a:lnTo>
                  <a:pt x="2258759" y="1351121"/>
                </a:lnTo>
                <a:lnTo>
                  <a:pt x="2258759" y="1355789"/>
                </a:lnTo>
                <a:lnTo>
                  <a:pt x="2268093" y="1355789"/>
                </a:lnTo>
                <a:lnTo>
                  <a:pt x="2282190" y="1355789"/>
                </a:lnTo>
                <a:lnTo>
                  <a:pt x="2282190" y="1351217"/>
                </a:lnTo>
                <a:close/>
                <a:moveTo>
                  <a:pt x="2094738" y="1341787"/>
                </a:moveTo>
                <a:lnTo>
                  <a:pt x="2090071" y="1337120"/>
                </a:lnTo>
                <a:lnTo>
                  <a:pt x="2080736" y="1332452"/>
                </a:lnTo>
                <a:lnTo>
                  <a:pt x="2071402" y="1332452"/>
                </a:lnTo>
                <a:lnTo>
                  <a:pt x="2062067" y="1332452"/>
                </a:lnTo>
                <a:lnTo>
                  <a:pt x="2057400" y="1337120"/>
                </a:lnTo>
                <a:lnTo>
                  <a:pt x="2062067" y="1341787"/>
                </a:lnTo>
                <a:lnTo>
                  <a:pt x="2066735" y="1346454"/>
                </a:lnTo>
                <a:lnTo>
                  <a:pt x="2080832" y="1351121"/>
                </a:lnTo>
                <a:lnTo>
                  <a:pt x="2090166" y="1351121"/>
                </a:lnTo>
                <a:lnTo>
                  <a:pt x="2094738" y="1341787"/>
                </a:lnTo>
                <a:close/>
                <a:moveTo>
                  <a:pt x="1382363" y="1332452"/>
                </a:moveTo>
                <a:lnTo>
                  <a:pt x="1377696" y="1327785"/>
                </a:lnTo>
                <a:lnTo>
                  <a:pt x="1373029" y="1323118"/>
                </a:lnTo>
                <a:lnTo>
                  <a:pt x="1358932" y="1323118"/>
                </a:lnTo>
                <a:lnTo>
                  <a:pt x="1358932" y="1327785"/>
                </a:lnTo>
                <a:lnTo>
                  <a:pt x="1363599" y="1337120"/>
                </a:lnTo>
                <a:lnTo>
                  <a:pt x="1377696" y="1341787"/>
                </a:lnTo>
                <a:lnTo>
                  <a:pt x="1382363" y="1332452"/>
                </a:lnTo>
                <a:close/>
                <a:moveTo>
                  <a:pt x="1846326" y="1318355"/>
                </a:moveTo>
                <a:lnTo>
                  <a:pt x="1869758" y="1299591"/>
                </a:lnTo>
                <a:lnTo>
                  <a:pt x="1897856" y="1280827"/>
                </a:lnTo>
                <a:lnTo>
                  <a:pt x="1916621" y="1266730"/>
                </a:lnTo>
                <a:lnTo>
                  <a:pt x="1925955" y="1266730"/>
                </a:lnTo>
                <a:lnTo>
                  <a:pt x="1925955" y="1271397"/>
                </a:lnTo>
                <a:lnTo>
                  <a:pt x="1921288" y="1285494"/>
                </a:lnTo>
                <a:lnTo>
                  <a:pt x="1911953" y="1294829"/>
                </a:lnTo>
                <a:lnTo>
                  <a:pt x="1907286" y="1304258"/>
                </a:lnTo>
                <a:lnTo>
                  <a:pt x="1907286" y="1308926"/>
                </a:lnTo>
                <a:lnTo>
                  <a:pt x="1916621" y="1299591"/>
                </a:lnTo>
                <a:lnTo>
                  <a:pt x="1925955" y="1294924"/>
                </a:lnTo>
                <a:lnTo>
                  <a:pt x="1940052" y="1290257"/>
                </a:lnTo>
                <a:lnTo>
                  <a:pt x="1968151" y="1276160"/>
                </a:lnTo>
                <a:lnTo>
                  <a:pt x="1977485" y="1266825"/>
                </a:lnTo>
                <a:lnTo>
                  <a:pt x="1982153" y="1262158"/>
                </a:lnTo>
                <a:lnTo>
                  <a:pt x="1982153" y="1248061"/>
                </a:lnTo>
                <a:lnTo>
                  <a:pt x="1977485" y="1238726"/>
                </a:lnTo>
                <a:lnTo>
                  <a:pt x="1972818" y="1238726"/>
                </a:lnTo>
                <a:lnTo>
                  <a:pt x="1958721" y="1229392"/>
                </a:lnTo>
                <a:lnTo>
                  <a:pt x="1944624" y="1215295"/>
                </a:lnTo>
                <a:lnTo>
                  <a:pt x="1925860" y="1196531"/>
                </a:lnTo>
                <a:lnTo>
                  <a:pt x="1907096" y="1182434"/>
                </a:lnTo>
                <a:lnTo>
                  <a:pt x="1897761" y="1177766"/>
                </a:lnTo>
                <a:lnTo>
                  <a:pt x="1893094" y="1173099"/>
                </a:lnTo>
                <a:lnTo>
                  <a:pt x="1883759" y="1168432"/>
                </a:lnTo>
                <a:lnTo>
                  <a:pt x="1869662" y="1159002"/>
                </a:lnTo>
                <a:lnTo>
                  <a:pt x="1855565" y="1144905"/>
                </a:lnTo>
                <a:lnTo>
                  <a:pt x="1846231" y="1126141"/>
                </a:lnTo>
                <a:lnTo>
                  <a:pt x="1836896" y="1107377"/>
                </a:lnTo>
                <a:lnTo>
                  <a:pt x="1832229" y="1093280"/>
                </a:lnTo>
                <a:lnTo>
                  <a:pt x="1822799" y="1060418"/>
                </a:lnTo>
                <a:lnTo>
                  <a:pt x="1822799" y="1051084"/>
                </a:lnTo>
                <a:lnTo>
                  <a:pt x="1822799" y="1046417"/>
                </a:lnTo>
                <a:lnTo>
                  <a:pt x="1827467" y="1051084"/>
                </a:lnTo>
                <a:lnTo>
                  <a:pt x="1832134" y="1055751"/>
                </a:lnTo>
                <a:lnTo>
                  <a:pt x="1832134" y="1060418"/>
                </a:lnTo>
                <a:lnTo>
                  <a:pt x="1836801" y="1065086"/>
                </a:lnTo>
                <a:lnTo>
                  <a:pt x="1850803" y="1060418"/>
                </a:lnTo>
                <a:lnTo>
                  <a:pt x="1855470" y="1051084"/>
                </a:lnTo>
                <a:lnTo>
                  <a:pt x="1850803" y="1051084"/>
                </a:lnTo>
                <a:lnTo>
                  <a:pt x="1850803" y="1041654"/>
                </a:lnTo>
                <a:lnTo>
                  <a:pt x="1846136" y="1022890"/>
                </a:lnTo>
                <a:lnTo>
                  <a:pt x="1846136" y="1013460"/>
                </a:lnTo>
                <a:lnTo>
                  <a:pt x="1846136" y="1004126"/>
                </a:lnTo>
                <a:lnTo>
                  <a:pt x="1836801" y="999458"/>
                </a:lnTo>
                <a:lnTo>
                  <a:pt x="1827467" y="994791"/>
                </a:lnTo>
                <a:lnTo>
                  <a:pt x="1822799" y="994791"/>
                </a:lnTo>
                <a:lnTo>
                  <a:pt x="1822799" y="994791"/>
                </a:lnTo>
                <a:lnTo>
                  <a:pt x="1813465" y="990124"/>
                </a:lnTo>
                <a:lnTo>
                  <a:pt x="1799463" y="985457"/>
                </a:lnTo>
                <a:lnTo>
                  <a:pt x="1794796" y="980789"/>
                </a:lnTo>
                <a:lnTo>
                  <a:pt x="1790129" y="980789"/>
                </a:lnTo>
                <a:lnTo>
                  <a:pt x="1794796" y="976122"/>
                </a:lnTo>
                <a:lnTo>
                  <a:pt x="1804130" y="971455"/>
                </a:lnTo>
                <a:lnTo>
                  <a:pt x="1813465" y="962120"/>
                </a:lnTo>
                <a:lnTo>
                  <a:pt x="1827562" y="948023"/>
                </a:lnTo>
                <a:lnTo>
                  <a:pt x="1827562" y="938594"/>
                </a:lnTo>
                <a:lnTo>
                  <a:pt x="1813465" y="933926"/>
                </a:lnTo>
                <a:lnTo>
                  <a:pt x="1785366" y="933926"/>
                </a:lnTo>
                <a:lnTo>
                  <a:pt x="1757267" y="933926"/>
                </a:lnTo>
                <a:lnTo>
                  <a:pt x="1747933" y="933926"/>
                </a:lnTo>
                <a:lnTo>
                  <a:pt x="1743266" y="933926"/>
                </a:lnTo>
                <a:lnTo>
                  <a:pt x="1747933" y="929259"/>
                </a:lnTo>
                <a:lnTo>
                  <a:pt x="1752600" y="919829"/>
                </a:lnTo>
                <a:lnTo>
                  <a:pt x="1761935" y="915162"/>
                </a:lnTo>
                <a:lnTo>
                  <a:pt x="1766602" y="915162"/>
                </a:lnTo>
                <a:lnTo>
                  <a:pt x="1775936" y="910495"/>
                </a:lnTo>
                <a:lnTo>
                  <a:pt x="1780604" y="901160"/>
                </a:lnTo>
                <a:lnTo>
                  <a:pt x="1789938" y="891731"/>
                </a:lnTo>
                <a:lnTo>
                  <a:pt x="1799273" y="887063"/>
                </a:lnTo>
                <a:lnTo>
                  <a:pt x="1813274" y="882396"/>
                </a:lnTo>
                <a:lnTo>
                  <a:pt x="1813274" y="877729"/>
                </a:lnTo>
                <a:lnTo>
                  <a:pt x="1808607" y="873062"/>
                </a:lnTo>
                <a:lnTo>
                  <a:pt x="1808607" y="868394"/>
                </a:lnTo>
                <a:lnTo>
                  <a:pt x="1808607" y="858965"/>
                </a:lnTo>
                <a:lnTo>
                  <a:pt x="1817942" y="840200"/>
                </a:lnTo>
                <a:lnTo>
                  <a:pt x="1822609" y="830771"/>
                </a:lnTo>
                <a:lnTo>
                  <a:pt x="1822609" y="821055"/>
                </a:lnTo>
                <a:lnTo>
                  <a:pt x="1817942" y="806958"/>
                </a:lnTo>
                <a:lnTo>
                  <a:pt x="1808607" y="806958"/>
                </a:lnTo>
                <a:lnTo>
                  <a:pt x="1785176" y="811625"/>
                </a:lnTo>
                <a:lnTo>
                  <a:pt x="1775841" y="811625"/>
                </a:lnTo>
                <a:lnTo>
                  <a:pt x="1766507" y="811625"/>
                </a:lnTo>
                <a:lnTo>
                  <a:pt x="1761839" y="806958"/>
                </a:lnTo>
                <a:lnTo>
                  <a:pt x="1752600" y="802291"/>
                </a:lnTo>
                <a:lnTo>
                  <a:pt x="1738503" y="802291"/>
                </a:lnTo>
                <a:lnTo>
                  <a:pt x="1715072" y="802291"/>
                </a:lnTo>
                <a:lnTo>
                  <a:pt x="1682306" y="811625"/>
                </a:lnTo>
                <a:lnTo>
                  <a:pt x="1649539" y="821055"/>
                </a:lnTo>
                <a:lnTo>
                  <a:pt x="1630775" y="835152"/>
                </a:lnTo>
                <a:lnTo>
                  <a:pt x="1621441" y="844487"/>
                </a:lnTo>
                <a:lnTo>
                  <a:pt x="1616774" y="844487"/>
                </a:lnTo>
                <a:lnTo>
                  <a:pt x="1612106" y="844487"/>
                </a:lnTo>
                <a:lnTo>
                  <a:pt x="1607439" y="849154"/>
                </a:lnTo>
                <a:lnTo>
                  <a:pt x="1593342" y="853821"/>
                </a:lnTo>
                <a:lnTo>
                  <a:pt x="1579245" y="849154"/>
                </a:lnTo>
                <a:lnTo>
                  <a:pt x="1574578" y="844487"/>
                </a:lnTo>
                <a:lnTo>
                  <a:pt x="1569911" y="844487"/>
                </a:lnTo>
                <a:lnTo>
                  <a:pt x="1569911" y="849154"/>
                </a:lnTo>
                <a:lnTo>
                  <a:pt x="1574578" y="853821"/>
                </a:lnTo>
                <a:lnTo>
                  <a:pt x="1583912" y="858488"/>
                </a:lnTo>
                <a:lnTo>
                  <a:pt x="1583912" y="863156"/>
                </a:lnTo>
                <a:lnTo>
                  <a:pt x="1574578" y="872585"/>
                </a:lnTo>
                <a:lnTo>
                  <a:pt x="1560576" y="881920"/>
                </a:lnTo>
                <a:lnTo>
                  <a:pt x="1541812" y="891350"/>
                </a:lnTo>
                <a:lnTo>
                  <a:pt x="1523048" y="910114"/>
                </a:lnTo>
                <a:lnTo>
                  <a:pt x="1509046" y="919448"/>
                </a:lnTo>
                <a:lnTo>
                  <a:pt x="1499711" y="928878"/>
                </a:lnTo>
                <a:lnTo>
                  <a:pt x="1495044" y="928878"/>
                </a:lnTo>
                <a:lnTo>
                  <a:pt x="1490377" y="938308"/>
                </a:lnTo>
                <a:lnTo>
                  <a:pt x="1480947" y="947738"/>
                </a:lnTo>
                <a:lnTo>
                  <a:pt x="1480947" y="952405"/>
                </a:lnTo>
                <a:lnTo>
                  <a:pt x="1480947" y="952405"/>
                </a:lnTo>
                <a:lnTo>
                  <a:pt x="1485614" y="952405"/>
                </a:lnTo>
                <a:lnTo>
                  <a:pt x="1490282" y="947738"/>
                </a:lnTo>
                <a:lnTo>
                  <a:pt x="1490282" y="957167"/>
                </a:lnTo>
                <a:lnTo>
                  <a:pt x="1490282" y="966597"/>
                </a:lnTo>
                <a:lnTo>
                  <a:pt x="1494949" y="966597"/>
                </a:lnTo>
                <a:lnTo>
                  <a:pt x="1504283" y="966597"/>
                </a:lnTo>
                <a:lnTo>
                  <a:pt x="1504283" y="971264"/>
                </a:lnTo>
                <a:lnTo>
                  <a:pt x="1499616" y="980694"/>
                </a:lnTo>
                <a:lnTo>
                  <a:pt x="1490282" y="990124"/>
                </a:lnTo>
                <a:lnTo>
                  <a:pt x="1476185" y="1004221"/>
                </a:lnTo>
                <a:lnTo>
                  <a:pt x="1471517" y="1022985"/>
                </a:lnTo>
                <a:lnTo>
                  <a:pt x="1466850" y="1051179"/>
                </a:lnTo>
                <a:lnTo>
                  <a:pt x="1457516" y="1069943"/>
                </a:lnTo>
                <a:lnTo>
                  <a:pt x="1448181" y="1102805"/>
                </a:lnTo>
                <a:lnTo>
                  <a:pt x="1452848" y="1130999"/>
                </a:lnTo>
                <a:lnTo>
                  <a:pt x="1457516" y="1140333"/>
                </a:lnTo>
                <a:lnTo>
                  <a:pt x="1462183" y="1145000"/>
                </a:lnTo>
                <a:lnTo>
                  <a:pt x="1462183" y="1149668"/>
                </a:lnTo>
                <a:lnTo>
                  <a:pt x="1452848" y="1154335"/>
                </a:lnTo>
                <a:lnTo>
                  <a:pt x="1438751" y="1163765"/>
                </a:lnTo>
                <a:lnTo>
                  <a:pt x="1410653" y="1173099"/>
                </a:lnTo>
                <a:lnTo>
                  <a:pt x="1359122" y="1187196"/>
                </a:lnTo>
                <a:lnTo>
                  <a:pt x="1354455" y="1220057"/>
                </a:lnTo>
                <a:lnTo>
                  <a:pt x="1354455" y="1243489"/>
                </a:lnTo>
                <a:lnTo>
                  <a:pt x="1345121" y="1262253"/>
                </a:lnTo>
                <a:lnTo>
                  <a:pt x="1340453" y="1276350"/>
                </a:lnTo>
                <a:lnTo>
                  <a:pt x="1345121" y="1285780"/>
                </a:lnTo>
                <a:lnTo>
                  <a:pt x="1354455" y="1290447"/>
                </a:lnTo>
                <a:lnTo>
                  <a:pt x="1363789" y="1295114"/>
                </a:lnTo>
                <a:lnTo>
                  <a:pt x="1368457" y="1299782"/>
                </a:lnTo>
                <a:lnTo>
                  <a:pt x="1377791" y="1309116"/>
                </a:lnTo>
                <a:lnTo>
                  <a:pt x="1382459" y="1313783"/>
                </a:lnTo>
                <a:lnTo>
                  <a:pt x="1387126" y="1323213"/>
                </a:lnTo>
                <a:lnTo>
                  <a:pt x="1396460" y="1323213"/>
                </a:lnTo>
                <a:lnTo>
                  <a:pt x="1405795" y="1323213"/>
                </a:lnTo>
                <a:lnTo>
                  <a:pt x="1415129" y="1323213"/>
                </a:lnTo>
                <a:lnTo>
                  <a:pt x="1415129" y="1313783"/>
                </a:lnTo>
                <a:lnTo>
                  <a:pt x="1419797" y="1304449"/>
                </a:lnTo>
                <a:lnTo>
                  <a:pt x="1419797" y="1295019"/>
                </a:lnTo>
                <a:lnTo>
                  <a:pt x="1424464" y="1290352"/>
                </a:lnTo>
                <a:lnTo>
                  <a:pt x="1424464" y="1290352"/>
                </a:lnTo>
                <a:lnTo>
                  <a:pt x="1429131" y="1280922"/>
                </a:lnTo>
                <a:lnTo>
                  <a:pt x="1429131" y="1276255"/>
                </a:lnTo>
                <a:lnTo>
                  <a:pt x="1433798" y="1276255"/>
                </a:lnTo>
                <a:lnTo>
                  <a:pt x="1438466" y="1271588"/>
                </a:lnTo>
                <a:lnTo>
                  <a:pt x="1443133" y="1262158"/>
                </a:lnTo>
                <a:lnTo>
                  <a:pt x="1447800" y="1248061"/>
                </a:lnTo>
                <a:lnTo>
                  <a:pt x="1461897" y="1248061"/>
                </a:lnTo>
                <a:lnTo>
                  <a:pt x="1466564" y="1243393"/>
                </a:lnTo>
                <a:lnTo>
                  <a:pt x="1471232" y="1238726"/>
                </a:lnTo>
                <a:lnTo>
                  <a:pt x="1471232" y="1234059"/>
                </a:lnTo>
                <a:lnTo>
                  <a:pt x="1475899" y="1224629"/>
                </a:lnTo>
                <a:lnTo>
                  <a:pt x="1480566" y="1219962"/>
                </a:lnTo>
                <a:lnTo>
                  <a:pt x="1480566" y="1215295"/>
                </a:lnTo>
                <a:lnTo>
                  <a:pt x="1480566" y="1210628"/>
                </a:lnTo>
                <a:lnTo>
                  <a:pt x="1480566" y="1210628"/>
                </a:lnTo>
                <a:lnTo>
                  <a:pt x="1485233" y="1215295"/>
                </a:lnTo>
                <a:lnTo>
                  <a:pt x="1489901" y="1215295"/>
                </a:lnTo>
                <a:lnTo>
                  <a:pt x="1489901" y="1210628"/>
                </a:lnTo>
                <a:lnTo>
                  <a:pt x="1489901" y="1201293"/>
                </a:lnTo>
                <a:lnTo>
                  <a:pt x="1494568" y="1196626"/>
                </a:lnTo>
                <a:lnTo>
                  <a:pt x="1503902" y="1196626"/>
                </a:lnTo>
                <a:lnTo>
                  <a:pt x="1503902" y="1187291"/>
                </a:lnTo>
                <a:lnTo>
                  <a:pt x="1499235" y="1182624"/>
                </a:lnTo>
                <a:lnTo>
                  <a:pt x="1503902" y="1182624"/>
                </a:lnTo>
                <a:lnTo>
                  <a:pt x="1508570" y="1187291"/>
                </a:lnTo>
                <a:lnTo>
                  <a:pt x="1508570" y="1187291"/>
                </a:lnTo>
                <a:lnTo>
                  <a:pt x="1513237" y="1177862"/>
                </a:lnTo>
                <a:lnTo>
                  <a:pt x="1513237" y="1168527"/>
                </a:lnTo>
                <a:lnTo>
                  <a:pt x="1517904" y="1168527"/>
                </a:lnTo>
                <a:lnTo>
                  <a:pt x="1522571" y="1173194"/>
                </a:lnTo>
                <a:lnTo>
                  <a:pt x="1522571" y="1173194"/>
                </a:lnTo>
                <a:lnTo>
                  <a:pt x="1522571" y="1163860"/>
                </a:lnTo>
                <a:lnTo>
                  <a:pt x="1517904" y="1154430"/>
                </a:lnTo>
                <a:lnTo>
                  <a:pt x="1522571" y="1154430"/>
                </a:lnTo>
                <a:lnTo>
                  <a:pt x="1531906" y="1154430"/>
                </a:lnTo>
                <a:lnTo>
                  <a:pt x="1536573" y="1154430"/>
                </a:lnTo>
                <a:lnTo>
                  <a:pt x="1531906" y="1149763"/>
                </a:lnTo>
                <a:lnTo>
                  <a:pt x="1527239" y="1145096"/>
                </a:lnTo>
                <a:lnTo>
                  <a:pt x="1517904" y="1145096"/>
                </a:lnTo>
                <a:lnTo>
                  <a:pt x="1527239" y="1140428"/>
                </a:lnTo>
                <a:lnTo>
                  <a:pt x="1531906" y="1135761"/>
                </a:lnTo>
                <a:lnTo>
                  <a:pt x="1541240" y="1135761"/>
                </a:lnTo>
                <a:lnTo>
                  <a:pt x="1569339" y="1131094"/>
                </a:lnTo>
                <a:lnTo>
                  <a:pt x="1597438" y="1131094"/>
                </a:lnTo>
                <a:lnTo>
                  <a:pt x="1606772" y="1135761"/>
                </a:lnTo>
                <a:lnTo>
                  <a:pt x="1616107" y="1135761"/>
                </a:lnTo>
                <a:lnTo>
                  <a:pt x="1620774" y="1135761"/>
                </a:lnTo>
                <a:lnTo>
                  <a:pt x="1625441" y="1126331"/>
                </a:lnTo>
                <a:lnTo>
                  <a:pt x="1625441" y="1121664"/>
                </a:lnTo>
                <a:lnTo>
                  <a:pt x="1630109" y="1121664"/>
                </a:lnTo>
                <a:lnTo>
                  <a:pt x="1634776" y="1121664"/>
                </a:lnTo>
                <a:lnTo>
                  <a:pt x="1634776" y="1116997"/>
                </a:lnTo>
                <a:lnTo>
                  <a:pt x="1639443" y="1107662"/>
                </a:lnTo>
                <a:lnTo>
                  <a:pt x="1639443" y="1102995"/>
                </a:lnTo>
                <a:lnTo>
                  <a:pt x="1644110" y="1107662"/>
                </a:lnTo>
                <a:lnTo>
                  <a:pt x="1648778" y="1121759"/>
                </a:lnTo>
                <a:lnTo>
                  <a:pt x="1653445" y="1135856"/>
                </a:lnTo>
                <a:lnTo>
                  <a:pt x="1658112" y="1140524"/>
                </a:lnTo>
                <a:lnTo>
                  <a:pt x="1672209" y="1140524"/>
                </a:lnTo>
                <a:lnTo>
                  <a:pt x="1681543" y="1145191"/>
                </a:lnTo>
                <a:lnTo>
                  <a:pt x="1695641" y="1145191"/>
                </a:lnTo>
                <a:lnTo>
                  <a:pt x="1690973" y="1135856"/>
                </a:lnTo>
                <a:lnTo>
                  <a:pt x="1690973" y="1126427"/>
                </a:lnTo>
                <a:lnTo>
                  <a:pt x="1705070" y="1121759"/>
                </a:lnTo>
                <a:lnTo>
                  <a:pt x="1714405" y="1126427"/>
                </a:lnTo>
                <a:lnTo>
                  <a:pt x="1709738" y="1131094"/>
                </a:lnTo>
                <a:lnTo>
                  <a:pt x="1705070" y="1135761"/>
                </a:lnTo>
                <a:lnTo>
                  <a:pt x="1705070" y="1140428"/>
                </a:lnTo>
                <a:lnTo>
                  <a:pt x="1714405" y="1145096"/>
                </a:lnTo>
                <a:lnTo>
                  <a:pt x="1723739" y="1149763"/>
                </a:lnTo>
                <a:lnTo>
                  <a:pt x="1756505" y="1154430"/>
                </a:lnTo>
                <a:lnTo>
                  <a:pt x="1789271" y="1159097"/>
                </a:lnTo>
                <a:lnTo>
                  <a:pt x="1812703" y="1168527"/>
                </a:lnTo>
                <a:lnTo>
                  <a:pt x="1822037" y="1168527"/>
                </a:lnTo>
                <a:lnTo>
                  <a:pt x="1826705" y="1173194"/>
                </a:lnTo>
                <a:lnTo>
                  <a:pt x="1831372" y="1177862"/>
                </a:lnTo>
                <a:lnTo>
                  <a:pt x="1840706" y="1182529"/>
                </a:lnTo>
                <a:lnTo>
                  <a:pt x="1850041" y="1187196"/>
                </a:lnTo>
                <a:lnTo>
                  <a:pt x="1840706" y="1191863"/>
                </a:lnTo>
                <a:lnTo>
                  <a:pt x="1831372" y="1187196"/>
                </a:lnTo>
                <a:lnTo>
                  <a:pt x="1821942" y="1187196"/>
                </a:lnTo>
                <a:lnTo>
                  <a:pt x="1807845" y="1182529"/>
                </a:lnTo>
                <a:lnTo>
                  <a:pt x="1784414" y="1177862"/>
                </a:lnTo>
                <a:lnTo>
                  <a:pt x="1765649" y="1173194"/>
                </a:lnTo>
                <a:lnTo>
                  <a:pt x="1756315" y="1173194"/>
                </a:lnTo>
                <a:lnTo>
                  <a:pt x="1751648" y="1168527"/>
                </a:lnTo>
                <a:lnTo>
                  <a:pt x="1737551" y="1163860"/>
                </a:lnTo>
                <a:lnTo>
                  <a:pt x="1714119" y="1163860"/>
                </a:lnTo>
                <a:lnTo>
                  <a:pt x="1686020" y="1159193"/>
                </a:lnTo>
                <a:lnTo>
                  <a:pt x="1671923" y="1159193"/>
                </a:lnTo>
                <a:lnTo>
                  <a:pt x="1662589" y="1163860"/>
                </a:lnTo>
                <a:lnTo>
                  <a:pt x="1662589" y="1163860"/>
                </a:lnTo>
                <a:lnTo>
                  <a:pt x="1657922" y="1159193"/>
                </a:lnTo>
                <a:lnTo>
                  <a:pt x="1653254" y="1159193"/>
                </a:lnTo>
                <a:lnTo>
                  <a:pt x="1653254" y="1159193"/>
                </a:lnTo>
                <a:lnTo>
                  <a:pt x="1653254" y="1163860"/>
                </a:lnTo>
                <a:lnTo>
                  <a:pt x="1662589" y="1168527"/>
                </a:lnTo>
                <a:lnTo>
                  <a:pt x="1681353" y="1173194"/>
                </a:lnTo>
                <a:lnTo>
                  <a:pt x="1686020" y="1173194"/>
                </a:lnTo>
                <a:lnTo>
                  <a:pt x="1686020" y="1177862"/>
                </a:lnTo>
                <a:lnTo>
                  <a:pt x="1681353" y="1182529"/>
                </a:lnTo>
                <a:lnTo>
                  <a:pt x="1676686" y="1182529"/>
                </a:lnTo>
                <a:lnTo>
                  <a:pt x="1672018" y="1182529"/>
                </a:lnTo>
                <a:lnTo>
                  <a:pt x="1676686" y="1187196"/>
                </a:lnTo>
                <a:lnTo>
                  <a:pt x="1690783" y="1201293"/>
                </a:lnTo>
                <a:lnTo>
                  <a:pt x="1695450" y="1201293"/>
                </a:lnTo>
                <a:lnTo>
                  <a:pt x="1690783" y="1196626"/>
                </a:lnTo>
                <a:lnTo>
                  <a:pt x="1695450" y="1191959"/>
                </a:lnTo>
                <a:lnTo>
                  <a:pt x="1704785" y="1191959"/>
                </a:lnTo>
                <a:lnTo>
                  <a:pt x="1709452" y="1191959"/>
                </a:lnTo>
                <a:lnTo>
                  <a:pt x="1709452" y="1191959"/>
                </a:lnTo>
                <a:lnTo>
                  <a:pt x="1700117" y="1201388"/>
                </a:lnTo>
                <a:lnTo>
                  <a:pt x="1700117" y="1206056"/>
                </a:lnTo>
                <a:lnTo>
                  <a:pt x="1704785" y="1210723"/>
                </a:lnTo>
                <a:lnTo>
                  <a:pt x="1709452" y="1210723"/>
                </a:lnTo>
                <a:lnTo>
                  <a:pt x="1718786" y="1220153"/>
                </a:lnTo>
                <a:lnTo>
                  <a:pt x="1732883" y="1229487"/>
                </a:lnTo>
                <a:lnTo>
                  <a:pt x="1737551" y="1229487"/>
                </a:lnTo>
                <a:lnTo>
                  <a:pt x="1742218" y="1229487"/>
                </a:lnTo>
                <a:lnTo>
                  <a:pt x="1742218" y="1234154"/>
                </a:lnTo>
                <a:lnTo>
                  <a:pt x="1742218" y="1238822"/>
                </a:lnTo>
                <a:lnTo>
                  <a:pt x="1752600" y="1238822"/>
                </a:lnTo>
                <a:lnTo>
                  <a:pt x="1761935" y="1234154"/>
                </a:lnTo>
                <a:lnTo>
                  <a:pt x="1766602" y="1238822"/>
                </a:lnTo>
                <a:lnTo>
                  <a:pt x="1775936" y="1243489"/>
                </a:lnTo>
                <a:lnTo>
                  <a:pt x="1790033" y="1243489"/>
                </a:lnTo>
                <a:lnTo>
                  <a:pt x="1808798" y="1248156"/>
                </a:lnTo>
                <a:lnTo>
                  <a:pt x="1818132" y="1252823"/>
                </a:lnTo>
                <a:lnTo>
                  <a:pt x="1822799" y="1257491"/>
                </a:lnTo>
                <a:lnTo>
                  <a:pt x="1822799" y="1257491"/>
                </a:lnTo>
                <a:lnTo>
                  <a:pt x="1813465" y="1262158"/>
                </a:lnTo>
                <a:lnTo>
                  <a:pt x="1799463" y="1257491"/>
                </a:lnTo>
                <a:lnTo>
                  <a:pt x="1776032" y="1252823"/>
                </a:lnTo>
                <a:lnTo>
                  <a:pt x="1757267" y="1248156"/>
                </a:lnTo>
                <a:lnTo>
                  <a:pt x="1747933" y="1248156"/>
                </a:lnTo>
                <a:lnTo>
                  <a:pt x="1743266" y="1248156"/>
                </a:lnTo>
                <a:lnTo>
                  <a:pt x="1738598" y="1252823"/>
                </a:lnTo>
                <a:lnTo>
                  <a:pt x="1738598" y="1262158"/>
                </a:lnTo>
                <a:lnTo>
                  <a:pt x="1738598" y="1276255"/>
                </a:lnTo>
                <a:lnTo>
                  <a:pt x="1747933" y="1276255"/>
                </a:lnTo>
                <a:lnTo>
                  <a:pt x="1752600" y="1276255"/>
                </a:lnTo>
                <a:lnTo>
                  <a:pt x="1766697" y="1280922"/>
                </a:lnTo>
                <a:lnTo>
                  <a:pt x="1776032" y="1290352"/>
                </a:lnTo>
                <a:lnTo>
                  <a:pt x="1780699" y="1295019"/>
                </a:lnTo>
                <a:lnTo>
                  <a:pt x="1790033" y="1304449"/>
                </a:lnTo>
                <a:lnTo>
                  <a:pt x="1804035" y="1313783"/>
                </a:lnTo>
                <a:lnTo>
                  <a:pt x="1822799" y="1327880"/>
                </a:lnTo>
                <a:lnTo>
                  <a:pt x="1827467" y="1332548"/>
                </a:lnTo>
                <a:lnTo>
                  <a:pt x="1836801" y="1327880"/>
                </a:lnTo>
                <a:lnTo>
                  <a:pt x="1846326" y="1318355"/>
                </a:lnTo>
                <a:close/>
                <a:moveTo>
                  <a:pt x="1860423" y="1201103"/>
                </a:moveTo>
                <a:lnTo>
                  <a:pt x="1865090" y="1191673"/>
                </a:lnTo>
                <a:lnTo>
                  <a:pt x="1865090" y="1191673"/>
                </a:lnTo>
                <a:lnTo>
                  <a:pt x="1869758" y="1196340"/>
                </a:lnTo>
                <a:lnTo>
                  <a:pt x="1865090" y="1201007"/>
                </a:lnTo>
                <a:lnTo>
                  <a:pt x="1865090" y="1205675"/>
                </a:lnTo>
                <a:lnTo>
                  <a:pt x="1860423" y="1201103"/>
                </a:lnTo>
                <a:close/>
                <a:moveTo>
                  <a:pt x="1480852" y="1144810"/>
                </a:moveTo>
                <a:lnTo>
                  <a:pt x="1485519" y="1144810"/>
                </a:lnTo>
                <a:lnTo>
                  <a:pt x="1494949" y="1140143"/>
                </a:lnTo>
                <a:lnTo>
                  <a:pt x="1504283" y="1144810"/>
                </a:lnTo>
                <a:lnTo>
                  <a:pt x="1508951" y="1144810"/>
                </a:lnTo>
                <a:lnTo>
                  <a:pt x="1499616" y="1149477"/>
                </a:lnTo>
                <a:lnTo>
                  <a:pt x="1490282" y="1149477"/>
                </a:lnTo>
                <a:lnTo>
                  <a:pt x="1480852" y="1149477"/>
                </a:lnTo>
                <a:lnTo>
                  <a:pt x="1480852" y="1144810"/>
                </a:lnTo>
                <a:close/>
                <a:moveTo>
                  <a:pt x="1663541" y="1107281"/>
                </a:moveTo>
                <a:lnTo>
                  <a:pt x="1663541" y="1097947"/>
                </a:lnTo>
                <a:lnTo>
                  <a:pt x="1654207" y="1097947"/>
                </a:lnTo>
                <a:lnTo>
                  <a:pt x="1649539" y="1097947"/>
                </a:lnTo>
                <a:lnTo>
                  <a:pt x="1649539" y="1088517"/>
                </a:lnTo>
                <a:lnTo>
                  <a:pt x="1649539" y="1083850"/>
                </a:lnTo>
                <a:lnTo>
                  <a:pt x="1644872" y="1079183"/>
                </a:lnTo>
                <a:lnTo>
                  <a:pt x="1640205" y="1074515"/>
                </a:lnTo>
                <a:lnTo>
                  <a:pt x="1635538" y="1065181"/>
                </a:lnTo>
                <a:lnTo>
                  <a:pt x="1630871" y="1051084"/>
                </a:lnTo>
                <a:lnTo>
                  <a:pt x="1635538" y="1046417"/>
                </a:lnTo>
                <a:lnTo>
                  <a:pt x="1640205" y="1041749"/>
                </a:lnTo>
                <a:lnTo>
                  <a:pt x="1644872" y="1032415"/>
                </a:lnTo>
                <a:lnTo>
                  <a:pt x="1644872" y="1022985"/>
                </a:lnTo>
                <a:lnTo>
                  <a:pt x="1654207" y="1022985"/>
                </a:lnTo>
                <a:lnTo>
                  <a:pt x="1663541" y="1022985"/>
                </a:lnTo>
                <a:lnTo>
                  <a:pt x="1672876" y="1032415"/>
                </a:lnTo>
                <a:lnTo>
                  <a:pt x="1682210" y="1037082"/>
                </a:lnTo>
                <a:lnTo>
                  <a:pt x="1686878" y="1037082"/>
                </a:lnTo>
                <a:lnTo>
                  <a:pt x="1686878" y="1032415"/>
                </a:lnTo>
                <a:lnTo>
                  <a:pt x="1682210" y="1032415"/>
                </a:lnTo>
                <a:lnTo>
                  <a:pt x="1677543" y="1032415"/>
                </a:lnTo>
                <a:lnTo>
                  <a:pt x="1677543" y="1027748"/>
                </a:lnTo>
                <a:lnTo>
                  <a:pt x="1682210" y="1023080"/>
                </a:lnTo>
                <a:lnTo>
                  <a:pt x="1691545" y="1023080"/>
                </a:lnTo>
                <a:lnTo>
                  <a:pt x="1696212" y="1023080"/>
                </a:lnTo>
                <a:lnTo>
                  <a:pt x="1696212" y="1027748"/>
                </a:lnTo>
                <a:lnTo>
                  <a:pt x="1700879" y="1032415"/>
                </a:lnTo>
                <a:lnTo>
                  <a:pt x="1705547" y="1037082"/>
                </a:lnTo>
                <a:lnTo>
                  <a:pt x="1705547" y="1046417"/>
                </a:lnTo>
                <a:lnTo>
                  <a:pt x="1710214" y="1055846"/>
                </a:lnTo>
                <a:lnTo>
                  <a:pt x="1710214" y="1065276"/>
                </a:lnTo>
                <a:lnTo>
                  <a:pt x="1710214" y="1074611"/>
                </a:lnTo>
                <a:lnTo>
                  <a:pt x="1705547" y="1074611"/>
                </a:lnTo>
                <a:lnTo>
                  <a:pt x="1696212" y="1079278"/>
                </a:lnTo>
                <a:lnTo>
                  <a:pt x="1677448" y="1079278"/>
                </a:lnTo>
                <a:lnTo>
                  <a:pt x="1663351" y="1079278"/>
                </a:lnTo>
                <a:lnTo>
                  <a:pt x="1658684" y="1083945"/>
                </a:lnTo>
                <a:lnTo>
                  <a:pt x="1658684" y="1083945"/>
                </a:lnTo>
                <a:lnTo>
                  <a:pt x="1658684" y="1088612"/>
                </a:lnTo>
                <a:lnTo>
                  <a:pt x="1663351" y="1088612"/>
                </a:lnTo>
                <a:lnTo>
                  <a:pt x="1668018" y="1093280"/>
                </a:lnTo>
                <a:lnTo>
                  <a:pt x="1672685" y="1097947"/>
                </a:lnTo>
                <a:lnTo>
                  <a:pt x="1672685" y="1102614"/>
                </a:lnTo>
                <a:lnTo>
                  <a:pt x="1682020" y="1107281"/>
                </a:lnTo>
                <a:lnTo>
                  <a:pt x="1691354" y="1107281"/>
                </a:lnTo>
                <a:lnTo>
                  <a:pt x="1710118" y="1107281"/>
                </a:lnTo>
                <a:lnTo>
                  <a:pt x="1714786" y="1107281"/>
                </a:lnTo>
                <a:lnTo>
                  <a:pt x="1705451" y="1111949"/>
                </a:lnTo>
                <a:lnTo>
                  <a:pt x="1686687" y="1111949"/>
                </a:lnTo>
                <a:lnTo>
                  <a:pt x="1667923" y="1111949"/>
                </a:lnTo>
                <a:lnTo>
                  <a:pt x="1663541" y="1107281"/>
                </a:lnTo>
                <a:close/>
                <a:moveTo>
                  <a:pt x="1691735" y="1064990"/>
                </a:moveTo>
                <a:lnTo>
                  <a:pt x="1696403" y="1060323"/>
                </a:lnTo>
                <a:lnTo>
                  <a:pt x="1691735" y="1055656"/>
                </a:lnTo>
                <a:lnTo>
                  <a:pt x="1687068" y="1055656"/>
                </a:lnTo>
                <a:lnTo>
                  <a:pt x="1682401" y="1055656"/>
                </a:lnTo>
                <a:lnTo>
                  <a:pt x="1677734" y="1055656"/>
                </a:lnTo>
                <a:lnTo>
                  <a:pt x="1673066" y="1050989"/>
                </a:lnTo>
                <a:lnTo>
                  <a:pt x="1663732" y="1046321"/>
                </a:lnTo>
                <a:lnTo>
                  <a:pt x="1654397" y="1046321"/>
                </a:lnTo>
                <a:lnTo>
                  <a:pt x="1649730" y="1050989"/>
                </a:lnTo>
                <a:lnTo>
                  <a:pt x="1645063" y="1065086"/>
                </a:lnTo>
                <a:lnTo>
                  <a:pt x="1649730" y="1065086"/>
                </a:lnTo>
                <a:lnTo>
                  <a:pt x="1654397" y="1065086"/>
                </a:lnTo>
                <a:lnTo>
                  <a:pt x="1659064" y="1065086"/>
                </a:lnTo>
                <a:lnTo>
                  <a:pt x="1663732" y="1069753"/>
                </a:lnTo>
                <a:lnTo>
                  <a:pt x="1673066" y="1065086"/>
                </a:lnTo>
                <a:lnTo>
                  <a:pt x="1682401" y="1065086"/>
                </a:lnTo>
                <a:lnTo>
                  <a:pt x="1691735" y="1065086"/>
                </a:lnTo>
                <a:close/>
                <a:moveTo>
                  <a:pt x="1696403" y="1046226"/>
                </a:moveTo>
                <a:lnTo>
                  <a:pt x="1691735" y="1041559"/>
                </a:lnTo>
                <a:lnTo>
                  <a:pt x="1682401" y="1046226"/>
                </a:lnTo>
                <a:lnTo>
                  <a:pt x="1682401" y="1050893"/>
                </a:lnTo>
                <a:lnTo>
                  <a:pt x="1687068" y="1050893"/>
                </a:lnTo>
                <a:lnTo>
                  <a:pt x="1696403" y="1050893"/>
                </a:lnTo>
                <a:lnTo>
                  <a:pt x="1696403" y="1046226"/>
                </a:lnTo>
                <a:close/>
                <a:moveTo>
                  <a:pt x="1696403" y="1093184"/>
                </a:moveTo>
                <a:lnTo>
                  <a:pt x="1696403" y="1093184"/>
                </a:lnTo>
                <a:lnTo>
                  <a:pt x="1701070" y="1088517"/>
                </a:lnTo>
                <a:lnTo>
                  <a:pt x="1710404" y="1093184"/>
                </a:lnTo>
                <a:lnTo>
                  <a:pt x="1710404" y="1093184"/>
                </a:lnTo>
                <a:lnTo>
                  <a:pt x="1710404" y="1097852"/>
                </a:lnTo>
                <a:lnTo>
                  <a:pt x="1710404" y="1097852"/>
                </a:lnTo>
                <a:lnTo>
                  <a:pt x="1696403" y="1093184"/>
                </a:lnTo>
                <a:close/>
                <a:moveTo>
                  <a:pt x="1626108" y="1093184"/>
                </a:moveTo>
                <a:lnTo>
                  <a:pt x="1626108" y="1088517"/>
                </a:lnTo>
                <a:lnTo>
                  <a:pt x="1635443" y="1088517"/>
                </a:lnTo>
                <a:lnTo>
                  <a:pt x="1640110" y="1088517"/>
                </a:lnTo>
                <a:lnTo>
                  <a:pt x="1644777" y="1088517"/>
                </a:lnTo>
                <a:lnTo>
                  <a:pt x="1640110" y="1093184"/>
                </a:lnTo>
                <a:lnTo>
                  <a:pt x="1635443" y="1093184"/>
                </a:lnTo>
                <a:lnTo>
                  <a:pt x="1626108" y="1093184"/>
                </a:lnTo>
                <a:lnTo>
                  <a:pt x="1626108" y="1093184"/>
                </a:lnTo>
                <a:close/>
                <a:moveTo>
                  <a:pt x="1541717" y="1083755"/>
                </a:moveTo>
                <a:lnTo>
                  <a:pt x="1541717" y="1079087"/>
                </a:lnTo>
                <a:lnTo>
                  <a:pt x="1532382" y="1079087"/>
                </a:lnTo>
                <a:lnTo>
                  <a:pt x="1527715" y="1079087"/>
                </a:lnTo>
                <a:lnTo>
                  <a:pt x="1523048" y="1074420"/>
                </a:lnTo>
                <a:lnTo>
                  <a:pt x="1523048" y="1065086"/>
                </a:lnTo>
                <a:lnTo>
                  <a:pt x="1527715" y="1055656"/>
                </a:lnTo>
                <a:lnTo>
                  <a:pt x="1537049" y="1041559"/>
                </a:lnTo>
                <a:lnTo>
                  <a:pt x="1551146" y="1027462"/>
                </a:lnTo>
                <a:lnTo>
                  <a:pt x="1555814" y="1022795"/>
                </a:lnTo>
                <a:lnTo>
                  <a:pt x="1569911" y="1018127"/>
                </a:lnTo>
                <a:lnTo>
                  <a:pt x="1588675" y="1004030"/>
                </a:lnTo>
                <a:lnTo>
                  <a:pt x="1598009" y="1004030"/>
                </a:lnTo>
                <a:lnTo>
                  <a:pt x="1602677" y="1008698"/>
                </a:lnTo>
                <a:lnTo>
                  <a:pt x="1598009" y="1018127"/>
                </a:lnTo>
                <a:lnTo>
                  <a:pt x="1593342" y="1018127"/>
                </a:lnTo>
                <a:lnTo>
                  <a:pt x="1584008" y="1022795"/>
                </a:lnTo>
                <a:lnTo>
                  <a:pt x="1579340" y="1027462"/>
                </a:lnTo>
                <a:lnTo>
                  <a:pt x="1579340" y="1032129"/>
                </a:lnTo>
                <a:lnTo>
                  <a:pt x="1570006" y="1032129"/>
                </a:lnTo>
                <a:lnTo>
                  <a:pt x="1565339" y="1032129"/>
                </a:lnTo>
                <a:lnTo>
                  <a:pt x="1560671" y="1036796"/>
                </a:lnTo>
                <a:lnTo>
                  <a:pt x="1551242" y="1046131"/>
                </a:lnTo>
                <a:lnTo>
                  <a:pt x="1541907" y="1055561"/>
                </a:lnTo>
                <a:lnTo>
                  <a:pt x="1532573" y="1060228"/>
                </a:lnTo>
                <a:lnTo>
                  <a:pt x="1532573" y="1064895"/>
                </a:lnTo>
                <a:lnTo>
                  <a:pt x="1541907" y="1064895"/>
                </a:lnTo>
                <a:lnTo>
                  <a:pt x="1551242" y="1055465"/>
                </a:lnTo>
                <a:lnTo>
                  <a:pt x="1565339" y="1050798"/>
                </a:lnTo>
                <a:lnTo>
                  <a:pt x="1560671" y="1064895"/>
                </a:lnTo>
                <a:lnTo>
                  <a:pt x="1556004" y="1074230"/>
                </a:lnTo>
                <a:lnTo>
                  <a:pt x="1551337" y="1083659"/>
                </a:lnTo>
                <a:lnTo>
                  <a:pt x="1546670" y="1088327"/>
                </a:lnTo>
                <a:lnTo>
                  <a:pt x="1541717" y="1083755"/>
                </a:lnTo>
                <a:close/>
                <a:moveTo>
                  <a:pt x="1663541" y="1018127"/>
                </a:moveTo>
                <a:lnTo>
                  <a:pt x="1668209" y="1013460"/>
                </a:lnTo>
                <a:lnTo>
                  <a:pt x="1672876" y="1018127"/>
                </a:lnTo>
                <a:lnTo>
                  <a:pt x="1668209" y="1022795"/>
                </a:lnTo>
                <a:lnTo>
                  <a:pt x="1663541" y="1018127"/>
                </a:lnTo>
                <a:close/>
                <a:moveTo>
                  <a:pt x="1654207" y="989933"/>
                </a:moveTo>
                <a:lnTo>
                  <a:pt x="1663541" y="980504"/>
                </a:lnTo>
                <a:lnTo>
                  <a:pt x="1682306" y="980504"/>
                </a:lnTo>
                <a:lnTo>
                  <a:pt x="1701070" y="975836"/>
                </a:lnTo>
                <a:lnTo>
                  <a:pt x="1710404" y="971169"/>
                </a:lnTo>
                <a:lnTo>
                  <a:pt x="1724501" y="961835"/>
                </a:lnTo>
                <a:lnTo>
                  <a:pt x="1733836" y="957167"/>
                </a:lnTo>
                <a:lnTo>
                  <a:pt x="1747933" y="957167"/>
                </a:lnTo>
                <a:lnTo>
                  <a:pt x="1747933" y="966597"/>
                </a:lnTo>
                <a:lnTo>
                  <a:pt x="1747933" y="971264"/>
                </a:lnTo>
                <a:lnTo>
                  <a:pt x="1743266" y="975932"/>
                </a:lnTo>
                <a:lnTo>
                  <a:pt x="1738598" y="975932"/>
                </a:lnTo>
                <a:lnTo>
                  <a:pt x="1729264" y="980599"/>
                </a:lnTo>
                <a:lnTo>
                  <a:pt x="1705832" y="990029"/>
                </a:lnTo>
                <a:lnTo>
                  <a:pt x="1677734" y="994696"/>
                </a:lnTo>
                <a:lnTo>
                  <a:pt x="1668399" y="999363"/>
                </a:lnTo>
                <a:lnTo>
                  <a:pt x="1659064" y="999363"/>
                </a:lnTo>
                <a:lnTo>
                  <a:pt x="1649730" y="999363"/>
                </a:lnTo>
                <a:lnTo>
                  <a:pt x="1654207" y="989933"/>
                </a:lnTo>
                <a:close/>
                <a:moveTo>
                  <a:pt x="1593247" y="947738"/>
                </a:moveTo>
                <a:lnTo>
                  <a:pt x="1597914" y="943070"/>
                </a:lnTo>
                <a:lnTo>
                  <a:pt x="1612011" y="938403"/>
                </a:lnTo>
                <a:lnTo>
                  <a:pt x="1626108" y="928973"/>
                </a:lnTo>
                <a:lnTo>
                  <a:pt x="1640205" y="919544"/>
                </a:lnTo>
                <a:lnTo>
                  <a:pt x="1649539" y="914876"/>
                </a:lnTo>
                <a:lnTo>
                  <a:pt x="1663637" y="914876"/>
                </a:lnTo>
                <a:lnTo>
                  <a:pt x="1668304" y="910209"/>
                </a:lnTo>
                <a:lnTo>
                  <a:pt x="1672971" y="905542"/>
                </a:lnTo>
                <a:lnTo>
                  <a:pt x="1677638" y="900875"/>
                </a:lnTo>
                <a:lnTo>
                  <a:pt x="1682306" y="896207"/>
                </a:lnTo>
                <a:lnTo>
                  <a:pt x="1705737" y="886778"/>
                </a:lnTo>
                <a:lnTo>
                  <a:pt x="1715072" y="891445"/>
                </a:lnTo>
                <a:lnTo>
                  <a:pt x="1715072" y="900875"/>
                </a:lnTo>
                <a:lnTo>
                  <a:pt x="1710404" y="910209"/>
                </a:lnTo>
                <a:lnTo>
                  <a:pt x="1705737" y="914876"/>
                </a:lnTo>
                <a:lnTo>
                  <a:pt x="1696403" y="914876"/>
                </a:lnTo>
                <a:lnTo>
                  <a:pt x="1682306" y="919544"/>
                </a:lnTo>
                <a:lnTo>
                  <a:pt x="1668209" y="924211"/>
                </a:lnTo>
                <a:lnTo>
                  <a:pt x="1663541" y="928878"/>
                </a:lnTo>
                <a:lnTo>
                  <a:pt x="1663541" y="933545"/>
                </a:lnTo>
                <a:lnTo>
                  <a:pt x="1668209" y="933545"/>
                </a:lnTo>
                <a:lnTo>
                  <a:pt x="1677543" y="933545"/>
                </a:lnTo>
                <a:lnTo>
                  <a:pt x="1700975" y="933545"/>
                </a:lnTo>
                <a:lnTo>
                  <a:pt x="1719739" y="933545"/>
                </a:lnTo>
                <a:lnTo>
                  <a:pt x="1733836" y="938213"/>
                </a:lnTo>
                <a:lnTo>
                  <a:pt x="1738503" y="938213"/>
                </a:lnTo>
                <a:lnTo>
                  <a:pt x="1738503" y="942975"/>
                </a:lnTo>
                <a:lnTo>
                  <a:pt x="1733836" y="942975"/>
                </a:lnTo>
                <a:lnTo>
                  <a:pt x="1715072" y="942975"/>
                </a:lnTo>
                <a:lnTo>
                  <a:pt x="1691640" y="947642"/>
                </a:lnTo>
                <a:lnTo>
                  <a:pt x="1668209" y="947642"/>
                </a:lnTo>
                <a:lnTo>
                  <a:pt x="1640110" y="947642"/>
                </a:lnTo>
                <a:lnTo>
                  <a:pt x="1616678" y="947642"/>
                </a:lnTo>
                <a:lnTo>
                  <a:pt x="1602581" y="947642"/>
                </a:lnTo>
                <a:lnTo>
                  <a:pt x="1593247" y="947642"/>
                </a:lnTo>
                <a:close/>
                <a:moveTo>
                  <a:pt x="1644872" y="872681"/>
                </a:moveTo>
                <a:lnTo>
                  <a:pt x="1640205" y="868013"/>
                </a:lnTo>
                <a:lnTo>
                  <a:pt x="1635538" y="868013"/>
                </a:lnTo>
                <a:lnTo>
                  <a:pt x="1630871" y="868013"/>
                </a:lnTo>
                <a:lnTo>
                  <a:pt x="1640205" y="858584"/>
                </a:lnTo>
                <a:lnTo>
                  <a:pt x="1649539" y="853916"/>
                </a:lnTo>
                <a:lnTo>
                  <a:pt x="1658874" y="853916"/>
                </a:lnTo>
                <a:lnTo>
                  <a:pt x="1663541" y="853916"/>
                </a:lnTo>
                <a:lnTo>
                  <a:pt x="1672876" y="844582"/>
                </a:lnTo>
                <a:lnTo>
                  <a:pt x="1682210" y="839915"/>
                </a:lnTo>
                <a:lnTo>
                  <a:pt x="1691545" y="844582"/>
                </a:lnTo>
                <a:lnTo>
                  <a:pt x="1691545" y="858679"/>
                </a:lnTo>
                <a:lnTo>
                  <a:pt x="1682210" y="863346"/>
                </a:lnTo>
                <a:lnTo>
                  <a:pt x="1672876" y="868013"/>
                </a:lnTo>
                <a:lnTo>
                  <a:pt x="1668209" y="872681"/>
                </a:lnTo>
                <a:lnTo>
                  <a:pt x="1654112" y="877348"/>
                </a:lnTo>
                <a:lnTo>
                  <a:pt x="1644777" y="877348"/>
                </a:lnTo>
                <a:lnTo>
                  <a:pt x="1644777" y="872681"/>
                </a:lnTo>
                <a:close/>
                <a:moveTo>
                  <a:pt x="2300859" y="1262063"/>
                </a:moveTo>
                <a:lnTo>
                  <a:pt x="2300859" y="1262063"/>
                </a:lnTo>
                <a:lnTo>
                  <a:pt x="2300859" y="1271492"/>
                </a:lnTo>
                <a:lnTo>
                  <a:pt x="2300859" y="1276160"/>
                </a:lnTo>
                <a:lnTo>
                  <a:pt x="2300859" y="1271492"/>
                </a:lnTo>
                <a:lnTo>
                  <a:pt x="2300859" y="1262063"/>
                </a:lnTo>
                <a:close/>
                <a:moveTo>
                  <a:pt x="2469547" y="1247966"/>
                </a:moveTo>
                <a:lnTo>
                  <a:pt x="2474214" y="1233868"/>
                </a:lnTo>
                <a:lnTo>
                  <a:pt x="2474214" y="1224439"/>
                </a:lnTo>
                <a:lnTo>
                  <a:pt x="2464880" y="1224439"/>
                </a:lnTo>
                <a:lnTo>
                  <a:pt x="2450783" y="1224439"/>
                </a:lnTo>
                <a:lnTo>
                  <a:pt x="2427351" y="1219772"/>
                </a:lnTo>
                <a:lnTo>
                  <a:pt x="2399252" y="1219772"/>
                </a:lnTo>
                <a:lnTo>
                  <a:pt x="2371154" y="1215104"/>
                </a:lnTo>
                <a:lnTo>
                  <a:pt x="2347722" y="1215104"/>
                </a:lnTo>
                <a:lnTo>
                  <a:pt x="2328958" y="1215104"/>
                </a:lnTo>
                <a:lnTo>
                  <a:pt x="2319623" y="1215104"/>
                </a:lnTo>
                <a:lnTo>
                  <a:pt x="2310289" y="1215104"/>
                </a:lnTo>
                <a:lnTo>
                  <a:pt x="2310289" y="1219772"/>
                </a:lnTo>
                <a:lnTo>
                  <a:pt x="2305622" y="1224439"/>
                </a:lnTo>
                <a:lnTo>
                  <a:pt x="2305622" y="1224439"/>
                </a:lnTo>
                <a:lnTo>
                  <a:pt x="2310289" y="1229106"/>
                </a:lnTo>
                <a:lnTo>
                  <a:pt x="2324386" y="1233773"/>
                </a:lnTo>
                <a:lnTo>
                  <a:pt x="2347817" y="1238441"/>
                </a:lnTo>
                <a:lnTo>
                  <a:pt x="2385346" y="1247775"/>
                </a:lnTo>
                <a:lnTo>
                  <a:pt x="2418112" y="1257205"/>
                </a:lnTo>
                <a:lnTo>
                  <a:pt x="2441543" y="1257205"/>
                </a:lnTo>
                <a:lnTo>
                  <a:pt x="2450878" y="1257205"/>
                </a:lnTo>
                <a:lnTo>
                  <a:pt x="2455545" y="1261872"/>
                </a:lnTo>
                <a:lnTo>
                  <a:pt x="2455545" y="1266539"/>
                </a:lnTo>
                <a:lnTo>
                  <a:pt x="2460212" y="1261872"/>
                </a:lnTo>
                <a:lnTo>
                  <a:pt x="2469547" y="1247966"/>
                </a:lnTo>
                <a:close/>
                <a:moveTo>
                  <a:pt x="2521172" y="1233964"/>
                </a:moveTo>
                <a:lnTo>
                  <a:pt x="2521172" y="1233964"/>
                </a:lnTo>
                <a:lnTo>
                  <a:pt x="2516505" y="1238631"/>
                </a:lnTo>
                <a:lnTo>
                  <a:pt x="2511838" y="1247966"/>
                </a:lnTo>
                <a:lnTo>
                  <a:pt x="2516505" y="1252633"/>
                </a:lnTo>
                <a:lnTo>
                  <a:pt x="2516505" y="1247966"/>
                </a:lnTo>
                <a:lnTo>
                  <a:pt x="2521172" y="1233964"/>
                </a:lnTo>
                <a:close/>
                <a:moveTo>
                  <a:pt x="1288637" y="1224534"/>
                </a:moveTo>
                <a:lnTo>
                  <a:pt x="1288637" y="1224534"/>
                </a:lnTo>
                <a:lnTo>
                  <a:pt x="1283970" y="1219867"/>
                </a:lnTo>
                <a:lnTo>
                  <a:pt x="1274636" y="1224534"/>
                </a:lnTo>
                <a:lnTo>
                  <a:pt x="1274636" y="1229201"/>
                </a:lnTo>
                <a:lnTo>
                  <a:pt x="1279303" y="1229201"/>
                </a:lnTo>
                <a:lnTo>
                  <a:pt x="1288637" y="1229201"/>
                </a:lnTo>
                <a:lnTo>
                  <a:pt x="1288637" y="1224534"/>
                </a:lnTo>
                <a:close/>
                <a:moveTo>
                  <a:pt x="1649539" y="1224534"/>
                </a:moveTo>
                <a:lnTo>
                  <a:pt x="1649539" y="1215104"/>
                </a:lnTo>
                <a:lnTo>
                  <a:pt x="1654207" y="1210437"/>
                </a:lnTo>
                <a:lnTo>
                  <a:pt x="1654207" y="1205770"/>
                </a:lnTo>
                <a:lnTo>
                  <a:pt x="1654207" y="1205770"/>
                </a:lnTo>
                <a:lnTo>
                  <a:pt x="1649539" y="1205770"/>
                </a:lnTo>
                <a:lnTo>
                  <a:pt x="1649539" y="1201103"/>
                </a:lnTo>
                <a:lnTo>
                  <a:pt x="1649539" y="1191673"/>
                </a:lnTo>
                <a:lnTo>
                  <a:pt x="1658874" y="1191673"/>
                </a:lnTo>
                <a:lnTo>
                  <a:pt x="1663541" y="1191673"/>
                </a:lnTo>
                <a:lnTo>
                  <a:pt x="1668209" y="1187006"/>
                </a:lnTo>
                <a:lnTo>
                  <a:pt x="1663541" y="1182338"/>
                </a:lnTo>
                <a:lnTo>
                  <a:pt x="1654207" y="1187006"/>
                </a:lnTo>
                <a:lnTo>
                  <a:pt x="1654207" y="1187006"/>
                </a:lnTo>
                <a:lnTo>
                  <a:pt x="1649539" y="1177576"/>
                </a:lnTo>
                <a:lnTo>
                  <a:pt x="1644872" y="1163479"/>
                </a:lnTo>
                <a:lnTo>
                  <a:pt x="1640205" y="1158812"/>
                </a:lnTo>
                <a:lnTo>
                  <a:pt x="1630871" y="1158812"/>
                </a:lnTo>
                <a:lnTo>
                  <a:pt x="1621536" y="1163479"/>
                </a:lnTo>
                <a:lnTo>
                  <a:pt x="1616869" y="1168146"/>
                </a:lnTo>
                <a:lnTo>
                  <a:pt x="1616869" y="1168146"/>
                </a:lnTo>
                <a:lnTo>
                  <a:pt x="1621536" y="1177481"/>
                </a:lnTo>
                <a:lnTo>
                  <a:pt x="1626203" y="1191578"/>
                </a:lnTo>
                <a:lnTo>
                  <a:pt x="1630871" y="1205675"/>
                </a:lnTo>
                <a:lnTo>
                  <a:pt x="1635538" y="1210342"/>
                </a:lnTo>
                <a:lnTo>
                  <a:pt x="1640205" y="1210342"/>
                </a:lnTo>
                <a:lnTo>
                  <a:pt x="1640205" y="1215009"/>
                </a:lnTo>
                <a:lnTo>
                  <a:pt x="1640205" y="1224439"/>
                </a:lnTo>
                <a:lnTo>
                  <a:pt x="1644872" y="1229106"/>
                </a:lnTo>
                <a:lnTo>
                  <a:pt x="1644872" y="1233773"/>
                </a:lnTo>
                <a:lnTo>
                  <a:pt x="1649539" y="1229106"/>
                </a:lnTo>
                <a:lnTo>
                  <a:pt x="1649539" y="1224534"/>
                </a:lnTo>
                <a:close/>
                <a:moveTo>
                  <a:pt x="1635443" y="1182338"/>
                </a:moveTo>
                <a:lnTo>
                  <a:pt x="1635443" y="1177671"/>
                </a:lnTo>
                <a:lnTo>
                  <a:pt x="1640110" y="1173004"/>
                </a:lnTo>
                <a:lnTo>
                  <a:pt x="1640110" y="1173004"/>
                </a:lnTo>
                <a:lnTo>
                  <a:pt x="1644777" y="1182338"/>
                </a:lnTo>
                <a:lnTo>
                  <a:pt x="1649444" y="1187006"/>
                </a:lnTo>
                <a:lnTo>
                  <a:pt x="1644777" y="1191673"/>
                </a:lnTo>
                <a:lnTo>
                  <a:pt x="1635443" y="1182338"/>
                </a:lnTo>
                <a:close/>
                <a:moveTo>
                  <a:pt x="1663541" y="1219867"/>
                </a:moveTo>
                <a:lnTo>
                  <a:pt x="1658874" y="1215200"/>
                </a:lnTo>
                <a:lnTo>
                  <a:pt x="1654207" y="1219867"/>
                </a:lnTo>
                <a:lnTo>
                  <a:pt x="1658874" y="1224534"/>
                </a:lnTo>
                <a:lnTo>
                  <a:pt x="1663541" y="1219867"/>
                </a:lnTo>
                <a:lnTo>
                  <a:pt x="1663541" y="1219867"/>
                </a:lnTo>
                <a:close/>
                <a:moveTo>
                  <a:pt x="2268093" y="1215104"/>
                </a:moveTo>
                <a:lnTo>
                  <a:pt x="2258759" y="1210437"/>
                </a:lnTo>
                <a:lnTo>
                  <a:pt x="2258759" y="1210437"/>
                </a:lnTo>
                <a:lnTo>
                  <a:pt x="2258759" y="1205770"/>
                </a:lnTo>
                <a:lnTo>
                  <a:pt x="2258759" y="1201103"/>
                </a:lnTo>
                <a:lnTo>
                  <a:pt x="2244662" y="1201103"/>
                </a:lnTo>
                <a:lnTo>
                  <a:pt x="2230565" y="1201103"/>
                </a:lnTo>
                <a:lnTo>
                  <a:pt x="2225897" y="1205770"/>
                </a:lnTo>
                <a:lnTo>
                  <a:pt x="2230565" y="1210437"/>
                </a:lnTo>
                <a:lnTo>
                  <a:pt x="2244662" y="1215104"/>
                </a:lnTo>
                <a:lnTo>
                  <a:pt x="2258759" y="1219772"/>
                </a:lnTo>
                <a:lnTo>
                  <a:pt x="2268093" y="1224439"/>
                </a:lnTo>
                <a:lnTo>
                  <a:pt x="2272760" y="1219772"/>
                </a:lnTo>
                <a:lnTo>
                  <a:pt x="2268093" y="1215104"/>
                </a:lnTo>
                <a:close/>
                <a:moveTo>
                  <a:pt x="1607344" y="1144810"/>
                </a:moveTo>
                <a:lnTo>
                  <a:pt x="1602677" y="1144810"/>
                </a:lnTo>
                <a:lnTo>
                  <a:pt x="1598009" y="1140143"/>
                </a:lnTo>
                <a:lnTo>
                  <a:pt x="1593342" y="1144810"/>
                </a:lnTo>
                <a:lnTo>
                  <a:pt x="1593342" y="1144810"/>
                </a:lnTo>
                <a:lnTo>
                  <a:pt x="1593342" y="1149477"/>
                </a:lnTo>
                <a:lnTo>
                  <a:pt x="1598009" y="1149477"/>
                </a:lnTo>
                <a:lnTo>
                  <a:pt x="1602677" y="1149477"/>
                </a:lnTo>
                <a:lnTo>
                  <a:pt x="1607344" y="1144810"/>
                </a:lnTo>
                <a:close/>
                <a:moveTo>
                  <a:pt x="2132171" y="1102519"/>
                </a:moveTo>
                <a:lnTo>
                  <a:pt x="2127504" y="1097852"/>
                </a:lnTo>
                <a:lnTo>
                  <a:pt x="2132171" y="1097852"/>
                </a:lnTo>
                <a:lnTo>
                  <a:pt x="2136839" y="1097852"/>
                </a:lnTo>
                <a:lnTo>
                  <a:pt x="2132171" y="1093184"/>
                </a:lnTo>
                <a:lnTo>
                  <a:pt x="2127504" y="1093184"/>
                </a:lnTo>
                <a:lnTo>
                  <a:pt x="2122837" y="1093184"/>
                </a:lnTo>
                <a:lnTo>
                  <a:pt x="2118170" y="1102614"/>
                </a:lnTo>
                <a:lnTo>
                  <a:pt x="2118170" y="1107281"/>
                </a:lnTo>
                <a:lnTo>
                  <a:pt x="2122837" y="1111949"/>
                </a:lnTo>
                <a:lnTo>
                  <a:pt x="2132171" y="1111949"/>
                </a:lnTo>
                <a:lnTo>
                  <a:pt x="2136839" y="1107281"/>
                </a:lnTo>
                <a:lnTo>
                  <a:pt x="2132171" y="1102519"/>
                </a:lnTo>
                <a:close/>
                <a:moveTo>
                  <a:pt x="1986915" y="1055656"/>
                </a:moveTo>
                <a:lnTo>
                  <a:pt x="1986915" y="1041559"/>
                </a:lnTo>
                <a:lnTo>
                  <a:pt x="1982248" y="1036892"/>
                </a:lnTo>
                <a:lnTo>
                  <a:pt x="1972913" y="1041559"/>
                </a:lnTo>
                <a:lnTo>
                  <a:pt x="1963579" y="1041559"/>
                </a:lnTo>
                <a:lnTo>
                  <a:pt x="1958912" y="1032224"/>
                </a:lnTo>
                <a:lnTo>
                  <a:pt x="1958912" y="1027557"/>
                </a:lnTo>
                <a:lnTo>
                  <a:pt x="1954244" y="1022890"/>
                </a:lnTo>
                <a:lnTo>
                  <a:pt x="1949577" y="1022890"/>
                </a:lnTo>
                <a:lnTo>
                  <a:pt x="1954244" y="1032320"/>
                </a:lnTo>
                <a:lnTo>
                  <a:pt x="1958912" y="1041654"/>
                </a:lnTo>
                <a:lnTo>
                  <a:pt x="1954244" y="1046321"/>
                </a:lnTo>
                <a:lnTo>
                  <a:pt x="1949577" y="1046321"/>
                </a:lnTo>
                <a:lnTo>
                  <a:pt x="1949577" y="1046321"/>
                </a:lnTo>
                <a:lnTo>
                  <a:pt x="1954244" y="1050989"/>
                </a:lnTo>
                <a:lnTo>
                  <a:pt x="1963579" y="1055656"/>
                </a:lnTo>
                <a:lnTo>
                  <a:pt x="1968246" y="1055656"/>
                </a:lnTo>
                <a:lnTo>
                  <a:pt x="1968246" y="1060323"/>
                </a:lnTo>
                <a:lnTo>
                  <a:pt x="1968246" y="1064990"/>
                </a:lnTo>
                <a:lnTo>
                  <a:pt x="1972913" y="1060323"/>
                </a:lnTo>
                <a:lnTo>
                  <a:pt x="1982248" y="1060323"/>
                </a:lnTo>
                <a:lnTo>
                  <a:pt x="1986915" y="1055656"/>
                </a:lnTo>
                <a:close/>
                <a:moveTo>
                  <a:pt x="1171575" y="1055656"/>
                </a:moveTo>
                <a:lnTo>
                  <a:pt x="1171575" y="1050989"/>
                </a:lnTo>
                <a:lnTo>
                  <a:pt x="1166908" y="1055656"/>
                </a:lnTo>
                <a:lnTo>
                  <a:pt x="1162241" y="1060323"/>
                </a:lnTo>
                <a:lnTo>
                  <a:pt x="1166908" y="1060323"/>
                </a:lnTo>
                <a:lnTo>
                  <a:pt x="1171575" y="1055656"/>
                </a:lnTo>
                <a:close/>
                <a:moveTo>
                  <a:pt x="1190244" y="1055656"/>
                </a:moveTo>
                <a:lnTo>
                  <a:pt x="1190244" y="1050989"/>
                </a:lnTo>
                <a:lnTo>
                  <a:pt x="1185577" y="1055656"/>
                </a:lnTo>
                <a:lnTo>
                  <a:pt x="1180910" y="1060323"/>
                </a:lnTo>
                <a:lnTo>
                  <a:pt x="1185577" y="1060323"/>
                </a:lnTo>
                <a:lnTo>
                  <a:pt x="1190244" y="1055656"/>
                </a:lnTo>
                <a:close/>
                <a:moveTo>
                  <a:pt x="2001012" y="1050989"/>
                </a:moveTo>
                <a:lnTo>
                  <a:pt x="1996345" y="1046321"/>
                </a:lnTo>
                <a:lnTo>
                  <a:pt x="1991678" y="1050989"/>
                </a:lnTo>
                <a:lnTo>
                  <a:pt x="1996345" y="1055656"/>
                </a:lnTo>
                <a:lnTo>
                  <a:pt x="2001012" y="1050989"/>
                </a:lnTo>
                <a:close/>
                <a:moveTo>
                  <a:pt x="2019681" y="1050989"/>
                </a:moveTo>
                <a:lnTo>
                  <a:pt x="2019681" y="1041559"/>
                </a:lnTo>
                <a:lnTo>
                  <a:pt x="2010347" y="1050989"/>
                </a:lnTo>
                <a:lnTo>
                  <a:pt x="2010347" y="1055656"/>
                </a:lnTo>
                <a:lnTo>
                  <a:pt x="2010347" y="1055656"/>
                </a:lnTo>
                <a:lnTo>
                  <a:pt x="2019681" y="1050989"/>
                </a:lnTo>
                <a:close/>
                <a:moveTo>
                  <a:pt x="2596134" y="1027462"/>
                </a:moveTo>
                <a:lnTo>
                  <a:pt x="2596134" y="1022795"/>
                </a:lnTo>
                <a:lnTo>
                  <a:pt x="2600801" y="1018127"/>
                </a:lnTo>
                <a:lnTo>
                  <a:pt x="2605469" y="1008698"/>
                </a:lnTo>
                <a:lnTo>
                  <a:pt x="2596134" y="1013365"/>
                </a:lnTo>
                <a:lnTo>
                  <a:pt x="2591467" y="1018032"/>
                </a:lnTo>
                <a:lnTo>
                  <a:pt x="2586799" y="1022699"/>
                </a:lnTo>
                <a:lnTo>
                  <a:pt x="2586799" y="1027367"/>
                </a:lnTo>
                <a:lnTo>
                  <a:pt x="2596134" y="1032034"/>
                </a:lnTo>
                <a:lnTo>
                  <a:pt x="2596134" y="1027462"/>
                </a:lnTo>
                <a:close/>
                <a:moveTo>
                  <a:pt x="2001012" y="1022795"/>
                </a:moveTo>
                <a:lnTo>
                  <a:pt x="1996345" y="1018127"/>
                </a:lnTo>
                <a:lnTo>
                  <a:pt x="1991678" y="1018127"/>
                </a:lnTo>
                <a:lnTo>
                  <a:pt x="1987010" y="1013460"/>
                </a:lnTo>
                <a:lnTo>
                  <a:pt x="1982343" y="1018127"/>
                </a:lnTo>
                <a:lnTo>
                  <a:pt x="1987010" y="1022795"/>
                </a:lnTo>
                <a:lnTo>
                  <a:pt x="1996345" y="1027462"/>
                </a:lnTo>
                <a:lnTo>
                  <a:pt x="2001012" y="1022795"/>
                </a:lnTo>
                <a:close/>
                <a:moveTo>
                  <a:pt x="1897856" y="1018127"/>
                </a:moveTo>
                <a:lnTo>
                  <a:pt x="1893189" y="1013460"/>
                </a:lnTo>
                <a:lnTo>
                  <a:pt x="1897856" y="1013460"/>
                </a:lnTo>
                <a:lnTo>
                  <a:pt x="1902524" y="1008793"/>
                </a:lnTo>
                <a:lnTo>
                  <a:pt x="1907191" y="1013460"/>
                </a:lnTo>
                <a:lnTo>
                  <a:pt x="1907191" y="1018127"/>
                </a:lnTo>
                <a:lnTo>
                  <a:pt x="1916525" y="1008698"/>
                </a:lnTo>
                <a:lnTo>
                  <a:pt x="1921193" y="999363"/>
                </a:lnTo>
                <a:lnTo>
                  <a:pt x="1921193" y="989933"/>
                </a:lnTo>
                <a:lnTo>
                  <a:pt x="1921193" y="980504"/>
                </a:lnTo>
                <a:lnTo>
                  <a:pt x="1907096" y="985171"/>
                </a:lnTo>
                <a:lnTo>
                  <a:pt x="1897761" y="989838"/>
                </a:lnTo>
                <a:lnTo>
                  <a:pt x="1897761" y="989838"/>
                </a:lnTo>
                <a:lnTo>
                  <a:pt x="1902428" y="999268"/>
                </a:lnTo>
                <a:lnTo>
                  <a:pt x="1902428" y="1008602"/>
                </a:lnTo>
                <a:lnTo>
                  <a:pt x="1893094" y="1003935"/>
                </a:lnTo>
                <a:lnTo>
                  <a:pt x="1883759" y="1003935"/>
                </a:lnTo>
                <a:lnTo>
                  <a:pt x="1888427" y="1013270"/>
                </a:lnTo>
                <a:lnTo>
                  <a:pt x="1893094" y="1017937"/>
                </a:lnTo>
                <a:lnTo>
                  <a:pt x="1897761" y="1022604"/>
                </a:lnTo>
                <a:lnTo>
                  <a:pt x="1902428" y="1022604"/>
                </a:lnTo>
                <a:lnTo>
                  <a:pt x="1897856" y="1018127"/>
                </a:lnTo>
                <a:close/>
                <a:moveTo>
                  <a:pt x="1907286" y="999363"/>
                </a:moveTo>
                <a:lnTo>
                  <a:pt x="1911953" y="994696"/>
                </a:lnTo>
                <a:lnTo>
                  <a:pt x="1916621" y="994696"/>
                </a:lnTo>
                <a:lnTo>
                  <a:pt x="1921288" y="994696"/>
                </a:lnTo>
                <a:lnTo>
                  <a:pt x="1916621" y="1004030"/>
                </a:lnTo>
                <a:lnTo>
                  <a:pt x="1907286" y="1004030"/>
                </a:lnTo>
                <a:lnTo>
                  <a:pt x="1907286" y="999363"/>
                </a:lnTo>
                <a:close/>
                <a:moveTo>
                  <a:pt x="2642997" y="1008698"/>
                </a:moveTo>
                <a:lnTo>
                  <a:pt x="2642997" y="999363"/>
                </a:lnTo>
                <a:lnTo>
                  <a:pt x="2638330" y="999363"/>
                </a:lnTo>
                <a:lnTo>
                  <a:pt x="2628900" y="999363"/>
                </a:lnTo>
                <a:lnTo>
                  <a:pt x="2628900" y="1004030"/>
                </a:lnTo>
                <a:lnTo>
                  <a:pt x="2624233" y="1018127"/>
                </a:lnTo>
                <a:lnTo>
                  <a:pt x="2628900" y="1022795"/>
                </a:lnTo>
                <a:lnTo>
                  <a:pt x="2633567" y="1022795"/>
                </a:lnTo>
                <a:lnTo>
                  <a:pt x="2642997" y="1008698"/>
                </a:lnTo>
                <a:close/>
                <a:moveTo>
                  <a:pt x="2019681" y="1008698"/>
                </a:moveTo>
                <a:lnTo>
                  <a:pt x="2019681" y="1004030"/>
                </a:lnTo>
                <a:lnTo>
                  <a:pt x="2015014" y="1004030"/>
                </a:lnTo>
                <a:lnTo>
                  <a:pt x="2005679" y="1004030"/>
                </a:lnTo>
                <a:lnTo>
                  <a:pt x="2001012" y="999363"/>
                </a:lnTo>
                <a:lnTo>
                  <a:pt x="1991678" y="994696"/>
                </a:lnTo>
                <a:lnTo>
                  <a:pt x="1991678" y="999363"/>
                </a:lnTo>
                <a:lnTo>
                  <a:pt x="1996345" y="1008698"/>
                </a:lnTo>
                <a:lnTo>
                  <a:pt x="2005679" y="1013365"/>
                </a:lnTo>
                <a:lnTo>
                  <a:pt x="2010347" y="1013365"/>
                </a:lnTo>
                <a:lnTo>
                  <a:pt x="2019681" y="1008698"/>
                </a:lnTo>
                <a:close/>
                <a:moveTo>
                  <a:pt x="2010347" y="994696"/>
                </a:moveTo>
                <a:lnTo>
                  <a:pt x="2005679" y="990029"/>
                </a:lnTo>
                <a:lnTo>
                  <a:pt x="2005679" y="990029"/>
                </a:lnTo>
                <a:lnTo>
                  <a:pt x="2001012" y="994696"/>
                </a:lnTo>
                <a:lnTo>
                  <a:pt x="2005679" y="999363"/>
                </a:lnTo>
                <a:lnTo>
                  <a:pt x="2005679" y="999363"/>
                </a:lnTo>
                <a:lnTo>
                  <a:pt x="2010347" y="994696"/>
                </a:lnTo>
                <a:close/>
                <a:moveTo>
                  <a:pt x="1462088" y="957072"/>
                </a:moveTo>
                <a:lnTo>
                  <a:pt x="1466755" y="952405"/>
                </a:lnTo>
                <a:lnTo>
                  <a:pt x="1462088" y="952405"/>
                </a:lnTo>
                <a:lnTo>
                  <a:pt x="1457420" y="961835"/>
                </a:lnTo>
                <a:lnTo>
                  <a:pt x="1457420" y="966502"/>
                </a:lnTo>
                <a:lnTo>
                  <a:pt x="1462088" y="957072"/>
                </a:lnTo>
                <a:close/>
                <a:moveTo>
                  <a:pt x="1893189" y="928973"/>
                </a:moveTo>
                <a:lnTo>
                  <a:pt x="1888522" y="924306"/>
                </a:lnTo>
                <a:lnTo>
                  <a:pt x="1883855" y="928973"/>
                </a:lnTo>
                <a:lnTo>
                  <a:pt x="1888522" y="933640"/>
                </a:lnTo>
                <a:lnTo>
                  <a:pt x="1893189" y="928973"/>
                </a:lnTo>
                <a:close/>
                <a:moveTo>
                  <a:pt x="1907286" y="919544"/>
                </a:moveTo>
                <a:lnTo>
                  <a:pt x="1907286" y="914876"/>
                </a:lnTo>
                <a:lnTo>
                  <a:pt x="1907286" y="914876"/>
                </a:lnTo>
                <a:lnTo>
                  <a:pt x="1902619" y="924306"/>
                </a:lnTo>
                <a:lnTo>
                  <a:pt x="1902619" y="928973"/>
                </a:lnTo>
                <a:lnTo>
                  <a:pt x="1907286" y="919544"/>
                </a:lnTo>
                <a:close/>
                <a:moveTo>
                  <a:pt x="1921288" y="877348"/>
                </a:moveTo>
                <a:lnTo>
                  <a:pt x="1921288" y="868013"/>
                </a:lnTo>
                <a:lnTo>
                  <a:pt x="1921288" y="863346"/>
                </a:lnTo>
                <a:lnTo>
                  <a:pt x="1916621" y="872776"/>
                </a:lnTo>
                <a:lnTo>
                  <a:pt x="1916621" y="877443"/>
                </a:lnTo>
                <a:lnTo>
                  <a:pt x="1911953" y="877443"/>
                </a:lnTo>
                <a:lnTo>
                  <a:pt x="1907286" y="882110"/>
                </a:lnTo>
                <a:lnTo>
                  <a:pt x="1907286" y="886778"/>
                </a:lnTo>
                <a:lnTo>
                  <a:pt x="1902619" y="896207"/>
                </a:lnTo>
                <a:lnTo>
                  <a:pt x="1907286" y="896207"/>
                </a:lnTo>
                <a:lnTo>
                  <a:pt x="1911953" y="891540"/>
                </a:lnTo>
                <a:lnTo>
                  <a:pt x="1921288" y="877348"/>
                </a:lnTo>
                <a:close/>
                <a:moveTo>
                  <a:pt x="2661761" y="896112"/>
                </a:moveTo>
                <a:lnTo>
                  <a:pt x="2657094" y="886682"/>
                </a:lnTo>
                <a:lnTo>
                  <a:pt x="2652427" y="882015"/>
                </a:lnTo>
                <a:lnTo>
                  <a:pt x="2647760" y="882015"/>
                </a:lnTo>
                <a:lnTo>
                  <a:pt x="2643092" y="882015"/>
                </a:lnTo>
                <a:lnTo>
                  <a:pt x="2643092" y="882015"/>
                </a:lnTo>
                <a:lnTo>
                  <a:pt x="2647760" y="891445"/>
                </a:lnTo>
                <a:lnTo>
                  <a:pt x="2652427" y="896112"/>
                </a:lnTo>
                <a:lnTo>
                  <a:pt x="2657094" y="896112"/>
                </a:lnTo>
                <a:lnTo>
                  <a:pt x="2661761" y="896112"/>
                </a:lnTo>
                <a:close/>
                <a:moveTo>
                  <a:pt x="1522952" y="872681"/>
                </a:moveTo>
                <a:lnTo>
                  <a:pt x="1518285" y="877348"/>
                </a:lnTo>
                <a:lnTo>
                  <a:pt x="1508951" y="882015"/>
                </a:lnTo>
                <a:lnTo>
                  <a:pt x="1504283" y="886682"/>
                </a:lnTo>
                <a:lnTo>
                  <a:pt x="1513618" y="882015"/>
                </a:lnTo>
                <a:lnTo>
                  <a:pt x="1518285" y="877348"/>
                </a:lnTo>
                <a:lnTo>
                  <a:pt x="1522952" y="872681"/>
                </a:lnTo>
                <a:close/>
                <a:moveTo>
                  <a:pt x="1935385" y="868013"/>
                </a:moveTo>
                <a:lnTo>
                  <a:pt x="1930718" y="872681"/>
                </a:lnTo>
                <a:lnTo>
                  <a:pt x="1926050" y="877348"/>
                </a:lnTo>
                <a:lnTo>
                  <a:pt x="1930718" y="877348"/>
                </a:lnTo>
                <a:lnTo>
                  <a:pt x="1935385" y="872681"/>
                </a:lnTo>
                <a:lnTo>
                  <a:pt x="1935385" y="868013"/>
                </a:lnTo>
                <a:close/>
                <a:moveTo>
                  <a:pt x="1593247" y="835152"/>
                </a:moveTo>
                <a:lnTo>
                  <a:pt x="1588580" y="830485"/>
                </a:lnTo>
                <a:lnTo>
                  <a:pt x="1583912" y="830485"/>
                </a:lnTo>
                <a:lnTo>
                  <a:pt x="1579245" y="839915"/>
                </a:lnTo>
                <a:lnTo>
                  <a:pt x="1583912" y="844582"/>
                </a:lnTo>
                <a:lnTo>
                  <a:pt x="1588580" y="844582"/>
                </a:lnTo>
                <a:lnTo>
                  <a:pt x="1593247" y="835152"/>
                </a:lnTo>
                <a:close/>
                <a:moveTo>
                  <a:pt x="1644872" y="811625"/>
                </a:moveTo>
                <a:lnTo>
                  <a:pt x="1640205" y="811625"/>
                </a:lnTo>
                <a:lnTo>
                  <a:pt x="1635538" y="811625"/>
                </a:lnTo>
                <a:lnTo>
                  <a:pt x="1626203" y="806958"/>
                </a:lnTo>
                <a:lnTo>
                  <a:pt x="1621536" y="806958"/>
                </a:lnTo>
                <a:lnTo>
                  <a:pt x="1621536" y="806958"/>
                </a:lnTo>
                <a:lnTo>
                  <a:pt x="1616869" y="806958"/>
                </a:lnTo>
                <a:lnTo>
                  <a:pt x="1612202" y="802291"/>
                </a:lnTo>
                <a:lnTo>
                  <a:pt x="1607534" y="797624"/>
                </a:lnTo>
                <a:lnTo>
                  <a:pt x="1607534" y="802291"/>
                </a:lnTo>
                <a:lnTo>
                  <a:pt x="1602867" y="806958"/>
                </a:lnTo>
                <a:lnTo>
                  <a:pt x="1602867" y="811625"/>
                </a:lnTo>
                <a:lnTo>
                  <a:pt x="1602867" y="821055"/>
                </a:lnTo>
                <a:lnTo>
                  <a:pt x="1607534" y="821055"/>
                </a:lnTo>
                <a:lnTo>
                  <a:pt x="1612202" y="821055"/>
                </a:lnTo>
                <a:lnTo>
                  <a:pt x="1616869" y="825722"/>
                </a:lnTo>
                <a:lnTo>
                  <a:pt x="1621536" y="825722"/>
                </a:lnTo>
                <a:lnTo>
                  <a:pt x="1630871" y="825722"/>
                </a:lnTo>
                <a:lnTo>
                  <a:pt x="1640205" y="816293"/>
                </a:lnTo>
                <a:lnTo>
                  <a:pt x="1644872" y="811625"/>
                </a:lnTo>
                <a:close/>
                <a:moveTo>
                  <a:pt x="1616678" y="816388"/>
                </a:moveTo>
                <a:lnTo>
                  <a:pt x="1621346" y="811721"/>
                </a:lnTo>
                <a:lnTo>
                  <a:pt x="1626013" y="811721"/>
                </a:lnTo>
                <a:lnTo>
                  <a:pt x="1621346" y="821150"/>
                </a:lnTo>
                <a:lnTo>
                  <a:pt x="1616678" y="816388"/>
                </a:lnTo>
                <a:close/>
                <a:moveTo>
                  <a:pt x="1626108" y="788194"/>
                </a:moveTo>
                <a:lnTo>
                  <a:pt x="1621441" y="788194"/>
                </a:lnTo>
                <a:lnTo>
                  <a:pt x="1616774" y="792861"/>
                </a:lnTo>
                <a:lnTo>
                  <a:pt x="1621441" y="792861"/>
                </a:lnTo>
                <a:lnTo>
                  <a:pt x="1626108" y="788194"/>
                </a:lnTo>
                <a:close/>
                <a:moveTo>
                  <a:pt x="1696403" y="769430"/>
                </a:moveTo>
                <a:lnTo>
                  <a:pt x="1691735" y="764762"/>
                </a:lnTo>
                <a:lnTo>
                  <a:pt x="1691735" y="769430"/>
                </a:lnTo>
                <a:lnTo>
                  <a:pt x="1696403" y="774097"/>
                </a:lnTo>
                <a:lnTo>
                  <a:pt x="1696403" y="769430"/>
                </a:lnTo>
                <a:close/>
                <a:moveTo>
                  <a:pt x="1715167" y="769430"/>
                </a:moveTo>
                <a:lnTo>
                  <a:pt x="1715167" y="764762"/>
                </a:lnTo>
                <a:lnTo>
                  <a:pt x="1710500" y="764762"/>
                </a:lnTo>
                <a:lnTo>
                  <a:pt x="1710500" y="769430"/>
                </a:lnTo>
                <a:lnTo>
                  <a:pt x="1710500" y="774097"/>
                </a:lnTo>
                <a:lnTo>
                  <a:pt x="1715167" y="769430"/>
                </a:lnTo>
                <a:close/>
                <a:moveTo>
                  <a:pt x="1869758" y="755333"/>
                </a:moveTo>
                <a:lnTo>
                  <a:pt x="1865090" y="755333"/>
                </a:lnTo>
                <a:lnTo>
                  <a:pt x="1860423" y="760000"/>
                </a:lnTo>
                <a:lnTo>
                  <a:pt x="1865090" y="760000"/>
                </a:lnTo>
                <a:lnTo>
                  <a:pt x="1869758" y="755333"/>
                </a:lnTo>
                <a:close/>
                <a:moveTo>
                  <a:pt x="1883855" y="741236"/>
                </a:moveTo>
                <a:lnTo>
                  <a:pt x="1874520" y="741236"/>
                </a:lnTo>
                <a:lnTo>
                  <a:pt x="1874520" y="745903"/>
                </a:lnTo>
                <a:lnTo>
                  <a:pt x="1879187" y="745903"/>
                </a:lnTo>
                <a:lnTo>
                  <a:pt x="1883855" y="745903"/>
                </a:lnTo>
                <a:lnTo>
                  <a:pt x="1883855" y="741236"/>
                </a:lnTo>
                <a:close/>
                <a:moveTo>
                  <a:pt x="1766697" y="699040"/>
                </a:moveTo>
                <a:lnTo>
                  <a:pt x="1766697" y="689610"/>
                </a:lnTo>
                <a:lnTo>
                  <a:pt x="1757363" y="680180"/>
                </a:lnTo>
                <a:lnTo>
                  <a:pt x="1748028" y="675513"/>
                </a:lnTo>
                <a:lnTo>
                  <a:pt x="1748028" y="666179"/>
                </a:lnTo>
                <a:lnTo>
                  <a:pt x="1743361" y="661511"/>
                </a:lnTo>
                <a:lnTo>
                  <a:pt x="1738693" y="661511"/>
                </a:lnTo>
                <a:lnTo>
                  <a:pt x="1738693" y="652082"/>
                </a:lnTo>
                <a:lnTo>
                  <a:pt x="1738693" y="642652"/>
                </a:lnTo>
                <a:lnTo>
                  <a:pt x="1734026" y="637985"/>
                </a:lnTo>
                <a:lnTo>
                  <a:pt x="1734026" y="637985"/>
                </a:lnTo>
                <a:lnTo>
                  <a:pt x="1738693" y="633317"/>
                </a:lnTo>
                <a:lnTo>
                  <a:pt x="1743361" y="619220"/>
                </a:lnTo>
                <a:lnTo>
                  <a:pt x="1743361" y="614553"/>
                </a:lnTo>
                <a:lnTo>
                  <a:pt x="1743361" y="609886"/>
                </a:lnTo>
                <a:lnTo>
                  <a:pt x="1738693" y="614553"/>
                </a:lnTo>
                <a:lnTo>
                  <a:pt x="1734026" y="619220"/>
                </a:lnTo>
                <a:lnTo>
                  <a:pt x="1724692" y="623888"/>
                </a:lnTo>
                <a:lnTo>
                  <a:pt x="1724692" y="628650"/>
                </a:lnTo>
                <a:lnTo>
                  <a:pt x="1724692" y="637985"/>
                </a:lnTo>
                <a:lnTo>
                  <a:pt x="1724692" y="642652"/>
                </a:lnTo>
                <a:lnTo>
                  <a:pt x="1715357" y="647319"/>
                </a:lnTo>
                <a:lnTo>
                  <a:pt x="1706023" y="647319"/>
                </a:lnTo>
                <a:lnTo>
                  <a:pt x="1706023" y="647319"/>
                </a:lnTo>
                <a:lnTo>
                  <a:pt x="1701356" y="637889"/>
                </a:lnTo>
                <a:lnTo>
                  <a:pt x="1692021" y="623792"/>
                </a:lnTo>
                <a:lnTo>
                  <a:pt x="1687354" y="609695"/>
                </a:lnTo>
                <a:lnTo>
                  <a:pt x="1682687" y="600361"/>
                </a:lnTo>
                <a:lnTo>
                  <a:pt x="1678019" y="595694"/>
                </a:lnTo>
                <a:lnTo>
                  <a:pt x="1673352" y="595694"/>
                </a:lnTo>
                <a:lnTo>
                  <a:pt x="1659255" y="609790"/>
                </a:lnTo>
                <a:lnTo>
                  <a:pt x="1649921" y="614458"/>
                </a:lnTo>
                <a:lnTo>
                  <a:pt x="1649921" y="614458"/>
                </a:lnTo>
                <a:lnTo>
                  <a:pt x="1649921" y="609790"/>
                </a:lnTo>
                <a:lnTo>
                  <a:pt x="1645253" y="605123"/>
                </a:lnTo>
                <a:lnTo>
                  <a:pt x="1640586" y="609790"/>
                </a:lnTo>
                <a:lnTo>
                  <a:pt x="1645253" y="614458"/>
                </a:lnTo>
                <a:lnTo>
                  <a:pt x="1649921" y="628555"/>
                </a:lnTo>
                <a:lnTo>
                  <a:pt x="1654588" y="633222"/>
                </a:lnTo>
                <a:lnTo>
                  <a:pt x="1663922" y="642557"/>
                </a:lnTo>
                <a:lnTo>
                  <a:pt x="1673257" y="656654"/>
                </a:lnTo>
                <a:lnTo>
                  <a:pt x="1687354" y="666083"/>
                </a:lnTo>
                <a:lnTo>
                  <a:pt x="1696688" y="666083"/>
                </a:lnTo>
                <a:lnTo>
                  <a:pt x="1710785" y="670751"/>
                </a:lnTo>
                <a:lnTo>
                  <a:pt x="1738884" y="670751"/>
                </a:lnTo>
                <a:lnTo>
                  <a:pt x="1738884" y="684848"/>
                </a:lnTo>
                <a:lnTo>
                  <a:pt x="1738884" y="694277"/>
                </a:lnTo>
                <a:lnTo>
                  <a:pt x="1743551" y="708374"/>
                </a:lnTo>
                <a:lnTo>
                  <a:pt x="1748218" y="713042"/>
                </a:lnTo>
                <a:lnTo>
                  <a:pt x="1757553" y="708374"/>
                </a:lnTo>
                <a:lnTo>
                  <a:pt x="1766888" y="703707"/>
                </a:lnTo>
                <a:lnTo>
                  <a:pt x="1766888" y="699040"/>
                </a:lnTo>
                <a:close/>
                <a:moveTo>
                  <a:pt x="1738598" y="600551"/>
                </a:moveTo>
                <a:lnTo>
                  <a:pt x="1733931" y="595884"/>
                </a:lnTo>
                <a:lnTo>
                  <a:pt x="1724597" y="605219"/>
                </a:lnTo>
                <a:lnTo>
                  <a:pt x="1724597" y="609886"/>
                </a:lnTo>
                <a:lnTo>
                  <a:pt x="1733931" y="609886"/>
                </a:lnTo>
                <a:lnTo>
                  <a:pt x="1738598" y="605219"/>
                </a:lnTo>
                <a:lnTo>
                  <a:pt x="1738598" y="600551"/>
                </a:lnTo>
                <a:close/>
                <a:moveTo>
                  <a:pt x="1874425" y="511397"/>
                </a:moveTo>
                <a:lnTo>
                  <a:pt x="1869758" y="506730"/>
                </a:lnTo>
                <a:lnTo>
                  <a:pt x="1869758" y="511397"/>
                </a:lnTo>
                <a:lnTo>
                  <a:pt x="1874425" y="516065"/>
                </a:lnTo>
                <a:lnTo>
                  <a:pt x="1874425" y="511397"/>
                </a:lnTo>
                <a:close/>
                <a:moveTo>
                  <a:pt x="1888522" y="497300"/>
                </a:moveTo>
                <a:lnTo>
                  <a:pt x="1883855" y="497300"/>
                </a:lnTo>
                <a:lnTo>
                  <a:pt x="1883855" y="506635"/>
                </a:lnTo>
                <a:lnTo>
                  <a:pt x="1888522" y="511302"/>
                </a:lnTo>
                <a:lnTo>
                  <a:pt x="1893189" y="506635"/>
                </a:lnTo>
                <a:lnTo>
                  <a:pt x="1888522" y="497300"/>
                </a:lnTo>
                <a:close/>
                <a:moveTo>
                  <a:pt x="1949387" y="506730"/>
                </a:moveTo>
                <a:lnTo>
                  <a:pt x="1940052" y="502063"/>
                </a:lnTo>
                <a:lnTo>
                  <a:pt x="1940052" y="506730"/>
                </a:lnTo>
                <a:lnTo>
                  <a:pt x="1944719" y="511397"/>
                </a:lnTo>
                <a:lnTo>
                  <a:pt x="1949387" y="506730"/>
                </a:lnTo>
                <a:close/>
                <a:moveTo>
                  <a:pt x="1944719" y="464439"/>
                </a:moveTo>
                <a:lnTo>
                  <a:pt x="1940052" y="464439"/>
                </a:lnTo>
                <a:lnTo>
                  <a:pt x="1940052" y="469106"/>
                </a:lnTo>
                <a:lnTo>
                  <a:pt x="1940052" y="473774"/>
                </a:lnTo>
                <a:lnTo>
                  <a:pt x="1944719" y="473774"/>
                </a:lnTo>
                <a:lnTo>
                  <a:pt x="1944719" y="464439"/>
                </a:lnTo>
                <a:close/>
                <a:moveTo>
                  <a:pt x="1893189" y="394145"/>
                </a:moveTo>
                <a:lnTo>
                  <a:pt x="1897856" y="389477"/>
                </a:lnTo>
                <a:lnTo>
                  <a:pt x="1897856" y="384810"/>
                </a:lnTo>
                <a:lnTo>
                  <a:pt x="1883759" y="394240"/>
                </a:lnTo>
                <a:lnTo>
                  <a:pt x="1879092" y="398907"/>
                </a:lnTo>
                <a:lnTo>
                  <a:pt x="1874425" y="398907"/>
                </a:lnTo>
                <a:lnTo>
                  <a:pt x="1874425" y="394240"/>
                </a:lnTo>
                <a:lnTo>
                  <a:pt x="1874425" y="398907"/>
                </a:lnTo>
                <a:lnTo>
                  <a:pt x="1879092" y="403574"/>
                </a:lnTo>
                <a:lnTo>
                  <a:pt x="1883759" y="403574"/>
                </a:lnTo>
                <a:lnTo>
                  <a:pt x="1893189" y="394145"/>
                </a:lnTo>
                <a:close/>
                <a:moveTo>
                  <a:pt x="1982248" y="361283"/>
                </a:moveTo>
                <a:lnTo>
                  <a:pt x="1972913" y="365950"/>
                </a:lnTo>
                <a:lnTo>
                  <a:pt x="1968246" y="370618"/>
                </a:lnTo>
                <a:lnTo>
                  <a:pt x="1972913" y="370618"/>
                </a:lnTo>
                <a:lnTo>
                  <a:pt x="1977581" y="365950"/>
                </a:lnTo>
                <a:lnTo>
                  <a:pt x="1982248" y="361283"/>
                </a:lnTo>
                <a:close/>
                <a:moveTo>
                  <a:pt x="3795808" y="2383441"/>
                </a:moveTo>
                <a:lnTo>
                  <a:pt x="3800475" y="2378774"/>
                </a:lnTo>
                <a:lnTo>
                  <a:pt x="3809810" y="2374106"/>
                </a:lnTo>
                <a:lnTo>
                  <a:pt x="3823907" y="2369439"/>
                </a:lnTo>
                <a:lnTo>
                  <a:pt x="3838004" y="2364772"/>
                </a:lnTo>
                <a:lnTo>
                  <a:pt x="3852101" y="2364772"/>
                </a:lnTo>
                <a:lnTo>
                  <a:pt x="3875532" y="2360105"/>
                </a:lnTo>
                <a:lnTo>
                  <a:pt x="3903631" y="2355437"/>
                </a:lnTo>
                <a:lnTo>
                  <a:pt x="3945827" y="2346103"/>
                </a:lnTo>
                <a:lnTo>
                  <a:pt x="3997357" y="2336673"/>
                </a:lnTo>
                <a:lnTo>
                  <a:pt x="4025456" y="2332006"/>
                </a:lnTo>
                <a:lnTo>
                  <a:pt x="4053554" y="2327339"/>
                </a:lnTo>
                <a:lnTo>
                  <a:pt x="4072319" y="2322671"/>
                </a:lnTo>
                <a:lnTo>
                  <a:pt x="4091083" y="2318004"/>
                </a:lnTo>
                <a:lnTo>
                  <a:pt x="4147280" y="2308670"/>
                </a:lnTo>
                <a:lnTo>
                  <a:pt x="4175379" y="2299240"/>
                </a:lnTo>
                <a:lnTo>
                  <a:pt x="4203478" y="2294573"/>
                </a:lnTo>
                <a:lnTo>
                  <a:pt x="4222242" y="2289905"/>
                </a:lnTo>
                <a:lnTo>
                  <a:pt x="4241006" y="2285238"/>
                </a:lnTo>
                <a:lnTo>
                  <a:pt x="4264438" y="2280571"/>
                </a:lnTo>
                <a:lnTo>
                  <a:pt x="4283202" y="2275904"/>
                </a:lnTo>
                <a:lnTo>
                  <a:pt x="4297299" y="2271236"/>
                </a:lnTo>
                <a:lnTo>
                  <a:pt x="4311396" y="2261902"/>
                </a:lnTo>
                <a:lnTo>
                  <a:pt x="4348925" y="2252472"/>
                </a:lnTo>
                <a:lnTo>
                  <a:pt x="4377023" y="2238375"/>
                </a:lnTo>
                <a:lnTo>
                  <a:pt x="4386358" y="2238375"/>
                </a:lnTo>
                <a:lnTo>
                  <a:pt x="4395692" y="2233708"/>
                </a:lnTo>
                <a:lnTo>
                  <a:pt x="4423791" y="2219611"/>
                </a:lnTo>
                <a:lnTo>
                  <a:pt x="4442556" y="2210276"/>
                </a:lnTo>
                <a:lnTo>
                  <a:pt x="4456653" y="2200847"/>
                </a:lnTo>
                <a:lnTo>
                  <a:pt x="4461320" y="2196179"/>
                </a:lnTo>
                <a:lnTo>
                  <a:pt x="4465987" y="2191512"/>
                </a:lnTo>
                <a:lnTo>
                  <a:pt x="4480084" y="2186845"/>
                </a:lnTo>
                <a:lnTo>
                  <a:pt x="4498848" y="2172748"/>
                </a:lnTo>
                <a:lnTo>
                  <a:pt x="4522280" y="2158651"/>
                </a:lnTo>
                <a:lnTo>
                  <a:pt x="4531614" y="2149221"/>
                </a:lnTo>
                <a:lnTo>
                  <a:pt x="4536281" y="2149221"/>
                </a:lnTo>
                <a:lnTo>
                  <a:pt x="4545616" y="2139791"/>
                </a:lnTo>
                <a:lnTo>
                  <a:pt x="4559713" y="2130457"/>
                </a:lnTo>
                <a:lnTo>
                  <a:pt x="4573810" y="2121122"/>
                </a:lnTo>
                <a:lnTo>
                  <a:pt x="4587907" y="2111693"/>
                </a:lnTo>
                <a:lnTo>
                  <a:pt x="4602004" y="2102263"/>
                </a:lnTo>
                <a:lnTo>
                  <a:pt x="4620768" y="2083499"/>
                </a:lnTo>
                <a:lnTo>
                  <a:pt x="4644200" y="2069402"/>
                </a:lnTo>
                <a:lnTo>
                  <a:pt x="4662964" y="2055305"/>
                </a:lnTo>
                <a:lnTo>
                  <a:pt x="4672298" y="2050637"/>
                </a:lnTo>
                <a:lnTo>
                  <a:pt x="4681633" y="2045970"/>
                </a:lnTo>
                <a:lnTo>
                  <a:pt x="4695730" y="2036540"/>
                </a:lnTo>
                <a:lnTo>
                  <a:pt x="4723829" y="2022443"/>
                </a:lnTo>
                <a:lnTo>
                  <a:pt x="4737926" y="2022443"/>
                </a:lnTo>
                <a:lnTo>
                  <a:pt x="4756690" y="2017776"/>
                </a:lnTo>
                <a:lnTo>
                  <a:pt x="4780122" y="2017776"/>
                </a:lnTo>
                <a:lnTo>
                  <a:pt x="4784789" y="2017776"/>
                </a:lnTo>
                <a:lnTo>
                  <a:pt x="4789456" y="2017776"/>
                </a:lnTo>
                <a:lnTo>
                  <a:pt x="4784789" y="2027111"/>
                </a:lnTo>
                <a:lnTo>
                  <a:pt x="4780122" y="2031778"/>
                </a:lnTo>
                <a:lnTo>
                  <a:pt x="4770787" y="2041208"/>
                </a:lnTo>
                <a:lnTo>
                  <a:pt x="4766120" y="2041208"/>
                </a:lnTo>
                <a:lnTo>
                  <a:pt x="4761453" y="2041208"/>
                </a:lnTo>
                <a:lnTo>
                  <a:pt x="4752118" y="2045875"/>
                </a:lnTo>
                <a:lnTo>
                  <a:pt x="4728687" y="2055305"/>
                </a:lnTo>
                <a:lnTo>
                  <a:pt x="4705255" y="2069402"/>
                </a:lnTo>
                <a:lnTo>
                  <a:pt x="4691253" y="2078831"/>
                </a:lnTo>
                <a:lnTo>
                  <a:pt x="4686586" y="2088261"/>
                </a:lnTo>
                <a:lnTo>
                  <a:pt x="4667822" y="2102358"/>
                </a:lnTo>
                <a:lnTo>
                  <a:pt x="4644390" y="2116455"/>
                </a:lnTo>
                <a:lnTo>
                  <a:pt x="4630293" y="2135219"/>
                </a:lnTo>
                <a:lnTo>
                  <a:pt x="4616196" y="2149316"/>
                </a:lnTo>
                <a:lnTo>
                  <a:pt x="4602099" y="2158746"/>
                </a:lnTo>
                <a:lnTo>
                  <a:pt x="4592765" y="2168081"/>
                </a:lnTo>
                <a:lnTo>
                  <a:pt x="4578668" y="2177510"/>
                </a:lnTo>
                <a:lnTo>
                  <a:pt x="4541139" y="2205609"/>
                </a:lnTo>
                <a:lnTo>
                  <a:pt x="4508373" y="2233803"/>
                </a:lnTo>
                <a:lnTo>
                  <a:pt x="4499039" y="2243233"/>
                </a:lnTo>
                <a:lnTo>
                  <a:pt x="4494372" y="2247900"/>
                </a:lnTo>
                <a:lnTo>
                  <a:pt x="4485037" y="2252567"/>
                </a:lnTo>
                <a:lnTo>
                  <a:pt x="4466273" y="2261997"/>
                </a:lnTo>
                <a:lnTo>
                  <a:pt x="4442841" y="2271332"/>
                </a:lnTo>
                <a:lnTo>
                  <a:pt x="4424077" y="2280761"/>
                </a:lnTo>
                <a:lnTo>
                  <a:pt x="4405313" y="2290191"/>
                </a:lnTo>
                <a:lnTo>
                  <a:pt x="4377214" y="2294858"/>
                </a:lnTo>
                <a:lnTo>
                  <a:pt x="4325684" y="2313623"/>
                </a:lnTo>
                <a:lnTo>
                  <a:pt x="4274154" y="2323052"/>
                </a:lnTo>
                <a:lnTo>
                  <a:pt x="4255389" y="2327720"/>
                </a:lnTo>
                <a:lnTo>
                  <a:pt x="4241292" y="2327720"/>
                </a:lnTo>
                <a:lnTo>
                  <a:pt x="4227195" y="2327720"/>
                </a:lnTo>
                <a:lnTo>
                  <a:pt x="4222528" y="2332387"/>
                </a:lnTo>
                <a:lnTo>
                  <a:pt x="4217861" y="2337054"/>
                </a:lnTo>
                <a:lnTo>
                  <a:pt x="4213193" y="2337054"/>
                </a:lnTo>
                <a:lnTo>
                  <a:pt x="4194429" y="2337054"/>
                </a:lnTo>
                <a:lnTo>
                  <a:pt x="4170998" y="2341721"/>
                </a:lnTo>
                <a:lnTo>
                  <a:pt x="4147566" y="2346389"/>
                </a:lnTo>
                <a:lnTo>
                  <a:pt x="4133469" y="2351056"/>
                </a:lnTo>
                <a:lnTo>
                  <a:pt x="4110038" y="2355723"/>
                </a:lnTo>
                <a:lnTo>
                  <a:pt x="4053840" y="2365058"/>
                </a:lnTo>
                <a:lnTo>
                  <a:pt x="3992880" y="2374487"/>
                </a:lnTo>
                <a:lnTo>
                  <a:pt x="3936683" y="2374487"/>
                </a:lnTo>
                <a:lnTo>
                  <a:pt x="3894487" y="2379155"/>
                </a:lnTo>
                <a:lnTo>
                  <a:pt x="3875723" y="2379155"/>
                </a:lnTo>
                <a:lnTo>
                  <a:pt x="3861626" y="2383822"/>
                </a:lnTo>
                <a:lnTo>
                  <a:pt x="3824097" y="2388489"/>
                </a:lnTo>
                <a:lnTo>
                  <a:pt x="3805333" y="2388489"/>
                </a:lnTo>
                <a:lnTo>
                  <a:pt x="3795808" y="2383441"/>
                </a:lnTo>
                <a:close/>
                <a:moveTo>
                  <a:pt x="3683318" y="2275523"/>
                </a:moveTo>
                <a:lnTo>
                  <a:pt x="3687985" y="2266093"/>
                </a:lnTo>
                <a:lnTo>
                  <a:pt x="3692652" y="2270760"/>
                </a:lnTo>
                <a:lnTo>
                  <a:pt x="3687985" y="2275427"/>
                </a:lnTo>
                <a:lnTo>
                  <a:pt x="3683318" y="2275427"/>
                </a:lnTo>
                <a:close/>
                <a:moveTo>
                  <a:pt x="3758279" y="2266093"/>
                </a:moveTo>
                <a:lnTo>
                  <a:pt x="3758279" y="2261426"/>
                </a:lnTo>
                <a:lnTo>
                  <a:pt x="3762947" y="2261426"/>
                </a:lnTo>
                <a:lnTo>
                  <a:pt x="3772281" y="2266093"/>
                </a:lnTo>
                <a:lnTo>
                  <a:pt x="3772281" y="2270760"/>
                </a:lnTo>
                <a:lnTo>
                  <a:pt x="3767614" y="2270760"/>
                </a:lnTo>
                <a:lnTo>
                  <a:pt x="3762947" y="2270760"/>
                </a:lnTo>
                <a:lnTo>
                  <a:pt x="3758279" y="2266093"/>
                </a:lnTo>
                <a:close/>
                <a:moveTo>
                  <a:pt x="3833241" y="2256758"/>
                </a:moveTo>
                <a:lnTo>
                  <a:pt x="3842576" y="2252091"/>
                </a:lnTo>
                <a:lnTo>
                  <a:pt x="3847243" y="2256758"/>
                </a:lnTo>
                <a:lnTo>
                  <a:pt x="3842576" y="2261426"/>
                </a:lnTo>
                <a:lnTo>
                  <a:pt x="3837908" y="2261426"/>
                </a:lnTo>
                <a:lnTo>
                  <a:pt x="3833241" y="2261426"/>
                </a:lnTo>
                <a:lnTo>
                  <a:pt x="3833241" y="2256758"/>
                </a:lnTo>
                <a:close/>
                <a:moveTo>
                  <a:pt x="3800475" y="2251996"/>
                </a:moveTo>
                <a:lnTo>
                  <a:pt x="3805142" y="2247329"/>
                </a:lnTo>
                <a:lnTo>
                  <a:pt x="3809810" y="2251996"/>
                </a:lnTo>
                <a:lnTo>
                  <a:pt x="3805142" y="2256663"/>
                </a:lnTo>
                <a:lnTo>
                  <a:pt x="3800475" y="2251996"/>
                </a:lnTo>
                <a:close/>
                <a:moveTo>
                  <a:pt x="4062889" y="2242661"/>
                </a:moveTo>
                <a:lnTo>
                  <a:pt x="4072223" y="2233232"/>
                </a:lnTo>
                <a:lnTo>
                  <a:pt x="4100322" y="2219135"/>
                </a:lnTo>
                <a:lnTo>
                  <a:pt x="4109657" y="2214467"/>
                </a:lnTo>
                <a:lnTo>
                  <a:pt x="4118991" y="2214467"/>
                </a:lnTo>
                <a:lnTo>
                  <a:pt x="4128326" y="2209800"/>
                </a:lnTo>
                <a:lnTo>
                  <a:pt x="4137660" y="2200370"/>
                </a:lnTo>
                <a:lnTo>
                  <a:pt x="4151757" y="2191036"/>
                </a:lnTo>
                <a:lnTo>
                  <a:pt x="4165854" y="2181606"/>
                </a:lnTo>
                <a:lnTo>
                  <a:pt x="4175189" y="2176939"/>
                </a:lnTo>
                <a:lnTo>
                  <a:pt x="4179856" y="2167509"/>
                </a:lnTo>
                <a:lnTo>
                  <a:pt x="4184523" y="2153412"/>
                </a:lnTo>
                <a:lnTo>
                  <a:pt x="4193858" y="2148745"/>
                </a:lnTo>
                <a:lnTo>
                  <a:pt x="4212622" y="2139315"/>
                </a:lnTo>
                <a:lnTo>
                  <a:pt x="4226719" y="2139315"/>
                </a:lnTo>
                <a:lnTo>
                  <a:pt x="4240816" y="2134648"/>
                </a:lnTo>
                <a:lnTo>
                  <a:pt x="4245483" y="2134648"/>
                </a:lnTo>
                <a:lnTo>
                  <a:pt x="4250150" y="2139315"/>
                </a:lnTo>
                <a:lnTo>
                  <a:pt x="4245483" y="2148745"/>
                </a:lnTo>
                <a:lnTo>
                  <a:pt x="4231386" y="2153412"/>
                </a:lnTo>
                <a:lnTo>
                  <a:pt x="4217289" y="2162747"/>
                </a:lnTo>
                <a:lnTo>
                  <a:pt x="4217289" y="2162747"/>
                </a:lnTo>
                <a:lnTo>
                  <a:pt x="4212622" y="2167414"/>
                </a:lnTo>
                <a:lnTo>
                  <a:pt x="4203288" y="2172081"/>
                </a:lnTo>
                <a:lnTo>
                  <a:pt x="4193953" y="2176748"/>
                </a:lnTo>
                <a:lnTo>
                  <a:pt x="4179856" y="2186178"/>
                </a:lnTo>
                <a:lnTo>
                  <a:pt x="4165759" y="2195513"/>
                </a:lnTo>
                <a:lnTo>
                  <a:pt x="4151662" y="2204847"/>
                </a:lnTo>
                <a:lnTo>
                  <a:pt x="4137565" y="2218944"/>
                </a:lnTo>
                <a:lnTo>
                  <a:pt x="4118801" y="2228374"/>
                </a:lnTo>
                <a:lnTo>
                  <a:pt x="4095369" y="2237708"/>
                </a:lnTo>
                <a:lnTo>
                  <a:pt x="4076605" y="2242376"/>
                </a:lnTo>
                <a:lnTo>
                  <a:pt x="4062508" y="2247043"/>
                </a:lnTo>
                <a:lnTo>
                  <a:pt x="4062508" y="2242661"/>
                </a:lnTo>
                <a:close/>
                <a:moveTo>
                  <a:pt x="3777044" y="2176939"/>
                </a:moveTo>
                <a:lnTo>
                  <a:pt x="3772376" y="2167509"/>
                </a:lnTo>
                <a:lnTo>
                  <a:pt x="3781711" y="2158175"/>
                </a:lnTo>
                <a:lnTo>
                  <a:pt x="3781711" y="2158175"/>
                </a:lnTo>
                <a:lnTo>
                  <a:pt x="3781711" y="2162842"/>
                </a:lnTo>
                <a:lnTo>
                  <a:pt x="3781711" y="2162842"/>
                </a:lnTo>
                <a:lnTo>
                  <a:pt x="3791141" y="2158175"/>
                </a:lnTo>
                <a:lnTo>
                  <a:pt x="3800475" y="2148745"/>
                </a:lnTo>
                <a:lnTo>
                  <a:pt x="3805142" y="2144078"/>
                </a:lnTo>
                <a:lnTo>
                  <a:pt x="3814477" y="2144078"/>
                </a:lnTo>
                <a:lnTo>
                  <a:pt x="3814477" y="2134648"/>
                </a:lnTo>
                <a:lnTo>
                  <a:pt x="3819144" y="2129981"/>
                </a:lnTo>
                <a:lnTo>
                  <a:pt x="3823811" y="2129981"/>
                </a:lnTo>
                <a:lnTo>
                  <a:pt x="3837908" y="2125313"/>
                </a:lnTo>
                <a:lnTo>
                  <a:pt x="3842576" y="2120646"/>
                </a:lnTo>
                <a:lnTo>
                  <a:pt x="3851910" y="2120646"/>
                </a:lnTo>
                <a:lnTo>
                  <a:pt x="3856578" y="2120646"/>
                </a:lnTo>
                <a:lnTo>
                  <a:pt x="3851910" y="2134743"/>
                </a:lnTo>
                <a:lnTo>
                  <a:pt x="3847243" y="2144173"/>
                </a:lnTo>
                <a:lnTo>
                  <a:pt x="3837908" y="2144173"/>
                </a:lnTo>
                <a:lnTo>
                  <a:pt x="3828574" y="2144173"/>
                </a:lnTo>
                <a:lnTo>
                  <a:pt x="3823907" y="2148840"/>
                </a:lnTo>
                <a:lnTo>
                  <a:pt x="3819239" y="2153507"/>
                </a:lnTo>
                <a:lnTo>
                  <a:pt x="3814572" y="2153507"/>
                </a:lnTo>
                <a:lnTo>
                  <a:pt x="3805238" y="2153507"/>
                </a:lnTo>
                <a:lnTo>
                  <a:pt x="3805238" y="2158175"/>
                </a:lnTo>
                <a:lnTo>
                  <a:pt x="3800570" y="2167509"/>
                </a:lnTo>
                <a:lnTo>
                  <a:pt x="3795903" y="2172176"/>
                </a:lnTo>
                <a:lnTo>
                  <a:pt x="3777044" y="2176939"/>
                </a:lnTo>
                <a:close/>
                <a:moveTo>
                  <a:pt x="3917633" y="2158175"/>
                </a:moveTo>
                <a:lnTo>
                  <a:pt x="3917633" y="2153507"/>
                </a:lnTo>
                <a:lnTo>
                  <a:pt x="3922300" y="2148840"/>
                </a:lnTo>
                <a:lnTo>
                  <a:pt x="3936397" y="2144173"/>
                </a:lnTo>
                <a:lnTo>
                  <a:pt x="3950494" y="2139506"/>
                </a:lnTo>
                <a:lnTo>
                  <a:pt x="3959828" y="2130171"/>
                </a:lnTo>
                <a:lnTo>
                  <a:pt x="3978593" y="2116074"/>
                </a:lnTo>
                <a:lnTo>
                  <a:pt x="3987927" y="2120741"/>
                </a:lnTo>
                <a:lnTo>
                  <a:pt x="3983260" y="2130076"/>
                </a:lnTo>
                <a:lnTo>
                  <a:pt x="3973925" y="2139410"/>
                </a:lnTo>
                <a:lnTo>
                  <a:pt x="3964591" y="2148840"/>
                </a:lnTo>
                <a:lnTo>
                  <a:pt x="3959924" y="2148840"/>
                </a:lnTo>
                <a:lnTo>
                  <a:pt x="3950589" y="2158270"/>
                </a:lnTo>
                <a:lnTo>
                  <a:pt x="3945922" y="2158270"/>
                </a:lnTo>
                <a:lnTo>
                  <a:pt x="3941255" y="2158270"/>
                </a:lnTo>
                <a:lnTo>
                  <a:pt x="3936587" y="2153603"/>
                </a:lnTo>
                <a:lnTo>
                  <a:pt x="3931920" y="2158270"/>
                </a:lnTo>
                <a:lnTo>
                  <a:pt x="3922586" y="2158270"/>
                </a:lnTo>
                <a:lnTo>
                  <a:pt x="3917633" y="2158270"/>
                </a:lnTo>
                <a:close/>
                <a:moveTo>
                  <a:pt x="2619566" y="2134743"/>
                </a:moveTo>
                <a:lnTo>
                  <a:pt x="2619566" y="2130076"/>
                </a:lnTo>
                <a:lnTo>
                  <a:pt x="2619566" y="2130076"/>
                </a:lnTo>
                <a:lnTo>
                  <a:pt x="2619566" y="2139410"/>
                </a:lnTo>
                <a:lnTo>
                  <a:pt x="2619566" y="2139410"/>
                </a:lnTo>
                <a:lnTo>
                  <a:pt x="2619566" y="2134743"/>
                </a:lnTo>
                <a:close/>
                <a:moveTo>
                  <a:pt x="1382363" y="2115979"/>
                </a:moveTo>
                <a:lnTo>
                  <a:pt x="1382363" y="2101882"/>
                </a:lnTo>
                <a:lnTo>
                  <a:pt x="1387031" y="2092452"/>
                </a:lnTo>
                <a:lnTo>
                  <a:pt x="1387031" y="2059591"/>
                </a:lnTo>
                <a:lnTo>
                  <a:pt x="1391698" y="2036159"/>
                </a:lnTo>
                <a:lnTo>
                  <a:pt x="1391698" y="2026730"/>
                </a:lnTo>
                <a:lnTo>
                  <a:pt x="1396365" y="2017395"/>
                </a:lnTo>
                <a:lnTo>
                  <a:pt x="1396365" y="2012728"/>
                </a:lnTo>
                <a:lnTo>
                  <a:pt x="1396365" y="2003298"/>
                </a:lnTo>
                <a:lnTo>
                  <a:pt x="1396365" y="1998631"/>
                </a:lnTo>
                <a:lnTo>
                  <a:pt x="1401032" y="1993964"/>
                </a:lnTo>
                <a:lnTo>
                  <a:pt x="1401032" y="1984629"/>
                </a:lnTo>
                <a:lnTo>
                  <a:pt x="1401032" y="1979962"/>
                </a:lnTo>
                <a:lnTo>
                  <a:pt x="1405700" y="1979962"/>
                </a:lnTo>
                <a:lnTo>
                  <a:pt x="1419797" y="1994059"/>
                </a:lnTo>
                <a:lnTo>
                  <a:pt x="1424464" y="2003489"/>
                </a:lnTo>
                <a:lnTo>
                  <a:pt x="1419797" y="2008156"/>
                </a:lnTo>
                <a:lnTo>
                  <a:pt x="1415129" y="2012823"/>
                </a:lnTo>
                <a:lnTo>
                  <a:pt x="1419797" y="2017490"/>
                </a:lnTo>
                <a:lnTo>
                  <a:pt x="1424464" y="2022158"/>
                </a:lnTo>
                <a:lnTo>
                  <a:pt x="1419797" y="2026825"/>
                </a:lnTo>
                <a:lnTo>
                  <a:pt x="1419797" y="2026825"/>
                </a:lnTo>
                <a:lnTo>
                  <a:pt x="1415129" y="2022158"/>
                </a:lnTo>
                <a:lnTo>
                  <a:pt x="1410462" y="2017490"/>
                </a:lnTo>
                <a:lnTo>
                  <a:pt x="1405795" y="2017490"/>
                </a:lnTo>
                <a:lnTo>
                  <a:pt x="1405795" y="2022158"/>
                </a:lnTo>
                <a:lnTo>
                  <a:pt x="1410462" y="2036255"/>
                </a:lnTo>
                <a:lnTo>
                  <a:pt x="1415129" y="2045684"/>
                </a:lnTo>
                <a:lnTo>
                  <a:pt x="1410462" y="2050352"/>
                </a:lnTo>
                <a:lnTo>
                  <a:pt x="1405795" y="2055019"/>
                </a:lnTo>
                <a:lnTo>
                  <a:pt x="1405795" y="2069116"/>
                </a:lnTo>
                <a:lnTo>
                  <a:pt x="1401128" y="2078546"/>
                </a:lnTo>
                <a:lnTo>
                  <a:pt x="1396460" y="2092643"/>
                </a:lnTo>
                <a:lnTo>
                  <a:pt x="1391793" y="2102072"/>
                </a:lnTo>
                <a:lnTo>
                  <a:pt x="1391793" y="2116169"/>
                </a:lnTo>
                <a:lnTo>
                  <a:pt x="1387126" y="2125599"/>
                </a:lnTo>
                <a:lnTo>
                  <a:pt x="1382459" y="2130266"/>
                </a:lnTo>
                <a:lnTo>
                  <a:pt x="1382459" y="2130266"/>
                </a:lnTo>
                <a:lnTo>
                  <a:pt x="1382459" y="2115979"/>
                </a:lnTo>
                <a:close/>
                <a:moveTo>
                  <a:pt x="1415225" y="1998631"/>
                </a:moveTo>
                <a:lnTo>
                  <a:pt x="1410557" y="1993964"/>
                </a:lnTo>
                <a:lnTo>
                  <a:pt x="1410557" y="1993964"/>
                </a:lnTo>
                <a:lnTo>
                  <a:pt x="1401223" y="1998631"/>
                </a:lnTo>
                <a:lnTo>
                  <a:pt x="1401223" y="2003298"/>
                </a:lnTo>
                <a:lnTo>
                  <a:pt x="1410557" y="2007965"/>
                </a:lnTo>
                <a:lnTo>
                  <a:pt x="1415225" y="1998631"/>
                </a:lnTo>
                <a:close/>
                <a:moveTo>
                  <a:pt x="4011359" y="2120646"/>
                </a:moveTo>
                <a:lnTo>
                  <a:pt x="4011359" y="2120646"/>
                </a:lnTo>
                <a:lnTo>
                  <a:pt x="4016026" y="2120646"/>
                </a:lnTo>
                <a:lnTo>
                  <a:pt x="4020693" y="2120646"/>
                </a:lnTo>
                <a:lnTo>
                  <a:pt x="4016026" y="2115979"/>
                </a:lnTo>
                <a:lnTo>
                  <a:pt x="4011359" y="2111312"/>
                </a:lnTo>
                <a:lnTo>
                  <a:pt x="4006691" y="2115979"/>
                </a:lnTo>
                <a:lnTo>
                  <a:pt x="3997357" y="2120646"/>
                </a:lnTo>
                <a:lnTo>
                  <a:pt x="3997357" y="2115979"/>
                </a:lnTo>
                <a:lnTo>
                  <a:pt x="4006691" y="2106549"/>
                </a:lnTo>
                <a:lnTo>
                  <a:pt x="4020788" y="2097215"/>
                </a:lnTo>
                <a:lnTo>
                  <a:pt x="4030123" y="2092547"/>
                </a:lnTo>
                <a:lnTo>
                  <a:pt x="4034790" y="2092547"/>
                </a:lnTo>
                <a:lnTo>
                  <a:pt x="4039457" y="2087880"/>
                </a:lnTo>
                <a:lnTo>
                  <a:pt x="4048792" y="2083213"/>
                </a:lnTo>
                <a:lnTo>
                  <a:pt x="4053459" y="2083213"/>
                </a:lnTo>
                <a:lnTo>
                  <a:pt x="4058126" y="2087880"/>
                </a:lnTo>
                <a:lnTo>
                  <a:pt x="4053459" y="2097215"/>
                </a:lnTo>
                <a:lnTo>
                  <a:pt x="4044124" y="2106549"/>
                </a:lnTo>
                <a:lnTo>
                  <a:pt x="4034790" y="2115979"/>
                </a:lnTo>
                <a:lnTo>
                  <a:pt x="4030123" y="2115979"/>
                </a:lnTo>
                <a:lnTo>
                  <a:pt x="4025456" y="2120646"/>
                </a:lnTo>
                <a:lnTo>
                  <a:pt x="4020788" y="2125313"/>
                </a:lnTo>
                <a:lnTo>
                  <a:pt x="4011359" y="2120646"/>
                </a:lnTo>
                <a:close/>
                <a:moveTo>
                  <a:pt x="4390930" y="2083118"/>
                </a:moveTo>
                <a:lnTo>
                  <a:pt x="4395597" y="2078450"/>
                </a:lnTo>
                <a:lnTo>
                  <a:pt x="4409694" y="2064353"/>
                </a:lnTo>
                <a:lnTo>
                  <a:pt x="4437793" y="2036159"/>
                </a:lnTo>
                <a:lnTo>
                  <a:pt x="4475322" y="2022062"/>
                </a:lnTo>
                <a:lnTo>
                  <a:pt x="4489418" y="2022062"/>
                </a:lnTo>
                <a:lnTo>
                  <a:pt x="4494086" y="2026730"/>
                </a:lnTo>
                <a:lnTo>
                  <a:pt x="4489418" y="2031397"/>
                </a:lnTo>
                <a:lnTo>
                  <a:pt x="4480084" y="2036064"/>
                </a:lnTo>
                <a:lnTo>
                  <a:pt x="4465987" y="2040731"/>
                </a:lnTo>
                <a:lnTo>
                  <a:pt x="4456653" y="2045399"/>
                </a:lnTo>
                <a:lnTo>
                  <a:pt x="4451985" y="2045399"/>
                </a:lnTo>
                <a:lnTo>
                  <a:pt x="4442651" y="2054828"/>
                </a:lnTo>
                <a:lnTo>
                  <a:pt x="4437983" y="2059496"/>
                </a:lnTo>
                <a:lnTo>
                  <a:pt x="4433316" y="2068925"/>
                </a:lnTo>
                <a:lnTo>
                  <a:pt x="4433316" y="2073593"/>
                </a:lnTo>
                <a:lnTo>
                  <a:pt x="4419219" y="2083022"/>
                </a:lnTo>
                <a:lnTo>
                  <a:pt x="4400455" y="2087689"/>
                </a:lnTo>
                <a:lnTo>
                  <a:pt x="4395788" y="2087689"/>
                </a:lnTo>
                <a:lnTo>
                  <a:pt x="4390930" y="2083118"/>
                </a:lnTo>
                <a:close/>
                <a:moveTo>
                  <a:pt x="1419892" y="1989296"/>
                </a:moveTo>
                <a:lnTo>
                  <a:pt x="1419892" y="1979962"/>
                </a:lnTo>
                <a:lnTo>
                  <a:pt x="1424559" y="1979962"/>
                </a:lnTo>
                <a:lnTo>
                  <a:pt x="1429226" y="1989296"/>
                </a:lnTo>
                <a:lnTo>
                  <a:pt x="1424559" y="1993964"/>
                </a:lnTo>
                <a:lnTo>
                  <a:pt x="1419892" y="1989296"/>
                </a:lnTo>
                <a:close/>
                <a:moveTo>
                  <a:pt x="3120962" y="1975199"/>
                </a:moveTo>
                <a:lnTo>
                  <a:pt x="3120962" y="1970532"/>
                </a:lnTo>
                <a:lnTo>
                  <a:pt x="3120962" y="1965865"/>
                </a:lnTo>
                <a:lnTo>
                  <a:pt x="3116295" y="1956530"/>
                </a:lnTo>
                <a:lnTo>
                  <a:pt x="3116295" y="1947196"/>
                </a:lnTo>
                <a:lnTo>
                  <a:pt x="3111627" y="1919002"/>
                </a:lnTo>
                <a:lnTo>
                  <a:pt x="3111627" y="1886141"/>
                </a:lnTo>
                <a:lnTo>
                  <a:pt x="3106960" y="1872043"/>
                </a:lnTo>
                <a:lnTo>
                  <a:pt x="3102293" y="1867376"/>
                </a:lnTo>
                <a:lnTo>
                  <a:pt x="3097625" y="1857947"/>
                </a:lnTo>
                <a:lnTo>
                  <a:pt x="3097625" y="1848612"/>
                </a:lnTo>
                <a:lnTo>
                  <a:pt x="3092958" y="1839182"/>
                </a:lnTo>
                <a:lnTo>
                  <a:pt x="3088291" y="1825085"/>
                </a:lnTo>
                <a:lnTo>
                  <a:pt x="3069527" y="1787557"/>
                </a:lnTo>
                <a:lnTo>
                  <a:pt x="3050762" y="1759363"/>
                </a:lnTo>
                <a:lnTo>
                  <a:pt x="3041428" y="1745266"/>
                </a:lnTo>
                <a:lnTo>
                  <a:pt x="3032093" y="1740599"/>
                </a:lnTo>
                <a:lnTo>
                  <a:pt x="3027426" y="1735931"/>
                </a:lnTo>
                <a:lnTo>
                  <a:pt x="3027426" y="1726597"/>
                </a:lnTo>
                <a:lnTo>
                  <a:pt x="3013329" y="1717262"/>
                </a:lnTo>
                <a:lnTo>
                  <a:pt x="2999232" y="1698498"/>
                </a:lnTo>
                <a:lnTo>
                  <a:pt x="2971133" y="1675067"/>
                </a:lnTo>
                <a:lnTo>
                  <a:pt x="2961799" y="1665732"/>
                </a:lnTo>
                <a:lnTo>
                  <a:pt x="2961799" y="1656398"/>
                </a:lnTo>
                <a:lnTo>
                  <a:pt x="2961799" y="1647063"/>
                </a:lnTo>
                <a:lnTo>
                  <a:pt x="2966466" y="1637633"/>
                </a:lnTo>
                <a:lnTo>
                  <a:pt x="2975801" y="1637633"/>
                </a:lnTo>
                <a:lnTo>
                  <a:pt x="3003899" y="1647063"/>
                </a:lnTo>
                <a:lnTo>
                  <a:pt x="3031998" y="1665827"/>
                </a:lnTo>
                <a:lnTo>
                  <a:pt x="3060097" y="1689259"/>
                </a:lnTo>
                <a:lnTo>
                  <a:pt x="3078861" y="1712690"/>
                </a:lnTo>
                <a:lnTo>
                  <a:pt x="3088196" y="1726787"/>
                </a:lnTo>
                <a:lnTo>
                  <a:pt x="3088196" y="1740884"/>
                </a:lnTo>
                <a:lnTo>
                  <a:pt x="3102293" y="1750314"/>
                </a:lnTo>
                <a:lnTo>
                  <a:pt x="3106960" y="1759649"/>
                </a:lnTo>
                <a:lnTo>
                  <a:pt x="3116295" y="1778413"/>
                </a:lnTo>
                <a:lnTo>
                  <a:pt x="3120962" y="1797177"/>
                </a:lnTo>
                <a:lnTo>
                  <a:pt x="3125629" y="1815941"/>
                </a:lnTo>
                <a:lnTo>
                  <a:pt x="3125629" y="1825276"/>
                </a:lnTo>
                <a:lnTo>
                  <a:pt x="3130296" y="1848707"/>
                </a:lnTo>
                <a:lnTo>
                  <a:pt x="3130296" y="1876806"/>
                </a:lnTo>
                <a:lnTo>
                  <a:pt x="3130296" y="1905000"/>
                </a:lnTo>
                <a:lnTo>
                  <a:pt x="3130296" y="1933099"/>
                </a:lnTo>
                <a:lnTo>
                  <a:pt x="3125629" y="1956530"/>
                </a:lnTo>
                <a:lnTo>
                  <a:pt x="3125629" y="1975295"/>
                </a:lnTo>
                <a:lnTo>
                  <a:pt x="3125629" y="1979962"/>
                </a:lnTo>
                <a:lnTo>
                  <a:pt x="3120962" y="1975199"/>
                </a:lnTo>
                <a:close/>
                <a:moveTo>
                  <a:pt x="1419892" y="1970532"/>
                </a:moveTo>
                <a:lnTo>
                  <a:pt x="1419892" y="1965865"/>
                </a:lnTo>
                <a:lnTo>
                  <a:pt x="1424559" y="1961198"/>
                </a:lnTo>
                <a:lnTo>
                  <a:pt x="1429226" y="1961198"/>
                </a:lnTo>
                <a:lnTo>
                  <a:pt x="1433893" y="1965865"/>
                </a:lnTo>
                <a:lnTo>
                  <a:pt x="1429226" y="1970532"/>
                </a:lnTo>
                <a:lnTo>
                  <a:pt x="1419892" y="1970532"/>
                </a:lnTo>
                <a:close/>
                <a:moveTo>
                  <a:pt x="1780699" y="1951768"/>
                </a:moveTo>
                <a:lnTo>
                  <a:pt x="1780699" y="1947101"/>
                </a:lnTo>
                <a:lnTo>
                  <a:pt x="1780699" y="1947101"/>
                </a:lnTo>
                <a:lnTo>
                  <a:pt x="1790033" y="1951768"/>
                </a:lnTo>
                <a:lnTo>
                  <a:pt x="1790033" y="1956435"/>
                </a:lnTo>
                <a:lnTo>
                  <a:pt x="1780699" y="1951768"/>
                </a:lnTo>
                <a:close/>
                <a:moveTo>
                  <a:pt x="1804130" y="1871948"/>
                </a:moveTo>
                <a:lnTo>
                  <a:pt x="1808798" y="1862518"/>
                </a:lnTo>
                <a:lnTo>
                  <a:pt x="1813465" y="1853184"/>
                </a:lnTo>
                <a:lnTo>
                  <a:pt x="1818132" y="1843754"/>
                </a:lnTo>
                <a:lnTo>
                  <a:pt x="1818132" y="1853184"/>
                </a:lnTo>
                <a:lnTo>
                  <a:pt x="1818132" y="1857851"/>
                </a:lnTo>
                <a:lnTo>
                  <a:pt x="1813465" y="1867281"/>
                </a:lnTo>
                <a:lnTo>
                  <a:pt x="1813465" y="1871948"/>
                </a:lnTo>
                <a:lnTo>
                  <a:pt x="1808798" y="1876616"/>
                </a:lnTo>
                <a:lnTo>
                  <a:pt x="1804130" y="1876616"/>
                </a:lnTo>
                <a:lnTo>
                  <a:pt x="1804130" y="1871948"/>
                </a:lnTo>
                <a:close/>
                <a:moveTo>
                  <a:pt x="1476089" y="1867281"/>
                </a:moveTo>
                <a:lnTo>
                  <a:pt x="1476089" y="1862614"/>
                </a:lnTo>
                <a:lnTo>
                  <a:pt x="1480757" y="1862614"/>
                </a:lnTo>
                <a:lnTo>
                  <a:pt x="1480757" y="1872043"/>
                </a:lnTo>
                <a:lnTo>
                  <a:pt x="1476089" y="1872043"/>
                </a:lnTo>
                <a:lnTo>
                  <a:pt x="1476089" y="1867281"/>
                </a:lnTo>
                <a:close/>
                <a:moveTo>
                  <a:pt x="3561493" y="1839182"/>
                </a:moveTo>
                <a:lnTo>
                  <a:pt x="3538061" y="1834515"/>
                </a:lnTo>
                <a:lnTo>
                  <a:pt x="3509963" y="1825085"/>
                </a:lnTo>
                <a:lnTo>
                  <a:pt x="3486531" y="1815751"/>
                </a:lnTo>
                <a:lnTo>
                  <a:pt x="3481864" y="1811084"/>
                </a:lnTo>
                <a:lnTo>
                  <a:pt x="3477197" y="1811084"/>
                </a:lnTo>
                <a:lnTo>
                  <a:pt x="3477197" y="1806416"/>
                </a:lnTo>
                <a:lnTo>
                  <a:pt x="3467862" y="1806416"/>
                </a:lnTo>
                <a:lnTo>
                  <a:pt x="3453765" y="1801749"/>
                </a:lnTo>
                <a:lnTo>
                  <a:pt x="3435001" y="1792319"/>
                </a:lnTo>
                <a:lnTo>
                  <a:pt x="3411570" y="1782985"/>
                </a:lnTo>
                <a:lnTo>
                  <a:pt x="3397472" y="1773555"/>
                </a:lnTo>
                <a:lnTo>
                  <a:pt x="3383375" y="1768888"/>
                </a:lnTo>
                <a:lnTo>
                  <a:pt x="3369278" y="1759553"/>
                </a:lnTo>
                <a:lnTo>
                  <a:pt x="3359944" y="1750219"/>
                </a:lnTo>
                <a:lnTo>
                  <a:pt x="3350609" y="1745552"/>
                </a:lnTo>
                <a:lnTo>
                  <a:pt x="3331845" y="1731455"/>
                </a:lnTo>
                <a:lnTo>
                  <a:pt x="3313081" y="1722120"/>
                </a:lnTo>
                <a:lnTo>
                  <a:pt x="3303746" y="1712786"/>
                </a:lnTo>
                <a:lnTo>
                  <a:pt x="3299079" y="1708118"/>
                </a:lnTo>
                <a:lnTo>
                  <a:pt x="3303746" y="1703451"/>
                </a:lnTo>
                <a:lnTo>
                  <a:pt x="3308414" y="1698784"/>
                </a:lnTo>
                <a:lnTo>
                  <a:pt x="3303746" y="1694117"/>
                </a:lnTo>
                <a:lnTo>
                  <a:pt x="3299079" y="1698784"/>
                </a:lnTo>
                <a:lnTo>
                  <a:pt x="3294412" y="1703451"/>
                </a:lnTo>
                <a:lnTo>
                  <a:pt x="3285078" y="1703451"/>
                </a:lnTo>
                <a:lnTo>
                  <a:pt x="3280410" y="1698784"/>
                </a:lnTo>
                <a:lnTo>
                  <a:pt x="3280410" y="1694117"/>
                </a:lnTo>
                <a:lnTo>
                  <a:pt x="3280410" y="1689449"/>
                </a:lnTo>
                <a:lnTo>
                  <a:pt x="3271076" y="1684782"/>
                </a:lnTo>
                <a:lnTo>
                  <a:pt x="3266408" y="1680115"/>
                </a:lnTo>
                <a:lnTo>
                  <a:pt x="3257074" y="1680115"/>
                </a:lnTo>
                <a:lnTo>
                  <a:pt x="3252407" y="1680115"/>
                </a:lnTo>
                <a:lnTo>
                  <a:pt x="3247739" y="1680115"/>
                </a:lnTo>
                <a:lnTo>
                  <a:pt x="3243072" y="1675448"/>
                </a:lnTo>
                <a:lnTo>
                  <a:pt x="3233738" y="1670780"/>
                </a:lnTo>
                <a:lnTo>
                  <a:pt x="3224403" y="1670780"/>
                </a:lnTo>
                <a:lnTo>
                  <a:pt x="3224403" y="1666113"/>
                </a:lnTo>
                <a:lnTo>
                  <a:pt x="3224403" y="1661446"/>
                </a:lnTo>
                <a:lnTo>
                  <a:pt x="3219736" y="1661446"/>
                </a:lnTo>
                <a:lnTo>
                  <a:pt x="3205639" y="1656779"/>
                </a:lnTo>
                <a:lnTo>
                  <a:pt x="3186874" y="1652111"/>
                </a:lnTo>
                <a:lnTo>
                  <a:pt x="3172778" y="1647444"/>
                </a:lnTo>
                <a:lnTo>
                  <a:pt x="3158681" y="1638014"/>
                </a:lnTo>
                <a:lnTo>
                  <a:pt x="3149346" y="1628680"/>
                </a:lnTo>
                <a:lnTo>
                  <a:pt x="3140012" y="1624013"/>
                </a:lnTo>
                <a:lnTo>
                  <a:pt x="3135345" y="1624013"/>
                </a:lnTo>
                <a:lnTo>
                  <a:pt x="3130677" y="1619345"/>
                </a:lnTo>
                <a:lnTo>
                  <a:pt x="3140012" y="1619345"/>
                </a:lnTo>
                <a:lnTo>
                  <a:pt x="3149346" y="1614678"/>
                </a:lnTo>
                <a:lnTo>
                  <a:pt x="3177445" y="1619345"/>
                </a:lnTo>
                <a:lnTo>
                  <a:pt x="3191542" y="1624013"/>
                </a:lnTo>
                <a:lnTo>
                  <a:pt x="3205639" y="1628680"/>
                </a:lnTo>
                <a:lnTo>
                  <a:pt x="3219736" y="1628680"/>
                </a:lnTo>
                <a:lnTo>
                  <a:pt x="3224403" y="1633347"/>
                </a:lnTo>
                <a:lnTo>
                  <a:pt x="3224403" y="1633347"/>
                </a:lnTo>
                <a:lnTo>
                  <a:pt x="3233738" y="1638014"/>
                </a:lnTo>
                <a:lnTo>
                  <a:pt x="3243072" y="1642682"/>
                </a:lnTo>
                <a:lnTo>
                  <a:pt x="3243072" y="1647349"/>
                </a:lnTo>
                <a:lnTo>
                  <a:pt x="3247739" y="1652016"/>
                </a:lnTo>
                <a:lnTo>
                  <a:pt x="3257074" y="1652016"/>
                </a:lnTo>
                <a:lnTo>
                  <a:pt x="3271171" y="1656683"/>
                </a:lnTo>
                <a:lnTo>
                  <a:pt x="3294603" y="1666018"/>
                </a:lnTo>
                <a:lnTo>
                  <a:pt x="3308699" y="1675352"/>
                </a:lnTo>
                <a:lnTo>
                  <a:pt x="3322796" y="1689449"/>
                </a:lnTo>
                <a:lnTo>
                  <a:pt x="3346228" y="1703546"/>
                </a:lnTo>
                <a:lnTo>
                  <a:pt x="3369659" y="1717643"/>
                </a:lnTo>
                <a:lnTo>
                  <a:pt x="3393091" y="1731740"/>
                </a:lnTo>
                <a:lnTo>
                  <a:pt x="3411855" y="1741075"/>
                </a:lnTo>
                <a:lnTo>
                  <a:pt x="3421190" y="1750505"/>
                </a:lnTo>
                <a:lnTo>
                  <a:pt x="3425857" y="1750505"/>
                </a:lnTo>
                <a:lnTo>
                  <a:pt x="3435191" y="1755172"/>
                </a:lnTo>
                <a:lnTo>
                  <a:pt x="3444526" y="1759839"/>
                </a:lnTo>
                <a:lnTo>
                  <a:pt x="3458623" y="1773936"/>
                </a:lnTo>
                <a:lnTo>
                  <a:pt x="3477387" y="1773936"/>
                </a:lnTo>
                <a:lnTo>
                  <a:pt x="3477387" y="1778603"/>
                </a:lnTo>
                <a:lnTo>
                  <a:pt x="3482054" y="1783271"/>
                </a:lnTo>
                <a:lnTo>
                  <a:pt x="3486722" y="1783271"/>
                </a:lnTo>
                <a:lnTo>
                  <a:pt x="3491389" y="1783271"/>
                </a:lnTo>
                <a:lnTo>
                  <a:pt x="3491389" y="1787938"/>
                </a:lnTo>
                <a:lnTo>
                  <a:pt x="3496056" y="1787938"/>
                </a:lnTo>
                <a:lnTo>
                  <a:pt x="3500723" y="1787938"/>
                </a:lnTo>
                <a:lnTo>
                  <a:pt x="3510058" y="1787938"/>
                </a:lnTo>
                <a:lnTo>
                  <a:pt x="3519392" y="1797272"/>
                </a:lnTo>
                <a:lnTo>
                  <a:pt x="3524060" y="1801939"/>
                </a:lnTo>
                <a:lnTo>
                  <a:pt x="3533394" y="1801939"/>
                </a:lnTo>
                <a:lnTo>
                  <a:pt x="3533394" y="1806607"/>
                </a:lnTo>
                <a:lnTo>
                  <a:pt x="3538061" y="1811274"/>
                </a:lnTo>
                <a:lnTo>
                  <a:pt x="3552158" y="1815941"/>
                </a:lnTo>
                <a:lnTo>
                  <a:pt x="3561493" y="1815941"/>
                </a:lnTo>
                <a:lnTo>
                  <a:pt x="3570828" y="1811274"/>
                </a:lnTo>
                <a:lnTo>
                  <a:pt x="3575495" y="1806607"/>
                </a:lnTo>
                <a:lnTo>
                  <a:pt x="3580162" y="1811274"/>
                </a:lnTo>
                <a:lnTo>
                  <a:pt x="3589496" y="1815941"/>
                </a:lnTo>
                <a:lnTo>
                  <a:pt x="3603593" y="1815941"/>
                </a:lnTo>
                <a:lnTo>
                  <a:pt x="3622358" y="1820609"/>
                </a:lnTo>
                <a:lnTo>
                  <a:pt x="3627025" y="1820609"/>
                </a:lnTo>
                <a:lnTo>
                  <a:pt x="3631692" y="1820609"/>
                </a:lnTo>
                <a:lnTo>
                  <a:pt x="3645789" y="1820609"/>
                </a:lnTo>
                <a:lnTo>
                  <a:pt x="3659886" y="1820609"/>
                </a:lnTo>
                <a:lnTo>
                  <a:pt x="3673983" y="1820609"/>
                </a:lnTo>
                <a:lnTo>
                  <a:pt x="3678650" y="1820609"/>
                </a:lnTo>
                <a:lnTo>
                  <a:pt x="3683318" y="1825276"/>
                </a:lnTo>
                <a:lnTo>
                  <a:pt x="3692652" y="1825276"/>
                </a:lnTo>
                <a:lnTo>
                  <a:pt x="3697320" y="1829943"/>
                </a:lnTo>
                <a:lnTo>
                  <a:pt x="3701987" y="1829943"/>
                </a:lnTo>
                <a:lnTo>
                  <a:pt x="3697320" y="1834610"/>
                </a:lnTo>
                <a:lnTo>
                  <a:pt x="3687985" y="1834610"/>
                </a:lnTo>
                <a:lnTo>
                  <a:pt x="3678650" y="1834610"/>
                </a:lnTo>
                <a:lnTo>
                  <a:pt x="3673983" y="1839278"/>
                </a:lnTo>
                <a:lnTo>
                  <a:pt x="3669316" y="1839278"/>
                </a:lnTo>
                <a:lnTo>
                  <a:pt x="3659981" y="1839278"/>
                </a:lnTo>
                <a:lnTo>
                  <a:pt x="3622453" y="1843945"/>
                </a:lnTo>
                <a:lnTo>
                  <a:pt x="3589687" y="1843945"/>
                </a:lnTo>
                <a:lnTo>
                  <a:pt x="3570923" y="1839278"/>
                </a:lnTo>
                <a:lnTo>
                  <a:pt x="3561493" y="1839278"/>
                </a:lnTo>
                <a:close/>
                <a:moveTo>
                  <a:pt x="1860423" y="1829753"/>
                </a:moveTo>
                <a:lnTo>
                  <a:pt x="1860423" y="1820418"/>
                </a:lnTo>
                <a:lnTo>
                  <a:pt x="1869758" y="1810988"/>
                </a:lnTo>
                <a:lnTo>
                  <a:pt x="1874425" y="1796891"/>
                </a:lnTo>
                <a:lnTo>
                  <a:pt x="1879092" y="1796891"/>
                </a:lnTo>
                <a:lnTo>
                  <a:pt x="1879092" y="1806226"/>
                </a:lnTo>
                <a:lnTo>
                  <a:pt x="1874425" y="1815656"/>
                </a:lnTo>
                <a:lnTo>
                  <a:pt x="1865090" y="1829753"/>
                </a:lnTo>
                <a:lnTo>
                  <a:pt x="1860423" y="1834420"/>
                </a:lnTo>
                <a:lnTo>
                  <a:pt x="1860423" y="1829753"/>
                </a:lnTo>
                <a:close/>
                <a:moveTo>
                  <a:pt x="1340263" y="1820418"/>
                </a:moveTo>
                <a:lnTo>
                  <a:pt x="1344930" y="1815751"/>
                </a:lnTo>
                <a:lnTo>
                  <a:pt x="1354264" y="1820418"/>
                </a:lnTo>
                <a:lnTo>
                  <a:pt x="1344930" y="1825085"/>
                </a:lnTo>
                <a:lnTo>
                  <a:pt x="1340263" y="1820418"/>
                </a:lnTo>
                <a:close/>
                <a:moveTo>
                  <a:pt x="1762030" y="1810988"/>
                </a:moveTo>
                <a:lnTo>
                  <a:pt x="1762030" y="1801654"/>
                </a:lnTo>
                <a:lnTo>
                  <a:pt x="1757363" y="1787557"/>
                </a:lnTo>
                <a:lnTo>
                  <a:pt x="1757363" y="1778222"/>
                </a:lnTo>
                <a:lnTo>
                  <a:pt x="1762030" y="1773555"/>
                </a:lnTo>
                <a:lnTo>
                  <a:pt x="1766697" y="1759458"/>
                </a:lnTo>
                <a:lnTo>
                  <a:pt x="1771364" y="1740694"/>
                </a:lnTo>
                <a:lnTo>
                  <a:pt x="1776032" y="1726597"/>
                </a:lnTo>
                <a:lnTo>
                  <a:pt x="1780699" y="1721930"/>
                </a:lnTo>
                <a:lnTo>
                  <a:pt x="1780699" y="1721930"/>
                </a:lnTo>
                <a:lnTo>
                  <a:pt x="1780699" y="1726597"/>
                </a:lnTo>
                <a:lnTo>
                  <a:pt x="1785366" y="1735931"/>
                </a:lnTo>
                <a:lnTo>
                  <a:pt x="1785366" y="1735931"/>
                </a:lnTo>
                <a:lnTo>
                  <a:pt x="1790033" y="1726597"/>
                </a:lnTo>
                <a:lnTo>
                  <a:pt x="1794701" y="1726597"/>
                </a:lnTo>
                <a:lnTo>
                  <a:pt x="1799368" y="1731264"/>
                </a:lnTo>
                <a:lnTo>
                  <a:pt x="1799368" y="1726597"/>
                </a:lnTo>
                <a:lnTo>
                  <a:pt x="1799368" y="1721930"/>
                </a:lnTo>
                <a:lnTo>
                  <a:pt x="1799368" y="1721930"/>
                </a:lnTo>
                <a:lnTo>
                  <a:pt x="1804035" y="1731264"/>
                </a:lnTo>
                <a:lnTo>
                  <a:pt x="1804035" y="1740599"/>
                </a:lnTo>
                <a:lnTo>
                  <a:pt x="1804035" y="1750028"/>
                </a:lnTo>
                <a:lnTo>
                  <a:pt x="1804035" y="1754696"/>
                </a:lnTo>
                <a:lnTo>
                  <a:pt x="1808702" y="1745361"/>
                </a:lnTo>
                <a:lnTo>
                  <a:pt x="1813370" y="1740694"/>
                </a:lnTo>
                <a:lnTo>
                  <a:pt x="1813370" y="1731359"/>
                </a:lnTo>
                <a:lnTo>
                  <a:pt x="1813370" y="1726692"/>
                </a:lnTo>
                <a:lnTo>
                  <a:pt x="1818037" y="1726692"/>
                </a:lnTo>
                <a:lnTo>
                  <a:pt x="1822704" y="1731359"/>
                </a:lnTo>
                <a:lnTo>
                  <a:pt x="1822704" y="1736027"/>
                </a:lnTo>
                <a:lnTo>
                  <a:pt x="1818037" y="1750124"/>
                </a:lnTo>
                <a:lnTo>
                  <a:pt x="1813370" y="1759458"/>
                </a:lnTo>
                <a:lnTo>
                  <a:pt x="1808702" y="1759458"/>
                </a:lnTo>
                <a:lnTo>
                  <a:pt x="1804035" y="1764125"/>
                </a:lnTo>
                <a:lnTo>
                  <a:pt x="1794701" y="1773460"/>
                </a:lnTo>
                <a:lnTo>
                  <a:pt x="1790033" y="1787557"/>
                </a:lnTo>
                <a:lnTo>
                  <a:pt x="1780699" y="1792224"/>
                </a:lnTo>
                <a:lnTo>
                  <a:pt x="1776032" y="1787557"/>
                </a:lnTo>
                <a:lnTo>
                  <a:pt x="1771364" y="1778222"/>
                </a:lnTo>
                <a:lnTo>
                  <a:pt x="1771364" y="1768793"/>
                </a:lnTo>
                <a:lnTo>
                  <a:pt x="1771364" y="1768793"/>
                </a:lnTo>
                <a:lnTo>
                  <a:pt x="1766697" y="1773460"/>
                </a:lnTo>
                <a:lnTo>
                  <a:pt x="1766697" y="1787557"/>
                </a:lnTo>
                <a:lnTo>
                  <a:pt x="1766697" y="1801654"/>
                </a:lnTo>
                <a:lnTo>
                  <a:pt x="1771364" y="1806321"/>
                </a:lnTo>
                <a:lnTo>
                  <a:pt x="1776032" y="1810988"/>
                </a:lnTo>
                <a:lnTo>
                  <a:pt x="1771364" y="1820418"/>
                </a:lnTo>
                <a:lnTo>
                  <a:pt x="1766697" y="1815751"/>
                </a:lnTo>
                <a:lnTo>
                  <a:pt x="1762030" y="1810988"/>
                </a:lnTo>
                <a:close/>
                <a:moveTo>
                  <a:pt x="1790129" y="1764030"/>
                </a:moveTo>
                <a:lnTo>
                  <a:pt x="1785461" y="1759363"/>
                </a:lnTo>
                <a:lnTo>
                  <a:pt x="1780794" y="1764030"/>
                </a:lnTo>
                <a:lnTo>
                  <a:pt x="1785461" y="1768697"/>
                </a:lnTo>
                <a:lnTo>
                  <a:pt x="1790129" y="1764030"/>
                </a:lnTo>
                <a:close/>
                <a:moveTo>
                  <a:pt x="1780699" y="1754696"/>
                </a:moveTo>
                <a:lnTo>
                  <a:pt x="1776032" y="1750028"/>
                </a:lnTo>
                <a:lnTo>
                  <a:pt x="1776032" y="1750028"/>
                </a:lnTo>
                <a:lnTo>
                  <a:pt x="1771364" y="1754696"/>
                </a:lnTo>
                <a:lnTo>
                  <a:pt x="1776032" y="1759363"/>
                </a:lnTo>
                <a:lnTo>
                  <a:pt x="1776032" y="1759363"/>
                </a:lnTo>
                <a:lnTo>
                  <a:pt x="1780699" y="1754696"/>
                </a:lnTo>
                <a:close/>
                <a:moveTo>
                  <a:pt x="1794796" y="1745361"/>
                </a:moveTo>
                <a:lnTo>
                  <a:pt x="1799463" y="1735931"/>
                </a:lnTo>
                <a:lnTo>
                  <a:pt x="1794796" y="1735931"/>
                </a:lnTo>
                <a:lnTo>
                  <a:pt x="1794796" y="1735931"/>
                </a:lnTo>
                <a:lnTo>
                  <a:pt x="1790129" y="1745361"/>
                </a:lnTo>
                <a:lnTo>
                  <a:pt x="1790129" y="1750028"/>
                </a:lnTo>
                <a:lnTo>
                  <a:pt x="1790129" y="1754696"/>
                </a:lnTo>
                <a:lnTo>
                  <a:pt x="1790129" y="1750028"/>
                </a:lnTo>
                <a:lnTo>
                  <a:pt x="1794796" y="1745361"/>
                </a:lnTo>
                <a:close/>
                <a:moveTo>
                  <a:pt x="1822895" y="1792224"/>
                </a:moveTo>
                <a:lnTo>
                  <a:pt x="1827562" y="1787557"/>
                </a:lnTo>
                <a:lnTo>
                  <a:pt x="1832229" y="1782889"/>
                </a:lnTo>
                <a:lnTo>
                  <a:pt x="1836896" y="1782889"/>
                </a:lnTo>
                <a:lnTo>
                  <a:pt x="1836896" y="1792224"/>
                </a:lnTo>
                <a:lnTo>
                  <a:pt x="1836896" y="1796891"/>
                </a:lnTo>
                <a:lnTo>
                  <a:pt x="1836896" y="1801559"/>
                </a:lnTo>
                <a:lnTo>
                  <a:pt x="1832229" y="1801559"/>
                </a:lnTo>
                <a:lnTo>
                  <a:pt x="1827562" y="1796891"/>
                </a:lnTo>
                <a:lnTo>
                  <a:pt x="1822895" y="1792224"/>
                </a:lnTo>
                <a:close/>
                <a:moveTo>
                  <a:pt x="1354264" y="1787557"/>
                </a:moveTo>
                <a:lnTo>
                  <a:pt x="1363599" y="1782889"/>
                </a:lnTo>
                <a:lnTo>
                  <a:pt x="1368266" y="1787557"/>
                </a:lnTo>
                <a:lnTo>
                  <a:pt x="1363599" y="1792224"/>
                </a:lnTo>
                <a:lnTo>
                  <a:pt x="1354264" y="1787557"/>
                </a:lnTo>
                <a:close/>
                <a:moveTo>
                  <a:pt x="1893189" y="1778127"/>
                </a:moveTo>
                <a:lnTo>
                  <a:pt x="1893189" y="1764030"/>
                </a:lnTo>
                <a:lnTo>
                  <a:pt x="1897856" y="1749933"/>
                </a:lnTo>
                <a:lnTo>
                  <a:pt x="1907191" y="1731169"/>
                </a:lnTo>
                <a:lnTo>
                  <a:pt x="1911858" y="1712405"/>
                </a:lnTo>
                <a:lnTo>
                  <a:pt x="1916525" y="1698308"/>
                </a:lnTo>
                <a:lnTo>
                  <a:pt x="1925860" y="1693640"/>
                </a:lnTo>
                <a:lnTo>
                  <a:pt x="1930527" y="1688973"/>
                </a:lnTo>
                <a:lnTo>
                  <a:pt x="1925860" y="1688973"/>
                </a:lnTo>
                <a:lnTo>
                  <a:pt x="1925860" y="1684306"/>
                </a:lnTo>
                <a:lnTo>
                  <a:pt x="1925860" y="1679639"/>
                </a:lnTo>
                <a:lnTo>
                  <a:pt x="1930527" y="1674971"/>
                </a:lnTo>
                <a:lnTo>
                  <a:pt x="1935194" y="1679639"/>
                </a:lnTo>
                <a:lnTo>
                  <a:pt x="1935194" y="1688973"/>
                </a:lnTo>
                <a:lnTo>
                  <a:pt x="1939862" y="1698308"/>
                </a:lnTo>
                <a:lnTo>
                  <a:pt x="1930527" y="1702975"/>
                </a:lnTo>
                <a:lnTo>
                  <a:pt x="1921193" y="1707642"/>
                </a:lnTo>
                <a:lnTo>
                  <a:pt x="1921193" y="1712309"/>
                </a:lnTo>
                <a:lnTo>
                  <a:pt x="1921193" y="1716977"/>
                </a:lnTo>
                <a:lnTo>
                  <a:pt x="1925860" y="1712309"/>
                </a:lnTo>
                <a:lnTo>
                  <a:pt x="1930527" y="1707642"/>
                </a:lnTo>
                <a:lnTo>
                  <a:pt x="1930527" y="1712309"/>
                </a:lnTo>
                <a:lnTo>
                  <a:pt x="1930527" y="1721644"/>
                </a:lnTo>
                <a:lnTo>
                  <a:pt x="1925860" y="1730978"/>
                </a:lnTo>
                <a:lnTo>
                  <a:pt x="1921193" y="1735646"/>
                </a:lnTo>
                <a:lnTo>
                  <a:pt x="1921193" y="1726311"/>
                </a:lnTo>
                <a:lnTo>
                  <a:pt x="1921193" y="1721644"/>
                </a:lnTo>
                <a:lnTo>
                  <a:pt x="1916525" y="1726311"/>
                </a:lnTo>
                <a:lnTo>
                  <a:pt x="1916525" y="1735646"/>
                </a:lnTo>
                <a:lnTo>
                  <a:pt x="1907191" y="1745075"/>
                </a:lnTo>
                <a:lnTo>
                  <a:pt x="1907191" y="1754410"/>
                </a:lnTo>
                <a:lnTo>
                  <a:pt x="1911858" y="1759077"/>
                </a:lnTo>
                <a:lnTo>
                  <a:pt x="1916525" y="1768412"/>
                </a:lnTo>
                <a:lnTo>
                  <a:pt x="1907191" y="1782509"/>
                </a:lnTo>
                <a:lnTo>
                  <a:pt x="1897856" y="1787176"/>
                </a:lnTo>
                <a:lnTo>
                  <a:pt x="1893189" y="1791843"/>
                </a:lnTo>
                <a:lnTo>
                  <a:pt x="1893189" y="1787176"/>
                </a:lnTo>
                <a:lnTo>
                  <a:pt x="1893189" y="1778127"/>
                </a:lnTo>
                <a:close/>
                <a:moveTo>
                  <a:pt x="2193131" y="1778127"/>
                </a:moveTo>
                <a:lnTo>
                  <a:pt x="2197799" y="1773460"/>
                </a:lnTo>
                <a:lnTo>
                  <a:pt x="2207133" y="1768793"/>
                </a:lnTo>
                <a:lnTo>
                  <a:pt x="2211800" y="1764125"/>
                </a:lnTo>
                <a:lnTo>
                  <a:pt x="2221135" y="1750028"/>
                </a:lnTo>
                <a:lnTo>
                  <a:pt x="2230469" y="1745361"/>
                </a:lnTo>
                <a:lnTo>
                  <a:pt x="2244566" y="1735931"/>
                </a:lnTo>
                <a:lnTo>
                  <a:pt x="2258663" y="1721834"/>
                </a:lnTo>
                <a:lnTo>
                  <a:pt x="2272760" y="1712500"/>
                </a:lnTo>
                <a:lnTo>
                  <a:pt x="2282095" y="1707833"/>
                </a:lnTo>
                <a:lnTo>
                  <a:pt x="2282095" y="1698498"/>
                </a:lnTo>
                <a:lnTo>
                  <a:pt x="2286762" y="1693831"/>
                </a:lnTo>
                <a:lnTo>
                  <a:pt x="2291429" y="1689164"/>
                </a:lnTo>
                <a:lnTo>
                  <a:pt x="2305526" y="1689164"/>
                </a:lnTo>
                <a:lnTo>
                  <a:pt x="2305526" y="1693831"/>
                </a:lnTo>
                <a:lnTo>
                  <a:pt x="2305526" y="1698498"/>
                </a:lnTo>
                <a:lnTo>
                  <a:pt x="2314861" y="1698498"/>
                </a:lnTo>
                <a:lnTo>
                  <a:pt x="2310194" y="1707833"/>
                </a:lnTo>
                <a:lnTo>
                  <a:pt x="2305526" y="1712500"/>
                </a:lnTo>
                <a:lnTo>
                  <a:pt x="2291429" y="1726597"/>
                </a:lnTo>
                <a:lnTo>
                  <a:pt x="2282095" y="1735931"/>
                </a:lnTo>
                <a:lnTo>
                  <a:pt x="2272760" y="1740599"/>
                </a:lnTo>
                <a:lnTo>
                  <a:pt x="2268093" y="1740599"/>
                </a:lnTo>
                <a:lnTo>
                  <a:pt x="2258759" y="1750028"/>
                </a:lnTo>
                <a:lnTo>
                  <a:pt x="2244662" y="1754696"/>
                </a:lnTo>
                <a:lnTo>
                  <a:pt x="2235327" y="1759363"/>
                </a:lnTo>
                <a:lnTo>
                  <a:pt x="2230660" y="1764030"/>
                </a:lnTo>
                <a:lnTo>
                  <a:pt x="2216563" y="1768697"/>
                </a:lnTo>
                <a:lnTo>
                  <a:pt x="2202466" y="1782794"/>
                </a:lnTo>
                <a:lnTo>
                  <a:pt x="2193131" y="1778127"/>
                </a:lnTo>
                <a:close/>
                <a:moveTo>
                  <a:pt x="1850993" y="1750028"/>
                </a:moveTo>
                <a:lnTo>
                  <a:pt x="1850993" y="1735931"/>
                </a:lnTo>
                <a:lnTo>
                  <a:pt x="1850993" y="1721834"/>
                </a:lnTo>
                <a:lnTo>
                  <a:pt x="1846326" y="1717167"/>
                </a:lnTo>
                <a:lnTo>
                  <a:pt x="1836992" y="1717167"/>
                </a:lnTo>
                <a:lnTo>
                  <a:pt x="1827657" y="1717167"/>
                </a:lnTo>
                <a:lnTo>
                  <a:pt x="1827657" y="1707737"/>
                </a:lnTo>
                <a:lnTo>
                  <a:pt x="1827657" y="1693640"/>
                </a:lnTo>
                <a:lnTo>
                  <a:pt x="1832324" y="1693640"/>
                </a:lnTo>
                <a:lnTo>
                  <a:pt x="1832324" y="1688973"/>
                </a:lnTo>
                <a:lnTo>
                  <a:pt x="1832324" y="1684306"/>
                </a:lnTo>
                <a:lnTo>
                  <a:pt x="1836992" y="1684306"/>
                </a:lnTo>
                <a:lnTo>
                  <a:pt x="1836992" y="1693640"/>
                </a:lnTo>
                <a:lnTo>
                  <a:pt x="1841659" y="1698308"/>
                </a:lnTo>
                <a:lnTo>
                  <a:pt x="1850993" y="1698308"/>
                </a:lnTo>
                <a:lnTo>
                  <a:pt x="1865090" y="1698308"/>
                </a:lnTo>
                <a:lnTo>
                  <a:pt x="1869758" y="1693640"/>
                </a:lnTo>
                <a:lnTo>
                  <a:pt x="1869758" y="1688973"/>
                </a:lnTo>
                <a:lnTo>
                  <a:pt x="1865090" y="1688973"/>
                </a:lnTo>
                <a:lnTo>
                  <a:pt x="1860423" y="1688973"/>
                </a:lnTo>
                <a:lnTo>
                  <a:pt x="1860423" y="1684306"/>
                </a:lnTo>
                <a:lnTo>
                  <a:pt x="1860423" y="1674876"/>
                </a:lnTo>
                <a:lnTo>
                  <a:pt x="1874520" y="1674876"/>
                </a:lnTo>
                <a:lnTo>
                  <a:pt x="1883855" y="1674876"/>
                </a:lnTo>
                <a:lnTo>
                  <a:pt x="1888522" y="1674876"/>
                </a:lnTo>
                <a:lnTo>
                  <a:pt x="1883855" y="1679543"/>
                </a:lnTo>
                <a:lnTo>
                  <a:pt x="1879187" y="1693640"/>
                </a:lnTo>
                <a:lnTo>
                  <a:pt x="1874520" y="1707737"/>
                </a:lnTo>
                <a:lnTo>
                  <a:pt x="1865186" y="1707737"/>
                </a:lnTo>
                <a:lnTo>
                  <a:pt x="1860518" y="1707737"/>
                </a:lnTo>
                <a:lnTo>
                  <a:pt x="1860518" y="1707737"/>
                </a:lnTo>
                <a:lnTo>
                  <a:pt x="1865186" y="1717167"/>
                </a:lnTo>
                <a:lnTo>
                  <a:pt x="1865186" y="1726502"/>
                </a:lnTo>
                <a:lnTo>
                  <a:pt x="1865186" y="1740599"/>
                </a:lnTo>
                <a:lnTo>
                  <a:pt x="1855851" y="1759363"/>
                </a:lnTo>
                <a:lnTo>
                  <a:pt x="1851184" y="1768697"/>
                </a:lnTo>
                <a:lnTo>
                  <a:pt x="1851184" y="1768697"/>
                </a:lnTo>
                <a:lnTo>
                  <a:pt x="1851184" y="1750028"/>
                </a:lnTo>
                <a:close/>
                <a:moveTo>
                  <a:pt x="1986915" y="1764030"/>
                </a:moveTo>
                <a:lnTo>
                  <a:pt x="1986915" y="1759363"/>
                </a:lnTo>
                <a:lnTo>
                  <a:pt x="1991582" y="1750028"/>
                </a:lnTo>
                <a:lnTo>
                  <a:pt x="1996250" y="1740599"/>
                </a:lnTo>
                <a:lnTo>
                  <a:pt x="2000917" y="1735931"/>
                </a:lnTo>
                <a:lnTo>
                  <a:pt x="2005584" y="1735931"/>
                </a:lnTo>
                <a:lnTo>
                  <a:pt x="2005584" y="1731264"/>
                </a:lnTo>
                <a:lnTo>
                  <a:pt x="2014918" y="1712500"/>
                </a:lnTo>
                <a:lnTo>
                  <a:pt x="2019586" y="1707833"/>
                </a:lnTo>
                <a:lnTo>
                  <a:pt x="2024253" y="1707833"/>
                </a:lnTo>
                <a:lnTo>
                  <a:pt x="2028920" y="1707833"/>
                </a:lnTo>
                <a:lnTo>
                  <a:pt x="2033588" y="1703165"/>
                </a:lnTo>
                <a:lnTo>
                  <a:pt x="2038255" y="1698498"/>
                </a:lnTo>
                <a:lnTo>
                  <a:pt x="2042922" y="1698498"/>
                </a:lnTo>
                <a:lnTo>
                  <a:pt x="2047875" y="1698498"/>
                </a:lnTo>
                <a:lnTo>
                  <a:pt x="2057210" y="1689164"/>
                </a:lnTo>
                <a:lnTo>
                  <a:pt x="2061877" y="1684496"/>
                </a:lnTo>
                <a:lnTo>
                  <a:pt x="2061877" y="1684496"/>
                </a:lnTo>
                <a:lnTo>
                  <a:pt x="2066544" y="1689164"/>
                </a:lnTo>
                <a:lnTo>
                  <a:pt x="2075879" y="1693831"/>
                </a:lnTo>
                <a:lnTo>
                  <a:pt x="2080546" y="1689164"/>
                </a:lnTo>
                <a:lnTo>
                  <a:pt x="2080546" y="1689164"/>
                </a:lnTo>
                <a:lnTo>
                  <a:pt x="2075879" y="1679829"/>
                </a:lnTo>
                <a:lnTo>
                  <a:pt x="2080546" y="1679829"/>
                </a:lnTo>
                <a:lnTo>
                  <a:pt x="2089880" y="1679829"/>
                </a:lnTo>
                <a:lnTo>
                  <a:pt x="2099310" y="1670399"/>
                </a:lnTo>
                <a:lnTo>
                  <a:pt x="2108645" y="1665732"/>
                </a:lnTo>
                <a:lnTo>
                  <a:pt x="2113312" y="1665732"/>
                </a:lnTo>
                <a:lnTo>
                  <a:pt x="2113312" y="1670399"/>
                </a:lnTo>
                <a:lnTo>
                  <a:pt x="2117979" y="1670399"/>
                </a:lnTo>
                <a:lnTo>
                  <a:pt x="2122646" y="1670399"/>
                </a:lnTo>
                <a:lnTo>
                  <a:pt x="2122646" y="1679829"/>
                </a:lnTo>
                <a:lnTo>
                  <a:pt x="2103882" y="1698593"/>
                </a:lnTo>
                <a:lnTo>
                  <a:pt x="2089785" y="1707928"/>
                </a:lnTo>
                <a:lnTo>
                  <a:pt x="2085118" y="1707928"/>
                </a:lnTo>
                <a:lnTo>
                  <a:pt x="2080451" y="1712595"/>
                </a:lnTo>
                <a:lnTo>
                  <a:pt x="2075783" y="1717262"/>
                </a:lnTo>
                <a:lnTo>
                  <a:pt x="2071116" y="1721930"/>
                </a:lnTo>
                <a:lnTo>
                  <a:pt x="2071116" y="1717262"/>
                </a:lnTo>
                <a:lnTo>
                  <a:pt x="2071116" y="1712595"/>
                </a:lnTo>
                <a:lnTo>
                  <a:pt x="2071116" y="1707928"/>
                </a:lnTo>
                <a:lnTo>
                  <a:pt x="2066449" y="1707928"/>
                </a:lnTo>
                <a:lnTo>
                  <a:pt x="2057114" y="1712595"/>
                </a:lnTo>
                <a:lnTo>
                  <a:pt x="2047780" y="1721930"/>
                </a:lnTo>
                <a:lnTo>
                  <a:pt x="2043113" y="1731264"/>
                </a:lnTo>
                <a:lnTo>
                  <a:pt x="2038445" y="1740599"/>
                </a:lnTo>
                <a:lnTo>
                  <a:pt x="2033778" y="1750028"/>
                </a:lnTo>
                <a:lnTo>
                  <a:pt x="2024443" y="1750028"/>
                </a:lnTo>
                <a:lnTo>
                  <a:pt x="2019776" y="1750028"/>
                </a:lnTo>
                <a:lnTo>
                  <a:pt x="2015109" y="1754696"/>
                </a:lnTo>
                <a:lnTo>
                  <a:pt x="2010442" y="1759363"/>
                </a:lnTo>
                <a:lnTo>
                  <a:pt x="2005775" y="1764030"/>
                </a:lnTo>
                <a:lnTo>
                  <a:pt x="1996440" y="1764030"/>
                </a:lnTo>
                <a:lnTo>
                  <a:pt x="1991773" y="1764030"/>
                </a:lnTo>
                <a:lnTo>
                  <a:pt x="1991773" y="1768697"/>
                </a:lnTo>
                <a:lnTo>
                  <a:pt x="1987106" y="1773364"/>
                </a:lnTo>
                <a:lnTo>
                  <a:pt x="1982438" y="1768697"/>
                </a:lnTo>
                <a:lnTo>
                  <a:pt x="1986915" y="1764030"/>
                </a:lnTo>
                <a:close/>
                <a:moveTo>
                  <a:pt x="2024443" y="1721834"/>
                </a:moveTo>
                <a:lnTo>
                  <a:pt x="2019776" y="1717167"/>
                </a:lnTo>
                <a:lnTo>
                  <a:pt x="2015109" y="1726502"/>
                </a:lnTo>
                <a:lnTo>
                  <a:pt x="2019776" y="1726502"/>
                </a:lnTo>
                <a:lnTo>
                  <a:pt x="2024443" y="1721834"/>
                </a:lnTo>
                <a:close/>
                <a:moveTo>
                  <a:pt x="1312069" y="1731264"/>
                </a:moveTo>
                <a:lnTo>
                  <a:pt x="1316736" y="1717167"/>
                </a:lnTo>
                <a:lnTo>
                  <a:pt x="1321403" y="1717167"/>
                </a:lnTo>
                <a:lnTo>
                  <a:pt x="1330738" y="1721834"/>
                </a:lnTo>
                <a:lnTo>
                  <a:pt x="1326071" y="1726502"/>
                </a:lnTo>
                <a:lnTo>
                  <a:pt x="1326071" y="1731169"/>
                </a:lnTo>
                <a:lnTo>
                  <a:pt x="1321403" y="1740503"/>
                </a:lnTo>
                <a:lnTo>
                  <a:pt x="1321403" y="1745171"/>
                </a:lnTo>
                <a:lnTo>
                  <a:pt x="1316736" y="1749838"/>
                </a:lnTo>
                <a:lnTo>
                  <a:pt x="1316736" y="1745171"/>
                </a:lnTo>
                <a:lnTo>
                  <a:pt x="1312069" y="1731264"/>
                </a:lnTo>
                <a:close/>
                <a:moveTo>
                  <a:pt x="1358932" y="1721834"/>
                </a:moveTo>
                <a:lnTo>
                  <a:pt x="1368266" y="1717167"/>
                </a:lnTo>
                <a:lnTo>
                  <a:pt x="1372934" y="1721834"/>
                </a:lnTo>
                <a:lnTo>
                  <a:pt x="1368266" y="1721834"/>
                </a:lnTo>
                <a:lnTo>
                  <a:pt x="1363599" y="1726502"/>
                </a:lnTo>
                <a:lnTo>
                  <a:pt x="1358932" y="1721834"/>
                </a:lnTo>
                <a:lnTo>
                  <a:pt x="1358932" y="1721834"/>
                </a:lnTo>
                <a:close/>
                <a:moveTo>
                  <a:pt x="1321499" y="1703070"/>
                </a:moveTo>
                <a:lnTo>
                  <a:pt x="1326166" y="1698403"/>
                </a:lnTo>
                <a:lnTo>
                  <a:pt x="1330833" y="1703070"/>
                </a:lnTo>
                <a:lnTo>
                  <a:pt x="1326166" y="1707737"/>
                </a:lnTo>
                <a:lnTo>
                  <a:pt x="1321499" y="1703070"/>
                </a:lnTo>
                <a:close/>
                <a:moveTo>
                  <a:pt x="1358932" y="1703070"/>
                </a:moveTo>
                <a:lnTo>
                  <a:pt x="1368266" y="1703070"/>
                </a:lnTo>
                <a:lnTo>
                  <a:pt x="1368266" y="1703070"/>
                </a:lnTo>
                <a:lnTo>
                  <a:pt x="1363599" y="1707737"/>
                </a:lnTo>
                <a:lnTo>
                  <a:pt x="1358932" y="1703070"/>
                </a:lnTo>
                <a:lnTo>
                  <a:pt x="1358932" y="1703070"/>
                </a:lnTo>
                <a:close/>
                <a:moveTo>
                  <a:pt x="1902524" y="1703070"/>
                </a:moveTo>
                <a:lnTo>
                  <a:pt x="1907191" y="1698403"/>
                </a:lnTo>
                <a:lnTo>
                  <a:pt x="1911858" y="1703070"/>
                </a:lnTo>
                <a:lnTo>
                  <a:pt x="1907191" y="1707737"/>
                </a:lnTo>
                <a:lnTo>
                  <a:pt x="1902524" y="1703070"/>
                </a:lnTo>
                <a:close/>
                <a:moveTo>
                  <a:pt x="1808798" y="1684306"/>
                </a:moveTo>
                <a:lnTo>
                  <a:pt x="1813465" y="1679639"/>
                </a:lnTo>
                <a:lnTo>
                  <a:pt x="1813465" y="1679639"/>
                </a:lnTo>
                <a:lnTo>
                  <a:pt x="1813465" y="1688973"/>
                </a:lnTo>
                <a:lnTo>
                  <a:pt x="1813465" y="1688973"/>
                </a:lnTo>
                <a:lnTo>
                  <a:pt x="1808798" y="1684306"/>
                </a:lnTo>
                <a:close/>
                <a:moveTo>
                  <a:pt x="1841659" y="1679639"/>
                </a:moveTo>
                <a:lnTo>
                  <a:pt x="1841659" y="1665542"/>
                </a:lnTo>
                <a:lnTo>
                  <a:pt x="1846326" y="1660874"/>
                </a:lnTo>
                <a:lnTo>
                  <a:pt x="1850993" y="1656207"/>
                </a:lnTo>
                <a:lnTo>
                  <a:pt x="1860328" y="1646873"/>
                </a:lnTo>
                <a:lnTo>
                  <a:pt x="1864995" y="1642205"/>
                </a:lnTo>
                <a:lnTo>
                  <a:pt x="1869662" y="1637538"/>
                </a:lnTo>
                <a:lnTo>
                  <a:pt x="1869662" y="1642205"/>
                </a:lnTo>
                <a:lnTo>
                  <a:pt x="1874330" y="1646873"/>
                </a:lnTo>
                <a:lnTo>
                  <a:pt x="1869662" y="1656207"/>
                </a:lnTo>
                <a:lnTo>
                  <a:pt x="1869662" y="1660874"/>
                </a:lnTo>
                <a:lnTo>
                  <a:pt x="1860328" y="1660874"/>
                </a:lnTo>
                <a:lnTo>
                  <a:pt x="1855661" y="1665542"/>
                </a:lnTo>
                <a:lnTo>
                  <a:pt x="1850993" y="1674876"/>
                </a:lnTo>
                <a:lnTo>
                  <a:pt x="1850993" y="1684306"/>
                </a:lnTo>
                <a:lnTo>
                  <a:pt x="1850993" y="1688973"/>
                </a:lnTo>
                <a:lnTo>
                  <a:pt x="1850993" y="1693640"/>
                </a:lnTo>
                <a:lnTo>
                  <a:pt x="1846326" y="1688973"/>
                </a:lnTo>
                <a:lnTo>
                  <a:pt x="1841659" y="1679639"/>
                </a:lnTo>
                <a:close/>
                <a:moveTo>
                  <a:pt x="1991582" y="1684306"/>
                </a:moveTo>
                <a:lnTo>
                  <a:pt x="1991582" y="1679639"/>
                </a:lnTo>
                <a:lnTo>
                  <a:pt x="1996250" y="1679639"/>
                </a:lnTo>
                <a:lnTo>
                  <a:pt x="2000917" y="1674971"/>
                </a:lnTo>
                <a:lnTo>
                  <a:pt x="2005584" y="1665637"/>
                </a:lnTo>
                <a:lnTo>
                  <a:pt x="2005584" y="1660970"/>
                </a:lnTo>
                <a:lnTo>
                  <a:pt x="2014918" y="1660970"/>
                </a:lnTo>
                <a:lnTo>
                  <a:pt x="2024253" y="1660970"/>
                </a:lnTo>
                <a:lnTo>
                  <a:pt x="2024253" y="1665637"/>
                </a:lnTo>
                <a:lnTo>
                  <a:pt x="2024253" y="1670304"/>
                </a:lnTo>
                <a:lnTo>
                  <a:pt x="2019586" y="1674971"/>
                </a:lnTo>
                <a:lnTo>
                  <a:pt x="2019586" y="1674971"/>
                </a:lnTo>
                <a:lnTo>
                  <a:pt x="2014918" y="1679639"/>
                </a:lnTo>
                <a:lnTo>
                  <a:pt x="2014918" y="1688973"/>
                </a:lnTo>
                <a:lnTo>
                  <a:pt x="2005584" y="1688973"/>
                </a:lnTo>
                <a:lnTo>
                  <a:pt x="1996250" y="1688973"/>
                </a:lnTo>
                <a:lnTo>
                  <a:pt x="1991582" y="1684306"/>
                </a:lnTo>
                <a:close/>
                <a:moveTo>
                  <a:pt x="1330833" y="1665542"/>
                </a:moveTo>
                <a:lnTo>
                  <a:pt x="1335500" y="1646777"/>
                </a:lnTo>
                <a:lnTo>
                  <a:pt x="1340168" y="1628013"/>
                </a:lnTo>
                <a:lnTo>
                  <a:pt x="1340168" y="1618679"/>
                </a:lnTo>
                <a:lnTo>
                  <a:pt x="1344835" y="1604582"/>
                </a:lnTo>
                <a:lnTo>
                  <a:pt x="1349502" y="1571720"/>
                </a:lnTo>
                <a:lnTo>
                  <a:pt x="1354169" y="1557623"/>
                </a:lnTo>
                <a:lnTo>
                  <a:pt x="1358837" y="1548289"/>
                </a:lnTo>
                <a:lnTo>
                  <a:pt x="1363504" y="1538859"/>
                </a:lnTo>
                <a:lnTo>
                  <a:pt x="1368171" y="1543526"/>
                </a:lnTo>
                <a:lnTo>
                  <a:pt x="1368171" y="1557623"/>
                </a:lnTo>
                <a:lnTo>
                  <a:pt x="1368171" y="1571720"/>
                </a:lnTo>
                <a:lnTo>
                  <a:pt x="1363504" y="1581055"/>
                </a:lnTo>
                <a:lnTo>
                  <a:pt x="1358837" y="1590485"/>
                </a:lnTo>
                <a:lnTo>
                  <a:pt x="1354169" y="1613916"/>
                </a:lnTo>
                <a:lnTo>
                  <a:pt x="1349502" y="1637348"/>
                </a:lnTo>
                <a:lnTo>
                  <a:pt x="1344835" y="1660779"/>
                </a:lnTo>
                <a:lnTo>
                  <a:pt x="1340168" y="1674876"/>
                </a:lnTo>
                <a:lnTo>
                  <a:pt x="1335500" y="1684306"/>
                </a:lnTo>
                <a:lnTo>
                  <a:pt x="1330833" y="1684306"/>
                </a:lnTo>
                <a:lnTo>
                  <a:pt x="1330833" y="1679639"/>
                </a:lnTo>
                <a:lnTo>
                  <a:pt x="1330833" y="1665542"/>
                </a:lnTo>
                <a:close/>
                <a:moveTo>
                  <a:pt x="1893189" y="1679639"/>
                </a:moveTo>
                <a:lnTo>
                  <a:pt x="1893189" y="1674971"/>
                </a:lnTo>
                <a:lnTo>
                  <a:pt x="1897856" y="1674971"/>
                </a:lnTo>
                <a:lnTo>
                  <a:pt x="1902524" y="1679639"/>
                </a:lnTo>
                <a:lnTo>
                  <a:pt x="1897856" y="1684306"/>
                </a:lnTo>
                <a:lnTo>
                  <a:pt x="1893189" y="1684306"/>
                </a:lnTo>
                <a:lnTo>
                  <a:pt x="1893189" y="1679639"/>
                </a:lnTo>
                <a:close/>
                <a:moveTo>
                  <a:pt x="1907286" y="1679639"/>
                </a:moveTo>
                <a:lnTo>
                  <a:pt x="1916621" y="1674971"/>
                </a:lnTo>
                <a:lnTo>
                  <a:pt x="1916621" y="1674971"/>
                </a:lnTo>
                <a:lnTo>
                  <a:pt x="1916621" y="1679639"/>
                </a:lnTo>
                <a:lnTo>
                  <a:pt x="1911953" y="1688973"/>
                </a:lnTo>
                <a:lnTo>
                  <a:pt x="1907286" y="1684306"/>
                </a:lnTo>
                <a:lnTo>
                  <a:pt x="1907286" y="1679639"/>
                </a:lnTo>
                <a:close/>
                <a:moveTo>
                  <a:pt x="2596134" y="1679639"/>
                </a:moveTo>
                <a:lnTo>
                  <a:pt x="2600801" y="1674971"/>
                </a:lnTo>
                <a:lnTo>
                  <a:pt x="2605469" y="1670304"/>
                </a:lnTo>
                <a:lnTo>
                  <a:pt x="2619566" y="1670304"/>
                </a:lnTo>
                <a:lnTo>
                  <a:pt x="2624233" y="1674971"/>
                </a:lnTo>
                <a:lnTo>
                  <a:pt x="2624233" y="1679639"/>
                </a:lnTo>
                <a:lnTo>
                  <a:pt x="2610136" y="1684306"/>
                </a:lnTo>
                <a:lnTo>
                  <a:pt x="2596134" y="1679639"/>
                </a:lnTo>
                <a:close/>
                <a:moveTo>
                  <a:pt x="1808798" y="1656207"/>
                </a:moveTo>
                <a:lnTo>
                  <a:pt x="1808798" y="1646873"/>
                </a:lnTo>
                <a:lnTo>
                  <a:pt x="1808798" y="1637443"/>
                </a:lnTo>
                <a:lnTo>
                  <a:pt x="1813465" y="1642110"/>
                </a:lnTo>
                <a:lnTo>
                  <a:pt x="1813465" y="1646777"/>
                </a:lnTo>
                <a:lnTo>
                  <a:pt x="1813465" y="1656112"/>
                </a:lnTo>
                <a:lnTo>
                  <a:pt x="1818132" y="1656112"/>
                </a:lnTo>
                <a:lnTo>
                  <a:pt x="1822799" y="1656112"/>
                </a:lnTo>
                <a:lnTo>
                  <a:pt x="1822799" y="1656112"/>
                </a:lnTo>
                <a:lnTo>
                  <a:pt x="1818132" y="1665446"/>
                </a:lnTo>
                <a:lnTo>
                  <a:pt x="1808798" y="1670114"/>
                </a:lnTo>
                <a:lnTo>
                  <a:pt x="1808798" y="1670114"/>
                </a:lnTo>
                <a:lnTo>
                  <a:pt x="1808798" y="1656207"/>
                </a:lnTo>
                <a:close/>
                <a:moveTo>
                  <a:pt x="1982248" y="1665542"/>
                </a:moveTo>
                <a:lnTo>
                  <a:pt x="1991582" y="1660874"/>
                </a:lnTo>
                <a:lnTo>
                  <a:pt x="1996250" y="1665542"/>
                </a:lnTo>
                <a:lnTo>
                  <a:pt x="1996250" y="1670209"/>
                </a:lnTo>
                <a:lnTo>
                  <a:pt x="1991582" y="1674876"/>
                </a:lnTo>
                <a:lnTo>
                  <a:pt x="1986915" y="1670209"/>
                </a:lnTo>
                <a:lnTo>
                  <a:pt x="1982248" y="1665542"/>
                </a:lnTo>
                <a:close/>
                <a:moveTo>
                  <a:pt x="2071307" y="1665542"/>
                </a:moveTo>
                <a:lnTo>
                  <a:pt x="2075974" y="1660874"/>
                </a:lnTo>
                <a:lnTo>
                  <a:pt x="2075974" y="1660874"/>
                </a:lnTo>
                <a:lnTo>
                  <a:pt x="2085308" y="1665542"/>
                </a:lnTo>
                <a:lnTo>
                  <a:pt x="2094643" y="1665542"/>
                </a:lnTo>
                <a:lnTo>
                  <a:pt x="2089976" y="1670209"/>
                </a:lnTo>
                <a:lnTo>
                  <a:pt x="2075879" y="1674876"/>
                </a:lnTo>
                <a:lnTo>
                  <a:pt x="2071211" y="1674876"/>
                </a:lnTo>
                <a:lnTo>
                  <a:pt x="2066544" y="1670209"/>
                </a:lnTo>
                <a:lnTo>
                  <a:pt x="2071307" y="1665542"/>
                </a:lnTo>
                <a:close/>
                <a:moveTo>
                  <a:pt x="1897856" y="1660874"/>
                </a:moveTo>
                <a:lnTo>
                  <a:pt x="1902524" y="1651540"/>
                </a:lnTo>
                <a:lnTo>
                  <a:pt x="1907191" y="1651540"/>
                </a:lnTo>
                <a:lnTo>
                  <a:pt x="1916525" y="1651540"/>
                </a:lnTo>
                <a:lnTo>
                  <a:pt x="1935289" y="1651540"/>
                </a:lnTo>
                <a:lnTo>
                  <a:pt x="1939957" y="1660874"/>
                </a:lnTo>
                <a:lnTo>
                  <a:pt x="1939957" y="1665542"/>
                </a:lnTo>
                <a:lnTo>
                  <a:pt x="1935289" y="1665542"/>
                </a:lnTo>
                <a:lnTo>
                  <a:pt x="1925955" y="1660874"/>
                </a:lnTo>
                <a:lnTo>
                  <a:pt x="1921288" y="1665542"/>
                </a:lnTo>
                <a:lnTo>
                  <a:pt x="1921288" y="1665542"/>
                </a:lnTo>
                <a:lnTo>
                  <a:pt x="1916621" y="1660874"/>
                </a:lnTo>
                <a:lnTo>
                  <a:pt x="1911953" y="1660874"/>
                </a:lnTo>
                <a:lnTo>
                  <a:pt x="1907286" y="1660874"/>
                </a:lnTo>
                <a:lnTo>
                  <a:pt x="1902619" y="1665542"/>
                </a:lnTo>
                <a:lnTo>
                  <a:pt x="1897856" y="1660874"/>
                </a:lnTo>
                <a:close/>
                <a:moveTo>
                  <a:pt x="2539841" y="1651445"/>
                </a:moveTo>
                <a:lnTo>
                  <a:pt x="2516410" y="1637348"/>
                </a:lnTo>
                <a:lnTo>
                  <a:pt x="2502313" y="1623251"/>
                </a:lnTo>
                <a:lnTo>
                  <a:pt x="2492978" y="1618583"/>
                </a:lnTo>
                <a:lnTo>
                  <a:pt x="2488311" y="1613916"/>
                </a:lnTo>
                <a:lnTo>
                  <a:pt x="2483644" y="1613916"/>
                </a:lnTo>
                <a:lnTo>
                  <a:pt x="2474309" y="1609249"/>
                </a:lnTo>
                <a:lnTo>
                  <a:pt x="2455545" y="1595152"/>
                </a:lnTo>
                <a:lnTo>
                  <a:pt x="2432114" y="1581055"/>
                </a:lnTo>
                <a:lnTo>
                  <a:pt x="2418017" y="1576388"/>
                </a:lnTo>
                <a:lnTo>
                  <a:pt x="2413349" y="1576388"/>
                </a:lnTo>
                <a:lnTo>
                  <a:pt x="2413349" y="1571720"/>
                </a:lnTo>
                <a:lnTo>
                  <a:pt x="2413349" y="1567053"/>
                </a:lnTo>
                <a:lnTo>
                  <a:pt x="2408682" y="1557718"/>
                </a:lnTo>
                <a:lnTo>
                  <a:pt x="2389918" y="1543622"/>
                </a:lnTo>
                <a:lnTo>
                  <a:pt x="2361819" y="1524857"/>
                </a:lnTo>
                <a:lnTo>
                  <a:pt x="2338388" y="1510760"/>
                </a:lnTo>
                <a:lnTo>
                  <a:pt x="2329053" y="1501426"/>
                </a:lnTo>
                <a:lnTo>
                  <a:pt x="2324386" y="1501426"/>
                </a:lnTo>
                <a:lnTo>
                  <a:pt x="2310289" y="1492091"/>
                </a:lnTo>
                <a:lnTo>
                  <a:pt x="2296192" y="1482757"/>
                </a:lnTo>
                <a:lnTo>
                  <a:pt x="2282095" y="1468660"/>
                </a:lnTo>
                <a:lnTo>
                  <a:pt x="2272760" y="1459325"/>
                </a:lnTo>
                <a:lnTo>
                  <a:pt x="2263426" y="1449991"/>
                </a:lnTo>
                <a:lnTo>
                  <a:pt x="2258759" y="1440561"/>
                </a:lnTo>
                <a:lnTo>
                  <a:pt x="2249424" y="1431227"/>
                </a:lnTo>
                <a:lnTo>
                  <a:pt x="2244757" y="1421892"/>
                </a:lnTo>
                <a:lnTo>
                  <a:pt x="2240090" y="1417225"/>
                </a:lnTo>
                <a:lnTo>
                  <a:pt x="2249424" y="1417225"/>
                </a:lnTo>
                <a:lnTo>
                  <a:pt x="2263521" y="1426559"/>
                </a:lnTo>
                <a:lnTo>
                  <a:pt x="2282285" y="1445324"/>
                </a:lnTo>
                <a:lnTo>
                  <a:pt x="2305717" y="1464088"/>
                </a:lnTo>
                <a:lnTo>
                  <a:pt x="2324481" y="1482852"/>
                </a:lnTo>
                <a:lnTo>
                  <a:pt x="2352580" y="1501616"/>
                </a:lnTo>
                <a:lnTo>
                  <a:pt x="2376011" y="1520381"/>
                </a:lnTo>
                <a:lnTo>
                  <a:pt x="2390108" y="1525048"/>
                </a:lnTo>
                <a:lnTo>
                  <a:pt x="2399443" y="1529715"/>
                </a:lnTo>
                <a:lnTo>
                  <a:pt x="2404110" y="1539050"/>
                </a:lnTo>
                <a:lnTo>
                  <a:pt x="2418207" y="1553147"/>
                </a:lnTo>
                <a:lnTo>
                  <a:pt x="2432304" y="1562481"/>
                </a:lnTo>
                <a:lnTo>
                  <a:pt x="2441639" y="1567148"/>
                </a:lnTo>
                <a:lnTo>
                  <a:pt x="2446306" y="1571816"/>
                </a:lnTo>
                <a:lnTo>
                  <a:pt x="2460403" y="1576483"/>
                </a:lnTo>
                <a:lnTo>
                  <a:pt x="2474405" y="1590580"/>
                </a:lnTo>
                <a:lnTo>
                  <a:pt x="2493169" y="1599914"/>
                </a:lnTo>
                <a:lnTo>
                  <a:pt x="2507266" y="1604582"/>
                </a:lnTo>
                <a:lnTo>
                  <a:pt x="2516600" y="1609249"/>
                </a:lnTo>
                <a:lnTo>
                  <a:pt x="2521268" y="1613916"/>
                </a:lnTo>
                <a:lnTo>
                  <a:pt x="2530602" y="1623346"/>
                </a:lnTo>
                <a:lnTo>
                  <a:pt x="2549366" y="1632680"/>
                </a:lnTo>
                <a:lnTo>
                  <a:pt x="2572798" y="1646777"/>
                </a:lnTo>
                <a:lnTo>
                  <a:pt x="2591562" y="1656112"/>
                </a:lnTo>
                <a:lnTo>
                  <a:pt x="2600897" y="1660779"/>
                </a:lnTo>
                <a:lnTo>
                  <a:pt x="2591562" y="1665446"/>
                </a:lnTo>
                <a:lnTo>
                  <a:pt x="2582228" y="1665446"/>
                </a:lnTo>
                <a:lnTo>
                  <a:pt x="2558796" y="1660779"/>
                </a:lnTo>
                <a:lnTo>
                  <a:pt x="2539841" y="1651445"/>
                </a:lnTo>
                <a:close/>
                <a:moveTo>
                  <a:pt x="1363694" y="1651445"/>
                </a:moveTo>
                <a:lnTo>
                  <a:pt x="1363694" y="1642015"/>
                </a:lnTo>
                <a:lnTo>
                  <a:pt x="1368362" y="1637348"/>
                </a:lnTo>
                <a:lnTo>
                  <a:pt x="1368362" y="1632680"/>
                </a:lnTo>
                <a:lnTo>
                  <a:pt x="1368362" y="1628013"/>
                </a:lnTo>
                <a:lnTo>
                  <a:pt x="1363694" y="1618679"/>
                </a:lnTo>
                <a:lnTo>
                  <a:pt x="1368362" y="1604582"/>
                </a:lnTo>
                <a:lnTo>
                  <a:pt x="1373029" y="1590485"/>
                </a:lnTo>
                <a:lnTo>
                  <a:pt x="1377696" y="1581055"/>
                </a:lnTo>
                <a:lnTo>
                  <a:pt x="1377696" y="1571720"/>
                </a:lnTo>
                <a:lnTo>
                  <a:pt x="1377696" y="1562386"/>
                </a:lnTo>
                <a:lnTo>
                  <a:pt x="1382363" y="1553051"/>
                </a:lnTo>
                <a:lnTo>
                  <a:pt x="1387031" y="1548384"/>
                </a:lnTo>
                <a:lnTo>
                  <a:pt x="1391698" y="1557718"/>
                </a:lnTo>
                <a:lnTo>
                  <a:pt x="1387031" y="1576483"/>
                </a:lnTo>
                <a:lnTo>
                  <a:pt x="1382363" y="1585913"/>
                </a:lnTo>
                <a:lnTo>
                  <a:pt x="1387031" y="1585913"/>
                </a:lnTo>
                <a:lnTo>
                  <a:pt x="1387031" y="1590580"/>
                </a:lnTo>
                <a:lnTo>
                  <a:pt x="1391698" y="1595247"/>
                </a:lnTo>
                <a:lnTo>
                  <a:pt x="1387031" y="1604582"/>
                </a:lnTo>
                <a:lnTo>
                  <a:pt x="1387031" y="1609249"/>
                </a:lnTo>
                <a:lnTo>
                  <a:pt x="1382363" y="1618679"/>
                </a:lnTo>
                <a:lnTo>
                  <a:pt x="1382363" y="1623346"/>
                </a:lnTo>
                <a:lnTo>
                  <a:pt x="1382363" y="1623346"/>
                </a:lnTo>
                <a:lnTo>
                  <a:pt x="1377696" y="1632680"/>
                </a:lnTo>
                <a:lnTo>
                  <a:pt x="1377696" y="1642015"/>
                </a:lnTo>
                <a:lnTo>
                  <a:pt x="1377696" y="1656112"/>
                </a:lnTo>
                <a:lnTo>
                  <a:pt x="1368362" y="1660779"/>
                </a:lnTo>
                <a:lnTo>
                  <a:pt x="1363694" y="1660779"/>
                </a:lnTo>
                <a:lnTo>
                  <a:pt x="1363694" y="1651445"/>
                </a:lnTo>
                <a:close/>
                <a:moveTo>
                  <a:pt x="1883855" y="1651445"/>
                </a:moveTo>
                <a:lnTo>
                  <a:pt x="1888522" y="1646777"/>
                </a:lnTo>
                <a:lnTo>
                  <a:pt x="1893189" y="1651445"/>
                </a:lnTo>
                <a:lnTo>
                  <a:pt x="1888522" y="1660779"/>
                </a:lnTo>
                <a:lnTo>
                  <a:pt x="1883855" y="1651445"/>
                </a:lnTo>
                <a:close/>
                <a:moveTo>
                  <a:pt x="2061877" y="1656207"/>
                </a:moveTo>
                <a:lnTo>
                  <a:pt x="2066544" y="1646873"/>
                </a:lnTo>
                <a:lnTo>
                  <a:pt x="2066544" y="1651540"/>
                </a:lnTo>
                <a:lnTo>
                  <a:pt x="2061877" y="1656207"/>
                </a:lnTo>
                <a:lnTo>
                  <a:pt x="2061877" y="1656207"/>
                </a:lnTo>
                <a:close/>
                <a:moveTo>
                  <a:pt x="2075974" y="1656207"/>
                </a:moveTo>
                <a:lnTo>
                  <a:pt x="2080641" y="1651540"/>
                </a:lnTo>
                <a:lnTo>
                  <a:pt x="2085308" y="1642110"/>
                </a:lnTo>
                <a:lnTo>
                  <a:pt x="2089976" y="1632776"/>
                </a:lnTo>
                <a:lnTo>
                  <a:pt x="2094643" y="1628108"/>
                </a:lnTo>
                <a:lnTo>
                  <a:pt x="2099310" y="1632776"/>
                </a:lnTo>
                <a:lnTo>
                  <a:pt x="2099310" y="1642110"/>
                </a:lnTo>
                <a:lnTo>
                  <a:pt x="2094643" y="1651540"/>
                </a:lnTo>
                <a:lnTo>
                  <a:pt x="2099310" y="1651540"/>
                </a:lnTo>
                <a:lnTo>
                  <a:pt x="2103977" y="1651540"/>
                </a:lnTo>
                <a:lnTo>
                  <a:pt x="2108645" y="1651540"/>
                </a:lnTo>
                <a:lnTo>
                  <a:pt x="2103977" y="1656207"/>
                </a:lnTo>
                <a:lnTo>
                  <a:pt x="2094643" y="1660874"/>
                </a:lnTo>
                <a:lnTo>
                  <a:pt x="2080546" y="1656207"/>
                </a:lnTo>
                <a:lnTo>
                  <a:pt x="2075974" y="1656207"/>
                </a:lnTo>
                <a:close/>
                <a:moveTo>
                  <a:pt x="2146268" y="1656207"/>
                </a:moveTo>
                <a:lnTo>
                  <a:pt x="2146268" y="1646873"/>
                </a:lnTo>
                <a:lnTo>
                  <a:pt x="2155603" y="1637443"/>
                </a:lnTo>
                <a:lnTo>
                  <a:pt x="2164937" y="1623346"/>
                </a:lnTo>
                <a:lnTo>
                  <a:pt x="2169605" y="1613916"/>
                </a:lnTo>
                <a:lnTo>
                  <a:pt x="2178939" y="1609249"/>
                </a:lnTo>
                <a:lnTo>
                  <a:pt x="2183606" y="1604582"/>
                </a:lnTo>
                <a:lnTo>
                  <a:pt x="2192941" y="1604582"/>
                </a:lnTo>
                <a:lnTo>
                  <a:pt x="2197608" y="1599914"/>
                </a:lnTo>
                <a:lnTo>
                  <a:pt x="2206943" y="1590580"/>
                </a:lnTo>
                <a:lnTo>
                  <a:pt x="2197608" y="1585913"/>
                </a:lnTo>
                <a:lnTo>
                  <a:pt x="2192941" y="1581245"/>
                </a:lnTo>
                <a:lnTo>
                  <a:pt x="2197608" y="1576578"/>
                </a:lnTo>
                <a:lnTo>
                  <a:pt x="2206943" y="1576578"/>
                </a:lnTo>
                <a:lnTo>
                  <a:pt x="2206943" y="1581245"/>
                </a:lnTo>
                <a:lnTo>
                  <a:pt x="2206943" y="1590675"/>
                </a:lnTo>
                <a:lnTo>
                  <a:pt x="2211610" y="1600010"/>
                </a:lnTo>
                <a:lnTo>
                  <a:pt x="2216277" y="1609344"/>
                </a:lnTo>
                <a:lnTo>
                  <a:pt x="2211610" y="1614011"/>
                </a:lnTo>
                <a:lnTo>
                  <a:pt x="2202275" y="1623441"/>
                </a:lnTo>
                <a:lnTo>
                  <a:pt x="2192941" y="1628108"/>
                </a:lnTo>
                <a:lnTo>
                  <a:pt x="2183606" y="1632776"/>
                </a:lnTo>
                <a:lnTo>
                  <a:pt x="2174272" y="1632776"/>
                </a:lnTo>
                <a:lnTo>
                  <a:pt x="2169605" y="1632776"/>
                </a:lnTo>
                <a:lnTo>
                  <a:pt x="2164937" y="1637443"/>
                </a:lnTo>
                <a:lnTo>
                  <a:pt x="2164937" y="1642110"/>
                </a:lnTo>
                <a:lnTo>
                  <a:pt x="2160270" y="1646777"/>
                </a:lnTo>
                <a:lnTo>
                  <a:pt x="2155603" y="1651445"/>
                </a:lnTo>
                <a:lnTo>
                  <a:pt x="2146268" y="1656207"/>
                </a:lnTo>
                <a:lnTo>
                  <a:pt x="2146268" y="1656207"/>
                </a:lnTo>
                <a:close/>
                <a:moveTo>
                  <a:pt x="1991582" y="1651445"/>
                </a:moveTo>
                <a:lnTo>
                  <a:pt x="1996250" y="1642015"/>
                </a:lnTo>
                <a:lnTo>
                  <a:pt x="2000917" y="1642015"/>
                </a:lnTo>
                <a:lnTo>
                  <a:pt x="2000917" y="1646682"/>
                </a:lnTo>
                <a:lnTo>
                  <a:pt x="2000917" y="1651349"/>
                </a:lnTo>
                <a:lnTo>
                  <a:pt x="1996250" y="1651349"/>
                </a:lnTo>
                <a:lnTo>
                  <a:pt x="1991582" y="1651349"/>
                </a:lnTo>
                <a:close/>
                <a:moveTo>
                  <a:pt x="2010347" y="1651445"/>
                </a:moveTo>
                <a:lnTo>
                  <a:pt x="2015014" y="1646777"/>
                </a:lnTo>
                <a:lnTo>
                  <a:pt x="2019681" y="1646777"/>
                </a:lnTo>
                <a:lnTo>
                  <a:pt x="2015014" y="1651445"/>
                </a:lnTo>
                <a:lnTo>
                  <a:pt x="2010347" y="1651445"/>
                </a:lnTo>
                <a:close/>
                <a:moveTo>
                  <a:pt x="1157478" y="1646777"/>
                </a:moveTo>
                <a:lnTo>
                  <a:pt x="1157478" y="1618583"/>
                </a:lnTo>
                <a:lnTo>
                  <a:pt x="1162145" y="1609154"/>
                </a:lnTo>
                <a:lnTo>
                  <a:pt x="1162145" y="1604486"/>
                </a:lnTo>
                <a:lnTo>
                  <a:pt x="1171480" y="1599819"/>
                </a:lnTo>
                <a:lnTo>
                  <a:pt x="1166813" y="1595152"/>
                </a:lnTo>
                <a:lnTo>
                  <a:pt x="1162145" y="1595152"/>
                </a:lnTo>
                <a:lnTo>
                  <a:pt x="1157478" y="1595152"/>
                </a:lnTo>
                <a:lnTo>
                  <a:pt x="1162145" y="1590485"/>
                </a:lnTo>
                <a:lnTo>
                  <a:pt x="1166813" y="1581055"/>
                </a:lnTo>
                <a:lnTo>
                  <a:pt x="1162145" y="1557623"/>
                </a:lnTo>
                <a:lnTo>
                  <a:pt x="1157478" y="1548289"/>
                </a:lnTo>
                <a:lnTo>
                  <a:pt x="1157478" y="1538859"/>
                </a:lnTo>
                <a:lnTo>
                  <a:pt x="1152811" y="1529525"/>
                </a:lnTo>
                <a:lnTo>
                  <a:pt x="1148144" y="1524857"/>
                </a:lnTo>
                <a:lnTo>
                  <a:pt x="1148144" y="1510760"/>
                </a:lnTo>
                <a:lnTo>
                  <a:pt x="1148144" y="1482662"/>
                </a:lnTo>
                <a:lnTo>
                  <a:pt x="1148144" y="1454468"/>
                </a:lnTo>
                <a:lnTo>
                  <a:pt x="1148144" y="1449800"/>
                </a:lnTo>
                <a:lnTo>
                  <a:pt x="1152811" y="1445133"/>
                </a:lnTo>
                <a:lnTo>
                  <a:pt x="1152811" y="1440466"/>
                </a:lnTo>
                <a:lnTo>
                  <a:pt x="1152811" y="1440466"/>
                </a:lnTo>
                <a:lnTo>
                  <a:pt x="1148144" y="1435799"/>
                </a:lnTo>
                <a:lnTo>
                  <a:pt x="1152811" y="1431131"/>
                </a:lnTo>
                <a:lnTo>
                  <a:pt x="1157478" y="1426464"/>
                </a:lnTo>
                <a:lnTo>
                  <a:pt x="1152811" y="1426464"/>
                </a:lnTo>
                <a:lnTo>
                  <a:pt x="1148144" y="1421797"/>
                </a:lnTo>
                <a:lnTo>
                  <a:pt x="1148144" y="1417130"/>
                </a:lnTo>
                <a:lnTo>
                  <a:pt x="1157573" y="1412462"/>
                </a:lnTo>
                <a:lnTo>
                  <a:pt x="1166908" y="1417130"/>
                </a:lnTo>
                <a:lnTo>
                  <a:pt x="1171575" y="1421797"/>
                </a:lnTo>
                <a:lnTo>
                  <a:pt x="1171575" y="1431131"/>
                </a:lnTo>
                <a:lnTo>
                  <a:pt x="1171575" y="1454563"/>
                </a:lnTo>
                <a:lnTo>
                  <a:pt x="1171575" y="1473327"/>
                </a:lnTo>
                <a:lnTo>
                  <a:pt x="1176242" y="1482757"/>
                </a:lnTo>
                <a:lnTo>
                  <a:pt x="1180910" y="1487424"/>
                </a:lnTo>
                <a:lnTo>
                  <a:pt x="1180910" y="1492091"/>
                </a:lnTo>
                <a:lnTo>
                  <a:pt x="1180910" y="1501426"/>
                </a:lnTo>
                <a:lnTo>
                  <a:pt x="1176242" y="1506093"/>
                </a:lnTo>
                <a:lnTo>
                  <a:pt x="1171575" y="1515428"/>
                </a:lnTo>
                <a:lnTo>
                  <a:pt x="1176242" y="1524762"/>
                </a:lnTo>
                <a:lnTo>
                  <a:pt x="1180910" y="1534097"/>
                </a:lnTo>
                <a:lnTo>
                  <a:pt x="1180910" y="1538764"/>
                </a:lnTo>
                <a:lnTo>
                  <a:pt x="1180910" y="1548193"/>
                </a:lnTo>
                <a:lnTo>
                  <a:pt x="1180910" y="1562291"/>
                </a:lnTo>
                <a:lnTo>
                  <a:pt x="1180910" y="1599819"/>
                </a:lnTo>
                <a:lnTo>
                  <a:pt x="1180910" y="1604486"/>
                </a:lnTo>
                <a:lnTo>
                  <a:pt x="1176242" y="1609154"/>
                </a:lnTo>
                <a:lnTo>
                  <a:pt x="1171575" y="1613821"/>
                </a:lnTo>
                <a:lnTo>
                  <a:pt x="1171575" y="1623251"/>
                </a:lnTo>
                <a:lnTo>
                  <a:pt x="1171575" y="1637348"/>
                </a:lnTo>
                <a:lnTo>
                  <a:pt x="1166908" y="1646777"/>
                </a:lnTo>
                <a:lnTo>
                  <a:pt x="1157478" y="1646777"/>
                </a:lnTo>
                <a:close/>
                <a:moveTo>
                  <a:pt x="1846326" y="1642110"/>
                </a:moveTo>
                <a:lnTo>
                  <a:pt x="1850993" y="1637443"/>
                </a:lnTo>
                <a:lnTo>
                  <a:pt x="1855661" y="1637443"/>
                </a:lnTo>
                <a:lnTo>
                  <a:pt x="1855661" y="1642110"/>
                </a:lnTo>
                <a:lnTo>
                  <a:pt x="1850993" y="1646777"/>
                </a:lnTo>
                <a:lnTo>
                  <a:pt x="1846326" y="1642110"/>
                </a:lnTo>
                <a:close/>
                <a:moveTo>
                  <a:pt x="1907286" y="1642110"/>
                </a:moveTo>
                <a:lnTo>
                  <a:pt x="1902619" y="1637443"/>
                </a:lnTo>
                <a:lnTo>
                  <a:pt x="1907286" y="1628108"/>
                </a:lnTo>
                <a:lnTo>
                  <a:pt x="1907286" y="1618774"/>
                </a:lnTo>
                <a:lnTo>
                  <a:pt x="1911953" y="1614107"/>
                </a:lnTo>
                <a:lnTo>
                  <a:pt x="1916621" y="1618774"/>
                </a:lnTo>
                <a:lnTo>
                  <a:pt x="1916621" y="1628108"/>
                </a:lnTo>
                <a:lnTo>
                  <a:pt x="1916621" y="1632776"/>
                </a:lnTo>
                <a:lnTo>
                  <a:pt x="1921288" y="1618679"/>
                </a:lnTo>
                <a:lnTo>
                  <a:pt x="1930622" y="1609249"/>
                </a:lnTo>
                <a:lnTo>
                  <a:pt x="1930622" y="1609249"/>
                </a:lnTo>
                <a:lnTo>
                  <a:pt x="1935289" y="1613916"/>
                </a:lnTo>
                <a:lnTo>
                  <a:pt x="1930622" y="1623346"/>
                </a:lnTo>
                <a:lnTo>
                  <a:pt x="1925955" y="1637443"/>
                </a:lnTo>
                <a:lnTo>
                  <a:pt x="1916621" y="1642110"/>
                </a:lnTo>
                <a:lnTo>
                  <a:pt x="1907286" y="1642110"/>
                </a:lnTo>
                <a:lnTo>
                  <a:pt x="1907286" y="1642110"/>
                </a:lnTo>
                <a:close/>
                <a:moveTo>
                  <a:pt x="2108740" y="1637443"/>
                </a:moveTo>
                <a:lnTo>
                  <a:pt x="2108740" y="1632776"/>
                </a:lnTo>
                <a:lnTo>
                  <a:pt x="2108740" y="1632776"/>
                </a:lnTo>
                <a:lnTo>
                  <a:pt x="2108740" y="1642110"/>
                </a:lnTo>
                <a:lnTo>
                  <a:pt x="2108740" y="1642110"/>
                </a:lnTo>
                <a:lnTo>
                  <a:pt x="2108740" y="1637443"/>
                </a:lnTo>
                <a:close/>
                <a:moveTo>
                  <a:pt x="2071307" y="1628013"/>
                </a:moveTo>
                <a:lnTo>
                  <a:pt x="2066639" y="1623346"/>
                </a:lnTo>
                <a:lnTo>
                  <a:pt x="2075974" y="1623346"/>
                </a:lnTo>
                <a:lnTo>
                  <a:pt x="2080641" y="1628013"/>
                </a:lnTo>
                <a:lnTo>
                  <a:pt x="2085308" y="1632680"/>
                </a:lnTo>
                <a:lnTo>
                  <a:pt x="2080641" y="1637348"/>
                </a:lnTo>
                <a:lnTo>
                  <a:pt x="2071307" y="1628013"/>
                </a:lnTo>
                <a:close/>
                <a:moveTo>
                  <a:pt x="1865090" y="1628013"/>
                </a:moveTo>
                <a:lnTo>
                  <a:pt x="1869758" y="1618679"/>
                </a:lnTo>
                <a:lnTo>
                  <a:pt x="1874425" y="1618679"/>
                </a:lnTo>
                <a:lnTo>
                  <a:pt x="1874425" y="1623346"/>
                </a:lnTo>
                <a:lnTo>
                  <a:pt x="1869758" y="1628013"/>
                </a:lnTo>
                <a:lnTo>
                  <a:pt x="1865090" y="1628013"/>
                </a:lnTo>
                <a:close/>
                <a:moveTo>
                  <a:pt x="2099405" y="1623346"/>
                </a:moveTo>
                <a:lnTo>
                  <a:pt x="2099405" y="1618679"/>
                </a:lnTo>
                <a:lnTo>
                  <a:pt x="2104073" y="1618679"/>
                </a:lnTo>
                <a:lnTo>
                  <a:pt x="2108740" y="1618679"/>
                </a:lnTo>
                <a:lnTo>
                  <a:pt x="2113407" y="1618679"/>
                </a:lnTo>
                <a:lnTo>
                  <a:pt x="2108740" y="1623346"/>
                </a:lnTo>
                <a:lnTo>
                  <a:pt x="2104073" y="1623346"/>
                </a:lnTo>
                <a:lnTo>
                  <a:pt x="2099405" y="1623346"/>
                </a:lnTo>
                <a:lnTo>
                  <a:pt x="2099405" y="1623346"/>
                </a:lnTo>
                <a:close/>
                <a:moveTo>
                  <a:pt x="2118170" y="1623346"/>
                </a:moveTo>
                <a:lnTo>
                  <a:pt x="2118170" y="1618679"/>
                </a:lnTo>
                <a:lnTo>
                  <a:pt x="2122837" y="1614011"/>
                </a:lnTo>
                <a:lnTo>
                  <a:pt x="2136839" y="1604677"/>
                </a:lnTo>
                <a:lnTo>
                  <a:pt x="2141506" y="1609344"/>
                </a:lnTo>
                <a:lnTo>
                  <a:pt x="2136839" y="1614011"/>
                </a:lnTo>
                <a:lnTo>
                  <a:pt x="2132171" y="1614011"/>
                </a:lnTo>
                <a:lnTo>
                  <a:pt x="2127504" y="1618679"/>
                </a:lnTo>
                <a:lnTo>
                  <a:pt x="2127504" y="1618679"/>
                </a:lnTo>
                <a:lnTo>
                  <a:pt x="2122837" y="1623346"/>
                </a:lnTo>
                <a:lnTo>
                  <a:pt x="2118170" y="1623346"/>
                </a:lnTo>
                <a:close/>
                <a:moveTo>
                  <a:pt x="1813560" y="1613916"/>
                </a:moveTo>
                <a:lnTo>
                  <a:pt x="1818227" y="1609249"/>
                </a:lnTo>
                <a:lnTo>
                  <a:pt x="1822895" y="1609249"/>
                </a:lnTo>
                <a:lnTo>
                  <a:pt x="1822895" y="1613916"/>
                </a:lnTo>
                <a:lnTo>
                  <a:pt x="1822895" y="1618583"/>
                </a:lnTo>
                <a:lnTo>
                  <a:pt x="1818227" y="1618583"/>
                </a:lnTo>
                <a:lnTo>
                  <a:pt x="1813560" y="1613916"/>
                </a:lnTo>
                <a:close/>
                <a:moveTo>
                  <a:pt x="3317748" y="1618679"/>
                </a:moveTo>
                <a:lnTo>
                  <a:pt x="3298984" y="1614011"/>
                </a:lnTo>
                <a:lnTo>
                  <a:pt x="3284887" y="1609344"/>
                </a:lnTo>
                <a:lnTo>
                  <a:pt x="3280220" y="1609344"/>
                </a:lnTo>
                <a:lnTo>
                  <a:pt x="3270885" y="1604677"/>
                </a:lnTo>
                <a:lnTo>
                  <a:pt x="3266218" y="1604677"/>
                </a:lnTo>
                <a:lnTo>
                  <a:pt x="3270885" y="1600010"/>
                </a:lnTo>
                <a:lnTo>
                  <a:pt x="3275553" y="1595342"/>
                </a:lnTo>
                <a:lnTo>
                  <a:pt x="3275553" y="1590675"/>
                </a:lnTo>
                <a:lnTo>
                  <a:pt x="3270885" y="1590675"/>
                </a:lnTo>
                <a:lnTo>
                  <a:pt x="3256788" y="1590675"/>
                </a:lnTo>
                <a:lnTo>
                  <a:pt x="3233357" y="1590675"/>
                </a:lnTo>
                <a:lnTo>
                  <a:pt x="3209925" y="1586008"/>
                </a:lnTo>
                <a:lnTo>
                  <a:pt x="3191161" y="1581341"/>
                </a:lnTo>
                <a:lnTo>
                  <a:pt x="3181826" y="1576673"/>
                </a:lnTo>
                <a:lnTo>
                  <a:pt x="3177159" y="1572006"/>
                </a:lnTo>
                <a:lnTo>
                  <a:pt x="3158395" y="1572006"/>
                </a:lnTo>
                <a:lnTo>
                  <a:pt x="3134963" y="1572006"/>
                </a:lnTo>
                <a:lnTo>
                  <a:pt x="3111532" y="1567339"/>
                </a:lnTo>
                <a:lnTo>
                  <a:pt x="3097435" y="1567339"/>
                </a:lnTo>
                <a:lnTo>
                  <a:pt x="3083338" y="1562672"/>
                </a:lnTo>
                <a:lnTo>
                  <a:pt x="3050572" y="1558004"/>
                </a:lnTo>
                <a:lnTo>
                  <a:pt x="3013043" y="1553337"/>
                </a:lnTo>
                <a:lnTo>
                  <a:pt x="2975515" y="1543907"/>
                </a:lnTo>
                <a:lnTo>
                  <a:pt x="2942749" y="1539240"/>
                </a:lnTo>
                <a:lnTo>
                  <a:pt x="2933414" y="1534573"/>
                </a:lnTo>
                <a:lnTo>
                  <a:pt x="2928747" y="1534573"/>
                </a:lnTo>
                <a:lnTo>
                  <a:pt x="2919413" y="1529906"/>
                </a:lnTo>
                <a:lnTo>
                  <a:pt x="2900648" y="1525238"/>
                </a:lnTo>
                <a:lnTo>
                  <a:pt x="2881884" y="1520571"/>
                </a:lnTo>
                <a:lnTo>
                  <a:pt x="2863120" y="1515904"/>
                </a:lnTo>
                <a:lnTo>
                  <a:pt x="2853785" y="1515904"/>
                </a:lnTo>
                <a:lnTo>
                  <a:pt x="2839688" y="1511237"/>
                </a:lnTo>
                <a:lnTo>
                  <a:pt x="2830354" y="1506569"/>
                </a:lnTo>
                <a:lnTo>
                  <a:pt x="2816257" y="1501902"/>
                </a:lnTo>
                <a:lnTo>
                  <a:pt x="2778824" y="1501902"/>
                </a:lnTo>
                <a:lnTo>
                  <a:pt x="2760059" y="1497235"/>
                </a:lnTo>
                <a:lnTo>
                  <a:pt x="2741295" y="1497235"/>
                </a:lnTo>
                <a:lnTo>
                  <a:pt x="2731961" y="1497235"/>
                </a:lnTo>
                <a:lnTo>
                  <a:pt x="2727293" y="1501902"/>
                </a:lnTo>
                <a:lnTo>
                  <a:pt x="2731961" y="1506569"/>
                </a:lnTo>
                <a:lnTo>
                  <a:pt x="2736628" y="1506569"/>
                </a:lnTo>
                <a:lnTo>
                  <a:pt x="2745962" y="1506569"/>
                </a:lnTo>
                <a:lnTo>
                  <a:pt x="2745962" y="1511237"/>
                </a:lnTo>
                <a:lnTo>
                  <a:pt x="2745962" y="1520666"/>
                </a:lnTo>
                <a:lnTo>
                  <a:pt x="2745962" y="1520666"/>
                </a:lnTo>
                <a:lnTo>
                  <a:pt x="2755297" y="1525334"/>
                </a:lnTo>
                <a:lnTo>
                  <a:pt x="2759964" y="1520666"/>
                </a:lnTo>
                <a:lnTo>
                  <a:pt x="2769299" y="1515999"/>
                </a:lnTo>
                <a:lnTo>
                  <a:pt x="2783396" y="1515999"/>
                </a:lnTo>
                <a:lnTo>
                  <a:pt x="2792730" y="1515999"/>
                </a:lnTo>
                <a:lnTo>
                  <a:pt x="2802065" y="1520666"/>
                </a:lnTo>
                <a:lnTo>
                  <a:pt x="2797397" y="1525334"/>
                </a:lnTo>
                <a:lnTo>
                  <a:pt x="2788063" y="1525334"/>
                </a:lnTo>
                <a:lnTo>
                  <a:pt x="2778728" y="1530001"/>
                </a:lnTo>
                <a:lnTo>
                  <a:pt x="2769299" y="1534668"/>
                </a:lnTo>
                <a:lnTo>
                  <a:pt x="2755202" y="1544003"/>
                </a:lnTo>
                <a:lnTo>
                  <a:pt x="2741200" y="1548670"/>
                </a:lnTo>
                <a:lnTo>
                  <a:pt x="2731865" y="1544003"/>
                </a:lnTo>
                <a:lnTo>
                  <a:pt x="2731865" y="1534668"/>
                </a:lnTo>
                <a:lnTo>
                  <a:pt x="2731865" y="1525334"/>
                </a:lnTo>
                <a:lnTo>
                  <a:pt x="2722531" y="1525334"/>
                </a:lnTo>
                <a:lnTo>
                  <a:pt x="2717864" y="1525334"/>
                </a:lnTo>
                <a:lnTo>
                  <a:pt x="2717864" y="1520666"/>
                </a:lnTo>
                <a:lnTo>
                  <a:pt x="2717864" y="1515999"/>
                </a:lnTo>
                <a:lnTo>
                  <a:pt x="2708529" y="1515999"/>
                </a:lnTo>
                <a:lnTo>
                  <a:pt x="2703862" y="1515999"/>
                </a:lnTo>
                <a:lnTo>
                  <a:pt x="2699195" y="1511332"/>
                </a:lnTo>
                <a:lnTo>
                  <a:pt x="2699195" y="1506664"/>
                </a:lnTo>
                <a:lnTo>
                  <a:pt x="2699195" y="1506664"/>
                </a:lnTo>
                <a:lnTo>
                  <a:pt x="2703862" y="1501997"/>
                </a:lnTo>
                <a:lnTo>
                  <a:pt x="2708529" y="1492663"/>
                </a:lnTo>
                <a:lnTo>
                  <a:pt x="2713196" y="1478566"/>
                </a:lnTo>
                <a:lnTo>
                  <a:pt x="2717864" y="1469231"/>
                </a:lnTo>
                <a:lnTo>
                  <a:pt x="2722531" y="1464564"/>
                </a:lnTo>
                <a:lnTo>
                  <a:pt x="2722531" y="1464564"/>
                </a:lnTo>
                <a:lnTo>
                  <a:pt x="2727198" y="1469231"/>
                </a:lnTo>
                <a:lnTo>
                  <a:pt x="2741295" y="1473899"/>
                </a:lnTo>
                <a:lnTo>
                  <a:pt x="2755297" y="1473899"/>
                </a:lnTo>
                <a:lnTo>
                  <a:pt x="2759964" y="1478566"/>
                </a:lnTo>
                <a:lnTo>
                  <a:pt x="2759964" y="1487996"/>
                </a:lnTo>
                <a:lnTo>
                  <a:pt x="2769299" y="1487996"/>
                </a:lnTo>
                <a:lnTo>
                  <a:pt x="2797397" y="1483328"/>
                </a:lnTo>
                <a:lnTo>
                  <a:pt x="2811399" y="1478661"/>
                </a:lnTo>
                <a:lnTo>
                  <a:pt x="2816066" y="1483328"/>
                </a:lnTo>
                <a:lnTo>
                  <a:pt x="2820734" y="1487996"/>
                </a:lnTo>
                <a:lnTo>
                  <a:pt x="2839498" y="1492663"/>
                </a:lnTo>
                <a:lnTo>
                  <a:pt x="2858262" y="1497330"/>
                </a:lnTo>
                <a:lnTo>
                  <a:pt x="2862929" y="1501997"/>
                </a:lnTo>
                <a:lnTo>
                  <a:pt x="2872264" y="1506664"/>
                </a:lnTo>
                <a:lnTo>
                  <a:pt x="2886361" y="1506664"/>
                </a:lnTo>
                <a:lnTo>
                  <a:pt x="2900458" y="1506664"/>
                </a:lnTo>
                <a:lnTo>
                  <a:pt x="2914555" y="1511332"/>
                </a:lnTo>
                <a:lnTo>
                  <a:pt x="2952083" y="1520762"/>
                </a:lnTo>
                <a:lnTo>
                  <a:pt x="2998946" y="1530096"/>
                </a:lnTo>
                <a:lnTo>
                  <a:pt x="3027045" y="1530096"/>
                </a:lnTo>
                <a:lnTo>
                  <a:pt x="3041142" y="1534763"/>
                </a:lnTo>
                <a:lnTo>
                  <a:pt x="3050477" y="1534763"/>
                </a:lnTo>
                <a:lnTo>
                  <a:pt x="3069241" y="1539431"/>
                </a:lnTo>
                <a:lnTo>
                  <a:pt x="3092672" y="1539431"/>
                </a:lnTo>
                <a:lnTo>
                  <a:pt x="3106770" y="1539431"/>
                </a:lnTo>
                <a:lnTo>
                  <a:pt x="3116104" y="1544098"/>
                </a:lnTo>
                <a:lnTo>
                  <a:pt x="3120771" y="1544098"/>
                </a:lnTo>
                <a:lnTo>
                  <a:pt x="3130106" y="1544098"/>
                </a:lnTo>
                <a:lnTo>
                  <a:pt x="3158204" y="1548765"/>
                </a:lnTo>
                <a:lnTo>
                  <a:pt x="3186303" y="1548765"/>
                </a:lnTo>
                <a:lnTo>
                  <a:pt x="3190970" y="1553432"/>
                </a:lnTo>
                <a:lnTo>
                  <a:pt x="3195638" y="1553432"/>
                </a:lnTo>
                <a:lnTo>
                  <a:pt x="3200305" y="1558100"/>
                </a:lnTo>
                <a:lnTo>
                  <a:pt x="3209639" y="1558100"/>
                </a:lnTo>
                <a:lnTo>
                  <a:pt x="3218974" y="1558100"/>
                </a:lnTo>
                <a:lnTo>
                  <a:pt x="3218974" y="1558100"/>
                </a:lnTo>
                <a:lnTo>
                  <a:pt x="3223641" y="1562767"/>
                </a:lnTo>
                <a:lnTo>
                  <a:pt x="3237738" y="1567434"/>
                </a:lnTo>
                <a:lnTo>
                  <a:pt x="3251835" y="1572101"/>
                </a:lnTo>
                <a:lnTo>
                  <a:pt x="3256503" y="1576768"/>
                </a:lnTo>
                <a:lnTo>
                  <a:pt x="3247168" y="1576768"/>
                </a:lnTo>
                <a:lnTo>
                  <a:pt x="3228404" y="1576768"/>
                </a:lnTo>
                <a:lnTo>
                  <a:pt x="3214307" y="1576768"/>
                </a:lnTo>
                <a:lnTo>
                  <a:pt x="3209639" y="1576768"/>
                </a:lnTo>
                <a:lnTo>
                  <a:pt x="3209639" y="1576768"/>
                </a:lnTo>
                <a:lnTo>
                  <a:pt x="3214307" y="1576768"/>
                </a:lnTo>
                <a:lnTo>
                  <a:pt x="3233071" y="1581436"/>
                </a:lnTo>
                <a:lnTo>
                  <a:pt x="3251835" y="1581436"/>
                </a:lnTo>
                <a:lnTo>
                  <a:pt x="3270599" y="1581436"/>
                </a:lnTo>
                <a:lnTo>
                  <a:pt x="3279934" y="1586103"/>
                </a:lnTo>
                <a:lnTo>
                  <a:pt x="3294031" y="1590770"/>
                </a:lnTo>
                <a:lnTo>
                  <a:pt x="3303365" y="1590770"/>
                </a:lnTo>
                <a:lnTo>
                  <a:pt x="3308033" y="1595438"/>
                </a:lnTo>
                <a:lnTo>
                  <a:pt x="3308033" y="1600105"/>
                </a:lnTo>
                <a:lnTo>
                  <a:pt x="3308033" y="1604772"/>
                </a:lnTo>
                <a:lnTo>
                  <a:pt x="3312700" y="1604772"/>
                </a:lnTo>
                <a:lnTo>
                  <a:pt x="3317367" y="1604772"/>
                </a:lnTo>
                <a:lnTo>
                  <a:pt x="3317367" y="1600105"/>
                </a:lnTo>
                <a:lnTo>
                  <a:pt x="3317367" y="1600105"/>
                </a:lnTo>
                <a:lnTo>
                  <a:pt x="3322034" y="1600105"/>
                </a:lnTo>
                <a:lnTo>
                  <a:pt x="3336131" y="1604772"/>
                </a:lnTo>
                <a:lnTo>
                  <a:pt x="3354896" y="1614107"/>
                </a:lnTo>
                <a:lnTo>
                  <a:pt x="3368993" y="1614107"/>
                </a:lnTo>
                <a:lnTo>
                  <a:pt x="3373660" y="1618774"/>
                </a:lnTo>
                <a:lnTo>
                  <a:pt x="3373660" y="1618774"/>
                </a:lnTo>
                <a:lnTo>
                  <a:pt x="3364325" y="1618774"/>
                </a:lnTo>
                <a:lnTo>
                  <a:pt x="3345561" y="1618774"/>
                </a:lnTo>
                <a:lnTo>
                  <a:pt x="3317748" y="1618774"/>
                </a:lnTo>
                <a:close/>
                <a:moveTo>
                  <a:pt x="2746058" y="1482566"/>
                </a:moveTo>
                <a:lnTo>
                  <a:pt x="2731961" y="1482566"/>
                </a:lnTo>
                <a:lnTo>
                  <a:pt x="2731961" y="1482566"/>
                </a:lnTo>
                <a:lnTo>
                  <a:pt x="2736628" y="1487234"/>
                </a:lnTo>
                <a:lnTo>
                  <a:pt x="2746058" y="1482566"/>
                </a:lnTo>
                <a:lnTo>
                  <a:pt x="2746058" y="1482566"/>
                </a:lnTo>
                <a:close/>
                <a:moveTo>
                  <a:pt x="1860423" y="1604582"/>
                </a:moveTo>
                <a:lnTo>
                  <a:pt x="1860423" y="1595247"/>
                </a:lnTo>
                <a:lnTo>
                  <a:pt x="1865090" y="1590580"/>
                </a:lnTo>
                <a:lnTo>
                  <a:pt x="1869758" y="1599914"/>
                </a:lnTo>
                <a:lnTo>
                  <a:pt x="1865090" y="1609249"/>
                </a:lnTo>
                <a:lnTo>
                  <a:pt x="1860423" y="1613916"/>
                </a:lnTo>
                <a:lnTo>
                  <a:pt x="1860423" y="1604582"/>
                </a:lnTo>
                <a:close/>
                <a:moveTo>
                  <a:pt x="1405795" y="1599819"/>
                </a:moveTo>
                <a:lnTo>
                  <a:pt x="1405795" y="1590485"/>
                </a:lnTo>
                <a:lnTo>
                  <a:pt x="1410462" y="1590485"/>
                </a:lnTo>
                <a:lnTo>
                  <a:pt x="1415129" y="1590485"/>
                </a:lnTo>
                <a:lnTo>
                  <a:pt x="1415129" y="1599819"/>
                </a:lnTo>
                <a:lnTo>
                  <a:pt x="1410462" y="1609154"/>
                </a:lnTo>
                <a:lnTo>
                  <a:pt x="1410462" y="1609154"/>
                </a:lnTo>
                <a:lnTo>
                  <a:pt x="1405795" y="1609154"/>
                </a:lnTo>
                <a:lnTo>
                  <a:pt x="1405795" y="1599819"/>
                </a:lnTo>
                <a:close/>
                <a:moveTo>
                  <a:pt x="1822895" y="1604582"/>
                </a:moveTo>
                <a:lnTo>
                  <a:pt x="1822895" y="1595247"/>
                </a:lnTo>
                <a:lnTo>
                  <a:pt x="1827562" y="1576483"/>
                </a:lnTo>
                <a:lnTo>
                  <a:pt x="1836896" y="1562386"/>
                </a:lnTo>
                <a:lnTo>
                  <a:pt x="1841564" y="1553051"/>
                </a:lnTo>
                <a:lnTo>
                  <a:pt x="1846231" y="1543622"/>
                </a:lnTo>
                <a:lnTo>
                  <a:pt x="1846231" y="1543622"/>
                </a:lnTo>
                <a:lnTo>
                  <a:pt x="1846231" y="1553051"/>
                </a:lnTo>
                <a:lnTo>
                  <a:pt x="1841564" y="1567148"/>
                </a:lnTo>
                <a:lnTo>
                  <a:pt x="1836896" y="1585913"/>
                </a:lnTo>
                <a:lnTo>
                  <a:pt x="1832229" y="1590580"/>
                </a:lnTo>
                <a:lnTo>
                  <a:pt x="1827562" y="1590580"/>
                </a:lnTo>
                <a:lnTo>
                  <a:pt x="1832229" y="1599914"/>
                </a:lnTo>
                <a:lnTo>
                  <a:pt x="1836896" y="1604582"/>
                </a:lnTo>
                <a:lnTo>
                  <a:pt x="1836896" y="1609249"/>
                </a:lnTo>
                <a:lnTo>
                  <a:pt x="1832229" y="1609249"/>
                </a:lnTo>
                <a:lnTo>
                  <a:pt x="1822895" y="1604582"/>
                </a:lnTo>
                <a:close/>
                <a:moveTo>
                  <a:pt x="2225897" y="1599819"/>
                </a:moveTo>
                <a:lnTo>
                  <a:pt x="2230565" y="1595152"/>
                </a:lnTo>
                <a:lnTo>
                  <a:pt x="2239899" y="1590485"/>
                </a:lnTo>
                <a:lnTo>
                  <a:pt x="2258663" y="1581055"/>
                </a:lnTo>
                <a:lnTo>
                  <a:pt x="2286762" y="1566958"/>
                </a:lnTo>
                <a:lnTo>
                  <a:pt x="2291429" y="1571625"/>
                </a:lnTo>
                <a:lnTo>
                  <a:pt x="2291429" y="1576292"/>
                </a:lnTo>
                <a:lnTo>
                  <a:pt x="2291429" y="1580960"/>
                </a:lnTo>
                <a:lnTo>
                  <a:pt x="2286762" y="1580960"/>
                </a:lnTo>
                <a:lnTo>
                  <a:pt x="2272665" y="1585627"/>
                </a:lnTo>
                <a:lnTo>
                  <a:pt x="2253901" y="1594961"/>
                </a:lnTo>
                <a:lnTo>
                  <a:pt x="2239804" y="1599629"/>
                </a:lnTo>
                <a:lnTo>
                  <a:pt x="2230469" y="1604296"/>
                </a:lnTo>
                <a:lnTo>
                  <a:pt x="2225802" y="1604296"/>
                </a:lnTo>
                <a:lnTo>
                  <a:pt x="2225802" y="1599819"/>
                </a:lnTo>
                <a:close/>
                <a:moveTo>
                  <a:pt x="2089976" y="1585817"/>
                </a:moveTo>
                <a:lnTo>
                  <a:pt x="2094643" y="1581150"/>
                </a:lnTo>
                <a:lnTo>
                  <a:pt x="2099310" y="1585817"/>
                </a:lnTo>
                <a:lnTo>
                  <a:pt x="2094643" y="1590485"/>
                </a:lnTo>
                <a:lnTo>
                  <a:pt x="2089976" y="1585817"/>
                </a:lnTo>
                <a:close/>
                <a:moveTo>
                  <a:pt x="1850993" y="1576388"/>
                </a:moveTo>
                <a:lnTo>
                  <a:pt x="1850993" y="1562291"/>
                </a:lnTo>
                <a:lnTo>
                  <a:pt x="1855661" y="1552956"/>
                </a:lnTo>
                <a:lnTo>
                  <a:pt x="1855661" y="1552956"/>
                </a:lnTo>
                <a:lnTo>
                  <a:pt x="1860328" y="1562291"/>
                </a:lnTo>
                <a:lnTo>
                  <a:pt x="1855661" y="1576388"/>
                </a:lnTo>
                <a:lnTo>
                  <a:pt x="1855661" y="1585817"/>
                </a:lnTo>
                <a:lnTo>
                  <a:pt x="1850993" y="1581150"/>
                </a:lnTo>
                <a:lnTo>
                  <a:pt x="1850993" y="1576388"/>
                </a:lnTo>
                <a:close/>
                <a:moveTo>
                  <a:pt x="1410557" y="1576388"/>
                </a:moveTo>
                <a:lnTo>
                  <a:pt x="1415225" y="1571720"/>
                </a:lnTo>
                <a:lnTo>
                  <a:pt x="1415225" y="1567053"/>
                </a:lnTo>
                <a:lnTo>
                  <a:pt x="1410557" y="1567053"/>
                </a:lnTo>
                <a:lnTo>
                  <a:pt x="1405890" y="1567053"/>
                </a:lnTo>
                <a:lnTo>
                  <a:pt x="1405890" y="1562386"/>
                </a:lnTo>
                <a:lnTo>
                  <a:pt x="1415225" y="1557718"/>
                </a:lnTo>
                <a:lnTo>
                  <a:pt x="1419892" y="1562386"/>
                </a:lnTo>
                <a:lnTo>
                  <a:pt x="1424559" y="1567053"/>
                </a:lnTo>
                <a:lnTo>
                  <a:pt x="1415225" y="1581150"/>
                </a:lnTo>
                <a:lnTo>
                  <a:pt x="1410557" y="1581150"/>
                </a:lnTo>
                <a:lnTo>
                  <a:pt x="1410557" y="1576388"/>
                </a:lnTo>
                <a:close/>
                <a:moveTo>
                  <a:pt x="2136839" y="1576388"/>
                </a:moveTo>
                <a:lnTo>
                  <a:pt x="2141506" y="1571720"/>
                </a:lnTo>
                <a:lnTo>
                  <a:pt x="2146173" y="1576388"/>
                </a:lnTo>
                <a:lnTo>
                  <a:pt x="2141506" y="1581055"/>
                </a:lnTo>
                <a:lnTo>
                  <a:pt x="2136839" y="1576388"/>
                </a:lnTo>
                <a:close/>
                <a:moveTo>
                  <a:pt x="2305526" y="1562291"/>
                </a:moveTo>
                <a:lnTo>
                  <a:pt x="2305526" y="1557623"/>
                </a:lnTo>
                <a:lnTo>
                  <a:pt x="2314861" y="1562291"/>
                </a:lnTo>
                <a:lnTo>
                  <a:pt x="2305526" y="1566958"/>
                </a:lnTo>
                <a:lnTo>
                  <a:pt x="2305526" y="1562291"/>
                </a:lnTo>
                <a:close/>
                <a:moveTo>
                  <a:pt x="2328958" y="1552956"/>
                </a:moveTo>
                <a:lnTo>
                  <a:pt x="2328958" y="1548289"/>
                </a:lnTo>
                <a:lnTo>
                  <a:pt x="2338292" y="1548289"/>
                </a:lnTo>
                <a:lnTo>
                  <a:pt x="2342960" y="1543622"/>
                </a:lnTo>
                <a:lnTo>
                  <a:pt x="2347627" y="1543622"/>
                </a:lnTo>
                <a:lnTo>
                  <a:pt x="2347627" y="1548289"/>
                </a:lnTo>
                <a:lnTo>
                  <a:pt x="2338292" y="1552956"/>
                </a:lnTo>
                <a:lnTo>
                  <a:pt x="2328958" y="1552956"/>
                </a:lnTo>
                <a:lnTo>
                  <a:pt x="2328958" y="1552956"/>
                </a:lnTo>
                <a:close/>
                <a:moveTo>
                  <a:pt x="1494854" y="1543526"/>
                </a:moveTo>
                <a:lnTo>
                  <a:pt x="1499521" y="1529429"/>
                </a:lnTo>
                <a:lnTo>
                  <a:pt x="1494854" y="1529429"/>
                </a:lnTo>
                <a:lnTo>
                  <a:pt x="1490186" y="1524762"/>
                </a:lnTo>
                <a:lnTo>
                  <a:pt x="1490186" y="1520095"/>
                </a:lnTo>
                <a:lnTo>
                  <a:pt x="1494854" y="1510665"/>
                </a:lnTo>
                <a:lnTo>
                  <a:pt x="1504188" y="1501331"/>
                </a:lnTo>
                <a:lnTo>
                  <a:pt x="1513523" y="1501331"/>
                </a:lnTo>
                <a:lnTo>
                  <a:pt x="1522857" y="1496663"/>
                </a:lnTo>
                <a:lnTo>
                  <a:pt x="1527524" y="1496663"/>
                </a:lnTo>
                <a:lnTo>
                  <a:pt x="1527524" y="1501331"/>
                </a:lnTo>
                <a:lnTo>
                  <a:pt x="1527524" y="1510665"/>
                </a:lnTo>
                <a:lnTo>
                  <a:pt x="1522857" y="1510665"/>
                </a:lnTo>
                <a:lnTo>
                  <a:pt x="1518190" y="1510665"/>
                </a:lnTo>
                <a:lnTo>
                  <a:pt x="1513523" y="1510665"/>
                </a:lnTo>
                <a:lnTo>
                  <a:pt x="1518190" y="1520095"/>
                </a:lnTo>
                <a:lnTo>
                  <a:pt x="1522857" y="1524762"/>
                </a:lnTo>
                <a:lnTo>
                  <a:pt x="1522857" y="1529429"/>
                </a:lnTo>
                <a:lnTo>
                  <a:pt x="1513523" y="1534097"/>
                </a:lnTo>
                <a:lnTo>
                  <a:pt x="1508855" y="1534097"/>
                </a:lnTo>
                <a:lnTo>
                  <a:pt x="1504188" y="1538764"/>
                </a:lnTo>
                <a:lnTo>
                  <a:pt x="1499521" y="1543431"/>
                </a:lnTo>
                <a:lnTo>
                  <a:pt x="1499521" y="1548098"/>
                </a:lnTo>
                <a:lnTo>
                  <a:pt x="1494854" y="1552766"/>
                </a:lnTo>
                <a:lnTo>
                  <a:pt x="1485424" y="1552766"/>
                </a:lnTo>
                <a:lnTo>
                  <a:pt x="1494854" y="1543526"/>
                </a:lnTo>
                <a:close/>
                <a:moveTo>
                  <a:pt x="1513618" y="1520095"/>
                </a:moveTo>
                <a:lnTo>
                  <a:pt x="1508951" y="1520095"/>
                </a:lnTo>
                <a:lnTo>
                  <a:pt x="1504283" y="1524762"/>
                </a:lnTo>
                <a:lnTo>
                  <a:pt x="1508951" y="1534097"/>
                </a:lnTo>
                <a:lnTo>
                  <a:pt x="1508951" y="1529429"/>
                </a:lnTo>
                <a:lnTo>
                  <a:pt x="1513618" y="1524762"/>
                </a:lnTo>
                <a:lnTo>
                  <a:pt x="1513618" y="1520095"/>
                </a:lnTo>
                <a:close/>
                <a:moveTo>
                  <a:pt x="1382363" y="1534192"/>
                </a:moveTo>
                <a:lnTo>
                  <a:pt x="1387031" y="1529525"/>
                </a:lnTo>
                <a:lnTo>
                  <a:pt x="1401128" y="1524857"/>
                </a:lnTo>
                <a:lnTo>
                  <a:pt x="1401128" y="1524857"/>
                </a:lnTo>
                <a:lnTo>
                  <a:pt x="1401128" y="1529525"/>
                </a:lnTo>
                <a:lnTo>
                  <a:pt x="1387031" y="1538859"/>
                </a:lnTo>
                <a:lnTo>
                  <a:pt x="1382363" y="1538859"/>
                </a:lnTo>
                <a:lnTo>
                  <a:pt x="1382363" y="1534192"/>
                </a:lnTo>
                <a:close/>
                <a:moveTo>
                  <a:pt x="1363694" y="1529525"/>
                </a:moveTo>
                <a:lnTo>
                  <a:pt x="1363694" y="1524857"/>
                </a:lnTo>
                <a:lnTo>
                  <a:pt x="1368362" y="1515523"/>
                </a:lnTo>
                <a:lnTo>
                  <a:pt x="1373029" y="1510856"/>
                </a:lnTo>
                <a:lnTo>
                  <a:pt x="1377696" y="1506188"/>
                </a:lnTo>
                <a:lnTo>
                  <a:pt x="1382363" y="1506188"/>
                </a:lnTo>
                <a:lnTo>
                  <a:pt x="1377696" y="1510856"/>
                </a:lnTo>
                <a:lnTo>
                  <a:pt x="1373029" y="1510856"/>
                </a:lnTo>
                <a:lnTo>
                  <a:pt x="1373029" y="1520285"/>
                </a:lnTo>
                <a:lnTo>
                  <a:pt x="1373029" y="1529620"/>
                </a:lnTo>
                <a:lnTo>
                  <a:pt x="1368362" y="1534287"/>
                </a:lnTo>
                <a:lnTo>
                  <a:pt x="1363694" y="1529525"/>
                </a:lnTo>
                <a:close/>
                <a:moveTo>
                  <a:pt x="1565148" y="1501331"/>
                </a:moveTo>
                <a:lnTo>
                  <a:pt x="1565148" y="1487234"/>
                </a:lnTo>
                <a:lnTo>
                  <a:pt x="1565148" y="1482566"/>
                </a:lnTo>
                <a:lnTo>
                  <a:pt x="1565148" y="1482566"/>
                </a:lnTo>
                <a:lnTo>
                  <a:pt x="1555814" y="1477899"/>
                </a:lnTo>
                <a:lnTo>
                  <a:pt x="1560481" y="1473232"/>
                </a:lnTo>
                <a:lnTo>
                  <a:pt x="1565148" y="1473232"/>
                </a:lnTo>
                <a:lnTo>
                  <a:pt x="1569815" y="1468564"/>
                </a:lnTo>
                <a:lnTo>
                  <a:pt x="1569815" y="1463897"/>
                </a:lnTo>
                <a:lnTo>
                  <a:pt x="1574483" y="1459230"/>
                </a:lnTo>
                <a:lnTo>
                  <a:pt x="1583817" y="1454563"/>
                </a:lnTo>
                <a:lnTo>
                  <a:pt x="1593152" y="1445133"/>
                </a:lnTo>
                <a:lnTo>
                  <a:pt x="1593152" y="1440466"/>
                </a:lnTo>
                <a:lnTo>
                  <a:pt x="1602486" y="1440466"/>
                </a:lnTo>
                <a:lnTo>
                  <a:pt x="1602486" y="1440466"/>
                </a:lnTo>
                <a:lnTo>
                  <a:pt x="1607153" y="1449896"/>
                </a:lnTo>
                <a:lnTo>
                  <a:pt x="1607153" y="1454563"/>
                </a:lnTo>
                <a:lnTo>
                  <a:pt x="1611821" y="1459230"/>
                </a:lnTo>
                <a:lnTo>
                  <a:pt x="1611821" y="1463897"/>
                </a:lnTo>
                <a:lnTo>
                  <a:pt x="1607153" y="1468564"/>
                </a:lnTo>
                <a:lnTo>
                  <a:pt x="1602486" y="1468564"/>
                </a:lnTo>
                <a:lnTo>
                  <a:pt x="1597819" y="1463897"/>
                </a:lnTo>
                <a:lnTo>
                  <a:pt x="1593152" y="1459230"/>
                </a:lnTo>
                <a:lnTo>
                  <a:pt x="1593152" y="1468564"/>
                </a:lnTo>
                <a:lnTo>
                  <a:pt x="1593152" y="1473232"/>
                </a:lnTo>
                <a:lnTo>
                  <a:pt x="1588484" y="1473232"/>
                </a:lnTo>
                <a:lnTo>
                  <a:pt x="1579150" y="1477899"/>
                </a:lnTo>
                <a:lnTo>
                  <a:pt x="1574483" y="1491996"/>
                </a:lnTo>
                <a:lnTo>
                  <a:pt x="1574483" y="1496663"/>
                </a:lnTo>
                <a:lnTo>
                  <a:pt x="1574483" y="1496663"/>
                </a:lnTo>
                <a:lnTo>
                  <a:pt x="1579150" y="1487329"/>
                </a:lnTo>
                <a:lnTo>
                  <a:pt x="1583817" y="1482662"/>
                </a:lnTo>
                <a:lnTo>
                  <a:pt x="1588484" y="1487329"/>
                </a:lnTo>
                <a:lnTo>
                  <a:pt x="1583817" y="1496663"/>
                </a:lnTo>
                <a:lnTo>
                  <a:pt x="1574483" y="1505998"/>
                </a:lnTo>
                <a:lnTo>
                  <a:pt x="1565148" y="1501331"/>
                </a:lnTo>
                <a:close/>
                <a:moveTo>
                  <a:pt x="1790129" y="1501331"/>
                </a:moveTo>
                <a:lnTo>
                  <a:pt x="1794796" y="1496663"/>
                </a:lnTo>
                <a:lnTo>
                  <a:pt x="1799463" y="1501331"/>
                </a:lnTo>
                <a:lnTo>
                  <a:pt x="1794796" y="1505998"/>
                </a:lnTo>
                <a:lnTo>
                  <a:pt x="1790129" y="1501331"/>
                </a:lnTo>
                <a:close/>
                <a:moveTo>
                  <a:pt x="1499521" y="1496663"/>
                </a:moveTo>
                <a:lnTo>
                  <a:pt x="1499521" y="1487329"/>
                </a:lnTo>
                <a:lnTo>
                  <a:pt x="1499521" y="1482662"/>
                </a:lnTo>
                <a:lnTo>
                  <a:pt x="1504188" y="1482662"/>
                </a:lnTo>
                <a:lnTo>
                  <a:pt x="1508855" y="1482662"/>
                </a:lnTo>
                <a:lnTo>
                  <a:pt x="1508855" y="1477994"/>
                </a:lnTo>
                <a:lnTo>
                  <a:pt x="1508855" y="1468660"/>
                </a:lnTo>
                <a:lnTo>
                  <a:pt x="1513523" y="1463993"/>
                </a:lnTo>
                <a:lnTo>
                  <a:pt x="1522857" y="1468660"/>
                </a:lnTo>
                <a:lnTo>
                  <a:pt x="1522857" y="1468660"/>
                </a:lnTo>
                <a:lnTo>
                  <a:pt x="1518190" y="1473327"/>
                </a:lnTo>
                <a:lnTo>
                  <a:pt x="1513523" y="1477994"/>
                </a:lnTo>
                <a:lnTo>
                  <a:pt x="1518190" y="1482662"/>
                </a:lnTo>
                <a:lnTo>
                  <a:pt x="1522857" y="1491996"/>
                </a:lnTo>
                <a:lnTo>
                  <a:pt x="1513523" y="1491996"/>
                </a:lnTo>
                <a:lnTo>
                  <a:pt x="1508855" y="1491996"/>
                </a:lnTo>
                <a:lnTo>
                  <a:pt x="1504188" y="1496663"/>
                </a:lnTo>
                <a:lnTo>
                  <a:pt x="1499521" y="1501331"/>
                </a:lnTo>
                <a:lnTo>
                  <a:pt x="1499521" y="1496663"/>
                </a:lnTo>
                <a:close/>
                <a:moveTo>
                  <a:pt x="1288637" y="1482566"/>
                </a:moveTo>
                <a:lnTo>
                  <a:pt x="1293305" y="1477899"/>
                </a:lnTo>
                <a:lnTo>
                  <a:pt x="1297972" y="1473232"/>
                </a:lnTo>
                <a:lnTo>
                  <a:pt x="1302639" y="1468564"/>
                </a:lnTo>
                <a:lnTo>
                  <a:pt x="1302639" y="1459230"/>
                </a:lnTo>
                <a:lnTo>
                  <a:pt x="1307306" y="1449896"/>
                </a:lnTo>
                <a:lnTo>
                  <a:pt x="1316641" y="1435799"/>
                </a:lnTo>
                <a:lnTo>
                  <a:pt x="1325975" y="1421702"/>
                </a:lnTo>
                <a:lnTo>
                  <a:pt x="1330643" y="1412272"/>
                </a:lnTo>
                <a:lnTo>
                  <a:pt x="1335310" y="1407605"/>
                </a:lnTo>
                <a:lnTo>
                  <a:pt x="1339977" y="1407605"/>
                </a:lnTo>
                <a:lnTo>
                  <a:pt x="1349312" y="1417034"/>
                </a:lnTo>
                <a:lnTo>
                  <a:pt x="1353979" y="1421702"/>
                </a:lnTo>
                <a:lnTo>
                  <a:pt x="1353979" y="1421702"/>
                </a:lnTo>
                <a:lnTo>
                  <a:pt x="1349312" y="1421702"/>
                </a:lnTo>
                <a:lnTo>
                  <a:pt x="1344644" y="1426369"/>
                </a:lnTo>
                <a:lnTo>
                  <a:pt x="1344644" y="1440466"/>
                </a:lnTo>
                <a:lnTo>
                  <a:pt x="1335310" y="1454563"/>
                </a:lnTo>
                <a:lnTo>
                  <a:pt x="1325975" y="1473327"/>
                </a:lnTo>
                <a:lnTo>
                  <a:pt x="1316641" y="1482757"/>
                </a:lnTo>
                <a:lnTo>
                  <a:pt x="1297877" y="1492091"/>
                </a:lnTo>
                <a:lnTo>
                  <a:pt x="1293209" y="1487424"/>
                </a:lnTo>
                <a:lnTo>
                  <a:pt x="1288637" y="1482566"/>
                </a:lnTo>
                <a:close/>
                <a:moveTo>
                  <a:pt x="2830449" y="1473232"/>
                </a:moveTo>
                <a:lnTo>
                  <a:pt x="2821115" y="1468564"/>
                </a:lnTo>
                <a:lnTo>
                  <a:pt x="2811780" y="1468564"/>
                </a:lnTo>
                <a:lnTo>
                  <a:pt x="2811780" y="1463897"/>
                </a:lnTo>
                <a:lnTo>
                  <a:pt x="2816447" y="1463897"/>
                </a:lnTo>
                <a:lnTo>
                  <a:pt x="2830545" y="1463897"/>
                </a:lnTo>
                <a:lnTo>
                  <a:pt x="2844641" y="1468564"/>
                </a:lnTo>
                <a:lnTo>
                  <a:pt x="2853976" y="1473232"/>
                </a:lnTo>
                <a:lnTo>
                  <a:pt x="2853976" y="1473232"/>
                </a:lnTo>
                <a:lnTo>
                  <a:pt x="2844641" y="1473232"/>
                </a:lnTo>
                <a:lnTo>
                  <a:pt x="2830449" y="1473232"/>
                </a:lnTo>
                <a:close/>
                <a:moveTo>
                  <a:pt x="2717959" y="1454468"/>
                </a:moveTo>
                <a:lnTo>
                  <a:pt x="2727293" y="1449800"/>
                </a:lnTo>
                <a:lnTo>
                  <a:pt x="2741390" y="1449800"/>
                </a:lnTo>
                <a:lnTo>
                  <a:pt x="2760155" y="1449800"/>
                </a:lnTo>
                <a:lnTo>
                  <a:pt x="2764822" y="1454468"/>
                </a:lnTo>
                <a:lnTo>
                  <a:pt x="2760155" y="1454468"/>
                </a:lnTo>
                <a:lnTo>
                  <a:pt x="2741390" y="1459135"/>
                </a:lnTo>
                <a:lnTo>
                  <a:pt x="2727293" y="1454468"/>
                </a:lnTo>
                <a:lnTo>
                  <a:pt x="2717959" y="1454468"/>
                </a:lnTo>
                <a:close/>
                <a:moveTo>
                  <a:pt x="1569815" y="1445038"/>
                </a:moveTo>
                <a:lnTo>
                  <a:pt x="1574483" y="1440371"/>
                </a:lnTo>
                <a:lnTo>
                  <a:pt x="1579150" y="1445038"/>
                </a:lnTo>
                <a:lnTo>
                  <a:pt x="1574483" y="1449705"/>
                </a:lnTo>
                <a:lnTo>
                  <a:pt x="1569815" y="1445038"/>
                </a:lnTo>
                <a:close/>
                <a:moveTo>
                  <a:pt x="1691735" y="1435703"/>
                </a:moveTo>
                <a:lnTo>
                  <a:pt x="1691735" y="1426369"/>
                </a:lnTo>
                <a:lnTo>
                  <a:pt x="1696403" y="1426369"/>
                </a:lnTo>
                <a:lnTo>
                  <a:pt x="1701070" y="1431036"/>
                </a:lnTo>
                <a:lnTo>
                  <a:pt x="1701070" y="1431036"/>
                </a:lnTo>
                <a:lnTo>
                  <a:pt x="1701070" y="1440371"/>
                </a:lnTo>
                <a:lnTo>
                  <a:pt x="1696403" y="1445038"/>
                </a:lnTo>
                <a:lnTo>
                  <a:pt x="1691735" y="1449705"/>
                </a:lnTo>
                <a:lnTo>
                  <a:pt x="1691735" y="1445038"/>
                </a:lnTo>
                <a:lnTo>
                  <a:pt x="1691735" y="1435703"/>
                </a:lnTo>
                <a:close/>
                <a:moveTo>
                  <a:pt x="1373029" y="1430941"/>
                </a:moveTo>
                <a:lnTo>
                  <a:pt x="1368362" y="1416844"/>
                </a:lnTo>
                <a:lnTo>
                  <a:pt x="1363694" y="1412177"/>
                </a:lnTo>
                <a:lnTo>
                  <a:pt x="1354360" y="1402842"/>
                </a:lnTo>
                <a:lnTo>
                  <a:pt x="1349693" y="1398175"/>
                </a:lnTo>
                <a:lnTo>
                  <a:pt x="1354360" y="1388840"/>
                </a:lnTo>
                <a:lnTo>
                  <a:pt x="1368457" y="1388840"/>
                </a:lnTo>
                <a:lnTo>
                  <a:pt x="1373124" y="1388840"/>
                </a:lnTo>
                <a:lnTo>
                  <a:pt x="1377791" y="1393508"/>
                </a:lnTo>
                <a:lnTo>
                  <a:pt x="1368457" y="1393508"/>
                </a:lnTo>
                <a:lnTo>
                  <a:pt x="1368457" y="1393508"/>
                </a:lnTo>
                <a:lnTo>
                  <a:pt x="1368457" y="1398175"/>
                </a:lnTo>
                <a:lnTo>
                  <a:pt x="1363789" y="1398175"/>
                </a:lnTo>
                <a:lnTo>
                  <a:pt x="1363789" y="1393508"/>
                </a:lnTo>
                <a:lnTo>
                  <a:pt x="1359122" y="1393508"/>
                </a:lnTo>
                <a:lnTo>
                  <a:pt x="1354455" y="1398175"/>
                </a:lnTo>
                <a:lnTo>
                  <a:pt x="1359122" y="1402842"/>
                </a:lnTo>
                <a:lnTo>
                  <a:pt x="1363789" y="1407509"/>
                </a:lnTo>
                <a:lnTo>
                  <a:pt x="1368457" y="1407509"/>
                </a:lnTo>
                <a:lnTo>
                  <a:pt x="1373124" y="1402842"/>
                </a:lnTo>
                <a:lnTo>
                  <a:pt x="1373124" y="1402842"/>
                </a:lnTo>
                <a:lnTo>
                  <a:pt x="1382459" y="1398175"/>
                </a:lnTo>
                <a:lnTo>
                  <a:pt x="1387126" y="1398175"/>
                </a:lnTo>
                <a:lnTo>
                  <a:pt x="1391793" y="1407509"/>
                </a:lnTo>
                <a:lnTo>
                  <a:pt x="1387126" y="1416939"/>
                </a:lnTo>
                <a:lnTo>
                  <a:pt x="1387126" y="1435703"/>
                </a:lnTo>
                <a:lnTo>
                  <a:pt x="1377791" y="1440371"/>
                </a:lnTo>
                <a:lnTo>
                  <a:pt x="1373124" y="1440371"/>
                </a:lnTo>
                <a:lnTo>
                  <a:pt x="1373124" y="1430941"/>
                </a:lnTo>
                <a:close/>
                <a:moveTo>
                  <a:pt x="852869" y="1435703"/>
                </a:moveTo>
                <a:lnTo>
                  <a:pt x="838867" y="1431036"/>
                </a:lnTo>
                <a:lnTo>
                  <a:pt x="843534" y="1426369"/>
                </a:lnTo>
                <a:lnTo>
                  <a:pt x="848201" y="1426369"/>
                </a:lnTo>
                <a:lnTo>
                  <a:pt x="852869" y="1421702"/>
                </a:lnTo>
                <a:lnTo>
                  <a:pt x="852869" y="1417034"/>
                </a:lnTo>
                <a:lnTo>
                  <a:pt x="852869" y="1412367"/>
                </a:lnTo>
                <a:lnTo>
                  <a:pt x="857536" y="1407700"/>
                </a:lnTo>
                <a:lnTo>
                  <a:pt x="866870" y="1403033"/>
                </a:lnTo>
                <a:lnTo>
                  <a:pt x="876205" y="1393698"/>
                </a:lnTo>
                <a:lnTo>
                  <a:pt x="885635" y="1384364"/>
                </a:lnTo>
                <a:lnTo>
                  <a:pt x="890302" y="1374934"/>
                </a:lnTo>
                <a:lnTo>
                  <a:pt x="894969" y="1365599"/>
                </a:lnTo>
                <a:lnTo>
                  <a:pt x="908971" y="1346835"/>
                </a:lnTo>
                <a:lnTo>
                  <a:pt x="923068" y="1328071"/>
                </a:lnTo>
                <a:lnTo>
                  <a:pt x="932402" y="1318736"/>
                </a:lnTo>
                <a:lnTo>
                  <a:pt x="937070" y="1314069"/>
                </a:lnTo>
                <a:lnTo>
                  <a:pt x="941737" y="1314069"/>
                </a:lnTo>
                <a:lnTo>
                  <a:pt x="937070" y="1309402"/>
                </a:lnTo>
                <a:lnTo>
                  <a:pt x="941737" y="1304735"/>
                </a:lnTo>
                <a:lnTo>
                  <a:pt x="941737" y="1300067"/>
                </a:lnTo>
                <a:lnTo>
                  <a:pt x="946404" y="1295400"/>
                </a:lnTo>
                <a:lnTo>
                  <a:pt x="951071" y="1290733"/>
                </a:lnTo>
                <a:lnTo>
                  <a:pt x="951071" y="1276636"/>
                </a:lnTo>
                <a:lnTo>
                  <a:pt x="955738" y="1271968"/>
                </a:lnTo>
                <a:lnTo>
                  <a:pt x="960406" y="1267301"/>
                </a:lnTo>
                <a:lnTo>
                  <a:pt x="965073" y="1262634"/>
                </a:lnTo>
                <a:lnTo>
                  <a:pt x="969740" y="1248537"/>
                </a:lnTo>
                <a:lnTo>
                  <a:pt x="974408" y="1234440"/>
                </a:lnTo>
                <a:lnTo>
                  <a:pt x="979075" y="1225010"/>
                </a:lnTo>
                <a:lnTo>
                  <a:pt x="979075" y="1215581"/>
                </a:lnTo>
                <a:lnTo>
                  <a:pt x="983742" y="1215581"/>
                </a:lnTo>
                <a:lnTo>
                  <a:pt x="988409" y="1210913"/>
                </a:lnTo>
                <a:lnTo>
                  <a:pt x="983742" y="1206246"/>
                </a:lnTo>
                <a:lnTo>
                  <a:pt x="983742" y="1196912"/>
                </a:lnTo>
                <a:lnTo>
                  <a:pt x="993077" y="1196912"/>
                </a:lnTo>
                <a:lnTo>
                  <a:pt x="997744" y="1196912"/>
                </a:lnTo>
                <a:lnTo>
                  <a:pt x="1002411" y="1196912"/>
                </a:lnTo>
                <a:lnTo>
                  <a:pt x="1002411" y="1192244"/>
                </a:lnTo>
                <a:lnTo>
                  <a:pt x="997744" y="1192244"/>
                </a:lnTo>
                <a:lnTo>
                  <a:pt x="988409" y="1187577"/>
                </a:lnTo>
                <a:lnTo>
                  <a:pt x="988409" y="1178147"/>
                </a:lnTo>
                <a:lnTo>
                  <a:pt x="993077" y="1173480"/>
                </a:lnTo>
                <a:lnTo>
                  <a:pt x="997744" y="1168813"/>
                </a:lnTo>
                <a:lnTo>
                  <a:pt x="1002411" y="1159383"/>
                </a:lnTo>
                <a:lnTo>
                  <a:pt x="1007078" y="1154716"/>
                </a:lnTo>
                <a:lnTo>
                  <a:pt x="1011746" y="1150049"/>
                </a:lnTo>
                <a:lnTo>
                  <a:pt x="1016413" y="1145381"/>
                </a:lnTo>
                <a:lnTo>
                  <a:pt x="1025747" y="1136047"/>
                </a:lnTo>
                <a:lnTo>
                  <a:pt x="1025747" y="1131380"/>
                </a:lnTo>
                <a:lnTo>
                  <a:pt x="1030415" y="1131380"/>
                </a:lnTo>
                <a:lnTo>
                  <a:pt x="1030415" y="1121950"/>
                </a:lnTo>
                <a:lnTo>
                  <a:pt x="1035082" y="1103186"/>
                </a:lnTo>
                <a:lnTo>
                  <a:pt x="1039749" y="1065657"/>
                </a:lnTo>
                <a:lnTo>
                  <a:pt x="1049084" y="1032796"/>
                </a:lnTo>
                <a:lnTo>
                  <a:pt x="1058418" y="1009364"/>
                </a:lnTo>
                <a:lnTo>
                  <a:pt x="1072515" y="985933"/>
                </a:lnTo>
                <a:lnTo>
                  <a:pt x="1081850" y="976503"/>
                </a:lnTo>
                <a:lnTo>
                  <a:pt x="1086517" y="971836"/>
                </a:lnTo>
                <a:lnTo>
                  <a:pt x="1091184" y="967169"/>
                </a:lnTo>
                <a:lnTo>
                  <a:pt x="1100519" y="967169"/>
                </a:lnTo>
                <a:lnTo>
                  <a:pt x="1114616" y="971836"/>
                </a:lnTo>
                <a:lnTo>
                  <a:pt x="1119283" y="981265"/>
                </a:lnTo>
                <a:lnTo>
                  <a:pt x="1109948" y="995363"/>
                </a:lnTo>
                <a:lnTo>
                  <a:pt x="1100614" y="1009460"/>
                </a:lnTo>
                <a:lnTo>
                  <a:pt x="1095947" y="1018889"/>
                </a:lnTo>
                <a:lnTo>
                  <a:pt x="1086612" y="1037654"/>
                </a:lnTo>
                <a:lnTo>
                  <a:pt x="1077278" y="1061085"/>
                </a:lnTo>
                <a:lnTo>
                  <a:pt x="1063181" y="1112711"/>
                </a:lnTo>
                <a:lnTo>
                  <a:pt x="1058513" y="1126808"/>
                </a:lnTo>
                <a:lnTo>
                  <a:pt x="1049179" y="1136237"/>
                </a:lnTo>
                <a:lnTo>
                  <a:pt x="1035082" y="1150334"/>
                </a:lnTo>
                <a:lnTo>
                  <a:pt x="1030415" y="1159764"/>
                </a:lnTo>
                <a:lnTo>
                  <a:pt x="1025747" y="1178528"/>
                </a:lnTo>
                <a:lnTo>
                  <a:pt x="1021080" y="1192625"/>
                </a:lnTo>
                <a:lnTo>
                  <a:pt x="1021080" y="1206722"/>
                </a:lnTo>
                <a:lnTo>
                  <a:pt x="1016413" y="1211390"/>
                </a:lnTo>
                <a:lnTo>
                  <a:pt x="1011746" y="1216057"/>
                </a:lnTo>
                <a:lnTo>
                  <a:pt x="1011746" y="1220724"/>
                </a:lnTo>
                <a:lnTo>
                  <a:pt x="1002411" y="1234821"/>
                </a:lnTo>
                <a:lnTo>
                  <a:pt x="988314" y="1272350"/>
                </a:lnTo>
                <a:lnTo>
                  <a:pt x="964883" y="1314545"/>
                </a:lnTo>
                <a:lnTo>
                  <a:pt x="955548" y="1333310"/>
                </a:lnTo>
                <a:lnTo>
                  <a:pt x="946213" y="1347407"/>
                </a:lnTo>
                <a:lnTo>
                  <a:pt x="922782" y="1375601"/>
                </a:lnTo>
                <a:lnTo>
                  <a:pt x="904018" y="1399032"/>
                </a:lnTo>
                <a:lnTo>
                  <a:pt x="885254" y="1417796"/>
                </a:lnTo>
                <a:lnTo>
                  <a:pt x="876300" y="1430941"/>
                </a:lnTo>
                <a:lnTo>
                  <a:pt x="871633" y="1435608"/>
                </a:lnTo>
                <a:lnTo>
                  <a:pt x="862298" y="1435608"/>
                </a:lnTo>
                <a:lnTo>
                  <a:pt x="852869" y="1435608"/>
                </a:lnTo>
                <a:close/>
                <a:moveTo>
                  <a:pt x="1148048" y="1407509"/>
                </a:moveTo>
                <a:lnTo>
                  <a:pt x="1148048" y="1398175"/>
                </a:lnTo>
                <a:lnTo>
                  <a:pt x="1148048" y="1384078"/>
                </a:lnTo>
                <a:lnTo>
                  <a:pt x="1148048" y="1369981"/>
                </a:lnTo>
                <a:lnTo>
                  <a:pt x="1148048" y="1365314"/>
                </a:lnTo>
                <a:lnTo>
                  <a:pt x="1152716" y="1365314"/>
                </a:lnTo>
                <a:lnTo>
                  <a:pt x="1157383" y="1365314"/>
                </a:lnTo>
                <a:lnTo>
                  <a:pt x="1152716" y="1360646"/>
                </a:lnTo>
                <a:lnTo>
                  <a:pt x="1148048" y="1351312"/>
                </a:lnTo>
                <a:lnTo>
                  <a:pt x="1152716" y="1346645"/>
                </a:lnTo>
                <a:lnTo>
                  <a:pt x="1157383" y="1346645"/>
                </a:lnTo>
                <a:lnTo>
                  <a:pt x="1152716" y="1341977"/>
                </a:lnTo>
                <a:lnTo>
                  <a:pt x="1148048" y="1337310"/>
                </a:lnTo>
                <a:lnTo>
                  <a:pt x="1148048" y="1332643"/>
                </a:lnTo>
                <a:lnTo>
                  <a:pt x="1152716" y="1332643"/>
                </a:lnTo>
                <a:lnTo>
                  <a:pt x="1157383" y="1332643"/>
                </a:lnTo>
                <a:lnTo>
                  <a:pt x="1152716" y="1327976"/>
                </a:lnTo>
                <a:lnTo>
                  <a:pt x="1148048" y="1323308"/>
                </a:lnTo>
                <a:lnTo>
                  <a:pt x="1148048" y="1318641"/>
                </a:lnTo>
                <a:lnTo>
                  <a:pt x="1152716" y="1313974"/>
                </a:lnTo>
                <a:lnTo>
                  <a:pt x="1157383" y="1309307"/>
                </a:lnTo>
                <a:lnTo>
                  <a:pt x="1171480" y="1295210"/>
                </a:lnTo>
                <a:lnTo>
                  <a:pt x="1180814" y="1285875"/>
                </a:lnTo>
                <a:lnTo>
                  <a:pt x="1185482" y="1281208"/>
                </a:lnTo>
                <a:lnTo>
                  <a:pt x="1185482" y="1285875"/>
                </a:lnTo>
                <a:lnTo>
                  <a:pt x="1185482" y="1295210"/>
                </a:lnTo>
                <a:lnTo>
                  <a:pt x="1180814" y="1304639"/>
                </a:lnTo>
                <a:lnTo>
                  <a:pt x="1180814" y="1318736"/>
                </a:lnTo>
                <a:lnTo>
                  <a:pt x="1180814" y="1356265"/>
                </a:lnTo>
                <a:lnTo>
                  <a:pt x="1176147" y="1370362"/>
                </a:lnTo>
                <a:lnTo>
                  <a:pt x="1176147" y="1384459"/>
                </a:lnTo>
                <a:lnTo>
                  <a:pt x="1176147" y="1398556"/>
                </a:lnTo>
                <a:lnTo>
                  <a:pt x="1171480" y="1407890"/>
                </a:lnTo>
                <a:lnTo>
                  <a:pt x="1166813" y="1407890"/>
                </a:lnTo>
                <a:lnTo>
                  <a:pt x="1157478" y="1407890"/>
                </a:lnTo>
                <a:lnTo>
                  <a:pt x="1148048" y="1407890"/>
                </a:lnTo>
                <a:close/>
                <a:moveTo>
                  <a:pt x="1391793" y="1384078"/>
                </a:moveTo>
                <a:lnTo>
                  <a:pt x="1396460" y="1379411"/>
                </a:lnTo>
                <a:lnTo>
                  <a:pt x="1396460" y="1379411"/>
                </a:lnTo>
                <a:lnTo>
                  <a:pt x="1401128" y="1384078"/>
                </a:lnTo>
                <a:lnTo>
                  <a:pt x="1396460" y="1388745"/>
                </a:lnTo>
                <a:lnTo>
                  <a:pt x="1396460" y="1388745"/>
                </a:lnTo>
                <a:lnTo>
                  <a:pt x="1391793" y="1384078"/>
                </a:lnTo>
                <a:close/>
                <a:moveTo>
                  <a:pt x="2619566" y="1337120"/>
                </a:moveTo>
                <a:lnTo>
                  <a:pt x="2619566" y="1327785"/>
                </a:lnTo>
                <a:lnTo>
                  <a:pt x="2628900" y="1323118"/>
                </a:lnTo>
                <a:lnTo>
                  <a:pt x="2638235" y="1318451"/>
                </a:lnTo>
                <a:lnTo>
                  <a:pt x="2642902" y="1309021"/>
                </a:lnTo>
                <a:lnTo>
                  <a:pt x="2647569" y="1299686"/>
                </a:lnTo>
                <a:lnTo>
                  <a:pt x="2652236" y="1309021"/>
                </a:lnTo>
                <a:lnTo>
                  <a:pt x="2652236" y="1323118"/>
                </a:lnTo>
                <a:lnTo>
                  <a:pt x="2642902" y="1337215"/>
                </a:lnTo>
                <a:lnTo>
                  <a:pt x="2628805" y="1341882"/>
                </a:lnTo>
                <a:lnTo>
                  <a:pt x="2619566" y="1337120"/>
                </a:lnTo>
                <a:close/>
                <a:moveTo>
                  <a:pt x="1124712" y="1318355"/>
                </a:moveTo>
                <a:lnTo>
                  <a:pt x="1134047" y="1313688"/>
                </a:lnTo>
                <a:lnTo>
                  <a:pt x="1138714" y="1318355"/>
                </a:lnTo>
                <a:lnTo>
                  <a:pt x="1134047" y="1323023"/>
                </a:lnTo>
                <a:lnTo>
                  <a:pt x="1129379" y="1323023"/>
                </a:lnTo>
                <a:lnTo>
                  <a:pt x="1124712" y="1323023"/>
                </a:lnTo>
                <a:lnTo>
                  <a:pt x="1124712" y="1318355"/>
                </a:lnTo>
                <a:close/>
                <a:moveTo>
                  <a:pt x="1546384" y="1309021"/>
                </a:moveTo>
                <a:lnTo>
                  <a:pt x="1551051" y="1304354"/>
                </a:lnTo>
                <a:lnTo>
                  <a:pt x="1555718" y="1304354"/>
                </a:lnTo>
                <a:lnTo>
                  <a:pt x="1555718" y="1304354"/>
                </a:lnTo>
                <a:lnTo>
                  <a:pt x="1555718" y="1313688"/>
                </a:lnTo>
                <a:lnTo>
                  <a:pt x="1551051" y="1313688"/>
                </a:lnTo>
                <a:lnTo>
                  <a:pt x="1546384" y="1309021"/>
                </a:lnTo>
                <a:close/>
                <a:moveTo>
                  <a:pt x="2108740" y="1276160"/>
                </a:moveTo>
                <a:lnTo>
                  <a:pt x="2108740" y="1271492"/>
                </a:lnTo>
                <a:lnTo>
                  <a:pt x="2118074" y="1266825"/>
                </a:lnTo>
                <a:lnTo>
                  <a:pt x="2127409" y="1262158"/>
                </a:lnTo>
                <a:lnTo>
                  <a:pt x="2136743" y="1257491"/>
                </a:lnTo>
                <a:lnTo>
                  <a:pt x="2146078" y="1248061"/>
                </a:lnTo>
                <a:lnTo>
                  <a:pt x="2150745" y="1252728"/>
                </a:lnTo>
                <a:lnTo>
                  <a:pt x="2164842" y="1257395"/>
                </a:lnTo>
                <a:lnTo>
                  <a:pt x="2183606" y="1262063"/>
                </a:lnTo>
                <a:lnTo>
                  <a:pt x="2164842" y="1271492"/>
                </a:lnTo>
                <a:lnTo>
                  <a:pt x="2146078" y="1276160"/>
                </a:lnTo>
                <a:lnTo>
                  <a:pt x="2127314" y="1280827"/>
                </a:lnTo>
                <a:lnTo>
                  <a:pt x="2113217" y="1280827"/>
                </a:lnTo>
                <a:lnTo>
                  <a:pt x="2108740" y="1276160"/>
                </a:lnTo>
                <a:close/>
                <a:moveTo>
                  <a:pt x="2652332" y="1271492"/>
                </a:moveTo>
                <a:lnTo>
                  <a:pt x="2656999" y="1271492"/>
                </a:lnTo>
                <a:lnTo>
                  <a:pt x="2652332" y="1266825"/>
                </a:lnTo>
                <a:lnTo>
                  <a:pt x="2642997" y="1266825"/>
                </a:lnTo>
                <a:lnTo>
                  <a:pt x="2628900" y="1266825"/>
                </a:lnTo>
                <a:lnTo>
                  <a:pt x="2600801" y="1266825"/>
                </a:lnTo>
                <a:lnTo>
                  <a:pt x="2586704" y="1262158"/>
                </a:lnTo>
                <a:lnTo>
                  <a:pt x="2582037" y="1262158"/>
                </a:lnTo>
                <a:lnTo>
                  <a:pt x="2586704" y="1257491"/>
                </a:lnTo>
                <a:lnTo>
                  <a:pt x="2596039" y="1257491"/>
                </a:lnTo>
                <a:lnTo>
                  <a:pt x="2614803" y="1257491"/>
                </a:lnTo>
                <a:lnTo>
                  <a:pt x="2642902" y="1257491"/>
                </a:lnTo>
                <a:lnTo>
                  <a:pt x="2661666" y="1257491"/>
                </a:lnTo>
                <a:lnTo>
                  <a:pt x="2671001" y="1252823"/>
                </a:lnTo>
                <a:lnTo>
                  <a:pt x="2671001" y="1248156"/>
                </a:lnTo>
                <a:lnTo>
                  <a:pt x="2666333" y="1243489"/>
                </a:lnTo>
                <a:lnTo>
                  <a:pt x="2666333" y="1248156"/>
                </a:lnTo>
                <a:lnTo>
                  <a:pt x="2666333" y="1252823"/>
                </a:lnTo>
                <a:lnTo>
                  <a:pt x="2661666" y="1248156"/>
                </a:lnTo>
                <a:lnTo>
                  <a:pt x="2652332" y="1243489"/>
                </a:lnTo>
                <a:lnTo>
                  <a:pt x="2638235" y="1243489"/>
                </a:lnTo>
                <a:lnTo>
                  <a:pt x="2628900" y="1243489"/>
                </a:lnTo>
                <a:lnTo>
                  <a:pt x="2619566" y="1238822"/>
                </a:lnTo>
                <a:lnTo>
                  <a:pt x="2624233" y="1234154"/>
                </a:lnTo>
                <a:lnTo>
                  <a:pt x="2628900" y="1234154"/>
                </a:lnTo>
                <a:lnTo>
                  <a:pt x="2642997" y="1234154"/>
                </a:lnTo>
                <a:lnTo>
                  <a:pt x="2666429" y="1234154"/>
                </a:lnTo>
                <a:lnTo>
                  <a:pt x="2703957" y="1234154"/>
                </a:lnTo>
                <a:lnTo>
                  <a:pt x="2718054" y="1234154"/>
                </a:lnTo>
                <a:lnTo>
                  <a:pt x="2727389" y="1229487"/>
                </a:lnTo>
                <a:lnTo>
                  <a:pt x="2736723" y="1234154"/>
                </a:lnTo>
                <a:lnTo>
                  <a:pt x="2741390" y="1234154"/>
                </a:lnTo>
                <a:lnTo>
                  <a:pt x="2736723" y="1238822"/>
                </a:lnTo>
                <a:lnTo>
                  <a:pt x="2732056" y="1238822"/>
                </a:lnTo>
                <a:lnTo>
                  <a:pt x="2727389" y="1243489"/>
                </a:lnTo>
                <a:lnTo>
                  <a:pt x="2722721" y="1243489"/>
                </a:lnTo>
                <a:lnTo>
                  <a:pt x="2722721" y="1248156"/>
                </a:lnTo>
                <a:lnTo>
                  <a:pt x="2727389" y="1248156"/>
                </a:lnTo>
                <a:lnTo>
                  <a:pt x="2736723" y="1248156"/>
                </a:lnTo>
                <a:lnTo>
                  <a:pt x="2750820" y="1248156"/>
                </a:lnTo>
                <a:lnTo>
                  <a:pt x="2760155" y="1248156"/>
                </a:lnTo>
                <a:lnTo>
                  <a:pt x="2760155" y="1252823"/>
                </a:lnTo>
                <a:lnTo>
                  <a:pt x="2760155" y="1257491"/>
                </a:lnTo>
                <a:lnTo>
                  <a:pt x="2755487" y="1257491"/>
                </a:lnTo>
                <a:lnTo>
                  <a:pt x="2741486" y="1257491"/>
                </a:lnTo>
                <a:lnTo>
                  <a:pt x="2718054" y="1257491"/>
                </a:lnTo>
                <a:lnTo>
                  <a:pt x="2689955" y="1262158"/>
                </a:lnTo>
                <a:lnTo>
                  <a:pt x="2680621" y="1262158"/>
                </a:lnTo>
                <a:lnTo>
                  <a:pt x="2675954" y="1262158"/>
                </a:lnTo>
                <a:lnTo>
                  <a:pt x="2680621" y="1266825"/>
                </a:lnTo>
                <a:lnTo>
                  <a:pt x="2685288" y="1262158"/>
                </a:lnTo>
                <a:lnTo>
                  <a:pt x="2699385" y="1262158"/>
                </a:lnTo>
                <a:lnTo>
                  <a:pt x="2699385" y="1266825"/>
                </a:lnTo>
                <a:lnTo>
                  <a:pt x="2694718" y="1276160"/>
                </a:lnTo>
                <a:lnTo>
                  <a:pt x="2694718" y="1276160"/>
                </a:lnTo>
                <a:lnTo>
                  <a:pt x="2685383" y="1276160"/>
                </a:lnTo>
                <a:lnTo>
                  <a:pt x="2671286" y="1280827"/>
                </a:lnTo>
                <a:lnTo>
                  <a:pt x="2661952" y="1280827"/>
                </a:lnTo>
                <a:lnTo>
                  <a:pt x="2657285" y="1280827"/>
                </a:lnTo>
                <a:lnTo>
                  <a:pt x="2652332" y="1271492"/>
                </a:lnTo>
                <a:close/>
                <a:moveTo>
                  <a:pt x="2807018" y="1252728"/>
                </a:moveTo>
                <a:lnTo>
                  <a:pt x="2807018" y="1248061"/>
                </a:lnTo>
                <a:lnTo>
                  <a:pt x="2811685" y="1248061"/>
                </a:lnTo>
                <a:lnTo>
                  <a:pt x="2835116" y="1248061"/>
                </a:lnTo>
                <a:lnTo>
                  <a:pt x="2853881" y="1248061"/>
                </a:lnTo>
                <a:lnTo>
                  <a:pt x="2858548" y="1252728"/>
                </a:lnTo>
                <a:lnTo>
                  <a:pt x="2849213" y="1257395"/>
                </a:lnTo>
                <a:lnTo>
                  <a:pt x="2830449" y="1257395"/>
                </a:lnTo>
                <a:lnTo>
                  <a:pt x="2811685" y="1257395"/>
                </a:lnTo>
                <a:lnTo>
                  <a:pt x="2807018" y="1252728"/>
                </a:lnTo>
                <a:close/>
                <a:moveTo>
                  <a:pt x="1555814" y="1210437"/>
                </a:moveTo>
                <a:lnTo>
                  <a:pt x="1560481" y="1205770"/>
                </a:lnTo>
                <a:lnTo>
                  <a:pt x="1565148" y="1201103"/>
                </a:lnTo>
                <a:lnTo>
                  <a:pt x="1579245" y="1196435"/>
                </a:lnTo>
                <a:lnTo>
                  <a:pt x="1579245" y="1196435"/>
                </a:lnTo>
                <a:lnTo>
                  <a:pt x="1574578" y="1205770"/>
                </a:lnTo>
                <a:lnTo>
                  <a:pt x="1560576" y="1215104"/>
                </a:lnTo>
                <a:lnTo>
                  <a:pt x="1555814" y="1210437"/>
                </a:lnTo>
                <a:close/>
                <a:moveTo>
                  <a:pt x="2736723" y="1130713"/>
                </a:moveTo>
                <a:lnTo>
                  <a:pt x="2732056" y="1121283"/>
                </a:lnTo>
                <a:lnTo>
                  <a:pt x="2741390" y="1121283"/>
                </a:lnTo>
                <a:lnTo>
                  <a:pt x="2750725" y="1125950"/>
                </a:lnTo>
                <a:lnTo>
                  <a:pt x="2750725" y="1125950"/>
                </a:lnTo>
                <a:lnTo>
                  <a:pt x="2746058" y="1130618"/>
                </a:lnTo>
                <a:lnTo>
                  <a:pt x="2736723" y="1130618"/>
                </a:lnTo>
                <a:close/>
                <a:moveTo>
                  <a:pt x="1940052" y="1111949"/>
                </a:moveTo>
                <a:lnTo>
                  <a:pt x="1944719" y="1107281"/>
                </a:lnTo>
                <a:lnTo>
                  <a:pt x="1949387" y="1111949"/>
                </a:lnTo>
                <a:lnTo>
                  <a:pt x="1949387" y="1116616"/>
                </a:lnTo>
                <a:lnTo>
                  <a:pt x="1940052" y="1111949"/>
                </a:lnTo>
                <a:close/>
                <a:moveTo>
                  <a:pt x="1954149" y="1102519"/>
                </a:moveTo>
                <a:lnTo>
                  <a:pt x="1958816" y="1097852"/>
                </a:lnTo>
                <a:lnTo>
                  <a:pt x="1963484" y="1097852"/>
                </a:lnTo>
                <a:lnTo>
                  <a:pt x="1958816" y="1102519"/>
                </a:lnTo>
                <a:lnTo>
                  <a:pt x="1954149" y="1102519"/>
                </a:lnTo>
                <a:close/>
                <a:moveTo>
                  <a:pt x="2422684" y="1083755"/>
                </a:moveTo>
                <a:lnTo>
                  <a:pt x="2418017" y="1074325"/>
                </a:lnTo>
                <a:lnTo>
                  <a:pt x="2413349" y="1055561"/>
                </a:lnTo>
                <a:lnTo>
                  <a:pt x="2404015" y="1032129"/>
                </a:lnTo>
                <a:lnTo>
                  <a:pt x="2394680" y="1013365"/>
                </a:lnTo>
                <a:lnTo>
                  <a:pt x="2380583" y="989933"/>
                </a:lnTo>
                <a:lnTo>
                  <a:pt x="2352485" y="961739"/>
                </a:lnTo>
                <a:lnTo>
                  <a:pt x="2324386" y="938308"/>
                </a:lnTo>
                <a:lnTo>
                  <a:pt x="2300954" y="924211"/>
                </a:lnTo>
                <a:lnTo>
                  <a:pt x="2282190" y="910114"/>
                </a:lnTo>
                <a:lnTo>
                  <a:pt x="2263426" y="886682"/>
                </a:lnTo>
                <a:lnTo>
                  <a:pt x="2244662" y="867918"/>
                </a:lnTo>
                <a:lnTo>
                  <a:pt x="2235327" y="853821"/>
                </a:lnTo>
                <a:lnTo>
                  <a:pt x="2230660" y="849154"/>
                </a:lnTo>
                <a:lnTo>
                  <a:pt x="2225993" y="839819"/>
                </a:lnTo>
                <a:lnTo>
                  <a:pt x="2225993" y="816388"/>
                </a:lnTo>
                <a:lnTo>
                  <a:pt x="2230660" y="816388"/>
                </a:lnTo>
                <a:lnTo>
                  <a:pt x="2235327" y="811721"/>
                </a:lnTo>
                <a:lnTo>
                  <a:pt x="2249424" y="811721"/>
                </a:lnTo>
                <a:lnTo>
                  <a:pt x="2268188" y="811721"/>
                </a:lnTo>
                <a:lnTo>
                  <a:pt x="2305717" y="811721"/>
                </a:lnTo>
                <a:lnTo>
                  <a:pt x="2319814" y="807053"/>
                </a:lnTo>
                <a:lnTo>
                  <a:pt x="2329148" y="807053"/>
                </a:lnTo>
                <a:lnTo>
                  <a:pt x="2347913" y="802386"/>
                </a:lnTo>
                <a:lnTo>
                  <a:pt x="2362010" y="802386"/>
                </a:lnTo>
                <a:lnTo>
                  <a:pt x="2380774" y="797719"/>
                </a:lnTo>
                <a:lnTo>
                  <a:pt x="2399538" y="793052"/>
                </a:lnTo>
                <a:lnTo>
                  <a:pt x="2418302" y="788384"/>
                </a:lnTo>
                <a:lnTo>
                  <a:pt x="2427637" y="783717"/>
                </a:lnTo>
                <a:lnTo>
                  <a:pt x="2427637" y="779050"/>
                </a:lnTo>
                <a:lnTo>
                  <a:pt x="2422970" y="764953"/>
                </a:lnTo>
                <a:lnTo>
                  <a:pt x="2413635" y="741521"/>
                </a:lnTo>
                <a:lnTo>
                  <a:pt x="2408968" y="727424"/>
                </a:lnTo>
                <a:lnTo>
                  <a:pt x="2404301" y="717995"/>
                </a:lnTo>
                <a:lnTo>
                  <a:pt x="2404301" y="713327"/>
                </a:lnTo>
                <a:lnTo>
                  <a:pt x="2394966" y="703993"/>
                </a:lnTo>
                <a:lnTo>
                  <a:pt x="2394966" y="694373"/>
                </a:lnTo>
                <a:lnTo>
                  <a:pt x="2394966" y="680276"/>
                </a:lnTo>
                <a:lnTo>
                  <a:pt x="2394966" y="652082"/>
                </a:lnTo>
                <a:lnTo>
                  <a:pt x="2394966" y="628650"/>
                </a:lnTo>
                <a:lnTo>
                  <a:pt x="2394966" y="609886"/>
                </a:lnTo>
                <a:lnTo>
                  <a:pt x="2394966" y="600551"/>
                </a:lnTo>
                <a:lnTo>
                  <a:pt x="2394966" y="591122"/>
                </a:lnTo>
                <a:lnTo>
                  <a:pt x="2390299" y="586454"/>
                </a:lnTo>
                <a:lnTo>
                  <a:pt x="2366867" y="591122"/>
                </a:lnTo>
                <a:lnTo>
                  <a:pt x="2357533" y="600551"/>
                </a:lnTo>
                <a:lnTo>
                  <a:pt x="2352866" y="605219"/>
                </a:lnTo>
                <a:lnTo>
                  <a:pt x="2343531" y="619315"/>
                </a:lnTo>
                <a:lnTo>
                  <a:pt x="2334197" y="633413"/>
                </a:lnTo>
                <a:lnTo>
                  <a:pt x="2324862" y="642747"/>
                </a:lnTo>
                <a:lnTo>
                  <a:pt x="2324862" y="647414"/>
                </a:lnTo>
                <a:lnTo>
                  <a:pt x="2329529" y="656844"/>
                </a:lnTo>
                <a:lnTo>
                  <a:pt x="2343626" y="675608"/>
                </a:lnTo>
                <a:lnTo>
                  <a:pt x="2357723" y="689705"/>
                </a:lnTo>
                <a:lnTo>
                  <a:pt x="2362391" y="703802"/>
                </a:lnTo>
                <a:lnTo>
                  <a:pt x="2353056" y="717899"/>
                </a:lnTo>
                <a:lnTo>
                  <a:pt x="2334292" y="731996"/>
                </a:lnTo>
                <a:lnTo>
                  <a:pt x="2310860" y="741331"/>
                </a:lnTo>
                <a:lnTo>
                  <a:pt x="2287429" y="745998"/>
                </a:lnTo>
                <a:lnTo>
                  <a:pt x="2263997" y="750665"/>
                </a:lnTo>
                <a:lnTo>
                  <a:pt x="2292096" y="731901"/>
                </a:lnTo>
                <a:lnTo>
                  <a:pt x="2306193" y="717804"/>
                </a:lnTo>
                <a:lnTo>
                  <a:pt x="2315528" y="703707"/>
                </a:lnTo>
                <a:lnTo>
                  <a:pt x="2315528" y="694373"/>
                </a:lnTo>
                <a:lnTo>
                  <a:pt x="2310860" y="680276"/>
                </a:lnTo>
                <a:lnTo>
                  <a:pt x="2296763" y="675608"/>
                </a:lnTo>
                <a:lnTo>
                  <a:pt x="2282666" y="680276"/>
                </a:lnTo>
                <a:lnTo>
                  <a:pt x="2273332" y="684943"/>
                </a:lnTo>
                <a:lnTo>
                  <a:pt x="2263997" y="689610"/>
                </a:lnTo>
                <a:lnTo>
                  <a:pt x="2254663" y="689610"/>
                </a:lnTo>
                <a:lnTo>
                  <a:pt x="2245328" y="699040"/>
                </a:lnTo>
                <a:lnTo>
                  <a:pt x="2235994" y="703707"/>
                </a:lnTo>
                <a:lnTo>
                  <a:pt x="2235994" y="713042"/>
                </a:lnTo>
                <a:lnTo>
                  <a:pt x="2231327" y="717709"/>
                </a:lnTo>
                <a:lnTo>
                  <a:pt x="2231327" y="717709"/>
                </a:lnTo>
                <a:lnTo>
                  <a:pt x="2231327" y="713042"/>
                </a:lnTo>
                <a:lnTo>
                  <a:pt x="2226659" y="713042"/>
                </a:lnTo>
                <a:lnTo>
                  <a:pt x="2221992" y="708374"/>
                </a:lnTo>
                <a:lnTo>
                  <a:pt x="2217325" y="708374"/>
                </a:lnTo>
                <a:lnTo>
                  <a:pt x="2221992" y="699040"/>
                </a:lnTo>
                <a:lnTo>
                  <a:pt x="2236089" y="680276"/>
                </a:lnTo>
                <a:lnTo>
                  <a:pt x="2254853" y="666179"/>
                </a:lnTo>
                <a:lnTo>
                  <a:pt x="2264188" y="656749"/>
                </a:lnTo>
                <a:lnTo>
                  <a:pt x="2278285" y="642652"/>
                </a:lnTo>
                <a:lnTo>
                  <a:pt x="2287619" y="623888"/>
                </a:lnTo>
                <a:lnTo>
                  <a:pt x="2292287" y="609790"/>
                </a:lnTo>
                <a:lnTo>
                  <a:pt x="2292287" y="600456"/>
                </a:lnTo>
                <a:lnTo>
                  <a:pt x="2282952" y="595789"/>
                </a:lnTo>
                <a:lnTo>
                  <a:pt x="2273618" y="591122"/>
                </a:lnTo>
                <a:lnTo>
                  <a:pt x="2273618" y="586454"/>
                </a:lnTo>
                <a:lnTo>
                  <a:pt x="2273618" y="581787"/>
                </a:lnTo>
                <a:lnTo>
                  <a:pt x="2268950" y="581787"/>
                </a:lnTo>
                <a:lnTo>
                  <a:pt x="2259616" y="581787"/>
                </a:lnTo>
                <a:lnTo>
                  <a:pt x="2259616" y="586454"/>
                </a:lnTo>
                <a:lnTo>
                  <a:pt x="2264283" y="591122"/>
                </a:lnTo>
                <a:lnTo>
                  <a:pt x="2264283" y="605219"/>
                </a:lnTo>
                <a:lnTo>
                  <a:pt x="2264283" y="619315"/>
                </a:lnTo>
                <a:lnTo>
                  <a:pt x="2259616" y="623983"/>
                </a:lnTo>
                <a:lnTo>
                  <a:pt x="2250281" y="614648"/>
                </a:lnTo>
                <a:lnTo>
                  <a:pt x="2245614" y="609981"/>
                </a:lnTo>
                <a:lnTo>
                  <a:pt x="2245614" y="614648"/>
                </a:lnTo>
                <a:lnTo>
                  <a:pt x="2240947" y="619315"/>
                </a:lnTo>
                <a:lnTo>
                  <a:pt x="2236280" y="638080"/>
                </a:lnTo>
                <a:lnTo>
                  <a:pt x="2231612" y="642747"/>
                </a:lnTo>
                <a:lnTo>
                  <a:pt x="2226945" y="638080"/>
                </a:lnTo>
                <a:lnTo>
                  <a:pt x="2221230" y="628650"/>
                </a:lnTo>
                <a:lnTo>
                  <a:pt x="2216563" y="614553"/>
                </a:lnTo>
                <a:lnTo>
                  <a:pt x="2211896" y="614553"/>
                </a:lnTo>
                <a:lnTo>
                  <a:pt x="2207228" y="614553"/>
                </a:lnTo>
                <a:lnTo>
                  <a:pt x="2202561" y="619220"/>
                </a:lnTo>
                <a:lnTo>
                  <a:pt x="2197799" y="628650"/>
                </a:lnTo>
                <a:lnTo>
                  <a:pt x="2202466" y="637985"/>
                </a:lnTo>
                <a:lnTo>
                  <a:pt x="2207133" y="647414"/>
                </a:lnTo>
                <a:lnTo>
                  <a:pt x="2216468" y="656844"/>
                </a:lnTo>
                <a:lnTo>
                  <a:pt x="2221135" y="661511"/>
                </a:lnTo>
                <a:lnTo>
                  <a:pt x="2225802" y="661511"/>
                </a:lnTo>
                <a:lnTo>
                  <a:pt x="2230469" y="670941"/>
                </a:lnTo>
                <a:lnTo>
                  <a:pt x="2230469" y="680276"/>
                </a:lnTo>
                <a:lnTo>
                  <a:pt x="2221135" y="689705"/>
                </a:lnTo>
                <a:lnTo>
                  <a:pt x="2211800" y="694373"/>
                </a:lnTo>
                <a:lnTo>
                  <a:pt x="2211800" y="699040"/>
                </a:lnTo>
                <a:lnTo>
                  <a:pt x="2207133" y="699040"/>
                </a:lnTo>
                <a:lnTo>
                  <a:pt x="2202466" y="699040"/>
                </a:lnTo>
                <a:lnTo>
                  <a:pt x="2197799" y="703707"/>
                </a:lnTo>
                <a:lnTo>
                  <a:pt x="2193131" y="708374"/>
                </a:lnTo>
                <a:lnTo>
                  <a:pt x="2193131" y="722471"/>
                </a:lnTo>
                <a:lnTo>
                  <a:pt x="2188464" y="731901"/>
                </a:lnTo>
                <a:lnTo>
                  <a:pt x="2179130" y="741236"/>
                </a:lnTo>
                <a:lnTo>
                  <a:pt x="2174462" y="741236"/>
                </a:lnTo>
                <a:lnTo>
                  <a:pt x="2174462" y="736568"/>
                </a:lnTo>
                <a:lnTo>
                  <a:pt x="2169795" y="731901"/>
                </a:lnTo>
                <a:lnTo>
                  <a:pt x="2165128" y="727234"/>
                </a:lnTo>
                <a:lnTo>
                  <a:pt x="2160461" y="717804"/>
                </a:lnTo>
                <a:lnTo>
                  <a:pt x="2160461" y="713137"/>
                </a:lnTo>
                <a:lnTo>
                  <a:pt x="2155793" y="703802"/>
                </a:lnTo>
                <a:lnTo>
                  <a:pt x="2151126" y="689705"/>
                </a:lnTo>
                <a:lnTo>
                  <a:pt x="2141792" y="675608"/>
                </a:lnTo>
                <a:lnTo>
                  <a:pt x="2141792" y="666274"/>
                </a:lnTo>
                <a:lnTo>
                  <a:pt x="2137124" y="661607"/>
                </a:lnTo>
                <a:lnTo>
                  <a:pt x="2137124" y="656939"/>
                </a:lnTo>
                <a:lnTo>
                  <a:pt x="2132457" y="656939"/>
                </a:lnTo>
                <a:lnTo>
                  <a:pt x="2127790" y="647510"/>
                </a:lnTo>
                <a:lnTo>
                  <a:pt x="2127790" y="614648"/>
                </a:lnTo>
                <a:lnTo>
                  <a:pt x="2132457" y="600551"/>
                </a:lnTo>
                <a:lnTo>
                  <a:pt x="2137124" y="595884"/>
                </a:lnTo>
                <a:lnTo>
                  <a:pt x="2141792" y="595884"/>
                </a:lnTo>
                <a:lnTo>
                  <a:pt x="2151126" y="586454"/>
                </a:lnTo>
                <a:lnTo>
                  <a:pt x="2155793" y="577025"/>
                </a:lnTo>
                <a:lnTo>
                  <a:pt x="2160461" y="567690"/>
                </a:lnTo>
                <a:lnTo>
                  <a:pt x="2160461" y="563023"/>
                </a:lnTo>
                <a:lnTo>
                  <a:pt x="2169795" y="558356"/>
                </a:lnTo>
                <a:lnTo>
                  <a:pt x="2174462" y="553688"/>
                </a:lnTo>
                <a:lnTo>
                  <a:pt x="2179130" y="553688"/>
                </a:lnTo>
                <a:lnTo>
                  <a:pt x="2179130" y="549021"/>
                </a:lnTo>
                <a:lnTo>
                  <a:pt x="2183797" y="539591"/>
                </a:lnTo>
                <a:lnTo>
                  <a:pt x="2197894" y="534924"/>
                </a:lnTo>
                <a:lnTo>
                  <a:pt x="2202561" y="530257"/>
                </a:lnTo>
                <a:lnTo>
                  <a:pt x="2211896" y="530257"/>
                </a:lnTo>
                <a:lnTo>
                  <a:pt x="2216563" y="525590"/>
                </a:lnTo>
                <a:lnTo>
                  <a:pt x="2230660" y="520922"/>
                </a:lnTo>
                <a:lnTo>
                  <a:pt x="2239994" y="520922"/>
                </a:lnTo>
                <a:lnTo>
                  <a:pt x="2239994" y="525590"/>
                </a:lnTo>
                <a:lnTo>
                  <a:pt x="2244662" y="530257"/>
                </a:lnTo>
                <a:lnTo>
                  <a:pt x="2249329" y="525590"/>
                </a:lnTo>
                <a:lnTo>
                  <a:pt x="2258663" y="530257"/>
                </a:lnTo>
                <a:lnTo>
                  <a:pt x="2267998" y="534924"/>
                </a:lnTo>
                <a:lnTo>
                  <a:pt x="2272665" y="539591"/>
                </a:lnTo>
                <a:lnTo>
                  <a:pt x="2272665" y="539591"/>
                </a:lnTo>
                <a:lnTo>
                  <a:pt x="2272665" y="525494"/>
                </a:lnTo>
                <a:lnTo>
                  <a:pt x="2286762" y="530162"/>
                </a:lnTo>
                <a:lnTo>
                  <a:pt x="2291429" y="530162"/>
                </a:lnTo>
                <a:lnTo>
                  <a:pt x="2296097" y="520732"/>
                </a:lnTo>
                <a:lnTo>
                  <a:pt x="2296097" y="511302"/>
                </a:lnTo>
                <a:lnTo>
                  <a:pt x="2296097" y="501968"/>
                </a:lnTo>
                <a:lnTo>
                  <a:pt x="2291429" y="492633"/>
                </a:lnTo>
                <a:lnTo>
                  <a:pt x="2277332" y="492633"/>
                </a:lnTo>
                <a:lnTo>
                  <a:pt x="2263235" y="492633"/>
                </a:lnTo>
                <a:lnTo>
                  <a:pt x="2249138" y="487966"/>
                </a:lnTo>
                <a:lnTo>
                  <a:pt x="2244471" y="478631"/>
                </a:lnTo>
                <a:lnTo>
                  <a:pt x="2235137" y="483299"/>
                </a:lnTo>
                <a:lnTo>
                  <a:pt x="2225802" y="487966"/>
                </a:lnTo>
                <a:lnTo>
                  <a:pt x="2211705" y="492633"/>
                </a:lnTo>
                <a:lnTo>
                  <a:pt x="2192941" y="497300"/>
                </a:lnTo>
                <a:lnTo>
                  <a:pt x="2178844" y="497300"/>
                </a:lnTo>
                <a:lnTo>
                  <a:pt x="2169509" y="506635"/>
                </a:lnTo>
                <a:lnTo>
                  <a:pt x="2155412" y="520732"/>
                </a:lnTo>
                <a:lnTo>
                  <a:pt x="2150745" y="520732"/>
                </a:lnTo>
                <a:lnTo>
                  <a:pt x="2150745" y="511302"/>
                </a:lnTo>
                <a:lnTo>
                  <a:pt x="2155412" y="506635"/>
                </a:lnTo>
                <a:lnTo>
                  <a:pt x="2164747" y="492538"/>
                </a:lnTo>
                <a:lnTo>
                  <a:pt x="2183511" y="478441"/>
                </a:lnTo>
                <a:lnTo>
                  <a:pt x="2197608" y="464344"/>
                </a:lnTo>
                <a:lnTo>
                  <a:pt x="2211705" y="454914"/>
                </a:lnTo>
                <a:lnTo>
                  <a:pt x="2216372" y="459581"/>
                </a:lnTo>
                <a:lnTo>
                  <a:pt x="2221040" y="464249"/>
                </a:lnTo>
                <a:lnTo>
                  <a:pt x="2235137" y="459581"/>
                </a:lnTo>
                <a:lnTo>
                  <a:pt x="2249234" y="454914"/>
                </a:lnTo>
                <a:lnTo>
                  <a:pt x="2263331" y="450247"/>
                </a:lnTo>
                <a:lnTo>
                  <a:pt x="2272665" y="450247"/>
                </a:lnTo>
                <a:lnTo>
                  <a:pt x="2282000" y="440817"/>
                </a:lnTo>
                <a:lnTo>
                  <a:pt x="2286667" y="431483"/>
                </a:lnTo>
                <a:lnTo>
                  <a:pt x="2300764" y="426815"/>
                </a:lnTo>
                <a:lnTo>
                  <a:pt x="2314861" y="426815"/>
                </a:lnTo>
                <a:lnTo>
                  <a:pt x="2324195" y="431483"/>
                </a:lnTo>
                <a:lnTo>
                  <a:pt x="2324195" y="436150"/>
                </a:lnTo>
                <a:lnTo>
                  <a:pt x="2324195" y="450247"/>
                </a:lnTo>
                <a:lnTo>
                  <a:pt x="2319528" y="469011"/>
                </a:lnTo>
                <a:lnTo>
                  <a:pt x="2319528" y="487775"/>
                </a:lnTo>
                <a:lnTo>
                  <a:pt x="2319528" y="511207"/>
                </a:lnTo>
                <a:lnTo>
                  <a:pt x="2319528" y="534638"/>
                </a:lnTo>
                <a:lnTo>
                  <a:pt x="2324195" y="539306"/>
                </a:lnTo>
                <a:lnTo>
                  <a:pt x="2328863" y="539306"/>
                </a:lnTo>
                <a:lnTo>
                  <a:pt x="2333530" y="534638"/>
                </a:lnTo>
                <a:lnTo>
                  <a:pt x="2338197" y="539306"/>
                </a:lnTo>
                <a:lnTo>
                  <a:pt x="2338197" y="543973"/>
                </a:lnTo>
                <a:lnTo>
                  <a:pt x="2347532" y="558070"/>
                </a:lnTo>
                <a:lnTo>
                  <a:pt x="2356866" y="567404"/>
                </a:lnTo>
                <a:lnTo>
                  <a:pt x="2361533" y="572072"/>
                </a:lnTo>
                <a:lnTo>
                  <a:pt x="2366201" y="576739"/>
                </a:lnTo>
                <a:lnTo>
                  <a:pt x="2375535" y="576739"/>
                </a:lnTo>
                <a:lnTo>
                  <a:pt x="2394299" y="576739"/>
                </a:lnTo>
                <a:lnTo>
                  <a:pt x="2394299" y="553307"/>
                </a:lnTo>
                <a:lnTo>
                  <a:pt x="2394299" y="534543"/>
                </a:lnTo>
                <a:lnTo>
                  <a:pt x="2398967" y="529876"/>
                </a:lnTo>
                <a:lnTo>
                  <a:pt x="2398967" y="525209"/>
                </a:lnTo>
                <a:lnTo>
                  <a:pt x="2398967" y="520541"/>
                </a:lnTo>
                <a:lnTo>
                  <a:pt x="2398967" y="515874"/>
                </a:lnTo>
                <a:lnTo>
                  <a:pt x="2403634" y="515874"/>
                </a:lnTo>
                <a:lnTo>
                  <a:pt x="2403634" y="511207"/>
                </a:lnTo>
                <a:lnTo>
                  <a:pt x="2403634" y="506730"/>
                </a:lnTo>
                <a:lnTo>
                  <a:pt x="2408301" y="502063"/>
                </a:lnTo>
                <a:lnTo>
                  <a:pt x="2412968" y="502063"/>
                </a:lnTo>
                <a:lnTo>
                  <a:pt x="2417636" y="497396"/>
                </a:lnTo>
                <a:lnTo>
                  <a:pt x="2417636" y="487966"/>
                </a:lnTo>
                <a:lnTo>
                  <a:pt x="2422303" y="492633"/>
                </a:lnTo>
                <a:lnTo>
                  <a:pt x="2426970" y="497300"/>
                </a:lnTo>
                <a:lnTo>
                  <a:pt x="2426970" y="511397"/>
                </a:lnTo>
                <a:lnTo>
                  <a:pt x="2431637" y="530162"/>
                </a:lnTo>
                <a:lnTo>
                  <a:pt x="2436305" y="577025"/>
                </a:lnTo>
                <a:lnTo>
                  <a:pt x="2436305" y="633317"/>
                </a:lnTo>
                <a:lnTo>
                  <a:pt x="2436305" y="652082"/>
                </a:lnTo>
                <a:lnTo>
                  <a:pt x="2436305" y="670846"/>
                </a:lnTo>
                <a:lnTo>
                  <a:pt x="2445639" y="699040"/>
                </a:lnTo>
                <a:lnTo>
                  <a:pt x="2459736" y="731901"/>
                </a:lnTo>
                <a:lnTo>
                  <a:pt x="2464403" y="755333"/>
                </a:lnTo>
                <a:lnTo>
                  <a:pt x="2469071" y="774097"/>
                </a:lnTo>
                <a:lnTo>
                  <a:pt x="2473738" y="788194"/>
                </a:lnTo>
                <a:lnTo>
                  <a:pt x="2473738" y="797528"/>
                </a:lnTo>
                <a:lnTo>
                  <a:pt x="2469071" y="806958"/>
                </a:lnTo>
                <a:lnTo>
                  <a:pt x="2464403" y="816293"/>
                </a:lnTo>
                <a:lnTo>
                  <a:pt x="2455069" y="825722"/>
                </a:lnTo>
                <a:lnTo>
                  <a:pt x="2440972" y="839819"/>
                </a:lnTo>
                <a:lnTo>
                  <a:pt x="2426875" y="844487"/>
                </a:lnTo>
                <a:lnTo>
                  <a:pt x="2408111" y="849154"/>
                </a:lnTo>
                <a:lnTo>
                  <a:pt x="2389346" y="853821"/>
                </a:lnTo>
                <a:lnTo>
                  <a:pt x="2370582" y="853821"/>
                </a:lnTo>
                <a:lnTo>
                  <a:pt x="2342483" y="858488"/>
                </a:lnTo>
                <a:lnTo>
                  <a:pt x="2333149" y="858488"/>
                </a:lnTo>
                <a:lnTo>
                  <a:pt x="2328482" y="863156"/>
                </a:lnTo>
                <a:lnTo>
                  <a:pt x="2328482" y="867823"/>
                </a:lnTo>
                <a:lnTo>
                  <a:pt x="2337816" y="877157"/>
                </a:lnTo>
                <a:lnTo>
                  <a:pt x="2347151" y="881825"/>
                </a:lnTo>
                <a:lnTo>
                  <a:pt x="2356485" y="895922"/>
                </a:lnTo>
                <a:lnTo>
                  <a:pt x="2389251" y="924115"/>
                </a:lnTo>
                <a:lnTo>
                  <a:pt x="2426684" y="961644"/>
                </a:lnTo>
                <a:lnTo>
                  <a:pt x="2431352" y="994505"/>
                </a:lnTo>
                <a:lnTo>
                  <a:pt x="2431352" y="1027367"/>
                </a:lnTo>
                <a:lnTo>
                  <a:pt x="2431352" y="1060228"/>
                </a:lnTo>
                <a:lnTo>
                  <a:pt x="2431352" y="1078992"/>
                </a:lnTo>
                <a:lnTo>
                  <a:pt x="2426684" y="1088422"/>
                </a:lnTo>
                <a:lnTo>
                  <a:pt x="2422017" y="1088422"/>
                </a:lnTo>
                <a:lnTo>
                  <a:pt x="2422017" y="1083755"/>
                </a:lnTo>
                <a:close/>
                <a:moveTo>
                  <a:pt x="2389918" y="825722"/>
                </a:moveTo>
                <a:lnTo>
                  <a:pt x="2385251" y="821055"/>
                </a:lnTo>
                <a:lnTo>
                  <a:pt x="2380583" y="825722"/>
                </a:lnTo>
                <a:lnTo>
                  <a:pt x="2389918" y="830390"/>
                </a:lnTo>
                <a:lnTo>
                  <a:pt x="2389918" y="825722"/>
                </a:lnTo>
                <a:close/>
                <a:moveTo>
                  <a:pt x="2216563" y="595884"/>
                </a:moveTo>
                <a:lnTo>
                  <a:pt x="2216563" y="591217"/>
                </a:lnTo>
                <a:lnTo>
                  <a:pt x="2211896" y="591217"/>
                </a:lnTo>
                <a:lnTo>
                  <a:pt x="2207228" y="595884"/>
                </a:lnTo>
                <a:lnTo>
                  <a:pt x="2193131" y="600551"/>
                </a:lnTo>
                <a:lnTo>
                  <a:pt x="2197799" y="605219"/>
                </a:lnTo>
                <a:lnTo>
                  <a:pt x="2202466" y="605219"/>
                </a:lnTo>
                <a:lnTo>
                  <a:pt x="2207133" y="600551"/>
                </a:lnTo>
                <a:lnTo>
                  <a:pt x="2202466" y="609886"/>
                </a:lnTo>
                <a:lnTo>
                  <a:pt x="2193131" y="614553"/>
                </a:lnTo>
                <a:lnTo>
                  <a:pt x="2193131" y="619220"/>
                </a:lnTo>
                <a:lnTo>
                  <a:pt x="2197799" y="619220"/>
                </a:lnTo>
                <a:lnTo>
                  <a:pt x="2202466" y="614553"/>
                </a:lnTo>
                <a:lnTo>
                  <a:pt x="2211800" y="605123"/>
                </a:lnTo>
                <a:lnTo>
                  <a:pt x="2216563" y="595884"/>
                </a:lnTo>
                <a:close/>
                <a:moveTo>
                  <a:pt x="2075974" y="1074420"/>
                </a:moveTo>
                <a:lnTo>
                  <a:pt x="2085308" y="1069753"/>
                </a:lnTo>
                <a:lnTo>
                  <a:pt x="2089976" y="1074420"/>
                </a:lnTo>
                <a:lnTo>
                  <a:pt x="2085308" y="1079087"/>
                </a:lnTo>
                <a:lnTo>
                  <a:pt x="2075974" y="1074420"/>
                </a:lnTo>
                <a:close/>
                <a:moveTo>
                  <a:pt x="2122837" y="1022795"/>
                </a:moveTo>
                <a:lnTo>
                  <a:pt x="2127504" y="1004030"/>
                </a:lnTo>
                <a:lnTo>
                  <a:pt x="2155603" y="994696"/>
                </a:lnTo>
                <a:lnTo>
                  <a:pt x="2169700" y="990029"/>
                </a:lnTo>
                <a:lnTo>
                  <a:pt x="2174367" y="990029"/>
                </a:lnTo>
                <a:lnTo>
                  <a:pt x="2174367" y="999458"/>
                </a:lnTo>
                <a:lnTo>
                  <a:pt x="2165033" y="1008793"/>
                </a:lnTo>
                <a:lnTo>
                  <a:pt x="2150936" y="1018223"/>
                </a:lnTo>
                <a:lnTo>
                  <a:pt x="2136839" y="1022890"/>
                </a:lnTo>
                <a:lnTo>
                  <a:pt x="2127504" y="1027557"/>
                </a:lnTo>
                <a:lnTo>
                  <a:pt x="2122837" y="1022795"/>
                </a:lnTo>
                <a:close/>
                <a:moveTo>
                  <a:pt x="2108740" y="989933"/>
                </a:moveTo>
                <a:lnTo>
                  <a:pt x="2108740" y="980504"/>
                </a:lnTo>
                <a:lnTo>
                  <a:pt x="2113407" y="985171"/>
                </a:lnTo>
                <a:lnTo>
                  <a:pt x="2113407" y="994601"/>
                </a:lnTo>
                <a:lnTo>
                  <a:pt x="2108740" y="994601"/>
                </a:lnTo>
                <a:lnTo>
                  <a:pt x="2108740" y="989933"/>
                </a:lnTo>
                <a:close/>
                <a:moveTo>
                  <a:pt x="2132171" y="975836"/>
                </a:moveTo>
                <a:lnTo>
                  <a:pt x="2141506" y="961739"/>
                </a:lnTo>
                <a:lnTo>
                  <a:pt x="2150840" y="957072"/>
                </a:lnTo>
                <a:lnTo>
                  <a:pt x="2150840" y="957072"/>
                </a:lnTo>
                <a:lnTo>
                  <a:pt x="2150840" y="961739"/>
                </a:lnTo>
                <a:lnTo>
                  <a:pt x="2146173" y="975836"/>
                </a:lnTo>
                <a:lnTo>
                  <a:pt x="2141506" y="985266"/>
                </a:lnTo>
                <a:lnTo>
                  <a:pt x="2132171" y="989933"/>
                </a:lnTo>
                <a:lnTo>
                  <a:pt x="2132171" y="985266"/>
                </a:lnTo>
                <a:lnTo>
                  <a:pt x="2132171" y="975836"/>
                </a:lnTo>
                <a:close/>
                <a:moveTo>
                  <a:pt x="1377696" y="971169"/>
                </a:moveTo>
                <a:lnTo>
                  <a:pt x="1373029" y="961835"/>
                </a:lnTo>
                <a:lnTo>
                  <a:pt x="1382363" y="957167"/>
                </a:lnTo>
                <a:lnTo>
                  <a:pt x="1387031" y="957167"/>
                </a:lnTo>
                <a:lnTo>
                  <a:pt x="1396365" y="961835"/>
                </a:lnTo>
                <a:lnTo>
                  <a:pt x="1396365" y="966502"/>
                </a:lnTo>
                <a:lnTo>
                  <a:pt x="1391698" y="971169"/>
                </a:lnTo>
                <a:lnTo>
                  <a:pt x="1387031" y="975836"/>
                </a:lnTo>
                <a:lnTo>
                  <a:pt x="1382363" y="975836"/>
                </a:lnTo>
                <a:lnTo>
                  <a:pt x="1377696" y="971169"/>
                </a:lnTo>
                <a:close/>
                <a:moveTo>
                  <a:pt x="1958816" y="957072"/>
                </a:moveTo>
                <a:lnTo>
                  <a:pt x="1954149" y="952405"/>
                </a:lnTo>
                <a:lnTo>
                  <a:pt x="1944814" y="947738"/>
                </a:lnTo>
                <a:lnTo>
                  <a:pt x="1940147" y="947738"/>
                </a:lnTo>
                <a:lnTo>
                  <a:pt x="1935480" y="952405"/>
                </a:lnTo>
                <a:lnTo>
                  <a:pt x="1940147" y="957072"/>
                </a:lnTo>
                <a:lnTo>
                  <a:pt x="1944814" y="957072"/>
                </a:lnTo>
                <a:lnTo>
                  <a:pt x="1949482" y="957072"/>
                </a:lnTo>
                <a:lnTo>
                  <a:pt x="1954149" y="961739"/>
                </a:lnTo>
                <a:lnTo>
                  <a:pt x="1949482" y="966407"/>
                </a:lnTo>
                <a:lnTo>
                  <a:pt x="1935385" y="961739"/>
                </a:lnTo>
                <a:lnTo>
                  <a:pt x="1930718" y="957072"/>
                </a:lnTo>
                <a:lnTo>
                  <a:pt x="1930718" y="947738"/>
                </a:lnTo>
                <a:lnTo>
                  <a:pt x="1935385" y="938308"/>
                </a:lnTo>
                <a:lnTo>
                  <a:pt x="1935385" y="933640"/>
                </a:lnTo>
                <a:lnTo>
                  <a:pt x="1940052" y="933640"/>
                </a:lnTo>
                <a:lnTo>
                  <a:pt x="1954149" y="928973"/>
                </a:lnTo>
                <a:lnTo>
                  <a:pt x="1972913" y="928973"/>
                </a:lnTo>
                <a:lnTo>
                  <a:pt x="1982248" y="933640"/>
                </a:lnTo>
                <a:lnTo>
                  <a:pt x="1986915" y="933640"/>
                </a:lnTo>
                <a:lnTo>
                  <a:pt x="1986915" y="928973"/>
                </a:lnTo>
                <a:lnTo>
                  <a:pt x="1982248" y="924306"/>
                </a:lnTo>
                <a:lnTo>
                  <a:pt x="1972913" y="919639"/>
                </a:lnTo>
                <a:lnTo>
                  <a:pt x="1968246" y="919639"/>
                </a:lnTo>
                <a:lnTo>
                  <a:pt x="1963579" y="924306"/>
                </a:lnTo>
                <a:lnTo>
                  <a:pt x="1954244" y="928973"/>
                </a:lnTo>
                <a:lnTo>
                  <a:pt x="1949577" y="919544"/>
                </a:lnTo>
                <a:lnTo>
                  <a:pt x="1954244" y="914876"/>
                </a:lnTo>
                <a:lnTo>
                  <a:pt x="1973009" y="914876"/>
                </a:lnTo>
                <a:lnTo>
                  <a:pt x="1991773" y="914876"/>
                </a:lnTo>
                <a:lnTo>
                  <a:pt x="1996440" y="914876"/>
                </a:lnTo>
                <a:lnTo>
                  <a:pt x="2001107" y="924306"/>
                </a:lnTo>
                <a:lnTo>
                  <a:pt x="2005775" y="919639"/>
                </a:lnTo>
                <a:lnTo>
                  <a:pt x="2005775" y="910304"/>
                </a:lnTo>
                <a:lnTo>
                  <a:pt x="2010442" y="900970"/>
                </a:lnTo>
                <a:lnTo>
                  <a:pt x="2015109" y="900970"/>
                </a:lnTo>
                <a:lnTo>
                  <a:pt x="2024443" y="896303"/>
                </a:lnTo>
                <a:lnTo>
                  <a:pt x="2033778" y="900970"/>
                </a:lnTo>
                <a:lnTo>
                  <a:pt x="2038445" y="900970"/>
                </a:lnTo>
                <a:lnTo>
                  <a:pt x="2038445" y="910304"/>
                </a:lnTo>
                <a:lnTo>
                  <a:pt x="2033778" y="919639"/>
                </a:lnTo>
                <a:lnTo>
                  <a:pt x="2019681" y="924306"/>
                </a:lnTo>
                <a:lnTo>
                  <a:pt x="2010347" y="928973"/>
                </a:lnTo>
                <a:lnTo>
                  <a:pt x="2001012" y="938403"/>
                </a:lnTo>
                <a:lnTo>
                  <a:pt x="2001012" y="938403"/>
                </a:lnTo>
                <a:lnTo>
                  <a:pt x="2005679" y="938403"/>
                </a:lnTo>
                <a:lnTo>
                  <a:pt x="2010347" y="938403"/>
                </a:lnTo>
                <a:lnTo>
                  <a:pt x="2010347" y="938403"/>
                </a:lnTo>
                <a:lnTo>
                  <a:pt x="2001012" y="942975"/>
                </a:lnTo>
                <a:lnTo>
                  <a:pt x="1991678" y="947642"/>
                </a:lnTo>
                <a:lnTo>
                  <a:pt x="1987010" y="947642"/>
                </a:lnTo>
                <a:lnTo>
                  <a:pt x="1991678" y="947642"/>
                </a:lnTo>
                <a:lnTo>
                  <a:pt x="1991678" y="942975"/>
                </a:lnTo>
                <a:lnTo>
                  <a:pt x="1987010" y="942975"/>
                </a:lnTo>
                <a:lnTo>
                  <a:pt x="1977676" y="942975"/>
                </a:lnTo>
                <a:lnTo>
                  <a:pt x="1977676" y="947642"/>
                </a:lnTo>
                <a:lnTo>
                  <a:pt x="1977676" y="952310"/>
                </a:lnTo>
                <a:lnTo>
                  <a:pt x="1977676" y="952310"/>
                </a:lnTo>
                <a:lnTo>
                  <a:pt x="1973009" y="947642"/>
                </a:lnTo>
                <a:lnTo>
                  <a:pt x="1968151" y="942975"/>
                </a:lnTo>
                <a:lnTo>
                  <a:pt x="1963484" y="938308"/>
                </a:lnTo>
                <a:lnTo>
                  <a:pt x="1963484" y="938308"/>
                </a:lnTo>
                <a:lnTo>
                  <a:pt x="1958816" y="942975"/>
                </a:lnTo>
                <a:lnTo>
                  <a:pt x="1963484" y="952405"/>
                </a:lnTo>
                <a:lnTo>
                  <a:pt x="1968151" y="952405"/>
                </a:lnTo>
                <a:lnTo>
                  <a:pt x="1972818" y="961835"/>
                </a:lnTo>
                <a:lnTo>
                  <a:pt x="1968151" y="966502"/>
                </a:lnTo>
                <a:lnTo>
                  <a:pt x="1958816" y="966502"/>
                </a:lnTo>
                <a:lnTo>
                  <a:pt x="1958816" y="957072"/>
                </a:lnTo>
                <a:close/>
                <a:moveTo>
                  <a:pt x="1954149" y="938308"/>
                </a:moveTo>
                <a:lnTo>
                  <a:pt x="1949482" y="938308"/>
                </a:lnTo>
                <a:lnTo>
                  <a:pt x="1944814" y="938308"/>
                </a:lnTo>
                <a:lnTo>
                  <a:pt x="1944814" y="942975"/>
                </a:lnTo>
                <a:lnTo>
                  <a:pt x="1949482" y="942975"/>
                </a:lnTo>
                <a:lnTo>
                  <a:pt x="1954149" y="942975"/>
                </a:lnTo>
                <a:lnTo>
                  <a:pt x="1954149" y="938308"/>
                </a:lnTo>
                <a:close/>
                <a:moveTo>
                  <a:pt x="2029111" y="910209"/>
                </a:moveTo>
                <a:lnTo>
                  <a:pt x="2029111" y="905542"/>
                </a:lnTo>
                <a:lnTo>
                  <a:pt x="2029111" y="900875"/>
                </a:lnTo>
                <a:lnTo>
                  <a:pt x="2024443" y="905542"/>
                </a:lnTo>
                <a:lnTo>
                  <a:pt x="2024443" y="910209"/>
                </a:lnTo>
                <a:lnTo>
                  <a:pt x="2024443" y="914876"/>
                </a:lnTo>
                <a:lnTo>
                  <a:pt x="2024443" y="914876"/>
                </a:lnTo>
                <a:lnTo>
                  <a:pt x="2029111" y="914876"/>
                </a:lnTo>
                <a:lnTo>
                  <a:pt x="2029111" y="910209"/>
                </a:lnTo>
                <a:close/>
                <a:moveTo>
                  <a:pt x="2089976" y="966502"/>
                </a:moveTo>
                <a:lnTo>
                  <a:pt x="2085308" y="961835"/>
                </a:lnTo>
                <a:lnTo>
                  <a:pt x="2085308" y="952405"/>
                </a:lnTo>
                <a:lnTo>
                  <a:pt x="2085308" y="942975"/>
                </a:lnTo>
                <a:lnTo>
                  <a:pt x="2085308" y="942975"/>
                </a:lnTo>
                <a:lnTo>
                  <a:pt x="2089976" y="942975"/>
                </a:lnTo>
                <a:lnTo>
                  <a:pt x="2094643" y="952405"/>
                </a:lnTo>
                <a:lnTo>
                  <a:pt x="2094643" y="961835"/>
                </a:lnTo>
                <a:lnTo>
                  <a:pt x="2089976" y="966502"/>
                </a:lnTo>
                <a:lnTo>
                  <a:pt x="2089976" y="966502"/>
                </a:lnTo>
                <a:close/>
                <a:moveTo>
                  <a:pt x="970026" y="957072"/>
                </a:moveTo>
                <a:lnTo>
                  <a:pt x="955929" y="947642"/>
                </a:lnTo>
                <a:lnTo>
                  <a:pt x="951262" y="933545"/>
                </a:lnTo>
                <a:lnTo>
                  <a:pt x="946595" y="919448"/>
                </a:lnTo>
                <a:lnTo>
                  <a:pt x="941927" y="896017"/>
                </a:lnTo>
                <a:lnTo>
                  <a:pt x="951262" y="877253"/>
                </a:lnTo>
                <a:lnTo>
                  <a:pt x="974693" y="853821"/>
                </a:lnTo>
                <a:lnTo>
                  <a:pt x="1007459" y="830390"/>
                </a:lnTo>
                <a:lnTo>
                  <a:pt x="1021556" y="811625"/>
                </a:lnTo>
                <a:lnTo>
                  <a:pt x="1030891" y="792861"/>
                </a:lnTo>
                <a:lnTo>
                  <a:pt x="1035558" y="783431"/>
                </a:lnTo>
                <a:lnTo>
                  <a:pt x="1044893" y="778764"/>
                </a:lnTo>
                <a:lnTo>
                  <a:pt x="1054227" y="778764"/>
                </a:lnTo>
                <a:lnTo>
                  <a:pt x="1049560" y="774097"/>
                </a:lnTo>
                <a:lnTo>
                  <a:pt x="1044893" y="769430"/>
                </a:lnTo>
                <a:lnTo>
                  <a:pt x="1054227" y="764762"/>
                </a:lnTo>
                <a:lnTo>
                  <a:pt x="1058894" y="760095"/>
                </a:lnTo>
                <a:lnTo>
                  <a:pt x="1058894" y="755333"/>
                </a:lnTo>
                <a:lnTo>
                  <a:pt x="1058894" y="750665"/>
                </a:lnTo>
                <a:lnTo>
                  <a:pt x="1063562" y="741236"/>
                </a:lnTo>
                <a:lnTo>
                  <a:pt x="1068229" y="731901"/>
                </a:lnTo>
                <a:lnTo>
                  <a:pt x="1068229" y="727234"/>
                </a:lnTo>
                <a:lnTo>
                  <a:pt x="1072896" y="717804"/>
                </a:lnTo>
                <a:lnTo>
                  <a:pt x="1072896" y="717804"/>
                </a:lnTo>
                <a:lnTo>
                  <a:pt x="1077563" y="713137"/>
                </a:lnTo>
                <a:lnTo>
                  <a:pt x="1072896" y="708470"/>
                </a:lnTo>
                <a:lnTo>
                  <a:pt x="1072896" y="703802"/>
                </a:lnTo>
                <a:lnTo>
                  <a:pt x="1072896" y="699135"/>
                </a:lnTo>
                <a:lnTo>
                  <a:pt x="1077563" y="703802"/>
                </a:lnTo>
                <a:lnTo>
                  <a:pt x="1082231" y="703802"/>
                </a:lnTo>
                <a:lnTo>
                  <a:pt x="1091565" y="708470"/>
                </a:lnTo>
                <a:lnTo>
                  <a:pt x="1100900" y="717899"/>
                </a:lnTo>
                <a:lnTo>
                  <a:pt x="1100900" y="717899"/>
                </a:lnTo>
                <a:lnTo>
                  <a:pt x="1096232" y="722567"/>
                </a:lnTo>
                <a:lnTo>
                  <a:pt x="1096232" y="722567"/>
                </a:lnTo>
                <a:lnTo>
                  <a:pt x="1096232" y="727234"/>
                </a:lnTo>
                <a:lnTo>
                  <a:pt x="1096232" y="736663"/>
                </a:lnTo>
                <a:lnTo>
                  <a:pt x="1091565" y="745998"/>
                </a:lnTo>
                <a:lnTo>
                  <a:pt x="1086898" y="750665"/>
                </a:lnTo>
                <a:lnTo>
                  <a:pt x="1082231" y="755333"/>
                </a:lnTo>
                <a:lnTo>
                  <a:pt x="1072896" y="755333"/>
                </a:lnTo>
                <a:lnTo>
                  <a:pt x="1072896" y="764667"/>
                </a:lnTo>
                <a:lnTo>
                  <a:pt x="1068229" y="769334"/>
                </a:lnTo>
                <a:lnTo>
                  <a:pt x="1058894" y="778669"/>
                </a:lnTo>
                <a:lnTo>
                  <a:pt x="1054227" y="792766"/>
                </a:lnTo>
                <a:lnTo>
                  <a:pt x="1044893" y="806863"/>
                </a:lnTo>
                <a:lnTo>
                  <a:pt x="1035558" y="825627"/>
                </a:lnTo>
                <a:lnTo>
                  <a:pt x="1054322" y="820960"/>
                </a:lnTo>
                <a:lnTo>
                  <a:pt x="1063657" y="820960"/>
                </a:lnTo>
                <a:lnTo>
                  <a:pt x="1072991" y="816293"/>
                </a:lnTo>
                <a:lnTo>
                  <a:pt x="1082326" y="797528"/>
                </a:lnTo>
                <a:lnTo>
                  <a:pt x="1086993" y="778764"/>
                </a:lnTo>
                <a:lnTo>
                  <a:pt x="1091660" y="764667"/>
                </a:lnTo>
                <a:lnTo>
                  <a:pt x="1091660" y="755333"/>
                </a:lnTo>
                <a:lnTo>
                  <a:pt x="1096328" y="750665"/>
                </a:lnTo>
                <a:lnTo>
                  <a:pt x="1100995" y="750665"/>
                </a:lnTo>
                <a:lnTo>
                  <a:pt x="1100995" y="760095"/>
                </a:lnTo>
                <a:lnTo>
                  <a:pt x="1100995" y="769525"/>
                </a:lnTo>
                <a:lnTo>
                  <a:pt x="1100995" y="783622"/>
                </a:lnTo>
                <a:lnTo>
                  <a:pt x="1100995" y="821150"/>
                </a:lnTo>
                <a:lnTo>
                  <a:pt x="1124426" y="821150"/>
                </a:lnTo>
                <a:lnTo>
                  <a:pt x="1138523" y="825818"/>
                </a:lnTo>
                <a:lnTo>
                  <a:pt x="1147858" y="830485"/>
                </a:lnTo>
                <a:lnTo>
                  <a:pt x="1147858" y="835152"/>
                </a:lnTo>
                <a:lnTo>
                  <a:pt x="1138523" y="844487"/>
                </a:lnTo>
                <a:lnTo>
                  <a:pt x="1129189" y="853821"/>
                </a:lnTo>
                <a:lnTo>
                  <a:pt x="1124522" y="853821"/>
                </a:lnTo>
                <a:lnTo>
                  <a:pt x="1115187" y="858488"/>
                </a:lnTo>
                <a:lnTo>
                  <a:pt x="1101090" y="858488"/>
                </a:lnTo>
                <a:lnTo>
                  <a:pt x="1086993" y="867918"/>
                </a:lnTo>
                <a:lnTo>
                  <a:pt x="1082326" y="872585"/>
                </a:lnTo>
                <a:lnTo>
                  <a:pt x="1077659" y="881920"/>
                </a:lnTo>
                <a:lnTo>
                  <a:pt x="1072991" y="872585"/>
                </a:lnTo>
                <a:lnTo>
                  <a:pt x="1068324" y="867918"/>
                </a:lnTo>
                <a:lnTo>
                  <a:pt x="1054227" y="867918"/>
                </a:lnTo>
                <a:lnTo>
                  <a:pt x="1049560" y="867918"/>
                </a:lnTo>
                <a:lnTo>
                  <a:pt x="1044893" y="867918"/>
                </a:lnTo>
                <a:lnTo>
                  <a:pt x="1054227" y="863251"/>
                </a:lnTo>
                <a:lnTo>
                  <a:pt x="1058894" y="858584"/>
                </a:lnTo>
                <a:lnTo>
                  <a:pt x="1058894" y="858584"/>
                </a:lnTo>
                <a:lnTo>
                  <a:pt x="1049560" y="853916"/>
                </a:lnTo>
                <a:lnTo>
                  <a:pt x="1044893" y="853916"/>
                </a:lnTo>
                <a:lnTo>
                  <a:pt x="1035558" y="853916"/>
                </a:lnTo>
                <a:lnTo>
                  <a:pt x="1016794" y="858584"/>
                </a:lnTo>
                <a:lnTo>
                  <a:pt x="1012127" y="853916"/>
                </a:lnTo>
                <a:lnTo>
                  <a:pt x="1012127" y="853916"/>
                </a:lnTo>
                <a:lnTo>
                  <a:pt x="1002792" y="853916"/>
                </a:lnTo>
                <a:lnTo>
                  <a:pt x="998125" y="853916"/>
                </a:lnTo>
                <a:lnTo>
                  <a:pt x="993458" y="858584"/>
                </a:lnTo>
                <a:lnTo>
                  <a:pt x="993458" y="863251"/>
                </a:lnTo>
                <a:lnTo>
                  <a:pt x="998125" y="863251"/>
                </a:lnTo>
                <a:lnTo>
                  <a:pt x="1002792" y="858584"/>
                </a:lnTo>
                <a:lnTo>
                  <a:pt x="1002792" y="863251"/>
                </a:lnTo>
                <a:lnTo>
                  <a:pt x="998125" y="867918"/>
                </a:lnTo>
                <a:lnTo>
                  <a:pt x="988790" y="867918"/>
                </a:lnTo>
                <a:lnTo>
                  <a:pt x="984123" y="867918"/>
                </a:lnTo>
                <a:lnTo>
                  <a:pt x="970026" y="877253"/>
                </a:lnTo>
                <a:lnTo>
                  <a:pt x="965359" y="891350"/>
                </a:lnTo>
                <a:lnTo>
                  <a:pt x="960692" y="896017"/>
                </a:lnTo>
                <a:lnTo>
                  <a:pt x="960692" y="896017"/>
                </a:lnTo>
                <a:lnTo>
                  <a:pt x="965359" y="891350"/>
                </a:lnTo>
                <a:lnTo>
                  <a:pt x="979456" y="891350"/>
                </a:lnTo>
                <a:lnTo>
                  <a:pt x="974788" y="896017"/>
                </a:lnTo>
                <a:lnTo>
                  <a:pt x="970121" y="910114"/>
                </a:lnTo>
                <a:lnTo>
                  <a:pt x="974788" y="919448"/>
                </a:lnTo>
                <a:lnTo>
                  <a:pt x="979456" y="938213"/>
                </a:lnTo>
                <a:lnTo>
                  <a:pt x="984123" y="942880"/>
                </a:lnTo>
                <a:lnTo>
                  <a:pt x="988790" y="947547"/>
                </a:lnTo>
                <a:lnTo>
                  <a:pt x="998125" y="956977"/>
                </a:lnTo>
                <a:lnTo>
                  <a:pt x="1002792" y="961644"/>
                </a:lnTo>
                <a:lnTo>
                  <a:pt x="998125" y="961644"/>
                </a:lnTo>
                <a:lnTo>
                  <a:pt x="993458" y="966311"/>
                </a:lnTo>
                <a:lnTo>
                  <a:pt x="970026" y="957072"/>
                </a:lnTo>
                <a:close/>
                <a:moveTo>
                  <a:pt x="1077849" y="844487"/>
                </a:moveTo>
                <a:lnTo>
                  <a:pt x="1068515" y="849154"/>
                </a:lnTo>
                <a:lnTo>
                  <a:pt x="1063847" y="853821"/>
                </a:lnTo>
                <a:lnTo>
                  <a:pt x="1073182" y="853821"/>
                </a:lnTo>
                <a:lnTo>
                  <a:pt x="1077849" y="849154"/>
                </a:lnTo>
                <a:lnTo>
                  <a:pt x="1077849" y="844487"/>
                </a:lnTo>
                <a:close/>
                <a:moveTo>
                  <a:pt x="1063752" y="839819"/>
                </a:moveTo>
                <a:lnTo>
                  <a:pt x="1059085" y="839819"/>
                </a:lnTo>
                <a:lnTo>
                  <a:pt x="1059085" y="844487"/>
                </a:lnTo>
                <a:lnTo>
                  <a:pt x="1059085" y="849154"/>
                </a:lnTo>
                <a:lnTo>
                  <a:pt x="1059085" y="849154"/>
                </a:lnTo>
                <a:lnTo>
                  <a:pt x="1063752" y="839819"/>
                </a:lnTo>
                <a:close/>
                <a:moveTo>
                  <a:pt x="1035653" y="839819"/>
                </a:moveTo>
                <a:lnTo>
                  <a:pt x="1035653" y="835152"/>
                </a:lnTo>
                <a:lnTo>
                  <a:pt x="1030986" y="835152"/>
                </a:lnTo>
                <a:lnTo>
                  <a:pt x="1026319" y="839819"/>
                </a:lnTo>
                <a:lnTo>
                  <a:pt x="1021652" y="839819"/>
                </a:lnTo>
                <a:lnTo>
                  <a:pt x="1026319" y="844487"/>
                </a:lnTo>
                <a:lnTo>
                  <a:pt x="1030986" y="844487"/>
                </a:lnTo>
                <a:lnTo>
                  <a:pt x="1035653" y="839819"/>
                </a:lnTo>
                <a:lnTo>
                  <a:pt x="1035653" y="839819"/>
                </a:lnTo>
                <a:close/>
                <a:moveTo>
                  <a:pt x="2127504" y="961835"/>
                </a:moveTo>
                <a:lnTo>
                  <a:pt x="2127504" y="957167"/>
                </a:lnTo>
                <a:lnTo>
                  <a:pt x="2132171" y="952500"/>
                </a:lnTo>
                <a:lnTo>
                  <a:pt x="2141506" y="947833"/>
                </a:lnTo>
                <a:lnTo>
                  <a:pt x="2136839" y="952500"/>
                </a:lnTo>
                <a:lnTo>
                  <a:pt x="2136839" y="957167"/>
                </a:lnTo>
                <a:lnTo>
                  <a:pt x="2136839" y="961835"/>
                </a:lnTo>
                <a:lnTo>
                  <a:pt x="2132171" y="966502"/>
                </a:lnTo>
                <a:lnTo>
                  <a:pt x="2127504" y="961835"/>
                </a:lnTo>
                <a:close/>
                <a:moveTo>
                  <a:pt x="1082516" y="947738"/>
                </a:moveTo>
                <a:lnTo>
                  <a:pt x="1082516" y="942975"/>
                </a:lnTo>
                <a:lnTo>
                  <a:pt x="1082516" y="933640"/>
                </a:lnTo>
                <a:lnTo>
                  <a:pt x="1087184" y="933640"/>
                </a:lnTo>
                <a:lnTo>
                  <a:pt x="1091851" y="938308"/>
                </a:lnTo>
                <a:lnTo>
                  <a:pt x="1091851" y="947738"/>
                </a:lnTo>
                <a:lnTo>
                  <a:pt x="1091851" y="952405"/>
                </a:lnTo>
                <a:lnTo>
                  <a:pt x="1087184" y="952405"/>
                </a:lnTo>
                <a:lnTo>
                  <a:pt x="1082516" y="947738"/>
                </a:lnTo>
                <a:close/>
                <a:moveTo>
                  <a:pt x="2047875" y="942975"/>
                </a:moveTo>
                <a:lnTo>
                  <a:pt x="2052542" y="938308"/>
                </a:lnTo>
                <a:lnTo>
                  <a:pt x="2057210" y="942975"/>
                </a:lnTo>
                <a:lnTo>
                  <a:pt x="2052542" y="947642"/>
                </a:lnTo>
                <a:lnTo>
                  <a:pt x="2047875" y="942975"/>
                </a:lnTo>
                <a:close/>
                <a:moveTo>
                  <a:pt x="1429226" y="933640"/>
                </a:moveTo>
                <a:lnTo>
                  <a:pt x="1429226" y="919544"/>
                </a:lnTo>
                <a:lnTo>
                  <a:pt x="1433893" y="914876"/>
                </a:lnTo>
                <a:lnTo>
                  <a:pt x="1438561" y="919544"/>
                </a:lnTo>
                <a:lnTo>
                  <a:pt x="1443228" y="933640"/>
                </a:lnTo>
                <a:lnTo>
                  <a:pt x="1438561" y="938308"/>
                </a:lnTo>
                <a:lnTo>
                  <a:pt x="1433989" y="942975"/>
                </a:lnTo>
                <a:lnTo>
                  <a:pt x="1429322" y="938308"/>
                </a:lnTo>
                <a:lnTo>
                  <a:pt x="1429322" y="933640"/>
                </a:lnTo>
                <a:close/>
                <a:moveTo>
                  <a:pt x="998125" y="928973"/>
                </a:moveTo>
                <a:lnTo>
                  <a:pt x="998125" y="924306"/>
                </a:lnTo>
                <a:lnTo>
                  <a:pt x="998125" y="914876"/>
                </a:lnTo>
                <a:lnTo>
                  <a:pt x="998125" y="905542"/>
                </a:lnTo>
                <a:lnTo>
                  <a:pt x="1002792" y="900875"/>
                </a:lnTo>
                <a:lnTo>
                  <a:pt x="1007459" y="910209"/>
                </a:lnTo>
                <a:lnTo>
                  <a:pt x="1002792" y="924306"/>
                </a:lnTo>
                <a:lnTo>
                  <a:pt x="998125" y="928973"/>
                </a:lnTo>
                <a:lnTo>
                  <a:pt x="998125" y="928973"/>
                </a:lnTo>
                <a:close/>
                <a:moveTo>
                  <a:pt x="2094738" y="928973"/>
                </a:moveTo>
                <a:lnTo>
                  <a:pt x="2094738" y="924306"/>
                </a:lnTo>
                <a:lnTo>
                  <a:pt x="2099405" y="924306"/>
                </a:lnTo>
                <a:lnTo>
                  <a:pt x="2104073" y="924306"/>
                </a:lnTo>
                <a:lnTo>
                  <a:pt x="2108740" y="928973"/>
                </a:lnTo>
                <a:lnTo>
                  <a:pt x="2104073" y="928973"/>
                </a:lnTo>
                <a:lnTo>
                  <a:pt x="2099405" y="933640"/>
                </a:lnTo>
                <a:lnTo>
                  <a:pt x="2094738" y="928973"/>
                </a:lnTo>
                <a:lnTo>
                  <a:pt x="2094738" y="928973"/>
                </a:lnTo>
                <a:close/>
                <a:moveTo>
                  <a:pt x="2047875" y="914876"/>
                </a:moveTo>
                <a:lnTo>
                  <a:pt x="2052542" y="905542"/>
                </a:lnTo>
                <a:lnTo>
                  <a:pt x="2057210" y="896112"/>
                </a:lnTo>
                <a:lnTo>
                  <a:pt x="2061877" y="886682"/>
                </a:lnTo>
                <a:lnTo>
                  <a:pt x="2071211" y="886682"/>
                </a:lnTo>
                <a:lnTo>
                  <a:pt x="2071211" y="896112"/>
                </a:lnTo>
                <a:lnTo>
                  <a:pt x="2066544" y="905542"/>
                </a:lnTo>
                <a:lnTo>
                  <a:pt x="2061877" y="914876"/>
                </a:lnTo>
                <a:lnTo>
                  <a:pt x="2052542" y="924306"/>
                </a:lnTo>
                <a:lnTo>
                  <a:pt x="2052542" y="919639"/>
                </a:lnTo>
                <a:lnTo>
                  <a:pt x="2047875" y="914876"/>
                </a:lnTo>
                <a:close/>
                <a:moveTo>
                  <a:pt x="2141506" y="910209"/>
                </a:moveTo>
                <a:lnTo>
                  <a:pt x="2141506" y="905542"/>
                </a:lnTo>
                <a:lnTo>
                  <a:pt x="2146173" y="900875"/>
                </a:lnTo>
                <a:lnTo>
                  <a:pt x="2150840" y="905542"/>
                </a:lnTo>
                <a:lnTo>
                  <a:pt x="2150840" y="910209"/>
                </a:lnTo>
                <a:lnTo>
                  <a:pt x="2150840" y="914876"/>
                </a:lnTo>
                <a:lnTo>
                  <a:pt x="2146173" y="914876"/>
                </a:lnTo>
                <a:lnTo>
                  <a:pt x="2141506" y="914876"/>
                </a:lnTo>
                <a:lnTo>
                  <a:pt x="2141506" y="910209"/>
                </a:lnTo>
                <a:close/>
                <a:moveTo>
                  <a:pt x="1002792" y="891445"/>
                </a:moveTo>
                <a:lnTo>
                  <a:pt x="1007459" y="886778"/>
                </a:lnTo>
                <a:lnTo>
                  <a:pt x="1012127" y="891445"/>
                </a:lnTo>
                <a:lnTo>
                  <a:pt x="1007459" y="896112"/>
                </a:lnTo>
                <a:lnTo>
                  <a:pt x="1002792" y="891445"/>
                </a:lnTo>
                <a:close/>
                <a:moveTo>
                  <a:pt x="2108740" y="882015"/>
                </a:moveTo>
                <a:lnTo>
                  <a:pt x="2113407" y="877348"/>
                </a:lnTo>
                <a:lnTo>
                  <a:pt x="2118074" y="882015"/>
                </a:lnTo>
                <a:lnTo>
                  <a:pt x="2113407" y="886682"/>
                </a:lnTo>
                <a:lnTo>
                  <a:pt x="2108740" y="882015"/>
                </a:lnTo>
                <a:close/>
                <a:moveTo>
                  <a:pt x="2094738" y="877348"/>
                </a:moveTo>
                <a:lnTo>
                  <a:pt x="2094738" y="868013"/>
                </a:lnTo>
                <a:lnTo>
                  <a:pt x="2104073" y="858584"/>
                </a:lnTo>
                <a:lnTo>
                  <a:pt x="2108740" y="853916"/>
                </a:lnTo>
                <a:lnTo>
                  <a:pt x="2113407" y="853916"/>
                </a:lnTo>
                <a:lnTo>
                  <a:pt x="2113407" y="858584"/>
                </a:lnTo>
                <a:lnTo>
                  <a:pt x="2108740" y="868013"/>
                </a:lnTo>
                <a:lnTo>
                  <a:pt x="2104073" y="872681"/>
                </a:lnTo>
                <a:lnTo>
                  <a:pt x="2104073" y="877348"/>
                </a:lnTo>
                <a:lnTo>
                  <a:pt x="2099405" y="882015"/>
                </a:lnTo>
                <a:lnTo>
                  <a:pt x="2094738" y="882015"/>
                </a:lnTo>
                <a:lnTo>
                  <a:pt x="2094738" y="877348"/>
                </a:lnTo>
                <a:close/>
                <a:moveTo>
                  <a:pt x="1021556" y="872681"/>
                </a:moveTo>
                <a:lnTo>
                  <a:pt x="1021556" y="868013"/>
                </a:lnTo>
                <a:lnTo>
                  <a:pt x="1021556" y="858584"/>
                </a:lnTo>
                <a:lnTo>
                  <a:pt x="1026224" y="858584"/>
                </a:lnTo>
                <a:lnTo>
                  <a:pt x="1030891" y="868013"/>
                </a:lnTo>
                <a:lnTo>
                  <a:pt x="1030891" y="872681"/>
                </a:lnTo>
                <a:lnTo>
                  <a:pt x="1030891" y="877348"/>
                </a:lnTo>
                <a:lnTo>
                  <a:pt x="1021556" y="872681"/>
                </a:lnTo>
                <a:close/>
                <a:moveTo>
                  <a:pt x="1982248" y="872681"/>
                </a:moveTo>
                <a:lnTo>
                  <a:pt x="1986915" y="868013"/>
                </a:lnTo>
                <a:lnTo>
                  <a:pt x="1991582" y="868013"/>
                </a:lnTo>
                <a:lnTo>
                  <a:pt x="1991582" y="858584"/>
                </a:lnTo>
                <a:lnTo>
                  <a:pt x="1996250" y="853916"/>
                </a:lnTo>
                <a:lnTo>
                  <a:pt x="2000917" y="849249"/>
                </a:lnTo>
                <a:lnTo>
                  <a:pt x="2005584" y="849249"/>
                </a:lnTo>
                <a:lnTo>
                  <a:pt x="2005584" y="858679"/>
                </a:lnTo>
                <a:lnTo>
                  <a:pt x="2005584" y="868109"/>
                </a:lnTo>
                <a:lnTo>
                  <a:pt x="2000917" y="872776"/>
                </a:lnTo>
                <a:lnTo>
                  <a:pt x="1986820" y="877443"/>
                </a:lnTo>
                <a:lnTo>
                  <a:pt x="1982248" y="872681"/>
                </a:lnTo>
                <a:close/>
                <a:moveTo>
                  <a:pt x="2127504" y="872681"/>
                </a:moveTo>
                <a:lnTo>
                  <a:pt x="2136839" y="868013"/>
                </a:lnTo>
                <a:lnTo>
                  <a:pt x="2141506" y="872681"/>
                </a:lnTo>
                <a:lnTo>
                  <a:pt x="2136839" y="877348"/>
                </a:lnTo>
                <a:lnTo>
                  <a:pt x="2132171" y="877348"/>
                </a:lnTo>
                <a:lnTo>
                  <a:pt x="2127504" y="877348"/>
                </a:lnTo>
                <a:lnTo>
                  <a:pt x="2127504" y="872681"/>
                </a:lnTo>
                <a:close/>
                <a:moveTo>
                  <a:pt x="1963484" y="853916"/>
                </a:moveTo>
                <a:lnTo>
                  <a:pt x="1958816" y="853916"/>
                </a:lnTo>
                <a:lnTo>
                  <a:pt x="1958816" y="849249"/>
                </a:lnTo>
                <a:lnTo>
                  <a:pt x="1963484" y="844582"/>
                </a:lnTo>
                <a:lnTo>
                  <a:pt x="1968151" y="844582"/>
                </a:lnTo>
                <a:lnTo>
                  <a:pt x="1977485" y="849249"/>
                </a:lnTo>
                <a:lnTo>
                  <a:pt x="1977485" y="849249"/>
                </a:lnTo>
                <a:lnTo>
                  <a:pt x="1972818" y="853916"/>
                </a:lnTo>
                <a:lnTo>
                  <a:pt x="1963484" y="853916"/>
                </a:lnTo>
                <a:close/>
                <a:moveTo>
                  <a:pt x="2094738" y="849154"/>
                </a:moveTo>
                <a:lnTo>
                  <a:pt x="2099405" y="844487"/>
                </a:lnTo>
                <a:lnTo>
                  <a:pt x="2104073" y="849154"/>
                </a:lnTo>
                <a:lnTo>
                  <a:pt x="2099405" y="853821"/>
                </a:lnTo>
                <a:lnTo>
                  <a:pt x="2094738" y="849154"/>
                </a:lnTo>
                <a:close/>
                <a:moveTo>
                  <a:pt x="2118170" y="849154"/>
                </a:moveTo>
                <a:lnTo>
                  <a:pt x="2122837" y="844487"/>
                </a:lnTo>
                <a:lnTo>
                  <a:pt x="2127504" y="849154"/>
                </a:lnTo>
                <a:lnTo>
                  <a:pt x="2122837" y="853821"/>
                </a:lnTo>
                <a:lnTo>
                  <a:pt x="2118170" y="849154"/>
                </a:lnTo>
                <a:close/>
                <a:moveTo>
                  <a:pt x="2038445" y="844487"/>
                </a:moveTo>
                <a:lnTo>
                  <a:pt x="2043113" y="839819"/>
                </a:lnTo>
                <a:lnTo>
                  <a:pt x="2047780" y="835152"/>
                </a:lnTo>
                <a:lnTo>
                  <a:pt x="2052447" y="835152"/>
                </a:lnTo>
                <a:lnTo>
                  <a:pt x="2047875" y="844487"/>
                </a:lnTo>
                <a:lnTo>
                  <a:pt x="2043208" y="849154"/>
                </a:lnTo>
                <a:lnTo>
                  <a:pt x="2038445" y="844487"/>
                </a:lnTo>
                <a:close/>
                <a:moveTo>
                  <a:pt x="2132171" y="839819"/>
                </a:moveTo>
                <a:lnTo>
                  <a:pt x="2127504" y="830390"/>
                </a:lnTo>
                <a:lnTo>
                  <a:pt x="2127504" y="825722"/>
                </a:lnTo>
                <a:lnTo>
                  <a:pt x="2127504" y="821055"/>
                </a:lnTo>
                <a:lnTo>
                  <a:pt x="2136839" y="825722"/>
                </a:lnTo>
                <a:lnTo>
                  <a:pt x="2141506" y="830390"/>
                </a:lnTo>
                <a:lnTo>
                  <a:pt x="2150840" y="835057"/>
                </a:lnTo>
                <a:lnTo>
                  <a:pt x="2150840" y="839724"/>
                </a:lnTo>
                <a:lnTo>
                  <a:pt x="2146173" y="839724"/>
                </a:lnTo>
                <a:lnTo>
                  <a:pt x="2141506" y="839724"/>
                </a:lnTo>
                <a:lnTo>
                  <a:pt x="2132171" y="839724"/>
                </a:lnTo>
                <a:close/>
                <a:moveTo>
                  <a:pt x="2061877" y="830390"/>
                </a:moveTo>
                <a:lnTo>
                  <a:pt x="2066544" y="825722"/>
                </a:lnTo>
                <a:lnTo>
                  <a:pt x="2071211" y="821055"/>
                </a:lnTo>
                <a:lnTo>
                  <a:pt x="2075879" y="825722"/>
                </a:lnTo>
                <a:lnTo>
                  <a:pt x="2075879" y="825722"/>
                </a:lnTo>
                <a:lnTo>
                  <a:pt x="2071211" y="835152"/>
                </a:lnTo>
                <a:lnTo>
                  <a:pt x="2061877" y="830390"/>
                </a:lnTo>
                <a:close/>
                <a:moveTo>
                  <a:pt x="1982248" y="825722"/>
                </a:moveTo>
                <a:lnTo>
                  <a:pt x="1968151" y="825722"/>
                </a:lnTo>
                <a:lnTo>
                  <a:pt x="1958816" y="816293"/>
                </a:lnTo>
                <a:lnTo>
                  <a:pt x="1954149" y="811625"/>
                </a:lnTo>
                <a:lnTo>
                  <a:pt x="1944814" y="811625"/>
                </a:lnTo>
                <a:lnTo>
                  <a:pt x="1940147" y="816293"/>
                </a:lnTo>
                <a:lnTo>
                  <a:pt x="1930813" y="811625"/>
                </a:lnTo>
                <a:lnTo>
                  <a:pt x="1926146" y="806958"/>
                </a:lnTo>
                <a:lnTo>
                  <a:pt x="1930813" y="806958"/>
                </a:lnTo>
                <a:lnTo>
                  <a:pt x="1940147" y="806958"/>
                </a:lnTo>
                <a:lnTo>
                  <a:pt x="1949482" y="806958"/>
                </a:lnTo>
                <a:lnTo>
                  <a:pt x="1954149" y="806958"/>
                </a:lnTo>
                <a:lnTo>
                  <a:pt x="1963484" y="811625"/>
                </a:lnTo>
                <a:lnTo>
                  <a:pt x="1972818" y="816293"/>
                </a:lnTo>
                <a:lnTo>
                  <a:pt x="1982153" y="811625"/>
                </a:lnTo>
                <a:lnTo>
                  <a:pt x="2000917" y="811625"/>
                </a:lnTo>
                <a:lnTo>
                  <a:pt x="2005584" y="811625"/>
                </a:lnTo>
                <a:lnTo>
                  <a:pt x="2010251" y="806958"/>
                </a:lnTo>
                <a:lnTo>
                  <a:pt x="2014918" y="797528"/>
                </a:lnTo>
                <a:lnTo>
                  <a:pt x="2024253" y="806958"/>
                </a:lnTo>
                <a:lnTo>
                  <a:pt x="2028920" y="816293"/>
                </a:lnTo>
                <a:lnTo>
                  <a:pt x="2024253" y="811625"/>
                </a:lnTo>
                <a:lnTo>
                  <a:pt x="2019586" y="816293"/>
                </a:lnTo>
                <a:lnTo>
                  <a:pt x="2010251" y="820960"/>
                </a:lnTo>
                <a:lnTo>
                  <a:pt x="2000917" y="825627"/>
                </a:lnTo>
                <a:lnTo>
                  <a:pt x="1996250" y="830294"/>
                </a:lnTo>
                <a:lnTo>
                  <a:pt x="1991582" y="830294"/>
                </a:lnTo>
                <a:lnTo>
                  <a:pt x="1982248" y="825722"/>
                </a:lnTo>
                <a:close/>
                <a:moveTo>
                  <a:pt x="1560481" y="821055"/>
                </a:moveTo>
                <a:lnTo>
                  <a:pt x="1560481" y="821055"/>
                </a:lnTo>
                <a:lnTo>
                  <a:pt x="1565148" y="821055"/>
                </a:lnTo>
                <a:lnTo>
                  <a:pt x="1569815" y="825722"/>
                </a:lnTo>
                <a:lnTo>
                  <a:pt x="1565148" y="825722"/>
                </a:lnTo>
                <a:lnTo>
                  <a:pt x="1560481" y="821055"/>
                </a:lnTo>
                <a:close/>
                <a:moveTo>
                  <a:pt x="2038445" y="821055"/>
                </a:moveTo>
                <a:lnTo>
                  <a:pt x="2043113" y="806958"/>
                </a:lnTo>
                <a:lnTo>
                  <a:pt x="2052447" y="806958"/>
                </a:lnTo>
                <a:lnTo>
                  <a:pt x="2052447" y="811625"/>
                </a:lnTo>
                <a:lnTo>
                  <a:pt x="2047875" y="816388"/>
                </a:lnTo>
                <a:lnTo>
                  <a:pt x="2038445" y="821055"/>
                </a:lnTo>
                <a:lnTo>
                  <a:pt x="2038445" y="821055"/>
                </a:lnTo>
                <a:close/>
                <a:moveTo>
                  <a:pt x="2146268" y="821055"/>
                </a:moveTo>
                <a:lnTo>
                  <a:pt x="2136934" y="816388"/>
                </a:lnTo>
                <a:lnTo>
                  <a:pt x="2136934" y="811721"/>
                </a:lnTo>
                <a:lnTo>
                  <a:pt x="2141601" y="802386"/>
                </a:lnTo>
                <a:lnTo>
                  <a:pt x="2155698" y="797719"/>
                </a:lnTo>
                <a:lnTo>
                  <a:pt x="2165033" y="797719"/>
                </a:lnTo>
                <a:lnTo>
                  <a:pt x="2165033" y="807149"/>
                </a:lnTo>
                <a:lnTo>
                  <a:pt x="2165033" y="816483"/>
                </a:lnTo>
                <a:lnTo>
                  <a:pt x="2160365" y="821150"/>
                </a:lnTo>
                <a:lnTo>
                  <a:pt x="2155698" y="825818"/>
                </a:lnTo>
                <a:lnTo>
                  <a:pt x="2146268" y="821055"/>
                </a:lnTo>
                <a:close/>
                <a:moveTo>
                  <a:pt x="2118170" y="811625"/>
                </a:moveTo>
                <a:lnTo>
                  <a:pt x="2122837" y="806958"/>
                </a:lnTo>
                <a:lnTo>
                  <a:pt x="2127504" y="811625"/>
                </a:lnTo>
                <a:lnTo>
                  <a:pt x="2122837" y="816293"/>
                </a:lnTo>
                <a:lnTo>
                  <a:pt x="2118170" y="811625"/>
                </a:lnTo>
                <a:close/>
                <a:moveTo>
                  <a:pt x="1888522" y="806958"/>
                </a:moveTo>
                <a:lnTo>
                  <a:pt x="1883855" y="797528"/>
                </a:lnTo>
                <a:lnTo>
                  <a:pt x="1888522" y="797528"/>
                </a:lnTo>
                <a:lnTo>
                  <a:pt x="1893189" y="797528"/>
                </a:lnTo>
                <a:lnTo>
                  <a:pt x="1897856" y="792861"/>
                </a:lnTo>
                <a:lnTo>
                  <a:pt x="1897856" y="788194"/>
                </a:lnTo>
                <a:lnTo>
                  <a:pt x="1902524" y="792861"/>
                </a:lnTo>
                <a:lnTo>
                  <a:pt x="1907191" y="797528"/>
                </a:lnTo>
                <a:lnTo>
                  <a:pt x="1902524" y="802196"/>
                </a:lnTo>
                <a:lnTo>
                  <a:pt x="1897856" y="806863"/>
                </a:lnTo>
                <a:lnTo>
                  <a:pt x="1888522" y="806863"/>
                </a:lnTo>
                <a:close/>
                <a:moveTo>
                  <a:pt x="2029111" y="802291"/>
                </a:moveTo>
                <a:lnTo>
                  <a:pt x="2033778" y="792861"/>
                </a:lnTo>
                <a:lnTo>
                  <a:pt x="2038445" y="797528"/>
                </a:lnTo>
                <a:lnTo>
                  <a:pt x="2033778" y="802196"/>
                </a:lnTo>
                <a:lnTo>
                  <a:pt x="2029111" y="802196"/>
                </a:lnTo>
                <a:close/>
                <a:moveTo>
                  <a:pt x="2085308" y="792861"/>
                </a:moveTo>
                <a:lnTo>
                  <a:pt x="2085308" y="788194"/>
                </a:lnTo>
                <a:lnTo>
                  <a:pt x="2089976" y="788194"/>
                </a:lnTo>
                <a:lnTo>
                  <a:pt x="2094643" y="788194"/>
                </a:lnTo>
                <a:lnTo>
                  <a:pt x="2099310" y="792861"/>
                </a:lnTo>
                <a:lnTo>
                  <a:pt x="2094643" y="797528"/>
                </a:lnTo>
                <a:lnTo>
                  <a:pt x="2089976" y="797528"/>
                </a:lnTo>
                <a:lnTo>
                  <a:pt x="2085308" y="797528"/>
                </a:lnTo>
                <a:lnTo>
                  <a:pt x="2085308" y="792861"/>
                </a:lnTo>
                <a:close/>
                <a:moveTo>
                  <a:pt x="1907286" y="778859"/>
                </a:moveTo>
                <a:lnTo>
                  <a:pt x="1907286" y="774192"/>
                </a:lnTo>
                <a:lnTo>
                  <a:pt x="1911953" y="769525"/>
                </a:lnTo>
                <a:lnTo>
                  <a:pt x="1916621" y="764858"/>
                </a:lnTo>
                <a:lnTo>
                  <a:pt x="1935385" y="764858"/>
                </a:lnTo>
                <a:lnTo>
                  <a:pt x="1949482" y="769525"/>
                </a:lnTo>
                <a:lnTo>
                  <a:pt x="1963579" y="774192"/>
                </a:lnTo>
                <a:lnTo>
                  <a:pt x="1968246" y="778859"/>
                </a:lnTo>
                <a:lnTo>
                  <a:pt x="1963579" y="783527"/>
                </a:lnTo>
                <a:lnTo>
                  <a:pt x="1958912" y="788194"/>
                </a:lnTo>
                <a:lnTo>
                  <a:pt x="1958912" y="783527"/>
                </a:lnTo>
                <a:lnTo>
                  <a:pt x="1958912" y="778859"/>
                </a:lnTo>
                <a:lnTo>
                  <a:pt x="1954244" y="783527"/>
                </a:lnTo>
                <a:lnTo>
                  <a:pt x="1944910" y="788194"/>
                </a:lnTo>
                <a:lnTo>
                  <a:pt x="1930813" y="792861"/>
                </a:lnTo>
                <a:lnTo>
                  <a:pt x="1916716" y="788194"/>
                </a:lnTo>
                <a:lnTo>
                  <a:pt x="1907286" y="778859"/>
                </a:lnTo>
                <a:close/>
                <a:moveTo>
                  <a:pt x="2141506" y="788194"/>
                </a:moveTo>
                <a:lnTo>
                  <a:pt x="2132171" y="788194"/>
                </a:lnTo>
                <a:lnTo>
                  <a:pt x="2132171" y="778764"/>
                </a:lnTo>
                <a:lnTo>
                  <a:pt x="2132171" y="774097"/>
                </a:lnTo>
                <a:lnTo>
                  <a:pt x="2136839" y="774097"/>
                </a:lnTo>
                <a:lnTo>
                  <a:pt x="2136839" y="774097"/>
                </a:lnTo>
                <a:lnTo>
                  <a:pt x="2141506" y="769430"/>
                </a:lnTo>
                <a:lnTo>
                  <a:pt x="2150840" y="764762"/>
                </a:lnTo>
                <a:lnTo>
                  <a:pt x="2155508" y="764762"/>
                </a:lnTo>
                <a:lnTo>
                  <a:pt x="2160175" y="769430"/>
                </a:lnTo>
                <a:lnTo>
                  <a:pt x="2164842" y="769430"/>
                </a:lnTo>
                <a:lnTo>
                  <a:pt x="2169509" y="769430"/>
                </a:lnTo>
                <a:lnTo>
                  <a:pt x="2164842" y="764762"/>
                </a:lnTo>
                <a:lnTo>
                  <a:pt x="2160175" y="760095"/>
                </a:lnTo>
                <a:lnTo>
                  <a:pt x="2164842" y="755428"/>
                </a:lnTo>
                <a:lnTo>
                  <a:pt x="2174177" y="760095"/>
                </a:lnTo>
                <a:lnTo>
                  <a:pt x="2183511" y="774192"/>
                </a:lnTo>
                <a:lnTo>
                  <a:pt x="2174177" y="778859"/>
                </a:lnTo>
                <a:lnTo>
                  <a:pt x="2164842" y="778859"/>
                </a:lnTo>
                <a:lnTo>
                  <a:pt x="2160175" y="783527"/>
                </a:lnTo>
                <a:lnTo>
                  <a:pt x="2160175" y="792956"/>
                </a:lnTo>
                <a:lnTo>
                  <a:pt x="2155508" y="792956"/>
                </a:lnTo>
                <a:lnTo>
                  <a:pt x="2150840" y="792956"/>
                </a:lnTo>
                <a:lnTo>
                  <a:pt x="2141506" y="788194"/>
                </a:lnTo>
                <a:close/>
                <a:moveTo>
                  <a:pt x="1982248" y="778859"/>
                </a:moveTo>
                <a:lnTo>
                  <a:pt x="1982248" y="774192"/>
                </a:lnTo>
                <a:lnTo>
                  <a:pt x="1977581" y="778859"/>
                </a:lnTo>
                <a:lnTo>
                  <a:pt x="1972913" y="778859"/>
                </a:lnTo>
                <a:lnTo>
                  <a:pt x="1977581" y="774192"/>
                </a:lnTo>
                <a:lnTo>
                  <a:pt x="1972913" y="769525"/>
                </a:lnTo>
                <a:lnTo>
                  <a:pt x="1972913" y="764858"/>
                </a:lnTo>
                <a:lnTo>
                  <a:pt x="1982248" y="764858"/>
                </a:lnTo>
                <a:lnTo>
                  <a:pt x="2001012" y="778955"/>
                </a:lnTo>
                <a:lnTo>
                  <a:pt x="2001012" y="778955"/>
                </a:lnTo>
                <a:lnTo>
                  <a:pt x="1996345" y="783622"/>
                </a:lnTo>
                <a:lnTo>
                  <a:pt x="1987010" y="788289"/>
                </a:lnTo>
                <a:lnTo>
                  <a:pt x="1982248" y="778859"/>
                </a:lnTo>
                <a:close/>
                <a:moveTo>
                  <a:pt x="2005679" y="778859"/>
                </a:moveTo>
                <a:lnTo>
                  <a:pt x="2010347" y="769525"/>
                </a:lnTo>
                <a:lnTo>
                  <a:pt x="2024443" y="764858"/>
                </a:lnTo>
                <a:lnTo>
                  <a:pt x="2038541" y="764858"/>
                </a:lnTo>
                <a:lnTo>
                  <a:pt x="2038541" y="774287"/>
                </a:lnTo>
                <a:lnTo>
                  <a:pt x="2038541" y="778955"/>
                </a:lnTo>
                <a:lnTo>
                  <a:pt x="2029206" y="778955"/>
                </a:lnTo>
                <a:lnTo>
                  <a:pt x="2019872" y="778955"/>
                </a:lnTo>
                <a:lnTo>
                  <a:pt x="2015204" y="783622"/>
                </a:lnTo>
                <a:lnTo>
                  <a:pt x="2010537" y="788289"/>
                </a:lnTo>
                <a:lnTo>
                  <a:pt x="2010537" y="783622"/>
                </a:lnTo>
                <a:lnTo>
                  <a:pt x="2005679" y="778859"/>
                </a:lnTo>
                <a:close/>
                <a:moveTo>
                  <a:pt x="1888522" y="778859"/>
                </a:moveTo>
                <a:lnTo>
                  <a:pt x="1897856" y="778859"/>
                </a:lnTo>
                <a:lnTo>
                  <a:pt x="1897856" y="783527"/>
                </a:lnTo>
                <a:lnTo>
                  <a:pt x="1893189" y="783527"/>
                </a:lnTo>
                <a:lnTo>
                  <a:pt x="1888522" y="783527"/>
                </a:lnTo>
                <a:lnTo>
                  <a:pt x="1888522" y="778859"/>
                </a:lnTo>
                <a:close/>
                <a:moveTo>
                  <a:pt x="1574578" y="764762"/>
                </a:moveTo>
                <a:lnTo>
                  <a:pt x="1555814" y="745998"/>
                </a:lnTo>
                <a:lnTo>
                  <a:pt x="1541717" y="727234"/>
                </a:lnTo>
                <a:lnTo>
                  <a:pt x="1537049" y="708470"/>
                </a:lnTo>
                <a:lnTo>
                  <a:pt x="1537049" y="675608"/>
                </a:lnTo>
                <a:lnTo>
                  <a:pt x="1537049" y="652177"/>
                </a:lnTo>
                <a:lnTo>
                  <a:pt x="1532382" y="633413"/>
                </a:lnTo>
                <a:lnTo>
                  <a:pt x="1523048" y="623983"/>
                </a:lnTo>
                <a:lnTo>
                  <a:pt x="1518380" y="619315"/>
                </a:lnTo>
                <a:lnTo>
                  <a:pt x="1513713" y="614648"/>
                </a:lnTo>
                <a:lnTo>
                  <a:pt x="1513713" y="609981"/>
                </a:lnTo>
                <a:lnTo>
                  <a:pt x="1513713" y="595884"/>
                </a:lnTo>
                <a:lnTo>
                  <a:pt x="1523048" y="600551"/>
                </a:lnTo>
                <a:lnTo>
                  <a:pt x="1527715" y="609886"/>
                </a:lnTo>
                <a:lnTo>
                  <a:pt x="1537049" y="614553"/>
                </a:lnTo>
                <a:lnTo>
                  <a:pt x="1551146" y="623888"/>
                </a:lnTo>
                <a:lnTo>
                  <a:pt x="1560576" y="642652"/>
                </a:lnTo>
                <a:lnTo>
                  <a:pt x="1569911" y="666083"/>
                </a:lnTo>
                <a:lnTo>
                  <a:pt x="1569911" y="689515"/>
                </a:lnTo>
                <a:lnTo>
                  <a:pt x="1574578" y="712946"/>
                </a:lnTo>
                <a:lnTo>
                  <a:pt x="1579245" y="727043"/>
                </a:lnTo>
                <a:lnTo>
                  <a:pt x="1583912" y="741140"/>
                </a:lnTo>
                <a:lnTo>
                  <a:pt x="1598009" y="759905"/>
                </a:lnTo>
                <a:lnTo>
                  <a:pt x="1612106" y="769334"/>
                </a:lnTo>
                <a:lnTo>
                  <a:pt x="1616774" y="774002"/>
                </a:lnTo>
                <a:lnTo>
                  <a:pt x="1612106" y="778669"/>
                </a:lnTo>
                <a:lnTo>
                  <a:pt x="1602772" y="778669"/>
                </a:lnTo>
                <a:lnTo>
                  <a:pt x="1574578" y="764762"/>
                </a:lnTo>
                <a:close/>
                <a:moveTo>
                  <a:pt x="2052542" y="764762"/>
                </a:moveTo>
                <a:lnTo>
                  <a:pt x="2057210" y="760095"/>
                </a:lnTo>
                <a:lnTo>
                  <a:pt x="2066544" y="755428"/>
                </a:lnTo>
                <a:lnTo>
                  <a:pt x="2066544" y="760095"/>
                </a:lnTo>
                <a:lnTo>
                  <a:pt x="2061877" y="764762"/>
                </a:lnTo>
                <a:lnTo>
                  <a:pt x="2057210" y="774192"/>
                </a:lnTo>
                <a:lnTo>
                  <a:pt x="2047875" y="774192"/>
                </a:lnTo>
                <a:lnTo>
                  <a:pt x="2047875" y="769525"/>
                </a:lnTo>
                <a:lnTo>
                  <a:pt x="2052542" y="764762"/>
                </a:lnTo>
                <a:close/>
                <a:moveTo>
                  <a:pt x="2108740" y="760095"/>
                </a:moveTo>
                <a:lnTo>
                  <a:pt x="2108740" y="750665"/>
                </a:lnTo>
                <a:lnTo>
                  <a:pt x="2104073" y="755333"/>
                </a:lnTo>
                <a:lnTo>
                  <a:pt x="2099405" y="760000"/>
                </a:lnTo>
                <a:lnTo>
                  <a:pt x="2085308" y="764667"/>
                </a:lnTo>
                <a:lnTo>
                  <a:pt x="2075974" y="764667"/>
                </a:lnTo>
                <a:lnTo>
                  <a:pt x="2075974" y="764667"/>
                </a:lnTo>
                <a:lnTo>
                  <a:pt x="2075974" y="760095"/>
                </a:lnTo>
                <a:lnTo>
                  <a:pt x="2085308" y="760095"/>
                </a:lnTo>
                <a:lnTo>
                  <a:pt x="2089976" y="755428"/>
                </a:lnTo>
                <a:lnTo>
                  <a:pt x="2089976" y="745998"/>
                </a:lnTo>
                <a:lnTo>
                  <a:pt x="2089976" y="736663"/>
                </a:lnTo>
                <a:lnTo>
                  <a:pt x="2104073" y="727234"/>
                </a:lnTo>
                <a:lnTo>
                  <a:pt x="2113407" y="727234"/>
                </a:lnTo>
                <a:lnTo>
                  <a:pt x="2118074" y="727234"/>
                </a:lnTo>
                <a:lnTo>
                  <a:pt x="2127409" y="731901"/>
                </a:lnTo>
                <a:lnTo>
                  <a:pt x="2132076" y="741236"/>
                </a:lnTo>
                <a:lnTo>
                  <a:pt x="2136743" y="745903"/>
                </a:lnTo>
                <a:lnTo>
                  <a:pt x="2136743" y="750570"/>
                </a:lnTo>
                <a:lnTo>
                  <a:pt x="2132076" y="750570"/>
                </a:lnTo>
                <a:lnTo>
                  <a:pt x="2117979" y="760000"/>
                </a:lnTo>
                <a:lnTo>
                  <a:pt x="2103882" y="774097"/>
                </a:lnTo>
                <a:lnTo>
                  <a:pt x="2108740" y="760095"/>
                </a:lnTo>
                <a:close/>
                <a:moveTo>
                  <a:pt x="1996250" y="760095"/>
                </a:moveTo>
                <a:lnTo>
                  <a:pt x="2000917" y="755428"/>
                </a:lnTo>
                <a:lnTo>
                  <a:pt x="2005584" y="760095"/>
                </a:lnTo>
                <a:lnTo>
                  <a:pt x="2000917" y="764762"/>
                </a:lnTo>
                <a:lnTo>
                  <a:pt x="1996250" y="760095"/>
                </a:lnTo>
                <a:close/>
                <a:moveTo>
                  <a:pt x="2038445" y="760095"/>
                </a:moveTo>
                <a:lnTo>
                  <a:pt x="2047780" y="745998"/>
                </a:lnTo>
                <a:lnTo>
                  <a:pt x="2057114" y="741331"/>
                </a:lnTo>
                <a:lnTo>
                  <a:pt x="2061782" y="745998"/>
                </a:lnTo>
                <a:lnTo>
                  <a:pt x="2057114" y="750665"/>
                </a:lnTo>
                <a:lnTo>
                  <a:pt x="2043017" y="764762"/>
                </a:lnTo>
                <a:lnTo>
                  <a:pt x="2038445" y="760095"/>
                </a:lnTo>
                <a:close/>
                <a:moveTo>
                  <a:pt x="2661761" y="745998"/>
                </a:moveTo>
                <a:lnTo>
                  <a:pt x="2661761" y="736663"/>
                </a:lnTo>
                <a:lnTo>
                  <a:pt x="2661761" y="727234"/>
                </a:lnTo>
                <a:lnTo>
                  <a:pt x="2661761" y="713137"/>
                </a:lnTo>
                <a:lnTo>
                  <a:pt x="2657094" y="708470"/>
                </a:lnTo>
                <a:lnTo>
                  <a:pt x="2652427" y="703802"/>
                </a:lnTo>
                <a:lnTo>
                  <a:pt x="2652427" y="699135"/>
                </a:lnTo>
                <a:lnTo>
                  <a:pt x="2652427" y="689705"/>
                </a:lnTo>
                <a:lnTo>
                  <a:pt x="2647760" y="689705"/>
                </a:lnTo>
                <a:lnTo>
                  <a:pt x="2643092" y="685038"/>
                </a:lnTo>
                <a:lnTo>
                  <a:pt x="2638425" y="675704"/>
                </a:lnTo>
                <a:lnTo>
                  <a:pt x="2638425" y="666369"/>
                </a:lnTo>
                <a:lnTo>
                  <a:pt x="2633758" y="661702"/>
                </a:lnTo>
                <a:lnTo>
                  <a:pt x="2628900" y="656844"/>
                </a:lnTo>
                <a:lnTo>
                  <a:pt x="2633567" y="652177"/>
                </a:lnTo>
                <a:lnTo>
                  <a:pt x="2642902" y="661607"/>
                </a:lnTo>
                <a:lnTo>
                  <a:pt x="2647569" y="666274"/>
                </a:lnTo>
                <a:lnTo>
                  <a:pt x="2652236" y="670941"/>
                </a:lnTo>
                <a:lnTo>
                  <a:pt x="2652236" y="675608"/>
                </a:lnTo>
                <a:lnTo>
                  <a:pt x="2656904" y="680276"/>
                </a:lnTo>
                <a:lnTo>
                  <a:pt x="2671001" y="689705"/>
                </a:lnTo>
                <a:lnTo>
                  <a:pt x="2675668" y="689705"/>
                </a:lnTo>
                <a:lnTo>
                  <a:pt x="2680335" y="699135"/>
                </a:lnTo>
                <a:lnTo>
                  <a:pt x="2685003" y="708470"/>
                </a:lnTo>
                <a:lnTo>
                  <a:pt x="2689670" y="717899"/>
                </a:lnTo>
                <a:lnTo>
                  <a:pt x="2694337" y="722567"/>
                </a:lnTo>
                <a:lnTo>
                  <a:pt x="2699004" y="727234"/>
                </a:lnTo>
                <a:lnTo>
                  <a:pt x="2694337" y="741331"/>
                </a:lnTo>
                <a:lnTo>
                  <a:pt x="2689670" y="745998"/>
                </a:lnTo>
                <a:lnTo>
                  <a:pt x="2689670" y="741331"/>
                </a:lnTo>
                <a:lnTo>
                  <a:pt x="2680335" y="736663"/>
                </a:lnTo>
                <a:lnTo>
                  <a:pt x="2675668" y="741331"/>
                </a:lnTo>
                <a:lnTo>
                  <a:pt x="2671001" y="750761"/>
                </a:lnTo>
                <a:lnTo>
                  <a:pt x="2661761" y="745998"/>
                </a:lnTo>
                <a:close/>
                <a:moveTo>
                  <a:pt x="2075974" y="727234"/>
                </a:moveTo>
                <a:lnTo>
                  <a:pt x="2075974" y="722567"/>
                </a:lnTo>
                <a:lnTo>
                  <a:pt x="2075974" y="717899"/>
                </a:lnTo>
                <a:lnTo>
                  <a:pt x="2085308" y="717899"/>
                </a:lnTo>
                <a:lnTo>
                  <a:pt x="2089976" y="717899"/>
                </a:lnTo>
                <a:lnTo>
                  <a:pt x="2085308" y="727329"/>
                </a:lnTo>
                <a:lnTo>
                  <a:pt x="2080641" y="727329"/>
                </a:lnTo>
                <a:lnTo>
                  <a:pt x="2075974" y="727329"/>
                </a:lnTo>
                <a:close/>
                <a:moveTo>
                  <a:pt x="1883855" y="708470"/>
                </a:moveTo>
                <a:lnTo>
                  <a:pt x="1888522" y="703802"/>
                </a:lnTo>
                <a:lnTo>
                  <a:pt x="1888522" y="703802"/>
                </a:lnTo>
                <a:lnTo>
                  <a:pt x="1888522" y="703802"/>
                </a:lnTo>
                <a:lnTo>
                  <a:pt x="1888522" y="708470"/>
                </a:lnTo>
                <a:lnTo>
                  <a:pt x="1883855" y="713137"/>
                </a:lnTo>
                <a:lnTo>
                  <a:pt x="1879187" y="717804"/>
                </a:lnTo>
                <a:lnTo>
                  <a:pt x="1879187" y="713137"/>
                </a:lnTo>
                <a:lnTo>
                  <a:pt x="1883855" y="708470"/>
                </a:lnTo>
                <a:close/>
                <a:moveTo>
                  <a:pt x="1916621" y="699040"/>
                </a:moveTo>
                <a:lnTo>
                  <a:pt x="1925955" y="694373"/>
                </a:lnTo>
                <a:lnTo>
                  <a:pt x="1935289" y="689705"/>
                </a:lnTo>
                <a:lnTo>
                  <a:pt x="1949387" y="689705"/>
                </a:lnTo>
                <a:lnTo>
                  <a:pt x="1958721" y="694373"/>
                </a:lnTo>
                <a:lnTo>
                  <a:pt x="1954054" y="699040"/>
                </a:lnTo>
                <a:lnTo>
                  <a:pt x="1939957" y="699040"/>
                </a:lnTo>
                <a:lnTo>
                  <a:pt x="1921193" y="699040"/>
                </a:lnTo>
                <a:lnTo>
                  <a:pt x="1916621" y="699040"/>
                </a:lnTo>
                <a:close/>
                <a:moveTo>
                  <a:pt x="2005679" y="689705"/>
                </a:moveTo>
                <a:lnTo>
                  <a:pt x="2010347" y="685038"/>
                </a:lnTo>
                <a:lnTo>
                  <a:pt x="2024443" y="680371"/>
                </a:lnTo>
                <a:lnTo>
                  <a:pt x="2038541" y="675704"/>
                </a:lnTo>
                <a:lnTo>
                  <a:pt x="2047875" y="671036"/>
                </a:lnTo>
                <a:lnTo>
                  <a:pt x="2057210" y="666369"/>
                </a:lnTo>
                <a:lnTo>
                  <a:pt x="2057210" y="671036"/>
                </a:lnTo>
                <a:lnTo>
                  <a:pt x="2057210" y="675704"/>
                </a:lnTo>
                <a:lnTo>
                  <a:pt x="2047875" y="684943"/>
                </a:lnTo>
                <a:lnTo>
                  <a:pt x="2038541" y="684943"/>
                </a:lnTo>
                <a:lnTo>
                  <a:pt x="2019776" y="689610"/>
                </a:lnTo>
                <a:lnTo>
                  <a:pt x="2005679" y="689610"/>
                </a:lnTo>
                <a:lnTo>
                  <a:pt x="2005679" y="689705"/>
                </a:lnTo>
                <a:close/>
                <a:moveTo>
                  <a:pt x="2544604" y="675608"/>
                </a:moveTo>
                <a:lnTo>
                  <a:pt x="2530507" y="661511"/>
                </a:lnTo>
                <a:lnTo>
                  <a:pt x="2525840" y="652082"/>
                </a:lnTo>
                <a:lnTo>
                  <a:pt x="2525840" y="637985"/>
                </a:lnTo>
                <a:lnTo>
                  <a:pt x="2525840" y="628650"/>
                </a:lnTo>
                <a:lnTo>
                  <a:pt x="2535174" y="623983"/>
                </a:lnTo>
                <a:lnTo>
                  <a:pt x="2553938" y="619315"/>
                </a:lnTo>
                <a:lnTo>
                  <a:pt x="2539841" y="609886"/>
                </a:lnTo>
                <a:lnTo>
                  <a:pt x="2530507" y="600551"/>
                </a:lnTo>
                <a:lnTo>
                  <a:pt x="2516410" y="591122"/>
                </a:lnTo>
                <a:lnTo>
                  <a:pt x="2507075" y="581787"/>
                </a:lnTo>
                <a:lnTo>
                  <a:pt x="2497741" y="577120"/>
                </a:lnTo>
                <a:lnTo>
                  <a:pt x="2493074" y="563023"/>
                </a:lnTo>
                <a:lnTo>
                  <a:pt x="2493074" y="558356"/>
                </a:lnTo>
                <a:lnTo>
                  <a:pt x="2502408" y="553688"/>
                </a:lnTo>
                <a:lnTo>
                  <a:pt x="2507075" y="549021"/>
                </a:lnTo>
                <a:lnTo>
                  <a:pt x="2516410" y="544354"/>
                </a:lnTo>
                <a:lnTo>
                  <a:pt x="2525745" y="530257"/>
                </a:lnTo>
                <a:lnTo>
                  <a:pt x="2521077" y="520827"/>
                </a:lnTo>
                <a:lnTo>
                  <a:pt x="2521077" y="511397"/>
                </a:lnTo>
                <a:lnTo>
                  <a:pt x="2521077" y="511397"/>
                </a:lnTo>
                <a:lnTo>
                  <a:pt x="2525745" y="511397"/>
                </a:lnTo>
                <a:lnTo>
                  <a:pt x="2535079" y="520827"/>
                </a:lnTo>
                <a:lnTo>
                  <a:pt x="2549176" y="525494"/>
                </a:lnTo>
                <a:lnTo>
                  <a:pt x="2558510" y="530162"/>
                </a:lnTo>
                <a:lnTo>
                  <a:pt x="2572607" y="530162"/>
                </a:lnTo>
                <a:lnTo>
                  <a:pt x="2586704" y="530162"/>
                </a:lnTo>
                <a:lnTo>
                  <a:pt x="2596039" y="534829"/>
                </a:lnTo>
                <a:lnTo>
                  <a:pt x="2605373" y="539496"/>
                </a:lnTo>
                <a:lnTo>
                  <a:pt x="2614708" y="544163"/>
                </a:lnTo>
                <a:lnTo>
                  <a:pt x="2628805" y="558260"/>
                </a:lnTo>
                <a:lnTo>
                  <a:pt x="2633472" y="572357"/>
                </a:lnTo>
                <a:lnTo>
                  <a:pt x="2633472" y="581787"/>
                </a:lnTo>
                <a:lnTo>
                  <a:pt x="2642807" y="591122"/>
                </a:lnTo>
                <a:lnTo>
                  <a:pt x="2647474" y="600551"/>
                </a:lnTo>
                <a:lnTo>
                  <a:pt x="2652141" y="605219"/>
                </a:lnTo>
                <a:lnTo>
                  <a:pt x="2652141" y="609886"/>
                </a:lnTo>
                <a:lnTo>
                  <a:pt x="2656808" y="609886"/>
                </a:lnTo>
                <a:lnTo>
                  <a:pt x="2670905" y="609886"/>
                </a:lnTo>
                <a:lnTo>
                  <a:pt x="2675573" y="619315"/>
                </a:lnTo>
                <a:lnTo>
                  <a:pt x="2675573" y="628650"/>
                </a:lnTo>
                <a:lnTo>
                  <a:pt x="2670905" y="628650"/>
                </a:lnTo>
                <a:lnTo>
                  <a:pt x="2656808" y="623983"/>
                </a:lnTo>
                <a:lnTo>
                  <a:pt x="2638044" y="605219"/>
                </a:lnTo>
                <a:lnTo>
                  <a:pt x="2623947" y="591122"/>
                </a:lnTo>
                <a:lnTo>
                  <a:pt x="2619280" y="577025"/>
                </a:lnTo>
                <a:lnTo>
                  <a:pt x="2614613" y="567690"/>
                </a:lnTo>
                <a:lnTo>
                  <a:pt x="2614613" y="558356"/>
                </a:lnTo>
                <a:lnTo>
                  <a:pt x="2605278" y="544259"/>
                </a:lnTo>
                <a:lnTo>
                  <a:pt x="2595944" y="544259"/>
                </a:lnTo>
                <a:lnTo>
                  <a:pt x="2577179" y="544259"/>
                </a:lnTo>
                <a:lnTo>
                  <a:pt x="2558415" y="544259"/>
                </a:lnTo>
                <a:lnTo>
                  <a:pt x="2553748" y="548926"/>
                </a:lnTo>
                <a:lnTo>
                  <a:pt x="2549081" y="548926"/>
                </a:lnTo>
                <a:lnTo>
                  <a:pt x="2558415" y="553593"/>
                </a:lnTo>
                <a:lnTo>
                  <a:pt x="2558415" y="558260"/>
                </a:lnTo>
                <a:lnTo>
                  <a:pt x="2563082" y="562928"/>
                </a:lnTo>
                <a:lnTo>
                  <a:pt x="2563082" y="572262"/>
                </a:lnTo>
                <a:lnTo>
                  <a:pt x="2563082" y="567690"/>
                </a:lnTo>
                <a:lnTo>
                  <a:pt x="2567749" y="563023"/>
                </a:lnTo>
                <a:lnTo>
                  <a:pt x="2572417" y="567690"/>
                </a:lnTo>
                <a:lnTo>
                  <a:pt x="2567749" y="581787"/>
                </a:lnTo>
                <a:lnTo>
                  <a:pt x="2553653" y="586454"/>
                </a:lnTo>
                <a:lnTo>
                  <a:pt x="2548985" y="586454"/>
                </a:lnTo>
                <a:lnTo>
                  <a:pt x="2544318" y="581787"/>
                </a:lnTo>
                <a:lnTo>
                  <a:pt x="2544318" y="577120"/>
                </a:lnTo>
                <a:lnTo>
                  <a:pt x="2544318" y="567690"/>
                </a:lnTo>
                <a:lnTo>
                  <a:pt x="2539651" y="558356"/>
                </a:lnTo>
                <a:lnTo>
                  <a:pt x="2534984" y="553688"/>
                </a:lnTo>
                <a:lnTo>
                  <a:pt x="2530316" y="553688"/>
                </a:lnTo>
                <a:lnTo>
                  <a:pt x="2520982" y="553688"/>
                </a:lnTo>
                <a:lnTo>
                  <a:pt x="2511647" y="563118"/>
                </a:lnTo>
                <a:lnTo>
                  <a:pt x="2511647" y="563118"/>
                </a:lnTo>
                <a:lnTo>
                  <a:pt x="2516315" y="567785"/>
                </a:lnTo>
                <a:lnTo>
                  <a:pt x="2525649" y="572453"/>
                </a:lnTo>
                <a:lnTo>
                  <a:pt x="2549081" y="595884"/>
                </a:lnTo>
                <a:lnTo>
                  <a:pt x="2581847" y="623983"/>
                </a:lnTo>
                <a:lnTo>
                  <a:pt x="2572512" y="633413"/>
                </a:lnTo>
                <a:lnTo>
                  <a:pt x="2563178" y="642747"/>
                </a:lnTo>
                <a:lnTo>
                  <a:pt x="2553843" y="647414"/>
                </a:lnTo>
                <a:lnTo>
                  <a:pt x="2553843" y="652082"/>
                </a:lnTo>
                <a:lnTo>
                  <a:pt x="2558510" y="661511"/>
                </a:lnTo>
                <a:lnTo>
                  <a:pt x="2567845" y="684943"/>
                </a:lnTo>
                <a:lnTo>
                  <a:pt x="2567845" y="689610"/>
                </a:lnTo>
                <a:lnTo>
                  <a:pt x="2558510" y="689610"/>
                </a:lnTo>
                <a:lnTo>
                  <a:pt x="2544604" y="675608"/>
                </a:lnTo>
                <a:close/>
                <a:moveTo>
                  <a:pt x="1879092" y="684943"/>
                </a:moveTo>
                <a:lnTo>
                  <a:pt x="1874425" y="675608"/>
                </a:lnTo>
                <a:lnTo>
                  <a:pt x="1879092" y="675608"/>
                </a:lnTo>
                <a:lnTo>
                  <a:pt x="1883759" y="675608"/>
                </a:lnTo>
                <a:lnTo>
                  <a:pt x="1883759" y="680276"/>
                </a:lnTo>
                <a:lnTo>
                  <a:pt x="1883759" y="684943"/>
                </a:lnTo>
                <a:lnTo>
                  <a:pt x="1883759" y="689610"/>
                </a:lnTo>
                <a:lnTo>
                  <a:pt x="1879092" y="684943"/>
                </a:lnTo>
                <a:close/>
                <a:moveTo>
                  <a:pt x="1982248" y="661511"/>
                </a:moveTo>
                <a:lnTo>
                  <a:pt x="1986915" y="656844"/>
                </a:lnTo>
                <a:lnTo>
                  <a:pt x="1991582" y="652177"/>
                </a:lnTo>
                <a:lnTo>
                  <a:pt x="2010347" y="642747"/>
                </a:lnTo>
                <a:lnTo>
                  <a:pt x="2015014" y="647414"/>
                </a:lnTo>
                <a:lnTo>
                  <a:pt x="2015014" y="652082"/>
                </a:lnTo>
                <a:lnTo>
                  <a:pt x="2010347" y="656749"/>
                </a:lnTo>
                <a:lnTo>
                  <a:pt x="1996250" y="661416"/>
                </a:lnTo>
                <a:lnTo>
                  <a:pt x="1986915" y="661416"/>
                </a:lnTo>
                <a:lnTo>
                  <a:pt x="1982248" y="661416"/>
                </a:lnTo>
                <a:close/>
                <a:moveTo>
                  <a:pt x="1462088" y="647414"/>
                </a:moveTo>
                <a:lnTo>
                  <a:pt x="1462088" y="642747"/>
                </a:lnTo>
                <a:lnTo>
                  <a:pt x="1462088" y="628650"/>
                </a:lnTo>
                <a:lnTo>
                  <a:pt x="1457420" y="600456"/>
                </a:lnTo>
                <a:lnTo>
                  <a:pt x="1457420" y="572262"/>
                </a:lnTo>
                <a:lnTo>
                  <a:pt x="1457420" y="562928"/>
                </a:lnTo>
                <a:lnTo>
                  <a:pt x="1457420" y="558260"/>
                </a:lnTo>
                <a:lnTo>
                  <a:pt x="1452753" y="553593"/>
                </a:lnTo>
                <a:lnTo>
                  <a:pt x="1443418" y="558260"/>
                </a:lnTo>
                <a:lnTo>
                  <a:pt x="1434084" y="558260"/>
                </a:lnTo>
                <a:lnTo>
                  <a:pt x="1434084" y="553593"/>
                </a:lnTo>
                <a:lnTo>
                  <a:pt x="1438751" y="548926"/>
                </a:lnTo>
                <a:lnTo>
                  <a:pt x="1448086" y="548926"/>
                </a:lnTo>
                <a:lnTo>
                  <a:pt x="1452753" y="544259"/>
                </a:lnTo>
                <a:lnTo>
                  <a:pt x="1452753" y="544259"/>
                </a:lnTo>
                <a:lnTo>
                  <a:pt x="1457420" y="539591"/>
                </a:lnTo>
                <a:lnTo>
                  <a:pt x="1466755" y="539591"/>
                </a:lnTo>
                <a:lnTo>
                  <a:pt x="1476089" y="558356"/>
                </a:lnTo>
                <a:lnTo>
                  <a:pt x="1480757" y="572453"/>
                </a:lnTo>
                <a:lnTo>
                  <a:pt x="1476089" y="595884"/>
                </a:lnTo>
                <a:lnTo>
                  <a:pt x="1476089" y="623983"/>
                </a:lnTo>
                <a:lnTo>
                  <a:pt x="1476089" y="633413"/>
                </a:lnTo>
                <a:lnTo>
                  <a:pt x="1476089" y="642747"/>
                </a:lnTo>
                <a:lnTo>
                  <a:pt x="1471422" y="652177"/>
                </a:lnTo>
                <a:lnTo>
                  <a:pt x="1471422" y="656844"/>
                </a:lnTo>
                <a:lnTo>
                  <a:pt x="1466755" y="656844"/>
                </a:lnTo>
                <a:lnTo>
                  <a:pt x="1462088" y="647414"/>
                </a:lnTo>
                <a:close/>
                <a:moveTo>
                  <a:pt x="2033778" y="647414"/>
                </a:moveTo>
                <a:lnTo>
                  <a:pt x="2043113" y="642747"/>
                </a:lnTo>
                <a:lnTo>
                  <a:pt x="2047780" y="638080"/>
                </a:lnTo>
                <a:lnTo>
                  <a:pt x="2052447" y="638080"/>
                </a:lnTo>
                <a:lnTo>
                  <a:pt x="2061782" y="633413"/>
                </a:lnTo>
                <a:lnTo>
                  <a:pt x="2071116" y="638080"/>
                </a:lnTo>
                <a:lnTo>
                  <a:pt x="2075783" y="638080"/>
                </a:lnTo>
                <a:lnTo>
                  <a:pt x="2071116" y="642747"/>
                </a:lnTo>
                <a:lnTo>
                  <a:pt x="2061782" y="647414"/>
                </a:lnTo>
                <a:lnTo>
                  <a:pt x="2038350" y="647414"/>
                </a:lnTo>
                <a:lnTo>
                  <a:pt x="2029016" y="647414"/>
                </a:lnTo>
                <a:lnTo>
                  <a:pt x="2033778" y="647414"/>
                </a:lnTo>
                <a:close/>
                <a:moveTo>
                  <a:pt x="2614898" y="642747"/>
                </a:moveTo>
                <a:lnTo>
                  <a:pt x="2605469" y="628650"/>
                </a:lnTo>
                <a:lnTo>
                  <a:pt x="2605469" y="623983"/>
                </a:lnTo>
                <a:lnTo>
                  <a:pt x="2610136" y="623983"/>
                </a:lnTo>
                <a:lnTo>
                  <a:pt x="2619470" y="628650"/>
                </a:lnTo>
                <a:lnTo>
                  <a:pt x="2624138" y="633317"/>
                </a:lnTo>
                <a:lnTo>
                  <a:pt x="2628805" y="642652"/>
                </a:lnTo>
                <a:lnTo>
                  <a:pt x="2624138" y="647319"/>
                </a:lnTo>
                <a:lnTo>
                  <a:pt x="2614898" y="642747"/>
                </a:lnTo>
                <a:close/>
                <a:moveTo>
                  <a:pt x="2080641" y="633413"/>
                </a:moveTo>
                <a:lnTo>
                  <a:pt x="2066544" y="623983"/>
                </a:lnTo>
                <a:lnTo>
                  <a:pt x="2052447" y="609886"/>
                </a:lnTo>
                <a:lnTo>
                  <a:pt x="2038350" y="595789"/>
                </a:lnTo>
                <a:lnTo>
                  <a:pt x="2029016" y="591122"/>
                </a:lnTo>
                <a:lnTo>
                  <a:pt x="2019681" y="581787"/>
                </a:lnTo>
                <a:lnTo>
                  <a:pt x="2010347" y="567690"/>
                </a:lnTo>
                <a:lnTo>
                  <a:pt x="2005679" y="548926"/>
                </a:lnTo>
                <a:lnTo>
                  <a:pt x="2005679" y="534829"/>
                </a:lnTo>
                <a:lnTo>
                  <a:pt x="2015014" y="530162"/>
                </a:lnTo>
                <a:lnTo>
                  <a:pt x="2024348" y="539496"/>
                </a:lnTo>
                <a:lnTo>
                  <a:pt x="2033683" y="544163"/>
                </a:lnTo>
                <a:lnTo>
                  <a:pt x="2038350" y="544163"/>
                </a:lnTo>
                <a:lnTo>
                  <a:pt x="2047685" y="548831"/>
                </a:lnTo>
                <a:lnTo>
                  <a:pt x="2061782" y="558260"/>
                </a:lnTo>
                <a:lnTo>
                  <a:pt x="2071116" y="572357"/>
                </a:lnTo>
                <a:lnTo>
                  <a:pt x="2080451" y="581787"/>
                </a:lnTo>
                <a:lnTo>
                  <a:pt x="2085118" y="586454"/>
                </a:lnTo>
                <a:lnTo>
                  <a:pt x="2089785" y="586454"/>
                </a:lnTo>
                <a:lnTo>
                  <a:pt x="2099215" y="591122"/>
                </a:lnTo>
                <a:lnTo>
                  <a:pt x="2099215" y="591122"/>
                </a:lnTo>
                <a:lnTo>
                  <a:pt x="2103882" y="595789"/>
                </a:lnTo>
                <a:lnTo>
                  <a:pt x="2103882" y="600456"/>
                </a:lnTo>
                <a:lnTo>
                  <a:pt x="2103882" y="609790"/>
                </a:lnTo>
                <a:lnTo>
                  <a:pt x="2103882" y="619220"/>
                </a:lnTo>
                <a:lnTo>
                  <a:pt x="2094738" y="628650"/>
                </a:lnTo>
                <a:lnTo>
                  <a:pt x="2085404" y="633317"/>
                </a:lnTo>
                <a:lnTo>
                  <a:pt x="2080641" y="633317"/>
                </a:lnTo>
                <a:close/>
                <a:moveTo>
                  <a:pt x="1986915" y="623983"/>
                </a:moveTo>
                <a:lnTo>
                  <a:pt x="1991582" y="619315"/>
                </a:lnTo>
                <a:lnTo>
                  <a:pt x="1996250" y="619315"/>
                </a:lnTo>
                <a:lnTo>
                  <a:pt x="1991582" y="623983"/>
                </a:lnTo>
                <a:lnTo>
                  <a:pt x="1986915" y="623983"/>
                </a:lnTo>
                <a:close/>
                <a:moveTo>
                  <a:pt x="2591467" y="605219"/>
                </a:moveTo>
                <a:lnTo>
                  <a:pt x="2586799" y="595884"/>
                </a:lnTo>
                <a:lnTo>
                  <a:pt x="2596134" y="605219"/>
                </a:lnTo>
                <a:lnTo>
                  <a:pt x="2605469" y="614648"/>
                </a:lnTo>
                <a:lnTo>
                  <a:pt x="2600801" y="614648"/>
                </a:lnTo>
                <a:lnTo>
                  <a:pt x="2596134" y="614648"/>
                </a:lnTo>
                <a:lnTo>
                  <a:pt x="2591467" y="605219"/>
                </a:lnTo>
                <a:close/>
                <a:moveTo>
                  <a:pt x="2605469" y="600551"/>
                </a:moveTo>
                <a:lnTo>
                  <a:pt x="2596134" y="586454"/>
                </a:lnTo>
                <a:lnTo>
                  <a:pt x="2596134" y="581787"/>
                </a:lnTo>
                <a:lnTo>
                  <a:pt x="2605469" y="581787"/>
                </a:lnTo>
                <a:lnTo>
                  <a:pt x="2614803" y="586454"/>
                </a:lnTo>
                <a:lnTo>
                  <a:pt x="2619470" y="595884"/>
                </a:lnTo>
                <a:lnTo>
                  <a:pt x="2624138" y="605219"/>
                </a:lnTo>
                <a:lnTo>
                  <a:pt x="2619470" y="609886"/>
                </a:lnTo>
                <a:lnTo>
                  <a:pt x="2614803" y="605219"/>
                </a:lnTo>
                <a:lnTo>
                  <a:pt x="2605469" y="600551"/>
                </a:lnTo>
                <a:close/>
                <a:moveTo>
                  <a:pt x="1977581" y="581787"/>
                </a:moveTo>
                <a:lnTo>
                  <a:pt x="1982248" y="577120"/>
                </a:lnTo>
                <a:lnTo>
                  <a:pt x="1986915" y="577120"/>
                </a:lnTo>
                <a:lnTo>
                  <a:pt x="1982248" y="581787"/>
                </a:lnTo>
                <a:lnTo>
                  <a:pt x="1977581" y="581787"/>
                </a:lnTo>
                <a:close/>
                <a:moveTo>
                  <a:pt x="2066544" y="548926"/>
                </a:moveTo>
                <a:lnTo>
                  <a:pt x="2057210" y="534829"/>
                </a:lnTo>
                <a:lnTo>
                  <a:pt x="2047875" y="516065"/>
                </a:lnTo>
                <a:lnTo>
                  <a:pt x="2047875" y="497300"/>
                </a:lnTo>
                <a:lnTo>
                  <a:pt x="2047875" y="473869"/>
                </a:lnTo>
                <a:lnTo>
                  <a:pt x="2052542" y="445675"/>
                </a:lnTo>
                <a:lnTo>
                  <a:pt x="2052542" y="426911"/>
                </a:lnTo>
                <a:lnTo>
                  <a:pt x="2061877" y="412814"/>
                </a:lnTo>
                <a:lnTo>
                  <a:pt x="2066544" y="408146"/>
                </a:lnTo>
                <a:lnTo>
                  <a:pt x="2071211" y="412814"/>
                </a:lnTo>
                <a:lnTo>
                  <a:pt x="2071211" y="417481"/>
                </a:lnTo>
                <a:lnTo>
                  <a:pt x="2075879" y="431578"/>
                </a:lnTo>
                <a:lnTo>
                  <a:pt x="2075879" y="455009"/>
                </a:lnTo>
                <a:lnTo>
                  <a:pt x="2075879" y="487871"/>
                </a:lnTo>
                <a:lnTo>
                  <a:pt x="2075879" y="497300"/>
                </a:lnTo>
                <a:lnTo>
                  <a:pt x="2075879" y="506635"/>
                </a:lnTo>
                <a:lnTo>
                  <a:pt x="2080546" y="511302"/>
                </a:lnTo>
                <a:lnTo>
                  <a:pt x="2085213" y="520732"/>
                </a:lnTo>
                <a:lnTo>
                  <a:pt x="2099310" y="530162"/>
                </a:lnTo>
                <a:lnTo>
                  <a:pt x="2108645" y="525494"/>
                </a:lnTo>
                <a:lnTo>
                  <a:pt x="2117979" y="520827"/>
                </a:lnTo>
                <a:lnTo>
                  <a:pt x="2122646" y="525494"/>
                </a:lnTo>
                <a:lnTo>
                  <a:pt x="2122646" y="534829"/>
                </a:lnTo>
                <a:lnTo>
                  <a:pt x="2117979" y="548926"/>
                </a:lnTo>
                <a:lnTo>
                  <a:pt x="2103882" y="558356"/>
                </a:lnTo>
                <a:lnTo>
                  <a:pt x="2094548" y="563023"/>
                </a:lnTo>
                <a:lnTo>
                  <a:pt x="2080451" y="558356"/>
                </a:lnTo>
                <a:lnTo>
                  <a:pt x="2066544" y="548926"/>
                </a:lnTo>
                <a:close/>
                <a:moveTo>
                  <a:pt x="1640110" y="539496"/>
                </a:moveTo>
                <a:lnTo>
                  <a:pt x="1630775" y="530162"/>
                </a:lnTo>
                <a:lnTo>
                  <a:pt x="1621441" y="530162"/>
                </a:lnTo>
                <a:lnTo>
                  <a:pt x="1607344" y="530162"/>
                </a:lnTo>
                <a:lnTo>
                  <a:pt x="1560481" y="534829"/>
                </a:lnTo>
                <a:lnTo>
                  <a:pt x="1522952" y="534829"/>
                </a:lnTo>
                <a:lnTo>
                  <a:pt x="1508951" y="534829"/>
                </a:lnTo>
                <a:lnTo>
                  <a:pt x="1504283" y="530162"/>
                </a:lnTo>
                <a:lnTo>
                  <a:pt x="1499616" y="530162"/>
                </a:lnTo>
                <a:lnTo>
                  <a:pt x="1499616" y="525494"/>
                </a:lnTo>
                <a:lnTo>
                  <a:pt x="1508951" y="520827"/>
                </a:lnTo>
                <a:lnTo>
                  <a:pt x="1522952" y="520827"/>
                </a:lnTo>
                <a:lnTo>
                  <a:pt x="1537049" y="516160"/>
                </a:lnTo>
                <a:lnTo>
                  <a:pt x="1546384" y="511493"/>
                </a:lnTo>
                <a:lnTo>
                  <a:pt x="1551051" y="511493"/>
                </a:lnTo>
                <a:lnTo>
                  <a:pt x="1555718" y="516160"/>
                </a:lnTo>
                <a:lnTo>
                  <a:pt x="1565053" y="520827"/>
                </a:lnTo>
                <a:lnTo>
                  <a:pt x="1569720" y="520827"/>
                </a:lnTo>
                <a:lnTo>
                  <a:pt x="1569720" y="516160"/>
                </a:lnTo>
                <a:lnTo>
                  <a:pt x="1574387" y="511493"/>
                </a:lnTo>
                <a:lnTo>
                  <a:pt x="1579055" y="516160"/>
                </a:lnTo>
                <a:lnTo>
                  <a:pt x="1583722" y="520827"/>
                </a:lnTo>
                <a:lnTo>
                  <a:pt x="1588389" y="520827"/>
                </a:lnTo>
                <a:lnTo>
                  <a:pt x="1588389" y="511397"/>
                </a:lnTo>
                <a:lnTo>
                  <a:pt x="1588389" y="497300"/>
                </a:lnTo>
                <a:lnTo>
                  <a:pt x="1588389" y="483203"/>
                </a:lnTo>
                <a:lnTo>
                  <a:pt x="1593056" y="478536"/>
                </a:lnTo>
                <a:lnTo>
                  <a:pt x="1597724" y="473869"/>
                </a:lnTo>
                <a:lnTo>
                  <a:pt x="1607058" y="464534"/>
                </a:lnTo>
                <a:lnTo>
                  <a:pt x="1625822" y="455105"/>
                </a:lnTo>
                <a:lnTo>
                  <a:pt x="1635157" y="455105"/>
                </a:lnTo>
                <a:lnTo>
                  <a:pt x="1635157" y="459772"/>
                </a:lnTo>
                <a:lnTo>
                  <a:pt x="1639824" y="469106"/>
                </a:lnTo>
                <a:lnTo>
                  <a:pt x="1639824" y="483203"/>
                </a:lnTo>
                <a:lnTo>
                  <a:pt x="1649159" y="487871"/>
                </a:lnTo>
                <a:lnTo>
                  <a:pt x="1653826" y="483203"/>
                </a:lnTo>
                <a:lnTo>
                  <a:pt x="1658493" y="473774"/>
                </a:lnTo>
                <a:lnTo>
                  <a:pt x="1658493" y="464439"/>
                </a:lnTo>
                <a:lnTo>
                  <a:pt x="1663160" y="459772"/>
                </a:lnTo>
                <a:lnTo>
                  <a:pt x="1667828" y="473869"/>
                </a:lnTo>
                <a:lnTo>
                  <a:pt x="1663160" y="492633"/>
                </a:lnTo>
                <a:lnTo>
                  <a:pt x="1653826" y="506730"/>
                </a:lnTo>
                <a:lnTo>
                  <a:pt x="1639729" y="520827"/>
                </a:lnTo>
                <a:lnTo>
                  <a:pt x="1630394" y="520827"/>
                </a:lnTo>
                <a:lnTo>
                  <a:pt x="1635062" y="525494"/>
                </a:lnTo>
                <a:lnTo>
                  <a:pt x="1644396" y="530162"/>
                </a:lnTo>
                <a:lnTo>
                  <a:pt x="1649063" y="534829"/>
                </a:lnTo>
                <a:lnTo>
                  <a:pt x="1653731" y="539496"/>
                </a:lnTo>
                <a:lnTo>
                  <a:pt x="1663065" y="534829"/>
                </a:lnTo>
                <a:lnTo>
                  <a:pt x="1681829" y="530162"/>
                </a:lnTo>
                <a:lnTo>
                  <a:pt x="1686497" y="530162"/>
                </a:lnTo>
                <a:lnTo>
                  <a:pt x="1691164" y="534829"/>
                </a:lnTo>
                <a:lnTo>
                  <a:pt x="1686497" y="539496"/>
                </a:lnTo>
                <a:lnTo>
                  <a:pt x="1677162" y="544163"/>
                </a:lnTo>
                <a:lnTo>
                  <a:pt x="1663065" y="544163"/>
                </a:lnTo>
                <a:lnTo>
                  <a:pt x="1648968" y="544163"/>
                </a:lnTo>
                <a:lnTo>
                  <a:pt x="1640110" y="539496"/>
                </a:lnTo>
                <a:close/>
                <a:moveTo>
                  <a:pt x="1616678" y="492633"/>
                </a:moveTo>
                <a:lnTo>
                  <a:pt x="1616678" y="487966"/>
                </a:lnTo>
                <a:lnTo>
                  <a:pt x="1612011" y="487966"/>
                </a:lnTo>
                <a:lnTo>
                  <a:pt x="1607344" y="497396"/>
                </a:lnTo>
                <a:lnTo>
                  <a:pt x="1602677" y="506730"/>
                </a:lnTo>
                <a:lnTo>
                  <a:pt x="1598009" y="511397"/>
                </a:lnTo>
                <a:lnTo>
                  <a:pt x="1598009" y="516065"/>
                </a:lnTo>
                <a:lnTo>
                  <a:pt x="1602677" y="516065"/>
                </a:lnTo>
                <a:lnTo>
                  <a:pt x="1612011" y="511397"/>
                </a:lnTo>
                <a:lnTo>
                  <a:pt x="1616678" y="502063"/>
                </a:lnTo>
                <a:lnTo>
                  <a:pt x="1616678" y="492633"/>
                </a:lnTo>
                <a:close/>
                <a:moveTo>
                  <a:pt x="1251204" y="534829"/>
                </a:moveTo>
                <a:lnTo>
                  <a:pt x="1246537" y="530162"/>
                </a:lnTo>
                <a:lnTo>
                  <a:pt x="1251204" y="525494"/>
                </a:lnTo>
                <a:lnTo>
                  <a:pt x="1255871" y="525494"/>
                </a:lnTo>
                <a:lnTo>
                  <a:pt x="1265206" y="530162"/>
                </a:lnTo>
                <a:lnTo>
                  <a:pt x="1269873" y="539496"/>
                </a:lnTo>
                <a:lnTo>
                  <a:pt x="1265206" y="539496"/>
                </a:lnTo>
                <a:lnTo>
                  <a:pt x="1255871" y="539496"/>
                </a:lnTo>
                <a:lnTo>
                  <a:pt x="1251204" y="534829"/>
                </a:lnTo>
                <a:close/>
                <a:moveTo>
                  <a:pt x="1396460" y="525494"/>
                </a:moveTo>
                <a:lnTo>
                  <a:pt x="1391793" y="511397"/>
                </a:lnTo>
                <a:lnTo>
                  <a:pt x="1387126" y="506730"/>
                </a:lnTo>
                <a:lnTo>
                  <a:pt x="1387126" y="497396"/>
                </a:lnTo>
                <a:lnTo>
                  <a:pt x="1387126" y="492728"/>
                </a:lnTo>
                <a:lnTo>
                  <a:pt x="1382459" y="483299"/>
                </a:lnTo>
                <a:lnTo>
                  <a:pt x="1377791" y="464534"/>
                </a:lnTo>
                <a:lnTo>
                  <a:pt x="1377791" y="455105"/>
                </a:lnTo>
                <a:lnTo>
                  <a:pt x="1377791" y="450437"/>
                </a:lnTo>
                <a:lnTo>
                  <a:pt x="1382459" y="450437"/>
                </a:lnTo>
                <a:lnTo>
                  <a:pt x="1387126" y="464534"/>
                </a:lnTo>
                <a:lnTo>
                  <a:pt x="1391793" y="478631"/>
                </a:lnTo>
                <a:lnTo>
                  <a:pt x="1396460" y="492728"/>
                </a:lnTo>
                <a:lnTo>
                  <a:pt x="1401128" y="497396"/>
                </a:lnTo>
                <a:lnTo>
                  <a:pt x="1401128" y="502063"/>
                </a:lnTo>
                <a:lnTo>
                  <a:pt x="1405795" y="506730"/>
                </a:lnTo>
                <a:lnTo>
                  <a:pt x="1405795" y="516160"/>
                </a:lnTo>
                <a:lnTo>
                  <a:pt x="1410462" y="520827"/>
                </a:lnTo>
                <a:lnTo>
                  <a:pt x="1415129" y="534924"/>
                </a:lnTo>
                <a:lnTo>
                  <a:pt x="1405795" y="539591"/>
                </a:lnTo>
                <a:lnTo>
                  <a:pt x="1401128" y="534924"/>
                </a:lnTo>
                <a:lnTo>
                  <a:pt x="1396460" y="525494"/>
                </a:lnTo>
                <a:close/>
                <a:moveTo>
                  <a:pt x="1658874" y="516065"/>
                </a:moveTo>
                <a:lnTo>
                  <a:pt x="1668209" y="511397"/>
                </a:lnTo>
                <a:lnTo>
                  <a:pt x="1672876" y="511397"/>
                </a:lnTo>
                <a:lnTo>
                  <a:pt x="1672876" y="516065"/>
                </a:lnTo>
                <a:lnTo>
                  <a:pt x="1668209" y="520732"/>
                </a:lnTo>
                <a:lnTo>
                  <a:pt x="1663541" y="520732"/>
                </a:lnTo>
                <a:lnTo>
                  <a:pt x="1658874" y="520732"/>
                </a:lnTo>
                <a:lnTo>
                  <a:pt x="1658874" y="516065"/>
                </a:lnTo>
                <a:close/>
                <a:moveTo>
                  <a:pt x="2535174" y="506730"/>
                </a:moveTo>
                <a:lnTo>
                  <a:pt x="2516410" y="497396"/>
                </a:lnTo>
                <a:lnTo>
                  <a:pt x="2488311" y="487966"/>
                </a:lnTo>
                <a:lnTo>
                  <a:pt x="2469547" y="478631"/>
                </a:lnTo>
                <a:lnTo>
                  <a:pt x="2460212" y="469297"/>
                </a:lnTo>
                <a:lnTo>
                  <a:pt x="2446115" y="464630"/>
                </a:lnTo>
                <a:lnTo>
                  <a:pt x="2446115" y="459962"/>
                </a:lnTo>
                <a:lnTo>
                  <a:pt x="2441448" y="459962"/>
                </a:lnTo>
                <a:lnTo>
                  <a:pt x="2436781" y="455295"/>
                </a:lnTo>
                <a:lnTo>
                  <a:pt x="2427446" y="450628"/>
                </a:lnTo>
                <a:lnTo>
                  <a:pt x="2418112" y="441198"/>
                </a:lnTo>
                <a:lnTo>
                  <a:pt x="2394680" y="422434"/>
                </a:lnTo>
                <a:lnTo>
                  <a:pt x="2380583" y="413099"/>
                </a:lnTo>
                <a:lnTo>
                  <a:pt x="2347817" y="389668"/>
                </a:lnTo>
                <a:lnTo>
                  <a:pt x="2324386" y="370904"/>
                </a:lnTo>
                <a:lnTo>
                  <a:pt x="2315051" y="361569"/>
                </a:lnTo>
                <a:lnTo>
                  <a:pt x="2300954" y="356902"/>
                </a:lnTo>
                <a:lnTo>
                  <a:pt x="2286857" y="352235"/>
                </a:lnTo>
                <a:lnTo>
                  <a:pt x="2258759" y="347567"/>
                </a:lnTo>
                <a:lnTo>
                  <a:pt x="2225993" y="333470"/>
                </a:lnTo>
                <a:lnTo>
                  <a:pt x="2202561" y="328803"/>
                </a:lnTo>
                <a:lnTo>
                  <a:pt x="2174462" y="319373"/>
                </a:lnTo>
                <a:lnTo>
                  <a:pt x="2104168" y="310039"/>
                </a:lnTo>
                <a:lnTo>
                  <a:pt x="2076069" y="300609"/>
                </a:lnTo>
                <a:lnTo>
                  <a:pt x="2057305" y="295942"/>
                </a:lnTo>
                <a:lnTo>
                  <a:pt x="2038541" y="291275"/>
                </a:lnTo>
                <a:lnTo>
                  <a:pt x="2029206" y="286607"/>
                </a:lnTo>
                <a:lnTo>
                  <a:pt x="2029206" y="286607"/>
                </a:lnTo>
                <a:lnTo>
                  <a:pt x="2038541" y="281940"/>
                </a:lnTo>
                <a:lnTo>
                  <a:pt x="2052638" y="281940"/>
                </a:lnTo>
                <a:lnTo>
                  <a:pt x="2071402" y="281940"/>
                </a:lnTo>
                <a:lnTo>
                  <a:pt x="2118265" y="281940"/>
                </a:lnTo>
                <a:lnTo>
                  <a:pt x="2141696" y="286607"/>
                </a:lnTo>
                <a:lnTo>
                  <a:pt x="2160461" y="291275"/>
                </a:lnTo>
                <a:lnTo>
                  <a:pt x="2169795" y="291275"/>
                </a:lnTo>
                <a:lnTo>
                  <a:pt x="2179130" y="295942"/>
                </a:lnTo>
                <a:lnTo>
                  <a:pt x="2207228" y="305276"/>
                </a:lnTo>
                <a:lnTo>
                  <a:pt x="2235327" y="309944"/>
                </a:lnTo>
                <a:lnTo>
                  <a:pt x="2244662" y="314611"/>
                </a:lnTo>
                <a:lnTo>
                  <a:pt x="2253996" y="319278"/>
                </a:lnTo>
                <a:lnTo>
                  <a:pt x="2277428" y="328708"/>
                </a:lnTo>
                <a:lnTo>
                  <a:pt x="2282095" y="319278"/>
                </a:lnTo>
                <a:lnTo>
                  <a:pt x="2286762" y="309944"/>
                </a:lnTo>
                <a:lnTo>
                  <a:pt x="2300859" y="309944"/>
                </a:lnTo>
                <a:lnTo>
                  <a:pt x="2314956" y="314611"/>
                </a:lnTo>
                <a:lnTo>
                  <a:pt x="2329053" y="319278"/>
                </a:lnTo>
                <a:lnTo>
                  <a:pt x="2333720" y="328708"/>
                </a:lnTo>
                <a:lnTo>
                  <a:pt x="2343055" y="328708"/>
                </a:lnTo>
                <a:lnTo>
                  <a:pt x="2347722" y="333375"/>
                </a:lnTo>
                <a:lnTo>
                  <a:pt x="2352389" y="342805"/>
                </a:lnTo>
                <a:lnTo>
                  <a:pt x="2357057" y="352139"/>
                </a:lnTo>
                <a:lnTo>
                  <a:pt x="2366391" y="352139"/>
                </a:lnTo>
                <a:lnTo>
                  <a:pt x="2375726" y="347472"/>
                </a:lnTo>
                <a:lnTo>
                  <a:pt x="2389823" y="338138"/>
                </a:lnTo>
                <a:lnTo>
                  <a:pt x="2399157" y="324041"/>
                </a:lnTo>
                <a:lnTo>
                  <a:pt x="2408492" y="319373"/>
                </a:lnTo>
                <a:lnTo>
                  <a:pt x="2413159" y="319373"/>
                </a:lnTo>
                <a:lnTo>
                  <a:pt x="2413159" y="314325"/>
                </a:lnTo>
                <a:lnTo>
                  <a:pt x="2413159" y="309658"/>
                </a:lnTo>
                <a:lnTo>
                  <a:pt x="2417826" y="309658"/>
                </a:lnTo>
                <a:lnTo>
                  <a:pt x="2422493" y="304991"/>
                </a:lnTo>
                <a:lnTo>
                  <a:pt x="2427161" y="295656"/>
                </a:lnTo>
                <a:lnTo>
                  <a:pt x="2427161" y="286226"/>
                </a:lnTo>
                <a:lnTo>
                  <a:pt x="2427161" y="276892"/>
                </a:lnTo>
                <a:lnTo>
                  <a:pt x="2422493" y="281559"/>
                </a:lnTo>
                <a:lnTo>
                  <a:pt x="2422493" y="286226"/>
                </a:lnTo>
                <a:lnTo>
                  <a:pt x="2413159" y="286226"/>
                </a:lnTo>
                <a:lnTo>
                  <a:pt x="2399062" y="290894"/>
                </a:lnTo>
                <a:lnTo>
                  <a:pt x="2380298" y="295561"/>
                </a:lnTo>
                <a:lnTo>
                  <a:pt x="2366201" y="300228"/>
                </a:lnTo>
                <a:lnTo>
                  <a:pt x="2356866" y="304895"/>
                </a:lnTo>
                <a:lnTo>
                  <a:pt x="2356866" y="300228"/>
                </a:lnTo>
                <a:lnTo>
                  <a:pt x="2356866" y="290798"/>
                </a:lnTo>
                <a:lnTo>
                  <a:pt x="2361533" y="276701"/>
                </a:lnTo>
                <a:lnTo>
                  <a:pt x="2370868" y="267272"/>
                </a:lnTo>
                <a:lnTo>
                  <a:pt x="2375535" y="262604"/>
                </a:lnTo>
                <a:lnTo>
                  <a:pt x="2380202" y="257937"/>
                </a:lnTo>
                <a:lnTo>
                  <a:pt x="2375535" y="253270"/>
                </a:lnTo>
                <a:lnTo>
                  <a:pt x="2366201" y="253270"/>
                </a:lnTo>
                <a:lnTo>
                  <a:pt x="2333435" y="253270"/>
                </a:lnTo>
                <a:lnTo>
                  <a:pt x="2295906" y="253270"/>
                </a:lnTo>
                <a:lnTo>
                  <a:pt x="2286572" y="257937"/>
                </a:lnTo>
                <a:lnTo>
                  <a:pt x="2281904" y="257937"/>
                </a:lnTo>
                <a:lnTo>
                  <a:pt x="2272570" y="257937"/>
                </a:lnTo>
                <a:lnTo>
                  <a:pt x="2272570" y="253365"/>
                </a:lnTo>
                <a:lnTo>
                  <a:pt x="2272570" y="248698"/>
                </a:lnTo>
                <a:lnTo>
                  <a:pt x="2263235" y="248698"/>
                </a:lnTo>
                <a:lnTo>
                  <a:pt x="2244471" y="248698"/>
                </a:lnTo>
                <a:lnTo>
                  <a:pt x="2230374" y="239363"/>
                </a:lnTo>
                <a:lnTo>
                  <a:pt x="2211610" y="225266"/>
                </a:lnTo>
                <a:lnTo>
                  <a:pt x="2202275" y="220599"/>
                </a:lnTo>
                <a:lnTo>
                  <a:pt x="2188178" y="220599"/>
                </a:lnTo>
                <a:lnTo>
                  <a:pt x="2164747" y="220599"/>
                </a:lnTo>
                <a:lnTo>
                  <a:pt x="2145983" y="220599"/>
                </a:lnTo>
                <a:lnTo>
                  <a:pt x="2122551" y="225266"/>
                </a:lnTo>
                <a:lnTo>
                  <a:pt x="2094452" y="225266"/>
                </a:lnTo>
                <a:lnTo>
                  <a:pt x="2066354" y="229934"/>
                </a:lnTo>
                <a:lnTo>
                  <a:pt x="2052257" y="229934"/>
                </a:lnTo>
                <a:lnTo>
                  <a:pt x="2042922" y="229934"/>
                </a:lnTo>
                <a:lnTo>
                  <a:pt x="2038255" y="234601"/>
                </a:lnTo>
                <a:lnTo>
                  <a:pt x="2042922" y="239268"/>
                </a:lnTo>
                <a:lnTo>
                  <a:pt x="2057019" y="239268"/>
                </a:lnTo>
                <a:lnTo>
                  <a:pt x="2071116" y="243935"/>
                </a:lnTo>
                <a:lnTo>
                  <a:pt x="2085213" y="243935"/>
                </a:lnTo>
                <a:lnTo>
                  <a:pt x="2089880" y="248603"/>
                </a:lnTo>
                <a:lnTo>
                  <a:pt x="2085213" y="253270"/>
                </a:lnTo>
                <a:lnTo>
                  <a:pt x="2071116" y="253270"/>
                </a:lnTo>
                <a:lnTo>
                  <a:pt x="2052352" y="248603"/>
                </a:lnTo>
                <a:lnTo>
                  <a:pt x="2028920" y="243935"/>
                </a:lnTo>
                <a:lnTo>
                  <a:pt x="2005489" y="239268"/>
                </a:lnTo>
                <a:lnTo>
                  <a:pt x="1991392" y="234601"/>
                </a:lnTo>
                <a:lnTo>
                  <a:pt x="1986725" y="229934"/>
                </a:lnTo>
                <a:lnTo>
                  <a:pt x="1982057" y="229934"/>
                </a:lnTo>
                <a:lnTo>
                  <a:pt x="1986725" y="225266"/>
                </a:lnTo>
                <a:lnTo>
                  <a:pt x="1991392" y="220599"/>
                </a:lnTo>
                <a:lnTo>
                  <a:pt x="2005489" y="215932"/>
                </a:lnTo>
                <a:lnTo>
                  <a:pt x="2028920" y="211265"/>
                </a:lnTo>
                <a:lnTo>
                  <a:pt x="2038255" y="206597"/>
                </a:lnTo>
                <a:lnTo>
                  <a:pt x="2057019" y="201930"/>
                </a:lnTo>
                <a:lnTo>
                  <a:pt x="2089785" y="197263"/>
                </a:lnTo>
                <a:lnTo>
                  <a:pt x="2108549" y="197263"/>
                </a:lnTo>
                <a:lnTo>
                  <a:pt x="2117884" y="192596"/>
                </a:lnTo>
                <a:lnTo>
                  <a:pt x="2122551" y="192596"/>
                </a:lnTo>
                <a:lnTo>
                  <a:pt x="2122551" y="187643"/>
                </a:lnTo>
                <a:lnTo>
                  <a:pt x="2117884" y="178308"/>
                </a:lnTo>
                <a:lnTo>
                  <a:pt x="2108549" y="173641"/>
                </a:lnTo>
                <a:lnTo>
                  <a:pt x="2099215" y="168974"/>
                </a:lnTo>
                <a:lnTo>
                  <a:pt x="2099215" y="164306"/>
                </a:lnTo>
                <a:lnTo>
                  <a:pt x="2099215" y="159639"/>
                </a:lnTo>
                <a:lnTo>
                  <a:pt x="2089785" y="159639"/>
                </a:lnTo>
                <a:lnTo>
                  <a:pt x="2080451" y="159639"/>
                </a:lnTo>
                <a:lnTo>
                  <a:pt x="2071116" y="154972"/>
                </a:lnTo>
                <a:lnTo>
                  <a:pt x="2038350" y="140875"/>
                </a:lnTo>
                <a:lnTo>
                  <a:pt x="2010251" y="126778"/>
                </a:lnTo>
                <a:lnTo>
                  <a:pt x="1996154" y="117443"/>
                </a:lnTo>
                <a:lnTo>
                  <a:pt x="1991487" y="112776"/>
                </a:lnTo>
                <a:lnTo>
                  <a:pt x="1986820" y="108109"/>
                </a:lnTo>
                <a:lnTo>
                  <a:pt x="1977485" y="108109"/>
                </a:lnTo>
                <a:lnTo>
                  <a:pt x="1963388" y="108109"/>
                </a:lnTo>
                <a:lnTo>
                  <a:pt x="1949291" y="103442"/>
                </a:lnTo>
                <a:lnTo>
                  <a:pt x="1939957" y="98774"/>
                </a:lnTo>
                <a:lnTo>
                  <a:pt x="1930622" y="98774"/>
                </a:lnTo>
                <a:lnTo>
                  <a:pt x="1935289" y="103442"/>
                </a:lnTo>
                <a:lnTo>
                  <a:pt x="1939957" y="103442"/>
                </a:lnTo>
                <a:lnTo>
                  <a:pt x="1944624" y="108109"/>
                </a:lnTo>
                <a:lnTo>
                  <a:pt x="1949291" y="108109"/>
                </a:lnTo>
                <a:lnTo>
                  <a:pt x="1953959" y="112776"/>
                </a:lnTo>
                <a:lnTo>
                  <a:pt x="1958626" y="112776"/>
                </a:lnTo>
                <a:lnTo>
                  <a:pt x="1958626" y="117443"/>
                </a:lnTo>
                <a:lnTo>
                  <a:pt x="1949291" y="117443"/>
                </a:lnTo>
                <a:lnTo>
                  <a:pt x="1944624" y="122111"/>
                </a:lnTo>
                <a:lnTo>
                  <a:pt x="1935289" y="126778"/>
                </a:lnTo>
                <a:lnTo>
                  <a:pt x="1930622" y="131445"/>
                </a:lnTo>
                <a:lnTo>
                  <a:pt x="1925955" y="126778"/>
                </a:lnTo>
                <a:lnTo>
                  <a:pt x="1921288" y="122111"/>
                </a:lnTo>
                <a:lnTo>
                  <a:pt x="1907191" y="112681"/>
                </a:lnTo>
                <a:lnTo>
                  <a:pt x="1888427" y="112681"/>
                </a:lnTo>
                <a:lnTo>
                  <a:pt x="1864995" y="108014"/>
                </a:lnTo>
                <a:lnTo>
                  <a:pt x="1855661" y="108014"/>
                </a:lnTo>
                <a:lnTo>
                  <a:pt x="1846326" y="108014"/>
                </a:lnTo>
                <a:lnTo>
                  <a:pt x="1846326" y="98584"/>
                </a:lnTo>
                <a:lnTo>
                  <a:pt x="1841659" y="89154"/>
                </a:lnTo>
                <a:lnTo>
                  <a:pt x="1832324" y="84487"/>
                </a:lnTo>
                <a:lnTo>
                  <a:pt x="1818227" y="84487"/>
                </a:lnTo>
                <a:lnTo>
                  <a:pt x="1808893" y="93917"/>
                </a:lnTo>
                <a:lnTo>
                  <a:pt x="1794891" y="103251"/>
                </a:lnTo>
                <a:lnTo>
                  <a:pt x="1780794" y="107918"/>
                </a:lnTo>
                <a:lnTo>
                  <a:pt x="1771460" y="107918"/>
                </a:lnTo>
                <a:lnTo>
                  <a:pt x="1762125" y="112586"/>
                </a:lnTo>
                <a:lnTo>
                  <a:pt x="1748028" y="117253"/>
                </a:lnTo>
                <a:lnTo>
                  <a:pt x="1729264" y="126587"/>
                </a:lnTo>
                <a:lnTo>
                  <a:pt x="1691735" y="140684"/>
                </a:lnTo>
                <a:lnTo>
                  <a:pt x="1668304" y="140684"/>
                </a:lnTo>
                <a:lnTo>
                  <a:pt x="1663637" y="136017"/>
                </a:lnTo>
                <a:lnTo>
                  <a:pt x="1658969" y="131350"/>
                </a:lnTo>
                <a:lnTo>
                  <a:pt x="1658969" y="126683"/>
                </a:lnTo>
                <a:lnTo>
                  <a:pt x="1649635" y="136112"/>
                </a:lnTo>
                <a:lnTo>
                  <a:pt x="1640300" y="140780"/>
                </a:lnTo>
                <a:lnTo>
                  <a:pt x="1626203" y="150114"/>
                </a:lnTo>
                <a:lnTo>
                  <a:pt x="1612106" y="154781"/>
                </a:lnTo>
                <a:lnTo>
                  <a:pt x="1602772" y="154781"/>
                </a:lnTo>
                <a:lnTo>
                  <a:pt x="1593437" y="154781"/>
                </a:lnTo>
                <a:lnTo>
                  <a:pt x="1588770" y="159449"/>
                </a:lnTo>
                <a:lnTo>
                  <a:pt x="1588770" y="159449"/>
                </a:lnTo>
                <a:lnTo>
                  <a:pt x="1584103" y="150114"/>
                </a:lnTo>
                <a:lnTo>
                  <a:pt x="1584103" y="145447"/>
                </a:lnTo>
                <a:lnTo>
                  <a:pt x="1584103" y="145447"/>
                </a:lnTo>
                <a:lnTo>
                  <a:pt x="1584103" y="145447"/>
                </a:lnTo>
                <a:lnTo>
                  <a:pt x="1579436" y="154877"/>
                </a:lnTo>
                <a:lnTo>
                  <a:pt x="1560671" y="178308"/>
                </a:lnTo>
                <a:lnTo>
                  <a:pt x="1551242" y="182975"/>
                </a:lnTo>
                <a:lnTo>
                  <a:pt x="1546574" y="187643"/>
                </a:lnTo>
                <a:lnTo>
                  <a:pt x="1541907" y="182975"/>
                </a:lnTo>
                <a:lnTo>
                  <a:pt x="1537240" y="182975"/>
                </a:lnTo>
                <a:lnTo>
                  <a:pt x="1546574" y="168878"/>
                </a:lnTo>
                <a:lnTo>
                  <a:pt x="1551242" y="159449"/>
                </a:lnTo>
                <a:lnTo>
                  <a:pt x="1560671" y="150114"/>
                </a:lnTo>
                <a:lnTo>
                  <a:pt x="1560671" y="154781"/>
                </a:lnTo>
                <a:lnTo>
                  <a:pt x="1560671" y="159449"/>
                </a:lnTo>
                <a:lnTo>
                  <a:pt x="1565339" y="164116"/>
                </a:lnTo>
                <a:lnTo>
                  <a:pt x="1565339" y="164116"/>
                </a:lnTo>
                <a:lnTo>
                  <a:pt x="1570006" y="150019"/>
                </a:lnTo>
                <a:lnTo>
                  <a:pt x="1565339" y="140684"/>
                </a:lnTo>
                <a:lnTo>
                  <a:pt x="1556004" y="136017"/>
                </a:lnTo>
                <a:lnTo>
                  <a:pt x="1541907" y="140684"/>
                </a:lnTo>
                <a:lnTo>
                  <a:pt x="1518476" y="145352"/>
                </a:lnTo>
                <a:lnTo>
                  <a:pt x="1499711" y="145352"/>
                </a:lnTo>
                <a:lnTo>
                  <a:pt x="1485614" y="140684"/>
                </a:lnTo>
                <a:lnTo>
                  <a:pt x="1471517" y="136017"/>
                </a:lnTo>
                <a:lnTo>
                  <a:pt x="1452753" y="131350"/>
                </a:lnTo>
                <a:lnTo>
                  <a:pt x="1419987" y="117253"/>
                </a:lnTo>
                <a:lnTo>
                  <a:pt x="1396556" y="103156"/>
                </a:lnTo>
                <a:lnTo>
                  <a:pt x="1387221" y="93821"/>
                </a:lnTo>
                <a:lnTo>
                  <a:pt x="1382554" y="89154"/>
                </a:lnTo>
                <a:lnTo>
                  <a:pt x="1377887" y="84487"/>
                </a:lnTo>
                <a:lnTo>
                  <a:pt x="1373219" y="84487"/>
                </a:lnTo>
                <a:lnTo>
                  <a:pt x="1363885" y="84487"/>
                </a:lnTo>
                <a:lnTo>
                  <a:pt x="1359218" y="79820"/>
                </a:lnTo>
                <a:lnTo>
                  <a:pt x="1349883" y="75152"/>
                </a:lnTo>
                <a:lnTo>
                  <a:pt x="1335786" y="75152"/>
                </a:lnTo>
                <a:lnTo>
                  <a:pt x="1326452" y="70485"/>
                </a:lnTo>
                <a:lnTo>
                  <a:pt x="1321784" y="70485"/>
                </a:lnTo>
                <a:lnTo>
                  <a:pt x="1321784" y="65723"/>
                </a:lnTo>
                <a:lnTo>
                  <a:pt x="1312450" y="65723"/>
                </a:lnTo>
                <a:lnTo>
                  <a:pt x="1298353" y="61055"/>
                </a:lnTo>
                <a:lnTo>
                  <a:pt x="1279589" y="61055"/>
                </a:lnTo>
                <a:lnTo>
                  <a:pt x="1251490" y="65723"/>
                </a:lnTo>
                <a:lnTo>
                  <a:pt x="1228058" y="75152"/>
                </a:lnTo>
                <a:lnTo>
                  <a:pt x="1204627" y="84487"/>
                </a:lnTo>
                <a:lnTo>
                  <a:pt x="1185863" y="103251"/>
                </a:lnTo>
                <a:lnTo>
                  <a:pt x="1176528" y="117348"/>
                </a:lnTo>
                <a:lnTo>
                  <a:pt x="1171575" y="126683"/>
                </a:lnTo>
                <a:lnTo>
                  <a:pt x="1166908" y="136112"/>
                </a:lnTo>
                <a:lnTo>
                  <a:pt x="1162241" y="150209"/>
                </a:lnTo>
                <a:lnTo>
                  <a:pt x="1157573" y="159544"/>
                </a:lnTo>
                <a:lnTo>
                  <a:pt x="1162241" y="168974"/>
                </a:lnTo>
                <a:lnTo>
                  <a:pt x="1166908" y="178403"/>
                </a:lnTo>
                <a:lnTo>
                  <a:pt x="1162241" y="183071"/>
                </a:lnTo>
                <a:lnTo>
                  <a:pt x="1162241" y="183071"/>
                </a:lnTo>
                <a:lnTo>
                  <a:pt x="1157573" y="183071"/>
                </a:lnTo>
                <a:lnTo>
                  <a:pt x="1157573" y="187738"/>
                </a:lnTo>
                <a:lnTo>
                  <a:pt x="1157573" y="192405"/>
                </a:lnTo>
                <a:lnTo>
                  <a:pt x="1162241" y="192405"/>
                </a:lnTo>
                <a:lnTo>
                  <a:pt x="1166908" y="197072"/>
                </a:lnTo>
                <a:lnTo>
                  <a:pt x="1171575" y="206502"/>
                </a:lnTo>
                <a:lnTo>
                  <a:pt x="1171575" y="215837"/>
                </a:lnTo>
                <a:lnTo>
                  <a:pt x="1176242" y="239268"/>
                </a:lnTo>
                <a:lnTo>
                  <a:pt x="1176242" y="258032"/>
                </a:lnTo>
                <a:lnTo>
                  <a:pt x="1176242" y="262700"/>
                </a:lnTo>
                <a:lnTo>
                  <a:pt x="1171575" y="262700"/>
                </a:lnTo>
                <a:lnTo>
                  <a:pt x="1171575" y="262700"/>
                </a:lnTo>
                <a:lnTo>
                  <a:pt x="1171575" y="272034"/>
                </a:lnTo>
                <a:lnTo>
                  <a:pt x="1176242" y="281464"/>
                </a:lnTo>
                <a:lnTo>
                  <a:pt x="1176242" y="295561"/>
                </a:lnTo>
                <a:lnTo>
                  <a:pt x="1180910" y="309658"/>
                </a:lnTo>
                <a:lnTo>
                  <a:pt x="1190244" y="318992"/>
                </a:lnTo>
                <a:lnTo>
                  <a:pt x="1204341" y="333089"/>
                </a:lnTo>
                <a:lnTo>
                  <a:pt x="1213676" y="351854"/>
                </a:lnTo>
                <a:lnTo>
                  <a:pt x="1218343" y="370618"/>
                </a:lnTo>
                <a:lnTo>
                  <a:pt x="1213676" y="375285"/>
                </a:lnTo>
                <a:lnTo>
                  <a:pt x="1194911" y="370618"/>
                </a:lnTo>
                <a:lnTo>
                  <a:pt x="1166813" y="351854"/>
                </a:lnTo>
                <a:lnTo>
                  <a:pt x="1143381" y="333089"/>
                </a:lnTo>
                <a:lnTo>
                  <a:pt x="1138714" y="323660"/>
                </a:lnTo>
                <a:lnTo>
                  <a:pt x="1138714" y="314325"/>
                </a:lnTo>
                <a:lnTo>
                  <a:pt x="1134047" y="304895"/>
                </a:lnTo>
                <a:lnTo>
                  <a:pt x="1129379" y="300228"/>
                </a:lnTo>
                <a:lnTo>
                  <a:pt x="1110615" y="248603"/>
                </a:lnTo>
                <a:lnTo>
                  <a:pt x="1101281" y="215741"/>
                </a:lnTo>
                <a:lnTo>
                  <a:pt x="1101281" y="182880"/>
                </a:lnTo>
                <a:lnTo>
                  <a:pt x="1101281" y="159449"/>
                </a:lnTo>
                <a:lnTo>
                  <a:pt x="1101281" y="140684"/>
                </a:lnTo>
                <a:lnTo>
                  <a:pt x="1105948" y="131255"/>
                </a:lnTo>
                <a:lnTo>
                  <a:pt x="1110615" y="117158"/>
                </a:lnTo>
                <a:lnTo>
                  <a:pt x="1119950" y="103061"/>
                </a:lnTo>
                <a:lnTo>
                  <a:pt x="1119950" y="84487"/>
                </a:lnTo>
                <a:lnTo>
                  <a:pt x="1119950" y="70390"/>
                </a:lnTo>
                <a:lnTo>
                  <a:pt x="1124617" y="61055"/>
                </a:lnTo>
                <a:lnTo>
                  <a:pt x="1133951" y="56388"/>
                </a:lnTo>
                <a:lnTo>
                  <a:pt x="1148048" y="56388"/>
                </a:lnTo>
                <a:lnTo>
                  <a:pt x="1166813" y="51721"/>
                </a:lnTo>
                <a:lnTo>
                  <a:pt x="1190244" y="42291"/>
                </a:lnTo>
                <a:lnTo>
                  <a:pt x="1213676" y="37624"/>
                </a:lnTo>
                <a:lnTo>
                  <a:pt x="1227773" y="32957"/>
                </a:lnTo>
                <a:lnTo>
                  <a:pt x="1241774" y="28289"/>
                </a:lnTo>
                <a:lnTo>
                  <a:pt x="1255871" y="28289"/>
                </a:lnTo>
                <a:lnTo>
                  <a:pt x="1298067" y="28289"/>
                </a:lnTo>
                <a:lnTo>
                  <a:pt x="1335596" y="28289"/>
                </a:lnTo>
                <a:lnTo>
                  <a:pt x="1354360" y="32957"/>
                </a:lnTo>
                <a:lnTo>
                  <a:pt x="1363694" y="37624"/>
                </a:lnTo>
                <a:lnTo>
                  <a:pt x="1391793" y="46958"/>
                </a:lnTo>
                <a:lnTo>
                  <a:pt x="1415225" y="61055"/>
                </a:lnTo>
                <a:lnTo>
                  <a:pt x="1433989" y="70390"/>
                </a:lnTo>
                <a:lnTo>
                  <a:pt x="1452753" y="89154"/>
                </a:lnTo>
                <a:lnTo>
                  <a:pt x="1466850" y="98584"/>
                </a:lnTo>
                <a:lnTo>
                  <a:pt x="1476185" y="108014"/>
                </a:lnTo>
                <a:lnTo>
                  <a:pt x="1494949" y="108014"/>
                </a:lnTo>
                <a:lnTo>
                  <a:pt x="1509046" y="108014"/>
                </a:lnTo>
                <a:lnTo>
                  <a:pt x="1513713" y="112681"/>
                </a:lnTo>
                <a:lnTo>
                  <a:pt x="1518380" y="117348"/>
                </a:lnTo>
                <a:lnTo>
                  <a:pt x="1527715" y="117348"/>
                </a:lnTo>
                <a:lnTo>
                  <a:pt x="1555814" y="112681"/>
                </a:lnTo>
                <a:lnTo>
                  <a:pt x="1593342" y="103346"/>
                </a:lnTo>
                <a:lnTo>
                  <a:pt x="1626108" y="94012"/>
                </a:lnTo>
                <a:lnTo>
                  <a:pt x="1654207" y="79915"/>
                </a:lnTo>
                <a:lnTo>
                  <a:pt x="1663541" y="75248"/>
                </a:lnTo>
                <a:lnTo>
                  <a:pt x="1668209" y="75248"/>
                </a:lnTo>
                <a:lnTo>
                  <a:pt x="1668209" y="75248"/>
                </a:lnTo>
                <a:lnTo>
                  <a:pt x="1677543" y="70580"/>
                </a:lnTo>
                <a:lnTo>
                  <a:pt x="1686878" y="61246"/>
                </a:lnTo>
                <a:lnTo>
                  <a:pt x="1700975" y="56579"/>
                </a:lnTo>
                <a:lnTo>
                  <a:pt x="1738503" y="37814"/>
                </a:lnTo>
                <a:lnTo>
                  <a:pt x="1790033" y="23717"/>
                </a:lnTo>
                <a:lnTo>
                  <a:pt x="1836896" y="14288"/>
                </a:lnTo>
                <a:lnTo>
                  <a:pt x="1864995" y="9620"/>
                </a:lnTo>
                <a:lnTo>
                  <a:pt x="1883759" y="4953"/>
                </a:lnTo>
                <a:lnTo>
                  <a:pt x="1893094" y="4953"/>
                </a:lnTo>
                <a:lnTo>
                  <a:pt x="1921288" y="0"/>
                </a:lnTo>
                <a:lnTo>
                  <a:pt x="1949387" y="0"/>
                </a:lnTo>
                <a:lnTo>
                  <a:pt x="1982153" y="0"/>
                </a:lnTo>
                <a:lnTo>
                  <a:pt x="2005584" y="4667"/>
                </a:lnTo>
                <a:lnTo>
                  <a:pt x="2038350" y="14002"/>
                </a:lnTo>
                <a:lnTo>
                  <a:pt x="2061782" y="18669"/>
                </a:lnTo>
                <a:lnTo>
                  <a:pt x="2075879" y="18669"/>
                </a:lnTo>
                <a:lnTo>
                  <a:pt x="2085213" y="23336"/>
                </a:lnTo>
                <a:lnTo>
                  <a:pt x="2094548" y="28004"/>
                </a:lnTo>
                <a:lnTo>
                  <a:pt x="2103882" y="32671"/>
                </a:lnTo>
                <a:lnTo>
                  <a:pt x="2108549" y="37338"/>
                </a:lnTo>
                <a:lnTo>
                  <a:pt x="2113217" y="42005"/>
                </a:lnTo>
                <a:lnTo>
                  <a:pt x="2127314" y="42005"/>
                </a:lnTo>
                <a:lnTo>
                  <a:pt x="2136648" y="46673"/>
                </a:lnTo>
                <a:lnTo>
                  <a:pt x="2150745" y="51340"/>
                </a:lnTo>
                <a:lnTo>
                  <a:pt x="2164842" y="60770"/>
                </a:lnTo>
                <a:lnTo>
                  <a:pt x="2202371" y="84201"/>
                </a:lnTo>
                <a:lnTo>
                  <a:pt x="2235137" y="107633"/>
                </a:lnTo>
                <a:lnTo>
                  <a:pt x="2249234" y="112300"/>
                </a:lnTo>
                <a:lnTo>
                  <a:pt x="2253901" y="116967"/>
                </a:lnTo>
                <a:lnTo>
                  <a:pt x="2263235" y="126302"/>
                </a:lnTo>
                <a:lnTo>
                  <a:pt x="2267903" y="126302"/>
                </a:lnTo>
                <a:lnTo>
                  <a:pt x="2267903" y="126302"/>
                </a:lnTo>
                <a:lnTo>
                  <a:pt x="2272570" y="130969"/>
                </a:lnTo>
                <a:lnTo>
                  <a:pt x="2277237" y="140399"/>
                </a:lnTo>
                <a:lnTo>
                  <a:pt x="2286572" y="149733"/>
                </a:lnTo>
                <a:lnTo>
                  <a:pt x="2300669" y="163830"/>
                </a:lnTo>
                <a:lnTo>
                  <a:pt x="2310003" y="168497"/>
                </a:lnTo>
                <a:lnTo>
                  <a:pt x="2314670" y="177927"/>
                </a:lnTo>
                <a:lnTo>
                  <a:pt x="2314670" y="182594"/>
                </a:lnTo>
                <a:lnTo>
                  <a:pt x="2319338" y="192024"/>
                </a:lnTo>
                <a:lnTo>
                  <a:pt x="2328672" y="196691"/>
                </a:lnTo>
                <a:lnTo>
                  <a:pt x="2338007" y="206121"/>
                </a:lnTo>
                <a:lnTo>
                  <a:pt x="2338007" y="210788"/>
                </a:lnTo>
                <a:lnTo>
                  <a:pt x="2338007" y="220123"/>
                </a:lnTo>
                <a:lnTo>
                  <a:pt x="2342674" y="224790"/>
                </a:lnTo>
                <a:lnTo>
                  <a:pt x="2356771" y="220123"/>
                </a:lnTo>
                <a:lnTo>
                  <a:pt x="2375535" y="210788"/>
                </a:lnTo>
                <a:lnTo>
                  <a:pt x="2380202" y="206121"/>
                </a:lnTo>
                <a:lnTo>
                  <a:pt x="2384870" y="201454"/>
                </a:lnTo>
                <a:lnTo>
                  <a:pt x="2380202" y="196787"/>
                </a:lnTo>
                <a:lnTo>
                  <a:pt x="2366105" y="192119"/>
                </a:lnTo>
                <a:lnTo>
                  <a:pt x="2352008" y="182690"/>
                </a:lnTo>
                <a:lnTo>
                  <a:pt x="2352008" y="173355"/>
                </a:lnTo>
                <a:lnTo>
                  <a:pt x="2352008" y="163925"/>
                </a:lnTo>
                <a:lnTo>
                  <a:pt x="2361343" y="163925"/>
                </a:lnTo>
                <a:lnTo>
                  <a:pt x="2370677" y="159258"/>
                </a:lnTo>
                <a:lnTo>
                  <a:pt x="2394109" y="159258"/>
                </a:lnTo>
                <a:lnTo>
                  <a:pt x="2417540" y="154591"/>
                </a:lnTo>
                <a:lnTo>
                  <a:pt x="2436305" y="145161"/>
                </a:lnTo>
                <a:lnTo>
                  <a:pt x="2450402" y="135827"/>
                </a:lnTo>
                <a:lnTo>
                  <a:pt x="2464499" y="131159"/>
                </a:lnTo>
                <a:lnTo>
                  <a:pt x="2483263" y="121730"/>
                </a:lnTo>
                <a:lnTo>
                  <a:pt x="2502027" y="117062"/>
                </a:lnTo>
                <a:lnTo>
                  <a:pt x="2525459" y="102965"/>
                </a:lnTo>
                <a:lnTo>
                  <a:pt x="2544223" y="93631"/>
                </a:lnTo>
                <a:lnTo>
                  <a:pt x="2548890" y="88964"/>
                </a:lnTo>
                <a:lnTo>
                  <a:pt x="2553557" y="84296"/>
                </a:lnTo>
                <a:lnTo>
                  <a:pt x="2558224" y="84296"/>
                </a:lnTo>
                <a:lnTo>
                  <a:pt x="2572322" y="84296"/>
                </a:lnTo>
                <a:lnTo>
                  <a:pt x="2581656" y="79629"/>
                </a:lnTo>
                <a:lnTo>
                  <a:pt x="2595753" y="70295"/>
                </a:lnTo>
                <a:lnTo>
                  <a:pt x="2609850" y="65627"/>
                </a:lnTo>
                <a:lnTo>
                  <a:pt x="2628900" y="60960"/>
                </a:lnTo>
                <a:lnTo>
                  <a:pt x="2642997" y="56293"/>
                </a:lnTo>
                <a:lnTo>
                  <a:pt x="2657094" y="51626"/>
                </a:lnTo>
                <a:lnTo>
                  <a:pt x="2661761" y="56293"/>
                </a:lnTo>
                <a:lnTo>
                  <a:pt x="2661761" y="60960"/>
                </a:lnTo>
                <a:lnTo>
                  <a:pt x="2652427" y="84392"/>
                </a:lnTo>
                <a:lnTo>
                  <a:pt x="2647760" y="117253"/>
                </a:lnTo>
                <a:lnTo>
                  <a:pt x="2647760" y="131350"/>
                </a:lnTo>
                <a:lnTo>
                  <a:pt x="2652427" y="140780"/>
                </a:lnTo>
                <a:lnTo>
                  <a:pt x="2652427" y="150114"/>
                </a:lnTo>
                <a:lnTo>
                  <a:pt x="2652427" y="154781"/>
                </a:lnTo>
                <a:lnTo>
                  <a:pt x="2657094" y="164211"/>
                </a:lnTo>
                <a:lnTo>
                  <a:pt x="2666429" y="178308"/>
                </a:lnTo>
                <a:lnTo>
                  <a:pt x="2661761" y="192405"/>
                </a:lnTo>
                <a:lnTo>
                  <a:pt x="2647664" y="229934"/>
                </a:lnTo>
                <a:lnTo>
                  <a:pt x="2642997" y="244031"/>
                </a:lnTo>
                <a:lnTo>
                  <a:pt x="2638330" y="253365"/>
                </a:lnTo>
                <a:lnTo>
                  <a:pt x="2633663" y="258032"/>
                </a:lnTo>
                <a:lnTo>
                  <a:pt x="2628900" y="267462"/>
                </a:lnTo>
                <a:lnTo>
                  <a:pt x="2619566" y="281559"/>
                </a:lnTo>
                <a:lnTo>
                  <a:pt x="2610231" y="300323"/>
                </a:lnTo>
                <a:lnTo>
                  <a:pt x="2605564" y="309753"/>
                </a:lnTo>
                <a:lnTo>
                  <a:pt x="2591467" y="323850"/>
                </a:lnTo>
                <a:lnTo>
                  <a:pt x="2553938" y="361379"/>
                </a:lnTo>
                <a:lnTo>
                  <a:pt x="2516410" y="398907"/>
                </a:lnTo>
                <a:lnTo>
                  <a:pt x="2502313" y="413004"/>
                </a:lnTo>
                <a:lnTo>
                  <a:pt x="2492978" y="422339"/>
                </a:lnTo>
                <a:lnTo>
                  <a:pt x="2488311" y="422339"/>
                </a:lnTo>
                <a:lnTo>
                  <a:pt x="2483644" y="417671"/>
                </a:lnTo>
                <a:lnTo>
                  <a:pt x="2488311" y="413004"/>
                </a:lnTo>
                <a:lnTo>
                  <a:pt x="2497646" y="398907"/>
                </a:lnTo>
                <a:lnTo>
                  <a:pt x="2511743" y="384810"/>
                </a:lnTo>
                <a:lnTo>
                  <a:pt x="2521077" y="361379"/>
                </a:lnTo>
                <a:lnTo>
                  <a:pt x="2530412" y="347282"/>
                </a:lnTo>
                <a:lnTo>
                  <a:pt x="2535079" y="342614"/>
                </a:lnTo>
                <a:lnTo>
                  <a:pt x="2549176" y="342614"/>
                </a:lnTo>
                <a:lnTo>
                  <a:pt x="2558510" y="328517"/>
                </a:lnTo>
                <a:lnTo>
                  <a:pt x="2563178" y="314420"/>
                </a:lnTo>
                <a:lnTo>
                  <a:pt x="2572512" y="309753"/>
                </a:lnTo>
                <a:lnTo>
                  <a:pt x="2572512" y="300323"/>
                </a:lnTo>
                <a:lnTo>
                  <a:pt x="2577179" y="295656"/>
                </a:lnTo>
                <a:lnTo>
                  <a:pt x="2577179" y="290989"/>
                </a:lnTo>
                <a:lnTo>
                  <a:pt x="2581847" y="286322"/>
                </a:lnTo>
                <a:lnTo>
                  <a:pt x="2581847" y="281654"/>
                </a:lnTo>
                <a:lnTo>
                  <a:pt x="2581847" y="276987"/>
                </a:lnTo>
                <a:lnTo>
                  <a:pt x="2581847" y="262890"/>
                </a:lnTo>
                <a:lnTo>
                  <a:pt x="2595944" y="253460"/>
                </a:lnTo>
                <a:lnTo>
                  <a:pt x="2605278" y="253460"/>
                </a:lnTo>
                <a:lnTo>
                  <a:pt x="2609945" y="253460"/>
                </a:lnTo>
                <a:lnTo>
                  <a:pt x="2605278" y="258128"/>
                </a:lnTo>
                <a:lnTo>
                  <a:pt x="2600611" y="262795"/>
                </a:lnTo>
                <a:lnTo>
                  <a:pt x="2591276" y="267462"/>
                </a:lnTo>
                <a:lnTo>
                  <a:pt x="2591276" y="276892"/>
                </a:lnTo>
                <a:lnTo>
                  <a:pt x="2600611" y="276892"/>
                </a:lnTo>
                <a:lnTo>
                  <a:pt x="2609945" y="267462"/>
                </a:lnTo>
                <a:lnTo>
                  <a:pt x="2609945" y="258032"/>
                </a:lnTo>
                <a:lnTo>
                  <a:pt x="2619280" y="243935"/>
                </a:lnTo>
                <a:lnTo>
                  <a:pt x="2623947" y="234506"/>
                </a:lnTo>
                <a:lnTo>
                  <a:pt x="2628614" y="225076"/>
                </a:lnTo>
                <a:lnTo>
                  <a:pt x="2623947" y="220409"/>
                </a:lnTo>
                <a:lnTo>
                  <a:pt x="2619280" y="215741"/>
                </a:lnTo>
                <a:lnTo>
                  <a:pt x="2628900" y="215741"/>
                </a:lnTo>
                <a:lnTo>
                  <a:pt x="2633567" y="215741"/>
                </a:lnTo>
                <a:lnTo>
                  <a:pt x="2638235" y="211074"/>
                </a:lnTo>
                <a:lnTo>
                  <a:pt x="2642902" y="201644"/>
                </a:lnTo>
                <a:lnTo>
                  <a:pt x="2647569" y="187547"/>
                </a:lnTo>
                <a:lnTo>
                  <a:pt x="2652236" y="173450"/>
                </a:lnTo>
                <a:lnTo>
                  <a:pt x="2647569" y="168783"/>
                </a:lnTo>
                <a:lnTo>
                  <a:pt x="2642902" y="173450"/>
                </a:lnTo>
                <a:lnTo>
                  <a:pt x="2638235" y="187547"/>
                </a:lnTo>
                <a:lnTo>
                  <a:pt x="2638235" y="196977"/>
                </a:lnTo>
                <a:lnTo>
                  <a:pt x="2633567" y="196977"/>
                </a:lnTo>
                <a:lnTo>
                  <a:pt x="2628900" y="196977"/>
                </a:lnTo>
                <a:lnTo>
                  <a:pt x="2624233" y="201644"/>
                </a:lnTo>
                <a:lnTo>
                  <a:pt x="2614898" y="201644"/>
                </a:lnTo>
                <a:lnTo>
                  <a:pt x="2614898" y="201644"/>
                </a:lnTo>
                <a:lnTo>
                  <a:pt x="2614898" y="192215"/>
                </a:lnTo>
                <a:lnTo>
                  <a:pt x="2614898" y="187643"/>
                </a:lnTo>
                <a:lnTo>
                  <a:pt x="2610231" y="178308"/>
                </a:lnTo>
                <a:lnTo>
                  <a:pt x="2614898" y="173641"/>
                </a:lnTo>
                <a:lnTo>
                  <a:pt x="2614898" y="173641"/>
                </a:lnTo>
                <a:lnTo>
                  <a:pt x="2614898" y="178308"/>
                </a:lnTo>
                <a:lnTo>
                  <a:pt x="2619566" y="182975"/>
                </a:lnTo>
                <a:lnTo>
                  <a:pt x="2624233" y="182975"/>
                </a:lnTo>
                <a:lnTo>
                  <a:pt x="2619566" y="168878"/>
                </a:lnTo>
                <a:lnTo>
                  <a:pt x="2614898" y="154781"/>
                </a:lnTo>
                <a:lnTo>
                  <a:pt x="2614898" y="159449"/>
                </a:lnTo>
                <a:lnTo>
                  <a:pt x="2610231" y="164116"/>
                </a:lnTo>
                <a:lnTo>
                  <a:pt x="2610231" y="159449"/>
                </a:lnTo>
                <a:lnTo>
                  <a:pt x="2610231" y="150114"/>
                </a:lnTo>
                <a:lnTo>
                  <a:pt x="2610231" y="145447"/>
                </a:lnTo>
                <a:lnTo>
                  <a:pt x="2619566" y="145447"/>
                </a:lnTo>
                <a:lnTo>
                  <a:pt x="2624233" y="150114"/>
                </a:lnTo>
                <a:lnTo>
                  <a:pt x="2624233" y="154781"/>
                </a:lnTo>
                <a:lnTo>
                  <a:pt x="2624233" y="159449"/>
                </a:lnTo>
                <a:lnTo>
                  <a:pt x="2628900" y="168878"/>
                </a:lnTo>
                <a:lnTo>
                  <a:pt x="2628900" y="173546"/>
                </a:lnTo>
                <a:lnTo>
                  <a:pt x="2633567" y="173546"/>
                </a:lnTo>
                <a:lnTo>
                  <a:pt x="2633567" y="164116"/>
                </a:lnTo>
                <a:lnTo>
                  <a:pt x="2633567" y="154686"/>
                </a:lnTo>
                <a:lnTo>
                  <a:pt x="2638235" y="140589"/>
                </a:lnTo>
                <a:lnTo>
                  <a:pt x="2633567" y="126492"/>
                </a:lnTo>
                <a:lnTo>
                  <a:pt x="2628900" y="126492"/>
                </a:lnTo>
                <a:lnTo>
                  <a:pt x="2624233" y="131159"/>
                </a:lnTo>
                <a:lnTo>
                  <a:pt x="2624233" y="140589"/>
                </a:lnTo>
                <a:lnTo>
                  <a:pt x="2619566" y="140589"/>
                </a:lnTo>
                <a:lnTo>
                  <a:pt x="2614898" y="140589"/>
                </a:lnTo>
                <a:lnTo>
                  <a:pt x="2610231" y="145256"/>
                </a:lnTo>
                <a:lnTo>
                  <a:pt x="2600897" y="149924"/>
                </a:lnTo>
                <a:lnTo>
                  <a:pt x="2596229" y="154591"/>
                </a:lnTo>
                <a:lnTo>
                  <a:pt x="2591562" y="154591"/>
                </a:lnTo>
                <a:lnTo>
                  <a:pt x="2586895" y="164021"/>
                </a:lnTo>
                <a:lnTo>
                  <a:pt x="2577560" y="173450"/>
                </a:lnTo>
                <a:lnTo>
                  <a:pt x="2568226" y="187547"/>
                </a:lnTo>
                <a:lnTo>
                  <a:pt x="2554129" y="196977"/>
                </a:lnTo>
                <a:lnTo>
                  <a:pt x="2554129" y="206407"/>
                </a:lnTo>
                <a:lnTo>
                  <a:pt x="2554129" y="211074"/>
                </a:lnTo>
                <a:lnTo>
                  <a:pt x="2549462" y="211074"/>
                </a:lnTo>
                <a:lnTo>
                  <a:pt x="2544795" y="215741"/>
                </a:lnTo>
                <a:lnTo>
                  <a:pt x="2540127" y="215741"/>
                </a:lnTo>
                <a:lnTo>
                  <a:pt x="2535460" y="220409"/>
                </a:lnTo>
                <a:lnTo>
                  <a:pt x="2530793" y="220409"/>
                </a:lnTo>
                <a:lnTo>
                  <a:pt x="2526125" y="234506"/>
                </a:lnTo>
                <a:lnTo>
                  <a:pt x="2530793" y="253270"/>
                </a:lnTo>
                <a:lnTo>
                  <a:pt x="2526125" y="267367"/>
                </a:lnTo>
                <a:lnTo>
                  <a:pt x="2516791" y="276797"/>
                </a:lnTo>
                <a:lnTo>
                  <a:pt x="2502694" y="295561"/>
                </a:lnTo>
                <a:lnTo>
                  <a:pt x="2478977" y="314325"/>
                </a:lnTo>
                <a:lnTo>
                  <a:pt x="2469642" y="318992"/>
                </a:lnTo>
                <a:lnTo>
                  <a:pt x="2464975" y="323660"/>
                </a:lnTo>
                <a:lnTo>
                  <a:pt x="2460308" y="333089"/>
                </a:lnTo>
                <a:lnTo>
                  <a:pt x="2455640" y="342519"/>
                </a:lnTo>
                <a:lnTo>
                  <a:pt x="2446306" y="342519"/>
                </a:lnTo>
                <a:lnTo>
                  <a:pt x="2436971" y="342519"/>
                </a:lnTo>
                <a:lnTo>
                  <a:pt x="2427637" y="351854"/>
                </a:lnTo>
                <a:lnTo>
                  <a:pt x="2413540" y="361283"/>
                </a:lnTo>
                <a:lnTo>
                  <a:pt x="2408873" y="361283"/>
                </a:lnTo>
                <a:lnTo>
                  <a:pt x="2404205" y="365950"/>
                </a:lnTo>
                <a:lnTo>
                  <a:pt x="2404205" y="370618"/>
                </a:lnTo>
                <a:lnTo>
                  <a:pt x="2418302" y="380048"/>
                </a:lnTo>
                <a:lnTo>
                  <a:pt x="2432399" y="394145"/>
                </a:lnTo>
                <a:lnTo>
                  <a:pt x="2451164" y="403479"/>
                </a:lnTo>
                <a:lnTo>
                  <a:pt x="2465261" y="422243"/>
                </a:lnTo>
                <a:lnTo>
                  <a:pt x="2484025" y="436340"/>
                </a:lnTo>
                <a:lnTo>
                  <a:pt x="2498122" y="445675"/>
                </a:lnTo>
                <a:lnTo>
                  <a:pt x="2512219" y="450342"/>
                </a:lnTo>
                <a:lnTo>
                  <a:pt x="2516886" y="450342"/>
                </a:lnTo>
                <a:lnTo>
                  <a:pt x="2521553" y="450342"/>
                </a:lnTo>
                <a:lnTo>
                  <a:pt x="2526221" y="459772"/>
                </a:lnTo>
                <a:lnTo>
                  <a:pt x="2540318" y="473869"/>
                </a:lnTo>
                <a:lnTo>
                  <a:pt x="2559082" y="492633"/>
                </a:lnTo>
                <a:lnTo>
                  <a:pt x="2559082" y="506730"/>
                </a:lnTo>
                <a:lnTo>
                  <a:pt x="2554415" y="511397"/>
                </a:lnTo>
                <a:lnTo>
                  <a:pt x="2535174" y="506730"/>
                </a:lnTo>
                <a:close/>
                <a:moveTo>
                  <a:pt x="2455545" y="258032"/>
                </a:moveTo>
                <a:lnTo>
                  <a:pt x="2446211" y="262700"/>
                </a:lnTo>
                <a:lnTo>
                  <a:pt x="2441543" y="267367"/>
                </a:lnTo>
                <a:lnTo>
                  <a:pt x="2446211" y="262700"/>
                </a:lnTo>
                <a:lnTo>
                  <a:pt x="2455545" y="262700"/>
                </a:lnTo>
                <a:lnTo>
                  <a:pt x="2455545" y="258032"/>
                </a:lnTo>
                <a:close/>
                <a:moveTo>
                  <a:pt x="2328958" y="225171"/>
                </a:moveTo>
                <a:lnTo>
                  <a:pt x="2319623" y="215741"/>
                </a:lnTo>
                <a:lnTo>
                  <a:pt x="2310289" y="211074"/>
                </a:lnTo>
                <a:lnTo>
                  <a:pt x="2310289" y="215741"/>
                </a:lnTo>
                <a:lnTo>
                  <a:pt x="2314956" y="220409"/>
                </a:lnTo>
                <a:lnTo>
                  <a:pt x="2319623" y="220409"/>
                </a:lnTo>
                <a:lnTo>
                  <a:pt x="2319623" y="225076"/>
                </a:lnTo>
                <a:lnTo>
                  <a:pt x="2319623" y="225076"/>
                </a:lnTo>
                <a:lnTo>
                  <a:pt x="2324291" y="229743"/>
                </a:lnTo>
                <a:lnTo>
                  <a:pt x="2328958" y="234410"/>
                </a:lnTo>
                <a:lnTo>
                  <a:pt x="2333625" y="239078"/>
                </a:lnTo>
                <a:lnTo>
                  <a:pt x="2333625" y="234410"/>
                </a:lnTo>
                <a:lnTo>
                  <a:pt x="2328958" y="225171"/>
                </a:lnTo>
                <a:close/>
                <a:moveTo>
                  <a:pt x="2150936" y="182975"/>
                </a:moveTo>
                <a:lnTo>
                  <a:pt x="2150936" y="173641"/>
                </a:lnTo>
                <a:lnTo>
                  <a:pt x="2146268" y="173641"/>
                </a:lnTo>
                <a:lnTo>
                  <a:pt x="2146268" y="178308"/>
                </a:lnTo>
                <a:lnTo>
                  <a:pt x="2146268" y="182975"/>
                </a:lnTo>
                <a:lnTo>
                  <a:pt x="2150936" y="182975"/>
                </a:lnTo>
                <a:close/>
                <a:moveTo>
                  <a:pt x="2216563" y="178308"/>
                </a:moveTo>
                <a:lnTo>
                  <a:pt x="2211896" y="173641"/>
                </a:lnTo>
                <a:lnTo>
                  <a:pt x="2207228" y="173641"/>
                </a:lnTo>
                <a:lnTo>
                  <a:pt x="2207228" y="178308"/>
                </a:lnTo>
                <a:lnTo>
                  <a:pt x="2207228" y="182975"/>
                </a:lnTo>
                <a:lnTo>
                  <a:pt x="2216563" y="182975"/>
                </a:lnTo>
                <a:lnTo>
                  <a:pt x="2216563" y="178308"/>
                </a:lnTo>
                <a:close/>
                <a:moveTo>
                  <a:pt x="2291525" y="173641"/>
                </a:moveTo>
                <a:lnTo>
                  <a:pt x="2291525" y="173641"/>
                </a:lnTo>
                <a:lnTo>
                  <a:pt x="2286857" y="173641"/>
                </a:lnTo>
                <a:lnTo>
                  <a:pt x="2277523" y="168974"/>
                </a:lnTo>
                <a:lnTo>
                  <a:pt x="2277523" y="168974"/>
                </a:lnTo>
                <a:lnTo>
                  <a:pt x="2277523" y="173641"/>
                </a:lnTo>
                <a:lnTo>
                  <a:pt x="2277523" y="182975"/>
                </a:lnTo>
                <a:lnTo>
                  <a:pt x="2286857" y="178308"/>
                </a:lnTo>
                <a:lnTo>
                  <a:pt x="2291525" y="178308"/>
                </a:lnTo>
                <a:lnTo>
                  <a:pt x="2291525" y="173641"/>
                </a:lnTo>
                <a:close/>
                <a:moveTo>
                  <a:pt x="2197799" y="168878"/>
                </a:moveTo>
                <a:lnTo>
                  <a:pt x="2197799" y="159449"/>
                </a:lnTo>
                <a:lnTo>
                  <a:pt x="2197799" y="154781"/>
                </a:lnTo>
                <a:lnTo>
                  <a:pt x="2193131" y="154781"/>
                </a:lnTo>
                <a:lnTo>
                  <a:pt x="2188464" y="154781"/>
                </a:lnTo>
                <a:lnTo>
                  <a:pt x="2188464" y="150114"/>
                </a:lnTo>
                <a:lnTo>
                  <a:pt x="2188464" y="145447"/>
                </a:lnTo>
                <a:lnTo>
                  <a:pt x="2183797" y="145447"/>
                </a:lnTo>
                <a:lnTo>
                  <a:pt x="2179130" y="140780"/>
                </a:lnTo>
                <a:lnTo>
                  <a:pt x="2174462" y="136112"/>
                </a:lnTo>
                <a:lnTo>
                  <a:pt x="2169795" y="131445"/>
                </a:lnTo>
                <a:lnTo>
                  <a:pt x="2160461" y="126778"/>
                </a:lnTo>
                <a:lnTo>
                  <a:pt x="2146364" y="126778"/>
                </a:lnTo>
                <a:lnTo>
                  <a:pt x="2141696" y="131445"/>
                </a:lnTo>
                <a:lnTo>
                  <a:pt x="2137029" y="131445"/>
                </a:lnTo>
                <a:lnTo>
                  <a:pt x="2137029" y="126683"/>
                </a:lnTo>
                <a:lnTo>
                  <a:pt x="2132362" y="122015"/>
                </a:lnTo>
                <a:lnTo>
                  <a:pt x="2132362" y="122015"/>
                </a:lnTo>
                <a:lnTo>
                  <a:pt x="2118265" y="131445"/>
                </a:lnTo>
                <a:lnTo>
                  <a:pt x="2113598" y="140875"/>
                </a:lnTo>
                <a:lnTo>
                  <a:pt x="2122932" y="140875"/>
                </a:lnTo>
                <a:lnTo>
                  <a:pt x="2132267" y="140875"/>
                </a:lnTo>
                <a:lnTo>
                  <a:pt x="2141601" y="145542"/>
                </a:lnTo>
                <a:lnTo>
                  <a:pt x="2160365" y="150209"/>
                </a:lnTo>
                <a:lnTo>
                  <a:pt x="2160365" y="150209"/>
                </a:lnTo>
                <a:lnTo>
                  <a:pt x="2160365" y="145542"/>
                </a:lnTo>
                <a:lnTo>
                  <a:pt x="2160365" y="145542"/>
                </a:lnTo>
                <a:lnTo>
                  <a:pt x="2165033" y="145542"/>
                </a:lnTo>
                <a:lnTo>
                  <a:pt x="2165033" y="150209"/>
                </a:lnTo>
                <a:lnTo>
                  <a:pt x="2165033" y="154877"/>
                </a:lnTo>
                <a:lnTo>
                  <a:pt x="2165033" y="168974"/>
                </a:lnTo>
                <a:lnTo>
                  <a:pt x="2174367" y="173641"/>
                </a:lnTo>
                <a:lnTo>
                  <a:pt x="2183702" y="173641"/>
                </a:lnTo>
                <a:lnTo>
                  <a:pt x="2193036" y="173641"/>
                </a:lnTo>
                <a:lnTo>
                  <a:pt x="2197799" y="168878"/>
                </a:lnTo>
                <a:close/>
                <a:moveTo>
                  <a:pt x="2150936" y="154781"/>
                </a:moveTo>
                <a:lnTo>
                  <a:pt x="2146268" y="150114"/>
                </a:lnTo>
                <a:lnTo>
                  <a:pt x="2141601" y="154781"/>
                </a:lnTo>
                <a:lnTo>
                  <a:pt x="2150936" y="159449"/>
                </a:lnTo>
                <a:lnTo>
                  <a:pt x="2150936" y="154781"/>
                </a:lnTo>
                <a:close/>
                <a:moveTo>
                  <a:pt x="2211800" y="154781"/>
                </a:moveTo>
                <a:lnTo>
                  <a:pt x="2211800" y="150114"/>
                </a:lnTo>
                <a:lnTo>
                  <a:pt x="2202466" y="145447"/>
                </a:lnTo>
                <a:lnTo>
                  <a:pt x="2197799" y="140780"/>
                </a:lnTo>
                <a:lnTo>
                  <a:pt x="2202466" y="150114"/>
                </a:lnTo>
                <a:lnTo>
                  <a:pt x="2207133" y="154781"/>
                </a:lnTo>
                <a:lnTo>
                  <a:pt x="2211800" y="154781"/>
                </a:lnTo>
                <a:close/>
                <a:moveTo>
                  <a:pt x="2136839" y="145447"/>
                </a:moveTo>
                <a:lnTo>
                  <a:pt x="2132171" y="145447"/>
                </a:lnTo>
                <a:lnTo>
                  <a:pt x="2127504" y="140780"/>
                </a:lnTo>
                <a:lnTo>
                  <a:pt x="2122837" y="145447"/>
                </a:lnTo>
                <a:lnTo>
                  <a:pt x="2127504" y="145447"/>
                </a:lnTo>
                <a:lnTo>
                  <a:pt x="2132171" y="150114"/>
                </a:lnTo>
                <a:lnTo>
                  <a:pt x="2136839" y="145447"/>
                </a:lnTo>
                <a:close/>
                <a:moveTo>
                  <a:pt x="2614898" y="131350"/>
                </a:moveTo>
                <a:lnTo>
                  <a:pt x="2610231" y="126683"/>
                </a:lnTo>
                <a:lnTo>
                  <a:pt x="2600897" y="140780"/>
                </a:lnTo>
                <a:lnTo>
                  <a:pt x="2596229" y="145447"/>
                </a:lnTo>
                <a:lnTo>
                  <a:pt x="2605564" y="140780"/>
                </a:lnTo>
                <a:lnTo>
                  <a:pt x="2610231" y="136112"/>
                </a:lnTo>
                <a:lnTo>
                  <a:pt x="2614898" y="131350"/>
                </a:lnTo>
                <a:close/>
                <a:moveTo>
                  <a:pt x="2113407" y="131350"/>
                </a:moveTo>
                <a:lnTo>
                  <a:pt x="2118074" y="121920"/>
                </a:lnTo>
                <a:lnTo>
                  <a:pt x="2118074" y="117253"/>
                </a:lnTo>
                <a:lnTo>
                  <a:pt x="2108740" y="112586"/>
                </a:lnTo>
                <a:lnTo>
                  <a:pt x="2099405" y="107918"/>
                </a:lnTo>
                <a:lnTo>
                  <a:pt x="2080641" y="103251"/>
                </a:lnTo>
                <a:lnTo>
                  <a:pt x="2094738" y="112586"/>
                </a:lnTo>
                <a:lnTo>
                  <a:pt x="2104073" y="117253"/>
                </a:lnTo>
                <a:lnTo>
                  <a:pt x="2104073" y="126587"/>
                </a:lnTo>
                <a:lnTo>
                  <a:pt x="2099405" y="131255"/>
                </a:lnTo>
                <a:lnTo>
                  <a:pt x="2099405" y="131255"/>
                </a:lnTo>
                <a:lnTo>
                  <a:pt x="2099405" y="126683"/>
                </a:lnTo>
                <a:lnTo>
                  <a:pt x="2094738" y="117348"/>
                </a:lnTo>
                <a:lnTo>
                  <a:pt x="2085404" y="112681"/>
                </a:lnTo>
                <a:lnTo>
                  <a:pt x="2085404" y="117348"/>
                </a:lnTo>
                <a:lnTo>
                  <a:pt x="2085404" y="126683"/>
                </a:lnTo>
                <a:lnTo>
                  <a:pt x="2094738" y="136112"/>
                </a:lnTo>
                <a:lnTo>
                  <a:pt x="2099405" y="136112"/>
                </a:lnTo>
                <a:lnTo>
                  <a:pt x="2104073" y="136112"/>
                </a:lnTo>
                <a:lnTo>
                  <a:pt x="2113407" y="131350"/>
                </a:lnTo>
                <a:close/>
                <a:moveTo>
                  <a:pt x="2047875" y="117253"/>
                </a:moveTo>
                <a:lnTo>
                  <a:pt x="2047875" y="117253"/>
                </a:lnTo>
                <a:lnTo>
                  <a:pt x="2038541" y="112586"/>
                </a:lnTo>
                <a:lnTo>
                  <a:pt x="2038541" y="107918"/>
                </a:lnTo>
                <a:lnTo>
                  <a:pt x="2043208" y="103251"/>
                </a:lnTo>
                <a:lnTo>
                  <a:pt x="2043208" y="103251"/>
                </a:lnTo>
                <a:lnTo>
                  <a:pt x="2047875" y="103251"/>
                </a:lnTo>
                <a:lnTo>
                  <a:pt x="2052542" y="103251"/>
                </a:lnTo>
                <a:lnTo>
                  <a:pt x="2052542" y="103251"/>
                </a:lnTo>
                <a:lnTo>
                  <a:pt x="2057210" y="107918"/>
                </a:lnTo>
                <a:lnTo>
                  <a:pt x="2061877" y="107918"/>
                </a:lnTo>
                <a:lnTo>
                  <a:pt x="2071211" y="107918"/>
                </a:lnTo>
                <a:lnTo>
                  <a:pt x="2071211" y="103251"/>
                </a:lnTo>
                <a:lnTo>
                  <a:pt x="2061877" y="98584"/>
                </a:lnTo>
                <a:lnTo>
                  <a:pt x="2057210" y="98584"/>
                </a:lnTo>
                <a:lnTo>
                  <a:pt x="2057210" y="89154"/>
                </a:lnTo>
                <a:lnTo>
                  <a:pt x="2057210" y="84487"/>
                </a:lnTo>
                <a:lnTo>
                  <a:pt x="2052542" y="89154"/>
                </a:lnTo>
                <a:lnTo>
                  <a:pt x="2047875" y="93821"/>
                </a:lnTo>
                <a:lnTo>
                  <a:pt x="2047875" y="89154"/>
                </a:lnTo>
                <a:lnTo>
                  <a:pt x="2047875" y="84487"/>
                </a:lnTo>
                <a:lnTo>
                  <a:pt x="2043208" y="89154"/>
                </a:lnTo>
                <a:lnTo>
                  <a:pt x="2038541" y="89154"/>
                </a:lnTo>
                <a:lnTo>
                  <a:pt x="2038541" y="84487"/>
                </a:lnTo>
                <a:lnTo>
                  <a:pt x="2038541" y="84487"/>
                </a:lnTo>
                <a:lnTo>
                  <a:pt x="2033873" y="79820"/>
                </a:lnTo>
                <a:lnTo>
                  <a:pt x="2029206" y="79820"/>
                </a:lnTo>
                <a:lnTo>
                  <a:pt x="2015109" y="79820"/>
                </a:lnTo>
                <a:lnTo>
                  <a:pt x="2005775" y="79820"/>
                </a:lnTo>
                <a:lnTo>
                  <a:pt x="2010442" y="89249"/>
                </a:lnTo>
                <a:lnTo>
                  <a:pt x="2015109" y="93917"/>
                </a:lnTo>
                <a:lnTo>
                  <a:pt x="2019776" y="98584"/>
                </a:lnTo>
                <a:lnTo>
                  <a:pt x="2024443" y="98584"/>
                </a:lnTo>
                <a:lnTo>
                  <a:pt x="2024443" y="108014"/>
                </a:lnTo>
                <a:lnTo>
                  <a:pt x="2029111" y="117348"/>
                </a:lnTo>
                <a:lnTo>
                  <a:pt x="2047875" y="122015"/>
                </a:lnTo>
                <a:lnTo>
                  <a:pt x="2047875" y="117253"/>
                </a:lnTo>
                <a:close/>
                <a:moveTo>
                  <a:pt x="1733836" y="103251"/>
                </a:moveTo>
                <a:lnTo>
                  <a:pt x="1738503" y="93917"/>
                </a:lnTo>
                <a:lnTo>
                  <a:pt x="1729168" y="98584"/>
                </a:lnTo>
                <a:lnTo>
                  <a:pt x="1715072" y="108014"/>
                </a:lnTo>
                <a:lnTo>
                  <a:pt x="1719739" y="108014"/>
                </a:lnTo>
                <a:lnTo>
                  <a:pt x="1724406" y="108014"/>
                </a:lnTo>
                <a:lnTo>
                  <a:pt x="1733836" y="103251"/>
                </a:lnTo>
                <a:close/>
                <a:moveTo>
                  <a:pt x="1171575" y="93821"/>
                </a:moveTo>
                <a:lnTo>
                  <a:pt x="1171575" y="89154"/>
                </a:lnTo>
                <a:lnTo>
                  <a:pt x="1166908" y="79724"/>
                </a:lnTo>
                <a:lnTo>
                  <a:pt x="1157573" y="75057"/>
                </a:lnTo>
                <a:lnTo>
                  <a:pt x="1148144" y="84392"/>
                </a:lnTo>
                <a:lnTo>
                  <a:pt x="1134047" y="89059"/>
                </a:lnTo>
                <a:lnTo>
                  <a:pt x="1148144" y="98489"/>
                </a:lnTo>
                <a:lnTo>
                  <a:pt x="1162241" y="103156"/>
                </a:lnTo>
                <a:lnTo>
                  <a:pt x="1171575" y="93821"/>
                </a:lnTo>
                <a:close/>
                <a:moveTo>
                  <a:pt x="1827562" y="70390"/>
                </a:moveTo>
                <a:lnTo>
                  <a:pt x="1818132" y="75057"/>
                </a:lnTo>
                <a:lnTo>
                  <a:pt x="1818132" y="75057"/>
                </a:lnTo>
                <a:lnTo>
                  <a:pt x="1822799" y="75057"/>
                </a:lnTo>
                <a:lnTo>
                  <a:pt x="1827467" y="75057"/>
                </a:lnTo>
                <a:lnTo>
                  <a:pt x="1827467" y="70390"/>
                </a:lnTo>
                <a:close/>
                <a:moveTo>
                  <a:pt x="1991582" y="14097"/>
                </a:moveTo>
                <a:lnTo>
                  <a:pt x="1982248" y="14097"/>
                </a:lnTo>
                <a:lnTo>
                  <a:pt x="1982248" y="18764"/>
                </a:lnTo>
                <a:lnTo>
                  <a:pt x="1986915" y="18764"/>
                </a:lnTo>
                <a:lnTo>
                  <a:pt x="1996250" y="18764"/>
                </a:lnTo>
                <a:lnTo>
                  <a:pt x="1991582" y="14097"/>
                </a:lnTo>
                <a:close/>
                <a:moveTo>
                  <a:pt x="2141506" y="473869"/>
                </a:moveTo>
                <a:lnTo>
                  <a:pt x="2141506" y="464534"/>
                </a:lnTo>
                <a:lnTo>
                  <a:pt x="2150840" y="455105"/>
                </a:lnTo>
                <a:lnTo>
                  <a:pt x="2155508" y="441008"/>
                </a:lnTo>
                <a:lnTo>
                  <a:pt x="2160175" y="436340"/>
                </a:lnTo>
                <a:lnTo>
                  <a:pt x="2160175" y="431673"/>
                </a:lnTo>
                <a:lnTo>
                  <a:pt x="2169509" y="422243"/>
                </a:lnTo>
                <a:lnTo>
                  <a:pt x="2178844" y="417576"/>
                </a:lnTo>
                <a:lnTo>
                  <a:pt x="2183511" y="417576"/>
                </a:lnTo>
                <a:lnTo>
                  <a:pt x="2188178" y="417576"/>
                </a:lnTo>
                <a:lnTo>
                  <a:pt x="2192846" y="422243"/>
                </a:lnTo>
                <a:lnTo>
                  <a:pt x="2197513" y="426911"/>
                </a:lnTo>
                <a:lnTo>
                  <a:pt x="2206847" y="426911"/>
                </a:lnTo>
                <a:lnTo>
                  <a:pt x="2216182" y="422243"/>
                </a:lnTo>
                <a:lnTo>
                  <a:pt x="2216182" y="426911"/>
                </a:lnTo>
                <a:lnTo>
                  <a:pt x="2211515" y="436245"/>
                </a:lnTo>
                <a:lnTo>
                  <a:pt x="2206847" y="445580"/>
                </a:lnTo>
                <a:lnTo>
                  <a:pt x="2197513" y="445580"/>
                </a:lnTo>
                <a:lnTo>
                  <a:pt x="2183416" y="445580"/>
                </a:lnTo>
                <a:lnTo>
                  <a:pt x="2169319" y="450247"/>
                </a:lnTo>
                <a:lnTo>
                  <a:pt x="2159984" y="459676"/>
                </a:lnTo>
                <a:lnTo>
                  <a:pt x="2150650" y="469011"/>
                </a:lnTo>
                <a:lnTo>
                  <a:pt x="2145983" y="473678"/>
                </a:lnTo>
                <a:lnTo>
                  <a:pt x="2141506" y="473678"/>
                </a:lnTo>
                <a:close/>
                <a:moveTo>
                  <a:pt x="1724501" y="408146"/>
                </a:moveTo>
                <a:lnTo>
                  <a:pt x="1715167" y="408146"/>
                </a:lnTo>
                <a:lnTo>
                  <a:pt x="1705832" y="403479"/>
                </a:lnTo>
                <a:lnTo>
                  <a:pt x="1696498" y="394145"/>
                </a:lnTo>
                <a:lnTo>
                  <a:pt x="1687163" y="389477"/>
                </a:lnTo>
                <a:lnTo>
                  <a:pt x="1668399" y="384810"/>
                </a:lnTo>
                <a:lnTo>
                  <a:pt x="1659064" y="384810"/>
                </a:lnTo>
                <a:lnTo>
                  <a:pt x="1649730" y="384810"/>
                </a:lnTo>
                <a:lnTo>
                  <a:pt x="1645063" y="380143"/>
                </a:lnTo>
                <a:lnTo>
                  <a:pt x="1645063" y="370713"/>
                </a:lnTo>
                <a:lnTo>
                  <a:pt x="1640396" y="366046"/>
                </a:lnTo>
                <a:lnTo>
                  <a:pt x="1649730" y="361379"/>
                </a:lnTo>
                <a:lnTo>
                  <a:pt x="1659064" y="361379"/>
                </a:lnTo>
                <a:lnTo>
                  <a:pt x="1677829" y="366046"/>
                </a:lnTo>
                <a:lnTo>
                  <a:pt x="1682496" y="370713"/>
                </a:lnTo>
                <a:lnTo>
                  <a:pt x="1691831" y="375380"/>
                </a:lnTo>
                <a:lnTo>
                  <a:pt x="1705928" y="375380"/>
                </a:lnTo>
                <a:lnTo>
                  <a:pt x="1720025" y="380048"/>
                </a:lnTo>
                <a:lnTo>
                  <a:pt x="1729359" y="384715"/>
                </a:lnTo>
                <a:lnTo>
                  <a:pt x="1738693" y="384715"/>
                </a:lnTo>
                <a:lnTo>
                  <a:pt x="1757458" y="389382"/>
                </a:lnTo>
                <a:lnTo>
                  <a:pt x="1771555" y="389382"/>
                </a:lnTo>
                <a:lnTo>
                  <a:pt x="1776222" y="389382"/>
                </a:lnTo>
                <a:lnTo>
                  <a:pt x="1780889" y="398812"/>
                </a:lnTo>
                <a:lnTo>
                  <a:pt x="1776222" y="403479"/>
                </a:lnTo>
                <a:lnTo>
                  <a:pt x="1766888" y="408146"/>
                </a:lnTo>
                <a:lnTo>
                  <a:pt x="1757553" y="412814"/>
                </a:lnTo>
                <a:lnTo>
                  <a:pt x="1748218" y="412814"/>
                </a:lnTo>
                <a:lnTo>
                  <a:pt x="1738884" y="412814"/>
                </a:lnTo>
                <a:lnTo>
                  <a:pt x="1724501" y="408146"/>
                </a:lnTo>
                <a:close/>
                <a:moveTo>
                  <a:pt x="1804130" y="398812"/>
                </a:moveTo>
                <a:lnTo>
                  <a:pt x="1804130" y="394145"/>
                </a:lnTo>
                <a:lnTo>
                  <a:pt x="1808798" y="389477"/>
                </a:lnTo>
                <a:lnTo>
                  <a:pt x="1813465" y="384810"/>
                </a:lnTo>
                <a:lnTo>
                  <a:pt x="1818132" y="384810"/>
                </a:lnTo>
                <a:lnTo>
                  <a:pt x="1818132" y="389477"/>
                </a:lnTo>
                <a:lnTo>
                  <a:pt x="1818132" y="394145"/>
                </a:lnTo>
                <a:lnTo>
                  <a:pt x="1813465" y="398812"/>
                </a:lnTo>
                <a:lnTo>
                  <a:pt x="1804130" y="398812"/>
                </a:lnTo>
                <a:close/>
                <a:moveTo>
                  <a:pt x="1302734" y="389382"/>
                </a:moveTo>
                <a:lnTo>
                  <a:pt x="1298067" y="380048"/>
                </a:lnTo>
                <a:lnTo>
                  <a:pt x="1298067" y="370618"/>
                </a:lnTo>
                <a:lnTo>
                  <a:pt x="1302734" y="365950"/>
                </a:lnTo>
                <a:lnTo>
                  <a:pt x="1307402" y="370618"/>
                </a:lnTo>
                <a:lnTo>
                  <a:pt x="1307402" y="375285"/>
                </a:lnTo>
                <a:lnTo>
                  <a:pt x="1312069" y="384620"/>
                </a:lnTo>
                <a:lnTo>
                  <a:pt x="1316736" y="389287"/>
                </a:lnTo>
                <a:lnTo>
                  <a:pt x="1321403" y="393954"/>
                </a:lnTo>
                <a:lnTo>
                  <a:pt x="1312069" y="393954"/>
                </a:lnTo>
                <a:lnTo>
                  <a:pt x="1302734" y="393954"/>
                </a:lnTo>
                <a:lnTo>
                  <a:pt x="1302734" y="389382"/>
                </a:lnTo>
                <a:close/>
                <a:moveTo>
                  <a:pt x="1537049" y="380048"/>
                </a:moveTo>
                <a:lnTo>
                  <a:pt x="1532382" y="375380"/>
                </a:lnTo>
                <a:lnTo>
                  <a:pt x="1532382" y="370713"/>
                </a:lnTo>
                <a:lnTo>
                  <a:pt x="1551146" y="361379"/>
                </a:lnTo>
                <a:lnTo>
                  <a:pt x="1555814" y="366046"/>
                </a:lnTo>
                <a:lnTo>
                  <a:pt x="1555814" y="370713"/>
                </a:lnTo>
                <a:lnTo>
                  <a:pt x="1551146" y="380143"/>
                </a:lnTo>
                <a:lnTo>
                  <a:pt x="1537049" y="380143"/>
                </a:lnTo>
                <a:close/>
                <a:moveTo>
                  <a:pt x="1616678" y="361283"/>
                </a:moveTo>
                <a:lnTo>
                  <a:pt x="1616678" y="356616"/>
                </a:lnTo>
                <a:lnTo>
                  <a:pt x="1621346" y="356616"/>
                </a:lnTo>
                <a:lnTo>
                  <a:pt x="1621346" y="361283"/>
                </a:lnTo>
                <a:lnTo>
                  <a:pt x="1621346" y="365950"/>
                </a:lnTo>
                <a:lnTo>
                  <a:pt x="1616678" y="361283"/>
                </a:lnTo>
                <a:close/>
                <a:moveTo>
                  <a:pt x="1696403" y="361283"/>
                </a:moveTo>
                <a:lnTo>
                  <a:pt x="1696403" y="361283"/>
                </a:lnTo>
                <a:lnTo>
                  <a:pt x="1701070" y="361283"/>
                </a:lnTo>
                <a:lnTo>
                  <a:pt x="1710404" y="365950"/>
                </a:lnTo>
                <a:lnTo>
                  <a:pt x="1705737" y="365950"/>
                </a:lnTo>
                <a:lnTo>
                  <a:pt x="1696403" y="361283"/>
                </a:lnTo>
                <a:close/>
                <a:moveTo>
                  <a:pt x="1269968" y="347186"/>
                </a:moveTo>
                <a:lnTo>
                  <a:pt x="1269968" y="337852"/>
                </a:lnTo>
                <a:lnTo>
                  <a:pt x="1269968" y="333185"/>
                </a:lnTo>
                <a:lnTo>
                  <a:pt x="1265301" y="323755"/>
                </a:lnTo>
                <a:lnTo>
                  <a:pt x="1260634" y="319088"/>
                </a:lnTo>
                <a:lnTo>
                  <a:pt x="1269968" y="319088"/>
                </a:lnTo>
                <a:lnTo>
                  <a:pt x="1284065" y="333185"/>
                </a:lnTo>
                <a:lnTo>
                  <a:pt x="1284065" y="342614"/>
                </a:lnTo>
                <a:lnTo>
                  <a:pt x="1284065" y="347282"/>
                </a:lnTo>
                <a:lnTo>
                  <a:pt x="1279398" y="347282"/>
                </a:lnTo>
                <a:lnTo>
                  <a:pt x="1269968" y="347282"/>
                </a:lnTo>
                <a:close/>
                <a:moveTo>
                  <a:pt x="1658874" y="351854"/>
                </a:moveTo>
                <a:lnTo>
                  <a:pt x="1668209" y="351854"/>
                </a:lnTo>
                <a:lnTo>
                  <a:pt x="1668209" y="351854"/>
                </a:lnTo>
                <a:lnTo>
                  <a:pt x="1663541" y="351854"/>
                </a:lnTo>
                <a:lnTo>
                  <a:pt x="1658874" y="351854"/>
                </a:lnTo>
                <a:lnTo>
                  <a:pt x="1658874" y="351854"/>
                </a:lnTo>
                <a:close/>
                <a:moveTo>
                  <a:pt x="1762030" y="337757"/>
                </a:moveTo>
                <a:lnTo>
                  <a:pt x="1738598" y="328422"/>
                </a:lnTo>
                <a:lnTo>
                  <a:pt x="1724501" y="323755"/>
                </a:lnTo>
                <a:lnTo>
                  <a:pt x="1710404" y="319088"/>
                </a:lnTo>
                <a:lnTo>
                  <a:pt x="1691735" y="314325"/>
                </a:lnTo>
                <a:lnTo>
                  <a:pt x="1668304" y="309658"/>
                </a:lnTo>
                <a:lnTo>
                  <a:pt x="1649539" y="300228"/>
                </a:lnTo>
                <a:lnTo>
                  <a:pt x="1626108" y="295561"/>
                </a:lnTo>
                <a:lnTo>
                  <a:pt x="1602677" y="295561"/>
                </a:lnTo>
                <a:lnTo>
                  <a:pt x="1583912" y="290894"/>
                </a:lnTo>
                <a:lnTo>
                  <a:pt x="1574578" y="290894"/>
                </a:lnTo>
                <a:lnTo>
                  <a:pt x="1569911" y="286226"/>
                </a:lnTo>
                <a:lnTo>
                  <a:pt x="1560576" y="286226"/>
                </a:lnTo>
                <a:lnTo>
                  <a:pt x="1537145" y="286226"/>
                </a:lnTo>
                <a:lnTo>
                  <a:pt x="1513713" y="281559"/>
                </a:lnTo>
                <a:lnTo>
                  <a:pt x="1494949" y="276892"/>
                </a:lnTo>
                <a:lnTo>
                  <a:pt x="1480852" y="272225"/>
                </a:lnTo>
                <a:lnTo>
                  <a:pt x="1485519" y="267557"/>
                </a:lnTo>
                <a:lnTo>
                  <a:pt x="1490186" y="262890"/>
                </a:lnTo>
                <a:lnTo>
                  <a:pt x="1494854" y="262890"/>
                </a:lnTo>
                <a:lnTo>
                  <a:pt x="1508951" y="262890"/>
                </a:lnTo>
                <a:lnTo>
                  <a:pt x="1522952" y="267557"/>
                </a:lnTo>
                <a:lnTo>
                  <a:pt x="1546384" y="267557"/>
                </a:lnTo>
                <a:lnTo>
                  <a:pt x="1579150" y="272225"/>
                </a:lnTo>
                <a:lnTo>
                  <a:pt x="1621346" y="276892"/>
                </a:lnTo>
                <a:lnTo>
                  <a:pt x="1663541" y="281559"/>
                </a:lnTo>
                <a:lnTo>
                  <a:pt x="1696307" y="290894"/>
                </a:lnTo>
                <a:lnTo>
                  <a:pt x="1724406" y="300323"/>
                </a:lnTo>
                <a:lnTo>
                  <a:pt x="1733741" y="300323"/>
                </a:lnTo>
                <a:lnTo>
                  <a:pt x="1738408" y="304991"/>
                </a:lnTo>
                <a:lnTo>
                  <a:pt x="1743075" y="309658"/>
                </a:lnTo>
                <a:lnTo>
                  <a:pt x="1752600" y="309658"/>
                </a:lnTo>
                <a:lnTo>
                  <a:pt x="1766697" y="314325"/>
                </a:lnTo>
                <a:lnTo>
                  <a:pt x="1780794" y="328422"/>
                </a:lnTo>
                <a:lnTo>
                  <a:pt x="1794891" y="342519"/>
                </a:lnTo>
                <a:lnTo>
                  <a:pt x="1794891" y="347186"/>
                </a:lnTo>
                <a:lnTo>
                  <a:pt x="1785557" y="347186"/>
                </a:lnTo>
                <a:lnTo>
                  <a:pt x="1762030" y="337757"/>
                </a:lnTo>
                <a:close/>
                <a:moveTo>
                  <a:pt x="1283970" y="309658"/>
                </a:moveTo>
                <a:lnTo>
                  <a:pt x="1279303" y="300228"/>
                </a:lnTo>
                <a:lnTo>
                  <a:pt x="1279303" y="300228"/>
                </a:lnTo>
                <a:lnTo>
                  <a:pt x="1279303" y="300228"/>
                </a:lnTo>
                <a:lnTo>
                  <a:pt x="1274636" y="295561"/>
                </a:lnTo>
                <a:lnTo>
                  <a:pt x="1265301" y="295561"/>
                </a:lnTo>
                <a:lnTo>
                  <a:pt x="1265301" y="295561"/>
                </a:lnTo>
                <a:lnTo>
                  <a:pt x="1265301" y="300228"/>
                </a:lnTo>
                <a:lnTo>
                  <a:pt x="1269968" y="304895"/>
                </a:lnTo>
                <a:lnTo>
                  <a:pt x="1260634" y="304895"/>
                </a:lnTo>
                <a:lnTo>
                  <a:pt x="1251299" y="300228"/>
                </a:lnTo>
                <a:lnTo>
                  <a:pt x="1246632" y="295561"/>
                </a:lnTo>
                <a:lnTo>
                  <a:pt x="1251299" y="295561"/>
                </a:lnTo>
                <a:lnTo>
                  <a:pt x="1255967" y="281464"/>
                </a:lnTo>
                <a:lnTo>
                  <a:pt x="1255967" y="276797"/>
                </a:lnTo>
                <a:lnTo>
                  <a:pt x="1251299" y="276797"/>
                </a:lnTo>
                <a:lnTo>
                  <a:pt x="1241965" y="272129"/>
                </a:lnTo>
                <a:lnTo>
                  <a:pt x="1227963" y="258032"/>
                </a:lnTo>
                <a:lnTo>
                  <a:pt x="1218533" y="243935"/>
                </a:lnTo>
                <a:lnTo>
                  <a:pt x="1209199" y="225171"/>
                </a:lnTo>
                <a:lnTo>
                  <a:pt x="1209199" y="206407"/>
                </a:lnTo>
                <a:lnTo>
                  <a:pt x="1209199" y="196977"/>
                </a:lnTo>
                <a:lnTo>
                  <a:pt x="1218533" y="178213"/>
                </a:lnTo>
                <a:lnTo>
                  <a:pt x="1227963" y="178213"/>
                </a:lnTo>
                <a:lnTo>
                  <a:pt x="1232630" y="178213"/>
                </a:lnTo>
                <a:lnTo>
                  <a:pt x="1237298" y="182880"/>
                </a:lnTo>
                <a:lnTo>
                  <a:pt x="1232630" y="192310"/>
                </a:lnTo>
                <a:lnTo>
                  <a:pt x="1232630" y="215741"/>
                </a:lnTo>
                <a:lnTo>
                  <a:pt x="1241965" y="239173"/>
                </a:lnTo>
                <a:lnTo>
                  <a:pt x="1260729" y="253270"/>
                </a:lnTo>
                <a:lnTo>
                  <a:pt x="1270064" y="257937"/>
                </a:lnTo>
                <a:lnTo>
                  <a:pt x="1274731" y="257937"/>
                </a:lnTo>
                <a:lnTo>
                  <a:pt x="1284065" y="248603"/>
                </a:lnTo>
                <a:lnTo>
                  <a:pt x="1293400" y="229838"/>
                </a:lnTo>
                <a:lnTo>
                  <a:pt x="1302734" y="220409"/>
                </a:lnTo>
                <a:lnTo>
                  <a:pt x="1307402" y="211074"/>
                </a:lnTo>
                <a:lnTo>
                  <a:pt x="1326166" y="206407"/>
                </a:lnTo>
                <a:lnTo>
                  <a:pt x="1335500" y="206407"/>
                </a:lnTo>
                <a:lnTo>
                  <a:pt x="1335500" y="211074"/>
                </a:lnTo>
                <a:lnTo>
                  <a:pt x="1326166" y="234506"/>
                </a:lnTo>
                <a:lnTo>
                  <a:pt x="1321499" y="243935"/>
                </a:lnTo>
                <a:lnTo>
                  <a:pt x="1321499" y="253270"/>
                </a:lnTo>
                <a:lnTo>
                  <a:pt x="1326166" y="262700"/>
                </a:lnTo>
                <a:lnTo>
                  <a:pt x="1321499" y="272034"/>
                </a:lnTo>
                <a:lnTo>
                  <a:pt x="1307402" y="290798"/>
                </a:lnTo>
                <a:lnTo>
                  <a:pt x="1298067" y="300228"/>
                </a:lnTo>
                <a:lnTo>
                  <a:pt x="1298067" y="309658"/>
                </a:lnTo>
                <a:lnTo>
                  <a:pt x="1298067" y="314325"/>
                </a:lnTo>
                <a:lnTo>
                  <a:pt x="1283970" y="309658"/>
                </a:lnTo>
                <a:close/>
                <a:moveTo>
                  <a:pt x="2413349" y="295561"/>
                </a:moveTo>
                <a:lnTo>
                  <a:pt x="2418017" y="290894"/>
                </a:lnTo>
                <a:lnTo>
                  <a:pt x="2422684" y="295561"/>
                </a:lnTo>
                <a:lnTo>
                  <a:pt x="2418017" y="300228"/>
                </a:lnTo>
                <a:lnTo>
                  <a:pt x="2413349" y="295561"/>
                </a:lnTo>
                <a:close/>
                <a:moveTo>
                  <a:pt x="1902524" y="276797"/>
                </a:moveTo>
                <a:lnTo>
                  <a:pt x="1893189" y="272129"/>
                </a:lnTo>
                <a:lnTo>
                  <a:pt x="1893189" y="262795"/>
                </a:lnTo>
                <a:lnTo>
                  <a:pt x="1893189" y="258128"/>
                </a:lnTo>
                <a:lnTo>
                  <a:pt x="1907286" y="258128"/>
                </a:lnTo>
                <a:lnTo>
                  <a:pt x="1916621" y="258128"/>
                </a:lnTo>
                <a:lnTo>
                  <a:pt x="1907286" y="248793"/>
                </a:lnTo>
                <a:lnTo>
                  <a:pt x="1902619" y="244126"/>
                </a:lnTo>
                <a:lnTo>
                  <a:pt x="1911953" y="244126"/>
                </a:lnTo>
                <a:lnTo>
                  <a:pt x="1921288" y="248793"/>
                </a:lnTo>
                <a:lnTo>
                  <a:pt x="1930622" y="248793"/>
                </a:lnTo>
                <a:lnTo>
                  <a:pt x="1935289" y="248793"/>
                </a:lnTo>
                <a:lnTo>
                  <a:pt x="1925955" y="258128"/>
                </a:lnTo>
                <a:lnTo>
                  <a:pt x="1921288" y="262795"/>
                </a:lnTo>
                <a:lnTo>
                  <a:pt x="1930622" y="262795"/>
                </a:lnTo>
                <a:lnTo>
                  <a:pt x="1939957" y="262795"/>
                </a:lnTo>
                <a:lnTo>
                  <a:pt x="1930622" y="272129"/>
                </a:lnTo>
                <a:lnTo>
                  <a:pt x="1916525" y="281559"/>
                </a:lnTo>
                <a:lnTo>
                  <a:pt x="1911858" y="281559"/>
                </a:lnTo>
                <a:lnTo>
                  <a:pt x="1902524" y="276797"/>
                </a:lnTo>
                <a:close/>
                <a:moveTo>
                  <a:pt x="1766697" y="253365"/>
                </a:moveTo>
                <a:lnTo>
                  <a:pt x="1757363" y="253365"/>
                </a:lnTo>
                <a:lnTo>
                  <a:pt x="1752600" y="248698"/>
                </a:lnTo>
                <a:lnTo>
                  <a:pt x="1747933" y="244031"/>
                </a:lnTo>
                <a:lnTo>
                  <a:pt x="1738598" y="239363"/>
                </a:lnTo>
                <a:lnTo>
                  <a:pt x="1729264" y="234696"/>
                </a:lnTo>
                <a:lnTo>
                  <a:pt x="1687068" y="220599"/>
                </a:lnTo>
                <a:lnTo>
                  <a:pt x="1644872" y="215932"/>
                </a:lnTo>
                <a:lnTo>
                  <a:pt x="1598009" y="220599"/>
                </a:lnTo>
                <a:lnTo>
                  <a:pt x="1551146" y="230029"/>
                </a:lnTo>
                <a:lnTo>
                  <a:pt x="1532382" y="234696"/>
                </a:lnTo>
                <a:lnTo>
                  <a:pt x="1518285" y="234696"/>
                </a:lnTo>
                <a:lnTo>
                  <a:pt x="1513618" y="230029"/>
                </a:lnTo>
                <a:lnTo>
                  <a:pt x="1518285" y="225362"/>
                </a:lnTo>
                <a:lnTo>
                  <a:pt x="1527620" y="220694"/>
                </a:lnTo>
                <a:lnTo>
                  <a:pt x="1541717" y="211360"/>
                </a:lnTo>
                <a:lnTo>
                  <a:pt x="1565148" y="206693"/>
                </a:lnTo>
                <a:lnTo>
                  <a:pt x="1593247" y="197263"/>
                </a:lnTo>
                <a:lnTo>
                  <a:pt x="1616678" y="187833"/>
                </a:lnTo>
                <a:lnTo>
                  <a:pt x="1644777" y="183166"/>
                </a:lnTo>
                <a:lnTo>
                  <a:pt x="1672876" y="187833"/>
                </a:lnTo>
                <a:lnTo>
                  <a:pt x="1691640" y="192500"/>
                </a:lnTo>
                <a:lnTo>
                  <a:pt x="1705737" y="192500"/>
                </a:lnTo>
                <a:lnTo>
                  <a:pt x="1724501" y="192500"/>
                </a:lnTo>
                <a:lnTo>
                  <a:pt x="1743266" y="192500"/>
                </a:lnTo>
                <a:lnTo>
                  <a:pt x="1762030" y="187833"/>
                </a:lnTo>
                <a:lnTo>
                  <a:pt x="1776127" y="178499"/>
                </a:lnTo>
                <a:lnTo>
                  <a:pt x="1785461" y="178499"/>
                </a:lnTo>
                <a:lnTo>
                  <a:pt x="1785461" y="183166"/>
                </a:lnTo>
                <a:lnTo>
                  <a:pt x="1776127" y="192596"/>
                </a:lnTo>
                <a:lnTo>
                  <a:pt x="1762030" y="206693"/>
                </a:lnTo>
                <a:lnTo>
                  <a:pt x="1752600" y="211169"/>
                </a:lnTo>
                <a:lnTo>
                  <a:pt x="1747933" y="211169"/>
                </a:lnTo>
                <a:lnTo>
                  <a:pt x="1752600" y="215837"/>
                </a:lnTo>
                <a:lnTo>
                  <a:pt x="1766697" y="220504"/>
                </a:lnTo>
                <a:lnTo>
                  <a:pt x="1785461" y="225171"/>
                </a:lnTo>
                <a:lnTo>
                  <a:pt x="1799558" y="229838"/>
                </a:lnTo>
                <a:lnTo>
                  <a:pt x="1808893" y="234506"/>
                </a:lnTo>
                <a:lnTo>
                  <a:pt x="1808893" y="239173"/>
                </a:lnTo>
                <a:lnTo>
                  <a:pt x="1799558" y="248507"/>
                </a:lnTo>
                <a:lnTo>
                  <a:pt x="1790224" y="253175"/>
                </a:lnTo>
                <a:lnTo>
                  <a:pt x="1785557" y="257842"/>
                </a:lnTo>
                <a:lnTo>
                  <a:pt x="1780889" y="253175"/>
                </a:lnTo>
                <a:lnTo>
                  <a:pt x="1766697" y="253175"/>
                </a:lnTo>
                <a:close/>
                <a:moveTo>
                  <a:pt x="2586704" y="239268"/>
                </a:moveTo>
                <a:lnTo>
                  <a:pt x="2591372" y="229838"/>
                </a:lnTo>
                <a:lnTo>
                  <a:pt x="2591372" y="229838"/>
                </a:lnTo>
                <a:lnTo>
                  <a:pt x="2596039" y="234506"/>
                </a:lnTo>
                <a:lnTo>
                  <a:pt x="2591372" y="243935"/>
                </a:lnTo>
                <a:lnTo>
                  <a:pt x="2586704" y="243935"/>
                </a:lnTo>
                <a:lnTo>
                  <a:pt x="2586704" y="239268"/>
                </a:lnTo>
                <a:close/>
                <a:moveTo>
                  <a:pt x="1921288" y="234601"/>
                </a:moveTo>
                <a:lnTo>
                  <a:pt x="1911953" y="229934"/>
                </a:lnTo>
                <a:lnTo>
                  <a:pt x="1907286" y="229934"/>
                </a:lnTo>
                <a:lnTo>
                  <a:pt x="1907286" y="229934"/>
                </a:lnTo>
                <a:lnTo>
                  <a:pt x="1911953" y="225266"/>
                </a:lnTo>
                <a:lnTo>
                  <a:pt x="1916621" y="220599"/>
                </a:lnTo>
                <a:lnTo>
                  <a:pt x="1916621" y="215932"/>
                </a:lnTo>
                <a:lnTo>
                  <a:pt x="1916621" y="211265"/>
                </a:lnTo>
                <a:lnTo>
                  <a:pt x="1921288" y="211265"/>
                </a:lnTo>
                <a:lnTo>
                  <a:pt x="1925955" y="211265"/>
                </a:lnTo>
                <a:lnTo>
                  <a:pt x="1925955" y="220599"/>
                </a:lnTo>
                <a:lnTo>
                  <a:pt x="1925955" y="225266"/>
                </a:lnTo>
                <a:lnTo>
                  <a:pt x="1930622" y="229934"/>
                </a:lnTo>
                <a:lnTo>
                  <a:pt x="1935289" y="234601"/>
                </a:lnTo>
                <a:lnTo>
                  <a:pt x="1925955" y="239268"/>
                </a:lnTo>
                <a:lnTo>
                  <a:pt x="1921288" y="239268"/>
                </a:lnTo>
                <a:lnTo>
                  <a:pt x="1921288" y="234601"/>
                </a:lnTo>
                <a:close/>
                <a:moveTo>
                  <a:pt x="2605469" y="234601"/>
                </a:moveTo>
                <a:lnTo>
                  <a:pt x="2610136" y="229934"/>
                </a:lnTo>
                <a:lnTo>
                  <a:pt x="2610136" y="229934"/>
                </a:lnTo>
                <a:lnTo>
                  <a:pt x="2614803" y="229934"/>
                </a:lnTo>
                <a:lnTo>
                  <a:pt x="2614803" y="234601"/>
                </a:lnTo>
                <a:lnTo>
                  <a:pt x="2614803" y="239268"/>
                </a:lnTo>
                <a:lnTo>
                  <a:pt x="2610136" y="243935"/>
                </a:lnTo>
                <a:lnTo>
                  <a:pt x="2605469" y="239268"/>
                </a:lnTo>
                <a:lnTo>
                  <a:pt x="2605469" y="234601"/>
                </a:lnTo>
                <a:close/>
                <a:moveTo>
                  <a:pt x="2600801" y="215837"/>
                </a:moveTo>
                <a:lnTo>
                  <a:pt x="2596134" y="197072"/>
                </a:lnTo>
                <a:lnTo>
                  <a:pt x="2596134" y="187643"/>
                </a:lnTo>
                <a:lnTo>
                  <a:pt x="2600801" y="182975"/>
                </a:lnTo>
                <a:lnTo>
                  <a:pt x="2600801" y="182975"/>
                </a:lnTo>
                <a:lnTo>
                  <a:pt x="2600801" y="187643"/>
                </a:lnTo>
                <a:lnTo>
                  <a:pt x="2600801" y="197072"/>
                </a:lnTo>
                <a:lnTo>
                  <a:pt x="2605469" y="201740"/>
                </a:lnTo>
                <a:lnTo>
                  <a:pt x="2610136" y="201740"/>
                </a:lnTo>
                <a:lnTo>
                  <a:pt x="2605469" y="206407"/>
                </a:lnTo>
                <a:lnTo>
                  <a:pt x="2600801" y="206407"/>
                </a:lnTo>
                <a:lnTo>
                  <a:pt x="2605469" y="215741"/>
                </a:lnTo>
                <a:lnTo>
                  <a:pt x="2610136" y="220409"/>
                </a:lnTo>
                <a:lnTo>
                  <a:pt x="2614803" y="225076"/>
                </a:lnTo>
                <a:lnTo>
                  <a:pt x="2610136" y="220409"/>
                </a:lnTo>
                <a:lnTo>
                  <a:pt x="2600801" y="215837"/>
                </a:lnTo>
                <a:close/>
                <a:moveTo>
                  <a:pt x="2343055" y="215837"/>
                </a:moveTo>
                <a:lnTo>
                  <a:pt x="2347722" y="211169"/>
                </a:lnTo>
                <a:lnTo>
                  <a:pt x="2352389" y="215837"/>
                </a:lnTo>
                <a:lnTo>
                  <a:pt x="2347722" y="220504"/>
                </a:lnTo>
                <a:lnTo>
                  <a:pt x="2343055" y="215837"/>
                </a:lnTo>
                <a:close/>
                <a:moveTo>
                  <a:pt x="1911953" y="201740"/>
                </a:moveTo>
                <a:lnTo>
                  <a:pt x="1907286" y="197072"/>
                </a:lnTo>
                <a:lnTo>
                  <a:pt x="1902619" y="197072"/>
                </a:lnTo>
                <a:lnTo>
                  <a:pt x="1888522" y="192405"/>
                </a:lnTo>
                <a:lnTo>
                  <a:pt x="1883855" y="187738"/>
                </a:lnTo>
                <a:lnTo>
                  <a:pt x="1888522" y="183071"/>
                </a:lnTo>
                <a:lnTo>
                  <a:pt x="1897856" y="178403"/>
                </a:lnTo>
                <a:lnTo>
                  <a:pt x="1907191" y="183071"/>
                </a:lnTo>
                <a:lnTo>
                  <a:pt x="1921288" y="183071"/>
                </a:lnTo>
                <a:lnTo>
                  <a:pt x="1930622" y="183071"/>
                </a:lnTo>
                <a:lnTo>
                  <a:pt x="1935289" y="178403"/>
                </a:lnTo>
                <a:lnTo>
                  <a:pt x="1930622" y="178403"/>
                </a:lnTo>
                <a:lnTo>
                  <a:pt x="1925955" y="178403"/>
                </a:lnTo>
                <a:lnTo>
                  <a:pt x="1916621" y="173736"/>
                </a:lnTo>
                <a:lnTo>
                  <a:pt x="1921288" y="169069"/>
                </a:lnTo>
                <a:lnTo>
                  <a:pt x="1930622" y="164402"/>
                </a:lnTo>
                <a:lnTo>
                  <a:pt x="1935289" y="164402"/>
                </a:lnTo>
                <a:lnTo>
                  <a:pt x="1939957" y="164402"/>
                </a:lnTo>
                <a:lnTo>
                  <a:pt x="1939957" y="178499"/>
                </a:lnTo>
                <a:lnTo>
                  <a:pt x="1939957" y="187833"/>
                </a:lnTo>
                <a:lnTo>
                  <a:pt x="1944624" y="197263"/>
                </a:lnTo>
                <a:lnTo>
                  <a:pt x="1949291" y="197263"/>
                </a:lnTo>
                <a:lnTo>
                  <a:pt x="1939957" y="197263"/>
                </a:lnTo>
                <a:lnTo>
                  <a:pt x="1930622" y="197263"/>
                </a:lnTo>
                <a:lnTo>
                  <a:pt x="1921288" y="201930"/>
                </a:lnTo>
                <a:lnTo>
                  <a:pt x="1916621" y="206597"/>
                </a:lnTo>
                <a:lnTo>
                  <a:pt x="1911953" y="201740"/>
                </a:lnTo>
                <a:close/>
                <a:moveTo>
                  <a:pt x="1302734" y="192310"/>
                </a:moveTo>
                <a:lnTo>
                  <a:pt x="1307402" y="187643"/>
                </a:lnTo>
                <a:lnTo>
                  <a:pt x="1321499" y="187643"/>
                </a:lnTo>
                <a:lnTo>
                  <a:pt x="1330833" y="187643"/>
                </a:lnTo>
                <a:lnTo>
                  <a:pt x="1326166" y="192310"/>
                </a:lnTo>
                <a:lnTo>
                  <a:pt x="1312069" y="196977"/>
                </a:lnTo>
                <a:lnTo>
                  <a:pt x="1307402" y="192310"/>
                </a:lnTo>
                <a:lnTo>
                  <a:pt x="1302734" y="192310"/>
                </a:lnTo>
                <a:close/>
                <a:moveTo>
                  <a:pt x="1897856" y="150114"/>
                </a:moveTo>
                <a:lnTo>
                  <a:pt x="1874425" y="150114"/>
                </a:lnTo>
                <a:lnTo>
                  <a:pt x="1855661" y="150114"/>
                </a:lnTo>
                <a:lnTo>
                  <a:pt x="1836896" y="150114"/>
                </a:lnTo>
                <a:lnTo>
                  <a:pt x="1822799" y="145447"/>
                </a:lnTo>
                <a:lnTo>
                  <a:pt x="1808702" y="136112"/>
                </a:lnTo>
                <a:lnTo>
                  <a:pt x="1822799" y="131445"/>
                </a:lnTo>
                <a:lnTo>
                  <a:pt x="1841564" y="131445"/>
                </a:lnTo>
                <a:lnTo>
                  <a:pt x="1864995" y="126778"/>
                </a:lnTo>
                <a:lnTo>
                  <a:pt x="1883759" y="131445"/>
                </a:lnTo>
                <a:lnTo>
                  <a:pt x="1893094" y="136112"/>
                </a:lnTo>
                <a:lnTo>
                  <a:pt x="1902428" y="140780"/>
                </a:lnTo>
                <a:lnTo>
                  <a:pt x="1911763" y="140780"/>
                </a:lnTo>
                <a:lnTo>
                  <a:pt x="1921097" y="140780"/>
                </a:lnTo>
                <a:lnTo>
                  <a:pt x="1925764" y="150114"/>
                </a:lnTo>
                <a:lnTo>
                  <a:pt x="1925764" y="154781"/>
                </a:lnTo>
                <a:lnTo>
                  <a:pt x="1925764" y="154781"/>
                </a:lnTo>
                <a:lnTo>
                  <a:pt x="1916430" y="154781"/>
                </a:lnTo>
                <a:lnTo>
                  <a:pt x="1897856" y="150114"/>
                </a:lnTo>
                <a:close/>
              </a:path>
            </a:pathLst>
          </a:custGeom>
          <a:gradFill>
            <a:gsLst>
              <a:gs pos="0">
                <a:srgbClr val="FBCF61"/>
              </a:gs>
              <a:gs pos="100000">
                <a:srgbClr val="FF0000"/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27" name="图形 60">
            <a:extLst>
              <a:ext uri="{FF2B5EF4-FFF2-40B4-BE49-F238E27FC236}">
                <a16:creationId xmlns:a16="http://schemas.microsoft.com/office/drawing/2014/main" id="{E398A6DD-C974-46CD-9609-45C34E55E0CB}"/>
              </a:ext>
            </a:extLst>
          </p:cNvPr>
          <p:cNvGrpSpPr/>
          <p:nvPr/>
        </p:nvGrpSpPr>
        <p:grpSpPr>
          <a:xfrm>
            <a:off x="6666807" y="577161"/>
            <a:ext cx="4870335" cy="5677573"/>
            <a:chOff x="5649385" y="575481"/>
            <a:chExt cx="5707192" cy="6653135"/>
          </a:xfrm>
          <a:gradFill>
            <a:gsLst>
              <a:gs pos="0">
                <a:srgbClr val="FBCF61"/>
              </a:gs>
              <a:gs pos="100000">
                <a:srgbClr val="FF0000"/>
              </a:gs>
            </a:gsLst>
            <a:lin ang="5400000" scaled="1"/>
          </a:gradFill>
        </p:grpSpPr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7949154E-8C70-4C18-96D0-E2423AEBAD56}"/>
                </a:ext>
              </a:extLst>
            </p:cNvPr>
            <p:cNvSpPr/>
            <p:nvPr/>
          </p:nvSpPr>
          <p:spPr>
            <a:xfrm>
              <a:off x="6062412" y="2064898"/>
              <a:ext cx="217360" cy="228190"/>
            </a:xfrm>
            <a:custGeom>
              <a:avLst/>
              <a:gdLst>
                <a:gd name="connsiteX0" fmla="*/ 71378 w 217360"/>
                <a:gd name="connsiteY0" fmla="*/ 111360 h 228190"/>
                <a:gd name="connsiteX1" fmla="*/ 4872 w 217360"/>
                <a:gd name="connsiteY1" fmla="*/ 46450 h 228190"/>
                <a:gd name="connsiteX2" fmla="*/ 9616 w 217360"/>
                <a:gd name="connsiteY2" fmla="*/ 8453 h 228190"/>
                <a:gd name="connsiteX3" fmla="*/ 34932 w 217360"/>
                <a:gd name="connsiteY3" fmla="*/ 2113 h 228190"/>
                <a:gd name="connsiteX4" fmla="*/ 61845 w 217360"/>
                <a:gd name="connsiteY4" fmla="*/ 35366 h 228190"/>
                <a:gd name="connsiteX5" fmla="*/ 106182 w 217360"/>
                <a:gd name="connsiteY5" fmla="*/ 97128 h 228190"/>
                <a:gd name="connsiteX6" fmla="*/ 158456 w 217360"/>
                <a:gd name="connsiteY6" fmla="*/ 105064 h 228190"/>
                <a:gd name="connsiteX7" fmla="*/ 199646 w 217360"/>
                <a:gd name="connsiteY7" fmla="*/ 109808 h 228190"/>
                <a:gd name="connsiteX8" fmla="*/ 218666 w 217360"/>
                <a:gd name="connsiteY8" fmla="*/ 146209 h 228190"/>
                <a:gd name="connsiteX9" fmla="*/ 201242 w 217360"/>
                <a:gd name="connsiteY9" fmla="*/ 177866 h 228190"/>
                <a:gd name="connsiteX10" fmla="*/ 185413 w 217360"/>
                <a:gd name="connsiteY10" fmla="*/ 212716 h 228190"/>
                <a:gd name="connsiteX11" fmla="*/ 136332 w 217360"/>
                <a:gd name="connsiteY11" fmla="*/ 228544 h 228190"/>
                <a:gd name="connsiteX12" fmla="*/ 90398 w 217360"/>
                <a:gd name="connsiteY12" fmla="*/ 214312 h 228190"/>
                <a:gd name="connsiteX13" fmla="*/ 61889 w 217360"/>
                <a:gd name="connsiteY13" fmla="*/ 176315 h 228190"/>
                <a:gd name="connsiteX14" fmla="*/ 101483 w 217360"/>
                <a:gd name="connsiteY14" fmla="*/ 154146 h 228190"/>
                <a:gd name="connsiteX15" fmla="*/ 101483 w 217360"/>
                <a:gd name="connsiteY15" fmla="*/ 122489 h 228190"/>
                <a:gd name="connsiteX16" fmla="*/ 87250 w 217360"/>
                <a:gd name="connsiteY16" fmla="*/ 111405 h 228190"/>
                <a:gd name="connsiteX17" fmla="*/ 71378 w 217360"/>
                <a:gd name="connsiteY17" fmla="*/ 111360 h 228190"/>
                <a:gd name="connsiteX18" fmla="*/ 71378 w 217360"/>
                <a:gd name="connsiteY18" fmla="*/ 111360 h 228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17360" h="228190">
                  <a:moveTo>
                    <a:pt x="71378" y="111360"/>
                  </a:moveTo>
                  <a:cubicBezTo>
                    <a:pt x="71378" y="111360"/>
                    <a:pt x="12099" y="67067"/>
                    <a:pt x="4872" y="46450"/>
                  </a:cubicBezTo>
                  <a:cubicBezTo>
                    <a:pt x="-2355" y="25789"/>
                    <a:pt x="2522" y="16478"/>
                    <a:pt x="9616" y="8453"/>
                  </a:cubicBezTo>
                  <a:cubicBezTo>
                    <a:pt x="16754" y="428"/>
                    <a:pt x="24069" y="-1523"/>
                    <a:pt x="34932" y="2113"/>
                  </a:cubicBezTo>
                  <a:cubicBezTo>
                    <a:pt x="45795" y="5749"/>
                    <a:pt x="61845" y="35366"/>
                    <a:pt x="61845" y="35366"/>
                  </a:cubicBezTo>
                  <a:cubicBezTo>
                    <a:pt x="61845" y="35366"/>
                    <a:pt x="87871" y="85911"/>
                    <a:pt x="106182" y="97128"/>
                  </a:cubicBezTo>
                  <a:cubicBezTo>
                    <a:pt x="124494" y="108345"/>
                    <a:pt x="142849" y="102980"/>
                    <a:pt x="158456" y="105064"/>
                  </a:cubicBezTo>
                  <a:cubicBezTo>
                    <a:pt x="174019" y="107148"/>
                    <a:pt x="188295" y="102005"/>
                    <a:pt x="199646" y="109808"/>
                  </a:cubicBezTo>
                  <a:cubicBezTo>
                    <a:pt x="210996" y="117612"/>
                    <a:pt x="218799" y="133352"/>
                    <a:pt x="218666" y="146209"/>
                  </a:cubicBezTo>
                  <a:cubicBezTo>
                    <a:pt x="218533" y="159067"/>
                    <a:pt x="206828" y="166782"/>
                    <a:pt x="201242" y="177866"/>
                  </a:cubicBezTo>
                  <a:cubicBezTo>
                    <a:pt x="195700" y="188951"/>
                    <a:pt x="196586" y="202740"/>
                    <a:pt x="185413" y="212716"/>
                  </a:cubicBezTo>
                  <a:cubicBezTo>
                    <a:pt x="174240" y="222691"/>
                    <a:pt x="152914" y="228455"/>
                    <a:pt x="136332" y="228544"/>
                  </a:cubicBezTo>
                  <a:cubicBezTo>
                    <a:pt x="119750" y="228633"/>
                    <a:pt x="103433" y="223490"/>
                    <a:pt x="90398" y="214312"/>
                  </a:cubicBezTo>
                  <a:cubicBezTo>
                    <a:pt x="77363" y="205134"/>
                    <a:pt x="61889" y="176315"/>
                    <a:pt x="61889" y="176315"/>
                  </a:cubicBezTo>
                  <a:cubicBezTo>
                    <a:pt x="61889" y="176315"/>
                    <a:pt x="94965" y="165230"/>
                    <a:pt x="101483" y="154146"/>
                  </a:cubicBezTo>
                  <a:cubicBezTo>
                    <a:pt x="108000" y="143062"/>
                    <a:pt x="105118" y="129938"/>
                    <a:pt x="101483" y="122489"/>
                  </a:cubicBezTo>
                  <a:cubicBezTo>
                    <a:pt x="97847" y="115040"/>
                    <a:pt x="92571" y="113222"/>
                    <a:pt x="87250" y="111405"/>
                  </a:cubicBezTo>
                  <a:cubicBezTo>
                    <a:pt x="81930" y="109587"/>
                    <a:pt x="71378" y="111360"/>
                    <a:pt x="71378" y="111360"/>
                  </a:cubicBezTo>
                  <a:lnTo>
                    <a:pt x="71378" y="111360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712DC0E0-5C5C-4040-A14C-503DCB4D9575}"/>
                </a:ext>
              </a:extLst>
            </p:cNvPr>
            <p:cNvSpPr/>
            <p:nvPr/>
          </p:nvSpPr>
          <p:spPr>
            <a:xfrm>
              <a:off x="5757174" y="2144290"/>
              <a:ext cx="406748" cy="439325"/>
            </a:xfrm>
            <a:custGeom>
              <a:avLst/>
              <a:gdLst>
                <a:gd name="connsiteX0" fmla="*/ 376564 w 406748"/>
                <a:gd name="connsiteY0" fmla="*/ 133370 h 439325"/>
                <a:gd name="connsiteX1" fmla="*/ 362331 w 406748"/>
                <a:gd name="connsiteY1" fmla="*/ 193536 h 439325"/>
                <a:gd name="connsiteX2" fmla="*/ 379756 w 406748"/>
                <a:gd name="connsiteY2" fmla="*/ 242617 h 439325"/>
                <a:gd name="connsiteX3" fmla="*/ 403521 w 406748"/>
                <a:gd name="connsiteY3" fmla="*/ 296443 h 439325"/>
                <a:gd name="connsiteX4" fmla="*/ 405117 w 406748"/>
                <a:gd name="connsiteY4" fmla="*/ 350268 h 439325"/>
                <a:gd name="connsiteX5" fmla="*/ 379800 w 406748"/>
                <a:gd name="connsiteY5" fmla="*/ 378778 h 439325"/>
                <a:gd name="connsiteX6" fmla="*/ 302210 w 406748"/>
                <a:gd name="connsiteY6" fmla="*/ 391458 h 439325"/>
                <a:gd name="connsiteX7" fmla="*/ 262616 w 406748"/>
                <a:gd name="connsiteY7" fmla="*/ 410479 h 439325"/>
                <a:gd name="connsiteX8" fmla="*/ 234108 w 406748"/>
                <a:gd name="connsiteY8" fmla="*/ 407331 h 439325"/>
                <a:gd name="connsiteX9" fmla="*/ 162857 w 406748"/>
                <a:gd name="connsiteY9" fmla="*/ 438988 h 439325"/>
                <a:gd name="connsiteX10" fmla="*/ 78927 w 406748"/>
                <a:gd name="connsiteY10" fmla="*/ 423159 h 439325"/>
                <a:gd name="connsiteX11" fmla="*/ 53610 w 406748"/>
                <a:gd name="connsiteY11" fmla="*/ 386758 h 439325"/>
                <a:gd name="connsiteX12" fmla="*/ 106859 w 406748"/>
                <a:gd name="connsiteY12" fmla="*/ 366053 h 439325"/>
                <a:gd name="connsiteX13" fmla="*/ 147029 w 406748"/>
                <a:gd name="connsiteY13" fmla="*/ 356653 h 439325"/>
                <a:gd name="connsiteX14" fmla="*/ 135944 w 406748"/>
                <a:gd name="connsiteY14" fmla="*/ 345569 h 439325"/>
                <a:gd name="connsiteX15" fmla="*/ 59950 w 406748"/>
                <a:gd name="connsiteY15" fmla="*/ 347165 h 439325"/>
                <a:gd name="connsiteX16" fmla="*/ 6125 w 406748"/>
                <a:gd name="connsiteY16" fmla="*/ 313912 h 439325"/>
                <a:gd name="connsiteX17" fmla="*/ 6125 w 406748"/>
                <a:gd name="connsiteY17" fmla="*/ 288595 h 439325"/>
                <a:gd name="connsiteX18" fmla="*/ 32638 w 406748"/>
                <a:gd name="connsiteY18" fmla="*/ 270328 h 439325"/>
                <a:gd name="connsiteX19" fmla="*/ 67842 w 406748"/>
                <a:gd name="connsiteY19" fmla="*/ 261682 h 439325"/>
                <a:gd name="connsiteX20" fmla="*/ 104243 w 406748"/>
                <a:gd name="connsiteY20" fmla="*/ 261682 h 439325"/>
                <a:gd name="connsiteX21" fmla="*/ 124816 w 406748"/>
                <a:gd name="connsiteY21" fmla="*/ 249002 h 439325"/>
                <a:gd name="connsiteX22" fmla="*/ 127964 w 406748"/>
                <a:gd name="connsiteY22" fmla="*/ 233173 h 439325"/>
                <a:gd name="connsiteX23" fmla="*/ 72542 w 406748"/>
                <a:gd name="connsiteY23" fmla="*/ 223685 h 439325"/>
                <a:gd name="connsiteX24" fmla="*/ 10780 w 406748"/>
                <a:gd name="connsiteY24" fmla="*/ 195176 h 439325"/>
                <a:gd name="connsiteX25" fmla="*/ 4440 w 406748"/>
                <a:gd name="connsiteY25" fmla="*/ 152435 h 439325"/>
                <a:gd name="connsiteX26" fmla="*/ 34545 w 406748"/>
                <a:gd name="connsiteY26" fmla="*/ 127118 h 439325"/>
                <a:gd name="connsiteX27" fmla="*/ 74138 w 406748"/>
                <a:gd name="connsiteY27" fmla="*/ 114438 h 439325"/>
                <a:gd name="connsiteX28" fmla="*/ 113731 w 406748"/>
                <a:gd name="connsiteY28" fmla="*/ 117586 h 439325"/>
                <a:gd name="connsiteX29" fmla="*/ 145388 w 406748"/>
                <a:gd name="connsiteY29" fmla="*/ 114438 h 439325"/>
                <a:gd name="connsiteX30" fmla="*/ 77286 w 406748"/>
                <a:gd name="connsiteY30" fmla="*/ 90673 h 439325"/>
                <a:gd name="connsiteX31" fmla="*/ 74138 w 406748"/>
                <a:gd name="connsiteY31" fmla="*/ 44740 h 439325"/>
                <a:gd name="connsiteX32" fmla="*/ 108987 w 406748"/>
                <a:gd name="connsiteY32" fmla="*/ 14634 h 439325"/>
                <a:gd name="connsiteX33" fmla="*/ 158069 w 406748"/>
                <a:gd name="connsiteY33" fmla="*/ 402 h 439325"/>
                <a:gd name="connsiteX34" fmla="*/ 210343 w 406748"/>
                <a:gd name="connsiteY34" fmla="*/ 14634 h 439325"/>
                <a:gd name="connsiteX35" fmla="*/ 232511 w 406748"/>
                <a:gd name="connsiteY35" fmla="*/ 27315 h 439325"/>
                <a:gd name="connsiteX36" fmla="*/ 278445 w 406748"/>
                <a:gd name="connsiteY36" fmla="*/ 57420 h 439325"/>
                <a:gd name="connsiteX37" fmla="*/ 332271 w 406748"/>
                <a:gd name="connsiteY37" fmla="*/ 89077 h 439325"/>
                <a:gd name="connsiteX38" fmla="*/ 360779 w 406748"/>
                <a:gd name="connsiteY38" fmla="*/ 103309 h 439325"/>
                <a:gd name="connsiteX39" fmla="*/ 376564 w 406748"/>
                <a:gd name="connsiteY39" fmla="*/ 133370 h 439325"/>
                <a:gd name="connsiteX40" fmla="*/ 376564 w 406748"/>
                <a:gd name="connsiteY40" fmla="*/ 133370 h 43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06748" h="439325">
                  <a:moveTo>
                    <a:pt x="376564" y="133370"/>
                  </a:moveTo>
                  <a:cubicBezTo>
                    <a:pt x="378559" y="149198"/>
                    <a:pt x="361267" y="174604"/>
                    <a:pt x="362331" y="193536"/>
                  </a:cubicBezTo>
                  <a:cubicBezTo>
                    <a:pt x="363395" y="212468"/>
                    <a:pt x="372928" y="225459"/>
                    <a:pt x="379756" y="242617"/>
                  </a:cubicBezTo>
                  <a:cubicBezTo>
                    <a:pt x="386584" y="259776"/>
                    <a:pt x="399353" y="278132"/>
                    <a:pt x="403521" y="296443"/>
                  </a:cubicBezTo>
                  <a:cubicBezTo>
                    <a:pt x="407644" y="314754"/>
                    <a:pt x="410349" y="335859"/>
                    <a:pt x="405117" y="350268"/>
                  </a:cubicBezTo>
                  <a:cubicBezTo>
                    <a:pt x="399885" y="364678"/>
                    <a:pt x="396826" y="369378"/>
                    <a:pt x="379800" y="378778"/>
                  </a:cubicBezTo>
                  <a:cubicBezTo>
                    <a:pt x="362730" y="388177"/>
                    <a:pt x="321674" y="385339"/>
                    <a:pt x="302210" y="391458"/>
                  </a:cubicBezTo>
                  <a:cubicBezTo>
                    <a:pt x="282746" y="397577"/>
                    <a:pt x="274543" y="408439"/>
                    <a:pt x="262616" y="410479"/>
                  </a:cubicBezTo>
                  <a:cubicBezTo>
                    <a:pt x="250690" y="412518"/>
                    <a:pt x="251665" y="404582"/>
                    <a:pt x="234108" y="407331"/>
                  </a:cubicBezTo>
                  <a:cubicBezTo>
                    <a:pt x="216550" y="410080"/>
                    <a:pt x="189903" y="435840"/>
                    <a:pt x="162857" y="438988"/>
                  </a:cubicBezTo>
                  <a:cubicBezTo>
                    <a:pt x="135811" y="442136"/>
                    <a:pt x="97105" y="434909"/>
                    <a:pt x="78927" y="423159"/>
                  </a:cubicBezTo>
                  <a:cubicBezTo>
                    <a:pt x="60748" y="411410"/>
                    <a:pt x="46427" y="403340"/>
                    <a:pt x="53610" y="386758"/>
                  </a:cubicBezTo>
                  <a:cubicBezTo>
                    <a:pt x="60793" y="370176"/>
                    <a:pt x="91297" y="372171"/>
                    <a:pt x="106859" y="366053"/>
                  </a:cubicBezTo>
                  <a:cubicBezTo>
                    <a:pt x="122466" y="359934"/>
                    <a:pt x="147029" y="356653"/>
                    <a:pt x="147029" y="356653"/>
                  </a:cubicBezTo>
                  <a:cubicBezTo>
                    <a:pt x="147029" y="356653"/>
                    <a:pt x="150133" y="351288"/>
                    <a:pt x="135944" y="345569"/>
                  </a:cubicBezTo>
                  <a:cubicBezTo>
                    <a:pt x="121756" y="339849"/>
                    <a:pt x="82341" y="353239"/>
                    <a:pt x="59950" y="347165"/>
                  </a:cubicBezTo>
                  <a:cubicBezTo>
                    <a:pt x="37560" y="341046"/>
                    <a:pt x="13307" y="326814"/>
                    <a:pt x="6125" y="313912"/>
                  </a:cubicBezTo>
                  <a:cubicBezTo>
                    <a:pt x="-1058" y="301010"/>
                    <a:pt x="361" y="296931"/>
                    <a:pt x="6125" y="288595"/>
                  </a:cubicBezTo>
                  <a:cubicBezTo>
                    <a:pt x="11888" y="280260"/>
                    <a:pt x="22352" y="274851"/>
                    <a:pt x="32638" y="270328"/>
                  </a:cubicBezTo>
                  <a:cubicBezTo>
                    <a:pt x="42925" y="265806"/>
                    <a:pt x="56802" y="264298"/>
                    <a:pt x="67842" y="261682"/>
                  </a:cubicBezTo>
                  <a:cubicBezTo>
                    <a:pt x="78927" y="259066"/>
                    <a:pt x="94533" y="264431"/>
                    <a:pt x="104243" y="261682"/>
                  </a:cubicBezTo>
                  <a:cubicBezTo>
                    <a:pt x="113953" y="258933"/>
                    <a:pt x="121003" y="254544"/>
                    <a:pt x="124816" y="249002"/>
                  </a:cubicBezTo>
                  <a:cubicBezTo>
                    <a:pt x="128629" y="243460"/>
                    <a:pt x="127964" y="233173"/>
                    <a:pt x="127964" y="233173"/>
                  </a:cubicBezTo>
                  <a:cubicBezTo>
                    <a:pt x="127964" y="233173"/>
                    <a:pt x="92317" y="229804"/>
                    <a:pt x="72542" y="223685"/>
                  </a:cubicBezTo>
                  <a:cubicBezTo>
                    <a:pt x="52767" y="217567"/>
                    <a:pt x="21909" y="210029"/>
                    <a:pt x="10780" y="195176"/>
                  </a:cubicBezTo>
                  <a:cubicBezTo>
                    <a:pt x="-349" y="180323"/>
                    <a:pt x="-437" y="165293"/>
                    <a:pt x="4440" y="152435"/>
                  </a:cubicBezTo>
                  <a:cubicBezTo>
                    <a:pt x="9317" y="139577"/>
                    <a:pt x="22707" y="133636"/>
                    <a:pt x="34545" y="127118"/>
                  </a:cubicBezTo>
                  <a:cubicBezTo>
                    <a:pt x="46339" y="120601"/>
                    <a:pt x="60660" y="115990"/>
                    <a:pt x="74138" y="114438"/>
                  </a:cubicBezTo>
                  <a:cubicBezTo>
                    <a:pt x="87617" y="112886"/>
                    <a:pt x="101805" y="117719"/>
                    <a:pt x="113731" y="117586"/>
                  </a:cubicBezTo>
                  <a:cubicBezTo>
                    <a:pt x="125658" y="117453"/>
                    <a:pt x="145388" y="114438"/>
                    <a:pt x="145388" y="114438"/>
                  </a:cubicBezTo>
                  <a:cubicBezTo>
                    <a:pt x="145388" y="114438"/>
                    <a:pt x="89257" y="106324"/>
                    <a:pt x="77286" y="90673"/>
                  </a:cubicBezTo>
                  <a:cubicBezTo>
                    <a:pt x="65359" y="75022"/>
                    <a:pt x="68197" y="58928"/>
                    <a:pt x="74138" y="44740"/>
                  </a:cubicBezTo>
                  <a:cubicBezTo>
                    <a:pt x="80035" y="30596"/>
                    <a:pt x="94755" y="22393"/>
                    <a:pt x="108987" y="14634"/>
                  </a:cubicBezTo>
                  <a:cubicBezTo>
                    <a:pt x="123220" y="6920"/>
                    <a:pt x="140511" y="535"/>
                    <a:pt x="158069" y="402"/>
                  </a:cubicBezTo>
                  <a:cubicBezTo>
                    <a:pt x="175627" y="269"/>
                    <a:pt x="198061" y="9580"/>
                    <a:pt x="210343" y="14634"/>
                  </a:cubicBezTo>
                  <a:cubicBezTo>
                    <a:pt x="222624" y="19689"/>
                    <a:pt x="221072" y="20310"/>
                    <a:pt x="232511" y="27315"/>
                  </a:cubicBezTo>
                  <a:cubicBezTo>
                    <a:pt x="243950" y="34320"/>
                    <a:pt x="261818" y="47089"/>
                    <a:pt x="278445" y="57420"/>
                  </a:cubicBezTo>
                  <a:cubicBezTo>
                    <a:pt x="295071" y="67751"/>
                    <a:pt x="318481" y="81584"/>
                    <a:pt x="332271" y="89077"/>
                  </a:cubicBezTo>
                  <a:cubicBezTo>
                    <a:pt x="346059" y="96570"/>
                    <a:pt x="360779" y="103309"/>
                    <a:pt x="360779" y="103309"/>
                  </a:cubicBezTo>
                  <a:cubicBezTo>
                    <a:pt x="360779" y="103309"/>
                    <a:pt x="374568" y="117497"/>
                    <a:pt x="376564" y="133370"/>
                  </a:cubicBezTo>
                  <a:lnTo>
                    <a:pt x="376564" y="133370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A2D67C12-737C-447D-AD96-22638E94D6F3}"/>
                </a:ext>
              </a:extLst>
            </p:cNvPr>
            <p:cNvSpPr/>
            <p:nvPr/>
          </p:nvSpPr>
          <p:spPr>
            <a:xfrm>
              <a:off x="5735086" y="2038212"/>
              <a:ext cx="530408" cy="118582"/>
            </a:xfrm>
            <a:custGeom>
              <a:avLst/>
              <a:gdLst>
                <a:gd name="connsiteX0" fmla="*/ 531673 w 530408"/>
                <a:gd name="connsiteY0" fmla="*/ 73116 h 118582"/>
                <a:gd name="connsiteX1" fmla="*/ 449339 w 530408"/>
                <a:gd name="connsiteY1" fmla="*/ 36715 h 118582"/>
                <a:gd name="connsiteX2" fmla="*/ 395513 w 530408"/>
                <a:gd name="connsiteY2" fmla="*/ 1866 h 118582"/>
                <a:gd name="connsiteX3" fmla="*/ 336943 w 530408"/>
                <a:gd name="connsiteY3" fmla="*/ 9802 h 118582"/>
                <a:gd name="connsiteX4" fmla="*/ 313178 w 530408"/>
                <a:gd name="connsiteY4" fmla="*/ 30375 h 118582"/>
                <a:gd name="connsiteX5" fmla="*/ 302094 w 530408"/>
                <a:gd name="connsiteY5" fmla="*/ 62032 h 118582"/>
                <a:gd name="connsiteX6" fmla="*/ 243525 w 530408"/>
                <a:gd name="connsiteY6" fmla="*/ 50948 h 118582"/>
                <a:gd name="connsiteX7" fmla="*/ 205527 w 530408"/>
                <a:gd name="connsiteY7" fmla="*/ 52544 h 118582"/>
                <a:gd name="connsiteX8" fmla="*/ 161190 w 530408"/>
                <a:gd name="connsiteY8" fmla="*/ 68372 h 118582"/>
                <a:gd name="connsiteX9" fmla="*/ 88344 w 530408"/>
                <a:gd name="connsiteY9" fmla="*/ 66776 h 118582"/>
                <a:gd name="connsiteX10" fmla="*/ 50346 w 530408"/>
                <a:gd name="connsiteY10" fmla="*/ 73116 h 118582"/>
                <a:gd name="connsiteX11" fmla="*/ 13945 w 530408"/>
                <a:gd name="connsiteY11" fmla="*/ 82604 h 118582"/>
                <a:gd name="connsiteX12" fmla="*/ 1265 w 530408"/>
                <a:gd name="connsiteY12" fmla="*/ 85752 h 118582"/>
                <a:gd name="connsiteX13" fmla="*/ 28178 w 530408"/>
                <a:gd name="connsiteY13" fmla="*/ 87349 h 118582"/>
                <a:gd name="connsiteX14" fmla="*/ 74111 w 530408"/>
                <a:gd name="connsiteY14" fmla="*/ 117454 h 118582"/>
                <a:gd name="connsiteX15" fmla="*/ 118449 w 530408"/>
                <a:gd name="connsiteY15" fmla="*/ 112710 h 118582"/>
                <a:gd name="connsiteX16" fmla="*/ 173870 w 530408"/>
                <a:gd name="connsiteY16" fmla="*/ 92137 h 118582"/>
                <a:gd name="connsiteX17" fmla="*/ 203975 w 530408"/>
                <a:gd name="connsiteY17" fmla="*/ 68372 h 118582"/>
                <a:gd name="connsiteX18" fmla="*/ 253057 w 530408"/>
                <a:gd name="connsiteY18" fmla="*/ 62032 h 118582"/>
                <a:gd name="connsiteX19" fmla="*/ 308479 w 530408"/>
                <a:gd name="connsiteY19" fmla="*/ 74712 h 118582"/>
                <a:gd name="connsiteX20" fmla="*/ 335392 w 530408"/>
                <a:gd name="connsiteY20" fmla="*/ 25631 h 118582"/>
                <a:gd name="connsiteX21" fmla="*/ 367049 w 530408"/>
                <a:gd name="connsiteY21" fmla="*/ 8206 h 118582"/>
                <a:gd name="connsiteX22" fmla="*/ 417726 w 530408"/>
                <a:gd name="connsiteY22" fmla="*/ 22439 h 118582"/>
                <a:gd name="connsiteX23" fmla="*/ 490572 w 530408"/>
                <a:gd name="connsiteY23" fmla="*/ 66776 h 118582"/>
                <a:gd name="connsiteX24" fmla="*/ 531673 w 530408"/>
                <a:gd name="connsiteY24" fmla="*/ 73116 h 118582"/>
                <a:gd name="connsiteX25" fmla="*/ 531673 w 530408"/>
                <a:gd name="connsiteY25" fmla="*/ 73116 h 11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30408" h="118582">
                  <a:moveTo>
                    <a:pt x="531673" y="73116"/>
                  </a:moveTo>
                  <a:cubicBezTo>
                    <a:pt x="531673" y="73116"/>
                    <a:pt x="471951" y="48908"/>
                    <a:pt x="449339" y="36715"/>
                  </a:cubicBezTo>
                  <a:cubicBezTo>
                    <a:pt x="426726" y="24522"/>
                    <a:pt x="415554" y="6344"/>
                    <a:pt x="395513" y="1866"/>
                  </a:cubicBezTo>
                  <a:cubicBezTo>
                    <a:pt x="375472" y="-2612"/>
                    <a:pt x="350688" y="3551"/>
                    <a:pt x="336943" y="9802"/>
                  </a:cubicBezTo>
                  <a:cubicBezTo>
                    <a:pt x="323199" y="16054"/>
                    <a:pt x="319297" y="21419"/>
                    <a:pt x="313178" y="30375"/>
                  </a:cubicBezTo>
                  <a:cubicBezTo>
                    <a:pt x="307060" y="39331"/>
                    <a:pt x="315528" y="54273"/>
                    <a:pt x="302094" y="62032"/>
                  </a:cubicBezTo>
                  <a:cubicBezTo>
                    <a:pt x="288660" y="69791"/>
                    <a:pt x="259752" y="52145"/>
                    <a:pt x="243525" y="50948"/>
                  </a:cubicBezTo>
                  <a:cubicBezTo>
                    <a:pt x="227297" y="49750"/>
                    <a:pt x="219449" y="49839"/>
                    <a:pt x="205527" y="52544"/>
                  </a:cubicBezTo>
                  <a:cubicBezTo>
                    <a:pt x="191605" y="55248"/>
                    <a:pt x="180920" y="65180"/>
                    <a:pt x="161190" y="68372"/>
                  </a:cubicBezTo>
                  <a:cubicBezTo>
                    <a:pt x="141460" y="71565"/>
                    <a:pt x="106877" y="65446"/>
                    <a:pt x="88344" y="66776"/>
                  </a:cubicBezTo>
                  <a:cubicBezTo>
                    <a:pt x="69811" y="68106"/>
                    <a:pt x="50346" y="73116"/>
                    <a:pt x="50346" y="73116"/>
                  </a:cubicBezTo>
                  <a:cubicBezTo>
                    <a:pt x="50346" y="73116"/>
                    <a:pt x="22104" y="80521"/>
                    <a:pt x="13945" y="82604"/>
                  </a:cubicBezTo>
                  <a:cubicBezTo>
                    <a:pt x="5787" y="84688"/>
                    <a:pt x="1265" y="85752"/>
                    <a:pt x="1265" y="85752"/>
                  </a:cubicBezTo>
                  <a:cubicBezTo>
                    <a:pt x="1265" y="85752"/>
                    <a:pt x="15231" y="83048"/>
                    <a:pt x="28178" y="87349"/>
                  </a:cubicBezTo>
                  <a:cubicBezTo>
                    <a:pt x="41124" y="91649"/>
                    <a:pt x="57972" y="113552"/>
                    <a:pt x="74111" y="117454"/>
                  </a:cubicBezTo>
                  <a:cubicBezTo>
                    <a:pt x="90250" y="121355"/>
                    <a:pt x="101645" y="116656"/>
                    <a:pt x="118449" y="112710"/>
                  </a:cubicBezTo>
                  <a:cubicBezTo>
                    <a:pt x="135253" y="108764"/>
                    <a:pt x="159727" y="100073"/>
                    <a:pt x="173870" y="92137"/>
                  </a:cubicBezTo>
                  <a:cubicBezTo>
                    <a:pt x="188014" y="84201"/>
                    <a:pt x="192182" y="73338"/>
                    <a:pt x="203975" y="68372"/>
                  </a:cubicBezTo>
                  <a:cubicBezTo>
                    <a:pt x="219183" y="61988"/>
                    <a:pt x="235366" y="61189"/>
                    <a:pt x="253057" y="62032"/>
                  </a:cubicBezTo>
                  <a:cubicBezTo>
                    <a:pt x="270748" y="62874"/>
                    <a:pt x="291320" y="82427"/>
                    <a:pt x="308479" y="74712"/>
                  </a:cubicBezTo>
                  <a:cubicBezTo>
                    <a:pt x="325637" y="66998"/>
                    <a:pt x="335392" y="25631"/>
                    <a:pt x="335392" y="25631"/>
                  </a:cubicBezTo>
                  <a:cubicBezTo>
                    <a:pt x="335392" y="25631"/>
                    <a:pt x="352373" y="9891"/>
                    <a:pt x="367049" y="8206"/>
                  </a:cubicBezTo>
                  <a:cubicBezTo>
                    <a:pt x="381724" y="6521"/>
                    <a:pt x="396666" y="13305"/>
                    <a:pt x="417726" y="22439"/>
                  </a:cubicBezTo>
                  <a:cubicBezTo>
                    <a:pt x="438786" y="31616"/>
                    <a:pt x="470709" y="59549"/>
                    <a:pt x="490572" y="66776"/>
                  </a:cubicBezTo>
                  <a:cubicBezTo>
                    <a:pt x="510435" y="74003"/>
                    <a:pt x="531673" y="73116"/>
                    <a:pt x="531673" y="73116"/>
                  </a:cubicBezTo>
                  <a:lnTo>
                    <a:pt x="531673" y="73116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274ED1D5-895C-4F6B-BB13-509B07B702F3}"/>
                </a:ext>
              </a:extLst>
            </p:cNvPr>
            <p:cNvSpPr/>
            <p:nvPr/>
          </p:nvSpPr>
          <p:spPr>
            <a:xfrm>
              <a:off x="5690748" y="2139502"/>
              <a:ext cx="136204" cy="101546"/>
            </a:xfrm>
            <a:custGeom>
              <a:avLst/>
              <a:gdLst>
                <a:gd name="connsiteX0" fmla="*/ 129429 w 136204"/>
                <a:gd name="connsiteY0" fmla="*/ 27271 h 101546"/>
                <a:gd name="connsiteX1" fmla="*/ 80347 w 136204"/>
                <a:gd name="connsiteY1" fmla="*/ 359 h 101546"/>
                <a:gd name="connsiteX2" fmla="*/ 36010 w 136204"/>
                <a:gd name="connsiteY2" fmla="*/ 25675 h 101546"/>
                <a:gd name="connsiteX3" fmla="*/ 15437 w 136204"/>
                <a:gd name="connsiteY3" fmla="*/ 43100 h 101546"/>
                <a:gd name="connsiteX4" fmla="*/ 1205 w 136204"/>
                <a:gd name="connsiteY4" fmla="*/ 58928 h 101546"/>
                <a:gd name="connsiteX5" fmla="*/ 39202 w 136204"/>
                <a:gd name="connsiteY5" fmla="*/ 84245 h 101546"/>
                <a:gd name="connsiteX6" fmla="*/ 96220 w 136204"/>
                <a:gd name="connsiteY6" fmla="*/ 101669 h 101546"/>
                <a:gd name="connsiteX7" fmla="*/ 137410 w 136204"/>
                <a:gd name="connsiteY7" fmla="*/ 96925 h 101546"/>
                <a:gd name="connsiteX8" fmla="*/ 121581 w 136204"/>
                <a:gd name="connsiteY8" fmla="*/ 96925 h 101546"/>
                <a:gd name="connsiteX9" fmla="*/ 67756 w 136204"/>
                <a:gd name="connsiteY9" fmla="*/ 85841 h 101546"/>
                <a:gd name="connsiteX10" fmla="*/ 13930 w 136204"/>
                <a:gd name="connsiteY10" fmla="*/ 58928 h 101546"/>
                <a:gd name="connsiteX11" fmla="*/ 37695 w 136204"/>
                <a:gd name="connsiteY11" fmla="*/ 32015 h 101546"/>
                <a:gd name="connsiteX12" fmla="*/ 80436 w 136204"/>
                <a:gd name="connsiteY12" fmla="*/ 9847 h 101546"/>
                <a:gd name="connsiteX13" fmla="*/ 129429 w 136204"/>
                <a:gd name="connsiteY13" fmla="*/ 27271 h 101546"/>
                <a:gd name="connsiteX14" fmla="*/ 129429 w 136204"/>
                <a:gd name="connsiteY14" fmla="*/ 27271 h 101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6204" h="101546">
                  <a:moveTo>
                    <a:pt x="129429" y="27271"/>
                  </a:moveTo>
                  <a:cubicBezTo>
                    <a:pt x="129429" y="27271"/>
                    <a:pt x="98171" y="181"/>
                    <a:pt x="80347" y="359"/>
                  </a:cubicBezTo>
                  <a:cubicBezTo>
                    <a:pt x="62524" y="536"/>
                    <a:pt x="36010" y="25675"/>
                    <a:pt x="36010" y="25675"/>
                  </a:cubicBezTo>
                  <a:cubicBezTo>
                    <a:pt x="36010" y="25675"/>
                    <a:pt x="21201" y="37513"/>
                    <a:pt x="15437" y="43100"/>
                  </a:cubicBezTo>
                  <a:cubicBezTo>
                    <a:pt x="9674" y="48686"/>
                    <a:pt x="1205" y="58928"/>
                    <a:pt x="1205" y="58928"/>
                  </a:cubicBezTo>
                  <a:cubicBezTo>
                    <a:pt x="1205" y="58928"/>
                    <a:pt x="23330" y="76752"/>
                    <a:pt x="39202" y="84245"/>
                  </a:cubicBezTo>
                  <a:cubicBezTo>
                    <a:pt x="55075" y="91738"/>
                    <a:pt x="79416" y="100118"/>
                    <a:pt x="96220" y="101669"/>
                  </a:cubicBezTo>
                  <a:cubicBezTo>
                    <a:pt x="112980" y="103177"/>
                    <a:pt x="137410" y="96925"/>
                    <a:pt x="137410" y="96925"/>
                  </a:cubicBezTo>
                  <a:cubicBezTo>
                    <a:pt x="137410" y="96925"/>
                    <a:pt x="133331" y="98122"/>
                    <a:pt x="121581" y="96925"/>
                  </a:cubicBezTo>
                  <a:cubicBezTo>
                    <a:pt x="109832" y="95728"/>
                    <a:pt x="85890" y="92137"/>
                    <a:pt x="67756" y="85841"/>
                  </a:cubicBezTo>
                  <a:cubicBezTo>
                    <a:pt x="49622" y="79545"/>
                    <a:pt x="13930" y="58928"/>
                    <a:pt x="13930" y="58928"/>
                  </a:cubicBezTo>
                  <a:cubicBezTo>
                    <a:pt x="13930" y="58928"/>
                    <a:pt x="26655" y="40617"/>
                    <a:pt x="37695" y="32015"/>
                  </a:cubicBezTo>
                  <a:cubicBezTo>
                    <a:pt x="48735" y="23370"/>
                    <a:pt x="63765" y="11000"/>
                    <a:pt x="80436" y="9847"/>
                  </a:cubicBezTo>
                  <a:cubicBezTo>
                    <a:pt x="97018" y="8694"/>
                    <a:pt x="129429" y="27271"/>
                    <a:pt x="129429" y="27271"/>
                  </a:cubicBezTo>
                  <a:lnTo>
                    <a:pt x="129429" y="27271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C443FDA4-6DD2-4F25-A67F-9DC75BE7AF25}"/>
                </a:ext>
              </a:extLst>
            </p:cNvPr>
            <p:cNvSpPr/>
            <p:nvPr/>
          </p:nvSpPr>
          <p:spPr>
            <a:xfrm>
              <a:off x="5649385" y="2228177"/>
              <a:ext cx="220176" cy="177665"/>
            </a:xfrm>
            <a:custGeom>
              <a:avLst/>
              <a:gdLst>
                <a:gd name="connsiteX0" fmla="*/ 82118 w 220176"/>
                <a:gd name="connsiteY0" fmla="*/ 389 h 177665"/>
                <a:gd name="connsiteX1" fmla="*/ 40928 w 220176"/>
                <a:gd name="connsiteY1" fmla="*/ 44727 h 177665"/>
                <a:gd name="connsiteX2" fmla="*/ 23504 w 220176"/>
                <a:gd name="connsiteY2" fmla="*/ 70043 h 177665"/>
                <a:gd name="connsiteX3" fmla="*/ 28159 w 220176"/>
                <a:gd name="connsiteY3" fmla="*/ 65122 h 177665"/>
                <a:gd name="connsiteX4" fmla="*/ 2532 w 220176"/>
                <a:gd name="connsiteY4" fmla="*/ 89463 h 177665"/>
                <a:gd name="connsiteX5" fmla="*/ 5503 w 220176"/>
                <a:gd name="connsiteY5" fmla="*/ 101744 h 177665"/>
                <a:gd name="connsiteX6" fmla="*/ 39332 w 220176"/>
                <a:gd name="connsiteY6" fmla="*/ 104892 h 177665"/>
                <a:gd name="connsiteX7" fmla="*/ 55161 w 220176"/>
                <a:gd name="connsiteY7" fmla="*/ 134997 h 177665"/>
                <a:gd name="connsiteX8" fmla="*/ 102646 w 220176"/>
                <a:gd name="connsiteY8" fmla="*/ 174591 h 177665"/>
                <a:gd name="connsiteX9" fmla="*/ 167556 w 220176"/>
                <a:gd name="connsiteY9" fmla="*/ 174591 h 177665"/>
                <a:gd name="connsiteX10" fmla="*/ 221381 w 220176"/>
                <a:gd name="connsiteY10" fmla="*/ 168250 h 177665"/>
                <a:gd name="connsiteX11" fmla="*/ 134303 w 220176"/>
                <a:gd name="connsiteY11" fmla="*/ 168250 h 177665"/>
                <a:gd name="connsiteX12" fmla="*/ 80477 w 220176"/>
                <a:gd name="connsiteY12" fmla="*/ 149230 h 177665"/>
                <a:gd name="connsiteX13" fmla="*/ 45628 w 220176"/>
                <a:gd name="connsiteY13" fmla="*/ 108040 h 177665"/>
                <a:gd name="connsiteX14" fmla="*/ 42480 w 220176"/>
                <a:gd name="connsiteY14" fmla="*/ 87468 h 177665"/>
                <a:gd name="connsiteX15" fmla="*/ 39332 w 220176"/>
                <a:gd name="connsiteY15" fmla="*/ 76383 h 177665"/>
                <a:gd name="connsiteX16" fmla="*/ 29844 w 220176"/>
                <a:gd name="connsiteY16" fmla="*/ 66895 h 177665"/>
                <a:gd name="connsiteX17" fmla="*/ 63097 w 220176"/>
                <a:gd name="connsiteY17" fmla="*/ 35238 h 177665"/>
                <a:gd name="connsiteX18" fmla="*/ 82118 w 220176"/>
                <a:gd name="connsiteY18" fmla="*/ 389 h 177665"/>
                <a:gd name="connsiteX19" fmla="*/ 82118 w 220176"/>
                <a:gd name="connsiteY19" fmla="*/ 389 h 177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20176" h="177665">
                  <a:moveTo>
                    <a:pt x="82118" y="389"/>
                  </a:moveTo>
                  <a:cubicBezTo>
                    <a:pt x="82118" y="389"/>
                    <a:pt x="50461" y="32844"/>
                    <a:pt x="40928" y="44727"/>
                  </a:cubicBezTo>
                  <a:cubicBezTo>
                    <a:pt x="31396" y="56609"/>
                    <a:pt x="23504" y="70043"/>
                    <a:pt x="23504" y="70043"/>
                  </a:cubicBezTo>
                  <a:lnTo>
                    <a:pt x="28159" y="65122"/>
                  </a:lnTo>
                  <a:cubicBezTo>
                    <a:pt x="28159" y="65122"/>
                    <a:pt x="4084" y="82945"/>
                    <a:pt x="2532" y="89463"/>
                  </a:cubicBezTo>
                  <a:cubicBezTo>
                    <a:pt x="980" y="95981"/>
                    <a:pt x="-350" y="96646"/>
                    <a:pt x="5503" y="101744"/>
                  </a:cubicBezTo>
                  <a:cubicBezTo>
                    <a:pt x="11355" y="106843"/>
                    <a:pt x="39332" y="104892"/>
                    <a:pt x="39332" y="104892"/>
                  </a:cubicBezTo>
                  <a:cubicBezTo>
                    <a:pt x="39332" y="104892"/>
                    <a:pt x="45140" y="122583"/>
                    <a:pt x="55161" y="134997"/>
                  </a:cubicBezTo>
                  <a:cubicBezTo>
                    <a:pt x="65181" y="147412"/>
                    <a:pt x="82783" y="167408"/>
                    <a:pt x="102646" y="174591"/>
                  </a:cubicBezTo>
                  <a:cubicBezTo>
                    <a:pt x="122509" y="181773"/>
                    <a:pt x="147737" y="175743"/>
                    <a:pt x="167556" y="174591"/>
                  </a:cubicBezTo>
                  <a:cubicBezTo>
                    <a:pt x="187375" y="173438"/>
                    <a:pt x="221381" y="168250"/>
                    <a:pt x="221381" y="168250"/>
                  </a:cubicBezTo>
                  <a:cubicBezTo>
                    <a:pt x="221381" y="168250"/>
                    <a:pt x="157979" y="172330"/>
                    <a:pt x="134303" y="168250"/>
                  </a:cubicBezTo>
                  <a:cubicBezTo>
                    <a:pt x="110627" y="164171"/>
                    <a:pt x="95685" y="159738"/>
                    <a:pt x="80477" y="149230"/>
                  </a:cubicBezTo>
                  <a:cubicBezTo>
                    <a:pt x="65270" y="138722"/>
                    <a:pt x="45628" y="108040"/>
                    <a:pt x="45628" y="108040"/>
                  </a:cubicBezTo>
                  <a:cubicBezTo>
                    <a:pt x="45628" y="108040"/>
                    <a:pt x="43633" y="92744"/>
                    <a:pt x="42480" y="87468"/>
                  </a:cubicBezTo>
                  <a:cubicBezTo>
                    <a:pt x="41327" y="82192"/>
                    <a:pt x="41416" y="79975"/>
                    <a:pt x="39332" y="76383"/>
                  </a:cubicBezTo>
                  <a:cubicBezTo>
                    <a:pt x="37248" y="72792"/>
                    <a:pt x="29844" y="66895"/>
                    <a:pt x="29844" y="66895"/>
                  </a:cubicBezTo>
                  <a:cubicBezTo>
                    <a:pt x="29844" y="66895"/>
                    <a:pt x="54407" y="46544"/>
                    <a:pt x="63097" y="35238"/>
                  </a:cubicBezTo>
                  <a:cubicBezTo>
                    <a:pt x="71787" y="23932"/>
                    <a:pt x="82118" y="389"/>
                    <a:pt x="82118" y="389"/>
                  </a:cubicBezTo>
                  <a:lnTo>
                    <a:pt x="82118" y="389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4A5BA3A1-B43D-4342-A7E9-1F3EB03D999E}"/>
                </a:ext>
              </a:extLst>
            </p:cNvPr>
            <p:cNvSpPr/>
            <p:nvPr/>
          </p:nvSpPr>
          <p:spPr>
            <a:xfrm>
              <a:off x="5671419" y="2379726"/>
              <a:ext cx="223547" cy="134106"/>
            </a:xfrm>
            <a:custGeom>
              <a:avLst/>
              <a:gdLst>
                <a:gd name="connsiteX0" fmla="*/ 49005 w 223547"/>
                <a:gd name="connsiteY0" fmla="*/ 862 h 134106"/>
                <a:gd name="connsiteX1" fmla="*/ 27413 w 223547"/>
                <a:gd name="connsiteY1" fmla="*/ 4497 h 134106"/>
                <a:gd name="connsiteX2" fmla="*/ 12117 w 223547"/>
                <a:gd name="connsiteY2" fmla="*/ 37750 h 134106"/>
                <a:gd name="connsiteX3" fmla="*/ 2894 w 223547"/>
                <a:gd name="connsiteY3" fmla="*/ 54288 h 134106"/>
                <a:gd name="connsiteX4" fmla="*/ 49005 w 223547"/>
                <a:gd name="connsiteY4" fmla="*/ 110109 h 134106"/>
                <a:gd name="connsiteX5" fmla="*/ 131340 w 223547"/>
                <a:gd name="connsiteY5" fmla="*/ 133874 h 134106"/>
                <a:gd name="connsiteX6" fmla="*/ 224759 w 223547"/>
                <a:gd name="connsiteY6" fmla="*/ 127533 h 134106"/>
                <a:gd name="connsiteX7" fmla="*/ 132936 w 223547"/>
                <a:gd name="connsiteY7" fmla="*/ 125937 h 134106"/>
                <a:gd name="connsiteX8" fmla="*/ 37921 w 223547"/>
                <a:gd name="connsiteY8" fmla="*/ 95832 h 134106"/>
                <a:gd name="connsiteX9" fmla="*/ 18900 w 223547"/>
                <a:gd name="connsiteY9" fmla="*/ 76812 h 134106"/>
                <a:gd name="connsiteX10" fmla="*/ 18900 w 223547"/>
                <a:gd name="connsiteY10" fmla="*/ 24538 h 134106"/>
                <a:gd name="connsiteX11" fmla="*/ 28300 w 223547"/>
                <a:gd name="connsiteY11" fmla="*/ 11857 h 134106"/>
                <a:gd name="connsiteX12" fmla="*/ 49005 w 223547"/>
                <a:gd name="connsiteY12" fmla="*/ 862 h 134106"/>
                <a:gd name="connsiteX13" fmla="*/ 49005 w 223547"/>
                <a:gd name="connsiteY13" fmla="*/ 862 h 134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3547" h="134106">
                  <a:moveTo>
                    <a:pt x="49005" y="862"/>
                  </a:moveTo>
                  <a:cubicBezTo>
                    <a:pt x="49005" y="862"/>
                    <a:pt x="35172" y="-1444"/>
                    <a:pt x="27413" y="4497"/>
                  </a:cubicBezTo>
                  <a:cubicBezTo>
                    <a:pt x="19654" y="10438"/>
                    <a:pt x="14023" y="25336"/>
                    <a:pt x="12117" y="37750"/>
                  </a:cubicBezTo>
                  <a:cubicBezTo>
                    <a:pt x="10210" y="50165"/>
                    <a:pt x="-3490" y="40011"/>
                    <a:pt x="2894" y="54288"/>
                  </a:cubicBezTo>
                  <a:cubicBezTo>
                    <a:pt x="9279" y="68520"/>
                    <a:pt x="28255" y="100177"/>
                    <a:pt x="49005" y="110109"/>
                  </a:cubicBezTo>
                  <a:cubicBezTo>
                    <a:pt x="69755" y="120040"/>
                    <a:pt x="101634" y="130681"/>
                    <a:pt x="131340" y="133874"/>
                  </a:cubicBezTo>
                  <a:cubicBezTo>
                    <a:pt x="161046" y="137066"/>
                    <a:pt x="224759" y="127533"/>
                    <a:pt x="224759" y="127533"/>
                  </a:cubicBezTo>
                  <a:cubicBezTo>
                    <a:pt x="224759" y="127533"/>
                    <a:pt x="164416" y="131080"/>
                    <a:pt x="132936" y="125937"/>
                  </a:cubicBezTo>
                  <a:cubicBezTo>
                    <a:pt x="101457" y="120794"/>
                    <a:pt x="37921" y="95832"/>
                    <a:pt x="37921" y="95832"/>
                  </a:cubicBezTo>
                  <a:cubicBezTo>
                    <a:pt x="37921" y="95832"/>
                    <a:pt x="23955" y="89004"/>
                    <a:pt x="18900" y="76812"/>
                  </a:cubicBezTo>
                  <a:cubicBezTo>
                    <a:pt x="13846" y="64619"/>
                    <a:pt x="15353" y="35312"/>
                    <a:pt x="18900" y="24538"/>
                  </a:cubicBezTo>
                  <a:cubicBezTo>
                    <a:pt x="22447" y="13764"/>
                    <a:pt x="23866" y="17577"/>
                    <a:pt x="28300" y="11857"/>
                  </a:cubicBezTo>
                  <a:cubicBezTo>
                    <a:pt x="32734" y="6138"/>
                    <a:pt x="49005" y="862"/>
                    <a:pt x="49005" y="862"/>
                  </a:cubicBezTo>
                  <a:lnTo>
                    <a:pt x="49005" y="862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2CF023B6-40F2-4732-9C29-9C3ABCF6501D}"/>
                </a:ext>
              </a:extLst>
            </p:cNvPr>
            <p:cNvSpPr/>
            <p:nvPr/>
          </p:nvSpPr>
          <p:spPr>
            <a:xfrm>
              <a:off x="5791174" y="2516370"/>
              <a:ext cx="144893" cy="73153"/>
            </a:xfrm>
            <a:custGeom>
              <a:avLst/>
              <a:gdLst>
                <a:gd name="connsiteX0" fmla="*/ 10009 w 144893"/>
                <a:gd name="connsiteY0" fmla="*/ 448 h 73153"/>
                <a:gd name="connsiteX1" fmla="*/ 2073 w 144893"/>
                <a:gd name="connsiteY1" fmla="*/ 22616 h 73153"/>
                <a:gd name="connsiteX2" fmla="*/ 5220 w 144893"/>
                <a:gd name="connsiteY2" fmla="*/ 44785 h 73153"/>
                <a:gd name="connsiteX3" fmla="*/ 38473 w 144893"/>
                <a:gd name="connsiteY3" fmla="*/ 66954 h 73153"/>
                <a:gd name="connsiteX4" fmla="*/ 65386 w 144893"/>
                <a:gd name="connsiteY4" fmla="*/ 70102 h 73153"/>
                <a:gd name="connsiteX5" fmla="*/ 108127 w 144893"/>
                <a:gd name="connsiteY5" fmla="*/ 73250 h 73153"/>
                <a:gd name="connsiteX6" fmla="*/ 146125 w 144893"/>
                <a:gd name="connsiteY6" fmla="*/ 62165 h 73153"/>
                <a:gd name="connsiteX7" fmla="*/ 59046 w 144893"/>
                <a:gd name="connsiteY7" fmla="*/ 62165 h 73153"/>
                <a:gd name="connsiteX8" fmla="*/ 16305 w 144893"/>
                <a:gd name="connsiteY8" fmla="*/ 44741 h 73153"/>
                <a:gd name="connsiteX9" fmla="*/ 11561 w 144893"/>
                <a:gd name="connsiteY9" fmla="*/ 27316 h 73153"/>
                <a:gd name="connsiteX10" fmla="*/ 10009 w 144893"/>
                <a:gd name="connsiteY10" fmla="*/ 448 h 73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893" h="73153">
                  <a:moveTo>
                    <a:pt x="10009" y="448"/>
                  </a:moveTo>
                  <a:cubicBezTo>
                    <a:pt x="10009" y="448"/>
                    <a:pt x="2871" y="14990"/>
                    <a:pt x="2073" y="22616"/>
                  </a:cubicBezTo>
                  <a:cubicBezTo>
                    <a:pt x="1274" y="30242"/>
                    <a:pt x="-322" y="36006"/>
                    <a:pt x="5220" y="44785"/>
                  </a:cubicBezTo>
                  <a:cubicBezTo>
                    <a:pt x="10763" y="53564"/>
                    <a:pt x="27966" y="63096"/>
                    <a:pt x="38473" y="66954"/>
                  </a:cubicBezTo>
                  <a:cubicBezTo>
                    <a:pt x="48981" y="70811"/>
                    <a:pt x="53770" y="68993"/>
                    <a:pt x="65386" y="70102"/>
                  </a:cubicBezTo>
                  <a:cubicBezTo>
                    <a:pt x="77003" y="71210"/>
                    <a:pt x="94472" y="74713"/>
                    <a:pt x="108127" y="73250"/>
                  </a:cubicBezTo>
                  <a:cubicBezTo>
                    <a:pt x="121783" y="71831"/>
                    <a:pt x="146125" y="62165"/>
                    <a:pt x="146125" y="62165"/>
                  </a:cubicBezTo>
                  <a:cubicBezTo>
                    <a:pt x="146125" y="62165"/>
                    <a:pt x="80816" y="66422"/>
                    <a:pt x="59046" y="62165"/>
                  </a:cubicBezTo>
                  <a:cubicBezTo>
                    <a:pt x="37232" y="57909"/>
                    <a:pt x="23399" y="52766"/>
                    <a:pt x="16305" y="44741"/>
                  </a:cubicBezTo>
                  <a:cubicBezTo>
                    <a:pt x="9211" y="36716"/>
                    <a:pt x="12758" y="34721"/>
                    <a:pt x="11561" y="27316"/>
                  </a:cubicBezTo>
                  <a:cubicBezTo>
                    <a:pt x="10364" y="19912"/>
                    <a:pt x="10009" y="448"/>
                    <a:pt x="10009" y="448"/>
                  </a:cubicBez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4EA89A8D-A5E1-405F-B091-7F5F35F5DFAA}"/>
                </a:ext>
              </a:extLst>
            </p:cNvPr>
            <p:cNvSpPr/>
            <p:nvPr/>
          </p:nvSpPr>
          <p:spPr>
            <a:xfrm>
              <a:off x="5997918" y="2120482"/>
              <a:ext cx="136160" cy="87320"/>
            </a:xfrm>
            <a:custGeom>
              <a:avLst/>
              <a:gdLst>
                <a:gd name="connsiteX0" fmla="*/ 1281 w 136160"/>
                <a:gd name="connsiteY0" fmla="*/ 351 h 87320"/>
                <a:gd name="connsiteX1" fmla="*/ 61447 w 136160"/>
                <a:gd name="connsiteY1" fmla="*/ 39944 h 87320"/>
                <a:gd name="connsiteX2" fmla="*/ 120017 w 136160"/>
                <a:gd name="connsiteY2" fmla="*/ 63709 h 87320"/>
                <a:gd name="connsiteX3" fmla="*/ 137442 w 136160"/>
                <a:gd name="connsiteY3" fmla="*/ 79538 h 87320"/>
                <a:gd name="connsiteX4" fmla="*/ 108933 w 136160"/>
                <a:gd name="connsiteY4" fmla="*/ 87474 h 87320"/>
                <a:gd name="connsiteX5" fmla="*/ 61447 w 136160"/>
                <a:gd name="connsiteY5" fmla="*/ 60561 h 87320"/>
                <a:gd name="connsiteX6" fmla="*/ 20258 w 136160"/>
                <a:gd name="connsiteY6" fmla="*/ 28905 h 87320"/>
                <a:gd name="connsiteX7" fmla="*/ 1281 w 136160"/>
                <a:gd name="connsiteY7" fmla="*/ 351 h 87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160" h="87320">
                  <a:moveTo>
                    <a:pt x="1281" y="351"/>
                  </a:moveTo>
                  <a:cubicBezTo>
                    <a:pt x="1281" y="351"/>
                    <a:pt x="41495" y="29437"/>
                    <a:pt x="61447" y="39944"/>
                  </a:cubicBezTo>
                  <a:cubicBezTo>
                    <a:pt x="81399" y="50452"/>
                    <a:pt x="107780" y="55995"/>
                    <a:pt x="120017" y="63709"/>
                  </a:cubicBezTo>
                  <a:cubicBezTo>
                    <a:pt x="132254" y="71424"/>
                    <a:pt x="137442" y="79538"/>
                    <a:pt x="137442" y="79538"/>
                  </a:cubicBezTo>
                  <a:cubicBezTo>
                    <a:pt x="137442" y="79538"/>
                    <a:pt x="122855" y="89159"/>
                    <a:pt x="108933" y="87474"/>
                  </a:cubicBezTo>
                  <a:cubicBezTo>
                    <a:pt x="95011" y="85745"/>
                    <a:pt x="76212" y="70360"/>
                    <a:pt x="61447" y="60561"/>
                  </a:cubicBezTo>
                  <a:cubicBezTo>
                    <a:pt x="46683" y="50763"/>
                    <a:pt x="30101" y="39368"/>
                    <a:pt x="20258" y="28905"/>
                  </a:cubicBezTo>
                  <a:cubicBezTo>
                    <a:pt x="10415" y="18441"/>
                    <a:pt x="1281" y="351"/>
                    <a:pt x="1281" y="351"/>
                  </a:cubicBez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3E8EBE22-A387-4A51-A32A-51FD69D0B218}"/>
                </a:ext>
              </a:extLst>
            </p:cNvPr>
            <p:cNvSpPr/>
            <p:nvPr/>
          </p:nvSpPr>
          <p:spPr>
            <a:xfrm>
              <a:off x="6330448" y="2120482"/>
              <a:ext cx="758479" cy="82087"/>
            </a:xfrm>
            <a:custGeom>
              <a:avLst/>
              <a:gdLst>
                <a:gd name="connsiteX0" fmla="*/ 1441 w 758479"/>
                <a:gd name="connsiteY0" fmla="*/ 351 h 82087"/>
                <a:gd name="connsiteX1" fmla="*/ 129709 w 758479"/>
                <a:gd name="connsiteY1" fmla="*/ 8287 h 82087"/>
                <a:gd name="connsiteX2" fmla="*/ 229468 w 758479"/>
                <a:gd name="connsiteY2" fmla="*/ 6691 h 82087"/>
                <a:gd name="connsiteX3" fmla="*/ 378309 w 758479"/>
                <a:gd name="connsiteY3" fmla="*/ 35200 h 82087"/>
                <a:gd name="connsiteX4" fmla="*/ 531893 w 758479"/>
                <a:gd name="connsiteY4" fmla="*/ 71601 h 82087"/>
                <a:gd name="connsiteX5" fmla="*/ 633249 w 758479"/>
                <a:gd name="connsiteY5" fmla="*/ 73197 h 82087"/>
                <a:gd name="connsiteX6" fmla="*/ 706095 w 758479"/>
                <a:gd name="connsiteY6" fmla="*/ 65260 h 82087"/>
                <a:gd name="connsiteX7" fmla="*/ 759921 w 758479"/>
                <a:gd name="connsiteY7" fmla="*/ 47836 h 82087"/>
                <a:gd name="connsiteX8" fmla="*/ 653821 w 758479"/>
                <a:gd name="connsiteY8" fmla="*/ 79493 h 82087"/>
                <a:gd name="connsiteX9" fmla="*/ 503385 w 758479"/>
                <a:gd name="connsiteY9" fmla="*/ 74749 h 82087"/>
                <a:gd name="connsiteX10" fmla="*/ 297526 w 758479"/>
                <a:gd name="connsiteY10" fmla="*/ 28815 h 82087"/>
                <a:gd name="connsiteX11" fmla="*/ 183535 w 758479"/>
                <a:gd name="connsiteY11" fmla="*/ 16135 h 82087"/>
                <a:gd name="connsiteX12" fmla="*/ 44182 w 758479"/>
                <a:gd name="connsiteY12" fmla="*/ 16135 h 82087"/>
                <a:gd name="connsiteX13" fmla="*/ 1441 w 758479"/>
                <a:gd name="connsiteY13" fmla="*/ 351 h 82087"/>
                <a:gd name="connsiteX14" fmla="*/ 1441 w 758479"/>
                <a:gd name="connsiteY14" fmla="*/ 351 h 8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58479" h="82087">
                  <a:moveTo>
                    <a:pt x="1441" y="351"/>
                  </a:moveTo>
                  <a:cubicBezTo>
                    <a:pt x="1441" y="351"/>
                    <a:pt x="91668" y="7400"/>
                    <a:pt x="129709" y="8287"/>
                  </a:cubicBezTo>
                  <a:cubicBezTo>
                    <a:pt x="167750" y="9174"/>
                    <a:pt x="187747" y="3099"/>
                    <a:pt x="229468" y="6691"/>
                  </a:cubicBezTo>
                  <a:cubicBezTo>
                    <a:pt x="271190" y="10282"/>
                    <a:pt x="327897" y="24381"/>
                    <a:pt x="378309" y="35200"/>
                  </a:cubicBezTo>
                  <a:cubicBezTo>
                    <a:pt x="428720" y="46018"/>
                    <a:pt x="489019" y="66280"/>
                    <a:pt x="531893" y="71601"/>
                  </a:cubicBezTo>
                  <a:cubicBezTo>
                    <a:pt x="574768" y="76966"/>
                    <a:pt x="604163" y="74527"/>
                    <a:pt x="633249" y="73197"/>
                  </a:cubicBezTo>
                  <a:cubicBezTo>
                    <a:pt x="662334" y="71867"/>
                    <a:pt x="706095" y="65260"/>
                    <a:pt x="706095" y="65260"/>
                  </a:cubicBezTo>
                  <a:lnTo>
                    <a:pt x="759921" y="47836"/>
                  </a:lnTo>
                  <a:cubicBezTo>
                    <a:pt x="759921" y="47836"/>
                    <a:pt x="697006" y="73906"/>
                    <a:pt x="653821" y="79493"/>
                  </a:cubicBezTo>
                  <a:cubicBezTo>
                    <a:pt x="610637" y="85079"/>
                    <a:pt x="563151" y="82286"/>
                    <a:pt x="503385" y="74749"/>
                  </a:cubicBezTo>
                  <a:cubicBezTo>
                    <a:pt x="443618" y="67211"/>
                    <a:pt x="351086" y="37727"/>
                    <a:pt x="297526" y="28815"/>
                  </a:cubicBezTo>
                  <a:cubicBezTo>
                    <a:pt x="244011" y="19903"/>
                    <a:pt x="225788" y="18485"/>
                    <a:pt x="183535" y="16135"/>
                  </a:cubicBezTo>
                  <a:cubicBezTo>
                    <a:pt x="141281" y="13785"/>
                    <a:pt x="74509" y="21588"/>
                    <a:pt x="44182" y="16135"/>
                  </a:cubicBezTo>
                  <a:cubicBezTo>
                    <a:pt x="13855" y="10681"/>
                    <a:pt x="1441" y="351"/>
                    <a:pt x="1441" y="351"/>
                  </a:cubicBezTo>
                  <a:lnTo>
                    <a:pt x="1441" y="351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4AC0BD82-81DC-477B-88B4-9BBE2642A1FB}"/>
                </a:ext>
              </a:extLst>
            </p:cNvPr>
            <p:cNvSpPr/>
            <p:nvPr/>
          </p:nvSpPr>
          <p:spPr>
            <a:xfrm>
              <a:off x="6149906" y="2389813"/>
              <a:ext cx="354787" cy="156583"/>
            </a:xfrm>
            <a:custGeom>
              <a:avLst/>
              <a:gdLst>
                <a:gd name="connsiteX0" fmla="*/ 1346 w 354787"/>
                <a:gd name="connsiteY0" fmla="*/ 126984 h 156583"/>
                <a:gd name="connsiteX1" fmla="*/ 40939 w 354787"/>
                <a:gd name="connsiteY1" fmla="*/ 128580 h 156583"/>
                <a:gd name="connsiteX2" fmla="*/ 82129 w 354787"/>
                <a:gd name="connsiteY2" fmla="*/ 126984 h 156583"/>
                <a:gd name="connsiteX3" fmla="*/ 99553 w 354787"/>
                <a:gd name="connsiteY3" fmla="*/ 114304 h 156583"/>
                <a:gd name="connsiteX4" fmla="*/ 78981 w 354787"/>
                <a:gd name="connsiteY4" fmla="*/ 74710 h 156583"/>
                <a:gd name="connsiteX5" fmla="*/ 118574 w 354787"/>
                <a:gd name="connsiteY5" fmla="*/ 19289 h 156583"/>
                <a:gd name="connsiteX6" fmla="*/ 159763 w 354787"/>
                <a:gd name="connsiteY6" fmla="*/ 1864 h 156583"/>
                <a:gd name="connsiteX7" fmla="*/ 212037 w 354787"/>
                <a:gd name="connsiteY7" fmla="*/ 9800 h 156583"/>
                <a:gd name="connsiteX8" fmla="*/ 250034 w 354787"/>
                <a:gd name="connsiteY8" fmla="*/ 71562 h 156583"/>
                <a:gd name="connsiteX9" fmla="*/ 248438 w 354787"/>
                <a:gd name="connsiteY9" fmla="*/ 109559 h 156583"/>
                <a:gd name="connsiteX10" fmla="*/ 235758 w 354787"/>
                <a:gd name="connsiteY10" fmla="*/ 134876 h 156583"/>
                <a:gd name="connsiteX11" fmla="*/ 210441 w 354787"/>
                <a:gd name="connsiteY11" fmla="*/ 150705 h 156583"/>
                <a:gd name="connsiteX12" fmla="*/ 272203 w 354787"/>
                <a:gd name="connsiteY12" fmla="*/ 147557 h 156583"/>
                <a:gd name="connsiteX13" fmla="*/ 311796 w 354787"/>
                <a:gd name="connsiteY13" fmla="*/ 147557 h 156583"/>
                <a:gd name="connsiteX14" fmla="*/ 356134 w 354787"/>
                <a:gd name="connsiteY14" fmla="*/ 155493 h 156583"/>
                <a:gd name="connsiteX15" fmla="*/ 291224 w 354787"/>
                <a:gd name="connsiteY15" fmla="*/ 155493 h 156583"/>
                <a:gd name="connsiteX16" fmla="*/ 219974 w 354787"/>
                <a:gd name="connsiteY16" fmla="*/ 155493 h 156583"/>
                <a:gd name="connsiteX17" fmla="*/ 175636 w 354787"/>
                <a:gd name="connsiteY17" fmla="*/ 155493 h 156583"/>
                <a:gd name="connsiteX18" fmla="*/ 124959 w 354787"/>
                <a:gd name="connsiteY18" fmla="*/ 133324 h 156583"/>
                <a:gd name="connsiteX19" fmla="*/ 104386 w 354787"/>
                <a:gd name="connsiteY19" fmla="*/ 122240 h 156583"/>
                <a:gd name="connsiteX20" fmla="*/ 79069 w 354787"/>
                <a:gd name="connsiteY20" fmla="*/ 134921 h 156583"/>
                <a:gd name="connsiteX21" fmla="*/ 34732 w 354787"/>
                <a:gd name="connsiteY21" fmla="*/ 134921 h 156583"/>
                <a:gd name="connsiteX22" fmla="*/ 1346 w 354787"/>
                <a:gd name="connsiteY22" fmla="*/ 126984 h 156583"/>
                <a:gd name="connsiteX23" fmla="*/ 1346 w 354787"/>
                <a:gd name="connsiteY23" fmla="*/ 126984 h 156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54787" h="156583">
                  <a:moveTo>
                    <a:pt x="1346" y="126984"/>
                  </a:moveTo>
                  <a:cubicBezTo>
                    <a:pt x="1346" y="126984"/>
                    <a:pt x="27461" y="128536"/>
                    <a:pt x="40939" y="128580"/>
                  </a:cubicBezTo>
                  <a:cubicBezTo>
                    <a:pt x="54418" y="128580"/>
                    <a:pt x="72242" y="130442"/>
                    <a:pt x="82129" y="126984"/>
                  </a:cubicBezTo>
                  <a:cubicBezTo>
                    <a:pt x="92016" y="123526"/>
                    <a:pt x="99553" y="114304"/>
                    <a:pt x="99553" y="114304"/>
                  </a:cubicBezTo>
                  <a:cubicBezTo>
                    <a:pt x="99553" y="114304"/>
                    <a:pt x="77651" y="93465"/>
                    <a:pt x="78981" y="74710"/>
                  </a:cubicBezTo>
                  <a:cubicBezTo>
                    <a:pt x="80311" y="55956"/>
                    <a:pt x="103898" y="31038"/>
                    <a:pt x="118574" y="19289"/>
                  </a:cubicBezTo>
                  <a:cubicBezTo>
                    <a:pt x="133250" y="7539"/>
                    <a:pt x="143625" y="3903"/>
                    <a:pt x="159763" y="1864"/>
                  </a:cubicBezTo>
                  <a:cubicBezTo>
                    <a:pt x="175902" y="-176"/>
                    <a:pt x="194613" y="-1772"/>
                    <a:pt x="212037" y="9800"/>
                  </a:cubicBezTo>
                  <a:cubicBezTo>
                    <a:pt x="229462" y="21372"/>
                    <a:pt x="243960" y="48152"/>
                    <a:pt x="250034" y="71562"/>
                  </a:cubicBezTo>
                  <a:cubicBezTo>
                    <a:pt x="253227" y="83844"/>
                    <a:pt x="251232" y="98874"/>
                    <a:pt x="248438" y="109559"/>
                  </a:cubicBezTo>
                  <a:cubicBezTo>
                    <a:pt x="245645" y="120245"/>
                    <a:pt x="242142" y="127915"/>
                    <a:pt x="235758" y="134876"/>
                  </a:cubicBezTo>
                  <a:cubicBezTo>
                    <a:pt x="229063" y="142236"/>
                    <a:pt x="210441" y="150705"/>
                    <a:pt x="210441" y="150705"/>
                  </a:cubicBezTo>
                  <a:cubicBezTo>
                    <a:pt x="210441" y="150705"/>
                    <a:pt x="255311" y="147956"/>
                    <a:pt x="272203" y="147557"/>
                  </a:cubicBezTo>
                  <a:cubicBezTo>
                    <a:pt x="289096" y="147113"/>
                    <a:pt x="297741" y="146315"/>
                    <a:pt x="311796" y="147557"/>
                  </a:cubicBezTo>
                  <a:cubicBezTo>
                    <a:pt x="325851" y="148798"/>
                    <a:pt x="356134" y="155493"/>
                    <a:pt x="356134" y="155493"/>
                  </a:cubicBezTo>
                  <a:lnTo>
                    <a:pt x="291224" y="155493"/>
                  </a:lnTo>
                  <a:lnTo>
                    <a:pt x="219974" y="155493"/>
                  </a:lnTo>
                  <a:cubicBezTo>
                    <a:pt x="219974" y="155493"/>
                    <a:pt x="191908" y="158907"/>
                    <a:pt x="175636" y="155493"/>
                  </a:cubicBezTo>
                  <a:cubicBezTo>
                    <a:pt x="159365" y="152079"/>
                    <a:pt x="136752" y="139088"/>
                    <a:pt x="124959" y="133324"/>
                  </a:cubicBezTo>
                  <a:cubicBezTo>
                    <a:pt x="113165" y="127560"/>
                    <a:pt x="104386" y="122240"/>
                    <a:pt x="104386" y="122240"/>
                  </a:cubicBezTo>
                  <a:cubicBezTo>
                    <a:pt x="104386" y="122240"/>
                    <a:pt x="90819" y="132127"/>
                    <a:pt x="79069" y="134921"/>
                  </a:cubicBezTo>
                  <a:cubicBezTo>
                    <a:pt x="67320" y="137714"/>
                    <a:pt x="47723" y="136428"/>
                    <a:pt x="34732" y="134921"/>
                  </a:cubicBezTo>
                  <a:cubicBezTo>
                    <a:pt x="21741" y="133413"/>
                    <a:pt x="1346" y="126984"/>
                    <a:pt x="1346" y="126984"/>
                  </a:cubicBezTo>
                  <a:lnTo>
                    <a:pt x="1346" y="126984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E34987F2-C9A1-417A-B2F2-C4000A54239E}"/>
                </a:ext>
              </a:extLst>
            </p:cNvPr>
            <p:cNvSpPr/>
            <p:nvPr/>
          </p:nvSpPr>
          <p:spPr>
            <a:xfrm>
              <a:off x="6465012" y="2228177"/>
              <a:ext cx="76578" cy="216898"/>
            </a:xfrm>
            <a:custGeom>
              <a:avLst/>
              <a:gdLst>
                <a:gd name="connsiteX0" fmla="*/ 74236 w 76578"/>
                <a:gd name="connsiteY0" fmla="*/ 394 h 216898"/>
                <a:gd name="connsiteX1" fmla="*/ 34643 w 76578"/>
                <a:gd name="connsiteY1" fmla="*/ 62156 h 216898"/>
                <a:gd name="connsiteX2" fmla="*/ 29899 w 76578"/>
                <a:gd name="connsiteY2" fmla="*/ 115981 h 216898"/>
                <a:gd name="connsiteX3" fmla="*/ 14070 w 76578"/>
                <a:gd name="connsiteY3" fmla="*/ 180891 h 216898"/>
                <a:gd name="connsiteX4" fmla="*/ 1390 w 76578"/>
                <a:gd name="connsiteY4" fmla="*/ 217293 h 216898"/>
                <a:gd name="connsiteX5" fmla="*/ 34643 w 76578"/>
                <a:gd name="connsiteY5" fmla="*/ 165019 h 216898"/>
                <a:gd name="connsiteX6" fmla="*/ 55215 w 76578"/>
                <a:gd name="connsiteY6" fmla="*/ 84280 h 216898"/>
                <a:gd name="connsiteX7" fmla="*/ 77384 w 76578"/>
                <a:gd name="connsiteY7" fmla="*/ 33603 h 216898"/>
                <a:gd name="connsiteX8" fmla="*/ 74236 w 76578"/>
                <a:gd name="connsiteY8" fmla="*/ 394 h 216898"/>
                <a:gd name="connsiteX9" fmla="*/ 74236 w 76578"/>
                <a:gd name="connsiteY9" fmla="*/ 394 h 2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78" h="216898">
                  <a:moveTo>
                    <a:pt x="74236" y="394"/>
                  </a:moveTo>
                  <a:cubicBezTo>
                    <a:pt x="74236" y="394"/>
                    <a:pt x="41515" y="42071"/>
                    <a:pt x="34643" y="62156"/>
                  </a:cubicBezTo>
                  <a:cubicBezTo>
                    <a:pt x="27770" y="82241"/>
                    <a:pt x="33180" y="96118"/>
                    <a:pt x="29899" y="115981"/>
                  </a:cubicBezTo>
                  <a:cubicBezTo>
                    <a:pt x="26618" y="135845"/>
                    <a:pt x="19036" y="164043"/>
                    <a:pt x="14070" y="180891"/>
                  </a:cubicBezTo>
                  <a:cubicBezTo>
                    <a:pt x="9104" y="197740"/>
                    <a:pt x="1390" y="217293"/>
                    <a:pt x="1390" y="217293"/>
                  </a:cubicBezTo>
                  <a:cubicBezTo>
                    <a:pt x="1390" y="217293"/>
                    <a:pt x="25021" y="187276"/>
                    <a:pt x="34643" y="165019"/>
                  </a:cubicBezTo>
                  <a:cubicBezTo>
                    <a:pt x="44264" y="142761"/>
                    <a:pt x="47722" y="106094"/>
                    <a:pt x="55215" y="84280"/>
                  </a:cubicBezTo>
                  <a:cubicBezTo>
                    <a:pt x="62708" y="62466"/>
                    <a:pt x="75034" y="48190"/>
                    <a:pt x="77384" y="33603"/>
                  </a:cubicBezTo>
                  <a:cubicBezTo>
                    <a:pt x="79734" y="19016"/>
                    <a:pt x="74236" y="394"/>
                    <a:pt x="74236" y="394"/>
                  </a:cubicBezTo>
                  <a:lnTo>
                    <a:pt x="74236" y="394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62986B07-D0FB-4961-AB71-96F80F820123}"/>
                </a:ext>
              </a:extLst>
            </p:cNvPr>
            <p:cNvSpPr/>
            <p:nvPr/>
          </p:nvSpPr>
          <p:spPr>
            <a:xfrm>
              <a:off x="6520434" y="2391250"/>
              <a:ext cx="71294" cy="185152"/>
            </a:xfrm>
            <a:custGeom>
              <a:avLst/>
              <a:gdLst>
                <a:gd name="connsiteX0" fmla="*/ 72697 w 71294"/>
                <a:gd name="connsiteY0" fmla="*/ 430 h 185152"/>
                <a:gd name="connsiteX1" fmla="*/ 39444 w 71294"/>
                <a:gd name="connsiteY1" fmla="*/ 57448 h 185152"/>
                <a:gd name="connsiteX2" fmla="*/ 9339 w 71294"/>
                <a:gd name="connsiteY2" fmla="*/ 106530 h 185152"/>
                <a:gd name="connsiteX3" fmla="*/ 1403 w 71294"/>
                <a:gd name="connsiteY3" fmla="*/ 160355 h 185152"/>
                <a:gd name="connsiteX4" fmla="*/ 7078 w 71294"/>
                <a:gd name="connsiteY4" fmla="*/ 175608 h 185152"/>
                <a:gd name="connsiteX5" fmla="*/ 27207 w 71294"/>
                <a:gd name="connsiteY5" fmla="*/ 185583 h 185152"/>
                <a:gd name="connsiteX6" fmla="*/ 29912 w 71294"/>
                <a:gd name="connsiteY6" fmla="*/ 112826 h 185152"/>
                <a:gd name="connsiteX7" fmla="*/ 60637 w 71294"/>
                <a:gd name="connsiteY7" fmla="*/ 35457 h 185152"/>
                <a:gd name="connsiteX8" fmla="*/ 72697 w 71294"/>
                <a:gd name="connsiteY8" fmla="*/ 430 h 185152"/>
                <a:gd name="connsiteX9" fmla="*/ 72697 w 71294"/>
                <a:gd name="connsiteY9" fmla="*/ 430 h 18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294" h="185152">
                  <a:moveTo>
                    <a:pt x="72697" y="430"/>
                  </a:moveTo>
                  <a:cubicBezTo>
                    <a:pt x="72697" y="430"/>
                    <a:pt x="49996" y="39758"/>
                    <a:pt x="39444" y="57448"/>
                  </a:cubicBezTo>
                  <a:cubicBezTo>
                    <a:pt x="28892" y="75139"/>
                    <a:pt x="15724" y="88972"/>
                    <a:pt x="9339" y="106530"/>
                  </a:cubicBezTo>
                  <a:cubicBezTo>
                    <a:pt x="2954" y="124087"/>
                    <a:pt x="1403" y="160355"/>
                    <a:pt x="1403" y="160355"/>
                  </a:cubicBezTo>
                  <a:lnTo>
                    <a:pt x="7078" y="175608"/>
                  </a:lnTo>
                  <a:lnTo>
                    <a:pt x="27207" y="185583"/>
                  </a:lnTo>
                  <a:cubicBezTo>
                    <a:pt x="27207" y="185583"/>
                    <a:pt x="26320" y="138009"/>
                    <a:pt x="29912" y="112826"/>
                  </a:cubicBezTo>
                  <a:cubicBezTo>
                    <a:pt x="33503" y="87642"/>
                    <a:pt x="52435" y="54034"/>
                    <a:pt x="60637" y="35457"/>
                  </a:cubicBezTo>
                  <a:cubicBezTo>
                    <a:pt x="68884" y="16924"/>
                    <a:pt x="72697" y="430"/>
                    <a:pt x="72697" y="430"/>
                  </a:cubicBezTo>
                  <a:lnTo>
                    <a:pt x="72697" y="430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99A352BF-ED32-4CD0-9F48-60183C955089}"/>
                </a:ext>
              </a:extLst>
            </p:cNvPr>
            <p:cNvSpPr/>
            <p:nvPr/>
          </p:nvSpPr>
          <p:spPr>
            <a:xfrm>
              <a:off x="6698760" y="2250346"/>
              <a:ext cx="184430" cy="514623"/>
            </a:xfrm>
            <a:custGeom>
              <a:avLst/>
              <a:gdLst>
                <a:gd name="connsiteX0" fmla="*/ 185771 w 184430"/>
                <a:gd name="connsiteY0" fmla="*/ 436 h 514623"/>
                <a:gd name="connsiteX1" fmla="*/ 162006 w 184430"/>
                <a:gd name="connsiteY1" fmla="*/ 2032 h 514623"/>
                <a:gd name="connsiteX2" fmla="*/ 152517 w 184430"/>
                <a:gd name="connsiteY2" fmla="*/ 28945 h 514623"/>
                <a:gd name="connsiteX3" fmla="*/ 119264 w 184430"/>
                <a:gd name="connsiteY3" fmla="*/ 44774 h 514623"/>
                <a:gd name="connsiteX4" fmla="*/ 76523 w 184430"/>
                <a:gd name="connsiteY4" fmla="*/ 54262 h 514623"/>
                <a:gd name="connsiteX5" fmla="*/ 51207 w 184430"/>
                <a:gd name="connsiteY5" fmla="*/ 128704 h 514623"/>
                <a:gd name="connsiteX6" fmla="*/ 13209 w 184430"/>
                <a:gd name="connsiteY6" fmla="*/ 255376 h 514623"/>
                <a:gd name="connsiteX7" fmla="*/ 2125 w 184430"/>
                <a:gd name="connsiteY7" fmla="*/ 374156 h 514623"/>
                <a:gd name="connsiteX8" fmla="*/ 3721 w 184430"/>
                <a:gd name="connsiteY8" fmla="*/ 432726 h 514623"/>
                <a:gd name="connsiteX9" fmla="*/ 13963 w 184430"/>
                <a:gd name="connsiteY9" fmla="*/ 460659 h 514623"/>
                <a:gd name="connsiteX10" fmla="*/ 51694 w 184430"/>
                <a:gd name="connsiteY10" fmla="*/ 486463 h 514623"/>
                <a:gd name="connsiteX11" fmla="*/ 92396 w 184430"/>
                <a:gd name="connsiteY11" fmla="*/ 515060 h 514623"/>
                <a:gd name="connsiteX12" fmla="*/ 79716 w 184430"/>
                <a:gd name="connsiteY12" fmla="*/ 459639 h 514623"/>
                <a:gd name="connsiteX13" fmla="*/ 82863 w 184430"/>
                <a:gd name="connsiteY13" fmla="*/ 309202 h 514623"/>
                <a:gd name="connsiteX14" fmla="*/ 95544 w 184430"/>
                <a:gd name="connsiteY14" fmla="*/ 190422 h 514623"/>
                <a:gd name="connsiteX15" fmla="*/ 114565 w 184430"/>
                <a:gd name="connsiteY15" fmla="*/ 103343 h 514623"/>
                <a:gd name="connsiteX16" fmla="*/ 131989 w 184430"/>
                <a:gd name="connsiteY16" fmla="*/ 62154 h 514623"/>
                <a:gd name="connsiteX17" fmla="*/ 160498 w 184430"/>
                <a:gd name="connsiteY17" fmla="*/ 46325 h 514623"/>
                <a:gd name="connsiteX18" fmla="*/ 173179 w 184430"/>
                <a:gd name="connsiteY18" fmla="*/ 21009 h 514623"/>
                <a:gd name="connsiteX19" fmla="*/ 184263 w 184430"/>
                <a:gd name="connsiteY19" fmla="*/ 13072 h 514623"/>
                <a:gd name="connsiteX20" fmla="*/ 185771 w 184430"/>
                <a:gd name="connsiteY20" fmla="*/ 436 h 514623"/>
                <a:gd name="connsiteX21" fmla="*/ 185771 w 184430"/>
                <a:gd name="connsiteY21" fmla="*/ 436 h 51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4430" h="514623">
                  <a:moveTo>
                    <a:pt x="185771" y="436"/>
                  </a:moveTo>
                  <a:lnTo>
                    <a:pt x="162006" y="2032"/>
                  </a:lnTo>
                  <a:cubicBezTo>
                    <a:pt x="162006" y="2032"/>
                    <a:pt x="159789" y="20831"/>
                    <a:pt x="152517" y="28945"/>
                  </a:cubicBezTo>
                  <a:cubicBezTo>
                    <a:pt x="145246" y="37059"/>
                    <a:pt x="131989" y="40384"/>
                    <a:pt x="119264" y="44774"/>
                  </a:cubicBezTo>
                  <a:cubicBezTo>
                    <a:pt x="106540" y="49163"/>
                    <a:pt x="91687" y="40650"/>
                    <a:pt x="76523" y="54262"/>
                  </a:cubicBezTo>
                  <a:cubicBezTo>
                    <a:pt x="61315" y="67873"/>
                    <a:pt x="51207" y="128704"/>
                    <a:pt x="51207" y="128704"/>
                  </a:cubicBezTo>
                  <a:cubicBezTo>
                    <a:pt x="51207" y="128704"/>
                    <a:pt x="21235" y="214231"/>
                    <a:pt x="13209" y="255376"/>
                  </a:cubicBezTo>
                  <a:cubicBezTo>
                    <a:pt x="5184" y="296521"/>
                    <a:pt x="3100" y="344495"/>
                    <a:pt x="2125" y="374156"/>
                  </a:cubicBezTo>
                  <a:cubicBezTo>
                    <a:pt x="1150" y="403818"/>
                    <a:pt x="928" y="418272"/>
                    <a:pt x="3721" y="432726"/>
                  </a:cubicBezTo>
                  <a:cubicBezTo>
                    <a:pt x="6514" y="447180"/>
                    <a:pt x="13963" y="460659"/>
                    <a:pt x="13963" y="460659"/>
                  </a:cubicBezTo>
                  <a:lnTo>
                    <a:pt x="51694" y="486463"/>
                  </a:lnTo>
                  <a:lnTo>
                    <a:pt x="92396" y="515060"/>
                  </a:lnTo>
                  <a:cubicBezTo>
                    <a:pt x="92396" y="515060"/>
                    <a:pt x="83262" y="494000"/>
                    <a:pt x="79716" y="459639"/>
                  </a:cubicBezTo>
                  <a:cubicBezTo>
                    <a:pt x="76169" y="425277"/>
                    <a:pt x="80026" y="354116"/>
                    <a:pt x="82863" y="309202"/>
                  </a:cubicBezTo>
                  <a:cubicBezTo>
                    <a:pt x="85701" y="264288"/>
                    <a:pt x="89957" y="224739"/>
                    <a:pt x="95544" y="190422"/>
                  </a:cubicBezTo>
                  <a:cubicBezTo>
                    <a:pt x="101086" y="156105"/>
                    <a:pt x="114565" y="103343"/>
                    <a:pt x="114565" y="103343"/>
                  </a:cubicBezTo>
                  <a:cubicBezTo>
                    <a:pt x="114565" y="103343"/>
                    <a:pt x="123388" y="71775"/>
                    <a:pt x="131989" y="62154"/>
                  </a:cubicBezTo>
                  <a:cubicBezTo>
                    <a:pt x="140591" y="52577"/>
                    <a:pt x="153449" y="53641"/>
                    <a:pt x="160498" y="46325"/>
                  </a:cubicBezTo>
                  <a:cubicBezTo>
                    <a:pt x="167548" y="39010"/>
                    <a:pt x="173179" y="21009"/>
                    <a:pt x="173179" y="21009"/>
                  </a:cubicBezTo>
                  <a:cubicBezTo>
                    <a:pt x="173179" y="21009"/>
                    <a:pt x="182002" y="16885"/>
                    <a:pt x="184263" y="13072"/>
                  </a:cubicBezTo>
                  <a:cubicBezTo>
                    <a:pt x="186524" y="9259"/>
                    <a:pt x="185771" y="436"/>
                    <a:pt x="185771" y="436"/>
                  </a:cubicBezTo>
                  <a:lnTo>
                    <a:pt x="185771" y="436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05565755-B0EC-4A27-8661-06C179DED2F3}"/>
                </a:ext>
              </a:extLst>
            </p:cNvPr>
            <p:cNvSpPr/>
            <p:nvPr/>
          </p:nvSpPr>
          <p:spPr>
            <a:xfrm>
              <a:off x="6807505" y="2535347"/>
              <a:ext cx="116905" cy="285399"/>
            </a:xfrm>
            <a:custGeom>
              <a:avLst/>
              <a:gdLst>
                <a:gd name="connsiteX0" fmla="*/ 118234 w 116905"/>
                <a:gd name="connsiteY0" fmla="*/ 479 h 285399"/>
                <a:gd name="connsiteX1" fmla="*/ 81833 w 116905"/>
                <a:gd name="connsiteY1" fmla="*/ 47964 h 285399"/>
                <a:gd name="connsiteX2" fmla="*/ 58068 w 116905"/>
                <a:gd name="connsiteY2" fmla="*/ 165148 h 285399"/>
                <a:gd name="connsiteX3" fmla="*/ 39047 w 116905"/>
                <a:gd name="connsiteY3" fmla="*/ 220569 h 285399"/>
                <a:gd name="connsiteX4" fmla="*/ 31111 w 116905"/>
                <a:gd name="connsiteY4" fmla="*/ 218973 h 285399"/>
                <a:gd name="connsiteX5" fmla="*/ 7346 w 116905"/>
                <a:gd name="connsiteY5" fmla="*/ 199952 h 285399"/>
                <a:gd name="connsiteX6" fmla="*/ 2602 w 116905"/>
                <a:gd name="connsiteY6" fmla="*/ 218973 h 285399"/>
                <a:gd name="connsiteX7" fmla="*/ 20027 w 116905"/>
                <a:gd name="connsiteY7" fmla="*/ 250630 h 285399"/>
                <a:gd name="connsiteX8" fmla="*/ 42195 w 116905"/>
                <a:gd name="connsiteY8" fmla="*/ 268055 h 285399"/>
                <a:gd name="connsiteX9" fmla="*/ 61216 w 116905"/>
                <a:gd name="connsiteY9" fmla="*/ 280735 h 285399"/>
                <a:gd name="connsiteX10" fmla="*/ 70970 w 116905"/>
                <a:gd name="connsiteY10" fmla="*/ 285878 h 285399"/>
                <a:gd name="connsiteX11" fmla="*/ 89681 w 116905"/>
                <a:gd name="connsiteY11" fmla="*/ 209485 h 285399"/>
                <a:gd name="connsiteX12" fmla="*/ 100765 w 116905"/>
                <a:gd name="connsiteY12" fmla="*/ 116066 h 285399"/>
                <a:gd name="connsiteX13" fmla="*/ 116593 w 116905"/>
                <a:gd name="connsiteY13" fmla="*/ 44816 h 285399"/>
                <a:gd name="connsiteX14" fmla="*/ 118234 w 116905"/>
                <a:gd name="connsiteY14" fmla="*/ 479 h 285399"/>
                <a:gd name="connsiteX15" fmla="*/ 118234 w 116905"/>
                <a:gd name="connsiteY15" fmla="*/ 479 h 28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6905" h="285399">
                  <a:moveTo>
                    <a:pt x="118234" y="479"/>
                  </a:moveTo>
                  <a:cubicBezTo>
                    <a:pt x="118234" y="479"/>
                    <a:pt x="94203" y="20785"/>
                    <a:pt x="81833" y="47964"/>
                  </a:cubicBezTo>
                  <a:cubicBezTo>
                    <a:pt x="69463" y="75143"/>
                    <a:pt x="65871" y="136506"/>
                    <a:pt x="58068" y="165148"/>
                  </a:cubicBezTo>
                  <a:cubicBezTo>
                    <a:pt x="50309" y="193789"/>
                    <a:pt x="39047" y="220569"/>
                    <a:pt x="39047" y="220569"/>
                  </a:cubicBezTo>
                  <a:lnTo>
                    <a:pt x="31111" y="218973"/>
                  </a:lnTo>
                  <a:cubicBezTo>
                    <a:pt x="31111" y="218973"/>
                    <a:pt x="15238" y="197292"/>
                    <a:pt x="7346" y="199952"/>
                  </a:cubicBezTo>
                  <a:cubicBezTo>
                    <a:pt x="-546" y="202613"/>
                    <a:pt x="1405" y="209751"/>
                    <a:pt x="2602" y="218973"/>
                  </a:cubicBezTo>
                  <a:cubicBezTo>
                    <a:pt x="3799" y="228195"/>
                    <a:pt x="20027" y="250630"/>
                    <a:pt x="20027" y="250630"/>
                  </a:cubicBezTo>
                  <a:lnTo>
                    <a:pt x="42195" y="268055"/>
                  </a:lnTo>
                  <a:lnTo>
                    <a:pt x="61216" y="280735"/>
                  </a:lnTo>
                  <a:lnTo>
                    <a:pt x="70970" y="285878"/>
                  </a:lnTo>
                  <a:cubicBezTo>
                    <a:pt x="70970" y="285878"/>
                    <a:pt x="85336" y="236664"/>
                    <a:pt x="89681" y="209485"/>
                  </a:cubicBezTo>
                  <a:cubicBezTo>
                    <a:pt x="94026" y="182306"/>
                    <a:pt x="96109" y="143511"/>
                    <a:pt x="100765" y="116066"/>
                  </a:cubicBezTo>
                  <a:cubicBezTo>
                    <a:pt x="105421" y="88621"/>
                    <a:pt x="114110" y="64191"/>
                    <a:pt x="116593" y="44816"/>
                  </a:cubicBezTo>
                  <a:cubicBezTo>
                    <a:pt x="119121" y="25441"/>
                    <a:pt x="118234" y="479"/>
                    <a:pt x="118234" y="479"/>
                  </a:cubicBezTo>
                  <a:lnTo>
                    <a:pt x="118234" y="479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2E0A6FAC-7965-4D30-BDBE-366E609FD8BA}"/>
                </a:ext>
              </a:extLst>
            </p:cNvPr>
            <p:cNvSpPr/>
            <p:nvPr/>
          </p:nvSpPr>
          <p:spPr>
            <a:xfrm>
              <a:off x="6984805" y="2490913"/>
              <a:ext cx="99423" cy="310561"/>
            </a:xfrm>
            <a:custGeom>
              <a:avLst/>
              <a:gdLst>
                <a:gd name="connsiteX0" fmla="*/ 83476 w 99423"/>
                <a:gd name="connsiteY0" fmla="*/ 567 h 310561"/>
                <a:gd name="connsiteX1" fmla="*/ 35990 w 99423"/>
                <a:gd name="connsiteY1" fmla="*/ 44905 h 310561"/>
                <a:gd name="connsiteX2" fmla="*/ 43927 w 99423"/>
                <a:gd name="connsiteY2" fmla="*/ 86094 h 310561"/>
                <a:gd name="connsiteX3" fmla="*/ 26502 w 99423"/>
                <a:gd name="connsiteY3" fmla="*/ 130431 h 310561"/>
                <a:gd name="connsiteX4" fmla="*/ 15418 w 99423"/>
                <a:gd name="connsiteY4" fmla="*/ 173173 h 310561"/>
                <a:gd name="connsiteX5" fmla="*/ 26502 w 99423"/>
                <a:gd name="connsiteY5" fmla="*/ 222254 h 310561"/>
                <a:gd name="connsiteX6" fmla="*/ 18566 w 99423"/>
                <a:gd name="connsiteY6" fmla="*/ 266592 h 310561"/>
                <a:gd name="connsiteX7" fmla="*/ 4334 w 99423"/>
                <a:gd name="connsiteY7" fmla="*/ 307781 h 310561"/>
                <a:gd name="connsiteX8" fmla="*/ 37587 w 99423"/>
                <a:gd name="connsiteY8" fmla="*/ 290356 h 310561"/>
                <a:gd name="connsiteX9" fmla="*/ 53415 w 99423"/>
                <a:gd name="connsiteY9" fmla="*/ 209618 h 310561"/>
                <a:gd name="connsiteX10" fmla="*/ 86668 w 99423"/>
                <a:gd name="connsiteY10" fmla="*/ 165280 h 310561"/>
                <a:gd name="connsiteX11" fmla="*/ 61351 w 99423"/>
                <a:gd name="connsiteY11" fmla="*/ 158940 h 310561"/>
                <a:gd name="connsiteX12" fmla="*/ 53415 w 99423"/>
                <a:gd name="connsiteY12" fmla="*/ 127284 h 310561"/>
                <a:gd name="connsiteX13" fmla="*/ 72436 w 99423"/>
                <a:gd name="connsiteY13" fmla="*/ 71862 h 310561"/>
                <a:gd name="connsiteX14" fmla="*/ 100945 w 99423"/>
                <a:gd name="connsiteY14" fmla="*/ 27524 h 310561"/>
                <a:gd name="connsiteX15" fmla="*/ 83476 w 99423"/>
                <a:gd name="connsiteY15" fmla="*/ 567 h 310561"/>
                <a:gd name="connsiteX16" fmla="*/ 83476 w 99423"/>
                <a:gd name="connsiteY16" fmla="*/ 567 h 31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423" h="310561">
                  <a:moveTo>
                    <a:pt x="83476" y="567"/>
                  </a:moveTo>
                  <a:cubicBezTo>
                    <a:pt x="67426" y="-1428"/>
                    <a:pt x="41488" y="27968"/>
                    <a:pt x="35990" y="44905"/>
                  </a:cubicBezTo>
                  <a:cubicBezTo>
                    <a:pt x="30492" y="61842"/>
                    <a:pt x="45301" y="71197"/>
                    <a:pt x="43927" y="86094"/>
                  </a:cubicBezTo>
                  <a:cubicBezTo>
                    <a:pt x="42552" y="100991"/>
                    <a:pt x="31246" y="115889"/>
                    <a:pt x="26502" y="130431"/>
                  </a:cubicBezTo>
                  <a:cubicBezTo>
                    <a:pt x="21758" y="144974"/>
                    <a:pt x="15684" y="157433"/>
                    <a:pt x="15418" y="173173"/>
                  </a:cubicBezTo>
                  <a:cubicBezTo>
                    <a:pt x="15152" y="188912"/>
                    <a:pt x="26147" y="206381"/>
                    <a:pt x="26502" y="222254"/>
                  </a:cubicBezTo>
                  <a:cubicBezTo>
                    <a:pt x="26857" y="238127"/>
                    <a:pt x="22290" y="252315"/>
                    <a:pt x="18566" y="266592"/>
                  </a:cubicBezTo>
                  <a:cubicBezTo>
                    <a:pt x="14841" y="280868"/>
                    <a:pt x="-5908" y="298958"/>
                    <a:pt x="4334" y="307781"/>
                  </a:cubicBezTo>
                  <a:cubicBezTo>
                    <a:pt x="14575" y="316604"/>
                    <a:pt x="25660" y="306362"/>
                    <a:pt x="37587" y="290356"/>
                  </a:cubicBezTo>
                  <a:cubicBezTo>
                    <a:pt x="49513" y="274351"/>
                    <a:pt x="44104" y="230590"/>
                    <a:pt x="53415" y="209618"/>
                  </a:cubicBezTo>
                  <a:cubicBezTo>
                    <a:pt x="62726" y="188646"/>
                    <a:pt x="91235" y="178094"/>
                    <a:pt x="86668" y="165280"/>
                  </a:cubicBezTo>
                  <a:cubicBezTo>
                    <a:pt x="82101" y="152467"/>
                    <a:pt x="68268" y="165857"/>
                    <a:pt x="61351" y="158940"/>
                  </a:cubicBezTo>
                  <a:cubicBezTo>
                    <a:pt x="54435" y="152024"/>
                    <a:pt x="52794" y="142447"/>
                    <a:pt x="53415" y="127284"/>
                  </a:cubicBezTo>
                  <a:cubicBezTo>
                    <a:pt x="54036" y="112120"/>
                    <a:pt x="64322" y="88577"/>
                    <a:pt x="72436" y="71862"/>
                  </a:cubicBezTo>
                  <a:cubicBezTo>
                    <a:pt x="80550" y="55147"/>
                    <a:pt x="100945" y="41668"/>
                    <a:pt x="100945" y="27524"/>
                  </a:cubicBezTo>
                  <a:cubicBezTo>
                    <a:pt x="100856" y="13381"/>
                    <a:pt x="99526" y="2562"/>
                    <a:pt x="83476" y="567"/>
                  </a:cubicBezTo>
                  <a:lnTo>
                    <a:pt x="83476" y="567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522B2FD3-945E-47F8-9635-025DC0BF48D7}"/>
                </a:ext>
              </a:extLst>
            </p:cNvPr>
            <p:cNvSpPr/>
            <p:nvPr/>
          </p:nvSpPr>
          <p:spPr>
            <a:xfrm>
              <a:off x="7082529" y="2144247"/>
              <a:ext cx="137576" cy="640693"/>
            </a:xfrm>
            <a:custGeom>
              <a:avLst/>
              <a:gdLst>
                <a:gd name="connsiteX0" fmla="*/ 9545 w 137576"/>
                <a:gd name="connsiteY0" fmla="*/ 426 h 640693"/>
                <a:gd name="connsiteX1" fmla="*/ 26970 w 137576"/>
                <a:gd name="connsiteY1" fmla="*/ 120757 h 640693"/>
                <a:gd name="connsiteX2" fmla="*/ 58626 w 137576"/>
                <a:gd name="connsiteY2" fmla="*/ 212580 h 640693"/>
                <a:gd name="connsiteX3" fmla="*/ 91879 w 137576"/>
                <a:gd name="connsiteY3" fmla="*/ 277490 h 640693"/>
                <a:gd name="connsiteX4" fmla="*/ 137813 w 137576"/>
                <a:gd name="connsiteY4" fmla="*/ 363017 h 640693"/>
                <a:gd name="connsiteX5" fmla="*/ 131473 w 137576"/>
                <a:gd name="connsiteY5" fmla="*/ 412099 h 640693"/>
                <a:gd name="connsiteX6" fmla="*/ 121985 w 137576"/>
                <a:gd name="connsiteY6" fmla="*/ 446948 h 640693"/>
                <a:gd name="connsiteX7" fmla="*/ 80795 w 137576"/>
                <a:gd name="connsiteY7" fmla="*/ 484945 h 640693"/>
                <a:gd name="connsiteX8" fmla="*/ 58626 w 137576"/>
                <a:gd name="connsiteY8" fmla="*/ 516601 h 640693"/>
                <a:gd name="connsiteX9" fmla="*/ 71307 w 137576"/>
                <a:gd name="connsiteY9" fmla="*/ 524538 h 640693"/>
                <a:gd name="connsiteX10" fmla="*/ 53882 w 137576"/>
                <a:gd name="connsiteY10" fmla="*/ 557791 h 640693"/>
                <a:gd name="connsiteX11" fmla="*/ 66563 w 137576"/>
                <a:gd name="connsiteY11" fmla="*/ 559387 h 640693"/>
                <a:gd name="connsiteX12" fmla="*/ 55478 w 137576"/>
                <a:gd name="connsiteY12" fmla="*/ 597384 h 640693"/>
                <a:gd name="connsiteX13" fmla="*/ 36458 w 137576"/>
                <a:gd name="connsiteY13" fmla="*/ 636978 h 640693"/>
                <a:gd name="connsiteX14" fmla="*/ 17437 w 137576"/>
                <a:gd name="connsiteY14" fmla="*/ 635382 h 640693"/>
                <a:gd name="connsiteX15" fmla="*/ 42754 w 137576"/>
                <a:gd name="connsiteY15" fmla="*/ 594192 h 640693"/>
                <a:gd name="connsiteX16" fmla="*/ 41157 w 137576"/>
                <a:gd name="connsiteY16" fmla="*/ 554599 h 640693"/>
                <a:gd name="connsiteX17" fmla="*/ 41157 w 137576"/>
                <a:gd name="connsiteY17" fmla="*/ 486496 h 640693"/>
                <a:gd name="connsiteX18" fmla="*/ 69666 w 137576"/>
                <a:gd name="connsiteY18" fmla="*/ 442159 h 640693"/>
                <a:gd name="connsiteX19" fmla="*/ 74410 w 137576"/>
                <a:gd name="connsiteY19" fmla="*/ 361421 h 640693"/>
                <a:gd name="connsiteX20" fmla="*/ 50646 w 137576"/>
                <a:gd name="connsiteY20" fmla="*/ 274342 h 640693"/>
                <a:gd name="connsiteX21" fmla="*/ 15796 w 137576"/>
                <a:gd name="connsiteY21" fmla="*/ 184071 h 640693"/>
                <a:gd name="connsiteX22" fmla="*/ 1564 w 137576"/>
                <a:gd name="connsiteY22" fmla="*/ 76376 h 640693"/>
                <a:gd name="connsiteX23" fmla="*/ 9545 w 137576"/>
                <a:gd name="connsiteY23" fmla="*/ 426 h 640693"/>
                <a:gd name="connsiteX24" fmla="*/ 9545 w 137576"/>
                <a:gd name="connsiteY24" fmla="*/ 426 h 640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7576" h="640693">
                  <a:moveTo>
                    <a:pt x="9545" y="426"/>
                  </a:moveTo>
                  <a:cubicBezTo>
                    <a:pt x="9545" y="426"/>
                    <a:pt x="18368" y="85332"/>
                    <a:pt x="26970" y="120757"/>
                  </a:cubicBezTo>
                  <a:cubicBezTo>
                    <a:pt x="35571" y="156183"/>
                    <a:pt x="58626" y="212580"/>
                    <a:pt x="58626" y="212580"/>
                  </a:cubicBezTo>
                  <a:cubicBezTo>
                    <a:pt x="58626" y="212580"/>
                    <a:pt x="78711" y="252395"/>
                    <a:pt x="91879" y="277490"/>
                  </a:cubicBezTo>
                  <a:cubicBezTo>
                    <a:pt x="105048" y="302585"/>
                    <a:pt x="133379" y="338986"/>
                    <a:pt x="137813" y="363017"/>
                  </a:cubicBezTo>
                  <a:cubicBezTo>
                    <a:pt x="142247" y="387048"/>
                    <a:pt x="134266" y="398132"/>
                    <a:pt x="131473" y="412099"/>
                  </a:cubicBezTo>
                  <a:cubicBezTo>
                    <a:pt x="128679" y="426065"/>
                    <a:pt x="129965" y="433824"/>
                    <a:pt x="121985" y="446948"/>
                  </a:cubicBezTo>
                  <a:cubicBezTo>
                    <a:pt x="114004" y="460071"/>
                    <a:pt x="91214" y="473062"/>
                    <a:pt x="80795" y="484945"/>
                  </a:cubicBezTo>
                  <a:cubicBezTo>
                    <a:pt x="70376" y="496827"/>
                    <a:pt x="58626" y="516601"/>
                    <a:pt x="58626" y="516601"/>
                  </a:cubicBezTo>
                  <a:lnTo>
                    <a:pt x="71307" y="524538"/>
                  </a:lnTo>
                  <a:lnTo>
                    <a:pt x="53882" y="557791"/>
                  </a:lnTo>
                  <a:lnTo>
                    <a:pt x="66563" y="559387"/>
                  </a:lnTo>
                  <a:cubicBezTo>
                    <a:pt x="66563" y="559387"/>
                    <a:pt x="60444" y="584394"/>
                    <a:pt x="55478" y="597384"/>
                  </a:cubicBezTo>
                  <a:cubicBezTo>
                    <a:pt x="50513" y="610375"/>
                    <a:pt x="45591" y="631746"/>
                    <a:pt x="36458" y="636978"/>
                  </a:cubicBezTo>
                  <a:cubicBezTo>
                    <a:pt x="27324" y="642209"/>
                    <a:pt x="17437" y="643318"/>
                    <a:pt x="17437" y="635382"/>
                  </a:cubicBezTo>
                  <a:cubicBezTo>
                    <a:pt x="17437" y="627445"/>
                    <a:pt x="42754" y="594192"/>
                    <a:pt x="42754" y="594192"/>
                  </a:cubicBezTo>
                  <a:cubicBezTo>
                    <a:pt x="42754" y="594192"/>
                    <a:pt x="41512" y="572556"/>
                    <a:pt x="41157" y="554599"/>
                  </a:cubicBezTo>
                  <a:cubicBezTo>
                    <a:pt x="40803" y="536642"/>
                    <a:pt x="35482" y="505828"/>
                    <a:pt x="41157" y="486496"/>
                  </a:cubicBezTo>
                  <a:cubicBezTo>
                    <a:pt x="46833" y="467165"/>
                    <a:pt x="62750" y="463353"/>
                    <a:pt x="69666" y="442159"/>
                  </a:cubicBezTo>
                  <a:cubicBezTo>
                    <a:pt x="76583" y="420966"/>
                    <a:pt x="74410" y="361421"/>
                    <a:pt x="74410" y="361421"/>
                  </a:cubicBezTo>
                  <a:cubicBezTo>
                    <a:pt x="74410" y="361421"/>
                    <a:pt x="60400" y="303960"/>
                    <a:pt x="50646" y="274342"/>
                  </a:cubicBezTo>
                  <a:cubicBezTo>
                    <a:pt x="40891" y="244725"/>
                    <a:pt x="24265" y="217236"/>
                    <a:pt x="15796" y="184071"/>
                  </a:cubicBezTo>
                  <a:cubicBezTo>
                    <a:pt x="7328" y="150907"/>
                    <a:pt x="1963" y="107235"/>
                    <a:pt x="1564" y="76376"/>
                  </a:cubicBezTo>
                  <a:cubicBezTo>
                    <a:pt x="1165" y="45605"/>
                    <a:pt x="9545" y="426"/>
                    <a:pt x="9545" y="426"/>
                  </a:cubicBezTo>
                  <a:lnTo>
                    <a:pt x="9545" y="426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ABC3336E-4250-4118-AF4C-92A4FB75045A}"/>
                </a:ext>
              </a:extLst>
            </p:cNvPr>
            <p:cNvSpPr/>
            <p:nvPr/>
          </p:nvSpPr>
          <p:spPr>
            <a:xfrm>
              <a:off x="6989346" y="2843995"/>
              <a:ext cx="174013" cy="123996"/>
            </a:xfrm>
            <a:custGeom>
              <a:avLst/>
              <a:gdLst>
                <a:gd name="connsiteX0" fmla="*/ 1532 w 174013"/>
                <a:gd name="connsiteY0" fmla="*/ 41310 h 123996"/>
                <a:gd name="connsiteX1" fmla="*/ 25075 w 174013"/>
                <a:gd name="connsiteY1" fmla="*/ 3845 h 123996"/>
                <a:gd name="connsiteX2" fmla="*/ 36159 w 174013"/>
                <a:gd name="connsiteY2" fmla="*/ 697 h 123996"/>
                <a:gd name="connsiteX3" fmla="*/ 58328 w 174013"/>
                <a:gd name="connsiteY3" fmla="*/ 35546 h 123996"/>
                <a:gd name="connsiteX4" fmla="*/ 67816 w 174013"/>
                <a:gd name="connsiteY4" fmla="*/ 65651 h 123996"/>
                <a:gd name="connsiteX5" fmla="*/ 75752 w 174013"/>
                <a:gd name="connsiteY5" fmla="*/ 81480 h 123996"/>
                <a:gd name="connsiteX6" fmla="*/ 126430 w 174013"/>
                <a:gd name="connsiteY6" fmla="*/ 86224 h 123996"/>
                <a:gd name="connsiteX7" fmla="*/ 153343 w 174013"/>
                <a:gd name="connsiteY7" fmla="*/ 52971 h 123996"/>
                <a:gd name="connsiteX8" fmla="*/ 170767 w 174013"/>
                <a:gd name="connsiteY8" fmla="*/ 43483 h 123996"/>
                <a:gd name="connsiteX9" fmla="*/ 175512 w 174013"/>
                <a:gd name="connsiteY9" fmla="*/ 64055 h 123996"/>
                <a:gd name="connsiteX10" fmla="*/ 170767 w 174013"/>
                <a:gd name="connsiteY10" fmla="*/ 95712 h 123996"/>
                <a:gd name="connsiteX11" fmla="*/ 174048 w 174013"/>
                <a:gd name="connsiteY11" fmla="*/ 124532 h 123996"/>
                <a:gd name="connsiteX12" fmla="*/ 131174 w 174013"/>
                <a:gd name="connsiteY12" fmla="*/ 97308 h 123996"/>
                <a:gd name="connsiteX13" fmla="*/ 110602 w 174013"/>
                <a:gd name="connsiteY13" fmla="*/ 87820 h 123996"/>
                <a:gd name="connsiteX14" fmla="*/ 78014 w 174013"/>
                <a:gd name="connsiteY14" fmla="*/ 76337 h 123996"/>
                <a:gd name="connsiteX15" fmla="*/ 25119 w 174013"/>
                <a:gd name="connsiteY15" fmla="*/ 56119 h 123996"/>
                <a:gd name="connsiteX16" fmla="*/ 1532 w 174013"/>
                <a:gd name="connsiteY16" fmla="*/ 41310 h 123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4013" h="123996">
                  <a:moveTo>
                    <a:pt x="1532" y="41310"/>
                  </a:moveTo>
                  <a:cubicBezTo>
                    <a:pt x="1532" y="41310"/>
                    <a:pt x="17848" y="8234"/>
                    <a:pt x="25075" y="3845"/>
                  </a:cubicBezTo>
                  <a:cubicBezTo>
                    <a:pt x="32302" y="-544"/>
                    <a:pt x="36159" y="697"/>
                    <a:pt x="36159" y="697"/>
                  </a:cubicBezTo>
                  <a:cubicBezTo>
                    <a:pt x="36159" y="697"/>
                    <a:pt x="53185" y="24551"/>
                    <a:pt x="58328" y="35546"/>
                  </a:cubicBezTo>
                  <a:cubicBezTo>
                    <a:pt x="63471" y="46542"/>
                    <a:pt x="67816" y="65651"/>
                    <a:pt x="67816" y="65651"/>
                  </a:cubicBezTo>
                  <a:lnTo>
                    <a:pt x="75752" y="81480"/>
                  </a:lnTo>
                  <a:lnTo>
                    <a:pt x="126430" y="86224"/>
                  </a:lnTo>
                  <a:cubicBezTo>
                    <a:pt x="126430" y="86224"/>
                    <a:pt x="145318" y="59666"/>
                    <a:pt x="153343" y="52971"/>
                  </a:cubicBezTo>
                  <a:cubicBezTo>
                    <a:pt x="161368" y="46276"/>
                    <a:pt x="170767" y="43483"/>
                    <a:pt x="170767" y="43483"/>
                  </a:cubicBezTo>
                  <a:cubicBezTo>
                    <a:pt x="170767" y="43483"/>
                    <a:pt x="175157" y="55232"/>
                    <a:pt x="175512" y="64055"/>
                  </a:cubicBezTo>
                  <a:cubicBezTo>
                    <a:pt x="175866" y="72878"/>
                    <a:pt x="173339" y="88086"/>
                    <a:pt x="170767" y="95712"/>
                  </a:cubicBezTo>
                  <a:cubicBezTo>
                    <a:pt x="168196" y="103338"/>
                    <a:pt x="174048" y="124532"/>
                    <a:pt x="174048" y="124532"/>
                  </a:cubicBezTo>
                  <a:lnTo>
                    <a:pt x="131174" y="97308"/>
                  </a:lnTo>
                  <a:lnTo>
                    <a:pt x="110602" y="87820"/>
                  </a:lnTo>
                  <a:lnTo>
                    <a:pt x="78014" y="76337"/>
                  </a:lnTo>
                  <a:lnTo>
                    <a:pt x="25119" y="56119"/>
                  </a:lnTo>
                  <a:lnTo>
                    <a:pt x="1532" y="41310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8734565E-4B26-420C-A067-3E6BA859BC48}"/>
                </a:ext>
              </a:extLst>
            </p:cNvPr>
            <p:cNvSpPr/>
            <p:nvPr/>
          </p:nvSpPr>
          <p:spPr>
            <a:xfrm>
              <a:off x="7174402" y="2597109"/>
              <a:ext cx="80834" cy="340870"/>
            </a:xfrm>
            <a:custGeom>
              <a:avLst/>
              <a:gdLst>
                <a:gd name="connsiteX0" fmla="*/ 76017 w 80834"/>
                <a:gd name="connsiteY0" fmla="*/ 501 h 340870"/>
                <a:gd name="connsiteX1" fmla="*/ 44360 w 80834"/>
                <a:gd name="connsiteY1" fmla="*/ 84431 h 340870"/>
                <a:gd name="connsiteX2" fmla="*/ 14255 w 80834"/>
                <a:gd name="connsiteY2" fmla="*/ 149341 h 340870"/>
                <a:gd name="connsiteX3" fmla="*/ 1575 w 80834"/>
                <a:gd name="connsiteY3" fmla="*/ 211103 h 340870"/>
                <a:gd name="connsiteX4" fmla="*/ 17403 w 80834"/>
                <a:gd name="connsiteY4" fmla="*/ 279206 h 340870"/>
                <a:gd name="connsiteX5" fmla="*/ 39572 w 80834"/>
                <a:gd name="connsiteY5" fmla="*/ 334627 h 340870"/>
                <a:gd name="connsiteX6" fmla="*/ 66484 w 80834"/>
                <a:gd name="connsiteY6" fmla="*/ 336223 h 340870"/>
                <a:gd name="connsiteX7" fmla="*/ 82313 w 80834"/>
                <a:gd name="connsiteY7" fmla="*/ 287142 h 340870"/>
                <a:gd name="connsiteX8" fmla="*/ 53804 w 80834"/>
                <a:gd name="connsiteY8" fmla="*/ 219040 h 340870"/>
                <a:gd name="connsiteX9" fmla="*/ 71229 w 80834"/>
                <a:gd name="connsiteY9" fmla="*/ 125621 h 340870"/>
                <a:gd name="connsiteX10" fmla="*/ 72825 w 80834"/>
                <a:gd name="connsiteY10" fmla="*/ 71795 h 340870"/>
                <a:gd name="connsiteX11" fmla="*/ 76017 w 80834"/>
                <a:gd name="connsiteY11" fmla="*/ 501 h 340870"/>
                <a:gd name="connsiteX12" fmla="*/ 76017 w 80834"/>
                <a:gd name="connsiteY12" fmla="*/ 501 h 340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0834" h="340870">
                  <a:moveTo>
                    <a:pt x="76017" y="501"/>
                  </a:moveTo>
                  <a:cubicBezTo>
                    <a:pt x="76017" y="501"/>
                    <a:pt x="54735" y="59647"/>
                    <a:pt x="44360" y="84431"/>
                  </a:cubicBezTo>
                  <a:cubicBezTo>
                    <a:pt x="33941" y="109216"/>
                    <a:pt x="21305" y="128060"/>
                    <a:pt x="14255" y="149341"/>
                  </a:cubicBezTo>
                  <a:cubicBezTo>
                    <a:pt x="7205" y="170623"/>
                    <a:pt x="1309" y="188935"/>
                    <a:pt x="1575" y="211103"/>
                  </a:cubicBezTo>
                  <a:cubicBezTo>
                    <a:pt x="1885" y="233272"/>
                    <a:pt x="17403" y="279206"/>
                    <a:pt x="17403" y="279206"/>
                  </a:cubicBezTo>
                  <a:cubicBezTo>
                    <a:pt x="17403" y="279206"/>
                    <a:pt x="27867" y="326203"/>
                    <a:pt x="39572" y="334627"/>
                  </a:cubicBezTo>
                  <a:cubicBezTo>
                    <a:pt x="51277" y="343051"/>
                    <a:pt x="55666" y="343583"/>
                    <a:pt x="66484" y="336223"/>
                  </a:cubicBezTo>
                  <a:cubicBezTo>
                    <a:pt x="77303" y="328863"/>
                    <a:pt x="83200" y="308025"/>
                    <a:pt x="82313" y="287142"/>
                  </a:cubicBezTo>
                  <a:cubicBezTo>
                    <a:pt x="81426" y="266259"/>
                    <a:pt x="53804" y="230124"/>
                    <a:pt x="53804" y="219040"/>
                  </a:cubicBezTo>
                  <a:cubicBezTo>
                    <a:pt x="53804" y="207955"/>
                    <a:pt x="68568" y="150272"/>
                    <a:pt x="71229" y="125621"/>
                  </a:cubicBezTo>
                  <a:cubicBezTo>
                    <a:pt x="73889" y="100969"/>
                    <a:pt x="72027" y="92634"/>
                    <a:pt x="72825" y="71795"/>
                  </a:cubicBezTo>
                  <a:cubicBezTo>
                    <a:pt x="73623" y="50957"/>
                    <a:pt x="76017" y="501"/>
                    <a:pt x="76017" y="501"/>
                  </a:cubicBezTo>
                  <a:lnTo>
                    <a:pt x="76017" y="501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FD65A06B-B35F-4CA4-B298-4D5429EB3F83}"/>
                </a:ext>
              </a:extLst>
            </p:cNvPr>
            <p:cNvSpPr/>
            <p:nvPr/>
          </p:nvSpPr>
          <p:spPr>
            <a:xfrm>
              <a:off x="7242779" y="2921703"/>
              <a:ext cx="85260" cy="118026"/>
            </a:xfrm>
            <a:custGeom>
              <a:avLst/>
              <a:gdLst>
                <a:gd name="connsiteX0" fmla="*/ 86844 w 85260"/>
                <a:gd name="connsiteY0" fmla="*/ 554 h 118026"/>
                <a:gd name="connsiteX1" fmla="*/ 63079 w 85260"/>
                <a:gd name="connsiteY1" fmla="*/ 52827 h 118026"/>
                <a:gd name="connsiteX2" fmla="*/ 18742 w 85260"/>
                <a:gd name="connsiteY2" fmla="*/ 74996 h 118026"/>
                <a:gd name="connsiteX3" fmla="*/ 1584 w 85260"/>
                <a:gd name="connsiteY3" fmla="*/ 96233 h 118026"/>
                <a:gd name="connsiteX4" fmla="*/ 25703 w 85260"/>
                <a:gd name="connsiteY4" fmla="*/ 108515 h 118026"/>
                <a:gd name="connsiteX5" fmla="*/ 47428 w 85260"/>
                <a:gd name="connsiteY5" fmla="*/ 118580 h 118026"/>
                <a:gd name="connsiteX6" fmla="*/ 48803 w 85260"/>
                <a:gd name="connsiteY6" fmla="*/ 84484 h 118026"/>
                <a:gd name="connsiteX7" fmla="*/ 75715 w 85260"/>
                <a:gd name="connsiteY7" fmla="*/ 59167 h 118026"/>
                <a:gd name="connsiteX8" fmla="*/ 82056 w 85260"/>
                <a:gd name="connsiteY8" fmla="*/ 30659 h 118026"/>
                <a:gd name="connsiteX9" fmla="*/ 86844 w 85260"/>
                <a:gd name="connsiteY9" fmla="*/ 554 h 118026"/>
                <a:gd name="connsiteX10" fmla="*/ 86844 w 85260"/>
                <a:gd name="connsiteY10" fmla="*/ 554 h 118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260" h="118026">
                  <a:moveTo>
                    <a:pt x="86844" y="554"/>
                  </a:moveTo>
                  <a:cubicBezTo>
                    <a:pt x="86844" y="554"/>
                    <a:pt x="75449" y="39969"/>
                    <a:pt x="63079" y="52827"/>
                  </a:cubicBezTo>
                  <a:cubicBezTo>
                    <a:pt x="50709" y="65685"/>
                    <a:pt x="31112" y="64044"/>
                    <a:pt x="18742" y="74996"/>
                  </a:cubicBezTo>
                  <a:cubicBezTo>
                    <a:pt x="13023" y="80050"/>
                    <a:pt x="1584" y="96233"/>
                    <a:pt x="1584" y="96233"/>
                  </a:cubicBezTo>
                  <a:lnTo>
                    <a:pt x="25703" y="108515"/>
                  </a:lnTo>
                  <a:lnTo>
                    <a:pt x="47428" y="118580"/>
                  </a:lnTo>
                  <a:cubicBezTo>
                    <a:pt x="47428" y="118580"/>
                    <a:pt x="43660" y="94150"/>
                    <a:pt x="48803" y="84484"/>
                  </a:cubicBezTo>
                  <a:cubicBezTo>
                    <a:pt x="53946" y="74819"/>
                    <a:pt x="70262" y="68745"/>
                    <a:pt x="75715" y="59167"/>
                  </a:cubicBezTo>
                  <a:cubicBezTo>
                    <a:pt x="81169" y="49591"/>
                    <a:pt x="80194" y="40413"/>
                    <a:pt x="82056" y="30659"/>
                  </a:cubicBezTo>
                  <a:cubicBezTo>
                    <a:pt x="83918" y="20904"/>
                    <a:pt x="86844" y="554"/>
                    <a:pt x="86844" y="554"/>
                  </a:cubicBezTo>
                  <a:lnTo>
                    <a:pt x="86844" y="554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:a16="http://schemas.microsoft.com/office/drawing/2014/main" id="{D1C802A0-4060-45BB-A64B-9FD2F5BB6623}"/>
                </a:ext>
              </a:extLst>
            </p:cNvPr>
            <p:cNvSpPr/>
            <p:nvPr/>
          </p:nvSpPr>
          <p:spPr>
            <a:xfrm>
              <a:off x="7155434" y="1916087"/>
              <a:ext cx="218320" cy="273017"/>
            </a:xfrm>
            <a:custGeom>
              <a:avLst/>
              <a:gdLst>
                <a:gd name="connsiteX0" fmla="*/ 1578 w 218320"/>
                <a:gd name="connsiteY0" fmla="*/ 8349 h 273017"/>
                <a:gd name="connsiteX1" fmla="*/ 23747 w 218320"/>
                <a:gd name="connsiteY1" fmla="*/ 55834 h 273017"/>
                <a:gd name="connsiteX2" fmla="*/ 39576 w 218320"/>
                <a:gd name="connsiteY2" fmla="*/ 93831 h 273017"/>
                <a:gd name="connsiteX3" fmla="*/ 39576 w 218320"/>
                <a:gd name="connsiteY3" fmla="*/ 136572 h 273017"/>
                <a:gd name="connsiteX4" fmla="*/ 91849 w 218320"/>
                <a:gd name="connsiteY4" fmla="*/ 152401 h 273017"/>
                <a:gd name="connsiteX5" fmla="*/ 137783 w 218320"/>
                <a:gd name="connsiteY5" fmla="*/ 199886 h 273017"/>
                <a:gd name="connsiteX6" fmla="*/ 185268 w 218320"/>
                <a:gd name="connsiteY6" fmla="*/ 267988 h 273017"/>
                <a:gd name="connsiteX7" fmla="*/ 218521 w 218320"/>
                <a:gd name="connsiteY7" fmla="*/ 271136 h 273017"/>
                <a:gd name="connsiteX8" fmla="*/ 215373 w 218320"/>
                <a:gd name="connsiteY8" fmla="*/ 229947 h 273017"/>
                <a:gd name="connsiteX9" fmla="*/ 161548 w 218320"/>
                <a:gd name="connsiteY9" fmla="*/ 163441 h 273017"/>
                <a:gd name="connsiteX10" fmla="*/ 98190 w 218320"/>
                <a:gd name="connsiteY10" fmla="*/ 123848 h 273017"/>
                <a:gd name="connsiteX11" fmla="*/ 72873 w 218320"/>
                <a:gd name="connsiteY11" fmla="*/ 93743 h 273017"/>
                <a:gd name="connsiteX12" fmla="*/ 61789 w 218320"/>
                <a:gd name="connsiteY12" fmla="*/ 38321 h 273017"/>
                <a:gd name="connsiteX13" fmla="*/ 50704 w 218320"/>
                <a:gd name="connsiteY13" fmla="*/ 324 h 273017"/>
                <a:gd name="connsiteX14" fmla="*/ 25388 w 218320"/>
                <a:gd name="connsiteY14" fmla="*/ 1920 h 273017"/>
                <a:gd name="connsiteX15" fmla="*/ 1578 w 218320"/>
                <a:gd name="connsiteY15" fmla="*/ 8349 h 273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8320" h="273017">
                  <a:moveTo>
                    <a:pt x="1578" y="8349"/>
                  </a:moveTo>
                  <a:lnTo>
                    <a:pt x="23747" y="55834"/>
                  </a:lnTo>
                  <a:cubicBezTo>
                    <a:pt x="23747" y="55834"/>
                    <a:pt x="36827" y="80131"/>
                    <a:pt x="39576" y="93831"/>
                  </a:cubicBezTo>
                  <a:cubicBezTo>
                    <a:pt x="42324" y="107531"/>
                    <a:pt x="29910" y="123537"/>
                    <a:pt x="39576" y="136572"/>
                  </a:cubicBezTo>
                  <a:cubicBezTo>
                    <a:pt x="49241" y="149608"/>
                    <a:pt x="74646" y="141937"/>
                    <a:pt x="91849" y="152401"/>
                  </a:cubicBezTo>
                  <a:cubicBezTo>
                    <a:pt x="109052" y="162864"/>
                    <a:pt x="121954" y="180732"/>
                    <a:pt x="137783" y="199886"/>
                  </a:cubicBezTo>
                  <a:cubicBezTo>
                    <a:pt x="153567" y="219084"/>
                    <a:pt x="168509" y="258190"/>
                    <a:pt x="185268" y="267988"/>
                  </a:cubicBezTo>
                  <a:cubicBezTo>
                    <a:pt x="202028" y="277787"/>
                    <a:pt x="218521" y="271136"/>
                    <a:pt x="218521" y="271136"/>
                  </a:cubicBezTo>
                  <a:cubicBezTo>
                    <a:pt x="218521" y="271136"/>
                    <a:pt x="223177" y="249633"/>
                    <a:pt x="215373" y="229947"/>
                  </a:cubicBezTo>
                  <a:cubicBezTo>
                    <a:pt x="207570" y="210261"/>
                    <a:pt x="181544" y="181131"/>
                    <a:pt x="161548" y="163441"/>
                  </a:cubicBezTo>
                  <a:cubicBezTo>
                    <a:pt x="141552" y="145750"/>
                    <a:pt x="112555" y="136306"/>
                    <a:pt x="98190" y="123848"/>
                  </a:cubicBezTo>
                  <a:cubicBezTo>
                    <a:pt x="83824" y="111389"/>
                    <a:pt x="74425" y="100083"/>
                    <a:pt x="72873" y="93743"/>
                  </a:cubicBezTo>
                  <a:cubicBezTo>
                    <a:pt x="71321" y="87402"/>
                    <a:pt x="65602" y="53883"/>
                    <a:pt x="61789" y="38321"/>
                  </a:cubicBezTo>
                  <a:cubicBezTo>
                    <a:pt x="57976" y="22758"/>
                    <a:pt x="50704" y="324"/>
                    <a:pt x="50704" y="324"/>
                  </a:cubicBezTo>
                  <a:lnTo>
                    <a:pt x="25388" y="1920"/>
                  </a:lnTo>
                  <a:lnTo>
                    <a:pt x="1578" y="8349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B9605517-8A1F-4824-A0CF-20BEFEC8B7D3}"/>
                </a:ext>
              </a:extLst>
            </p:cNvPr>
            <p:cNvSpPr/>
            <p:nvPr/>
          </p:nvSpPr>
          <p:spPr>
            <a:xfrm>
              <a:off x="7084095" y="677921"/>
              <a:ext cx="96109" cy="126671"/>
            </a:xfrm>
            <a:custGeom>
              <a:avLst/>
              <a:gdLst>
                <a:gd name="connsiteX0" fmla="*/ 58608 w 96109"/>
                <a:gd name="connsiteY0" fmla="*/ -1 h 126671"/>
                <a:gd name="connsiteX1" fmla="*/ 36439 w 96109"/>
                <a:gd name="connsiteY1" fmla="*/ 17423 h 126671"/>
                <a:gd name="connsiteX2" fmla="*/ 52268 w 96109"/>
                <a:gd name="connsiteY2" fmla="*/ 44336 h 126671"/>
                <a:gd name="connsiteX3" fmla="*/ 50671 w 96109"/>
                <a:gd name="connsiteY3" fmla="*/ 72845 h 126671"/>
                <a:gd name="connsiteX4" fmla="*/ 20566 w 96109"/>
                <a:gd name="connsiteY4" fmla="*/ 90270 h 126671"/>
                <a:gd name="connsiteX5" fmla="*/ 1546 w 96109"/>
                <a:gd name="connsiteY5" fmla="*/ 112438 h 126671"/>
                <a:gd name="connsiteX6" fmla="*/ 4693 w 96109"/>
                <a:gd name="connsiteY6" fmla="*/ 126671 h 126671"/>
                <a:gd name="connsiteX7" fmla="*/ 28458 w 96109"/>
                <a:gd name="connsiteY7" fmla="*/ 112438 h 126671"/>
                <a:gd name="connsiteX8" fmla="*/ 74392 w 96109"/>
                <a:gd name="connsiteY8" fmla="*/ 98206 h 126671"/>
                <a:gd name="connsiteX9" fmla="*/ 93412 w 96109"/>
                <a:gd name="connsiteY9" fmla="*/ 58613 h 126671"/>
                <a:gd name="connsiteX10" fmla="*/ 96561 w 96109"/>
                <a:gd name="connsiteY10" fmla="*/ 31700 h 126671"/>
                <a:gd name="connsiteX11" fmla="*/ 79136 w 96109"/>
                <a:gd name="connsiteY11" fmla="*/ 11127 h 126671"/>
                <a:gd name="connsiteX12" fmla="*/ 58608 w 96109"/>
                <a:gd name="connsiteY12" fmla="*/ -1 h 126671"/>
                <a:gd name="connsiteX13" fmla="*/ 58608 w 96109"/>
                <a:gd name="connsiteY13" fmla="*/ -1 h 126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109" h="126671">
                  <a:moveTo>
                    <a:pt x="58608" y="-1"/>
                  </a:moveTo>
                  <a:lnTo>
                    <a:pt x="36439" y="17423"/>
                  </a:lnTo>
                  <a:cubicBezTo>
                    <a:pt x="36439" y="17423"/>
                    <a:pt x="49918" y="34670"/>
                    <a:pt x="52268" y="44336"/>
                  </a:cubicBezTo>
                  <a:cubicBezTo>
                    <a:pt x="54617" y="54002"/>
                    <a:pt x="56213" y="63844"/>
                    <a:pt x="50671" y="72845"/>
                  </a:cubicBezTo>
                  <a:cubicBezTo>
                    <a:pt x="45129" y="81845"/>
                    <a:pt x="28768" y="83442"/>
                    <a:pt x="20566" y="90270"/>
                  </a:cubicBezTo>
                  <a:cubicBezTo>
                    <a:pt x="12364" y="97097"/>
                    <a:pt x="1546" y="112438"/>
                    <a:pt x="1546" y="112438"/>
                  </a:cubicBezTo>
                  <a:lnTo>
                    <a:pt x="4693" y="126671"/>
                  </a:lnTo>
                  <a:cubicBezTo>
                    <a:pt x="4693" y="126671"/>
                    <a:pt x="20034" y="116207"/>
                    <a:pt x="28458" y="112438"/>
                  </a:cubicBezTo>
                  <a:cubicBezTo>
                    <a:pt x="43090" y="105876"/>
                    <a:pt x="62775" y="108226"/>
                    <a:pt x="74392" y="98206"/>
                  </a:cubicBezTo>
                  <a:cubicBezTo>
                    <a:pt x="86008" y="88186"/>
                    <a:pt x="90087" y="70007"/>
                    <a:pt x="93412" y="58613"/>
                  </a:cubicBezTo>
                  <a:cubicBezTo>
                    <a:pt x="96693" y="47262"/>
                    <a:pt x="99176" y="40301"/>
                    <a:pt x="96561" y="31700"/>
                  </a:cubicBezTo>
                  <a:cubicBezTo>
                    <a:pt x="93944" y="23054"/>
                    <a:pt x="85653" y="16403"/>
                    <a:pt x="79136" y="11127"/>
                  </a:cubicBezTo>
                  <a:cubicBezTo>
                    <a:pt x="72618" y="5851"/>
                    <a:pt x="58608" y="-1"/>
                    <a:pt x="58608" y="-1"/>
                  </a:cubicBezTo>
                  <a:lnTo>
                    <a:pt x="58608" y="-1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:a16="http://schemas.microsoft.com/office/drawing/2014/main" id="{7A310CC5-DC72-470A-A25E-E86E14B1C151}"/>
                </a:ext>
              </a:extLst>
            </p:cNvPr>
            <p:cNvSpPr/>
            <p:nvPr/>
          </p:nvSpPr>
          <p:spPr>
            <a:xfrm>
              <a:off x="7106352" y="771304"/>
              <a:ext cx="126926" cy="57097"/>
            </a:xfrm>
            <a:custGeom>
              <a:avLst/>
              <a:gdLst>
                <a:gd name="connsiteX0" fmla="*/ 1555 w 126926"/>
                <a:gd name="connsiteY0" fmla="*/ 39642 h 57097"/>
                <a:gd name="connsiteX1" fmla="*/ 52232 w 126926"/>
                <a:gd name="connsiteY1" fmla="*/ 14325 h 57097"/>
                <a:gd name="connsiteX2" fmla="*/ 87082 w 126926"/>
                <a:gd name="connsiteY2" fmla="*/ 93 h 57097"/>
                <a:gd name="connsiteX3" fmla="*/ 113995 w 126926"/>
                <a:gd name="connsiteY3" fmla="*/ 8029 h 57097"/>
                <a:gd name="connsiteX4" fmla="*/ 107654 w 126926"/>
                <a:gd name="connsiteY4" fmla="*/ 23858 h 57097"/>
                <a:gd name="connsiteX5" fmla="*/ 128227 w 126926"/>
                <a:gd name="connsiteY5" fmla="*/ 38090 h 57097"/>
                <a:gd name="connsiteX6" fmla="*/ 120291 w 126926"/>
                <a:gd name="connsiteY6" fmla="*/ 57111 h 57097"/>
                <a:gd name="connsiteX7" fmla="*/ 72805 w 126926"/>
                <a:gd name="connsiteY7" fmla="*/ 39686 h 57097"/>
                <a:gd name="connsiteX8" fmla="*/ 37956 w 126926"/>
                <a:gd name="connsiteY8" fmla="*/ 42834 h 57097"/>
                <a:gd name="connsiteX9" fmla="*/ 1555 w 126926"/>
                <a:gd name="connsiteY9" fmla="*/ 39642 h 57097"/>
                <a:gd name="connsiteX10" fmla="*/ 1555 w 126926"/>
                <a:gd name="connsiteY10" fmla="*/ 39642 h 57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926" h="57097">
                  <a:moveTo>
                    <a:pt x="1555" y="39642"/>
                  </a:moveTo>
                  <a:cubicBezTo>
                    <a:pt x="1555" y="39642"/>
                    <a:pt x="37912" y="20798"/>
                    <a:pt x="52232" y="14325"/>
                  </a:cubicBezTo>
                  <a:cubicBezTo>
                    <a:pt x="66554" y="7852"/>
                    <a:pt x="74534" y="714"/>
                    <a:pt x="87082" y="93"/>
                  </a:cubicBezTo>
                  <a:cubicBezTo>
                    <a:pt x="96437" y="-395"/>
                    <a:pt x="110713" y="1246"/>
                    <a:pt x="113995" y="8029"/>
                  </a:cubicBezTo>
                  <a:cubicBezTo>
                    <a:pt x="117276" y="14813"/>
                    <a:pt x="107654" y="23858"/>
                    <a:pt x="107654" y="23858"/>
                  </a:cubicBezTo>
                  <a:cubicBezTo>
                    <a:pt x="107654" y="23858"/>
                    <a:pt x="125877" y="30109"/>
                    <a:pt x="128227" y="38090"/>
                  </a:cubicBezTo>
                  <a:cubicBezTo>
                    <a:pt x="130178" y="44696"/>
                    <a:pt x="120291" y="57111"/>
                    <a:pt x="120291" y="57111"/>
                  </a:cubicBezTo>
                  <a:cubicBezTo>
                    <a:pt x="120291" y="57111"/>
                    <a:pt x="86949" y="41548"/>
                    <a:pt x="72805" y="39686"/>
                  </a:cubicBezTo>
                  <a:cubicBezTo>
                    <a:pt x="58661" y="37824"/>
                    <a:pt x="49883" y="42834"/>
                    <a:pt x="37956" y="42834"/>
                  </a:cubicBezTo>
                  <a:cubicBezTo>
                    <a:pt x="26029" y="42834"/>
                    <a:pt x="1555" y="39642"/>
                    <a:pt x="1555" y="39642"/>
                  </a:cubicBezTo>
                  <a:lnTo>
                    <a:pt x="1555" y="39642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多边形: 形状 49">
              <a:extLst>
                <a:ext uri="{FF2B5EF4-FFF2-40B4-BE49-F238E27FC236}">
                  <a16:creationId xmlns:a16="http://schemas.microsoft.com/office/drawing/2014/main" id="{00E3640B-B807-4026-B1B7-82579AC9EBD3}"/>
                </a:ext>
              </a:extLst>
            </p:cNvPr>
            <p:cNvSpPr/>
            <p:nvPr/>
          </p:nvSpPr>
          <p:spPr>
            <a:xfrm>
              <a:off x="6982873" y="734171"/>
              <a:ext cx="441919" cy="268255"/>
            </a:xfrm>
            <a:custGeom>
              <a:avLst/>
              <a:gdLst>
                <a:gd name="connsiteX0" fmla="*/ 114801 w 441919"/>
                <a:gd name="connsiteY0" fmla="*/ 190828 h 268255"/>
                <a:gd name="connsiteX1" fmla="*/ 87356 w 441919"/>
                <a:gd name="connsiteY1" fmla="*/ 208253 h 268255"/>
                <a:gd name="connsiteX2" fmla="*/ 50645 w 441919"/>
                <a:gd name="connsiteY2" fmla="*/ 222485 h 268255"/>
                <a:gd name="connsiteX3" fmla="*/ 18988 w 441919"/>
                <a:gd name="connsiteY3" fmla="*/ 216145 h 268255"/>
                <a:gd name="connsiteX4" fmla="*/ 1563 w 441919"/>
                <a:gd name="connsiteY4" fmla="*/ 186040 h 268255"/>
                <a:gd name="connsiteX5" fmla="*/ 18988 w 441919"/>
                <a:gd name="connsiteY5" fmla="*/ 155934 h 268255"/>
                <a:gd name="connsiteX6" fmla="*/ 82346 w 441919"/>
                <a:gd name="connsiteY6" fmla="*/ 116341 h 268255"/>
                <a:gd name="connsiteX7" fmla="*/ 118747 w 441919"/>
                <a:gd name="connsiteY7" fmla="*/ 103661 h 268255"/>
                <a:gd name="connsiteX8" fmla="*/ 164680 w 441919"/>
                <a:gd name="connsiteY8" fmla="*/ 105257 h 268255"/>
                <a:gd name="connsiteX9" fmla="*/ 239123 w 441919"/>
                <a:gd name="connsiteY9" fmla="*/ 114745 h 268255"/>
                <a:gd name="connsiteX10" fmla="*/ 285057 w 441919"/>
                <a:gd name="connsiteY10" fmla="*/ 92576 h 268255"/>
                <a:gd name="connsiteX11" fmla="*/ 305629 w 441919"/>
                <a:gd name="connsiteY11" fmla="*/ 68811 h 268255"/>
                <a:gd name="connsiteX12" fmla="*/ 346819 w 441919"/>
                <a:gd name="connsiteY12" fmla="*/ 52983 h 268255"/>
                <a:gd name="connsiteX13" fmla="*/ 368987 w 441919"/>
                <a:gd name="connsiteY13" fmla="*/ 22878 h 268255"/>
                <a:gd name="connsiteX14" fmla="*/ 405388 w 441919"/>
                <a:gd name="connsiteY14" fmla="*/ 709 h 268255"/>
                <a:gd name="connsiteX15" fmla="*/ 430705 w 441919"/>
                <a:gd name="connsiteY15" fmla="*/ 5453 h 268255"/>
                <a:gd name="connsiteX16" fmla="*/ 443385 w 441919"/>
                <a:gd name="connsiteY16" fmla="*/ 21282 h 268255"/>
                <a:gd name="connsiteX17" fmla="*/ 433897 w 441919"/>
                <a:gd name="connsiteY17" fmla="*/ 37110 h 268255"/>
                <a:gd name="connsiteX18" fmla="*/ 443385 w 441919"/>
                <a:gd name="connsiteY18" fmla="*/ 68767 h 268255"/>
                <a:gd name="connsiteX19" fmla="*/ 429153 w 441919"/>
                <a:gd name="connsiteY19" fmla="*/ 92532 h 268255"/>
                <a:gd name="connsiteX20" fmla="*/ 397496 w 441919"/>
                <a:gd name="connsiteY20" fmla="*/ 108360 h 268255"/>
                <a:gd name="connsiteX21" fmla="*/ 342074 w 441919"/>
                <a:gd name="connsiteY21" fmla="*/ 103616 h 268255"/>
                <a:gd name="connsiteX22" fmla="*/ 318310 w 441919"/>
                <a:gd name="connsiteY22" fmla="*/ 113105 h 268255"/>
                <a:gd name="connsiteX23" fmla="*/ 297737 w 441919"/>
                <a:gd name="connsiteY23" fmla="*/ 146358 h 268255"/>
                <a:gd name="connsiteX24" fmla="*/ 310417 w 441919"/>
                <a:gd name="connsiteY24" fmla="*/ 201779 h 268255"/>
                <a:gd name="connsiteX25" fmla="*/ 312014 w 441919"/>
                <a:gd name="connsiteY25" fmla="*/ 247713 h 268255"/>
                <a:gd name="connsiteX26" fmla="*/ 297781 w 441919"/>
                <a:gd name="connsiteY26" fmla="*/ 268285 h 268255"/>
                <a:gd name="connsiteX27" fmla="*/ 283549 w 441919"/>
                <a:gd name="connsiteY27" fmla="*/ 225544 h 268255"/>
                <a:gd name="connsiteX28" fmla="*/ 258233 w 441919"/>
                <a:gd name="connsiteY28" fmla="*/ 184355 h 268255"/>
                <a:gd name="connsiteX29" fmla="*/ 255084 w 441919"/>
                <a:gd name="connsiteY29" fmla="*/ 149506 h 268255"/>
                <a:gd name="connsiteX30" fmla="*/ 221831 w 441919"/>
                <a:gd name="connsiteY30" fmla="*/ 141569 h 268255"/>
                <a:gd name="connsiteX31" fmla="*/ 174346 w 441919"/>
                <a:gd name="connsiteY31" fmla="*/ 144717 h 268255"/>
                <a:gd name="connsiteX32" fmla="*/ 142689 w 441919"/>
                <a:gd name="connsiteY32" fmla="*/ 174822 h 268255"/>
                <a:gd name="connsiteX33" fmla="*/ 114801 w 441919"/>
                <a:gd name="connsiteY33" fmla="*/ 190828 h 268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41919" h="268255">
                  <a:moveTo>
                    <a:pt x="114801" y="190828"/>
                  </a:moveTo>
                  <a:cubicBezTo>
                    <a:pt x="114801" y="190828"/>
                    <a:pt x="97066" y="202843"/>
                    <a:pt x="87356" y="208253"/>
                  </a:cubicBezTo>
                  <a:cubicBezTo>
                    <a:pt x="77646" y="213662"/>
                    <a:pt x="60222" y="220667"/>
                    <a:pt x="50645" y="222485"/>
                  </a:cubicBezTo>
                  <a:cubicBezTo>
                    <a:pt x="41068" y="224303"/>
                    <a:pt x="28077" y="222662"/>
                    <a:pt x="18988" y="216145"/>
                  </a:cubicBezTo>
                  <a:cubicBezTo>
                    <a:pt x="9899" y="209627"/>
                    <a:pt x="1563" y="197656"/>
                    <a:pt x="1563" y="186040"/>
                  </a:cubicBezTo>
                  <a:cubicBezTo>
                    <a:pt x="1563" y="174423"/>
                    <a:pt x="6307" y="169058"/>
                    <a:pt x="18988" y="155934"/>
                  </a:cubicBezTo>
                  <a:cubicBezTo>
                    <a:pt x="31668" y="142811"/>
                    <a:pt x="65320" y="124499"/>
                    <a:pt x="82346" y="116341"/>
                  </a:cubicBezTo>
                  <a:cubicBezTo>
                    <a:pt x="99372" y="108183"/>
                    <a:pt x="104825" y="105789"/>
                    <a:pt x="118747" y="103661"/>
                  </a:cubicBezTo>
                  <a:cubicBezTo>
                    <a:pt x="132669" y="101532"/>
                    <a:pt x="144551" y="103616"/>
                    <a:pt x="164680" y="105257"/>
                  </a:cubicBezTo>
                  <a:cubicBezTo>
                    <a:pt x="184765" y="106897"/>
                    <a:pt x="218373" y="118115"/>
                    <a:pt x="239123" y="114745"/>
                  </a:cubicBezTo>
                  <a:cubicBezTo>
                    <a:pt x="259873" y="111375"/>
                    <a:pt x="274149" y="100912"/>
                    <a:pt x="285057" y="92576"/>
                  </a:cubicBezTo>
                  <a:cubicBezTo>
                    <a:pt x="295963" y="84241"/>
                    <a:pt x="295343" y="76038"/>
                    <a:pt x="305629" y="68811"/>
                  </a:cubicBezTo>
                  <a:cubicBezTo>
                    <a:pt x="315915" y="61584"/>
                    <a:pt x="336000" y="61230"/>
                    <a:pt x="346819" y="52983"/>
                  </a:cubicBezTo>
                  <a:cubicBezTo>
                    <a:pt x="357637" y="44736"/>
                    <a:pt x="359144" y="31923"/>
                    <a:pt x="368987" y="22878"/>
                  </a:cubicBezTo>
                  <a:cubicBezTo>
                    <a:pt x="378830" y="13833"/>
                    <a:pt x="394171" y="2749"/>
                    <a:pt x="405388" y="709"/>
                  </a:cubicBezTo>
                  <a:cubicBezTo>
                    <a:pt x="416606" y="-1330"/>
                    <a:pt x="424143" y="1507"/>
                    <a:pt x="430705" y="5453"/>
                  </a:cubicBezTo>
                  <a:cubicBezTo>
                    <a:pt x="437267" y="9399"/>
                    <a:pt x="443385" y="21282"/>
                    <a:pt x="443385" y="21282"/>
                  </a:cubicBezTo>
                  <a:cubicBezTo>
                    <a:pt x="443385" y="21282"/>
                    <a:pt x="434961" y="28598"/>
                    <a:pt x="433897" y="37110"/>
                  </a:cubicBezTo>
                  <a:cubicBezTo>
                    <a:pt x="432833" y="45623"/>
                    <a:pt x="444671" y="58747"/>
                    <a:pt x="443385" y="68767"/>
                  </a:cubicBezTo>
                  <a:cubicBezTo>
                    <a:pt x="442144" y="78832"/>
                    <a:pt x="436868" y="85394"/>
                    <a:pt x="429153" y="92532"/>
                  </a:cubicBezTo>
                  <a:cubicBezTo>
                    <a:pt x="421438" y="99670"/>
                    <a:pt x="412393" y="105523"/>
                    <a:pt x="397496" y="108360"/>
                  </a:cubicBezTo>
                  <a:cubicBezTo>
                    <a:pt x="382599" y="111198"/>
                    <a:pt x="355464" y="101621"/>
                    <a:pt x="342074" y="103616"/>
                  </a:cubicBezTo>
                  <a:cubicBezTo>
                    <a:pt x="328684" y="105612"/>
                    <a:pt x="326601" y="106188"/>
                    <a:pt x="318310" y="113105"/>
                  </a:cubicBezTo>
                  <a:cubicBezTo>
                    <a:pt x="310063" y="120021"/>
                    <a:pt x="300353" y="130573"/>
                    <a:pt x="297737" y="146358"/>
                  </a:cubicBezTo>
                  <a:cubicBezTo>
                    <a:pt x="295121" y="162142"/>
                    <a:pt x="308201" y="184798"/>
                    <a:pt x="310417" y="201779"/>
                  </a:cubicBezTo>
                  <a:cubicBezTo>
                    <a:pt x="312634" y="218761"/>
                    <a:pt x="315339" y="236363"/>
                    <a:pt x="312014" y="247713"/>
                  </a:cubicBezTo>
                  <a:cubicBezTo>
                    <a:pt x="308688" y="259063"/>
                    <a:pt x="297781" y="268285"/>
                    <a:pt x="297781" y="268285"/>
                  </a:cubicBezTo>
                  <a:cubicBezTo>
                    <a:pt x="297781" y="268285"/>
                    <a:pt x="290111" y="239643"/>
                    <a:pt x="283549" y="225544"/>
                  </a:cubicBezTo>
                  <a:cubicBezTo>
                    <a:pt x="276943" y="211445"/>
                    <a:pt x="262577" y="197567"/>
                    <a:pt x="258233" y="184355"/>
                  </a:cubicBezTo>
                  <a:cubicBezTo>
                    <a:pt x="253887" y="171142"/>
                    <a:pt x="262622" y="158240"/>
                    <a:pt x="255084" y="149506"/>
                  </a:cubicBezTo>
                  <a:cubicBezTo>
                    <a:pt x="247547" y="140771"/>
                    <a:pt x="233182" y="142545"/>
                    <a:pt x="221831" y="141569"/>
                  </a:cubicBezTo>
                  <a:cubicBezTo>
                    <a:pt x="206003" y="140239"/>
                    <a:pt x="174346" y="144717"/>
                    <a:pt x="174346" y="144717"/>
                  </a:cubicBezTo>
                  <a:cubicBezTo>
                    <a:pt x="174346" y="144717"/>
                    <a:pt x="153729" y="167196"/>
                    <a:pt x="142689" y="174822"/>
                  </a:cubicBezTo>
                  <a:cubicBezTo>
                    <a:pt x="131649" y="182448"/>
                    <a:pt x="114801" y="190828"/>
                    <a:pt x="114801" y="190828"/>
                  </a:cubicBez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" name="任意多边形: 形状 50">
              <a:extLst>
                <a:ext uri="{FF2B5EF4-FFF2-40B4-BE49-F238E27FC236}">
                  <a16:creationId xmlns:a16="http://schemas.microsoft.com/office/drawing/2014/main" id="{8DE95B1C-39CD-45DE-AFEF-7BDB1467DB6A}"/>
                </a:ext>
              </a:extLst>
            </p:cNvPr>
            <p:cNvSpPr/>
            <p:nvPr/>
          </p:nvSpPr>
          <p:spPr>
            <a:xfrm>
              <a:off x="7072217" y="855210"/>
              <a:ext cx="76876" cy="64157"/>
            </a:xfrm>
            <a:custGeom>
              <a:avLst/>
              <a:gdLst>
                <a:gd name="connsiteX0" fmla="*/ 70480 w 76876"/>
                <a:gd name="connsiteY0" fmla="*/ 19116 h 64157"/>
                <a:gd name="connsiteX1" fmla="*/ 26143 w 76876"/>
                <a:gd name="connsiteY1" fmla="*/ 95 h 64157"/>
                <a:gd name="connsiteX2" fmla="*/ 7122 w 76876"/>
                <a:gd name="connsiteY2" fmla="*/ 12776 h 64157"/>
                <a:gd name="connsiteX3" fmla="*/ 1580 w 76876"/>
                <a:gd name="connsiteY3" fmla="*/ 29402 h 64157"/>
                <a:gd name="connsiteX4" fmla="*/ 4994 w 76876"/>
                <a:gd name="connsiteY4" fmla="*/ 45009 h 64157"/>
                <a:gd name="connsiteX5" fmla="*/ 19537 w 76876"/>
                <a:gd name="connsiteY5" fmla="*/ 60306 h 64157"/>
                <a:gd name="connsiteX6" fmla="*/ 38823 w 76876"/>
                <a:gd name="connsiteY6" fmla="*/ 63454 h 64157"/>
                <a:gd name="connsiteX7" fmla="*/ 62012 w 76876"/>
                <a:gd name="connsiteY7" fmla="*/ 49975 h 64157"/>
                <a:gd name="connsiteX8" fmla="*/ 78417 w 76876"/>
                <a:gd name="connsiteY8" fmla="*/ 31797 h 64157"/>
                <a:gd name="connsiteX9" fmla="*/ 70480 w 76876"/>
                <a:gd name="connsiteY9" fmla="*/ 19116 h 64157"/>
                <a:gd name="connsiteX10" fmla="*/ 70480 w 76876"/>
                <a:gd name="connsiteY10" fmla="*/ 19116 h 6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876" h="64157">
                  <a:moveTo>
                    <a:pt x="70480" y="19116"/>
                  </a:moveTo>
                  <a:cubicBezTo>
                    <a:pt x="62499" y="12244"/>
                    <a:pt x="37937" y="-969"/>
                    <a:pt x="26143" y="95"/>
                  </a:cubicBezTo>
                  <a:cubicBezTo>
                    <a:pt x="14349" y="1160"/>
                    <a:pt x="10758" y="6613"/>
                    <a:pt x="7122" y="12776"/>
                  </a:cubicBezTo>
                  <a:cubicBezTo>
                    <a:pt x="3531" y="18895"/>
                    <a:pt x="1846" y="22530"/>
                    <a:pt x="1580" y="29402"/>
                  </a:cubicBezTo>
                  <a:cubicBezTo>
                    <a:pt x="1314" y="36275"/>
                    <a:pt x="2378" y="40176"/>
                    <a:pt x="4994" y="45009"/>
                  </a:cubicBezTo>
                  <a:cubicBezTo>
                    <a:pt x="7610" y="49842"/>
                    <a:pt x="13995" y="58222"/>
                    <a:pt x="19537" y="60306"/>
                  </a:cubicBezTo>
                  <a:cubicBezTo>
                    <a:pt x="25079" y="62389"/>
                    <a:pt x="30178" y="65670"/>
                    <a:pt x="38823" y="63454"/>
                  </a:cubicBezTo>
                  <a:cubicBezTo>
                    <a:pt x="47469" y="61237"/>
                    <a:pt x="55450" y="55295"/>
                    <a:pt x="62012" y="49975"/>
                  </a:cubicBezTo>
                  <a:cubicBezTo>
                    <a:pt x="68574" y="44655"/>
                    <a:pt x="78417" y="31797"/>
                    <a:pt x="78417" y="31797"/>
                  </a:cubicBezTo>
                  <a:cubicBezTo>
                    <a:pt x="78417" y="31797"/>
                    <a:pt x="78505" y="25944"/>
                    <a:pt x="70480" y="19116"/>
                  </a:cubicBezTo>
                  <a:lnTo>
                    <a:pt x="70480" y="19116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" name="任意多边形: 形状 51">
              <a:extLst>
                <a:ext uri="{FF2B5EF4-FFF2-40B4-BE49-F238E27FC236}">
                  <a16:creationId xmlns:a16="http://schemas.microsoft.com/office/drawing/2014/main" id="{B24DD49D-0BAF-4B27-9DEF-669936BF40EB}"/>
                </a:ext>
              </a:extLst>
            </p:cNvPr>
            <p:cNvSpPr/>
            <p:nvPr/>
          </p:nvSpPr>
          <p:spPr>
            <a:xfrm>
              <a:off x="7042994" y="695782"/>
              <a:ext cx="58332" cy="99366"/>
            </a:xfrm>
            <a:custGeom>
              <a:avLst/>
              <a:gdLst>
                <a:gd name="connsiteX0" fmla="*/ 44272 w 58332"/>
                <a:gd name="connsiteY0" fmla="*/ 2755 h 99366"/>
                <a:gd name="connsiteX1" fmla="*/ 15763 w 58332"/>
                <a:gd name="connsiteY1" fmla="*/ 31264 h 99366"/>
                <a:gd name="connsiteX2" fmla="*/ 17359 w 58332"/>
                <a:gd name="connsiteY2" fmla="*/ 59773 h 99366"/>
                <a:gd name="connsiteX3" fmla="*/ 6275 w 58332"/>
                <a:gd name="connsiteY3" fmla="*/ 78794 h 99366"/>
                <a:gd name="connsiteX4" fmla="*/ 1531 w 58332"/>
                <a:gd name="connsiteY4" fmla="*/ 93026 h 99366"/>
                <a:gd name="connsiteX5" fmla="*/ 15763 w 58332"/>
                <a:gd name="connsiteY5" fmla="*/ 99367 h 99366"/>
                <a:gd name="connsiteX6" fmla="*/ 31591 w 58332"/>
                <a:gd name="connsiteY6" fmla="*/ 74050 h 99366"/>
                <a:gd name="connsiteX7" fmla="*/ 36335 w 58332"/>
                <a:gd name="connsiteY7" fmla="*/ 43945 h 99366"/>
                <a:gd name="connsiteX8" fmla="*/ 55356 w 58332"/>
                <a:gd name="connsiteY8" fmla="*/ 18628 h 99366"/>
                <a:gd name="connsiteX9" fmla="*/ 58504 w 58332"/>
                <a:gd name="connsiteY9" fmla="*/ 2800 h 99366"/>
                <a:gd name="connsiteX10" fmla="*/ 44272 w 58332"/>
                <a:gd name="connsiteY10" fmla="*/ 2755 h 99366"/>
                <a:gd name="connsiteX11" fmla="*/ 44272 w 58332"/>
                <a:gd name="connsiteY11" fmla="*/ 2755 h 9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332" h="99366">
                  <a:moveTo>
                    <a:pt x="44272" y="2755"/>
                  </a:moveTo>
                  <a:cubicBezTo>
                    <a:pt x="35892" y="6214"/>
                    <a:pt x="19886" y="20535"/>
                    <a:pt x="15763" y="31264"/>
                  </a:cubicBezTo>
                  <a:cubicBezTo>
                    <a:pt x="11639" y="41994"/>
                    <a:pt x="19310" y="51571"/>
                    <a:pt x="17359" y="59773"/>
                  </a:cubicBezTo>
                  <a:cubicBezTo>
                    <a:pt x="15408" y="67976"/>
                    <a:pt x="8802" y="73163"/>
                    <a:pt x="6275" y="78794"/>
                  </a:cubicBezTo>
                  <a:cubicBezTo>
                    <a:pt x="3748" y="84425"/>
                    <a:pt x="1531" y="93026"/>
                    <a:pt x="1531" y="93026"/>
                  </a:cubicBezTo>
                  <a:lnTo>
                    <a:pt x="15763" y="99367"/>
                  </a:lnTo>
                  <a:cubicBezTo>
                    <a:pt x="15763" y="99367"/>
                    <a:pt x="28089" y="83449"/>
                    <a:pt x="31591" y="74050"/>
                  </a:cubicBezTo>
                  <a:cubicBezTo>
                    <a:pt x="35094" y="64650"/>
                    <a:pt x="32301" y="53522"/>
                    <a:pt x="36335" y="43945"/>
                  </a:cubicBezTo>
                  <a:cubicBezTo>
                    <a:pt x="40370" y="34412"/>
                    <a:pt x="52075" y="25899"/>
                    <a:pt x="55356" y="18628"/>
                  </a:cubicBezTo>
                  <a:cubicBezTo>
                    <a:pt x="58593" y="11357"/>
                    <a:pt x="61741" y="6701"/>
                    <a:pt x="58504" y="2800"/>
                  </a:cubicBezTo>
                  <a:cubicBezTo>
                    <a:pt x="55268" y="-1102"/>
                    <a:pt x="52696" y="-747"/>
                    <a:pt x="44272" y="2755"/>
                  </a:cubicBezTo>
                  <a:lnTo>
                    <a:pt x="44272" y="2755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" name="任意多边形: 形状 52">
              <a:extLst>
                <a:ext uri="{FF2B5EF4-FFF2-40B4-BE49-F238E27FC236}">
                  <a16:creationId xmlns:a16="http://schemas.microsoft.com/office/drawing/2014/main" id="{9EAA85E9-E4BE-431A-AA9F-D694674EAE33}"/>
                </a:ext>
              </a:extLst>
            </p:cNvPr>
            <p:cNvSpPr/>
            <p:nvPr/>
          </p:nvSpPr>
          <p:spPr>
            <a:xfrm>
              <a:off x="7138865" y="621758"/>
              <a:ext cx="144841" cy="66218"/>
            </a:xfrm>
            <a:custGeom>
              <a:avLst/>
              <a:gdLst>
                <a:gd name="connsiteX0" fmla="*/ 2305 w 144841"/>
                <a:gd name="connsiteY0" fmla="*/ 33971 h 66218"/>
                <a:gd name="connsiteX1" fmla="*/ 45047 w 144841"/>
                <a:gd name="connsiteY1" fmla="*/ 2314 h 66218"/>
                <a:gd name="connsiteX2" fmla="*/ 89384 w 144841"/>
                <a:gd name="connsiteY2" fmla="*/ 2314 h 66218"/>
                <a:gd name="connsiteX3" fmla="*/ 119489 w 144841"/>
                <a:gd name="connsiteY3" fmla="*/ 3910 h 66218"/>
                <a:gd name="connsiteX4" fmla="*/ 135317 w 144841"/>
                <a:gd name="connsiteY4" fmla="*/ 16591 h 66218"/>
                <a:gd name="connsiteX5" fmla="*/ 146402 w 144841"/>
                <a:gd name="connsiteY5" fmla="*/ 35611 h 66218"/>
                <a:gd name="connsiteX6" fmla="*/ 132170 w 144841"/>
                <a:gd name="connsiteY6" fmla="*/ 62524 h 66218"/>
                <a:gd name="connsiteX7" fmla="*/ 100513 w 144841"/>
                <a:gd name="connsiteY7" fmla="*/ 65672 h 66218"/>
                <a:gd name="connsiteX8" fmla="*/ 75196 w 144841"/>
                <a:gd name="connsiteY8" fmla="*/ 52992 h 66218"/>
                <a:gd name="connsiteX9" fmla="*/ 35603 w 144841"/>
                <a:gd name="connsiteY9" fmla="*/ 52992 h 66218"/>
                <a:gd name="connsiteX10" fmla="*/ 11838 w 144841"/>
                <a:gd name="connsiteY10" fmla="*/ 52992 h 66218"/>
                <a:gd name="connsiteX11" fmla="*/ 2305 w 144841"/>
                <a:gd name="connsiteY11" fmla="*/ 33971 h 66218"/>
                <a:gd name="connsiteX12" fmla="*/ 2305 w 144841"/>
                <a:gd name="connsiteY12" fmla="*/ 33971 h 66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4841" h="66218">
                  <a:moveTo>
                    <a:pt x="2305" y="33971"/>
                  </a:moveTo>
                  <a:cubicBezTo>
                    <a:pt x="5187" y="21911"/>
                    <a:pt x="29617" y="7413"/>
                    <a:pt x="45047" y="2314"/>
                  </a:cubicBezTo>
                  <a:cubicBezTo>
                    <a:pt x="60476" y="-2785"/>
                    <a:pt x="76970" y="2004"/>
                    <a:pt x="89384" y="2314"/>
                  </a:cubicBezTo>
                  <a:cubicBezTo>
                    <a:pt x="101798" y="2624"/>
                    <a:pt x="111597" y="895"/>
                    <a:pt x="119489" y="3910"/>
                  </a:cubicBezTo>
                  <a:cubicBezTo>
                    <a:pt x="127381" y="6925"/>
                    <a:pt x="130706" y="11226"/>
                    <a:pt x="135317" y="16591"/>
                  </a:cubicBezTo>
                  <a:cubicBezTo>
                    <a:pt x="139929" y="21955"/>
                    <a:pt x="146225" y="26832"/>
                    <a:pt x="146402" y="35611"/>
                  </a:cubicBezTo>
                  <a:cubicBezTo>
                    <a:pt x="146579" y="44390"/>
                    <a:pt x="141658" y="60928"/>
                    <a:pt x="132170" y="62524"/>
                  </a:cubicBezTo>
                  <a:cubicBezTo>
                    <a:pt x="122681" y="64120"/>
                    <a:pt x="110355" y="67490"/>
                    <a:pt x="100513" y="65672"/>
                  </a:cubicBezTo>
                  <a:cubicBezTo>
                    <a:pt x="90670" y="63854"/>
                    <a:pt x="86192" y="55607"/>
                    <a:pt x="75196" y="52992"/>
                  </a:cubicBezTo>
                  <a:cubicBezTo>
                    <a:pt x="64200" y="50376"/>
                    <a:pt x="48815" y="52992"/>
                    <a:pt x="35603" y="52992"/>
                  </a:cubicBezTo>
                  <a:cubicBezTo>
                    <a:pt x="27666" y="52992"/>
                    <a:pt x="18222" y="56938"/>
                    <a:pt x="11838" y="52992"/>
                  </a:cubicBezTo>
                  <a:cubicBezTo>
                    <a:pt x="5453" y="49046"/>
                    <a:pt x="-577" y="46031"/>
                    <a:pt x="2305" y="33971"/>
                  </a:cubicBezTo>
                  <a:lnTo>
                    <a:pt x="2305" y="33971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id="{82B15704-50D2-4B7C-9590-23DAF9F62877}"/>
                </a:ext>
              </a:extLst>
            </p:cNvPr>
            <p:cNvSpPr/>
            <p:nvPr/>
          </p:nvSpPr>
          <p:spPr>
            <a:xfrm>
              <a:off x="6969785" y="701686"/>
              <a:ext cx="63721" cy="115776"/>
            </a:xfrm>
            <a:custGeom>
              <a:avLst/>
              <a:gdLst>
                <a:gd name="connsiteX0" fmla="*/ 65234 w 63721"/>
                <a:gd name="connsiteY0" fmla="*/ 3 h 115776"/>
                <a:gd name="connsiteX1" fmla="*/ 19301 w 63721"/>
                <a:gd name="connsiteY1" fmla="*/ 36404 h 115776"/>
                <a:gd name="connsiteX2" fmla="*/ 1876 w 63721"/>
                <a:gd name="connsiteY2" fmla="*/ 64913 h 115776"/>
                <a:gd name="connsiteX3" fmla="*/ 6620 w 63721"/>
                <a:gd name="connsiteY3" fmla="*/ 90230 h 115776"/>
                <a:gd name="connsiteX4" fmla="*/ 9768 w 63721"/>
                <a:gd name="connsiteY4" fmla="*/ 112398 h 115776"/>
                <a:gd name="connsiteX5" fmla="*/ 25597 w 63721"/>
                <a:gd name="connsiteY5" fmla="*/ 115546 h 115776"/>
                <a:gd name="connsiteX6" fmla="*/ 19257 w 63721"/>
                <a:gd name="connsiteY6" fmla="*/ 83890 h 115776"/>
                <a:gd name="connsiteX7" fmla="*/ 22405 w 63721"/>
                <a:gd name="connsiteY7" fmla="*/ 52233 h 115776"/>
                <a:gd name="connsiteX8" fmla="*/ 57254 w 63721"/>
                <a:gd name="connsiteY8" fmla="*/ 18980 h 115776"/>
                <a:gd name="connsiteX9" fmla="*/ 65234 w 63721"/>
                <a:gd name="connsiteY9" fmla="*/ 3 h 115776"/>
                <a:gd name="connsiteX10" fmla="*/ 65234 w 63721"/>
                <a:gd name="connsiteY10" fmla="*/ 3 h 115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21" h="115776">
                  <a:moveTo>
                    <a:pt x="65234" y="3"/>
                  </a:moveTo>
                  <a:cubicBezTo>
                    <a:pt x="65234" y="3"/>
                    <a:pt x="29454" y="24921"/>
                    <a:pt x="19301" y="36404"/>
                  </a:cubicBezTo>
                  <a:cubicBezTo>
                    <a:pt x="9148" y="47888"/>
                    <a:pt x="3650" y="55203"/>
                    <a:pt x="1876" y="64913"/>
                  </a:cubicBezTo>
                  <a:cubicBezTo>
                    <a:pt x="103" y="74623"/>
                    <a:pt x="5335" y="82338"/>
                    <a:pt x="6620" y="90230"/>
                  </a:cubicBezTo>
                  <a:cubicBezTo>
                    <a:pt x="7906" y="98166"/>
                    <a:pt x="5379" y="107743"/>
                    <a:pt x="9768" y="112398"/>
                  </a:cubicBezTo>
                  <a:cubicBezTo>
                    <a:pt x="14158" y="117054"/>
                    <a:pt x="25597" y="115546"/>
                    <a:pt x="25597" y="115546"/>
                  </a:cubicBezTo>
                  <a:cubicBezTo>
                    <a:pt x="25597" y="115546"/>
                    <a:pt x="19789" y="94530"/>
                    <a:pt x="19257" y="83890"/>
                  </a:cubicBezTo>
                  <a:cubicBezTo>
                    <a:pt x="18724" y="73204"/>
                    <a:pt x="16596" y="64204"/>
                    <a:pt x="22405" y="52233"/>
                  </a:cubicBezTo>
                  <a:cubicBezTo>
                    <a:pt x="28213" y="40262"/>
                    <a:pt x="50736" y="28423"/>
                    <a:pt x="57254" y="18980"/>
                  </a:cubicBezTo>
                  <a:cubicBezTo>
                    <a:pt x="63816" y="9580"/>
                    <a:pt x="65234" y="3"/>
                    <a:pt x="65234" y="3"/>
                  </a:cubicBezTo>
                  <a:lnTo>
                    <a:pt x="65234" y="3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15E83416-B856-4415-BC2E-173027FB41AD}"/>
                </a:ext>
              </a:extLst>
            </p:cNvPr>
            <p:cNvSpPr/>
            <p:nvPr/>
          </p:nvSpPr>
          <p:spPr>
            <a:xfrm>
              <a:off x="6942599" y="769788"/>
              <a:ext cx="32338" cy="67829"/>
            </a:xfrm>
            <a:custGeom>
              <a:avLst/>
              <a:gdLst>
                <a:gd name="connsiteX0" fmla="*/ 5331 w 32338"/>
                <a:gd name="connsiteY0" fmla="*/ 14 h 67829"/>
                <a:gd name="connsiteX1" fmla="*/ 2184 w 32338"/>
                <a:gd name="connsiteY1" fmla="*/ 36415 h 67829"/>
                <a:gd name="connsiteX2" fmla="*/ 19608 w 32338"/>
                <a:gd name="connsiteY2" fmla="*/ 66520 h 67829"/>
                <a:gd name="connsiteX3" fmla="*/ 33841 w 32338"/>
                <a:gd name="connsiteY3" fmla="*/ 64924 h 67829"/>
                <a:gd name="connsiteX4" fmla="*/ 16416 w 32338"/>
                <a:gd name="connsiteY4" fmla="*/ 30075 h 67829"/>
                <a:gd name="connsiteX5" fmla="*/ 6928 w 32338"/>
                <a:gd name="connsiteY5" fmla="*/ 11054 h 67829"/>
                <a:gd name="connsiteX6" fmla="*/ 5331 w 32338"/>
                <a:gd name="connsiteY6" fmla="*/ 14 h 6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338" h="67829">
                  <a:moveTo>
                    <a:pt x="5331" y="14"/>
                  </a:moveTo>
                  <a:cubicBezTo>
                    <a:pt x="5331" y="14"/>
                    <a:pt x="-432" y="24843"/>
                    <a:pt x="2184" y="36415"/>
                  </a:cubicBezTo>
                  <a:cubicBezTo>
                    <a:pt x="4799" y="47987"/>
                    <a:pt x="12292" y="62796"/>
                    <a:pt x="19608" y="66520"/>
                  </a:cubicBezTo>
                  <a:cubicBezTo>
                    <a:pt x="26924" y="70245"/>
                    <a:pt x="33841" y="64924"/>
                    <a:pt x="33841" y="64924"/>
                  </a:cubicBezTo>
                  <a:cubicBezTo>
                    <a:pt x="33841" y="64924"/>
                    <a:pt x="20894" y="39075"/>
                    <a:pt x="16416" y="30075"/>
                  </a:cubicBezTo>
                  <a:cubicBezTo>
                    <a:pt x="11938" y="21119"/>
                    <a:pt x="6928" y="11054"/>
                    <a:pt x="6928" y="11054"/>
                  </a:cubicBezTo>
                  <a:lnTo>
                    <a:pt x="5331" y="14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FA339ED1-079A-4FFC-8982-8C9AEA0A92F8}"/>
                </a:ext>
              </a:extLst>
            </p:cNvPr>
            <p:cNvSpPr/>
            <p:nvPr/>
          </p:nvSpPr>
          <p:spPr>
            <a:xfrm>
              <a:off x="6894198" y="768192"/>
              <a:ext cx="65684" cy="107995"/>
            </a:xfrm>
            <a:custGeom>
              <a:avLst/>
              <a:gdLst>
                <a:gd name="connsiteX0" fmla="*/ 34704 w 65684"/>
                <a:gd name="connsiteY0" fmla="*/ 19 h 107995"/>
                <a:gd name="connsiteX1" fmla="*/ 28364 w 65684"/>
                <a:gd name="connsiteY1" fmla="*/ 45952 h 107995"/>
                <a:gd name="connsiteX2" fmla="*/ 50532 w 65684"/>
                <a:gd name="connsiteY2" fmla="*/ 77609 h 107995"/>
                <a:gd name="connsiteX3" fmla="*/ 50532 w 65684"/>
                <a:gd name="connsiteY3" fmla="*/ 98182 h 107995"/>
                <a:gd name="connsiteX4" fmla="*/ 22023 w 65684"/>
                <a:gd name="connsiteY4" fmla="*/ 77609 h 107995"/>
                <a:gd name="connsiteX5" fmla="*/ 7791 w 65684"/>
                <a:gd name="connsiteY5" fmla="*/ 47504 h 107995"/>
                <a:gd name="connsiteX6" fmla="*/ 7791 w 65684"/>
                <a:gd name="connsiteY6" fmla="*/ 23739 h 107995"/>
                <a:gd name="connsiteX7" fmla="*/ 3047 w 65684"/>
                <a:gd name="connsiteY7" fmla="*/ 69673 h 107995"/>
                <a:gd name="connsiteX8" fmla="*/ 37896 w 65684"/>
                <a:gd name="connsiteY8" fmla="*/ 104522 h 107995"/>
                <a:gd name="connsiteX9" fmla="*/ 60065 w 65684"/>
                <a:gd name="connsiteY9" fmla="*/ 104522 h 107995"/>
                <a:gd name="connsiteX10" fmla="*/ 66405 w 65684"/>
                <a:gd name="connsiteY10" fmla="*/ 80757 h 107995"/>
                <a:gd name="connsiteX11" fmla="*/ 42640 w 65684"/>
                <a:gd name="connsiteY11" fmla="*/ 50652 h 107995"/>
                <a:gd name="connsiteX12" fmla="*/ 33152 w 65684"/>
                <a:gd name="connsiteY12" fmla="*/ 30079 h 107995"/>
                <a:gd name="connsiteX13" fmla="*/ 34704 w 65684"/>
                <a:gd name="connsiteY13" fmla="*/ 19 h 107995"/>
                <a:gd name="connsiteX14" fmla="*/ 34704 w 65684"/>
                <a:gd name="connsiteY14" fmla="*/ 19 h 107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5684" h="107995">
                  <a:moveTo>
                    <a:pt x="34704" y="19"/>
                  </a:moveTo>
                  <a:cubicBezTo>
                    <a:pt x="34704" y="19"/>
                    <a:pt x="25038" y="32163"/>
                    <a:pt x="28364" y="45952"/>
                  </a:cubicBezTo>
                  <a:cubicBezTo>
                    <a:pt x="31689" y="59741"/>
                    <a:pt x="47562" y="68210"/>
                    <a:pt x="50532" y="77609"/>
                  </a:cubicBezTo>
                  <a:cubicBezTo>
                    <a:pt x="53503" y="87009"/>
                    <a:pt x="50532" y="98182"/>
                    <a:pt x="50532" y="98182"/>
                  </a:cubicBezTo>
                  <a:cubicBezTo>
                    <a:pt x="50532" y="98182"/>
                    <a:pt x="23620" y="83949"/>
                    <a:pt x="22023" y="77609"/>
                  </a:cubicBezTo>
                  <a:cubicBezTo>
                    <a:pt x="20427" y="71269"/>
                    <a:pt x="9875" y="56815"/>
                    <a:pt x="7791" y="47504"/>
                  </a:cubicBezTo>
                  <a:cubicBezTo>
                    <a:pt x="5707" y="38193"/>
                    <a:pt x="7791" y="23739"/>
                    <a:pt x="7791" y="23739"/>
                  </a:cubicBezTo>
                  <a:cubicBezTo>
                    <a:pt x="7791" y="23739"/>
                    <a:pt x="-2274" y="54687"/>
                    <a:pt x="3047" y="69673"/>
                  </a:cubicBezTo>
                  <a:cubicBezTo>
                    <a:pt x="8367" y="84659"/>
                    <a:pt x="26900" y="99955"/>
                    <a:pt x="37896" y="104522"/>
                  </a:cubicBezTo>
                  <a:cubicBezTo>
                    <a:pt x="48892" y="109089"/>
                    <a:pt x="53902" y="109266"/>
                    <a:pt x="60065" y="104522"/>
                  </a:cubicBezTo>
                  <a:cubicBezTo>
                    <a:pt x="66228" y="99778"/>
                    <a:pt x="68533" y="91043"/>
                    <a:pt x="66405" y="80757"/>
                  </a:cubicBezTo>
                  <a:cubicBezTo>
                    <a:pt x="64277" y="70471"/>
                    <a:pt x="47961" y="59342"/>
                    <a:pt x="42640" y="50652"/>
                  </a:cubicBezTo>
                  <a:cubicBezTo>
                    <a:pt x="37320" y="42006"/>
                    <a:pt x="34793" y="38725"/>
                    <a:pt x="33152" y="30079"/>
                  </a:cubicBezTo>
                  <a:cubicBezTo>
                    <a:pt x="31467" y="21478"/>
                    <a:pt x="34704" y="19"/>
                    <a:pt x="34704" y="19"/>
                  </a:cubicBezTo>
                  <a:lnTo>
                    <a:pt x="34704" y="19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2400AE95-577B-4722-874B-E21E1D3D0717}"/>
                </a:ext>
              </a:extLst>
            </p:cNvPr>
            <p:cNvSpPr/>
            <p:nvPr/>
          </p:nvSpPr>
          <p:spPr>
            <a:xfrm>
              <a:off x="7065163" y="953477"/>
              <a:ext cx="191626" cy="133116"/>
            </a:xfrm>
            <a:custGeom>
              <a:avLst/>
              <a:gdLst>
                <a:gd name="connsiteX0" fmla="*/ 186839 w 191626"/>
                <a:gd name="connsiteY0" fmla="*/ 68 h 133116"/>
                <a:gd name="connsiteX1" fmla="*/ 156734 w 191626"/>
                <a:gd name="connsiteY1" fmla="*/ 7960 h 133116"/>
                <a:gd name="connsiteX2" fmla="*/ 133146 w 191626"/>
                <a:gd name="connsiteY2" fmla="*/ 64978 h 133116"/>
                <a:gd name="connsiteX3" fmla="*/ 115588 w 191626"/>
                <a:gd name="connsiteY3" fmla="*/ 83688 h 133116"/>
                <a:gd name="connsiteX4" fmla="*/ 74133 w 191626"/>
                <a:gd name="connsiteY4" fmla="*/ 100581 h 133116"/>
                <a:gd name="connsiteX5" fmla="*/ 34806 w 191626"/>
                <a:gd name="connsiteY5" fmla="*/ 83998 h 133116"/>
                <a:gd name="connsiteX6" fmla="*/ 1553 w 191626"/>
                <a:gd name="connsiteY6" fmla="*/ 64978 h 133116"/>
                <a:gd name="connsiteX7" fmla="*/ 41146 w 191626"/>
                <a:gd name="connsiteY7" fmla="*/ 104571 h 133116"/>
                <a:gd name="connsiteX8" fmla="*/ 87079 w 191626"/>
                <a:gd name="connsiteY8" fmla="*/ 133080 h 133116"/>
                <a:gd name="connsiteX9" fmla="*/ 153585 w 191626"/>
                <a:gd name="connsiteY9" fmla="*/ 101423 h 133116"/>
                <a:gd name="connsiteX10" fmla="*/ 183691 w 191626"/>
                <a:gd name="connsiteY10" fmla="*/ 53938 h 133116"/>
                <a:gd name="connsiteX11" fmla="*/ 193179 w 191626"/>
                <a:gd name="connsiteY11" fmla="*/ 20685 h 133116"/>
                <a:gd name="connsiteX12" fmla="*/ 186839 w 191626"/>
                <a:gd name="connsiteY12" fmla="*/ 68 h 133116"/>
                <a:gd name="connsiteX13" fmla="*/ 186839 w 191626"/>
                <a:gd name="connsiteY13" fmla="*/ 68 h 13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1626" h="133116">
                  <a:moveTo>
                    <a:pt x="186839" y="68"/>
                  </a:moveTo>
                  <a:lnTo>
                    <a:pt x="156734" y="7960"/>
                  </a:lnTo>
                  <a:cubicBezTo>
                    <a:pt x="156734" y="7960"/>
                    <a:pt x="139930" y="52430"/>
                    <a:pt x="133146" y="64978"/>
                  </a:cubicBezTo>
                  <a:cubicBezTo>
                    <a:pt x="126363" y="77570"/>
                    <a:pt x="129422" y="76505"/>
                    <a:pt x="115588" y="83688"/>
                  </a:cubicBezTo>
                  <a:cubicBezTo>
                    <a:pt x="101755" y="90871"/>
                    <a:pt x="88498" y="103463"/>
                    <a:pt x="74133" y="100581"/>
                  </a:cubicBezTo>
                  <a:cubicBezTo>
                    <a:pt x="59768" y="97699"/>
                    <a:pt x="46156" y="90871"/>
                    <a:pt x="34806" y="83998"/>
                  </a:cubicBezTo>
                  <a:cubicBezTo>
                    <a:pt x="23455" y="77126"/>
                    <a:pt x="1553" y="64978"/>
                    <a:pt x="1553" y="64978"/>
                  </a:cubicBezTo>
                  <a:cubicBezTo>
                    <a:pt x="1553" y="64978"/>
                    <a:pt x="26781" y="93176"/>
                    <a:pt x="41146" y="104571"/>
                  </a:cubicBezTo>
                  <a:cubicBezTo>
                    <a:pt x="55511" y="115966"/>
                    <a:pt x="71251" y="131484"/>
                    <a:pt x="87079" y="133080"/>
                  </a:cubicBezTo>
                  <a:cubicBezTo>
                    <a:pt x="102908" y="134676"/>
                    <a:pt x="135230" y="117695"/>
                    <a:pt x="153585" y="101423"/>
                  </a:cubicBezTo>
                  <a:cubicBezTo>
                    <a:pt x="167596" y="89009"/>
                    <a:pt x="183691" y="53938"/>
                    <a:pt x="183691" y="53938"/>
                  </a:cubicBezTo>
                  <a:cubicBezTo>
                    <a:pt x="183691" y="53938"/>
                    <a:pt x="193268" y="30040"/>
                    <a:pt x="193179" y="20685"/>
                  </a:cubicBezTo>
                  <a:cubicBezTo>
                    <a:pt x="193046" y="11285"/>
                    <a:pt x="186839" y="68"/>
                    <a:pt x="186839" y="68"/>
                  </a:cubicBezTo>
                  <a:lnTo>
                    <a:pt x="186839" y="68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A516E003-FCF7-4F42-84ED-E9977632C98F}"/>
                </a:ext>
              </a:extLst>
            </p:cNvPr>
            <p:cNvSpPr/>
            <p:nvPr/>
          </p:nvSpPr>
          <p:spPr>
            <a:xfrm>
              <a:off x="7312905" y="589246"/>
              <a:ext cx="87936" cy="51954"/>
            </a:xfrm>
            <a:custGeom>
              <a:avLst/>
              <a:gdLst>
                <a:gd name="connsiteX0" fmla="*/ 19883 w 87936"/>
                <a:gd name="connsiteY0" fmla="*/ -33 h 51954"/>
                <a:gd name="connsiteX1" fmla="*/ 64221 w 87936"/>
                <a:gd name="connsiteY1" fmla="*/ 18988 h 51954"/>
                <a:gd name="connsiteX2" fmla="*/ 89538 w 87936"/>
                <a:gd name="connsiteY2" fmla="*/ 39561 h 51954"/>
                <a:gd name="connsiteX3" fmla="*/ 68965 w 87936"/>
                <a:gd name="connsiteY3" fmla="*/ 50645 h 51954"/>
                <a:gd name="connsiteX4" fmla="*/ 30968 w 87936"/>
                <a:gd name="connsiteY4" fmla="*/ 47497 h 51954"/>
                <a:gd name="connsiteX5" fmla="*/ 2459 w 87936"/>
                <a:gd name="connsiteY5" fmla="*/ 20584 h 51954"/>
                <a:gd name="connsiteX6" fmla="*/ 5607 w 87936"/>
                <a:gd name="connsiteY6" fmla="*/ 9500 h 51954"/>
                <a:gd name="connsiteX7" fmla="*/ 19883 w 87936"/>
                <a:gd name="connsiteY7" fmla="*/ -33 h 51954"/>
                <a:gd name="connsiteX8" fmla="*/ 19883 w 87936"/>
                <a:gd name="connsiteY8" fmla="*/ -33 h 51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936" h="51954">
                  <a:moveTo>
                    <a:pt x="19883" y="-33"/>
                  </a:moveTo>
                  <a:cubicBezTo>
                    <a:pt x="19883" y="-33"/>
                    <a:pt x="52693" y="11983"/>
                    <a:pt x="64221" y="18988"/>
                  </a:cubicBezTo>
                  <a:cubicBezTo>
                    <a:pt x="75748" y="25993"/>
                    <a:pt x="89538" y="39561"/>
                    <a:pt x="89538" y="39561"/>
                  </a:cubicBezTo>
                  <a:cubicBezTo>
                    <a:pt x="89538" y="39561"/>
                    <a:pt x="78985" y="48561"/>
                    <a:pt x="68965" y="50645"/>
                  </a:cubicBezTo>
                  <a:cubicBezTo>
                    <a:pt x="58945" y="52729"/>
                    <a:pt x="42584" y="52640"/>
                    <a:pt x="30968" y="47497"/>
                  </a:cubicBezTo>
                  <a:cubicBezTo>
                    <a:pt x="19041" y="42177"/>
                    <a:pt x="4720" y="28742"/>
                    <a:pt x="2459" y="20584"/>
                  </a:cubicBezTo>
                  <a:cubicBezTo>
                    <a:pt x="198" y="12426"/>
                    <a:pt x="2814" y="13357"/>
                    <a:pt x="5607" y="9500"/>
                  </a:cubicBezTo>
                  <a:cubicBezTo>
                    <a:pt x="8400" y="5643"/>
                    <a:pt x="19883" y="-33"/>
                    <a:pt x="19883" y="-33"/>
                  </a:cubicBezTo>
                  <a:lnTo>
                    <a:pt x="19883" y="-33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BBCE68E7-1616-4C0B-AC14-A14E3285730D}"/>
                </a:ext>
              </a:extLst>
            </p:cNvPr>
            <p:cNvSpPr/>
            <p:nvPr/>
          </p:nvSpPr>
          <p:spPr>
            <a:xfrm>
              <a:off x="6626720" y="644668"/>
              <a:ext cx="512885" cy="489263"/>
            </a:xfrm>
            <a:custGeom>
              <a:avLst/>
              <a:gdLst>
                <a:gd name="connsiteX0" fmla="*/ 514369 w 512885"/>
                <a:gd name="connsiteY0" fmla="*/ 35 h 489263"/>
                <a:gd name="connsiteX1" fmla="*/ 325935 w 512885"/>
                <a:gd name="connsiteY1" fmla="*/ 74478 h 489263"/>
                <a:gd name="connsiteX2" fmla="*/ 253089 w 512885"/>
                <a:gd name="connsiteY2" fmla="*/ 114071 h 489263"/>
                <a:gd name="connsiteX3" fmla="*/ 199263 w 512885"/>
                <a:gd name="connsiteY3" fmla="*/ 131496 h 489263"/>
                <a:gd name="connsiteX4" fmla="*/ 183435 w 512885"/>
                <a:gd name="connsiteY4" fmla="*/ 167897 h 489263"/>
                <a:gd name="connsiteX5" fmla="*/ 191371 w 512885"/>
                <a:gd name="connsiteY5" fmla="*/ 191662 h 489263"/>
                <a:gd name="connsiteX6" fmla="*/ 192967 w 512885"/>
                <a:gd name="connsiteY6" fmla="*/ 212234 h 489263"/>
                <a:gd name="connsiteX7" fmla="*/ 194563 w 512885"/>
                <a:gd name="connsiteY7" fmla="*/ 226466 h 489263"/>
                <a:gd name="connsiteX8" fmla="*/ 164459 w 512885"/>
                <a:gd name="connsiteY8" fmla="*/ 240699 h 489263"/>
                <a:gd name="connsiteX9" fmla="*/ 164459 w 512885"/>
                <a:gd name="connsiteY9" fmla="*/ 267611 h 489263"/>
                <a:gd name="connsiteX10" fmla="*/ 112185 w 512885"/>
                <a:gd name="connsiteY10" fmla="*/ 311949 h 489263"/>
                <a:gd name="connsiteX11" fmla="*/ 58359 w 512885"/>
                <a:gd name="connsiteY11" fmla="*/ 359434 h 489263"/>
                <a:gd name="connsiteX12" fmla="*/ 50423 w 512885"/>
                <a:gd name="connsiteY12" fmla="*/ 391091 h 489263"/>
                <a:gd name="connsiteX13" fmla="*/ 26658 w 512885"/>
                <a:gd name="connsiteY13" fmla="*/ 425940 h 489263"/>
                <a:gd name="connsiteX14" fmla="*/ 2893 w 512885"/>
                <a:gd name="connsiteY14" fmla="*/ 448109 h 489263"/>
                <a:gd name="connsiteX15" fmla="*/ 6041 w 512885"/>
                <a:gd name="connsiteY15" fmla="*/ 489298 h 489263"/>
                <a:gd name="connsiteX16" fmla="*/ 9189 w 512885"/>
                <a:gd name="connsiteY16" fmla="*/ 452897 h 489263"/>
                <a:gd name="connsiteX17" fmla="*/ 47186 w 512885"/>
                <a:gd name="connsiteY17" fmla="*/ 414900 h 489263"/>
                <a:gd name="connsiteX18" fmla="*/ 66207 w 512885"/>
                <a:gd name="connsiteY18" fmla="*/ 361075 h 489263"/>
                <a:gd name="connsiteX19" fmla="*/ 124776 w 512885"/>
                <a:gd name="connsiteY19" fmla="*/ 311993 h 489263"/>
                <a:gd name="connsiteX20" fmla="*/ 172262 w 512885"/>
                <a:gd name="connsiteY20" fmla="*/ 272400 h 489263"/>
                <a:gd name="connsiteX21" fmla="*/ 173858 w 512885"/>
                <a:gd name="connsiteY21" fmla="*/ 243891 h 489263"/>
                <a:gd name="connsiteX22" fmla="*/ 199175 w 512885"/>
                <a:gd name="connsiteY22" fmla="*/ 228062 h 489263"/>
                <a:gd name="connsiteX23" fmla="*/ 199175 w 512885"/>
                <a:gd name="connsiteY23" fmla="*/ 188469 h 489263"/>
                <a:gd name="connsiteX24" fmla="*/ 199175 w 512885"/>
                <a:gd name="connsiteY24" fmla="*/ 155216 h 489263"/>
                <a:gd name="connsiteX25" fmla="*/ 216599 w 512885"/>
                <a:gd name="connsiteY25" fmla="*/ 134644 h 489263"/>
                <a:gd name="connsiteX26" fmla="*/ 284701 w 512885"/>
                <a:gd name="connsiteY26" fmla="*/ 106135 h 489263"/>
                <a:gd name="connsiteX27" fmla="*/ 376524 w 512885"/>
                <a:gd name="connsiteY27" fmla="*/ 63393 h 489263"/>
                <a:gd name="connsiteX28" fmla="*/ 471539 w 512885"/>
                <a:gd name="connsiteY28" fmla="*/ 20652 h 489263"/>
                <a:gd name="connsiteX29" fmla="*/ 514369 w 512885"/>
                <a:gd name="connsiteY29" fmla="*/ 35 h 489263"/>
                <a:gd name="connsiteX30" fmla="*/ 514369 w 512885"/>
                <a:gd name="connsiteY30" fmla="*/ 35 h 48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12885" h="489263">
                  <a:moveTo>
                    <a:pt x="514369" y="35"/>
                  </a:moveTo>
                  <a:cubicBezTo>
                    <a:pt x="514369" y="35"/>
                    <a:pt x="387121" y="45880"/>
                    <a:pt x="325935" y="74478"/>
                  </a:cubicBezTo>
                  <a:cubicBezTo>
                    <a:pt x="300885" y="86183"/>
                    <a:pt x="274460" y="104893"/>
                    <a:pt x="253089" y="114071"/>
                  </a:cubicBezTo>
                  <a:cubicBezTo>
                    <a:pt x="231718" y="123249"/>
                    <a:pt x="211146" y="120722"/>
                    <a:pt x="199263" y="131496"/>
                  </a:cubicBezTo>
                  <a:cubicBezTo>
                    <a:pt x="187381" y="142270"/>
                    <a:pt x="183923" y="157123"/>
                    <a:pt x="183435" y="167897"/>
                  </a:cubicBezTo>
                  <a:cubicBezTo>
                    <a:pt x="182947" y="178671"/>
                    <a:pt x="191371" y="191662"/>
                    <a:pt x="191371" y="191662"/>
                  </a:cubicBezTo>
                  <a:cubicBezTo>
                    <a:pt x="191371" y="191662"/>
                    <a:pt x="192391" y="206426"/>
                    <a:pt x="192967" y="212234"/>
                  </a:cubicBezTo>
                  <a:cubicBezTo>
                    <a:pt x="193544" y="218042"/>
                    <a:pt x="194563" y="226466"/>
                    <a:pt x="194563" y="226466"/>
                  </a:cubicBezTo>
                  <a:cubicBezTo>
                    <a:pt x="194563" y="226466"/>
                    <a:pt x="169823" y="232230"/>
                    <a:pt x="164459" y="240699"/>
                  </a:cubicBezTo>
                  <a:cubicBezTo>
                    <a:pt x="159094" y="249167"/>
                    <a:pt x="171153" y="253202"/>
                    <a:pt x="164459" y="267611"/>
                  </a:cubicBezTo>
                  <a:cubicBezTo>
                    <a:pt x="157764" y="282065"/>
                    <a:pt x="129875" y="296652"/>
                    <a:pt x="112185" y="311949"/>
                  </a:cubicBezTo>
                  <a:cubicBezTo>
                    <a:pt x="94494" y="327245"/>
                    <a:pt x="67404" y="344581"/>
                    <a:pt x="58359" y="359434"/>
                  </a:cubicBezTo>
                  <a:cubicBezTo>
                    <a:pt x="49314" y="374287"/>
                    <a:pt x="55566" y="379741"/>
                    <a:pt x="50423" y="391091"/>
                  </a:cubicBezTo>
                  <a:cubicBezTo>
                    <a:pt x="45280" y="402441"/>
                    <a:pt x="34772" y="416496"/>
                    <a:pt x="26658" y="425940"/>
                  </a:cubicBezTo>
                  <a:cubicBezTo>
                    <a:pt x="18544" y="435384"/>
                    <a:pt x="7371" y="436670"/>
                    <a:pt x="2893" y="448109"/>
                  </a:cubicBezTo>
                  <a:cubicBezTo>
                    <a:pt x="-1585" y="459548"/>
                    <a:pt x="6041" y="489298"/>
                    <a:pt x="6041" y="489298"/>
                  </a:cubicBezTo>
                  <a:cubicBezTo>
                    <a:pt x="6041" y="489298"/>
                    <a:pt x="2849" y="466509"/>
                    <a:pt x="9189" y="452897"/>
                  </a:cubicBezTo>
                  <a:cubicBezTo>
                    <a:pt x="15529" y="439286"/>
                    <a:pt x="37343" y="430507"/>
                    <a:pt x="47186" y="414900"/>
                  </a:cubicBezTo>
                  <a:cubicBezTo>
                    <a:pt x="57029" y="399294"/>
                    <a:pt x="53526" y="379342"/>
                    <a:pt x="66207" y="361075"/>
                  </a:cubicBezTo>
                  <a:cubicBezTo>
                    <a:pt x="78887" y="342808"/>
                    <a:pt x="107130" y="326758"/>
                    <a:pt x="124776" y="311993"/>
                  </a:cubicBezTo>
                  <a:cubicBezTo>
                    <a:pt x="142423" y="297229"/>
                    <a:pt x="165523" y="285878"/>
                    <a:pt x="172262" y="272400"/>
                  </a:cubicBezTo>
                  <a:cubicBezTo>
                    <a:pt x="179001" y="258921"/>
                    <a:pt x="168892" y="252271"/>
                    <a:pt x="173858" y="243891"/>
                  </a:cubicBezTo>
                  <a:cubicBezTo>
                    <a:pt x="178824" y="235511"/>
                    <a:pt x="193588" y="238171"/>
                    <a:pt x="199175" y="228062"/>
                  </a:cubicBezTo>
                  <a:cubicBezTo>
                    <a:pt x="204761" y="217954"/>
                    <a:pt x="199175" y="188469"/>
                    <a:pt x="199175" y="188469"/>
                  </a:cubicBezTo>
                  <a:cubicBezTo>
                    <a:pt x="199175" y="188469"/>
                    <a:pt x="195716" y="164660"/>
                    <a:pt x="199175" y="155216"/>
                  </a:cubicBezTo>
                  <a:cubicBezTo>
                    <a:pt x="202633" y="145772"/>
                    <a:pt x="203032" y="144575"/>
                    <a:pt x="216599" y="134644"/>
                  </a:cubicBezTo>
                  <a:cubicBezTo>
                    <a:pt x="230167" y="124712"/>
                    <a:pt x="258010" y="117928"/>
                    <a:pt x="284701" y="106135"/>
                  </a:cubicBezTo>
                  <a:cubicBezTo>
                    <a:pt x="311393" y="94341"/>
                    <a:pt x="345399" y="77626"/>
                    <a:pt x="376524" y="63393"/>
                  </a:cubicBezTo>
                  <a:cubicBezTo>
                    <a:pt x="407649" y="49161"/>
                    <a:pt x="448617" y="31293"/>
                    <a:pt x="471539" y="20652"/>
                  </a:cubicBezTo>
                  <a:cubicBezTo>
                    <a:pt x="494506" y="9967"/>
                    <a:pt x="514369" y="35"/>
                    <a:pt x="514369" y="35"/>
                  </a:cubicBezTo>
                  <a:lnTo>
                    <a:pt x="514369" y="35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8435E856-E441-4F1C-9B8A-AD1F8880AE9D}"/>
                </a:ext>
              </a:extLst>
            </p:cNvPr>
            <p:cNvSpPr/>
            <p:nvPr/>
          </p:nvSpPr>
          <p:spPr>
            <a:xfrm>
              <a:off x="7255193" y="575481"/>
              <a:ext cx="264428" cy="72335"/>
            </a:xfrm>
            <a:custGeom>
              <a:avLst/>
              <a:gdLst>
                <a:gd name="connsiteX0" fmla="*/ 1609 w 264428"/>
                <a:gd name="connsiteY0" fmla="*/ 40645 h 72335"/>
                <a:gd name="connsiteX1" fmla="*/ 45946 w 264428"/>
                <a:gd name="connsiteY1" fmla="*/ 32708 h 72335"/>
                <a:gd name="connsiteX2" fmla="*/ 82347 w 264428"/>
                <a:gd name="connsiteY2" fmla="*/ 4199 h 72335"/>
                <a:gd name="connsiteX3" fmla="*/ 136173 w 264428"/>
                <a:gd name="connsiteY3" fmla="*/ 1051 h 72335"/>
                <a:gd name="connsiteX4" fmla="*/ 202679 w 264428"/>
                <a:gd name="connsiteY4" fmla="*/ 12136 h 72335"/>
                <a:gd name="connsiteX5" fmla="*/ 254953 w 264428"/>
                <a:gd name="connsiteY5" fmla="*/ 50133 h 72335"/>
                <a:gd name="connsiteX6" fmla="*/ 266037 w 264428"/>
                <a:gd name="connsiteY6" fmla="*/ 72302 h 72335"/>
                <a:gd name="connsiteX7" fmla="*/ 242272 w 264428"/>
                <a:gd name="connsiteY7" fmla="*/ 65961 h 72335"/>
                <a:gd name="connsiteX8" fmla="*/ 182106 w 264428"/>
                <a:gd name="connsiteY8" fmla="*/ 27964 h 72335"/>
                <a:gd name="connsiteX9" fmla="*/ 123537 w 264428"/>
                <a:gd name="connsiteY9" fmla="*/ 23220 h 72335"/>
                <a:gd name="connsiteX10" fmla="*/ 72859 w 264428"/>
                <a:gd name="connsiteY10" fmla="*/ 18476 h 72335"/>
                <a:gd name="connsiteX11" fmla="*/ 41202 w 264428"/>
                <a:gd name="connsiteY11" fmla="*/ 40645 h 72335"/>
                <a:gd name="connsiteX12" fmla="*/ 1609 w 264428"/>
                <a:gd name="connsiteY12" fmla="*/ 40645 h 72335"/>
                <a:gd name="connsiteX13" fmla="*/ 1609 w 264428"/>
                <a:gd name="connsiteY13" fmla="*/ 40645 h 72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4428" h="72335">
                  <a:moveTo>
                    <a:pt x="1609" y="40645"/>
                  </a:moveTo>
                  <a:cubicBezTo>
                    <a:pt x="1609" y="40645"/>
                    <a:pt x="32069" y="38915"/>
                    <a:pt x="45946" y="32708"/>
                  </a:cubicBezTo>
                  <a:cubicBezTo>
                    <a:pt x="59824" y="26501"/>
                    <a:pt x="66740" y="10096"/>
                    <a:pt x="82347" y="4199"/>
                  </a:cubicBezTo>
                  <a:cubicBezTo>
                    <a:pt x="97954" y="-1698"/>
                    <a:pt x="115999" y="-57"/>
                    <a:pt x="136173" y="1051"/>
                  </a:cubicBezTo>
                  <a:cubicBezTo>
                    <a:pt x="156391" y="2115"/>
                    <a:pt x="182372" y="3623"/>
                    <a:pt x="202679" y="12136"/>
                  </a:cubicBezTo>
                  <a:cubicBezTo>
                    <a:pt x="222985" y="20648"/>
                    <a:pt x="245287" y="38782"/>
                    <a:pt x="254953" y="50133"/>
                  </a:cubicBezTo>
                  <a:cubicBezTo>
                    <a:pt x="264574" y="61483"/>
                    <a:pt x="266037" y="72302"/>
                    <a:pt x="266037" y="72302"/>
                  </a:cubicBezTo>
                  <a:cubicBezTo>
                    <a:pt x="266037" y="72302"/>
                    <a:pt x="256904" y="72346"/>
                    <a:pt x="242272" y="65961"/>
                  </a:cubicBezTo>
                  <a:cubicBezTo>
                    <a:pt x="227641" y="59577"/>
                    <a:pt x="202635" y="34792"/>
                    <a:pt x="182106" y="27964"/>
                  </a:cubicBezTo>
                  <a:cubicBezTo>
                    <a:pt x="161578" y="21092"/>
                    <a:pt x="141715" y="24816"/>
                    <a:pt x="123537" y="23220"/>
                  </a:cubicBezTo>
                  <a:cubicBezTo>
                    <a:pt x="105358" y="21624"/>
                    <a:pt x="87313" y="14663"/>
                    <a:pt x="72859" y="18476"/>
                  </a:cubicBezTo>
                  <a:cubicBezTo>
                    <a:pt x="58449" y="22289"/>
                    <a:pt x="53616" y="36743"/>
                    <a:pt x="41202" y="40645"/>
                  </a:cubicBezTo>
                  <a:cubicBezTo>
                    <a:pt x="28743" y="44591"/>
                    <a:pt x="1609" y="40645"/>
                    <a:pt x="1609" y="40645"/>
                  </a:cubicBezTo>
                  <a:lnTo>
                    <a:pt x="1609" y="40645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5D02E861-1582-4852-91FA-C5778CF48708}"/>
                </a:ext>
              </a:extLst>
            </p:cNvPr>
            <p:cNvSpPr/>
            <p:nvPr/>
          </p:nvSpPr>
          <p:spPr>
            <a:xfrm>
              <a:off x="7099968" y="845738"/>
              <a:ext cx="324565" cy="570045"/>
            </a:xfrm>
            <a:custGeom>
              <a:avLst/>
              <a:gdLst>
                <a:gd name="connsiteX0" fmla="*/ 292963 w 324565"/>
                <a:gd name="connsiteY0" fmla="*/ 8076 h 570045"/>
                <a:gd name="connsiteX1" fmla="*/ 273942 w 324565"/>
                <a:gd name="connsiteY1" fmla="*/ 31841 h 570045"/>
                <a:gd name="connsiteX2" fmla="*/ 277090 w 324565"/>
                <a:gd name="connsiteY2" fmla="*/ 54009 h 570045"/>
                <a:gd name="connsiteX3" fmla="*/ 256518 w 324565"/>
                <a:gd name="connsiteY3" fmla="*/ 85666 h 570045"/>
                <a:gd name="connsiteX4" fmla="*/ 254922 w 324565"/>
                <a:gd name="connsiteY4" fmla="*/ 144236 h 570045"/>
                <a:gd name="connsiteX5" fmla="*/ 254922 w 324565"/>
                <a:gd name="connsiteY5" fmla="*/ 201254 h 570045"/>
                <a:gd name="connsiteX6" fmla="*/ 250178 w 324565"/>
                <a:gd name="connsiteY6" fmla="*/ 255080 h 570045"/>
                <a:gd name="connsiteX7" fmla="*/ 231157 w 324565"/>
                <a:gd name="connsiteY7" fmla="*/ 278844 h 570045"/>
                <a:gd name="connsiteX8" fmla="*/ 205840 w 324565"/>
                <a:gd name="connsiteY8" fmla="*/ 281992 h 570045"/>
                <a:gd name="connsiteX9" fmla="*/ 166247 w 324565"/>
                <a:gd name="connsiteY9" fmla="*/ 278844 h 570045"/>
                <a:gd name="connsiteX10" fmla="*/ 118761 w 324565"/>
                <a:gd name="connsiteY10" fmla="*/ 261420 h 570045"/>
                <a:gd name="connsiteX11" fmla="*/ 85508 w 324565"/>
                <a:gd name="connsiteY11" fmla="*/ 267760 h 570045"/>
                <a:gd name="connsiteX12" fmla="*/ 74424 w 324565"/>
                <a:gd name="connsiteY12" fmla="*/ 294673 h 570045"/>
                <a:gd name="connsiteX13" fmla="*/ 33235 w 324565"/>
                <a:gd name="connsiteY13" fmla="*/ 259824 h 570045"/>
                <a:gd name="connsiteX14" fmla="*/ 1578 w 324565"/>
                <a:gd name="connsiteY14" fmla="*/ 209146 h 570045"/>
                <a:gd name="connsiteX15" fmla="*/ 15810 w 324565"/>
                <a:gd name="connsiteY15" fmla="*/ 267716 h 570045"/>
                <a:gd name="connsiteX16" fmla="*/ 41127 w 324565"/>
                <a:gd name="connsiteY16" fmla="*/ 300969 h 570045"/>
                <a:gd name="connsiteX17" fmla="*/ 90208 w 324565"/>
                <a:gd name="connsiteY17" fmla="*/ 302565 h 570045"/>
                <a:gd name="connsiteX18" fmla="*/ 69636 w 324565"/>
                <a:gd name="connsiteY18" fmla="*/ 338966 h 570045"/>
                <a:gd name="connsiteX19" fmla="*/ 71232 w 324565"/>
                <a:gd name="connsiteY19" fmla="*/ 364283 h 570045"/>
                <a:gd name="connsiteX20" fmla="*/ 82316 w 324565"/>
                <a:gd name="connsiteY20" fmla="*/ 384855 h 570045"/>
                <a:gd name="connsiteX21" fmla="*/ 91805 w 324565"/>
                <a:gd name="connsiteY21" fmla="*/ 381707 h 570045"/>
                <a:gd name="connsiteX22" fmla="*/ 87060 w 324565"/>
                <a:gd name="connsiteY22" fmla="*/ 345306 h 570045"/>
                <a:gd name="connsiteX23" fmla="*/ 115569 w 324565"/>
                <a:gd name="connsiteY23" fmla="*/ 313649 h 570045"/>
                <a:gd name="connsiteX24" fmla="*/ 148822 w 324565"/>
                <a:gd name="connsiteY24" fmla="*/ 302565 h 570045"/>
                <a:gd name="connsiteX25" fmla="*/ 185223 w 324565"/>
                <a:gd name="connsiteY25" fmla="*/ 323137 h 570045"/>
                <a:gd name="connsiteX26" fmla="*/ 229561 w 324565"/>
                <a:gd name="connsiteY26" fmla="*/ 346902 h 570045"/>
                <a:gd name="connsiteX27" fmla="*/ 245389 w 324565"/>
                <a:gd name="connsiteY27" fmla="*/ 378559 h 570045"/>
                <a:gd name="connsiteX28" fmla="*/ 243793 w 324565"/>
                <a:gd name="connsiteY28" fmla="*/ 416556 h 570045"/>
                <a:gd name="connsiteX29" fmla="*/ 218476 w 324565"/>
                <a:gd name="connsiteY29" fmla="*/ 443469 h 570045"/>
                <a:gd name="connsiteX30" fmla="*/ 197904 w 324565"/>
                <a:gd name="connsiteY30" fmla="*/ 470382 h 570045"/>
                <a:gd name="connsiteX31" fmla="*/ 180479 w 324565"/>
                <a:gd name="connsiteY31" fmla="*/ 492551 h 570045"/>
                <a:gd name="connsiteX32" fmla="*/ 170991 w 324565"/>
                <a:gd name="connsiteY32" fmla="*/ 525804 h 570045"/>
                <a:gd name="connsiteX33" fmla="*/ 164651 w 324565"/>
                <a:gd name="connsiteY33" fmla="*/ 562205 h 570045"/>
                <a:gd name="connsiteX34" fmla="*/ 185223 w 324565"/>
                <a:gd name="connsiteY34" fmla="*/ 570141 h 570045"/>
                <a:gd name="connsiteX35" fmla="*/ 204244 w 324565"/>
                <a:gd name="connsiteY35" fmla="*/ 527400 h 570045"/>
                <a:gd name="connsiteX36" fmla="*/ 224817 w 324565"/>
                <a:gd name="connsiteY36" fmla="*/ 495743 h 570045"/>
                <a:gd name="connsiteX37" fmla="*/ 229561 w 324565"/>
                <a:gd name="connsiteY37" fmla="*/ 453002 h 570045"/>
                <a:gd name="connsiteX38" fmla="*/ 280238 w 324565"/>
                <a:gd name="connsiteY38" fmla="*/ 435577 h 570045"/>
                <a:gd name="connsiteX39" fmla="*/ 300811 w 324565"/>
                <a:gd name="connsiteY39" fmla="*/ 394388 h 570045"/>
                <a:gd name="connsiteX40" fmla="*/ 289726 w 324565"/>
                <a:gd name="connsiteY40" fmla="*/ 342114 h 570045"/>
                <a:gd name="connsiteX41" fmla="*/ 248537 w 324565"/>
                <a:gd name="connsiteY41" fmla="*/ 291436 h 570045"/>
                <a:gd name="connsiteX42" fmla="*/ 308703 w 324565"/>
                <a:gd name="connsiteY42" fmla="*/ 213846 h 570045"/>
                <a:gd name="connsiteX43" fmla="*/ 326128 w 324565"/>
                <a:gd name="connsiteY43" fmla="*/ 118831 h 570045"/>
                <a:gd name="connsiteX44" fmla="*/ 315043 w 324565"/>
                <a:gd name="connsiteY44" fmla="*/ 49177 h 570045"/>
                <a:gd name="connsiteX45" fmla="*/ 300811 w 324565"/>
                <a:gd name="connsiteY45" fmla="*/ 25412 h 570045"/>
                <a:gd name="connsiteX46" fmla="*/ 292874 w 324565"/>
                <a:gd name="connsiteY46" fmla="*/ 95 h 570045"/>
                <a:gd name="connsiteX47" fmla="*/ 292874 w 324565"/>
                <a:gd name="connsiteY47" fmla="*/ 8076 h 570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24565" h="570045">
                  <a:moveTo>
                    <a:pt x="292963" y="8076"/>
                  </a:moveTo>
                  <a:cubicBezTo>
                    <a:pt x="292963" y="8076"/>
                    <a:pt x="276292" y="23328"/>
                    <a:pt x="273942" y="31841"/>
                  </a:cubicBezTo>
                  <a:cubicBezTo>
                    <a:pt x="271593" y="40354"/>
                    <a:pt x="279263" y="44211"/>
                    <a:pt x="277090" y="54009"/>
                  </a:cubicBezTo>
                  <a:cubicBezTo>
                    <a:pt x="274918" y="63808"/>
                    <a:pt x="261262" y="70326"/>
                    <a:pt x="256518" y="85666"/>
                  </a:cubicBezTo>
                  <a:cubicBezTo>
                    <a:pt x="251730" y="101007"/>
                    <a:pt x="255188" y="124994"/>
                    <a:pt x="254922" y="144236"/>
                  </a:cubicBezTo>
                  <a:cubicBezTo>
                    <a:pt x="254656" y="163523"/>
                    <a:pt x="255720" y="182765"/>
                    <a:pt x="254922" y="201254"/>
                  </a:cubicBezTo>
                  <a:cubicBezTo>
                    <a:pt x="254124" y="219743"/>
                    <a:pt x="255409" y="242044"/>
                    <a:pt x="250178" y="255080"/>
                  </a:cubicBezTo>
                  <a:cubicBezTo>
                    <a:pt x="244946" y="268159"/>
                    <a:pt x="239315" y="274278"/>
                    <a:pt x="231157" y="278844"/>
                  </a:cubicBezTo>
                  <a:cubicBezTo>
                    <a:pt x="222999" y="283411"/>
                    <a:pt x="216703" y="281771"/>
                    <a:pt x="205840" y="281992"/>
                  </a:cubicBezTo>
                  <a:cubicBezTo>
                    <a:pt x="194977" y="282214"/>
                    <a:pt x="180967" y="282037"/>
                    <a:pt x="166247" y="278844"/>
                  </a:cubicBezTo>
                  <a:cubicBezTo>
                    <a:pt x="151527" y="275608"/>
                    <a:pt x="132772" y="262573"/>
                    <a:pt x="118761" y="261420"/>
                  </a:cubicBezTo>
                  <a:cubicBezTo>
                    <a:pt x="104751" y="260267"/>
                    <a:pt x="93622" y="261109"/>
                    <a:pt x="85508" y="267760"/>
                  </a:cubicBezTo>
                  <a:cubicBezTo>
                    <a:pt x="77395" y="274411"/>
                    <a:pt x="74424" y="294673"/>
                    <a:pt x="74424" y="294673"/>
                  </a:cubicBezTo>
                  <a:cubicBezTo>
                    <a:pt x="74424" y="294673"/>
                    <a:pt x="45649" y="274145"/>
                    <a:pt x="33235" y="259824"/>
                  </a:cubicBezTo>
                  <a:cubicBezTo>
                    <a:pt x="20820" y="245503"/>
                    <a:pt x="1578" y="209146"/>
                    <a:pt x="1578" y="209146"/>
                  </a:cubicBezTo>
                  <a:cubicBezTo>
                    <a:pt x="1578" y="209146"/>
                    <a:pt x="8494" y="252375"/>
                    <a:pt x="15810" y="267716"/>
                  </a:cubicBezTo>
                  <a:cubicBezTo>
                    <a:pt x="23126" y="283056"/>
                    <a:pt x="27693" y="294008"/>
                    <a:pt x="41127" y="300969"/>
                  </a:cubicBezTo>
                  <a:cubicBezTo>
                    <a:pt x="54561" y="307930"/>
                    <a:pt x="90208" y="302565"/>
                    <a:pt x="90208" y="302565"/>
                  </a:cubicBezTo>
                  <a:cubicBezTo>
                    <a:pt x="90208" y="302565"/>
                    <a:pt x="72119" y="328059"/>
                    <a:pt x="69636" y="338966"/>
                  </a:cubicBezTo>
                  <a:cubicBezTo>
                    <a:pt x="67153" y="349873"/>
                    <a:pt x="68971" y="356479"/>
                    <a:pt x="71232" y="364283"/>
                  </a:cubicBezTo>
                  <a:cubicBezTo>
                    <a:pt x="73449" y="372086"/>
                    <a:pt x="82316" y="384855"/>
                    <a:pt x="82316" y="384855"/>
                  </a:cubicBezTo>
                  <a:lnTo>
                    <a:pt x="91805" y="381707"/>
                  </a:lnTo>
                  <a:cubicBezTo>
                    <a:pt x="91805" y="381707"/>
                    <a:pt x="83114" y="357898"/>
                    <a:pt x="87060" y="345306"/>
                  </a:cubicBezTo>
                  <a:cubicBezTo>
                    <a:pt x="91006" y="332714"/>
                    <a:pt x="104751" y="320743"/>
                    <a:pt x="115569" y="313649"/>
                  </a:cubicBezTo>
                  <a:cubicBezTo>
                    <a:pt x="126388" y="306555"/>
                    <a:pt x="136053" y="301323"/>
                    <a:pt x="148822" y="302565"/>
                  </a:cubicBezTo>
                  <a:cubicBezTo>
                    <a:pt x="161592" y="303806"/>
                    <a:pt x="171789" y="315733"/>
                    <a:pt x="185223" y="323137"/>
                  </a:cubicBezTo>
                  <a:cubicBezTo>
                    <a:pt x="198658" y="330542"/>
                    <a:pt x="219585" y="336660"/>
                    <a:pt x="229561" y="346902"/>
                  </a:cubicBezTo>
                  <a:cubicBezTo>
                    <a:pt x="239537" y="357144"/>
                    <a:pt x="242818" y="366588"/>
                    <a:pt x="245389" y="378559"/>
                  </a:cubicBezTo>
                  <a:cubicBezTo>
                    <a:pt x="247961" y="390530"/>
                    <a:pt x="248670" y="405029"/>
                    <a:pt x="243793" y="416556"/>
                  </a:cubicBezTo>
                  <a:cubicBezTo>
                    <a:pt x="238916" y="428084"/>
                    <a:pt x="226102" y="434469"/>
                    <a:pt x="218476" y="443469"/>
                  </a:cubicBezTo>
                  <a:cubicBezTo>
                    <a:pt x="210850" y="452470"/>
                    <a:pt x="204244" y="462224"/>
                    <a:pt x="197904" y="470382"/>
                  </a:cubicBezTo>
                  <a:cubicBezTo>
                    <a:pt x="191564" y="478540"/>
                    <a:pt x="185223" y="483240"/>
                    <a:pt x="180479" y="492551"/>
                  </a:cubicBezTo>
                  <a:cubicBezTo>
                    <a:pt x="175735" y="501861"/>
                    <a:pt x="173651" y="514187"/>
                    <a:pt x="170991" y="525804"/>
                  </a:cubicBezTo>
                  <a:cubicBezTo>
                    <a:pt x="168331" y="537420"/>
                    <a:pt x="164651" y="562205"/>
                    <a:pt x="164651" y="562205"/>
                  </a:cubicBezTo>
                  <a:lnTo>
                    <a:pt x="185223" y="570141"/>
                  </a:lnTo>
                  <a:cubicBezTo>
                    <a:pt x="185223" y="570141"/>
                    <a:pt x="197505" y="539770"/>
                    <a:pt x="204244" y="527400"/>
                  </a:cubicBezTo>
                  <a:cubicBezTo>
                    <a:pt x="210983" y="515030"/>
                    <a:pt x="220294" y="508423"/>
                    <a:pt x="224817" y="495743"/>
                  </a:cubicBezTo>
                  <a:cubicBezTo>
                    <a:pt x="229339" y="483062"/>
                    <a:pt x="219496" y="465549"/>
                    <a:pt x="229561" y="453002"/>
                  </a:cubicBezTo>
                  <a:cubicBezTo>
                    <a:pt x="239625" y="440454"/>
                    <a:pt x="267735" y="446528"/>
                    <a:pt x="280238" y="435577"/>
                  </a:cubicBezTo>
                  <a:cubicBezTo>
                    <a:pt x="292742" y="424626"/>
                    <a:pt x="298727" y="410837"/>
                    <a:pt x="300811" y="394388"/>
                  </a:cubicBezTo>
                  <a:cubicBezTo>
                    <a:pt x="302895" y="377938"/>
                    <a:pt x="292874" y="348454"/>
                    <a:pt x="289726" y="342114"/>
                  </a:cubicBezTo>
                  <a:cubicBezTo>
                    <a:pt x="286579" y="335774"/>
                    <a:pt x="248537" y="291436"/>
                    <a:pt x="248537" y="291436"/>
                  </a:cubicBezTo>
                  <a:cubicBezTo>
                    <a:pt x="248537" y="291436"/>
                    <a:pt x="295446" y="243463"/>
                    <a:pt x="308703" y="213846"/>
                  </a:cubicBezTo>
                  <a:cubicBezTo>
                    <a:pt x="321960" y="184228"/>
                    <a:pt x="325773" y="146675"/>
                    <a:pt x="326128" y="118831"/>
                  </a:cubicBezTo>
                  <a:cubicBezTo>
                    <a:pt x="326482" y="90987"/>
                    <a:pt x="320630" y="64562"/>
                    <a:pt x="315043" y="49177"/>
                  </a:cubicBezTo>
                  <a:cubicBezTo>
                    <a:pt x="309457" y="33792"/>
                    <a:pt x="304491" y="33659"/>
                    <a:pt x="300811" y="25412"/>
                  </a:cubicBezTo>
                  <a:cubicBezTo>
                    <a:pt x="297131" y="17165"/>
                    <a:pt x="292874" y="95"/>
                    <a:pt x="292874" y="95"/>
                  </a:cubicBezTo>
                  <a:lnTo>
                    <a:pt x="292874" y="8076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C8B9269C-4AC7-4961-83BF-E1091CC26D09}"/>
                </a:ext>
              </a:extLst>
            </p:cNvPr>
            <p:cNvSpPr/>
            <p:nvPr/>
          </p:nvSpPr>
          <p:spPr>
            <a:xfrm>
              <a:off x="6629636" y="1089990"/>
              <a:ext cx="137487" cy="133906"/>
            </a:xfrm>
            <a:custGeom>
              <a:avLst/>
              <a:gdLst>
                <a:gd name="connsiteX0" fmla="*/ 7868 w 137487"/>
                <a:gd name="connsiteY0" fmla="*/ 39343 h 133906"/>
                <a:gd name="connsiteX1" fmla="*/ 37974 w 137487"/>
                <a:gd name="connsiteY1" fmla="*/ 28259 h 133906"/>
                <a:gd name="connsiteX2" fmla="*/ 83907 w 137487"/>
                <a:gd name="connsiteY2" fmla="*/ 2942 h 133906"/>
                <a:gd name="connsiteX3" fmla="*/ 117160 w 137487"/>
                <a:gd name="connsiteY3" fmla="*/ 1346 h 133906"/>
                <a:gd name="connsiteX4" fmla="*/ 136181 w 137487"/>
                <a:gd name="connsiteY4" fmla="*/ 9282 h 133906"/>
                <a:gd name="connsiteX5" fmla="*/ 136181 w 137487"/>
                <a:gd name="connsiteY5" fmla="*/ 26707 h 133906"/>
                <a:gd name="connsiteX6" fmla="*/ 110864 w 137487"/>
                <a:gd name="connsiteY6" fmla="*/ 42535 h 133906"/>
                <a:gd name="connsiteX7" fmla="*/ 91843 w 137487"/>
                <a:gd name="connsiteY7" fmla="*/ 44131 h 133906"/>
                <a:gd name="connsiteX8" fmla="*/ 80759 w 137487"/>
                <a:gd name="connsiteY8" fmla="*/ 72640 h 133906"/>
                <a:gd name="connsiteX9" fmla="*/ 87099 w 137487"/>
                <a:gd name="connsiteY9" fmla="*/ 96405 h 133906"/>
                <a:gd name="connsiteX10" fmla="*/ 101332 w 137487"/>
                <a:gd name="connsiteY10" fmla="*/ 110638 h 133906"/>
                <a:gd name="connsiteX11" fmla="*/ 93395 w 137487"/>
                <a:gd name="connsiteY11" fmla="*/ 124870 h 133906"/>
                <a:gd name="connsiteX12" fmla="*/ 71227 w 137487"/>
                <a:gd name="connsiteY12" fmla="*/ 132806 h 133906"/>
                <a:gd name="connsiteX13" fmla="*/ 49058 w 137487"/>
                <a:gd name="connsiteY13" fmla="*/ 132806 h 133906"/>
                <a:gd name="connsiteX14" fmla="*/ 34825 w 137487"/>
                <a:gd name="connsiteY14" fmla="*/ 118574 h 133906"/>
                <a:gd name="connsiteX15" fmla="*/ 31677 w 137487"/>
                <a:gd name="connsiteY15" fmla="*/ 94809 h 133906"/>
                <a:gd name="connsiteX16" fmla="*/ 9509 w 137487"/>
                <a:gd name="connsiteY16" fmla="*/ 71044 h 133906"/>
                <a:gd name="connsiteX17" fmla="*/ 1572 w 137487"/>
                <a:gd name="connsiteY17" fmla="*/ 56812 h 133906"/>
                <a:gd name="connsiteX18" fmla="*/ 7868 w 137487"/>
                <a:gd name="connsiteY18" fmla="*/ 39343 h 13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7487" h="133906">
                  <a:moveTo>
                    <a:pt x="7868" y="39343"/>
                  </a:moveTo>
                  <a:cubicBezTo>
                    <a:pt x="13810" y="33358"/>
                    <a:pt x="25160" y="34111"/>
                    <a:pt x="37974" y="28259"/>
                  </a:cubicBezTo>
                  <a:cubicBezTo>
                    <a:pt x="50787" y="22406"/>
                    <a:pt x="70163" y="6799"/>
                    <a:pt x="83907" y="2942"/>
                  </a:cubicBezTo>
                  <a:cubicBezTo>
                    <a:pt x="97651" y="-915"/>
                    <a:pt x="108337" y="-206"/>
                    <a:pt x="117160" y="1346"/>
                  </a:cubicBezTo>
                  <a:cubicBezTo>
                    <a:pt x="125983" y="2898"/>
                    <a:pt x="132634" y="4006"/>
                    <a:pt x="136181" y="9282"/>
                  </a:cubicBezTo>
                  <a:cubicBezTo>
                    <a:pt x="139684" y="14558"/>
                    <a:pt x="139994" y="19790"/>
                    <a:pt x="136181" y="26707"/>
                  </a:cubicBezTo>
                  <a:cubicBezTo>
                    <a:pt x="132368" y="33624"/>
                    <a:pt x="118579" y="39964"/>
                    <a:pt x="110864" y="42535"/>
                  </a:cubicBezTo>
                  <a:cubicBezTo>
                    <a:pt x="103150" y="45107"/>
                    <a:pt x="98494" y="39166"/>
                    <a:pt x="91843" y="44131"/>
                  </a:cubicBezTo>
                  <a:cubicBezTo>
                    <a:pt x="85193" y="49097"/>
                    <a:pt x="81247" y="63463"/>
                    <a:pt x="80759" y="72640"/>
                  </a:cubicBezTo>
                  <a:cubicBezTo>
                    <a:pt x="80271" y="81818"/>
                    <a:pt x="83375" y="89932"/>
                    <a:pt x="87099" y="96405"/>
                  </a:cubicBezTo>
                  <a:cubicBezTo>
                    <a:pt x="90824" y="102879"/>
                    <a:pt x="100489" y="104652"/>
                    <a:pt x="101332" y="110638"/>
                  </a:cubicBezTo>
                  <a:cubicBezTo>
                    <a:pt x="102174" y="116667"/>
                    <a:pt x="93395" y="124870"/>
                    <a:pt x="93395" y="124870"/>
                  </a:cubicBezTo>
                  <a:lnTo>
                    <a:pt x="71227" y="132806"/>
                  </a:lnTo>
                  <a:cubicBezTo>
                    <a:pt x="71227" y="132806"/>
                    <a:pt x="55575" y="135511"/>
                    <a:pt x="49058" y="132806"/>
                  </a:cubicBezTo>
                  <a:cubicBezTo>
                    <a:pt x="42540" y="130102"/>
                    <a:pt x="34825" y="118574"/>
                    <a:pt x="34825" y="118574"/>
                  </a:cubicBezTo>
                  <a:cubicBezTo>
                    <a:pt x="34825" y="118574"/>
                    <a:pt x="35668" y="103322"/>
                    <a:pt x="31677" y="94809"/>
                  </a:cubicBezTo>
                  <a:cubicBezTo>
                    <a:pt x="27643" y="86296"/>
                    <a:pt x="14297" y="77651"/>
                    <a:pt x="9509" y="71044"/>
                  </a:cubicBezTo>
                  <a:cubicBezTo>
                    <a:pt x="4720" y="64438"/>
                    <a:pt x="2060" y="62576"/>
                    <a:pt x="1572" y="56812"/>
                  </a:cubicBezTo>
                  <a:cubicBezTo>
                    <a:pt x="1040" y="50959"/>
                    <a:pt x="1883" y="45329"/>
                    <a:pt x="7868" y="39343"/>
                  </a:cubicBez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96EC5005-CBC4-4787-BA93-D3C5BFE04FAF}"/>
                </a:ext>
              </a:extLst>
            </p:cNvPr>
            <p:cNvSpPr/>
            <p:nvPr/>
          </p:nvSpPr>
          <p:spPr>
            <a:xfrm>
              <a:off x="6687586" y="1049867"/>
              <a:ext cx="143340" cy="242537"/>
            </a:xfrm>
            <a:custGeom>
              <a:avLst/>
              <a:gdLst>
                <a:gd name="connsiteX0" fmla="*/ 135796 w 143340"/>
                <a:gd name="connsiteY0" fmla="*/ 105 h 242537"/>
                <a:gd name="connsiteX1" fmla="*/ 117883 w 143340"/>
                <a:gd name="connsiteY1" fmla="*/ 51625 h 242537"/>
                <a:gd name="connsiteX2" fmla="*/ 55190 w 143340"/>
                <a:gd name="connsiteY2" fmla="*/ 91928 h 242537"/>
                <a:gd name="connsiteX3" fmla="*/ 39495 w 143340"/>
                <a:gd name="connsiteY3" fmla="*/ 105362 h 242537"/>
                <a:gd name="connsiteX4" fmla="*/ 39495 w 143340"/>
                <a:gd name="connsiteY4" fmla="*/ 123274 h 242537"/>
                <a:gd name="connsiteX5" fmla="*/ 59668 w 143340"/>
                <a:gd name="connsiteY5" fmla="*/ 150143 h 242537"/>
                <a:gd name="connsiteX6" fmla="*/ 37278 w 143340"/>
                <a:gd name="connsiteY6" fmla="*/ 174794 h 242537"/>
                <a:gd name="connsiteX7" fmla="*/ 1453 w 143340"/>
                <a:gd name="connsiteY7" fmla="*/ 179273 h 242537"/>
                <a:gd name="connsiteX8" fmla="*/ 12671 w 143340"/>
                <a:gd name="connsiteY8" fmla="*/ 215097 h 242537"/>
                <a:gd name="connsiteX9" fmla="*/ 35061 w 143340"/>
                <a:gd name="connsiteY9" fmla="*/ 239749 h 242537"/>
                <a:gd name="connsiteX10" fmla="*/ 66408 w 143340"/>
                <a:gd name="connsiteY10" fmla="*/ 242010 h 242537"/>
                <a:gd name="connsiteX11" fmla="*/ 28322 w 143340"/>
                <a:gd name="connsiteY11" fmla="*/ 201707 h 242537"/>
                <a:gd name="connsiteX12" fmla="*/ 64146 w 143340"/>
                <a:gd name="connsiteY12" fmla="*/ 163621 h 242537"/>
                <a:gd name="connsiteX13" fmla="*/ 91015 w 143340"/>
                <a:gd name="connsiteY13" fmla="*/ 103145 h 242537"/>
                <a:gd name="connsiteX14" fmla="*/ 126839 w 143340"/>
                <a:gd name="connsiteY14" fmla="*/ 58364 h 242537"/>
                <a:gd name="connsiteX15" fmla="*/ 144752 w 143340"/>
                <a:gd name="connsiteY15" fmla="*/ 24757 h 242537"/>
                <a:gd name="connsiteX16" fmla="*/ 135796 w 143340"/>
                <a:gd name="connsiteY16" fmla="*/ 105 h 242537"/>
                <a:gd name="connsiteX17" fmla="*/ 135796 w 143340"/>
                <a:gd name="connsiteY17" fmla="*/ 105 h 242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3340" h="242537">
                  <a:moveTo>
                    <a:pt x="135796" y="105"/>
                  </a:moveTo>
                  <a:cubicBezTo>
                    <a:pt x="135796" y="105"/>
                    <a:pt x="131184" y="34688"/>
                    <a:pt x="117883" y="51625"/>
                  </a:cubicBezTo>
                  <a:cubicBezTo>
                    <a:pt x="104582" y="68518"/>
                    <a:pt x="55190" y="91928"/>
                    <a:pt x="55190" y="91928"/>
                  </a:cubicBezTo>
                  <a:cubicBezTo>
                    <a:pt x="55190" y="91928"/>
                    <a:pt x="42199" y="99510"/>
                    <a:pt x="39495" y="105362"/>
                  </a:cubicBezTo>
                  <a:cubicBezTo>
                    <a:pt x="36790" y="111215"/>
                    <a:pt x="36790" y="115116"/>
                    <a:pt x="39495" y="123274"/>
                  </a:cubicBezTo>
                  <a:cubicBezTo>
                    <a:pt x="42199" y="131432"/>
                    <a:pt x="59668" y="150143"/>
                    <a:pt x="59668" y="150143"/>
                  </a:cubicBezTo>
                  <a:lnTo>
                    <a:pt x="37278" y="174794"/>
                  </a:lnTo>
                  <a:cubicBezTo>
                    <a:pt x="37278" y="174794"/>
                    <a:pt x="1453" y="150143"/>
                    <a:pt x="1453" y="179273"/>
                  </a:cubicBezTo>
                  <a:cubicBezTo>
                    <a:pt x="1453" y="208402"/>
                    <a:pt x="6774" y="204855"/>
                    <a:pt x="12671" y="215097"/>
                  </a:cubicBezTo>
                  <a:cubicBezTo>
                    <a:pt x="18523" y="225339"/>
                    <a:pt x="25351" y="235005"/>
                    <a:pt x="35061" y="239749"/>
                  </a:cubicBezTo>
                  <a:cubicBezTo>
                    <a:pt x="44771" y="244449"/>
                    <a:pt x="66408" y="242010"/>
                    <a:pt x="66408" y="242010"/>
                  </a:cubicBezTo>
                  <a:cubicBezTo>
                    <a:pt x="66408" y="242010"/>
                    <a:pt x="28366" y="219664"/>
                    <a:pt x="28322" y="201707"/>
                  </a:cubicBezTo>
                  <a:cubicBezTo>
                    <a:pt x="28322" y="183751"/>
                    <a:pt x="53239" y="180071"/>
                    <a:pt x="64146" y="163621"/>
                  </a:cubicBezTo>
                  <a:cubicBezTo>
                    <a:pt x="75053" y="147172"/>
                    <a:pt x="80330" y="120747"/>
                    <a:pt x="91015" y="103145"/>
                  </a:cubicBezTo>
                  <a:cubicBezTo>
                    <a:pt x="101700" y="85543"/>
                    <a:pt x="118105" y="71621"/>
                    <a:pt x="126839" y="58364"/>
                  </a:cubicBezTo>
                  <a:cubicBezTo>
                    <a:pt x="135574" y="45063"/>
                    <a:pt x="143998" y="35442"/>
                    <a:pt x="144752" y="24757"/>
                  </a:cubicBezTo>
                  <a:cubicBezTo>
                    <a:pt x="145506" y="14027"/>
                    <a:pt x="135796" y="105"/>
                    <a:pt x="135796" y="105"/>
                  </a:cubicBezTo>
                  <a:lnTo>
                    <a:pt x="135796" y="105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多边形: 形状 63">
              <a:extLst>
                <a:ext uri="{FF2B5EF4-FFF2-40B4-BE49-F238E27FC236}">
                  <a16:creationId xmlns:a16="http://schemas.microsoft.com/office/drawing/2014/main" id="{A4089CDE-D9CA-4C1E-B0B3-DE75B4581A9C}"/>
                </a:ext>
              </a:extLst>
            </p:cNvPr>
            <p:cNvSpPr/>
            <p:nvPr/>
          </p:nvSpPr>
          <p:spPr>
            <a:xfrm>
              <a:off x="6790512" y="930565"/>
              <a:ext cx="296091" cy="284076"/>
            </a:xfrm>
            <a:custGeom>
              <a:avLst/>
              <a:gdLst>
                <a:gd name="connsiteX0" fmla="*/ 270296 w 296091"/>
                <a:gd name="connsiteY0" fmla="*/ 185445 h 284076"/>
                <a:gd name="connsiteX1" fmla="*/ 270296 w 296091"/>
                <a:gd name="connsiteY1" fmla="*/ 141773 h 284076"/>
                <a:gd name="connsiteX2" fmla="*/ 264709 w 296091"/>
                <a:gd name="connsiteY2" fmla="*/ 119383 h 284076"/>
                <a:gd name="connsiteX3" fmla="*/ 252384 w 296091"/>
                <a:gd name="connsiteY3" fmla="*/ 108165 h 284076"/>
                <a:gd name="connsiteX4" fmla="*/ 255753 w 296091"/>
                <a:gd name="connsiteY4" fmla="*/ 128339 h 284076"/>
                <a:gd name="connsiteX5" fmla="*/ 250167 w 296091"/>
                <a:gd name="connsiteY5" fmla="*/ 135078 h 284076"/>
                <a:gd name="connsiteX6" fmla="*/ 214342 w 296091"/>
                <a:gd name="connsiteY6" fmla="*/ 103732 h 284076"/>
                <a:gd name="connsiteX7" fmla="*/ 170670 w 296091"/>
                <a:gd name="connsiteY7" fmla="*/ 76863 h 284076"/>
                <a:gd name="connsiteX8" fmla="*/ 140432 w 296091"/>
                <a:gd name="connsiteY8" fmla="*/ 60059 h 284076"/>
                <a:gd name="connsiteX9" fmla="*/ 121411 w 296091"/>
                <a:gd name="connsiteY9" fmla="*/ 33191 h 284076"/>
                <a:gd name="connsiteX10" fmla="*/ 96759 w 296091"/>
                <a:gd name="connsiteY10" fmla="*/ 20865 h 284076"/>
                <a:gd name="connsiteX11" fmla="*/ 66521 w 296091"/>
                <a:gd name="connsiteY11" fmla="*/ 692 h 284076"/>
                <a:gd name="connsiteX12" fmla="*/ 43022 w 296091"/>
                <a:gd name="connsiteY12" fmla="*/ 6278 h 284076"/>
                <a:gd name="connsiteX13" fmla="*/ 41914 w 296091"/>
                <a:gd name="connsiteY13" fmla="*/ 21973 h 284076"/>
                <a:gd name="connsiteX14" fmla="*/ 66565 w 296091"/>
                <a:gd name="connsiteY14" fmla="*/ 24235 h 284076"/>
                <a:gd name="connsiteX15" fmla="*/ 96804 w 296091"/>
                <a:gd name="connsiteY15" fmla="*/ 32082 h 284076"/>
                <a:gd name="connsiteX16" fmla="*/ 112499 w 296091"/>
                <a:gd name="connsiteY16" fmla="*/ 41039 h 284076"/>
                <a:gd name="connsiteX17" fmla="*/ 55393 w 296091"/>
                <a:gd name="connsiteY17" fmla="*/ 27604 h 284076"/>
                <a:gd name="connsiteX18" fmla="*/ 17307 w 296091"/>
                <a:gd name="connsiteY18" fmla="*/ 27604 h 284076"/>
                <a:gd name="connsiteX19" fmla="*/ 1611 w 296091"/>
                <a:gd name="connsiteY19" fmla="*/ 38822 h 284076"/>
                <a:gd name="connsiteX20" fmla="*/ 8350 w 296091"/>
                <a:gd name="connsiteY20" fmla="*/ 48886 h 284076"/>
                <a:gd name="connsiteX21" fmla="*/ 17307 w 296091"/>
                <a:gd name="connsiteY21" fmla="*/ 57842 h 284076"/>
                <a:gd name="connsiteX22" fmla="*/ 29633 w 296091"/>
                <a:gd name="connsiteY22" fmla="*/ 57842 h 284076"/>
                <a:gd name="connsiteX23" fmla="*/ 45328 w 296091"/>
                <a:gd name="connsiteY23" fmla="*/ 57842 h 284076"/>
                <a:gd name="connsiteX24" fmla="*/ 65501 w 296091"/>
                <a:gd name="connsiteY24" fmla="*/ 52256 h 284076"/>
                <a:gd name="connsiteX25" fmla="*/ 90153 w 296091"/>
                <a:gd name="connsiteY25" fmla="*/ 52256 h 284076"/>
                <a:gd name="connsiteX26" fmla="*/ 108065 w 296091"/>
                <a:gd name="connsiteY26" fmla="*/ 58995 h 284076"/>
                <a:gd name="connsiteX27" fmla="*/ 67763 w 296091"/>
                <a:gd name="connsiteY27" fmla="*/ 58995 h 284076"/>
                <a:gd name="connsiteX28" fmla="*/ 37525 w 296091"/>
                <a:gd name="connsiteY28" fmla="*/ 62365 h 284076"/>
                <a:gd name="connsiteX29" fmla="*/ 34155 w 296091"/>
                <a:gd name="connsiteY29" fmla="*/ 75799 h 284076"/>
                <a:gd name="connsiteX30" fmla="*/ 39741 w 296091"/>
                <a:gd name="connsiteY30" fmla="*/ 89233 h 284076"/>
                <a:gd name="connsiteX31" fmla="*/ 58762 w 296091"/>
                <a:gd name="connsiteY31" fmla="*/ 94820 h 284076"/>
                <a:gd name="connsiteX32" fmla="*/ 66610 w 296091"/>
                <a:gd name="connsiteY32" fmla="*/ 78016 h 284076"/>
                <a:gd name="connsiteX33" fmla="*/ 104696 w 296091"/>
                <a:gd name="connsiteY33" fmla="*/ 82494 h 284076"/>
                <a:gd name="connsiteX34" fmla="*/ 132673 w 296091"/>
                <a:gd name="connsiteY34" fmla="*/ 88081 h 284076"/>
                <a:gd name="connsiteX35" fmla="*/ 152846 w 296091"/>
                <a:gd name="connsiteY35" fmla="*/ 100406 h 284076"/>
                <a:gd name="connsiteX36" fmla="*/ 100218 w 296091"/>
                <a:gd name="connsiteY36" fmla="*/ 84711 h 284076"/>
                <a:gd name="connsiteX37" fmla="*/ 72241 w 296091"/>
                <a:gd name="connsiteY37" fmla="*/ 85819 h 284076"/>
                <a:gd name="connsiteX38" fmla="*/ 69980 w 296091"/>
                <a:gd name="connsiteY38" fmla="*/ 94775 h 284076"/>
                <a:gd name="connsiteX39" fmla="*/ 83414 w 296091"/>
                <a:gd name="connsiteY39" fmla="*/ 107101 h 284076"/>
                <a:gd name="connsiteX40" fmla="*/ 101326 w 296091"/>
                <a:gd name="connsiteY40" fmla="*/ 114949 h 284076"/>
                <a:gd name="connsiteX41" fmla="*/ 124825 w 296091"/>
                <a:gd name="connsiteY41" fmla="*/ 122797 h 284076"/>
                <a:gd name="connsiteX42" fmla="*/ 139368 w 296091"/>
                <a:gd name="connsiteY42" fmla="*/ 118319 h 284076"/>
                <a:gd name="connsiteX43" fmla="*/ 139368 w 296091"/>
                <a:gd name="connsiteY43" fmla="*/ 126166 h 284076"/>
                <a:gd name="connsiteX44" fmla="*/ 158388 w 296091"/>
                <a:gd name="connsiteY44" fmla="*/ 139601 h 284076"/>
                <a:gd name="connsiteX45" fmla="*/ 168453 w 296091"/>
                <a:gd name="connsiteY45" fmla="*/ 139601 h 284076"/>
                <a:gd name="connsiteX46" fmla="*/ 198691 w 296091"/>
                <a:gd name="connsiteY46" fmla="*/ 155296 h 284076"/>
                <a:gd name="connsiteX47" fmla="*/ 209908 w 296091"/>
                <a:gd name="connsiteY47" fmla="*/ 176578 h 284076"/>
                <a:gd name="connsiteX48" fmla="*/ 214386 w 296091"/>
                <a:gd name="connsiteY48" fmla="*/ 210186 h 284076"/>
                <a:gd name="connsiteX49" fmla="*/ 169606 w 296091"/>
                <a:gd name="connsiteY49" fmla="*/ 179948 h 284076"/>
                <a:gd name="connsiteX50" fmla="*/ 125933 w 296091"/>
                <a:gd name="connsiteY50" fmla="*/ 167622 h 284076"/>
                <a:gd name="connsiteX51" fmla="*/ 91217 w 296091"/>
                <a:gd name="connsiteY51" fmla="*/ 164252 h 284076"/>
                <a:gd name="connsiteX52" fmla="*/ 63240 w 296091"/>
                <a:gd name="connsiteY52" fmla="*/ 174317 h 284076"/>
                <a:gd name="connsiteX53" fmla="*/ 46436 w 296091"/>
                <a:gd name="connsiteY53" fmla="*/ 190012 h 284076"/>
                <a:gd name="connsiteX54" fmla="*/ 52023 w 296091"/>
                <a:gd name="connsiteY54" fmla="*/ 201230 h 284076"/>
                <a:gd name="connsiteX55" fmla="*/ 69935 w 296091"/>
                <a:gd name="connsiteY55" fmla="*/ 206816 h 284076"/>
                <a:gd name="connsiteX56" fmla="*/ 102390 w 296091"/>
                <a:gd name="connsiteY56" fmla="*/ 201230 h 284076"/>
                <a:gd name="connsiteX57" fmla="*/ 147171 w 296091"/>
                <a:gd name="connsiteY57" fmla="*/ 213555 h 284076"/>
                <a:gd name="connsiteX58" fmla="*/ 186365 w 296091"/>
                <a:gd name="connsiteY58" fmla="*/ 232576 h 284076"/>
                <a:gd name="connsiteX59" fmla="*/ 200908 w 296091"/>
                <a:gd name="connsiteY59" fmla="*/ 242641 h 284076"/>
                <a:gd name="connsiteX60" fmla="*/ 200908 w 296091"/>
                <a:gd name="connsiteY60" fmla="*/ 249380 h 284076"/>
                <a:gd name="connsiteX61" fmla="*/ 194169 w 296091"/>
                <a:gd name="connsiteY61" fmla="*/ 253858 h 284076"/>
                <a:gd name="connsiteX62" fmla="*/ 180734 w 296091"/>
                <a:gd name="connsiteY62" fmla="*/ 250488 h 284076"/>
                <a:gd name="connsiteX63" fmla="*/ 163930 w 296091"/>
                <a:gd name="connsiteY63" fmla="*/ 243749 h 284076"/>
                <a:gd name="connsiteX64" fmla="*/ 153866 w 296091"/>
                <a:gd name="connsiteY64" fmla="*/ 249336 h 284076"/>
                <a:gd name="connsiteX65" fmla="*/ 196430 w 296091"/>
                <a:gd name="connsiteY65" fmla="*/ 273987 h 284076"/>
                <a:gd name="connsiteX66" fmla="*/ 230037 w 296091"/>
                <a:gd name="connsiteY66" fmla="*/ 284052 h 284076"/>
                <a:gd name="connsiteX67" fmla="*/ 249058 w 296091"/>
                <a:gd name="connsiteY67" fmla="*/ 273987 h 284076"/>
                <a:gd name="connsiteX68" fmla="*/ 260276 w 296091"/>
                <a:gd name="connsiteY68" fmla="*/ 279574 h 284076"/>
                <a:gd name="connsiteX69" fmla="*/ 268123 w 296091"/>
                <a:gd name="connsiteY69" fmla="*/ 261661 h 284076"/>
                <a:gd name="connsiteX70" fmla="*/ 268123 w 296091"/>
                <a:gd name="connsiteY70" fmla="*/ 231423 h 284076"/>
                <a:gd name="connsiteX71" fmla="*/ 256906 w 296091"/>
                <a:gd name="connsiteY71" fmla="*/ 197816 h 284076"/>
                <a:gd name="connsiteX72" fmla="*/ 265862 w 296091"/>
                <a:gd name="connsiteY72" fmla="*/ 213511 h 284076"/>
                <a:gd name="connsiteX73" fmla="*/ 277080 w 296091"/>
                <a:gd name="connsiteY73" fmla="*/ 233685 h 284076"/>
                <a:gd name="connsiteX74" fmla="*/ 284927 w 296091"/>
                <a:gd name="connsiteY74" fmla="*/ 254966 h 284076"/>
                <a:gd name="connsiteX75" fmla="*/ 297253 w 296091"/>
                <a:gd name="connsiteY75" fmla="*/ 251597 h 284076"/>
                <a:gd name="connsiteX76" fmla="*/ 278232 w 296091"/>
                <a:gd name="connsiteY76" fmla="*/ 222467 h 284076"/>
                <a:gd name="connsiteX77" fmla="*/ 261428 w 296091"/>
                <a:gd name="connsiteY77" fmla="*/ 191121 h 284076"/>
                <a:gd name="connsiteX78" fmla="*/ 270296 w 296091"/>
                <a:gd name="connsiteY78" fmla="*/ 185445 h 284076"/>
                <a:gd name="connsiteX79" fmla="*/ 270296 w 296091"/>
                <a:gd name="connsiteY79" fmla="*/ 185445 h 2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296091" h="284076">
                  <a:moveTo>
                    <a:pt x="270296" y="185445"/>
                  </a:moveTo>
                  <a:cubicBezTo>
                    <a:pt x="274685" y="177553"/>
                    <a:pt x="271670" y="152813"/>
                    <a:pt x="270296" y="141773"/>
                  </a:cubicBezTo>
                  <a:cubicBezTo>
                    <a:pt x="268921" y="130733"/>
                    <a:pt x="268079" y="125058"/>
                    <a:pt x="264709" y="119383"/>
                  </a:cubicBezTo>
                  <a:cubicBezTo>
                    <a:pt x="261295" y="113708"/>
                    <a:pt x="257837" y="105239"/>
                    <a:pt x="252384" y="108165"/>
                  </a:cubicBezTo>
                  <a:cubicBezTo>
                    <a:pt x="246930" y="111092"/>
                    <a:pt x="256995" y="123639"/>
                    <a:pt x="255753" y="128339"/>
                  </a:cubicBezTo>
                  <a:cubicBezTo>
                    <a:pt x="254512" y="133039"/>
                    <a:pt x="259522" y="134324"/>
                    <a:pt x="250167" y="135078"/>
                  </a:cubicBezTo>
                  <a:cubicBezTo>
                    <a:pt x="240811" y="135832"/>
                    <a:pt x="227599" y="113486"/>
                    <a:pt x="214342" y="103732"/>
                  </a:cubicBezTo>
                  <a:cubicBezTo>
                    <a:pt x="201085" y="93977"/>
                    <a:pt x="183040" y="84090"/>
                    <a:pt x="170670" y="76863"/>
                  </a:cubicBezTo>
                  <a:cubicBezTo>
                    <a:pt x="158300" y="69636"/>
                    <a:pt x="148811" y="67597"/>
                    <a:pt x="140432" y="60059"/>
                  </a:cubicBezTo>
                  <a:cubicBezTo>
                    <a:pt x="132052" y="52522"/>
                    <a:pt x="129037" y="39753"/>
                    <a:pt x="121411" y="33191"/>
                  </a:cubicBezTo>
                  <a:cubicBezTo>
                    <a:pt x="113741" y="26629"/>
                    <a:pt x="105981" y="26230"/>
                    <a:pt x="96759" y="20865"/>
                  </a:cubicBezTo>
                  <a:cubicBezTo>
                    <a:pt x="87537" y="15500"/>
                    <a:pt x="76453" y="2509"/>
                    <a:pt x="66521" y="692"/>
                  </a:cubicBezTo>
                  <a:cubicBezTo>
                    <a:pt x="56590" y="-1126"/>
                    <a:pt x="47323" y="1224"/>
                    <a:pt x="43022" y="6278"/>
                  </a:cubicBezTo>
                  <a:cubicBezTo>
                    <a:pt x="38722" y="11333"/>
                    <a:pt x="37525" y="16830"/>
                    <a:pt x="41914" y="21973"/>
                  </a:cubicBezTo>
                  <a:cubicBezTo>
                    <a:pt x="46259" y="27117"/>
                    <a:pt x="57344" y="22594"/>
                    <a:pt x="66565" y="24235"/>
                  </a:cubicBezTo>
                  <a:cubicBezTo>
                    <a:pt x="75788" y="25875"/>
                    <a:pt x="89178" y="28979"/>
                    <a:pt x="96804" y="32082"/>
                  </a:cubicBezTo>
                  <a:cubicBezTo>
                    <a:pt x="104430" y="35186"/>
                    <a:pt x="117155" y="29156"/>
                    <a:pt x="112499" y="41039"/>
                  </a:cubicBezTo>
                  <a:cubicBezTo>
                    <a:pt x="107844" y="52921"/>
                    <a:pt x="71398" y="29467"/>
                    <a:pt x="55393" y="27604"/>
                  </a:cubicBezTo>
                  <a:cubicBezTo>
                    <a:pt x="39387" y="25742"/>
                    <a:pt x="26440" y="24678"/>
                    <a:pt x="17307" y="27604"/>
                  </a:cubicBezTo>
                  <a:cubicBezTo>
                    <a:pt x="8173" y="30531"/>
                    <a:pt x="2587" y="33679"/>
                    <a:pt x="1611" y="38822"/>
                  </a:cubicBezTo>
                  <a:cubicBezTo>
                    <a:pt x="680" y="43965"/>
                    <a:pt x="5690" y="45694"/>
                    <a:pt x="8350" y="48886"/>
                  </a:cubicBezTo>
                  <a:cubicBezTo>
                    <a:pt x="10966" y="52079"/>
                    <a:pt x="13449" y="56246"/>
                    <a:pt x="17307" y="57842"/>
                  </a:cubicBezTo>
                  <a:cubicBezTo>
                    <a:pt x="21164" y="59439"/>
                    <a:pt x="24977" y="57842"/>
                    <a:pt x="29633" y="57842"/>
                  </a:cubicBezTo>
                  <a:cubicBezTo>
                    <a:pt x="34288" y="57842"/>
                    <a:pt x="39254" y="58685"/>
                    <a:pt x="45328" y="57842"/>
                  </a:cubicBezTo>
                  <a:cubicBezTo>
                    <a:pt x="51358" y="57000"/>
                    <a:pt x="57964" y="53276"/>
                    <a:pt x="65501" y="52256"/>
                  </a:cubicBezTo>
                  <a:cubicBezTo>
                    <a:pt x="73039" y="51236"/>
                    <a:pt x="82970" y="50970"/>
                    <a:pt x="90153" y="52256"/>
                  </a:cubicBezTo>
                  <a:cubicBezTo>
                    <a:pt x="97336" y="53542"/>
                    <a:pt x="109839" y="49241"/>
                    <a:pt x="108065" y="58995"/>
                  </a:cubicBezTo>
                  <a:cubicBezTo>
                    <a:pt x="106292" y="68749"/>
                    <a:pt x="79512" y="58330"/>
                    <a:pt x="67763" y="58995"/>
                  </a:cubicBezTo>
                  <a:cubicBezTo>
                    <a:pt x="56013" y="59660"/>
                    <a:pt x="43067" y="57488"/>
                    <a:pt x="37525" y="62365"/>
                  </a:cubicBezTo>
                  <a:cubicBezTo>
                    <a:pt x="31982" y="67242"/>
                    <a:pt x="33800" y="71099"/>
                    <a:pt x="34155" y="75799"/>
                  </a:cubicBezTo>
                  <a:cubicBezTo>
                    <a:pt x="34510" y="80499"/>
                    <a:pt x="35485" y="85420"/>
                    <a:pt x="39741" y="89233"/>
                  </a:cubicBezTo>
                  <a:cubicBezTo>
                    <a:pt x="43998" y="93046"/>
                    <a:pt x="52954" y="97480"/>
                    <a:pt x="58762" y="94820"/>
                  </a:cubicBezTo>
                  <a:cubicBezTo>
                    <a:pt x="64570" y="92160"/>
                    <a:pt x="58319" y="82627"/>
                    <a:pt x="66610" y="78016"/>
                  </a:cubicBezTo>
                  <a:cubicBezTo>
                    <a:pt x="74901" y="73405"/>
                    <a:pt x="93656" y="80765"/>
                    <a:pt x="104696" y="82494"/>
                  </a:cubicBezTo>
                  <a:cubicBezTo>
                    <a:pt x="115736" y="84223"/>
                    <a:pt x="124603" y="84933"/>
                    <a:pt x="132673" y="88081"/>
                  </a:cubicBezTo>
                  <a:cubicBezTo>
                    <a:pt x="140786" y="91228"/>
                    <a:pt x="158167" y="88435"/>
                    <a:pt x="152846" y="100406"/>
                  </a:cubicBezTo>
                  <a:cubicBezTo>
                    <a:pt x="147526" y="112377"/>
                    <a:pt x="113918" y="86440"/>
                    <a:pt x="100218" y="84711"/>
                  </a:cubicBezTo>
                  <a:cubicBezTo>
                    <a:pt x="86517" y="82982"/>
                    <a:pt x="77029" y="81918"/>
                    <a:pt x="72241" y="85819"/>
                  </a:cubicBezTo>
                  <a:cubicBezTo>
                    <a:pt x="67452" y="89721"/>
                    <a:pt x="68694" y="90386"/>
                    <a:pt x="69980" y="94775"/>
                  </a:cubicBezTo>
                  <a:cubicBezTo>
                    <a:pt x="71265" y="99165"/>
                    <a:pt x="78137" y="103643"/>
                    <a:pt x="83414" y="107101"/>
                  </a:cubicBezTo>
                  <a:cubicBezTo>
                    <a:pt x="88690" y="110515"/>
                    <a:pt x="94409" y="112289"/>
                    <a:pt x="101326" y="114949"/>
                  </a:cubicBezTo>
                  <a:cubicBezTo>
                    <a:pt x="108243" y="117609"/>
                    <a:pt x="118174" y="122708"/>
                    <a:pt x="124825" y="122797"/>
                  </a:cubicBezTo>
                  <a:cubicBezTo>
                    <a:pt x="131475" y="122885"/>
                    <a:pt x="136308" y="116013"/>
                    <a:pt x="139368" y="118319"/>
                  </a:cubicBezTo>
                  <a:cubicBezTo>
                    <a:pt x="142427" y="120624"/>
                    <a:pt x="136973" y="121555"/>
                    <a:pt x="139368" y="126166"/>
                  </a:cubicBezTo>
                  <a:cubicBezTo>
                    <a:pt x="141762" y="130777"/>
                    <a:pt x="153112" y="137916"/>
                    <a:pt x="158388" y="139601"/>
                  </a:cubicBezTo>
                  <a:cubicBezTo>
                    <a:pt x="163664" y="141285"/>
                    <a:pt x="161314" y="137871"/>
                    <a:pt x="168453" y="139601"/>
                  </a:cubicBezTo>
                  <a:cubicBezTo>
                    <a:pt x="175591" y="141330"/>
                    <a:pt x="191819" y="148468"/>
                    <a:pt x="198691" y="155296"/>
                  </a:cubicBezTo>
                  <a:cubicBezTo>
                    <a:pt x="205563" y="162124"/>
                    <a:pt x="206938" y="167356"/>
                    <a:pt x="209908" y="176578"/>
                  </a:cubicBezTo>
                  <a:cubicBezTo>
                    <a:pt x="212879" y="185800"/>
                    <a:pt x="226845" y="202471"/>
                    <a:pt x="214386" y="210186"/>
                  </a:cubicBezTo>
                  <a:cubicBezTo>
                    <a:pt x="201928" y="217900"/>
                    <a:pt x="184636" y="186909"/>
                    <a:pt x="169606" y="179948"/>
                  </a:cubicBezTo>
                  <a:cubicBezTo>
                    <a:pt x="154575" y="172987"/>
                    <a:pt x="139101" y="170105"/>
                    <a:pt x="125933" y="167622"/>
                  </a:cubicBezTo>
                  <a:cubicBezTo>
                    <a:pt x="112809" y="165139"/>
                    <a:pt x="101903" y="162922"/>
                    <a:pt x="91217" y="164252"/>
                  </a:cubicBezTo>
                  <a:cubicBezTo>
                    <a:pt x="80532" y="165582"/>
                    <a:pt x="70733" y="169750"/>
                    <a:pt x="63240" y="174317"/>
                  </a:cubicBezTo>
                  <a:cubicBezTo>
                    <a:pt x="55747" y="178884"/>
                    <a:pt x="47500" y="184160"/>
                    <a:pt x="46436" y="190012"/>
                  </a:cubicBezTo>
                  <a:cubicBezTo>
                    <a:pt x="45372" y="195865"/>
                    <a:pt x="48077" y="197816"/>
                    <a:pt x="52023" y="201230"/>
                  </a:cubicBezTo>
                  <a:cubicBezTo>
                    <a:pt x="55969" y="204644"/>
                    <a:pt x="61334" y="206240"/>
                    <a:pt x="69935" y="206816"/>
                  </a:cubicBezTo>
                  <a:cubicBezTo>
                    <a:pt x="78537" y="207392"/>
                    <a:pt x="89178" y="200564"/>
                    <a:pt x="102390" y="201230"/>
                  </a:cubicBezTo>
                  <a:cubicBezTo>
                    <a:pt x="115603" y="201895"/>
                    <a:pt x="133116" y="208279"/>
                    <a:pt x="147171" y="213555"/>
                  </a:cubicBezTo>
                  <a:cubicBezTo>
                    <a:pt x="161226" y="218831"/>
                    <a:pt x="177542" y="227433"/>
                    <a:pt x="186365" y="232576"/>
                  </a:cubicBezTo>
                  <a:cubicBezTo>
                    <a:pt x="195188" y="237719"/>
                    <a:pt x="199046" y="239049"/>
                    <a:pt x="200908" y="242641"/>
                  </a:cubicBezTo>
                  <a:cubicBezTo>
                    <a:pt x="202770" y="246232"/>
                    <a:pt x="202061" y="247163"/>
                    <a:pt x="200908" y="249380"/>
                  </a:cubicBezTo>
                  <a:cubicBezTo>
                    <a:pt x="199755" y="251597"/>
                    <a:pt x="197804" y="253237"/>
                    <a:pt x="194169" y="253858"/>
                  </a:cubicBezTo>
                  <a:cubicBezTo>
                    <a:pt x="190577" y="254479"/>
                    <a:pt x="185789" y="252129"/>
                    <a:pt x="180734" y="250488"/>
                  </a:cubicBezTo>
                  <a:cubicBezTo>
                    <a:pt x="175680" y="248848"/>
                    <a:pt x="168852" y="243439"/>
                    <a:pt x="163930" y="243749"/>
                  </a:cubicBezTo>
                  <a:cubicBezTo>
                    <a:pt x="159009" y="244059"/>
                    <a:pt x="153955" y="239227"/>
                    <a:pt x="153866" y="249336"/>
                  </a:cubicBezTo>
                  <a:cubicBezTo>
                    <a:pt x="153777" y="259445"/>
                    <a:pt x="183528" y="268401"/>
                    <a:pt x="196430" y="273987"/>
                  </a:cubicBezTo>
                  <a:cubicBezTo>
                    <a:pt x="209332" y="279574"/>
                    <a:pt x="220638" y="284983"/>
                    <a:pt x="230037" y="284052"/>
                  </a:cubicBezTo>
                  <a:cubicBezTo>
                    <a:pt x="239437" y="283121"/>
                    <a:pt x="243383" y="274032"/>
                    <a:pt x="249058" y="273987"/>
                  </a:cubicBezTo>
                  <a:cubicBezTo>
                    <a:pt x="254733" y="273943"/>
                    <a:pt x="255221" y="281392"/>
                    <a:pt x="260276" y="279574"/>
                  </a:cubicBezTo>
                  <a:cubicBezTo>
                    <a:pt x="265286" y="277756"/>
                    <a:pt x="266394" y="269775"/>
                    <a:pt x="268123" y="261661"/>
                  </a:cubicBezTo>
                  <a:cubicBezTo>
                    <a:pt x="269853" y="253548"/>
                    <a:pt x="269897" y="242242"/>
                    <a:pt x="268123" y="231423"/>
                  </a:cubicBezTo>
                  <a:cubicBezTo>
                    <a:pt x="266350" y="220605"/>
                    <a:pt x="248792" y="201451"/>
                    <a:pt x="256906" y="197816"/>
                  </a:cubicBezTo>
                  <a:cubicBezTo>
                    <a:pt x="265020" y="194180"/>
                    <a:pt x="262492" y="207525"/>
                    <a:pt x="265862" y="213511"/>
                  </a:cubicBezTo>
                  <a:cubicBezTo>
                    <a:pt x="269232" y="219497"/>
                    <a:pt x="273887" y="226724"/>
                    <a:pt x="277080" y="233685"/>
                  </a:cubicBezTo>
                  <a:cubicBezTo>
                    <a:pt x="280272" y="240646"/>
                    <a:pt x="279651" y="252262"/>
                    <a:pt x="284927" y="254966"/>
                  </a:cubicBezTo>
                  <a:cubicBezTo>
                    <a:pt x="290159" y="257671"/>
                    <a:pt x="294415" y="259001"/>
                    <a:pt x="297253" y="251597"/>
                  </a:cubicBezTo>
                  <a:cubicBezTo>
                    <a:pt x="300091" y="244192"/>
                    <a:pt x="284218" y="232576"/>
                    <a:pt x="278232" y="222467"/>
                  </a:cubicBezTo>
                  <a:cubicBezTo>
                    <a:pt x="272247" y="212358"/>
                    <a:pt x="259478" y="198525"/>
                    <a:pt x="261428" y="191121"/>
                  </a:cubicBezTo>
                  <a:cubicBezTo>
                    <a:pt x="263379" y="183716"/>
                    <a:pt x="265906" y="193337"/>
                    <a:pt x="270296" y="185445"/>
                  </a:cubicBezTo>
                  <a:lnTo>
                    <a:pt x="270296" y="185445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id="{8D17B14B-3F9E-4509-9C1C-83067F890C01}"/>
                </a:ext>
              </a:extLst>
            </p:cNvPr>
            <p:cNvSpPr/>
            <p:nvPr/>
          </p:nvSpPr>
          <p:spPr>
            <a:xfrm>
              <a:off x="7071636" y="1082322"/>
              <a:ext cx="37124" cy="63845"/>
            </a:xfrm>
            <a:custGeom>
              <a:avLst/>
              <a:gdLst>
                <a:gd name="connsiteX0" fmla="*/ 1535 w 37124"/>
                <a:gd name="connsiteY0" fmla="*/ 91 h 63845"/>
                <a:gd name="connsiteX1" fmla="*/ 17230 w 37124"/>
                <a:gd name="connsiteY1" fmla="*/ 29221 h 63845"/>
                <a:gd name="connsiteX2" fmla="*/ 38512 w 37124"/>
                <a:gd name="connsiteY2" fmla="*/ 48241 h 63845"/>
                <a:gd name="connsiteX3" fmla="*/ 30665 w 37124"/>
                <a:gd name="connsiteY3" fmla="*/ 63937 h 63845"/>
                <a:gd name="connsiteX4" fmla="*/ 6013 w 37124"/>
                <a:gd name="connsiteY4" fmla="*/ 33699 h 63845"/>
                <a:gd name="connsiteX5" fmla="*/ 6013 w 37124"/>
                <a:gd name="connsiteY5" fmla="*/ 18003 h 63845"/>
                <a:gd name="connsiteX6" fmla="*/ 1535 w 37124"/>
                <a:gd name="connsiteY6" fmla="*/ 91 h 6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124" h="63845">
                  <a:moveTo>
                    <a:pt x="1535" y="91"/>
                  </a:moveTo>
                  <a:cubicBezTo>
                    <a:pt x="1535" y="91"/>
                    <a:pt x="10846" y="21151"/>
                    <a:pt x="17230" y="29221"/>
                  </a:cubicBezTo>
                  <a:cubicBezTo>
                    <a:pt x="23571" y="37290"/>
                    <a:pt x="37049" y="40704"/>
                    <a:pt x="38512" y="48241"/>
                  </a:cubicBezTo>
                  <a:cubicBezTo>
                    <a:pt x="39931" y="55779"/>
                    <a:pt x="30665" y="63937"/>
                    <a:pt x="30665" y="63937"/>
                  </a:cubicBezTo>
                  <a:cubicBezTo>
                    <a:pt x="30665" y="63937"/>
                    <a:pt x="9072" y="42300"/>
                    <a:pt x="6013" y="33699"/>
                  </a:cubicBezTo>
                  <a:cubicBezTo>
                    <a:pt x="2954" y="25097"/>
                    <a:pt x="6013" y="18003"/>
                    <a:pt x="6013" y="18003"/>
                  </a:cubicBezTo>
                  <a:lnTo>
                    <a:pt x="1535" y="91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FEAA4042-39CB-4B9A-BE4B-A0993FC8D415}"/>
                </a:ext>
              </a:extLst>
            </p:cNvPr>
            <p:cNvSpPr/>
            <p:nvPr/>
          </p:nvSpPr>
          <p:spPr>
            <a:xfrm>
              <a:off x="7066050" y="1114821"/>
              <a:ext cx="164624" cy="247446"/>
            </a:xfrm>
            <a:custGeom>
              <a:avLst/>
              <a:gdLst>
                <a:gd name="connsiteX0" fmla="*/ 1550 w 164624"/>
                <a:gd name="connsiteY0" fmla="*/ 122 h 247446"/>
                <a:gd name="connsiteX1" fmla="*/ 34005 w 164624"/>
                <a:gd name="connsiteY1" fmla="*/ 41533 h 247446"/>
                <a:gd name="connsiteX2" fmla="*/ 65351 w 164624"/>
                <a:gd name="connsiteY2" fmla="*/ 61706 h 247446"/>
                <a:gd name="connsiteX3" fmla="*/ 64242 w 164624"/>
                <a:gd name="connsiteY3" fmla="*/ 72924 h 247446"/>
                <a:gd name="connsiteX4" fmla="*/ 41852 w 164624"/>
                <a:gd name="connsiteY4" fmla="*/ 70663 h 247446"/>
                <a:gd name="connsiteX5" fmla="*/ 76568 w 164624"/>
                <a:gd name="connsiteY5" fmla="*/ 93053 h 247446"/>
                <a:gd name="connsiteX6" fmla="*/ 95589 w 164624"/>
                <a:gd name="connsiteY6" fmla="*/ 114335 h 247446"/>
                <a:gd name="connsiteX7" fmla="*/ 120241 w 164624"/>
                <a:gd name="connsiteY7" fmla="*/ 127769 h 247446"/>
                <a:gd name="connsiteX8" fmla="*/ 132566 w 164624"/>
                <a:gd name="connsiteY8" fmla="*/ 153529 h 247446"/>
                <a:gd name="connsiteX9" fmla="*/ 135936 w 164624"/>
                <a:gd name="connsiteY9" fmla="*/ 185984 h 247446"/>
                <a:gd name="connsiteX10" fmla="*/ 133675 w 164624"/>
                <a:gd name="connsiteY10" fmla="*/ 209483 h 247446"/>
                <a:gd name="connsiteX11" fmla="*/ 139261 w 164624"/>
                <a:gd name="connsiteY11" fmla="*/ 213961 h 247446"/>
                <a:gd name="connsiteX12" fmla="*/ 150479 w 164624"/>
                <a:gd name="connsiteY12" fmla="*/ 210591 h 247446"/>
                <a:gd name="connsiteX13" fmla="*/ 162805 w 164624"/>
                <a:gd name="connsiteY13" fmla="*/ 206113 h 247446"/>
                <a:gd name="connsiteX14" fmla="*/ 166174 w 164624"/>
                <a:gd name="connsiteY14" fmla="*/ 220656 h 247446"/>
                <a:gd name="connsiteX15" fmla="*/ 149370 w 164624"/>
                <a:gd name="connsiteY15" fmla="*/ 231873 h 247446"/>
                <a:gd name="connsiteX16" fmla="*/ 152740 w 164624"/>
                <a:gd name="connsiteY16" fmla="*/ 247569 h 247446"/>
                <a:gd name="connsiteX17" fmla="*/ 123610 w 164624"/>
                <a:gd name="connsiteY17" fmla="*/ 227395 h 247446"/>
                <a:gd name="connsiteX18" fmla="*/ 107915 w 164624"/>
                <a:gd name="connsiteY18" fmla="*/ 180353 h 247446"/>
                <a:gd name="connsiteX19" fmla="*/ 84416 w 164624"/>
                <a:gd name="connsiteY19" fmla="*/ 140051 h 247446"/>
                <a:gd name="connsiteX20" fmla="*/ 48591 w 164624"/>
                <a:gd name="connsiteY20" fmla="*/ 124355 h 247446"/>
                <a:gd name="connsiteX21" fmla="*/ 51961 w 164624"/>
                <a:gd name="connsiteY21" fmla="*/ 105335 h 247446"/>
                <a:gd name="connsiteX22" fmla="*/ 56439 w 164624"/>
                <a:gd name="connsiteY22" fmla="*/ 96378 h 247446"/>
                <a:gd name="connsiteX23" fmla="*/ 35157 w 164624"/>
                <a:gd name="connsiteY23" fmla="*/ 81836 h 247446"/>
                <a:gd name="connsiteX24" fmla="*/ 31788 w 164624"/>
                <a:gd name="connsiteY24" fmla="*/ 65032 h 247446"/>
                <a:gd name="connsiteX25" fmla="*/ 28418 w 164624"/>
                <a:gd name="connsiteY25" fmla="*/ 53814 h 247446"/>
                <a:gd name="connsiteX26" fmla="*/ 16092 w 164624"/>
                <a:gd name="connsiteY26" fmla="*/ 39272 h 247446"/>
                <a:gd name="connsiteX27" fmla="*/ 6028 w 164624"/>
                <a:gd name="connsiteY27" fmla="*/ 20251 h 247446"/>
                <a:gd name="connsiteX28" fmla="*/ 1550 w 164624"/>
                <a:gd name="connsiteY28" fmla="*/ 122 h 247446"/>
                <a:gd name="connsiteX29" fmla="*/ 1550 w 164624"/>
                <a:gd name="connsiteY29" fmla="*/ 122 h 247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64624" h="247446">
                  <a:moveTo>
                    <a:pt x="1550" y="122"/>
                  </a:moveTo>
                  <a:lnTo>
                    <a:pt x="34005" y="41533"/>
                  </a:lnTo>
                  <a:lnTo>
                    <a:pt x="65351" y="61706"/>
                  </a:lnTo>
                  <a:lnTo>
                    <a:pt x="64242" y="72924"/>
                  </a:lnTo>
                  <a:lnTo>
                    <a:pt x="41852" y="70663"/>
                  </a:lnTo>
                  <a:cubicBezTo>
                    <a:pt x="41852" y="70663"/>
                    <a:pt x="67701" y="85516"/>
                    <a:pt x="76568" y="93053"/>
                  </a:cubicBezTo>
                  <a:cubicBezTo>
                    <a:pt x="85436" y="100590"/>
                    <a:pt x="88229" y="108482"/>
                    <a:pt x="95589" y="114335"/>
                  </a:cubicBezTo>
                  <a:cubicBezTo>
                    <a:pt x="102949" y="120188"/>
                    <a:pt x="113723" y="120941"/>
                    <a:pt x="120241" y="127769"/>
                  </a:cubicBezTo>
                  <a:cubicBezTo>
                    <a:pt x="126714" y="134597"/>
                    <a:pt x="129773" y="143686"/>
                    <a:pt x="132566" y="153529"/>
                  </a:cubicBezTo>
                  <a:cubicBezTo>
                    <a:pt x="135315" y="163328"/>
                    <a:pt x="135892" y="176629"/>
                    <a:pt x="135936" y="185984"/>
                  </a:cubicBezTo>
                  <a:cubicBezTo>
                    <a:pt x="135981" y="195339"/>
                    <a:pt x="133675" y="209483"/>
                    <a:pt x="133675" y="209483"/>
                  </a:cubicBezTo>
                  <a:lnTo>
                    <a:pt x="139261" y="213961"/>
                  </a:lnTo>
                  <a:lnTo>
                    <a:pt x="150479" y="210591"/>
                  </a:lnTo>
                  <a:lnTo>
                    <a:pt x="162805" y="206113"/>
                  </a:lnTo>
                  <a:lnTo>
                    <a:pt x="166174" y="220656"/>
                  </a:lnTo>
                  <a:cubicBezTo>
                    <a:pt x="166174" y="220656"/>
                    <a:pt x="151632" y="226243"/>
                    <a:pt x="149370" y="231873"/>
                  </a:cubicBezTo>
                  <a:cubicBezTo>
                    <a:pt x="147109" y="237504"/>
                    <a:pt x="152740" y="247569"/>
                    <a:pt x="152740" y="247569"/>
                  </a:cubicBezTo>
                  <a:cubicBezTo>
                    <a:pt x="152740" y="247569"/>
                    <a:pt x="132123" y="238746"/>
                    <a:pt x="123610" y="227395"/>
                  </a:cubicBezTo>
                  <a:cubicBezTo>
                    <a:pt x="115098" y="216045"/>
                    <a:pt x="114566" y="194985"/>
                    <a:pt x="107915" y="180353"/>
                  </a:cubicBezTo>
                  <a:cubicBezTo>
                    <a:pt x="101309" y="165722"/>
                    <a:pt x="95057" y="149539"/>
                    <a:pt x="84416" y="140051"/>
                  </a:cubicBezTo>
                  <a:cubicBezTo>
                    <a:pt x="73731" y="130562"/>
                    <a:pt x="48591" y="124355"/>
                    <a:pt x="48591" y="124355"/>
                  </a:cubicBezTo>
                  <a:lnTo>
                    <a:pt x="51961" y="105335"/>
                  </a:lnTo>
                  <a:cubicBezTo>
                    <a:pt x="51961" y="105335"/>
                    <a:pt x="62026" y="98595"/>
                    <a:pt x="56439" y="96378"/>
                  </a:cubicBezTo>
                  <a:cubicBezTo>
                    <a:pt x="50853" y="94162"/>
                    <a:pt x="35157" y="81836"/>
                    <a:pt x="35157" y="81836"/>
                  </a:cubicBezTo>
                  <a:lnTo>
                    <a:pt x="31788" y="65032"/>
                  </a:lnTo>
                  <a:cubicBezTo>
                    <a:pt x="31788" y="65032"/>
                    <a:pt x="30856" y="58337"/>
                    <a:pt x="28418" y="53814"/>
                  </a:cubicBezTo>
                  <a:cubicBezTo>
                    <a:pt x="25979" y="49292"/>
                    <a:pt x="19905" y="44858"/>
                    <a:pt x="16092" y="39272"/>
                  </a:cubicBezTo>
                  <a:cubicBezTo>
                    <a:pt x="12279" y="33685"/>
                    <a:pt x="6028" y="24729"/>
                    <a:pt x="6028" y="20251"/>
                  </a:cubicBezTo>
                  <a:cubicBezTo>
                    <a:pt x="6028" y="15773"/>
                    <a:pt x="1550" y="122"/>
                    <a:pt x="1550" y="122"/>
                  </a:cubicBezTo>
                  <a:lnTo>
                    <a:pt x="1550" y="122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F35E18EF-150B-4AF2-8A5F-B842E118D771}"/>
                </a:ext>
              </a:extLst>
            </p:cNvPr>
            <p:cNvSpPr/>
            <p:nvPr/>
          </p:nvSpPr>
          <p:spPr>
            <a:xfrm>
              <a:off x="7253013" y="1215556"/>
              <a:ext cx="63220" cy="100778"/>
            </a:xfrm>
            <a:custGeom>
              <a:avLst/>
              <a:gdLst>
                <a:gd name="connsiteX0" fmla="*/ 62067 w 63220"/>
                <a:gd name="connsiteY0" fmla="*/ 129 h 100778"/>
                <a:gd name="connsiteX1" fmla="*/ 43046 w 63220"/>
                <a:gd name="connsiteY1" fmla="*/ 30367 h 100778"/>
                <a:gd name="connsiteX2" fmla="*/ 12808 w 63220"/>
                <a:gd name="connsiteY2" fmla="*/ 56127 h 100778"/>
                <a:gd name="connsiteX3" fmla="*/ 1591 w 63220"/>
                <a:gd name="connsiteY3" fmla="*/ 86365 h 100778"/>
                <a:gd name="connsiteX4" fmla="*/ 6069 w 63220"/>
                <a:gd name="connsiteY4" fmla="*/ 100908 h 100778"/>
                <a:gd name="connsiteX5" fmla="*/ 31829 w 63220"/>
                <a:gd name="connsiteY5" fmla="*/ 94168 h 100778"/>
                <a:gd name="connsiteX6" fmla="*/ 53111 w 63220"/>
                <a:gd name="connsiteY6" fmla="*/ 67300 h 100778"/>
                <a:gd name="connsiteX7" fmla="*/ 50850 w 63220"/>
                <a:gd name="connsiteY7" fmla="*/ 46018 h 100778"/>
                <a:gd name="connsiteX8" fmla="*/ 64284 w 63220"/>
                <a:gd name="connsiteY8" fmla="*/ 24736 h 100778"/>
                <a:gd name="connsiteX9" fmla="*/ 62067 w 63220"/>
                <a:gd name="connsiteY9" fmla="*/ 129 h 100778"/>
                <a:gd name="connsiteX10" fmla="*/ 62067 w 63220"/>
                <a:gd name="connsiteY10" fmla="*/ 129 h 100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220" h="100778">
                  <a:moveTo>
                    <a:pt x="62067" y="129"/>
                  </a:moveTo>
                  <a:cubicBezTo>
                    <a:pt x="62067" y="129"/>
                    <a:pt x="51249" y="20834"/>
                    <a:pt x="43046" y="30367"/>
                  </a:cubicBezTo>
                  <a:cubicBezTo>
                    <a:pt x="34844" y="39899"/>
                    <a:pt x="19681" y="46284"/>
                    <a:pt x="12808" y="56127"/>
                  </a:cubicBezTo>
                  <a:cubicBezTo>
                    <a:pt x="5936" y="65970"/>
                    <a:pt x="1813" y="78429"/>
                    <a:pt x="1591" y="86365"/>
                  </a:cubicBezTo>
                  <a:cubicBezTo>
                    <a:pt x="1369" y="94257"/>
                    <a:pt x="6069" y="100908"/>
                    <a:pt x="6069" y="100908"/>
                  </a:cubicBezTo>
                  <a:cubicBezTo>
                    <a:pt x="6069" y="100908"/>
                    <a:pt x="23316" y="99755"/>
                    <a:pt x="31829" y="94168"/>
                  </a:cubicBezTo>
                  <a:cubicBezTo>
                    <a:pt x="40342" y="88582"/>
                    <a:pt x="50539" y="76212"/>
                    <a:pt x="53111" y="67300"/>
                  </a:cubicBezTo>
                  <a:cubicBezTo>
                    <a:pt x="55683" y="58388"/>
                    <a:pt x="49120" y="53600"/>
                    <a:pt x="50850" y="46018"/>
                  </a:cubicBezTo>
                  <a:cubicBezTo>
                    <a:pt x="52623" y="38481"/>
                    <a:pt x="62333" y="32850"/>
                    <a:pt x="64284" y="24736"/>
                  </a:cubicBezTo>
                  <a:cubicBezTo>
                    <a:pt x="66235" y="16622"/>
                    <a:pt x="62067" y="129"/>
                    <a:pt x="62067" y="129"/>
                  </a:cubicBezTo>
                  <a:lnTo>
                    <a:pt x="62067" y="129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5E8D7C5E-0C7A-451C-ABE8-42E930409C08}"/>
                </a:ext>
              </a:extLst>
            </p:cNvPr>
            <p:cNvSpPr/>
            <p:nvPr/>
          </p:nvSpPr>
          <p:spPr>
            <a:xfrm>
              <a:off x="6583437" y="1135349"/>
              <a:ext cx="163516" cy="266218"/>
            </a:xfrm>
            <a:custGeom>
              <a:avLst/>
              <a:gdLst>
                <a:gd name="connsiteX0" fmla="*/ 47275 w 163516"/>
                <a:gd name="connsiteY0" fmla="*/ 129 h 266218"/>
                <a:gd name="connsiteX1" fmla="*/ 13756 w 163516"/>
                <a:gd name="connsiteY1" fmla="*/ 49033 h 266218"/>
                <a:gd name="connsiteX2" fmla="*/ 1430 w 163516"/>
                <a:gd name="connsiteY2" fmla="*/ 135270 h 266218"/>
                <a:gd name="connsiteX3" fmla="*/ 31668 w 163516"/>
                <a:gd name="connsiteY3" fmla="*/ 210288 h 266218"/>
                <a:gd name="connsiteX4" fmla="*/ 74232 w 163516"/>
                <a:gd name="connsiteY4" fmla="*/ 248374 h 266218"/>
                <a:gd name="connsiteX5" fmla="*/ 113426 w 163516"/>
                <a:gd name="connsiteY5" fmla="*/ 265178 h 266218"/>
                <a:gd name="connsiteX6" fmla="*/ 142556 w 163516"/>
                <a:gd name="connsiteY6" fmla="*/ 265178 h 266218"/>
                <a:gd name="connsiteX7" fmla="*/ 164946 w 163516"/>
                <a:gd name="connsiteY7" fmla="*/ 260124 h 266218"/>
                <a:gd name="connsiteX8" fmla="*/ 158207 w 163516"/>
                <a:gd name="connsiteY8" fmla="*/ 229354 h 266218"/>
                <a:gd name="connsiteX9" fmla="*/ 143664 w 163516"/>
                <a:gd name="connsiteY9" fmla="*/ 194637 h 266218"/>
                <a:gd name="connsiteX10" fmla="*/ 139186 w 163516"/>
                <a:gd name="connsiteY10" fmla="*/ 165508 h 266218"/>
                <a:gd name="connsiteX11" fmla="*/ 114535 w 163516"/>
                <a:gd name="connsiteY11" fmla="*/ 158768 h 266218"/>
                <a:gd name="connsiteX12" fmla="*/ 95514 w 163516"/>
                <a:gd name="connsiteY12" fmla="*/ 173311 h 266218"/>
                <a:gd name="connsiteX13" fmla="*/ 103361 w 163516"/>
                <a:gd name="connsiteY13" fmla="*/ 197963 h 266218"/>
                <a:gd name="connsiteX14" fmla="*/ 108948 w 163516"/>
                <a:gd name="connsiteY14" fmla="*/ 220353 h 266218"/>
                <a:gd name="connsiteX15" fmla="*/ 106687 w 163516"/>
                <a:gd name="connsiteY15" fmla="*/ 240527 h 266218"/>
                <a:gd name="connsiteX16" fmla="*/ 102209 w 163516"/>
                <a:gd name="connsiteY16" fmla="*/ 246113 h 266218"/>
                <a:gd name="connsiteX17" fmla="*/ 93253 w 163516"/>
                <a:gd name="connsiteY17" fmla="*/ 239374 h 266218"/>
                <a:gd name="connsiteX18" fmla="*/ 80927 w 163516"/>
                <a:gd name="connsiteY18" fmla="*/ 218092 h 266218"/>
                <a:gd name="connsiteX19" fmla="*/ 63015 w 163516"/>
                <a:gd name="connsiteY19" fmla="*/ 196810 h 266218"/>
                <a:gd name="connsiteX20" fmla="*/ 46211 w 163516"/>
                <a:gd name="connsiteY20" fmla="*/ 185593 h 266218"/>
                <a:gd name="connsiteX21" fmla="*/ 31668 w 163516"/>
                <a:gd name="connsiteY21" fmla="*/ 193440 h 266218"/>
                <a:gd name="connsiteX22" fmla="*/ 19342 w 163516"/>
                <a:gd name="connsiteY22" fmla="*/ 174420 h 266218"/>
                <a:gd name="connsiteX23" fmla="*/ 20451 w 163516"/>
                <a:gd name="connsiteY23" fmla="*/ 152029 h 266218"/>
                <a:gd name="connsiteX24" fmla="*/ 33885 w 163516"/>
                <a:gd name="connsiteY24" fmla="*/ 133008 h 266218"/>
                <a:gd name="connsiteX25" fmla="*/ 41733 w 163516"/>
                <a:gd name="connsiteY25" fmla="*/ 120683 h 266218"/>
                <a:gd name="connsiteX26" fmla="*/ 21559 w 163516"/>
                <a:gd name="connsiteY26" fmla="*/ 128530 h 266218"/>
                <a:gd name="connsiteX27" fmla="*/ 4755 w 163516"/>
                <a:gd name="connsiteY27" fmla="*/ 138595 h 266218"/>
                <a:gd name="connsiteX28" fmla="*/ 8125 w 163516"/>
                <a:gd name="connsiteY28" fmla="*/ 90445 h 266218"/>
                <a:gd name="connsiteX29" fmla="*/ 26037 w 163516"/>
                <a:gd name="connsiteY29" fmla="*/ 75902 h 266218"/>
                <a:gd name="connsiteX30" fmla="*/ 48428 w 163516"/>
                <a:gd name="connsiteY30" fmla="*/ 70315 h 266218"/>
                <a:gd name="connsiteX31" fmla="*/ 49536 w 163516"/>
                <a:gd name="connsiteY31" fmla="*/ 55773 h 266218"/>
                <a:gd name="connsiteX32" fmla="*/ 49536 w 163516"/>
                <a:gd name="connsiteY32" fmla="*/ 41230 h 266218"/>
                <a:gd name="connsiteX33" fmla="*/ 56275 w 163516"/>
                <a:gd name="connsiteY33" fmla="*/ 25535 h 266218"/>
                <a:gd name="connsiteX34" fmla="*/ 47275 w 163516"/>
                <a:gd name="connsiteY34" fmla="*/ 129 h 266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63516" h="266218">
                  <a:moveTo>
                    <a:pt x="47275" y="129"/>
                  </a:moveTo>
                  <a:cubicBezTo>
                    <a:pt x="47275" y="129"/>
                    <a:pt x="21870" y="27485"/>
                    <a:pt x="13756" y="49033"/>
                  </a:cubicBezTo>
                  <a:cubicBezTo>
                    <a:pt x="5598" y="70537"/>
                    <a:pt x="1430" y="135270"/>
                    <a:pt x="1430" y="135270"/>
                  </a:cubicBezTo>
                  <a:cubicBezTo>
                    <a:pt x="1430" y="135270"/>
                    <a:pt x="18455" y="191445"/>
                    <a:pt x="31668" y="210288"/>
                  </a:cubicBezTo>
                  <a:cubicBezTo>
                    <a:pt x="44881" y="229132"/>
                    <a:pt x="60177" y="239418"/>
                    <a:pt x="74232" y="248374"/>
                  </a:cubicBezTo>
                  <a:cubicBezTo>
                    <a:pt x="88287" y="257331"/>
                    <a:pt x="101721" y="262784"/>
                    <a:pt x="113426" y="265178"/>
                  </a:cubicBezTo>
                  <a:cubicBezTo>
                    <a:pt x="125131" y="267572"/>
                    <a:pt x="134132" y="265622"/>
                    <a:pt x="142556" y="265178"/>
                  </a:cubicBezTo>
                  <a:cubicBezTo>
                    <a:pt x="150980" y="264735"/>
                    <a:pt x="164946" y="260124"/>
                    <a:pt x="164946" y="260124"/>
                  </a:cubicBezTo>
                  <a:cubicBezTo>
                    <a:pt x="164946" y="260124"/>
                    <a:pt x="161532" y="240793"/>
                    <a:pt x="158207" y="229354"/>
                  </a:cubicBezTo>
                  <a:cubicBezTo>
                    <a:pt x="154882" y="217870"/>
                    <a:pt x="146679" y="205411"/>
                    <a:pt x="143664" y="194637"/>
                  </a:cubicBezTo>
                  <a:cubicBezTo>
                    <a:pt x="140649" y="183863"/>
                    <a:pt x="145305" y="172380"/>
                    <a:pt x="139186" y="165508"/>
                  </a:cubicBezTo>
                  <a:cubicBezTo>
                    <a:pt x="133068" y="158680"/>
                    <a:pt x="114535" y="158768"/>
                    <a:pt x="114535" y="158768"/>
                  </a:cubicBezTo>
                  <a:cubicBezTo>
                    <a:pt x="114535" y="158768"/>
                    <a:pt x="97997" y="165419"/>
                    <a:pt x="95514" y="173311"/>
                  </a:cubicBezTo>
                  <a:cubicBezTo>
                    <a:pt x="93031" y="181203"/>
                    <a:pt x="101145" y="190115"/>
                    <a:pt x="103361" y="197963"/>
                  </a:cubicBezTo>
                  <a:cubicBezTo>
                    <a:pt x="105578" y="205810"/>
                    <a:pt x="108460" y="213126"/>
                    <a:pt x="108948" y="220353"/>
                  </a:cubicBezTo>
                  <a:cubicBezTo>
                    <a:pt x="109436" y="227580"/>
                    <a:pt x="108460" y="236270"/>
                    <a:pt x="106687" y="240527"/>
                  </a:cubicBezTo>
                  <a:cubicBezTo>
                    <a:pt x="104913" y="244783"/>
                    <a:pt x="102209" y="246113"/>
                    <a:pt x="102209" y="246113"/>
                  </a:cubicBezTo>
                  <a:cubicBezTo>
                    <a:pt x="102209" y="246113"/>
                    <a:pt x="97199" y="243852"/>
                    <a:pt x="93253" y="239374"/>
                  </a:cubicBezTo>
                  <a:cubicBezTo>
                    <a:pt x="89307" y="234896"/>
                    <a:pt x="85626" y="224787"/>
                    <a:pt x="80927" y="218092"/>
                  </a:cubicBezTo>
                  <a:cubicBezTo>
                    <a:pt x="75606" y="210510"/>
                    <a:pt x="68956" y="202130"/>
                    <a:pt x="63015" y="196810"/>
                  </a:cubicBezTo>
                  <a:cubicBezTo>
                    <a:pt x="57073" y="191489"/>
                    <a:pt x="52329" y="185903"/>
                    <a:pt x="46211" y="185593"/>
                  </a:cubicBezTo>
                  <a:cubicBezTo>
                    <a:pt x="40092" y="185327"/>
                    <a:pt x="31668" y="193440"/>
                    <a:pt x="31668" y="193440"/>
                  </a:cubicBezTo>
                  <a:cubicBezTo>
                    <a:pt x="31668" y="193440"/>
                    <a:pt x="21293" y="181647"/>
                    <a:pt x="19342" y="174420"/>
                  </a:cubicBezTo>
                  <a:cubicBezTo>
                    <a:pt x="17391" y="167193"/>
                    <a:pt x="17968" y="159212"/>
                    <a:pt x="20451" y="152029"/>
                  </a:cubicBezTo>
                  <a:cubicBezTo>
                    <a:pt x="22934" y="144847"/>
                    <a:pt x="30382" y="138240"/>
                    <a:pt x="33885" y="133008"/>
                  </a:cubicBezTo>
                  <a:cubicBezTo>
                    <a:pt x="37388" y="127777"/>
                    <a:pt x="41733" y="120683"/>
                    <a:pt x="41733" y="120683"/>
                  </a:cubicBezTo>
                  <a:cubicBezTo>
                    <a:pt x="41733" y="120683"/>
                    <a:pt x="27766" y="125515"/>
                    <a:pt x="21559" y="128530"/>
                  </a:cubicBezTo>
                  <a:cubicBezTo>
                    <a:pt x="15396" y="131545"/>
                    <a:pt x="4755" y="138595"/>
                    <a:pt x="4755" y="138595"/>
                  </a:cubicBezTo>
                  <a:lnTo>
                    <a:pt x="8125" y="90445"/>
                  </a:lnTo>
                  <a:cubicBezTo>
                    <a:pt x="8125" y="90445"/>
                    <a:pt x="19165" y="79316"/>
                    <a:pt x="26037" y="75902"/>
                  </a:cubicBezTo>
                  <a:cubicBezTo>
                    <a:pt x="32910" y="72488"/>
                    <a:pt x="48428" y="70315"/>
                    <a:pt x="48428" y="70315"/>
                  </a:cubicBezTo>
                  <a:cubicBezTo>
                    <a:pt x="48428" y="70315"/>
                    <a:pt x="49359" y="60605"/>
                    <a:pt x="49536" y="55773"/>
                  </a:cubicBezTo>
                  <a:cubicBezTo>
                    <a:pt x="49713" y="50940"/>
                    <a:pt x="48472" y="46373"/>
                    <a:pt x="49536" y="41230"/>
                  </a:cubicBezTo>
                  <a:cubicBezTo>
                    <a:pt x="50600" y="36087"/>
                    <a:pt x="56275" y="25535"/>
                    <a:pt x="56275" y="25535"/>
                  </a:cubicBezTo>
                  <a:lnTo>
                    <a:pt x="47275" y="129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7A43345E-53BD-491D-B3CB-6292512A3AE4}"/>
                </a:ext>
              </a:extLst>
            </p:cNvPr>
            <p:cNvSpPr/>
            <p:nvPr/>
          </p:nvSpPr>
          <p:spPr>
            <a:xfrm>
              <a:off x="6735736" y="1310681"/>
              <a:ext cx="60520" cy="137450"/>
            </a:xfrm>
            <a:custGeom>
              <a:avLst/>
              <a:gdLst>
                <a:gd name="connsiteX0" fmla="*/ 1455 w 60520"/>
                <a:gd name="connsiteY0" fmla="*/ 18136 h 137450"/>
                <a:gd name="connsiteX1" fmla="*/ 4824 w 60520"/>
                <a:gd name="connsiteY1" fmla="*/ 50059 h 137450"/>
                <a:gd name="connsiteX2" fmla="*/ 16042 w 60520"/>
                <a:gd name="connsiteY2" fmla="*/ 90362 h 137450"/>
                <a:gd name="connsiteX3" fmla="*/ 35062 w 60520"/>
                <a:gd name="connsiteY3" fmla="*/ 122285 h 137450"/>
                <a:gd name="connsiteX4" fmla="*/ 46280 w 60520"/>
                <a:gd name="connsiteY4" fmla="*/ 135719 h 137450"/>
                <a:gd name="connsiteX5" fmla="*/ 57497 w 60520"/>
                <a:gd name="connsiteY5" fmla="*/ 136828 h 137450"/>
                <a:gd name="connsiteX6" fmla="*/ 61975 w 60520"/>
                <a:gd name="connsiteY6" fmla="*/ 131241 h 137450"/>
                <a:gd name="connsiteX7" fmla="*/ 56389 w 60520"/>
                <a:gd name="connsiteY7" fmla="*/ 93155 h 137450"/>
                <a:gd name="connsiteX8" fmla="*/ 56389 w 60520"/>
                <a:gd name="connsiteY8" fmla="*/ 52853 h 137450"/>
                <a:gd name="connsiteX9" fmla="*/ 56389 w 60520"/>
                <a:gd name="connsiteY9" fmla="*/ 21506 h 137450"/>
                <a:gd name="connsiteX10" fmla="*/ 60867 w 60520"/>
                <a:gd name="connsiteY10" fmla="*/ 2485 h 137450"/>
                <a:gd name="connsiteX11" fmla="*/ 51911 w 60520"/>
                <a:gd name="connsiteY11" fmla="*/ 224 h 137450"/>
                <a:gd name="connsiteX12" fmla="*/ 33998 w 60520"/>
                <a:gd name="connsiteY12" fmla="*/ 9180 h 137450"/>
                <a:gd name="connsiteX13" fmla="*/ 16086 w 60520"/>
                <a:gd name="connsiteY13" fmla="*/ 15920 h 137450"/>
                <a:gd name="connsiteX14" fmla="*/ 1455 w 60520"/>
                <a:gd name="connsiteY14" fmla="*/ 18136 h 137450"/>
                <a:gd name="connsiteX15" fmla="*/ 1455 w 60520"/>
                <a:gd name="connsiteY15" fmla="*/ 18136 h 137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520" h="137450">
                  <a:moveTo>
                    <a:pt x="1455" y="18136"/>
                  </a:moveTo>
                  <a:cubicBezTo>
                    <a:pt x="1455" y="18136"/>
                    <a:pt x="2874" y="37335"/>
                    <a:pt x="4824" y="50059"/>
                  </a:cubicBezTo>
                  <a:cubicBezTo>
                    <a:pt x="6775" y="62784"/>
                    <a:pt x="10500" y="78169"/>
                    <a:pt x="16042" y="90362"/>
                  </a:cubicBezTo>
                  <a:cubicBezTo>
                    <a:pt x="21539" y="102555"/>
                    <a:pt x="29609" y="115413"/>
                    <a:pt x="35062" y="122285"/>
                  </a:cubicBezTo>
                  <a:cubicBezTo>
                    <a:pt x="40516" y="129157"/>
                    <a:pt x="42023" y="133458"/>
                    <a:pt x="46280" y="135719"/>
                  </a:cubicBezTo>
                  <a:cubicBezTo>
                    <a:pt x="50536" y="137980"/>
                    <a:pt x="54660" y="138025"/>
                    <a:pt x="57497" y="136828"/>
                  </a:cubicBezTo>
                  <a:cubicBezTo>
                    <a:pt x="60335" y="135631"/>
                    <a:pt x="61975" y="131241"/>
                    <a:pt x="61975" y="131241"/>
                  </a:cubicBezTo>
                  <a:cubicBezTo>
                    <a:pt x="61975" y="131241"/>
                    <a:pt x="57320" y="106279"/>
                    <a:pt x="56389" y="93155"/>
                  </a:cubicBezTo>
                  <a:cubicBezTo>
                    <a:pt x="55413" y="80076"/>
                    <a:pt x="56389" y="64779"/>
                    <a:pt x="56389" y="52853"/>
                  </a:cubicBezTo>
                  <a:cubicBezTo>
                    <a:pt x="56389" y="40926"/>
                    <a:pt x="55413" y="29930"/>
                    <a:pt x="56389" y="21506"/>
                  </a:cubicBezTo>
                  <a:cubicBezTo>
                    <a:pt x="57364" y="13082"/>
                    <a:pt x="60867" y="2485"/>
                    <a:pt x="60867" y="2485"/>
                  </a:cubicBezTo>
                  <a:cubicBezTo>
                    <a:pt x="60867" y="2485"/>
                    <a:pt x="56743" y="-308"/>
                    <a:pt x="51911" y="224"/>
                  </a:cubicBezTo>
                  <a:cubicBezTo>
                    <a:pt x="47078" y="756"/>
                    <a:pt x="39984" y="6564"/>
                    <a:pt x="33998" y="9180"/>
                  </a:cubicBezTo>
                  <a:cubicBezTo>
                    <a:pt x="28013" y="11796"/>
                    <a:pt x="21539" y="14456"/>
                    <a:pt x="16086" y="15920"/>
                  </a:cubicBezTo>
                  <a:cubicBezTo>
                    <a:pt x="10544" y="17338"/>
                    <a:pt x="1455" y="18136"/>
                    <a:pt x="1455" y="18136"/>
                  </a:cubicBezTo>
                  <a:lnTo>
                    <a:pt x="1455" y="18136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05E0D2C8-CA45-443C-B5B3-BB77E4050B3D}"/>
                </a:ext>
              </a:extLst>
            </p:cNvPr>
            <p:cNvSpPr/>
            <p:nvPr/>
          </p:nvSpPr>
          <p:spPr>
            <a:xfrm>
              <a:off x="6786725" y="1323074"/>
              <a:ext cx="305084" cy="375781"/>
            </a:xfrm>
            <a:custGeom>
              <a:avLst/>
              <a:gdLst>
                <a:gd name="connsiteX0" fmla="*/ 15463 w 305084"/>
                <a:gd name="connsiteY0" fmla="*/ 189 h 375781"/>
                <a:gd name="connsiteX1" fmla="*/ 75939 w 305084"/>
                <a:gd name="connsiteY1" fmla="*/ 21471 h 375781"/>
                <a:gd name="connsiteX2" fmla="*/ 145372 w 305084"/>
                <a:gd name="connsiteY2" fmla="*/ 79686 h 375781"/>
                <a:gd name="connsiteX3" fmla="*/ 161067 w 305084"/>
                <a:gd name="connsiteY3" fmla="*/ 104338 h 375781"/>
                <a:gd name="connsiteX4" fmla="*/ 200261 w 305084"/>
                <a:gd name="connsiteY4" fmla="*/ 191683 h 375781"/>
                <a:gd name="connsiteX5" fmla="*/ 222652 w 305084"/>
                <a:gd name="connsiteY5" fmla="*/ 246528 h 375781"/>
                <a:gd name="connsiteX6" fmla="*/ 259585 w 305084"/>
                <a:gd name="connsiteY6" fmla="*/ 287939 h 375781"/>
                <a:gd name="connsiteX7" fmla="*/ 292040 w 305084"/>
                <a:gd name="connsiteY7" fmla="*/ 300265 h 375781"/>
                <a:gd name="connsiteX8" fmla="*/ 306583 w 305084"/>
                <a:gd name="connsiteY8" fmla="*/ 332720 h 375781"/>
                <a:gd name="connsiteX9" fmla="*/ 293148 w 305084"/>
                <a:gd name="connsiteY9" fmla="*/ 362958 h 375781"/>
                <a:gd name="connsiteX10" fmla="*/ 262910 w 305084"/>
                <a:gd name="connsiteY10" fmla="*/ 375284 h 375781"/>
                <a:gd name="connsiteX11" fmla="*/ 203587 w 305084"/>
                <a:gd name="connsiteY11" fmla="*/ 368544 h 375781"/>
                <a:gd name="connsiteX12" fmla="*/ 175610 w 305084"/>
                <a:gd name="connsiteY12" fmla="*/ 347262 h 375781"/>
                <a:gd name="connsiteX13" fmla="*/ 164393 w 305084"/>
                <a:gd name="connsiteY13" fmla="*/ 272244 h 375781"/>
                <a:gd name="connsiteX14" fmla="*/ 130785 w 305084"/>
                <a:gd name="connsiteY14" fmla="*/ 189377 h 375781"/>
                <a:gd name="connsiteX15" fmla="*/ 82634 w 305084"/>
                <a:gd name="connsiteY15" fmla="*/ 133379 h 375781"/>
                <a:gd name="connsiteX16" fmla="*/ 37854 w 305084"/>
                <a:gd name="connsiteY16" fmla="*/ 97554 h 375781"/>
                <a:gd name="connsiteX17" fmla="*/ 8724 w 305084"/>
                <a:gd name="connsiteY17" fmla="*/ 85228 h 375781"/>
                <a:gd name="connsiteX18" fmla="*/ 1985 w 305084"/>
                <a:gd name="connsiteY18" fmla="*/ 25905 h 375781"/>
                <a:gd name="connsiteX19" fmla="*/ 15463 w 305084"/>
                <a:gd name="connsiteY19" fmla="*/ 189 h 37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05084" h="375781">
                  <a:moveTo>
                    <a:pt x="15463" y="189"/>
                  </a:moveTo>
                  <a:cubicBezTo>
                    <a:pt x="15463" y="189"/>
                    <a:pt x="53505" y="8702"/>
                    <a:pt x="75939" y="21471"/>
                  </a:cubicBezTo>
                  <a:cubicBezTo>
                    <a:pt x="98330" y="34240"/>
                    <a:pt x="132204" y="64700"/>
                    <a:pt x="145372" y="79686"/>
                  </a:cubicBezTo>
                  <a:cubicBezTo>
                    <a:pt x="158540" y="94672"/>
                    <a:pt x="151180" y="85982"/>
                    <a:pt x="161067" y="104338"/>
                  </a:cubicBezTo>
                  <a:cubicBezTo>
                    <a:pt x="170954" y="122649"/>
                    <a:pt x="190108" y="167918"/>
                    <a:pt x="200261" y="191683"/>
                  </a:cubicBezTo>
                  <a:cubicBezTo>
                    <a:pt x="210415" y="215447"/>
                    <a:pt x="212543" y="230300"/>
                    <a:pt x="222652" y="246528"/>
                  </a:cubicBezTo>
                  <a:cubicBezTo>
                    <a:pt x="232761" y="262755"/>
                    <a:pt x="247215" y="279426"/>
                    <a:pt x="259585" y="287939"/>
                  </a:cubicBezTo>
                  <a:cubicBezTo>
                    <a:pt x="271955" y="296452"/>
                    <a:pt x="283527" y="292195"/>
                    <a:pt x="292040" y="300265"/>
                  </a:cubicBezTo>
                  <a:cubicBezTo>
                    <a:pt x="300553" y="308334"/>
                    <a:pt x="306583" y="321281"/>
                    <a:pt x="306583" y="332720"/>
                  </a:cubicBezTo>
                  <a:cubicBezTo>
                    <a:pt x="306583" y="344159"/>
                    <a:pt x="300996" y="355332"/>
                    <a:pt x="293148" y="362958"/>
                  </a:cubicBezTo>
                  <a:cubicBezTo>
                    <a:pt x="285301" y="370584"/>
                    <a:pt x="278162" y="373155"/>
                    <a:pt x="262910" y="375284"/>
                  </a:cubicBezTo>
                  <a:cubicBezTo>
                    <a:pt x="247658" y="377412"/>
                    <a:pt x="218262" y="374441"/>
                    <a:pt x="203587" y="368544"/>
                  </a:cubicBezTo>
                  <a:cubicBezTo>
                    <a:pt x="188911" y="362648"/>
                    <a:pt x="175610" y="347262"/>
                    <a:pt x="175610" y="347262"/>
                  </a:cubicBezTo>
                  <a:cubicBezTo>
                    <a:pt x="175610" y="347262"/>
                    <a:pt x="171664" y="298802"/>
                    <a:pt x="164393" y="272244"/>
                  </a:cubicBezTo>
                  <a:cubicBezTo>
                    <a:pt x="157121" y="245685"/>
                    <a:pt x="144973" y="212610"/>
                    <a:pt x="130785" y="189377"/>
                  </a:cubicBezTo>
                  <a:cubicBezTo>
                    <a:pt x="116597" y="166144"/>
                    <a:pt x="98374" y="148587"/>
                    <a:pt x="82634" y="133379"/>
                  </a:cubicBezTo>
                  <a:cubicBezTo>
                    <a:pt x="66895" y="118171"/>
                    <a:pt x="50579" y="105136"/>
                    <a:pt x="37854" y="97554"/>
                  </a:cubicBezTo>
                  <a:cubicBezTo>
                    <a:pt x="25129" y="89973"/>
                    <a:pt x="8724" y="85228"/>
                    <a:pt x="8724" y="85228"/>
                  </a:cubicBezTo>
                  <a:cubicBezTo>
                    <a:pt x="8724" y="85228"/>
                    <a:pt x="-720" y="40448"/>
                    <a:pt x="1985" y="25905"/>
                  </a:cubicBezTo>
                  <a:cubicBezTo>
                    <a:pt x="4689" y="11362"/>
                    <a:pt x="15463" y="189"/>
                    <a:pt x="15463" y="189"/>
                  </a:cubicBez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:a16="http://schemas.microsoft.com/office/drawing/2014/main" id="{A9135673-F59E-4741-A36C-3D6435845D89}"/>
                </a:ext>
              </a:extLst>
            </p:cNvPr>
            <p:cNvSpPr/>
            <p:nvPr/>
          </p:nvSpPr>
          <p:spPr>
            <a:xfrm>
              <a:off x="6685369" y="1205091"/>
              <a:ext cx="186970" cy="89961"/>
            </a:xfrm>
            <a:custGeom>
              <a:avLst/>
              <a:gdLst>
                <a:gd name="connsiteX0" fmla="*/ 188429 w 186970"/>
                <a:gd name="connsiteY0" fmla="*/ 1633 h 89961"/>
                <a:gd name="connsiteX1" fmla="*/ 133584 w 186970"/>
                <a:gd name="connsiteY1" fmla="*/ 2165 h 89961"/>
                <a:gd name="connsiteX2" fmla="*/ 75546 w 186970"/>
                <a:gd name="connsiteY2" fmla="*/ 28368 h 89961"/>
                <a:gd name="connsiteX3" fmla="*/ 32982 w 186970"/>
                <a:gd name="connsiteY3" fmla="*/ 43266 h 89961"/>
                <a:gd name="connsiteX4" fmla="*/ 1458 w 186970"/>
                <a:gd name="connsiteY4" fmla="*/ 90086 h 89961"/>
                <a:gd name="connsiteX5" fmla="*/ 44022 w 186970"/>
                <a:gd name="connsiteY5" fmla="*/ 44197 h 89961"/>
                <a:gd name="connsiteX6" fmla="*/ 89911 w 186970"/>
                <a:gd name="connsiteY6" fmla="*/ 29654 h 89961"/>
                <a:gd name="connsiteX7" fmla="*/ 132475 w 186970"/>
                <a:gd name="connsiteY7" fmla="*/ 9481 h 89961"/>
                <a:gd name="connsiteX8" fmla="*/ 186655 w 186970"/>
                <a:gd name="connsiteY8" fmla="*/ 3229 h 89961"/>
                <a:gd name="connsiteX9" fmla="*/ 188429 w 186970"/>
                <a:gd name="connsiteY9" fmla="*/ 1633 h 89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970" h="89961">
                  <a:moveTo>
                    <a:pt x="188429" y="1633"/>
                  </a:moveTo>
                  <a:cubicBezTo>
                    <a:pt x="188429" y="1633"/>
                    <a:pt x="152870" y="-2091"/>
                    <a:pt x="133584" y="2165"/>
                  </a:cubicBezTo>
                  <a:cubicBezTo>
                    <a:pt x="114297" y="6421"/>
                    <a:pt x="75546" y="28368"/>
                    <a:pt x="75546" y="28368"/>
                  </a:cubicBezTo>
                  <a:cubicBezTo>
                    <a:pt x="75546" y="28368"/>
                    <a:pt x="46416" y="32891"/>
                    <a:pt x="32982" y="43266"/>
                  </a:cubicBezTo>
                  <a:cubicBezTo>
                    <a:pt x="19592" y="53596"/>
                    <a:pt x="1458" y="90086"/>
                    <a:pt x="1458" y="90086"/>
                  </a:cubicBezTo>
                  <a:cubicBezTo>
                    <a:pt x="1458" y="90086"/>
                    <a:pt x="28415" y="54084"/>
                    <a:pt x="44022" y="44197"/>
                  </a:cubicBezTo>
                  <a:cubicBezTo>
                    <a:pt x="59629" y="34310"/>
                    <a:pt x="75147" y="35462"/>
                    <a:pt x="89911" y="29654"/>
                  </a:cubicBezTo>
                  <a:cubicBezTo>
                    <a:pt x="104676" y="23846"/>
                    <a:pt x="116159" y="14180"/>
                    <a:pt x="132475" y="9481"/>
                  </a:cubicBezTo>
                  <a:cubicBezTo>
                    <a:pt x="148791" y="4781"/>
                    <a:pt x="186655" y="3229"/>
                    <a:pt x="186655" y="3229"/>
                  </a:cubicBezTo>
                  <a:lnTo>
                    <a:pt x="188429" y="1633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" name="任意多边形: 形状 71">
              <a:extLst>
                <a:ext uri="{FF2B5EF4-FFF2-40B4-BE49-F238E27FC236}">
                  <a16:creationId xmlns:a16="http://schemas.microsoft.com/office/drawing/2014/main" id="{4DA889B8-9071-462D-BF6B-168A25284B5E}"/>
                </a:ext>
              </a:extLst>
            </p:cNvPr>
            <p:cNvSpPr/>
            <p:nvPr/>
          </p:nvSpPr>
          <p:spPr>
            <a:xfrm>
              <a:off x="6735071" y="1207457"/>
              <a:ext cx="138509" cy="112557"/>
            </a:xfrm>
            <a:custGeom>
              <a:avLst/>
              <a:gdLst>
                <a:gd name="connsiteX0" fmla="*/ 128890 w 138509"/>
                <a:gd name="connsiteY0" fmla="*/ 1842 h 112557"/>
                <a:gd name="connsiteX1" fmla="*/ 101977 w 138509"/>
                <a:gd name="connsiteY1" fmla="*/ 18469 h 112557"/>
                <a:gd name="connsiteX2" fmla="*/ 78212 w 138509"/>
                <a:gd name="connsiteY2" fmla="*/ 43786 h 112557"/>
                <a:gd name="connsiteX3" fmla="*/ 47354 w 138509"/>
                <a:gd name="connsiteY3" fmla="*/ 69900 h 112557"/>
                <a:gd name="connsiteX4" fmla="*/ 22037 w 138509"/>
                <a:gd name="connsiteY4" fmla="*/ 87325 h 112557"/>
                <a:gd name="connsiteX5" fmla="*/ 1464 w 138509"/>
                <a:gd name="connsiteY5" fmla="*/ 111888 h 112557"/>
                <a:gd name="connsiteX6" fmla="*/ 4612 w 138509"/>
                <a:gd name="connsiteY6" fmla="*/ 112686 h 112557"/>
                <a:gd name="connsiteX7" fmla="*/ 24387 w 138509"/>
                <a:gd name="connsiteY7" fmla="*/ 88123 h 112557"/>
                <a:gd name="connsiteX8" fmla="*/ 50501 w 138509"/>
                <a:gd name="connsiteY8" fmla="*/ 76241 h 112557"/>
                <a:gd name="connsiteX9" fmla="*/ 93243 w 138509"/>
                <a:gd name="connsiteY9" fmla="*/ 42190 h 112557"/>
                <a:gd name="connsiteX10" fmla="*/ 126496 w 138509"/>
                <a:gd name="connsiteY10" fmla="*/ 12084 h 112557"/>
                <a:gd name="connsiteX11" fmla="*/ 139974 w 138509"/>
                <a:gd name="connsiteY11" fmla="*/ 4148 h 112557"/>
                <a:gd name="connsiteX12" fmla="*/ 139974 w 138509"/>
                <a:gd name="connsiteY12" fmla="*/ 202 h 112557"/>
                <a:gd name="connsiteX13" fmla="*/ 128890 w 138509"/>
                <a:gd name="connsiteY13" fmla="*/ 1842 h 112557"/>
                <a:gd name="connsiteX14" fmla="*/ 128890 w 138509"/>
                <a:gd name="connsiteY14" fmla="*/ 1842 h 112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509" h="112557">
                  <a:moveTo>
                    <a:pt x="128890" y="1842"/>
                  </a:moveTo>
                  <a:cubicBezTo>
                    <a:pt x="122195" y="4281"/>
                    <a:pt x="110534" y="11464"/>
                    <a:pt x="101977" y="18469"/>
                  </a:cubicBezTo>
                  <a:cubicBezTo>
                    <a:pt x="93420" y="25474"/>
                    <a:pt x="87301" y="35184"/>
                    <a:pt x="78212" y="43786"/>
                  </a:cubicBezTo>
                  <a:cubicBezTo>
                    <a:pt x="69123" y="52431"/>
                    <a:pt x="56753" y="62718"/>
                    <a:pt x="47354" y="69900"/>
                  </a:cubicBezTo>
                  <a:cubicBezTo>
                    <a:pt x="37910" y="77083"/>
                    <a:pt x="29752" y="80275"/>
                    <a:pt x="22037" y="87325"/>
                  </a:cubicBezTo>
                  <a:cubicBezTo>
                    <a:pt x="14278" y="94375"/>
                    <a:pt x="1464" y="111888"/>
                    <a:pt x="1464" y="111888"/>
                  </a:cubicBezTo>
                  <a:lnTo>
                    <a:pt x="4612" y="112686"/>
                  </a:lnTo>
                  <a:cubicBezTo>
                    <a:pt x="4612" y="112686"/>
                    <a:pt x="15830" y="94463"/>
                    <a:pt x="24387" y="88123"/>
                  </a:cubicBezTo>
                  <a:cubicBezTo>
                    <a:pt x="32944" y="81827"/>
                    <a:pt x="38575" y="83556"/>
                    <a:pt x="50501" y="76241"/>
                  </a:cubicBezTo>
                  <a:cubicBezTo>
                    <a:pt x="62428" y="68969"/>
                    <a:pt x="81272" y="52875"/>
                    <a:pt x="93243" y="42190"/>
                  </a:cubicBezTo>
                  <a:cubicBezTo>
                    <a:pt x="105258" y="31504"/>
                    <a:pt x="118382" y="18070"/>
                    <a:pt x="126496" y="12084"/>
                  </a:cubicBezTo>
                  <a:cubicBezTo>
                    <a:pt x="134610" y="6099"/>
                    <a:pt x="139974" y="4148"/>
                    <a:pt x="139974" y="4148"/>
                  </a:cubicBezTo>
                  <a:lnTo>
                    <a:pt x="139974" y="202"/>
                  </a:lnTo>
                  <a:cubicBezTo>
                    <a:pt x="139974" y="291"/>
                    <a:pt x="135585" y="-552"/>
                    <a:pt x="128890" y="1842"/>
                  </a:cubicBezTo>
                  <a:lnTo>
                    <a:pt x="128890" y="1842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69292921-75B7-4567-9AB2-F5FDC65A950A}"/>
                </a:ext>
              </a:extLst>
            </p:cNvPr>
            <p:cNvSpPr/>
            <p:nvPr/>
          </p:nvSpPr>
          <p:spPr>
            <a:xfrm>
              <a:off x="6772182" y="1266987"/>
              <a:ext cx="104190" cy="131415"/>
            </a:xfrm>
            <a:custGeom>
              <a:avLst/>
              <a:gdLst>
                <a:gd name="connsiteX0" fmla="*/ 100475 w 104190"/>
                <a:gd name="connsiteY0" fmla="*/ 145 h 131415"/>
                <a:gd name="connsiteX1" fmla="*/ 79104 w 104190"/>
                <a:gd name="connsiteY1" fmla="*/ 34196 h 131415"/>
                <a:gd name="connsiteX2" fmla="*/ 54541 w 104190"/>
                <a:gd name="connsiteY2" fmla="*/ 61907 h 131415"/>
                <a:gd name="connsiteX3" fmla="*/ 29978 w 104190"/>
                <a:gd name="connsiteY3" fmla="*/ 92766 h 131415"/>
                <a:gd name="connsiteX4" fmla="*/ 1469 w 104190"/>
                <a:gd name="connsiteY4" fmla="*/ 131561 h 131415"/>
                <a:gd name="connsiteX5" fmla="*/ 29978 w 104190"/>
                <a:gd name="connsiteY5" fmla="*/ 106998 h 131415"/>
                <a:gd name="connsiteX6" fmla="*/ 82252 w 104190"/>
                <a:gd name="connsiteY6" fmla="*/ 57119 h 131415"/>
                <a:gd name="connsiteX7" fmla="*/ 104421 w 104190"/>
                <a:gd name="connsiteY7" fmla="*/ 11983 h 131415"/>
                <a:gd name="connsiteX8" fmla="*/ 104421 w 104190"/>
                <a:gd name="connsiteY8" fmla="*/ 3293 h 131415"/>
                <a:gd name="connsiteX9" fmla="*/ 100475 w 104190"/>
                <a:gd name="connsiteY9" fmla="*/ 145 h 131415"/>
                <a:gd name="connsiteX10" fmla="*/ 100475 w 104190"/>
                <a:gd name="connsiteY10" fmla="*/ 145 h 131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190" h="131415">
                  <a:moveTo>
                    <a:pt x="100475" y="145"/>
                  </a:moveTo>
                  <a:cubicBezTo>
                    <a:pt x="100475" y="145"/>
                    <a:pt x="86819" y="23910"/>
                    <a:pt x="79104" y="34196"/>
                  </a:cubicBezTo>
                  <a:cubicBezTo>
                    <a:pt x="71389" y="44483"/>
                    <a:pt x="54541" y="61907"/>
                    <a:pt x="54541" y="61907"/>
                  </a:cubicBezTo>
                  <a:lnTo>
                    <a:pt x="29978" y="92766"/>
                  </a:lnTo>
                  <a:lnTo>
                    <a:pt x="1469" y="131561"/>
                  </a:lnTo>
                  <a:lnTo>
                    <a:pt x="29978" y="106998"/>
                  </a:lnTo>
                  <a:cubicBezTo>
                    <a:pt x="29978" y="106998"/>
                    <a:pt x="70148" y="73568"/>
                    <a:pt x="82252" y="57119"/>
                  </a:cubicBezTo>
                  <a:cubicBezTo>
                    <a:pt x="94312" y="40670"/>
                    <a:pt x="102204" y="21560"/>
                    <a:pt x="104421" y="11983"/>
                  </a:cubicBezTo>
                  <a:cubicBezTo>
                    <a:pt x="106638" y="2406"/>
                    <a:pt x="105396" y="5333"/>
                    <a:pt x="104421" y="3293"/>
                  </a:cubicBezTo>
                  <a:cubicBezTo>
                    <a:pt x="103445" y="1254"/>
                    <a:pt x="100475" y="145"/>
                    <a:pt x="100475" y="145"/>
                  </a:cubicBezTo>
                  <a:lnTo>
                    <a:pt x="100475" y="145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4320FB7A-139D-4444-B2C5-073489828199}"/>
                </a:ext>
              </a:extLst>
            </p:cNvPr>
            <p:cNvSpPr/>
            <p:nvPr/>
          </p:nvSpPr>
          <p:spPr>
            <a:xfrm>
              <a:off x="6725539" y="1256701"/>
              <a:ext cx="109247" cy="76038"/>
            </a:xfrm>
            <a:custGeom>
              <a:avLst/>
              <a:gdLst>
                <a:gd name="connsiteX0" fmla="*/ 107513 w 109247"/>
                <a:gd name="connsiteY0" fmla="*/ 136 h 76038"/>
                <a:gd name="connsiteX1" fmla="*/ 87739 w 109247"/>
                <a:gd name="connsiteY1" fmla="*/ 19157 h 76038"/>
                <a:gd name="connsiteX2" fmla="*/ 56082 w 109247"/>
                <a:gd name="connsiteY2" fmla="*/ 42921 h 76038"/>
                <a:gd name="connsiteX3" fmla="*/ 1458 w 109247"/>
                <a:gd name="connsiteY3" fmla="*/ 76174 h 76038"/>
                <a:gd name="connsiteX4" fmla="*/ 67964 w 109247"/>
                <a:gd name="connsiteY4" fmla="*/ 47665 h 76038"/>
                <a:gd name="connsiteX5" fmla="*/ 100419 w 109247"/>
                <a:gd name="connsiteY5" fmla="*/ 18358 h 76038"/>
                <a:gd name="connsiteX6" fmla="*/ 110705 w 109247"/>
                <a:gd name="connsiteY6" fmla="*/ 8072 h 76038"/>
                <a:gd name="connsiteX7" fmla="*/ 107513 w 109247"/>
                <a:gd name="connsiteY7" fmla="*/ 136 h 76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9247" h="76038">
                  <a:moveTo>
                    <a:pt x="107513" y="136"/>
                  </a:moveTo>
                  <a:cubicBezTo>
                    <a:pt x="107513" y="136"/>
                    <a:pt x="96251" y="11885"/>
                    <a:pt x="87739" y="19157"/>
                  </a:cubicBezTo>
                  <a:cubicBezTo>
                    <a:pt x="79226" y="26428"/>
                    <a:pt x="70359" y="33256"/>
                    <a:pt x="56082" y="42921"/>
                  </a:cubicBezTo>
                  <a:cubicBezTo>
                    <a:pt x="41805" y="52587"/>
                    <a:pt x="1458" y="76174"/>
                    <a:pt x="1458" y="76174"/>
                  </a:cubicBezTo>
                  <a:cubicBezTo>
                    <a:pt x="1458" y="76174"/>
                    <a:pt x="51692" y="58085"/>
                    <a:pt x="67964" y="47665"/>
                  </a:cubicBezTo>
                  <a:cubicBezTo>
                    <a:pt x="84236" y="37246"/>
                    <a:pt x="93370" y="25053"/>
                    <a:pt x="100419" y="18358"/>
                  </a:cubicBezTo>
                  <a:cubicBezTo>
                    <a:pt x="107469" y="11664"/>
                    <a:pt x="110705" y="8072"/>
                    <a:pt x="110705" y="8072"/>
                  </a:cubicBezTo>
                  <a:lnTo>
                    <a:pt x="107513" y="136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" name="任意多边形: 形状 74">
              <a:extLst>
                <a:ext uri="{FF2B5EF4-FFF2-40B4-BE49-F238E27FC236}">
                  <a16:creationId xmlns:a16="http://schemas.microsoft.com/office/drawing/2014/main" id="{94BCF722-8432-49B3-8F1C-BE2E623CB9DF}"/>
                </a:ext>
              </a:extLst>
            </p:cNvPr>
            <p:cNvSpPr/>
            <p:nvPr/>
          </p:nvSpPr>
          <p:spPr>
            <a:xfrm>
              <a:off x="6817361" y="1233778"/>
              <a:ext cx="104414" cy="227982"/>
            </a:xfrm>
            <a:custGeom>
              <a:avLst/>
              <a:gdLst>
                <a:gd name="connsiteX0" fmla="*/ 84613 w 104414"/>
                <a:gd name="connsiteY0" fmla="*/ 2499 h 227982"/>
                <a:gd name="connsiteX1" fmla="*/ 73529 w 104414"/>
                <a:gd name="connsiteY1" fmla="*/ 54773 h 227982"/>
                <a:gd name="connsiteX2" fmla="*/ 52956 w 104414"/>
                <a:gd name="connsiteY2" fmla="*/ 120481 h 227982"/>
                <a:gd name="connsiteX3" fmla="*/ 26842 w 104414"/>
                <a:gd name="connsiteY3" fmla="*/ 181445 h 227982"/>
                <a:gd name="connsiteX4" fmla="*/ 13363 w 104414"/>
                <a:gd name="connsiteY4" fmla="*/ 207559 h 227982"/>
                <a:gd name="connsiteX5" fmla="*/ 1480 w 104414"/>
                <a:gd name="connsiteY5" fmla="*/ 224186 h 227982"/>
                <a:gd name="connsiteX6" fmla="*/ 2279 w 104414"/>
                <a:gd name="connsiteY6" fmla="*/ 228132 h 227982"/>
                <a:gd name="connsiteX7" fmla="*/ 7821 w 104414"/>
                <a:gd name="connsiteY7" fmla="*/ 219442 h 227982"/>
                <a:gd name="connsiteX8" fmla="*/ 30787 w 104414"/>
                <a:gd name="connsiteY8" fmla="*/ 186987 h 227982"/>
                <a:gd name="connsiteX9" fmla="*/ 50562 w 104414"/>
                <a:gd name="connsiteY9" fmla="*/ 153734 h 227982"/>
                <a:gd name="connsiteX10" fmla="*/ 65592 w 104414"/>
                <a:gd name="connsiteY10" fmla="*/ 114938 h 227982"/>
                <a:gd name="connsiteX11" fmla="*/ 68740 w 104414"/>
                <a:gd name="connsiteY11" fmla="*/ 91174 h 227982"/>
                <a:gd name="connsiteX12" fmla="*/ 56858 w 104414"/>
                <a:gd name="connsiteY12" fmla="*/ 143447 h 227982"/>
                <a:gd name="connsiteX13" fmla="*/ 49720 w 104414"/>
                <a:gd name="connsiteY13" fmla="*/ 170360 h 227982"/>
                <a:gd name="connsiteX14" fmla="*/ 39433 w 104414"/>
                <a:gd name="connsiteY14" fmla="*/ 188583 h 227982"/>
                <a:gd name="connsiteX15" fmla="*/ 37039 w 104414"/>
                <a:gd name="connsiteY15" fmla="*/ 203613 h 227982"/>
                <a:gd name="connsiteX16" fmla="*/ 42581 w 104414"/>
                <a:gd name="connsiteY16" fmla="*/ 207559 h 227982"/>
                <a:gd name="connsiteX17" fmla="*/ 51271 w 104414"/>
                <a:gd name="connsiteY17" fmla="*/ 186189 h 227982"/>
                <a:gd name="connsiteX18" fmla="*/ 67100 w 104414"/>
                <a:gd name="connsiteY18" fmla="*/ 153734 h 227982"/>
                <a:gd name="connsiteX19" fmla="*/ 70248 w 104414"/>
                <a:gd name="connsiteY19" fmla="*/ 127619 h 227982"/>
                <a:gd name="connsiteX20" fmla="*/ 83726 w 104414"/>
                <a:gd name="connsiteY20" fmla="*/ 88824 h 227982"/>
                <a:gd name="connsiteX21" fmla="*/ 86121 w 104414"/>
                <a:gd name="connsiteY21" fmla="*/ 55571 h 227982"/>
                <a:gd name="connsiteX22" fmla="*/ 96407 w 104414"/>
                <a:gd name="connsiteY22" fmla="*/ 28658 h 227982"/>
                <a:gd name="connsiteX23" fmla="*/ 105895 w 104414"/>
                <a:gd name="connsiteY23" fmla="*/ 2543 h 227982"/>
                <a:gd name="connsiteX24" fmla="*/ 101949 w 104414"/>
                <a:gd name="connsiteY24" fmla="*/ 149 h 227982"/>
                <a:gd name="connsiteX25" fmla="*/ 97205 w 104414"/>
                <a:gd name="connsiteY25" fmla="*/ 149 h 227982"/>
                <a:gd name="connsiteX26" fmla="*/ 84613 w 104414"/>
                <a:gd name="connsiteY26" fmla="*/ 2499 h 22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4414" h="227982">
                  <a:moveTo>
                    <a:pt x="84613" y="2499"/>
                  </a:moveTo>
                  <a:cubicBezTo>
                    <a:pt x="84613" y="2499"/>
                    <a:pt x="78716" y="35043"/>
                    <a:pt x="73529" y="54773"/>
                  </a:cubicBezTo>
                  <a:cubicBezTo>
                    <a:pt x="68341" y="74503"/>
                    <a:pt x="52956" y="120481"/>
                    <a:pt x="52956" y="120481"/>
                  </a:cubicBezTo>
                  <a:lnTo>
                    <a:pt x="26842" y="181445"/>
                  </a:lnTo>
                  <a:lnTo>
                    <a:pt x="13363" y="207559"/>
                  </a:lnTo>
                  <a:lnTo>
                    <a:pt x="1480" y="224186"/>
                  </a:lnTo>
                  <a:lnTo>
                    <a:pt x="2279" y="228132"/>
                  </a:lnTo>
                  <a:lnTo>
                    <a:pt x="7821" y="219442"/>
                  </a:lnTo>
                  <a:lnTo>
                    <a:pt x="30787" y="186987"/>
                  </a:lnTo>
                  <a:lnTo>
                    <a:pt x="50562" y="153734"/>
                  </a:lnTo>
                  <a:lnTo>
                    <a:pt x="65592" y="114938"/>
                  </a:lnTo>
                  <a:lnTo>
                    <a:pt x="68740" y="91174"/>
                  </a:lnTo>
                  <a:lnTo>
                    <a:pt x="56858" y="143447"/>
                  </a:lnTo>
                  <a:lnTo>
                    <a:pt x="49720" y="170360"/>
                  </a:lnTo>
                  <a:lnTo>
                    <a:pt x="39433" y="188583"/>
                  </a:lnTo>
                  <a:lnTo>
                    <a:pt x="37039" y="203613"/>
                  </a:lnTo>
                  <a:lnTo>
                    <a:pt x="42581" y="207559"/>
                  </a:lnTo>
                  <a:lnTo>
                    <a:pt x="51271" y="186189"/>
                  </a:lnTo>
                  <a:lnTo>
                    <a:pt x="67100" y="153734"/>
                  </a:lnTo>
                  <a:cubicBezTo>
                    <a:pt x="67100" y="153734"/>
                    <a:pt x="67721" y="138526"/>
                    <a:pt x="70248" y="127619"/>
                  </a:cubicBezTo>
                  <a:cubicBezTo>
                    <a:pt x="72775" y="116712"/>
                    <a:pt x="82441" y="100839"/>
                    <a:pt x="83726" y="88824"/>
                  </a:cubicBezTo>
                  <a:cubicBezTo>
                    <a:pt x="85012" y="76808"/>
                    <a:pt x="83859" y="65680"/>
                    <a:pt x="86121" y="55571"/>
                  </a:cubicBezTo>
                  <a:cubicBezTo>
                    <a:pt x="88382" y="45462"/>
                    <a:pt x="96407" y="28658"/>
                    <a:pt x="96407" y="28658"/>
                  </a:cubicBezTo>
                  <a:lnTo>
                    <a:pt x="105895" y="2543"/>
                  </a:lnTo>
                  <a:lnTo>
                    <a:pt x="101949" y="149"/>
                  </a:lnTo>
                  <a:lnTo>
                    <a:pt x="97205" y="149"/>
                  </a:lnTo>
                  <a:lnTo>
                    <a:pt x="84613" y="2499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:a16="http://schemas.microsoft.com/office/drawing/2014/main" id="{49FAE009-C9DA-4B96-97A6-E45FAC0BCA2A}"/>
                </a:ext>
              </a:extLst>
            </p:cNvPr>
            <p:cNvSpPr/>
            <p:nvPr/>
          </p:nvSpPr>
          <p:spPr>
            <a:xfrm>
              <a:off x="6852964" y="1274126"/>
              <a:ext cx="73220" cy="194064"/>
            </a:xfrm>
            <a:custGeom>
              <a:avLst/>
              <a:gdLst>
                <a:gd name="connsiteX0" fmla="*/ 66440 w 73220"/>
                <a:gd name="connsiteY0" fmla="*/ 155 h 194064"/>
                <a:gd name="connsiteX1" fmla="*/ 57750 w 73220"/>
                <a:gd name="connsiteY1" fmla="*/ 52428 h 194064"/>
                <a:gd name="connsiteX2" fmla="*/ 45069 w 73220"/>
                <a:gd name="connsiteY2" fmla="*/ 104702 h 194064"/>
                <a:gd name="connsiteX3" fmla="*/ 21304 w 73220"/>
                <a:gd name="connsiteY3" fmla="*/ 156976 h 194064"/>
                <a:gd name="connsiteX4" fmla="*/ 3880 w 73220"/>
                <a:gd name="connsiteY4" fmla="*/ 186283 h 194064"/>
                <a:gd name="connsiteX5" fmla="*/ 1485 w 73220"/>
                <a:gd name="connsiteY5" fmla="*/ 194220 h 194064"/>
                <a:gd name="connsiteX6" fmla="*/ 7028 w 73220"/>
                <a:gd name="connsiteY6" fmla="*/ 194220 h 194064"/>
                <a:gd name="connsiteX7" fmla="*/ 10175 w 73220"/>
                <a:gd name="connsiteY7" fmla="*/ 183135 h 194064"/>
                <a:gd name="connsiteX8" fmla="*/ 32344 w 73220"/>
                <a:gd name="connsiteY8" fmla="*/ 164114 h 194064"/>
                <a:gd name="connsiteX9" fmla="*/ 56907 w 73220"/>
                <a:gd name="connsiteY9" fmla="*/ 113437 h 194064"/>
                <a:gd name="connsiteX10" fmla="*/ 67193 w 73220"/>
                <a:gd name="connsiteY10" fmla="*/ 69897 h 194064"/>
                <a:gd name="connsiteX11" fmla="*/ 74332 w 73220"/>
                <a:gd name="connsiteY11" fmla="*/ 20816 h 194064"/>
                <a:gd name="connsiteX12" fmla="*/ 74332 w 73220"/>
                <a:gd name="connsiteY12" fmla="*/ 1795 h 194064"/>
                <a:gd name="connsiteX13" fmla="*/ 66440 w 73220"/>
                <a:gd name="connsiteY13" fmla="*/ 155 h 19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220" h="194064">
                  <a:moveTo>
                    <a:pt x="66440" y="155"/>
                  </a:moveTo>
                  <a:cubicBezTo>
                    <a:pt x="66440" y="155"/>
                    <a:pt x="61297" y="34960"/>
                    <a:pt x="57750" y="52428"/>
                  </a:cubicBezTo>
                  <a:cubicBezTo>
                    <a:pt x="54202" y="69853"/>
                    <a:pt x="45069" y="104702"/>
                    <a:pt x="45069" y="104702"/>
                  </a:cubicBezTo>
                  <a:lnTo>
                    <a:pt x="21304" y="156976"/>
                  </a:lnTo>
                  <a:lnTo>
                    <a:pt x="3880" y="186283"/>
                  </a:lnTo>
                  <a:lnTo>
                    <a:pt x="1485" y="194220"/>
                  </a:lnTo>
                  <a:lnTo>
                    <a:pt x="7028" y="194220"/>
                  </a:lnTo>
                  <a:lnTo>
                    <a:pt x="10175" y="183135"/>
                  </a:lnTo>
                  <a:lnTo>
                    <a:pt x="32344" y="164114"/>
                  </a:lnTo>
                  <a:cubicBezTo>
                    <a:pt x="32344" y="164114"/>
                    <a:pt x="51232" y="129309"/>
                    <a:pt x="56907" y="113437"/>
                  </a:cubicBezTo>
                  <a:cubicBezTo>
                    <a:pt x="62538" y="97564"/>
                    <a:pt x="64267" y="85327"/>
                    <a:pt x="67193" y="69897"/>
                  </a:cubicBezTo>
                  <a:cubicBezTo>
                    <a:pt x="70120" y="54468"/>
                    <a:pt x="73489" y="32211"/>
                    <a:pt x="74332" y="20816"/>
                  </a:cubicBezTo>
                  <a:cubicBezTo>
                    <a:pt x="75174" y="9421"/>
                    <a:pt x="74332" y="1795"/>
                    <a:pt x="74332" y="1795"/>
                  </a:cubicBezTo>
                  <a:lnTo>
                    <a:pt x="66440" y="155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id="{A77631F1-DEDC-48C6-A19F-F3B042A97812}"/>
                </a:ext>
              </a:extLst>
            </p:cNvPr>
            <p:cNvSpPr/>
            <p:nvPr/>
          </p:nvSpPr>
          <p:spPr>
            <a:xfrm>
              <a:off x="6901248" y="1284412"/>
              <a:ext cx="44381" cy="243855"/>
            </a:xfrm>
            <a:custGeom>
              <a:avLst/>
              <a:gdLst>
                <a:gd name="connsiteX0" fmla="*/ 39535 w 44381"/>
                <a:gd name="connsiteY0" fmla="*/ 163 h 243855"/>
                <a:gd name="connsiteX1" fmla="*/ 45876 w 44381"/>
                <a:gd name="connsiteY1" fmla="*/ 6504 h 243855"/>
                <a:gd name="connsiteX2" fmla="*/ 33195 w 44381"/>
                <a:gd name="connsiteY2" fmla="*/ 123687 h 243855"/>
                <a:gd name="connsiteX3" fmla="*/ 19717 w 44381"/>
                <a:gd name="connsiteY3" fmla="*/ 190992 h 243855"/>
                <a:gd name="connsiteX4" fmla="*/ 11026 w 44381"/>
                <a:gd name="connsiteY4" fmla="*/ 234531 h 243855"/>
                <a:gd name="connsiteX5" fmla="*/ 3888 w 44381"/>
                <a:gd name="connsiteY5" fmla="*/ 244019 h 243855"/>
                <a:gd name="connsiteX6" fmla="*/ 1494 w 44381"/>
                <a:gd name="connsiteY6" fmla="*/ 239275 h 243855"/>
                <a:gd name="connsiteX7" fmla="*/ 6238 w 44381"/>
                <a:gd name="connsiteY7" fmla="*/ 217106 h 243855"/>
                <a:gd name="connsiteX8" fmla="*/ 14175 w 44381"/>
                <a:gd name="connsiteY8" fmla="*/ 152196 h 243855"/>
                <a:gd name="connsiteX9" fmla="*/ 23663 w 44381"/>
                <a:gd name="connsiteY9" fmla="*/ 76202 h 243855"/>
                <a:gd name="connsiteX10" fmla="*/ 34747 w 44381"/>
                <a:gd name="connsiteY10" fmla="*/ 16036 h 243855"/>
                <a:gd name="connsiteX11" fmla="*/ 39535 w 44381"/>
                <a:gd name="connsiteY11" fmla="*/ 163 h 243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81" h="243855">
                  <a:moveTo>
                    <a:pt x="39535" y="163"/>
                  </a:moveTo>
                  <a:lnTo>
                    <a:pt x="45876" y="6504"/>
                  </a:lnTo>
                  <a:lnTo>
                    <a:pt x="33195" y="123687"/>
                  </a:lnTo>
                  <a:lnTo>
                    <a:pt x="19717" y="190992"/>
                  </a:lnTo>
                  <a:lnTo>
                    <a:pt x="11026" y="234531"/>
                  </a:lnTo>
                  <a:lnTo>
                    <a:pt x="3888" y="244019"/>
                  </a:lnTo>
                  <a:lnTo>
                    <a:pt x="1494" y="239275"/>
                  </a:lnTo>
                  <a:lnTo>
                    <a:pt x="6238" y="217106"/>
                  </a:lnTo>
                  <a:lnTo>
                    <a:pt x="14175" y="152196"/>
                  </a:lnTo>
                  <a:lnTo>
                    <a:pt x="23663" y="76202"/>
                  </a:lnTo>
                  <a:lnTo>
                    <a:pt x="34747" y="16036"/>
                  </a:lnTo>
                  <a:lnTo>
                    <a:pt x="39535" y="163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" name="任意多边形: 形状 77">
              <a:extLst>
                <a:ext uri="{FF2B5EF4-FFF2-40B4-BE49-F238E27FC236}">
                  <a16:creationId xmlns:a16="http://schemas.microsoft.com/office/drawing/2014/main" id="{9EDCAF75-BCD3-46DE-A3E5-7E61018CF52A}"/>
                </a:ext>
              </a:extLst>
            </p:cNvPr>
            <p:cNvSpPr/>
            <p:nvPr/>
          </p:nvSpPr>
          <p:spPr>
            <a:xfrm>
              <a:off x="6902090" y="1284412"/>
              <a:ext cx="68058" cy="427589"/>
            </a:xfrm>
            <a:custGeom>
              <a:avLst/>
              <a:gdLst>
                <a:gd name="connsiteX0" fmla="*/ 52928 w 68058"/>
                <a:gd name="connsiteY0" fmla="*/ 984 h 427589"/>
                <a:gd name="connsiteX1" fmla="*/ 58471 w 68058"/>
                <a:gd name="connsiteY1" fmla="*/ 186 h 427589"/>
                <a:gd name="connsiteX2" fmla="*/ 64013 w 68058"/>
                <a:gd name="connsiteY2" fmla="*/ 6526 h 427589"/>
                <a:gd name="connsiteX3" fmla="*/ 69555 w 68058"/>
                <a:gd name="connsiteY3" fmla="*/ 95999 h 427589"/>
                <a:gd name="connsiteX4" fmla="*/ 58471 w 68058"/>
                <a:gd name="connsiteY4" fmla="*/ 274147 h 427589"/>
                <a:gd name="connsiteX5" fmla="*/ 37898 w 68058"/>
                <a:gd name="connsiteY5" fmla="*/ 350939 h 427589"/>
                <a:gd name="connsiteX6" fmla="*/ 23666 w 68058"/>
                <a:gd name="connsiteY6" fmla="*/ 386587 h 427589"/>
                <a:gd name="connsiteX7" fmla="*/ 8635 w 68058"/>
                <a:gd name="connsiteY7" fmla="*/ 427776 h 427589"/>
                <a:gd name="connsiteX8" fmla="*/ 3093 w 68058"/>
                <a:gd name="connsiteY8" fmla="*/ 417490 h 427589"/>
                <a:gd name="connsiteX9" fmla="*/ 1497 w 68058"/>
                <a:gd name="connsiteY9" fmla="*/ 415096 h 427589"/>
                <a:gd name="connsiteX10" fmla="*/ 25262 w 68058"/>
                <a:gd name="connsiteY10" fmla="*/ 365216 h 427589"/>
                <a:gd name="connsiteX11" fmla="*/ 41090 w 68058"/>
                <a:gd name="connsiteY11" fmla="*/ 302656 h 427589"/>
                <a:gd name="connsiteX12" fmla="*/ 51377 w 68058"/>
                <a:gd name="connsiteY12" fmla="*/ 233002 h 427589"/>
                <a:gd name="connsiteX13" fmla="*/ 57717 w 68058"/>
                <a:gd name="connsiteY13" fmla="*/ 167294 h 427589"/>
                <a:gd name="connsiteX14" fmla="*/ 51377 w 68058"/>
                <a:gd name="connsiteY14" fmla="*/ 128499 h 427589"/>
                <a:gd name="connsiteX15" fmla="*/ 52973 w 68058"/>
                <a:gd name="connsiteY15" fmla="*/ 56450 h 427589"/>
                <a:gd name="connsiteX16" fmla="*/ 51377 w 68058"/>
                <a:gd name="connsiteY16" fmla="*/ 14507 h 427589"/>
                <a:gd name="connsiteX17" fmla="*/ 52928 w 68058"/>
                <a:gd name="connsiteY17" fmla="*/ 984 h 427589"/>
                <a:gd name="connsiteX18" fmla="*/ 52928 w 68058"/>
                <a:gd name="connsiteY18" fmla="*/ 984 h 427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8058" h="427589">
                  <a:moveTo>
                    <a:pt x="52928" y="984"/>
                  </a:moveTo>
                  <a:lnTo>
                    <a:pt x="58471" y="186"/>
                  </a:lnTo>
                  <a:lnTo>
                    <a:pt x="64013" y="6526"/>
                  </a:lnTo>
                  <a:cubicBezTo>
                    <a:pt x="64013" y="6526"/>
                    <a:pt x="69555" y="51307"/>
                    <a:pt x="69555" y="95999"/>
                  </a:cubicBezTo>
                  <a:cubicBezTo>
                    <a:pt x="69555" y="140691"/>
                    <a:pt x="58471" y="274147"/>
                    <a:pt x="58471" y="274147"/>
                  </a:cubicBezTo>
                  <a:lnTo>
                    <a:pt x="37898" y="350939"/>
                  </a:lnTo>
                  <a:lnTo>
                    <a:pt x="23666" y="386587"/>
                  </a:lnTo>
                  <a:lnTo>
                    <a:pt x="8635" y="427776"/>
                  </a:lnTo>
                  <a:lnTo>
                    <a:pt x="3093" y="417490"/>
                  </a:lnTo>
                  <a:lnTo>
                    <a:pt x="1497" y="415096"/>
                  </a:lnTo>
                  <a:cubicBezTo>
                    <a:pt x="1497" y="415096"/>
                    <a:pt x="18478" y="383971"/>
                    <a:pt x="25262" y="365216"/>
                  </a:cubicBezTo>
                  <a:cubicBezTo>
                    <a:pt x="32045" y="346461"/>
                    <a:pt x="36701" y="324736"/>
                    <a:pt x="41090" y="302656"/>
                  </a:cubicBezTo>
                  <a:cubicBezTo>
                    <a:pt x="45480" y="280620"/>
                    <a:pt x="51377" y="233002"/>
                    <a:pt x="51377" y="233002"/>
                  </a:cubicBezTo>
                  <a:lnTo>
                    <a:pt x="57717" y="167294"/>
                  </a:lnTo>
                  <a:cubicBezTo>
                    <a:pt x="57717" y="167294"/>
                    <a:pt x="52662" y="147032"/>
                    <a:pt x="51377" y="128499"/>
                  </a:cubicBezTo>
                  <a:cubicBezTo>
                    <a:pt x="50091" y="109966"/>
                    <a:pt x="52973" y="56450"/>
                    <a:pt x="52973" y="56450"/>
                  </a:cubicBezTo>
                  <a:cubicBezTo>
                    <a:pt x="52973" y="56450"/>
                    <a:pt x="51022" y="23729"/>
                    <a:pt x="51377" y="14507"/>
                  </a:cubicBezTo>
                  <a:cubicBezTo>
                    <a:pt x="51731" y="5196"/>
                    <a:pt x="52928" y="984"/>
                    <a:pt x="52928" y="984"/>
                  </a:cubicBezTo>
                  <a:lnTo>
                    <a:pt x="52928" y="984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" name="任意多边形: 形状 78">
              <a:extLst>
                <a:ext uri="{FF2B5EF4-FFF2-40B4-BE49-F238E27FC236}">
                  <a16:creationId xmlns:a16="http://schemas.microsoft.com/office/drawing/2014/main" id="{B00F0277-9A86-49C1-8C0B-1BE8EDB31E6E}"/>
                </a:ext>
              </a:extLst>
            </p:cNvPr>
            <p:cNvSpPr/>
            <p:nvPr/>
          </p:nvSpPr>
          <p:spPr>
            <a:xfrm>
              <a:off x="6909982" y="1232936"/>
              <a:ext cx="114981" cy="454413"/>
            </a:xfrm>
            <a:custGeom>
              <a:avLst/>
              <a:gdLst>
                <a:gd name="connsiteX0" fmla="*/ 54576 w 114981"/>
                <a:gd name="connsiteY0" fmla="*/ 177 h 454413"/>
                <a:gd name="connsiteX1" fmla="*/ 79893 w 114981"/>
                <a:gd name="connsiteY1" fmla="*/ 47662 h 454413"/>
                <a:gd name="connsiteX2" fmla="*/ 105210 w 114981"/>
                <a:gd name="connsiteY2" fmla="*/ 146623 h 454413"/>
                <a:gd name="connsiteX3" fmla="*/ 116294 w 114981"/>
                <a:gd name="connsiteY3" fmla="*/ 217075 h 454413"/>
                <a:gd name="connsiteX4" fmla="*/ 112348 w 114981"/>
                <a:gd name="connsiteY4" fmla="*/ 289922 h 454413"/>
                <a:gd name="connsiteX5" fmla="*/ 90978 w 114981"/>
                <a:gd name="connsiteY5" fmla="*/ 379395 h 454413"/>
                <a:gd name="connsiteX6" fmla="*/ 71957 w 114981"/>
                <a:gd name="connsiteY6" fmla="*/ 411051 h 454413"/>
                <a:gd name="connsiteX7" fmla="*/ 46640 w 114981"/>
                <a:gd name="connsiteY7" fmla="*/ 454591 h 454413"/>
                <a:gd name="connsiteX8" fmla="*/ 38704 w 114981"/>
                <a:gd name="connsiteY8" fmla="*/ 447452 h 454413"/>
                <a:gd name="connsiteX9" fmla="*/ 52936 w 114981"/>
                <a:gd name="connsiteY9" fmla="*/ 422889 h 454413"/>
                <a:gd name="connsiteX10" fmla="*/ 77499 w 114981"/>
                <a:gd name="connsiteY10" fmla="*/ 357979 h 454413"/>
                <a:gd name="connsiteX11" fmla="*/ 92529 w 114981"/>
                <a:gd name="connsiteY11" fmla="*/ 331865 h 454413"/>
                <a:gd name="connsiteX12" fmla="*/ 94126 w 114981"/>
                <a:gd name="connsiteY12" fmla="*/ 295464 h 454413"/>
                <a:gd name="connsiteX13" fmla="*/ 98870 w 114981"/>
                <a:gd name="connsiteY13" fmla="*/ 255870 h 454413"/>
                <a:gd name="connsiteX14" fmla="*/ 99668 w 114981"/>
                <a:gd name="connsiteY14" fmla="*/ 216277 h 454413"/>
                <a:gd name="connsiteX15" fmla="*/ 97273 w 114981"/>
                <a:gd name="connsiteY15" fmla="*/ 167994 h 454413"/>
                <a:gd name="connsiteX16" fmla="*/ 94126 w 114981"/>
                <a:gd name="connsiteY16" fmla="*/ 151367 h 454413"/>
                <a:gd name="connsiteX17" fmla="*/ 81445 w 114981"/>
                <a:gd name="connsiteY17" fmla="*/ 209183 h 454413"/>
                <a:gd name="connsiteX18" fmla="*/ 54532 w 114981"/>
                <a:gd name="connsiteY18" fmla="*/ 240042 h 454413"/>
                <a:gd name="connsiteX19" fmla="*/ 1505 w 114981"/>
                <a:gd name="connsiteY19" fmla="*/ 301804 h 454413"/>
                <a:gd name="connsiteX20" fmla="*/ 1505 w 114981"/>
                <a:gd name="connsiteY20" fmla="*/ 292316 h 454413"/>
                <a:gd name="connsiteX21" fmla="*/ 33960 w 114981"/>
                <a:gd name="connsiteY21" fmla="*/ 250373 h 454413"/>
                <a:gd name="connsiteX22" fmla="*/ 56926 w 114981"/>
                <a:gd name="connsiteY22" fmla="*/ 215523 h 454413"/>
                <a:gd name="connsiteX23" fmla="*/ 70405 w 114981"/>
                <a:gd name="connsiteY23" fmla="*/ 190961 h 454413"/>
                <a:gd name="connsiteX24" fmla="*/ 78341 w 114981"/>
                <a:gd name="connsiteY24" fmla="*/ 130795 h 454413"/>
                <a:gd name="connsiteX25" fmla="*/ 75193 w 114981"/>
                <a:gd name="connsiteY25" fmla="*/ 89605 h 454413"/>
                <a:gd name="connsiteX26" fmla="*/ 60163 w 114981"/>
                <a:gd name="connsiteY26" fmla="*/ 46066 h 454413"/>
                <a:gd name="connsiteX27" fmla="*/ 49079 w 114981"/>
                <a:gd name="connsiteY27" fmla="*/ 12015 h 454413"/>
                <a:gd name="connsiteX28" fmla="*/ 49079 w 114981"/>
                <a:gd name="connsiteY28" fmla="*/ 4078 h 454413"/>
                <a:gd name="connsiteX29" fmla="*/ 54576 w 114981"/>
                <a:gd name="connsiteY29" fmla="*/ 177 h 454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14981" h="454413">
                  <a:moveTo>
                    <a:pt x="54576" y="177"/>
                  </a:moveTo>
                  <a:cubicBezTo>
                    <a:pt x="54576" y="177"/>
                    <a:pt x="70494" y="23454"/>
                    <a:pt x="79893" y="47662"/>
                  </a:cubicBezTo>
                  <a:cubicBezTo>
                    <a:pt x="89293" y="71915"/>
                    <a:pt x="99402" y="118292"/>
                    <a:pt x="105210" y="146623"/>
                  </a:cubicBezTo>
                  <a:cubicBezTo>
                    <a:pt x="111063" y="174955"/>
                    <a:pt x="115053" y="193089"/>
                    <a:pt x="116294" y="217075"/>
                  </a:cubicBezTo>
                  <a:cubicBezTo>
                    <a:pt x="117536" y="241062"/>
                    <a:pt x="112348" y="289922"/>
                    <a:pt x="112348" y="289922"/>
                  </a:cubicBezTo>
                  <a:lnTo>
                    <a:pt x="90978" y="379395"/>
                  </a:lnTo>
                  <a:lnTo>
                    <a:pt x="71957" y="411051"/>
                  </a:lnTo>
                  <a:lnTo>
                    <a:pt x="46640" y="454591"/>
                  </a:lnTo>
                  <a:lnTo>
                    <a:pt x="38704" y="447452"/>
                  </a:lnTo>
                  <a:lnTo>
                    <a:pt x="52936" y="422889"/>
                  </a:lnTo>
                  <a:lnTo>
                    <a:pt x="77499" y="357979"/>
                  </a:lnTo>
                  <a:lnTo>
                    <a:pt x="92529" y="331865"/>
                  </a:lnTo>
                  <a:lnTo>
                    <a:pt x="94126" y="295464"/>
                  </a:lnTo>
                  <a:lnTo>
                    <a:pt x="98870" y="255870"/>
                  </a:lnTo>
                  <a:lnTo>
                    <a:pt x="99668" y="216277"/>
                  </a:lnTo>
                  <a:lnTo>
                    <a:pt x="97273" y="167994"/>
                  </a:lnTo>
                  <a:lnTo>
                    <a:pt x="94126" y="151367"/>
                  </a:lnTo>
                  <a:cubicBezTo>
                    <a:pt x="94126" y="151367"/>
                    <a:pt x="88982" y="194242"/>
                    <a:pt x="81445" y="209183"/>
                  </a:cubicBezTo>
                  <a:cubicBezTo>
                    <a:pt x="73952" y="224081"/>
                    <a:pt x="67878" y="224657"/>
                    <a:pt x="54532" y="240042"/>
                  </a:cubicBezTo>
                  <a:cubicBezTo>
                    <a:pt x="41187" y="255471"/>
                    <a:pt x="1505" y="301804"/>
                    <a:pt x="1505" y="301804"/>
                  </a:cubicBezTo>
                  <a:lnTo>
                    <a:pt x="1505" y="292316"/>
                  </a:lnTo>
                  <a:lnTo>
                    <a:pt x="33960" y="250373"/>
                  </a:lnTo>
                  <a:lnTo>
                    <a:pt x="56926" y="215523"/>
                  </a:lnTo>
                  <a:cubicBezTo>
                    <a:pt x="56926" y="215523"/>
                    <a:pt x="65794" y="205016"/>
                    <a:pt x="70405" y="190961"/>
                  </a:cubicBezTo>
                  <a:cubicBezTo>
                    <a:pt x="75016" y="176906"/>
                    <a:pt x="78341" y="130795"/>
                    <a:pt x="78341" y="130795"/>
                  </a:cubicBezTo>
                  <a:cubicBezTo>
                    <a:pt x="78341" y="130795"/>
                    <a:pt x="78120" y="103882"/>
                    <a:pt x="75193" y="89605"/>
                  </a:cubicBezTo>
                  <a:cubicBezTo>
                    <a:pt x="72223" y="75329"/>
                    <a:pt x="64508" y="59013"/>
                    <a:pt x="60163" y="46066"/>
                  </a:cubicBezTo>
                  <a:cubicBezTo>
                    <a:pt x="55818" y="33119"/>
                    <a:pt x="49079" y="12015"/>
                    <a:pt x="49079" y="12015"/>
                  </a:cubicBezTo>
                  <a:lnTo>
                    <a:pt x="49079" y="4078"/>
                  </a:lnTo>
                  <a:lnTo>
                    <a:pt x="54576" y="177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" name="任意多边形: 形状 79">
              <a:extLst>
                <a:ext uri="{FF2B5EF4-FFF2-40B4-BE49-F238E27FC236}">
                  <a16:creationId xmlns:a16="http://schemas.microsoft.com/office/drawing/2014/main" id="{F2064B63-4999-4726-B2AB-0D79245090C1}"/>
                </a:ext>
              </a:extLst>
            </p:cNvPr>
            <p:cNvSpPr/>
            <p:nvPr/>
          </p:nvSpPr>
          <p:spPr>
            <a:xfrm>
              <a:off x="6986553" y="1225143"/>
              <a:ext cx="117582" cy="176319"/>
            </a:xfrm>
            <a:custGeom>
              <a:avLst/>
              <a:gdLst>
                <a:gd name="connsiteX0" fmla="*/ 1524 w 117582"/>
                <a:gd name="connsiteY0" fmla="*/ 1771 h 176319"/>
                <a:gd name="connsiteX1" fmla="*/ 37348 w 117582"/>
                <a:gd name="connsiteY1" fmla="*/ 42074 h 176319"/>
                <a:gd name="connsiteX2" fmla="*/ 48566 w 117582"/>
                <a:gd name="connsiteY2" fmla="*/ 93594 h 176319"/>
                <a:gd name="connsiteX3" fmla="*/ 53044 w 117582"/>
                <a:gd name="connsiteY3" fmla="*/ 118245 h 176319"/>
                <a:gd name="connsiteX4" fmla="*/ 58631 w 117582"/>
                <a:gd name="connsiteY4" fmla="*/ 124985 h 176319"/>
                <a:gd name="connsiteX5" fmla="*/ 62000 w 117582"/>
                <a:gd name="connsiteY5" fmla="*/ 99225 h 176319"/>
                <a:gd name="connsiteX6" fmla="*/ 56414 w 117582"/>
                <a:gd name="connsiteY6" fmla="*/ 60030 h 176319"/>
                <a:gd name="connsiteX7" fmla="*/ 29191 w 117582"/>
                <a:gd name="connsiteY7" fmla="*/ 18708 h 176319"/>
                <a:gd name="connsiteX8" fmla="*/ 44088 w 117582"/>
                <a:gd name="connsiteY8" fmla="*/ 23053 h 176319"/>
                <a:gd name="connsiteX9" fmla="*/ 54152 w 117582"/>
                <a:gd name="connsiteY9" fmla="*/ 33118 h 176319"/>
                <a:gd name="connsiteX10" fmla="*/ 84391 w 117582"/>
                <a:gd name="connsiteY10" fmla="*/ 67834 h 176319"/>
                <a:gd name="connsiteX11" fmla="*/ 96716 w 117582"/>
                <a:gd name="connsiteY11" fmla="*/ 96963 h 176319"/>
                <a:gd name="connsiteX12" fmla="*/ 109042 w 117582"/>
                <a:gd name="connsiteY12" fmla="*/ 135049 h 176319"/>
                <a:gd name="connsiteX13" fmla="*/ 104564 w 117582"/>
                <a:gd name="connsiteY13" fmla="*/ 166396 h 176319"/>
                <a:gd name="connsiteX14" fmla="*/ 109042 w 117582"/>
                <a:gd name="connsiteY14" fmla="*/ 176460 h 176319"/>
                <a:gd name="connsiteX15" fmla="*/ 119107 w 117582"/>
                <a:gd name="connsiteY15" fmla="*/ 169721 h 176319"/>
                <a:gd name="connsiteX16" fmla="*/ 114628 w 117582"/>
                <a:gd name="connsiteY16" fmla="*/ 108136 h 176319"/>
                <a:gd name="connsiteX17" fmla="*/ 89977 w 117582"/>
                <a:gd name="connsiteY17" fmla="*/ 54400 h 176319"/>
                <a:gd name="connsiteX18" fmla="*/ 55261 w 117582"/>
                <a:gd name="connsiteY18" fmla="*/ 17466 h 176319"/>
                <a:gd name="connsiteX19" fmla="*/ 17175 w 117582"/>
                <a:gd name="connsiteY19" fmla="*/ 663 h 176319"/>
                <a:gd name="connsiteX20" fmla="*/ 1524 w 117582"/>
                <a:gd name="connsiteY20" fmla="*/ 1771 h 176319"/>
                <a:gd name="connsiteX21" fmla="*/ 1524 w 117582"/>
                <a:gd name="connsiteY21" fmla="*/ 1771 h 176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7582" h="176319">
                  <a:moveTo>
                    <a:pt x="1524" y="1771"/>
                  </a:moveTo>
                  <a:cubicBezTo>
                    <a:pt x="1524" y="1771"/>
                    <a:pt x="29279" y="26245"/>
                    <a:pt x="37348" y="42074"/>
                  </a:cubicBezTo>
                  <a:cubicBezTo>
                    <a:pt x="45418" y="57902"/>
                    <a:pt x="45994" y="80869"/>
                    <a:pt x="48566" y="93594"/>
                  </a:cubicBezTo>
                  <a:cubicBezTo>
                    <a:pt x="51093" y="106319"/>
                    <a:pt x="53044" y="118245"/>
                    <a:pt x="53044" y="118245"/>
                  </a:cubicBezTo>
                  <a:lnTo>
                    <a:pt x="58631" y="124985"/>
                  </a:lnTo>
                  <a:lnTo>
                    <a:pt x="62000" y="99225"/>
                  </a:lnTo>
                  <a:cubicBezTo>
                    <a:pt x="62000" y="99225"/>
                    <a:pt x="59961" y="71691"/>
                    <a:pt x="56414" y="60030"/>
                  </a:cubicBezTo>
                  <a:cubicBezTo>
                    <a:pt x="52867" y="48370"/>
                    <a:pt x="29191" y="18708"/>
                    <a:pt x="29191" y="18708"/>
                  </a:cubicBezTo>
                  <a:cubicBezTo>
                    <a:pt x="29191" y="18708"/>
                    <a:pt x="39831" y="20526"/>
                    <a:pt x="44088" y="23053"/>
                  </a:cubicBezTo>
                  <a:cubicBezTo>
                    <a:pt x="48344" y="25580"/>
                    <a:pt x="54152" y="33118"/>
                    <a:pt x="54152" y="33118"/>
                  </a:cubicBezTo>
                  <a:cubicBezTo>
                    <a:pt x="54152" y="33118"/>
                    <a:pt x="77518" y="56838"/>
                    <a:pt x="84391" y="67834"/>
                  </a:cubicBezTo>
                  <a:cubicBezTo>
                    <a:pt x="91263" y="78829"/>
                    <a:pt x="96716" y="96963"/>
                    <a:pt x="96716" y="96963"/>
                  </a:cubicBezTo>
                  <a:lnTo>
                    <a:pt x="109042" y="135049"/>
                  </a:lnTo>
                  <a:lnTo>
                    <a:pt x="104564" y="166396"/>
                  </a:lnTo>
                  <a:lnTo>
                    <a:pt x="109042" y="176460"/>
                  </a:lnTo>
                  <a:lnTo>
                    <a:pt x="119107" y="169721"/>
                  </a:lnTo>
                  <a:lnTo>
                    <a:pt x="114628" y="108136"/>
                  </a:lnTo>
                  <a:cubicBezTo>
                    <a:pt x="114628" y="108136"/>
                    <a:pt x="100219" y="69563"/>
                    <a:pt x="89977" y="54400"/>
                  </a:cubicBezTo>
                  <a:cubicBezTo>
                    <a:pt x="79779" y="39192"/>
                    <a:pt x="63108" y="24161"/>
                    <a:pt x="55261" y="17466"/>
                  </a:cubicBezTo>
                  <a:cubicBezTo>
                    <a:pt x="47413" y="10771"/>
                    <a:pt x="26619" y="2303"/>
                    <a:pt x="17175" y="663"/>
                  </a:cubicBezTo>
                  <a:cubicBezTo>
                    <a:pt x="7731" y="-978"/>
                    <a:pt x="1524" y="1771"/>
                    <a:pt x="1524" y="1771"/>
                  </a:cubicBezTo>
                  <a:lnTo>
                    <a:pt x="1524" y="1771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" name="任意多边形: 形状 80">
              <a:extLst>
                <a:ext uri="{FF2B5EF4-FFF2-40B4-BE49-F238E27FC236}">
                  <a16:creationId xmlns:a16="http://schemas.microsoft.com/office/drawing/2014/main" id="{CA5616B1-4FD9-4698-8F70-B4B64E06B39A}"/>
                </a:ext>
              </a:extLst>
            </p:cNvPr>
            <p:cNvSpPr/>
            <p:nvPr/>
          </p:nvSpPr>
          <p:spPr>
            <a:xfrm>
              <a:off x="6382412" y="1145594"/>
              <a:ext cx="242968" cy="48724"/>
            </a:xfrm>
            <a:custGeom>
              <a:avLst/>
              <a:gdLst>
                <a:gd name="connsiteX0" fmla="*/ 244359 w 242968"/>
                <a:gd name="connsiteY0" fmla="*/ 1787 h 48724"/>
                <a:gd name="connsiteX1" fmla="*/ 132407 w 242968"/>
                <a:gd name="connsiteY1" fmla="*/ 4048 h 48724"/>
                <a:gd name="connsiteX2" fmla="*/ 1390 w 242968"/>
                <a:gd name="connsiteY2" fmla="*/ 48829 h 48724"/>
                <a:gd name="connsiteX3" fmla="*/ 114495 w 242968"/>
                <a:gd name="connsiteY3" fmla="*/ 15222 h 48724"/>
                <a:gd name="connsiteX4" fmla="*/ 146949 w 242968"/>
                <a:gd name="connsiteY4" fmla="*/ 8482 h 48724"/>
                <a:gd name="connsiteX5" fmla="*/ 244359 w 242968"/>
                <a:gd name="connsiteY5" fmla="*/ 1787 h 48724"/>
                <a:gd name="connsiteX6" fmla="*/ 244359 w 242968"/>
                <a:gd name="connsiteY6" fmla="*/ 1787 h 4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968" h="48724">
                  <a:moveTo>
                    <a:pt x="244359" y="1787"/>
                  </a:moveTo>
                  <a:cubicBezTo>
                    <a:pt x="244359" y="1787"/>
                    <a:pt x="173508" y="-3223"/>
                    <a:pt x="132407" y="4048"/>
                  </a:cubicBezTo>
                  <a:cubicBezTo>
                    <a:pt x="91306" y="11320"/>
                    <a:pt x="1390" y="48829"/>
                    <a:pt x="1390" y="48829"/>
                  </a:cubicBezTo>
                  <a:cubicBezTo>
                    <a:pt x="1390" y="48829"/>
                    <a:pt x="90065" y="21384"/>
                    <a:pt x="114495" y="15222"/>
                  </a:cubicBezTo>
                  <a:cubicBezTo>
                    <a:pt x="138924" y="9059"/>
                    <a:pt x="125357" y="11453"/>
                    <a:pt x="146949" y="8482"/>
                  </a:cubicBezTo>
                  <a:cubicBezTo>
                    <a:pt x="168542" y="5512"/>
                    <a:pt x="244359" y="1787"/>
                    <a:pt x="244359" y="1787"/>
                  </a:cubicBezTo>
                  <a:lnTo>
                    <a:pt x="244359" y="1787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:a16="http://schemas.microsoft.com/office/drawing/2014/main" id="{988CD4C9-410F-4102-8BD4-DCE2396528B6}"/>
                </a:ext>
              </a:extLst>
            </p:cNvPr>
            <p:cNvSpPr/>
            <p:nvPr/>
          </p:nvSpPr>
          <p:spPr>
            <a:xfrm>
              <a:off x="6396467" y="1201314"/>
              <a:ext cx="197079" cy="17833"/>
            </a:xfrm>
            <a:custGeom>
              <a:avLst/>
              <a:gdLst>
                <a:gd name="connsiteX0" fmla="*/ 1388 w 197079"/>
                <a:gd name="connsiteY0" fmla="*/ 16618 h 17833"/>
                <a:gd name="connsiteX1" fmla="*/ 121187 w 197079"/>
                <a:gd name="connsiteY1" fmla="*/ 923 h 17833"/>
                <a:gd name="connsiteX2" fmla="*/ 164860 w 197079"/>
                <a:gd name="connsiteY2" fmla="*/ 923 h 17833"/>
                <a:gd name="connsiteX3" fmla="*/ 198467 w 197079"/>
                <a:gd name="connsiteY3" fmla="*/ 923 h 17833"/>
                <a:gd name="connsiteX4" fmla="*/ 197359 w 197079"/>
                <a:gd name="connsiteY4" fmla="*/ 7662 h 17833"/>
                <a:gd name="connsiteX5" fmla="*/ 106645 w 197079"/>
                <a:gd name="connsiteY5" fmla="*/ 7662 h 17833"/>
                <a:gd name="connsiteX6" fmla="*/ 12516 w 197079"/>
                <a:gd name="connsiteY6" fmla="*/ 17948 h 17833"/>
                <a:gd name="connsiteX7" fmla="*/ 1388 w 197079"/>
                <a:gd name="connsiteY7" fmla="*/ 16618 h 17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7079" h="17833">
                  <a:moveTo>
                    <a:pt x="1388" y="16618"/>
                  </a:moveTo>
                  <a:cubicBezTo>
                    <a:pt x="1388" y="16618"/>
                    <a:pt x="93831" y="2741"/>
                    <a:pt x="121187" y="923"/>
                  </a:cubicBezTo>
                  <a:cubicBezTo>
                    <a:pt x="148543" y="-895"/>
                    <a:pt x="164860" y="923"/>
                    <a:pt x="164860" y="923"/>
                  </a:cubicBezTo>
                  <a:lnTo>
                    <a:pt x="198467" y="923"/>
                  </a:lnTo>
                  <a:lnTo>
                    <a:pt x="197359" y="7662"/>
                  </a:lnTo>
                  <a:cubicBezTo>
                    <a:pt x="197359" y="7662"/>
                    <a:pt x="138479" y="5534"/>
                    <a:pt x="106645" y="7662"/>
                  </a:cubicBezTo>
                  <a:cubicBezTo>
                    <a:pt x="74855" y="9790"/>
                    <a:pt x="12516" y="17948"/>
                    <a:pt x="12516" y="17948"/>
                  </a:cubicBezTo>
                  <a:lnTo>
                    <a:pt x="1388" y="16618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3" name="任意多边形: 形状 82">
              <a:extLst>
                <a:ext uri="{FF2B5EF4-FFF2-40B4-BE49-F238E27FC236}">
                  <a16:creationId xmlns:a16="http://schemas.microsoft.com/office/drawing/2014/main" id="{517925FB-7FAA-405D-9CC2-58720E6DDC6D}"/>
                </a:ext>
              </a:extLst>
            </p:cNvPr>
            <p:cNvSpPr/>
            <p:nvPr/>
          </p:nvSpPr>
          <p:spPr>
            <a:xfrm>
              <a:off x="6368490" y="1230121"/>
              <a:ext cx="221686" cy="61606"/>
            </a:xfrm>
            <a:custGeom>
              <a:avLst/>
              <a:gdLst>
                <a:gd name="connsiteX0" fmla="*/ 223071 w 221686"/>
                <a:gd name="connsiteY0" fmla="*/ 149 h 61606"/>
                <a:gd name="connsiteX1" fmla="*/ 97684 w 221686"/>
                <a:gd name="connsiteY1" fmla="*/ 10214 h 61606"/>
                <a:gd name="connsiteX2" fmla="*/ 1384 w 221686"/>
                <a:gd name="connsiteY2" fmla="*/ 61734 h 61606"/>
                <a:gd name="connsiteX3" fmla="*/ 99901 w 221686"/>
                <a:gd name="connsiteY3" fmla="*/ 18062 h 61606"/>
                <a:gd name="connsiteX4" fmla="*/ 164856 w 221686"/>
                <a:gd name="connsiteY4" fmla="*/ 10214 h 61606"/>
                <a:gd name="connsiteX5" fmla="*/ 220854 w 221686"/>
                <a:gd name="connsiteY5" fmla="*/ 7953 h 61606"/>
                <a:gd name="connsiteX6" fmla="*/ 223071 w 221686"/>
                <a:gd name="connsiteY6" fmla="*/ 149 h 6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686" h="61606">
                  <a:moveTo>
                    <a:pt x="223071" y="149"/>
                  </a:moveTo>
                  <a:cubicBezTo>
                    <a:pt x="223071" y="149"/>
                    <a:pt x="135238" y="-826"/>
                    <a:pt x="97684" y="10214"/>
                  </a:cubicBezTo>
                  <a:cubicBezTo>
                    <a:pt x="60086" y="21254"/>
                    <a:pt x="1384" y="61734"/>
                    <a:pt x="1384" y="61734"/>
                  </a:cubicBezTo>
                  <a:cubicBezTo>
                    <a:pt x="1384" y="61734"/>
                    <a:pt x="72102" y="25732"/>
                    <a:pt x="99901" y="18062"/>
                  </a:cubicBezTo>
                  <a:cubicBezTo>
                    <a:pt x="127701" y="10391"/>
                    <a:pt x="144682" y="11854"/>
                    <a:pt x="164856" y="10214"/>
                  </a:cubicBezTo>
                  <a:cubicBezTo>
                    <a:pt x="185029" y="8573"/>
                    <a:pt x="220854" y="7953"/>
                    <a:pt x="220854" y="7953"/>
                  </a:cubicBezTo>
                  <a:lnTo>
                    <a:pt x="223071" y="149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4" name="任意多边形: 形状 83">
              <a:extLst>
                <a:ext uri="{FF2B5EF4-FFF2-40B4-BE49-F238E27FC236}">
                  <a16:creationId xmlns:a16="http://schemas.microsoft.com/office/drawing/2014/main" id="{E6EEC7CA-539F-4630-B317-23D8548D4AB3}"/>
                </a:ext>
              </a:extLst>
            </p:cNvPr>
            <p:cNvSpPr/>
            <p:nvPr/>
          </p:nvSpPr>
          <p:spPr>
            <a:xfrm>
              <a:off x="6393141" y="1261489"/>
              <a:ext cx="192557" cy="146712"/>
            </a:xfrm>
            <a:custGeom>
              <a:avLst/>
              <a:gdLst>
                <a:gd name="connsiteX0" fmla="*/ 193944 w 192557"/>
                <a:gd name="connsiteY0" fmla="*/ 146 h 146712"/>
                <a:gd name="connsiteX1" fmla="*/ 60710 w 192557"/>
                <a:gd name="connsiteY1" fmla="*/ 90860 h 146712"/>
                <a:gd name="connsiteX2" fmla="*/ 1386 w 192557"/>
                <a:gd name="connsiteY2" fmla="*/ 143489 h 146712"/>
                <a:gd name="connsiteX3" fmla="*/ 2495 w 192557"/>
                <a:gd name="connsiteY3" fmla="*/ 146858 h 146712"/>
                <a:gd name="connsiteX4" fmla="*/ 57340 w 192557"/>
                <a:gd name="connsiteY4" fmla="*/ 99816 h 146712"/>
                <a:gd name="connsiteX5" fmla="*/ 135728 w 192557"/>
                <a:gd name="connsiteY5" fmla="*/ 46079 h 146712"/>
                <a:gd name="connsiteX6" fmla="*/ 193944 w 192557"/>
                <a:gd name="connsiteY6" fmla="*/ 11363 h 146712"/>
                <a:gd name="connsiteX7" fmla="*/ 193944 w 192557"/>
                <a:gd name="connsiteY7" fmla="*/ 146 h 14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557" h="146712">
                  <a:moveTo>
                    <a:pt x="193944" y="146"/>
                  </a:moveTo>
                  <a:cubicBezTo>
                    <a:pt x="193944" y="146"/>
                    <a:pt x="91258" y="67051"/>
                    <a:pt x="60710" y="90860"/>
                  </a:cubicBezTo>
                  <a:cubicBezTo>
                    <a:pt x="30161" y="114669"/>
                    <a:pt x="1386" y="143489"/>
                    <a:pt x="1386" y="143489"/>
                  </a:cubicBezTo>
                  <a:lnTo>
                    <a:pt x="2495" y="146858"/>
                  </a:lnTo>
                  <a:cubicBezTo>
                    <a:pt x="2495" y="146858"/>
                    <a:pt x="35260" y="116797"/>
                    <a:pt x="57340" y="99816"/>
                  </a:cubicBezTo>
                  <a:cubicBezTo>
                    <a:pt x="79420" y="82835"/>
                    <a:pt x="112851" y="60711"/>
                    <a:pt x="135728" y="46079"/>
                  </a:cubicBezTo>
                  <a:cubicBezTo>
                    <a:pt x="158607" y="31448"/>
                    <a:pt x="193944" y="11363"/>
                    <a:pt x="193944" y="11363"/>
                  </a:cubicBezTo>
                  <a:lnTo>
                    <a:pt x="193944" y="146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5" name="任意多边形: 形状 84">
              <a:extLst>
                <a:ext uri="{FF2B5EF4-FFF2-40B4-BE49-F238E27FC236}">
                  <a16:creationId xmlns:a16="http://schemas.microsoft.com/office/drawing/2014/main" id="{9BD03817-0D56-4CDB-8360-0AB750A9AEA9}"/>
                </a:ext>
              </a:extLst>
            </p:cNvPr>
            <p:cNvSpPr/>
            <p:nvPr/>
          </p:nvSpPr>
          <p:spPr>
            <a:xfrm>
              <a:off x="6370707" y="1286097"/>
              <a:ext cx="220578" cy="211622"/>
            </a:xfrm>
            <a:custGeom>
              <a:avLst/>
              <a:gdLst>
                <a:gd name="connsiteX0" fmla="*/ 218593 w 220578"/>
                <a:gd name="connsiteY0" fmla="*/ 160 h 211622"/>
                <a:gd name="connsiteX1" fmla="*/ 164280 w 220578"/>
                <a:gd name="connsiteY1" fmla="*/ 77928 h 211622"/>
                <a:gd name="connsiteX2" fmla="*/ 70816 w 220578"/>
                <a:gd name="connsiteY2" fmla="*/ 150198 h 211622"/>
                <a:gd name="connsiteX3" fmla="*/ 1384 w 220578"/>
                <a:gd name="connsiteY3" fmla="*/ 208413 h 211622"/>
                <a:gd name="connsiteX4" fmla="*/ 1384 w 220578"/>
                <a:gd name="connsiteY4" fmla="*/ 211782 h 211622"/>
                <a:gd name="connsiteX5" fmla="*/ 29361 w 220578"/>
                <a:gd name="connsiteY5" fmla="*/ 187131 h 211622"/>
                <a:gd name="connsiteX6" fmla="*/ 108858 w 220578"/>
                <a:gd name="connsiteY6" fmla="*/ 122176 h 211622"/>
                <a:gd name="connsiteX7" fmla="*/ 165965 w 220578"/>
                <a:gd name="connsiteY7" fmla="*/ 84091 h 211622"/>
                <a:gd name="connsiteX8" fmla="*/ 208528 w 220578"/>
                <a:gd name="connsiteY8" fmla="*/ 23614 h 211622"/>
                <a:gd name="connsiteX9" fmla="*/ 221963 w 220578"/>
                <a:gd name="connsiteY9" fmla="*/ 6810 h 211622"/>
                <a:gd name="connsiteX10" fmla="*/ 218593 w 220578"/>
                <a:gd name="connsiteY10" fmla="*/ 160 h 211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0578" h="211622">
                  <a:moveTo>
                    <a:pt x="218593" y="160"/>
                  </a:moveTo>
                  <a:cubicBezTo>
                    <a:pt x="218593" y="160"/>
                    <a:pt x="191193" y="52389"/>
                    <a:pt x="164280" y="77928"/>
                  </a:cubicBezTo>
                  <a:cubicBezTo>
                    <a:pt x="137367" y="103466"/>
                    <a:pt x="96089" y="128517"/>
                    <a:pt x="70816" y="150198"/>
                  </a:cubicBezTo>
                  <a:cubicBezTo>
                    <a:pt x="45544" y="171834"/>
                    <a:pt x="1384" y="208413"/>
                    <a:pt x="1384" y="208413"/>
                  </a:cubicBezTo>
                  <a:lnTo>
                    <a:pt x="1384" y="211782"/>
                  </a:lnTo>
                  <a:cubicBezTo>
                    <a:pt x="1384" y="211782"/>
                    <a:pt x="11582" y="202250"/>
                    <a:pt x="29361" y="187131"/>
                  </a:cubicBezTo>
                  <a:cubicBezTo>
                    <a:pt x="47140" y="172012"/>
                    <a:pt x="108858" y="122176"/>
                    <a:pt x="108858" y="122176"/>
                  </a:cubicBezTo>
                  <a:cubicBezTo>
                    <a:pt x="108858" y="122176"/>
                    <a:pt x="148939" y="100717"/>
                    <a:pt x="165965" y="84091"/>
                  </a:cubicBezTo>
                  <a:cubicBezTo>
                    <a:pt x="182990" y="67508"/>
                    <a:pt x="198952" y="36339"/>
                    <a:pt x="208528" y="23614"/>
                  </a:cubicBezTo>
                  <a:cubicBezTo>
                    <a:pt x="218105" y="10890"/>
                    <a:pt x="221963" y="6810"/>
                    <a:pt x="221963" y="6810"/>
                  </a:cubicBezTo>
                  <a:lnTo>
                    <a:pt x="218593" y="160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" name="任意多边形: 形状 85">
              <a:extLst>
                <a:ext uri="{FF2B5EF4-FFF2-40B4-BE49-F238E27FC236}">
                  <a16:creationId xmlns:a16="http://schemas.microsoft.com/office/drawing/2014/main" id="{8F6347A3-B711-4822-9921-525DD92E6A33}"/>
                </a:ext>
              </a:extLst>
            </p:cNvPr>
            <p:cNvSpPr/>
            <p:nvPr/>
          </p:nvSpPr>
          <p:spPr>
            <a:xfrm>
              <a:off x="6465899" y="1295053"/>
              <a:ext cx="123169" cy="208252"/>
            </a:xfrm>
            <a:custGeom>
              <a:avLst/>
              <a:gdLst>
                <a:gd name="connsiteX0" fmla="*/ 124565 w 123169"/>
                <a:gd name="connsiteY0" fmla="*/ 162 h 208252"/>
                <a:gd name="connsiteX1" fmla="*/ 85371 w 123169"/>
                <a:gd name="connsiteY1" fmla="*/ 84137 h 208252"/>
                <a:gd name="connsiteX2" fmla="*/ 15938 w 123169"/>
                <a:gd name="connsiteY2" fmla="*/ 155786 h 208252"/>
                <a:gd name="connsiteX3" fmla="*/ 1396 w 123169"/>
                <a:gd name="connsiteY3" fmla="*/ 208414 h 208252"/>
                <a:gd name="connsiteX4" fmla="*/ 6051 w 123169"/>
                <a:gd name="connsiteY4" fmla="*/ 188773 h 208252"/>
                <a:gd name="connsiteX5" fmla="*/ 18377 w 123169"/>
                <a:gd name="connsiteY5" fmla="*/ 155786 h 208252"/>
                <a:gd name="connsiteX6" fmla="*/ 54069 w 123169"/>
                <a:gd name="connsiteY6" fmla="*/ 121070 h 208252"/>
                <a:gd name="connsiteX7" fmla="*/ 96544 w 123169"/>
                <a:gd name="connsiteY7" fmla="*/ 71811 h 208252"/>
                <a:gd name="connsiteX8" fmla="*/ 116717 w 123169"/>
                <a:gd name="connsiteY8" fmla="*/ 32617 h 208252"/>
                <a:gd name="connsiteX9" fmla="*/ 124565 w 123169"/>
                <a:gd name="connsiteY9" fmla="*/ 162 h 208252"/>
                <a:gd name="connsiteX10" fmla="*/ 124565 w 123169"/>
                <a:gd name="connsiteY10" fmla="*/ 162 h 20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3169" h="208252">
                  <a:moveTo>
                    <a:pt x="124565" y="162"/>
                  </a:moveTo>
                  <a:cubicBezTo>
                    <a:pt x="124565" y="162"/>
                    <a:pt x="103549" y="57712"/>
                    <a:pt x="85371" y="84137"/>
                  </a:cubicBezTo>
                  <a:cubicBezTo>
                    <a:pt x="67192" y="110562"/>
                    <a:pt x="28708" y="133484"/>
                    <a:pt x="15938" y="155786"/>
                  </a:cubicBezTo>
                  <a:cubicBezTo>
                    <a:pt x="3169" y="178132"/>
                    <a:pt x="1396" y="208414"/>
                    <a:pt x="1396" y="208414"/>
                  </a:cubicBezTo>
                  <a:lnTo>
                    <a:pt x="6051" y="188773"/>
                  </a:lnTo>
                  <a:cubicBezTo>
                    <a:pt x="6051" y="188773"/>
                    <a:pt x="10130" y="168422"/>
                    <a:pt x="18377" y="155786"/>
                  </a:cubicBezTo>
                  <a:cubicBezTo>
                    <a:pt x="26580" y="143150"/>
                    <a:pt x="41388" y="135036"/>
                    <a:pt x="54069" y="121070"/>
                  </a:cubicBezTo>
                  <a:cubicBezTo>
                    <a:pt x="66749" y="107104"/>
                    <a:pt x="87233" y="86708"/>
                    <a:pt x="96544" y="71811"/>
                  </a:cubicBezTo>
                  <a:cubicBezTo>
                    <a:pt x="105899" y="56869"/>
                    <a:pt x="112195" y="44721"/>
                    <a:pt x="116717" y="32617"/>
                  </a:cubicBezTo>
                  <a:cubicBezTo>
                    <a:pt x="121240" y="20512"/>
                    <a:pt x="124565" y="162"/>
                    <a:pt x="124565" y="162"/>
                  </a:cubicBezTo>
                  <a:lnTo>
                    <a:pt x="124565" y="162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" name="任意多边形: 形状 86">
              <a:extLst>
                <a:ext uri="{FF2B5EF4-FFF2-40B4-BE49-F238E27FC236}">
                  <a16:creationId xmlns:a16="http://schemas.microsoft.com/office/drawing/2014/main" id="{BF0776AD-33CA-4FB9-806E-1D92EC9F15C5}"/>
                </a:ext>
              </a:extLst>
            </p:cNvPr>
            <p:cNvSpPr/>
            <p:nvPr/>
          </p:nvSpPr>
          <p:spPr>
            <a:xfrm>
              <a:off x="6545352" y="1358899"/>
              <a:ext cx="94128" cy="148884"/>
            </a:xfrm>
            <a:custGeom>
              <a:avLst/>
              <a:gdLst>
                <a:gd name="connsiteX0" fmla="*/ 87648 w 94128"/>
                <a:gd name="connsiteY0" fmla="*/ 170 h 148884"/>
                <a:gd name="connsiteX1" fmla="*/ 49562 w 94128"/>
                <a:gd name="connsiteY1" fmla="*/ 50537 h 148884"/>
                <a:gd name="connsiteX2" fmla="*/ 21585 w 94128"/>
                <a:gd name="connsiteY2" fmla="*/ 91948 h 148884"/>
                <a:gd name="connsiteX3" fmla="*/ 1412 w 94128"/>
                <a:gd name="connsiteY3" fmla="*/ 145685 h 148884"/>
                <a:gd name="connsiteX4" fmla="*/ 2520 w 94128"/>
                <a:gd name="connsiteY4" fmla="*/ 149055 h 148884"/>
                <a:gd name="connsiteX5" fmla="*/ 8107 w 94128"/>
                <a:gd name="connsiteY5" fmla="*/ 147947 h 148884"/>
                <a:gd name="connsiteX6" fmla="*/ 23802 w 94128"/>
                <a:gd name="connsiteY6" fmla="*/ 103166 h 148884"/>
                <a:gd name="connsiteX7" fmla="*/ 59627 w 94128"/>
                <a:gd name="connsiteY7" fmla="*/ 48320 h 148884"/>
                <a:gd name="connsiteX8" fmla="*/ 90973 w 94128"/>
                <a:gd name="connsiteY8" fmla="*/ 14713 h 148884"/>
                <a:gd name="connsiteX9" fmla="*/ 95451 w 94128"/>
                <a:gd name="connsiteY9" fmla="*/ 7973 h 148884"/>
                <a:gd name="connsiteX10" fmla="*/ 87648 w 94128"/>
                <a:gd name="connsiteY10" fmla="*/ 170 h 14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4128" h="148884">
                  <a:moveTo>
                    <a:pt x="87648" y="170"/>
                  </a:moveTo>
                  <a:lnTo>
                    <a:pt x="49562" y="50537"/>
                  </a:lnTo>
                  <a:cubicBezTo>
                    <a:pt x="49562" y="50537"/>
                    <a:pt x="29788" y="76076"/>
                    <a:pt x="21585" y="91948"/>
                  </a:cubicBezTo>
                  <a:cubicBezTo>
                    <a:pt x="13383" y="107866"/>
                    <a:pt x="1412" y="145685"/>
                    <a:pt x="1412" y="145685"/>
                  </a:cubicBezTo>
                  <a:lnTo>
                    <a:pt x="2520" y="149055"/>
                  </a:lnTo>
                  <a:lnTo>
                    <a:pt x="8107" y="147947"/>
                  </a:lnTo>
                  <a:cubicBezTo>
                    <a:pt x="8107" y="147947"/>
                    <a:pt x="15467" y="120058"/>
                    <a:pt x="23802" y="103166"/>
                  </a:cubicBezTo>
                  <a:cubicBezTo>
                    <a:pt x="32138" y="86273"/>
                    <a:pt x="59627" y="48320"/>
                    <a:pt x="59627" y="48320"/>
                  </a:cubicBezTo>
                  <a:cubicBezTo>
                    <a:pt x="59627" y="48320"/>
                    <a:pt x="85387" y="21807"/>
                    <a:pt x="90973" y="14713"/>
                  </a:cubicBezTo>
                  <a:cubicBezTo>
                    <a:pt x="96560" y="7619"/>
                    <a:pt x="95451" y="7973"/>
                    <a:pt x="95451" y="7973"/>
                  </a:cubicBezTo>
                  <a:lnTo>
                    <a:pt x="87648" y="170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" name="任意多边形: 形状 87">
              <a:extLst>
                <a:ext uri="{FF2B5EF4-FFF2-40B4-BE49-F238E27FC236}">
                  <a16:creationId xmlns:a16="http://schemas.microsoft.com/office/drawing/2014/main" id="{630F031A-0F93-49C5-A7CD-FBEC5CFFF296}"/>
                </a:ext>
              </a:extLst>
            </p:cNvPr>
            <p:cNvSpPr/>
            <p:nvPr/>
          </p:nvSpPr>
          <p:spPr>
            <a:xfrm>
              <a:off x="7049335" y="1303388"/>
              <a:ext cx="242753" cy="454458"/>
            </a:xfrm>
            <a:custGeom>
              <a:avLst/>
              <a:gdLst>
                <a:gd name="connsiteX0" fmla="*/ 1555 w 242753"/>
                <a:gd name="connsiteY0" fmla="*/ 194 h 454458"/>
                <a:gd name="connsiteX1" fmla="*/ 69657 w 242753"/>
                <a:gd name="connsiteY1" fmla="*/ 31851 h 454458"/>
                <a:gd name="connsiteX2" fmla="*/ 129823 w 242753"/>
                <a:gd name="connsiteY2" fmla="*/ 95209 h 454458"/>
                <a:gd name="connsiteX3" fmla="*/ 174161 w 242753"/>
                <a:gd name="connsiteY3" fmla="*/ 147483 h 454458"/>
                <a:gd name="connsiteX4" fmla="*/ 223242 w 242753"/>
                <a:gd name="connsiteY4" fmla="*/ 261474 h 454458"/>
                <a:gd name="connsiteX5" fmla="*/ 243815 w 242753"/>
                <a:gd name="connsiteY5" fmla="*/ 361234 h 454458"/>
                <a:gd name="connsiteX6" fmla="*/ 240667 w 242753"/>
                <a:gd name="connsiteY6" fmla="*/ 399231 h 454458"/>
                <a:gd name="connsiteX7" fmla="*/ 227986 w 242753"/>
                <a:gd name="connsiteY7" fmla="*/ 430888 h 454458"/>
                <a:gd name="connsiteX8" fmla="*/ 210562 w 242753"/>
                <a:gd name="connsiteY8" fmla="*/ 454652 h 454458"/>
                <a:gd name="connsiteX9" fmla="*/ 167820 w 242753"/>
                <a:gd name="connsiteY9" fmla="*/ 415059 h 454458"/>
                <a:gd name="connsiteX10" fmla="*/ 182053 w 242753"/>
                <a:gd name="connsiteY10" fmla="*/ 389743 h 454458"/>
                <a:gd name="connsiteX11" fmla="*/ 175712 w 242753"/>
                <a:gd name="connsiteY11" fmla="*/ 347001 h 454458"/>
                <a:gd name="connsiteX12" fmla="*/ 159884 w 242753"/>
                <a:gd name="connsiteY12" fmla="*/ 304260 h 454458"/>
                <a:gd name="connsiteX13" fmla="*/ 159884 w 242753"/>
                <a:gd name="connsiteY13" fmla="*/ 272603 h 454458"/>
                <a:gd name="connsiteX14" fmla="*/ 167820 w 242753"/>
                <a:gd name="connsiteY14" fmla="*/ 332769 h 454458"/>
                <a:gd name="connsiteX15" fmla="*/ 178905 w 242753"/>
                <a:gd name="connsiteY15" fmla="*/ 373959 h 454458"/>
                <a:gd name="connsiteX16" fmla="*/ 153588 w 242753"/>
                <a:gd name="connsiteY16" fmla="*/ 426232 h 454458"/>
                <a:gd name="connsiteX17" fmla="*/ 91826 w 242753"/>
                <a:gd name="connsiteY17" fmla="*/ 429380 h 454458"/>
                <a:gd name="connsiteX18" fmla="*/ 49085 w 242753"/>
                <a:gd name="connsiteY18" fmla="*/ 416700 h 454458"/>
                <a:gd name="connsiteX19" fmla="*/ 25320 w 242753"/>
                <a:gd name="connsiteY19" fmla="*/ 410359 h 454458"/>
                <a:gd name="connsiteX20" fmla="*/ 77594 w 242753"/>
                <a:gd name="connsiteY20" fmla="*/ 408763 h 454458"/>
                <a:gd name="connsiteX21" fmla="*/ 52277 w 242753"/>
                <a:gd name="connsiteY21" fmla="*/ 367574 h 454458"/>
                <a:gd name="connsiteX22" fmla="*/ 52277 w 242753"/>
                <a:gd name="connsiteY22" fmla="*/ 345405 h 454458"/>
                <a:gd name="connsiteX23" fmla="*/ 64957 w 242753"/>
                <a:gd name="connsiteY23" fmla="*/ 347001 h 454458"/>
                <a:gd name="connsiteX24" fmla="*/ 88722 w 242753"/>
                <a:gd name="connsiteY24" fmla="*/ 362830 h 454458"/>
                <a:gd name="connsiteX25" fmla="*/ 112487 w 242753"/>
                <a:gd name="connsiteY25" fmla="*/ 381851 h 454458"/>
                <a:gd name="connsiteX26" fmla="*/ 128316 w 242753"/>
                <a:gd name="connsiteY26" fmla="*/ 380254 h 454458"/>
                <a:gd name="connsiteX27" fmla="*/ 145740 w 242753"/>
                <a:gd name="connsiteY27" fmla="*/ 335917 h 454458"/>
                <a:gd name="connsiteX28" fmla="*/ 144144 w 242753"/>
                <a:gd name="connsiteY28" fmla="*/ 269411 h 454458"/>
                <a:gd name="connsiteX29" fmla="*/ 99807 w 242753"/>
                <a:gd name="connsiteY29" fmla="*/ 158567 h 454458"/>
                <a:gd name="connsiteX30" fmla="*/ 38045 w 242753"/>
                <a:gd name="connsiteY30" fmla="*/ 99998 h 454458"/>
                <a:gd name="connsiteX31" fmla="*/ 17472 w 242753"/>
                <a:gd name="connsiteY31" fmla="*/ 50916 h 454458"/>
                <a:gd name="connsiteX32" fmla="*/ 1555 w 242753"/>
                <a:gd name="connsiteY32" fmla="*/ 194 h 454458"/>
                <a:gd name="connsiteX33" fmla="*/ 1555 w 242753"/>
                <a:gd name="connsiteY33" fmla="*/ 194 h 454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2753" h="454458">
                  <a:moveTo>
                    <a:pt x="1555" y="194"/>
                  </a:moveTo>
                  <a:cubicBezTo>
                    <a:pt x="1555" y="194"/>
                    <a:pt x="47666" y="16067"/>
                    <a:pt x="69657" y="31851"/>
                  </a:cubicBezTo>
                  <a:cubicBezTo>
                    <a:pt x="91649" y="47635"/>
                    <a:pt x="112487" y="75878"/>
                    <a:pt x="129823" y="95209"/>
                  </a:cubicBezTo>
                  <a:cubicBezTo>
                    <a:pt x="147203" y="114540"/>
                    <a:pt x="157224" y="120171"/>
                    <a:pt x="174161" y="147483"/>
                  </a:cubicBezTo>
                  <a:cubicBezTo>
                    <a:pt x="191097" y="174751"/>
                    <a:pt x="211936" y="225561"/>
                    <a:pt x="223242" y="261474"/>
                  </a:cubicBezTo>
                  <a:cubicBezTo>
                    <a:pt x="234548" y="297388"/>
                    <a:pt x="242440" y="337956"/>
                    <a:pt x="243815" y="361234"/>
                  </a:cubicBezTo>
                  <a:cubicBezTo>
                    <a:pt x="245233" y="384511"/>
                    <a:pt x="243415" y="387526"/>
                    <a:pt x="240667" y="399231"/>
                  </a:cubicBezTo>
                  <a:cubicBezTo>
                    <a:pt x="237918" y="410936"/>
                    <a:pt x="233129" y="421621"/>
                    <a:pt x="227986" y="430888"/>
                  </a:cubicBezTo>
                  <a:cubicBezTo>
                    <a:pt x="222843" y="440154"/>
                    <a:pt x="210562" y="454652"/>
                    <a:pt x="210562" y="454652"/>
                  </a:cubicBezTo>
                  <a:lnTo>
                    <a:pt x="167820" y="415059"/>
                  </a:lnTo>
                  <a:cubicBezTo>
                    <a:pt x="167820" y="415059"/>
                    <a:pt x="179880" y="401581"/>
                    <a:pt x="182053" y="389743"/>
                  </a:cubicBezTo>
                  <a:cubicBezTo>
                    <a:pt x="184225" y="377904"/>
                    <a:pt x="177973" y="362165"/>
                    <a:pt x="175712" y="347001"/>
                  </a:cubicBezTo>
                  <a:cubicBezTo>
                    <a:pt x="173451" y="331838"/>
                    <a:pt x="163342" y="319379"/>
                    <a:pt x="159884" y="304260"/>
                  </a:cubicBezTo>
                  <a:cubicBezTo>
                    <a:pt x="156426" y="289141"/>
                    <a:pt x="159884" y="272603"/>
                    <a:pt x="159884" y="272603"/>
                  </a:cubicBezTo>
                  <a:lnTo>
                    <a:pt x="167820" y="332769"/>
                  </a:lnTo>
                  <a:cubicBezTo>
                    <a:pt x="167820" y="332769"/>
                    <a:pt x="180235" y="359770"/>
                    <a:pt x="178905" y="373959"/>
                  </a:cubicBezTo>
                  <a:cubicBezTo>
                    <a:pt x="177087" y="393245"/>
                    <a:pt x="170214" y="415192"/>
                    <a:pt x="153588" y="426232"/>
                  </a:cubicBezTo>
                  <a:cubicBezTo>
                    <a:pt x="136917" y="437272"/>
                    <a:pt x="109428" y="431508"/>
                    <a:pt x="91826" y="429380"/>
                  </a:cubicBezTo>
                  <a:cubicBezTo>
                    <a:pt x="74224" y="427296"/>
                    <a:pt x="60169" y="419848"/>
                    <a:pt x="49085" y="416700"/>
                  </a:cubicBezTo>
                  <a:cubicBezTo>
                    <a:pt x="38001" y="413596"/>
                    <a:pt x="25320" y="410359"/>
                    <a:pt x="25320" y="410359"/>
                  </a:cubicBezTo>
                  <a:lnTo>
                    <a:pt x="77594" y="408763"/>
                  </a:lnTo>
                  <a:cubicBezTo>
                    <a:pt x="77594" y="408763"/>
                    <a:pt x="55469" y="378880"/>
                    <a:pt x="52277" y="367574"/>
                  </a:cubicBezTo>
                  <a:cubicBezTo>
                    <a:pt x="49085" y="356268"/>
                    <a:pt x="52277" y="345405"/>
                    <a:pt x="52277" y="345405"/>
                  </a:cubicBezTo>
                  <a:cubicBezTo>
                    <a:pt x="52277" y="345405"/>
                    <a:pt x="58484" y="344607"/>
                    <a:pt x="64957" y="347001"/>
                  </a:cubicBezTo>
                  <a:cubicBezTo>
                    <a:pt x="71431" y="349396"/>
                    <a:pt x="80786" y="357022"/>
                    <a:pt x="88722" y="362830"/>
                  </a:cubicBezTo>
                  <a:cubicBezTo>
                    <a:pt x="96659" y="368638"/>
                    <a:pt x="105083" y="379634"/>
                    <a:pt x="112487" y="381851"/>
                  </a:cubicBezTo>
                  <a:cubicBezTo>
                    <a:pt x="119892" y="384067"/>
                    <a:pt x="119892" y="386639"/>
                    <a:pt x="128316" y="380254"/>
                  </a:cubicBezTo>
                  <a:cubicBezTo>
                    <a:pt x="136740" y="373870"/>
                    <a:pt x="142415" y="354672"/>
                    <a:pt x="145740" y="335917"/>
                  </a:cubicBezTo>
                  <a:cubicBezTo>
                    <a:pt x="149066" y="317162"/>
                    <a:pt x="150396" y="299782"/>
                    <a:pt x="144144" y="269411"/>
                  </a:cubicBezTo>
                  <a:cubicBezTo>
                    <a:pt x="137893" y="239040"/>
                    <a:pt x="118960" y="186766"/>
                    <a:pt x="99807" y="158567"/>
                  </a:cubicBezTo>
                  <a:cubicBezTo>
                    <a:pt x="80653" y="130369"/>
                    <a:pt x="51169" y="118974"/>
                    <a:pt x="38045" y="99998"/>
                  </a:cubicBezTo>
                  <a:cubicBezTo>
                    <a:pt x="24921" y="81021"/>
                    <a:pt x="23547" y="67543"/>
                    <a:pt x="17472" y="50916"/>
                  </a:cubicBezTo>
                  <a:cubicBezTo>
                    <a:pt x="11309" y="34245"/>
                    <a:pt x="1555" y="194"/>
                    <a:pt x="1555" y="194"/>
                  </a:cubicBezTo>
                  <a:lnTo>
                    <a:pt x="1555" y="194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" name="任意多边形: 形状 88">
              <a:extLst>
                <a:ext uri="{FF2B5EF4-FFF2-40B4-BE49-F238E27FC236}">
                  <a16:creationId xmlns:a16="http://schemas.microsoft.com/office/drawing/2014/main" id="{1B81DA75-9775-4AED-8AEF-C873C2DA78BB}"/>
                </a:ext>
              </a:extLst>
            </p:cNvPr>
            <p:cNvSpPr/>
            <p:nvPr/>
          </p:nvSpPr>
          <p:spPr>
            <a:xfrm>
              <a:off x="6801970" y="1414232"/>
              <a:ext cx="155453" cy="221686"/>
            </a:xfrm>
            <a:custGeom>
              <a:avLst/>
              <a:gdLst>
                <a:gd name="connsiteX0" fmla="*/ 9736 w 155453"/>
                <a:gd name="connsiteY0" fmla="*/ 193 h 221686"/>
                <a:gd name="connsiteX1" fmla="*/ 1800 w 155453"/>
                <a:gd name="connsiteY1" fmla="*/ 71443 h 221686"/>
                <a:gd name="connsiteX2" fmla="*/ 22372 w 155453"/>
                <a:gd name="connsiteY2" fmla="*/ 137949 h 221686"/>
                <a:gd name="connsiteX3" fmla="*/ 69857 w 155453"/>
                <a:gd name="connsiteY3" fmla="*/ 174350 h 221686"/>
                <a:gd name="connsiteX4" fmla="*/ 107854 w 155453"/>
                <a:gd name="connsiteY4" fmla="*/ 204455 h 221686"/>
                <a:gd name="connsiteX5" fmla="*/ 156936 w 155453"/>
                <a:gd name="connsiteY5" fmla="*/ 221880 h 221686"/>
                <a:gd name="connsiteX6" fmla="*/ 109451 w 155453"/>
                <a:gd name="connsiteY6" fmla="*/ 196563 h 221686"/>
                <a:gd name="connsiteX7" fmla="*/ 52433 w 155453"/>
                <a:gd name="connsiteY7" fmla="*/ 152226 h 221686"/>
                <a:gd name="connsiteX8" fmla="*/ 22327 w 155453"/>
                <a:gd name="connsiteY8" fmla="*/ 125313 h 221686"/>
                <a:gd name="connsiteX9" fmla="*/ 8095 w 155453"/>
                <a:gd name="connsiteY9" fmla="*/ 55659 h 221686"/>
                <a:gd name="connsiteX10" fmla="*/ 8095 w 155453"/>
                <a:gd name="connsiteY10" fmla="*/ 20810 h 221686"/>
                <a:gd name="connsiteX11" fmla="*/ 9736 w 155453"/>
                <a:gd name="connsiteY11" fmla="*/ 193 h 221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5453" h="221686">
                  <a:moveTo>
                    <a:pt x="9736" y="193"/>
                  </a:moveTo>
                  <a:cubicBezTo>
                    <a:pt x="9736" y="193"/>
                    <a:pt x="-417" y="47989"/>
                    <a:pt x="1800" y="71443"/>
                  </a:cubicBezTo>
                  <a:cubicBezTo>
                    <a:pt x="4016" y="94898"/>
                    <a:pt x="10046" y="120259"/>
                    <a:pt x="22372" y="137949"/>
                  </a:cubicBezTo>
                  <a:cubicBezTo>
                    <a:pt x="34698" y="155640"/>
                    <a:pt x="55625" y="163266"/>
                    <a:pt x="69857" y="174350"/>
                  </a:cubicBezTo>
                  <a:cubicBezTo>
                    <a:pt x="84090" y="185434"/>
                    <a:pt x="93179" y="196342"/>
                    <a:pt x="107854" y="204455"/>
                  </a:cubicBezTo>
                  <a:cubicBezTo>
                    <a:pt x="122530" y="212569"/>
                    <a:pt x="156936" y="221880"/>
                    <a:pt x="156936" y="221880"/>
                  </a:cubicBezTo>
                  <a:cubicBezTo>
                    <a:pt x="156936" y="221880"/>
                    <a:pt x="127053" y="207958"/>
                    <a:pt x="109451" y="196563"/>
                  </a:cubicBezTo>
                  <a:cubicBezTo>
                    <a:pt x="91804" y="185124"/>
                    <a:pt x="66842" y="164241"/>
                    <a:pt x="52433" y="152226"/>
                  </a:cubicBezTo>
                  <a:cubicBezTo>
                    <a:pt x="38023" y="140210"/>
                    <a:pt x="31594" y="141407"/>
                    <a:pt x="22327" y="125313"/>
                  </a:cubicBezTo>
                  <a:cubicBezTo>
                    <a:pt x="13061" y="109218"/>
                    <a:pt x="9869" y="73217"/>
                    <a:pt x="8095" y="55659"/>
                  </a:cubicBezTo>
                  <a:cubicBezTo>
                    <a:pt x="6322" y="38101"/>
                    <a:pt x="8095" y="20810"/>
                    <a:pt x="8095" y="20810"/>
                  </a:cubicBezTo>
                  <a:lnTo>
                    <a:pt x="9736" y="193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" name="任意多边形: 形状 89">
              <a:extLst>
                <a:ext uri="{FF2B5EF4-FFF2-40B4-BE49-F238E27FC236}">
                  <a16:creationId xmlns:a16="http://schemas.microsoft.com/office/drawing/2014/main" id="{8E0853F9-5C72-4F64-A6A0-079C7F77B29D}"/>
                </a:ext>
              </a:extLst>
            </p:cNvPr>
            <p:cNvSpPr/>
            <p:nvPr/>
          </p:nvSpPr>
          <p:spPr>
            <a:xfrm>
              <a:off x="6951875" y="1672364"/>
              <a:ext cx="434734" cy="316790"/>
            </a:xfrm>
            <a:custGeom>
              <a:avLst/>
              <a:gdLst>
                <a:gd name="connsiteX0" fmla="*/ 436289 w 434734"/>
                <a:gd name="connsiteY0" fmla="*/ 269 h 316790"/>
                <a:gd name="connsiteX1" fmla="*/ 391952 w 434734"/>
                <a:gd name="connsiteY1" fmla="*/ 66775 h 316790"/>
                <a:gd name="connsiteX2" fmla="*/ 341274 w 434734"/>
                <a:gd name="connsiteY2" fmla="*/ 117452 h 316790"/>
                <a:gd name="connsiteX3" fmla="*/ 334934 w 434734"/>
                <a:gd name="connsiteY3" fmla="*/ 172874 h 316790"/>
                <a:gd name="connsiteX4" fmla="*/ 325445 w 434734"/>
                <a:gd name="connsiteY4" fmla="*/ 196639 h 316790"/>
                <a:gd name="connsiteX5" fmla="*/ 306425 w 434734"/>
                <a:gd name="connsiteY5" fmla="*/ 185555 h 316790"/>
                <a:gd name="connsiteX6" fmla="*/ 361847 w 434734"/>
                <a:gd name="connsiteY6" fmla="*/ 245720 h 316790"/>
                <a:gd name="connsiteX7" fmla="*/ 391952 w 434734"/>
                <a:gd name="connsiteY7" fmla="*/ 286910 h 316790"/>
                <a:gd name="connsiteX8" fmla="*/ 388804 w 434734"/>
                <a:gd name="connsiteY8" fmla="*/ 297994 h 316790"/>
                <a:gd name="connsiteX9" fmla="*/ 347614 w 434734"/>
                <a:gd name="connsiteY9" fmla="*/ 242572 h 316790"/>
                <a:gd name="connsiteX10" fmla="*/ 319105 w 434734"/>
                <a:gd name="connsiteY10" fmla="*/ 210916 h 316790"/>
                <a:gd name="connsiteX11" fmla="*/ 301681 w 434734"/>
                <a:gd name="connsiteY11" fmla="*/ 202979 h 316790"/>
                <a:gd name="connsiteX12" fmla="*/ 308021 w 434734"/>
                <a:gd name="connsiteY12" fmla="*/ 233084 h 316790"/>
                <a:gd name="connsiteX13" fmla="*/ 304873 w 434734"/>
                <a:gd name="connsiteY13" fmla="*/ 250509 h 316790"/>
                <a:gd name="connsiteX14" fmla="*/ 298533 w 434734"/>
                <a:gd name="connsiteY14" fmla="*/ 226744 h 316790"/>
                <a:gd name="connsiteX15" fmla="*/ 271620 w 434734"/>
                <a:gd name="connsiteY15" fmla="*/ 210916 h 316790"/>
                <a:gd name="connsiteX16" fmla="*/ 287448 w 434734"/>
                <a:gd name="connsiteY16" fmla="*/ 252105 h 316790"/>
                <a:gd name="connsiteX17" fmla="*/ 287448 w 434734"/>
                <a:gd name="connsiteY17" fmla="*/ 286954 h 316790"/>
                <a:gd name="connsiteX18" fmla="*/ 271620 w 434734"/>
                <a:gd name="connsiteY18" fmla="*/ 317059 h 316790"/>
                <a:gd name="connsiteX19" fmla="*/ 281108 w 434734"/>
                <a:gd name="connsiteY19" fmla="*/ 267978 h 316790"/>
                <a:gd name="connsiteX20" fmla="*/ 260535 w 434734"/>
                <a:gd name="connsiteY20" fmla="*/ 228385 h 316790"/>
                <a:gd name="connsiteX21" fmla="*/ 249451 w 434734"/>
                <a:gd name="connsiteY21" fmla="*/ 239469 h 316790"/>
                <a:gd name="connsiteX22" fmla="*/ 225686 w 434734"/>
                <a:gd name="connsiteY22" fmla="*/ 229981 h 316790"/>
                <a:gd name="connsiteX23" fmla="*/ 195581 w 434734"/>
                <a:gd name="connsiteY23" fmla="*/ 245809 h 316790"/>
                <a:gd name="connsiteX24" fmla="*/ 130671 w 434734"/>
                <a:gd name="connsiteY24" fmla="*/ 239469 h 316790"/>
                <a:gd name="connsiteX25" fmla="*/ 68909 w 434734"/>
                <a:gd name="connsiteY25" fmla="*/ 210960 h 316790"/>
                <a:gd name="connsiteX26" fmla="*/ 48337 w 434734"/>
                <a:gd name="connsiteY26" fmla="*/ 191939 h 316790"/>
                <a:gd name="connsiteX27" fmla="*/ 37252 w 434734"/>
                <a:gd name="connsiteY27" fmla="*/ 218852 h 316790"/>
                <a:gd name="connsiteX28" fmla="*/ 35656 w 434734"/>
                <a:gd name="connsiteY28" fmla="*/ 253701 h 316790"/>
                <a:gd name="connsiteX29" fmla="*/ 30912 w 434734"/>
                <a:gd name="connsiteY29" fmla="*/ 218852 h 316790"/>
                <a:gd name="connsiteX30" fmla="*/ 32508 w 434734"/>
                <a:gd name="connsiteY30" fmla="*/ 187195 h 316790"/>
                <a:gd name="connsiteX31" fmla="*/ 23020 w 434734"/>
                <a:gd name="connsiteY31" fmla="*/ 223596 h 316790"/>
                <a:gd name="connsiteX32" fmla="*/ 13532 w 434734"/>
                <a:gd name="connsiteY32" fmla="*/ 196683 h 316790"/>
                <a:gd name="connsiteX33" fmla="*/ 16680 w 434734"/>
                <a:gd name="connsiteY33" fmla="*/ 169771 h 316790"/>
                <a:gd name="connsiteX34" fmla="*/ 3999 w 434734"/>
                <a:gd name="connsiteY34" fmla="*/ 146006 h 316790"/>
                <a:gd name="connsiteX35" fmla="*/ 5595 w 434734"/>
                <a:gd name="connsiteY35" fmla="*/ 98520 h 316790"/>
                <a:gd name="connsiteX36" fmla="*/ 26168 w 434734"/>
                <a:gd name="connsiteY36" fmla="*/ 84288 h 316790"/>
                <a:gd name="connsiteX37" fmla="*/ 19828 w 434734"/>
                <a:gd name="connsiteY37" fmla="*/ 62119 h 316790"/>
                <a:gd name="connsiteX38" fmla="*/ 15084 w 434734"/>
                <a:gd name="connsiteY38" fmla="*/ 36803 h 316790"/>
                <a:gd name="connsiteX39" fmla="*/ 26168 w 434734"/>
                <a:gd name="connsiteY39" fmla="*/ 38399 h 316790"/>
                <a:gd name="connsiteX40" fmla="*/ 34104 w 434734"/>
                <a:gd name="connsiteY40" fmla="*/ 47887 h 316790"/>
                <a:gd name="connsiteX41" fmla="*/ 49933 w 434734"/>
                <a:gd name="connsiteY41" fmla="*/ 70056 h 316790"/>
                <a:gd name="connsiteX42" fmla="*/ 95866 w 434734"/>
                <a:gd name="connsiteY42" fmla="*/ 51035 h 316790"/>
                <a:gd name="connsiteX43" fmla="*/ 151288 w 434734"/>
                <a:gd name="connsiteY43" fmla="*/ 38354 h 316790"/>
                <a:gd name="connsiteX44" fmla="*/ 186137 w 434734"/>
                <a:gd name="connsiteY44" fmla="*/ 51035 h 316790"/>
                <a:gd name="connsiteX45" fmla="*/ 224135 w 434734"/>
                <a:gd name="connsiteY45" fmla="*/ 95372 h 316790"/>
                <a:gd name="connsiteX46" fmla="*/ 220987 w 434734"/>
                <a:gd name="connsiteY46" fmla="*/ 136562 h 316790"/>
                <a:gd name="connsiteX47" fmla="*/ 206754 w 434734"/>
                <a:gd name="connsiteY47" fmla="*/ 152390 h 316790"/>
                <a:gd name="connsiteX48" fmla="*/ 214691 w 434734"/>
                <a:gd name="connsiteY48" fmla="*/ 115989 h 316790"/>
                <a:gd name="connsiteX49" fmla="*/ 187778 w 434734"/>
                <a:gd name="connsiteY49" fmla="*/ 62164 h 316790"/>
                <a:gd name="connsiteX50" fmla="*/ 116528 w 434734"/>
                <a:gd name="connsiteY50" fmla="*/ 54227 h 316790"/>
                <a:gd name="connsiteX51" fmla="*/ 48426 w 434734"/>
                <a:gd name="connsiteY51" fmla="*/ 77992 h 316790"/>
                <a:gd name="connsiteX52" fmla="*/ 13576 w 434734"/>
                <a:gd name="connsiteY52" fmla="*/ 100161 h 316790"/>
                <a:gd name="connsiteX53" fmla="*/ 15173 w 434734"/>
                <a:gd name="connsiteY53" fmla="*/ 153986 h 316790"/>
                <a:gd name="connsiteX54" fmla="*/ 43681 w 434734"/>
                <a:gd name="connsiteY54" fmla="*/ 184091 h 316790"/>
                <a:gd name="connsiteX55" fmla="*/ 95955 w 434734"/>
                <a:gd name="connsiteY55" fmla="*/ 217344 h 316790"/>
                <a:gd name="connsiteX56" fmla="*/ 148229 w 434734"/>
                <a:gd name="connsiteY56" fmla="*/ 239513 h 316790"/>
                <a:gd name="connsiteX57" fmla="*/ 206799 w 434734"/>
                <a:gd name="connsiteY57" fmla="*/ 231577 h 316790"/>
                <a:gd name="connsiteX58" fmla="*/ 238456 w 434734"/>
                <a:gd name="connsiteY58" fmla="*/ 225236 h 316790"/>
                <a:gd name="connsiteX59" fmla="*/ 274856 w 434734"/>
                <a:gd name="connsiteY59" fmla="*/ 206216 h 316790"/>
                <a:gd name="connsiteX60" fmla="*/ 293877 w 434734"/>
                <a:gd name="connsiteY60" fmla="*/ 188791 h 316790"/>
                <a:gd name="connsiteX61" fmla="*/ 314450 w 434734"/>
                <a:gd name="connsiteY61" fmla="*/ 182451 h 316790"/>
                <a:gd name="connsiteX62" fmla="*/ 327130 w 434734"/>
                <a:gd name="connsiteY62" fmla="*/ 176111 h 316790"/>
                <a:gd name="connsiteX63" fmla="*/ 327130 w 434734"/>
                <a:gd name="connsiteY63" fmla="*/ 128625 h 316790"/>
                <a:gd name="connsiteX64" fmla="*/ 354043 w 434734"/>
                <a:gd name="connsiteY64" fmla="*/ 92224 h 316790"/>
                <a:gd name="connsiteX65" fmla="*/ 406317 w 434734"/>
                <a:gd name="connsiteY65" fmla="*/ 41547 h 316790"/>
                <a:gd name="connsiteX66" fmla="*/ 436289 w 434734"/>
                <a:gd name="connsiteY66" fmla="*/ 269 h 316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34734" h="316790">
                  <a:moveTo>
                    <a:pt x="436289" y="269"/>
                  </a:moveTo>
                  <a:cubicBezTo>
                    <a:pt x="436289" y="269"/>
                    <a:pt x="407957" y="47222"/>
                    <a:pt x="391952" y="66775"/>
                  </a:cubicBezTo>
                  <a:cubicBezTo>
                    <a:pt x="375946" y="86328"/>
                    <a:pt x="350496" y="98299"/>
                    <a:pt x="341274" y="117452"/>
                  </a:cubicBezTo>
                  <a:cubicBezTo>
                    <a:pt x="332052" y="136562"/>
                    <a:pt x="338259" y="159706"/>
                    <a:pt x="334934" y="172874"/>
                  </a:cubicBezTo>
                  <a:cubicBezTo>
                    <a:pt x="331608" y="186042"/>
                    <a:pt x="325445" y="196639"/>
                    <a:pt x="325445" y="196639"/>
                  </a:cubicBezTo>
                  <a:cubicBezTo>
                    <a:pt x="325445" y="196639"/>
                    <a:pt x="317287" y="172076"/>
                    <a:pt x="306425" y="185555"/>
                  </a:cubicBezTo>
                  <a:cubicBezTo>
                    <a:pt x="295562" y="199033"/>
                    <a:pt x="347791" y="228606"/>
                    <a:pt x="361847" y="245720"/>
                  </a:cubicBezTo>
                  <a:cubicBezTo>
                    <a:pt x="375901" y="262835"/>
                    <a:pt x="391952" y="286910"/>
                    <a:pt x="391952" y="286910"/>
                  </a:cubicBezTo>
                  <a:lnTo>
                    <a:pt x="388804" y="297994"/>
                  </a:lnTo>
                  <a:lnTo>
                    <a:pt x="347614" y="242572"/>
                  </a:lnTo>
                  <a:lnTo>
                    <a:pt x="319105" y="210916"/>
                  </a:lnTo>
                  <a:lnTo>
                    <a:pt x="301681" y="202979"/>
                  </a:lnTo>
                  <a:cubicBezTo>
                    <a:pt x="301681" y="202979"/>
                    <a:pt x="307888" y="224970"/>
                    <a:pt x="308021" y="233084"/>
                  </a:cubicBezTo>
                  <a:cubicBezTo>
                    <a:pt x="308154" y="241154"/>
                    <a:pt x="304873" y="250509"/>
                    <a:pt x="304873" y="250509"/>
                  </a:cubicBezTo>
                  <a:cubicBezTo>
                    <a:pt x="304873" y="250509"/>
                    <a:pt x="304164" y="234148"/>
                    <a:pt x="298533" y="226744"/>
                  </a:cubicBezTo>
                  <a:cubicBezTo>
                    <a:pt x="292902" y="219340"/>
                    <a:pt x="271620" y="210916"/>
                    <a:pt x="271620" y="210916"/>
                  </a:cubicBezTo>
                  <a:cubicBezTo>
                    <a:pt x="271620" y="210916"/>
                    <a:pt x="285054" y="239158"/>
                    <a:pt x="287448" y="252105"/>
                  </a:cubicBezTo>
                  <a:cubicBezTo>
                    <a:pt x="289842" y="265052"/>
                    <a:pt x="290197" y="275825"/>
                    <a:pt x="287448" y="286954"/>
                  </a:cubicBezTo>
                  <a:cubicBezTo>
                    <a:pt x="284699" y="298083"/>
                    <a:pt x="271620" y="317059"/>
                    <a:pt x="271620" y="317059"/>
                  </a:cubicBezTo>
                  <a:cubicBezTo>
                    <a:pt x="271620" y="317059"/>
                    <a:pt x="283369" y="283585"/>
                    <a:pt x="281108" y="267978"/>
                  </a:cubicBezTo>
                  <a:cubicBezTo>
                    <a:pt x="278847" y="252371"/>
                    <a:pt x="260535" y="228385"/>
                    <a:pt x="260535" y="228385"/>
                  </a:cubicBezTo>
                  <a:lnTo>
                    <a:pt x="249451" y="239469"/>
                  </a:lnTo>
                  <a:lnTo>
                    <a:pt x="225686" y="229981"/>
                  </a:lnTo>
                  <a:lnTo>
                    <a:pt x="195581" y="245809"/>
                  </a:lnTo>
                  <a:cubicBezTo>
                    <a:pt x="195581" y="245809"/>
                    <a:pt x="152086" y="245277"/>
                    <a:pt x="130671" y="239469"/>
                  </a:cubicBezTo>
                  <a:cubicBezTo>
                    <a:pt x="109256" y="233661"/>
                    <a:pt x="82211" y="219872"/>
                    <a:pt x="68909" y="210960"/>
                  </a:cubicBezTo>
                  <a:cubicBezTo>
                    <a:pt x="55608" y="202048"/>
                    <a:pt x="48337" y="191939"/>
                    <a:pt x="48337" y="191939"/>
                  </a:cubicBezTo>
                  <a:lnTo>
                    <a:pt x="37252" y="218852"/>
                  </a:lnTo>
                  <a:lnTo>
                    <a:pt x="35656" y="253701"/>
                  </a:lnTo>
                  <a:lnTo>
                    <a:pt x="30912" y="218852"/>
                  </a:lnTo>
                  <a:lnTo>
                    <a:pt x="32508" y="187195"/>
                  </a:lnTo>
                  <a:lnTo>
                    <a:pt x="23020" y="223596"/>
                  </a:lnTo>
                  <a:cubicBezTo>
                    <a:pt x="23020" y="223596"/>
                    <a:pt x="14552" y="205905"/>
                    <a:pt x="13532" y="196683"/>
                  </a:cubicBezTo>
                  <a:cubicBezTo>
                    <a:pt x="12512" y="187461"/>
                    <a:pt x="16680" y="169771"/>
                    <a:pt x="16680" y="169771"/>
                  </a:cubicBezTo>
                  <a:cubicBezTo>
                    <a:pt x="16680" y="169771"/>
                    <a:pt x="6837" y="158110"/>
                    <a:pt x="3999" y="146006"/>
                  </a:cubicBezTo>
                  <a:cubicBezTo>
                    <a:pt x="1162" y="133902"/>
                    <a:pt x="-213" y="109117"/>
                    <a:pt x="5595" y="98520"/>
                  </a:cubicBezTo>
                  <a:cubicBezTo>
                    <a:pt x="11404" y="87924"/>
                    <a:pt x="26168" y="84288"/>
                    <a:pt x="26168" y="84288"/>
                  </a:cubicBezTo>
                  <a:cubicBezTo>
                    <a:pt x="26168" y="84288"/>
                    <a:pt x="21690" y="70056"/>
                    <a:pt x="19828" y="62119"/>
                  </a:cubicBezTo>
                  <a:cubicBezTo>
                    <a:pt x="17966" y="54183"/>
                    <a:pt x="15084" y="36803"/>
                    <a:pt x="15084" y="36803"/>
                  </a:cubicBezTo>
                  <a:cubicBezTo>
                    <a:pt x="15084" y="36803"/>
                    <a:pt x="22754" y="36492"/>
                    <a:pt x="26168" y="38399"/>
                  </a:cubicBezTo>
                  <a:cubicBezTo>
                    <a:pt x="29582" y="40305"/>
                    <a:pt x="30070" y="42655"/>
                    <a:pt x="34104" y="47887"/>
                  </a:cubicBezTo>
                  <a:cubicBezTo>
                    <a:pt x="38139" y="53119"/>
                    <a:pt x="49933" y="70056"/>
                    <a:pt x="49933" y="70056"/>
                  </a:cubicBezTo>
                  <a:cubicBezTo>
                    <a:pt x="49933" y="70056"/>
                    <a:pt x="78930" y="56444"/>
                    <a:pt x="95866" y="51035"/>
                  </a:cubicBezTo>
                  <a:cubicBezTo>
                    <a:pt x="112803" y="45626"/>
                    <a:pt x="135682" y="37379"/>
                    <a:pt x="151288" y="38354"/>
                  </a:cubicBezTo>
                  <a:cubicBezTo>
                    <a:pt x="166895" y="39330"/>
                    <a:pt x="173058" y="41946"/>
                    <a:pt x="186137" y="51035"/>
                  </a:cubicBezTo>
                  <a:cubicBezTo>
                    <a:pt x="199217" y="60080"/>
                    <a:pt x="218991" y="79588"/>
                    <a:pt x="224135" y="95372"/>
                  </a:cubicBezTo>
                  <a:cubicBezTo>
                    <a:pt x="229278" y="111156"/>
                    <a:pt x="225066" y="126941"/>
                    <a:pt x="220987" y="136562"/>
                  </a:cubicBezTo>
                  <a:cubicBezTo>
                    <a:pt x="216908" y="146183"/>
                    <a:pt x="206754" y="152390"/>
                    <a:pt x="206754" y="152390"/>
                  </a:cubicBezTo>
                  <a:cubicBezTo>
                    <a:pt x="206754" y="152390"/>
                    <a:pt x="216686" y="132084"/>
                    <a:pt x="214691" y="115989"/>
                  </a:cubicBezTo>
                  <a:cubicBezTo>
                    <a:pt x="212651" y="99850"/>
                    <a:pt x="205823" y="74711"/>
                    <a:pt x="187778" y="62164"/>
                  </a:cubicBezTo>
                  <a:cubicBezTo>
                    <a:pt x="169733" y="49616"/>
                    <a:pt x="140337" y="51567"/>
                    <a:pt x="116528" y="54227"/>
                  </a:cubicBezTo>
                  <a:cubicBezTo>
                    <a:pt x="92719" y="56932"/>
                    <a:pt x="48426" y="77992"/>
                    <a:pt x="48426" y="77992"/>
                  </a:cubicBezTo>
                  <a:cubicBezTo>
                    <a:pt x="48426" y="77992"/>
                    <a:pt x="21025" y="86150"/>
                    <a:pt x="13576" y="100161"/>
                  </a:cubicBezTo>
                  <a:cubicBezTo>
                    <a:pt x="6128" y="114171"/>
                    <a:pt x="9054" y="139311"/>
                    <a:pt x="15173" y="153986"/>
                  </a:cubicBezTo>
                  <a:cubicBezTo>
                    <a:pt x="21247" y="168662"/>
                    <a:pt x="43681" y="184091"/>
                    <a:pt x="43681" y="184091"/>
                  </a:cubicBezTo>
                  <a:cubicBezTo>
                    <a:pt x="43681" y="184091"/>
                    <a:pt x="78442" y="208122"/>
                    <a:pt x="95955" y="217344"/>
                  </a:cubicBezTo>
                  <a:cubicBezTo>
                    <a:pt x="113468" y="226567"/>
                    <a:pt x="129075" y="236942"/>
                    <a:pt x="148229" y="239513"/>
                  </a:cubicBezTo>
                  <a:cubicBezTo>
                    <a:pt x="167383" y="242085"/>
                    <a:pt x="191813" y="234104"/>
                    <a:pt x="206799" y="231577"/>
                  </a:cubicBezTo>
                  <a:cubicBezTo>
                    <a:pt x="221829" y="229050"/>
                    <a:pt x="226928" y="229316"/>
                    <a:pt x="238456" y="225236"/>
                  </a:cubicBezTo>
                  <a:cubicBezTo>
                    <a:pt x="249983" y="221158"/>
                    <a:pt x="265767" y="212645"/>
                    <a:pt x="274856" y="206216"/>
                  </a:cubicBezTo>
                  <a:cubicBezTo>
                    <a:pt x="283946" y="199787"/>
                    <a:pt x="287005" y="192737"/>
                    <a:pt x="293877" y="188791"/>
                  </a:cubicBezTo>
                  <a:cubicBezTo>
                    <a:pt x="300750" y="184845"/>
                    <a:pt x="308952" y="184668"/>
                    <a:pt x="314450" y="182451"/>
                  </a:cubicBezTo>
                  <a:cubicBezTo>
                    <a:pt x="319992" y="180234"/>
                    <a:pt x="327130" y="176111"/>
                    <a:pt x="327130" y="176111"/>
                  </a:cubicBezTo>
                  <a:cubicBezTo>
                    <a:pt x="327130" y="176111"/>
                    <a:pt x="322297" y="143301"/>
                    <a:pt x="327130" y="128625"/>
                  </a:cubicBezTo>
                  <a:cubicBezTo>
                    <a:pt x="331963" y="113950"/>
                    <a:pt x="341096" y="107033"/>
                    <a:pt x="354043" y="92224"/>
                  </a:cubicBezTo>
                  <a:cubicBezTo>
                    <a:pt x="366990" y="77416"/>
                    <a:pt x="406317" y="41547"/>
                    <a:pt x="406317" y="41547"/>
                  </a:cubicBezTo>
                  <a:lnTo>
                    <a:pt x="436289" y="269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" name="任意多边形: 形状 90">
              <a:extLst>
                <a:ext uri="{FF2B5EF4-FFF2-40B4-BE49-F238E27FC236}">
                  <a16:creationId xmlns:a16="http://schemas.microsoft.com/office/drawing/2014/main" id="{FE67026E-7583-4204-B3A7-2FDE61FF2593}"/>
                </a:ext>
              </a:extLst>
            </p:cNvPr>
            <p:cNvSpPr/>
            <p:nvPr/>
          </p:nvSpPr>
          <p:spPr>
            <a:xfrm>
              <a:off x="7355852" y="622499"/>
              <a:ext cx="442341" cy="1444068"/>
            </a:xfrm>
            <a:custGeom>
              <a:avLst/>
              <a:gdLst>
                <a:gd name="connsiteX0" fmla="*/ 64070 w 442341"/>
                <a:gd name="connsiteY0" fmla="*/ 148 h 1444068"/>
                <a:gd name="connsiteX1" fmla="*/ 178062 w 442341"/>
                <a:gd name="connsiteY1" fmla="*/ 76142 h 1444068"/>
                <a:gd name="connsiteX2" fmla="*/ 231887 w 442341"/>
                <a:gd name="connsiteY2" fmla="*/ 180646 h 1444068"/>
                <a:gd name="connsiteX3" fmla="*/ 235035 w 442341"/>
                <a:gd name="connsiteY3" fmla="*/ 256640 h 1444068"/>
                <a:gd name="connsiteX4" fmla="*/ 292053 w 442341"/>
                <a:gd name="connsiteY4" fmla="*/ 262980 h 1444068"/>
                <a:gd name="connsiteX5" fmla="*/ 279373 w 442341"/>
                <a:gd name="connsiteY5" fmla="*/ 288297 h 1444068"/>
                <a:gd name="connsiteX6" fmla="*/ 257204 w 442341"/>
                <a:gd name="connsiteY6" fmla="*/ 300977 h 1444068"/>
                <a:gd name="connsiteX7" fmla="*/ 222355 w 442341"/>
                <a:gd name="connsiteY7" fmla="*/ 342167 h 1444068"/>
                <a:gd name="connsiteX8" fmla="*/ 212867 w 442341"/>
                <a:gd name="connsiteY8" fmla="*/ 462498 h 1444068"/>
                <a:gd name="connsiteX9" fmla="*/ 247716 w 442341"/>
                <a:gd name="connsiteY9" fmla="*/ 532152 h 1444068"/>
                <a:gd name="connsiteX10" fmla="*/ 190698 w 442341"/>
                <a:gd name="connsiteY10" fmla="*/ 544833 h 1444068"/>
                <a:gd name="connsiteX11" fmla="*/ 136872 w 442341"/>
                <a:gd name="connsiteY11" fmla="*/ 604999 h 1444068"/>
                <a:gd name="connsiteX12" fmla="*/ 212867 w 442341"/>
                <a:gd name="connsiteY12" fmla="*/ 585978 h 1444068"/>
                <a:gd name="connsiteX13" fmla="*/ 254056 w 442341"/>
                <a:gd name="connsiteY13" fmla="*/ 652484 h 1444068"/>
                <a:gd name="connsiteX14" fmla="*/ 203378 w 442341"/>
                <a:gd name="connsiteY14" fmla="*/ 696821 h 1444068"/>
                <a:gd name="connsiteX15" fmla="*/ 124192 w 442341"/>
                <a:gd name="connsiteY15" fmla="*/ 766476 h 1444068"/>
                <a:gd name="connsiteX16" fmla="*/ 57686 w 442341"/>
                <a:gd name="connsiteY16" fmla="*/ 791792 h 1444068"/>
                <a:gd name="connsiteX17" fmla="*/ 76706 w 442341"/>
                <a:gd name="connsiteY17" fmla="*/ 864639 h 1444068"/>
                <a:gd name="connsiteX18" fmla="*/ 140064 w 442341"/>
                <a:gd name="connsiteY18" fmla="*/ 817153 h 1444068"/>
                <a:gd name="connsiteX19" fmla="*/ 235080 w 442341"/>
                <a:gd name="connsiteY19" fmla="*/ 814005 h 1444068"/>
                <a:gd name="connsiteX20" fmla="*/ 282565 w 442341"/>
                <a:gd name="connsiteY20" fmla="*/ 833026 h 1444068"/>
                <a:gd name="connsiteX21" fmla="*/ 159041 w 442341"/>
                <a:gd name="connsiteY21" fmla="*/ 845707 h 1444068"/>
                <a:gd name="connsiteX22" fmla="*/ 102023 w 442341"/>
                <a:gd name="connsiteY22" fmla="*/ 883704 h 1444068"/>
                <a:gd name="connsiteX23" fmla="*/ 92535 w 442341"/>
                <a:gd name="connsiteY23" fmla="*/ 959698 h 1444068"/>
                <a:gd name="connsiteX24" fmla="*/ 168529 w 442341"/>
                <a:gd name="connsiteY24" fmla="*/ 880511 h 1444068"/>
                <a:gd name="connsiteX25" fmla="*/ 244523 w 442341"/>
                <a:gd name="connsiteY25" fmla="*/ 864683 h 1444068"/>
                <a:gd name="connsiteX26" fmla="*/ 304689 w 442341"/>
                <a:gd name="connsiteY26" fmla="*/ 848854 h 1444068"/>
                <a:gd name="connsiteX27" fmla="*/ 374343 w 442341"/>
                <a:gd name="connsiteY27" fmla="*/ 839366 h 1444068"/>
                <a:gd name="connsiteX28" fmla="*/ 443997 w 442341"/>
                <a:gd name="connsiteY28" fmla="*/ 912213 h 1444068"/>
                <a:gd name="connsiteX29" fmla="*/ 358470 w 442341"/>
                <a:gd name="connsiteY29" fmla="*/ 855195 h 1444068"/>
                <a:gd name="connsiteX30" fmla="*/ 212778 w 442341"/>
                <a:gd name="connsiteY30" fmla="*/ 883704 h 1444068"/>
                <a:gd name="connsiteX31" fmla="*/ 114615 w 442341"/>
                <a:gd name="connsiteY31" fmla="*/ 966038 h 1444068"/>
                <a:gd name="connsiteX32" fmla="*/ 89298 w 442341"/>
                <a:gd name="connsiteY32" fmla="*/ 1035692 h 1444068"/>
                <a:gd name="connsiteX33" fmla="*/ 25940 w 442341"/>
                <a:gd name="connsiteY33" fmla="*/ 1111686 h 1444068"/>
                <a:gd name="connsiteX34" fmla="*/ 44961 w 442341"/>
                <a:gd name="connsiteY34" fmla="*/ 1203509 h 1444068"/>
                <a:gd name="connsiteX35" fmla="*/ 117807 w 442341"/>
                <a:gd name="connsiteY35" fmla="*/ 1254187 h 1444068"/>
                <a:gd name="connsiteX36" fmla="*/ 187461 w 442341"/>
                <a:gd name="connsiteY36" fmla="*/ 1314353 h 1444068"/>
                <a:gd name="connsiteX37" fmla="*/ 181121 w 442341"/>
                <a:gd name="connsiteY37" fmla="*/ 1380859 h 1444068"/>
                <a:gd name="connsiteX38" fmla="*/ 146272 w 442341"/>
                <a:gd name="connsiteY38" fmla="*/ 1444217 h 1444068"/>
                <a:gd name="connsiteX39" fmla="*/ 162100 w 442341"/>
                <a:gd name="connsiteY39" fmla="*/ 1352394 h 1444068"/>
                <a:gd name="connsiteX40" fmla="*/ 57597 w 442341"/>
                <a:gd name="connsiteY40" fmla="*/ 1276400 h 1444068"/>
                <a:gd name="connsiteX41" fmla="*/ 13260 w 442341"/>
                <a:gd name="connsiteY41" fmla="*/ 1168704 h 1444068"/>
                <a:gd name="connsiteX42" fmla="*/ 3771 w 442341"/>
                <a:gd name="connsiteY42" fmla="*/ 1095858 h 1444068"/>
                <a:gd name="connsiteX43" fmla="*/ 48109 w 442341"/>
                <a:gd name="connsiteY43" fmla="*/ 1029352 h 1444068"/>
                <a:gd name="connsiteX44" fmla="*/ 22792 w 442341"/>
                <a:gd name="connsiteY44" fmla="*/ 918508 h 1444068"/>
                <a:gd name="connsiteX45" fmla="*/ 19644 w 442341"/>
                <a:gd name="connsiteY45" fmla="*/ 779156 h 1444068"/>
                <a:gd name="connsiteX46" fmla="*/ 98831 w 442341"/>
                <a:gd name="connsiteY46" fmla="*/ 668313 h 1444068"/>
                <a:gd name="connsiteX47" fmla="*/ 111511 w 442341"/>
                <a:gd name="connsiteY47" fmla="*/ 579638 h 1444068"/>
                <a:gd name="connsiteX48" fmla="*/ 133680 w 442341"/>
                <a:gd name="connsiteY48" fmla="*/ 490963 h 1444068"/>
                <a:gd name="connsiteX49" fmla="*/ 152701 w 442341"/>
                <a:gd name="connsiteY49" fmla="*/ 427605 h 1444068"/>
                <a:gd name="connsiteX50" fmla="*/ 127384 w 442341"/>
                <a:gd name="connsiteY50" fmla="*/ 319909 h 1444068"/>
                <a:gd name="connsiteX51" fmla="*/ 152701 w 442341"/>
                <a:gd name="connsiteY51" fmla="*/ 250255 h 1444068"/>
                <a:gd name="connsiteX52" fmla="*/ 105215 w 442341"/>
                <a:gd name="connsiteY52" fmla="*/ 180601 h 1444068"/>
                <a:gd name="connsiteX53" fmla="*/ 57730 w 442341"/>
                <a:gd name="connsiteY53" fmla="*/ 101415 h 1444068"/>
                <a:gd name="connsiteX54" fmla="*/ 51390 w 442341"/>
                <a:gd name="connsiteY54" fmla="*/ 34909 h 1444068"/>
                <a:gd name="connsiteX55" fmla="*/ 64070 w 442341"/>
                <a:gd name="connsiteY55" fmla="*/ 148 h 1444068"/>
                <a:gd name="connsiteX56" fmla="*/ 64070 w 442341"/>
                <a:gd name="connsiteY56" fmla="*/ 148 h 1444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42341" h="1444068">
                  <a:moveTo>
                    <a:pt x="64070" y="148"/>
                  </a:moveTo>
                  <a:cubicBezTo>
                    <a:pt x="64070" y="148"/>
                    <a:pt x="149819" y="44530"/>
                    <a:pt x="178062" y="76142"/>
                  </a:cubicBezTo>
                  <a:cubicBezTo>
                    <a:pt x="206349" y="107799"/>
                    <a:pt x="223641" y="149432"/>
                    <a:pt x="231887" y="180646"/>
                  </a:cubicBezTo>
                  <a:cubicBezTo>
                    <a:pt x="240134" y="211859"/>
                    <a:pt x="235035" y="256640"/>
                    <a:pt x="235035" y="256640"/>
                  </a:cubicBezTo>
                  <a:lnTo>
                    <a:pt x="292053" y="262980"/>
                  </a:lnTo>
                  <a:cubicBezTo>
                    <a:pt x="292053" y="262980"/>
                    <a:pt x="285535" y="281779"/>
                    <a:pt x="279373" y="288297"/>
                  </a:cubicBezTo>
                  <a:cubicBezTo>
                    <a:pt x="273210" y="294814"/>
                    <a:pt x="267402" y="292509"/>
                    <a:pt x="257204" y="300977"/>
                  </a:cubicBezTo>
                  <a:cubicBezTo>
                    <a:pt x="247006" y="309446"/>
                    <a:pt x="233439" y="315210"/>
                    <a:pt x="222355" y="342167"/>
                  </a:cubicBezTo>
                  <a:cubicBezTo>
                    <a:pt x="211270" y="369124"/>
                    <a:pt x="206526" y="429999"/>
                    <a:pt x="212867" y="462498"/>
                  </a:cubicBezTo>
                  <a:cubicBezTo>
                    <a:pt x="219207" y="494998"/>
                    <a:pt x="247716" y="532152"/>
                    <a:pt x="247716" y="532152"/>
                  </a:cubicBezTo>
                  <a:cubicBezTo>
                    <a:pt x="247716" y="532152"/>
                    <a:pt x="207502" y="534990"/>
                    <a:pt x="190698" y="544833"/>
                  </a:cubicBezTo>
                  <a:cubicBezTo>
                    <a:pt x="167465" y="558445"/>
                    <a:pt x="136872" y="604999"/>
                    <a:pt x="136872" y="604999"/>
                  </a:cubicBezTo>
                  <a:cubicBezTo>
                    <a:pt x="136872" y="604999"/>
                    <a:pt x="188703" y="576179"/>
                    <a:pt x="212867" y="585978"/>
                  </a:cubicBezTo>
                  <a:cubicBezTo>
                    <a:pt x="237030" y="595777"/>
                    <a:pt x="257647" y="628498"/>
                    <a:pt x="254056" y="652484"/>
                  </a:cubicBezTo>
                  <a:cubicBezTo>
                    <a:pt x="250465" y="676471"/>
                    <a:pt x="225015" y="677845"/>
                    <a:pt x="203378" y="696821"/>
                  </a:cubicBezTo>
                  <a:cubicBezTo>
                    <a:pt x="181742" y="715798"/>
                    <a:pt x="149420" y="751268"/>
                    <a:pt x="124192" y="766476"/>
                  </a:cubicBezTo>
                  <a:cubicBezTo>
                    <a:pt x="98964" y="781683"/>
                    <a:pt x="68859" y="770111"/>
                    <a:pt x="57686" y="791792"/>
                  </a:cubicBezTo>
                  <a:cubicBezTo>
                    <a:pt x="46513" y="813473"/>
                    <a:pt x="76706" y="864639"/>
                    <a:pt x="76706" y="864639"/>
                  </a:cubicBezTo>
                  <a:cubicBezTo>
                    <a:pt x="76706" y="864639"/>
                    <a:pt x="112664" y="826774"/>
                    <a:pt x="140064" y="817153"/>
                  </a:cubicBezTo>
                  <a:cubicBezTo>
                    <a:pt x="167465" y="807532"/>
                    <a:pt x="203866" y="808507"/>
                    <a:pt x="235080" y="814005"/>
                  </a:cubicBezTo>
                  <a:cubicBezTo>
                    <a:pt x="251883" y="816931"/>
                    <a:pt x="282565" y="833026"/>
                    <a:pt x="282565" y="833026"/>
                  </a:cubicBezTo>
                  <a:cubicBezTo>
                    <a:pt x="282565" y="833026"/>
                    <a:pt x="198013" y="831696"/>
                    <a:pt x="159041" y="845707"/>
                  </a:cubicBezTo>
                  <a:cubicBezTo>
                    <a:pt x="137537" y="853421"/>
                    <a:pt x="114748" y="863131"/>
                    <a:pt x="102023" y="883704"/>
                  </a:cubicBezTo>
                  <a:cubicBezTo>
                    <a:pt x="89298" y="904276"/>
                    <a:pt x="92535" y="959698"/>
                    <a:pt x="92535" y="959698"/>
                  </a:cubicBezTo>
                  <a:cubicBezTo>
                    <a:pt x="92535" y="959698"/>
                    <a:pt x="136517" y="898246"/>
                    <a:pt x="168529" y="880511"/>
                  </a:cubicBezTo>
                  <a:cubicBezTo>
                    <a:pt x="191186" y="867964"/>
                    <a:pt x="221867" y="870003"/>
                    <a:pt x="244523" y="864683"/>
                  </a:cubicBezTo>
                  <a:cubicBezTo>
                    <a:pt x="267224" y="859318"/>
                    <a:pt x="283052" y="853155"/>
                    <a:pt x="304689" y="848854"/>
                  </a:cubicBezTo>
                  <a:cubicBezTo>
                    <a:pt x="326370" y="844554"/>
                    <a:pt x="347430" y="829967"/>
                    <a:pt x="374343" y="839366"/>
                  </a:cubicBezTo>
                  <a:cubicBezTo>
                    <a:pt x="401256" y="848766"/>
                    <a:pt x="443997" y="912213"/>
                    <a:pt x="443997" y="912213"/>
                  </a:cubicBezTo>
                  <a:cubicBezTo>
                    <a:pt x="443997" y="912213"/>
                    <a:pt x="392078" y="861934"/>
                    <a:pt x="358470" y="855195"/>
                  </a:cubicBezTo>
                  <a:cubicBezTo>
                    <a:pt x="309965" y="845485"/>
                    <a:pt x="254366" y="863840"/>
                    <a:pt x="212778" y="883704"/>
                  </a:cubicBezTo>
                  <a:cubicBezTo>
                    <a:pt x="171189" y="903567"/>
                    <a:pt x="133946" y="938416"/>
                    <a:pt x="114615" y="966038"/>
                  </a:cubicBezTo>
                  <a:cubicBezTo>
                    <a:pt x="95284" y="993660"/>
                    <a:pt x="103664" y="1010686"/>
                    <a:pt x="89298" y="1035692"/>
                  </a:cubicBezTo>
                  <a:cubicBezTo>
                    <a:pt x="74933" y="1060698"/>
                    <a:pt x="33965" y="1079719"/>
                    <a:pt x="25940" y="1111686"/>
                  </a:cubicBezTo>
                  <a:cubicBezTo>
                    <a:pt x="18358" y="1142013"/>
                    <a:pt x="28201" y="1178148"/>
                    <a:pt x="44961" y="1203509"/>
                  </a:cubicBezTo>
                  <a:cubicBezTo>
                    <a:pt x="61720" y="1228915"/>
                    <a:pt x="93998" y="1235698"/>
                    <a:pt x="117807" y="1254187"/>
                  </a:cubicBezTo>
                  <a:cubicBezTo>
                    <a:pt x="141616" y="1272676"/>
                    <a:pt x="177618" y="1289790"/>
                    <a:pt x="187461" y="1314353"/>
                  </a:cubicBezTo>
                  <a:cubicBezTo>
                    <a:pt x="197304" y="1338916"/>
                    <a:pt x="187949" y="1358690"/>
                    <a:pt x="181121" y="1380859"/>
                  </a:cubicBezTo>
                  <a:cubicBezTo>
                    <a:pt x="174293" y="1403027"/>
                    <a:pt x="146272" y="1444217"/>
                    <a:pt x="146272" y="1444217"/>
                  </a:cubicBezTo>
                  <a:cubicBezTo>
                    <a:pt x="146272" y="1444217"/>
                    <a:pt x="176067" y="1386711"/>
                    <a:pt x="162100" y="1352394"/>
                  </a:cubicBezTo>
                  <a:cubicBezTo>
                    <a:pt x="148178" y="1318033"/>
                    <a:pt x="82914" y="1308589"/>
                    <a:pt x="57597" y="1276400"/>
                  </a:cubicBezTo>
                  <a:cubicBezTo>
                    <a:pt x="32280" y="1244211"/>
                    <a:pt x="21418" y="1199297"/>
                    <a:pt x="13260" y="1168704"/>
                  </a:cubicBezTo>
                  <a:cubicBezTo>
                    <a:pt x="5101" y="1138112"/>
                    <a:pt x="-2037" y="1120776"/>
                    <a:pt x="3771" y="1095858"/>
                  </a:cubicBezTo>
                  <a:cubicBezTo>
                    <a:pt x="9579" y="1070940"/>
                    <a:pt x="42300" y="1061098"/>
                    <a:pt x="48109" y="1029352"/>
                  </a:cubicBezTo>
                  <a:cubicBezTo>
                    <a:pt x="53917" y="997606"/>
                    <a:pt x="22792" y="918508"/>
                    <a:pt x="22792" y="918508"/>
                  </a:cubicBezTo>
                  <a:cubicBezTo>
                    <a:pt x="22792" y="918508"/>
                    <a:pt x="6121" y="823050"/>
                    <a:pt x="19644" y="779156"/>
                  </a:cubicBezTo>
                  <a:cubicBezTo>
                    <a:pt x="33167" y="735262"/>
                    <a:pt x="84820" y="703250"/>
                    <a:pt x="98831" y="668313"/>
                  </a:cubicBezTo>
                  <a:cubicBezTo>
                    <a:pt x="112841" y="633375"/>
                    <a:pt x="105703" y="609255"/>
                    <a:pt x="111511" y="579638"/>
                  </a:cubicBezTo>
                  <a:cubicBezTo>
                    <a:pt x="117320" y="550020"/>
                    <a:pt x="126719" y="516280"/>
                    <a:pt x="133680" y="490963"/>
                  </a:cubicBezTo>
                  <a:cubicBezTo>
                    <a:pt x="140641" y="465646"/>
                    <a:pt x="151814" y="457089"/>
                    <a:pt x="152701" y="427605"/>
                  </a:cubicBezTo>
                  <a:cubicBezTo>
                    <a:pt x="153588" y="398121"/>
                    <a:pt x="125566" y="350680"/>
                    <a:pt x="127384" y="319909"/>
                  </a:cubicBezTo>
                  <a:cubicBezTo>
                    <a:pt x="129202" y="289139"/>
                    <a:pt x="156026" y="276459"/>
                    <a:pt x="152701" y="250255"/>
                  </a:cubicBezTo>
                  <a:cubicBezTo>
                    <a:pt x="149420" y="224052"/>
                    <a:pt x="121088" y="205386"/>
                    <a:pt x="105215" y="180601"/>
                  </a:cubicBezTo>
                  <a:cubicBezTo>
                    <a:pt x="89342" y="155817"/>
                    <a:pt x="65977" y="126643"/>
                    <a:pt x="57730" y="101415"/>
                  </a:cubicBezTo>
                  <a:cubicBezTo>
                    <a:pt x="49439" y="76231"/>
                    <a:pt x="49217" y="52067"/>
                    <a:pt x="51390" y="34909"/>
                  </a:cubicBezTo>
                  <a:cubicBezTo>
                    <a:pt x="53562" y="17750"/>
                    <a:pt x="64070" y="148"/>
                    <a:pt x="64070" y="148"/>
                  </a:cubicBezTo>
                  <a:lnTo>
                    <a:pt x="64070" y="148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" name="任意多边形: 形状 91">
              <a:extLst>
                <a:ext uri="{FF2B5EF4-FFF2-40B4-BE49-F238E27FC236}">
                  <a16:creationId xmlns:a16="http://schemas.microsoft.com/office/drawing/2014/main" id="{AA7066BF-CD40-4B2E-A65D-608EB8F7394E}"/>
                </a:ext>
              </a:extLst>
            </p:cNvPr>
            <p:cNvSpPr/>
            <p:nvPr/>
          </p:nvSpPr>
          <p:spPr>
            <a:xfrm>
              <a:off x="6928032" y="838245"/>
              <a:ext cx="318841" cy="216507"/>
            </a:xfrm>
            <a:custGeom>
              <a:avLst/>
              <a:gdLst>
                <a:gd name="connsiteX0" fmla="*/ 54425 w 318841"/>
                <a:gd name="connsiteY0" fmla="*/ 50 h 216507"/>
                <a:gd name="connsiteX1" fmla="*/ 33143 w 318841"/>
                <a:gd name="connsiteY1" fmla="*/ 66112 h 216507"/>
                <a:gd name="connsiteX2" fmla="*/ 64489 w 318841"/>
                <a:gd name="connsiteY2" fmla="*/ 117632 h 216507"/>
                <a:gd name="connsiteX3" fmla="*/ 108161 w 318841"/>
                <a:gd name="connsiteY3" fmla="*/ 140023 h 216507"/>
                <a:gd name="connsiteX4" fmla="*/ 160790 w 318841"/>
                <a:gd name="connsiteY4" fmla="*/ 114263 h 216507"/>
                <a:gd name="connsiteX5" fmla="*/ 180963 w 318841"/>
                <a:gd name="connsiteY5" fmla="*/ 91872 h 216507"/>
                <a:gd name="connsiteX6" fmla="*/ 247026 w 318841"/>
                <a:gd name="connsiteY6" fmla="*/ 70590 h 216507"/>
                <a:gd name="connsiteX7" fmla="*/ 276156 w 318841"/>
                <a:gd name="connsiteY7" fmla="*/ 62743 h 216507"/>
                <a:gd name="connsiteX8" fmla="*/ 307502 w 318841"/>
                <a:gd name="connsiteY8" fmla="*/ 82916 h 216507"/>
                <a:gd name="connsiteX9" fmla="*/ 319828 w 318841"/>
                <a:gd name="connsiteY9" fmla="*/ 114263 h 216507"/>
                <a:gd name="connsiteX10" fmla="*/ 288482 w 318841"/>
                <a:gd name="connsiteY10" fmla="*/ 145609 h 216507"/>
                <a:gd name="connsiteX11" fmla="*/ 269461 w 318841"/>
                <a:gd name="connsiteY11" fmla="*/ 190390 h 216507"/>
                <a:gd name="connsiteX12" fmla="*/ 233636 w 318841"/>
                <a:gd name="connsiteY12" fmla="*/ 213889 h 216507"/>
                <a:gd name="connsiteX13" fmla="*/ 194442 w 318841"/>
                <a:gd name="connsiteY13" fmla="*/ 212780 h 216507"/>
                <a:gd name="connsiteX14" fmla="*/ 163096 w 318841"/>
                <a:gd name="connsiteY14" fmla="*/ 185912 h 216507"/>
                <a:gd name="connsiteX15" fmla="*/ 135119 w 318841"/>
                <a:gd name="connsiteY15" fmla="*/ 206085 h 216507"/>
                <a:gd name="connsiteX16" fmla="*/ 107142 w 318841"/>
                <a:gd name="connsiteY16" fmla="*/ 192651 h 216507"/>
                <a:gd name="connsiteX17" fmla="*/ 28753 w 318841"/>
                <a:gd name="connsiteY17" fmla="*/ 160196 h 216507"/>
                <a:gd name="connsiteX18" fmla="*/ 1885 w 318841"/>
                <a:gd name="connsiteY18" fmla="*/ 79591 h 216507"/>
                <a:gd name="connsiteX19" fmla="*/ 26536 w 318841"/>
                <a:gd name="connsiteY19" fmla="*/ 38180 h 216507"/>
                <a:gd name="connsiteX20" fmla="*/ 54425 w 318841"/>
                <a:gd name="connsiteY20" fmla="*/ 50 h 216507"/>
                <a:gd name="connsiteX21" fmla="*/ 54425 w 318841"/>
                <a:gd name="connsiteY21" fmla="*/ 50 h 216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8841" h="216507">
                  <a:moveTo>
                    <a:pt x="54425" y="50"/>
                  </a:moveTo>
                  <a:cubicBezTo>
                    <a:pt x="54425" y="50"/>
                    <a:pt x="30615" y="44653"/>
                    <a:pt x="33143" y="66112"/>
                  </a:cubicBezTo>
                  <a:cubicBezTo>
                    <a:pt x="35670" y="87571"/>
                    <a:pt x="51144" y="105218"/>
                    <a:pt x="64489" y="117632"/>
                  </a:cubicBezTo>
                  <a:cubicBezTo>
                    <a:pt x="77835" y="130047"/>
                    <a:pt x="90205" y="139845"/>
                    <a:pt x="108161" y="140023"/>
                  </a:cubicBezTo>
                  <a:cubicBezTo>
                    <a:pt x="126118" y="140200"/>
                    <a:pt x="148996" y="123174"/>
                    <a:pt x="160790" y="114263"/>
                  </a:cubicBezTo>
                  <a:cubicBezTo>
                    <a:pt x="172584" y="105351"/>
                    <a:pt x="167042" y="100873"/>
                    <a:pt x="180963" y="91872"/>
                  </a:cubicBezTo>
                  <a:cubicBezTo>
                    <a:pt x="194885" y="82872"/>
                    <a:pt x="231109" y="75290"/>
                    <a:pt x="247026" y="70590"/>
                  </a:cubicBezTo>
                  <a:cubicBezTo>
                    <a:pt x="262943" y="65890"/>
                    <a:pt x="265027" y="61013"/>
                    <a:pt x="276156" y="62743"/>
                  </a:cubicBezTo>
                  <a:cubicBezTo>
                    <a:pt x="287240" y="64472"/>
                    <a:pt x="300009" y="73738"/>
                    <a:pt x="307502" y="82916"/>
                  </a:cubicBezTo>
                  <a:cubicBezTo>
                    <a:pt x="314995" y="92050"/>
                    <a:pt x="322489" y="101538"/>
                    <a:pt x="319828" y="114263"/>
                  </a:cubicBezTo>
                  <a:cubicBezTo>
                    <a:pt x="317168" y="126987"/>
                    <a:pt x="297127" y="132751"/>
                    <a:pt x="288482" y="145609"/>
                  </a:cubicBezTo>
                  <a:cubicBezTo>
                    <a:pt x="279836" y="158467"/>
                    <a:pt x="279215" y="178685"/>
                    <a:pt x="269461" y="190390"/>
                  </a:cubicBezTo>
                  <a:cubicBezTo>
                    <a:pt x="259662" y="202095"/>
                    <a:pt x="246805" y="210164"/>
                    <a:pt x="233636" y="213889"/>
                  </a:cubicBezTo>
                  <a:cubicBezTo>
                    <a:pt x="220468" y="217613"/>
                    <a:pt x="206945" y="217613"/>
                    <a:pt x="194442" y="212780"/>
                  </a:cubicBezTo>
                  <a:cubicBezTo>
                    <a:pt x="181939" y="207948"/>
                    <a:pt x="175732" y="186444"/>
                    <a:pt x="163096" y="185912"/>
                  </a:cubicBezTo>
                  <a:cubicBezTo>
                    <a:pt x="150459" y="185380"/>
                    <a:pt x="145981" y="205110"/>
                    <a:pt x="135119" y="206085"/>
                  </a:cubicBezTo>
                  <a:cubicBezTo>
                    <a:pt x="124256" y="207061"/>
                    <a:pt x="124744" y="200543"/>
                    <a:pt x="107142" y="192651"/>
                  </a:cubicBezTo>
                  <a:cubicBezTo>
                    <a:pt x="89495" y="184759"/>
                    <a:pt x="48040" y="180902"/>
                    <a:pt x="28753" y="160196"/>
                  </a:cubicBezTo>
                  <a:cubicBezTo>
                    <a:pt x="9466" y="139491"/>
                    <a:pt x="-510" y="101626"/>
                    <a:pt x="1885" y="79591"/>
                  </a:cubicBezTo>
                  <a:cubicBezTo>
                    <a:pt x="4279" y="57555"/>
                    <a:pt x="17713" y="51437"/>
                    <a:pt x="26536" y="38180"/>
                  </a:cubicBezTo>
                  <a:cubicBezTo>
                    <a:pt x="35226" y="24834"/>
                    <a:pt x="54425" y="50"/>
                    <a:pt x="54425" y="50"/>
                  </a:cubicBezTo>
                  <a:lnTo>
                    <a:pt x="54425" y="50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" name="任意多边形: 形状 92">
              <a:extLst>
                <a:ext uri="{FF2B5EF4-FFF2-40B4-BE49-F238E27FC236}">
                  <a16:creationId xmlns:a16="http://schemas.microsoft.com/office/drawing/2014/main" id="{A04C2669-746E-4257-9F5F-BC382C861203}"/>
                </a:ext>
              </a:extLst>
            </p:cNvPr>
            <p:cNvSpPr/>
            <p:nvPr/>
          </p:nvSpPr>
          <p:spPr>
            <a:xfrm>
              <a:off x="7326326" y="2115096"/>
              <a:ext cx="972319" cy="5006069"/>
            </a:xfrm>
            <a:custGeom>
              <a:avLst/>
              <a:gdLst>
                <a:gd name="connsiteX0" fmla="*/ 24001 w 972319"/>
                <a:gd name="connsiteY0" fmla="*/ 275518 h 5006069"/>
                <a:gd name="connsiteX1" fmla="*/ 1832 w 972319"/>
                <a:gd name="connsiteY1" fmla="*/ 579539 h 5006069"/>
                <a:gd name="connsiteX2" fmla="*/ 30341 w 972319"/>
                <a:gd name="connsiteY2" fmla="*/ 981724 h 5006069"/>
                <a:gd name="connsiteX3" fmla="*/ 68338 w 972319"/>
                <a:gd name="connsiteY3" fmla="*/ 1269917 h 5006069"/>
                <a:gd name="connsiteX4" fmla="*/ 144332 w 972319"/>
                <a:gd name="connsiteY4" fmla="*/ 1504284 h 5006069"/>
                <a:gd name="connsiteX5" fmla="*/ 201350 w 972319"/>
                <a:gd name="connsiteY5" fmla="*/ 1605640 h 5006069"/>
                <a:gd name="connsiteX6" fmla="*/ 255176 w 972319"/>
                <a:gd name="connsiteY6" fmla="*/ 1662657 h 5006069"/>
                <a:gd name="connsiteX7" fmla="*/ 245688 w 972319"/>
                <a:gd name="connsiteY7" fmla="*/ 1773501 h 5006069"/>
                <a:gd name="connsiteX8" fmla="*/ 293173 w 972319"/>
                <a:gd name="connsiteY8" fmla="*/ 1782989 h 5006069"/>
                <a:gd name="connsiteX9" fmla="*/ 290025 w 972319"/>
                <a:gd name="connsiteY9" fmla="*/ 1874812 h 5006069"/>
                <a:gd name="connsiteX10" fmla="*/ 328022 w 972319"/>
                <a:gd name="connsiteY10" fmla="*/ 1919149 h 5006069"/>
                <a:gd name="connsiteX11" fmla="*/ 321682 w 972319"/>
                <a:gd name="connsiteY11" fmla="*/ 1976167 h 5006069"/>
                <a:gd name="connsiteX12" fmla="*/ 340703 w 972319"/>
                <a:gd name="connsiteY12" fmla="*/ 1979315 h 5006069"/>
                <a:gd name="connsiteX13" fmla="*/ 362871 w 972319"/>
                <a:gd name="connsiteY13" fmla="*/ 2026800 h 5006069"/>
                <a:gd name="connsiteX14" fmla="*/ 394528 w 972319"/>
                <a:gd name="connsiteY14" fmla="*/ 2096454 h 5006069"/>
                <a:gd name="connsiteX15" fmla="*/ 413549 w 972319"/>
                <a:gd name="connsiteY15" fmla="*/ 2147132 h 5006069"/>
                <a:gd name="connsiteX16" fmla="*/ 524392 w 972319"/>
                <a:gd name="connsiteY16" fmla="*/ 2264316 h 5006069"/>
                <a:gd name="connsiteX17" fmla="*/ 527540 w 972319"/>
                <a:gd name="connsiteY17" fmla="*/ 2311801 h 5006069"/>
                <a:gd name="connsiteX18" fmla="*/ 552857 w 972319"/>
                <a:gd name="connsiteY18" fmla="*/ 2356138 h 5006069"/>
                <a:gd name="connsiteX19" fmla="*/ 546517 w 972319"/>
                <a:gd name="connsiteY19" fmla="*/ 2454302 h 5006069"/>
                <a:gd name="connsiteX20" fmla="*/ 584514 w 972319"/>
                <a:gd name="connsiteY20" fmla="*/ 2470130 h 5006069"/>
                <a:gd name="connsiteX21" fmla="*/ 616171 w 972319"/>
                <a:gd name="connsiteY21" fmla="*/ 2565145 h 5006069"/>
                <a:gd name="connsiteX22" fmla="*/ 616171 w 972319"/>
                <a:gd name="connsiteY22" fmla="*/ 2631651 h 5006069"/>
                <a:gd name="connsiteX23" fmla="*/ 657360 w 972319"/>
                <a:gd name="connsiteY23" fmla="*/ 2695009 h 5006069"/>
                <a:gd name="connsiteX24" fmla="*/ 632044 w 972319"/>
                <a:gd name="connsiteY24" fmla="*/ 2774196 h 5006069"/>
                <a:gd name="connsiteX25" fmla="*/ 635191 w 972319"/>
                <a:gd name="connsiteY25" fmla="*/ 2862870 h 5006069"/>
                <a:gd name="connsiteX26" fmla="*/ 647872 w 972319"/>
                <a:gd name="connsiteY26" fmla="*/ 2919888 h 5006069"/>
                <a:gd name="connsiteX27" fmla="*/ 647872 w 972319"/>
                <a:gd name="connsiteY27" fmla="*/ 3059241 h 5006069"/>
                <a:gd name="connsiteX28" fmla="*/ 587706 w 972319"/>
                <a:gd name="connsiteY28" fmla="*/ 3249271 h 5006069"/>
                <a:gd name="connsiteX29" fmla="*/ 568685 w 972319"/>
                <a:gd name="connsiteY29" fmla="*/ 3420280 h 5006069"/>
                <a:gd name="connsiteX30" fmla="*/ 559197 w 972319"/>
                <a:gd name="connsiteY30" fmla="*/ 3562780 h 5006069"/>
                <a:gd name="connsiteX31" fmla="*/ 606682 w 972319"/>
                <a:gd name="connsiteY31" fmla="*/ 3683112 h 5006069"/>
                <a:gd name="connsiteX32" fmla="*/ 651020 w 972319"/>
                <a:gd name="connsiteY32" fmla="*/ 3784467 h 5006069"/>
                <a:gd name="connsiteX33" fmla="*/ 708038 w 972319"/>
                <a:gd name="connsiteY33" fmla="*/ 3911139 h 5006069"/>
                <a:gd name="connsiteX34" fmla="*/ 777692 w 972319"/>
                <a:gd name="connsiteY34" fmla="*/ 4037811 h 5006069"/>
                <a:gd name="connsiteX35" fmla="*/ 828369 w 972319"/>
                <a:gd name="connsiteY35" fmla="*/ 4123338 h 5006069"/>
                <a:gd name="connsiteX36" fmla="*/ 894876 w 972319"/>
                <a:gd name="connsiteY36" fmla="*/ 4246862 h 5006069"/>
                <a:gd name="connsiteX37" fmla="*/ 926532 w 972319"/>
                <a:gd name="connsiteY37" fmla="*/ 4351366 h 5006069"/>
                <a:gd name="connsiteX38" fmla="*/ 951849 w 972319"/>
                <a:gd name="connsiteY38" fmla="*/ 4446380 h 5006069"/>
                <a:gd name="connsiteX39" fmla="*/ 958189 w 972319"/>
                <a:gd name="connsiteY39" fmla="*/ 4522375 h 5006069"/>
                <a:gd name="connsiteX40" fmla="*/ 894831 w 972319"/>
                <a:gd name="connsiteY40" fmla="*/ 4633218 h 5006069"/>
                <a:gd name="connsiteX41" fmla="*/ 818837 w 972319"/>
                <a:gd name="connsiteY41" fmla="*/ 4718745 h 5006069"/>
                <a:gd name="connsiteX42" fmla="*/ 752331 w 972319"/>
                <a:gd name="connsiteY42" fmla="*/ 4759934 h 5006069"/>
                <a:gd name="connsiteX43" fmla="*/ 673144 w 972319"/>
                <a:gd name="connsiteY43" fmla="*/ 4759934 h 5006069"/>
                <a:gd name="connsiteX44" fmla="*/ 631955 w 972319"/>
                <a:gd name="connsiteY44" fmla="*/ 4788443 h 5006069"/>
                <a:gd name="connsiteX45" fmla="*/ 571789 w 972319"/>
                <a:gd name="connsiteY45" fmla="*/ 4788443 h 5006069"/>
                <a:gd name="connsiteX46" fmla="*/ 517963 w 972319"/>
                <a:gd name="connsiteY46" fmla="*/ 4864438 h 5006069"/>
                <a:gd name="connsiteX47" fmla="*/ 435629 w 972319"/>
                <a:gd name="connsiteY47" fmla="*/ 4918263 h 5006069"/>
                <a:gd name="connsiteX48" fmla="*/ 445117 w 972319"/>
                <a:gd name="connsiteY48" fmla="*/ 4975281 h 5006069"/>
                <a:gd name="connsiteX49" fmla="*/ 476774 w 972319"/>
                <a:gd name="connsiteY49" fmla="*/ 4978429 h 5006069"/>
                <a:gd name="connsiteX50" fmla="*/ 498943 w 972319"/>
                <a:gd name="connsiteY50" fmla="*/ 4987917 h 5006069"/>
                <a:gd name="connsiteX51" fmla="*/ 571789 w 972319"/>
                <a:gd name="connsiteY51" fmla="*/ 5006938 h 5006069"/>
                <a:gd name="connsiteX52" fmla="*/ 622467 w 972319"/>
                <a:gd name="connsiteY52" fmla="*/ 4997450 h 5006069"/>
                <a:gd name="connsiteX53" fmla="*/ 673144 w 972319"/>
                <a:gd name="connsiteY53" fmla="*/ 4968941 h 5006069"/>
                <a:gd name="connsiteX54" fmla="*/ 717482 w 972319"/>
                <a:gd name="connsiteY54" fmla="*/ 4978429 h 5006069"/>
                <a:gd name="connsiteX55" fmla="*/ 787136 w 972319"/>
                <a:gd name="connsiteY55" fmla="*/ 4943580 h 5006069"/>
                <a:gd name="connsiteX56" fmla="*/ 834621 w 972319"/>
                <a:gd name="connsiteY56" fmla="*/ 4927752 h 5006069"/>
                <a:gd name="connsiteX57" fmla="*/ 961293 w 972319"/>
                <a:gd name="connsiteY57" fmla="*/ 4934092 h 5006069"/>
                <a:gd name="connsiteX58" fmla="*/ 913808 w 972319"/>
                <a:gd name="connsiteY58" fmla="*/ 4927752 h 5006069"/>
                <a:gd name="connsiteX59" fmla="*/ 825133 w 972319"/>
                <a:gd name="connsiteY59" fmla="*/ 4924603 h 5006069"/>
                <a:gd name="connsiteX60" fmla="*/ 755479 w 972319"/>
                <a:gd name="connsiteY60" fmla="*/ 4949920 h 5006069"/>
                <a:gd name="connsiteX61" fmla="*/ 717482 w 972319"/>
                <a:gd name="connsiteY61" fmla="*/ 4975237 h 5006069"/>
                <a:gd name="connsiteX62" fmla="*/ 638295 w 972319"/>
                <a:gd name="connsiteY62" fmla="*/ 4968896 h 5006069"/>
                <a:gd name="connsiteX63" fmla="*/ 568641 w 972319"/>
                <a:gd name="connsiteY63" fmla="*/ 4997406 h 5006069"/>
                <a:gd name="connsiteX64" fmla="*/ 508475 w 972319"/>
                <a:gd name="connsiteY64" fmla="*/ 4978385 h 5006069"/>
                <a:gd name="connsiteX65" fmla="*/ 473626 w 972319"/>
                <a:gd name="connsiteY65" fmla="*/ 4959364 h 5006069"/>
                <a:gd name="connsiteX66" fmla="*/ 451457 w 972319"/>
                <a:gd name="connsiteY66" fmla="*/ 4927707 h 5006069"/>
                <a:gd name="connsiteX67" fmla="*/ 498943 w 972319"/>
                <a:gd name="connsiteY67" fmla="*/ 4892858 h 5006069"/>
                <a:gd name="connsiteX68" fmla="*/ 565449 w 972319"/>
                <a:gd name="connsiteY68" fmla="*/ 4835840 h 5006069"/>
                <a:gd name="connsiteX69" fmla="*/ 578129 w 972319"/>
                <a:gd name="connsiteY69" fmla="*/ 4800991 h 5006069"/>
                <a:gd name="connsiteX70" fmla="*/ 631955 w 972319"/>
                <a:gd name="connsiteY70" fmla="*/ 4800991 h 5006069"/>
                <a:gd name="connsiteX71" fmla="*/ 679440 w 972319"/>
                <a:gd name="connsiteY71" fmla="*/ 4778822 h 5006069"/>
                <a:gd name="connsiteX72" fmla="*/ 780795 w 972319"/>
                <a:gd name="connsiteY72" fmla="*/ 4766142 h 5006069"/>
                <a:gd name="connsiteX73" fmla="*/ 878959 w 972319"/>
                <a:gd name="connsiteY73" fmla="*/ 4683807 h 5006069"/>
                <a:gd name="connsiteX74" fmla="*/ 954953 w 972319"/>
                <a:gd name="connsiteY74" fmla="*/ 4563476 h 5006069"/>
                <a:gd name="connsiteX75" fmla="*/ 973973 w 972319"/>
                <a:gd name="connsiteY75" fmla="*/ 4487481 h 5006069"/>
                <a:gd name="connsiteX76" fmla="*/ 951805 w 972319"/>
                <a:gd name="connsiteY76" fmla="*/ 4370297 h 5006069"/>
                <a:gd name="connsiteX77" fmla="*/ 897979 w 972319"/>
                <a:gd name="connsiteY77" fmla="*/ 4215116 h 5006069"/>
                <a:gd name="connsiteX78" fmla="*/ 802964 w 972319"/>
                <a:gd name="connsiteY78" fmla="*/ 4053595 h 5006069"/>
                <a:gd name="connsiteX79" fmla="*/ 701609 w 972319"/>
                <a:gd name="connsiteY79" fmla="*/ 3866758 h 5006069"/>
                <a:gd name="connsiteX80" fmla="*/ 625615 w 972319"/>
                <a:gd name="connsiteY80" fmla="*/ 3692556 h 5006069"/>
                <a:gd name="connsiteX81" fmla="*/ 571789 w 972319"/>
                <a:gd name="connsiteY81" fmla="*/ 3569032 h 5006069"/>
                <a:gd name="connsiteX82" fmla="*/ 578129 w 972319"/>
                <a:gd name="connsiteY82" fmla="*/ 3423339 h 5006069"/>
                <a:gd name="connsiteX83" fmla="*/ 590810 w 972319"/>
                <a:gd name="connsiteY83" fmla="*/ 3265011 h 5006069"/>
                <a:gd name="connsiteX84" fmla="*/ 638295 w 972319"/>
                <a:gd name="connsiteY84" fmla="*/ 3141487 h 5006069"/>
                <a:gd name="connsiteX85" fmla="*/ 666804 w 972319"/>
                <a:gd name="connsiteY85" fmla="*/ 3024303 h 5006069"/>
                <a:gd name="connsiteX86" fmla="*/ 650975 w 972319"/>
                <a:gd name="connsiteY86" fmla="*/ 2884950 h 5006069"/>
                <a:gd name="connsiteX87" fmla="*/ 644635 w 972319"/>
                <a:gd name="connsiteY87" fmla="*/ 2755086 h 5006069"/>
                <a:gd name="connsiteX88" fmla="*/ 666804 w 972319"/>
                <a:gd name="connsiteY88" fmla="*/ 2679092 h 5006069"/>
                <a:gd name="connsiteX89" fmla="*/ 628807 w 972319"/>
                <a:gd name="connsiteY89" fmla="*/ 2625266 h 5006069"/>
                <a:gd name="connsiteX90" fmla="*/ 612979 w 972319"/>
                <a:gd name="connsiteY90" fmla="*/ 2498595 h 5006069"/>
                <a:gd name="connsiteX91" fmla="*/ 590810 w 972319"/>
                <a:gd name="connsiteY91" fmla="*/ 2460597 h 5006069"/>
                <a:gd name="connsiteX92" fmla="*/ 568641 w 972319"/>
                <a:gd name="connsiteY92" fmla="*/ 2438429 h 5006069"/>
                <a:gd name="connsiteX93" fmla="*/ 568641 w 972319"/>
                <a:gd name="connsiteY93" fmla="*/ 2356094 h 5006069"/>
                <a:gd name="connsiteX94" fmla="*/ 536984 w 972319"/>
                <a:gd name="connsiteY94" fmla="*/ 2283248 h 5006069"/>
                <a:gd name="connsiteX95" fmla="*/ 530644 w 972319"/>
                <a:gd name="connsiteY95" fmla="*/ 2245251 h 5006069"/>
                <a:gd name="connsiteX96" fmla="*/ 438821 w 972319"/>
                <a:gd name="connsiteY96" fmla="*/ 2153428 h 5006069"/>
                <a:gd name="connsiteX97" fmla="*/ 384996 w 972319"/>
                <a:gd name="connsiteY97" fmla="*/ 2048925 h 5006069"/>
                <a:gd name="connsiteX98" fmla="*/ 350146 w 972319"/>
                <a:gd name="connsiteY98" fmla="*/ 1963398 h 5006069"/>
                <a:gd name="connsiteX99" fmla="*/ 321637 w 972319"/>
                <a:gd name="connsiteY99" fmla="*/ 1868383 h 5006069"/>
                <a:gd name="connsiteX100" fmla="*/ 299469 w 972319"/>
                <a:gd name="connsiteY100" fmla="*/ 1776560 h 5006069"/>
                <a:gd name="connsiteX101" fmla="*/ 258279 w 972319"/>
                <a:gd name="connsiteY101" fmla="*/ 1637208 h 5006069"/>
                <a:gd name="connsiteX102" fmla="*/ 163264 w 972319"/>
                <a:gd name="connsiteY102" fmla="*/ 1488367 h 5006069"/>
                <a:gd name="connsiteX103" fmla="*/ 90418 w 972319"/>
                <a:gd name="connsiteY103" fmla="*/ 1307870 h 5006069"/>
                <a:gd name="connsiteX104" fmla="*/ 68249 w 972319"/>
                <a:gd name="connsiteY104" fmla="*/ 1149541 h 5006069"/>
                <a:gd name="connsiteX105" fmla="*/ 36593 w 972319"/>
                <a:gd name="connsiteY105" fmla="*/ 924706 h 5006069"/>
                <a:gd name="connsiteX106" fmla="*/ 17572 w 972319"/>
                <a:gd name="connsiteY106" fmla="*/ 668170 h 5006069"/>
                <a:gd name="connsiteX107" fmla="*/ 20720 w 972319"/>
                <a:gd name="connsiteY107" fmla="*/ 440143 h 5006069"/>
                <a:gd name="connsiteX108" fmla="*/ 33400 w 972319"/>
                <a:gd name="connsiteY108" fmla="*/ 278621 h 5006069"/>
                <a:gd name="connsiteX109" fmla="*/ 24001 w 972319"/>
                <a:gd name="connsiteY109" fmla="*/ 275518 h 5006069"/>
                <a:gd name="connsiteX110" fmla="*/ 24001 w 972319"/>
                <a:gd name="connsiteY110" fmla="*/ 275518 h 5006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972319" h="5006069">
                  <a:moveTo>
                    <a:pt x="24001" y="275518"/>
                  </a:moveTo>
                  <a:cubicBezTo>
                    <a:pt x="-1759" y="376962"/>
                    <a:pt x="1965" y="461557"/>
                    <a:pt x="1832" y="579539"/>
                  </a:cubicBezTo>
                  <a:cubicBezTo>
                    <a:pt x="1699" y="697566"/>
                    <a:pt x="18680" y="866668"/>
                    <a:pt x="30341" y="981724"/>
                  </a:cubicBezTo>
                  <a:cubicBezTo>
                    <a:pt x="42002" y="1096779"/>
                    <a:pt x="48608" y="1182616"/>
                    <a:pt x="68338" y="1269917"/>
                  </a:cubicBezTo>
                  <a:cubicBezTo>
                    <a:pt x="88068" y="1357217"/>
                    <a:pt x="120080" y="1448907"/>
                    <a:pt x="144332" y="1504284"/>
                  </a:cubicBezTo>
                  <a:cubicBezTo>
                    <a:pt x="168585" y="1559662"/>
                    <a:pt x="182108" y="1579480"/>
                    <a:pt x="201350" y="1605640"/>
                  </a:cubicBezTo>
                  <a:cubicBezTo>
                    <a:pt x="220593" y="1631754"/>
                    <a:pt x="244756" y="1632818"/>
                    <a:pt x="255176" y="1662657"/>
                  </a:cubicBezTo>
                  <a:cubicBezTo>
                    <a:pt x="265595" y="1692496"/>
                    <a:pt x="229682" y="1752219"/>
                    <a:pt x="245688" y="1773501"/>
                  </a:cubicBezTo>
                  <a:cubicBezTo>
                    <a:pt x="261693" y="1794783"/>
                    <a:pt x="278675" y="1764678"/>
                    <a:pt x="293173" y="1782989"/>
                  </a:cubicBezTo>
                  <a:cubicBezTo>
                    <a:pt x="307671" y="1801345"/>
                    <a:pt x="281734" y="1851180"/>
                    <a:pt x="290025" y="1874812"/>
                  </a:cubicBezTo>
                  <a:cubicBezTo>
                    <a:pt x="298316" y="1898444"/>
                    <a:pt x="322347" y="1900705"/>
                    <a:pt x="328022" y="1919149"/>
                  </a:cubicBezTo>
                  <a:cubicBezTo>
                    <a:pt x="333697" y="1937594"/>
                    <a:pt x="313967" y="1965969"/>
                    <a:pt x="321682" y="1976167"/>
                  </a:cubicBezTo>
                  <a:cubicBezTo>
                    <a:pt x="329397" y="1986365"/>
                    <a:pt x="331170" y="1972088"/>
                    <a:pt x="340703" y="1979315"/>
                  </a:cubicBezTo>
                  <a:cubicBezTo>
                    <a:pt x="350235" y="1986542"/>
                    <a:pt x="353871" y="2007292"/>
                    <a:pt x="362871" y="2026800"/>
                  </a:cubicBezTo>
                  <a:cubicBezTo>
                    <a:pt x="371872" y="2046309"/>
                    <a:pt x="386193" y="2076370"/>
                    <a:pt x="394528" y="2096454"/>
                  </a:cubicBezTo>
                  <a:cubicBezTo>
                    <a:pt x="402864" y="2116539"/>
                    <a:pt x="394528" y="2116672"/>
                    <a:pt x="413549" y="2147132"/>
                  </a:cubicBezTo>
                  <a:cubicBezTo>
                    <a:pt x="432570" y="2177592"/>
                    <a:pt x="510426" y="2232393"/>
                    <a:pt x="524392" y="2264316"/>
                  </a:cubicBezTo>
                  <a:cubicBezTo>
                    <a:pt x="538359" y="2296239"/>
                    <a:pt x="522796" y="2296061"/>
                    <a:pt x="527540" y="2311801"/>
                  </a:cubicBezTo>
                  <a:cubicBezTo>
                    <a:pt x="532284" y="2327541"/>
                    <a:pt x="547271" y="2331886"/>
                    <a:pt x="552857" y="2356138"/>
                  </a:cubicBezTo>
                  <a:cubicBezTo>
                    <a:pt x="558443" y="2380391"/>
                    <a:pt x="534235" y="2434571"/>
                    <a:pt x="546517" y="2454302"/>
                  </a:cubicBezTo>
                  <a:cubicBezTo>
                    <a:pt x="558798" y="2474076"/>
                    <a:pt x="568464" y="2452883"/>
                    <a:pt x="584514" y="2470130"/>
                  </a:cubicBezTo>
                  <a:cubicBezTo>
                    <a:pt x="600564" y="2487377"/>
                    <a:pt x="611737" y="2537700"/>
                    <a:pt x="616171" y="2565145"/>
                  </a:cubicBezTo>
                  <a:cubicBezTo>
                    <a:pt x="620604" y="2592590"/>
                    <a:pt x="609431" y="2608950"/>
                    <a:pt x="616171" y="2631651"/>
                  </a:cubicBezTo>
                  <a:cubicBezTo>
                    <a:pt x="622910" y="2654352"/>
                    <a:pt x="653813" y="2668762"/>
                    <a:pt x="657360" y="2695009"/>
                  </a:cubicBezTo>
                  <a:cubicBezTo>
                    <a:pt x="660863" y="2721213"/>
                    <a:pt x="635945" y="2745820"/>
                    <a:pt x="632044" y="2774196"/>
                  </a:cubicBezTo>
                  <a:cubicBezTo>
                    <a:pt x="628142" y="2802572"/>
                    <a:pt x="632088" y="2838529"/>
                    <a:pt x="635191" y="2862870"/>
                  </a:cubicBezTo>
                  <a:cubicBezTo>
                    <a:pt x="638295" y="2887212"/>
                    <a:pt x="644281" y="2887123"/>
                    <a:pt x="647872" y="2919888"/>
                  </a:cubicBezTo>
                  <a:cubicBezTo>
                    <a:pt x="651463" y="2952654"/>
                    <a:pt x="656474" y="3003465"/>
                    <a:pt x="647872" y="3059241"/>
                  </a:cubicBezTo>
                  <a:cubicBezTo>
                    <a:pt x="639271" y="3115017"/>
                    <a:pt x="600520" y="3188706"/>
                    <a:pt x="587706" y="3249271"/>
                  </a:cubicBezTo>
                  <a:cubicBezTo>
                    <a:pt x="574893" y="3309836"/>
                    <a:pt x="573341" y="3368006"/>
                    <a:pt x="568685" y="3420280"/>
                  </a:cubicBezTo>
                  <a:cubicBezTo>
                    <a:pt x="564030" y="3472554"/>
                    <a:pt x="552192" y="3517955"/>
                    <a:pt x="559197" y="3562780"/>
                  </a:cubicBezTo>
                  <a:cubicBezTo>
                    <a:pt x="566202" y="3607606"/>
                    <a:pt x="591342" y="3646179"/>
                    <a:pt x="606682" y="3683112"/>
                  </a:cubicBezTo>
                  <a:cubicBezTo>
                    <a:pt x="622023" y="3720045"/>
                    <a:pt x="634172" y="3746426"/>
                    <a:pt x="651020" y="3784467"/>
                  </a:cubicBezTo>
                  <a:cubicBezTo>
                    <a:pt x="667868" y="3822465"/>
                    <a:pt x="686933" y="3868886"/>
                    <a:pt x="708038" y="3911139"/>
                  </a:cubicBezTo>
                  <a:cubicBezTo>
                    <a:pt x="729142" y="3953393"/>
                    <a:pt x="757563" y="4002519"/>
                    <a:pt x="777692" y="4037811"/>
                  </a:cubicBezTo>
                  <a:cubicBezTo>
                    <a:pt x="797821" y="4073104"/>
                    <a:pt x="808728" y="4088533"/>
                    <a:pt x="828369" y="4123338"/>
                  </a:cubicBezTo>
                  <a:cubicBezTo>
                    <a:pt x="848011" y="4158143"/>
                    <a:pt x="878914" y="4208466"/>
                    <a:pt x="894876" y="4246862"/>
                  </a:cubicBezTo>
                  <a:cubicBezTo>
                    <a:pt x="910837" y="4285258"/>
                    <a:pt x="917089" y="4318113"/>
                    <a:pt x="926532" y="4351366"/>
                  </a:cubicBezTo>
                  <a:cubicBezTo>
                    <a:pt x="936021" y="4384619"/>
                    <a:pt x="946883" y="4417694"/>
                    <a:pt x="951849" y="4446380"/>
                  </a:cubicBezTo>
                  <a:cubicBezTo>
                    <a:pt x="956815" y="4475067"/>
                    <a:pt x="965550" y="4489210"/>
                    <a:pt x="958189" y="4522375"/>
                  </a:cubicBezTo>
                  <a:cubicBezTo>
                    <a:pt x="950829" y="4555539"/>
                    <a:pt x="918375" y="4600453"/>
                    <a:pt x="894831" y="4633218"/>
                  </a:cubicBezTo>
                  <a:cubicBezTo>
                    <a:pt x="871288" y="4665984"/>
                    <a:pt x="843400" y="4698084"/>
                    <a:pt x="818837" y="4718745"/>
                  </a:cubicBezTo>
                  <a:cubicBezTo>
                    <a:pt x="794274" y="4739406"/>
                    <a:pt x="777559" y="4752752"/>
                    <a:pt x="752331" y="4759934"/>
                  </a:cubicBezTo>
                  <a:cubicBezTo>
                    <a:pt x="727103" y="4767117"/>
                    <a:pt x="693717" y="4753506"/>
                    <a:pt x="673144" y="4759934"/>
                  </a:cubicBezTo>
                  <a:cubicBezTo>
                    <a:pt x="652572" y="4766364"/>
                    <a:pt x="649513" y="4782946"/>
                    <a:pt x="631955" y="4788443"/>
                  </a:cubicBezTo>
                  <a:cubicBezTo>
                    <a:pt x="614397" y="4793941"/>
                    <a:pt x="594490" y="4776694"/>
                    <a:pt x="571789" y="4788443"/>
                  </a:cubicBezTo>
                  <a:cubicBezTo>
                    <a:pt x="549088" y="4800193"/>
                    <a:pt x="540930" y="4842313"/>
                    <a:pt x="517963" y="4864438"/>
                  </a:cubicBezTo>
                  <a:cubicBezTo>
                    <a:pt x="494997" y="4886562"/>
                    <a:pt x="446093" y="4894454"/>
                    <a:pt x="435629" y="4918263"/>
                  </a:cubicBezTo>
                  <a:cubicBezTo>
                    <a:pt x="425165" y="4942073"/>
                    <a:pt x="434210" y="4965039"/>
                    <a:pt x="445117" y="4975281"/>
                  </a:cubicBezTo>
                  <a:cubicBezTo>
                    <a:pt x="456024" y="4985479"/>
                    <a:pt x="467774" y="4976123"/>
                    <a:pt x="476774" y="4978429"/>
                  </a:cubicBezTo>
                  <a:cubicBezTo>
                    <a:pt x="485775" y="4980735"/>
                    <a:pt x="483292" y="4982553"/>
                    <a:pt x="498943" y="4987917"/>
                  </a:cubicBezTo>
                  <a:cubicBezTo>
                    <a:pt x="514594" y="4993282"/>
                    <a:pt x="550640" y="5006184"/>
                    <a:pt x="571789" y="5006938"/>
                  </a:cubicBezTo>
                  <a:cubicBezTo>
                    <a:pt x="592938" y="5007692"/>
                    <a:pt x="605264" y="5003702"/>
                    <a:pt x="622467" y="4997450"/>
                  </a:cubicBezTo>
                  <a:cubicBezTo>
                    <a:pt x="639670" y="4991198"/>
                    <a:pt x="656074" y="4971557"/>
                    <a:pt x="673144" y="4968941"/>
                  </a:cubicBezTo>
                  <a:cubicBezTo>
                    <a:pt x="690214" y="4966325"/>
                    <a:pt x="697086" y="4981045"/>
                    <a:pt x="717482" y="4978429"/>
                  </a:cubicBezTo>
                  <a:cubicBezTo>
                    <a:pt x="737877" y="4975813"/>
                    <a:pt x="767450" y="4951738"/>
                    <a:pt x="787136" y="4943580"/>
                  </a:cubicBezTo>
                  <a:cubicBezTo>
                    <a:pt x="806822" y="4935422"/>
                    <a:pt x="805447" y="4931742"/>
                    <a:pt x="834621" y="4927752"/>
                  </a:cubicBezTo>
                  <a:cubicBezTo>
                    <a:pt x="863839" y="4923761"/>
                    <a:pt x="958633" y="4963088"/>
                    <a:pt x="961293" y="4934092"/>
                  </a:cubicBezTo>
                  <a:cubicBezTo>
                    <a:pt x="963953" y="4905095"/>
                    <a:pt x="936464" y="4929658"/>
                    <a:pt x="913808" y="4927752"/>
                  </a:cubicBezTo>
                  <a:cubicBezTo>
                    <a:pt x="891107" y="4925845"/>
                    <a:pt x="851957" y="4920347"/>
                    <a:pt x="825133" y="4924603"/>
                  </a:cubicBezTo>
                  <a:cubicBezTo>
                    <a:pt x="798309" y="4928816"/>
                    <a:pt x="773258" y="4940920"/>
                    <a:pt x="755479" y="4949920"/>
                  </a:cubicBezTo>
                  <a:cubicBezTo>
                    <a:pt x="737700" y="4958920"/>
                    <a:pt x="737655" y="4970005"/>
                    <a:pt x="717482" y="4975237"/>
                  </a:cubicBezTo>
                  <a:cubicBezTo>
                    <a:pt x="697308" y="4980468"/>
                    <a:pt x="663789" y="4964950"/>
                    <a:pt x="638295" y="4968896"/>
                  </a:cubicBezTo>
                  <a:cubicBezTo>
                    <a:pt x="612801" y="4972842"/>
                    <a:pt x="591652" y="4996430"/>
                    <a:pt x="568641" y="4997406"/>
                  </a:cubicBezTo>
                  <a:cubicBezTo>
                    <a:pt x="545586" y="4998336"/>
                    <a:pt x="524215" y="4985124"/>
                    <a:pt x="508475" y="4978385"/>
                  </a:cubicBezTo>
                  <a:cubicBezTo>
                    <a:pt x="492736" y="4971690"/>
                    <a:pt x="483380" y="4968099"/>
                    <a:pt x="473626" y="4959364"/>
                  </a:cubicBezTo>
                  <a:cubicBezTo>
                    <a:pt x="463872" y="4950674"/>
                    <a:pt x="448797" y="4943757"/>
                    <a:pt x="451457" y="4927707"/>
                  </a:cubicBezTo>
                  <a:cubicBezTo>
                    <a:pt x="454118" y="4911657"/>
                    <a:pt x="479833" y="4908066"/>
                    <a:pt x="498943" y="4892858"/>
                  </a:cubicBezTo>
                  <a:cubicBezTo>
                    <a:pt x="518052" y="4877695"/>
                    <a:pt x="553611" y="4852955"/>
                    <a:pt x="565449" y="4835840"/>
                  </a:cubicBezTo>
                  <a:cubicBezTo>
                    <a:pt x="577287" y="4818770"/>
                    <a:pt x="565715" y="4809681"/>
                    <a:pt x="578129" y="4800991"/>
                  </a:cubicBezTo>
                  <a:cubicBezTo>
                    <a:pt x="590544" y="4792301"/>
                    <a:pt x="614663" y="4804848"/>
                    <a:pt x="631955" y="4800991"/>
                  </a:cubicBezTo>
                  <a:cubicBezTo>
                    <a:pt x="649247" y="4797133"/>
                    <a:pt x="654700" y="4785960"/>
                    <a:pt x="679440" y="4778822"/>
                  </a:cubicBezTo>
                  <a:cubicBezTo>
                    <a:pt x="704180" y="4771684"/>
                    <a:pt x="745592" y="4781482"/>
                    <a:pt x="780795" y="4766142"/>
                  </a:cubicBezTo>
                  <a:cubicBezTo>
                    <a:pt x="815955" y="4750801"/>
                    <a:pt x="849297" y="4717726"/>
                    <a:pt x="878959" y="4683807"/>
                  </a:cubicBezTo>
                  <a:cubicBezTo>
                    <a:pt x="908620" y="4649889"/>
                    <a:pt x="940499" y="4597261"/>
                    <a:pt x="954953" y="4563476"/>
                  </a:cubicBezTo>
                  <a:cubicBezTo>
                    <a:pt x="969407" y="4529691"/>
                    <a:pt x="972998" y="4520380"/>
                    <a:pt x="973973" y="4487481"/>
                  </a:cubicBezTo>
                  <a:cubicBezTo>
                    <a:pt x="974949" y="4454583"/>
                    <a:pt x="963953" y="4415965"/>
                    <a:pt x="951805" y="4370297"/>
                  </a:cubicBezTo>
                  <a:cubicBezTo>
                    <a:pt x="939656" y="4324630"/>
                    <a:pt x="922542" y="4268321"/>
                    <a:pt x="897979" y="4215116"/>
                  </a:cubicBezTo>
                  <a:cubicBezTo>
                    <a:pt x="873416" y="4161911"/>
                    <a:pt x="835774" y="4111633"/>
                    <a:pt x="802964" y="4053595"/>
                  </a:cubicBezTo>
                  <a:cubicBezTo>
                    <a:pt x="770154" y="3995558"/>
                    <a:pt x="731049" y="3927056"/>
                    <a:pt x="701609" y="3866758"/>
                  </a:cubicBezTo>
                  <a:cubicBezTo>
                    <a:pt x="672169" y="3806459"/>
                    <a:pt x="647251" y="3742170"/>
                    <a:pt x="625615" y="3692556"/>
                  </a:cubicBezTo>
                  <a:cubicBezTo>
                    <a:pt x="603978" y="3642943"/>
                    <a:pt x="580302" y="3615010"/>
                    <a:pt x="571789" y="3569032"/>
                  </a:cubicBezTo>
                  <a:cubicBezTo>
                    <a:pt x="563232" y="3523054"/>
                    <a:pt x="574981" y="3474017"/>
                    <a:pt x="578129" y="3423339"/>
                  </a:cubicBezTo>
                  <a:cubicBezTo>
                    <a:pt x="581277" y="3372662"/>
                    <a:pt x="580036" y="3312318"/>
                    <a:pt x="590810" y="3265011"/>
                  </a:cubicBezTo>
                  <a:cubicBezTo>
                    <a:pt x="601584" y="3217703"/>
                    <a:pt x="625748" y="3181745"/>
                    <a:pt x="638295" y="3141487"/>
                  </a:cubicBezTo>
                  <a:cubicBezTo>
                    <a:pt x="650843" y="3101228"/>
                    <a:pt x="664055" y="3067709"/>
                    <a:pt x="666804" y="3024303"/>
                  </a:cubicBezTo>
                  <a:cubicBezTo>
                    <a:pt x="669509" y="2980896"/>
                    <a:pt x="654611" y="2929864"/>
                    <a:pt x="650975" y="2884950"/>
                  </a:cubicBezTo>
                  <a:cubicBezTo>
                    <a:pt x="647340" y="2840037"/>
                    <a:pt x="640556" y="2789714"/>
                    <a:pt x="644635" y="2755086"/>
                  </a:cubicBezTo>
                  <a:cubicBezTo>
                    <a:pt x="648715" y="2720459"/>
                    <a:pt x="670794" y="2702946"/>
                    <a:pt x="666804" y="2679092"/>
                  </a:cubicBezTo>
                  <a:cubicBezTo>
                    <a:pt x="662814" y="2655239"/>
                    <a:pt x="640468" y="2655327"/>
                    <a:pt x="628807" y="2625266"/>
                  </a:cubicBezTo>
                  <a:cubicBezTo>
                    <a:pt x="617146" y="2595161"/>
                    <a:pt x="622156" y="2525685"/>
                    <a:pt x="612979" y="2498595"/>
                  </a:cubicBezTo>
                  <a:cubicBezTo>
                    <a:pt x="603801" y="2471504"/>
                    <a:pt x="598480" y="2470529"/>
                    <a:pt x="590810" y="2460597"/>
                  </a:cubicBezTo>
                  <a:cubicBezTo>
                    <a:pt x="583139" y="2450666"/>
                    <a:pt x="575912" y="2455942"/>
                    <a:pt x="568641" y="2438429"/>
                  </a:cubicBezTo>
                  <a:cubicBezTo>
                    <a:pt x="561370" y="2420916"/>
                    <a:pt x="574139" y="2382475"/>
                    <a:pt x="568641" y="2356094"/>
                  </a:cubicBezTo>
                  <a:cubicBezTo>
                    <a:pt x="563143" y="2329714"/>
                    <a:pt x="542526" y="2302091"/>
                    <a:pt x="536984" y="2283248"/>
                  </a:cubicBezTo>
                  <a:cubicBezTo>
                    <a:pt x="531398" y="2264404"/>
                    <a:pt x="543502" y="2270213"/>
                    <a:pt x="530644" y="2245251"/>
                  </a:cubicBezTo>
                  <a:cubicBezTo>
                    <a:pt x="517786" y="2220289"/>
                    <a:pt x="463118" y="2186725"/>
                    <a:pt x="438821" y="2153428"/>
                  </a:cubicBezTo>
                  <a:cubicBezTo>
                    <a:pt x="414524" y="2120131"/>
                    <a:pt x="399627" y="2080715"/>
                    <a:pt x="384996" y="2048925"/>
                  </a:cubicBezTo>
                  <a:cubicBezTo>
                    <a:pt x="370364" y="2017135"/>
                    <a:pt x="360787" y="1993503"/>
                    <a:pt x="350146" y="1963398"/>
                  </a:cubicBezTo>
                  <a:cubicBezTo>
                    <a:pt x="339505" y="1933293"/>
                    <a:pt x="330062" y="1899552"/>
                    <a:pt x="321637" y="1868383"/>
                  </a:cubicBezTo>
                  <a:cubicBezTo>
                    <a:pt x="313213" y="1837214"/>
                    <a:pt x="309844" y="1815134"/>
                    <a:pt x="299469" y="1776560"/>
                  </a:cubicBezTo>
                  <a:cubicBezTo>
                    <a:pt x="289094" y="1737987"/>
                    <a:pt x="280537" y="1686023"/>
                    <a:pt x="258279" y="1637208"/>
                  </a:cubicBezTo>
                  <a:cubicBezTo>
                    <a:pt x="236022" y="1588392"/>
                    <a:pt x="191596" y="1543345"/>
                    <a:pt x="163264" y="1488367"/>
                  </a:cubicBezTo>
                  <a:cubicBezTo>
                    <a:pt x="134933" y="1433344"/>
                    <a:pt x="105670" y="1364932"/>
                    <a:pt x="90418" y="1307870"/>
                  </a:cubicBezTo>
                  <a:cubicBezTo>
                    <a:pt x="75166" y="1250763"/>
                    <a:pt x="77205" y="1213387"/>
                    <a:pt x="68249" y="1149541"/>
                  </a:cubicBezTo>
                  <a:cubicBezTo>
                    <a:pt x="59293" y="1085695"/>
                    <a:pt x="45194" y="1004956"/>
                    <a:pt x="36593" y="924706"/>
                  </a:cubicBezTo>
                  <a:cubicBezTo>
                    <a:pt x="27991" y="844455"/>
                    <a:pt x="20010" y="749041"/>
                    <a:pt x="17572" y="668170"/>
                  </a:cubicBezTo>
                  <a:cubicBezTo>
                    <a:pt x="15133" y="587343"/>
                    <a:pt x="17749" y="505097"/>
                    <a:pt x="20720" y="440143"/>
                  </a:cubicBezTo>
                  <a:cubicBezTo>
                    <a:pt x="23690" y="375188"/>
                    <a:pt x="18148" y="338965"/>
                    <a:pt x="33400" y="278621"/>
                  </a:cubicBezTo>
                  <a:cubicBezTo>
                    <a:pt x="100749" y="-104808"/>
                    <a:pt x="104961" y="-77142"/>
                    <a:pt x="24001" y="275518"/>
                  </a:cubicBezTo>
                  <a:lnTo>
                    <a:pt x="24001" y="275518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" name="任意多边形: 形状 93">
              <a:extLst>
                <a:ext uri="{FF2B5EF4-FFF2-40B4-BE49-F238E27FC236}">
                  <a16:creationId xmlns:a16="http://schemas.microsoft.com/office/drawing/2014/main" id="{74695624-2817-46DB-8B24-98C7C27F81FC}"/>
                </a:ext>
              </a:extLst>
            </p:cNvPr>
            <p:cNvSpPr/>
            <p:nvPr/>
          </p:nvSpPr>
          <p:spPr>
            <a:xfrm>
              <a:off x="8292378" y="5746660"/>
              <a:ext cx="769563" cy="1298375"/>
            </a:xfrm>
            <a:custGeom>
              <a:avLst/>
              <a:gdLst>
                <a:gd name="connsiteX0" fmla="*/ 771492 w 769563"/>
                <a:gd name="connsiteY0" fmla="*/ 1400 h 1298375"/>
                <a:gd name="connsiteX1" fmla="*/ 603631 w 769563"/>
                <a:gd name="connsiteY1" fmla="*/ 112243 h 1298375"/>
                <a:gd name="connsiteX2" fmla="*/ 483299 w 769563"/>
                <a:gd name="connsiteY2" fmla="*/ 188237 h 1298375"/>
                <a:gd name="connsiteX3" fmla="*/ 404113 w 769563"/>
                <a:gd name="connsiteY3" fmla="*/ 226235 h 1298375"/>
                <a:gd name="connsiteX4" fmla="*/ 366116 w 769563"/>
                <a:gd name="connsiteY4" fmla="*/ 381415 h 1298375"/>
                <a:gd name="connsiteX5" fmla="*/ 378796 w 769563"/>
                <a:gd name="connsiteY5" fmla="*/ 479578 h 1298375"/>
                <a:gd name="connsiteX6" fmla="*/ 419985 w 769563"/>
                <a:gd name="connsiteY6" fmla="*/ 590422 h 1298375"/>
                <a:gd name="connsiteX7" fmla="*/ 461175 w 769563"/>
                <a:gd name="connsiteY7" fmla="*/ 653780 h 1298375"/>
                <a:gd name="connsiteX8" fmla="*/ 527681 w 769563"/>
                <a:gd name="connsiteY8" fmla="*/ 723434 h 1298375"/>
                <a:gd name="connsiteX9" fmla="*/ 515001 w 769563"/>
                <a:gd name="connsiteY9" fmla="*/ 796280 h 1298375"/>
                <a:gd name="connsiteX10" fmla="*/ 457983 w 769563"/>
                <a:gd name="connsiteY10" fmla="*/ 865935 h 1298375"/>
                <a:gd name="connsiteX11" fmla="*/ 378796 w 769563"/>
                <a:gd name="connsiteY11" fmla="*/ 992606 h 1298375"/>
                <a:gd name="connsiteX12" fmla="*/ 210935 w 769563"/>
                <a:gd name="connsiteY12" fmla="*/ 1157275 h 1298375"/>
                <a:gd name="connsiteX13" fmla="*/ 134941 w 769563"/>
                <a:gd name="connsiteY13" fmla="*/ 1207953 h 1298375"/>
                <a:gd name="connsiteX14" fmla="*/ 49414 w 769563"/>
                <a:gd name="connsiteY14" fmla="*/ 1245950 h 1298375"/>
                <a:gd name="connsiteX15" fmla="*/ 1928 w 769563"/>
                <a:gd name="connsiteY15" fmla="*/ 1299776 h 1298375"/>
                <a:gd name="connsiteX16" fmla="*/ 62094 w 769563"/>
                <a:gd name="connsiteY16" fmla="*/ 1220589 h 1298375"/>
                <a:gd name="connsiteX17" fmla="*/ 201447 w 769563"/>
                <a:gd name="connsiteY17" fmla="*/ 1144595 h 1298375"/>
                <a:gd name="connsiteX18" fmla="*/ 299610 w 769563"/>
                <a:gd name="connsiteY18" fmla="*/ 1049580 h 1298375"/>
                <a:gd name="connsiteX19" fmla="*/ 410453 w 769563"/>
                <a:gd name="connsiteY19" fmla="*/ 919716 h 1298375"/>
                <a:gd name="connsiteX20" fmla="*/ 486447 w 769563"/>
                <a:gd name="connsiteY20" fmla="*/ 827893 h 1298375"/>
                <a:gd name="connsiteX21" fmla="*/ 511764 w 769563"/>
                <a:gd name="connsiteY21" fmla="*/ 745558 h 1298375"/>
                <a:gd name="connsiteX22" fmla="*/ 445258 w 769563"/>
                <a:gd name="connsiteY22" fmla="*/ 660031 h 1298375"/>
                <a:gd name="connsiteX23" fmla="*/ 375603 w 769563"/>
                <a:gd name="connsiteY23" fmla="*/ 492170 h 1298375"/>
                <a:gd name="connsiteX24" fmla="*/ 362923 w 769563"/>
                <a:gd name="connsiteY24" fmla="*/ 340137 h 1298375"/>
                <a:gd name="connsiteX25" fmla="*/ 378752 w 769563"/>
                <a:gd name="connsiteY25" fmla="*/ 241975 h 1298375"/>
                <a:gd name="connsiteX26" fmla="*/ 426237 w 769563"/>
                <a:gd name="connsiteY26" fmla="*/ 197637 h 1298375"/>
                <a:gd name="connsiteX27" fmla="*/ 552909 w 769563"/>
                <a:gd name="connsiteY27" fmla="*/ 143812 h 1298375"/>
                <a:gd name="connsiteX28" fmla="*/ 679581 w 769563"/>
                <a:gd name="connsiteY28" fmla="*/ 51988 h 1298375"/>
                <a:gd name="connsiteX29" fmla="*/ 771492 w 769563"/>
                <a:gd name="connsiteY29" fmla="*/ 1400 h 1298375"/>
                <a:gd name="connsiteX30" fmla="*/ 771492 w 769563"/>
                <a:gd name="connsiteY30" fmla="*/ 1400 h 1298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69563" h="1298375">
                  <a:moveTo>
                    <a:pt x="771492" y="1400"/>
                  </a:moveTo>
                  <a:cubicBezTo>
                    <a:pt x="771492" y="1400"/>
                    <a:pt x="651737" y="81163"/>
                    <a:pt x="603631" y="112243"/>
                  </a:cubicBezTo>
                  <a:cubicBezTo>
                    <a:pt x="555525" y="143324"/>
                    <a:pt x="516863" y="169660"/>
                    <a:pt x="483299" y="188237"/>
                  </a:cubicBezTo>
                  <a:cubicBezTo>
                    <a:pt x="449736" y="206815"/>
                    <a:pt x="430139" y="194179"/>
                    <a:pt x="404113" y="226235"/>
                  </a:cubicBezTo>
                  <a:cubicBezTo>
                    <a:pt x="378131" y="258290"/>
                    <a:pt x="368510" y="338364"/>
                    <a:pt x="366116" y="381415"/>
                  </a:cubicBezTo>
                  <a:cubicBezTo>
                    <a:pt x="363721" y="424467"/>
                    <a:pt x="378796" y="479578"/>
                    <a:pt x="378796" y="479578"/>
                  </a:cubicBezTo>
                  <a:cubicBezTo>
                    <a:pt x="378796" y="479578"/>
                    <a:pt x="405443" y="561558"/>
                    <a:pt x="419985" y="590422"/>
                  </a:cubicBezTo>
                  <a:cubicBezTo>
                    <a:pt x="434528" y="619286"/>
                    <a:pt x="443396" y="631301"/>
                    <a:pt x="461175" y="653780"/>
                  </a:cubicBezTo>
                  <a:cubicBezTo>
                    <a:pt x="478954" y="676259"/>
                    <a:pt x="519434" y="696300"/>
                    <a:pt x="527681" y="723434"/>
                  </a:cubicBezTo>
                  <a:cubicBezTo>
                    <a:pt x="535928" y="750569"/>
                    <a:pt x="526395" y="771407"/>
                    <a:pt x="515001" y="796280"/>
                  </a:cubicBezTo>
                  <a:cubicBezTo>
                    <a:pt x="503650" y="821110"/>
                    <a:pt x="457983" y="865935"/>
                    <a:pt x="457983" y="865935"/>
                  </a:cubicBezTo>
                  <a:cubicBezTo>
                    <a:pt x="457983" y="865935"/>
                    <a:pt x="418966" y="942638"/>
                    <a:pt x="378796" y="992606"/>
                  </a:cubicBezTo>
                  <a:cubicBezTo>
                    <a:pt x="338626" y="1042575"/>
                    <a:pt x="253188" y="1123003"/>
                    <a:pt x="210935" y="1157275"/>
                  </a:cubicBezTo>
                  <a:cubicBezTo>
                    <a:pt x="168681" y="1191548"/>
                    <a:pt x="161587" y="1193277"/>
                    <a:pt x="134941" y="1207953"/>
                  </a:cubicBezTo>
                  <a:cubicBezTo>
                    <a:pt x="107629" y="1222983"/>
                    <a:pt x="49414" y="1245950"/>
                    <a:pt x="49414" y="1245950"/>
                  </a:cubicBezTo>
                  <a:lnTo>
                    <a:pt x="1928" y="1299776"/>
                  </a:lnTo>
                  <a:cubicBezTo>
                    <a:pt x="1928" y="1299776"/>
                    <a:pt x="29462" y="1248655"/>
                    <a:pt x="62094" y="1220589"/>
                  </a:cubicBezTo>
                  <a:cubicBezTo>
                    <a:pt x="94726" y="1192523"/>
                    <a:pt x="161809" y="1173769"/>
                    <a:pt x="201447" y="1144595"/>
                  </a:cubicBezTo>
                  <a:cubicBezTo>
                    <a:pt x="241084" y="1115421"/>
                    <a:pt x="264539" y="1086912"/>
                    <a:pt x="299610" y="1049580"/>
                  </a:cubicBezTo>
                  <a:cubicBezTo>
                    <a:pt x="334680" y="1012248"/>
                    <a:pt x="379373" y="956737"/>
                    <a:pt x="410453" y="919716"/>
                  </a:cubicBezTo>
                  <a:cubicBezTo>
                    <a:pt x="441533" y="882738"/>
                    <a:pt x="486447" y="827893"/>
                    <a:pt x="486447" y="827893"/>
                  </a:cubicBezTo>
                  <a:cubicBezTo>
                    <a:pt x="486447" y="827893"/>
                    <a:pt x="517616" y="777437"/>
                    <a:pt x="511764" y="745558"/>
                  </a:cubicBezTo>
                  <a:cubicBezTo>
                    <a:pt x="505911" y="713680"/>
                    <a:pt x="445258" y="660031"/>
                    <a:pt x="445258" y="660031"/>
                  </a:cubicBezTo>
                  <a:lnTo>
                    <a:pt x="375603" y="492170"/>
                  </a:lnTo>
                  <a:cubicBezTo>
                    <a:pt x="375603" y="492170"/>
                    <a:pt x="361327" y="382125"/>
                    <a:pt x="362923" y="340137"/>
                  </a:cubicBezTo>
                  <a:cubicBezTo>
                    <a:pt x="364519" y="298150"/>
                    <a:pt x="365849" y="266138"/>
                    <a:pt x="378752" y="241975"/>
                  </a:cubicBezTo>
                  <a:cubicBezTo>
                    <a:pt x="391654" y="217810"/>
                    <a:pt x="397950" y="216037"/>
                    <a:pt x="426237" y="197637"/>
                  </a:cubicBezTo>
                  <a:cubicBezTo>
                    <a:pt x="454524" y="179237"/>
                    <a:pt x="552909" y="143812"/>
                    <a:pt x="552909" y="143812"/>
                  </a:cubicBezTo>
                  <a:cubicBezTo>
                    <a:pt x="552909" y="143812"/>
                    <a:pt x="642825" y="75310"/>
                    <a:pt x="679581" y="51988"/>
                  </a:cubicBezTo>
                  <a:cubicBezTo>
                    <a:pt x="716425" y="28711"/>
                    <a:pt x="771492" y="1400"/>
                    <a:pt x="771492" y="1400"/>
                  </a:cubicBezTo>
                  <a:lnTo>
                    <a:pt x="771492" y="1400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" name="任意多边形: 形状 94">
              <a:extLst>
                <a:ext uri="{FF2B5EF4-FFF2-40B4-BE49-F238E27FC236}">
                  <a16:creationId xmlns:a16="http://schemas.microsoft.com/office/drawing/2014/main" id="{E31FCF4C-081A-48BE-8FF2-4DAFD9401CB6}"/>
                </a:ext>
              </a:extLst>
            </p:cNvPr>
            <p:cNvSpPr/>
            <p:nvPr/>
          </p:nvSpPr>
          <p:spPr>
            <a:xfrm>
              <a:off x="8378238" y="4360836"/>
              <a:ext cx="1846900" cy="2867779"/>
            </a:xfrm>
            <a:custGeom>
              <a:avLst/>
              <a:gdLst>
                <a:gd name="connsiteX0" fmla="*/ 8045 w 1846900"/>
                <a:gd name="connsiteY0" fmla="*/ 6275 h 2867779"/>
                <a:gd name="connsiteX1" fmla="*/ 49235 w 1846900"/>
                <a:gd name="connsiteY1" fmla="*/ 56953 h 2867779"/>
                <a:gd name="connsiteX2" fmla="*/ 84084 w 1846900"/>
                <a:gd name="connsiteY2" fmla="*/ 60101 h 2867779"/>
                <a:gd name="connsiteX3" fmla="*/ 80936 w 1846900"/>
                <a:gd name="connsiteY3" fmla="*/ 177284 h 2867779"/>
                <a:gd name="connsiteX4" fmla="*/ 122126 w 1846900"/>
                <a:gd name="connsiteY4" fmla="*/ 129799 h 2867779"/>
                <a:gd name="connsiteX5" fmla="*/ 99957 w 1846900"/>
                <a:gd name="connsiteY5" fmla="*/ 234302 h 2867779"/>
                <a:gd name="connsiteX6" fmla="*/ 141146 w 1846900"/>
                <a:gd name="connsiteY6" fmla="*/ 193113 h 2867779"/>
                <a:gd name="connsiteX7" fmla="*/ 141146 w 1846900"/>
                <a:gd name="connsiteY7" fmla="*/ 269107 h 2867779"/>
                <a:gd name="connsiteX8" fmla="*/ 179143 w 1846900"/>
                <a:gd name="connsiteY8" fmla="*/ 237450 h 2867779"/>
                <a:gd name="connsiteX9" fmla="*/ 182292 w 1846900"/>
                <a:gd name="connsiteY9" fmla="*/ 284935 h 2867779"/>
                <a:gd name="connsiteX10" fmla="*/ 220289 w 1846900"/>
                <a:gd name="connsiteY10" fmla="*/ 272255 h 2867779"/>
                <a:gd name="connsiteX11" fmla="*/ 236117 w 1846900"/>
                <a:gd name="connsiteY11" fmla="*/ 376759 h 2867779"/>
                <a:gd name="connsiteX12" fmla="*/ 286795 w 1846900"/>
                <a:gd name="connsiteY12" fmla="*/ 357738 h 2867779"/>
                <a:gd name="connsiteX13" fmla="*/ 267774 w 1846900"/>
                <a:gd name="connsiteY13" fmla="*/ 440072 h 2867779"/>
                <a:gd name="connsiteX14" fmla="*/ 337428 w 1846900"/>
                <a:gd name="connsiteY14" fmla="*/ 411563 h 2867779"/>
                <a:gd name="connsiteX15" fmla="*/ 308919 w 1846900"/>
                <a:gd name="connsiteY15" fmla="*/ 490750 h 2867779"/>
                <a:gd name="connsiteX16" fmla="*/ 372277 w 1846900"/>
                <a:gd name="connsiteY16" fmla="*/ 481262 h 2867779"/>
                <a:gd name="connsiteX17" fmla="*/ 359597 w 1846900"/>
                <a:gd name="connsiteY17" fmla="*/ 550915 h 2867779"/>
                <a:gd name="connsiteX18" fmla="*/ 384913 w 1846900"/>
                <a:gd name="connsiteY18" fmla="*/ 560404 h 2867779"/>
                <a:gd name="connsiteX19" fmla="*/ 391254 w 1846900"/>
                <a:gd name="connsiteY19" fmla="*/ 614229 h 2867779"/>
                <a:gd name="connsiteX20" fmla="*/ 403934 w 1846900"/>
                <a:gd name="connsiteY20" fmla="*/ 690224 h 2867779"/>
                <a:gd name="connsiteX21" fmla="*/ 445123 w 1846900"/>
                <a:gd name="connsiteY21" fmla="*/ 677543 h 2867779"/>
                <a:gd name="connsiteX22" fmla="*/ 460952 w 1846900"/>
                <a:gd name="connsiteY22" fmla="*/ 750389 h 2867779"/>
                <a:gd name="connsiteX23" fmla="*/ 483121 w 1846900"/>
                <a:gd name="connsiteY23" fmla="*/ 772558 h 2867779"/>
                <a:gd name="connsiteX24" fmla="*/ 559115 w 1846900"/>
                <a:gd name="connsiteY24" fmla="*/ 1016414 h 2867779"/>
                <a:gd name="connsiteX25" fmla="*/ 654130 w 1846900"/>
                <a:gd name="connsiteY25" fmla="*/ 1282438 h 2867779"/>
                <a:gd name="connsiteX26" fmla="*/ 726976 w 1846900"/>
                <a:gd name="connsiteY26" fmla="*/ 1475616 h 2867779"/>
                <a:gd name="connsiteX27" fmla="*/ 812503 w 1846900"/>
                <a:gd name="connsiteY27" fmla="*/ 1535782 h 2867779"/>
                <a:gd name="connsiteX28" fmla="*/ 888497 w 1846900"/>
                <a:gd name="connsiteY28" fmla="*/ 1618117 h 2867779"/>
                <a:gd name="connsiteX29" fmla="*/ 977172 w 1846900"/>
                <a:gd name="connsiteY29" fmla="*/ 1735300 h 2867779"/>
                <a:gd name="connsiteX30" fmla="*/ 1053166 w 1846900"/>
                <a:gd name="connsiteY30" fmla="*/ 1839804 h 2867779"/>
                <a:gd name="connsiteX31" fmla="*/ 1122821 w 1846900"/>
                <a:gd name="connsiteY31" fmla="*/ 1918990 h 2867779"/>
                <a:gd name="connsiteX32" fmla="*/ 1227324 w 1846900"/>
                <a:gd name="connsiteY32" fmla="*/ 2026686 h 2867779"/>
                <a:gd name="connsiteX33" fmla="*/ 1296978 w 1846900"/>
                <a:gd name="connsiteY33" fmla="*/ 2131189 h 2867779"/>
                <a:gd name="connsiteX34" fmla="*/ 1363484 w 1846900"/>
                <a:gd name="connsiteY34" fmla="*/ 2299050 h 2867779"/>
                <a:gd name="connsiteX35" fmla="*/ 1379312 w 1846900"/>
                <a:gd name="connsiteY35" fmla="*/ 2390873 h 2867779"/>
                <a:gd name="connsiteX36" fmla="*/ 1363484 w 1846900"/>
                <a:gd name="connsiteY36" fmla="*/ 2466867 h 2867779"/>
                <a:gd name="connsiteX37" fmla="*/ 1366632 w 1846900"/>
                <a:gd name="connsiteY37" fmla="*/ 2568222 h 2867779"/>
                <a:gd name="connsiteX38" fmla="*/ 1315954 w 1846900"/>
                <a:gd name="connsiteY38" fmla="*/ 2615708 h 2867779"/>
                <a:gd name="connsiteX39" fmla="*/ 1268469 w 1846900"/>
                <a:gd name="connsiteY39" fmla="*/ 2685362 h 2867779"/>
                <a:gd name="connsiteX40" fmla="*/ 1262128 w 1846900"/>
                <a:gd name="connsiteY40" fmla="*/ 2780377 h 2867779"/>
                <a:gd name="connsiteX41" fmla="*/ 1230472 w 1846900"/>
                <a:gd name="connsiteY41" fmla="*/ 2831054 h 2867779"/>
                <a:gd name="connsiteX42" fmla="*/ 1255789 w 1846900"/>
                <a:gd name="connsiteY42" fmla="*/ 2840543 h 2867779"/>
                <a:gd name="connsiteX43" fmla="*/ 1293785 w 1846900"/>
                <a:gd name="connsiteY43" fmla="*/ 2805694 h 2867779"/>
                <a:gd name="connsiteX44" fmla="*/ 1331782 w 1846900"/>
                <a:gd name="connsiteY44" fmla="*/ 2805694 h 2867779"/>
                <a:gd name="connsiteX45" fmla="*/ 1350803 w 1846900"/>
                <a:gd name="connsiteY45" fmla="*/ 2827862 h 2867779"/>
                <a:gd name="connsiteX46" fmla="*/ 1404629 w 1846900"/>
                <a:gd name="connsiteY46" fmla="*/ 2843690 h 2867779"/>
                <a:gd name="connsiteX47" fmla="*/ 1439478 w 1846900"/>
                <a:gd name="connsiteY47" fmla="*/ 2783525 h 2867779"/>
                <a:gd name="connsiteX48" fmla="*/ 1486963 w 1846900"/>
                <a:gd name="connsiteY48" fmla="*/ 2831010 h 2867779"/>
                <a:gd name="connsiteX49" fmla="*/ 1534449 w 1846900"/>
                <a:gd name="connsiteY49" fmla="*/ 2843690 h 2867779"/>
                <a:gd name="connsiteX50" fmla="*/ 1556618 w 1846900"/>
                <a:gd name="connsiteY50" fmla="*/ 2802501 h 2867779"/>
                <a:gd name="connsiteX51" fmla="*/ 1594614 w 1846900"/>
                <a:gd name="connsiteY51" fmla="*/ 2834158 h 2867779"/>
                <a:gd name="connsiteX52" fmla="*/ 1638952 w 1846900"/>
                <a:gd name="connsiteY52" fmla="*/ 2869007 h 2867779"/>
                <a:gd name="connsiteX53" fmla="*/ 1664269 w 1846900"/>
                <a:gd name="connsiteY53" fmla="*/ 2843690 h 2867779"/>
                <a:gd name="connsiteX54" fmla="*/ 1657928 w 1846900"/>
                <a:gd name="connsiteY54" fmla="*/ 2796205 h 2867779"/>
                <a:gd name="connsiteX55" fmla="*/ 1705414 w 1846900"/>
                <a:gd name="connsiteY55" fmla="*/ 2793058 h 2867779"/>
                <a:gd name="connsiteX56" fmla="*/ 1737071 w 1846900"/>
                <a:gd name="connsiteY56" fmla="*/ 2729699 h 2867779"/>
                <a:gd name="connsiteX57" fmla="*/ 1702221 w 1846900"/>
                <a:gd name="connsiteY57" fmla="*/ 2672681 h 2867779"/>
                <a:gd name="connsiteX58" fmla="*/ 1692733 w 1846900"/>
                <a:gd name="connsiteY58" fmla="*/ 2609323 h 2867779"/>
                <a:gd name="connsiteX59" fmla="*/ 1740219 w 1846900"/>
                <a:gd name="connsiteY59" fmla="*/ 2669489 h 2867779"/>
                <a:gd name="connsiteX60" fmla="*/ 1781408 w 1846900"/>
                <a:gd name="connsiteY60" fmla="*/ 2678978 h 2867779"/>
                <a:gd name="connsiteX61" fmla="*/ 1816257 w 1846900"/>
                <a:gd name="connsiteY61" fmla="*/ 2663149 h 2867779"/>
                <a:gd name="connsiteX62" fmla="*/ 1756091 w 1846900"/>
                <a:gd name="connsiteY62" fmla="*/ 2602983 h 2867779"/>
                <a:gd name="connsiteX63" fmla="*/ 1832086 w 1846900"/>
                <a:gd name="connsiteY63" fmla="*/ 2669489 h 2867779"/>
                <a:gd name="connsiteX64" fmla="*/ 1847914 w 1846900"/>
                <a:gd name="connsiteY64" fmla="*/ 2647321 h 2867779"/>
                <a:gd name="connsiteX65" fmla="*/ 1803577 w 1846900"/>
                <a:gd name="connsiteY65" fmla="*/ 2599835 h 2867779"/>
                <a:gd name="connsiteX66" fmla="*/ 1778260 w 1846900"/>
                <a:gd name="connsiteY66" fmla="*/ 2561838 h 2867779"/>
                <a:gd name="connsiteX67" fmla="*/ 1670564 w 1846900"/>
                <a:gd name="connsiteY67" fmla="*/ 2463675 h 2867779"/>
                <a:gd name="connsiteX68" fmla="*/ 1657884 w 1846900"/>
                <a:gd name="connsiteY68" fmla="*/ 2219819 h 2867779"/>
                <a:gd name="connsiteX69" fmla="*/ 1623035 w 1846900"/>
                <a:gd name="connsiteY69" fmla="*/ 2058298 h 2867779"/>
                <a:gd name="connsiteX70" fmla="*/ 1597718 w 1846900"/>
                <a:gd name="connsiteY70" fmla="*/ 1918946 h 2867779"/>
                <a:gd name="connsiteX71" fmla="*/ 1559721 w 1846900"/>
                <a:gd name="connsiteY71" fmla="*/ 1839759 h 2867779"/>
                <a:gd name="connsiteX72" fmla="*/ 1509044 w 1846900"/>
                <a:gd name="connsiteY72" fmla="*/ 1798570 h 2867779"/>
                <a:gd name="connsiteX73" fmla="*/ 1426709 w 1846900"/>
                <a:gd name="connsiteY73" fmla="*/ 1656069 h 2867779"/>
                <a:gd name="connsiteX74" fmla="*/ 1379224 w 1846900"/>
                <a:gd name="connsiteY74" fmla="*/ 1443871 h 2867779"/>
                <a:gd name="connsiteX75" fmla="*/ 1360203 w 1846900"/>
                <a:gd name="connsiteY75" fmla="*/ 1307711 h 2867779"/>
                <a:gd name="connsiteX76" fmla="*/ 1341182 w 1846900"/>
                <a:gd name="connsiteY76" fmla="*/ 1206355 h 2867779"/>
                <a:gd name="connsiteX77" fmla="*/ 1341182 w 1846900"/>
                <a:gd name="connsiteY77" fmla="*/ 1095512 h 2867779"/>
                <a:gd name="connsiteX78" fmla="*/ 1344330 w 1846900"/>
                <a:gd name="connsiteY78" fmla="*/ 1013177 h 2867779"/>
                <a:gd name="connsiteX79" fmla="*/ 1328501 w 1846900"/>
                <a:gd name="connsiteY79" fmla="*/ 1092364 h 2867779"/>
                <a:gd name="connsiteX80" fmla="*/ 1353818 w 1846900"/>
                <a:gd name="connsiteY80" fmla="*/ 1314051 h 2867779"/>
                <a:gd name="connsiteX81" fmla="*/ 1379135 w 1846900"/>
                <a:gd name="connsiteY81" fmla="*/ 1516717 h 2867779"/>
                <a:gd name="connsiteX82" fmla="*/ 1432961 w 1846900"/>
                <a:gd name="connsiteY82" fmla="*/ 1700407 h 2867779"/>
                <a:gd name="connsiteX83" fmla="*/ 1486786 w 1846900"/>
                <a:gd name="connsiteY83" fmla="*/ 1795422 h 2867779"/>
                <a:gd name="connsiteX84" fmla="*/ 1559632 w 1846900"/>
                <a:gd name="connsiteY84" fmla="*/ 1858780 h 2867779"/>
                <a:gd name="connsiteX85" fmla="*/ 1600822 w 1846900"/>
                <a:gd name="connsiteY85" fmla="*/ 1979111 h 2867779"/>
                <a:gd name="connsiteX86" fmla="*/ 1635671 w 1846900"/>
                <a:gd name="connsiteY86" fmla="*/ 2165949 h 2867779"/>
                <a:gd name="connsiteX87" fmla="*/ 1657840 w 1846900"/>
                <a:gd name="connsiteY87" fmla="*/ 2419293 h 2867779"/>
                <a:gd name="connsiteX88" fmla="*/ 1746514 w 1846900"/>
                <a:gd name="connsiteY88" fmla="*/ 2552305 h 2867779"/>
                <a:gd name="connsiteX89" fmla="*/ 1816168 w 1846900"/>
                <a:gd name="connsiteY89" fmla="*/ 2609323 h 2867779"/>
                <a:gd name="connsiteX90" fmla="*/ 1752811 w 1846900"/>
                <a:gd name="connsiteY90" fmla="*/ 2599835 h 2867779"/>
                <a:gd name="connsiteX91" fmla="*/ 1676816 w 1846900"/>
                <a:gd name="connsiteY91" fmla="*/ 2596687 h 2867779"/>
                <a:gd name="connsiteX92" fmla="*/ 1702133 w 1846900"/>
                <a:gd name="connsiteY92" fmla="*/ 2758208 h 2867779"/>
                <a:gd name="connsiteX93" fmla="*/ 1679964 w 1846900"/>
                <a:gd name="connsiteY93" fmla="*/ 2783525 h 2867779"/>
                <a:gd name="connsiteX94" fmla="*/ 1648307 w 1846900"/>
                <a:gd name="connsiteY94" fmla="*/ 2755016 h 2867779"/>
                <a:gd name="connsiteX95" fmla="*/ 1616650 w 1846900"/>
                <a:gd name="connsiteY95" fmla="*/ 2707531 h 2867779"/>
                <a:gd name="connsiteX96" fmla="*/ 1638819 w 1846900"/>
                <a:gd name="connsiteY96" fmla="*/ 2767696 h 2867779"/>
                <a:gd name="connsiteX97" fmla="*/ 1651500 w 1846900"/>
                <a:gd name="connsiteY97" fmla="*/ 2799353 h 2867779"/>
                <a:gd name="connsiteX98" fmla="*/ 1607162 w 1846900"/>
                <a:gd name="connsiteY98" fmla="*/ 2751868 h 2867779"/>
                <a:gd name="connsiteX99" fmla="*/ 1584994 w 1846900"/>
                <a:gd name="connsiteY99" fmla="*/ 2780377 h 2867779"/>
                <a:gd name="connsiteX100" fmla="*/ 1619843 w 1846900"/>
                <a:gd name="connsiteY100" fmla="*/ 2834202 h 2867779"/>
                <a:gd name="connsiteX101" fmla="*/ 1559677 w 1846900"/>
                <a:gd name="connsiteY101" fmla="*/ 2780377 h 2867779"/>
                <a:gd name="connsiteX102" fmla="*/ 1496319 w 1846900"/>
                <a:gd name="connsiteY102" fmla="*/ 2707531 h 2867779"/>
                <a:gd name="connsiteX103" fmla="*/ 1540656 w 1846900"/>
                <a:gd name="connsiteY103" fmla="*/ 2789865 h 2867779"/>
                <a:gd name="connsiteX104" fmla="*/ 1512147 w 1846900"/>
                <a:gd name="connsiteY104" fmla="*/ 2824714 h 2867779"/>
                <a:gd name="connsiteX105" fmla="*/ 1470957 w 1846900"/>
                <a:gd name="connsiteY105" fmla="*/ 2770889 h 2867779"/>
                <a:gd name="connsiteX106" fmla="*/ 1410792 w 1846900"/>
                <a:gd name="connsiteY106" fmla="*/ 2777229 h 2867779"/>
                <a:gd name="connsiteX107" fmla="*/ 1379135 w 1846900"/>
                <a:gd name="connsiteY107" fmla="*/ 2818418 h 2867779"/>
                <a:gd name="connsiteX108" fmla="*/ 1325309 w 1846900"/>
                <a:gd name="connsiteY108" fmla="*/ 2793102 h 2867779"/>
                <a:gd name="connsiteX109" fmla="*/ 1280972 w 1846900"/>
                <a:gd name="connsiteY109" fmla="*/ 2786761 h 2867779"/>
                <a:gd name="connsiteX110" fmla="*/ 1280972 w 1846900"/>
                <a:gd name="connsiteY110" fmla="*/ 2691747 h 2867779"/>
                <a:gd name="connsiteX111" fmla="*/ 1347478 w 1846900"/>
                <a:gd name="connsiteY111" fmla="*/ 2606220 h 2867779"/>
                <a:gd name="connsiteX112" fmla="*/ 1382327 w 1846900"/>
                <a:gd name="connsiteY112" fmla="*/ 2546054 h 2867779"/>
                <a:gd name="connsiteX113" fmla="*/ 1391815 w 1846900"/>
                <a:gd name="connsiteY113" fmla="*/ 2416190 h 2867779"/>
                <a:gd name="connsiteX114" fmla="*/ 1388668 w 1846900"/>
                <a:gd name="connsiteY114" fmla="*/ 2314835 h 2867779"/>
                <a:gd name="connsiteX115" fmla="*/ 1341182 w 1846900"/>
                <a:gd name="connsiteY115" fmla="*/ 2194503 h 2867779"/>
                <a:gd name="connsiteX116" fmla="*/ 1290505 w 1846900"/>
                <a:gd name="connsiteY116" fmla="*/ 2083659 h 2867779"/>
                <a:gd name="connsiteX117" fmla="*/ 1208170 w 1846900"/>
                <a:gd name="connsiteY117" fmla="*/ 1969667 h 2867779"/>
                <a:gd name="connsiteX118" fmla="*/ 1122643 w 1846900"/>
                <a:gd name="connsiteY118" fmla="*/ 1884141 h 2867779"/>
                <a:gd name="connsiteX119" fmla="*/ 1049797 w 1846900"/>
                <a:gd name="connsiteY119" fmla="*/ 1801806 h 2867779"/>
                <a:gd name="connsiteX120" fmla="*/ 938953 w 1846900"/>
                <a:gd name="connsiteY120" fmla="*/ 1662454 h 2867779"/>
                <a:gd name="connsiteX121" fmla="*/ 862959 w 1846900"/>
                <a:gd name="connsiteY121" fmla="*/ 1564291 h 2867779"/>
                <a:gd name="connsiteX122" fmla="*/ 780625 w 1846900"/>
                <a:gd name="connsiteY122" fmla="*/ 1481956 h 2867779"/>
                <a:gd name="connsiteX123" fmla="*/ 739435 w 1846900"/>
                <a:gd name="connsiteY123" fmla="*/ 1466128 h 2867779"/>
                <a:gd name="connsiteX124" fmla="*/ 676077 w 1846900"/>
                <a:gd name="connsiteY124" fmla="*/ 1279290 h 2867779"/>
                <a:gd name="connsiteX125" fmla="*/ 552553 w 1846900"/>
                <a:gd name="connsiteY125" fmla="*/ 959440 h 2867779"/>
                <a:gd name="connsiteX126" fmla="*/ 422689 w 1846900"/>
                <a:gd name="connsiteY126" fmla="*/ 620570 h 2867779"/>
                <a:gd name="connsiteX127" fmla="*/ 391032 w 1846900"/>
                <a:gd name="connsiteY127" fmla="*/ 500238 h 2867779"/>
                <a:gd name="connsiteX128" fmla="*/ 353034 w 1846900"/>
                <a:gd name="connsiteY128" fmla="*/ 455901 h 2867779"/>
                <a:gd name="connsiteX129" fmla="*/ 324526 w 1846900"/>
                <a:gd name="connsiteY129" fmla="*/ 383054 h 2867779"/>
                <a:gd name="connsiteX130" fmla="*/ 286528 w 1846900"/>
                <a:gd name="connsiteY130" fmla="*/ 326036 h 2867779"/>
                <a:gd name="connsiteX131" fmla="*/ 245339 w 1846900"/>
                <a:gd name="connsiteY131" fmla="*/ 256382 h 2867779"/>
                <a:gd name="connsiteX132" fmla="*/ 185173 w 1846900"/>
                <a:gd name="connsiteY132" fmla="*/ 215193 h 2867779"/>
                <a:gd name="connsiteX133" fmla="*/ 115519 w 1846900"/>
                <a:gd name="connsiteY133" fmla="*/ 85329 h 2867779"/>
                <a:gd name="connsiteX134" fmla="*/ 8045 w 1846900"/>
                <a:gd name="connsiteY134" fmla="*/ 6275 h 2867779"/>
                <a:gd name="connsiteX135" fmla="*/ 8045 w 1846900"/>
                <a:gd name="connsiteY135" fmla="*/ 6275 h 2867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</a:cxnLst>
              <a:rect l="l" t="t" r="r" b="b"/>
              <a:pathLst>
                <a:path w="1846900" h="2867779">
                  <a:moveTo>
                    <a:pt x="8045" y="6275"/>
                  </a:moveTo>
                  <a:cubicBezTo>
                    <a:pt x="-14833" y="30262"/>
                    <a:pt x="34470" y="49105"/>
                    <a:pt x="49235" y="56953"/>
                  </a:cubicBezTo>
                  <a:cubicBezTo>
                    <a:pt x="63999" y="64800"/>
                    <a:pt x="67236" y="41169"/>
                    <a:pt x="84084" y="60101"/>
                  </a:cubicBezTo>
                  <a:cubicBezTo>
                    <a:pt x="100932" y="79033"/>
                    <a:pt x="52959" y="166422"/>
                    <a:pt x="80936" y="177284"/>
                  </a:cubicBezTo>
                  <a:cubicBezTo>
                    <a:pt x="108913" y="188147"/>
                    <a:pt x="96765" y="117163"/>
                    <a:pt x="122126" y="129799"/>
                  </a:cubicBezTo>
                  <a:cubicBezTo>
                    <a:pt x="147442" y="142391"/>
                    <a:pt x="75793" y="221179"/>
                    <a:pt x="99957" y="234302"/>
                  </a:cubicBezTo>
                  <a:cubicBezTo>
                    <a:pt x="124121" y="247426"/>
                    <a:pt x="120441" y="184556"/>
                    <a:pt x="141146" y="193113"/>
                  </a:cubicBezTo>
                  <a:cubicBezTo>
                    <a:pt x="161808" y="201670"/>
                    <a:pt x="122214" y="260240"/>
                    <a:pt x="141146" y="269107"/>
                  </a:cubicBezTo>
                  <a:cubicBezTo>
                    <a:pt x="160079" y="277975"/>
                    <a:pt x="164290" y="231066"/>
                    <a:pt x="179143" y="237450"/>
                  </a:cubicBezTo>
                  <a:cubicBezTo>
                    <a:pt x="193996" y="243835"/>
                    <a:pt x="170187" y="276822"/>
                    <a:pt x="182292" y="284935"/>
                  </a:cubicBezTo>
                  <a:cubicBezTo>
                    <a:pt x="194440" y="293094"/>
                    <a:pt x="199583" y="259575"/>
                    <a:pt x="220289" y="272255"/>
                  </a:cubicBezTo>
                  <a:cubicBezTo>
                    <a:pt x="240994" y="284935"/>
                    <a:pt x="213150" y="363280"/>
                    <a:pt x="236117" y="376759"/>
                  </a:cubicBezTo>
                  <a:cubicBezTo>
                    <a:pt x="259084" y="390237"/>
                    <a:pt x="269414" y="342530"/>
                    <a:pt x="286795" y="357738"/>
                  </a:cubicBezTo>
                  <a:cubicBezTo>
                    <a:pt x="304175" y="372945"/>
                    <a:pt x="247512" y="422825"/>
                    <a:pt x="267774" y="440072"/>
                  </a:cubicBezTo>
                  <a:cubicBezTo>
                    <a:pt x="288036" y="457319"/>
                    <a:pt x="318274" y="393208"/>
                    <a:pt x="337428" y="411563"/>
                  </a:cubicBezTo>
                  <a:cubicBezTo>
                    <a:pt x="356626" y="429963"/>
                    <a:pt x="293268" y="471640"/>
                    <a:pt x="308919" y="490750"/>
                  </a:cubicBezTo>
                  <a:cubicBezTo>
                    <a:pt x="324570" y="509859"/>
                    <a:pt x="356626" y="465123"/>
                    <a:pt x="372277" y="481262"/>
                  </a:cubicBezTo>
                  <a:cubicBezTo>
                    <a:pt x="387928" y="497400"/>
                    <a:pt x="351572" y="536728"/>
                    <a:pt x="359597" y="550915"/>
                  </a:cubicBezTo>
                  <a:cubicBezTo>
                    <a:pt x="367666" y="565104"/>
                    <a:pt x="376578" y="549763"/>
                    <a:pt x="384913" y="560404"/>
                  </a:cubicBezTo>
                  <a:cubicBezTo>
                    <a:pt x="393249" y="571045"/>
                    <a:pt x="388150" y="592593"/>
                    <a:pt x="391254" y="614229"/>
                  </a:cubicBezTo>
                  <a:cubicBezTo>
                    <a:pt x="394313" y="635910"/>
                    <a:pt x="386908" y="679716"/>
                    <a:pt x="403934" y="690224"/>
                  </a:cubicBezTo>
                  <a:cubicBezTo>
                    <a:pt x="420960" y="700732"/>
                    <a:pt x="428187" y="667656"/>
                    <a:pt x="445123" y="677543"/>
                  </a:cubicBezTo>
                  <a:cubicBezTo>
                    <a:pt x="462060" y="687430"/>
                    <a:pt x="452483" y="734871"/>
                    <a:pt x="460952" y="750389"/>
                  </a:cubicBezTo>
                  <a:cubicBezTo>
                    <a:pt x="469420" y="765863"/>
                    <a:pt x="458380" y="731635"/>
                    <a:pt x="483121" y="772558"/>
                  </a:cubicBezTo>
                  <a:cubicBezTo>
                    <a:pt x="507861" y="813482"/>
                    <a:pt x="530695" y="931375"/>
                    <a:pt x="559115" y="1016414"/>
                  </a:cubicBezTo>
                  <a:cubicBezTo>
                    <a:pt x="587535" y="1101453"/>
                    <a:pt x="626064" y="1205956"/>
                    <a:pt x="654130" y="1282438"/>
                  </a:cubicBezTo>
                  <a:cubicBezTo>
                    <a:pt x="682196" y="1358920"/>
                    <a:pt x="695231" y="1434649"/>
                    <a:pt x="726976" y="1475616"/>
                  </a:cubicBezTo>
                  <a:cubicBezTo>
                    <a:pt x="758722" y="1516584"/>
                    <a:pt x="785324" y="1512017"/>
                    <a:pt x="812503" y="1535782"/>
                  </a:cubicBezTo>
                  <a:cubicBezTo>
                    <a:pt x="839682" y="1559547"/>
                    <a:pt x="860831" y="1584996"/>
                    <a:pt x="888497" y="1618117"/>
                  </a:cubicBezTo>
                  <a:cubicBezTo>
                    <a:pt x="916208" y="1651237"/>
                    <a:pt x="949727" y="1698323"/>
                    <a:pt x="977172" y="1735300"/>
                  </a:cubicBezTo>
                  <a:cubicBezTo>
                    <a:pt x="1004617" y="1772278"/>
                    <a:pt x="1028736" y="1809299"/>
                    <a:pt x="1053166" y="1839804"/>
                  </a:cubicBezTo>
                  <a:cubicBezTo>
                    <a:pt x="1077596" y="1870308"/>
                    <a:pt x="1093913" y="1887688"/>
                    <a:pt x="1122821" y="1918990"/>
                  </a:cubicBezTo>
                  <a:cubicBezTo>
                    <a:pt x="1151728" y="1950292"/>
                    <a:pt x="1198460" y="1990905"/>
                    <a:pt x="1227324" y="2026686"/>
                  </a:cubicBezTo>
                  <a:cubicBezTo>
                    <a:pt x="1256187" y="2062466"/>
                    <a:pt x="1273302" y="2086009"/>
                    <a:pt x="1296978" y="2131189"/>
                  </a:cubicBezTo>
                  <a:cubicBezTo>
                    <a:pt x="1320654" y="2176368"/>
                    <a:pt x="1351158" y="2255112"/>
                    <a:pt x="1363484" y="2299050"/>
                  </a:cubicBezTo>
                  <a:cubicBezTo>
                    <a:pt x="1375810" y="2342989"/>
                    <a:pt x="1379800" y="2362408"/>
                    <a:pt x="1379312" y="2390873"/>
                  </a:cubicBezTo>
                  <a:cubicBezTo>
                    <a:pt x="1378825" y="2419338"/>
                    <a:pt x="1366056" y="2437161"/>
                    <a:pt x="1363484" y="2466867"/>
                  </a:cubicBezTo>
                  <a:cubicBezTo>
                    <a:pt x="1360868" y="2496573"/>
                    <a:pt x="1377583" y="2541930"/>
                    <a:pt x="1366632" y="2568222"/>
                  </a:cubicBezTo>
                  <a:cubicBezTo>
                    <a:pt x="1355725" y="2594515"/>
                    <a:pt x="1332625" y="2596244"/>
                    <a:pt x="1315954" y="2615708"/>
                  </a:cubicBezTo>
                  <a:cubicBezTo>
                    <a:pt x="1299283" y="2635172"/>
                    <a:pt x="1278223" y="2657075"/>
                    <a:pt x="1268469" y="2685362"/>
                  </a:cubicBezTo>
                  <a:cubicBezTo>
                    <a:pt x="1258714" y="2713649"/>
                    <a:pt x="1270065" y="2755814"/>
                    <a:pt x="1262128" y="2780377"/>
                  </a:cubicBezTo>
                  <a:cubicBezTo>
                    <a:pt x="1254192" y="2804940"/>
                    <a:pt x="1225816" y="2817354"/>
                    <a:pt x="1230472" y="2831054"/>
                  </a:cubicBezTo>
                  <a:cubicBezTo>
                    <a:pt x="1235127" y="2844755"/>
                    <a:pt x="1242931" y="2843070"/>
                    <a:pt x="1255789" y="2840543"/>
                  </a:cubicBezTo>
                  <a:cubicBezTo>
                    <a:pt x="1268646" y="2838060"/>
                    <a:pt x="1279863" y="2811103"/>
                    <a:pt x="1293785" y="2805694"/>
                  </a:cubicBezTo>
                  <a:cubicBezTo>
                    <a:pt x="1307707" y="2800285"/>
                    <a:pt x="1321629" y="2800994"/>
                    <a:pt x="1331782" y="2805694"/>
                  </a:cubicBezTo>
                  <a:cubicBezTo>
                    <a:pt x="1341980" y="2810393"/>
                    <a:pt x="1338832" y="2820148"/>
                    <a:pt x="1350803" y="2827862"/>
                  </a:cubicBezTo>
                  <a:cubicBezTo>
                    <a:pt x="1362775" y="2835577"/>
                    <a:pt x="1385209" y="2851450"/>
                    <a:pt x="1404629" y="2843690"/>
                  </a:cubicBezTo>
                  <a:cubicBezTo>
                    <a:pt x="1424049" y="2835931"/>
                    <a:pt x="1416866" y="2786496"/>
                    <a:pt x="1439478" y="2783525"/>
                  </a:cubicBezTo>
                  <a:cubicBezTo>
                    <a:pt x="1462090" y="2780554"/>
                    <a:pt x="1470204" y="2821345"/>
                    <a:pt x="1486963" y="2831010"/>
                  </a:cubicBezTo>
                  <a:cubicBezTo>
                    <a:pt x="1503767" y="2840676"/>
                    <a:pt x="1519773" y="2850031"/>
                    <a:pt x="1534449" y="2843690"/>
                  </a:cubicBezTo>
                  <a:cubicBezTo>
                    <a:pt x="1549124" y="2837351"/>
                    <a:pt x="1540878" y="2805560"/>
                    <a:pt x="1556618" y="2802501"/>
                  </a:cubicBezTo>
                  <a:cubicBezTo>
                    <a:pt x="1572357" y="2799442"/>
                    <a:pt x="1580914" y="2823074"/>
                    <a:pt x="1594614" y="2834158"/>
                  </a:cubicBezTo>
                  <a:cubicBezTo>
                    <a:pt x="1608315" y="2845243"/>
                    <a:pt x="1623611" y="2869894"/>
                    <a:pt x="1638952" y="2869007"/>
                  </a:cubicBezTo>
                  <a:cubicBezTo>
                    <a:pt x="1654293" y="2868120"/>
                    <a:pt x="1659791" y="2856903"/>
                    <a:pt x="1664269" y="2843690"/>
                  </a:cubicBezTo>
                  <a:cubicBezTo>
                    <a:pt x="1668746" y="2830478"/>
                    <a:pt x="1647864" y="2808487"/>
                    <a:pt x="1657928" y="2796205"/>
                  </a:cubicBezTo>
                  <a:cubicBezTo>
                    <a:pt x="1667993" y="2783879"/>
                    <a:pt x="1689009" y="2803964"/>
                    <a:pt x="1705414" y="2793058"/>
                  </a:cubicBezTo>
                  <a:cubicBezTo>
                    <a:pt x="1721819" y="2782150"/>
                    <a:pt x="1738046" y="2752622"/>
                    <a:pt x="1737071" y="2729699"/>
                  </a:cubicBezTo>
                  <a:cubicBezTo>
                    <a:pt x="1736095" y="2706777"/>
                    <a:pt x="1709670" y="2693210"/>
                    <a:pt x="1702221" y="2672681"/>
                  </a:cubicBezTo>
                  <a:cubicBezTo>
                    <a:pt x="1694773" y="2652153"/>
                    <a:pt x="1671185" y="2618678"/>
                    <a:pt x="1692733" y="2609323"/>
                  </a:cubicBezTo>
                  <a:cubicBezTo>
                    <a:pt x="1714281" y="2599968"/>
                    <a:pt x="1723504" y="2658893"/>
                    <a:pt x="1740219" y="2669489"/>
                  </a:cubicBezTo>
                  <a:cubicBezTo>
                    <a:pt x="1756934" y="2680086"/>
                    <a:pt x="1768018" y="2680307"/>
                    <a:pt x="1781408" y="2678978"/>
                  </a:cubicBezTo>
                  <a:cubicBezTo>
                    <a:pt x="1794798" y="2677647"/>
                    <a:pt x="1812577" y="2683367"/>
                    <a:pt x="1816257" y="2663149"/>
                  </a:cubicBezTo>
                  <a:cubicBezTo>
                    <a:pt x="1819937" y="2642931"/>
                    <a:pt x="1734898" y="2625640"/>
                    <a:pt x="1756091" y="2602983"/>
                  </a:cubicBezTo>
                  <a:cubicBezTo>
                    <a:pt x="1777285" y="2580327"/>
                    <a:pt x="1810848" y="2671972"/>
                    <a:pt x="1832086" y="2669489"/>
                  </a:cubicBezTo>
                  <a:cubicBezTo>
                    <a:pt x="1853323" y="2667006"/>
                    <a:pt x="1848934" y="2662661"/>
                    <a:pt x="1847914" y="2647321"/>
                  </a:cubicBezTo>
                  <a:cubicBezTo>
                    <a:pt x="1846894" y="2631979"/>
                    <a:pt x="1815016" y="2614289"/>
                    <a:pt x="1803577" y="2599835"/>
                  </a:cubicBezTo>
                  <a:cubicBezTo>
                    <a:pt x="1792138" y="2585381"/>
                    <a:pt x="1799010" y="2586046"/>
                    <a:pt x="1778260" y="2561838"/>
                  </a:cubicBezTo>
                  <a:cubicBezTo>
                    <a:pt x="1757510" y="2537630"/>
                    <a:pt x="1698364" y="2522422"/>
                    <a:pt x="1670564" y="2463675"/>
                  </a:cubicBezTo>
                  <a:cubicBezTo>
                    <a:pt x="1642765" y="2404928"/>
                    <a:pt x="1666885" y="2287478"/>
                    <a:pt x="1657884" y="2219819"/>
                  </a:cubicBezTo>
                  <a:cubicBezTo>
                    <a:pt x="1648883" y="2152160"/>
                    <a:pt x="1633011" y="2108488"/>
                    <a:pt x="1623035" y="2058298"/>
                  </a:cubicBezTo>
                  <a:cubicBezTo>
                    <a:pt x="1613059" y="2008153"/>
                    <a:pt x="1609512" y="1955347"/>
                    <a:pt x="1597718" y="1918946"/>
                  </a:cubicBezTo>
                  <a:cubicBezTo>
                    <a:pt x="1585925" y="1882589"/>
                    <a:pt x="1575505" y="1859800"/>
                    <a:pt x="1559721" y="1839759"/>
                  </a:cubicBezTo>
                  <a:cubicBezTo>
                    <a:pt x="1543893" y="1819719"/>
                    <a:pt x="1533917" y="1827743"/>
                    <a:pt x="1509044" y="1798570"/>
                  </a:cubicBezTo>
                  <a:cubicBezTo>
                    <a:pt x="1484170" y="1769396"/>
                    <a:pt x="1449853" y="1715393"/>
                    <a:pt x="1426709" y="1656069"/>
                  </a:cubicBezTo>
                  <a:cubicBezTo>
                    <a:pt x="1403565" y="1596746"/>
                    <a:pt x="1389776" y="1502086"/>
                    <a:pt x="1379224" y="1443871"/>
                  </a:cubicBezTo>
                  <a:cubicBezTo>
                    <a:pt x="1368671" y="1385656"/>
                    <a:pt x="1366676" y="1347259"/>
                    <a:pt x="1360203" y="1307711"/>
                  </a:cubicBezTo>
                  <a:cubicBezTo>
                    <a:pt x="1353730" y="1268161"/>
                    <a:pt x="1344508" y="1241870"/>
                    <a:pt x="1341182" y="1206355"/>
                  </a:cubicBezTo>
                  <a:cubicBezTo>
                    <a:pt x="1337857" y="1170841"/>
                    <a:pt x="1340562" y="1127701"/>
                    <a:pt x="1341182" y="1095512"/>
                  </a:cubicBezTo>
                  <a:cubicBezTo>
                    <a:pt x="1341803" y="1063323"/>
                    <a:pt x="1371331" y="1016369"/>
                    <a:pt x="1344330" y="1013177"/>
                  </a:cubicBezTo>
                  <a:cubicBezTo>
                    <a:pt x="1317329" y="1009985"/>
                    <a:pt x="1330630" y="1041731"/>
                    <a:pt x="1328501" y="1092364"/>
                  </a:cubicBezTo>
                  <a:cubicBezTo>
                    <a:pt x="1326373" y="1142953"/>
                    <a:pt x="1345394" y="1243333"/>
                    <a:pt x="1353818" y="1314051"/>
                  </a:cubicBezTo>
                  <a:cubicBezTo>
                    <a:pt x="1362286" y="1384769"/>
                    <a:pt x="1365745" y="1452162"/>
                    <a:pt x="1379135" y="1516717"/>
                  </a:cubicBezTo>
                  <a:cubicBezTo>
                    <a:pt x="1392525" y="1581272"/>
                    <a:pt x="1413452" y="1654252"/>
                    <a:pt x="1432961" y="1700407"/>
                  </a:cubicBezTo>
                  <a:cubicBezTo>
                    <a:pt x="1452469" y="1746562"/>
                    <a:pt x="1465105" y="1768864"/>
                    <a:pt x="1486786" y="1795422"/>
                  </a:cubicBezTo>
                  <a:cubicBezTo>
                    <a:pt x="1508467" y="1821980"/>
                    <a:pt x="1538794" y="1827832"/>
                    <a:pt x="1559632" y="1858780"/>
                  </a:cubicBezTo>
                  <a:cubicBezTo>
                    <a:pt x="1580471" y="1889728"/>
                    <a:pt x="1587343" y="1927991"/>
                    <a:pt x="1600822" y="1979111"/>
                  </a:cubicBezTo>
                  <a:cubicBezTo>
                    <a:pt x="1614256" y="2030232"/>
                    <a:pt x="1625651" y="2092571"/>
                    <a:pt x="1635671" y="2165949"/>
                  </a:cubicBezTo>
                  <a:cubicBezTo>
                    <a:pt x="1645691" y="2239328"/>
                    <a:pt x="1634961" y="2354162"/>
                    <a:pt x="1657840" y="2419293"/>
                  </a:cubicBezTo>
                  <a:cubicBezTo>
                    <a:pt x="1680718" y="2484425"/>
                    <a:pt x="1718538" y="2521447"/>
                    <a:pt x="1746514" y="2552305"/>
                  </a:cubicBezTo>
                  <a:cubicBezTo>
                    <a:pt x="1774492" y="2583164"/>
                    <a:pt x="1826588" y="2585825"/>
                    <a:pt x="1816168" y="2609323"/>
                  </a:cubicBezTo>
                  <a:cubicBezTo>
                    <a:pt x="1805749" y="2632778"/>
                    <a:pt x="1776088" y="2602052"/>
                    <a:pt x="1752811" y="2599835"/>
                  </a:cubicBezTo>
                  <a:cubicBezTo>
                    <a:pt x="1729578" y="2597618"/>
                    <a:pt x="1703374" y="2566892"/>
                    <a:pt x="1676816" y="2596687"/>
                  </a:cubicBezTo>
                  <a:cubicBezTo>
                    <a:pt x="1650258" y="2626482"/>
                    <a:pt x="1711266" y="2726640"/>
                    <a:pt x="1702133" y="2758208"/>
                  </a:cubicBezTo>
                  <a:cubicBezTo>
                    <a:pt x="1692999" y="2789777"/>
                    <a:pt x="1692644" y="2782771"/>
                    <a:pt x="1679964" y="2783525"/>
                  </a:cubicBezTo>
                  <a:cubicBezTo>
                    <a:pt x="1667284" y="2784279"/>
                    <a:pt x="1659170" y="2767608"/>
                    <a:pt x="1648307" y="2755016"/>
                  </a:cubicBezTo>
                  <a:cubicBezTo>
                    <a:pt x="1637445" y="2742468"/>
                    <a:pt x="1634651" y="2698353"/>
                    <a:pt x="1616650" y="2707531"/>
                  </a:cubicBezTo>
                  <a:cubicBezTo>
                    <a:pt x="1598649" y="2716708"/>
                    <a:pt x="1632966" y="2752400"/>
                    <a:pt x="1638819" y="2767696"/>
                  </a:cubicBezTo>
                  <a:cubicBezTo>
                    <a:pt x="1644672" y="2782993"/>
                    <a:pt x="1665421" y="2790530"/>
                    <a:pt x="1651500" y="2799353"/>
                  </a:cubicBezTo>
                  <a:cubicBezTo>
                    <a:pt x="1637578" y="2808176"/>
                    <a:pt x="1624010" y="2751070"/>
                    <a:pt x="1607162" y="2751868"/>
                  </a:cubicBezTo>
                  <a:cubicBezTo>
                    <a:pt x="1590314" y="2752622"/>
                    <a:pt x="1585703" y="2763662"/>
                    <a:pt x="1584994" y="2780377"/>
                  </a:cubicBezTo>
                  <a:cubicBezTo>
                    <a:pt x="1584284" y="2797092"/>
                    <a:pt x="1638198" y="2818507"/>
                    <a:pt x="1619843" y="2834202"/>
                  </a:cubicBezTo>
                  <a:cubicBezTo>
                    <a:pt x="1601487" y="2849898"/>
                    <a:pt x="1580427" y="2801393"/>
                    <a:pt x="1559677" y="2780377"/>
                  </a:cubicBezTo>
                  <a:cubicBezTo>
                    <a:pt x="1538927" y="2759317"/>
                    <a:pt x="1522389" y="2689530"/>
                    <a:pt x="1496319" y="2707531"/>
                  </a:cubicBezTo>
                  <a:cubicBezTo>
                    <a:pt x="1470248" y="2725532"/>
                    <a:pt x="1542873" y="2766898"/>
                    <a:pt x="1540656" y="2789865"/>
                  </a:cubicBezTo>
                  <a:cubicBezTo>
                    <a:pt x="1538439" y="2812832"/>
                    <a:pt x="1530946" y="2825025"/>
                    <a:pt x="1512147" y="2824714"/>
                  </a:cubicBezTo>
                  <a:cubicBezTo>
                    <a:pt x="1493348" y="2824404"/>
                    <a:pt x="1490599" y="2779313"/>
                    <a:pt x="1470957" y="2770889"/>
                  </a:cubicBezTo>
                  <a:cubicBezTo>
                    <a:pt x="1451316" y="2762465"/>
                    <a:pt x="1427152" y="2768096"/>
                    <a:pt x="1410792" y="2777229"/>
                  </a:cubicBezTo>
                  <a:cubicBezTo>
                    <a:pt x="1394431" y="2786363"/>
                    <a:pt x="1397180" y="2814029"/>
                    <a:pt x="1379135" y="2818418"/>
                  </a:cubicBezTo>
                  <a:cubicBezTo>
                    <a:pt x="1361090" y="2822808"/>
                    <a:pt x="1341936" y="2798068"/>
                    <a:pt x="1325309" y="2793102"/>
                  </a:cubicBezTo>
                  <a:cubicBezTo>
                    <a:pt x="1308638" y="2788136"/>
                    <a:pt x="1296224" y="2804363"/>
                    <a:pt x="1280972" y="2786761"/>
                  </a:cubicBezTo>
                  <a:cubicBezTo>
                    <a:pt x="1265720" y="2769160"/>
                    <a:pt x="1269976" y="2723803"/>
                    <a:pt x="1280972" y="2691747"/>
                  </a:cubicBezTo>
                  <a:cubicBezTo>
                    <a:pt x="1291967" y="2659690"/>
                    <a:pt x="1330896" y="2630827"/>
                    <a:pt x="1347478" y="2606220"/>
                  </a:cubicBezTo>
                  <a:cubicBezTo>
                    <a:pt x="1364060" y="2581657"/>
                    <a:pt x="1372529" y="2577844"/>
                    <a:pt x="1382327" y="2546054"/>
                  </a:cubicBezTo>
                  <a:cubicBezTo>
                    <a:pt x="1392126" y="2514264"/>
                    <a:pt x="1391018" y="2454807"/>
                    <a:pt x="1391815" y="2416190"/>
                  </a:cubicBezTo>
                  <a:cubicBezTo>
                    <a:pt x="1392614" y="2377571"/>
                    <a:pt x="1396427" y="2352521"/>
                    <a:pt x="1388668" y="2314835"/>
                  </a:cubicBezTo>
                  <a:cubicBezTo>
                    <a:pt x="1380908" y="2277148"/>
                    <a:pt x="1357543" y="2233032"/>
                    <a:pt x="1341182" y="2194503"/>
                  </a:cubicBezTo>
                  <a:cubicBezTo>
                    <a:pt x="1324777" y="2155973"/>
                    <a:pt x="1312540" y="2121479"/>
                    <a:pt x="1290505" y="2083659"/>
                  </a:cubicBezTo>
                  <a:cubicBezTo>
                    <a:pt x="1268469" y="2045839"/>
                    <a:pt x="1236413" y="2002832"/>
                    <a:pt x="1208170" y="1969667"/>
                  </a:cubicBezTo>
                  <a:cubicBezTo>
                    <a:pt x="1179883" y="1936459"/>
                    <a:pt x="1149024" y="1912206"/>
                    <a:pt x="1122643" y="1884141"/>
                  </a:cubicBezTo>
                  <a:cubicBezTo>
                    <a:pt x="1096262" y="1856119"/>
                    <a:pt x="1080656" y="1838562"/>
                    <a:pt x="1049797" y="1801806"/>
                  </a:cubicBezTo>
                  <a:cubicBezTo>
                    <a:pt x="1018938" y="1765051"/>
                    <a:pt x="970034" y="1702091"/>
                    <a:pt x="938953" y="1662454"/>
                  </a:cubicBezTo>
                  <a:cubicBezTo>
                    <a:pt x="907873" y="1622816"/>
                    <a:pt x="889473" y="1594352"/>
                    <a:pt x="862959" y="1564291"/>
                  </a:cubicBezTo>
                  <a:cubicBezTo>
                    <a:pt x="836445" y="1534230"/>
                    <a:pt x="803059" y="1496543"/>
                    <a:pt x="780625" y="1481956"/>
                  </a:cubicBezTo>
                  <a:cubicBezTo>
                    <a:pt x="758190" y="1467370"/>
                    <a:pt x="767323" y="1495125"/>
                    <a:pt x="739435" y="1466128"/>
                  </a:cubicBezTo>
                  <a:cubicBezTo>
                    <a:pt x="711547" y="1437131"/>
                    <a:pt x="706758" y="1363930"/>
                    <a:pt x="676077" y="1279290"/>
                  </a:cubicBezTo>
                  <a:cubicBezTo>
                    <a:pt x="645395" y="1194650"/>
                    <a:pt x="594806" y="1069220"/>
                    <a:pt x="552553" y="959440"/>
                  </a:cubicBezTo>
                  <a:cubicBezTo>
                    <a:pt x="510300" y="849661"/>
                    <a:pt x="447606" y="697894"/>
                    <a:pt x="422689" y="620570"/>
                  </a:cubicBezTo>
                  <a:cubicBezTo>
                    <a:pt x="397771" y="543245"/>
                    <a:pt x="405175" y="527195"/>
                    <a:pt x="391032" y="500238"/>
                  </a:cubicBezTo>
                  <a:cubicBezTo>
                    <a:pt x="376888" y="473281"/>
                    <a:pt x="364740" y="475409"/>
                    <a:pt x="353034" y="455901"/>
                  </a:cubicBezTo>
                  <a:cubicBezTo>
                    <a:pt x="341330" y="436392"/>
                    <a:pt x="335832" y="404735"/>
                    <a:pt x="324526" y="383054"/>
                  </a:cubicBezTo>
                  <a:cubicBezTo>
                    <a:pt x="313220" y="361373"/>
                    <a:pt x="299786" y="347141"/>
                    <a:pt x="286528" y="326036"/>
                  </a:cubicBezTo>
                  <a:cubicBezTo>
                    <a:pt x="273272" y="304932"/>
                    <a:pt x="262897" y="275093"/>
                    <a:pt x="245339" y="256382"/>
                  </a:cubicBezTo>
                  <a:cubicBezTo>
                    <a:pt x="227781" y="237672"/>
                    <a:pt x="209692" y="242549"/>
                    <a:pt x="185173" y="215193"/>
                  </a:cubicBezTo>
                  <a:cubicBezTo>
                    <a:pt x="160655" y="187881"/>
                    <a:pt x="146201" y="120710"/>
                    <a:pt x="115519" y="85329"/>
                  </a:cubicBezTo>
                  <a:cubicBezTo>
                    <a:pt x="85060" y="50080"/>
                    <a:pt x="30924" y="-17711"/>
                    <a:pt x="8045" y="6275"/>
                  </a:cubicBezTo>
                  <a:lnTo>
                    <a:pt x="8045" y="6275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" name="任意多边形: 形状 95">
              <a:extLst>
                <a:ext uri="{FF2B5EF4-FFF2-40B4-BE49-F238E27FC236}">
                  <a16:creationId xmlns:a16="http://schemas.microsoft.com/office/drawing/2014/main" id="{784A58C9-54EC-4DBA-B443-D93B6D5729B1}"/>
                </a:ext>
              </a:extLst>
            </p:cNvPr>
            <p:cNvSpPr/>
            <p:nvPr/>
          </p:nvSpPr>
          <p:spPr>
            <a:xfrm>
              <a:off x="7741308" y="704833"/>
              <a:ext cx="196482" cy="174906"/>
            </a:xfrm>
            <a:custGeom>
              <a:avLst/>
              <a:gdLst>
                <a:gd name="connsiteX0" fmla="*/ 1721 w 196482"/>
                <a:gd name="connsiteY0" fmla="*/ 11 h 174906"/>
                <a:gd name="connsiteX1" fmla="*/ 39718 w 196482"/>
                <a:gd name="connsiteY1" fmla="*/ 117195 h 174906"/>
                <a:gd name="connsiteX2" fmla="*/ 125245 w 196482"/>
                <a:gd name="connsiteY2" fmla="*/ 167873 h 174906"/>
                <a:gd name="connsiteX3" fmla="*/ 172730 w 196482"/>
                <a:gd name="connsiteY3" fmla="*/ 171021 h 174906"/>
                <a:gd name="connsiteX4" fmla="*/ 198047 w 196482"/>
                <a:gd name="connsiteY4" fmla="*/ 136171 h 174906"/>
                <a:gd name="connsiteX5" fmla="*/ 179026 w 196482"/>
                <a:gd name="connsiteY5" fmla="*/ 85494 h 174906"/>
                <a:gd name="connsiteX6" fmla="*/ 141029 w 196482"/>
                <a:gd name="connsiteY6" fmla="*/ 79154 h 174906"/>
                <a:gd name="connsiteX7" fmla="*/ 141029 w 196482"/>
                <a:gd name="connsiteY7" fmla="*/ 123491 h 174906"/>
                <a:gd name="connsiteX8" fmla="*/ 100416 w 196482"/>
                <a:gd name="connsiteY8" fmla="*/ 103007 h 174906"/>
                <a:gd name="connsiteX9" fmla="*/ 46014 w 196482"/>
                <a:gd name="connsiteY9" fmla="*/ 15840 h 174906"/>
                <a:gd name="connsiteX10" fmla="*/ 1721 w 196482"/>
                <a:gd name="connsiteY10" fmla="*/ 11 h 17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482" h="174906">
                  <a:moveTo>
                    <a:pt x="1721" y="11"/>
                  </a:moveTo>
                  <a:cubicBezTo>
                    <a:pt x="1721" y="11"/>
                    <a:pt x="16529" y="88243"/>
                    <a:pt x="39718" y="117195"/>
                  </a:cubicBezTo>
                  <a:cubicBezTo>
                    <a:pt x="62906" y="146147"/>
                    <a:pt x="101835" y="160601"/>
                    <a:pt x="125245" y="167873"/>
                  </a:cubicBezTo>
                  <a:cubicBezTo>
                    <a:pt x="148655" y="175144"/>
                    <a:pt x="158365" y="177760"/>
                    <a:pt x="172730" y="171021"/>
                  </a:cubicBezTo>
                  <a:cubicBezTo>
                    <a:pt x="185721" y="164946"/>
                    <a:pt x="195874" y="152222"/>
                    <a:pt x="198047" y="136171"/>
                  </a:cubicBezTo>
                  <a:cubicBezTo>
                    <a:pt x="200219" y="120121"/>
                    <a:pt x="179026" y="85494"/>
                    <a:pt x="179026" y="85494"/>
                  </a:cubicBezTo>
                  <a:lnTo>
                    <a:pt x="141029" y="79154"/>
                  </a:lnTo>
                  <a:cubicBezTo>
                    <a:pt x="141029" y="79154"/>
                    <a:pt x="153709" y="113604"/>
                    <a:pt x="141029" y="123491"/>
                  </a:cubicBezTo>
                  <a:cubicBezTo>
                    <a:pt x="128348" y="133378"/>
                    <a:pt x="100416" y="115643"/>
                    <a:pt x="100416" y="103007"/>
                  </a:cubicBezTo>
                  <a:cubicBezTo>
                    <a:pt x="100416" y="90327"/>
                    <a:pt x="46014" y="15840"/>
                    <a:pt x="46014" y="15840"/>
                  </a:cubicBezTo>
                  <a:lnTo>
                    <a:pt x="1721" y="11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:a16="http://schemas.microsoft.com/office/drawing/2014/main" id="{DF432F78-2ED3-4B26-8AC2-89047E6495CB}"/>
                </a:ext>
              </a:extLst>
            </p:cNvPr>
            <p:cNvSpPr/>
            <p:nvPr/>
          </p:nvSpPr>
          <p:spPr>
            <a:xfrm>
              <a:off x="7579787" y="698538"/>
              <a:ext cx="362325" cy="794836"/>
            </a:xfrm>
            <a:custGeom>
              <a:avLst/>
              <a:gdLst>
                <a:gd name="connsiteX0" fmla="*/ 1701 w 362325"/>
                <a:gd name="connsiteY0" fmla="*/ 87 h 794836"/>
                <a:gd name="connsiteX1" fmla="*/ 153734 w 362325"/>
                <a:gd name="connsiteY1" fmla="*/ 114078 h 794836"/>
                <a:gd name="connsiteX2" fmla="*/ 255089 w 362325"/>
                <a:gd name="connsiteY2" fmla="*/ 167904 h 794836"/>
                <a:gd name="connsiteX3" fmla="*/ 334276 w 362325"/>
                <a:gd name="connsiteY3" fmla="*/ 202753 h 794836"/>
                <a:gd name="connsiteX4" fmla="*/ 293087 w 362325"/>
                <a:gd name="connsiteY4" fmla="*/ 224921 h 794836"/>
                <a:gd name="connsiteX5" fmla="*/ 207560 w 362325"/>
                <a:gd name="connsiteY5" fmla="*/ 234410 h 794836"/>
                <a:gd name="connsiteX6" fmla="*/ 261385 w 362325"/>
                <a:gd name="connsiteY6" fmla="*/ 319936 h 794836"/>
                <a:gd name="connsiteX7" fmla="*/ 267726 w 362325"/>
                <a:gd name="connsiteY7" fmla="*/ 418099 h 794836"/>
                <a:gd name="connsiteX8" fmla="*/ 267726 w 362325"/>
                <a:gd name="connsiteY8" fmla="*/ 465585 h 794836"/>
                <a:gd name="connsiteX9" fmla="*/ 289894 w 362325"/>
                <a:gd name="connsiteY9" fmla="*/ 452904 h 794836"/>
                <a:gd name="connsiteX10" fmla="*/ 331084 w 362325"/>
                <a:gd name="connsiteY10" fmla="*/ 551289 h 794836"/>
                <a:gd name="connsiteX11" fmla="*/ 299427 w 362325"/>
                <a:gd name="connsiteY11" fmla="*/ 525706 h 794836"/>
                <a:gd name="connsiteX12" fmla="*/ 346912 w 362325"/>
                <a:gd name="connsiteY12" fmla="*/ 582724 h 794836"/>
                <a:gd name="connsiteX13" fmla="*/ 327892 w 362325"/>
                <a:gd name="connsiteY13" fmla="*/ 582724 h 794836"/>
                <a:gd name="connsiteX14" fmla="*/ 364026 w 362325"/>
                <a:gd name="connsiteY14" fmla="*/ 688691 h 794836"/>
                <a:gd name="connsiteX15" fmla="*/ 312063 w 362325"/>
                <a:gd name="connsiteY15" fmla="*/ 611233 h 794836"/>
                <a:gd name="connsiteX16" fmla="*/ 321551 w 362325"/>
                <a:gd name="connsiteY16" fmla="*/ 709396 h 794836"/>
                <a:gd name="connsiteX17" fmla="*/ 308871 w 362325"/>
                <a:gd name="connsiteY17" fmla="*/ 693568 h 794836"/>
                <a:gd name="connsiteX18" fmla="*/ 302530 w 362325"/>
                <a:gd name="connsiteY18" fmla="*/ 763222 h 794836"/>
                <a:gd name="connsiteX19" fmla="*/ 299383 w 362325"/>
                <a:gd name="connsiteY19" fmla="*/ 715736 h 794836"/>
                <a:gd name="connsiteX20" fmla="*/ 296235 w 362325"/>
                <a:gd name="connsiteY20" fmla="*/ 760074 h 794836"/>
                <a:gd name="connsiteX21" fmla="*/ 267726 w 362325"/>
                <a:gd name="connsiteY21" fmla="*/ 728417 h 794836"/>
                <a:gd name="connsiteX22" fmla="*/ 267726 w 362325"/>
                <a:gd name="connsiteY22" fmla="*/ 779094 h 794836"/>
                <a:gd name="connsiteX23" fmla="*/ 248705 w 362325"/>
                <a:gd name="connsiteY23" fmla="*/ 760074 h 794836"/>
                <a:gd name="connsiteX24" fmla="*/ 239217 w 362325"/>
                <a:gd name="connsiteY24" fmla="*/ 794923 h 794836"/>
                <a:gd name="connsiteX25" fmla="*/ 217048 w 362325"/>
                <a:gd name="connsiteY25" fmla="*/ 779094 h 794836"/>
                <a:gd name="connsiteX26" fmla="*/ 185391 w 362325"/>
                <a:gd name="connsiteY26" fmla="*/ 722077 h 794836"/>
                <a:gd name="connsiteX27" fmla="*/ 179051 w 362325"/>
                <a:gd name="connsiteY27" fmla="*/ 684079 h 794836"/>
                <a:gd name="connsiteX28" fmla="*/ 141054 w 362325"/>
                <a:gd name="connsiteY28" fmla="*/ 636594 h 794836"/>
                <a:gd name="connsiteX29" fmla="*/ 144202 w 362325"/>
                <a:gd name="connsiteY29" fmla="*/ 661911 h 794836"/>
                <a:gd name="connsiteX30" fmla="*/ 71355 w 362325"/>
                <a:gd name="connsiteY30" fmla="*/ 570088 h 794836"/>
                <a:gd name="connsiteX31" fmla="*/ 125181 w 362325"/>
                <a:gd name="connsiteY31" fmla="*/ 585916 h 794836"/>
                <a:gd name="connsiteX32" fmla="*/ 71355 w 362325"/>
                <a:gd name="connsiteY32" fmla="*/ 516262 h 794836"/>
                <a:gd name="connsiteX33" fmla="*/ 103012 w 362325"/>
                <a:gd name="connsiteY33" fmla="*/ 544771 h 794836"/>
                <a:gd name="connsiteX34" fmla="*/ 77696 w 362325"/>
                <a:gd name="connsiteY34" fmla="*/ 478265 h 794836"/>
                <a:gd name="connsiteX35" fmla="*/ 99864 w 362325"/>
                <a:gd name="connsiteY35" fmla="*/ 484605 h 794836"/>
                <a:gd name="connsiteX36" fmla="*/ 71355 w 362325"/>
                <a:gd name="connsiteY36" fmla="*/ 421247 h 794836"/>
                <a:gd name="connsiteX37" fmla="*/ 93524 w 362325"/>
                <a:gd name="connsiteY37" fmla="*/ 421247 h 794836"/>
                <a:gd name="connsiteX38" fmla="*/ 58675 w 362325"/>
                <a:gd name="connsiteY38" fmla="*/ 373762 h 794836"/>
                <a:gd name="connsiteX39" fmla="*/ 93524 w 362325"/>
                <a:gd name="connsiteY39" fmla="*/ 386443 h 794836"/>
                <a:gd name="connsiteX40" fmla="*/ 71355 w 362325"/>
                <a:gd name="connsiteY40" fmla="*/ 326277 h 794836"/>
                <a:gd name="connsiteX41" fmla="*/ 87184 w 362325"/>
                <a:gd name="connsiteY41" fmla="*/ 326277 h 794836"/>
                <a:gd name="connsiteX42" fmla="*/ 80843 w 362325"/>
                <a:gd name="connsiteY42" fmla="*/ 269259 h 794836"/>
                <a:gd name="connsiteX43" fmla="*/ 93524 w 362325"/>
                <a:gd name="connsiteY43" fmla="*/ 269259 h 794836"/>
                <a:gd name="connsiteX44" fmla="*/ 74503 w 362325"/>
                <a:gd name="connsiteY44" fmla="*/ 231262 h 794836"/>
                <a:gd name="connsiteX45" fmla="*/ 90332 w 362325"/>
                <a:gd name="connsiteY45" fmla="*/ 228114 h 794836"/>
                <a:gd name="connsiteX46" fmla="*/ 87184 w 362325"/>
                <a:gd name="connsiteY46" fmla="*/ 152119 h 794836"/>
                <a:gd name="connsiteX47" fmla="*/ 30166 w 362325"/>
                <a:gd name="connsiteY47" fmla="*/ 72933 h 794836"/>
                <a:gd name="connsiteX48" fmla="*/ 1701 w 362325"/>
                <a:gd name="connsiteY48" fmla="*/ 87 h 794836"/>
                <a:gd name="connsiteX49" fmla="*/ 1701 w 362325"/>
                <a:gd name="connsiteY49" fmla="*/ 87 h 79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62325" h="794836">
                  <a:moveTo>
                    <a:pt x="1701" y="87"/>
                  </a:moveTo>
                  <a:cubicBezTo>
                    <a:pt x="1701" y="87"/>
                    <a:pt x="110860" y="86855"/>
                    <a:pt x="153734" y="114078"/>
                  </a:cubicBezTo>
                  <a:cubicBezTo>
                    <a:pt x="196608" y="141301"/>
                    <a:pt x="224896" y="153272"/>
                    <a:pt x="255089" y="167904"/>
                  </a:cubicBezTo>
                  <a:cubicBezTo>
                    <a:pt x="285283" y="182535"/>
                    <a:pt x="333389" y="180540"/>
                    <a:pt x="334276" y="202753"/>
                  </a:cubicBezTo>
                  <a:cubicBezTo>
                    <a:pt x="335163" y="224966"/>
                    <a:pt x="293087" y="224921"/>
                    <a:pt x="293087" y="224921"/>
                  </a:cubicBezTo>
                  <a:cubicBezTo>
                    <a:pt x="293087" y="224921"/>
                    <a:pt x="220019" y="208605"/>
                    <a:pt x="207560" y="234410"/>
                  </a:cubicBezTo>
                  <a:cubicBezTo>
                    <a:pt x="192929" y="264736"/>
                    <a:pt x="251144" y="288280"/>
                    <a:pt x="261385" y="319936"/>
                  </a:cubicBezTo>
                  <a:cubicBezTo>
                    <a:pt x="271627" y="351549"/>
                    <a:pt x="266928" y="393803"/>
                    <a:pt x="267726" y="418099"/>
                  </a:cubicBezTo>
                  <a:cubicBezTo>
                    <a:pt x="268524" y="442396"/>
                    <a:pt x="267726" y="465585"/>
                    <a:pt x="267726" y="465585"/>
                  </a:cubicBezTo>
                  <a:cubicBezTo>
                    <a:pt x="267726" y="465585"/>
                    <a:pt x="271938" y="447806"/>
                    <a:pt x="289894" y="452904"/>
                  </a:cubicBezTo>
                  <a:cubicBezTo>
                    <a:pt x="307851" y="458003"/>
                    <a:pt x="331084" y="551289"/>
                    <a:pt x="331084" y="551289"/>
                  </a:cubicBezTo>
                  <a:lnTo>
                    <a:pt x="299427" y="525706"/>
                  </a:lnTo>
                  <a:lnTo>
                    <a:pt x="346912" y="582724"/>
                  </a:lnTo>
                  <a:lnTo>
                    <a:pt x="327892" y="582724"/>
                  </a:lnTo>
                  <a:lnTo>
                    <a:pt x="364026" y="688691"/>
                  </a:lnTo>
                  <a:lnTo>
                    <a:pt x="312063" y="611233"/>
                  </a:lnTo>
                  <a:lnTo>
                    <a:pt x="321551" y="709396"/>
                  </a:lnTo>
                  <a:lnTo>
                    <a:pt x="308871" y="693568"/>
                  </a:lnTo>
                  <a:lnTo>
                    <a:pt x="302530" y="763222"/>
                  </a:lnTo>
                  <a:lnTo>
                    <a:pt x="299383" y="715736"/>
                  </a:lnTo>
                  <a:lnTo>
                    <a:pt x="296235" y="760074"/>
                  </a:lnTo>
                  <a:lnTo>
                    <a:pt x="267726" y="728417"/>
                  </a:lnTo>
                  <a:lnTo>
                    <a:pt x="267726" y="779094"/>
                  </a:lnTo>
                  <a:lnTo>
                    <a:pt x="248705" y="760074"/>
                  </a:lnTo>
                  <a:lnTo>
                    <a:pt x="239217" y="794923"/>
                  </a:lnTo>
                  <a:lnTo>
                    <a:pt x="217048" y="779094"/>
                  </a:lnTo>
                  <a:cubicBezTo>
                    <a:pt x="217048" y="779094"/>
                    <a:pt x="191066" y="738393"/>
                    <a:pt x="185391" y="722077"/>
                  </a:cubicBezTo>
                  <a:cubicBezTo>
                    <a:pt x="179672" y="705760"/>
                    <a:pt x="185790" y="699198"/>
                    <a:pt x="179051" y="684079"/>
                  </a:cubicBezTo>
                  <a:cubicBezTo>
                    <a:pt x="172312" y="668960"/>
                    <a:pt x="141054" y="636594"/>
                    <a:pt x="141054" y="636594"/>
                  </a:cubicBezTo>
                  <a:lnTo>
                    <a:pt x="144202" y="661911"/>
                  </a:lnTo>
                  <a:lnTo>
                    <a:pt x="71355" y="570088"/>
                  </a:lnTo>
                  <a:cubicBezTo>
                    <a:pt x="71355" y="570088"/>
                    <a:pt x="134714" y="598597"/>
                    <a:pt x="125181" y="585916"/>
                  </a:cubicBezTo>
                  <a:cubicBezTo>
                    <a:pt x="115693" y="573236"/>
                    <a:pt x="71355" y="516262"/>
                    <a:pt x="71355" y="516262"/>
                  </a:cubicBezTo>
                  <a:lnTo>
                    <a:pt x="103012" y="544771"/>
                  </a:lnTo>
                  <a:lnTo>
                    <a:pt x="77696" y="478265"/>
                  </a:lnTo>
                  <a:lnTo>
                    <a:pt x="99864" y="484605"/>
                  </a:lnTo>
                  <a:lnTo>
                    <a:pt x="71355" y="421247"/>
                  </a:lnTo>
                  <a:lnTo>
                    <a:pt x="93524" y="421247"/>
                  </a:lnTo>
                  <a:lnTo>
                    <a:pt x="58675" y="373762"/>
                  </a:lnTo>
                  <a:lnTo>
                    <a:pt x="93524" y="386443"/>
                  </a:lnTo>
                  <a:lnTo>
                    <a:pt x="71355" y="326277"/>
                  </a:lnTo>
                  <a:lnTo>
                    <a:pt x="87184" y="326277"/>
                  </a:lnTo>
                  <a:lnTo>
                    <a:pt x="80843" y="269259"/>
                  </a:lnTo>
                  <a:lnTo>
                    <a:pt x="93524" y="269259"/>
                  </a:lnTo>
                  <a:lnTo>
                    <a:pt x="74503" y="231262"/>
                  </a:lnTo>
                  <a:lnTo>
                    <a:pt x="90332" y="228114"/>
                  </a:lnTo>
                  <a:cubicBezTo>
                    <a:pt x="90332" y="228114"/>
                    <a:pt x="96628" y="179476"/>
                    <a:pt x="87184" y="152119"/>
                  </a:cubicBezTo>
                  <a:cubicBezTo>
                    <a:pt x="77740" y="124763"/>
                    <a:pt x="44177" y="98693"/>
                    <a:pt x="30166" y="72933"/>
                  </a:cubicBezTo>
                  <a:cubicBezTo>
                    <a:pt x="16155" y="47173"/>
                    <a:pt x="1701" y="87"/>
                    <a:pt x="1701" y="87"/>
                  </a:cubicBezTo>
                  <a:lnTo>
                    <a:pt x="1701" y="87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:a16="http://schemas.microsoft.com/office/drawing/2014/main" id="{F8769394-7D99-4205-88FE-60909BADAA10}"/>
                </a:ext>
              </a:extLst>
            </p:cNvPr>
            <p:cNvSpPr/>
            <p:nvPr/>
          </p:nvSpPr>
          <p:spPr>
            <a:xfrm>
              <a:off x="7940827" y="904352"/>
              <a:ext cx="215391" cy="145692"/>
            </a:xfrm>
            <a:custGeom>
              <a:avLst/>
              <a:gdLst>
                <a:gd name="connsiteX0" fmla="*/ 1773 w 215391"/>
                <a:gd name="connsiteY0" fmla="*/ 57 h 145692"/>
                <a:gd name="connsiteX1" fmla="*/ 131637 w 215391"/>
                <a:gd name="connsiteY1" fmla="*/ 66563 h 145692"/>
                <a:gd name="connsiteX2" fmla="*/ 217164 w 215391"/>
                <a:gd name="connsiteY2" fmla="*/ 145750 h 145692"/>
                <a:gd name="connsiteX3" fmla="*/ 61983 w 215391"/>
                <a:gd name="connsiteY3" fmla="*/ 50735 h 145692"/>
                <a:gd name="connsiteX4" fmla="*/ 1773 w 215391"/>
                <a:gd name="connsiteY4" fmla="*/ 57 h 145692"/>
                <a:gd name="connsiteX5" fmla="*/ 1773 w 215391"/>
                <a:gd name="connsiteY5" fmla="*/ 57 h 145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391" h="145692">
                  <a:moveTo>
                    <a:pt x="1773" y="57"/>
                  </a:moveTo>
                  <a:cubicBezTo>
                    <a:pt x="1773" y="57"/>
                    <a:pt x="95768" y="41513"/>
                    <a:pt x="131637" y="66563"/>
                  </a:cubicBezTo>
                  <a:cubicBezTo>
                    <a:pt x="167461" y="91614"/>
                    <a:pt x="217164" y="145750"/>
                    <a:pt x="217164" y="145750"/>
                  </a:cubicBezTo>
                  <a:cubicBezTo>
                    <a:pt x="217164" y="145750"/>
                    <a:pt x="97231" y="76140"/>
                    <a:pt x="61983" y="50735"/>
                  </a:cubicBezTo>
                  <a:cubicBezTo>
                    <a:pt x="26735" y="25329"/>
                    <a:pt x="1773" y="57"/>
                    <a:pt x="1773" y="57"/>
                  </a:cubicBezTo>
                  <a:lnTo>
                    <a:pt x="1773" y="57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" name="任意多边形: 形状 98">
              <a:extLst>
                <a:ext uri="{FF2B5EF4-FFF2-40B4-BE49-F238E27FC236}">
                  <a16:creationId xmlns:a16="http://schemas.microsoft.com/office/drawing/2014/main" id="{C80075F8-ED01-41D8-A796-00B6C97148C6}"/>
                </a:ext>
              </a:extLst>
            </p:cNvPr>
            <p:cNvSpPr/>
            <p:nvPr/>
          </p:nvSpPr>
          <p:spPr>
            <a:xfrm>
              <a:off x="7494305" y="588270"/>
              <a:ext cx="671401" cy="379483"/>
            </a:xfrm>
            <a:custGeom>
              <a:avLst/>
              <a:gdLst>
                <a:gd name="connsiteX0" fmla="*/ 1718 w 671401"/>
                <a:gd name="connsiteY0" fmla="*/ 8 h 379483"/>
                <a:gd name="connsiteX1" fmla="*/ 55544 w 671401"/>
                <a:gd name="connsiteY1" fmla="*/ 37429 h 379483"/>
                <a:gd name="connsiteX2" fmla="*/ 122050 w 671401"/>
                <a:gd name="connsiteY2" fmla="*/ 40576 h 379483"/>
                <a:gd name="connsiteX3" fmla="*/ 172728 w 671401"/>
                <a:gd name="connsiteY3" fmla="*/ 81766 h 379483"/>
                <a:gd name="connsiteX4" fmla="*/ 270891 w 671401"/>
                <a:gd name="connsiteY4" fmla="*/ 110275 h 379483"/>
                <a:gd name="connsiteX5" fmla="*/ 334249 w 671401"/>
                <a:gd name="connsiteY5" fmla="*/ 135591 h 379483"/>
                <a:gd name="connsiteX6" fmla="*/ 375438 w 671401"/>
                <a:gd name="connsiteY6" fmla="*/ 141932 h 379483"/>
                <a:gd name="connsiteX7" fmla="*/ 413436 w 671401"/>
                <a:gd name="connsiteY7" fmla="*/ 160952 h 379483"/>
                <a:gd name="connsiteX8" fmla="*/ 403947 w 671401"/>
                <a:gd name="connsiteY8" fmla="*/ 176781 h 379483"/>
                <a:gd name="connsiteX9" fmla="*/ 451433 w 671401"/>
                <a:gd name="connsiteY9" fmla="*/ 189461 h 379483"/>
                <a:gd name="connsiteX10" fmla="*/ 473601 w 671401"/>
                <a:gd name="connsiteY10" fmla="*/ 221118 h 379483"/>
                <a:gd name="connsiteX11" fmla="*/ 492622 w 671401"/>
                <a:gd name="connsiteY11" fmla="*/ 221118 h 379483"/>
                <a:gd name="connsiteX12" fmla="*/ 524279 w 671401"/>
                <a:gd name="connsiteY12" fmla="*/ 252775 h 379483"/>
                <a:gd name="connsiteX13" fmla="*/ 555936 w 671401"/>
                <a:gd name="connsiteY13" fmla="*/ 265456 h 379483"/>
                <a:gd name="connsiteX14" fmla="*/ 562276 w 671401"/>
                <a:gd name="connsiteY14" fmla="*/ 293965 h 379483"/>
                <a:gd name="connsiteX15" fmla="*/ 597125 w 671401"/>
                <a:gd name="connsiteY15" fmla="*/ 293965 h 379483"/>
                <a:gd name="connsiteX16" fmla="*/ 597125 w 671401"/>
                <a:gd name="connsiteY16" fmla="*/ 322474 h 379483"/>
                <a:gd name="connsiteX17" fmla="*/ 635123 w 671401"/>
                <a:gd name="connsiteY17" fmla="*/ 328814 h 379483"/>
                <a:gd name="connsiteX18" fmla="*/ 641463 w 671401"/>
                <a:gd name="connsiteY18" fmla="*/ 357323 h 379483"/>
                <a:gd name="connsiteX19" fmla="*/ 673120 w 671401"/>
                <a:gd name="connsiteY19" fmla="*/ 379491 h 379483"/>
                <a:gd name="connsiteX20" fmla="*/ 587593 w 671401"/>
                <a:gd name="connsiteY20" fmla="*/ 328814 h 379483"/>
                <a:gd name="connsiteX21" fmla="*/ 457729 w 671401"/>
                <a:gd name="connsiteY21" fmla="*/ 217970 h 379483"/>
                <a:gd name="connsiteX22" fmla="*/ 388075 w 671401"/>
                <a:gd name="connsiteY22" fmla="*/ 164145 h 379483"/>
                <a:gd name="connsiteX23" fmla="*/ 375394 w 671401"/>
                <a:gd name="connsiteY23" fmla="*/ 141976 h 379483"/>
                <a:gd name="connsiteX24" fmla="*/ 264551 w 671401"/>
                <a:gd name="connsiteY24" fmla="*/ 103979 h 379483"/>
                <a:gd name="connsiteX25" fmla="*/ 194896 w 671401"/>
                <a:gd name="connsiteY25" fmla="*/ 72322 h 379483"/>
                <a:gd name="connsiteX26" fmla="*/ 103074 w 671401"/>
                <a:gd name="connsiteY26" fmla="*/ 21644 h 379483"/>
                <a:gd name="connsiteX27" fmla="*/ 1718 w 671401"/>
                <a:gd name="connsiteY27" fmla="*/ 8 h 379483"/>
                <a:gd name="connsiteX28" fmla="*/ 1718 w 671401"/>
                <a:gd name="connsiteY28" fmla="*/ 8 h 37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71401" h="379483">
                  <a:moveTo>
                    <a:pt x="1718" y="8"/>
                  </a:moveTo>
                  <a:cubicBezTo>
                    <a:pt x="1718" y="8"/>
                    <a:pt x="34173" y="28783"/>
                    <a:pt x="55544" y="37429"/>
                  </a:cubicBezTo>
                  <a:cubicBezTo>
                    <a:pt x="76915" y="46074"/>
                    <a:pt x="122050" y="40576"/>
                    <a:pt x="122050" y="40576"/>
                  </a:cubicBezTo>
                  <a:cubicBezTo>
                    <a:pt x="122050" y="40576"/>
                    <a:pt x="147987" y="68775"/>
                    <a:pt x="172728" y="81766"/>
                  </a:cubicBezTo>
                  <a:cubicBezTo>
                    <a:pt x="197468" y="94712"/>
                    <a:pt x="244022" y="101008"/>
                    <a:pt x="270891" y="110275"/>
                  </a:cubicBezTo>
                  <a:cubicBezTo>
                    <a:pt x="297759" y="119541"/>
                    <a:pt x="316558" y="130803"/>
                    <a:pt x="334249" y="135591"/>
                  </a:cubicBezTo>
                  <a:cubicBezTo>
                    <a:pt x="351895" y="140424"/>
                    <a:pt x="375438" y="141932"/>
                    <a:pt x="375438" y="141932"/>
                  </a:cubicBezTo>
                  <a:lnTo>
                    <a:pt x="413436" y="160952"/>
                  </a:lnTo>
                  <a:lnTo>
                    <a:pt x="403947" y="176781"/>
                  </a:lnTo>
                  <a:lnTo>
                    <a:pt x="451433" y="189461"/>
                  </a:lnTo>
                  <a:lnTo>
                    <a:pt x="473601" y="221118"/>
                  </a:lnTo>
                  <a:lnTo>
                    <a:pt x="492622" y="221118"/>
                  </a:lnTo>
                  <a:lnTo>
                    <a:pt x="524279" y="252775"/>
                  </a:lnTo>
                  <a:lnTo>
                    <a:pt x="555936" y="265456"/>
                  </a:lnTo>
                  <a:lnTo>
                    <a:pt x="562276" y="293965"/>
                  </a:lnTo>
                  <a:lnTo>
                    <a:pt x="597125" y="293965"/>
                  </a:lnTo>
                  <a:lnTo>
                    <a:pt x="597125" y="322474"/>
                  </a:lnTo>
                  <a:lnTo>
                    <a:pt x="635123" y="328814"/>
                  </a:lnTo>
                  <a:lnTo>
                    <a:pt x="641463" y="357323"/>
                  </a:lnTo>
                  <a:lnTo>
                    <a:pt x="673120" y="379491"/>
                  </a:lnTo>
                  <a:cubicBezTo>
                    <a:pt x="673120" y="379491"/>
                    <a:pt x="624216" y="355017"/>
                    <a:pt x="587593" y="328814"/>
                  </a:cubicBezTo>
                  <a:cubicBezTo>
                    <a:pt x="550970" y="302610"/>
                    <a:pt x="491203" y="245149"/>
                    <a:pt x="457729" y="217970"/>
                  </a:cubicBezTo>
                  <a:cubicBezTo>
                    <a:pt x="424254" y="190792"/>
                    <a:pt x="388075" y="164145"/>
                    <a:pt x="388075" y="164145"/>
                  </a:cubicBezTo>
                  <a:lnTo>
                    <a:pt x="375394" y="141976"/>
                  </a:lnTo>
                  <a:lnTo>
                    <a:pt x="264551" y="103979"/>
                  </a:lnTo>
                  <a:cubicBezTo>
                    <a:pt x="264551" y="103979"/>
                    <a:pt x="221898" y="85889"/>
                    <a:pt x="194896" y="72322"/>
                  </a:cubicBezTo>
                  <a:cubicBezTo>
                    <a:pt x="167895" y="58755"/>
                    <a:pt x="135396" y="35478"/>
                    <a:pt x="103074" y="21644"/>
                  </a:cubicBezTo>
                  <a:cubicBezTo>
                    <a:pt x="70707" y="7767"/>
                    <a:pt x="1718" y="8"/>
                    <a:pt x="1718" y="8"/>
                  </a:cubicBezTo>
                  <a:lnTo>
                    <a:pt x="1718" y="8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" name="任意多边形: 形状 99">
              <a:extLst>
                <a:ext uri="{FF2B5EF4-FFF2-40B4-BE49-F238E27FC236}">
                  <a16:creationId xmlns:a16="http://schemas.microsoft.com/office/drawing/2014/main" id="{00B82CED-949A-4C91-9E97-4BBF026A9FC6}"/>
                </a:ext>
              </a:extLst>
            </p:cNvPr>
            <p:cNvSpPr/>
            <p:nvPr/>
          </p:nvSpPr>
          <p:spPr>
            <a:xfrm>
              <a:off x="7953507" y="1103870"/>
              <a:ext cx="177349" cy="167861"/>
            </a:xfrm>
            <a:custGeom>
              <a:avLst/>
              <a:gdLst>
                <a:gd name="connsiteX0" fmla="*/ 179121 w 177349"/>
                <a:gd name="connsiteY0" fmla="*/ 109 h 167861"/>
                <a:gd name="connsiteX1" fmla="*/ 99934 w 177349"/>
                <a:gd name="connsiteY1" fmla="*/ 88784 h 167861"/>
                <a:gd name="connsiteX2" fmla="*/ 1771 w 177349"/>
                <a:gd name="connsiteY2" fmla="*/ 167971 h 167861"/>
                <a:gd name="connsiteX3" fmla="*/ 87298 w 177349"/>
                <a:gd name="connsiteY3" fmla="*/ 120485 h 167861"/>
                <a:gd name="connsiteX4" fmla="*/ 160144 w 177349"/>
                <a:gd name="connsiteY4" fmla="*/ 41299 h 167861"/>
                <a:gd name="connsiteX5" fmla="*/ 179121 w 177349"/>
                <a:gd name="connsiteY5" fmla="*/ 109 h 167861"/>
                <a:gd name="connsiteX6" fmla="*/ 179121 w 177349"/>
                <a:gd name="connsiteY6" fmla="*/ 109 h 167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349" h="167861">
                  <a:moveTo>
                    <a:pt x="179121" y="109"/>
                  </a:moveTo>
                  <a:cubicBezTo>
                    <a:pt x="179121" y="109"/>
                    <a:pt x="129551" y="60630"/>
                    <a:pt x="99934" y="88784"/>
                  </a:cubicBezTo>
                  <a:cubicBezTo>
                    <a:pt x="70361" y="116938"/>
                    <a:pt x="1771" y="167971"/>
                    <a:pt x="1771" y="167971"/>
                  </a:cubicBezTo>
                  <a:cubicBezTo>
                    <a:pt x="1771" y="167971"/>
                    <a:pt x="60385" y="141634"/>
                    <a:pt x="87298" y="120485"/>
                  </a:cubicBezTo>
                  <a:cubicBezTo>
                    <a:pt x="114211" y="99336"/>
                    <a:pt x="146001" y="62536"/>
                    <a:pt x="160144" y="41299"/>
                  </a:cubicBezTo>
                  <a:cubicBezTo>
                    <a:pt x="174288" y="20061"/>
                    <a:pt x="179121" y="109"/>
                    <a:pt x="179121" y="109"/>
                  </a:cubicBezTo>
                  <a:lnTo>
                    <a:pt x="179121" y="109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:a16="http://schemas.microsoft.com/office/drawing/2014/main" id="{4C715558-48F9-4AE9-A59F-4F7B8BC69D7E}"/>
                </a:ext>
              </a:extLst>
            </p:cNvPr>
            <p:cNvSpPr/>
            <p:nvPr/>
          </p:nvSpPr>
          <p:spPr>
            <a:xfrm>
              <a:off x="7506897" y="1154548"/>
              <a:ext cx="725182" cy="737907"/>
            </a:xfrm>
            <a:custGeom>
              <a:avLst/>
              <a:gdLst>
                <a:gd name="connsiteX0" fmla="*/ 657345 w 725182"/>
                <a:gd name="connsiteY0" fmla="*/ 192 h 737907"/>
                <a:gd name="connsiteX1" fmla="*/ 593987 w 725182"/>
                <a:gd name="connsiteY1" fmla="*/ 82527 h 737907"/>
                <a:gd name="connsiteX2" fmla="*/ 502164 w 725182"/>
                <a:gd name="connsiteY2" fmla="*/ 183882 h 737907"/>
                <a:gd name="connsiteX3" fmla="*/ 438806 w 725182"/>
                <a:gd name="connsiteY3" fmla="*/ 250388 h 737907"/>
                <a:gd name="connsiteX4" fmla="*/ 350132 w 725182"/>
                <a:gd name="connsiteY4" fmla="*/ 380253 h 737907"/>
                <a:gd name="connsiteX5" fmla="*/ 270945 w 725182"/>
                <a:gd name="connsiteY5" fmla="*/ 481608 h 737907"/>
                <a:gd name="connsiteX6" fmla="*/ 141081 w 725182"/>
                <a:gd name="connsiteY6" fmla="*/ 573431 h 737907"/>
                <a:gd name="connsiteX7" fmla="*/ 39725 w 725182"/>
                <a:gd name="connsiteY7" fmla="*/ 589259 h 737907"/>
                <a:gd name="connsiteX8" fmla="*/ 1728 w 725182"/>
                <a:gd name="connsiteY8" fmla="*/ 624108 h 737907"/>
                <a:gd name="connsiteX9" fmla="*/ 23897 w 725182"/>
                <a:gd name="connsiteY9" fmla="*/ 738100 h 737907"/>
                <a:gd name="connsiteX10" fmla="*/ 77723 w 725182"/>
                <a:gd name="connsiteY10" fmla="*/ 687422 h 737907"/>
                <a:gd name="connsiteX11" fmla="*/ 226563 w 725182"/>
                <a:gd name="connsiteY11" fmla="*/ 570238 h 737907"/>
                <a:gd name="connsiteX12" fmla="*/ 372256 w 725182"/>
                <a:gd name="connsiteY12" fmla="*/ 424546 h 737907"/>
                <a:gd name="connsiteX13" fmla="*/ 486247 w 725182"/>
                <a:gd name="connsiteY13" fmla="*/ 282045 h 737907"/>
                <a:gd name="connsiteX14" fmla="*/ 597091 w 725182"/>
                <a:gd name="connsiteY14" fmla="*/ 177542 h 737907"/>
                <a:gd name="connsiteX15" fmla="*/ 679425 w 725182"/>
                <a:gd name="connsiteY15" fmla="*/ 123716 h 737907"/>
                <a:gd name="connsiteX16" fmla="*/ 726910 w 725182"/>
                <a:gd name="connsiteY16" fmla="*/ 85719 h 737907"/>
                <a:gd name="connsiteX17" fmla="*/ 647724 w 725182"/>
                <a:gd name="connsiteY17" fmla="*/ 111036 h 737907"/>
                <a:gd name="connsiteX18" fmla="*/ 562197 w 725182"/>
                <a:gd name="connsiteY18" fmla="*/ 145885 h 737907"/>
                <a:gd name="connsiteX19" fmla="*/ 647724 w 725182"/>
                <a:gd name="connsiteY19" fmla="*/ 54062 h 737907"/>
                <a:gd name="connsiteX20" fmla="*/ 657345 w 725182"/>
                <a:gd name="connsiteY20" fmla="*/ 192 h 737907"/>
                <a:gd name="connsiteX21" fmla="*/ 657345 w 725182"/>
                <a:gd name="connsiteY21" fmla="*/ 192 h 737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25182" h="737907">
                  <a:moveTo>
                    <a:pt x="657345" y="192"/>
                  </a:moveTo>
                  <a:cubicBezTo>
                    <a:pt x="657345" y="192"/>
                    <a:pt x="619703" y="51757"/>
                    <a:pt x="593987" y="82527"/>
                  </a:cubicBezTo>
                  <a:cubicBezTo>
                    <a:pt x="568271" y="113297"/>
                    <a:pt x="528057" y="155950"/>
                    <a:pt x="502164" y="183882"/>
                  </a:cubicBezTo>
                  <a:cubicBezTo>
                    <a:pt x="476271" y="211815"/>
                    <a:pt x="464921" y="218111"/>
                    <a:pt x="438806" y="250388"/>
                  </a:cubicBezTo>
                  <a:cubicBezTo>
                    <a:pt x="412692" y="282666"/>
                    <a:pt x="381079" y="337910"/>
                    <a:pt x="350132" y="380253"/>
                  </a:cubicBezTo>
                  <a:cubicBezTo>
                    <a:pt x="324815" y="414880"/>
                    <a:pt x="305661" y="448532"/>
                    <a:pt x="270945" y="481608"/>
                  </a:cubicBezTo>
                  <a:cubicBezTo>
                    <a:pt x="236229" y="514684"/>
                    <a:pt x="181516" y="557070"/>
                    <a:pt x="141081" y="573431"/>
                  </a:cubicBezTo>
                  <a:cubicBezTo>
                    <a:pt x="100689" y="589835"/>
                    <a:pt x="62869" y="578130"/>
                    <a:pt x="39725" y="589259"/>
                  </a:cubicBezTo>
                  <a:cubicBezTo>
                    <a:pt x="16581" y="600388"/>
                    <a:pt x="1728" y="624108"/>
                    <a:pt x="1728" y="624108"/>
                  </a:cubicBezTo>
                  <a:lnTo>
                    <a:pt x="23897" y="738100"/>
                  </a:lnTo>
                  <a:cubicBezTo>
                    <a:pt x="23897" y="738100"/>
                    <a:pt x="44470" y="716064"/>
                    <a:pt x="77723" y="687422"/>
                  </a:cubicBezTo>
                  <a:cubicBezTo>
                    <a:pt x="110976" y="658780"/>
                    <a:pt x="177304" y="613999"/>
                    <a:pt x="226563" y="570238"/>
                  </a:cubicBezTo>
                  <a:cubicBezTo>
                    <a:pt x="275822" y="526477"/>
                    <a:pt x="329071" y="472829"/>
                    <a:pt x="372256" y="424546"/>
                  </a:cubicBezTo>
                  <a:cubicBezTo>
                    <a:pt x="415440" y="376262"/>
                    <a:pt x="448427" y="323057"/>
                    <a:pt x="486247" y="282045"/>
                  </a:cubicBezTo>
                  <a:cubicBezTo>
                    <a:pt x="524067" y="241033"/>
                    <a:pt x="564281" y="203391"/>
                    <a:pt x="597091" y="177542"/>
                  </a:cubicBezTo>
                  <a:cubicBezTo>
                    <a:pt x="629900" y="151693"/>
                    <a:pt x="657922" y="139279"/>
                    <a:pt x="679425" y="123716"/>
                  </a:cubicBezTo>
                  <a:cubicBezTo>
                    <a:pt x="700929" y="108154"/>
                    <a:pt x="726910" y="85719"/>
                    <a:pt x="726910" y="85719"/>
                  </a:cubicBezTo>
                  <a:lnTo>
                    <a:pt x="647724" y="111036"/>
                  </a:lnTo>
                  <a:lnTo>
                    <a:pt x="562197" y="145885"/>
                  </a:lnTo>
                  <a:cubicBezTo>
                    <a:pt x="562197" y="145885"/>
                    <a:pt x="634334" y="80931"/>
                    <a:pt x="647724" y="54062"/>
                  </a:cubicBezTo>
                  <a:cubicBezTo>
                    <a:pt x="661247" y="27150"/>
                    <a:pt x="657345" y="192"/>
                    <a:pt x="657345" y="192"/>
                  </a:cubicBezTo>
                  <a:lnTo>
                    <a:pt x="657345" y="192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:a16="http://schemas.microsoft.com/office/drawing/2014/main" id="{F0DC2396-15E7-4929-A3AC-01B2BD371E6E}"/>
                </a:ext>
              </a:extLst>
            </p:cNvPr>
            <p:cNvSpPr/>
            <p:nvPr/>
          </p:nvSpPr>
          <p:spPr>
            <a:xfrm>
              <a:off x="7549495" y="1354066"/>
              <a:ext cx="717521" cy="665060"/>
            </a:xfrm>
            <a:custGeom>
              <a:avLst/>
              <a:gdLst>
                <a:gd name="connsiteX0" fmla="*/ 719260 w 717521"/>
                <a:gd name="connsiteY0" fmla="*/ 233 h 665060"/>
                <a:gd name="connsiteX1" fmla="*/ 579907 w 717521"/>
                <a:gd name="connsiteY1" fmla="*/ 28742 h 665060"/>
                <a:gd name="connsiteX2" fmla="*/ 472212 w 717521"/>
                <a:gd name="connsiteY2" fmla="*/ 98396 h 665060"/>
                <a:gd name="connsiteX3" fmla="*/ 386685 w 717521"/>
                <a:gd name="connsiteY3" fmla="*/ 183923 h 665060"/>
                <a:gd name="connsiteX4" fmla="*/ 348688 w 717521"/>
                <a:gd name="connsiteY4" fmla="*/ 253577 h 665060"/>
                <a:gd name="connsiteX5" fmla="*/ 301202 w 717521"/>
                <a:gd name="connsiteY5" fmla="*/ 351740 h 665060"/>
                <a:gd name="connsiteX6" fmla="*/ 174531 w 717521"/>
                <a:gd name="connsiteY6" fmla="*/ 440414 h 665060"/>
                <a:gd name="connsiteX7" fmla="*/ 13009 w 717521"/>
                <a:gd name="connsiteY7" fmla="*/ 541770 h 665060"/>
                <a:gd name="connsiteX8" fmla="*/ 13009 w 717521"/>
                <a:gd name="connsiteY8" fmla="*/ 665294 h 665060"/>
                <a:gd name="connsiteX9" fmla="*/ 47859 w 717521"/>
                <a:gd name="connsiteY9" fmla="*/ 557598 h 665060"/>
                <a:gd name="connsiteX10" fmla="*/ 203040 w 717521"/>
                <a:gd name="connsiteY10" fmla="*/ 453095 h 665060"/>
                <a:gd name="connsiteX11" fmla="*/ 332904 w 717521"/>
                <a:gd name="connsiteY11" fmla="*/ 370760 h 665060"/>
                <a:gd name="connsiteX12" fmla="*/ 370901 w 717521"/>
                <a:gd name="connsiteY12" fmla="*/ 256769 h 665060"/>
                <a:gd name="connsiteX13" fmla="*/ 500765 w 717521"/>
                <a:gd name="connsiteY13" fmla="*/ 95248 h 665060"/>
                <a:gd name="connsiteX14" fmla="*/ 617949 w 717521"/>
                <a:gd name="connsiteY14" fmla="*/ 35082 h 665060"/>
                <a:gd name="connsiteX15" fmla="*/ 719260 w 717521"/>
                <a:gd name="connsiteY15" fmla="*/ 233 h 665060"/>
                <a:gd name="connsiteX16" fmla="*/ 719260 w 717521"/>
                <a:gd name="connsiteY16" fmla="*/ 233 h 665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7521" h="665060">
                  <a:moveTo>
                    <a:pt x="719260" y="233"/>
                  </a:moveTo>
                  <a:cubicBezTo>
                    <a:pt x="719260" y="233"/>
                    <a:pt x="621629" y="11672"/>
                    <a:pt x="579907" y="28742"/>
                  </a:cubicBezTo>
                  <a:cubicBezTo>
                    <a:pt x="538186" y="45812"/>
                    <a:pt x="504534" y="72326"/>
                    <a:pt x="472212" y="98396"/>
                  </a:cubicBezTo>
                  <a:cubicBezTo>
                    <a:pt x="439890" y="124466"/>
                    <a:pt x="406681" y="157187"/>
                    <a:pt x="386685" y="183923"/>
                  </a:cubicBezTo>
                  <a:cubicBezTo>
                    <a:pt x="366689" y="210658"/>
                    <a:pt x="363053" y="225689"/>
                    <a:pt x="348688" y="253577"/>
                  </a:cubicBezTo>
                  <a:cubicBezTo>
                    <a:pt x="334323" y="281465"/>
                    <a:pt x="329667" y="318309"/>
                    <a:pt x="301202" y="351740"/>
                  </a:cubicBezTo>
                  <a:cubicBezTo>
                    <a:pt x="272693" y="385215"/>
                    <a:pt x="222504" y="408625"/>
                    <a:pt x="174531" y="440414"/>
                  </a:cubicBezTo>
                  <a:cubicBezTo>
                    <a:pt x="126558" y="472204"/>
                    <a:pt x="38370" y="495925"/>
                    <a:pt x="13009" y="541770"/>
                  </a:cubicBezTo>
                  <a:cubicBezTo>
                    <a:pt x="-12352" y="587615"/>
                    <a:pt x="13009" y="665294"/>
                    <a:pt x="13009" y="665294"/>
                  </a:cubicBezTo>
                  <a:cubicBezTo>
                    <a:pt x="13009" y="665294"/>
                    <a:pt x="17753" y="597591"/>
                    <a:pt x="47859" y="557598"/>
                  </a:cubicBezTo>
                  <a:cubicBezTo>
                    <a:pt x="77964" y="517606"/>
                    <a:pt x="155510" y="484176"/>
                    <a:pt x="203040" y="453095"/>
                  </a:cubicBezTo>
                  <a:cubicBezTo>
                    <a:pt x="250569" y="422014"/>
                    <a:pt x="304750" y="406718"/>
                    <a:pt x="332904" y="370760"/>
                  </a:cubicBezTo>
                  <a:cubicBezTo>
                    <a:pt x="361014" y="334803"/>
                    <a:pt x="344786" y="304653"/>
                    <a:pt x="370901" y="256769"/>
                  </a:cubicBezTo>
                  <a:cubicBezTo>
                    <a:pt x="397016" y="208885"/>
                    <a:pt x="456960" y="130940"/>
                    <a:pt x="500765" y="95248"/>
                  </a:cubicBezTo>
                  <a:cubicBezTo>
                    <a:pt x="544570" y="59556"/>
                    <a:pt x="581326" y="50689"/>
                    <a:pt x="617949" y="35082"/>
                  </a:cubicBezTo>
                  <a:cubicBezTo>
                    <a:pt x="654571" y="19475"/>
                    <a:pt x="719260" y="233"/>
                    <a:pt x="719260" y="233"/>
                  </a:cubicBezTo>
                  <a:lnTo>
                    <a:pt x="719260" y="233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:a16="http://schemas.microsoft.com/office/drawing/2014/main" id="{A5407608-14AE-412B-B136-B053890312F9}"/>
                </a:ext>
              </a:extLst>
            </p:cNvPr>
            <p:cNvSpPr/>
            <p:nvPr/>
          </p:nvSpPr>
          <p:spPr>
            <a:xfrm>
              <a:off x="7915510" y="1398403"/>
              <a:ext cx="361039" cy="297681"/>
            </a:xfrm>
            <a:custGeom>
              <a:avLst/>
              <a:gdLst>
                <a:gd name="connsiteX0" fmla="*/ 362824 w 361039"/>
                <a:gd name="connsiteY0" fmla="*/ 198 h 297681"/>
                <a:gd name="connsiteX1" fmla="*/ 201303 w 361039"/>
                <a:gd name="connsiteY1" fmla="*/ 69853 h 297681"/>
                <a:gd name="connsiteX2" fmla="*/ 58802 w 361039"/>
                <a:gd name="connsiteY2" fmla="*/ 196524 h 297681"/>
                <a:gd name="connsiteX3" fmla="*/ 1784 w 361039"/>
                <a:gd name="connsiteY3" fmla="*/ 297880 h 297681"/>
                <a:gd name="connsiteX4" fmla="*/ 90459 w 361039"/>
                <a:gd name="connsiteY4" fmla="*/ 183888 h 297681"/>
                <a:gd name="connsiteX5" fmla="*/ 232960 w 361039"/>
                <a:gd name="connsiteY5" fmla="*/ 76193 h 297681"/>
                <a:gd name="connsiteX6" fmla="*/ 334315 w 361039"/>
                <a:gd name="connsiteY6" fmla="*/ 31855 h 297681"/>
                <a:gd name="connsiteX7" fmla="*/ 362824 w 361039"/>
                <a:gd name="connsiteY7" fmla="*/ 198 h 297681"/>
                <a:gd name="connsiteX8" fmla="*/ 362824 w 361039"/>
                <a:gd name="connsiteY8" fmla="*/ 198 h 2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1039" h="297681">
                  <a:moveTo>
                    <a:pt x="362824" y="198"/>
                  </a:moveTo>
                  <a:cubicBezTo>
                    <a:pt x="362824" y="198"/>
                    <a:pt x="252867" y="37043"/>
                    <a:pt x="201303" y="69853"/>
                  </a:cubicBezTo>
                  <a:cubicBezTo>
                    <a:pt x="149783" y="102662"/>
                    <a:pt x="90903" y="156709"/>
                    <a:pt x="58802" y="196524"/>
                  </a:cubicBezTo>
                  <a:cubicBezTo>
                    <a:pt x="26702" y="236339"/>
                    <a:pt x="1784" y="297880"/>
                    <a:pt x="1784" y="297880"/>
                  </a:cubicBezTo>
                  <a:cubicBezTo>
                    <a:pt x="1784" y="297880"/>
                    <a:pt x="52107" y="221664"/>
                    <a:pt x="90459" y="183888"/>
                  </a:cubicBezTo>
                  <a:cubicBezTo>
                    <a:pt x="128811" y="146068"/>
                    <a:pt x="191371" y="100578"/>
                    <a:pt x="232960" y="76193"/>
                  </a:cubicBezTo>
                  <a:cubicBezTo>
                    <a:pt x="274548" y="51852"/>
                    <a:pt x="313609" y="46797"/>
                    <a:pt x="334315" y="31855"/>
                  </a:cubicBezTo>
                  <a:cubicBezTo>
                    <a:pt x="355020" y="16914"/>
                    <a:pt x="362824" y="198"/>
                    <a:pt x="362824" y="198"/>
                  </a:cubicBezTo>
                  <a:lnTo>
                    <a:pt x="362824" y="198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:a16="http://schemas.microsoft.com/office/drawing/2014/main" id="{15F59F6C-4D0E-4AB8-967C-E93EC52F4BB0}"/>
                </a:ext>
              </a:extLst>
            </p:cNvPr>
            <p:cNvSpPr/>
            <p:nvPr/>
          </p:nvSpPr>
          <p:spPr>
            <a:xfrm>
              <a:off x="7703311" y="1534608"/>
              <a:ext cx="567947" cy="576474"/>
            </a:xfrm>
            <a:custGeom>
              <a:avLst/>
              <a:gdLst>
                <a:gd name="connsiteX0" fmla="*/ 552827 w 567947"/>
                <a:gd name="connsiteY0" fmla="*/ 267 h 576474"/>
                <a:gd name="connsiteX1" fmla="*/ 429303 w 567947"/>
                <a:gd name="connsiteY1" fmla="*/ 76261 h 576474"/>
                <a:gd name="connsiteX2" fmla="*/ 356457 w 567947"/>
                <a:gd name="connsiteY2" fmla="*/ 180764 h 576474"/>
                <a:gd name="connsiteX3" fmla="*/ 267782 w 567947"/>
                <a:gd name="connsiteY3" fmla="*/ 266291 h 576474"/>
                <a:gd name="connsiteX4" fmla="*/ 229785 w 567947"/>
                <a:gd name="connsiteY4" fmla="*/ 329649 h 576474"/>
                <a:gd name="connsiteX5" fmla="*/ 166427 w 567947"/>
                <a:gd name="connsiteY5" fmla="*/ 431005 h 576474"/>
                <a:gd name="connsiteX6" fmla="*/ 30266 w 567947"/>
                <a:gd name="connsiteY6" fmla="*/ 488022 h 576474"/>
                <a:gd name="connsiteX7" fmla="*/ 1757 w 567947"/>
                <a:gd name="connsiteY7" fmla="*/ 567209 h 576474"/>
                <a:gd name="connsiteX8" fmla="*/ 55583 w 567947"/>
                <a:gd name="connsiteY8" fmla="*/ 513383 h 576474"/>
                <a:gd name="connsiteX9" fmla="*/ 128429 w 567947"/>
                <a:gd name="connsiteY9" fmla="*/ 481726 h 576474"/>
                <a:gd name="connsiteX10" fmla="*/ 80944 w 567947"/>
                <a:gd name="connsiteY10" fmla="*/ 538744 h 576474"/>
                <a:gd name="connsiteX11" fmla="*/ 74604 w 567947"/>
                <a:gd name="connsiteY11" fmla="*/ 576741 h 576474"/>
                <a:gd name="connsiteX12" fmla="*/ 160131 w 567947"/>
                <a:gd name="connsiteY12" fmla="*/ 478578 h 576474"/>
                <a:gd name="connsiteX13" fmla="*/ 207616 w 567947"/>
                <a:gd name="connsiteY13" fmla="*/ 393052 h 576474"/>
                <a:gd name="connsiteX14" fmla="*/ 293143 w 567947"/>
                <a:gd name="connsiteY14" fmla="*/ 266380 h 576474"/>
                <a:gd name="connsiteX15" fmla="*/ 369137 w 567947"/>
                <a:gd name="connsiteY15" fmla="*/ 228383 h 576474"/>
                <a:gd name="connsiteX16" fmla="*/ 432495 w 567947"/>
                <a:gd name="connsiteY16" fmla="*/ 171365 h 576474"/>
                <a:gd name="connsiteX17" fmla="*/ 489513 w 567947"/>
                <a:gd name="connsiteY17" fmla="*/ 98518 h 576474"/>
                <a:gd name="connsiteX18" fmla="*/ 568700 w 567947"/>
                <a:gd name="connsiteY18" fmla="*/ 60521 h 576474"/>
                <a:gd name="connsiteX19" fmla="*/ 568700 w 567947"/>
                <a:gd name="connsiteY19" fmla="*/ 35205 h 576474"/>
                <a:gd name="connsiteX20" fmla="*/ 552827 w 567947"/>
                <a:gd name="connsiteY20" fmla="*/ 267 h 576474"/>
                <a:gd name="connsiteX21" fmla="*/ 552827 w 567947"/>
                <a:gd name="connsiteY21" fmla="*/ 267 h 576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67947" h="576474">
                  <a:moveTo>
                    <a:pt x="552827" y="267"/>
                  </a:moveTo>
                  <a:cubicBezTo>
                    <a:pt x="552827" y="267"/>
                    <a:pt x="462334" y="45092"/>
                    <a:pt x="429303" y="76261"/>
                  </a:cubicBezTo>
                  <a:cubicBezTo>
                    <a:pt x="396271" y="107430"/>
                    <a:pt x="356457" y="180764"/>
                    <a:pt x="356457" y="180764"/>
                  </a:cubicBezTo>
                  <a:cubicBezTo>
                    <a:pt x="356457" y="180764"/>
                    <a:pt x="288221" y="240575"/>
                    <a:pt x="267782" y="266291"/>
                  </a:cubicBezTo>
                  <a:cubicBezTo>
                    <a:pt x="247342" y="292007"/>
                    <a:pt x="246589" y="302160"/>
                    <a:pt x="229785" y="329649"/>
                  </a:cubicBezTo>
                  <a:cubicBezTo>
                    <a:pt x="212981" y="357138"/>
                    <a:pt x="200389" y="402141"/>
                    <a:pt x="166427" y="431005"/>
                  </a:cubicBezTo>
                  <a:cubicBezTo>
                    <a:pt x="132508" y="459824"/>
                    <a:pt x="56869" y="460001"/>
                    <a:pt x="30266" y="488022"/>
                  </a:cubicBezTo>
                  <a:cubicBezTo>
                    <a:pt x="3664" y="516044"/>
                    <a:pt x="1757" y="567209"/>
                    <a:pt x="1757" y="567209"/>
                  </a:cubicBezTo>
                  <a:cubicBezTo>
                    <a:pt x="1757" y="567209"/>
                    <a:pt x="34168" y="527970"/>
                    <a:pt x="55583" y="513383"/>
                  </a:cubicBezTo>
                  <a:cubicBezTo>
                    <a:pt x="76998" y="498796"/>
                    <a:pt x="128429" y="481726"/>
                    <a:pt x="128429" y="481726"/>
                  </a:cubicBezTo>
                  <a:cubicBezTo>
                    <a:pt x="128429" y="481726"/>
                    <a:pt x="88747" y="521674"/>
                    <a:pt x="80944" y="538744"/>
                  </a:cubicBezTo>
                  <a:cubicBezTo>
                    <a:pt x="73096" y="555814"/>
                    <a:pt x="74604" y="576741"/>
                    <a:pt x="74604" y="576741"/>
                  </a:cubicBezTo>
                  <a:cubicBezTo>
                    <a:pt x="74604" y="576741"/>
                    <a:pt x="138272" y="509659"/>
                    <a:pt x="160131" y="478578"/>
                  </a:cubicBezTo>
                  <a:cubicBezTo>
                    <a:pt x="181945" y="447454"/>
                    <a:pt x="185802" y="428655"/>
                    <a:pt x="207616" y="393052"/>
                  </a:cubicBezTo>
                  <a:cubicBezTo>
                    <a:pt x="229430" y="357449"/>
                    <a:pt x="263348" y="292539"/>
                    <a:pt x="293143" y="266380"/>
                  </a:cubicBezTo>
                  <a:cubicBezTo>
                    <a:pt x="322937" y="240221"/>
                    <a:pt x="345727" y="244344"/>
                    <a:pt x="369137" y="228383"/>
                  </a:cubicBezTo>
                  <a:cubicBezTo>
                    <a:pt x="392547" y="212421"/>
                    <a:pt x="412277" y="193046"/>
                    <a:pt x="432495" y="171365"/>
                  </a:cubicBezTo>
                  <a:cubicBezTo>
                    <a:pt x="452713" y="149684"/>
                    <a:pt x="466059" y="117362"/>
                    <a:pt x="489513" y="98518"/>
                  </a:cubicBezTo>
                  <a:cubicBezTo>
                    <a:pt x="512967" y="79675"/>
                    <a:pt x="568700" y="60521"/>
                    <a:pt x="568700" y="60521"/>
                  </a:cubicBezTo>
                  <a:cubicBezTo>
                    <a:pt x="568700" y="60521"/>
                    <a:pt x="570961" y="45535"/>
                    <a:pt x="568700" y="35205"/>
                  </a:cubicBezTo>
                  <a:cubicBezTo>
                    <a:pt x="566394" y="24741"/>
                    <a:pt x="552827" y="267"/>
                    <a:pt x="552827" y="267"/>
                  </a:cubicBezTo>
                  <a:lnTo>
                    <a:pt x="552827" y="267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:a16="http://schemas.microsoft.com/office/drawing/2014/main" id="{A4679570-954F-4273-A15D-CCF828C61099}"/>
                </a:ext>
              </a:extLst>
            </p:cNvPr>
            <p:cNvSpPr/>
            <p:nvPr/>
          </p:nvSpPr>
          <p:spPr>
            <a:xfrm>
              <a:off x="8148110" y="902046"/>
              <a:ext cx="335621" cy="1354773"/>
            </a:xfrm>
            <a:custGeom>
              <a:avLst/>
              <a:gdLst>
                <a:gd name="connsiteX0" fmla="*/ 66344 w 335621"/>
                <a:gd name="connsiteY0" fmla="*/ 206 h 1354773"/>
                <a:gd name="connsiteX1" fmla="*/ 37214 w 335621"/>
                <a:gd name="connsiteY1" fmla="*/ 31553 h 1354773"/>
                <a:gd name="connsiteX2" fmla="*/ 20410 w 335621"/>
                <a:gd name="connsiteY2" fmla="*/ 102094 h 1354773"/>
                <a:gd name="connsiteX3" fmla="*/ 2498 w 335621"/>
                <a:gd name="connsiteY3" fmla="*/ 179374 h 1354773"/>
                <a:gd name="connsiteX4" fmla="*/ 28257 w 335621"/>
                <a:gd name="connsiteY4" fmla="*/ 258871 h 1354773"/>
                <a:gd name="connsiteX5" fmla="*/ 68560 w 335621"/>
                <a:gd name="connsiteY5" fmla="*/ 324933 h 1354773"/>
                <a:gd name="connsiteX6" fmla="*/ 70821 w 335621"/>
                <a:gd name="connsiteY6" fmla="*/ 369714 h 1354773"/>
                <a:gd name="connsiteX7" fmla="*/ 90995 w 335621"/>
                <a:gd name="connsiteY7" fmla="*/ 398844 h 1354773"/>
                <a:gd name="connsiteX8" fmla="*/ 133559 w 335621"/>
                <a:gd name="connsiteY8" fmla="*/ 466015 h 1354773"/>
                <a:gd name="connsiteX9" fmla="*/ 160427 w 335621"/>
                <a:gd name="connsiteY9" fmla="*/ 535447 h 1354773"/>
                <a:gd name="connsiteX10" fmla="*/ 158166 w 335621"/>
                <a:gd name="connsiteY10" fmla="*/ 595923 h 1354773"/>
                <a:gd name="connsiteX11" fmla="*/ 153333 w 335621"/>
                <a:gd name="connsiteY11" fmla="*/ 636226 h 1354773"/>
                <a:gd name="connsiteX12" fmla="*/ 151737 w 335621"/>
                <a:gd name="connsiteY12" fmla="*/ 669834 h 1354773"/>
                <a:gd name="connsiteX13" fmla="*/ 151471 w 335621"/>
                <a:gd name="connsiteY13" fmla="*/ 690628 h 1354773"/>
                <a:gd name="connsiteX14" fmla="*/ 146949 w 335621"/>
                <a:gd name="connsiteY14" fmla="*/ 725788 h 1354773"/>
                <a:gd name="connsiteX15" fmla="*/ 124559 w 335621"/>
                <a:gd name="connsiteY15" fmla="*/ 842218 h 1354773"/>
                <a:gd name="connsiteX16" fmla="*/ 90950 w 335621"/>
                <a:gd name="connsiteY16" fmla="*/ 965387 h 1354773"/>
                <a:gd name="connsiteX17" fmla="*/ 61821 w 335621"/>
                <a:gd name="connsiteY17" fmla="*/ 1072861 h 1354773"/>
                <a:gd name="connsiteX18" fmla="*/ 39430 w 335621"/>
                <a:gd name="connsiteY18" fmla="*/ 1216159 h 1354773"/>
                <a:gd name="connsiteX19" fmla="*/ 28213 w 335621"/>
                <a:gd name="connsiteY19" fmla="*/ 1354980 h 1354773"/>
                <a:gd name="connsiteX20" fmla="*/ 28213 w 335621"/>
                <a:gd name="connsiteY20" fmla="*/ 1354980 h 1354773"/>
                <a:gd name="connsiteX21" fmla="*/ 48387 w 335621"/>
                <a:gd name="connsiteY21" fmla="*/ 1234072 h 1354773"/>
                <a:gd name="connsiteX22" fmla="*/ 66299 w 335621"/>
                <a:gd name="connsiteY22" fmla="*/ 1092990 h 1354773"/>
                <a:gd name="connsiteX23" fmla="*/ 117819 w 335621"/>
                <a:gd name="connsiteY23" fmla="*/ 913823 h 1354773"/>
                <a:gd name="connsiteX24" fmla="*/ 142470 w 335621"/>
                <a:gd name="connsiteY24" fmla="*/ 779480 h 1354773"/>
                <a:gd name="connsiteX25" fmla="*/ 153688 w 335621"/>
                <a:gd name="connsiteY25" fmla="*/ 734700 h 1354773"/>
                <a:gd name="connsiteX26" fmla="*/ 182817 w 335621"/>
                <a:gd name="connsiteY26" fmla="*/ 788436 h 1354773"/>
                <a:gd name="connsiteX27" fmla="*/ 218642 w 335621"/>
                <a:gd name="connsiteY27" fmla="*/ 822044 h 1354773"/>
                <a:gd name="connsiteX28" fmla="*/ 263423 w 335621"/>
                <a:gd name="connsiteY28" fmla="*/ 790698 h 1354773"/>
                <a:gd name="connsiteX29" fmla="*/ 265684 w 335621"/>
                <a:gd name="connsiteY29" fmla="*/ 725743 h 1354773"/>
                <a:gd name="connsiteX30" fmla="*/ 312726 w 335621"/>
                <a:gd name="connsiteY30" fmla="*/ 665267 h 1354773"/>
                <a:gd name="connsiteX31" fmla="*/ 332900 w 335621"/>
                <a:gd name="connsiteY31" fmla="*/ 627181 h 1354773"/>
                <a:gd name="connsiteX32" fmla="*/ 337378 w 335621"/>
                <a:gd name="connsiteY32" fmla="*/ 595835 h 1354773"/>
                <a:gd name="connsiteX33" fmla="*/ 330639 w 335621"/>
                <a:gd name="connsiteY33" fmla="*/ 575661 h 1354773"/>
                <a:gd name="connsiteX34" fmla="*/ 328377 w 335621"/>
                <a:gd name="connsiteY34" fmla="*/ 582401 h 1354773"/>
                <a:gd name="connsiteX35" fmla="*/ 288074 w 335621"/>
                <a:gd name="connsiteY35" fmla="*/ 591357 h 1354773"/>
                <a:gd name="connsiteX36" fmla="*/ 247772 w 335621"/>
                <a:gd name="connsiteY36" fmla="*/ 624965 h 1354773"/>
                <a:gd name="connsiteX37" fmla="*/ 180601 w 335621"/>
                <a:gd name="connsiteY37" fmla="*/ 607052 h 1354773"/>
                <a:gd name="connsiteX38" fmla="*/ 167167 w 335621"/>
                <a:gd name="connsiteY38" fmla="*/ 584662 h 1354773"/>
                <a:gd name="connsiteX39" fmla="*/ 167167 w 335621"/>
                <a:gd name="connsiteY39" fmla="*/ 546576 h 1354773"/>
                <a:gd name="connsiteX40" fmla="*/ 196296 w 335621"/>
                <a:gd name="connsiteY40" fmla="*/ 560010 h 1354773"/>
                <a:gd name="connsiteX41" fmla="*/ 238860 w 335621"/>
                <a:gd name="connsiteY41" fmla="*/ 568966 h 1354773"/>
                <a:gd name="connsiteX42" fmla="*/ 281424 w 335621"/>
                <a:gd name="connsiteY42" fmla="*/ 555532 h 1354773"/>
                <a:gd name="connsiteX43" fmla="*/ 285902 w 335621"/>
                <a:gd name="connsiteY43" fmla="*/ 524186 h 1354773"/>
                <a:gd name="connsiteX44" fmla="*/ 259034 w 335621"/>
                <a:gd name="connsiteY44" fmla="*/ 530925 h 1354773"/>
                <a:gd name="connsiteX45" fmla="*/ 254556 w 335621"/>
                <a:gd name="connsiteY45" fmla="*/ 490622 h 1354773"/>
                <a:gd name="connsiteX46" fmla="*/ 238860 w 335621"/>
                <a:gd name="connsiteY46" fmla="*/ 495100 h 1354773"/>
                <a:gd name="connsiteX47" fmla="*/ 227643 w 335621"/>
                <a:gd name="connsiteY47" fmla="*/ 465971 h 1354773"/>
                <a:gd name="connsiteX48" fmla="*/ 207469 w 335621"/>
                <a:gd name="connsiteY48" fmla="*/ 477188 h 1354773"/>
                <a:gd name="connsiteX49" fmla="*/ 191774 w 335621"/>
                <a:gd name="connsiteY49" fmla="*/ 501839 h 1354773"/>
                <a:gd name="connsiteX50" fmla="*/ 164905 w 335621"/>
                <a:gd name="connsiteY50" fmla="*/ 472710 h 1354773"/>
                <a:gd name="connsiteX51" fmla="*/ 111169 w 335621"/>
                <a:gd name="connsiteY51" fmla="*/ 421190 h 1354773"/>
                <a:gd name="connsiteX52" fmla="*/ 84300 w 335621"/>
                <a:gd name="connsiteY52" fmla="*/ 369670 h 1354773"/>
                <a:gd name="connsiteX53" fmla="*/ 82039 w 335621"/>
                <a:gd name="connsiteY53" fmla="*/ 329367 h 1354773"/>
                <a:gd name="connsiteX54" fmla="*/ 41736 w 335621"/>
                <a:gd name="connsiteY54" fmla="*/ 257718 h 1354773"/>
                <a:gd name="connsiteX55" fmla="*/ 18237 w 335621"/>
                <a:gd name="connsiteY55" fmla="*/ 186069 h 1354773"/>
                <a:gd name="connsiteX56" fmla="*/ 29455 w 335621"/>
                <a:gd name="connsiteY56" fmla="*/ 109941 h 1354773"/>
                <a:gd name="connsiteX57" fmla="*/ 26085 w 335621"/>
                <a:gd name="connsiteY57" fmla="*/ 65161 h 1354773"/>
                <a:gd name="connsiteX58" fmla="*/ 51845 w 335621"/>
                <a:gd name="connsiteY58" fmla="*/ 25966 h 1354773"/>
                <a:gd name="connsiteX59" fmla="*/ 66344 w 335621"/>
                <a:gd name="connsiteY59" fmla="*/ 206 h 1354773"/>
                <a:gd name="connsiteX60" fmla="*/ 66344 w 335621"/>
                <a:gd name="connsiteY60" fmla="*/ 206 h 1354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35621" h="1354773">
                  <a:moveTo>
                    <a:pt x="66344" y="206"/>
                  </a:moveTo>
                  <a:cubicBezTo>
                    <a:pt x="66344" y="206"/>
                    <a:pt x="49938" y="14084"/>
                    <a:pt x="37214" y="31553"/>
                  </a:cubicBezTo>
                  <a:cubicBezTo>
                    <a:pt x="24489" y="49022"/>
                    <a:pt x="26085" y="76511"/>
                    <a:pt x="20410" y="102094"/>
                  </a:cubicBezTo>
                  <a:cubicBezTo>
                    <a:pt x="14734" y="127676"/>
                    <a:pt x="-1626" y="151308"/>
                    <a:pt x="2498" y="179374"/>
                  </a:cubicBezTo>
                  <a:cubicBezTo>
                    <a:pt x="6621" y="207439"/>
                    <a:pt x="15000" y="235372"/>
                    <a:pt x="28257" y="258871"/>
                  </a:cubicBezTo>
                  <a:cubicBezTo>
                    <a:pt x="41470" y="282369"/>
                    <a:pt x="61998" y="306888"/>
                    <a:pt x="68560" y="324933"/>
                  </a:cubicBezTo>
                  <a:cubicBezTo>
                    <a:pt x="75122" y="342979"/>
                    <a:pt x="66476" y="357078"/>
                    <a:pt x="70821" y="369714"/>
                  </a:cubicBezTo>
                  <a:cubicBezTo>
                    <a:pt x="75122" y="382395"/>
                    <a:pt x="90995" y="398844"/>
                    <a:pt x="90995" y="398844"/>
                  </a:cubicBezTo>
                  <a:lnTo>
                    <a:pt x="133559" y="466015"/>
                  </a:lnTo>
                  <a:lnTo>
                    <a:pt x="160427" y="535447"/>
                  </a:lnTo>
                  <a:cubicBezTo>
                    <a:pt x="160427" y="535447"/>
                    <a:pt x="165659" y="578100"/>
                    <a:pt x="158166" y="595923"/>
                  </a:cubicBezTo>
                  <a:cubicBezTo>
                    <a:pt x="150673" y="613747"/>
                    <a:pt x="153333" y="636226"/>
                    <a:pt x="153333" y="636226"/>
                  </a:cubicBezTo>
                  <a:lnTo>
                    <a:pt x="151737" y="669834"/>
                  </a:lnTo>
                  <a:lnTo>
                    <a:pt x="151471" y="690628"/>
                  </a:lnTo>
                  <a:lnTo>
                    <a:pt x="146949" y="725788"/>
                  </a:lnTo>
                  <a:cubicBezTo>
                    <a:pt x="146949" y="725788"/>
                    <a:pt x="133825" y="802270"/>
                    <a:pt x="124559" y="842218"/>
                  </a:cubicBezTo>
                  <a:cubicBezTo>
                    <a:pt x="115292" y="882166"/>
                    <a:pt x="101414" y="926946"/>
                    <a:pt x="90950" y="965387"/>
                  </a:cubicBezTo>
                  <a:cubicBezTo>
                    <a:pt x="80487" y="1003827"/>
                    <a:pt x="61821" y="1072861"/>
                    <a:pt x="61821" y="1072861"/>
                  </a:cubicBezTo>
                  <a:cubicBezTo>
                    <a:pt x="61821" y="1072861"/>
                    <a:pt x="44973" y="1169117"/>
                    <a:pt x="39430" y="1216159"/>
                  </a:cubicBezTo>
                  <a:cubicBezTo>
                    <a:pt x="33888" y="1263201"/>
                    <a:pt x="28213" y="1354980"/>
                    <a:pt x="28213" y="1354980"/>
                  </a:cubicBezTo>
                  <a:lnTo>
                    <a:pt x="28213" y="1354980"/>
                  </a:lnTo>
                  <a:cubicBezTo>
                    <a:pt x="28213" y="1354980"/>
                    <a:pt x="41958" y="1277700"/>
                    <a:pt x="48387" y="1234072"/>
                  </a:cubicBezTo>
                  <a:cubicBezTo>
                    <a:pt x="54815" y="1190399"/>
                    <a:pt x="66299" y="1092990"/>
                    <a:pt x="66299" y="1092990"/>
                  </a:cubicBezTo>
                  <a:cubicBezTo>
                    <a:pt x="66299" y="1092990"/>
                    <a:pt x="105493" y="966229"/>
                    <a:pt x="117819" y="913823"/>
                  </a:cubicBezTo>
                  <a:cubicBezTo>
                    <a:pt x="130145" y="861416"/>
                    <a:pt x="142470" y="779480"/>
                    <a:pt x="142470" y="779480"/>
                  </a:cubicBezTo>
                  <a:lnTo>
                    <a:pt x="153688" y="734700"/>
                  </a:lnTo>
                  <a:cubicBezTo>
                    <a:pt x="153688" y="734700"/>
                    <a:pt x="171600" y="773894"/>
                    <a:pt x="182817" y="788436"/>
                  </a:cubicBezTo>
                  <a:cubicBezTo>
                    <a:pt x="194035" y="802979"/>
                    <a:pt x="201395" y="820803"/>
                    <a:pt x="218642" y="822044"/>
                  </a:cubicBezTo>
                  <a:cubicBezTo>
                    <a:pt x="235890" y="823286"/>
                    <a:pt x="253935" y="808211"/>
                    <a:pt x="263423" y="790698"/>
                  </a:cubicBezTo>
                  <a:cubicBezTo>
                    <a:pt x="272956" y="773184"/>
                    <a:pt x="257615" y="747956"/>
                    <a:pt x="265684" y="725743"/>
                  </a:cubicBezTo>
                  <a:cubicBezTo>
                    <a:pt x="273753" y="703530"/>
                    <a:pt x="301864" y="682027"/>
                    <a:pt x="312726" y="665267"/>
                  </a:cubicBezTo>
                  <a:cubicBezTo>
                    <a:pt x="323544" y="648508"/>
                    <a:pt x="332900" y="627181"/>
                    <a:pt x="332900" y="627181"/>
                  </a:cubicBezTo>
                  <a:cubicBezTo>
                    <a:pt x="332900" y="627181"/>
                    <a:pt x="338176" y="604614"/>
                    <a:pt x="337378" y="595835"/>
                  </a:cubicBezTo>
                  <a:cubicBezTo>
                    <a:pt x="336580" y="587056"/>
                    <a:pt x="330639" y="575661"/>
                    <a:pt x="330639" y="575661"/>
                  </a:cubicBezTo>
                  <a:lnTo>
                    <a:pt x="328377" y="582401"/>
                  </a:lnTo>
                  <a:cubicBezTo>
                    <a:pt x="328377" y="582401"/>
                    <a:pt x="300400" y="585282"/>
                    <a:pt x="288074" y="591357"/>
                  </a:cubicBezTo>
                  <a:cubicBezTo>
                    <a:pt x="272379" y="599071"/>
                    <a:pt x="267635" y="620575"/>
                    <a:pt x="247772" y="624965"/>
                  </a:cubicBezTo>
                  <a:cubicBezTo>
                    <a:pt x="227909" y="629354"/>
                    <a:pt x="193325" y="616629"/>
                    <a:pt x="180601" y="607052"/>
                  </a:cubicBezTo>
                  <a:cubicBezTo>
                    <a:pt x="167876" y="597475"/>
                    <a:pt x="170004" y="594948"/>
                    <a:pt x="167167" y="584662"/>
                  </a:cubicBezTo>
                  <a:cubicBezTo>
                    <a:pt x="164329" y="574331"/>
                    <a:pt x="167167" y="546576"/>
                    <a:pt x="167167" y="546576"/>
                  </a:cubicBezTo>
                  <a:cubicBezTo>
                    <a:pt x="167167" y="546576"/>
                    <a:pt x="184325" y="556064"/>
                    <a:pt x="196296" y="560010"/>
                  </a:cubicBezTo>
                  <a:cubicBezTo>
                    <a:pt x="208267" y="563956"/>
                    <a:pt x="224185" y="569676"/>
                    <a:pt x="238860" y="568966"/>
                  </a:cubicBezTo>
                  <a:cubicBezTo>
                    <a:pt x="253536" y="568257"/>
                    <a:pt x="273177" y="565242"/>
                    <a:pt x="281424" y="555532"/>
                  </a:cubicBezTo>
                  <a:cubicBezTo>
                    <a:pt x="289627" y="545822"/>
                    <a:pt x="285902" y="524186"/>
                    <a:pt x="285902" y="524186"/>
                  </a:cubicBezTo>
                  <a:lnTo>
                    <a:pt x="259034" y="530925"/>
                  </a:lnTo>
                  <a:lnTo>
                    <a:pt x="254556" y="490622"/>
                  </a:lnTo>
                  <a:lnTo>
                    <a:pt x="238860" y="495100"/>
                  </a:lnTo>
                  <a:lnTo>
                    <a:pt x="227643" y="465971"/>
                  </a:lnTo>
                  <a:cubicBezTo>
                    <a:pt x="227643" y="465971"/>
                    <a:pt x="213809" y="471202"/>
                    <a:pt x="207469" y="477188"/>
                  </a:cubicBezTo>
                  <a:cubicBezTo>
                    <a:pt x="201129" y="483173"/>
                    <a:pt x="191774" y="501839"/>
                    <a:pt x="191774" y="501839"/>
                  </a:cubicBezTo>
                  <a:cubicBezTo>
                    <a:pt x="191774" y="501839"/>
                    <a:pt x="178207" y="486277"/>
                    <a:pt x="164905" y="472710"/>
                  </a:cubicBezTo>
                  <a:cubicBezTo>
                    <a:pt x="151604" y="459143"/>
                    <a:pt x="124425" y="438880"/>
                    <a:pt x="111169" y="421190"/>
                  </a:cubicBezTo>
                  <a:cubicBezTo>
                    <a:pt x="97912" y="403544"/>
                    <a:pt x="88645" y="385498"/>
                    <a:pt x="84300" y="369670"/>
                  </a:cubicBezTo>
                  <a:cubicBezTo>
                    <a:pt x="79955" y="353841"/>
                    <a:pt x="89132" y="348077"/>
                    <a:pt x="82039" y="329367"/>
                  </a:cubicBezTo>
                  <a:cubicBezTo>
                    <a:pt x="74945" y="310657"/>
                    <a:pt x="55392" y="281394"/>
                    <a:pt x="41736" y="257718"/>
                  </a:cubicBezTo>
                  <a:cubicBezTo>
                    <a:pt x="28080" y="234042"/>
                    <a:pt x="23336" y="212715"/>
                    <a:pt x="18237" y="186069"/>
                  </a:cubicBezTo>
                  <a:cubicBezTo>
                    <a:pt x="13094" y="159422"/>
                    <a:pt x="24045" y="130824"/>
                    <a:pt x="29455" y="109941"/>
                  </a:cubicBezTo>
                  <a:cubicBezTo>
                    <a:pt x="34819" y="89058"/>
                    <a:pt x="20233" y="79482"/>
                    <a:pt x="26085" y="65161"/>
                  </a:cubicBezTo>
                  <a:cubicBezTo>
                    <a:pt x="31938" y="50795"/>
                    <a:pt x="44662" y="37184"/>
                    <a:pt x="51845" y="25966"/>
                  </a:cubicBezTo>
                  <a:cubicBezTo>
                    <a:pt x="58939" y="14749"/>
                    <a:pt x="66344" y="206"/>
                    <a:pt x="66344" y="206"/>
                  </a:cubicBezTo>
                  <a:lnTo>
                    <a:pt x="66344" y="206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" name="任意多边形: 形状 105">
              <a:extLst>
                <a:ext uri="{FF2B5EF4-FFF2-40B4-BE49-F238E27FC236}">
                  <a16:creationId xmlns:a16="http://schemas.microsoft.com/office/drawing/2014/main" id="{BB63F01B-2E57-4AFD-B15C-4FDF7ACDD188}"/>
                </a:ext>
              </a:extLst>
            </p:cNvPr>
            <p:cNvSpPr/>
            <p:nvPr/>
          </p:nvSpPr>
          <p:spPr>
            <a:xfrm>
              <a:off x="8230123" y="884071"/>
              <a:ext cx="54422" cy="28602"/>
            </a:xfrm>
            <a:custGeom>
              <a:avLst/>
              <a:gdLst>
                <a:gd name="connsiteX0" fmla="*/ 2228 w 54422"/>
                <a:gd name="connsiteY0" fmla="*/ 11318 h 28602"/>
                <a:gd name="connsiteX1" fmla="*/ 31358 w 54422"/>
                <a:gd name="connsiteY1" fmla="*/ 100 h 28602"/>
                <a:gd name="connsiteX2" fmla="*/ 56009 w 54422"/>
                <a:gd name="connsiteY2" fmla="*/ 13535 h 28602"/>
                <a:gd name="connsiteX3" fmla="*/ 44792 w 54422"/>
                <a:gd name="connsiteY3" fmla="*/ 26969 h 28602"/>
                <a:gd name="connsiteX4" fmla="*/ 13446 w 54422"/>
                <a:gd name="connsiteY4" fmla="*/ 24708 h 28602"/>
                <a:gd name="connsiteX5" fmla="*/ 2228 w 54422"/>
                <a:gd name="connsiteY5" fmla="*/ 11318 h 28602"/>
                <a:gd name="connsiteX6" fmla="*/ 2228 w 54422"/>
                <a:gd name="connsiteY6" fmla="*/ 11318 h 2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422" h="28602">
                  <a:moveTo>
                    <a:pt x="2228" y="11318"/>
                  </a:moveTo>
                  <a:cubicBezTo>
                    <a:pt x="4268" y="3470"/>
                    <a:pt x="21471" y="-520"/>
                    <a:pt x="31358" y="100"/>
                  </a:cubicBezTo>
                  <a:cubicBezTo>
                    <a:pt x="41245" y="721"/>
                    <a:pt x="54591" y="6086"/>
                    <a:pt x="56009" y="13535"/>
                  </a:cubicBezTo>
                  <a:cubicBezTo>
                    <a:pt x="57428" y="20983"/>
                    <a:pt x="52330" y="23777"/>
                    <a:pt x="44792" y="26969"/>
                  </a:cubicBezTo>
                  <a:cubicBezTo>
                    <a:pt x="37255" y="30161"/>
                    <a:pt x="20717" y="28432"/>
                    <a:pt x="13446" y="24708"/>
                  </a:cubicBezTo>
                  <a:cubicBezTo>
                    <a:pt x="6174" y="20983"/>
                    <a:pt x="189" y="19166"/>
                    <a:pt x="2228" y="11318"/>
                  </a:cubicBezTo>
                  <a:lnTo>
                    <a:pt x="2228" y="11318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" name="任意多边形: 形状 106">
              <a:extLst>
                <a:ext uri="{FF2B5EF4-FFF2-40B4-BE49-F238E27FC236}">
                  <a16:creationId xmlns:a16="http://schemas.microsoft.com/office/drawing/2014/main" id="{5D557673-5DFB-4026-B116-0903295415D2}"/>
                </a:ext>
              </a:extLst>
            </p:cNvPr>
            <p:cNvSpPr/>
            <p:nvPr/>
          </p:nvSpPr>
          <p:spPr>
            <a:xfrm>
              <a:off x="8211217" y="926370"/>
              <a:ext cx="59186" cy="41676"/>
            </a:xfrm>
            <a:custGeom>
              <a:avLst/>
              <a:gdLst>
                <a:gd name="connsiteX0" fmla="*/ 5435 w 59186"/>
                <a:gd name="connsiteY0" fmla="*/ 7072 h 41676"/>
                <a:gd name="connsiteX1" fmla="*/ 34564 w 59186"/>
                <a:gd name="connsiteY1" fmla="*/ 333 h 41676"/>
                <a:gd name="connsiteX2" fmla="*/ 54738 w 59186"/>
                <a:gd name="connsiteY2" fmla="*/ 11551 h 41676"/>
                <a:gd name="connsiteX3" fmla="*/ 56999 w 59186"/>
                <a:gd name="connsiteY3" fmla="*/ 38419 h 41676"/>
                <a:gd name="connsiteX4" fmla="*/ 16696 w 59186"/>
                <a:gd name="connsiteY4" fmla="*/ 33941 h 41676"/>
                <a:gd name="connsiteX5" fmla="*/ 3262 w 59186"/>
                <a:gd name="connsiteY5" fmla="*/ 20507 h 41676"/>
                <a:gd name="connsiteX6" fmla="*/ 5435 w 59186"/>
                <a:gd name="connsiteY6" fmla="*/ 7072 h 41676"/>
                <a:gd name="connsiteX7" fmla="*/ 5435 w 59186"/>
                <a:gd name="connsiteY7" fmla="*/ 7072 h 41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186" h="41676">
                  <a:moveTo>
                    <a:pt x="5435" y="7072"/>
                  </a:moveTo>
                  <a:cubicBezTo>
                    <a:pt x="10401" y="1796"/>
                    <a:pt x="25830" y="-864"/>
                    <a:pt x="34564" y="333"/>
                  </a:cubicBezTo>
                  <a:cubicBezTo>
                    <a:pt x="43299" y="1530"/>
                    <a:pt x="50215" y="4545"/>
                    <a:pt x="54738" y="11551"/>
                  </a:cubicBezTo>
                  <a:cubicBezTo>
                    <a:pt x="59260" y="18556"/>
                    <a:pt x="65024" y="30571"/>
                    <a:pt x="56999" y="38419"/>
                  </a:cubicBezTo>
                  <a:cubicBezTo>
                    <a:pt x="48974" y="46267"/>
                    <a:pt x="25652" y="38242"/>
                    <a:pt x="16696" y="33941"/>
                  </a:cubicBezTo>
                  <a:cubicBezTo>
                    <a:pt x="7740" y="29640"/>
                    <a:pt x="4903" y="25694"/>
                    <a:pt x="3262" y="20507"/>
                  </a:cubicBezTo>
                  <a:cubicBezTo>
                    <a:pt x="1533" y="15364"/>
                    <a:pt x="469" y="12393"/>
                    <a:pt x="5435" y="7072"/>
                  </a:cubicBezTo>
                  <a:lnTo>
                    <a:pt x="5435" y="7072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" name="任意多边形: 形状 107">
              <a:extLst>
                <a:ext uri="{FF2B5EF4-FFF2-40B4-BE49-F238E27FC236}">
                  <a16:creationId xmlns:a16="http://schemas.microsoft.com/office/drawing/2014/main" id="{E6DE7FC4-C04D-4D1F-AC65-38072ED13DC9}"/>
                </a:ext>
              </a:extLst>
            </p:cNvPr>
            <p:cNvSpPr/>
            <p:nvPr/>
          </p:nvSpPr>
          <p:spPr>
            <a:xfrm>
              <a:off x="8181622" y="1017928"/>
              <a:ext cx="103374" cy="52841"/>
            </a:xfrm>
            <a:custGeom>
              <a:avLst/>
              <a:gdLst>
                <a:gd name="connsiteX0" fmla="*/ 3682 w 103374"/>
                <a:gd name="connsiteY0" fmla="*/ 40969 h 52841"/>
                <a:gd name="connsiteX1" fmla="*/ 52940 w 103374"/>
                <a:gd name="connsiteY1" fmla="*/ 2883 h 52841"/>
                <a:gd name="connsiteX2" fmla="*/ 86549 w 103374"/>
                <a:gd name="connsiteY2" fmla="*/ 2883 h 52841"/>
                <a:gd name="connsiteX3" fmla="*/ 104460 w 103374"/>
                <a:gd name="connsiteY3" fmla="*/ 11839 h 52841"/>
                <a:gd name="connsiteX4" fmla="*/ 93244 w 103374"/>
                <a:gd name="connsiteY4" fmla="*/ 34230 h 52841"/>
                <a:gd name="connsiteX5" fmla="*/ 41723 w 103374"/>
                <a:gd name="connsiteY5" fmla="*/ 43186 h 52841"/>
                <a:gd name="connsiteX6" fmla="*/ 8115 w 103374"/>
                <a:gd name="connsiteY6" fmla="*/ 52142 h 52841"/>
                <a:gd name="connsiteX7" fmla="*/ 3682 w 103374"/>
                <a:gd name="connsiteY7" fmla="*/ 40969 h 52841"/>
                <a:gd name="connsiteX8" fmla="*/ 3682 w 103374"/>
                <a:gd name="connsiteY8" fmla="*/ 40969 h 52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374" h="52841">
                  <a:moveTo>
                    <a:pt x="3682" y="40969"/>
                  </a:moveTo>
                  <a:cubicBezTo>
                    <a:pt x="6918" y="28998"/>
                    <a:pt x="37822" y="8071"/>
                    <a:pt x="52940" y="2883"/>
                  </a:cubicBezTo>
                  <a:cubicBezTo>
                    <a:pt x="68060" y="-2260"/>
                    <a:pt x="77814" y="844"/>
                    <a:pt x="86549" y="2883"/>
                  </a:cubicBezTo>
                  <a:cubicBezTo>
                    <a:pt x="95283" y="4923"/>
                    <a:pt x="102111" y="4701"/>
                    <a:pt x="104460" y="11839"/>
                  </a:cubicBezTo>
                  <a:cubicBezTo>
                    <a:pt x="106810" y="18978"/>
                    <a:pt x="103618" y="26559"/>
                    <a:pt x="93244" y="34230"/>
                  </a:cubicBezTo>
                  <a:cubicBezTo>
                    <a:pt x="82868" y="41900"/>
                    <a:pt x="55911" y="40082"/>
                    <a:pt x="41723" y="43186"/>
                  </a:cubicBezTo>
                  <a:cubicBezTo>
                    <a:pt x="27535" y="46289"/>
                    <a:pt x="15121" y="55645"/>
                    <a:pt x="8115" y="52142"/>
                  </a:cubicBezTo>
                  <a:cubicBezTo>
                    <a:pt x="1199" y="48639"/>
                    <a:pt x="401" y="52896"/>
                    <a:pt x="3682" y="40969"/>
                  </a:cubicBezTo>
                  <a:lnTo>
                    <a:pt x="3682" y="40969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" name="任意多边形: 形状 108">
              <a:extLst>
                <a:ext uri="{FF2B5EF4-FFF2-40B4-BE49-F238E27FC236}">
                  <a16:creationId xmlns:a16="http://schemas.microsoft.com/office/drawing/2014/main" id="{A35A8E75-9F66-4747-9280-3943727376C9}"/>
                </a:ext>
              </a:extLst>
            </p:cNvPr>
            <p:cNvSpPr/>
            <p:nvPr/>
          </p:nvSpPr>
          <p:spPr>
            <a:xfrm>
              <a:off x="8179000" y="1093834"/>
              <a:ext cx="52109" cy="27934"/>
            </a:xfrm>
            <a:custGeom>
              <a:avLst/>
              <a:gdLst>
                <a:gd name="connsiteX0" fmla="*/ 1819 w 52109"/>
                <a:gd name="connsiteY0" fmla="*/ 18816 h 27934"/>
                <a:gd name="connsiteX1" fmla="*/ 26470 w 52109"/>
                <a:gd name="connsiteY1" fmla="*/ 3120 h 27934"/>
                <a:gd name="connsiteX2" fmla="*/ 51122 w 52109"/>
                <a:gd name="connsiteY2" fmla="*/ 3120 h 27934"/>
                <a:gd name="connsiteX3" fmla="*/ 48860 w 52109"/>
                <a:gd name="connsiteY3" fmla="*/ 21033 h 27934"/>
                <a:gd name="connsiteX4" fmla="*/ 19731 w 52109"/>
                <a:gd name="connsiteY4" fmla="*/ 27772 h 27934"/>
                <a:gd name="connsiteX5" fmla="*/ 1819 w 52109"/>
                <a:gd name="connsiteY5" fmla="*/ 18816 h 27934"/>
                <a:gd name="connsiteX6" fmla="*/ 1819 w 52109"/>
                <a:gd name="connsiteY6" fmla="*/ 18816 h 27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09" h="27934">
                  <a:moveTo>
                    <a:pt x="1819" y="18816"/>
                  </a:moveTo>
                  <a:cubicBezTo>
                    <a:pt x="1420" y="10613"/>
                    <a:pt x="17824" y="5648"/>
                    <a:pt x="26470" y="3120"/>
                  </a:cubicBezTo>
                  <a:cubicBezTo>
                    <a:pt x="35116" y="593"/>
                    <a:pt x="46378" y="-2200"/>
                    <a:pt x="51122" y="3120"/>
                  </a:cubicBezTo>
                  <a:cubicBezTo>
                    <a:pt x="55866" y="8441"/>
                    <a:pt x="54226" y="15091"/>
                    <a:pt x="48860" y="21033"/>
                  </a:cubicBezTo>
                  <a:cubicBezTo>
                    <a:pt x="43496" y="26974"/>
                    <a:pt x="28022" y="28747"/>
                    <a:pt x="19731" y="27772"/>
                  </a:cubicBezTo>
                  <a:cubicBezTo>
                    <a:pt x="11440" y="26797"/>
                    <a:pt x="2217" y="27018"/>
                    <a:pt x="1819" y="18816"/>
                  </a:cubicBezTo>
                  <a:lnTo>
                    <a:pt x="1819" y="18816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" name="任意多边形: 形状 109">
              <a:extLst>
                <a:ext uri="{FF2B5EF4-FFF2-40B4-BE49-F238E27FC236}">
                  <a16:creationId xmlns:a16="http://schemas.microsoft.com/office/drawing/2014/main" id="{3BDED6B3-8323-45A9-B355-3CDBD7743E83}"/>
                </a:ext>
              </a:extLst>
            </p:cNvPr>
            <p:cNvSpPr/>
            <p:nvPr/>
          </p:nvSpPr>
          <p:spPr>
            <a:xfrm>
              <a:off x="8257290" y="1215568"/>
              <a:ext cx="83658" cy="100855"/>
            </a:xfrm>
            <a:custGeom>
              <a:avLst/>
              <a:gdLst>
                <a:gd name="connsiteX0" fmla="*/ 6418 w 83658"/>
                <a:gd name="connsiteY0" fmla="*/ 31508 h 100855"/>
                <a:gd name="connsiteX1" fmla="*/ 53460 w 83658"/>
                <a:gd name="connsiteY1" fmla="*/ 161 h 100855"/>
                <a:gd name="connsiteX2" fmla="*/ 84806 w 83658"/>
                <a:gd name="connsiteY2" fmla="*/ 18073 h 100855"/>
                <a:gd name="connsiteX3" fmla="*/ 66894 w 83658"/>
                <a:gd name="connsiteY3" fmla="*/ 56159 h 100855"/>
                <a:gd name="connsiteX4" fmla="*/ 37765 w 83658"/>
                <a:gd name="connsiteY4" fmla="*/ 89767 h 100855"/>
                <a:gd name="connsiteX5" fmla="*/ 1940 w 83658"/>
                <a:gd name="connsiteY5" fmla="*/ 100984 h 100855"/>
                <a:gd name="connsiteX6" fmla="*/ 6418 w 83658"/>
                <a:gd name="connsiteY6" fmla="*/ 67376 h 100855"/>
                <a:gd name="connsiteX7" fmla="*/ 33286 w 83658"/>
                <a:gd name="connsiteY7" fmla="*/ 47203 h 100855"/>
                <a:gd name="connsiteX8" fmla="*/ 51199 w 83658"/>
                <a:gd name="connsiteY8" fmla="*/ 27029 h 100855"/>
                <a:gd name="connsiteX9" fmla="*/ 35503 w 83658"/>
                <a:gd name="connsiteY9" fmla="*/ 29291 h 100855"/>
                <a:gd name="connsiteX10" fmla="*/ 6418 w 83658"/>
                <a:gd name="connsiteY10" fmla="*/ 31508 h 100855"/>
                <a:gd name="connsiteX11" fmla="*/ 6418 w 83658"/>
                <a:gd name="connsiteY11" fmla="*/ 31508 h 10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658" h="100855">
                  <a:moveTo>
                    <a:pt x="6418" y="31508"/>
                  </a:moveTo>
                  <a:cubicBezTo>
                    <a:pt x="6418" y="31508"/>
                    <a:pt x="38031" y="693"/>
                    <a:pt x="53460" y="161"/>
                  </a:cubicBezTo>
                  <a:cubicBezTo>
                    <a:pt x="68889" y="-371"/>
                    <a:pt x="80905" y="5659"/>
                    <a:pt x="84806" y="18073"/>
                  </a:cubicBezTo>
                  <a:cubicBezTo>
                    <a:pt x="88753" y="30488"/>
                    <a:pt x="74742" y="44055"/>
                    <a:pt x="66894" y="56159"/>
                  </a:cubicBezTo>
                  <a:cubicBezTo>
                    <a:pt x="59047" y="68263"/>
                    <a:pt x="49203" y="82274"/>
                    <a:pt x="37765" y="89767"/>
                  </a:cubicBezTo>
                  <a:cubicBezTo>
                    <a:pt x="26326" y="97260"/>
                    <a:pt x="1940" y="100984"/>
                    <a:pt x="1940" y="100984"/>
                  </a:cubicBezTo>
                  <a:cubicBezTo>
                    <a:pt x="1940" y="100984"/>
                    <a:pt x="743" y="77086"/>
                    <a:pt x="6418" y="67376"/>
                  </a:cubicBezTo>
                  <a:cubicBezTo>
                    <a:pt x="12093" y="57667"/>
                    <a:pt x="25882" y="54075"/>
                    <a:pt x="33286" y="47203"/>
                  </a:cubicBezTo>
                  <a:cubicBezTo>
                    <a:pt x="40735" y="40375"/>
                    <a:pt x="51199" y="27029"/>
                    <a:pt x="51199" y="27029"/>
                  </a:cubicBezTo>
                  <a:cubicBezTo>
                    <a:pt x="51199" y="27029"/>
                    <a:pt x="42997" y="28448"/>
                    <a:pt x="35503" y="29291"/>
                  </a:cubicBezTo>
                  <a:cubicBezTo>
                    <a:pt x="28011" y="30133"/>
                    <a:pt x="6418" y="31508"/>
                    <a:pt x="6418" y="31508"/>
                  </a:cubicBezTo>
                  <a:lnTo>
                    <a:pt x="6418" y="31508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" name="任意多边形: 形状 110">
              <a:extLst>
                <a:ext uri="{FF2B5EF4-FFF2-40B4-BE49-F238E27FC236}">
                  <a16:creationId xmlns:a16="http://schemas.microsoft.com/office/drawing/2014/main" id="{7AA0371A-EDA1-4AE3-A5F1-8D5B9D339F3D}"/>
                </a:ext>
              </a:extLst>
            </p:cNvPr>
            <p:cNvSpPr/>
            <p:nvPr/>
          </p:nvSpPr>
          <p:spPr>
            <a:xfrm>
              <a:off x="8310724" y="1155481"/>
              <a:ext cx="101277" cy="49464"/>
            </a:xfrm>
            <a:custGeom>
              <a:avLst/>
              <a:gdLst>
                <a:gd name="connsiteX0" fmla="*/ 2259 w 101277"/>
                <a:gd name="connsiteY0" fmla="*/ 28836 h 49464"/>
                <a:gd name="connsiteX1" fmla="*/ 35866 w 101277"/>
                <a:gd name="connsiteY1" fmla="*/ 1967 h 49464"/>
                <a:gd name="connsiteX2" fmla="*/ 85125 w 101277"/>
                <a:gd name="connsiteY2" fmla="*/ 6445 h 49464"/>
                <a:gd name="connsiteX3" fmla="*/ 96343 w 101277"/>
                <a:gd name="connsiteY3" fmla="*/ 17663 h 49464"/>
                <a:gd name="connsiteX4" fmla="*/ 103082 w 101277"/>
                <a:gd name="connsiteY4" fmla="*/ 31097 h 49464"/>
                <a:gd name="connsiteX5" fmla="*/ 89648 w 101277"/>
                <a:gd name="connsiteY5" fmla="*/ 49009 h 49464"/>
                <a:gd name="connsiteX6" fmla="*/ 40389 w 101277"/>
                <a:gd name="connsiteY6" fmla="*/ 33314 h 49464"/>
                <a:gd name="connsiteX7" fmla="*/ 2259 w 101277"/>
                <a:gd name="connsiteY7" fmla="*/ 28836 h 49464"/>
                <a:gd name="connsiteX8" fmla="*/ 2259 w 101277"/>
                <a:gd name="connsiteY8" fmla="*/ 28836 h 49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277" h="49464">
                  <a:moveTo>
                    <a:pt x="2259" y="28836"/>
                  </a:moveTo>
                  <a:cubicBezTo>
                    <a:pt x="-1465" y="15800"/>
                    <a:pt x="21102" y="6401"/>
                    <a:pt x="35866" y="1967"/>
                  </a:cubicBezTo>
                  <a:cubicBezTo>
                    <a:pt x="50631" y="-2467"/>
                    <a:pt x="75282" y="1834"/>
                    <a:pt x="85125" y="6445"/>
                  </a:cubicBezTo>
                  <a:cubicBezTo>
                    <a:pt x="94968" y="11056"/>
                    <a:pt x="93327" y="13451"/>
                    <a:pt x="96343" y="17663"/>
                  </a:cubicBezTo>
                  <a:cubicBezTo>
                    <a:pt x="99358" y="21830"/>
                    <a:pt x="103614" y="24890"/>
                    <a:pt x="103082" y="31097"/>
                  </a:cubicBezTo>
                  <a:cubicBezTo>
                    <a:pt x="102506" y="37304"/>
                    <a:pt x="101397" y="45240"/>
                    <a:pt x="89648" y="49009"/>
                  </a:cubicBezTo>
                  <a:cubicBezTo>
                    <a:pt x="77898" y="52778"/>
                    <a:pt x="55065" y="36506"/>
                    <a:pt x="40389" y="33314"/>
                  </a:cubicBezTo>
                  <a:cubicBezTo>
                    <a:pt x="25713" y="30121"/>
                    <a:pt x="5983" y="41871"/>
                    <a:pt x="2259" y="28836"/>
                  </a:cubicBezTo>
                  <a:lnTo>
                    <a:pt x="2259" y="28836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" name="任意多边形: 形状 111">
              <a:extLst>
                <a:ext uri="{FF2B5EF4-FFF2-40B4-BE49-F238E27FC236}">
                  <a16:creationId xmlns:a16="http://schemas.microsoft.com/office/drawing/2014/main" id="{4991D84F-E1DD-413F-993F-A8E3D637942C}"/>
                </a:ext>
              </a:extLst>
            </p:cNvPr>
            <p:cNvSpPr/>
            <p:nvPr/>
          </p:nvSpPr>
          <p:spPr>
            <a:xfrm>
              <a:off x="8150066" y="861473"/>
              <a:ext cx="628843" cy="1871790"/>
            </a:xfrm>
            <a:custGeom>
              <a:avLst/>
              <a:gdLst>
                <a:gd name="connsiteX0" fmla="*/ 118161 w 628843"/>
                <a:gd name="connsiteY0" fmla="*/ 18443 h 1871790"/>
                <a:gd name="connsiteX1" fmla="*/ 107387 w 628843"/>
                <a:gd name="connsiteY1" fmla="*/ 7270 h 1871790"/>
                <a:gd name="connsiteX2" fmla="*/ 97633 w 628843"/>
                <a:gd name="connsiteY2" fmla="*/ 7137 h 1871790"/>
                <a:gd name="connsiteX3" fmla="*/ 112885 w 628843"/>
                <a:gd name="connsiteY3" fmla="*/ 3945 h 1871790"/>
                <a:gd name="connsiteX4" fmla="*/ 147291 w 628843"/>
                <a:gd name="connsiteY4" fmla="*/ 38573 h 1871790"/>
                <a:gd name="connsiteX5" fmla="*/ 194333 w 628843"/>
                <a:gd name="connsiteY5" fmla="*/ 87831 h 1871790"/>
                <a:gd name="connsiteX6" fmla="*/ 225680 w 628843"/>
                <a:gd name="connsiteY6" fmla="*/ 119178 h 1871790"/>
                <a:gd name="connsiteX7" fmla="*/ 268243 w 628843"/>
                <a:gd name="connsiteY7" fmla="*/ 137090 h 1871790"/>
                <a:gd name="connsiteX8" fmla="*/ 317502 w 628843"/>
                <a:gd name="connsiteY8" fmla="*/ 199783 h 1871790"/>
                <a:gd name="connsiteX9" fmla="*/ 342153 w 628843"/>
                <a:gd name="connsiteY9" fmla="*/ 235608 h 1871790"/>
                <a:gd name="connsiteX10" fmla="*/ 380240 w 628843"/>
                <a:gd name="connsiteY10" fmla="*/ 280389 h 1871790"/>
                <a:gd name="connsiteX11" fmla="*/ 402630 w 628843"/>
                <a:gd name="connsiteY11" fmla="*/ 345343 h 1871790"/>
                <a:gd name="connsiteX12" fmla="*/ 418325 w 628843"/>
                <a:gd name="connsiteY12" fmla="*/ 396863 h 1871790"/>
                <a:gd name="connsiteX13" fmla="*/ 429543 w 628843"/>
                <a:gd name="connsiteY13" fmla="*/ 428210 h 1871790"/>
                <a:gd name="connsiteX14" fmla="*/ 422803 w 628843"/>
                <a:gd name="connsiteY14" fmla="*/ 477468 h 1871790"/>
                <a:gd name="connsiteX15" fmla="*/ 501192 w 628843"/>
                <a:gd name="connsiteY15" fmla="*/ 705895 h 1871790"/>
                <a:gd name="connsiteX16" fmla="*/ 550451 w 628843"/>
                <a:gd name="connsiteY16" fmla="*/ 882934 h 1871790"/>
                <a:gd name="connsiteX17" fmla="*/ 572841 w 628843"/>
                <a:gd name="connsiteY17" fmla="*/ 974624 h 1871790"/>
                <a:gd name="connsiteX18" fmla="*/ 584058 w 628843"/>
                <a:gd name="connsiteY18" fmla="*/ 1061968 h 1871790"/>
                <a:gd name="connsiteX19" fmla="*/ 622144 w 628843"/>
                <a:gd name="connsiteY19" fmla="*/ 1131401 h 1871790"/>
                <a:gd name="connsiteX20" fmla="*/ 628884 w 628843"/>
                <a:gd name="connsiteY20" fmla="*/ 1205311 h 1871790"/>
                <a:gd name="connsiteX21" fmla="*/ 628884 w 628843"/>
                <a:gd name="connsiteY21" fmla="*/ 1259048 h 1871790"/>
                <a:gd name="connsiteX22" fmla="*/ 604232 w 628843"/>
                <a:gd name="connsiteY22" fmla="*/ 1328480 h 1871790"/>
                <a:gd name="connsiteX23" fmla="*/ 581842 w 628843"/>
                <a:gd name="connsiteY23" fmla="*/ 1384478 h 1871790"/>
                <a:gd name="connsiteX24" fmla="*/ 595276 w 628843"/>
                <a:gd name="connsiteY24" fmla="*/ 1424781 h 1871790"/>
                <a:gd name="connsiteX25" fmla="*/ 554973 w 628843"/>
                <a:gd name="connsiteY25" fmla="*/ 1527777 h 1871790"/>
                <a:gd name="connsiteX26" fmla="*/ 505714 w 628843"/>
                <a:gd name="connsiteY26" fmla="*/ 1659902 h 1871790"/>
                <a:gd name="connsiteX27" fmla="*/ 425109 w 628843"/>
                <a:gd name="connsiteY27" fmla="*/ 1807723 h 1871790"/>
                <a:gd name="connsiteX28" fmla="*/ 351198 w 628843"/>
                <a:gd name="connsiteY28" fmla="*/ 1859243 h 1871790"/>
                <a:gd name="connsiteX29" fmla="*/ 272810 w 628843"/>
                <a:gd name="connsiteY29" fmla="*/ 1870460 h 1871790"/>
                <a:gd name="connsiteX30" fmla="*/ 167553 w 628843"/>
                <a:gd name="connsiteY30" fmla="*/ 1823419 h 1871790"/>
                <a:gd name="connsiteX31" fmla="*/ 100382 w 628843"/>
                <a:gd name="connsiteY31" fmla="*/ 1738335 h 1871790"/>
                <a:gd name="connsiteX32" fmla="*/ 19599 w 628843"/>
                <a:gd name="connsiteY32" fmla="*/ 1558813 h 1871790"/>
                <a:gd name="connsiteX33" fmla="*/ 26427 w 628843"/>
                <a:gd name="connsiteY33" fmla="*/ 1449699 h 1871790"/>
                <a:gd name="connsiteX34" fmla="*/ 16363 w 628843"/>
                <a:gd name="connsiteY34" fmla="*/ 1558059 h 1871790"/>
                <a:gd name="connsiteX35" fmla="*/ 122728 w 628843"/>
                <a:gd name="connsiteY35" fmla="*/ 1745030 h 1871790"/>
                <a:gd name="connsiteX36" fmla="*/ 196638 w 628843"/>
                <a:gd name="connsiteY36" fmla="*/ 1830114 h 1871790"/>
                <a:gd name="connsiteX37" fmla="*/ 279505 w 628843"/>
                <a:gd name="connsiteY37" fmla="*/ 1859243 h 1871790"/>
                <a:gd name="connsiteX38" fmla="*/ 357893 w 628843"/>
                <a:gd name="connsiteY38" fmla="*/ 1850287 h 1871790"/>
                <a:gd name="connsiteX39" fmla="*/ 425065 w 628843"/>
                <a:gd name="connsiteY39" fmla="*/ 1801028 h 1871790"/>
                <a:gd name="connsiteX40" fmla="*/ 492236 w 628843"/>
                <a:gd name="connsiteY40" fmla="*/ 1666686 h 1871790"/>
                <a:gd name="connsiteX41" fmla="*/ 545973 w 628843"/>
                <a:gd name="connsiteY41" fmla="*/ 1514387 h 1871790"/>
                <a:gd name="connsiteX42" fmla="*/ 581797 w 628843"/>
                <a:gd name="connsiteY42" fmla="*/ 1438260 h 1871790"/>
                <a:gd name="connsiteX43" fmla="*/ 563885 w 628843"/>
                <a:gd name="connsiteY43" fmla="*/ 1384523 h 1871790"/>
                <a:gd name="connsiteX44" fmla="*/ 613144 w 628843"/>
                <a:gd name="connsiteY44" fmla="*/ 1272571 h 1871790"/>
                <a:gd name="connsiteX45" fmla="*/ 613144 w 628843"/>
                <a:gd name="connsiteY45" fmla="*/ 1185226 h 1871790"/>
                <a:gd name="connsiteX46" fmla="*/ 604188 w 628843"/>
                <a:gd name="connsiteY46" fmla="*/ 1120272 h 1871790"/>
                <a:gd name="connsiteX47" fmla="*/ 575058 w 628843"/>
                <a:gd name="connsiteY47" fmla="*/ 1062057 h 1871790"/>
                <a:gd name="connsiteX48" fmla="*/ 557146 w 628843"/>
                <a:gd name="connsiteY48" fmla="*/ 918759 h 1871790"/>
                <a:gd name="connsiteX49" fmla="*/ 501148 w 628843"/>
                <a:gd name="connsiteY49" fmla="*/ 735113 h 1871790"/>
                <a:gd name="connsiteX50" fmla="*/ 476496 w 628843"/>
                <a:gd name="connsiteY50" fmla="*/ 658986 h 1871790"/>
                <a:gd name="connsiteX51" fmla="*/ 431715 w 628843"/>
                <a:gd name="connsiteY51" fmla="*/ 542556 h 1871790"/>
                <a:gd name="connsiteX52" fmla="*/ 411542 w 628843"/>
                <a:gd name="connsiteY52" fmla="*/ 488819 h 1871790"/>
                <a:gd name="connsiteX53" fmla="*/ 413803 w 628843"/>
                <a:gd name="connsiteY53" fmla="*/ 428343 h 1871790"/>
                <a:gd name="connsiteX54" fmla="*/ 398107 w 628843"/>
                <a:gd name="connsiteY54" fmla="*/ 365650 h 1871790"/>
                <a:gd name="connsiteX55" fmla="*/ 375717 w 628843"/>
                <a:gd name="connsiteY55" fmla="*/ 285044 h 1871790"/>
                <a:gd name="connsiteX56" fmla="*/ 328675 w 628843"/>
                <a:gd name="connsiteY56" fmla="*/ 235785 h 1871790"/>
                <a:gd name="connsiteX57" fmla="*/ 270460 w 628843"/>
                <a:gd name="connsiteY57" fmla="*/ 150702 h 1871790"/>
                <a:gd name="connsiteX58" fmla="*/ 216723 w 628843"/>
                <a:gd name="connsiteY58" fmla="*/ 128311 h 1871790"/>
                <a:gd name="connsiteX59" fmla="*/ 151769 w 628843"/>
                <a:gd name="connsiteY59" fmla="*/ 58879 h 1871790"/>
                <a:gd name="connsiteX60" fmla="*/ 118161 w 628843"/>
                <a:gd name="connsiteY60" fmla="*/ 18443 h 1871790"/>
                <a:gd name="connsiteX61" fmla="*/ 118161 w 628843"/>
                <a:gd name="connsiteY61" fmla="*/ 18443 h 187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28843" h="1871790">
                  <a:moveTo>
                    <a:pt x="118161" y="18443"/>
                  </a:moveTo>
                  <a:cubicBezTo>
                    <a:pt x="109648" y="7536"/>
                    <a:pt x="108230" y="14320"/>
                    <a:pt x="107387" y="7270"/>
                  </a:cubicBezTo>
                  <a:cubicBezTo>
                    <a:pt x="106545" y="221"/>
                    <a:pt x="91603" y="9177"/>
                    <a:pt x="97633" y="7137"/>
                  </a:cubicBezTo>
                  <a:cubicBezTo>
                    <a:pt x="103663" y="5098"/>
                    <a:pt x="104727" y="-5100"/>
                    <a:pt x="112885" y="3945"/>
                  </a:cubicBezTo>
                  <a:cubicBezTo>
                    <a:pt x="121087" y="12990"/>
                    <a:pt x="136428" y="22744"/>
                    <a:pt x="147291" y="38573"/>
                  </a:cubicBezTo>
                  <a:cubicBezTo>
                    <a:pt x="158153" y="54401"/>
                    <a:pt x="181209" y="74442"/>
                    <a:pt x="194333" y="87831"/>
                  </a:cubicBezTo>
                  <a:cubicBezTo>
                    <a:pt x="207413" y="101221"/>
                    <a:pt x="213176" y="110754"/>
                    <a:pt x="225680" y="119178"/>
                  </a:cubicBezTo>
                  <a:cubicBezTo>
                    <a:pt x="238182" y="127602"/>
                    <a:pt x="251528" y="124365"/>
                    <a:pt x="268243" y="137090"/>
                  </a:cubicBezTo>
                  <a:cubicBezTo>
                    <a:pt x="284914" y="149815"/>
                    <a:pt x="305354" y="183246"/>
                    <a:pt x="317502" y="199783"/>
                  </a:cubicBezTo>
                  <a:cubicBezTo>
                    <a:pt x="329651" y="216321"/>
                    <a:pt x="331779" y="222085"/>
                    <a:pt x="342153" y="235608"/>
                  </a:cubicBezTo>
                  <a:cubicBezTo>
                    <a:pt x="352529" y="249131"/>
                    <a:pt x="369687" y="261944"/>
                    <a:pt x="380240" y="280389"/>
                  </a:cubicBezTo>
                  <a:cubicBezTo>
                    <a:pt x="390792" y="298833"/>
                    <a:pt x="396334" y="325923"/>
                    <a:pt x="402630" y="345343"/>
                  </a:cubicBezTo>
                  <a:cubicBezTo>
                    <a:pt x="408926" y="364763"/>
                    <a:pt x="413758" y="383074"/>
                    <a:pt x="418325" y="396863"/>
                  </a:cubicBezTo>
                  <a:cubicBezTo>
                    <a:pt x="422892" y="410652"/>
                    <a:pt x="428079" y="414465"/>
                    <a:pt x="429543" y="428210"/>
                  </a:cubicBezTo>
                  <a:cubicBezTo>
                    <a:pt x="430961" y="441954"/>
                    <a:pt x="418103" y="429185"/>
                    <a:pt x="422803" y="477468"/>
                  </a:cubicBezTo>
                  <a:cubicBezTo>
                    <a:pt x="427547" y="525752"/>
                    <a:pt x="480176" y="636329"/>
                    <a:pt x="501192" y="705895"/>
                  </a:cubicBezTo>
                  <a:cubicBezTo>
                    <a:pt x="522208" y="775460"/>
                    <a:pt x="538391" y="838153"/>
                    <a:pt x="550451" y="882934"/>
                  </a:cubicBezTo>
                  <a:cubicBezTo>
                    <a:pt x="562511" y="927715"/>
                    <a:pt x="567166" y="946602"/>
                    <a:pt x="572841" y="974624"/>
                  </a:cubicBezTo>
                  <a:cubicBezTo>
                    <a:pt x="578516" y="1002689"/>
                    <a:pt x="575413" y="1035454"/>
                    <a:pt x="584058" y="1061968"/>
                  </a:cubicBezTo>
                  <a:cubicBezTo>
                    <a:pt x="592660" y="1088482"/>
                    <a:pt x="614651" y="1106926"/>
                    <a:pt x="622144" y="1131401"/>
                  </a:cubicBezTo>
                  <a:cubicBezTo>
                    <a:pt x="629637" y="1155875"/>
                    <a:pt x="627908" y="1183985"/>
                    <a:pt x="628884" y="1205311"/>
                  </a:cubicBezTo>
                  <a:cubicBezTo>
                    <a:pt x="629859" y="1226593"/>
                    <a:pt x="632475" y="1238121"/>
                    <a:pt x="628884" y="1259048"/>
                  </a:cubicBezTo>
                  <a:cubicBezTo>
                    <a:pt x="625292" y="1279975"/>
                    <a:pt x="612124" y="1307597"/>
                    <a:pt x="604232" y="1328480"/>
                  </a:cubicBezTo>
                  <a:cubicBezTo>
                    <a:pt x="596340" y="1349363"/>
                    <a:pt x="582329" y="1367320"/>
                    <a:pt x="581842" y="1384478"/>
                  </a:cubicBezTo>
                  <a:cubicBezTo>
                    <a:pt x="581354" y="1401593"/>
                    <a:pt x="595941" y="1399287"/>
                    <a:pt x="595276" y="1424781"/>
                  </a:cubicBezTo>
                  <a:cubicBezTo>
                    <a:pt x="594611" y="1450275"/>
                    <a:pt x="569915" y="1488627"/>
                    <a:pt x="554973" y="1527777"/>
                  </a:cubicBezTo>
                  <a:cubicBezTo>
                    <a:pt x="539987" y="1566971"/>
                    <a:pt x="527129" y="1612993"/>
                    <a:pt x="505714" y="1659902"/>
                  </a:cubicBezTo>
                  <a:cubicBezTo>
                    <a:pt x="484299" y="1706811"/>
                    <a:pt x="453840" y="1775623"/>
                    <a:pt x="425109" y="1807723"/>
                  </a:cubicBezTo>
                  <a:cubicBezTo>
                    <a:pt x="396378" y="1839779"/>
                    <a:pt x="377446" y="1848868"/>
                    <a:pt x="351198" y="1859243"/>
                  </a:cubicBezTo>
                  <a:cubicBezTo>
                    <a:pt x="324950" y="1869574"/>
                    <a:pt x="304910" y="1874939"/>
                    <a:pt x="272810" y="1870460"/>
                  </a:cubicBezTo>
                  <a:cubicBezTo>
                    <a:pt x="240709" y="1865983"/>
                    <a:pt x="196993" y="1846341"/>
                    <a:pt x="167553" y="1823419"/>
                  </a:cubicBezTo>
                  <a:cubicBezTo>
                    <a:pt x="138113" y="1800541"/>
                    <a:pt x="122816" y="1772564"/>
                    <a:pt x="100382" y="1738335"/>
                  </a:cubicBezTo>
                  <a:cubicBezTo>
                    <a:pt x="77947" y="1704107"/>
                    <a:pt x="35649" y="1593396"/>
                    <a:pt x="19599" y="1558813"/>
                  </a:cubicBezTo>
                  <a:cubicBezTo>
                    <a:pt x="3549" y="1524230"/>
                    <a:pt x="33565" y="1479094"/>
                    <a:pt x="26427" y="1449699"/>
                  </a:cubicBezTo>
                  <a:cubicBezTo>
                    <a:pt x="-7491" y="1327062"/>
                    <a:pt x="-1683" y="1507603"/>
                    <a:pt x="16363" y="1558059"/>
                  </a:cubicBezTo>
                  <a:cubicBezTo>
                    <a:pt x="36714" y="1609491"/>
                    <a:pt x="92579" y="1702023"/>
                    <a:pt x="122728" y="1745030"/>
                  </a:cubicBezTo>
                  <a:cubicBezTo>
                    <a:pt x="152877" y="1788037"/>
                    <a:pt x="168972" y="1811359"/>
                    <a:pt x="196638" y="1830114"/>
                  </a:cubicBezTo>
                  <a:cubicBezTo>
                    <a:pt x="224260" y="1848913"/>
                    <a:pt x="251883" y="1856140"/>
                    <a:pt x="279505" y="1859243"/>
                  </a:cubicBezTo>
                  <a:cubicBezTo>
                    <a:pt x="307127" y="1862347"/>
                    <a:pt x="332710" y="1860130"/>
                    <a:pt x="357893" y="1850287"/>
                  </a:cubicBezTo>
                  <a:cubicBezTo>
                    <a:pt x="383077" y="1840444"/>
                    <a:pt x="399970" y="1830779"/>
                    <a:pt x="425065" y="1801028"/>
                  </a:cubicBezTo>
                  <a:cubicBezTo>
                    <a:pt x="450160" y="1771278"/>
                    <a:pt x="471929" y="1714482"/>
                    <a:pt x="492236" y="1666686"/>
                  </a:cubicBezTo>
                  <a:cubicBezTo>
                    <a:pt x="512542" y="1618890"/>
                    <a:pt x="530455" y="1552295"/>
                    <a:pt x="545973" y="1514387"/>
                  </a:cubicBezTo>
                  <a:cubicBezTo>
                    <a:pt x="561491" y="1476478"/>
                    <a:pt x="580423" y="1461670"/>
                    <a:pt x="581797" y="1438260"/>
                  </a:cubicBezTo>
                  <a:cubicBezTo>
                    <a:pt x="583172" y="1414850"/>
                    <a:pt x="562511" y="1414317"/>
                    <a:pt x="563885" y="1384523"/>
                  </a:cubicBezTo>
                  <a:cubicBezTo>
                    <a:pt x="565259" y="1354728"/>
                    <a:pt x="605961" y="1306755"/>
                    <a:pt x="613144" y="1272571"/>
                  </a:cubicBezTo>
                  <a:cubicBezTo>
                    <a:pt x="620327" y="1238387"/>
                    <a:pt x="614873" y="1210676"/>
                    <a:pt x="613144" y="1185226"/>
                  </a:cubicBezTo>
                  <a:cubicBezTo>
                    <a:pt x="611415" y="1159777"/>
                    <a:pt x="610617" y="1141066"/>
                    <a:pt x="604188" y="1120272"/>
                  </a:cubicBezTo>
                  <a:cubicBezTo>
                    <a:pt x="597759" y="1099478"/>
                    <a:pt x="585211" y="1095487"/>
                    <a:pt x="575058" y="1062057"/>
                  </a:cubicBezTo>
                  <a:cubicBezTo>
                    <a:pt x="564949" y="1028627"/>
                    <a:pt x="568851" y="973559"/>
                    <a:pt x="557146" y="918759"/>
                  </a:cubicBezTo>
                  <a:cubicBezTo>
                    <a:pt x="545441" y="863957"/>
                    <a:pt x="514759" y="778386"/>
                    <a:pt x="501148" y="735113"/>
                  </a:cubicBezTo>
                  <a:cubicBezTo>
                    <a:pt x="487580" y="691884"/>
                    <a:pt x="487890" y="691130"/>
                    <a:pt x="476496" y="658986"/>
                  </a:cubicBezTo>
                  <a:cubicBezTo>
                    <a:pt x="465101" y="626841"/>
                    <a:pt x="442489" y="570932"/>
                    <a:pt x="431715" y="542556"/>
                  </a:cubicBezTo>
                  <a:cubicBezTo>
                    <a:pt x="420941" y="514180"/>
                    <a:pt x="414690" y="508194"/>
                    <a:pt x="411542" y="488819"/>
                  </a:cubicBezTo>
                  <a:cubicBezTo>
                    <a:pt x="408394" y="469443"/>
                    <a:pt x="415931" y="449092"/>
                    <a:pt x="413803" y="428343"/>
                  </a:cubicBezTo>
                  <a:cubicBezTo>
                    <a:pt x="411630" y="407593"/>
                    <a:pt x="404448" y="389547"/>
                    <a:pt x="398107" y="365650"/>
                  </a:cubicBezTo>
                  <a:cubicBezTo>
                    <a:pt x="391767" y="341752"/>
                    <a:pt x="388220" y="307036"/>
                    <a:pt x="375717" y="285044"/>
                  </a:cubicBezTo>
                  <a:cubicBezTo>
                    <a:pt x="363214" y="263053"/>
                    <a:pt x="346676" y="257954"/>
                    <a:pt x="328675" y="235785"/>
                  </a:cubicBezTo>
                  <a:cubicBezTo>
                    <a:pt x="310674" y="213617"/>
                    <a:pt x="291299" y="167639"/>
                    <a:pt x="270460" y="150702"/>
                  </a:cubicBezTo>
                  <a:cubicBezTo>
                    <a:pt x="249621" y="133765"/>
                    <a:pt x="237695" y="142854"/>
                    <a:pt x="216723" y="128311"/>
                  </a:cubicBezTo>
                  <a:cubicBezTo>
                    <a:pt x="195752" y="113725"/>
                    <a:pt x="168041" y="77324"/>
                    <a:pt x="151769" y="58879"/>
                  </a:cubicBezTo>
                  <a:cubicBezTo>
                    <a:pt x="135453" y="40346"/>
                    <a:pt x="126629" y="29350"/>
                    <a:pt x="118161" y="18443"/>
                  </a:cubicBezTo>
                  <a:lnTo>
                    <a:pt x="118161" y="18443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" name="任意多边形: 形状 112">
              <a:extLst>
                <a:ext uri="{FF2B5EF4-FFF2-40B4-BE49-F238E27FC236}">
                  <a16:creationId xmlns:a16="http://schemas.microsoft.com/office/drawing/2014/main" id="{73E2D772-6F8E-406B-AEA6-F9B823A526D6}"/>
                </a:ext>
              </a:extLst>
            </p:cNvPr>
            <p:cNvSpPr/>
            <p:nvPr/>
          </p:nvSpPr>
          <p:spPr>
            <a:xfrm>
              <a:off x="8116270" y="1643279"/>
              <a:ext cx="161254" cy="183645"/>
            </a:xfrm>
            <a:custGeom>
              <a:avLst/>
              <a:gdLst>
                <a:gd name="connsiteX0" fmla="*/ 163064 w 161254"/>
                <a:gd name="connsiteY0" fmla="*/ 245 h 183645"/>
                <a:gd name="connsiteX1" fmla="*/ 93632 w 161254"/>
                <a:gd name="connsiteY1" fmla="*/ 56243 h 183645"/>
                <a:gd name="connsiteX2" fmla="*/ 35417 w 161254"/>
                <a:gd name="connsiteY2" fmla="*/ 114458 h 183645"/>
                <a:gd name="connsiteX3" fmla="*/ 1809 w 161254"/>
                <a:gd name="connsiteY3" fmla="*/ 183890 h 183645"/>
                <a:gd name="connsiteX4" fmla="*/ 80198 w 161254"/>
                <a:gd name="connsiteY4" fmla="*/ 103285 h 183645"/>
                <a:gd name="connsiteX5" fmla="*/ 136196 w 161254"/>
                <a:gd name="connsiteY5" fmla="*/ 45070 h 183645"/>
                <a:gd name="connsiteX6" fmla="*/ 163064 w 161254"/>
                <a:gd name="connsiteY6" fmla="*/ 245 h 183645"/>
                <a:gd name="connsiteX7" fmla="*/ 163064 w 161254"/>
                <a:gd name="connsiteY7" fmla="*/ 245 h 18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254" h="183645">
                  <a:moveTo>
                    <a:pt x="163064" y="245"/>
                  </a:moveTo>
                  <a:lnTo>
                    <a:pt x="93632" y="56243"/>
                  </a:lnTo>
                  <a:cubicBezTo>
                    <a:pt x="93632" y="56243"/>
                    <a:pt x="50802" y="92821"/>
                    <a:pt x="35417" y="114458"/>
                  </a:cubicBezTo>
                  <a:cubicBezTo>
                    <a:pt x="20032" y="136139"/>
                    <a:pt x="1809" y="183890"/>
                    <a:pt x="1809" y="183890"/>
                  </a:cubicBezTo>
                  <a:cubicBezTo>
                    <a:pt x="1809" y="183890"/>
                    <a:pt x="57807" y="126429"/>
                    <a:pt x="80198" y="103285"/>
                  </a:cubicBezTo>
                  <a:cubicBezTo>
                    <a:pt x="102588" y="80141"/>
                    <a:pt x="122717" y="62672"/>
                    <a:pt x="136196" y="45070"/>
                  </a:cubicBezTo>
                  <a:cubicBezTo>
                    <a:pt x="149675" y="27424"/>
                    <a:pt x="163064" y="245"/>
                    <a:pt x="163064" y="245"/>
                  </a:cubicBezTo>
                  <a:lnTo>
                    <a:pt x="163064" y="245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" name="任意多边形: 形状 113">
              <a:extLst>
                <a:ext uri="{FF2B5EF4-FFF2-40B4-BE49-F238E27FC236}">
                  <a16:creationId xmlns:a16="http://schemas.microsoft.com/office/drawing/2014/main" id="{620C25E4-DF5D-4C7B-9BED-F06FFF3838BA}"/>
                </a:ext>
              </a:extLst>
            </p:cNvPr>
            <p:cNvSpPr/>
            <p:nvPr/>
          </p:nvSpPr>
          <p:spPr>
            <a:xfrm>
              <a:off x="8093160" y="1795578"/>
              <a:ext cx="374705" cy="799049"/>
            </a:xfrm>
            <a:custGeom>
              <a:avLst/>
              <a:gdLst>
                <a:gd name="connsiteX0" fmla="*/ 168283 w 374705"/>
                <a:gd name="connsiteY0" fmla="*/ 359 h 799049"/>
                <a:gd name="connsiteX1" fmla="*/ 78721 w 374705"/>
                <a:gd name="connsiteY1" fmla="*/ 65313 h 799049"/>
                <a:gd name="connsiteX2" fmla="*/ 13767 w 374705"/>
                <a:gd name="connsiteY2" fmla="*/ 188482 h 799049"/>
                <a:gd name="connsiteX3" fmla="*/ 4810 w 374705"/>
                <a:gd name="connsiteY3" fmla="*/ 349737 h 799049"/>
                <a:gd name="connsiteX4" fmla="*/ 36157 w 374705"/>
                <a:gd name="connsiteY4" fmla="*/ 457211 h 799049"/>
                <a:gd name="connsiteX5" fmla="*/ 72647 w 374705"/>
                <a:gd name="connsiteY5" fmla="*/ 487538 h 799049"/>
                <a:gd name="connsiteX6" fmla="*/ 80938 w 374705"/>
                <a:gd name="connsiteY6" fmla="*/ 551295 h 799049"/>
                <a:gd name="connsiteX7" fmla="*/ 78676 w 374705"/>
                <a:gd name="connsiteY7" fmla="*/ 602815 h 799049"/>
                <a:gd name="connsiteX8" fmla="*/ 123458 w 374705"/>
                <a:gd name="connsiteY8" fmla="*/ 658813 h 799049"/>
                <a:gd name="connsiteX9" fmla="*/ 206324 w 374705"/>
                <a:gd name="connsiteY9" fmla="*/ 755114 h 799049"/>
                <a:gd name="connsiteX10" fmla="*/ 251105 w 374705"/>
                <a:gd name="connsiteY10" fmla="*/ 786461 h 799049"/>
                <a:gd name="connsiteX11" fmla="*/ 242148 w 374705"/>
                <a:gd name="connsiteY11" fmla="*/ 748375 h 799049"/>
                <a:gd name="connsiteX12" fmla="*/ 289191 w 374705"/>
                <a:gd name="connsiteY12" fmla="*/ 748375 h 799049"/>
                <a:gd name="connsiteX13" fmla="*/ 311581 w 374705"/>
                <a:gd name="connsiteY13" fmla="*/ 793156 h 799049"/>
                <a:gd name="connsiteX14" fmla="*/ 376535 w 374705"/>
                <a:gd name="connsiteY14" fmla="*/ 797634 h 799049"/>
                <a:gd name="connsiteX15" fmla="*/ 349666 w 374705"/>
                <a:gd name="connsiteY15" fmla="*/ 772982 h 799049"/>
                <a:gd name="connsiteX16" fmla="*/ 318320 w 374705"/>
                <a:gd name="connsiteY16" fmla="*/ 752809 h 799049"/>
                <a:gd name="connsiteX17" fmla="*/ 284713 w 374705"/>
                <a:gd name="connsiteY17" fmla="*/ 739375 h 799049"/>
                <a:gd name="connsiteX18" fmla="*/ 226498 w 374705"/>
                <a:gd name="connsiteY18" fmla="*/ 737113 h 799049"/>
                <a:gd name="connsiteX19" fmla="*/ 110068 w 374705"/>
                <a:gd name="connsiteY19" fmla="*/ 602771 h 799049"/>
                <a:gd name="connsiteX20" fmla="*/ 71982 w 374705"/>
                <a:gd name="connsiteY20" fmla="*/ 499775 h 799049"/>
                <a:gd name="connsiteX21" fmla="*/ 87411 w 374705"/>
                <a:gd name="connsiteY21" fmla="*/ 412120 h 799049"/>
                <a:gd name="connsiteX22" fmla="*/ 60764 w 374705"/>
                <a:gd name="connsiteY22" fmla="*/ 336303 h 799049"/>
                <a:gd name="connsiteX23" fmla="*/ 69720 w 374705"/>
                <a:gd name="connsiteY23" fmla="*/ 228829 h 799049"/>
                <a:gd name="connsiteX24" fmla="*/ 110023 w 374705"/>
                <a:gd name="connsiteY24" fmla="*/ 101182 h 799049"/>
                <a:gd name="connsiteX25" fmla="*/ 161543 w 374705"/>
                <a:gd name="connsiteY25" fmla="*/ 51923 h 799049"/>
                <a:gd name="connsiteX26" fmla="*/ 168283 w 374705"/>
                <a:gd name="connsiteY26" fmla="*/ 359 h 79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4705" h="799049">
                  <a:moveTo>
                    <a:pt x="168283" y="359"/>
                  </a:moveTo>
                  <a:cubicBezTo>
                    <a:pt x="168283" y="359"/>
                    <a:pt x="103860" y="36228"/>
                    <a:pt x="78721" y="65313"/>
                  </a:cubicBezTo>
                  <a:cubicBezTo>
                    <a:pt x="53582" y="94354"/>
                    <a:pt x="27157" y="140199"/>
                    <a:pt x="13767" y="188482"/>
                  </a:cubicBezTo>
                  <a:cubicBezTo>
                    <a:pt x="377" y="236766"/>
                    <a:pt x="-377" y="304425"/>
                    <a:pt x="4810" y="349737"/>
                  </a:cubicBezTo>
                  <a:cubicBezTo>
                    <a:pt x="9998" y="395006"/>
                    <a:pt x="20196" y="436683"/>
                    <a:pt x="36157" y="457211"/>
                  </a:cubicBezTo>
                  <a:cubicBezTo>
                    <a:pt x="52163" y="477739"/>
                    <a:pt x="62272" y="471178"/>
                    <a:pt x="72647" y="487538"/>
                  </a:cubicBezTo>
                  <a:cubicBezTo>
                    <a:pt x="83022" y="503854"/>
                    <a:pt x="80938" y="551295"/>
                    <a:pt x="80938" y="551295"/>
                  </a:cubicBezTo>
                  <a:cubicBezTo>
                    <a:pt x="80938" y="551295"/>
                    <a:pt x="72336" y="583263"/>
                    <a:pt x="78676" y="602815"/>
                  </a:cubicBezTo>
                  <a:cubicBezTo>
                    <a:pt x="85061" y="622324"/>
                    <a:pt x="102309" y="633320"/>
                    <a:pt x="123458" y="658813"/>
                  </a:cubicBezTo>
                  <a:cubicBezTo>
                    <a:pt x="144606" y="684307"/>
                    <a:pt x="183845" y="734808"/>
                    <a:pt x="206324" y="755114"/>
                  </a:cubicBezTo>
                  <a:cubicBezTo>
                    <a:pt x="228803" y="775421"/>
                    <a:pt x="251105" y="786461"/>
                    <a:pt x="251105" y="786461"/>
                  </a:cubicBezTo>
                  <a:lnTo>
                    <a:pt x="242148" y="748375"/>
                  </a:lnTo>
                  <a:cubicBezTo>
                    <a:pt x="242148" y="748375"/>
                    <a:pt x="275401" y="739862"/>
                    <a:pt x="289191" y="748375"/>
                  </a:cubicBezTo>
                  <a:cubicBezTo>
                    <a:pt x="302980" y="756888"/>
                    <a:pt x="295619" y="782515"/>
                    <a:pt x="311581" y="793156"/>
                  </a:cubicBezTo>
                  <a:cubicBezTo>
                    <a:pt x="327542" y="803797"/>
                    <a:pt x="376535" y="797634"/>
                    <a:pt x="376535" y="797634"/>
                  </a:cubicBezTo>
                  <a:cubicBezTo>
                    <a:pt x="376535" y="797634"/>
                    <a:pt x="359377" y="780520"/>
                    <a:pt x="349666" y="772982"/>
                  </a:cubicBezTo>
                  <a:cubicBezTo>
                    <a:pt x="339957" y="765445"/>
                    <a:pt x="329183" y="758440"/>
                    <a:pt x="318320" y="752809"/>
                  </a:cubicBezTo>
                  <a:cubicBezTo>
                    <a:pt x="307458" y="747222"/>
                    <a:pt x="300142" y="742656"/>
                    <a:pt x="284713" y="739375"/>
                  </a:cubicBezTo>
                  <a:cubicBezTo>
                    <a:pt x="269327" y="736093"/>
                    <a:pt x="226498" y="737113"/>
                    <a:pt x="226498" y="737113"/>
                  </a:cubicBezTo>
                  <a:cubicBezTo>
                    <a:pt x="226498" y="737113"/>
                    <a:pt x="130685" y="645113"/>
                    <a:pt x="110068" y="602771"/>
                  </a:cubicBezTo>
                  <a:cubicBezTo>
                    <a:pt x="89451" y="560429"/>
                    <a:pt x="80273" y="526200"/>
                    <a:pt x="71982" y="499775"/>
                  </a:cubicBezTo>
                  <a:cubicBezTo>
                    <a:pt x="63691" y="473350"/>
                    <a:pt x="93796" y="439521"/>
                    <a:pt x="87411" y="412120"/>
                  </a:cubicBezTo>
                  <a:cubicBezTo>
                    <a:pt x="81026" y="384720"/>
                    <a:pt x="60010" y="372217"/>
                    <a:pt x="60764" y="336303"/>
                  </a:cubicBezTo>
                  <a:cubicBezTo>
                    <a:pt x="61518" y="300390"/>
                    <a:pt x="61917" y="268334"/>
                    <a:pt x="69720" y="228829"/>
                  </a:cubicBezTo>
                  <a:cubicBezTo>
                    <a:pt x="77524" y="189280"/>
                    <a:pt x="91978" y="130223"/>
                    <a:pt x="110023" y="101182"/>
                  </a:cubicBezTo>
                  <a:cubicBezTo>
                    <a:pt x="128068" y="72141"/>
                    <a:pt x="161543" y="51923"/>
                    <a:pt x="161543" y="51923"/>
                  </a:cubicBezTo>
                  <a:lnTo>
                    <a:pt x="168283" y="359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" name="任意多边形: 形状 114">
              <a:extLst>
                <a:ext uri="{FF2B5EF4-FFF2-40B4-BE49-F238E27FC236}">
                  <a16:creationId xmlns:a16="http://schemas.microsoft.com/office/drawing/2014/main" id="{27B29088-4218-43D3-9B78-968DC0790DB1}"/>
                </a:ext>
              </a:extLst>
            </p:cNvPr>
            <p:cNvSpPr/>
            <p:nvPr/>
          </p:nvSpPr>
          <p:spPr>
            <a:xfrm>
              <a:off x="8286481" y="1773187"/>
              <a:ext cx="226209" cy="82969"/>
            </a:xfrm>
            <a:custGeom>
              <a:avLst/>
              <a:gdLst>
                <a:gd name="connsiteX0" fmla="*/ 1860 w 226209"/>
                <a:gd name="connsiteY0" fmla="*/ 15916 h 82969"/>
                <a:gd name="connsiteX1" fmla="*/ 66814 w 226209"/>
                <a:gd name="connsiteY1" fmla="*/ 49524 h 82969"/>
                <a:gd name="connsiteX2" fmla="*/ 147420 w 226209"/>
                <a:gd name="connsiteY2" fmla="*/ 45045 h 82969"/>
                <a:gd name="connsiteX3" fmla="*/ 185505 w 226209"/>
                <a:gd name="connsiteY3" fmla="*/ 22655 h 82969"/>
                <a:gd name="connsiteX4" fmla="*/ 228069 w 226209"/>
                <a:gd name="connsiteY4" fmla="*/ 265 h 82969"/>
                <a:gd name="connsiteX5" fmla="*/ 167593 w 226209"/>
                <a:gd name="connsiteY5" fmla="*/ 58480 h 82969"/>
                <a:gd name="connsiteX6" fmla="*/ 86988 w 226209"/>
                <a:gd name="connsiteY6" fmla="*/ 83131 h 82969"/>
                <a:gd name="connsiteX7" fmla="*/ 17555 w 226209"/>
                <a:gd name="connsiteY7" fmla="*/ 54002 h 82969"/>
                <a:gd name="connsiteX8" fmla="*/ 1860 w 226209"/>
                <a:gd name="connsiteY8" fmla="*/ 15916 h 82969"/>
                <a:gd name="connsiteX9" fmla="*/ 1860 w 226209"/>
                <a:gd name="connsiteY9" fmla="*/ 15916 h 82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209" h="82969">
                  <a:moveTo>
                    <a:pt x="1860" y="15916"/>
                  </a:moveTo>
                  <a:cubicBezTo>
                    <a:pt x="1860" y="15916"/>
                    <a:pt x="41719" y="44159"/>
                    <a:pt x="66814" y="49524"/>
                  </a:cubicBezTo>
                  <a:cubicBezTo>
                    <a:pt x="91909" y="54888"/>
                    <a:pt x="127512" y="51075"/>
                    <a:pt x="147420" y="45045"/>
                  </a:cubicBezTo>
                  <a:cubicBezTo>
                    <a:pt x="167327" y="39016"/>
                    <a:pt x="172071" y="30148"/>
                    <a:pt x="185505" y="22655"/>
                  </a:cubicBezTo>
                  <a:cubicBezTo>
                    <a:pt x="198940" y="15162"/>
                    <a:pt x="228069" y="265"/>
                    <a:pt x="228069" y="265"/>
                  </a:cubicBezTo>
                  <a:cubicBezTo>
                    <a:pt x="228069" y="265"/>
                    <a:pt x="191757" y="44292"/>
                    <a:pt x="167593" y="58480"/>
                  </a:cubicBezTo>
                  <a:cubicBezTo>
                    <a:pt x="143429" y="72712"/>
                    <a:pt x="113546" y="84461"/>
                    <a:pt x="86988" y="83131"/>
                  </a:cubicBezTo>
                  <a:cubicBezTo>
                    <a:pt x="60430" y="81801"/>
                    <a:pt x="35246" y="71825"/>
                    <a:pt x="17555" y="54002"/>
                  </a:cubicBezTo>
                  <a:cubicBezTo>
                    <a:pt x="7889" y="44247"/>
                    <a:pt x="1860" y="15916"/>
                    <a:pt x="1860" y="15916"/>
                  </a:cubicBezTo>
                  <a:lnTo>
                    <a:pt x="1860" y="15916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" name="任意多边形: 形状 115">
              <a:extLst>
                <a:ext uri="{FF2B5EF4-FFF2-40B4-BE49-F238E27FC236}">
                  <a16:creationId xmlns:a16="http://schemas.microsoft.com/office/drawing/2014/main" id="{1FB472A9-3D9A-42BD-810C-B0D2D09D25E0}"/>
                </a:ext>
              </a:extLst>
            </p:cNvPr>
            <p:cNvSpPr/>
            <p:nvPr/>
          </p:nvSpPr>
          <p:spPr>
            <a:xfrm>
              <a:off x="8202417" y="1927703"/>
              <a:ext cx="431969" cy="212979"/>
            </a:xfrm>
            <a:custGeom>
              <a:avLst/>
              <a:gdLst>
                <a:gd name="connsiteX0" fmla="*/ 29974 w 431969"/>
                <a:gd name="connsiteY0" fmla="*/ 319 h 212979"/>
                <a:gd name="connsiteX1" fmla="*/ 72538 w 431969"/>
                <a:gd name="connsiteY1" fmla="*/ 85402 h 212979"/>
                <a:gd name="connsiteX2" fmla="*/ 148665 w 431969"/>
                <a:gd name="connsiteY2" fmla="*/ 119010 h 212979"/>
                <a:gd name="connsiteX3" fmla="*/ 260617 w 431969"/>
                <a:gd name="connsiteY3" fmla="*/ 110054 h 212979"/>
                <a:gd name="connsiteX4" fmla="*/ 350179 w 431969"/>
                <a:gd name="connsiteY4" fmla="*/ 74230 h 212979"/>
                <a:gd name="connsiteX5" fmla="*/ 394960 w 431969"/>
                <a:gd name="connsiteY5" fmla="*/ 49578 h 212979"/>
                <a:gd name="connsiteX6" fmla="*/ 433045 w 431969"/>
                <a:gd name="connsiteY6" fmla="*/ 36144 h 212979"/>
                <a:gd name="connsiteX7" fmla="*/ 433045 w 431969"/>
                <a:gd name="connsiteY7" fmla="*/ 47361 h 212979"/>
                <a:gd name="connsiteX8" fmla="*/ 419611 w 431969"/>
                <a:gd name="connsiteY8" fmla="*/ 65273 h 212979"/>
                <a:gd name="connsiteX9" fmla="*/ 363613 w 431969"/>
                <a:gd name="connsiteY9" fmla="*/ 92142 h 212979"/>
                <a:gd name="connsiteX10" fmla="*/ 300920 w 431969"/>
                <a:gd name="connsiteY10" fmla="*/ 166052 h 212979"/>
                <a:gd name="connsiteX11" fmla="*/ 166578 w 431969"/>
                <a:gd name="connsiteY11" fmla="*/ 195182 h 212979"/>
                <a:gd name="connsiteX12" fmla="*/ 92667 w 431969"/>
                <a:gd name="connsiteY12" fmla="*/ 213094 h 212979"/>
                <a:gd name="connsiteX13" fmla="*/ 27713 w 431969"/>
                <a:gd name="connsiteY13" fmla="*/ 186226 h 212979"/>
                <a:gd name="connsiteX14" fmla="*/ 1864 w 431969"/>
                <a:gd name="connsiteY14" fmla="*/ 125883 h 212979"/>
                <a:gd name="connsiteX15" fmla="*/ 7540 w 431969"/>
                <a:gd name="connsiteY15" fmla="*/ 93295 h 212979"/>
                <a:gd name="connsiteX16" fmla="*/ 20973 w 431969"/>
                <a:gd name="connsiteY16" fmla="*/ 121271 h 212979"/>
                <a:gd name="connsiteX17" fmla="*/ 38886 w 431969"/>
                <a:gd name="connsiteY17" fmla="*/ 152618 h 212979"/>
                <a:gd name="connsiteX18" fmla="*/ 70233 w 431969"/>
                <a:gd name="connsiteY18" fmla="*/ 152618 h 212979"/>
                <a:gd name="connsiteX19" fmla="*/ 41103 w 431969"/>
                <a:gd name="connsiteY19" fmla="*/ 101098 h 212979"/>
                <a:gd name="connsiteX20" fmla="*/ 14235 w 431969"/>
                <a:gd name="connsiteY20" fmla="*/ 37296 h 212979"/>
                <a:gd name="connsiteX21" fmla="*/ 29974 w 431969"/>
                <a:gd name="connsiteY21" fmla="*/ 319 h 212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31969" h="212979">
                  <a:moveTo>
                    <a:pt x="29974" y="319"/>
                  </a:moveTo>
                  <a:cubicBezTo>
                    <a:pt x="29974" y="319"/>
                    <a:pt x="50990" y="64919"/>
                    <a:pt x="72538" y="85402"/>
                  </a:cubicBezTo>
                  <a:cubicBezTo>
                    <a:pt x="94042" y="105931"/>
                    <a:pt x="116565" y="113557"/>
                    <a:pt x="148665" y="119010"/>
                  </a:cubicBezTo>
                  <a:cubicBezTo>
                    <a:pt x="180810" y="124464"/>
                    <a:pt x="226743" y="117990"/>
                    <a:pt x="260617" y="110054"/>
                  </a:cubicBezTo>
                  <a:cubicBezTo>
                    <a:pt x="294491" y="102118"/>
                    <a:pt x="327966" y="84737"/>
                    <a:pt x="350179" y="74230"/>
                  </a:cubicBezTo>
                  <a:cubicBezTo>
                    <a:pt x="372436" y="63722"/>
                    <a:pt x="381038" y="55830"/>
                    <a:pt x="394960" y="49578"/>
                  </a:cubicBezTo>
                  <a:cubicBezTo>
                    <a:pt x="408882" y="43326"/>
                    <a:pt x="433045" y="36144"/>
                    <a:pt x="433045" y="36144"/>
                  </a:cubicBezTo>
                  <a:cubicBezTo>
                    <a:pt x="433045" y="36144"/>
                    <a:pt x="434819" y="42041"/>
                    <a:pt x="433045" y="47361"/>
                  </a:cubicBezTo>
                  <a:cubicBezTo>
                    <a:pt x="431272" y="52681"/>
                    <a:pt x="430474" y="56362"/>
                    <a:pt x="419611" y="65273"/>
                  </a:cubicBezTo>
                  <a:cubicBezTo>
                    <a:pt x="408749" y="74185"/>
                    <a:pt x="384584" y="75959"/>
                    <a:pt x="363613" y="92142"/>
                  </a:cubicBezTo>
                  <a:cubicBezTo>
                    <a:pt x="342641" y="108325"/>
                    <a:pt x="334395" y="145967"/>
                    <a:pt x="300920" y="166052"/>
                  </a:cubicBezTo>
                  <a:cubicBezTo>
                    <a:pt x="267401" y="186137"/>
                    <a:pt x="201249" y="187201"/>
                    <a:pt x="166578" y="195182"/>
                  </a:cubicBezTo>
                  <a:cubicBezTo>
                    <a:pt x="131906" y="203163"/>
                    <a:pt x="117008" y="215001"/>
                    <a:pt x="92667" y="213094"/>
                  </a:cubicBezTo>
                  <a:cubicBezTo>
                    <a:pt x="68370" y="211232"/>
                    <a:pt x="41857" y="200990"/>
                    <a:pt x="27713" y="186226"/>
                  </a:cubicBezTo>
                  <a:cubicBezTo>
                    <a:pt x="13569" y="171461"/>
                    <a:pt x="1864" y="125883"/>
                    <a:pt x="1864" y="125883"/>
                  </a:cubicBezTo>
                  <a:lnTo>
                    <a:pt x="7540" y="93295"/>
                  </a:lnTo>
                  <a:cubicBezTo>
                    <a:pt x="7540" y="93295"/>
                    <a:pt x="16008" y="113512"/>
                    <a:pt x="20973" y="121271"/>
                  </a:cubicBezTo>
                  <a:cubicBezTo>
                    <a:pt x="25940" y="129030"/>
                    <a:pt x="29176" y="146987"/>
                    <a:pt x="38886" y="152618"/>
                  </a:cubicBezTo>
                  <a:cubicBezTo>
                    <a:pt x="48596" y="158249"/>
                    <a:pt x="70233" y="152618"/>
                    <a:pt x="70233" y="152618"/>
                  </a:cubicBezTo>
                  <a:cubicBezTo>
                    <a:pt x="70233" y="152618"/>
                    <a:pt x="45581" y="114532"/>
                    <a:pt x="41103" y="101098"/>
                  </a:cubicBezTo>
                  <a:cubicBezTo>
                    <a:pt x="36625" y="87664"/>
                    <a:pt x="14235" y="37296"/>
                    <a:pt x="14235" y="37296"/>
                  </a:cubicBezTo>
                  <a:lnTo>
                    <a:pt x="29974" y="319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" name="任意多边形: 形状 116">
              <a:extLst>
                <a:ext uri="{FF2B5EF4-FFF2-40B4-BE49-F238E27FC236}">
                  <a16:creationId xmlns:a16="http://schemas.microsoft.com/office/drawing/2014/main" id="{C1A9281A-A31E-425D-B587-AC0A8854CF7C}"/>
                </a:ext>
              </a:extLst>
            </p:cNvPr>
            <p:cNvSpPr/>
            <p:nvPr/>
          </p:nvSpPr>
          <p:spPr>
            <a:xfrm>
              <a:off x="6506202" y="2554368"/>
              <a:ext cx="851898" cy="522203"/>
            </a:xfrm>
            <a:custGeom>
              <a:avLst/>
              <a:gdLst>
                <a:gd name="connsiteX0" fmla="*/ 1496 w 851898"/>
                <a:gd name="connsiteY0" fmla="*/ 513 h 522203"/>
                <a:gd name="connsiteX1" fmla="*/ 99659 w 851898"/>
                <a:gd name="connsiteY1" fmla="*/ 76507 h 522203"/>
                <a:gd name="connsiteX2" fmla="*/ 204162 w 851898"/>
                <a:gd name="connsiteY2" fmla="*/ 162034 h 522203"/>
                <a:gd name="connsiteX3" fmla="*/ 277009 w 851898"/>
                <a:gd name="connsiteY3" fmla="*/ 212711 h 522203"/>
                <a:gd name="connsiteX4" fmla="*/ 387852 w 851898"/>
                <a:gd name="connsiteY4" fmla="*/ 282365 h 522203"/>
                <a:gd name="connsiteX5" fmla="*/ 508006 w 851898"/>
                <a:gd name="connsiteY5" fmla="*/ 349980 h 522203"/>
                <a:gd name="connsiteX6" fmla="*/ 617741 w 851898"/>
                <a:gd name="connsiteY6" fmla="*/ 401057 h 522203"/>
                <a:gd name="connsiteX7" fmla="*/ 695199 w 851898"/>
                <a:gd name="connsiteY7" fmla="*/ 442423 h 522203"/>
                <a:gd name="connsiteX8" fmla="*/ 778110 w 851898"/>
                <a:gd name="connsiteY8" fmla="*/ 486007 h 522203"/>
                <a:gd name="connsiteX9" fmla="*/ 818546 w 851898"/>
                <a:gd name="connsiteY9" fmla="*/ 500860 h 522203"/>
                <a:gd name="connsiteX10" fmla="*/ 853261 w 851898"/>
                <a:gd name="connsiteY10" fmla="*/ 518905 h 522203"/>
                <a:gd name="connsiteX11" fmla="*/ 851000 w 851898"/>
                <a:gd name="connsiteY11" fmla="*/ 519083 h 522203"/>
                <a:gd name="connsiteX12" fmla="*/ 849094 w 851898"/>
                <a:gd name="connsiteY12" fmla="*/ 511102 h 522203"/>
                <a:gd name="connsiteX13" fmla="*/ 853395 w 851898"/>
                <a:gd name="connsiteY13" fmla="*/ 507245 h 522203"/>
                <a:gd name="connsiteX14" fmla="*/ 760774 w 851898"/>
                <a:gd name="connsiteY14" fmla="*/ 475233 h 522203"/>
                <a:gd name="connsiteX15" fmla="*/ 617697 w 851898"/>
                <a:gd name="connsiteY15" fmla="*/ 386159 h 522203"/>
                <a:gd name="connsiteX16" fmla="*/ 460654 w 851898"/>
                <a:gd name="connsiteY16" fmla="*/ 317215 h 522203"/>
                <a:gd name="connsiteX17" fmla="*/ 273816 w 851898"/>
                <a:gd name="connsiteY17" fmla="*/ 203223 h 522203"/>
                <a:gd name="connsiteX18" fmla="*/ 156632 w 851898"/>
                <a:gd name="connsiteY18" fmla="*/ 114549 h 522203"/>
                <a:gd name="connsiteX19" fmla="*/ 58469 w 851898"/>
                <a:gd name="connsiteY19" fmla="*/ 32214 h 522203"/>
                <a:gd name="connsiteX20" fmla="*/ 1496 w 851898"/>
                <a:gd name="connsiteY20" fmla="*/ 513 h 522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51898" h="522203">
                  <a:moveTo>
                    <a:pt x="1496" y="513"/>
                  </a:moveTo>
                  <a:lnTo>
                    <a:pt x="99659" y="76507"/>
                  </a:lnTo>
                  <a:cubicBezTo>
                    <a:pt x="99659" y="76507"/>
                    <a:pt x="174412" y="139555"/>
                    <a:pt x="204162" y="162034"/>
                  </a:cubicBezTo>
                  <a:cubicBezTo>
                    <a:pt x="233912" y="184513"/>
                    <a:pt x="246460" y="192493"/>
                    <a:pt x="277009" y="212711"/>
                  </a:cubicBezTo>
                  <a:cubicBezTo>
                    <a:pt x="307557" y="232929"/>
                    <a:pt x="348791" y="259620"/>
                    <a:pt x="387852" y="282365"/>
                  </a:cubicBezTo>
                  <a:cubicBezTo>
                    <a:pt x="426913" y="305111"/>
                    <a:pt x="468812" y="331669"/>
                    <a:pt x="508006" y="349980"/>
                  </a:cubicBezTo>
                  <a:cubicBezTo>
                    <a:pt x="547201" y="368291"/>
                    <a:pt x="587193" y="384873"/>
                    <a:pt x="617741" y="401057"/>
                  </a:cubicBezTo>
                  <a:cubicBezTo>
                    <a:pt x="648290" y="417240"/>
                    <a:pt x="669217" y="426905"/>
                    <a:pt x="695199" y="442423"/>
                  </a:cubicBezTo>
                  <a:cubicBezTo>
                    <a:pt x="721181" y="457941"/>
                    <a:pt x="778110" y="486007"/>
                    <a:pt x="778110" y="486007"/>
                  </a:cubicBezTo>
                  <a:lnTo>
                    <a:pt x="818546" y="500860"/>
                  </a:lnTo>
                  <a:cubicBezTo>
                    <a:pt x="818546" y="500860"/>
                    <a:pt x="853261" y="510437"/>
                    <a:pt x="853261" y="518905"/>
                  </a:cubicBezTo>
                  <a:cubicBezTo>
                    <a:pt x="853261" y="527374"/>
                    <a:pt x="851000" y="519083"/>
                    <a:pt x="851000" y="519083"/>
                  </a:cubicBezTo>
                  <a:lnTo>
                    <a:pt x="849094" y="511102"/>
                  </a:lnTo>
                  <a:lnTo>
                    <a:pt x="853395" y="507245"/>
                  </a:lnTo>
                  <a:lnTo>
                    <a:pt x="760774" y="475233"/>
                  </a:lnTo>
                  <a:cubicBezTo>
                    <a:pt x="760774" y="475233"/>
                    <a:pt x="668020" y="412762"/>
                    <a:pt x="617697" y="386159"/>
                  </a:cubicBezTo>
                  <a:cubicBezTo>
                    <a:pt x="567418" y="359557"/>
                    <a:pt x="460654" y="317215"/>
                    <a:pt x="460654" y="317215"/>
                  </a:cubicBezTo>
                  <a:cubicBezTo>
                    <a:pt x="460654" y="317215"/>
                    <a:pt x="324184" y="237540"/>
                    <a:pt x="273816" y="203223"/>
                  </a:cubicBezTo>
                  <a:cubicBezTo>
                    <a:pt x="223405" y="168906"/>
                    <a:pt x="156632" y="114549"/>
                    <a:pt x="156632" y="114549"/>
                  </a:cubicBezTo>
                  <a:cubicBezTo>
                    <a:pt x="156632" y="114549"/>
                    <a:pt x="85028" y="50481"/>
                    <a:pt x="58469" y="32214"/>
                  </a:cubicBezTo>
                  <a:cubicBezTo>
                    <a:pt x="31956" y="13903"/>
                    <a:pt x="1496" y="513"/>
                    <a:pt x="1496" y="513"/>
                  </a:cubicBez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" name="任意多边形: 形状 117">
              <a:extLst>
                <a:ext uri="{FF2B5EF4-FFF2-40B4-BE49-F238E27FC236}">
                  <a16:creationId xmlns:a16="http://schemas.microsoft.com/office/drawing/2014/main" id="{15C97CCB-4D67-459B-8BA4-81866E244DC9}"/>
                </a:ext>
              </a:extLst>
            </p:cNvPr>
            <p:cNvSpPr/>
            <p:nvPr/>
          </p:nvSpPr>
          <p:spPr>
            <a:xfrm>
              <a:off x="7086534" y="1927304"/>
              <a:ext cx="59411" cy="234323"/>
            </a:xfrm>
            <a:custGeom>
              <a:avLst/>
              <a:gdLst>
                <a:gd name="connsiteX0" fmla="*/ 60954 w 59411"/>
                <a:gd name="connsiteY0" fmla="*/ 322 h 234323"/>
                <a:gd name="connsiteX1" fmla="*/ 35637 w 59411"/>
                <a:gd name="connsiteY1" fmla="*/ 88996 h 234323"/>
                <a:gd name="connsiteX2" fmla="*/ 16616 w 59411"/>
                <a:gd name="connsiteY2" fmla="*/ 168183 h 234323"/>
                <a:gd name="connsiteX3" fmla="*/ 1542 w 59411"/>
                <a:gd name="connsiteY3" fmla="*/ 234645 h 234323"/>
                <a:gd name="connsiteX4" fmla="*/ 29297 w 59411"/>
                <a:gd name="connsiteY4" fmla="*/ 190352 h 234323"/>
                <a:gd name="connsiteX5" fmla="*/ 48317 w 59411"/>
                <a:gd name="connsiteY5" fmla="*/ 66828 h 234323"/>
                <a:gd name="connsiteX6" fmla="*/ 60954 w 59411"/>
                <a:gd name="connsiteY6" fmla="*/ 322 h 234323"/>
                <a:gd name="connsiteX7" fmla="*/ 60954 w 59411"/>
                <a:gd name="connsiteY7" fmla="*/ 322 h 234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411" h="234323">
                  <a:moveTo>
                    <a:pt x="60954" y="322"/>
                  </a:moveTo>
                  <a:lnTo>
                    <a:pt x="35637" y="88996"/>
                  </a:lnTo>
                  <a:cubicBezTo>
                    <a:pt x="35637" y="88996"/>
                    <a:pt x="23267" y="142201"/>
                    <a:pt x="16616" y="168183"/>
                  </a:cubicBezTo>
                  <a:cubicBezTo>
                    <a:pt x="9966" y="194165"/>
                    <a:pt x="1542" y="234645"/>
                    <a:pt x="1542" y="234645"/>
                  </a:cubicBezTo>
                  <a:cubicBezTo>
                    <a:pt x="1542" y="234645"/>
                    <a:pt x="18434" y="219880"/>
                    <a:pt x="29297" y="190352"/>
                  </a:cubicBezTo>
                  <a:cubicBezTo>
                    <a:pt x="40159" y="160823"/>
                    <a:pt x="42864" y="98485"/>
                    <a:pt x="48317" y="66828"/>
                  </a:cubicBezTo>
                  <a:cubicBezTo>
                    <a:pt x="53771" y="35171"/>
                    <a:pt x="60954" y="322"/>
                    <a:pt x="60954" y="322"/>
                  </a:cubicBezTo>
                  <a:lnTo>
                    <a:pt x="60954" y="322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" name="任意多边形: 形状 118">
              <a:extLst>
                <a:ext uri="{FF2B5EF4-FFF2-40B4-BE49-F238E27FC236}">
                  <a16:creationId xmlns:a16="http://schemas.microsoft.com/office/drawing/2014/main" id="{C31C72F8-A9B5-4987-B01E-B637EDF4E76C}"/>
                </a:ext>
              </a:extLst>
            </p:cNvPr>
            <p:cNvSpPr/>
            <p:nvPr/>
          </p:nvSpPr>
          <p:spPr>
            <a:xfrm>
              <a:off x="8200510" y="2186612"/>
              <a:ext cx="446611" cy="221570"/>
            </a:xfrm>
            <a:custGeom>
              <a:avLst/>
              <a:gdLst>
                <a:gd name="connsiteX0" fmla="*/ 1866 w 446611"/>
                <a:gd name="connsiteY0" fmla="*/ 35609 h 221570"/>
                <a:gd name="connsiteX1" fmla="*/ 131730 w 446611"/>
                <a:gd name="connsiteY1" fmla="*/ 133772 h 221570"/>
                <a:gd name="connsiteX2" fmla="*/ 198236 w 446611"/>
                <a:gd name="connsiteY2" fmla="*/ 159089 h 221570"/>
                <a:gd name="connsiteX3" fmla="*/ 261595 w 446611"/>
                <a:gd name="connsiteY3" fmla="*/ 117899 h 221570"/>
                <a:gd name="connsiteX4" fmla="*/ 362950 w 446611"/>
                <a:gd name="connsiteY4" fmla="*/ 38713 h 221570"/>
                <a:gd name="connsiteX5" fmla="*/ 426308 w 446611"/>
                <a:gd name="connsiteY5" fmla="*/ 716 h 221570"/>
                <a:gd name="connsiteX6" fmla="*/ 448477 w 446611"/>
                <a:gd name="connsiteY6" fmla="*/ 7056 h 221570"/>
                <a:gd name="connsiteX7" fmla="*/ 385118 w 446611"/>
                <a:gd name="connsiteY7" fmla="*/ 76710 h 221570"/>
                <a:gd name="connsiteX8" fmla="*/ 312272 w 446611"/>
                <a:gd name="connsiteY8" fmla="*/ 152704 h 221570"/>
                <a:gd name="connsiteX9" fmla="*/ 226745 w 446611"/>
                <a:gd name="connsiteY9" fmla="*/ 212870 h 221570"/>
                <a:gd name="connsiteX10" fmla="*/ 153899 w 446611"/>
                <a:gd name="connsiteY10" fmla="*/ 216018 h 221570"/>
                <a:gd name="connsiteX11" fmla="*/ 43055 w 446611"/>
                <a:gd name="connsiteY11" fmla="*/ 136832 h 221570"/>
                <a:gd name="connsiteX12" fmla="*/ 8206 w 446611"/>
                <a:gd name="connsiteY12" fmla="*/ 83006 h 221570"/>
                <a:gd name="connsiteX13" fmla="*/ 1866 w 446611"/>
                <a:gd name="connsiteY13" fmla="*/ 35609 h 221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6611" h="221570">
                  <a:moveTo>
                    <a:pt x="1866" y="35609"/>
                  </a:moveTo>
                  <a:cubicBezTo>
                    <a:pt x="1866" y="35609"/>
                    <a:pt x="97591" y="114884"/>
                    <a:pt x="131730" y="133772"/>
                  </a:cubicBezTo>
                  <a:cubicBezTo>
                    <a:pt x="165826" y="152660"/>
                    <a:pt x="173939" y="161705"/>
                    <a:pt x="198236" y="159089"/>
                  </a:cubicBezTo>
                  <a:cubicBezTo>
                    <a:pt x="222533" y="156517"/>
                    <a:pt x="233884" y="137674"/>
                    <a:pt x="261595" y="117899"/>
                  </a:cubicBezTo>
                  <a:cubicBezTo>
                    <a:pt x="289305" y="98125"/>
                    <a:pt x="335106" y="57822"/>
                    <a:pt x="362950" y="38713"/>
                  </a:cubicBezTo>
                  <a:cubicBezTo>
                    <a:pt x="390749" y="19603"/>
                    <a:pt x="410258" y="2800"/>
                    <a:pt x="426308" y="716"/>
                  </a:cubicBezTo>
                  <a:cubicBezTo>
                    <a:pt x="442358" y="-1368"/>
                    <a:pt x="448477" y="7056"/>
                    <a:pt x="448477" y="7056"/>
                  </a:cubicBezTo>
                  <a:cubicBezTo>
                    <a:pt x="448477" y="7056"/>
                    <a:pt x="407819" y="52413"/>
                    <a:pt x="385118" y="76710"/>
                  </a:cubicBezTo>
                  <a:cubicBezTo>
                    <a:pt x="362418" y="101007"/>
                    <a:pt x="338786" y="129915"/>
                    <a:pt x="312272" y="152704"/>
                  </a:cubicBezTo>
                  <a:cubicBezTo>
                    <a:pt x="285758" y="175494"/>
                    <a:pt x="254766" y="203338"/>
                    <a:pt x="226745" y="212870"/>
                  </a:cubicBezTo>
                  <a:cubicBezTo>
                    <a:pt x="198768" y="222403"/>
                    <a:pt x="187329" y="225950"/>
                    <a:pt x="153899" y="216018"/>
                  </a:cubicBezTo>
                  <a:cubicBezTo>
                    <a:pt x="120468" y="206087"/>
                    <a:pt x="66111" y="160995"/>
                    <a:pt x="43055" y="136832"/>
                  </a:cubicBezTo>
                  <a:cubicBezTo>
                    <a:pt x="20000" y="112668"/>
                    <a:pt x="14679" y="100519"/>
                    <a:pt x="8206" y="83006"/>
                  </a:cubicBezTo>
                  <a:cubicBezTo>
                    <a:pt x="1733" y="65493"/>
                    <a:pt x="1866" y="35609"/>
                    <a:pt x="1866" y="35609"/>
                  </a:cubicBez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" name="任意多边形: 形状 119">
              <a:extLst>
                <a:ext uri="{FF2B5EF4-FFF2-40B4-BE49-F238E27FC236}">
                  <a16:creationId xmlns:a16="http://schemas.microsoft.com/office/drawing/2014/main" id="{807E6DB1-19E5-4E9D-A984-C29E58BFB0DF}"/>
                </a:ext>
              </a:extLst>
            </p:cNvPr>
            <p:cNvSpPr/>
            <p:nvPr/>
          </p:nvSpPr>
          <p:spPr>
            <a:xfrm>
              <a:off x="8221679" y="2372424"/>
              <a:ext cx="213199" cy="124925"/>
            </a:xfrm>
            <a:custGeom>
              <a:avLst/>
              <a:gdLst>
                <a:gd name="connsiteX0" fmla="*/ 6035 w 213199"/>
                <a:gd name="connsiteY0" fmla="*/ 5012 h 124925"/>
                <a:gd name="connsiteX1" fmla="*/ 97857 w 213199"/>
                <a:gd name="connsiteY1" fmla="*/ 52497 h 124925"/>
                <a:gd name="connsiteX2" fmla="*/ 170704 w 213199"/>
                <a:gd name="connsiteY2" fmla="*/ 87346 h 124925"/>
                <a:gd name="connsiteX3" fmla="*/ 215041 w 213199"/>
                <a:gd name="connsiteY3" fmla="*/ 125344 h 124925"/>
                <a:gd name="connsiteX4" fmla="*/ 183384 w 213199"/>
                <a:gd name="connsiteY4" fmla="*/ 119003 h 124925"/>
                <a:gd name="connsiteX5" fmla="*/ 104198 w 213199"/>
                <a:gd name="connsiteY5" fmla="*/ 84154 h 124925"/>
                <a:gd name="connsiteX6" fmla="*/ 40839 w 213199"/>
                <a:gd name="connsiteY6" fmla="*/ 52497 h 124925"/>
                <a:gd name="connsiteX7" fmla="*/ 6035 w 213199"/>
                <a:gd name="connsiteY7" fmla="*/ 5012 h 124925"/>
                <a:gd name="connsiteX8" fmla="*/ 6035 w 213199"/>
                <a:gd name="connsiteY8" fmla="*/ 5012 h 12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199" h="124925">
                  <a:moveTo>
                    <a:pt x="6035" y="5012"/>
                  </a:moveTo>
                  <a:cubicBezTo>
                    <a:pt x="23636" y="-15561"/>
                    <a:pt x="70412" y="38841"/>
                    <a:pt x="97857" y="52497"/>
                  </a:cubicBezTo>
                  <a:cubicBezTo>
                    <a:pt x="125346" y="66153"/>
                    <a:pt x="151284" y="74666"/>
                    <a:pt x="170704" y="87346"/>
                  </a:cubicBezTo>
                  <a:cubicBezTo>
                    <a:pt x="190123" y="99982"/>
                    <a:pt x="215041" y="125344"/>
                    <a:pt x="215041" y="125344"/>
                  </a:cubicBezTo>
                  <a:cubicBezTo>
                    <a:pt x="215041" y="125344"/>
                    <a:pt x="202272" y="124989"/>
                    <a:pt x="183384" y="119003"/>
                  </a:cubicBezTo>
                  <a:cubicBezTo>
                    <a:pt x="164496" y="113018"/>
                    <a:pt x="120026" y="96835"/>
                    <a:pt x="104198" y="84154"/>
                  </a:cubicBezTo>
                  <a:cubicBezTo>
                    <a:pt x="88369" y="71474"/>
                    <a:pt x="50372" y="68326"/>
                    <a:pt x="40839" y="52497"/>
                  </a:cubicBezTo>
                  <a:cubicBezTo>
                    <a:pt x="31351" y="36669"/>
                    <a:pt x="-11568" y="25540"/>
                    <a:pt x="6035" y="5012"/>
                  </a:cubicBezTo>
                  <a:lnTo>
                    <a:pt x="6035" y="5012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" name="任意多边形: 形状 120">
              <a:extLst>
                <a:ext uri="{FF2B5EF4-FFF2-40B4-BE49-F238E27FC236}">
                  <a16:creationId xmlns:a16="http://schemas.microsoft.com/office/drawing/2014/main" id="{1D02BDE4-1B9D-420A-A1F0-A6FBF5614FE4}"/>
                </a:ext>
              </a:extLst>
            </p:cNvPr>
            <p:cNvSpPr/>
            <p:nvPr/>
          </p:nvSpPr>
          <p:spPr>
            <a:xfrm>
              <a:off x="8476067" y="2316896"/>
              <a:ext cx="212198" cy="112664"/>
            </a:xfrm>
            <a:custGeom>
              <a:avLst/>
              <a:gdLst>
                <a:gd name="connsiteX0" fmla="*/ 1905 w 212198"/>
                <a:gd name="connsiteY0" fmla="*/ 111202 h 112664"/>
                <a:gd name="connsiteX1" fmla="*/ 84240 w 212198"/>
                <a:gd name="connsiteY1" fmla="*/ 79545 h 112664"/>
                <a:gd name="connsiteX2" fmla="*/ 138065 w 212198"/>
                <a:gd name="connsiteY2" fmla="*/ 70057 h 112664"/>
                <a:gd name="connsiteX3" fmla="*/ 179254 w 212198"/>
                <a:gd name="connsiteY3" fmla="*/ 25720 h 112664"/>
                <a:gd name="connsiteX4" fmla="*/ 214104 w 212198"/>
                <a:gd name="connsiteY4" fmla="*/ 403 h 112664"/>
                <a:gd name="connsiteX5" fmla="*/ 153938 w 212198"/>
                <a:gd name="connsiteY5" fmla="*/ 82738 h 112664"/>
                <a:gd name="connsiteX6" fmla="*/ 68411 w 212198"/>
                <a:gd name="connsiteY6" fmla="*/ 111247 h 112664"/>
                <a:gd name="connsiteX7" fmla="*/ 1905 w 212198"/>
                <a:gd name="connsiteY7" fmla="*/ 111202 h 112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98" h="112664">
                  <a:moveTo>
                    <a:pt x="1905" y="111202"/>
                  </a:moveTo>
                  <a:cubicBezTo>
                    <a:pt x="1905" y="111202"/>
                    <a:pt x="61317" y="85886"/>
                    <a:pt x="84240" y="79545"/>
                  </a:cubicBezTo>
                  <a:cubicBezTo>
                    <a:pt x="107206" y="73161"/>
                    <a:pt x="121217" y="79235"/>
                    <a:pt x="138065" y="70057"/>
                  </a:cubicBezTo>
                  <a:cubicBezTo>
                    <a:pt x="154913" y="60879"/>
                    <a:pt x="166308" y="37159"/>
                    <a:pt x="179254" y="25720"/>
                  </a:cubicBezTo>
                  <a:cubicBezTo>
                    <a:pt x="192157" y="14281"/>
                    <a:pt x="214104" y="403"/>
                    <a:pt x="214104" y="403"/>
                  </a:cubicBezTo>
                  <a:cubicBezTo>
                    <a:pt x="214104" y="403"/>
                    <a:pt x="179786" y="63850"/>
                    <a:pt x="153938" y="82738"/>
                  </a:cubicBezTo>
                  <a:cubicBezTo>
                    <a:pt x="128089" y="101625"/>
                    <a:pt x="94216" y="107079"/>
                    <a:pt x="68411" y="111247"/>
                  </a:cubicBezTo>
                  <a:cubicBezTo>
                    <a:pt x="42607" y="115370"/>
                    <a:pt x="1905" y="111202"/>
                    <a:pt x="1905" y="111202"/>
                  </a:cubicBez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" name="任意多边形: 形状 121">
              <a:extLst>
                <a:ext uri="{FF2B5EF4-FFF2-40B4-BE49-F238E27FC236}">
                  <a16:creationId xmlns:a16="http://schemas.microsoft.com/office/drawing/2014/main" id="{45D91359-5162-444A-A076-D464CBF10B18}"/>
                </a:ext>
              </a:extLst>
            </p:cNvPr>
            <p:cNvSpPr/>
            <p:nvPr/>
          </p:nvSpPr>
          <p:spPr>
            <a:xfrm>
              <a:off x="7000213" y="1366789"/>
              <a:ext cx="155849" cy="254844"/>
            </a:xfrm>
            <a:custGeom>
              <a:avLst/>
              <a:gdLst>
                <a:gd name="connsiteX0" fmla="*/ 121904 w 155849"/>
                <a:gd name="connsiteY0" fmla="*/ 82477 h 254844"/>
                <a:gd name="connsiteX1" fmla="*/ 128244 w 155849"/>
                <a:gd name="connsiteY1" fmla="*/ 123666 h 254844"/>
                <a:gd name="connsiteX2" fmla="*/ 150413 w 155849"/>
                <a:gd name="connsiteY2" fmla="*/ 145835 h 254844"/>
                <a:gd name="connsiteX3" fmla="*/ 156753 w 155849"/>
                <a:gd name="connsiteY3" fmla="*/ 196513 h 254844"/>
                <a:gd name="connsiteX4" fmla="*/ 144073 w 155849"/>
                <a:gd name="connsiteY4" fmla="*/ 228170 h 254844"/>
                <a:gd name="connsiteX5" fmla="*/ 112416 w 155849"/>
                <a:gd name="connsiteY5" fmla="*/ 253486 h 254844"/>
                <a:gd name="connsiteX6" fmla="*/ 87099 w 155849"/>
                <a:gd name="connsiteY6" fmla="*/ 250338 h 254844"/>
                <a:gd name="connsiteX7" fmla="*/ 30081 w 155849"/>
                <a:gd name="connsiteY7" fmla="*/ 218681 h 254844"/>
                <a:gd name="connsiteX8" fmla="*/ 1572 w 155849"/>
                <a:gd name="connsiteY8" fmla="*/ 152175 h 254844"/>
                <a:gd name="connsiteX9" fmla="*/ 26889 w 155849"/>
                <a:gd name="connsiteY9" fmla="*/ 104690 h 254844"/>
                <a:gd name="connsiteX10" fmla="*/ 42717 w 155849"/>
                <a:gd name="connsiteY10" fmla="*/ 31844 h 254844"/>
                <a:gd name="connsiteX11" fmla="*/ 68034 w 155849"/>
                <a:gd name="connsiteY11" fmla="*/ 187 h 254844"/>
                <a:gd name="connsiteX12" fmla="*/ 99691 w 155849"/>
                <a:gd name="connsiteY12" fmla="*/ 41376 h 254844"/>
                <a:gd name="connsiteX13" fmla="*/ 121904 w 155849"/>
                <a:gd name="connsiteY13" fmla="*/ 82477 h 254844"/>
                <a:gd name="connsiteX14" fmla="*/ 121904 w 155849"/>
                <a:gd name="connsiteY14" fmla="*/ 82477 h 25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5849" h="254844">
                  <a:moveTo>
                    <a:pt x="121904" y="82477"/>
                  </a:moveTo>
                  <a:cubicBezTo>
                    <a:pt x="126604" y="96443"/>
                    <a:pt x="122746" y="112804"/>
                    <a:pt x="128244" y="123666"/>
                  </a:cubicBezTo>
                  <a:cubicBezTo>
                    <a:pt x="133742" y="134529"/>
                    <a:pt x="144383" y="133509"/>
                    <a:pt x="150413" y="145835"/>
                  </a:cubicBezTo>
                  <a:cubicBezTo>
                    <a:pt x="156443" y="158161"/>
                    <a:pt x="158571" y="182413"/>
                    <a:pt x="156753" y="196513"/>
                  </a:cubicBezTo>
                  <a:cubicBezTo>
                    <a:pt x="154935" y="210612"/>
                    <a:pt x="151521" y="218194"/>
                    <a:pt x="144073" y="228170"/>
                  </a:cubicBezTo>
                  <a:cubicBezTo>
                    <a:pt x="136624" y="238146"/>
                    <a:pt x="123012" y="250516"/>
                    <a:pt x="112416" y="253486"/>
                  </a:cubicBezTo>
                  <a:cubicBezTo>
                    <a:pt x="101819" y="256457"/>
                    <a:pt x="101464" y="254994"/>
                    <a:pt x="87099" y="250338"/>
                  </a:cubicBezTo>
                  <a:cubicBezTo>
                    <a:pt x="72734" y="245639"/>
                    <a:pt x="45466" y="235707"/>
                    <a:pt x="30081" y="218681"/>
                  </a:cubicBezTo>
                  <a:cubicBezTo>
                    <a:pt x="14696" y="201656"/>
                    <a:pt x="685" y="173191"/>
                    <a:pt x="1572" y="152175"/>
                  </a:cubicBezTo>
                  <a:cubicBezTo>
                    <a:pt x="2459" y="131159"/>
                    <a:pt x="19529" y="124775"/>
                    <a:pt x="26889" y="104690"/>
                  </a:cubicBezTo>
                  <a:cubicBezTo>
                    <a:pt x="34249" y="84605"/>
                    <a:pt x="34470" y="49180"/>
                    <a:pt x="42717" y="31844"/>
                  </a:cubicBezTo>
                  <a:cubicBezTo>
                    <a:pt x="50964" y="14508"/>
                    <a:pt x="52649" y="9"/>
                    <a:pt x="68034" y="187"/>
                  </a:cubicBezTo>
                  <a:cubicBezTo>
                    <a:pt x="83419" y="364"/>
                    <a:pt x="90779" y="27543"/>
                    <a:pt x="99691" y="41376"/>
                  </a:cubicBezTo>
                  <a:cubicBezTo>
                    <a:pt x="108691" y="55121"/>
                    <a:pt x="117248" y="68511"/>
                    <a:pt x="121904" y="82477"/>
                  </a:cubicBezTo>
                  <a:lnTo>
                    <a:pt x="121904" y="82477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" name="任意多边形: 形状 122">
              <a:extLst>
                <a:ext uri="{FF2B5EF4-FFF2-40B4-BE49-F238E27FC236}">
                  <a16:creationId xmlns:a16="http://schemas.microsoft.com/office/drawing/2014/main" id="{74704BFD-8888-42E3-B274-EC60ACB6C071}"/>
                </a:ext>
              </a:extLst>
            </p:cNvPr>
            <p:cNvSpPr/>
            <p:nvPr/>
          </p:nvSpPr>
          <p:spPr>
            <a:xfrm>
              <a:off x="7406890" y="2585855"/>
              <a:ext cx="1226193" cy="880781"/>
            </a:xfrm>
            <a:custGeom>
              <a:avLst/>
              <a:gdLst>
                <a:gd name="connsiteX0" fmla="*/ 68563 w 1226193"/>
                <a:gd name="connsiteY0" fmla="*/ 754469 h 880781"/>
                <a:gd name="connsiteX1" fmla="*/ 30566 w 1226193"/>
                <a:gd name="connsiteY1" fmla="*/ 779786 h 880781"/>
                <a:gd name="connsiteX2" fmla="*/ 11545 w 1226193"/>
                <a:gd name="connsiteY2" fmla="*/ 782934 h 880781"/>
                <a:gd name="connsiteX3" fmla="*/ 14693 w 1226193"/>
                <a:gd name="connsiteY3" fmla="*/ 744937 h 880781"/>
                <a:gd name="connsiteX4" fmla="*/ 30521 w 1226193"/>
                <a:gd name="connsiteY4" fmla="*/ 710088 h 880781"/>
                <a:gd name="connsiteX5" fmla="*/ 2013 w 1226193"/>
                <a:gd name="connsiteY5" fmla="*/ 700599 h 880781"/>
                <a:gd name="connsiteX6" fmla="*/ 59030 w 1226193"/>
                <a:gd name="connsiteY6" fmla="*/ 646774 h 880781"/>
                <a:gd name="connsiteX7" fmla="*/ 93879 w 1226193"/>
                <a:gd name="connsiteY7" fmla="*/ 646774 h 880781"/>
                <a:gd name="connsiteX8" fmla="*/ 160386 w 1226193"/>
                <a:gd name="connsiteY8" fmla="*/ 634093 h 880781"/>
                <a:gd name="connsiteX9" fmla="*/ 245913 w 1226193"/>
                <a:gd name="connsiteY9" fmla="*/ 672091 h 880781"/>
                <a:gd name="connsiteX10" fmla="*/ 315566 w 1226193"/>
                <a:gd name="connsiteY10" fmla="*/ 678431 h 880781"/>
                <a:gd name="connsiteX11" fmla="*/ 347223 w 1226193"/>
                <a:gd name="connsiteY11" fmla="*/ 656262 h 880781"/>
                <a:gd name="connsiteX12" fmla="*/ 356712 w 1226193"/>
                <a:gd name="connsiteY12" fmla="*/ 681579 h 880781"/>
                <a:gd name="connsiteX13" fmla="*/ 350371 w 1226193"/>
                <a:gd name="connsiteY13" fmla="*/ 716428 h 880781"/>
                <a:gd name="connsiteX14" fmla="*/ 410537 w 1226193"/>
                <a:gd name="connsiteY14" fmla="*/ 672091 h 880781"/>
                <a:gd name="connsiteX15" fmla="*/ 410537 w 1226193"/>
                <a:gd name="connsiteY15" fmla="*/ 697407 h 880781"/>
                <a:gd name="connsiteX16" fmla="*/ 394709 w 1226193"/>
                <a:gd name="connsiteY16" fmla="*/ 725916 h 880781"/>
                <a:gd name="connsiteX17" fmla="*/ 486531 w 1226193"/>
                <a:gd name="connsiteY17" fmla="*/ 700599 h 880781"/>
                <a:gd name="connsiteX18" fmla="*/ 651200 w 1226193"/>
                <a:gd name="connsiteY18" fmla="*/ 637241 h 880781"/>
                <a:gd name="connsiteX19" fmla="*/ 730387 w 1226193"/>
                <a:gd name="connsiteY19" fmla="*/ 589756 h 880781"/>
                <a:gd name="connsiteX20" fmla="*/ 774725 w 1226193"/>
                <a:gd name="connsiteY20" fmla="*/ 542271 h 880781"/>
                <a:gd name="connsiteX21" fmla="*/ 834890 w 1226193"/>
                <a:gd name="connsiteY21" fmla="*/ 516954 h 880781"/>
                <a:gd name="connsiteX22" fmla="*/ 879228 w 1226193"/>
                <a:gd name="connsiteY22" fmla="*/ 488445 h 880781"/>
                <a:gd name="connsiteX23" fmla="*/ 971050 w 1226193"/>
                <a:gd name="connsiteY23" fmla="*/ 412451 h 880781"/>
                <a:gd name="connsiteX24" fmla="*/ 1018536 w 1226193"/>
                <a:gd name="connsiteY24" fmla="*/ 330116 h 880781"/>
                <a:gd name="connsiteX25" fmla="*/ 977346 w 1226193"/>
                <a:gd name="connsiteY25" fmla="*/ 333264 h 880781"/>
                <a:gd name="connsiteX26" fmla="*/ 936157 w 1226193"/>
                <a:gd name="connsiteY26" fmla="*/ 342753 h 880781"/>
                <a:gd name="connsiteX27" fmla="*/ 951985 w 1226193"/>
                <a:gd name="connsiteY27" fmla="*/ 307903 h 880781"/>
                <a:gd name="connsiteX28" fmla="*/ 1065977 w 1226193"/>
                <a:gd name="connsiteY28" fmla="*/ 266714 h 880781"/>
                <a:gd name="connsiteX29" fmla="*/ 1148312 w 1226193"/>
                <a:gd name="connsiteY29" fmla="*/ 159018 h 880781"/>
                <a:gd name="connsiteX30" fmla="*/ 1208477 w 1226193"/>
                <a:gd name="connsiteY30" fmla="*/ 35495 h 880781"/>
                <a:gd name="connsiteX31" fmla="*/ 1208477 w 1226193"/>
                <a:gd name="connsiteY31" fmla="*/ 645 h 880781"/>
                <a:gd name="connsiteX32" fmla="*/ 1173628 w 1226193"/>
                <a:gd name="connsiteY32" fmla="*/ 136805 h 880781"/>
                <a:gd name="connsiteX33" fmla="*/ 1189456 w 1226193"/>
                <a:gd name="connsiteY33" fmla="*/ 127317 h 880781"/>
                <a:gd name="connsiteX34" fmla="*/ 1214773 w 1226193"/>
                <a:gd name="connsiteY34" fmla="*/ 130465 h 880781"/>
                <a:gd name="connsiteX35" fmla="*/ 1224262 w 1226193"/>
                <a:gd name="connsiteY35" fmla="*/ 171654 h 880781"/>
                <a:gd name="connsiteX36" fmla="*/ 1145074 w 1226193"/>
                <a:gd name="connsiteY36" fmla="*/ 209652 h 880781"/>
                <a:gd name="connsiteX37" fmla="*/ 1072228 w 1226193"/>
                <a:gd name="connsiteY37" fmla="*/ 304667 h 880781"/>
                <a:gd name="connsiteX38" fmla="*/ 1032635 w 1226193"/>
                <a:gd name="connsiteY38" fmla="*/ 374321 h 880781"/>
                <a:gd name="connsiteX39" fmla="*/ 1050060 w 1226193"/>
                <a:gd name="connsiteY39" fmla="*/ 361640 h 880781"/>
                <a:gd name="connsiteX40" fmla="*/ 1056400 w 1226193"/>
                <a:gd name="connsiteY40" fmla="*/ 386957 h 880781"/>
                <a:gd name="connsiteX41" fmla="*/ 996234 w 1226193"/>
                <a:gd name="connsiteY41" fmla="*/ 418614 h 880781"/>
                <a:gd name="connsiteX42" fmla="*/ 872710 w 1226193"/>
                <a:gd name="connsiteY42" fmla="*/ 551626 h 880781"/>
                <a:gd name="connsiteX43" fmla="*/ 711189 w 1226193"/>
                <a:gd name="connsiteY43" fmla="*/ 732124 h 880781"/>
                <a:gd name="connsiteX44" fmla="*/ 606686 w 1226193"/>
                <a:gd name="connsiteY44" fmla="*/ 817650 h 880781"/>
                <a:gd name="connsiteX45" fmla="*/ 448357 w 1226193"/>
                <a:gd name="connsiteY45" fmla="*/ 817650 h 880781"/>
                <a:gd name="connsiteX46" fmla="*/ 343854 w 1226193"/>
                <a:gd name="connsiteY46" fmla="*/ 842967 h 880781"/>
                <a:gd name="connsiteX47" fmla="*/ 242498 w 1226193"/>
                <a:gd name="connsiteY47" fmla="*/ 880964 h 880781"/>
                <a:gd name="connsiteX48" fmla="*/ 144335 w 1226193"/>
                <a:gd name="connsiteY48" fmla="*/ 852455 h 880781"/>
                <a:gd name="connsiteX49" fmla="*/ 191821 w 1226193"/>
                <a:gd name="connsiteY49" fmla="*/ 782801 h 880781"/>
                <a:gd name="connsiteX50" fmla="*/ 267815 w 1226193"/>
                <a:gd name="connsiteY50" fmla="*/ 741612 h 880781"/>
                <a:gd name="connsiteX51" fmla="*/ 299472 w 1226193"/>
                <a:gd name="connsiteY51" fmla="*/ 732124 h 880781"/>
                <a:gd name="connsiteX52" fmla="*/ 155375 w 1226193"/>
                <a:gd name="connsiteY52" fmla="*/ 759036 h 880781"/>
                <a:gd name="connsiteX53" fmla="*/ 98358 w 1226193"/>
                <a:gd name="connsiteY53" fmla="*/ 817606 h 880781"/>
                <a:gd name="connsiteX54" fmla="*/ 109442 w 1226193"/>
                <a:gd name="connsiteY54" fmla="*/ 763780 h 880781"/>
                <a:gd name="connsiteX55" fmla="*/ 175948 w 1226193"/>
                <a:gd name="connsiteY55" fmla="*/ 706762 h 880781"/>
                <a:gd name="connsiteX56" fmla="*/ 239306 w 1226193"/>
                <a:gd name="connsiteY56" fmla="*/ 687742 h 880781"/>
                <a:gd name="connsiteX57" fmla="*/ 112634 w 1226193"/>
                <a:gd name="connsiteY57" fmla="*/ 697230 h 880781"/>
                <a:gd name="connsiteX58" fmla="*/ 103146 w 1226193"/>
                <a:gd name="connsiteY58" fmla="*/ 732079 h 880781"/>
                <a:gd name="connsiteX59" fmla="*/ 68563 w 1226193"/>
                <a:gd name="connsiteY59" fmla="*/ 754469 h 880781"/>
                <a:gd name="connsiteX60" fmla="*/ 68563 w 1226193"/>
                <a:gd name="connsiteY60" fmla="*/ 754469 h 880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226193" h="880781">
                  <a:moveTo>
                    <a:pt x="68563" y="754469"/>
                  </a:moveTo>
                  <a:cubicBezTo>
                    <a:pt x="56415" y="762361"/>
                    <a:pt x="40630" y="775840"/>
                    <a:pt x="30566" y="779786"/>
                  </a:cubicBezTo>
                  <a:cubicBezTo>
                    <a:pt x="20501" y="783776"/>
                    <a:pt x="18595" y="789452"/>
                    <a:pt x="11545" y="782934"/>
                  </a:cubicBezTo>
                  <a:cubicBezTo>
                    <a:pt x="4495" y="776417"/>
                    <a:pt x="11501" y="757263"/>
                    <a:pt x="14693" y="744937"/>
                  </a:cubicBezTo>
                  <a:cubicBezTo>
                    <a:pt x="17885" y="732611"/>
                    <a:pt x="35088" y="720551"/>
                    <a:pt x="30521" y="710088"/>
                  </a:cubicBezTo>
                  <a:cubicBezTo>
                    <a:pt x="25955" y="699624"/>
                    <a:pt x="5914" y="718246"/>
                    <a:pt x="2013" y="700599"/>
                  </a:cubicBezTo>
                  <a:cubicBezTo>
                    <a:pt x="-1889" y="682953"/>
                    <a:pt x="41473" y="653735"/>
                    <a:pt x="59030" y="646774"/>
                  </a:cubicBezTo>
                  <a:cubicBezTo>
                    <a:pt x="76588" y="639813"/>
                    <a:pt x="76854" y="648370"/>
                    <a:pt x="93879" y="646774"/>
                  </a:cubicBezTo>
                  <a:cubicBezTo>
                    <a:pt x="110905" y="645178"/>
                    <a:pt x="133695" y="631034"/>
                    <a:pt x="160386" y="634093"/>
                  </a:cubicBezTo>
                  <a:cubicBezTo>
                    <a:pt x="187077" y="637197"/>
                    <a:pt x="219532" y="665218"/>
                    <a:pt x="245913" y="672091"/>
                  </a:cubicBezTo>
                  <a:cubicBezTo>
                    <a:pt x="272293" y="678963"/>
                    <a:pt x="298097" y="683086"/>
                    <a:pt x="315566" y="678431"/>
                  </a:cubicBezTo>
                  <a:cubicBezTo>
                    <a:pt x="333080" y="673775"/>
                    <a:pt x="336760" y="653026"/>
                    <a:pt x="347223" y="656262"/>
                  </a:cubicBezTo>
                  <a:cubicBezTo>
                    <a:pt x="357687" y="659499"/>
                    <a:pt x="355780" y="671248"/>
                    <a:pt x="356712" y="681579"/>
                  </a:cubicBezTo>
                  <a:cubicBezTo>
                    <a:pt x="357643" y="691910"/>
                    <a:pt x="334809" y="706718"/>
                    <a:pt x="350371" y="716428"/>
                  </a:cubicBezTo>
                  <a:cubicBezTo>
                    <a:pt x="365934" y="726138"/>
                    <a:pt x="395640" y="664553"/>
                    <a:pt x="410537" y="672091"/>
                  </a:cubicBezTo>
                  <a:cubicBezTo>
                    <a:pt x="425435" y="679628"/>
                    <a:pt x="412976" y="688096"/>
                    <a:pt x="410537" y="697407"/>
                  </a:cubicBezTo>
                  <a:cubicBezTo>
                    <a:pt x="408099" y="706718"/>
                    <a:pt x="381540" y="709157"/>
                    <a:pt x="394709" y="725916"/>
                  </a:cubicBezTo>
                  <a:cubicBezTo>
                    <a:pt x="407877" y="742676"/>
                    <a:pt x="443524" y="714743"/>
                    <a:pt x="486531" y="700599"/>
                  </a:cubicBezTo>
                  <a:cubicBezTo>
                    <a:pt x="529539" y="686412"/>
                    <a:pt x="610942" y="656883"/>
                    <a:pt x="651200" y="637241"/>
                  </a:cubicBezTo>
                  <a:cubicBezTo>
                    <a:pt x="691459" y="617600"/>
                    <a:pt x="709992" y="606205"/>
                    <a:pt x="730387" y="589756"/>
                  </a:cubicBezTo>
                  <a:cubicBezTo>
                    <a:pt x="750782" y="573263"/>
                    <a:pt x="756901" y="554685"/>
                    <a:pt x="774725" y="542271"/>
                  </a:cubicBezTo>
                  <a:cubicBezTo>
                    <a:pt x="792548" y="529856"/>
                    <a:pt x="817510" y="526088"/>
                    <a:pt x="834890" y="516954"/>
                  </a:cubicBezTo>
                  <a:cubicBezTo>
                    <a:pt x="852271" y="507821"/>
                    <a:pt x="856084" y="505382"/>
                    <a:pt x="879228" y="488445"/>
                  </a:cubicBezTo>
                  <a:cubicBezTo>
                    <a:pt x="902372" y="471508"/>
                    <a:pt x="948039" y="439718"/>
                    <a:pt x="971050" y="412451"/>
                  </a:cubicBezTo>
                  <a:cubicBezTo>
                    <a:pt x="994062" y="385183"/>
                    <a:pt x="1030684" y="349359"/>
                    <a:pt x="1018536" y="330116"/>
                  </a:cubicBezTo>
                  <a:cubicBezTo>
                    <a:pt x="1006432" y="310874"/>
                    <a:pt x="991135" y="331180"/>
                    <a:pt x="977346" y="333264"/>
                  </a:cubicBezTo>
                  <a:cubicBezTo>
                    <a:pt x="963602" y="335348"/>
                    <a:pt x="944670" y="353172"/>
                    <a:pt x="936157" y="342753"/>
                  </a:cubicBezTo>
                  <a:cubicBezTo>
                    <a:pt x="927644" y="332377"/>
                    <a:pt x="932477" y="325949"/>
                    <a:pt x="951985" y="307903"/>
                  </a:cubicBezTo>
                  <a:cubicBezTo>
                    <a:pt x="971538" y="289858"/>
                    <a:pt x="1031482" y="292031"/>
                    <a:pt x="1065977" y="266714"/>
                  </a:cubicBezTo>
                  <a:cubicBezTo>
                    <a:pt x="1100471" y="241397"/>
                    <a:pt x="1124414" y="197725"/>
                    <a:pt x="1148312" y="159018"/>
                  </a:cubicBezTo>
                  <a:cubicBezTo>
                    <a:pt x="1172209" y="120312"/>
                    <a:pt x="1202048" y="63471"/>
                    <a:pt x="1208477" y="35495"/>
                  </a:cubicBezTo>
                  <a:cubicBezTo>
                    <a:pt x="1214906" y="7517"/>
                    <a:pt x="1237474" y="4325"/>
                    <a:pt x="1208477" y="645"/>
                  </a:cubicBezTo>
                  <a:cubicBezTo>
                    <a:pt x="1179480" y="-3035"/>
                    <a:pt x="1152390" y="120977"/>
                    <a:pt x="1173628" y="136805"/>
                  </a:cubicBezTo>
                  <a:cubicBezTo>
                    <a:pt x="1194866" y="152634"/>
                    <a:pt x="1182274" y="128825"/>
                    <a:pt x="1189456" y="127317"/>
                  </a:cubicBezTo>
                  <a:cubicBezTo>
                    <a:pt x="1196639" y="125810"/>
                    <a:pt x="1206393" y="122928"/>
                    <a:pt x="1214773" y="130465"/>
                  </a:cubicBezTo>
                  <a:cubicBezTo>
                    <a:pt x="1223153" y="138047"/>
                    <a:pt x="1233661" y="152102"/>
                    <a:pt x="1224262" y="171654"/>
                  </a:cubicBezTo>
                  <a:cubicBezTo>
                    <a:pt x="1214862" y="191207"/>
                    <a:pt x="1171943" y="187838"/>
                    <a:pt x="1145074" y="209652"/>
                  </a:cubicBezTo>
                  <a:cubicBezTo>
                    <a:pt x="1118206" y="231466"/>
                    <a:pt x="1094530" y="277266"/>
                    <a:pt x="1072228" y="304667"/>
                  </a:cubicBezTo>
                  <a:cubicBezTo>
                    <a:pt x="1049927" y="332023"/>
                    <a:pt x="1020398" y="356054"/>
                    <a:pt x="1032635" y="374321"/>
                  </a:cubicBezTo>
                  <a:cubicBezTo>
                    <a:pt x="1044872" y="392588"/>
                    <a:pt x="1040394" y="356364"/>
                    <a:pt x="1050060" y="361640"/>
                  </a:cubicBezTo>
                  <a:cubicBezTo>
                    <a:pt x="1059725" y="366961"/>
                    <a:pt x="1062785" y="372636"/>
                    <a:pt x="1056400" y="386957"/>
                  </a:cubicBezTo>
                  <a:cubicBezTo>
                    <a:pt x="1050015" y="401278"/>
                    <a:pt x="1029265" y="393341"/>
                    <a:pt x="996234" y="418614"/>
                  </a:cubicBezTo>
                  <a:cubicBezTo>
                    <a:pt x="963203" y="443886"/>
                    <a:pt x="920284" y="499441"/>
                    <a:pt x="872710" y="551626"/>
                  </a:cubicBezTo>
                  <a:cubicBezTo>
                    <a:pt x="825136" y="603811"/>
                    <a:pt x="756635" y="688673"/>
                    <a:pt x="711189" y="732124"/>
                  </a:cubicBezTo>
                  <a:cubicBezTo>
                    <a:pt x="665743" y="775574"/>
                    <a:pt x="652752" y="801201"/>
                    <a:pt x="606686" y="817650"/>
                  </a:cubicBezTo>
                  <a:cubicBezTo>
                    <a:pt x="560619" y="834100"/>
                    <a:pt x="492340" y="812374"/>
                    <a:pt x="448357" y="817650"/>
                  </a:cubicBezTo>
                  <a:cubicBezTo>
                    <a:pt x="404374" y="822926"/>
                    <a:pt x="378215" y="832415"/>
                    <a:pt x="343854" y="842967"/>
                  </a:cubicBezTo>
                  <a:cubicBezTo>
                    <a:pt x="309492" y="853519"/>
                    <a:pt x="277569" y="879634"/>
                    <a:pt x="242498" y="880964"/>
                  </a:cubicBezTo>
                  <a:cubicBezTo>
                    <a:pt x="207428" y="882294"/>
                    <a:pt x="154843" y="881718"/>
                    <a:pt x="144335" y="852455"/>
                  </a:cubicBezTo>
                  <a:cubicBezTo>
                    <a:pt x="133827" y="823192"/>
                    <a:pt x="170716" y="801866"/>
                    <a:pt x="191821" y="782801"/>
                  </a:cubicBezTo>
                  <a:cubicBezTo>
                    <a:pt x="212926" y="763736"/>
                    <a:pt x="249415" y="749282"/>
                    <a:pt x="267815" y="741612"/>
                  </a:cubicBezTo>
                  <a:cubicBezTo>
                    <a:pt x="286215" y="733941"/>
                    <a:pt x="306566" y="761209"/>
                    <a:pt x="299472" y="732124"/>
                  </a:cubicBezTo>
                  <a:cubicBezTo>
                    <a:pt x="292422" y="703038"/>
                    <a:pt x="188939" y="741080"/>
                    <a:pt x="155375" y="759036"/>
                  </a:cubicBezTo>
                  <a:cubicBezTo>
                    <a:pt x="121812" y="776993"/>
                    <a:pt x="118487" y="828291"/>
                    <a:pt x="98358" y="817606"/>
                  </a:cubicBezTo>
                  <a:cubicBezTo>
                    <a:pt x="78228" y="806921"/>
                    <a:pt x="97382" y="784220"/>
                    <a:pt x="109442" y="763780"/>
                  </a:cubicBezTo>
                  <a:cubicBezTo>
                    <a:pt x="121502" y="743296"/>
                    <a:pt x="153469" y="719044"/>
                    <a:pt x="175948" y="706762"/>
                  </a:cubicBezTo>
                  <a:cubicBezTo>
                    <a:pt x="198427" y="694481"/>
                    <a:pt x="245159" y="719399"/>
                    <a:pt x="239306" y="687742"/>
                  </a:cubicBezTo>
                  <a:cubicBezTo>
                    <a:pt x="233454" y="656085"/>
                    <a:pt x="133606" y="679938"/>
                    <a:pt x="112634" y="697230"/>
                  </a:cubicBezTo>
                  <a:cubicBezTo>
                    <a:pt x="91663" y="714521"/>
                    <a:pt x="110772" y="721704"/>
                    <a:pt x="103146" y="732079"/>
                  </a:cubicBezTo>
                  <a:cubicBezTo>
                    <a:pt x="95786" y="742676"/>
                    <a:pt x="80711" y="746577"/>
                    <a:pt x="68563" y="754469"/>
                  </a:cubicBezTo>
                  <a:lnTo>
                    <a:pt x="68563" y="754469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" name="任意多边形: 形状 123">
              <a:extLst>
                <a:ext uri="{FF2B5EF4-FFF2-40B4-BE49-F238E27FC236}">
                  <a16:creationId xmlns:a16="http://schemas.microsoft.com/office/drawing/2014/main" id="{01095C3F-4D1D-4566-984E-3588E05D2CDF}"/>
                </a:ext>
              </a:extLst>
            </p:cNvPr>
            <p:cNvSpPr/>
            <p:nvPr/>
          </p:nvSpPr>
          <p:spPr>
            <a:xfrm>
              <a:off x="8647763" y="2573930"/>
              <a:ext cx="84391" cy="70153"/>
            </a:xfrm>
            <a:custGeom>
              <a:avLst/>
              <a:gdLst>
                <a:gd name="connsiteX0" fmla="*/ 83580 w 84391"/>
                <a:gd name="connsiteY0" fmla="*/ 3068 h 70153"/>
                <a:gd name="connsiteX1" fmla="*/ 42390 w 84391"/>
                <a:gd name="connsiteY1" fmla="*/ 28385 h 70153"/>
                <a:gd name="connsiteX2" fmla="*/ 29709 w 84391"/>
                <a:gd name="connsiteY2" fmla="*/ 47406 h 70153"/>
                <a:gd name="connsiteX3" fmla="*/ 7541 w 84391"/>
                <a:gd name="connsiteY3" fmla="*/ 41065 h 70153"/>
                <a:gd name="connsiteX4" fmla="*/ 10689 w 84391"/>
                <a:gd name="connsiteY4" fmla="*/ 69574 h 70153"/>
                <a:gd name="connsiteX5" fmla="*/ 58174 w 84391"/>
                <a:gd name="connsiteY5" fmla="*/ 41065 h 70153"/>
                <a:gd name="connsiteX6" fmla="*/ 83580 w 84391"/>
                <a:gd name="connsiteY6" fmla="*/ 3068 h 70153"/>
                <a:gd name="connsiteX7" fmla="*/ 83580 w 84391"/>
                <a:gd name="connsiteY7" fmla="*/ 3068 h 70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391" h="70153">
                  <a:moveTo>
                    <a:pt x="83580" y="3068"/>
                  </a:moveTo>
                  <a:cubicBezTo>
                    <a:pt x="72717" y="-8193"/>
                    <a:pt x="50947" y="20182"/>
                    <a:pt x="42390" y="28385"/>
                  </a:cubicBezTo>
                  <a:cubicBezTo>
                    <a:pt x="33833" y="36632"/>
                    <a:pt x="36892" y="44745"/>
                    <a:pt x="29709" y="47406"/>
                  </a:cubicBezTo>
                  <a:cubicBezTo>
                    <a:pt x="22527" y="50066"/>
                    <a:pt x="14147" y="35523"/>
                    <a:pt x="7541" y="41065"/>
                  </a:cubicBezTo>
                  <a:cubicBezTo>
                    <a:pt x="935" y="46652"/>
                    <a:pt x="-1859" y="63367"/>
                    <a:pt x="10689" y="69574"/>
                  </a:cubicBezTo>
                  <a:cubicBezTo>
                    <a:pt x="23236" y="75782"/>
                    <a:pt x="45981" y="52682"/>
                    <a:pt x="58174" y="41065"/>
                  </a:cubicBezTo>
                  <a:cubicBezTo>
                    <a:pt x="70367" y="29449"/>
                    <a:pt x="94442" y="14330"/>
                    <a:pt x="83580" y="3068"/>
                  </a:cubicBezTo>
                  <a:lnTo>
                    <a:pt x="83580" y="3068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" name="任意多边形: 形状 124">
              <a:extLst>
                <a:ext uri="{FF2B5EF4-FFF2-40B4-BE49-F238E27FC236}">
                  <a16:creationId xmlns:a16="http://schemas.microsoft.com/office/drawing/2014/main" id="{2B871437-1C92-467C-AA17-111E88F969BC}"/>
                </a:ext>
              </a:extLst>
            </p:cNvPr>
            <p:cNvSpPr/>
            <p:nvPr/>
          </p:nvSpPr>
          <p:spPr>
            <a:xfrm>
              <a:off x="8646828" y="2487028"/>
              <a:ext cx="73639" cy="96021"/>
            </a:xfrm>
            <a:custGeom>
              <a:avLst/>
              <a:gdLst>
                <a:gd name="connsiteX0" fmla="*/ 71833 w 73639"/>
                <a:gd name="connsiteY0" fmla="*/ 1277 h 96021"/>
                <a:gd name="connsiteX1" fmla="*/ 43324 w 73639"/>
                <a:gd name="connsiteY1" fmla="*/ 29786 h 96021"/>
                <a:gd name="connsiteX2" fmla="*/ 8475 w 73639"/>
                <a:gd name="connsiteY2" fmla="*/ 74123 h 96021"/>
                <a:gd name="connsiteX3" fmla="*/ 8475 w 73639"/>
                <a:gd name="connsiteY3" fmla="*/ 96292 h 96021"/>
                <a:gd name="connsiteX4" fmla="*/ 33792 w 73639"/>
                <a:gd name="connsiteY4" fmla="*/ 48807 h 96021"/>
                <a:gd name="connsiteX5" fmla="*/ 65448 w 73639"/>
                <a:gd name="connsiteY5" fmla="*/ 23490 h 96021"/>
                <a:gd name="connsiteX6" fmla="*/ 71833 w 73639"/>
                <a:gd name="connsiteY6" fmla="*/ 1277 h 96021"/>
                <a:gd name="connsiteX7" fmla="*/ 71833 w 73639"/>
                <a:gd name="connsiteY7" fmla="*/ 1277 h 96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639" h="96021">
                  <a:moveTo>
                    <a:pt x="71833" y="1277"/>
                  </a:moveTo>
                  <a:cubicBezTo>
                    <a:pt x="62744" y="-4088"/>
                    <a:pt x="54009" y="17726"/>
                    <a:pt x="43324" y="29786"/>
                  </a:cubicBezTo>
                  <a:cubicBezTo>
                    <a:pt x="32639" y="41846"/>
                    <a:pt x="12776" y="61753"/>
                    <a:pt x="8475" y="74123"/>
                  </a:cubicBezTo>
                  <a:cubicBezTo>
                    <a:pt x="4174" y="86494"/>
                    <a:pt x="-3807" y="93233"/>
                    <a:pt x="8475" y="96292"/>
                  </a:cubicBezTo>
                  <a:cubicBezTo>
                    <a:pt x="20756" y="99351"/>
                    <a:pt x="23772" y="60911"/>
                    <a:pt x="33792" y="48807"/>
                  </a:cubicBezTo>
                  <a:cubicBezTo>
                    <a:pt x="43856" y="36702"/>
                    <a:pt x="59596" y="32313"/>
                    <a:pt x="65448" y="23490"/>
                  </a:cubicBezTo>
                  <a:cubicBezTo>
                    <a:pt x="71301" y="14667"/>
                    <a:pt x="80923" y="6642"/>
                    <a:pt x="71833" y="1277"/>
                  </a:cubicBezTo>
                  <a:lnTo>
                    <a:pt x="71833" y="1277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6" name="任意多边形: 形状 125">
              <a:extLst>
                <a:ext uri="{FF2B5EF4-FFF2-40B4-BE49-F238E27FC236}">
                  <a16:creationId xmlns:a16="http://schemas.microsoft.com/office/drawing/2014/main" id="{2597D6E8-AE4C-41A5-8C7E-86ACFCEFC6FE}"/>
                </a:ext>
              </a:extLst>
            </p:cNvPr>
            <p:cNvSpPr/>
            <p:nvPr/>
          </p:nvSpPr>
          <p:spPr>
            <a:xfrm>
              <a:off x="8463343" y="2719037"/>
              <a:ext cx="282137" cy="354699"/>
            </a:xfrm>
            <a:custGeom>
              <a:avLst/>
              <a:gdLst>
                <a:gd name="connsiteX0" fmla="*/ 271127 w 282137"/>
                <a:gd name="connsiteY0" fmla="*/ 533 h 354699"/>
                <a:gd name="connsiteX1" fmla="*/ 258446 w 282137"/>
                <a:gd name="connsiteY1" fmla="*/ 67039 h 354699"/>
                <a:gd name="connsiteX2" fmla="*/ 245766 w 282137"/>
                <a:gd name="connsiteY2" fmla="*/ 51210 h 354699"/>
                <a:gd name="connsiteX3" fmla="*/ 245766 w 282137"/>
                <a:gd name="connsiteY3" fmla="*/ 89207 h 354699"/>
                <a:gd name="connsiteX4" fmla="*/ 201429 w 282137"/>
                <a:gd name="connsiteY4" fmla="*/ 108228 h 354699"/>
                <a:gd name="connsiteX5" fmla="*/ 191940 w 282137"/>
                <a:gd name="connsiteY5" fmla="*/ 155714 h 354699"/>
                <a:gd name="connsiteX6" fmla="*/ 169772 w 282137"/>
                <a:gd name="connsiteY6" fmla="*/ 181030 h 354699"/>
                <a:gd name="connsiteX7" fmla="*/ 125434 w 282137"/>
                <a:gd name="connsiteY7" fmla="*/ 209539 h 354699"/>
                <a:gd name="connsiteX8" fmla="*/ 100118 w 282137"/>
                <a:gd name="connsiteY8" fmla="*/ 238048 h 354699"/>
                <a:gd name="connsiteX9" fmla="*/ 36759 w 282137"/>
                <a:gd name="connsiteY9" fmla="*/ 276045 h 354699"/>
                <a:gd name="connsiteX10" fmla="*/ 1910 w 282137"/>
                <a:gd name="connsiteY10" fmla="*/ 355232 h 354699"/>
                <a:gd name="connsiteX11" fmla="*/ 58928 w 282137"/>
                <a:gd name="connsiteY11" fmla="*/ 288726 h 354699"/>
                <a:gd name="connsiteX12" fmla="*/ 122286 w 282137"/>
                <a:gd name="connsiteY12" fmla="*/ 266557 h 354699"/>
                <a:gd name="connsiteX13" fmla="*/ 147603 w 282137"/>
                <a:gd name="connsiteY13" fmla="*/ 215879 h 354699"/>
                <a:gd name="connsiteX14" fmla="*/ 169772 w 282137"/>
                <a:gd name="connsiteY14" fmla="*/ 203199 h 354699"/>
                <a:gd name="connsiteX15" fmla="*/ 169772 w 282137"/>
                <a:gd name="connsiteY15" fmla="*/ 181030 h 354699"/>
                <a:gd name="connsiteX16" fmla="*/ 201429 w 282137"/>
                <a:gd name="connsiteY16" fmla="*/ 165202 h 354699"/>
                <a:gd name="connsiteX17" fmla="*/ 226745 w 282137"/>
                <a:gd name="connsiteY17" fmla="*/ 120864 h 354699"/>
                <a:gd name="connsiteX18" fmla="*/ 261595 w 282137"/>
                <a:gd name="connsiteY18" fmla="*/ 86015 h 354699"/>
                <a:gd name="connsiteX19" fmla="*/ 283763 w 282137"/>
                <a:gd name="connsiteY19" fmla="*/ 51166 h 354699"/>
                <a:gd name="connsiteX20" fmla="*/ 271127 w 282137"/>
                <a:gd name="connsiteY20" fmla="*/ 533 h 354699"/>
                <a:gd name="connsiteX21" fmla="*/ 271127 w 282137"/>
                <a:gd name="connsiteY21" fmla="*/ 533 h 354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2137" h="354699">
                  <a:moveTo>
                    <a:pt x="271127" y="533"/>
                  </a:moveTo>
                  <a:lnTo>
                    <a:pt x="258446" y="67039"/>
                  </a:lnTo>
                  <a:lnTo>
                    <a:pt x="245766" y="51210"/>
                  </a:lnTo>
                  <a:lnTo>
                    <a:pt x="245766" y="89207"/>
                  </a:lnTo>
                  <a:cubicBezTo>
                    <a:pt x="245766" y="89207"/>
                    <a:pt x="211582" y="95681"/>
                    <a:pt x="201429" y="108228"/>
                  </a:cubicBezTo>
                  <a:cubicBezTo>
                    <a:pt x="191275" y="120776"/>
                    <a:pt x="191940" y="155714"/>
                    <a:pt x="191940" y="155714"/>
                  </a:cubicBezTo>
                  <a:lnTo>
                    <a:pt x="169772" y="181030"/>
                  </a:lnTo>
                  <a:cubicBezTo>
                    <a:pt x="169772" y="181030"/>
                    <a:pt x="136918" y="199696"/>
                    <a:pt x="125434" y="209539"/>
                  </a:cubicBezTo>
                  <a:cubicBezTo>
                    <a:pt x="113951" y="219382"/>
                    <a:pt x="114483" y="226121"/>
                    <a:pt x="100118" y="238048"/>
                  </a:cubicBezTo>
                  <a:cubicBezTo>
                    <a:pt x="85753" y="249975"/>
                    <a:pt x="54450" y="256005"/>
                    <a:pt x="36759" y="276045"/>
                  </a:cubicBezTo>
                  <a:cubicBezTo>
                    <a:pt x="19069" y="296086"/>
                    <a:pt x="1910" y="355232"/>
                    <a:pt x="1910" y="355232"/>
                  </a:cubicBezTo>
                  <a:cubicBezTo>
                    <a:pt x="1910" y="355232"/>
                    <a:pt x="37647" y="303268"/>
                    <a:pt x="58928" y="288726"/>
                  </a:cubicBezTo>
                  <a:cubicBezTo>
                    <a:pt x="80210" y="274183"/>
                    <a:pt x="106768" y="280169"/>
                    <a:pt x="122286" y="266557"/>
                  </a:cubicBezTo>
                  <a:cubicBezTo>
                    <a:pt x="137805" y="252945"/>
                    <a:pt x="138203" y="225855"/>
                    <a:pt x="147603" y="215879"/>
                  </a:cubicBezTo>
                  <a:cubicBezTo>
                    <a:pt x="157002" y="205948"/>
                    <a:pt x="165781" y="210071"/>
                    <a:pt x="169772" y="203199"/>
                  </a:cubicBezTo>
                  <a:cubicBezTo>
                    <a:pt x="173762" y="196326"/>
                    <a:pt x="164717" y="189188"/>
                    <a:pt x="169772" y="181030"/>
                  </a:cubicBezTo>
                  <a:cubicBezTo>
                    <a:pt x="174826" y="172872"/>
                    <a:pt x="190965" y="175089"/>
                    <a:pt x="201429" y="165202"/>
                  </a:cubicBezTo>
                  <a:cubicBezTo>
                    <a:pt x="211892" y="155314"/>
                    <a:pt x="216637" y="134166"/>
                    <a:pt x="226745" y="120864"/>
                  </a:cubicBezTo>
                  <a:cubicBezTo>
                    <a:pt x="236854" y="107563"/>
                    <a:pt x="261595" y="86015"/>
                    <a:pt x="261595" y="86015"/>
                  </a:cubicBezTo>
                  <a:cubicBezTo>
                    <a:pt x="261595" y="86015"/>
                    <a:pt x="281280" y="66551"/>
                    <a:pt x="283763" y="51166"/>
                  </a:cubicBezTo>
                  <a:cubicBezTo>
                    <a:pt x="286290" y="35825"/>
                    <a:pt x="271127" y="533"/>
                    <a:pt x="271127" y="533"/>
                  </a:cubicBezTo>
                  <a:lnTo>
                    <a:pt x="271127" y="533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7" name="任意多边形: 形状 126">
              <a:extLst>
                <a:ext uri="{FF2B5EF4-FFF2-40B4-BE49-F238E27FC236}">
                  <a16:creationId xmlns:a16="http://schemas.microsoft.com/office/drawing/2014/main" id="{9A9D651E-963A-4654-A513-EF8C85ECBFE4}"/>
                </a:ext>
              </a:extLst>
            </p:cNvPr>
            <p:cNvSpPr/>
            <p:nvPr/>
          </p:nvSpPr>
          <p:spPr>
            <a:xfrm>
              <a:off x="7491879" y="3523169"/>
              <a:ext cx="78452" cy="128236"/>
            </a:xfrm>
            <a:custGeom>
              <a:avLst/>
              <a:gdLst>
                <a:gd name="connsiteX0" fmla="*/ 54748 w 78452"/>
                <a:gd name="connsiteY0" fmla="*/ 985 h 128236"/>
                <a:gd name="connsiteX1" fmla="*/ 80065 w 78452"/>
                <a:gd name="connsiteY1" fmla="*/ 61151 h 128236"/>
                <a:gd name="connsiteX2" fmla="*/ 57896 w 78452"/>
                <a:gd name="connsiteY2" fmla="*/ 124509 h 128236"/>
                <a:gd name="connsiteX3" fmla="*/ 32579 w 78452"/>
                <a:gd name="connsiteY3" fmla="*/ 121361 h 128236"/>
                <a:gd name="connsiteX4" fmla="*/ 7263 w 78452"/>
                <a:gd name="connsiteY4" fmla="*/ 77024 h 128236"/>
                <a:gd name="connsiteX5" fmla="*/ 7263 w 78452"/>
                <a:gd name="connsiteY5" fmla="*/ 39027 h 128236"/>
                <a:gd name="connsiteX6" fmla="*/ 57940 w 78452"/>
                <a:gd name="connsiteY6" fmla="*/ 39027 h 128236"/>
                <a:gd name="connsiteX7" fmla="*/ 54748 w 78452"/>
                <a:gd name="connsiteY7" fmla="*/ 985 h 1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452" h="128236">
                  <a:moveTo>
                    <a:pt x="54748" y="985"/>
                  </a:moveTo>
                  <a:cubicBezTo>
                    <a:pt x="71508" y="-3138"/>
                    <a:pt x="79400" y="39115"/>
                    <a:pt x="80065" y="61151"/>
                  </a:cubicBezTo>
                  <a:cubicBezTo>
                    <a:pt x="80730" y="83186"/>
                    <a:pt x="71020" y="116351"/>
                    <a:pt x="57896" y="124509"/>
                  </a:cubicBezTo>
                  <a:cubicBezTo>
                    <a:pt x="44772" y="132623"/>
                    <a:pt x="43176" y="128411"/>
                    <a:pt x="32579" y="121361"/>
                  </a:cubicBezTo>
                  <a:cubicBezTo>
                    <a:pt x="21983" y="114311"/>
                    <a:pt x="11076" y="91389"/>
                    <a:pt x="7263" y="77024"/>
                  </a:cubicBezTo>
                  <a:cubicBezTo>
                    <a:pt x="3450" y="62658"/>
                    <a:pt x="-3201" y="49490"/>
                    <a:pt x="7263" y="39027"/>
                  </a:cubicBezTo>
                  <a:cubicBezTo>
                    <a:pt x="17726" y="28563"/>
                    <a:pt x="47920" y="49933"/>
                    <a:pt x="57940" y="39027"/>
                  </a:cubicBezTo>
                  <a:cubicBezTo>
                    <a:pt x="67916" y="28075"/>
                    <a:pt x="37989" y="5108"/>
                    <a:pt x="54748" y="985"/>
                  </a:cubicBez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8" name="任意多边形: 形状 127">
              <a:extLst>
                <a:ext uri="{FF2B5EF4-FFF2-40B4-BE49-F238E27FC236}">
                  <a16:creationId xmlns:a16="http://schemas.microsoft.com/office/drawing/2014/main" id="{885BDCE4-766D-40D8-A448-69C2791D6C40}"/>
                </a:ext>
              </a:extLst>
            </p:cNvPr>
            <p:cNvSpPr/>
            <p:nvPr/>
          </p:nvSpPr>
          <p:spPr>
            <a:xfrm>
              <a:off x="8061158" y="2760226"/>
              <a:ext cx="713416" cy="747528"/>
            </a:xfrm>
            <a:custGeom>
              <a:avLst/>
              <a:gdLst>
                <a:gd name="connsiteX0" fmla="*/ 711262 w 713416"/>
                <a:gd name="connsiteY0" fmla="*/ 592 h 747528"/>
                <a:gd name="connsiteX1" fmla="*/ 698582 w 713416"/>
                <a:gd name="connsiteY1" fmla="*/ 86119 h 747528"/>
                <a:gd name="connsiteX2" fmla="*/ 679561 w 713416"/>
                <a:gd name="connsiteY2" fmla="*/ 152625 h 747528"/>
                <a:gd name="connsiteX3" fmla="*/ 635224 w 713416"/>
                <a:gd name="connsiteY3" fmla="*/ 203302 h 747528"/>
                <a:gd name="connsiteX4" fmla="*/ 594034 w 713416"/>
                <a:gd name="connsiteY4" fmla="*/ 238151 h 747528"/>
                <a:gd name="connsiteX5" fmla="*/ 543357 w 713416"/>
                <a:gd name="connsiteY5" fmla="*/ 301509 h 747528"/>
                <a:gd name="connsiteX6" fmla="*/ 505359 w 713416"/>
                <a:gd name="connsiteY6" fmla="*/ 320530 h 747528"/>
                <a:gd name="connsiteX7" fmla="*/ 457874 w 713416"/>
                <a:gd name="connsiteY7" fmla="*/ 342699 h 747528"/>
                <a:gd name="connsiteX8" fmla="*/ 375540 w 713416"/>
                <a:gd name="connsiteY8" fmla="*/ 482051 h 747528"/>
                <a:gd name="connsiteX9" fmla="*/ 340690 w 713416"/>
                <a:gd name="connsiteY9" fmla="*/ 472563 h 747528"/>
                <a:gd name="connsiteX10" fmla="*/ 286865 w 713416"/>
                <a:gd name="connsiteY10" fmla="*/ 510560 h 747528"/>
                <a:gd name="connsiteX11" fmla="*/ 264696 w 713416"/>
                <a:gd name="connsiteY11" fmla="*/ 554898 h 747528"/>
                <a:gd name="connsiteX12" fmla="*/ 204530 w 713416"/>
                <a:gd name="connsiteY12" fmla="*/ 577066 h 747528"/>
                <a:gd name="connsiteX13" fmla="*/ 141172 w 713416"/>
                <a:gd name="connsiteY13" fmla="*/ 649913 h 747528"/>
                <a:gd name="connsiteX14" fmla="*/ 81006 w 713416"/>
                <a:gd name="connsiteY14" fmla="*/ 668933 h 747528"/>
                <a:gd name="connsiteX15" fmla="*/ 27181 w 713416"/>
                <a:gd name="connsiteY15" fmla="*/ 710123 h 747528"/>
                <a:gd name="connsiteX16" fmla="*/ 1864 w 713416"/>
                <a:gd name="connsiteY16" fmla="*/ 748120 h 747528"/>
                <a:gd name="connsiteX17" fmla="*/ 112708 w 713416"/>
                <a:gd name="connsiteY17" fmla="*/ 694294 h 747528"/>
                <a:gd name="connsiteX18" fmla="*/ 245720 w 713416"/>
                <a:gd name="connsiteY18" fmla="*/ 618300 h 747528"/>
                <a:gd name="connsiteX19" fmla="*/ 302738 w 713416"/>
                <a:gd name="connsiteY19" fmla="*/ 564474 h 747528"/>
                <a:gd name="connsiteX20" fmla="*/ 362903 w 713416"/>
                <a:gd name="connsiteY20" fmla="*/ 520137 h 747528"/>
                <a:gd name="connsiteX21" fmla="*/ 404093 w 713416"/>
                <a:gd name="connsiteY21" fmla="*/ 469459 h 747528"/>
                <a:gd name="connsiteX22" fmla="*/ 432602 w 713416"/>
                <a:gd name="connsiteY22" fmla="*/ 431462 h 747528"/>
                <a:gd name="connsiteX23" fmla="*/ 489620 w 713416"/>
                <a:gd name="connsiteY23" fmla="*/ 361808 h 747528"/>
                <a:gd name="connsiteX24" fmla="*/ 502300 w 713416"/>
                <a:gd name="connsiteY24" fmla="*/ 358660 h 747528"/>
                <a:gd name="connsiteX25" fmla="*/ 571954 w 713416"/>
                <a:gd name="connsiteY25" fmla="*/ 292154 h 747528"/>
                <a:gd name="connsiteX26" fmla="*/ 647948 w 713416"/>
                <a:gd name="connsiteY26" fmla="*/ 225648 h 747528"/>
                <a:gd name="connsiteX27" fmla="*/ 695434 w 713416"/>
                <a:gd name="connsiteY27" fmla="*/ 184459 h 747528"/>
                <a:gd name="connsiteX28" fmla="*/ 714455 w 713416"/>
                <a:gd name="connsiteY28" fmla="*/ 102124 h 747528"/>
                <a:gd name="connsiteX29" fmla="*/ 711262 w 713416"/>
                <a:gd name="connsiteY29" fmla="*/ 592 h 747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13416" h="747528">
                  <a:moveTo>
                    <a:pt x="711262" y="592"/>
                  </a:moveTo>
                  <a:cubicBezTo>
                    <a:pt x="711262" y="592"/>
                    <a:pt x="704080" y="60757"/>
                    <a:pt x="698582" y="86119"/>
                  </a:cubicBezTo>
                  <a:cubicBezTo>
                    <a:pt x="693129" y="111479"/>
                    <a:pt x="690468" y="132628"/>
                    <a:pt x="679561" y="152625"/>
                  </a:cubicBezTo>
                  <a:cubicBezTo>
                    <a:pt x="668654" y="172621"/>
                    <a:pt x="649633" y="189114"/>
                    <a:pt x="635224" y="203302"/>
                  </a:cubicBezTo>
                  <a:cubicBezTo>
                    <a:pt x="620814" y="217490"/>
                    <a:pt x="609730" y="222012"/>
                    <a:pt x="594034" y="238151"/>
                  </a:cubicBezTo>
                  <a:cubicBezTo>
                    <a:pt x="578339" y="254290"/>
                    <a:pt x="559362" y="288519"/>
                    <a:pt x="543357" y="301509"/>
                  </a:cubicBezTo>
                  <a:cubicBezTo>
                    <a:pt x="527351" y="314500"/>
                    <a:pt x="518084" y="314367"/>
                    <a:pt x="505359" y="320530"/>
                  </a:cubicBezTo>
                  <a:cubicBezTo>
                    <a:pt x="489620" y="328112"/>
                    <a:pt x="484299" y="318712"/>
                    <a:pt x="457874" y="342699"/>
                  </a:cubicBezTo>
                  <a:cubicBezTo>
                    <a:pt x="431405" y="366685"/>
                    <a:pt x="375540" y="482051"/>
                    <a:pt x="375540" y="482051"/>
                  </a:cubicBezTo>
                  <a:cubicBezTo>
                    <a:pt x="375540" y="482051"/>
                    <a:pt x="357450" y="469593"/>
                    <a:pt x="340690" y="472563"/>
                  </a:cubicBezTo>
                  <a:cubicBezTo>
                    <a:pt x="323931" y="475534"/>
                    <a:pt x="299412" y="495973"/>
                    <a:pt x="286865" y="510560"/>
                  </a:cubicBezTo>
                  <a:cubicBezTo>
                    <a:pt x="274317" y="525147"/>
                    <a:pt x="278795" y="542262"/>
                    <a:pt x="264696" y="554898"/>
                  </a:cubicBezTo>
                  <a:cubicBezTo>
                    <a:pt x="250597" y="567534"/>
                    <a:pt x="226566" y="561859"/>
                    <a:pt x="204530" y="577066"/>
                  </a:cubicBezTo>
                  <a:cubicBezTo>
                    <a:pt x="182495" y="592274"/>
                    <a:pt x="163429" y="635326"/>
                    <a:pt x="141172" y="649913"/>
                  </a:cubicBezTo>
                  <a:cubicBezTo>
                    <a:pt x="118915" y="664500"/>
                    <a:pt x="100337" y="658869"/>
                    <a:pt x="81006" y="668933"/>
                  </a:cubicBezTo>
                  <a:cubicBezTo>
                    <a:pt x="61631" y="678998"/>
                    <a:pt x="40083" y="696290"/>
                    <a:pt x="27181" y="710123"/>
                  </a:cubicBezTo>
                  <a:cubicBezTo>
                    <a:pt x="14279" y="723956"/>
                    <a:pt x="1864" y="748120"/>
                    <a:pt x="1864" y="748120"/>
                  </a:cubicBezTo>
                  <a:cubicBezTo>
                    <a:pt x="1864" y="748120"/>
                    <a:pt x="71962" y="715798"/>
                    <a:pt x="112708" y="694294"/>
                  </a:cubicBezTo>
                  <a:cubicBezTo>
                    <a:pt x="153453" y="672791"/>
                    <a:pt x="214728" y="641267"/>
                    <a:pt x="245720" y="618300"/>
                  </a:cubicBezTo>
                  <a:cubicBezTo>
                    <a:pt x="276712" y="595333"/>
                    <a:pt x="283140" y="580835"/>
                    <a:pt x="302738" y="564474"/>
                  </a:cubicBezTo>
                  <a:cubicBezTo>
                    <a:pt x="322335" y="548114"/>
                    <a:pt x="346011" y="536232"/>
                    <a:pt x="362903" y="520137"/>
                  </a:cubicBezTo>
                  <a:cubicBezTo>
                    <a:pt x="379796" y="504043"/>
                    <a:pt x="404093" y="469459"/>
                    <a:pt x="404093" y="469459"/>
                  </a:cubicBezTo>
                  <a:cubicBezTo>
                    <a:pt x="404093" y="469459"/>
                    <a:pt x="418458" y="449508"/>
                    <a:pt x="432602" y="431462"/>
                  </a:cubicBezTo>
                  <a:cubicBezTo>
                    <a:pt x="446745" y="413417"/>
                    <a:pt x="475077" y="370986"/>
                    <a:pt x="489620" y="361808"/>
                  </a:cubicBezTo>
                  <a:cubicBezTo>
                    <a:pt x="504118" y="352631"/>
                    <a:pt x="486339" y="367439"/>
                    <a:pt x="502300" y="358660"/>
                  </a:cubicBezTo>
                  <a:cubicBezTo>
                    <a:pt x="518262" y="349882"/>
                    <a:pt x="547702" y="314323"/>
                    <a:pt x="571954" y="292154"/>
                  </a:cubicBezTo>
                  <a:cubicBezTo>
                    <a:pt x="596207" y="269986"/>
                    <a:pt x="647948" y="225648"/>
                    <a:pt x="647948" y="225648"/>
                  </a:cubicBezTo>
                  <a:cubicBezTo>
                    <a:pt x="647948" y="225648"/>
                    <a:pt x="682798" y="205519"/>
                    <a:pt x="695434" y="184459"/>
                  </a:cubicBezTo>
                  <a:cubicBezTo>
                    <a:pt x="708070" y="163399"/>
                    <a:pt x="711396" y="132939"/>
                    <a:pt x="714455" y="102124"/>
                  </a:cubicBezTo>
                  <a:cubicBezTo>
                    <a:pt x="717470" y="71088"/>
                    <a:pt x="711262" y="592"/>
                    <a:pt x="711262" y="592"/>
                  </a:cubicBez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" name="任意多边形: 形状 128">
              <a:extLst>
                <a:ext uri="{FF2B5EF4-FFF2-40B4-BE49-F238E27FC236}">
                  <a16:creationId xmlns:a16="http://schemas.microsoft.com/office/drawing/2014/main" id="{241525BA-5E00-43AF-8CE0-0FA964D671AD}"/>
                </a:ext>
              </a:extLst>
            </p:cNvPr>
            <p:cNvSpPr/>
            <p:nvPr/>
          </p:nvSpPr>
          <p:spPr>
            <a:xfrm>
              <a:off x="7585326" y="3441071"/>
              <a:ext cx="729220" cy="446802"/>
            </a:xfrm>
            <a:custGeom>
              <a:avLst/>
              <a:gdLst>
                <a:gd name="connsiteX0" fmla="*/ 65907 w 729220"/>
                <a:gd name="connsiteY0" fmla="*/ 121099 h 446802"/>
                <a:gd name="connsiteX1" fmla="*/ 116585 w 729220"/>
                <a:gd name="connsiteY1" fmla="*/ 165437 h 446802"/>
                <a:gd name="connsiteX2" fmla="*/ 141902 w 729220"/>
                <a:gd name="connsiteY2" fmla="*/ 231943 h 446802"/>
                <a:gd name="connsiteX3" fmla="*/ 240065 w 729220"/>
                <a:gd name="connsiteY3" fmla="*/ 235091 h 446802"/>
                <a:gd name="connsiteX4" fmla="*/ 385757 w 729220"/>
                <a:gd name="connsiteY4" fmla="*/ 244579 h 446802"/>
                <a:gd name="connsiteX5" fmla="*/ 493453 w 729220"/>
                <a:gd name="connsiteY5" fmla="*/ 250919 h 446802"/>
                <a:gd name="connsiteX6" fmla="*/ 537790 w 729220"/>
                <a:gd name="connsiteY6" fmla="*/ 168585 h 446802"/>
                <a:gd name="connsiteX7" fmla="*/ 566299 w 729220"/>
                <a:gd name="connsiteY7" fmla="*/ 130587 h 446802"/>
                <a:gd name="connsiteX8" fmla="*/ 582128 w 729220"/>
                <a:gd name="connsiteY8" fmla="*/ 108419 h 446802"/>
                <a:gd name="connsiteX9" fmla="*/ 623317 w 729220"/>
                <a:gd name="connsiteY9" fmla="*/ 67229 h 446802"/>
                <a:gd name="connsiteX10" fmla="*/ 683483 w 729220"/>
                <a:gd name="connsiteY10" fmla="*/ 16551 h 446802"/>
                <a:gd name="connsiteX11" fmla="*/ 730968 w 729220"/>
                <a:gd name="connsiteY11" fmla="*/ 723 h 446802"/>
                <a:gd name="connsiteX12" fmla="*/ 658122 w 729220"/>
                <a:gd name="connsiteY12" fmla="*/ 124247 h 446802"/>
                <a:gd name="connsiteX13" fmla="*/ 629613 w 729220"/>
                <a:gd name="connsiteY13" fmla="*/ 216070 h 446802"/>
                <a:gd name="connsiteX14" fmla="*/ 582128 w 729220"/>
                <a:gd name="connsiteY14" fmla="*/ 231898 h 446802"/>
                <a:gd name="connsiteX15" fmla="*/ 540938 w 729220"/>
                <a:gd name="connsiteY15" fmla="*/ 288916 h 446802"/>
                <a:gd name="connsiteX16" fmla="*/ 414266 w 729220"/>
                <a:gd name="connsiteY16" fmla="*/ 295256 h 446802"/>
                <a:gd name="connsiteX17" fmla="*/ 338272 w 729220"/>
                <a:gd name="connsiteY17" fmla="*/ 402952 h 446802"/>
                <a:gd name="connsiteX18" fmla="*/ 208408 w 729220"/>
                <a:gd name="connsiteY18" fmla="*/ 447289 h 446802"/>
                <a:gd name="connsiteX19" fmla="*/ 97564 w 729220"/>
                <a:gd name="connsiteY19" fmla="*/ 393464 h 446802"/>
                <a:gd name="connsiteX20" fmla="*/ 37398 w 729220"/>
                <a:gd name="connsiteY20" fmla="*/ 377635 h 446802"/>
                <a:gd name="connsiteX21" fmla="*/ 12082 w 729220"/>
                <a:gd name="connsiteY21" fmla="*/ 304789 h 446802"/>
                <a:gd name="connsiteX22" fmla="*/ 21570 w 729220"/>
                <a:gd name="connsiteY22" fmla="*/ 266792 h 446802"/>
                <a:gd name="connsiteX23" fmla="*/ 2549 w 729220"/>
                <a:gd name="connsiteY23" fmla="*/ 200286 h 446802"/>
                <a:gd name="connsiteX24" fmla="*/ 40546 w 729220"/>
                <a:gd name="connsiteY24" fmla="*/ 165437 h 446802"/>
                <a:gd name="connsiteX25" fmla="*/ 65907 w 729220"/>
                <a:gd name="connsiteY25" fmla="*/ 121099 h 446802"/>
                <a:gd name="connsiteX26" fmla="*/ 65907 w 729220"/>
                <a:gd name="connsiteY26" fmla="*/ 121099 h 446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29220" h="446802">
                  <a:moveTo>
                    <a:pt x="65907" y="121099"/>
                  </a:moveTo>
                  <a:cubicBezTo>
                    <a:pt x="85371" y="117818"/>
                    <a:pt x="103372" y="146504"/>
                    <a:pt x="116585" y="165437"/>
                  </a:cubicBezTo>
                  <a:cubicBezTo>
                    <a:pt x="129753" y="184369"/>
                    <a:pt x="118935" y="215538"/>
                    <a:pt x="141902" y="231943"/>
                  </a:cubicBezTo>
                  <a:cubicBezTo>
                    <a:pt x="164868" y="248347"/>
                    <a:pt x="199407" y="233140"/>
                    <a:pt x="240065" y="235091"/>
                  </a:cubicBezTo>
                  <a:cubicBezTo>
                    <a:pt x="280722" y="237086"/>
                    <a:pt x="343415" y="245199"/>
                    <a:pt x="385757" y="244579"/>
                  </a:cubicBezTo>
                  <a:cubicBezTo>
                    <a:pt x="428099" y="244002"/>
                    <a:pt x="464146" y="267279"/>
                    <a:pt x="493453" y="250919"/>
                  </a:cubicBezTo>
                  <a:cubicBezTo>
                    <a:pt x="522760" y="234559"/>
                    <a:pt x="525154" y="188403"/>
                    <a:pt x="537790" y="168585"/>
                  </a:cubicBezTo>
                  <a:cubicBezTo>
                    <a:pt x="550426" y="148766"/>
                    <a:pt x="559294" y="146593"/>
                    <a:pt x="566299" y="130587"/>
                  </a:cubicBezTo>
                  <a:cubicBezTo>
                    <a:pt x="573304" y="114581"/>
                    <a:pt x="572906" y="119281"/>
                    <a:pt x="582128" y="108419"/>
                  </a:cubicBezTo>
                  <a:cubicBezTo>
                    <a:pt x="591350" y="97556"/>
                    <a:pt x="606469" y="82659"/>
                    <a:pt x="623317" y="67229"/>
                  </a:cubicBezTo>
                  <a:cubicBezTo>
                    <a:pt x="640165" y="51800"/>
                    <a:pt x="664772" y="27059"/>
                    <a:pt x="683483" y="16551"/>
                  </a:cubicBezTo>
                  <a:cubicBezTo>
                    <a:pt x="702194" y="6044"/>
                    <a:pt x="730968" y="723"/>
                    <a:pt x="730968" y="723"/>
                  </a:cubicBezTo>
                  <a:cubicBezTo>
                    <a:pt x="730968" y="723"/>
                    <a:pt x="674305" y="87713"/>
                    <a:pt x="658122" y="124247"/>
                  </a:cubicBezTo>
                  <a:cubicBezTo>
                    <a:pt x="641939" y="160781"/>
                    <a:pt x="646683" y="198690"/>
                    <a:pt x="629613" y="216070"/>
                  </a:cubicBezTo>
                  <a:cubicBezTo>
                    <a:pt x="612543" y="233450"/>
                    <a:pt x="598266" y="220016"/>
                    <a:pt x="582128" y="231898"/>
                  </a:cubicBezTo>
                  <a:cubicBezTo>
                    <a:pt x="565989" y="243781"/>
                    <a:pt x="569846" y="273221"/>
                    <a:pt x="540938" y="288916"/>
                  </a:cubicBezTo>
                  <a:cubicBezTo>
                    <a:pt x="512074" y="304612"/>
                    <a:pt x="452042" y="274462"/>
                    <a:pt x="414266" y="295256"/>
                  </a:cubicBezTo>
                  <a:cubicBezTo>
                    <a:pt x="376491" y="316051"/>
                    <a:pt x="374141" y="376084"/>
                    <a:pt x="338272" y="402952"/>
                  </a:cubicBezTo>
                  <a:cubicBezTo>
                    <a:pt x="302403" y="429820"/>
                    <a:pt x="251770" y="449949"/>
                    <a:pt x="208408" y="447289"/>
                  </a:cubicBezTo>
                  <a:cubicBezTo>
                    <a:pt x="165046" y="444629"/>
                    <a:pt x="126561" y="404193"/>
                    <a:pt x="97564" y="393464"/>
                  </a:cubicBezTo>
                  <a:cubicBezTo>
                    <a:pt x="68568" y="382734"/>
                    <a:pt x="54424" y="393419"/>
                    <a:pt x="37398" y="377635"/>
                  </a:cubicBezTo>
                  <a:cubicBezTo>
                    <a:pt x="20373" y="361851"/>
                    <a:pt x="12924" y="324164"/>
                    <a:pt x="12082" y="304789"/>
                  </a:cubicBezTo>
                  <a:cubicBezTo>
                    <a:pt x="11195" y="285413"/>
                    <a:pt x="21880" y="284837"/>
                    <a:pt x="21570" y="266792"/>
                  </a:cubicBezTo>
                  <a:cubicBezTo>
                    <a:pt x="21260" y="248746"/>
                    <a:pt x="-2904" y="219661"/>
                    <a:pt x="2549" y="200286"/>
                  </a:cubicBezTo>
                  <a:cubicBezTo>
                    <a:pt x="8003" y="180910"/>
                    <a:pt x="29861" y="178827"/>
                    <a:pt x="40546" y="165437"/>
                  </a:cubicBezTo>
                  <a:cubicBezTo>
                    <a:pt x="51232" y="152047"/>
                    <a:pt x="46443" y="124380"/>
                    <a:pt x="65907" y="121099"/>
                  </a:cubicBezTo>
                  <a:lnTo>
                    <a:pt x="65907" y="121099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" name="任意多边形: 形状 129">
              <a:extLst>
                <a:ext uri="{FF2B5EF4-FFF2-40B4-BE49-F238E27FC236}">
                  <a16:creationId xmlns:a16="http://schemas.microsoft.com/office/drawing/2014/main" id="{AE2A035C-493D-4544-9F4F-049DCC413875}"/>
                </a:ext>
              </a:extLst>
            </p:cNvPr>
            <p:cNvSpPr/>
            <p:nvPr/>
          </p:nvSpPr>
          <p:spPr>
            <a:xfrm>
              <a:off x="8517168" y="2991401"/>
              <a:ext cx="275556" cy="459202"/>
            </a:xfrm>
            <a:custGeom>
              <a:avLst/>
              <a:gdLst>
                <a:gd name="connsiteX0" fmla="*/ 277480 w 275556"/>
                <a:gd name="connsiteY0" fmla="*/ 613 h 459202"/>
                <a:gd name="connsiteX1" fmla="*/ 261651 w 275556"/>
                <a:gd name="connsiteY1" fmla="*/ 133625 h 459202"/>
                <a:gd name="connsiteX2" fmla="*/ 188805 w 275556"/>
                <a:gd name="connsiteY2" fmla="*/ 260297 h 459202"/>
                <a:gd name="connsiteX3" fmla="*/ 87450 w 275556"/>
                <a:gd name="connsiteY3" fmla="*/ 390161 h 459202"/>
                <a:gd name="connsiteX4" fmla="*/ 1923 w 275556"/>
                <a:gd name="connsiteY4" fmla="*/ 459815 h 459202"/>
                <a:gd name="connsiteX5" fmla="*/ 33580 w 275556"/>
                <a:gd name="connsiteY5" fmla="*/ 418626 h 459202"/>
                <a:gd name="connsiteX6" fmla="*/ 96938 w 275556"/>
                <a:gd name="connsiteY6" fmla="*/ 326803 h 459202"/>
                <a:gd name="connsiteX7" fmla="*/ 122255 w 275556"/>
                <a:gd name="connsiteY7" fmla="*/ 291954 h 459202"/>
                <a:gd name="connsiteX8" fmla="*/ 144423 w 275556"/>
                <a:gd name="connsiteY8" fmla="*/ 263445 h 459202"/>
                <a:gd name="connsiteX9" fmla="*/ 163444 w 275556"/>
                <a:gd name="connsiteY9" fmla="*/ 231788 h 459202"/>
                <a:gd name="connsiteX10" fmla="*/ 198293 w 275556"/>
                <a:gd name="connsiteY10" fmla="*/ 196939 h 459202"/>
                <a:gd name="connsiteX11" fmla="*/ 198293 w 275556"/>
                <a:gd name="connsiteY11" fmla="*/ 165282 h 459202"/>
                <a:gd name="connsiteX12" fmla="*/ 239482 w 275556"/>
                <a:gd name="connsiteY12" fmla="*/ 89288 h 459202"/>
                <a:gd name="connsiteX13" fmla="*/ 277480 w 275556"/>
                <a:gd name="connsiteY13" fmla="*/ 613 h 459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5556" h="459202">
                  <a:moveTo>
                    <a:pt x="277480" y="613"/>
                  </a:moveTo>
                  <a:cubicBezTo>
                    <a:pt x="277480" y="613"/>
                    <a:pt x="276327" y="89332"/>
                    <a:pt x="261651" y="133625"/>
                  </a:cubicBezTo>
                  <a:cubicBezTo>
                    <a:pt x="246976" y="177918"/>
                    <a:pt x="188805" y="260297"/>
                    <a:pt x="188805" y="260297"/>
                  </a:cubicBezTo>
                  <a:cubicBezTo>
                    <a:pt x="188805" y="260297"/>
                    <a:pt x="119550" y="357396"/>
                    <a:pt x="87450" y="390161"/>
                  </a:cubicBezTo>
                  <a:cubicBezTo>
                    <a:pt x="55350" y="422927"/>
                    <a:pt x="1923" y="459815"/>
                    <a:pt x="1923" y="459815"/>
                  </a:cubicBezTo>
                  <a:cubicBezTo>
                    <a:pt x="1923" y="459815"/>
                    <a:pt x="17530" y="440662"/>
                    <a:pt x="33580" y="418626"/>
                  </a:cubicBezTo>
                  <a:cubicBezTo>
                    <a:pt x="49630" y="396590"/>
                    <a:pt x="82040" y="347819"/>
                    <a:pt x="96938" y="326803"/>
                  </a:cubicBezTo>
                  <a:cubicBezTo>
                    <a:pt x="111835" y="305787"/>
                    <a:pt x="114362" y="302507"/>
                    <a:pt x="122255" y="291954"/>
                  </a:cubicBezTo>
                  <a:cubicBezTo>
                    <a:pt x="130147" y="281402"/>
                    <a:pt x="137551" y="273510"/>
                    <a:pt x="144423" y="263445"/>
                  </a:cubicBezTo>
                  <a:cubicBezTo>
                    <a:pt x="151296" y="253425"/>
                    <a:pt x="154577" y="243094"/>
                    <a:pt x="163444" y="231788"/>
                  </a:cubicBezTo>
                  <a:cubicBezTo>
                    <a:pt x="172267" y="220482"/>
                    <a:pt x="193106" y="209398"/>
                    <a:pt x="198293" y="196939"/>
                  </a:cubicBezTo>
                  <a:cubicBezTo>
                    <a:pt x="203436" y="184480"/>
                    <a:pt x="193460" y="184347"/>
                    <a:pt x="198293" y="165282"/>
                  </a:cubicBezTo>
                  <a:cubicBezTo>
                    <a:pt x="203126" y="146217"/>
                    <a:pt x="226181" y="116733"/>
                    <a:pt x="239482" y="89288"/>
                  </a:cubicBezTo>
                  <a:cubicBezTo>
                    <a:pt x="252784" y="61843"/>
                    <a:pt x="277480" y="613"/>
                    <a:pt x="277480" y="613"/>
                  </a:cubicBez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" name="任意多边形: 形状 130">
              <a:extLst>
                <a:ext uri="{FF2B5EF4-FFF2-40B4-BE49-F238E27FC236}">
                  <a16:creationId xmlns:a16="http://schemas.microsoft.com/office/drawing/2014/main" id="{8C589D5D-4181-4D1A-B8D0-165A026B9C4D}"/>
                </a:ext>
              </a:extLst>
            </p:cNvPr>
            <p:cNvSpPr/>
            <p:nvPr/>
          </p:nvSpPr>
          <p:spPr>
            <a:xfrm>
              <a:off x="8438026" y="3216236"/>
              <a:ext cx="193222" cy="310361"/>
            </a:xfrm>
            <a:custGeom>
              <a:avLst/>
              <a:gdLst>
                <a:gd name="connsiteX0" fmla="*/ 195115 w 193222"/>
                <a:gd name="connsiteY0" fmla="*/ 650 h 310361"/>
                <a:gd name="connsiteX1" fmla="*/ 115929 w 193222"/>
                <a:gd name="connsiteY1" fmla="*/ 60816 h 310361"/>
                <a:gd name="connsiteX2" fmla="*/ 71591 w 193222"/>
                <a:gd name="connsiteY2" fmla="*/ 162171 h 310361"/>
                <a:gd name="connsiteX3" fmla="*/ 65251 w 193222"/>
                <a:gd name="connsiteY3" fmla="*/ 219189 h 310361"/>
                <a:gd name="connsiteX4" fmla="*/ 1893 w 193222"/>
                <a:gd name="connsiteY4" fmla="*/ 311012 h 310361"/>
                <a:gd name="connsiteX5" fmla="*/ 90568 w 193222"/>
                <a:gd name="connsiteY5" fmla="*/ 222337 h 310361"/>
                <a:gd name="connsiteX6" fmla="*/ 109589 w 193222"/>
                <a:gd name="connsiteY6" fmla="*/ 127322 h 310361"/>
                <a:gd name="connsiteX7" fmla="*/ 153926 w 193222"/>
                <a:gd name="connsiteY7" fmla="*/ 44988 h 310361"/>
                <a:gd name="connsiteX8" fmla="*/ 195115 w 193222"/>
                <a:gd name="connsiteY8" fmla="*/ 650 h 31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3222" h="310361">
                  <a:moveTo>
                    <a:pt x="195115" y="650"/>
                  </a:moveTo>
                  <a:cubicBezTo>
                    <a:pt x="195115" y="650"/>
                    <a:pt x="137610" y="33327"/>
                    <a:pt x="115929" y="60816"/>
                  </a:cubicBezTo>
                  <a:cubicBezTo>
                    <a:pt x="94292" y="88350"/>
                    <a:pt x="78818" y="135126"/>
                    <a:pt x="71591" y="162171"/>
                  </a:cubicBezTo>
                  <a:cubicBezTo>
                    <a:pt x="64364" y="189217"/>
                    <a:pt x="75094" y="192808"/>
                    <a:pt x="65251" y="219189"/>
                  </a:cubicBezTo>
                  <a:cubicBezTo>
                    <a:pt x="55408" y="245570"/>
                    <a:pt x="1893" y="311012"/>
                    <a:pt x="1893" y="311012"/>
                  </a:cubicBezTo>
                  <a:lnTo>
                    <a:pt x="90568" y="222337"/>
                  </a:lnTo>
                  <a:cubicBezTo>
                    <a:pt x="90568" y="222337"/>
                    <a:pt x="98815" y="157206"/>
                    <a:pt x="109589" y="127322"/>
                  </a:cubicBezTo>
                  <a:cubicBezTo>
                    <a:pt x="120362" y="97483"/>
                    <a:pt x="138984" y="65871"/>
                    <a:pt x="153926" y="44988"/>
                  </a:cubicBezTo>
                  <a:cubicBezTo>
                    <a:pt x="168868" y="24105"/>
                    <a:pt x="195115" y="650"/>
                    <a:pt x="195115" y="650"/>
                  </a:cubicBez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" name="任意多边形: 形状 131">
              <a:extLst>
                <a:ext uri="{FF2B5EF4-FFF2-40B4-BE49-F238E27FC236}">
                  <a16:creationId xmlns:a16="http://schemas.microsoft.com/office/drawing/2014/main" id="{00751F48-04ED-4318-B7CA-341783985DCB}"/>
                </a:ext>
              </a:extLst>
            </p:cNvPr>
            <p:cNvSpPr/>
            <p:nvPr/>
          </p:nvSpPr>
          <p:spPr>
            <a:xfrm>
              <a:off x="7676392" y="3475964"/>
              <a:ext cx="894691" cy="809157"/>
            </a:xfrm>
            <a:custGeom>
              <a:avLst/>
              <a:gdLst>
                <a:gd name="connsiteX0" fmla="*/ 1798 w 894691"/>
                <a:gd name="connsiteY0" fmla="*/ 597735 h 809157"/>
                <a:gd name="connsiteX1" fmla="*/ 123726 w 894691"/>
                <a:gd name="connsiteY1" fmla="*/ 586651 h 809157"/>
                <a:gd name="connsiteX2" fmla="*/ 212401 w 894691"/>
                <a:gd name="connsiteY2" fmla="*/ 586651 h 809157"/>
                <a:gd name="connsiteX3" fmla="*/ 316904 w 894691"/>
                <a:gd name="connsiteY3" fmla="*/ 494828 h 809157"/>
                <a:gd name="connsiteX4" fmla="*/ 383410 w 894691"/>
                <a:gd name="connsiteY4" fmla="*/ 437810 h 809157"/>
                <a:gd name="connsiteX5" fmla="*/ 481573 w 894691"/>
                <a:gd name="connsiteY5" fmla="*/ 425130 h 809157"/>
                <a:gd name="connsiteX6" fmla="*/ 576588 w 894691"/>
                <a:gd name="connsiteY6" fmla="*/ 409301 h 809157"/>
                <a:gd name="connsiteX7" fmla="*/ 639946 w 894691"/>
                <a:gd name="connsiteY7" fmla="*/ 254120 h 809157"/>
                <a:gd name="connsiteX8" fmla="*/ 722281 w 894691"/>
                <a:gd name="connsiteY8" fmla="*/ 140129 h 809157"/>
                <a:gd name="connsiteX9" fmla="*/ 810955 w 894691"/>
                <a:gd name="connsiteY9" fmla="*/ 79963 h 809157"/>
                <a:gd name="connsiteX10" fmla="*/ 896482 w 894691"/>
                <a:gd name="connsiteY10" fmla="*/ 777 h 809157"/>
                <a:gd name="connsiteX11" fmla="*/ 785639 w 894691"/>
                <a:gd name="connsiteY11" fmla="*/ 149617 h 809157"/>
                <a:gd name="connsiteX12" fmla="*/ 681135 w 894691"/>
                <a:gd name="connsiteY12" fmla="*/ 266801 h 809157"/>
                <a:gd name="connsiteX13" fmla="*/ 646286 w 894691"/>
                <a:gd name="connsiteY13" fmla="*/ 383985 h 809157"/>
                <a:gd name="connsiteX14" fmla="*/ 646286 w 894691"/>
                <a:gd name="connsiteY14" fmla="*/ 459979 h 809157"/>
                <a:gd name="connsiteX15" fmla="*/ 560760 w 894691"/>
                <a:gd name="connsiteY15" fmla="*/ 504316 h 809157"/>
                <a:gd name="connsiteX16" fmla="*/ 411919 w 894691"/>
                <a:gd name="connsiteY16" fmla="*/ 513805 h 809157"/>
                <a:gd name="connsiteX17" fmla="*/ 348561 w 894691"/>
                <a:gd name="connsiteY17" fmla="*/ 637328 h 809157"/>
                <a:gd name="connsiteX18" fmla="*/ 345413 w 894691"/>
                <a:gd name="connsiteY18" fmla="*/ 713323 h 809157"/>
                <a:gd name="connsiteX19" fmla="*/ 237717 w 894691"/>
                <a:gd name="connsiteY19" fmla="*/ 776681 h 809157"/>
                <a:gd name="connsiteX20" fmla="*/ 99961 w 894691"/>
                <a:gd name="connsiteY20" fmla="*/ 809934 h 809157"/>
                <a:gd name="connsiteX21" fmla="*/ 69856 w 894691"/>
                <a:gd name="connsiteY21" fmla="*/ 773533 h 809157"/>
                <a:gd name="connsiteX22" fmla="*/ 9690 w 894691"/>
                <a:gd name="connsiteY22" fmla="*/ 650009 h 809157"/>
                <a:gd name="connsiteX23" fmla="*/ 1798 w 894691"/>
                <a:gd name="connsiteY23" fmla="*/ 597735 h 809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94691" h="809157">
                  <a:moveTo>
                    <a:pt x="1798" y="597735"/>
                  </a:moveTo>
                  <a:cubicBezTo>
                    <a:pt x="1798" y="597735"/>
                    <a:pt x="88566" y="588247"/>
                    <a:pt x="123726" y="586651"/>
                  </a:cubicBezTo>
                  <a:cubicBezTo>
                    <a:pt x="158885" y="585055"/>
                    <a:pt x="176886" y="600041"/>
                    <a:pt x="212401" y="586651"/>
                  </a:cubicBezTo>
                  <a:cubicBezTo>
                    <a:pt x="247915" y="573261"/>
                    <a:pt x="288351" y="519568"/>
                    <a:pt x="316904" y="494828"/>
                  </a:cubicBezTo>
                  <a:cubicBezTo>
                    <a:pt x="345457" y="470088"/>
                    <a:pt x="354990" y="450447"/>
                    <a:pt x="383410" y="437810"/>
                  </a:cubicBezTo>
                  <a:cubicBezTo>
                    <a:pt x="411830" y="425174"/>
                    <a:pt x="449384" y="429918"/>
                    <a:pt x="481573" y="425130"/>
                  </a:cubicBezTo>
                  <a:cubicBezTo>
                    <a:pt x="513762" y="420341"/>
                    <a:pt x="542226" y="436746"/>
                    <a:pt x="576588" y="409301"/>
                  </a:cubicBezTo>
                  <a:cubicBezTo>
                    <a:pt x="610949" y="381856"/>
                    <a:pt x="614984" y="299034"/>
                    <a:pt x="639946" y="254120"/>
                  </a:cubicBezTo>
                  <a:cubicBezTo>
                    <a:pt x="664864" y="209207"/>
                    <a:pt x="692663" y="168904"/>
                    <a:pt x="722281" y="140129"/>
                  </a:cubicBezTo>
                  <a:cubicBezTo>
                    <a:pt x="751898" y="111354"/>
                    <a:pt x="781781" y="103152"/>
                    <a:pt x="810955" y="79963"/>
                  </a:cubicBezTo>
                  <a:cubicBezTo>
                    <a:pt x="840129" y="56775"/>
                    <a:pt x="896482" y="777"/>
                    <a:pt x="896482" y="777"/>
                  </a:cubicBezTo>
                  <a:cubicBezTo>
                    <a:pt x="896482" y="777"/>
                    <a:pt x="821730" y="105369"/>
                    <a:pt x="785639" y="149617"/>
                  </a:cubicBezTo>
                  <a:cubicBezTo>
                    <a:pt x="749548" y="193866"/>
                    <a:pt x="703792" y="226144"/>
                    <a:pt x="681135" y="266801"/>
                  </a:cubicBezTo>
                  <a:cubicBezTo>
                    <a:pt x="658479" y="307458"/>
                    <a:pt x="651341" y="349180"/>
                    <a:pt x="646286" y="383985"/>
                  </a:cubicBezTo>
                  <a:cubicBezTo>
                    <a:pt x="641232" y="418790"/>
                    <a:pt x="646286" y="459979"/>
                    <a:pt x="646286" y="459979"/>
                  </a:cubicBezTo>
                  <a:cubicBezTo>
                    <a:pt x="646286" y="459979"/>
                    <a:pt x="600175" y="493365"/>
                    <a:pt x="560760" y="504316"/>
                  </a:cubicBezTo>
                  <a:cubicBezTo>
                    <a:pt x="521344" y="515268"/>
                    <a:pt x="452044" y="487513"/>
                    <a:pt x="411919" y="513805"/>
                  </a:cubicBezTo>
                  <a:cubicBezTo>
                    <a:pt x="371794" y="540141"/>
                    <a:pt x="357694" y="602701"/>
                    <a:pt x="348561" y="637328"/>
                  </a:cubicBezTo>
                  <a:cubicBezTo>
                    <a:pt x="339427" y="671956"/>
                    <a:pt x="362616" y="684592"/>
                    <a:pt x="345413" y="713323"/>
                  </a:cubicBezTo>
                  <a:cubicBezTo>
                    <a:pt x="328210" y="742053"/>
                    <a:pt x="273764" y="758769"/>
                    <a:pt x="237717" y="776681"/>
                  </a:cubicBezTo>
                  <a:cubicBezTo>
                    <a:pt x="201671" y="794593"/>
                    <a:pt x="99961" y="809934"/>
                    <a:pt x="99961" y="809934"/>
                  </a:cubicBezTo>
                  <a:cubicBezTo>
                    <a:pt x="99961" y="809934"/>
                    <a:pt x="92246" y="801288"/>
                    <a:pt x="69856" y="773533"/>
                  </a:cubicBezTo>
                  <a:cubicBezTo>
                    <a:pt x="47465" y="745733"/>
                    <a:pt x="18114" y="682952"/>
                    <a:pt x="9690" y="650009"/>
                  </a:cubicBezTo>
                  <a:cubicBezTo>
                    <a:pt x="1266" y="617066"/>
                    <a:pt x="1798" y="597735"/>
                    <a:pt x="1798" y="597735"/>
                  </a:cubicBez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" name="任意多边形: 形状 132">
              <a:extLst>
                <a:ext uri="{FF2B5EF4-FFF2-40B4-BE49-F238E27FC236}">
                  <a16:creationId xmlns:a16="http://schemas.microsoft.com/office/drawing/2014/main" id="{E4A8C8DC-BD1A-4B13-BEA5-40DB13696E07}"/>
                </a:ext>
              </a:extLst>
            </p:cNvPr>
            <p:cNvSpPr/>
            <p:nvPr/>
          </p:nvSpPr>
          <p:spPr>
            <a:xfrm>
              <a:off x="8295481" y="3507621"/>
              <a:ext cx="250240" cy="427551"/>
            </a:xfrm>
            <a:custGeom>
              <a:avLst/>
              <a:gdLst>
                <a:gd name="connsiteX0" fmla="*/ 252105 w 250240"/>
                <a:gd name="connsiteY0" fmla="*/ 737 h 427551"/>
                <a:gd name="connsiteX1" fmla="*/ 188747 w 250240"/>
                <a:gd name="connsiteY1" fmla="*/ 162258 h 427551"/>
                <a:gd name="connsiteX2" fmla="*/ 112753 w 250240"/>
                <a:gd name="connsiteY2" fmla="*/ 339608 h 427551"/>
                <a:gd name="connsiteX3" fmla="*/ 62075 w 250240"/>
                <a:gd name="connsiteY3" fmla="*/ 415602 h 427551"/>
                <a:gd name="connsiteX4" fmla="*/ 20886 w 250240"/>
                <a:gd name="connsiteY4" fmla="*/ 428283 h 427551"/>
                <a:gd name="connsiteX5" fmla="*/ 1865 w 250240"/>
                <a:gd name="connsiteY5" fmla="*/ 388689 h 427551"/>
                <a:gd name="connsiteX6" fmla="*/ 134877 w 250240"/>
                <a:gd name="connsiteY6" fmla="*/ 225572 h 427551"/>
                <a:gd name="connsiteX7" fmla="*/ 207724 w 250240"/>
                <a:gd name="connsiteY7" fmla="*/ 89412 h 427551"/>
                <a:gd name="connsiteX8" fmla="*/ 252105 w 250240"/>
                <a:gd name="connsiteY8" fmla="*/ 737 h 427551"/>
                <a:gd name="connsiteX9" fmla="*/ 252105 w 250240"/>
                <a:gd name="connsiteY9" fmla="*/ 737 h 427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0240" h="427551">
                  <a:moveTo>
                    <a:pt x="252105" y="737"/>
                  </a:moveTo>
                  <a:cubicBezTo>
                    <a:pt x="252105" y="737"/>
                    <a:pt x="211935" y="105728"/>
                    <a:pt x="188747" y="162258"/>
                  </a:cubicBezTo>
                  <a:cubicBezTo>
                    <a:pt x="165559" y="218788"/>
                    <a:pt x="135320" y="297931"/>
                    <a:pt x="112753" y="339608"/>
                  </a:cubicBezTo>
                  <a:cubicBezTo>
                    <a:pt x="90185" y="381285"/>
                    <a:pt x="80032" y="402212"/>
                    <a:pt x="62075" y="415602"/>
                  </a:cubicBezTo>
                  <a:cubicBezTo>
                    <a:pt x="44118" y="428992"/>
                    <a:pt x="20886" y="428283"/>
                    <a:pt x="20886" y="428283"/>
                  </a:cubicBezTo>
                  <a:lnTo>
                    <a:pt x="1865" y="388689"/>
                  </a:lnTo>
                  <a:cubicBezTo>
                    <a:pt x="1865" y="388689"/>
                    <a:pt x="104949" y="272348"/>
                    <a:pt x="134877" y="225572"/>
                  </a:cubicBezTo>
                  <a:cubicBezTo>
                    <a:pt x="164805" y="178796"/>
                    <a:pt x="188304" y="126921"/>
                    <a:pt x="207724" y="89412"/>
                  </a:cubicBezTo>
                  <a:cubicBezTo>
                    <a:pt x="227143" y="51903"/>
                    <a:pt x="252105" y="737"/>
                    <a:pt x="252105" y="737"/>
                  </a:cubicBezTo>
                  <a:lnTo>
                    <a:pt x="252105" y="737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4" name="任意多边形: 形状 133">
              <a:extLst>
                <a:ext uri="{FF2B5EF4-FFF2-40B4-BE49-F238E27FC236}">
                  <a16:creationId xmlns:a16="http://schemas.microsoft.com/office/drawing/2014/main" id="{02F24B84-1631-499A-BD10-B79C6781EBA5}"/>
                </a:ext>
              </a:extLst>
            </p:cNvPr>
            <p:cNvSpPr/>
            <p:nvPr/>
          </p:nvSpPr>
          <p:spPr>
            <a:xfrm>
              <a:off x="8526745" y="3073736"/>
              <a:ext cx="340488" cy="680889"/>
            </a:xfrm>
            <a:custGeom>
              <a:avLst/>
              <a:gdLst>
                <a:gd name="connsiteX0" fmla="*/ 324931 w 340488"/>
                <a:gd name="connsiteY0" fmla="*/ 661 h 680889"/>
                <a:gd name="connsiteX1" fmla="*/ 331272 w 340488"/>
                <a:gd name="connsiteY1" fmla="*/ 98824 h 680889"/>
                <a:gd name="connsiteX2" fmla="*/ 283786 w 340488"/>
                <a:gd name="connsiteY2" fmla="*/ 155842 h 680889"/>
                <a:gd name="connsiteX3" fmla="*/ 204599 w 340488"/>
                <a:gd name="connsiteY3" fmla="*/ 247665 h 680889"/>
                <a:gd name="connsiteX4" fmla="*/ 179283 w 340488"/>
                <a:gd name="connsiteY4" fmla="*/ 326851 h 680889"/>
                <a:gd name="connsiteX5" fmla="*/ 103289 w 340488"/>
                <a:gd name="connsiteY5" fmla="*/ 412378 h 680889"/>
                <a:gd name="connsiteX6" fmla="*/ 96948 w 340488"/>
                <a:gd name="connsiteY6" fmla="*/ 526369 h 680889"/>
                <a:gd name="connsiteX7" fmla="*/ 1933 w 340488"/>
                <a:gd name="connsiteY7" fmla="*/ 681550 h 680889"/>
                <a:gd name="connsiteX8" fmla="*/ 84268 w 340488"/>
                <a:gd name="connsiteY8" fmla="*/ 577047 h 680889"/>
                <a:gd name="connsiteX9" fmla="*/ 115925 w 340488"/>
                <a:gd name="connsiteY9" fmla="*/ 488372 h 680889"/>
                <a:gd name="connsiteX10" fmla="*/ 125413 w 340488"/>
                <a:gd name="connsiteY10" fmla="*/ 412378 h 680889"/>
                <a:gd name="connsiteX11" fmla="*/ 217235 w 340488"/>
                <a:gd name="connsiteY11" fmla="*/ 295194 h 680889"/>
                <a:gd name="connsiteX12" fmla="*/ 264721 w 340488"/>
                <a:gd name="connsiteY12" fmla="*/ 235028 h 680889"/>
                <a:gd name="connsiteX13" fmla="*/ 324887 w 340488"/>
                <a:gd name="connsiteY13" fmla="*/ 146354 h 680889"/>
                <a:gd name="connsiteX14" fmla="*/ 342312 w 340488"/>
                <a:gd name="connsiteY14" fmla="*/ 95676 h 680889"/>
                <a:gd name="connsiteX15" fmla="*/ 324931 w 340488"/>
                <a:gd name="connsiteY15" fmla="*/ 661 h 680889"/>
                <a:gd name="connsiteX16" fmla="*/ 324931 w 340488"/>
                <a:gd name="connsiteY16" fmla="*/ 661 h 680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488" h="680889">
                  <a:moveTo>
                    <a:pt x="324931" y="661"/>
                  </a:moveTo>
                  <a:cubicBezTo>
                    <a:pt x="324931" y="661"/>
                    <a:pt x="340183" y="71468"/>
                    <a:pt x="331272" y="98824"/>
                  </a:cubicBezTo>
                  <a:cubicBezTo>
                    <a:pt x="322360" y="126180"/>
                    <a:pt x="304846" y="130969"/>
                    <a:pt x="283786" y="155842"/>
                  </a:cubicBezTo>
                  <a:cubicBezTo>
                    <a:pt x="262726" y="180715"/>
                    <a:pt x="221270" y="217959"/>
                    <a:pt x="204599" y="247665"/>
                  </a:cubicBezTo>
                  <a:cubicBezTo>
                    <a:pt x="187973" y="277371"/>
                    <a:pt x="195554" y="298254"/>
                    <a:pt x="179283" y="326851"/>
                  </a:cubicBezTo>
                  <a:cubicBezTo>
                    <a:pt x="162966" y="355449"/>
                    <a:pt x="117787" y="377130"/>
                    <a:pt x="103289" y="412378"/>
                  </a:cubicBezTo>
                  <a:cubicBezTo>
                    <a:pt x="88790" y="447626"/>
                    <a:pt x="111668" y="479283"/>
                    <a:pt x="96948" y="526369"/>
                  </a:cubicBezTo>
                  <a:cubicBezTo>
                    <a:pt x="82228" y="573456"/>
                    <a:pt x="1933" y="681550"/>
                    <a:pt x="1933" y="681550"/>
                  </a:cubicBezTo>
                  <a:cubicBezTo>
                    <a:pt x="1933" y="681550"/>
                    <a:pt x="65956" y="610167"/>
                    <a:pt x="84268" y="577047"/>
                  </a:cubicBezTo>
                  <a:cubicBezTo>
                    <a:pt x="102579" y="543927"/>
                    <a:pt x="109363" y="516039"/>
                    <a:pt x="115925" y="488372"/>
                  </a:cubicBezTo>
                  <a:cubicBezTo>
                    <a:pt x="122486" y="460706"/>
                    <a:pt x="110959" y="447050"/>
                    <a:pt x="125413" y="412378"/>
                  </a:cubicBezTo>
                  <a:cubicBezTo>
                    <a:pt x="139867" y="377706"/>
                    <a:pt x="194003" y="324767"/>
                    <a:pt x="217235" y="295194"/>
                  </a:cubicBezTo>
                  <a:cubicBezTo>
                    <a:pt x="240468" y="265621"/>
                    <a:pt x="246631" y="259724"/>
                    <a:pt x="264721" y="235028"/>
                  </a:cubicBezTo>
                  <a:cubicBezTo>
                    <a:pt x="282811" y="210332"/>
                    <a:pt x="314911" y="169187"/>
                    <a:pt x="324887" y="146354"/>
                  </a:cubicBezTo>
                  <a:cubicBezTo>
                    <a:pt x="334863" y="123520"/>
                    <a:pt x="340627" y="120150"/>
                    <a:pt x="342312" y="95676"/>
                  </a:cubicBezTo>
                  <a:cubicBezTo>
                    <a:pt x="344040" y="71202"/>
                    <a:pt x="324931" y="661"/>
                    <a:pt x="324931" y="661"/>
                  </a:cubicBezTo>
                  <a:lnTo>
                    <a:pt x="324931" y="661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5" name="任意多边形: 形状 134">
              <a:extLst>
                <a:ext uri="{FF2B5EF4-FFF2-40B4-BE49-F238E27FC236}">
                  <a16:creationId xmlns:a16="http://schemas.microsoft.com/office/drawing/2014/main" id="{903114A0-8ADA-4ACB-A1AF-2DC72BD85915}"/>
                </a:ext>
              </a:extLst>
            </p:cNvPr>
            <p:cNvSpPr/>
            <p:nvPr/>
          </p:nvSpPr>
          <p:spPr>
            <a:xfrm>
              <a:off x="8691414" y="3222576"/>
              <a:ext cx="234107" cy="487711"/>
            </a:xfrm>
            <a:custGeom>
              <a:avLst/>
              <a:gdLst>
                <a:gd name="connsiteX0" fmla="*/ 210967 w 234107"/>
                <a:gd name="connsiteY0" fmla="*/ 674 h 487711"/>
                <a:gd name="connsiteX1" fmla="*/ 220455 w 234107"/>
                <a:gd name="connsiteY1" fmla="*/ 133686 h 487711"/>
                <a:gd name="connsiteX2" fmla="*/ 195139 w 234107"/>
                <a:gd name="connsiteY2" fmla="*/ 203340 h 487711"/>
                <a:gd name="connsiteX3" fmla="*/ 163482 w 234107"/>
                <a:gd name="connsiteY3" fmla="*/ 257166 h 487711"/>
                <a:gd name="connsiteX4" fmla="*/ 84295 w 234107"/>
                <a:gd name="connsiteY4" fmla="*/ 320524 h 487711"/>
                <a:gd name="connsiteX5" fmla="*/ 30470 w 234107"/>
                <a:gd name="connsiteY5" fmla="*/ 415539 h 487711"/>
                <a:gd name="connsiteX6" fmla="*/ 1961 w 234107"/>
                <a:gd name="connsiteY6" fmla="*/ 488385 h 487711"/>
                <a:gd name="connsiteX7" fmla="*/ 81147 w 234107"/>
                <a:gd name="connsiteY7" fmla="*/ 383882 h 487711"/>
                <a:gd name="connsiteX8" fmla="*/ 144505 w 234107"/>
                <a:gd name="connsiteY8" fmla="*/ 307888 h 487711"/>
                <a:gd name="connsiteX9" fmla="*/ 185695 w 234107"/>
                <a:gd name="connsiteY9" fmla="*/ 263550 h 487711"/>
                <a:gd name="connsiteX10" fmla="*/ 204716 w 234107"/>
                <a:gd name="connsiteY10" fmla="*/ 282571 h 487711"/>
                <a:gd name="connsiteX11" fmla="*/ 233224 w 234107"/>
                <a:gd name="connsiteY11" fmla="*/ 159047 h 487711"/>
                <a:gd name="connsiteX12" fmla="*/ 233224 w 234107"/>
                <a:gd name="connsiteY12" fmla="*/ 79860 h 487711"/>
                <a:gd name="connsiteX13" fmla="*/ 210967 w 234107"/>
                <a:gd name="connsiteY13" fmla="*/ 674 h 487711"/>
                <a:gd name="connsiteX14" fmla="*/ 210967 w 234107"/>
                <a:gd name="connsiteY14" fmla="*/ 674 h 48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4107" h="487711">
                  <a:moveTo>
                    <a:pt x="210967" y="674"/>
                  </a:moveTo>
                  <a:cubicBezTo>
                    <a:pt x="210967" y="674"/>
                    <a:pt x="225244" y="99458"/>
                    <a:pt x="220455" y="133686"/>
                  </a:cubicBezTo>
                  <a:cubicBezTo>
                    <a:pt x="215667" y="167914"/>
                    <a:pt x="204804" y="182768"/>
                    <a:pt x="195139" y="203340"/>
                  </a:cubicBezTo>
                  <a:cubicBezTo>
                    <a:pt x="185473" y="223913"/>
                    <a:pt x="181350" y="236549"/>
                    <a:pt x="163482" y="257166"/>
                  </a:cubicBezTo>
                  <a:cubicBezTo>
                    <a:pt x="145614" y="277827"/>
                    <a:pt x="107085" y="293788"/>
                    <a:pt x="84295" y="320524"/>
                  </a:cubicBezTo>
                  <a:cubicBezTo>
                    <a:pt x="61506" y="347259"/>
                    <a:pt x="43904" y="387340"/>
                    <a:pt x="30470" y="415539"/>
                  </a:cubicBezTo>
                  <a:cubicBezTo>
                    <a:pt x="17035" y="443737"/>
                    <a:pt x="1961" y="488385"/>
                    <a:pt x="1961" y="488385"/>
                  </a:cubicBezTo>
                  <a:cubicBezTo>
                    <a:pt x="1961" y="488385"/>
                    <a:pt x="57294" y="413898"/>
                    <a:pt x="81147" y="383882"/>
                  </a:cubicBezTo>
                  <a:cubicBezTo>
                    <a:pt x="105001" y="353865"/>
                    <a:pt x="144505" y="307888"/>
                    <a:pt x="144505" y="307888"/>
                  </a:cubicBezTo>
                  <a:lnTo>
                    <a:pt x="185695" y="263550"/>
                  </a:lnTo>
                  <a:lnTo>
                    <a:pt x="204716" y="282571"/>
                  </a:lnTo>
                  <a:cubicBezTo>
                    <a:pt x="204716" y="282571"/>
                    <a:pt x="229323" y="193142"/>
                    <a:pt x="233224" y="159047"/>
                  </a:cubicBezTo>
                  <a:cubicBezTo>
                    <a:pt x="237126" y="124951"/>
                    <a:pt x="236905" y="106507"/>
                    <a:pt x="233224" y="79860"/>
                  </a:cubicBezTo>
                  <a:cubicBezTo>
                    <a:pt x="229456" y="53214"/>
                    <a:pt x="210967" y="674"/>
                    <a:pt x="210967" y="674"/>
                  </a:cubicBezTo>
                  <a:lnTo>
                    <a:pt x="210967" y="674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6" name="任意多边形: 形状 135">
              <a:extLst>
                <a:ext uri="{FF2B5EF4-FFF2-40B4-BE49-F238E27FC236}">
                  <a16:creationId xmlns:a16="http://schemas.microsoft.com/office/drawing/2014/main" id="{4E131ACA-9CFC-4EA3-88B8-02F07801662A}"/>
                </a:ext>
              </a:extLst>
            </p:cNvPr>
            <p:cNvSpPr/>
            <p:nvPr/>
          </p:nvSpPr>
          <p:spPr>
            <a:xfrm>
              <a:off x="8893501" y="3384097"/>
              <a:ext cx="94251" cy="399080"/>
            </a:xfrm>
            <a:custGeom>
              <a:avLst/>
              <a:gdLst>
                <a:gd name="connsiteX0" fmla="*/ 46911 w 94251"/>
                <a:gd name="connsiteY0" fmla="*/ 703 h 399080"/>
                <a:gd name="connsiteX1" fmla="*/ 75420 w 94251"/>
                <a:gd name="connsiteY1" fmla="*/ 108398 h 399080"/>
                <a:gd name="connsiteX2" fmla="*/ 43763 w 94251"/>
                <a:gd name="connsiteY2" fmla="*/ 231923 h 399080"/>
                <a:gd name="connsiteX3" fmla="*/ 5765 w 94251"/>
                <a:gd name="connsiteY3" fmla="*/ 333278 h 399080"/>
                <a:gd name="connsiteX4" fmla="*/ 2618 w 94251"/>
                <a:gd name="connsiteY4" fmla="*/ 399784 h 399080"/>
                <a:gd name="connsiteX5" fmla="*/ 59635 w 94251"/>
                <a:gd name="connsiteY5" fmla="*/ 307961 h 399080"/>
                <a:gd name="connsiteX6" fmla="*/ 88145 w 94251"/>
                <a:gd name="connsiteY6" fmla="*/ 187629 h 399080"/>
                <a:gd name="connsiteX7" fmla="*/ 94485 w 94251"/>
                <a:gd name="connsiteY7" fmla="*/ 117975 h 399080"/>
                <a:gd name="connsiteX8" fmla="*/ 46911 w 94251"/>
                <a:gd name="connsiteY8" fmla="*/ 703 h 399080"/>
                <a:gd name="connsiteX9" fmla="*/ 46911 w 94251"/>
                <a:gd name="connsiteY9" fmla="*/ 703 h 399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251" h="399080">
                  <a:moveTo>
                    <a:pt x="46911" y="703"/>
                  </a:moveTo>
                  <a:cubicBezTo>
                    <a:pt x="46911" y="703"/>
                    <a:pt x="75242" y="68584"/>
                    <a:pt x="75420" y="108398"/>
                  </a:cubicBezTo>
                  <a:cubicBezTo>
                    <a:pt x="75597" y="148214"/>
                    <a:pt x="55556" y="194413"/>
                    <a:pt x="43763" y="231923"/>
                  </a:cubicBezTo>
                  <a:cubicBezTo>
                    <a:pt x="31969" y="269432"/>
                    <a:pt x="11618" y="304724"/>
                    <a:pt x="5765" y="333278"/>
                  </a:cubicBezTo>
                  <a:cubicBezTo>
                    <a:pt x="-87" y="361831"/>
                    <a:pt x="2618" y="399784"/>
                    <a:pt x="2618" y="399784"/>
                  </a:cubicBezTo>
                  <a:cubicBezTo>
                    <a:pt x="2618" y="399784"/>
                    <a:pt x="44783" y="343608"/>
                    <a:pt x="59635" y="307961"/>
                  </a:cubicBezTo>
                  <a:cubicBezTo>
                    <a:pt x="74444" y="272314"/>
                    <a:pt x="82957" y="219464"/>
                    <a:pt x="88145" y="187629"/>
                  </a:cubicBezTo>
                  <a:cubicBezTo>
                    <a:pt x="93332" y="155795"/>
                    <a:pt x="99273" y="150342"/>
                    <a:pt x="94485" y="117975"/>
                  </a:cubicBezTo>
                  <a:cubicBezTo>
                    <a:pt x="89696" y="85609"/>
                    <a:pt x="46911" y="703"/>
                    <a:pt x="46911" y="703"/>
                  </a:cubicBezTo>
                  <a:lnTo>
                    <a:pt x="46911" y="703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" name="任意多边形: 形状 136">
              <a:extLst>
                <a:ext uri="{FF2B5EF4-FFF2-40B4-BE49-F238E27FC236}">
                  <a16:creationId xmlns:a16="http://schemas.microsoft.com/office/drawing/2014/main" id="{F5EFB1FB-875E-4727-8791-A8457B2E9927}"/>
                </a:ext>
              </a:extLst>
            </p:cNvPr>
            <p:cNvSpPr/>
            <p:nvPr/>
          </p:nvSpPr>
          <p:spPr>
            <a:xfrm>
              <a:off x="8259178" y="3532938"/>
              <a:ext cx="639405" cy="658764"/>
            </a:xfrm>
            <a:custGeom>
              <a:avLst/>
              <a:gdLst>
                <a:gd name="connsiteX0" fmla="*/ 402439 w 639405"/>
                <a:gd name="connsiteY0" fmla="*/ 206631 h 658764"/>
                <a:gd name="connsiteX1" fmla="*/ 316912 w 639405"/>
                <a:gd name="connsiteY1" fmla="*/ 314326 h 658764"/>
                <a:gd name="connsiteX2" fmla="*/ 228237 w 639405"/>
                <a:gd name="connsiteY2" fmla="*/ 425169 h 658764"/>
                <a:gd name="connsiteX3" fmla="*/ 174412 w 639405"/>
                <a:gd name="connsiteY3" fmla="*/ 504356 h 658764"/>
                <a:gd name="connsiteX4" fmla="*/ 117394 w 639405"/>
                <a:gd name="connsiteY4" fmla="*/ 564522 h 658764"/>
                <a:gd name="connsiteX5" fmla="*/ 47740 w 639405"/>
                <a:gd name="connsiteY5" fmla="*/ 574010 h 658764"/>
                <a:gd name="connsiteX6" fmla="*/ 3403 w 639405"/>
                <a:gd name="connsiteY6" fmla="*/ 608859 h 658764"/>
                <a:gd name="connsiteX7" fmla="*/ 12891 w 639405"/>
                <a:gd name="connsiteY7" fmla="*/ 659537 h 658764"/>
                <a:gd name="connsiteX8" fmla="*/ 31911 w 639405"/>
                <a:gd name="connsiteY8" fmla="*/ 627880 h 658764"/>
                <a:gd name="connsiteX9" fmla="*/ 111098 w 639405"/>
                <a:gd name="connsiteY9" fmla="*/ 618392 h 658764"/>
                <a:gd name="connsiteX10" fmla="*/ 209261 w 639405"/>
                <a:gd name="connsiteY10" fmla="*/ 555034 h 658764"/>
                <a:gd name="connsiteX11" fmla="*/ 307424 w 639405"/>
                <a:gd name="connsiteY11" fmla="*/ 466359 h 658764"/>
                <a:gd name="connsiteX12" fmla="*/ 418267 w 639405"/>
                <a:gd name="connsiteY12" fmla="*/ 403001 h 658764"/>
                <a:gd name="connsiteX13" fmla="*/ 522771 w 639405"/>
                <a:gd name="connsiteY13" fmla="*/ 301646 h 658764"/>
                <a:gd name="connsiteX14" fmla="*/ 586129 w 639405"/>
                <a:gd name="connsiteY14" fmla="*/ 168633 h 658764"/>
                <a:gd name="connsiteX15" fmla="*/ 639954 w 639405"/>
                <a:gd name="connsiteY15" fmla="*/ 35621 h 658764"/>
                <a:gd name="connsiteX16" fmla="*/ 636807 w 639405"/>
                <a:gd name="connsiteY16" fmla="*/ 772 h 658764"/>
                <a:gd name="connsiteX17" fmla="*/ 579789 w 639405"/>
                <a:gd name="connsiteY17" fmla="*/ 117956 h 658764"/>
                <a:gd name="connsiteX18" fmla="*/ 484774 w 639405"/>
                <a:gd name="connsiteY18" fmla="*/ 225651 h 658764"/>
                <a:gd name="connsiteX19" fmla="*/ 434096 w 639405"/>
                <a:gd name="connsiteY19" fmla="*/ 247820 h 658764"/>
                <a:gd name="connsiteX20" fmla="*/ 434096 w 639405"/>
                <a:gd name="connsiteY20" fmla="*/ 327007 h 658764"/>
                <a:gd name="connsiteX21" fmla="*/ 383418 w 639405"/>
                <a:gd name="connsiteY21" fmla="*/ 346027 h 658764"/>
                <a:gd name="connsiteX22" fmla="*/ 358102 w 639405"/>
                <a:gd name="connsiteY22" fmla="*/ 415681 h 658764"/>
                <a:gd name="connsiteX23" fmla="*/ 320104 w 639405"/>
                <a:gd name="connsiteY23" fmla="*/ 412533 h 658764"/>
                <a:gd name="connsiteX24" fmla="*/ 326445 w 639405"/>
                <a:gd name="connsiteY24" fmla="*/ 374536 h 658764"/>
                <a:gd name="connsiteX25" fmla="*/ 389803 w 639405"/>
                <a:gd name="connsiteY25" fmla="*/ 298542 h 658764"/>
                <a:gd name="connsiteX26" fmla="*/ 421460 w 639405"/>
                <a:gd name="connsiteY26" fmla="*/ 247864 h 658764"/>
                <a:gd name="connsiteX27" fmla="*/ 402439 w 639405"/>
                <a:gd name="connsiteY27" fmla="*/ 206631 h 658764"/>
                <a:gd name="connsiteX28" fmla="*/ 402439 w 639405"/>
                <a:gd name="connsiteY28" fmla="*/ 206631 h 65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39405" h="658764">
                  <a:moveTo>
                    <a:pt x="402439" y="206631"/>
                  </a:moveTo>
                  <a:cubicBezTo>
                    <a:pt x="372201" y="202995"/>
                    <a:pt x="345953" y="277881"/>
                    <a:pt x="316912" y="314326"/>
                  </a:cubicBezTo>
                  <a:cubicBezTo>
                    <a:pt x="287872" y="350771"/>
                    <a:pt x="251781" y="393291"/>
                    <a:pt x="228237" y="425169"/>
                  </a:cubicBezTo>
                  <a:cubicBezTo>
                    <a:pt x="204695" y="457048"/>
                    <a:pt x="193078" y="481168"/>
                    <a:pt x="174412" y="504356"/>
                  </a:cubicBezTo>
                  <a:cubicBezTo>
                    <a:pt x="155746" y="527545"/>
                    <a:pt x="140139" y="552861"/>
                    <a:pt x="117394" y="564522"/>
                  </a:cubicBezTo>
                  <a:cubicBezTo>
                    <a:pt x="94693" y="576183"/>
                    <a:pt x="67160" y="565763"/>
                    <a:pt x="47740" y="574010"/>
                  </a:cubicBezTo>
                  <a:cubicBezTo>
                    <a:pt x="28320" y="582257"/>
                    <a:pt x="9743" y="592011"/>
                    <a:pt x="3403" y="608859"/>
                  </a:cubicBezTo>
                  <a:cubicBezTo>
                    <a:pt x="-2938" y="625708"/>
                    <a:pt x="12891" y="659537"/>
                    <a:pt x="12891" y="659537"/>
                  </a:cubicBezTo>
                  <a:cubicBezTo>
                    <a:pt x="12891" y="659537"/>
                    <a:pt x="15551" y="638432"/>
                    <a:pt x="31911" y="627880"/>
                  </a:cubicBezTo>
                  <a:cubicBezTo>
                    <a:pt x="48272" y="617328"/>
                    <a:pt x="80284" y="629476"/>
                    <a:pt x="111098" y="618392"/>
                  </a:cubicBezTo>
                  <a:cubicBezTo>
                    <a:pt x="141913" y="607263"/>
                    <a:pt x="209261" y="555034"/>
                    <a:pt x="209261" y="555034"/>
                  </a:cubicBezTo>
                  <a:lnTo>
                    <a:pt x="307424" y="466359"/>
                  </a:lnTo>
                  <a:cubicBezTo>
                    <a:pt x="307424" y="466359"/>
                    <a:pt x="381867" y="430401"/>
                    <a:pt x="418267" y="403001"/>
                  </a:cubicBezTo>
                  <a:cubicBezTo>
                    <a:pt x="454669" y="375600"/>
                    <a:pt x="494306" y="341328"/>
                    <a:pt x="522771" y="301646"/>
                  </a:cubicBezTo>
                  <a:cubicBezTo>
                    <a:pt x="551235" y="261963"/>
                    <a:pt x="566576" y="213015"/>
                    <a:pt x="586129" y="168633"/>
                  </a:cubicBezTo>
                  <a:cubicBezTo>
                    <a:pt x="605637" y="124252"/>
                    <a:pt x="635609" y="65061"/>
                    <a:pt x="639954" y="35621"/>
                  </a:cubicBezTo>
                  <a:cubicBezTo>
                    <a:pt x="644299" y="6181"/>
                    <a:pt x="636807" y="772"/>
                    <a:pt x="636807" y="772"/>
                  </a:cubicBezTo>
                  <a:cubicBezTo>
                    <a:pt x="636807" y="772"/>
                    <a:pt x="605105" y="79959"/>
                    <a:pt x="579789" y="117956"/>
                  </a:cubicBezTo>
                  <a:cubicBezTo>
                    <a:pt x="554472" y="155953"/>
                    <a:pt x="511554" y="206098"/>
                    <a:pt x="484774" y="225651"/>
                  </a:cubicBezTo>
                  <a:cubicBezTo>
                    <a:pt x="457994" y="245204"/>
                    <a:pt x="446378" y="229065"/>
                    <a:pt x="434096" y="247820"/>
                  </a:cubicBezTo>
                  <a:cubicBezTo>
                    <a:pt x="421815" y="266575"/>
                    <a:pt x="446732" y="308739"/>
                    <a:pt x="434096" y="327007"/>
                  </a:cubicBezTo>
                  <a:cubicBezTo>
                    <a:pt x="421460" y="345274"/>
                    <a:pt x="398449" y="330820"/>
                    <a:pt x="383418" y="346027"/>
                  </a:cubicBezTo>
                  <a:cubicBezTo>
                    <a:pt x="368388" y="361235"/>
                    <a:pt x="373841" y="405617"/>
                    <a:pt x="358102" y="415681"/>
                  </a:cubicBezTo>
                  <a:cubicBezTo>
                    <a:pt x="342362" y="425746"/>
                    <a:pt x="327952" y="422598"/>
                    <a:pt x="320104" y="412533"/>
                  </a:cubicBezTo>
                  <a:cubicBezTo>
                    <a:pt x="312257" y="402469"/>
                    <a:pt x="316868" y="395375"/>
                    <a:pt x="326445" y="374536"/>
                  </a:cubicBezTo>
                  <a:cubicBezTo>
                    <a:pt x="336022" y="353698"/>
                    <a:pt x="374285" y="319957"/>
                    <a:pt x="389803" y="298542"/>
                  </a:cubicBezTo>
                  <a:cubicBezTo>
                    <a:pt x="405321" y="277127"/>
                    <a:pt x="421460" y="247864"/>
                    <a:pt x="421460" y="247864"/>
                  </a:cubicBezTo>
                  <a:cubicBezTo>
                    <a:pt x="421460" y="247864"/>
                    <a:pt x="432721" y="210266"/>
                    <a:pt x="402439" y="206631"/>
                  </a:cubicBezTo>
                  <a:lnTo>
                    <a:pt x="402439" y="206631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8" name="任意多边形: 形状 137">
              <a:extLst>
                <a:ext uri="{FF2B5EF4-FFF2-40B4-BE49-F238E27FC236}">
                  <a16:creationId xmlns:a16="http://schemas.microsoft.com/office/drawing/2014/main" id="{612881D5-35C6-42AC-9677-3F06006B25D7}"/>
                </a:ext>
              </a:extLst>
            </p:cNvPr>
            <p:cNvSpPr/>
            <p:nvPr/>
          </p:nvSpPr>
          <p:spPr>
            <a:xfrm>
              <a:off x="8935226" y="3551959"/>
              <a:ext cx="152060" cy="535196"/>
            </a:xfrm>
            <a:custGeom>
              <a:avLst/>
              <a:gdLst>
                <a:gd name="connsiteX0" fmla="*/ 81198 w 152060"/>
                <a:gd name="connsiteY0" fmla="*/ 761 h 535196"/>
                <a:gd name="connsiteX1" fmla="*/ 141363 w 152060"/>
                <a:gd name="connsiteY1" fmla="*/ 117945 h 535196"/>
                <a:gd name="connsiteX2" fmla="*/ 144512 w 152060"/>
                <a:gd name="connsiteY2" fmla="*/ 238277 h 535196"/>
                <a:gd name="connsiteX3" fmla="*/ 153999 w 152060"/>
                <a:gd name="connsiteY3" fmla="*/ 295295 h 535196"/>
                <a:gd name="connsiteX4" fmla="*/ 125491 w 152060"/>
                <a:gd name="connsiteY4" fmla="*/ 421967 h 535196"/>
                <a:gd name="connsiteX5" fmla="*/ 55837 w 152060"/>
                <a:gd name="connsiteY5" fmla="*/ 513789 h 535196"/>
                <a:gd name="connsiteX6" fmla="*/ 2011 w 152060"/>
                <a:gd name="connsiteY6" fmla="*/ 535958 h 535196"/>
                <a:gd name="connsiteX7" fmla="*/ 27328 w 152060"/>
                <a:gd name="connsiteY7" fmla="*/ 482133 h 535196"/>
                <a:gd name="connsiteX8" fmla="*/ 84345 w 152060"/>
                <a:gd name="connsiteY8" fmla="*/ 374437 h 535196"/>
                <a:gd name="connsiteX9" fmla="*/ 109662 w 152060"/>
                <a:gd name="connsiteY9" fmla="*/ 279422 h 535196"/>
                <a:gd name="connsiteX10" fmla="*/ 119150 w 152060"/>
                <a:gd name="connsiteY10" fmla="*/ 184407 h 535196"/>
                <a:gd name="connsiteX11" fmla="*/ 103322 w 152060"/>
                <a:gd name="connsiteY11" fmla="*/ 83052 h 535196"/>
                <a:gd name="connsiteX12" fmla="*/ 81198 w 152060"/>
                <a:gd name="connsiteY12" fmla="*/ 761 h 535196"/>
                <a:gd name="connsiteX13" fmla="*/ 81198 w 152060"/>
                <a:gd name="connsiteY13" fmla="*/ 761 h 535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2060" h="535196">
                  <a:moveTo>
                    <a:pt x="81198" y="761"/>
                  </a:moveTo>
                  <a:cubicBezTo>
                    <a:pt x="81198" y="761"/>
                    <a:pt x="130944" y="77243"/>
                    <a:pt x="141363" y="117945"/>
                  </a:cubicBezTo>
                  <a:cubicBezTo>
                    <a:pt x="151782" y="158647"/>
                    <a:pt x="141674" y="208748"/>
                    <a:pt x="144512" y="238277"/>
                  </a:cubicBezTo>
                  <a:cubicBezTo>
                    <a:pt x="147349" y="267850"/>
                    <a:pt x="154886" y="264037"/>
                    <a:pt x="153999" y="295295"/>
                  </a:cubicBezTo>
                  <a:cubicBezTo>
                    <a:pt x="153113" y="326553"/>
                    <a:pt x="142738" y="384945"/>
                    <a:pt x="125491" y="421967"/>
                  </a:cubicBezTo>
                  <a:cubicBezTo>
                    <a:pt x="108243" y="458989"/>
                    <a:pt x="78715" y="496187"/>
                    <a:pt x="55837" y="513789"/>
                  </a:cubicBezTo>
                  <a:cubicBezTo>
                    <a:pt x="32914" y="531436"/>
                    <a:pt x="2011" y="535958"/>
                    <a:pt x="2011" y="535958"/>
                  </a:cubicBezTo>
                  <a:cubicBezTo>
                    <a:pt x="2011" y="535958"/>
                    <a:pt x="13849" y="509134"/>
                    <a:pt x="27328" y="482133"/>
                  </a:cubicBezTo>
                  <a:cubicBezTo>
                    <a:pt x="40851" y="455087"/>
                    <a:pt x="70955" y="408621"/>
                    <a:pt x="84345" y="374437"/>
                  </a:cubicBezTo>
                  <a:cubicBezTo>
                    <a:pt x="97735" y="340297"/>
                    <a:pt x="103898" y="311212"/>
                    <a:pt x="109662" y="279422"/>
                  </a:cubicBezTo>
                  <a:cubicBezTo>
                    <a:pt x="115426" y="247632"/>
                    <a:pt x="120082" y="217394"/>
                    <a:pt x="119150" y="184407"/>
                  </a:cubicBezTo>
                  <a:cubicBezTo>
                    <a:pt x="118219" y="151420"/>
                    <a:pt x="109795" y="113689"/>
                    <a:pt x="103322" y="83052"/>
                  </a:cubicBezTo>
                  <a:cubicBezTo>
                    <a:pt x="96849" y="52415"/>
                    <a:pt x="81198" y="761"/>
                    <a:pt x="81198" y="761"/>
                  </a:cubicBezTo>
                  <a:lnTo>
                    <a:pt x="81198" y="761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" name="任意多边形: 形状 138">
              <a:extLst>
                <a:ext uri="{FF2B5EF4-FFF2-40B4-BE49-F238E27FC236}">
                  <a16:creationId xmlns:a16="http://schemas.microsoft.com/office/drawing/2014/main" id="{1B2D2307-4744-40F8-BF70-18F1571CC252}"/>
                </a:ext>
              </a:extLst>
            </p:cNvPr>
            <p:cNvSpPr/>
            <p:nvPr/>
          </p:nvSpPr>
          <p:spPr>
            <a:xfrm>
              <a:off x="8745313" y="3814791"/>
              <a:ext cx="516330" cy="784636"/>
            </a:xfrm>
            <a:custGeom>
              <a:avLst/>
              <a:gdLst>
                <a:gd name="connsiteX0" fmla="*/ 381952 w 516330"/>
                <a:gd name="connsiteY0" fmla="*/ 857 h 784636"/>
                <a:gd name="connsiteX1" fmla="*/ 410460 w 516330"/>
                <a:gd name="connsiteY1" fmla="*/ 83192 h 784636"/>
                <a:gd name="connsiteX2" fmla="*/ 475282 w 516330"/>
                <a:gd name="connsiteY2" fmla="*/ 241521 h 784636"/>
                <a:gd name="connsiteX3" fmla="*/ 518156 w 516330"/>
                <a:gd name="connsiteY3" fmla="*/ 374533 h 784636"/>
                <a:gd name="connsiteX4" fmla="*/ 467479 w 516330"/>
                <a:gd name="connsiteY4" fmla="*/ 513885 h 784636"/>
                <a:gd name="connsiteX5" fmla="*/ 407313 w 516330"/>
                <a:gd name="connsiteY5" fmla="*/ 599412 h 784636"/>
                <a:gd name="connsiteX6" fmla="*/ 375656 w 516330"/>
                <a:gd name="connsiteY6" fmla="*/ 637409 h 784636"/>
                <a:gd name="connsiteX7" fmla="*/ 400973 w 516330"/>
                <a:gd name="connsiteY7" fmla="*/ 570903 h 784636"/>
                <a:gd name="connsiteX8" fmla="*/ 470627 w 516330"/>
                <a:gd name="connsiteY8" fmla="*/ 456912 h 784636"/>
                <a:gd name="connsiteX9" fmla="*/ 492795 w 516330"/>
                <a:gd name="connsiteY9" fmla="*/ 365089 h 784636"/>
                <a:gd name="connsiteX10" fmla="*/ 495943 w 516330"/>
                <a:gd name="connsiteY10" fmla="*/ 292243 h 784636"/>
                <a:gd name="connsiteX11" fmla="*/ 454753 w 516330"/>
                <a:gd name="connsiteY11" fmla="*/ 209908 h 784636"/>
                <a:gd name="connsiteX12" fmla="*/ 413564 w 516330"/>
                <a:gd name="connsiteY12" fmla="*/ 137062 h 784636"/>
                <a:gd name="connsiteX13" fmla="*/ 397736 w 516330"/>
                <a:gd name="connsiteY13" fmla="*/ 301731 h 784636"/>
                <a:gd name="connsiteX14" fmla="*/ 334378 w 516330"/>
                <a:gd name="connsiteY14" fmla="*/ 431595 h 784636"/>
                <a:gd name="connsiteX15" fmla="*/ 245703 w 516330"/>
                <a:gd name="connsiteY15" fmla="*/ 532951 h 784636"/>
                <a:gd name="connsiteX16" fmla="*/ 109543 w 516330"/>
                <a:gd name="connsiteY16" fmla="*/ 605797 h 784636"/>
                <a:gd name="connsiteX17" fmla="*/ 58865 w 516330"/>
                <a:gd name="connsiteY17" fmla="*/ 719788 h 784636"/>
                <a:gd name="connsiteX18" fmla="*/ 30356 w 516330"/>
                <a:gd name="connsiteY18" fmla="*/ 779954 h 784636"/>
                <a:gd name="connsiteX19" fmla="*/ 5040 w 516330"/>
                <a:gd name="connsiteY19" fmla="*/ 773614 h 784636"/>
                <a:gd name="connsiteX20" fmla="*/ 24060 w 516330"/>
                <a:gd name="connsiteY20" fmla="*/ 684939 h 784636"/>
                <a:gd name="connsiteX21" fmla="*/ 71546 w 516330"/>
                <a:gd name="connsiteY21" fmla="*/ 596264 h 784636"/>
                <a:gd name="connsiteX22" fmla="*/ 141200 w 516330"/>
                <a:gd name="connsiteY22" fmla="*/ 507589 h 784636"/>
                <a:gd name="connsiteX23" fmla="*/ 245703 w 516330"/>
                <a:gd name="connsiteY23" fmla="*/ 463252 h 784636"/>
                <a:gd name="connsiteX24" fmla="*/ 324890 w 516330"/>
                <a:gd name="connsiteY24" fmla="*/ 368237 h 784636"/>
                <a:gd name="connsiteX25" fmla="*/ 375567 w 516330"/>
                <a:gd name="connsiteY25" fmla="*/ 247905 h 784636"/>
                <a:gd name="connsiteX26" fmla="*/ 397736 w 516330"/>
                <a:gd name="connsiteY26" fmla="*/ 162379 h 784636"/>
                <a:gd name="connsiteX27" fmla="*/ 397736 w 516330"/>
                <a:gd name="connsiteY27" fmla="*/ 86384 h 784636"/>
                <a:gd name="connsiteX28" fmla="*/ 381952 w 516330"/>
                <a:gd name="connsiteY28" fmla="*/ 857 h 784636"/>
                <a:gd name="connsiteX29" fmla="*/ 381952 w 516330"/>
                <a:gd name="connsiteY29" fmla="*/ 857 h 784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16330" h="784636">
                  <a:moveTo>
                    <a:pt x="381952" y="857"/>
                  </a:moveTo>
                  <a:cubicBezTo>
                    <a:pt x="381952" y="857"/>
                    <a:pt x="400219" y="56013"/>
                    <a:pt x="410460" y="83192"/>
                  </a:cubicBezTo>
                  <a:cubicBezTo>
                    <a:pt x="430590" y="136530"/>
                    <a:pt x="457503" y="192883"/>
                    <a:pt x="475282" y="241521"/>
                  </a:cubicBezTo>
                  <a:cubicBezTo>
                    <a:pt x="493061" y="290203"/>
                    <a:pt x="520861" y="327092"/>
                    <a:pt x="518156" y="374533"/>
                  </a:cubicBezTo>
                  <a:cubicBezTo>
                    <a:pt x="515407" y="421974"/>
                    <a:pt x="486987" y="476509"/>
                    <a:pt x="467479" y="513885"/>
                  </a:cubicBezTo>
                  <a:cubicBezTo>
                    <a:pt x="447970" y="551262"/>
                    <a:pt x="422919" y="579017"/>
                    <a:pt x="407313" y="599412"/>
                  </a:cubicBezTo>
                  <a:cubicBezTo>
                    <a:pt x="391706" y="619807"/>
                    <a:pt x="375656" y="637409"/>
                    <a:pt x="375656" y="637409"/>
                  </a:cubicBezTo>
                  <a:cubicBezTo>
                    <a:pt x="375656" y="637409"/>
                    <a:pt x="385942" y="601540"/>
                    <a:pt x="400973" y="570903"/>
                  </a:cubicBezTo>
                  <a:cubicBezTo>
                    <a:pt x="416003" y="540266"/>
                    <a:pt x="453601" y="498057"/>
                    <a:pt x="470627" y="456912"/>
                  </a:cubicBezTo>
                  <a:cubicBezTo>
                    <a:pt x="482686" y="427826"/>
                    <a:pt x="488894" y="392711"/>
                    <a:pt x="492795" y="365089"/>
                  </a:cubicBezTo>
                  <a:cubicBezTo>
                    <a:pt x="496697" y="337467"/>
                    <a:pt x="495943" y="292243"/>
                    <a:pt x="495943" y="292243"/>
                  </a:cubicBezTo>
                  <a:lnTo>
                    <a:pt x="454753" y="209908"/>
                  </a:lnTo>
                  <a:lnTo>
                    <a:pt x="413564" y="137062"/>
                  </a:lnTo>
                  <a:cubicBezTo>
                    <a:pt x="413564" y="137062"/>
                    <a:pt x="411746" y="252029"/>
                    <a:pt x="397736" y="301731"/>
                  </a:cubicBezTo>
                  <a:cubicBezTo>
                    <a:pt x="383725" y="351433"/>
                    <a:pt x="360138" y="392844"/>
                    <a:pt x="334378" y="431595"/>
                  </a:cubicBezTo>
                  <a:cubicBezTo>
                    <a:pt x="308618" y="470346"/>
                    <a:pt x="283434" y="502978"/>
                    <a:pt x="245703" y="532951"/>
                  </a:cubicBezTo>
                  <a:cubicBezTo>
                    <a:pt x="207972" y="562922"/>
                    <a:pt x="141200" y="571701"/>
                    <a:pt x="109543" y="605797"/>
                  </a:cubicBezTo>
                  <a:cubicBezTo>
                    <a:pt x="77886" y="639892"/>
                    <a:pt x="76201" y="682013"/>
                    <a:pt x="58865" y="719788"/>
                  </a:cubicBezTo>
                  <a:cubicBezTo>
                    <a:pt x="49599" y="739962"/>
                    <a:pt x="44322" y="773348"/>
                    <a:pt x="30356" y="779954"/>
                  </a:cubicBezTo>
                  <a:cubicBezTo>
                    <a:pt x="16390" y="786560"/>
                    <a:pt x="15326" y="790151"/>
                    <a:pt x="5040" y="773614"/>
                  </a:cubicBezTo>
                  <a:cubicBezTo>
                    <a:pt x="-5247" y="757076"/>
                    <a:pt x="13064" y="714867"/>
                    <a:pt x="24060" y="684939"/>
                  </a:cubicBezTo>
                  <a:cubicBezTo>
                    <a:pt x="35056" y="655011"/>
                    <a:pt x="52126" y="626015"/>
                    <a:pt x="71546" y="596264"/>
                  </a:cubicBezTo>
                  <a:cubicBezTo>
                    <a:pt x="91010" y="566514"/>
                    <a:pt x="111272" y="530512"/>
                    <a:pt x="141200" y="507589"/>
                  </a:cubicBezTo>
                  <a:cubicBezTo>
                    <a:pt x="171172" y="484667"/>
                    <a:pt x="213957" y="486840"/>
                    <a:pt x="245703" y="463252"/>
                  </a:cubicBezTo>
                  <a:cubicBezTo>
                    <a:pt x="277448" y="439664"/>
                    <a:pt x="302854" y="404461"/>
                    <a:pt x="324890" y="368237"/>
                  </a:cubicBezTo>
                  <a:cubicBezTo>
                    <a:pt x="346925" y="332058"/>
                    <a:pt x="363862" y="282444"/>
                    <a:pt x="375567" y="247905"/>
                  </a:cubicBezTo>
                  <a:cubicBezTo>
                    <a:pt x="387272" y="213322"/>
                    <a:pt x="394278" y="189557"/>
                    <a:pt x="397736" y="162379"/>
                  </a:cubicBezTo>
                  <a:cubicBezTo>
                    <a:pt x="401194" y="135200"/>
                    <a:pt x="400219" y="113430"/>
                    <a:pt x="397736" y="86384"/>
                  </a:cubicBezTo>
                  <a:cubicBezTo>
                    <a:pt x="395253" y="59339"/>
                    <a:pt x="381952" y="857"/>
                    <a:pt x="381952" y="857"/>
                  </a:cubicBezTo>
                  <a:lnTo>
                    <a:pt x="381952" y="857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0" name="任意多边形: 形状 139">
              <a:extLst>
                <a:ext uri="{FF2B5EF4-FFF2-40B4-BE49-F238E27FC236}">
                  <a16:creationId xmlns:a16="http://schemas.microsoft.com/office/drawing/2014/main" id="{AEB1C3A7-0D63-4178-B0F2-5A4E144C5EE7}"/>
                </a:ext>
              </a:extLst>
            </p:cNvPr>
            <p:cNvSpPr/>
            <p:nvPr/>
          </p:nvSpPr>
          <p:spPr>
            <a:xfrm>
              <a:off x="8559416" y="3859128"/>
              <a:ext cx="384860" cy="617530"/>
            </a:xfrm>
            <a:custGeom>
              <a:avLst/>
              <a:gdLst>
                <a:gd name="connsiteX0" fmla="*/ 380949 w 384860"/>
                <a:gd name="connsiteY0" fmla="*/ 848 h 617530"/>
                <a:gd name="connsiteX1" fmla="*/ 298614 w 384860"/>
                <a:gd name="connsiteY1" fmla="*/ 146540 h 617530"/>
                <a:gd name="connsiteX2" fmla="*/ 225768 w 384860"/>
                <a:gd name="connsiteY2" fmla="*/ 260532 h 617530"/>
                <a:gd name="connsiteX3" fmla="*/ 156114 w 384860"/>
                <a:gd name="connsiteY3" fmla="*/ 358695 h 617530"/>
                <a:gd name="connsiteX4" fmla="*/ 149773 w 384860"/>
                <a:gd name="connsiteY4" fmla="*/ 257339 h 617530"/>
                <a:gd name="connsiteX5" fmla="*/ 152921 w 384860"/>
                <a:gd name="connsiteY5" fmla="*/ 162324 h 617530"/>
                <a:gd name="connsiteX6" fmla="*/ 140241 w 384860"/>
                <a:gd name="connsiteY6" fmla="*/ 282656 h 617530"/>
                <a:gd name="connsiteX7" fmla="*/ 99052 w 384860"/>
                <a:gd name="connsiteY7" fmla="*/ 358651 h 617530"/>
                <a:gd name="connsiteX8" fmla="*/ 95903 w 384860"/>
                <a:gd name="connsiteY8" fmla="*/ 418816 h 617530"/>
                <a:gd name="connsiteX9" fmla="*/ 38886 w 384860"/>
                <a:gd name="connsiteY9" fmla="*/ 482174 h 617530"/>
                <a:gd name="connsiteX10" fmla="*/ 4036 w 384860"/>
                <a:gd name="connsiteY10" fmla="*/ 539192 h 617530"/>
                <a:gd name="connsiteX11" fmla="*/ 7184 w 384860"/>
                <a:gd name="connsiteY11" fmla="*/ 618379 h 617530"/>
                <a:gd name="connsiteX12" fmla="*/ 35693 w 384860"/>
                <a:gd name="connsiteY12" fmla="*/ 596210 h 617530"/>
                <a:gd name="connsiteX13" fmla="*/ 51522 w 384860"/>
                <a:gd name="connsiteY13" fmla="*/ 523364 h 617530"/>
                <a:gd name="connsiteX14" fmla="*/ 102199 w 384860"/>
                <a:gd name="connsiteY14" fmla="*/ 453710 h 617530"/>
                <a:gd name="connsiteX15" fmla="*/ 130708 w 384860"/>
                <a:gd name="connsiteY15" fmla="*/ 475878 h 617530"/>
                <a:gd name="connsiteX16" fmla="*/ 209895 w 384860"/>
                <a:gd name="connsiteY16" fmla="*/ 387204 h 617530"/>
                <a:gd name="connsiteX17" fmla="*/ 320739 w 384860"/>
                <a:gd name="connsiteY17" fmla="*/ 232023 h 617530"/>
                <a:gd name="connsiteX18" fmla="*/ 384096 w 384860"/>
                <a:gd name="connsiteY18" fmla="*/ 86330 h 617530"/>
                <a:gd name="connsiteX19" fmla="*/ 380949 w 384860"/>
                <a:gd name="connsiteY19" fmla="*/ 848 h 61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4860" h="617530">
                  <a:moveTo>
                    <a:pt x="380949" y="848"/>
                  </a:moveTo>
                  <a:lnTo>
                    <a:pt x="298614" y="146540"/>
                  </a:lnTo>
                  <a:lnTo>
                    <a:pt x="225768" y="260532"/>
                  </a:lnTo>
                  <a:lnTo>
                    <a:pt x="156114" y="358695"/>
                  </a:lnTo>
                  <a:lnTo>
                    <a:pt x="149773" y="257339"/>
                  </a:lnTo>
                  <a:lnTo>
                    <a:pt x="152921" y="162324"/>
                  </a:lnTo>
                  <a:cubicBezTo>
                    <a:pt x="152921" y="162324"/>
                    <a:pt x="150483" y="249625"/>
                    <a:pt x="140241" y="282656"/>
                  </a:cubicBezTo>
                  <a:cubicBezTo>
                    <a:pt x="129999" y="315688"/>
                    <a:pt x="105702" y="335107"/>
                    <a:pt x="99052" y="358651"/>
                  </a:cubicBezTo>
                  <a:cubicBezTo>
                    <a:pt x="92445" y="382194"/>
                    <a:pt x="105170" y="396426"/>
                    <a:pt x="95903" y="418816"/>
                  </a:cubicBezTo>
                  <a:cubicBezTo>
                    <a:pt x="86637" y="441207"/>
                    <a:pt x="54049" y="461823"/>
                    <a:pt x="38886" y="482174"/>
                  </a:cubicBezTo>
                  <a:cubicBezTo>
                    <a:pt x="23722" y="502525"/>
                    <a:pt x="10155" y="515605"/>
                    <a:pt x="4036" y="539192"/>
                  </a:cubicBezTo>
                  <a:cubicBezTo>
                    <a:pt x="-2082" y="562735"/>
                    <a:pt x="7184" y="618379"/>
                    <a:pt x="7184" y="618379"/>
                  </a:cubicBezTo>
                  <a:cubicBezTo>
                    <a:pt x="7184" y="618379"/>
                    <a:pt x="25851" y="611817"/>
                    <a:pt x="35693" y="596210"/>
                  </a:cubicBezTo>
                  <a:cubicBezTo>
                    <a:pt x="45536" y="580604"/>
                    <a:pt x="40570" y="547794"/>
                    <a:pt x="51522" y="523364"/>
                  </a:cubicBezTo>
                  <a:cubicBezTo>
                    <a:pt x="62473" y="498934"/>
                    <a:pt x="102199" y="453710"/>
                    <a:pt x="102199" y="453710"/>
                  </a:cubicBezTo>
                  <a:cubicBezTo>
                    <a:pt x="102199" y="453710"/>
                    <a:pt x="104993" y="478228"/>
                    <a:pt x="130708" y="475878"/>
                  </a:cubicBezTo>
                  <a:cubicBezTo>
                    <a:pt x="156424" y="473529"/>
                    <a:pt x="177662" y="427506"/>
                    <a:pt x="209895" y="387204"/>
                  </a:cubicBezTo>
                  <a:cubicBezTo>
                    <a:pt x="242128" y="346901"/>
                    <a:pt x="292052" y="282701"/>
                    <a:pt x="320739" y="232023"/>
                  </a:cubicBezTo>
                  <a:cubicBezTo>
                    <a:pt x="349425" y="181345"/>
                    <a:pt x="376515" y="126367"/>
                    <a:pt x="384096" y="86330"/>
                  </a:cubicBezTo>
                  <a:cubicBezTo>
                    <a:pt x="391678" y="46294"/>
                    <a:pt x="380949" y="848"/>
                    <a:pt x="380949" y="848"/>
                  </a:cubicBez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" name="任意多边形: 形状 140">
              <a:extLst>
                <a:ext uri="{FF2B5EF4-FFF2-40B4-BE49-F238E27FC236}">
                  <a16:creationId xmlns:a16="http://schemas.microsoft.com/office/drawing/2014/main" id="{595A6B9E-86C0-4BEC-A14C-B39C2838A4BF}"/>
                </a:ext>
              </a:extLst>
            </p:cNvPr>
            <p:cNvSpPr/>
            <p:nvPr/>
          </p:nvSpPr>
          <p:spPr>
            <a:xfrm>
              <a:off x="8377023" y="3979504"/>
              <a:ext cx="280814" cy="462350"/>
            </a:xfrm>
            <a:custGeom>
              <a:avLst/>
              <a:gdLst>
                <a:gd name="connsiteX0" fmla="*/ 278282 w 280814"/>
                <a:gd name="connsiteY0" fmla="*/ 858 h 462350"/>
                <a:gd name="connsiteX1" fmla="*/ 218117 w 280814"/>
                <a:gd name="connsiteY1" fmla="*/ 105362 h 462350"/>
                <a:gd name="connsiteX2" fmla="*/ 75616 w 280814"/>
                <a:gd name="connsiteY2" fmla="*/ 187696 h 462350"/>
                <a:gd name="connsiteX3" fmla="*/ 9110 w 280814"/>
                <a:gd name="connsiteY3" fmla="*/ 276371 h 462350"/>
                <a:gd name="connsiteX4" fmla="*/ 9110 w 280814"/>
                <a:gd name="connsiteY4" fmla="*/ 374534 h 462350"/>
                <a:gd name="connsiteX5" fmla="*/ 43959 w 280814"/>
                <a:gd name="connsiteY5" fmla="*/ 422019 h 462350"/>
                <a:gd name="connsiteX6" fmla="*/ 100977 w 280814"/>
                <a:gd name="connsiteY6" fmla="*/ 463209 h 462350"/>
                <a:gd name="connsiteX7" fmla="*/ 145315 w 280814"/>
                <a:gd name="connsiteY7" fmla="*/ 409383 h 462350"/>
                <a:gd name="connsiteX8" fmla="*/ 145315 w 280814"/>
                <a:gd name="connsiteY8" fmla="*/ 333389 h 462350"/>
                <a:gd name="connsiteX9" fmla="*/ 110466 w 280814"/>
                <a:gd name="connsiteY9" fmla="*/ 365046 h 462350"/>
                <a:gd name="connsiteX10" fmla="*/ 69276 w 280814"/>
                <a:gd name="connsiteY10" fmla="*/ 339729 h 462350"/>
                <a:gd name="connsiteX11" fmla="*/ 110466 w 280814"/>
                <a:gd name="connsiteY11" fmla="*/ 260542 h 462350"/>
                <a:gd name="connsiteX12" fmla="*/ 173824 w 280814"/>
                <a:gd name="connsiteY12" fmla="*/ 197184 h 462350"/>
                <a:gd name="connsiteX13" fmla="*/ 259350 w 280814"/>
                <a:gd name="connsiteY13" fmla="*/ 117998 h 462350"/>
                <a:gd name="connsiteX14" fmla="*/ 281519 w 280814"/>
                <a:gd name="connsiteY14" fmla="*/ 70513 h 462350"/>
                <a:gd name="connsiteX15" fmla="*/ 278282 w 280814"/>
                <a:gd name="connsiteY15" fmla="*/ 858 h 462350"/>
                <a:gd name="connsiteX16" fmla="*/ 278282 w 280814"/>
                <a:gd name="connsiteY16" fmla="*/ 858 h 46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0814" h="462350">
                  <a:moveTo>
                    <a:pt x="278282" y="858"/>
                  </a:moveTo>
                  <a:cubicBezTo>
                    <a:pt x="278282" y="858"/>
                    <a:pt x="251680" y="71754"/>
                    <a:pt x="218117" y="105362"/>
                  </a:cubicBezTo>
                  <a:cubicBezTo>
                    <a:pt x="184553" y="139014"/>
                    <a:pt x="109934" y="157236"/>
                    <a:pt x="75616" y="187696"/>
                  </a:cubicBezTo>
                  <a:cubicBezTo>
                    <a:pt x="41299" y="218156"/>
                    <a:pt x="20106" y="243340"/>
                    <a:pt x="9110" y="276371"/>
                  </a:cubicBezTo>
                  <a:cubicBezTo>
                    <a:pt x="-1885" y="309402"/>
                    <a:pt x="952" y="349661"/>
                    <a:pt x="9110" y="374534"/>
                  </a:cubicBezTo>
                  <a:cubicBezTo>
                    <a:pt x="17268" y="399407"/>
                    <a:pt x="28663" y="406856"/>
                    <a:pt x="43959" y="422019"/>
                  </a:cubicBezTo>
                  <a:cubicBezTo>
                    <a:pt x="59256" y="437183"/>
                    <a:pt x="100977" y="463209"/>
                    <a:pt x="100977" y="463209"/>
                  </a:cubicBezTo>
                  <a:cubicBezTo>
                    <a:pt x="100977" y="463209"/>
                    <a:pt x="137112" y="432217"/>
                    <a:pt x="145315" y="409383"/>
                  </a:cubicBezTo>
                  <a:cubicBezTo>
                    <a:pt x="153517" y="386549"/>
                    <a:pt x="145315" y="333389"/>
                    <a:pt x="145315" y="333389"/>
                  </a:cubicBezTo>
                  <a:cubicBezTo>
                    <a:pt x="145315" y="333389"/>
                    <a:pt x="126294" y="363583"/>
                    <a:pt x="110466" y="365046"/>
                  </a:cubicBezTo>
                  <a:cubicBezTo>
                    <a:pt x="94637" y="366509"/>
                    <a:pt x="75395" y="361809"/>
                    <a:pt x="69276" y="339729"/>
                  </a:cubicBezTo>
                  <a:cubicBezTo>
                    <a:pt x="63157" y="317649"/>
                    <a:pt x="92819" y="284573"/>
                    <a:pt x="110466" y="260542"/>
                  </a:cubicBezTo>
                  <a:cubicBezTo>
                    <a:pt x="128112" y="236512"/>
                    <a:pt x="149039" y="221038"/>
                    <a:pt x="173824" y="197184"/>
                  </a:cubicBezTo>
                  <a:cubicBezTo>
                    <a:pt x="198564" y="173375"/>
                    <a:pt x="242724" y="140743"/>
                    <a:pt x="259350" y="117998"/>
                  </a:cubicBezTo>
                  <a:cubicBezTo>
                    <a:pt x="275932" y="95253"/>
                    <a:pt x="277573" y="90464"/>
                    <a:pt x="281519" y="70513"/>
                  </a:cubicBezTo>
                  <a:cubicBezTo>
                    <a:pt x="285465" y="50561"/>
                    <a:pt x="278282" y="858"/>
                    <a:pt x="278282" y="858"/>
                  </a:cubicBezTo>
                  <a:lnTo>
                    <a:pt x="278282" y="858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" name="任意多边形: 形状 141">
              <a:extLst>
                <a:ext uri="{FF2B5EF4-FFF2-40B4-BE49-F238E27FC236}">
                  <a16:creationId xmlns:a16="http://schemas.microsoft.com/office/drawing/2014/main" id="{344B2804-024C-4CDF-83B8-982D42B0333C}"/>
                </a:ext>
              </a:extLst>
            </p:cNvPr>
            <p:cNvSpPr/>
            <p:nvPr/>
          </p:nvSpPr>
          <p:spPr>
            <a:xfrm>
              <a:off x="8616352" y="4353180"/>
              <a:ext cx="62382" cy="332530"/>
            </a:xfrm>
            <a:custGeom>
              <a:avLst/>
              <a:gdLst>
                <a:gd name="connsiteX0" fmla="*/ 64303 w 62382"/>
                <a:gd name="connsiteY0" fmla="*/ 935 h 332530"/>
                <a:gd name="connsiteX1" fmla="*/ 13625 w 62382"/>
                <a:gd name="connsiteY1" fmla="*/ 105438 h 332530"/>
                <a:gd name="connsiteX2" fmla="*/ 4137 w 62382"/>
                <a:gd name="connsiteY2" fmla="*/ 181432 h 332530"/>
                <a:gd name="connsiteX3" fmla="*/ 4137 w 62382"/>
                <a:gd name="connsiteY3" fmla="*/ 238450 h 332530"/>
                <a:gd name="connsiteX4" fmla="*/ 35794 w 62382"/>
                <a:gd name="connsiteY4" fmla="*/ 333465 h 332530"/>
                <a:gd name="connsiteX5" fmla="*/ 57963 w 62382"/>
                <a:gd name="connsiteY5" fmla="*/ 228962 h 332530"/>
                <a:gd name="connsiteX6" fmla="*/ 32646 w 62382"/>
                <a:gd name="connsiteY6" fmla="*/ 181477 h 332530"/>
                <a:gd name="connsiteX7" fmla="*/ 38986 w 62382"/>
                <a:gd name="connsiteY7" fmla="*/ 127651 h 332530"/>
                <a:gd name="connsiteX8" fmla="*/ 64303 w 62382"/>
                <a:gd name="connsiteY8" fmla="*/ 935 h 332530"/>
                <a:gd name="connsiteX9" fmla="*/ 64303 w 62382"/>
                <a:gd name="connsiteY9" fmla="*/ 935 h 332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382" h="332530">
                  <a:moveTo>
                    <a:pt x="64303" y="935"/>
                  </a:moveTo>
                  <a:cubicBezTo>
                    <a:pt x="64303" y="935"/>
                    <a:pt x="22759" y="74624"/>
                    <a:pt x="13625" y="105438"/>
                  </a:cubicBezTo>
                  <a:cubicBezTo>
                    <a:pt x="4492" y="136253"/>
                    <a:pt x="5512" y="159219"/>
                    <a:pt x="4137" y="181432"/>
                  </a:cubicBezTo>
                  <a:cubicBezTo>
                    <a:pt x="2763" y="203645"/>
                    <a:pt x="-75" y="212602"/>
                    <a:pt x="4137" y="238450"/>
                  </a:cubicBezTo>
                  <a:cubicBezTo>
                    <a:pt x="8349" y="264299"/>
                    <a:pt x="35794" y="333465"/>
                    <a:pt x="35794" y="333465"/>
                  </a:cubicBezTo>
                  <a:cubicBezTo>
                    <a:pt x="35794" y="333465"/>
                    <a:pt x="61731" y="255476"/>
                    <a:pt x="57963" y="228962"/>
                  </a:cubicBezTo>
                  <a:cubicBezTo>
                    <a:pt x="54194" y="202448"/>
                    <a:pt x="35972" y="199167"/>
                    <a:pt x="32646" y="181477"/>
                  </a:cubicBezTo>
                  <a:cubicBezTo>
                    <a:pt x="29321" y="163786"/>
                    <a:pt x="34198" y="157845"/>
                    <a:pt x="38986" y="127651"/>
                  </a:cubicBezTo>
                  <a:cubicBezTo>
                    <a:pt x="43775" y="97413"/>
                    <a:pt x="64303" y="935"/>
                    <a:pt x="64303" y="935"/>
                  </a:cubicBezTo>
                  <a:lnTo>
                    <a:pt x="64303" y="935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" name="任意多边形: 形状 142">
              <a:extLst>
                <a:ext uri="{FF2B5EF4-FFF2-40B4-BE49-F238E27FC236}">
                  <a16:creationId xmlns:a16="http://schemas.microsoft.com/office/drawing/2014/main" id="{BCE5C331-2FFA-4A07-9207-4A8902754151}"/>
                </a:ext>
              </a:extLst>
            </p:cNvPr>
            <p:cNvSpPr/>
            <p:nvPr/>
          </p:nvSpPr>
          <p:spPr>
            <a:xfrm>
              <a:off x="8776498" y="4296162"/>
              <a:ext cx="279104" cy="715693"/>
            </a:xfrm>
            <a:custGeom>
              <a:avLst/>
              <a:gdLst>
                <a:gd name="connsiteX0" fmla="*/ 281092 w 279104"/>
                <a:gd name="connsiteY0" fmla="*/ 968 h 715693"/>
                <a:gd name="connsiteX1" fmla="*/ 179736 w 279104"/>
                <a:gd name="connsiteY1" fmla="*/ 137128 h 715693"/>
                <a:gd name="connsiteX2" fmla="*/ 113230 w 279104"/>
                <a:gd name="connsiteY2" fmla="*/ 238483 h 715693"/>
                <a:gd name="connsiteX3" fmla="*/ 94210 w 279104"/>
                <a:gd name="connsiteY3" fmla="*/ 380984 h 715693"/>
                <a:gd name="connsiteX4" fmla="*/ 62553 w 279104"/>
                <a:gd name="connsiteY4" fmla="*/ 494975 h 715693"/>
                <a:gd name="connsiteX5" fmla="*/ 1988 w 279104"/>
                <a:gd name="connsiteY5" fmla="*/ 629761 h 715693"/>
                <a:gd name="connsiteX6" fmla="*/ 34043 w 279104"/>
                <a:gd name="connsiteY6" fmla="*/ 716662 h 715693"/>
                <a:gd name="connsiteX7" fmla="*/ 68893 w 279104"/>
                <a:gd name="connsiteY7" fmla="*/ 688153 h 715693"/>
                <a:gd name="connsiteX8" fmla="*/ 56212 w 279104"/>
                <a:gd name="connsiteY8" fmla="*/ 624795 h 715693"/>
                <a:gd name="connsiteX9" fmla="*/ 94210 w 279104"/>
                <a:gd name="connsiteY9" fmla="*/ 564629 h 715693"/>
                <a:gd name="connsiteX10" fmla="*/ 87869 w 279104"/>
                <a:gd name="connsiteY10" fmla="*/ 501271 h 715693"/>
                <a:gd name="connsiteX11" fmla="*/ 110038 w 279104"/>
                <a:gd name="connsiteY11" fmla="*/ 463274 h 715693"/>
                <a:gd name="connsiteX12" fmla="*/ 110038 w 279104"/>
                <a:gd name="connsiteY12" fmla="*/ 377747 h 715693"/>
                <a:gd name="connsiteX13" fmla="*/ 135354 w 279104"/>
                <a:gd name="connsiteY13" fmla="*/ 282732 h 715693"/>
                <a:gd name="connsiteX14" fmla="*/ 192373 w 279104"/>
                <a:gd name="connsiteY14" fmla="*/ 168741 h 715693"/>
                <a:gd name="connsiteX15" fmla="*/ 262026 w 279104"/>
                <a:gd name="connsiteY15" fmla="*/ 51557 h 715693"/>
                <a:gd name="connsiteX16" fmla="*/ 281092 w 279104"/>
                <a:gd name="connsiteY16" fmla="*/ 968 h 715693"/>
                <a:gd name="connsiteX17" fmla="*/ 281092 w 279104"/>
                <a:gd name="connsiteY17" fmla="*/ 968 h 71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9104" h="715693">
                  <a:moveTo>
                    <a:pt x="281092" y="968"/>
                  </a:moveTo>
                  <a:cubicBezTo>
                    <a:pt x="281092" y="968"/>
                    <a:pt x="207536" y="97402"/>
                    <a:pt x="179736" y="137128"/>
                  </a:cubicBezTo>
                  <a:cubicBezTo>
                    <a:pt x="151937" y="176855"/>
                    <a:pt x="127329" y="200619"/>
                    <a:pt x="113230" y="238483"/>
                  </a:cubicBezTo>
                  <a:cubicBezTo>
                    <a:pt x="96515" y="283397"/>
                    <a:pt x="102988" y="338198"/>
                    <a:pt x="94210" y="380984"/>
                  </a:cubicBezTo>
                  <a:cubicBezTo>
                    <a:pt x="85431" y="423769"/>
                    <a:pt x="77893" y="457333"/>
                    <a:pt x="62553" y="494975"/>
                  </a:cubicBezTo>
                  <a:cubicBezTo>
                    <a:pt x="47212" y="532618"/>
                    <a:pt x="1988" y="629761"/>
                    <a:pt x="1988" y="629761"/>
                  </a:cubicBezTo>
                  <a:lnTo>
                    <a:pt x="34043" y="716662"/>
                  </a:lnTo>
                  <a:cubicBezTo>
                    <a:pt x="34043" y="716662"/>
                    <a:pt x="62730" y="705356"/>
                    <a:pt x="68893" y="688153"/>
                  </a:cubicBezTo>
                  <a:cubicBezTo>
                    <a:pt x="75056" y="670950"/>
                    <a:pt x="52089" y="647053"/>
                    <a:pt x="56212" y="624795"/>
                  </a:cubicBezTo>
                  <a:cubicBezTo>
                    <a:pt x="60336" y="602538"/>
                    <a:pt x="88756" y="587729"/>
                    <a:pt x="94210" y="564629"/>
                  </a:cubicBezTo>
                  <a:cubicBezTo>
                    <a:pt x="99087" y="543968"/>
                    <a:pt x="84056" y="518829"/>
                    <a:pt x="87869" y="501271"/>
                  </a:cubicBezTo>
                  <a:cubicBezTo>
                    <a:pt x="91682" y="483758"/>
                    <a:pt x="104407" y="484113"/>
                    <a:pt x="110038" y="463274"/>
                  </a:cubicBezTo>
                  <a:cubicBezTo>
                    <a:pt x="115669" y="442435"/>
                    <a:pt x="106047" y="408163"/>
                    <a:pt x="110038" y="377747"/>
                  </a:cubicBezTo>
                  <a:cubicBezTo>
                    <a:pt x="114028" y="347376"/>
                    <a:pt x="122053" y="317936"/>
                    <a:pt x="135354" y="282732"/>
                  </a:cubicBezTo>
                  <a:cubicBezTo>
                    <a:pt x="148655" y="247528"/>
                    <a:pt x="171268" y="207314"/>
                    <a:pt x="192373" y="168741"/>
                  </a:cubicBezTo>
                  <a:cubicBezTo>
                    <a:pt x="213477" y="130167"/>
                    <a:pt x="248326" y="80199"/>
                    <a:pt x="262026" y="51557"/>
                  </a:cubicBezTo>
                  <a:cubicBezTo>
                    <a:pt x="275815" y="23048"/>
                    <a:pt x="281092" y="968"/>
                    <a:pt x="281092" y="968"/>
                  </a:cubicBezTo>
                  <a:lnTo>
                    <a:pt x="281092" y="968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" name="任意多边形: 形状 143">
              <a:extLst>
                <a:ext uri="{FF2B5EF4-FFF2-40B4-BE49-F238E27FC236}">
                  <a16:creationId xmlns:a16="http://schemas.microsoft.com/office/drawing/2014/main" id="{FFAF9DF9-29E4-4BB6-A58F-B40519CA916F}"/>
                </a:ext>
              </a:extLst>
            </p:cNvPr>
            <p:cNvSpPr/>
            <p:nvPr/>
          </p:nvSpPr>
          <p:spPr>
            <a:xfrm>
              <a:off x="8862423" y="4302502"/>
              <a:ext cx="389939" cy="883599"/>
            </a:xfrm>
            <a:custGeom>
              <a:avLst/>
              <a:gdLst>
                <a:gd name="connsiteX0" fmla="*/ 391571 w 389939"/>
                <a:gd name="connsiteY0" fmla="*/ 991 h 883599"/>
                <a:gd name="connsiteX1" fmla="*/ 353574 w 389939"/>
                <a:gd name="connsiteY1" fmla="*/ 111834 h 883599"/>
                <a:gd name="connsiteX2" fmla="*/ 309237 w 389939"/>
                <a:gd name="connsiteY2" fmla="*/ 216337 h 883599"/>
                <a:gd name="connsiteX3" fmla="*/ 201541 w 389939"/>
                <a:gd name="connsiteY3" fmla="*/ 267015 h 883599"/>
                <a:gd name="connsiteX4" fmla="*/ 109718 w 389939"/>
                <a:gd name="connsiteY4" fmla="*/ 374710 h 883599"/>
                <a:gd name="connsiteX5" fmla="*/ 68529 w 389939"/>
                <a:gd name="connsiteY5" fmla="*/ 536232 h 883599"/>
                <a:gd name="connsiteX6" fmla="*/ 71676 w 389939"/>
                <a:gd name="connsiteY6" fmla="*/ 675584 h 883599"/>
                <a:gd name="connsiteX7" fmla="*/ 68529 w 389939"/>
                <a:gd name="connsiteY7" fmla="*/ 751578 h 883599"/>
                <a:gd name="connsiteX8" fmla="*/ 2023 w 389939"/>
                <a:gd name="connsiteY8" fmla="*/ 841805 h 883599"/>
                <a:gd name="connsiteX9" fmla="*/ 14703 w 389939"/>
                <a:gd name="connsiteY9" fmla="*/ 884590 h 883599"/>
                <a:gd name="connsiteX10" fmla="*/ 68529 w 389939"/>
                <a:gd name="connsiteY10" fmla="*/ 818084 h 883599"/>
                <a:gd name="connsiteX11" fmla="*/ 87550 w 389939"/>
                <a:gd name="connsiteY11" fmla="*/ 751578 h 883599"/>
                <a:gd name="connsiteX12" fmla="*/ 93890 w 389939"/>
                <a:gd name="connsiteY12" fmla="*/ 609078 h 883599"/>
                <a:gd name="connsiteX13" fmla="*/ 119207 w 389939"/>
                <a:gd name="connsiteY13" fmla="*/ 479213 h 883599"/>
                <a:gd name="connsiteX14" fmla="*/ 198393 w 389939"/>
                <a:gd name="connsiteY14" fmla="*/ 362030 h 883599"/>
                <a:gd name="connsiteX15" fmla="*/ 293408 w 389939"/>
                <a:gd name="connsiteY15" fmla="*/ 251186 h 883599"/>
                <a:gd name="connsiteX16" fmla="*/ 363062 w 389939"/>
                <a:gd name="connsiteY16" fmla="*/ 153023 h 883599"/>
                <a:gd name="connsiteX17" fmla="*/ 388379 w 389939"/>
                <a:gd name="connsiteY17" fmla="*/ 86517 h 883599"/>
                <a:gd name="connsiteX18" fmla="*/ 391571 w 389939"/>
                <a:gd name="connsiteY18" fmla="*/ 991 h 883599"/>
                <a:gd name="connsiteX19" fmla="*/ 391571 w 389939"/>
                <a:gd name="connsiteY19" fmla="*/ 991 h 88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9939" h="883599">
                  <a:moveTo>
                    <a:pt x="391571" y="991"/>
                  </a:moveTo>
                  <a:cubicBezTo>
                    <a:pt x="391571" y="991"/>
                    <a:pt x="367318" y="75921"/>
                    <a:pt x="353574" y="111834"/>
                  </a:cubicBezTo>
                  <a:cubicBezTo>
                    <a:pt x="339829" y="147747"/>
                    <a:pt x="336105" y="188405"/>
                    <a:pt x="309237" y="216337"/>
                  </a:cubicBezTo>
                  <a:cubicBezTo>
                    <a:pt x="282368" y="244270"/>
                    <a:pt x="236080" y="240634"/>
                    <a:pt x="201541" y="267015"/>
                  </a:cubicBezTo>
                  <a:cubicBezTo>
                    <a:pt x="167046" y="293351"/>
                    <a:pt x="133306" y="329087"/>
                    <a:pt x="109718" y="374710"/>
                  </a:cubicBezTo>
                  <a:cubicBezTo>
                    <a:pt x="86086" y="420334"/>
                    <a:pt x="74337" y="485554"/>
                    <a:pt x="68529" y="536232"/>
                  </a:cubicBezTo>
                  <a:cubicBezTo>
                    <a:pt x="62765" y="586909"/>
                    <a:pt x="72032" y="639671"/>
                    <a:pt x="71676" y="675584"/>
                  </a:cubicBezTo>
                  <a:cubicBezTo>
                    <a:pt x="71322" y="711497"/>
                    <a:pt x="80056" y="726084"/>
                    <a:pt x="68529" y="751578"/>
                  </a:cubicBezTo>
                  <a:cubicBezTo>
                    <a:pt x="56957" y="777072"/>
                    <a:pt x="2023" y="841805"/>
                    <a:pt x="2023" y="841805"/>
                  </a:cubicBezTo>
                  <a:lnTo>
                    <a:pt x="14703" y="884590"/>
                  </a:lnTo>
                  <a:cubicBezTo>
                    <a:pt x="14703" y="884590"/>
                    <a:pt x="56647" y="840962"/>
                    <a:pt x="68529" y="818084"/>
                  </a:cubicBezTo>
                  <a:cubicBezTo>
                    <a:pt x="80411" y="795206"/>
                    <a:pt x="81874" y="786427"/>
                    <a:pt x="87550" y="751578"/>
                  </a:cubicBezTo>
                  <a:cubicBezTo>
                    <a:pt x="93225" y="716729"/>
                    <a:pt x="88481" y="654568"/>
                    <a:pt x="93890" y="609078"/>
                  </a:cubicBezTo>
                  <a:cubicBezTo>
                    <a:pt x="99299" y="563588"/>
                    <a:pt x="101737" y="521378"/>
                    <a:pt x="119207" y="479213"/>
                  </a:cubicBezTo>
                  <a:cubicBezTo>
                    <a:pt x="136675" y="437093"/>
                    <a:pt x="169352" y="400116"/>
                    <a:pt x="198393" y="362030"/>
                  </a:cubicBezTo>
                  <a:cubicBezTo>
                    <a:pt x="227434" y="323944"/>
                    <a:pt x="266096" y="286169"/>
                    <a:pt x="293408" y="251186"/>
                  </a:cubicBezTo>
                  <a:cubicBezTo>
                    <a:pt x="320720" y="216204"/>
                    <a:pt x="348032" y="181178"/>
                    <a:pt x="363062" y="153023"/>
                  </a:cubicBezTo>
                  <a:cubicBezTo>
                    <a:pt x="378093" y="124869"/>
                    <a:pt x="383191" y="112100"/>
                    <a:pt x="388379" y="86517"/>
                  </a:cubicBezTo>
                  <a:cubicBezTo>
                    <a:pt x="393611" y="60935"/>
                    <a:pt x="391571" y="991"/>
                    <a:pt x="391571" y="991"/>
                  </a:cubicBezTo>
                  <a:lnTo>
                    <a:pt x="391571" y="991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5" name="任意多边形: 形状 144">
              <a:extLst>
                <a:ext uri="{FF2B5EF4-FFF2-40B4-BE49-F238E27FC236}">
                  <a16:creationId xmlns:a16="http://schemas.microsoft.com/office/drawing/2014/main" id="{A68280FB-6219-4C34-B2C3-9A5D4F3F3A40}"/>
                </a:ext>
              </a:extLst>
            </p:cNvPr>
            <p:cNvSpPr/>
            <p:nvPr/>
          </p:nvSpPr>
          <p:spPr>
            <a:xfrm>
              <a:off x="8910751" y="4242336"/>
              <a:ext cx="471118" cy="1125903"/>
            </a:xfrm>
            <a:custGeom>
              <a:avLst/>
              <a:gdLst>
                <a:gd name="connsiteX0" fmla="*/ 374922 w 471118"/>
                <a:gd name="connsiteY0" fmla="*/ 1006 h 1125903"/>
                <a:gd name="connsiteX1" fmla="*/ 384410 w 471118"/>
                <a:gd name="connsiteY1" fmla="*/ 67512 h 1125903"/>
                <a:gd name="connsiteX2" fmla="*/ 435088 w 471118"/>
                <a:gd name="connsiteY2" fmla="*/ 108701 h 1125903"/>
                <a:gd name="connsiteX3" fmla="*/ 473085 w 471118"/>
                <a:gd name="connsiteY3" fmla="*/ 168867 h 1125903"/>
                <a:gd name="connsiteX4" fmla="*/ 409727 w 471118"/>
                <a:gd name="connsiteY4" fmla="*/ 305027 h 1125903"/>
                <a:gd name="connsiteX5" fmla="*/ 384410 w 471118"/>
                <a:gd name="connsiteY5" fmla="*/ 428551 h 1125903"/>
                <a:gd name="connsiteX6" fmla="*/ 346413 w 471118"/>
                <a:gd name="connsiteY6" fmla="*/ 529907 h 1125903"/>
                <a:gd name="connsiteX7" fmla="*/ 283055 w 471118"/>
                <a:gd name="connsiteY7" fmla="*/ 609093 h 1125903"/>
                <a:gd name="connsiteX8" fmla="*/ 238718 w 471118"/>
                <a:gd name="connsiteY8" fmla="*/ 732617 h 1125903"/>
                <a:gd name="connsiteX9" fmla="*/ 184892 w 471118"/>
                <a:gd name="connsiteY9" fmla="*/ 840313 h 1125903"/>
                <a:gd name="connsiteX10" fmla="*/ 131066 w 471118"/>
                <a:gd name="connsiteY10" fmla="*/ 890990 h 1125903"/>
                <a:gd name="connsiteX11" fmla="*/ 93069 w 471118"/>
                <a:gd name="connsiteY11" fmla="*/ 995494 h 1125903"/>
                <a:gd name="connsiteX12" fmla="*/ 61412 w 471118"/>
                <a:gd name="connsiteY12" fmla="*/ 1065147 h 1125903"/>
                <a:gd name="connsiteX13" fmla="*/ 30553 w 471118"/>
                <a:gd name="connsiteY13" fmla="*/ 1126909 h 1125903"/>
                <a:gd name="connsiteX14" fmla="*/ 2045 w 471118"/>
                <a:gd name="connsiteY14" fmla="*/ 1042180 h 1125903"/>
                <a:gd name="connsiteX15" fmla="*/ 58264 w 471118"/>
                <a:gd name="connsiteY15" fmla="*/ 992301 h 1125903"/>
                <a:gd name="connsiteX16" fmla="*/ 93114 w 471118"/>
                <a:gd name="connsiteY16" fmla="*/ 887798 h 1125903"/>
                <a:gd name="connsiteX17" fmla="*/ 115283 w 471118"/>
                <a:gd name="connsiteY17" fmla="*/ 742105 h 1125903"/>
                <a:gd name="connsiteX18" fmla="*/ 175448 w 471118"/>
                <a:gd name="connsiteY18" fmla="*/ 700916 h 1125903"/>
                <a:gd name="connsiteX19" fmla="*/ 235614 w 471118"/>
                <a:gd name="connsiteY19" fmla="*/ 586924 h 1125903"/>
                <a:gd name="connsiteX20" fmla="*/ 267271 w 471118"/>
                <a:gd name="connsiteY20" fmla="*/ 517270 h 1125903"/>
                <a:gd name="connsiteX21" fmla="*/ 343265 w 471118"/>
                <a:gd name="connsiteY21" fmla="*/ 450764 h 1125903"/>
                <a:gd name="connsiteX22" fmla="*/ 371774 w 471118"/>
                <a:gd name="connsiteY22" fmla="*/ 317752 h 1125903"/>
                <a:gd name="connsiteX23" fmla="*/ 428792 w 471118"/>
                <a:gd name="connsiteY23" fmla="*/ 244906 h 1125903"/>
                <a:gd name="connsiteX24" fmla="*/ 435132 w 471118"/>
                <a:gd name="connsiteY24" fmla="*/ 162571 h 1125903"/>
                <a:gd name="connsiteX25" fmla="*/ 416112 w 471118"/>
                <a:gd name="connsiteY25" fmla="*/ 108746 h 1125903"/>
                <a:gd name="connsiteX26" fmla="*/ 378114 w 471118"/>
                <a:gd name="connsiteY26" fmla="*/ 73896 h 1125903"/>
                <a:gd name="connsiteX27" fmla="*/ 374922 w 471118"/>
                <a:gd name="connsiteY27" fmla="*/ 1006 h 1125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71118" h="1125903">
                  <a:moveTo>
                    <a:pt x="374922" y="1006"/>
                  </a:moveTo>
                  <a:cubicBezTo>
                    <a:pt x="374922" y="1006"/>
                    <a:pt x="373548" y="48314"/>
                    <a:pt x="384410" y="67512"/>
                  </a:cubicBezTo>
                  <a:cubicBezTo>
                    <a:pt x="395273" y="86710"/>
                    <a:pt x="419969" y="91676"/>
                    <a:pt x="435088" y="108701"/>
                  </a:cubicBezTo>
                  <a:cubicBezTo>
                    <a:pt x="450207" y="125727"/>
                    <a:pt x="470735" y="132067"/>
                    <a:pt x="473085" y="168867"/>
                  </a:cubicBezTo>
                  <a:cubicBezTo>
                    <a:pt x="475435" y="205667"/>
                    <a:pt x="424181" y="261310"/>
                    <a:pt x="409727" y="305027"/>
                  </a:cubicBezTo>
                  <a:cubicBezTo>
                    <a:pt x="395273" y="348744"/>
                    <a:pt x="395184" y="390997"/>
                    <a:pt x="384410" y="428551"/>
                  </a:cubicBezTo>
                  <a:cubicBezTo>
                    <a:pt x="373592" y="466061"/>
                    <a:pt x="363660" y="499535"/>
                    <a:pt x="346413" y="529907"/>
                  </a:cubicBezTo>
                  <a:cubicBezTo>
                    <a:pt x="329166" y="560278"/>
                    <a:pt x="301987" y="575219"/>
                    <a:pt x="283055" y="609093"/>
                  </a:cubicBezTo>
                  <a:cubicBezTo>
                    <a:pt x="264123" y="642923"/>
                    <a:pt x="255211" y="694043"/>
                    <a:pt x="238718" y="732617"/>
                  </a:cubicBezTo>
                  <a:cubicBezTo>
                    <a:pt x="222224" y="771190"/>
                    <a:pt x="204223" y="814331"/>
                    <a:pt x="184892" y="840313"/>
                  </a:cubicBezTo>
                  <a:cubicBezTo>
                    <a:pt x="165561" y="866294"/>
                    <a:pt x="148004" y="865230"/>
                    <a:pt x="131066" y="890990"/>
                  </a:cubicBezTo>
                  <a:cubicBezTo>
                    <a:pt x="114130" y="916750"/>
                    <a:pt x="104907" y="966541"/>
                    <a:pt x="93069" y="995494"/>
                  </a:cubicBezTo>
                  <a:cubicBezTo>
                    <a:pt x="81231" y="1024445"/>
                    <a:pt x="71832" y="1043289"/>
                    <a:pt x="61412" y="1065147"/>
                  </a:cubicBezTo>
                  <a:cubicBezTo>
                    <a:pt x="50949" y="1087050"/>
                    <a:pt x="30553" y="1126909"/>
                    <a:pt x="30553" y="1126909"/>
                  </a:cubicBezTo>
                  <a:lnTo>
                    <a:pt x="2045" y="1042180"/>
                  </a:lnTo>
                  <a:cubicBezTo>
                    <a:pt x="2045" y="1042180"/>
                    <a:pt x="41239" y="1018061"/>
                    <a:pt x="58264" y="992301"/>
                  </a:cubicBezTo>
                  <a:cubicBezTo>
                    <a:pt x="75290" y="966541"/>
                    <a:pt x="83049" y="929519"/>
                    <a:pt x="93114" y="887798"/>
                  </a:cubicBezTo>
                  <a:cubicBezTo>
                    <a:pt x="103178" y="846076"/>
                    <a:pt x="95774" y="773186"/>
                    <a:pt x="115283" y="742105"/>
                  </a:cubicBezTo>
                  <a:cubicBezTo>
                    <a:pt x="134791" y="711025"/>
                    <a:pt x="153058" y="726055"/>
                    <a:pt x="175448" y="700916"/>
                  </a:cubicBezTo>
                  <a:cubicBezTo>
                    <a:pt x="197839" y="675776"/>
                    <a:pt x="235614" y="586924"/>
                    <a:pt x="235614" y="586924"/>
                  </a:cubicBezTo>
                  <a:cubicBezTo>
                    <a:pt x="235614" y="586924"/>
                    <a:pt x="249624" y="540991"/>
                    <a:pt x="267271" y="517270"/>
                  </a:cubicBezTo>
                  <a:cubicBezTo>
                    <a:pt x="284917" y="493505"/>
                    <a:pt x="323269" y="484815"/>
                    <a:pt x="343265" y="450764"/>
                  </a:cubicBezTo>
                  <a:cubicBezTo>
                    <a:pt x="363261" y="416713"/>
                    <a:pt x="355635" y="352246"/>
                    <a:pt x="371774" y="317752"/>
                  </a:cubicBezTo>
                  <a:cubicBezTo>
                    <a:pt x="387913" y="283257"/>
                    <a:pt x="418195" y="272129"/>
                    <a:pt x="428792" y="244906"/>
                  </a:cubicBezTo>
                  <a:cubicBezTo>
                    <a:pt x="439344" y="217727"/>
                    <a:pt x="438192" y="185627"/>
                    <a:pt x="435132" y="162571"/>
                  </a:cubicBezTo>
                  <a:cubicBezTo>
                    <a:pt x="432073" y="139471"/>
                    <a:pt x="426132" y="123820"/>
                    <a:pt x="416112" y="108746"/>
                  </a:cubicBezTo>
                  <a:cubicBezTo>
                    <a:pt x="406091" y="93671"/>
                    <a:pt x="386893" y="92695"/>
                    <a:pt x="378114" y="73896"/>
                  </a:cubicBezTo>
                  <a:cubicBezTo>
                    <a:pt x="369335" y="55053"/>
                    <a:pt x="374922" y="1006"/>
                    <a:pt x="374922" y="1006"/>
                  </a:cubicBez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" name="任意多边形: 形状 145">
              <a:extLst>
                <a:ext uri="{FF2B5EF4-FFF2-40B4-BE49-F238E27FC236}">
                  <a16:creationId xmlns:a16="http://schemas.microsoft.com/office/drawing/2014/main" id="{F87FB191-C3EB-4FC1-8A54-C48FD23167BD}"/>
                </a:ext>
              </a:extLst>
            </p:cNvPr>
            <p:cNvSpPr/>
            <p:nvPr/>
          </p:nvSpPr>
          <p:spPr>
            <a:xfrm>
              <a:off x="9396913" y="4396747"/>
              <a:ext cx="51402" cy="190755"/>
            </a:xfrm>
            <a:custGeom>
              <a:avLst/>
              <a:gdLst>
                <a:gd name="connsiteX0" fmla="*/ 9160 w 51402"/>
                <a:gd name="connsiteY0" fmla="*/ 1698 h 190755"/>
                <a:gd name="connsiteX1" fmla="*/ 40817 w 51402"/>
                <a:gd name="connsiteY1" fmla="*/ 49183 h 190755"/>
                <a:gd name="connsiteX2" fmla="*/ 53498 w 51402"/>
                <a:gd name="connsiteY2" fmla="*/ 112542 h 190755"/>
                <a:gd name="connsiteX3" fmla="*/ 40817 w 51402"/>
                <a:gd name="connsiteY3" fmla="*/ 160027 h 190755"/>
                <a:gd name="connsiteX4" fmla="*/ 12308 w 51402"/>
                <a:gd name="connsiteY4" fmla="*/ 191684 h 190755"/>
                <a:gd name="connsiteX5" fmla="*/ 34477 w 51402"/>
                <a:gd name="connsiteY5" fmla="*/ 131518 h 190755"/>
                <a:gd name="connsiteX6" fmla="*/ 21796 w 51402"/>
                <a:gd name="connsiteY6" fmla="*/ 68160 h 190755"/>
                <a:gd name="connsiteX7" fmla="*/ 9160 w 51402"/>
                <a:gd name="connsiteY7" fmla="*/ 1698 h 190755"/>
                <a:gd name="connsiteX8" fmla="*/ 9160 w 51402"/>
                <a:gd name="connsiteY8" fmla="*/ 1698 h 190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402" h="190755">
                  <a:moveTo>
                    <a:pt x="9160" y="1698"/>
                  </a:moveTo>
                  <a:cubicBezTo>
                    <a:pt x="28403" y="-6194"/>
                    <a:pt x="40817" y="49183"/>
                    <a:pt x="40817" y="49183"/>
                  </a:cubicBezTo>
                  <a:cubicBezTo>
                    <a:pt x="40817" y="49183"/>
                    <a:pt x="54074" y="93565"/>
                    <a:pt x="53498" y="112542"/>
                  </a:cubicBezTo>
                  <a:cubicBezTo>
                    <a:pt x="52921" y="131518"/>
                    <a:pt x="48133" y="146593"/>
                    <a:pt x="40817" y="160027"/>
                  </a:cubicBezTo>
                  <a:cubicBezTo>
                    <a:pt x="33501" y="173461"/>
                    <a:pt x="12308" y="191684"/>
                    <a:pt x="12308" y="191684"/>
                  </a:cubicBezTo>
                  <a:cubicBezTo>
                    <a:pt x="12308" y="191684"/>
                    <a:pt x="32792" y="152888"/>
                    <a:pt x="34477" y="131518"/>
                  </a:cubicBezTo>
                  <a:cubicBezTo>
                    <a:pt x="36162" y="110147"/>
                    <a:pt x="28137" y="80840"/>
                    <a:pt x="21796" y="68160"/>
                  </a:cubicBezTo>
                  <a:cubicBezTo>
                    <a:pt x="15501" y="55524"/>
                    <a:pt x="-10082" y="9590"/>
                    <a:pt x="9160" y="1698"/>
                  </a:cubicBezTo>
                  <a:lnTo>
                    <a:pt x="9160" y="1698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" name="任意多边形: 形状 146">
              <a:extLst>
                <a:ext uri="{FF2B5EF4-FFF2-40B4-BE49-F238E27FC236}">
                  <a16:creationId xmlns:a16="http://schemas.microsoft.com/office/drawing/2014/main" id="{AFD3AB1C-CF99-4670-853F-AE80EFD2B1BB}"/>
                </a:ext>
              </a:extLst>
            </p:cNvPr>
            <p:cNvSpPr/>
            <p:nvPr/>
          </p:nvSpPr>
          <p:spPr>
            <a:xfrm>
              <a:off x="9188443" y="4479098"/>
              <a:ext cx="312226" cy="586937"/>
            </a:xfrm>
            <a:custGeom>
              <a:avLst/>
              <a:gdLst>
                <a:gd name="connsiteX0" fmla="*/ 277777 w 312226"/>
                <a:gd name="connsiteY0" fmla="*/ 998 h 586937"/>
                <a:gd name="connsiteX1" fmla="*/ 306286 w 312226"/>
                <a:gd name="connsiteY1" fmla="*/ 55621 h 586937"/>
                <a:gd name="connsiteX2" fmla="*/ 312627 w 312226"/>
                <a:gd name="connsiteY2" fmla="*/ 118980 h 586937"/>
                <a:gd name="connsiteX3" fmla="*/ 274629 w 312226"/>
                <a:gd name="connsiteY3" fmla="*/ 198166 h 586937"/>
                <a:gd name="connsiteX4" fmla="*/ 217611 w 312226"/>
                <a:gd name="connsiteY4" fmla="*/ 321690 h 586937"/>
                <a:gd name="connsiteX5" fmla="*/ 144765 w 312226"/>
                <a:gd name="connsiteY5" fmla="*/ 416705 h 586937"/>
                <a:gd name="connsiteX6" fmla="*/ 71919 w 312226"/>
                <a:gd name="connsiteY6" fmla="*/ 524400 h 586937"/>
                <a:gd name="connsiteX7" fmla="*/ 30729 w 312226"/>
                <a:gd name="connsiteY7" fmla="*/ 587759 h 586937"/>
                <a:gd name="connsiteX8" fmla="*/ 2221 w 312226"/>
                <a:gd name="connsiteY8" fmla="*/ 556102 h 586937"/>
                <a:gd name="connsiteX9" fmla="*/ 56046 w 312226"/>
                <a:gd name="connsiteY9" fmla="*/ 464279 h 586937"/>
                <a:gd name="connsiteX10" fmla="*/ 125700 w 312226"/>
                <a:gd name="connsiteY10" fmla="*/ 362924 h 586937"/>
                <a:gd name="connsiteX11" fmla="*/ 151017 w 312226"/>
                <a:gd name="connsiteY11" fmla="*/ 286930 h 586937"/>
                <a:gd name="connsiteX12" fmla="*/ 201694 w 312226"/>
                <a:gd name="connsiteY12" fmla="*/ 207743 h 586937"/>
                <a:gd name="connsiteX13" fmla="*/ 249180 w 312226"/>
                <a:gd name="connsiteY13" fmla="*/ 198255 h 586937"/>
                <a:gd name="connsiteX14" fmla="*/ 280837 w 312226"/>
                <a:gd name="connsiteY14" fmla="*/ 131749 h 586937"/>
                <a:gd name="connsiteX15" fmla="*/ 287176 w 312226"/>
                <a:gd name="connsiteY15" fmla="*/ 77923 h 586937"/>
                <a:gd name="connsiteX16" fmla="*/ 277777 w 312226"/>
                <a:gd name="connsiteY16" fmla="*/ 998 h 586937"/>
                <a:gd name="connsiteX17" fmla="*/ 277777 w 312226"/>
                <a:gd name="connsiteY17" fmla="*/ 998 h 58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2226" h="586937">
                  <a:moveTo>
                    <a:pt x="277777" y="998"/>
                  </a:moveTo>
                  <a:cubicBezTo>
                    <a:pt x="277777" y="998"/>
                    <a:pt x="300301" y="35581"/>
                    <a:pt x="306286" y="55621"/>
                  </a:cubicBezTo>
                  <a:cubicBezTo>
                    <a:pt x="312272" y="75662"/>
                    <a:pt x="316972" y="94106"/>
                    <a:pt x="312627" y="118980"/>
                  </a:cubicBezTo>
                  <a:cubicBezTo>
                    <a:pt x="308237" y="143853"/>
                    <a:pt x="290502" y="164381"/>
                    <a:pt x="274629" y="198166"/>
                  </a:cubicBezTo>
                  <a:cubicBezTo>
                    <a:pt x="258757" y="231907"/>
                    <a:pt x="239647" y="285200"/>
                    <a:pt x="217611" y="321690"/>
                  </a:cubicBezTo>
                  <a:cubicBezTo>
                    <a:pt x="195576" y="358180"/>
                    <a:pt x="169106" y="382920"/>
                    <a:pt x="144765" y="416705"/>
                  </a:cubicBezTo>
                  <a:cubicBezTo>
                    <a:pt x="120424" y="450490"/>
                    <a:pt x="90851" y="495847"/>
                    <a:pt x="71919" y="524400"/>
                  </a:cubicBezTo>
                  <a:cubicBezTo>
                    <a:pt x="52987" y="552954"/>
                    <a:pt x="50371" y="586207"/>
                    <a:pt x="30729" y="587759"/>
                  </a:cubicBezTo>
                  <a:cubicBezTo>
                    <a:pt x="11088" y="589310"/>
                    <a:pt x="4748" y="580798"/>
                    <a:pt x="2221" y="556102"/>
                  </a:cubicBezTo>
                  <a:cubicBezTo>
                    <a:pt x="-307" y="531406"/>
                    <a:pt x="35562" y="496513"/>
                    <a:pt x="56046" y="464279"/>
                  </a:cubicBezTo>
                  <a:cubicBezTo>
                    <a:pt x="76574" y="432001"/>
                    <a:pt x="110625" y="393251"/>
                    <a:pt x="125700" y="362924"/>
                  </a:cubicBezTo>
                  <a:cubicBezTo>
                    <a:pt x="140775" y="332641"/>
                    <a:pt x="138514" y="313089"/>
                    <a:pt x="151017" y="286930"/>
                  </a:cubicBezTo>
                  <a:cubicBezTo>
                    <a:pt x="163520" y="260726"/>
                    <a:pt x="182097" y="221133"/>
                    <a:pt x="201694" y="207743"/>
                  </a:cubicBezTo>
                  <a:cubicBezTo>
                    <a:pt x="221291" y="194353"/>
                    <a:pt x="233129" y="210758"/>
                    <a:pt x="249180" y="198255"/>
                  </a:cubicBezTo>
                  <a:cubicBezTo>
                    <a:pt x="265230" y="185752"/>
                    <a:pt x="274940" y="152233"/>
                    <a:pt x="280837" y="131749"/>
                  </a:cubicBezTo>
                  <a:cubicBezTo>
                    <a:pt x="286733" y="111265"/>
                    <a:pt x="287221" y="99826"/>
                    <a:pt x="287176" y="77923"/>
                  </a:cubicBezTo>
                  <a:cubicBezTo>
                    <a:pt x="287221" y="55843"/>
                    <a:pt x="277777" y="998"/>
                    <a:pt x="277777" y="998"/>
                  </a:cubicBezTo>
                  <a:lnTo>
                    <a:pt x="277777" y="998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" name="任意多边形: 形状 147">
              <a:extLst>
                <a:ext uri="{FF2B5EF4-FFF2-40B4-BE49-F238E27FC236}">
                  <a16:creationId xmlns:a16="http://schemas.microsoft.com/office/drawing/2014/main" id="{FB905504-5986-48D3-B88A-F6F77B2384A4}"/>
                </a:ext>
              </a:extLst>
            </p:cNvPr>
            <p:cNvSpPr/>
            <p:nvPr/>
          </p:nvSpPr>
          <p:spPr>
            <a:xfrm>
              <a:off x="9003328" y="4644565"/>
              <a:ext cx="581292" cy="984822"/>
            </a:xfrm>
            <a:custGeom>
              <a:avLst/>
              <a:gdLst>
                <a:gd name="connsiteX0" fmla="*/ 545214 w 581292"/>
                <a:gd name="connsiteY0" fmla="*/ 1088 h 984822"/>
                <a:gd name="connsiteX1" fmla="*/ 580063 w 581292"/>
                <a:gd name="connsiteY1" fmla="*/ 70742 h 984822"/>
                <a:gd name="connsiteX2" fmla="*/ 580063 w 581292"/>
                <a:gd name="connsiteY2" fmla="*/ 159417 h 984822"/>
                <a:gd name="connsiteX3" fmla="*/ 538874 w 581292"/>
                <a:gd name="connsiteY3" fmla="*/ 229071 h 984822"/>
                <a:gd name="connsiteX4" fmla="*/ 516705 w 581292"/>
                <a:gd name="connsiteY4" fmla="*/ 260728 h 984822"/>
                <a:gd name="connsiteX5" fmla="*/ 548362 w 581292"/>
                <a:gd name="connsiteY5" fmla="*/ 387400 h 984822"/>
                <a:gd name="connsiteX6" fmla="*/ 548362 w 581292"/>
                <a:gd name="connsiteY6" fmla="*/ 479222 h 984822"/>
                <a:gd name="connsiteX7" fmla="*/ 545214 w 581292"/>
                <a:gd name="connsiteY7" fmla="*/ 561557 h 984822"/>
                <a:gd name="connsiteX8" fmla="*/ 538874 w 581292"/>
                <a:gd name="connsiteY8" fmla="*/ 453861 h 984822"/>
                <a:gd name="connsiteX9" fmla="*/ 529386 w 581292"/>
                <a:gd name="connsiteY9" fmla="*/ 365187 h 984822"/>
                <a:gd name="connsiteX10" fmla="*/ 491389 w 581292"/>
                <a:gd name="connsiteY10" fmla="*/ 447521 h 984822"/>
                <a:gd name="connsiteX11" fmla="*/ 462879 w 581292"/>
                <a:gd name="connsiteY11" fmla="*/ 542536 h 984822"/>
                <a:gd name="connsiteX12" fmla="*/ 361524 w 581292"/>
                <a:gd name="connsiteY12" fmla="*/ 612190 h 984822"/>
                <a:gd name="connsiteX13" fmla="*/ 253829 w 581292"/>
                <a:gd name="connsiteY13" fmla="*/ 685037 h 984822"/>
                <a:gd name="connsiteX14" fmla="*/ 215832 w 581292"/>
                <a:gd name="connsiteY14" fmla="*/ 795880 h 984822"/>
                <a:gd name="connsiteX15" fmla="*/ 124009 w 581292"/>
                <a:gd name="connsiteY15" fmla="*/ 856046 h 984822"/>
                <a:gd name="connsiteX16" fmla="*/ 66991 w 581292"/>
                <a:gd name="connsiteY16" fmla="*/ 906723 h 984822"/>
                <a:gd name="connsiteX17" fmla="*/ 35334 w 581292"/>
                <a:gd name="connsiteY17" fmla="*/ 985910 h 984822"/>
                <a:gd name="connsiteX18" fmla="*/ 2081 w 581292"/>
                <a:gd name="connsiteY18" fmla="*/ 883003 h 984822"/>
                <a:gd name="connsiteX19" fmla="*/ 19506 w 581292"/>
                <a:gd name="connsiteY19" fmla="*/ 840262 h 984822"/>
                <a:gd name="connsiteX20" fmla="*/ 28994 w 581292"/>
                <a:gd name="connsiteY20" fmla="*/ 751587 h 984822"/>
                <a:gd name="connsiteX21" fmla="*/ 57503 w 581292"/>
                <a:gd name="connsiteY21" fmla="*/ 707250 h 984822"/>
                <a:gd name="connsiteX22" fmla="*/ 79672 w 581292"/>
                <a:gd name="connsiteY22" fmla="*/ 713590 h 984822"/>
                <a:gd name="connsiteX23" fmla="*/ 48015 w 581292"/>
                <a:gd name="connsiteY23" fmla="*/ 761075 h 984822"/>
                <a:gd name="connsiteX24" fmla="*/ 38526 w 581292"/>
                <a:gd name="connsiteY24" fmla="*/ 805413 h 984822"/>
                <a:gd name="connsiteX25" fmla="*/ 54355 w 581292"/>
                <a:gd name="connsiteY25" fmla="*/ 830729 h 984822"/>
                <a:gd name="connsiteX26" fmla="*/ 111373 w 581292"/>
                <a:gd name="connsiteY26" fmla="*/ 805413 h 984822"/>
                <a:gd name="connsiteX27" fmla="*/ 92352 w 581292"/>
                <a:gd name="connsiteY27" fmla="*/ 732566 h 984822"/>
                <a:gd name="connsiteX28" fmla="*/ 130349 w 581292"/>
                <a:gd name="connsiteY28" fmla="*/ 694569 h 984822"/>
                <a:gd name="connsiteX29" fmla="*/ 155666 w 581292"/>
                <a:gd name="connsiteY29" fmla="*/ 631211 h 984822"/>
                <a:gd name="connsiteX30" fmla="*/ 215832 w 581292"/>
                <a:gd name="connsiteY30" fmla="*/ 599554 h 984822"/>
                <a:gd name="connsiteX31" fmla="*/ 260169 w 581292"/>
                <a:gd name="connsiteY31" fmla="*/ 514027 h 984822"/>
                <a:gd name="connsiteX32" fmla="*/ 355184 w 581292"/>
                <a:gd name="connsiteY32" fmla="*/ 460202 h 984822"/>
                <a:gd name="connsiteX33" fmla="*/ 412202 w 581292"/>
                <a:gd name="connsiteY33" fmla="*/ 444373 h 984822"/>
                <a:gd name="connsiteX34" fmla="*/ 453392 w 581292"/>
                <a:gd name="connsiteY34" fmla="*/ 425353 h 984822"/>
                <a:gd name="connsiteX35" fmla="*/ 513557 w 581292"/>
                <a:gd name="connsiteY35" fmla="*/ 387355 h 984822"/>
                <a:gd name="connsiteX36" fmla="*/ 510410 w 581292"/>
                <a:gd name="connsiteY36" fmla="*/ 311361 h 984822"/>
                <a:gd name="connsiteX37" fmla="*/ 491389 w 581292"/>
                <a:gd name="connsiteY37" fmla="*/ 232174 h 984822"/>
                <a:gd name="connsiteX38" fmla="*/ 538874 w 581292"/>
                <a:gd name="connsiteY38" fmla="*/ 149840 h 984822"/>
                <a:gd name="connsiteX39" fmla="*/ 554703 w 581292"/>
                <a:gd name="connsiteY39" fmla="*/ 76993 h 984822"/>
                <a:gd name="connsiteX40" fmla="*/ 557850 w 581292"/>
                <a:gd name="connsiteY40" fmla="*/ 45337 h 984822"/>
                <a:gd name="connsiteX41" fmla="*/ 545214 w 581292"/>
                <a:gd name="connsiteY41" fmla="*/ 1088 h 984822"/>
                <a:gd name="connsiteX42" fmla="*/ 545214 w 581292"/>
                <a:gd name="connsiteY42" fmla="*/ 1088 h 98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81292" h="984822">
                  <a:moveTo>
                    <a:pt x="545214" y="1088"/>
                  </a:moveTo>
                  <a:lnTo>
                    <a:pt x="580063" y="70742"/>
                  </a:lnTo>
                  <a:cubicBezTo>
                    <a:pt x="580063" y="70742"/>
                    <a:pt x="587512" y="132149"/>
                    <a:pt x="580063" y="159417"/>
                  </a:cubicBezTo>
                  <a:cubicBezTo>
                    <a:pt x="572614" y="186684"/>
                    <a:pt x="549692" y="212356"/>
                    <a:pt x="538874" y="229071"/>
                  </a:cubicBezTo>
                  <a:cubicBezTo>
                    <a:pt x="528056" y="245786"/>
                    <a:pt x="516705" y="260728"/>
                    <a:pt x="516705" y="260728"/>
                  </a:cubicBezTo>
                  <a:cubicBezTo>
                    <a:pt x="516705" y="260728"/>
                    <a:pt x="543840" y="350600"/>
                    <a:pt x="548362" y="387400"/>
                  </a:cubicBezTo>
                  <a:cubicBezTo>
                    <a:pt x="552885" y="424200"/>
                    <a:pt x="548938" y="448630"/>
                    <a:pt x="548362" y="479222"/>
                  </a:cubicBezTo>
                  <a:cubicBezTo>
                    <a:pt x="547830" y="506667"/>
                    <a:pt x="545214" y="561557"/>
                    <a:pt x="545214" y="561557"/>
                  </a:cubicBezTo>
                  <a:cubicBezTo>
                    <a:pt x="545214" y="561557"/>
                    <a:pt x="541578" y="486627"/>
                    <a:pt x="538874" y="453861"/>
                  </a:cubicBezTo>
                  <a:cubicBezTo>
                    <a:pt x="536169" y="421140"/>
                    <a:pt x="529386" y="365187"/>
                    <a:pt x="529386" y="365187"/>
                  </a:cubicBezTo>
                  <a:cubicBezTo>
                    <a:pt x="529386" y="365187"/>
                    <a:pt x="502606" y="417948"/>
                    <a:pt x="491389" y="447521"/>
                  </a:cubicBezTo>
                  <a:cubicBezTo>
                    <a:pt x="480171" y="477094"/>
                    <a:pt x="484694" y="512608"/>
                    <a:pt x="462879" y="542536"/>
                  </a:cubicBezTo>
                  <a:cubicBezTo>
                    <a:pt x="441066" y="572464"/>
                    <a:pt x="396373" y="588470"/>
                    <a:pt x="361524" y="612190"/>
                  </a:cubicBezTo>
                  <a:cubicBezTo>
                    <a:pt x="326675" y="635911"/>
                    <a:pt x="278879" y="652315"/>
                    <a:pt x="253829" y="685037"/>
                  </a:cubicBezTo>
                  <a:cubicBezTo>
                    <a:pt x="228778" y="717758"/>
                    <a:pt x="239020" y="765997"/>
                    <a:pt x="215832" y="795880"/>
                  </a:cubicBezTo>
                  <a:cubicBezTo>
                    <a:pt x="192643" y="825763"/>
                    <a:pt x="124009" y="856046"/>
                    <a:pt x="124009" y="856046"/>
                  </a:cubicBezTo>
                  <a:cubicBezTo>
                    <a:pt x="124009" y="856046"/>
                    <a:pt x="82465" y="884688"/>
                    <a:pt x="66991" y="906723"/>
                  </a:cubicBezTo>
                  <a:cubicBezTo>
                    <a:pt x="51518" y="928759"/>
                    <a:pt x="35334" y="985910"/>
                    <a:pt x="35334" y="985910"/>
                  </a:cubicBezTo>
                  <a:lnTo>
                    <a:pt x="2081" y="883003"/>
                  </a:lnTo>
                  <a:cubicBezTo>
                    <a:pt x="2081" y="883003"/>
                    <a:pt x="14540" y="860169"/>
                    <a:pt x="19506" y="840262"/>
                  </a:cubicBezTo>
                  <a:cubicBezTo>
                    <a:pt x="24471" y="820354"/>
                    <a:pt x="28994" y="751587"/>
                    <a:pt x="28994" y="751587"/>
                  </a:cubicBezTo>
                  <a:cubicBezTo>
                    <a:pt x="28994" y="751587"/>
                    <a:pt x="45665" y="711683"/>
                    <a:pt x="57503" y="707250"/>
                  </a:cubicBezTo>
                  <a:cubicBezTo>
                    <a:pt x="69341" y="702816"/>
                    <a:pt x="75060" y="701042"/>
                    <a:pt x="79672" y="713590"/>
                  </a:cubicBezTo>
                  <a:cubicBezTo>
                    <a:pt x="84283" y="726137"/>
                    <a:pt x="48015" y="761075"/>
                    <a:pt x="48015" y="761075"/>
                  </a:cubicBezTo>
                  <a:cubicBezTo>
                    <a:pt x="48015" y="761075"/>
                    <a:pt x="36354" y="793042"/>
                    <a:pt x="38526" y="805413"/>
                  </a:cubicBezTo>
                  <a:cubicBezTo>
                    <a:pt x="40699" y="817783"/>
                    <a:pt x="54355" y="830729"/>
                    <a:pt x="54355" y="830729"/>
                  </a:cubicBezTo>
                  <a:cubicBezTo>
                    <a:pt x="54355" y="830729"/>
                    <a:pt x="101397" y="826074"/>
                    <a:pt x="111373" y="805413"/>
                  </a:cubicBezTo>
                  <a:cubicBezTo>
                    <a:pt x="121305" y="784751"/>
                    <a:pt x="86721" y="753316"/>
                    <a:pt x="92352" y="732566"/>
                  </a:cubicBezTo>
                  <a:cubicBezTo>
                    <a:pt x="97983" y="711816"/>
                    <a:pt x="119176" y="711550"/>
                    <a:pt x="130349" y="694569"/>
                  </a:cubicBezTo>
                  <a:cubicBezTo>
                    <a:pt x="141522" y="677588"/>
                    <a:pt x="140502" y="648104"/>
                    <a:pt x="155666" y="631211"/>
                  </a:cubicBezTo>
                  <a:cubicBezTo>
                    <a:pt x="170873" y="614363"/>
                    <a:pt x="196545" y="618974"/>
                    <a:pt x="215832" y="599554"/>
                  </a:cubicBezTo>
                  <a:cubicBezTo>
                    <a:pt x="235118" y="580134"/>
                    <a:pt x="236404" y="538723"/>
                    <a:pt x="260169" y="514027"/>
                  </a:cubicBezTo>
                  <a:cubicBezTo>
                    <a:pt x="283934" y="489331"/>
                    <a:pt x="329247" y="470931"/>
                    <a:pt x="355184" y="460202"/>
                  </a:cubicBezTo>
                  <a:cubicBezTo>
                    <a:pt x="381122" y="449428"/>
                    <a:pt x="395841" y="450359"/>
                    <a:pt x="412202" y="444373"/>
                  </a:cubicBezTo>
                  <a:cubicBezTo>
                    <a:pt x="428562" y="438388"/>
                    <a:pt x="436321" y="434663"/>
                    <a:pt x="453392" y="425353"/>
                  </a:cubicBezTo>
                  <a:cubicBezTo>
                    <a:pt x="470461" y="416086"/>
                    <a:pt x="513557" y="387355"/>
                    <a:pt x="513557" y="387355"/>
                  </a:cubicBezTo>
                  <a:cubicBezTo>
                    <a:pt x="513557" y="387355"/>
                    <a:pt x="514001" y="337343"/>
                    <a:pt x="510410" y="311361"/>
                  </a:cubicBezTo>
                  <a:cubicBezTo>
                    <a:pt x="506774" y="285379"/>
                    <a:pt x="487177" y="261304"/>
                    <a:pt x="491389" y="232174"/>
                  </a:cubicBezTo>
                  <a:cubicBezTo>
                    <a:pt x="495600" y="203045"/>
                    <a:pt x="528721" y="176221"/>
                    <a:pt x="538874" y="149840"/>
                  </a:cubicBezTo>
                  <a:cubicBezTo>
                    <a:pt x="549027" y="123459"/>
                    <a:pt x="551954" y="94507"/>
                    <a:pt x="554703" y="76993"/>
                  </a:cubicBezTo>
                  <a:cubicBezTo>
                    <a:pt x="557451" y="59480"/>
                    <a:pt x="559048" y="58283"/>
                    <a:pt x="557850" y="45337"/>
                  </a:cubicBezTo>
                  <a:cubicBezTo>
                    <a:pt x="556742" y="32479"/>
                    <a:pt x="545214" y="1088"/>
                    <a:pt x="545214" y="1088"/>
                  </a:cubicBezTo>
                  <a:lnTo>
                    <a:pt x="545214" y="1088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" name="任意多边形: 形状 148">
              <a:extLst>
                <a:ext uri="{FF2B5EF4-FFF2-40B4-BE49-F238E27FC236}">
                  <a16:creationId xmlns:a16="http://schemas.microsoft.com/office/drawing/2014/main" id="{B8C8AE7F-0F3A-4CCD-A599-0756FF0EBCBA}"/>
                </a:ext>
              </a:extLst>
            </p:cNvPr>
            <p:cNvSpPr/>
            <p:nvPr/>
          </p:nvSpPr>
          <p:spPr>
            <a:xfrm>
              <a:off x="9619307" y="4856719"/>
              <a:ext cx="95059" cy="611235"/>
            </a:xfrm>
            <a:custGeom>
              <a:avLst/>
              <a:gdLst>
                <a:gd name="connsiteX0" fmla="*/ 2174 w 95059"/>
                <a:gd name="connsiteY0" fmla="*/ 1094 h 611235"/>
                <a:gd name="connsiteX1" fmla="*/ 14855 w 95059"/>
                <a:gd name="connsiteY1" fmla="*/ 108790 h 611235"/>
                <a:gd name="connsiteX2" fmla="*/ 21195 w 95059"/>
                <a:gd name="connsiteY2" fmla="*/ 213293 h 611235"/>
                <a:gd name="connsiteX3" fmla="*/ 40215 w 95059"/>
                <a:gd name="connsiteY3" fmla="*/ 301968 h 611235"/>
                <a:gd name="connsiteX4" fmla="*/ 43363 w 95059"/>
                <a:gd name="connsiteY4" fmla="*/ 343157 h 611235"/>
                <a:gd name="connsiteX5" fmla="*/ 62384 w 95059"/>
                <a:gd name="connsiteY5" fmla="*/ 491998 h 611235"/>
                <a:gd name="connsiteX6" fmla="*/ 97233 w 95059"/>
                <a:gd name="connsiteY6" fmla="*/ 612329 h 611235"/>
                <a:gd name="connsiteX7" fmla="*/ 30727 w 95059"/>
                <a:gd name="connsiteY7" fmla="*/ 419152 h 611235"/>
                <a:gd name="connsiteX8" fmla="*/ 24387 w 95059"/>
                <a:gd name="connsiteY8" fmla="*/ 279799 h 611235"/>
                <a:gd name="connsiteX9" fmla="*/ 5366 w 95059"/>
                <a:gd name="connsiteY9" fmla="*/ 118278 h 611235"/>
                <a:gd name="connsiteX10" fmla="*/ 5366 w 95059"/>
                <a:gd name="connsiteY10" fmla="*/ 54920 h 611235"/>
                <a:gd name="connsiteX11" fmla="*/ 2174 w 95059"/>
                <a:gd name="connsiteY11" fmla="*/ 1094 h 611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059" h="611235">
                  <a:moveTo>
                    <a:pt x="2174" y="1094"/>
                  </a:moveTo>
                  <a:cubicBezTo>
                    <a:pt x="2174" y="1094"/>
                    <a:pt x="11706" y="73409"/>
                    <a:pt x="14855" y="108790"/>
                  </a:cubicBezTo>
                  <a:cubicBezTo>
                    <a:pt x="18002" y="144171"/>
                    <a:pt x="21195" y="213293"/>
                    <a:pt x="21195" y="213293"/>
                  </a:cubicBezTo>
                  <a:cubicBezTo>
                    <a:pt x="21195" y="213293"/>
                    <a:pt x="37023" y="280198"/>
                    <a:pt x="40215" y="301968"/>
                  </a:cubicBezTo>
                  <a:cubicBezTo>
                    <a:pt x="43408" y="323737"/>
                    <a:pt x="40127" y="311412"/>
                    <a:pt x="43363" y="343157"/>
                  </a:cubicBezTo>
                  <a:cubicBezTo>
                    <a:pt x="46600" y="374903"/>
                    <a:pt x="53073" y="447084"/>
                    <a:pt x="62384" y="491998"/>
                  </a:cubicBezTo>
                  <a:cubicBezTo>
                    <a:pt x="71695" y="536912"/>
                    <a:pt x="97233" y="612329"/>
                    <a:pt x="97233" y="612329"/>
                  </a:cubicBezTo>
                  <a:cubicBezTo>
                    <a:pt x="97233" y="612329"/>
                    <a:pt x="41457" y="475416"/>
                    <a:pt x="30727" y="419152"/>
                  </a:cubicBezTo>
                  <a:cubicBezTo>
                    <a:pt x="19997" y="362888"/>
                    <a:pt x="28466" y="329989"/>
                    <a:pt x="24387" y="279799"/>
                  </a:cubicBezTo>
                  <a:cubicBezTo>
                    <a:pt x="20308" y="229609"/>
                    <a:pt x="7583" y="155876"/>
                    <a:pt x="5366" y="118278"/>
                  </a:cubicBezTo>
                  <a:cubicBezTo>
                    <a:pt x="3149" y="80680"/>
                    <a:pt x="5366" y="54920"/>
                    <a:pt x="5366" y="54920"/>
                  </a:cubicBezTo>
                  <a:lnTo>
                    <a:pt x="2174" y="1094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" name="任意多边形: 形状 149">
              <a:extLst>
                <a:ext uri="{FF2B5EF4-FFF2-40B4-BE49-F238E27FC236}">
                  <a16:creationId xmlns:a16="http://schemas.microsoft.com/office/drawing/2014/main" id="{E54E56CA-C2A0-42C4-8DBF-9BC7E6C5F467}"/>
                </a:ext>
              </a:extLst>
            </p:cNvPr>
            <p:cNvSpPr/>
            <p:nvPr/>
          </p:nvSpPr>
          <p:spPr>
            <a:xfrm>
              <a:off x="9134788" y="5414620"/>
              <a:ext cx="589110" cy="336768"/>
            </a:xfrm>
            <a:custGeom>
              <a:avLst/>
              <a:gdLst>
                <a:gd name="connsiteX0" fmla="*/ 2115 w 589110"/>
                <a:gd name="connsiteY0" fmla="*/ 333238 h 336768"/>
                <a:gd name="connsiteX1" fmla="*/ 97129 w 589110"/>
                <a:gd name="connsiteY1" fmla="*/ 266732 h 336768"/>
                <a:gd name="connsiteX2" fmla="*/ 141467 w 589110"/>
                <a:gd name="connsiteY2" fmla="*/ 152740 h 336768"/>
                <a:gd name="connsiteX3" fmla="*/ 226994 w 589110"/>
                <a:gd name="connsiteY3" fmla="*/ 79894 h 336768"/>
                <a:gd name="connsiteX4" fmla="*/ 318816 w 589110"/>
                <a:gd name="connsiteY4" fmla="*/ 48237 h 336768"/>
                <a:gd name="connsiteX5" fmla="*/ 432808 w 589110"/>
                <a:gd name="connsiteY5" fmla="*/ 13388 h 336768"/>
                <a:gd name="connsiteX6" fmla="*/ 489826 w 589110"/>
                <a:gd name="connsiteY6" fmla="*/ 3900 h 336768"/>
                <a:gd name="connsiteX7" fmla="*/ 502506 w 589110"/>
                <a:gd name="connsiteY7" fmla="*/ 22920 h 336768"/>
                <a:gd name="connsiteX8" fmla="*/ 385323 w 589110"/>
                <a:gd name="connsiteY8" fmla="*/ 60917 h 336768"/>
                <a:gd name="connsiteX9" fmla="*/ 252310 w 589110"/>
                <a:gd name="connsiteY9" fmla="*/ 108403 h 336768"/>
                <a:gd name="connsiteX10" fmla="*/ 192145 w 589110"/>
                <a:gd name="connsiteY10" fmla="*/ 174909 h 336768"/>
                <a:gd name="connsiteX11" fmla="*/ 226994 w 589110"/>
                <a:gd name="connsiteY11" fmla="*/ 184397 h 336768"/>
                <a:gd name="connsiteX12" fmla="*/ 299840 w 589110"/>
                <a:gd name="connsiteY12" fmla="*/ 121039 h 336768"/>
                <a:gd name="connsiteX13" fmla="*/ 394855 w 589110"/>
                <a:gd name="connsiteY13" fmla="*/ 79849 h 336768"/>
                <a:gd name="connsiteX14" fmla="*/ 467702 w 589110"/>
                <a:gd name="connsiteY14" fmla="*/ 76701 h 336768"/>
                <a:gd name="connsiteX15" fmla="*/ 518379 w 589110"/>
                <a:gd name="connsiteY15" fmla="*/ 89382 h 336768"/>
                <a:gd name="connsiteX16" fmla="*/ 575397 w 589110"/>
                <a:gd name="connsiteY16" fmla="*/ 133720 h 336768"/>
                <a:gd name="connsiteX17" fmla="*/ 591226 w 589110"/>
                <a:gd name="connsiteY17" fmla="*/ 181205 h 336768"/>
                <a:gd name="connsiteX18" fmla="*/ 489870 w 589110"/>
                <a:gd name="connsiteY18" fmla="*/ 95678 h 336768"/>
                <a:gd name="connsiteX19" fmla="*/ 382175 w 589110"/>
                <a:gd name="connsiteY19" fmla="*/ 114699 h 336768"/>
                <a:gd name="connsiteX20" fmla="*/ 284012 w 589110"/>
                <a:gd name="connsiteY20" fmla="*/ 174864 h 336768"/>
                <a:gd name="connsiteX21" fmla="*/ 195337 w 589110"/>
                <a:gd name="connsiteY21" fmla="*/ 254051 h 336768"/>
                <a:gd name="connsiteX22" fmla="*/ 78153 w 589110"/>
                <a:gd name="connsiteY22" fmla="*/ 333238 h 336768"/>
                <a:gd name="connsiteX23" fmla="*/ 2115 w 589110"/>
                <a:gd name="connsiteY23" fmla="*/ 333238 h 336768"/>
                <a:gd name="connsiteX24" fmla="*/ 2115 w 589110"/>
                <a:gd name="connsiteY24" fmla="*/ 333238 h 33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89110" h="336768">
                  <a:moveTo>
                    <a:pt x="2115" y="333238"/>
                  </a:moveTo>
                  <a:cubicBezTo>
                    <a:pt x="2115" y="333238"/>
                    <a:pt x="72611" y="297989"/>
                    <a:pt x="97129" y="266732"/>
                  </a:cubicBezTo>
                  <a:cubicBezTo>
                    <a:pt x="121648" y="235474"/>
                    <a:pt x="118811" y="184574"/>
                    <a:pt x="141467" y="152740"/>
                  </a:cubicBezTo>
                  <a:cubicBezTo>
                    <a:pt x="164123" y="120862"/>
                    <a:pt x="196667" y="97229"/>
                    <a:pt x="226994" y="79894"/>
                  </a:cubicBezTo>
                  <a:cubicBezTo>
                    <a:pt x="257321" y="62602"/>
                    <a:pt x="284544" y="59366"/>
                    <a:pt x="318816" y="48237"/>
                  </a:cubicBezTo>
                  <a:cubicBezTo>
                    <a:pt x="353089" y="37108"/>
                    <a:pt x="404122" y="20171"/>
                    <a:pt x="432808" y="13388"/>
                  </a:cubicBezTo>
                  <a:cubicBezTo>
                    <a:pt x="461539" y="6648"/>
                    <a:pt x="472135" y="-3771"/>
                    <a:pt x="489826" y="3900"/>
                  </a:cubicBezTo>
                  <a:cubicBezTo>
                    <a:pt x="496831" y="6914"/>
                    <a:pt x="502506" y="22920"/>
                    <a:pt x="502506" y="22920"/>
                  </a:cubicBezTo>
                  <a:cubicBezTo>
                    <a:pt x="502506" y="22920"/>
                    <a:pt x="427044" y="46730"/>
                    <a:pt x="385323" y="60917"/>
                  </a:cubicBezTo>
                  <a:cubicBezTo>
                    <a:pt x="343601" y="75149"/>
                    <a:pt x="284322" y="87032"/>
                    <a:pt x="252310" y="108403"/>
                  </a:cubicBezTo>
                  <a:cubicBezTo>
                    <a:pt x="220299" y="129773"/>
                    <a:pt x="186248" y="154780"/>
                    <a:pt x="192145" y="174909"/>
                  </a:cubicBezTo>
                  <a:cubicBezTo>
                    <a:pt x="198041" y="195038"/>
                    <a:pt x="205446" y="189318"/>
                    <a:pt x="226994" y="184397"/>
                  </a:cubicBezTo>
                  <a:cubicBezTo>
                    <a:pt x="248542" y="179475"/>
                    <a:pt x="271641" y="138818"/>
                    <a:pt x="299840" y="121039"/>
                  </a:cubicBezTo>
                  <a:cubicBezTo>
                    <a:pt x="328039" y="103260"/>
                    <a:pt x="366169" y="86456"/>
                    <a:pt x="394855" y="79849"/>
                  </a:cubicBezTo>
                  <a:cubicBezTo>
                    <a:pt x="423497" y="73243"/>
                    <a:pt x="446952" y="74573"/>
                    <a:pt x="467702" y="76701"/>
                  </a:cubicBezTo>
                  <a:cubicBezTo>
                    <a:pt x="488451" y="78830"/>
                    <a:pt x="499713" y="80293"/>
                    <a:pt x="518379" y="89382"/>
                  </a:cubicBezTo>
                  <a:cubicBezTo>
                    <a:pt x="537045" y="98471"/>
                    <a:pt x="575397" y="133720"/>
                    <a:pt x="575397" y="133720"/>
                  </a:cubicBezTo>
                  <a:lnTo>
                    <a:pt x="591226" y="181205"/>
                  </a:lnTo>
                  <a:cubicBezTo>
                    <a:pt x="591226" y="181205"/>
                    <a:pt x="528798" y="106186"/>
                    <a:pt x="489870" y="95678"/>
                  </a:cubicBezTo>
                  <a:cubicBezTo>
                    <a:pt x="450942" y="85170"/>
                    <a:pt x="417201" y="101442"/>
                    <a:pt x="382175" y="114699"/>
                  </a:cubicBezTo>
                  <a:cubicBezTo>
                    <a:pt x="347148" y="127955"/>
                    <a:pt x="315314" y="151587"/>
                    <a:pt x="284012" y="174864"/>
                  </a:cubicBezTo>
                  <a:cubicBezTo>
                    <a:pt x="252709" y="198141"/>
                    <a:pt x="229565" y="227404"/>
                    <a:pt x="195337" y="254051"/>
                  </a:cubicBezTo>
                  <a:cubicBezTo>
                    <a:pt x="161109" y="280698"/>
                    <a:pt x="112825" y="322597"/>
                    <a:pt x="78153" y="333238"/>
                  </a:cubicBezTo>
                  <a:cubicBezTo>
                    <a:pt x="43481" y="343878"/>
                    <a:pt x="2115" y="333238"/>
                    <a:pt x="2115" y="333238"/>
                  </a:cubicBezTo>
                  <a:lnTo>
                    <a:pt x="2115" y="333238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" name="任意多边形: 形状 150">
              <a:extLst>
                <a:ext uri="{FF2B5EF4-FFF2-40B4-BE49-F238E27FC236}">
                  <a16:creationId xmlns:a16="http://schemas.microsoft.com/office/drawing/2014/main" id="{93DEC9D3-A8D2-4113-A9B6-558F70AD017D}"/>
                </a:ext>
              </a:extLst>
            </p:cNvPr>
            <p:cNvSpPr/>
            <p:nvPr/>
          </p:nvSpPr>
          <p:spPr>
            <a:xfrm>
              <a:off x="9155133" y="5612597"/>
              <a:ext cx="385826" cy="286333"/>
            </a:xfrm>
            <a:custGeom>
              <a:avLst/>
              <a:gdLst>
                <a:gd name="connsiteX0" fmla="*/ 7066 w 385826"/>
                <a:gd name="connsiteY0" fmla="*/ 214446 h 286333"/>
                <a:gd name="connsiteX1" fmla="*/ 51404 w 385826"/>
                <a:gd name="connsiteY1" fmla="*/ 151087 h 286333"/>
                <a:gd name="connsiteX2" fmla="*/ 159099 w 385826"/>
                <a:gd name="connsiteY2" fmla="*/ 144748 h 286333"/>
                <a:gd name="connsiteX3" fmla="*/ 247774 w 385826"/>
                <a:gd name="connsiteY3" fmla="*/ 116238 h 286333"/>
                <a:gd name="connsiteX4" fmla="*/ 295259 w 385826"/>
                <a:gd name="connsiteY4" fmla="*/ 59221 h 286333"/>
                <a:gd name="connsiteX5" fmla="*/ 345937 w 385826"/>
                <a:gd name="connsiteY5" fmla="*/ 5395 h 286333"/>
                <a:gd name="connsiteX6" fmla="*/ 387126 w 385826"/>
                <a:gd name="connsiteY6" fmla="*/ 11735 h 286333"/>
                <a:gd name="connsiteX7" fmla="*/ 361810 w 385826"/>
                <a:gd name="connsiteY7" fmla="*/ 43392 h 286333"/>
                <a:gd name="connsiteX8" fmla="*/ 323812 w 385826"/>
                <a:gd name="connsiteY8" fmla="*/ 103558 h 286333"/>
                <a:gd name="connsiteX9" fmla="*/ 241478 w 385826"/>
                <a:gd name="connsiteY9" fmla="*/ 176404 h 286333"/>
                <a:gd name="connsiteX10" fmla="*/ 152803 w 385826"/>
                <a:gd name="connsiteY10" fmla="*/ 242910 h 286333"/>
                <a:gd name="connsiteX11" fmla="*/ 92638 w 385826"/>
                <a:gd name="connsiteY11" fmla="*/ 287247 h 286333"/>
                <a:gd name="connsiteX12" fmla="*/ 10303 w 385826"/>
                <a:gd name="connsiteY12" fmla="*/ 252398 h 286333"/>
                <a:gd name="connsiteX13" fmla="*/ 7066 w 385826"/>
                <a:gd name="connsiteY13" fmla="*/ 214446 h 286333"/>
                <a:gd name="connsiteX14" fmla="*/ 7066 w 385826"/>
                <a:gd name="connsiteY14" fmla="*/ 214446 h 286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5826" h="286333">
                  <a:moveTo>
                    <a:pt x="7066" y="214446"/>
                  </a:moveTo>
                  <a:cubicBezTo>
                    <a:pt x="12077" y="195868"/>
                    <a:pt x="24447" y="166162"/>
                    <a:pt x="51404" y="151087"/>
                  </a:cubicBezTo>
                  <a:cubicBezTo>
                    <a:pt x="78361" y="136057"/>
                    <a:pt x="126157" y="150910"/>
                    <a:pt x="159099" y="144748"/>
                  </a:cubicBezTo>
                  <a:cubicBezTo>
                    <a:pt x="192042" y="138585"/>
                    <a:pt x="224674" y="131845"/>
                    <a:pt x="247774" y="116238"/>
                  </a:cubicBezTo>
                  <a:cubicBezTo>
                    <a:pt x="270874" y="100632"/>
                    <a:pt x="278899" y="77709"/>
                    <a:pt x="295259" y="59221"/>
                  </a:cubicBezTo>
                  <a:cubicBezTo>
                    <a:pt x="311620" y="40732"/>
                    <a:pt x="327714" y="11647"/>
                    <a:pt x="345937" y="5395"/>
                  </a:cubicBezTo>
                  <a:cubicBezTo>
                    <a:pt x="364160" y="-857"/>
                    <a:pt x="382116" y="-1034"/>
                    <a:pt x="387126" y="11735"/>
                  </a:cubicBezTo>
                  <a:cubicBezTo>
                    <a:pt x="392092" y="24505"/>
                    <a:pt x="372584" y="28229"/>
                    <a:pt x="361810" y="43392"/>
                  </a:cubicBezTo>
                  <a:cubicBezTo>
                    <a:pt x="351036" y="58555"/>
                    <a:pt x="343365" y="80591"/>
                    <a:pt x="323812" y="103558"/>
                  </a:cubicBezTo>
                  <a:cubicBezTo>
                    <a:pt x="304260" y="126569"/>
                    <a:pt x="269987" y="153171"/>
                    <a:pt x="241478" y="176404"/>
                  </a:cubicBezTo>
                  <a:cubicBezTo>
                    <a:pt x="212969" y="199637"/>
                    <a:pt x="177632" y="224466"/>
                    <a:pt x="152803" y="242910"/>
                  </a:cubicBezTo>
                  <a:cubicBezTo>
                    <a:pt x="127975" y="261355"/>
                    <a:pt x="119817" y="284055"/>
                    <a:pt x="92638" y="287247"/>
                  </a:cubicBezTo>
                  <a:cubicBezTo>
                    <a:pt x="65459" y="290440"/>
                    <a:pt x="22762" y="269646"/>
                    <a:pt x="10303" y="252398"/>
                  </a:cubicBezTo>
                  <a:cubicBezTo>
                    <a:pt x="-2244" y="235240"/>
                    <a:pt x="2056" y="233023"/>
                    <a:pt x="7066" y="214446"/>
                  </a:cubicBezTo>
                  <a:lnTo>
                    <a:pt x="7066" y="214446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" name="任意多边形: 形状 151">
              <a:extLst>
                <a:ext uri="{FF2B5EF4-FFF2-40B4-BE49-F238E27FC236}">
                  <a16:creationId xmlns:a16="http://schemas.microsoft.com/office/drawing/2014/main" id="{D0525931-C1A6-4488-8CFB-AC566A76B507}"/>
                </a:ext>
              </a:extLst>
            </p:cNvPr>
            <p:cNvSpPr/>
            <p:nvPr/>
          </p:nvSpPr>
          <p:spPr>
            <a:xfrm>
              <a:off x="9574969" y="5654014"/>
              <a:ext cx="167861" cy="67284"/>
            </a:xfrm>
            <a:custGeom>
              <a:avLst/>
              <a:gdLst>
                <a:gd name="connsiteX0" fmla="*/ 2172 w 167861"/>
                <a:gd name="connsiteY0" fmla="*/ 68508 h 67284"/>
                <a:gd name="connsiteX1" fmla="*/ 75018 w 167861"/>
                <a:gd name="connsiteY1" fmla="*/ 5151 h 67284"/>
                <a:gd name="connsiteX2" fmla="*/ 128844 w 167861"/>
                <a:gd name="connsiteY2" fmla="*/ 11491 h 67284"/>
                <a:gd name="connsiteX3" fmla="*/ 170033 w 167861"/>
                <a:gd name="connsiteY3" fmla="*/ 65316 h 67284"/>
                <a:gd name="connsiteX4" fmla="*/ 113015 w 167861"/>
                <a:gd name="connsiteY4" fmla="*/ 24127 h 67284"/>
                <a:gd name="connsiteX5" fmla="*/ 62338 w 167861"/>
                <a:gd name="connsiteY5" fmla="*/ 33615 h 67284"/>
                <a:gd name="connsiteX6" fmla="*/ 2172 w 167861"/>
                <a:gd name="connsiteY6" fmla="*/ 68508 h 67284"/>
                <a:gd name="connsiteX7" fmla="*/ 2172 w 167861"/>
                <a:gd name="connsiteY7" fmla="*/ 68508 h 67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7861" h="67284">
                  <a:moveTo>
                    <a:pt x="2172" y="68508"/>
                  </a:moveTo>
                  <a:cubicBezTo>
                    <a:pt x="2172" y="68508"/>
                    <a:pt x="50987" y="12599"/>
                    <a:pt x="75018" y="5151"/>
                  </a:cubicBezTo>
                  <a:cubicBezTo>
                    <a:pt x="99049" y="-2298"/>
                    <a:pt x="111198" y="1426"/>
                    <a:pt x="128844" y="11491"/>
                  </a:cubicBezTo>
                  <a:cubicBezTo>
                    <a:pt x="146490" y="21555"/>
                    <a:pt x="170033" y="65316"/>
                    <a:pt x="170033" y="65316"/>
                  </a:cubicBezTo>
                  <a:cubicBezTo>
                    <a:pt x="170033" y="65316"/>
                    <a:pt x="132834" y="28560"/>
                    <a:pt x="113015" y="24127"/>
                  </a:cubicBezTo>
                  <a:cubicBezTo>
                    <a:pt x="93196" y="19693"/>
                    <a:pt x="81270" y="26610"/>
                    <a:pt x="62338" y="33615"/>
                  </a:cubicBezTo>
                  <a:cubicBezTo>
                    <a:pt x="43406" y="40621"/>
                    <a:pt x="2172" y="68508"/>
                    <a:pt x="2172" y="68508"/>
                  </a:cubicBezTo>
                  <a:lnTo>
                    <a:pt x="2172" y="68508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" name="任意多边形: 形状 152">
              <a:extLst>
                <a:ext uri="{FF2B5EF4-FFF2-40B4-BE49-F238E27FC236}">
                  <a16:creationId xmlns:a16="http://schemas.microsoft.com/office/drawing/2014/main" id="{A97C7BBA-3FB0-4B3B-B90D-42C62104FB65}"/>
                </a:ext>
              </a:extLst>
            </p:cNvPr>
            <p:cNvSpPr/>
            <p:nvPr/>
          </p:nvSpPr>
          <p:spPr>
            <a:xfrm>
              <a:off x="9283510" y="5711815"/>
              <a:ext cx="454380" cy="298961"/>
            </a:xfrm>
            <a:custGeom>
              <a:avLst/>
              <a:gdLst>
                <a:gd name="connsiteX0" fmla="*/ 2253 w 454380"/>
                <a:gd name="connsiteY0" fmla="*/ 273627 h 298961"/>
                <a:gd name="connsiteX1" fmla="*/ 65612 w 454380"/>
                <a:gd name="connsiteY1" fmla="*/ 200781 h 298961"/>
                <a:gd name="connsiteX2" fmla="*/ 151138 w 454380"/>
                <a:gd name="connsiteY2" fmla="*/ 146956 h 298961"/>
                <a:gd name="connsiteX3" fmla="*/ 230325 w 454380"/>
                <a:gd name="connsiteY3" fmla="*/ 86790 h 298961"/>
                <a:gd name="connsiteX4" fmla="*/ 296831 w 454380"/>
                <a:gd name="connsiteY4" fmla="*/ 39304 h 298961"/>
                <a:gd name="connsiteX5" fmla="*/ 363337 w 454380"/>
                <a:gd name="connsiteY5" fmla="*/ 17136 h 298961"/>
                <a:gd name="connsiteX6" fmla="*/ 404526 w 454380"/>
                <a:gd name="connsiteY6" fmla="*/ 1307 h 298961"/>
                <a:gd name="connsiteX7" fmla="*/ 455337 w 454380"/>
                <a:gd name="connsiteY7" fmla="*/ 32964 h 298961"/>
                <a:gd name="connsiteX8" fmla="*/ 376018 w 454380"/>
                <a:gd name="connsiteY8" fmla="*/ 17136 h 298961"/>
                <a:gd name="connsiteX9" fmla="*/ 322192 w 454380"/>
                <a:gd name="connsiteY9" fmla="*/ 80494 h 298961"/>
                <a:gd name="connsiteX10" fmla="*/ 262026 w 454380"/>
                <a:gd name="connsiteY10" fmla="*/ 121683 h 298961"/>
                <a:gd name="connsiteX11" fmla="*/ 214541 w 454380"/>
                <a:gd name="connsiteY11" fmla="*/ 166021 h 298961"/>
                <a:gd name="connsiteX12" fmla="*/ 154375 w 454380"/>
                <a:gd name="connsiteY12" fmla="*/ 238867 h 298961"/>
                <a:gd name="connsiteX13" fmla="*/ 68848 w 454380"/>
                <a:gd name="connsiteY13" fmla="*/ 280056 h 298961"/>
                <a:gd name="connsiteX14" fmla="*/ 33467 w 454380"/>
                <a:gd name="connsiteY14" fmla="*/ 299609 h 298961"/>
                <a:gd name="connsiteX15" fmla="*/ 2253 w 454380"/>
                <a:gd name="connsiteY15" fmla="*/ 273627 h 298961"/>
                <a:gd name="connsiteX16" fmla="*/ 2253 w 454380"/>
                <a:gd name="connsiteY16" fmla="*/ 273627 h 298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4380" h="298961">
                  <a:moveTo>
                    <a:pt x="2253" y="273627"/>
                  </a:moveTo>
                  <a:cubicBezTo>
                    <a:pt x="3982" y="250705"/>
                    <a:pt x="40605" y="222196"/>
                    <a:pt x="65612" y="200781"/>
                  </a:cubicBezTo>
                  <a:cubicBezTo>
                    <a:pt x="90618" y="179366"/>
                    <a:pt x="123649" y="165976"/>
                    <a:pt x="151138" y="146956"/>
                  </a:cubicBezTo>
                  <a:cubicBezTo>
                    <a:pt x="178627" y="127935"/>
                    <a:pt x="205983" y="104702"/>
                    <a:pt x="230325" y="86790"/>
                  </a:cubicBezTo>
                  <a:cubicBezTo>
                    <a:pt x="254666" y="68877"/>
                    <a:pt x="274263" y="50788"/>
                    <a:pt x="296831" y="39304"/>
                  </a:cubicBezTo>
                  <a:cubicBezTo>
                    <a:pt x="319399" y="27821"/>
                    <a:pt x="345425" y="23564"/>
                    <a:pt x="363337" y="17136"/>
                  </a:cubicBezTo>
                  <a:cubicBezTo>
                    <a:pt x="381249" y="10707"/>
                    <a:pt x="384885" y="554"/>
                    <a:pt x="404526" y="1307"/>
                  </a:cubicBezTo>
                  <a:cubicBezTo>
                    <a:pt x="424124" y="2061"/>
                    <a:pt x="463850" y="5963"/>
                    <a:pt x="455337" y="32964"/>
                  </a:cubicBezTo>
                  <a:cubicBezTo>
                    <a:pt x="446824" y="59966"/>
                    <a:pt x="404083" y="6849"/>
                    <a:pt x="376018" y="17136"/>
                  </a:cubicBezTo>
                  <a:cubicBezTo>
                    <a:pt x="347952" y="27422"/>
                    <a:pt x="341523" y="63069"/>
                    <a:pt x="322192" y="80494"/>
                  </a:cubicBezTo>
                  <a:cubicBezTo>
                    <a:pt x="302861" y="97918"/>
                    <a:pt x="279938" y="107274"/>
                    <a:pt x="262026" y="121683"/>
                  </a:cubicBezTo>
                  <a:cubicBezTo>
                    <a:pt x="244070" y="136048"/>
                    <a:pt x="232719" y="146690"/>
                    <a:pt x="214541" y="166021"/>
                  </a:cubicBezTo>
                  <a:cubicBezTo>
                    <a:pt x="196362" y="185352"/>
                    <a:pt x="179204" y="219403"/>
                    <a:pt x="154375" y="238867"/>
                  </a:cubicBezTo>
                  <a:cubicBezTo>
                    <a:pt x="129546" y="258331"/>
                    <a:pt x="90352" y="268041"/>
                    <a:pt x="68848" y="280056"/>
                  </a:cubicBezTo>
                  <a:cubicBezTo>
                    <a:pt x="47389" y="292072"/>
                    <a:pt x="48763" y="302979"/>
                    <a:pt x="33467" y="299609"/>
                  </a:cubicBezTo>
                  <a:cubicBezTo>
                    <a:pt x="18082" y="296151"/>
                    <a:pt x="524" y="296550"/>
                    <a:pt x="2253" y="273627"/>
                  </a:cubicBezTo>
                  <a:lnTo>
                    <a:pt x="2253" y="273627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" name="任意多边形: 形状 153">
              <a:extLst>
                <a:ext uri="{FF2B5EF4-FFF2-40B4-BE49-F238E27FC236}">
                  <a16:creationId xmlns:a16="http://schemas.microsoft.com/office/drawing/2014/main" id="{7178C59C-6F8F-42E1-917A-B53B48133DDF}"/>
                </a:ext>
              </a:extLst>
            </p:cNvPr>
            <p:cNvSpPr/>
            <p:nvPr/>
          </p:nvSpPr>
          <p:spPr>
            <a:xfrm>
              <a:off x="9401577" y="5870244"/>
              <a:ext cx="308488" cy="326210"/>
            </a:xfrm>
            <a:custGeom>
              <a:avLst/>
              <a:gdLst>
                <a:gd name="connsiteX0" fmla="*/ 308550 w 308488"/>
                <a:gd name="connsiteY0" fmla="*/ 7545 h 326210"/>
                <a:gd name="connsiteX1" fmla="*/ 245192 w 308488"/>
                <a:gd name="connsiteY1" fmla="*/ 23374 h 326210"/>
                <a:gd name="connsiteX2" fmla="*/ 210343 w 308488"/>
                <a:gd name="connsiteY2" fmla="*/ 89880 h 326210"/>
                <a:gd name="connsiteX3" fmla="*/ 153325 w 308488"/>
                <a:gd name="connsiteY3" fmla="*/ 137365 h 326210"/>
                <a:gd name="connsiteX4" fmla="*/ 48822 w 308488"/>
                <a:gd name="connsiteY4" fmla="*/ 191191 h 326210"/>
                <a:gd name="connsiteX5" fmla="*/ 4485 w 308488"/>
                <a:gd name="connsiteY5" fmla="*/ 235528 h 326210"/>
                <a:gd name="connsiteX6" fmla="*/ 10825 w 308488"/>
                <a:gd name="connsiteY6" fmla="*/ 283014 h 326210"/>
                <a:gd name="connsiteX7" fmla="*/ 39334 w 308488"/>
                <a:gd name="connsiteY7" fmla="*/ 327351 h 326210"/>
                <a:gd name="connsiteX8" fmla="*/ 61502 w 308488"/>
                <a:gd name="connsiteY8" fmla="*/ 257697 h 326210"/>
                <a:gd name="connsiteX9" fmla="*/ 156518 w 308488"/>
                <a:gd name="connsiteY9" fmla="*/ 232381 h 326210"/>
                <a:gd name="connsiteX10" fmla="*/ 232512 w 308488"/>
                <a:gd name="connsiteY10" fmla="*/ 165875 h 326210"/>
                <a:gd name="connsiteX11" fmla="*/ 267361 w 308488"/>
                <a:gd name="connsiteY11" fmla="*/ 99368 h 326210"/>
                <a:gd name="connsiteX12" fmla="*/ 280042 w 308488"/>
                <a:gd name="connsiteY12" fmla="*/ 45543 h 326210"/>
                <a:gd name="connsiteX13" fmla="*/ 308550 w 308488"/>
                <a:gd name="connsiteY13" fmla="*/ 7545 h 32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8488" h="326210">
                  <a:moveTo>
                    <a:pt x="308550" y="7545"/>
                  </a:moveTo>
                  <a:cubicBezTo>
                    <a:pt x="298131" y="-8105"/>
                    <a:pt x="263593" y="8920"/>
                    <a:pt x="245192" y="23374"/>
                  </a:cubicBezTo>
                  <a:cubicBezTo>
                    <a:pt x="226792" y="37828"/>
                    <a:pt x="225994" y="70505"/>
                    <a:pt x="210343" y="89880"/>
                  </a:cubicBezTo>
                  <a:cubicBezTo>
                    <a:pt x="194692" y="109256"/>
                    <a:pt x="179972" y="119719"/>
                    <a:pt x="153325" y="137365"/>
                  </a:cubicBezTo>
                  <a:cubicBezTo>
                    <a:pt x="126679" y="155012"/>
                    <a:pt x="73074" y="173500"/>
                    <a:pt x="48822" y="191191"/>
                  </a:cubicBezTo>
                  <a:cubicBezTo>
                    <a:pt x="24570" y="208926"/>
                    <a:pt x="10381" y="218060"/>
                    <a:pt x="4485" y="235528"/>
                  </a:cubicBezTo>
                  <a:cubicBezTo>
                    <a:pt x="-1412" y="252997"/>
                    <a:pt x="5017" y="267274"/>
                    <a:pt x="10825" y="283014"/>
                  </a:cubicBezTo>
                  <a:cubicBezTo>
                    <a:pt x="16633" y="298754"/>
                    <a:pt x="18540" y="330100"/>
                    <a:pt x="39334" y="327351"/>
                  </a:cubicBezTo>
                  <a:cubicBezTo>
                    <a:pt x="60128" y="324602"/>
                    <a:pt x="40841" y="277383"/>
                    <a:pt x="61502" y="257697"/>
                  </a:cubicBezTo>
                  <a:cubicBezTo>
                    <a:pt x="82164" y="238012"/>
                    <a:pt x="127211" y="247987"/>
                    <a:pt x="156518" y="232381"/>
                  </a:cubicBezTo>
                  <a:cubicBezTo>
                    <a:pt x="185825" y="216774"/>
                    <a:pt x="214378" y="188930"/>
                    <a:pt x="232512" y="165875"/>
                  </a:cubicBezTo>
                  <a:cubicBezTo>
                    <a:pt x="250646" y="142819"/>
                    <a:pt x="259779" y="119719"/>
                    <a:pt x="267361" y="99368"/>
                  </a:cubicBezTo>
                  <a:cubicBezTo>
                    <a:pt x="274943" y="79017"/>
                    <a:pt x="272770" y="61061"/>
                    <a:pt x="280042" y="45543"/>
                  </a:cubicBezTo>
                  <a:cubicBezTo>
                    <a:pt x="287313" y="30025"/>
                    <a:pt x="318970" y="23241"/>
                    <a:pt x="308550" y="7545"/>
                  </a:cubicBez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" name="任意多边形: 形状 154">
              <a:extLst>
                <a:ext uri="{FF2B5EF4-FFF2-40B4-BE49-F238E27FC236}">
                  <a16:creationId xmlns:a16="http://schemas.microsoft.com/office/drawing/2014/main" id="{2DE3E945-A400-4E74-94CD-479D95B269AB}"/>
                </a:ext>
              </a:extLst>
            </p:cNvPr>
            <p:cNvSpPr/>
            <p:nvPr/>
          </p:nvSpPr>
          <p:spPr>
            <a:xfrm>
              <a:off x="9546505" y="5990515"/>
              <a:ext cx="222614" cy="250151"/>
            </a:xfrm>
            <a:custGeom>
              <a:avLst/>
              <a:gdLst>
                <a:gd name="connsiteX0" fmla="*/ 220666 w 222614"/>
                <a:gd name="connsiteY0" fmla="*/ 1330 h 250151"/>
                <a:gd name="connsiteX1" fmla="*/ 173180 w 222614"/>
                <a:gd name="connsiteY1" fmla="*/ 93153 h 250151"/>
                <a:gd name="connsiteX2" fmla="*/ 128843 w 222614"/>
                <a:gd name="connsiteY2" fmla="*/ 191316 h 250151"/>
                <a:gd name="connsiteX3" fmla="*/ 62337 w 222614"/>
                <a:gd name="connsiteY3" fmla="*/ 238801 h 250151"/>
                <a:gd name="connsiteX4" fmla="*/ 2171 w 222614"/>
                <a:gd name="connsiteY4" fmla="*/ 251482 h 250151"/>
                <a:gd name="connsiteX5" fmla="*/ 100334 w 222614"/>
                <a:gd name="connsiteY5" fmla="*/ 241993 h 250151"/>
                <a:gd name="connsiteX6" fmla="*/ 195349 w 222614"/>
                <a:gd name="connsiteY6" fmla="*/ 159659 h 250151"/>
                <a:gd name="connsiteX7" fmla="*/ 223858 w 222614"/>
                <a:gd name="connsiteY7" fmla="*/ 64644 h 250151"/>
                <a:gd name="connsiteX8" fmla="*/ 220666 w 222614"/>
                <a:gd name="connsiteY8" fmla="*/ 1330 h 250151"/>
                <a:gd name="connsiteX9" fmla="*/ 220666 w 222614"/>
                <a:gd name="connsiteY9" fmla="*/ 1330 h 250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614" h="250151">
                  <a:moveTo>
                    <a:pt x="220666" y="1330"/>
                  </a:moveTo>
                  <a:cubicBezTo>
                    <a:pt x="220666" y="1330"/>
                    <a:pt x="188477" y="61496"/>
                    <a:pt x="173180" y="93153"/>
                  </a:cubicBezTo>
                  <a:cubicBezTo>
                    <a:pt x="157884" y="124810"/>
                    <a:pt x="148884" y="166930"/>
                    <a:pt x="128843" y="191316"/>
                  </a:cubicBezTo>
                  <a:cubicBezTo>
                    <a:pt x="108802" y="215702"/>
                    <a:pt x="84196" y="229224"/>
                    <a:pt x="62337" y="238801"/>
                  </a:cubicBezTo>
                  <a:cubicBezTo>
                    <a:pt x="40479" y="248423"/>
                    <a:pt x="2171" y="251482"/>
                    <a:pt x="2171" y="251482"/>
                  </a:cubicBezTo>
                  <a:lnTo>
                    <a:pt x="100334" y="241993"/>
                  </a:lnTo>
                  <a:cubicBezTo>
                    <a:pt x="100334" y="241993"/>
                    <a:pt x="174998" y="191138"/>
                    <a:pt x="195349" y="159659"/>
                  </a:cubicBezTo>
                  <a:cubicBezTo>
                    <a:pt x="215700" y="128180"/>
                    <a:pt x="220577" y="91557"/>
                    <a:pt x="223858" y="64644"/>
                  </a:cubicBezTo>
                  <a:cubicBezTo>
                    <a:pt x="227139" y="37731"/>
                    <a:pt x="220666" y="1330"/>
                    <a:pt x="220666" y="1330"/>
                  </a:cubicBezTo>
                  <a:lnTo>
                    <a:pt x="220666" y="1330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" name="任意多边形: 形状 155">
              <a:extLst>
                <a:ext uri="{FF2B5EF4-FFF2-40B4-BE49-F238E27FC236}">
                  <a16:creationId xmlns:a16="http://schemas.microsoft.com/office/drawing/2014/main" id="{C983AD62-8292-40E3-8C75-CE659098211C}"/>
                </a:ext>
              </a:extLst>
            </p:cNvPr>
            <p:cNvSpPr/>
            <p:nvPr/>
          </p:nvSpPr>
          <p:spPr>
            <a:xfrm>
              <a:off x="9473614" y="6190000"/>
              <a:ext cx="107695" cy="63346"/>
            </a:xfrm>
            <a:custGeom>
              <a:avLst/>
              <a:gdLst>
                <a:gd name="connsiteX0" fmla="*/ 109835 w 107695"/>
                <a:gd name="connsiteY0" fmla="*/ 1390 h 63346"/>
                <a:gd name="connsiteX1" fmla="*/ 24308 w 107695"/>
                <a:gd name="connsiteY1" fmla="*/ 10878 h 63346"/>
                <a:gd name="connsiteX2" fmla="*/ 2139 w 107695"/>
                <a:gd name="connsiteY2" fmla="*/ 42535 h 63346"/>
                <a:gd name="connsiteX3" fmla="*/ 21160 w 107695"/>
                <a:gd name="connsiteY3" fmla="*/ 64703 h 63346"/>
                <a:gd name="connsiteX4" fmla="*/ 46476 w 107695"/>
                <a:gd name="connsiteY4" fmla="*/ 26706 h 63346"/>
                <a:gd name="connsiteX5" fmla="*/ 109835 w 107695"/>
                <a:gd name="connsiteY5" fmla="*/ 1390 h 63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695" h="63346">
                  <a:moveTo>
                    <a:pt x="109835" y="1390"/>
                  </a:moveTo>
                  <a:cubicBezTo>
                    <a:pt x="109835" y="1390"/>
                    <a:pt x="42220" y="281"/>
                    <a:pt x="24308" y="10878"/>
                  </a:cubicBezTo>
                  <a:cubicBezTo>
                    <a:pt x="6396" y="21474"/>
                    <a:pt x="2139" y="42535"/>
                    <a:pt x="2139" y="42535"/>
                  </a:cubicBezTo>
                  <a:lnTo>
                    <a:pt x="21160" y="64703"/>
                  </a:lnTo>
                  <a:cubicBezTo>
                    <a:pt x="21160" y="64703"/>
                    <a:pt x="31757" y="38677"/>
                    <a:pt x="46476" y="26706"/>
                  </a:cubicBezTo>
                  <a:cubicBezTo>
                    <a:pt x="61197" y="14735"/>
                    <a:pt x="109835" y="1390"/>
                    <a:pt x="109835" y="1390"/>
                  </a:cubicBez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" name="任意多边形: 形状 156">
              <a:extLst>
                <a:ext uri="{FF2B5EF4-FFF2-40B4-BE49-F238E27FC236}">
                  <a16:creationId xmlns:a16="http://schemas.microsoft.com/office/drawing/2014/main" id="{15102F9B-D4EC-4270-82EB-BDE75F899DFC}"/>
                </a:ext>
              </a:extLst>
            </p:cNvPr>
            <p:cNvSpPr/>
            <p:nvPr/>
          </p:nvSpPr>
          <p:spPr>
            <a:xfrm>
              <a:off x="9774355" y="6180501"/>
              <a:ext cx="127420" cy="275556"/>
            </a:xfrm>
            <a:custGeom>
              <a:avLst/>
              <a:gdLst>
                <a:gd name="connsiteX0" fmla="*/ 116385 w 127420"/>
                <a:gd name="connsiteY0" fmla="*/ 1381 h 275556"/>
                <a:gd name="connsiteX1" fmla="*/ 100556 w 127420"/>
                <a:gd name="connsiteY1" fmla="*/ 52058 h 275556"/>
                <a:gd name="connsiteX2" fmla="*/ 24562 w 127420"/>
                <a:gd name="connsiteY2" fmla="*/ 42570 h 275556"/>
                <a:gd name="connsiteX3" fmla="*/ 2393 w 127420"/>
                <a:gd name="connsiteY3" fmla="*/ 109076 h 275556"/>
                <a:gd name="connsiteX4" fmla="*/ 30902 w 127420"/>
                <a:gd name="connsiteY4" fmla="*/ 175582 h 275556"/>
                <a:gd name="connsiteX5" fmla="*/ 59411 w 127420"/>
                <a:gd name="connsiteY5" fmla="*/ 276938 h 275556"/>
                <a:gd name="connsiteX6" fmla="*/ 49923 w 127420"/>
                <a:gd name="connsiteY6" fmla="*/ 172434 h 275556"/>
                <a:gd name="connsiteX7" fmla="*/ 24606 w 127420"/>
                <a:gd name="connsiteY7" fmla="*/ 99588 h 275556"/>
                <a:gd name="connsiteX8" fmla="*/ 40435 w 127420"/>
                <a:gd name="connsiteY8" fmla="*/ 55251 h 275556"/>
                <a:gd name="connsiteX9" fmla="*/ 100600 w 127420"/>
                <a:gd name="connsiteY9" fmla="*/ 67931 h 275556"/>
                <a:gd name="connsiteX10" fmla="*/ 129110 w 127420"/>
                <a:gd name="connsiteY10" fmla="*/ 42614 h 275556"/>
                <a:gd name="connsiteX11" fmla="*/ 116385 w 127420"/>
                <a:gd name="connsiteY11" fmla="*/ 1381 h 275556"/>
                <a:gd name="connsiteX12" fmla="*/ 116385 w 127420"/>
                <a:gd name="connsiteY12" fmla="*/ 1381 h 275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420" h="275556">
                  <a:moveTo>
                    <a:pt x="116385" y="1381"/>
                  </a:moveTo>
                  <a:cubicBezTo>
                    <a:pt x="116385" y="1381"/>
                    <a:pt x="118734" y="40353"/>
                    <a:pt x="100556" y="52058"/>
                  </a:cubicBezTo>
                  <a:cubicBezTo>
                    <a:pt x="82378" y="63763"/>
                    <a:pt x="45223" y="29535"/>
                    <a:pt x="24562" y="42570"/>
                  </a:cubicBezTo>
                  <a:cubicBezTo>
                    <a:pt x="3901" y="55605"/>
                    <a:pt x="1418" y="85355"/>
                    <a:pt x="2393" y="109076"/>
                  </a:cubicBezTo>
                  <a:cubicBezTo>
                    <a:pt x="3369" y="132797"/>
                    <a:pt x="21015" y="147650"/>
                    <a:pt x="30902" y="175582"/>
                  </a:cubicBezTo>
                  <a:cubicBezTo>
                    <a:pt x="40789" y="203515"/>
                    <a:pt x="59411" y="276938"/>
                    <a:pt x="59411" y="276938"/>
                  </a:cubicBezTo>
                  <a:cubicBezTo>
                    <a:pt x="59411" y="276938"/>
                    <a:pt x="56307" y="202096"/>
                    <a:pt x="49923" y="172434"/>
                  </a:cubicBezTo>
                  <a:cubicBezTo>
                    <a:pt x="43538" y="142773"/>
                    <a:pt x="24517" y="120293"/>
                    <a:pt x="24606" y="99588"/>
                  </a:cubicBezTo>
                  <a:cubicBezTo>
                    <a:pt x="24695" y="78882"/>
                    <a:pt x="24650" y="64074"/>
                    <a:pt x="40435" y="55251"/>
                  </a:cubicBezTo>
                  <a:cubicBezTo>
                    <a:pt x="56219" y="46428"/>
                    <a:pt x="84550" y="72187"/>
                    <a:pt x="100600" y="67931"/>
                  </a:cubicBezTo>
                  <a:cubicBezTo>
                    <a:pt x="116650" y="63674"/>
                    <a:pt x="125474" y="55650"/>
                    <a:pt x="129110" y="42614"/>
                  </a:cubicBezTo>
                  <a:cubicBezTo>
                    <a:pt x="132745" y="29579"/>
                    <a:pt x="116385" y="1381"/>
                    <a:pt x="116385" y="1381"/>
                  </a:cubicBezTo>
                  <a:lnTo>
                    <a:pt x="116385" y="1381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" name="任意多边形: 形状 157">
              <a:extLst>
                <a:ext uri="{FF2B5EF4-FFF2-40B4-BE49-F238E27FC236}">
                  <a16:creationId xmlns:a16="http://schemas.microsoft.com/office/drawing/2014/main" id="{815F0511-C45C-4E72-82D2-D8760F33F4EC}"/>
                </a:ext>
              </a:extLst>
            </p:cNvPr>
            <p:cNvSpPr/>
            <p:nvPr/>
          </p:nvSpPr>
          <p:spPr>
            <a:xfrm>
              <a:off x="9676764" y="6319734"/>
              <a:ext cx="113101" cy="157146"/>
            </a:xfrm>
            <a:custGeom>
              <a:avLst/>
              <a:gdLst>
                <a:gd name="connsiteX0" fmla="*/ 103106 w 113101"/>
                <a:gd name="connsiteY0" fmla="*/ 1520 h 157146"/>
                <a:gd name="connsiteX1" fmla="*/ 77789 w 113101"/>
                <a:gd name="connsiteY1" fmla="*/ 77514 h 157146"/>
                <a:gd name="connsiteX2" fmla="*/ 11283 w 113101"/>
                <a:gd name="connsiteY2" fmla="*/ 109171 h 157146"/>
                <a:gd name="connsiteX3" fmla="*/ 14432 w 113101"/>
                <a:gd name="connsiteY3" fmla="*/ 156656 h 157146"/>
                <a:gd name="connsiteX4" fmla="*/ 80938 w 113101"/>
                <a:gd name="connsiteY4" fmla="*/ 118659 h 157146"/>
                <a:gd name="connsiteX5" fmla="*/ 106254 w 113101"/>
                <a:gd name="connsiteY5" fmla="*/ 61642 h 157146"/>
                <a:gd name="connsiteX6" fmla="*/ 103106 w 113101"/>
                <a:gd name="connsiteY6" fmla="*/ 1520 h 157146"/>
                <a:gd name="connsiteX7" fmla="*/ 103106 w 113101"/>
                <a:gd name="connsiteY7" fmla="*/ 1520 h 15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101" h="157146">
                  <a:moveTo>
                    <a:pt x="103106" y="1520"/>
                  </a:moveTo>
                  <a:cubicBezTo>
                    <a:pt x="79917" y="-1628"/>
                    <a:pt x="94726" y="58316"/>
                    <a:pt x="77789" y="77514"/>
                  </a:cubicBezTo>
                  <a:cubicBezTo>
                    <a:pt x="60853" y="96713"/>
                    <a:pt x="21481" y="91747"/>
                    <a:pt x="11283" y="109171"/>
                  </a:cubicBezTo>
                  <a:cubicBezTo>
                    <a:pt x="1086" y="126596"/>
                    <a:pt x="-3791" y="146902"/>
                    <a:pt x="14432" y="156656"/>
                  </a:cubicBezTo>
                  <a:cubicBezTo>
                    <a:pt x="32654" y="166455"/>
                    <a:pt x="65420" y="135818"/>
                    <a:pt x="80938" y="118659"/>
                  </a:cubicBezTo>
                  <a:cubicBezTo>
                    <a:pt x="96456" y="101501"/>
                    <a:pt x="102574" y="81771"/>
                    <a:pt x="106254" y="61642"/>
                  </a:cubicBezTo>
                  <a:cubicBezTo>
                    <a:pt x="109934" y="41512"/>
                    <a:pt x="126295" y="4668"/>
                    <a:pt x="103106" y="1520"/>
                  </a:cubicBezTo>
                  <a:lnTo>
                    <a:pt x="103106" y="1520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" name="任意多边形: 形状 158">
              <a:extLst>
                <a:ext uri="{FF2B5EF4-FFF2-40B4-BE49-F238E27FC236}">
                  <a16:creationId xmlns:a16="http://schemas.microsoft.com/office/drawing/2014/main" id="{349428B1-3182-4C76-BF7F-76B26B51CDE8}"/>
                </a:ext>
              </a:extLst>
            </p:cNvPr>
            <p:cNvSpPr/>
            <p:nvPr/>
          </p:nvSpPr>
          <p:spPr>
            <a:xfrm>
              <a:off x="9910692" y="6506735"/>
              <a:ext cx="133012" cy="468734"/>
            </a:xfrm>
            <a:custGeom>
              <a:avLst/>
              <a:gdLst>
                <a:gd name="connsiteX0" fmla="*/ 2251 w 133012"/>
                <a:gd name="connsiteY0" fmla="*/ 1485 h 468734"/>
                <a:gd name="connsiteX1" fmla="*/ 11739 w 133012"/>
                <a:gd name="connsiteY1" fmla="*/ 194664 h 468734"/>
                <a:gd name="connsiteX2" fmla="*/ 56077 w 133012"/>
                <a:gd name="connsiteY2" fmla="*/ 346696 h 468734"/>
                <a:gd name="connsiteX3" fmla="*/ 135263 w 133012"/>
                <a:gd name="connsiteY3" fmla="*/ 470220 h 468734"/>
                <a:gd name="connsiteX4" fmla="*/ 56077 w 133012"/>
                <a:gd name="connsiteY4" fmla="*/ 258021 h 468734"/>
                <a:gd name="connsiteX5" fmla="*/ 21227 w 133012"/>
                <a:gd name="connsiteY5" fmla="*/ 118669 h 468734"/>
                <a:gd name="connsiteX6" fmla="*/ 2251 w 133012"/>
                <a:gd name="connsiteY6" fmla="*/ 1485 h 468734"/>
                <a:gd name="connsiteX7" fmla="*/ 2251 w 133012"/>
                <a:gd name="connsiteY7" fmla="*/ 1485 h 468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012" h="468734">
                  <a:moveTo>
                    <a:pt x="2251" y="1485"/>
                  </a:moveTo>
                  <a:cubicBezTo>
                    <a:pt x="2251" y="1485"/>
                    <a:pt x="2029" y="136848"/>
                    <a:pt x="11739" y="194664"/>
                  </a:cubicBezTo>
                  <a:cubicBezTo>
                    <a:pt x="21449" y="252479"/>
                    <a:pt x="35016" y="300408"/>
                    <a:pt x="56077" y="346696"/>
                  </a:cubicBezTo>
                  <a:cubicBezTo>
                    <a:pt x="77137" y="392985"/>
                    <a:pt x="135263" y="470220"/>
                    <a:pt x="135263" y="470220"/>
                  </a:cubicBezTo>
                  <a:cubicBezTo>
                    <a:pt x="135263" y="470220"/>
                    <a:pt x="74387" y="316946"/>
                    <a:pt x="56077" y="258021"/>
                  </a:cubicBezTo>
                  <a:cubicBezTo>
                    <a:pt x="37765" y="199097"/>
                    <a:pt x="30050" y="161499"/>
                    <a:pt x="21227" y="118669"/>
                  </a:cubicBezTo>
                  <a:cubicBezTo>
                    <a:pt x="12448" y="75839"/>
                    <a:pt x="2251" y="1485"/>
                    <a:pt x="2251" y="1485"/>
                  </a:cubicBezTo>
                  <a:lnTo>
                    <a:pt x="2251" y="1485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" name="任意多边形: 形状 159">
              <a:extLst>
                <a:ext uri="{FF2B5EF4-FFF2-40B4-BE49-F238E27FC236}">
                  <a16:creationId xmlns:a16="http://schemas.microsoft.com/office/drawing/2014/main" id="{53A261A7-0D20-4B5C-BFB1-E23C0309F863}"/>
                </a:ext>
              </a:extLst>
            </p:cNvPr>
            <p:cNvSpPr/>
            <p:nvPr/>
          </p:nvSpPr>
          <p:spPr>
            <a:xfrm>
              <a:off x="9764756" y="6706250"/>
              <a:ext cx="79430" cy="48595"/>
            </a:xfrm>
            <a:custGeom>
              <a:avLst/>
              <a:gdLst>
                <a:gd name="connsiteX0" fmla="*/ 15132 w 79430"/>
                <a:gd name="connsiteY0" fmla="*/ 1486 h 48595"/>
                <a:gd name="connsiteX1" fmla="*/ 81638 w 79430"/>
                <a:gd name="connsiteY1" fmla="*/ 45823 h 48595"/>
                <a:gd name="connsiteX2" fmla="*/ 56321 w 79430"/>
                <a:gd name="connsiteY2" fmla="*/ 48971 h 48595"/>
                <a:gd name="connsiteX3" fmla="*/ 2495 w 79430"/>
                <a:gd name="connsiteY3" fmla="*/ 10974 h 48595"/>
                <a:gd name="connsiteX4" fmla="*/ 15132 w 79430"/>
                <a:gd name="connsiteY4" fmla="*/ 1486 h 48595"/>
                <a:gd name="connsiteX5" fmla="*/ 15132 w 79430"/>
                <a:gd name="connsiteY5" fmla="*/ 1486 h 48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430" h="48595">
                  <a:moveTo>
                    <a:pt x="15132" y="1486"/>
                  </a:moveTo>
                  <a:cubicBezTo>
                    <a:pt x="31093" y="1043"/>
                    <a:pt x="81638" y="45823"/>
                    <a:pt x="81638" y="45823"/>
                  </a:cubicBezTo>
                  <a:cubicBezTo>
                    <a:pt x="81638" y="45823"/>
                    <a:pt x="71086" y="52696"/>
                    <a:pt x="56321" y="48971"/>
                  </a:cubicBezTo>
                  <a:cubicBezTo>
                    <a:pt x="41557" y="45291"/>
                    <a:pt x="2495" y="10974"/>
                    <a:pt x="2495" y="10974"/>
                  </a:cubicBezTo>
                  <a:cubicBezTo>
                    <a:pt x="2495" y="10974"/>
                    <a:pt x="-830" y="1929"/>
                    <a:pt x="15132" y="1486"/>
                  </a:cubicBezTo>
                  <a:lnTo>
                    <a:pt x="15132" y="1486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" name="任意多边形: 形状 160">
              <a:extLst>
                <a:ext uri="{FF2B5EF4-FFF2-40B4-BE49-F238E27FC236}">
                  <a16:creationId xmlns:a16="http://schemas.microsoft.com/office/drawing/2014/main" id="{C8DF20B3-BE09-4D9B-807F-4A23C2B33A13}"/>
                </a:ext>
              </a:extLst>
            </p:cNvPr>
            <p:cNvSpPr/>
            <p:nvPr/>
          </p:nvSpPr>
          <p:spPr>
            <a:xfrm>
              <a:off x="7956655" y="4333763"/>
              <a:ext cx="316701" cy="144944"/>
            </a:xfrm>
            <a:custGeom>
              <a:avLst/>
              <a:gdLst>
                <a:gd name="connsiteX0" fmla="*/ 1789 w 316701"/>
                <a:gd name="connsiteY0" fmla="*/ 96318 h 144944"/>
                <a:gd name="connsiteX1" fmla="*/ 61955 w 316701"/>
                <a:gd name="connsiteY1" fmla="*/ 48833 h 144944"/>
                <a:gd name="connsiteX2" fmla="*/ 125313 w 316701"/>
                <a:gd name="connsiteY2" fmla="*/ 45685 h 144944"/>
                <a:gd name="connsiteX3" fmla="*/ 172798 w 316701"/>
                <a:gd name="connsiteY3" fmla="*/ 1347 h 144944"/>
                <a:gd name="connsiteX4" fmla="*/ 229816 w 316701"/>
                <a:gd name="connsiteY4" fmla="*/ 26664 h 144944"/>
                <a:gd name="connsiteX5" fmla="*/ 280494 w 316701"/>
                <a:gd name="connsiteY5" fmla="*/ 64661 h 144944"/>
                <a:gd name="connsiteX6" fmla="*/ 318491 w 316701"/>
                <a:gd name="connsiteY6" fmla="*/ 64661 h 144944"/>
                <a:gd name="connsiteX7" fmla="*/ 242497 w 316701"/>
                <a:gd name="connsiteY7" fmla="*/ 140655 h 144944"/>
                <a:gd name="connsiteX8" fmla="*/ 99996 w 316701"/>
                <a:gd name="connsiteY8" fmla="*/ 127975 h 144944"/>
                <a:gd name="connsiteX9" fmla="*/ 1789 w 316701"/>
                <a:gd name="connsiteY9" fmla="*/ 96318 h 144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701" h="144944">
                  <a:moveTo>
                    <a:pt x="1789" y="96318"/>
                  </a:moveTo>
                  <a:cubicBezTo>
                    <a:pt x="1789" y="96318"/>
                    <a:pt x="40097" y="57035"/>
                    <a:pt x="61955" y="48833"/>
                  </a:cubicBezTo>
                  <a:cubicBezTo>
                    <a:pt x="83813" y="40630"/>
                    <a:pt x="105583" y="54020"/>
                    <a:pt x="125313" y="45685"/>
                  </a:cubicBezTo>
                  <a:cubicBezTo>
                    <a:pt x="145043" y="37349"/>
                    <a:pt x="151871" y="4850"/>
                    <a:pt x="172798" y="1347"/>
                  </a:cubicBezTo>
                  <a:cubicBezTo>
                    <a:pt x="193726" y="-2155"/>
                    <a:pt x="211727" y="16067"/>
                    <a:pt x="229816" y="26664"/>
                  </a:cubicBezTo>
                  <a:cubicBezTo>
                    <a:pt x="247906" y="37261"/>
                    <a:pt x="260454" y="58010"/>
                    <a:pt x="280494" y="64661"/>
                  </a:cubicBezTo>
                  <a:cubicBezTo>
                    <a:pt x="292509" y="68651"/>
                    <a:pt x="318491" y="64661"/>
                    <a:pt x="318491" y="64661"/>
                  </a:cubicBezTo>
                  <a:cubicBezTo>
                    <a:pt x="318491" y="64661"/>
                    <a:pt x="281735" y="126423"/>
                    <a:pt x="242497" y="140655"/>
                  </a:cubicBezTo>
                  <a:cubicBezTo>
                    <a:pt x="203258" y="154932"/>
                    <a:pt x="140210" y="136133"/>
                    <a:pt x="99996" y="127975"/>
                  </a:cubicBezTo>
                  <a:cubicBezTo>
                    <a:pt x="59782" y="119817"/>
                    <a:pt x="1789" y="96318"/>
                    <a:pt x="1789" y="96318"/>
                  </a:cubicBez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" name="任意多边形: 形状 161">
              <a:extLst>
                <a:ext uri="{FF2B5EF4-FFF2-40B4-BE49-F238E27FC236}">
                  <a16:creationId xmlns:a16="http://schemas.microsoft.com/office/drawing/2014/main" id="{7145FC21-290A-4921-BD27-07C167F34F82}"/>
                </a:ext>
              </a:extLst>
            </p:cNvPr>
            <p:cNvSpPr/>
            <p:nvPr/>
          </p:nvSpPr>
          <p:spPr>
            <a:xfrm>
              <a:off x="7914975" y="4492522"/>
              <a:ext cx="203201" cy="167871"/>
            </a:xfrm>
            <a:custGeom>
              <a:avLst/>
              <a:gdLst>
                <a:gd name="connsiteX0" fmla="*/ 11788 w 203201"/>
                <a:gd name="connsiteY0" fmla="*/ 959 h 167871"/>
                <a:gd name="connsiteX1" fmla="*/ 94122 w 203201"/>
                <a:gd name="connsiteY1" fmla="*/ 92782 h 167871"/>
                <a:gd name="connsiteX2" fmla="*/ 151140 w 203201"/>
                <a:gd name="connsiteY2" fmla="*/ 127631 h 167871"/>
                <a:gd name="connsiteX3" fmla="*/ 204966 w 203201"/>
                <a:gd name="connsiteY3" fmla="*/ 168821 h 167871"/>
                <a:gd name="connsiteX4" fmla="*/ 75102 w 203201"/>
                <a:gd name="connsiteY4" fmla="*/ 114995 h 167871"/>
                <a:gd name="connsiteX5" fmla="*/ 2255 w 203201"/>
                <a:gd name="connsiteY5" fmla="*/ 23172 h 167871"/>
                <a:gd name="connsiteX6" fmla="*/ 11788 w 203201"/>
                <a:gd name="connsiteY6" fmla="*/ 959 h 167871"/>
                <a:gd name="connsiteX7" fmla="*/ 11788 w 203201"/>
                <a:gd name="connsiteY7" fmla="*/ 959 h 16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3201" h="167871">
                  <a:moveTo>
                    <a:pt x="11788" y="959"/>
                  </a:moveTo>
                  <a:cubicBezTo>
                    <a:pt x="11788" y="959"/>
                    <a:pt x="69781" y="72520"/>
                    <a:pt x="94122" y="92782"/>
                  </a:cubicBezTo>
                  <a:cubicBezTo>
                    <a:pt x="118464" y="113044"/>
                    <a:pt x="132607" y="114951"/>
                    <a:pt x="151140" y="127631"/>
                  </a:cubicBezTo>
                  <a:cubicBezTo>
                    <a:pt x="169673" y="140312"/>
                    <a:pt x="204966" y="168821"/>
                    <a:pt x="204966" y="168821"/>
                  </a:cubicBezTo>
                  <a:cubicBezTo>
                    <a:pt x="204966" y="168821"/>
                    <a:pt x="109419" y="140888"/>
                    <a:pt x="75102" y="114995"/>
                  </a:cubicBezTo>
                  <a:cubicBezTo>
                    <a:pt x="40784" y="89102"/>
                    <a:pt x="5403" y="46494"/>
                    <a:pt x="2255" y="23172"/>
                  </a:cubicBezTo>
                  <a:cubicBezTo>
                    <a:pt x="-848" y="-238"/>
                    <a:pt x="11788" y="959"/>
                    <a:pt x="11788" y="959"/>
                  </a:cubicBezTo>
                  <a:lnTo>
                    <a:pt x="11788" y="959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" name="任意多边形: 形状 162">
              <a:extLst>
                <a:ext uri="{FF2B5EF4-FFF2-40B4-BE49-F238E27FC236}">
                  <a16:creationId xmlns:a16="http://schemas.microsoft.com/office/drawing/2014/main" id="{02CB143B-1C9F-4066-B145-101BF15B6D87}"/>
                </a:ext>
              </a:extLst>
            </p:cNvPr>
            <p:cNvSpPr/>
            <p:nvPr/>
          </p:nvSpPr>
          <p:spPr>
            <a:xfrm>
              <a:off x="7940782" y="4646605"/>
              <a:ext cx="532004" cy="327659"/>
            </a:xfrm>
            <a:custGeom>
              <a:avLst/>
              <a:gdLst>
                <a:gd name="connsiteX0" fmla="*/ 1812 w 532004"/>
                <a:gd name="connsiteY0" fmla="*/ 1007 h 327659"/>
                <a:gd name="connsiteX1" fmla="*/ 109507 w 532004"/>
                <a:gd name="connsiteY1" fmla="*/ 40113 h 327659"/>
                <a:gd name="connsiteX2" fmla="*/ 223499 w 532004"/>
                <a:gd name="connsiteY2" fmla="*/ 36965 h 327659"/>
                <a:gd name="connsiteX3" fmla="*/ 245667 w 532004"/>
                <a:gd name="connsiteY3" fmla="*/ 84450 h 327659"/>
                <a:gd name="connsiteX4" fmla="*/ 337490 w 532004"/>
                <a:gd name="connsiteY4" fmla="*/ 97130 h 327659"/>
                <a:gd name="connsiteX5" fmla="*/ 441994 w 532004"/>
                <a:gd name="connsiteY5" fmla="*/ 195293 h 327659"/>
                <a:gd name="connsiteX6" fmla="*/ 533816 w 532004"/>
                <a:gd name="connsiteY6" fmla="*/ 312477 h 327659"/>
                <a:gd name="connsiteX7" fmla="*/ 457822 w 532004"/>
                <a:gd name="connsiteY7" fmla="*/ 328306 h 327659"/>
                <a:gd name="connsiteX8" fmla="*/ 299493 w 532004"/>
                <a:gd name="connsiteY8" fmla="*/ 239631 h 327659"/>
                <a:gd name="connsiteX9" fmla="*/ 193837 w 532004"/>
                <a:gd name="connsiteY9" fmla="*/ 204959 h 327659"/>
                <a:gd name="connsiteX10" fmla="*/ 214011 w 532004"/>
                <a:gd name="connsiteY10" fmla="*/ 160444 h 327659"/>
                <a:gd name="connsiteX11" fmla="*/ 331194 w 532004"/>
                <a:gd name="connsiteY11" fmla="*/ 185761 h 327659"/>
                <a:gd name="connsiteX12" fmla="*/ 394552 w 532004"/>
                <a:gd name="connsiteY12" fmla="*/ 192101 h 327659"/>
                <a:gd name="connsiteX13" fmla="*/ 204523 w 532004"/>
                <a:gd name="connsiteY13" fmla="*/ 81258 h 327659"/>
                <a:gd name="connsiteX14" fmla="*/ 93679 w 532004"/>
                <a:gd name="connsiteY14" fmla="*/ 122447 h 327659"/>
                <a:gd name="connsiteX15" fmla="*/ 6689 w 532004"/>
                <a:gd name="connsiteY15" fmla="*/ 74385 h 327659"/>
                <a:gd name="connsiteX16" fmla="*/ 1812 w 532004"/>
                <a:gd name="connsiteY16" fmla="*/ 1007 h 327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32004" h="327659">
                  <a:moveTo>
                    <a:pt x="1812" y="1007"/>
                  </a:moveTo>
                  <a:cubicBezTo>
                    <a:pt x="1812" y="1007"/>
                    <a:pt x="75057" y="33551"/>
                    <a:pt x="109507" y="40113"/>
                  </a:cubicBezTo>
                  <a:cubicBezTo>
                    <a:pt x="143957" y="46674"/>
                    <a:pt x="199911" y="22378"/>
                    <a:pt x="223499" y="36965"/>
                  </a:cubicBezTo>
                  <a:cubicBezTo>
                    <a:pt x="247086" y="51552"/>
                    <a:pt x="226203" y="70129"/>
                    <a:pt x="245667" y="84450"/>
                  </a:cubicBezTo>
                  <a:cubicBezTo>
                    <a:pt x="265132" y="98815"/>
                    <a:pt x="302020" y="80149"/>
                    <a:pt x="337490" y="97130"/>
                  </a:cubicBezTo>
                  <a:cubicBezTo>
                    <a:pt x="373004" y="114111"/>
                    <a:pt x="409760" y="160045"/>
                    <a:pt x="441994" y="195293"/>
                  </a:cubicBezTo>
                  <a:cubicBezTo>
                    <a:pt x="475468" y="231916"/>
                    <a:pt x="533816" y="312477"/>
                    <a:pt x="533816" y="312477"/>
                  </a:cubicBezTo>
                  <a:cubicBezTo>
                    <a:pt x="533816" y="312477"/>
                    <a:pt x="483139" y="331498"/>
                    <a:pt x="457822" y="328306"/>
                  </a:cubicBezTo>
                  <a:cubicBezTo>
                    <a:pt x="432505" y="325158"/>
                    <a:pt x="344141" y="259228"/>
                    <a:pt x="299493" y="239631"/>
                  </a:cubicBezTo>
                  <a:cubicBezTo>
                    <a:pt x="254845" y="220034"/>
                    <a:pt x="193837" y="204959"/>
                    <a:pt x="193837" y="204959"/>
                  </a:cubicBezTo>
                  <a:cubicBezTo>
                    <a:pt x="193837" y="204959"/>
                    <a:pt x="188871" y="173125"/>
                    <a:pt x="214011" y="160444"/>
                  </a:cubicBezTo>
                  <a:cubicBezTo>
                    <a:pt x="239150" y="147808"/>
                    <a:pt x="291734" y="179553"/>
                    <a:pt x="331194" y="185761"/>
                  </a:cubicBezTo>
                  <a:cubicBezTo>
                    <a:pt x="352166" y="189042"/>
                    <a:pt x="394552" y="192101"/>
                    <a:pt x="394552" y="192101"/>
                  </a:cubicBezTo>
                  <a:cubicBezTo>
                    <a:pt x="394552" y="192101"/>
                    <a:pt x="220351" y="59089"/>
                    <a:pt x="204523" y="81258"/>
                  </a:cubicBezTo>
                  <a:cubicBezTo>
                    <a:pt x="188694" y="103427"/>
                    <a:pt x="129858" y="125108"/>
                    <a:pt x="93679" y="122447"/>
                  </a:cubicBezTo>
                  <a:cubicBezTo>
                    <a:pt x="57500" y="119742"/>
                    <a:pt x="6689" y="74385"/>
                    <a:pt x="6689" y="74385"/>
                  </a:cubicBezTo>
                  <a:lnTo>
                    <a:pt x="1812" y="1007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" name="任意多边形: 形状 163">
              <a:extLst>
                <a:ext uri="{FF2B5EF4-FFF2-40B4-BE49-F238E27FC236}">
                  <a16:creationId xmlns:a16="http://schemas.microsoft.com/office/drawing/2014/main" id="{AD446F9D-D0AF-42C1-849C-79CF1FD1190F}"/>
                </a:ext>
              </a:extLst>
            </p:cNvPr>
            <p:cNvSpPr/>
            <p:nvPr/>
          </p:nvSpPr>
          <p:spPr>
            <a:xfrm>
              <a:off x="7975676" y="4828211"/>
              <a:ext cx="193133" cy="114035"/>
            </a:xfrm>
            <a:custGeom>
              <a:avLst/>
              <a:gdLst>
                <a:gd name="connsiteX0" fmla="*/ 1778 w 193133"/>
                <a:gd name="connsiteY0" fmla="*/ 23194 h 114035"/>
                <a:gd name="connsiteX1" fmla="*/ 93601 w 193133"/>
                <a:gd name="connsiteY1" fmla="*/ 26342 h 114035"/>
                <a:gd name="connsiteX2" fmla="*/ 147427 w 193133"/>
                <a:gd name="connsiteY2" fmla="*/ 10514 h 114035"/>
                <a:gd name="connsiteX3" fmla="*/ 194912 w 193133"/>
                <a:gd name="connsiteY3" fmla="*/ 1026 h 114035"/>
                <a:gd name="connsiteX4" fmla="*/ 115726 w 193133"/>
                <a:gd name="connsiteY4" fmla="*/ 58043 h 114035"/>
                <a:gd name="connsiteX5" fmla="*/ 71388 w 193133"/>
                <a:gd name="connsiteY5" fmla="*/ 115061 h 114035"/>
                <a:gd name="connsiteX6" fmla="*/ 23903 w 193133"/>
                <a:gd name="connsiteY6" fmla="*/ 48555 h 114035"/>
                <a:gd name="connsiteX7" fmla="*/ 1778 w 193133"/>
                <a:gd name="connsiteY7" fmla="*/ 23194 h 114035"/>
                <a:gd name="connsiteX8" fmla="*/ 1778 w 193133"/>
                <a:gd name="connsiteY8" fmla="*/ 23194 h 11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3133" h="114035">
                  <a:moveTo>
                    <a:pt x="1778" y="23194"/>
                  </a:moveTo>
                  <a:cubicBezTo>
                    <a:pt x="1778" y="23194"/>
                    <a:pt x="69127" y="29446"/>
                    <a:pt x="93601" y="26342"/>
                  </a:cubicBezTo>
                  <a:cubicBezTo>
                    <a:pt x="118075" y="23239"/>
                    <a:pt x="130534" y="14681"/>
                    <a:pt x="147427" y="10514"/>
                  </a:cubicBezTo>
                  <a:cubicBezTo>
                    <a:pt x="164364" y="6346"/>
                    <a:pt x="194912" y="1026"/>
                    <a:pt x="194912" y="1026"/>
                  </a:cubicBezTo>
                  <a:cubicBezTo>
                    <a:pt x="194912" y="1026"/>
                    <a:pt x="136121" y="38402"/>
                    <a:pt x="115726" y="58043"/>
                  </a:cubicBezTo>
                  <a:cubicBezTo>
                    <a:pt x="95331" y="77684"/>
                    <a:pt x="71388" y="115061"/>
                    <a:pt x="71388" y="115061"/>
                  </a:cubicBezTo>
                  <a:cubicBezTo>
                    <a:pt x="71388" y="115061"/>
                    <a:pt x="35830" y="63630"/>
                    <a:pt x="23903" y="48555"/>
                  </a:cubicBezTo>
                  <a:cubicBezTo>
                    <a:pt x="11976" y="33480"/>
                    <a:pt x="1778" y="23194"/>
                    <a:pt x="1778" y="23194"/>
                  </a:cubicBezTo>
                  <a:lnTo>
                    <a:pt x="1778" y="23194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" name="任意多边形: 形状 164">
              <a:extLst>
                <a:ext uri="{FF2B5EF4-FFF2-40B4-BE49-F238E27FC236}">
                  <a16:creationId xmlns:a16="http://schemas.microsoft.com/office/drawing/2014/main" id="{A986F61A-A7D8-4EAF-BFFC-7566CAF4C2E6}"/>
                </a:ext>
              </a:extLst>
            </p:cNvPr>
            <p:cNvSpPr/>
            <p:nvPr/>
          </p:nvSpPr>
          <p:spPr>
            <a:xfrm>
              <a:off x="8262371" y="4512326"/>
              <a:ext cx="253277" cy="265206"/>
            </a:xfrm>
            <a:custGeom>
              <a:avLst/>
              <a:gdLst>
                <a:gd name="connsiteX0" fmla="*/ 69860 w 253277"/>
                <a:gd name="connsiteY0" fmla="*/ 6489 h 265206"/>
                <a:gd name="connsiteX1" fmla="*/ 133219 w 253277"/>
                <a:gd name="connsiteY1" fmla="*/ 34998 h 265206"/>
                <a:gd name="connsiteX2" fmla="*/ 174408 w 253277"/>
                <a:gd name="connsiteY2" fmla="*/ 130013 h 265206"/>
                <a:gd name="connsiteX3" fmla="*/ 244062 w 253277"/>
                <a:gd name="connsiteY3" fmla="*/ 190179 h 265206"/>
                <a:gd name="connsiteX4" fmla="*/ 247210 w 253277"/>
                <a:gd name="connsiteY4" fmla="*/ 266173 h 265206"/>
                <a:gd name="connsiteX5" fmla="*/ 133219 w 253277"/>
                <a:gd name="connsiteY5" fmla="*/ 183839 h 265206"/>
                <a:gd name="connsiteX6" fmla="*/ 25523 w 253277"/>
                <a:gd name="connsiteY6" fmla="*/ 126820 h 265206"/>
                <a:gd name="connsiteX7" fmla="*/ 3354 w 253277"/>
                <a:gd name="connsiteY7" fmla="*/ 38146 h 265206"/>
                <a:gd name="connsiteX8" fmla="*/ 9695 w 253277"/>
                <a:gd name="connsiteY8" fmla="*/ 6489 h 265206"/>
                <a:gd name="connsiteX9" fmla="*/ 69860 w 253277"/>
                <a:gd name="connsiteY9" fmla="*/ 6489 h 265206"/>
                <a:gd name="connsiteX10" fmla="*/ 69860 w 253277"/>
                <a:gd name="connsiteY10" fmla="*/ 6489 h 265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277" h="265206">
                  <a:moveTo>
                    <a:pt x="69860" y="6489"/>
                  </a:moveTo>
                  <a:cubicBezTo>
                    <a:pt x="90965" y="11011"/>
                    <a:pt x="112956" y="14470"/>
                    <a:pt x="133219" y="34998"/>
                  </a:cubicBezTo>
                  <a:cubicBezTo>
                    <a:pt x="153481" y="55526"/>
                    <a:pt x="155077" y="103721"/>
                    <a:pt x="174408" y="130013"/>
                  </a:cubicBezTo>
                  <a:cubicBezTo>
                    <a:pt x="193695" y="156305"/>
                    <a:pt x="231869" y="164951"/>
                    <a:pt x="244062" y="190179"/>
                  </a:cubicBezTo>
                  <a:cubicBezTo>
                    <a:pt x="256255" y="215407"/>
                    <a:pt x="259890" y="266173"/>
                    <a:pt x="247210" y="266173"/>
                  </a:cubicBezTo>
                  <a:cubicBezTo>
                    <a:pt x="234529" y="266173"/>
                    <a:pt x="170373" y="206938"/>
                    <a:pt x="133219" y="183839"/>
                  </a:cubicBezTo>
                  <a:cubicBezTo>
                    <a:pt x="96064" y="160739"/>
                    <a:pt x="47470" y="154797"/>
                    <a:pt x="25523" y="126820"/>
                  </a:cubicBezTo>
                  <a:cubicBezTo>
                    <a:pt x="3621" y="98844"/>
                    <a:pt x="3842" y="58763"/>
                    <a:pt x="3354" y="38146"/>
                  </a:cubicBezTo>
                  <a:cubicBezTo>
                    <a:pt x="2867" y="17529"/>
                    <a:pt x="-2232" y="16243"/>
                    <a:pt x="9695" y="6489"/>
                  </a:cubicBezTo>
                  <a:cubicBezTo>
                    <a:pt x="21621" y="-3265"/>
                    <a:pt x="48711" y="1966"/>
                    <a:pt x="69860" y="6489"/>
                  </a:cubicBezTo>
                  <a:lnTo>
                    <a:pt x="69860" y="6489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" name="任意多边形: 形状 165">
              <a:extLst>
                <a:ext uri="{FF2B5EF4-FFF2-40B4-BE49-F238E27FC236}">
                  <a16:creationId xmlns:a16="http://schemas.microsoft.com/office/drawing/2014/main" id="{9207EF28-881D-4055-88E5-FAEC46211EFF}"/>
                </a:ext>
              </a:extLst>
            </p:cNvPr>
            <p:cNvSpPr/>
            <p:nvPr/>
          </p:nvSpPr>
          <p:spPr>
            <a:xfrm>
              <a:off x="7959936" y="5008752"/>
              <a:ext cx="322998" cy="324333"/>
            </a:xfrm>
            <a:custGeom>
              <a:avLst/>
              <a:gdLst>
                <a:gd name="connsiteX0" fmla="*/ 17530 w 322998"/>
                <a:gd name="connsiteY0" fmla="*/ 1096 h 324333"/>
                <a:gd name="connsiteX1" fmla="*/ 118886 w 322998"/>
                <a:gd name="connsiteY1" fmla="*/ 77091 h 324333"/>
                <a:gd name="connsiteX2" fmla="*/ 125226 w 322998"/>
                <a:gd name="connsiteY2" fmla="*/ 178446 h 324333"/>
                <a:gd name="connsiteX3" fmla="*/ 204413 w 322998"/>
                <a:gd name="connsiteY3" fmla="*/ 219635 h 324333"/>
                <a:gd name="connsiteX4" fmla="*/ 305768 w 322998"/>
                <a:gd name="connsiteY4" fmla="*/ 263973 h 324333"/>
                <a:gd name="connsiteX5" fmla="*/ 324789 w 322998"/>
                <a:gd name="connsiteY5" fmla="*/ 295630 h 324333"/>
                <a:gd name="connsiteX6" fmla="*/ 286791 w 322998"/>
                <a:gd name="connsiteY6" fmla="*/ 301970 h 324333"/>
                <a:gd name="connsiteX7" fmla="*/ 144291 w 322998"/>
                <a:gd name="connsiteY7" fmla="*/ 301970 h 324333"/>
                <a:gd name="connsiteX8" fmla="*/ 71445 w 322998"/>
                <a:gd name="connsiteY8" fmla="*/ 324138 h 324333"/>
                <a:gd name="connsiteX9" fmla="*/ 1791 w 322998"/>
                <a:gd name="connsiteY9" fmla="*/ 254485 h 324333"/>
                <a:gd name="connsiteX10" fmla="*/ 21742 w 322998"/>
                <a:gd name="connsiteY10" fmla="*/ 193920 h 324333"/>
                <a:gd name="connsiteX11" fmla="*/ 68297 w 322998"/>
                <a:gd name="connsiteY11" fmla="*/ 172150 h 324333"/>
                <a:gd name="connsiteX12" fmla="*/ 103146 w 322998"/>
                <a:gd name="connsiteY12" fmla="*/ 146833 h 324333"/>
                <a:gd name="connsiteX13" fmla="*/ 49320 w 322998"/>
                <a:gd name="connsiteY13" fmla="*/ 80327 h 324333"/>
                <a:gd name="connsiteX14" fmla="*/ 21210 w 322998"/>
                <a:gd name="connsiteY14" fmla="*/ 40290 h 324333"/>
                <a:gd name="connsiteX15" fmla="*/ 17530 w 322998"/>
                <a:gd name="connsiteY15" fmla="*/ 1096 h 324333"/>
                <a:gd name="connsiteX16" fmla="*/ 17530 w 322998"/>
                <a:gd name="connsiteY16" fmla="*/ 1096 h 32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2998" h="324333">
                  <a:moveTo>
                    <a:pt x="17530" y="1096"/>
                  </a:moveTo>
                  <a:cubicBezTo>
                    <a:pt x="17530" y="1096"/>
                    <a:pt x="100796" y="43616"/>
                    <a:pt x="118886" y="77091"/>
                  </a:cubicBezTo>
                  <a:cubicBezTo>
                    <a:pt x="136931" y="110566"/>
                    <a:pt x="107890" y="151799"/>
                    <a:pt x="125226" y="178446"/>
                  </a:cubicBezTo>
                  <a:cubicBezTo>
                    <a:pt x="142562" y="205093"/>
                    <a:pt x="174352" y="205270"/>
                    <a:pt x="204413" y="219635"/>
                  </a:cubicBezTo>
                  <a:cubicBezTo>
                    <a:pt x="234473" y="234001"/>
                    <a:pt x="287279" y="247745"/>
                    <a:pt x="305768" y="263973"/>
                  </a:cubicBezTo>
                  <a:cubicBezTo>
                    <a:pt x="324257" y="280200"/>
                    <a:pt x="324789" y="295630"/>
                    <a:pt x="324789" y="295630"/>
                  </a:cubicBezTo>
                  <a:cubicBezTo>
                    <a:pt x="324789" y="295630"/>
                    <a:pt x="316852" y="299487"/>
                    <a:pt x="286791" y="301970"/>
                  </a:cubicBezTo>
                  <a:cubicBezTo>
                    <a:pt x="256730" y="304453"/>
                    <a:pt x="180337" y="296605"/>
                    <a:pt x="144291" y="301970"/>
                  </a:cubicBezTo>
                  <a:cubicBezTo>
                    <a:pt x="108245" y="307334"/>
                    <a:pt x="99688" y="331188"/>
                    <a:pt x="71445" y="324138"/>
                  </a:cubicBezTo>
                  <a:cubicBezTo>
                    <a:pt x="43202" y="317089"/>
                    <a:pt x="1791" y="254485"/>
                    <a:pt x="1791" y="254485"/>
                  </a:cubicBezTo>
                  <a:cubicBezTo>
                    <a:pt x="1791" y="254485"/>
                    <a:pt x="2766" y="197112"/>
                    <a:pt x="21742" y="193920"/>
                  </a:cubicBezTo>
                  <a:cubicBezTo>
                    <a:pt x="40763" y="190772"/>
                    <a:pt x="54730" y="180131"/>
                    <a:pt x="68297" y="172150"/>
                  </a:cubicBezTo>
                  <a:cubicBezTo>
                    <a:pt x="81864" y="164169"/>
                    <a:pt x="101239" y="161065"/>
                    <a:pt x="103146" y="146833"/>
                  </a:cubicBezTo>
                  <a:cubicBezTo>
                    <a:pt x="106870" y="118546"/>
                    <a:pt x="64129" y="98240"/>
                    <a:pt x="49320" y="80327"/>
                  </a:cubicBezTo>
                  <a:cubicBezTo>
                    <a:pt x="34512" y="62415"/>
                    <a:pt x="21210" y="56119"/>
                    <a:pt x="21210" y="40290"/>
                  </a:cubicBezTo>
                  <a:cubicBezTo>
                    <a:pt x="21077" y="24373"/>
                    <a:pt x="17530" y="1096"/>
                    <a:pt x="17530" y="1096"/>
                  </a:cubicBezTo>
                  <a:lnTo>
                    <a:pt x="17530" y="1096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7" name="任意多边形: 形状 166">
              <a:extLst>
                <a:ext uri="{FF2B5EF4-FFF2-40B4-BE49-F238E27FC236}">
                  <a16:creationId xmlns:a16="http://schemas.microsoft.com/office/drawing/2014/main" id="{A44155B9-C88D-4FFF-9A60-3C92F4AD159E}"/>
                </a:ext>
              </a:extLst>
            </p:cNvPr>
            <p:cNvSpPr/>
            <p:nvPr/>
          </p:nvSpPr>
          <p:spPr>
            <a:xfrm>
              <a:off x="8107379" y="5420432"/>
              <a:ext cx="523907" cy="256959"/>
            </a:xfrm>
            <a:custGeom>
              <a:avLst/>
              <a:gdLst>
                <a:gd name="connsiteX0" fmla="*/ 9501 w 523907"/>
                <a:gd name="connsiteY0" fmla="*/ 48713 h 256959"/>
                <a:gd name="connsiteX1" fmla="*/ 110857 w 523907"/>
                <a:gd name="connsiteY1" fmla="*/ 32884 h 256959"/>
                <a:gd name="connsiteX2" fmla="*/ 158342 w 523907"/>
                <a:gd name="connsiteY2" fmla="*/ 1227 h 256959"/>
                <a:gd name="connsiteX3" fmla="*/ 269186 w 523907"/>
                <a:gd name="connsiteY3" fmla="*/ 58245 h 256959"/>
                <a:gd name="connsiteX4" fmla="*/ 389517 w 523907"/>
                <a:gd name="connsiteY4" fmla="*/ 143772 h 256959"/>
                <a:gd name="connsiteX5" fmla="*/ 462364 w 523907"/>
                <a:gd name="connsiteY5" fmla="*/ 191257 h 256959"/>
                <a:gd name="connsiteX6" fmla="*/ 525722 w 523907"/>
                <a:gd name="connsiteY6" fmla="*/ 241935 h 256959"/>
                <a:gd name="connsiteX7" fmla="*/ 478236 w 523907"/>
                <a:gd name="connsiteY7" fmla="*/ 254616 h 256959"/>
                <a:gd name="connsiteX8" fmla="*/ 313567 w 523907"/>
                <a:gd name="connsiteY8" fmla="*/ 181769 h 256959"/>
                <a:gd name="connsiteX9" fmla="*/ 133070 w 523907"/>
                <a:gd name="connsiteY9" fmla="*/ 200790 h 256959"/>
                <a:gd name="connsiteX10" fmla="*/ 12738 w 523907"/>
                <a:gd name="connsiteY10" fmla="*/ 112115 h 256959"/>
                <a:gd name="connsiteX11" fmla="*/ 9501 w 523907"/>
                <a:gd name="connsiteY11" fmla="*/ 48713 h 256959"/>
                <a:gd name="connsiteX12" fmla="*/ 9501 w 523907"/>
                <a:gd name="connsiteY12" fmla="*/ 48713 h 256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3907" h="256959">
                  <a:moveTo>
                    <a:pt x="9501" y="48713"/>
                  </a:moveTo>
                  <a:cubicBezTo>
                    <a:pt x="26970" y="27253"/>
                    <a:pt x="86028" y="42550"/>
                    <a:pt x="110857" y="32884"/>
                  </a:cubicBezTo>
                  <a:cubicBezTo>
                    <a:pt x="135641" y="23219"/>
                    <a:pt x="128104" y="2912"/>
                    <a:pt x="158342" y="1227"/>
                  </a:cubicBezTo>
                  <a:cubicBezTo>
                    <a:pt x="188580" y="-502"/>
                    <a:pt x="269186" y="58245"/>
                    <a:pt x="269186" y="58245"/>
                  </a:cubicBezTo>
                  <a:cubicBezTo>
                    <a:pt x="269186" y="58245"/>
                    <a:pt x="357195" y="121737"/>
                    <a:pt x="389517" y="143772"/>
                  </a:cubicBezTo>
                  <a:cubicBezTo>
                    <a:pt x="421839" y="165808"/>
                    <a:pt x="462364" y="191257"/>
                    <a:pt x="462364" y="191257"/>
                  </a:cubicBezTo>
                  <a:lnTo>
                    <a:pt x="525722" y="241935"/>
                  </a:lnTo>
                  <a:cubicBezTo>
                    <a:pt x="525722" y="241935"/>
                    <a:pt x="528870" y="267252"/>
                    <a:pt x="478236" y="254616"/>
                  </a:cubicBezTo>
                  <a:cubicBezTo>
                    <a:pt x="427559" y="241935"/>
                    <a:pt x="345224" y="181769"/>
                    <a:pt x="313567" y="181769"/>
                  </a:cubicBezTo>
                  <a:cubicBezTo>
                    <a:pt x="281910" y="181769"/>
                    <a:pt x="167875" y="222959"/>
                    <a:pt x="133070" y="200790"/>
                  </a:cubicBezTo>
                  <a:cubicBezTo>
                    <a:pt x="98221" y="178621"/>
                    <a:pt x="15886" y="134284"/>
                    <a:pt x="12738" y="112115"/>
                  </a:cubicBezTo>
                  <a:cubicBezTo>
                    <a:pt x="9501" y="89902"/>
                    <a:pt x="-7968" y="70172"/>
                    <a:pt x="9501" y="48713"/>
                  </a:cubicBezTo>
                  <a:lnTo>
                    <a:pt x="9501" y="48713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8" name="任意多边形: 形状 167">
              <a:extLst>
                <a:ext uri="{FF2B5EF4-FFF2-40B4-BE49-F238E27FC236}">
                  <a16:creationId xmlns:a16="http://schemas.microsoft.com/office/drawing/2014/main" id="{0ADA014A-545A-4EBF-8322-4D9A5777F711}"/>
                </a:ext>
              </a:extLst>
            </p:cNvPr>
            <p:cNvSpPr/>
            <p:nvPr/>
          </p:nvSpPr>
          <p:spPr>
            <a:xfrm>
              <a:off x="8564742" y="5414151"/>
              <a:ext cx="157633" cy="115856"/>
            </a:xfrm>
            <a:custGeom>
              <a:avLst/>
              <a:gdLst>
                <a:gd name="connsiteX0" fmla="*/ 20897 w 157633"/>
                <a:gd name="connsiteY0" fmla="*/ 7489 h 115856"/>
                <a:gd name="connsiteX1" fmla="*/ 84255 w 157633"/>
                <a:gd name="connsiteY1" fmla="*/ 7489 h 115856"/>
                <a:gd name="connsiteX2" fmla="*/ 128592 w 157633"/>
                <a:gd name="connsiteY2" fmla="*/ 48678 h 115856"/>
                <a:gd name="connsiteX3" fmla="*/ 157101 w 157633"/>
                <a:gd name="connsiteY3" fmla="*/ 99356 h 115856"/>
                <a:gd name="connsiteX4" fmla="*/ 74767 w 157633"/>
                <a:gd name="connsiteY4" fmla="*/ 108844 h 115856"/>
                <a:gd name="connsiteX5" fmla="*/ 1920 w 157633"/>
                <a:gd name="connsiteY5" fmla="*/ 45486 h 115856"/>
                <a:gd name="connsiteX6" fmla="*/ 20897 w 157633"/>
                <a:gd name="connsiteY6" fmla="*/ 7489 h 115856"/>
                <a:gd name="connsiteX7" fmla="*/ 20897 w 157633"/>
                <a:gd name="connsiteY7" fmla="*/ 7489 h 115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7633" h="115856">
                  <a:moveTo>
                    <a:pt x="20897" y="7489"/>
                  </a:moveTo>
                  <a:cubicBezTo>
                    <a:pt x="35883" y="-1778"/>
                    <a:pt x="65012" y="-48"/>
                    <a:pt x="84255" y="7489"/>
                  </a:cubicBezTo>
                  <a:cubicBezTo>
                    <a:pt x="103453" y="15027"/>
                    <a:pt x="116355" y="33116"/>
                    <a:pt x="128592" y="48678"/>
                  </a:cubicBezTo>
                  <a:cubicBezTo>
                    <a:pt x="140829" y="64197"/>
                    <a:pt x="167786" y="78429"/>
                    <a:pt x="157101" y="99356"/>
                  </a:cubicBezTo>
                  <a:cubicBezTo>
                    <a:pt x="146415" y="120283"/>
                    <a:pt x="93743" y="121524"/>
                    <a:pt x="74767" y="108844"/>
                  </a:cubicBezTo>
                  <a:cubicBezTo>
                    <a:pt x="55746" y="96164"/>
                    <a:pt x="1920" y="64507"/>
                    <a:pt x="1920" y="45486"/>
                  </a:cubicBezTo>
                  <a:cubicBezTo>
                    <a:pt x="1920" y="26465"/>
                    <a:pt x="5911" y="16755"/>
                    <a:pt x="20897" y="7489"/>
                  </a:cubicBezTo>
                  <a:lnTo>
                    <a:pt x="20897" y="7489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9" name="任意多边形: 形状 168">
              <a:extLst>
                <a:ext uri="{FF2B5EF4-FFF2-40B4-BE49-F238E27FC236}">
                  <a16:creationId xmlns:a16="http://schemas.microsoft.com/office/drawing/2014/main" id="{6C792B3E-E617-4F82-9D19-0BA915393760}"/>
                </a:ext>
              </a:extLst>
            </p:cNvPr>
            <p:cNvSpPr/>
            <p:nvPr/>
          </p:nvSpPr>
          <p:spPr>
            <a:xfrm>
              <a:off x="8685074" y="5269949"/>
              <a:ext cx="260539" cy="288926"/>
            </a:xfrm>
            <a:custGeom>
              <a:avLst/>
              <a:gdLst>
                <a:gd name="connsiteX0" fmla="*/ 1963 w 260539"/>
                <a:gd name="connsiteY0" fmla="*/ 40833 h 288926"/>
                <a:gd name="connsiteX1" fmla="*/ 84297 w 260539"/>
                <a:gd name="connsiteY1" fmla="*/ 43981 h 288926"/>
                <a:gd name="connsiteX2" fmla="*/ 125487 w 260539"/>
                <a:gd name="connsiteY2" fmla="*/ 9132 h 288926"/>
                <a:gd name="connsiteX3" fmla="*/ 185653 w 260539"/>
                <a:gd name="connsiteY3" fmla="*/ 12280 h 288926"/>
                <a:gd name="connsiteX4" fmla="*/ 239478 w 260539"/>
                <a:gd name="connsiteY4" fmla="*/ 151632 h 288926"/>
                <a:gd name="connsiteX5" fmla="*/ 248966 w 260539"/>
                <a:gd name="connsiteY5" fmla="*/ 281496 h 288926"/>
                <a:gd name="connsiteX6" fmla="*/ 138123 w 260539"/>
                <a:gd name="connsiteY6" fmla="*/ 256180 h 288926"/>
                <a:gd name="connsiteX7" fmla="*/ 33620 w 260539"/>
                <a:gd name="connsiteY7" fmla="*/ 129508 h 288926"/>
                <a:gd name="connsiteX8" fmla="*/ 1963 w 260539"/>
                <a:gd name="connsiteY8" fmla="*/ 40833 h 28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539" h="288926">
                  <a:moveTo>
                    <a:pt x="1963" y="40833"/>
                  </a:moveTo>
                  <a:cubicBezTo>
                    <a:pt x="1963" y="40833"/>
                    <a:pt x="62838" y="51385"/>
                    <a:pt x="84297" y="43981"/>
                  </a:cubicBezTo>
                  <a:cubicBezTo>
                    <a:pt x="105801" y="36577"/>
                    <a:pt x="107441" y="15206"/>
                    <a:pt x="125487" y="9132"/>
                  </a:cubicBezTo>
                  <a:cubicBezTo>
                    <a:pt x="143532" y="3057"/>
                    <a:pt x="185653" y="-6697"/>
                    <a:pt x="185653" y="12280"/>
                  </a:cubicBezTo>
                  <a:cubicBezTo>
                    <a:pt x="185653" y="31300"/>
                    <a:pt x="229281" y="106142"/>
                    <a:pt x="239478" y="151632"/>
                  </a:cubicBezTo>
                  <a:cubicBezTo>
                    <a:pt x="249676" y="197122"/>
                    <a:pt x="279825" y="254983"/>
                    <a:pt x="248966" y="281496"/>
                  </a:cubicBezTo>
                  <a:cubicBezTo>
                    <a:pt x="218107" y="307966"/>
                    <a:pt x="150804" y="265668"/>
                    <a:pt x="138123" y="256180"/>
                  </a:cubicBezTo>
                  <a:cubicBezTo>
                    <a:pt x="125442" y="246692"/>
                    <a:pt x="46300" y="148484"/>
                    <a:pt x="33620" y="129508"/>
                  </a:cubicBezTo>
                  <a:cubicBezTo>
                    <a:pt x="20939" y="110487"/>
                    <a:pt x="1963" y="40833"/>
                    <a:pt x="1963" y="40833"/>
                  </a:cubicBez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0" name="任意多边形: 形状 169">
              <a:extLst>
                <a:ext uri="{FF2B5EF4-FFF2-40B4-BE49-F238E27FC236}">
                  <a16:creationId xmlns:a16="http://schemas.microsoft.com/office/drawing/2014/main" id="{705A5102-848C-463C-963D-AA4CDB0C6918}"/>
                </a:ext>
              </a:extLst>
            </p:cNvPr>
            <p:cNvSpPr/>
            <p:nvPr/>
          </p:nvSpPr>
          <p:spPr>
            <a:xfrm>
              <a:off x="8374712" y="4739536"/>
              <a:ext cx="304021" cy="110843"/>
            </a:xfrm>
            <a:custGeom>
              <a:avLst/>
              <a:gdLst>
                <a:gd name="connsiteX0" fmla="*/ 1891 w 304021"/>
                <a:gd name="connsiteY0" fmla="*/ 1003 h 110843"/>
                <a:gd name="connsiteX1" fmla="*/ 147584 w 304021"/>
                <a:gd name="connsiteY1" fmla="*/ 70657 h 110843"/>
                <a:gd name="connsiteX2" fmla="*/ 239407 w 304021"/>
                <a:gd name="connsiteY2" fmla="*/ 99166 h 110843"/>
                <a:gd name="connsiteX3" fmla="*/ 305913 w 304021"/>
                <a:gd name="connsiteY3" fmla="*/ 111847 h 110843"/>
                <a:gd name="connsiteX4" fmla="*/ 188729 w 304021"/>
                <a:gd name="connsiteY4" fmla="*/ 99166 h 110843"/>
                <a:gd name="connsiteX5" fmla="*/ 52569 w 304021"/>
                <a:gd name="connsiteY5" fmla="*/ 51680 h 110843"/>
                <a:gd name="connsiteX6" fmla="*/ 1891 w 304021"/>
                <a:gd name="connsiteY6" fmla="*/ 1003 h 11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4021" h="110843">
                  <a:moveTo>
                    <a:pt x="1891" y="1003"/>
                  </a:moveTo>
                  <a:cubicBezTo>
                    <a:pt x="1891" y="1003"/>
                    <a:pt x="107591" y="55006"/>
                    <a:pt x="147584" y="70657"/>
                  </a:cubicBezTo>
                  <a:cubicBezTo>
                    <a:pt x="187576" y="86308"/>
                    <a:pt x="212937" y="92560"/>
                    <a:pt x="239407" y="99166"/>
                  </a:cubicBezTo>
                  <a:cubicBezTo>
                    <a:pt x="265920" y="105772"/>
                    <a:pt x="305913" y="111847"/>
                    <a:pt x="305913" y="111847"/>
                  </a:cubicBezTo>
                  <a:cubicBezTo>
                    <a:pt x="305913" y="111847"/>
                    <a:pt x="231337" y="108787"/>
                    <a:pt x="188729" y="99166"/>
                  </a:cubicBezTo>
                  <a:cubicBezTo>
                    <a:pt x="146121" y="89545"/>
                    <a:pt x="83029" y="70790"/>
                    <a:pt x="52569" y="51680"/>
                  </a:cubicBezTo>
                  <a:cubicBezTo>
                    <a:pt x="22109" y="32571"/>
                    <a:pt x="1891" y="1003"/>
                    <a:pt x="1891" y="1003"/>
                  </a:cubicBez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" name="任意多边形: 形状 170">
              <a:extLst>
                <a:ext uri="{FF2B5EF4-FFF2-40B4-BE49-F238E27FC236}">
                  <a16:creationId xmlns:a16="http://schemas.microsoft.com/office/drawing/2014/main" id="{3B286BC1-7A95-4628-B646-21A3DD9A37E4}"/>
                </a:ext>
              </a:extLst>
            </p:cNvPr>
            <p:cNvSpPr/>
            <p:nvPr/>
          </p:nvSpPr>
          <p:spPr>
            <a:xfrm>
              <a:off x="7931294" y="5398015"/>
              <a:ext cx="48333" cy="88397"/>
            </a:xfrm>
            <a:custGeom>
              <a:avLst/>
              <a:gdLst>
                <a:gd name="connsiteX0" fmla="*/ 17622 w 48333"/>
                <a:gd name="connsiteY0" fmla="*/ 1449 h 88397"/>
                <a:gd name="connsiteX1" fmla="*/ 49279 w 48333"/>
                <a:gd name="connsiteY1" fmla="*/ 61615 h 88397"/>
                <a:gd name="connsiteX2" fmla="*/ 14430 w 48333"/>
                <a:gd name="connsiteY2" fmla="*/ 80636 h 88397"/>
                <a:gd name="connsiteX3" fmla="*/ 1750 w 48333"/>
                <a:gd name="connsiteY3" fmla="*/ 23618 h 88397"/>
                <a:gd name="connsiteX4" fmla="*/ 17622 w 48333"/>
                <a:gd name="connsiteY4" fmla="*/ 1449 h 88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333" h="88397">
                  <a:moveTo>
                    <a:pt x="17622" y="1449"/>
                  </a:moveTo>
                  <a:cubicBezTo>
                    <a:pt x="33451" y="2513"/>
                    <a:pt x="54467" y="44457"/>
                    <a:pt x="49279" y="61615"/>
                  </a:cubicBezTo>
                  <a:cubicBezTo>
                    <a:pt x="44092" y="78774"/>
                    <a:pt x="23963" y="102804"/>
                    <a:pt x="14430" y="80636"/>
                  </a:cubicBezTo>
                  <a:cubicBezTo>
                    <a:pt x="4898" y="58467"/>
                    <a:pt x="1750" y="45787"/>
                    <a:pt x="1750" y="23618"/>
                  </a:cubicBezTo>
                  <a:cubicBezTo>
                    <a:pt x="1750" y="1449"/>
                    <a:pt x="1794" y="341"/>
                    <a:pt x="17622" y="1449"/>
                  </a:cubicBez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2" name="任意多边形: 形状 171">
              <a:extLst>
                <a:ext uri="{FF2B5EF4-FFF2-40B4-BE49-F238E27FC236}">
                  <a16:creationId xmlns:a16="http://schemas.microsoft.com/office/drawing/2014/main" id="{C36BBE22-6208-4852-ADD0-5BC47D0B8AE6}"/>
                </a:ext>
              </a:extLst>
            </p:cNvPr>
            <p:cNvSpPr/>
            <p:nvPr/>
          </p:nvSpPr>
          <p:spPr>
            <a:xfrm>
              <a:off x="7890282" y="5496464"/>
              <a:ext cx="803053" cy="429024"/>
            </a:xfrm>
            <a:custGeom>
              <a:avLst/>
              <a:gdLst>
                <a:gd name="connsiteX0" fmla="*/ 11232 w 803053"/>
                <a:gd name="connsiteY0" fmla="*/ 1230 h 429024"/>
                <a:gd name="connsiteX1" fmla="*/ 96759 w 803053"/>
                <a:gd name="connsiteY1" fmla="*/ 156411 h 429024"/>
                <a:gd name="connsiteX2" fmla="*/ 182286 w 803053"/>
                <a:gd name="connsiteY2" fmla="*/ 241938 h 429024"/>
                <a:gd name="connsiteX3" fmla="*/ 261473 w 803053"/>
                <a:gd name="connsiteY3" fmla="*/ 321125 h 429024"/>
                <a:gd name="connsiteX4" fmla="*/ 365976 w 803053"/>
                <a:gd name="connsiteY4" fmla="*/ 346441 h 429024"/>
                <a:gd name="connsiteX5" fmla="*/ 498988 w 803053"/>
                <a:gd name="connsiteY5" fmla="*/ 330613 h 429024"/>
                <a:gd name="connsiteX6" fmla="*/ 628852 w 803053"/>
                <a:gd name="connsiteY6" fmla="*/ 333761 h 429024"/>
                <a:gd name="connsiteX7" fmla="*/ 758716 w 803053"/>
                <a:gd name="connsiteY7" fmla="*/ 374950 h 429024"/>
                <a:gd name="connsiteX8" fmla="*/ 796714 w 803053"/>
                <a:gd name="connsiteY8" fmla="*/ 397119 h 429024"/>
                <a:gd name="connsiteX9" fmla="*/ 796714 w 803053"/>
                <a:gd name="connsiteY9" fmla="*/ 422435 h 429024"/>
                <a:gd name="connsiteX10" fmla="*/ 692210 w 803053"/>
                <a:gd name="connsiteY10" fmla="*/ 425583 h 429024"/>
                <a:gd name="connsiteX11" fmla="*/ 505373 w 803053"/>
                <a:gd name="connsiteY11" fmla="*/ 397074 h 429024"/>
                <a:gd name="connsiteX12" fmla="*/ 397677 w 803053"/>
                <a:gd name="connsiteY12" fmla="*/ 400222 h 429024"/>
                <a:gd name="connsiteX13" fmla="*/ 220328 w 803053"/>
                <a:gd name="connsiteY13" fmla="*/ 349545 h 429024"/>
                <a:gd name="connsiteX14" fmla="*/ 122165 w 803053"/>
                <a:gd name="connsiteY14" fmla="*/ 317888 h 429024"/>
                <a:gd name="connsiteX15" fmla="*/ 33490 w 803053"/>
                <a:gd name="connsiteY15" fmla="*/ 191216 h 429024"/>
                <a:gd name="connsiteX16" fmla="*/ 1833 w 803053"/>
                <a:gd name="connsiteY16" fmla="*/ 118370 h 429024"/>
                <a:gd name="connsiteX17" fmla="*/ 11232 w 803053"/>
                <a:gd name="connsiteY17" fmla="*/ 1230 h 42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03053" h="429024">
                  <a:moveTo>
                    <a:pt x="11232" y="1230"/>
                  </a:moveTo>
                  <a:cubicBezTo>
                    <a:pt x="11232" y="1230"/>
                    <a:pt x="66876" y="116685"/>
                    <a:pt x="96759" y="156411"/>
                  </a:cubicBezTo>
                  <a:cubicBezTo>
                    <a:pt x="126643" y="196137"/>
                    <a:pt x="154841" y="214493"/>
                    <a:pt x="182286" y="241938"/>
                  </a:cubicBezTo>
                  <a:cubicBezTo>
                    <a:pt x="209731" y="269383"/>
                    <a:pt x="229550" y="303212"/>
                    <a:pt x="261473" y="321125"/>
                  </a:cubicBezTo>
                  <a:cubicBezTo>
                    <a:pt x="293351" y="339037"/>
                    <a:pt x="325807" y="344047"/>
                    <a:pt x="365976" y="346441"/>
                  </a:cubicBezTo>
                  <a:cubicBezTo>
                    <a:pt x="406146" y="348835"/>
                    <a:pt x="455050" y="332697"/>
                    <a:pt x="498988" y="330613"/>
                  </a:cubicBezTo>
                  <a:cubicBezTo>
                    <a:pt x="542927" y="328529"/>
                    <a:pt x="585091" y="326445"/>
                    <a:pt x="628852" y="333761"/>
                  </a:cubicBezTo>
                  <a:cubicBezTo>
                    <a:pt x="672613" y="341076"/>
                    <a:pt x="731227" y="362757"/>
                    <a:pt x="758716" y="374950"/>
                  </a:cubicBezTo>
                  <a:cubicBezTo>
                    <a:pt x="786161" y="387143"/>
                    <a:pt x="790950" y="387099"/>
                    <a:pt x="796714" y="397119"/>
                  </a:cubicBezTo>
                  <a:cubicBezTo>
                    <a:pt x="802478" y="407139"/>
                    <a:pt x="811789" y="406917"/>
                    <a:pt x="796714" y="422435"/>
                  </a:cubicBezTo>
                  <a:cubicBezTo>
                    <a:pt x="781639" y="437953"/>
                    <a:pt x="711187" y="425583"/>
                    <a:pt x="692210" y="425583"/>
                  </a:cubicBezTo>
                  <a:cubicBezTo>
                    <a:pt x="673190" y="425583"/>
                    <a:pt x="554720" y="400089"/>
                    <a:pt x="505373" y="397074"/>
                  </a:cubicBezTo>
                  <a:cubicBezTo>
                    <a:pt x="456025" y="394059"/>
                    <a:pt x="446005" y="406296"/>
                    <a:pt x="397677" y="400222"/>
                  </a:cubicBezTo>
                  <a:cubicBezTo>
                    <a:pt x="349349" y="394192"/>
                    <a:pt x="266172" y="363511"/>
                    <a:pt x="220328" y="349545"/>
                  </a:cubicBezTo>
                  <a:cubicBezTo>
                    <a:pt x="174483" y="335579"/>
                    <a:pt x="125313" y="336864"/>
                    <a:pt x="122165" y="317888"/>
                  </a:cubicBezTo>
                  <a:cubicBezTo>
                    <a:pt x="119017" y="298867"/>
                    <a:pt x="52555" y="225267"/>
                    <a:pt x="33490" y="191216"/>
                  </a:cubicBezTo>
                  <a:cubicBezTo>
                    <a:pt x="14425" y="157165"/>
                    <a:pt x="1833" y="118370"/>
                    <a:pt x="1833" y="118370"/>
                  </a:cubicBezTo>
                  <a:lnTo>
                    <a:pt x="11232" y="1230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3" name="任意多边形: 形状 172">
              <a:extLst>
                <a:ext uri="{FF2B5EF4-FFF2-40B4-BE49-F238E27FC236}">
                  <a16:creationId xmlns:a16="http://schemas.microsoft.com/office/drawing/2014/main" id="{FDAD2EA5-8057-4B4F-84C0-DFEED7028EC3}"/>
                </a:ext>
              </a:extLst>
            </p:cNvPr>
            <p:cNvSpPr/>
            <p:nvPr/>
          </p:nvSpPr>
          <p:spPr>
            <a:xfrm>
              <a:off x="8677637" y="5648975"/>
              <a:ext cx="322983" cy="89002"/>
            </a:xfrm>
            <a:custGeom>
              <a:avLst/>
              <a:gdLst>
                <a:gd name="connsiteX0" fmla="*/ 9405 w 322983"/>
                <a:gd name="connsiteY0" fmla="*/ 7043 h 89002"/>
                <a:gd name="connsiteX1" fmla="*/ 145565 w 322983"/>
                <a:gd name="connsiteY1" fmla="*/ 22872 h 89002"/>
                <a:gd name="connsiteX2" fmla="*/ 259557 w 322983"/>
                <a:gd name="connsiteY2" fmla="*/ 35552 h 89002"/>
                <a:gd name="connsiteX3" fmla="*/ 313382 w 322983"/>
                <a:gd name="connsiteY3" fmla="*/ 41892 h 89002"/>
                <a:gd name="connsiteX4" fmla="*/ 319722 w 322983"/>
                <a:gd name="connsiteY4" fmla="*/ 67209 h 89002"/>
                <a:gd name="connsiteX5" fmla="*/ 227900 w 322983"/>
                <a:gd name="connsiteY5" fmla="*/ 89378 h 89002"/>
                <a:gd name="connsiteX6" fmla="*/ 72719 w 322983"/>
                <a:gd name="connsiteY6" fmla="*/ 76698 h 89002"/>
                <a:gd name="connsiteX7" fmla="*/ 23637 w 322983"/>
                <a:gd name="connsiteY7" fmla="*/ 48987 h 89002"/>
                <a:gd name="connsiteX8" fmla="*/ 9405 w 322983"/>
                <a:gd name="connsiteY8" fmla="*/ 7043 h 8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2983" h="89002">
                  <a:moveTo>
                    <a:pt x="9405" y="7043"/>
                  </a:moveTo>
                  <a:cubicBezTo>
                    <a:pt x="29623" y="-10958"/>
                    <a:pt x="103888" y="18128"/>
                    <a:pt x="145565" y="22872"/>
                  </a:cubicBezTo>
                  <a:cubicBezTo>
                    <a:pt x="187242" y="27616"/>
                    <a:pt x="231624" y="32360"/>
                    <a:pt x="259557" y="35552"/>
                  </a:cubicBezTo>
                  <a:cubicBezTo>
                    <a:pt x="287489" y="38745"/>
                    <a:pt x="303362" y="33025"/>
                    <a:pt x="313382" y="41892"/>
                  </a:cubicBezTo>
                  <a:cubicBezTo>
                    <a:pt x="323403" y="50760"/>
                    <a:pt x="330141" y="50051"/>
                    <a:pt x="319722" y="67209"/>
                  </a:cubicBezTo>
                  <a:cubicBezTo>
                    <a:pt x="309303" y="84368"/>
                    <a:pt x="269444" y="86141"/>
                    <a:pt x="227900" y="89378"/>
                  </a:cubicBezTo>
                  <a:cubicBezTo>
                    <a:pt x="186311" y="92615"/>
                    <a:pt x="88547" y="86230"/>
                    <a:pt x="72719" y="76698"/>
                  </a:cubicBezTo>
                  <a:cubicBezTo>
                    <a:pt x="56890" y="67209"/>
                    <a:pt x="31529" y="64150"/>
                    <a:pt x="23637" y="48987"/>
                  </a:cubicBezTo>
                  <a:cubicBezTo>
                    <a:pt x="15745" y="33823"/>
                    <a:pt x="-10813" y="25044"/>
                    <a:pt x="9405" y="7043"/>
                  </a:cubicBez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4" name="任意多边形: 形状 173">
              <a:extLst>
                <a:ext uri="{FF2B5EF4-FFF2-40B4-BE49-F238E27FC236}">
                  <a16:creationId xmlns:a16="http://schemas.microsoft.com/office/drawing/2014/main" id="{39C664AC-7FF7-4BB9-BCC0-64DA1EDF8FEE}"/>
                </a:ext>
              </a:extLst>
            </p:cNvPr>
            <p:cNvSpPr/>
            <p:nvPr/>
          </p:nvSpPr>
          <p:spPr>
            <a:xfrm>
              <a:off x="7985164" y="5901841"/>
              <a:ext cx="318441" cy="164910"/>
            </a:xfrm>
            <a:custGeom>
              <a:avLst/>
              <a:gdLst>
                <a:gd name="connsiteX0" fmla="*/ 1796 w 318441"/>
                <a:gd name="connsiteY0" fmla="*/ 1298 h 164910"/>
                <a:gd name="connsiteX1" fmla="*/ 156977 w 318441"/>
                <a:gd name="connsiteY1" fmla="*/ 77292 h 164910"/>
                <a:gd name="connsiteX2" fmla="*/ 286842 w 318441"/>
                <a:gd name="connsiteY2" fmla="*/ 115289 h 164910"/>
                <a:gd name="connsiteX3" fmla="*/ 312158 w 318441"/>
                <a:gd name="connsiteY3" fmla="*/ 137458 h 164910"/>
                <a:gd name="connsiteX4" fmla="*/ 312158 w 318441"/>
                <a:gd name="connsiteY4" fmla="*/ 165966 h 164910"/>
                <a:gd name="connsiteX5" fmla="*/ 182294 w 318441"/>
                <a:gd name="connsiteY5" fmla="*/ 131117 h 164910"/>
                <a:gd name="connsiteX6" fmla="*/ 58770 w 318441"/>
                <a:gd name="connsiteY6" fmla="*/ 80440 h 164910"/>
                <a:gd name="connsiteX7" fmla="*/ 23921 w 318441"/>
                <a:gd name="connsiteY7" fmla="*/ 42443 h 164910"/>
                <a:gd name="connsiteX8" fmla="*/ 1796 w 318441"/>
                <a:gd name="connsiteY8" fmla="*/ 1298 h 164910"/>
                <a:gd name="connsiteX9" fmla="*/ 1796 w 318441"/>
                <a:gd name="connsiteY9" fmla="*/ 1298 h 164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8441" h="164910">
                  <a:moveTo>
                    <a:pt x="1796" y="1298"/>
                  </a:moveTo>
                  <a:cubicBezTo>
                    <a:pt x="1796" y="1298"/>
                    <a:pt x="109093" y="58715"/>
                    <a:pt x="156977" y="77292"/>
                  </a:cubicBezTo>
                  <a:cubicBezTo>
                    <a:pt x="204862" y="95869"/>
                    <a:pt x="262145" y="101766"/>
                    <a:pt x="286842" y="115289"/>
                  </a:cubicBezTo>
                  <a:cubicBezTo>
                    <a:pt x="311537" y="128812"/>
                    <a:pt x="307902" y="128014"/>
                    <a:pt x="312158" y="137458"/>
                  </a:cubicBezTo>
                  <a:cubicBezTo>
                    <a:pt x="316414" y="146902"/>
                    <a:pt x="327986" y="162774"/>
                    <a:pt x="312158" y="165966"/>
                  </a:cubicBezTo>
                  <a:cubicBezTo>
                    <a:pt x="296330" y="169115"/>
                    <a:pt x="210803" y="140650"/>
                    <a:pt x="182294" y="131117"/>
                  </a:cubicBezTo>
                  <a:cubicBezTo>
                    <a:pt x="153785" y="121629"/>
                    <a:pt x="71450" y="96268"/>
                    <a:pt x="58770" y="80440"/>
                  </a:cubicBezTo>
                  <a:cubicBezTo>
                    <a:pt x="46089" y="64611"/>
                    <a:pt x="33453" y="61419"/>
                    <a:pt x="23921" y="42443"/>
                  </a:cubicBezTo>
                  <a:cubicBezTo>
                    <a:pt x="14477" y="23467"/>
                    <a:pt x="1796" y="1298"/>
                    <a:pt x="1796" y="1298"/>
                  </a:cubicBezTo>
                  <a:lnTo>
                    <a:pt x="1796" y="1298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5" name="任意多边形: 形状 174">
              <a:extLst>
                <a:ext uri="{FF2B5EF4-FFF2-40B4-BE49-F238E27FC236}">
                  <a16:creationId xmlns:a16="http://schemas.microsoft.com/office/drawing/2014/main" id="{5B905FA3-A329-4966-ABE4-D449F34968E3}"/>
                </a:ext>
              </a:extLst>
            </p:cNvPr>
            <p:cNvSpPr/>
            <p:nvPr/>
          </p:nvSpPr>
          <p:spPr>
            <a:xfrm>
              <a:off x="8120341" y="6158579"/>
              <a:ext cx="544853" cy="116109"/>
            </a:xfrm>
            <a:custGeom>
              <a:avLst/>
              <a:gdLst>
                <a:gd name="connsiteX0" fmla="*/ 12374 w 544853"/>
                <a:gd name="connsiteY0" fmla="*/ 4301 h 116109"/>
                <a:gd name="connsiteX1" fmla="*/ 132706 w 544853"/>
                <a:gd name="connsiteY1" fmla="*/ 83487 h 116109"/>
                <a:gd name="connsiteX2" fmla="*/ 180191 w 544853"/>
                <a:gd name="connsiteY2" fmla="*/ 36002 h 116109"/>
                <a:gd name="connsiteX3" fmla="*/ 237209 w 544853"/>
                <a:gd name="connsiteY3" fmla="*/ 7493 h 116109"/>
                <a:gd name="connsiteX4" fmla="*/ 297375 w 544853"/>
                <a:gd name="connsiteY4" fmla="*/ 36002 h 116109"/>
                <a:gd name="connsiteX5" fmla="*/ 338564 w 544853"/>
                <a:gd name="connsiteY5" fmla="*/ 4345 h 116109"/>
                <a:gd name="connsiteX6" fmla="*/ 414558 w 544853"/>
                <a:gd name="connsiteY6" fmla="*/ 39194 h 116109"/>
                <a:gd name="connsiteX7" fmla="*/ 462044 w 544853"/>
                <a:gd name="connsiteY7" fmla="*/ 36047 h 116109"/>
                <a:gd name="connsiteX8" fmla="*/ 515870 w 544853"/>
                <a:gd name="connsiteY8" fmla="*/ 17026 h 116109"/>
                <a:gd name="connsiteX9" fmla="*/ 536442 w 544853"/>
                <a:gd name="connsiteY9" fmla="*/ 16228 h 116109"/>
                <a:gd name="connsiteX10" fmla="*/ 538038 w 544853"/>
                <a:gd name="connsiteY10" fmla="*/ 96966 h 116109"/>
                <a:gd name="connsiteX11" fmla="*/ 462044 w 544853"/>
                <a:gd name="connsiteY11" fmla="*/ 70851 h 116109"/>
                <a:gd name="connsiteX12" fmla="*/ 405026 w 544853"/>
                <a:gd name="connsiteY12" fmla="*/ 73999 h 116109"/>
                <a:gd name="connsiteX13" fmla="*/ 322691 w 544853"/>
                <a:gd name="connsiteY13" fmla="*/ 42342 h 116109"/>
                <a:gd name="connsiteX14" fmla="*/ 246697 w 544853"/>
                <a:gd name="connsiteY14" fmla="*/ 73999 h 116109"/>
                <a:gd name="connsiteX15" fmla="*/ 177043 w 544853"/>
                <a:gd name="connsiteY15" fmla="*/ 115189 h 116109"/>
                <a:gd name="connsiteX16" fmla="*/ 116877 w 544853"/>
                <a:gd name="connsiteY16" fmla="*/ 108848 h 116109"/>
                <a:gd name="connsiteX17" fmla="*/ 34543 w 544853"/>
                <a:gd name="connsiteY17" fmla="*/ 64511 h 116109"/>
                <a:gd name="connsiteX18" fmla="*/ 12374 w 544853"/>
                <a:gd name="connsiteY18" fmla="*/ 4301 h 116109"/>
                <a:gd name="connsiteX19" fmla="*/ 12374 w 544853"/>
                <a:gd name="connsiteY19" fmla="*/ 4301 h 116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4853" h="116109">
                  <a:moveTo>
                    <a:pt x="12374" y="4301"/>
                  </a:moveTo>
                  <a:cubicBezTo>
                    <a:pt x="39553" y="-17291"/>
                    <a:pt x="97679" y="87035"/>
                    <a:pt x="132706" y="83487"/>
                  </a:cubicBezTo>
                  <a:cubicBezTo>
                    <a:pt x="167732" y="79941"/>
                    <a:pt x="162500" y="48727"/>
                    <a:pt x="180191" y="36002"/>
                  </a:cubicBezTo>
                  <a:cubicBezTo>
                    <a:pt x="197881" y="23233"/>
                    <a:pt x="215484" y="7715"/>
                    <a:pt x="237209" y="7493"/>
                  </a:cubicBezTo>
                  <a:cubicBezTo>
                    <a:pt x="258934" y="7272"/>
                    <a:pt x="277733" y="38086"/>
                    <a:pt x="297375" y="36002"/>
                  </a:cubicBezTo>
                  <a:cubicBezTo>
                    <a:pt x="317016" y="33918"/>
                    <a:pt x="316085" y="6872"/>
                    <a:pt x="338564" y="4345"/>
                  </a:cubicBezTo>
                  <a:cubicBezTo>
                    <a:pt x="360999" y="1818"/>
                    <a:pt x="393055" y="35248"/>
                    <a:pt x="414558" y="39194"/>
                  </a:cubicBezTo>
                  <a:cubicBezTo>
                    <a:pt x="436062" y="43140"/>
                    <a:pt x="444974" y="39549"/>
                    <a:pt x="462044" y="36047"/>
                  </a:cubicBezTo>
                  <a:cubicBezTo>
                    <a:pt x="479158" y="32544"/>
                    <a:pt x="502701" y="18356"/>
                    <a:pt x="515870" y="17026"/>
                  </a:cubicBezTo>
                  <a:cubicBezTo>
                    <a:pt x="529038" y="15740"/>
                    <a:pt x="527530" y="7094"/>
                    <a:pt x="536442" y="16228"/>
                  </a:cubicBezTo>
                  <a:cubicBezTo>
                    <a:pt x="545353" y="25361"/>
                    <a:pt x="553468" y="80251"/>
                    <a:pt x="538038" y="96966"/>
                  </a:cubicBezTo>
                  <a:cubicBezTo>
                    <a:pt x="522608" y="113681"/>
                    <a:pt x="485277" y="70629"/>
                    <a:pt x="462044" y="70851"/>
                  </a:cubicBezTo>
                  <a:cubicBezTo>
                    <a:pt x="438811" y="71073"/>
                    <a:pt x="428968" y="77768"/>
                    <a:pt x="405026" y="73999"/>
                  </a:cubicBezTo>
                  <a:cubicBezTo>
                    <a:pt x="381084" y="70230"/>
                    <a:pt x="351112" y="41943"/>
                    <a:pt x="322691" y="42342"/>
                  </a:cubicBezTo>
                  <a:cubicBezTo>
                    <a:pt x="294271" y="42742"/>
                    <a:pt x="270994" y="61806"/>
                    <a:pt x="246697" y="73999"/>
                  </a:cubicBezTo>
                  <a:cubicBezTo>
                    <a:pt x="222400" y="86192"/>
                    <a:pt x="200054" y="110134"/>
                    <a:pt x="177043" y="115189"/>
                  </a:cubicBezTo>
                  <a:cubicBezTo>
                    <a:pt x="154032" y="120199"/>
                    <a:pt x="141396" y="116430"/>
                    <a:pt x="116877" y="108848"/>
                  </a:cubicBezTo>
                  <a:cubicBezTo>
                    <a:pt x="92359" y="101267"/>
                    <a:pt x="51745" y="84330"/>
                    <a:pt x="34543" y="64511"/>
                  </a:cubicBezTo>
                  <a:cubicBezTo>
                    <a:pt x="17295" y="44648"/>
                    <a:pt x="-14805" y="25849"/>
                    <a:pt x="12374" y="4301"/>
                  </a:cubicBezTo>
                  <a:lnTo>
                    <a:pt x="12374" y="4301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6" name="任意多边形: 形状 175">
              <a:extLst>
                <a:ext uri="{FF2B5EF4-FFF2-40B4-BE49-F238E27FC236}">
                  <a16:creationId xmlns:a16="http://schemas.microsoft.com/office/drawing/2014/main" id="{A9DE7847-6ED5-4486-ACE4-1C25F1F380A9}"/>
                </a:ext>
              </a:extLst>
            </p:cNvPr>
            <p:cNvSpPr/>
            <p:nvPr/>
          </p:nvSpPr>
          <p:spPr>
            <a:xfrm>
              <a:off x="8221127" y="6297640"/>
              <a:ext cx="484563" cy="161521"/>
            </a:xfrm>
            <a:custGeom>
              <a:avLst/>
              <a:gdLst>
                <a:gd name="connsiteX0" fmla="*/ 1875 w 484563"/>
                <a:gd name="connsiteY0" fmla="*/ 42630 h 161521"/>
                <a:gd name="connsiteX1" fmla="*/ 126952 w 484563"/>
                <a:gd name="connsiteY1" fmla="*/ 71139 h 161521"/>
                <a:gd name="connsiteX2" fmla="*/ 206138 w 484563"/>
                <a:gd name="connsiteY2" fmla="*/ 29949 h 161521"/>
                <a:gd name="connsiteX3" fmla="*/ 307493 w 484563"/>
                <a:gd name="connsiteY3" fmla="*/ 55266 h 161521"/>
                <a:gd name="connsiteX4" fmla="*/ 389828 w 484563"/>
                <a:gd name="connsiteY4" fmla="*/ 55266 h 161521"/>
                <a:gd name="connsiteX5" fmla="*/ 421485 w 484563"/>
                <a:gd name="connsiteY5" fmla="*/ 36245 h 161521"/>
                <a:gd name="connsiteX6" fmla="*/ 472960 w 484563"/>
                <a:gd name="connsiteY6" fmla="*/ 1396 h 161521"/>
                <a:gd name="connsiteX7" fmla="*/ 486439 w 484563"/>
                <a:gd name="connsiteY7" fmla="*/ 36245 h 161521"/>
                <a:gd name="connsiteX8" fmla="*/ 456334 w 484563"/>
                <a:gd name="connsiteY8" fmla="*/ 99603 h 161521"/>
                <a:gd name="connsiteX9" fmla="*/ 415145 w 484563"/>
                <a:gd name="connsiteY9" fmla="*/ 137600 h 161521"/>
                <a:gd name="connsiteX10" fmla="*/ 370807 w 484563"/>
                <a:gd name="connsiteY10" fmla="*/ 162917 h 161521"/>
                <a:gd name="connsiteX11" fmla="*/ 373955 w 484563"/>
                <a:gd name="connsiteY11" fmla="*/ 109091 h 161521"/>
                <a:gd name="connsiteX12" fmla="*/ 389783 w 484563"/>
                <a:gd name="connsiteY12" fmla="*/ 58414 h 161521"/>
                <a:gd name="connsiteX13" fmla="*/ 288428 w 484563"/>
                <a:gd name="connsiteY13" fmla="*/ 102751 h 161521"/>
                <a:gd name="connsiteX14" fmla="*/ 171245 w 484563"/>
                <a:gd name="connsiteY14" fmla="*/ 109091 h 161521"/>
                <a:gd name="connsiteX15" fmla="*/ 60401 w 484563"/>
                <a:gd name="connsiteY15" fmla="*/ 105943 h 161521"/>
                <a:gd name="connsiteX16" fmla="*/ 3383 w 484563"/>
                <a:gd name="connsiteY16" fmla="*/ 74286 h 161521"/>
                <a:gd name="connsiteX17" fmla="*/ 1875 w 484563"/>
                <a:gd name="connsiteY17" fmla="*/ 42630 h 16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4563" h="161521">
                  <a:moveTo>
                    <a:pt x="1875" y="42630"/>
                  </a:moveTo>
                  <a:cubicBezTo>
                    <a:pt x="1875" y="42630"/>
                    <a:pt x="93078" y="74552"/>
                    <a:pt x="126952" y="71139"/>
                  </a:cubicBezTo>
                  <a:cubicBezTo>
                    <a:pt x="160869" y="67725"/>
                    <a:pt x="174082" y="33762"/>
                    <a:pt x="206138" y="29949"/>
                  </a:cubicBezTo>
                  <a:cubicBezTo>
                    <a:pt x="238194" y="26181"/>
                    <a:pt x="276590" y="51497"/>
                    <a:pt x="307493" y="55266"/>
                  </a:cubicBezTo>
                  <a:cubicBezTo>
                    <a:pt x="338396" y="59034"/>
                    <a:pt x="370674" y="60586"/>
                    <a:pt x="389828" y="55266"/>
                  </a:cubicBezTo>
                  <a:cubicBezTo>
                    <a:pt x="408982" y="49945"/>
                    <a:pt x="409336" y="43649"/>
                    <a:pt x="421485" y="36245"/>
                  </a:cubicBezTo>
                  <a:cubicBezTo>
                    <a:pt x="433633" y="28885"/>
                    <a:pt x="472960" y="1396"/>
                    <a:pt x="472960" y="1396"/>
                  </a:cubicBezTo>
                  <a:lnTo>
                    <a:pt x="486439" y="36245"/>
                  </a:lnTo>
                  <a:cubicBezTo>
                    <a:pt x="486439" y="36245"/>
                    <a:pt x="468216" y="82046"/>
                    <a:pt x="456334" y="99603"/>
                  </a:cubicBezTo>
                  <a:cubicBezTo>
                    <a:pt x="444452" y="117161"/>
                    <a:pt x="429554" y="127048"/>
                    <a:pt x="415145" y="137600"/>
                  </a:cubicBezTo>
                  <a:cubicBezTo>
                    <a:pt x="400735" y="148153"/>
                    <a:pt x="370807" y="162917"/>
                    <a:pt x="370807" y="162917"/>
                  </a:cubicBezTo>
                  <a:cubicBezTo>
                    <a:pt x="370807" y="162917"/>
                    <a:pt x="370763" y="126605"/>
                    <a:pt x="373955" y="109091"/>
                  </a:cubicBezTo>
                  <a:cubicBezTo>
                    <a:pt x="377147" y="91534"/>
                    <a:pt x="389783" y="58414"/>
                    <a:pt x="389783" y="58414"/>
                  </a:cubicBezTo>
                  <a:cubicBezTo>
                    <a:pt x="389783" y="58414"/>
                    <a:pt x="324297" y="94238"/>
                    <a:pt x="288428" y="102751"/>
                  </a:cubicBezTo>
                  <a:cubicBezTo>
                    <a:pt x="250387" y="111796"/>
                    <a:pt x="171245" y="109091"/>
                    <a:pt x="171245" y="109091"/>
                  </a:cubicBezTo>
                  <a:cubicBezTo>
                    <a:pt x="171245" y="109091"/>
                    <a:pt x="88688" y="113702"/>
                    <a:pt x="60401" y="105943"/>
                  </a:cubicBezTo>
                  <a:cubicBezTo>
                    <a:pt x="32114" y="98184"/>
                    <a:pt x="3383" y="74286"/>
                    <a:pt x="3383" y="74286"/>
                  </a:cubicBezTo>
                  <a:lnTo>
                    <a:pt x="1875" y="42630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7" name="任意多边形: 形状 176">
              <a:extLst>
                <a:ext uri="{FF2B5EF4-FFF2-40B4-BE49-F238E27FC236}">
                  <a16:creationId xmlns:a16="http://schemas.microsoft.com/office/drawing/2014/main" id="{FE14F5BB-8B9B-4BE8-9D2C-3A12D5FCCBE3}"/>
                </a:ext>
              </a:extLst>
            </p:cNvPr>
            <p:cNvSpPr/>
            <p:nvPr/>
          </p:nvSpPr>
          <p:spPr>
            <a:xfrm>
              <a:off x="8289185" y="6560561"/>
              <a:ext cx="433886" cy="78429"/>
            </a:xfrm>
            <a:custGeom>
              <a:avLst/>
              <a:gdLst>
                <a:gd name="connsiteX0" fmla="*/ 1886 w 433886"/>
                <a:gd name="connsiteY0" fmla="*/ 1450 h 78429"/>
                <a:gd name="connsiteX1" fmla="*/ 103242 w 433886"/>
                <a:gd name="connsiteY1" fmla="*/ 14131 h 78429"/>
                <a:gd name="connsiteX2" fmla="*/ 179236 w 433886"/>
                <a:gd name="connsiteY2" fmla="*/ 48980 h 78429"/>
                <a:gd name="connsiteX3" fmla="*/ 258423 w 433886"/>
                <a:gd name="connsiteY3" fmla="*/ 64809 h 78429"/>
                <a:gd name="connsiteX4" fmla="*/ 328076 w 433886"/>
                <a:gd name="connsiteY4" fmla="*/ 52128 h 78429"/>
                <a:gd name="connsiteX5" fmla="*/ 372414 w 433886"/>
                <a:gd name="connsiteY5" fmla="*/ 26811 h 78429"/>
                <a:gd name="connsiteX6" fmla="*/ 435772 w 433886"/>
                <a:gd name="connsiteY6" fmla="*/ 48980 h 78429"/>
                <a:gd name="connsiteX7" fmla="*/ 378754 w 433886"/>
                <a:gd name="connsiteY7" fmla="*/ 52128 h 78429"/>
                <a:gd name="connsiteX8" fmla="*/ 305908 w 433886"/>
                <a:gd name="connsiteY8" fmla="*/ 77445 h 78429"/>
                <a:gd name="connsiteX9" fmla="*/ 176043 w 433886"/>
                <a:gd name="connsiteY9" fmla="*/ 71104 h 78429"/>
                <a:gd name="connsiteX10" fmla="*/ 87369 w 433886"/>
                <a:gd name="connsiteY10" fmla="*/ 33107 h 78429"/>
                <a:gd name="connsiteX11" fmla="*/ 27203 w 433886"/>
                <a:gd name="connsiteY11" fmla="*/ 29960 h 78429"/>
                <a:gd name="connsiteX12" fmla="*/ 1886 w 433886"/>
                <a:gd name="connsiteY12" fmla="*/ 1450 h 78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3886" h="78429">
                  <a:moveTo>
                    <a:pt x="1886" y="1450"/>
                  </a:moveTo>
                  <a:cubicBezTo>
                    <a:pt x="1886" y="1450"/>
                    <a:pt x="73447" y="5662"/>
                    <a:pt x="103242" y="14131"/>
                  </a:cubicBezTo>
                  <a:cubicBezTo>
                    <a:pt x="133036" y="22599"/>
                    <a:pt x="179236" y="48980"/>
                    <a:pt x="179236" y="48980"/>
                  </a:cubicBezTo>
                  <a:lnTo>
                    <a:pt x="258423" y="64809"/>
                  </a:lnTo>
                  <a:cubicBezTo>
                    <a:pt x="258423" y="64809"/>
                    <a:pt x="309011" y="59089"/>
                    <a:pt x="328076" y="52128"/>
                  </a:cubicBezTo>
                  <a:cubicBezTo>
                    <a:pt x="347141" y="45167"/>
                    <a:pt x="352817" y="28585"/>
                    <a:pt x="372414" y="26811"/>
                  </a:cubicBezTo>
                  <a:cubicBezTo>
                    <a:pt x="392011" y="25038"/>
                    <a:pt x="435772" y="48980"/>
                    <a:pt x="435772" y="48980"/>
                  </a:cubicBezTo>
                  <a:cubicBezTo>
                    <a:pt x="435772" y="48980"/>
                    <a:pt x="400701" y="47827"/>
                    <a:pt x="378754" y="52128"/>
                  </a:cubicBezTo>
                  <a:cubicBezTo>
                    <a:pt x="356807" y="56473"/>
                    <a:pt x="340092" y="72523"/>
                    <a:pt x="305908" y="77445"/>
                  </a:cubicBezTo>
                  <a:cubicBezTo>
                    <a:pt x="271724" y="82366"/>
                    <a:pt x="212844" y="79617"/>
                    <a:pt x="176043" y="71104"/>
                  </a:cubicBezTo>
                  <a:cubicBezTo>
                    <a:pt x="139244" y="62592"/>
                    <a:pt x="112818" y="39004"/>
                    <a:pt x="87369" y="33107"/>
                  </a:cubicBezTo>
                  <a:cubicBezTo>
                    <a:pt x="61919" y="27211"/>
                    <a:pt x="41967" y="37053"/>
                    <a:pt x="27203" y="29960"/>
                  </a:cubicBezTo>
                  <a:cubicBezTo>
                    <a:pt x="12438" y="22821"/>
                    <a:pt x="1886" y="1450"/>
                    <a:pt x="1886" y="1450"/>
                  </a:cubicBez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8" name="任意多边形: 形状 177">
              <a:extLst>
                <a:ext uri="{FF2B5EF4-FFF2-40B4-BE49-F238E27FC236}">
                  <a16:creationId xmlns:a16="http://schemas.microsoft.com/office/drawing/2014/main" id="{3F914D4F-7229-461B-9585-8ABCE1C8A895}"/>
                </a:ext>
              </a:extLst>
            </p:cNvPr>
            <p:cNvSpPr/>
            <p:nvPr/>
          </p:nvSpPr>
          <p:spPr>
            <a:xfrm>
              <a:off x="8295526" y="6623875"/>
              <a:ext cx="221686" cy="59174"/>
            </a:xfrm>
            <a:custGeom>
              <a:avLst/>
              <a:gdLst>
                <a:gd name="connsiteX0" fmla="*/ 1861 w 221686"/>
                <a:gd name="connsiteY0" fmla="*/ 1464 h 59174"/>
                <a:gd name="connsiteX1" fmla="*/ 90536 w 221686"/>
                <a:gd name="connsiteY1" fmla="*/ 42653 h 59174"/>
                <a:gd name="connsiteX2" fmla="*/ 160190 w 221686"/>
                <a:gd name="connsiteY2" fmla="*/ 39505 h 59174"/>
                <a:gd name="connsiteX3" fmla="*/ 223548 w 221686"/>
                <a:gd name="connsiteY3" fmla="*/ 45845 h 59174"/>
                <a:gd name="connsiteX4" fmla="*/ 172870 w 221686"/>
                <a:gd name="connsiteY4" fmla="*/ 58526 h 59174"/>
                <a:gd name="connsiteX5" fmla="*/ 93684 w 221686"/>
                <a:gd name="connsiteY5" fmla="*/ 58526 h 59174"/>
                <a:gd name="connsiteX6" fmla="*/ 30326 w 221686"/>
                <a:gd name="connsiteY6" fmla="*/ 42697 h 59174"/>
                <a:gd name="connsiteX7" fmla="*/ 1861 w 221686"/>
                <a:gd name="connsiteY7" fmla="*/ 1464 h 59174"/>
                <a:gd name="connsiteX8" fmla="*/ 1861 w 221686"/>
                <a:gd name="connsiteY8" fmla="*/ 1464 h 5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686" h="59174">
                  <a:moveTo>
                    <a:pt x="1861" y="1464"/>
                  </a:moveTo>
                  <a:cubicBezTo>
                    <a:pt x="1861" y="1464"/>
                    <a:pt x="63135" y="37244"/>
                    <a:pt x="90536" y="42653"/>
                  </a:cubicBezTo>
                  <a:cubicBezTo>
                    <a:pt x="117937" y="48062"/>
                    <a:pt x="160190" y="39505"/>
                    <a:pt x="160190" y="39505"/>
                  </a:cubicBezTo>
                  <a:lnTo>
                    <a:pt x="223548" y="45845"/>
                  </a:lnTo>
                  <a:cubicBezTo>
                    <a:pt x="223548" y="45845"/>
                    <a:pt x="194596" y="55821"/>
                    <a:pt x="172870" y="58526"/>
                  </a:cubicBezTo>
                  <a:cubicBezTo>
                    <a:pt x="151145" y="61230"/>
                    <a:pt x="117582" y="61452"/>
                    <a:pt x="93684" y="58526"/>
                  </a:cubicBezTo>
                  <a:cubicBezTo>
                    <a:pt x="69786" y="55599"/>
                    <a:pt x="46154" y="53649"/>
                    <a:pt x="30326" y="42697"/>
                  </a:cubicBezTo>
                  <a:cubicBezTo>
                    <a:pt x="14542" y="31702"/>
                    <a:pt x="1861" y="1464"/>
                    <a:pt x="1861" y="1464"/>
                  </a:cubicBezTo>
                  <a:lnTo>
                    <a:pt x="1861" y="1464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9" name="任意多边形: 形状 178">
              <a:extLst>
                <a:ext uri="{FF2B5EF4-FFF2-40B4-BE49-F238E27FC236}">
                  <a16:creationId xmlns:a16="http://schemas.microsoft.com/office/drawing/2014/main" id="{E00FB53A-3615-4E30-B0F6-014A42FE1823}"/>
                </a:ext>
              </a:extLst>
            </p:cNvPr>
            <p:cNvSpPr/>
            <p:nvPr/>
          </p:nvSpPr>
          <p:spPr>
            <a:xfrm>
              <a:off x="8701184" y="2254122"/>
              <a:ext cx="910715" cy="2540613"/>
            </a:xfrm>
            <a:custGeom>
              <a:avLst/>
              <a:gdLst>
                <a:gd name="connsiteX0" fmla="*/ 32668 w 910715"/>
                <a:gd name="connsiteY0" fmla="*/ 61734 h 2540613"/>
                <a:gd name="connsiteX1" fmla="*/ 20786 w 910715"/>
                <a:gd name="connsiteY1" fmla="*/ 196386 h 2540613"/>
                <a:gd name="connsiteX2" fmla="*/ 84144 w 910715"/>
                <a:gd name="connsiteY2" fmla="*/ 538405 h 2540613"/>
                <a:gd name="connsiteX3" fmla="*/ 209220 w 910715"/>
                <a:gd name="connsiteY3" fmla="*/ 1010288 h 2540613"/>
                <a:gd name="connsiteX4" fmla="*/ 256705 w 910715"/>
                <a:gd name="connsiteY4" fmla="*/ 1168616 h 2540613"/>
                <a:gd name="connsiteX5" fmla="*/ 392865 w 910715"/>
                <a:gd name="connsiteY5" fmla="*/ 1464746 h 2540613"/>
                <a:gd name="connsiteX6" fmla="*/ 467308 w 910715"/>
                <a:gd name="connsiteY6" fmla="*/ 1683285 h 2540613"/>
                <a:gd name="connsiteX7" fmla="*/ 559840 w 910715"/>
                <a:gd name="connsiteY7" fmla="*/ 1934456 h 2540613"/>
                <a:gd name="connsiteX8" fmla="*/ 595576 w 910715"/>
                <a:gd name="connsiteY8" fmla="*/ 2050664 h 2540613"/>
                <a:gd name="connsiteX9" fmla="*/ 749161 w 910715"/>
                <a:gd name="connsiteY9" fmla="*/ 2204249 h 2540613"/>
                <a:gd name="connsiteX10" fmla="*/ 844176 w 910715"/>
                <a:gd name="connsiteY10" fmla="*/ 2368918 h 2540613"/>
                <a:gd name="connsiteX11" fmla="*/ 877429 w 910715"/>
                <a:gd name="connsiteY11" fmla="*/ 2435424 h 2540613"/>
                <a:gd name="connsiteX12" fmla="*/ 883991 w 910715"/>
                <a:gd name="connsiteY12" fmla="*/ 2539795 h 2540613"/>
                <a:gd name="connsiteX13" fmla="*/ 867320 w 910715"/>
                <a:gd name="connsiteY13" fmla="*/ 2375613 h 2540613"/>
                <a:gd name="connsiteX14" fmla="*/ 742820 w 910715"/>
                <a:gd name="connsiteY14" fmla="*/ 2172548 h 2540613"/>
                <a:gd name="connsiteX15" fmla="*/ 617745 w 910715"/>
                <a:gd name="connsiteY15" fmla="*/ 2034792 h 2540613"/>
                <a:gd name="connsiteX16" fmla="*/ 435651 w 910715"/>
                <a:gd name="connsiteY16" fmla="*/ 1555017 h 2540613"/>
                <a:gd name="connsiteX17" fmla="*/ 364401 w 910715"/>
                <a:gd name="connsiteY17" fmla="*/ 1360243 h 2540613"/>
                <a:gd name="connsiteX18" fmla="*/ 264641 w 910715"/>
                <a:gd name="connsiteY18" fmla="*/ 1144896 h 2540613"/>
                <a:gd name="connsiteX19" fmla="*/ 160138 w 910715"/>
                <a:gd name="connsiteY19" fmla="*/ 791793 h 2540613"/>
                <a:gd name="connsiteX20" fmla="*/ 77804 w 910715"/>
                <a:gd name="connsiteY20" fmla="*/ 437094 h 2540613"/>
                <a:gd name="connsiteX21" fmla="*/ 33466 w 910715"/>
                <a:gd name="connsiteY21" fmla="*/ 183750 h 2540613"/>
                <a:gd name="connsiteX22" fmla="*/ 22958 w 910715"/>
                <a:gd name="connsiteY22" fmla="*/ 11189 h 2540613"/>
                <a:gd name="connsiteX23" fmla="*/ 32668 w 910715"/>
                <a:gd name="connsiteY23" fmla="*/ 61734 h 2540613"/>
                <a:gd name="connsiteX24" fmla="*/ 32668 w 910715"/>
                <a:gd name="connsiteY24" fmla="*/ 61734 h 2540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10715" h="2540613">
                  <a:moveTo>
                    <a:pt x="32668" y="61734"/>
                  </a:moveTo>
                  <a:cubicBezTo>
                    <a:pt x="-25724" y="62709"/>
                    <a:pt x="16574" y="96095"/>
                    <a:pt x="20786" y="196386"/>
                  </a:cubicBezTo>
                  <a:cubicBezTo>
                    <a:pt x="24998" y="296678"/>
                    <a:pt x="52398" y="403930"/>
                    <a:pt x="84144" y="538405"/>
                  </a:cubicBezTo>
                  <a:cubicBezTo>
                    <a:pt x="115890" y="672880"/>
                    <a:pt x="169848" y="889424"/>
                    <a:pt x="209220" y="1010288"/>
                  </a:cubicBezTo>
                  <a:cubicBezTo>
                    <a:pt x="248636" y="1131151"/>
                    <a:pt x="224827" y="1088454"/>
                    <a:pt x="256705" y="1168616"/>
                  </a:cubicBezTo>
                  <a:cubicBezTo>
                    <a:pt x="288584" y="1248779"/>
                    <a:pt x="364667" y="1392609"/>
                    <a:pt x="392865" y="1464746"/>
                  </a:cubicBezTo>
                  <a:cubicBezTo>
                    <a:pt x="421064" y="1536883"/>
                    <a:pt x="437824" y="1602990"/>
                    <a:pt x="467308" y="1683285"/>
                  </a:cubicBezTo>
                  <a:cubicBezTo>
                    <a:pt x="496792" y="1763580"/>
                    <a:pt x="542061" y="1874734"/>
                    <a:pt x="559840" y="1934456"/>
                  </a:cubicBezTo>
                  <a:cubicBezTo>
                    <a:pt x="577619" y="1994179"/>
                    <a:pt x="572077" y="2006327"/>
                    <a:pt x="595576" y="2050664"/>
                  </a:cubicBezTo>
                  <a:cubicBezTo>
                    <a:pt x="619075" y="2095002"/>
                    <a:pt x="709124" y="2150601"/>
                    <a:pt x="749161" y="2204249"/>
                  </a:cubicBezTo>
                  <a:cubicBezTo>
                    <a:pt x="789197" y="2257942"/>
                    <a:pt x="823293" y="2330123"/>
                    <a:pt x="844176" y="2368918"/>
                  </a:cubicBezTo>
                  <a:cubicBezTo>
                    <a:pt x="865059" y="2407758"/>
                    <a:pt x="861911" y="2394723"/>
                    <a:pt x="877429" y="2435424"/>
                  </a:cubicBezTo>
                  <a:cubicBezTo>
                    <a:pt x="892947" y="2476126"/>
                    <a:pt x="823470" y="2553007"/>
                    <a:pt x="883991" y="2539795"/>
                  </a:cubicBezTo>
                  <a:cubicBezTo>
                    <a:pt x="944511" y="2526582"/>
                    <a:pt x="895031" y="2452007"/>
                    <a:pt x="867320" y="2375613"/>
                  </a:cubicBezTo>
                  <a:cubicBezTo>
                    <a:pt x="839653" y="2299220"/>
                    <a:pt x="790128" y="2236216"/>
                    <a:pt x="742820" y="2172548"/>
                  </a:cubicBezTo>
                  <a:cubicBezTo>
                    <a:pt x="695557" y="2108924"/>
                    <a:pt x="670018" y="2119742"/>
                    <a:pt x="617745" y="2034792"/>
                  </a:cubicBezTo>
                  <a:cubicBezTo>
                    <a:pt x="565471" y="1949841"/>
                    <a:pt x="479855" y="1670826"/>
                    <a:pt x="435651" y="1555017"/>
                  </a:cubicBezTo>
                  <a:cubicBezTo>
                    <a:pt x="391446" y="1439208"/>
                    <a:pt x="405546" y="1458450"/>
                    <a:pt x="364401" y="1360243"/>
                  </a:cubicBezTo>
                  <a:cubicBezTo>
                    <a:pt x="323255" y="1262035"/>
                    <a:pt x="297673" y="1238581"/>
                    <a:pt x="264641" y="1144896"/>
                  </a:cubicBezTo>
                  <a:cubicBezTo>
                    <a:pt x="231610" y="1051211"/>
                    <a:pt x="185677" y="895188"/>
                    <a:pt x="160138" y="791793"/>
                  </a:cubicBezTo>
                  <a:cubicBezTo>
                    <a:pt x="134600" y="688398"/>
                    <a:pt x="98421" y="538582"/>
                    <a:pt x="77804" y="437094"/>
                  </a:cubicBezTo>
                  <a:cubicBezTo>
                    <a:pt x="57187" y="335606"/>
                    <a:pt x="33511" y="251232"/>
                    <a:pt x="33466" y="183750"/>
                  </a:cubicBezTo>
                  <a:cubicBezTo>
                    <a:pt x="33422" y="116224"/>
                    <a:pt x="22161" y="51802"/>
                    <a:pt x="22958" y="11189"/>
                  </a:cubicBezTo>
                  <a:cubicBezTo>
                    <a:pt x="23757" y="-29424"/>
                    <a:pt x="91060" y="60803"/>
                    <a:pt x="32668" y="61734"/>
                  </a:cubicBezTo>
                  <a:lnTo>
                    <a:pt x="32668" y="61734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0" name="任意多边形: 形状 179">
              <a:extLst>
                <a:ext uri="{FF2B5EF4-FFF2-40B4-BE49-F238E27FC236}">
                  <a16:creationId xmlns:a16="http://schemas.microsoft.com/office/drawing/2014/main" id="{ED03E6A4-EE91-471D-9697-50761CDFAF23}"/>
                </a:ext>
              </a:extLst>
            </p:cNvPr>
            <p:cNvSpPr/>
            <p:nvPr/>
          </p:nvSpPr>
          <p:spPr>
            <a:xfrm>
              <a:off x="9570543" y="4636872"/>
              <a:ext cx="1786035" cy="974991"/>
            </a:xfrm>
            <a:custGeom>
              <a:avLst/>
              <a:gdLst>
                <a:gd name="connsiteX0" fmla="*/ 5955 w 1786035"/>
                <a:gd name="connsiteY0" fmla="*/ 112837 h 974991"/>
                <a:gd name="connsiteX1" fmla="*/ 168319 w 1786035"/>
                <a:gd name="connsiteY1" fmla="*/ 353944 h 974991"/>
                <a:gd name="connsiteX2" fmla="*/ 329840 w 1786035"/>
                <a:gd name="connsiteY2" fmla="*/ 483808 h 974991"/>
                <a:gd name="connsiteX3" fmla="*/ 469192 w 1786035"/>
                <a:gd name="connsiteY3" fmla="*/ 575631 h 974991"/>
                <a:gd name="connsiteX4" fmla="*/ 662371 w 1786035"/>
                <a:gd name="connsiteY4" fmla="*/ 651625 h 974991"/>
                <a:gd name="connsiteX5" fmla="*/ 849208 w 1786035"/>
                <a:gd name="connsiteY5" fmla="*/ 680134 h 974991"/>
                <a:gd name="connsiteX6" fmla="*/ 1048726 w 1786035"/>
                <a:gd name="connsiteY6" fmla="*/ 661113 h 974991"/>
                <a:gd name="connsiteX7" fmla="*/ 1203907 w 1786035"/>
                <a:gd name="connsiteY7" fmla="*/ 600948 h 974991"/>
                <a:gd name="connsiteX8" fmla="*/ 1362236 w 1786035"/>
                <a:gd name="connsiteY8" fmla="*/ 515421 h 974991"/>
                <a:gd name="connsiteX9" fmla="*/ 1425594 w 1786035"/>
                <a:gd name="connsiteY9" fmla="*/ 455255 h 974991"/>
                <a:gd name="connsiteX10" fmla="*/ 1549119 w 1786035"/>
                <a:gd name="connsiteY10" fmla="*/ 300074 h 974991"/>
                <a:gd name="connsiteX11" fmla="*/ 1628305 w 1786035"/>
                <a:gd name="connsiteY11" fmla="*/ 167062 h 974991"/>
                <a:gd name="connsiteX12" fmla="*/ 1599796 w 1786035"/>
                <a:gd name="connsiteY12" fmla="*/ 141745 h 974991"/>
                <a:gd name="connsiteX13" fmla="*/ 1507973 w 1786035"/>
                <a:gd name="connsiteY13" fmla="*/ 173402 h 974991"/>
                <a:gd name="connsiteX14" fmla="*/ 1419299 w 1786035"/>
                <a:gd name="connsiteY14" fmla="*/ 192423 h 974991"/>
                <a:gd name="connsiteX15" fmla="*/ 1346452 w 1786035"/>
                <a:gd name="connsiteY15" fmla="*/ 154426 h 974991"/>
                <a:gd name="connsiteX16" fmla="*/ 1346452 w 1786035"/>
                <a:gd name="connsiteY16" fmla="*/ 113237 h 974991"/>
                <a:gd name="connsiteX17" fmla="*/ 1422446 w 1786035"/>
                <a:gd name="connsiteY17" fmla="*/ 56218 h 974991"/>
                <a:gd name="connsiteX18" fmla="*/ 1577627 w 1786035"/>
                <a:gd name="connsiteY18" fmla="*/ 11881 h 974991"/>
                <a:gd name="connsiteX19" fmla="*/ 1678982 w 1786035"/>
                <a:gd name="connsiteY19" fmla="*/ 18221 h 974991"/>
                <a:gd name="connsiteX20" fmla="*/ 1745488 w 1786035"/>
                <a:gd name="connsiteY20" fmla="*/ 56218 h 974991"/>
                <a:gd name="connsiteX21" fmla="*/ 1770805 w 1786035"/>
                <a:gd name="connsiteY21" fmla="*/ 148041 h 974991"/>
                <a:gd name="connsiteX22" fmla="*/ 1754977 w 1786035"/>
                <a:gd name="connsiteY22" fmla="*/ 262033 h 974991"/>
                <a:gd name="connsiteX23" fmla="*/ 1656814 w 1786035"/>
                <a:gd name="connsiteY23" fmla="*/ 448870 h 974991"/>
                <a:gd name="connsiteX24" fmla="*/ 1476316 w 1786035"/>
                <a:gd name="connsiteY24" fmla="*/ 695874 h 974991"/>
                <a:gd name="connsiteX25" fmla="*/ 1273650 w 1786035"/>
                <a:gd name="connsiteY25" fmla="*/ 835226 h 974991"/>
                <a:gd name="connsiteX26" fmla="*/ 1083620 w 1786035"/>
                <a:gd name="connsiteY26" fmla="*/ 920753 h 974991"/>
                <a:gd name="connsiteX27" fmla="*/ 890442 w 1786035"/>
                <a:gd name="connsiteY27" fmla="*/ 974579 h 974991"/>
                <a:gd name="connsiteX28" fmla="*/ 564252 w 1786035"/>
                <a:gd name="connsiteY28" fmla="*/ 930242 h 974991"/>
                <a:gd name="connsiteX29" fmla="*/ 196872 w 1786035"/>
                <a:gd name="connsiteY29" fmla="*/ 800377 h 974991"/>
                <a:gd name="connsiteX30" fmla="*/ 149387 w 1786035"/>
                <a:gd name="connsiteY30" fmla="*/ 759188 h 974991"/>
                <a:gd name="connsiteX31" fmla="*/ 276059 w 1786035"/>
                <a:gd name="connsiteY31" fmla="*/ 838374 h 974991"/>
                <a:gd name="connsiteX32" fmla="*/ 443920 w 1786035"/>
                <a:gd name="connsiteY32" fmla="*/ 895392 h 974991"/>
                <a:gd name="connsiteX33" fmla="*/ 633950 w 1786035"/>
                <a:gd name="connsiteY33" fmla="*/ 952410 h 974991"/>
                <a:gd name="connsiteX34" fmla="*/ 811300 w 1786035"/>
                <a:gd name="connsiteY34" fmla="*/ 974579 h 974991"/>
                <a:gd name="connsiteX35" fmla="*/ 944312 w 1786035"/>
                <a:gd name="connsiteY35" fmla="*/ 965091 h 974991"/>
                <a:gd name="connsiteX36" fmla="*/ 1162851 w 1786035"/>
                <a:gd name="connsiteY36" fmla="*/ 904925 h 974991"/>
                <a:gd name="connsiteX37" fmla="*/ 1343349 w 1786035"/>
                <a:gd name="connsiteY37" fmla="*/ 806762 h 974991"/>
                <a:gd name="connsiteX38" fmla="*/ 1530186 w 1786035"/>
                <a:gd name="connsiteY38" fmla="*/ 664261 h 974991"/>
                <a:gd name="connsiteX39" fmla="*/ 1609373 w 1786035"/>
                <a:gd name="connsiteY39" fmla="*/ 537590 h 974991"/>
                <a:gd name="connsiteX40" fmla="*/ 1723364 w 1786035"/>
                <a:gd name="connsiteY40" fmla="*/ 357092 h 974991"/>
                <a:gd name="connsiteX41" fmla="*/ 1786722 w 1786035"/>
                <a:gd name="connsiteY41" fmla="*/ 173402 h 974991"/>
                <a:gd name="connsiteX42" fmla="*/ 1767702 w 1786035"/>
                <a:gd name="connsiteY42" fmla="*/ 53070 h 974991"/>
                <a:gd name="connsiteX43" fmla="*/ 1694855 w 1786035"/>
                <a:gd name="connsiteY43" fmla="*/ 8733 h 974991"/>
                <a:gd name="connsiteX44" fmla="*/ 1561843 w 1786035"/>
                <a:gd name="connsiteY44" fmla="*/ 5585 h 974991"/>
                <a:gd name="connsiteX45" fmla="*/ 1435171 w 1786035"/>
                <a:gd name="connsiteY45" fmla="*/ 43582 h 974991"/>
                <a:gd name="connsiteX46" fmla="*/ 1337008 w 1786035"/>
                <a:gd name="connsiteY46" fmla="*/ 113237 h 974991"/>
                <a:gd name="connsiteX47" fmla="*/ 1340156 w 1786035"/>
                <a:gd name="connsiteY47" fmla="*/ 179743 h 974991"/>
                <a:gd name="connsiteX48" fmla="*/ 1387642 w 1786035"/>
                <a:gd name="connsiteY48" fmla="*/ 205059 h 974991"/>
                <a:gd name="connsiteX49" fmla="*/ 1466828 w 1786035"/>
                <a:gd name="connsiteY49" fmla="*/ 201911 h 974991"/>
                <a:gd name="connsiteX50" fmla="*/ 1552355 w 1786035"/>
                <a:gd name="connsiteY50" fmla="*/ 167062 h 974991"/>
                <a:gd name="connsiteX51" fmla="*/ 1599840 w 1786035"/>
                <a:gd name="connsiteY51" fmla="*/ 163914 h 974991"/>
                <a:gd name="connsiteX52" fmla="*/ 1596692 w 1786035"/>
                <a:gd name="connsiteY52" fmla="*/ 186083 h 974991"/>
                <a:gd name="connsiteX53" fmla="*/ 1495337 w 1786035"/>
                <a:gd name="connsiteY53" fmla="*/ 357092 h 974991"/>
                <a:gd name="connsiteX54" fmla="*/ 1362325 w 1786035"/>
                <a:gd name="connsiteY54" fmla="*/ 509125 h 974991"/>
                <a:gd name="connsiteX55" fmla="*/ 1153319 w 1786035"/>
                <a:gd name="connsiteY55" fmla="*/ 616820 h 974991"/>
                <a:gd name="connsiteX56" fmla="*/ 994989 w 1786035"/>
                <a:gd name="connsiteY56" fmla="*/ 661158 h 974991"/>
                <a:gd name="connsiteX57" fmla="*/ 785983 w 1786035"/>
                <a:gd name="connsiteY57" fmla="*/ 670646 h 974991"/>
                <a:gd name="connsiteX58" fmla="*/ 592805 w 1786035"/>
                <a:gd name="connsiteY58" fmla="*/ 623161 h 974991"/>
                <a:gd name="connsiteX59" fmla="*/ 412308 w 1786035"/>
                <a:gd name="connsiteY59" fmla="*/ 528146 h 974991"/>
                <a:gd name="connsiteX60" fmla="*/ 238106 w 1786035"/>
                <a:gd name="connsiteY60" fmla="*/ 398281 h 974991"/>
                <a:gd name="connsiteX61" fmla="*/ 83324 w 1786035"/>
                <a:gd name="connsiteY61" fmla="*/ 228114 h 974991"/>
                <a:gd name="connsiteX62" fmla="*/ 5955 w 1786035"/>
                <a:gd name="connsiteY62" fmla="*/ 112837 h 974991"/>
                <a:gd name="connsiteX63" fmla="*/ 5955 w 1786035"/>
                <a:gd name="connsiteY63" fmla="*/ 112837 h 974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786035" h="974991">
                  <a:moveTo>
                    <a:pt x="5955" y="112837"/>
                  </a:moveTo>
                  <a:cubicBezTo>
                    <a:pt x="-22287" y="137932"/>
                    <a:pt x="124292" y="311026"/>
                    <a:pt x="168319" y="353944"/>
                  </a:cubicBezTo>
                  <a:cubicBezTo>
                    <a:pt x="212346" y="396863"/>
                    <a:pt x="279428" y="447052"/>
                    <a:pt x="329840" y="483808"/>
                  </a:cubicBezTo>
                  <a:cubicBezTo>
                    <a:pt x="380252" y="520564"/>
                    <a:pt x="413771" y="546900"/>
                    <a:pt x="469192" y="575631"/>
                  </a:cubicBezTo>
                  <a:cubicBezTo>
                    <a:pt x="524570" y="604406"/>
                    <a:pt x="598569" y="634467"/>
                    <a:pt x="662371" y="651625"/>
                  </a:cubicBezTo>
                  <a:cubicBezTo>
                    <a:pt x="726216" y="668828"/>
                    <a:pt x="784342" y="678316"/>
                    <a:pt x="849208" y="680134"/>
                  </a:cubicBezTo>
                  <a:cubicBezTo>
                    <a:pt x="914074" y="681952"/>
                    <a:pt x="989226" y="675213"/>
                    <a:pt x="1048726" y="661113"/>
                  </a:cubicBezTo>
                  <a:cubicBezTo>
                    <a:pt x="1108227" y="647014"/>
                    <a:pt x="1151501" y="625156"/>
                    <a:pt x="1203907" y="600948"/>
                  </a:cubicBezTo>
                  <a:cubicBezTo>
                    <a:pt x="1256314" y="576739"/>
                    <a:pt x="1326190" y="541580"/>
                    <a:pt x="1362236" y="515421"/>
                  </a:cubicBezTo>
                  <a:cubicBezTo>
                    <a:pt x="1398283" y="489262"/>
                    <a:pt x="1393405" y="490370"/>
                    <a:pt x="1425594" y="455255"/>
                  </a:cubicBezTo>
                  <a:cubicBezTo>
                    <a:pt x="1457739" y="420140"/>
                    <a:pt x="1515644" y="348490"/>
                    <a:pt x="1549119" y="300074"/>
                  </a:cubicBezTo>
                  <a:cubicBezTo>
                    <a:pt x="1582593" y="251658"/>
                    <a:pt x="1633226" y="198852"/>
                    <a:pt x="1628305" y="167062"/>
                  </a:cubicBezTo>
                  <a:cubicBezTo>
                    <a:pt x="1623384" y="135272"/>
                    <a:pt x="1621920" y="146135"/>
                    <a:pt x="1599796" y="141745"/>
                  </a:cubicBezTo>
                  <a:cubicBezTo>
                    <a:pt x="1577672" y="137356"/>
                    <a:pt x="1538122" y="165022"/>
                    <a:pt x="1507973" y="173402"/>
                  </a:cubicBezTo>
                  <a:cubicBezTo>
                    <a:pt x="1477824" y="181782"/>
                    <a:pt x="1447852" y="196280"/>
                    <a:pt x="1419299" y="192423"/>
                  </a:cubicBezTo>
                  <a:cubicBezTo>
                    <a:pt x="1390745" y="188566"/>
                    <a:pt x="1357093" y="171984"/>
                    <a:pt x="1346452" y="154426"/>
                  </a:cubicBezTo>
                  <a:cubicBezTo>
                    <a:pt x="1335811" y="136868"/>
                    <a:pt x="1336299" y="133543"/>
                    <a:pt x="1346452" y="113237"/>
                  </a:cubicBezTo>
                  <a:cubicBezTo>
                    <a:pt x="1356605" y="92930"/>
                    <a:pt x="1384183" y="75239"/>
                    <a:pt x="1422446" y="56218"/>
                  </a:cubicBezTo>
                  <a:cubicBezTo>
                    <a:pt x="1460709" y="37198"/>
                    <a:pt x="1534044" y="16581"/>
                    <a:pt x="1577627" y="11881"/>
                  </a:cubicBezTo>
                  <a:cubicBezTo>
                    <a:pt x="1621211" y="7181"/>
                    <a:pt x="1650518" y="9709"/>
                    <a:pt x="1678982" y="18221"/>
                  </a:cubicBezTo>
                  <a:cubicBezTo>
                    <a:pt x="1707447" y="26734"/>
                    <a:pt x="1727931" y="33607"/>
                    <a:pt x="1745488" y="56218"/>
                  </a:cubicBezTo>
                  <a:cubicBezTo>
                    <a:pt x="1763046" y="78831"/>
                    <a:pt x="1768544" y="113059"/>
                    <a:pt x="1770805" y="148041"/>
                  </a:cubicBezTo>
                  <a:cubicBezTo>
                    <a:pt x="1773111" y="183024"/>
                    <a:pt x="1771603" y="210291"/>
                    <a:pt x="1754977" y="262033"/>
                  </a:cubicBezTo>
                  <a:cubicBezTo>
                    <a:pt x="1738350" y="313774"/>
                    <a:pt x="1702393" y="375758"/>
                    <a:pt x="1656814" y="448870"/>
                  </a:cubicBezTo>
                  <a:cubicBezTo>
                    <a:pt x="1611235" y="521983"/>
                    <a:pt x="1542290" y="631807"/>
                    <a:pt x="1476316" y="695874"/>
                  </a:cubicBezTo>
                  <a:cubicBezTo>
                    <a:pt x="1410342" y="759942"/>
                    <a:pt x="1339624" y="798072"/>
                    <a:pt x="1273650" y="835226"/>
                  </a:cubicBezTo>
                  <a:cubicBezTo>
                    <a:pt x="1207676" y="872381"/>
                    <a:pt x="1147732" y="897521"/>
                    <a:pt x="1083620" y="920753"/>
                  </a:cubicBezTo>
                  <a:cubicBezTo>
                    <a:pt x="1019508" y="943986"/>
                    <a:pt x="978540" y="968549"/>
                    <a:pt x="890442" y="974579"/>
                  </a:cubicBezTo>
                  <a:cubicBezTo>
                    <a:pt x="802344" y="980609"/>
                    <a:pt x="671016" y="957287"/>
                    <a:pt x="564252" y="930242"/>
                  </a:cubicBezTo>
                  <a:cubicBezTo>
                    <a:pt x="457487" y="903195"/>
                    <a:pt x="265329" y="830837"/>
                    <a:pt x="196872" y="800377"/>
                  </a:cubicBezTo>
                  <a:cubicBezTo>
                    <a:pt x="128460" y="769962"/>
                    <a:pt x="171378" y="720526"/>
                    <a:pt x="149387" y="759188"/>
                  </a:cubicBezTo>
                  <a:cubicBezTo>
                    <a:pt x="127396" y="797850"/>
                    <a:pt x="226888" y="815008"/>
                    <a:pt x="276059" y="838374"/>
                  </a:cubicBezTo>
                  <a:cubicBezTo>
                    <a:pt x="325229" y="861696"/>
                    <a:pt x="384286" y="876327"/>
                    <a:pt x="443920" y="895392"/>
                  </a:cubicBezTo>
                  <a:cubicBezTo>
                    <a:pt x="503554" y="914457"/>
                    <a:pt x="572454" y="939419"/>
                    <a:pt x="633950" y="952410"/>
                  </a:cubicBezTo>
                  <a:cubicBezTo>
                    <a:pt x="695446" y="965401"/>
                    <a:pt x="761642" y="970189"/>
                    <a:pt x="811300" y="974579"/>
                  </a:cubicBezTo>
                  <a:cubicBezTo>
                    <a:pt x="860958" y="978968"/>
                    <a:pt x="884190" y="973071"/>
                    <a:pt x="944312" y="965091"/>
                  </a:cubicBezTo>
                  <a:cubicBezTo>
                    <a:pt x="1004433" y="957110"/>
                    <a:pt x="1094172" y="934587"/>
                    <a:pt x="1162851" y="904925"/>
                  </a:cubicBezTo>
                  <a:cubicBezTo>
                    <a:pt x="1231530" y="875263"/>
                    <a:pt x="1281764" y="846665"/>
                    <a:pt x="1343349" y="806762"/>
                  </a:cubicBezTo>
                  <a:cubicBezTo>
                    <a:pt x="1404933" y="766858"/>
                    <a:pt x="1487046" y="711614"/>
                    <a:pt x="1530186" y="664261"/>
                  </a:cubicBezTo>
                  <a:cubicBezTo>
                    <a:pt x="1573327" y="616909"/>
                    <a:pt x="1577184" y="588799"/>
                    <a:pt x="1609373" y="537590"/>
                  </a:cubicBezTo>
                  <a:cubicBezTo>
                    <a:pt x="1641562" y="486380"/>
                    <a:pt x="1693968" y="418322"/>
                    <a:pt x="1723364" y="357092"/>
                  </a:cubicBezTo>
                  <a:cubicBezTo>
                    <a:pt x="1752804" y="295818"/>
                    <a:pt x="1782067" y="225897"/>
                    <a:pt x="1786722" y="173402"/>
                  </a:cubicBezTo>
                  <a:cubicBezTo>
                    <a:pt x="1791333" y="120907"/>
                    <a:pt x="1786944" y="81713"/>
                    <a:pt x="1767702" y="53070"/>
                  </a:cubicBezTo>
                  <a:cubicBezTo>
                    <a:pt x="1748504" y="24384"/>
                    <a:pt x="1729793" y="18975"/>
                    <a:pt x="1694855" y="8733"/>
                  </a:cubicBezTo>
                  <a:cubicBezTo>
                    <a:pt x="1659918" y="-1509"/>
                    <a:pt x="1605649" y="-312"/>
                    <a:pt x="1561843" y="5585"/>
                  </a:cubicBezTo>
                  <a:cubicBezTo>
                    <a:pt x="1518038" y="11482"/>
                    <a:pt x="1472991" y="25094"/>
                    <a:pt x="1435171" y="43582"/>
                  </a:cubicBezTo>
                  <a:cubicBezTo>
                    <a:pt x="1397351" y="62071"/>
                    <a:pt x="1350620" y="85259"/>
                    <a:pt x="1337008" y="113237"/>
                  </a:cubicBezTo>
                  <a:cubicBezTo>
                    <a:pt x="1323352" y="141258"/>
                    <a:pt x="1329427" y="162761"/>
                    <a:pt x="1340156" y="179743"/>
                  </a:cubicBezTo>
                  <a:cubicBezTo>
                    <a:pt x="1350886" y="196724"/>
                    <a:pt x="1366049" y="200138"/>
                    <a:pt x="1387642" y="205059"/>
                  </a:cubicBezTo>
                  <a:cubicBezTo>
                    <a:pt x="1409278" y="210025"/>
                    <a:pt x="1438851" y="207941"/>
                    <a:pt x="1466828" y="201911"/>
                  </a:cubicBezTo>
                  <a:cubicBezTo>
                    <a:pt x="1494761" y="195837"/>
                    <a:pt x="1529610" y="172338"/>
                    <a:pt x="1552355" y="167062"/>
                  </a:cubicBezTo>
                  <a:cubicBezTo>
                    <a:pt x="1575100" y="161786"/>
                    <a:pt x="1591948" y="155357"/>
                    <a:pt x="1599840" y="163914"/>
                  </a:cubicBezTo>
                  <a:cubicBezTo>
                    <a:pt x="1607732" y="172471"/>
                    <a:pt x="1608930" y="151322"/>
                    <a:pt x="1596692" y="186083"/>
                  </a:cubicBezTo>
                  <a:cubicBezTo>
                    <a:pt x="1584455" y="220843"/>
                    <a:pt x="1534531" y="303000"/>
                    <a:pt x="1495337" y="357092"/>
                  </a:cubicBezTo>
                  <a:cubicBezTo>
                    <a:pt x="1456143" y="411184"/>
                    <a:pt x="1419697" y="464211"/>
                    <a:pt x="1362325" y="509125"/>
                  </a:cubicBezTo>
                  <a:cubicBezTo>
                    <a:pt x="1304952" y="553994"/>
                    <a:pt x="1215302" y="592435"/>
                    <a:pt x="1153319" y="616820"/>
                  </a:cubicBezTo>
                  <a:cubicBezTo>
                    <a:pt x="1091335" y="641162"/>
                    <a:pt x="1056441" y="651271"/>
                    <a:pt x="994989" y="661158"/>
                  </a:cubicBezTo>
                  <a:cubicBezTo>
                    <a:pt x="933538" y="671045"/>
                    <a:pt x="853686" y="677297"/>
                    <a:pt x="785983" y="670646"/>
                  </a:cubicBezTo>
                  <a:cubicBezTo>
                    <a:pt x="718280" y="663995"/>
                    <a:pt x="655587" y="646970"/>
                    <a:pt x="592805" y="623161"/>
                  </a:cubicBezTo>
                  <a:cubicBezTo>
                    <a:pt x="530023" y="599307"/>
                    <a:pt x="471676" y="565611"/>
                    <a:pt x="412308" y="528146"/>
                  </a:cubicBezTo>
                  <a:cubicBezTo>
                    <a:pt x="352940" y="490681"/>
                    <a:pt x="288651" y="440314"/>
                    <a:pt x="238106" y="398281"/>
                  </a:cubicBezTo>
                  <a:cubicBezTo>
                    <a:pt x="187606" y="356250"/>
                    <a:pt x="111878" y="256579"/>
                    <a:pt x="83324" y="228114"/>
                  </a:cubicBezTo>
                  <a:cubicBezTo>
                    <a:pt x="54771" y="199650"/>
                    <a:pt x="34243" y="87743"/>
                    <a:pt x="5955" y="112837"/>
                  </a:cubicBezTo>
                  <a:lnTo>
                    <a:pt x="5955" y="112837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1" name="任意多边形: 形状 180">
              <a:extLst>
                <a:ext uri="{FF2B5EF4-FFF2-40B4-BE49-F238E27FC236}">
                  <a16:creationId xmlns:a16="http://schemas.microsoft.com/office/drawing/2014/main" id="{793E3A06-B9C2-4C9A-A6EC-DE6C150A52EC}"/>
                </a:ext>
              </a:extLst>
            </p:cNvPr>
            <p:cNvSpPr/>
            <p:nvPr/>
          </p:nvSpPr>
          <p:spPr>
            <a:xfrm>
              <a:off x="9657349" y="4932048"/>
              <a:ext cx="82358" cy="260438"/>
            </a:xfrm>
            <a:custGeom>
              <a:avLst/>
              <a:gdLst>
                <a:gd name="connsiteX0" fmla="*/ 5329 w 82358"/>
                <a:gd name="connsiteY0" fmla="*/ 1069 h 260438"/>
                <a:gd name="connsiteX1" fmla="*/ 49667 w 82358"/>
                <a:gd name="connsiteY1" fmla="*/ 96794 h 260438"/>
                <a:gd name="connsiteX2" fmla="*/ 65495 w 82358"/>
                <a:gd name="connsiteY2" fmla="*/ 163300 h 260438"/>
                <a:gd name="connsiteX3" fmla="*/ 56007 w 82358"/>
                <a:gd name="connsiteY3" fmla="*/ 223466 h 260438"/>
                <a:gd name="connsiteX4" fmla="*/ 24350 w 82358"/>
                <a:gd name="connsiteY4" fmla="*/ 125303 h 260438"/>
                <a:gd name="connsiteX5" fmla="*/ 2181 w 82358"/>
                <a:gd name="connsiteY5" fmla="*/ 33480 h 260438"/>
                <a:gd name="connsiteX6" fmla="*/ 18010 w 82358"/>
                <a:gd name="connsiteY6" fmla="*/ 141176 h 260438"/>
                <a:gd name="connsiteX7" fmla="*/ 59199 w 82358"/>
                <a:gd name="connsiteY7" fmla="*/ 261508 h 260438"/>
                <a:gd name="connsiteX8" fmla="*/ 84516 w 82358"/>
                <a:gd name="connsiteY8" fmla="*/ 169685 h 260438"/>
                <a:gd name="connsiteX9" fmla="*/ 59199 w 82358"/>
                <a:gd name="connsiteY9" fmla="*/ 61989 h 260438"/>
                <a:gd name="connsiteX10" fmla="*/ 5329 w 82358"/>
                <a:gd name="connsiteY10" fmla="*/ 1069 h 260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2358" h="260438">
                  <a:moveTo>
                    <a:pt x="5329" y="1069"/>
                  </a:moveTo>
                  <a:cubicBezTo>
                    <a:pt x="5329" y="1069"/>
                    <a:pt x="40178" y="69393"/>
                    <a:pt x="49667" y="96794"/>
                  </a:cubicBezTo>
                  <a:cubicBezTo>
                    <a:pt x="59155" y="124194"/>
                    <a:pt x="64653" y="141752"/>
                    <a:pt x="65495" y="163300"/>
                  </a:cubicBezTo>
                  <a:cubicBezTo>
                    <a:pt x="66338" y="184848"/>
                    <a:pt x="56007" y="223466"/>
                    <a:pt x="56007" y="223466"/>
                  </a:cubicBezTo>
                  <a:lnTo>
                    <a:pt x="24350" y="125303"/>
                  </a:lnTo>
                  <a:lnTo>
                    <a:pt x="2181" y="33480"/>
                  </a:lnTo>
                  <a:cubicBezTo>
                    <a:pt x="2181" y="33480"/>
                    <a:pt x="8743" y="102913"/>
                    <a:pt x="18010" y="141176"/>
                  </a:cubicBezTo>
                  <a:cubicBezTo>
                    <a:pt x="27276" y="179439"/>
                    <a:pt x="59199" y="261508"/>
                    <a:pt x="59199" y="261508"/>
                  </a:cubicBezTo>
                  <a:cubicBezTo>
                    <a:pt x="59199" y="261508"/>
                    <a:pt x="83895" y="203957"/>
                    <a:pt x="84516" y="169685"/>
                  </a:cubicBezTo>
                  <a:cubicBezTo>
                    <a:pt x="85137" y="135412"/>
                    <a:pt x="73875" y="90409"/>
                    <a:pt x="59199" y="61989"/>
                  </a:cubicBezTo>
                  <a:cubicBezTo>
                    <a:pt x="44479" y="33525"/>
                    <a:pt x="5329" y="1069"/>
                    <a:pt x="5329" y="1069"/>
                  </a:cubicBez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2" name="任意多边形: 形状 181">
              <a:extLst>
                <a:ext uri="{FF2B5EF4-FFF2-40B4-BE49-F238E27FC236}">
                  <a16:creationId xmlns:a16="http://schemas.microsoft.com/office/drawing/2014/main" id="{0442FC57-7F88-4A31-873C-EBA7F63107CC}"/>
                </a:ext>
              </a:extLst>
            </p:cNvPr>
            <p:cNvSpPr/>
            <p:nvPr/>
          </p:nvSpPr>
          <p:spPr>
            <a:xfrm>
              <a:off x="9757968" y="5024580"/>
              <a:ext cx="123867" cy="310791"/>
            </a:xfrm>
            <a:custGeom>
              <a:avLst/>
              <a:gdLst>
                <a:gd name="connsiteX0" fmla="*/ 31412 w 123867"/>
                <a:gd name="connsiteY0" fmla="*/ 1099 h 310791"/>
                <a:gd name="connsiteX1" fmla="*/ 34560 w 123867"/>
                <a:gd name="connsiteY1" fmla="*/ 137259 h 310791"/>
                <a:gd name="connsiteX2" fmla="*/ 56729 w 123867"/>
                <a:gd name="connsiteY2" fmla="*/ 191085 h 310791"/>
                <a:gd name="connsiteX3" fmla="*/ 72557 w 123867"/>
                <a:gd name="connsiteY3" fmla="*/ 159428 h 310791"/>
                <a:gd name="connsiteX4" fmla="*/ 53537 w 123867"/>
                <a:gd name="connsiteY4" fmla="*/ 96069 h 310791"/>
                <a:gd name="connsiteX5" fmla="*/ 53537 w 123867"/>
                <a:gd name="connsiteY5" fmla="*/ 61220 h 310791"/>
                <a:gd name="connsiteX6" fmla="*/ 91534 w 123867"/>
                <a:gd name="connsiteY6" fmla="*/ 108705 h 310791"/>
                <a:gd name="connsiteX7" fmla="*/ 75705 w 123867"/>
                <a:gd name="connsiteY7" fmla="*/ 194232 h 310791"/>
                <a:gd name="connsiteX8" fmla="*/ 21880 w 123867"/>
                <a:gd name="connsiteY8" fmla="*/ 267079 h 310791"/>
                <a:gd name="connsiteX9" fmla="*/ 2859 w 123867"/>
                <a:gd name="connsiteY9" fmla="*/ 298735 h 310791"/>
                <a:gd name="connsiteX10" fmla="*/ 31368 w 123867"/>
                <a:gd name="connsiteY10" fmla="*/ 311416 h 310791"/>
                <a:gd name="connsiteX11" fmla="*/ 91534 w 123867"/>
                <a:gd name="connsiteY11" fmla="*/ 267079 h 310791"/>
                <a:gd name="connsiteX12" fmla="*/ 120043 w 123867"/>
                <a:gd name="connsiteY12" fmla="*/ 181552 h 310791"/>
                <a:gd name="connsiteX13" fmla="*/ 123191 w 123867"/>
                <a:gd name="connsiteY13" fmla="*/ 102366 h 310791"/>
                <a:gd name="connsiteX14" fmla="*/ 91534 w 123867"/>
                <a:gd name="connsiteY14" fmla="*/ 48540 h 310791"/>
                <a:gd name="connsiteX15" fmla="*/ 31412 w 123867"/>
                <a:gd name="connsiteY15" fmla="*/ 1099 h 31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3867" h="310791">
                  <a:moveTo>
                    <a:pt x="31412" y="1099"/>
                  </a:moveTo>
                  <a:cubicBezTo>
                    <a:pt x="31412" y="1099"/>
                    <a:pt x="27910" y="105558"/>
                    <a:pt x="34560" y="137259"/>
                  </a:cubicBezTo>
                  <a:cubicBezTo>
                    <a:pt x="41211" y="168960"/>
                    <a:pt x="56729" y="191085"/>
                    <a:pt x="56729" y="191085"/>
                  </a:cubicBezTo>
                  <a:cubicBezTo>
                    <a:pt x="56729" y="191085"/>
                    <a:pt x="71094" y="176276"/>
                    <a:pt x="72557" y="159428"/>
                  </a:cubicBezTo>
                  <a:cubicBezTo>
                    <a:pt x="74021" y="142579"/>
                    <a:pt x="56019" y="112740"/>
                    <a:pt x="53537" y="96069"/>
                  </a:cubicBezTo>
                  <a:cubicBezTo>
                    <a:pt x="51098" y="79399"/>
                    <a:pt x="53537" y="61220"/>
                    <a:pt x="53537" y="61220"/>
                  </a:cubicBezTo>
                  <a:cubicBezTo>
                    <a:pt x="53537" y="61220"/>
                    <a:pt x="85548" y="84852"/>
                    <a:pt x="91534" y="108705"/>
                  </a:cubicBezTo>
                  <a:cubicBezTo>
                    <a:pt x="97519" y="132603"/>
                    <a:pt x="87499" y="167054"/>
                    <a:pt x="75705" y="194232"/>
                  </a:cubicBezTo>
                  <a:cubicBezTo>
                    <a:pt x="63911" y="221367"/>
                    <a:pt x="33673" y="249388"/>
                    <a:pt x="21880" y="267079"/>
                  </a:cubicBezTo>
                  <a:cubicBezTo>
                    <a:pt x="10086" y="284770"/>
                    <a:pt x="-555" y="287917"/>
                    <a:pt x="2859" y="298735"/>
                  </a:cubicBezTo>
                  <a:cubicBezTo>
                    <a:pt x="6273" y="309554"/>
                    <a:pt x="13810" y="313323"/>
                    <a:pt x="31368" y="311416"/>
                  </a:cubicBezTo>
                  <a:cubicBezTo>
                    <a:pt x="48925" y="309510"/>
                    <a:pt x="75395" y="289292"/>
                    <a:pt x="91534" y="267079"/>
                  </a:cubicBezTo>
                  <a:cubicBezTo>
                    <a:pt x="107717" y="244866"/>
                    <a:pt x="114944" y="209352"/>
                    <a:pt x="120043" y="181552"/>
                  </a:cubicBezTo>
                  <a:cubicBezTo>
                    <a:pt x="125141" y="153797"/>
                    <a:pt x="128955" y="125288"/>
                    <a:pt x="123191" y="102366"/>
                  </a:cubicBezTo>
                  <a:cubicBezTo>
                    <a:pt x="117426" y="79443"/>
                    <a:pt x="91534" y="48540"/>
                    <a:pt x="91534" y="48540"/>
                  </a:cubicBezTo>
                  <a:lnTo>
                    <a:pt x="31412" y="1099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3" name="任意多边形: 形状 182">
              <a:extLst>
                <a:ext uri="{FF2B5EF4-FFF2-40B4-BE49-F238E27FC236}">
                  <a16:creationId xmlns:a16="http://schemas.microsoft.com/office/drawing/2014/main" id="{A78FBB15-9E07-4147-9392-0B48BFDF9F33}"/>
                </a:ext>
              </a:extLst>
            </p:cNvPr>
            <p:cNvSpPr/>
            <p:nvPr/>
          </p:nvSpPr>
          <p:spPr>
            <a:xfrm>
              <a:off x="9723988" y="5119596"/>
              <a:ext cx="291435" cy="302513"/>
            </a:xfrm>
            <a:custGeom>
              <a:avLst/>
              <a:gdLst>
                <a:gd name="connsiteX0" fmla="*/ 169908 w 291435"/>
                <a:gd name="connsiteY0" fmla="*/ 1121 h 302513"/>
                <a:gd name="connsiteX1" fmla="*/ 192076 w 291435"/>
                <a:gd name="connsiteY1" fmla="*/ 48606 h 302513"/>
                <a:gd name="connsiteX2" fmla="*/ 271263 w 291435"/>
                <a:gd name="connsiteY2" fmla="*/ 121453 h 302513"/>
                <a:gd name="connsiteX3" fmla="*/ 252242 w 291435"/>
                <a:gd name="connsiteY3" fmla="*/ 203787 h 302513"/>
                <a:gd name="connsiteX4" fmla="*/ 179396 w 291435"/>
                <a:gd name="connsiteY4" fmla="*/ 257613 h 302513"/>
                <a:gd name="connsiteX5" fmla="*/ 81233 w 291435"/>
                <a:gd name="connsiteY5" fmla="*/ 257613 h 302513"/>
                <a:gd name="connsiteX6" fmla="*/ 2224 w 291435"/>
                <a:gd name="connsiteY6" fmla="*/ 288738 h 302513"/>
                <a:gd name="connsiteX7" fmla="*/ 17520 w 291435"/>
                <a:gd name="connsiteY7" fmla="*/ 303635 h 302513"/>
                <a:gd name="connsiteX8" fmla="*/ 59064 w 291435"/>
                <a:gd name="connsiteY8" fmla="*/ 286122 h 302513"/>
                <a:gd name="connsiteX9" fmla="*/ 150887 w 291435"/>
                <a:gd name="connsiteY9" fmla="*/ 282974 h 302513"/>
                <a:gd name="connsiteX10" fmla="*/ 226881 w 291435"/>
                <a:gd name="connsiteY10" fmla="*/ 267145 h 302513"/>
                <a:gd name="connsiteX11" fmla="*/ 283899 w 291435"/>
                <a:gd name="connsiteY11" fmla="*/ 197492 h 302513"/>
                <a:gd name="connsiteX12" fmla="*/ 287047 w 291435"/>
                <a:gd name="connsiteY12" fmla="*/ 108817 h 302513"/>
                <a:gd name="connsiteX13" fmla="*/ 230029 w 291435"/>
                <a:gd name="connsiteY13" fmla="*/ 58139 h 302513"/>
                <a:gd name="connsiteX14" fmla="*/ 204712 w 291435"/>
                <a:gd name="connsiteY14" fmla="*/ 26482 h 302513"/>
                <a:gd name="connsiteX15" fmla="*/ 169908 w 291435"/>
                <a:gd name="connsiteY15" fmla="*/ 1121 h 302513"/>
                <a:gd name="connsiteX16" fmla="*/ 169908 w 291435"/>
                <a:gd name="connsiteY16" fmla="*/ 1121 h 302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1435" h="302513">
                  <a:moveTo>
                    <a:pt x="169908" y="1121"/>
                  </a:moveTo>
                  <a:cubicBezTo>
                    <a:pt x="169908" y="1121"/>
                    <a:pt x="176336" y="27103"/>
                    <a:pt x="192076" y="48606"/>
                  </a:cubicBezTo>
                  <a:cubicBezTo>
                    <a:pt x="207816" y="70110"/>
                    <a:pt x="261775" y="90860"/>
                    <a:pt x="271263" y="121453"/>
                  </a:cubicBezTo>
                  <a:cubicBezTo>
                    <a:pt x="280751" y="152046"/>
                    <a:pt x="252242" y="203787"/>
                    <a:pt x="252242" y="203787"/>
                  </a:cubicBezTo>
                  <a:cubicBezTo>
                    <a:pt x="252242" y="203787"/>
                    <a:pt x="209279" y="247770"/>
                    <a:pt x="179396" y="257613"/>
                  </a:cubicBezTo>
                  <a:cubicBezTo>
                    <a:pt x="149513" y="267456"/>
                    <a:pt x="111205" y="251937"/>
                    <a:pt x="81233" y="257613"/>
                  </a:cubicBezTo>
                  <a:cubicBezTo>
                    <a:pt x="51261" y="263288"/>
                    <a:pt x="2224" y="288738"/>
                    <a:pt x="2224" y="288738"/>
                  </a:cubicBezTo>
                  <a:lnTo>
                    <a:pt x="17520" y="303635"/>
                  </a:lnTo>
                  <a:cubicBezTo>
                    <a:pt x="17520" y="303635"/>
                    <a:pt x="36762" y="290999"/>
                    <a:pt x="59064" y="286122"/>
                  </a:cubicBezTo>
                  <a:cubicBezTo>
                    <a:pt x="81366" y="281201"/>
                    <a:pt x="150887" y="282974"/>
                    <a:pt x="150887" y="282974"/>
                  </a:cubicBezTo>
                  <a:cubicBezTo>
                    <a:pt x="150887" y="282974"/>
                    <a:pt x="202983" y="281644"/>
                    <a:pt x="226881" y="267145"/>
                  </a:cubicBezTo>
                  <a:cubicBezTo>
                    <a:pt x="250779" y="252647"/>
                    <a:pt x="273391" y="225335"/>
                    <a:pt x="283899" y="197492"/>
                  </a:cubicBezTo>
                  <a:cubicBezTo>
                    <a:pt x="294407" y="169603"/>
                    <a:pt x="297865" y="134089"/>
                    <a:pt x="287047" y="108817"/>
                  </a:cubicBezTo>
                  <a:cubicBezTo>
                    <a:pt x="276229" y="83544"/>
                    <a:pt x="243463" y="72283"/>
                    <a:pt x="230029" y="58139"/>
                  </a:cubicBezTo>
                  <a:cubicBezTo>
                    <a:pt x="216639" y="44040"/>
                    <a:pt x="214777" y="36103"/>
                    <a:pt x="204712" y="26482"/>
                  </a:cubicBezTo>
                  <a:cubicBezTo>
                    <a:pt x="194692" y="16817"/>
                    <a:pt x="169908" y="1121"/>
                    <a:pt x="169908" y="1121"/>
                  </a:cubicBezTo>
                  <a:lnTo>
                    <a:pt x="169908" y="1121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4" name="任意多边形: 形状 183">
              <a:extLst>
                <a:ext uri="{FF2B5EF4-FFF2-40B4-BE49-F238E27FC236}">
                  <a16:creationId xmlns:a16="http://schemas.microsoft.com/office/drawing/2014/main" id="{DE86AD7B-A69D-4A30-80B0-7DCD57D0153D}"/>
                </a:ext>
              </a:extLst>
            </p:cNvPr>
            <p:cNvSpPr/>
            <p:nvPr/>
          </p:nvSpPr>
          <p:spPr>
            <a:xfrm>
              <a:off x="9834787" y="5198782"/>
              <a:ext cx="250976" cy="269172"/>
            </a:xfrm>
            <a:custGeom>
              <a:avLst/>
              <a:gdLst>
                <a:gd name="connsiteX0" fmla="*/ 192143 w 250976"/>
                <a:gd name="connsiteY0" fmla="*/ 1137 h 269172"/>
                <a:gd name="connsiteX1" fmla="*/ 217460 w 250976"/>
                <a:gd name="connsiteY1" fmla="*/ 102492 h 269172"/>
                <a:gd name="connsiteX2" fmla="*/ 204779 w 250976"/>
                <a:gd name="connsiteY2" fmla="*/ 184827 h 269172"/>
                <a:gd name="connsiteX3" fmla="*/ 116104 w 250976"/>
                <a:gd name="connsiteY3" fmla="*/ 232312 h 269172"/>
                <a:gd name="connsiteX4" fmla="*/ 2246 w 250976"/>
                <a:gd name="connsiteY4" fmla="*/ 265299 h 269172"/>
                <a:gd name="connsiteX5" fmla="*/ 22154 w 250976"/>
                <a:gd name="connsiteY5" fmla="*/ 270309 h 269172"/>
                <a:gd name="connsiteX6" fmla="*/ 97084 w 250976"/>
                <a:gd name="connsiteY6" fmla="*/ 257628 h 269172"/>
                <a:gd name="connsiteX7" fmla="*/ 192099 w 250976"/>
                <a:gd name="connsiteY7" fmla="*/ 225971 h 269172"/>
                <a:gd name="connsiteX8" fmla="*/ 239584 w 250976"/>
                <a:gd name="connsiteY8" fmla="*/ 162614 h 269172"/>
                <a:gd name="connsiteX9" fmla="*/ 252264 w 250976"/>
                <a:gd name="connsiteY9" fmla="*/ 102447 h 269172"/>
                <a:gd name="connsiteX10" fmla="*/ 227303 w 250976"/>
                <a:gd name="connsiteY10" fmla="*/ 40597 h 269172"/>
                <a:gd name="connsiteX11" fmla="*/ 192143 w 250976"/>
                <a:gd name="connsiteY11" fmla="*/ 1137 h 269172"/>
                <a:gd name="connsiteX12" fmla="*/ 192143 w 250976"/>
                <a:gd name="connsiteY12" fmla="*/ 1137 h 269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0976" h="269172">
                  <a:moveTo>
                    <a:pt x="192143" y="1137"/>
                  </a:moveTo>
                  <a:cubicBezTo>
                    <a:pt x="192143" y="1137"/>
                    <a:pt x="216041" y="71234"/>
                    <a:pt x="217460" y="102492"/>
                  </a:cubicBezTo>
                  <a:cubicBezTo>
                    <a:pt x="218879" y="133750"/>
                    <a:pt x="222514" y="159820"/>
                    <a:pt x="204779" y="184827"/>
                  </a:cubicBezTo>
                  <a:cubicBezTo>
                    <a:pt x="187044" y="209833"/>
                    <a:pt x="147407" y="219587"/>
                    <a:pt x="116104" y="232312"/>
                  </a:cubicBezTo>
                  <a:cubicBezTo>
                    <a:pt x="84803" y="245081"/>
                    <a:pt x="2246" y="265299"/>
                    <a:pt x="2246" y="265299"/>
                  </a:cubicBezTo>
                  <a:lnTo>
                    <a:pt x="22154" y="270309"/>
                  </a:lnTo>
                  <a:cubicBezTo>
                    <a:pt x="22154" y="270309"/>
                    <a:pt x="71590" y="264678"/>
                    <a:pt x="97084" y="257628"/>
                  </a:cubicBezTo>
                  <a:cubicBezTo>
                    <a:pt x="122534" y="250579"/>
                    <a:pt x="167846" y="243441"/>
                    <a:pt x="192099" y="225971"/>
                  </a:cubicBezTo>
                  <a:cubicBezTo>
                    <a:pt x="216351" y="208503"/>
                    <a:pt x="229919" y="183984"/>
                    <a:pt x="239584" y="162614"/>
                  </a:cubicBezTo>
                  <a:cubicBezTo>
                    <a:pt x="249250" y="141243"/>
                    <a:pt x="255767" y="122355"/>
                    <a:pt x="252264" y="102447"/>
                  </a:cubicBezTo>
                  <a:cubicBezTo>
                    <a:pt x="248718" y="82540"/>
                    <a:pt x="237323" y="57489"/>
                    <a:pt x="227303" y="40597"/>
                  </a:cubicBezTo>
                  <a:cubicBezTo>
                    <a:pt x="217327" y="23704"/>
                    <a:pt x="192143" y="1137"/>
                    <a:pt x="192143" y="1137"/>
                  </a:cubicBezTo>
                  <a:lnTo>
                    <a:pt x="192143" y="1137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5" name="任意多边形: 形状 184">
              <a:extLst>
                <a:ext uri="{FF2B5EF4-FFF2-40B4-BE49-F238E27FC236}">
                  <a16:creationId xmlns:a16="http://schemas.microsoft.com/office/drawing/2014/main" id="{841ED7E3-A0C5-4C5B-A17A-63977E319474}"/>
                </a:ext>
              </a:extLst>
            </p:cNvPr>
            <p:cNvSpPr/>
            <p:nvPr/>
          </p:nvSpPr>
          <p:spPr>
            <a:xfrm>
              <a:off x="9939866" y="5243120"/>
              <a:ext cx="265737" cy="304021"/>
            </a:xfrm>
            <a:custGeom>
              <a:avLst/>
              <a:gdLst>
                <a:gd name="connsiteX0" fmla="*/ 182107 w 265737"/>
                <a:gd name="connsiteY0" fmla="*/ 1152 h 304021"/>
                <a:gd name="connsiteX1" fmla="*/ 232784 w 265737"/>
                <a:gd name="connsiteY1" fmla="*/ 115143 h 304021"/>
                <a:gd name="connsiteX2" fmla="*/ 197935 w 265737"/>
                <a:gd name="connsiteY2" fmla="*/ 210158 h 304021"/>
                <a:gd name="connsiteX3" fmla="*/ 87092 w 265737"/>
                <a:gd name="connsiteY3" fmla="*/ 241815 h 304021"/>
                <a:gd name="connsiteX4" fmla="*/ 2274 w 265737"/>
                <a:gd name="connsiteY4" fmla="*/ 263984 h 304021"/>
                <a:gd name="connsiteX5" fmla="*/ 118926 w 265737"/>
                <a:gd name="connsiteY5" fmla="*/ 305174 h 304021"/>
                <a:gd name="connsiteX6" fmla="*/ 226444 w 265737"/>
                <a:gd name="connsiteY6" fmla="*/ 232327 h 304021"/>
                <a:gd name="connsiteX7" fmla="*/ 267633 w 265737"/>
                <a:gd name="connsiteY7" fmla="*/ 137312 h 304021"/>
                <a:gd name="connsiteX8" fmla="*/ 248613 w 265737"/>
                <a:gd name="connsiteY8" fmla="*/ 42297 h 304021"/>
                <a:gd name="connsiteX9" fmla="*/ 229592 w 265737"/>
                <a:gd name="connsiteY9" fmla="*/ 21813 h 304021"/>
                <a:gd name="connsiteX10" fmla="*/ 182107 w 265737"/>
                <a:gd name="connsiteY10" fmla="*/ 1152 h 304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5737" h="304021">
                  <a:moveTo>
                    <a:pt x="182107" y="1152"/>
                  </a:moveTo>
                  <a:cubicBezTo>
                    <a:pt x="182107" y="1152"/>
                    <a:pt x="231543" y="77545"/>
                    <a:pt x="232784" y="115143"/>
                  </a:cubicBezTo>
                  <a:cubicBezTo>
                    <a:pt x="234026" y="152742"/>
                    <a:pt x="224360" y="185595"/>
                    <a:pt x="197935" y="210158"/>
                  </a:cubicBezTo>
                  <a:cubicBezTo>
                    <a:pt x="171510" y="234721"/>
                    <a:pt x="115512" y="232549"/>
                    <a:pt x="87092" y="241815"/>
                  </a:cubicBezTo>
                  <a:cubicBezTo>
                    <a:pt x="58671" y="251082"/>
                    <a:pt x="2274" y="263984"/>
                    <a:pt x="2274" y="263984"/>
                  </a:cubicBezTo>
                  <a:lnTo>
                    <a:pt x="118926" y="305174"/>
                  </a:lnTo>
                  <a:cubicBezTo>
                    <a:pt x="118926" y="305174"/>
                    <a:pt x="204054" y="261501"/>
                    <a:pt x="226444" y="232327"/>
                  </a:cubicBezTo>
                  <a:cubicBezTo>
                    <a:pt x="248834" y="203153"/>
                    <a:pt x="264087" y="170521"/>
                    <a:pt x="267633" y="137312"/>
                  </a:cubicBezTo>
                  <a:cubicBezTo>
                    <a:pt x="271181" y="104103"/>
                    <a:pt x="248613" y="42297"/>
                    <a:pt x="248613" y="42297"/>
                  </a:cubicBezTo>
                  <a:lnTo>
                    <a:pt x="229592" y="21813"/>
                  </a:lnTo>
                  <a:lnTo>
                    <a:pt x="182107" y="1152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6" name="任意多边形: 形状 185">
              <a:extLst>
                <a:ext uri="{FF2B5EF4-FFF2-40B4-BE49-F238E27FC236}">
                  <a16:creationId xmlns:a16="http://schemas.microsoft.com/office/drawing/2014/main" id="{E7525A74-646A-4BB0-A6AB-9BD1DC90339D}"/>
                </a:ext>
              </a:extLst>
            </p:cNvPr>
            <p:cNvSpPr/>
            <p:nvPr/>
          </p:nvSpPr>
          <p:spPr>
            <a:xfrm>
              <a:off x="10063967" y="5284265"/>
              <a:ext cx="218902" cy="277419"/>
            </a:xfrm>
            <a:custGeom>
              <a:avLst/>
              <a:gdLst>
                <a:gd name="connsiteX0" fmla="*/ 162535 w 218902"/>
                <a:gd name="connsiteY0" fmla="*/ 1159 h 277419"/>
                <a:gd name="connsiteX1" fmla="*/ 187851 w 218902"/>
                <a:gd name="connsiteY1" fmla="*/ 89834 h 277419"/>
                <a:gd name="connsiteX2" fmla="*/ 156194 w 218902"/>
                <a:gd name="connsiteY2" fmla="*/ 169020 h 277419"/>
                <a:gd name="connsiteX3" fmla="*/ 99176 w 218902"/>
                <a:gd name="connsiteY3" fmla="*/ 210210 h 277419"/>
                <a:gd name="connsiteX4" fmla="*/ 2299 w 218902"/>
                <a:gd name="connsiteY4" fmla="*/ 265897 h 277419"/>
                <a:gd name="connsiteX5" fmla="*/ 43311 w 218902"/>
                <a:gd name="connsiteY5" fmla="*/ 278578 h 277419"/>
                <a:gd name="connsiteX6" fmla="*/ 83348 w 218902"/>
                <a:gd name="connsiteY6" fmla="*/ 264035 h 277419"/>
                <a:gd name="connsiteX7" fmla="*/ 200531 w 218902"/>
                <a:gd name="connsiteY7" fmla="*/ 184848 h 277419"/>
                <a:gd name="connsiteX8" fmla="*/ 219552 w 218902"/>
                <a:gd name="connsiteY8" fmla="*/ 99322 h 277419"/>
                <a:gd name="connsiteX9" fmla="*/ 184703 w 218902"/>
                <a:gd name="connsiteY9" fmla="*/ 35964 h 277419"/>
                <a:gd name="connsiteX10" fmla="*/ 162535 w 218902"/>
                <a:gd name="connsiteY10" fmla="*/ 1159 h 277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8902" h="277419">
                  <a:moveTo>
                    <a:pt x="162535" y="1159"/>
                  </a:moveTo>
                  <a:cubicBezTo>
                    <a:pt x="162535" y="1159"/>
                    <a:pt x="189403" y="60305"/>
                    <a:pt x="187851" y="89834"/>
                  </a:cubicBezTo>
                  <a:cubicBezTo>
                    <a:pt x="186299" y="119362"/>
                    <a:pt x="172156" y="148581"/>
                    <a:pt x="156194" y="169020"/>
                  </a:cubicBezTo>
                  <a:cubicBezTo>
                    <a:pt x="140233" y="189460"/>
                    <a:pt x="125424" y="193007"/>
                    <a:pt x="99176" y="210210"/>
                  </a:cubicBezTo>
                  <a:cubicBezTo>
                    <a:pt x="72929" y="227413"/>
                    <a:pt x="2299" y="265897"/>
                    <a:pt x="2299" y="265897"/>
                  </a:cubicBezTo>
                  <a:lnTo>
                    <a:pt x="43311" y="278578"/>
                  </a:lnTo>
                  <a:cubicBezTo>
                    <a:pt x="43311" y="278578"/>
                    <a:pt x="52622" y="278888"/>
                    <a:pt x="83348" y="264035"/>
                  </a:cubicBezTo>
                  <a:cubicBezTo>
                    <a:pt x="114029" y="249226"/>
                    <a:pt x="179028" y="216417"/>
                    <a:pt x="200531" y="184848"/>
                  </a:cubicBezTo>
                  <a:cubicBezTo>
                    <a:pt x="222036" y="153280"/>
                    <a:pt x="223321" y="125702"/>
                    <a:pt x="219552" y="99322"/>
                  </a:cubicBezTo>
                  <a:cubicBezTo>
                    <a:pt x="215784" y="72941"/>
                    <a:pt x="184703" y="35964"/>
                    <a:pt x="184703" y="35964"/>
                  </a:cubicBezTo>
                  <a:lnTo>
                    <a:pt x="162535" y="1159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7" name="任意多边形: 形状 186">
              <a:extLst>
                <a:ext uri="{FF2B5EF4-FFF2-40B4-BE49-F238E27FC236}">
                  <a16:creationId xmlns:a16="http://schemas.microsoft.com/office/drawing/2014/main" id="{5E49A097-AAFF-4C2E-9665-FA02236F707B}"/>
                </a:ext>
              </a:extLst>
            </p:cNvPr>
            <p:cNvSpPr/>
            <p:nvPr/>
          </p:nvSpPr>
          <p:spPr>
            <a:xfrm>
              <a:off x="10145060" y="5442638"/>
              <a:ext cx="186837" cy="150170"/>
            </a:xfrm>
            <a:custGeom>
              <a:avLst/>
              <a:gdLst>
                <a:gd name="connsiteX0" fmla="*/ 189153 w 186837"/>
                <a:gd name="connsiteY0" fmla="*/ 1182 h 150170"/>
                <a:gd name="connsiteX1" fmla="*/ 113159 w 186837"/>
                <a:gd name="connsiteY1" fmla="*/ 86709 h 150170"/>
                <a:gd name="connsiteX2" fmla="*/ 2315 w 186837"/>
                <a:gd name="connsiteY2" fmla="*/ 131047 h 150170"/>
                <a:gd name="connsiteX3" fmla="*/ 102518 w 186837"/>
                <a:gd name="connsiteY3" fmla="*/ 151353 h 150170"/>
                <a:gd name="connsiteX4" fmla="*/ 160688 w 186837"/>
                <a:gd name="connsiteY4" fmla="*/ 93049 h 150170"/>
                <a:gd name="connsiteX5" fmla="*/ 189153 w 186837"/>
                <a:gd name="connsiteY5" fmla="*/ 1182 h 150170"/>
                <a:gd name="connsiteX6" fmla="*/ 189153 w 186837"/>
                <a:gd name="connsiteY6" fmla="*/ 1182 h 15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837" h="150170">
                  <a:moveTo>
                    <a:pt x="189153" y="1182"/>
                  </a:moveTo>
                  <a:cubicBezTo>
                    <a:pt x="189153" y="1182"/>
                    <a:pt x="145037" y="64274"/>
                    <a:pt x="113159" y="86709"/>
                  </a:cubicBezTo>
                  <a:cubicBezTo>
                    <a:pt x="81280" y="109144"/>
                    <a:pt x="2315" y="131047"/>
                    <a:pt x="2315" y="131047"/>
                  </a:cubicBezTo>
                  <a:lnTo>
                    <a:pt x="102518" y="151353"/>
                  </a:lnTo>
                  <a:cubicBezTo>
                    <a:pt x="102518" y="151353"/>
                    <a:pt x="145303" y="118499"/>
                    <a:pt x="160688" y="93049"/>
                  </a:cubicBezTo>
                  <a:cubicBezTo>
                    <a:pt x="176073" y="67600"/>
                    <a:pt x="189153" y="1182"/>
                    <a:pt x="189153" y="1182"/>
                  </a:cubicBezTo>
                  <a:lnTo>
                    <a:pt x="189153" y="1182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8" name="任意多边形: 形状 187">
              <a:extLst>
                <a:ext uri="{FF2B5EF4-FFF2-40B4-BE49-F238E27FC236}">
                  <a16:creationId xmlns:a16="http://schemas.microsoft.com/office/drawing/2014/main" id="{2EEF00B1-0B4E-439E-8295-FAFE4F7C5C44}"/>
                </a:ext>
              </a:extLst>
            </p:cNvPr>
            <p:cNvSpPr/>
            <p:nvPr/>
          </p:nvSpPr>
          <p:spPr>
            <a:xfrm>
              <a:off x="10363555" y="5309049"/>
              <a:ext cx="234447" cy="297149"/>
            </a:xfrm>
            <a:custGeom>
              <a:avLst/>
              <a:gdLst>
                <a:gd name="connsiteX0" fmla="*/ 2375 w 234447"/>
                <a:gd name="connsiteY0" fmla="*/ 1167 h 297149"/>
                <a:gd name="connsiteX1" fmla="*/ 94198 w 234447"/>
                <a:gd name="connsiteY1" fmla="*/ 106203 h 297149"/>
                <a:gd name="connsiteX2" fmla="*/ 94198 w 234447"/>
                <a:gd name="connsiteY2" fmla="*/ 213898 h 297149"/>
                <a:gd name="connsiteX3" fmla="*/ 103686 w 234447"/>
                <a:gd name="connsiteY3" fmla="*/ 298317 h 297149"/>
                <a:gd name="connsiteX4" fmla="*/ 155649 w 234447"/>
                <a:gd name="connsiteY4" fmla="*/ 292908 h 297149"/>
                <a:gd name="connsiteX5" fmla="*/ 231511 w 234447"/>
                <a:gd name="connsiteY5" fmla="*/ 277079 h 297149"/>
                <a:gd name="connsiteX6" fmla="*/ 236698 w 234447"/>
                <a:gd name="connsiteY6" fmla="*/ 223386 h 297149"/>
                <a:gd name="connsiteX7" fmla="*/ 224018 w 234447"/>
                <a:gd name="connsiteY7" fmla="*/ 131564 h 297149"/>
                <a:gd name="connsiteX8" fmla="*/ 167000 w 234447"/>
                <a:gd name="connsiteY8" fmla="*/ 49229 h 297149"/>
                <a:gd name="connsiteX9" fmla="*/ 148378 w 234447"/>
                <a:gd name="connsiteY9" fmla="*/ 3429 h 297149"/>
                <a:gd name="connsiteX10" fmla="*/ 119470 w 234447"/>
                <a:gd name="connsiteY10" fmla="*/ 8084 h 297149"/>
                <a:gd name="connsiteX11" fmla="*/ 160660 w 234447"/>
                <a:gd name="connsiteY11" fmla="*/ 90419 h 297149"/>
                <a:gd name="connsiteX12" fmla="*/ 170148 w 234447"/>
                <a:gd name="connsiteY12" fmla="*/ 160072 h 297149"/>
                <a:gd name="connsiteX13" fmla="*/ 170148 w 234447"/>
                <a:gd name="connsiteY13" fmla="*/ 210750 h 297149"/>
                <a:gd name="connsiteX14" fmla="*/ 151127 w 234447"/>
                <a:gd name="connsiteY14" fmla="*/ 210750 h 297149"/>
                <a:gd name="connsiteX15" fmla="*/ 119470 w 234447"/>
                <a:gd name="connsiteY15" fmla="*/ 169561 h 297149"/>
                <a:gd name="connsiteX16" fmla="*/ 109982 w 234447"/>
                <a:gd name="connsiteY16" fmla="*/ 74546 h 297149"/>
                <a:gd name="connsiteX17" fmla="*/ 62497 w 234447"/>
                <a:gd name="connsiteY17" fmla="*/ 11188 h 297149"/>
                <a:gd name="connsiteX18" fmla="*/ 2375 w 234447"/>
                <a:gd name="connsiteY18" fmla="*/ 1167 h 29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34447" h="297149">
                  <a:moveTo>
                    <a:pt x="2375" y="1167"/>
                  </a:moveTo>
                  <a:cubicBezTo>
                    <a:pt x="2375" y="1167"/>
                    <a:pt x="79744" y="67629"/>
                    <a:pt x="94198" y="106203"/>
                  </a:cubicBezTo>
                  <a:cubicBezTo>
                    <a:pt x="108696" y="144776"/>
                    <a:pt x="92380" y="181842"/>
                    <a:pt x="94198" y="213898"/>
                  </a:cubicBezTo>
                  <a:cubicBezTo>
                    <a:pt x="96016" y="245954"/>
                    <a:pt x="103686" y="298317"/>
                    <a:pt x="103686" y="298317"/>
                  </a:cubicBezTo>
                  <a:lnTo>
                    <a:pt x="155649" y="292908"/>
                  </a:lnTo>
                  <a:lnTo>
                    <a:pt x="231511" y="277079"/>
                  </a:lnTo>
                  <a:cubicBezTo>
                    <a:pt x="231511" y="277079"/>
                    <a:pt x="236033" y="247195"/>
                    <a:pt x="236698" y="223386"/>
                  </a:cubicBezTo>
                  <a:cubicBezTo>
                    <a:pt x="237363" y="199577"/>
                    <a:pt x="235679" y="161492"/>
                    <a:pt x="224018" y="131564"/>
                  </a:cubicBezTo>
                  <a:cubicBezTo>
                    <a:pt x="212357" y="101636"/>
                    <a:pt x="167000" y="49229"/>
                    <a:pt x="167000" y="49229"/>
                  </a:cubicBezTo>
                  <a:lnTo>
                    <a:pt x="148378" y="3429"/>
                  </a:lnTo>
                  <a:lnTo>
                    <a:pt x="119470" y="8084"/>
                  </a:lnTo>
                  <a:cubicBezTo>
                    <a:pt x="119470" y="8084"/>
                    <a:pt x="152634" y="64570"/>
                    <a:pt x="160660" y="90419"/>
                  </a:cubicBezTo>
                  <a:cubicBezTo>
                    <a:pt x="168684" y="116268"/>
                    <a:pt x="168773" y="139988"/>
                    <a:pt x="170148" y="160072"/>
                  </a:cubicBezTo>
                  <a:cubicBezTo>
                    <a:pt x="171522" y="180157"/>
                    <a:pt x="178350" y="202548"/>
                    <a:pt x="170148" y="210750"/>
                  </a:cubicBezTo>
                  <a:cubicBezTo>
                    <a:pt x="161946" y="218953"/>
                    <a:pt x="161768" y="215982"/>
                    <a:pt x="151127" y="210750"/>
                  </a:cubicBezTo>
                  <a:cubicBezTo>
                    <a:pt x="140486" y="205518"/>
                    <a:pt x="128515" y="192439"/>
                    <a:pt x="119470" y="169561"/>
                  </a:cubicBezTo>
                  <a:cubicBezTo>
                    <a:pt x="110426" y="146727"/>
                    <a:pt x="120534" y="101680"/>
                    <a:pt x="109982" y="74546"/>
                  </a:cubicBezTo>
                  <a:cubicBezTo>
                    <a:pt x="99429" y="47411"/>
                    <a:pt x="62497" y="11188"/>
                    <a:pt x="62497" y="11188"/>
                  </a:cubicBezTo>
                  <a:lnTo>
                    <a:pt x="2375" y="1167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9" name="任意多边形: 形状 188">
              <a:extLst>
                <a:ext uri="{FF2B5EF4-FFF2-40B4-BE49-F238E27FC236}">
                  <a16:creationId xmlns:a16="http://schemas.microsoft.com/office/drawing/2014/main" id="{BDBBCE14-AA8F-4FE0-9E6F-8FA8055DCD41}"/>
                </a:ext>
              </a:extLst>
            </p:cNvPr>
            <p:cNvSpPr/>
            <p:nvPr/>
          </p:nvSpPr>
          <p:spPr>
            <a:xfrm>
              <a:off x="10601070" y="5271584"/>
              <a:ext cx="143076" cy="274980"/>
            </a:xfrm>
            <a:custGeom>
              <a:avLst/>
              <a:gdLst>
                <a:gd name="connsiteX0" fmla="*/ 2423 w 143076"/>
                <a:gd name="connsiteY0" fmla="*/ 29664 h 274980"/>
                <a:gd name="connsiteX1" fmla="*/ 65781 w 143076"/>
                <a:gd name="connsiteY1" fmla="*/ 146848 h 274980"/>
                <a:gd name="connsiteX2" fmla="*/ 94290 w 143076"/>
                <a:gd name="connsiteY2" fmla="*/ 229182 h 274980"/>
                <a:gd name="connsiteX3" fmla="*/ 80855 w 143076"/>
                <a:gd name="connsiteY3" fmla="*/ 276136 h 274980"/>
                <a:gd name="connsiteX4" fmla="*/ 141776 w 143076"/>
                <a:gd name="connsiteY4" fmla="*/ 253967 h 274980"/>
                <a:gd name="connsiteX5" fmla="*/ 141776 w 143076"/>
                <a:gd name="connsiteY5" fmla="*/ 121487 h 274980"/>
                <a:gd name="connsiteX6" fmla="*/ 91098 w 143076"/>
                <a:gd name="connsiteY6" fmla="*/ 1155 h 274980"/>
                <a:gd name="connsiteX7" fmla="*/ 40420 w 143076"/>
                <a:gd name="connsiteY7" fmla="*/ 13836 h 274980"/>
                <a:gd name="connsiteX8" fmla="*/ 2423 w 143076"/>
                <a:gd name="connsiteY8" fmla="*/ 29664 h 27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076" h="274980">
                  <a:moveTo>
                    <a:pt x="2423" y="29664"/>
                  </a:moveTo>
                  <a:cubicBezTo>
                    <a:pt x="2423" y="29664"/>
                    <a:pt x="50972" y="113240"/>
                    <a:pt x="65781" y="146848"/>
                  </a:cubicBezTo>
                  <a:cubicBezTo>
                    <a:pt x="80545" y="180455"/>
                    <a:pt x="90831" y="208610"/>
                    <a:pt x="94290" y="229182"/>
                  </a:cubicBezTo>
                  <a:cubicBezTo>
                    <a:pt x="97748" y="249755"/>
                    <a:pt x="80855" y="276136"/>
                    <a:pt x="80855" y="276136"/>
                  </a:cubicBezTo>
                  <a:lnTo>
                    <a:pt x="141776" y="253967"/>
                  </a:lnTo>
                  <a:cubicBezTo>
                    <a:pt x="141776" y="253967"/>
                    <a:pt x="150155" y="162987"/>
                    <a:pt x="141776" y="121487"/>
                  </a:cubicBezTo>
                  <a:cubicBezTo>
                    <a:pt x="133396" y="79987"/>
                    <a:pt x="91098" y="1155"/>
                    <a:pt x="91098" y="1155"/>
                  </a:cubicBezTo>
                  <a:lnTo>
                    <a:pt x="40420" y="13836"/>
                  </a:lnTo>
                  <a:lnTo>
                    <a:pt x="2423" y="29664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0" name="任意多边形: 形状 189">
              <a:extLst>
                <a:ext uri="{FF2B5EF4-FFF2-40B4-BE49-F238E27FC236}">
                  <a16:creationId xmlns:a16="http://schemas.microsoft.com/office/drawing/2014/main" id="{E5073D5E-462D-4E5B-A198-4CA5C3CC2E01}"/>
                </a:ext>
              </a:extLst>
            </p:cNvPr>
            <p:cNvSpPr/>
            <p:nvPr/>
          </p:nvSpPr>
          <p:spPr>
            <a:xfrm>
              <a:off x="10753103" y="5201930"/>
              <a:ext cx="186924" cy="262876"/>
            </a:xfrm>
            <a:custGeom>
              <a:avLst/>
              <a:gdLst>
                <a:gd name="connsiteX0" fmla="*/ 2466 w 186924"/>
                <a:gd name="connsiteY0" fmla="*/ 45474 h 262876"/>
                <a:gd name="connsiteX1" fmla="*/ 81652 w 186924"/>
                <a:gd name="connsiteY1" fmla="*/ 1137 h 262876"/>
                <a:gd name="connsiteX2" fmla="*/ 148159 w 186924"/>
                <a:gd name="connsiteY2" fmla="*/ 58155 h 262876"/>
                <a:gd name="connsiteX3" fmla="*/ 183008 w 186924"/>
                <a:gd name="connsiteY3" fmla="*/ 131001 h 262876"/>
                <a:gd name="connsiteX4" fmla="*/ 189348 w 186924"/>
                <a:gd name="connsiteY4" fmla="*/ 219676 h 262876"/>
                <a:gd name="connsiteX5" fmla="*/ 97525 w 186924"/>
                <a:gd name="connsiteY5" fmla="*/ 264013 h 262876"/>
                <a:gd name="connsiteX6" fmla="*/ 37359 w 186924"/>
                <a:gd name="connsiteY6" fmla="*/ 153170 h 262876"/>
                <a:gd name="connsiteX7" fmla="*/ 2466 w 186924"/>
                <a:gd name="connsiteY7" fmla="*/ 45474 h 26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6924" h="262876">
                  <a:moveTo>
                    <a:pt x="2466" y="45474"/>
                  </a:moveTo>
                  <a:lnTo>
                    <a:pt x="81652" y="1137"/>
                  </a:lnTo>
                  <a:cubicBezTo>
                    <a:pt x="81652" y="1137"/>
                    <a:pt x="131089" y="35897"/>
                    <a:pt x="148159" y="58155"/>
                  </a:cubicBezTo>
                  <a:cubicBezTo>
                    <a:pt x="165228" y="80412"/>
                    <a:pt x="175692" y="106350"/>
                    <a:pt x="183008" y="131001"/>
                  </a:cubicBezTo>
                  <a:cubicBezTo>
                    <a:pt x="190323" y="155653"/>
                    <a:pt x="189348" y="219676"/>
                    <a:pt x="189348" y="219676"/>
                  </a:cubicBezTo>
                  <a:lnTo>
                    <a:pt x="97525" y="264013"/>
                  </a:lnTo>
                  <a:lnTo>
                    <a:pt x="37359" y="153170"/>
                  </a:lnTo>
                  <a:lnTo>
                    <a:pt x="2466" y="45474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1" name="任意多边形: 形状 190">
              <a:extLst>
                <a:ext uri="{FF2B5EF4-FFF2-40B4-BE49-F238E27FC236}">
                  <a16:creationId xmlns:a16="http://schemas.microsoft.com/office/drawing/2014/main" id="{156900B6-5243-4576-938D-4FC5A822D8B5}"/>
                </a:ext>
              </a:extLst>
            </p:cNvPr>
            <p:cNvSpPr/>
            <p:nvPr/>
          </p:nvSpPr>
          <p:spPr>
            <a:xfrm>
              <a:off x="10901943" y="5110107"/>
              <a:ext cx="259684" cy="215391"/>
            </a:xfrm>
            <a:custGeom>
              <a:avLst/>
              <a:gdLst>
                <a:gd name="connsiteX0" fmla="*/ 2512 w 259684"/>
                <a:gd name="connsiteY0" fmla="*/ 61274 h 215391"/>
                <a:gd name="connsiteX1" fmla="*/ 81698 w 259684"/>
                <a:gd name="connsiteY1" fmla="*/ 1108 h 215391"/>
                <a:gd name="connsiteX2" fmla="*/ 148204 w 259684"/>
                <a:gd name="connsiteY2" fmla="*/ 61274 h 215391"/>
                <a:gd name="connsiteX3" fmla="*/ 208371 w 259684"/>
                <a:gd name="connsiteY3" fmla="*/ 80294 h 215391"/>
                <a:gd name="connsiteX4" fmla="*/ 262196 w 259684"/>
                <a:gd name="connsiteY4" fmla="*/ 83443 h 215391"/>
                <a:gd name="connsiteX5" fmla="*/ 217859 w 259684"/>
                <a:gd name="connsiteY5" fmla="*/ 137268 h 215391"/>
                <a:gd name="connsiteX6" fmla="*/ 154501 w 259684"/>
                <a:gd name="connsiteY6" fmla="*/ 99271 h 215391"/>
                <a:gd name="connsiteX7" fmla="*/ 119651 w 259684"/>
                <a:gd name="connsiteY7" fmla="*/ 96123 h 215391"/>
                <a:gd name="connsiteX8" fmla="*/ 122799 w 259684"/>
                <a:gd name="connsiteY8" fmla="*/ 130972 h 215391"/>
                <a:gd name="connsiteX9" fmla="*/ 154456 w 259684"/>
                <a:gd name="connsiteY9" fmla="*/ 149993 h 215391"/>
                <a:gd name="connsiteX10" fmla="*/ 201941 w 259684"/>
                <a:gd name="connsiteY10" fmla="*/ 159481 h 215391"/>
                <a:gd name="connsiteX11" fmla="*/ 154456 w 259684"/>
                <a:gd name="connsiteY11" fmla="*/ 216499 h 215391"/>
                <a:gd name="connsiteX12" fmla="*/ 75270 w 259684"/>
                <a:gd name="connsiteY12" fmla="*/ 146845 h 215391"/>
                <a:gd name="connsiteX13" fmla="*/ 2512 w 259684"/>
                <a:gd name="connsiteY13" fmla="*/ 61274 h 215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9684" h="215391">
                  <a:moveTo>
                    <a:pt x="2512" y="61274"/>
                  </a:moveTo>
                  <a:lnTo>
                    <a:pt x="81698" y="1108"/>
                  </a:lnTo>
                  <a:cubicBezTo>
                    <a:pt x="81698" y="1108"/>
                    <a:pt x="126125" y="48593"/>
                    <a:pt x="148204" y="61274"/>
                  </a:cubicBezTo>
                  <a:cubicBezTo>
                    <a:pt x="170284" y="73954"/>
                    <a:pt x="191212" y="77634"/>
                    <a:pt x="208371" y="80294"/>
                  </a:cubicBezTo>
                  <a:cubicBezTo>
                    <a:pt x="225529" y="82955"/>
                    <a:pt x="262196" y="83443"/>
                    <a:pt x="262196" y="83443"/>
                  </a:cubicBezTo>
                  <a:lnTo>
                    <a:pt x="217859" y="137268"/>
                  </a:lnTo>
                  <a:lnTo>
                    <a:pt x="154501" y="99271"/>
                  </a:lnTo>
                  <a:cubicBezTo>
                    <a:pt x="154501" y="99271"/>
                    <a:pt x="127898" y="87877"/>
                    <a:pt x="119651" y="96123"/>
                  </a:cubicBezTo>
                  <a:cubicBezTo>
                    <a:pt x="111405" y="104370"/>
                    <a:pt x="116459" y="120819"/>
                    <a:pt x="122799" y="130972"/>
                  </a:cubicBezTo>
                  <a:cubicBezTo>
                    <a:pt x="129140" y="141126"/>
                    <a:pt x="141022" y="145781"/>
                    <a:pt x="154456" y="149993"/>
                  </a:cubicBezTo>
                  <a:cubicBezTo>
                    <a:pt x="167891" y="154205"/>
                    <a:pt x="201941" y="159481"/>
                    <a:pt x="201941" y="159481"/>
                  </a:cubicBezTo>
                  <a:lnTo>
                    <a:pt x="154456" y="216499"/>
                  </a:lnTo>
                  <a:cubicBezTo>
                    <a:pt x="154456" y="216499"/>
                    <a:pt x="97615" y="173048"/>
                    <a:pt x="75270" y="146845"/>
                  </a:cubicBezTo>
                  <a:cubicBezTo>
                    <a:pt x="53012" y="120553"/>
                    <a:pt x="2512" y="61274"/>
                    <a:pt x="2512" y="61274"/>
                  </a:cubicBez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2" name="任意多边形: 形状 191">
              <a:extLst>
                <a:ext uri="{FF2B5EF4-FFF2-40B4-BE49-F238E27FC236}">
                  <a16:creationId xmlns:a16="http://schemas.microsoft.com/office/drawing/2014/main" id="{561BC367-49E6-4FFA-AE54-7659114AAFDA}"/>
                </a:ext>
              </a:extLst>
            </p:cNvPr>
            <p:cNvSpPr/>
            <p:nvPr/>
          </p:nvSpPr>
          <p:spPr>
            <a:xfrm>
              <a:off x="11000106" y="5040409"/>
              <a:ext cx="218494" cy="123654"/>
            </a:xfrm>
            <a:custGeom>
              <a:avLst/>
              <a:gdLst>
                <a:gd name="connsiteX0" fmla="*/ 40528 w 218494"/>
                <a:gd name="connsiteY0" fmla="*/ 1079 h 123654"/>
                <a:gd name="connsiteX1" fmla="*/ 116522 w 218494"/>
                <a:gd name="connsiteY1" fmla="*/ 39076 h 123654"/>
                <a:gd name="connsiteX2" fmla="*/ 173540 w 218494"/>
                <a:gd name="connsiteY2" fmla="*/ 39076 h 123654"/>
                <a:gd name="connsiteX3" fmla="*/ 221026 w 218494"/>
                <a:gd name="connsiteY3" fmla="*/ 54905 h 123654"/>
                <a:gd name="connsiteX4" fmla="*/ 183028 w 218494"/>
                <a:gd name="connsiteY4" fmla="*/ 111923 h 123654"/>
                <a:gd name="connsiteX5" fmla="*/ 122863 w 218494"/>
                <a:gd name="connsiteY5" fmla="*/ 124603 h 123654"/>
                <a:gd name="connsiteX6" fmla="*/ 27848 w 218494"/>
                <a:gd name="connsiteY6" fmla="*/ 70778 h 123654"/>
                <a:gd name="connsiteX7" fmla="*/ 2531 w 218494"/>
                <a:gd name="connsiteY7" fmla="*/ 45461 h 123654"/>
                <a:gd name="connsiteX8" fmla="*/ 34188 w 218494"/>
                <a:gd name="connsiteY8" fmla="*/ 7464 h 123654"/>
                <a:gd name="connsiteX9" fmla="*/ 40528 w 218494"/>
                <a:gd name="connsiteY9" fmla="*/ 1079 h 123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8494" h="123654">
                  <a:moveTo>
                    <a:pt x="40528" y="1079"/>
                  </a:moveTo>
                  <a:cubicBezTo>
                    <a:pt x="40528" y="1079"/>
                    <a:pt x="95994" y="33135"/>
                    <a:pt x="116522" y="39076"/>
                  </a:cubicBezTo>
                  <a:cubicBezTo>
                    <a:pt x="137051" y="45018"/>
                    <a:pt x="158732" y="37613"/>
                    <a:pt x="173540" y="39076"/>
                  </a:cubicBezTo>
                  <a:cubicBezTo>
                    <a:pt x="188349" y="40540"/>
                    <a:pt x="221026" y="54905"/>
                    <a:pt x="221026" y="54905"/>
                  </a:cubicBezTo>
                  <a:lnTo>
                    <a:pt x="183028" y="111923"/>
                  </a:lnTo>
                  <a:cubicBezTo>
                    <a:pt x="183028" y="111923"/>
                    <a:pt x="155451" y="126244"/>
                    <a:pt x="122863" y="124603"/>
                  </a:cubicBezTo>
                  <a:cubicBezTo>
                    <a:pt x="90275" y="122963"/>
                    <a:pt x="47090" y="85409"/>
                    <a:pt x="27848" y="70778"/>
                  </a:cubicBezTo>
                  <a:cubicBezTo>
                    <a:pt x="8605" y="56147"/>
                    <a:pt x="2531" y="45461"/>
                    <a:pt x="2531" y="45461"/>
                  </a:cubicBezTo>
                  <a:lnTo>
                    <a:pt x="34188" y="7464"/>
                  </a:lnTo>
                  <a:lnTo>
                    <a:pt x="40528" y="1079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3" name="任意多边形: 形状 192">
              <a:extLst>
                <a:ext uri="{FF2B5EF4-FFF2-40B4-BE49-F238E27FC236}">
                  <a16:creationId xmlns:a16="http://schemas.microsoft.com/office/drawing/2014/main" id="{C7116130-CB20-408A-AD65-D2E9E10AF702}"/>
                </a:ext>
              </a:extLst>
            </p:cNvPr>
            <p:cNvSpPr/>
            <p:nvPr/>
          </p:nvSpPr>
          <p:spPr>
            <a:xfrm>
              <a:off x="11053888" y="4710903"/>
              <a:ext cx="289167" cy="373843"/>
            </a:xfrm>
            <a:custGeom>
              <a:avLst/>
              <a:gdLst>
                <a:gd name="connsiteX0" fmla="*/ 138802 w 289167"/>
                <a:gd name="connsiteY0" fmla="*/ 89872 h 373843"/>
                <a:gd name="connsiteX1" fmla="*/ 186287 w 289167"/>
                <a:gd name="connsiteY1" fmla="*/ 89872 h 373843"/>
                <a:gd name="connsiteX2" fmla="*/ 249645 w 289167"/>
                <a:gd name="connsiteY2" fmla="*/ 80383 h 373843"/>
                <a:gd name="connsiteX3" fmla="*/ 252793 w 289167"/>
                <a:gd name="connsiteY3" fmla="*/ 20218 h 373843"/>
                <a:gd name="connsiteX4" fmla="*/ 265474 w 289167"/>
                <a:gd name="connsiteY4" fmla="*/ 1197 h 373843"/>
                <a:gd name="connsiteX5" fmla="*/ 290791 w 289167"/>
                <a:gd name="connsiteY5" fmla="*/ 77191 h 373843"/>
                <a:gd name="connsiteX6" fmla="*/ 246453 w 289167"/>
                <a:gd name="connsiteY6" fmla="*/ 131017 h 373843"/>
                <a:gd name="connsiteX7" fmla="*/ 198968 w 289167"/>
                <a:gd name="connsiteY7" fmla="*/ 172206 h 373843"/>
                <a:gd name="connsiteX8" fmla="*/ 192628 w 289167"/>
                <a:gd name="connsiteY8" fmla="*/ 226032 h 373843"/>
                <a:gd name="connsiteX9" fmla="*/ 224284 w 289167"/>
                <a:gd name="connsiteY9" fmla="*/ 232372 h 373843"/>
                <a:gd name="connsiteX10" fmla="*/ 271770 w 289167"/>
                <a:gd name="connsiteY10" fmla="*/ 207056 h 373843"/>
                <a:gd name="connsiteX11" fmla="*/ 214752 w 289167"/>
                <a:gd name="connsiteY11" fmla="*/ 286242 h 373843"/>
                <a:gd name="connsiteX12" fmla="*/ 141905 w 289167"/>
                <a:gd name="connsiteY12" fmla="*/ 311559 h 373843"/>
                <a:gd name="connsiteX13" fmla="*/ 138757 w 289167"/>
                <a:gd name="connsiteY13" fmla="*/ 349556 h 373843"/>
                <a:gd name="connsiteX14" fmla="*/ 167267 w 289167"/>
                <a:gd name="connsiteY14" fmla="*/ 374873 h 373843"/>
                <a:gd name="connsiteX15" fmla="*/ 65911 w 289167"/>
                <a:gd name="connsiteY15" fmla="*/ 349556 h 373843"/>
                <a:gd name="connsiteX16" fmla="*/ 2553 w 289167"/>
                <a:gd name="connsiteY16" fmla="*/ 311559 h 373843"/>
                <a:gd name="connsiteX17" fmla="*/ 53230 w 289167"/>
                <a:gd name="connsiteY17" fmla="*/ 226032 h 373843"/>
                <a:gd name="connsiteX18" fmla="*/ 107056 w 289167"/>
                <a:gd name="connsiteY18" fmla="*/ 134209 h 373843"/>
                <a:gd name="connsiteX19" fmla="*/ 138802 w 289167"/>
                <a:gd name="connsiteY19" fmla="*/ 89872 h 373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9167" h="373843">
                  <a:moveTo>
                    <a:pt x="138802" y="89872"/>
                  </a:moveTo>
                  <a:lnTo>
                    <a:pt x="186287" y="89872"/>
                  </a:lnTo>
                  <a:lnTo>
                    <a:pt x="249645" y="80383"/>
                  </a:lnTo>
                  <a:lnTo>
                    <a:pt x="252793" y="20218"/>
                  </a:lnTo>
                  <a:cubicBezTo>
                    <a:pt x="252793" y="20218"/>
                    <a:pt x="248448" y="-1064"/>
                    <a:pt x="265474" y="1197"/>
                  </a:cubicBezTo>
                  <a:cubicBezTo>
                    <a:pt x="282500" y="3458"/>
                    <a:pt x="295357" y="52628"/>
                    <a:pt x="290791" y="77191"/>
                  </a:cubicBezTo>
                  <a:cubicBezTo>
                    <a:pt x="286224" y="101754"/>
                    <a:pt x="262681" y="114390"/>
                    <a:pt x="246453" y="131017"/>
                  </a:cubicBezTo>
                  <a:cubicBezTo>
                    <a:pt x="231822" y="146003"/>
                    <a:pt x="208057" y="154959"/>
                    <a:pt x="198968" y="172206"/>
                  </a:cubicBezTo>
                  <a:cubicBezTo>
                    <a:pt x="189834" y="189453"/>
                    <a:pt x="173651" y="222884"/>
                    <a:pt x="192628" y="226032"/>
                  </a:cubicBezTo>
                  <a:cubicBezTo>
                    <a:pt x="211648" y="229180"/>
                    <a:pt x="210096" y="234456"/>
                    <a:pt x="224284" y="232372"/>
                  </a:cubicBezTo>
                  <a:cubicBezTo>
                    <a:pt x="238472" y="230288"/>
                    <a:pt x="271770" y="207056"/>
                    <a:pt x="271770" y="207056"/>
                  </a:cubicBezTo>
                  <a:cubicBezTo>
                    <a:pt x="271770" y="207056"/>
                    <a:pt x="238118" y="268817"/>
                    <a:pt x="214752" y="286242"/>
                  </a:cubicBezTo>
                  <a:cubicBezTo>
                    <a:pt x="191386" y="303666"/>
                    <a:pt x="153699" y="296396"/>
                    <a:pt x="141905" y="311559"/>
                  </a:cubicBezTo>
                  <a:cubicBezTo>
                    <a:pt x="130112" y="326722"/>
                    <a:pt x="138757" y="349556"/>
                    <a:pt x="138757" y="349556"/>
                  </a:cubicBezTo>
                  <a:lnTo>
                    <a:pt x="167267" y="374873"/>
                  </a:lnTo>
                  <a:cubicBezTo>
                    <a:pt x="167267" y="374873"/>
                    <a:pt x="93400" y="360906"/>
                    <a:pt x="65911" y="349556"/>
                  </a:cubicBezTo>
                  <a:cubicBezTo>
                    <a:pt x="38422" y="338205"/>
                    <a:pt x="2553" y="311559"/>
                    <a:pt x="2553" y="311559"/>
                  </a:cubicBezTo>
                  <a:lnTo>
                    <a:pt x="53230" y="226032"/>
                  </a:lnTo>
                  <a:lnTo>
                    <a:pt x="107056" y="134209"/>
                  </a:lnTo>
                  <a:lnTo>
                    <a:pt x="138802" y="89872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" name="任意多边形: 形状 193">
              <a:extLst>
                <a:ext uri="{FF2B5EF4-FFF2-40B4-BE49-F238E27FC236}">
                  <a16:creationId xmlns:a16="http://schemas.microsoft.com/office/drawing/2014/main" id="{BA0CF54C-34F5-4F01-9236-822A3C2E8785}"/>
                </a:ext>
              </a:extLst>
            </p:cNvPr>
            <p:cNvSpPr/>
            <p:nvPr/>
          </p:nvSpPr>
          <p:spPr>
            <a:xfrm>
              <a:off x="10902064" y="4644934"/>
              <a:ext cx="287850" cy="184911"/>
            </a:xfrm>
            <a:custGeom>
              <a:avLst/>
              <a:gdLst>
                <a:gd name="connsiteX0" fmla="*/ 290365 w 287850"/>
                <a:gd name="connsiteY0" fmla="*/ 150968 h 184911"/>
                <a:gd name="connsiteX1" fmla="*/ 262079 w 287850"/>
                <a:gd name="connsiteY1" fmla="*/ 133588 h 184911"/>
                <a:gd name="connsiteX2" fmla="*/ 148087 w 287850"/>
                <a:gd name="connsiteY2" fmla="*/ 184266 h 184911"/>
                <a:gd name="connsiteX3" fmla="*/ 27755 w 287850"/>
                <a:gd name="connsiteY3" fmla="*/ 168437 h 184911"/>
                <a:gd name="connsiteX4" fmla="*/ 5586 w 287850"/>
                <a:gd name="connsiteY4" fmla="*/ 108272 h 184911"/>
                <a:gd name="connsiteX5" fmla="*/ 84773 w 287850"/>
                <a:gd name="connsiteY5" fmla="*/ 44913 h 184911"/>
                <a:gd name="connsiteX6" fmla="*/ 160767 w 287850"/>
                <a:gd name="connsiteY6" fmla="*/ 22745 h 184911"/>
                <a:gd name="connsiteX7" fmla="*/ 290365 w 287850"/>
                <a:gd name="connsiteY7" fmla="*/ 150968 h 184911"/>
                <a:gd name="connsiteX8" fmla="*/ 290365 w 287850"/>
                <a:gd name="connsiteY8" fmla="*/ 150968 h 184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850" h="184911">
                  <a:moveTo>
                    <a:pt x="290365" y="150968"/>
                  </a:moveTo>
                  <a:cubicBezTo>
                    <a:pt x="246826" y="144805"/>
                    <a:pt x="292095" y="120464"/>
                    <a:pt x="262079" y="133588"/>
                  </a:cubicBezTo>
                  <a:cubicBezTo>
                    <a:pt x="233303" y="147067"/>
                    <a:pt x="188567" y="181074"/>
                    <a:pt x="148087" y="184266"/>
                  </a:cubicBezTo>
                  <a:cubicBezTo>
                    <a:pt x="107607" y="187458"/>
                    <a:pt x="51875" y="187724"/>
                    <a:pt x="27755" y="168437"/>
                  </a:cubicBezTo>
                  <a:cubicBezTo>
                    <a:pt x="3636" y="149150"/>
                    <a:pt x="-1818" y="134830"/>
                    <a:pt x="5586" y="108272"/>
                  </a:cubicBezTo>
                  <a:cubicBezTo>
                    <a:pt x="12991" y="81713"/>
                    <a:pt x="51564" y="61230"/>
                    <a:pt x="84773" y="44913"/>
                  </a:cubicBezTo>
                  <a:cubicBezTo>
                    <a:pt x="117982" y="28597"/>
                    <a:pt x="132835" y="29661"/>
                    <a:pt x="160767" y="22745"/>
                  </a:cubicBezTo>
                  <a:cubicBezTo>
                    <a:pt x="244432" y="-48771"/>
                    <a:pt x="277508" y="72314"/>
                    <a:pt x="290365" y="150968"/>
                  </a:cubicBezTo>
                  <a:lnTo>
                    <a:pt x="290365" y="150968"/>
                  </a:ln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" name="任意多边形: 形状 194">
              <a:extLst>
                <a:ext uri="{FF2B5EF4-FFF2-40B4-BE49-F238E27FC236}">
                  <a16:creationId xmlns:a16="http://schemas.microsoft.com/office/drawing/2014/main" id="{ABCB512D-481D-43AC-A148-5E78CAA92FD7}"/>
                </a:ext>
              </a:extLst>
            </p:cNvPr>
            <p:cNvSpPr/>
            <p:nvPr/>
          </p:nvSpPr>
          <p:spPr>
            <a:xfrm>
              <a:off x="7082632" y="876641"/>
              <a:ext cx="35292" cy="28996"/>
            </a:xfrm>
            <a:custGeom>
              <a:avLst/>
              <a:gdLst>
                <a:gd name="connsiteX0" fmla="*/ 36830 w 35292"/>
                <a:gd name="connsiteY0" fmla="*/ 14534 h 28996"/>
                <a:gd name="connsiteX1" fmla="*/ 19184 w 35292"/>
                <a:gd name="connsiteY1" fmla="*/ 29032 h 28996"/>
                <a:gd name="connsiteX2" fmla="*/ 1538 w 35292"/>
                <a:gd name="connsiteY2" fmla="*/ 14534 h 28996"/>
                <a:gd name="connsiteX3" fmla="*/ 19184 w 35292"/>
                <a:gd name="connsiteY3" fmla="*/ 36 h 28996"/>
                <a:gd name="connsiteX4" fmla="*/ 36830 w 35292"/>
                <a:gd name="connsiteY4" fmla="*/ 14534 h 2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92" h="28996">
                  <a:moveTo>
                    <a:pt x="36830" y="14534"/>
                  </a:moveTo>
                  <a:cubicBezTo>
                    <a:pt x="36830" y="22515"/>
                    <a:pt x="28938" y="29032"/>
                    <a:pt x="19184" y="29032"/>
                  </a:cubicBezTo>
                  <a:cubicBezTo>
                    <a:pt x="9430" y="29032"/>
                    <a:pt x="1538" y="22559"/>
                    <a:pt x="1538" y="14534"/>
                  </a:cubicBezTo>
                  <a:cubicBezTo>
                    <a:pt x="1538" y="6509"/>
                    <a:pt x="9430" y="36"/>
                    <a:pt x="19184" y="36"/>
                  </a:cubicBezTo>
                  <a:cubicBezTo>
                    <a:pt x="28938" y="36"/>
                    <a:pt x="36830" y="6553"/>
                    <a:pt x="36830" y="14534"/>
                  </a:cubicBezTo>
                  <a:close/>
                </a:path>
              </a:pathLst>
            </a:custGeom>
            <a:grpFill/>
            <a:ln w="44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0710039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" name="组合 58">
            <a:extLst>
              <a:ext uri="{FF2B5EF4-FFF2-40B4-BE49-F238E27FC236}">
                <a16:creationId xmlns:a16="http://schemas.microsoft.com/office/drawing/2014/main" id="{6529A043-2D72-4899-AB95-7DD4DA4A9F32}"/>
              </a:ext>
            </a:extLst>
          </p:cNvPr>
          <p:cNvGrpSpPr/>
          <p:nvPr/>
        </p:nvGrpSpPr>
        <p:grpSpPr>
          <a:xfrm>
            <a:off x="873716" y="760390"/>
            <a:ext cx="4539767" cy="3690630"/>
            <a:chOff x="1156349" y="1047981"/>
            <a:chExt cx="5265492" cy="4280612"/>
          </a:xfrm>
        </p:grpSpPr>
        <p:grpSp>
          <p:nvGrpSpPr>
            <p:cNvPr id="7" name="图形 4">
              <a:extLst>
                <a:ext uri="{FF2B5EF4-FFF2-40B4-BE49-F238E27FC236}">
                  <a16:creationId xmlns:a16="http://schemas.microsoft.com/office/drawing/2014/main" id="{A1C908F9-F6A1-4741-B3AA-D973AF6BCBD7}"/>
                </a:ext>
              </a:extLst>
            </p:cNvPr>
            <p:cNvGrpSpPr/>
            <p:nvPr/>
          </p:nvGrpSpPr>
          <p:grpSpPr>
            <a:xfrm>
              <a:off x="1156349" y="1047981"/>
              <a:ext cx="5265492" cy="4280612"/>
              <a:chOff x="1156349" y="1047981"/>
              <a:chExt cx="5265492" cy="4280612"/>
            </a:xfrm>
            <a:noFill/>
          </p:grpSpPr>
          <p:sp>
            <p:nvSpPr>
              <p:cNvPr id="8" name="任意多边形: 形状 7">
                <a:extLst>
                  <a:ext uri="{FF2B5EF4-FFF2-40B4-BE49-F238E27FC236}">
                    <a16:creationId xmlns:a16="http://schemas.microsoft.com/office/drawing/2014/main" id="{BB198B16-0EE4-4D2E-B530-EAAD5C0D51EF}"/>
                  </a:ext>
                </a:extLst>
              </p:cNvPr>
              <p:cNvSpPr/>
              <p:nvPr/>
            </p:nvSpPr>
            <p:spPr>
              <a:xfrm>
                <a:off x="1156349" y="1047981"/>
                <a:ext cx="5265492" cy="4280612"/>
              </a:xfrm>
              <a:custGeom>
                <a:avLst/>
                <a:gdLst>
                  <a:gd name="connsiteX0" fmla="*/ 663046 w 5265492"/>
                  <a:gd name="connsiteY0" fmla="*/ 3028866 h 4280612"/>
                  <a:gd name="connsiteX1" fmla="*/ 647742 w 5265492"/>
                  <a:gd name="connsiteY1" fmla="*/ 2786821 h 4280612"/>
                  <a:gd name="connsiteX2" fmla="*/ 277170 w 5265492"/>
                  <a:gd name="connsiteY2" fmla="*/ 1722356 h 4280612"/>
                  <a:gd name="connsiteX3" fmla="*/ 244927 w 5265492"/>
                  <a:gd name="connsiteY3" fmla="*/ 2080001 h 4280612"/>
                  <a:gd name="connsiteX4" fmla="*/ 306144 w 5265492"/>
                  <a:gd name="connsiteY4" fmla="*/ 3030352 h 4280612"/>
                  <a:gd name="connsiteX5" fmla="*/ 79106 w 5265492"/>
                  <a:gd name="connsiteY5" fmla="*/ 3620087 h 4280612"/>
                  <a:gd name="connsiteX6" fmla="*/ 67962 w 5265492"/>
                  <a:gd name="connsiteY6" fmla="*/ 3212369 h 4280612"/>
                  <a:gd name="connsiteX7" fmla="*/ 1693 w 5265492"/>
                  <a:gd name="connsiteY7" fmla="*/ 1831566 h 4280612"/>
                  <a:gd name="connsiteX8" fmla="*/ 585782 w 5265492"/>
                  <a:gd name="connsiteY8" fmla="*/ 841245 h 4280612"/>
                  <a:gd name="connsiteX9" fmla="*/ 1896898 w 5265492"/>
                  <a:gd name="connsiteY9" fmla="*/ 762494 h 4280612"/>
                  <a:gd name="connsiteX10" fmla="*/ 2837592 w 5265492"/>
                  <a:gd name="connsiteY10" fmla="*/ 901125 h 4280612"/>
                  <a:gd name="connsiteX11" fmla="*/ 3836828 w 5265492"/>
                  <a:gd name="connsiteY11" fmla="*/ 477508 h 4280612"/>
                  <a:gd name="connsiteX12" fmla="*/ 4067136 w 5265492"/>
                  <a:gd name="connsiteY12" fmla="*/ 325505 h 4280612"/>
                  <a:gd name="connsiteX13" fmla="*/ 4039498 w 5265492"/>
                  <a:gd name="connsiteY13" fmla="*/ 53743 h 4280612"/>
                  <a:gd name="connsiteX14" fmla="*/ 4343356 w 5265492"/>
                  <a:gd name="connsiteY14" fmla="*/ 118229 h 4280612"/>
                  <a:gd name="connsiteX15" fmla="*/ 4627748 w 5265492"/>
                  <a:gd name="connsiteY15" fmla="*/ 103222 h 4280612"/>
                  <a:gd name="connsiteX16" fmla="*/ 4863701 w 5265492"/>
                  <a:gd name="connsiteY16" fmla="*/ 164290 h 4280612"/>
                  <a:gd name="connsiteX17" fmla="*/ 5130858 w 5265492"/>
                  <a:gd name="connsiteY17" fmla="*/ 62955 h 4280612"/>
                  <a:gd name="connsiteX18" fmla="*/ 5120457 w 5265492"/>
                  <a:gd name="connsiteY18" fmla="*/ 368001 h 4280612"/>
                  <a:gd name="connsiteX19" fmla="*/ 5264882 w 5265492"/>
                  <a:gd name="connsiteY19" fmla="*/ 710490 h 4280612"/>
                  <a:gd name="connsiteX20" fmla="*/ 5181525 w 5265492"/>
                  <a:gd name="connsiteY20" fmla="*/ 1071404 h 4280612"/>
                  <a:gd name="connsiteX21" fmla="*/ 5006492 w 5265492"/>
                  <a:gd name="connsiteY21" fmla="*/ 1274074 h 4280612"/>
                  <a:gd name="connsiteX22" fmla="*/ 4930565 w 5265492"/>
                  <a:gd name="connsiteY22" fmla="*/ 1405275 h 4280612"/>
                  <a:gd name="connsiteX23" fmla="*/ 4589859 w 5265492"/>
                  <a:gd name="connsiteY23" fmla="*/ 1455942 h 4280612"/>
                  <a:gd name="connsiteX24" fmla="*/ 4309033 w 5265492"/>
                  <a:gd name="connsiteY24" fmla="*/ 2066034 h 4280612"/>
                  <a:gd name="connsiteX25" fmla="*/ 4177831 w 5265492"/>
                  <a:gd name="connsiteY25" fmla="*/ 2637047 h 4280612"/>
                  <a:gd name="connsiteX26" fmla="*/ 4104133 w 5265492"/>
                  <a:gd name="connsiteY26" fmla="*/ 3792892 h 4280612"/>
                  <a:gd name="connsiteX27" fmla="*/ 4284813 w 5265492"/>
                  <a:gd name="connsiteY27" fmla="*/ 4038058 h 4280612"/>
                  <a:gd name="connsiteX28" fmla="*/ 4154652 w 5265492"/>
                  <a:gd name="connsiteY28" fmla="*/ 4211902 h 4280612"/>
                  <a:gd name="connsiteX29" fmla="*/ 3938164 w 5265492"/>
                  <a:gd name="connsiteY29" fmla="*/ 4253358 h 4280612"/>
                  <a:gd name="connsiteX30" fmla="*/ 3671007 w 5265492"/>
                  <a:gd name="connsiteY30" fmla="*/ 3885015 h 4280612"/>
                  <a:gd name="connsiteX31" fmla="*/ 3500580 w 5265492"/>
                  <a:gd name="connsiteY31" fmla="*/ 2867354 h 4280612"/>
                  <a:gd name="connsiteX32" fmla="*/ 2859731 w 5265492"/>
                  <a:gd name="connsiteY32" fmla="*/ 2727684 h 4280612"/>
                  <a:gd name="connsiteX33" fmla="*/ 2281586 w 5265492"/>
                  <a:gd name="connsiteY33" fmla="*/ 2810297 h 4280612"/>
                  <a:gd name="connsiteX34" fmla="*/ 1811313 w 5265492"/>
                  <a:gd name="connsiteY34" fmla="*/ 2600049 h 4280612"/>
                  <a:gd name="connsiteX35" fmla="*/ 1488289 w 5265492"/>
                  <a:gd name="connsiteY35" fmla="*/ 2333190 h 4280612"/>
                  <a:gd name="connsiteX36" fmla="*/ 1267194 w 5265492"/>
                  <a:gd name="connsiteY36" fmla="*/ 2890385 h 4280612"/>
                  <a:gd name="connsiteX37" fmla="*/ 972549 w 5265492"/>
                  <a:gd name="connsiteY37" fmla="*/ 3415337 h 4280612"/>
                  <a:gd name="connsiteX38" fmla="*/ 1037035 w 5265492"/>
                  <a:gd name="connsiteY38" fmla="*/ 3979366 h 4280612"/>
                  <a:gd name="connsiteX39" fmla="*/ 1148623 w 5265492"/>
                  <a:gd name="connsiteY39" fmla="*/ 4148605 h 4280612"/>
                  <a:gd name="connsiteX40" fmla="*/ 1054420 w 5265492"/>
                  <a:gd name="connsiteY40" fmla="*/ 4221263 h 4280612"/>
                  <a:gd name="connsiteX41" fmla="*/ 949519 w 5265492"/>
                  <a:gd name="connsiteY41" fmla="*/ 4278618 h 4280612"/>
                  <a:gd name="connsiteX42" fmla="*/ 608664 w 5265492"/>
                  <a:gd name="connsiteY42" fmla="*/ 4013838 h 4280612"/>
                  <a:gd name="connsiteX43" fmla="*/ 567209 w 5265492"/>
                  <a:gd name="connsiteY43" fmla="*/ 3323065 h 4280612"/>
                  <a:gd name="connsiteX44" fmla="*/ 719211 w 5265492"/>
                  <a:gd name="connsiteY44" fmla="*/ 2821144 h 4280612"/>
                  <a:gd name="connsiteX45" fmla="*/ 659331 w 5265492"/>
                  <a:gd name="connsiteY45" fmla="*/ 2346860 h 4280612"/>
                  <a:gd name="connsiteX46" fmla="*/ 581027 w 5265492"/>
                  <a:gd name="connsiteY46" fmla="*/ 2121159 h 4280612"/>
                  <a:gd name="connsiteX47" fmla="*/ 3500580 w 5265492"/>
                  <a:gd name="connsiteY47" fmla="*/ 2867354 h 4280612"/>
                  <a:gd name="connsiteX48" fmla="*/ 3206232 w 5265492"/>
                  <a:gd name="connsiteY48" fmla="*/ 3463776 h 4280612"/>
                  <a:gd name="connsiteX49" fmla="*/ 3164777 w 5265492"/>
                  <a:gd name="connsiteY49" fmla="*/ 3965697 h 4280612"/>
                  <a:gd name="connsiteX50" fmla="*/ 3141746 w 5265492"/>
                  <a:gd name="connsiteY50" fmla="*/ 4071638 h 4280612"/>
                  <a:gd name="connsiteX51" fmla="*/ 2994349 w 5265492"/>
                  <a:gd name="connsiteY51" fmla="*/ 4131518 h 4280612"/>
                  <a:gd name="connsiteX52" fmla="*/ 2791679 w 5265492"/>
                  <a:gd name="connsiteY52" fmla="*/ 4108487 h 4280612"/>
                  <a:gd name="connsiteX53" fmla="*/ 2639676 w 5265492"/>
                  <a:gd name="connsiteY53" fmla="*/ 3698689 h 4280612"/>
                  <a:gd name="connsiteX54" fmla="*/ 2754830 w 5265492"/>
                  <a:gd name="connsiteY54" fmla="*/ 3445351 h 4280612"/>
                  <a:gd name="connsiteX55" fmla="*/ 2836552 w 5265492"/>
                  <a:gd name="connsiteY55" fmla="*/ 2768842 h 4280612"/>
                  <a:gd name="connsiteX56" fmla="*/ 1134953 w 5265492"/>
                  <a:gd name="connsiteY56" fmla="*/ 4030034 h 4280612"/>
                  <a:gd name="connsiteX57" fmla="*/ 1283984 w 5265492"/>
                  <a:gd name="connsiteY57" fmla="*/ 3944895 h 4280612"/>
                  <a:gd name="connsiteX58" fmla="*/ 1195130 w 5265492"/>
                  <a:gd name="connsiteY58" fmla="*/ 3699729 h 4280612"/>
                  <a:gd name="connsiteX59" fmla="*/ 1218904 w 5265492"/>
                  <a:gd name="connsiteY59" fmla="*/ 3012225 h 4280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5265492" h="4280612">
                    <a:moveTo>
                      <a:pt x="663046" y="3028866"/>
                    </a:moveTo>
                    <a:cubicBezTo>
                      <a:pt x="651308" y="2937041"/>
                      <a:pt x="650565" y="2811932"/>
                      <a:pt x="647742" y="2786821"/>
                    </a:cubicBezTo>
                    <a:cubicBezTo>
                      <a:pt x="633923" y="2667061"/>
                      <a:pt x="318477" y="1895755"/>
                      <a:pt x="277170" y="1722356"/>
                    </a:cubicBezTo>
                    <a:cubicBezTo>
                      <a:pt x="234675" y="1848356"/>
                      <a:pt x="234377" y="1934387"/>
                      <a:pt x="244927" y="2080001"/>
                    </a:cubicBezTo>
                    <a:cubicBezTo>
                      <a:pt x="267958" y="2397676"/>
                      <a:pt x="315356" y="2864531"/>
                      <a:pt x="306144" y="3030352"/>
                    </a:cubicBezTo>
                    <a:cubicBezTo>
                      <a:pt x="296932" y="3196173"/>
                      <a:pt x="287274" y="3683087"/>
                      <a:pt x="79106" y="3620087"/>
                    </a:cubicBezTo>
                    <a:cubicBezTo>
                      <a:pt x="-32482" y="3586359"/>
                      <a:pt x="10311" y="3367047"/>
                      <a:pt x="67962" y="3212369"/>
                    </a:cubicBezTo>
                    <a:cubicBezTo>
                      <a:pt x="126207" y="3056503"/>
                      <a:pt x="-17029" y="2385492"/>
                      <a:pt x="1693" y="1831566"/>
                    </a:cubicBezTo>
                    <a:cubicBezTo>
                      <a:pt x="20563" y="1274519"/>
                      <a:pt x="346856" y="959222"/>
                      <a:pt x="585782" y="841245"/>
                    </a:cubicBezTo>
                    <a:cubicBezTo>
                      <a:pt x="975818" y="648530"/>
                      <a:pt x="1328560" y="666360"/>
                      <a:pt x="1896898" y="762494"/>
                    </a:cubicBezTo>
                    <a:cubicBezTo>
                      <a:pt x="2324973" y="834856"/>
                      <a:pt x="2477421" y="885375"/>
                      <a:pt x="2837592" y="901125"/>
                    </a:cubicBezTo>
                    <a:cubicBezTo>
                      <a:pt x="3367150" y="924304"/>
                      <a:pt x="3671156" y="624756"/>
                      <a:pt x="3836828" y="477508"/>
                    </a:cubicBezTo>
                    <a:cubicBezTo>
                      <a:pt x="3931774" y="393111"/>
                      <a:pt x="3993437" y="380779"/>
                      <a:pt x="4067136" y="325505"/>
                    </a:cubicBezTo>
                    <a:cubicBezTo>
                      <a:pt x="3998043" y="261019"/>
                      <a:pt x="3919739" y="168896"/>
                      <a:pt x="4039498" y="53743"/>
                    </a:cubicBezTo>
                    <a:cubicBezTo>
                      <a:pt x="4159258" y="-61411"/>
                      <a:pt x="4311261" y="30712"/>
                      <a:pt x="4343356" y="118229"/>
                    </a:cubicBezTo>
                    <a:cubicBezTo>
                      <a:pt x="4430872" y="99804"/>
                      <a:pt x="4531019" y="94009"/>
                      <a:pt x="4627748" y="103222"/>
                    </a:cubicBezTo>
                    <a:cubicBezTo>
                      <a:pt x="4724477" y="112434"/>
                      <a:pt x="4803821" y="140071"/>
                      <a:pt x="4863701" y="164290"/>
                    </a:cubicBezTo>
                    <a:cubicBezTo>
                      <a:pt x="4918975" y="118229"/>
                      <a:pt x="5080190" y="26106"/>
                      <a:pt x="5130858" y="62955"/>
                    </a:cubicBezTo>
                    <a:cubicBezTo>
                      <a:pt x="5181525" y="99804"/>
                      <a:pt x="5355370" y="188510"/>
                      <a:pt x="5120457" y="368001"/>
                    </a:cubicBezTo>
                    <a:cubicBezTo>
                      <a:pt x="5157900" y="400838"/>
                      <a:pt x="5257898" y="546749"/>
                      <a:pt x="5264882" y="710490"/>
                    </a:cubicBezTo>
                    <a:cubicBezTo>
                      <a:pt x="5272311" y="888495"/>
                      <a:pt x="5209162" y="993099"/>
                      <a:pt x="5181525" y="1071404"/>
                    </a:cubicBezTo>
                    <a:cubicBezTo>
                      <a:pt x="5155523" y="1145250"/>
                      <a:pt x="5047947" y="1255649"/>
                      <a:pt x="5006492" y="1274074"/>
                    </a:cubicBezTo>
                    <a:cubicBezTo>
                      <a:pt x="4965037" y="1292499"/>
                      <a:pt x="4967414" y="1354607"/>
                      <a:pt x="4930565" y="1405275"/>
                    </a:cubicBezTo>
                    <a:cubicBezTo>
                      <a:pt x="4908871" y="1435140"/>
                      <a:pt x="4765041" y="1512999"/>
                      <a:pt x="4589859" y="1455942"/>
                    </a:cubicBezTo>
                    <a:cubicBezTo>
                      <a:pt x="4490901" y="1423699"/>
                      <a:pt x="4296254" y="1914328"/>
                      <a:pt x="4309033" y="2066034"/>
                    </a:cubicBezTo>
                    <a:cubicBezTo>
                      <a:pt x="4325080" y="2259492"/>
                      <a:pt x="4274561" y="2517287"/>
                      <a:pt x="4177831" y="2637047"/>
                    </a:cubicBezTo>
                    <a:cubicBezTo>
                      <a:pt x="4081103" y="2756807"/>
                      <a:pt x="4094921" y="3636283"/>
                      <a:pt x="4104133" y="3792892"/>
                    </a:cubicBezTo>
                    <a:cubicBezTo>
                      <a:pt x="4113345" y="3949501"/>
                      <a:pt x="4259999" y="3974315"/>
                      <a:pt x="4284813" y="4038058"/>
                    </a:cubicBezTo>
                    <a:cubicBezTo>
                      <a:pt x="4340978" y="4143702"/>
                      <a:pt x="4249747" y="4249198"/>
                      <a:pt x="4154652" y="4211902"/>
                    </a:cubicBezTo>
                    <a:cubicBezTo>
                      <a:pt x="4139645" y="4230624"/>
                      <a:pt x="4099378" y="4290207"/>
                      <a:pt x="3938164" y="4253358"/>
                    </a:cubicBezTo>
                    <a:cubicBezTo>
                      <a:pt x="3835788" y="4230030"/>
                      <a:pt x="3702210" y="4001060"/>
                      <a:pt x="3671007" y="3885015"/>
                    </a:cubicBezTo>
                    <a:cubicBezTo>
                      <a:pt x="3643519" y="3782491"/>
                      <a:pt x="3578438" y="3068390"/>
                      <a:pt x="3500580" y="2867354"/>
                    </a:cubicBezTo>
                    <a:cubicBezTo>
                      <a:pt x="3430299" y="2685932"/>
                      <a:pt x="2941156" y="2704653"/>
                      <a:pt x="2859731" y="2727684"/>
                    </a:cubicBezTo>
                    <a:cubicBezTo>
                      <a:pt x="2778307" y="2750715"/>
                      <a:pt x="2407735" y="2826344"/>
                      <a:pt x="2281586" y="2810297"/>
                    </a:cubicBezTo>
                    <a:cubicBezTo>
                      <a:pt x="2097786" y="2787118"/>
                      <a:pt x="2034934" y="2768694"/>
                      <a:pt x="1811313" y="2600049"/>
                    </a:cubicBezTo>
                    <a:cubicBezTo>
                      <a:pt x="1694228" y="2511790"/>
                      <a:pt x="1581006" y="2422044"/>
                      <a:pt x="1488289" y="2333190"/>
                    </a:cubicBezTo>
                    <a:cubicBezTo>
                      <a:pt x="1437621" y="2457556"/>
                      <a:pt x="1322468" y="2747594"/>
                      <a:pt x="1267194" y="2890385"/>
                    </a:cubicBezTo>
                    <a:cubicBezTo>
                      <a:pt x="1211920" y="3033175"/>
                      <a:pt x="972549" y="3327820"/>
                      <a:pt x="972549" y="3415337"/>
                    </a:cubicBezTo>
                    <a:cubicBezTo>
                      <a:pt x="972549" y="3502853"/>
                      <a:pt x="951599" y="3898982"/>
                      <a:pt x="1037035" y="3979366"/>
                    </a:cubicBezTo>
                    <a:cubicBezTo>
                      <a:pt x="1098995" y="4037760"/>
                      <a:pt x="1230345" y="4107596"/>
                      <a:pt x="1148623" y="4148605"/>
                    </a:cubicBezTo>
                    <a:cubicBezTo>
                      <a:pt x="1133021" y="4156480"/>
                      <a:pt x="1106870" y="4244146"/>
                      <a:pt x="1054420" y="4221263"/>
                    </a:cubicBezTo>
                    <a:cubicBezTo>
                      <a:pt x="1012519" y="4279360"/>
                      <a:pt x="962594" y="4277132"/>
                      <a:pt x="949519" y="4278618"/>
                    </a:cubicBezTo>
                    <a:cubicBezTo>
                      <a:pt x="743876" y="4300608"/>
                      <a:pt x="643730" y="4118888"/>
                      <a:pt x="608664" y="4013838"/>
                    </a:cubicBezTo>
                    <a:cubicBezTo>
                      <a:pt x="573003" y="3906708"/>
                      <a:pt x="553390" y="3438219"/>
                      <a:pt x="567209" y="3323065"/>
                    </a:cubicBezTo>
                    <a:cubicBezTo>
                      <a:pt x="581027" y="3207912"/>
                      <a:pt x="719211" y="2963935"/>
                      <a:pt x="719211" y="2821144"/>
                    </a:cubicBezTo>
                    <a:cubicBezTo>
                      <a:pt x="719211" y="2678354"/>
                      <a:pt x="737636" y="2508075"/>
                      <a:pt x="659331" y="2346860"/>
                    </a:cubicBezTo>
                    <a:cubicBezTo>
                      <a:pt x="581027" y="2185645"/>
                      <a:pt x="581027" y="2121159"/>
                      <a:pt x="581027" y="2121159"/>
                    </a:cubicBezTo>
                    <a:moveTo>
                      <a:pt x="3500580" y="2867354"/>
                    </a:moveTo>
                    <a:cubicBezTo>
                      <a:pt x="3403851" y="2894991"/>
                      <a:pt x="3344416" y="3040159"/>
                      <a:pt x="3206232" y="3463776"/>
                    </a:cubicBezTo>
                    <a:cubicBezTo>
                      <a:pt x="3068048" y="3887392"/>
                      <a:pt x="3137140" y="3924241"/>
                      <a:pt x="3164777" y="3965697"/>
                    </a:cubicBezTo>
                    <a:cubicBezTo>
                      <a:pt x="3192414" y="4007152"/>
                      <a:pt x="3187808" y="4053213"/>
                      <a:pt x="3141746" y="4071638"/>
                    </a:cubicBezTo>
                    <a:cubicBezTo>
                      <a:pt x="3095685" y="4090063"/>
                      <a:pt x="3058836" y="4154549"/>
                      <a:pt x="2994349" y="4131518"/>
                    </a:cubicBezTo>
                    <a:cubicBezTo>
                      <a:pt x="2929864" y="4108487"/>
                      <a:pt x="2842347" y="4168367"/>
                      <a:pt x="2791679" y="4108487"/>
                    </a:cubicBezTo>
                    <a:cubicBezTo>
                      <a:pt x="2741012" y="4048607"/>
                      <a:pt x="2625858" y="3823055"/>
                      <a:pt x="2639676" y="3698689"/>
                    </a:cubicBezTo>
                    <a:cubicBezTo>
                      <a:pt x="2653495" y="3574323"/>
                      <a:pt x="2745618" y="3537474"/>
                      <a:pt x="2754830" y="3445351"/>
                    </a:cubicBezTo>
                    <a:cubicBezTo>
                      <a:pt x="2764042" y="3353228"/>
                      <a:pt x="2836552" y="2879389"/>
                      <a:pt x="2836552" y="2768842"/>
                    </a:cubicBezTo>
                    <a:moveTo>
                      <a:pt x="1134953" y="4030034"/>
                    </a:moveTo>
                    <a:cubicBezTo>
                      <a:pt x="1246095" y="4071935"/>
                      <a:pt x="1277446" y="4001505"/>
                      <a:pt x="1283984" y="3944895"/>
                    </a:cubicBezTo>
                    <a:cubicBezTo>
                      <a:pt x="1293196" y="3864362"/>
                      <a:pt x="1195130" y="3787246"/>
                      <a:pt x="1195130" y="3699729"/>
                    </a:cubicBezTo>
                    <a:cubicBezTo>
                      <a:pt x="1195130" y="3612212"/>
                      <a:pt x="1143868" y="3205683"/>
                      <a:pt x="1218904" y="3012225"/>
                    </a:cubicBezTo>
                  </a:path>
                </a:pathLst>
              </a:custGeom>
              <a:noFill/>
              <a:ln w="38100" cap="rnd">
                <a:solidFill>
                  <a:srgbClr val="FBCF6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9" name="图形 4">
                <a:extLst>
                  <a:ext uri="{FF2B5EF4-FFF2-40B4-BE49-F238E27FC236}">
                    <a16:creationId xmlns:a16="http://schemas.microsoft.com/office/drawing/2014/main" id="{DA485F1B-1E29-413A-9FC5-B144DE40D2AA}"/>
                  </a:ext>
                </a:extLst>
              </p:cNvPr>
              <p:cNvGrpSpPr/>
              <p:nvPr/>
            </p:nvGrpSpPr>
            <p:grpSpPr>
              <a:xfrm>
                <a:off x="1473423" y="1585685"/>
                <a:ext cx="4700570" cy="1204135"/>
                <a:chOff x="1473423" y="1585685"/>
                <a:chExt cx="4700570" cy="1204135"/>
              </a:xfrm>
              <a:noFill/>
            </p:grpSpPr>
            <p:sp>
              <p:nvSpPr>
                <p:cNvPr id="10" name="任意多边形: 形状 9">
                  <a:extLst>
                    <a:ext uri="{FF2B5EF4-FFF2-40B4-BE49-F238E27FC236}">
                      <a16:creationId xmlns:a16="http://schemas.microsoft.com/office/drawing/2014/main" id="{2EA4E805-0F40-4E89-96F4-63B07732F1CA}"/>
                    </a:ext>
                  </a:extLst>
                </p:cNvPr>
                <p:cNvSpPr/>
                <p:nvPr/>
              </p:nvSpPr>
              <p:spPr>
                <a:xfrm>
                  <a:off x="1473423" y="2372741"/>
                  <a:ext cx="226369" cy="417078"/>
                </a:xfrm>
                <a:custGeom>
                  <a:avLst/>
                  <a:gdLst>
                    <a:gd name="connsiteX0" fmla="*/ 226361 w 226369"/>
                    <a:gd name="connsiteY0" fmla="*/ -168 h 417078"/>
                    <a:gd name="connsiteX1" fmla="*/ 66 w 226369"/>
                    <a:gd name="connsiteY1" fmla="*/ 416911 h 417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26369" h="417078">
                      <a:moveTo>
                        <a:pt x="226361" y="-168"/>
                      </a:moveTo>
                      <a:cubicBezTo>
                        <a:pt x="75250" y="83485"/>
                        <a:pt x="-2757" y="293585"/>
                        <a:pt x="66" y="416911"/>
                      </a:cubicBezTo>
                    </a:path>
                  </a:pathLst>
                </a:custGeom>
                <a:noFill/>
                <a:ln w="59360" cap="rnd">
                  <a:solidFill>
                    <a:srgbClr val="FBCF61"/>
                  </a:solidFill>
                  <a:prstDash val="solid"/>
                  <a:bevel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" name="任意多边形: 形状 10">
                  <a:extLst>
                    <a:ext uri="{FF2B5EF4-FFF2-40B4-BE49-F238E27FC236}">
                      <a16:creationId xmlns:a16="http://schemas.microsoft.com/office/drawing/2014/main" id="{4E48B666-538E-4544-B7BF-CECC495555EE}"/>
                    </a:ext>
                  </a:extLst>
                </p:cNvPr>
                <p:cNvSpPr/>
                <p:nvPr/>
              </p:nvSpPr>
              <p:spPr>
                <a:xfrm>
                  <a:off x="5508480" y="1618838"/>
                  <a:ext cx="180946" cy="183335"/>
                </a:xfrm>
                <a:custGeom>
                  <a:avLst/>
                  <a:gdLst>
                    <a:gd name="connsiteX0" fmla="*/ -8 w 180946"/>
                    <a:gd name="connsiteY0" fmla="*/ 2933 h 183335"/>
                    <a:gd name="connsiteX1" fmla="*/ 154372 w 180946"/>
                    <a:gd name="connsiteY1" fmla="*/ 31611 h 183335"/>
                    <a:gd name="connsiteX2" fmla="*/ 175620 w 180946"/>
                    <a:gd name="connsiteY2" fmla="*/ 183167 h 183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80946" h="183335">
                      <a:moveTo>
                        <a:pt x="-8" y="2933"/>
                      </a:moveTo>
                      <a:cubicBezTo>
                        <a:pt x="76216" y="-6428"/>
                        <a:pt x="124803" y="6054"/>
                        <a:pt x="154372" y="31611"/>
                      </a:cubicBezTo>
                      <a:cubicBezTo>
                        <a:pt x="185129" y="58356"/>
                        <a:pt x="184535" y="122396"/>
                        <a:pt x="175620" y="183167"/>
                      </a:cubicBezTo>
                    </a:path>
                  </a:pathLst>
                </a:custGeom>
                <a:noFill/>
                <a:ln w="59360" cap="rnd">
                  <a:solidFill>
                    <a:srgbClr val="FBCF6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" name="任意多边形: 形状 11">
                  <a:extLst>
                    <a:ext uri="{FF2B5EF4-FFF2-40B4-BE49-F238E27FC236}">
                      <a16:creationId xmlns:a16="http://schemas.microsoft.com/office/drawing/2014/main" id="{A6DE6AAD-9512-4D03-8356-0B08AA19F533}"/>
                    </a:ext>
                  </a:extLst>
                </p:cNvPr>
                <p:cNvSpPr/>
                <p:nvPr/>
              </p:nvSpPr>
              <p:spPr>
                <a:xfrm>
                  <a:off x="6034795" y="1585685"/>
                  <a:ext cx="108440" cy="227781"/>
                </a:xfrm>
                <a:custGeom>
                  <a:avLst/>
                  <a:gdLst>
                    <a:gd name="connsiteX0" fmla="*/ 108432 w 108440"/>
                    <a:gd name="connsiteY0" fmla="*/ -168 h 227781"/>
                    <a:gd name="connsiteX1" fmla="*/ 6949 w 108440"/>
                    <a:gd name="connsiteY1" fmla="*/ 83932 h 227781"/>
                    <a:gd name="connsiteX2" fmla="*/ 21213 w 108440"/>
                    <a:gd name="connsiteY2" fmla="*/ 227614 h 227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8440" h="227781">
                      <a:moveTo>
                        <a:pt x="108432" y="-168"/>
                      </a:moveTo>
                      <a:cubicBezTo>
                        <a:pt x="44541" y="19000"/>
                        <a:pt x="21213" y="49460"/>
                        <a:pt x="6949" y="83932"/>
                      </a:cubicBezTo>
                      <a:cubicBezTo>
                        <a:pt x="-8653" y="121672"/>
                        <a:pt x="4571" y="169071"/>
                        <a:pt x="21213" y="227614"/>
                      </a:cubicBezTo>
                    </a:path>
                  </a:pathLst>
                </a:custGeom>
                <a:noFill/>
                <a:ln w="59360" cap="rnd">
                  <a:solidFill>
                    <a:srgbClr val="FBCF6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" name="任意多边形: 形状 12">
                  <a:extLst>
                    <a:ext uri="{FF2B5EF4-FFF2-40B4-BE49-F238E27FC236}">
                      <a16:creationId xmlns:a16="http://schemas.microsoft.com/office/drawing/2014/main" id="{A04716E6-B47E-4C48-A234-DCDB7A534F47}"/>
                    </a:ext>
                  </a:extLst>
                </p:cNvPr>
                <p:cNvSpPr/>
                <p:nvPr/>
              </p:nvSpPr>
              <p:spPr>
                <a:xfrm>
                  <a:off x="5642206" y="2210635"/>
                  <a:ext cx="531786" cy="121397"/>
                </a:xfrm>
                <a:custGeom>
                  <a:avLst/>
                  <a:gdLst>
                    <a:gd name="connsiteX0" fmla="*/ -8 w 531786"/>
                    <a:gd name="connsiteY0" fmla="*/ 110528 h 121397"/>
                    <a:gd name="connsiteX1" fmla="*/ 210834 w 531786"/>
                    <a:gd name="connsiteY1" fmla="*/ 102356 h 121397"/>
                    <a:gd name="connsiteX2" fmla="*/ 265514 w 531786"/>
                    <a:gd name="connsiteY2" fmla="*/ -168 h 121397"/>
                    <a:gd name="connsiteX3" fmla="*/ 273983 w 531786"/>
                    <a:gd name="connsiteY3" fmla="*/ 88389 h 121397"/>
                    <a:gd name="connsiteX4" fmla="*/ 531779 w 531786"/>
                    <a:gd name="connsiteY4" fmla="*/ 85269 h 1213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1786" h="121397">
                      <a:moveTo>
                        <a:pt x="-8" y="110528"/>
                      </a:moveTo>
                      <a:cubicBezTo>
                        <a:pt x="40853" y="134748"/>
                        <a:pt x="181117" y="111568"/>
                        <a:pt x="210834" y="102356"/>
                      </a:cubicBezTo>
                      <a:cubicBezTo>
                        <a:pt x="275320" y="82594"/>
                        <a:pt x="262096" y="43814"/>
                        <a:pt x="265514" y="-168"/>
                      </a:cubicBezTo>
                      <a:cubicBezTo>
                        <a:pt x="267594" y="12759"/>
                        <a:pt x="265959" y="85863"/>
                        <a:pt x="273983" y="88389"/>
                      </a:cubicBezTo>
                      <a:cubicBezTo>
                        <a:pt x="334160" y="107557"/>
                        <a:pt x="496118" y="106517"/>
                        <a:pt x="531779" y="85269"/>
                      </a:cubicBezTo>
                    </a:path>
                  </a:pathLst>
                </a:custGeom>
                <a:noFill/>
                <a:ln w="59360" cap="rnd">
                  <a:solidFill>
                    <a:srgbClr val="FBCF6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" name="任意多边形: 形状 13">
                  <a:extLst>
                    <a:ext uri="{FF2B5EF4-FFF2-40B4-BE49-F238E27FC236}">
                      <a16:creationId xmlns:a16="http://schemas.microsoft.com/office/drawing/2014/main" id="{4307D7C8-622F-4BA5-BC80-5DA669223DD9}"/>
                    </a:ext>
                  </a:extLst>
                </p:cNvPr>
                <p:cNvSpPr/>
                <p:nvPr/>
              </p:nvSpPr>
              <p:spPr>
                <a:xfrm>
                  <a:off x="5022160" y="1686277"/>
                  <a:ext cx="473987" cy="792999"/>
                </a:xfrm>
                <a:custGeom>
                  <a:avLst/>
                  <a:gdLst>
                    <a:gd name="connsiteX0" fmla="*/ 473979 w 473987"/>
                    <a:gd name="connsiteY0" fmla="*/ 766830 h 792999"/>
                    <a:gd name="connsiteX1" fmla="*/ 343670 w 473987"/>
                    <a:gd name="connsiteY1" fmla="*/ 792832 h 792999"/>
                    <a:gd name="connsiteX2" fmla="*/ 351248 w 473987"/>
                    <a:gd name="connsiteY2" fmla="*/ 635034 h 792999"/>
                    <a:gd name="connsiteX3" fmla="*/ 221235 w 473987"/>
                    <a:gd name="connsiteY3" fmla="*/ 662523 h 792999"/>
                    <a:gd name="connsiteX4" fmla="*/ 222870 w 473987"/>
                    <a:gd name="connsiteY4" fmla="*/ 527459 h 792999"/>
                    <a:gd name="connsiteX5" fmla="*/ 101476 w 473987"/>
                    <a:gd name="connsiteY5" fmla="*/ 557919 h 792999"/>
                    <a:gd name="connsiteX6" fmla="*/ 131341 w 473987"/>
                    <a:gd name="connsiteY6" fmla="*/ 401013 h 792999"/>
                    <a:gd name="connsiteX7" fmla="*/ 16187 w 473987"/>
                    <a:gd name="connsiteY7" fmla="*/ 398932 h 792999"/>
                    <a:gd name="connsiteX8" fmla="*/ 49768 w 473987"/>
                    <a:gd name="connsiteY8" fmla="*/ 297449 h 792999"/>
                    <a:gd name="connsiteX9" fmla="*/ -8 w 473987"/>
                    <a:gd name="connsiteY9" fmla="*/ 199679 h 792999"/>
                    <a:gd name="connsiteX10" fmla="*/ 80822 w 473987"/>
                    <a:gd name="connsiteY10" fmla="*/ -168 h 7929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73987" h="792999">
                      <a:moveTo>
                        <a:pt x="473979" y="766830"/>
                      </a:moveTo>
                      <a:lnTo>
                        <a:pt x="343670" y="792832"/>
                      </a:lnTo>
                      <a:lnTo>
                        <a:pt x="351248" y="635034"/>
                      </a:lnTo>
                      <a:lnTo>
                        <a:pt x="221235" y="662523"/>
                      </a:lnTo>
                      <a:lnTo>
                        <a:pt x="222870" y="527459"/>
                      </a:lnTo>
                      <a:lnTo>
                        <a:pt x="101476" y="557919"/>
                      </a:lnTo>
                      <a:lnTo>
                        <a:pt x="131341" y="401013"/>
                      </a:lnTo>
                      <a:lnTo>
                        <a:pt x="16187" y="398932"/>
                      </a:lnTo>
                      <a:lnTo>
                        <a:pt x="49768" y="297449"/>
                      </a:lnTo>
                      <a:lnTo>
                        <a:pt x="-8" y="199679"/>
                      </a:lnTo>
                      <a:lnTo>
                        <a:pt x="80822" y="-168"/>
                      </a:lnTo>
                    </a:path>
                  </a:pathLst>
                </a:custGeom>
                <a:noFill/>
                <a:ln w="59360" cap="rnd">
                  <a:solidFill>
                    <a:srgbClr val="FBCF6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5" name="任意多边形: 形状 14">
                <a:extLst>
                  <a:ext uri="{FF2B5EF4-FFF2-40B4-BE49-F238E27FC236}">
                    <a16:creationId xmlns:a16="http://schemas.microsoft.com/office/drawing/2014/main" id="{6F93B0FF-00BC-4B61-86AF-6F9E1AC33015}"/>
                  </a:ext>
                </a:extLst>
              </p:cNvPr>
              <p:cNvSpPr/>
              <p:nvPr/>
            </p:nvSpPr>
            <p:spPr>
              <a:xfrm>
                <a:off x="5547743" y="1667824"/>
                <a:ext cx="93428" cy="94469"/>
              </a:xfrm>
              <a:custGeom>
                <a:avLst/>
                <a:gdLst>
                  <a:gd name="connsiteX0" fmla="*/ 84499 w 93428"/>
                  <a:gd name="connsiteY0" fmla="*/ 83068 h 94469"/>
                  <a:gd name="connsiteX1" fmla="*/ 19271 w 93428"/>
                  <a:gd name="connsiteY1" fmla="*/ 77571 h 94469"/>
                  <a:gd name="connsiteX2" fmla="*/ 8870 w 93428"/>
                  <a:gd name="connsiteY2" fmla="*/ 11004 h 94469"/>
                  <a:gd name="connsiteX3" fmla="*/ 74099 w 93428"/>
                  <a:gd name="connsiteY3" fmla="*/ 16502 h 94469"/>
                  <a:gd name="connsiteX4" fmla="*/ 84499 w 93428"/>
                  <a:gd name="connsiteY4" fmla="*/ 83068 h 94469"/>
                  <a:gd name="connsiteX5" fmla="*/ 84499 w 93428"/>
                  <a:gd name="connsiteY5" fmla="*/ 83068 h 9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3428" h="94469">
                    <a:moveTo>
                      <a:pt x="84499" y="83068"/>
                    </a:moveTo>
                    <a:cubicBezTo>
                      <a:pt x="69344" y="100007"/>
                      <a:pt x="40221" y="97481"/>
                      <a:pt x="19271" y="77571"/>
                    </a:cubicBezTo>
                    <a:cubicBezTo>
                      <a:pt x="-1531" y="57660"/>
                      <a:pt x="-6286" y="27794"/>
                      <a:pt x="8870" y="11004"/>
                    </a:cubicBezTo>
                    <a:cubicBezTo>
                      <a:pt x="24026" y="-5786"/>
                      <a:pt x="53148" y="-3409"/>
                      <a:pt x="74099" y="16502"/>
                    </a:cubicBezTo>
                    <a:cubicBezTo>
                      <a:pt x="95049" y="36412"/>
                      <a:pt x="99655" y="66278"/>
                      <a:pt x="84499" y="83068"/>
                    </a:cubicBezTo>
                    <a:lnTo>
                      <a:pt x="84499" y="83068"/>
                    </a:lnTo>
                    <a:close/>
                  </a:path>
                </a:pathLst>
              </a:custGeom>
              <a:noFill/>
              <a:ln w="14840" cap="flat">
                <a:solidFill>
                  <a:srgbClr val="FBCF6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" name="任意多边形: 形状 15">
                <a:extLst>
                  <a:ext uri="{FF2B5EF4-FFF2-40B4-BE49-F238E27FC236}">
                    <a16:creationId xmlns:a16="http://schemas.microsoft.com/office/drawing/2014/main" id="{1C731E72-5AAA-4CA6-B65B-45FB9C6A9238}"/>
                  </a:ext>
                </a:extLst>
              </p:cNvPr>
              <p:cNvSpPr/>
              <p:nvPr/>
            </p:nvSpPr>
            <p:spPr>
              <a:xfrm>
                <a:off x="6068501" y="1650687"/>
                <a:ext cx="88699" cy="87078"/>
              </a:xfrm>
              <a:custGeom>
                <a:avLst/>
                <a:gdLst>
                  <a:gd name="connsiteX0" fmla="*/ 8458 w 88699"/>
                  <a:gd name="connsiteY0" fmla="*/ 76580 h 87078"/>
                  <a:gd name="connsiteX1" fmla="*/ 70418 w 88699"/>
                  <a:gd name="connsiteY1" fmla="*/ 71528 h 87078"/>
                  <a:gd name="connsiteX2" fmla="*/ 80225 w 88699"/>
                  <a:gd name="connsiteY2" fmla="*/ 10163 h 87078"/>
                  <a:gd name="connsiteX3" fmla="*/ 18265 w 88699"/>
                  <a:gd name="connsiteY3" fmla="*/ 15215 h 87078"/>
                  <a:gd name="connsiteX4" fmla="*/ 8458 w 88699"/>
                  <a:gd name="connsiteY4" fmla="*/ 76580 h 87078"/>
                  <a:gd name="connsiteX5" fmla="*/ 8458 w 88699"/>
                  <a:gd name="connsiteY5" fmla="*/ 76580 h 87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8699" h="87078">
                    <a:moveTo>
                      <a:pt x="8458" y="76580"/>
                    </a:moveTo>
                    <a:cubicBezTo>
                      <a:pt x="22871" y="92182"/>
                      <a:pt x="50656" y="89804"/>
                      <a:pt x="70418" y="71528"/>
                    </a:cubicBezTo>
                    <a:cubicBezTo>
                      <a:pt x="90180" y="53252"/>
                      <a:pt x="94637" y="25764"/>
                      <a:pt x="80225" y="10163"/>
                    </a:cubicBezTo>
                    <a:cubicBezTo>
                      <a:pt x="65812" y="-5439"/>
                      <a:pt x="38026" y="-3061"/>
                      <a:pt x="18265" y="15215"/>
                    </a:cubicBezTo>
                    <a:cubicBezTo>
                      <a:pt x="-1497" y="33639"/>
                      <a:pt x="-5955" y="61127"/>
                      <a:pt x="8458" y="76580"/>
                    </a:cubicBezTo>
                    <a:lnTo>
                      <a:pt x="8458" y="76580"/>
                    </a:lnTo>
                    <a:close/>
                  </a:path>
                </a:pathLst>
              </a:custGeom>
              <a:noFill/>
              <a:ln w="14840" cap="flat">
                <a:solidFill>
                  <a:srgbClr val="FBCF6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" name="任意多边形: 形状 16">
                <a:extLst>
                  <a:ext uri="{FF2B5EF4-FFF2-40B4-BE49-F238E27FC236}">
                    <a16:creationId xmlns:a16="http://schemas.microsoft.com/office/drawing/2014/main" id="{1C8CE8E3-F0DD-4200-8551-290D9536A242}"/>
                  </a:ext>
                </a:extLst>
              </p:cNvPr>
              <p:cNvSpPr/>
              <p:nvPr/>
            </p:nvSpPr>
            <p:spPr>
              <a:xfrm>
                <a:off x="5737373" y="2072754"/>
                <a:ext cx="331054" cy="153184"/>
              </a:xfrm>
              <a:custGeom>
                <a:avLst/>
                <a:gdLst>
                  <a:gd name="connsiteX0" fmla="*/ 1405 w 331054"/>
                  <a:gd name="connsiteY0" fmla="*/ 26125 h 153184"/>
                  <a:gd name="connsiteX1" fmla="*/ 173319 w 331054"/>
                  <a:gd name="connsiteY1" fmla="*/ 153017 h 153184"/>
                  <a:gd name="connsiteX2" fmla="*/ 330968 w 331054"/>
                  <a:gd name="connsiteY2" fmla="*/ 21073 h 153184"/>
                  <a:gd name="connsiteX3" fmla="*/ 175399 w 331054"/>
                  <a:gd name="connsiteY3" fmla="*/ 13049 h 153184"/>
                  <a:gd name="connsiteX4" fmla="*/ 1405 w 331054"/>
                  <a:gd name="connsiteY4" fmla="*/ 26125 h 153184"/>
                  <a:gd name="connsiteX5" fmla="*/ 1405 w 331054"/>
                  <a:gd name="connsiteY5" fmla="*/ 26125 h 153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1054" h="153184">
                    <a:moveTo>
                      <a:pt x="1405" y="26125"/>
                    </a:moveTo>
                    <a:cubicBezTo>
                      <a:pt x="-14939" y="69066"/>
                      <a:pt x="114627" y="127906"/>
                      <a:pt x="173319" y="153017"/>
                    </a:cubicBezTo>
                    <a:cubicBezTo>
                      <a:pt x="215666" y="126866"/>
                      <a:pt x="334534" y="62974"/>
                      <a:pt x="330968" y="21073"/>
                    </a:cubicBezTo>
                    <a:cubicBezTo>
                      <a:pt x="328293" y="-10873"/>
                      <a:pt x="212694" y="10078"/>
                      <a:pt x="175399" y="13049"/>
                    </a:cubicBezTo>
                    <a:cubicBezTo>
                      <a:pt x="122651" y="17210"/>
                      <a:pt x="21465" y="-26771"/>
                      <a:pt x="1405" y="26125"/>
                    </a:cubicBezTo>
                    <a:lnTo>
                      <a:pt x="1405" y="26125"/>
                    </a:lnTo>
                    <a:close/>
                  </a:path>
                </a:pathLst>
              </a:custGeom>
              <a:noFill/>
              <a:ln w="14840" cap="flat">
                <a:solidFill>
                  <a:srgbClr val="FBCF6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5CEDE3DB-7A30-4FD2-A80B-644329A71440}"/>
                  </a:ext>
                </a:extLst>
              </p:cNvPr>
              <p:cNvSpPr/>
              <p:nvPr/>
            </p:nvSpPr>
            <p:spPr>
              <a:xfrm>
                <a:off x="5277113" y="1169517"/>
                <a:ext cx="159896" cy="173676"/>
              </a:xfrm>
              <a:custGeom>
                <a:avLst/>
                <a:gdLst>
                  <a:gd name="connsiteX0" fmla="*/ 108329 w 159896"/>
                  <a:gd name="connsiteY0" fmla="*/ 173509 h 173676"/>
                  <a:gd name="connsiteX1" fmla="*/ 159888 w 159896"/>
                  <a:gd name="connsiteY1" fmla="*/ 121059 h 173676"/>
                  <a:gd name="connsiteX2" fmla="*/ 75343 w 159896"/>
                  <a:gd name="connsiteY2" fmla="*/ 407 h 173676"/>
                  <a:gd name="connsiteX3" fmla="*/ 4022 w 159896"/>
                  <a:gd name="connsiteY3" fmla="*/ 88073 h 173676"/>
                  <a:gd name="connsiteX4" fmla="*/ 108329 w 159896"/>
                  <a:gd name="connsiteY4" fmla="*/ 173509 h 173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896" h="173676">
                    <a:moveTo>
                      <a:pt x="108329" y="173509"/>
                    </a:moveTo>
                    <a:lnTo>
                      <a:pt x="159888" y="121059"/>
                    </a:lnTo>
                    <a:cubicBezTo>
                      <a:pt x="142207" y="51818"/>
                      <a:pt x="102386" y="4419"/>
                      <a:pt x="75343" y="407"/>
                    </a:cubicBezTo>
                    <a:cubicBezTo>
                      <a:pt x="33145" y="-5982"/>
                      <a:pt x="-14254" y="42011"/>
                      <a:pt x="4022" y="88073"/>
                    </a:cubicBezTo>
                    <a:cubicBezTo>
                      <a:pt x="22298" y="134134"/>
                      <a:pt x="108329" y="173509"/>
                      <a:pt x="108329" y="173509"/>
                    </a:cubicBezTo>
                    <a:close/>
                  </a:path>
                </a:pathLst>
              </a:custGeom>
              <a:noFill/>
              <a:ln w="14840" cap="flat">
                <a:solidFill>
                  <a:srgbClr val="FBCF6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" name="任意多边形: 形状 18">
                <a:extLst>
                  <a:ext uri="{FF2B5EF4-FFF2-40B4-BE49-F238E27FC236}">
                    <a16:creationId xmlns:a16="http://schemas.microsoft.com/office/drawing/2014/main" id="{7F3402AD-0F78-4DF7-969A-425E1E7DBD9F}"/>
                  </a:ext>
                </a:extLst>
              </p:cNvPr>
              <p:cNvSpPr/>
              <p:nvPr/>
            </p:nvSpPr>
            <p:spPr>
              <a:xfrm>
                <a:off x="6090191" y="1233819"/>
                <a:ext cx="158727" cy="137011"/>
              </a:xfrm>
              <a:custGeom>
                <a:avLst/>
                <a:gdLst>
                  <a:gd name="connsiteX0" fmla="*/ 58831 w 158727"/>
                  <a:gd name="connsiteY0" fmla="*/ 136844 h 137011"/>
                  <a:gd name="connsiteX1" fmla="*/ -8 w 158727"/>
                  <a:gd name="connsiteY1" fmla="*/ 79787 h 137011"/>
                  <a:gd name="connsiteX2" fmla="*/ 112322 w 158727"/>
                  <a:gd name="connsiteY2" fmla="*/ 443 h 137011"/>
                  <a:gd name="connsiteX3" fmla="*/ 154372 w 158727"/>
                  <a:gd name="connsiteY3" fmla="*/ 67306 h 137011"/>
                  <a:gd name="connsiteX4" fmla="*/ 58831 w 158727"/>
                  <a:gd name="connsiteY4" fmla="*/ 136844 h 137011"/>
                  <a:gd name="connsiteX5" fmla="*/ 58831 w 158727"/>
                  <a:gd name="connsiteY5" fmla="*/ 136844 h 137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8727" h="137011">
                    <a:moveTo>
                      <a:pt x="58831" y="136844"/>
                    </a:moveTo>
                    <a:lnTo>
                      <a:pt x="-8" y="79787"/>
                    </a:lnTo>
                    <a:cubicBezTo>
                      <a:pt x="13810" y="19610"/>
                      <a:pt x="91223" y="4009"/>
                      <a:pt x="112322" y="443"/>
                    </a:cubicBezTo>
                    <a:cubicBezTo>
                      <a:pt x="145457" y="-5055"/>
                      <a:pt x="168785" y="27336"/>
                      <a:pt x="154372" y="67306"/>
                    </a:cubicBezTo>
                    <a:cubicBezTo>
                      <a:pt x="139959" y="107275"/>
                      <a:pt x="58831" y="136844"/>
                      <a:pt x="58831" y="136844"/>
                    </a:cubicBezTo>
                    <a:lnTo>
                      <a:pt x="58831" y="136844"/>
                    </a:lnTo>
                    <a:close/>
                  </a:path>
                </a:pathLst>
              </a:custGeom>
              <a:noFill/>
              <a:ln w="14840" cap="flat">
                <a:solidFill>
                  <a:srgbClr val="FBCF6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0" name="图形 4">
              <a:extLst>
                <a:ext uri="{FF2B5EF4-FFF2-40B4-BE49-F238E27FC236}">
                  <a16:creationId xmlns:a16="http://schemas.microsoft.com/office/drawing/2014/main" id="{70923FC5-A8FD-4238-9AC9-14E932817BB1}"/>
                </a:ext>
              </a:extLst>
            </p:cNvPr>
            <p:cNvGrpSpPr/>
            <p:nvPr/>
          </p:nvGrpSpPr>
          <p:grpSpPr>
            <a:xfrm>
              <a:off x="1176326" y="1269467"/>
              <a:ext cx="5193405" cy="4043365"/>
              <a:chOff x="1176326" y="1269467"/>
              <a:chExt cx="5193405" cy="4043365"/>
            </a:xfrm>
            <a:noFill/>
          </p:grpSpPr>
          <p:sp>
            <p:nvSpPr>
              <p:cNvPr id="21" name="任意多边形: 形状 20">
                <a:extLst>
                  <a:ext uri="{FF2B5EF4-FFF2-40B4-BE49-F238E27FC236}">
                    <a16:creationId xmlns:a16="http://schemas.microsoft.com/office/drawing/2014/main" id="{AC2C9D05-46A6-4D58-9390-79206F2C1C98}"/>
                  </a:ext>
                </a:extLst>
              </p:cNvPr>
              <p:cNvSpPr/>
              <p:nvPr/>
            </p:nvSpPr>
            <p:spPr>
              <a:xfrm>
                <a:off x="1192741" y="4285061"/>
                <a:ext cx="262318" cy="361591"/>
              </a:xfrm>
              <a:custGeom>
                <a:avLst/>
                <a:gdLst>
                  <a:gd name="connsiteX0" fmla="*/ 75106 w 262318"/>
                  <a:gd name="connsiteY0" fmla="*/ 2034 h 361591"/>
                  <a:gd name="connsiteX1" fmla="*/ 229337 w 262318"/>
                  <a:gd name="connsiteY1" fmla="*/ 35615 h 361591"/>
                  <a:gd name="connsiteX2" fmla="*/ 76592 w 262318"/>
                  <a:gd name="connsiteY2" fmla="*/ 360571 h 361591"/>
                  <a:gd name="connsiteX3" fmla="*/ 75106 w 262318"/>
                  <a:gd name="connsiteY3" fmla="*/ 2034 h 361591"/>
                  <a:gd name="connsiteX4" fmla="*/ 75106 w 262318"/>
                  <a:gd name="connsiteY4" fmla="*/ 2034 h 36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318" h="361591">
                    <a:moveTo>
                      <a:pt x="75106" y="2034"/>
                    </a:moveTo>
                    <a:cubicBezTo>
                      <a:pt x="85210" y="112433"/>
                      <a:pt x="204524" y="38438"/>
                      <a:pt x="229337" y="35615"/>
                    </a:cubicBezTo>
                    <a:cubicBezTo>
                      <a:pt x="337805" y="23431"/>
                      <a:pt x="150141" y="340809"/>
                      <a:pt x="76592" y="360571"/>
                    </a:cubicBezTo>
                    <a:cubicBezTo>
                      <a:pt x="-5725" y="382710"/>
                      <a:pt x="-43020" y="-33923"/>
                      <a:pt x="75106" y="2034"/>
                    </a:cubicBezTo>
                    <a:lnTo>
                      <a:pt x="75106" y="2034"/>
                    </a:lnTo>
                    <a:close/>
                  </a:path>
                </a:pathLst>
              </a:custGeom>
              <a:noFill/>
              <a:ln w="29680" cap="flat">
                <a:solidFill>
                  <a:srgbClr val="FBCF6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" name="任意多边形: 形状 21">
                <a:extLst>
                  <a:ext uri="{FF2B5EF4-FFF2-40B4-BE49-F238E27FC236}">
                    <a16:creationId xmlns:a16="http://schemas.microsoft.com/office/drawing/2014/main" id="{527D03C1-F28B-437D-82F6-B25E05350E73}"/>
                  </a:ext>
                </a:extLst>
              </p:cNvPr>
              <p:cNvSpPr/>
              <p:nvPr/>
            </p:nvSpPr>
            <p:spPr>
              <a:xfrm>
                <a:off x="4824046" y="3464072"/>
                <a:ext cx="380191" cy="652903"/>
              </a:xfrm>
              <a:custGeom>
                <a:avLst/>
                <a:gdLst>
                  <a:gd name="connsiteX0" fmla="*/ 325889 w 380191"/>
                  <a:gd name="connsiteY0" fmla="*/ 621095 h 652903"/>
                  <a:gd name="connsiteX1" fmla="*/ 8957 w 380191"/>
                  <a:gd name="connsiteY1" fmla="*/ 6398 h 652903"/>
                  <a:gd name="connsiteX2" fmla="*/ 288148 w 380191"/>
                  <a:gd name="connsiteY2" fmla="*/ 402229 h 652903"/>
                  <a:gd name="connsiteX3" fmla="*/ 325889 w 380191"/>
                  <a:gd name="connsiteY3" fmla="*/ 621095 h 652903"/>
                  <a:gd name="connsiteX4" fmla="*/ 325889 w 380191"/>
                  <a:gd name="connsiteY4" fmla="*/ 621095 h 652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0191" h="652903">
                    <a:moveTo>
                      <a:pt x="325889" y="621095"/>
                    </a:moveTo>
                    <a:cubicBezTo>
                      <a:pt x="172846" y="447102"/>
                      <a:pt x="-47208" y="150674"/>
                      <a:pt x="8957" y="6398"/>
                    </a:cubicBezTo>
                    <a:cubicBezTo>
                      <a:pt x="32731" y="-54968"/>
                      <a:pt x="156799" y="332245"/>
                      <a:pt x="288148" y="402229"/>
                    </a:cubicBezTo>
                    <a:cubicBezTo>
                      <a:pt x="344314" y="432243"/>
                      <a:pt x="441934" y="752890"/>
                      <a:pt x="325889" y="621095"/>
                    </a:cubicBezTo>
                    <a:lnTo>
                      <a:pt x="325889" y="621095"/>
                    </a:lnTo>
                    <a:close/>
                  </a:path>
                </a:pathLst>
              </a:custGeom>
              <a:noFill/>
              <a:ln w="29680" cap="flat">
                <a:solidFill>
                  <a:srgbClr val="FBCF6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" name="任意多边形: 形状 22">
                <a:extLst>
                  <a:ext uri="{FF2B5EF4-FFF2-40B4-BE49-F238E27FC236}">
                    <a16:creationId xmlns:a16="http://schemas.microsoft.com/office/drawing/2014/main" id="{A8ED4C2D-B588-459A-832E-64A90AF4D481}"/>
                  </a:ext>
                </a:extLst>
              </p:cNvPr>
              <p:cNvSpPr/>
              <p:nvPr/>
            </p:nvSpPr>
            <p:spPr>
              <a:xfrm>
                <a:off x="4145635" y="3885589"/>
                <a:ext cx="463122" cy="156959"/>
              </a:xfrm>
              <a:custGeom>
                <a:avLst/>
                <a:gdLst>
                  <a:gd name="connsiteX0" fmla="*/ 137304 w 463122"/>
                  <a:gd name="connsiteY0" fmla="*/ 156786 h 156959"/>
                  <a:gd name="connsiteX1" fmla="*/ 23785 w 463122"/>
                  <a:gd name="connsiteY1" fmla="*/ 98838 h 156959"/>
                  <a:gd name="connsiteX2" fmla="*/ 462260 w 463122"/>
                  <a:gd name="connsiteY2" fmla="*/ 9390 h 156959"/>
                  <a:gd name="connsiteX3" fmla="*/ 137304 w 463122"/>
                  <a:gd name="connsiteY3" fmla="*/ 156786 h 156959"/>
                  <a:gd name="connsiteX4" fmla="*/ 137304 w 463122"/>
                  <a:gd name="connsiteY4" fmla="*/ 156786 h 156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3122" h="156959">
                    <a:moveTo>
                      <a:pt x="137304" y="156786"/>
                    </a:moveTo>
                    <a:cubicBezTo>
                      <a:pt x="58554" y="157529"/>
                      <a:pt x="-48130" y="86951"/>
                      <a:pt x="23785" y="98838"/>
                    </a:cubicBezTo>
                    <a:cubicBezTo>
                      <a:pt x="231953" y="133310"/>
                      <a:pt x="452751" y="-42170"/>
                      <a:pt x="462260" y="9390"/>
                    </a:cubicBezTo>
                    <a:cubicBezTo>
                      <a:pt x="480239" y="106119"/>
                      <a:pt x="209071" y="156043"/>
                      <a:pt x="137304" y="156786"/>
                    </a:cubicBezTo>
                    <a:lnTo>
                      <a:pt x="137304" y="156786"/>
                    </a:lnTo>
                    <a:close/>
                  </a:path>
                </a:pathLst>
              </a:custGeom>
              <a:noFill/>
              <a:ln w="29680" cap="flat">
                <a:solidFill>
                  <a:srgbClr val="FBCF6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" name="任意多边形: 形状 23">
                <a:extLst>
                  <a:ext uri="{FF2B5EF4-FFF2-40B4-BE49-F238E27FC236}">
                    <a16:creationId xmlns:a16="http://schemas.microsoft.com/office/drawing/2014/main" id="{F5C3551E-DFD4-4180-9CBE-45C0AB5FDF17}"/>
                  </a:ext>
                </a:extLst>
              </p:cNvPr>
              <p:cNvSpPr/>
              <p:nvPr/>
            </p:nvSpPr>
            <p:spPr>
              <a:xfrm>
                <a:off x="1227111" y="3714521"/>
                <a:ext cx="237827" cy="359652"/>
              </a:xfrm>
              <a:custGeom>
                <a:avLst/>
                <a:gdLst>
                  <a:gd name="connsiteX0" fmla="*/ 50245 w 237827"/>
                  <a:gd name="connsiteY0" fmla="*/ 230382 h 359652"/>
                  <a:gd name="connsiteX1" fmla="*/ 65698 w 237827"/>
                  <a:gd name="connsiteY1" fmla="*/ 122657 h 359652"/>
                  <a:gd name="connsiteX2" fmla="*/ 19636 w 237827"/>
                  <a:gd name="connsiteY2" fmla="*/ 9881 h 359652"/>
                  <a:gd name="connsiteX3" fmla="*/ 177880 w 237827"/>
                  <a:gd name="connsiteY3" fmla="*/ 3938 h 359652"/>
                  <a:gd name="connsiteX4" fmla="*/ 212946 w 237827"/>
                  <a:gd name="connsiteY4" fmla="*/ 322059 h 359652"/>
                  <a:gd name="connsiteX5" fmla="*/ 59309 w 237827"/>
                  <a:gd name="connsiteY5" fmla="*/ 354599 h 359652"/>
                  <a:gd name="connsiteX6" fmla="*/ 50245 w 237827"/>
                  <a:gd name="connsiteY6" fmla="*/ 230382 h 359652"/>
                  <a:gd name="connsiteX7" fmla="*/ 50245 w 237827"/>
                  <a:gd name="connsiteY7" fmla="*/ 230382 h 359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7827" h="359652">
                    <a:moveTo>
                      <a:pt x="50245" y="230382"/>
                    </a:moveTo>
                    <a:cubicBezTo>
                      <a:pt x="108788" y="195910"/>
                      <a:pt x="202842" y="204231"/>
                      <a:pt x="65698" y="122657"/>
                    </a:cubicBezTo>
                    <a:cubicBezTo>
                      <a:pt x="14882" y="92346"/>
                      <a:pt x="-25682" y="20431"/>
                      <a:pt x="19636" y="9881"/>
                    </a:cubicBezTo>
                    <a:cubicBezTo>
                      <a:pt x="33158" y="6761"/>
                      <a:pt x="75950" y="83877"/>
                      <a:pt x="177880" y="3938"/>
                    </a:cubicBezTo>
                    <a:cubicBezTo>
                      <a:pt x="232559" y="-39003"/>
                      <a:pt x="261830" y="267825"/>
                      <a:pt x="212946" y="322059"/>
                    </a:cubicBezTo>
                    <a:cubicBezTo>
                      <a:pt x="192292" y="344941"/>
                      <a:pt x="153363" y="370349"/>
                      <a:pt x="59309" y="354599"/>
                    </a:cubicBezTo>
                    <a:lnTo>
                      <a:pt x="50245" y="230382"/>
                    </a:lnTo>
                    <a:lnTo>
                      <a:pt x="50245" y="230382"/>
                    </a:lnTo>
                    <a:close/>
                  </a:path>
                </a:pathLst>
              </a:custGeom>
              <a:noFill/>
              <a:ln w="29680" cap="flat">
                <a:solidFill>
                  <a:srgbClr val="FBCF6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" name="任意多边形: 形状 24">
                <a:extLst>
                  <a:ext uri="{FF2B5EF4-FFF2-40B4-BE49-F238E27FC236}">
                    <a16:creationId xmlns:a16="http://schemas.microsoft.com/office/drawing/2014/main" id="{7B3EA0CE-F651-452F-92DE-AD4C099071F6}"/>
                  </a:ext>
                </a:extLst>
              </p:cNvPr>
              <p:cNvSpPr/>
              <p:nvPr/>
            </p:nvSpPr>
            <p:spPr>
              <a:xfrm>
                <a:off x="1946811" y="3400734"/>
                <a:ext cx="469828" cy="534578"/>
              </a:xfrm>
              <a:custGeom>
                <a:avLst/>
                <a:gdLst>
                  <a:gd name="connsiteX0" fmla="*/ 423539 w 469828"/>
                  <a:gd name="connsiteY0" fmla="*/ 530945 h 534578"/>
                  <a:gd name="connsiteX1" fmla="*/ 214777 w 469828"/>
                  <a:gd name="connsiteY1" fmla="*/ 190833 h 534578"/>
                  <a:gd name="connsiteX2" fmla="*/ 13146 w 469828"/>
                  <a:gd name="connsiteY2" fmla="*/ 1090 h 534578"/>
                  <a:gd name="connsiteX3" fmla="*/ 272576 w 469828"/>
                  <a:gd name="connsiteY3" fmla="*/ 123673 h 534578"/>
                  <a:gd name="connsiteX4" fmla="*/ 468412 w 469828"/>
                  <a:gd name="connsiteY4" fmla="*/ 414305 h 534578"/>
                  <a:gd name="connsiteX5" fmla="*/ 423539 w 469828"/>
                  <a:gd name="connsiteY5" fmla="*/ 530945 h 534578"/>
                  <a:gd name="connsiteX6" fmla="*/ 423539 w 469828"/>
                  <a:gd name="connsiteY6" fmla="*/ 530945 h 534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9828" h="534578">
                    <a:moveTo>
                      <a:pt x="423539" y="530945"/>
                    </a:moveTo>
                    <a:cubicBezTo>
                      <a:pt x="358310" y="429164"/>
                      <a:pt x="299619" y="299746"/>
                      <a:pt x="214777" y="190833"/>
                    </a:cubicBezTo>
                    <a:cubicBezTo>
                      <a:pt x="155788" y="114906"/>
                      <a:pt x="-54163" y="9559"/>
                      <a:pt x="13146" y="1090"/>
                    </a:cubicBezTo>
                    <a:cubicBezTo>
                      <a:pt x="85953" y="-8122"/>
                      <a:pt x="191300" y="33333"/>
                      <a:pt x="272576" y="123673"/>
                    </a:cubicBezTo>
                    <a:cubicBezTo>
                      <a:pt x="351475" y="211338"/>
                      <a:pt x="406303" y="345362"/>
                      <a:pt x="468412" y="414305"/>
                    </a:cubicBezTo>
                    <a:cubicBezTo>
                      <a:pt x="477476" y="424112"/>
                      <a:pt x="440478" y="557393"/>
                      <a:pt x="423539" y="530945"/>
                    </a:cubicBezTo>
                    <a:lnTo>
                      <a:pt x="423539" y="530945"/>
                    </a:lnTo>
                    <a:close/>
                  </a:path>
                </a:pathLst>
              </a:custGeom>
              <a:noFill/>
              <a:ln w="29680" cap="flat">
                <a:solidFill>
                  <a:srgbClr val="FBCF6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" name="任意多边形: 形状 25">
                <a:extLst>
                  <a:ext uri="{FF2B5EF4-FFF2-40B4-BE49-F238E27FC236}">
                    <a16:creationId xmlns:a16="http://schemas.microsoft.com/office/drawing/2014/main" id="{B4F1E966-A56F-4E35-B0F9-7086543B997B}"/>
                  </a:ext>
                </a:extLst>
              </p:cNvPr>
              <p:cNvSpPr/>
              <p:nvPr/>
            </p:nvSpPr>
            <p:spPr>
              <a:xfrm>
                <a:off x="4456041" y="2351773"/>
                <a:ext cx="319340" cy="1432847"/>
              </a:xfrm>
              <a:custGeom>
                <a:avLst/>
                <a:gdLst>
                  <a:gd name="connsiteX0" fmla="*/ 209060 w 319340"/>
                  <a:gd name="connsiteY0" fmla="*/ 1432658 h 1432847"/>
                  <a:gd name="connsiteX1" fmla="*/ 109954 w 319340"/>
                  <a:gd name="connsiteY1" fmla="*/ 1216913 h 1432847"/>
                  <a:gd name="connsiteX2" fmla="*/ 12481 w 319340"/>
                  <a:gd name="connsiteY2" fmla="*/ 1244995 h 1432847"/>
                  <a:gd name="connsiteX3" fmla="*/ 229564 w 319340"/>
                  <a:gd name="connsiteY3" fmla="*/ 372205 h 1432847"/>
                  <a:gd name="connsiteX4" fmla="*/ 273249 w 319340"/>
                  <a:gd name="connsiteY4" fmla="*/ 2376 h 1432847"/>
                  <a:gd name="connsiteX5" fmla="*/ 317378 w 319340"/>
                  <a:gd name="connsiteY5" fmla="*/ 411877 h 1432847"/>
                  <a:gd name="connsiteX6" fmla="*/ 232536 w 319340"/>
                  <a:gd name="connsiteY6" fmla="*/ 952134 h 1432847"/>
                  <a:gd name="connsiteX7" fmla="*/ 209060 w 319340"/>
                  <a:gd name="connsiteY7" fmla="*/ 1432658 h 1432847"/>
                  <a:gd name="connsiteX8" fmla="*/ 209060 w 319340"/>
                  <a:gd name="connsiteY8" fmla="*/ 1432658 h 1432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9340" h="1432847">
                    <a:moveTo>
                      <a:pt x="209060" y="1432658"/>
                    </a:moveTo>
                    <a:cubicBezTo>
                      <a:pt x="142791" y="1436522"/>
                      <a:pt x="192121" y="905775"/>
                      <a:pt x="109954" y="1216913"/>
                    </a:cubicBezTo>
                    <a:cubicBezTo>
                      <a:pt x="86180" y="1306955"/>
                      <a:pt x="-39524" y="1423000"/>
                      <a:pt x="12481" y="1244995"/>
                    </a:cubicBezTo>
                    <a:cubicBezTo>
                      <a:pt x="96135" y="958968"/>
                      <a:pt x="227039" y="673239"/>
                      <a:pt x="229564" y="372205"/>
                    </a:cubicBezTo>
                    <a:cubicBezTo>
                      <a:pt x="230456" y="271613"/>
                      <a:pt x="255864" y="-30907"/>
                      <a:pt x="273249" y="2376"/>
                    </a:cubicBezTo>
                    <a:cubicBezTo>
                      <a:pt x="299994" y="53489"/>
                      <a:pt x="326888" y="396573"/>
                      <a:pt x="317378" y="411877"/>
                    </a:cubicBezTo>
                    <a:cubicBezTo>
                      <a:pt x="300737" y="438920"/>
                      <a:pt x="237737" y="783489"/>
                      <a:pt x="232536" y="952134"/>
                    </a:cubicBezTo>
                    <a:cubicBezTo>
                      <a:pt x="228227" y="1095815"/>
                      <a:pt x="278300" y="1428647"/>
                      <a:pt x="209060" y="1432658"/>
                    </a:cubicBezTo>
                    <a:lnTo>
                      <a:pt x="209060" y="1432658"/>
                    </a:lnTo>
                    <a:close/>
                  </a:path>
                </a:pathLst>
              </a:custGeom>
              <a:noFill/>
              <a:ln w="29680" cap="flat">
                <a:solidFill>
                  <a:srgbClr val="FBCF6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" name="任意多边形: 形状 26">
                <a:extLst>
                  <a:ext uri="{FF2B5EF4-FFF2-40B4-BE49-F238E27FC236}">
                    <a16:creationId xmlns:a16="http://schemas.microsoft.com/office/drawing/2014/main" id="{DA3EC93E-8EBB-4FBC-B681-D3352F94B99F}"/>
                  </a:ext>
                </a:extLst>
              </p:cNvPr>
              <p:cNvSpPr/>
              <p:nvPr/>
            </p:nvSpPr>
            <p:spPr>
              <a:xfrm>
                <a:off x="3301828" y="2724239"/>
                <a:ext cx="292783" cy="1026418"/>
              </a:xfrm>
              <a:custGeom>
                <a:avLst/>
                <a:gdLst>
                  <a:gd name="connsiteX0" fmla="*/ 27195 w 292783"/>
                  <a:gd name="connsiteY0" fmla="*/ 1021411 h 1026418"/>
                  <a:gd name="connsiteX1" fmla="*/ 96881 w 292783"/>
                  <a:gd name="connsiteY1" fmla="*/ 475063 h 1026418"/>
                  <a:gd name="connsiteX2" fmla="*/ 276669 w 292783"/>
                  <a:gd name="connsiteY2" fmla="*/ 15488 h 1026418"/>
                  <a:gd name="connsiteX3" fmla="*/ 154235 w 292783"/>
                  <a:gd name="connsiteY3" fmla="*/ 700169 h 1026418"/>
                  <a:gd name="connsiteX4" fmla="*/ 68204 w 292783"/>
                  <a:gd name="connsiteY4" fmla="*/ 1025868 h 1026418"/>
                  <a:gd name="connsiteX5" fmla="*/ 27195 w 292783"/>
                  <a:gd name="connsiteY5" fmla="*/ 1021411 h 1026418"/>
                  <a:gd name="connsiteX6" fmla="*/ 27195 w 292783"/>
                  <a:gd name="connsiteY6" fmla="*/ 1021411 h 1026418"/>
                  <a:gd name="connsiteX7" fmla="*/ 27195 w 292783"/>
                  <a:gd name="connsiteY7" fmla="*/ 1021411 h 1026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2783" h="1026418">
                    <a:moveTo>
                      <a:pt x="27195" y="1021411"/>
                    </a:moveTo>
                    <a:cubicBezTo>
                      <a:pt x="-50961" y="894816"/>
                      <a:pt x="60477" y="638358"/>
                      <a:pt x="96881" y="475063"/>
                    </a:cubicBezTo>
                    <a:cubicBezTo>
                      <a:pt x="127490" y="337472"/>
                      <a:pt x="228230" y="-86441"/>
                      <a:pt x="276669" y="15488"/>
                    </a:cubicBezTo>
                    <a:cubicBezTo>
                      <a:pt x="347693" y="165262"/>
                      <a:pt x="161218" y="468674"/>
                      <a:pt x="154235" y="700169"/>
                    </a:cubicBezTo>
                    <a:cubicBezTo>
                      <a:pt x="152155" y="768816"/>
                      <a:pt x="180237" y="1037755"/>
                      <a:pt x="68204" y="1025868"/>
                    </a:cubicBezTo>
                    <a:cubicBezTo>
                      <a:pt x="68204" y="1025720"/>
                      <a:pt x="39527" y="1022005"/>
                      <a:pt x="27195" y="1021411"/>
                    </a:cubicBezTo>
                    <a:lnTo>
                      <a:pt x="27195" y="1021411"/>
                    </a:lnTo>
                    <a:lnTo>
                      <a:pt x="27195" y="1021411"/>
                    </a:lnTo>
                    <a:close/>
                  </a:path>
                </a:pathLst>
              </a:custGeom>
              <a:noFill/>
              <a:ln w="29680" cap="flat">
                <a:solidFill>
                  <a:srgbClr val="FBCF6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" name="任意多边形: 形状 27">
                <a:extLst>
                  <a:ext uri="{FF2B5EF4-FFF2-40B4-BE49-F238E27FC236}">
                    <a16:creationId xmlns:a16="http://schemas.microsoft.com/office/drawing/2014/main" id="{0ED7E21C-6ACA-4830-93CA-85C71E98BD22}"/>
                  </a:ext>
                </a:extLst>
              </p:cNvPr>
              <p:cNvSpPr/>
              <p:nvPr/>
            </p:nvSpPr>
            <p:spPr>
              <a:xfrm>
                <a:off x="3916883" y="2893136"/>
                <a:ext cx="188300" cy="809760"/>
              </a:xfrm>
              <a:custGeom>
                <a:avLst/>
                <a:gdLst>
                  <a:gd name="connsiteX0" fmla="*/ 3063 w 188300"/>
                  <a:gd name="connsiteY0" fmla="*/ 790851 h 809760"/>
                  <a:gd name="connsiteX1" fmla="*/ 59822 w 188300"/>
                  <a:gd name="connsiteY1" fmla="*/ 162930 h 809760"/>
                  <a:gd name="connsiteX2" fmla="*/ 183594 w 188300"/>
                  <a:gd name="connsiteY2" fmla="*/ 114491 h 809760"/>
                  <a:gd name="connsiteX3" fmla="*/ 96374 w 188300"/>
                  <a:gd name="connsiteY3" fmla="*/ 737955 h 809760"/>
                  <a:gd name="connsiteX4" fmla="*/ 3063 w 188300"/>
                  <a:gd name="connsiteY4" fmla="*/ 790851 h 809760"/>
                  <a:gd name="connsiteX5" fmla="*/ 3063 w 188300"/>
                  <a:gd name="connsiteY5" fmla="*/ 790851 h 809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8300" h="809760">
                    <a:moveTo>
                      <a:pt x="3063" y="790851"/>
                    </a:moveTo>
                    <a:cubicBezTo>
                      <a:pt x="4994" y="586101"/>
                      <a:pt x="-23088" y="356834"/>
                      <a:pt x="59822" y="162930"/>
                    </a:cubicBezTo>
                    <a:cubicBezTo>
                      <a:pt x="100832" y="67092"/>
                      <a:pt x="212419" y="-123097"/>
                      <a:pt x="183594" y="114491"/>
                    </a:cubicBezTo>
                    <a:cubicBezTo>
                      <a:pt x="157889" y="325334"/>
                      <a:pt x="192955" y="551035"/>
                      <a:pt x="96374" y="737955"/>
                    </a:cubicBezTo>
                    <a:cubicBezTo>
                      <a:pt x="78098" y="773467"/>
                      <a:pt x="2617" y="843005"/>
                      <a:pt x="3063" y="790851"/>
                    </a:cubicBezTo>
                    <a:lnTo>
                      <a:pt x="3063" y="790851"/>
                    </a:lnTo>
                    <a:close/>
                  </a:path>
                </a:pathLst>
              </a:custGeom>
              <a:noFill/>
              <a:ln w="29680" cap="flat">
                <a:solidFill>
                  <a:srgbClr val="FBCF6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" name="任意多边形: 形状 28">
                <a:extLst>
                  <a:ext uri="{FF2B5EF4-FFF2-40B4-BE49-F238E27FC236}">
                    <a16:creationId xmlns:a16="http://schemas.microsoft.com/office/drawing/2014/main" id="{832BB3E3-061A-467F-94F4-0EC2FDE210E7}"/>
                  </a:ext>
                </a:extLst>
              </p:cNvPr>
              <p:cNvSpPr/>
              <p:nvPr/>
            </p:nvSpPr>
            <p:spPr>
              <a:xfrm>
                <a:off x="3983316" y="3099812"/>
                <a:ext cx="54735" cy="326508"/>
              </a:xfrm>
              <a:custGeom>
                <a:avLst/>
                <a:gdLst>
                  <a:gd name="connsiteX0" fmla="*/ 54012 w 54735"/>
                  <a:gd name="connsiteY0" fmla="*/ 100530 h 326508"/>
                  <a:gd name="connsiteX1" fmla="*/ 8991 w 54735"/>
                  <a:gd name="connsiteY1" fmla="*/ 326231 h 326508"/>
                  <a:gd name="connsiteX2" fmla="*/ 54012 w 54735"/>
                  <a:gd name="connsiteY2" fmla="*/ 100530 h 326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4735" h="326508">
                    <a:moveTo>
                      <a:pt x="54012" y="100530"/>
                    </a:moveTo>
                    <a:cubicBezTo>
                      <a:pt x="63670" y="-222346"/>
                      <a:pt x="-28452" y="335294"/>
                      <a:pt x="8991" y="326231"/>
                    </a:cubicBezTo>
                    <a:cubicBezTo>
                      <a:pt x="43611" y="317761"/>
                      <a:pt x="52527" y="148523"/>
                      <a:pt x="54012" y="100530"/>
                    </a:cubicBezTo>
                    <a:close/>
                  </a:path>
                </a:pathLst>
              </a:custGeom>
              <a:noFill/>
              <a:ln w="29680" cap="flat">
                <a:solidFill>
                  <a:srgbClr val="FBCF6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" name="任意多边形: 形状 29">
                <a:extLst>
                  <a:ext uri="{FF2B5EF4-FFF2-40B4-BE49-F238E27FC236}">
                    <a16:creationId xmlns:a16="http://schemas.microsoft.com/office/drawing/2014/main" id="{0C948652-CABE-4475-9816-6031E1444DD3}"/>
                  </a:ext>
                </a:extLst>
              </p:cNvPr>
              <p:cNvSpPr/>
              <p:nvPr/>
            </p:nvSpPr>
            <p:spPr>
              <a:xfrm>
                <a:off x="4207932" y="2431554"/>
                <a:ext cx="228467" cy="1242092"/>
              </a:xfrm>
              <a:custGeom>
                <a:avLst/>
                <a:gdLst>
                  <a:gd name="connsiteX0" fmla="*/ 128201 w 228467"/>
                  <a:gd name="connsiteY0" fmla="*/ 651554 h 1242092"/>
                  <a:gd name="connsiteX1" fmla="*/ 194916 w 228467"/>
                  <a:gd name="connsiteY1" fmla="*/ 23633 h 1242092"/>
                  <a:gd name="connsiteX2" fmla="*/ 215569 w 228467"/>
                  <a:gd name="connsiteY2" fmla="*/ 232098 h 1242092"/>
                  <a:gd name="connsiteX3" fmla="*/ 202494 w 228467"/>
                  <a:gd name="connsiteY3" fmla="*/ 778743 h 1242092"/>
                  <a:gd name="connsiteX4" fmla="*/ 863 w 228467"/>
                  <a:gd name="connsiteY4" fmla="*/ 1240101 h 1242092"/>
                  <a:gd name="connsiteX5" fmla="*/ 128201 w 228467"/>
                  <a:gd name="connsiteY5" fmla="*/ 651554 h 1242092"/>
                  <a:gd name="connsiteX6" fmla="*/ 128201 w 228467"/>
                  <a:gd name="connsiteY6" fmla="*/ 651554 h 1242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8467" h="1242092">
                    <a:moveTo>
                      <a:pt x="128201" y="651554"/>
                    </a:moveTo>
                    <a:cubicBezTo>
                      <a:pt x="117800" y="433876"/>
                      <a:pt x="110816" y="193169"/>
                      <a:pt x="194916" y="23633"/>
                    </a:cubicBezTo>
                    <a:cubicBezTo>
                      <a:pt x="249001" y="-85429"/>
                      <a:pt x="223295" y="214713"/>
                      <a:pt x="215569" y="232098"/>
                    </a:cubicBezTo>
                    <a:cubicBezTo>
                      <a:pt x="181097" y="309511"/>
                      <a:pt x="221661" y="620203"/>
                      <a:pt x="202494" y="778743"/>
                    </a:cubicBezTo>
                    <a:cubicBezTo>
                      <a:pt x="183772" y="932974"/>
                      <a:pt x="183772" y="1238169"/>
                      <a:pt x="863" y="1240101"/>
                    </a:cubicBezTo>
                    <a:cubicBezTo>
                      <a:pt x="-12955" y="1272641"/>
                      <a:pt x="142317" y="861802"/>
                      <a:pt x="128201" y="651554"/>
                    </a:cubicBezTo>
                    <a:lnTo>
                      <a:pt x="128201" y="651554"/>
                    </a:lnTo>
                    <a:close/>
                  </a:path>
                </a:pathLst>
              </a:custGeom>
              <a:noFill/>
              <a:ln w="29680" cap="flat">
                <a:solidFill>
                  <a:srgbClr val="FBCF6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99CC2A0B-4244-4B4D-94C8-10452DEF3B53}"/>
                  </a:ext>
                </a:extLst>
              </p:cNvPr>
              <p:cNvSpPr/>
              <p:nvPr/>
            </p:nvSpPr>
            <p:spPr>
              <a:xfrm>
                <a:off x="2198922" y="1709084"/>
                <a:ext cx="271917" cy="1856050"/>
              </a:xfrm>
              <a:custGeom>
                <a:avLst/>
                <a:gdLst>
                  <a:gd name="connsiteX0" fmla="*/ 160135 w 271917"/>
                  <a:gd name="connsiteY0" fmla="*/ 1774165 h 1856050"/>
                  <a:gd name="connsiteX1" fmla="*/ 179897 w 271917"/>
                  <a:gd name="connsiteY1" fmla="*/ 1137477 h 1856050"/>
                  <a:gd name="connsiteX2" fmla="*/ 146465 w 271917"/>
                  <a:gd name="connsiteY2" fmla="*/ 552496 h 1856050"/>
                  <a:gd name="connsiteX3" fmla="*/ 83168 w 271917"/>
                  <a:gd name="connsiteY3" fmla="*/ 1178635 h 1856050"/>
                  <a:gd name="connsiteX4" fmla="*/ 7984 w 271917"/>
                  <a:gd name="connsiteY4" fmla="*/ 1238069 h 1856050"/>
                  <a:gd name="connsiteX5" fmla="*/ 68310 w 271917"/>
                  <a:gd name="connsiteY5" fmla="*/ 155476 h 1856050"/>
                  <a:gd name="connsiteX6" fmla="*/ 211249 w 271917"/>
                  <a:gd name="connsiteY6" fmla="*/ 103768 h 1856050"/>
                  <a:gd name="connsiteX7" fmla="*/ 255378 w 271917"/>
                  <a:gd name="connsiteY7" fmla="*/ 878493 h 1856050"/>
                  <a:gd name="connsiteX8" fmla="*/ 238737 w 271917"/>
                  <a:gd name="connsiteY8" fmla="*/ 1366744 h 1856050"/>
                  <a:gd name="connsiteX9" fmla="*/ 226701 w 271917"/>
                  <a:gd name="connsiteY9" fmla="*/ 1800464 h 1856050"/>
                  <a:gd name="connsiteX10" fmla="*/ 160135 w 271917"/>
                  <a:gd name="connsiteY10" fmla="*/ 1774165 h 1856050"/>
                  <a:gd name="connsiteX11" fmla="*/ 160135 w 271917"/>
                  <a:gd name="connsiteY11" fmla="*/ 1774165 h 185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1917" h="1856050">
                    <a:moveTo>
                      <a:pt x="160135" y="1774165"/>
                    </a:moveTo>
                    <a:cubicBezTo>
                      <a:pt x="68607" y="1540440"/>
                      <a:pt x="172468" y="1335838"/>
                      <a:pt x="179897" y="1137477"/>
                    </a:cubicBezTo>
                    <a:cubicBezTo>
                      <a:pt x="186583" y="961849"/>
                      <a:pt x="154638" y="533477"/>
                      <a:pt x="146465" y="552496"/>
                    </a:cubicBezTo>
                    <a:cubicBezTo>
                      <a:pt x="95946" y="668393"/>
                      <a:pt x="108428" y="1080568"/>
                      <a:pt x="83168" y="1178635"/>
                    </a:cubicBezTo>
                    <a:cubicBezTo>
                      <a:pt x="69795" y="1230639"/>
                      <a:pt x="85991" y="1401513"/>
                      <a:pt x="7984" y="1238069"/>
                    </a:cubicBezTo>
                    <a:cubicBezTo>
                      <a:pt x="-32283" y="881018"/>
                      <a:pt x="94015" y="516984"/>
                      <a:pt x="68310" y="155476"/>
                    </a:cubicBezTo>
                    <a:cubicBezTo>
                      <a:pt x="30123" y="-30701"/>
                      <a:pt x="230713" y="-52246"/>
                      <a:pt x="211249" y="103768"/>
                    </a:cubicBezTo>
                    <a:cubicBezTo>
                      <a:pt x="184355" y="318623"/>
                      <a:pt x="238588" y="707916"/>
                      <a:pt x="255378" y="878493"/>
                    </a:cubicBezTo>
                    <a:cubicBezTo>
                      <a:pt x="271574" y="1041788"/>
                      <a:pt x="288810" y="1230788"/>
                      <a:pt x="238737" y="1366744"/>
                    </a:cubicBezTo>
                    <a:cubicBezTo>
                      <a:pt x="193418" y="1489475"/>
                      <a:pt x="195053" y="1719634"/>
                      <a:pt x="226701" y="1800464"/>
                    </a:cubicBezTo>
                    <a:cubicBezTo>
                      <a:pt x="264145" y="1895410"/>
                      <a:pt x="192378" y="1856184"/>
                      <a:pt x="160135" y="1774165"/>
                    </a:cubicBezTo>
                    <a:lnTo>
                      <a:pt x="160135" y="1774165"/>
                    </a:lnTo>
                    <a:close/>
                  </a:path>
                </a:pathLst>
              </a:custGeom>
              <a:noFill/>
              <a:ln w="29680" cap="flat">
                <a:solidFill>
                  <a:srgbClr val="FBCF6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83136B03-B3BC-4839-B467-F1E5150B4C9C}"/>
                  </a:ext>
                </a:extLst>
              </p:cNvPr>
              <p:cNvSpPr/>
              <p:nvPr/>
            </p:nvSpPr>
            <p:spPr>
              <a:xfrm>
                <a:off x="5037641" y="2945461"/>
                <a:ext cx="269741" cy="701214"/>
              </a:xfrm>
              <a:custGeom>
                <a:avLst/>
                <a:gdLst>
                  <a:gd name="connsiteX0" fmla="*/ 213629 w 269741"/>
                  <a:gd name="connsiteY0" fmla="*/ 623967 h 701214"/>
                  <a:gd name="connsiteX1" fmla="*/ 16605 w 269741"/>
                  <a:gd name="connsiteY1" fmla="*/ 160381 h 701214"/>
                  <a:gd name="connsiteX2" fmla="*/ 84212 w 269741"/>
                  <a:gd name="connsiteY2" fmla="*/ 118183 h 701214"/>
                  <a:gd name="connsiteX3" fmla="*/ 243643 w 269741"/>
                  <a:gd name="connsiteY3" fmla="*/ 674932 h 701214"/>
                  <a:gd name="connsiteX4" fmla="*/ 233094 w 269741"/>
                  <a:gd name="connsiteY4" fmla="*/ 659925 h 701214"/>
                  <a:gd name="connsiteX5" fmla="*/ 213629 w 269741"/>
                  <a:gd name="connsiteY5" fmla="*/ 623967 h 701214"/>
                  <a:gd name="connsiteX6" fmla="*/ 213629 w 269741"/>
                  <a:gd name="connsiteY6" fmla="*/ 623967 h 701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9741" h="701214">
                    <a:moveTo>
                      <a:pt x="213629" y="623967"/>
                    </a:moveTo>
                    <a:cubicBezTo>
                      <a:pt x="127598" y="477165"/>
                      <a:pt x="69947" y="327539"/>
                      <a:pt x="16605" y="160381"/>
                    </a:cubicBezTo>
                    <a:cubicBezTo>
                      <a:pt x="-38074" y="-11086"/>
                      <a:pt x="57466" y="-74681"/>
                      <a:pt x="84212" y="118183"/>
                    </a:cubicBezTo>
                    <a:cubicBezTo>
                      <a:pt x="110808" y="309264"/>
                      <a:pt x="347207" y="821883"/>
                      <a:pt x="243643" y="674932"/>
                    </a:cubicBezTo>
                    <a:cubicBezTo>
                      <a:pt x="243643" y="674932"/>
                      <a:pt x="236066" y="664679"/>
                      <a:pt x="233094" y="659925"/>
                    </a:cubicBezTo>
                    <a:cubicBezTo>
                      <a:pt x="226705" y="649375"/>
                      <a:pt x="213629" y="623967"/>
                      <a:pt x="213629" y="623967"/>
                    </a:cubicBezTo>
                    <a:lnTo>
                      <a:pt x="213629" y="623967"/>
                    </a:lnTo>
                    <a:close/>
                  </a:path>
                </a:pathLst>
              </a:custGeom>
              <a:noFill/>
              <a:ln w="29680" cap="flat">
                <a:solidFill>
                  <a:srgbClr val="FBCF6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CB95EF66-C42E-42E1-89D1-4D457DDC3699}"/>
                  </a:ext>
                </a:extLst>
              </p:cNvPr>
              <p:cNvSpPr/>
              <p:nvPr/>
            </p:nvSpPr>
            <p:spPr>
              <a:xfrm>
                <a:off x="1215958" y="3325481"/>
                <a:ext cx="210000" cy="156300"/>
              </a:xfrm>
              <a:custGeom>
                <a:avLst/>
                <a:gdLst>
                  <a:gd name="connsiteX0" fmla="*/ 3598 w 210000"/>
                  <a:gd name="connsiteY0" fmla="*/ 156133 h 156300"/>
                  <a:gd name="connsiteX1" fmla="*/ 157087 w 210000"/>
                  <a:gd name="connsiteY1" fmla="*/ 116907 h 156300"/>
                  <a:gd name="connsiteX2" fmla="*/ 126775 w 210000"/>
                  <a:gd name="connsiteY2" fmla="*/ 564 h 156300"/>
                  <a:gd name="connsiteX3" fmla="*/ 2261 w 210000"/>
                  <a:gd name="connsiteY3" fmla="*/ 20029 h 156300"/>
                  <a:gd name="connsiteX4" fmla="*/ 3598 w 210000"/>
                  <a:gd name="connsiteY4" fmla="*/ 156133 h 156300"/>
                  <a:gd name="connsiteX5" fmla="*/ 3598 w 210000"/>
                  <a:gd name="connsiteY5" fmla="*/ 156133 h 156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0000" h="156300">
                    <a:moveTo>
                      <a:pt x="3598" y="156133"/>
                    </a:moveTo>
                    <a:cubicBezTo>
                      <a:pt x="39704" y="101157"/>
                      <a:pt x="98990" y="82286"/>
                      <a:pt x="157087" y="116907"/>
                    </a:cubicBezTo>
                    <a:cubicBezTo>
                      <a:pt x="226922" y="158510"/>
                      <a:pt x="237917" y="7993"/>
                      <a:pt x="126775" y="564"/>
                    </a:cubicBezTo>
                    <a:cubicBezTo>
                      <a:pt x="126775" y="564"/>
                      <a:pt x="26035" y="-5974"/>
                      <a:pt x="2261" y="20029"/>
                    </a:cubicBezTo>
                    <a:cubicBezTo>
                      <a:pt x="-3534" y="26567"/>
                      <a:pt x="3598" y="156133"/>
                      <a:pt x="3598" y="156133"/>
                    </a:cubicBezTo>
                    <a:lnTo>
                      <a:pt x="3598" y="156133"/>
                    </a:lnTo>
                    <a:close/>
                  </a:path>
                </a:pathLst>
              </a:custGeom>
              <a:noFill/>
              <a:ln w="29680" cap="flat">
                <a:solidFill>
                  <a:srgbClr val="FBCF6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" name="任意多边形: 形状 33">
                <a:extLst>
                  <a:ext uri="{FF2B5EF4-FFF2-40B4-BE49-F238E27FC236}">
                    <a16:creationId xmlns:a16="http://schemas.microsoft.com/office/drawing/2014/main" id="{A4863247-6DC3-43FA-9628-0824AA5E599C}"/>
                  </a:ext>
                </a:extLst>
              </p:cNvPr>
              <p:cNvSpPr/>
              <p:nvPr/>
            </p:nvSpPr>
            <p:spPr>
              <a:xfrm>
                <a:off x="2823034" y="2146026"/>
                <a:ext cx="277483" cy="1325014"/>
              </a:xfrm>
              <a:custGeom>
                <a:avLst/>
                <a:gdLst>
                  <a:gd name="connsiteX0" fmla="*/ 37201 w 277483"/>
                  <a:gd name="connsiteY0" fmla="*/ 1319987 h 1325014"/>
                  <a:gd name="connsiteX1" fmla="*/ 86977 w 277483"/>
                  <a:gd name="connsiteY1" fmla="*/ 1022518 h 1325014"/>
                  <a:gd name="connsiteX2" fmla="*/ 185044 w 277483"/>
                  <a:gd name="connsiteY2" fmla="*/ 522975 h 1325014"/>
                  <a:gd name="connsiteX3" fmla="*/ 242398 w 277483"/>
                  <a:gd name="connsiteY3" fmla="*/ 2629 h 1325014"/>
                  <a:gd name="connsiteX4" fmla="*/ 272263 w 277483"/>
                  <a:gd name="connsiteY4" fmla="*/ 427583 h 1325014"/>
                  <a:gd name="connsiteX5" fmla="*/ 67216 w 277483"/>
                  <a:gd name="connsiteY5" fmla="*/ 1297104 h 1325014"/>
                  <a:gd name="connsiteX6" fmla="*/ 37201 w 277483"/>
                  <a:gd name="connsiteY6" fmla="*/ 1319987 h 1325014"/>
                  <a:gd name="connsiteX7" fmla="*/ 37201 w 277483"/>
                  <a:gd name="connsiteY7" fmla="*/ 1319987 h 1325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7483" h="1325014">
                    <a:moveTo>
                      <a:pt x="37201" y="1319987"/>
                    </a:moveTo>
                    <a:cubicBezTo>
                      <a:pt x="-61756" y="1264118"/>
                      <a:pt x="65581" y="1123408"/>
                      <a:pt x="86977" y="1022518"/>
                    </a:cubicBezTo>
                    <a:cubicBezTo>
                      <a:pt x="121747" y="858481"/>
                      <a:pt x="154732" y="672303"/>
                      <a:pt x="185044" y="522975"/>
                    </a:cubicBezTo>
                    <a:cubicBezTo>
                      <a:pt x="220258" y="349576"/>
                      <a:pt x="188610" y="140665"/>
                      <a:pt x="242398" y="2629"/>
                    </a:cubicBezTo>
                    <a:cubicBezTo>
                      <a:pt x="257108" y="-34963"/>
                      <a:pt x="290242" y="316887"/>
                      <a:pt x="272263" y="427583"/>
                    </a:cubicBezTo>
                    <a:cubicBezTo>
                      <a:pt x="224716" y="721336"/>
                      <a:pt x="199159" y="1028759"/>
                      <a:pt x="67216" y="1297104"/>
                    </a:cubicBezTo>
                    <a:cubicBezTo>
                      <a:pt x="60826" y="1310774"/>
                      <a:pt x="64393" y="1335291"/>
                      <a:pt x="37201" y="1319987"/>
                    </a:cubicBezTo>
                    <a:lnTo>
                      <a:pt x="37201" y="1319987"/>
                    </a:lnTo>
                    <a:close/>
                  </a:path>
                </a:pathLst>
              </a:custGeom>
              <a:noFill/>
              <a:ln w="29680" cap="flat">
                <a:solidFill>
                  <a:srgbClr val="FBCF6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" name="任意多边形: 形状 34">
                <a:extLst>
                  <a:ext uri="{FF2B5EF4-FFF2-40B4-BE49-F238E27FC236}">
                    <a16:creationId xmlns:a16="http://schemas.microsoft.com/office/drawing/2014/main" id="{4A3EDB42-717F-4514-9669-831A7D4F8B5F}"/>
                  </a:ext>
                </a:extLst>
              </p:cNvPr>
              <p:cNvSpPr/>
              <p:nvPr/>
            </p:nvSpPr>
            <p:spPr>
              <a:xfrm>
                <a:off x="3093932" y="1843183"/>
                <a:ext cx="438733" cy="1636858"/>
              </a:xfrm>
              <a:custGeom>
                <a:avLst/>
                <a:gdLst>
                  <a:gd name="connsiteX0" fmla="*/ 36728 w 438733"/>
                  <a:gd name="connsiteY0" fmla="*/ 1628179 h 1636858"/>
                  <a:gd name="connsiteX1" fmla="*/ 200618 w 438733"/>
                  <a:gd name="connsiteY1" fmla="*/ 757617 h 1636858"/>
                  <a:gd name="connsiteX2" fmla="*/ 128554 w 438733"/>
                  <a:gd name="connsiteY2" fmla="*/ -168 h 1636858"/>
                  <a:gd name="connsiteX3" fmla="*/ 234495 w 438733"/>
                  <a:gd name="connsiteY3" fmla="*/ 27915 h 1636858"/>
                  <a:gd name="connsiteX4" fmla="*/ 248760 w 438733"/>
                  <a:gd name="connsiteY4" fmla="*/ 519138 h 1636858"/>
                  <a:gd name="connsiteX5" fmla="*/ 342517 w 438733"/>
                  <a:gd name="connsiteY5" fmla="*/ 29104 h 1636858"/>
                  <a:gd name="connsiteX6" fmla="*/ 353661 w 438733"/>
                  <a:gd name="connsiteY6" fmla="*/ 587339 h 1636858"/>
                  <a:gd name="connsiteX7" fmla="*/ 162877 w 438733"/>
                  <a:gd name="connsiteY7" fmla="*/ 1249732 h 1636858"/>
                  <a:gd name="connsiteX8" fmla="*/ 36728 w 438733"/>
                  <a:gd name="connsiteY8" fmla="*/ 1628179 h 1636858"/>
                  <a:gd name="connsiteX9" fmla="*/ 36728 w 438733"/>
                  <a:gd name="connsiteY9" fmla="*/ 1628179 h 1636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38733" h="1636858">
                    <a:moveTo>
                      <a:pt x="36728" y="1628179"/>
                    </a:moveTo>
                    <a:cubicBezTo>
                      <a:pt x="-101902" y="1440070"/>
                      <a:pt x="196160" y="1059543"/>
                      <a:pt x="200618" y="757617"/>
                    </a:cubicBezTo>
                    <a:cubicBezTo>
                      <a:pt x="203887" y="532956"/>
                      <a:pt x="59908" y="151984"/>
                      <a:pt x="128554" y="-168"/>
                    </a:cubicBezTo>
                    <a:lnTo>
                      <a:pt x="234495" y="27915"/>
                    </a:lnTo>
                    <a:cubicBezTo>
                      <a:pt x="172387" y="139354"/>
                      <a:pt x="240290" y="454058"/>
                      <a:pt x="248760" y="519138"/>
                    </a:cubicBezTo>
                    <a:cubicBezTo>
                      <a:pt x="277139" y="737558"/>
                      <a:pt x="342517" y="203394"/>
                      <a:pt x="342517" y="29104"/>
                    </a:cubicBezTo>
                    <a:cubicBezTo>
                      <a:pt x="520968" y="-85307"/>
                      <a:pt x="406409" y="459109"/>
                      <a:pt x="353661" y="587339"/>
                    </a:cubicBezTo>
                    <a:cubicBezTo>
                      <a:pt x="266887" y="798330"/>
                      <a:pt x="252029" y="1038146"/>
                      <a:pt x="162877" y="1249732"/>
                    </a:cubicBezTo>
                    <a:cubicBezTo>
                      <a:pt x="115627" y="1361468"/>
                      <a:pt x="85167" y="1693853"/>
                      <a:pt x="36728" y="1628179"/>
                    </a:cubicBezTo>
                    <a:lnTo>
                      <a:pt x="36728" y="1628179"/>
                    </a:lnTo>
                    <a:close/>
                  </a:path>
                </a:pathLst>
              </a:custGeom>
              <a:noFill/>
              <a:ln w="29680" cap="flat">
                <a:solidFill>
                  <a:srgbClr val="FBCF6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" name="任意多边形: 形状 35">
                <a:extLst>
                  <a:ext uri="{FF2B5EF4-FFF2-40B4-BE49-F238E27FC236}">
                    <a16:creationId xmlns:a16="http://schemas.microsoft.com/office/drawing/2014/main" id="{C9834A78-009C-4AE9-A3F2-229D245530AF}"/>
                  </a:ext>
                </a:extLst>
              </p:cNvPr>
              <p:cNvSpPr/>
              <p:nvPr/>
            </p:nvSpPr>
            <p:spPr>
              <a:xfrm>
                <a:off x="4847497" y="2667922"/>
                <a:ext cx="144137" cy="814618"/>
              </a:xfrm>
              <a:custGeom>
                <a:avLst/>
                <a:gdLst>
                  <a:gd name="connsiteX0" fmla="*/ 113883 w 144137"/>
                  <a:gd name="connsiteY0" fmla="*/ 802994 h 814618"/>
                  <a:gd name="connsiteX1" fmla="*/ 3781 w 144137"/>
                  <a:gd name="connsiteY1" fmla="*/ 255903 h 814618"/>
                  <a:gd name="connsiteX2" fmla="*/ 34093 w 144137"/>
                  <a:gd name="connsiteY2" fmla="*/ 110141 h 814618"/>
                  <a:gd name="connsiteX3" fmla="*/ 142560 w 144137"/>
                  <a:gd name="connsiteY3" fmla="*/ 730188 h 814618"/>
                  <a:gd name="connsiteX4" fmla="*/ 113883 w 144137"/>
                  <a:gd name="connsiteY4" fmla="*/ 802994 h 814618"/>
                  <a:gd name="connsiteX5" fmla="*/ 113883 w 144137"/>
                  <a:gd name="connsiteY5" fmla="*/ 802994 h 814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4137" h="814618">
                    <a:moveTo>
                      <a:pt x="113883" y="802994"/>
                    </a:moveTo>
                    <a:cubicBezTo>
                      <a:pt x="29635" y="659461"/>
                      <a:pt x="21017" y="440446"/>
                      <a:pt x="3781" y="255903"/>
                    </a:cubicBezTo>
                    <a:cubicBezTo>
                      <a:pt x="-6471" y="147139"/>
                      <a:pt x="4227" y="-164593"/>
                      <a:pt x="34093" y="110141"/>
                    </a:cubicBezTo>
                    <a:cubicBezTo>
                      <a:pt x="56826" y="318458"/>
                      <a:pt x="86543" y="526774"/>
                      <a:pt x="142560" y="730188"/>
                    </a:cubicBezTo>
                    <a:cubicBezTo>
                      <a:pt x="147909" y="749652"/>
                      <a:pt x="139885" y="847421"/>
                      <a:pt x="113883" y="802994"/>
                    </a:cubicBezTo>
                    <a:lnTo>
                      <a:pt x="113883" y="802994"/>
                    </a:lnTo>
                    <a:close/>
                  </a:path>
                </a:pathLst>
              </a:custGeom>
              <a:noFill/>
              <a:ln w="29680" cap="flat">
                <a:solidFill>
                  <a:srgbClr val="FBCF6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" name="任意多边形: 形状 36">
                <a:extLst>
                  <a:ext uri="{FF2B5EF4-FFF2-40B4-BE49-F238E27FC236}">
                    <a16:creationId xmlns:a16="http://schemas.microsoft.com/office/drawing/2014/main" id="{0D85E41C-D23E-4DC5-B3E7-FC63B6173896}"/>
                  </a:ext>
                </a:extLst>
              </p:cNvPr>
              <p:cNvSpPr/>
              <p:nvPr/>
            </p:nvSpPr>
            <p:spPr>
              <a:xfrm>
                <a:off x="1660142" y="1830342"/>
                <a:ext cx="323409" cy="1165539"/>
              </a:xfrm>
              <a:custGeom>
                <a:avLst/>
                <a:gdLst>
                  <a:gd name="connsiteX0" fmla="*/ 565 w 323409"/>
                  <a:gd name="connsiteY0" fmla="*/ 1124537 h 1165539"/>
                  <a:gd name="connsiteX1" fmla="*/ 219877 w 323409"/>
                  <a:gd name="connsiteY1" fmla="*/ 675512 h 1165539"/>
                  <a:gd name="connsiteX2" fmla="*/ 248256 w 323409"/>
                  <a:gd name="connsiteY2" fmla="*/ 51454 h 1165539"/>
                  <a:gd name="connsiteX3" fmla="*/ 323143 w 323409"/>
                  <a:gd name="connsiteY3" fmla="*/ 346099 h 1165539"/>
                  <a:gd name="connsiteX4" fmla="*/ 170695 w 323409"/>
                  <a:gd name="connsiteY4" fmla="*/ 1042964 h 1165539"/>
                  <a:gd name="connsiteX5" fmla="*/ 565 w 323409"/>
                  <a:gd name="connsiteY5" fmla="*/ 1124537 h 1165539"/>
                  <a:gd name="connsiteX6" fmla="*/ 565 w 323409"/>
                  <a:gd name="connsiteY6" fmla="*/ 1124537 h 1165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3409" h="1165539">
                    <a:moveTo>
                      <a:pt x="565" y="1124537"/>
                    </a:moveTo>
                    <a:cubicBezTo>
                      <a:pt x="2199" y="1107301"/>
                      <a:pt x="147813" y="1048164"/>
                      <a:pt x="219877" y="675512"/>
                    </a:cubicBezTo>
                    <a:cubicBezTo>
                      <a:pt x="258955" y="473882"/>
                      <a:pt x="204869" y="233174"/>
                      <a:pt x="248256" y="51454"/>
                    </a:cubicBezTo>
                    <a:cubicBezTo>
                      <a:pt x="292981" y="-135615"/>
                      <a:pt x="321063" y="237780"/>
                      <a:pt x="323143" y="346099"/>
                    </a:cubicBezTo>
                    <a:cubicBezTo>
                      <a:pt x="328790" y="637920"/>
                      <a:pt x="240530" y="931822"/>
                      <a:pt x="170695" y="1042964"/>
                    </a:cubicBezTo>
                    <a:cubicBezTo>
                      <a:pt x="156876" y="1065103"/>
                      <a:pt x="-11025" y="1244148"/>
                      <a:pt x="565" y="1124537"/>
                    </a:cubicBezTo>
                    <a:lnTo>
                      <a:pt x="565" y="1124537"/>
                    </a:lnTo>
                    <a:close/>
                  </a:path>
                </a:pathLst>
              </a:custGeom>
              <a:noFill/>
              <a:ln w="29680" cap="flat">
                <a:solidFill>
                  <a:srgbClr val="FBCF6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7EAC6273-F341-48EE-988E-9884503EFF54}"/>
                  </a:ext>
                </a:extLst>
              </p:cNvPr>
              <p:cNvSpPr/>
              <p:nvPr/>
            </p:nvSpPr>
            <p:spPr>
              <a:xfrm>
                <a:off x="2595760" y="1778832"/>
                <a:ext cx="431211" cy="1315176"/>
              </a:xfrm>
              <a:custGeom>
                <a:avLst/>
                <a:gdLst>
                  <a:gd name="connsiteX0" fmla="*/ 10840 w 431211"/>
                  <a:gd name="connsiteY0" fmla="*/ 1283325 h 1315176"/>
                  <a:gd name="connsiteX1" fmla="*/ 44866 w 431211"/>
                  <a:gd name="connsiteY1" fmla="*/ 834003 h 1315176"/>
                  <a:gd name="connsiteX2" fmla="*/ 152294 w 431211"/>
                  <a:gd name="connsiteY2" fmla="*/ 440698 h 1315176"/>
                  <a:gd name="connsiteX3" fmla="*/ 425839 w 431211"/>
                  <a:gd name="connsiteY3" fmla="*/ 32831 h 1315176"/>
                  <a:gd name="connsiteX4" fmla="*/ 133275 w 431211"/>
                  <a:gd name="connsiteY4" fmla="*/ 760900 h 1315176"/>
                  <a:gd name="connsiteX5" fmla="*/ 117376 w 431211"/>
                  <a:gd name="connsiteY5" fmla="*/ 1032811 h 1315176"/>
                  <a:gd name="connsiteX6" fmla="*/ 10840 w 431211"/>
                  <a:gd name="connsiteY6" fmla="*/ 1283325 h 1315176"/>
                  <a:gd name="connsiteX7" fmla="*/ 10840 w 431211"/>
                  <a:gd name="connsiteY7" fmla="*/ 1283325 h 1315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1211" h="1315176">
                    <a:moveTo>
                      <a:pt x="10840" y="1283325"/>
                    </a:moveTo>
                    <a:cubicBezTo>
                      <a:pt x="-22591" y="1124042"/>
                      <a:pt x="30602" y="994922"/>
                      <a:pt x="44866" y="834003"/>
                    </a:cubicBezTo>
                    <a:cubicBezTo>
                      <a:pt x="56605" y="701317"/>
                      <a:pt x="110690" y="494783"/>
                      <a:pt x="152294" y="440698"/>
                    </a:cubicBezTo>
                    <a:cubicBezTo>
                      <a:pt x="233273" y="335351"/>
                      <a:pt x="380818" y="-126155"/>
                      <a:pt x="425839" y="32831"/>
                    </a:cubicBezTo>
                    <a:cubicBezTo>
                      <a:pt x="475764" y="209351"/>
                      <a:pt x="161506" y="518111"/>
                      <a:pt x="133275" y="760900"/>
                    </a:cubicBezTo>
                    <a:cubicBezTo>
                      <a:pt x="122428" y="854062"/>
                      <a:pt x="135503" y="911119"/>
                      <a:pt x="117376" y="1032811"/>
                    </a:cubicBezTo>
                    <a:cubicBezTo>
                      <a:pt x="111878" y="1070254"/>
                      <a:pt x="39666" y="1420470"/>
                      <a:pt x="10840" y="1283325"/>
                    </a:cubicBezTo>
                    <a:lnTo>
                      <a:pt x="10840" y="1283325"/>
                    </a:lnTo>
                    <a:close/>
                  </a:path>
                </a:pathLst>
              </a:custGeom>
              <a:noFill/>
              <a:ln w="29680" cap="flat">
                <a:solidFill>
                  <a:srgbClr val="FBCF6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2D5988A4-6A73-4F27-8C0C-2C90BEC84A4F}"/>
                  </a:ext>
                </a:extLst>
              </p:cNvPr>
              <p:cNvSpPr/>
              <p:nvPr/>
            </p:nvSpPr>
            <p:spPr>
              <a:xfrm>
                <a:off x="3652918" y="1922836"/>
                <a:ext cx="252615" cy="1160772"/>
              </a:xfrm>
              <a:custGeom>
                <a:avLst/>
                <a:gdLst>
                  <a:gd name="connsiteX0" fmla="*/ 1357 w 252615"/>
                  <a:gd name="connsiteY0" fmla="*/ 1137985 h 1160772"/>
                  <a:gd name="connsiteX1" fmla="*/ 67180 w 252615"/>
                  <a:gd name="connsiteY1" fmla="*/ 284957 h 1160772"/>
                  <a:gd name="connsiteX2" fmla="*/ 251872 w 252615"/>
                  <a:gd name="connsiteY2" fmla="*/ 27013 h 1160772"/>
                  <a:gd name="connsiteX3" fmla="*/ 175796 w 252615"/>
                  <a:gd name="connsiteY3" fmla="*/ 230426 h 1160772"/>
                  <a:gd name="connsiteX4" fmla="*/ 155737 w 252615"/>
                  <a:gd name="connsiteY4" fmla="*/ 684206 h 1160772"/>
                  <a:gd name="connsiteX5" fmla="*/ 44298 w 252615"/>
                  <a:gd name="connsiteY5" fmla="*/ 1134419 h 1160772"/>
                  <a:gd name="connsiteX6" fmla="*/ 1357 w 252615"/>
                  <a:gd name="connsiteY6" fmla="*/ 1137985 h 1160772"/>
                  <a:gd name="connsiteX7" fmla="*/ 1357 w 252615"/>
                  <a:gd name="connsiteY7" fmla="*/ 1137985 h 1160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2615" h="1160772">
                    <a:moveTo>
                      <a:pt x="1357" y="1137985"/>
                    </a:moveTo>
                    <a:cubicBezTo>
                      <a:pt x="61980" y="858199"/>
                      <a:pt x="108338" y="569498"/>
                      <a:pt x="67180" y="284957"/>
                    </a:cubicBezTo>
                    <a:cubicBezTo>
                      <a:pt x="46230" y="139640"/>
                      <a:pt x="230773" y="-76700"/>
                      <a:pt x="251872" y="27013"/>
                    </a:cubicBezTo>
                    <a:cubicBezTo>
                      <a:pt x="260490" y="69805"/>
                      <a:pt x="190803" y="128645"/>
                      <a:pt x="175796" y="230426"/>
                    </a:cubicBezTo>
                    <a:cubicBezTo>
                      <a:pt x="154400" y="375148"/>
                      <a:pt x="179956" y="576630"/>
                      <a:pt x="155737" y="684206"/>
                    </a:cubicBezTo>
                    <a:cubicBezTo>
                      <a:pt x="126020" y="815258"/>
                      <a:pt x="121265" y="992817"/>
                      <a:pt x="44298" y="1134419"/>
                    </a:cubicBezTo>
                    <a:cubicBezTo>
                      <a:pt x="34789" y="1151655"/>
                      <a:pt x="-8152" y="1181669"/>
                      <a:pt x="1357" y="1137985"/>
                    </a:cubicBezTo>
                    <a:lnTo>
                      <a:pt x="1357" y="1137985"/>
                    </a:lnTo>
                    <a:close/>
                  </a:path>
                </a:pathLst>
              </a:custGeom>
              <a:noFill/>
              <a:ln w="29680" cap="flat">
                <a:solidFill>
                  <a:srgbClr val="FBCF6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535D5911-6558-42D0-AD43-181A454B7BA7}"/>
                  </a:ext>
                </a:extLst>
              </p:cNvPr>
              <p:cNvSpPr/>
              <p:nvPr/>
            </p:nvSpPr>
            <p:spPr>
              <a:xfrm>
                <a:off x="5205038" y="2772409"/>
                <a:ext cx="257779" cy="262883"/>
              </a:xfrm>
              <a:custGeom>
                <a:avLst/>
                <a:gdLst>
                  <a:gd name="connsiteX0" fmla="*/ 177136 w 257779"/>
                  <a:gd name="connsiteY0" fmla="*/ 224223 h 262883"/>
                  <a:gd name="connsiteX1" fmla="*/ 173124 w 257779"/>
                  <a:gd name="connsiteY1" fmla="*/ 70288 h 262883"/>
                  <a:gd name="connsiteX2" fmla="*/ 177136 w 257779"/>
                  <a:gd name="connsiteY2" fmla="*/ 224223 h 262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7779" h="262883">
                    <a:moveTo>
                      <a:pt x="177136" y="224223"/>
                    </a:moveTo>
                    <a:cubicBezTo>
                      <a:pt x="-31626" y="45623"/>
                      <a:pt x="-83483" y="-88104"/>
                      <a:pt x="173124" y="70288"/>
                    </a:cubicBezTo>
                    <a:cubicBezTo>
                      <a:pt x="263018" y="125859"/>
                      <a:pt x="305216" y="351858"/>
                      <a:pt x="177136" y="224223"/>
                    </a:cubicBezTo>
                    <a:close/>
                  </a:path>
                </a:pathLst>
              </a:custGeom>
              <a:noFill/>
              <a:ln w="29680" cap="flat">
                <a:solidFill>
                  <a:srgbClr val="FBCF6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45B3C663-40CF-464C-AF11-5E020E329EC5}"/>
                  </a:ext>
                </a:extLst>
              </p:cNvPr>
              <p:cNvSpPr/>
              <p:nvPr/>
            </p:nvSpPr>
            <p:spPr>
              <a:xfrm>
                <a:off x="3943385" y="1950865"/>
                <a:ext cx="359291" cy="987489"/>
              </a:xfrm>
              <a:custGeom>
                <a:avLst/>
                <a:gdLst>
                  <a:gd name="connsiteX0" fmla="*/ 37 w 359291"/>
                  <a:gd name="connsiteY0" fmla="*/ 965382 h 987489"/>
                  <a:gd name="connsiteX1" fmla="*/ 35252 w 359291"/>
                  <a:gd name="connsiteY1" fmla="*/ 329437 h 987489"/>
                  <a:gd name="connsiteX2" fmla="*/ 142828 w 359291"/>
                  <a:gd name="connsiteY2" fmla="*/ 11168 h 987489"/>
                  <a:gd name="connsiteX3" fmla="*/ 145948 w 359291"/>
                  <a:gd name="connsiteY3" fmla="*/ 337907 h 987489"/>
                  <a:gd name="connsiteX4" fmla="*/ 286510 w 359291"/>
                  <a:gd name="connsiteY4" fmla="*/ 26026 h 987489"/>
                  <a:gd name="connsiteX5" fmla="*/ 348173 w 359291"/>
                  <a:gd name="connsiteY5" fmla="*/ 40736 h 987489"/>
                  <a:gd name="connsiteX6" fmla="*/ 137924 w 359291"/>
                  <a:gd name="connsiteY6" fmla="*/ 670886 h 987489"/>
                  <a:gd name="connsiteX7" fmla="*/ 37 w 359291"/>
                  <a:gd name="connsiteY7" fmla="*/ 965382 h 987489"/>
                  <a:gd name="connsiteX8" fmla="*/ 37 w 359291"/>
                  <a:gd name="connsiteY8" fmla="*/ 965382 h 987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9291" h="987489">
                    <a:moveTo>
                      <a:pt x="37" y="965382"/>
                    </a:moveTo>
                    <a:cubicBezTo>
                      <a:pt x="5089" y="767467"/>
                      <a:pt x="80273" y="543697"/>
                      <a:pt x="35252" y="329437"/>
                    </a:cubicBezTo>
                    <a:cubicBezTo>
                      <a:pt x="12964" y="223050"/>
                      <a:pt x="-28194" y="-60005"/>
                      <a:pt x="142828" y="11168"/>
                    </a:cubicBezTo>
                    <a:cubicBezTo>
                      <a:pt x="148474" y="83826"/>
                      <a:pt x="118311" y="328546"/>
                      <a:pt x="145948" y="337907"/>
                    </a:cubicBezTo>
                    <a:cubicBezTo>
                      <a:pt x="173436" y="347267"/>
                      <a:pt x="214149" y="36278"/>
                      <a:pt x="286510" y="26026"/>
                    </a:cubicBezTo>
                    <a:cubicBezTo>
                      <a:pt x="346538" y="17557"/>
                      <a:pt x="377295" y="-20035"/>
                      <a:pt x="348173" y="40736"/>
                    </a:cubicBezTo>
                    <a:cubicBezTo>
                      <a:pt x="265262" y="214284"/>
                      <a:pt x="168979" y="478468"/>
                      <a:pt x="137924" y="670886"/>
                    </a:cubicBezTo>
                    <a:cubicBezTo>
                      <a:pt x="126632" y="741613"/>
                      <a:pt x="-2786" y="1075039"/>
                      <a:pt x="37" y="965382"/>
                    </a:cubicBezTo>
                    <a:lnTo>
                      <a:pt x="37" y="965382"/>
                    </a:lnTo>
                    <a:close/>
                  </a:path>
                </a:pathLst>
              </a:custGeom>
              <a:noFill/>
              <a:ln w="29680" cap="flat">
                <a:solidFill>
                  <a:srgbClr val="FBCF6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6F25787A-8897-472C-A0CA-ABB6E57D6C77}"/>
                  </a:ext>
                </a:extLst>
              </p:cNvPr>
              <p:cNvSpPr/>
              <p:nvPr/>
            </p:nvSpPr>
            <p:spPr>
              <a:xfrm>
                <a:off x="4463763" y="1847017"/>
                <a:ext cx="106159" cy="938002"/>
              </a:xfrm>
              <a:custGeom>
                <a:avLst/>
                <a:gdLst>
                  <a:gd name="connsiteX0" fmla="*/ 12635 w 106159"/>
                  <a:gd name="connsiteY0" fmla="*/ 930154 h 938002"/>
                  <a:gd name="connsiteX1" fmla="*/ 16053 w 106159"/>
                  <a:gd name="connsiteY1" fmla="*/ 214716 h 938002"/>
                  <a:gd name="connsiteX2" fmla="*/ 73258 w 106159"/>
                  <a:gd name="connsiteY2" fmla="*/ 112340 h 938002"/>
                  <a:gd name="connsiteX3" fmla="*/ 60183 w 106159"/>
                  <a:gd name="connsiteY3" fmla="*/ 813366 h 938002"/>
                  <a:gd name="connsiteX4" fmla="*/ 12635 w 106159"/>
                  <a:gd name="connsiteY4" fmla="*/ 930154 h 938002"/>
                  <a:gd name="connsiteX5" fmla="*/ 12635 w 106159"/>
                  <a:gd name="connsiteY5" fmla="*/ 930154 h 938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6159" h="938002">
                    <a:moveTo>
                      <a:pt x="12635" y="930154"/>
                    </a:moveTo>
                    <a:cubicBezTo>
                      <a:pt x="-35209" y="783500"/>
                      <a:pt x="72218" y="412483"/>
                      <a:pt x="16053" y="214716"/>
                    </a:cubicBezTo>
                    <a:cubicBezTo>
                      <a:pt x="-24065" y="73411"/>
                      <a:pt x="44432" y="-129854"/>
                      <a:pt x="73258" y="112340"/>
                    </a:cubicBezTo>
                    <a:cubicBezTo>
                      <a:pt x="97477" y="315902"/>
                      <a:pt x="139230" y="629120"/>
                      <a:pt x="60183" y="813366"/>
                    </a:cubicBezTo>
                    <a:cubicBezTo>
                      <a:pt x="45770" y="846352"/>
                      <a:pt x="25562" y="969529"/>
                      <a:pt x="12635" y="930154"/>
                    </a:cubicBezTo>
                    <a:lnTo>
                      <a:pt x="12635" y="930154"/>
                    </a:lnTo>
                    <a:close/>
                  </a:path>
                </a:pathLst>
              </a:custGeom>
              <a:noFill/>
              <a:ln w="29680" cap="flat">
                <a:solidFill>
                  <a:srgbClr val="FBCF6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" name="任意多边形: 形状 42">
                <a:extLst>
                  <a:ext uri="{FF2B5EF4-FFF2-40B4-BE49-F238E27FC236}">
                    <a16:creationId xmlns:a16="http://schemas.microsoft.com/office/drawing/2014/main" id="{D088F0D1-8214-4255-9086-701529502E04}"/>
                  </a:ext>
                </a:extLst>
              </p:cNvPr>
              <p:cNvSpPr/>
              <p:nvPr/>
            </p:nvSpPr>
            <p:spPr>
              <a:xfrm>
                <a:off x="4724389" y="1697170"/>
                <a:ext cx="378911" cy="1014249"/>
              </a:xfrm>
              <a:custGeom>
                <a:avLst/>
                <a:gdLst>
                  <a:gd name="connsiteX0" fmla="*/ 359277 w 378911"/>
                  <a:gd name="connsiteY0" fmla="*/ 1012395 h 1014249"/>
                  <a:gd name="connsiteX1" fmla="*/ 140263 w 378911"/>
                  <a:gd name="connsiteY1" fmla="*/ 539448 h 1014249"/>
                  <a:gd name="connsiteX2" fmla="*/ 41750 w 378911"/>
                  <a:gd name="connsiteY2" fmla="*/ 3946 h 1014249"/>
                  <a:gd name="connsiteX3" fmla="*/ 262846 w 378911"/>
                  <a:gd name="connsiteY3" fmla="*/ 662774 h 1014249"/>
                  <a:gd name="connsiteX4" fmla="*/ 359277 w 378911"/>
                  <a:gd name="connsiteY4" fmla="*/ 1012395 h 1014249"/>
                  <a:gd name="connsiteX5" fmla="*/ 359277 w 378911"/>
                  <a:gd name="connsiteY5" fmla="*/ 1012395 h 1014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911" h="1014249">
                    <a:moveTo>
                      <a:pt x="359277" y="1012395"/>
                    </a:moveTo>
                    <a:cubicBezTo>
                      <a:pt x="217230" y="959647"/>
                      <a:pt x="172802" y="711212"/>
                      <a:pt x="140263" y="539448"/>
                    </a:cubicBezTo>
                    <a:cubicBezTo>
                      <a:pt x="113368" y="397252"/>
                      <a:pt x="-84547" y="-47464"/>
                      <a:pt x="41750" y="3946"/>
                    </a:cubicBezTo>
                    <a:cubicBezTo>
                      <a:pt x="168791" y="55654"/>
                      <a:pt x="203263" y="472287"/>
                      <a:pt x="262846" y="662774"/>
                    </a:cubicBezTo>
                    <a:cubicBezTo>
                      <a:pt x="294197" y="763069"/>
                      <a:pt x="428666" y="1038100"/>
                      <a:pt x="359277" y="1012395"/>
                    </a:cubicBezTo>
                    <a:lnTo>
                      <a:pt x="359277" y="1012395"/>
                    </a:lnTo>
                    <a:close/>
                  </a:path>
                </a:pathLst>
              </a:custGeom>
              <a:noFill/>
              <a:ln w="29680" cap="flat">
                <a:solidFill>
                  <a:srgbClr val="FBCF6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2D50E6AF-A7EC-43DC-A282-5B4040058633}"/>
                  </a:ext>
                </a:extLst>
              </p:cNvPr>
              <p:cNvSpPr/>
              <p:nvPr/>
            </p:nvSpPr>
            <p:spPr>
              <a:xfrm>
                <a:off x="1176326" y="2621160"/>
                <a:ext cx="269830" cy="217248"/>
              </a:xfrm>
              <a:custGeom>
                <a:avLst/>
                <a:gdLst>
                  <a:gd name="connsiteX0" fmla="*/ 42487 w 269830"/>
                  <a:gd name="connsiteY0" fmla="*/ 13667 h 217248"/>
                  <a:gd name="connsiteX1" fmla="*/ 269823 w 269830"/>
                  <a:gd name="connsiteY1" fmla="*/ 79044 h 217248"/>
                  <a:gd name="connsiteX2" fmla="*/ 223761 w 269830"/>
                  <a:gd name="connsiteY2" fmla="*/ 217080 h 217248"/>
                  <a:gd name="connsiteX3" fmla="*/ -8 w 269830"/>
                  <a:gd name="connsiteY3" fmla="*/ 203113 h 217248"/>
                  <a:gd name="connsiteX4" fmla="*/ 42487 w 269830"/>
                  <a:gd name="connsiteY4" fmla="*/ 13667 h 217248"/>
                  <a:gd name="connsiteX5" fmla="*/ 42487 w 269830"/>
                  <a:gd name="connsiteY5" fmla="*/ 13667 h 217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9830" h="217248">
                    <a:moveTo>
                      <a:pt x="42487" y="13667"/>
                    </a:moveTo>
                    <a:cubicBezTo>
                      <a:pt x="135056" y="-24965"/>
                      <a:pt x="203256" y="23919"/>
                      <a:pt x="269823" y="79044"/>
                    </a:cubicBezTo>
                    <a:lnTo>
                      <a:pt x="223761" y="217080"/>
                    </a:lnTo>
                    <a:cubicBezTo>
                      <a:pt x="123466" y="160172"/>
                      <a:pt x="60020" y="70278"/>
                      <a:pt x="-8" y="203113"/>
                    </a:cubicBezTo>
                    <a:lnTo>
                      <a:pt x="42487" y="13667"/>
                    </a:lnTo>
                    <a:lnTo>
                      <a:pt x="42487" y="13667"/>
                    </a:lnTo>
                    <a:close/>
                  </a:path>
                </a:pathLst>
              </a:custGeom>
              <a:noFill/>
              <a:ln w="29680" cap="flat">
                <a:solidFill>
                  <a:srgbClr val="FBCF6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" name="任意多边形: 形状 44">
                <a:extLst>
                  <a:ext uri="{FF2B5EF4-FFF2-40B4-BE49-F238E27FC236}">
                    <a16:creationId xmlns:a16="http://schemas.microsoft.com/office/drawing/2014/main" id="{002E16BD-D8E2-4CC1-AAB0-5D4479CED65D}"/>
                  </a:ext>
                </a:extLst>
              </p:cNvPr>
              <p:cNvSpPr/>
              <p:nvPr/>
            </p:nvSpPr>
            <p:spPr>
              <a:xfrm>
                <a:off x="1275730" y="2327571"/>
                <a:ext cx="271954" cy="292267"/>
              </a:xfrm>
              <a:custGeom>
                <a:avLst/>
                <a:gdLst>
                  <a:gd name="connsiteX0" fmla="*/ 85577 w 271954"/>
                  <a:gd name="connsiteY0" fmla="*/ -168 h 292267"/>
                  <a:gd name="connsiteX1" fmla="*/ 269674 w 271954"/>
                  <a:gd name="connsiteY1" fmla="*/ 202057 h 292267"/>
                  <a:gd name="connsiteX2" fmla="*/ 216035 w 271954"/>
                  <a:gd name="connsiteY2" fmla="*/ 292099 h 292267"/>
                  <a:gd name="connsiteX3" fmla="*/ -8 w 271954"/>
                  <a:gd name="connsiteY3" fmla="*/ 119741 h 292267"/>
                  <a:gd name="connsiteX4" fmla="*/ 85577 w 271954"/>
                  <a:gd name="connsiteY4" fmla="*/ -168 h 292267"/>
                  <a:gd name="connsiteX5" fmla="*/ 85577 w 271954"/>
                  <a:gd name="connsiteY5" fmla="*/ -168 h 29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1954" h="292267">
                    <a:moveTo>
                      <a:pt x="85577" y="-168"/>
                    </a:moveTo>
                    <a:cubicBezTo>
                      <a:pt x="158384" y="20783"/>
                      <a:pt x="254370" y="148269"/>
                      <a:pt x="269674" y="202057"/>
                    </a:cubicBezTo>
                    <a:cubicBezTo>
                      <a:pt x="282155" y="245889"/>
                      <a:pt x="240254" y="267583"/>
                      <a:pt x="216035" y="292099"/>
                    </a:cubicBezTo>
                    <a:cubicBezTo>
                      <a:pt x="170716" y="174717"/>
                      <a:pt x="69678" y="75462"/>
                      <a:pt x="-8" y="119741"/>
                    </a:cubicBezTo>
                    <a:lnTo>
                      <a:pt x="85577" y="-168"/>
                    </a:lnTo>
                    <a:lnTo>
                      <a:pt x="85577" y="-168"/>
                    </a:lnTo>
                    <a:close/>
                  </a:path>
                </a:pathLst>
              </a:custGeom>
              <a:noFill/>
              <a:ln w="29680" cap="flat">
                <a:solidFill>
                  <a:srgbClr val="FBCF6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" name="任意多边形: 形状 45">
                <a:extLst>
                  <a:ext uri="{FF2B5EF4-FFF2-40B4-BE49-F238E27FC236}">
                    <a16:creationId xmlns:a16="http://schemas.microsoft.com/office/drawing/2014/main" id="{24CA7134-BDCF-4A61-B0DF-B3040FCAAF2D}"/>
                  </a:ext>
                </a:extLst>
              </p:cNvPr>
              <p:cNvSpPr/>
              <p:nvPr/>
            </p:nvSpPr>
            <p:spPr>
              <a:xfrm>
                <a:off x="1176326" y="2986841"/>
                <a:ext cx="235061" cy="155869"/>
              </a:xfrm>
              <a:custGeom>
                <a:avLst/>
                <a:gdLst>
                  <a:gd name="connsiteX0" fmla="*/ 8015 w 235061"/>
                  <a:gd name="connsiteY0" fmla="*/ 4442 h 155869"/>
                  <a:gd name="connsiteX1" fmla="*/ 235054 w 235061"/>
                  <a:gd name="connsiteY1" fmla="*/ 67145 h 155869"/>
                  <a:gd name="connsiteX2" fmla="*/ 214846 w 235061"/>
                  <a:gd name="connsiteY2" fmla="*/ 155702 h 155869"/>
                  <a:gd name="connsiteX3" fmla="*/ -8 w 235061"/>
                  <a:gd name="connsiteY3" fmla="*/ 127768 h 155869"/>
                  <a:gd name="connsiteX4" fmla="*/ 8015 w 235061"/>
                  <a:gd name="connsiteY4" fmla="*/ 4442 h 155869"/>
                  <a:gd name="connsiteX5" fmla="*/ 8015 w 235061"/>
                  <a:gd name="connsiteY5" fmla="*/ 4442 h 155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61" h="155869">
                    <a:moveTo>
                      <a:pt x="8015" y="4442"/>
                    </a:moveTo>
                    <a:cubicBezTo>
                      <a:pt x="89291" y="-13685"/>
                      <a:pt x="162395" y="24650"/>
                      <a:pt x="235054" y="67145"/>
                    </a:cubicBezTo>
                    <a:lnTo>
                      <a:pt x="214846" y="155702"/>
                    </a:lnTo>
                    <a:cubicBezTo>
                      <a:pt x="109796" y="109195"/>
                      <a:pt x="34166" y="43669"/>
                      <a:pt x="-8" y="127768"/>
                    </a:cubicBezTo>
                    <a:lnTo>
                      <a:pt x="8015" y="4442"/>
                    </a:lnTo>
                    <a:lnTo>
                      <a:pt x="8015" y="4442"/>
                    </a:lnTo>
                    <a:close/>
                  </a:path>
                </a:pathLst>
              </a:custGeom>
              <a:noFill/>
              <a:ln w="29680" cap="flat">
                <a:solidFill>
                  <a:srgbClr val="FBCF6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" name="任意多边形: 形状 46">
                <a:extLst>
                  <a:ext uri="{FF2B5EF4-FFF2-40B4-BE49-F238E27FC236}">
                    <a16:creationId xmlns:a16="http://schemas.microsoft.com/office/drawing/2014/main" id="{9F949ADC-D299-4F7B-89E5-480742EFFA94}"/>
                  </a:ext>
                </a:extLst>
              </p:cNvPr>
              <p:cNvSpPr/>
              <p:nvPr/>
            </p:nvSpPr>
            <p:spPr>
              <a:xfrm>
                <a:off x="5317738" y="1818556"/>
                <a:ext cx="164142" cy="197312"/>
              </a:xfrm>
              <a:custGeom>
                <a:avLst/>
                <a:gdLst>
                  <a:gd name="connsiteX0" fmla="*/ 157747 w 164142"/>
                  <a:gd name="connsiteY0" fmla="*/ 193995 h 197312"/>
                  <a:gd name="connsiteX1" fmla="*/ 2327 w 164142"/>
                  <a:gd name="connsiteY1" fmla="*/ 17476 h 197312"/>
                  <a:gd name="connsiteX2" fmla="*/ 27438 w 164142"/>
                  <a:gd name="connsiteY2" fmla="*/ 29660 h 197312"/>
                  <a:gd name="connsiteX3" fmla="*/ 72607 w 164142"/>
                  <a:gd name="connsiteY3" fmla="*/ 100981 h 197312"/>
                  <a:gd name="connsiteX4" fmla="*/ 157747 w 164142"/>
                  <a:gd name="connsiteY4" fmla="*/ 193995 h 197312"/>
                  <a:gd name="connsiteX5" fmla="*/ 157747 w 164142"/>
                  <a:gd name="connsiteY5" fmla="*/ 193995 h 197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4142" h="197312">
                    <a:moveTo>
                      <a:pt x="157747" y="193995"/>
                    </a:moveTo>
                    <a:cubicBezTo>
                      <a:pt x="107228" y="160861"/>
                      <a:pt x="15402" y="66955"/>
                      <a:pt x="2327" y="17476"/>
                    </a:cubicBezTo>
                    <a:cubicBezTo>
                      <a:pt x="-6885" y="-17590"/>
                      <a:pt x="13173" y="6629"/>
                      <a:pt x="27438" y="29660"/>
                    </a:cubicBezTo>
                    <a:cubicBezTo>
                      <a:pt x="41702" y="52691"/>
                      <a:pt x="50320" y="74533"/>
                      <a:pt x="72607" y="100981"/>
                    </a:cubicBezTo>
                    <a:cubicBezTo>
                      <a:pt x="98759" y="131738"/>
                      <a:pt x="188652" y="214203"/>
                      <a:pt x="157747" y="193995"/>
                    </a:cubicBezTo>
                    <a:lnTo>
                      <a:pt x="157747" y="193995"/>
                    </a:lnTo>
                    <a:close/>
                  </a:path>
                </a:pathLst>
              </a:custGeom>
              <a:noFill/>
              <a:ln w="29680" cap="flat">
                <a:solidFill>
                  <a:srgbClr val="FBCF6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" name="任意多边形: 形状 47">
                <a:extLst>
                  <a:ext uri="{FF2B5EF4-FFF2-40B4-BE49-F238E27FC236}">
                    <a16:creationId xmlns:a16="http://schemas.microsoft.com/office/drawing/2014/main" id="{EDF7CC40-4932-47C3-83B0-0168F7136E70}"/>
                  </a:ext>
                </a:extLst>
              </p:cNvPr>
              <p:cNvSpPr/>
              <p:nvPr/>
            </p:nvSpPr>
            <p:spPr>
              <a:xfrm>
                <a:off x="5329112" y="2022430"/>
                <a:ext cx="255591" cy="113855"/>
              </a:xfrm>
              <a:custGeom>
                <a:avLst/>
                <a:gdLst>
                  <a:gd name="connsiteX0" fmla="*/ 611 w 255591"/>
                  <a:gd name="connsiteY0" fmla="*/ 2305 h 113855"/>
                  <a:gd name="connsiteX1" fmla="*/ 161974 w 255591"/>
                  <a:gd name="connsiteY1" fmla="*/ 104680 h 113855"/>
                  <a:gd name="connsiteX2" fmla="*/ 255583 w 255591"/>
                  <a:gd name="connsiteY2" fmla="*/ 75260 h 113855"/>
                  <a:gd name="connsiteX3" fmla="*/ 139092 w 255591"/>
                  <a:gd name="connsiteY3" fmla="*/ 101857 h 113855"/>
                  <a:gd name="connsiteX4" fmla="*/ 611 w 255591"/>
                  <a:gd name="connsiteY4" fmla="*/ 2305 h 113855"/>
                  <a:gd name="connsiteX5" fmla="*/ 611 w 255591"/>
                  <a:gd name="connsiteY5" fmla="*/ 2305 h 113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5591" h="113855">
                    <a:moveTo>
                      <a:pt x="611" y="2305"/>
                    </a:moveTo>
                    <a:cubicBezTo>
                      <a:pt x="16361" y="-17605"/>
                      <a:pt x="106552" y="88782"/>
                      <a:pt x="161974" y="104680"/>
                    </a:cubicBezTo>
                    <a:cubicBezTo>
                      <a:pt x="216357" y="120282"/>
                      <a:pt x="242359" y="72586"/>
                      <a:pt x="255583" y="75260"/>
                    </a:cubicBezTo>
                    <a:cubicBezTo>
                      <a:pt x="232850" y="106761"/>
                      <a:pt x="194217" y="128157"/>
                      <a:pt x="139092" y="101857"/>
                    </a:cubicBezTo>
                    <a:cubicBezTo>
                      <a:pt x="100163" y="83135"/>
                      <a:pt x="-9196" y="14786"/>
                      <a:pt x="611" y="2305"/>
                    </a:cubicBezTo>
                    <a:lnTo>
                      <a:pt x="611" y="2305"/>
                    </a:lnTo>
                    <a:close/>
                  </a:path>
                </a:pathLst>
              </a:custGeom>
              <a:noFill/>
              <a:ln w="29680" cap="rnd">
                <a:solidFill>
                  <a:srgbClr val="FBCF6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" name="任意多边形: 形状 48">
                <a:extLst>
                  <a:ext uri="{FF2B5EF4-FFF2-40B4-BE49-F238E27FC236}">
                    <a16:creationId xmlns:a16="http://schemas.microsoft.com/office/drawing/2014/main" id="{016B0C6C-5C17-444B-BF53-88CEDFFA73E2}"/>
                  </a:ext>
                </a:extLst>
              </p:cNvPr>
              <p:cNvSpPr/>
              <p:nvPr/>
            </p:nvSpPr>
            <p:spPr>
              <a:xfrm>
                <a:off x="5470146" y="2202294"/>
                <a:ext cx="116043" cy="43226"/>
              </a:xfrm>
              <a:custGeom>
                <a:avLst/>
                <a:gdLst>
                  <a:gd name="connsiteX0" fmla="*/ 21981 w 116043"/>
                  <a:gd name="connsiteY0" fmla="*/ 15602 h 43226"/>
                  <a:gd name="connsiteX1" fmla="*/ 116035 w 116043"/>
                  <a:gd name="connsiteY1" fmla="*/ -148 h 43226"/>
                  <a:gd name="connsiteX2" fmla="*/ 436 w 116043"/>
                  <a:gd name="connsiteY2" fmla="*/ 28975 h 43226"/>
                  <a:gd name="connsiteX3" fmla="*/ 21981 w 116043"/>
                  <a:gd name="connsiteY3" fmla="*/ 15602 h 43226"/>
                  <a:gd name="connsiteX4" fmla="*/ 21981 w 116043"/>
                  <a:gd name="connsiteY4" fmla="*/ 15602 h 43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043" h="43226">
                    <a:moveTo>
                      <a:pt x="21981" y="15602"/>
                    </a:moveTo>
                    <a:cubicBezTo>
                      <a:pt x="62545" y="39227"/>
                      <a:pt x="103257" y="-1188"/>
                      <a:pt x="116035" y="-148"/>
                    </a:cubicBezTo>
                    <a:cubicBezTo>
                      <a:pt x="91518" y="25706"/>
                      <a:pt x="31936" y="64041"/>
                      <a:pt x="436" y="28975"/>
                    </a:cubicBezTo>
                    <a:cubicBezTo>
                      <a:pt x="-2685" y="27340"/>
                      <a:pt x="11282" y="10253"/>
                      <a:pt x="21981" y="15602"/>
                    </a:cubicBezTo>
                    <a:lnTo>
                      <a:pt x="21981" y="15602"/>
                    </a:lnTo>
                    <a:close/>
                  </a:path>
                </a:pathLst>
              </a:custGeom>
              <a:noFill/>
              <a:ln w="29680" cap="rnd">
                <a:solidFill>
                  <a:srgbClr val="FBCF6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" name="任意多边形: 形状 49">
                <a:extLst>
                  <a:ext uri="{FF2B5EF4-FFF2-40B4-BE49-F238E27FC236}">
                    <a16:creationId xmlns:a16="http://schemas.microsoft.com/office/drawing/2014/main" id="{6B99BDAE-1415-4C17-80A8-314518DEC028}"/>
                  </a:ext>
                </a:extLst>
              </p:cNvPr>
              <p:cNvSpPr/>
              <p:nvPr/>
            </p:nvSpPr>
            <p:spPr>
              <a:xfrm>
                <a:off x="6226769" y="1751674"/>
                <a:ext cx="94120" cy="219835"/>
              </a:xfrm>
              <a:custGeom>
                <a:avLst/>
                <a:gdLst>
                  <a:gd name="connsiteX0" fmla="*/ 558 w 94120"/>
                  <a:gd name="connsiteY0" fmla="*/ 219125 h 219835"/>
                  <a:gd name="connsiteX1" fmla="*/ 93870 w 94120"/>
                  <a:gd name="connsiteY1" fmla="*/ 17197 h 219835"/>
                  <a:gd name="connsiteX2" fmla="*/ 76485 w 94120"/>
                  <a:gd name="connsiteY2" fmla="*/ 33839 h 219835"/>
                  <a:gd name="connsiteX3" fmla="*/ 52117 w 94120"/>
                  <a:gd name="connsiteY3" fmla="*/ 112143 h 219835"/>
                  <a:gd name="connsiteX4" fmla="*/ 558 w 94120"/>
                  <a:gd name="connsiteY4" fmla="*/ 219125 h 219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120" h="219835">
                    <a:moveTo>
                      <a:pt x="558" y="219125"/>
                    </a:moveTo>
                    <a:cubicBezTo>
                      <a:pt x="-8357" y="214073"/>
                      <a:pt x="90898" y="68310"/>
                      <a:pt x="93870" y="17197"/>
                    </a:cubicBezTo>
                    <a:cubicBezTo>
                      <a:pt x="95949" y="-18909"/>
                      <a:pt x="84212" y="8579"/>
                      <a:pt x="76485" y="33839"/>
                    </a:cubicBezTo>
                    <a:cubicBezTo>
                      <a:pt x="68759" y="59098"/>
                      <a:pt x="65490" y="82129"/>
                      <a:pt x="52117" y="112143"/>
                    </a:cubicBezTo>
                    <a:cubicBezTo>
                      <a:pt x="36515" y="147209"/>
                      <a:pt x="14673" y="227000"/>
                      <a:pt x="558" y="219125"/>
                    </a:cubicBezTo>
                    <a:close/>
                  </a:path>
                </a:pathLst>
              </a:custGeom>
              <a:noFill/>
              <a:ln w="29680" cap="flat">
                <a:solidFill>
                  <a:srgbClr val="FBCF6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" name="任意多边形: 形状 50">
                <a:extLst>
                  <a:ext uri="{FF2B5EF4-FFF2-40B4-BE49-F238E27FC236}">
                    <a16:creationId xmlns:a16="http://schemas.microsoft.com/office/drawing/2014/main" id="{6DDC7590-0C6D-47E8-9D29-712D64AF88B7}"/>
                  </a:ext>
                </a:extLst>
              </p:cNvPr>
              <p:cNvSpPr/>
              <p:nvPr/>
            </p:nvSpPr>
            <p:spPr>
              <a:xfrm>
                <a:off x="6183736" y="1948277"/>
                <a:ext cx="185995" cy="144589"/>
              </a:xfrm>
              <a:custGeom>
                <a:avLst/>
                <a:gdLst>
                  <a:gd name="connsiteX0" fmla="*/ 185193 w 185995"/>
                  <a:gd name="connsiteY0" fmla="*/ 1423 h 144589"/>
                  <a:gd name="connsiteX1" fmla="*/ 77171 w 185995"/>
                  <a:gd name="connsiteY1" fmla="*/ 131435 h 144589"/>
                  <a:gd name="connsiteX2" fmla="*/ 1987 w 185995"/>
                  <a:gd name="connsiteY2" fmla="*/ 119548 h 144589"/>
                  <a:gd name="connsiteX3" fmla="*/ 94110 w 185995"/>
                  <a:gd name="connsiteY3" fmla="*/ 124451 h 144589"/>
                  <a:gd name="connsiteX4" fmla="*/ 185193 w 185995"/>
                  <a:gd name="connsiteY4" fmla="*/ 1423 h 144589"/>
                  <a:gd name="connsiteX5" fmla="*/ 185193 w 185995"/>
                  <a:gd name="connsiteY5" fmla="*/ 1423 h 144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5995" h="144589">
                    <a:moveTo>
                      <a:pt x="185193" y="1423"/>
                    </a:moveTo>
                    <a:cubicBezTo>
                      <a:pt x="170334" y="-15367"/>
                      <a:pt x="116992" y="105730"/>
                      <a:pt x="77171" y="131435"/>
                    </a:cubicBezTo>
                    <a:cubicBezTo>
                      <a:pt x="38093" y="156694"/>
                      <a:pt x="10456" y="107067"/>
                      <a:pt x="1987" y="119548"/>
                    </a:cubicBezTo>
                    <a:cubicBezTo>
                      <a:pt x="-12574" y="140944"/>
                      <a:pt x="56072" y="160409"/>
                      <a:pt x="94110" y="124451"/>
                    </a:cubicBezTo>
                    <a:cubicBezTo>
                      <a:pt x="121004" y="99043"/>
                      <a:pt x="194405" y="11824"/>
                      <a:pt x="185193" y="1423"/>
                    </a:cubicBezTo>
                    <a:lnTo>
                      <a:pt x="185193" y="1423"/>
                    </a:lnTo>
                    <a:close/>
                  </a:path>
                </a:pathLst>
              </a:custGeom>
              <a:noFill/>
              <a:ln w="29680" cap="rnd">
                <a:solidFill>
                  <a:srgbClr val="FBCF6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" name="任意多边形: 形状 51">
                <a:extLst>
                  <a:ext uri="{FF2B5EF4-FFF2-40B4-BE49-F238E27FC236}">
                    <a16:creationId xmlns:a16="http://schemas.microsoft.com/office/drawing/2014/main" id="{4DBCD057-B698-463B-BB11-AF86E3B2EABD}"/>
                  </a:ext>
                </a:extLst>
              </p:cNvPr>
              <p:cNvSpPr/>
              <p:nvPr/>
            </p:nvSpPr>
            <p:spPr>
              <a:xfrm>
                <a:off x="6184252" y="2184992"/>
                <a:ext cx="92215" cy="31400"/>
              </a:xfrm>
              <a:custGeom>
                <a:avLst/>
                <a:gdLst>
                  <a:gd name="connsiteX0" fmla="*/ 73832 w 92215"/>
                  <a:gd name="connsiteY0" fmla="*/ 1999 h 31400"/>
                  <a:gd name="connsiteX1" fmla="*/ 134 w 92215"/>
                  <a:gd name="connsiteY1" fmla="*/ 3633 h 31400"/>
                  <a:gd name="connsiteX2" fmla="*/ 91960 w 92215"/>
                  <a:gd name="connsiteY2" fmla="*/ 11211 h 31400"/>
                  <a:gd name="connsiteX3" fmla="*/ 73832 w 92215"/>
                  <a:gd name="connsiteY3" fmla="*/ 1999 h 31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215" h="31400">
                    <a:moveTo>
                      <a:pt x="73832" y="1999"/>
                    </a:moveTo>
                    <a:cubicBezTo>
                      <a:pt x="46047" y="32310"/>
                      <a:pt x="-2986" y="-2459"/>
                      <a:pt x="134" y="3633"/>
                    </a:cubicBezTo>
                    <a:cubicBezTo>
                      <a:pt x="9643" y="21760"/>
                      <a:pt x="72941" y="51329"/>
                      <a:pt x="91960" y="11211"/>
                    </a:cubicBezTo>
                    <a:cubicBezTo>
                      <a:pt x="94188" y="8982"/>
                      <a:pt x="80816" y="-5579"/>
                      <a:pt x="73832" y="1999"/>
                    </a:cubicBezTo>
                    <a:close/>
                  </a:path>
                </a:pathLst>
              </a:custGeom>
              <a:noFill/>
              <a:ln w="29680" cap="rnd">
                <a:solidFill>
                  <a:srgbClr val="FBCF6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" name="任意多边形: 形状 52">
                <a:extLst>
                  <a:ext uri="{FF2B5EF4-FFF2-40B4-BE49-F238E27FC236}">
                    <a16:creationId xmlns:a16="http://schemas.microsoft.com/office/drawing/2014/main" id="{47B60552-39E9-4944-9C70-6F79B60E8CDA}"/>
                  </a:ext>
                </a:extLst>
              </p:cNvPr>
              <p:cNvSpPr/>
              <p:nvPr/>
            </p:nvSpPr>
            <p:spPr>
              <a:xfrm>
                <a:off x="5638119" y="1423505"/>
                <a:ext cx="313092" cy="92299"/>
              </a:xfrm>
              <a:custGeom>
                <a:avLst/>
                <a:gdLst>
                  <a:gd name="connsiteX0" fmla="*/ 183718 w 313092"/>
                  <a:gd name="connsiteY0" fmla="*/ -95 h 92299"/>
                  <a:gd name="connsiteX1" fmla="*/ 223837 w 313092"/>
                  <a:gd name="connsiteY1" fmla="*/ 31554 h 92299"/>
                  <a:gd name="connsiteX2" fmla="*/ 311948 w 313092"/>
                  <a:gd name="connsiteY2" fmla="*/ 70929 h 92299"/>
                  <a:gd name="connsiteX3" fmla="*/ 177924 w 313092"/>
                  <a:gd name="connsiteY3" fmla="*/ 51613 h 92299"/>
                  <a:gd name="connsiteX4" fmla="*/ 215 w 313092"/>
                  <a:gd name="connsiteY4" fmla="*/ 87571 h 92299"/>
                  <a:gd name="connsiteX5" fmla="*/ 121461 w 313092"/>
                  <a:gd name="connsiteY5" fmla="*/ 35417 h 92299"/>
                  <a:gd name="connsiteX6" fmla="*/ 183718 w 313092"/>
                  <a:gd name="connsiteY6" fmla="*/ -95 h 92299"/>
                  <a:gd name="connsiteX7" fmla="*/ 183718 w 313092"/>
                  <a:gd name="connsiteY7" fmla="*/ -95 h 92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3092" h="92299">
                    <a:moveTo>
                      <a:pt x="183718" y="-95"/>
                    </a:moveTo>
                    <a:cubicBezTo>
                      <a:pt x="203035" y="1688"/>
                      <a:pt x="206898" y="19221"/>
                      <a:pt x="223837" y="31554"/>
                    </a:cubicBezTo>
                    <a:cubicBezTo>
                      <a:pt x="234535" y="39429"/>
                      <a:pt x="324132" y="57854"/>
                      <a:pt x="311948" y="70929"/>
                    </a:cubicBezTo>
                    <a:cubicBezTo>
                      <a:pt x="294712" y="89502"/>
                      <a:pt x="244193" y="51019"/>
                      <a:pt x="177924" y="51613"/>
                    </a:cubicBezTo>
                    <a:cubicBezTo>
                      <a:pt x="113586" y="52059"/>
                      <a:pt x="14331" y="108224"/>
                      <a:pt x="215" y="87571"/>
                    </a:cubicBezTo>
                    <a:cubicBezTo>
                      <a:pt x="-5133" y="79696"/>
                      <a:pt x="86841" y="51316"/>
                      <a:pt x="121461" y="35417"/>
                    </a:cubicBezTo>
                    <a:cubicBezTo>
                      <a:pt x="145681" y="24422"/>
                      <a:pt x="166185" y="-1729"/>
                      <a:pt x="183718" y="-95"/>
                    </a:cubicBezTo>
                    <a:lnTo>
                      <a:pt x="183718" y="-95"/>
                    </a:lnTo>
                    <a:close/>
                  </a:path>
                </a:pathLst>
              </a:custGeom>
              <a:noFill/>
              <a:ln w="29680" cap="flat">
                <a:solidFill>
                  <a:srgbClr val="FBCF6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" name="任意多边形: 形状 53">
                <a:extLst>
                  <a:ext uri="{FF2B5EF4-FFF2-40B4-BE49-F238E27FC236}">
                    <a16:creationId xmlns:a16="http://schemas.microsoft.com/office/drawing/2014/main" id="{F63E9B98-3186-41D4-AC1E-14EE8793CFF0}"/>
                  </a:ext>
                </a:extLst>
              </p:cNvPr>
              <p:cNvSpPr/>
              <p:nvPr/>
            </p:nvSpPr>
            <p:spPr>
              <a:xfrm>
                <a:off x="5493629" y="1269467"/>
                <a:ext cx="556758" cy="139791"/>
              </a:xfrm>
              <a:custGeom>
                <a:avLst/>
                <a:gdLst>
                  <a:gd name="connsiteX0" fmla="*/ 313796 w 556758"/>
                  <a:gd name="connsiteY0" fmla="*/ -140 h 139791"/>
                  <a:gd name="connsiteX1" fmla="*/ 421224 w 556758"/>
                  <a:gd name="connsiteY1" fmla="*/ 63455 h 139791"/>
                  <a:gd name="connsiteX2" fmla="*/ 555693 w 556758"/>
                  <a:gd name="connsiteY2" fmla="*/ 112339 h 139791"/>
                  <a:gd name="connsiteX3" fmla="*/ 287348 w 556758"/>
                  <a:gd name="connsiteY3" fmla="*/ 72518 h 139791"/>
                  <a:gd name="connsiteX4" fmla="*/ 430 w 556758"/>
                  <a:gd name="connsiteY4" fmla="*/ 134924 h 139791"/>
                  <a:gd name="connsiteX5" fmla="*/ 173532 w 556758"/>
                  <a:gd name="connsiteY5" fmla="*/ 68209 h 139791"/>
                  <a:gd name="connsiteX6" fmla="*/ 313796 w 556758"/>
                  <a:gd name="connsiteY6" fmla="*/ -140 h 139791"/>
                  <a:gd name="connsiteX7" fmla="*/ 313796 w 556758"/>
                  <a:gd name="connsiteY7" fmla="*/ -140 h 139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6758" h="139791">
                    <a:moveTo>
                      <a:pt x="313796" y="-140"/>
                    </a:moveTo>
                    <a:cubicBezTo>
                      <a:pt x="372933" y="-1477"/>
                      <a:pt x="373528" y="45624"/>
                      <a:pt x="421224" y="63455"/>
                    </a:cubicBezTo>
                    <a:cubicBezTo>
                      <a:pt x="489870" y="89160"/>
                      <a:pt x="566689" y="98075"/>
                      <a:pt x="555693" y="112339"/>
                    </a:cubicBezTo>
                    <a:cubicBezTo>
                      <a:pt x="539200" y="133736"/>
                      <a:pt x="396558" y="68358"/>
                      <a:pt x="287348" y="72518"/>
                    </a:cubicBezTo>
                    <a:cubicBezTo>
                      <a:pt x="184527" y="76530"/>
                      <a:pt x="13654" y="160035"/>
                      <a:pt x="430" y="134924"/>
                    </a:cubicBezTo>
                    <a:cubicBezTo>
                      <a:pt x="-7445" y="120066"/>
                      <a:pt x="92404" y="118283"/>
                      <a:pt x="173532" y="68209"/>
                    </a:cubicBezTo>
                    <a:cubicBezTo>
                      <a:pt x="220188" y="39384"/>
                      <a:pt x="254660" y="1197"/>
                      <a:pt x="313796" y="-140"/>
                    </a:cubicBezTo>
                    <a:lnTo>
                      <a:pt x="313796" y="-140"/>
                    </a:lnTo>
                    <a:close/>
                  </a:path>
                </a:pathLst>
              </a:custGeom>
              <a:noFill/>
              <a:ln w="29680" cap="flat">
                <a:solidFill>
                  <a:srgbClr val="FBCF6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" name="任意多边形: 形状 54">
                <a:extLst>
                  <a:ext uri="{FF2B5EF4-FFF2-40B4-BE49-F238E27FC236}">
                    <a16:creationId xmlns:a16="http://schemas.microsoft.com/office/drawing/2014/main" id="{2F1249D7-7468-4CB1-9370-1FEC8373759C}"/>
                  </a:ext>
                </a:extLst>
              </p:cNvPr>
              <p:cNvSpPr/>
              <p:nvPr/>
            </p:nvSpPr>
            <p:spPr>
              <a:xfrm>
                <a:off x="1767293" y="4878465"/>
                <a:ext cx="287147" cy="427047"/>
              </a:xfrm>
              <a:custGeom>
                <a:avLst/>
                <a:gdLst>
                  <a:gd name="connsiteX0" fmla="*/ 31449 w 287147"/>
                  <a:gd name="connsiteY0" fmla="*/ 3566 h 427047"/>
                  <a:gd name="connsiteX1" fmla="*/ 148089 w 287147"/>
                  <a:gd name="connsiteY1" fmla="*/ 173844 h 427047"/>
                  <a:gd name="connsiteX2" fmla="*/ 281072 w 287147"/>
                  <a:gd name="connsiteY2" fmla="*/ 375920 h 427047"/>
                  <a:gd name="connsiteX3" fmla="*/ 58789 w 287147"/>
                  <a:gd name="connsiteY3" fmla="*/ 236547 h 427047"/>
                  <a:gd name="connsiteX4" fmla="*/ 31449 w 287147"/>
                  <a:gd name="connsiteY4" fmla="*/ 3566 h 427047"/>
                  <a:gd name="connsiteX5" fmla="*/ 31449 w 287147"/>
                  <a:gd name="connsiteY5" fmla="*/ 3566 h 427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7147" h="427047">
                    <a:moveTo>
                      <a:pt x="31449" y="3566"/>
                    </a:moveTo>
                    <a:cubicBezTo>
                      <a:pt x="94449" y="-16048"/>
                      <a:pt x="118817" y="41752"/>
                      <a:pt x="148089" y="173844"/>
                    </a:cubicBezTo>
                    <a:cubicBezTo>
                      <a:pt x="176023" y="299845"/>
                      <a:pt x="317922" y="305342"/>
                      <a:pt x="281072" y="375920"/>
                    </a:cubicBezTo>
                    <a:cubicBezTo>
                      <a:pt x="204254" y="522574"/>
                      <a:pt x="100541" y="313812"/>
                      <a:pt x="58789" y="236547"/>
                    </a:cubicBezTo>
                    <a:cubicBezTo>
                      <a:pt x="-22785" y="85436"/>
                      <a:pt x="-7034" y="15601"/>
                      <a:pt x="31449" y="3566"/>
                    </a:cubicBezTo>
                    <a:lnTo>
                      <a:pt x="31449" y="3566"/>
                    </a:lnTo>
                    <a:close/>
                  </a:path>
                </a:pathLst>
              </a:custGeom>
              <a:noFill/>
              <a:ln w="14840" cap="flat">
                <a:solidFill>
                  <a:srgbClr val="FBCF6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" name="任意多边形: 形状 55">
                <a:extLst>
                  <a:ext uri="{FF2B5EF4-FFF2-40B4-BE49-F238E27FC236}">
                    <a16:creationId xmlns:a16="http://schemas.microsoft.com/office/drawing/2014/main" id="{EDC82B13-7218-4F60-9071-0338E46A7B45}"/>
                  </a:ext>
                </a:extLst>
              </p:cNvPr>
              <p:cNvSpPr/>
              <p:nvPr/>
            </p:nvSpPr>
            <p:spPr>
              <a:xfrm>
                <a:off x="3890244" y="4891118"/>
                <a:ext cx="210450" cy="259574"/>
              </a:xfrm>
              <a:custGeom>
                <a:avLst/>
                <a:gdLst>
                  <a:gd name="connsiteX0" fmla="*/ 54367 w 210450"/>
                  <a:gd name="connsiteY0" fmla="*/ 3097 h 259574"/>
                  <a:gd name="connsiteX1" fmla="*/ 141587 w 210450"/>
                  <a:gd name="connsiteY1" fmla="*/ 89573 h 259574"/>
                  <a:gd name="connsiteX2" fmla="*/ 198643 w 210450"/>
                  <a:gd name="connsiteY2" fmla="*/ 234147 h 259574"/>
                  <a:gd name="connsiteX3" fmla="*/ 78141 w 210450"/>
                  <a:gd name="connsiteY3" fmla="*/ 259406 h 259574"/>
                  <a:gd name="connsiteX4" fmla="*/ 3105 w 210450"/>
                  <a:gd name="connsiteY4" fmla="*/ 80361 h 259574"/>
                  <a:gd name="connsiteX5" fmla="*/ 54367 w 210450"/>
                  <a:gd name="connsiteY5" fmla="*/ 3097 h 259574"/>
                  <a:gd name="connsiteX6" fmla="*/ 54367 w 210450"/>
                  <a:gd name="connsiteY6" fmla="*/ 3097 h 259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0450" h="259574">
                    <a:moveTo>
                      <a:pt x="54367" y="3097"/>
                    </a:moveTo>
                    <a:cubicBezTo>
                      <a:pt x="120487" y="-14288"/>
                      <a:pt x="119150" y="41134"/>
                      <a:pt x="141587" y="89573"/>
                    </a:cubicBezTo>
                    <a:cubicBezTo>
                      <a:pt x="184379" y="182291"/>
                      <a:pt x="233412" y="174861"/>
                      <a:pt x="198643" y="234147"/>
                    </a:cubicBezTo>
                    <a:lnTo>
                      <a:pt x="78141" y="259406"/>
                    </a:lnTo>
                    <a:cubicBezTo>
                      <a:pt x="66402" y="250788"/>
                      <a:pt x="19152" y="135783"/>
                      <a:pt x="3105" y="80361"/>
                    </a:cubicBezTo>
                    <a:cubicBezTo>
                      <a:pt x="-12942" y="24939"/>
                      <a:pt x="37428" y="7554"/>
                      <a:pt x="54367" y="3097"/>
                    </a:cubicBezTo>
                    <a:lnTo>
                      <a:pt x="54367" y="3097"/>
                    </a:lnTo>
                    <a:close/>
                  </a:path>
                </a:pathLst>
              </a:custGeom>
              <a:noFill/>
              <a:ln w="14840" cap="flat">
                <a:solidFill>
                  <a:srgbClr val="FBCF6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" name="任意多边形: 形状 56">
                <a:extLst>
                  <a:ext uri="{FF2B5EF4-FFF2-40B4-BE49-F238E27FC236}">
                    <a16:creationId xmlns:a16="http://schemas.microsoft.com/office/drawing/2014/main" id="{EAAC4276-8817-4748-A24F-1C664C125A60}"/>
                  </a:ext>
                </a:extLst>
              </p:cNvPr>
              <p:cNvSpPr/>
              <p:nvPr/>
            </p:nvSpPr>
            <p:spPr>
              <a:xfrm>
                <a:off x="5272675" y="5113397"/>
                <a:ext cx="111001" cy="165969"/>
              </a:xfrm>
              <a:custGeom>
                <a:avLst/>
                <a:gdLst>
                  <a:gd name="connsiteX0" fmla="*/ -8 w 111001"/>
                  <a:gd name="connsiteY0" fmla="*/ -168 h 165969"/>
                  <a:gd name="connsiteX1" fmla="*/ 110985 w 111001"/>
                  <a:gd name="connsiteY1" fmla="*/ 165802 h 165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1001" h="165969">
                    <a:moveTo>
                      <a:pt x="-8" y="-168"/>
                    </a:moveTo>
                    <a:cubicBezTo>
                      <a:pt x="60169" y="39950"/>
                      <a:pt x="111728" y="133856"/>
                      <a:pt x="110985" y="165802"/>
                    </a:cubicBezTo>
                  </a:path>
                </a:pathLst>
              </a:custGeom>
              <a:noFill/>
              <a:ln w="59360" cap="rnd">
                <a:solidFill>
                  <a:srgbClr val="FBCF6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" name="任意多边形: 形状 57">
                <a:extLst>
                  <a:ext uri="{FF2B5EF4-FFF2-40B4-BE49-F238E27FC236}">
                    <a16:creationId xmlns:a16="http://schemas.microsoft.com/office/drawing/2014/main" id="{AE6396F2-BC5D-4346-9800-2B871E683EBA}"/>
                  </a:ext>
                </a:extLst>
              </p:cNvPr>
              <p:cNvSpPr/>
              <p:nvPr/>
            </p:nvSpPr>
            <p:spPr>
              <a:xfrm>
                <a:off x="4970796" y="5127025"/>
                <a:ext cx="176871" cy="185807"/>
              </a:xfrm>
              <a:custGeom>
                <a:avLst/>
                <a:gdLst>
                  <a:gd name="connsiteX0" fmla="*/ 151948 w 176871"/>
                  <a:gd name="connsiteY0" fmla="*/ 43112 h 185807"/>
                  <a:gd name="connsiteX1" fmla="*/ 150165 w 176871"/>
                  <a:gd name="connsiteY1" fmla="*/ 170895 h 185807"/>
                  <a:gd name="connsiteX2" fmla="*/ 25650 w 176871"/>
                  <a:gd name="connsiteY2" fmla="*/ 143259 h 185807"/>
                  <a:gd name="connsiteX3" fmla="*/ 24907 w 176871"/>
                  <a:gd name="connsiteY3" fmla="*/ 142367 h 185807"/>
                  <a:gd name="connsiteX4" fmla="*/ 26690 w 176871"/>
                  <a:gd name="connsiteY4" fmla="*/ 14584 h 185807"/>
                  <a:gd name="connsiteX5" fmla="*/ 151204 w 176871"/>
                  <a:gd name="connsiteY5" fmla="*/ 42072 h 185807"/>
                  <a:gd name="connsiteX6" fmla="*/ 151948 w 176871"/>
                  <a:gd name="connsiteY6" fmla="*/ 43112 h 185807"/>
                  <a:gd name="connsiteX7" fmla="*/ 151948 w 176871"/>
                  <a:gd name="connsiteY7" fmla="*/ 43112 h 185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6871" h="185807">
                    <a:moveTo>
                      <a:pt x="151948" y="43112"/>
                    </a:moveTo>
                    <a:cubicBezTo>
                      <a:pt x="185825" y="86053"/>
                      <a:pt x="185082" y="143259"/>
                      <a:pt x="150165" y="170895"/>
                    </a:cubicBezTo>
                    <a:cubicBezTo>
                      <a:pt x="115247" y="198532"/>
                      <a:pt x="59527" y="186199"/>
                      <a:pt x="25650" y="143259"/>
                    </a:cubicBezTo>
                    <a:cubicBezTo>
                      <a:pt x="25353" y="142962"/>
                      <a:pt x="25204" y="142664"/>
                      <a:pt x="24907" y="142367"/>
                    </a:cubicBezTo>
                    <a:cubicBezTo>
                      <a:pt x="-8971" y="99426"/>
                      <a:pt x="-8227" y="42221"/>
                      <a:pt x="26690" y="14584"/>
                    </a:cubicBezTo>
                    <a:cubicBezTo>
                      <a:pt x="61607" y="-13053"/>
                      <a:pt x="117327" y="-721"/>
                      <a:pt x="151204" y="42072"/>
                    </a:cubicBezTo>
                    <a:cubicBezTo>
                      <a:pt x="151353" y="42369"/>
                      <a:pt x="151650" y="42666"/>
                      <a:pt x="151948" y="43112"/>
                    </a:cubicBezTo>
                    <a:lnTo>
                      <a:pt x="151948" y="43112"/>
                    </a:lnTo>
                    <a:close/>
                  </a:path>
                </a:pathLst>
              </a:custGeom>
              <a:noFill/>
              <a:ln w="14840" cap="flat">
                <a:solidFill>
                  <a:srgbClr val="FBCF6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284" name="组合 283">
            <a:extLst>
              <a:ext uri="{FF2B5EF4-FFF2-40B4-BE49-F238E27FC236}">
                <a16:creationId xmlns:a16="http://schemas.microsoft.com/office/drawing/2014/main" id="{FE10B5BA-72FF-4949-B050-020F431BA219}"/>
              </a:ext>
            </a:extLst>
          </p:cNvPr>
          <p:cNvGrpSpPr/>
          <p:nvPr/>
        </p:nvGrpSpPr>
        <p:grpSpPr>
          <a:xfrm>
            <a:off x="4964836" y="2249899"/>
            <a:ext cx="6573965" cy="3907260"/>
            <a:chOff x="4882475" y="1966829"/>
            <a:chExt cx="6573965" cy="3907260"/>
          </a:xfrm>
        </p:grpSpPr>
        <p:grpSp>
          <p:nvGrpSpPr>
            <p:cNvPr id="235" name="图形 232">
              <a:extLst>
                <a:ext uri="{FF2B5EF4-FFF2-40B4-BE49-F238E27FC236}">
                  <a16:creationId xmlns:a16="http://schemas.microsoft.com/office/drawing/2014/main" id="{C55A4AAC-23D1-4367-AAB6-E59264304AA5}"/>
                </a:ext>
              </a:extLst>
            </p:cNvPr>
            <p:cNvGrpSpPr/>
            <p:nvPr/>
          </p:nvGrpSpPr>
          <p:grpSpPr>
            <a:xfrm>
              <a:off x="4882475" y="1966829"/>
              <a:ext cx="6573965" cy="3907260"/>
              <a:chOff x="4882475" y="1966829"/>
              <a:chExt cx="6573965" cy="3907260"/>
            </a:xfrm>
          </p:grpSpPr>
          <p:sp>
            <p:nvSpPr>
              <p:cNvPr id="236" name="任意多边形: 形状 235">
                <a:extLst>
                  <a:ext uri="{FF2B5EF4-FFF2-40B4-BE49-F238E27FC236}">
                    <a16:creationId xmlns:a16="http://schemas.microsoft.com/office/drawing/2014/main" id="{A8794D5C-187D-4202-8DBB-3CB82F6586DD}"/>
                  </a:ext>
                </a:extLst>
              </p:cNvPr>
              <p:cNvSpPr/>
              <p:nvPr/>
            </p:nvSpPr>
            <p:spPr>
              <a:xfrm>
                <a:off x="4882475" y="1966829"/>
                <a:ext cx="6573269" cy="3907260"/>
              </a:xfrm>
              <a:custGeom>
                <a:avLst/>
                <a:gdLst>
                  <a:gd name="connsiteX0" fmla="*/ 1744485 w 6573269"/>
                  <a:gd name="connsiteY0" fmla="*/ 2061253 h 3907260"/>
                  <a:gd name="connsiteX1" fmla="*/ 1394536 w 6573269"/>
                  <a:gd name="connsiteY1" fmla="*/ 2688855 h 3907260"/>
                  <a:gd name="connsiteX2" fmla="*/ 1223848 w 6573269"/>
                  <a:gd name="connsiteY2" fmla="*/ 2904215 h 3907260"/>
                  <a:gd name="connsiteX3" fmla="*/ 996105 w 6573269"/>
                  <a:gd name="connsiteY3" fmla="*/ 2992798 h 3907260"/>
                  <a:gd name="connsiteX4" fmla="*/ 889997 w 6573269"/>
                  <a:gd name="connsiteY4" fmla="*/ 3467905 h 3907260"/>
                  <a:gd name="connsiteX5" fmla="*/ 996296 w 6573269"/>
                  <a:gd name="connsiteY5" fmla="*/ 3814234 h 3907260"/>
                  <a:gd name="connsiteX6" fmla="*/ 1182605 w 6573269"/>
                  <a:gd name="connsiteY6" fmla="*/ 3896911 h 3907260"/>
                  <a:gd name="connsiteX7" fmla="*/ 1215942 w 6573269"/>
                  <a:gd name="connsiteY7" fmla="*/ 3730033 h 3907260"/>
                  <a:gd name="connsiteX8" fmla="*/ 1149934 w 6573269"/>
                  <a:gd name="connsiteY8" fmla="*/ 3595349 h 3907260"/>
                  <a:gd name="connsiteX9" fmla="*/ 1191749 w 6573269"/>
                  <a:gd name="connsiteY9" fmla="*/ 3368750 h 3907260"/>
                  <a:gd name="connsiteX10" fmla="*/ 1989372 w 6573269"/>
                  <a:gd name="connsiteY10" fmla="*/ 3095668 h 3907260"/>
                  <a:gd name="connsiteX11" fmla="*/ 2850337 w 6573269"/>
                  <a:gd name="connsiteY11" fmla="*/ 2475305 h 3907260"/>
                  <a:gd name="connsiteX12" fmla="*/ 3805694 w 6573269"/>
                  <a:gd name="connsiteY12" fmla="*/ 2383674 h 3907260"/>
                  <a:gd name="connsiteX13" fmla="*/ 4706855 w 6573269"/>
                  <a:gd name="connsiteY13" fmla="*/ 2008294 h 3907260"/>
                  <a:gd name="connsiteX14" fmla="*/ 5213013 w 6573269"/>
                  <a:gd name="connsiteY14" fmla="*/ 1976576 h 3907260"/>
                  <a:gd name="connsiteX15" fmla="*/ 5750985 w 6573269"/>
                  <a:gd name="connsiteY15" fmla="*/ 1788362 h 3907260"/>
                  <a:gd name="connsiteX16" fmla="*/ 6166466 w 6573269"/>
                  <a:gd name="connsiteY16" fmla="*/ 1530996 h 3907260"/>
                  <a:gd name="connsiteX17" fmla="*/ 6420688 w 6573269"/>
                  <a:gd name="connsiteY17" fmla="*/ 1498135 h 3907260"/>
                  <a:gd name="connsiteX18" fmla="*/ 6572517 w 6573269"/>
                  <a:gd name="connsiteY18" fmla="*/ 1299443 h 3907260"/>
                  <a:gd name="connsiteX19" fmla="*/ 6518129 w 6573269"/>
                  <a:gd name="connsiteY19" fmla="*/ 1095227 h 3907260"/>
                  <a:gd name="connsiteX20" fmla="*/ 6364872 w 6573269"/>
                  <a:gd name="connsiteY20" fmla="*/ 1023314 h 3907260"/>
                  <a:gd name="connsiteX21" fmla="*/ 6179801 w 6573269"/>
                  <a:gd name="connsiteY21" fmla="*/ 1119421 h 3907260"/>
                  <a:gd name="connsiteX22" fmla="*/ 6093123 w 6573269"/>
                  <a:gd name="connsiteY22" fmla="*/ 1159616 h 3907260"/>
                  <a:gd name="connsiteX23" fmla="*/ 5975490 w 6573269"/>
                  <a:gd name="connsiteY23" fmla="*/ 1277060 h 3907260"/>
                  <a:gd name="connsiteX24" fmla="*/ 5843664 w 6573269"/>
                  <a:gd name="connsiteY24" fmla="*/ 1288870 h 3907260"/>
                  <a:gd name="connsiteX25" fmla="*/ 5418182 w 6573269"/>
                  <a:gd name="connsiteY25" fmla="*/ 1334876 h 3907260"/>
                  <a:gd name="connsiteX26" fmla="*/ 5344744 w 6573269"/>
                  <a:gd name="connsiteY26" fmla="*/ 1347449 h 3907260"/>
                  <a:gd name="connsiteX27" fmla="*/ 5177390 w 6573269"/>
                  <a:gd name="connsiteY27" fmla="*/ 1145043 h 3907260"/>
                  <a:gd name="connsiteX28" fmla="*/ 5302834 w 6573269"/>
                  <a:gd name="connsiteY28" fmla="*/ 962925 h 3907260"/>
                  <a:gd name="connsiteX29" fmla="*/ 5443042 w 6573269"/>
                  <a:gd name="connsiteY29" fmla="*/ 1034934 h 3907260"/>
                  <a:gd name="connsiteX30" fmla="*/ 5521719 w 6573269"/>
                  <a:gd name="connsiteY30" fmla="*/ 1111706 h 3907260"/>
                  <a:gd name="connsiteX31" fmla="*/ 5671928 w 6573269"/>
                  <a:gd name="connsiteY31" fmla="*/ 985594 h 3907260"/>
                  <a:gd name="connsiteX32" fmla="*/ 5660783 w 6573269"/>
                  <a:gd name="connsiteY32" fmla="*/ 935017 h 3907260"/>
                  <a:gd name="connsiteX33" fmla="*/ 5464378 w 6573269"/>
                  <a:gd name="connsiteY33" fmla="*/ 877772 h 3907260"/>
                  <a:gd name="connsiteX34" fmla="*/ 5414562 w 6573269"/>
                  <a:gd name="connsiteY34" fmla="*/ 772330 h 3907260"/>
                  <a:gd name="connsiteX35" fmla="*/ 5473046 w 6573269"/>
                  <a:gd name="connsiteY35" fmla="*/ 718418 h 3907260"/>
                  <a:gd name="connsiteX36" fmla="*/ 5576773 w 6573269"/>
                  <a:gd name="connsiteY36" fmla="*/ 720514 h 3907260"/>
                  <a:gd name="connsiteX37" fmla="*/ 5780513 w 6573269"/>
                  <a:gd name="connsiteY37" fmla="*/ 733944 h 3907260"/>
                  <a:gd name="connsiteX38" fmla="*/ 5853379 w 6573269"/>
                  <a:gd name="connsiteY38" fmla="*/ 642790 h 3907260"/>
                  <a:gd name="connsiteX39" fmla="*/ 5642686 w 6573269"/>
                  <a:gd name="connsiteY39" fmla="*/ 407332 h 3907260"/>
                  <a:gd name="connsiteX40" fmla="*/ 5543626 w 6573269"/>
                  <a:gd name="connsiteY40" fmla="*/ 291793 h 3907260"/>
                  <a:gd name="connsiteX41" fmla="*/ 5247303 w 6573269"/>
                  <a:gd name="connsiteY41" fmla="*/ 186542 h 3907260"/>
                  <a:gd name="connsiteX42" fmla="*/ 5107000 w 6573269"/>
                  <a:gd name="connsiteY42" fmla="*/ 519 h 3907260"/>
                  <a:gd name="connsiteX43" fmla="*/ 5007178 w 6573269"/>
                  <a:gd name="connsiteY43" fmla="*/ 141203 h 3907260"/>
                  <a:gd name="connsiteX44" fmla="*/ 4734953 w 6573269"/>
                  <a:gd name="connsiteY44" fmla="*/ 316177 h 3907260"/>
                  <a:gd name="connsiteX45" fmla="*/ 4382052 w 6573269"/>
                  <a:gd name="connsiteY45" fmla="*/ 633646 h 3907260"/>
                  <a:gd name="connsiteX46" fmla="*/ 4162596 w 6573269"/>
                  <a:gd name="connsiteY46" fmla="*/ 761948 h 3907260"/>
                  <a:gd name="connsiteX47" fmla="*/ 3735781 w 6573269"/>
                  <a:gd name="connsiteY47" fmla="*/ 1168951 h 3907260"/>
                  <a:gd name="connsiteX48" fmla="*/ 3032931 w 6573269"/>
                  <a:gd name="connsiteY48" fmla="*/ 1360880 h 3907260"/>
                  <a:gd name="connsiteX49" fmla="*/ 1854689 w 6573269"/>
                  <a:gd name="connsiteY49" fmla="*/ 1532901 h 3907260"/>
                  <a:gd name="connsiteX50" fmla="*/ 1395393 w 6573269"/>
                  <a:gd name="connsiteY50" fmla="*/ 1564524 h 3907260"/>
                  <a:gd name="connsiteX51" fmla="*/ 391649 w 6573269"/>
                  <a:gd name="connsiteY51" fmla="*/ 1806364 h 3907260"/>
                  <a:gd name="connsiteX52" fmla="*/ 215722 w 6573269"/>
                  <a:gd name="connsiteY52" fmla="*/ 1259819 h 3907260"/>
                  <a:gd name="connsiteX53" fmla="*/ 36652 w 6573269"/>
                  <a:gd name="connsiteY53" fmla="*/ 1286585 h 3907260"/>
                  <a:gd name="connsiteX54" fmla="*/ 48177 w 6573269"/>
                  <a:gd name="connsiteY54" fmla="*/ 1783885 h 3907260"/>
                  <a:gd name="connsiteX55" fmla="*/ 833799 w 6573269"/>
                  <a:gd name="connsiteY55" fmla="*/ 2007437 h 3907260"/>
                  <a:gd name="connsiteX56" fmla="*/ 1565033 w 6573269"/>
                  <a:gd name="connsiteY56" fmla="*/ 1852179 h 3907260"/>
                  <a:gd name="connsiteX57" fmla="*/ 1087164 w 6573269"/>
                  <a:gd name="connsiteY57" fmla="*/ 2417012 h 3907260"/>
                  <a:gd name="connsiteX58" fmla="*/ 757123 w 6573269"/>
                  <a:gd name="connsiteY58" fmla="*/ 2558458 h 3907260"/>
                  <a:gd name="connsiteX59" fmla="*/ 554431 w 6573269"/>
                  <a:gd name="connsiteY59" fmla="*/ 2854495 h 3907260"/>
                  <a:gd name="connsiteX60" fmla="*/ 574529 w 6573269"/>
                  <a:gd name="connsiteY60" fmla="*/ 3130720 h 3907260"/>
                  <a:gd name="connsiteX61" fmla="*/ 777506 w 6573269"/>
                  <a:gd name="connsiteY61" fmla="*/ 3236638 h 3907260"/>
                  <a:gd name="connsiteX62" fmla="*/ 791984 w 6573269"/>
                  <a:gd name="connsiteY62" fmla="*/ 2942411 h 3907260"/>
                  <a:gd name="connsiteX63" fmla="*/ 1209370 w 6573269"/>
                  <a:gd name="connsiteY63" fmla="*/ 2735813 h 3907260"/>
                  <a:gd name="connsiteX64" fmla="*/ 1381487 w 6573269"/>
                  <a:gd name="connsiteY64" fmla="*/ 2682950 h 3907260"/>
                  <a:gd name="connsiteX65" fmla="*/ 6277527 w 6573269"/>
                  <a:gd name="connsiteY65" fmla="*/ 1063509 h 3907260"/>
                  <a:gd name="connsiteX66" fmla="*/ 6180277 w 6573269"/>
                  <a:gd name="connsiteY66" fmla="*/ 799762 h 3907260"/>
                  <a:gd name="connsiteX67" fmla="*/ 6014447 w 6573269"/>
                  <a:gd name="connsiteY67" fmla="*/ 773949 h 3907260"/>
                  <a:gd name="connsiteX68" fmla="*/ 5860523 w 6573269"/>
                  <a:gd name="connsiteY68" fmla="*/ 938827 h 3907260"/>
                  <a:gd name="connsiteX69" fmla="*/ 5787180 w 6573269"/>
                  <a:gd name="connsiteY69" fmla="*/ 973688 h 3907260"/>
                  <a:gd name="connsiteX70" fmla="*/ 5704599 w 6573269"/>
                  <a:gd name="connsiteY70" fmla="*/ 1117897 h 3907260"/>
                  <a:gd name="connsiteX71" fmla="*/ 5580488 w 6573269"/>
                  <a:gd name="connsiteY71" fmla="*/ 1163998 h 3907260"/>
                  <a:gd name="connsiteX72" fmla="*/ 5274545 w 6573269"/>
                  <a:gd name="connsiteY72" fmla="*/ 1246865 h 3907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6573269" h="3907260">
                    <a:moveTo>
                      <a:pt x="1744485" y="2061253"/>
                    </a:moveTo>
                    <a:cubicBezTo>
                      <a:pt x="1683905" y="2159837"/>
                      <a:pt x="1446066" y="2545409"/>
                      <a:pt x="1394536" y="2688855"/>
                    </a:cubicBezTo>
                    <a:cubicBezTo>
                      <a:pt x="1373581" y="2747243"/>
                      <a:pt x="1369009" y="2837636"/>
                      <a:pt x="1223848" y="2904215"/>
                    </a:cubicBezTo>
                    <a:cubicBezTo>
                      <a:pt x="1078687" y="2970795"/>
                      <a:pt x="1001058" y="2924027"/>
                      <a:pt x="996105" y="2992798"/>
                    </a:cubicBezTo>
                    <a:cubicBezTo>
                      <a:pt x="991152" y="3061568"/>
                      <a:pt x="896378" y="3456856"/>
                      <a:pt x="889997" y="3467905"/>
                    </a:cubicBezTo>
                    <a:cubicBezTo>
                      <a:pt x="883615" y="3478954"/>
                      <a:pt x="958481" y="3768514"/>
                      <a:pt x="996296" y="3814234"/>
                    </a:cubicBezTo>
                    <a:cubicBezTo>
                      <a:pt x="1034110" y="3859954"/>
                      <a:pt x="1147362" y="3933868"/>
                      <a:pt x="1182605" y="3896911"/>
                    </a:cubicBezTo>
                    <a:cubicBezTo>
                      <a:pt x="1228801" y="3848524"/>
                      <a:pt x="1241564" y="3765180"/>
                      <a:pt x="1215942" y="3730033"/>
                    </a:cubicBezTo>
                    <a:cubicBezTo>
                      <a:pt x="1190320" y="3694886"/>
                      <a:pt x="1151839" y="3611161"/>
                      <a:pt x="1149934" y="3595349"/>
                    </a:cubicBezTo>
                    <a:cubicBezTo>
                      <a:pt x="1148029" y="3579538"/>
                      <a:pt x="1146314" y="3390181"/>
                      <a:pt x="1191749" y="3368750"/>
                    </a:cubicBezTo>
                    <a:cubicBezTo>
                      <a:pt x="1237183" y="3347318"/>
                      <a:pt x="1870881" y="3157581"/>
                      <a:pt x="1989372" y="3095668"/>
                    </a:cubicBezTo>
                    <a:cubicBezTo>
                      <a:pt x="2107863" y="3033756"/>
                      <a:pt x="2674029" y="2538551"/>
                      <a:pt x="2850337" y="2475305"/>
                    </a:cubicBezTo>
                    <a:cubicBezTo>
                      <a:pt x="3026645" y="2412059"/>
                      <a:pt x="3531946" y="2416440"/>
                      <a:pt x="3805694" y="2383674"/>
                    </a:cubicBezTo>
                    <a:cubicBezTo>
                      <a:pt x="4267371" y="2328048"/>
                      <a:pt x="4605509" y="2099829"/>
                      <a:pt x="4706855" y="2008294"/>
                    </a:cubicBezTo>
                    <a:cubicBezTo>
                      <a:pt x="4857445" y="1872277"/>
                      <a:pt x="5065471" y="2025153"/>
                      <a:pt x="5213013" y="1976576"/>
                    </a:cubicBezTo>
                    <a:cubicBezTo>
                      <a:pt x="5360556" y="1927998"/>
                      <a:pt x="5601062" y="1863228"/>
                      <a:pt x="5750985" y="1788362"/>
                    </a:cubicBezTo>
                    <a:cubicBezTo>
                      <a:pt x="5900909" y="1713495"/>
                      <a:pt x="6089980" y="1558428"/>
                      <a:pt x="6166466" y="1530996"/>
                    </a:cubicBezTo>
                    <a:cubicBezTo>
                      <a:pt x="6242951" y="1503564"/>
                      <a:pt x="6343345" y="1504802"/>
                      <a:pt x="6420688" y="1498135"/>
                    </a:cubicBezTo>
                    <a:cubicBezTo>
                      <a:pt x="6498031" y="1491467"/>
                      <a:pt x="6566706" y="1347545"/>
                      <a:pt x="6572517" y="1299443"/>
                    </a:cubicBezTo>
                    <a:cubicBezTo>
                      <a:pt x="6578327" y="1251342"/>
                      <a:pt x="6543180" y="1128089"/>
                      <a:pt x="6518129" y="1095227"/>
                    </a:cubicBezTo>
                    <a:cubicBezTo>
                      <a:pt x="6493078" y="1062366"/>
                      <a:pt x="6379159" y="1041411"/>
                      <a:pt x="6364872" y="1023314"/>
                    </a:cubicBezTo>
                    <a:cubicBezTo>
                      <a:pt x="6345536" y="998739"/>
                      <a:pt x="6203232" y="1120183"/>
                      <a:pt x="6179801" y="1119421"/>
                    </a:cubicBezTo>
                    <a:cubicBezTo>
                      <a:pt x="6156369" y="1118659"/>
                      <a:pt x="6101601" y="1147996"/>
                      <a:pt x="6093123" y="1159616"/>
                    </a:cubicBezTo>
                    <a:cubicBezTo>
                      <a:pt x="6084646" y="1171237"/>
                      <a:pt x="6028639" y="1258295"/>
                      <a:pt x="5975490" y="1277060"/>
                    </a:cubicBezTo>
                    <a:cubicBezTo>
                      <a:pt x="5922340" y="1295824"/>
                      <a:pt x="5873477" y="1278679"/>
                      <a:pt x="5843664" y="1288870"/>
                    </a:cubicBezTo>
                    <a:cubicBezTo>
                      <a:pt x="5813850" y="1299062"/>
                      <a:pt x="5463807" y="1322684"/>
                      <a:pt x="5418182" y="1334876"/>
                    </a:cubicBezTo>
                    <a:cubicBezTo>
                      <a:pt x="5372557" y="1347068"/>
                      <a:pt x="5405133" y="1338305"/>
                      <a:pt x="5344744" y="1347449"/>
                    </a:cubicBezTo>
                    <a:cubicBezTo>
                      <a:pt x="5294452" y="1272392"/>
                      <a:pt x="5185105" y="1158569"/>
                      <a:pt x="5177390" y="1145043"/>
                    </a:cubicBezTo>
                    <a:cubicBezTo>
                      <a:pt x="5281308" y="1006835"/>
                      <a:pt x="5285308" y="1028171"/>
                      <a:pt x="5302834" y="962925"/>
                    </a:cubicBezTo>
                    <a:cubicBezTo>
                      <a:pt x="5353984" y="988833"/>
                      <a:pt x="5428850" y="999120"/>
                      <a:pt x="5443042" y="1034934"/>
                    </a:cubicBezTo>
                    <a:cubicBezTo>
                      <a:pt x="5457234" y="1070748"/>
                      <a:pt x="5454472" y="1138947"/>
                      <a:pt x="5521719" y="1111706"/>
                    </a:cubicBezTo>
                    <a:cubicBezTo>
                      <a:pt x="5588965" y="1084464"/>
                      <a:pt x="5667070" y="1019503"/>
                      <a:pt x="5671928" y="985594"/>
                    </a:cubicBezTo>
                    <a:cubicBezTo>
                      <a:pt x="5676785" y="951685"/>
                      <a:pt x="5676976" y="926063"/>
                      <a:pt x="5660783" y="935017"/>
                    </a:cubicBezTo>
                    <a:cubicBezTo>
                      <a:pt x="5644591" y="943970"/>
                      <a:pt x="5501144" y="900441"/>
                      <a:pt x="5464378" y="877772"/>
                    </a:cubicBezTo>
                    <a:cubicBezTo>
                      <a:pt x="5428564" y="855674"/>
                      <a:pt x="5402656" y="815097"/>
                      <a:pt x="5414562" y="772330"/>
                    </a:cubicBezTo>
                    <a:cubicBezTo>
                      <a:pt x="5426469" y="729562"/>
                      <a:pt x="5443137" y="728610"/>
                      <a:pt x="5473046" y="718418"/>
                    </a:cubicBezTo>
                    <a:cubicBezTo>
                      <a:pt x="5502954" y="708227"/>
                      <a:pt x="5550960" y="717275"/>
                      <a:pt x="5576773" y="720514"/>
                    </a:cubicBezTo>
                    <a:cubicBezTo>
                      <a:pt x="5609253" y="724514"/>
                      <a:pt x="5656878" y="772901"/>
                      <a:pt x="5780513" y="733944"/>
                    </a:cubicBezTo>
                    <a:cubicBezTo>
                      <a:pt x="5861285" y="708512"/>
                      <a:pt x="5858809" y="685081"/>
                      <a:pt x="5853379" y="642790"/>
                    </a:cubicBezTo>
                    <a:cubicBezTo>
                      <a:pt x="5842521" y="557446"/>
                      <a:pt x="5668785" y="435240"/>
                      <a:pt x="5642686" y="407332"/>
                    </a:cubicBezTo>
                    <a:cubicBezTo>
                      <a:pt x="5616587" y="379424"/>
                      <a:pt x="5567534" y="311701"/>
                      <a:pt x="5543626" y="291793"/>
                    </a:cubicBezTo>
                    <a:cubicBezTo>
                      <a:pt x="5460473" y="222547"/>
                      <a:pt x="5382082" y="175589"/>
                      <a:pt x="5247303" y="186542"/>
                    </a:cubicBezTo>
                    <a:cubicBezTo>
                      <a:pt x="5218062" y="94245"/>
                      <a:pt x="5176056" y="-10911"/>
                      <a:pt x="5107000" y="519"/>
                    </a:cubicBezTo>
                    <a:cubicBezTo>
                      <a:pt x="5037944" y="11949"/>
                      <a:pt x="4985461" y="77100"/>
                      <a:pt x="5007178" y="141203"/>
                    </a:cubicBezTo>
                    <a:cubicBezTo>
                      <a:pt x="4929930" y="157110"/>
                      <a:pt x="4778387" y="269600"/>
                      <a:pt x="4734953" y="316177"/>
                    </a:cubicBezTo>
                    <a:cubicBezTo>
                      <a:pt x="4691519" y="362755"/>
                      <a:pt x="4428534" y="607261"/>
                      <a:pt x="4382052" y="633646"/>
                    </a:cubicBezTo>
                    <a:cubicBezTo>
                      <a:pt x="4335570" y="660030"/>
                      <a:pt x="4209269" y="709941"/>
                      <a:pt x="4162596" y="761948"/>
                    </a:cubicBezTo>
                    <a:cubicBezTo>
                      <a:pt x="4115924" y="813954"/>
                      <a:pt x="3976668" y="1051222"/>
                      <a:pt x="3735781" y="1168951"/>
                    </a:cubicBezTo>
                    <a:cubicBezTo>
                      <a:pt x="3494894" y="1286680"/>
                      <a:pt x="3175997" y="1339067"/>
                      <a:pt x="3032931" y="1360880"/>
                    </a:cubicBezTo>
                    <a:cubicBezTo>
                      <a:pt x="2889866" y="1382692"/>
                      <a:pt x="1854689" y="1532901"/>
                      <a:pt x="1854689" y="1532901"/>
                    </a:cubicBezTo>
                    <a:cubicBezTo>
                      <a:pt x="1854689" y="1532901"/>
                      <a:pt x="1593227" y="1486228"/>
                      <a:pt x="1395393" y="1564524"/>
                    </a:cubicBezTo>
                    <a:cubicBezTo>
                      <a:pt x="1197464" y="1642820"/>
                      <a:pt x="602532" y="1899138"/>
                      <a:pt x="391649" y="1806364"/>
                    </a:cubicBezTo>
                    <a:cubicBezTo>
                      <a:pt x="180765" y="1713590"/>
                      <a:pt x="108947" y="1548903"/>
                      <a:pt x="215722" y="1259819"/>
                    </a:cubicBezTo>
                    <a:cubicBezTo>
                      <a:pt x="322497" y="970735"/>
                      <a:pt x="42938" y="1231435"/>
                      <a:pt x="36652" y="1286585"/>
                    </a:cubicBezTo>
                    <a:cubicBezTo>
                      <a:pt x="30365" y="1341734"/>
                      <a:pt x="-49645" y="1635390"/>
                      <a:pt x="48177" y="1783885"/>
                    </a:cubicBezTo>
                    <a:cubicBezTo>
                      <a:pt x="145999" y="1932380"/>
                      <a:pt x="398411" y="2102496"/>
                      <a:pt x="833799" y="2007437"/>
                    </a:cubicBezTo>
                    <a:cubicBezTo>
                      <a:pt x="1269187" y="1912377"/>
                      <a:pt x="1444828" y="1837606"/>
                      <a:pt x="1565033" y="1852179"/>
                    </a:cubicBezTo>
                    <a:cubicBezTo>
                      <a:pt x="1479118" y="1940190"/>
                      <a:pt x="1245565" y="2356242"/>
                      <a:pt x="1087164" y="2417012"/>
                    </a:cubicBezTo>
                    <a:cubicBezTo>
                      <a:pt x="928763" y="2477781"/>
                      <a:pt x="832656" y="2536074"/>
                      <a:pt x="757123" y="2558458"/>
                    </a:cubicBezTo>
                    <a:cubicBezTo>
                      <a:pt x="681590" y="2580841"/>
                      <a:pt x="579482" y="2782676"/>
                      <a:pt x="554431" y="2854495"/>
                    </a:cubicBezTo>
                    <a:cubicBezTo>
                      <a:pt x="529380" y="2926313"/>
                      <a:pt x="506139" y="3013943"/>
                      <a:pt x="574529" y="3130720"/>
                    </a:cubicBezTo>
                    <a:cubicBezTo>
                      <a:pt x="642918" y="3247497"/>
                      <a:pt x="703307" y="3288263"/>
                      <a:pt x="777506" y="3236638"/>
                    </a:cubicBezTo>
                    <a:cubicBezTo>
                      <a:pt x="879995" y="3165391"/>
                      <a:pt x="723023" y="2998037"/>
                      <a:pt x="791984" y="2942411"/>
                    </a:cubicBezTo>
                    <a:cubicBezTo>
                      <a:pt x="860945" y="2886785"/>
                      <a:pt x="1048112" y="2785724"/>
                      <a:pt x="1209370" y="2735813"/>
                    </a:cubicBezTo>
                    <a:cubicBezTo>
                      <a:pt x="1370628" y="2685902"/>
                      <a:pt x="1381487" y="2682950"/>
                      <a:pt x="1381487" y="2682950"/>
                    </a:cubicBezTo>
                    <a:moveTo>
                      <a:pt x="6277527" y="1063509"/>
                    </a:moveTo>
                    <a:cubicBezTo>
                      <a:pt x="6302007" y="979594"/>
                      <a:pt x="6213138" y="824908"/>
                      <a:pt x="6180277" y="799762"/>
                    </a:cubicBezTo>
                    <a:cubicBezTo>
                      <a:pt x="6147416" y="774616"/>
                      <a:pt x="6026544" y="790332"/>
                      <a:pt x="6014447" y="773949"/>
                    </a:cubicBezTo>
                    <a:cubicBezTo>
                      <a:pt x="6002350" y="757566"/>
                      <a:pt x="5883383" y="933302"/>
                      <a:pt x="5860523" y="938827"/>
                    </a:cubicBezTo>
                    <a:cubicBezTo>
                      <a:pt x="5837663" y="944351"/>
                      <a:pt x="5792324" y="960258"/>
                      <a:pt x="5787180" y="973688"/>
                    </a:cubicBezTo>
                    <a:cubicBezTo>
                      <a:pt x="5782037" y="987119"/>
                      <a:pt x="5750890" y="1085798"/>
                      <a:pt x="5704599" y="1117897"/>
                    </a:cubicBezTo>
                    <a:cubicBezTo>
                      <a:pt x="5658307" y="1149996"/>
                      <a:pt x="5609444" y="1151901"/>
                      <a:pt x="5580488" y="1163998"/>
                    </a:cubicBezTo>
                    <a:cubicBezTo>
                      <a:pt x="5485619" y="1203527"/>
                      <a:pt x="5274545" y="1246865"/>
                      <a:pt x="5274545" y="1246865"/>
                    </a:cubicBezTo>
                  </a:path>
                </a:pathLst>
              </a:custGeom>
              <a:noFill/>
              <a:ln w="76200" cap="rnd">
                <a:solidFill>
                  <a:srgbClr val="FBCF6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7" name="任意多边形: 形状 236">
                <a:extLst>
                  <a:ext uri="{FF2B5EF4-FFF2-40B4-BE49-F238E27FC236}">
                    <a16:creationId xmlns:a16="http://schemas.microsoft.com/office/drawing/2014/main" id="{E22BC964-5AB1-41DA-95B2-9E5EC60F2F4B}"/>
                  </a:ext>
                </a:extLst>
              </p:cNvPr>
              <p:cNvSpPr/>
              <p:nvPr/>
            </p:nvSpPr>
            <p:spPr>
              <a:xfrm>
                <a:off x="9808139" y="2495751"/>
                <a:ext cx="193548" cy="408146"/>
              </a:xfrm>
              <a:custGeom>
                <a:avLst/>
                <a:gdLst>
                  <a:gd name="connsiteX0" fmla="*/ 193433 w 193548"/>
                  <a:gd name="connsiteY0" fmla="*/ 404570 h 408146"/>
                  <a:gd name="connsiteX1" fmla="*/ 128663 w 193548"/>
                  <a:gd name="connsiteY1" fmla="*/ 407809 h 408146"/>
                  <a:gd name="connsiteX2" fmla="*/ 143998 w 193548"/>
                  <a:gd name="connsiteY2" fmla="*/ 330657 h 408146"/>
                  <a:gd name="connsiteX3" fmla="*/ 79228 w 193548"/>
                  <a:gd name="connsiteY3" fmla="*/ 334657 h 408146"/>
                  <a:gd name="connsiteX4" fmla="*/ 90087 w 193548"/>
                  <a:gd name="connsiteY4" fmla="*/ 268268 h 408146"/>
                  <a:gd name="connsiteX5" fmla="*/ 29222 w 193548"/>
                  <a:gd name="connsiteY5" fmla="*/ 274364 h 408146"/>
                  <a:gd name="connsiteX6" fmla="*/ 55225 w 193548"/>
                  <a:gd name="connsiteY6" fmla="*/ 199307 h 408146"/>
                  <a:gd name="connsiteX7" fmla="*/ -116 w 193548"/>
                  <a:gd name="connsiteY7" fmla="*/ 189877 h 408146"/>
                  <a:gd name="connsiteX8" fmla="*/ 23602 w 193548"/>
                  <a:gd name="connsiteY8" fmla="*/ 142347 h 408146"/>
                  <a:gd name="connsiteX9" fmla="*/ 6838 w 193548"/>
                  <a:gd name="connsiteY9" fmla="*/ 90626 h 408146"/>
                  <a:gd name="connsiteX10" fmla="*/ 17887 w 193548"/>
                  <a:gd name="connsiteY10" fmla="*/ -337 h 408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3548" h="408146">
                    <a:moveTo>
                      <a:pt x="193433" y="404570"/>
                    </a:moveTo>
                    <a:lnTo>
                      <a:pt x="128663" y="407809"/>
                    </a:lnTo>
                    <a:lnTo>
                      <a:pt x="143998" y="330657"/>
                    </a:lnTo>
                    <a:lnTo>
                      <a:pt x="79228" y="334657"/>
                    </a:lnTo>
                    <a:lnTo>
                      <a:pt x="90087" y="268268"/>
                    </a:lnTo>
                    <a:lnTo>
                      <a:pt x="29222" y="274364"/>
                    </a:lnTo>
                    <a:lnTo>
                      <a:pt x="55225" y="199307"/>
                    </a:lnTo>
                    <a:lnTo>
                      <a:pt x="-116" y="189877"/>
                    </a:lnTo>
                    <a:lnTo>
                      <a:pt x="23602" y="142347"/>
                    </a:lnTo>
                    <a:lnTo>
                      <a:pt x="6838" y="90626"/>
                    </a:lnTo>
                    <a:lnTo>
                      <a:pt x="17887" y="-337"/>
                    </a:lnTo>
                  </a:path>
                </a:pathLst>
              </a:custGeom>
              <a:noFill/>
              <a:ln w="38100" cap="rnd">
                <a:solidFill>
                  <a:srgbClr val="FBCF6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8" name="任意多边形: 形状 237">
                <a:extLst>
                  <a:ext uri="{FF2B5EF4-FFF2-40B4-BE49-F238E27FC236}">
                    <a16:creationId xmlns:a16="http://schemas.microsoft.com/office/drawing/2014/main" id="{2EA18DB7-4957-46F9-9E7A-522F3F259E69}"/>
                  </a:ext>
                </a:extLst>
              </p:cNvPr>
              <p:cNvSpPr/>
              <p:nvPr/>
            </p:nvSpPr>
            <p:spPr>
              <a:xfrm>
                <a:off x="11263654" y="3048773"/>
                <a:ext cx="91058" cy="89916"/>
              </a:xfrm>
              <a:custGeom>
                <a:avLst/>
                <a:gdLst>
                  <a:gd name="connsiteX0" fmla="*/ 90943 w 91058"/>
                  <a:gd name="connsiteY0" fmla="*/ -337 h 89916"/>
                  <a:gd name="connsiteX1" fmla="*/ -116 w 91058"/>
                  <a:gd name="connsiteY1" fmla="*/ 89579 h 89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1058" h="89916">
                    <a:moveTo>
                      <a:pt x="90943" y="-337"/>
                    </a:moveTo>
                    <a:cubicBezTo>
                      <a:pt x="72942" y="42430"/>
                      <a:pt x="20077" y="86245"/>
                      <a:pt x="-116" y="89579"/>
                    </a:cubicBezTo>
                  </a:path>
                </a:pathLst>
              </a:custGeom>
              <a:noFill/>
              <a:ln w="38100" cap="rnd">
                <a:solidFill>
                  <a:srgbClr val="FBCF6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9" name="任意多边形: 形状 238">
                <a:extLst>
                  <a:ext uri="{FF2B5EF4-FFF2-40B4-BE49-F238E27FC236}">
                    <a16:creationId xmlns:a16="http://schemas.microsoft.com/office/drawing/2014/main" id="{BA864F8A-728A-435F-92DC-F654303D3965}"/>
                  </a:ext>
                </a:extLst>
              </p:cNvPr>
              <p:cNvSpPr/>
              <p:nvPr/>
            </p:nvSpPr>
            <p:spPr>
              <a:xfrm>
                <a:off x="11339378" y="3156215"/>
                <a:ext cx="117062" cy="52374"/>
              </a:xfrm>
              <a:custGeom>
                <a:avLst/>
                <a:gdLst>
                  <a:gd name="connsiteX0" fmla="*/ 116947 w 117062"/>
                  <a:gd name="connsiteY0" fmla="*/ -337 h 52374"/>
                  <a:gd name="connsiteX1" fmla="*/ -116 w 117062"/>
                  <a:gd name="connsiteY1" fmla="*/ 51574 h 52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7062" h="52374">
                    <a:moveTo>
                      <a:pt x="116947" y="-337"/>
                    </a:moveTo>
                    <a:cubicBezTo>
                      <a:pt x="85038" y="33286"/>
                      <a:pt x="20077" y="55574"/>
                      <a:pt x="-116" y="51574"/>
                    </a:cubicBezTo>
                  </a:path>
                </a:pathLst>
              </a:custGeom>
              <a:noFill/>
              <a:ln w="38100" cap="rnd">
                <a:solidFill>
                  <a:srgbClr val="FBCF6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0" name="任意多边形: 形状 239">
                <a:extLst>
                  <a:ext uri="{FF2B5EF4-FFF2-40B4-BE49-F238E27FC236}">
                    <a16:creationId xmlns:a16="http://schemas.microsoft.com/office/drawing/2014/main" id="{D4FE221E-2AA2-4BFF-B033-10078C0515E9}"/>
                  </a:ext>
                </a:extLst>
              </p:cNvPr>
              <p:cNvSpPr/>
              <p:nvPr/>
            </p:nvSpPr>
            <p:spPr>
              <a:xfrm>
                <a:off x="11326996" y="3322140"/>
                <a:ext cx="126206" cy="24588"/>
              </a:xfrm>
              <a:custGeom>
                <a:avLst/>
                <a:gdLst>
                  <a:gd name="connsiteX0" fmla="*/ 126091 w 126206"/>
                  <a:gd name="connsiteY0" fmla="*/ 21094 h 24588"/>
                  <a:gd name="connsiteX1" fmla="*/ -116 w 126206"/>
                  <a:gd name="connsiteY1" fmla="*/ -337 h 24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6206" h="24588">
                    <a:moveTo>
                      <a:pt x="126091" y="21094"/>
                    </a:moveTo>
                    <a:cubicBezTo>
                      <a:pt x="80942" y="31476"/>
                      <a:pt x="14457" y="14141"/>
                      <a:pt x="-116" y="-337"/>
                    </a:cubicBezTo>
                  </a:path>
                </a:pathLst>
              </a:custGeom>
              <a:noFill/>
              <a:ln w="38100" cap="rnd">
                <a:solidFill>
                  <a:srgbClr val="FBCF6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1" name="任意多边形: 形状 240">
                <a:extLst>
                  <a:ext uri="{FF2B5EF4-FFF2-40B4-BE49-F238E27FC236}">
                    <a16:creationId xmlns:a16="http://schemas.microsoft.com/office/drawing/2014/main" id="{EA113947-190D-439F-9FD1-9176682C38B6}"/>
                  </a:ext>
                </a:extLst>
              </p:cNvPr>
              <p:cNvSpPr/>
              <p:nvPr/>
            </p:nvSpPr>
            <p:spPr>
              <a:xfrm>
                <a:off x="10348873" y="2364846"/>
                <a:ext cx="116966" cy="44703"/>
              </a:xfrm>
              <a:custGeom>
                <a:avLst/>
                <a:gdLst>
                  <a:gd name="connsiteX0" fmla="*/ 116851 w 116966"/>
                  <a:gd name="connsiteY0" fmla="*/ 44366 h 44703"/>
                  <a:gd name="connsiteX1" fmla="*/ 40366 w 116966"/>
                  <a:gd name="connsiteY1" fmla="*/ 551 h 44703"/>
                  <a:gd name="connsiteX2" fmla="*/ -116 w 116966"/>
                  <a:gd name="connsiteY2" fmla="*/ 35984 h 44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6966" h="44703">
                    <a:moveTo>
                      <a:pt x="116851" y="44366"/>
                    </a:moveTo>
                    <a:cubicBezTo>
                      <a:pt x="82847" y="16744"/>
                      <a:pt x="71322" y="-5069"/>
                      <a:pt x="40366" y="551"/>
                    </a:cubicBezTo>
                    <a:cubicBezTo>
                      <a:pt x="20744" y="4075"/>
                      <a:pt x="-116" y="35984"/>
                      <a:pt x="-116" y="35984"/>
                    </a:cubicBezTo>
                  </a:path>
                </a:pathLst>
              </a:custGeom>
              <a:noFill/>
              <a:ln w="38100" cap="rnd">
                <a:solidFill>
                  <a:srgbClr val="FBCF6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2" name="任意多边形: 形状 241">
                <a:extLst>
                  <a:ext uri="{FF2B5EF4-FFF2-40B4-BE49-F238E27FC236}">
                    <a16:creationId xmlns:a16="http://schemas.microsoft.com/office/drawing/2014/main" id="{B23E2FE3-78A8-4796-B540-F6155C71EABA}"/>
                  </a:ext>
                </a:extLst>
              </p:cNvPr>
              <p:cNvSpPr/>
              <p:nvPr/>
            </p:nvSpPr>
            <p:spPr>
              <a:xfrm>
                <a:off x="10268057" y="2654475"/>
                <a:ext cx="335701" cy="239156"/>
              </a:xfrm>
              <a:custGeom>
                <a:avLst/>
                <a:gdLst>
                  <a:gd name="connsiteX0" fmla="*/ 231862 w 335701"/>
                  <a:gd name="connsiteY0" fmla="*/ 59633 h 239156"/>
                  <a:gd name="connsiteX1" fmla="*/ 72033 w 335701"/>
                  <a:gd name="connsiteY1" fmla="*/ 95447 h 239156"/>
                  <a:gd name="connsiteX2" fmla="*/ 171379 w 335701"/>
                  <a:gd name="connsiteY2" fmla="*/ 203556 h 239156"/>
                  <a:gd name="connsiteX3" fmla="*/ 228624 w 335701"/>
                  <a:gd name="connsiteY3" fmla="*/ 201174 h 239156"/>
                  <a:gd name="connsiteX4" fmla="*/ 272344 w 335701"/>
                  <a:gd name="connsiteY4" fmla="*/ 120117 h 239156"/>
                  <a:gd name="connsiteX5" fmla="*/ 264438 w 335701"/>
                  <a:gd name="connsiteY5" fmla="*/ 232988 h 239156"/>
                  <a:gd name="connsiteX6" fmla="*/ 103846 w 335701"/>
                  <a:gd name="connsiteY6" fmla="*/ 212319 h 239156"/>
                  <a:gd name="connsiteX7" fmla="*/ 2119 w 335701"/>
                  <a:gd name="connsiteY7" fmla="*/ 59633 h 239156"/>
                  <a:gd name="connsiteX8" fmla="*/ 107752 w 335701"/>
                  <a:gd name="connsiteY8" fmla="*/ 1340 h 239156"/>
                  <a:gd name="connsiteX9" fmla="*/ 257389 w 335701"/>
                  <a:gd name="connsiteY9" fmla="*/ 46965 h 239156"/>
                  <a:gd name="connsiteX10" fmla="*/ 330541 w 335701"/>
                  <a:gd name="connsiteY10" fmla="*/ 71635 h 239156"/>
                  <a:gd name="connsiteX11" fmla="*/ 297585 w 335701"/>
                  <a:gd name="connsiteY11" fmla="*/ 151454 h 239156"/>
                  <a:gd name="connsiteX12" fmla="*/ 295489 w 335701"/>
                  <a:gd name="connsiteY12" fmla="*/ 79445 h 239156"/>
                  <a:gd name="connsiteX13" fmla="*/ 231862 w 335701"/>
                  <a:gd name="connsiteY13" fmla="*/ 59633 h 239156"/>
                  <a:gd name="connsiteX14" fmla="*/ 231862 w 335701"/>
                  <a:gd name="connsiteY14" fmla="*/ 59633 h 239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35701" h="239156">
                    <a:moveTo>
                      <a:pt x="231862" y="59633"/>
                    </a:moveTo>
                    <a:cubicBezTo>
                      <a:pt x="148423" y="46107"/>
                      <a:pt x="73652" y="56490"/>
                      <a:pt x="72033" y="95447"/>
                    </a:cubicBezTo>
                    <a:cubicBezTo>
                      <a:pt x="70413" y="134404"/>
                      <a:pt x="138803" y="197174"/>
                      <a:pt x="171379" y="203556"/>
                    </a:cubicBezTo>
                    <a:cubicBezTo>
                      <a:pt x="203954" y="209938"/>
                      <a:pt x="228624" y="212319"/>
                      <a:pt x="228624" y="201174"/>
                    </a:cubicBezTo>
                    <a:cubicBezTo>
                      <a:pt x="228624" y="190030"/>
                      <a:pt x="247293" y="112402"/>
                      <a:pt x="272344" y="120117"/>
                    </a:cubicBezTo>
                    <a:cubicBezTo>
                      <a:pt x="282916" y="123355"/>
                      <a:pt x="268343" y="217081"/>
                      <a:pt x="264438" y="232988"/>
                    </a:cubicBezTo>
                    <a:cubicBezTo>
                      <a:pt x="260533" y="248895"/>
                      <a:pt x="124515" y="228988"/>
                      <a:pt x="103846" y="212319"/>
                    </a:cubicBezTo>
                    <a:cubicBezTo>
                      <a:pt x="83177" y="195650"/>
                      <a:pt x="-16168" y="100210"/>
                      <a:pt x="2119" y="59633"/>
                    </a:cubicBezTo>
                    <a:cubicBezTo>
                      <a:pt x="20407" y="19056"/>
                      <a:pt x="83082" y="-7423"/>
                      <a:pt x="107752" y="1340"/>
                    </a:cubicBezTo>
                    <a:cubicBezTo>
                      <a:pt x="132421" y="10103"/>
                      <a:pt x="227957" y="40583"/>
                      <a:pt x="257389" y="46965"/>
                    </a:cubicBezTo>
                    <a:cubicBezTo>
                      <a:pt x="286822" y="53346"/>
                      <a:pt x="313872" y="73159"/>
                      <a:pt x="330541" y="71635"/>
                    </a:cubicBezTo>
                    <a:cubicBezTo>
                      <a:pt x="347210" y="70111"/>
                      <a:pt x="319016" y="158598"/>
                      <a:pt x="297585" y="151454"/>
                    </a:cubicBezTo>
                    <a:cubicBezTo>
                      <a:pt x="290060" y="148978"/>
                      <a:pt x="283488" y="81826"/>
                      <a:pt x="295489" y="79445"/>
                    </a:cubicBezTo>
                    <a:cubicBezTo>
                      <a:pt x="299299" y="78588"/>
                      <a:pt x="231862" y="60490"/>
                      <a:pt x="231862" y="59633"/>
                    </a:cubicBezTo>
                    <a:lnTo>
                      <a:pt x="231862" y="59633"/>
                    </a:lnTo>
                    <a:close/>
                  </a:path>
                </a:pathLst>
              </a:custGeom>
              <a:gradFill>
                <a:gsLst>
                  <a:gs pos="0">
                    <a:srgbClr val="FBCF61"/>
                  </a:gs>
                  <a:gs pos="100000">
                    <a:srgbClr val="FF0000"/>
                  </a:gs>
                </a:gsLst>
                <a:lin ang="5400000" scaled="1"/>
              </a:gradFill>
              <a:ln w="9525" cap="flat">
                <a:solidFill>
                  <a:srgbClr val="FBCF6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3" name="任意多边形: 形状 242">
                <a:extLst>
                  <a:ext uri="{FF2B5EF4-FFF2-40B4-BE49-F238E27FC236}">
                    <a16:creationId xmlns:a16="http://schemas.microsoft.com/office/drawing/2014/main" id="{87D1C3A2-A188-4B7E-A35E-028C25F2AF48}"/>
                  </a:ext>
                </a:extLst>
              </p:cNvPr>
              <p:cNvSpPr/>
              <p:nvPr/>
            </p:nvSpPr>
            <p:spPr>
              <a:xfrm>
                <a:off x="10845086" y="2880617"/>
                <a:ext cx="191496" cy="198102"/>
              </a:xfrm>
              <a:custGeom>
                <a:avLst/>
                <a:gdLst>
                  <a:gd name="connsiteX0" fmla="*/ 162706 w 191496"/>
                  <a:gd name="connsiteY0" fmla="*/ 48565 h 198102"/>
                  <a:gd name="connsiteX1" fmla="*/ 164040 w 191496"/>
                  <a:gd name="connsiteY1" fmla="*/ 184106 h 198102"/>
                  <a:gd name="connsiteX2" fmla="*/ 28594 w 191496"/>
                  <a:gd name="connsiteY2" fmla="*/ 148863 h 198102"/>
                  <a:gd name="connsiteX3" fmla="*/ 27261 w 191496"/>
                  <a:gd name="connsiteY3" fmla="*/ 13322 h 198102"/>
                  <a:gd name="connsiteX4" fmla="*/ 162706 w 191496"/>
                  <a:gd name="connsiteY4" fmla="*/ 48565 h 198102"/>
                  <a:gd name="connsiteX5" fmla="*/ 162706 w 191496"/>
                  <a:gd name="connsiteY5" fmla="*/ 48565 h 19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496" h="198102">
                    <a:moveTo>
                      <a:pt x="162706" y="48565"/>
                    </a:moveTo>
                    <a:cubicBezTo>
                      <a:pt x="200426" y="95714"/>
                      <a:pt x="200997" y="156388"/>
                      <a:pt x="164040" y="184106"/>
                    </a:cubicBezTo>
                    <a:cubicBezTo>
                      <a:pt x="126988" y="211823"/>
                      <a:pt x="66409" y="196012"/>
                      <a:pt x="28594" y="148863"/>
                    </a:cubicBezTo>
                    <a:cubicBezTo>
                      <a:pt x="-9220" y="101714"/>
                      <a:pt x="-9696" y="41040"/>
                      <a:pt x="27261" y="13322"/>
                    </a:cubicBezTo>
                    <a:cubicBezTo>
                      <a:pt x="64313" y="-14395"/>
                      <a:pt x="124892" y="1416"/>
                      <a:pt x="162706" y="48565"/>
                    </a:cubicBezTo>
                    <a:lnTo>
                      <a:pt x="162706" y="48565"/>
                    </a:lnTo>
                    <a:close/>
                  </a:path>
                </a:pathLst>
              </a:custGeom>
              <a:gradFill>
                <a:gsLst>
                  <a:gs pos="0">
                    <a:srgbClr val="FBCF61"/>
                  </a:gs>
                  <a:gs pos="100000">
                    <a:srgbClr val="FF0000"/>
                  </a:gs>
                </a:gsLst>
                <a:lin ang="5400000" scaled="1"/>
              </a:gradFill>
              <a:ln w="9525" cap="flat">
                <a:solidFill>
                  <a:srgbClr val="FBCF6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4" name="任意多边形: 形状 243">
                <a:extLst>
                  <a:ext uri="{FF2B5EF4-FFF2-40B4-BE49-F238E27FC236}">
                    <a16:creationId xmlns:a16="http://schemas.microsoft.com/office/drawing/2014/main" id="{E150DF2C-E7F7-4EA3-987F-1D690835E10B}"/>
                  </a:ext>
                </a:extLst>
              </p:cNvPr>
              <p:cNvSpPr/>
              <p:nvPr/>
            </p:nvSpPr>
            <p:spPr>
              <a:xfrm>
                <a:off x="10955235" y="2793868"/>
                <a:ext cx="70197" cy="65847"/>
              </a:xfrm>
              <a:custGeom>
                <a:avLst/>
                <a:gdLst>
                  <a:gd name="connsiteX0" fmla="*/ 63797 w 70197"/>
                  <a:gd name="connsiteY0" fmla="*/ 11013 h 65847"/>
                  <a:gd name="connsiteX1" fmla="*/ 55129 w 70197"/>
                  <a:gd name="connsiteY1" fmla="*/ 57209 h 65847"/>
                  <a:gd name="connsiteX2" fmla="*/ 6551 w 70197"/>
                  <a:gd name="connsiteY2" fmla="*/ 54637 h 65847"/>
                  <a:gd name="connsiteX3" fmla="*/ 6170 w 70197"/>
                  <a:gd name="connsiteY3" fmla="*/ 54161 h 65847"/>
                  <a:gd name="connsiteX4" fmla="*/ 14838 w 70197"/>
                  <a:gd name="connsiteY4" fmla="*/ 7964 h 65847"/>
                  <a:gd name="connsiteX5" fmla="*/ 63416 w 70197"/>
                  <a:gd name="connsiteY5" fmla="*/ 10536 h 65847"/>
                  <a:gd name="connsiteX6" fmla="*/ 63797 w 70197"/>
                  <a:gd name="connsiteY6" fmla="*/ 11013 h 65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0197" h="65847">
                    <a:moveTo>
                      <a:pt x="63797" y="11013"/>
                    </a:moveTo>
                    <a:cubicBezTo>
                      <a:pt x="74845" y="24443"/>
                      <a:pt x="70940" y="45112"/>
                      <a:pt x="55129" y="57209"/>
                    </a:cubicBezTo>
                    <a:cubicBezTo>
                      <a:pt x="39317" y="69210"/>
                      <a:pt x="17601" y="68067"/>
                      <a:pt x="6551" y="54637"/>
                    </a:cubicBezTo>
                    <a:cubicBezTo>
                      <a:pt x="6456" y="54446"/>
                      <a:pt x="6266" y="54351"/>
                      <a:pt x="6170" y="54161"/>
                    </a:cubicBezTo>
                    <a:cubicBezTo>
                      <a:pt x="-4879" y="40730"/>
                      <a:pt x="-973" y="20061"/>
                      <a:pt x="14838" y="7964"/>
                    </a:cubicBezTo>
                    <a:cubicBezTo>
                      <a:pt x="30650" y="-4037"/>
                      <a:pt x="52366" y="-2894"/>
                      <a:pt x="63416" y="10536"/>
                    </a:cubicBezTo>
                    <a:cubicBezTo>
                      <a:pt x="63511" y="10727"/>
                      <a:pt x="63701" y="10822"/>
                      <a:pt x="63797" y="11013"/>
                    </a:cubicBezTo>
                    <a:close/>
                  </a:path>
                </a:pathLst>
              </a:custGeom>
              <a:gradFill>
                <a:gsLst>
                  <a:gs pos="0">
                    <a:srgbClr val="FBCF61"/>
                  </a:gs>
                  <a:gs pos="100000">
                    <a:srgbClr val="FF0000"/>
                  </a:gs>
                </a:gsLst>
                <a:lin ang="5400000" scaled="1"/>
              </a:gradFill>
              <a:ln w="9525" cap="flat">
                <a:solidFill>
                  <a:srgbClr val="FBCF6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5" name="任意多边形: 形状 244">
                <a:extLst>
                  <a:ext uri="{FF2B5EF4-FFF2-40B4-BE49-F238E27FC236}">
                    <a16:creationId xmlns:a16="http://schemas.microsoft.com/office/drawing/2014/main" id="{58976332-5322-445A-A577-F566349D5221}"/>
                  </a:ext>
                </a:extLst>
              </p:cNvPr>
              <p:cNvSpPr/>
              <p:nvPr/>
            </p:nvSpPr>
            <p:spPr>
              <a:xfrm>
                <a:off x="11016005" y="2845589"/>
                <a:ext cx="70197" cy="65848"/>
              </a:xfrm>
              <a:custGeom>
                <a:avLst/>
                <a:gdLst>
                  <a:gd name="connsiteX0" fmla="*/ 63797 w 70197"/>
                  <a:gd name="connsiteY0" fmla="*/ 11013 h 65848"/>
                  <a:gd name="connsiteX1" fmla="*/ 55129 w 70197"/>
                  <a:gd name="connsiteY1" fmla="*/ 57209 h 65848"/>
                  <a:gd name="connsiteX2" fmla="*/ 6551 w 70197"/>
                  <a:gd name="connsiteY2" fmla="*/ 54637 h 65848"/>
                  <a:gd name="connsiteX3" fmla="*/ 6170 w 70197"/>
                  <a:gd name="connsiteY3" fmla="*/ 54161 h 65848"/>
                  <a:gd name="connsiteX4" fmla="*/ 14838 w 70197"/>
                  <a:gd name="connsiteY4" fmla="*/ 7964 h 65848"/>
                  <a:gd name="connsiteX5" fmla="*/ 63416 w 70197"/>
                  <a:gd name="connsiteY5" fmla="*/ 10536 h 65848"/>
                  <a:gd name="connsiteX6" fmla="*/ 63797 w 70197"/>
                  <a:gd name="connsiteY6" fmla="*/ 11013 h 65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0197" h="65848">
                    <a:moveTo>
                      <a:pt x="63797" y="11013"/>
                    </a:moveTo>
                    <a:cubicBezTo>
                      <a:pt x="74845" y="24443"/>
                      <a:pt x="70940" y="45112"/>
                      <a:pt x="55129" y="57209"/>
                    </a:cubicBezTo>
                    <a:cubicBezTo>
                      <a:pt x="39317" y="69210"/>
                      <a:pt x="17601" y="68067"/>
                      <a:pt x="6551" y="54637"/>
                    </a:cubicBezTo>
                    <a:cubicBezTo>
                      <a:pt x="6456" y="54446"/>
                      <a:pt x="6266" y="54351"/>
                      <a:pt x="6170" y="54161"/>
                    </a:cubicBezTo>
                    <a:cubicBezTo>
                      <a:pt x="-4879" y="40730"/>
                      <a:pt x="-973" y="20061"/>
                      <a:pt x="14838" y="7964"/>
                    </a:cubicBezTo>
                    <a:cubicBezTo>
                      <a:pt x="30650" y="-4037"/>
                      <a:pt x="52366" y="-2894"/>
                      <a:pt x="63416" y="10536"/>
                    </a:cubicBezTo>
                    <a:cubicBezTo>
                      <a:pt x="63510" y="10727"/>
                      <a:pt x="63701" y="10822"/>
                      <a:pt x="63797" y="11013"/>
                    </a:cubicBezTo>
                    <a:close/>
                  </a:path>
                </a:pathLst>
              </a:custGeom>
              <a:gradFill>
                <a:gsLst>
                  <a:gs pos="0">
                    <a:srgbClr val="FBCF61"/>
                  </a:gs>
                  <a:gs pos="100000">
                    <a:srgbClr val="FF0000"/>
                  </a:gs>
                </a:gsLst>
                <a:lin ang="5400000" scaled="1"/>
              </a:gradFill>
              <a:ln w="9525" cap="flat">
                <a:solidFill>
                  <a:srgbClr val="FBCF6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6" name="任意多边形: 形状 245">
                <a:extLst>
                  <a:ext uri="{FF2B5EF4-FFF2-40B4-BE49-F238E27FC236}">
                    <a16:creationId xmlns:a16="http://schemas.microsoft.com/office/drawing/2014/main" id="{16A8F322-914D-4434-89BA-3766AF12D576}"/>
                  </a:ext>
                </a:extLst>
              </p:cNvPr>
              <p:cNvSpPr/>
              <p:nvPr/>
            </p:nvSpPr>
            <p:spPr>
              <a:xfrm>
                <a:off x="11056763" y="2928654"/>
                <a:ext cx="72025" cy="63738"/>
              </a:xfrm>
              <a:custGeom>
                <a:avLst/>
                <a:gdLst>
                  <a:gd name="connsiteX0" fmla="*/ 70378 w 72025"/>
                  <a:gd name="connsiteY0" fmla="*/ 21293 h 63738"/>
                  <a:gd name="connsiteX1" fmla="*/ 46280 w 72025"/>
                  <a:gd name="connsiteY1" fmla="*/ 61583 h 63738"/>
                  <a:gd name="connsiteX2" fmla="*/ 1607 w 72025"/>
                  <a:gd name="connsiteY2" fmla="*/ 42343 h 63738"/>
                  <a:gd name="connsiteX3" fmla="*/ 1417 w 72025"/>
                  <a:gd name="connsiteY3" fmla="*/ 41771 h 63738"/>
                  <a:gd name="connsiteX4" fmla="*/ 25515 w 72025"/>
                  <a:gd name="connsiteY4" fmla="*/ 1480 h 63738"/>
                  <a:gd name="connsiteX5" fmla="*/ 70187 w 72025"/>
                  <a:gd name="connsiteY5" fmla="*/ 20721 h 63738"/>
                  <a:gd name="connsiteX6" fmla="*/ 70378 w 72025"/>
                  <a:gd name="connsiteY6" fmla="*/ 21293 h 63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2025" h="63738">
                    <a:moveTo>
                      <a:pt x="70378" y="21293"/>
                    </a:moveTo>
                    <a:cubicBezTo>
                      <a:pt x="76093" y="37771"/>
                      <a:pt x="65330" y="55773"/>
                      <a:pt x="46280" y="61583"/>
                    </a:cubicBezTo>
                    <a:cubicBezTo>
                      <a:pt x="27325" y="67394"/>
                      <a:pt x="7227" y="58821"/>
                      <a:pt x="1607" y="42343"/>
                    </a:cubicBezTo>
                    <a:cubicBezTo>
                      <a:pt x="1512" y="42152"/>
                      <a:pt x="1512" y="41962"/>
                      <a:pt x="1417" y="41771"/>
                    </a:cubicBezTo>
                    <a:cubicBezTo>
                      <a:pt x="-4298" y="25293"/>
                      <a:pt x="6465" y="7291"/>
                      <a:pt x="25515" y="1480"/>
                    </a:cubicBezTo>
                    <a:cubicBezTo>
                      <a:pt x="44470" y="-4330"/>
                      <a:pt x="64567" y="4243"/>
                      <a:pt x="70187" y="20721"/>
                    </a:cubicBezTo>
                    <a:cubicBezTo>
                      <a:pt x="70187" y="20912"/>
                      <a:pt x="70283" y="21102"/>
                      <a:pt x="70378" y="21293"/>
                    </a:cubicBezTo>
                    <a:close/>
                  </a:path>
                </a:pathLst>
              </a:custGeom>
              <a:gradFill>
                <a:gsLst>
                  <a:gs pos="0">
                    <a:srgbClr val="FBCF61"/>
                  </a:gs>
                  <a:gs pos="100000">
                    <a:srgbClr val="FF0000"/>
                  </a:gs>
                </a:gsLst>
                <a:lin ang="5400000" scaled="1"/>
              </a:gradFill>
              <a:ln w="9525" cap="flat">
                <a:solidFill>
                  <a:srgbClr val="FBCF6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7" name="任意多边形: 形状 246">
                <a:extLst>
                  <a:ext uri="{FF2B5EF4-FFF2-40B4-BE49-F238E27FC236}">
                    <a16:creationId xmlns:a16="http://schemas.microsoft.com/office/drawing/2014/main" id="{7C6100FD-FB94-42A2-BA5D-86DEDE2F37A3}"/>
                  </a:ext>
                </a:extLst>
              </p:cNvPr>
              <p:cNvSpPr/>
              <p:nvPr/>
            </p:nvSpPr>
            <p:spPr>
              <a:xfrm>
                <a:off x="11061240" y="2997234"/>
                <a:ext cx="72025" cy="63738"/>
              </a:xfrm>
              <a:custGeom>
                <a:avLst/>
                <a:gdLst>
                  <a:gd name="connsiteX0" fmla="*/ 70378 w 72025"/>
                  <a:gd name="connsiteY0" fmla="*/ 21292 h 63738"/>
                  <a:gd name="connsiteX1" fmla="*/ 46279 w 72025"/>
                  <a:gd name="connsiteY1" fmla="*/ 61583 h 63738"/>
                  <a:gd name="connsiteX2" fmla="*/ 1607 w 72025"/>
                  <a:gd name="connsiteY2" fmla="*/ 42343 h 63738"/>
                  <a:gd name="connsiteX3" fmla="*/ 1417 w 72025"/>
                  <a:gd name="connsiteY3" fmla="*/ 41771 h 63738"/>
                  <a:gd name="connsiteX4" fmla="*/ 25515 w 72025"/>
                  <a:gd name="connsiteY4" fmla="*/ 1481 h 63738"/>
                  <a:gd name="connsiteX5" fmla="*/ 70187 w 72025"/>
                  <a:gd name="connsiteY5" fmla="*/ 20721 h 63738"/>
                  <a:gd name="connsiteX6" fmla="*/ 70378 w 72025"/>
                  <a:gd name="connsiteY6" fmla="*/ 21292 h 63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2025" h="63738">
                    <a:moveTo>
                      <a:pt x="70378" y="21292"/>
                    </a:moveTo>
                    <a:cubicBezTo>
                      <a:pt x="76093" y="37771"/>
                      <a:pt x="65329" y="55773"/>
                      <a:pt x="46279" y="61583"/>
                    </a:cubicBezTo>
                    <a:cubicBezTo>
                      <a:pt x="27325" y="67393"/>
                      <a:pt x="7227" y="58821"/>
                      <a:pt x="1607" y="42343"/>
                    </a:cubicBezTo>
                    <a:cubicBezTo>
                      <a:pt x="1512" y="42152"/>
                      <a:pt x="1512" y="41962"/>
                      <a:pt x="1417" y="41771"/>
                    </a:cubicBezTo>
                    <a:cubicBezTo>
                      <a:pt x="-4298" y="25293"/>
                      <a:pt x="6465" y="7291"/>
                      <a:pt x="25515" y="1481"/>
                    </a:cubicBezTo>
                    <a:cubicBezTo>
                      <a:pt x="44470" y="-4330"/>
                      <a:pt x="64568" y="4243"/>
                      <a:pt x="70187" y="20721"/>
                    </a:cubicBezTo>
                    <a:cubicBezTo>
                      <a:pt x="70187" y="20912"/>
                      <a:pt x="70282" y="21102"/>
                      <a:pt x="70378" y="21292"/>
                    </a:cubicBezTo>
                    <a:close/>
                  </a:path>
                </a:pathLst>
              </a:custGeom>
              <a:gradFill>
                <a:gsLst>
                  <a:gs pos="0">
                    <a:srgbClr val="FBCF61"/>
                  </a:gs>
                  <a:gs pos="100000">
                    <a:srgbClr val="FF0000"/>
                  </a:gs>
                </a:gsLst>
                <a:lin ang="5400000" scaled="1"/>
              </a:gradFill>
              <a:ln w="9525" cap="flat">
                <a:solidFill>
                  <a:srgbClr val="FBCF6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8" name="任意多边形: 形状 247">
                <a:extLst>
                  <a:ext uri="{FF2B5EF4-FFF2-40B4-BE49-F238E27FC236}">
                    <a16:creationId xmlns:a16="http://schemas.microsoft.com/office/drawing/2014/main" id="{07939356-50D8-4D89-B15B-E8CAE2FF346E}"/>
                  </a:ext>
                </a:extLst>
              </p:cNvPr>
              <p:cNvSpPr/>
              <p:nvPr/>
            </p:nvSpPr>
            <p:spPr>
              <a:xfrm>
                <a:off x="10374510" y="2394184"/>
                <a:ext cx="63979" cy="48734"/>
              </a:xfrm>
              <a:custGeom>
                <a:avLst/>
                <a:gdLst>
                  <a:gd name="connsiteX0" fmla="*/ 63688 w 63979"/>
                  <a:gd name="connsiteY0" fmla="*/ 29507 h 48734"/>
                  <a:gd name="connsiteX1" fmla="*/ 29493 w 63979"/>
                  <a:gd name="connsiteY1" fmla="*/ 47795 h 48734"/>
                  <a:gd name="connsiteX2" fmla="*/ -35 w 63979"/>
                  <a:gd name="connsiteY2" fmla="*/ 19029 h 48734"/>
                  <a:gd name="connsiteX3" fmla="*/ 61 w 63979"/>
                  <a:gd name="connsiteY3" fmla="*/ 18553 h 48734"/>
                  <a:gd name="connsiteX4" fmla="*/ 34255 w 63979"/>
                  <a:gd name="connsiteY4" fmla="*/ 265 h 48734"/>
                  <a:gd name="connsiteX5" fmla="*/ 63783 w 63979"/>
                  <a:gd name="connsiteY5" fmla="*/ 29030 h 48734"/>
                  <a:gd name="connsiteX6" fmla="*/ 63688 w 63979"/>
                  <a:gd name="connsiteY6" fmla="*/ 29507 h 48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3979" h="48734">
                    <a:moveTo>
                      <a:pt x="63688" y="29507"/>
                    </a:moveTo>
                    <a:cubicBezTo>
                      <a:pt x="62354" y="42556"/>
                      <a:pt x="47114" y="50747"/>
                      <a:pt x="29493" y="47795"/>
                    </a:cubicBezTo>
                    <a:cubicBezTo>
                      <a:pt x="11871" y="44937"/>
                      <a:pt x="-1273" y="31983"/>
                      <a:pt x="-35" y="19029"/>
                    </a:cubicBezTo>
                    <a:cubicBezTo>
                      <a:pt x="-35" y="18839"/>
                      <a:pt x="-35" y="18744"/>
                      <a:pt x="61" y="18553"/>
                    </a:cubicBezTo>
                    <a:cubicBezTo>
                      <a:pt x="1394" y="5504"/>
                      <a:pt x="16634" y="-2688"/>
                      <a:pt x="34255" y="265"/>
                    </a:cubicBezTo>
                    <a:cubicBezTo>
                      <a:pt x="51877" y="3122"/>
                      <a:pt x="65021" y="16077"/>
                      <a:pt x="63783" y="29030"/>
                    </a:cubicBezTo>
                    <a:cubicBezTo>
                      <a:pt x="63783" y="29221"/>
                      <a:pt x="63688" y="29316"/>
                      <a:pt x="63688" y="29507"/>
                    </a:cubicBezTo>
                    <a:close/>
                  </a:path>
                </a:pathLst>
              </a:custGeom>
              <a:gradFill>
                <a:gsLst>
                  <a:gs pos="0">
                    <a:srgbClr val="FBCF61"/>
                  </a:gs>
                  <a:gs pos="100000">
                    <a:srgbClr val="FF0000"/>
                  </a:gs>
                </a:gsLst>
                <a:lin ang="5400000" scaled="1"/>
              </a:gradFill>
              <a:ln w="9525" cap="flat">
                <a:solidFill>
                  <a:srgbClr val="FBCF6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250" name="任意多边形: 形状 249">
              <a:extLst>
                <a:ext uri="{FF2B5EF4-FFF2-40B4-BE49-F238E27FC236}">
                  <a16:creationId xmlns:a16="http://schemas.microsoft.com/office/drawing/2014/main" id="{8C3568E7-67DC-46E1-A0DE-418295DF42C2}"/>
                </a:ext>
              </a:extLst>
            </p:cNvPr>
            <p:cNvSpPr/>
            <p:nvPr/>
          </p:nvSpPr>
          <p:spPr>
            <a:xfrm>
              <a:off x="4901375" y="3111476"/>
              <a:ext cx="215880" cy="267718"/>
            </a:xfrm>
            <a:custGeom>
              <a:avLst/>
              <a:gdLst>
                <a:gd name="connsiteX0" fmla="*/ 136243 w 215880"/>
                <a:gd name="connsiteY0" fmla="*/ 267381 h 267718"/>
                <a:gd name="connsiteX1" fmla="*/ 24515 w 215880"/>
                <a:gd name="connsiteY1" fmla="*/ 234520 h 267718"/>
                <a:gd name="connsiteX2" fmla="*/ 192441 w 215880"/>
                <a:gd name="connsiteY2" fmla="*/ 396 h 267718"/>
                <a:gd name="connsiteX3" fmla="*/ 136243 w 215880"/>
                <a:gd name="connsiteY3" fmla="*/ 267381 h 267718"/>
                <a:gd name="connsiteX4" fmla="*/ 136243 w 215880"/>
                <a:gd name="connsiteY4" fmla="*/ 267381 h 267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880" h="267718">
                  <a:moveTo>
                    <a:pt x="136243" y="267381"/>
                  </a:moveTo>
                  <a:cubicBezTo>
                    <a:pt x="134719" y="185657"/>
                    <a:pt x="42898" y="233758"/>
                    <a:pt x="24515" y="234520"/>
                  </a:cubicBezTo>
                  <a:cubicBezTo>
                    <a:pt x="-55971" y="237854"/>
                    <a:pt x="76807" y="26970"/>
                    <a:pt x="192441" y="396"/>
                  </a:cubicBezTo>
                  <a:cubicBezTo>
                    <a:pt x="253686" y="-13701"/>
                    <a:pt x="179868" y="179180"/>
                    <a:pt x="136243" y="267381"/>
                  </a:cubicBezTo>
                  <a:lnTo>
                    <a:pt x="136243" y="267381"/>
                  </a:lnTo>
                  <a:close/>
                </a:path>
              </a:pathLst>
            </a:custGeom>
            <a:gradFill>
              <a:gsLst>
                <a:gs pos="0">
                  <a:srgbClr val="FBCF61"/>
                </a:gs>
                <a:gs pos="100000">
                  <a:srgbClr val="FF0000"/>
                </a:gs>
              </a:gsLst>
              <a:lin ang="5400000" scaled="1"/>
            </a:gradFill>
            <a:ln w="19050" cap="flat">
              <a:solidFill>
                <a:srgbClr val="FBCF6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1" name="任意多边形: 形状 250">
              <a:extLst>
                <a:ext uri="{FF2B5EF4-FFF2-40B4-BE49-F238E27FC236}">
                  <a16:creationId xmlns:a16="http://schemas.microsoft.com/office/drawing/2014/main" id="{0E69DA3C-4DAB-498E-9C32-62B8D62280D9}"/>
                </a:ext>
              </a:extLst>
            </p:cNvPr>
            <p:cNvSpPr/>
            <p:nvPr/>
          </p:nvSpPr>
          <p:spPr>
            <a:xfrm>
              <a:off x="10181861" y="3270907"/>
              <a:ext cx="122976" cy="543563"/>
            </a:xfrm>
            <a:custGeom>
              <a:avLst/>
              <a:gdLst>
                <a:gd name="connsiteX0" fmla="*/ 55264 w 122976"/>
                <a:gd name="connsiteY0" fmla="*/ 35274 h 543563"/>
                <a:gd name="connsiteX1" fmla="*/ 79076 w 122976"/>
                <a:gd name="connsiteY1" fmla="*/ 540862 h 543563"/>
                <a:gd name="connsiteX2" fmla="*/ 11068 w 122976"/>
                <a:gd name="connsiteY2" fmla="*/ 189675 h 543563"/>
                <a:gd name="connsiteX3" fmla="*/ 55264 w 122976"/>
                <a:gd name="connsiteY3" fmla="*/ 35274 h 543563"/>
                <a:gd name="connsiteX4" fmla="*/ 55264 w 122976"/>
                <a:gd name="connsiteY4" fmla="*/ 35274 h 54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76" h="543563">
                  <a:moveTo>
                    <a:pt x="55264" y="35274"/>
                  </a:moveTo>
                  <a:cubicBezTo>
                    <a:pt x="106508" y="200057"/>
                    <a:pt x="165087" y="466852"/>
                    <a:pt x="79076" y="540862"/>
                  </a:cubicBezTo>
                  <a:cubicBezTo>
                    <a:pt x="42500" y="572389"/>
                    <a:pt x="80696" y="279781"/>
                    <a:pt x="11068" y="189675"/>
                  </a:cubicBezTo>
                  <a:cubicBezTo>
                    <a:pt x="-18841" y="151003"/>
                    <a:pt x="16497" y="-89598"/>
                    <a:pt x="55264" y="35274"/>
                  </a:cubicBezTo>
                  <a:lnTo>
                    <a:pt x="55264" y="35274"/>
                  </a:lnTo>
                  <a:close/>
                </a:path>
              </a:pathLst>
            </a:custGeom>
            <a:gradFill>
              <a:gsLst>
                <a:gs pos="0">
                  <a:srgbClr val="FBCF61"/>
                </a:gs>
                <a:gs pos="100000">
                  <a:srgbClr val="FF0000"/>
                </a:gs>
              </a:gsLst>
              <a:lin ang="5400000" scaled="1"/>
            </a:gradFill>
            <a:ln w="19050" cap="flat">
              <a:solidFill>
                <a:srgbClr val="FBCF6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2" name="任意多边形: 形状 251">
              <a:extLst>
                <a:ext uri="{FF2B5EF4-FFF2-40B4-BE49-F238E27FC236}">
                  <a16:creationId xmlns:a16="http://schemas.microsoft.com/office/drawing/2014/main" id="{E89F6A5A-2ED2-42E1-8A1B-42DEE57A53FE}"/>
                </a:ext>
              </a:extLst>
            </p:cNvPr>
            <p:cNvSpPr/>
            <p:nvPr/>
          </p:nvSpPr>
          <p:spPr>
            <a:xfrm>
              <a:off x="6659548" y="3523133"/>
              <a:ext cx="86911" cy="345986"/>
            </a:xfrm>
            <a:custGeom>
              <a:avLst/>
              <a:gdLst>
                <a:gd name="connsiteX0" fmla="*/ 70376 w 86911"/>
                <a:gd name="connsiteY0" fmla="*/ 260822 h 345986"/>
                <a:gd name="connsiteX1" fmla="*/ 4749 w 86911"/>
                <a:gd name="connsiteY1" fmla="*/ 328069 h 345986"/>
                <a:gd name="connsiteX2" fmla="*/ 37610 w 86911"/>
                <a:gd name="connsiteY2" fmla="*/ -258 h 345986"/>
                <a:gd name="connsiteX3" fmla="*/ 70376 w 86911"/>
                <a:gd name="connsiteY3" fmla="*/ 260822 h 345986"/>
                <a:gd name="connsiteX4" fmla="*/ 70376 w 86911"/>
                <a:gd name="connsiteY4" fmla="*/ 260822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911" h="345986">
                  <a:moveTo>
                    <a:pt x="70376" y="260822"/>
                  </a:moveTo>
                  <a:cubicBezTo>
                    <a:pt x="53612" y="316448"/>
                    <a:pt x="-19445" y="376075"/>
                    <a:pt x="4749" y="328069"/>
                  </a:cubicBezTo>
                  <a:cubicBezTo>
                    <a:pt x="74662" y="189099"/>
                    <a:pt x="-776" y="-4830"/>
                    <a:pt x="37610" y="-258"/>
                  </a:cubicBezTo>
                  <a:cubicBezTo>
                    <a:pt x="109619" y="8315"/>
                    <a:pt x="85616" y="210149"/>
                    <a:pt x="70376" y="260822"/>
                  </a:cubicBezTo>
                  <a:lnTo>
                    <a:pt x="70376" y="260822"/>
                  </a:lnTo>
                  <a:close/>
                </a:path>
              </a:pathLst>
            </a:custGeom>
            <a:gradFill>
              <a:gsLst>
                <a:gs pos="0">
                  <a:srgbClr val="FBCF61"/>
                </a:gs>
                <a:gs pos="100000">
                  <a:srgbClr val="FF0000"/>
                </a:gs>
              </a:gsLst>
              <a:lin ang="5400000" scaled="1"/>
            </a:gradFill>
            <a:ln w="19050" cap="flat">
              <a:solidFill>
                <a:srgbClr val="FBCF6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3" name="任意多边形: 形状 252">
              <a:extLst>
                <a:ext uri="{FF2B5EF4-FFF2-40B4-BE49-F238E27FC236}">
                  <a16:creationId xmlns:a16="http://schemas.microsoft.com/office/drawing/2014/main" id="{E208D648-824A-4F1A-9209-74965754F85A}"/>
                </a:ext>
              </a:extLst>
            </p:cNvPr>
            <p:cNvSpPr/>
            <p:nvPr/>
          </p:nvSpPr>
          <p:spPr>
            <a:xfrm>
              <a:off x="4907050" y="3528547"/>
              <a:ext cx="146208" cy="195738"/>
            </a:xfrm>
            <a:custGeom>
              <a:avLst/>
              <a:gdLst>
                <a:gd name="connsiteX0" fmla="*/ 146093 w 146208"/>
                <a:gd name="connsiteY0" fmla="*/ 59099 h 195738"/>
                <a:gd name="connsiteX1" fmla="*/ 31126 w 146208"/>
                <a:gd name="connsiteY1" fmla="*/ 195401 h 195738"/>
                <a:gd name="connsiteX2" fmla="*/ -116 w 146208"/>
                <a:gd name="connsiteY2" fmla="*/ 91293 h 195738"/>
                <a:gd name="connsiteX3" fmla="*/ 123138 w 146208"/>
                <a:gd name="connsiteY3" fmla="*/ -337 h 195738"/>
                <a:gd name="connsiteX4" fmla="*/ 146093 w 146208"/>
                <a:gd name="connsiteY4" fmla="*/ 59099 h 195738"/>
                <a:gd name="connsiteX5" fmla="*/ 146093 w 146208"/>
                <a:gd name="connsiteY5" fmla="*/ 59099 h 195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208" h="195738">
                  <a:moveTo>
                    <a:pt x="146093" y="59099"/>
                  </a:moveTo>
                  <a:cubicBezTo>
                    <a:pt x="113518" y="110629"/>
                    <a:pt x="80275" y="160254"/>
                    <a:pt x="31126" y="195401"/>
                  </a:cubicBezTo>
                  <a:lnTo>
                    <a:pt x="-116" y="91293"/>
                  </a:lnTo>
                  <a:cubicBezTo>
                    <a:pt x="9409" y="75767"/>
                    <a:pt x="34079" y="70053"/>
                    <a:pt x="123138" y="-337"/>
                  </a:cubicBezTo>
                  <a:lnTo>
                    <a:pt x="146093" y="59099"/>
                  </a:lnTo>
                  <a:lnTo>
                    <a:pt x="146093" y="59099"/>
                  </a:lnTo>
                  <a:close/>
                </a:path>
              </a:pathLst>
            </a:custGeom>
            <a:gradFill>
              <a:gsLst>
                <a:gs pos="0">
                  <a:srgbClr val="FBCF61"/>
                </a:gs>
                <a:gs pos="100000">
                  <a:srgbClr val="FF0000"/>
                </a:gs>
              </a:gsLst>
              <a:lin ang="5400000" scaled="1"/>
            </a:gradFill>
            <a:ln w="19050" cap="flat">
              <a:solidFill>
                <a:srgbClr val="FBCF6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4" name="任意多边形: 形状 253">
              <a:extLst>
                <a:ext uri="{FF2B5EF4-FFF2-40B4-BE49-F238E27FC236}">
                  <a16:creationId xmlns:a16="http://schemas.microsoft.com/office/drawing/2014/main" id="{2A85EEBA-70C7-4732-BA46-0AF022D5E4DE}"/>
                </a:ext>
              </a:extLst>
            </p:cNvPr>
            <p:cNvSpPr/>
            <p:nvPr/>
          </p:nvSpPr>
          <p:spPr>
            <a:xfrm>
              <a:off x="6506239" y="4528273"/>
              <a:ext cx="112822" cy="502580"/>
            </a:xfrm>
            <a:custGeom>
              <a:avLst/>
              <a:gdLst>
                <a:gd name="connsiteX0" fmla="*/ 19375 w 112822"/>
                <a:gd name="connsiteY0" fmla="*/ 497075 h 502580"/>
                <a:gd name="connsiteX1" fmla="*/ 47568 w 112822"/>
                <a:gd name="connsiteY1" fmla="*/ 203801 h 502580"/>
                <a:gd name="connsiteX2" fmla="*/ 13183 w 112822"/>
                <a:gd name="connsiteY2" fmla="*/ 2347 h 502580"/>
                <a:gd name="connsiteX3" fmla="*/ 111386 w 112822"/>
                <a:gd name="connsiteY3" fmla="*/ 189894 h 502580"/>
                <a:gd name="connsiteX4" fmla="*/ 97575 w 112822"/>
                <a:gd name="connsiteY4" fmla="*/ 448212 h 502580"/>
                <a:gd name="connsiteX5" fmla="*/ 19375 w 112822"/>
                <a:gd name="connsiteY5" fmla="*/ 497075 h 502580"/>
                <a:gd name="connsiteX6" fmla="*/ 19375 w 112822"/>
                <a:gd name="connsiteY6" fmla="*/ 497075 h 502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822" h="502580">
                  <a:moveTo>
                    <a:pt x="19375" y="497075"/>
                  </a:moveTo>
                  <a:cubicBezTo>
                    <a:pt x="26137" y="408017"/>
                    <a:pt x="49092" y="305813"/>
                    <a:pt x="47568" y="203801"/>
                  </a:cubicBezTo>
                  <a:cubicBezTo>
                    <a:pt x="46521" y="132840"/>
                    <a:pt x="-30251" y="-22609"/>
                    <a:pt x="13183" y="2347"/>
                  </a:cubicBezTo>
                  <a:cubicBezTo>
                    <a:pt x="60046" y="29303"/>
                    <a:pt x="103671" y="100550"/>
                    <a:pt x="111386" y="189894"/>
                  </a:cubicBezTo>
                  <a:cubicBezTo>
                    <a:pt x="118911" y="276667"/>
                    <a:pt x="91574" y="380013"/>
                    <a:pt x="97575" y="448212"/>
                  </a:cubicBezTo>
                  <a:cubicBezTo>
                    <a:pt x="98527" y="458213"/>
                    <a:pt x="17565" y="520316"/>
                    <a:pt x="19375" y="497075"/>
                  </a:cubicBezTo>
                  <a:lnTo>
                    <a:pt x="19375" y="497075"/>
                  </a:lnTo>
                  <a:close/>
                </a:path>
              </a:pathLst>
            </a:custGeom>
            <a:gradFill>
              <a:gsLst>
                <a:gs pos="0">
                  <a:srgbClr val="FBCF61"/>
                </a:gs>
                <a:gs pos="100000">
                  <a:srgbClr val="FF0000"/>
                </a:gs>
              </a:gsLst>
              <a:lin ang="5400000" scaled="1"/>
            </a:gradFill>
            <a:ln w="19050" cap="flat">
              <a:solidFill>
                <a:srgbClr val="FBCF6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5" name="任意多边形: 形状 254">
              <a:extLst>
                <a:ext uri="{FF2B5EF4-FFF2-40B4-BE49-F238E27FC236}">
                  <a16:creationId xmlns:a16="http://schemas.microsoft.com/office/drawing/2014/main" id="{908A924B-4217-44F8-BA0F-E9D78CCE6538}"/>
                </a:ext>
              </a:extLst>
            </p:cNvPr>
            <p:cNvSpPr/>
            <p:nvPr/>
          </p:nvSpPr>
          <p:spPr>
            <a:xfrm>
              <a:off x="9105462" y="2673219"/>
              <a:ext cx="731334" cy="826787"/>
            </a:xfrm>
            <a:custGeom>
              <a:avLst/>
              <a:gdLst>
                <a:gd name="connsiteX0" fmla="*/ 727517 w 731334"/>
                <a:gd name="connsiteY0" fmla="*/ 769646 h 826787"/>
                <a:gd name="connsiteX1" fmla="*/ 562354 w 731334"/>
                <a:gd name="connsiteY1" fmla="*/ 711067 h 826787"/>
                <a:gd name="connsiteX2" fmla="*/ 527206 w 731334"/>
                <a:gd name="connsiteY2" fmla="*/ 777076 h 826787"/>
                <a:gd name="connsiteX3" fmla="*/ 176496 w 731334"/>
                <a:gd name="connsiteY3" fmla="*/ 213291 h 826787"/>
                <a:gd name="connsiteX4" fmla="*/ 3045 w 731334"/>
                <a:gd name="connsiteY4" fmla="*/ -69 h 826787"/>
                <a:gd name="connsiteX5" fmla="*/ 242599 w 731334"/>
                <a:gd name="connsiteY5" fmla="*/ 187192 h 826787"/>
                <a:gd name="connsiteX6" fmla="*/ 485106 w 731334"/>
                <a:gd name="connsiteY6" fmla="*/ 509995 h 826787"/>
                <a:gd name="connsiteX7" fmla="*/ 727517 w 731334"/>
                <a:gd name="connsiteY7" fmla="*/ 769646 h 826787"/>
                <a:gd name="connsiteX8" fmla="*/ 727517 w 731334"/>
                <a:gd name="connsiteY8" fmla="*/ 769646 h 82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1334" h="826787">
                  <a:moveTo>
                    <a:pt x="727517" y="769646"/>
                  </a:moveTo>
                  <a:cubicBezTo>
                    <a:pt x="695513" y="806698"/>
                    <a:pt x="439862" y="507613"/>
                    <a:pt x="562354" y="711067"/>
                  </a:cubicBezTo>
                  <a:cubicBezTo>
                    <a:pt x="597786" y="769932"/>
                    <a:pt x="594738" y="896138"/>
                    <a:pt x="527206" y="777076"/>
                  </a:cubicBezTo>
                  <a:cubicBezTo>
                    <a:pt x="418621" y="585719"/>
                    <a:pt x="334611" y="369501"/>
                    <a:pt x="176496" y="213291"/>
                  </a:cubicBezTo>
                  <a:cubicBezTo>
                    <a:pt x="123632" y="161094"/>
                    <a:pt x="-23434" y="-7975"/>
                    <a:pt x="3045" y="-69"/>
                  </a:cubicBezTo>
                  <a:cubicBezTo>
                    <a:pt x="43813" y="12028"/>
                    <a:pt x="239361" y="174334"/>
                    <a:pt x="242599" y="187192"/>
                  </a:cubicBezTo>
                  <a:cubicBezTo>
                    <a:pt x="248314" y="209957"/>
                    <a:pt x="398524" y="420364"/>
                    <a:pt x="485106" y="509995"/>
                  </a:cubicBezTo>
                  <a:cubicBezTo>
                    <a:pt x="558925" y="586290"/>
                    <a:pt x="760950" y="730975"/>
                    <a:pt x="727517" y="769646"/>
                  </a:cubicBezTo>
                  <a:lnTo>
                    <a:pt x="727517" y="769646"/>
                  </a:lnTo>
                  <a:close/>
                </a:path>
              </a:pathLst>
            </a:custGeom>
            <a:gradFill>
              <a:gsLst>
                <a:gs pos="0">
                  <a:srgbClr val="FBCF61"/>
                </a:gs>
                <a:gs pos="100000">
                  <a:srgbClr val="FF0000"/>
                </a:gs>
              </a:gsLst>
              <a:lin ang="5400000" scaled="1"/>
            </a:gradFill>
            <a:ln w="19050" cap="flat">
              <a:solidFill>
                <a:srgbClr val="FBCF6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6" name="任意多边形: 形状 255">
              <a:extLst>
                <a:ext uri="{FF2B5EF4-FFF2-40B4-BE49-F238E27FC236}">
                  <a16:creationId xmlns:a16="http://schemas.microsoft.com/office/drawing/2014/main" id="{6AC00D37-C5A2-497C-9127-3788E18F6CE7}"/>
                </a:ext>
              </a:extLst>
            </p:cNvPr>
            <p:cNvSpPr/>
            <p:nvPr/>
          </p:nvSpPr>
          <p:spPr>
            <a:xfrm>
              <a:off x="8183288" y="3625704"/>
              <a:ext cx="198114" cy="764188"/>
            </a:xfrm>
            <a:custGeom>
              <a:avLst/>
              <a:gdLst>
                <a:gd name="connsiteX0" fmla="*/ 136930 w 198114"/>
                <a:gd name="connsiteY0" fmla="*/ 763851 h 764188"/>
                <a:gd name="connsiteX1" fmla="*/ 33870 w 198114"/>
                <a:gd name="connsiteY1" fmla="*/ 370564 h 764188"/>
                <a:gd name="connsiteX2" fmla="*/ 30060 w 198114"/>
                <a:gd name="connsiteY2" fmla="*/ 6329 h 764188"/>
                <a:gd name="connsiteX3" fmla="*/ 135120 w 198114"/>
                <a:gd name="connsiteY3" fmla="*/ 508867 h 764188"/>
                <a:gd name="connsiteX4" fmla="*/ 166172 w 198114"/>
                <a:gd name="connsiteY4" fmla="*/ 755565 h 764188"/>
                <a:gd name="connsiteX5" fmla="*/ 136930 w 198114"/>
                <a:gd name="connsiteY5" fmla="*/ 763851 h 764188"/>
                <a:gd name="connsiteX6" fmla="*/ 136930 w 198114"/>
                <a:gd name="connsiteY6" fmla="*/ 763851 h 764188"/>
                <a:gd name="connsiteX7" fmla="*/ 136930 w 198114"/>
                <a:gd name="connsiteY7" fmla="*/ 763851 h 764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114" h="764188">
                  <a:moveTo>
                    <a:pt x="136930" y="763851"/>
                  </a:moveTo>
                  <a:cubicBezTo>
                    <a:pt x="48538" y="698796"/>
                    <a:pt x="54158" y="492484"/>
                    <a:pt x="33870" y="370564"/>
                  </a:cubicBezTo>
                  <a:cubicBezTo>
                    <a:pt x="16820" y="267980"/>
                    <a:pt x="-31091" y="-50155"/>
                    <a:pt x="30060" y="6329"/>
                  </a:cubicBezTo>
                  <a:cubicBezTo>
                    <a:pt x="119976" y="89291"/>
                    <a:pt x="76065" y="348466"/>
                    <a:pt x="135120" y="508867"/>
                  </a:cubicBezTo>
                  <a:cubicBezTo>
                    <a:pt x="152646" y="556492"/>
                    <a:pt x="245992" y="732800"/>
                    <a:pt x="166172" y="755565"/>
                  </a:cubicBezTo>
                  <a:cubicBezTo>
                    <a:pt x="166172" y="755565"/>
                    <a:pt x="145598" y="760899"/>
                    <a:pt x="136930" y="763851"/>
                  </a:cubicBezTo>
                  <a:lnTo>
                    <a:pt x="136930" y="763851"/>
                  </a:lnTo>
                  <a:lnTo>
                    <a:pt x="136930" y="763851"/>
                  </a:lnTo>
                  <a:close/>
                </a:path>
              </a:pathLst>
            </a:custGeom>
            <a:gradFill>
              <a:gsLst>
                <a:gs pos="0">
                  <a:srgbClr val="FBCF61"/>
                </a:gs>
                <a:gs pos="100000">
                  <a:srgbClr val="FF0000"/>
                </a:gs>
              </a:gsLst>
              <a:lin ang="5400000" scaled="1"/>
            </a:gradFill>
            <a:ln w="19050" cap="flat">
              <a:solidFill>
                <a:srgbClr val="FBCF6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7" name="任意多边形: 形状 256">
              <a:extLst>
                <a:ext uri="{FF2B5EF4-FFF2-40B4-BE49-F238E27FC236}">
                  <a16:creationId xmlns:a16="http://schemas.microsoft.com/office/drawing/2014/main" id="{22101E24-80ED-40CB-8452-2E0FBA630735}"/>
                </a:ext>
              </a:extLst>
            </p:cNvPr>
            <p:cNvSpPr/>
            <p:nvPr/>
          </p:nvSpPr>
          <p:spPr>
            <a:xfrm>
              <a:off x="8878049" y="3674131"/>
              <a:ext cx="198834" cy="593995"/>
            </a:xfrm>
            <a:custGeom>
              <a:avLst/>
              <a:gdLst>
                <a:gd name="connsiteX0" fmla="*/ 151306 w 198834"/>
                <a:gd name="connsiteY0" fmla="*/ 583884 h 593995"/>
                <a:gd name="connsiteX1" fmla="*/ -46 w 198834"/>
                <a:gd name="connsiteY1" fmla="*/ 143734 h 593995"/>
                <a:gd name="connsiteX2" fmla="*/ 68534 w 198834"/>
                <a:gd name="connsiteY2" fmla="*/ 73725 h 593995"/>
                <a:gd name="connsiteX3" fmla="*/ 198169 w 198834"/>
                <a:gd name="connsiteY3" fmla="*/ 520066 h 593995"/>
                <a:gd name="connsiteX4" fmla="*/ 151306 w 198834"/>
                <a:gd name="connsiteY4" fmla="*/ 583884 h 593995"/>
                <a:gd name="connsiteX5" fmla="*/ 151306 w 198834"/>
                <a:gd name="connsiteY5" fmla="*/ 583884 h 593995"/>
                <a:gd name="connsiteX6" fmla="*/ 100728 w 198834"/>
                <a:gd name="connsiteY6" fmla="*/ 268892 h 593995"/>
                <a:gd name="connsiteX7" fmla="*/ 138638 w 198834"/>
                <a:gd name="connsiteY7" fmla="*/ 434532 h 593995"/>
                <a:gd name="connsiteX8" fmla="*/ 100728 w 198834"/>
                <a:gd name="connsiteY8" fmla="*/ 268892 h 593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834" h="593995">
                  <a:moveTo>
                    <a:pt x="151306" y="583884"/>
                  </a:moveTo>
                  <a:cubicBezTo>
                    <a:pt x="90822" y="445391"/>
                    <a:pt x="2716" y="299372"/>
                    <a:pt x="-46" y="143734"/>
                  </a:cubicBezTo>
                  <a:cubicBezTo>
                    <a:pt x="-1379" y="66867"/>
                    <a:pt x="16242" y="-95058"/>
                    <a:pt x="68534" y="73725"/>
                  </a:cubicBezTo>
                  <a:cubicBezTo>
                    <a:pt x="114920" y="223553"/>
                    <a:pt x="206646" y="365000"/>
                    <a:pt x="198169" y="520066"/>
                  </a:cubicBezTo>
                  <a:cubicBezTo>
                    <a:pt x="196550" y="549594"/>
                    <a:pt x="166736" y="619222"/>
                    <a:pt x="151306" y="583884"/>
                  </a:cubicBezTo>
                  <a:lnTo>
                    <a:pt x="151306" y="583884"/>
                  </a:lnTo>
                  <a:close/>
                  <a:moveTo>
                    <a:pt x="100728" y="268892"/>
                  </a:moveTo>
                  <a:cubicBezTo>
                    <a:pt x="9669" y="48484"/>
                    <a:pt x="116159" y="451963"/>
                    <a:pt x="138638" y="434532"/>
                  </a:cubicBezTo>
                  <a:cubicBezTo>
                    <a:pt x="159403" y="418339"/>
                    <a:pt x="114254" y="301563"/>
                    <a:pt x="100728" y="268892"/>
                  </a:cubicBezTo>
                  <a:close/>
                </a:path>
              </a:pathLst>
            </a:custGeom>
            <a:gradFill>
              <a:gsLst>
                <a:gs pos="0">
                  <a:srgbClr val="FBCF61"/>
                </a:gs>
                <a:gs pos="100000">
                  <a:srgbClr val="FF0000"/>
                </a:gs>
              </a:gsLst>
              <a:lin ang="5400000" scaled="1"/>
            </a:gradFill>
            <a:ln w="19050" cap="flat">
              <a:solidFill>
                <a:srgbClr val="FBCF6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8" name="任意多边形: 形状 257">
              <a:extLst>
                <a:ext uri="{FF2B5EF4-FFF2-40B4-BE49-F238E27FC236}">
                  <a16:creationId xmlns:a16="http://schemas.microsoft.com/office/drawing/2014/main" id="{A11EA5AD-81EA-475B-A48B-320BBDA1C597}"/>
                </a:ext>
              </a:extLst>
            </p:cNvPr>
            <p:cNvSpPr/>
            <p:nvPr/>
          </p:nvSpPr>
          <p:spPr>
            <a:xfrm>
              <a:off x="8820290" y="3006347"/>
              <a:ext cx="358495" cy="880973"/>
            </a:xfrm>
            <a:custGeom>
              <a:avLst/>
              <a:gdLst>
                <a:gd name="connsiteX0" fmla="*/ 179157 w 358495"/>
                <a:gd name="connsiteY0" fmla="*/ 452806 h 880973"/>
                <a:gd name="connsiteX1" fmla="*/ -9 w 358495"/>
                <a:gd name="connsiteY1" fmla="*/ 22467 h 880973"/>
                <a:gd name="connsiteX2" fmla="*/ 87145 w 358495"/>
                <a:gd name="connsiteY2" fmla="*/ 150197 h 880973"/>
                <a:gd name="connsiteX3" fmla="*/ 272216 w 358495"/>
                <a:gd name="connsiteY3" fmla="*/ 508908 h 880973"/>
                <a:gd name="connsiteX4" fmla="*/ 305268 w 358495"/>
                <a:gd name="connsiteY4" fmla="*/ 879145 h 880973"/>
                <a:gd name="connsiteX5" fmla="*/ 179157 w 358495"/>
                <a:gd name="connsiteY5" fmla="*/ 452806 h 880973"/>
                <a:gd name="connsiteX6" fmla="*/ 179157 w 358495"/>
                <a:gd name="connsiteY6" fmla="*/ 452806 h 880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95" h="880973">
                  <a:moveTo>
                    <a:pt x="179157" y="452806"/>
                  </a:moveTo>
                  <a:cubicBezTo>
                    <a:pt x="95337" y="315551"/>
                    <a:pt x="5611" y="162008"/>
                    <a:pt x="-9" y="22467"/>
                  </a:cubicBezTo>
                  <a:cubicBezTo>
                    <a:pt x="-3628" y="-67354"/>
                    <a:pt x="86002" y="136195"/>
                    <a:pt x="87145" y="150197"/>
                  </a:cubicBezTo>
                  <a:cubicBezTo>
                    <a:pt x="92194" y="212586"/>
                    <a:pt x="228496" y="399371"/>
                    <a:pt x="272216" y="508908"/>
                  </a:cubicBezTo>
                  <a:cubicBezTo>
                    <a:pt x="314698" y="615398"/>
                    <a:pt x="422806" y="813137"/>
                    <a:pt x="305268" y="879145"/>
                  </a:cubicBezTo>
                  <a:cubicBezTo>
                    <a:pt x="307839" y="905149"/>
                    <a:pt x="262691" y="584061"/>
                    <a:pt x="179157" y="452806"/>
                  </a:cubicBezTo>
                  <a:lnTo>
                    <a:pt x="179157" y="452806"/>
                  </a:lnTo>
                  <a:close/>
                </a:path>
              </a:pathLst>
            </a:custGeom>
            <a:gradFill>
              <a:gsLst>
                <a:gs pos="0">
                  <a:srgbClr val="FBCF61"/>
                </a:gs>
                <a:gs pos="100000">
                  <a:srgbClr val="FF0000"/>
                </a:gs>
              </a:gsLst>
              <a:lin ang="5400000" scaled="1"/>
            </a:gradFill>
            <a:ln w="19050" cap="flat">
              <a:solidFill>
                <a:srgbClr val="FBCF6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9" name="任意多边形: 形状 258">
              <a:extLst>
                <a:ext uri="{FF2B5EF4-FFF2-40B4-BE49-F238E27FC236}">
                  <a16:creationId xmlns:a16="http://schemas.microsoft.com/office/drawing/2014/main" id="{65F94BCF-6AC3-42A3-9A9C-6CAA6D1F6D8B}"/>
                </a:ext>
              </a:extLst>
            </p:cNvPr>
            <p:cNvSpPr/>
            <p:nvPr/>
          </p:nvSpPr>
          <p:spPr>
            <a:xfrm>
              <a:off x="6930897" y="3447379"/>
              <a:ext cx="331037" cy="1194808"/>
            </a:xfrm>
            <a:custGeom>
              <a:avLst/>
              <a:gdLst>
                <a:gd name="connsiteX0" fmla="*/ 272135 w 331037"/>
                <a:gd name="connsiteY0" fmla="*/ 1149725 h 1194808"/>
                <a:gd name="connsiteX1" fmla="*/ 205555 w 331037"/>
                <a:gd name="connsiteY1" fmla="*/ 734245 h 1194808"/>
                <a:gd name="connsiteX2" fmla="*/ 110876 w 331037"/>
                <a:gd name="connsiteY2" fmla="*/ 358960 h 1194808"/>
                <a:gd name="connsiteX3" fmla="*/ 148024 w 331037"/>
                <a:gd name="connsiteY3" fmla="*/ 773012 h 1194808"/>
                <a:gd name="connsiteX4" fmla="*/ 106685 w 331037"/>
                <a:gd name="connsiteY4" fmla="*/ 821018 h 1194808"/>
                <a:gd name="connsiteX5" fmla="*/ 10674 w 331037"/>
                <a:gd name="connsiteY5" fmla="*/ 111215 h 1194808"/>
                <a:gd name="connsiteX6" fmla="*/ 96875 w 331037"/>
                <a:gd name="connsiteY6" fmla="*/ 59780 h 1194808"/>
                <a:gd name="connsiteX7" fmla="*/ 222224 w 331037"/>
                <a:gd name="connsiteY7" fmla="*/ 556699 h 1194808"/>
                <a:gd name="connsiteX8" fmla="*/ 272325 w 331037"/>
                <a:gd name="connsiteY8" fmla="*/ 875501 h 1194808"/>
                <a:gd name="connsiteX9" fmla="*/ 318617 w 331037"/>
                <a:gd name="connsiteY9" fmla="*/ 1158394 h 1194808"/>
                <a:gd name="connsiteX10" fmla="*/ 272135 w 331037"/>
                <a:gd name="connsiteY10" fmla="*/ 1149725 h 1194808"/>
                <a:gd name="connsiteX11" fmla="*/ 272135 w 331037"/>
                <a:gd name="connsiteY11" fmla="*/ 1149725 h 1194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1037" h="1194808">
                  <a:moveTo>
                    <a:pt x="272135" y="1149725"/>
                  </a:moveTo>
                  <a:cubicBezTo>
                    <a:pt x="183552" y="1009613"/>
                    <a:pt x="225462" y="863785"/>
                    <a:pt x="205555" y="734245"/>
                  </a:cubicBezTo>
                  <a:cubicBezTo>
                    <a:pt x="188029" y="619469"/>
                    <a:pt x="113829" y="345625"/>
                    <a:pt x="110876" y="358960"/>
                  </a:cubicBezTo>
                  <a:cubicBezTo>
                    <a:pt x="92588" y="440494"/>
                    <a:pt x="152120" y="706337"/>
                    <a:pt x="148024" y="773012"/>
                  </a:cubicBezTo>
                  <a:cubicBezTo>
                    <a:pt x="145833" y="808445"/>
                    <a:pt x="177647" y="917220"/>
                    <a:pt x="106685" y="821018"/>
                  </a:cubicBezTo>
                  <a:cubicBezTo>
                    <a:pt x="36010" y="594418"/>
                    <a:pt x="72491" y="342482"/>
                    <a:pt x="10674" y="111215"/>
                  </a:cubicBezTo>
                  <a:cubicBezTo>
                    <a:pt x="-37333" y="-4799"/>
                    <a:pt x="90017" y="-43947"/>
                    <a:pt x="96875" y="59780"/>
                  </a:cubicBezTo>
                  <a:cubicBezTo>
                    <a:pt x="106304" y="202559"/>
                    <a:pt x="190029" y="448305"/>
                    <a:pt x="222224" y="556699"/>
                  </a:cubicBezTo>
                  <a:cubicBezTo>
                    <a:pt x="253085" y="660617"/>
                    <a:pt x="287851" y="781013"/>
                    <a:pt x="272325" y="875501"/>
                  </a:cubicBezTo>
                  <a:cubicBezTo>
                    <a:pt x="258324" y="960750"/>
                    <a:pt x="288042" y="1109911"/>
                    <a:pt x="318617" y="1158394"/>
                  </a:cubicBezTo>
                  <a:cubicBezTo>
                    <a:pt x="354621" y="1215448"/>
                    <a:pt x="303186" y="1198970"/>
                    <a:pt x="272135" y="1149725"/>
                  </a:cubicBezTo>
                  <a:lnTo>
                    <a:pt x="272135" y="1149725"/>
                  </a:lnTo>
                  <a:close/>
                </a:path>
              </a:pathLst>
            </a:custGeom>
            <a:gradFill>
              <a:gsLst>
                <a:gs pos="0">
                  <a:srgbClr val="FBCF61"/>
                </a:gs>
                <a:gs pos="100000">
                  <a:srgbClr val="FF0000"/>
                </a:gs>
              </a:gsLst>
              <a:lin ang="5400000" scaled="1"/>
            </a:gradFill>
            <a:ln w="19050" cap="flat">
              <a:solidFill>
                <a:srgbClr val="FBCF6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0" name="任意多边形: 形状 259">
              <a:extLst>
                <a:ext uri="{FF2B5EF4-FFF2-40B4-BE49-F238E27FC236}">
                  <a16:creationId xmlns:a16="http://schemas.microsoft.com/office/drawing/2014/main" id="{0995B8FC-CB0B-4329-9431-BE0CBE9A7EC2}"/>
                </a:ext>
              </a:extLst>
            </p:cNvPr>
            <p:cNvSpPr/>
            <p:nvPr/>
          </p:nvSpPr>
          <p:spPr>
            <a:xfrm>
              <a:off x="9974404" y="3418573"/>
              <a:ext cx="131871" cy="535994"/>
            </a:xfrm>
            <a:custGeom>
              <a:avLst/>
              <a:gdLst>
                <a:gd name="connsiteX0" fmla="*/ 130323 w 131871"/>
                <a:gd name="connsiteY0" fmla="*/ 466252 h 535994"/>
                <a:gd name="connsiteX1" fmla="*/ 77745 w 131871"/>
                <a:gd name="connsiteY1" fmla="*/ 98111 h 535994"/>
                <a:gd name="connsiteX2" fmla="*/ 18976 w 131871"/>
                <a:gd name="connsiteY2" fmla="*/ 97254 h 535994"/>
                <a:gd name="connsiteX3" fmla="*/ 130799 w 131871"/>
                <a:gd name="connsiteY3" fmla="*/ 509877 h 535994"/>
                <a:gd name="connsiteX4" fmla="*/ 131752 w 131871"/>
                <a:gd name="connsiteY4" fmla="*/ 496447 h 535994"/>
                <a:gd name="connsiteX5" fmla="*/ 130323 w 131871"/>
                <a:gd name="connsiteY5" fmla="*/ 466252 h 535994"/>
                <a:gd name="connsiteX6" fmla="*/ 130323 w 131871"/>
                <a:gd name="connsiteY6" fmla="*/ 466252 h 53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1871" h="535994">
                  <a:moveTo>
                    <a:pt x="130323" y="466252"/>
                  </a:moveTo>
                  <a:cubicBezTo>
                    <a:pt x="128609" y="340618"/>
                    <a:pt x="107844" y="224127"/>
                    <a:pt x="77745" y="98111"/>
                  </a:cubicBezTo>
                  <a:cubicBezTo>
                    <a:pt x="46884" y="-31143"/>
                    <a:pt x="-37698" y="-34858"/>
                    <a:pt x="18976" y="97254"/>
                  </a:cubicBezTo>
                  <a:cubicBezTo>
                    <a:pt x="75078" y="228127"/>
                    <a:pt x="121561" y="642274"/>
                    <a:pt x="130799" y="509877"/>
                  </a:cubicBezTo>
                  <a:cubicBezTo>
                    <a:pt x="130799" y="509877"/>
                    <a:pt x="131657" y="500447"/>
                    <a:pt x="131752" y="496447"/>
                  </a:cubicBezTo>
                  <a:cubicBezTo>
                    <a:pt x="131847" y="487398"/>
                    <a:pt x="130323" y="466252"/>
                    <a:pt x="130323" y="466252"/>
                  </a:cubicBezTo>
                  <a:lnTo>
                    <a:pt x="130323" y="466252"/>
                  </a:lnTo>
                  <a:close/>
                </a:path>
              </a:pathLst>
            </a:custGeom>
            <a:gradFill>
              <a:gsLst>
                <a:gs pos="0">
                  <a:srgbClr val="FBCF61"/>
                </a:gs>
                <a:gs pos="100000">
                  <a:srgbClr val="FF0000"/>
                </a:gs>
              </a:gsLst>
              <a:lin ang="5400000" scaled="1"/>
            </a:gradFill>
            <a:ln w="19050" cap="flat">
              <a:solidFill>
                <a:srgbClr val="FBCF6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1" name="任意多边形: 形状 260">
              <a:extLst>
                <a:ext uri="{FF2B5EF4-FFF2-40B4-BE49-F238E27FC236}">
                  <a16:creationId xmlns:a16="http://schemas.microsoft.com/office/drawing/2014/main" id="{D8A340D0-592B-4EF9-9AEB-9E8B5ACE8031}"/>
                </a:ext>
              </a:extLst>
            </p:cNvPr>
            <p:cNvSpPr/>
            <p:nvPr/>
          </p:nvSpPr>
          <p:spPr>
            <a:xfrm>
              <a:off x="5300052" y="3794104"/>
              <a:ext cx="104947" cy="176593"/>
            </a:xfrm>
            <a:custGeom>
              <a:avLst/>
              <a:gdLst>
                <a:gd name="connsiteX0" fmla="*/ -116 w 104947"/>
                <a:gd name="connsiteY0" fmla="*/ -337 h 176593"/>
                <a:gd name="connsiteX1" fmla="*/ 4552 w 104947"/>
                <a:gd name="connsiteY1" fmla="*/ 168160 h 176593"/>
                <a:gd name="connsiteX2" fmla="*/ 93991 w 104947"/>
                <a:gd name="connsiteY2" fmla="*/ 176256 h 176593"/>
                <a:gd name="connsiteX3" fmla="*/ 99135 w 104947"/>
                <a:gd name="connsiteY3" fmla="*/ 14331 h 176593"/>
                <a:gd name="connsiteX4" fmla="*/ -116 w 104947"/>
                <a:gd name="connsiteY4" fmla="*/ -337 h 176593"/>
                <a:gd name="connsiteX5" fmla="*/ -116 w 104947"/>
                <a:gd name="connsiteY5" fmla="*/ -337 h 176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947" h="176593">
                  <a:moveTo>
                    <a:pt x="-116" y="-337"/>
                  </a:moveTo>
                  <a:cubicBezTo>
                    <a:pt x="22744" y="39286"/>
                    <a:pt x="4837" y="118535"/>
                    <a:pt x="4552" y="168160"/>
                  </a:cubicBezTo>
                  <a:lnTo>
                    <a:pt x="93991" y="176256"/>
                  </a:lnTo>
                  <a:cubicBezTo>
                    <a:pt x="93991" y="176256"/>
                    <a:pt x="114470" y="39191"/>
                    <a:pt x="99135" y="14331"/>
                  </a:cubicBezTo>
                  <a:cubicBezTo>
                    <a:pt x="95325" y="8045"/>
                    <a:pt x="-116" y="-337"/>
                    <a:pt x="-116" y="-337"/>
                  </a:cubicBezTo>
                  <a:lnTo>
                    <a:pt x="-116" y="-337"/>
                  </a:lnTo>
                  <a:close/>
                </a:path>
              </a:pathLst>
            </a:custGeom>
            <a:gradFill>
              <a:gsLst>
                <a:gs pos="0">
                  <a:srgbClr val="FBCF61"/>
                </a:gs>
                <a:gs pos="100000">
                  <a:srgbClr val="FF0000"/>
                </a:gs>
              </a:gsLst>
              <a:lin ang="5400000" scaled="1"/>
            </a:gradFill>
            <a:ln w="19050" cap="flat">
              <a:solidFill>
                <a:srgbClr val="FBCF6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2" name="任意多边形: 形状 261">
              <a:extLst>
                <a:ext uri="{FF2B5EF4-FFF2-40B4-BE49-F238E27FC236}">
                  <a16:creationId xmlns:a16="http://schemas.microsoft.com/office/drawing/2014/main" id="{CE1CFE75-64F6-4A0C-8681-91A585F19B15}"/>
                </a:ext>
              </a:extLst>
            </p:cNvPr>
            <p:cNvSpPr/>
            <p:nvPr/>
          </p:nvSpPr>
          <p:spPr>
            <a:xfrm>
              <a:off x="7577634" y="3353843"/>
              <a:ext cx="250832" cy="958021"/>
            </a:xfrm>
            <a:custGeom>
              <a:avLst/>
              <a:gdLst>
                <a:gd name="connsiteX0" fmla="*/ 15732 w 250832"/>
                <a:gd name="connsiteY0" fmla="*/ -36 h 958021"/>
                <a:gd name="connsiteX1" fmla="*/ 66405 w 250832"/>
                <a:gd name="connsiteY1" fmla="*/ 216562 h 958021"/>
                <a:gd name="connsiteX2" fmla="*/ 141747 w 250832"/>
                <a:gd name="connsiteY2" fmla="*/ 584513 h 958021"/>
                <a:gd name="connsiteX3" fmla="*/ 250713 w 250832"/>
                <a:gd name="connsiteY3" fmla="*/ 955036 h 958021"/>
                <a:gd name="connsiteX4" fmla="*/ 109458 w 250832"/>
                <a:gd name="connsiteY4" fmla="*/ 674334 h 958021"/>
                <a:gd name="connsiteX5" fmla="*/ 1539 w 250832"/>
                <a:gd name="connsiteY5" fmla="*/ 23967 h 958021"/>
                <a:gd name="connsiteX6" fmla="*/ 15732 w 250832"/>
                <a:gd name="connsiteY6" fmla="*/ -36 h 958021"/>
                <a:gd name="connsiteX7" fmla="*/ 15732 w 250832"/>
                <a:gd name="connsiteY7" fmla="*/ -36 h 95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832" h="958021">
                  <a:moveTo>
                    <a:pt x="15732" y="-36"/>
                  </a:moveTo>
                  <a:cubicBezTo>
                    <a:pt x="98980" y="9775"/>
                    <a:pt x="52308" y="141886"/>
                    <a:pt x="66405" y="216562"/>
                  </a:cubicBezTo>
                  <a:cubicBezTo>
                    <a:pt x="89360" y="338101"/>
                    <a:pt x="119935" y="474214"/>
                    <a:pt x="141747" y="584513"/>
                  </a:cubicBezTo>
                  <a:cubicBezTo>
                    <a:pt x="167179" y="712625"/>
                    <a:pt x="248046" y="845689"/>
                    <a:pt x="250713" y="955036"/>
                  </a:cubicBezTo>
                  <a:cubicBezTo>
                    <a:pt x="251475" y="984849"/>
                    <a:pt x="128698" y="754820"/>
                    <a:pt x="109458" y="674334"/>
                  </a:cubicBezTo>
                  <a:cubicBezTo>
                    <a:pt x="58308" y="460879"/>
                    <a:pt x="-11796" y="244280"/>
                    <a:pt x="1539" y="23967"/>
                  </a:cubicBezTo>
                  <a:cubicBezTo>
                    <a:pt x="2301" y="12918"/>
                    <a:pt x="-7128" y="-2703"/>
                    <a:pt x="15732" y="-36"/>
                  </a:cubicBezTo>
                  <a:lnTo>
                    <a:pt x="15732" y="-36"/>
                  </a:lnTo>
                  <a:close/>
                </a:path>
              </a:pathLst>
            </a:custGeom>
            <a:gradFill>
              <a:gsLst>
                <a:gs pos="0">
                  <a:srgbClr val="FBCF61"/>
                </a:gs>
                <a:gs pos="100000">
                  <a:srgbClr val="FF0000"/>
                </a:gs>
              </a:gsLst>
              <a:lin ang="5400000" scaled="1"/>
            </a:gradFill>
            <a:ln w="19050" cap="flat">
              <a:solidFill>
                <a:srgbClr val="FBCF6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3" name="任意多边形: 形状 262">
              <a:extLst>
                <a:ext uri="{FF2B5EF4-FFF2-40B4-BE49-F238E27FC236}">
                  <a16:creationId xmlns:a16="http://schemas.microsoft.com/office/drawing/2014/main" id="{11D10E86-1227-455D-98A2-BF58B3FEC5F5}"/>
                </a:ext>
              </a:extLst>
            </p:cNvPr>
            <p:cNvSpPr/>
            <p:nvPr/>
          </p:nvSpPr>
          <p:spPr>
            <a:xfrm>
              <a:off x="7766181" y="3305824"/>
              <a:ext cx="299735" cy="1066825"/>
            </a:xfrm>
            <a:custGeom>
              <a:avLst/>
              <a:gdLst>
                <a:gd name="connsiteX0" fmla="*/ 280670 w 299735"/>
                <a:gd name="connsiteY0" fmla="*/ 1064396 h 1066825"/>
                <a:gd name="connsiteX1" fmla="*/ 171037 w 299735"/>
                <a:gd name="connsiteY1" fmla="*/ 498801 h 1066825"/>
                <a:gd name="connsiteX2" fmla="*/ 254 w 299735"/>
                <a:gd name="connsiteY2" fmla="*/ 64747 h 1066825"/>
                <a:gd name="connsiteX3" fmla="*/ 57880 w 299735"/>
                <a:gd name="connsiteY3" fmla="*/ 48840 h 1066825"/>
                <a:gd name="connsiteX4" fmla="*/ 143129 w 299735"/>
                <a:gd name="connsiteY4" fmla="*/ 342877 h 1066825"/>
                <a:gd name="connsiteX5" fmla="*/ 82359 w 299735"/>
                <a:gd name="connsiteY5" fmla="*/ 23980 h 1066825"/>
                <a:gd name="connsiteX6" fmla="*/ 231521 w 299735"/>
                <a:gd name="connsiteY6" fmla="*/ 352974 h 1066825"/>
                <a:gd name="connsiteX7" fmla="*/ 270097 w 299735"/>
                <a:gd name="connsiteY7" fmla="*/ 802553 h 1066825"/>
                <a:gd name="connsiteX8" fmla="*/ 280670 w 299735"/>
                <a:gd name="connsiteY8" fmla="*/ 1064396 h 1066825"/>
                <a:gd name="connsiteX9" fmla="*/ 280670 w 299735"/>
                <a:gd name="connsiteY9" fmla="*/ 1064396 h 10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9735" h="1066825">
                  <a:moveTo>
                    <a:pt x="280670" y="1064396"/>
                  </a:moveTo>
                  <a:cubicBezTo>
                    <a:pt x="138938" y="992672"/>
                    <a:pt x="244570" y="679776"/>
                    <a:pt x="171037" y="498801"/>
                  </a:cubicBezTo>
                  <a:cubicBezTo>
                    <a:pt x="116363" y="364213"/>
                    <a:pt x="-7747" y="175237"/>
                    <a:pt x="254" y="64747"/>
                  </a:cubicBezTo>
                  <a:lnTo>
                    <a:pt x="57880" y="48840"/>
                  </a:lnTo>
                  <a:cubicBezTo>
                    <a:pt x="44069" y="133136"/>
                    <a:pt x="120936" y="306587"/>
                    <a:pt x="143129" y="342877"/>
                  </a:cubicBezTo>
                  <a:cubicBezTo>
                    <a:pt x="217805" y="464702"/>
                    <a:pt x="126651" y="127707"/>
                    <a:pt x="82359" y="23980"/>
                  </a:cubicBezTo>
                  <a:cubicBezTo>
                    <a:pt x="174371" y="-95845"/>
                    <a:pt x="234759" y="261343"/>
                    <a:pt x="231521" y="352974"/>
                  </a:cubicBezTo>
                  <a:cubicBezTo>
                    <a:pt x="226187" y="503659"/>
                    <a:pt x="276860" y="650820"/>
                    <a:pt x="270097" y="802553"/>
                  </a:cubicBezTo>
                  <a:cubicBezTo>
                    <a:pt x="266573" y="882849"/>
                    <a:pt x="330200" y="1089446"/>
                    <a:pt x="280670" y="1064396"/>
                  </a:cubicBezTo>
                  <a:lnTo>
                    <a:pt x="280670" y="1064396"/>
                  </a:lnTo>
                  <a:close/>
                </a:path>
              </a:pathLst>
            </a:custGeom>
            <a:gradFill>
              <a:gsLst>
                <a:gs pos="0">
                  <a:srgbClr val="FBCF61"/>
                </a:gs>
                <a:gs pos="100000">
                  <a:srgbClr val="FF0000"/>
                </a:gs>
              </a:gsLst>
              <a:lin ang="5400000" scaled="1"/>
            </a:gradFill>
            <a:ln w="19050" cap="flat">
              <a:solidFill>
                <a:srgbClr val="FBCF6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4" name="任意多边形: 形状 263">
              <a:extLst>
                <a:ext uri="{FF2B5EF4-FFF2-40B4-BE49-F238E27FC236}">
                  <a16:creationId xmlns:a16="http://schemas.microsoft.com/office/drawing/2014/main" id="{AF6EE4DB-5FCE-4C90-B6D3-23FEB7ACC642}"/>
                </a:ext>
              </a:extLst>
            </p:cNvPr>
            <p:cNvSpPr/>
            <p:nvPr/>
          </p:nvSpPr>
          <p:spPr>
            <a:xfrm>
              <a:off x="6137151" y="4097747"/>
              <a:ext cx="123772" cy="465604"/>
            </a:xfrm>
            <a:custGeom>
              <a:avLst/>
              <a:gdLst>
                <a:gd name="connsiteX0" fmla="*/ 101951 w 123772"/>
                <a:gd name="connsiteY0" fmla="*/ 9392 h 465604"/>
                <a:gd name="connsiteX1" fmla="*/ 76614 w 123772"/>
                <a:gd name="connsiteY1" fmla="*/ 330670 h 465604"/>
                <a:gd name="connsiteX2" fmla="*/ 9463 w 123772"/>
                <a:gd name="connsiteY2" fmla="*/ 400679 h 465604"/>
                <a:gd name="connsiteX3" fmla="*/ 54707 w 123772"/>
                <a:gd name="connsiteY3" fmla="*/ 40825 h 465604"/>
                <a:gd name="connsiteX4" fmla="*/ 101951 w 123772"/>
                <a:gd name="connsiteY4" fmla="*/ 9392 h 465604"/>
                <a:gd name="connsiteX5" fmla="*/ 101951 w 123772"/>
                <a:gd name="connsiteY5" fmla="*/ 9392 h 465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772" h="465604">
                  <a:moveTo>
                    <a:pt x="101951" y="9392"/>
                  </a:moveTo>
                  <a:cubicBezTo>
                    <a:pt x="151195" y="108261"/>
                    <a:pt x="105189" y="227610"/>
                    <a:pt x="76614" y="330670"/>
                  </a:cubicBezTo>
                  <a:cubicBezTo>
                    <a:pt x="59755" y="391440"/>
                    <a:pt x="-29018" y="555365"/>
                    <a:pt x="9463" y="400679"/>
                  </a:cubicBezTo>
                  <a:cubicBezTo>
                    <a:pt x="38609" y="283426"/>
                    <a:pt x="60612" y="164173"/>
                    <a:pt x="54707" y="40825"/>
                  </a:cubicBezTo>
                  <a:cubicBezTo>
                    <a:pt x="54135" y="29014"/>
                    <a:pt x="86711" y="-21183"/>
                    <a:pt x="101951" y="9392"/>
                  </a:cubicBezTo>
                  <a:lnTo>
                    <a:pt x="101951" y="9392"/>
                  </a:lnTo>
                  <a:close/>
                </a:path>
              </a:pathLst>
            </a:custGeom>
            <a:gradFill>
              <a:gsLst>
                <a:gs pos="0">
                  <a:srgbClr val="FBCF61"/>
                </a:gs>
                <a:gs pos="100000">
                  <a:srgbClr val="FF0000"/>
                </a:gs>
              </a:gsLst>
              <a:lin ang="5400000" scaled="1"/>
            </a:gradFill>
            <a:ln w="19050" cap="flat">
              <a:solidFill>
                <a:srgbClr val="FBCF6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5" name="任意多边形: 形状 264">
              <a:extLst>
                <a:ext uri="{FF2B5EF4-FFF2-40B4-BE49-F238E27FC236}">
                  <a16:creationId xmlns:a16="http://schemas.microsoft.com/office/drawing/2014/main" id="{6E313CFD-B933-49EF-9E25-B5BA43956F3E}"/>
                </a:ext>
              </a:extLst>
            </p:cNvPr>
            <p:cNvSpPr/>
            <p:nvPr/>
          </p:nvSpPr>
          <p:spPr>
            <a:xfrm>
              <a:off x="6583479" y="4113898"/>
              <a:ext cx="265209" cy="859978"/>
            </a:xfrm>
            <a:custGeom>
              <a:avLst/>
              <a:gdLst>
                <a:gd name="connsiteX0" fmla="*/ 174925 w 265209"/>
                <a:gd name="connsiteY0" fmla="*/ 836870 h 859978"/>
                <a:gd name="connsiteX1" fmla="*/ 180545 w 265209"/>
                <a:gd name="connsiteY1" fmla="*/ 468062 h 859978"/>
                <a:gd name="connsiteX2" fmla="*/ 3856 w 265209"/>
                <a:gd name="connsiteY2" fmla="*/ 42104 h 859978"/>
                <a:gd name="connsiteX3" fmla="*/ 146160 w 265209"/>
                <a:gd name="connsiteY3" fmla="*/ 215554 h 859978"/>
                <a:gd name="connsiteX4" fmla="*/ 262841 w 265209"/>
                <a:gd name="connsiteY4" fmla="*/ 729047 h 859978"/>
                <a:gd name="connsiteX5" fmla="*/ 174925 w 265209"/>
                <a:gd name="connsiteY5" fmla="*/ 836870 h 859978"/>
                <a:gd name="connsiteX6" fmla="*/ 174925 w 265209"/>
                <a:gd name="connsiteY6" fmla="*/ 836870 h 859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209" h="859978">
                  <a:moveTo>
                    <a:pt x="174925" y="836870"/>
                  </a:moveTo>
                  <a:cubicBezTo>
                    <a:pt x="170639" y="824869"/>
                    <a:pt x="249220" y="739715"/>
                    <a:pt x="180545" y="468062"/>
                  </a:cubicBezTo>
                  <a:cubicBezTo>
                    <a:pt x="143397" y="320996"/>
                    <a:pt x="31860" y="177169"/>
                    <a:pt x="3856" y="42104"/>
                  </a:cubicBezTo>
                  <a:cubicBezTo>
                    <a:pt x="-24910" y="-96866"/>
                    <a:pt x="110822" y="143831"/>
                    <a:pt x="146160" y="215554"/>
                  </a:cubicBezTo>
                  <a:cubicBezTo>
                    <a:pt x="241314" y="408816"/>
                    <a:pt x="274556" y="632940"/>
                    <a:pt x="262841" y="729047"/>
                  </a:cubicBezTo>
                  <a:cubicBezTo>
                    <a:pt x="260555" y="748287"/>
                    <a:pt x="204738" y="920500"/>
                    <a:pt x="174925" y="836870"/>
                  </a:cubicBezTo>
                  <a:lnTo>
                    <a:pt x="174925" y="836870"/>
                  </a:lnTo>
                  <a:close/>
                </a:path>
              </a:pathLst>
            </a:custGeom>
            <a:gradFill>
              <a:gsLst>
                <a:gs pos="0">
                  <a:srgbClr val="FBCF61"/>
                </a:gs>
                <a:gs pos="100000">
                  <a:srgbClr val="FF0000"/>
                </a:gs>
              </a:gsLst>
              <a:lin ang="5400000" scaled="1"/>
            </a:gradFill>
            <a:ln w="19050" cap="flat">
              <a:solidFill>
                <a:srgbClr val="FBCF6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6" name="任意多边形: 形状 265">
              <a:extLst>
                <a:ext uri="{FF2B5EF4-FFF2-40B4-BE49-F238E27FC236}">
                  <a16:creationId xmlns:a16="http://schemas.microsoft.com/office/drawing/2014/main" id="{8056B408-F4CB-490D-BE8F-766808D63A34}"/>
                </a:ext>
              </a:extLst>
            </p:cNvPr>
            <p:cNvSpPr/>
            <p:nvPr/>
          </p:nvSpPr>
          <p:spPr>
            <a:xfrm>
              <a:off x="7260686" y="3398852"/>
              <a:ext cx="321802" cy="963607"/>
            </a:xfrm>
            <a:custGeom>
              <a:avLst/>
              <a:gdLst>
                <a:gd name="connsiteX0" fmla="*/ 294580 w 321802"/>
                <a:gd name="connsiteY0" fmla="*/ 949841 h 963607"/>
                <a:gd name="connsiteX1" fmla="*/ 132369 w 321802"/>
                <a:gd name="connsiteY1" fmla="*/ 659709 h 963607"/>
                <a:gd name="connsiteX2" fmla="*/ 38072 w 321802"/>
                <a:gd name="connsiteY2" fmla="*/ 373959 h 963607"/>
                <a:gd name="connsiteX3" fmla="*/ 39977 w 321802"/>
                <a:gd name="connsiteY3" fmla="*/ 11438 h 963607"/>
                <a:gd name="connsiteX4" fmla="*/ 156944 w 321802"/>
                <a:gd name="connsiteY4" fmla="*/ 578556 h 963607"/>
                <a:gd name="connsiteX5" fmla="*/ 257909 w 321802"/>
                <a:gd name="connsiteY5" fmla="*/ 752197 h 963607"/>
                <a:gd name="connsiteX6" fmla="*/ 294580 w 321802"/>
                <a:gd name="connsiteY6" fmla="*/ 949841 h 963607"/>
                <a:gd name="connsiteX7" fmla="*/ 294580 w 321802"/>
                <a:gd name="connsiteY7" fmla="*/ 949841 h 963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802" h="963607">
                  <a:moveTo>
                    <a:pt x="294580" y="949841"/>
                  </a:moveTo>
                  <a:cubicBezTo>
                    <a:pt x="209141" y="865544"/>
                    <a:pt x="189138" y="764484"/>
                    <a:pt x="132369" y="659709"/>
                  </a:cubicBezTo>
                  <a:cubicBezTo>
                    <a:pt x="85506" y="573317"/>
                    <a:pt x="34547" y="424346"/>
                    <a:pt x="38072" y="373959"/>
                  </a:cubicBezTo>
                  <a:cubicBezTo>
                    <a:pt x="44930" y="276137"/>
                    <a:pt x="-52511" y="-67906"/>
                    <a:pt x="39977" y="11438"/>
                  </a:cubicBezTo>
                  <a:cubicBezTo>
                    <a:pt x="142561" y="99449"/>
                    <a:pt x="75315" y="417679"/>
                    <a:pt x="156944" y="578556"/>
                  </a:cubicBezTo>
                  <a:cubicBezTo>
                    <a:pt x="188281" y="640278"/>
                    <a:pt x="219523" y="669996"/>
                    <a:pt x="257909" y="752197"/>
                  </a:cubicBezTo>
                  <a:cubicBezTo>
                    <a:pt x="269815" y="777724"/>
                    <a:pt x="368208" y="1022517"/>
                    <a:pt x="294580" y="949841"/>
                  </a:cubicBezTo>
                  <a:lnTo>
                    <a:pt x="294580" y="949841"/>
                  </a:lnTo>
                  <a:close/>
                </a:path>
              </a:pathLst>
            </a:custGeom>
            <a:gradFill>
              <a:gsLst>
                <a:gs pos="0">
                  <a:srgbClr val="FBCF61"/>
                </a:gs>
                <a:gs pos="100000">
                  <a:srgbClr val="FF0000"/>
                </a:gs>
              </a:gsLst>
              <a:lin ang="5400000" scaled="1"/>
            </a:gradFill>
            <a:ln w="19050" cap="flat">
              <a:solidFill>
                <a:srgbClr val="FBCF6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7" name="任意多边形: 形状 266">
              <a:extLst>
                <a:ext uri="{FF2B5EF4-FFF2-40B4-BE49-F238E27FC236}">
                  <a16:creationId xmlns:a16="http://schemas.microsoft.com/office/drawing/2014/main" id="{531E1D26-D2D9-43CC-99BE-A6A00E9F4474}"/>
                </a:ext>
              </a:extLst>
            </p:cNvPr>
            <p:cNvSpPr/>
            <p:nvPr/>
          </p:nvSpPr>
          <p:spPr>
            <a:xfrm>
              <a:off x="8253129" y="3255903"/>
              <a:ext cx="348689" cy="819696"/>
            </a:xfrm>
            <a:custGeom>
              <a:avLst/>
              <a:gdLst>
                <a:gd name="connsiteX0" fmla="*/ 322931 w 348689"/>
                <a:gd name="connsiteY0" fmla="*/ 806849 h 819696"/>
                <a:gd name="connsiteX1" fmla="*/ 38515 w 348689"/>
                <a:gd name="connsiteY1" fmla="*/ 243064 h 819696"/>
                <a:gd name="connsiteX2" fmla="*/ 56422 w 348689"/>
                <a:gd name="connsiteY2" fmla="*/ 9606 h 819696"/>
                <a:gd name="connsiteX3" fmla="*/ 86140 w 348689"/>
                <a:gd name="connsiteY3" fmla="*/ 167150 h 819696"/>
                <a:gd name="connsiteX4" fmla="*/ 246827 w 348689"/>
                <a:gd name="connsiteY4" fmla="*/ 461282 h 819696"/>
                <a:gd name="connsiteX5" fmla="*/ 348554 w 348689"/>
                <a:gd name="connsiteY5" fmla="*/ 788085 h 819696"/>
                <a:gd name="connsiteX6" fmla="*/ 322931 w 348689"/>
                <a:gd name="connsiteY6" fmla="*/ 806849 h 819696"/>
                <a:gd name="connsiteX7" fmla="*/ 322931 w 348689"/>
                <a:gd name="connsiteY7" fmla="*/ 806849 h 819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8689" h="819696">
                  <a:moveTo>
                    <a:pt x="322931" y="806849"/>
                  </a:moveTo>
                  <a:cubicBezTo>
                    <a:pt x="254256" y="607015"/>
                    <a:pt x="173103" y="407085"/>
                    <a:pt x="38515" y="243064"/>
                  </a:cubicBezTo>
                  <a:cubicBezTo>
                    <a:pt x="-30256" y="159339"/>
                    <a:pt x="3558" y="-47924"/>
                    <a:pt x="56422" y="9606"/>
                  </a:cubicBezTo>
                  <a:cubicBezTo>
                    <a:pt x="78234" y="33324"/>
                    <a:pt x="56803" y="97141"/>
                    <a:pt x="86140" y="167150"/>
                  </a:cubicBezTo>
                  <a:cubicBezTo>
                    <a:pt x="127955" y="266781"/>
                    <a:pt x="221109" y="384129"/>
                    <a:pt x="246827" y="461282"/>
                  </a:cubicBezTo>
                  <a:cubicBezTo>
                    <a:pt x="278164" y="555389"/>
                    <a:pt x="343029" y="669308"/>
                    <a:pt x="348554" y="788085"/>
                  </a:cubicBezTo>
                  <a:cubicBezTo>
                    <a:pt x="349220" y="802753"/>
                    <a:pt x="333600" y="838091"/>
                    <a:pt x="322931" y="806849"/>
                  </a:cubicBezTo>
                  <a:lnTo>
                    <a:pt x="322931" y="806849"/>
                  </a:lnTo>
                  <a:close/>
                </a:path>
              </a:pathLst>
            </a:custGeom>
            <a:gradFill>
              <a:gsLst>
                <a:gs pos="0">
                  <a:srgbClr val="FBCF61"/>
                </a:gs>
                <a:gs pos="100000">
                  <a:srgbClr val="FF0000"/>
                </a:gs>
              </a:gsLst>
              <a:lin ang="5400000" scaled="1"/>
            </a:gradFill>
            <a:ln w="19050" cap="flat">
              <a:solidFill>
                <a:srgbClr val="FBCF6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8" name="任意多边形: 形状 267">
              <a:extLst>
                <a:ext uri="{FF2B5EF4-FFF2-40B4-BE49-F238E27FC236}">
                  <a16:creationId xmlns:a16="http://schemas.microsoft.com/office/drawing/2014/main" id="{70E749E2-C80C-48AC-919E-99CCDBD756D6}"/>
                </a:ext>
              </a:extLst>
            </p:cNvPr>
            <p:cNvSpPr/>
            <p:nvPr/>
          </p:nvSpPr>
          <p:spPr>
            <a:xfrm>
              <a:off x="9314557" y="3624019"/>
              <a:ext cx="186796" cy="417488"/>
            </a:xfrm>
            <a:custGeom>
              <a:avLst/>
              <a:gdLst>
                <a:gd name="connsiteX0" fmla="*/ 122277 w 186796"/>
                <a:gd name="connsiteY0" fmla="*/ 335578 h 417488"/>
                <a:gd name="connsiteX1" fmla="*/ 133136 w 186796"/>
                <a:gd name="connsiteY1" fmla="*/ 176320 h 417488"/>
                <a:gd name="connsiteX2" fmla="*/ 122277 w 186796"/>
                <a:gd name="connsiteY2" fmla="*/ 335578 h 417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6796" h="417488">
                  <a:moveTo>
                    <a:pt x="122277" y="335578"/>
                  </a:moveTo>
                  <a:cubicBezTo>
                    <a:pt x="-28027" y="19253"/>
                    <a:pt x="-57174" y="-150483"/>
                    <a:pt x="133136" y="176320"/>
                  </a:cubicBezTo>
                  <a:cubicBezTo>
                    <a:pt x="199811" y="290905"/>
                    <a:pt x="212860" y="548271"/>
                    <a:pt x="122277" y="335578"/>
                  </a:cubicBezTo>
                  <a:close/>
                </a:path>
              </a:pathLst>
            </a:custGeom>
            <a:gradFill>
              <a:gsLst>
                <a:gs pos="0">
                  <a:srgbClr val="FBCF61"/>
                </a:gs>
                <a:gs pos="100000">
                  <a:srgbClr val="FF0000"/>
                </a:gs>
              </a:gsLst>
              <a:lin ang="5400000" scaled="1"/>
            </a:gradFill>
            <a:ln w="19050" cap="flat">
              <a:solidFill>
                <a:srgbClr val="FBCF6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9" name="任意多边形: 形状 268">
              <a:extLst>
                <a:ext uri="{FF2B5EF4-FFF2-40B4-BE49-F238E27FC236}">
                  <a16:creationId xmlns:a16="http://schemas.microsoft.com/office/drawing/2014/main" id="{FE3667A6-FF87-4C4E-A7F4-30F0B9CD9C2E}"/>
                </a:ext>
              </a:extLst>
            </p:cNvPr>
            <p:cNvSpPr/>
            <p:nvPr/>
          </p:nvSpPr>
          <p:spPr>
            <a:xfrm>
              <a:off x="8477375" y="3111831"/>
              <a:ext cx="293383" cy="764461"/>
            </a:xfrm>
            <a:custGeom>
              <a:avLst/>
              <a:gdLst>
                <a:gd name="connsiteX0" fmla="*/ 275565 w 293383"/>
                <a:gd name="connsiteY0" fmla="*/ 751182 h 764461"/>
                <a:gd name="connsiteX1" fmla="*/ 94399 w 293383"/>
                <a:gd name="connsiteY1" fmla="*/ 317318 h 764461"/>
                <a:gd name="connsiteX2" fmla="*/ 63347 w 293383"/>
                <a:gd name="connsiteY2" fmla="*/ 71288 h 764461"/>
                <a:gd name="connsiteX3" fmla="*/ 170504 w 293383"/>
                <a:gd name="connsiteY3" fmla="*/ 287410 h 764461"/>
                <a:gd name="connsiteX4" fmla="*/ 163455 w 293383"/>
                <a:gd name="connsiteY4" fmla="*/ 34997 h 764461"/>
                <a:gd name="connsiteX5" fmla="*/ 209080 w 293383"/>
                <a:gd name="connsiteY5" fmla="*/ 24901 h 764461"/>
                <a:gd name="connsiteX6" fmla="*/ 272326 w 293383"/>
                <a:gd name="connsiteY6" fmla="*/ 511248 h 764461"/>
                <a:gd name="connsiteX7" fmla="*/ 275565 w 293383"/>
                <a:gd name="connsiteY7" fmla="*/ 751182 h 764461"/>
                <a:gd name="connsiteX8" fmla="*/ 275565 w 293383"/>
                <a:gd name="connsiteY8" fmla="*/ 751182 h 76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3383" h="764461">
                  <a:moveTo>
                    <a:pt x="275565" y="751182"/>
                  </a:moveTo>
                  <a:cubicBezTo>
                    <a:pt x="215271" y="618023"/>
                    <a:pt x="193078" y="445239"/>
                    <a:pt x="94399" y="317318"/>
                  </a:cubicBezTo>
                  <a:cubicBezTo>
                    <a:pt x="45345" y="253787"/>
                    <a:pt x="-72955" y="79098"/>
                    <a:pt x="63347" y="71288"/>
                  </a:cubicBezTo>
                  <a:cubicBezTo>
                    <a:pt x="90494" y="117770"/>
                    <a:pt x="149168" y="289982"/>
                    <a:pt x="170504" y="287410"/>
                  </a:cubicBezTo>
                  <a:cubicBezTo>
                    <a:pt x="191744" y="284743"/>
                    <a:pt x="118688" y="65001"/>
                    <a:pt x="163455" y="34997"/>
                  </a:cubicBezTo>
                  <a:cubicBezTo>
                    <a:pt x="200603" y="10042"/>
                    <a:pt x="208794" y="-24820"/>
                    <a:pt x="209080" y="24901"/>
                  </a:cubicBezTo>
                  <a:cubicBezTo>
                    <a:pt x="209937" y="166919"/>
                    <a:pt x="231082" y="373326"/>
                    <a:pt x="272326" y="511248"/>
                  </a:cubicBezTo>
                  <a:cubicBezTo>
                    <a:pt x="287566" y="561825"/>
                    <a:pt x="308997" y="824906"/>
                    <a:pt x="275565" y="751182"/>
                  </a:cubicBezTo>
                  <a:lnTo>
                    <a:pt x="275565" y="751182"/>
                  </a:lnTo>
                  <a:close/>
                </a:path>
              </a:pathLst>
            </a:custGeom>
            <a:gradFill>
              <a:gsLst>
                <a:gs pos="0">
                  <a:srgbClr val="FBCF61"/>
                </a:gs>
                <a:gs pos="100000">
                  <a:srgbClr val="FF0000"/>
                </a:gs>
              </a:gsLst>
              <a:lin ang="5400000" scaled="1"/>
            </a:gradFill>
            <a:ln w="19050" cap="flat">
              <a:solidFill>
                <a:srgbClr val="FBCF6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0" name="任意多边形: 形状 269">
              <a:extLst>
                <a:ext uri="{FF2B5EF4-FFF2-40B4-BE49-F238E27FC236}">
                  <a16:creationId xmlns:a16="http://schemas.microsoft.com/office/drawing/2014/main" id="{9433BFC2-B3AA-4D85-B9E6-70F502459611}"/>
                </a:ext>
              </a:extLst>
            </p:cNvPr>
            <p:cNvSpPr/>
            <p:nvPr/>
          </p:nvSpPr>
          <p:spPr>
            <a:xfrm>
              <a:off x="8959520" y="2850131"/>
              <a:ext cx="388532" cy="578031"/>
            </a:xfrm>
            <a:custGeom>
              <a:avLst/>
              <a:gdLst>
                <a:gd name="connsiteX0" fmla="*/ 380540 w 388532"/>
                <a:gd name="connsiteY0" fmla="*/ 575017 h 578031"/>
                <a:gd name="connsiteX1" fmla="*/ 81551 w 388532"/>
                <a:gd name="connsiteY1" fmla="*/ 139725 h 578031"/>
                <a:gd name="connsiteX2" fmla="*/ 73074 w 388532"/>
                <a:gd name="connsiteY2" fmla="*/ 53524 h 578031"/>
                <a:gd name="connsiteX3" fmla="*/ 360062 w 388532"/>
                <a:gd name="connsiteY3" fmla="*/ 484149 h 578031"/>
                <a:gd name="connsiteX4" fmla="*/ 380540 w 388532"/>
                <a:gd name="connsiteY4" fmla="*/ 575017 h 578031"/>
                <a:gd name="connsiteX5" fmla="*/ 380540 w 388532"/>
                <a:gd name="connsiteY5" fmla="*/ 575017 h 57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8532" h="578031">
                  <a:moveTo>
                    <a:pt x="380540" y="575017"/>
                  </a:moveTo>
                  <a:cubicBezTo>
                    <a:pt x="289863" y="506152"/>
                    <a:pt x="198708" y="236023"/>
                    <a:pt x="81551" y="139725"/>
                  </a:cubicBezTo>
                  <a:cubicBezTo>
                    <a:pt x="-2269" y="70859"/>
                    <a:pt x="-46275" y="-81160"/>
                    <a:pt x="73074" y="53524"/>
                  </a:cubicBezTo>
                  <a:cubicBezTo>
                    <a:pt x="173467" y="166776"/>
                    <a:pt x="330439" y="339274"/>
                    <a:pt x="360062" y="484149"/>
                  </a:cubicBezTo>
                  <a:cubicBezTo>
                    <a:pt x="365396" y="510343"/>
                    <a:pt x="404924" y="593591"/>
                    <a:pt x="380540" y="575017"/>
                  </a:cubicBezTo>
                  <a:lnTo>
                    <a:pt x="380540" y="575017"/>
                  </a:lnTo>
                  <a:close/>
                </a:path>
              </a:pathLst>
            </a:custGeom>
            <a:gradFill>
              <a:gsLst>
                <a:gs pos="0">
                  <a:srgbClr val="FBCF61"/>
                </a:gs>
                <a:gs pos="100000">
                  <a:srgbClr val="FF0000"/>
                </a:gs>
              </a:gsLst>
              <a:lin ang="5400000" scaled="1"/>
            </a:gradFill>
            <a:ln w="19050" cap="flat">
              <a:solidFill>
                <a:srgbClr val="FBCF6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1" name="任意多边形: 形状 270">
              <a:extLst>
                <a:ext uri="{FF2B5EF4-FFF2-40B4-BE49-F238E27FC236}">
                  <a16:creationId xmlns:a16="http://schemas.microsoft.com/office/drawing/2014/main" id="{0B2583BC-7003-4B92-AEEC-1F6D762DF573}"/>
                </a:ext>
              </a:extLst>
            </p:cNvPr>
            <p:cNvSpPr/>
            <p:nvPr/>
          </p:nvSpPr>
          <p:spPr>
            <a:xfrm>
              <a:off x="9439334" y="2423595"/>
              <a:ext cx="463181" cy="646106"/>
            </a:xfrm>
            <a:custGeom>
              <a:avLst/>
              <a:gdLst>
                <a:gd name="connsiteX0" fmla="*/ 457177 w 463181"/>
                <a:gd name="connsiteY0" fmla="*/ 645700 h 646106"/>
                <a:gd name="connsiteX1" fmla="*/ 167807 w 463181"/>
                <a:gd name="connsiteY1" fmla="*/ 415100 h 646106"/>
                <a:gd name="connsiteX2" fmla="*/ 18074 w 463181"/>
                <a:gd name="connsiteY2" fmla="*/ 953 h 646106"/>
                <a:gd name="connsiteX3" fmla="*/ 222195 w 463181"/>
                <a:gd name="connsiteY3" fmla="*/ 398907 h 646106"/>
                <a:gd name="connsiteX4" fmla="*/ 457177 w 463181"/>
                <a:gd name="connsiteY4" fmla="*/ 645700 h 646106"/>
                <a:gd name="connsiteX5" fmla="*/ 457177 w 463181"/>
                <a:gd name="connsiteY5" fmla="*/ 645700 h 64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3181" h="646106">
                  <a:moveTo>
                    <a:pt x="457177" y="645700"/>
                  </a:moveTo>
                  <a:cubicBezTo>
                    <a:pt x="375738" y="638366"/>
                    <a:pt x="232482" y="526447"/>
                    <a:pt x="167807" y="415100"/>
                  </a:cubicBezTo>
                  <a:cubicBezTo>
                    <a:pt x="114182" y="322898"/>
                    <a:pt x="-55459" y="-24098"/>
                    <a:pt x="18074" y="953"/>
                  </a:cubicBezTo>
                  <a:cubicBezTo>
                    <a:pt x="92083" y="26099"/>
                    <a:pt x="91797" y="213456"/>
                    <a:pt x="222195" y="398907"/>
                  </a:cubicBezTo>
                  <a:cubicBezTo>
                    <a:pt x="266867" y="462439"/>
                    <a:pt x="503087" y="649891"/>
                    <a:pt x="457177" y="645700"/>
                  </a:cubicBezTo>
                  <a:lnTo>
                    <a:pt x="457177" y="645700"/>
                  </a:lnTo>
                  <a:close/>
                </a:path>
              </a:pathLst>
            </a:custGeom>
            <a:gradFill>
              <a:gsLst>
                <a:gs pos="0">
                  <a:srgbClr val="FBCF61"/>
                </a:gs>
                <a:gs pos="100000">
                  <a:srgbClr val="FF0000"/>
                </a:gs>
              </a:gsLst>
              <a:lin ang="5400000" scaled="1"/>
            </a:gradFill>
            <a:ln w="19050" cap="flat">
              <a:solidFill>
                <a:srgbClr val="FBCF6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2" name="任意多边形: 形状 271">
              <a:extLst>
                <a:ext uri="{FF2B5EF4-FFF2-40B4-BE49-F238E27FC236}">
                  <a16:creationId xmlns:a16="http://schemas.microsoft.com/office/drawing/2014/main" id="{1619E027-858A-4353-8F99-1DCD421A5A1E}"/>
                </a:ext>
              </a:extLst>
            </p:cNvPr>
            <p:cNvSpPr/>
            <p:nvPr/>
          </p:nvSpPr>
          <p:spPr>
            <a:xfrm>
              <a:off x="10043789" y="2331666"/>
              <a:ext cx="233539" cy="279698"/>
            </a:xfrm>
            <a:custGeom>
              <a:avLst/>
              <a:gdLst>
                <a:gd name="connsiteX0" fmla="*/ 217720 w 233539"/>
                <a:gd name="connsiteY0" fmla="*/ 278333 h 279698"/>
                <a:gd name="connsiteX1" fmla="*/ 5122 w 233539"/>
                <a:gd name="connsiteY1" fmla="*/ 37065 h 279698"/>
                <a:gd name="connsiteX2" fmla="*/ 40078 w 233539"/>
                <a:gd name="connsiteY2" fmla="*/ 55353 h 279698"/>
                <a:gd name="connsiteX3" fmla="*/ 95799 w 233539"/>
                <a:gd name="connsiteY3" fmla="*/ 155175 h 279698"/>
                <a:gd name="connsiteX4" fmla="*/ 217720 w 233539"/>
                <a:gd name="connsiteY4" fmla="*/ 278333 h 279698"/>
                <a:gd name="connsiteX5" fmla="*/ 217720 w 233539"/>
                <a:gd name="connsiteY5" fmla="*/ 278333 h 279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539" h="279698">
                  <a:moveTo>
                    <a:pt x="217720" y="278333"/>
                  </a:moveTo>
                  <a:cubicBezTo>
                    <a:pt x="112183" y="259093"/>
                    <a:pt x="-29169" y="142126"/>
                    <a:pt x="5122" y="37065"/>
                  </a:cubicBezTo>
                  <a:cubicBezTo>
                    <a:pt x="29410" y="-37230"/>
                    <a:pt x="40840" y="15443"/>
                    <a:pt x="40078" y="55353"/>
                  </a:cubicBezTo>
                  <a:cubicBezTo>
                    <a:pt x="39031" y="106121"/>
                    <a:pt x="66557" y="118123"/>
                    <a:pt x="95799" y="155175"/>
                  </a:cubicBezTo>
                  <a:cubicBezTo>
                    <a:pt x="129899" y="198609"/>
                    <a:pt x="282108" y="290049"/>
                    <a:pt x="217720" y="278333"/>
                  </a:cubicBezTo>
                  <a:lnTo>
                    <a:pt x="217720" y="278333"/>
                  </a:lnTo>
                  <a:close/>
                </a:path>
              </a:pathLst>
            </a:custGeom>
            <a:gradFill>
              <a:gsLst>
                <a:gs pos="0">
                  <a:srgbClr val="FBCF61"/>
                </a:gs>
                <a:gs pos="100000">
                  <a:srgbClr val="FF0000"/>
                </a:gs>
              </a:gsLst>
              <a:lin ang="5400000" scaled="1"/>
            </a:gradFill>
            <a:ln w="19050" cap="flat">
              <a:solidFill>
                <a:srgbClr val="FBCF6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3" name="任意多边形: 形状 272">
              <a:extLst>
                <a:ext uri="{FF2B5EF4-FFF2-40B4-BE49-F238E27FC236}">
                  <a16:creationId xmlns:a16="http://schemas.microsoft.com/office/drawing/2014/main" id="{7C57E393-DE8A-42B7-8DC5-C47C1730C670}"/>
                </a:ext>
              </a:extLst>
            </p:cNvPr>
            <p:cNvSpPr/>
            <p:nvPr/>
          </p:nvSpPr>
          <p:spPr>
            <a:xfrm>
              <a:off x="9524564" y="3601923"/>
              <a:ext cx="158778" cy="333431"/>
            </a:xfrm>
            <a:custGeom>
              <a:avLst/>
              <a:gdLst>
                <a:gd name="connsiteX0" fmla="*/ 146776 w 158778"/>
                <a:gd name="connsiteY0" fmla="*/ 329289 h 333431"/>
                <a:gd name="connsiteX1" fmla="*/ 76576 w 158778"/>
                <a:gd name="connsiteY1" fmla="*/ 108690 h 333431"/>
                <a:gd name="connsiteX2" fmla="*/ 146776 w 158778"/>
                <a:gd name="connsiteY2" fmla="*/ 329289 h 33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778" h="333431">
                  <a:moveTo>
                    <a:pt x="146776" y="329289"/>
                  </a:moveTo>
                  <a:cubicBezTo>
                    <a:pt x="51430" y="254708"/>
                    <a:pt x="-89254" y="-206588"/>
                    <a:pt x="76576" y="108690"/>
                  </a:cubicBezTo>
                  <a:cubicBezTo>
                    <a:pt x="97722" y="149076"/>
                    <a:pt x="191352" y="364150"/>
                    <a:pt x="146776" y="329289"/>
                  </a:cubicBezTo>
                  <a:close/>
                </a:path>
              </a:pathLst>
            </a:custGeom>
            <a:gradFill>
              <a:gsLst>
                <a:gs pos="0">
                  <a:srgbClr val="FBCF61"/>
                </a:gs>
                <a:gs pos="100000">
                  <a:srgbClr val="FF0000"/>
                </a:gs>
              </a:gsLst>
              <a:lin ang="5400000" scaled="1"/>
            </a:gradFill>
            <a:ln w="19050" cap="flat">
              <a:solidFill>
                <a:srgbClr val="FBCF6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4" name="任意多边形: 形状 273">
              <a:extLst>
                <a:ext uri="{FF2B5EF4-FFF2-40B4-BE49-F238E27FC236}">
                  <a16:creationId xmlns:a16="http://schemas.microsoft.com/office/drawing/2014/main" id="{EE6A93E0-5342-4F0D-B8F8-8A43AD539D27}"/>
                </a:ext>
              </a:extLst>
            </p:cNvPr>
            <p:cNvSpPr/>
            <p:nvPr/>
          </p:nvSpPr>
          <p:spPr>
            <a:xfrm>
              <a:off x="10327391" y="2226884"/>
              <a:ext cx="87543" cy="89051"/>
            </a:xfrm>
            <a:custGeom>
              <a:avLst/>
              <a:gdLst>
                <a:gd name="connsiteX0" fmla="*/ 78708 w 87543"/>
                <a:gd name="connsiteY0" fmla="*/ 70029 h 89051"/>
                <a:gd name="connsiteX1" fmla="*/ 22510 w 87543"/>
                <a:gd name="connsiteY1" fmla="*/ 34500 h 89051"/>
                <a:gd name="connsiteX2" fmla="*/ 78708 w 87543"/>
                <a:gd name="connsiteY2" fmla="*/ 70029 h 89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543" h="89051">
                  <a:moveTo>
                    <a:pt x="78708" y="70029"/>
                  </a:moveTo>
                  <a:cubicBezTo>
                    <a:pt x="45751" y="98985"/>
                    <a:pt x="-40926" y="99366"/>
                    <a:pt x="22510" y="34500"/>
                  </a:cubicBezTo>
                  <a:cubicBezTo>
                    <a:pt x="41560" y="-44271"/>
                    <a:pt x="111759" y="29548"/>
                    <a:pt x="78708" y="70029"/>
                  </a:cubicBezTo>
                  <a:close/>
                </a:path>
              </a:pathLst>
            </a:custGeom>
            <a:gradFill>
              <a:gsLst>
                <a:gs pos="0">
                  <a:srgbClr val="FBCF61"/>
                </a:gs>
                <a:gs pos="100000">
                  <a:srgbClr val="FF0000"/>
                </a:gs>
              </a:gsLst>
              <a:lin ang="5400000" scaled="1"/>
            </a:gradFill>
            <a:ln w="19050" cap="flat">
              <a:solidFill>
                <a:srgbClr val="FBCF6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5" name="任意多边形: 形状 274">
              <a:extLst>
                <a:ext uri="{FF2B5EF4-FFF2-40B4-BE49-F238E27FC236}">
                  <a16:creationId xmlns:a16="http://schemas.microsoft.com/office/drawing/2014/main" id="{B90B206B-653B-4EAB-9E37-B5FEFD081E90}"/>
                </a:ext>
              </a:extLst>
            </p:cNvPr>
            <p:cNvSpPr/>
            <p:nvPr/>
          </p:nvSpPr>
          <p:spPr>
            <a:xfrm>
              <a:off x="10232606" y="2198576"/>
              <a:ext cx="106328" cy="68666"/>
            </a:xfrm>
            <a:custGeom>
              <a:avLst/>
              <a:gdLst>
                <a:gd name="connsiteX0" fmla="*/ 88625 w 106328"/>
                <a:gd name="connsiteY0" fmla="*/ 34615 h 68666"/>
                <a:gd name="connsiteX1" fmla="*/ 27570 w 106328"/>
                <a:gd name="connsiteY1" fmla="*/ 33948 h 68666"/>
                <a:gd name="connsiteX2" fmla="*/ 88625 w 106328"/>
                <a:gd name="connsiteY2" fmla="*/ 34615 h 68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328" h="68666">
                  <a:moveTo>
                    <a:pt x="88625" y="34615"/>
                  </a:moveTo>
                  <a:cubicBezTo>
                    <a:pt x="54716" y="59285"/>
                    <a:pt x="-49297" y="96527"/>
                    <a:pt x="27570" y="33948"/>
                  </a:cubicBezTo>
                  <a:cubicBezTo>
                    <a:pt x="61860" y="-19678"/>
                    <a:pt x="141394" y="-3295"/>
                    <a:pt x="88625" y="34615"/>
                  </a:cubicBezTo>
                  <a:close/>
                </a:path>
              </a:pathLst>
            </a:custGeom>
            <a:gradFill>
              <a:gsLst>
                <a:gs pos="0">
                  <a:srgbClr val="FBCF61"/>
                </a:gs>
                <a:gs pos="100000">
                  <a:srgbClr val="FF0000"/>
                </a:gs>
              </a:gsLst>
              <a:lin ang="5400000" scaled="1"/>
            </a:gradFill>
            <a:ln w="19050" cap="flat">
              <a:solidFill>
                <a:srgbClr val="FBCF6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6" name="任意多边形: 形状 275">
              <a:extLst>
                <a:ext uri="{FF2B5EF4-FFF2-40B4-BE49-F238E27FC236}">
                  <a16:creationId xmlns:a16="http://schemas.microsoft.com/office/drawing/2014/main" id="{B3FE5E29-FAF5-4F2F-9367-3915E473111B}"/>
                </a:ext>
              </a:extLst>
            </p:cNvPr>
            <p:cNvSpPr/>
            <p:nvPr/>
          </p:nvSpPr>
          <p:spPr>
            <a:xfrm>
              <a:off x="5898793" y="3624559"/>
              <a:ext cx="169830" cy="297941"/>
            </a:xfrm>
            <a:custGeom>
              <a:avLst/>
              <a:gdLst>
                <a:gd name="connsiteX0" fmla="*/ 99325 w 169830"/>
                <a:gd name="connsiteY0" fmla="*/ -337 h 297941"/>
                <a:gd name="connsiteX1" fmla="*/ 169715 w 169830"/>
                <a:gd name="connsiteY1" fmla="*/ 249217 h 297941"/>
                <a:gd name="connsiteX2" fmla="*/ 33412 w 169830"/>
                <a:gd name="connsiteY2" fmla="*/ 297604 h 297941"/>
                <a:gd name="connsiteX3" fmla="*/ -116 w 169830"/>
                <a:gd name="connsiteY3" fmla="*/ 62337 h 297941"/>
                <a:gd name="connsiteX4" fmla="*/ 99325 w 169830"/>
                <a:gd name="connsiteY4" fmla="*/ -337 h 297941"/>
                <a:gd name="connsiteX5" fmla="*/ 99325 w 169830"/>
                <a:gd name="connsiteY5" fmla="*/ -337 h 29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830" h="297941">
                  <a:moveTo>
                    <a:pt x="99325" y="-337"/>
                  </a:moveTo>
                  <a:cubicBezTo>
                    <a:pt x="136854" y="77673"/>
                    <a:pt x="129139" y="175589"/>
                    <a:pt x="169715" y="249217"/>
                  </a:cubicBezTo>
                  <a:lnTo>
                    <a:pt x="33412" y="297604"/>
                  </a:lnTo>
                  <a:cubicBezTo>
                    <a:pt x="11314" y="175780"/>
                    <a:pt x="16077" y="158064"/>
                    <a:pt x="-116" y="62337"/>
                  </a:cubicBezTo>
                  <a:lnTo>
                    <a:pt x="99325" y="-337"/>
                  </a:lnTo>
                  <a:lnTo>
                    <a:pt x="99325" y="-337"/>
                  </a:lnTo>
                  <a:close/>
                </a:path>
              </a:pathLst>
            </a:custGeom>
            <a:gradFill>
              <a:gsLst>
                <a:gs pos="0">
                  <a:srgbClr val="FBCF61"/>
                </a:gs>
                <a:gs pos="100000">
                  <a:srgbClr val="FF0000"/>
                </a:gs>
              </a:gsLst>
              <a:lin ang="5400000" scaled="1"/>
            </a:gradFill>
            <a:ln w="19050" cap="flat">
              <a:solidFill>
                <a:srgbClr val="FBCF6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7" name="任意多边形: 形状 276">
              <a:extLst>
                <a:ext uri="{FF2B5EF4-FFF2-40B4-BE49-F238E27FC236}">
                  <a16:creationId xmlns:a16="http://schemas.microsoft.com/office/drawing/2014/main" id="{0908187A-7A5A-4C6B-99DE-93E52911BBDF}"/>
                </a:ext>
              </a:extLst>
            </p:cNvPr>
            <p:cNvSpPr/>
            <p:nvPr/>
          </p:nvSpPr>
          <p:spPr>
            <a:xfrm>
              <a:off x="6215309" y="3507116"/>
              <a:ext cx="156199" cy="323991"/>
            </a:xfrm>
            <a:custGeom>
              <a:avLst/>
              <a:gdLst>
                <a:gd name="connsiteX0" fmla="*/ 151903 w 156199"/>
                <a:gd name="connsiteY0" fmla="*/ -337 h 323991"/>
                <a:gd name="connsiteX1" fmla="*/ 153904 w 156199"/>
                <a:gd name="connsiteY1" fmla="*/ 289985 h 323991"/>
                <a:gd name="connsiteX2" fmla="*/ 48176 w 156199"/>
                <a:gd name="connsiteY2" fmla="*/ 323227 h 323991"/>
                <a:gd name="connsiteX3" fmla="*/ -116 w 156199"/>
                <a:gd name="connsiteY3" fmla="*/ 33953 h 323991"/>
                <a:gd name="connsiteX4" fmla="*/ 151903 w 156199"/>
                <a:gd name="connsiteY4" fmla="*/ -337 h 323991"/>
                <a:gd name="connsiteX5" fmla="*/ 151903 w 156199"/>
                <a:gd name="connsiteY5" fmla="*/ -337 h 32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199" h="323991">
                  <a:moveTo>
                    <a:pt x="151903" y="-337"/>
                  </a:moveTo>
                  <a:cubicBezTo>
                    <a:pt x="160000" y="73100"/>
                    <a:pt x="136473" y="243312"/>
                    <a:pt x="153904" y="289985"/>
                  </a:cubicBezTo>
                  <a:cubicBezTo>
                    <a:pt x="170858" y="335228"/>
                    <a:pt x="84467" y="320941"/>
                    <a:pt x="48176" y="323227"/>
                  </a:cubicBezTo>
                  <a:cubicBezTo>
                    <a:pt x="12172" y="240074"/>
                    <a:pt x="54558" y="64052"/>
                    <a:pt x="-116" y="33953"/>
                  </a:cubicBezTo>
                  <a:lnTo>
                    <a:pt x="151903" y="-337"/>
                  </a:lnTo>
                  <a:lnTo>
                    <a:pt x="151903" y="-337"/>
                  </a:lnTo>
                  <a:close/>
                </a:path>
              </a:pathLst>
            </a:custGeom>
            <a:gradFill>
              <a:gsLst>
                <a:gs pos="0">
                  <a:srgbClr val="FBCF61"/>
                </a:gs>
                <a:gs pos="100000">
                  <a:srgbClr val="FF0000"/>
                </a:gs>
              </a:gsLst>
              <a:lin ang="5400000" scaled="1"/>
            </a:gradFill>
            <a:ln w="19050" cap="flat">
              <a:solidFill>
                <a:srgbClr val="FBCF6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8" name="任意多边形: 形状 277">
              <a:extLst>
                <a:ext uri="{FF2B5EF4-FFF2-40B4-BE49-F238E27FC236}">
                  <a16:creationId xmlns:a16="http://schemas.microsoft.com/office/drawing/2014/main" id="{DFF634BC-E910-4F19-97D4-53FA133561BB}"/>
                </a:ext>
              </a:extLst>
            </p:cNvPr>
            <p:cNvSpPr/>
            <p:nvPr/>
          </p:nvSpPr>
          <p:spPr>
            <a:xfrm>
              <a:off x="5570847" y="3739526"/>
              <a:ext cx="131349" cy="243649"/>
            </a:xfrm>
            <a:custGeom>
              <a:avLst/>
              <a:gdLst>
                <a:gd name="connsiteX0" fmla="*/ 115137 w 131349"/>
                <a:gd name="connsiteY0" fmla="*/ -337 h 243649"/>
                <a:gd name="connsiteX1" fmla="*/ 131234 w 131349"/>
                <a:gd name="connsiteY1" fmla="*/ 233501 h 243649"/>
                <a:gd name="connsiteX2" fmla="*/ 43795 w 131349"/>
                <a:gd name="connsiteY2" fmla="*/ 243312 h 243649"/>
                <a:gd name="connsiteX3" fmla="*/ -116 w 131349"/>
                <a:gd name="connsiteY3" fmla="*/ 32047 h 243649"/>
                <a:gd name="connsiteX4" fmla="*/ 115137 w 131349"/>
                <a:gd name="connsiteY4" fmla="*/ -337 h 243649"/>
                <a:gd name="connsiteX5" fmla="*/ 115137 w 131349"/>
                <a:gd name="connsiteY5" fmla="*/ -337 h 24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349" h="243649">
                  <a:moveTo>
                    <a:pt x="115137" y="-337"/>
                  </a:moveTo>
                  <a:cubicBezTo>
                    <a:pt x="127805" y="74053"/>
                    <a:pt x="129520" y="153682"/>
                    <a:pt x="131234" y="233501"/>
                  </a:cubicBezTo>
                  <a:lnTo>
                    <a:pt x="43795" y="243312"/>
                  </a:lnTo>
                  <a:cubicBezTo>
                    <a:pt x="17792" y="151110"/>
                    <a:pt x="77227" y="43573"/>
                    <a:pt x="-116" y="32047"/>
                  </a:cubicBezTo>
                  <a:lnTo>
                    <a:pt x="115137" y="-337"/>
                  </a:lnTo>
                  <a:lnTo>
                    <a:pt x="115137" y="-337"/>
                  </a:lnTo>
                  <a:close/>
                </a:path>
              </a:pathLst>
            </a:custGeom>
            <a:gradFill>
              <a:gsLst>
                <a:gs pos="0">
                  <a:srgbClr val="FBCF61"/>
                </a:gs>
                <a:gs pos="100000">
                  <a:srgbClr val="FF0000"/>
                </a:gs>
              </a:gsLst>
              <a:lin ang="5400000" scaled="1"/>
            </a:gradFill>
            <a:ln w="19050" cap="flat">
              <a:solidFill>
                <a:srgbClr val="FBCF6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9" name="任意多边形: 形状 278">
              <a:extLst>
                <a:ext uri="{FF2B5EF4-FFF2-40B4-BE49-F238E27FC236}">
                  <a16:creationId xmlns:a16="http://schemas.microsoft.com/office/drawing/2014/main" id="{5905C9A0-DE61-463F-8BFA-C89DC3929717}"/>
                </a:ext>
              </a:extLst>
            </p:cNvPr>
            <p:cNvSpPr/>
            <p:nvPr/>
          </p:nvSpPr>
          <p:spPr>
            <a:xfrm>
              <a:off x="9775715" y="2129171"/>
              <a:ext cx="148263" cy="289628"/>
            </a:xfrm>
            <a:custGeom>
              <a:avLst/>
              <a:gdLst>
                <a:gd name="connsiteX0" fmla="*/ 134226 w 148263"/>
                <a:gd name="connsiteY0" fmla="*/ 285470 h 289628"/>
                <a:gd name="connsiteX1" fmla="*/ 17164 w 148263"/>
                <a:gd name="connsiteY1" fmla="*/ 29057 h 289628"/>
                <a:gd name="connsiteX2" fmla="*/ 66694 w 148263"/>
                <a:gd name="connsiteY2" fmla="*/ 43345 h 289628"/>
                <a:gd name="connsiteX3" fmla="*/ 63170 w 148263"/>
                <a:gd name="connsiteY3" fmla="*/ 151168 h 289628"/>
                <a:gd name="connsiteX4" fmla="*/ 134226 w 148263"/>
                <a:gd name="connsiteY4" fmla="*/ 285470 h 289628"/>
                <a:gd name="connsiteX5" fmla="*/ 134226 w 148263"/>
                <a:gd name="connsiteY5" fmla="*/ 285470 h 28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8263" h="289628">
                  <a:moveTo>
                    <a:pt x="134226" y="285470"/>
                  </a:moveTo>
                  <a:cubicBezTo>
                    <a:pt x="50502" y="242513"/>
                    <a:pt x="-38367" y="108401"/>
                    <a:pt x="17164" y="29057"/>
                  </a:cubicBezTo>
                  <a:cubicBezTo>
                    <a:pt x="56407" y="-27140"/>
                    <a:pt x="68790" y="8388"/>
                    <a:pt x="66694" y="43345"/>
                  </a:cubicBezTo>
                  <a:cubicBezTo>
                    <a:pt x="64599" y="78302"/>
                    <a:pt x="48025" y="112592"/>
                    <a:pt x="63170" y="151168"/>
                  </a:cubicBezTo>
                  <a:cubicBezTo>
                    <a:pt x="80791" y="196221"/>
                    <a:pt x="185280" y="311664"/>
                    <a:pt x="134226" y="285470"/>
                  </a:cubicBezTo>
                  <a:lnTo>
                    <a:pt x="134226" y="285470"/>
                  </a:lnTo>
                  <a:close/>
                </a:path>
              </a:pathLst>
            </a:custGeom>
            <a:gradFill>
              <a:gsLst>
                <a:gs pos="0">
                  <a:srgbClr val="FBCF61"/>
                </a:gs>
                <a:gs pos="100000">
                  <a:srgbClr val="FF0000"/>
                </a:gs>
              </a:gsLst>
              <a:lin ang="5400000" scaled="1"/>
            </a:gradFill>
            <a:ln w="19050" cap="flat">
              <a:solidFill>
                <a:srgbClr val="FBCF6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0" name="任意多边形: 形状 279">
              <a:extLst>
                <a:ext uri="{FF2B5EF4-FFF2-40B4-BE49-F238E27FC236}">
                  <a16:creationId xmlns:a16="http://schemas.microsoft.com/office/drawing/2014/main" id="{A4E0A08C-8602-4DBB-8001-0DCEB5581D41}"/>
                </a:ext>
              </a:extLst>
            </p:cNvPr>
            <p:cNvSpPr/>
            <p:nvPr/>
          </p:nvSpPr>
          <p:spPr>
            <a:xfrm>
              <a:off x="5050494" y="3693425"/>
              <a:ext cx="103755" cy="213454"/>
            </a:xfrm>
            <a:custGeom>
              <a:avLst/>
              <a:gdLst>
                <a:gd name="connsiteX0" fmla="*/ 103614 w 103755"/>
                <a:gd name="connsiteY0" fmla="*/ 35668 h 213454"/>
                <a:gd name="connsiteX1" fmla="*/ 85517 w 103755"/>
                <a:gd name="connsiteY1" fmla="*/ 213118 h 213454"/>
                <a:gd name="connsiteX2" fmla="*/ 1030 w 103755"/>
                <a:gd name="connsiteY2" fmla="*/ 144824 h 213454"/>
                <a:gd name="connsiteX3" fmla="*/ 51132 w 103755"/>
                <a:gd name="connsiteY3" fmla="*/ -337 h 213454"/>
                <a:gd name="connsiteX4" fmla="*/ 103614 w 103755"/>
                <a:gd name="connsiteY4" fmla="*/ 35668 h 213454"/>
                <a:gd name="connsiteX5" fmla="*/ 103614 w 103755"/>
                <a:gd name="connsiteY5" fmla="*/ 35668 h 213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755" h="213454">
                  <a:moveTo>
                    <a:pt x="103614" y="35668"/>
                  </a:moveTo>
                  <a:cubicBezTo>
                    <a:pt x="104376" y="100723"/>
                    <a:pt x="87898" y="150348"/>
                    <a:pt x="85517" y="213118"/>
                  </a:cubicBezTo>
                  <a:lnTo>
                    <a:pt x="1030" y="144824"/>
                  </a:lnTo>
                  <a:cubicBezTo>
                    <a:pt x="-4494" y="120820"/>
                    <a:pt x="9603" y="109676"/>
                    <a:pt x="51132" y="-337"/>
                  </a:cubicBezTo>
                  <a:lnTo>
                    <a:pt x="103614" y="35668"/>
                  </a:lnTo>
                  <a:lnTo>
                    <a:pt x="103614" y="35668"/>
                  </a:lnTo>
                  <a:close/>
                </a:path>
              </a:pathLst>
            </a:custGeom>
            <a:gradFill>
              <a:gsLst>
                <a:gs pos="0">
                  <a:srgbClr val="FBCF61"/>
                </a:gs>
                <a:gs pos="100000">
                  <a:srgbClr val="FF0000"/>
                </a:gs>
              </a:gsLst>
              <a:lin ang="5400000" scaled="1"/>
            </a:gradFill>
            <a:ln w="19050" cap="flat">
              <a:solidFill>
                <a:srgbClr val="FBCF6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1" name="任意多边形: 形状 280">
              <a:extLst>
                <a:ext uri="{FF2B5EF4-FFF2-40B4-BE49-F238E27FC236}">
                  <a16:creationId xmlns:a16="http://schemas.microsoft.com/office/drawing/2014/main" id="{6068F262-4909-40F0-BFBA-5FFA9C67CDF2}"/>
                </a:ext>
              </a:extLst>
            </p:cNvPr>
            <p:cNvSpPr/>
            <p:nvPr/>
          </p:nvSpPr>
          <p:spPr>
            <a:xfrm>
              <a:off x="10447823" y="3285308"/>
              <a:ext cx="67791" cy="363139"/>
            </a:xfrm>
            <a:custGeom>
              <a:avLst/>
              <a:gdLst>
                <a:gd name="connsiteX0" fmla="*/ 52001 w 67791"/>
                <a:gd name="connsiteY0" fmla="*/ 356726 h 363139"/>
                <a:gd name="connsiteX1" fmla="*/ 49429 w 67791"/>
                <a:gd name="connsiteY1" fmla="*/ 125268 h 363139"/>
                <a:gd name="connsiteX2" fmla="*/ 52001 w 67791"/>
                <a:gd name="connsiteY2" fmla="*/ 356726 h 363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791" h="363139">
                  <a:moveTo>
                    <a:pt x="52001" y="356726"/>
                  </a:moveTo>
                  <a:cubicBezTo>
                    <a:pt x="-17341" y="257475"/>
                    <a:pt x="-16770" y="-224776"/>
                    <a:pt x="49429" y="125268"/>
                  </a:cubicBezTo>
                  <a:cubicBezTo>
                    <a:pt x="57906" y="170131"/>
                    <a:pt x="84386" y="403112"/>
                    <a:pt x="52001" y="356726"/>
                  </a:cubicBezTo>
                  <a:close/>
                </a:path>
              </a:pathLst>
            </a:custGeom>
            <a:gradFill>
              <a:gsLst>
                <a:gs pos="0">
                  <a:srgbClr val="FBCF61"/>
                </a:gs>
                <a:gs pos="100000">
                  <a:srgbClr val="FF0000"/>
                </a:gs>
              </a:gsLst>
              <a:lin ang="5400000" scaled="1"/>
            </a:gradFill>
            <a:ln w="19050" cap="flat">
              <a:solidFill>
                <a:srgbClr val="FBCF6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2" name="任意多边形: 形状 281">
              <a:extLst>
                <a:ext uri="{FF2B5EF4-FFF2-40B4-BE49-F238E27FC236}">
                  <a16:creationId xmlns:a16="http://schemas.microsoft.com/office/drawing/2014/main" id="{A22716C8-76A4-45E5-B603-145565F58382}"/>
                </a:ext>
              </a:extLst>
            </p:cNvPr>
            <p:cNvSpPr/>
            <p:nvPr/>
          </p:nvSpPr>
          <p:spPr>
            <a:xfrm>
              <a:off x="5394212" y="4878338"/>
              <a:ext cx="205153" cy="338603"/>
            </a:xfrm>
            <a:custGeom>
              <a:avLst/>
              <a:gdLst>
                <a:gd name="connsiteX0" fmla="*/ 16500 w 205153"/>
                <a:gd name="connsiteY0" fmla="*/ 17567 h 338603"/>
                <a:gd name="connsiteX1" fmla="*/ 102130 w 205153"/>
                <a:gd name="connsiteY1" fmla="*/ 70335 h 338603"/>
                <a:gd name="connsiteX2" fmla="*/ 199571 w 205153"/>
                <a:gd name="connsiteY2" fmla="*/ 296363 h 338603"/>
                <a:gd name="connsiteX3" fmla="*/ 156518 w 205153"/>
                <a:gd name="connsiteY3" fmla="*/ 334178 h 338603"/>
                <a:gd name="connsiteX4" fmla="*/ 4118 w 205153"/>
                <a:gd name="connsiteY4" fmla="*/ 141106 h 338603"/>
                <a:gd name="connsiteX5" fmla="*/ 16500 w 205153"/>
                <a:gd name="connsiteY5" fmla="*/ 17567 h 338603"/>
                <a:gd name="connsiteX6" fmla="*/ 16500 w 205153"/>
                <a:gd name="connsiteY6" fmla="*/ 17567 h 33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153" h="338603">
                  <a:moveTo>
                    <a:pt x="16500" y="17567"/>
                  </a:moveTo>
                  <a:cubicBezTo>
                    <a:pt x="46790" y="-11961"/>
                    <a:pt x="91176" y="-11675"/>
                    <a:pt x="102130" y="70335"/>
                  </a:cubicBezTo>
                  <a:cubicBezTo>
                    <a:pt x="113084" y="152345"/>
                    <a:pt x="231575" y="247214"/>
                    <a:pt x="199571" y="296363"/>
                  </a:cubicBezTo>
                  <a:cubicBezTo>
                    <a:pt x="167567" y="345512"/>
                    <a:pt x="166995" y="340845"/>
                    <a:pt x="156518" y="334178"/>
                  </a:cubicBezTo>
                  <a:cubicBezTo>
                    <a:pt x="146040" y="327510"/>
                    <a:pt x="18024" y="185778"/>
                    <a:pt x="4118" y="141106"/>
                  </a:cubicBezTo>
                  <a:cubicBezTo>
                    <a:pt x="-9789" y="96433"/>
                    <a:pt x="14881" y="19186"/>
                    <a:pt x="16500" y="17567"/>
                  </a:cubicBezTo>
                  <a:lnTo>
                    <a:pt x="16500" y="17567"/>
                  </a:lnTo>
                  <a:close/>
                </a:path>
              </a:pathLst>
            </a:custGeom>
            <a:gradFill>
              <a:gsLst>
                <a:gs pos="0">
                  <a:srgbClr val="FBCF61"/>
                </a:gs>
                <a:gs pos="100000">
                  <a:srgbClr val="FF0000"/>
                </a:gs>
              </a:gsLst>
              <a:lin ang="5400000" scaled="1"/>
            </a:gradFill>
            <a:ln w="19050" cap="rnd">
              <a:solidFill>
                <a:srgbClr val="FBCF6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3" name="任意多边形: 形状 282">
              <a:extLst>
                <a:ext uri="{FF2B5EF4-FFF2-40B4-BE49-F238E27FC236}">
                  <a16:creationId xmlns:a16="http://schemas.microsoft.com/office/drawing/2014/main" id="{9A7B9664-0E90-4828-9693-23C18C9B4E5F}"/>
                </a:ext>
              </a:extLst>
            </p:cNvPr>
            <p:cNvSpPr/>
            <p:nvPr/>
          </p:nvSpPr>
          <p:spPr>
            <a:xfrm>
              <a:off x="5809667" y="5557481"/>
              <a:ext cx="178726" cy="289800"/>
            </a:xfrm>
            <a:custGeom>
              <a:avLst/>
              <a:gdLst>
                <a:gd name="connsiteX0" fmla="*/ 714 w 178726"/>
                <a:gd name="connsiteY0" fmla="*/ 34225 h 289800"/>
                <a:gd name="connsiteX1" fmla="*/ 97392 w 178726"/>
                <a:gd name="connsiteY1" fmla="*/ 75467 h 289800"/>
                <a:gd name="connsiteX2" fmla="*/ 173973 w 178726"/>
                <a:gd name="connsiteY2" fmla="*/ 248823 h 289800"/>
                <a:gd name="connsiteX3" fmla="*/ 138445 w 178726"/>
                <a:gd name="connsiteY3" fmla="*/ 285113 h 289800"/>
                <a:gd name="connsiteX4" fmla="*/ 9762 w 178726"/>
                <a:gd name="connsiteY4" fmla="*/ 87564 h 289800"/>
                <a:gd name="connsiteX5" fmla="*/ 714 w 178726"/>
                <a:gd name="connsiteY5" fmla="*/ 34225 h 289800"/>
                <a:gd name="connsiteX6" fmla="*/ 714 w 178726"/>
                <a:gd name="connsiteY6" fmla="*/ 34225 h 28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726" h="289800">
                  <a:moveTo>
                    <a:pt x="714" y="34225"/>
                  </a:moveTo>
                  <a:cubicBezTo>
                    <a:pt x="39957" y="-24640"/>
                    <a:pt x="87486" y="-6638"/>
                    <a:pt x="97392" y="75467"/>
                  </a:cubicBezTo>
                  <a:cubicBezTo>
                    <a:pt x="107298" y="157574"/>
                    <a:pt x="200167" y="200817"/>
                    <a:pt x="173973" y="248823"/>
                  </a:cubicBezTo>
                  <a:cubicBezTo>
                    <a:pt x="147780" y="296829"/>
                    <a:pt x="147303" y="292066"/>
                    <a:pt x="138445" y="285113"/>
                  </a:cubicBezTo>
                  <a:cubicBezTo>
                    <a:pt x="129587" y="278160"/>
                    <a:pt x="21764" y="132523"/>
                    <a:pt x="9762" y="87564"/>
                  </a:cubicBezTo>
                  <a:cubicBezTo>
                    <a:pt x="-2239" y="42607"/>
                    <a:pt x="-429" y="35939"/>
                    <a:pt x="714" y="34225"/>
                  </a:cubicBezTo>
                  <a:lnTo>
                    <a:pt x="714" y="34225"/>
                  </a:lnTo>
                  <a:close/>
                </a:path>
              </a:pathLst>
            </a:custGeom>
            <a:gradFill>
              <a:gsLst>
                <a:gs pos="0">
                  <a:srgbClr val="FBCF61"/>
                </a:gs>
                <a:gs pos="100000">
                  <a:srgbClr val="FF0000"/>
                </a:gs>
              </a:gsLst>
              <a:lin ang="5400000" scaled="1"/>
            </a:gradFill>
            <a:ln w="19050" cap="rnd">
              <a:solidFill>
                <a:srgbClr val="FBCF6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31411388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图形 8">
            <a:extLst>
              <a:ext uri="{FF2B5EF4-FFF2-40B4-BE49-F238E27FC236}">
                <a16:creationId xmlns:a16="http://schemas.microsoft.com/office/drawing/2014/main" id="{DE1AEA18-2F24-4D1F-AFDF-DB7FDFFDD3B8}"/>
              </a:ext>
            </a:extLst>
          </p:cNvPr>
          <p:cNvSpPr/>
          <p:nvPr/>
        </p:nvSpPr>
        <p:spPr>
          <a:xfrm>
            <a:off x="1459136" y="865260"/>
            <a:ext cx="4672522" cy="5127478"/>
          </a:xfrm>
          <a:custGeom>
            <a:avLst/>
            <a:gdLst>
              <a:gd name="connsiteX0" fmla="*/ 1935101 w 4672522"/>
              <a:gd name="connsiteY0" fmla="*/ 4744762 h 5127478"/>
              <a:gd name="connsiteX1" fmla="*/ 1925879 w 4672522"/>
              <a:gd name="connsiteY1" fmla="*/ 4755521 h 5127478"/>
              <a:gd name="connsiteX2" fmla="*/ 1905897 w 4672522"/>
              <a:gd name="connsiteY2" fmla="*/ 4750910 h 5127478"/>
              <a:gd name="connsiteX3" fmla="*/ 1901286 w 4672522"/>
              <a:gd name="connsiteY3" fmla="*/ 4744762 h 5127478"/>
              <a:gd name="connsiteX4" fmla="*/ 1918193 w 4672522"/>
              <a:gd name="connsiteY4" fmla="*/ 4734003 h 5127478"/>
              <a:gd name="connsiteX5" fmla="*/ 1935101 w 4672522"/>
              <a:gd name="connsiteY5" fmla="*/ 4744762 h 5127478"/>
              <a:gd name="connsiteX6" fmla="*/ 1908971 w 4672522"/>
              <a:gd name="connsiteY6" fmla="*/ 4667912 h 5127478"/>
              <a:gd name="connsiteX7" fmla="*/ 1899749 w 4672522"/>
              <a:gd name="connsiteY7" fmla="*/ 4694041 h 5127478"/>
              <a:gd name="connsiteX8" fmla="*/ 1895138 w 4672522"/>
              <a:gd name="connsiteY8" fmla="*/ 4697115 h 5127478"/>
              <a:gd name="connsiteX9" fmla="*/ 1887453 w 4672522"/>
              <a:gd name="connsiteY9" fmla="*/ 4692504 h 5127478"/>
              <a:gd name="connsiteX10" fmla="*/ 1872083 w 4672522"/>
              <a:gd name="connsiteY10" fmla="*/ 4687893 h 5127478"/>
              <a:gd name="connsiteX11" fmla="*/ 1853639 w 4672522"/>
              <a:gd name="connsiteY11" fmla="*/ 4667912 h 5127478"/>
              <a:gd name="connsiteX12" fmla="*/ 1876694 w 4672522"/>
              <a:gd name="connsiteY12" fmla="*/ 4649467 h 5127478"/>
              <a:gd name="connsiteX13" fmla="*/ 1908971 w 4672522"/>
              <a:gd name="connsiteY13" fmla="*/ 4667912 h 5127478"/>
              <a:gd name="connsiteX14" fmla="*/ 2094950 w 4672522"/>
              <a:gd name="connsiteY14" fmla="*/ 4674060 h 5127478"/>
              <a:gd name="connsiteX15" fmla="*/ 2047303 w 4672522"/>
              <a:gd name="connsiteY15" fmla="*/ 4718633 h 5127478"/>
              <a:gd name="connsiteX16" fmla="*/ 2021173 w 4672522"/>
              <a:gd name="connsiteY16" fmla="*/ 4701726 h 5127478"/>
              <a:gd name="connsiteX17" fmla="*/ 2019636 w 4672522"/>
              <a:gd name="connsiteY17" fmla="*/ 4692504 h 5127478"/>
              <a:gd name="connsiteX18" fmla="*/ 2018099 w 4672522"/>
              <a:gd name="connsiteY18" fmla="*/ 4687893 h 5127478"/>
              <a:gd name="connsiteX19" fmla="*/ 2021173 w 4672522"/>
              <a:gd name="connsiteY19" fmla="*/ 4674060 h 5127478"/>
              <a:gd name="connsiteX20" fmla="*/ 2039618 w 4672522"/>
              <a:gd name="connsiteY20" fmla="*/ 4658689 h 5127478"/>
              <a:gd name="connsiteX21" fmla="*/ 2044229 w 4672522"/>
              <a:gd name="connsiteY21" fmla="*/ 4651004 h 5127478"/>
              <a:gd name="connsiteX22" fmla="*/ 2059599 w 4672522"/>
              <a:gd name="connsiteY22" fmla="*/ 4646393 h 5127478"/>
              <a:gd name="connsiteX23" fmla="*/ 2094950 w 4672522"/>
              <a:gd name="connsiteY23" fmla="*/ 4674060 h 5127478"/>
              <a:gd name="connsiteX24" fmla="*/ 1747585 w 4672522"/>
              <a:gd name="connsiteY24" fmla="*/ 4641782 h 5127478"/>
              <a:gd name="connsiteX25" fmla="*/ 1733752 w 4672522"/>
              <a:gd name="connsiteY25" fmla="*/ 4657153 h 5127478"/>
              <a:gd name="connsiteX26" fmla="*/ 1706085 w 4672522"/>
              <a:gd name="connsiteY26" fmla="*/ 4624875 h 5127478"/>
              <a:gd name="connsiteX27" fmla="*/ 1716845 w 4672522"/>
              <a:gd name="connsiteY27" fmla="*/ 4615653 h 5127478"/>
              <a:gd name="connsiteX28" fmla="*/ 1747585 w 4672522"/>
              <a:gd name="connsiteY28" fmla="*/ 4641782 h 5127478"/>
              <a:gd name="connsiteX29" fmla="*/ 945264 w 4672522"/>
              <a:gd name="connsiteY29" fmla="*/ 4597209 h 5127478"/>
              <a:gd name="connsiteX30" fmla="*/ 923745 w 4672522"/>
              <a:gd name="connsiteY30" fmla="*/ 4614116 h 5127478"/>
              <a:gd name="connsiteX31" fmla="*/ 908375 w 4672522"/>
              <a:gd name="connsiteY31" fmla="*/ 4603357 h 5127478"/>
              <a:gd name="connsiteX32" fmla="*/ 936042 w 4672522"/>
              <a:gd name="connsiteY32" fmla="*/ 4581839 h 5127478"/>
              <a:gd name="connsiteX33" fmla="*/ 945264 w 4672522"/>
              <a:gd name="connsiteY33" fmla="*/ 4597209 h 5127478"/>
              <a:gd name="connsiteX34" fmla="*/ 1020577 w 4672522"/>
              <a:gd name="connsiteY34" fmla="*/ 4592598 h 5127478"/>
              <a:gd name="connsiteX35" fmla="*/ 1008281 w 4672522"/>
              <a:gd name="connsiteY35" fmla="*/ 4601820 h 5127478"/>
              <a:gd name="connsiteX36" fmla="*/ 991374 w 4672522"/>
              <a:gd name="connsiteY36" fmla="*/ 4587987 h 5127478"/>
              <a:gd name="connsiteX37" fmla="*/ 1006744 w 4672522"/>
              <a:gd name="connsiteY37" fmla="*/ 4578765 h 5127478"/>
              <a:gd name="connsiteX38" fmla="*/ 1020577 w 4672522"/>
              <a:gd name="connsiteY38" fmla="*/ 4592598 h 5127478"/>
              <a:gd name="connsiteX39" fmla="*/ 3170860 w 4672522"/>
              <a:gd name="connsiteY39" fmla="*/ 4571080 h 5127478"/>
              <a:gd name="connsiteX40" fmla="*/ 3172397 w 4672522"/>
              <a:gd name="connsiteY40" fmla="*/ 4574154 h 5127478"/>
              <a:gd name="connsiteX41" fmla="*/ 3166249 w 4672522"/>
              <a:gd name="connsiteY41" fmla="*/ 4583376 h 5127478"/>
              <a:gd name="connsiteX42" fmla="*/ 3161638 w 4672522"/>
              <a:gd name="connsiteY42" fmla="*/ 4583376 h 5127478"/>
              <a:gd name="connsiteX43" fmla="*/ 3161638 w 4672522"/>
              <a:gd name="connsiteY43" fmla="*/ 4571080 h 5127478"/>
              <a:gd name="connsiteX44" fmla="*/ 3170860 w 4672522"/>
              <a:gd name="connsiteY44" fmla="*/ 4571080 h 5127478"/>
              <a:gd name="connsiteX45" fmla="*/ 691656 w 4672522"/>
              <a:gd name="connsiteY45" fmla="*/ 4554173 h 5127478"/>
              <a:gd name="connsiteX46" fmla="*/ 713174 w 4672522"/>
              <a:gd name="connsiteY46" fmla="*/ 4555709 h 5127478"/>
              <a:gd name="connsiteX47" fmla="*/ 750063 w 4672522"/>
              <a:gd name="connsiteY47" fmla="*/ 4560321 h 5127478"/>
              <a:gd name="connsiteX48" fmla="*/ 823839 w 4672522"/>
              <a:gd name="connsiteY48" fmla="*/ 4577228 h 5127478"/>
              <a:gd name="connsiteX49" fmla="*/ 846895 w 4672522"/>
              <a:gd name="connsiteY49" fmla="*/ 4592598 h 5127478"/>
              <a:gd name="connsiteX50" fmla="*/ 811543 w 4672522"/>
              <a:gd name="connsiteY50" fmla="*/ 4617190 h 5127478"/>
              <a:gd name="connsiteX51" fmla="*/ 814617 w 4672522"/>
              <a:gd name="connsiteY51" fmla="*/ 4620264 h 5127478"/>
              <a:gd name="connsiteX52" fmla="*/ 859191 w 4672522"/>
              <a:gd name="connsiteY52" fmla="*/ 4649467 h 5127478"/>
              <a:gd name="connsiteX53" fmla="*/ 854580 w 4672522"/>
              <a:gd name="connsiteY53" fmla="*/ 4660226 h 5127478"/>
              <a:gd name="connsiteX54" fmla="*/ 811543 w 4672522"/>
              <a:gd name="connsiteY54" fmla="*/ 4715559 h 5127478"/>
              <a:gd name="connsiteX55" fmla="*/ 816154 w 4672522"/>
              <a:gd name="connsiteY55" fmla="*/ 4740151 h 5127478"/>
              <a:gd name="connsiteX56" fmla="*/ 805395 w 4672522"/>
              <a:gd name="connsiteY56" fmla="*/ 4757058 h 5127478"/>
              <a:gd name="connsiteX57" fmla="*/ 737767 w 4672522"/>
              <a:gd name="connsiteY57" fmla="*/ 4714022 h 5127478"/>
              <a:gd name="connsiteX58" fmla="*/ 723934 w 4672522"/>
              <a:gd name="connsiteY58" fmla="*/ 4695578 h 5127478"/>
              <a:gd name="connsiteX59" fmla="*/ 648620 w 4672522"/>
              <a:gd name="connsiteY59" fmla="*/ 4566469 h 5127478"/>
              <a:gd name="connsiteX60" fmla="*/ 660916 w 4672522"/>
              <a:gd name="connsiteY60" fmla="*/ 4548024 h 5127478"/>
              <a:gd name="connsiteX61" fmla="*/ 691656 w 4672522"/>
              <a:gd name="connsiteY61" fmla="*/ 4554173 h 5127478"/>
              <a:gd name="connsiteX62" fmla="*/ 1948934 w 4672522"/>
              <a:gd name="connsiteY62" fmla="*/ 4563395 h 5127478"/>
              <a:gd name="connsiteX63" fmla="*/ 1952008 w 4672522"/>
              <a:gd name="connsiteY63" fmla="*/ 4574154 h 5127478"/>
              <a:gd name="connsiteX64" fmla="*/ 1928953 w 4672522"/>
              <a:gd name="connsiteY64" fmla="*/ 4591061 h 5127478"/>
              <a:gd name="connsiteX65" fmla="*/ 1927415 w 4672522"/>
              <a:gd name="connsiteY65" fmla="*/ 4603357 h 5127478"/>
              <a:gd name="connsiteX66" fmla="*/ 1895138 w 4672522"/>
              <a:gd name="connsiteY66" fmla="*/ 4607968 h 5127478"/>
              <a:gd name="connsiteX67" fmla="*/ 1861324 w 4672522"/>
              <a:gd name="connsiteY67" fmla="*/ 4603357 h 5127478"/>
              <a:gd name="connsiteX68" fmla="*/ 1847491 w 4672522"/>
              <a:gd name="connsiteY68" fmla="*/ 4601820 h 5127478"/>
              <a:gd name="connsiteX69" fmla="*/ 1835195 w 4672522"/>
              <a:gd name="connsiteY69" fmla="*/ 4597209 h 5127478"/>
              <a:gd name="connsiteX70" fmla="*/ 1833658 w 4672522"/>
              <a:gd name="connsiteY70" fmla="*/ 4589524 h 5127478"/>
              <a:gd name="connsiteX71" fmla="*/ 1859787 w 4672522"/>
              <a:gd name="connsiteY71" fmla="*/ 4563395 h 5127478"/>
              <a:gd name="connsiteX72" fmla="*/ 1865935 w 4672522"/>
              <a:gd name="connsiteY72" fmla="*/ 4548024 h 5127478"/>
              <a:gd name="connsiteX73" fmla="*/ 1885916 w 4672522"/>
              <a:gd name="connsiteY73" fmla="*/ 4540340 h 5127478"/>
              <a:gd name="connsiteX74" fmla="*/ 1948934 w 4672522"/>
              <a:gd name="connsiteY74" fmla="*/ 4563395 h 5127478"/>
              <a:gd name="connsiteX75" fmla="*/ 1782936 w 4672522"/>
              <a:gd name="connsiteY75" fmla="*/ 4543413 h 5127478"/>
              <a:gd name="connsiteX76" fmla="*/ 1792158 w 4672522"/>
              <a:gd name="connsiteY76" fmla="*/ 4549562 h 5127478"/>
              <a:gd name="connsiteX77" fmla="*/ 1818288 w 4672522"/>
              <a:gd name="connsiteY77" fmla="*/ 4583376 h 5127478"/>
              <a:gd name="connsiteX78" fmla="*/ 1807528 w 4672522"/>
              <a:gd name="connsiteY78" fmla="*/ 4598746 h 5127478"/>
              <a:gd name="connsiteX79" fmla="*/ 1798306 w 4672522"/>
              <a:gd name="connsiteY79" fmla="*/ 4595672 h 5127478"/>
              <a:gd name="connsiteX80" fmla="*/ 1786010 w 4672522"/>
              <a:gd name="connsiteY80" fmla="*/ 4612579 h 5127478"/>
              <a:gd name="connsiteX81" fmla="*/ 1718382 w 4672522"/>
              <a:gd name="connsiteY81" fmla="*/ 4557246 h 5127478"/>
              <a:gd name="connsiteX82" fmla="*/ 1726067 w 4672522"/>
              <a:gd name="connsiteY82" fmla="*/ 4543413 h 5127478"/>
              <a:gd name="connsiteX83" fmla="*/ 1766029 w 4672522"/>
              <a:gd name="connsiteY83" fmla="*/ 4543413 h 5127478"/>
              <a:gd name="connsiteX84" fmla="*/ 1769103 w 4672522"/>
              <a:gd name="connsiteY84" fmla="*/ 4540340 h 5127478"/>
              <a:gd name="connsiteX85" fmla="*/ 1782936 w 4672522"/>
              <a:gd name="connsiteY85" fmla="*/ 4543413 h 5127478"/>
              <a:gd name="connsiteX86" fmla="*/ 1652290 w 4672522"/>
              <a:gd name="connsiteY86" fmla="*/ 4511136 h 5127478"/>
              <a:gd name="connsiteX87" fmla="*/ 1658438 w 4672522"/>
              <a:gd name="connsiteY87" fmla="*/ 4529580 h 5127478"/>
              <a:gd name="connsiteX88" fmla="*/ 1663049 w 4672522"/>
              <a:gd name="connsiteY88" fmla="*/ 4543413 h 5127478"/>
              <a:gd name="connsiteX89" fmla="*/ 1647679 w 4672522"/>
              <a:gd name="connsiteY89" fmla="*/ 4557246 h 5127478"/>
              <a:gd name="connsiteX90" fmla="*/ 1600032 w 4672522"/>
              <a:gd name="connsiteY90" fmla="*/ 4538802 h 5127478"/>
              <a:gd name="connsiteX91" fmla="*/ 1592346 w 4672522"/>
              <a:gd name="connsiteY91" fmla="*/ 4526506 h 5127478"/>
              <a:gd name="connsiteX92" fmla="*/ 1596958 w 4672522"/>
              <a:gd name="connsiteY92" fmla="*/ 4517284 h 5127478"/>
              <a:gd name="connsiteX93" fmla="*/ 1606180 w 4672522"/>
              <a:gd name="connsiteY93" fmla="*/ 4514210 h 5127478"/>
              <a:gd name="connsiteX94" fmla="*/ 1618476 w 4672522"/>
              <a:gd name="connsiteY94" fmla="*/ 4503451 h 5127478"/>
              <a:gd name="connsiteX95" fmla="*/ 1632309 w 4672522"/>
              <a:gd name="connsiteY95" fmla="*/ 4501914 h 5127478"/>
              <a:gd name="connsiteX96" fmla="*/ 1652290 w 4672522"/>
              <a:gd name="connsiteY96" fmla="*/ 4511136 h 5127478"/>
              <a:gd name="connsiteX97" fmla="*/ 905301 w 4672522"/>
              <a:gd name="connsiteY97" fmla="*/ 4472711 h 5127478"/>
              <a:gd name="connsiteX98" fmla="*/ 912986 w 4672522"/>
              <a:gd name="connsiteY98" fmla="*/ 4501914 h 5127478"/>
              <a:gd name="connsiteX99" fmla="*/ 874561 w 4672522"/>
              <a:gd name="connsiteY99" fmla="*/ 4520358 h 5127478"/>
              <a:gd name="connsiteX100" fmla="*/ 853043 w 4672522"/>
              <a:gd name="connsiteY100" fmla="*/ 4498840 h 5127478"/>
              <a:gd name="connsiteX101" fmla="*/ 843821 w 4672522"/>
              <a:gd name="connsiteY101" fmla="*/ 4494229 h 5127478"/>
              <a:gd name="connsiteX102" fmla="*/ 840747 w 4672522"/>
              <a:gd name="connsiteY102" fmla="*/ 4486544 h 5127478"/>
              <a:gd name="connsiteX103" fmla="*/ 853043 w 4672522"/>
              <a:gd name="connsiteY103" fmla="*/ 4475785 h 5127478"/>
              <a:gd name="connsiteX104" fmla="*/ 856117 w 4672522"/>
              <a:gd name="connsiteY104" fmla="*/ 4472711 h 5127478"/>
              <a:gd name="connsiteX105" fmla="*/ 882246 w 4672522"/>
              <a:gd name="connsiteY105" fmla="*/ 4471174 h 5127478"/>
              <a:gd name="connsiteX106" fmla="*/ 905301 w 4672522"/>
              <a:gd name="connsiteY106" fmla="*/ 4472711 h 5127478"/>
              <a:gd name="connsiteX107" fmla="*/ 1009818 w 4672522"/>
              <a:gd name="connsiteY107" fmla="*/ 4471174 h 5127478"/>
              <a:gd name="connsiteX108" fmla="*/ 1017503 w 4672522"/>
              <a:gd name="connsiteY108" fmla="*/ 4498840 h 5127478"/>
              <a:gd name="connsiteX109" fmla="*/ 997522 w 4672522"/>
              <a:gd name="connsiteY109" fmla="*/ 4521895 h 5127478"/>
              <a:gd name="connsiteX110" fmla="*/ 965245 w 4672522"/>
              <a:gd name="connsiteY110" fmla="*/ 4508062 h 5127478"/>
              <a:gd name="connsiteX111" fmla="*/ 966782 w 4672522"/>
              <a:gd name="connsiteY111" fmla="*/ 4498840 h 5127478"/>
              <a:gd name="connsiteX112" fmla="*/ 956023 w 4672522"/>
              <a:gd name="connsiteY112" fmla="*/ 4480396 h 5127478"/>
              <a:gd name="connsiteX113" fmla="*/ 986763 w 4672522"/>
              <a:gd name="connsiteY113" fmla="*/ 4466563 h 5127478"/>
              <a:gd name="connsiteX114" fmla="*/ 1009818 w 4672522"/>
              <a:gd name="connsiteY114" fmla="*/ 4471174 h 5127478"/>
              <a:gd name="connsiteX115" fmla="*/ 1581587 w 4672522"/>
              <a:gd name="connsiteY115" fmla="*/ 4511136 h 5127478"/>
              <a:gd name="connsiteX116" fmla="*/ 1570828 w 4672522"/>
              <a:gd name="connsiteY116" fmla="*/ 4521895 h 5127478"/>
              <a:gd name="connsiteX117" fmla="*/ 1524718 w 4672522"/>
              <a:gd name="connsiteY117" fmla="*/ 4508062 h 5127478"/>
              <a:gd name="connsiteX118" fmla="*/ 1512422 w 4672522"/>
              <a:gd name="connsiteY118" fmla="*/ 4492692 h 5127478"/>
              <a:gd name="connsiteX119" fmla="*/ 1503200 w 4672522"/>
              <a:gd name="connsiteY119" fmla="*/ 4477322 h 5127478"/>
              <a:gd name="connsiteX120" fmla="*/ 1532403 w 4672522"/>
              <a:gd name="connsiteY120" fmla="*/ 4461952 h 5127478"/>
              <a:gd name="connsiteX121" fmla="*/ 1581587 w 4672522"/>
              <a:gd name="connsiteY121" fmla="*/ 4511136 h 5127478"/>
              <a:gd name="connsiteX122" fmla="*/ 1111261 w 4672522"/>
              <a:gd name="connsiteY122" fmla="*/ 4481933 h 5127478"/>
              <a:gd name="connsiteX123" fmla="*/ 1075910 w 4672522"/>
              <a:gd name="connsiteY123" fmla="*/ 4514210 h 5127478"/>
              <a:gd name="connsiteX124" fmla="*/ 1063614 w 4672522"/>
              <a:gd name="connsiteY124" fmla="*/ 4481933 h 5127478"/>
              <a:gd name="connsiteX125" fmla="*/ 1086669 w 4672522"/>
              <a:gd name="connsiteY125" fmla="*/ 4457341 h 5127478"/>
              <a:gd name="connsiteX126" fmla="*/ 1111261 w 4672522"/>
              <a:gd name="connsiteY126" fmla="*/ 4481933 h 5127478"/>
              <a:gd name="connsiteX127" fmla="*/ 1177353 w 4672522"/>
              <a:gd name="connsiteY127" fmla="*/ 4438896 h 5127478"/>
              <a:gd name="connsiteX128" fmla="*/ 1178890 w 4672522"/>
              <a:gd name="connsiteY128" fmla="*/ 4443508 h 5127478"/>
              <a:gd name="connsiteX129" fmla="*/ 1177353 w 4672522"/>
              <a:gd name="connsiteY129" fmla="*/ 4449656 h 5127478"/>
              <a:gd name="connsiteX130" fmla="*/ 1157372 w 4672522"/>
              <a:gd name="connsiteY130" fmla="*/ 4471174 h 5127478"/>
              <a:gd name="connsiteX131" fmla="*/ 1146612 w 4672522"/>
              <a:gd name="connsiteY131" fmla="*/ 4474248 h 5127478"/>
              <a:gd name="connsiteX132" fmla="*/ 1123557 w 4672522"/>
              <a:gd name="connsiteY132" fmla="*/ 4458878 h 5127478"/>
              <a:gd name="connsiteX133" fmla="*/ 1140464 w 4672522"/>
              <a:gd name="connsiteY133" fmla="*/ 4425064 h 5127478"/>
              <a:gd name="connsiteX134" fmla="*/ 1149687 w 4672522"/>
              <a:gd name="connsiteY134" fmla="*/ 4421989 h 5127478"/>
              <a:gd name="connsiteX135" fmla="*/ 1177353 w 4672522"/>
              <a:gd name="connsiteY135" fmla="*/ 4438896 h 5127478"/>
              <a:gd name="connsiteX136" fmla="*/ 700878 w 4672522"/>
              <a:gd name="connsiteY136" fmla="*/ 4440433 h 5127478"/>
              <a:gd name="connsiteX137" fmla="*/ 743915 w 4672522"/>
              <a:gd name="connsiteY137" fmla="*/ 4441970 h 5127478"/>
              <a:gd name="connsiteX138" fmla="*/ 771581 w 4672522"/>
              <a:gd name="connsiteY138" fmla="*/ 4461952 h 5127478"/>
              <a:gd name="connsiteX139" fmla="*/ 780803 w 4672522"/>
              <a:gd name="connsiteY139" fmla="*/ 4480396 h 5127478"/>
              <a:gd name="connsiteX140" fmla="*/ 763896 w 4672522"/>
              <a:gd name="connsiteY140" fmla="*/ 4492692 h 5127478"/>
              <a:gd name="connsiteX141" fmla="*/ 703952 w 4672522"/>
              <a:gd name="connsiteY141" fmla="*/ 4466563 h 5127478"/>
              <a:gd name="connsiteX142" fmla="*/ 670138 w 4672522"/>
              <a:gd name="connsiteY142" fmla="*/ 4460415 h 5127478"/>
              <a:gd name="connsiteX143" fmla="*/ 647083 w 4672522"/>
              <a:gd name="connsiteY143" fmla="*/ 4452730 h 5127478"/>
              <a:gd name="connsiteX144" fmla="*/ 596361 w 4672522"/>
              <a:gd name="connsiteY144" fmla="*/ 4405082 h 5127478"/>
              <a:gd name="connsiteX145" fmla="*/ 604046 w 4672522"/>
              <a:gd name="connsiteY145" fmla="*/ 4395860 h 5127478"/>
              <a:gd name="connsiteX146" fmla="*/ 700878 w 4672522"/>
              <a:gd name="connsiteY146" fmla="*/ 4440433 h 5127478"/>
              <a:gd name="connsiteX147" fmla="*/ 1618476 w 4672522"/>
              <a:gd name="connsiteY147" fmla="*/ 4415841 h 5127478"/>
              <a:gd name="connsiteX148" fmla="*/ 1626161 w 4672522"/>
              <a:gd name="connsiteY148" fmla="*/ 4443508 h 5127478"/>
              <a:gd name="connsiteX149" fmla="*/ 1604643 w 4672522"/>
              <a:gd name="connsiteY149" fmla="*/ 4465026 h 5127478"/>
              <a:gd name="connsiteX150" fmla="*/ 1581587 w 4672522"/>
              <a:gd name="connsiteY150" fmla="*/ 4452730 h 5127478"/>
              <a:gd name="connsiteX151" fmla="*/ 1570828 w 4672522"/>
              <a:gd name="connsiteY151" fmla="*/ 4435823 h 5127478"/>
              <a:gd name="connsiteX152" fmla="*/ 1553921 w 4672522"/>
              <a:gd name="connsiteY152" fmla="*/ 4409693 h 5127478"/>
              <a:gd name="connsiteX153" fmla="*/ 1573902 w 4672522"/>
              <a:gd name="connsiteY153" fmla="*/ 4392786 h 5127478"/>
              <a:gd name="connsiteX154" fmla="*/ 1618476 w 4672522"/>
              <a:gd name="connsiteY154" fmla="*/ 4415841 h 5127478"/>
              <a:gd name="connsiteX155" fmla="*/ 1120483 w 4672522"/>
              <a:gd name="connsiteY155" fmla="*/ 4382027 h 5127478"/>
              <a:gd name="connsiteX156" fmla="*/ 1089743 w 4672522"/>
              <a:gd name="connsiteY156" fmla="*/ 4411230 h 5127478"/>
              <a:gd name="connsiteX157" fmla="*/ 1068225 w 4672522"/>
              <a:gd name="connsiteY157" fmla="*/ 4382027 h 5127478"/>
              <a:gd name="connsiteX158" fmla="*/ 1102039 w 4672522"/>
              <a:gd name="connsiteY158" fmla="*/ 4363583 h 5127478"/>
              <a:gd name="connsiteX159" fmla="*/ 1120483 w 4672522"/>
              <a:gd name="connsiteY159" fmla="*/ 4382027 h 5127478"/>
              <a:gd name="connsiteX160" fmla="*/ 2070358 w 4672522"/>
              <a:gd name="connsiteY160" fmla="*/ 4242159 h 5127478"/>
              <a:gd name="connsiteX161" fmla="*/ 2084191 w 4672522"/>
              <a:gd name="connsiteY161" fmla="*/ 4272899 h 5127478"/>
              <a:gd name="connsiteX162" fmla="*/ 2094950 w 4672522"/>
              <a:gd name="connsiteY162" fmla="*/ 4292880 h 5127478"/>
              <a:gd name="connsiteX163" fmla="*/ 2087265 w 4672522"/>
              <a:gd name="connsiteY163" fmla="*/ 4305176 h 5127478"/>
              <a:gd name="connsiteX164" fmla="*/ 2048840 w 4672522"/>
              <a:gd name="connsiteY164" fmla="*/ 4305176 h 5127478"/>
              <a:gd name="connsiteX165" fmla="*/ 2027321 w 4672522"/>
              <a:gd name="connsiteY165" fmla="*/ 4309787 h 5127478"/>
              <a:gd name="connsiteX166" fmla="*/ 2015025 w 4672522"/>
              <a:gd name="connsiteY166" fmla="*/ 4308250 h 5127478"/>
              <a:gd name="connsiteX167" fmla="*/ 1993507 w 4672522"/>
              <a:gd name="connsiteY167" fmla="*/ 4265214 h 5127478"/>
              <a:gd name="connsiteX168" fmla="*/ 2007340 w 4672522"/>
              <a:gd name="connsiteY168" fmla="*/ 4251381 h 5127478"/>
              <a:gd name="connsiteX169" fmla="*/ 2025784 w 4672522"/>
              <a:gd name="connsiteY169" fmla="*/ 4254455 h 5127478"/>
              <a:gd name="connsiteX170" fmla="*/ 2033469 w 4672522"/>
              <a:gd name="connsiteY170" fmla="*/ 4231399 h 5127478"/>
              <a:gd name="connsiteX171" fmla="*/ 2070358 w 4672522"/>
              <a:gd name="connsiteY171" fmla="*/ 4242159 h 5127478"/>
              <a:gd name="connsiteX172" fmla="*/ 2818884 w 4672522"/>
              <a:gd name="connsiteY172" fmla="*/ 4243696 h 5127478"/>
              <a:gd name="connsiteX173" fmla="*/ 2811199 w 4672522"/>
              <a:gd name="connsiteY173" fmla="*/ 4297491 h 5127478"/>
              <a:gd name="connsiteX174" fmla="*/ 2806587 w 4672522"/>
              <a:gd name="connsiteY174" fmla="*/ 4326694 h 5127478"/>
              <a:gd name="connsiteX175" fmla="*/ 2805051 w 4672522"/>
              <a:gd name="connsiteY175" fmla="*/ 4348213 h 5127478"/>
              <a:gd name="connsiteX176" fmla="*/ 2783532 w 4672522"/>
              <a:gd name="connsiteY176" fmla="*/ 4475785 h 5127478"/>
              <a:gd name="connsiteX177" fmla="*/ 2783532 w 4672522"/>
              <a:gd name="connsiteY177" fmla="*/ 4500377 h 5127478"/>
              <a:gd name="connsiteX178" fmla="*/ 2775847 w 4672522"/>
              <a:gd name="connsiteY178" fmla="*/ 4557246 h 5127478"/>
              <a:gd name="connsiteX179" fmla="*/ 2808125 w 4672522"/>
              <a:gd name="connsiteY179" fmla="*/ 4569543 h 5127478"/>
              <a:gd name="connsiteX180" fmla="*/ 2861920 w 4672522"/>
              <a:gd name="connsiteY180" fmla="*/ 4581839 h 5127478"/>
              <a:gd name="connsiteX181" fmla="*/ 2915716 w 4672522"/>
              <a:gd name="connsiteY181" fmla="*/ 4587987 h 5127478"/>
              <a:gd name="connsiteX182" fmla="*/ 2992566 w 4672522"/>
              <a:gd name="connsiteY182" fmla="*/ 4587987 h 5127478"/>
              <a:gd name="connsiteX183" fmla="*/ 2992566 w 4672522"/>
              <a:gd name="connsiteY183" fmla="*/ 4595672 h 5127478"/>
              <a:gd name="connsiteX184" fmla="*/ 2935697 w 4672522"/>
              <a:gd name="connsiteY184" fmla="*/ 4701726 h 5127478"/>
              <a:gd name="connsiteX185" fmla="*/ 2918790 w 4672522"/>
              <a:gd name="connsiteY185" fmla="*/ 4730929 h 5127478"/>
              <a:gd name="connsiteX186" fmla="*/ 2815810 w 4672522"/>
              <a:gd name="connsiteY186" fmla="*/ 4853890 h 5127478"/>
              <a:gd name="connsiteX187" fmla="*/ 2801976 w 4672522"/>
              <a:gd name="connsiteY187" fmla="*/ 4856964 h 5127478"/>
              <a:gd name="connsiteX188" fmla="*/ 2778921 w 4672522"/>
              <a:gd name="connsiteY188" fmla="*/ 4852353 h 5127478"/>
              <a:gd name="connsiteX189" fmla="*/ 2672867 w 4672522"/>
              <a:gd name="connsiteY189" fmla="*/ 4852353 h 5127478"/>
              <a:gd name="connsiteX190" fmla="*/ 2637516 w 4672522"/>
              <a:gd name="connsiteY190" fmla="*/ 4858501 h 5127478"/>
              <a:gd name="connsiteX191" fmla="*/ 2589869 w 4672522"/>
              <a:gd name="connsiteY191" fmla="*/ 4870797 h 5127478"/>
              <a:gd name="connsiteX192" fmla="*/ 2539147 w 4672522"/>
              <a:gd name="connsiteY192" fmla="*/ 4904612 h 5127478"/>
              <a:gd name="connsiteX193" fmla="*/ 2529925 w 4672522"/>
              <a:gd name="connsiteY193" fmla="*/ 4913834 h 5127478"/>
              <a:gd name="connsiteX194" fmla="*/ 2517629 w 4672522"/>
              <a:gd name="connsiteY194" fmla="*/ 4938426 h 5127478"/>
              <a:gd name="connsiteX195" fmla="*/ 2517629 w 4672522"/>
              <a:gd name="connsiteY195" fmla="*/ 5016814 h 5127478"/>
              <a:gd name="connsiteX196" fmla="*/ 2522240 w 4672522"/>
              <a:gd name="connsiteY196" fmla="*/ 5035258 h 5127478"/>
              <a:gd name="connsiteX197" fmla="*/ 2522240 w 4672522"/>
              <a:gd name="connsiteY197" fmla="*/ 5062924 h 5127478"/>
              <a:gd name="connsiteX198" fmla="*/ 2525314 w 4672522"/>
              <a:gd name="connsiteY198" fmla="*/ 5095201 h 5127478"/>
              <a:gd name="connsiteX199" fmla="*/ 2529925 w 4672522"/>
              <a:gd name="connsiteY199" fmla="*/ 5113645 h 5127478"/>
              <a:gd name="connsiteX200" fmla="*/ 2523777 w 4672522"/>
              <a:gd name="connsiteY200" fmla="*/ 5127479 h 5127478"/>
              <a:gd name="connsiteX201" fmla="*/ 2514555 w 4672522"/>
              <a:gd name="connsiteY201" fmla="*/ 5110572 h 5127478"/>
              <a:gd name="connsiteX202" fmla="*/ 2497648 w 4672522"/>
              <a:gd name="connsiteY202" fmla="*/ 5105961 h 5127478"/>
              <a:gd name="connsiteX203" fmla="*/ 2454611 w 4672522"/>
              <a:gd name="connsiteY203" fmla="*/ 5105961 h 5127478"/>
              <a:gd name="connsiteX204" fmla="*/ 2451537 w 4672522"/>
              <a:gd name="connsiteY204" fmla="*/ 5102886 h 5127478"/>
              <a:gd name="connsiteX205" fmla="*/ 2410038 w 4672522"/>
              <a:gd name="connsiteY205" fmla="*/ 5053702 h 5127478"/>
              <a:gd name="connsiteX206" fmla="*/ 2394668 w 4672522"/>
              <a:gd name="connsiteY206" fmla="*/ 5039869 h 5127478"/>
              <a:gd name="connsiteX207" fmla="*/ 2367002 w 4672522"/>
              <a:gd name="connsiteY207" fmla="*/ 5039869 h 5127478"/>
              <a:gd name="connsiteX208" fmla="*/ 2334724 w 4672522"/>
              <a:gd name="connsiteY208" fmla="*/ 5069072 h 5127478"/>
              <a:gd name="connsiteX209" fmla="*/ 2274781 w 4672522"/>
              <a:gd name="connsiteY209" fmla="*/ 5118257 h 5127478"/>
              <a:gd name="connsiteX210" fmla="*/ 2245578 w 4672522"/>
              <a:gd name="connsiteY210" fmla="*/ 5110572 h 5127478"/>
              <a:gd name="connsiteX211" fmla="*/ 2228670 w 4672522"/>
              <a:gd name="connsiteY211" fmla="*/ 5104423 h 5127478"/>
              <a:gd name="connsiteX212" fmla="*/ 2207152 w 4672522"/>
              <a:gd name="connsiteY212" fmla="*/ 5073683 h 5127478"/>
              <a:gd name="connsiteX213" fmla="*/ 2197930 w 4672522"/>
              <a:gd name="connsiteY213" fmla="*/ 5035258 h 5127478"/>
              <a:gd name="connsiteX214" fmla="*/ 2196393 w 4672522"/>
              <a:gd name="connsiteY214" fmla="*/ 5016814 h 5127478"/>
              <a:gd name="connsiteX215" fmla="*/ 2191782 w 4672522"/>
              <a:gd name="connsiteY215" fmla="*/ 4999906 h 5127478"/>
              <a:gd name="connsiteX216" fmla="*/ 2062673 w 4672522"/>
              <a:gd name="connsiteY216" fmla="*/ 4923056 h 5127478"/>
              <a:gd name="connsiteX217" fmla="*/ 2035007 w 4672522"/>
              <a:gd name="connsiteY217" fmla="*/ 4913834 h 5127478"/>
              <a:gd name="connsiteX218" fmla="*/ 1956619 w 4672522"/>
              <a:gd name="connsiteY218" fmla="*/ 4895390 h 5127478"/>
              <a:gd name="connsiteX219" fmla="*/ 1892064 w 4672522"/>
              <a:gd name="connsiteY219" fmla="*/ 4880019 h 5127478"/>
              <a:gd name="connsiteX220" fmla="*/ 1881305 w 4672522"/>
              <a:gd name="connsiteY220" fmla="*/ 4878483 h 5127478"/>
              <a:gd name="connsiteX221" fmla="*/ 1795232 w 4672522"/>
              <a:gd name="connsiteY221" fmla="*/ 4807780 h 5127478"/>
              <a:gd name="connsiteX222" fmla="*/ 1781399 w 4672522"/>
              <a:gd name="connsiteY222" fmla="*/ 4780114 h 5127478"/>
              <a:gd name="connsiteX223" fmla="*/ 1752196 w 4672522"/>
              <a:gd name="connsiteY223" fmla="*/ 4767817 h 5127478"/>
              <a:gd name="connsiteX224" fmla="*/ 1744511 w 4672522"/>
              <a:gd name="connsiteY224" fmla="*/ 4767817 h 5127478"/>
              <a:gd name="connsiteX225" fmla="*/ 1738363 w 4672522"/>
              <a:gd name="connsiteY225" fmla="*/ 4793947 h 5127478"/>
              <a:gd name="connsiteX226" fmla="*/ 1738363 w 4672522"/>
              <a:gd name="connsiteY226" fmla="*/ 4820076 h 5127478"/>
              <a:gd name="connsiteX227" fmla="*/ 1742974 w 4672522"/>
              <a:gd name="connsiteY227" fmla="*/ 4880019 h 5127478"/>
              <a:gd name="connsiteX228" fmla="*/ 1710697 w 4672522"/>
              <a:gd name="connsiteY228" fmla="*/ 4927667 h 5127478"/>
              <a:gd name="connsiteX229" fmla="*/ 1672271 w 4672522"/>
              <a:gd name="connsiteY229" fmla="*/ 4896927 h 5127478"/>
              <a:gd name="connsiteX230" fmla="*/ 1613865 w 4672522"/>
              <a:gd name="connsiteY230" fmla="*/ 4841594 h 5127478"/>
              <a:gd name="connsiteX231" fmla="*/ 1612328 w 4672522"/>
              <a:gd name="connsiteY231" fmla="*/ 4876946 h 5127478"/>
              <a:gd name="connsiteX232" fmla="*/ 1576976 w 4672522"/>
              <a:gd name="connsiteY232" fmla="*/ 4938426 h 5127478"/>
              <a:gd name="connsiteX233" fmla="*/ 1569291 w 4672522"/>
              <a:gd name="connsiteY233" fmla="*/ 4941500 h 5127478"/>
              <a:gd name="connsiteX234" fmla="*/ 1560069 w 4672522"/>
              <a:gd name="connsiteY234" fmla="*/ 4938426 h 5127478"/>
              <a:gd name="connsiteX235" fmla="*/ 1530866 w 4672522"/>
              <a:gd name="connsiteY235" fmla="*/ 4926130 h 5127478"/>
              <a:gd name="connsiteX236" fmla="*/ 1501663 w 4672522"/>
              <a:gd name="connsiteY236" fmla="*/ 4895390 h 5127478"/>
              <a:gd name="connsiteX237" fmla="*/ 1473996 w 4672522"/>
              <a:gd name="connsiteY237" fmla="*/ 4853890 h 5127478"/>
              <a:gd name="connsiteX238" fmla="*/ 1449404 w 4672522"/>
              <a:gd name="connsiteY238" fmla="*/ 4829298 h 5127478"/>
              <a:gd name="connsiteX239" fmla="*/ 1406368 w 4672522"/>
              <a:gd name="connsiteY239" fmla="*/ 4861575 h 5127478"/>
              <a:gd name="connsiteX240" fmla="*/ 1397146 w 4672522"/>
              <a:gd name="connsiteY240" fmla="*/ 4858501 h 5127478"/>
              <a:gd name="connsiteX241" fmla="*/ 1383313 w 4672522"/>
              <a:gd name="connsiteY241" fmla="*/ 4813928 h 5127478"/>
              <a:gd name="connsiteX242" fmla="*/ 1286481 w 4672522"/>
              <a:gd name="connsiteY242" fmla="*/ 4869260 h 5127478"/>
              <a:gd name="connsiteX243" fmla="*/ 1260351 w 4672522"/>
              <a:gd name="connsiteY243" fmla="*/ 4838520 h 5127478"/>
              <a:gd name="connsiteX244" fmla="*/ 1263425 w 4672522"/>
              <a:gd name="connsiteY244" fmla="*/ 4823150 h 5127478"/>
              <a:gd name="connsiteX245" fmla="*/ 1291092 w 4672522"/>
              <a:gd name="connsiteY245" fmla="*/ 4770892 h 5127478"/>
              <a:gd name="connsiteX246" fmla="*/ 1289555 w 4672522"/>
              <a:gd name="connsiteY246" fmla="*/ 4769354 h 5127478"/>
              <a:gd name="connsiteX247" fmla="*/ 1241907 w 4672522"/>
              <a:gd name="connsiteY247" fmla="*/ 4783188 h 5127478"/>
              <a:gd name="connsiteX248" fmla="*/ 1220389 w 4672522"/>
              <a:gd name="connsiteY248" fmla="*/ 4792410 h 5127478"/>
              <a:gd name="connsiteX249" fmla="*/ 1205019 w 4672522"/>
              <a:gd name="connsiteY249" fmla="*/ 4793947 h 5127478"/>
              <a:gd name="connsiteX250" fmla="*/ 1197334 w 4672522"/>
              <a:gd name="connsiteY250" fmla="*/ 4798558 h 5127478"/>
              <a:gd name="connsiteX251" fmla="*/ 1152761 w 4672522"/>
              <a:gd name="connsiteY251" fmla="*/ 4798558 h 5127478"/>
              <a:gd name="connsiteX252" fmla="*/ 1135853 w 4672522"/>
              <a:gd name="connsiteY252" fmla="*/ 4783188 h 5127478"/>
              <a:gd name="connsiteX253" fmla="*/ 1192723 w 4672522"/>
              <a:gd name="connsiteY253" fmla="*/ 4723244 h 5127478"/>
              <a:gd name="connsiteX254" fmla="*/ 1185038 w 4672522"/>
              <a:gd name="connsiteY254" fmla="*/ 4697115 h 5127478"/>
              <a:gd name="connsiteX255" fmla="*/ 1149687 w 4672522"/>
              <a:gd name="connsiteY255" fmla="*/ 4714022 h 5127478"/>
              <a:gd name="connsiteX256" fmla="*/ 1100502 w 4672522"/>
              <a:gd name="connsiteY256" fmla="*/ 4727855 h 5127478"/>
              <a:gd name="connsiteX257" fmla="*/ 1095891 w 4672522"/>
              <a:gd name="connsiteY257" fmla="*/ 4730929 h 5127478"/>
              <a:gd name="connsiteX258" fmla="*/ 983689 w 4672522"/>
              <a:gd name="connsiteY258" fmla="*/ 4763206 h 5127478"/>
              <a:gd name="connsiteX259" fmla="*/ 954486 w 4672522"/>
              <a:gd name="connsiteY259" fmla="*/ 4772429 h 5127478"/>
              <a:gd name="connsiteX260" fmla="*/ 943727 w 4672522"/>
              <a:gd name="connsiteY260" fmla="*/ 4764743 h 5127478"/>
              <a:gd name="connsiteX261" fmla="*/ 1042095 w 4672522"/>
              <a:gd name="connsiteY261" fmla="*/ 4729392 h 5127478"/>
              <a:gd name="connsiteX262" fmla="*/ 1111261 w 4672522"/>
              <a:gd name="connsiteY262" fmla="*/ 4706337 h 5127478"/>
              <a:gd name="connsiteX263" fmla="*/ 1165057 w 4672522"/>
              <a:gd name="connsiteY263" fmla="*/ 4686356 h 5127478"/>
              <a:gd name="connsiteX264" fmla="*/ 1260351 w 4672522"/>
              <a:gd name="connsiteY264" fmla="*/ 4635634 h 5127478"/>
              <a:gd name="connsiteX265" fmla="*/ 1294166 w 4672522"/>
              <a:gd name="connsiteY265" fmla="*/ 4612579 h 5127478"/>
              <a:gd name="connsiteX266" fmla="*/ 1398683 w 4672522"/>
              <a:gd name="connsiteY266" fmla="*/ 4548024 h 5127478"/>
              <a:gd name="connsiteX267" fmla="*/ 1412516 w 4672522"/>
              <a:gd name="connsiteY267" fmla="*/ 4548024 h 5127478"/>
              <a:gd name="connsiteX268" fmla="*/ 1481681 w 4672522"/>
              <a:gd name="connsiteY268" fmla="*/ 4604894 h 5127478"/>
              <a:gd name="connsiteX269" fmla="*/ 1547773 w 4672522"/>
              <a:gd name="connsiteY269" fmla="*/ 4652541 h 5127478"/>
              <a:gd name="connsiteX270" fmla="*/ 1635383 w 4672522"/>
              <a:gd name="connsiteY270" fmla="*/ 4701726 h 5127478"/>
              <a:gd name="connsiteX271" fmla="*/ 1698401 w 4672522"/>
              <a:gd name="connsiteY271" fmla="*/ 4729392 h 5127478"/>
              <a:gd name="connsiteX272" fmla="*/ 1742974 w 4672522"/>
              <a:gd name="connsiteY272" fmla="*/ 4743225 h 5127478"/>
              <a:gd name="connsiteX273" fmla="*/ 1827510 w 4672522"/>
              <a:gd name="connsiteY273" fmla="*/ 4773966 h 5127478"/>
              <a:gd name="connsiteX274" fmla="*/ 1884379 w 4672522"/>
              <a:gd name="connsiteY274" fmla="*/ 4795484 h 5127478"/>
              <a:gd name="connsiteX275" fmla="*/ 1932027 w 4672522"/>
              <a:gd name="connsiteY275" fmla="*/ 4807780 h 5127478"/>
              <a:gd name="connsiteX276" fmla="*/ 2010414 w 4672522"/>
              <a:gd name="connsiteY276" fmla="*/ 4823150 h 5127478"/>
              <a:gd name="connsiteX277" fmla="*/ 2174875 w 4672522"/>
              <a:gd name="connsiteY277" fmla="*/ 4844668 h 5127478"/>
              <a:gd name="connsiteX278" fmla="*/ 2204078 w 4672522"/>
              <a:gd name="connsiteY278" fmla="*/ 4843131 h 5127478"/>
              <a:gd name="connsiteX279" fmla="*/ 2182560 w 4672522"/>
              <a:gd name="connsiteY279" fmla="*/ 4826224 h 5127478"/>
              <a:gd name="connsiteX280" fmla="*/ 2151820 w 4672522"/>
              <a:gd name="connsiteY280" fmla="*/ 4815465 h 5127478"/>
              <a:gd name="connsiteX281" fmla="*/ 2128764 w 4672522"/>
              <a:gd name="connsiteY281" fmla="*/ 4804706 h 5127478"/>
              <a:gd name="connsiteX282" fmla="*/ 2118005 w 4672522"/>
              <a:gd name="connsiteY282" fmla="*/ 4809317 h 5127478"/>
              <a:gd name="connsiteX283" fmla="*/ 2081117 w 4672522"/>
              <a:gd name="connsiteY283" fmla="*/ 4809317 h 5127478"/>
              <a:gd name="connsiteX284" fmla="*/ 2025784 w 4672522"/>
              <a:gd name="connsiteY284" fmla="*/ 4755521 h 5127478"/>
              <a:gd name="connsiteX285" fmla="*/ 2035007 w 4672522"/>
              <a:gd name="connsiteY285" fmla="*/ 4735540 h 5127478"/>
              <a:gd name="connsiteX286" fmla="*/ 2068821 w 4672522"/>
              <a:gd name="connsiteY286" fmla="*/ 4729392 h 5127478"/>
              <a:gd name="connsiteX287" fmla="*/ 2136450 w 4672522"/>
              <a:gd name="connsiteY287" fmla="*/ 4707874 h 5127478"/>
              <a:gd name="connsiteX288" fmla="*/ 2147209 w 4672522"/>
              <a:gd name="connsiteY288" fmla="*/ 4707874 h 5127478"/>
              <a:gd name="connsiteX289" fmla="*/ 2247115 w 4672522"/>
              <a:gd name="connsiteY289" fmla="*/ 4672522 h 5127478"/>
              <a:gd name="connsiteX290" fmla="*/ 2262485 w 4672522"/>
              <a:gd name="connsiteY290" fmla="*/ 4670985 h 5127478"/>
              <a:gd name="connsiteX291" fmla="*/ 2370076 w 4672522"/>
              <a:gd name="connsiteY291" fmla="*/ 4640245 h 5127478"/>
              <a:gd name="connsiteX292" fmla="*/ 2453074 w 4672522"/>
              <a:gd name="connsiteY292" fmla="*/ 4592598 h 5127478"/>
              <a:gd name="connsiteX293" fmla="*/ 2557591 w 4672522"/>
              <a:gd name="connsiteY293" fmla="*/ 4528043 h 5127478"/>
              <a:gd name="connsiteX294" fmla="*/ 2566813 w 4672522"/>
              <a:gd name="connsiteY294" fmla="*/ 4526506 h 5127478"/>
              <a:gd name="connsiteX295" fmla="*/ 2603702 w 4672522"/>
              <a:gd name="connsiteY295" fmla="*/ 4475785 h 5127478"/>
              <a:gd name="connsiteX296" fmla="*/ 2572961 w 4672522"/>
              <a:gd name="connsiteY296" fmla="*/ 4461952 h 5127478"/>
              <a:gd name="connsiteX297" fmla="*/ 2500722 w 4672522"/>
              <a:gd name="connsiteY297" fmla="*/ 4503451 h 5127478"/>
              <a:gd name="connsiteX298" fmla="*/ 2410038 w 4672522"/>
              <a:gd name="connsiteY298" fmla="*/ 4543413 h 5127478"/>
              <a:gd name="connsiteX299" fmla="*/ 2351631 w 4672522"/>
              <a:gd name="connsiteY299" fmla="*/ 4561858 h 5127478"/>
              <a:gd name="connsiteX300" fmla="*/ 2287077 w 4672522"/>
              <a:gd name="connsiteY300" fmla="*/ 4575691 h 5127478"/>
              <a:gd name="connsiteX301" fmla="*/ 2280929 w 4672522"/>
              <a:gd name="connsiteY301" fmla="*/ 4578765 h 5127478"/>
              <a:gd name="connsiteX302" fmla="*/ 2236355 w 4672522"/>
              <a:gd name="connsiteY302" fmla="*/ 4589524 h 5127478"/>
              <a:gd name="connsiteX303" fmla="*/ 2208689 w 4672522"/>
              <a:gd name="connsiteY303" fmla="*/ 4591061 h 5127478"/>
              <a:gd name="connsiteX304" fmla="*/ 2201004 w 4672522"/>
              <a:gd name="connsiteY304" fmla="*/ 4594135 h 5127478"/>
              <a:gd name="connsiteX305" fmla="*/ 2150283 w 4672522"/>
              <a:gd name="connsiteY305" fmla="*/ 4594135 h 5127478"/>
              <a:gd name="connsiteX306" fmla="*/ 2113394 w 4672522"/>
              <a:gd name="connsiteY306" fmla="*/ 4595672 h 5127478"/>
              <a:gd name="connsiteX307" fmla="*/ 2107246 w 4672522"/>
              <a:gd name="connsiteY307" fmla="*/ 4598746 h 5127478"/>
              <a:gd name="connsiteX308" fmla="*/ 2065747 w 4672522"/>
              <a:gd name="connsiteY308" fmla="*/ 4598746 h 5127478"/>
              <a:gd name="connsiteX309" fmla="*/ 2062673 w 4672522"/>
              <a:gd name="connsiteY309" fmla="*/ 4601820 h 5127478"/>
              <a:gd name="connsiteX310" fmla="*/ 2027321 w 4672522"/>
              <a:gd name="connsiteY310" fmla="*/ 4601820 h 5127478"/>
              <a:gd name="connsiteX311" fmla="*/ 1993507 w 4672522"/>
              <a:gd name="connsiteY311" fmla="*/ 4584913 h 5127478"/>
              <a:gd name="connsiteX312" fmla="*/ 2053451 w 4672522"/>
              <a:gd name="connsiteY312" fmla="*/ 4555709 h 5127478"/>
              <a:gd name="connsiteX313" fmla="*/ 2071895 w 4672522"/>
              <a:gd name="connsiteY313" fmla="*/ 4555709 h 5127478"/>
              <a:gd name="connsiteX314" fmla="*/ 2084191 w 4672522"/>
              <a:gd name="connsiteY314" fmla="*/ 4560321 h 5127478"/>
              <a:gd name="connsiteX315" fmla="*/ 2184097 w 4672522"/>
              <a:gd name="connsiteY315" fmla="*/ 4560321 h 5127478"/>
              <a:gd name="connsiteX316" fmla="*/ 2244040 w 4672522"/>
              <a:gd name="connsiteY316" fmla="*/ 4546487 h 5127478"/>
              <a:gd name="connsiteX317" fmla="*/ 2336261 w 4672522"/>
              <a:gd name="connsiteY317" fmla="*/ 4512673 h 5127478"/>
              <a:gd name="connsiteX318" fmla="*/ 2347020 w 4672522"/>
              <a:gd name="connsiteY318" fmla="*/ 4511136 h 5127478"/>
              <a:gd name="connsiteX319" fmla="*/ 2474592 w 4672522"/>
              <a:gd name="connsiteY319" fmla="*/ 4429674 h 5127478"/>
              <a:gd name="connsiteX320" fmla="*/ 2502259 w 4672522"/>
              <a:gd name="connsiteY320" fmla="*/ 4388175 h 5127478"/>
              <a:gd name="connsiteX321" fmla="*/ 2589869 w 4672522"/>
              <a:gd name="connsiteY321" fmla="*/ 4355898 h 5127478"/>
              <a:gd name="connsiteX322" fmla="*/ 2662108 w 4672522"/>
              <a:gd name="connsiteY322" fmla="*/ 4312861 h 5127478"/>
              <a:gd name="connsiteX323" fmla="*/ 2745107 w 4672522"/>
              <a:gd name="connsiteY323" fmla="*/ 4265214 h 5127478"/>
              <a:gd name="connsiteX324" fmla="*/ 2808125 w 4672522"/>
              <a:gd name="connsiteY324" fmla="*/ 4229862 h 5127478"/>
              <a:gd name="connsiteX325" fmla="*/ 2818884 w 4672522"/>
              <a:gd name="connsiteY325" fmla="*/ 4243696 h 5127478"/>
              <a:gd name="connsiteX326" fmla="*/ 2273244 w 4672522"/>
              <a:gd name="connsiteY326" fmla="*/ 4212956 h 5127478"/>
              <a:gd name="connsiteX327" fmla="*/ 2276318 w 4672522"/>
              <a:gd name="connsiteY327" fmla="*/ 4223715 h 5127478"/>
              <a:gd name="connsiteX328" fmla="*/ 2285540 w 4672522"/>
              <a:gd name="connsiteY328" fmla="*/ 4237548 h 5127478"/>
              <a:gd name="connsiteX329" fmla="*/ 2291688 w 4672522"/>
              <a:gd name="connsiteY329" fmla="*/ 4263677 h 5127478"/>
              <a:gd name="connsiteX330" fmla="*/ 2247115 w 4672522"/>
              <a:gd name="connsiteY330" fmla="*/ 4297491 h 5127478"/>
              <a:gd name="connsiteX331" fmla="*/ 2194856 w 4672522"/>
              <a:gd name="connsiteY331" fmla="*/ 4248307 h 5127478"/>
              <a:gd name="connsiteX332" fmla="*/ 2220985 w 4672522"/>
              <a:gd name="connsiteY332" fmla="*/ 4212956 h 5127478"/>
              <a:gd name="connsiteX333" fmla="*/ 2265559 w 4672522"/>
              <a:gd name="connsiteY333" fmla="*/ 4211418 h 5127478"/>
              <a:gd name="connsiteX334" fmla="*/ 2273244 w 4672522"/>
              <a:gd name="connsiteY334" fmla="*/ 4212956 h 5127478"/>
              <a:gd name="connsiteX335" fmla="*/ 599435 w 4672522"/>
              <a:gd name="connsiteY335" fmla="*/ 4186826 h 5127478"/>
              <a:gd name="connsiteX336" fmla="*/ 648620 w 4672522"/>
              <a:gd name="connsiteY336" fmla="*/ 4209881 h 5127478"/>
              <a:gd name="connsiteX337" fmla="*/ 688582 w 4672522"/>
              <a:gd name="connsiteY337" fmla="*/ 4242159 h 5127478"/>
              <a:gd name="connsiteX338" fmla="*/ 717786 w 4672522"/>
              <a:gd name="connsiteY338" fmla="*/ 4257529 h 5127478"/>
              <a:gd name="connsiteX339" fmla="*/ 779266 w 4672522"/>
              <a:gd name="connsiteY339" fmla="*/ 4271362 h 5127478"/>
              <a:gd name="connsiteX340" fmla="*/ 806932 w 4672522"/>
              <a:gd name="connsiteY340" fmla="*/ 4271362 h 5127478"/>
              <a:gd name="connsiteX341" fmla="*/ 814617 w 4672522"/>
              <a:gd name="connsiteY341" fmla="*/ 4272899 h 5127478"/>
              <a:gd name="connsiteX342" fmla="*/ 949875 w 4672522"/>
              <a:gd name="connsiteY342" fmla="*/ 4288269 h 5127478"/>
              <a:gd name="connsiteX343" fmla="*/ 972930 w 4672522"/>
              <a:gd name="connsiteY343" fmla="*/ 4294417 h 5127478"/>
              <a:gd name="connsiteX344" fmla="*/ 1006744 w 4672522"/>
              <a:gd name="connsiteY344" fmla="*/ 4323620 h 5127478"/>
              <a:gd name="connsiteX345" fmla="*/ 1006744 w 4672522"/>
              <a:gd name="connsiteY345" fmla="*/ 4366657 h 5127478"/>
              <a:gd name="connsiteX346" fmla="*/ 994448 w 4672522"/>
              <a:gd name="connsiteY346" fmla="*/ 4371268 h 5127478"/>
              <a:gd name="connsiteX347" fmla="*/ 959097 w 4672522"/>
              <a:gd name="connsiteY347" fmla="*/ 4375879 h 5127478"/>
              <a:gd name="connsiteX348" fmla="*/ 939116 w 4672522"/>
              <a:gd name="connsiteY348" fmla="*/ 4372805 h 5127478"/>
              <a:gd name="connsiteX349" fmla="*/ 902227 w 4672522"/>
              <a:gd name="connsiteY349" fmla="*/ 4372805 h 5127478"/>
              <a:gd name="connsiteX350" fmla="*/ 863802 w 4672522"/>
              <a:gd name="connsiteY350" fmla="*/ 4366657 h 5127478"/>
              <a:gd name="connsiteX351" fmla="*/ 849969 w 4672522"/>
              <a:gd name="connsiteY351" fmla="*/ 4363583 h 5127478"/>
              <a:gd name="connsiteX352" fmla="*/ 822302 w 4672522"/>
              <a:gd name="connsiteY352" fmla="*/ 4363583 h 5127478"/>
              <a:gd name="connsiteX353" fmla="*/ 793099 w 4672522"/>
              <a:gd name="connsiteY353" fmla="*/ 4358972 h 5127478"/>
              <a:gd name="connsiteX354" fmla="*/ 765433 w 4672522"/>
              <a:gd name="connsiteY354" fmla="*/ 4358972 h 5127478"/>
              <a:gd name="connsiteX355" fmla="*/ 743915 w 4672522"/>
              <a:gd name="connsiteY355" fmla="*/ 4352824 h 5127478"/>
              <a:gd name="connsiteX356" fmla="*/ 707026 w 4672522"/>
              <a:gd name="connsiteY356" fmla="*/ 4345139 h 5127478"/>
              <a:gd name="connsiteX357" fmla="*/ 687045 w 4672522"/>
              <a:gd name="connsiteY357" fmla="*/ 4338991 h 5127478"/>
              <a:gd name="connsiteX358" fmla="*/ 548714 w 4672522"/>
              <a:gd name="connsiteY358" fmla="*/ 4239085 h 5127478"/>
              <a:gd name="connsiteX359" fmla="*/ 542566 w 4672522"/>
              <a:gd name="connsiteY359" fmla="*/ 4223715 h 5127478"/>
              <a:gd name="connsiteX360" fmla="*/ 542566 w 4672522"/>
              <a:gd name="connsiteY360" fmla="*/ 4186826 h 5127478"/>
              <a:gd name="connsiteX361" fmla="*/ 564084 w 4672522"/>
              <a:gd name="connsiteY361" fmla="*/ 4177604 h 5127478"/>
              <a:gd name="connsiteX362" fmla="*/ 599435 w 4672522"/>
              <a:gd name="connsiteY362" fmla="*/ 4186826 h 5127478"/>
              <a:gd name="connsiteX363" fmla="*/ 2557591 w 4672522"/>
              <a:gd name="connsiteY363" fmla="*/ 4188363 h 5127478"/>
              <a:gd name="connsiteX364" fmla="*/ 2562202 w 4672522"/>
              <a:gd name="connsiteY364" fmla="*/ 4192974 h 5127478"/>
              <a:gd name="connsiteX365" fmla="*/ 2666719 w 4672522"/>
              <a:gd name="connsiteY365" fmla="*/ 4148401 h 5127478"/>
              <a:gd name="connsiteX366" fmla="*/ 2697460 w 4672522"/>
              <a:gd name="connsiteY366" fmla="*/ 4172993 h 5127478"/>
              <a:gd name="connsiteX367" fmla="*/ 2625220 w 4672522"/>
              <a:gd name="connsiteY367" fmla="*/ 4255992 h 5127478"/>
              <a:gd name="connsiteX368" fmla="*/ 2608313 w 4672522"/>
              <a:gd name="connsiteY368" fmla="*/ 4272899 h 5127478"/>
              <a:gd name="connsiteX369" fmla="*/ 2586795 w 4672522"/>
              <a:gd name="connsiteY369" fmla="*/ 4288269 h 5127478"/>
              <a:gd name="connsiteX370" fmla="*/ 2526851 w 4672522"/>
              <a:gd name="connsiteY370" fmla="*/ 4332843 h 5127478"/>
              <a:gd name="connsiteX371" fmla="*/ 2411575 w 4672522"/>
              <a:gd name="connsiteY371" fmla="*/ 4402008 h 5127478"/>
              <a:gd name="connsiteX372" fmla="*/ 2405427 w 4672522"/>
              <a:gd name="connsiteY372" fmla="*/ 4403545 h 5127478"/>
              <a:gd name="connsiteX373" fmla="*/ 2333187 w 4672522"/>
              <a:gd name="connsiteY373" fmla="*/ 4434286 h 5127478"/>
              <a:gd name="connsiteX374" fmla="*/ 2310132 w 4672522"/>
              <a:gd name="connsiteY374" fmla="*/ 4441970 h 5127478"/>
              <a:gd name="connsiteX375" fmla="*/ 2194856 w 4672522"/>
              <a:gd name="connsiteY375" fmla="*/ 4461952 h 5127478"/>
              <a:gd name="connsiteX376" fmla="*/ 2164116 w 4672522"/>
              <a:gd name="connsiteY376" fmla="*/ 4461952 h 5127478"/>
              <a:gd name="connsiteX377" fmla="*/ 2137986 w 4672522"/>
              <a:gd name="connsiteY377" fmla="*/ 4466563 h 5127478"/>
              <a:gd name="connsiteX378" fmla="*/ 2091876 w 4672522"/>
              <a:gd name="connsiteY378" fmla="*/ 4466563 h 5127478"/>
              <a:gd name="connsiteX379" fmla="*/ 2085728 w 4672522"/>
              <a:gd name="connsiteY379" fmla="*/ 4469637 h 5127478"/>
              <a:gd name="connsiteX380" fmla="*/ 1936638 w 4672522"/>
              <a:gd name="connsiteY380" fmla="*/ 4469637 h 5127478"/>
              <a:gd name="connsiteX381" fmla="*/ 1924342 w 4672522"/>
              <a:gd name="connsiteY381" fmla="*/ 4474248 h 5127478"/>
              <a:gd name="connsiteX382" fmla="*/ 1816750 w 4672522"/>
              <a:gd name="connsiteY382" fmla="*/ 4474248 h 5127478"/>
              <a:gd name="connsiteX383" fmla="*/ 1799843 w 4672522"/>
              <a:gd name="connsiteY383" fmla="*/ 4469637 h 5127478"/>
              <a:gd name="connsiteX384" fmla="*/ 1769103 w 4672522"/>
              <a:gd name="connsiteY384" fmla="*/ 4469637 h 5127478"/>
              <a:gd name="connsiteX385" fmla="*/ 1749122 w 4672522"/>
              <a:gd name="connsiteY385" fmla="*/ 4463489 h 5127478"/>
              <a:gd name="connsiteX386" fmla="*/ 1742974 w 4672522"/>
              <a:gd name="connsiteY386" fmla="*/ 4455804 h 5127478"/>
              <a:gd name="connsiteX387" fmla="*/ 1706085 w 4672522"/>
              <a:gd name="connsiteY387" fmla="*/ 4428137 h 5127478"/>
              <a:gd name="connsiteX388" fmla="*/ 1772177 w 4672522"/>
              <a:gd name="connsiteY388" fmla="*/ 4383564 h 5127478"/>
              <a:gd name="connsiteX389" fmla="*/ 1786010 w 4672522"/>
              <a:gd name="connsiteY389" fmla="*/ 4382027 h 5127478"/>
              <a:gd name="connsiteX390" fmla="*/ 1792158 w 4672522"/>
              <a:gd name="connsiteY390" fmla="*/ 4378953 h 5127478"/>
              <a:gd name="connsiteX391" fmla="*/ 1933564 w 4672522"/>
              <a:gd name="connsiteY391" fmla="*/ 4378953 h 5127478"/>
              <a:gd name="connsiteX392" fmla="*/ 1950471 w 4672522"/>
              <a:gd name="connsiteY392" fmla="*/ 4374342 h 5127478"/>
              <a:gd name="connsiteX393" fmla="*/ 1999655 w 4672522"/>
              <a:gd name="connsiteY393" fmla="*/ 4372805 h 5127478"/>
              <a:gd name="connsiteX394" fmla="*/ 2033469 w 4672522"/>
              <a:gd name="connsiteY394" fmla="*/ 4372805 h 5127478"/>
              <a:gd name="connsiteX395" fmla="*/ 2047303 w 4672522"/>
              <a:gd name="connsiteY395" fmla="*/ 4369731 h 5127478"/>
              <a:gd name="connsiteX396" fmla="*/ 2122616 w 4672522"/>
              <a:gd name="connsiteY396" fmla="*/ 4368194 h 5127478"/>
              <a:gd name="connsiteX397" fmla="*/ 2151820 w 4672522"/>
              <a:gd name="connsiteY397" fmla="*/ 4363583 h 5127478"/>
              <a:gd name="connsiteX398" fmla="*/ 2179486 w 4672522"/>
              <a:gd name="connsiteY398" fmla="*/ 4363583 h 5127478"/>
              <a:gd name="connsiteX399" fmla="*/ 2239429 w 4672522"/>
              <a:gd name="connsiteY399" fmla="*/ 4351287 h 5127478"/>
              <a:gd name="connsiteX400" fmla="*/ 2245578 w 4672522"/>
              <a:gd name="connsiteY400" fmla="*/ 4348213 h 5127478"/>
              <a:gd name="connsiteX401" fmla="*/ 2322428 w 4672522"/>
              <a:gd name="connsiteY401" fmla="*/ 4325157 h 5127478"/>
              <a:gd name="connsiteX402" fmla="*/ 2393131 w 4672522"/>
              <a:gd name="connsiteY402" fmla="*/ 4302102 h 5127478"/>
              <a:gd name="connsiteX403" fmla="*/ 2400816 w 4672522"/>
              <a:gd name="connsiteY403" fmla="*/ 4300565 h 5127478"/>
              <a:gd name="connsiteX404" fmla="*/ 2423871 w 4672522"/>
              <a:gd name="connsiteY404" fmla="*/ 4288269 h 5127478"/>
              <a:gd name="connsiteX405" fmla="*/ 2434630 w 4672522"/>
              <a:gd name="connsiteY405" fmla="*/ 4268288 h 5127478"/>
              <a:gd name="connsiteX406" fmla="*/ 2425408 w 4672522"/>
              <a:gd name="connsiteY406" fmla="*/ 4222178 h 5127478"/>
              <a:gd name="connsiteX407" fmla="*/ 2426945 w 4672522"/>
              <a:gd name="connsiteY407" fmla="*/ 4189900 h 5127478"/>
              <a:gd name="connsiteX408" fmla="*/ 2436167 w 4672522"/>
              <a:gd name="connsiteY408" fmla="*/ 4166845 h 5127478"/>
              <a:gd name="connsiteX409" fmla="*/ 2485352 w 4672522"/>
              <a:gd name="connsiteY409" fmla="*/ 4139179 h 5127478"/>
              <a:gd name="connsiteX410" fmla="*/ 2557591 w 4672522"/>
              <a:gd name="connsiteY410" fmla="*/ 4188363 h 5127478"/>
              <a:gd name="connsiteX411" fmla="*/ 2041155 w 4672522"/>
              <a:gd name="connsiteY411" fmla="*/ 4129957 h 5127478"/>
              <a:gd name="connsiteX412" fmla="*/ 2041155 w 4672522"/>
              <a:gd name="connsiteY412" fmla="*/ 4157623 h 5127478"/>
              <a:gd name="connsiteX413" fmla="*/ 2053451 w 4672522"/>
              <a:gd name="connsiteY413" fmla="*/ 4183752 h 5127478"/>
              <a:gd name="connsiteX414" fmla="*/ 2005803 w 4672522"/>
              <a:gd name="connsiteY414" fmla="*/ 4212956 h 5127478"/>
              <a:gd name="connsiteX415" fmla="*/ 1998118 w 4672522"/>
              <a:gd name="connsiteY415" fmla="*/ 4216030 h 5127478"/>
              <a:gd name="connsiteX416" fmla="*/ 1958156 w 4672522"/>
              <a:gd name="connsiteY416" fmla="*/ 4208344 h 5127478"/>
              <a:gd name="connsiteX417" fmla="*/ 1935101 w 4672522"/>
              <a:gd name="connsiteY417" fmla="*/ 4219103 h 5127478"/>
              <a:gd name="connsiteX418" fmla="*/ 1924342 w 4672522"/>
              <a:gd name="connsiteY418" fmla="*/ 4220640 h 5127478"/>
              <a:gd name="connsiteX419" fmla="*/ 1919731 w 4672522"/>
              <a:gd name="connsiteY419" fmla="*/ 4223715 h 5127478"/>
              <a:gd name="connsiteX420" fmla="*/ 1915119 w 4672522"/>
              <a:gd name="connsiteY420" fmla="*/ 4220640 h 5127478"/>
              <a:gd name="connsiteX421" fmla="*/ 1892064 w 4672522"/>
              <a:gd name="connsiteY421" fmla="*/ 4192974 h 5127478"/>
              <a:gd name="connsiteX422" fmla="*/ 1898212 w 4672522"/>
              <a:gd name="connsiteY422" fmla="*/ 4172993 h 5127478"/>
              <a:gd name="connsiteX423" fmla="*/ 1958156 w 4672522"/>
              <a:gd name="connsiteY423" fmla="*/ 4134567 h 5127478"/>
              <a:gd name="connsiteX424" fmla="*/ 1979674 w 4672522"/>
              <a:gd name="connsiteY424" fmla="*/ 4128420 h 5127478"/>
              <a:gd name="connsiteX425" fmla="*/ 2011951 w 4672522"/>
              <a:gd name="connsiteY425" fmla="*/ 4114586 h 5127478"/>
              <a:gd name="connsiteX426" fmla="*/ 2041155 w 4672522"/>
              <a:gd name="connsiteY426" fmla="*/ 4129957 h 5127478"/>
              <a:gd name="connsiteX427" fmla="*/ 453419 w 4672522"/>
              <a:gd name="connsiteY427" fmla="*/ 4094605 h 5127478"/>
              <a:gd name="connsiteX428" fmla="*/ 467252 w 4672522"/>
              <a:gd name="connsiteY428" fmla="*/ 4099216 h 5127478"/>
              <a:gd name="connsiteX429" fmla="*/ 499530 w 4672522"/>
              <a:gd name="connsiteY429" fmla="*/ 4099216 h 5127478"/>
              <a:gd name="connsiteX430" fmla="*/ 507215 w 4672522"/>
              <a:gd name="connsiteY430" fmla="*/ 4113049 h 5127478"/>
              <a:gd name="connsiteX431" fmla="*/ 497993 w 4672522"/>
              <a:gd name="connsiteY431" fmla="*/ 4146864 h 5127478"/>
              <a:gd name="connsiteX432" fmla="*/ 496455 w 4672522"/>
              <a:gd name="connsiteY432" fmla="*/ 4149938 h 5127478"/>
              <a:gd name="connsiteX433" fmla="*/ 496455 w 4672522"/>
              <a:gd name="connsiteY433" fmla="*/ 4160697 h 5127478"/>
              <a:gd name="connsiteX434" fmla="*/ 517974 w 4672522"/>
              <a:gd name="connsiteY434" fmla="*/ 4174530 h 5127478"/>
              <a:gd name="connsiteX435" fmla="*/ 502604 w 4672522"/>
              <a:gd name="connsiteY435" fmla="*/ 4216030 h 5127478"/>
              <a:gd name="connsiteX436" fmla="*/ 525659 w 4672522"/>
              <a:gd name="connsiteY436" fmla="*/ 4223715 h 5127478"/>
              <a:gd name="connsiteX437" fmla="*/ 527196 w 4672522"/>
              <a:gd name="connsiteY437" fmla="*/ 4231399 h 5127478"/>
              <a:gd name="connsiteX438" fmla="*/ 514900 w 4672522"/>
              <a:gd name="connsiteY438" fmla="*/ 4263677 h 5127478"/>
              <a:gd name="connsiteX439" fmla="*/ 530270 w 4672522"/>
              <a:gd name="connsiteY439" fmla="*/ 4282121 h 5127478"/>
              <a:gd name="connsiteX440" fmla="*/ 522585 w 4672522"/>
              <a:gd name="connsiteY440" fmla="*/ 4306713 h 5127478"/>
              <a:gd name="connsiteX441" fmla="*/ 533344 w 4672522"/>
              <a:gd name="connsiteY441" fmla="*/ 4328232 h 5127478"/>
              <a:gd name="connsiteX442" fmla="*/ 537955 w 4672522"/>
              <a:gd name="connsiteY442" fmla="*/ 4346675 h 5127478"/>
              <a:gd name="connsiteX443" fmla="*/ 557936 w 4672522"/>
              <a:gd name="connsiteY443" fmla="*/ 4363583 h 5127478"/>
              <a:gd name="connsiteX444" fmla="*/ 550251 w 4672522"/>
              <a:gd name="connsiteY444" fmla="*/ 4385101 h 5127478"/>
              <a:gd name="connsiteX445" fmla="*/ 564084 w 4672522"/>
              <a:gd name="connsiteY445" fmla="*/ 4388175 h 5127478"/>
              <a:gd name="connsiteX446" fmla="*/ 571769 w 4672522"/>
              <a:gd name="connsiteY446" fmla="*/ 4403545 h 5127478"/>
              <a:gd name="connsiteX447" fmla="*/ 564084 w 4672522"/>
              <a:gd name="connsiteY447" fmla="*/ 4432748 h 5127478"/>
              <a:gd name="connsiteX448" fmla="*/ 567158 w 4672522"/>
              <a:gd name="connsiteY448" fmla="*/ 4435823 h 5127478"/>
              <a:gd name="connsiteX449" fmla="*/ 584065 w 4672522"/>
              <a:gd name="connsiteY449" fmla="*/ 4441970 h 5127478"/>
              <a:gd name="connsiteX450" fmla="*/ 590213 w 4672522"/>
              <a:gd name="connsiteY450" fmla="*/ 4468100 h 5127478"/>
              <a:gd name="connsiteX451" fmla="*/ 614806 w 4672522"/>
              <a:gd name="connsiteY451" fmla="*/ 4486544 h 5127478"/>
              <a:gd name="connsiteX452" fmla="*/ 619417 w 4672522"/>
              <a:gd name="connsiteY452" fmla="*/ 4511136 h 5127478"/>
              <a:gd name="connsiteX453" fmla="*/ 597898 w 4672522"/>
              <a:gd name="connsiteY453" fmla="*/ 4617190 h 5127478"/>
              <a:gd name="connsiteX454" fmla="*/ 604046 w 4672522"/>
              <a:gd name="connsiteY454" fmla="*/ 4643319 h 5127478"/>
              <a:gd name="connsiteX455" fmla="*/ 645546 w 4672522"/>
              <a:gd name="connsiteY455" fmla="*/ 4678671 h 5127478"/>
              <a:gd name="connsiteX456" fmla="*/ 648620 w 4672522"/>
              <a:gd name="connsiteY456" fmla="*/ 4687893 h 5127478"/>
              <a:gd name="connsiteX457" fmla="*/ 564084 w 4672522"/>
              <a:gd name="connsiteY457" fmla="*/ 4758595 h 5127478"/>
              <a:gd name="connsiteX458" fmla="*/ 505678 w 4672522"/>
              <a:gd name="connsiteY458" fmla="*/ 4801632 h 5127478"/>
              <a:gd name="connsiteX459" fmla="*/ 462641 w 4672522"/>
              <a:gd name="connsiteY459" fmla="*/ 4826224 h 5127478"/>
              <a:gd name="connsiteX460" fmla="*/ 434975 w 4672522"/>
              <a:gd name="connsiteY460" fmla="*/ 4843131 h 5127478"/>
              <a:gd name="connsiteX461" fmla="*/ 413457 w 4672522"/>
              <a:gd name="connsiteY461" fmla="*/ 4852353 h 5127478"/>
              <a:gd name="connsiteX462" fmla="*/ 396550 w 4672522"/>
              <a:gd name="connsiteY462" fmla="*/ 4835446 h 5127478"/>
              <a:gd name="connsiteX463" fmla="*/ 413457 w 4672522"/>
              <a:gd name="connsiteY463" fmla="*/ 4769354 h 5127478"/>
              <a:gd name="connsiteX464" fmla="*/ 421142 w 4672522"/>
              <a:gd name="connsiteY464" fmla="*/ 4724781 h 5127478"/>
              <a:gd name="connsiteX465" fmla="*/ 425753 w 4672522"/>
              <a:gd name="connsiteY465" fmla="*/ 4694041 h 5127478"/>
              <a:gd name="connsiteX466" fmla="*/ 431901 w 4672522"/>
              <a:gd name="connsiteY466" fmla="*/ 4661763 h 5127478"/>
              <a:gd name="connsiteX467" fmla="*/ 431901 w 4672522"/>
              <a:gd name="connsiteY467" fmla="*/ 4580302 h 5127478"/>
              <a:gd name="connsiteX468" fmla="*/ 436512 w 4672522"/>
              <a:gd name="connsiteY468" fmla="*/ 4574154 h 5127478"/>
              <a:gd name="connsiteX469" fmla="*/ 434975 w 4672522"/>
              <a:gd name="connsiteY469" fmla="*/ 4509599 h 5127478"/>
              <a:gd name="connsiteX470" fmla="*/ 375031 w 4672522"/>
              <a:gd name="connsiteY470" fmla="*/ 4584913 h 5127478"/>
              <a:gd name="connsiteX471" fmla="*/ 312014 w 4672522"/>
              <a:gd name="connsiteY471" fmla="*/ 4681745 h 5127478"/>
              <a:gd name="connsiteX472" fmla="*/ 301255 w 4672522"/>
              <a:gd name="connsiteY472" fmla="*/ 4674060 h 5127478"/>
              <a:gd name="connsiteX473" fmla="*/ 301255 w 4672522"/>
              <a:gd name="connsiteY473" fmla="*/ 4627949 h 5127478"/>
              <a:gd name="connsiteX474" fmla="*/ 307403 w 4672522"/>
              <a:gd name="connsiteY474" fmla="*/ 4584913 h 5127478"/>
              <a:gd name="connsiteX475" fmla="*/ 312014 w 4672522"/>
              <a:gd name="connsiteY475" fmla="*/ 4555709 h 5127478"/>
              <a:gd name="connsiteX476" fmla="*/ 319699 w 4672522"/>
              <a:gd name="connsiteY476" fmla="*/ 4511136 h 5127478"/>
              <a:gd name="connsiteX477" fmla="*/ 324310 w 4672522"/>
              <a:gd name="connsiteY477" fmla="*/ 4491155 h 5127478"/>
              <a:gd name="connsiteX478" fmla="*/ 327384 w 4672522"/>
              <a:gd name="connsiteY478" fmla="*/ 4471174 h 5127478"/>
              <a:gd name="connsiteX479" fmla="*/ 331995 w 4672522"/>
              <a:gd name="connsiteY479" fmla="*/ 4451192 h 5127478"/>
              <a:gd name="connsiteX480" fmla="*/ 333532 w 4672522"/>
              <a:gd name="connsiteY480" fmla="*/ 4441970 h 5127478"/>
              <a:gd name="connsiteX481" fmla="*/ 318162 w 4672522"/>
              <a:gd name="connsiteY481" fmla="*/ 4451192 h 5127478"/>
              <a:gd name="connsiteX482" fmla="*/ 315088 w 4672522"/>
              <a:gd name="connsiteY482" fmla="*/ 4445045 h 5127478"/>
              <a:gd name="connsiteX483" fmla="*/ 319699 w 4672522"/>
              <a:gd name="connsiteY483" fmla="*/ 4426600 h 5127478"/>
              <a:gd name="connsiteX484" fmla="*/ 319699 w 4672522"/>
              <a:gd name="connsiteY484" fmla="*/ 4397397 h 5127478"/>
              <a:gd name="connsiteX485" fmla="*/ 324310 w 4672522"/>
              <a:gd name="connsiteY485" fmla="*/ 4372805 h 5127478"/>
              <a:gd name="connsiteX486" fmla="*/ 328921 w 4672522"/>
              <a:gd name="connsiteY486" fmla="*/ 4354361 h 5127478"/>
              <a:gd name="connsiteX487" fmla="*/ 405772 w 4672522"/>
              <a:gd name="connsiteY487" fmla="*/ 4288269 h 5127478"/>
              <a:gd name="connsiteX488" fmla="*/ 396550 w 4672522"/>
              <a:gd name="connsiteY488" fmla="*/ 4286732 h 5127478"/>
              <a:gd name="connsiteX489" fmla="*/ 364272 w 4672522"/>
              <a:gd name="connsiteY489" fmla="*/ 4291343 h 5127478"/>
              <a:gd name="connsiteX490" fmla="*/ 341217 w 4672522"/>
              <a:gd name="connsiteY490" fmla="*/ 4299028 h 5127478"/>
              <a:gd name="connsiteX491" fmla="*/ 331995 w 4672522"/>
              <a:gd name="connsiteY491" fmla="*/ 4286732 h 5127478"/>
              <a:gd name="connsiteX492" fmla="*/ 335069 w 4672522"/>
              <a:gd name="connsiteY492" fmla="*/ 4269825 h 5127478"/>
              <a:gd name="connsiteX493" fmla="*/ 335069 w 4672522"/>
              <a:gd name="connsiteY493" fmla="*/ 4206807 h 5127478"/>
              <a:gd name="connsiteX494" fmla="*/ 330458 w 4672522"/>
              <a:gd name="connsiteY494" fmla="*/ 4202196 h 5127478"/>
              <a:gd name="connsiteX495" fmla="*/ 322773 w 4672522"/>
              <a:gd name="connsiteY495" fmla="*/ 4142253 h 5127478"/>
              <a:gd name="connsiteX496" fmla="*/ 365809 w 4672522"/>
              <a:gd name="connsiteY496" fmla="*/ 4099216 h 5127478"/>
              <a:gd name="connsiteX497" fmla="*/ 410383 w 4672522"/>
              <a:gd name="connsiteY497" fmla="*/ 4094605 h 5127478"/>
              <a:gd name="connsiteX498" fmla="*/ 453419 w 4672522"/>
              <a:gd name="connsiteY498" fmla="*/ 4094605 h 5127478"/>
              <a:gd name="connsiteX499" fmla="*/ 2118005 w 4672522"/>
              <a:gd name="connsiteY499" fmla="*/ 4079235 h 5127478"/>
              <a:gd name="connsiteX500" fmla="*/ 2136450 w 4672522"/>
              <a:gd name="connsiteY500" fmla="*/ 4097679 h 5127478"/>
              <a:gd name="connsiteX501" fmla="*/ 2141061 w 4672522"/>
              <a:gd name="connsiteY501" fmla="*/ 4108438 h 5127478"/>
              <a:gd name="connsiteX502" fmla="*/ 2142598 w 4672522"/>
              <a:gd name="connsiteY502" fmla="*/ 4122271 h 5127478"/>
              <a:gd name="connsiteX503" fmla="*/ 2156431 w 4672522"/>
              <a:gd name="connsiteY503" fmla="*/ 4137642 h 5127478"/>
              <a:gd name="connsiteX504" fmla="*/ 2157968 w 4672522"/>
              <a:gd name="connsiteY504" fmla="*/ 4145327 h 5127478"/>
              <a:gd name="connsiteX505" fmla="*/ 2125690 w 4672522"/>
              <a:gd name="connsiteY505" fmla="*/ 4183752 h 5127478"/>
              <a:gd name="connsiteX506" fmla="*/ 2114931 w 4672522"/>
              <a:gd name="connsiteY506" fmla="*/ 4185289 h 5127478"/>
              <a:gd name="connsiteX507" fmla="*/ 2105709 w 4672522"/>
              <a:gd name="connsiteY507" fmla="*/ 4188363 h 5127478"/>
              <a:gd name="connsiteX508" fmla="*/ 2094950 w 4672522"/>
              <a:gd name="connsiteY508" fmla="*/ 4185289 h 5127478"/>
              <a:gd name="connsiteX509" fmla="*/ 2051914 w 4672522"/>
              <a:gd name="connsiteY509" fmla="*/ 4153012 h 5127478"/>
              <a:gd name="connsiteX510" fmla="*/ 2056525 w 4672522"/>
              <a:gd name="connsiteY510" fmla="*/ 4116123 h 5127478"/>
              <a:gd name="connsiteX511" fmla="*/ 2061136 w 4672522"/>
              <a:gd name="connsiteY511" fmla="*/ 4102290 h 5127478"/>
              <a:gd name="connsiteX512" fmla="*/ 2111857 w 4672522"/>
              <a:gd name="connsiteY512" fmla="*/ 4079235 h 5127478"/>
              <a:gd name="connsiteX513" fmla="*/ 2118005 w 4672522"/>
              <a:gd name="connsiteY513" fmla="*/ 4079235 h 5127478"/>
              <a:gd name="connsiteX514" fmla="*/ 2251726 w 4672522"/>
              <a:gd name="connsiteY514" fmla="*/ 4053106 h 5127478"/>
              <a:gd name="connsiteX515" fmla="*/ 2254799 w 4672522"/>
              <a:gd name="connsiteY515" fmla="*/ 4065402 h 5127478"/>
              <a:gd name="connsiteX516" fmla="*/ 2299373 w 4672522"/>
              <a:gd name="connsiteY516" fmla="*/ 4114586 h 5127478"/>
              <a:gd name="connsiteX517" fmla="*/ 2260948 w 4672522"/>
              <a:gd name="connsiteY517" fmla="*/ 4148401 h 5127478"/>
              <a:gd name="connsiteX518" fmla="*/ 2208689 w 4672522"/>
              <a:gd name="connsiteY518" fmla="*/ 4154549 h 5127478"/>
              <a:gd name="connsiteX519" fmla="*/ 2190245 w 4672522"/>
              <a:gd name="connsiteY519" fmla="*/ 4151475 h 5127478"/>
              <a:gd name="connsiteX520" fmla="*/ 2168727 w 4672522"/>
              <a:gd name="connsiteY520" fmla="*/ 4120734 h 5127478"/>
              <a:gd name="connsiteX521" fmla="*/ 2185634 w 4672522"/>
              <a:gd name="connsiteY521" fmla="*/ 4086920 h 5127478"/>
              <a:gd name="connsiteX522" fmla="*/ 2185634 w 4672522"/>
              <a:gd name="connsiteY522" fmla="*/ 4050032 h 5127478"/>
              <a:gd name="connsiteX523" fmla="*/ 2202541 w 4672522"/>
              <a:gd name="connsiteY523" fmla="*/ 4036199 h 5127478"/>
              <a:gd name="connsiteX524" fmla="*/ 2251726 w 4672522"/>
              <a:gd name="connsiteY524" fmla="*/ 4053106 h 5127478"/>
              <a:gd name="connsiteX525" fmla="*/ 2708219 w 4672522"/>
              <a:gd name="connsiteY525" fmla="*/ 3999310 h 5127478"/>
              <a:gd name="connsiteX526" fmla="*/ 2700534 w 4672522"/>
              <a:gd name="connsiteY526" fmla="*/ 4022366 h 5127478"/>
              <a:gd name="connsiteX527" fmla="*/ 2712830 w 4672522"/>
              <a:gd name="connsiteY527" fmla="*/ 4036199 h 5127478"/>
              <a:gd name="connsiteX528" fmla="*/ 2655960 w 4672522"/>
              <a:gd name="connsiteY528" fmla="*/ 4077698 h 5127478"/>
              <a:gd name="connsiteX529" fmla="*/ 2625220 w 4672522"/>
              <a:gd name="connsiteY529" fmla="*/ 4086920 h 5127478"/>
              <a:gd name="connsiteX530" fmla="*/ 2614461 w 4672522"/>
              <a:gd name="connsiteY530" fmla="*/ 4091531 h 5127478"/>
              <a:gd name="connsiteX531" fmla="*/ 2591406 w 4672522"/>
              <a:gd name="connsiteY531" fmla="*/ 4062328 h 5127478"/>
              <a:gd name="connsiteX532" fmla="*/ 2615998 w 4672522"/>
              <a:gd name="connsiteY532" fmla="*/ 4034662 h 5127478"/>
              <a:gd name="connsiteX533" fmla="*/ 2652886 w 4672522"/>
              <a:gd name="connsiteY533" fmla="*/ 4005458 h 5127478"/>
              <a:gd name="connsiteX534" fmla="*/ 2697460 w 4672522"/>
              <a:gd name="connsiteY534" fmla="*/ 3987014 h 5127478"/>
              <a:gd name="connsiteX535" fmla="*/ 2708219 w 4672522"/>
              <a:gd name="connsiteY535" fmla="*/ 3999310 h 5127478"/>
              <a:gd name="connsiteX536" fmla="*/ 2863457 w 4672522"/>
              <a:gd name="connsiteY536" fmla="*/ 3994699 h 5127478"/>
              <a:gd name="connsiteX537" fmla="*/ 2841939 w 4672522"/>
              <a:gd name="connsiteY537" fmla="*/ 4071550 h 5127478"/>
              <a:gd name="connsiteX538" fmla="*/ 2840402 w 4672522"/>
              <a:gd name="connsiteY538" fmla="*/ 4082309 h 5127478"/>
              <a:gd name="connsiteX539" fmla="*/ 2823495 w 4672522"/>
              <a:gd name="connsiteY539" fmla="*/ 4128420 h 5127478"/>
              <a:gd name="connsiteX540" fmla="*/ 2812736 w 4672522"/>
              <a:gd name="connsiteY540" fmla="*/ 4134567 h 5127478"/>
              <a:gd name="connsiteX541" fmla="*/ 2783532 w 4672522"/>
              <a:gd name="connsiteY541" fmla="*/ 4153012 h 5127478"/>
              <a:gd name="connsiteX542" fmla="*/ 2774310 w 4672522"/>
              <a:gd name="connsiteY542" fmla="*/ 4142253 h 5127478"/>
              <a:gd name="connsiteX543" fmla="*/ 2786606 w 4672522"/>
              <a:gd name="connsiteY543" fmla="*/ 4105364 h 5127478"/>
              <a:gd name="connsiteX544" fmla="*/ 2778921 w 4672522"/>
              <a:gd name="connsiteY544" fmla="*/ 4083846 h 5127478"/>
              <a:gd name="connsiteX545" fmla="*/ 2792754 w 4672522"/>
              <a:gd name="connsiteY545" fmla="*/ 4054643 h 5127478"/>
              <a:gd name="connsiteX546" fmla="*/ 2783532 w 4672522"/>
              <a:gd name="connsiteY546" fmla="*/ 4045421 h 5127478"/>
              <a:gd name="connsiteX547" fmla="*/ 2783532 w 4672522"/>
              <a:gd name="connsiteY547" fmla="*/ 4036199 h 5127478"/>
              <a:gd name="connsiteX548" fmla="*/ 2806587 w 4672522"/>
              <a:gd name="connsiteY548" fmla="*/ 3994699 h 5127478"/>
              <a:gd name="connsiteX549" fmla="*/ 2828106 w 4672522"/>
              <a:gd name="connsiteY549" fmla="*/ 3985477 h 5127478"/>
              <a:gd name="connsiteX550" fmla="*/ 2849624 w 4672522"/>
              <a:gd name="connsiteY550" fmla="*/ 3983940 h 5127478"/>
              <a:gd name="connsiteX551" fmla="*/ 2863457 w 4672522"/>
              <a:gd name="connsiteY551" fmla="*/ 3994699 h 5127478"/>
              <a:gd name="connsiteX552" fmla="*/ 2367002 w 4672522"/>
              <a:gd name="connsiteY552" fmla="*/ 3977792 h 5127478"/>
              <a:gd name="connsiteX553" fmla="*/ 2402353 w 4672522"/>
              <a:gd name="connsiteY553" fmla="*/ 4000847 h 5127478"/>
              <a:gd name="connsiteX554" fmla="*/ 2436167 w 4672522"/>
              <a:gd name="connsiteY554" fmla="*/ 4053106 h 5127478"/>
              <a:gd name="connsiteX555" fmla="*/ 2436167 w 4672522"/>
              <a:gd name="connsiteY555" fmla="*/ 4066939 h 5127478"/>
              <a:gd name="connsiteX556" fmla="*/ 2431556 w 4672522"/>
              <a:gd name="connsiteY556" fmla="*/ 4068476 h 5127478"/>
              <a:gd name="connsiteX557" fmla="*/ 2420797 w 4672522"/>
              <a:gd name="connsiteY557" fmla="*/ 4063865 h 5127478"/>
              <a:gd name="connsiteX558" fmla="*/ 2402353 w 4672522"/>
              <a:gd name="connsiteY558" fmla="*/ 4068476 h 5127478"/>
              <a:gd name="connsiteX559" fmla="*/ 2393131 w 4672522"/>
              <a:gd name="connsiteY559" fmla="*/ 4077698 h 5127478"/>
              <a:gd name="connsiteX560" fmla="*/ 2386983 w 4672522"/>
              <a:gd name="connsiteY560" fmla="*/ 4093068 h 5127478"/>
              <a:gd name="connsiteX561" fmla="*/ 2348557 w 4672522"/>
              <a:gd name="connsiteY561" fmla="*/ 4114586 h 5127478"/>
              <a:gd name="connsiteX562" fmla="*/ 2297836 w 4672522"/>
              <a:gd name="connsiteY562" fmla="*/ 4073087 h 5127478"/>
              <a:gd name="connsiteX563" fmla="*/ 2296299 w 4672522"/>
              <a:gd name="connsiteY563" fmla="*/ 4057717 h 5127478"/>
              <a:gd name="connsiteX564" fmla="*/ 2320891 w 4672522"/>
              <a:gd name="connsiteY564" fmla="*/ 3990088 h 5127478"/>
              <a:gd name="connsiteX565" fmla="*/ 2340872 w 4672522"/>
              <a:gd name="connsiteY565" fmla="*/ 3977792 h 5127478"/>
              <a:gd name="connsiteX566" fmla="*/ 2367002 w 4672522"/>
              <a:gd name="connsiteY566" fmla="*/ 3977792 h 5127478"/>
              <a:gd name="connsiteX567" fmla="*/ 2568350 w 4672522"/>
              <a:gd name="connsiteY567" fmla="*/ 3965496 h 5127478"/>
              <a:gd name="connsiteX568" fmla="*/ 2508407 w 4672522"/>
              <a:gd name="connsiteY568" fmla="*/ 4023903 h 5127478"/>
              <a:gd name="connsiteX569" fmla="*/ 2491500 w 4672522"/>
              <a:gd name="connsiteY569" fmla="*/ 4020829 h 5127478"/>
              <a:gd name="connsiteX570" fmla="*/ 2476130 w 4672522"/>
              <a:gd name="connsiteY570" fmla="*/ 4028514 h 5127478"/>
              <a:gd name="connsiteX571" fmla="*/ 2446926 w 4672522"/>
              <a:gd name="connsiteY571" fmla="*/ 4028514 h 5127478"/>
              <a:gd name="connsiteX572" fmla="*/ 2431556 w 4672522"/>
              <a:gd name="connsiteY572" fmla="*/ 4000847 h 5127478"/>
              <a:gd name="connsiteX573" fmla="*/ 2473056 w 4672522"/>
              <a:gd name="connsiteY573" fmla="*/ 3943978 h 5127478"/>
              <a:gd name="connsiteX574" fmla="*/ 2474592 w 4672522"/>
              <a:gd name="connsiteY574" fmla="*/ 3937830 h 5127478"/>
              <a:gd name="connsiteX575" fmla="*/ 2482278 w 4672522"/>
              <a:gd name="connsiteY575" fmla="*/ 3927071 h 5127478"/>
              <a:gd name="connsiteX576" fmla="*/ 2500722 w 4672522"/>
              <a:gd name="connsiteY576" fmla="*/ 3920923 h 5127478"/>
              <a:gd name="connsiteX577" fmla="*/ 2568350 w 4672522"/>
              <a:gd name="connsiteY577" fmla="*/ 3965496 h 5127478"/>
              <a:gd name="connsiteX578" fmla="*/ 620954 w 4672522"/>
              <a:gd name="connsiteY578" fmla="*/ 3919386 h 5127478"/>
              <a:gd name="connsiteX579" fmla="*/ 719323 w 4672522"/>
              <a:gd name="connsiteY579" fmla="*/ 3976255 h 5127478"/>
              <a:gd name="connsiteX580" fmla="*/ 756211 w 4672522"/>
              <a:gd name="connsiteY580" fmla="*/ 3999310 h 5127478"/>
              <a:gd name="connsiteX581" fmla="*/ 782340 w 4672522"/>
              <a:gd name="connsiteY581" fmla="*/ 4011607 h 5127478"/>
              <a:gd name="connsiteX582" fmla="*/ 822302 w 4672522"/>
              <a:gd name="connsiteY582" fmla="*/ 4017754 h 5127478"/>
              <a:gd name="connsiteX583" fmla="*/ 882246 w 4672522"/>
              <a:gd name="connsiteY583" fmla="*/ 4074624 h 5127478"/>
              <a:gd name="connsiteX584" fmla="*/ 891468 w 4672522"/>
              <a:gd name="connsiteY584" fmla="*/ 4100753 h 5127478"/>
              <a:gd name="connsiteX585" fmla="*/ 829988 w 4672522"/>
              <a:gd name="connsiteY585" fmla="*/ 4186826 h 5127478"/>
              <a:gd name="connsiteX586" fmla="*/ 779266 w 4672522"/>
              <a:gd name="connsiteY586" fmla="*/ 4216030 h 5127478"/>
              <a:gd name="connsiteX587" fmla="*/ 737767 w 4672522"/>
              <a:gd name="connsiteY587" fmla="*/ 4189900 h 5127478"/>
              <a:gd name="connsiteX588" fmla="*/ 737767 w 4672522"/>
              <a:gd name="connsiteY588" fmla="*/ 4177604 h 5127478"/>
              <a:gd name="connsiteX589" fmla="*/ 737767 w 4672522"/>
              <a:gd name="connsiteY589" fmla="*/ 4165308 h 5127478"/>
              <a:gd name="connsiteX590" fmla="*/ 780803 w 4672522"/>
              <a:gd name="connsiteY590" fmla="*/ 4116123 h 5127478"/>
              <a:gd name="connsiteX591" fmla="*/ 773118 w 4672522"/>
              <a:gd name="connsiteY591" fmla="*/ 4106902 h 5127478"/>
              <a:gd name="connsiteX592" fmla="*/ 757748 w 4672522"/>
              <a:gd name="connsiteY592" fmla="*/ 4099216 h 5127478"/>
              <a:gd name="connsiteX593" fmla="*/ 727008 w 4672522"/>
              <a:gd name="connsiteY593" fmla="*/ 4085383 h 5127478"/>
              <a:gd name="connsiteX594" fmla="*/ 697804 w 4672522"/>
              <a:gd name="connsiteY594" fmla="*/ 4050032 h 5127478"/>
              <a:gd name="connsiteX595" fmla="*/ 680897 w 4672522"/>
              <a:gd name="connsiteY595" fmla="*/ 4033125 h 5127478"/>
              <a:gd name="connsiteX596" fmla="*/ 644009 w 4672522"/>
              <a:gd name="connsiteY596" fmla="*/ 4019291 h 5127478"/>
              <a:gd name="connsiteX597" fmla="*/ 577917 w 4672522"/>
              <a:gd name="connsiteY597" fmla="*/ 3940904 h 5127478"/>
              <a:gd name="connsiteX598" fmla="*/ 574843 w 4672522"/>
              <a:gd name="connsiteY598" fmla="*/ 3911701 h 5127478"/>
              <a:gd name="connsiteX599" fmla="*/ 590213 w 4672522"/>
              <a:gd name="connsiteY599" fmla="*/ 3884034 h 5127478"/>
              <a:gd name="connsiteX600" fmla="*/ 620954 w 4672522"/>
              <a:gd name="connsiteY600" fmla="*/ 3919386 h 5127478"/>
              <a:gd name="connsiteX601" fmla="*/ 992911 w 4672522"/>
              <a:gd name="connsiteY601" fmla="*/ 3862516 h 5127478"/>
              <a:gd name="connsiteX602" fmla="*/ 1106650 w 4672522"/>
              <a:gd name="connsiteY602" fmla="*/ 3940904 h 5127478"/>
              <a:gd name="connsiteX603" fmla="*/ 1128168 w 4672522"/>
              <a:gd name="connsiteY603" fmla="*/ 3953200 h 5127478"/>
              <a:gd name="connsiteX604" fmla="*/ 1166594 w 4672522"/>
              <a:gd name="connsiteY604" fmla="*/ 3962422 h 5127478"/>
              <a:gd name="connsiteX605" fmla="*/ 1234222 w 4672522"/>
              <a:gd name="connsiteY605" fmla="*/ 3971644 h 5127478"/>
              <a:gd name="connsiteX606" fmla="*/ 1241907 w 4672522"/>
              <a:gd name="connsiteY606" fmla="*/ 3976255 h 5127478"/>
              <a:gd name="connsiteX607" fmla="*/ 1324906 w 4672522"/>
              <a:gd name="connsiteY607" fmla="*/ 3976255 h 5127478"/>
              <a:gd name="connsiteX608" fmla="*/ 1351035 w 4672522"/>
              <a:gd name="connsiteY608" fmla="*/ 3970107 h 5127478"/>
              <a:gd name="connsiteX609" fmla="*/ 1381776 w 4672522"/>
              <a:gd name="connsiteY609" fmla="*/ 3962422 h 5127478"/>
              <a:gd name="connsiteX610" fmla="*/ 1446330 w 4672522"/>
              <a:gd name="connsiteY610" fmla="*/ 3936293 h 5127478"/>
              <a:gd name="connsiteX611" fmla="*/ 1521644 w 4672522"/>
              <a:gd name="connsiteY611" fmla="*/ 3910164 h 5127478"/>
              <a:gd name="connsiteX612" fmla="*/ 1573902 w 4672522"/>
              <a:gd name="connsiteY612" fmla="*/ 3905553 h 5127478"/>
              <a:gd name="connsiteX613" fmla="*/ 1606180 w 4672522"/>
              <a:gd name="connsiteY613" fmla="*/ 3905553 h 5127478"/>
              <a:gd name="connsiteX614" fmla="*/ 1623087 w 4672522"/>
              <a:gd name="connsiteY614" fmla="*/ 3910164 h 5127478"/>
              <a:gd name="connsiteX615" fmla="*/ 1670734 w 4672522"/>
              <a:gd name="connsiteY615" fmla="*/ 3940904 h 5127478"/>
              <a:gd name="connsiteX616" fmla="*/ 1698401 w 4672522"/>
              <a:gd name="connsiteY616" fmla="*/ 3970107 h 5127478"/>
              <a:gd name="connsiteX617" fmla="*/ 1722993 w 4672522"/>
              <a:gd name="connsiteY617" fmla="*/ 4011607 h 5127478"/>
              <a:gd name="connsiteX618" fmla="*/ 1695326 w 4672522"/>
              <a:gd name="connsiteY618" fmla="*/ 4026977 h 5127478"/>
              <a:gd name="connsiteX619" fmla="*/ 1618476 w 4672522"/>
              <a:gd name="connsiteY619" fmla="*/ 4016217 h 5127478"/>
              <a:gd name="connsiteX620" fmla="*/ 1429423 w 4672522"/>
              <a:gd name="connsiteY620" fmla="*/ 4137642 h 5127478"/>
              <a:gd name="connsiteX621" fmla="*/ 1423275 w 4672522"/>
              <a:gd name="connsiteY621" fmla="*/ 4160697 h 5127478"/>
              <a:gd name="connsiteX622" fmla="*/ 1423275 w 4672522"/>
              <a:gd name="connsiteY622" fmla="*/ 4236011 h 5127478"/>
              <a:gd name="connsiteX623" fmla="*/ 1430960 w 4672522"/>
              <a:gd name="connsiteY623" fmla="*/ 4268288 h 5127478"/>
              <a:gd name="connsiteX624" fmla="*/ 1417127 w 4672522"/>
              <a:gd name="connsiteY624" fmla="*/ 4311324 h 5127478"/>
              <a:gd name="connsiteX625" fmla="*/ 1364868 w 4672522"/>
              <a:gd name="connsiteY625" fmla="*/ 4354361 h 5127478"/>
              <a:gd name="connsiteX626" fmla="*/ 1324906 w 4672522"/>
              <a:gd name="connsiteY626" fmla="*/ 4312861 h 5127478"/>
              <a:gd name="connsiteX627" fmla="*/ 1323369 w 4672522"/>
              <a:gd name="connsiteY627" fmla="*/ 4302102 h 5127478"/>
              <a:gd name="connsiteX628" fmla="*/ 1320295 w 4672522"/>
              <a:gd name="connsiteY628" fmla="*/ 4295954 h 5127478"/>
              <a:gd name="connsiteX629" fmla="*/ 1318758 w 4672522"/>
              <a:gd name="connsiteY629" fmla="*/ 4280584 h 5127478"/>
              <a:gd name="connsiteX630" fmla="*/ 1309536 w 4672522"/>
              <a:gd name="connsiteY630" fmla="*/ 4239085 h 5127478"/>
              <a:gd name="connsiteX631" fmla="*/ 1304925 w 4672522"/>
              <a:gd name="connsiteY631" fmla="*/ 4219103 h 5127478"/>
              <a:gd name="connsiteX632" fmla="*/ 1288018 w 4672522"/>
              <a:gd name="connsiteY632" fmla="*/ 4186826 h 5127478"/>
              <a:gd name="connsiteX633" fmla="*/ 1278796 w 4672522"/>
              <a:gd name="connsiteY633" fmla="*/ 4202196 h 5127478"/>
              <a:gd name="connsiteX634" fmla="*/ 1301851 w 4672522"/>
              <a:gd name="connsiteY634" fmla="*/ 4305176 h 5127478"/>
              <a:gd name="connsiteX635" fmla="*/ 1301851 w 4672522"/>
              <a:gd name="connsiteY635" fmla="*/ 4329769 h 5127478"/>
              <a:gd name="connsiteX636" fmla="*/ 1294166 w 4672522"/>
              <a:gd name="connsiteY636" fmla="*/ 4338991 h 5127478"/>
              <a:gd name="connsiteX637" fmla="*/ 1277259 w 4672522"/>
              <a:gd name="connsiteY637" fmla="*/ 4346675 h 5127478"/>
              <a:gd name="connsiteX638" fmla="*/ 1258814 w 4672522"/>
              <a:gd name="connsiteY638" fmla="*/ 4338991 h 5127478"/>
              <a:gd name="connsiteX639" fmla="*/ 1195797 w 4672522"/>
              <a:gd name="connsiteY639" fmla="*/ 4265214 h 5127478"/>
              <a:gd name="connsiteX640" fmla="*/ 1191186 w 4672522"/>
              <a:gd name="connsiteY640" fmla="*/ 4229862 h 5127478"/>
              <a:gd name="connsiteX641" fmla="*/ 1192723 w 4672522"/>
              <a:gd name="connsiteY641" fmla="*/ 4222178 h 5127478"/>
              <a:gd name="connsiteX642" fmla="*/ 1189649 w 4672522"/>
              <a:gd name="connsiteY642" fmla="*/ 4180678 h 5127478"/>
              <a:gd name="connsiteX643" fmla="*/ 1186575 w 4672522"/>
              <a:gd name="connsiteY643" fmla="*/ 4169919 h 5127478"/>
              <a:gd name="connsiteX644" fmla="*/ 1098965 w 4672522"/>
              <a:gd name="connsiteY644" fmla="*/ 4045421 h 5127478"/>
              <a:gd name="connsiteX645" fmla="*/ 999059 w 4672522"/>
              <a:gd name="connsiteY645" fmla="*/ 3963959 h 5127478"/>
              <a:gd name="connsiteX646" fmla="*/ 972930 w 4672522"/>
              <a:gd name="connsiteY646" fmla="*/ 3967033 h 5127478"/>
              <a:gd name="connsiteX647" fmla="*/ 942190 w 4672522"/>
              <a:gd name="connsiteY647" fmla="*/ 3959348 h 5127478"/>
              <a:gd name="connsiteX648" fmla="*/ 903764 w 4672522"/>
              <a:gd name="connsiteY648" fmla="*/ 3923997 h 5127478"/>
              <a:gd name="connsiteX649" fmla="*/ 906838 w 4672522"/>
              <a:gd name="connsiteY649" fmla="*/ 3908627 h 5127478"/>
              <a:gd name="connsiteX650" fmla="*/ 959097 w 4672522"/>
              <a:gd name="connsiteY650" fmla="*/ 3862516 h 5127478"/>
              <a:gd name="connsiteX651" fmla="*/ 992911 w 4672522"/>
              <a:gd name="connsiteY651" fmla="*/ 3862516 h 5127478"/>
              <a:gd name="connsiteX652" fmla="*/ 851506 w 4672522"/>
              <a:gd name="connsiteY652" fmla="*/ 3790277 h 5127478"/>
              <a:gd name="connsiteX653" fmla="*/ 874561 w 4672522"/>
              <a:gd name="connsiteY653" fmla="*/ 3877886 h 5127478"/>
              <a:gd name="connsiteX654" fmla="*/ 888394 w 4672522"/>
              <a:gd name="connsiteY654" fmla="*/ 3902478 h 5127478"/>
              <a:gd name="connsiteX655" fmla="*/ 891468 w 4672522"/>
              <a:gd name="connsiteY655" fmla="*/ 3897868 h 5127478"/>
              <a:gd name="connsiteX656" fmla="*/ 977541 w 4672522"/>
              <a:gd name="connsiteY656" fmla="*/ 3844072 h 5127478"/>
              <a:gd name="connsiteX657" fmla="*/ 1006744 w 4672522"/>
              <a:gd name="connsiteY657" fmla="*/ 3848683 h 5127478"/>
              <a:gd name="connsiteX658" fmla="*/ 1083595 w 4672522"/>
              <a:gd name="connsiteY658" fmla="*/ 3905553 h 5127478"/>
              <a:gd name="connsiteX659" fmla="*/ 1148149 w 4672522"/>
              <a:gd name="connsiteY659" fmla="*/ 3940904 h 5127478"/>
              <a:gd name="connsiteX660" fmla="*/ 1244981 w 4672522"/>
              <a:gd name="connsiteY660" fmla="*/ 3959348 h 5127478"/>
              <a:gd name="connsiteX661" fmla="*/ 1326443 w 4672522"/>
              <a:gd name="connsiteY661" fmla="*/ 3959348 h 5127478"/>
              <a:gd name="connsiteX662" fmla="*/ 1395609 w 4672522"/>
              <a:gd name="connsiteY662" fmla="*/ 3940904 h 5127478"/>
              <a:gd name="connsiteX663" fmla="*/ 1463237 w 4672522"/>
              <a:gd name="connsiteY663" fmla="*/ 3911701 h 5127478"/>
              <a:gd name="connsiteX664" fmla="*/ 1543162 w 4672522"/>
              <a:gd name="connsiteY664" fmla="*/ 3890182 h 5127478"/>
              <a:gd name="connsiteX665" fmla="*/ 1547773 w 4672522"/>
              <a:gd name="connsiteY665" fmla="*/ 3888645 h 5127478"/>
              <a:gd name="connsiteX666" fmla="*/ 1604643 w 4672522"/>
              <a:gd name="connsiteY666" fmla="*/ 3888645 h 5127478"/>
              <a:gd name="connsiteX667" fmla="*/ 1609254 w 4672522"/>
              <a:gd name="connsiteY667" fmla="*/ 3890182 h 5127478"/>
              <a:gd name="connsiteX668" fmla="*/ 1729141 w 4672522"/>
              <a:gd name="connsiteY668" fmla="*/ 3987014 h 5127478"/>
              <a:gd name="connsiteX669" fmla="*/ 1733752 w 4672522"/>
              <a:gd name="connsiteY669" fmla="*/ 3990088 h 5127478"/>
              <a:gd name="connsiteX670" fmla="*/ 1756807 w 4672522"/>
              <a:gd name="connsiteY670" fmla="*/ 3974718 h 5127478"/>
              <a:gd name="connsiteX671" fmla="*/ 1815214 w 4672522"/>
              <a:gd name="connsiteY671" fmla="*/ 3899405 h 5127478"/>
              <a:gd name="connsiteX672" fmla="*/ 1838269 w 4672522"/>
              <a:gd name="connsiteY672" fmla="*/ 3864053 h 5127478"/>
              <a:gd name="connsiteX673" fmla="*/ 1932027 w 4672522"/>
              <a:gd name="connsiteY673" fmla="*/ 3813332 h 5127478"/>
              <a:gd name="connsiteX674" fmla="*/ 1975063 w 4672522"/>
              <a:gd name="connsiteY674" fmla="*/ 3873275 h 5127478"/>
              <a:gd name="connsiteX675" fmla="*/ 1958156 w 4672522"/>
              <a:gd name="connsiteY675" fmla="*/ 3953200 h 5127478"/>
              <a:gd name="connsiteX676" fmla="*/ 1824436 w 4672522"/>
              <a:gd name="connsiteY676" fmla="*/ 4091531 h 5127478"/>
              <a:gd name="connsiteX677" fmla="*/ 1798306 w 4672522"/>
              <a:gd name="connsiteY677" fmla="*/ 4108438 h 5127478"/>
              <a:gd name="connsiteX678" fmla="*/ 1733752 w 4672522"/>
              <a:gd name="connsiteY678" fmla="*/ 4140716 h 5127478"/>
              <a:gd name="connsiteX679" fmla="*/ 1610791 w 4672522"/>
              <a:gd name="connsiteY679" fmla="*/ 4192974 h 5127478"/>
              <a:gd name="connsiteX680" fmla="*/ 1552384 w 4672522"/>
              <a:gd name="connsiteY680" fmla="*/ 4232937 h 5127478"/>
              <a:gd name="connsiteX681" fmla="*/ 1529329 w 4672522"/>
              <a:gd name="connsiteY681" fmla="*/ 4252918 h 5127478"/>
              <a:gd name="connsiteX682" fmla="*/ 1523181 w 4672522"/>
              <a:gd name="connsiteY682" fmla="*/ 4269825 h 5127478"/>
              <a:gd name="connsiteX683" fmla="*/ 1504737 w 4672522"/>
              <a:gd name="connsiteY683" fmla="*/ 4295954 h 5127478"/>
              <a:gd name="connsiteX684" fmla="*/ 1434034 w 4672522"/>
              <a:gd name="connsiteY684" fmla="*/ 4392786 h 5127478"/>
              <a:gd name="connsiteX685" fmla="*/ 1421738 w 4672522"/>
              <a:gd name="connsiteY685" fmla="*/ 4429674 h 5127478"/>
              <a:gd name="connsiteX686" fmla="*/ 1421738 w 4672522"/>
              <a:gd name="connsiteY686" fmla="*/ 4457341 h 5127478"/>
              <a:gd name="connsiteX687" fmla="*/ 1417127 w 4672522"/>
              <a:gd name="connsiteY687" fmla="*/ 4465026 h 5127478"/>
              <a:gd name="connsiteX688" fmla="*/ 1407905 w 4672522"/>
              <a:gd name="connsiteY688" fmla="*/ 4506525 h 5127478"/>
              <a:gd name="connsiteX689" fmla="*/ 1344887 w 4672522"/>
              <a:gd name="connsiteY689" fmla="*/ 4532654 h 5127478"/>
              <a:gd name="connsiteX690" fmla="*/ 1291092 w 4672522"/>
              <a:gd name="connsiteY690" fmla="*/ 4443508 h 5127478"/>
              <a:gd name="connsiteX691" fmla="*/ 1289555 w 4672522"/>
              <a:gd name="connsiteY691" fmla="*/ 4432748 h 5127478"/>
              <a:gd name="connsiteX692" fmla="*/ 1257277 w 4672522"/>
              <a:gd name="connsiteY692" fmla="*/ 4372805 h 5127478"/>
              <a:gd name="connsiteX693" fmla="*/ 1166594 w 4672522"/>
              <a:gd name="connsiteY693" fmla="*/ 4272899 h 5127478"/>
              <a:gd name="connsiteX694" fmla="*/ 1154298 w 4672522"/>
              <a:gd name="connsiteY694" fmla="*/ 4252918 h 5127478"/>
              <a:gd name="connsiteX695" fmla="*/ 1005207 w 4672522"/>
              <a:gd name="connsiteY695" fmla="*/ 4126883 h 5127478"/>
              <a:gd name="connsiteX696" fmla="*/ 986763 w 4672522"/>
              <a:gd name="connsiteY696" fmla="*/ 4113049 h 5127478"/>
              <a:gd name="connsiteX697" fmla="*/ 876098 w 4672522"/>
              <a:gd name="connsiteY697" fmla="*/ 3991625 h 5127478"/>
              <a:gd name="connsiteX698" fmla="*/ 859191 w 4672522"/>
              <a:gd name="connsiteY698" fmla="*/ 3965496 h 5127478"/>
              <a:gd name="connsiteX699" fmla="*/ 810006 w 4672522"/>
              <a:gd name="connsiteY699" fmla="*/ 3802573 h 5127478"/>
              <a:gd name="connsiteX700" fmla="*/ 810006 w 4672522"/>
              <a:gd name="connsiteY700" fmla="*/ 3756462 h 5127478"/>
              <a:gd name="connsiteX701" fmla="*/ 823839 w 4672522"/>
              <a:gd name="connsiteY701" fmla="*/ 3744166 h 5127478"/>
              <a:gd name="connsiteX702" fmla="*/ 851506 w 4672522"/>
              <a:gd name="connsiteY702" fmla="*/ 3790277 h 5127478"/>
              <a:gd name="connsiteX703" fmla="*/ 285885 w 4672522"/>
              <a:gd name="connsiteY703" fmla="*/ 3435226 h 5127478"/>
              <a:gd name="connsiteX704" fmla="*/ 319699 w 4672522"/>
              <a:gd name="connsiteY704" fmla="*/ 3441374 h 5127478"/>
              <a:gd name="connsiteX705" fmla="*/ 351976 w 4672522"/>
              <a:gd name="connsiteY705" fmla="*/ 3469041 h 5127478"/>
              <a:gd name="connsiteX706" fmla="*/ 368883 w 4672522"/>
              <a:gd name="connsiteY706" fmla="*/ 3472114 h 5127478"/>
              <a:gd name="connsiteX707" fmla="*/ 413457 w 4672522"/>
              <a:gd name="connsiteY707" fmla="*/ 3490559 h 5127478"/>
              <a:gd name="connsiteX708" fmla="*/ 396550 w 4672522"/>
              <a:gd name="connsiteY708" fmla="*/ 3527447 h 5127478"/>
              <a:gd name="connsiteX709" fmla="*/ 444197 w 4672522"/>
              <a:gd name="connsiteY709" fmla="*/ 3536669 h 5127478"/>
              <a:gd name="connsiteX710" fmla="*/ 451882 w 4672522"/>
              <a:gd name="connsiteY710" fmla="*/ 3548965 h 5127478"/>
              <a:gd name="connsiteX711" fmla="*/ 436512 w 4672522"/>
              <a:gd name="connsiteY711" fmla="*/ 3576631 h 5127478"/>
              <a:gd name="connsiteX712" fmla="*/ 444197 w 4672522"/>
              <a:gd name="connsiteY712" fmla="*/ 3581243 h 5127478"/>
              <a:gd name="connsiteX713" fmla="*/ 471863 w 4672522"/>
              <a:gd name="connsiteY713" fmla="*/ 3578168 h 5127478"/>
              <a:gd name="connsiteX714" fmla="*/ 519511 w 4672522"/>
              <a:gd name="connsiteY714" fmla="*/ 3651945 h 5127478"/>
              <a:gd name="connsiteX715" fmla="*/ 517974 w 4672522"/>
              <a:gd name="connsiteY715" fmla="*/ 3708815 h 5127478"/>
              <a:gd name="connsiteX716" fmla="*/ 504141 w 4672522"/>
              <a:gd name="connsiteY716" fmla="*/ 3764147 h 5127478"/>
              <a:gd name="connsiteX717" fmla="*/ 491844 w 4672522"/>
              <a:gd name="connsiteY717" fmla="*/ 3793351 h 5127478"/>
              <a:gd name="connsiteX718" fmla="*/ 479548 w 4672522"/>
              <a:gd name="connsiteY718" fmla="*/ 3788739 h 5127478"/>
              <a:gd name="connsiteX719" fmla="*/ 444197 w 4672522"/>
              <a:gd name="connsiteY719" fmla="*/ 3788739 h 5127478"/>
              <a:gd name="connsiteX720" fmla="*/ 333532 w 4672522"/>
              <a:gd name="connsiteY720" fmla="*/ 3771832 h 5127478"/>
              <a:gd name="connsiteX721" fmla="*/ 255144 w 4672522"/>
              <a:gd name="connsiteY721" fmla="*/ 3751851 h 5127478"/>
              <a:gd name="connsiteX722" fmla="*/ 241311 w 4672522"/>
              <a:gd name="connsiteY722" fmla="*/ 3750314 h 5127478"/>
              <a:gd name="connsiteX723" fmla="*/ 192127 w 4672522"/>
              <a:gd name="connsiteY723" fmla="*/ 3733407 h 5127478"/>
              <a:gd name="connsiteX724" fmla="*/ 167535 w 4672522"/>
              <a:gd name="connsiteY724" fmla="*/ 3705741 h 5127478"/>
              <a:gd name="connsiteX725" fmla="*/ 162923 w 4672522"/>
              <a:gd name="connsiteY725" fmla="*/ 3687297 h 5127478"/>
              <a:gd name="connsiteX726" fmla="*/ 132183 w 4672522"/>
              <a:gd name="connsiteY726" fmla="*/ 3653482 h 5127478"/>
              <a:gd name="connsiteX727" fmla="*/ 132183 w 4672522"/>
              <a:gd name="connsiteY727" fmla="*/ 3616594 h 5127478"/>
              <a:gd name="connsiteX728" fmla="*/ 136794 w 4672522"/>
              <a:gd name="connsiteY728" fmla="*/ 3605835 h 5127478"/>
              <a:gd name="connsiteX729" fmla="*/ 136794 w 4672522"/>
              <a:gd name="connsiteY729" fmla="*/ 3592002 h 5127478"/>
              <a:gd name="connsiteX730" fmla="*/ 96832 w 4672522"/>
              <a:gd name="connsiteY730" fmla="*/ 3576631 h 5127478"/>
              <a:gd name="connsiteX731" fmla="*/ 96832 w 4672522"/>
              <a:gd name="connsiteY731" fmla="*/ 3544354 h 5127478"/>
              <a:gd name="connsiteX732" fmla="*/ 104517 w 4672522"/>
              <a:gd name="connsiteY732" fmla="*/ 3518225 h 5127478"/>
              <a:gd name="connsiteX733" fmla="*/ 93758 w 4672522"/>
              <a:gd name="connsiteY733" fmla="*/ 3516688 h 5127478"/>
              <a:gd name="connsiteX734" fmla="*/ 56870 w 4672522"/>
              <a:gd name="connsiteY734" fmla="*/ 3521299 h 5127478"/>
              <a:gd name="connsiteX735" fmla="*/ 38425 w 4672522"/>
              <a:gd name="connsiteY735" fmla="*/ 3510540 h 5127478"/>
              <a:gd name="connsiteX736" fmla="*/ 72240 w 4672522"/>
              <a:gd name="connsiteY736" fmla="*/ 3475189 h 5127478"/>
              <a:gd name="connsiteX737" fmla="*/ 102980 w 4672522"/>
              <a:gd name="connsiteY737" fmla="*/ 3464430 h 5127478"/>
              <a:gd name="connsiteX738" fmla="*/ 159849 w 4672522"/>
              <a:gd name="connsiteY738" fmla="*/ 3442911 h 5127478"/>
              <a:gd name="connsiteX739" fmla="*/ 201349 w 4672522"/>
              <a:gd name="connsiteY739" fmla="*/ 3435226 h 5127478"/>
              <a:gd name="connsiteX740" fmla="*/ 285885 w 4672522"/>
              <a:gd name="connsiteY740" fmla="*/ 3435226 h 5127478"/>
              <a:gd name="connsiteX741" fmla="*/ 2628294 w 4672522"/>
              <a:gd name="connsiteY741" fmla="*/ 3382968 h 5127478"/>
              <a:gd name="connsiteX742" fmla="*/ 2672867 w 4672522"/>
              <a:gd name="connsiteY742" fmla="*/ 3399875 h 5127478"/>
              <a:gd name="connsiteX743" fmla="*/ 2708219 w 4672522"/>
              <a:gd name="connsiteY743" fmla="*/ 3422930 h 5127478"/>
              <a:gd name="connsiteX744" fmla="*/ 2751255 w 4672522"/>
              <a:gd name="connsiteY744" fmla="*/ 3470577 h 5127478"/>
              <a:gd name="connsiteX745" fmla="*/ 2743570 w 4672522"/>
              <a:gd name="connsiteY745" fmla="*/ 3478263 h 5127478"/>
              <a:gd name="connsiteX746" fmla="*/ 2718978 w 4672522"/>
              <a:gd name="connsiteY746" fmla="*/ 3458281 h 5127478"/>
              <a:gd name="connsiteX747" fmla="*/ 2665182 w 4672522"/>
              <a:gd name="connsiteY747" fmla="*/ 3427541 h 5127478"/>
              <a:gd name="connsiteX748" fmla="*/ 2652886 w 4672522"/>
              <a:gd name="connsiteY748" fmla="*/ 3429078 h 5127478"/>
              <a:gd name="connsiteX749" fmla="*/ 2686700 w 4672522"/>
              <a:gd name="connsiteY749" fmla="*/ 3492096 h 5127478"/>
              <a:gd name="connsiteX750" fmla="*/ 2720515 w 4672522"/>
              <a:gd name="connsiteY750" fmla="*/ 3545891 h 5127478"/>
              <a:gd name="connsiteX751" fmla="*/ 2711293 w 4672522"/>
              <a:gd name="connsiteY751" fmla="*/ 3556650 h 5127478"/>
              <a:gd name="connsiteX752" fmla="*/ 2652886 w 4672522"/>
              <a:gd name="connsiteY752" fmla="*/ 3499781 h 5127478"/>
              <a:gd name="connsiteX753" fmla="*/ 2603702 w 4672522"/>
              <a:gd name="connsiteY753" fmla="*/ 3433689 h 5127478"/>
              <a:gd name="connsiteX754" fmla="*/ 2602165 w 4672522"/>
              <a:gd name="connsiteY754" fmla="*/ 3424467 h 5127478"/>
              <a:gd name="connsiteX755" fmla="*/ 2588332 w 4672522"/>
              <a:gd name="connsiteY755" fmla="*/ 3381431 h 5127478"/>
              <a:gd name="connsiteX756" fmla="*/ 2600628 w 4672522"/>
              <a:gd name="connsiteY756" fmla="*/ 3373746 h 5127478"/>
              <a:gd name="connsiteX757" fmla="*/ 2628294 w 4672522"/>
              <a:gd name="connsiteY757" fmla="*/ 3382968 h 5127478"/>
              <a:gd name="connsiteX758" fmla="*/ 682434 w 4672522"/>
              <a:gd name="connsiteY758" fmla="*/ 3299969 h 5127478"/>
              <a:gd name="connsiteX759" fmla="*/ 628639 w 4672522"/>
              <a:gd name="connsiteY759" fmla="*/ 3413708 h 5127478"/>
              <a:gd name="connsiteX760" fmla="*/ 602509 w 4672522"/>
              <a:gd name="connsiteY760" fmla="*/ 3441374 h 5127478"/>
              <a:gd name="connsiteX761" fmla="*/ 588676 w 4672522"/>
              <a:gd name="connsiteY761" fmla="*/ 3418319 h 5127478"/>
              <a:gd name="connsiteX762" fmla="*/ 591750 w 4672522"/>
              <a:gd name="connsiteY762" fmla="*/ 3398338 h 5127478"/>
              <a:gd name="connsiteX763" fmla="*/ 594824 w 4672522"/>
              <a:gd name="connsiteY763" fmla="*/ 3393727 h 5127478"/>
              <a:gd name="connsiteX764" fmla="*/ 625565 w 4672522"/>
              <a:gd name="connsiteY764" fmla="*/ 3339932 h 5127478"/>
              <a:gd name="connsiteX765" fmla="*/ 665527 w 4672522"/>
              <a:gd name="connsiteY765" fmla="*/ 3295358 h 5127478"/>
              <a:gd name="connsiteX766" fmla="*/ 674749 w 4672522"/>
              <a:gd name="connsiteY766" fmla="*/ 3290747 h 5127478"/>
              <a:gd name="connsiteX767" fmla="*/ 682434 w 4672522"/>
              <a:gd name="connsiteY767" fmla="*/ 3299969 h 5127478"/>
              <a:gd name="connsiteX768" fmla="*/ 2700534 w 4672522"/>
              <a:gd name="connsiteY768" fmla="*/ 3287673 h 5127478"/>
              <a:gd name="connsiteX769" fmla="*/ 2746644 w 4672522"/>
              <a:gd name="connsiteY769" fmla="*/ 3347616 h 5127478"/>
              <a:gd name="connsiteX770" fmla="*/ 2752792 w 4672522"/>
              <a:gd name="connsiteY770" fmla="*/ 3366060 h 5127478"/>
              <a:gd name="connsiteX771" fmla="*/ 2731274 w 4672522"/>
              <a:gd name="connsiteY771" fmla="*/ 3393727 h 5127478"/>
              <a:gd name="connsiteX772" fmla="*/ 2714367 w 4672522"/>
              <a:gd name="connsiteY772" fmla="*/ 3373746 h 5127478"/>
              <a:gd name="connsiteX773" fmla="*/ 2692849 w 4672522"/>
              <a:gd name="connsiteY773" fmla="*/ 3367598 h 5127478"/>
              <a:gd name="connsiteX774" fmla="*/ 2683626 w 4672522"/>
              <a:gd name="connsiteY774" fmla="*/ 3355301 h 5127478"/>
              <a:gd name="connsiteX775" fmla="*/ 2679015 w 4672522"/>
              <a:gd name="connsiteY775" fmla="*/ 3343005 h 5127478"/>
              <a:gd name="connsiteX776" fmla="*/ 2671330 w 4672522"/>
              <a:gd name="connsiteY776" fmla="*/ 3324561 h 5127478"/>
              <a:gd name="connsiteX777" fmla="*/ 2660571 w 4672522"/>
              <a:gd name="connsiteY777" fmla="*/ 3301506 h 5127478"/>
              <a:gd name="connsiteX778" fmla="*/ 2682089 w 4672522"/>
              <a:gd name="connsiteY778" fmla="*/ 3283062 h 5127478"/>
              <a:gd name="connsiteX779" fmla="*/ 2700534 w 4672522"/>
              <a:gd name="connsiteY779" fmla="*/ 3287673 h 5127478"/>
              <a:gd name="connsiteX780" fmla="*/ 2489963 w 4672522"/>
              <a:gd name="connsiteY780" fmla="*/ 3209285 h 5127478"/>
              <a:gd name="connsiteX781" fmla="*/ 2508407 w 4672522"/>
              <a:gd name="connsiteY781" fmla="*/ 3229266 h 5127478"/>
              <a:gd name="connsiteX782" fmla="*/ 2543758 w 4672522"/>
              <a:gd name="connsiteY782" fmla="*/ 3299969 h 5127478"/>
              <a:gd name="connsiteX783" fmla="*/ 2532999 w 4672522"/>
              <a:gd name="connsiteY783" fmla="*/ 3307654 h 5127478"/>
              <a:gd name="connsiteX784" fmla="*/ 2462296 w 4672522"/>
              <a:gd name="connsiteY784" fmla="*/ 3230803 h 5127478"/>
              <a:gd name="connsiteX785" fmla="*/ 2462296 w 4672522"/>
              <a:gd name="connsiteY785" fmla="*/ 3221581 h 5127478"/>
              <a:gd name="connsiteX786" fmla="*/ 2477667 w 4672522"/>
              <a:gd name="connsiteY786" fmla="*/ 3207748 h 5127478"/>
              <a:gd name="connsiteX787" fmla="*/ 2489963 w 4672522"/>
              <a:gd name="connsiteY787" fmla="*/ 3209285 h 5127478"/>
              <a:gd name="connsiteX788" fmla="*/ 2609850 w 4672522"/>
              <a:gd name="connsiteY788" fmla="*/ 3163175 h 5127478"/>
              <a:gd name="connsiteX789" fmla="*/ 2623683 w 4672522"/>
              <a:gd name="connsiteY789" fmla="*/ 3192378 h 5127478"/>
              <a:gd name="connsiteX790" fmla="*/ 2649812 w 4672522"/>
              <a:gd name="connsiteY790" fmla="*/ 3227729 h 5127478"/>
              <a:gd name="connsiteX791" fmla="*/ 2672867 w 4672522"/>
              <a:gd name="connsiteY791" fmla="*/ 3244637 h 5127478"/>
              <a:gd name="connsiteX792" fmla="*/ 2682089 w 4672522"/>
              <a:gd name="connsiteY792" fmla="*/ 3255396 h 5127478"/>
              <a:gd name="connsiteX793" fmla="*/ 2666719 w 4672522"/>
              <a:gd name="connsiteY793" fmla="*/ 3266155 h 5127478"/>
              <a:gd name="connsiteX794" fmla="*/ 2657497 w 4672522"/>
              <a:gd name="connsiteY794" fmla="*/ 3263081 h 5127478"/>
              <a:gd name="connsiteX795" fmla="*/ 2617535 w 4672522"/>
              <a:gd name="connsiteY795" fmla="*/ 3244637 h 5127478"/>
              <a:gd name="connsiteX796" fmla="*/ 2594480 w 4672522"/>
              <a:gd name="connsiteY796" fmla="*/ 3230803 h 5127478"/>
              <a:gd name="connsiteX797" fmla="*/ 2583721 w 4672522"/>
              <a:gd name="connsiteY797" fmla="*/ 3215433 h 5127478"/>
              <a:gd name="connsiteX798" fmla="*/ 2574498 w 4672522"/>
              <a:gd name="connsiteY798" fmla="*/ 3187767 h 5127478"/>
              <a:gd name="connsiteX799" fmla="*/ 2546832 w 4672522"/>
              <a:gd name="connsiteY799" fmla="*/ 3143194 h 5127478"/>
              <a:gd name="connsiteX800" fmla="*/ 2569887 w 4672522"/>
              <a:gd name="connsiteY800" fmla="*/ 3130898 h 5127478"/>
              <a:gd name="connsiteX801" fmla="*/ 2609850 w 4672522"/>
              <a:gd name="connsiteY801" fmla="*/ 3163175 h 5127478"/>
              <a:gd name="connsiteX802" fmla="*/ 292033 w 4672522"/>
              <a:gd name="connsiteY802" fmla="*/ 3138582 h 5127478"/>
              <a:gd name="connsiteX803" fmla="*/ 304329 w 4672522"/>
              <a:gd name="connsiteY803" fmla="*/ 3213896 h 5127478"/>
              <a:gd name="connsiteX804" fmla="*/ 310477 w 4672522"/>
              <a:gd name="connsiteY804" fmla="*/ 3236951 h 5127478"/>
              <a:gd name="connsiteX805" fmla="*/ 327384 w 4672522"/>
              <a:gd name="connsiteY805" fmla="*/ 3303043 h 5127478"/>
              <a:gd name="connsiteX806" fmla="*/ 344291 w 4672522"/>
              <a:gd name="connsiteY806" fmla="*/ 3344542 h 5127478"/>
              <a:gd name="connsiteX807" fmla="*/ 367346 w 4672522"/>
              <a:gd name="connsiteY807" fmla="*/ 3387579 h 5127478"/>
              <a:gd name="connsiteX808" fmla="*/ 388865 w 4672522"/>
              <a:gd name="connsiteY808" fmla="*/ 3410634 h 5127478"/>
              <a:gd name="connsiteX809" fmla="*/ 396550 w 4672522"/>
              <a:gd name="connsiteY809" fmla="*/ 3415245 h 5127478"/>
              <a:gd name="connsiteX810" fmla="*/ 399624 w 4672522"/>
              <a:gd name="connsiteY810" fmla="*/ 3426004 h 5127478"/>
              <a:gd name="connsiteX811" fmla="*/ 381179 w 4672522"/>
              <a:gd name="connsiteY811" fmla="*/ 3436763 h 5127478"/>
              <a:gd name="connsiteX812" fmla="*/ 341217 w 4672522"/>
              <a:gd name="connsiteY812" fmla="*/ 3415245 h 5127478"/>
              <a:gd name="connsiteX813" fmla="*/ 321236 w 4672522"/>
              <a:gd name="connsiteY813" fmla="*/ 3404486 h 5127478"/>
              <a:gd name="connsiteX814" fmla="*/ 295107 w 4672522"/>
              <a:gd name="connsiteY814" fmla="*/ 3396801 h 5127478"/>
              <a:gd name="connsiteX815" fmla="*/ 261292 w 4672522"/>
              <a:gd name="connsiteY815" fmla="*/ 3390653 h 5127478"/>
              <a:gd name="connsiteX816" fmla="*/ 196738 w 4672522"/>
              <a:gd name="connsiteY816" fmla="*/ 3386042 h 5127478"/>
              <a:gd name="connsiteX817" fmla="*/ 141405 w 4672522"/>
              <a:gd name="connsiteY817" fmla="*/ 3378357 h 5127478"/>
              <a:gd name="connsiteX818" fmla="*/ 112202 w 4672522"/>
              <a:gd name="connsiteY818" fmla="*/ 3369135 h 5127478"/>
              <a:gd name="connsiteX819" fmla="*/ 16907 w 4672522"/>
              <a:gd name="connsiteY819" fmla="*/ 3355301 h 5127478"/>
              <a:gd name="connsiteX820" fmla="*/ 0 w 4672522"/>
              <a:gd name="connsiteY820" fmla="*/ 3344542 h 5127478"/>
              <a:gd name="connsiteX821" fmla="*/ 0 w 4672522"/>
              <a:gd name="connsiteY821" fmla="*/ 3339932 h 5127478"/>
              <a:gd name="connsiteX822" fmla="*/ 50721 w 4672522"/>
              <a:gd name="connsiteY822" fmla="*/ 3270766 h 5127478"/>
              <a:gd name="connsiteX823" fmla="*/ 95295 w 4672522"/>
              <a:gd name="connsiteY823" fmla="*/ 3247711 h 5127478"/>
              <a:gd name="connsiteX824" fmla="*/ 121424 w 4672522"/>
              <a:gd name="connsiteY824" fmla="*/ 3240026 h 5127478"/>
              <a:gd name="connsiteX825" fmla="*/ 141405 w 4672522"/>
              <a:gd name="connsiteY825" fmla="*/ 3233877 h 5127478"/>
              <a:gd name="connsiteX826" fmla="*/ 152164 w 4672522"/>
              <a:gd name="connsiteY826" fmla="*/ 3224655 h 5127478"/>
              <a:gd name="connsiteX827" fmla="*/ 184442 w 4672522"/>
              <a:gd name="connsiteY827" fmla="*/ 3212359 h 5127478"/>
              <a:gd name="connsiteX828" fmla="*/ 247459 w 4672522"/>
              <a:gd name="connsiteY828" fmla="*/ 3175471 h 5127478"/>
              <a:gd name="connsiteX829" fmla="*/ 259755 w 4672522"/>
              <a:gd name="connsiteY829" fmla="*/ 3150879 h 5127478"/>
              <a:gd name="connsiteX830" fmla="*/ 281274 w 4672522"/>
              <a:gd name="connsiteY830" fmla="*/ 3117064 h 5127478"/>
              <a:gd name="connsiteX831" fmla="*/ 292033 w 4672522"/>
              <a:gd name="connsiteY831" fmla="*/ 3138582 h 5127478"/>
              <a:gd name="connsiteX832" fmla="*/ 3696519 w 4672522"/>
              <a:gd name="connsiteY832" fmla="*/ 3057121 h 5127478"/>
              <a:gd name="connsiteX833" fmla="*/ 3696519 w 4672522"/>
              <a:gd name="connsiteY833" fmla="*/ 3106305 h 5127478"/>
              <a:gd name="connsiteX834" fmla="*/ 3693444 w 4672522"/>
              <a:gd name="connsiteY834" fmla="*/ 3110916 h 5127478"/>
              <a:gd name="connsiteX835" fmla="*/ 3668852 w 4672522"/>
              <a:gd name="connsiteY835" fmla="*/ 3261544 h 5127478"/>
              <a:gd name="connsiteX836" fmla="*/ 3665778 w 4672522"/>
              <a:gd name="connsiteY836" fmla="*/ 3266155 h 5127478"/>
              <a:gd name="connsiteX837" fmla="*/ 3602761 w 4672522"/>
              <a:gd name="connsiteY837" fmla="*/ 3398338 h 5127478"/>
              <a:gd name="connsiteX838" fmla="*/ 3588928 w 4672522"/>
              <a:gd name="connsiteY838" fmla="*/ 3418319 h 5127478"/>
              <a:gd name="connsiteX839" fmla="*/ 3502855 w 4672522"/>
              <a:gd name="connsiteY839" fmla="*/ 3527447 h 5127478"/>
              <a:gd name="connsiteX840" fmla="*/ 3461355 w 4672522"/>
              <a:gd name="connsiteY840" fmla="*/ 3575094 h 5127478"/>
              <a:gd name="connsiteX841" fmla="*/ 3152416 w 4672522"/>
              <a:gd name="connsiteY841" fmla="*/ 3845609 h 5127478"/>
              <a:gd name="connsiteX842" fmla="*/ 3092472 w 4672522"/>
              <a:gd name="connsiteY842" fmla="*/ 3876349 h 5127478"/>
              <a:gd name="connsiteX843" fmla="*/ 3077102 w 4672522"/>
              <a:gd name="connsiteY843" fmla="*/ 3867127 h 5127478"/>
              <a:gd name="connsiteX844" fmla="*/ 3080176 w 4672522"/>
              <a:gd name="connsiteY844" fmla="*/ 3857905 h 5127478"/>
              <a:gd name="connsiteX845" fmla="*/ 3138582 w 4672522"/>
              <a:gd name="connsiteY845" fmla="*/ 3805647 h 5127478"/>
              <a:gd name="connsiteX846" fmla="*/ 3243099 w 4672522"/>
              <a:gd name="connsiteY846" fmla="*/ 3711889 h 5127478"/>
              <a:gd name="connsiteX847" fmla="*/ 3382968 w 4672522"/>
              <a:gd name="connsiteY847" fmla="*/ 3562798 h 5127478"/>
              <a:gd name="connsiteX848" fmla="*/ 3456744 w 4672522"/>
              <a:gd name="connsiteY848" fmla="*/ 3442911 h 5127478"/>
              <a:gd name="connsiteX849" fmla="*/ 3470577 w 4672522"/>
              <a:gd name="connsiteY849" fmla="*/ 3389116 h 5127478"/>
              <a:gd name="connsiteX850" fmla="*/ 3467504 w 4672522"/>
              <a:gd name="connsiteY850" fmla="*/ 3335320 h 5127478"/>
              <a:gd name="connsiteX851" fmla="*/ 3489022 w 4672522"/>
              <a:gd name="connsiteY851" fmla="*/ 3303043 h 5127478"/>
              <a:gd name="connsiteX852" fmla="*/ 3509003 w 4672522"/>
              <a:gd name="connsiteY852" fmla="*/ 3290747 h 5127478"/>
              <a:gd name="connsiteX853" fmla="*/ 3565872 w 4672522"/>
              <a:gd name="connsiteY853" fmla="*/ 3223118 h 5127478"/>
              <a:gd name="connsiteX854" fmla="*/ 3575094 w 4672522"/>
              <a:gd name="connsiteY854" fmla="*/ 3198526 h 5127478"/>
              <a:gd name="connsiteX855" fmla="*/ 3676538 w 4672522"/>
              <a:gd name="connsiteY855" fmla="*/ 3052510 h 5127478"/>
              <a:gd name="connsiteX856" fmla="*/ 3684223 w 4672522"/>
              <a:gd name="connsiteY856" fmla="*/ 3052510 h 5127478"/>
              <a:gd name="connsiteX857" fmla="*/ 3696519 w 4672522"/>
              <a:gd name="connsiteY857" fmla="*/ 3057121 h 5127478"/>
              <a:gd name="connsiteX858" fmla="*/ 2529925 w 4672522"/>
              <a:gd name="connsiteY858" fmla="*/ 3067880 h 5127478"/>
              <a:gd name="connsiteX859" fmla="*/ 2542221 w 4672522"/>
              <a:gd name="connsiteY859" fmla="*/ 3095546 h 5127478"/>
              <a:gd name="connsiteX860" fmla="*/ 2525314 w 4672522"/>
              <a:gd name="connsiteY860" fmla="*/ 3110916 h 5127478"/>
              <a:gd name="connsiteX861" fmla="*/ 2514555 w 4672522"/>
              <a:gd name="connsiteY861" fmla="*/ 3107842 h 5127478"/>
              <a:gd name="connsiteX862" fmla="*/ 2496111 w 4672522"/>
              <a:gd name="connsiteY862" fmla="*/ 3064806 h 5127478"/>
              <a:gd name="connsiteX863" fmla="*/ 2483815 w 4672522"/>
              <a:gd name="connsiteY863" fmla="*/ 3052510 h 5127478"/>
              <a:gd name="connsiteX864" fmla="*/ 2499185 w 4672522"/>
              <a:gd name="connsiteY864" fmla="*/ 3037140 h 5127478"/>
              <a:gd name="connsiteX865" fmla="*/ 2529925 w 4672522"/>
              <a:gd name="connsiteY865" fmla="*/ 3067880 h 5127478"/>
              <a:gd name="connsiteX866" fmla="*/ 2758940 w 4672522"/>
              <a:gd name="connsiteY866" fmla="*/ 3052510 h 5127478"/>
              <a:gd name="connsiteX867" fmla="*/ 2800439 w 4672522"/>
              <a:gd name="connsiteY867" fmla="*/ 3052510 h 5127478"/>
              <a:gd name="connsiteX868" fmla="*/ 2815810 w 4672522"/>
              <a:gd name="connsiteY868" fmla="*/ 3047899 h 5127478"/>
              <a:gd name="connsiteX869" fmla="*/ 2831180 w 4672522"/>
              <a:gd name="connsiteY869" fmla="*/ 3052510 h 5127478"/>
              <a:gd name="connsiteX870" fmla="*/ 2858846 w 4672522"/>
              <a:gd name="connsiteY870" fmla="*/ 3052510 h 5127478"/>
              <a:gd name="connsiteX871" fmla="*/ 2863457 w 4672522"/>
              <a:gd name="connsiteY871" fmla="*/ 3054047 h 5127478"/>
              <a:gd name="connsiteX872" fmla="*/ 2901882 w 4672522"/>
              <a:gd name="connsiteY872" fmla="*/ 3060195 h 5127478"/>
              <a:gd name="connsiteX873" fmla="*/ 2918790 w 4672522"/>
              <a:gd name="connsiteY873" fmla="*/ 3064806 h 5127478"/>
              <a:gd name="connsiteX874" fmla="*/ 2961826 w 4672522"/>
              <a:gd name="connsiteY874" fmla="*/ 3081713 h 5127478"/>
              <a:gd name="connsiteX875" fmla="*/ 2984881 w 4672522"/>
              <a:gd name="connsiteY875" fmla="*/ 3089398 h 5127478"/>
              <a:gd name="connsiteX876" fmla="*/ 3004862 w 4672522"/>
              <a:gd name="connsiteY876" fmla="*/ 3101694 h 5127478"/>
              <a:gd name="connsiteX877" fmla="*/ 2978733 w 4672522"/>
              <a:gd name="connsiteY877" fmla="*/ 3120138 h 5127478"/>
              <a:gd name="connsiteX878" fmla="*/ 2929549 w 4672522"/>
              <a:gd name="connsiteY878" fmla="*/ 3149342 h 5127478"/>
              <a:gd name="connsiteX879" fmla="*/ 2903419 w 4672522"/>
              <a:gd name="connsiteY879" fmla="*/ 3160101 h 5127478"/>
              <a:gd name="connsiteX880" fmla="*/ 2889586 w 4672522"/>
              <a:gd name="connsiteY880" fmla="*/ 3161638 h 5127478"/>
              <a:gd name="connsiteX881" fmla="*/ 2855772 w 4672522"/>
              <a:gd name="connsiteY881" fmla="*/ 3166249 h 5127478"/>
              <a:gd name="connsiteX882" fmla="*/ 2797365 w 4672522"/>
              <a:gd name="connsiteY882" fmla="*/ 3146268 h 5127478"/>
              <a:gd name="connsiteX883" fmla="*/ 2792754 w 4672522"/>
              <a:gd name="connsiteY883" fmla="*/ 3144731 h 5127478"/>
              <a:gd name="connsiteX884" fmla="*/ 2734348 w 4672522"/>
              <a:gd name="connsiteY884" fmla="*/ 3084787 h 5127478"/>
              <a:gd name="connsiteX885" fmla="*/ 2677478 w 4672522"/>
              <a:gd name="connsiteY885" fmla="*/ 3043288 h 5127478"/>
              <a:gd name="connsiteX886" fmla="*/ 2691311 w 4672522"/>
              <a:gd name="connsiteY886" fmla="*/ 3034066 h 5127478"/>
              <a:gd name="connsiteX887" fmla="*/ 2758940 w 4672522"/>
              <a:gd name="connsiteY887" fmla="*/ 3052510 h 5127478"/>
              <a:gd name="connsiteX888" fmla="*/ 2622146 w 4672522"/>
              <a:gd name="connsiteY888" fmla="*/ 3029455 h 5127478"/>
              <a:gd name="connsiteX889" fmla="*/ 2675941 w 4672522"/>
              <a:gd name="connsiteY889" fmla="*/ 3081713 h 5127478"/>
              <a:gd name="connsiteX890" fmla="*/ 2774310 w 4672522"/>
              <a:gd name="connsiteY890" fmla="*/ 3158564 h 5127478"/>
              <a:gd name="connsiteX891" fmla="*/ 2780458 w 4672522"/>
              <a:gd name="connsiteY891" fmla="*/ 3180082 h 5127478"/>
              <a:gd name="connsiteX892" fmla="*/ 2754329 w 4672522"/>
              <a:gd name="connsiteY892" fmla="*/ 3204674 h 5127478"/>
              <a:gd name="connsiteX893" fmla="*/ 2568350 w 4672522"/>
              <a:gd name="connsiteY893" fmla="*/ 3043288 h 5127478"/>
              <a:gd name="connsiteX894" fmla="*/ 2557591 w 4672522"/>
              <a:gd name="connsiteY894" fmla="*/ 3009473 h 5127478"/>
              <a:gd name="connsiteX895" fmla="*/ 2569887 w 4672522"/>
              <a:gd name="connsiteY895" fmla="*/ 2995640 h 5127478"/>
              <a:gd name="connsiteX896" fmla="*/ 2622146 w 4672522"/>
              <a:gd name="connsiteY896" fmla="*/ 3029455 h 5127478"/>
              <a:gd name="connsiteX897" fmla="*/ 748526 w 4672522"/>
              <a:gd name="connsiteY897" fmla="*/ 2966437 h 5127478"/>
              <a:gd name="connsiteX898" fmla="*/ 708563 w 4672522"/>
              <a:gd name="connsiteY898" fmla="*/ 3003325 h 5127478"/>
              <a:gd name="connsiteX899" fmla="*/ 683971 w 4672522"/>
              <a:gd name="connsiteY899" fmla="*/ 3041751 h 5127478"/>
              <a:gd name="connsiteX900" fmla="*/ 670138 w 4672522"/>
              <a:gd name="connsiteY900" fmla="*/ 3061732 h 5127478"/>
              <a:gd name="connsiteX901" fmla="*/ 644009 w 4672522"/>
              <a:gd name="connsiteY901" fmla="*/ 3086324 h 5127478"/>
              <a:gd name="connsiteX902" fmla="*/ 605583 w 4672522"/>
              <a:gd name="connsiteY902" fmla="*/ 3117064 h 5127478"/>
              <a:gd name="connsiteX903" fmla="*/ 596361 w 4672522"/>
              <a:gd name="connsiteY903" fmla="*/ 3110916 h 5127478"/>
              <a:gd name="connsiteX904" fmla="*/ 596361 w 4672522"/>
              <a:gd name="connsiteY904" fmla="*/ 3080176 h 5127478"/>
              <a:gd name="connsiteX905" fmla="*/ 608658 w 4672522"/>
              <a:gd name="connsiteY905" fmla="*/ 3055584 h 5127478"/>
              <a:gd name="connsiteX906" fmla="*/ 628639 w 4672522"/>
              <a:gd name="connsiteY906" fmla="*/ 3029455 h 5127478"/>
              <a:gd name="connsiteX907" fmla="*/ 680897 w 4672522"/>
              <a:gd name="connsiteY907" fmla="*/ 2987955 h 5127478"/>
              <a:gd name="connsiteX908" fmla="*/ 734693 w 4672522"/>
              <a:gd name="connsiteY908" fmla="*/ 2958752 h 5127478"/>
              <a:gd name="connsiteX909" fmla="*/ 748526 w 4672522"/>
              <a:gd name="connsiteY909" fmla="*/ 2966437 h 5127478"/>
              <a:gd name="connsiteX910" fmla="*/ 325847 w 4672522"/>
              <a:gd name="connsiteY910" fmla="*/ 2955678 h 5127478"/>
              <a:gd name="connsiteX911" fmla="*/ 336606 w 4672522"/>
              <a:gd name="connsiteY911" fmla="*/ 2987955 h 5127478"/>
              <a:gd name="connsiteX912" fmla="*/ 347365 w 4672522"/>
              <a:gd name="connsiteY912" fmla="*/ 2992566 h 5127478"/>
              <a:gd name="connsiteX913" fmla="*/ 347365 w 4672522"/>
              <a:gd name="connsiteY913" fmla="*/ 3032529 h 5127478"/>
              <a:gd name="connsiteX914" fmla="*/ 419605 w 4672522"/>
              <a:gd name="connsiteY914" fmla="*/ 3263081 h 5127478"/>
              <a:gd name="connsiteX915" fmla="*/ 441123 w 4672522"/>
              <a:gd name="connsiteY915" fmla="*/ 3312265 h 5127478"/>
              <a:gd name="connsiteX916" fmla="*/ 527196 w 4672522"/>
              <a:gd name="connsiteY916" fmla="*/ 3464430 h 5127478"/>
              <a:gd name="connsiteX917" fmla="*/ 544103 w 4672522"/>
              <a:gd name="connsiteY917" fmla="*/ 3493633 h 5127478"/>
              <a:gd name="connsiteX918" fmla="*/ 536418 w 4672522"/>
              <a:gd name="connsiteY918" fmla="*/ 3502855 h 5127478"/>
              <a:gd name="connsiteX919" fmla="*/ 504141 w 4672522"/>
              <a:gd name="connsiteY919" fmla="*/ 3479800 h 5127478"/>
              <a:gd name="connsiteX920" fmla="*/ 434975 w 4672522"/>
              <a:gd name="connsiteY920" fmla="*/ 3393727 h 5127478"/>
              <a:gd name="connsiteX921" fmla="*/ 425753 w 4672522"/>
              <a:gd name="connsiteY921" fmla="*/ 3381431 h 5127478"/>
              <a:gd name="connsiteX922" fmla="*/ 384253 w 4672522"/>
              <a:gd name="connsiteY922" fmla="*/ 3299969 h 5127478"/>
              <a:gd name="connsiteX923" fmla="*/ 341217 w 4672522"/>
              <a:gd name="connsiteY923" fmla="*/ 3177008 h 5127478"/>
              <a:gd name="connsiteX924" fmla="*/ 331995 w 4672522"/>
              <a:gd name="connsiteY924" fmla="*/ 3146268 h 5127478"/>
              <a:gd name="connsiteX925" fmla="*/ 324310 w 4672522"/>
              <a:gd name="connsiteY925" fmla="*/ 3107842 h 5127478"/>
              <a:gd name="connsiteX926" fmla="*/ 322773 w 4672522"/>
              <a:gd name="connsiteY926" fmla="*/ 3084787 h 5127478"/>
              <a:gd name="connsiteX927" fmla="*/ 319699 w 4672522"/>
              <a:gd name="connsiteY927" fmla="*/ 3072491 h 5127478"/>
              <a:gd name="connsiteX928" fmla="*/ 319699 w 4672522"/>
              <a:gd name="connsiteY928" fmla="*/ 3026381 h 5127478"/>
              <a:gd name="connsiteX929" fmla="*/ 315088 w 4672522"/>
              <a:gd name="connsiteY929" fmla="*/ 3015621 h 5127478"/>
              <a:gd name="connsiteX930" fmla="*/ 315088 w 4672522"/>
              <a:gd name="connsiteY930" fmla="*/ 2966437 h 5127478"/>
              <a:gd name="connsiteX931" fmla="*/ 312014 w 4672522"/>
              <a:gd name="connsiteY931" fmla="*/ 2961826 h 5127478"/>
              <a:gd name="connsiteX932" fmla="*/ 319699 w 4672522"/>
              <a:gd name="connsiteY932" fmla="*/ 2954141 h 5127478"/>
              <a:gd name="connsiteX933" fmla="*/ 325847 w 4672522"/>
              <a:gd name="connsiteY933" fmla="*/ 2955678 h 5127478"/>
              <a:gd name="connsiteX934" fmla="*/ 3184693 w 4672522"/>
              <a:gd name="connsiteY934" fmla="*/ 2374687 h 5127478"/>
              <a:gd name="connsiteX935" fmla="*/ 3189304 w 4672522"/>
              <a:gd name="connsiteY935" fmla="*/ 2386983 h 5127478"/>
              <a:gd name="connsiteX936" fmla="*/ 3195452 w 4672522"/>
              <a:gd name="connsiteY936" fmla="*/ 2390057 h 5127478"/>
              <a:gd name="connsiteX937" fmla="*/ 3210822 w 4672522"/>
              <a:gd name="connsiteY937" fmla="*/ 2430019 h 5127478"/>
              <a:gd name="connsiteX938" fmla="*/ 3243099 w 4672522"/>
              <a:gd name="connsiteY938" fmla="*/ 2574498 h 5127478"/>
              <a:gd name="connsiteX939" fmla="*/ 3238488 w 4672522"/>
              <a:gd name="connsiteY939" fmla="*/ 2626757 h 5127478"/>
              <a:gd name="connsiteX940" fmla="*/ 3224655 w 4672522"/>
              <a:gd name="connsiteY940" fmla="*/ 2672867 h 5127478"/>
              <a:gd name="connsiteX941" fmla="*/ 3189304 w 4672522"/>
              <a:gd name="connsiteY941" fmla="*/ 2762014 h 5127478"/>
              <a:gd name="connsiteX942" fmla="*/ 3180082 w 4672522"/>
              <a:gd name="connsiteY942" fmla="*/ 2781995 h 5127478"/>
              <a:gd name="connsiteX943" fmla="*/ 3084787 w 4672522"/>
              <a:gd name="connsiteY943" fmla="*/ 2903419 h 5127478"/>
              <a:gd name="connsiteX944" fmla="*/ 3047899 w 4672522"/>
              <a:gd name="connsiteY944" fmla="*/ 2908030 h 5127478"/>
              <a:gd name="connsiteX945" fmla="*/ 2974122 w 4672522"/>
              <a:gd name="connsiteY945" fmla="*/ 2901882 h 5127478"/>
              <a:gd name="connsiteX946" fmla="*/ 2957215 w 4672522"/>
              <a:gd name="connsiteY946" fmla="*/ 2897271 h 5127478"/>
              <a:gd name="connsiteX947" fmla="*/ 2914179 w 4672522"/>
              <a:gd name="connsiteY947" fmla="*/ 2891123 h 5127478"/>
              <a:gd name="connsiteX948" fmla="*/ 2840402 w 4672522"/>
              <a:gd name="connsiteY948" fmla="*/ 2877290 h 5127478"/>
              <a:gd name="connsiteX949" fmla="*/ 2797365 w 4672522"/>
              <a:gd name="connsiteY949" fmla="*/ 2872679 h 5127478"/>
              <a:gd name="connsiteX950" fmla="*/ 2725126 w 4672522"/>
              <a:gd name="connsiteY950" fmla="*/ 2855772 h 5127478"/>
              <a:gd name="connsiteX951" fmla="*/ 2726663 w 4672522"/>
              <a:gd name="connsiteY951" fmla="*/ 2849624 h 5127478"/>
              <a:gd name="connsiteX952" fmla="*/ 2849624 w 4672522"/>
              <a:gd name="connsiteY952" fmla="*/ 2732811 h 5127478"/>
              <a:gd name="connsiteX953" fmla="*/ 2881901 w 4672522"/>
              <a:gd name="connsiteY953" fmla="*/ 2700534 h 5127478"/>
              <a:gd name="connsiteX954" fmla="*/ 2917252 w 4672522"/>
              <a:gd name="connsiteY954" fmla="*/ 2700534 h 5127478"/>
              <a:gd name="connsiteX955" fmla="*/ 2924938 w 4672522"/>
              <a:gd name="connsiteY955" fmla="*/ 2705145 h 5127478"/>
              <a:gd name="connsiteX956" fmla="*/ 2971048 w 4672522"/>
              <a:gd name="connsiteY956" fmla="*/ 2705145 h 5127478"/>
              <a:gd name="connsiteX957" fmla="*/ 2977196 w 4672522"/>
              <a:gd name="connsiteY957" fmla="*/ 2700534 h 5127478"/>
              <a:gd name="connsiteX958" fmla="*/ 3153953 w 4672522"/>
              <a:gd name="connsiteY958" fmla="*/ 2529925 h 5127478"/>
              <a:gd name="connsiteX959" fmla="*/ 3161638 w 4672522"/>
              <a:gd name="connsiteY959" fmla="*/ 2509944 h 5127478"/>
              <a:gd name="connsiteX960" fmla="*/ 3169323 w 4672522"/>
              <a:gd name="connsiteY960" fmla="*/ 2488426 h 5127478"/>
              <a:gd name="connsiteX961" fmla="*/ 3169323 w 4672522"/>
              <a:gd name="connsiteY961" fmla="*/ 2385446 h 5127478"/>
              <a:gd name="connsiteX962" fmla="*/ 3180082 w 4672522"/>
              <a:gd name="connsiteY962" fmla="*/ 2374687 h 5127478"/>
              <a:gd name="connsiteX963" fmla="*/ 3184693 w 4672522"/>
              <a:gd name="connsiteY963" fmla="*/ 2374687 h 5127478"/>
              <a:gd name="connsiteX964" fmla="*/ 193664 w 4672522"/>
              <a:gd name="connsiteY964" fmla="*/ 2297836 h 5127478"/>
              <a:gd name="connsiteX965" fmla="*/ 202886 w 4672522"/>
              <a:gd name="connsiteY965" fmla="*/ 2345483 h 5127478"/>
              <a:gd name="connsiteX966" fmla="*/ 202886 w 4672522"/>
              <a:gd name="connsiteY966" fmla="*/ 2430019 h 5127478"/>
              <a:gd name="connsiteX967" fmla="*/ 207497 w 4672522"/>
              <a:gd name="connsiteY967" fmla="*/ 2459222 h 5127478"/>
              <a:gd name="connsiteX968" fmla="*/ 233626 w 4672522"/>
              <a:gd name="connsiteY968" fmla="*/ 2497648 h 5127478"/>
              <a:gd name="connsiteX969" fmla="*/ 227478 w 4672522"/>
              <a:gd name="connsiteY969" fmla="*/ 2543758 h 5127478"/>
              <a:gd name="connsiteX970" fmla="*/ 222867 w 4672522"/>
              <a:gd name="connsiteY970" fmla="*/ 2560665 h 5127478"/>
              <a:gd name="connsiteX971" fmla="*/ 232089 w 4672522"/>
              <a:gd name="connsiteY971" fmla="*/ 2572962 h 5127478"/>
              <a:gd name="connsiteX972" fmla="*/ 210571 w 4672522"/>
              <a:gd name="connsiteY972" fmla="*/ 2626757 h 5127478"/>
              <a:gd name="connsiteX973" fmla="*/ 199812 w 4672522"/>
              <a:gd name="connsiteY973" fmla="*/ 2660571 h 5127478"/>
              <a:gd name="connsiteX974" fmla="*/ 202886 w 4672522"/>
              <a:gd name="connsiteY974" fmla="*/ 2662108 h 5127478"/>
              <a:gd name="connsiteX975" fmla="*/ 210571 w 4672522"/>
              <a:gd name="connsiteY975" fmla="*/ 2659034 h 5127478"/>
              <a:gd name="connsiteX976" fmla="*/ 219793 w 4672522"/>
              <a:gd name="connsiteY976" fmla="*/ 2672867 h 5127478"/>
              <a:gd name="connsiteX977" fmla="*/ 202886 w 4672522"/>
              <a:gd name="connsiteY977" fmla="*/ 2745107 h 5127478"/>
              <a:gd name="connsiteX978" fmla="*/ 221330 w 4672522"/>
              <a:gd name="connsiteY978" fmla="*/ 2745107 h 5127478"/>
              <a:gd name="connsiteX979" fmla="*/ 229015 w 4672522"/>
              <a:gd name="connsiteY979" fmla="*/ 2757403 h 5127478"/>
              <a:gd name="connsiteX980" fmla="*/ 215182 w 4672522"/>
              <a:gd name="connsiteY980" fmla="*/ 2798903 h 5127478"/>
              <a:gd name="connsiteX981" fmla="*/ 212108 w 4672522"/>
              <a:gd name="connsiteY981" fmla="*/ 2823495 h 5127478"/>
              <a:gd name="connsiteX982" fmla="*/ 244385 w 4672522"/>
              <a:gd name="connsiteY982" fmla="*/ 2803514 h 5127478"/>
              <a:gd name="connsiteX983" fmla="*/ 255144 w 4672522"/>
              <a:gd name="connsiteY983" fmla="*/ 2812736 h 5127478"/>
              <a:gd name="connsiteX984" fmla="*/ 239774 w 4672522"/>
              <a:gd name="connsiteY984" fmla="*/ 2863457 h 5127478"/>
              <a:gd name="connsiteX985" fmla="*/ 213645 w 4672522"/>
              <a:gd name="connsiteY985" fmla="*/ 2940308 h 5127478"/>
              <a:gd name="connsiteX986" fmla="*/ 184442 w 4672522"/>
              <a:gd name="connsiteY986" fmla="*/ 2992566 h 5127478"/>
              <a:gd name="connsiteX987" fmla="*/ 126035 w 4672522"/>
              <a:gd name="connsiteY987" fmla="*/ 3075565 h 5127478"/>
              <a:gd name="connsiteX988" fmla="*/ 106054 w 4672522"/>
              <a:gd name="connsiteY988" fmla="*/ 3092472 h 5127478"/>
              <a:gd name="connsiteX989" fmla="*/ 93758 w 4672522"/>
              <a:gd name="connsiteY989" fmla="*/ 3092472 h 5127478"/>
              <a:gd name="connsiteX990" fmla="*/ 93758 w 4672522"/>
              <a:gd name="connsiteY990" fmla="*/ 3034066 h 5127478"/>
              <a:gd name="connsiteX991" fmla="*/ 96832 w 4672522"/>
              <a:gd name="connsiteY991" fmla="*/ 3020233 h 5127478"/>
              <a:gd name="connsiteX992" fmla="*/ 109128 w 4672522"/>
              <a:gd name="connsiteY992" fmla="*/ 2949530 h 5127478"/>
              <a:gd name="connsiteX993" fmla="*/ 115276 w 4672522"/>
              <a:gd name="connsiteY993" fmla="*/ 2906493 h 5127478"/>
              <a:gd name="connsiteX994" fmla="*/ 115276 w 4672522"/>
              <a:gd name="connsiteY994" fmla="*/ 2869605 h 5127478"/>
              <a:gd name="connsiteX995" fmla="*/ 119887 w 4672522"/>
              <a:gd name="connsiteY995" fmla="*/ 2855772 h 5127478"/>
              <a:gd name="connsiteX996" fmla="*/ 119887 w 4672522"/>
              <a:gd name="connsiteY996" fmla="*/ 2825032 h 5127478"/>
              <a:gd name="connsiteX997" fmla="*/ 124498 w 4672522"/>
              <a:gd name="connsiteY997" fmla="*/ 2801976 h 5127478"/>
              <a:gd name="connsiteX998" fmla="*/ 132183 w 4672522"/>
              <a:gd name="connsiteY998" fmla="*/ 2752792 h 5127478"/>
              <a:gd name="connsiteX999" fmla="*/ 136794 w 4672522"/>
              <a:gd name="connsiteY999" fmla="*/ 2726663 h 5127478"/>
              <a:gd name="connsiteX1000" fmla="*/ 141405 w 4672522"/>
              <a:gd name="connsiteY1000" fmla="*/ 2698997 h 5127478"/>
              <a:gd name="connsiteX1001" fmla="*/ 147553 w 4672522"/>
              <a:gd name="connsiteY1001" fmla="*/ 2654423 h 5127478"/>
              <a:gd name="connsiteX1002" fmla="*/ 150627 w 4672522"/>
              <a:gd name="connsiteY1002" fmla="*/ 2625220 h 5127478"/>
              <a:gd name="connsiteX1003" fmla="*/ 155238 w 4672522"/>
              <a:gd name="connsiteY1003" fmla="*/ 2600628 h 5127478"/>
              <a:gd name="connsiteX1004" fmla="*/ 155238 w 4672522"/>
              <a:gd name="connsiteY1004" fmla="*/ 2559128 h 5127478"/>
              <a:gd name="connsiteX1005" fmla="*/ 159849 w 4672522"/>
              <a:gd name="connsiteY1005" fmla="*/ 2548369 h 5127478"/>
              <a:gd name="connsiteX1006" fmla="*/ 159849 w 4672522"/>
              <a:gd name="connsiteY1006" fmla="*/ 2517629 h 5127478"/>
              <a:gd name="connsiteX1007" fmla="*/ 162923 w 4672522"/>
              <a:gd name="connsiteY1007" fmla="*/ 2503796 h 5127478"/>
              <a:gd name="connsiteX1008" fmla="*/ 167535 w 4672522"/>
              <a:gd name="connsiteY1008" fmla="*/ 2465370 h 5127478"/>
              <a:gd name="connsiteX1009" fmla="*/ 172146 w 4672522"/>
              <a:gd name="connsiteY1009" fmla="*/ 2436167 h 5127478"/>
              <a:gd name="connsiteX1010" fmla="*/ 178294 w 4672522"/>
              <a:gd name="connsiteY1010" fmla="*/ 2390057 h 5127478"/>
              <a:gd name="connsiteX1011" fmla="*/ 182905 w 4672522"/>
              <a:gd name="connsiteY1011" fmla="*/ 2374687 h 5127478"/>
              <a:gd name="connsiteX1012" fmla="*/ 182905 w 4672522"/>
              <a:gd name="connsiteY1012" fmla="*/ 2310132 h 5127478"/>
              <a:gd name="connsiteX1013" fmla="*/ 179831 w 4672522"/>
              <a:gd name="connsiteY1013" fmla="*/ 2302447 h 5127478"/>
              <a:gd name="connsiteX1014" fmla="*/ 185979 w 4672522"/>
              <a:gd name="connsiteY1014" fmla="*/ 2294762 h 5127478"/>
              <a:gd name="connsiteX1015" fmla="*/ 193664 w 4672522"/>
              <a:gd name="connsiteY1015" fmla="*/ 2297836 h 5127478"/>
              <a:gd name="connsiteX1016" fmla="*/ 3054047 w 4672522"/>
              <a:gd name="connsiteY1016" fmla="*/ 2276318 h 5127478"/>
              <a:gd name="connsiteX1017" fmla="*/ 3063269 w 4672522"/>
              <a:gd name="connsiteY1017" fmla="*/ 2317817 h 5127478"/>
              <a:gd name="connsiteX1018" fmla="*/ 3064806 w 4672522"/>
              <a:gd name="connsiteY1018" fmla="*/ 2330113 h 5127478"/>
              <a:gd name="connsiteX1019" fmla="*/ 3078639 w 4672522"/>
              <a:gd name="connsiteY1019" fmla="*/ 2365464 h 5127478"/>
              <a:gd name="connsiteX1020" fmla="*/ 3030992 w 4672522"/>
              <a:gd name="connsiteY1020" fmla="*/ 2422334 h 5127478"/>
              <a:gd name="connsiteX1021" fmla="*/ 2969511 w 4672522"/>
              <a:gd name="connsiteY1021" fmla="*/ 2477667 h 5127478"/>
              <a:gd name="connsiteX1022" fmla="*/ 2932623 w 4672522"/>
              <a:gd name="connsiteY1022" fmla="*/ 2509944 h 5127478"/>
              <a:gd name="connsiteX1023" fmla="*/ 2789680 w 4672522"/>
              <a:gd name="connsiteY1023" fmla="*/ 2649812 h 5127478"/>
              <a:gd name="connsiteX1024" fmla="*/ 2659034 w 4672522"/>
              <a:gd name="connsiteY1024" fmla="*/ 2757403 h 5127478"/>
              <a:gd name="connsiteX1025" fmla="*/ 2648275 w 4672522"/>
              <a:gd name="connsiteY1025" fmla="*/ 2760477 h 5127478"/>
              <a:gd name="connsiteX1026" fmla="*/ 2625220 w 4672522"/>
              <a:gd name="connsiteY1026" fmla="*/ 2734348 h 5127478"/>
              <a:gd name="connsiteX1027" fmla="*/ 2608313 w 4672522"/>
              <a:gd name="connsiteY1027" fmla="*/ 2688238 h 5127478"/>
              <a:gd name="connsiteX1028" fmla="*/ 2603702 w 4672522"/>
              <a:gd name="connsiteY1028" fmla="*/ 2637516 h 5127478"/>
              <a:gd name="connsiteX1029" fmla="*/ 2609850 w 4672522"/>
              <a:gd name="connsiteY1029" fmla="*/ 2626757 h 5127478"/>
              <a:gd name="connsiteX1030" fmla="*/ 2715904 w 4672522"/>
              <a:gd name="connsiteY1030" fmla="*/ 2574498 h 5127478"/>
              <a:gd name="connsiteX1031" fmla="*/ 2832717 w 4672522"/>
              <a:gd name="connsiteY1031" fmla="*/ 2489963 h 5127478"/>
              <a:gd name="connsiteX1032" fmla="*/ 2917252 w 4672522"/>
              <a:gd name="connsiteY1032" fmla="*/ 2422334 h 5127478"/>
              <a:gd name="connsiteX1033" fmla="*/ 3041751 w 4672522"/>
              <a:gd name="connsiteY1033" fmla="*/ 2276318 h 5127478"/>
              <a:gd name="connsiteX1034" fmla="*/ 3054047 w 4672522"/>
              <a:gd name="connsiteY1034" fmla="*/ 2276318 h 5127478"/>
              <a:gd name="connsiteX1035" fmla="*/ 550251 w 4672522"/>
              <a:gd name="connsiteY1035" fmla="*/ 2277855 h 5127478"/>
              <a:gd name="connsiteX1036" fmla="*/ 557936 w 4672522"/>
              <a:gd name="connsiteY1036" fmla="*/ 2293225 h 5127478"/>
              <a:gd name="connsiteX1037" fmla="*/ 570232 w 4672522"/>
              <a:gd name="connsiteY1037" fmla="*/ 2313206 h 5127478"/>
              <a:gd name="connsiteX1038" fmla="*/ 587139 w 4672522"/>
              <a:gd name="connsiteY1038" fmla="*/ 2337798 h 5127478"/>
              <a:gd name="connsiteX1039" fmla="*/ 751600 w 4672522"/>
              <a:gd name="connsiteY1039" fmla="*/ 2480741 h 5127478"/>
              <a:gd name="connsiteX1040" fmla="*/ 814617 w 4672522"/>
              <a:gd name="connsiteY1040" fmla="*/ 2499185 h 5127478"/>
              <a:gd name="connsiteX1041" fmla="*/ 845358 w 4672522"/>
              <a:gd name="connsiteY1041" fmla="*/ 2545295 h 5127478"/>
              <a:gd name="connsiteX1042" fmla="*/ 846895 w 4672522"/>
              <a:gd name="connsiteY1042" fmla="*/ 2552980 h 5127478"/>
              <a:gd name="connsiteX1043" fmla="*/ 862265 w 4672522"/>
              <a:gd name="connsiteY1043" fmla="*/ 2605239 h 5127478"/>
              <a:gd name="connsiteX1044" fmla="*/ 880709 w 4672522"/>
              <a:gd name="connsiteY1044" fmla="*/ 2688238 h 5127478"/>
              <a:gd name="connsiteX1045" fmla="*/ 882246 w 4672522"/>
              <a:gd name="connsiteY1045" fmla="*/ 2714367 h 5127478"/>
              <a:gd name="connsiteX1046" fmla="*/ 888394 w 4672522"/>
              <a:gd name="connsiteY1046" fmla="*/ 2746644 h 5127478"/>
              <a:gd name="connsiteX1047" fmla="*/ 897616 w 4672522"/>
              <a:gd name="connsiteY1047" fmla="*/ 2757403 h 5127478"/>
              <a:gd name="connsiteX1048" fmla="*/ 650157 w 4672522"/>
              <a:gd name="connsiteY1048" fmla="*/ 2954141 h 5127478"/>
              <a:gd name="connsiteX1049" fmla="*/ 607121 w 4672522"/>
              <a:gd name="connsiteY1049" fmla="*/ 2978733 h 5127478"/>
              <a:gd name="connsiteX1050" fmla="*/ 571769 w 4672522"/>
              <a:gd name="connsiteY1050" fmla="*/ 3009473 h 5127478"/>
              <a:gd name="connsiteX1051" fmla="*/ 471863 w 4672522"/>
              <a:gd name="connsiteY1051" fmla="*/ 2826569 h 5127478"/>
              <a:gd name="connsiteX1052" fmla="*/ 470326 w 4672522"/>
              <a:gd name="connsiteY1052" fmla="*/ 2817347 h 5127478"/>
              <a:gd name="connsiteX1053" fmla="*/ 444197 w 4672522"/>
              <a:gd name="connsiteY1053" fmla="*/ 2745107 h 5127478"/>
              <a:gd name="connsiteX1054" fmla="*/ 430364 w 4672522"/>
              <a:gd name="connsiteY1054" fmla="*/ 2663645 h 5127478"/>
              <a:gd name="connsiteX1055" fmla="*/ 425753 w 4672522"/>
              <a:gd name="connsiteY1055" fmla="*/ 2637516 h 5127478"/>
              <a:gd name="connsiteX1056" fmla="*/ 425753 w 4672522"/>
              <a:gd name="connsiteY1056" fmla="*/ 2602165 h 5127478"/>
              <a:gd name="connsiteX1057" fmla="*/ 421142 w 4672522"/>
              <a:gd name="connsiteY1057" fmla="*/ 2576035 h 5127478"/>
              <a:gd name="connsiteX1058" fmla="*/ 421142 w 4672522"/>
              <a:gd name="connsiteY1058" fmla="*/ 2413112 h 5127478"/>
              <a:gd name="connsiteX1059" fmla="*/ 418068 w 4672522"/>
              <a:gd name="connsiteY1059" fmla="*/ 2405427 h 5127478"/>
              <a:gd name="connsiteX1060" fmla="*/ 428827 w 4672522"/>
              <a:gd name="connsiteY1060" fmla="*/ 2385446 h 5127478"/>
              <a:gd name="connsiteX1061" fmla="*/ 434975 w 4672522"/>
              <a:gd name="connsiteY1061" fmla="*/ 2388520 h 5127478"/>
              <a:gd name="connsiteX1062" fmla="*/ 441123 w 4672522"/>
              <a:gd name="connsiteY1062" fmla="*/ 2433093 h 5127478"/>
              <a:gd name="connsiteX1063" fmla="*/ 454956 w 4672522"/>
              <a:gd name="connsiteY1063" fmla="*/ 2489963 h 5127478"/>
              <a:gd name="connsiteX1064" fmla="*/ 456493 w 4672522"/>
              <a:gd name="connsiteY1064" fmla="*/ 2509944 h 5127478"/>
              <a:gd name="connsiteX1065" fmla="*/ 468789 w 4672522"/>
              <a:gd name="connsiteY1065" fmla="*/ 2556054 h 5127478"/>
              <a:gd name="connsiteX1066" fmla="*/ 516437 w 4672522"/>
              <a:gd name="connsiteY1066" fmla="*/ 2637516 h 5127478"/>
              <a:gd name="connsiteX1067" fmla="*/ 607121 w 4672522"/>
              <a:gd name="connsiteY1067" fmla="*/ 2589869 h 5127478"/>
              <a:gd name="connsiteX1068" fmla="*/ 559473 w 4672522"/>
              <a:gd name="connsiteY1068" fmla="*/ 2477667 h 5127478"/>
              <a:gd name="connsiteX1069" fmla="*/ 556399 w 4672522"/>
              <a:gd name="connsiteY1069" fmla="*/ 2473056 h 5127478"/>
              <a:gd name="connsiteX1070" fmla="*/ 548714 w 4672522"/>
              <a:gd name="connsiteY1070" fmla="*/ 2446926 h 5127478"/>
              <a:gd name="connsiteX1071" fmla="*/ 542566 w 4672522"/>
              <a:gd name="connsiteY1071" fmla="*/ 2425408 h 5127478"/>
              <a:gd name="connsiteX1072" fmla="*/ 536418 w 4672522"/>
              <a:gd name="connsiteY1072" fmla="*/ 2374687 h 5127478"/>
              <a:gd name="connsiteX1073" fmla="*/ 533344 w 4672522"/>
              <a:gd name="connsiteY1073" fmla="*/ 2347020 h 5127478"/>
              <a:gd name="connsiteX1074" fmla="*/ 530270 w 4672522"/>
              <a:gd name="connsiteY1074" fmla="*/ 2336261 h 5127478"/>
              <a:gd name="connsiteX1075" fmla="*/ 530270 w 4672522"/>
              <a:gd name="connsiteY1075" fmla="*/ 2297836 h 5127478"/>
              <a:gd name="connsiteX1076" fmla="*/ 524122 w 4672522"/>
              <a:gd name="connsiteY1076" fmla="*/ 2270170 h 5127478"/>
              <a:gd name="connsiteX1077" fmla="*/ 533344 w 4672522"/>
              <a:gd name="connsiteY1077" fmla="*/ 2254799 h 5127478"/>
              <a:gd name="connsiteX1078" fmla="*/ 550251 w 4672522"/>
              <a:gd name="connsiteY1078" fmla="*/ 2277855 h 5127478"/>
              <a:gd name="connsiteX1079" fmla="*/ 2663645 w 4672522"/>
              <a:gd name="connsiteY1079" fmla="*/ 2224059 h 5127478"/>
              <a:gd name="connsiteX1080" fmla="*/ 2705145 w 4672522"/>
              <a:gd name="connsiteY1080" fmla="*/ 2264022 h 5127478"/>
              <a:gd name="connsiteX1081" fmla="*/ 2705145 w 4672522"/>
              <a:gd name="connsiteY1081" fmla="*/ 2291688 h 5127478"/>
              <a:gd name="connsiteX1082" fmla="*/ 2620609 w 4672522"/>
              <a:gd name="connsiteY1082" fmla="*/ 2365464 h 5127478"/>
              <a:gd name="connsiteX1083" fmla="*/ 2571424 w 4672522"/>
              <a:gd name="connsiteY1083" fmla="*/ 2334724 h 5127478"/>
              <a:gd name="connsiteX1084" fmla="*/ 2568350 w 4672522"/>
              <a:gd name="connsiteY1084" fmla="*/ 2327039 h 5127478"/>
              <a:gd name="connsiteX1085" fmla="*/ 2568350 w 4672522"/>
              <a:gd name="connsiteY1085" fmla="*/ 2287077 h 5127478"/>
              <a:gd name="connsiteX1086" fmla="*/ 2572961 w 4672522"/>
              <a:gd name="connsiteY1086" fmla="*/ 2270170 h 5127478"/>
              <a:gd name="connsiteX1087" fmla="*/ 2609850 w 4672522"/>
              <a:gd name="connsiteY1087" fmla="*/ 2228670 h 5127478"/>
              <a:gd name="connsiteX1088" fmla="*/ 2640590 w 4672522"/>
              <a:gd name="connsiteY1088" fmla="*/ 2219448 h 5127478"/>
              <a:gd name="connsiteX1089" fmla="*/ 2663645 w 4672522"/>
              <a:gd name="connsiteY1089" fmla="*/ 2224059 h 5127478"/>
              <a:gd name="connsiteX1090" fmla="*/ 2712830 w 4672522"/>
              <a:gd name="connsiteY1090" fmla="*/ 2184097 h 5127478"/>
              <a:gd name="connsiteX1091" fmla="*/ 2755866 w 4672522"/>
              <a:gd name="connsiteY1091" fmla="*/ 2191782 h 5127478"/>
              <a:gd name="connsiteX1092" fmla="*/ 2778921 w 4672522"/>
              <a:gd name="connsiteY1092" fmla="*/ 2204078 h 5127478"/>
              <a:gd name="connsiteX1093" fmla="*/ 2820421 w 4672522"/>
              <a:gd name="connsiteY1093" fmla="*/ 2265559 h 5127478"/>
              <a:gd name="connsiteX1094" fmla="*/ 2771236 w 4672522"/>
              <a:gd name="connsiteY1094" fmla="*/ 2330113 h 5127478"/>
              <a:gd name="connsiteX1095" fmla="*/ 2683626 w 4672522"/>
              <a:gd name="connsiteY1095" fmla="*/ 2397742 h 5127478"/>
              <a:gd name="connsiteX1096" fmla="*/ 2629831 w 4672522"/>
              <a:gd name="connsiteY1096" fmla="*/ 2420797 h 5127478"/>
              <a:gd name="connsiteX1097" fmla="*/ 2577573 w 4672522"/>
              <a:gd name="connsiteY1097" fmla="*/ 2430019 h 5127478"/>
              <a:gd name="connsiteX1098" fmla="*/ 2562202 w 4672522"/>
              <a:gd name="connsiteY1098" fmla="*/ 2426945 h 5127478"/>
              <a:gd name="connsiteX1099" fmla="*/ 2531462 w 4672522"/>
              <a:gd name="connsiteY1099" fmla="*/ 2420797 h 5127478"/>
              <a:gd name="connsiteX1100" fmla="*/ 2517629 w 4672522"/>
              <a:gd name="connsiteY1100" fmla="*/ 2396205 h 5127478"/>
              <a:gd name="connsiteX1101" fmla="*/ 2496111 w 4672522"/>
              <a:gd name="connsiteY1101" fmla="*/ 2343946 h 5127478"/>
              <a:gd name="connsiteX1102" fmla="*/ 2488426 w 4672522"/>
              <a:gd name="connsiteY1102" fmla="*/ 2297836 h 5127478"/>
              <a:gd name="connsiteX1103" fmla="*/ 2577573 w 4672522"/>
              <a:gd name="connsiteY1103" fmla="*/ 2199467 h 5127478"/>
              <a:gd name="connsiteX1104" fmla="*/ 2589869 w 4672522"/>
              <a:gd name="connsiteY1104" fmla="*/ 2194856 h 5127478"/>
              <a:gd name="connsiteX1105" fmla="*/ 2620609 w 4672522"/>
              <a:gd name="connsiteY1105" fmla="*/ 2185634 h 5127478"/>
              <a:gd name="connsiteX1106" fmla="*/ 2634442 w 4672522"/>
              <a:gd name="connsiteY1106" fmla="*/ 2182560 h 5127478"/>
              <a:gd name="connsiteX1107" fmla="*/ 2712830 w 4672522"/>
              <a:gd name="connsiteY1107" fmla="*/ 2184097 h 5127478"/>
              <a:gd name="connsiteX1108" fmla="*/ 957560 w 4672522"/>
              <a:gd name="connsiteY1108" fmla="*/ 2177949 h 5127478"/>
              <a:gd name="connsiteX1109" fmla="*/ 966782 w 4672522"/>
              <a:gd name="connsiteY1109" fmla="*/ 2208689 h 5127478"/>
              <a:gd name="connsiteX1110" fmla="*/ 900690 w 4672522"/>
              <a:gd name="connsiteY1110" fmla="*/ 2265559 h 5127478"/>
              <a:gd name="connsiteX1111" fmla="*/ 876098 w 4672522"/>
              <a:gd name="connsiteY1111" fmla="*/ 2260948 h 5127478"/>
              <a:gd name="connsiteX1112" fmla="*/ 854580 w 4672522"/>
              <a:gd name="connsiteY1112" fmla="*/ 2250188 h 5127478"/>
              <a:gd name="connsiteX1113" fmla="*/ 845358 w 4672522"/>
              <a:gd name="connsiteY1113" fmla="*/ 2231744 h 5127478"/>
              <a:gd name="connsiteX1114" fmla="*/ 845358 w 4672522"/>
              <a:gd name="connsiteY1114" fmla="*/ 2202541 h 5127478"/>
              <a:gd name="connsiteX1115" fmla="*/ 857654 w 4672522"/>
              <a:gd name="connsiteY1115" fmla="*/ 2173338 h 5127478"/>
              <a:gd name="connsiteX1116" fmla="*/ 902227 w 4672522"/>
              <a:gd name="connsiteY1116" fmla="*/ 2139523 h 5127478"/>
              <a:gd name="connsiteX1117" fmla="*/ 957560 w 4672522"/>
              <a:gd name="connsiteY1117" fmla="*/ 2177949 h 5127478"/>
              <a:gd name="connsiteX1118" fmla="*/ 301255 w 4672522"/>
              <a:gd name="connsiteY1118" fmla="*/ 2094950 h 5127478"/>
              <a:gd name="connsiteX1119" fmla="*/ 307403 w 4672522"/>
              <a:gd name="connsiteY1119" fmla="*/ 2111857 h 5127478"/>
              <a:gd name="connsiteX1120" fmla="*/ 301255 w 4672522"/>
              <a:gd name="connsiteY1120" fmla="*/ 2153357 h 5127478"/>
              <a:gd name="connsiteX1121" fmla="*/ 299718 w 4672522"/>
              <a:gd name="connsiteY1121" fmla="*/ 2191782 h 5127478"/>
              <a:gd name="connsiteX1122" fmla="*/ 296644 w 4672522"/>
              <a:gd name="connsiteY1122" fmla="*/ 2196393 h 5127478"/>
              <a:gd name="connsiteX1123" fmla="*/ 296644 w 4672522"/>
              <a:gd name="connsiteY1123" fmla="*/ 2242503 h 5127478"/>
              <a:gd name="connsiteX1124" fmla="*/ 292033 w 4672522"/>
              <a:gd name="connsiteY1124" fmla="*/ 2282466 h 5127478"/>
              <a:gd name="connsiteX1125" fmla="*/ 296644 w 4672522"/>
              <a:gd name="connsiteY1125" fmla="*/ 2319354 h 5127478"/>
              <a:gd name="connsiteX1126" fmla="*/ 296644 w 4672522"/>
              <a:gd name="connsiteY1126" fmla="*/ 2379298 h 5127478"/>
              <a:gd name="connsiteX1127" fmla="*/ 301255 w 4672522"/>
              <a:gd name="connsiteY1127" fmla="*/ 2425408 h 5127478"/>
              <a:gd name="connsiteX1128" fmla="*/ 310477 w 4672522"/>
              <a:gd name="connsiteY1128" fmla="*/ 2471519 h 5127478"/>
              <a:gd name="connsiteX1129" fmla="*/ 312014 w 4672522"/>
              <a:gd name="connsiteY1129" fmla="*/ 2491500 h 5127478"/>
              <a:gd name="connsiteX1130" fmla="*/ 321236 w 4672522"/>
              <a:gd name="connsiteY1130" fmla="*/ 2517629 h 5127478"/>
              <a:gd name="connsiteX1131" fmla="*/ 333532 w 4672522"/>
              <a:gd name="connsiteY1131" fmla="*/ 2569887 h 5127478"/>
              <a:gd name="connsiteX1132" fmla="*/ 339680 w 4672522"/>
              <a:gd name="connsiteY1132" fmla="*/ 2603702 h 5127478"/>
              <a:gd name="connsiteX1133" fmla="*/ 356587 w 4672522"/>
              <a:gd name="connsiteY1133" fmla="*/ 2660571 h 5127478"/>
              <a:gd name="connsiteX1134" fmla="*/ 370420 w 4672522"/>
              <a:gd name="connsiteY1134" fmla="*/ 2726663 h 5127478"/>
              <a:gd name="connsiteX1135" fmla="*/ 375031 w 4672522"/>
              <a:gd name="connsiteY1135" fmla="*/ 2734348 h 5127478"/>
              <a:gd name="connsiteX1136" fmla="*/ 375031 w 4672522"/>
              <a:gd name="connsiteY1136" fmla="*/ 2763551 h 5127478"/>
              <a:gd name="connsiteX1137" fmla="*/ 378105 w 4672522"/>
              <a:gd name="connsiteY1137" fmla="*/ 2769699 h 5127478"/>
              <a:gd name="connsiteX1138" fmla="*/ 405772 w 4672522"/>
              <a:gd name="connsiteY1138" fmla="*/ 2861920 h 5127478"/>
              <a:gd name="connsiteX1139" fmla="*/ 427290 w 4672522"/>
              <a:gd name="connsiteY1139" fmla="*/ 2898808 h 5127478"/>
              <a:gd name="connsiteX1140" fmla="*/ 459567 w 4672522"/>
              <a:gd name="connsiteY1140" fmla="*/ 2941845 h 5127478"/>
              <a:gd name="connsiteX1141" fmla="*/ 485696 w 4672522"/>
              <a:gd name="connsiteY1141" fmla="*/ 2983344 h 5127478"/>
              <a:gd name="connsiteX1142" fmla="*/ 534881 w 4672522"/>
              <a:gd name="connsiteY1142" fmla="*/ 3152416 h 5127478"/>
              <a:gd name="connsiteX1143" fmla="*/ 531807 w 4672522"/>
              <a:gd name="connsiteY1143" fmla="*/ 3190841 h 5127478"/>
              <a:gd name="connsiteX1144" fmla="*/ 579454 w 4672522"/>
              <a:gd name="connsiteY1144" fmla="*/ 3312265 h 5127478"/>
              <a:gd name="connsiteX1145" fmla="*/ 570232 w 4672522"/>
              <a:gd name="connsiteY1145" fmla="*/ 3321487 h 5127478"/>
              <a:gd name="connsiteX1146" fmla="*/ 564084 w 4672522"/>
              <a:gd name="connsiteY1146" fmla="*/ 3318413 h 5127478"/>
              <a:gd name="connsiteX1147" fmla="*/ 554862 w 4672522"/>
              <a:gd name="connsiteY1147" fmla="*/ 3321487 h 5127478"/>
              <a:gd name="connsiteX1148" fmla="*/ 545640 w 4672522"/>
              <a:gd name="connsiteY1148" fmla="*/ 3316876 h 5127478"/>
              <a:gd name="connsiteX1149" fmla="*/ 501067 w 4672522"/>
              <a:gd name="connsiteY1149" fmla="*/ 3238488 h 5127478"/>
              <a:gd name="connsiteX1150" fmla="*/ 465715 w 4672522"/>
              <a:gd name="connsiteY1150" fmla="*/ 3172397 h 5127478"/>
              <a:gd name="connsiteX1151" fmla="*/ 434975 w 4672522"/>
              <a:gd name="connsiteY1151" fmla="*/ 3104768 h 5127478"/>
              <a:gd name="connsiteX1152" fmla="*/ 419605 w 4672522"/>
              <a:gd name="connsiteY1152" fmla="*/ 3066343 h 5127478"/>
              <a:gd name="connsiteX1153" fmla="*/ 390402 w 4672522"/>
              <a:gd name="connsiteY1153" fmla="*/ 2986418 h 5127478"/>
              <a:gd name="connsiteX1154" fmla="*/ 370420 w 4672522"/>
              <a:gd name="connsiteY1154" fmla="*/ 2883438 h 5127478"/>
              <a:gd name="connsiteX1155" fmla="*/ 341217 w 4672522"/>
              <a:gd name="connsiteY1155" fmla="*/ 2757403 h 5127478"/>
              <a:gd name="connsiteX1156" fmla="*/ 335069 w 4672522"/>
              <a:gd name="connsiteY1156" fmla="*/ 2738959 h 5127478"/>
              <a:gd name="connsiteX1157" fmla="*/ 322773 w 4672522"/>
              <a:gd name="connsiteY1157" fmla="*/ 2671330 h 5127478"/>
              <a:gd name="connsiteX1158" fmla="*/ 319699 w 4672522"/>
              <a:gd name="connsiteY1158" fmla="*/ 2665182 h 5127478"/>
              <a:gd name="connsiteX1159" fmla="*/ 315088 w 4672522"/>
              <a:gd name="connsiteY1159" fmla="*/ 2643664 h 5127478"/>
              <a:gd name="connsiteX1160" fmla="*/ 307403 w 4672522"/>
              <a:gd name="connsiteY1160" fmla="*/ 2599091 h 5127478"/>
              <a:gd name="connsiteX1161" fmla="*/ 305866 w 4672522"/>
              <a:gd name="connsiteY1161" fmla="*/ 2579110 h 5127478"/>
              <a:gd name="connsiteX1162" fmla="*/ 287422 w 4672522"/>
              <a:gd name="connsiteY1162" fmla="*/ 2511481 h 5127478"/>
              <a:gd name="connsiteX1163" fmla="*/ 261292 w 4672522"/>
              <a:gd name="connsiteY1163" fmla="*/ 2419260 h 5127478"/>
              <a:gd name="connsiteX1164" fmla="*/ 247459 w 4672522"/>
              <a:gd name="connsiteY1164" fmla="*/ 2359316 h 5127478"/>
              <a:gd name="connsiteX1165" fmla="*/ 225941 w 4672522"/>
              <a:gd name="connsiteY1165" fmla="*/ 2291688 h 5127478"/>
              <a:gd name="connsiteX1166" fmla="*/ 224404 w 4672522"/>
              <a:gd name="connsiteY1166" fmla="*/ 2273244 h 5127478"/>
              <a:gd name="connsiteX1167" fmla="*/ 221330 w 4672522"/>
              <a:gd name="connsiteY1167" fmla="*/ 2265559 h 5127478"/>
              <a:gd name="connsiteX1168" fmla="*/ 221330 w 4672522"/>
              <a:gd name="connsiteY1168" fmla="*/ 2233281 h 5127478"/>
              <a:gd name="connsiteX1169" fmla="*/ 218256 w 4672522"/>
              <a:gd name="connsiteY1169" fmla="*/ 2231744 h 5127478"/>
              <a:gd name="connsiteX1170" fmla="*/ 218256 w 4672522"/>
              <a:gd name="connsiteY1170" fmla="*/ 2197930 h 5127478"/>
              <a:gd name="connsiteX1171" fmla="*/ 213645 w 4672522"/>
              <a:gd name="connsiteY1171" fmla="*/ 2191782 h 5127478"/>
              <a:gd name="connsiteX1172" fmla="*/ 213645 w 4672522"/>
              <a:gd name="connsiteY1172" fmla="*/ 2161042 h 5127478"/>
              <a:gd name="connsiteX1173" fmla="*/ 209034 w 4672522"/>
              <a:gd name="connsiteY1173" fmla="*/ 2151820 h 5127478"/>
              <a:gd name="connsiteX1174" fmla="*/ 209034 w 4672522"/>
              <a:gd name="connsiteY1174" fmla="*/ 2122616 h 5127478"/>
              <a:gd name="connsiteX1175" fmla="*/ 213645 w 4672522"/>
              <a:gd name="connsiteY1175" fmla="*/ 2104172 h 5127478"/>
              <a:gd name="connsiteX1176" fmla="*/ 250533 w 4672522"/>
              <a:gd name="connsiteY1176" fmla="*/ 2085728 h 5127478"/>
              <a:gd name="connsiteX1177" fmla="*/ 301255 w 4672522"/>
              <a:gd name="connsiteY1177" fmla="*/ 2094950 h 5127478"/>
              <a:gd name="connsiteX1178" fmla="*/ 863802 w 4672522"/>
              <a:gd name="connsiteY1178" fmla="*/ 2084191 h 5127478"/>
              <a:gd name="connsiteX1179" fmla="*/ 949875 w 4672522"/>
              <a:gd name="connsiteY1179" fmla="*/ 2133375 h 5127478"/>
              <a:gd name="connsiteX1180" fmla="*/ 989837 w 4672522"/>
              <a:gd name="connsiteY1180" fmla="*/ 2201004 h 5127478"/>
              <a:gd name="connsiteX1181" fmla="*/ 997522 w 4672522"/>
              <a:gd name="connsiteY1181" fmla="*/ 2227133 h 5127478"/>
              <a:gd name="connsiteX1182" fmla="*/ 968319 w 4672522"/>
              <a:gd name="connsiteY1182" fmla="*/ 2253263 h 5127478"/>
              <a:gd name="connsiteX1183" fmla="*/ 906838 w 4672522"/>
              <a:gd name="connsiteY1183" fmla="*/ 2322428 h 5127478"/>
              <a:gd name="connsiteX1184" fmla="*/ 805395 w 4672522"/>
              <a:gd name="connsiteY1184" fmla="*/ 2287077 h 5127478"/>
              <a:gd name="connsiteX1185" fmla="*/ 759285 w 4672522"/>
              <a:gd name="connsiteY1185" fmla="*/ 2230207 h 5127478"/>
              <a:gd name="connsiteX1186" fmla="*/ 751600 w 4672522"/>
              <a:gd name="connsiteY1186" fmla="*/ 2194856 h 5127478"/>
              <a:gd name="connsiteX1187" fmla="*/ 751600 w 4672522"/>
              <a:gd name="connsiteY1187" fmla="*/ 2161042 h 5127478"/>
              <a:gd name="connsiteX1188" fmla="*/ 810006 w 4672522"/>
              <a:gd name="connsiteY1188" fmla="*/ 2085728 h 5127478"/>
              <a:gd name="connsiteX1189" fmla="*/ 843821 w 4672522"/>
              <a:gd name="connsiteY1189" fmla="*/ 2081117 h 5127478"/>
              <a:gd name="connsiteX1190" fmla="*/ 863802 w 4672522"/>
              <a:gd name="connsiteY1190" fmla="*/ 2084191 h 5127478"/>
              <a:gd name="connsiteX1191" fmla="*/ 1953545 w 4672522"/>
              <a:gd name="connsiteY1191" fmla="*/ 1922804 h 5127478"/>
              <a:gd name="connsiteX1192" fmla="*/ 1995044 w 4672522"/>
              <a:gd name="connsiteY1192" fmla="*/ 1944323 h 5127478"/>
              <a:gd name="connsiteX1193" fmla="*/ 2047303 w 4672522"/>
              <a:gd name="connsiteY1193" fmla="*/ 1981211 h 5127478"/>
              <a:gd name="connsiteX1194" fmla="*/ 2134912 w 4672522"/>
              <a:gd name="connsiteY1194" fmla="*/ 2107246 h 5127478"/>
              <a:gd name="connsiteX1195" fmla="*/ 2139523 w 4672522"/>
              <a:gd name="connsiteY1195" fmla="*/ 2122616 h 5127478"/>
              <a:gd name="connsiteX1196" fmla="*/ 2133375 w 4672522"/>
              <a:gd name="connsiteY1196" fmla="*/ 2148746 h 5127478"/>
              <a:gd name="connsiteX1197" fmla="*/ 2094950 w 4672522"/>
              <a:gd name="connsiteY1197" fmla="*/ 2190245 h 5127478"/>
              <a:gd name="connsiteX1198" fmla="*/ 2088802 w 4672522"/>
              <a:gd name="connsiteY1198" fmla="*/ 2193319 h 5127478"/>
              <a:gd name="connsiteX1199" fmla="*/ 2067284 w 4672522"/>
              <a:gd name="connsiteY1199" fmla="*/ 2164116 h 5127478"/>
              <a:gd name="connsiteX1200" fmla="*/ 2048840 w 4672522"/>
              <a:gd name="connsiteY1200" fmla="*/ 2133375 h 5127478"/>
              <a:gd name="connsiteX1201" fmla="*/ 1998118 w 4672522"/>
              <a:gd name="connsiteY1201" fmla="*/ 2048840 h 5127478"/>
              <a:gd name="connsiteX1202" fmla="*/ 1945860 w 4672522"/>
              <a:gd name="connsiteY1202" fmla="*/ 1970452 h 5127478"/>
              <a:gd name="connsiteX1203" fmla="*/ 1933564 w 4672522"/>
              <a:gd name="connsiteY1203" fmla="*/ 1928953 h 5127478"/>
              <a:gd name="connsiteX1204" fmla="*/ 1944323 w 4672522"/>
              <a:gd name="connsiteY1204" fmla="*/ 1919731 h 5127478"/>
              <a:gd name="connsiteX1205" fmla="*/ 1953545 w 4672522"/>
              <a:gd name="connsiteY1205" fmla="*/ 1922804 h 5127478"/>
              <a:gd name="connsiteX1206" fmla="*/ 2726663 w 4672522"/>
              <a:gd name="connsiteY1206" fmla="*/ 1790621 h 5127478"/>
              <a:gd name="connsiteX1207" fmla="*/ 2792754 w 4672522"/>
              <a:gd name="connsiteY1207" fmla="*/ 1798306 h 5127478"/>
              <a:gd name="connsiteX1208" fmla="*/ 2889586 w 4672522"/>
              <a:gd name="connsiteY1208" fmla="*/ 1816750 h 5127478"/>
              <a:gd name="connsiteX1209" fmla="*/ 2901882 w 4672522"/>
              <a:gd name="connsiteY1209" fmla="*/ 1818288 h 5127478"/>
              <a:gd name="connsiteX1210" fmla="*/ 2908030 w 4672522"/>
              <a:gd name="connsiteY1210" fmla="*/ 1821362 h 5127478"/>
              <a:gd name="connsiteX1211" fmla="*/ 2991029 w 4672522"/>
              <a:gd name="connsiteY1211" fmla="*/ 1845954 h 5127478"/>
              <a:gd name="connsiteX1212" fmla="*/ 3077102 w 4672522"/>
              <a:gd name="connsiteY1212" fmla="*/ 1890527 h 5127478"/>
              <a:gd name="connsiteX1213" fmla="*/ 3083250 w 4672522"/>
              <a:gd name="connsiteY1213" fmla="*/ 1902823 h 5127478"/>
              <a:gd name="connsiteX1214" fmla="*/ 3064806 w 4672522"/>
              <a:gd name="connsiteY1214" fmla="*/ 1941249 h 5127478"/>
              <a:gd name="connsiteX1215" fmla="*/ 3058658 w 4672522"/>
              <a:gd name="connsiteY1215" fmla="*/ 1950471 h 5127478"/>
              <a:gd name="connsiteX1216" fmla="*/ 3047899 w 4672522"/>
              <a:gd name="connsiteY1216" fmla="*/ 1955082 h 5127478"/>
              <a:gd name="connsiteX1217" fmla="*/ 3020233 w 4672522"/>
              <a:gd name="connsiteY1217" fmla="*/ 1947397 h 5127478"/>
              <a:gd name="connsiteX1218" fmla="*/ 3015621 w 4672522"/>
              <a:gd name="connsiteY1218" fmla="*/ 1944323 h 5127478"/>
              <a:gd name="connsiteX1219" fmla="*/ 2940308 w 4672522"/>
              <a:gd name="connsiteY1219" fmla="*/ 1932027 h 5127478"/>
              <a:gd name="connsiteX1220" fmla="*/ 2809662 w 4672522"/>
              <a:gd name="connsiteY1220" fmla="*/ 1971989 h 5127478"/>
              <a:gd name="connsiteX1221" fmla="*/ 2805051 w 4672522"/>
              <a:gd name="connsiteY1221" fmla="*/ 1975063 h 5127478"/>
              <a:gd name="connsiteX1222" fmla="*/ 2720515 w 4672522"/>
              <a:gd name="connsiteY1222" fmla="*/ 1975063 h 5127478"/>
              <a:gd name="connsiteX1223" fmla="*/ 2717441 w 4672522"/>
              <a:gd name="connsiteY1223" fmla="*/ 1971989 h 5127478"/>
              <a:gd name="connsiteX1224" fmla="*/ 2685163 w 4672522"/>
              <a:gd name="connsiteY1224" fmla="*/ 1971989 h 5127478"/>
              <a:gd name="connsiteX1225" fmla="*/ 2648275 w 4672522"/>
              <a:gd name="connsiteY1225" fmla="*/ 1979674 h 5127478"/>
              <a:gd name="connsiteX1226" fmla="*/ 2557591 w 4672522"/>
              <a:gd name="connsiteY1226" fmla="*/ 2076506 h 5127478"/>
              <a:gd name="connsiteX1227" fmla="*/ 2554517 w 4672522"/>
              <a:gd name="connsiteY1227" fmla="*/ 2085728 h 5127478"/>
              <a:gd name="connsiteX1228" fmla="*/ 2523777 w 4672522"/>
              <a:gd name="connsiteY1228" fmla="*/ 2101098 h 5127478"/>
              <a:gd name="connsiteX1229" fmla="*/ 2513018 w 4672522"/>
              <a:gd name="connsiteY1229" fmla="*/ 2104172 h 5127478"/>
              <a:gd name="connsiteX1230" fmla="*/ 2494574 w 4672522"/>
              <a:gd name="connsiteY1230" fmla="*/ 2090339 h 5127478"/>
              <a:gd name="connsiteX1231" fmla="*/ 2520703 w 4672522"/>
              <a:gd name="connsiteY1231" fmla="*/ 2045766 h 5127478"/>
              <a:gd name="connsiteX1232" fmla="*/ 2589869 w 4672522"/>
              <a:gd name="connsiteY1232" fmla="*/ 1942786 h 5127478"/>
              <a:gd name="connsiteX1233" fmla="*/ 2655960 w 4672522"/>
              <a:gd name="connsiteY1233" fmla="*/ 1844417 h 5127478"/>
              <a:gd name="connsiteX1234" fmla="*/ 2709756 w 4672522"/>
              <a:gd name="connsiteY1234" fmla="*/ 1787547 h 5127478"/>
              <a:gd name="connsiteX1235" fmla="*/ 2726663 w 4672522"/>
              <a:gd name="connsiteY1235" fmla="*/ 1790621 h 5127478"/>
              <a:gd name="connsiteX1236" fmla="*/ 2471519 w 4672522"/>
              <a:gd name="connsiteY1236" fmla="*/ 1696863 h 5127478"/>
              <a:gd name="connsiteX1237" fmla="*/ 2559128 w 4672522"/>
              <a:gd name="connsiteY1237" fmla="*/ 1796769 h 5127478"/>
              <a:gd name="connsiteX1238" fmla="*/ 2560665 w 4672522"/>
              <a:gd name="connsiteY1238" fmla="*/ 1812139 h 5127478"/>
              <a:gd name="connsiteX1239" fmla="*/ 2566813 w 4672522"/>
              <a:gd name="connsiteY1239" fmla="*/ 1858250 h 5127478"/>
              <a:gd name="connsiteX1240" fmla="*/ 2557591 w 4672522"/>
              <a:gd name="connsiteY1240" fmla="*/ 1916656 h 5127478"/>
              <a:gd name="connsiteX1241" fmla="*/ 2543758 w 4672522"/>
              <a:gd name="connsiteY1241" fmla="*/ 1964304 h 5127478"/>
              <a:gd name="connsiteX1242" fmla="*/ 2529925 w 4672522"/>
              <a:gd name="connsiteY1242" fmla="*/ 1991970 h 5127478"/>
              <a:gd name="connsiteX1243" fmla="*/ 2528388 w 4672522"/>
              <a:gd name="connsiteY1243" fmla="*/ 1998118 h 5127478"/>
              <a:gd name="connsiteX1244" fmla="*/ 2494574 w 4672522"/>
              <a:gd name="connsiteY1244" fmla="*/ 2070358 h 5127478"/>
              <a:gd name="connsiteX1245" fmla="*/ 2493037 w 4672522"/>
              <a:gd name="connsiteY1245" fmla="*/ 2078043 h 5127478"/>
              <a:gd name="connsiteX1246" fmla="*/ 2413112 w 4672522"/>
              <a:gd name="connsiteY1246" fmla="*/ 2136450 h 5127478"/>
              <a:gd name="connsiteX1247" fmla="*/ 2396205 w 4672522"/>
              <a:gd name="connsiteY1247" fmla="*/ 2125690 h 5127478"/>
              <a:gd name="connsiteX1248" fmla="*/ 2403890 w 4672522"/>
              <a:gd name="connsiteY1248" fmla="*/ 2091876 h 5127478"/>
              <a:gd name="connsiteX1249" fmla="*/ 2419260 w 4672522"/>
              <a:gd name="connsiteY1249" fmla="*/ 2039618 h 5127478"/>
              <a:gd name="connsiteX1250" fmla="*/ 2416186 w 4672522"/>
              <a:gd name="connsiteY1250" fmla="*/ 2030396 h 5127478"/>
              <a:gd name="connsiteX1251" fmla="*/ 2434630 w 4672522"/>
              <a:gd name="connsiteY1251" fmla="*/ 1978137 h 5127478"/>
              <a:gd name="connsiteX1252" fmla="*/ 2433093 w 4672522"/>
              <a:gd name="connsiteY1252" fmla="*/ 1968915 h 5127478"/>
              <a:gd name="connsiteX1253" fmla="*/ 2403890 w 4672522"/>
              <a:gd name="connsiteY1253" fmla="*/ 1942786 h 5127478"/>
              <a:gd name="connsiteX1254" fmla="*/ 2380835 w 4672522"/>
              <a:gd name="connsiteY1254" fmla="*/ 1912045 h 5127478"/>
              <a:gd name="connsiteX1255" fmla="*/ 2357779 w 4672522"/>
              <a:gd name="connsiteY1255" fmla="*/ 1853639 h 5127478"/>
              <a:gd name="connsiteX1256" fmla="*/ 2357779 w 4672522"/>
              <a:gd name="connsiteY1256" fmla="*/ 1795232 h 5127478"/>
              <a:gd name="connsiteX1257" fmla="*/ 2363927 w 4672522"/>
              <a:gd name="connsiteY1257" fmla="*/ 1764492 h 5127478"/>
              <a:gd name="connsiteX1258" fmla="*/ 2367002 w 4672522"/>
              <a:gd name="connsiteY1258" fmla="*/ 1755270 h 5127478"/>
              <a:gd name="connsiteX1259" fmla="*/ 2402353 w 4672522"/>
              <a:gd name="connsiteY1259" fmla="*/ 1706085 h 5127478"/>
              <a:gd name="connsiteX1260" fmla="*/ 2433093 w 4672522"/>
              <a:gd name="connsiteY1260" fmla="*/ 1696863 h 5127478"/>
              <a:gd name="connsiteX1261" fmla="*/ 2453074 w 4672522"/>
              <a:gd name="connsiteY1261" fmla="*/ 1693789 h 5127478"/>
              <a:gd name="connsiteX1262" fmla="*/ 2471519 w 4672522"/>
              <a:gd name="connsiteY1262" fmla="*/ 1696863 h 5127478"/>
              <a:gd name="connsiteX1263" fmla="*/ 1690715 w 4672522"/>
              <a:gd name="connsiteY1263" fmla="*/ 1663049 h 5127478"/>
              <a:gd name="connsiteX1264" fmla="*/ 1706085 w 4672522"/>
              <a:gd name="connsiteY1264" fmla="*/ 1658438 h 5127478"/>
              <a:gd name="connsiteX1265" fmla="*/ 1729141 w 4672522"/>
              <a:gd name="connsiteY1265" fmla="*/ 1687641 h 5127478"/>
              <a:gd name="connsiteX1266" fmla="*/ 1726067 w 4672522"/>
              <a:gd name="connsiteY1266" fmla="*/ 1703012 h 5127478"/>
              <a:gd name="connsiteX1267" fmla="*/ 1724530 w 4672522"/>
              <a:gd name="connsiteY1267" fmla="*/ 1790621 h 5127478"/>
              <a:gd name="connsiteX1268" fmla="*/ 1721456 w 4672522"/>
              <a:gd name="connsiteY1268" fmla="*/ 1799843 h 5127478"/>
              <a:gd name="connsiteX1269" fmla="*/ 1722993 w 4672522"/>
              <a:gd name="connsiteY1269" fmla="*/ 1838269 h 5127478"/>
              <a:gd name="connsiteX1270" fmla="*/ 1732215 w 4672522"/>
              <a:gd name="connsiteY1270" fmla="*/ 1796769 h 5127478"/>
              <a:gd name="connsiteX1271" fmla="*/ 1789084 w 4672522"/>
              <a:gd name="connsiteY1271" fmla="*/ 1663049 h 5127478"/>
              <a:gd name="connsiteX1272" fmla="*/ 1796769 w 4672522"/>
              <a:gd name="connsiteY1272" fmla="*/ 1663049 h 5127478"/>
              <a:gd name="connsiteX1273" fmla="*/ 1827510 w 4672522"/>
              <a:gd name="connsiteY1273" fmla="*/ 1730678 h 5127478"/>
              <a:gd name="connsiteX1274" fmla="*/ 1858250 w 4672522"/>
              <a:gd name="connsiteY1274" fmla="*/ 1810602 h 5127478"/>
              <a:gd name="connsiteX1275" fmla="*/ 1893601 w 4672522"/>
              <a:gd name="connsiteY1275" fmla="*/ 1887453 h 5127478"/>
              <a:gd name="connsiteX1276" fmla="*/ 1927415 w 4672522"/>
              <a:gd name="connsiteY1276" fmla="*/ 1947397 h 5127478"/>
              <a:gd name="connsiteX1277" fmla="*/ 1944323 w 4672522"/>
              <a:gd name="connsiteY1277" fmla="*/ 2004266 h 5127478"/>
              <a:gd name="connsiteX1278" fmla="*/ 1935101 w 4672522"/>
              <a:gd name="connsiteY1278" fmla="*/ 2022710 h 5127478"/>
              <a:gd name="connsiteX1279" fmla="*/ 1901286 w 4672522"/>
              <a:gd name="connsiteY1279" fmla="*/ 2038080 h 5127478"/>
              <a:gd name="connsiteX1280" fmla="*/ 1890527 w 4672522"/>
              <a:gd name="connsiteY1280" fmla="*/ 2044229 h 5127478"/>
              <a:gd name="connsiteX1281" fmla="*/ 1869009 w 4672522"/>
              <a:gd name="connsiteY1281" fmla="*/ 2048840 h 5127478"/>
              <a:gd name="connsiteX1282" fmla="*/ 1839806 w 4672522"/>
              <a:gd name="connsiteY1282" fmla="*/ 2024247 h 5127478"/>
              <a:gd name="connsiteX1283" fmla="*/ 1825973 w 4672522"/>
              <a:gd name="connsiteY1283" fmla="*/ 1991970 h 5127478"/>
              <a:gd name="connsiteX1284" fmla="*/ 1825973 w 4672522"/>
              <a:gd name="connsiteY1284" fmla="*/ 1967378 h 5127478"/>
              <a:gd name="connsiteX1285" fmla="*/ 1819825 w 4672522"/>
              <a:gd name="connsiteY1285" fmla="*/ 1947397 h 5127478"/>
              <a:gd name="connsiteX1286" fmla="*/ 1809066 w 4672522"/>
              <a:gd name="connsiteY1286" fmla="*/ 1876694 h 5127478"/>
              <a:gd name="connsiteX1287" fmla="*/ 1802917 w 4672522"/>
              <a:gd name="connsiteY1287" fmla="*/ 1850565 h 5127478"/>
              <a:gd name="connsiteX1288" fmla="*/ 1796769 w 4672522"/>
              <a:gd name="connsiteY1288" fmla="*/ 1818288 h 5127478"/>
              <a:gd name="connsiteX1289" fmla="*/ 1786010 w 4672522"/>
              <a:gd name="connsiteY1289" fmla="*/ 1784473 h 5127478"/>
              <a:gd name="connsiteX1290" fmla="*/ 1764492 w 4672522"/>
              <a:gd name="connsiteY1290" fmla="*/ 1821362 h 5127478"/>
              <a:gd name="connsiteX1291" fmla="*/ 1729141 w 4672522"/>
              <a:gd name="connsiteY1291" fmla="*/ 1884379 h 5127478"/>
              <a:gd name="connsiteX1292" fmla="*/ 1721456 w 4672522"/>
              <a:gd name="connsiteY1292" fmla="*/ 1861324 h 5127478"/>
              <a:gd name="connsiteX1293" fmla="*/ 1721456 w 4672522"/>
              <a:gd name="connsiteY1293" fmla="*/ 1838269 h 5127478"/>
              <a:gd name="connsiteX1294" fmla="*/ 1709160 w 4672522"/>
              <a:gd name="connsiteY1294" fmla="*/ 1842880 h 5127478"/>
              <a:gd name="connsiteX1295" fmla="*/ 1672271 w 4672522"/>
              <a:gd name="connsiteY1295" fmla="*/ 1786010 h 5127478"/>
              <a:gd name="connsiteX1296" fmla="*/ 1655364 w 4672522"/>
              <a:gd name="connsiteY1296" fmla="*/ 1713771 h 5127478"/>
              <a:gd name="connsiteX1297" fmla="*/ 1675345 w 4672522"/>
              <a:gd name="connsiteY1297" fmla="*/ 1653827 h 5127478"/>
              <a:gd name="connsiteX1298" fmla="*/ 1690715 w 4672522"/>
              <a:gd name="connsiteY1298" fmla="*/ 1663049 h 5127478"/>
              <a:gd name="connsiteX1299" fmla="*/ 763896 w 4672522"/>
              <a:gd name="connsiteY1299" fmla="*/ 1652290 h 5127478"/>
              <a:gd name="connsiteX1300" fmla="*/ 756211 w 4672522"/>
              <a:gd name="connsiteY1300" fmla="*/ 1693789 h 5127478"/>
              <a:gd name="connsiteX1301" fmla="*/ 750063 w 4672522"/>
              <a:gd name="connsiteY1301" fmla="*/ 1713771 h 5127478"/>
              <a:gd name="connsiteX1302" fmla="*/ 750063 w 4672522"/>
              <a:gd name="connsiteY1302" fmla="*/ 1746048 h 5127478"/>
              <a:gd name="connsiteX1303" fmla="*/ 751600 w 4672522"/>
              <a:gd name="connsiteY1303" fmla="*/ 1750659 h 5127478"/>
              <a:gd name="connsiteX1304" fmla="*/ 791562 w 4672522"/>
              <a:gd name="connsiteY1304" fmla="*/ 1799843 h 5127478"/>
              <a:gd name="connsiteX1305" fmla="*/ 813080 w 4672522"/>
              <a:gd name="connsiteY1305" fmla="*/ 1821362 h 5127478"/>
              <a:gd name="connsiteX1306" fmla="*/ 849969 w 4672522"/>
              <a:gd name="connsiteY1306" fmla="*/ 1852102 h 5127478"/>
              <a:gd name="connsiteX1307" fmla="*/ 909912 w 4672522"/>
              <a:gd name="connsiteY1307" fmla="*/ 1887453 h 5127478"/>
              <a:gd name="connsiteX1308" fmla="*/ 939116 w 4672522"/>
              <a:gd name="connsiteY1308" fmla="*/ 1907434 h 5127478"/>
              <a:gd name="connsiteX1309" fmla="*/ 963708 w 4672522"/>
              <a:gd name="connsiteY1309" fmla="*/ 2001192 h 5127478"/>
              <a:gd name="connsiteX1310" fmla="*/ 971393 w 4672522"/>
              <a:gd name="connsiteY1310" fmla="*/ 2028858 h 5127478"/>
              <a:gd name="connsiteX1311" fmla="*/ 960634 w 4672522"/>
              <a:gd name="connsiteY1311" fmla="*/ 2050377 h 5127478"/>
              <a:gd name="connsiteX1312" fmla="*/ 942190 w 4672522"/>
              <a:gd name="connsiteY1312" fmla="*/ 2031932 h 5127478"/>
              <a:gd name="connsiteX1313" fmla="*/ 894542 w 4672522"/>
              <a:gd name="connsiteY1313" fmla="*/ 1965841 h 5127478"/>
              <a:gd name="connsiteX1314" fmla="*/ 846895 w 4672522"/>
              <a:gd name="connsiteY1314" fmla="*/ 1913582 h 5127478"/>
              <a:gd name="connsiteX1315" fmla="*/ 750063 w 4672522"/>
              <a:gd name="connsiteY1315" fmla="*/ 1875157 h 5127478"/>
              <a:gd name="connsiteX1316" fmla="*/ 671675 w 4672522"/>
              <a:gd name="connsiteY1316" fmla="*/ 1818288 h 5127478"/>
              <a:gd name="connsiteX1317" fmla="*/ 637861 w 4672522"/>
              <a:gd name="connsiteY1317" fmla="*/ 1781399 h 5127478"/>
              <a:gd name="connsiteX1318" fmla="*/ 636324 w 4672522"/>
              <a:gd name="connsiteY1318" fmla="*/ 1776788 h 5127478"/>
              <a:gd name="connsiteX1319" fmla="*/ 636324 w 4672522"/>
              <a:gd name="connsiteY1319" fmla="*/ 1733752 h 5127478"/>
              <a:gd name="connsiteX1320" fmla="*/ 637861 w 4672522"/>
              <a:gd name="connsiteY1320" fmla="*/ 1729141 h 5127478"/>
              <a:gd name="connsiteX1321" fmla="*/ 731619 w 4672522"/>
              <a:gd name="connsiteY1321" fmla="*/ 1616939 h 5127478"/>
              <a:gd name="connsiteX1322" fmla="*/ 763896 w 4672522"/>
              <a:gd name="connsiteY1322" fmla="*/ 1652290 h 5127478"/>
              <a:gd name="connsiteX1323" fmla="*/ 1661512 w 4672522"/>
              <a:gd name="connsiteY1323" fmla="*/ 1609254 h 5127478"/>
              <a:gd name="connsiteX1324" fmla="*/ 1653827 w 4672522"/>
              <a:gd name="connsiteY1324" fmla="*/ 1636920 h 5127478"/>
              <a:gd name="connsiteX1325" fmla="*/ 1576976 w 4672522"/>
              <a:gd name="connsiteY1325" fmla="*/ 1767566 h 5127478"/>
              <a:gd name="connsiteX1326" fmla="*/ 1546236 w 4672522"/>
              <a:gd name="connsiteY1326" fmla="*/ 1850565 h 5127478"/>
              <a:gd name="connsiteX1327" fmla="*/ 1527792 w 4672522"/>
              <a:gd name="connsiteY1327" fmla="*/ 1933564 h 5127478"/>
              <a:gd name="connsiteX1328" fmla="*/ 1497052 w 4672522"/>
              <a:gd name="connsiteY1328" fmla="*/ 2030396 h 5127478"/>
              <a:gd name="connsiteX1329" fmla="*/ 1490904 w 4672522"/>
              <a:gd name="connsiteY1329" fmla="*/ 2038080 h 5127478"/>
              <a:gd name="connsiteX1330" fmla="*/ 1458626 w 4672522"/>
              <a:gd name="connsiteY1330" fmla="*/ 2038080 h 5127478"/>
              <a:gd name="connsiteX1331" fmla="*/ 1446330 w 4672522"/>
              <a:gd name="connsiteY1331" fmla="*/ 2004266 h 5127478"/>
              <a:gd name="connsiteX1332" fmla="*/ 1450941 w 4672522"/>
              <a:gd name="connsiteY1332" fmla="*/ 1967378 h 5127478"/>
              <a:gd name="connsiteX1333" fmla="*/ 1455552 w 4672522"/>
              <a:gd name="connsiteY1333" fmla="*/ 1948934 h 5127478"/>
              <a:gd name="connsiteX1334" fmla="*/ 1486293 w 4672522"/>
              <a:gd name="connsiteY1334" fmla="*/ 1856713 h 5127478"/>
              <a:gd name="connsiteX1335" fmla="*/ 1513959 w 4672522"/>
              <a:gd name="connsiteY1335" fmla="*/ 1767566 h 5127478"/>
              <a:gd name="connsiteX1336" fmla="*/ 1537014 w 4672522"/>
              <a:gd name="connsiteY1336" fmla="*/ 1716845 h 5127478"/>
              <a:gd name="connsiteX1337" fmla="*/ 1558532 w 4672522"/>
              <a:gd name="connsiteY1337" fmla="*/ 1681493 h 5127478"/>
              <a:gd name="connsiteX1338" fmla="*/ 1652290 w 4672522"/>
              <a:gd name="connsiteY1338" fmla="*/ 1600032 h 5127478"/>
              <a:gd name="connsiteX1339" fmla="*/ 1661512 w 4672522"/>
              <a:gd name="connsiteY1339" fmla="*/ 1609254 h 5127478"/>
              <a:gd name="connsiteX1340" fmla="*/ 1289555 w 4672522"/>
              <a:gd name="connsiteY1340" fmla="*/ 1570828 h 5127478"/>
              <a:gd name="connsiteX1341" fmla="*/ 1274185 w 4672522"/>
              <a:gd name="connsiteY1341" fmla="*/ 1616939 h 5127478"/>
              <a:gd name="connsiteX1342" fmla="*/ 1244981 w 4672522"/>
              <a:gd name="connsiteY1342" fmla="*/ 1779862 h 5127478"/>
              <a:gd name="connsiteX1343" fmla="*/ 1243444 w 4672522"/>
              <a:gd name="connsiteY1343" fmla="*/ 1869009 h 5127478"/>
              <a:gd name="connsiteX1344" fmla="*/ 1240370 w 4672522"/>
              <a:gd name="connsiteY1344" fmla="*/ 1882842 h 5127478"/>
              <a:gd name="connsiteX1345" fmla="*/ 1238833 w 4672522"/>
              <a:gd name="connsiteY1345" fmla="*/ 1998118 h 5127478"/>
              <a:gd name="connsiteX1346" fmla="*/ 1237296 w 4672522"/>
              <a:gd name="connsiteY1346" fmla="*/ 2013488 h 5127478"/>
              <a:gd name="connsiteX1347" fmla="*/ 1252666 w 4672522"/>
              <a:gd name="connsiteY1347" fmla="*/ 2056525 h 5127478"/>
              <a:gd name="connsiteX1348" fmla="*/ 1283407 w 4672522"/>
              <a:gd name="connsiteY1348" fmla="*/ 2108783 h 5127478"/>
              <a:gd name="connsiteX1349" fmla="*/ 1323369 w 4672522"/>
              <a:gd name="connsiteY1349" fmla="*/ 2161042 h 5127478"/>
              <a:gd name="connsiteX1350" fmla="*/ 1338739 w 4672522"/>
              <a:gd name="connsiteY1350" fmla="*/ 2191782 h 5127478"/>
              <a:gd name="connsiteX1351" fmla="*/ 1357183 w 4672522"/>
              <a:gd name="connsiteY1351" fmla="*/ 2237892 h 5127478"/>
              <a:gd name="connsiteX1352" fmla="*/ 1358720 w 4672522"/>
              <a:gd name="connsiteY1352" fmla="*/ 2250188 h 5127478"/>
              <a:gd name="connsiteX1353" fmla="*/ 1372554 w 4672522"/>
              <a:gd name="connsiteY1353" fmla="*/ 2291688 h 5127478"/>
              <a:gd name="connsiteX1354" fmla="*/ 1381776 w 4672522"/>
              <a:gd name="connsiteY1354" fmla="*/ 2342409 h 5127478"/>
              <a:gd name="connsiteX1355" fmla="*/ 1395609 w 4672522"/>
              <a:gd name="connsiteY1355" fmla="*/ 2411575 h 5127478"/>
              <a:gd name="connsiteX1356" fmla="*/ 1386387 w 4672522"/>
              <a:gd name="connsiteY1356" fmla="*/ 2469981 h 5127478"/>
              <a:gd name="connsiteX1357" fmla="*/ 1323369 w 4672522"/>
              <a:gd name="connsiteY1357" fmla="*/ 2609850 h 5127478"/>
              <a:gd name="connsiteX1358" fmla="*/ 1309536 w 4672522"/>
              <a:gd name="connsiteY1358" fmla="*/ 2626757 h 5127478"/>
              <a:gd name="connsiteX1359" fmla="*/ 1221926 w 4672522"/>
              <a:gd name="connsiteY1359" fmla="*/ 2718978 h 5127478"/>
              <a:gd name="connsiteX1360" fmla="*/ 1178890 w 4672522"/>
              <a:gd name="connsiteY1360" fmla="*/ 2780458 h 5127478"/>
              <a:gd name="connsiteX1361" fmla="*/ 1165057 w 4672522"/>
              <a:gd name="connsiteY1361" fmla="*/ 2780458 h 5127478"/>
              <a:gd name="connsiteX1362" fmla="*/ 1128168 w 4672522"/>
              <a:gd name="connsiteY1362" fmla="*/ 2845013 h 5127478"/>
              <a:gd name="connsiteX1363" fmla="*/ 1069762 w 4672522"/>
              <a:gd name="connsiteY1363" fmla="*/ 2977196 h 5127478"/>
              <a:gd name="connsiteX1364" fmla="*/ 1068225 w 4672522"/>
              <a:gd name="connsiteY1364" fmla="*/ 2984881 h 5127478"/>
              <a:gd name="connsiteX1365" fmla="*/ 1026725 w 4672522"/>
              <a:gd name="connsiteY1365" fmla="*/ 3094009 h 5127478"/>
              <a:gd name="connsiteX1366" fmla="*/ 1025188 w 4672522"/>
              <a:gd name="connsiteY1366" fmla="*/ 3101694 h 5127478"/>
              <a:gd name="connsiteX1367" fmla="*/ 1015966 w 4672522"/>
              <a:gd name="connsiteY1367" fmla="*/ 3121675 h 5127478"/>
              <a:gd name="connsiteX1368" fmla="*/ 1011355 w 4672522"/>
              <a:gd name="connsiteY1368" fmla="*/ 3153953 h 5127478"/>
              <a:gd name="connsiteX1369" fmla="*/ 1011355 w 4672522"/>
              <a:gd name="connsiteY1369" fmla="*/ 3315339 h 5127478"/>
              <a:gd name="connsiteX1370" fmla="*/ 997522 w 4672522"/>
              <a:gd name="connsiteY1370" fmla="*/ 3353764 h 5127478"/>
              <a:gd name="connsiteX1371" fmla="*/ 968319 w 4672522"/>
              <a:gd name="connsiteY1371" fmla="*/ 3406023 h 5127478"/>
              <a:gd name="connsiteX1372" fmla="*/ 962171 w 4672522"/>
              <a:gd name="connsiteY1372" fmla="*/ 3421393 h 5127478"/>
              <a:gd name="connsiteX1373" fmla="*/ 932967 w 4672522"/>
              <a:gd name="connsiteY1373" fmla="*/ 3472114 h 5127478"/>
              <a:gd name="connsiteX1374" fmla="*/ 900690 w 4672522"/>
              <a:gd name="connsiteY1374" fmla="*/ 3536669 h 5127478"/>
              <a:gd name="connsiteX1375" fmla="*/ 886857 w 4672522"/>
              <a:gd name="connsiteY1375" fmla="*/ 3541280 h 5127478"/>
              <a:gd name="connsiteX1376" fmla="*/ 879172 w 4672522"/>
              <a:gd name="connsiteY1376" fmla="*/ 3559725 h 5127478"/>
              <a:gd name="connsiteX1377" fmla="*/ 871487 w 4672522"/>
              <a:gd name="connsiteY1377" fmla="*/ 3539743 h 5127478"/>
              <a:gd name="connsiteX1378" fmla="*/ 882246 w 4672522"/>
              <a:gd name="connsiteY1378" fmla="*/ 3472114 h 5127478"/>
              <a:gd name="connsiteX1379" fmla="*/ 889931 w 4672522"/>
              <a:gd name="connsiteY1379" fmla="*/ 3433689 h 5127478"/>
              <a:gd name="connsiteX1380" fmla="*/ 912986 w 4672522"/>
              <a:gd name="connsiteY1380" fmla="*/ 3355301 h 5127478"/>
              <a:gd name="connsiteX1381" fmla="*/ 960634 w 4672522"/>
              <a:gd name="connsiteY1381" fmla="*/ 3226192 h 5127478"/>
              <a:gd name="connsiteX1382" fmla="*/ 956023 w 4672522"/>
              <a:gd name="connsiteY1382" fmla="*/ 3223118 h 5127478"/>
              <a:gd name="connsiteX1383" fmla="*/ 925282 w 4672522"/>
              <a:gd name="connsiteY1383" fmla="*/ 3235415 h 5127478"/>
              <a:gd name="connsiteX1384" fmla="*/ 917597 w 4672522"/>
              <a:gd name="connsiteY1384" fmla="*/ 3236951 h 5127478"/>
              <a:gd name="connsiteX1385" fmla="*/ 902227 w 4672522"/>
              <a:gd name="connsiteY1385" fmla="*/ 3218507 h 5127478"/>
              <a:gd name="connsiteX1386" fmla="*/ 908375 w 4672522"/>
              <a:gd name="connsiteY1386" fmla="*/ 3183156 h 5127478"/>
              <a:gd name="connsiteX1387" fmla="*/ 943727 w 4672522"/>
              <a:gd name="connsiteY1387" fmla="*/ 3058658 h 5127478"/>
              <a:gd name="connsiteX1388" fmla="*/ 956023 w 4672522"/>
              <a:gd name="connsiteY1388" fmla="*/ 3014085 h 5127478"/>
              <a:gd name="connsiteX1389" fmla="*/ 971393 w 4672522"/>
              <a:gd name="connsiteY1389" fmla="*/ 2964900 h 5127478"/>
              <a:gd name="connsiteX1390" fmla="*/ 1000596 w 4672522"/>
              <a:gd name="connsiteY1390" fmla="*/ 2880364 h 5127478"/>
              <a:gd name="connsiteX1391" fmla="*/ 1042095 w 4672522"/>
              <a:gd name="connsiteY1391" fmla="*/ 2794292 h 5127478"/>
              <a:gd name="connsiteX1392" fmla="*/ 1042095 w 4672522"/>
              <a:gd name="connsiteY1392" fmla="*/ 2758940 h 5127478"/>
              <a:gd name="connsiteX1393" fmla="*/ 1035947 w 4672522"/>
              <a:gd name="connsiteY1393" fmla="*/ 2745107 h 5127478"/>
              <a:gd name="connsiteX1394" fmla="*/ 997522 w 4672522"/>
              <a:gd name="connsiteY1394" fmla="*/ 2771236 h 5127478"/>
              <a:gd name="connsiteX1395" fmla="*/ 983689 w 4672522"/>
              <a:gd name="connsiteY1395" fmla="*/ 2757403 h 5127478"/>
              <a:gd name="connsiteX1396" fmla="*/ 969856 w 4672522"/>
              <a:gd name="connsiteY1396" fmla="*/ 2663645 h 5127478"/>
              <a:gd name="connsiteX1397" fmla="*/ 956023 w 4672522"/>
              <a:gd name="connsiteY1397" fmla="*/ 2605239 h 5127478"/>
              <a:gd name="connsiteX1398" fmla="*/ 954486 w 4672522"/>
              <a:gd name="connsiteY1398" fmla="*/ 2586795 h 5127478"/>
              <a:gd name="connsiteX1399" fmla="*/ 946801 w 4672522"/>
              <a:gd name="connsiteY1399" fmla="*/ 2546832 h 5127478"/>
              <a:gd name="connsiteX1400" fmla="*/ 932967 w 4672522"/>
              <a:gd name="connsiteY1400" fmla="*/ 2494574 h 5127478"/>
              <a:gd name="connsiteX1401" fmla="*/ 868413 w 4672522"/>
              <a:gd name="connsiteY1401" fmla="*/ 2479204 h 5127478"/>
              <a:gd name="connsiteX1402" fmla="*/ 840747 w 4672522"/>
              <a:gd name="connsiteY1402" fmla="*/ 2469981 h 5127478"/>
              <a:gd name="connsiteX1403" fmla="*/ 745452 w 4672522"/>
              <a:gd name="connsiteY1403" fmla="*/ 2410038 h 5127478"/>
              <a:gd name="connsiteX1404" fmla="*/ 674749 w 4672522"/>
              <a:gd name="connsiteY1404" fmla="*/ 2317817 h 5127478"/>
              <a:gd name="connsiteX1405" fmla="*/ 665527 w 4672522"/>
              <a:gd name="connsiteY1405" fmla="*/ 2274781 h 5127478"/>
              <a:gd name="connsiteX1406" fmla="*/ 662453 w 4672522"/>
              <a:gd name="connsiteY1406" fmla="*/ 2267096 h 5127478"/>
              <a:gd name="connsiteX1407" fmla="*/ 662453 w 4672522"/>
              <a:gd name="connsiteY1407" fmla="*/ 2219448 h 5127478"/>
              <a:gd name="connsiteX1408" fmla="*/ 667064 w 4672522"/>
              <a:gd name="connsiteY1408" fmla="*/ 2197930 h 5127478"/>
              <a:gd name="connsiteX1409" fmla="*/ 679360 w 4672522"/>
              <a:gd name="connsiteY1409" fmla="*/ 2136450 h 5127478"/>
              <a:gd name="connsiteX1410" fmla="*/ 676286 w 4672522"/>
              <a:gd name="connsiteY1410" fmla="*/ 2134912 h 5127478"/>
              <a:gd name="connsiteX1411" fmla="*/ 624028 w 4672522"/>
              <a:gd name="connsiteY1411" fmla="*/ 2141061 h 5127478"/>
              <a:gd name="connsiteX1412" fmla="*/ 588676 w 4672522"/>
              <a:gd name="connsiteY1412" fmla="*/ 2136450 h 5127478"/>
              <a:gd name="connsiteX1413" fmla="*/ 570232 w 4672522"/>
              <a:gd name="connsiteY1413" fmla="*/ 2139523 h 5127478"/>
              <a:gd name="connsiteX1414" fmla="*/ 542566 w 4672522"/>
              <a:gd name="connsiteY1414" fmla="*/ 2113394 h 5127478"/>
              <a:gd name="connsiteX1415" fmla="*/ 536418 w 4672522"/>
              <a:gd name="connsiteY1415" fmla="*/ 2093413 h 5127478"/>
              <a:gd name="connsiteX1416" fmla="*/ 527196 w 4672522"/>
              <a:gd name="connsiteY1416" fmla="*/ 2119542 h 5127478"/>
              <a:gd name="connsiteX1417" fmla="*/ 521048 w 4672522"/>
              <a:gd name="connsiteY1417" fmla="*/ 2141061 h 5127478"/>
              <a:gd name="connsiteX1418" fmla="*/ 461104 w 4672522"/>
              <a:gd name="connsiteY1418" fmla="*/ 2216374 h 5127478"/>
              <a:gd name="connsiteX1419" fmla="*/ 448808 w 4672522"/>
              <a:gd name="connsiteY1419" fmla="*/ 2208689 h 5127478"/>
              <a:gd name="connsiteX1420" fmla="*/ 448808 w 4672522"/>
              <a:gd name="connsiteY1420" fmla="*/ 2161042 h 5127478"/>
              <a:gd name="connsiteX1421" fmla="*/ 467252 w 4672522"/>
              <a:gd name="connsiteY1421" fmla="*/ 2070358 h 5127478"/>
              <a:gd name="connsiteX1422" fmla="*/ 479548 w 4672522"/>
              <a:gd name="connsiteY1422" fmla="*/ 2011951 h 5127478"/>
              <a:gd name="connsiteX1423" fmla="*/ 502604 w 4672522"/>
              <a:gd name="connsiteY1423" fmla="*/ 1941249 h 5127478"/>
              <a:gd name="connsiteX1424" fmla="*/ 514900 w 4672522"/>
              <a:gd name="connsiteY1424" fmla="*/ 1902823 h 5127478"/>
              <a:gd name="connsiteX1425" fmla="*/ 530270 w 4672522"/>
              <a:gd name="connsiteY1425" fmla="*/ 1864398 h 5127478"/>
              <a:gd name="connsiteX1426" fmla="*/ 590213 w 4672522"/>
              <a:gd name="connsiteY1426" fmla="*/ 1779862 h 5127478"/>
              <a:gd name="connsiteX1427" fmla="*/ 616343 w 4672522"/>
              <a:gd name="connsiteY1427" fmla="*/ 1798306 h 5127478"/>
              <a:gd name="connsiteX1428" fmla="*/ 613269 w 4672522"/>
              <a:gd name="connsiteY1428" fmla="*/ 1805991 h 5127478"/>
              <a:gd name="connsiteX1429" fmla="*/ 596361 w 4672522"/>
              <a:gd name="connsiteY1429" fmla="*/ 1884379 h 5127478"/>
              <a:gd name="connsiteX1430" fmla="*/ 593287 w 4672522"/>
              <a:gd name="connsiteY1430" fmla="*/ 1888990 h 5127478"/>
              <a:gd name="connsiteX1431" fmla="*/ 562547 w 4672522"/>
              <a:gd name="connsiteY1431" fmla="*/ 1985822 h 5127478"/>
              <a:gd name="connsiteX1432" fmla="*/ 542566 w 4672522"/>
              <a:gd name="connsiteY1432" fmla="*/ 2076506 h 5127478"/>
              <a:gd name="connsiteX1433" fmla="*/ 557936 w 4672522"/>
              <a:gd name="connsiteY1433" fmla="*/ 2076506 h 5127478"/>
              <a:gd name="connsiteX1434" fmla="*/ 571769 w 4672522"/>
              <a:gd name="connsiteY1434" fmla="*/ 2071895 h 5127478"/>
              <a:gd name="connsiteX1435" fmla="*/ 610195 w 4672522"/>
              <a:gd name="connsiteY1435" fmla="*/ 2071895 h 5127478"/>
              <a:gd name="connsiteX1436" fmla="*/ 614806 w 4672522"/>
              <a:gd name="connsiteY1436" fmla="*/ 2068821 h 5127478"/>
              <a:gd name="connsiteX1437" fmla="*/ 634787 w 4672522"/>
              <a:gd name="connsiteY1437" fmla="*/ 2067284 h 5127478"/>
              <a:gd name="connsiteX1438" fmla="*/ 705489 w 4672522"/>
              <a:gd name="connsiteY1438" fmla="*/ 2045766 h 5127478"/>
              <a:gd name="connsiteX1439" fmla="*/ 819228 w 4672522"/>
              <a:gd name="connsiteY1439" fmla="*/ 2027321 h 5127478"/>
              <a:gd name="connsiteX1440" fmla="*/ 877635 w 4672522"/>
              <a:gd name="connsiteY1440" fmla="*/ 2039618 h 5127478"/>
              <a:gd name="connsiteX1441" fmla="*/ 886857 w 4672522"/>
              <a:gd name="connsiteY1441" fmla="*/ 2041155 h 5127478"/>
              <a:gd name="connsiteX1442" fmla="*/ 916060 w 4672522"/>
              <a:gd name="connsiteY1442" fmla="*/ 2053451 h 5127478"/>
              <a:gd name="connsiteX1443" fmla="*/ 1031336 w 4672522"/>
              <a:gd name="connsiteY1443" fmla="*/ 2187171 h 5127478"/>
              <a:gd name="connsiteX1444" fmla="*/ 1040558 w 4672522"/>
              <a:gd name="connsiteY1444" fmla="*/ 2207152 h 5127478"/>
              <a:gd name="connsiteX1445" fmla="*/ 1052855 w 4672522"/>
              <a:gd name="connsiteY1445" fmla="*/ 2294762 h 5127478"/>
              <a:gd name="connsiteX1446" fmla="*/ 1057466 w 4672522"/>
              <a:gd name="connsiteY1446" fmla="*/ 2307058 h 5127478"/>
              <a:gd name="connsiteX1447" fmla="*/ 1057466 w 4672522"/>
              <a:gd name="connsiteY1447" fmla="*/ 2347020 h 5127478"/>
              <a:gd name="connsiteX1448" fmla="*/ 1062077 w 4672522"/>
              <a:gd name="connsiteY1448" fmla="*/ 2385446 h 5127478"/>
              <a:gd name="connsiteX1449" fmla="*/ 1069762 w 4672522"/>
              <a:gd name="connsiteY1449" fmla="*/ 2422334 h 5127478"/>
              <a:gd name="connsiteX1450" fmla="*/ 1069762 w 4672522"/>
              <a:gd name="connsiteY1450" fmla="*/ 2485352 h 5127478"/>
              <a:gd name="connsiteX1451" fmla="*/ 1072836 w 4672522"/>
              <a:gd name="connsiteY1451" fmla="*/ 2486889 h 5127478"/>
              <a:gd name="connsiteX1452" fmla="*/ 1083595 w 4672522"/>
              <a:gd name="connsiteY1452" fmla="*/ 2474593 h 5127478"/>
              <a:gd name="connsiteX1453" fmla="*/ 1122020 w 4672522"/>
              <a:gd name="connsiteY1453" fmla="*/ 2411575 h 5127478"/>
              <a:gd name="connsiteX1454" fmla="*/ 1131242 w 4672522"/>
              <a:gd name="connsiteY1454" fmla="*/ 2390057 h 5127478"/>
              <a:gd name="connsiteX1455" fmla="*/ 1131242 w 4672522"/>
              <a:gd name="connsiteY1455" fmla="*/ 2322428 h 5127478"/>
              <a:gd name="connsiteX1456" fmla="*/ 1126631 w 4672522"/>
              <a:gd name="connsiteY1456" fmla="*/ 2317817 h 5127478"/>
              <a:gd name="connsiteX1457" fmla="*/ 1118946 w 4672522"/>
              <a:gd name="connsiteY1457" fmla="*/ 2273244 h 5127478"/>
              <a:gd name="connsiteX1458" fmla="*/ 1106650 w 4672522"/>
              <a:gd name="connsiteY1458" fmla="*/ 2225596 h 5127478"/>
              <a:gd name="connsiteX1459" fmla="*/ 1092817 w 4672522"/>
              <a:gd name="connsiteY1459" fmla="*/ 2191782 h 5127478"/>
              <a:gd name="connsiteX1460" fmla="*/ 1011355 w 4672522"/>
              <a:gd name="connsiteY1460" fmla="*/ 2062673 h 5127478"/>
              <a:gd name="connsiteX1461" fmla="*/ 1011355 w 4672522"/>
              <a:gd name="connsiteY1461" fmla="*/ 2054988 h 5127478"/>
              <a:gd name="connsiteX1462" fmla="*/ 1019040 w 4672522"/>
              <a:gd name="connsiteY1462" fmla="*/ 2024247 h 5127478"/>
              <a:gd name="connsiteX1463" fmla="*/ 1057466 w 4672522"/>
              <a:gd name="connsiteY1463" fmla="*/ 1971989 h 5127478"/>
              <a:gd name="connsiteX1464" fmla="*/ 1078984 w 4672522"/>
              <a:gd name="connsiteY1464" fmla="*/ 1959693 h 5127478"/>
              <a:gd name="connsiteX1465" fmla="*/ 1095891 w 4672522"/>
              <a:gd name="connsiteY1465" fmla="*/ 1955082 h 5127478"/>
              <a:gd name="connsiteX1466" fmla="*/ 1098965 w 4672522"/>
              <a:gd name="connsiteY1466" fmla="*/ 1948934 h 5127478"/>
              <a:gd name="connsiteX1467" fmla="*/ 1098965 w 4672522"/>
              <a:gd name="connsiteY1467" fmla="*/ 1865935 h 5127478"/>
              <a:gd name="connsiteX1468" fmla="*/ 1103576 w 4672522"/>
              <a:gd name="connsiteY1468" fmla="*/ 1839806 h 5127478"/>
              <a:gd name="connsiteX1469" fmla="*/ 1108187 w 4672522"/>
              <a:gd name="connsiteY1469" fmla="*/ 1805991 h 5127478"/>
              <a:gd name="connsiteX1470" fmla="*/ 1118946 w 4672522"/>
              <a:gd name="connsiteY1470" fmla="*/ 1755270 h 5127478"/>
              <a:gd name="connsiteX1471" fmla="*/ 1232685 w 4672522"/>
              <a:gd name="connsiteY1471" fmla="*/ 1556995 h 5127478"/>
              <a:gd name="connsiteX1472" fmla="*/ 1260351 w 4672522"/>
              <a:gd name="connsiteY1472" fmla="*/ 1540088 h 5127478"/>
              <a:gd name="connsiteX1473" fmla="*/ 1274185 w 4672522"/>
              <a:gd name="connsiteY1473" fmla="*/ 1533940 h 5127478"/>
              <a:gd name="connsiteX1474" fmla="*/ 1289555 w 4672522"/>
              <a:gd name="connsiteY1474" fmla="*/ 1570828 h 5127478"/>
              <a:gd name="connsiteX1475" fmla="*/ 1097428 w 4672522"/>
              <a:gd name="connsiteY1475" fmla="*/ 1464774 h 5127478"/>
              <a:gd name="connsiteX1476" fmla="*/ 1097428 w 4672522"/>
              <a:gd name="connsiteY1476" fmla="*/ 1498589 h 5127478"/>
              <a:gd name="connsiteX1477" fmla="*/ 1091280 w 4672522"/>
              <a:gd name="connsiteY1477" fmla="*/ 1527792 h 5127478"/>
              <a:gd name="connsiteX1478" fmla="*/ 1088206 w 4672522"/>
              <a:gd name="connsiteY1478" fmla="*/ 1535477 h 5127478"/>
              <a:gd name="connsiteX1479" fmla="*/ 1072836 w 4672522"/>
              <a:gd name="connsiteY1479" fmla="*/ 1610791 h 5127478"/>
              <a:gd name="connsiteX1480" fmla="*/ 1069762 w 4672522"/>
              <a:gd name="connsiteY1480" fmla="*/ 1615402 h 5127478"/>
              <a:gd name="connsiteX1481" fmla="*/ 1039021 w 4672522"/>
              <a:gd name="connsiteY1481" fmla="*/ 1735289 h 5127478"/>
              <a:gd name="connsiteX1482" fmla="*/ 956023 w 4672522"/>
              <a:gd name="connsiteY1482" fmla="*/ 1887453 h 5127478"/>
              <a:gd name="connsiteX1483" fmla="*/ 920671 w 4672522"/>
              <a:gd name="connsiteY1483" fmla="*/ 1861324 h 5127478"/>
              <a:gd name="connsiteX1484" fmla="*/ 920671 w 4672522"/>
              <a:gd name="connsiteY1484" fmla="*/ 1776788 h 5127478"/>
              <a:gd name="connsiteX1485" fmla="*/ 925282 w 4672522"/>
              <a:gd name="connsiteY1485" fmla="*/ 1764492 h 5127478"/>
              <a:gd name="connsiteX1486" fmla="*/ 925282 w 4672522"/>
              <a:gd name="connsiteY1486" fmla="*/ 1695326 h 5127478"/>
              <a:gd name="connsiteX1487" fmla="*/ 899153 w 4672522"/>
              <a:gd name="connsiteY1487" fmla="*/ 1673808 h 5127478"/>
              <a:gd name="connsiteX1488" fmla="*/ 851506 w 4672522"/>
              <a:gd name="connsiteY1488" fmla="*/ 1681493 h 5127478"/>
              <a:gd name="connsiteX1489" fmla="*/ 836136 w 4672522"/>
              <a:gd name="connsiteY1489" fmla="*/ 1676882 h 5127478"/>
              <a:gd name="connsiteX1490" fmla="*/ 823839 w 4672522"/>
              <a:gd name="connsiteY1490" fmla="*/ 1656901 h 5127478"/>
              <a:gd name="connsiteX1491" fmla="*/ 826913 w 4672522"/>
              <a:gd name="connsiteY1491" fmla="*/ 1635383 h 5127478"/>
              <a:gd name="connsiteX1492" fmla="*/ 831525 w 4672522"/>
              <a:gd name="connsiteY1492" fmla="*/ 1596958 h 5127478"/>
              <a:gd name="connsiteX1493" fmla="*/ 854580 w 4672522"/>
              <a:gd name="connsiteY1493" fmla="*/ 1538551 h 5127478"/>
              <a:gd name="connsiteX1494" fmla="*/ 908375 w 4672522"/>
              <a:gd name="connsiteY1494" fmla="*/ 1512422 h 5127478"/>
              <a:gd name="connsiteX1495" fmla="*/ 980615 w 4672522"/>
              <a:gd name="connsiteY1495" fmla="*/ 1483219 h 5127478"/>
              <a:gd name="connsiteX1496" fmla="*/ 1031336 w 4672522"/>
              <a:gd name="connsiteY1496" fmla="*/ 1473996 h 5127478"/>
              <a:gd name="connsiteX1497" fmla="*/ 1055929 w 4672522"/>
              <a:gd name="connsiteY1497" fmla="*/ 1469385 h 5127478"/>
              <a:gd name="connsiteX1498" fmla="*/ 1078984 w 4672522"/>
              <a:gd name="connsiteY1498" fmla="*/ 1464774 h 5127478"/>
              <a:gd name="connsiteX1499" fmla="*/ 1089743 w 4672522"/>
              <a:gd name="connsiteY1499" fmla="*/ 1460163 h 5127478"/>
              <a:gd name="connsiteX1500" fmla="*/ 1092753 w 4672522"/>
              <a:gd name="connsiteY1500" fmla="*/ 1460035 h 5127478"/>
              <a:gd name="connsiteX1501" fmla="*/ 1097428 w 4672522"/>
              <a:gd name="connsiteY1501" fmla="*/ 1464774 h 5127478"/>
              <a:gd name="connsiteX1502" fmla="*/ 2393131 w 4672522"/>
              <a:gd name="connsiteY1502" fmla="*/ 1498589 h 5127478"/>
              <a:gd name="connsiteX1503" fmla="*/ 2399279 w 4672522"/>
              <a:gd name="connsiteY1503" fmla="*/ 1501663 h 5127478"/>
              <a:gd name="connsiteX1504" fmla="*/ 2606776 w 4672522"/>
              <a:gd name="connsiteY1504" fmla="*/ 1590809 h 5127478"/>
              <a:gd name="connsiteX1505" fmla="*/ 2709756 w 4672522"/>
              <a:gd name="connsiteY1505" fmla="*/ 1709160 h 5127478"/>
              <a:gd name="connsiteX1506" fmla="*/ 2694386 w 4672522"/>
              <a:gd name="connsiteY1506" fmla="*/ 1775251 h 5127478"/>
              <a:gd name="connsiteX1507" fmla="*/ 2668256 w 4672522"/>
              <a:gd name="connsiteY1507" fmla="*/ 1744511 h 5127478"/>
              <a:gd name="connsiteX1508" fmla="*/ 2566813 w 4672522"/>
              <a:gd name="connsiteY1508" fmla="*/ 1655364 h 5127478"/>
              <a:gd name="connsiteX1509" fmla="*/ 2548369 w 4672522"/>
              <a:gd name="connsiteY1509" fmla="*/ 1649216 h 5127478"/>
              <a:gd name="connsiteX1510" fmla="*/ 2428482 w 4672522"/>
              <a:gd name="connsiteY1510" fmla="*/ 1600032 h 5127478"/>
              <a:gd name="connsiteX1511" fmla="*/ 2425408 w 4672522"/>
              <a:gd name="connsiteY1511" fmla="*/ 1596958 h 5127478"/>
              <a:gd name="connsiteX1512" fmla="*/ 2360854 w 4672522"/>
              <a:gd name="connsiteY1512" fmla="*/ 1561606 h 5127478"/>
              <a:gd name="connsiteX1513" fmla="*/ 2230207 w 4672522"/>
              <a:gd name="connsiteY1513" fmla="*/ 1473996 h 5127478"/>
              <a:gd name="connsiteX1514" fmla="*/ 2220985 w 4672522"/>
              <a:gd name="connsiteY1514" fmla="*/ 1458626 h 5127478"/>
              <a:gd name="connsiteX1515" fmla="*/ 2230207 w 4672522"/>
              <a:gd name="connsiteY1515" fmla="*/ 1452478 h 5127478"/>
              <a:gd name="connsiteX1516" fmla="*/ 2393131 w 4672522"/>
              <a:gd name="connsiteY1516" fmla="*/ 1498589 h 5127478"/>
              <a:gd name="connsiteX1517" fmla="*/ 1849028 w 4672522"/>
              <a:gd name="connsiteY1517" fmla="*/ 1235759 h 5127478"/>
              <a:gd name="connsiteX1518" fmla="*/ 1859787 w 4672522"/>
              <a:gd name="connsiteY1518" fmla="*/ 1271111 h 5127478"/>
              <a:gd name="connsiteX1519" fmla="*/ 1849028 w 4672522"/>
              <a:gd name="connsiteY1519" fmla="*/ 1278796 h 5127478"/>
              <a:gd name="connsiteX1520" fmla="*/ 1793695 w 4672522"/>
              <a:gd name="connsiteY1520" fmla="*/ 1326443 h 5127478"/>
              <a:gd name="connsiteX1521" fmla="*/ 1793695 w 4672522"/>
              <a:gd name="connsiteY1521" fmla="*/ 1332591 h 5127478"/>
              <a:gd name="connsiteX1522" fmla="*/ 1793695 w 4672522"/>
              <a:gd name="connsiteY1522" fmla="*/ 1321832 h 5127478"/>
              <a:gd name="connsiteX1523" fmla="*/ 1844417 w 4672522"/>
              <a:gd name="connsiteY1523" fmla="*/ 1194260 h 5127478"/>
              <a:gd name="connsiteX1524" fmla="*/ 1849028 w 4672522"/>
              <a:gd name="connsiteY1524" fmla="*/ 1235759 h 5127478"/>
              <a:gd name="connsiteX1525" fmla="*/ 737767 w 4672522"/>
              <a:gd name="connsiteY1525" fmla="*/ 1049781 h 5127478"/>
              <a:gd name="connsiteX1526" fmla="*/ 733156 w 4672522"/>
              <a:gd name="connsiteY1526" fmla="*/ 1062077 h 5127478"/>
              <a:gd name="connsiteX1527" fmla="*/ 662453 w 4672522"/>
              <a:gd name="connsiteY1527" fmla="*/ 1145075 h 5127478"/>
              <a:gd name="connsiteX1528" fmla="*/ 656305 w 4672522"/>
              <a:gd name="connsiteY1528" fmla="*/ 1165057 h 5127478"/>
              <a:gd name="connsiteX1529" fmla="*/ 628639 w 4672522"/>
              <a:gd name="connsiteY1529" fmla="*/ 1274185 h 5127478"/>
              <a:gd name="connsiteX1530" fmla="*/ 614806 w 4672522"/>
              <a:gd name="connsiteY1530" fmla="*/ 1335665 h 5127478"/>
              <a:gd name="connsiteX1531" fmla="*/ 593287 w 4672522"/>
              <a:gd name="connsiteY1531" fmla="*/ 1412516 h 5127478"/>
              <a:gd name="connsiteX1532" fmla="*/ 591750 w 4672522"/>
              <a:gd name="connsiteY1532" fmla="*/ 1427886 h 5127478"/>
              <a:gd name="connsiteX1533" fmla="*/ 585602 w 4672522"/>
              <a:gd name="connsiteY1533" fmla="*/ 1449404 h 5127478"/>
              <a:gd name="connsiteX1534" fmla="*/ 567158 w 4672522"/>
              <a:gd name="connsiteY1534" fmla="*/ 1555458 h 5127478"/>
              <a:gd name="connsiteX1535" fmla="*/ 567158 w 4672522"/>
              <a:gd name="connsiteY1535" fmla="*/ 1592346 h 5127478"/>
              <a:gd name="connsiteX1536" fmla="*/ 562547 w 4672522"/>
              <a:gd name="connsiteY1536" fmla="*/ 1615402 h 5127478"/>
              <a:gd name="connsiteX1537" fmla="*/ 562547 w 4672522"/>
              <a:gd name="connsiteY1537" fmla="*/ 1658438 h 5127478"/>
              <a:gd name="connsiteX1538" fmla="*/ 556399 w 4672522"/>
              <a:gd name="connsiteY1538" fmla="*/ 1696863 h 5127478"/>
              <a:gd name="connsiteX1539" fmla="*/ 547177 w 4672522"/>
              <a:gd name="connsiteY1539" fmla="*/ 1747585 h 5127478"/>
              <a:gd name="connsiteX1540" fmla="*/ 533344 w 4672522"/>
              <a:gd name="connsiteY1540" fmla="*/ 1749122 h 5127478"/>
              <a:gd name="connsiteX1541" fmla="*/ 451882 w 4672522"/>
              <a:gd name="connsiteY1541" fmla="*/ 1807528 h 5127478"/>
              <a:gd name="connsiteX1542" fmla="*/ 445734 w 4672522"/>
              <a:gd name="connsiteY1542" fmla="*/ 1804454 h 5127478"/>
              <a:gd name="connsiteX1543" fmla="*/ 441123 w 4672522"/>
              <a:gd name="connsiteY1543" fmla="*/ 1799843 h 5127478"/>
              <a:gd name="connsiteX1544" fmla="*/ 436512 w 4672522"/>
              <a:gd name="connsiteY1544" fmla="*/ 1778325 h 5127478"/>
              <a:gd name="connsiteX1545" fmla="*/ 436512 w 4672522"/>
              <a:gd name="connsiteY1545" fmla="*/ 1719919 h 5127478"/>
              <a:gd name="connsiteX1546" fmla="*/ 441123 w 4672522"/>
              <a:gd name="connsiteY1546" fmla="*/ 1707623 h 5127478"/>
              <a:gd name="connsiteX1547" fmla="*/ 441123 w 4672522"/>
              <a:gd name="connsiteY1547" fmla="*/ 1669197 h 5127478"/>
              <a:gd name="connsiteX1548" fmla="*/ 444197 w 4672522"/>
              <a:gd name="connsiteY1548" fmla="*/ 1650753 h 5127478"/>
              <a:gd name="connsiteX1549" fmla="*/ 448808 w 4672522"/>
              <a:gd name="connsiteY1549" fmla="*/ 1624624 h 5127478"/>
              <a:gd name="connsiteX1550" fmla="*/ 479548 w 4672522"/>
              <a:gd name="connsiteY1550" fmla="*/ 1493978 h 5127478"/>
              <a:gd name="connsiteX1551" fmla="*/ 514900 w 4672522"/>
              <a:gd name="connsiteY1551" fmla="*/ 1361794 h 5127478"/>
              <a:gd name="connsiteX1552" fmla="*/ 528733 w 4672522"/>
              <a:gd name="connsiteY1552" fmla="*/ 1326443 h 5127478"/>
              <a:gd name="connsiteX1553" fmla="*/ 530270 w 4672522"/>
              <a:gd name="connsiteY1553" fmla="*/ 1318758 h 5127478"/>
              <a:gd name="connsiteX1554" fmla="*/ 550251 w 4672522"/>
              <a:gd name="connsiteY1554" fmla="*/ 1251129 h 5127478"/>
              <a:gd name="connsiteX1555" fmla="*/ 561010 w 4672522"/>
              <a:gd name="connsiteY1555" fmla="*/ 1214241 h 5127478"/>
              <a:gd name="connsiteX1556" fmla="*/ 565621 w 4672522"/>
              <a:gd name="connsiteY1556" fmla="*/ 1198871 h 5127478"/>
              <a:gd name="connsiteX1557" fmla="*/ 582528 w 4672522"/>
              <a:gd name="connsiteY1557" fmla="*/ 1137390 h 5127478"/>
              <a:gd name="connsiteX1558" fmla="*/ 600972 w 4672522"/>
              <a:gd name="connsiteY1558" fmla="*/ 1111261 h 5127478"/>
              <a:gd name="connsiteX1559" fmla="*/ 690119 w 4672522"/>
              <a:gd name="connsiteY1559" fmla="*/ 1026725 h 5127478"/>
              <a:gd name="connsiteX1560" fmla="*/ 705489 w 4672522"/>
              <a:gd name="connsiteY1560" fmla="*/ 1022114 h 5127478"/>
              <a:gd name="connsiteX1561" fmla="*/ 737767 w 4672522"/>
              <a:gd name="connsiteY1561" fmla="*/ 1049781 h 5127478"/>
              <a:gd name="connsiteX1562" fmla="*/ 3253859 w 4672522"/>
              <a:gd name="connsiteY1562" fmla="*/ 1020577 h 5127478"/>
              <a:gd name="connsiteX1563" fmla="*/ 3293821 w 4672522"/>
              <a:gd name="connsiteY1563" fmla="*/ 1054392 h 5127478"/>
              <a:gd name="connsiteX1564" fmla="*/ 3392190 w 4672522"/>
              <a:gd name="connsiteY1564" fmla="*/ 1165057 h 5127478"/>
              <a:gd name="connsiteX1565" fmla="*/ 3464430 w 4672522"/>
              <a:gd name="connsiteY1565" fmla="*/ 1283407 h 5127478"/>
              <a:gd name="connsiteX1566" fmla="*/ 3487485 w 4672522"/>
              <a:gd name="connsiteY1566" fmla="*/ 1369479 h 5127478"/>
              <a:gd name="connsiteX1567" fmla="*/ 3481336 w 4672522"/>
              <a:gd name="connsiteY1567" fmla="*/ 1429423 h 5127478"/>
              <a:gd name="connsiteX1568" fmla="*/ 3478263 w 4672522"/>
              <a:gd name="connsiteY1568" fmla="*/ 1443256 h 5127478"/>
              <a:gd name="connsiteX1569" fmla="*/ 3481336 w 4672522"/>
              <a:gd name="connsiteY1569" fmla="*/ 1460163 h 5127478"/>
              <a:gd name="connsiteX1570" fmla="*/ 3505929 w 4672522"/>
              <a:gd name="connsiteY1570" fmla="*/ 1538551 h 5127478"/>
              <a:gd name="connsiteX1571" fmla="*/ 3518225 w 4672522"/>
              <a:gd name="connsiteY1571" fmla="*/ 1563143 h 5127478"/>
              <a:gd name="connsiteX1572" fmla="*/ 3536669 w 4672522"/>
              <a:gd name="connsiteY1572" fmla="*/ 1616939 h 5127478"/>
              <a:gd name="connsiteX1573" fmla="*/ 3539743 w 4672522"/>
              <a:gd name="connsiteY1573" fmla="*/ 1621550 h 5127478"/>
              <a:gd name="connsiteX1574" fmla="*/ 3572021 w 4672522"/>
              <a:gd name="connsiteY1574" fmla="*/ 1696863 h 5127478"/>
              <a:gd name="connsiteX1575" fmla="*/ 3616594 w 4672522"/>
              <a:gd name="connsiteY1575" fmla="*/ 1789084 h 5127478"/>
              <a:gd name="connsiteX1576" fmla="*/ 3636575 w 4672522"/>
              <a:gd name="connsiteY1576" fmla="*/ 1819825 h 5127478"/>
              <a:gd name="connsiteX1577" fmla="*/ 3651945 w 4672522"/>
              <a:gd name="connsiteY1577" fmla="*/ 1849028 h 5127478"/>
              <a:gd name="connsiteX1578" fmla="*/ 3659630 w 4672522"/>
              <a:gd name="connsiteY1578" fmla="*/ 1873620 h 5127478"/>
              <a:gd name="connsiteX1579" fmla="*/ 3668852 w 4672522"/>
              <a:gd name="connsiteY1579" fmla="*/ 1912045 h 5127478"/>
              <a:gd name="connsiteX1580" fmla="*/ 3675001 w 4672522"/>
              <a:gd name="connsiteY1580" fmla="*/ 1953545 h 5127478"/>
              <a:gd name="connsiteX1581" fmla="*/ 3671926 w 4672522"/>
              <a:gd name="connsiteY1581" fmla="*/ 1964304 h 5127478"/>
              <a:gd name="connsiteX1582" fmla="*/ 3665778 w 4672522"/>
              <a:gd name="connsiteY1582" fmla="*/ 1968915 h 5127478"/>
              <a:gd name="connsiteX1583" fmla="*/ 3670389 w 4672522"/>
              <a:gd name="connsiteY1583" fmla="*/ 1976600 h 5127478"/>
              <a:gd name="connsiteX1584" fmla="*/ 3670389 w 4672522"/>
              <a:gd name="connsiteY1584" fmla="*/ 2065747 h 5127478"/>
              <a:gd name="connsiteX1585" fmla="*/ 3699593 w 4672522"/>
              <a:gd name="connsiteY1585" fmla="*/ 2174875 h 5127478"/>
              <a:gd name="connsiteX1586" fmla="*/ 3701130 w 4672522"/>
              <a:gd name="connsiteY1586" fmla="*/ 2184097 h 5127478"/>
              <a:gd name="connsiteX1587" fmla="*/ 3714963 w 4672522"/>
              <a:gd name="connsiteY1587" fmla="*/ 2217911 h 5127478"/>
              <a:gd name="connsiteX1588" fmla="*/ 3724185 w 4672522"/>
              <a:gd name="connsiteY1588" fmla="*/ 2274781 h 5127478"/>
              <a:gd name="connsiteX1589" fmla="*/ 3699593 w 4672522"/>
              <a:gd name="connsiteY1589" fmla="*/ 2376224 h 5127478"/>
              <a:gd name="connsiteX1590" fmla="*/ 3688834 w 4672522"/>
              <a:gd name="connsiteY1590" fmla="*/ 2411575 h 5127478"/>
              <a:gd name="connsiteX1591" fmla="*/ 3668852 w 4672522"/>
              <a:gd name="connsiteY1591" fmla="*/ 2565276 h 5127478"/>
              <a:gd name="connsiteX1592" fmla="*/ 3665778 w 4672522"/>
              <a:gd name="connsiteY1592" fmla="*/ 2571424 h 5127478"/>
              <a:gd name="connsiteX1593" fmla="*/ 3635038 w 4672522"/>
              <a:gd name="connsiteY1593" fmla="*/ 2702071 h 5127478"/>
              <a:gd name="connsiteX1594" fmla="*/ 3621205 w 4672522"/>
              <a:gd name="connsiteY1594" fmla="*/ 2758940 h 5127478"/>
              <a:gd name="connsiteX1595" fmla="*/ 3575094 w 4672522"/>
              <a:gd name="connsiteY1595" fmla="*/ 2938771 h 5127478"/>
              <a:gd name="connsiteX1596" fmla="*/ 3556650 w 4672522"/>
              <a:gd name="connsiteY1596" fmla="*/ 2987955 h 5127478"/>
              <a:gd name="connsiteX1597" fmla="*/ 3550502 w 4672522"/>
              <a:gd name="connsiteY1597" fmla="*/ 3004862 h 5127478"/>
              <a:gd name="connsiteX1598" fmla="*/ 3541280 w 4672522"/>
              <a:gd name="connsiteY1598" fmla="*/ 3020233 h 5127478"/>
              <a:gd name="connsiteX1599" fmla="*/ 3484411 w 4672522"/>
              <a:gd name="connsiteY1599" fmla="*/ 3153953 h 5127478"/>
              <a:gd name="connsiteX1600" fmla="*/ 3447522 w 4672522"/>
              <a:gd name="connsiteY1600" fmla="*/ 3232340 h 5127478"/>
              <a:gd name="connsiteX1601" fmla="*/ 3433689 w 4672522"/>
              <a:gd name="connsiteY1601" fmla="*/ 3261544 h 5127478"/>
              <a:gd name="connsiteX1602" fmla="*/ 3409097 w 4672522"/>
              <a:gd name="connsiteY1602" fmla="*/ 3299969 h 5127478"/>
              <a:gd name="connsiteX1603" fmla="*/ 3382968 w 4672522"/>
              <a:gd name="connsiteY1603" fmla="*/ 3307654 h 5127478"/>
              <a:gd name="connsiteX1604" fmla="*/ 3304580 w 4672522"/>
              <a:gd name="connsiteY1604" fmla="*/ 3326098 h 5127478"/>
              <a:gd name="connsiteX1605" fmla="*/ 3193915 w 4672522"/>
              <a:gd name="connsiteY1605" fmla="*/ 3381431 h 5127478"/>
              <a:gd name="connsiteX1606" fmla="*/ 3155490 w 4672522"/>
              <a:gd name="connsiteY1606" fmla="*/ 3426004 h 5127478"/>
              <a:gd name="connsiteX1607" fmla="*/ 3130898 w 4672522"/>
              <a:gd name="connsiteY1607" fmla="*/ 3461355 h 5127478"/>
              <a:gd name="connsiteX1608" fmla="*/ 3029455 w 4672522"/>
              <a:gd name="connsiteY1608" fmla="*/ 3639649 h 5127478"/>
              <a:gd name="connsiteX1609" fmla="*/ 3001788 w 4672522"/>
              <a:gd name="connsiteY1609" fmla="*/ 3691907 h 5127478"/>
              <a:gd name="connsiteX1610" fmla="*/ 2974122 w 4672522"/>
              <a:gd name="connsiteY1610" fmla="*/ 3759536 h 5127478"/>
              <a:gd name="connsiteX1611" fmla="*/ 2914179 w 4672522"/>
              <a:gd name="connsiteY1611" fmla="*/ 3857905 h 5127478"/>
              <a:gd name="connsiteX1612" fmla="*/ 2900345 w 4672522"/>
              <a:gd name="connsiteY1612" fmla="*/ 3864053 h 5127478"/>
              <a:gd name="connsiteX1613" fmla="*/ 2892660 w 4672522"/>
              <a:gd name="connsiteY1613" fmla="*/ 3862516 h 5127478"/>
              <a:gd name="connsiteX1614" fmla="*/ 2884975 w 4672522"/>
              <a:gd name="connsiteY1614" fmla="*/ 3850220 h 5127478"/>
              <a:gd name="connsiteX1615" fmla="*/ 2884975 w 4672522"/>
              <a:gd name="connsiteY1615" fmla="*/ 3816406 h 5127478"/>
              <a:gd name="connsiteX1616" fmla="*/ 2888049 w 4672522"/>
              <a:gd name="connsiteY1616" fmla="*/ 3802573 h 5127478"/>
              <a:gd name="connsiteX1617" fmla="*/ 2892660 w 4672522"/>
              <a:gd name="connsiteY1617" fmla="*/ 3773369 h 5127478"/>
              <a:gd name="connsiteX1618" fmla="*/ 2903419 w 4672522"/>
              <a:gd name="connsiteY1618" fmla="*/ 3747240 h 5127478"/>
              <a:gd name="connsiteX1619" fmla="*/ 2980270 w 4672522"/>
              <a:gd name="connsiteY1619" fmla="*/ 3625816 h 5127478"/>
              <a:gd name="connsiteX1620" fmla="*/ 3030992 w 4672522"/>
              <a:gd name="connsiteY1620" fmla="*/ 3533595 h 5127478"/>
              <a:gd name="connsiteX1621" fmla="*/ 3049436 w 4672522"/>
              <a:gd name="connsiteY1621" fmla="*/ 3495170 h 5127478"/>
              <a:gd name="connsiteX1622" fmla="*/ 3066343 w 4672522"/>
              <a:gd name="connsiteY1622" fmla="*/ 3469041 h 5127478"/>
              <a:gd name="connsiteX1623" fmla="*/ 3124750 w 4672522"/>
              <a:gd name="connsiteY1623" fmla="*/ 3362987 h 5127478"/>
              <a:gd name="connsiteX1624" fmla="*/ 3133971 w 4672522"/>
              <a:gd name="connsiteY1624" fmla="*/ 3343005 h 5127478"/>
              <a:gd name="connsiteX1625" fmla="*/ 3133971 w 4672522"/>
              <a:gd name="connsiteY1625" fmla="*/ 3281525 h 5127478"/>
              <a:gd name="connsiteX1626" fmla="*/ 3086324 w 4672522"/>
              <a:gd name="connsiteY1626" fmla="*/ 3235415 h 5127478"/>
              <a:gd name="connsiteX1627" fmla="*/ 3074028 w 4672522"/>
              <a:gd name="connsiteY1627" fmla="*/ 3232340 h 5127478"/>
              <a:gd name="connsiteX1628" fmla="*/ 3044825 w 4672522"/>
              <a:gd name="connsiteY1628" fmla="*/ 3240026 h 5127478"/>
              <a:gd name="connsiteX1629" fmla="*/ 2971048 w 4672522"/>
              <a:gd name="connsiteY1629" fmla="*/ 3335320 h 5127478"/>
              <a:gd name="connsiteX1630" fmla="*/ 2961826 w 4672522"/>
              <a:gd name="connsiteY1630" fmla="*/ 3369135 h 5127478"/>
              <a:gd name="connsiteX1631" fmla="*/ 2935697 w 4672522"/>
              <a:gd name="connsiteY1631" fmla="*/ 3449059 h 5127478"/>
              <a:gd name="connsiteX1632" fmla="*/ 2926475 w 4672522"/>
              <a:gd name="connsiteY1632" fmla="*/ 3496707 h 5127478"/>
              <a:gd name="connsiteX1633" fmla="*/ 2914179 w 4672522"/>
              <a:gd name="connsiteY1633" fmla="*/ 3573558 h 5127478"/>
              <a:gd name="connsiteX1634" fmla="*/ 2917252 w 4672522"/>
              <a:gd name="connsiteY1634" fmla="*/ 3601224 h 5127478"/>
              <a:gd name="connsiteX1635" fmla="*/ 2920327 w 4672522"/>
              <a:gd name="connsiteY1635" fmla="*/ 3615057 h 5127478"/>
              <a:gd name="connsiteX1636" fmla="*/ 2923401 w 4672522"/>
              <a:gd name="connsiteY1636" fmla="*/ 3618131 h 5127478"/>
              <a:gd name="connsiteX1637" fmla="*/ 2923401 w 4672522"/>
              <a:gd name="connsiteY1637" fmla="*/ 3644260 h 5127478"/>
              <a:gd name="connsiteX1638" fmla="*/ 2851161 w 4672522"/>
              <a:gd name="connsiteY1638" fmla="*/ 3678075 h 5127478"/>
              <a:gd name="connsiteX1639" fmla="*/ 2812736 w 4672522"/>
              <a:gd name="connsiteY1639" fmla="*/ 3636575 h 5127478"/>
              <a:gd name="connsiteX1640" fmla="*/ 2758940 w 4672522"/>
              <a:gd name="connsiteY1640" fmla="*/ 3509003 h 5127478"/>
              <a:gd name="connsiteX1641" fmla="*/ 2766625 w 4672522"/>
              <a:gd name="connsiteY1641" fmla="*/ 3493633 h 5127478"/>
              <a:gd name="connsiteX1642" fmla="*/ 2831180 w 4672522"/>
              <a:gd name="connsiteY1642" fmla="*/ 3467504 h 5127478"/>
              <a:gd name="connsiteX1643" fmla="*/ 2874216 w 4672522"/>
              <a:gd name="connsiteY1643" fmla="*/ 3433689 h 5127478"/>
              <a:gd name="connsiteX1644" fmla="*/ 2895734 w 4672522"/>
              <a:gd name="connsiteY1644" fmla="*/ 3410634 h 5127478"/>
              <a:gd name="connsiteX1645" fmla="*/ 2937234 w 4672522"/>
              <a:gd name="connsiteY1645" fmla="*/ 3361450 h 5127478"/>
              <a:gd name="connsiteX1646" fmla="*/ 2978733 w 4672522"/>
              <a:gd name="connsiteY1646" fmla="*/ 3275377 h 5127478"/>
              <a:gd name="connsiteX1647" fmla="*/ 3015621 w 4672522"/>
              <a:gd name="connsiteY1647" fmla="*/ 3235415 h 5127478"/>
              <a:gd name="connsiteX1648" fmla="*/ 3017158 w 4672522"/>
              <a:gd name="connsiteY1648" fmla="*/ 3230803 h 5127478"/>
              <a:gd name="connsiteX1649" fmla="*/ 3018695 w 4672522"/>
              <a:gd name="connsiteY1649" fmla="*/ 3218507 h 5127478"/>
              <a:gd name="connsiteX1650" fmla="*/ 3017158 w 4672522"/>
              <a:gd name="connsiteY1650" fmla="*/ 3124750 h 5127478"/>
              <a:gd name="connsiteX1651" fmla="*/ 3044825 w 4672522"/>
              <a:gd name="connsiteY1651" fmla="*/ 3095546 h 5127478"/>
              <a:gd name="connsiteX1652" fmla="*/ 3081713 w 4672522"/>
              <a:gd name="connsiteY1652" fmla="*/ 3081713 h 5127478"/>
              <a:gd name="connsiteX1653" fmla="*/ 3143194 w 4672522"/>
              <a:gd name="connsiteY1653" fmla="*/ 3064806 h 5127478"/>
              <a:gd name="connsiteX1654" fmla="*/ 3224655 w 4672522"/>
              <a:gd name="connsiteY1654" fmla="*/ 3095546 h 5127478"/>
              <a:gd name="connsiteX1655" fmla="*/ 3253859 w 4672522"/>
              <a:gd name="connsiteY1655" fmla="*/ 3095546 h 5127478"/>
              <a:gd name="connsiteX1656" fmla="*/ 3292284 w 4672522"/>
              <a:gd name="connsiteY1656" fmla="*/ 3086324 h 5127478"/>
              <a:gd name="connsiteX1657" fmla="*/ 3299969 w 4672522"/>
              <a:gd name="connsiteY1657" fmla="*/ 3083250 h 5127478"/>
              <a:gd name="connsiteX1658" fmla="*/ 3343005 w 4672522"/>
              <a:gd name="connsiteY1658" fmla="*/ 3083250 h 5127478"/>
              <a:gd name="connsiteX1659" fmla="*/ 3370672 w 4672522"/>
              <a:gd name="connsiteY1659" fmla="*/ 3112453 h 5127478"/>
              <a:gd name="connsiteX1660" fmla="*/ 3415245 w 4672522"/>
              <a:gd name="connsiteY1660" fmla="*/ 3011010 h 5127478"/>
              <a:gd name="connsiteX1661" fmla="*/ 3450596 w 4672522"/>
              <a:gd name="connsiteY1661" fmla="*/ 2911104 h 5127478"/>
              <a:gd name="connsiteX1662" fmla="*/ 3462892 w 4672522"/>
              <a:gd name="connsiteY1662" fmla="*/ 2857309 h 5127478"/>
              <a:gd name="connsiteX1663" fmla="*/ 3467504 w 4672522"/>
              <a:gd name="connsiteY1663" fmla="*/ 2828106 h 5127478"/>
              <a:gd name="connsiteX1664" fmla="*/ 3473652 w 4672522"/>
              <a:gd name="connsiteY1664" fmla="*/ 2785069 h 5127478"/>
              <a:gd name="connsiteX1665" fmla="*/ 3478263 w 4672522"/>
              <a:gd name="connsiteY1665" fmla="*/ 2748181 h 5127478"/>
              <a:gd name="connsiteX1666" fmla="*/ 3481336 w 4672522"/>
              <a:gd name="connsiteY1666" fmla="*/ 2737422 h 5127478"/>
              <a:gd name="connsiteX1667" fmla="*/ 3481336 w 4672522"/>
              <a:gd name="connsiteY1667" fmla="*/ 2703608 h 5127478"/>
              <a:gd name="connsiteX1668" fmla="*/ 3485948 w 4672522"/>
              <a:gd name="connsiteY1668" fmla="*/ 2694386 h 5127478"/>
              <a:gd name="connsiteX1669" fmla="*/ 3485948 w 4672522"/>
              <a:gd name="connsiteY1669" fmla="*/ 2654423 h 5127478"/>
              <a:gd name="connsiteX1670" fmla="*/ 3490559 w 4672522"/>
              <a:gd name="connsiteY1670" fmla="*/ 2615998 h 5127478"/>
              <a:gd name="connsiteX1671" fmla="*/ 3493633 w 4672522"/>
              <a:gd name="connsiteY1671" fmla="*/ 2586795 h 5127478"/>
              <a:gd name="connsiteX1672" fmla="*/ 3498244 w 4672522"/>
              <a:gd name="connsiteY1672" fmla="*/ 2554517 h 5127478"/>
              <a:gd name="connsiteX1673" fmla="*/ 3504392 w 4672522"/>
              <a:gd name="connsiteY1673" fmla="*/ 2511481 h 5127478"/>
              <a:gd name="connsiteX1674" fmla="*/ 3509003 w 4672522"/>
              <a:gd name="connsiteY1674" fmla="*/ 2494574 h 5127478"/>
              <a:gd name="connsiteX1675" fmla="*/ 3509003 w 4672522"/>
              <a:gd name="connsiteY1675" fmla="*/ 2386983 h 5127478"/>
              <a:gd name="connsiteX1676" fmla="*/ 3504392 w 4672522"/>
              <a:gd name="connsiteY1676" fmla="*/ 2374687 h 5127478"/>
              <a:gd name="connsiteX1677" fmla="*/ 3509003 w 4672522"/>
              <a:gd name="connsiteY1677" fmla="*/ 2345483 h 5127478"/>
              <a:gd name="connsiteX1678" fmla="*/ 3524373 w 4672522"/>
              <a:gd name="connsiteY1678" fmla="*/ 2334724 h 5127478"/>
              <a:gd name="connsiteX1679" fmla="*/ 3528984 w 4672522"/>
              <a:gd name="connsiteY1679" fmla="*/ 2303984 h 5127478"/>
              <a:gd name="connsiteX1680" fmla="*/ 3528984 w 4672522"/>
              <a:gd name="connsiteY1680" fmla="*/ 2237892 h 5127478"/>
              <a:gd name="connsiteX1681" fmla="*/ 3522836 w 4672522"/>
              <a:gd name="connsiteY1681" fmla="*/ 2213300 h 5127478"/>
              <a:gd name="connsiteX1682" fmla="*/ 3502855 w 4672522"/>
              <a:gd name="connsiteY1682" fmla="*/ 2164116 h 5127478"/>
              <a:gd name="connsiteX1683" fmla="*/ 3479800 w 4672522"/>
              <a:gd name="connsiteY1683" fmla="*/ 2125690 h 5127478"/>
              <a:gd name="connsiteX1684" fmla="*/ 3427541 w 4672522"/>
              <a:gd name="connsiteY1684" fmla="*/ 2056525 h 5127478"/>
              <a:gd name="connsiteX1685" fmla="*/ 3427541 w 4672522"/>
              <a:gd name="connsiteY1685" fmla="*/ 2048840 h 5127478"/>
              <a:gd name="connsiteX1686" fmla="*/ 3427541 w 4672522"/>
              <a:gd name="connsiteY1686" fmla="*/ 2041155 h 5127478"/>
              <a:gd name="connsiteX1687" fmla="*/ 3472114 w 4672522"/>
              <a:gd name="connsiteY1687" fmla="*/ 1985822 h 5127478"/>
              <a:gd name="connsiteX1688" fmla="*/ 3489022 w 4672522"/>
              <a:gd name="connsiteY1688" fmla="*/ 1950471 h 5127478"/>
              <a:gd name="connsiteX1689" fmla="*/ 3489022 w 4672522"/>
              <a:gd name="connsiteY1689" fmla="*/ 1915119 h 5127478"/>
              <a:gd name="connsiteX1690" fmla="*/ 3484411 w 4672522"/>
              <a:gd name="connsiteY1690" fmla="*/ 1904360 h 5127478"/>
              <a:gd name="connsiteX1691" fmla="*/ 3402949 w 4672522"/>
              <a:gd name="connsiteY1691" fmla="*/ 1855176 h 5127478"/>
              <a:gd name="connsiteX1692" fmla="*/ 3335320 w 4672522"/>
              <a:gd name="connsiteY1692" fmla="*/ 1859787 h 5127478"/>
              <a:gd name="connsiteX1693" fmla="*/ 3310728 w 4672522"/>
              <a:gd name="connsiteY1693" fmla="*/ 1861324 h 5127478"/>
              <a:gd name="connsiteX1694" fmla="*/ 3270766 w 4672522"/>
              <a:gd name="connsiteY1694" fmla="*/ 1870546 h 5127478"/>
              <a:gd name="connsiteX1695" fmla="*/ 3255396 w 4672522"/>
              <a:gd name="connsiteY1695" fmla="*/ 1879768 h 5127478"/>
              <a:gd name="connsiteX1696" fmla="*/ 3227729 w 4672522"/>
              <a:gd name="connsiteY1696" fmla="*/ 1922804 h 5127478"/>
              <a:gd name="connsiteX1697" fmla="*/ 3224655 w 4672522"/>
              <a:gd name="connsiteY1697" fmla="*/ 1928953 h 5127478"/>
              <a:gd name="connsiteX1698" fmla="*/ 3224655 w 4672522"/>
              <a:gd name="connsiteY1698" fmla="*/ 2008877 h 5127478"/>
              <a:gd name="connsiteX1699" fmla="*/ 3230803 w 4672522"/>
              <a:gd name="connsiteY1699" fmla="*/ 2053451 h 5127478"/>
              <a:gd name="connsiteX1700" fmla="*/ 3235415 w 4672522"/>
              <a:gd name="connsiteY1700" fmla="*/ 2071895 h 5127478"/>
              <a:gd name="connsiteX1701" fmla="*/ 3235415 w 4672522"/>
              <a:gd name="connsiteY1701" fmla="*/ 2102635 h 5127478"/>
              <a:gd name="connsiteX1702" fmla="*/ 3238488 w 4672522"/>
              <a:gd name="connsiteY1702" fmla="*/ 2116468 h 5127478"/>
              <a:gd name="connsiteX1703" fmla="*/ 3247711 w 4672522"/>
              <a:gd name="connsiteY1703" fmla="*/ 2201004 h 5127478"/>
              <a:gd name="connsiteX1704" fmla="*/ 3250785 w 4672522"/>
              <a:gd name="connsiteY1704" fmla="*/ 2211763 h 5127478"/>
              <a:gd name="connsiteX1705" fmla="*/ 3252322 w 4672522"/>
              <a:gd name="connsiteY1705" fmla="*/ 2234818 h 5127478"/>
              <a:gd name="connsiteX1706" fmla="*/ 3283062 w 4672522"/>
              <a:gd name="connsiteY1706" fmla="*/ 2357780 h 5127478"/>
              <a:gd name="connsiteX1707" fmla="*/ 3318413 w 4672522"/>
              <a:gd name="connsiteY1707" fmla="*/ 2476130 h 5127478"/>
              <a:gd name="connsiteX1708" fmla="*/ 3309191 w 4672522"/>
              <a:gd name="connsiteY1708" fmla="*/ 2488426 h 5127478"/>
              <a:gd name="connsiteX1709" fmla="*/ 3284599 w 4672522"/>
              <a:gd name="connsiteY1709" fmla="*/ 2460759 h 5127478"/>
              <a:gd name="connsiteX1710" fmla="*/ 3218507 w 4672522"/>
              <a:gd name="connsiteY1710" fmla="*/ 2351632 h 5127478"/>
              <a:gd name="connsiteX1711" fmla="*/ 3201600 w 4672522"/>
              <a:gd name="connsiteY1711" fmla="*/ 2325502 h 5127478"/>
              <a:gd name="connsiteX1712" fmla="*/ 3090935 w 4672522"/>
              <a:gd name="connsiteY1712" fmla="*/ 2224059 h 5127478"/>
              <a:gd name="connsiteX1713" fmla="*/ 3067880 w 4672522"/>
              <a:gd name="connsiteY1713" fmla="*/ 2217911 h 5127478"/>
              <a:gd name="connsiteX1714" fmla="*/ 3032529 w 4672522"/>
              <a:gd name="connsiteY1714" fmla="*/ 2217911 h 5127478"/>
              <a:gd name="connsiteX1715" fmla="*/ 3003325 w 4672522"/>
              <a:gd name="connsiteY1715" fmla="*/ 2225596 h 5127478"/>
              <a:gd name="connsiteX1716" fmla="*/ 2969511 w 4672522"/>
              <a:gd name="connsiteY1716" fmla="*/ 2240967 h 5127478"/>
              <a:gd name="connsiteX1717" fmla="*/ 2904956 w 4672522"/>
              <a:gd name="connsiteY1717" fmla="*/ 2285540 h 5127478"/>
              <a:gd name="connsiteX1718" fmla="*/ 2715904 w 4672522"/>
              <a:gd name="connsiteY1718" fmla="*/ 2471519 h 5127478"/>
              <a:gd name="connsiteX1719" fmla="*/ 2632905 w 4672522"/>
              <a:gd name="connsiteY1719" fmla="*/ 2509944 h 5127478"/>
              <a:gd name="connsiteX1720" fmla="*/ 2611387 w 4672522"/>
              <a:gd name="connsiteY1720" fmla="*/ 2517629 h 5127478"/>
              <a:gd name="connsiteX1721" fmla="*/ 2534536 w 4672522"/>
              <a:gd name="connsiteY1721" fmla="*/ 2529925 h 5127478"/>
              <a:gd name="connsiteX1722" fmla="*/ 2493037 w 4672522"/>
              <a:gd name="connsiteY1722" fmla="*/ 2523777 h 5127478"/>
              <a:gd name="connsiteX1723" fmla="*/ 2454611 w 4672522"/>
              <a:gd name="connsiteY1723" fmla="*/ 2560665 h 5127478"/>
              <a:gd name="connsiteX1724" fmla="*/ 2350094 w 4672522"/>
              <a:gd name="connsiteY1724" fmla="*/ 2706682 h 5127478"/>
              <a:gd name="connsiteX1725" fmla="*/ 2303984 w 4672522"/>
              <a:gd name="connsiteY1725" fmla="*/ 2777384 h 5127478"/>
              <a:gd name="connsiteX1726" fmla="*/ 2260948 w 4672522"/>
              <a:gd name="connsiteY1726" fmla="*/ 2866531 h 5127478"/>
              <a:gd name="connsiteX1727" fmla="*/ 2251726 w 4672522"/>
              <a:gd name="connsiteY1727" fmla="*/ 2869605 h 5127478"/>
              <a:gd name="connsiteX1728" fmla="*/ 2227133 w 4672522"/>
              <a:gd name="connsiteY1728" fmla="*/ 2823495 h 5127478"/>
              <a:gd name="connsiteX1729" fmla="*/ 2213300 w 4672522"/>
              <a:gd name="connsiteY1729" fmla="*/ 2778921 h 5127478"/>
              <a:gd name="connsiteX1730" fmla="*/ 2191782 w 4672522"/>
              <a:gd name="connsiteY1730" fmla="*/ 2717441 h 5127478"/>
              <a:gd name="connsiteX1731" fmla="*/ 2177949 w 4672522"/>
              <a:gd name="connsiteY1731" fmla="*/ 2689775 h 5127478"/>
              <a:gd name="connsiteX1732" fmla="*/ 2177949 w 4672522"/>
              <a:gd name="connsiteY1732" fmla="*/ 2608313 h 5127478"/>
              <a:gd name="connsiteX1733" fmla="*/ 2190245 w 4672522"/>
              <a:gd name="connsiteY1733" fmla="*/ 2569887 h 5127478"/>
              <a:gd name="connsiteX1734" fmla="*/ 2207152 w 4672522"/>
              <a:gd name="connsiteY1734" fmla="*/ 2543758 h 5127478"/>
              <a:gd name="connsiteX1735" fmla="*/ 2303984 w 4672522"/>
              <a:gd name="connsiteY1735" fmla="*/ 2417723 h 5127478"/>
              <a:gd name="connsiteX1736" fmla="*/ 2443852 w 4672522"/>
              <a:gd name="connsiteY1736" fmla="*/ 2244040 h 5127478"/>
              <a:gd name="connsiteX1737" fmla="*/ 2514555 w 4672522"/>
              <a:gd name="connsiteY1737" fmla="*/ 2170264 h 5127478"/>
              <a:gd name="connsiteX1738" fmla="*/ 2537610 w 4672522"/>
              <a:gd name="connsiteY1738" fmla="*/ 2154894 h 5127478"/>
              <a:gd name="connsiteX1739" fmla="*/ 2591406 w 4672522"/>
              <a:gd name="connsiteY1739" fmla="*/ 2133375 h 5127478"/>
              <a:gd name="connsiteX1740" fmla="*/ 2691311 w 4672522"/>
              <a:gd name="connsiteY1740" fmla="*/ 2114931 h 5127478"/>
              <a:gd name="connsiteX1741" fmla="*/ 2818884 w 4672522"/>
              <a:gd name="connsiteY1741" fmla="*/ 2130302 h 5127478"/>
              <a:gd name="connsiteX1742" fmla="*/ 2823495 w 4672522"/>
              <a:gd name="connsiteY1742" fmla="*/ 2133375 h 5127478"/>
              <a:gd name="connsiteX1743" fmla="*/ 2869605 w 4672522"/>
              <a:gd name="connsiteY1743" fmla="*/ 2139523 h 5127478"/>
              <a:gd name="connsiteX1744" fmla="*/ 2874216 w 4672522"/>
              <a:gd name="connsiteY1744" fmla="*/ 2142598 h 5127478"/>
              <a:gd name="connsiteX1745" fmla="*/ 2911104 w 4672522"/>
              <a:gd name="connsiteY1745" fmla="*/ 2142598 h 5127478"/>
              <a:gd name="connsiteX1746" fmla="*/ 2928012 w 4672522"/>
              <a:gd name="connsiteY1746" fmla="*/ 2147209 h 5127478"/>
              <a:gd name="connsiteX1747" fmla="*/ 2981807 w 4672522"/>
              <a:gd name="connsiteY1747" fmla="*/ 2147209 h 5127478"/>
              <a:gd name="connsiteX1748" fmla="*/ 2997177 w 4672522"/>
              <a:gd name="connsiteY1748" fmla="*/ 2151820 h 5127478"/>
              <a:gd name="connsiteX1749" fmla="*/ 3043288 w 4672522"/>
              <a:gd name="connsiteY1749" fmla="*/ 2151820 h 5127478"/>
              <a:gd name="connsiteX1750" fmla="*/ 3047899 w 4672522"/>
              <a:gd name="connsiteY1750" fmla="*/ 2142598 h 5127478"/>
              <a:gd name="connsiteX1751" fmla="*/ 3069417 w 4672522"/>
              <a:gd name="connsiteY1751" fmla="*/ 2128764 h 5127478"/>
              <a:gd name="connsiteX1752" fmla="*/ 3080176 w 4672522"/>
              <a:gd name="connsiteY1752" fmla="*/ 2107246 h 5127478"/>
              <a:gd name="connsiteX1753" fmla="*/ 3078639 w 4672522"/>
              <a:gd name="connsiteY1753" fmla="*/ 2035007 h 5127478"/>
              <a:gd name="connsiteX1754" fmla="*/ 3077102 w 4672522"/>
              <a:gd name="connsiteY1754" fmla="*/ 2019636 h 5127478"/>
              <a:gd name="connsiteX1755" fmla="*/ 3080176 w 4672522"/>
              <a:gd name="connsiteY1755" fmla="*/ 2001192 h 5127478"/>
              <a:gd name="connsiteX1756" fmla="*/ 3080176 w 4672522"/>
              <a:gd name="connsiteY1756" fmla="*/ 1991970 h 5127478"/>
              <a:gd name="connsiteX1757" fmla="*/ 3089398 w 4672522"/>
              <a:gd name="connsiteY1757" fmla="*/ 1973526 h 5127478"/>
              <a:gd name="connsiteX1758" fmla="*/ 3101694 w 4672522"/>
              <a:gd name="connsiteY1758" fmla="*/ 1936638 h 5127478"/>
              <a:gd name="connsiteX1759" fmla="*/ 3106305 w 4672522"/>
              <a:gd name="connsiteY1759" fmla="*/ 1916656 h 5127478"/>
              <a:gd name="connsiteX1760" fmla="*/ 3115527 w 4672522"/>
              <a:gd name="connsiteY1760" fmla="*/ 1879768 h 5127478"/>
              <a:gd name="connsiteX1761" fmla="*/ 3190841 w 4672522"/>
              <a:gd name="connsiteY1761" fmla="*/ 1758344 h 5127478"/>
              <a:gd name="connsiteX1762" fmla="*/ 3209285 w 4672522"/>
              <a:gd name="connsiteY1762" fmla="*/ 1707623 h 5127478"/>
              <a:gd name="connsiteX1763" fmla="*/ 3220044 w 4672522"/>
              <a:gd name="connsiteY1763" fmla="*/ 1661512 h 5127478"/>
              <a:gd name="connsiteX1764" fmla="*/ 3227729 w 4672522"/>
              <a:gd name="connsiteY1764" fmla="*/ 1630772 h 5127478"/>
              <a:gd name="connsiteX1765" fmla="*/ 3232340 w 4672522"/>
              <a:gd name="connsiteY1765" fmla="*/ 1612328 h 5127478"/>
              <a:gd name="connsiteX1766" fmla="*/ 3255396 w 4672522"/>
              <a:gd name="connsiteY1766" fmla="*/ 1555458 h 5127478"/>
              <a:gd name="connsiteX1767" fmla="*/ 3270766 w 4672522"/>
              <a:gd name="connsiteY1767" fmla="*/ 1510885 h 5127478"/>
              <a:gd name="connsiteX1768" fmla="*/ 3270766 w 4672522"/>
              <a:gd name="connsiteY1768" fmla="*/ 1463237 h 5127478"/>
              <a:gd name="connsiteX1769" fmla="*/ 3253859 w 4672522"/>
              <a:gd name="connsiteY1769" fmla="*/ 1409442 h 5127478"/>
              <a:gd name="connsiteX1770" fmla="*/ 3218507 w 4672522"/>
              <a:gd name="connsiteY1770" fmla="*/ 1341813 h 5127478"/>
              <a:gd name="connsiteX1771" fmla="*/ 3212359 w 4672522"/>
              <a:gd name="connsiteY1771" fmla="*/ 1334128 h 5127478"/>
              <a:gd name="connsiteX1772" fmla="*/ 3190841 w 4672522"/>
              <a:gd name="connsiteY1772" fmla="*/ 1288018 h 5127478"/>
              <a:gd name="connsiteX1773" fmla="*/ 3169323 w 4672522"/>
              <a:gd name="connsiteY1773" fmla="*/ 1243444 h 5127478"/>
              <a:gd name="connsiteX1774" fmla="*/ 3161638 w 4672522"/>
              <a:gd name="connsiteY1774" fmla="*/ 1214241 h 5127478"/>
              <a:gd name="connsiteX1775" fmla="*/ 3161638 w 4672522"/>
              <a:gd name="connsiteY1775" fmla="*/ 1175816 h 5127478"/>
              <a:gd name="connsiteX1776" fmla="*/ 3209285 w 4672522"/>
              <a:gd name="connsiteY1776" fmla="*/ 1069762 h 5127478"/>
              <a:gd name="connsiteX1777" fmla="*/ 3203137 w 4672522"/>
              <a:gd name="connsiteY1777" fmla="*/ 1035947 h 5127478"/>
              <a:gd name="connsiteX1778" fmla="*/ 3192378 w 4672522"/>
              <a:gd name="connsiteY1778" fmla="*/ 1002133 h 5127478"/>
              <a:gd name="connsiteX1779" fmla="*/ 3203137 w 4672522"/>
              <a:gd name="connsiteY1779" fmla="*/ 991374 h 5127478"/>
              <a:gd name="connsiteX1780" fmla="*/ 3253859 w 4672522"/>
              <a:gd name="connsiteY1780" fmla="*/ 1020577 h 5127478"/>
              <a:gd name="connsiteX1781" fmla="*/ 1638457 w 4672522"/>
              <a:gd name="connsiteY1781" fmla="*/ 971393 h 5127478"/>
              <a:gd name="connsiteX1782" fmla="*/ 1667660 w 4672522"/>
              <a:gd name="connsiteY1782" fmla="*/ 992911 h 5127478"/>
              <a:gd name="connsiteX1783" fmla="*/ 1630772 w 4672522"/>
              <a:gd name="connsiteY1783" fmla="*/ 1048243 h 5127478"/>
              <a:gd name="connsiteX1784" fmla="*/ 1590809 w 4672522"/>
              <a:gd name="connsiteY1784" fmla="*/ 1057466 h 5127478"/>
              <a:gd name="connsiteX1785" fmla="*/ 1541625 w 4672522"/>
              <a:gd name="connsiteY1785" fmla="*/ 1062077 h 5127478"/>
              <a:gd name="connsiteX1786" fmla="*/ 1414053 w 4672522"/>
              <a:gd name="connsiteY1786" fmla="*/ 1129705 h 5127478"/>
              <a:gd name="connsiteX1787" fmla="*/ 1446330 w 4672522"/>
              <a:gd name="connsiteY1787" fmla="*/ 1132779 h 5127478"/>
              <a:gd name="connsiteX1788" fmla="*/ 1523181 w 4672522"/>
              <a:gd name="connsiteY1788" fmla="*/ 1149687 h 5127478"/>
              <a:gd name="connsiteX1789" fmla="*/ 1537014 w 4672522"/>
              <a:gd name="connsiteY1789" fmla="*/ 1151223 h 5127478"/>
              <a:gd name="connsiteX1790" fmla="*/ 1564680 w 4672522"/>
              <a:gd name="connsiteY1790" fmla="*/ 1158909 h 5127478"/>
              <a:gd name="connsiteX1791" fmla="*/ 1578513 w 4672522"/>
              <a:gd name="connsiteY1791" fmla="*/ 1165057 h 5127478"/>
              <a:gd name="connsiteX1792" fmla="*/ 1604643 w 4672522"/>
              <a:gd name="connsiteY1792" fmla="*/ 1185038 h 5127478"/>
              <a:gd name="connsiteX1793" fmla="*/ 1596958 w 4672522"/>
              <a:gd name="connsiteY1793" fmla="*/ 1197334 h 5127478"/>
              <a:gd name="connsiteX1794" fmla="*/ 1578513 w 4672522"/>
              <a:gd name="connsiteY1794" fmla="*/ 1201945 h 5127478"/>
              <a:gd name="connsiteX1795" fmla="*/ 1547773 w 4672522"/>
              <a:gd name="connsiteY1795" fmla="*/ 1206556 h 5127478"/>
              <a:gd name="connsiteX1796" fmla="*/ 1544699 w 4672522"/>
              <a:gd name="connsiteY1796" fmla="*/ 1208093 h 5127478"/>
              <a:gd name="connsiteX1797" fmla="*/ 1501663 w 4672522"/>
              <a:gd name="connsiteY1797" fmla="*/ 1211167 h 5127478"/>
              <a:gd name="connsiteX1798" fmla="*/ 1493978 w 4672522"/>
              <a:gd name="connsiteY1798" fmla="*/ 1214241 h 5127478"/>
              <a:gd name="connsiteX1799" fmla="*/ 1329517 w 4672522"/>
              <a:gd name="connsiteY1799" fmla="*/ 1214241 h 5127478"/>
              <a:gd name="connsiteX1800" fmla="*/ 1320295 w 4672522"/>
              <a:gd name="connsiteY1800" fmla="*/ 1218852 h 5127478"/>
              <a:gd name="connsiteX1801" fmla="*/ 1237296 w 4672522"/>
              <a:gd name="connsiteY1801" fmla="*/ 1218852 h 5127478"/>
              <a:gd name="connsiteX1802" fmla="*/ 1232685 w 4672522"/>
              <a:gd name="connsiteY1802" fmla="*/ 1220389 h 5127478"/>
              <a:gd name="connsiteX1803" fmla="*/ 1189649 w 4672522"/>
              <a:gd name="connsiteY1803" fmla="*/ 1225000 h 5127478"/>
              <a:gd name="connsiteX1804" fmla="*/ 1155835 w 4672522"/>
              <a:gd name="connsiteY1804" fmla="*/ 1225000 h 5127478"/>
              <a:gd name="connsiteX1805" fmla="*/ 1128168 w 4672522"/>
              <a:gd name="connsiteY1805" fmla="*/ 1229611 h 5127478"/>
              <a:gd name="connsiteX1806" fmla="*/ 1082058 w 4672522"/>
              <a:gd name="connsiteY1806" fmla="*/ 1229611 h 5127478"/>
              <a:gd name="connsiteX1807" fmla="*/ 1019040 w 4672522"/>
              <a:gd name="connsiteY1807" fmla="*/ 1237296 h 5127478"/>
              <a:gd name="connsiteX1808" fmla="*/ 969856 w 4672522"/>
              <a:gd name="connsiteY1808" fmla="*/ 1249592 h 5127478"/>
              <a:gd name="connsiteX1809" fmla="*/ 909912 w 4672522"/>
              <a:gd name="connsiteY1809" fmla="*/ 1277259 h 5127478"/>
              <a:gd name="connsiteX1810" fmla="*/ 840747 w 4672522"/>
              <a:gd name="connsiteY1810" fmla="*/ 1354109 h 5127478"/>
              <a:gd name="connsiteX1811" fmla="*/ 829988 w 4672522"/>
              <a:gd name="connsiteY1811" fmla="*/ 1375628 h 5127478"/>
              <a:gd name="connsiteX1812" fmla="*/ 814617 w 4672522"/>
              <a:gd name="connsiteY1812" fmla="*/ 1394072 h 5127478"/>
              <a:gd name="connsiteX1813" fmla="*/ 803858 w 4672522"/>
              <a:gd name="connsiteY1813" fmla="*/ 1381776 h 5127478"/>
              <a:gd name="connsiteX1814" fmla="*/ 840747 w 4672522"/>
              <a:gd name="connsiteY1814" fmla="*/ 1301851 h 5127478"/>
              <a:gd name="connsiteX1815" fmla="*/ 916060 w 4672522"/>
              <a:gd name="connsiteY1815" fmla="*/ 1185038 h 5127478"/>
              <a:gd name="connsiteX1816" fmla="*/ 963708 w 4672522"/>
              <a:gd name="connsiteY1816" fmla="*/ 1135853 h 5127478"/>
              <a:gd name="connsiteX1817" fmla="*/ 1012892 w 4672522"/>
              <a:gd name="connsiteY1817" fmla="*/ 1098965 h 5127478"/>
              <a:gd name="connsiteX1818" fmla="*/ 1140464 w 4672522"/>
              <a:gd name="connsiteY1818" fmla="*/ 1023651 h 5127478"/>
              <a:gd name="connsiteX1819" fmla="*/ 1152761 w 4672522"/>
              <a:gd name="connsiteY1819" fmla="*/ 1026725 h 5127478"/>
              <a:gd name="connsiteX1820" fmla="*/ 1218852 w 4672522"/>
              <a:gd name="connsiteY1820" fmla="*/ 1011355 h 5127478"/>
              <a:gd name="connsiteX1821" fmla="*/ 1314147 w 4672522"/>
              <a:gd name="connsiteY1821" fmla="*/ 997522 h 5127478"/>
              <a:gd name="connsiteX1822" fmla="*/ 1321832 w 4672522"/>
              <a:gd name="connsiteY1822" fmla="*/ 994448 h 5127478"/>
              <a:gd name="connsiteX1823" fmla="*/ 1337202 w 4672522"/>
              <a:gd name="connsiteY1823" fmla="*/ 992911 h 5127478"/>
              <a:gd name="connsiteX1824" fmla="*/ 1429423 w 4672522"/>
              <a:gd name="connsiteY1824" fmla="*/ 979078 h 5127478"/>
              <a:gd name="connsiteX1825" fmla="*/ 1441719 w 4672522"/>
              <a:gd name="connsiteY1825" fmla="*/ 976004 h 5127478"/>
              <a:gd name="connsiteX1826" fmla="*/ 1489367 w 4672522"/>
              <a:gd name="connsiteY1826" fmla="*/ 976004 h 5127478"/>
              <a:gd name="connsiteX1827" fmla="*/ 1515496 w 4672522"/>
              <a:gd name="connsiteY1827" fmla="*/ 971393 h 5127478"/>
              <a:gd name="connsiteX1828" fmla="*/ 1638457 w 4672522"/>
              <a:gd name="connsiteY1828" fmla="*/ 971393 h 5127478"/>
              <a:gd name="connsiteX1829" fmla="*/ 1952008 w 4672522"/>
              <a:gd name="connsiteY1829" fmla="*/ 923745 h 5127478"/>
              <a:gd name="connsiteX1830" fmla="*/ 1944323 w 4672522"/>
              <a:gd name="connsiteY1830" fmla="*/ 942190 h 5127478"/>
              <a:gd name="connsiteX1831" fmla="*/ 1927415 w 4672522"/>
              <a:gd name="connsiteY1831" fmla="*/ 999059 h 5127478"/>
              <a:gd name="connsiteX1832" fmla="*/ 1924342 w 4672522"/>
              <a:gd name="connsiteY1832" fmla="*/ 1003670 h 5127478"/>
              <a:gd name="connsiteX1833" fmla="*/ 1908971 w 4672522"/>
              <a:gd name="connsiteY1833" fmla="*/ 1065151 h 5127478"/>
              <a:gd name="connsiteX1834" fmla="*/ 1907434 w 4672522"/>
              <a:gd name="connsiteY1834" fmla="*/ 1077447 h 5127478"/>
              <a:gd name="connsiteX1835" fmla="*/ 1893601 w 4672522"/>
              <a:gd name="connsiteY1835" fmla="*/ 1134316 h 5127478"/>
              <a:gd name="connsiteX1836" fmla="*/ 1892064 w 4672522"/>
              <a:gd name="connsiteY1836" fmla="*/ 1152761 h 5127478"/>
              <a:gd name="connsiteX1837" fmla="*/ 1885916 w 4672522"/>
              <a:gd name="connsiteY1837" fmla="*/ 1188112 h 5127478"/>
              <a:gd name="connsiteX1838" fmla="*/ 1882842 w 4672522"/>
              <a:gd name="connsiteY1838" fmla="*/ 1241907 h 5127478"/>
              <a:gd name="connsiteX1839" fmla="*/ 1885916 w 4672522"/>
              <a:gd name="connsiteY1839" fmla="*/ 1275722 h 5127478"/>
              <a:gd name="connsiteX1840" fmla="*/ 1882842 w 4672522"/>
              <a:gd name="connsiteY1840" fmla="*/ 1286481 h 5127478"/>
              <a:gd name="connsiteX1841" fmla="*/ 1872083 w 4672522"/>
              <a:gd name="connsiteY1841" fmla="*/ 1294166 h 5127478"/>
              <a:gd name="connsiteX1842" fmla="*/ 1876694 w 4672522"/>
              <a:gd name="connsiteY1842" fmla="*/ 1323369 h 5127478"/>
              <a:gd name="connsiteX1843" fmla="*/ 1876694 w 4672522"/>
              <a:gd name="connsiteY1843" fmla="*/ 1369479 h 5127478"/>
              <a:gd name="connsiteX1844" fmla="*/ 1941249 w 4672522"/>
              <a:gd name="connsiteY1844" fmla="*/ 1434034 h 5127478"/>
              <a:gd name="connsiteX1845" fmla="*/ 2019636 w 4672522"/>
              <a:gd name="connsiteY1845" fmla="*/ 1450941 h 5127478"/>
              <a:gd name="connsiteX1846" fmla="*/ 2073432 w 4672522"/>
              <a:gd name="connsiteY1846" fmla="*/ 1470922 h 5127478"/>
              <a:gd name="connsiteX1847" fmla="*/ 2111857 w 4672522"/>
              <a:gd name="connsiteY1847" fmla="*/ 1532403 h 5127478"/>
              <a:gd name="connsiteX1848" fmla="*/ 2137986 w 4672522"/>
              <a:gd name="connsiteY1848" fmla="*/ 1596958 h 5127478"/>
              <a:gd name="connsiteX1849" fmla="*/ 2147209 w 4672522"/>
              <a:gd name="connsiteY1849" fmla="*/ 1632309 h 5127478"/>
              <a:gd name="connsiteX1850" fmla="*/ 2199467 w 4672522"/>
              <a:gd name="connsiteY1850" fmla="*/ 1787547 h 5127478"/>
              <a:gd name="connsiteX1851" fmla="*/ 2205615 w 4672522"/>
              <a:gd name="connsiteY1851" fmla="*/ 1815214 h 5127478"/>
              <a:gd name="connsiteX1852" fmla="*/ 2213300 w 4672522"/>
              <a:gd name="connsiteY1852" fmla="*/ 1847491 h 5127478"/>
              <a:gd name="connsiteX1853" fmla="*/ 2228670 w 4672522"/>
              <a:gd name="connsiteY1853" fmla="*/ 1939712 h 5127478"/>
              <a:gd name="connsiteX1854" fmla="*/ 2228670 w 4672522"/>
              <a:gd name="connsiteY1854" fmla="*/ 1979674 h 5127478"/>
              <a:gd name="connsiteX1855" fmla="*/ 2233281 w 4672522"/>
              <a:gd name="connsiteY1855" fmla="*/ 2019636 h 5127478"/>
              <a:gd name="connsiteX1856" fmla="*/ 2236355 w 4672522"/>
              <a:gd name="connsiteY1856" fmla="*/ 2035007 h 5127478"/>
              <a:gd name="connsiteX1857" fmla="*/ 2222522 w 4672522"/>
              <a:gd name="connsiteY1857" fmla="*/ 2056525 h 5127478"/>
              <a:gd name="connsiteX1858" fmla="*/ 2134912 w 4672522"/>
              <a:gd name="connsiteY1858" fmla="*/ 2002729 h 5127478"/>
              <a:gd name="connsiteX1859" fmla="*/ 2084191 w 4672522"/>
              <a:gd name="connsiteY1859" fmla="*/ 1973526 h 5127478"/>
              <a:gd name="connsiteX1860" fmla="*/ 2082654 w 4672522"/>
              <a:gd name="connsiteY1860" fmla="*/ 1965841 h 5127478"/>
              <a:gd name="connsiteX1861" fmla="*/ 2078043 w 4672522"/>
              <a:gd name="connsiteY1861" fmla="*/ 1932027 h 5127478"/>
              <a:gd name="connsiteX1862" fmla="*/ 2067284 w 4672522"/>
              <a:gd name="connsiteY1862" fmla="*/ 1878231 h 5127478"/>
              <a:gd name="connsiteX1863" fmla="*/ 2047303 w 4672522"/>
              <a:gd name="connsiteY1863" fmla="*/ 1798306 h 5127478"/>
              <a:gd name="connsiteX1864" fmla="*/ 2024247 w 4672522"/>
              <a:gd name="connsiteY1864" fmla="*/ 1706085 h 5127478"/>
              <a:gd name="connsiteX1865" fmla="*/ 2002729 w 4672522"/>
              <a:gd name="connsiteY1865" fmla="*/ 1701474 h 5127478"/>
              <a:gd name="connsiteX1866" fmla="*/ 1959693 w 4672522"/>
              <a:gd name="connsiteY1866" fmla="*/ 1736826 h 5127478"/>
              <a:gd name="connsiteX1867" fmla="*/ 1945860 w 4672522"/>
              <a:gd name="connsiteY1867" fmla="*/ 1778325 h 5127478"/>
              <a:gd name="connsiteX1868" fmla="*/ 1936638 w 4672522"/>
              <a:gd name="connsiteY1868" fmla="*/ 1784473 h 5127478"/>
              <a:gd name="connsiteX1869" fmla="*/ 1907434 w 4672522"/>
              <a:gd name="connsiteY1869" fmla="*/ 1755270 h 5127478"/>
              <a:gd name="connsiteX1870" fmla="*/ 1842880 w 4672522"/>
              <a:gd name="connsiteY1870" fmla="*/ 1630772 h 5127478"/>
              <a:gd name="connsiteX1871" fmla="*/ 1836732 w 4672522"/>
              <a:gd name="connsiteY1871" fmla="*/ 1603106 h 5127478"/>
              <a:gd name="connsiteX1872" fmla="*/ 1813677 w 4672522"/>
              <a:gd name="connsiteY1872" fmla="*/ 1518570 h 5127478"/>
              <a:gd name="connsiteX1873" fmla="*/ 1807528 w 4672522"/>
              <a:gd name="connsiteY1873" fmla="*/ 1489367 h 5127478"/>
              <a:gd name="connsiteX1874" fmla="*/ 1807528 w 4672522"/>
              <a:gd name="connsiteY1874" fmla="*/ 1410979 h 5127478"/>
              <a:gd name="connsiteX1875" fmla="*/ 1802917 w 4672522"/>
              <a:gd name="connsiteY1875" fmla="*/ 1403294 h 5127478"/>
              <a:gd name="connsiteX1876" fmla="*/ 1802917 w 4672522"/>
              <a:gd name="connsiteY1876" fmla="*/ 1372554 h 5127478"/>
              <a:gd name="connsiteX1877" fmla="*/ 1799843 w 4672522"/>
              <a:gd name="connsiteY1877" fmla="*/ 1371017 h 5127478"/>
              <a:gd name="connsiteX1878" fmla="*/ 1792158 w 4672522"/>
              <a:gd name="connsiteY1878" fmla="*/ 1334128 h 5127478"/>
              <a:gd name="connsiteX1879" fmla="*/ 1766029 w 4672522"/>
              <a:gd name="connsiteY1879" fmla="*/ 1381776 h 5127478"/>
              <a:gd name="connsiteX1880" fmla="*/ 1758344 w 4672522"/>
              <a:gd name="connsiteY1880" fmla="*/ 1378702 h 5127478"/>
              <a:gd name="connsiteX1881" fmla="*/ 1755270 w 4672522"/>
              <a:gd name="connsiteY1881" fmla="*/ 1389461 h 5127478"/>
              <a:gd name="connsiteX1882" fmla="*/ 1589272 w 4672522"/>
              <a:gd name="connsiteY1882" fmla="*/ 1530866 h 5127478"/>
              <a:gd name="connsiteX1883" fmla="*/ 1570828 w 4672522"/>
              <a:gd name="connsiteY1883" fmla="*/ 1541625 h 5127478"/>
              <a:gd name="connsiteX1884" fmla="*/ 1510885 w 4672522"/>
              <a:gd name="connsiteY1884" fmla="*/ 1590809 h 5127478"/>
              <a:gd name="connsiteX1885" fmla="*/ 1497052 w 4672522"/>
              <a:gd name="connsiteY1885" fmla="*/ 1623087 h 5127478"/>
              <a:gd name="connsiteX1886" fmla="*/ 1452478 w 4672522"/>
              <a:gd name="connsiteY1886" fmla="*/ 1766029 h 5127478"/>
              <a:gd name="connsiteX1887" fmla="*/ 1440182 w 4672522"/>
              <a:gd name="connsiteY1887" fmla="*/ 1812139 h 5127478"/>
              <a:gd name="connsiteX1888" fmla="*/ 1435571 w 4672522"/>
              <a:gd name="connsiteY1888" fmla="*/ 1864398 h 5127478"/>
              <a:gd name="connsiteX1889" fmla="*/ 1435571 w 4672522"/>
              <a:gd name="connsiteY1889" fmla="*/ 1901286 h 5127478"/>
              <a:gd name="connsiteX1890" fmla="*/ 1432497 w 4672522"/>
              <a:gd name="connsiteY1890" fmla="*/ 1908971 h 5127478"/>
              <a:gd name="connsiteX1891" fmla="*/ 1417127 w 4672522"/>
              <a:gd name="connsiteY1891" fmla="*/ 1995044 h 5127478"/>
              <a:gd name="connsiteX1892" fmla="*/ 1403294 w 4672522"/>
              <a:gd name="connsiteY1892" fmla="*/ 2019636 h 5127478"/>
              <a:gd name="connsiteX1893" fmla="*/ 1387924 w 4672522"/>
              <a:gd name="connsiteY1893" fmla="*/ 2025784 h 5127478"/>
              <a:gd name="connsiteX1894" fmla="*/ 1378702 w 4672522"/>
              <a:gd name="connsiteY1894" fmla="*/ 2030396 h 5127478"/>
              <a:gd name="connsiteX1895" fmla="*/ 1366405 w 4672522"/>
              <a:gd name="connsiteY1895" fmla="*/ 2022710 h 5127478"/>
              <a:gd name="connsiteX1896" fmla="*/ 1366405 w 4672522"/>
              <a:gd name="connsiteY1896" fmla="*/ 1925879 h 5127478"/>
              <a:gd name="connsiteX1897" fmla="*/ 1369479 w 4672522"/>
              <a:gd name="connsiteY1897" fmla="*/ 1921267 h 5127478"/>
              <a:gd name="connsiteX1898" fmla="*/ 1369479 w 4672522"/>
              <a:gd name="connsiteY1898" fmla="*/ 1892064 h 5127478"/>
              <a:gd name="connsiteX1899" fmla="*/ 1374090 w 4672522"/>
              <a:gd name="connsiteY1899" fmla="*/ 1865935 h 5127478"/>
              <a:gd name="connsiteX1900" fmla="*/ 1374090 w 4672522"/>
              <a:gd name="connsiteY1900" fmla="*/ 1832121 h 5127478"/>
              <a:gd name="connsiteX1901" fmla="*/ 1384850 w 4672522"/>
              <a:gd name="connsiteY1901" fmla="*/ 1758344 h 5127478"/>
              <a:gd name="connsiteX1902" fmla="*/ 1384850 w 4672522"/>
              <a:gd name="connsiteY1902" fmla="*/ 1726067 h 5127478"/>
              <a:gd name="connsiteX1903" fmla="*/ 1397146 w 4672522"/>
              <a:gd name="connsiteY1903" fmla="*/ 1653827 h 5127478"/>
              <a:gd name="connsiteX1904" fmla="*/ 1394072 w 4672522"/>
              <a:gd name="connsiteY1904" fmla="*/ 1652290 h 5127478"/>
              <a:gd name="connsiteX1905" fmla="*/ 1383313 w 4672522"/>
              <a:gd name="connsiteY1905" fmla="*/ 1656901 h 5127478"/>
              <a:gd name="connsiteX1906" fmla="*/ 1307999 w 4672522"/>
              <a:gd name="connsiteY1906" fmla="*/ 1710697 h 5127478"/>
              <a:gd name="connsiteX1907" fmla="*/ 1300314 w 4672522"/>
              <a:gd name="connsiteY1907" fmla="*/ 1713771 h 5127478"/>
              <a:gd name="connsiteX1908" fmla="*/ 1291092 w 4672522"/>
              <a:gd name="connsiteY1908" fmla="*/ 1701474 h 5127478"/>
              <a:gd name="connsiteX1909" fmla="*/ 1389461 w 4672522"/>
              <a:gd name="connsiteY1909" fmla="*/ 1526255 h 5127478"/>
              <a:gd name="connsiteX1910" fmla="*/ 1358720 w 4672522"/>
              <a:gd name="connsiteY1910" fmla="*/ 1526255 h 5127478"/>
              <a:gd name="connsiteX1911" fmla="*/ 1314147 w 4672522"/>
              <a:gd name="connsiteY1911" fmla="*/ 1535477 h 5127478"/>
              <a:gd name="connsiteX1912" fmla="*/ 1295703 w 4672522"/>
              <a:gd name="connsiteY1912" fmla="*/ 1524718 h 5127478"/>
              <a:gd name="connsiteX1913" fmla="*/ 1363331 w 4672522"/>
              <a:gd name="connsiteY1913" fmla="*/ 1440182 h 5127478"/>
              <a:gd name="connsiteX1914" fmla="*/ 1414053 w 4672522"/>
              <a:gd name="connsiteY1914" fmla="*/ 1410979 h 5127478"/>
              <a:gd name="connsiteX1915" fmla="*/ 1417127 w 4672522"/>
              <a:gd name="connsiteY1915" fmla="*/ 1409442 h 5127478"/>
              <a:gd name="connsiteX1916" fmla="*/ 1446330 w 4672522"/>
              <a:gd name="connsiteY1916" fmla="*/ 1409442 h 5127478"/>
              <a:gd name="connsiteX1917" fmla="*/ 1460163 w 4672522"/>
              <a:gd name="connsiteY1917" fmla="*/ 1404831 h 5127478"/>
              <a:gd name="connsiteX1918" fmla="*/ 1598495 w 4672522"/>
              <a:gd name="connsiteY1918" fmla="*/ 1404831 h 5127478"/>
              <a:gd name="connsiteX1919" fmla="*/ 1641531 w 4672522"/>
              <a:gd name="connsiteY1919" fmla="*/ 1349498 h 5127478"/>
              <a:gd name="connsiteX1920" fmla="*/ 1659975 w 4672522"/>
              <a:gd name="connsiteY1920" fmla="*/ 1335665 h 5127478"/>
              <a:gd name="connsiteX1921" fmla="*/ 1699937 w 4672522"/>
              <a:gd name="connsiteY1921" fmla="*/ 1392535 h 5127478"/>
              <a:gd name="connsiteX1922" fmla="*/ 1744511 w 4672522"/>
              <a:gd name="connsiteY1922" fmla="*/ 1361794 h 5127478"/>
              <a:gd name="connsiteX1923" fmla="*/ 1732215 w 4672522"/>
              <a:gd name="connsiteY1923" fmla="*/ 1338739 h 5127478"/>
              <a:gd name="connsiteX1924" fmla="*/ 1690715 w 4672522"/>
              <a:gd name="connsiteY1924" fmla="*/ 1264963 h 5127478"/>
              <a:gd name="connsiteX1925" fmla="*/ 1673808 w 4672522"/>
              <a:gd name="connsiteY1925" fmla="*/ 1226537 h 5127478"/>
              <a:gd name="connsiteX1926" fmla="*/ 1672271 w 4672522"/>
              <a:gd name="connsiteY1926" fmla="*/ 1209630 h 5127478"/>
              <a:gd name="connsiteX1927" fmla="*/ 1670734 w 4672522"/>
              <a:gd name="connsiteY1927" fmla="*/ 1201945 h 5127478"/>
              <a:gd name="connsiteX1928" fmla="*/ 1673808 w 4672522"/>
              <a:gd name="connsiteY1928" fmla="*/ 1185038 h 5127478"/>
              <a:gd name="connsiteX1929" fmla="*/ 1672271 w 4672522"/>
              <a:gd name="connsiteY1929" fmla="*/ 1177353 h 5127478"/>
              <a:gd name="connsiteX1930" fmla="*/ 1652290 w 4672522"/>
              <a:gd name="connsiteY1930" fmla="*/ 1161983 h 5127478"/>
              <a:gd name="connsiteX1931" fmla="*/ 1620013 w 4672522"/>
              <a:gd name="connsiteY1931" fmla="*/ 1132779 h 5127478"/>
              <a:gd name="connsiteX1932" fmla="*/ 1607717 w 4672522"/>
              <a:gd name="connsiteY1932" fmla="*/ 1114335 h 5127478"/>
              <a:gd name="connsiteX1933" fmla="*/ 1603106 w 4672522"/>
              <a:gd name="connsiteY1933" fmla="*/ 1091280 h 5127478"/>
              <a:gd name="connsiteX1934" fmla="*/ 1603106 w 4672522"/>
              <a:gd name="connsiteY1934" fmla="*/ 1082058 h 5127478"/>
              <a:gd name="connsiteX1935" fmla="*/ 1643068 w 4672522"/>
              <a:gd name="connsiteY1935" fmla="*/ 1057466 h 5127478"/>
              <a:gd name="connsiteX1936" fmla="*/ 1666123 w 4672522"/>
              <a:gd name="connsiteY1936" fmla="*/ 1060540 h 5127478"/>
              <a:gd name="connsiteX1937" fmla="*/ 1693789 w 4672522"/>
              <a:gd name="connsiteY1937" fmla="*/ 1062077 h 5127478"/>
              <a:gd name="connsiteX1938" fmla="*/ 1732215 w 4672522"/>
              <a:gd name="connsiteY1938" fmla="*/ 1057466 h 5127478"/>
              <a:gd name="connsiteX1939" fmla="*/ 1742974 w 4672522"/>
              <a:gd name="connsiteY1939" fmla="*/ 1055929 h 5127478"/>
              <a:gd name="connsiteX1940" fmla="*/ 1776788 w 4672522"/>
              <a:gd name="connsiteY1940" fmla="*/ 1040558 h 5127478"/>
              <a:gd name="connsiteX1941" fmla="*/ 1833658 w 4672522"/>
              <a:gd name="connsiteY1941" fmla="*/ 1005207 h 5127478"/>
              <a:gd name="connsiteX1942" fmla="*/ 1879768 w 4672522"/>
              <a:gd name="connsiteY1942" fmla="*/ 965245 h 5127478"/>
              <a:gd name="connsiteX1943" fmla="*/ 1936638 w 4672522"/>
              <a:gd name="connsiteY1943" fmla="*/ 908375 h 5127478"/>
              <a:gd name="connsiteX1944" fmla="*/ 1952008 w 4672522"/>
              <a:gd name="connsiteY1944" fmla="*/ 923745 h 5127478"/>
              <a:gd name="connsiteX1945" fmla="*/ 1993507 w 4672522"/>
              <a:gd name="connsiteY1945" fmla="*/ 894542 h 5127478"/>
              <a:gd name="connsiteX1946" fmla="*/ 2019636 w 4672522"/>
              <a:gd name="connsiteY1946" fmla="*/ 940653 h 5127478"/>
              <a:gd name="connsiteX1947" fmla="*/ 2048840 w 4672522"/>
              <a:gd name="connsiteY1947" fmla="*/ 985226 h 5127478"/>
              <a:gd name="connsiteX1948" fmla="*/ 2161042 w 4672522"/>
              <a:gd name="connsiteY1948" fmla="*/ 1071299 h 5127478"/>
              <a:gd name="connsiteX1949" fmla="*/ 2201004 w 4672522"/>
              <a:gd name="connsiteY1949" fmla="*/ 1043633 h 5127478"/>
              <a:gd name="connsiteX1950" fmla="*/ 2208689 w 4672522"/>
              <a:gd name="connsiteY1950" fmla="*/ 1025188 h 5127478"/>
              <a:gd name="connsiteX1951" fmla="*/ 2208689 w 4672522"/>
              <a:gd name="connsiteY1951" fmla="*/ 1020577 h 5127478"/>
              <a:gd name="connsiteX1952" fmla="*/ 2196393 w 4672522"/>
              <a:gd name="connsiteY1952" fmla="*/ 957560 h 5127478"/>
              <a:gd name="connsiteX1953" fmla="*/ 2207152 w 4672522"/>
              <a:gd name="connsiteY1953" fmla="*/ 945264 h 5127478"/>
              <a:gd name="connsiteX1954" fmla="*/ 2242503 w 4672522"/>
              <a:gd name="connsiteY1954" fmla="*/ 962171 h 5127478"/>
              <a:gd name="connsiteX1955" fmla="*/ 2445389 w 4672522"/>
              <a:gd name="connsiteY1955" fmla="*/ 1063614 h 5127478"/>
              <a:gd name="connsiteX1956" fmla="*/ 2500722 w 4672522"/>
              <a:gd name="connsiteY1956" fmla="*/ 1086669 h 5127478"/>
              <a:gd name="connsiteX1957" fmla="*/ 2620609 w 4672522"/>
              <a:gd name="connsiteY1957" fmla="*/ 1122020 h 5127478"/>
              <a:gd name="connsiteX1958" fmla="*/ 2691311 w 4672522"/>
              <a:gd name="connsiteY1958" fmla="*/ 1149687 h 5127478"/>
              <a:gd name="connsiteX1959" fmla="*/ 2711293 w 4672522"/>
              <a:gd name="connsiteY1959" fmla="*/ 1163520 h 5127478"/>
              <a:gd name="connsiteX1960" fmla="*/ 2791217 w 4672522"/>
              <a:gd name="connsiteY1960" fmla="*/ 1255740 h 5127478"/>
              <a:gd name="connsiteX1961" fmla="*/ 2835791 w 4672522"/>
              <a:gd name="connsiteY1961" fmla="*/ 1318758 h 5127478"/>
              <a:gd name="connsiteX1962" fmla="*/ 2886512 w 4672522"/>
              <a:gd name="connsiteY1962" fmla="*/ 1381776 h 5127478"/>
              <a:gd name="connsiteX1963" fmla="*/ 2888049 w 4672522"/>
              <a:gd name="connsiteY1963" fmla="*/ 1392535 h 5127478"/>
              <a:gd name="connsiteX1964" fmla="*/ 2895734 w 4672522"/>
              <a:gd name="connsiteY1964" fmla="*/ 1410979 h 5127478"/>
              <a:gd name="connsiteX1965" fmla="*/ 2888049 w 4672522"/>
              <a:gd name="connsiteY1965" fmla="*/ 1420201 h 5127478"/>
              <a:gd name="connsiteX1966" fmla="*/ 2880364 w 4672522"/>
              <a:gd name="connsiteY1966" fmla="*/ 1415590 h 5127478"/>
              <a:gd name="connsiteX1967" fmla="*/ 2871142 w 4672522"/>
              <a:gd name="connsiteY1967" fmla="*/ 1401757 h 5127478"/>
              <a:gd name="connsiteX1968" fmla="*/ 2832717 w 4672522"/>
              <a:gd name="connsiteY1968" fmla="*/ 1374091 h 5127478"/>
              <a:gd name="connsiteX1969" fmla="*/ 2778921 w 4672522"/>
              <a:gd name="connsiteY1969" fmla="*/ 1343350 h 5127478"/>
              <a:gd name="connsiteX1970" fmla="*/ 2691311 w 4672522"/>
              <a:gd name="connsiteY1970" fmla="*/ 1314147 h 5127478"/>
              <a:gd name="connsiteX1971" fmla="*/ 2686700 w 4672522"/>
              <a:gd name="connsiteY1971" fmla="*/ 1312610 h 5127478"/>
              <a:gd name="connsiteX1972" fmla="*/ 2659034 w 4672522"/>
              <a:gd name="connsiteY1972" fmla="*/ 1312610 h 5127478"/>
              <a:gd name="connsiteX1973" fmla="*/ 2649812 w 4672522"/>
              <a:gd name="connsiteY1973" fmla="*/ 1307999 h 5127478"/>
              <a:gd name="connsiteX1974" fmla="*/ 2596017 w 4672522"/>
              <a:gd name="connsiteY1974" fmla="*/ 1307999 h 5127478"/>
              <a:gd name="connsiteX1975" fmla="*/ 2585257 w 4672522"/>
              <a:gd name="connsiteY1975" fmla="*/ 1303388 h 5127478"/>
              <a:gd name="connsiteX1976" fmla="*/ 2453074 w 4672522"/>
              <a:gd name="connsiteY1976" fmla="*/ 1303388 h 5127478"/>
              <a:gd name="connsiteX1977" fmla="*/ 2450000 w 4672522"/>
              <a:gd name="connsiteY1977" fmla="*/ 1300314 h 5127478"/>
              <a:gd name="connsiteX1978" fmla="*/ 2228670 w 4672522"/>
              <a:gd name="connsiteY1978" fmla="*/ 1300314 h 5127478"/>
              <a:gd name="connsiteX1979" fmla="*/ 2188708 w 4672522"/>
              <a:gd name="connsiteY1979" fmla="*/ 1312610 h 5127478"/>
              <a:gd name="connsiteX1980" fmla="*/ 2177949 w 4672522"/>
              <a:gd name="connsiteY1980" fmla="*/ 1306462 h 5127478"/>
              <a:gd name="connsiteX1981" fmla="*/ 2153357 w 4672522"/>
              <a:gd name="connsiteY1981" fmla="*/ 1274185 h 5127478"/>
              <a:gd name="connsiteX1982" fmla="*/ 2093413 w 4672522"/>
              <a:gd name="connsiteY1982" fmla="*/ 1240370 h 5127478"/>
              <a:gd name="connsiteX1983" fmla="*/ 2051914 w 4672522"/>
              <a:gd name="connsiteY1983" fmla="*/ 1231148 h 5127478"/>
              <a:gd name="connsiteX1984" fmla="*/ 2013488 w 4672522"/>
              <a:gd name="connsiteY1984" fmla="*/ 1221926 h 5127478"/>
              <a:gd name="connsiteX1985" fmla="*/ 1987359 w 4672522"/>
              <a:gd name="connsiteY1985" fmla="*/ 1208093 h 5127478"/>
              <a:gd name="connsiteX1986" fmla="*/ 1936638 w 4672522"/>
              <a:gd name="connsiteY1986" fmla="*/ 1137390 h 5127478"/>
              <a:gd name="connsiteX1987" fmla="*/ 1936638 w 4672522"/>
              <a:gd name="connsiteY1987" fmla="*/ 1094354 h 5127478"/>
              <a:gd name="connsiteX1988" fmla="*/ 1939712 w 4672522"/>
              <a:gd name="connsiteY1988" fmla="*/ 1078984 h 5127478"/>
              <a:gd name="connsiteX1989" fmla="*/ 1948934 w 4672522"/>
              <a:gd name="connsiteY1989" fmla="*/ 1032873 h 5127478"/>
              <a:gd name="connsiteX1990" fmla="*/ 1955082 w 4672522"/>
              <a:gd name="connsiteY1990" fmla="*/ 1003670 h 5127478"/>
              <a:gd name="connsiteX1991" fmla="*/ 1959693 w 4672522"/>
              <a:gd name="connsiteY1991" fmla="*/ 974467 h 5127478"/>
              <a:gd name="connsiteX1992" fmla="*/ 1962767 w 4672522"/>
              <a:gd name="connsiteY1992" fmla="*/ 942190 h 5127478"/>
              <a:gd name="connsiteX1993" fmla="*/ 1967378 w 4672522"/>
              <a:gd name="connsiteY1993" fmla="*/ 909912 h 5127478"/>
              <a:gd name="connsiteX1994" fmla="*/ 1981211 w 4672522"/>
              <a:gd name="connsiteY1994" fmla="*/ 886857 h 5127478"/>
              <a:gd name="connsiteX1995" fmla="*/ 1993507 w 4672522"/>
              <a:gd name="connsiteY1995" fmla="*/ 894542 h 5127478"/>
              <a:gd name="connsiteX1996" fmla="*/ 682434 w 4672522"/>
              <a:gd name="connsiteY1996" fmla="*/ 899153 h 5127478"/>
              <a:gd name="connsiteX1997" fmla="*/ 671675 w 4672522"/>
              <a:gd name="connsiteY1997" fmla="*/ 931430 h 5127478"/>
              <a:gd name="connsiteX1998" fmla="*/ 645546 w 4672522"/>
              <a:gd name="connsiteY1998" fmla="*/ 999059 h 5127478"/>
              <a:gd name="connsiteX1999" fmla="*/ 604046 w 4672522"/>
              <a:gd name="connsiteY1999" fmla="*/ 1075910 h 5127478"/>
              <a:gd name="connsiteX2000" fmla="*/ 534881 w 4672522"/>
              <a:gd name="connsiteY2000" fmla="*/ 1175816 h 5127478"/>
              <a:gd name="connsiteX2001" fmla="*/ 468789 w 4672522"/>
              <a:gd name="connsiteY2001" fmla="*/ 1298777 h 5127478"/>
              <a:gd name="connsiteX2002" fmla="*/ 454956 w 4672522"/>
              <a:gd name="connsiteY2002" fmla="*/ 1337202 h 5127478"/>
              <a:gd name="connsiteX2003" fmla="*/ 433438 w 4672522"/>
              <a:gd name="connsiteY2003" fmla="*/ 1387924 h 5127478"/>
              <a:gd name="connsiteX2004" fmla="*/ 431901 w 4672522"/>
              <a:gd name="connsiteY2004" fmla="*/ 1397146 h 5127478"/>
              <a:gd name="connsiteX2005" fmla="*/ 396550 w 4672522"/>
              <a:gd name="connsiteY2005" fmla="*/ 1500126 h 5127478"/>
              <a:gd name="connsiteX2006" fmla="*/ 375031 w 4672522"/>
              <a:gd name="connsiteY2006" fmla="*/ 1547773 h 5127478"/>
              <a:gd name="connsiteX2007" fmla="*/ 339680 w 4672522"/>
              <a:gd name="connsiteY2007" fmla="*/ 1632309 h 5127478"/>
              <a:gd name="connsiteX2008" fmla="*/ 298181 w 4672522"/>
              <a:gd name="connsiteY2008" fmla="*/ 1716845 h 5127478"/>
              <a:gd name="connsiteX2009" fmla="*/ 236700 w 4672522"/>
              <a:gd name="connsiteY2009" fmla="*/ 1799843 h 5127478"/>
              <a:gd name="connsiteX2010" fmla="*/ 227478 w 4672522"/>
              <a:gd name="connsiteY2010" fmla="*/ 1790621 h 5127478"/>
              <a:gd name="connsiteX2011" fmla="*/ 248996 w 4672522"/>
              <a:gd name="connsiteY2011" fmla="*/ 1698401 h 5127478"/>
              <a:gd name="connsiteX2012" fmla="*/ 284348 w 4672522"/>
              <a:gd name="connsiteY2012" fmla="*/ 1578513 h 5127478"/>
              <a:gd name="connsiteX2013" fmla="*/ 324310 w 4672522"/>
              <a:gd name="connsiteY2013" fmla="*/ 1461700 h 5127478"/>
              <a:gd name="connsiteX2014" fmla="*/ 342754 w 4672522"/>
              <a:gd name="connsiteY2014" fmla="*/ 1404831 h 5127478"/>
              <a:gd name="connsiteX2015" fmla="*/ 385791 w 4672522"/>
              <a:gd name="connsiteY2015" fmla="*/ 1294166 h 5127478"/>
              <a:gd name="connsiteX2016" fmla="*/ 404235 w 4672522"/>
              <a:gd name="connsiteY2016" fmla="*/ 1258814 h 5127478"/>
              <a:gd name="connsiteX2017" fmla="*/ 436512 w 4672522"/>
              <a:gd name="connsiteY2017" fmla="*/ 1191186 h 5127478"/>
              <a:gd name="connsiteX2018" fmla="*/ 494918 w 4672522"/>
              <a:gd name="connsiteY2018" fmla="*/ 1097428 h 5127478"/>
              <a:gd name="connsiteX2019" fmla="*/ 528733 w 4672522"/>
              <a:gd name="connsiteY2019" fmla="*/ 1054392 h 5127478"/>
              <a:gd name="connsiteX2020" fmla="*/ 550251 w 4672522"/>
              <a:gd name="connsiteY2020" fmla="*/ 1022114 h 5127478"/>
              <a:gd name="connsiteX2021" fmla="*/ 599435 w 4672522"/>
              <a:gd name="connsiteY2021" fmla="*/ 962171 h 5127478"/>
              <a:gd name="connsiteX2022" fmla="*/ 665527 w 4672522"/>
              <a:gd name="connsiteY2022" fmla="*/ 886857 h 5127478"/>
              <a:gd name="connsiteX2023" fmla="*/ 671675 w 4672522"/>
              <a:gd name="connsiteY2023" fmla="*/ 886857 h 5127478"/>
              <a:gd name="connsiteX2024" fmla="*/ 682434 w 4672522"/>
              <a:gd name="connsiteY2024" fmla="*/ 899153 h 5127478"/>
              <a:gd name="connsiteX2025" fmla="*/ 3352227 w 4672522"/>
              <a:gd name="connsiteY2025" fmla="*/ 882246 h 5127478"/>
              <a:gd name="connsiteX2026" fmla="*/ 3379894 w 4672522"/>
              <a:gd name="connsiteY2026" fmla="*/ 882246 h 5127478"/>
              <a:gd name="connsiteX2027" fmla="*/ 3415245 w 4672522"/>
              <a:gd name="connsiteY2027" fmla="*/ 886857 h 5127478"/>
              <a:gd name="connsiteX2028" fmla="*/ 3498244 w 4672522"/>
              <a:gd name="connsiteY2028" fmla="*/ 909912 h 5127478"/>
              <a:gd name="connsiteX2029" fmla="*/ 3558187 w 4672522"/>
              <a:gd name="connsiteY2029" fmla="*/ 939116 h 5127478"/>
              <a:gd name="connsiteX2030" fmla="*/ 3627353 w 4672522"/>
              <a:gd name="connsiteY2030" fmla="*/ 976004 h 5127478"/>
              <a:gd name="connsiteX2031" fmla="*/ 3659630 w 4672522"/>
              <a:gd name="connsiteY2031" fmla="*/ 1000596 h 5127478"/>
              <a:gd name="connsiteX2032" fmla="*/ 3831776 w 4672522"/>
              <a:gd name="connsiteY2032" fmla="*/ 1149687 h 5127478"/>
              <a:gd name="connsiteX2033" fmla="*/ 3882497 w 4672522"/>
              <a:gd name="connsiteY2033" fmla="*/ 1205019 h 5127478"/>
              <a:gd name="connsiteX2034" fmla="*/ 3910164 w 4672522"/>
              <a:gd name="connsiteY2034" fmla="*/ 1378702 h 5127478"/>
              <a:gd name="connsiteX2035" fmla="*/ 3922460 w 4672522"/>
              <a:gd name="connsiteY2035" fmla="*/ 1410979 h 5127478"/>
              <a:gd name="connsiteX2036" fmla="*/ 3970107 w 4672522"/>
              <a:gd name="connsiteY2036" fmla="*/ 1435571 h 5127478"/>
              <a:gd name="connsiteX2037" fmla="*/ 3983940 w 4672522"/>
              <a:gd name="connsiteY2037" fmla="*/ 1441719 h 5127478"/>
              <a:gd name="connsiteX2038" fmla="*/ 4091531 w 4672522"/>
              <a:gd name="connsiteY2038" fmla="*/ 1490904 h 5127478"/>
              <a:gd name="connsiteX2039" fmla="*/ 4136105 w 4672522"/>
              <a:gd name="connsiteY2039" fmla="*/ 1549310 h 5127478"/>
              <a:gd name="connsiteX2040" fmla="*/ 4142253 w 4672522"/>
              <a:gd name="connsiteY2040" fmla="*/ 1572365 h 5127478"/>
              <a:gd name="connsiteX2041" fmla="*/ 4146864 w 4672522"/>
              <a:gd name="connsiteY2041" fmla="*/ 1584661 h 5127478"/>
              <a:gd name="connsiteX2042" fmla="*/ 4149938 w 4672522"/>
              <a:gd name="connsiteY2042" fmla="*/ 1635383 h 5127478"/>
              <a:gd name="connsiteX2043" fmla="*/ 4146864 w 4672522"/>
              <a:gd name="connsiteY2043" fmla="*/ 1686104 h 5127478"/>
              <a:gd name="connsiteX2044" fmla="*/ 4142253 w 4672522"/>
              <a:gd name="connsiteY2044" fmla="*/ 1696863 h 5127478"/>
              <a:gd name="connsiteX2045" fmla="*/ 4140716 w 4672522"/>
              <a:gd name="connsiteY2045" fmla="*/ 1721456 h 5127478"/>
              <a:gd name="connsiteX2046" fmla="*/ 4136105 w 4672522"/>
              <a:gd name="connsiteY2046" fmla="*/ 1755270 h 5127478"/>
              <a:gd name="connsiteX2047" fmla="*/ 4134567 w 4672522"/>
              <a:gd name="connsiteY2047" fmla="*/ 1759881 h 5127478"/>
              <a:gd name="connsiteX2048" fmla="*/ 4134567 w 4672522"/>
              <a:gd name="connsiteY2048" fmla="*/ 1888990 h 5127478"/>
              <a:gd name="connsiteX2049" fmla="*/ 4146864 w 4672522"/>
              <a:gd name="connsiteY2049" fmla="*/ 1965841 h 5127478"/>
              <a:gd name="connsiteX2050" fmla="*/ 4159160 w 4672522"/>
              <a:gd name="connsiteY2050" fmla="*/ 1971989 h 5127478"/>
              <a:gd name="connsiteX2051" fmla="*/ 4172993 w 4672522"/>
              <a:gd name="connsiteY2051" fmla="*/ 2076506 h 5127478"/>
              <a:gd name="connsiteX2052" fmla="*/ 4176067 w 4672522"/>
              <a:gd name="connsiteY2052" fmla="*/ 2082654 h 5127478"/>
              <a:gd name="connsiteX2053" fmla="*/ 4188363 w 4672522"/>
              <a:gd name="connsiteY2053" fmla="*/ 2150283 h 5127478"/>
              <a:gd name="connsiteX2054" fmla="*/ 4188363 w 4672522"/>
              <a:gd name="connsiteY2054" fmla="*/ 2247115 h 5127478"/>
              <a:gd name="connsiteX2055" fmla="*/ 4177604 w 4672522"/>
              <a:gd name="connsiteY2055" fmla="*/ 2285540 h 5127478"/>
              <a:gd name="connsiteX2056" fmla="*/ 4177604 w 4672522"/>
              <a:gd name="connsiteY2056" fmla="*/ 2331650 h 5127478"/>
              <a:gd name="connsiteX2057" fmla="*/ 4183752 w 4672522"/>
              <a:gd name="connsiteY2057" fmla="*/ 2360854 h 5127478"/>
              <a:gd name="connsiteX2058" fmla="*/ 4183752 w 4672522"/>
              <a:gd name="connsiteY2058" fmla="*/ 2411575 h 5127478"/>
              <a:gd name="connsiteX2059" fmla="*/ 4219103 w 4672522"/>
              <a:gd name="connsiteY2059" fmla="*/ 2571424 h 5127478"/>
              <a:gd name="connsiteX2060" fmla="*/ 4219103 w 4672522"/>
              <a:gd name="connsiteY2060" fmla="*/ 2596017 h 5127478"/>
              <a:gd name="connsiteX2061" fmla="*/ 4223715 w 4672522"/>
              <a:gd name="connsiteY2061" fmla="*/ 2606776 h 5127478"/>
              <a:gd name="connsiteX2062" fmla="*/ 4223715 w 4672522"/>
              <a:gd name="connsiteY2062" fmla="*/ 2637516 h 5127478"/>
              <a:gd name="connsiteX2063" fmla="*/ 4231399 w 4672522"/>
              <a:gd name="connsiteY2063" fmla="*/ 2688238 h 5127478"/>
              <a:gd name="connsiteX2064" fmla="*/ 4231399 w 4672522"/>
              <a:gd name="connsiteY2064" fmla="*/ 2743570 h 5127478"/>
              <a:gd name="connsiteX2065" fmla="*/ 4236011 w 4672522"/>
              <a:gd name="connsiteY2065" fmla="*/ 2785069 h 5127478"/>
              <a:gd name="connsiteX2066" fmla="*/ 4234474 w 4672522"/>
              <a:gd name="connsiteY2066" fmla="*/ 2800440 h 5127478"/>
              <a:gd name="connsiteX2067" fmla="*/ 4231399 w 4672522"/>
              <a:gd name="connsiteY2067" fmla="*/ 2806588 h 5127478"/>
              <a:gd name="connsiteX2068" fmla="*/ 4231399 w 4672522"/>
              <a:gd name="connsiteY2068" fmla="*/ 2835791 h 5127478"/>
              <a:gd name="connsiteX2069" fmla="*/ 4228325 w 4672522"/>
              <a:gd name="connsiteY2069" fmla="*/ 2841939 h 5127478"/>
              <a:gd name="connsiteX2070" fmla="*/ 4228325 w 4672522"/>
              <a:gd name="connsiteY2070" fmla="*/ 2888049 h 5127478"/>
              <a:gd name="connsiteX2071" fmla="*/ 4223715 w 4672522"/>
              <a:gd name="connsiteY2071" fmla="*/ 2906493 h 5127478"/>
              <a:gd name="connsiteX2072" fmla="*/ 4222178 w 4672522"/>
              <a:gd name="connsiteY2072" fmla="*/ 2932623 h 5127478"/>
              <a:gd name="connsiteX2073" fmla="*/ 4219103 w 4672522"/>
              <a:gd name="connsiteY2073" fmla="*/ 2941845 h 5127478"/>
              <a:gd name="connsiteX2074" fmla="*/ 4208344 w 4672522"/>
              <a:gd name="connsiteY2074" fmla="*/ 2989492 h 5127478"/>
              <a:gd name="connsiteX2075" fmla="*/ 4202196 w 4672522"/>
              <a:gd name="connsiteY2075" fmla="*/ 3041751 h 5127478"/>
              <a:gd name="connsiteX2076" fmla="*/ 4194511 w 4672522"/>
              <a:gd name="connsiteY2076" fmla="*/ 3103231 h 5127478"/>
              <a:gd name="connsiteX2077" fmla="*/ 4180678 w 4672522"/>
              <a:gd name="connsiteY2077" fmla="*/ 3150879 h 5127478"/>
              <a:gd name="connsiteX2078" fmla="*/ 4145327 w 4672522"/>
              <a:gd name="connsiteY2078" fmla="*/ 3243099 h 5127478"/>
              <a:gd name="connsiteX2079" fmla="*/ 4177604 w 4672522"/>
              <a:gd name="connsiteY2079" fmla="*/ 3315339 h 5127478"/>
              <a:gd name="connsiteX2080" fmla="*/ 4192974 w 4672522"/>
              <a:gd name="connsiteY2080" fmla="*/ 3338395 h 5127478"/>
              <a:gd name="connsiteX2081" fmla="*/ 4192974 w 4672522"/>
              <a:gd name="connsiteY2081" fmla="*/ 3421393 h 5127478"/>
              <a:gd name="connsiteX2082" fmla="*/ 4172993 w 4672522"/>
              <a:gd name="connsiteY2082" fmla="*/ 3541280 h 5127478"/>
              <a:gd name="connsiteX2083" fmla="*/ 4129957 w 4672522"/>
              <a:gd name="connsiteY2083" fmla="*/ 3668852 h 5127478"/>
              <a:gd name="connsiteX2084" fmla="*/ 4096142 w 4672522"/>
              <a:gd name="connsiteY2084" fmla="*/ 3668852 h 5127478"/>
              <a:gd name="connsiteX2085" fmla="*/ 4051569 w 4672522"/>
              <a:gd name="connsiteY2085" fmla="*/ 3681148 h 5127478"/>
              <a:gd name="connsiteX2086" fmla="*/ 4014681 w 4672522"/>
              <a:gd name="connsiteY2086" fmla="*/ 3701130 h 5127478"/>
              <a:gd name="connsiteX2087" fmla="*/ 3928608 w 4672522"/>
              <a:gd name="connsiteY2087" fmla="*/ 3781055 h 5127478"/>
              <a:gd name="connsiteX2088" fmla="*/ 3916312 w 4672522"/>
              <a:gd name="connsiteY2088" fmla="*/ 3796424 h 5127478"/>
              <a:gd name="connsiteX2089" fmla="*/ 3882497 w 4672522"/>
              <a:gd name="connsiteY2089" fmla="*/ 3802573 h 5127478"/>
              <a:gd name="connsiteX2090" fmla="*/ 3854831 w 4672522"/>
              <a:gd name="connsiteY2090" fmla="*/ 3813332 h 5127478"/>
              <a:gd name="connsiteX2091" fmla="*/ 3840998 w 4672522"/>
              <a:gd name="connsiteY2091" fmla="*/ 3814869 h 5127478"/>
              <a:gd name="connsiteX2092" fmla="*/ 3738018 w 4672522"/>
              <a:gd name="connsiteY2092" fmla="*/ 3845609 h 5127478"/>
              <a:gd name="connsiteX2093" fmla="*/ 3624279 w 4672522"/>
              <a:gd name="connsiteY2093" fmla="*/ 3880960 h 5127478"/>
              <a:gd name="connsiteX2094" fmla="*/ 3548965 w 4672522"/>
              <a:gd name="connsiteY2094" fmla="*/ 3908627 h 5127478"/>
              <a:gd name="connsiteX2095" fmla="*/ 3535132 w 4672522"/>
              <a:gd name="connsiteY2095" fmla="*/ 3916312 h 5127478"/>
              <a:gd name="connsiteX2096" fmla="*/ 3416782 w 4672522"/>
              <a:gd name="connsiteY2096" fmla="*/ 3991625 h 5127478"/>
              <a:gd name="connsiteX2097" fmla="*/ 3339931 w 4672522"/>
              <a:gd name="connsiteY2097" fmla="*/ 4062328 h 5127478"/>
              <a:gd name="connsiteX2098" fmla="*/ 3307654 w 4672522"/>
              <a:gd name="connsiteY2098" fmla="*/ 4097679 h 5127478"/>
              <a:gd name="connsiteX2099" fmla="*/ 3213896 w 4672522"/>
              <a:gd name="connsiteY2099" fmla="*/ 4185289 h 5127478"/>
              <a:gd name="connsiteX2100" fmla="*/ 3132434 w 4672522"/>
              <a:gd name="connsiteY2100" fmla="*/ 4280584 h 5127478"/>
              <a:gd name="connsiteX2101" fmla="*/ 3138582 w 4672522"/>
              <a:gd name="connsiteY2101" fmla="*/ 4282121 h 5127478"/>
              <a:gd name="connsiteX2102" fmla="*/ 3138582 w 4672522"/>
              <a:gd name="connsiteY2102" fmla="*/ 4289806 h 5127478"/>
              <a:gd name="connsiteX2103" fmla="*/ 3038677 w 4672522"/>
              <a:gd name="connsiteY2103" fmla="*/ 4322083 h 5127478"/>
              <a:gd name="connsiteX2104" fmla="*/ 2998714 w 4672522"/>
              <a:gd name="connsiteY2104" fmla="*/ 4337454 h 5127478"/>
              <a:gd name="connsiteX2105" fmla="*/ 2918790 w 4672522"/>
              <a:gd name="connsiteY2105" fmla="*/ 4372805 h 5127478"/>
              <a:gd name="connsiteX2106" fmla="*/ 2846550 w 4672522"/>
              <a:gd name="connsiteY2106" fmla="*/ 4398934 h 5127478"/>
              <a:gd name="connsiteX2107" fmla="*/ 2829643 w 4672522"/>
              <a:gd name="connsiteY2107" fmla="*/ 4389712 h 5127478"/>
              <a:gd name="connsiteX2108" fmla="*/ 2837328 w 4672522"/>
              <a:gd name="connsiteY2108" fmla="*/ 4375879 h 5127478"/>
              <a:gd name="connsiteX2109" fmla="*/ 2957215 w 4672522"/>
              <a:gd name="connsiteY2109" fmla="*/ 4246770 h 5127478"/>
              <a:gd name="connsiteX2110" fmla="*/ 3032529 w 4672522"/>
              <a:gd name="connsiteY2110" fmla="*/ 4137642 h 5127478"/>
              <a:gd name="connsiteX2111" fmla="*/ 3038677 w 4672522"/>
              <a:gd name="connsiteY2111" fmla="*/ 4125345 h 5127478"/>
              <a:gd name="connsiteX2112" fmla="*/ 3066343 w 4672522"/>
              <a:gd name="connsiteY2112" fmla="*/ 4070013 h 5127478"/>
              <a:gd name="connsiteX2113" fmla="*/ 3103231 w 4672522"/>
              <a:gd name="connsiteY2113" fmla="*/ 4014681 h 5127478"/>
              <a:gd name="connsiteX2114" fmla="*/ 3178545 w 4672522"/>
              <a:gd name="connsiteY2114" fmla="*/ 3942441 h 5127478"/>
              <a:gd name="connsiteX2115" fmla="*/ 3195452 w 4672522"/>
              <a:gd name="connsiteY2115" fmla="*/ 3936293 h 5127478"/>
              <a:gd name="connsiteX2116" fmla="*/ 3315339 w 4672522"/>
              <a:gd name="connsiteY2116" fmla="*/ 3910164 h 5127478"/>
              <a:gd name="connsiteX2117" fmla="*/ 3321487 w 4672522"/>
              <a:gd name="connsiteY2117" fmla="*/ 3907090 h 5127478"/>
              <a:gd name="connsiteX2118" fmla="*/ 3347616 w 4672522"/>
              <a:gd name="connsiteY2118" fmla="*/ 3905553 h 5127478"/>
              <a:gd name="connsiteX2119" fmla="*/ 3353764 w 4672522"/>
              <a:gd name="connsiteY2119" fmla="*/ 3902478 h 5127478"/>
              <a:gd name="connsiteX2120" fmla="*/ 3419856 w 4672522"/>
              <a:gd name="connsiteY2120" fmla="*/ 3893256 h 5127478"/>
              <a:gd name="connsiteX2121" fmla="*/ 3449059 w 4672522"/>
              <a:gd name="connsiteY2121" fmla="*/ 3885571 h 5127478"/>
              <a:gd name="connsiteX2122" fmla="*/ 3450596 w 4672522"/>
              <a:gd name="connsiteY2122" fmla="*/ 3877886 h 5127478"/>
              <a:gd name="connsiteX2123" fmla="*/ 3525910 w 4672522"/>
              <a:gd name="connsiteY2123" fmla="*/ 3804110 h 5127478"/>
              <a:gd name="connsiteX2124" fmla="*/ 3579706 w 4672522"/>
              <a:gd name="connsiteY2124" fmla="*/ 3711889 h 5127478"/>
              <a:gd name="connsiteX2125" fmla="*/ 3656556 w 4672522"/>
              <a:gd name="connsiteY2125" fmla="*/ 3627353 h 5127478"/>
              <a:gd name="connsiteX2126" fmla="*/ 3702666 w 4672522"/>
              <a:gd name="connsiteY2126" fmla="*/ 3588928 h 5127478"/>
              <a:gd name="connsiteX2127" fmla="*/ 3847146 w 4672522"/>
              <a:gd name="connsiteY2127" fmla="*/ 3472114 h 5127478"/>
              <a:gd name="connsiteX2128" fmla="*/ 3922460 w 4672522"/>
              <a:gd name="connsiteY2128" fmla="*/ 3404486 h 5127478"/>
              <a:gd name="connsiteX2129" fmla="*/ 3876349 w 4672522"/>
              <a:gd name="connsiteY2129" fmla="*/ 3349154 h 5127478"/>
              <a:gd name="connsiteX2130" fmla="*/ 3867127 w 4672522"/>
              <a:gd name="connsiteY2130" fmla="*/ 3318413 h 5127478"/>
              <a:gd name="connsiteX2131" fmla="*/ 3864053 w 4672522"/>
              <a:gd name="connsiteY2131" fmla="*/ 3312265 h 5127478"/>
              <a:gd name="connsiteX2132" fmla="*/ 3864053 w 4672522"/>
              <a:gd name="connsiteY2132" fmla="*/ 3270766 h 5127478"/>
              <a:gd name="connsiteX2133" fmla="*/ 3891719 w 4672522"/>
              <a:gd name="connsiteY2133" fmla="*/ 3181619 h 5127478"/>
              <a:gd name="connsiteX2134" fmla="*/ 3894793 w 4672522"/>
              <a:gd name="connsiteY2134" fmla="*/ 3161638 h 5127478"/>
              <a:gd name="connsiteX2135" fmla="*/ 3894793 w 4672522"/>
              <a:gd name="connsiteY2135" fmla="*/ 3130898 h 5127478"/>
              <a:gd name="connsiteX2136" fmla="*/ 3891719 w 4672522"/>
              <a:gd name="connsiteY2136" fmla="*/ 3129361 h 5127478"/>
              <a:gd name="connsiteX2137" fmla="*/ 3891719 w 4672522"/>
              <a:gd name="connsiteY2137" fmla="*/ 3094009 h 5127478"/>
              <a:gd name="connsiteX2138" fmla="*/ 3887108 w 4672522"/>
              <a:gd name="connsiteY2138" fmla="*/ 3080176 h 5127478"/>
              <a:gd name="connsiteX2139" fmla="*/ 3891719 w 4672522"/>
              <a:gd name="connsiteY2139" fmla="*/ 3063269 h 5127478"/>
              <a:gd name="connsiteX2140" fmla="*/ 3891719 w 4672522"/>
              <a:gd name="connsiteY2140" fmla="*/ 3032529 h 5127478"/>
              <a:gd name="connsiteX2141" fmla="*/ 3899404 w 4672522"/>
              <a:gd name="connsiteY2141" fmla="*/ 2997177 h 5127478"/>
              <a:gd name="connsiteX2142" fmla="*/ 3904015 w 4672522"/>
              <a:gd name="connsiteY2142" fmla="*/ 2966437 h 5127478"/>
              <a:gd name="connsiteX2143" fmla="*/ 3907090 w 4672522"/>
              <a:gd name="connsiteY2143" fmla="*/ 2938771 h 5127478"/>
              <a:gd name="connsiteX2144" fmla="*/ 3917849 w 4672522"/>
              <a:gd name="connsiteY2144" fmla="*/ 2855772 h 5127478"/>
              <a:gd name="connsiteX2145" fmla="*/ 3922460 w 4672522"/>
              <a:gd name="connsiteY2145" fmla="*/ 2818884 h 5127478"/>
              <a:gd name="connsiteX2146" fmla="*/ 3927071 w 4672522"/>
              <a:gd name="connsiteY2146" fmla="*/ 2803514 h 5127478"/>
              <a:gd name="connsiteX2147" fmla="*/ 3927071 w 4672522"/>
              <a:gd name="connsiteY2147" fmla="*/ 2765088 h 5127478"/>
              <a:gd name="connsiteX2148" fmla="*/ 3931682 w 4672522"/>
              <a:gd name="connsiteY2148" fmla="*/ 2749718 h 5127478"/>
              <a:gd name="connsiteX2149" fmla="*/ 3928608 w 4672522"/>
              <a:gd name="connsiteY2149" fmla="*/ 2725126 h 5127478"/>
              <a:gd name="connsiteX2150" fmla="*/ 3927071 w 4672522"/>
              <a:gd name="connsiteY2150" fmla="*/ 2720515 h 5127478"/>
              <a:gd name="connsiteX2151" fmla="*/ 3927071 w 4672522"/>
              <a:gd name="connsiteY2151" fmla="*/ 2665182 h 5127478"/>
              <a:gd name="connsiteX2152" fmla="*/ 3922460 w 4672522"/>
              <a:gd name="connsiteY2152" fmla="*/ 2657497 h 5127478"/>
              <a:gd name="connsiteX2153" fmla="*/ 3922460 w 4672522"/>
              <a:gd name="connsiteY2153" fmla="*/ 2580646 h 5127478"/>
              <a:gd name="connsiteX2154" fmla="*/ 3927071 w 4672522"/>
              <a:gd name="connsiteY2154" fmla="*/ 2571424 h 5127478"/>
              <a:gd name="connsiteX2155" fmla="*/ 3927071 w 4672522"/>
              <a:gd name="connsiteY2155" fmla="*/ 2536073 h 5127478"/>
              <a:gd name="connsiteX2156" fmla="*/ 3934756 w 4672522"/>
              <a:gd name="connsiteY2156" fmla="*/ 2497648 h 5127478"/>
              <a:gd name="connsiteX2157" fmla="*/ 3974718 w 4672522"/>
              <a:gd name="connsiteY2157" fmla="*/ 2423871 h 5127478"/>
              <a:gd name="connsiteX2158" fmla="*/ 4056180 w 4672522"/>
              <a:gd name="connsiteY2158" fmla="*/ 2399279 h 5127478"/>
              <a:gd name="connsiteX2159" fmla="*/ 4028513 w 4672522"/>
              <a:gd name="connsiteY2159" fmla="*/ 2351632 h 5127478"/>
              <a:gd name="connsiteX2160" fmla="*/ 4030051 w 4672522"/>
              <a:gd name="connsiteY2160" fmla="*/ 2342409 h 5127478"/>
              <a:gd name="connsiteX2161" fmla="*/ 4037736 w 4672522"/>
              <a:gd name="connsiteY2161" fmla="*/ 2339335 h 5127478"/>
              <a:gd name="connsiteX2162" fmla="*/ 4102290 w 4672522"/>
              <a:gd name="connsiteY2162" fmla="*/ 2319354 h 5127478"/>
              <a:gd name="connsiteX2163" fmla="*/ 4077698 w 4672522"/>
              <a:gd name="connsiteY2163" fmla="*/ 2244040 h 5127478"/>
              <a:gd name="connsiteX2164" fmla="*/ 4050032 w 4672522"/>
              <a:gd name="connsiteY2164" fmla="*/ 2159505 h 5127478"/>
              <a:gd name="connsiteX2165" fmla="*/ 4025440 w 4672522"/>
              <a:gd name="connsiteY2165" fmla="*/ 2099561 h 5127478"/>
              <a:gd name="connsiteX2166" fmla="*/ 4014681 w 4672522"/>
              <a:gd name="connsiteY2166" fmla="*/ 2067284 h 5127478"/>
              <a:gd name="connsiteX2167" fmla="*/ 3954737 w 4672522"/>
              <a:gd name="connsiteY2167" fmla="*/ 1958156 h 5127478"/>
              <a:gd name="connsiteX2168" fmla="*/ 3930145 w 4672522"/>
              <a:gd name="connsiteY2168" fmla="*/ 1922804 h 5127478"/>
              <a:gd name="connsiteX2169" fmla="*/ 3876349 w 4672522"/>
              <a:gd name="connsiteY2169" fmla="*/ 1876694 h 5127478"/>
              <a:gd name="connsiteX2170" fmla="*/ 3854831 w 4672522"/>
              <a:gd name="connsiteY2170" fmla="*/ 1856713 h 5127478"/>
              <a:gd name="connsiteX2171" fmla="*/ 3814869 w 4672522"/>
              <a:gd name="connsiteY2171" fmla="*/ 1815214 h 5127478"/>
              <a:gd name="connsiteX2172" fmla="*/ 3824091 w 4672522"/>
              <a:gd name="connsiteY2172" fmla="*/ 1805991 h 5127478"/>
              <a:gd name="connsiteX2173" fmla="*/ 3880960 w 4672522"/>
              <a:gd name="connsiteY2173" fmla="*/ 1821362 h 5127478"/>
              <a:gd name="connsiteX2174" fmla="*/ 3925534 w 4672522"/>
              <a:gd name="connsiteY2174" fmla="*/ 1835195 h 5127478"/>
              <a:gd name="connsiteX2175" fmla="*/ 3962422 w 4672522"/>
              <a:gd name="connsiteY2175" fmla="*/ 1845954 h 5127478"/>
              <a:gd name="connsiteX2176" fmla="*/ 3987014 w 4672522"/>
              <a:gd name="connsiteY2176" fmla="*/ 1838269 h 5127478"/>
              <a:gd name="connsiteX2177" fmla="*/ 3988551 w 4672522"/>
              <a:gd name="connsiteY2177" fmla="*/ 1833658 h 5127478"/>
              <a:gd name="connsiteX2178" fmla="*/ 3988551 w 4672522"/>
              <a:gd name="connsiteY2178" fmla="*/ 1827510 h 5127478"/>
              <a:gd name="connsiteX2179" fmla="*/ 3983940 w 4672522"/>
              <a:gd name="connsiteY2179" fmla="*/ 1804454 h 5127478"/>
              <a:gd name="connsiteX2180" fmla="*/ 3980866 w 4672522"/>
              <a:gd name="connsiteY2180" fmla="*/ 1799843 h 5127478"/>
              <a:gd name="connsiteX2181" fmla="*/ 3979329 w 4672522"/>
              <a:gd name="connsiteY2181" fmla="*/ 1790621 h 5127478"/>
              <a:gd name="connsiteX2182" fmla="*/ 3950126 w 4672522"/>
              <a:gd name="connsiteY2182" fmla="*/ 1722993 h 5127478"/>
              <a:gd name="connsiteX2183" fmla="*/ 3904015 w 4672522"/>
              <a:gd name="connsiteY2183" fmla="*/ 1633846 h 5127478"/>
              <a:gd name="connsiteX2184" fmla="*/ 3791814 w 4672522"/>
              <a:gd name="connsiteY2184" fmla="*/ 1464774 h 5127478"/>
              <a:gd name="connsiteX2185" fmla="*/ 3774906 w 4672522"/>
              <a:gd name="connsiteY2185" fmla="*/ 1432497 h 5127478"/>
              <a:gd name="connsiteX2186" fmla="*/ 3761073 w 4672522"/>
              <a:gd name="connsiteY2186" fmla="*/ 1403294 h 5127478"/>
              <a:gd name="connsiteX2187" fmla="*/ 3702666 w 4672522"/>
              <a:gd name="connsiteY2187" fmla="*/ 1309536 h 5127478"/>
              <a:gd name="connsiteX2188" fmla="*/ 3656556 w 4672522"/>
              <a:gd name="connsiteY2188" fmla="*/ 1249592 h 5127478"/>
              <a:gd name="connsiteX2189" fmla="*/ 3601224 w 4672522"/>
              <a:gd name="connsiteY2189" fmla="*/ 1157372 h 5127478"/>
              <a:gd name="connsiteX2190" fmla="*/ 3479800 w 4672522"/>
              <a:gd name="connsiteY2190" fmla="*/ 1019040 h 5127478"/>
              <a:gd name="connsiteX2191" fmla="*/ 3413708 w 4672522"/>
              <a:gd name="connsiteY2191" fmla="*/ 957560 h 5127478"/>
              <a:gd name="connsiteX2192" fmla="*/ 3333783 w 4672522"/>
              <a:gd name="connsiteY2192" fmla="*/ 886857 h 5127478"/>
              <a:gd name="connsiteX2193" fmla="*/ 3343005 w 4672522"/>
              <a:gd name="connsiteY2193" fmla="*/ 879172 h 5127478"/>
              <a:gd name="connsiteX2194" fmla="*/ 3352227 w 4672522"/>
              <a:gd name="connsiteY2194" fmla="*/ 882246 h 5127478"/>
              <a:gd name="connsiteX2195" fmla="*/ 1593884 w 4672522"/>
              <a:gd name="connsiteY2195" fmla="*/ 816154 h 5127478"/>
              <a:gd name="connsiteX2196" fmla="*/ 1647679 w 4672522"/>
              <a:gd name="connsiteY2196" fmla="*/ 823839 h 5127478"/>
              <a:gd name="connsiteX2197" fmla="*/ 1676882 w 4672522"/>
              <a:gd name="connsiteY2197" fmla="*/ 823839 h 5127478"/>
              <a:gd name="connsiteX2198" fmla="*/ 1769103 w 4672522"/>
              <a:gd name="connsiteY2198" fmla="*/ 833062 h 5127478"/>
              <a:gd name="connsiteX2199" fmla="*/ 1789084 w 4672522"/>
              <a:gd name="connsiteY2199" fmla="*/ 834599 h 5127478"/>
              <a:gd name="connsiteX2200" fmla="*/ 1796769 w 4672522"/>
              <a:gd name="connsiteY2200" fmla="*/ 837673 h 5127478"/>
              <a:gd name="connsiteX2201" fmla="*/ 1864398 w 4672522"/>
              <a:gd name="connsiteY2201" fmla="*/ 851506 h 5127478"/>
              <a:gd name="connsiteX2202" fmla="*/ 1875157 w 4672522"/>
              <a:gd name="connsiteY2202" fmla="*/ 859191 h 5127478"/>
              <a:gd name="connsiteX2203" fmla="*/ 1910508 w 4672522"/>
              <a:gd name="connsiteY2203" fmla="*/ 880709 h 5127478"/>
              <a:gd name="connsiteX2204" fmla="*/ 1899749 w 4672522"/>
              <a:gd name="connsiteY2204" fmla="*/ 886857 h 5127478"/>
              <a:gd name="connsiteX2205" fmla="*/ 1882842 w 4672522"/>
              <a:gd name="connsiteY2205" fmla="*/ 882246 h 5127478"/>
              <a:gd name="connsiteX2206" fmla="*/ 1855176 w 4672522"/>
              <a:gd name="connsiteY2206" fmla="*/ 889931 h 5127478"/>
              <a:gd name="connsiteX2207" fmla="*/ 1787547 w 4672522"/>
              <a:gd name="connsiteY2207" fmla="*/ 889931 h 5127478"/>
              <a:gd name="connsiteX2208" fmla="*/ 1736826 w 4672522"/>
              <a:gd name="connsiteY2208" fmla="*/ 882246 h 5127478"/>
              <a:gd name="connsiteX2209" fmla="*/ 1703012 w 4672522"/>
              <a:gd name="connsiteY2209" fmla="*/ 882246 h 5127478"/>
              <a:gd name="connsiteX2210" fmla="*/ 1655364 w 4672522"/>
              <a:gd name="connsiteY2210" fmla="*/ 874561 h 5127478"/>
              <a:gd name="connsiteX2211" fmla="*/ 1644605 w 4672522"/>
              <a:gd name="connsiteY2211" fmla="*/ 871487 h 5127478"/>
              <a:gd name="connsiteX2212" fmla="*/ 1616939 w 4672522"/>
              <a:gd name="connsiteY2212" fmla="*/ 871487 h 5127478"/>
              <a:gd name="connsiteX2213" fmla="*/ 1610791 w 4672522"/>
              <a:gd name="connsiteY2213" fmla="*/ 866876 h 5127478"/>
              <a:gd name="connsiteX2214" fmla="*/ 1583124 w 4672522"/>
              <a:gd name="connsiteY2214" fmla="*/ 865339 h 5127478"/>
              <a:gd name="connsiteX2215" fmla="*/ 1572365 w 4672522"/>
              <a:gd name="connsiteY2215" fmla="*/ 862265 h 5127478"/>
              <a:gd name="connsiteX2216" fmla="*/ 1504737 w 4672522"/>
              <a:gd name="connsiteY2216" fmla="*/ 862265 h 5127478"/>
              <a:gd name="connsiteX2217" fmla="*/ 1478607 w 4672522"/>
              <a:gd name="connsiteY2217" fmla="*/ 857654 h 5127478"/>
              <a:gd name="connsiteX2218" fmla="*/ 1469385 w 4672522"/>
              <a:gd name="connsiteY2218" fmla="*/ 849969 h 5127478"/>
              <a:gd name="connsiteX2219" fmla="*/ 1406368 w 4672522"/>
              <a:gd name="connsiteY2219" fmla="*/ 843821 h 5127478"/>
              <a:gd name="connsiteX2220" fmla="*/ 1401757 w 4672522"/>
              <a:gd name="connsiteY2220" fmla="*/ 836136 h 5127478"/>
              <a:gd name="connsiteX2221" fmla="*/ 1401757 w 4672522"/>
              <a:gd name="connsiteY2221" fmla="*/ 831525 h 5127478"/>
              <a:gd name="connsiteX2222" fmla="*/ 1417127 w 4672522"/>
              <a:gd name="connsiteY2222" fmla="*/ 817691 h 5127478"/>
              <a:gd name="connsiteX2223" fmla="*/ 1423275 w 4672522"/>
              <a:gd name="connsiteY2223" fmla="*/ 816154 h 5127478"/>
              <a:gd name="connsiteX2224" fmla="*/ 1593884 w 4672522"/>
              <a:gd name="connsiteY2224" fmla="*/ 816154 h 5127478"/>
              <a:gd name="connsiteX2225" fmla="*/ 1427886 w 4672522"/>
              <a:gd name="connsiteY2225" fmla="*/ 745452 h 5127478"/>
              <a:gd name="connsiteX2226" fmla="*/ 1432497 w 4672522"/>
              <a:gd name="connsiteY2226" fmla="*/ 754674 h 5127478"/>
              <a:gd name="connsiteX2227" fmla="*/ 1401757 w 4672522"/>
              <a:gd name="connsiteY2227" fmla="*/ 773118 h 5127478"/>
              <a:gd name="connsiteX2228" fmla="*/ 1318758 w 4672522"/>
              <a:gd name="connsiteY2228" fmla="*/ 805395 h 5127478"/>
              <a:gd name="connsiteX2229" fmla="*/ 1263425 w 4672522"/>
              <a:gd name="connsiteY2229" fmla="*/ 836136 h 5127478"/>
              <a:gd name="connsiteX2230" fmla="*/ 1246518 w 4672522"/>
              <a:gd name="connsiteY2230" fmla="*/ 851506 h 5127478"/>
              <a:gd name="connsiteX2231" fmla="*/ 1292629 w 4672522"/>
              <a:gd name="connsiteY2231" fmla="*/ 856117 h 5127478"/>
              <a:gd name="connsiteX2232" fmla="*/ 1297240 w 4672522"/>
              <a:gd name="connsiteY2232" fmla="*/ 863802 h 5127478"/>
              <a:gd name="connsiteX2233" fmla="*/ 1294166 w 4672522"/>
              <a:gd name="connsiteY2233" fmla="*/ 873024 h 5127478"/>
              <a:gd name="connsiteX2234" fmla="*/ 1205019 w 4672522"/>
              <a:gd name="connsiteY2234" fmla="*/ 900690 h 5127478"/>
              <a:gd name="connsiteX2235" fmla="*/ 1077447 w 4672522"/>
              <a:gd name="connsiteY2235" fmla="*/ 923745 h 5127478"/>
              <a:gd name="connsiteX2236" fmla="*/ 1059003 w 4672522"/>
              <a:gd name="connsiteY2236" fmla="*/ 925282 h 5127478"/>
              <a:gd name="connsiteX2237" fmla="*/ 883783 w 4672522"/>
              <a:gd name="connsiteY2237" fmla="*/ 962171 h 5127478"/>
              <a:gd name="connsiteX2238" fmla="*/ 873024 w 4672522"/>
              <a:gd name="connsiteY2238" fmla="*/ 951412 h 5127478"/>
              <a:gd name="connsiteX2239" fmla="*/ 946801 w 4672522"/>
              <a:gd name="connsiteY2239" fmla="*/ 868413 h 5127478"/>
              <a:gd name="connsiteX2240" fmla="*/ 991374 w 4672522"/>
              <a:gd name="connsiteY2240" fmla="*/ 831525 h 5127478"/>
              <a:gd name="connsiteX2241" fmla="*/ 1075910 w 4672522"/>
              <a:gd name="connsiteY2241" fmla="*/ 774655 h 5127478"/>
              <a:gd name="connsiteX2242" fmla="*/ 1123557 w 4672522"/>
              <a:gd name="connsiteY2242" fmla="*/ 748526 h 5127478"/>
              <a:gd name="connsiteX2243" fmla="*/ 1137390 w 4672522"/>
              <a:gd name="connsiteY2243" fmla="*/ 753137 h 5127478"/>
              <a:gd name="connsiteX2244" fmla="*/ 1143538 w 4672522"/>
              <a:gd name="connsiteY2244" fmla="*/ 750063 h 5127478"/>
              <a:gd name="connsiteX2245" fmla="*/ 1192723 w 4672522"/>
              <a:gd name="connsiteY2245" fmla="*/ 750063 h 5127478"/>
              <a:gd name="connsiteX2246" fmla="*/ 1197334 w 4672522"/>
              <a:gd name="connsiteY2246" fmla="*/ 753137 h 5127478"/>
              <a:gd name="connsiteX2247" fmla="*/ 1307999 w 4672522"/>
              <a:gd name="connsiteY2247" fmla="*/ 753137 h 5127478"/>
              <a:gd name="connsiteX2248" fmla="*/ 1364868 w 4672522"/>
              <a:gd name="connsiteY2248" fmla="*/ 745452 h 5127478"/>
              <a:gd name="connsiteX2249" fmla="*/ 1427886 w 4672522"/>
              <a:gd name="connsiteY2249" fmla="*/ 745452 h 5127478"/>
              <a:gd name="connsiteX2250" fmla="*/ 2817347 w 4672522"/>
              <a:gd name="connsiteY2250" fmla="*/ 645546 h 5127478"/>
              <a:gd name="connsiteX2251" fmla="*/ 2909568 w 4672522"/>
              <a:gd name="connsiteY2251" fmla="*/ 663990 h 5127478"/>
              <a:gd name="connsiteX2252" fmla="*/ 2974122 w 4672522"/>
              <a:gd name="connsiteY2252" fmla="*/ 680897 h 5127478"/>
              <a:gd name="connsiteX2253" fmla="*/ 2989492 w 4672522"/>
              <a:gd name="connsiteY2253" fmla="*/ 682434 h 5127478"/>
              <a:gd name="connsiteX2254" fmla="*/ 3100157 w 4672522"/>
              <a:gd name="connsiteY2254" fmla="*/ 708563 h 5127478"/>
              <a:gd name="connsiteX2255" fmla="*/ 3164712 w 4672522"/>
              <a:gd name="connsiteY2255" fmla="*/ 719323 h 5127478"/>
              <a:gd name="connsiteX2256" fmla="*/ 3170860 w 4672522"/>
              <a:gd name="connsiteY2256" fmla="*/ 727008 h 5127478"/>
              <a:gd name="connsiteX2257" fmla="*/ 3144731 w 4672522"/>
              <a:gd name="connsiteY2257" fmla="*/ 737767 h 5127478"/>
              <a:gd name="connsiteX2258" fmla="*/ 3103231 w 4672522"/>
              <a:gd name="connsiteY2258" fmla="*/ 730082 h 5127478"/>
              <a:gd name="connsiteX2259" fmla="*/ 3075565 w 4672522"/>
              <a:gd name="connsiteY2259" fmla="*/ 728545 h 5127478"/>
              <a:gd name="connsiteX2260" fmla="*/ 2958752 w 4672522"/>
              <a:gd name="connsiteY2260" fmla="*/ 705489 h 5127478"/>
              <a:gd name="connsiteX2261" fmla="*/ 2952604 w 4672522"/>
              <a:gd name="connsiteY2261" fmla="*/ 702415 h 5127478"/>
              <a:gd name="connsiteX2262" fmla="*/ 2892660 w 4672522"/>
              <a:gd name="connsiteY2262" fmla="*/ 693193 h 5127478"/>
              <a:gd name="connsiteX2263" fmla="*/ 2820421 w 4672522"/>
              <a:gd name="connsiteY2263" fmla="*/ 671675 h 5127478"/>
              <a:gd name="connsiteX2264" fmla="*/ 2795828 w 4672522"/>
              <a:gd name="connsiteY2264" fmla="*/ 665527 h 5127478"/>
              <a:gd name="connsiteX2265" fmla="*/ 2754329 w 4672522"/>
              <a:gd name="connsiteY2265" fmla="*/ 648620 h 5127478"/>
              <a:gd name="connsiteX2266" fmla="*/ 2672867 w 4672522"/>
              <a:gd name="connsiteY2266" fmla="*/ 602510 h 5127478"/>
              <a:gd name="connsiteX2267" fmla="*/ 2683626 w 4672522"/>
              <a:gd name="connsiteY2267" fmla="*/ 596361 h 5127478"/>
              <a:gd name="connsiteX2268" fmla="*/ 2817347 w 4672522"/>
              <a:gd name="connsiteY2268" fmla="*/ 645546 h 5127478"/>
              <a:gd name="connsiteX2269" fmla="*/ 3324561 w 4672522"/>
              <a:gd name="connsiteY2269" fmla="*/ 559473 h 5127478"/>
              <a:gd name="connsiteX2270" fmla="*/ 3336857 w 4672522"/>
              <a:gd name="connsiteY2270" fmla="*/ 562547 h 5127478"/>
              <a:gd name="connsiteX2271" fmla="*/ 3343005 w 4672522"/>
              <a:gd name="connsiteY2271" fmla="*/ 570232 h 5127478"/>
              <a:gd name="connsiteX2272" fmla="*/ 3309191 w 4672522"/>
              <a:gd name="connsiteY2272" fmla="*/ 582528 h 5127478"/>
              <a:gd name="connsiteX2273" fmla="*/ 3255396 w 4672522"/>
              <a:gd name="connsiteY2273" fmla="*/ 576380 h 5127478"/>
              <a:gd name="connsiteX2274" fmla="*/ 3250785 w 4672522"/>
              <a:gd name="connsiteY2274" fmla="*/ 567158 h 5127478"/>
              <a:gd name="connsiteX2275" fmla="*/ 3286136 w 4672522"/>
              <a:gd name="connsiteY2275" fmla="*/ 544103 h 5127478"/>
              <a:gd name="connsiteX2276" fmla="*/ 3324561 w 4672522"/>
              <a:gd name="connsiteY2276" fmla="*/ 559473 h 5127478"/>
              <a:gd name="connsiteX2277" fmla="*/ 2279392 w 4672522"/>
              <a:gd name="connsiteY2277" fmla="*/ 521048 h 5127478"/>
              <a:gd name="connsiteX2278" fmla="*/ 2334724 w 4672522"/>
              <a:gd name="connsiteY2278" fmla="*/ 567158 h 5127478"/>
              <a:gd name="connsiteX2279" fmla="*/ 2363927 w 4672522"/>
              <a:gd name="connsiteY2279" fmla="*/ 587139 h 5127478"/>
              <a:gd name="connsiteX2280" fmla="*/ 2388520 w 4672522"/>
              <a:gd name="connsiteY2280" fmla="*/ 593287 h 5127478"/>
              <a:gd name="connsiteX2281" fmla="*/ 2436167 w 4672522"/>
              <a:gd name="connsiteY2281" fmla="*/ 593287 h 5127478"/>
              <a:gd name="connsiteX2282" fmla="*/ 2528388 w 4672522"/>
              <a:gd name="connsiteY2282" fmla="*/ 614806 h 5127478"/>
              <a:gd name="connsiteX2283" fmla="*/ 2539147 w 4672522"/>
              <a:gd name="connsiteY2283" fmla="*/ 616343 h 5127478"/>
              <a:gd name="connsiteX2284" fmla="*/ 2566813 w 4672522"/>
              <a:gd name="connsiteY2284" fmla="*/ 628639 h 5127478"/>
              <a:gd name="connsiteX2285" fmla="*/ 2615998 w 4672522"/>
              <a:gd name="connsiteY2285" fmla="*/ 680897 h 5127478"/>
              <a:gd name="connsiteX2286" fmla="*/ 2596017 w 4672522"/>
              <a:gd name="connsiteY2286" fmla="*/ 694730 h 5127478"/>
              <a:gd name="connsiteX2287" fmla="*/ 2523777 w 4672522"/>
              <a:gd name="connsiteY2287" fmla="*/ 671675 h 5127478"/>
              <a:gd name="connsiteX2288" fmla="*/ 2436167 w 4672522"/>
              <a:gd name="connsiteY2288" fmla="*/ 659379 h 5127478"/>
              <a:gd name="connsiteX2289" fmla="*/ 2365464 w 4672522"/>
              <a:gd name="connsiteY2289" fmla="*/ 667064 h 5127478"/>
              <a:gd name="connsiteX2290" fmla="*/ 2357779 w 4672522"/>
              <a:gd name="connsiteY2290" fmla="*/ 670138 h 5127478"/>
              <a:gd name="connsiteX2291" fmla="*/ 2343946 w 4672522"/>
              <a:gd name="connsiteY2291" fmla="*/ 671675 h 5127478"/>
              <a:gd name="connsiteX2292" fmla="*/ 2327039 w 4672522"/>
              <a:gd name="connsiteY2292" fmla="*/ 679360 h 5127478"/>
              <a:gd name="connsiteX2293" fmla="*/ 2380835 w 4672522"/>
              <a:gd name="connsiteY2293" fmla="*/ 710100 h 5127478"/>
              <a:gd name="connsiteX2294" fmla="*/ 2466908 w 4672522"/>
              <a:gd name="connsiteY2294" fmla="*/ 743915 h 5127478"/>
              <a:gd name="connsiteX2295" fmla="*/ 2479204 w 4672522"/>
              <a:gd name="connsiteY2295" fmla="*/ 745452 h 5127478"/>
              <a:gd name="connsiteX2296" fmla="*/ 2497648 w 4672522"/>
              <a:gd name="connsiteY2296" fmla="*/ 751600 h 5127478"/>
              <a:gd name="connsiteX2297" fmla="*/ 2632905 w 4672522"/>
              <a:gd name="connsiteY2297" fmla="*/ 774655 h 5127478"/>
              <a:gd name="connsiteX2298" fmla="*/ 2646738 w 4672522"/>
              <a:gd name="connsiteY2298" fmla="*/ 776192 h 5127478"/>
              <a:gd name="connsiteX2299" fmla="*/ 2679015 w 4672522"/>
              <a:gd name="connsiteY2299" fmla="*/ 785414 h 5127478"/>
              <a:gd name="connsiteX2300" fmla="*/ 2735885 w 4672522"/>
              <a:gd name="connsiteY2300" fmla="*/ 810006 h 5127478"/>
              <a:gd name="connsiteX2301" fmla="*/ 2758940 w 4672522"/>
              <a:gd name="connsiteY2301" fmla="*/ 819228 h 5127478"/>
              <a:gd name="connsiteX2302" fmla="*/ 3017158 w 4672522"/>
              <a:gd name="connsiteY2302" fmla="*/ 982152 h 5127478"/>
              <a:gd name="connsiteX2303" fmla="*/ 3023306 w 4672522"/>
              <a:gd name="connsiteY2303" fmla="*/ 992911 h 5127478"/>
              <a:gd name="connsiteX2304" fmla="*/ 2981807 w 4672522"/>
              <a:gd name="connsiteY2304" fmla="*/ 1011355 h 5127478"/>
              <a:gd name="connsiteX2305" fmla="*/ 2894197 w 4672522"/>
              <a:gd name="connsiteY2305" fmla="*/ 1011355 h 5127478"/>
              <a:gd name="connsiteX2306" fmla="*/ 2675941 w 4672522"/>
              <a:gd name="connsiteY2306" fmla="*/ 960634 h 5127478"/>
              <a:gd name="connsiteX2307" fmla="*/ 2666719 w 4672522"/>
              <a:gd name="connsiteY2307" fmla="*/ 959097 h 5127478"/>
              <a:gd name="connsiteX2308" fmla="*/ 2579109 w 4672522"/>
              <a:gd name="connsiteY2308" fmla="*/ 931430 h 5127478"/>
              <a:gd name="connsiteX2309" fmla="*/ 2517629 w 4672522"/>
              <a:gd name="connsiteY2309" fmla="*/ 902227 h 5127478"/>
              <a:gd name="connsiteX2310" fmla="*/ 2374687 w 4672522"/>
              <a:gd name="connsiteY2310" fmla="*/ 800784 h 5127478"/>
              <a:gd name="connsiteX2311" fmla="*/ 2310132 w 4672522"/>
              <a:gd name="connsiteY2311" fmla="*/ 782340 h 5127478"/>
              <a:gd name="connsiteX2312" fmla="*/ 2276318 w 4672522"/>
              <a:gd name="connsiteY2312" fmla="*/ 776192 h 5127478"/>
              <a:gd name="connsiteX2313" fmla="*/ 2267096 w 4672522"/>
              <a:gd name="connsiteY2313" fmla="*/ 773118 h 5127478"/>
              <a:gd name="connsiteX2314" fmla="*/ 2228670 w 4672522"/>
              <a:gd name="connsiteY2314" fmla="*/ 773118 h 5127478"/>
              <a:gd name="connsiteX2315" fmla="*/ 2204078 w 4672522"/>
              <a:gd name="connsiteY2315" fmla="*/ 766970 h 5127478"/>
              <a:gd name="connsiteX2316" fmla="*/ 2194856 w 4672522"/>
              <a:gd name="connsiteY2316" fmla="*/ 757748 h 5127478"/>
              <a:gd name="connsiteX2317" fmla="*/ 2142598 w 4672522"/>
              <a:gd name="connsiteY2317" fmla="*/ 774655 h 5127478"/>
              <a:gd name="connsiteX2318" fmla="*/ 2157968 w 4672522"/>
              <a:gd name="connsiteY2318" fmla="*/ 780803 h 5127478"/>
              <a:gd name="connsiteX2319" fmla="*/ 2190245 w 4672522"/>
              <a:gd name="connsiteY2319" fmla="*/ 780803 h 5127478"/>
              <a:gd name="connsiteX2320" fmla="*/ 2194856 w 4672522"/>
              <a:gd name="connsiteY2320" fmla="*/ 782340 h 5127478"/>
              <a:gd name="connsiteX2321" fmla="*/ 2250188 w 4672522"/>
              <a:gd name="connsiteY2321" fmla="*/ 788488 h 5127478"/>
              <a:gd name="connsiteX2322" fmla="*/ 2328576 w 4672522"/>
              <a:gd name="connsiteY2322" fmla="*/ 816154 h 5127478"/>
              <a:gd name="connsiteX2323" fmla="*/ 2365464 w 4672522"/>
              <a:gd name="connsiteY2323" fmla="*/ 833062 h 5127478"/>
              <a:gd name="connsiteX2324" fmla="*/ 2410038 w 4672522"/>
              <a:gd name="connsiteY2324" fmla="*/ 859191 h 5127478"/>
              <a:gd name="connsiteX2325" fmla="*/ 2451537 w 4672522"/>
              <a:gd name="connsiteY2325" fmla="*/ 931430 h 5127478"/>
              <a:gd name="connsiteX2326" fmla="*/ 2439241 w 4672522"/>
              <a:gd name="connsiteY2326" fmla="*/ 948338 h 5127478"/>
              <a:gd name="connsiteX2327" fmla="*/ 2394668 w 4672522"/>
              <a:gd name="connsiteY2327" fmla="*/ 925282 h 5127478"/>
              <a:gd name="connsiteX2328" fmla="*/ 2291688 w 4672522"/>
              <a:gd name="connsiteY2328" fmla="*/ 866876 h 5127478"/>
              <a:gd name="connsiteX2329" fmla="*/ 2211763 w 4672522"/>
              <a:gd name="connsiteY2329" fmla="*/ 831525 h 5127478"/>
              <a:gd name="connsiteX2330" fmla="*/ 2176412 w 4672522"/>
              <a:gd name="connsiteY2330" fmla="*/ 822302 h 5127478"/>
              <a:gd name="connsiteX2331" fmla="*/ 2148746 w 4672522"/>
              <a:gd name="connsiteY2331" fmla="*/ 805395 h 5127478"/>
              <a:gd name="connsiteX2332" fmla="*/ 2133375 w 4672522"/>
              <a:gd name="connsiteY2332" fmla="*/ 794636 h 5127478"/>
              <a:gd name="connsiteX2333" fmla="*/ 2137986 w 4672522"/>
              <a:gd name="connsiteY2333" fmla="*/ 782340 h 5127478"/>
              <a:gd name="connsiteX2334" fmla="*/ 2133375 w 4672522"/>
              <a:gd name="connsiteY2334" fmla="*/ 779266 h 5127478"/>
              <a:gd name="connsiteX2335" fmla="*/ 2051914 w 4672522"/>
              <a:gd name="connsiteY2335" fmla="*/ 803858 h 5127478"/>
              <a:gd name="connsiteX2336" fmla="*/ 2042692 w 4672522"/>
              <a:gd name="connsiteY2336" fmla="*/ 793099 h 5127478"/>
              <a:gd name="connsiteX2337" fmla="*/ 2044229 w 4672522"/>
              <a:gd name="connsiteY2337" fmla="*/ 785414 h 5127478"/>
              <a:gd name="connsiteX2338" fmla="*/ 2098024 w 4672522"/>
              <a:gd name="connsiteY2338" fmla="*/ 743915 h 5127478"/>
              <a:gd name="connsiteX2339" fmla="*/ 2136450 w 4672522"/>
              <a:gd name="connsiteY2339" fmla="*/ 708563 h 5127478"/>
              <a:gd name="connsiteX2340" fmla="*/ 2125690 w 4672522"/>
              <a:gd name="connsiteY2340" fmla="*/ 702415 h 5127478"/>
              <a:gd name="connsiteX2341" fmla="*/ 2094950 w 4672522"/>
              <a:gd name="connsiteY2341" fmla="*/ 702415 h 5127478"/>
              <a:gd name="connsiteX2342" fmla="*/ 2064210 w 4672522"/>
              <a:gd name="connsiteY2342" fmla="*/ 702415 h 5127478"/>
              <a:gd name="connsiteX2343" fmla="*/ 2058062 w 4672522"/>
              <a:gd name="connsiteY2343" fmla="*/ 705489 h 5127478"/>
              <a:gd name="connsiteX2344" fmla="*/ 2028858 w 4672522"/>
              <a:gd name="connsiteY2344" fmla="*/ 716249 h 5127478"/>
              <a:gd name="connsiteX2345" fmla="*/ 1996581 w 4672522"/>
              <a:gd name="connsiteY2345" fmla="*/ 737767 h 5127478"/>
              <a:gd name="connsiteX2346" fmla="*/ 1938175 w 4672522"/>
              <a:gd name="connsiteY2346" fmla="*/ 780803 h 5127478"/>
              <a:gd name="connsiteX2347" fmla="*/ 1932027 w 4672522"/>
              <a:gd name="connsiteY2347" fmla="*/ 766970 h 5127478"/>
              <a:gd name="connsiteX2348" fmla="*/ 1882842 w 4672522"/>
              <a:gd name="connsiteY2348" fmla="*/ 737767 h 5127478"/>
              <a:gd name="connsiteX2349" fmla="*/ 1875157 w 4672522"/>
              <a:gd name="connsiteY2349" fmla="*/ 736230 h 5127478"/>
              <a:gd name="connsiteX2350" fmla="*/ 1801380 w 4672522"/>
              <a:gd name="connsiteY2350" fmla="*/ 707026 h 5127478"/>
              <a:gd name="connsiteX2351" fmla="*/ 1789084 w 4672522"/>
              <a:gd name="connsiteY2351" fmla="*/ 705489 h 5127478"/>
              <a:gd name="connsiteX2352" fmla="*/ 1781399 w 4672522"/>
              <a:gd name="connsiteY2352" fmla="*/ 702415 h 5127478"/>
              <a:gd name="connsiteX2353" fmla="*/ 1769103 w 4672522"/>
              <a:gd name="connsiteY2353" fmla="*/ 700878 h 5127478"/>
              <a:gd name="connsiteX2354" fmla="*/ 1658438 w 4672522"/>
              <a:gd name="connsiteY2354" fmla="*/ 682434 h 5127478"/>
              <a:gd name="connsiteX2355" fmla="*/ 1638457 w 4672522"/>
              <a:gd name="connsiteY2355" fmla="*/ 679360 h 5127478"/>
              <a:gd name="connsiteX2356" fmla="*/ 1612328 w 4672522"/>
              <a:gd name="connsiteY2356" fmla="*/ 683971 h 5127478"/>
              <a:gd name="connsiteX2357" fmla="*/ 1592346 w 4672522"/>
              <a:gd name="connsiteY2357" fmla="*/ 679360 h 5127478"/>
              <a:gd name="connsiteX2358" fmla="*/ 1564680 w 4672522"/>
              <a:gd name="connsiteY2358" fmla="*/ 679360 h 5127478"/>
              <a:gd name="connsiteX2359" fmla="*/ 1561606 w 4672522"/>
              <a:gd name="connsiteY2359" fmla="*/ 676286 h 5127478"/>
              <a:gd name="connsiteX2360" fmla="*/ 1452478 w 4672522"/>
              <a:gd name="connsiteY2360" fmla="*/ 676286 h 5127478"/>
              <a:gd name="connsiteX2361" fmla="*/ 1429423 w 4672522"/>
              <a:gd name="connsiteY2361" fmla="*/ 679360 h 5127478"/>
              <a:gd name="connsiteX2362" fmla="*/ 1384850 w 4672522"/>
              <a:gd name="connsiteY2362" fmla="*/ 690119 h 5127478"/>
              <a:gd name="connsiteX2363" fmla="*/ 1372554 w 4672522"/>
              <a:gd name="connsiteY2363" fmla="*/ 680897 h 5127478"/>
              <a:gd name="connsiteX2364" fmla="*/ 1429423 w 4672522"/>
              <a:gd name="connsiteY2364" fmla="*/ 650157 h 5127478"/>
              <a:gd name="connsiteX2365" fmla="*/ 1489367 w 4672522"/>
              <a:gd name="connsiteY2365" fmla="*/ 628639 h 5127478"/>
              <a:gd name="connsiteX2366" fmla="*/ 1527792 w 4672522"/>
              <a:gd name="connsiteY2366" fmla="*/ 622491 h 5127478"/>
              <a:gd name="connsiteX2367" fmla="*/ 1530866 w 4672522"/>
              <a:gd name="connsiteY2367" fmla="*/ 620954 h 5127478"/>
              <a:gd name="connsiteX2368" fmla="*/ 1626161 w 4672522"/>
              <a:gd name="connsiteY2368" fmla="*/ 620954 h 5127478"/>
              <a:gd name="connsiteX2369" fmla="*/ 1632309 w 4672522"/>
              <a:gd name="connsiteY2369" fmla="*/ 624028 h 5127478"/>
              <a:gd name="connsiteX2370" fmla="*/ 1664586 w 4672522"/>
              <a:gd name="connsiteY2370" fmla="*/ 624028 h 5127478"/>
              <a:gd name="connsiteX2371" fmla="*/ 1678419 w 4672522"/>
              <a:gd name="connsiteY2371" fmla="*/ 628639 h 5127478"/>
              <a:gd name="connsiteX2372" fmla="*/ 1712233 w 4672522"/>
              <a:gd name="connsiteY2372" fmla="*/ 628639 h 5127478"/>
              <a:gd name="connsiteX2373" fmla="*/ 1812139 w 4672522"/>
              <a:gd name="connsiteY2373" fmla="*/ 642472 h 5127478"/>
              <a:gd name="connsiteX2374" fmla="*/ 1862861 w 4672522"/>
              <a:gd name="connsiteY2374" fmla="*/ 630176 h 5127478"/>
              <a:gd name="connsiteX2375" fmla="*/ 1890527 w 4672522"/>
              <a:gd name="connsiteY2375" fmla="*/ 616343 h 5127478"/>
              <a:gd name="connsiteX2376" fmla="*/ 1898212 w 4672522"/>
              <a:gd name="connsiteY2376" fmla="*/ 614806 h 5127478"/>
              <a:gd name="connsiteX2377" fmla="*/ 1995044 w 4672522"/>
              <a:gd name="connsiteY2377" fmla="*/ 568695 h 5127478"/>
              <a:gd name="connsiteX2378" fmla="*/ 2002729 w 4672522"/>
              <a:gd name="connsiteY2378" fmla="*/ 565621 h 5127478"/>
              <a:gd name="connsiteX2379" fmla="*/ 2102635 w 4672522"/>
              <a:gd name="connsiteY2379" fmla="*/ 565621 h 5127478"/>
              <a:gd name="connsiteX2380" fmla="*/ 2130302 w 4672522"/>
              <a:gd name="connsiteY2380" fmla="*/ 557936 h 5127478"/>
              <a:gd name="connsiteX2381" fmla="*/ 2131838 w 4672522"/>
              <a:gd name="connsiteY2381" fmla="*/ 545640 h 5127478"/>
              <a:gd name="connsiteX2382" fmla="*/ 2196393 w 4672522"/>
              <a:gd name="connsiteY2382" fmla="*/ 533344 h 5127478"/>
              <a:gd name="connsiteX2383" fmla="*/ 2233281 w 4672522"/>
              <a:gd name="connsiteY2383" fmla="*/ 513363 h 5127478"/>
              <a:gd name="connsiteX2384" fmla="*/ 2279392 w 4672522"/>
              <a:gd name="connsiteY2384" fmla="*/ 521048 h 5127478"/>
              <a:gd name="connsiteX2385" fmla="*/ 1910508 w 4672522"/>
              <a:gd name="connsiteY2385" fmla="*/ 493381 h 5127478"/>
              <a:gd name="connsiteX2386" fmla="*/ 1890527 w 4672522"/>
              <a:gd name="connsiteY2386" fmla="*/ 507215 h 5127478"/>
              <a:gd name="connsiteX2387" fmla="*/ 1792158 w 4672522"/>
              <a:gd name="connsiteY2387" fmla="*/ 493381 h 5127478"/>
              <a:gd name="connsiteX2388" fmla="*/ 1735289 w 4672522"/>
              <a:gd name="connsiteY2388" fmla="*/ 505678 h 5127478"/>
              <a:gd name="connsiteX2389" fmla="*/ 1721456 w 4672522"/>
              <a:gd name="connsiteY2389" fmla="*/ 507215 h 5127478"/>
              <a:gd name="connsiteX2390" fmla="*/ 1715308 w 4672522"/>
              <a:gd name="connsiteY2390" fmla="*/ 510289 h 5127478"/>
              <a:gd name="connsiteX2391" fmla="*/ 1678419 w 4672522"/>
              <a:gd name="connsiteY2391" fmla="*/ 517974 h 5127478"/>
              <a:gd name="connsiteX2392" fmla="*/ 1661512 w 4672522"/>
              <a:gd name="connsiteY2392" fmla="*/ 519511 h 5127478"/>
              <a:gd name="connsiteX2393" fmla="*/ 1656901 w 4672522"/>
              <a:gd name="connsiteY2393" fmla="*/ 522585 h 5127478"/>
              <a:gd name="connsiteX2394" fmla="*/ 1629235 w 4672522"/>
              <a:gd name="connsiteY2394" fmla="*/ 528733 h 5127478"/>
              <a:gd name="connsiteX2395" fmla="*/ 1570828 w 4672522"/>
              <a:gd name="connsiteY2395" fmla="*/ 534881 h 5127478"/>
              <a:gd name="connsiteX2396" fmla="*/ 1538551 w 4672522"/>
              <a:gd name="connsiteY2396" fmla="*/ 531807 h 5127478"/>
              <a:gd name="connsiteX2397" fmla="*/ 1530866 w 4672522"/>
              <a:gd name="connsiteY2397" fmla="*/ 530270 h 5127478"/>
              <a:gd name="connsiteX2398" fmla="*/ 1500126 w 4672522"/>
              <a:gd name="connsiteY2398" fmla="*/ 530270 h 5127478"/>
              <a:gd name="connsiteX2399" fmla="*/ 1440182 w 4672522"/>
              <a:gd name="connsiteY2399" fmla="*/ 524122 h 5127478"/>
              <a:gd name="connsiteX2400" fmla="*/ 1331054 w 4672522"/>
              <a:gd name="connsiteY2400" fmla="*/ 541029 h 5127478"/>
              <a:gd name="connsiteX2401" fmla="*/ 1289555 w 4672522"/>
              <a:gd name="connsiteY2401" fmla="*/ 550251 h 5127478"/>
              <a:gd name="connsiteX2402" fmla="*/ 1154298 w 4672522"/>
              <a:gd name="connsiteY2402" fmla="*/ 599435 h 5127478"/>
              <a:gd name="connsiteX2403" fmla="*/ 1117409 w 4672522"/>
              <a:gd name="connsiteY2403" fmla="*/ 611732 h 5127478"/>
              <a:gd name="connsiteX2404" fmla="*/ 1106650 w 4672522"/>
              <a:gd name="connsiteY2404" fmla="*/ 613269 h 5127478"/>
              <a:gd name="connsiteX2405" fmla="*/ 985226 w 4672522"/>
              <a:gd name="connsiteY2405" fmla="*/ 667064 h 5127478"/>
              <a:gd name="connsiteX2406" fmla="*/ 979078 w 4672522"/>
              <a:gd name="connsiteY2406" fmla="*/ 657842 h 5127478"/>
              <a:gd name="connsiteX2407" fmla="*/ 994448 w 4672522"/>
              <a:gd name="connsiteY2407" fmla="*/ 645546 h 5127478"/>
              <a:gd name="connsiteX2408" fmla="*/ 1063614 w 4672522"/>
              <a:gd name="connsiteY2408" fmla="*/ 614806 h 5127478"/>
              <a:gd name="connsiteX2409" fmla="*/ 1111261 w 4672522"/>
              <a:gd name="connsiteY2409" fmla="*/ 593287 h 5127478"/>
              <a:gd name="connsiteX2410" fmla="*/ 1145075 w 4672522"/>
              <a:gd name="connsiteY2410" fmla="*/ 584065 h 5127478"/>
              <a:gd name="connsiteX2411" fmla="*/ 1208093 w 4672522"/>
              <a:gd name="connsiteY2411" fmla="*/ 557936 h 5127478"/>
              <a:gd name="connsiteX2412" fmla="*/ 1241907 w 4672522"/>
              <a:gd name="connsiteY2412" fmla="*/ 545640 h 5127478"/>
              <a:gd name="connsiteX2413" fmla="*/ 1284944 w 4672522"/>
              <a:gd name="connsiteY2413" fmla="*/ 533344 h 5127478"/>
              <a:gd name="connsiteX2414" fmla="*/ 1352572 w 4672522"/>
              <a:gd name="connsiteY2414" fmla="*/ 516437 h 5127478"/>
              <a:gd name="connsiteX2415" fmla="*/ 1360257 w 4672522"/>
              <a:gd name="connsiteY2415" fmla="*/ 513363 h 5127478"/>
              <a:gd name="connsiteX2416" fmla="*/ 1421738 w 4672522"/>
              <a:gd name="connsiteY2416" fmla="*/ 507215 h 5127478"/>
              <a:gd name="connsiteX2417" fmla="*/ 1435571 w 4672522"/>
              <a:gd name="connsiteY2417" fmla="*/ 504141 h 5127478"/>
              <a:gd name="connsiteX2418" fmla="*/ 1472459 w 4672522"/>
              <a:gd name="connsiteY2418" fmla="*/ 504141 h 5127478"/>
              <a:gd name="connsiteX2419" fmla="*/ 1495515 w 4672522"/>
              <a:gd name="connsiteY2419" fmla="*/ 499530 h 5127478"/>
              <a:gd name="connsiteX2420" fmla="*/ 1595420 w 4672522"/>
              <a:gd name="connsiteY2420" fmla="*/ 499530 h 5127478"/>
              <a:gd name="connsiteX2421" fmla="*/ 1656901 w 4672522"/>
              <a:gd name="connsiteY2421" fmla="*/ 487233 h 5127478"/>
              <a:gd name="connsiteX2422" fmla="*/ 1673808 w 4672522"/>
              <a:gd name="connsiteY2422" fmla="*/ 485696 h 5127478"/>
              <a:gd name="connsiteX2423" fmla="*/ 1678419 w 4672522"/>
              <a:gd name="connsiteY2423" fmla="*/ 482622 h 5127478"/>
              <a:gd name="connsiteX2424" fmla="*/ 1749122 w 4672522"/>
              <a:gd name="connsiteY2424" fmla="*/ 464178 h 5127478"/>
              <a:gd name="connsiteX2425" fmla="*/ 1805991 w 4672522"/>
              <a:gd name="connsiteY2425" fmla="*/ 459567 h 5127478"/>
              <a:gd name="connsiteX2426" fmla="*/ 1910508 w 4672522"/>
              <a:gd name="connsiteY2426" fmla="*/ 493381 h 5127478"/>
              <a:gd name="connsiteX2427" fmla="*/ 2505333 w 4672522"/>
              <a:gd name="connsiteY2427" fmla="*/ 459567 h 5127478"/>
              <a:gd name="connsiteX2428" fmla="*/ 2557591 w 4672522"/>
              <a:gd name="connsiteY2428" fmla="*/ 459567 h 5127478"/>
              <a:gd name="connsiteX2429" fmla="*/ 2586795 w 4672522"/>
              <a:gd name="connsiteY2429" fmla="*/ 464178 h 5127478"/>
              <a:gd name="connsiteX2430" fmla="*/ 2642127 w 4672522"/>
              <a:gd name="connsiteY2430" fmla="*/ 464178 h 5127478"/>
              <a:gd name="connsiteX2431" fmla="*/ 2657497 w 4672522"/>
              <a:gd name="connsiteY2431" fmla="*/ 468789 h 5127478"/>
              <a:gd name="connsiteX2432" fmla="*/ 2729737 w 4672522"/>
              <a:gd name="connsiteY2432" fmla="*/ 468789 h 5127478"/>
              <a:gd name="connsiteX2433" fmla="*/ 2735885 w 4672522"/>
              <a:gd name="connsiteY2433" fmla="*/ 470326 h 5127478"/>
              <a:gd name="connsiteX2434" fmla="*/ 2944919 w 4672522"/>
              <a:gd name="connsiteY2434" fmla="*/ 521048 h 5127478"/>
              <a:gd name="connsiteX2435" fmla="*/ 2954141 w 4672522"/>
              <a:gd name="connsiteY2435" fmla="*/ 522585 h 5127478"/>
              <a:gd name="connsiteX2436" fmla="*/ 2987955 w 4672522"/>
              <a:gd name="connsiteY2436" fmla="*/ 533344 h 5127478"/>
              <a:gd name="connsiteX2437" fmla="*/ 3000251 w 4672522"/>
              <a:gd name="connsiteY2437" fmla="*/ 534881 h 5127478"/>
              <a:gd name="connsiteX2438" fmla="*/ 3120138 w 4672522"/>
              <a:gd name="connsiteY2438" fmla="*/ 579454 h 5127478"/>
              <a:gd name="connsiteX2439" fmla="*/ 3129361 w 4672522"/>
              <a:gd name="connsiteY2439" fmla="*/ 580991 h 5127478"/>
              <a:gd name="connsiteX2440" fmla="*/ 3135509 w 4672522"/>
              <a:gd name="connsiteY2440" fmla="*/ 584065 h 5127478"/>
              <a:gd name="connsiteX2441" fmla="*/ 3150879 w 4672522"/>
              <a:gd name="connsiteY2441" fmla="*/ 587139 h 5127478"/>
              <a:gd name="connsiteX2442" fmla="*/ 3184693 w 4672522"/>
              <a:gd name="connsiteY2442" fmla="*/ 600972 h 5127478"/>
              <a:gd name="connsiteX2443" fmla="*/ 3180082 w 4672522"/>
              <a:gd name="connsiteY2443" fmla="*/ 608658 h 5127478"/>
              <a:gd name="connsiteX2444" fmla="*/ 3098620 w 4672522"/>
              <a:gd name="connsiteY2444" fmla="*/ 608658 h 5127478"/>
              <a:gd name="connsiteX2445" fmla="*/ 3095546 w 4672522"/>
              <a:gd name="connsiteY2445" fmla="*/ 605584 h 5127478"/>
              <a:gd name="connsiteX2446" fmla="*/ 2949530 w 4672522"/>
              <a:gd name="connsiteY2446" fmla="*/ 577917 h 5127478"/>
              <a:gd name="connsiteX2447" fmla="*/ 2929549 w 4672522"/>
              <a:gd name="connsiteY2447" fmla="*/ 576380 h 5127478"/>
              <a:gd name="connsiteX2448" fmla="*/ 2921864 w 4672522"/>
              <a:gd name="connsiteY2448" fmla="*/ 573306 h 5127478"/>
              <a:gd name="connsiteX2449" fmla="*/ 2861920 w 4672522"/>
              <a:gd name="connsiteY2449" fmla="*/ 564084 h 5127478"/>
              <a:gd name="connsiteX2450" fmla="*/ 2778921 w 4672522"/>
              <a:gd name="connsiteY2450" fmla="*/ 542566 h 5127478"/>
              <a:gd name="connsiteX2451" fmla="*/ 2709756 w 4672522"/>
              <a:gd name="connsiteY2451" fmla="*/ 519511 h 5127478"/>
              <a:gd name="connsiteX2452" fmla="*/ 2655960 w 4672522"/>
              <a:gd name="connsiteY2452" fmla="*/ 505678 h 5127478"/>
              <a:gd name="connsiteX2453" fmla="*/ 2572961 w 4672522"/>
              <a:gd name="connsiteY2453" fmla="*/ 487233 h 5127478"/>
              <a:gd name="connsiteX2454" fmla="*/ 2557591 w 4672522"/>
              <a:gd name="connsiteY2454" fmla="*/ 481085 h 5127478"/>
              <a:gd name="connsiteX2455" fmla="*/ 2503796 w 4672522"/>
              <a:gd name="connsiteY2455" fmla="*/ 474937 h 5127478"/>
              <a:gd name="connsiteX2456" fmla="*/ 2485352 w 4672522"/>
              <a:gd name="connsiteY2456" fmla="*/ 468789 h 5127478"/>
              <a:gd name="connsiteX2457" fmla="*/ 2485352 w 4672522"/>
              <a:gd name="connsiteY2457" fmla="*/ 464178 h 5127478"/>
              <a:gd name="connsiteX2458" fmla="*/ 2496111 w 4672522"/>
              <a:gd name="connsiteY2458" fmla="*/ 456493 h 5127478"/>
              <a:gd name="connsiteX2459" fmla="*/ 2505333 w 4672522"/>
              <a:gd name="connsiteY2459" fmla="*/ 459567 h 5127478"/>
              <a:gd name="connsiteX2460" fmla="*/ 593287 w 4672522"/>
              <a:gd name="connsiteY2460" fmla="*/ 567158 h 5127478"/>
              <a:gd name="connsiteX2461" fmla="*/ 582528 w 4672522"/>
              <a:gd name="connsiteY2461" fmla="*/ 579454 h 5127478"/>
              <a:gd name="connsiteX2462" fmla="*/ 574843 w 4672522"/>
              <a:gd name="connsiteY2462" fmla="*/ 576380 h 5127478"/>
              <a:gd name="connsiteX2463" fmla="*/ 567158 w 4672522"/>
              <a:gd name="connsiteY2463" fmla="*/ 567158 h 5127478"/>
              <a:gd name="connsiteX2464" fmla="*/ 536418 w 4672522"/>
              <a:gd name="connsiteY2464" fmla="*/ 528733 h 5127478"/>
              <a:gd name="connsiteX2465" fmla="*/ 511826 w 4672522"/>
              <a:gd name="connsiteY2465" fmla="*/ 505678 h 5127478"/>
              <a:gd name="connsiteX2466" fmla="*/ 487233 w 4672522"/>
              <a:gd name="connsiteY2466" fmla="*/ 488770 h 5127478"/>
              <a:gd name="connsiteX2467" fmla="*/ 464178 w 4672522"/>
              <a:gd name="connsiteY2467" fmla="*/ 484159 h 5127478"/>
              <a:gd name="connsiteX2468" fmla="*/ 451882 w 4672522"/>
              <a:gd name="connsiteY2468" fmla="*/ 487233 h 5127478"/>
              <a:gd name="connsiteX2469" fmla="*/ 442660 w 4672522"/>
              <a:gd name="connsiteY2469" fmla="*/ 488770 h 5127478"/>
              <a:gd name="connsiteX2470" fmla="*/ 344291 w 4672522"/>
              <a:gd name="connsiteY2470" fmla="*/ 645546 h 5127478"/>
              <a:gd name="connsiteX2471" fmla="*/ 342754 w 4672522"/>
              <a:gd name="connsiteY2471" fmla="*/ 662453 h 5127478"/>
              <a:gd name="connsiteX2472" fmla="*/ 339680 w 4672522"/>
              <a:gd name="connsiteY2472" fmla="*/ 674749 h 5127478"/>
              <a:gd name="connsiteX2473" fmla="*/ 339680 w 4672522"/>
              <a:gd name="connsiteY2473" fmla="*/ 753137 h 5127478"/>
              <a:gd name="connsiteX2474" fmla="*/ 364272 w 4672522"/>
              <a:gd name="connsiteY2474" fmla="*/ 893005 h 5127478"/>
              <a:gd name="connsiteX2475" fmla="*/ 351976 w 4672522"/>
              <a:gd name="connsiteY2475" fmla="*/ 902227 h 5127478"/>
              <a:gd name="connsiteX2476" fmla="*/ 318162 w 4672522"/>
              <a:gd name="connsiteY2476" fmla="*/ 860728 h 5127478"/>
              <a:gd name="connsiteX2477" fmla="*/ 301255 w 4672522"/>
              <a:gd name="connsiteY2477" fmla="*/ 831525 h 5127478"/>
              <a:gd name="connsiteX2478" fmla="*/ 292033 w 4672522"/>
              <a:gd name="connsiteY2478" fmla="*/ 790025 h 5127478"/>
              <a:gd name="connsiteX2479" fmla="*/ 292033 w 4672522"/>
              <a:gd name="connsiteY2479" fmla="*/ 748526 h 5127478"/>
              <a:gd name="connsiteX2480" fmla="*/ 288959 w 4672522"/>
              <a:gd name="connsiteY2480" fmla="*/ 746989 h 5127478"/>
              <a:gd name="connsiteX2481" fmla="*/ 288959 w 4672522"/>
              <a:gd name="connsiteY2481" fmla="*/ 659379 h 5127478"/>
              <a:gd name="connsiteX2482" fmla="*/ 292033 w 4672522"/>
              <a:gd name="connsiteY2482" fmla="*/ 647083 h 5127478"/>
              <a:gd name="connsiteX2483" fmla="*/ 310477 w 4672522"/>
              <a:gd name="connsiteY2483" fmla="*/ 587139 h 5127478"/>
              <a:gd name="connsiteX2484" fmla="*/ 319699 w 4672522"/>
              <a:gd name="connsiteY2484" fmla="*/ 562547 h 5127478"/>
              <a:gd name="connsiteX2485" fmla="*/ 479548 w 4672522"/>
              <a:gd name="connsiteY2485" fmla="*/ 436512 h 5127478"/>
              <a:gd name="connsiteX2486" fmla="*/ 593287 w 4672522"/>
              <a:gd name="connsiteY2486" fmla="*/ 567158 h 5127478"/>
              <a:gd name="connsiteX2487" fmla="*/ 2485352 w 4672522"/>
              <a:gd name="connsiteY2487" fmla="*/ 390402 h 5127478"/>
              <a:gd name="connsiteX2488" fmla="*/ 2491500 w 4672522"/>
              <a:gd name="connsiteY2488" fmla="*/ 393476 h 5127478"/>
              <a:gd name="connsiteX2489" fmla="*/ 2566813 w 4672522"/>
              <a:gd name="connsiteY2489" fmla="*/ 393476 h 5127478"/>
              <a:gd name="connsiteX2490" fmla="*/ 2588332 w 4672522"/>
              <a:gd name="connsiteY2490" fmla="*/ 398087 h 5127478"/>
              <a:gd name="connsiteX2491" fmla="*/ 2642127 w 4672522"/>
              <a:gd name="connsiteY2491" fmla="*/ 398087 h 5127478"/>
              <a:gd name="connsiteX2492" fmla="*/ 2648275 w 4672522"/>
              <a:gd name="connsiteY2492" fmla="*/ 401161 h 5127478"/>
              <a:gd name="connsiteX2493" fmla="*/ 2675941 w 4672522"/>
              <a:gd name="connsiteY2493" fmla="*/ 401161 h 5127478"/>
              <a:gd name="connsiteX2494" fmla="*/ 2686700 w 4672522"/>
              <a:gd name="connsiteY2494" fmla="*/ 404235 h 5127478"/>
              <a:gd name="connsiteX2495" fmla="*/ 2708219 w 4672522"/>
              <a:gd name="connsiteY2495" fmla="*/ 405772 h 5127478"/>
              <a:gd name="connsiteX2496" fmla="*/ 2762014 w 4672522"/>
              <a:gd name="connsiteY2496" fmla="*/ 419605 h 5127478"/>
              <a:gd name="connsiteX2497" fmla="*/ 2974122 w 4672522"/>
              <a:gd name="connsiteY2497" fmla="*/ 490307 h 5127478"/>
              <a:gd name="connsiteX2498" fmla="*/ 3014085 w 4672522"/>
              <a:gd name="connsiteY2498" fmla="*/ 502604 h 5127478"/>
              <a:gd name="connsiteX2499" fmla="*/ 3027917 w 4672522"/>
              <a:gd name="connsiteY2499" fmla="*/ 504141 h 5127478"/>
              <a:gd name="connsiteX2500" fmla="*/ 3075565 w 4672522"/>
              <a:gd name="connsiteY2500" fmla="*/ 521048 h 5127478"/>
              <a:gd name="connsiteX2501" fmla="*/ 3117064 w 4672522"/>
              <a:gd name="connsiteY2501" fmla="*/ 530270 h 5127478"/>
              <a:gd name="connsiteX2502" fmla="*/ 3146268 w 4672522"/>
              <a:gd name="connsiteY2502" fmla="*/ 530270 h 5127478"/>
              <a:gd name="connsiteX2503" fmla="*/ 3153953 w 4672522"/>
              <a:gd name="connsiteY2503" fmla="*/ 537955 h 5127478"/>
              <a:gd name="connsiteX2504" fmla="*/ 3135509 w 4672522"/>
              <a:gd name="connsiteY2504" fmla="*/ 547177 h 5127478"/>
              <a:gd name="connsiteX2505" fmla="*/ 3112453 w 4672522"/>
              <a:gd name="connsiteY2505" fmla="*/ 542566 h 5127478"/>
              <a:gd name="connsiteX2506" fmla="*/ 3095546 w 4672522"/>
              <a:gd name="connsiteY2506" fmla="*/ 541029 h 5127478"/>
              <a:gd name="connsiteX2507" fmla="*/ 3021769 w 4672522"/>
              <a:gd name="connsiteY2507" fmla="*/ 519511 h 5127478"/>
              <a:gd name="connsiteX2508" fmla="*/ 3003325 w 4672522"/>
              <a:gd name="connsiteY2508" fmla="*/ 517974 h 5127478"/>
              <a:gd name="connsiteX2509" fmla="*/ 2971048 w 4672522"/>
              <a:gd name="connsiteY2509" fmla="*/ 510289 h 5127478"/>
              <a:gd name="connsiteX2510" fmla="*/ 2901882 w 4672522"/>
              <a:gd name="connsiteY2510" fmla="*/ 484159 h 5127478"/>
              <a:gd name="connsiteX2511" fmla="*/ 2821958 w 4672522"/>
              <a:gd name="connsiteY2511" fmla="*/ 453419 h 5127478"/>
              <a:gd name="connsiteX2512" fmla="*/ 2718978 w 4672522"/>
              <a:gd name="connsiteY2512" fmla="*/ 428827 h 5127478"/>
              <a:gd name="connsiteX2513" fmla="*/ 2712830 w 4672522"/>
              <a:gd name="connsiteY2513" fmla="*/ 425753 h 5127478"/>
              <a:gd name="connsiteX2514" fmla="*/ 2685163 w 4672522"/>
              <a:gd name="connsiteY2514" fmla="*/ 421142 h 5127478"/>
              <a:gd name="connsiteX2515" fmla="*/ 2660571 w 4672522"/>
              <a:gd name="connsiteY2515" fmla="*/ 421142 h 5127478"/>
              <a:gd name="connsiteX2516" fmla="*/ 2652886 w 4672522"/>
              <a:gd name="connsiteY2516" fmla="*/ 418068 h 5127478"/>
              <a:gd name="connsiteX2517" fmla="*/ 2596017 w 4672522"/>
              <a:gd name="connsiteY2517" fmla="*/ 418068 h 5127478"/>
              <a:gd name="connsiteX2518" fmla="*/ 2574498 w 4672522"/>
              <a:gd name="connsiteY2518" fmla="*/ 413457 h 5127478"/>
              <a:gd name="connsiteX2519" fmla="*/ 2503796 w 4672522"/>
              <a:gd name="connsiteY2519" fmla="*/ 410383 h 5127478"/>
              <a:gd name="connsiteX2520" fmla="*/ 2436167 w 4672522"/>
              <a:gd name="connsiteY2520" fmla="*/ 413457 h 5127478"/>
              <a:gd name="connsiteX2521" fmla="*/ 2426945 w 4672522"/>
              <a:gd name="connsiteY2521" fmla="*/ 408846 h 5127478"/>
              <a:gd name="connsiteX2522" fmla="*/ 2408501 w 4672522"/>
              <a:gd name="connsiteY2522" fmla="*/ 407309 h 5127478"/>
              <a:gd name="connsiteX2523" fmla="*/ 2403890 w 4672522"/>
              <a:gd name="connsiteY2523" fmla="*/ 399624 h 5127478"/>
              <a:gd name="connsiteX2524" fmla="*/ 2408501 w 4672522"/>
              <a:gd name="connsiteY2524" fmla="*/ 393476 h 5127478"/>
              <a:gd name="connsiteX2525" fmla="*/ 2451537 w 4672522"/>
              <a:gd name="connsiteY2525" fmla="*/ 393476 h 5127478"/>
              <a:gd name="connsiteX2526" fmla="*/ 2459222 w 4672522"/>
              <a:gd name="connsiteY2526" fmla="*/ 390402 h 5127478"/>
              <a:gd name="connsiteX2527" fmla="*/ 2485352 w 4672522"/>
              <a:gd name="connsiteY2527" fmla="*/ 390402 h 5127478"/>
              <a:gd name="connsiteX2528" fmla="*/ 3058658 w 4672522"/>
              <a:gd name="connsiteY2528" fmla="*/ 421142 h 5127478"/>
              <a:gd name="connsiteX2529" fmla="*/ 3120138 w 4672522"/>
              <a:gd name="connsiteY2529" fmla="*/ 453419 h 5127478"/>
              <a:gd name="connsiteX2530" fmla="*/ 3123212 w 4672522"/>
              <a:gd name="connsiteY2530" fmla="*/ 459567 h 5127478"/>
              <a:gd name="connsiteX2531" fmla="*/ 3146268 w 4672522"/>
              <a:gd name="connsiteY2531" fmla="*/ 479548 h 5127478"/>
              <a:gd name="connsiteX2532" fmla="*/ 3146268 w 4672522"/>
              <a:gd name="connsiteY2532" fmla="*/ 487233 h 5127478"/>
              <a:gd name="connsiteX2533" fmla="*/ 3137046 w 4672522"/>
              <a:gd name="connsiteY2533" fmla="*/ 488770 h 5127478"/>
              <a:gd name="connsiteX2534" fmla="*/ 3029455 w 4672522"/>
              <a:gd name="connsiteY2534" fmla="*/ 448808 h 5127478"/>
              <a:gd name="connsiteX2535" fmla="*/ 2961826 w 4672522"/>
              <a:gd name="connsiteY2535" fmla="*/ 425753 h 5127478"/>
              <a:gd name="connsiteX2536" fmla="*/ 2918790 w 4672522"/>
              <a:gd name="connsiteY2536" fmla="*/ 416531 h 5127478"/>
              <a:gd name="connsiteX2537" fmla="*/ 2845013 w 4672522"/>
              <a:gd name="connsiteY2537" fmla="*/ 395013 h 5127478"/>
              <a:gd name="connsiteX2538" fmla="*/ 2828106 w 4672522"/>
              <a:gd name="connsiteY2538" fmla="*/ 393476 h 5127478"/>
              <a:gd name="connsiteX2539" fmla="*/ 2817347 w 4672522"/>
              <a:gd name="connsiteY2539" fmla="*/ 388865 h 5127478"/>
              <a:gd name="connsiteX2540" fmla="*/ 2817347 w 4672522"/>
              <a:gd name="connsiteY2540" fmla="*/ 384253 h 5127478"/>
              <a:gd name="connsiteX2541" fmla="*/ 2820421 w 4672522"/>
              <a:gd name="connsiteY2541" fmla="*/ 375031 h 5127478"/>
              <a:gd name="connsiteX2542" fmla="*/ 3058658 w 4672522"/>
              <a:gd name="connsiteY2542" fmla="*/ 421142 h 5127478"/>
              <a:gd name="connsiteX2543" fmla="*/ 4612579 w 4672522"/>
              <a:gd name="connsiteY2543" fmla="*/ 104517 h 5127478"/>
              <a:gd name="connsiteX2544" fmla="*/ 4627949 w 4672522"/>
              <a:gd name="connsiteY2544" fmla="*/ 147553 h 5127478"/>
              <a:gd name="connsiteX2545" fmla="*/ 4629486 w 4672522"/>
              <a:gd name="connsiteY2545" fmla="*/ 167535 h 5127478"/>
              <a:gd name="connsiteX2546" fmla="*/ 4647930 w 4672522"/>
              <a:gd name="connsiteY2546" fmla="*/ 224404 h 5127478"/>
              <a:gd name="connsiteX2547" fmla="*/ 4649467 w 4672522"/>
              <a:gd name="connsiteY2547" fmla="*/ 236700 h 5127478"/>
              <a:gd name="connsiteX2548" fmla="*/ 4652541 w 4672522"/>
              <a:gd name="connsiteY2548" fmla="*/ 242848 h 5127478"/>
              <a:gd name="connsiteX2549" fmla="*/ 4663300 w 4672522"/>
              <a:gd name="connsiteY2549" fmla="*/ 287422 h 5127478"/>
              <a:gd name="connsiteX2550" fmla="*/ 4664838 w 4672522"/>
              <a:gd name="connsiteY2550" fmla="*/ 312014 h 5127478"/>
              <a:gd name="connsiteX2551" fmla="*/ 4672522 w 4672522"/>
              <a:gd name="connsiteY2551" fmla="*/ 359661 h 5127478"/>
              <a:gd name="connsiteX2552" fmla="*/ 4672522 w 4672522"/>
              <a:gd name="connsiteY2552" fmla="*/ 517974 h 5127478"/>
              <a:gd name="connsiteX2553" fmla="*/ 4663300 w 4672522"/>
              <a:gd name="connsiteY2553" fmla="*/ 588676 h 5127478"/>
              <a:gd name="connsiteX2554" fmla="*/ 4652541 w 4672522"/>
              <a:gd name="connsiteY2554" fmla="*/ 644009 h 5127478"/>
              <a:gd name="connsiteX2555" fmla="*/ 4649467 w 4672522"/>
              <a:gd name="connsiteY2555" fmla="*/ 648620 h 5127478"/>
              <a:gd name="connsiteX2556" fmla="*/ 4635634 w 4672522"/>
              <a:gd name="connsiteY2556" fmla="*/ 711637 h 5127478"/>
              <a:gd name="connsiteX2557" fmla="*/ 4614116 w 4672522"/>
              <a:gd name="connsiteY2557" fmla="*/ 766970 h 5127478"/>
              <a:gd name="connsiteX2558" fmla="*/ 4512673 w 4672522"/>
              <a:gd name="connsiteY2558" fmla="*/ 957560 h 5127478"/>
              <a:gd name="connsiteX2559" fmla="*/ 4489618 w 4672522"/>
              <a:gd name="connsiteY2559" fmla="*/ 1002133 h 5127478"/>
              <a:gd name="connsiteX2560" fmla="*/ 4423526 w 4672522"/>
              <a:gd name="connsiteY2560" fmla="*/ 1118946 h 5127478"/>
              <a:gd name="connsiteX2561" fmla="*/ 4388175 w 4672522"/>
              <a:gd name="connsiteY2561" fmla="*/ 1181964 h 5127478"/>
              <a:gd name="connsiteX2562" fmla="*/ 4382027 w 4672522"/>
              <a:gd name="connsiteY2562" fmla="*/ 1203482 h 5127478"/>
              <a:gd name="connsiteX2563" fmla="*/ 4371268 w 4672522"/>
              <a:gd name="connsiteY2563" fmla="*/ 1240370 h 5127478"/>
              <a:gd name="connsiteX2564" fmla="*/ 4363583 w 4672522"/>
              <a:gd name="connsiteY2564" fmla="*/ 1244981 h 5127478"/>
              <a:gd name="connsiteX2565" fmla="*/ 4348213 w 4672522"/>
              <a:gd name="connsiteY2565" fmla="*/ 1238833 h 5127478"/>
              <a:gd name="connsiteX2566" fmla="*/ 4348213 w 4672522"/>
              <a:gd name="connsiteY2566" fmla="*/ 1232685 h 5127478"/>
              <a:gd name="connsiteX2567" fmla="*/ 4363583 w 4672522"/>
              <a:gd name="connsiteY2567" fmla="*/ 1185038 h 5127478"/>
              <a:gd name="connsiteX2568" fmla="*/ 4368194 w 4672522"/>
              <a:gd name="connsiteY2568" fmla="*/ 1169668 h 5127478"/>
              <a:gd name="connsiteX2569" fmla="*/ 4380490 w 4672522"/>
              <a:gd name="connsiteY2569" fmla="*/ 1132779 h 5127478"/>
              <a:gd name="connsiteX2570" fmla="*/ 4455804 w 4672522"/>
              <a:gd name="connsiteY2570" fmla="*/ 979078 h 5127478"/>
              <a:gd name="connsiteX2571" fmla="*/ 4526506 w 4672522"/>
              <a:gd name="connsiteY2571" fmla="*/ 825377 h 5127478"/>
              <a:gd name="connsiteX2572" fmla="*/ 4528043 w 4672522"/>
              <a:gd name="connsiteY2572" fmla="*/ 817691 h 5127478"/>
              <a:gd name="connsiteX2573" fmla="*/ 4558784 w 4672522"/>
              <a:gd name="connsiteY2573" fmla="*/ 737767 h 5127478"/>
              <a:gd name="connsiteX2574" fmla="*/ 4586450 w 4672522"/>
              <a:gd name="connsiteY2574" fmla="*/ 627102 h 5127478"/>
              <a:gd name="connsiteX2575" fmla="*/ 4589524 w 4672522"/>
              <a:gd name="connsiteY2575" fmla="*/ 605584 h 5127478"/>
              <a:gd name="connsiteX2576" fmla="*/ 4594135 w 4672522"/>
              <a:gd name="connsiteY2576" fmla="*/ 580991 h 5127478"/>
              <a:gd name="connsiteX2577" fmla="*/ 4594135 w 4672522"/>
              <a:gd name="connsiteY2577" fmla="*/ 545640 h 5127478"/>
              <a:gd name="connsiteX2578" fmla="*/ 4603357 w 4672522"/>
              <a:gd name="connsiteY2578" fmla="*/ 474937 h 5127478"/>
              <a:gd name="connsiteX2579" fmla="*/ 4604894 w 4672522"/>
              <a:gd name="connsiteY2579" fmla="*/ 338143 h 5127478"/>
              <a:gd name="connsiteX2580" fmla="*/ 4591061 w 4672522"/>
              <a:gd name="connsiteY2580" fmla="*/ 250533 h 5127478"/>
              <a:gd name="connsiteX2581" fmla="*/ 4584913 w 4672522"/>
              <a:gd name="connsiteY2581" fmla="*/ 210571 h 5127478"/>
              <a:gd name="connsiteX2582" fmla="*/ 4581839 w 4672522"/>
              <a:gd name="connsiteY2582" fmla="*/ 204423 h 5127478"/>
              <a:gd name="connsiteX2583" fmla="*/ 4546487 w 4672522"/>
              <a:gd name="connsiteY2583" fmla="*/ 92221 h 5127478"/>
              <a:gd name="connsiteX2584" fmla="*/ 4537265 w 4672522"/>
              <a:gd name="connsiteY2584" fmla="*/ 69166 h 5127478"/>
              <a:gd name="connsiteX2585" fmla="*/ 4512673 w 4672522"/>
              <a:gd name="connsiteY2585" fmla="*/ 58407 h 5127478"/>
              <a:gd name="connsiteX2586" fmla="*/ 4405082 w 4672522"/>
              <a:gd name="connsiteY2586" fmla="*/ 115276 h 5127478"/>
              <a:gd name="connsiteX2587" fmla="*/ 4334379 w 4672522"/>
              <a:gd name="connsiteY2587" fmla="*/ 172146 h 5127478"/>
              <a:gd name="connsiteX2588" fmla="*/ 4236011 w 4672522"/>
              <a:gd name="connsiteY2588" fmla="*/ 261292 h 5127478"/>
              <a:gd name="connsiteX2589" fmla="*/ 4106902 w 4672522"/>
              <a:gd name="connsiteY2589" fmla="*/ 396550 h 5127478"/>
              <a:gd name="connsiteX2590" fmla="*/ 4086920 w 4672522"/>
              <a:gd name="connsiteY2590" fmla="*/ 419605 h 5127478"/>
              <a:gd name="connsiteX2591" fmla="*/ 4014681 w 4672522"/>
              <a:gd name="connsiteY2591" fmla="*/ 497993 h 5127478"/>
              <a:gd name="connsiteX2592" fmla="*/ 3980866 w 4672522"/>
              <a:gd name="connsiteY2592" fmla="*/ 536418 h 5127478"/>
              <a:gd name="connsiteX2593" fmla="*/ 3785665 w 4672522"/>
              <a:gd name="connsiteY2593" fmla="*/ 673212 h 5127478"/>
              <a:gd name="connsiteX2594" fmla="*/ 3708815 w 4672522"/>
              <a:gd name="connsiteY2594" fmla="*/ 707026 h 5127478"/>
              <a:gd name="connsiteX2595" fmla="*/ 3682685 w 4672522"/>
              <a:gd name="connsiteY2595" fmla="*/ 714712 h 5127478"/>
              <a:gd name="connsiteX2596" fmla="*/ 3673463 w 4672522"/>
              <a:gd name="connsiteY2596" fmla="*/ 703952 h 5127478"/>
              <a:gd name="connsiteX2597" fmla="*/ 3673463 w 4672522"/>
              <a:gd name="connsiteY2597" fmla="*/ 696267 h 5127478"/>
              <a:gd name="connsiteX2598" fmla="*/ 3787202 w 4672522"/>
              <a:gd name="connsiteY2598" fmla="*/ 610195 h 5127478"/>
              <a:gd name="connsiteX2599" fmla="*/ 3801036 w 4672522"/>
              <a:gd name="connsiteY2599" fmla="*/ 596361 h 5127478"/>
              <a:gd name="connsiteX2600" fmla="*/ 3887108 w 4672522"/>
              <a:gd name="connsiteY2600" fmla="*/ 527196 h 5127478"/>
              <a:gd name="connsiteX2601" fmla="*/ 4066939 w 4672522"/>
              <a:gd name="connsiteY2601" fmla="*/ 350439 h 5127478"/>
              <a:gd name="connsiteX2602" fmla="*/ 4302102 w 4672522"/>
              <a:gd name="connsiteY2602" fmla="*/ 119887 h 5127478"/>
              <a:gd name="connsiteX2603" fmla="*/ 4331306 w 4672522"/>
              <a:gd name="connsiteY2603" fmla="*/ 95295 h 5127478"/>
              <a:gd name="connsiteX2604" fmla="*/ 4397397 w 4672522"/>
              <a:gd name="connsiteY2604" fmla="*/ 44573 h 5127478"/>
              <a:gd name="connsiteX2605" fmla="*/ 4458878 w 4672522"/>
              <a:gd name="connsiteY2605" fmla="*/ 13833 h 5127478"/>
              <a:gd name="connsiteX2606" fmla="*/ 4514210 w 4672522"/>
              <a:gd name="connsiteY2606" fmla="*/ 0 h 5127478"/>
              <a:gd name="connsiteX2607" fmla="*/ 4612579 w 4672522"/>
              <a:gd name="connsiteY2607" fmla="*/ 104517 h 5127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</a:cxnLst>
            <a:rect l="l" t="t" r="r" b="b"/>
            <a:pathLst>
              <a:path w="4672522" h="5127478">
                <a:moveTo>
                  <a:pt x="1935101" y="4744762"/>
                </a:moveTo>
                <a:cubicBezTo>
                  <a:pt x="1935101" y="4750910"/>
                  <a:pt x="1932027" y="4755521"/>
                  <a:pt x="1925879" y="4755521"/>
                </a:cubicBezTo>
                <a:cubicBezTo>
                  <a:pt x="1921267" y="4755521"/>
                  <a:pt x="1912045" y="4752447"/>
                  <a:pt x="1905897" y="4750910"/>
                </a:cubicBezTo>
                <a:cubicBezTo>
                  <a:pt x="1904360" y="4750910"/>
                  <a:pt x="1901286" y="4747836"/>
                  <a:pt x="1901286" y="4744762"/>
                </a:cubicBezTo>
                <a:cubicBezTo>
                  <a:pt x="1901286" y="4735540"/>
                  <a:pt x="1915119" y="4734003"/>
                  <a:pt x="1918193" y="4734003"/>
                </a:cubicBezTo>
                <a:cubicBezTo>
                  <a:pt x="1927415" y="4734003"/>
                  <a:pt x="1935101" y="4734003"/>
                  <a:pt x="1935101" y="4744762"/>
                </a:cubicBezTo>
                <a:close/>
                <a:moveTo>
                  <a:pt x="1908971" y="4667912"/>
                </a:moveTo>
                <a:cubicBezTo>
                  <a:pt x="1908971" y="4672522"/>
                  <a:pt x="1904360" y="4686356"/>
                  <a:pt x="1899749" y="4694041"/>
                </a:cubicBezTo>
                <a:cubicBezTo>
                  <a:pt x="1899749" y="4695578"/>
                  <a:pt x="1898212" y="4697115"/>
                  <a:pt x="1895138" y="4697115"/>
                </a:cubicBezTo>
                <a:cubicBezTo>
                  <a:pt x="1890527" y="4697115"/>
                  <a:pt x="1888990" y="4694041"/>
                  <a:pt x="1887453" y="4692504"/>
                </a:cubicBezTo>
                <a:cubicBezTo>
                  <a:pt x="1882842" y="4690967"/>
                  <a:pt x="1875157" y="4690967"/>
                  <a:pt x="1872083" y="4687893"/>
                </a:cubicBezTo>
                <a:cubicBezTo>
                  <a:pt x="1864398" y="4684819"/>
                  <a:pt x="1853639" y="4672522"/>
                  <a:pt x="1853639" y="4667912"/>
                </a:cubicBezTo>
                <a:cubicBezTo>
                  <a:pt x="1853639" y="4658689"/>
                  <a:pt x="1865935" y="4649467"/>
                  <a:pt x="1876694" y="4649467"/>
                </a:cubicBezTo>
                <a:cubicBezTo>
                  <a:pt x="1882842" y="4649467"/>
                  <a:pt x="1908971" y="4654078"/>
                  <a:pt x="1908971" y="4667912"/>
                </a:cubicBezTo>
                <a:close/>
                <a:moveTo>
                  <a:pt x="2094950" y="4674060"/>
                </a:moveTo>
                <a:cubicBezTo>
                  <a:pt x="2094950" y="4695578"/>
                  <a:pt x="2065747" y="4718633"/>
                  <a:pt x="2047303" y="4718633"/>
                </a:cubicBezTo>
                <a:cubicBezTo>
                  <a:pt x="2041155" y="4718633"/>
                  <a:pt x="2022710" y="4706337"/>
                  <a:pt x="2021173" y="4701726"/>
                </a:cubicBezTo>
                <a:cubicBezTo>
                  <a:pt x="2019636" y="4698652"/>
                  <a:pt x="2021173" y="4695578"/>
                  <a:pt x="2019636" y="4692504"/>
                </a:cubicBezTo>
                <a:cubicBezTo>
                  <a:pt x="2019636" y="4690967"/>
                  <a:pt x="2018099" y="4690967"/>
                  <a:pt x="2018099" y="4687893"/>
                </a:cubicBezTo>
                <a:cubicBezTo>
                  <a:pt x="2018099" y="4683282"/>
                  <a:pt x="2021173" y="4678671"/>
                  <a:pt x="2021173" y="4674060"/>
                </a:cubicBezTo>
                <a:cubicBezTo>
                  <a:pt x="2022710" y="4667912"/>
                  <a:pt x="2035007" y="4661763"/>
                  <a:pt x="2039618" y="4658689"/>
                </a:cubicBezTo>
                <a:cubicBezTo>
                  <a:pt x="2041155" y="4657153"/>
                  <a:pt x="2044229" y="4654078"/>
                  <a:pt x="2044229" y="4651004"/>
                </a:cubicBezTo>
                <a:cubicBezTo>
                  <a:pt x="2050377" y="4644857"/>
                  <a:pt x="2053451" y="4646393"/>
                  <a:pt x="2059599" y="4646393"/>
                </a:cubicBezTo>
                <a:cubicBezTo>
                  <a:pt x="2076506" y="4646393"/>
                  <a:pt x="2094950" y="4654078"/>
                  <a:pt x="2094950" y="4674060"/>
                </a:cubicBezTo>
                <a:close/>
                <a:moveTo>
                  <a:pt x="1747585" y="4641782"/>
                </a:moveTo>
                <a:cubicBezTo>
                  <a:pt x="1747585" y="4649467"/>
                  <a:pt x="1738363" y="4657153"/>
                  <a:pt x="1733752" y="4657153"/>
                </a:cubicBezTo>
                <a:cubicBezTo>
                  <a:pt x="1722993" y="4657153"/>
                  <a:pt x="1706085" y="4634097"/>
                  <a:pt x="1706085" y="4624875"/>
                </a:cubicBezTo>
                <a:cubicBezTo>
                  <a:pt x="1706085" y="4620264"/>
                  <a:pt x="1710697" y="4615653"/>
                  <a:pt x="1716845" y="4615653"/>
                </a:cubicBezTo>
                <a:cubicBezTo>
                  <a:pt x="1729141" y="4615653"/>
                  <a:pt x="1747585" y="4631023"/>
                  <a:pt x="1747585" y="4641782"/>
                </a:cubicBezTo>
                <a:close/>
                <a:moveTo>
                  <a:pt x="945264" y="4597209"/>
                </a:moveTo>
                <a:cubicBezTo>
                  <a:pt x="945264" y="4612579"/>
                  <a:pt x="936042" y="4614116"/>
                  <a:pt x="923745" y="4614116"/>
                </a:cubicBezTo>
                <a:cubicBezTo>
                  <a:pt x="914523" y="4614116"/>
                  <a:pt x="908375" y="4611042"/>
                  <a:pt x="908375" y="4603357"/>
                </a:cubicBezTo>
                <a:cubicBezTo>
                  <a:pt x="908375" y="4587987"/>
                  <a:pt x="926819" y="4581839"/>
                  <a:pt x="936042" y="4581839"/>
                </a:cubicBezTo>
                <a:cubicBezTo>
                  <a:pt x="945264" y="4581839"/>
                  <a:pt x="945264" y="4592598"/>
                  <a:pt x="945264" y="4597209"/>
                </a:cubicBezTo>
                <a:close/>
                <a:moveTo>
                  <a:pt x="1020577" y="4592598"/>
                </a:moveTo>
                <a:cubicBezTo>
                  <a:pt x="1020577" y="4595672"/>
                  <a:pt x="1011355" y="4601820"/>
                  <a:pt x="1008281" y="4601820"/>
                </a:cubicBezTo>
                <a:cubicBezTo>
                  <a:pt x="1000596" y="4601820"/>
                  <a:pt x="991374" y="4594135"/>
                  <a:pt x="991374" y="4587987"/>
                </a:cubicBezTo>
                <a:cubicBezTo>
                  <a:pt x="991374" y="4578765"/>
                  <a:pt x="1002133" y="4578765"/>
                  <a:pt x="1006744" y="4578765"/>
                </a:cubicBezTo>
                <a:cubicBezTo>
                  <a:pt x="1015966" y="4578765"/>
                  <a:pt x="1020577" y="4586450"/>
                  <a:pt x="1020577" y="4592598"/>
                </a:cubicBezTo>
                <a:close/>
                <a:moveTo>
                  <a:pt x="3170860" y="4571080"/>
                </a:moveTo>
                <a:cubicBezTo>
                  <a:pt x="3170860" y="4571080"/>
                  <a:pt x="3172397" y="4569543"/>
                  <a:pt x="3172397" y="4574154"/>
                </a:cubicBezTo>
                <a:cubicBezTo>
                  <a:pt x="3172397" y="4577228"/>
                  <a:pt x="3167786" y="4580302"/>
                  <a:pt x="3166249" y="4583376"/>
                </a:cubicBezTo>
                <a:lnTo>
                  <a:pt x="3161638" y="4583376"/>
                </a:lnTo>
                <a:lnTo>
                  <a:pt x="3161638" y="4571080"/>
                </a:lnTo>
                <a:lnTo>
                  <a:pt x="3170860" y="4571080"/>
                </a:lnTo>
                <a:close/>
                <a:moveTo>
                  <a:pt x="691656" y="4554173"/>
                </a:moveTo>
                <a:cubicBezTo>
                  <a:pt x="696267" y="4555709"/>
                  <a:pt x="705489" y="4552636"/>
                  <a:pt x="713174" y="4555709"/>
                </a:cubicBezTo>
                <a:cubicBezTo>
                  <a:pt x="725471" y="4560321"/>
                  <a:pt x="737767" y="4557246"/>
                  <a:pt x="750063" y="4560321"/>
                </a:cubicBezTo>
                <a:cubicBezTo>
                  <a:pt x="774655" y="4566469"/>
                  <a:pt x="800784" y="4569543"/>
                  <a:pt x="823839" y="4577228"/>
                </a:cubicBezTo>
                <a:cubicBezTo>
                  <a:pt x="829988" y="4580302"/>
                  <a:pt x="846895" y="4578765"/>
                  <a:pt x="846895" y="4592598"/>
                </a:cubicBezTo>
                <a:cubicBezTo>
                  <a:pt x="846895" y="4604894"/>
                  <a:pt x="817691" y="4611042"/>
                  <a:pt x="811543" y="4617190"/>
                </a:cubicBezTo>
                <a:cubicBezTo>
                  <a:pt x="813080" y="4618727"/>
                  <a:pt x="813080" y="4620264"/>
                  <a:pt x="814617" y="4620264"/>
                </a:cubicBezTo>
                <a:cubicBezTo>
                  <a:pt x="817691" y="4621801"/>
                  <a:pt x="859191" y="4637171"/>
                  <a:pt x="859191" y="4649467"/>
                </a:cubicBezTo>
                <a:cubicBezTo>
                  <a:pt x="859191" y="4652541"/>
                  <a:pt x="857654" y="4657153"/>
                  <a:pt x="854580" y="4660226"/>
                </a:cubicBezTo>
                <a:cubicBezTo>
                  <a:pt x="845358" y="4669449"/>
                  <a:pt x="811543" y="4700189"/>
                  <a:pt x="811543" y="4715559"/>
                </a:cubicBezTo>
                <a:cubicBezTo>
                  <a:pt x="811543" y="4720170"/>
                  <a:pt x="816154" y="4735540"/>
                  <a:pt x="816154" y="4740151"/>
                </a:cubicBezTo>
                <a:cubicBezTo>
                  <a:pt x="816154" y="4749373"/>
                  <a:pt x="816154" y="4757058"/>
                  <a:pt x="805395" y="4757058"/>
                </a:cubicBezTo>
                <a:cubicBezTo>
                  <a:pt x="783877" y="4757058"/>
                  <a:pt x="754674" y="4729392"/>
                  <a:pt x="737767" y="4714022"/>
                </a:cubicBezTo>
                <a:cubicBezTo>
                  <a:pt x="731619" y="4709411"/>
                  <a:pt x="728545" y="4700189"/>
                  <a:pt x="723934" y="4695578"/>
                </a:cubicBezTo>
                <a:cubicBezTo>
                  <a:pt x="717786" y="4686356"/>
                  <a:pt x="648620" y="4595672"/>
                  <a:pt x="648620" y="4566469"/>
                </a:cubicBezTo>
                <a:cubicBezTo>
                  <a:pt x="648620" y="4561858"/>
                  <a:pt x="651694" y="4548024"/>
                  <a:pt x="660916" y="4548024"/>
                </a:cubicBezTo>
                <a:cubicBezTo>
                  <a:pt x="665527" y="4548024"/>
                  <a:pt x="682434" y="4552636"/>
                  <a:pt x="691656" y="4554173"/>
                </a:cubicBezTo>
                <a:close/>
                <a:moveTo>
                  <a:pt x="1948934" y="4563395"/>
                </a:moveTo>
                <a:cubicBezTo>
                  <a:pt x="1950471" y="4566469"/>
                  <a:pt x="1952008" y="4571080"/>
                  <a:pt x="1952008" y="4574154"/>
                </a:cubicBezTo>
                <a:cubicBezTo>
                  <a:pt x="1952008" y="4587987"/>
                  <a:pt x="1950471" y="4589524"/>
                  <a:pt x="1928953" y="4591061"/>
                </a:cubicBezTo>
                <a:cubicBezTo>
                  <a:pt x="1928953" y="4594135"/>
                  <a:pt x="1928953" y="4598746"/>
                  <a:pt x="1927415" y="4603357"/>
                </a:cubicBezTo>
                <a:cubicBezTo>
                  <a:pt x="1919731" y="4611042"/>
                  <a:pt x="1902823" y="4607968"/>
                  <a:pt x="1895138" y="4607968"/>
                </a:cubicBezTo>
                <a:cubicBezTo>
                  <a:pt x="1892064" y="4607968"/>
                  <a:pt x="1867472" y="4604894"/>
                  <a:pt x="1861324" y="4603357"/>
                </a:cubicBezTo>
                <a:cubicBezTo>
                  <a:pt x="1856713" y="4601820"/>
                  <a:pt x="1852102" y="4603357"/>
                  <a:pt x="1847491" y="4601820"/>
                </a:cubicBezTo>
                <a:cubicBezTo>
                  <a:pt x="1844417" y="4601820"/>
                  <a:pt x="1839806" y="4598746"/>
                  <a:pt x="1835195" y="4597209"/>
                </a:cubicBezTo>
                <a:cubicBezTo>
                  <a:pt x="1833658" y="4595672"/>
                  <a:pt x="1833658" y="4592598"/>
                  <a:pt x="1833658" y="4589524"/>
                </a:cubicBezTo>
                <a:cubicBezTo>
                  <a:pt x="1833658" y="4571080"/>
                  <a:pt x="1850565" y="4574154"/>
                  <a:pt x="1859787" y="4563395"/>
                </a:cubicBezTo>
                <a:cubicBezTo>
                  <a:pt x="1861324" y="4560321"/>
                  <a:pt x="1864398" y="4554173"/>
                  <a:pt x="1865935" y="4548024"/>
                </a:cubicBezTo>
                <a:cubicBezTo>
                  <a:pt x="1867472" y="4546487"/>
                  <a:pt x="1882842" y="4540340"/>
                  <a:pt x="1885916" y="4540340"/>
                </a:cubicBezTo>
                <a:cubicBezTo>
                  <a:pt x="1890527" y="4540340"/>
                  <a:pt x="1942786" y="4552636"/>
                  <a:pt x="1948934" y="4563395"/>
                </a:cubicBezTo>
                <a:close/>
                <a:moveTo>
                  <a:pt x="1782936" y="4543413"/>
                </a:moveTo>
                <a:cubicBezTo>
                  <a:pt x="1786010" y="4544950"/>
                  <a:pt x="1789084" y="4548024"/>
                  <a:pt x="1792158" y="4549562"/>
                </a:cubicBezTo>
                <a:cubicBezTo>
                  <a:pt x="1809066" y="4558784"/>
                  <a:pt x="1818288" y="4566469"/>
                  <a:pt x="1818288" y="4583376"/>
                </a:cubicBezTo>
                <a:cubicBezTo>
                  <a:pt x="1818288" y="4591061"/>
                  <a:pt x="1819825" y="4598746"/>
                  <a:pt x="1807528" y="4598746"/>
                </a:cubicBezTo>
                <a:cubicBezTo>
                  <a:pt x="1804454" y="4598746"/>
                  <a:pt x="1801380" y="4597209"/>
                  <a:pt x="1798306" y="4595672"/>
                </a:cubicBezTo>
                <a:cubicBezTo>
                  <a:pt x="1793695" y="4601820"/>
                  <a:pt x="1796769" y="4612579"/>
                  <a:pt x="1786010" y="4612579"/>
                </a:cubicBezTo>
                <a:cubicBezTo>
                  <a:pt x="1769103" y="4612579"/>
                  <a:pt x="1718382" y="4577228"/>
                  <a:pt x="1718382" y="4557246"/>
                </a:cubicBezTo>
                <a:cubicBezTo>
                  <a:pt x="1718382" y="4552636"/>
                  <a:pt x="1718382" y="4548024"/>
                  <a:pt x="1726067" y="4543413"/>
                </a:cubicBezTo>
                <a:lnTo>
                  <a:pt x="1766029" y="4543413"/>
                </a:lnTo>
                <a:cubicBezTo>
                  <a:pt x="1767566" y="4541876"/>
                  <a:pt x="1766029" y="4540340"/>
                  <a:pt x="1769103" y="4540340"/>
                </a:cubicBezTo>
                <a:cubicBezTo>
                  <a:pt x="1773714" y="4540340"/>
                  <a:pt x="1778325" y="4541876"/>
                  <a:pt x="1782936" y="4543413"/>
                </a:cubicBezTo>
                <a:close/>
                <a:moveTo>
                  <a:pt x="1652290" y="4511136"/>
                </a:moveTo>
                <a:cubicBezTo>
                  <a:pt x="1656901" y="4515747"/>
                  <a:pt x="1656901" y="4523432"/>
                  <a:pt x="1658438" y="4529580"/>
                </a:cubicBezTo>
                <a:cubicBezTo>
                  <a:pt x="1659975" y="4534191"/>
                  <a:pt x="1663049" y="4538802"/>
                  <a:pt x="1663049" y="4543413"/>
                </a:cubicBezTo>
                <a:cubicBezTo>
                  <a:pt x="1663049" y="4555709"/>
                  <a:pt x="1655364" y="4557246"/>
                  <a:pt x="1647679" y="4557246"/>
                </a:cubicBezTo>
                <a:cubicBezTo>
                  <a:pt x="1626161" y="4557246"/>
                  <a:pt x="1624624" y="4548024"/>
                  <a:pt x="1600032" y="4538802"/>
                </a:cubicBezTo>
                <a:cubicBezTo>
                  <a:pt x="1592346" y="4535728"/>
                  <a:pt x="1592346" y="4529580"/>
                  <a:pt x="1592346" y="4526506"/>
                </a:cubicBezTo>
                <a:cubicBezTo>
                  <a:pt x="1592346" y="4523432"/>
                  <a:pt x="1593884" y="4518821"/>
                  <a:pt x="1596958" y="4517284"/>
                </a:cubicBezTo>
                <a:cubicBezTo>
                  <a:pt x="1598495" y="4515747"/>
                  <a:pt x="1603106" y="4515747"/>
                  <a:pt x="1606180" y="4514210"/>
                </a:cubicBezTo>
                <a:cubicBezTo>
                  <a:pt x="1609254" y="4512673"/>
                  <a:pt x="1612328" y="4506525"/>
                  <a:pt x="1618476" y="4503451"/>
                </a:cubicBezTo>
                <a:cubicBezTo>
                  <a:pt x="1621550" y="4501914"/>
                  <a:pt x="1629235" y="4501914"/>
                  <a:pt x="1632309" y="4501914"/>
                </a:cubicBezTo>
                <a:cubicBezTo>
                  <a:pt x="1638457" y="4501914"/>
                  <a:pt x="1649216" y="4506525"/>
                  <a:pt x="1652290" y="4511136"/>
                </a:cubicBezTo>
                <a:close/>
                <a:moveTo>
                  <a:pt x="905301" y="4472711"/>
                </a:moveTo>
                <a:cubicBezTo>
                  <a:pt x="908375" y="4481933"/>
                  <a:pt x="912986" y="4497303"/>
                  <a:pt x="912986" y="4501914"/>
                </a:cubicBezTo>
                <a:cubicBezTo>
                  <a:pt x="912986" y="4515747"/>
                  <a:pt x="879172" y="4520358"/>
                  <a:pt x="874561" y="4520358"/>
                </a:cubicBezTo>
                <a:cubicBezTo>
                  <a:pt x="863802" y="4520358"/>
                  <a:pt x="846895" y="4515747"/>
                  <a:pt x="853043" y="4498840"/>
                </a:cubicBezTo>
                <a:cubicBezTo>
                  <a:pt x="851506" y="4497303"/>
                  <a:pt x="845358" y="4497303"/>
                  <a:pt x="843821" y="4494229"/>
                </a:cubicBezTo>
                <a:cubicBezTo>
                  <a:pt x="840747" y="4492692"/>
                  <a:pt x="840747" y="4489618"/>
                  <a:pt x="840747" y="4486544"/>
                </a:cubicBezTo>
                <a:cubicBezTo>
                  <a:pt x="840747" y="4477322"/>
                  <a:pt x="845358" y="4478859"/>
                  <a:pt x="853043" y="4475785"/>
                </a:cubicBezTo>
                <a:cubicBezTo>
                  <a:pt x="854580" y="4475785"/>
                  <a:pt x="854580" y="4474248"/>
                  <a:pt x="856117" y="4472711"/>
                </a:cubicBezTo>
                <a:cubicBezTo>
                  <a:pt x="865339" y="4472711"/>
                  <a:pt x="879172" y="4471174"/>
                  <a:pt x="882246" y="4471174"/>
                </a:cubicBezTo>
                <a:cubicBezTo>
                  <a:pt x="886857" y="4471174"/>
                  <a:pt x="897616" y="4472711"/>
                  <a:pt x="905301" y="4472711"/>
                </a:cubicBezTo>
                <a:close/>
                <a:moveTo>
                  <a:pt x="1009818" y="4471174"/>
                </a:moveTo>
                <a:cubicBezTo>
                  <a:pt x="1011355" y="4480396"/>
                  <a:pt x="1017503" y="4495766"/>
                  <a:pt x="1017503" y="4498840"/>
                </a:cubicBezTo>
                <a:cubicBezTo>
                  <a:pt x="1017503" y="4512673"/>
                  <a:pt x="1011355" y="4521895"/>
                  <a:pt x="997522" y="4521895"/>
                </a:cubicBezTo>
                <a:cubicBezTo>
                  <a:pt x="992911" y="4521895"/>
                  <a:pt x="966782" y="4517284"/>
                  <a:pt x="965245" y="4508062"/>
                </a:cubicBezTo>
                <a:cubicBezTo>
                  <a:pt x="963708" y="4504988"/>
                  <a:pt x="966782" y="4501914"/>
                  <a:pt x="966782" y="4498840"/>
                </a:cubicBezTo>
                <a:cubicBezTo>
                  <a:pt x="966782" y="4494229"/>
                  <a:pt x="956023" y="4483470"/>
                  <a:pt x="956023" y="4480396"/>
                </a:cubicBezTo>
                <a:cubicBezTo>
                  <a:pt x="956023" y="4461952"/>
                  <a:pt x="977541" y="4466563"/>
                  <a:pt x="986763" y="4466563"/>
                </a:cubicBezTo>
                <a:cubicBezTo>
                  <a:pt x="986763" y="4466563"/>
                  <a:pt x="1005207" y="4465026"/>
                  <a:pt x="1009818" y="4471174"/>
                </a:cubicBezTo>
                <a:close/>
                <a:moveTo>
                  <a:pt x="1581587" y="4511136"/>
                </a:moveTo>
                <a:cubicBezTo>
                  <a:pt x="1581587" y="4515747"/>
                  <a:pt x="1572365" y="4521895"/>
                  <a:pt x="1570828" y="4521895"/>
                </a:cubicBezTo>
                <a:cubicBezTo>
                  <a:pt x="1567754" y="4521895"/>
                  <a:pt x="1538551" y="4514210"/>
                  <a:pt x="1524718" y="4508062"/>
                </a:cubicBezTo>
                <a:cubicBezTo>
                  <a:pt x="1517033" y="4506525"/>
                  <a:pt x="1517033" y="4497303"/>
                  <a:pt x="1512422" y="4492692"/>
                </a:cubicBezTo>
                <a:cubicBezTo>
                  <a:pt x="1510885" y="4489618"/>
                  <a:pt x="1503200" y="4481933"/>
                  <a:pt x="1503200" y="4477322"/>
                </a:cubicBezTo>
                <a:cubicBezTo>
                  <a:pt x="1503200" y="4465026"/>
                  <a:pt x="1524718" y="4461952"/>
                  <a:pt x="1532403" y="4461952"/>
                </a:cubicBezTo>
                <a:cubicBezTo>
                  <a:pt x="1555458" y="4461952"/>
                  <a:pt x="1581587" y="4497303"/>
                  <a:pt x="1581587" y="4511136"/>
                </a:cubicBezTo>
                <a:close/>
                <a:moveTo>
                  <a:pt x="1111261" y="4481933"/>
                </a:moveTo>
                <a:cubicBezTo>
                  <a:pt x="1111261" y="4495766"/>
                  <a:pt x="1088206" y="4514210"/>
                  <a:pt x="1075910" y="4514210"/>
                </a:cubicBezTo>
                <a:cubicBezTo>
                  <a:pt x="1069762" y="4511136"/>
                  <a:pt x="1063614" y="4489618"/>
                  <a:pt x="1063614" y="4481933"/>
                </a:cubicBezTo>
                <a:cubicBezTo>
                  <a:pt x="1063614" y="4474248"/>
                  <a:pt x="1075910" y="4457341"/>
                  <a:pt x="1086669" y="4457341"/>
                </a:cubicBezTo>
                <a:cubicBezTo>
                  <a:pt x="1100502" y="4457341"/>
                  <a:pt x="1111261" y="4477322"/>
                  <a:pt x="1111261" y="4481933"/>
                </a:cubicBezTo>
                <a:close/>
                <a:moveTo>
                  <a:pt x="1177353" y="4438896"/>
                </a:moveTo>
                <a:cubicBezTo>
                  <a:pt x="1178890" y="4440433"/>
                  <a:pt x="1178890" y="4440433"/>
                  <a:pt x="1178890" y="4443508"/>
                </a:cubicBezTo>
                <a:cubicBezTo>
                  <a:pt x="1178890" y="4448119"/>
                  <a:pt x="1178890" y="4448119"/>
                  <a:pt x="1177353" y="4449656"/>
                </a:cubicBezTo>
                <a:cubicBezTo>
                  <a:pt x="1172742" y="4455804"/>
                  <a:pt x="1163520" y="4465026"/>
                  <a:pt x="1157372" y="4471174"/>
                </a:cubicBezTo>
                <a:cubicBezTo>
                  <a:pt x="1154298" y="4474248"/>
                  <a:pt x="1151223" y="4474248"/>
                  <a:pt x="1146612" y="4474248"/>
                </a:cubicBezTo>
                <a:cubicBezTo>
                  <a:pt x="1140464" y="4474248"/>
                  <a:pt x="1123557" y="4466563"/>
                  <a:pt x="1123557" y="4458878"/>
                </a:cubicBezTo>
                <a:cubicBezTo>
                  <a:pt x="1123557" y="4454267"/>
                  <a:pt x="1132779" y="4435823"/>
                  <a:pt x="1140464" y="4425064"/>
                </a:cubicBezTo>
                <a:cubicBezTo>
                  <a:pt x="1142001" y="4421989"/>
                  <a:pt x="1145075" y="4421989"/>
                  <a:pt x="1149687" y="4421989"/>
                </a:cubicBezTo>
                <a:cubicBezTo>
                  <a:pt x="1152761" y="4421989"/>
                  <a:pt x="1169668" y="4431211"/>
                  <a:pt x="1177353" y="4438896"/>
                </a:cubicBezTo>
                <a:close/>
                <a:moveTo>
                  <a:pt x="700878" y="4440433"/>
                </a:moveTo>
                <a:cubicBezTo>
                  <a:pt x="713174" y="4445045"/>
                  <a:pt x="730082" y="4438896"/>
                  <a:pt x="743915" y="4441970"/>
                </a:cubicBezTo>
                <a:cubicBezTo>
                  <a:pt x="753137" y="4443508"/>
                  <a:pt x="763896" y="4452730"/>
                  <a:pt x="771581" y="4461952"/>
                </a:cubicBezTo>
                <a:cubicBezTo>
                  <a:pt x="779266" y="4471174"/>
                  <a:pt x="780803" y="4475785"/>
                  <a:pt x="780803" y="4480396"/>
                </a:cubicBezTo>
                <a:cubicBezTo>
                  <a:pt x="780803" y="4495766"/>
                  <a:pt x="773118" y="4492692"/>
                  <a:pt x="763896" y="4492692"/>
                </a:cubicBezTo>
                <a:cubicBezTo>
                  <a:pt x="742378" y="4492692"/>
                  <a:pt x="723934" y="4478859"/>
                  <a:pt x="703952" y="4466563"/>
                </a:cubicBezTo>
                <a:cubicBezTo>
                  <a:pt x="696267" y="4461952"/>
                  <a:pt x="677823" y="4461952"/>
                  <a:pt x="670138" y="4460415"/>
                </a:cubicBezTo>
                <a:cubicBezTo>
                  <a:pt x="660916" y="4458878"/>
                  <a:pt x="653231" y="4457341"/>
                  <a:pt x="647083" y="4452730"/>
                </a:cubicBezTo>
                <a:cubicBezTo>
                  <a:pt x="642472" y="4451192"/>
                  <a:pt x="596361" y="4418915"/>
                  <a:pt x="596361" y="4405082"/>
                </a:cubicBezTo>
                <a:cubicBezTo>
                  <a:pt x="596361" y="4400471"/>
                  <a:pt x="596361" y="4395860"/>
                  <a:pt x="604046" y="4395860"/>
                </a:cubicBezTo>
                <a:cubicBezTo>
                  <a:pt x="607121" y="4395860"/>
                  <a:pt x="667064" y="4431211"/>
                  <a:pt x="700878" y="4440433"/>
                </a:cubicBezTo>
                <a:close/>
                <a:moveTo>
                  <a:pt x="1618476" y="4415841"/>
                </a:moveTo>
                <a:cubicBezTo>
                  <a:pt x="1621550" y="4423526"/>
                  <a:pt x="1626161" y="4440433"/>
                  <a:pt x="1626161" y="4443508"/>
                </a:cubicBezTo>
                <a:cubicBezTo>
                  <a:pt x="1626161" y="4455804"/>
                  <a:pt x="1612328" y="4465026"/>
                  <a:pt x="1604643" y="4465026"/>
                </a:cubicBezTo>
                <a:cubicBezTo>
                  <a:pt x="1601569" y="4465026"/>
                  <a:pt x="1586198" y="4457341"/>
                  <a:pt x="1581587" y="4452730"/>
                </a:cubicBezTo>
                <a:cubicBezTo>
                  <a:pt x="1575439" y="4448119"/>
                  <a:pt x="1575439" y="4440433"/>
                  <a:pt x="1570828" y="4435823"/>
                </a:cubicBezTo>
                <a:cubicBezTo>
                  <a:pt x="1563143" y="4423526"/>
                  <a:pt x="1553921" y="4418915"/>
                  <a:pt x="1553921" y="4409693"/>
                </a:cubicBezTo>
                <a:cubicBezTo>
                  <a:pt x="1553921" y="4398934"/>
                  <a:pt x="1564680" y="4392786"/>
                  <a:pt x="1573902" y="4392786"/>
                </a:cubicBezTo>
                <a:cubicBezTo>
                  <a:pt x="1589272" y="4392786"/>
                  <a:pt x="1616939" y="4411230"/>
                  <a:pt x="1618476" y="4415841"/>
                </a:cubicBezTo>
                <a:close/>
                <a:moveTo>
                  <a:pt x="1120483" y="4382027"/>
                </a:moveTo>
                <a:cubicBezTo>
                  <a:pt x="1120483" y="4391249"/>
                  <a:pt x="1092817" y="4411230"/>
                  <a:pt x="1089743" y="4411230"/>
                </a:cubicBezTo>
                <a:cubicBezTo>
                  <a:pt x="1077447" y="4411230"/>
                  <a:pt x="1068225" y="4386638"/>
                  <a:pt x="1068225" y="4382027"/>
                </a:cubicBezTo>
                <a:cubicBezTo>
                  <a:pt x="1068225" y="4365120"/>
                  <a:pt x="1097428" y="4363583"/>
                  <a:pt x="1102039" y="4363583"/>
                </a:cubicBezTo>
                <a:cubicBezTo>
                  <a:pt x="1120483" y="4363583"/>
                  <a:pt x="1120483" y="4369731"/>
                  <a:pt x="1120483" y="4382027"/>
                </a:cubicBezTo>
                <a:close/>
                <a:moveTo>
                  <a:pt x="2070358" y="4242159"/>
                </a:moveTo>
                <a:cubicBezTo>
                  <a:pt x="2079580" y="4246770"/>
                  <a:pt x="2079580" y="4262140"/>
                  <a:pt x="2084191" y="4272899"/>
                </a:cubicBezTo>
                <a:cubicBezTo>
                  <a:pt x="2087265" y="4279047"/>
                  <a:pt x="2094950" y="4288269"/>
                  <a:pt x="2094950" y="4292880"/>
                </a:cubicBezTo>
                <a:cubicBezTo>
                  <a:pt x="2094950" y="4295954"/>
                  <a:pt x="2091876" y="4300565"/>
                  <a:pt x="2087265" y="4305176"/>
                </a:cubicBezTo>
                <a:lnTo>
                  <a:pt x="2048840" y="4305176"/>
                </a:lnTo>
                <a:cubicBezTo>
                  <a:pt x="2042692" y="4309787"/>
                  <a:pt x="2033469" y="4309787"/>
                  <a:pt x="2027321" y="4309787"/>
                </a:cubicBezTo>
                <a:cubicBezTo>
                  <a:pt x="2024247" y="4309787"/>
                  <a:pt x="2018099" y="4311324"/>
                  <a:pt x="2015025" y="4308250"/>
                </a:cubicBezTo>
                <a:cubicBezTo>
                  <a:pt x="1996581" y="4299028"/>
                  <a:pt x="1993507" y="4279047"/>
                  <a:pt x="1993507" y="4265214"/>
                </a:cubicBezTo>
                <a:cubicBezTo>
                  <a:pt x="1993507" y="4252918"/>
                  <a:pt x="1996581" y="4251381"/>
                  <a:pt x="2007340" y="4251381"/>
                </a:cubicBezTo>
                <a:cubicBezTo>
                  <a:pt x="2011951" y="4251381"/>
                  <a:pt x="2016562" y="4251381"/>
                  <a:pt x="2025784" y="4254455"/>
                </a:cubicBezTo>
                <a:cubicBezTo>
                  <a:pt x="2027321" y="4248307"/>
                  <a:pt x="2019636" y="4231399"/>
                  <a:pt x="2033469" y="4231399"/>
                </a:cubicBezTo>
                <a:cubicBezTo>
                  <a:pt x="2038080" y="4231399"/>
                  <a:pt x="2058062" y="4236011"/>
                  <a:pt x="2070358" y="4242159"/>
                </a:cubicBezTo>
                <a:close/>
                <a:moveTo>
                  <a:pt x="2818884" y="4243696"/>
                </a:moveTo>
                <a:cubicBezTo>
                  <a:pt x="2818884" y="4251381"/>
                  <a:pt x="2811199" y="4291343"/>
                  <a:pt x="2811199" y="4297491"/>
                </a:cubicBezTo>
                <a:cubicBezTo>
                  <a:pt x="2809662" y="4308250"/>
                  <a:pt x="2811199" y="4314398"/>
                  <a:pt x="2806587" y="4326694"/>
                </a:cubicBezTo>
                <a:cubicBezTo>
                  <a:pt x="2803514" y="4331306"/>
                  <a:pt x="2806587" y="4340528"/>
                  <a:pt x="2805051" y="4348213"/>
                </a:cubicBezTo>
                <a:cubicBezTo>
                  <a:pt x="2797365" y="4388175"/>
                  <a:pt x="2792754" y="4432748"/>
                  <a:pt x="2783532" y="4475785"/>
                </a:cubicBezTo>
                <a:cubicBezTo>
                  <a:pt x="2781995" y="4481933"/>
                  <a:pt x="2785069" y="4492692"/>
                  <a:pt x="2783532" y="4500377"/>
                </a:cubicBezTo>
                <a:cubicBezTo>
                  <a:pt x="2777384" y="4517284"/>
                  <a:pt x="2781995" y="4538802"/>
                  <a:pt x="2775847" y="4557246"/>
                </a:cubicBezTo>
                <a:cubicBezTo>
                  <a:pt x="2786606" y="4561858"/>
                  <a:pt x="2795828" y="4566469"/>
                  <a:pt x="2808125" y="4569543"/>
                </a:cubicBezTo>
                <a:cubicBezTo>
                  <a:pt x="2823495" y="4574154"/>
                  <a:pt x="2841939" y="4580302"/>
                  <a:pt x="2861920" y="4581839"/>
                </a:cubicBezTo>
                <a:cubicBezTo>
                  <a:pt x="2877290" y="4584913"/>
                  <a:pt x="2911104" y="4587987"/>
                  <a:pt x="2915716" y="4587987"/>
                </a:cubicBezTo>
                <a:lnTo>
                  <a:pt x="2992566" y="4587987"/>
                </a:lnTo>
                <a:lnTo>
                  <a:pt x="2992566" y="4595672"/>
                </a:lnTo>
                <a:cubicBezTo>
                  <a:pt x="2975659" y="4631023"/>
                  <a:pt x="2958752" y="4667912"/>
                  <a:pt x="2935697" y="4701726"/>
                </a:cubicBezTo>
                <a:cubicBezTo>
                  <a:pt x="2929549" y="4709411"/>
                  <a:pt x="2924938" y="4721707"/>
                  <a:pt x="2918790" y="4730929"/>
                </a:cubicBezTo>
                <a:cubicBezTo>
                  <a:pt x="2889586" y="4773966"/>
                  <a:pt x="2855772" y="4817002"/>
                  <a:pt x="2815810" y="4853890"/>
                </a:cubicBezTo>
                <a:cubicBezTo>
                  <a:pt x="2811199" y="4856964"/>
                  <a:pt x="2805051" y="4856964"/>
                  <a:pt x="2801976" y="4856964"/>
                </a:cubicBezTo>
                <a:cubicBezTo>
                  <a:pt x="2797365" y="4856964"/>
                  <a:pt x="2783532" y="4852353"/>
                  <a:pt x="2778921" y="4852353"/>
                </a:cubicBezTo>
                <a:lnTo>
                  <a:pt x="2672867" y="4852353"/>
                </a:lnTo>
                <a:cubicBezTo>
                  <a:pt x="2662108" y="4856964"/>
                  <a:pt x="2649812" y="4856964"/>
                  <a:pt x="2637516" y="4858501"/>
                </a:cubicBezTo>
                <a:cubicBezTo>
                  <a:pt x="2623683" y="4861575"/>
                  <a:pt x="2605239" y="4864649"/>
                  <a:pt x="2589869" y="4870797"/>
                </a:cubicBezTo>
                <a:cubicBezTo>
                  <a:pt x="2574498" y="4876946"/>
                  <a:pt x="2549906" y="4890779"/>
                  <a:pt x="2539147" y="4904612"/>
                </a:cubicBezTo>
                <a:cubicBezTo>
                  <a:pt x="2537610" y="4907686"/>
                  <a:pt x="2532999" y="4909223"/>
                  <a:pt x="2529925" y="4913834"/>
                </a:cubicBezTo>
                <a:cubicBezTo>
                  <a:pt x="2523777" y="4919982"/>
                  <a:pt x="2517629" y="4933815"/>
                  <a:pt x="2517629" y="4938426"/>
                </a:cubicBezTo>
                <a:lnTo>
                  <a:pt x="2517629" y="5016814"/>
                </a:lnTo>
                <a:cubicBezTo>
                  <a:pt x="2519166" y="5022962"/>
                  <a:pt x="2522240" y="5030647"/>
                  <a:pt x="2522240" y="5035258"/>
                </a:cubicBezTo>
                <a:lnTo>
                  <a:pt x="2522240" y="5062924"/>
                </a:lnTo>
                <a:cubicBezTo>
                  <a:pt x="2526851" y="5072146"/>
                  <a:pt x="2522240" y="5084442"/>
                  <a:pt x="2525314" y="5095201"/>
                </a:cubicBezTo>
                <a:cubicBezTo>
                  <a:pt x="2528388" y="5104423"/>
                  <a:pt x="2529925" y="5105961"/>
                  <a:pt x="2529925" y="5113645"/>
                </a:cubicBezTo>
                <a:cubicBezTo>
                  <a:pt x="2529925" y="5119794"/>
                  <a:pt x="2531462" y="5127479"/>
                  <a:pt x="2523777" y="5127479"/>
                </a:cubicBezTo>
                <a:cubicBezTo>
                  <a:pt x="2516092" y="5127479"/>
                  <a:pt x="2511481" y="5115182"/>
                  <a:pt x="2514555" y="5110572"/>
                </a:cubicBezTo>
                <a:cubicBezTo>
                  <a:pt x="2503796" y="5110572"/>
                  <a:pt x="2500722" y="5105961"/>
                  <a:pt x="2497648" y="5105961"/>
                </a:cubicBezTo>
                <a:lnTo>
                  <a:pt x="2454611" y="5105961"/>
                </a:lnTo>
                <a:lnTo>
                  <a:pt x="2451537" y="5102886"/>
                </a:lnTo>
                <a:cubicBezTo>
                  <a:pt x="2426945" y="5104423"/>
                  <a:pt x="2416186" y="5070609"/>
                  <a:pt x="2410038" y="5053702"/>
                </a:cubicBezTo>
                <a:cubicBezTo>
                  <a:pt x="2408501" y="5047554"/>
                  <a:pt x="2399279" y="5039869"/>
                  <a:pt x="2394668" y="5039869"/>
                </a:cubicBezTo>
                <a:lnTo>
                  <a:pt x="2367002" y="5039869"/>
                </a:lnTo>
                <a:cubicBezTo>
                  <a:pt x="2357779" y="5047554"/>
                  <a:pt x="2343946" y="5055239"/>
                  <a:pt x="2334724" y="5069072"/>
                </a:cubicBezTo>
                <a:cubicBezTo>
                  <a:pt x="2319354" y="5089053"/>
                  <a:pt x="2296299" y="5118257"/>
                  <a:pt x="2274781" y="5118257"/>
                </a:cubicBezTo>
                <a:cubicBezTo>
                  <a:pt x="2267096" y="5118257"/>
                  <a:pt x="2251726" y="5113645"/>
                  <a:pt x="2245578" y="5110572"/>
                </a:cubicBezTo>
                <a:cubicBezTo>
                  <a:pt x="2240967" y="5109035"/>
                  <a:pt x="2233281" y="5107498"/>
                  <a:pt x="2228670" y="5104423"/>
                </a:cubicBezTo>
                <a:cubicBezTo>
                  <a:pt x="2214837" y="5096739"/>
                  <a:pt x="2210226" y="5081368"/>
                  <a:pt x="2207152" y="5073683"/>
                </a:cubicBezTo>
                <a:cubicBezTo>
                  <a:pt x="2204078" y="5062924"/>
                  <a:pt x="2199467" y="5049091"/>
                  <a:pt x="2197930" y="5035258"/>
                </a:cubicBezTo>
                <a:cubicBezTo>
                  <a:pt x="2196393" y="5029110"/>
                  <a:pt x="2197930" y="5021425"/>
                  <a:pt x="2196393" y="5016814"/>
                </a:cubicBezTo>
                <a:cubicBezTo>
                  <a:pt x="2194856" y="5010666"/>
                  <a:pt x="2194856" y="5004518"/>
                  <a:pt x="2191782" y="4999906"/>
                </a:cubicBezTo>
                <a:cubicBezTo>
                  <a:pt x="2162579" y="4947648"/>
                  <a:pt x="2105709" y="4946111"/>
                  <a:pt x="2062673" y="4923056"/>
                </a:cubicBezTo>
                <a:cubicBezTo>
                  <a:pt x="2053451" y="4918445"/>
                  <a:pt x="2042692" y="4916908"/>
                  <a:pt x="2035007" y="4913834"/>
                </a:cubicBezTo>
                <a:cubicBezTo>
                  <a:pt x="2007340" y="4904612"/>
                  <a:pt x="1982748" y="4901538"/>
                  <a:pt x="1956619" y="4895390"/>
                </a:cubicBezTo>
                <a:cubicBezTo>
                  <a:pt x="1935101" y="4890779"/>
                  <a:pt x="1912045" y="4886168"/>
                  <a:pt x="1892064" y="4880019"/>
                </a:cubicBezTo>
                <a:cubicBezTo>
                  <a:pt x="1888990" y="4878483"/>
                  <a:pt x="1882842" y="4880019"/>
                  <a:pt x="1881305" y="4878483"/>
                </a:cubicBezTo>
                <a:cubicBezTo>
                  <a:pt x="1845954" y="4864649"/>
                  <a:pt x="1809066" y="4843131"/>
                  <a:pt x="1795232" y="4807780"/>
                </a:cubicBezTo>
                <a:cubicBezTo>
                  <a:pt x="1792158" y="4800095"/>
                  <a:pt x="1789084" y="4786262"/>
                  <a:pt x="1781399" y="4780114"/>
                </a:cubicBezTo>
                <a:cubicBezTo>
                  <a:pt x="1775251" y="4773966"/>
                  <a:pt x="1756807" y="4767817"/>
                  <a:pt x="1752196" y="4767817"/>
                </a:cubicBezTo>
                <a:lnTo>
                  <a:pt x="1744511" y="4767817"/>
                </a:lnTo>
                <a:cubicBezTo>
                  <a:pt x="1744511" y="4775502"/>
                  <a:pt x="1739900" y="4783188"/>
                  <a:pt x="1738363" y="4793947"/>
                </a:cubicBezTo>
                <a:cubicBezTo>
                  <a:pt x="1736826" y="4801632"/>
                  <a:pt x="1738363" y="4817002"/>
                  <a:pt x="1738363" y="4820076"/>
                </a:cubicBezTo>
                <a:cubicBezTo>
                  <a:pt x="1738363" y="4824687"/>
                  <a:pt x="1742974" y="4876946"/>
                  <a:pt x="1742974" y="4880019"/>
                </a:cubicBezTo>
                <a:cubicBezTo>
                  <a:pt x="1742974" y="4906149"/>
                  <a:pt x="1732215" y="4927667"/>
                  <a:pt x="1710697" y="4927667"/>
                </a:cubicBezTo>
                <a:cubicBezTo>
                  <a:pt x="1696863" y="4927667"/>
                  <a:pt x="1681493" y="4907686"/>
                  <a:pt x="1672271" y="4896927"/>
                </a:cubicBezTo>
                <a:cubicBezTo>
                  <a:pt x="1655364" y="4878483"/>
                  <a:pt x="1633846" y="4861575"/>
                  <a:pt x="1613865" y="4841594"/>
                </a:cubicBezTo>
                <a:cubicBezTo>
                  <a:pt x="1612328" y="4843131"/>
                  <a:pt x="1612328" y="4846205"/>
                  <a:pt x="1612328" y="4876946"/>
                </a:cubicBezTo>
                <a:cubicBezTo>
                  <a:pt x="1603106" y="4898464"/>
                  <a:pt x="1606180" y="4933815"/>
                  <a:pt x="1576976" y="4938426"/>
                </a:cubicBezTo>
                <a:cubicBezTo>
                  <a:pt x="1573902" y="4938426"/>
                  <a:pt x="1572365" y="4941500"/>
                  <a:pt x="1569291" y="4941500"/>
                </a:cubicBezTo>
                <a:cubicBezTo>
                  <a:pt x="1564680" y="4941500"/>
                  <a:pt x="1563143" y="4938426"/>
                  <a:pt x="1560069" y="4938426"/>
                </a:cubicBezTo>
                <a:cubicBezTo>
                  <a:pt x="1549310" y="4935352"/>
                  <a:pt x="1538551" y="4933815"/>
                  <a:pt x="1530866" y="4926130"/>
                </a:cubicBezTo>
                <a:cubicBezTo>
                  <a:pt x="1520107" y="4918445"/>
                  <a:pt x="1510885" y="4906149"/>
                  <a:pt x="1501663" y="4895390"/>
                </a:cubicBezTo>
                <a:cubicBezTo>
                  <a:pt x="1492441" y="4881556"/>
                  <a:pt x="1480144" y="4867723"/>
                  <a:pt x="1473996" y="4853890"/>
                </a:cubicBezTo>
                <a:cubicBezTo>
                  <a:pt x="1467848" y="4840057"/>
                  <a:pt x="1457089" y="4829298"/>
                  <a:pt x="1449404" y="4829298"/>
                </a:cubicBezTo>
                <a:cubicBezTo>
                  <a:pt x="1434034" y="4829298"/>
                  <a:pt x="1415590" y="4861575"/>
                  <a:pt x="1406368" y="4861575"/>
                </a:cubicBezTo>
                <a:cubicBezTo>
                  <a:pt x="1401757" y="4861575"/>
                  <a:pt x="1400220" y="4860038"/>
                  <a:pt x="1397146" y="4858501"/>
                </a:cubicBezTo>
                <a:cubicBezTo>
                  <a:pt x="1392535" y="4844668"/>
                  <a:pt x="1389461" y="4829298"/>
                  <a:pt x="1383313" y="4813928"/>
                </a:cubicBezTo>
                <a:cubicBezTo>
                  <a:pt x="1374090" y="4820076"/>
                  <a:pt x="1306462" y="4869260"/>
                  <a:pt x="1286481" y="4869260"/>
                </a:cubicBezTo>
                <a:cubicBezTo>
                  <a:pt x="1269574" y="4869260"/>
                  <a:pt x="1260351" y="4850816"/>
                  <a:pt x="1260351" y="4838520"/>
                </a:cubicBezTo>
                <a:cubicBezTo>
                  <a:pt x="1260351" y="4833909"/>
                  <a:pt x="1263425" y="4827761"/>
                  <a:pt x="1263425" y="4823150"/>
                </a:cubicBezTo>
                <a:cubicBezTo>
                  <a:pt x="1271111" y="4806243"/>
                  <a:pt x="1280333" y="4789336"/>
                  <a:pt x="1291092" y="4770892"/>
                </a:cubicBezTo>
                <a:lnTo>
                  <a:pt x="1289555" y="4769354"/>
                </a:lnTo>
                <a:cubicBezTo>
                  <a:pt x="1274185" y="4773966"/>
                  <a:pt x="1254203" y="4780114"/>
                  <a:pt x="1241907" y="4783188"/>
                </a:cubicBezTo>
                <a:cubicBezTo>
                  <a:pt x="1234222" y="4784725"/>
                  <a:pt x="1228074" y="4790873"/>
                  <a:pt x="1220389" y="4792410"/>
                </a:cubicBezTo>
                <a:cubicBezTo>
                  <a:pt x="1215778" y="4793947"/>
                  <a:pt x="1209630" y="4793947"/>
                  <a:pt x="1205019" y="4793947"/>
                </a:cubicBezTo>
                <a:cubicBezTo>
                  <a:pt x="1203482" y="4795484"/>
                  <a:pt x="1201945" y="4798558"/>
                  <a:pt x="1197334" y="4798558"/>
                </a:cubicBezTo>
                <a:lnTo>
                  <a:pt x="1152761" y="4798558"/>
                </a:lnTo>
                <a:cubicBezTo>
                  <a:pt x="1138927" y="4792410"/>
                  <a:pt x="1135853" y="4790873"/>
                  <a:pt x="1135853" y="4783188"/>
                </a:cubicBezTo>
                <a:cubicBezTo>
                  <a:pt x="1135853" y="4763206"/>
                  <a:pt x="1192723" y="4749373"/>
                  <a:pt x="1192723" y="4723244"/>
                </a:cubicBezTo>
                <a:cubicBezTo>
                  <a:pt x="1192723" y="4718633"/>
                  <a:pt x="1189649" y="4706337"/>
                  <a:pt x="1185038" y="4697115"/>
                </a:cubicBezTo>
                <a:cubicBezTo>
                  <a:pt x="1174279" y="4704800"/>
                  <a:pt x="1161983" y="4709411"/>
                  <a:pt x="1149687" y="4714022"/>
                </a:cubicBezTo>
                <a:cubicBezTo>
                  <a:pt x="1132779" y="4720170"/>
                  <a:pt x="1117409" y="4723244"/>
                  <a:pt x="1100502" y="4727855"/>
                </a:cubicBezTo>
                <a:cubicBezTo>
                  <a:pt x="1098965" y="4729392"/>
                  <a:pt x="1097428" y="4730929"/>
                  <a:pt x="1095891" y="4730929"/>
                </a:cubicBezTo>
                <a:cubicBezTo>
                  <a:pt x="1060540" y="4741688"/>
                  <a:pt x="1017503" y="4755521"/>
                  <a:pt x="983689" y="4763206"/>
                </a:cubicBezTo>
                <a:cubicBezTo>
                  <a:pt x="972930" y="4764743"/>
                  <a:pt x="959097" y="4772429"/>
                  <a:pt x="954486" y="4772429"/>
                </a:cubicBezTo>
                <a:cubicBezTo>
                  <a:pt x="951412" y="4772429"/>
                  <a:pt x="943727" y="4770892"/>
                  <a:pt x="943727" y="4764743"/>
                </a:cubicBezTo>
                <a:cubicBezTo>
                  <a:pt x="943727" y="4747836"/>
                  <a:pt x="1019040" y="4737077"/>
                  <a:pt x="1042095" y="4729392"/>
                </a:cubicBezTo>
                <a:cubicBezTo>
                  <a:pt x="1063614" y="4721707"/>
                  <a:pt x="1088206" y="4710948"/>
                  <a:pt x="1111261" y="4706337"/>
                </a:cubicBezTo>
                <a:cubicBezTo>
                  <a:pt x="1128168" y="4703263"/>
                  <a:pt x="1146612" y="4695578"/>
                  <a:pt x="1165057" y="4686356"/>
                </a:cubicBezTo>
                <a:cubicBezTo>
                  <a:pt x="1195797" y="4672522"/>
                  <a:pt x="1228074" y="4652541"/>
                  <a:pt x="1260351" y="4635634"/>
                </a:cubicBezTo>
                <a:cubicBezTo>
                  <a:pt x="1269574" y="4631023"/>
                  <a:pt x="1281870" y="4623338"/>
                  <a:pt x="1294166" y="4612579"/>
                </a:cubicBezTo>
                <a:cubicBezTo>
                  <a:pt x="1318758" y="4591061"/>
                  <a:pt x="1367942" y="4548024"/>
                  <a:pt x="1398683" y="4548024"/>
                </a:cubicBezTo>
                <a:cubicBezTo>
                  <a:pt x="1403294" y="4548024"/>
                  <a:pt x="1407905" y="4546487"/>
                  <a:pt x="1412516" y="4548024"/>
                </a:cubicBezTo>
                <a:cubicBezTo>
                  <a:pt x="1430960" y="4555709"/>
                  <a:pt x="1458626" y="4584913"/>
                  <a:pt x="1481681" y="4604894"/>
                </a:cubicBezTo>
                <a:cubicBezTo>
                  <a:pt x="1500126" y="4623338"/>
                  <a:pt x="1526255" y="4637171"/>
                  <a:pt x="1547773" y="4652541"/>
                </a:cubicBezTo>
                <a:cubicBezTo>
                  <a:pt x="1573902" y="4669449"/>
                  <a:pt x="1609254" y="4687893"/>
                  <a:pt x="1635383" y="4701726"/>
                </a:cubicBezTo>
                <a:cubicBezTo>
                  <a:pt x="1655364" y="4712485"/>
                  <a:pt x="1676882" y="4721707"/>
                  <a:pt x="1698401" y="4729392"/>
                </a:cubicBezTo>
                <a:cubicBezTo>
                  <a:pt x="1710697" y="4735540"/>
                  <a:pt x="1727604" y="4737077"/>
                  <a:pt x="1742974" y="4743225"/>
                </a:cubicBezTo>
                <a:cubicBezTo>
                  <a:pt x="1767566" y="4752447"/>
                  <a:pt x="1801380" y="4766280"/>
                  <a:pt x="1827510" y="4773966"/>
                </a:cubicBezTo>
                <a:cubicBezTo>
                  <a:pt x="1845954" y="4778576"/>
                  <a:pt x="1864398" y="4789336"/>
                  <a:pt x="1884379" y="4795484"/>
                </a:cubicBezTo>
                <a:cubicBezTo>
                  <a:pt x="1898212" y="4800095"/>
                  <a:pt x="1915119" y="4806243"/>
                  <a:pt x="1932027" y="4807780"/>
                </a:cubicBezTo>
                <a:cubicBezTo>
                  <a:pt x="1958156" y="4810854"/>
                  <a:pt x="1982748" y="4818539"/>
                  <a:pt x="2010414" y="4823150"/>
                </a:cubicBezTo>
                <a:cubicBezTo>
                  <a:pt x="2062673" y="4833909"/>
                  <a:pt x="2119542" y="4836983"/>
                  <a:pt x="2174875" y="4844668"/>
                </a:cubicBezTo>
                <a:lnTo>
                  <a:pt x="2204078" y="4843131"/>
                </a:lnTo>
                <a:cubicBezTo>
                  <a:pt x="2197930" y="4836983"/>
                  <a:pt x="2190245" y="4830835"/>
                  <a:pt x="2182560" y="4826224"/>
                </a:cubicBezTo>
                <a:cubicBezTo>
                  <a:pt x="2173338" y="4821613"/>
                  <a:pt x="2161042" y="4820076"/>
                  <a:pt x="2151820" y="4815465"/>
                </a:cubicBezTo>
                <a:cubicBezTo>
                  <a:pt x="2142598" y="4812391"/>
                  <a:pt x="2131838" y="4804706"/>
                  <a:pt x="2128764" y="4804706"/>
                </a:cubicBezTo>
                <a:cubicBezTo>
                  <a:pt x="2124153" y="4804706"/>
                  <a:pt x="2122616" y="4809317"/>
                  <a:pt x="2118005" y="4809317"/>
                </a:cubicBezTo>
                <a:lnTo>
                  <a:pt x="2081117" y="4809317"/>
                </a:lnTo>
                <a:cubicBezTo>
                  <a:pt x="2047303" y="4792410"/>
                  <a:pt x="2025784" y="4786262"/>
                  <a:pt x="2025784" y="4755521"/>
                </a:cubicBezTo>
                <a:cubicBezTo>
                  <a:pt x="2025784" y="4747836"/>
                  <a:pt x="2024247" y="4744762"/>
                  <a:pt x="2035007" y="4735540"/>
                </a:cubicBezTo>
                <a:cubicBezTo>
                  <a:pt x="2044229" y="4726318"/>
                  <a:pt x="2059599" y="4732466"/>
                  <a:pt x="2068821" y="4729392"/>
                </a:cubicBezTo>
                <a:cubicBezTo>
                  <a:pt x="2090339" y="4723244"/>
                  <a:pt x="2113394" y="4714022"/>
                  <a:pt x="2136450" y="4707874"/>
                </a:cubicBezTo>
                <a:cubicBezTo>
                  <a:pt x="2137986" y="4706337"/>
                  <a:pt x="2144134" y="4709411"/>
                  <a:pt x="2147209" y="4707874"/>
                </a:cubicBezTo>
                <a:cubicBezTo>
                  <a:pt x="2181023" y="4695578"/>
                  <a:pt x="2211763" y="4681745"/>
                  <a:pt x="2247115" y="4672522"/>
                </a:cubicBezTo>
                <a:cubicBezTo>
                  <a:pt x="2250188" y="4670985"/>
                  <a:pt x="2257874" y="4672522"/>
                  <a:pt x="2262485" y="4670985"/>
                </a:cubicBezTo>
                <a:cubicBezTo>
                  <a:pt x="2296299" y="4661763"/>
                  <a:pt x="2333187" y="4651004"/>
                  <a:pt x="2370076" y="4640245"/>
                </a:cubicBezTo>
                <a:cubicBezTo>
                  <a:pt x="2393131" y="4634097"/>
                  <a:pt x="2428482" y="4611042"/>
                  <a:pt x="2453074" y="4592598"/>
                </a:cubicBezTo>
                <a:cubicBezTo>
                  <a:pt x="2486889" y="4566469"/>
                  <a:pt x="2523777" y="4544950"/>
                  <a:pt x="2557591" y="4528043"/>
                </a:cubicBezTo>
                <a:cubicBezTo>
                  <a:pt x="2559128" y="4526506"/>
                  <a:pt x="2563739" y="4528043"/>
                  <a:pt x="2566813" y="4526506"/>
                </a:cubicBezTo>
                <a:cubicBezTo>
                  <a:pt x="2568350" y="4524969"/>
                  <a:pt x="2603702" y="4485007"/>
                  <a:pt x="2603702" y="4475785"/>
                </a:cubicBezTo>
                <a:cubicBezTo>
                  <a:pt x="2603702" y="4465026"/>
                  <a:pt x="2572961" y="4461952"/>
                  <a:pt x="2572961" y="4461952"/>
                </a:cubicBezTo>
                <a:cubicBezTo>
                  <a:pt x="2552980" y="4461952"/>
                  <a:pt x="2505333" y="4501914"/>
                  <a:pt x="2500722" y="4503451"/>
                </a:cubicBezTo>
                <a:cubicBezTo>
                  <a:pt x="2469981" y="4515747"/>
                  <a:pt x="2440778" y="4531117"/>
                  <a:pt x="2410038" y="4543413"/>
                </a:cubicBezTo>
                <a:cubicBezTo>
                  <a:pt x="2391594" y="4551099"/>
                  <a:pt x="2370076" y="4557246"/>
                  <a:pt x="2351631" y="4561858"/>
                </a:cubicBezTo>
                <a:cubicBezTo>
                  <a:pt x="2330113" y="4568006"/>
                  <a:pt x="2308595" y="4572617"/>
                  <a:pt x="2287077" y="4575691"/>
                </a:cubicBezTo>
                <a:cubicBezTo>
                  <a:pt x="2285540" y="4577228"/>
                  <a:pt x="2282466" y="4578765"/>
                  <a:pt x="2280929" y="4578765"/>
                </a:cubicBezTo>
                <a:cubicBezTo>
                  <a:pt x="2267096" y="4583376"/>
                  <a:pt x="2251726" y="4586450"/>
                  <a:pt x="2236355" y="4589524"/>
                </a:cubicBezTo>
                <a:cubicBezTo>
                  <a:pt x="2227133" y="4591061"/>
                  <a:pt x="2217911" y="4591061"/>
                  <a:pt x="2208689" y="4591061"/>
                </a:cubicBezTo>
                <a:cubicBezTo>
                  <a:pt x="2207152" y="4592598"/>
                  <a:pt x="2205615" y="4594135"/>
                  <a:pt x="2201004" y="4594135"/>
                </a:cubicBezTo>
                <a:lnTo>
                  <a:pt x="2150283" y="4594135"/>
                </a:lnTo>
                <a:cubicBezTo>
                  <a:pt x="2137986" y="4594135"/>
                  <a:pt x="2125690" y="4595672"/>
                  <a:pt x="2113394" y="4595672"/>
                </a:cubicBezTo>
                <a:cubicBezTo>
                  <a:pt x="2111857" y="4597209"/>
                  <a:pt x="2111857" y="4598746"/>
                  <a:pt x="2107246" y="4598746"/>
                </a:cubicBezTo>
                <a:lnTo>
                  <a:pt x="2065747" y="4598746"/>
                </a:lnTo>
                <a:lnTo>
                  <a:pt x="2062673" y="4601820"/>
                </a:lnTo>
                <a:lnTo>
                  <a:pt x="2027321" y="4601820"/>
                </a:lnTo>
                <a:cubicBezTo>
                  <a:pt x="2015025" y="4594135"/>
                  <a:pt x="1993507" y="4603357"/>
                  <a:pt x="1993507" y="4584913"/>
                </a:cubicBezTo>
                <a:cubicBezTo>
                  <a:pt x="1993507" y="4561858"/>
                  <a:pt x="2042692" y="4555709"/>
                  <a:pt x="2053451" y="4555709"/>
                </a:cubicBezTo>
                <a:cubicBezTo>
                  <a:pt x="2058062" y="4555709"/>
                  <a:pt x="2065747" y="4554173"/>
                  <a:pt x="2071895" y="4555709"/>
                </a:cubicBezTo>
                <a:cubicBezTo>
                  <a:pt x="2074969" y="4555709"/>
                  <a:pt x="2079580" y="4560321"/>
                  <a:pt x="2084191" y="4560321"/>
                </a:cubicBezTo>
                <a:lnTo>
                  <a:pt x="2184097" y="4560321"/>
                </a:lnTo>
                <a:cubicBezTo>
                  <a:pt x="2204078" y="4555709"/>
                  <a:pt x="2224059" y="4552636"/>
                  <a:pt x="2244040" y="4546487"/>
                </a:cubicBezTo>
                <a:cubicBezTo>
                  <a:pt x="2274781" y="4538802"/>
                  <a:pt x="2305521" y="4523432"/>
                  <a:pt x="2336261" y="4512673"/>
                </a:cubicBezTo>
                <a:cubicBezTo>
                  <a:pt x="2337798" y="4511136"/>
                  <a:pt x="2343946" y="4512673"/>
                  <a:pt x="2347020" y="4511136"/>
                </a:cubicBezTo>
                <a:cubicBezTo>
                  <a:pt x="2391594" y="4489618"/>
                  <a:pt x="2460759" y="4475785"/>
                  <a:pt x="2474592" y="4429674"/>
                </a:cubicBezTo>
                <a:cubicBezTo>
                  <a:pt x="2477667" y="4417378"/>
                  <a:pt x="2494574" y="4395860"/>
                  <a:pt x="2502259" y="4388175"/>
                </a:cubicBezTo>
                <a:cubicBezTo>
                  <a:pt x="2528388" y="4362046"/>
                  <a:pt x="2560665" y="4354361"/>
                  <a:pt x="2589869" y="4355898"/>
                </a:cubicBezTo>
                <a:cubicBezTo>
                  <a:pt x="2608313" y="4335916"/>
                  <a:pt x="2642127" y="4323620"/>
                  <a:pt x="2662108" y="4312861"/>
                </a:cubicBezTo>
                <a:cubicBezTo>
                  <a:pt x="2688238" y="4297491"/>
                  <a:pt x="2715904" y="4280584"/>
                  <a:pt x="2745107" y="4265214"/>
                </a:cubicBezTo>
                <a:cubicBezTo>
                  <a:pt x="2760477" y="4257529"/>
                  <a:pt x="2789680" y="4229862"/>
                  <a:pt x="2808125" y="4229862"/>
                </a:cubicBezTo>
                <a:cubicBezTo>
                  <a:pt x="2820421" y="4229862"/>
                  <a:pt x="2818884" y="4240622"/>
                  <a:pt x="2818884" y="4243696"/>
                </a:cubicBezTo>
                <a:close/>
                <a:moveTo>
                  <a:pt x="2273244" y="4212956"/>
                </a:moveTo>
                <a:cubicBezTo>
                  <a:pt x="2276318" y="4216030"/>
                  <a:pt x="2274781" y="4220640"/>
                  <a:pt x="2276318" y="4223715"/>
                </a:cubicBezTo>
                <a:cubicBezTo>
                  <a:pt x="2279392" y="4228326"/>
                  <a:pt x="2284003" y="4231399"/>
                  <a:pt x="2285540" y="4237548"/>
                </a:cubicBezTo>
                <a:cubicBezTo>
                  <a:pt x="2288614" y="4245233"/>
                  <a:pt x="2291688" y="4260603"/>
                  <a:pt x="2291688" y="4263677"/>
                </a:cubicBezTo>
                <a:cubicBezTo>
                  <a:pt x="2291688" y="4283658"/>
                  <a:pt x="2257874" y="4297491"/>
                  <a:pt x="2247115" y="4297491"/>
                </a:cubicBezTo>
                <a:cubicBezTo>
                  <a:pt x="2224059" y="4297491"/>
                  <a:pt x="2194856" y="4263677"/>
                  <a:pt x="2194856" y="4248307"/>
                </a:cubicBezTo>
                <a:cubicBezTo>
                  <a:pt x="2194856" y="4240622"/>
                  <a:pt x="2210226" y="4212956"/>
                  <a:pt x="2220985" y="4212956"/>
                </a:cubicBezTo>
                <a:cubicBezTo>
                  <a:pt x="2257874" y="4211418"/>
                  <a:pt x="2262485" y="4211418"/>
                  <a:pt x="2265559" y="4211418"/>
                </a:cubicBezTo>
                <a:cubicBezTo>
                  <a:pt x="2270170" y="4211418"/>
                  <a:pt x="2271707" y="4211418"/>
                  <a:pt x="2273244" y="4212956"/>
                </a:cubicBezTo>
                <a:close/>
                <a:moveTo>
                  <a:pt x="599435" y="4186826"/>
                </a:moveTo>
                <a:cubicBezTo>
                  <a:pt x="613269" y="4194511"/>
                  <a:pt x="631713" y="4199122"/>
                  <a:pt x="648620" y="4209881"/>
                </a:cubicBezTo>
                <a:cubicBezTo>
                  <a:pt x="662453" y="4220640"/>
                  <a:pt x="674749" y="4234474"/>
                  <a:pt x="688582" y="4242159"/>
                </a:cubicBezTo>
                <a:cubicBezTo>
                  <a:pt x="696267" y="4248307"/>
                  <a:pt x="707026" y="4255992"/>
                  <a:pt x="717786" y="4257529"/>
                </a:cubicBezTo>
                <a:cubicBezTo>
                  <a:pt x="736230" y="4262140"/>
                  <a:pt x="774655" y="4271362"/>
                  <a:pt x="779266" y="4271362"/>
                </a:cubicBezTo>
                <a:lnTo>
                  <a:pt x="806932" y="4271362"/>
                </a:lnTo>
                <a:cubicBezTo>
                  <a:pt x="810006" y="4272899"/>
                  <a:pt x="813080" y="4272899"/>
                  <a:pt x="814617" y="4272899"/>
                </a:cubicBezTo>
                <a:cubicBezTo>
                  <a:pt x="857654" y="4279047"/>
                  <a:pt x="908375" y="4279047"/>
                  <a:pt x="949875" y="4288269"/>
                </a:cubicBezTo>
                <a:cubicBezTo>
                  <a:pt x="956023" y="4289806"/>
                  <a:pt x="965245" y="4291343"/>
                  <a:pt x="972930" y="4294417"/>
                </a:cubicBezTo>
                <a:cubicBezTo>
                  <a:pt x="974467" y="4294417"/>
                  <a:pt x="1006744" y="4312861"/>
                  <a:pt x="1006744" y="4323620"/>
                </a:cubicBezTo>
                <a:lnTo>
                  <a:pt x="1006744" y="4366657"/>
                </a:lnTo>
                <a:cubicBezTo>
                  <a:pt x="1003670" y="4368194"/>
                  <a:pt x="999059" y="4371268"/>
                  <a:pt x="994448" y="4371268"/>
                </a:cubicBezTo>
                <a:cubicBezTo>
                  <a:pt x="983689" y="4372805"/>
                  <a:pt x="963708" y="4375879"/>
                  <a:pt x="959097" y="4375879"/>
                </a:cubicBezTo>
                <a:cubicBezTo>
                  <a:pt x="956023" y="4375879"/>
                  <a:pt x="943727" y="4372805"/>
                  <a:pt x="939116" y="4372805"/>
                </a:cubicBezTo>
                <a:lnTo>
                  <a:pt x="902227" y="4372805"/>
                </a:lnTo>
                <a:cubicBezTo>
                  <a:pt x="889931" y="4365120"/>
                  <a:pt x="874561" y="4368194"/>
                  <a:pt x="863802" y="4366657"/>
                </a:cubicBezTo>
                <a:cubicBezTo>
                  <a:pt x="860728" y="4366657"/>
                  <a:pt x="854580" y="4363583"/>
                  <a:pt x="849969" y="4363583"/>
                </a:cubicBezTo>
                <a:lnTo>
                  <a:pt x="822302" y="4363583"/>
                </a:lnTo>
                <a:cubicBezTo>
                  <a:pt x="813080" y="4362046"/>
                  <a:pt x="797710" y="4358972"/>
                  <a:pt x="793099" y="4358972"/>
                </a:cubicBezTo>
                <a:lnTo>
                  <a:pt x="765433" y="4358972"/>
                </a:lnTo>
                <a:cubicBezTo>
                  <a:pt x="759285" y="4357435"/>
                  <a:pt x="751600" y="4354361"/>
                  <a:pt x="743915" y="4352824"/>
                </a:cubicBezTo>
                <a:cubicBezTo>
                  <a:pt x="731619" y="4349750"/>
                  <a:pt x="719323" y="4349750"/>
                  <a:pt x="707026" y="4345139"/>
                </a:cubicBezTo>
                <a:cubicBezTo>
                  <a:pt x="700878" y="4342065"/>
                  <a:pt x="691656" y="4342065"/>
                  <a:pt x="687045" y="4338991"/>
                </a:cubicBezTo>
                <a:cubicBezTo>
                  <a:pt x="634787" y="4314398"/>
                  <a:pt x="580991" y="4297491"/>
                  <a:pt x="548714" y="4239085"/>
                </a:cubicBezTo>
                <a:cubicBezTo>
                  <a:pt x="547177" y="4234474"/>
                  <a:pt x="542566" y="4226789"/>
                  <a:pt x="542566" y="4223715"/>
                </a:cubicBezTo>
                <a:lnTo>
                  <a:pt x="542566" y="4186826"/>
                </a:lnTo>
                <a:cubicBezTo>
                  <a:pt x="544103" y="4176067"/>
                  <a:pt x="561010" y="4177604"/>
                  <a:pt x="564084" y="4177604"/>
                </a:cubicBezTo>
                <a:cubicBezTo>
                  <a:pt x="579454" y="4177604"/>
                  <a:pt x="579454" y="4177604"/>
                  <a:pt x="599435" y="4186826"/>
                </a:cubicBezTo>
                <a:close/>
                <a:moveTo>
                  <a:pt x="2557591" y="4188363"/>
                </a:moveTo>
                <a:lnTo>
                  <a:pt x="2562202" y="4192974"/>
                </a:lnTo>
                <a:cubicBezTo>
                  <a:pt x="2591406" y="4179141"/>
                  <a:pt x="2635979" y="4148401"/>
                  <a:pt x="2666719" y="4148401"/>
                </a:cubicBezTo>
                <a:cubicBezTo>
                  <a:pt x="2685163" y="4148401"/>
                  <a:pt x="2697460" y="4156086"/>
                  <a:pt x="2697460" y="4172993"/>
                </a:cubicBezTo>
                <a:cubicBezTo>
                  <a:pt x="2697460" y="4206807"/>
                  <a:pt x="2645201" y="4246770"/>
                  <a:pt x="2625220" y="4255992"/>
                </a:cubicBezTo>
                <a:cubicBezTo>
                  <a:pt x="2619072" y="4257529"/>
                  <a:pt x="2615998" y="4266751"/>
                  <a:pt x="2608313" y="4272899"/>
                </a:cubicBezTo>
                <a:cubicBezTo>
                  <a:pt x="2602165" y="4279047"/>
                  <a:pt x="2592943" y="4283658"/>
                  <a:pt x="2586795" y="4288269"/>
                </a:cubicBezTo>
                <a:cubicBezTo>
                  <a:pt x="2568350" y="4303639"/>
                  <a:pt x="2545295" y="4319010"/>
                  <a:pt x="2526851" y="4332843"/>
                </a:cubicBezTo>
                <a:cubicBezTo>
                  <a:pt x="2489963" y="4358972"/>
                  <a:pt x="2451537" y="4377416"/>
                  <a:pt x="2411575" y="4402008"/>
                </a:cubicBezTo>
                <a:cubicBezTo>
                  <a:pt x="2410038" y="4403545"/>
                  <a:pt x="2406964" y="4403545"/>
                  <a:pt x="2405427" y="4403545"/>
                </a:cubicBezTo>
                <a:cubicBezTo>
                  <a:pt x="2377761" y="4415841"/>
                  <a:pt x="2357779" y="4426600"/>
                  <a:pt x="2333187" y="4434286"/>
                </a:cubicBezTo>
                <a:cubicBezTo>
                  <a:pt x="2323965" y="4435823"/>
                  <a:pt x="2317817" y="4440433"/>
                  <a:pt x="2310132" y="4441970"/>
                </a:cubicBezTo>
                <a:cubicBezTo>
                  <a:pt x="2273244" y="4451192"/>
                  <a:pt x="2199467" y="4461952"/>
                  <a:pt x="2194856" y="4461952"/>
                </a:cubicBezTo>
                <a:lnTo>
                  <a:pt x="2164116" y="4461952"/>
                </a:lnTo>
                <a:cubicBezTo>
                  <a:pt x="2156431" y="4465026"/>
                  <a:pt x="2142598" y="4466563"/>
                  <a:pt x="2137986" y="4466563"/>
                </a:cubicBezTo>
                <a:lnTo>
                  <a:pt x="2091876" y="4466563"/>
                </a:lnTo>
                <a:cubicBezTo>
                  <a:pt x="2090339" y="4468100"/>
                  <a:pt x="2090339" y="4469637"/>
                  <a:pt x="2085728" y="4469637"/>
                </a:cubicBezTo>
                <a:lnTo>
                  <a:pt x="1936638" y="4469637"/>
                </a:lnTo>
                <a:cubicBezTo>
                  <a:pt x="1933564" y="4471174"/>
                  <a:pt x="1928953" y="4474248"/>
                  <a:pt x="1924342" y="4474248"/>
                </a:cubicBezTo>
                <a:lnTo>
                  <a:pt x="1816750" y="4474248"/>
                </a:lnTo>
                <a:cubicBezTo>
                  <a:pt x="1812139" y="4472711"/>
                  <a:pt x="1804454" y="4469637"/>
                  <a:pt x="1799843" y="4469637"/>
                </a:cubicBezTo>
                <a:lnTo>
                  <a:pt x="1769103" y="4469637"/>
                </a:lnTo>
                <a:cubicBezTo>
                  <a:pt x="1762955" y="4466563"/>
                  <a:pt x="1753733" y="4465026"/>
                  <a:pt x="1749122" y="4463489"/>
                </a:cubicBezTo>
                <a:cubicBezTo>
                  <a:pt x="1744511" y="4461952"/>
                  <a:pt x="1746048" y="4457341"/>
                  <a:pt x="1742974" y="4455804"/>
                </a:cubicBezTo>
                <a:cubicBezTo>
                  <a:pt x="1735289" y="4448119"/>
                  <a:pt x="1706085" y="4443508"/>
                  <a:pt x="1706085" y="4428137"/>
                </a:cubicBezTo>
                <a:cubicBezTo>
                  <a:pt x="1706085" y="4402008"/>
                  <a:pt x="1769103" y="4383564"/>
                  <a:pt x="1772177" y="4383564"/>
                </a:cubicBezTo>
                <a:cubicBezTo>
                  <a:pt x="1775251" y="4382027"/>
                  <a:pt x="1781399" y="4383564"/>
                  <a:pt x="1786010" y="4382027"/>
                </a:cubicBezTo>
                <a:cubicBezTo>
                  <a:pt x="1787547" y="4382027"/>
                  <a:pt x="1787547" y="4378953"/>
                  <a:pt x="1792158" y="4378953"/>
                </a:cubicBezTo>
                <a:lnTo>
                  <a:pt x="1933564" y="4378953"/>
                </a:lnTo>
                <a:cubicBezTo>
                  <a:pt x="1939712" y="4375879"/>
                  <a:pt x="1945860" y="4375879"/>
                  <a:pt x="1950471" y="4374342"/>
                </a:cubicBezTo>
                <a:cubicBezTo>
                  <a:pt x="1958156" y="4374342"/>
                  <a:pt x="1995044" y="4372805"/>
                  <a:pt x="1999655" y="4372805"/>
                </a:cubicBezTo>
                <a:lnTo>
                  <a:pt x="2033469" y="4372805"/>
                </a:lnTo>
                <a:cubicBezTo>
                  <a:pt x="2038080" y="4371268"/>
                  <a:pt x="2042692" y="4371268"/>
                  <a:pt x="2047303" y="4369731"/>
                </a:cubicBezTo>
                <a:lnTo>
                  <a:pt x="2122616" y="4368194"/>
                </a:lnTo>
                <a:cubicBezTo>
                  <a:pt x="2131838" y="4365120"/>
                  <a:pt x="2147209" y="4363583"/>
                  <a:pt x="2151820" y="4363583"/>
                </a:cubicBezTo>
                <a:lnTo>
                  <a:pt x="2179486" y="4363583"/>
                </a:lnTo>
                <a:cubicBezTo>
                  <a:pt x="2201004" y="4360509"/>
                  <a:pt x="2220985" y="4355898"/>
                  <a:pt x="2239429" y="4351287"/>
                </a:cubicBezTo>
                <a:cubicBezTo>
                  <a:pt x="2240967" y="4351287"/>
                  <a:pt x="2244040" y="4349750"/>
                  <a:pt x="2245578" y="4348213"/>
                </a:cubicBezTo>
                <a:cubicBezTo>
                  <a:pt x="2273244" y="4343602"/>
                  <a:pt x="2300910" y="4329769"/>
                  <a:pt x="2322428" y="4325157"/>
                </a:cubicBezTo>
                <a:cubicBezTo>
                  <a:pt x="2342409" y="4320547"/>
                  <a:pt x="2371613" y="4311324"/>
                  <a:pt x="2393131" y="4302102"/>
                </a:cubicBezTo>
                <a:cubicBezTo>
                  <a:pt x="2393131" y="4300565"/>
                  <a:pt x="2397742" y="4302102"/>
                  <a:pt x="2400816" y="4300565"/>
                </a:cubicBezTo>
                <a:cubicBezTo>
                  <a:pt x="2408501" y="4297491"/>
                  <a:pt x="2417723" y="4294417"/>
                  <a:pt x="2423871" y="4288269"/>
                </a:cubicBezTo>
                <a:cubicBezTo>
                  <a:pt x="2434630" y="4277510"/>
                  <a:pt x="2434630" y="4279047"/>
                  <a:pt x="2434630" y="4268288"/>
                </a:cubicBezTo>
                <a:cubicBezTo>
                  <a:pt x="2434630" y="4263677"/>
                  <a:pt x="2426945" y="4237548"/>
                  <a:pt x="2425408" y="4222178"/>
                </a:cubicBezTo>
                <a:lnTo>
                  <a:pt x="2426945" y="4189900"/>
                </a:lnTo>
                <a:cubicBezTo>
                  <a:pt x="2431556" y="4182215"/>
                  <a:pt x="2433093" y="4172993"/>
                  <a:pt x="2436167" y="4166845"/>
                </a:cubicBezTo>
                <a:cubicBezTo>
                  <a:pt x="2443852" y="4146864"/>
                  <a:pt x="2469981" y="4139179"/>
                  <a:pt x="2485352" y="4139179"/>
                </a:cubicBezTo>
                <a:cubicBezTo>
                  <a:pt x="2513018" y="4139179"/>
                  <a:pt x="2551443" y="4157623"/>
                  <a:pt x="2557591" y="4188363"/>
                </a:cubicBezTo>
                <a:close/>
                <a:moveTo>
                  <a:pt x="2041155" y="4129957"/>
                </a:moveTo>
                <a:lnTo>
                  <a:pt x="2041155" y="4157623"/>
                </a:lnTo>
                <a:cubicBezTo>
                  <a:pt x="2042692" y="4162234"/>
                  <a:pt x="2053451" y="4174530"/>
                  <a:pt x="2053451" y="4183752"/>
                </a:cubicBezTo>
                <a:cubicBezTo>
                  <a:pt x="2053451" y="4206807"/>
                  <a:pt x="2024247" y="4212956"/>
                  <a:pt x="2005803" y="4212956"/>
                </a:cubicBezTo>
                <a:cubicBezTo>
                  <a:pt x="2002729" y="4212956"/>
                  <a:pt x="2001192" y="4216030"/>
                  <a:pt x="1998118" y="4216030"/>
                </a:cubicBezTo>
                <a:cubicBezTo>
                  <a:pt x="1993507" y="4216030"/>
                  <a:pt x="1962767" y="4208344"/>
                  <a:pt x="1958156" y="4208344"/>
                </a:cubicBezTo>
                <a:cubicBezTo>
                  <a:pt x="1955082" y="4208344"/>
                  <a:pt x="1942786" y="4216030"/>
                  <a:pt x="1935101" y="4219103"/>
                </a:cubicBezTo>
                <a:cubicBezTo>
                  <a:pt x="1932027" y="4220640"/>
                  <a:pt x="1927415" y="4220640"/>
                  <a:pt x="1924342" y="4220640"/>
                </a:cubicBezTo>
                <a:cubicBezTo>
                  <a:pt x="1922804" y="4222178"/>
                  <a:pt x="1924342" y="4223715"/>
                  <a:pt x="1919731" y="4223715"/>
                </a:cubicBezTo>
                <a:cubicBezTo>
                  <a:pt x="1916656" y="4223715"/>
                  <a:pt x="1916656" y="4222178"/>
                  <a:pt x="1915119" y="4220640"/>
                </a:cubicBezTo>
                <a:cubicBezTo>
                  <a:pt x="1896675" y="4220640"/>
                  <a:pt x="1892064" y="4203734"/>
                  <a:pt x="1892064" y="4192974"/>
                </a:cubicBezTo>
                <a:cubicBezTo>
                  <a:pt x="1892064" y="4185289"/>
                  <a:pt x="1888990" y="4179141"/>
                  <a:pt x="1898212" y="4172993"/>
                </a:cubicBezTo>
                <a:cubicBezTo>
                  <a:pt x="1915119" y="4159160"/>
                  <a:pt x="1936638" y="4146864"/>
                  <a:pt x="1958156" y="4134567"/>
                </a:cubicBezTo>
                <a:cubicBezTo>
                  <a:pt x="1962767" y="4131494"/>
                  <a:pt x="1971989" y="4131494"/>
                  <a:pt x="1979674" y="4128420"/>
                </a:cubicBezTo>
                <a:cubicBezTo>
                  <a:pt x="1990433" y="4125345"/>
                  <a:pt x="1999655" y="4114586"/>
                  <a:pt x="2011951" y="4114586"/>
                </a:cubicBezTo>
                <a:cubicBezTo>
                  <a:pt x="2018099" y="4114586"/>
                  <a:pt x="2039618" y="4128420"/>
                  <a:pt x="2041155" y="4129957"/>
                </a:cubicBezTo>
                <a:close/>
                <a:moveTo>
                  <a:pt x="453419" y="4094605"/>
                </a:moveTo>
                <a:cubicBezTo>
                  <a:pt x="458030" y="4094605"/>
                  <a:pt x="462641" y="4099216"/>
                  <a:pt x="467252" y="4099216"/>
                </a:cubicBezTo>
                <a:lnTo>
                  <a:pt x="499530" y="4099216"/>
                </a:lnTo>
                <a:cubicBezTo>
                  <a:pt x="505678" y="4105364"/>
                  <a:pt x="507215" y="4106902"/>
                  <a:pt x="507215" y="4113049"/>
                </a:cubicBezTo>
                <a:cubicBezTo>
                  <a:pt x="507215" y="4117661"/>
                  <a:pt x="501067" y="4136105"/>
                  <a:pt x="497993" y="4146864"/>
                </a:cubicBezTo>
                <a:cubicBezTo>
                  <a:pt x="497993" y="4146864"/>
                  <a:pt x="496455" y="4145327"/>
                  <a:pt x="496455" y="4149938"/>
                </a:cubicBezTo>
                <a:lnTo>
                  <a:pt x="496455" y="4160697"/>
                </a:lnTo>
                <a:cubicBezTo>
                  <a:pt x="508752" y="4156086"/>
                  <a:pt x="517974" y="4166845"/>
                  <a:pt x="517974" y="4174530"/>
                </a:cubicBezTo>
                <a:cubicBezTo>
                  <a:pt x="517974" y="4179141"/>
                  <a:pt x="507215" y="4202196"/>
                  <a:pt x="502604" y="4216030"/>
                </a:cubicBezTo>
                <a:cubicBezTo>
                  <a:pt x="507215" y="4217566"/>
                  <a:pt x="521048" y="4216030"/>
                  <a:pt x="525659" y="4223715"/>
                </a:cubicBezTo>
                <a:cubicBezTo>
                  <a:pt x="527196" y="4225252"/>
                  <a:pt x="527196" y="4226789"/>
                  <a:pt x="527196" y="4231399"/>
                </a:cubicBezTo>
                <a:cubicBezTo>
                  <a:pt x="527196" y="4243696"/>
                  <a:pt x="514900" y="4260603"/>
                  <a:pt x="514900" y="4263677"/>
                </a:cubicBezTo>
                <a:cubicBezTo>
                  <a:pt x="514900" y="4272899"/>
                  <a:pt x="530270" y="4266751"/>
                  <a:pt x="530270" y="4282121"/>
                </a:cubicBezTo>
                <a:cubicBezTo>
                  <a:pt x="530270" y="4285195"/>
                  <a:pt x="522585" y="4302102"/>
                  <a:pt x="522585" y="4306713"/>
                </a:cubicBezTo>
                <a:cubicBezTo>
                  <a:pt x="522585" y="4309787"/>
                  <a:pt x="530270" y="4319010"/>
                  <a:pt x="533344" y="4328232"/>
                </a:cubicBezTo>
                <a:cubicBezTo>
                  <a:pt x="534881" y="4332843"/>
                  <a:pt x="534881" y="4342065"/>
                  <a:pt x="537955" y="4346675"/>
                </a:cubicBezTo>
                <a:cubicBezTo>
                  <a:pt x="553325" y="4343602"/>
                  <a:pt x="557936" y="4352824"/>
                  <a:pt x="557936" y="4363583"/>
                </a:cubicBezTo>
                <a:cubicBezTo>
                  <a:pt x="557936" y="4372805"/>
                  <a:pt x="556399" y="4374342"/>
                  <a:pt x="550251" y="4385101"/>
                </a:cubicBezTo>
                <a:cubicBezTo>
                  <a:pt x="554862" y="4388175"/>
                  <a:pt x="559473" y="4385101"/>
                  <a:pt x="564084" y="4388175"/>
                </a:cubicBezTo>
                <a:cubicBezTo>
                  <a:pt x="573306" y="4392786"/>
                  <a:pt x="571769" y="4397397"/>
                  <a:pt x="571769" y="4403545"/>
                </a:cubicBezTo>
                <a:cubicBezTo>
                  <a:pt x="571769" y="4406619"/>
                  <a:pt x="564084" y="4428137"/>
                  <a:pt x="564084" y="4432748"/>
                </a:cubicBezTo>
                <a:cubicBezTo>
                  <a:pt x="564084" y="4435823"/>
                  <a:pt x="565621" y="4434286"/>
                  <a:pt x="567158" y="4435823"/>
                </a:cubicBezTo>
                <a:cubicBezTo>
                  <a:pt x="571769" y="4438896"/>
                  <a:pt x="577917" y="4438896"/>
                  <a:pt x="584065" y="4441970"/>
                </a:cubicBezTo>
                <a:cubicBezTo>
                  <a:pt x="591750" y="4445045"/>
                  <a:pt x="587139" y="4458878"/>
                  <a:pt x="590213" y="4468100"/>
                </a:cubicBezTo>
                <a:cubicBezTo>
                  <a:pt x="594824" y="4471174"/>
                  <a:pt x="614806" y="4474248"/>
                  <a:pt x="614806" y="4486544"/>
                </a:cubicBezTo>
                <a:cubicBezTo>
                  <a:pt x="614806" y="4494229"/>
                  <a:pt x="617880" y="4503451"/>
                  <a:pt x="619417" y="4511136"/>
                </a:cubicBezTo>
                <a:lnTo>
                  <a:pt x="597898" y="4617190"/>
                </a:lnTo>
                <a:cubicBezTo>
                  <a:pt x="594824" y="4624875"/>
                  <a:pt x="599435" y="4637171"/>
                  <a:pt x="604046" y="4643319"/>
                </a:cubicBezTo>
                <a:cubicBezTo>
                  <a:pt x="616343" y="4657153"/>
                  <a:pt x="631713" y="4666375"/>
                  <a:pt x="645546" y="4678671"/>
                </a:cubicBezTo>
                <a:cubicBezTo>
                  <a:pt x="648620" y="4680208"/>
                  <a:pt x="648620" y="4683282"/>
                  <a:pt x="648620" y="4687893"/>
                </a:cubicBezTo>
                <a:cubicBezTo>
                  <a:pt x="648620" y="4706337"/>
                  <a:pt x="567158" y="4753984"/>
                  <a:pt x="564084" y="4758595"/>
                </a:cubicBezTo>
                <a:cubicBezTo>
                  <a:pt x="545640" y="4772429"/>
                  <a:pt x="525659" y="4789336"/>
                  <a:pt x="505678" y="4801632"/>
                </a:cubicBezTo>
                <a:cubicBezTo>
                  <a:pt x="491844" y="4810854"/>
                  <a:pt x="474937" y="4818539"/>
                  <a:pt x="462641" y="4826224"/>
                </a:cubicBezTo>
                <a:cubicBezTo>
                  <a:pt x="453419" y="4830835"/>
                  <a:pt x="442660" y="4840057"/>
                  <a:pt x="434975" y="4843131"/>
                </a:cubicBezTo>
                <a:cubicBezTo>
                  <a:pt x="428827" y="4846205"/>
                  <a:pt x="416531" y="4852353"/>
                  <a:pt x="413457" y="4852353"/>
                </a:cubicBezTo>
                <a:cubicBezTo>
                  <a:pt x="407309" y="4852353"/>
                  <a:pt x="396550" y="4841594"/>
                  <a:pt x="396550" y="4835446"/>
                </a:cubicBezTo>
                <a:cubicBezTo>
                  <a:pt x="396550" y="4830835"/>
                  <a:pt x="408846" y="4790873"/>
                  <a:pt x="413457" y="4769354"/>
                </a:cubicBezTo>
                <a:cubicBezTo>
                  <a:pt x="416531" y="4755521"/>
                  <a:pt x="418068" y="4740151"/>
                  <a:pt x="421142" y="4724781"/>
                </a:cubicBezTo>
                <a:cubicBezTo>
                  <a:pt x="422679" y="4715559"/>
                  <a:pt x="425753" y="4704800"/>
                  <a:pt x="425753" y="4694041"/>
                </a:cubicBezTo>
                <a:cubicBezTo>
                  <a:pt x="427290" y="4683282"/>
                  <a:pt x="428827" y="4672522"/>
                  <a:pt x="431901" y="4661763"/>
                </a:cubicBezTo>
                <a:lnTo>
                  <a:pt x="431901" y="4580302"/>
                </a:lnTo>
                <a:cubicBezTo>
                  <a:pt x="433438" y="4578765"/>
                  <a:pt x="433438" y="4575691"/>
                  <a:pt x="436512" y="4574154"/>
                </a:cubicBezTo>
                <a:lnTo>
                  <a:pt x="434975" y="4509599"/>
                </a:lnTo>
                <a:cubicBezTo>
                  <a:pt x="413457" y="4537265"/>
                  <a:pt x="390402" y="4560321"/>
                  <a:pt x="375031" y="4584913"/>
                </a:cubicBezTo>
                <a:cubicBezTo>
                  <a:pt x="362735" y="4601820"/>
                  <a:pt x="319699" y="4681745"/>
                  <a:pt x="312014" y="4681745"/>
                </a:cubicBezTo>
                <a:cubicBezTo>
                  <a:pt x="305866" y="4681745"/>
                  <a:pt x="301255" y="4678671"/>
                  <a:pt x="301255" y="4674060"/>
                </a:cubicBezTo>
                <a:lnTo>
                  <a:pt x="301255" y="4627949"/>
                </a:lnTo>
                <a:cubicBezTo>
                  <a:pt x="304329" y="4615653"/>
                  <a:pt x="307403" y="4597209"/>
                  <a:pt x="307403" y="4584913"/>
                </a:cubicBezTo>
                <a:cubicBezTo>
                  <a:pt x="308940" y="4575691"/>
                  <a:pt x="312014" y="4564932"/>
                  <a:pt x="312014" y="4555709"/>
                </a:cubicBezTo>
                <a:cubicBezTo>
                  <a:pt x="315088" y="4541876"/>
                  <a:pt x="316625" y="4526506"/>
                  <a:pt x="319699" y="4511136"/>
                </a:cubicBezTo>
                <a:cubicBezTo>
                  <a:pt x="319699" y="4504988"/>
                  <a:pt x="322773" y="4497303"/>
                  <a:pt x="324310" y="4491155"/>
                </a:cubicBezTo>
                <a:cubicBezTo>
                  <a:pt x="324310" y="4485007"/>
                  <a:pt x="327384" y="4477322"/>
                  <a:pt x="327384" y="4471174"/>
                </a:cubicBezTo>
                <a:cubicBezTo>
                  <a:pt x="328921" y="4465026"/>
                  <a:pt x="331995" y="4457341"/>
                  <a:pt x="331995" y="4451192"/>
                </a:cubicBezTo>
                <a:cubicBezTo>
                  <a:pt x="333532" y="4449656"/>
                  <a:pt x="335069" y="4448119"/>
                  <a:pt x="333532" y="4441970"/>
                </a:cubicBezTo>
                <a:cubicBezTo>
                  <a:pt x="330458" y="4445045"/>
                  <a:pt x="324310" y="4449656"/>
                  <a:pt x="318162" y="4451192"/>
                </a:cubicBezTo>
                <a:cubicBezTo>
                  <a:pt x="316625" y="4449656"/>
                  <a:pt x="315088" y="4448119"/>
                  <a:pt x="315088" y="4445045"/>
                </a:cubicBezTo>
                <a:cubicBezTo>
                  <a:pt x="315088" y="4440433"/>
                  <a:pt x="316625" y="4432748"/>
                  <a:pt x="319699" y="4426600"/>
                </a:cubicBezTo>
                <a:lnTo>
                  <a:pt x="319699" y="4397397"/>
                </a:lnTo>
                <a:cubicBezTo>
                  <a:pt x="322773" y="4391249"/>
                  <a:pt x="324310" y="4377416"/>
                  <a:pt x="324310" y="4372805"/>
                </a:cubicBezTo>
                <a:cubicBezTo>
                  <a:pt x="324310" y="4366657"/>
                  <a:pt x="324310" y="4358972"/>
                  <a:pt x="328921" y="4354361"/>
                </a:cubicBezTo>
                <a:cubicBezTo>
                  <a:pt x="350439" y="4329769"/>
                  <a:pt x="378105" y="4311324"/>
                  <a:pt x="405772" y="4288269"/>
                </a:cubicBezTo>
                <a:cubicBezTo>
                  <a:pt x="402698" y="4286732"/>
                  <a:pt x="399624" y="4286732"/>
                  <a:pt x="396550" y="4286732"/>
                </a:cubicBezTo>
                <a:cubicBezTo>
                  <a:pt x="391939" y="4286732"/>
                  <a:pt x="373494" y="4288269"/>
                  <a:pt x="364272" y="4291343"/>
                </a:cubicBezTo>
                <a:cubicBezTo>
                  <a:pt x="355050" y="4292880"/>
                  <a:pt x="344291" y="4299028"/>
                  <a:pt x="341217" y="4299028"/>
                </a:cubicBezTo>
                <a:cubicBezTo>
                  <a:pt x="335069" y="4299028"/>
                  <a:pt x="331995" y="4289806"/>
                  <a:pt x="331995" y="4286732"/>
                </a:cubicBezTo>
                <a:cubicBezTo>
                  <a:pt x="331995" y="4283658"/>
                  <a:pt x="333532" y="4275973"/>
                  <a:pt x="335069" y="4269825"/>
                </a:cubicBezTo>
                <a:lnTo>
                  <a:pt x="335069" y="4206807"/>
                </a:lnTo>
                <a:lnTo>
                  <a:pt x="330458" y="4202196"/>
                </a:lnTo>
                <a:cubicBezTo>
                  <a:pt x="328921" y="4182215"/>
                  <a:pt x="322773" y="4145327"/>
                  <a:pt x="322773" y="4142253"/>
                </a:cubicBezTo>
                <a:cubicBezTo>
                  <a:pt x="322773" y="4125345"/>
                  <a:pt x="355050" y="4100753"/>
                  <a:pt x="365809" y="4099216"/>
                </a:cubicBezTo>
                <a:cubicBezTo>
                  <a:pt x="376568" y="4097679"/>
                  <a:pt x="395013" y="4097679"/>
                  <a:pt x="410383" y="4094605"/>
                </a:cubicBezTo>
                <a:lnTo>
                  <a:pt x="453419" y="4094605"/>
                </a:lnTo>
                <a:close/>
                <a:moveTo>
                  <a:pt x="2118005" y="4079235"/>
                </a:moveTo>
                <a:cubicBezTo>
                  <a:pt x="2122616" y="4085383"/>
                  <a:pt x="2130302" y="4088457"/>
                  <a:pt x="2136450" y="4097679"/>
                </a:cubicBezTo>
                <a:cubicBezTo>
                  <a:pt x="2139523" y="4099216"/>
                  <a:pt x="2139523" y="4103827"/>
                  <a:pt x="2141061" y="4108438"/>
                </a:cubicBezTo>
                <a:cubicBezTo>
                  <a:pt x="2142598" y="4111512"/>
                  <a:pt x="2141061" y="4117661"/>
                  <a:pt x="2142598" y="4122271"/>
                </a:cubicBezTo>
                <a:cubicBezTo>
                  <a:pt x="2145672" y="4126883"/>
                  <a:pt x="2153357" y="4129957"/>
                  <a:pt x="2156431" y="4137642"/>
                </a:cubicBezTo>
                <a:cubicBezTo>
                  <a:pt x="2157968" y="4137642"/>
                  <a:pt x="2157968" y="4140716"/>
                  <a:pt x="2157968" y="4145327"/>
                </a:cubicBezTo>
                <a:cubicBezTo>
                  <a:pt x="2157968" y="4160697"/>
                  <a:pt x="2145672" y="4177604"/>
                  <a:pt x="2125690" y="4183752"/>
                </a:cubicBezTo>
                <a:cubicBezTo>
                  <a:pt x="2122616" y="4185289"/>
                  <a:pt x="2116468" y="4183752"/>
                  <a:pt x="2114931" y="4185289"/>
                </a:cubicBezTo>
                <a:cubicBezTo>
                  <a:pt x="2110320" y="4186826"/>
                  <a:pt x="2108783" y="4188363"/>
                  <a:pt x="2105709" y="4188363"/>
                </a:cubicBezTo>
                <a:cubicBezTo>
                  <a:pt x="2101098" y="4188363"/>
                  <a:pt x="2098024" y="4185289"/>
                  <a:pt x="2094950" y="4185289"/>
                </a:cubicBezTo>
                <a:cubicBezTo>
                  <a:pt x="2068821" y="4185289"/>
                  <a:pt x="2051914" y="4172993"/>
                  <a:pt x="2051914" y="4153012"/>
                </a:cubicBezTo>
                <a:cubicBezTo>
                  <a:pt x="2051914" y="4148401"/>
                  <a:pt x="2056525" y="4128420"/>
                  <a:pt x="2056525" y="4116123"/>
                </a:cubicBezTo>
                <a:cubicBezTo>
                  <a:pt x="2054988" y="4111512"/>
                  <a:pt x="2056525" y="4105364"/>
                  <a:pt x="2061136" y="4102290"/>
                </a:cubicBezTo>
                <a:cubicBezTo>
                  <a:pt x="2071895" y="4094605"/>
                  <a:pt x="2096487" y="4079235"/>
                  <a:pt x="2111857" y="4079235"/>
                </a:cubicBezTo>
                <a:lnTo>
                  <a:pt x="2118005" y="4079235"/>
                </a:lnTo>
                <a:close/>
                <a:moveTo>
                  <a:pt x="2251726" y="4053106"/>
                </a:moveTo>
                <a:cubicBezTo>
                  <a:pt x="2251726" y="4053106"/>
                  <a:pt x="2254799" y="4059254"/>
                  <a:pt x="2254799" y="4065402"/>
                </a:cubicBezTo>
                <a:cubicBezTo>
                  <a:pt x="2256337" y="4066939"/>
                  <a:pt x="2299373" y="4097679"/>
                  <a:pt x="2299373" y="4114586"/>
                </a:cubicBezTo>
                <a:cubicBezTo>
                  <a:pt x="2299373" y="4129957"/>
                  <a:pt x="2277855" y="4145327"/>
                  <a:pt x="2260948" y="4148401"/>
                </a:cubicBezTo>
                <a:cubicBezTo>
                  <a:pt x="2244040" y="4153012"/>
                  <a:pt x="2211763" y="4154549"/>
                  <a:pt x="2208689" y="4154549"/>
                </a:cubicBezTo>
                <a:cubicBezTo>
                  <a:pt x="2204078" y="4154549"/>
                  <a:pt x="2194856" y="4154549"/>
                  <a:pt x="2190245" y="4151475"/>
                </a:cubicBezTo>
                <a:cubicBezTo>
                  <a:pt x="2181023" y="4148401"/>
                  <a:pt x="2168727" y="4129957"/>
                  <a:pt x="2168727" y="4120734"/>
                </a:cubicBezTo>
                <a:cubicBezTo>
                  <a:pt x="2168727" y="4113049"/>
                  <a:pt x="2182560" y="4089994"/>
                  <a:pt x="2185634" y="4086920"/>
                </a:cubicBezTo>
                <a:lnTo>
                  <a:pt x="2185634" y="4050032"/>
                </a:lnTo>
                <a:cubicBezTo>
                  <a:pt x="2187171" y="4045421"/>
                  <a:pt x="2197930" y="4036199"/>
                  <a:pt x="2202541" y="4036199"/>
                </a:cubicBezTo>
                <a:cubicBezTo>
                  <a:pt x="2213300" y="4036199"/>
                  <a:pt x="2247115" y="4050032"/>
                  <a:pt x="2251726" y="4053106"/>
                </a:cubicBezTo>
                <a:close/>
                <a:moveTo>
                  <a:pt x="2708219" y="3999310"/>
                </a:moveTo>
                <a:cubicBezTo>
                  <a:pt x="2708219" y="4002385"/>
                  <a:pt x="2703608" y="4014681"/>
                  <a:pt x="2700534" y="4022366"/>
                </a:cubicBezTo>
                <a:cubicBezTo>
                  <a:pt x="2709756" y="4031588"/>
                  <a:pt x="2712830" y="4026977"/>
                  <a:pt x="2712830" y="4036199"/>
                </a:cubicBezTo>
                <a:cubicBezTo>
                  <a:pt x="2712830" y="4056180"/>
                  <a:pt x="2666719" y="4071550"/>
                  <a:pt x="2655960" y="4077698"/>
                </a:cubicBezTo>
                <a:cubicBezTo>
                  <a:pt x="2646738" y="4082309"/>
                  <a:pt x="2634442" y="4083846"/>
                  <a:pt x="2625220" y="4086920"/>
                </a:cubicBezTo>
                <a:cubicBezTo>
                  <a:pt x="2622146" y="4086920"/>
                  <a:pt x="2619072" y="4091531"/>
                  <a:pt x="2614461" y="4091531"/>
                </a:cubicBezTo>
                <a:cubicBezTo>
                  <a:pt x="2603702" y="4091531"/>
                  <a:pt x="2591406" y="4071550"/>
                  <a:pt x="2591406" y="4062328"/>
                </a:cubicBezTo>
                <a:cubicBezTo>
                  <a:pt x="2591406" y="4050032"/>
                  <a:pt x="2608313" y="4040810"/>
                  <a:pt x="2615998" y="4034662"/>
                </a:cubicBezTo>
                <a:cubicBezTo>
                  <a:pt x="2626757" y="4026977"/>
                  <a:pt x="2637516" y="4014681"/>
                  <a:pt x="2652886" y="4005458"/>
                </a:cubicBezTo>
                <a:cubicBezTo>
                  <a:pt x="2666719" y="3996236"/>
                  <a:pt x="2694386" y="3987014"/>
                  <a:pt x="2697460" y="3987014"/>
                </a:cubicBezTo>
                <a:cubicBezTo>
                  <a:pt x="2702071" y="3987014"/>
                  <a:pt x="2708219" y="3994699"/>
                  <a:pt x="2708219" y="3999310"/>
                </a:cubicBezTo>
                <a:close/>
                <a:moveTo>
                  <a:pt x="2863457" y="3994699"/>
                </a:moveTo>
                <a:cubicBezTo>
                  <a:pt x="2863457" y="4000847"/>
                  <a:pt x="2843476" y="4063865"/>
                  <a:pt x="2841939" y="4071550"/>
                </a:cubicBezTo>
                <a:cubicBezTo>
                  <a:pt x="2840402" y="4073087"/>
                  <a:pt x="2841939" y="4079235"/>
                  <a:pt x="2840402" y="4082309"/>
                </a:cubicBezTo>
                <a:cubicBezTo>
                  <a:pt x="2835791" y="4097679"/>
                  <a:pt x="2829643" y="4113049"/>
                  <a:pt x="2823495" y="4128420"/>
                </a:cubicBezTo>
                <a:cubicBezTo>
                  <a:pt x="2823495" y="4129957"/>
                  <a:pt x="2815810" y="4131494"/>
                  <a:pt x="2812736" y="4134567"/>
                </a:cubicBezTo>
                <a:cubicBezTo>
                  <a:pt x="2806587" y="4137642"/>
                  <a:pt x="2792754" y="4153012"/>
                  <a:pt x="2783532" y="4153012"/>
                </a:cubicBezTo>
                <a:cubicBezTo>
                  <a:pt x="2774310" y="4153012"/>
                  <a:pt x="2774310" y="4143790"/>
                  <a:pt x="2774310" y="4142253"/>
                </a:cubicBezTo>
                <a:cubicBezTo>
                  <a:pt x="2774310" y="4140716"/>
                  <a:pt x="2786606" y="4114586"/>
                  <a:pt x="2786606" y="4105364"/>
                </a:cubicBezTo>
                <a:cubicBezTo>
                  <a:pt x="2786606" y="4086920"/>
                  <a:pt x="2778921" y="4100753"/>
                  <a:pt x="2778921" y="4083846"/>
                </a:cubicBezTo>
                <a:cubicBezTo>
                  <a:pt x="2778921" y="4071550"/>
                  <a:pt x="2792754" y="4063865"/>
                  <a:pt x="2792754" y="4054643"/>
                </a:cubicBezTo>
                <a:cubicBezTo>
                  <a:pt x="2792754" y="4050032"/>
                  <a:pt x="2785069" y="4048495"/>
                  <a:pt x="2783532" y="4045421"/>
                </a:cubicBezTo>
                <a:cubicBezTo>
                  <a:pt x="2781995" y="4042347"/>
                  <a:pt x="2783532" y="4040810"/>
                  <a:pt x="2783532" y="4036199"/>
                </a:cubicBezTo>
                <a:cubicBezTo>
                  <a:pt x="2783532" y="4019291"/>
                  <a:pt x="2794291" y="4019291"/>
                  <a:pt x="2806587" y="3994699"/>
                </a:cubicBezTo>
                <a:cubicBezTo>
                  <a:pt x="2812736" y="3990088"/>
                  <a:pt x="2818884" y="3987014"/>
                  <a:pt x="2828106" y="3985477"/>
                </a:cubicBezTo>
                <a:cubicBezTo>
                  <a:pt x="2832717" y="3983940"/>
                  <a:pt x="2845013" y="3983940"/>
                  <a:pt x="2849624" y="3983940"/>
                </a:cubicBezTo>
                <a:cubicBezTo>
                  <a:pt x="2855772" y="3983940"/>
                  <a:pt x="2863457" y="3985477"/>
                  <a:pt x="2863457" y="3994699"/>
                </a:cubicBezTo>
                <a:close/>
                <a:moveTo>
                  <a:pt x="2367002" y="3977792"/>
                </a:moveTo>
                <a:cubicBezTo>
                  <a:pt x="2379298" y="3977792"/>
                  <a:pt x="2396205" y="3991625"/>
                  <a:pt x="2402353" y="4000847"/>
                </a:cubicBezTo>
                <a:cubicBezTo>
                  <a:pt x="2413112" y="4016217"/>
                  <a:pt x="2436167" y="4048495"/>
                  <a:pt x="2436167" y="4053106"/>
                </a:cubicBezTo>
                <a:lnTo>
                  <a:pt x="2436167" y="4066939"/>
                </a:lnTo>
                <a:cubicBezTo>
                  <a:pt x="2434630" y="4066939"/>
                  <a:pt x="2434630" y="4068476"/>
                  <a:pt x="2431556" y="4068476"/>
                </a:cubicBezTo>
                <a:cubicBezTo>
                  <a:pt x="2426945" y="4068476"/>
                  <a:pt x="2425408" y="4063865"/>
                  <a:pt x="2420797" y="4063865"/>
                </a:cubicBezTo>
                <a:cubicBezTo>
                  <a:pt x="2417723" y="4063865"/>
                  <a:pt x="2406964" y="4065402"/>
                  <a:pt x="2402353" y="4068476"/>
                </a:cubicBezTo>
                <a:cubicBezTo>
                  <a:pt x="2399279" y="4068476"/>
                  <a:pt x="2394668" y="4073087"/>
                  <a:pt x="2393131" y="4077698"/>
                </a:cubicBezTo>
                <a:cubicBezTo>
                  <a:pt x="2391594" y="4080772"/>
                  <a:pt x="2390057" y="4088457"/>
                  <a:pt x="2386983" y="4093068"/>
                </a:cubicBezTo>
                <a:cubicBezTo>
                  <a:pt x="2382372" y="4099216"/>
                  <a:pt x="2356243" y="4114586"/>
                  <a:pt x="2348557" y="4114586"/>
                </a:cubicBezTo>
                <a:cubicBezTo>
                  <a:pt x="2331650" y="4114586"/>
                  <a:pt x="2313206" y="4093068"/>
                  <a:pt x="2297836" y="4073087"/>
                </a:cubicBezTo>
                <a:cubicBezTo>
                  <a:pt x="2294762" y="4068476"/>
                  <a:pt x="2296299" y="4060791"/>
                  <a:pt x="2296299" y="4057717"/>
                </a:cubicBezTo>
                <a:cubicBezTo>
                  <a:pt x="2296299" y="4040810"/>
                  <a:pt x="2317817" y="3994699"/>
                  <a:pt x="2320891" y="3990088"/>
                </a:cubicBezTo>
                <a:cubicBezTo>
                  <a:pt x="2323965" y="3983940"/>
                  <a:pt x="2336261" y="3977792"/>
                  <a:pt x="2340872" y="3977792"/>
                </a:cubicBezTo>
                <a:lnTo>
                  <a:pt x="2367002" y="3977792"/>
                </a:lnTo>
                <a:close/>
                <a:moveTo>
                  <a:pt x="2568350" y="3965496"/>
                </a:moveTo>
                <a:cubicBezTo>
                  <a:pt x="2568350" y="4005458"/>
                  <a:pt x="2542221" y="4023903"/>
                  <a:pt x="2508407" y="4023903"/>
                </a:cubicBezTo>
                <a:cubicBezTo>
                  <a:pt x="2503796" y="4023903"/>
                  <a:pt x="2494574" y="4020829"/>
                  <a:pt x="2491500" y="4020829"/>
                </a:cubicBezTo>
                <a:cubicBezTo>
                  <a:pt x="2486889" y="4020829"/>
                  <a:pt x="2480740" y="4025440"/>
                  <a:pt x="2476130" y="4028514"/>
                </a:cubicBezTo>
                <a:lnTo>
                  <a:pt x="2446926" y="4028514"/>
                </a:lnTo>
                <a:cubicBezTo>
                  <a:pt x="2428482" y="4016217"/>
                  <a:pt x="2431556" y="4013144"/>
                  <a:pt x="2431556" y="4000847"/>
                </a:cubicBezTo>
                <a:cubicBezTo>
                  <a:pt x="2431556" y="3967033"/>
                  <a:pt x="2456148" y="3965496"/>
                  <a:pt x="2473056" y="3943978"/>
                </a:cubicBezTo>
                <a:cubicBezTo>
                  <a:pt x="2474592" y="3942441"/>
                  <a:pt x="2474592" y="3939367"/>
                  <a:pt x="2474592" y="3937830"/>
                </a:cubicBezTo>
                <a:cubicBezTo>
                  <a:pt x="2477667" y="3934756"/>
                  <a:pt x="2479204" y="3928608"/>
                  <a:pt x="2482278" y="3927071"/>
                </a:cubicBezTo>
                <a:cubicBezTo>
                  <a:pt x="2486889" y="3922460"/>
                  <a:pt x="2497648" y="3920923"/>
                  <a:pt x="2500722" y="3920923"/>
                </a:cubicBezTo>
                <a:cubicBezTo>
                  <a:pt x="2520703" y="3920923"/>
                  <a:pt x="2568350" y="3943978"/>
                  <a:pt x="2568350" y="3965496"/>
                </a:cubicBezTo>
                <a:close/>
                <a:moveTo>
                  <a:pt x="620954" y="3919386"/>
                </a:moveTo>
                <a:cubicBezTo>
                  <a:pt x="650157" y="3957811"/>
                  <a:pt x="688582" y="3960885"/>
                  <a:pt x="719323" y="3976255"/>
                </a:cubicBezTo>
                <a:cubicBezTo>
                  <a:pt x="731619" y="3982403"/>
                  <a:pt x="742378" y="3991625"/>
                  <a:pt x="756211" y="3999310"/>
                </a:cubicBezTo>
                <a:cubicBezTo>
                  <a:pt x="763896" y="4005458"/>
                  <a:pt x="771581" y="4008532"/>
                  <a:pt x="782340" y="4011607"/>
                </a:cubicBezTo>
                <a:cubicBezTo>
                  <a:pt x="793099" y="4014681"/>
                  <a:pt x="808469" y="4014681"/>
                  <a:pt x="822302" y="4017754"/>
                </a:cubicBezTo>
                <a:cubicBezTo>
                  <a:pt x="846895" y="4022366"/>
                  <a:pt x="871487" y="4048495"/>
                  <a:pt x="882246" y="4074624"/>
                </a:cubicBezTo>
                <a:cubicBezTo>
                  <a:pt x="885320" y="4080772"/>
                  <a:pt x="891468" y="4091531"/>
                  <a:pt x="891468" y="4100753"/>
                </a:cubicBezTo>
                <a:cubicBezTo>
                  <a:pt x="891468" y="4137642"/>
                  <a:pt x="848432" y="4169919"/>
                  <a:pt x="829988" y="4186826"/>
                </a:cubicBezTo>
                <a:cubicBezTo>
                  <a:pt x="816154" y="4200659"/>
                  <a:pt x="797710" y="4216030"/>
                  <a:pt x="779266" y="4216030"/>
                </a:cubicBezTo>
                <a:cubicBezTo>
                  <a:pt x="766970" y="4216030"/>
                  <a:pt x="745452" y="4203734"/>
                  <a:pt x="737767" y="4189900"/>
                </a:cubicBezTo>
                <a:cubicBezTo>
                  <a:pt x="736230" y="4186826"/>
                  <a:pt x="737767" y="4180678"/>
                  <a:pt x="737767" y="4177604"/>
                </a:cubicBezTo>
                <a:lnTo>
                  <a:pt x="737767" y="4165308"/>
                </a:lnTo>
                <a:cubicBezTo>
                  <a:pt x="743915" y="4151475"/>
                  <a:pt x="780803" y="4117661"/>
                  <a:pt x="780803" y="4116123"/>
                </a:cubicBezTo>
                <a:cubicBezTo>
                  <a:pt x="780803" y="4113049"/>
                  <a:pt x="776192" y="4108438"/>
                  <a:pt x="773118" y="4106902"/>
                </a:cubicBezTo>
                <a:cubicBezTo>
                  <a:pt x="768507" y="4103827"/>
                  <a:pt x="762359" y="4100753"/>
                  <a:pt x="757748" y="4099216"/>
                </a:cubicBezTo>
                <a:cubicBezTo>
                  <a:pt x="748526" y="4094605"/>
                  <a:pt x="736230" y="4091531"/>
                  <a:pt x="727008" y="4085383"/>
                </a:cubicBezTo>
                <a:cubicBezTo>
                  <a:pt x="711637" y="4076161"/>
                  <a:pt x="705489" y="4060791"/>
                  <a:pt x="697804" y="4050032"/>
                </a:cubicBezTo>
                <a:cubicBezTo>
                  <a:pt x="694730" y="4043884"/>
                  <a:pt x="687045" y="4036199"/>
                  <a:pt x="680897" y="4033125"/>
                </a:cubicBezTo>
                <a:cubicBezTo>
                  <a:pt x="668601" y="4026977"/>
                  <a:pt x="654768" y="4023903"/>
                  <a:pt x="644009" y="4019291"/>
                </a:cubicBezTo>
                <a:cubicBezTo>
                  <a:pt x="610195" y="4006995"/>
                  <a:pt x="585602" y="3967033"/>
                  <a:pt x="577917" y="3940904"/>
                </a:cubicBezTo>
                <a:cubicBezTo>
                  <a:pt x="574843" y="3931682"/>
                  <a:pt x="574843" y="3914775"/>
                  <a:pt x="574843" y="3911701"/>
                </a:cubicBezTo>
                <a:cubicBezTo>
                  <a:pt x="574843" y="3902478"/>
                  <a:pt x="577917" y="3884034"/>
                  <a:pt x="590213" y="3884034"/>
                </a:cubicBezTo>
                <a:cubicBezTo>
                  <a:pt x="602509" y="3884034"/>
                  <a:pt x="617880" y="3914775"/>
                  <a:pt x="620954" y="3919386"/>
                </a:cubicBezTo>
                <a:close/>
                <a:moveTo>
                  <a:pt x="992911" y="3862516"/>
                </a:moveTo>
                <a:cubicBezTo>
                  <a:pt x="1032873" y="3873275"/>
                  <a:pt x="1072836" y="3927071"/>
                  <a:pt x="1106650" y="3940904"/>
                </a:cubicBezTo>
                <a:cubicBezTo>
                  <a:pt x="1112798" y="3942441"/>
                  <a:pt x="1118946" y="3951663"/>
                  <a:pt x="1128168" y="3953200"/>
                </a:cubicBezTo>
                <a:cubicBezTo>
                  <a:pt x="1138927" y="3956274"/>
                  <a:pt x="1152761" y="3960885"/>
                  <a:pt x="1166594" y="3962422"/>
                </a:cubicBezTo>
                <a:cubicBezTo>
                  <a:pt x="1188112" y="3965496"/>
                  <a:pt x="1211167" y="3970107"/>
                  <a:pt x="1234222" y="3971644"/>
                </a:cubicBezTo>
                <a:cubicBezTo>
                  <a:pt x="1235759" y="3971644"/>
                  <a:pt x="1237296" y="3976255"/>
                  <a:pt x="1241907" y="3976255"/>
                </a:cubicBezTo>
                <a:lnTo>
                  <a:pt x="1324906" y="3976255"/>
                </a:lnTo>
                <a:cubicBezTo>
                  <a:pt x="1331054" y="3970107"/>
                  <a:pt x="1344887" y="3971644"/>
                  <a:pt x="1351035" y="3970107"/>
                </a:cubicBezTo>
                <a:cubicBezTo>
                  <a:pt x="1358720" y="3968570"/>
                  <a:pt x="1371016" y="3967033"/>
                  <a:pt x="1381776" y="3962422"/>
                </a:cubicBezTo>
                <a:cubicBezTo>
                  <a:pt x="1401757" y="3954737"/>
                  <a:pt x="1423275" y="3947052"/>
                  <a:pt x="1446330" y="3936293"/>
                </a:cubicBezTo>
                <a:cubicBezTo>
                  <a:pt x="1469385" y="3925534"/>
                  <a:pt x="1495515" y="3914775"/>
                  <a:pt x="1521644" y="3910164"/>
                </a:cubicBezTo>
                <a:cubicBezTo>
                  <a:pt x="1541625" y="3905553"/>
                  <a:pt x="1555458" y="3905553"/>
                  <a:pt x="1573902" y="3905553"/>
                </a:cubicBezTo>
                <a:cubicBezTo>
                  <a:pt x="1576976" y="3905553"/>
                  <a:pt x="1595420" y="3902478"/>
                  <a:pt x="1606180" y="3905553"/>
                </a:cubicBezTo>
                <a:cubicBezTo>
                  <a:pt x="1610791" y="3905553"/>
                  <a:pt x="1616939" y="3907090"/>
                  <a:pt x="1623087" y="3910164"/>
                </a:cubicBezTo>
                <a:cubicBezTo>
                  <a:pt x="1639994" y="3916312"/>
                  <a:pt x="1656901" y="3930145"/>
                  <a:pt x="1670734" y="3940904"/>
                </a:cubicBezTo>
                <a:cubicBezTo>
                  <a:pt x="1679956" y="3947052"/>
                  <a:pt x="1689178" y="3957811"/>
                  <a:pt x="1698401" y="3970107"/>
                </a:cubicBezTo>
                <a:cubicBezTo>
                  <a:pt x="1707623" y="3982403"/>
                  <a:pt x="1722993" y="4008532"/>
                  <a:pt x="1722993" y="4011607"/>
                </a:cubicBezTo>
                <a:cubicBezTo>
                  <a:pt x="1722993" y="4022366"/>
                  <a:pt x="1698401" y="4026977"/>
                  <a:pt x="1695326" y="4026977"/>
                </a:cubicBezTo>
                <a:cubicBezTo>
                  <a:pt x="1690715" y="4026977"/>
                  <a:pt x="1623087" y="4016217"/>
                  <a:pt x="1618476" y="4016217"/>
                </a:cubicBezTo>
                <a:cubicBezTo>
                  <a:pt x="1550847" y="4016217"/>
                  <a:pt x="1454015" y="4071550"/>
                  <a:pt x="1429423" y="4137642"/>
                </a:cubicBezTo>
                <a:cubicBezTo>
                  <a:pt x="1426349" y="4145327"/>
                  <a:pt x="1423275" y="4156086"/>
                  <a:pt x="1423275" y="4160697"/>
                </a:cubicBezTo>
                <a:lnTo>
                  <a:pt x="1423275" y="4236011"/>
                </a:lnTo>
                <a:cubicBezTo>
                  <a:pt x="1426349" y="4246770"/>
                  <a:pt x="1430960" y="4263677"/>
                  <a:pt x="1430960" y="4268288"/>
                </a:cubicBezTo>
                <a:cubicBezTo>
                  <a:pt x="1430960" y="4271362"/>
                  <a:pt x="1423275" y="4297491"/>
                  <a:pt x="1417127" y="4311324"/>
                </a:cubicBezTo>
                <a:cubicBezTo>
                  <a:pt x="1409442" y="4331306"/>
                  <a:pt x="1378702" y="4354361"/>
                  <a:pt x="1364868" y="4354361"/>
                </a:cubicBezTo>
                <a:cubicBezTo>
                  <a:pt x="1347961" y="4354361"/>
                  <a:pt x="1332591" y="4326694"/>
                  <a:pt x="1324906" y="4312861"/>
                </a:cubicBezTo>
                <a:cubicBezTo>
                  <a:pt x="1323369" y="4309787"/>
                  <a:pt x="1324906" y="4303639"/>
                  <a:pt x="1323369" y="4302102"/>
                </a:cubicBezTo>
                <a:cubicBezTo>
                  <a:pt x="1323369" y="4300565"/>
                  <a:pt x="1320295" y="4299028"/>
                  <a:pt x="1320295" y="4295954"/>
                </a:cubicBezTo>
                <a:cubicBezTo>
                  <a:pt x="1318758" y="4291343"/>
                  <a:pt x="1320295" y="4283658"/>
                  <a:pt x="1318758" y="4280584"/>
                </a:cubicBezTo>
                <a:cubicBezTo>
                  <a:pt x="1317221" y="4266751"/>
                  <a:pt x="1311073" y="4252918"/>
                  <a:pt x="1309536" y="4239085"/>
                </a:cubicBezTo>
                <a:cubicBezTo>
                  <a:pt x="1307999" y="4232937"/>
                  <a:pt x="1306462" y="4225252"/>
                  <a:pt x="1304925" y="4219103"/>
                </a:cubicBezTo>
                <a:cubicBezTo>
                  <a:pt x="1303388" y="4216030"/>
                  <a:pt x="1303388" y="4186826"/>
                  <a:pt x="1288018" y="4186826"/>
                </a:cubicBezTo>
                <a:cubicBezTo>
                  <a:pt x="1281870" y="4186826"/>
                  <a:pt x="1278796" y="4196048"/>
                  <a:pt x="1278796" y="4202196"/>
                </a:cubicBezTo>
                <a:lnTo>
                  <a:pt x="1301851" y="4305176"/>
                </a:lnTo>
                <a:lnTo>
                  <a:pt x="1301851" y="4329769"/>
                </a:lnTo>
                <a:cubicBezTo>
                  <a:pt x="1298777" y="4334379"/>
                  <a:pt x="1297240" y="4337454"/>
                  <a:pt x="1294166" y="4338991"/>
                </a:cubicBezTo>
                <a:cubicBezTo>
                  <a:pt x="1289555" y="4342065"/>
                  <a:pt x="1281870" y="4346675"/>
                  <a:pt x="1277259" y="4346675"/>
                </a:cubicBezTo>
                <a:cubicBezTo>
                  <a:pt x="1274185" y="4346675"/>
                  <a:pt x="1263425" y="4343602"/>
                  <a:pt x="1258814" y="4338991"/>
                </a:cubicBezTo>
                <a:cubicBezTo>
                  <a:pt x="1232685" y="4320547"/>
                  <a:pt x="1203482" y="4283658"/>
                  <a:pt x="1195797" y="4265214"/>
                </a:cubicBezTo>
                <a:cubicBezTo>
                  <a:pt x="1191186" y="4254455"/>
                  <a:pt x="1194260" y="4242159"/>
                  <a:pt x="1191186" y="4229862"/>
                </a:cubicBezTo>
                <a:cubicBezTo>
                  <a:pt x="1192723" y="4228326"/>
                  <a:pt x="1192723" y="4225252"/>
                  <a:pt x="1192723" y="4222178"/>
                </a:cubicBezTo>
                <a:cubicBezTo>
                  <a:pt x="1192723" y="4208344"/>
                  <a:pt x="1192723" y="4192974"/>
                  <a:pt x="1189649" y="4180678"/>
                </a:cubicBezTo>
                <a:cubicBezTo>
                  <a:pt x="1189649" y="4176067"/>
                  <a:pt x="1188112" y="4171456"/>
                  <a:pt x="1186575" y="4169919"/>
                </a:cubicBezTo>
                <a:cubicBezTo>
                  <a:pt x="1171205" y="4125345"/>
                  <a:pt x="1128168" y="4085383"/>
                  <a:pt x="1098965" y="4045421"/>
                </a:cubicBezTo>
                <a:cubicBezTo>
                  <a:pt x="1071299" y="4008532"/>
                  <a:pt x="1037484" y="3963959"/>
                  <a:pt x="999059" y="3963959"/>
                </a:cubicBezTo>
                <a:cubicBezTo>
                  <a:pt x="995985" y="3963959"/>
                  <a:pt x="976004" y="3967033"/>
                  <a:pt x="972930" y="3967033"/>
                </a:cubicBezTo>
                <a:cubicBezTo>
                  <a:pt x="959097" y="3967033"/>
                  <a:pt x="960634" y="3967033"/>
                  <a:pt x="942190" y="3959348"/>
                </a:cubicBezTo>
                <a:cubicBezTo>
                  <a:pt x="940653" y="3959348"/>
                  <a:pt x="903764" y="3933219"/>
                  <a:pt x="903764" y="3923997"/>
                </a:cubicBezTo>
                <a:cubicBezTo>
                  <a:pt x="903764" y="3919386"/>
                  <a:pt x="906838" y="3913237"/>
                  <a:pt x="906838" y="3908627"/>
                </a:cubicBezTo>
                <a:cubicBezTo>
                  <a:pt x="905301" y="3885571"/>
                  <a:pt x="940653" y="3864053"/>
                  <a:pt x="959097" y="3862516"/>
                </a:cubicBezTo>
                <a:lnTo>
                  <a:pt x="992911" y="3862516"/>
                </a:lnTo>
                <a:close/>
                <a:moveTo>
                  <a:pt x="851506" y="3790277"/>
                </a:moveTo>
                <a:cubicBezTo>
                  <a:pt x="860728" y="3817943"/>
                  <a:pt x="866876" y="3848683"/>
                  <a:pt x="874561" y="3877886"/>
                </a:cubicBezTo>
                <a:cubicBezTo>
                  <a:pt x="876098" y="3884034"/>
                  <a:pt x="882246" y="3893256"/>
                  <a:pt x="888394" y="3902478"/>
                </a:cubicBezTo>
                <a:cubicBezTo>
                  <a:pt x="889931" y="3900941"/>
                  <a:pt x="891468" y="3899405"/>
                  <a:pt x="891468" y="3897868"/>
                </a:cubicBezTo>
                <a:cubicBezTo>
                  <a:pt x="902227" y="3856368"/>
                  <a:pt x="948338" y="3844072"/>
                  <a:pt x="977541" y="3844072"/>
                </a:cubicBezTo>
                <a:cubicBezTo>
                  <a:pt x="980615" y="3844072"/>
                  <a:pt x="997522" y="3845609"/>
                  <a:pt x="1006744" y="3848683"/>
                </a:cubicBezTo>
                <a:cubicBezTo>
                  <a:pt x="1029799" y="3856368"/>
                  <a:pt x="1063614" y="3890182"/>
                  <a:pt x="1083595" y="3905553"/>
                </a:cubicBezTo>
                <a:cubicBezTo>
                  <a:pt x="1103576" y="3922460"/>
                  <a:pt x="1128168" y="3936293"/>
                  <a:pt x="1148149" y="3940904"/>
                </a:cubicBezTo>
                <a:cubicBezTo>
                  <a:pt x="1178890" y="3950126"/>
                  <a:pt x="1240370" y="3959348"/>
                  <a:pt x="1244981" y="3959348"/>
                </a:cubicBezTo>
                <a:lnTo>
                  <a:pt x="1326443" y="3959348"/>
                </a:lnTo>
                <a:cubicBezTo>
                  <a:pt x="1349498" y="3954737"/>
                  <a:pt x="1372554" y="3948589"/>
                  <a:pt x="1395609" y="3940904"/>
                </a:cubicBezTo>
                <a:cubicBezTo>
                  <a:pt x="1417127" y="3934756"/>
                  <a:pt x="1440182" y="3919386"/>
                  <a:pt x="1463237" y="3911701"/>
                </a:cubicBezTo>
                <a:cubicBezTo>
                  <a:pt x="1490904" y="3902478"/>
                  <a:pt x="1515496" y="3891719"/>
                  <a:pt x="1543162" y="3890182"/>
                </a:cubicBezTo>
                <a:cubicBezTo>
                  <a:pt x="1544699" y="3890182"/>
                  <a:pt x="1543162" y="3888645"/>
                  <a:pt x="1547773" y="3888645"/>
                </a:cubicBezTo>
                <a:lnTo>
                  <a:pt x="1604643" y="3888645"/>
                </a:lnTo>
                <a:cubicBezTo>
                  <a:pt x="1604643" y="3888645"/>
                  <a:pt x="1607717" y="3890182"/>
                  <a:pt x="1609254" y="3890182"/>
                </a:cubicBezTo>
                <a:cubicBezTo>
                  <a:pt x="1650753" y="3897868"/>
                  <a:pt x="1704549" y="3939367"/>
                  <a:pt x="1729141" y="3987014"/>
                </a:cubicBezTo>
                <a:cubicBezTo>
                  <a:pt x="1730678" y="3988551"/>
                  <a:pt x="1730678" y="3990088"/>
                  <a:pt x="1733752" y="3990088"/>
                </a:cubicBezTo>
                <a:cubicBezTo>
                  <a:pt x="1738363" y="3990088"/>
                  <a:pt x="1750659" y="3980866"/>
                  <a:pt x="1756807" y="3974718"/>
                </a:cubicBezTo>
                <a:cubicBezTo>
                  <a:pt x="1779862" y="3953200"/>
                  <a:pt x="1805991" y="3922460"/>
                  <a:pt x="1815214" y="3899405"/>
                </a:cubicBezTo>
                <a:cubicBezTo>
                  <a:pt x="1819825" y="3887109"/>
                  <a:pt x="1829047" y="3874812"/>
                  <a:pt x="1838269" y="3864053"/>
                </a:cubicBezTo>
                <a:cubicBezTo>
                  <a:pt x="1862861" y="3834850"/>
                  <a:pt x="1899749" y="3813332"/>
                  <a:pt x="1932027" y="3813332"/>
                </a:cubicBezTo>
                <a:cubicBezTo>
                  <a:pt x="1965841" y="3813332"/>
                  <a:pt x="1975063" y="3845609"/>
                  <a:pt x="1975063" y="3873275"/>
                </a:cubicBezTo>
                <a:cubicBezTo>
                  <a:pt x="1975063" y="3882497"/>
                  <a:pt x="1962767" y="3943978"/>
                  <a:pt x="1958156" y="3953200"/>
                </a:cubicBezTo>
                <a:cubicBezTo>
                  <a:pt x="1936638" y="4003921"/>
                  <a:pt x="1876694" y="4062328"/>
                  <a:pt x="1824436" y="4091531"/>
                </a:cubicBezTo>
                <a:cubicBezTo>
                  <a:pt x="1815214" y="4096142"/>
                  <a:pt x="1807528" y="4103827"/>
                  <a:pt x="1798306" y="4108438"/>
                </a:cubicBezTo>
                <a:cubicBezTo>
                  <a:pt x="1776788" y="4119198"/>
                  <a:pt x="1755270" y="4131494"/>
                  <a:pt x="1733752" y="4140716"/>
                </a:cubicBezTo>
                <a:cubicBezTo>
                  <a:pt x="1692252" y="4159160"/>
                  <a:pt x="1647679" y="4169919"/>
                  <a:pt x="1610791" y="4192974"/>
                </a:cubicBezTo>
                <a:cubicBezTo>
                  <a:pt x="1590809" y="4205270"/>
                  <a:pt x="1572365" y="4219103"/>
                  <a:pt x="1552384" y="4232937"/>
                </a:cubicBezTo>
                <a:cubicBezTo>
                  <a:pt x="1544699" y="4239085"/>
                  <a:pt x="1533940" y="4245233"/>
                  <a:pt x="1529329" y="4252918"/>
                </a:cubicBezTo>
                <a:cubicBezTo>
                  <a:pt x="1526255" y="4255992"/>
                  <a:pt x="1526255" y="4263677"/>
                  <a:pt x="1523181" y="4269825"/>
                </a:cubicBezTo>
                <a:cubicBezTo>
                  <a:pt x="1518570" y="4277510"/>
                  <a:pt x="1510885" y="4286732"/>
                  <a:pt x="1504737" y="4295954"/>
                </a:cubicBezTo>
                <a:cubicBezTo>
                  <a:pt x="1484755" y="4325157"/>
                  <a:pt x="1444793" y="4358972"/>
                  <a:pt x="1434034" y="4392786"/>
                </a:cubicBezTo>
                <a:cubicBezTo>
                  <a:pt x="1430960" y="4405082"/>
                  <a:pt x="1421738" y="4425064"/>
                  <a:pt x="1421738" y="4429674"/>
                </a:cubicBezTo>
                <a:lnTo>
                  <a:pt x="1421738" y="4457341"/>
                </a:lnTo>
                <a:cubicBezTo>
                  <a:pt x="1420201" y="4460415"/>
                  <a:pt x="1418664" y="4463489"/>
                  <a:pt x="1417127" y="4465026"/>
                </a:cubicBezTo>
                <a:cubicBezTo>
                  <a:pt x="1415590" y="4478859"/>
                  <a:pt x="1415590" y="4494229"/>
                  <a:pt x="1407905" y="4506525"/>
                </a:cubicBezTo>
                <a:cubicBezTo>
                  <a:pt x="1398683" y="4520358"/>
                  <a:pt x="1360257" y="4532654"/>
                  <a:pt x="1344887" y="4532654"/>
                </a:cubicBezTo>
                <a:cubicBezTo>
                  <a:pt x="1289555" y="4532654"/>
                  <a:pt x="1306462" y="4478859"/>
                  <a:pt x="1291092" y="4443508"/>
                </a:cubicBezTo>
                <a:cubicBezTo>
                  <a:pt x="1289555" y="4440433"/>
                  <a:pt x="1291092" y="4434286"/>
                  <a:pt x="1289555" y="4432748"/>
                </a:cubicBezTo>
                <a:cubicBezTo>
                  <a:pt x="1280333" y="4412767"/>
                  <a:pt x="1268037" y="4392786"/>
                  <a:pt x="1257277" y="4372805"/>
                </a:cubicBezTo>
                <a:cubicBezTo>
                  <a:pt x="1217315" y="4357435"/>
                  <a:pt x="1188112" y="4311324"/>
                  <a:pt x="1166594" y="4272899"/>
                </a:cubicBezTo>
                <a:cubicBezTo>
                  <a:pt x="1163520" y="4268288"/>
                  <a:pt x="1161983" y="4257529"/>
                  <a:pt x="1154298" y="4252918"/>
                </a:cubicBezTo>
                <a:cubicBezTo>
                  <a:pt x="1100502" y="4209881"/>
                  <a:pt x="1037484" y="4154549"/>
                  <a:pt x="1005207" y="4126883"/>
                </a:cubicBezTo>
                <a:cubicBezTo>
                  <a:pt x="999059" y="4122271"/>
                  <a:pt x="991374" y="4119198"/>
                  <a:pt x="986763" y="4113049"/>
                </a:cubicBezTo>
                <a:cubicBezTo>
                  <a:pt x="954486" y="4082309"/>
                  <a:pt x="899153" y="4031588"/>
                  <a:pt x="876098" y="3991625"/>
                </a:cubicBezTo>
                <a:cubicBezTo>
                  <a:pt x="871487" y="3982403"/>
                  <a:pt x="863802" y="3974718"/>
                  <a:pt x="859191" y="3965496"/>
                </a:cubicBezTo>
                <a:cubicBezTo>
                  <a:pt x="834599" y="3910164"/>
                  <a:pt x="810006" y="3854831"/>
                  <a:pt x="810006" y="3802573"/>
                </a:cubicBezTo>
                <a:lnTo>
                  <a:pt x="810006" y="3756462"/>
                </a:lnTo>
                <a:cubicBezTo>
                  <a:pt x="813080" y="3748777"/>
                  <a:pt x="820765" y="3744166"/>
                  <a:pt x="823839" y="3744166"/>
                </a:cubicBezTo>
                <a:cubicBezTo>
                  <a:pt x="848432" y="3744166"/>
                  <a:pt x="848432" y="3782592"/>
                  <a:pt x="851506" y="3790277"/>
                </a:cubicBezTo>
                <a:close/>
                <a:moveTo>
                  <a:pt x="285885" y="3435226"/>
                </a:moveTo>
                <a:cubicBezTo>
                  <a:pt x="298181" y="3438300"/>
                  <a:pt x="308940" y="3439837"/>
                  <a:pt x="319699" y="3441374"/>
                </a:cubicBezTo>
                <a:cubicBezTo>
                  <a:pt x="328921" y="3442911"/>
                  <a:pt x="361198" y="3449059"/>
                  <a:pt x="351976" y="3469041"/>
                </a:cubicBezTo>
                <a:cubicBezTo>
                  <a:pt x="356587" y="3470577"/>
                  <a:pt x="361198" y="3472114"/>
                  <a:pt x="368883" y="3472114"/>
                </a:cubicBezTo>
                <a:cubicBezTo>
                  <a:pt x="378105" y="3473652"/>
                  <a:pt x="413457" y="3472114"/>
                  <a:pt x="413457" y="3490559"/>
                </a:cubicBezTo>
                <a:cubicBezTo>
                  <a:pt x="413457" y="3509003"/>
                  <a:pt x="399624" y="3507466"/>
                  <a:pt x="396550" y="3527447"/>
                </a:cubicBezTo>
                <a:cubicBezTo>
                  <a:pt x="408846" y="3536669"/>
                  <a:pt x="428827" y="3528984"/>
                  <a:pt x="444197" y="3536669"/>
                </a:cubicBezTo>
                <a:cubicBezTo>
                  <a:pt x="448808" y="3539743"/>
                  <a:pt x="451882" y="3544354"/>
                  <a:pt x="451882" y="3548965"/>
                </a:cubicBezTo>
                <a:cubicBezTo>
                  <a:pt x="451882" y="3552039"/>
                  <a:pt x="441123" y="3568947"/>
                  <a:pt x="436512" y="3576631"/>
                </a:cubicBezTo>
                <a:cubicBezTo>
                  <a:pt x="439586" y="3579706"/>
                  <a:pt x="441123" y="3581243"/>
                  <a:pt x="444197" y="3581243"/>
                </a:cubicBezTo>
                <a:cubicBezTo>
                  <a:pt x="447271" y="3581243"/>
                  <a:pt x="467252" y="3578168"/>
                  <a:pt x="471863" y="3578168"/>
                </a:cubicBezTo>
                <a:cubicBezTo>
                  <a:pt x="522585" y="3578168"/>
                  <a:pt x="519511" y="3615057"/>
                  <a:pt x="519511" y="3651945"/>
                </a:cubicBezTo>
                <a:lnTo>
                  <a:pt x="517974" y="3708815"/>
                </a:lnTo>
                <a:cubicBezTo>
                  <a:pt x="510289" y="3727259"/>
                  <a:pt x="517974" y="3744166"/>
                  <a:pt x="504141" y="3764147"/>
                </a:cubicBezTo>
                <a:cubicBezTo>
                  <a:pt x="502604" y="3764147"/>
                  <a:pt x="499530" y="3793351"/>
                  <a:pt x="491844" y="3793351"/>
                </a:cubicBezTo>
                <a:cubicBezTo>
                  <a:pt x="487233" y="3793351"/>
                  <a:pt x="484159" y="3788739"/>
                  <a:pt x="479548" y="3788739"/>
                </a:cubicBezTo>
                <a:lnTo>
                  <a:pt x="444197" y="3788739"/>
                </a:lnTo>
                <a:cubicBezTo>
                  <a:pt x="407309" y="3784128"/>
                  <a:pt x="367346" y="3777980"/>
                  <a:pt x="333532" y="3771832"/>
                </a:cubicBezTo>
                <a:cubicBezTo>
                  <a:pt x="305866" y="3765684"/>
                  <a:pt x="282811" y="3759536"/>
                  <a:pt x="255144" y="3751851"/>
                </a:cubicBezTo>
                <a:cubicBezTo>
                  <a:pt x="250533" y="3750314"/>
                  <a:pt x="244385" y="3751851"/>
                  <a:pt x="241311" y="3750314"/>
                </a:cubicBezTo>
                <a:cubicBezTo>
                  <a:pt x="227478" y="3745703"/>
                  <a:pt x="207497" y="3744166"/>
                  <a:pt x="192127" y="3733407"/>
                </a:cubicBezTo>
                <a:cubicBezTo>
                  <a:pt x="181368" y="3727259"/>
                  <a:pt x="170609" y="3716500"/>
                  <a:pt x="167535" y="3705741"/>
                </a:cubicBezTo>
                <a:cubicBezTo>
                  <a:pt x="165998" y="3699593"/>
                  <a:pt x="165998" y="3691907"/>
                  <a:pt x="162923" y="3687297"/>
                </a:cubicBezTo>
                <a:cubicBezTo>
                  <a:pt x="161386" y="3684223"/>
                  <a:pt x="132183" y="3661167"/>
                  <a:pt x="132183" y="3653482"/>
                </a:cubicBezTo>
                <a:lnTo>
                  <a:pt x="132183" y="3616594"/>
                </a:lnTo>
                <a:cubicBezTo>
                  <a:pt x="133720" y="3613520"/>
                  <a:pt x="135257" y="3608909"/>
                  <a:pt x="136794" y="3605835"/>
                </a:cubicBezTo>
                <a:lnTo>
                  <a:pt x="136794" y="3592002"/>
                </a:lnTo>
                <a:cubicBezTo>
                  <a:pt x="121424" y="3585854"/>
                  <a:pt x="107591" y="3588928"/>
                  <a:pt x="96832" y="3576631"/>
                </a:cubicBezTo>
                <a:lnTo>
                  <a:pt x="96832" y="3544354"/>
                </a:lnTo>
                <a:cubicBezTo>
                  <a:pt x="99906" y="3536669"/>
                  <a:pt x="101443" y="3528984"/>
                  <a:pt x="104517" y="3518225"/>
                </a:cubicBezTo>
                <a:cubicBezTo>
                  <a:pt x="101443" y="3518225"/>
                  <a:pt x="96832" y="3516688"/>
                  <a:pt x="93758" y="3516688"/>
                </a:cubicBezTo>
                <a:cubicBezTo>
                  <a:pt x="89147" y="3516688"/>
                  <a:pt x="61481" y="3521299"/>
                  <a:pt x="56870" y="3521299"/>
                </a:cubicBezTo>
                <a:cubicBezTo>
                  <a:pt x="47647" y="3521299"/>
                  <a:pt x="38425" y="3521299"/>
                  <a:pt x="38425" y="3510540"/>
                </a:cubicBezTo>
                <a:cubicBezTo>
                  <a:pt x="38425" y="3498244"/>
                  <a:pt x="58407" y="3481337"/>
                  <a:pt x="72240" y="3475189"/>
                </a:cubicBezTo>
                <a:cubicBezTo>
                  <a:pt x="79925" y="3470577"/>
                  <a:pt x="92221" y="3469041"/>
                  <a:pt x="102980" y="3464430"/>
                </a:cubicBezTo>
                <a:cubicBezTo>
                  <a:pt x="119887" y="3458281"/>
                  <a:pt x="138331" y="3449059"/>
                  <a:pt x="159849" y="3442911"/>
                </a:cubicBezTo>
                <a:cubicBezTo>
                  <a:pt x="172146" y="3438300"/>
                  <a:pt x="187516" y="3438300"/>
                  <a:pt x="201349" y="3435226"/>
                </a:cubicBezTo>
                <a:lnTo>
                  <a:pt x="285885" y="3435226"/>
                </a:lnTo>
                <a:close/>
                <a:moveTo>
                  <a:pt x="2628294" y="3382968"/>
                </a:moveTo>
                <a:cubicBezTo>
                  <a:pt x="2640590" y="3387579"/>
                  <a:pt x="2657497" y="3393727"/>
                  <a:pt x="2672867" y="3399875"/>
                </a:cubicBezTo>
                <a:cubicBezTo>
                  <a:pt x="2685163" y="3406023"/>
                  <a:pt x="2697460" y="3413708"/>
                  <a:pt x="2708219" y="3422930"/>
                </a:cubicBezTo>
                <a:cubicBezTo>
                  <a:pt x="2712830" y="3426004"/>
                  <a:pt x="2751255" y="3456745"/>
                  <a:pt x="2751255" y="3470577"/>
                </a:cubicBezTo>
                <a:cubicBezTo>
                  <a:pt x="2751255" y="3473652"/>
                  <a:pt x="2746644" y="3478263"/>
                  <a:pt x="2743570" y="3478263"/>
                </a:cubicBezTo>
                <a:cubicBezTo>
                  <a:pt x="2737422" y="3478263"/>
                  <a:pt x="2725126" y="3462892"/>
                  <a:pt x="2718978" y="3458281"/>
                </a:cubicBezTo>
                <a:cubicBezTo>
                  <a:pt x="2702071" y="3447522"/>
                  <a:pt x="2682089" y="3436763"/>
                  <a:pt x="2665182" y="3427541"/>
                </a:cubicBezTo>
                <a:cubicBezTo>
                  <a:pt x="2665182" y="3427541"/>
                  <a:pt x="2654423" y="3427541"/>
                  <a:pt x="2652886" y="3429078"/>
                </a:cubicBezTo>
                <a:cubicBezTo>
                  <a:pt x="2663645" y="3449059"/>
                  <a:pt x="2674404" y="3472114"/>
                  <a:pt x="2686700" y="3492096"/>
                </a:cubicBezTo>
                <a:cubicBezTo>
                  <a:pt x="2689774" y="3496707"/>
                  <a:pt x="2720515" y="3536669"/>
                  <a:pt x="2720515" y="3545891"/>
                </a:cubicBezTo>
                <a:cubicBezTo>
                  <a:pt x="2720515" y="3550502"/>
                  <a:pt x="2714367" y="3556650"/>
                  <a:pt x="2711293" y="3556650"/>
                </a:cubicBezTo>
                <a:cubicBezTo>
                  <a:pt x="2692849" y="3556650"/>
                  <a:pt x="2655960" y="3501318"/>
                  <a:pt x="2652886" y="3499781"/>
                </a:cubicBezTo>
                <a:cubicBezTo>
                  <a:pt x="2634442" y="3479800"/>
                  <a:pt x="2611387" y="3458281"/>
                  <a:pt x="2603702" y="3433689"/>
                </a:cubicBezTo>
                <a:cubicBezTo>
                  <a:pt x="2602165" y="3430615"/>
                  <a:pt x="2603702" y="3426004"/>
                  <a:pt x="2602165" y="3424467"/>
                </a:cubicBezTo>
                <a:cubicBezTo>
                  <a:pt x="2596017" y="3409097"/>
                  <a:pt x="2588332" y="3386042"/>
                  <a:pt x="2588332" y="3381431"/>
                </a:cubicBezTo>
                <a:cubicBezTo>
                  <a:pt x="2588332" y="3376820"/>
                  <a:pt x="2591406" y="3373746"/>
                  <a:pt x="2600628" y="3373746"/>
                </a:cubicBezTo>
                <a:cubicBezTo>
                  <a:pt x="2603702" y="3373746"/>
                  <a:pt x="2617535" y="3379894"/>
                  <a:pt x="2628294" y="3382968"/>
                </a:cubicBezTo>
                <a:close/>
                <a:moveTo>
                  <a:pt x="682434" y="3299969"/>
                </a:moveTo>
                <a:cubicBezTo>
                  <a:pt x="682434" y="3309191"/>
                  <a:pt x="639398" y="3393727"/>
                  <a:pt x="628639" y="3413708"/>
                </a:cubicBezTo>
                <a:cubicBezTo>
                  <a:pt x="622491" y="3422930"/>
                  <a:pt x="614806" y="3441374"/>
                  <a:pt x="602509" y="3441374"/>
                </a:cubicBezTo>
                <a:cubicBezTo>
                  <a:pt x="591750" y="3441374"/>
                  <a:pt x="588676" y="3422930"/>
                  <a:pt x="588676" y="3418319"/>
                </a:cubicBezTo>
                <a:cubicBezTo>
                  <a:pt x="588676" y="3415245"/>
                  <a:pt x="591750" y="3404486"/>
                  <a:pt x="591750" y="3398338"/>
                </a:cubicBezTo>
                <a:cubicBezTo>
                  <a:pt x="593287" y="3396801"/>
                  <a:pt x="594824" y="3395264"/>
                  <a:pt x="594824" y="3393727"/>
                </a:cubicBezTo>
                <a:cubicBezTo>
                  <a:pt x="600972" y="3375283"/>
                  <a:pt x="611732" y="3355301"/>
                  <a:pt x="625565" y="3339932"/>
                </a:cubicBezTo>
                <a:cubicBezTo>
                  <a:pt x="636324" y="3327635"/>
                  <a:pt x="645546" y="3303043"/>
                  <a:pt x="665527" y="3295358"/>
                </a:cubicBezTo>
                <a:cubicBezTo>
                  <a:pt x="668601" y="3293821"/>
                  <a:pt x="670138" y="3290747"/>
                  <a:pt x="674749" y="3290747"/>
                </a:cubicBezTo>
                <a:cubicBezTo>
                  <a:pt x="682434" y="3290747"/>
                  <a:pt x="682434" y="3295358"/>
                  <a:pt x="682434" y="3299969"/>
                </a:cubicBezTo>
                <a:close/>
                <a:moveTo>
                  <a:pt x="2700534" y="3287673"/>
                </a:moveTo>
                <a:cubicBezTo>
                  <a:pt x="2717441" y="3304580"/>
                  <a:pt x="2734348" y="3327635"/>
                  <a:pt x="2746644" y="3347616"/>
                </a:cubicBezTo>
                <a:cubicBezTo>
                  <a:pt x="2749718" y="3352228"/>
                  <a:pt x="2752792" y="3362987"/>
                  <a:pt x="2752792" y="3366060"/>
                </a:cubicBezTo>
                <a:cubicBezTo>
                  <a:pt x="2752792" y="3378357"/>
                  <a:pt x="2743570" y="3393727"/>
                  <a:pt x="2731274" y="3393727"/>
                </a:cubicBezTo>
                <a:cubicBezTo>
                  <a:pt x="2717441" y="3393727"/>
                  <a:pt x="2725126" y="3381431"/>
                  <a:pt x="2714367" y="3373746"/>
                </a:cubicBezTo>
                <a:cubicBezTo>
                  <a:pt x="2708219" y="3370672"/>
                  <a:pt x="2698997" y="3370672"/>
                  <a:pt x="2692849" y="3367598"/>
                </a:cubicBezTo>
                <a:cubicBezTo>
                  <a:pt x="2686700" y="3366060"/>
                  <a:pt x="2685163" y="3358376"/>
                  <a:pt x="2683626" y="3355301"/>
                </a:cubicBezTo>
                <a:cubicBezTo>
                  <a:pt x="2682089" y="3350691"/>
                  <a:pt x="2680552" y="3346079"/>
                  <a:pt x="2679015" y="3343005"/>
                </a:cubicBezTo>
                <a:cubicBezTo>
                  <a:pt x="2677478" y="3336857"/>
                  <a:pt x="2674404" y="3329172"/>
                  <a:pt x="2671330" y="3324561"/>
                </a:cubicBezTo>
                <a:cubicBezTo>
                  <a:pt x="2663645" y="3310728"/>
                  <a:pt x="2660571" y="3310728"/>
                  <a:pt x="2660571" y="3301506"/>
                </a:cubicBezTo>
                <a:cubicBezTo>
                  <a:pt x="2660571" y="3287673"/>
                  <a:pt x="2668256" y="3283062"/>
                  <a:pt x="2682089" y="3283062"/>
                </a:cubicBezTo>
                <a:cubicBezTo>
                  <a:pt x="2686700" y="3283062"/>
                  <a:pt x="2695922" y="3283062"/>
                  <a:pt x="2700534" y="3287673"/>
                </a:cubicBezTo>
                <a:close/>
                <a:moveTo>
                  <a:pt x="2489963" y="3209285"/>
                </a:moveTo>
                <a:cubicBezTo>
                  <a:pt x="2496111" y="3213896"/>
                  <a:pt x="2502259" y="3220044"/>
                  <a:pt x="2508407" y="3229266"/>
                </a:cubicBezTo>
                <a:cubicBezTo>
                  <a:pt x="2513018" y="3233877"/>
                  <a:pt x="2543758" y="3284599"/>
                  <a:pt x="2543758" y="3299969"/>
                </a:cubicBezTo>
                <a:cubicBezTo>
                  <a:pt x="2543758" y="3306117"/>
                  <a:pt x="2537610" y="3307654"/>
                  <a:pt x="2532999" y="3307654"/>
                </a:cubicBezTo>
                <a:cubicBezTo>
                  <a:pt x="2514555" y="3307654"/>
                  <a:pt x="2465370" y="3238488"/>
                  <a:pt x="2462296" y="3230803"/>
                </a:cubicBezTo>
                <a:cubicBezTo>
                  <a:pt x="2460759" y="3227729"/>
                  <a:pt x="2462296" y="3224655"/>
                  <a:pt x="2462296" y="3221581"/>
                </a:cubicBezTo>
                <a:cubicBezTo>
                  <a:pt x="2462296" y="3207748"/>
                  <a:pt x="2463833" y="3207748"/>
                  <a:pt x="2477667" y="3207748"/>
                </a:cubicBezTo>
                <a:cubicBezTo>
                  <a:pt x="2482278" y="3207748"/>
                  <a:pt x="2486889" y="3206211"/>
                  <a:pt x="2489963" y="3209285"/>
                </a:cubicBezTo>
                <a:close/>
                <a:moveTo>
                  <a:pt x="2609850" y="3163175"/>
                </a:moveTo>
                <a:cubicBezTo>
                  <a:pt x="2615998" y="3170860"/>
                  <a:pt x="2617535" y="3183156"/>
                  <a:pt x="2623683" y="3192378"/>
                </a:cubicBezTo>
                <a:cubicBezTo>
                  <a:pt x="2632905" y="3203137"/>
                  <a:pt x="2640590" y="3215433"/>
                  <a:pt x="2649812" y="3227729"/>
                </a:cubicBezTo>
                <a:cubicBezTo>
                  <a:pt x="2655960" y="3235415"/>
                  <a:pt x="2666719" y="3240026"/>
                  <a:pt x="2672867" y="3244637"/>
                </a:cubicBezTo>
                <a:cubicBezTo>
                  <a:pt x="2680552" y="3249247"/>
                  <a:pt x="2682089" y="3250785"/>
                  <a:pt x="2682089" y="3255396"/>
                </a:cubicBezTo>
                <a:cubicBezTo>
                  <a:pt x="2682089" y="3263081"/>
                  <a:pt x="2669793" y="3266155"/>
                  <a:pt x="2666719" y="3266155"/>
                </a:cubicBezTo>
                <a:cubicBezTo>
                  <a:pt x="2663645" y="3266155"/>
                  <a:pt x="2660571" y="3263081"/>
                  <a:pt x="2657497" y="3263081"/>
                </a:cubicBezTo>
                <a:cubicBezTo>
                  <a:pt x="2643664" y="3261544"/>
                  <a:pt x="2628294" y="3250785"/>
                  <a:pt x="2617535" y="3244637"/>
                </a:cubicBezTo>
                <a:cubicBezTo>
                  <a:pt x="2609850" y="3240026"/>
                  <a:pt x="2600628" y="3236951"/>
                  <a:pt x="2594480" y="3230803"/>
                </a:cubicBezTo>
                <a:cubicBezTo>
                  <a:pt x="2589869" y="3226192"/>
                  <a:pt x="2585257" y="3221581"/>
                  <a:pt x="2583721" y="3215433"/>
                </a:cubicBezTo>
                <a:cubicBezTo>
                  <a:pt x="2580646" y="3206211"/>
                  <a:pt x="2582184" y="3195452"/>
                  <a:pt x="2574498" y="3187767"/>
                </a:cubicBezTo>
                <a:cubicBezTo>
                  <a:pt x="2565276" y="3175471"/>
                  <a:pt x="2546832" y="3160101"/>
                  <a:pt x="2546832" y="3143194"/>
                </a:cubicBezTo>
                <a:cubicBezTo>
                  <a:pt x="2546832" y="3132434"/>
                  <a:pt x="2563739" y="3130898"/>
                  <a:pt x="2569887" y="3130898"/>
                </a:cubicBezTo>
                <a:cubicBezTo>
                  <a:pt x="2589869" y="3130898"/>
                  <a:pt x="2592943" y="3137046"/>
                  <a:pt x="2609850" y="3163175"/>
                </a:cubicBezTo>
                <a:close/>
                <a:moveTo>
                  <a:pt x="292033" y="3138582"/>
                </a:moveTo>
                <a:cubicBezTo>
                  <a:pt x="301255" y="3160101"/>
                  <a:pt x="299718" y="3190841"/>
                  <a:pt x="304329" y="3213896"/>
                </a:cubicBezTo>
                <a:cubicBezTo>
                  <a:pt x="305866" y="3221581"/>
                  <a:pt x="308940" y="3230803"/>
                  <a:pt x="310477" y="3236951"/>
                </a:cubicBezTo>
                <a:cubicBezTo>
                  <a:pt x="316625" y="3256933"/>
                  <a:pt x="321236" y="3281525"/>
                  <a:pt x="327384" y="3303043"/>
                </a:cubicBezTo>
                <a:cubicBezTo>
                  <a:pt x="330458" y="3316876"/>
                  <a:pt x="338143" y="3332246"/>
                  <a:pt x="344291" y="3344542"/>
                </a:cubicBezTo>
                <a:cubicBezTo>
                  <a:pt x="350439" y="3356838"/>
                  <a:pt x="358124" y="3372209"/>
                  <a:pt x="367346" y="3387579"/>
                </a:cubicBezTo>
                <a:cubicBezTo>
                  <a:pt x="373494" y="3396801"/>
                  <a:pt x="379642" y="3404486"/>
                  <a:pt x="388865" y="3410634"/>
                </a:cubicBezTo>
                <a:cubicBezTo>
                  <a:pt x="390402" y="3412171"/>
                  <a:pt x="395013" y="3412171"/>
                  <a:pt x="396550" y="3415245"/>
                </a:cubicBezTo>
                <a:cubicBezTo>
                  <a:pt x="398087" y="3418319"/>
                  <a:pt x="399624" y="3422930"/>
                  <a:pt x="399624" y="3426004"/>
                </a:cubicBezTo>
                <a:cubicBezTo>
                  <a:pt x="399624" y="3436763"/>
                  <a:pt x="381179" y="3436763"/>
                  <a:pt x="381179" y="3436763"/>
                </a:cubicBezTo>
                <a:cubicBezTo>
                  <a:pt x="364272" y="3436763"/>
                  <a:pt x="353513" y="3422930"/>
                  <a:pt x="341217" y="3415245"/>
                </a:cubicBezTo>
                <a:cubicBezTo>
                  <a:pt x="335069" y="3410634"/>
                  <a:pt x="327384" y="3407560"/>
                  <a:pt x="321236" y="3404486"/>
                </a:cubicBezTo>
                <a:cubicBezTo>
                  <a:pt x="312014" y="3401412"/>
                  <a:pt x="302792" y="3398338"/>
                  <a:pt x="295107" y="3396801"/>
                </a:cubicBezTo>
                <a:cubicBezTo>
                  <a:pt x="284348" y="3395264"/>
                  <a:pt x="272051" y="3392190"/>
                  <a:pt x="261292" y="3390653"/>
                </a:cubicBezTo>
                <a:cubicBezTo>
                  <a:pt x="239774" y="3389116"/>
                  <a:pt x="216719" y="3389116"/>
                  <a:pt x="196738" y="3386042"/>
                </a:cubicBezTo>
                <a:cubicBezTo>
                  <a:pt x="178294" y="3384505"/>
                  <a:pt x="158312" y="3381431"/>
                  <a:pt x="141405" y="3378357"/>
                </a:cubicBezTo>
                <a:cubicBezTo>
                  <a:pt x="129109" y="3376820"/>
                  <a:pt x="124498" y="3372209"/>
                  <a:pt x="112202" y="3369135"/>
                </a:cubicBezTo>
                <a:cubicBezTo>
                  <a:pt x="81462" y="3361450"/>
                  <a:pt x="47647" y="3361450"/>
                  <a:pt x="16907" y="3355301"/>
                </a:cubicBezTo>
                <a:cubicBezTo>
                  <a:pt x="10759" y="3355301"/>
                  <a:pt x="6148" y="3349154"/>
                  <a:pt x="0" y="3344542"/>
                </a:cubicBezTo>
                <a:lnTo>
                  <a:pt x="0" y="3339932"/>
                </a:lnTo>
                <a:cubicBezTo>
                  <a:pt x="0" y="3321487"/>
                  <a:pt x="32277" y="3283062"/>
                  <a:pt x="50721" y="3270766"/>
                </a:cubicBezTo>
                <a:cubicBezTo>
                  <a:pt x="63018" y="3261544"/>
                  <a:pt x="78388" y="3252322"/>
                  <a:pt x="95295" y="3247711"/>
                </a:cubicBezTo>
                <a:cubicBezTo>
                  <a:pt x="102980" y="3244637"/>
                  <a:pt x="112202" y="3241563"/>
                  <a:pt x="121424" y="3240026"/>
                </a:cubicBezTo>
                <a:cubicBezTo>
                  <a:pt x="126035" y="3238488"/>
                  <a:pt x="135257" y="3236951"/>
                  <a:pt x="141405" y="3233877"/>
                </a:cubicBezTo>
                <a:cubicBezTo>
                  <a:pt x="144479" y="3232340"/>
                  <a:pt x="146016" y="3227729"/>
                  <a:pt x="152164" y="3224655"/>
                </a:cubicBezTo>
                <a:cubicBezTo>
                  <a:pt x="159849" y="3220044"/>
                  <a:pt x="178294" y="3223118"/>
                  <a:pt x="184442" y="3212359"/>
                </a:cubicBezTo>
                <a:cubicBezTo>
                  <a:pt x="204423" y="3212359"/>
                  <a:pt x="230552" y="3196989"/>
                  <a:pt x="247459" y="3175471"/>
                </a:cubicBezTo>
                <a:cubicBezTo>
                  <a:pt x="253607" y="3167786"/>
                  <a:pt x="256681" y="3157027"/>
                  <a:pt x="259755" y="3150879"/>
                </a:cubicBezTo>
                <a:cubicBezTo>
                  <a:pt x="265903" y="3138582"/>
                  <a:pt x="267440" y="3117064"/>
                  <a:pt x="281274" y="3117064"/>
                </a:cubicBezTo>
                <a:cubicBezTo>
                  <a:pt x="290496" y="3117064"/>
                  <a:pt x="290496" y="3135509"/>
                  <a:pt x="292033" y="3138582"/>
                </a:cubicBezTo>
                <a:close/>
                <a:moveTo>
                  <a:pt x="3696519" y="3057121"/>
                </a:moveTo>
                <a:lnTo>
                  <a:pt x="3696519" y="3106305"/>
                </a:lnTo>
                <a:cubicBezTo>
                  <a:pt x="3696519" y="3106305"/>
                  <a:pt x="3694982" y="3109379"/>
                  <a:pt x="3693444" y="3110916"/>
                </a:cubicBezTo>
                <a:cubicBezTo>
                  <a:pt x="3688834" y="3158564"/>
                  <a:pt x="3682685" y="3210822"/>
                  <a:pt x="3668852" y="3261544"/>
                </a:cubicBezTo>
                <a:cubicBezTo>
                  <a:pt x="3668852" y="3263081"/>
                  <a:pt x="3667315" y="3264618"/>
                  <a:pt x="3665778" y="3266155"/>
                </a:cubicBezTo>
                <a:cubicBezTo>
                  <a:pt x="3651945" y="3313802"/>
                  <a:pt x="3627353" y="3366060"/>
                  <a:pt x="3602761" y="3398338"/>
                </a:cubicBezTo>
                <a:cubicBezTo>
                  <a:pt x="3598150" y="3402949"/>
                  <a:pt x="3595076" y="3412171"/>
                  <a:pt x="3588928" y="3418319"/>
                </a:cubicBezTo>
                <a:cubicBezTo>
                  <a:pt x="3562798" y="3453671"/>
                  <a:pt x="3532058" y="3490559"/>
                  <a:pt x="3502855" y="3527447"/>
                </a:cubicBezTo>
                <a:cubicBezTo>
                  <a:pt x="3490559" y="3541280"/>
                  <a:pt x="3476726" y="3559725"/>
                  <a:pt x="3461355" y="3575094"/>
                </a:cubicBezTo>
                <a:cubicBezTo>
                  <a:pt x="3356838" y="3681148"/>
                  <a:pt x="3272303" y="3785665"/>
                  <a:pt x="3152416" y="3845609"/>
                </a:cubicBezTo>
                <a:cubicBezTo>
                  <a:pt x="3149342" y="3847146"/>
                  <a:pt x="3104768" y="3876349"/>
                  <a:pt x="3092472" y="3876349"/>
                </a:cubicBezTo>
                <a:cubicBezTo>
                  <a:pt x="3087861" y="3876349"/>
                  <a:pt x="3077102" y="3871738"/>
                  <a:pt x="3077102" y="3867127"/>
                </a:cubicBezTo>
                <a:cubicBezTo>
                  <a:pt x="3077102" y="3864053"/>
                  <a:pt x="3077102" y="3859442"/>
                  <a:pt x="3080176" y="3857905"/>
                </a:cubicBezTo>
                <a:cubicBezTo>
                  <a:pt x="3098620" y="3840998"/>
                  <a:pt x="3120138" y="3821017"/>
                  <a:pt x="3138582" y="3805647"/>
                </a:cubicBezTo>
                <a:cubicBezTo>
                  <a:pt x="3169323" y="3777980"/>
                  <a:pt x="3213896" y="3741092"/>
                  <a:pt x="3243099" y="3711889"/>
                </a:cubicBezTo>
                <a:cubicBezTo>
                  <a:pt x="3289210" y="3662704"/>
                  <a:pt x="3339931" y="3615057"/>
                  <a:pt x="3382968" y="3562798"/>
                </a:cubicBezTo>
                <a:cubicBezTo>
                  <a:pt x="3412171" y="3527447"/>
                  <a:pt x="3441374" y="3479800"/>
                  <a:pt x="3456744" y="3442911"/>
                </a:cubicBezTo>
                <a:cubicBezTo>
                  <a:pt x="3461355" y="3432152"/>
                  <a:pt x="3470577" y="3404486"/>
                  <a:pt x="3470577" y="3389116"/>
                </a:cubicBezTo>
                <a:cubicBezTo>
                  <a:pt x="3470577" y="3384505"/>
                  <a:pt x="3469040" y="3372209"/>
                  <a:pt x="3467504" y="3335320"/>
                </a:cubicBezTo>
                <a:cubicBezTo>
                  <a:pt x="3472114" y="3321487"/>
                  <a:pt x="3478263" y="3309191"/>
                  <a:pt x="3489022" y="3303043"/>
                </a:cubicBezTo>
                <a:cubicBezTo>
                  <a:pt x="3493633" y="3298432"/>
                  <a:pt x="3501318" y="3292284"/>
                  <a:pt x="3509003" y="3290747"/>
                </a:cubicBezTo>
                <a:cubicBezTo>
                  <a:pt x="3536669" y="3279988"/>
                  <a:pt x="3556650" y="3246174"/>
                  <a:pt x="3565872" y="3223118"/>
                </a:cubicBezTo>
                <a:cubicBezTo>
                  <a:pt x="3568947" y="3215433"/>
                  <a:pt x="3573557" y="3207748"/>
                  <a:pt x="3575094" y="3198526"/>
                </a:cubicBezTo>
                <a:cubicBezTo>
                  <a:pt x="3595076" y="3153953"/>
                  <a:pt x="3641186" y="3095546"/>
                  <a:pt x="3676538" y="3052510"/>
                </a:cubicBezTo>
                <a:lnTo>
                  <a:pt x="3684223" y="3052510"/>
                </a:lnTo>
                <a:cubicBezTo>
                  <a:pt x="3687297" y="3052510"/>
                  <a:pt x="3694982" y="3050973"/>
                  <a:pt x="3696519" y="3057121"/>
                </a:cubicBezTo>
                <a:close/>
                <a:moveTo>
                  <a:pt x="2529925" y="3067880"/>
                </a:moveTo>
                <a:cubicBezTo>
                  <a:pt x="2534536" y="3077102"/>
                  <a:pt x="2542221" y="3086324"/>
                  <a:pt x="2542221" y="3095546"/>
                </a:cubicBezTo>
                <a:cubicBezTo>
                  <a:pt x="2542221" y="3107842"/>
                  <a:pt x="2532999" y="3110916"/>
                  <a:pt x="2525314" y="3110916"/>
                </a:cubicBezTo>
                <a:cubicBezTo>
                  <a:pt x="2520703" y="3110916"/>
                  <a:pt x="2516092" y="3110916"/>
                  <a:pt x="2514555" y="3107842"/>
                </a:cubicBezTo>
                <a:cubicBezTo>
                  <a:pt x="2505333" y="3095546"/>
                  <a:pt x="2506870" y="3074028"/>
                  <a:pt x="2496111" y="3064806"/>
                </a:cubicBezTo>
                <a:cubicBezTo>
                  <a:pt x="2486889" y="3058658"/>
                  <a:pt x="2483815" y="3060195"/>
                  <a:pt x="2483815" y="3052510"/>
                </a:cubicBezTo>
                <a:cubicBezTo>
                  <a:pt x="2483815" y="3043288"/>
                  <a:pt x="2494574" y="3037140"/>
                  <a:pt x="2499185" y="3037140"/>
                </a:cubicBezTo>
                <a:cubicBezTo>
                  <a:pt x="2516092" y="3037140"/>
                  <a:pt x="2523777" y="3054047"/>
                  <a:pt x="2529925" y="3067880"/>
                </a:cubicBezTo>
                <a:close/>
                <a:moveTo>
                  <a:pt x="2758940" y="3052510"/>
                </a:moveTo>
                <a:lnTo>
                  <a:pt x="2800439" y="3052510"/>
                </a:lnTo>
                <a:cubicBezTo>
                  <a:pt x="2806587" y="3049436"/>
                  <a:pt x="2812736" y="3047899"/>
                  <a:pt x="2815810" y="3047899"/>
                </a:cubicBezTo>
                <a:cubicBezTo>
                  <a:pt x="2820421" y="3047899"/>
                  <a:pt x="2826569" y="3052510"/>
                  <a:pt x="2831180" y="3052510"/>
                </a:cubicBezTo>
                <a:lnTo>
                  <a:pt x="2858846" y="3052510"/>
                </a:lnTo>
                <a:cubicBezTo>
                  <a:pt x="2858846" y="3052510"/>
                  <a:pt x="2861920" y="3054047"/>
                  <a:pt x="2863457" y="3054047"/>
                </a:cubicBezTo>
                <a:cubicBezTo>
                  <a:pt x="2875753" y="3057121"/>
                  <a:pt x="2889586" y="3057121"/>
                  <a:pt x="2901882" y="3060195"/>
                </a:cubicBezTo>
                <a:cubicBezTo>
                  <a:pt x="2906493" y="3060195"/>
                  <a:pt x="2912641" y="3063269"/>
                  <a:pt x="2918790" y="3064806"/>
                </a:cubicBezTo>
                <a:cubicBezTo>
                  <a:pt x="2932623" y="3067880"/>
                  <a:pt x="2946456" y="3075565"/>
                  <a:pt x="2961826" y="3081713"/>
                </a:cubicBezTo>
                <a:cubicBezTo>
                  <a:pt x="2967974" y="3084787"/>
                  <a:pt x="2977196" y="3087861"/>
                  <a:pt x="2984881" y="3089398"/>
                </a:cubicBezTo>
                <a:cubicBezTo>
                  <a:pt x="2987955" y="3090935"/>
                  <a:pt x="3004862" y="3094009"/>
                  <a:pt x="3004862" y="3101694"/>
                </a:cubicBezTo>
                <a:cubicBezTo>
                  <a:pt x="3004862" y="3110916"/>
                  <a:pt x="2981807" y="3117064"/>
                  <a:pt x="2978733" y="3120138"/>
                </a:cubicBezTo>
                <a:cubicBezTo>
                  <a:pt x="2963363" y="3130898"/>
                  <a:pt x="2944919" y="3143194"/>
                  <a:pt x="2929549" y="3149342"/>
                </a:cubicBezTo>
                <a:cubicBezTo>
                  <a:pt x="2921864" y="3153953"/>
                  <a:pt x="2912641" y="3157027"/>
                  <a:pt x="2903419" y="3160101"/>
                </a:cubicBezTo>
                <a:cubicBezTo>
                  <a:pt x="2898808" y="3161638"/>
                  <a:pt x="2892660" y="3160101"/>
                  <a:pt x="2889586" y="3161638"/>
                </a:cubicBezTo>
                <a:cubicBezTo>
                  <a:pt x="2880364" y="3164712"/>
                  <a:pt x="2863457" y="3166249"/>
                  <a:pt x="2855772" y="3166249"/>
                </a:cubicBezTo>
                <a:cubicBezTo>
                  <a:pt x="2828106" y="3166249"/>
                  <a:pt x="2828106" y="3169323"/>
                  <a:pt x="2797365" y="3146268"/>
                </a:cubicBezTo>
                <a:cubicBezTo>
                  <a:pt x="2795828" y="3146268"/>
                  <a:pt x="2794291" y="3146268"/>
                  <a:pt x="2792754" y="3144731"/>
                </a:cubicBezTo>
                <a:cubicBezTo>
                  <a:pt x="2772773" y="3124750"/>
                  <a:pt x="2752792" y="3101694"/>
                  <a:pt x="2734348" y="3084787"/>
                </a:cubicBezTo>
                <a:cubicBezTo>
                  <a:pt x="2728200" y="3078639"/>
                  <a:pt x="2677478" y="3055584"/>
                  <a:pt x="2677478" y="3043288"/>
                </a:cubicBezTo>
                <a:cubicBezTo>
                  <a:pt x="2677478" y="3030992"/>
                  <a:pt x="2688238" y="3034066"/>
                  <a:pt x="2691311" y="3034066"/>
                </a:cubicBezTo>
                <a:cubicBezTo>
                  <a:pt x="2708219" y="3034066"/>
                  <a:pt x="2754329" y="3052510"/>
                  <a:pt x="2758940" y="3052510"/>
                </a:cubicBezTo>
                <a:close/>
                <a:moveTo>
                  <a:pt x="2622146" y="3029455"/>
                </a:moveTo>
                <a:cubicBezTo>
                  <a:pt x="2639053" y="3043288"/>
                  <a:pt x="2655960" y="3066343"/>
                  <a:pt x="2675941" y="3081713"/>
                </a:cubicBezTo>
                <a:cubicBezTo>
                  <a:pt x="2706682" y="3107842"/>
                  <a:pt x="2746644" y="3124750"/>
                  <a:pt x="2774310" y="3158564"/>
                </a:cubicBezTo>
                <a:cubicBezTo>
                  <a:pt x="2780458" y="3164712"/>
                  <a:pt x="2780458" y="3177008"/>
                  <a:pt x="2780458" y="3180082"/>
                </a:cubicBezTo>
                <a:cubicBezTo>
                  <a:pt x="2780458" y="3200063"/>
                  <a:pt x="2768162" y="3204674"/>
                  <a:pt x="2754329" y="3204674"/>
                </a:cubicBezTo>
                <a:cubicBezTo>
                  <a:pt x="2698997" y="3204674"/>
                  <a:pt x="2582184" y="3066343"/>
                  <a:pt x="2568350" y="3043288"/>
                </a:cubicBezTo>
                <a:cubicBezTo>
                  <a:pt x="2563739" y="3035603"/>
                  <a:pt x="2557591" y="3017158"/>
                  <a:pt x="2557591" y="3009473"/>
                </a:cubicBezTo>
                <a:cubicBezTo>
                  <a:pt x="2557591" y="2998714"/>
                  <a:pt x="2562202" y="2995640"/>
                  <a:pt x="2569887" y="2995640"/>
                </a:cubicBezTo>
                <a:cubicBezTo>
                  <a:pt x="2588332" y="2995640"/>
                  <a:pt x="2611387" y="3020233"/>
                  <a:pt x="2622146" y="3029455"/>
                </a:cubicBezTo>
                <a:close/>
                <a:moveTo>
                  <a:pt x="748526" y="2966437"/>
                </a:moveTo>
                <a:cubicBezTo>
                  <a:pt x="748526" y="2974122"/>
                  <a:pt x="713174" y="2994103"/>
                  <a:pt x="708563" y="3003325"/>
                </a:cubicBezTo>
                <a:cubicBezTo>
                  <a:pt x="699341" y="3014085"/>
                  <a:pt x="691656" y="3029455"/>
                  <a:pt x="683971" y="3041751"/>
                </a:cubicBezTo>
                <a:cubicBezTo>
                  <a:pt x="679360" y="3047899"/>
                  <a:pt x="674749" y="3055584"/>
                  <a:pt x="670138" y="3061732"/>
                </a:cubicBezTo>
                <a:cubicBezTo>
                  <a:pt x="662453" y="3070954"/>
                  <a:pt x="651694" y="3077102"/>
                  <a:pt x="644009" y="3086324"/>
                </a:cubicBezTo>
                <a:cubicBezTo>
                  <a:pt x="639398" y="3089398"/>
                  <a:pt x="614806" y="3117064"/>
                  <a:pt x="605583" y="3117064"/>
                </a:cubicBezTo>
                <a:cubicBezTo>
                  <a:pt x="604046" y="3117064"/>
                  <a:pt x="596361" y="3112453"/>
                  <a:pt x="596361" y="3110916"/>
                </a:cubicBezTo>
                <a:lnTo>
                  <a:pt x="596361" y="3080176"/>
                </a:lnTo>
                <a:cubicBezTo>
                  <a:pt x="600972" y="3072491"/>
                  <a:pt x="604046" y="3061732"/>
                  <a:pt x="608658" y="3055584"/>
                </a:cubicBezTo>
                <a:cubicBezTo>
                  <a:pt x="613269" y="3046362"/>
                  <a:pt x="620954" y="3037140"/>
                  <a:pt x="628639" y="3029455"/>
                </a:cubicBezTo>
                <a:cubicBezTo>
                  <a:pt x="640935" y="3015621"/>
                  <a:pt x="663990" y="3001788"/>
                  <a:pt x="680897" y="2987955"/>
                </a:cubicBezTo>
                <a:cubicBezTo>
                  <a:pt x="697804" y="2972585"/>
                  <a:pt x="716248" y="2958752"/>
                  <a:pt x="734693" y="2958752"/>
                </a:cubicBezTo>
                <a:cubicBezTo>
                  <a:pt x="739304" y="2958752"/>
                  <a:pt x="748526" y="2957215"/>
                  <a:pt x="748526" y="2966437"/>
                </a:cubicBezTo>
                <a:close/>
                <a:moveTo>
                  <a:pt x="325847" y="2955678"/>
                </a:moveTo>
                <a:cubicBezTo>
                  <a:pt x="330458" y="2966437"/>
                  <a:pt x="331995" y="2977196"/>
                  <a:pt x="336606" y="2987955"/>
                </a:cubicBezTo>
                <a:cubicBezTo>
                  <a:pt x="339680" y="2987955"/>
                  <a:pt x="344291" y="2989492"/>
                  <a:pt x="347365" y="2992566"/>
                </a:cubicBezTo>
                <a:lnTo>
                  <a:pt x="347365" y="3032529"/>
                </a:lnTo>
                <a:cubicBezTo>
                  <a:pt x="358124" y="3118601"/>
                  <a:pt x="391939" y="3196989"/>
                  <a:pt x="419605" y="3263081"/>
                </a:cubicBezTo>
                <a:cubicBezTo>
                  <a:pt x="425753" y="3276914"/>
                  <a:pt x="431901" y="3295358"/>
                  <a:pt x="441123" y="3312265"/>
                </a:cubicBezTo>
                <a:cubicBezTo>
                  <a:pt x="471863" y="3362987"/>
                  <a:pt x="504141" y="3406023"/>
                  <a:pt x="527196" y="3464430"/>
                </a:cubicBezTo>
                <a:cubicBezTo>
                  <a:pt x="530270" y="3472114"/>
                  <a:pt x="544103" y="3489022"/>
                  <a:pt x="544103" y="3493633"/>
                </a:cubicBezTo>
                <a:cubicBezTo>
                  <a:pt x="544103" y="3496707"/>
                  <a:pt x="539492" y="3502855"/>
                  <a:pt x="536418" y="3502855"/>
                </a:cubicBezTo>
                <a:cubicBezTo>
                  <a:pt x="527196" y="3502855"/>
                  <a:pt x="508752" y="3484411"/>
                  <a:pt x="504141" y="3479800"/>
                </a:cubicBezTo>
                <a:cubicBezTo>
                  <a:pt x="474937" y="3456745"/>
                  <a:pt x="448808" y="3418319"/>
                  <a:pt x="434975" y="3393727"/>
                </a:cubicBezTo>
                <a:cubicBezTo>
                  <a:pt x="433438" y="3389116"/>
                  <a:pt x="427290" y="3386042"/>
                  <a:pt x="425753" y="3381431"/>
                </a:cubicBezTo>
                <a:cubicBezTo>
                  <a:pt x="411920" y="3355301"/>
                  <a:pt x="398087" y="3326098"/>
                  <a:pt x="384253" y="3299969"/>
                </a:cubicBezTo>
                <a:cubicBezTo>
                  <a:pt x="364272" y="3260007"/>
                  <a:pt x="348902" y="3216970"/>
                  <a:pt x="341217" y="3177008"/>
                </a:cubicBezTo>
                <a:cubicBezTo>
                  <a:pt x="339680" y="3166249"/>
                  <a:pt x="335069" y="3157027"/>
                  <a:pt x="331995" y="3146268"/>
                </a:cubicBezTo>
                <a:cubicBezTo>
                  <a:pt x="328921" y="3133971"/>
                  <a:pt x="325847" y="3120138"/>
                  <a:pt x="324310" y="3107842"/>
                </a:cubicBezTo>
                <a:cubicBezTo>
                  <a:pt x="322773" y="3100157"/>
                  <a:pt x="324310" y="3092472"/>
                  <a:pt x="322773" y="3084787"/>
                </a:cubicBezTo>
                <a:cubicBezTo>
                  <a:pt x="322773" y="3081713"/>
                  <a:pt x="319699" y="3075565"/>
                  <a:pt x="319699" y="3072491"/>
                </a:cubicBezTo>
                <a:lnTo>
                  <a:pt x="319699" y="3026381"/>
                </a:lnTo>
                <a:cubicBezTo>
                  <a:pt x="316625" y="3024844"/>
                  <a:pt x="315088" y="3018695"/>
                  <a:pt x="315088" y="3015621"/>
                </a:cubicBezTo>
                <a:lnTo>
                  <a:pt x="315088" y="2966437"/>
                </a:lnTo>
                <a:cubicBezTo>
                  <a:pt x="313551" y="2966437"/>
                  <a:pt x="312014" y="2966437"/>
                  <a:pt x="312014" y="2961826"/>
                </a:cubicBezTo>
                <a:cubicBezTo>
                  <a:pt x="312014" y="2954141"/>
                  <a:pt x="316625" y="2954141"/>
                  <a:pt x="319699" y="2954141"/>
                </a:cubicBezTo>
                <a:cubicBezTo>
                  <a:pt x="324310" y="2954141"/>
                  <a:pt x="325847" y="2955678"/>
                  <a:pt x="325847" y="2955678"/>
                </a:cubicBezTo>
                <a:close/>
                <a:moveTo>
                  <a:pt x="3184693" y="2374687"/>
                </a:moveTo>
                <a:cubicBezTo>
                  <a:pt x="3187767" y="2377761"/>
                  <a:pt x="3189304" y="2382372"/>
                  <a:pt x="3189304" y="2386983"/>
                </a:cubicBezTo>
                <a:cubicBezTo>
                  <a:pt x="3190841" y="2388520"/>
                  <a:pt x="3193915" y="2388520"/>
                  <a:pt x="3195452" y="2390057"/>
                </a:cubicBezTo>
                <a:cubicBezTo>
                  <a:pt x="3200063" y="2402353"/>
                  <a:pt x="3207748" y="2414649"/>
                  <a:pt x="3210822" y="2430019"/>
                </a:cubicBezTo>
                <a:cubicBezTo>
                  <a:pt x="3226192" y="2488426"/>
                  <a:pt x="3243099" y="2520703"/>
                  <a:pt x="3243099" y="2574498"/>
                </a:cubicBezTo>
                <a:cubicBezTo>
                  <a:pt x="3243099" y="2579110"/>
                  <a:pt x="3241563" y="2609850"/>
                  <a:pt x="3238488" y="2626757"/>
                </a:cubicBezTo>
                <a:cubicBezTo>
                  <a:pt x="3236951" y="2639053"/>
                  <a:pt x="3227729" y="2660571"/>
                  <a:pt x="3224655" y="2672867"/>
                </a:cubicBezTo>
                <a:cubicBezTo>
                  <a:pt x="3216970" y="2702071"/>
                  <a:pt x="3204674" y="2732811"/>
                  <a:pt x="3189304" y="2762014"/>
                </a:cubicBezTo>
                <a:cubicBezTo>
                  <a:pt x="3186230" y="2766625"/>
                  <a:pt x="3184693" y="2775847"/>
                  <a:pt x="3180082" y="2781995"/>
                </a:cubicBezTo>
                <a:cubicBezTo>
                  <a:pt x="3152416" y="2821958"/>
                  <a:pt x="3129361" y="2875753"/>
                  <a:pt x="3084787" y="2903419"/>
                </a:cubicBezTo>
                <a:cubicBezTo>
                  <a:pt x="3072491" y="2911104"/>
                  <a:pt x="3060195" y="2908030"/>
                  <a:pt x="3047899" y="2908030"/>
                </a:cubicBezTo>
                <a:cubicBezTo>
                  <a:pt x="3043288" y="2908030"/>
                  <a:pt x="2998714" y="2903419"/>
                  <a:pt x="2974122" y="2901882"/>
                </a:cubicBezTo>
                <a:cubicBezTo>
                  <a:pt x="2969511" y="2901882"/>
                  <a:pt x="2963363" y="2897271"/>
                  <a:pt x="2957215" y="2897271"/>
                </a:cubicBezTo>
                <a:cubicBezTo>
                  <a:pt x="2943382" y="2895734"/>
                  <a:pt x="2926475" y="2894197"/>
                  <a:pt x="2914179" y="2891123"/>
                </a:cubicBezTo>
                <a:cubicBezTo>
                  <a:pt x="2888049" y="2886512"/>
                  <a:pt x="2864994" y="2880364"/>
                  <a:pt x="2840402" y="2877290"/>
                </a:cubicBezTo>
                <a:cubicBezTo>
                  <a:pt x="2826569" y="2875753"/>
                  <a:pt x="2811199" y="2874216"/>
                  <a:pt x="2797365" y="2872679"/>
                </a:cubicBezTo>
                <a:cubicBezTo>
                  <a:pt x="2791217" y="2871142"/>
                  <a:pt x="2725126" y="2872679"/>
                  <a:pt x="2725126" y="2855772"/>
                </a:cubicBezTo>
                <a:cubicBezTo>
                  <a:pt x="2725126" y="2852698"/>
                  <a:pt x="2726663" y="2851161"/>
                  <a:pt x="2726663" y="2849624"/>
                </a:cubicBezTo>
                <a:cubicBezTo>
                  <a:pt x="2766625" y="2811199"/>
                  <a:pt x="2817347" y="2772773"/>
                  <a:pt x="2849624" y="2732811"/>
                </a:cubicBezTo>
                <a:cubicBezTo>
                  <a:pt x="2858846" y="2720515"/>
                  <a:pt x="2872679" y="2708219"/>
                  <a:pt x="2881901" y="2700534"/>
                </a:cubicBezTo>
                <a:lnTo>
                  <a:pt x="2917252" y="2700534"/>
                </a:lnTo>
                <a:cubicBezTo>
                  <a:pt x="2920327" y="2702071"/>
                  <a:pt x="2920327" y="2705145"/>
                  <a:pt x="2924938" y="2705145"/>
                </a:cubicBezTo>
                <a:lnTo>
                  <a:pt x="2971048" y="2705145"/>
                </a:lnTo>
                <a:cubicBezTo>
                  <a:pt x="2974122" y="2703608"/>
                  <a:pt x="2975659" y="2702071"/>
                  <a:pt x="2977196" y="2700534"/>
                </a:cubicBezTo>
                <a:cubicBezTo>
                  <a:pt x="3050973" y="2677478"/>
                  <a:pt x="3129361" y="2599091"/>
                  <a:pt x="3153953" y="2529925"/>
                </a:cubicBezTo>
                <a:cubicBezTo>
                  <a:pt x="3153953" y="2526851"/>
                  <a:pt x="3160101" y="2516092"/>
                  <a:pt x="3161638" y="2509944"/>
                </a:cubicBezTo>
                <a:cubicBezTo>
                  <a:pt x="3164712" y="2503796"/>
                  <a:pt x="3166249" y="2496111"/>
                  <a:pt x="3169323" y="2488426"/>
                </a:cubicBezTo>
                <a:lnTo>
                  <a:pt x="3169323" y="2385446"/>
                </a:lnTo>
                <a:cubicBezTo>
                  <a:pt x="3172397" y="2374687"/>
                  <a:pt x="3173934" y="2374687"/>
                  <a:pt x="3180082" y="2374687"/>
                </a:cubicBezTo>
                <a:lnTo>
                  <a:pt x="3184693" y="2374687"/>
                </a:lnTo>
                <a:close/>
                <a:moveTo>
                  <a:pt x="193664" y="2297836"/>
                </a:moveTo>
                <a:cubicBezTo>
                  <a:pt x="199812" y="2311669"/>
                  <a:pt x="202886" y="2340872"/>
                  <a:pt x="202886" y="2345483"/>
                </a:cubicBezTo>
                <a:lnTo>
                  <a:pt x="202886" y="2430019"/>
                </a:lnTo>
                <a:cubicBezTo>
                  <a:pt x="205960" y="2439241"/>
                  <a:pt x="205960" y="2448463"/>
                  <a:pt x="207497" y="2459222"/>
                </a:cubicBezTo>
                <a:cubicBezTo>
                  <a:pt x="235163" y="2450000"/>
                  <a:pt x="233626" y="2480741"/>
                  <a:pt x="233626" y="2497648"/>
                </a:cubicBezTo>
                <a:cubicBezTo>
                  <a:pt x="233626" y="2500722"/>
                  <a:pt x="230552" y="2528388"/>
                  <a:pt x="227478" y="2543758"/>
                </a:cubicBezTo>
                <a:cubicBezTo>
                  <a:pt x="225941" y="2549906"/>
                  <a:pt x="222867" y="2557591"/>
                  <a:pt x="222867" y="2560665"/>
                </a:cubicBezTo>
                <a:cubicBezTo>
                  <a:pt x="222867" y="2565276"/>
                  <a:pt x="232089" y="2568350"/>
                  <a:pt x="232089" y="2572962"/>
                </a:cubicBezTo>
                <a:cubicBezTo>
                  <a:pt x="232089" y="2588332"/>
                  <a:pt x="212108" y="2622146"/>
                  <a:pt x="210571" y="2626757"/>
                </a:cubicBezTo>
                <a:cubicBezTo>
                  <a:pt x="207497" y="2635979"/>
                  <a:pt x="204423" y="2648275"/>
                  <a:pt x="199812" y="2660571"/>
                </a:cubicBezTo>
                <a:cubicBezTo>
                  <a:pt x="199812" y="2660571"/>
                  <a:pt x="198275" y="2662108"/>
                  <a:pt x="202886" y="2662108"/>
                </a:cubicBezTo>
                <a:cubicBezTo>
                  <a:pt x="205960" y="2662108"/>
                  <a:pt x="205960" y="2659034"/>
                  <a:pt x="210571" y="2659034"/>
                </a:cubicBezTo>
                <a:cubicBezTo>
                  <a:pt x="219793" y="2659034"/>
                  <a:pt x="219793" y="2669793"/>
                  <a:pt x="219793" y="2672867"/>
                </a:cubicBezTo>
                <a:cubicBezTo>
                  <a:pt x="219793" y="2675941"/>
                  <a:pt x="210571" y="2720515"/>
                  <a:pt x="202886" y="2745107"/>
                </a:cubicBezTo>
                <a:cubicBezTo>
                  <a:pt x="209034" y="2746644"/>
                  <a:pt x="215182" y="2743570"/>
                  <a:pt x="221330" y="2745107"/>
                </a:cubicBezTo>
                <a:cubicBezTo>
                  <a:pt x="227478" y="2746644"/>
                  <a:pt x="229015" y="2754329"/>
                  <a:pt x="229015" y="2757403"/>
                </a:cubicBezTo>
                <a:cubicBezTo>
                  <a:pt x="229015" y="2769699"/>
                  <a:pt x="216719" y="2791217"/>
                  <a:pt x="215182" y="2798903"/>
                </a:cubicBezTo>
                <a:cubicBezTo>
                  <a:pt x="213645" y="2805051"/>
                  <a:pt x="212108" y="2808125"/>
                  <a:pt x="212108" y="2823495"/>
                </a:cubicBezTo>
                <a:cubicBezTo>
                  <a:pt x="222867" y="2815810"/>
                  <a:pt x="232089" y="2803514"/>
                  <a:pt x="244385" y="2803514"/>
                </a:cubicBezTo>
                <a:cubicBezTo>
                  <a:pt x="252070" y="2803514"/>
                  <a:pt x="255144" y="2808125"/>
                  <a:pt x="255144" y="2812736"/>
                </a:cubicBezTo>
                <a:cubicBezTo>
                  <a:pt x="255144" y="2817347"/>
                  <a:pt x="245922" y="2846550"/>
                  <a:pt x="239774" y="2863457"/>
                </a:cubicBezTo>
                <a:cubicBezTo>
                  <a:pt x="232089" y="2886512"/>
                  <a:pt x="229015" y="2914179"/>
                  <a:pt x="213645" y="2940308"/>
                </a:cubicBezTo>
                <a:cubicBezTo>
                  <a:pt x="204423" y="2955678"/>
                  <a:pt x="192127" y="2977196"/>
                  <a:pt x="184442" y="2992566"/>
                </a:cubicBezTo>
                <a:cubicBezTo>
                  <a:pt x="170609" y="3018695"/>
                  <a:pt x="146016" y="3054047"/>
                  <a:pt x="126035" y="3075565"/>
                </a:cubicBezTo>
                <a:cubicBezTo>
                  <a:pt x="119887" y="3081713"/>
                  <a:pt x="110665" y="3092472"/>
                  <a:pt x="106054" y="3092472"/>
                </a:cubicBezTo>
                <a:lnTo>
                  <a:pt x="93758" y="3092472"/>
                </a:lnTo>
                <a:lnTo>
                  <a:pt x="93758" y="3034066"/>
                </a:lnTo>
                <a:cubicBezTo>
                  <a:pt x="98369" y="3029455"/>
                  <a:pt x="95295" y="3024844"/>
                  <a:pt x="96832" y="3020233"/>
                </a:cubicBezTo>
                <a:cubicBezTo>
                  <a:pt x="99906" y="2998714"/>
                  <a:pt x="106054" y="2969511"/>
                  <a:pt x="109128" y="2949530"/>
                </a:cubicBezTo>
                <a:cubicBezTo>
                  <a:pt x="110665" y="2935697"/>
                  <a:pt x="112202" y="2920327"/>
                  <a:pt x="115276" y="2906493"/>
                </a:cubicBezTo>
                <a:lnTo>
                  <a:pt x="115276" y="2869605"/>
                </a:lnTo>
                <a:cubicBezTo>
                  <a:pt x="116813" y="2864994"/>
                  <a:pt x="116813" y="2860383"/>
                  <a:pt x="119887" y="2855772"/>
                </a:cubicBezTo>
                <a:lnTo>
                  <a:pt x="119887" y="2825032"/>
                </a:lnTo>
                <a:cubicBezTo>
                  <a:pt x="126035" y="2817347"/>
                  <a:pt x="122961" y="2809662"/>
                  <a:pt x="124498" y="2801976"/>
                </a:cubicBezTo>
                <a:cubicBezTo>
                  <a:pt x="127572" y="2786606"/>
                  <a:pt x="129109" y="2769699"/>
                  <a:pt x="132183" y="2752792"/>
                </a:cubicBezTo>
                <a:cubicBezTo>
                  <a:pt x="132183" y="2745107"/>
                  <a:pt x="135257" y="2735885"/>
                  <a:pt x="136794" y="2726663"/>
                </a:cubicBezTo>
                <a:lnTo>
                  <a:pt x="141405" y="2698997"/>
                </a:lnTo>
                <a:cubicBezTo>
                  <a:pt x="142942" y="2685163"/>
                  <a:pt x="146016" y="2669793"/>
                  <a:pt x="147553" y="2654423"/>
                </a:cubicBezTo>
                <a:cubicBezTo>
                  <a:pt x="149090" y="2645201"/>
                  <a:pt x="150627" y="2634442"/>
                  <a:pt x="150627" y="2625220"/>
                </a:cubicBezTo>
                <a:cubicBezTo>
                  <a:pt x="150627" y="2619072"/>
                  <a:pt x="150627" y="2605239"/>
                  <a:pt x="155238" y="2600628"/>
                </a:cubicBezTo>
                <a:lnTo>
                  <a:pt x="155238" y="2559128"/>
                </a:lnTo>
                <a:cubicBezTo>
                  <a:pt x="156775" y="2556054"/>
                  <a:pt x="158312" y="2551443"/>
                  <a:pt x="159849" y="2548369"/>
                </a:cubicBezTo>
                <a:lnTo>
                  <a:pt x="159849" y="2517629"/>
                </a:lnTo>
                <a:cubicBezTo>
                  <a:pt x="164460" y="2513018"/>
                  <a:pt x="161386" y="2508407"/>
                  <a:pt x="162923" y="2503796"/>
                </a:cubicBezTo>
                <a:cubicBezTo>
                  <a:pt x="164460" y="2491500"/>
                  <a:pt x="167535" y="2477667"/>
                  <a:pt x="167535" y="2465370"/>
                </a:cubicBezTo>
                <a:cubicBezTo>
                  <a:pt x="169072" y="2456148"/>
                  <a:pt x="172146" y="2445389"/>
                  <a:pt x="172146" y="2436167"/>
                </a:cubicBezTo>
                <a:cubicBezTo>
                  <a:pt x="175220" y="2420797"/>
                  <a:pt x="176757" y="2405427"/>
                  <a:pt x="178294" y="2390057"/>
                </a:cubicBezTo>
                <a:cubicBezTo>
                  <a:pt x="178294" y="2385446"/>
                  <a:pt x="179831" y="2379298"/>
                  <a:pt x="182905" y="2374687"/>
                </a:cubicBezTo>
                <a:lnTo>
                  <a:pt x="182905" y="2310132"/>
                </a:lnTo>
                <a:cubicBezTo>
                  <a:pt x="181368" y="2308595"/>
                  <a:pt x="179831" y="2307058"/>
                  <a:pt x="179831" y="2302447"/>
                </a:cubicBezTo>
                <a:cubicBezTo>
                  <a:pt x="179831" y="2294762"/>
                  <a:pt x="181368" y="2294762"/>
                  <a:pt x="185979" y="2294762"/>
                </a:cubicBezTo>
                <a:cubicBezTo>
                  <a:pt x="190590" y="2294762"/>
                  <a:pt x="193664" y="2294762"/>
                  <a:pt x="193664" y="2297836"/>
                </a:cubicBezTo>
                <a:close/>
                <a:moveTo>
                  <a:pt x="3054047" y="2276318"/>
                </a:moveTo>
                <a:cubicBezTo>
                  <a:pt x="3064806" y="2290151"/>
                  <a:pt x="3058658" y="2299373"/>
                  <a:pt x="3063269" y="2317817"/>
                </a:cubicBezTo>
                <a:cubicBezTo>
                  <a:pt x="3064806" y="2319354"/>
                  <a:pt x="3063269" y="2325502"/>
                  <a:pt x="3064806" y="2330113"/>
                </a:cubicBezTo>
                <a:cubicBezTo>
                  <a:pt x="3067880" y="2342409"/>
                  <a:pt x="3078639" y="2362391"/>
                  <a:pt x="3078639" y="2365464"/>
                </a:cubicBezTo>
                <a:cubicBezTo>
                  <a:pt x="3078639" y="2380835"/>
                  <a:pt x="3037140" y="2417723"/>
                  <a:pt x="3030992" y="2422334"/>
                </a:cubicBezTo>
                <a:cubicBezTo>
                  <a:pt x="3011010" y="2443852"/>
                  <a:pt x="2992566" y="2459222"/>
                  <a:pt x="2969511" y="2477667"/>
                </a:cubicBezTo>
                <a:cubicBezTo>
                  <a:pt x="2960289" y="2486889"/>
                  <a:pt x="2944919" y="2497648"/>
                  <a:pt x="2932623" y="2509944"/>
                </a:cubicBezTo>
                <a:cubicBezTo>
                  <a:pt x="2883438" y="2556054"/>
                  <a:pt x="2838865" y="2606776"/>
                  <a:pt x="2789680" y="2649812"/>
                </a:cubicBezTo>
                <a:cubicBezTo>
                  <a:pt x="2755866" y="2680552"/>
                  <a:pt x="2700534" y="2729737"/>
                  <a:pt x="2659034" y="2757403"/>
                </a:cubicBezTo>
                <a:cubicBezTo>
                  <a:pt x="2655960" y="2758940"/>
                  <a:pt x="2651349" y="2760477"/>
                  <a:pt x="2648275" y="2760477"/>
                </a:cubicBezTo>
                <a:cubicBezTo>
                  <a:pt x="2632905" y="2760477"/>
                  <a:pt x="2634442" y="2748181"/>
                  <a:pt x="2625220" y="2734348"/>
                </a:cubicBezTo>
                <a:cubicBezTo>
                  <a:pt x="2615998" y="2717441"/>
                  <a:pt x="2611387" y="2705145"/>
                  <a:pt x="2608313" y="2688238"/>
                </a:cubicBezTo>
                <a:cubicBezTo>
                  <a:pt x="2603702" y="2671330"/>
                  <a:pt x="2603702" y="2640590"/>
                  <a:pt x="2603702" y="2637516"/>
                </a:cubicBezTo>
                <a:cubicBezTo>
                  <a:pt x="2603702" y="2632905"/>
                  <a:pt x="2605239" y="2628294"/>
                  <a:pt x="2609850" y="2626757"/>
                </a:cubicBezTo>
                <a:cubicBezTo>
                  <a:pt x="2643664" y="2609850"/>
                  <a:pt x="2680552" y="2594480"/>
                  <a:pt x="2715904" y="2574498"/>
                </a:cubicBezTo>
                <a:cubicBezTo>
                  <a:pt x="2757403" y="2549906"/>
                  <a:pt x="2792754" y="2522240"/>
                  <a:pt x="2832717" y="2489963"/>
                </a:cubicBezTo>
                <a:cubicBezTo>
                  <a:pt x="2858846" y="2466908"/>
                  <a:pt x="2889586" y="2446926"/>
                  <a:pt x="2917252" y="2422334"/>
                </a:cubicBezTo>
                <a:cubicBezTo>
                  <a:pt x="2963363" y="2380835"/>
                  <a:pt x="3006399" y="2328576"/>
                  <a:pt x="3041751" y="2276318"/>
                </a:cubicBezTo>
                <a:lnTo>
                  <a:pt x="3054047" y="2276318"/>
                </a:lnTo>
                <a:close/>
                <a:moveTo>
                  <a:pt x="550251" y="2277855"/>
                </a:moveTo>
                <a:lnTo>
                  <a:pt x="557936" y="2293225"/>
                </a:lnTo>
                <a:cubicBezTo>
                  <a:pt x="561010" y="2299373"/>
                  <a:pt x="565621" y="2305521"/>
                  <a:pt x="570232" y="2313206"/>
                </a:cubicBezTo>
                <a:cubicBezTo>
                  <a:pt x="574843" y="2320891"/>
                  <a:pt x="582528" y="2330113"/>
                  <a:pt x="587139" y="2337798"/>
                </a:cubicBezTo>
                <a:cubicBezTo>
                  <a:pt x="630176" y="2402353"/>
                  <a:pt x="693193" y="2453074"/>
                  <a:pt x="751600" y="2480741"/>
                </a:cubicBezTo>
                <a:cubicBezTo>
                  <a:pt x="770044" y="2489963"/>
                  <a:pt x="793099" y="2491500"/>
                  <a:pt x="814617" y="2499185"/>
                </a:cubicBezTo>
                <a:cubicBezTo>
                  <a:pt x="831525" y="2505333"/>
                  <a:pt x="836136" y="2528388"/>
                  <a:pt x="845358" y="2545295"/>
                </a:cubicBezTo>
                <a:cubicBezTo>
                  <a:pt x="846895" y="2545295"/>
                  <a:pt x="845358" y="2549906"/>
                  <a:pt x="846895" y="2552980"/>
                </a:cubicBezTo>
                <a:cubicBezTo>
                  <a:pt x="854580" y="2568350"/>
                  <a:pt x="859191" y="2589869"/>
                  <a:pt x="862265" y="2605239"/>
                </a:cubicBezTo>
                <a:lnTo>
                  <a:pt x="880709" y="2688238"/>
                </a:lnTo>
                <a:cubicBezTo>
                  <a:pt x="882246" y="2694386"/>
                  <a:pt x="879172" y="2705145"/>
                  <a:pt x="882246" y="2714367"/>
                </a:cubicBezTo>
                <a:cubicBezTo>
                  <a:pt x="886857" y="2725126"/>
                  <a:pt x="886857" y="2734348"/>
                  <a:pt x="888394" y="2746644"/>
                </a:cubicBezTo>
                <a:cubicBezTo>
                  <a:pt x="893005" y="2749718"/>
                  <a:pt x="897616" y="2754329"/>
                  <a:pt x="897616" y="2757403"/>
                </a:cubicBezTo>
                <a:cubicBezTo>
                  <a:pt x="897616" y="2778921"/>
                  <a:pt x="707026" y="2920327"/>
                  <a:pt x="650157" y="2954141"/>
                </a:cubicBezTo>
                <a:cubicBezTo>
                  <a:pt x="636324" y="2961826"/>
                  <a:pt x="619417" y="2969511"/>
                  <a:pt x="607121" y="2978733"/>
                </a:cubicBezTo>
                <a:cubicBezTo>
                  <a:pt x="600972" y="2981807"/>
                  <a:pt x="577917" y="3009473"/>
                  <a:pt x="571769" y="3009473"/>
                </a:cubicBezTo>
                <a:cubicBezTo>
                  <a:pt x="550251" y="3009473"/>
                  <a:pt x="487233" y="2860383"/>
                  <a:pt x="471863" y="2826569"/>
                </a:cubicBezTo>
                <a:cubicBezTo>
                  <a:pt x="470326" y="2823495"/>
                  <a:pt x="471863" y="2818884"/>
                  <a:pt x="470326" y="2817347"/>
                </a:cubicBezTo>
                <a:cubicBezTo>
                  <a:pt x="461104" y="2792754"/>
                  <a:pt x="448808" y="2769699"/>
                  <a:pt x="444197" y="2745107"/>
                </a:cubicBezTo>
                <a:cubicBezTo>
                  <a:pt x="438049" y="2718978"/>
                  <a:pt x="433438" y="2688238"/>
                  <a:pt x="430364" y="2663645"/>
                </a:cubicBezTo>
                <a:cubicBezTo>
                  <a:pt x="430364" y="2654423"/>
                  <a:pt x="425753" y="2640590"/>
                  <a:pt x="425753" y="2637516"/>
                </a:cubicBezTo>
                <a:lnTo>
                  <a:pt x="425753" y="2602165"/>
                </a:lnTo>
                <a:cubicBezTo>
                  <a:pt x="422679" y="2594480"/>
                  <a:pt x="421142" y="2579110"/>
                  <a:pt x="421142" y="2576035"/>
                </a:cubicBezTo>
                <a:lnTo>
                  <a:pt x="421142" y="2413112"/>
                </a:lnTo>
                <a:cubicBezTo>
                  <a:pt x="419605" y="2411575"/>
                  <a:pt x="418068" y="2408501"/>
                  <a:pt x="418068" y="2405427"/>
                </a:cubicBezTo>
                <a:cubicBezTo>
                  <a:pt x="418068" y="2399279"/>
                  <a:pt x="421142" y="2385446"/>
                  <a:pt x="428827" y="2385446"/>
                </a:cubicBezTo>
                <a:cubicBezTo>
                  <a:pt x="433438" y="2385446"/>
                  <a:pt x="434975" y="2386983"/>
                  <a:pt x="434975" y="2388520"/>
                </a:cubicBezTo>
                <a:cubicBezTo>
                  <a:pt x="438049" y="2402353"/>
                  <a:pt x="438049" y="2417723"/>
                  <a:pt x="441123" y="2433093"/>
                </a:cubicBezTo>
                <a:cubicBezTo>
                  <a:pt x="445734" y="2451537"/>
                  <a:pt x="451882" y="2471519"/>
                  <a:pt x="454956" y="2489963"/>
                </a:cubicBezTo>
                <a:cubicBezTo>
                  <a:pt x="456493" y="2494574"/>
                  <a:pt x="454956" y="2503796"/>
                  <a:pt x="456493" y="2509944"/>
                </a:cubicBezTo>
                <a:cubicBezTo>
                  <a:pt x="459567" y="2525314"/>
                  <a:pt x="462641" y="2540684"/>
                  <a:pt x="468789" y="2556054"/>
                </a:cubicBezTo>
                <a:cubicBezTo>
                  <a:pt x="478011" y="2577573"/>
                  <a:pt x="493381" y="2614461"/>
                  <a:pt x="516437" y="2637516"/>
                </a:cubicBezTo>
                <a:cubicBezTo>
                  <a:pt x="548714" y="2631368"/>
                  <a:pt x="573306" y="2605239"/>
                  <a:pt x="607121" y="2589869"/>
                </a:cubicBezTo>
                <a:cubicBezTo>
                  <a:pt x="590213" y="2552980"/>
                  <a:pt x="562547" y="2511481"/>
                  <a:pt x="559473" y="2477667"/>
                </a:cubicBezTo>
                <a:cubicBezTo>
                  <a:pt x="559473" y="2476130"/>
                  <a:pt x="557936" y="2474593"/>
                  <a:pt x="556399" y="2473056"/>
                </a:cubicBezTo>
                <a:cubicBezTo>
                  <a:pt x="554862" y="2465370"/>
                  <a:pt x="550251" y="2454611"/>
                  <a:pt x="548714" y="2446926"/>
                </a:cubicBezTo>
                <a:cubicBezTo>
                  <a:pt x="547177" y="2439241"/>
                  <a:pt x="544103" y="2433093"/>
                  <a:pt x="542566" y="2425408"/>
                </a:cubicBezTo>
                <a:cubicBezTo>
                  <a:pt x="539492" y="2408501"/>
                  <a:pt x="537955" y="2391594"/>
                  <a:pt x="536418" y="2374687"/>
                </a:cubicBezTo>
                <a:cubicBezTo>
                  <a:pt x="536418" y="2363928"/>
                  <a:pt x="534881" y="2356243"/>
                  <a:pt x="533344" y="2347020"/>
                </a:cubicBezTo>
                <a:cubicBezTo>
                  <a:pt x="533344" y="2343946"/>
                  <a:pt x="530270" y="2339335"/>
                  <a:pt x="530270" y="2336261"/>
                </a:cubicBezTo>
                <a:lnTo>
                  <a:pt x="530270" y="2297836"/>
                </a:lnTo>
                <a:cubicBezTo>
                  <a:pt x="524122" y="2291688"/>
                  <a:pt x="524122" y="2276318"/>
                  <a:pt x="524122" y="2270170"/>
                </a:cubicBezTo>
                <a:cubicBezTo>
                  <a:pt x="524122" y="2265559"/>
                  <a:pt x="521048" y="2254799"/>
                  <a:pt x="533344" y="2254799"/>
                </a:cubicBezTo>
                <a:cubicBezTo>
                  <a:pt x="545640" y="2254799"/>
                  <a:pt x="545640" y="2271707"/>
                  <a:pt x="550251" y="2277855"/>
                </a:cubicBezTo>
                <a:close/>
                <a:moveTo>
                  <a:pt x="2663645" y="2224059"/>
                </a:moveTo>
                <a:cubicBezTo>
                  <a:pt x="2669793" y="2225596"/>
                  <a:pt x="2705145" y="2247115"/>
                  <a:pt x="2705145" y="2264022"/>
                </a:cubicBezTo>
                <a:lnTo>
                  <a:pt x="2705145" y="2291688"/>
                </a:lnTo>
                <a:cubicBezTo>
                  <a:pt x="2691311" y="2328576"/>
                  <a:pt x="2654423" y="2365464"/>
                  <a:pt x="2620609" y="2365464"/>
                </a:cubicBezTo>
                <a:cubicBezTo>
                  <a:pt x="2600628" y="2365464"/>
                  <a:pt x="2582184" y="2353168"/>
                  <a:pt x="2571424" y="2334724"/>
                </a:cubicBezTo>
                <a:cubicBezTo>
                  <a:pt x="2571424" y="2333187"/>
                  <a:pt x="2568350" y="2330113"/>
                  <a:pt x="2568350" y="2327039"/>
                </a:cubicBezTo>
                <a:lnTo>
                  <a:pt x="2568350" y="2287077"/>
                </a:lnTo>
                <a:cubicBezTo>
                  <a:pt x="2571424" y="2282466"/>
                  <a:pt x="2572961" y="2276318"/>
                  <a:pt x="2572961" y="2270170"/>
                </a:cubicBezTo>
                <a:cubicBezTo>
                  <a:pt x="2577573" y="2250188"/>
                  <a:pt x="2597554" y="2233281"/>
                  <a:pt x="2609850" y="2228670"/>
                </a:cubicBezTo>
                <a:cubicBezTo>
                  <a:pt x="2617535" y="2225596"/>
                  <a:pt x="2637516" y="2219448"/>
                  <a:pt x="2640590" y="2219448"/>
                </a:cubicBezTo>
                <a:cubicBezTo>
                  <a:pt x="2645201" y="2219448"/>
                  <a:pt x="2655960" y="2220985"/>
                  <a:pt x="2663645" y="2224059"/>
                </a:cubicBezTo>
                <a:close/>
                <a:moveTo>
                  <a:pt x="2712830" y="2184097"/>
                </a:moveTo>
                <a:cubicBezTo>
                  <a:pt x="2726663" y="2187171"/>
                  <a:pt x="2742033" y="2185634"/>
                  <a:pt x="2755866" y="2191782"/>
                </a:cubicBezTo>
                <a:cubicBezTo>
                  <a:pt x="2763551" y="2194856"/>
                  <a:pt x="2771236" y="2197930"/>
                  <a:pt x="2778921" y="2204078"/>
                </a:cubicBezTo>
                <a:cubicBezTo>
                  <a:pt x="2786606" y="2211763"/>
                  <a:pt x="2820421" y="2250188"/>
                  <a:pt x="2820421" y="2265559"/>
                </a:cubicBezTo>
                <a:cubicBezTo>
                  <a:pt x="2820421" y="2274781"/>
                  <a:pt x="2778921" y="2320891"/>
                  <a:pt x="2771236" y="2330113"/>
                </a:cubicBezTo>
                <a:cubicBezTo>
                  <a:pt x="2746644" y="2357780"/>
                  <a:pt x="2712830" y="2379298"/>
                  <a:pt x="2683626" y="2397742"/>
                </a:cubicBezTo>
                <a:cubicBezTo>
                  <a:pt x="2666719" y="2406964"/>
                  <a:pt x="2648275" y="2416186"/>
                  <a:pt x="2629831" y="2420797"/>
                </a:cubicBezTo>
                <a:cubicBezTo>
                  <a:pt x="2623683" y="2423871"/>
                  <a:pt x="2580646" y="2430019"/>
                  <a:pt x="2577573" y="2430019"/>
                </a:cubicBezTo>
                <a:cubicBezTo>
                  <a:pt x="2574498" y="2430019"/>
                  <a:pt x="2566813" y="2428482"/>
                  <a:pt x="2562202" y="2426945"/>
                </a:cubicBezTo>
                <a:cubicBezTo>
                  <a:pt x="2554517" y="2423871"/>
                  <a:pt x="2539147" y="2430019"/>
                  <a:pt x="2531462" y="2420797"/>
                </a:cubicBezTo>
                <a:cubicBezTo>
                  <a:pt x="2525314" y="2414649"/>
                  <a:pt x="2522240" y="2403890"/>
                  <a:pt x="2517629" y="2396205"/>
                </a:cubicBezTo>
                <a:cubicBezTo>
                  <a:pt x="2511481" y="2379298"/>
                  <a:pt x="2502259" y="2362391"/>
                  <a:pt x="2496111" y="2343946"/>
                </a:cubicBezTo>
                <a:cubicBezTo>
                  <a:pt x="2491500" y="2330113"/>
                  <a:pt x="2488426" y="2302447"/>
                  <a:pt x="2488426" y="2297836"/>
                </a:cubicBezTo>
                <a:cubicBezTo>
                  <a:pt x="2488426" y="2256337"/>
                  <a:pt x="2543758" y="2219448"/>
                  <a:pt x="2577573" y="2199467"/>
                </a:cubicBezTo>
                <a:cubicBezTo>
                  <a:pt x="2579109" y="2197930"/>
                  <a:pt x="2585257" y="2196393"/>
                  <a:pt x="2589869" y="2194856"/>
                </a:cubicBezTo>
                <a:cubicBezTo>
                  <a:pt x="2599091" y="2190245"/>
                  <a:pt x="2609850" y="2188708"/>
                  <a:pt x="2620609" y="2185634"/>
                </a:cubicBezTo>
                <a:cubicBezTo>
                  <a:pt x="2625220" y="2184097"/>
                  <a:pt x="2631368" y="2182560"/>
                  <a:pt x="2634442" y="2182560"/>
                </a:cubicBezTo>
                <a:lnTo>
                  <a:pt x="2712830" y="2184097"/>
                </a:lnTo>
                <a:close/>
                <a:moveTo>
                  <a:pt x="957560" y="2177949"/>
                </a:moveTo>
                <a:cubicBezTo>
                  <a:pt x="960634" y="2181023"/>
                  <a:pt x="966782" y="2204078"/>
                  <a:pt x="966782" y="2208689"/>
                </a:cubicBezTo>
                <a:cubicBezTo>
                  <a:pt x="966782" y="2254799"/>
                  <a:pt x="934504" y="2265559"/>
                  <a:pt x="900690" y="2265559"/>
                </a:cubicBezTo>
                <a:cubicBezTo>
                  <a:pt x="893005" y="2265559"/>
                  <a:pt x="882246" y="2262485"/>
                  <a:pt x="876098" y="2260948"/>
                </a:cubicBezTo>
                <a:cubicBezTo>
                  <a:pt x="871487" y="2259411"/>
                  <a:pt x="859191" y="2256337"/>
                  <a:pt x="854580" y="2250188"/>
                </a:cubicBezTo>
                <a:cubicBezTo>
                  <a:pt x="849969" y="2245578"/>
                  <a:pt x="845358" y="2234818"/>
                  <a:pt x="845358" y="2231744"/>
                </a:cubicBezTo>
                <a:lnTo>
                  <a:pt x="845358" y="2202541"/>
                </a:lnTo>
                <a:cubicBezTo>
                  <a:pt x="849969" y="2193319"/>
                  <a:pt x="851506" y="2181023"/>
                  <a:pt x="857654" y="2173338"/>
                </a:cubicBezTo>
                <a:cubicBezTo>
                  <a:pt x="863802" y="2162579"/>
                  <a:pt x="896079" y="2139523"/>
                  <a:pt x="902227" y="2139523"/>
                </a:cubicBezTo>
                <a:cubicBezTo>
                  <a:pt x="922208" y="2139523"/>
                  <a:pt x="948338" y="2161042"/>
                  <a:pt x="957560" y="2177949"/>
                </a:cubicBezTo>
                <a:close/>
                <a:moveTo>
                  <a:pt x="301255" y="2094950"/>
                </a:moveTo>
                <a:cubicBezTo>
                  <a:pt x="307403" y="2099561"/>
                  <a:pt x="307403" y="2107246"/>
                  <a:pt x="307403" y="2111857"/>
                </a:cubicBezTo>
                <a:cubicBezTo>
                  <a:pt x="307403" y="2116468"/>
                  <a:pt x="302792" y="2137986"/>
                  <a:pt x="301255" y="2153357"/>
                </a:cubicBezTo>
                <a:cubicBezTo>
                  <a:pt x="299718" y="2165653"/>
                  <a:pt x="299718" y="2179486"/>
                  <a:pt x="299718" y="2191782"/>
                </a:cubicBezTo>
                <a:cubicBezTo>
                  <a:pt x="299718" y="2193319"/>
                  <a:pt x="296644" y="2191782"/>
                  <a:pt x="296644" y="2196393"/>
                </a:cubicBezTo>
                <a:lnTo>
                  <a:pt x="296644" y="2242503"/>
                </a:lnTo>
                <a:cubicBezTo>
                  <a:pt x="295107" y="2256337"/>
                  <a:pt x="292033" y="2277855"/>
                  <a:pt x="292033" y="2282466"/>
                </a:cubicBezTo>
                <a:cubicBezTo>
                  <a:pt x="292033" y="2285540"/>
                  <a:pt x="296644" y="2314743"/>
                  <a:pt x="296644" y="2319354"/>
                </a:cubicBezTo>
                <a:lnTo>
                  <a:pt x="296644" y="2379298"/>
                </a:lnTo>
                <a:cubicBezTo>
                  <a:pt x="302792" y="2393131"/>
                  <a:pt x="299718" y="2410038"/>
                  <a:pt x="301255" y="2425408"/>
                </a:cubicBezTo>
                <a:cubicBezTo>
                  <a:pt x="302792" y="2440778"/>
                  <a:pt x="308940" y="2456148"/>
                  <a:pt x="310477" y="2471519"/>
                </a:cubicBezTo>
                <a:cubicBezTo>
                  <a:pt x="312014" y="2476130"/>
                  <a:pt x="310477" y="2485352"/>
                  <a:pt x="312014" y="2491500"/>
                </a:cubicBezTo>
                <a:cubicBezTo>
                  <a:pt x="315088" y="2499185"/>
                  <a:pt x="318162" y="2506870"/>
                  <a:pt x="321236" y="2517629"/>
                </a:cubicBezTo>
                <a:cubicBezTo>
                  <a:pt x="325847" y="2532999"/>
                  <a:pt x="330458" y="2551443"/>
                  <a:pt x="333532" y="2569887"/>
                </a:cubicBezTo>
                <a:cubicBezTo>
                  <a:pt x="335069" y="2579110"/>
                  <a:pt x="336606" y="2592943"/>
                  <a:pt x="339680" y="2603702"/>
                </a:cubicBezTo>
                <a:cubicBezTo>
                  <a:pt x="342754" y="2620609"/>
                  <a:pt x="351976" y="2639053"/>
                  <a:pt x="356587" y="2660571"/>
                </a:cubicBezTo>
                <a:cubicBezTo>
                  <a:pt x="361198" y="2679015"/>
                  <a:pt x="367346" y="2706682"/>
                  <a:pt x="370420" y="2726663"/>
                </a:cubicBezTo>
                <a:cubicBezTo>
                  <a:pt x="370420" y="2728200"/>
                  <a:pt x="375031" y="2729737"/>
                  <a:pt x="375031" y="2734348"/>
                </a:cubicBezTo>
                <a:lnTo>
                  <a:pt x="375031" y="2763551"/>
                </a:lnTo>
                <a:cubicBezTo>
                  <a:pt x="376568" y="2766625"/>
                  <a:pt x="378105" y="2768162"/>
                  <a:pt x="378105" y="2769699"/>
                </a:cubicBezTo>
                <a:cubicBezTo>
                  <a:pt x="384253" y="2800440"/>
                  <a:pt x="393476" y="2829643"/>
                  <a:pt x="405772" y="2861920"/>
                </a:cubicBezTo>
                <a:cubicBezTo>
                  <a:pt x="410383" y="2874216"/>
                  <a:pt x="419605" y="2888049"/>
                  <a:pt x="427290" y="2898808"/>
                </a:cubicBezTo>
                <a:lnTo>
                  <a:pt x="459567" y="2941845"/>
                </a:lnTo>
                <a:cubicBezTo>
                  <a:pt x="470326" y="2954141"/>
                  <a:pt x="479548" y="2969511"/>
                  <a:pt x="485696" y="2983344"/>
                </a:cubicBezTo>
                <a:cubicBezTo>
                  <a:pt x="510289" y="3030992"/>
                  <a:pt x="534881" y="3098620"/>
                  <a:pt x="534881" y="3152416"/>
                </a:cubicBezTo>
                <a:cubicBezTo>
                  <a:pt x="534881" y="3157027"/>
                  <a:pt x="531807" y="3187767"/>
                  <a:pt x="531807" y="3190841"/>
                </a:cubicBezTo>
                <a:cubicBezTo>
                  <a:pt x="531807" y="3233877"/>
                  <a:pt x="579454" y="3301506"/>
                  <a:pt x="579454" y="3312265"/>
                </a:cubicBezTo>
                <a:cubicBezTo>
                  <a:pt x="579454" y="3318413"/>
                  <a:pt x="573306" y="3321487"/>
                  <a:pt x="570232" y="3321487"/>
                </a:cubicBezTo>
                <a:cubicBezTo>
                  <a:pt x="565621" y="3321487"/>
                  <a:pt x="567158" y="3318413"/>
                  <a:pt x="564084" y="3318413"/>
                </a:cubicBezTo>
                <a:cubicBezTo>
                  <a:pt x="559473" y="3318413"/>
                  <a:pt x="559473" y="3321487"/>
                  <a:pt x="554862" y="3321487"/>
                </a:cubicBezTo>
                <a:cubicBezTo>
                  <a:pt x="551788" y="3321487"/>
                  <a:pt x="547177" y="3318413"/>
                  <a:pt x="545640" y="3316876"/>
                </a:cubicBezTo>
                <a:cubicBezTo>
                  <a:pt x="531807" y="3295358"/>
                  <a:pt x="511826" y="3260007"/>
                  <a:pt x="501067" y="3238488"/>
                </a:cubicBezTo>
                <a:cubicBezTo>
                  <a:pt x="491844" y="3216970"/>
                  <a:pt x="479548" y="3193915"/>
                  <a:pt x="465715" y="3172397"/>
                </a:cubicBezTo>
                <a:cubicBezTo>
                  <a:pt x="451882" y="3149342"/>
                  <a:pt x="445734" y="3126286"/>
                  <a:pt x="434975" y="3104768"/>
                </a:cubicBezTo>
                <a:cubicBezTo>
                  <a:pt x="431901" y="3095546"/>
                  <a:pt x="424216" y="3077102"/>
                  <a:pt x="419605" y="3066343"/>
                </a:cubicBezTo>
                <a:cubicBezTo>
                  <a:pt x="411920" y="3040214"/>
                  <a:pt x="396550" y="3014085"/>
                  <a:pt x="390402" y="2986418"/>
                </a:cubicBezTo>
                <a:cubicBezTo>
                  <a:pt x="382716" y="2949530"/>
                  <a:pt x="378105" y="2918790"/>
                  <a:pt x="370420" y="2883438"/>
                </a:cubicBezTo>
                <a:cubicBezTo>
                  <a:pt x="359661" y="2840402"/>
                  <a:pt x="348902" y="2800440"/>
                  <a:pt x="341217" y="2757403"/>
                </a:cubicBezTo>
                <a:cubicBezTo>
                  <a:pt x="341217" y="2751255"/>
                  <a:pt x="336606" y="2745107"/>
                  <a:pt x="335069" y="2738959"/>
                </a:cubicBezTo>
                <a:cubicBezTo>
                  <a:pt x="330458" y="2718978"/>
                  <a:pt x="324310" y="2691311"/>
                  <a:pt x="322773" y="2671330"/>
                </a:cubicBezTo>
                <a:cubicBezTo>
                  <a:pt x="322773" y="2669793"/>
                  <a:pt x="321236" y="2666719"/>
                  <a:pt x="319699" y="2665182"/>
                </a:cubicBezTo>
                <a:cubicBezTo>
                  <a:pt x="319699" y="2659034"/>
                  <a:pt x="316625" y="2651349"/>
                  <a:pt x="315088" y="2643664"/>
                </a:cubicBezTo>
                <a:cubicBezTo>
                  <a:pt x="312014" y="2629831"/>
                  <a:pt x="310477" y="2612924"/>
                  <a:pt x="307403" y="2599091"/>
                </a:cubicBezTo>
                <a:cubicBezTo>
                  <a:pt x="305866" y="2592943"/>
                  <a:pt x="308940" y="2583721"/>
                  <a:pt x="305866" y="2579110"/>
                </a:cubicBezTo>
                <a:cubicBezTo>
                  <a:pt x="298181" y="2557591"/>
                  <a:pt x="293570" y="2532999"/>
                  <a:pt x="287422" y="2511481"/>
                </a:cubicBezTo>
                <a:cubicBezTo>
                  <a:pt x="279737" y="2480741"/>
                  <a:pt x="268977" y="2450000"/>
                  <a:pt x="261292" y="2419260"/>
                </a:cubicBezTo>
                <a:cubicBezTo>
                  <a:pt x="256681" y="2399279"/>
                  <a:pt x="253607" y="2377761"/>
                  <a:pt x="247459" y="2359316"/>
                </a:cubicBezTo>
                <a:cubicBezTo>
                  <a:pt x="241311" y="2337798"/>
                  <a:pt x="232089" y="2314743"/>
                  <a:pt x="225941" y="2291688"/>
                </a:cubicBezTo>
                <a:cubicBezTo>
                  <a:pt x="224404" y="2285540"/>
                  <a:pt x="225941" y="2279392"/>
                  <a:pt x="224404" y="2273244"/>
                </a:cubicBezTo>
                <a:cubicBezTo>
                  <a:pt x="224404" y="2270170"/>
                  <a:pt x="221330" y="2268633"/>
                  <a:pt x="221330" y="2265559"/>
                </a:cubicBezTo>
                <a:lnTo>
                  <a:pt x="221330" y="2233281"/>
                </a:lnTo>
                <a:cubicBezTo>
                  <a:pt x="221330" y="2233281"/>
                  <a:pt x="218256" y="2236355"/>
                  <a:pt x="218256" y="2231744"/>
                </a:cubicBezTo>
                <a:lnTo>
                  <a:pt x="218256" y="2197930"/>
                </a:lnTo>
                <a:cubicBezTo>
                  <a:pt x="216719" y="2197930"/>
                  <a:pt x="213645" y="2194856"/>
                  <a:pt x="213645" y="2191782"/>
                </a:cubicBezTo>
                <a:lnTo>
                  <a:pt x="213645" y="2161042"/>
                </a:lnTo>
                <a:cubicBezTo>
                  <a:pt x="212108" y="2159505"/>
                  <a:pt x="209034" y="2154894"/>
                  <a:pt x="209034" y="2151820"/>
                </a:cubicBezTo>
                <a:lnTo>
                  <a:pt x="209034" y="2122616"/>
                </a:lnTo>
                <a:cubicBezTo>
                  <a:pt x="210571" y="2116468"/>
                  <a:pt x="213645" y="2110320"/>
                  <a:pt x="213645" y="2104172"/>
                </a:cubicBezTo>
                <a:cubicBezTo>
                  <a:pt x="216719" y="2087265"/>
                  <a:pt x="244385" y="2085728"/>
                  <a:pt x="250533" y="2085728"/>
                </a:cubicBezTo>
                <a:cubicBezTo>
                  <a:pt x="261292" y="2085728"/>
                  <a:pt x="293570" y="2090339"/>
                  <a:pt x="301255" y="2094950"/>
                </a:cubicBezTo>
                <a:close/>
                <a:moveTo>
                  <a:pt x="863802" y="2084191"/>
                </a:moveTo>
                <a:cubicBezTo>
                  <a:pt x="891468" y="2085728"/>
                  <a:pt x="922208" y="2113394"/>
                  <a:pt x="949875" y="2133375"/>
                </a:cubicBezTo>
                <a:cubicBezTo>
                  <a:pt x="972930" y="2148746"/>
                  <a:pt x="982152" y="2182560"/>
                  <a:pt x="989837" y="2201004"/>
                </a:cubicBezTo>
                <a:cubicBezTo>
                  <a:pt x="992911" y="2208689"/>
                  <a:pt x="995985" y="2217911"/>
                  <a:pt x="997522" y="2227133"/>
                </a:cubicBezTo>
                <a:cubicBezTo>
                  <a:pt x="982152" y="2224059"/>
                  <a:pt x="972930" y="2248651"/>
                  <a:pt x="968319" y="2253263"/>
                </a:cubicBezTo>
                <a:cubicBezTo>
                  <a:pt x="962171" y="2260948"/>
                  <a:pt x="916060" y="2322428"/>
                  <a:pt x="906838" y="2322428"/>
                </a:cubicBezTo>
                <a:cubicBezTo>
                  <a:pt x="879172" y="2322428"/>
                  <a:pt x="814617" y="2291688"/>
                  <a:pt x="805395" y="2287077"/>
                </a:cubicBezTo>
                <a:cubicBezTo>
                  <a:pt x="783877" y="2277855"/>
                  <a:pt x="763896" y="2248651"/>
                  <a:pt x="759285" y="2230207"/>
                </a:cubicBezTo>
                <a:cubicBezTo>
                  <a:pt x="756211" y="2219448"/>
                  <a:pt x="751600" y="2197930"/>
                  <a:pt x="751600" y="2194856"/>
                </a:cubicBezTo>
                <a:lnTo>
                  <a:pt x="751600" y="2161042"/>
                </a:lnTo>
                <a:cubicBezTo>
                  <a:pt x="762359" y="2136450"/>
                  <a:pt x="779266" y="2093413"/>
                  <a:pt x="810006" y="2085728"/>
                </a:cubicBezTo>
                <a:cubicBezTo>
                  <a:pt x="819228" y="2082654"/>
                  <a:pt x="840747" y="2081117"/>
                  <a:pt x="843821" y="2081117"/>
                </a:cubicBezTo>
                <a:cubicBezTo>
                  <a:pt x="848432" y="2081117"/>
                  <a:pt x="857654" y="2084191"/>
                  <a:pt x="863802" y="2084191"/>
                </a:cubicBezTo>
                <a:close/>
                <a:moveTo>
                  <a:pt x="1953545" y="1922804"/>
                </a:moveTo>
                <a:cubicBezTo>
                  <a:pt x="1967378" y="1930490"/>
                  <a:pt x="1982748" y="1936638"/>
                  <a:pt x="1995044" y="1944323"/>
                </a:cubicBezTo>
                <a:cubicBezTo>
                  <a:pt x="2011951" y="1953545"/>
                  <a:pt x="2028858" y="1967378"/>
                  <a:pt x="2047303" y="1981211"/>
                </a:cubicBezTo>
                <a:cubicBezTo>
                  <a:pt x="2088802" y="2013488"/>
                  <a:pt x="2125690" y="2067284"/>
                  <a:pt x="2134912" y="2107246"/>
                </a:cubicBezTo>
                <a:cubicBezTo>
                  <a:pt x="2134912" y="2111857"/>
                  <a:pt x="2139523" y="2119542"/>
                  <a:pt x="2139523" y="2122616"/>
                </a:cubicBezTo>
                <a:cubicBezTo>
                  <a:pt x="2139523" y="2127227"/>
                  <a:pt x="2134912" y="2141061"/>
                  <a:pt x="2133375" y="2148746"/>
                </a:cubicBezTo>
                <a:cubicBezTo>
                  <a:pt x="2130302" y="2162579"/>
                  <a:pt x="2111857" y="2188708"/>
                  <a:pt x="2094950" y="2190245"/>
                </a:cubicBezTo>
                <a:cubicBezTo>
                  <a:pt x="2093413" y="2191782"/>
                  <a:pt x="2093413" y="2193319"/>
                  <a:pt x="2088802" y="2193319"/>
                </a:cubicBezTo>
                <a:cubicBezTo>
                  <a:pt x="2074969" y="2193319"/>
                  <a:pt x="2074969" y="2176412"/>
                  <a:pt x="2067284" y="2164116"/>
                </a:cubicBezTo>
                <a:cubicBezTo>
                  <a:pt x="2062673" y="2153357"/>
                  <a:pt x="2054988" y="2144134"/>
                  <a:pt x="2048840" y="2133375"/>
                </a:cubicBezTo>
                <a:cubicBezTo>
                  <a:pt x="2030396" y="2105709"/>
                  <a:pt x="2013488" y="2078043"/>
                  <a:pt x="1998118" y="2048840"/>
                </a:cubicBezTo>
                <a:cubicBezTo>
                  <a:pt x="1987359" y="2025784"/>
                  <a:pt x="1962767" y="1995044"/>
                  <a:pt x="1945860" y="1970452"/>
                </a:cubicBezTo>
                <a:cubicBezTo>
                  <a:pt x="1936638" y="1958156"/>
                  <a:pt x="1933564" y="1933564"/>
                  <a:pt x="1933564" y="1928953"/>
                </a:cubicBezTo>
                <a:cubicBezTo>
                  <a:pt x="1933564" y="1921267"/>
                  <a:pt x="1938175" y="1919731"/>
                  <a:pt x="1944323" y="1919731"/>
                </a:cubicBezTo>
                <a:cubicBezTo>
                  <a:pt x="1947397" y="1919731"/>
                  <a:pt x="1948934" y="1921267"/>
                  <a:pt x="1953545" y="1922804"/>
                </a:cubicBezTo>
                <a:close/>
                <a:moveTo>
                  <a:pt x="2726663" y="1790621"/>
                </a:moveTo>
                <a:cubicBezTo>
                  <a:pt x="2745107" y="1792158"/>
                  <a:pt x="2771236" y="1798306"/>
                  <a:pt x="2792754" y="1798306"/>
                </a:cubicBezTo>
                <a:cubicBezTo>
                  <a:pt x="2825032" y="1799843"/>
                  <a:pt x="2858846" y="1807528"/>
                  <a:pt x="2889586" y="1816750"/>
                </a:cubicBezTo>
                <a:cubicBezTo>
                  <a:pt x="2891123" y="1818288"/>
                  <a:pt x="2897271" y="1818288"/>
                  <a:pt x="2901882" y="1818288"/>
                </a:cubicBezTo>
                <a:cubicBezTo>
                  <a:pt x="2903419" y="1819825"/>
                  <a:pt x="2906493" y="1821362"/>
                  <a:pt x="2908030" y="1821362"/>
                </a:cubicBezTo>
                <a:cubicBezTo>
                  <a:pt x="2932623" y="1822899"/>
                  <a:pt x="2966437" y="1835195"/>
                  <a:pt x="2991029" y="1845954"/>
                </a:cubicBezTo>
                <a:cubicBezTo>
                  <a:pt x="3018695" y="1856713"/>
                  <a:pt x="3050973" y="1870546"/>
                  <a:pt x="3077102" y="1890527"/>
                </a:cubicBezTo>
                <a:cubicBezTo>
                  <a:pt x="3083250" y="1893601"/>
                  <a:pt x="3083250" y="1899749"/>
                  <a:pt x="3083250" y="1902823"/>
                </a:cubicBezTo>
                <a:cubicBezTo>
                  <a:pt x="3083250" y="1913582"/>
                  <a:pt x="3067880" y="1932027"/>
                  <a:pt x="3064806" y="1941249"/>
                </a:cubicBezTo>
                <a:cubicBezTo>
                  <a:pt x="3063269" y="1942786"/>
                  <a:pt x="3061732" y="1948934"/>
                  <a:pt x="3058658" y="1950471"/>
                </a:cubicBezTo>
                <a:cubicBezTo>
                  <a:pt x="3057121" y="1953545"/>
                  <a:pt x="3052510" y="1955082"/>
                  <a:pt x="3047899" y="1955082"/>
                </a:cubicBezTo>
                <a:cubicBezTo>
                  <a:pt x="3044825" y="1955082"/>
                  <a:pt x="3029455" y="1948934"/>
                  <a:pt x="3020233" y="1947397"/>
                </a:cubicBezTo>
                <a:cubicBezTo>
                  <a:pt x="3018695" y="1947397"/>
                  <a:pt x="3017158" y="1945860"/>
                  <a:pt x="3015621" y="1944323"/>
                </a:cubicBezTo>
                <a:cubicBezTo>
                  <a:pt x="2992566" y="1941249"/>
                  <a:pt x="2961826" y="1932027"/>
                  <a:pt x="2940308" y="1932027"/>
                </a:cubicBezTo>
                <a:cubicBezTo>
                  <a:pt x="2878827" y="1932027"/>
                  <a:pt x="2888049" y="1964304"/>
                  <a:pt x="2809662" y="1971989"/>
                </a:cubicBezTo>
                <a:cubicBezTo>
                  <a:pt x="2809662" y="1971989"/>
                  <a:pt x="2809662" y="1975063"/>
                  <a:pt x="2805051" y="1975063"/>
                </a:cubicBezTo>
                <a:lnTo>
                  <a:pt x="2720515" y="1975063"/>
                </a:lnTo>
                <a:lnTo>
                  <a:pt x="2717441" y="1971989"/>
                </a:lnTo>
                <a:lnTo>
                  <a:pt x="2685163" y="1971989"/>
                </a:lnTo>
                <a:cubicBezTo>
                  <a:pt x="2675941" y="1976600"/>
                  <a:pt x="2657497" y="1973526"/>
                  <a:pt x="2648275" y="1979674"/>
                </a:cubicBezTo>
                <a:cubicBezTo>
                  <a:pt x="2612924" y="1999655"/>
                  <a:pt x="2577573" y="2041155"/>
                  <a:pt x="2557591" y="2076506"/>
                </a:cubicBezTo>
                <a:cubicBezTo>
                  <a:pt x="2556054" y="2078043"/>
                  <a:pt x="2557591" y="2082654"/>
                  <a:pt x="2554517" y="2085728"/>
                </a:cubicBezTo>
                <a:cubicBezTo>
                  <a:pt x="2545295" y="2096487"/>
                  <a:pt x="2532999" y="2098024"/>
                  <a:pt x="2523777" y="2101098"/>
                </a:cubicBezTo>
                <a:cubicBezTo>
                  <a:pt x="2519166" y="2101098"/>
                  <a:pt x="2516092" y="2104172"/>
                  <a:pt x="2513018" y="2104172"/>
                </a:cubicBezTo>
                <a:cubicBezTo>
                  <a:pt x="2503796" y="2104172"/>
                  <a:pt x="2494574" y="2099561"/>
                  <a:pt x="2494574" y="2090339"/>
                </a:cubicBezTo>
                <a:cubicBezTo>
                  <a:pt x="2494574" y="2078043"/>
                  <a:pt x="2514555" y="2054988"/>
                  <a:pt x="2520703" y="2045766"/>
                </a:cubicBezTo>
                <a:cubicBezTo>
                  <a:pt x="2542221" y="2013488"/>
                  <a:pt x="2568350" y="1975063"/>
                  <a:pt x="2589869" y="1942786"/>
                </a:cubicBezTo>
                <a:cubicBezTo>
                  <a:pt x="2611387" y="1908971"/>
                  <a:pt x="2634442" y="1876694"/>
                  <a:pt x="2655960" y="1844417"/>
                </a:cubicBezTo>
                <a:cubicBezTo>
                  <a:pt x="2671330" y="1819825"/>
                  <a:pt x="2683626" y="1787547"/>
                  <a:pt x="2709756" y="1787547"/>
                </a:cubicBezTo>
                <a:cubicBezTo>
                  <a:pt x="2714367" y="1787547"/>
                  <a:pt x="2722052" y="1790621"/>
                  <a:pt x="2726663" y="1790621"/>
                </a:cubicBezTo>
                <a:close/>
                <a:moveTo>
                  <a:pt x="2471519" y="1696863"/>
                </a:moveTo>
                <a:cubicBezTo>
                  <a:pt x="2516092" y="1704549"/>
                  <a:pt x="2546832" y="1756807"/>
                  <a:pt x="2559128" y="1796769"/>
                </a:cubicBezTo>
                <a:cubicBezTo>
                  <a:pt x="2560665" y="1799843"/>
                  <a:pt x="2559128" y="1807528"/>
                  <a:pt x="2560665" y="1812139"/>
                </a:cubicBezTo>
                <a:cubicBezTo>
                  <a:pt x="2566813" y="1827510"/>
                  <a:pt x="2566813" y="1842880"/>
                  <a:pt x="2566813" y="1858250"/>
                </a:cubicBezTo>
                <a:cubicBezTo>
                  <a:pt x="2566813" y="1884379"/>
                  <a:pt x="2565276" y="1884379"/>
                  <a:pt x="2557591" y="1916656"/>
                </a:cubicBezTo>
                <a:cubicBezTo>
                  <a:pt x="2552980" y="1930490"/>
                  <a:pt x="2549906" y="1948934"/>
                  <a:pt x="2543758" y="1964304"/>
                </a:cubicBezTo>
                <a:cubicBezTo>
                  <a:pt x="2540684" y="1973526"/>
                  <a:pt x="2536073" y="1982748"/>
                  <a:pt x="2529925" y="1991970"/>
                </a:cubicBezTo>
                <a:cubicBezTo>
                  <a:pt x="2529925" y="1993507"/>
                  <a:pt x="2529925" y="1996581"/>
                  <a:pt x="2528388" y="1998118"/>
                </a:cubicBezTo>
                <a:cubicBezTo>
                  <a:pt x="2516092" y="2022710"/>
                  <a:pt x="2508407" y="2047303"/>
                  <a:pt x="2494574" y="2070358"/>
                </a:cubicBezTo>
                <a:cubicBezTo>
                  <a:pt x="2493037" y="2070358"/>
                  <a:pt x="2494574" y="2074969"/>
                  <a:pt x="2493037" y="2078043"/>
                </a:cubicBezTo>
                <a:cubicBezTo>
                  <a:pt x="2477667" y="2113394"/>
                  <a:pt x="2445389" y="2136450"/>
                  <a:pt x="2413112" y="2136450"/>
                </a:cubicBezTo>
                <a:cubicBezTo>
                  <a:pt x="2402353" y="2136450"/>
                  <a:pt x="2396205" y="2136450"/>
                  <a:pt x="2396205" y="2125690"/>
                </a:cubicBezTo>
                <a:cubicBezTo>
                  <a:pt x="2396205" y="2121079"/>
                  <a:pt x="2400816" y="2102635"/>
                  <a:pt x="2403890" y="2091876"/>
                </a:cubicBezTo>
                <a:cubicBezTo>
                  <a:pt x="2408501" y="2074969"/>
                  <a:pt x="2419260" y="2042692"/>
                  <a:pt x="2419260" y="2039618"/>
                </a:cubicBezTo>
                <a:cubicBezTo>
                  <a:pt x="2419260" y="2035007"/>
                  <a:pt x="2416186" y="2033469"/>
                  <a:pt x="2416186" y="2030396"/>
                </a:cubicBezTo>
                <a:cubicBezTo>
                  <a:pt x="2416186" y="2021173"/>
                  <a:pt x="2434630" y="1999655"/>
                  <a:pt x="2434630" y="1978137"/>
                </a:cubicBezTo>
                <a:cubicBezTo>
                  <a:pt x="2434630" y="1973526"/>
                  <a:pt x="2434630" y="1970452"/>
                  <a:pt x="2433093" y="1968915"/>
                </a:cubicBezTo>
                <a:cubicBezTo>
                  <a:pt x="2423871" y="1958156"/>
                  <a:pt x="2410038" y="1950471"/>
                  <a:pt x="2403890" y="1942786"/>
                </a:cubicBezTo>
                <a:cubicBezTo>
                  <a:pt x="2396205" y="1935101"/>
                  <a:pt x="2386983" y="1924342"/>
                  <a:pt x="2380835" y="1912045"/>
                </a:cubicBezTo>
                <a:cubicBezTo>
                  <a:pt x="2371613" y="1893601"/>
                  <a:pt x="2357779" y="1856713"/>
                  <a:pt x="2357779" y="1853639"/>
                </a:cubicBezTo>
                <a:lnTo>
                  <a:pt x="2357779" y="1795232"/>
                </a:lnTo>
                <a:cubicBezTo>
                  <a:pt x="2359316" y="1786010"/>
                  <a:pt x="2362391" y="1775251"/>
                  <a:pt x="2363927" y="1764492"/>
                </a:cubicBezTo>
                <a:cubicBezTo>
                  <a:pt x="2365464" y="1761418"/>
                  <a:pt x="2367002" y="1758344"/>
                  <a:pt x="2367002" y="1755270"/>
                </a:cubicBezTo>
                <a:cubicBezTo>
                  <a:pt x="2370076" y="1739900"/>
                  <a:pt x="2382372" y="1715308"/>
                  <a:pt x="2402353" y="1706085"/>
                </a:cubicBezTo>
                <a:cubicBezTo>
                  <a:pt x="2410038" y="1701474"/>
                  <a:pt x="2422334" y="1699937"/>
                  <a:pt x="2433093" y="1696863"/>
                </a:cubicBezTo>
                <a:cubicBezTo>
                  <a:pt x="2439241" y="1695326"/>
                  <a:pt x="2448463" y="1693789"/>
                  <a:pt x="2453074" y="1693789"/>
                </a:cubicBezTo>
                <a:cubicBezTo>
                  <a:pt x="2456148" y="1693789"/>
                  <a:pt x="2463833" y="1695326"/>
                  <a:pt x="2471519" y="1696863"/>
                </a:cubicBezTo>
                <a:close/>
                <a:moveTo>
                  <a:pt x="1690715" y="1663049"/>
                </a:moveTo>
                <a:cubicBezTo>
                  <a:pt x="1695326" y="1663049"/>
                  <a:pt x="1703012" y="1658438"/>
                  <a:pt x="1706085" y="1658438"/>
                </a:cubicBezTo>
                <a:cubicBezTo>
                  <a:pt x="1724530" y="1658438"/>
                  <a:pt x="1729141" y="1676882"/>
                  <a:pt x="1729141" y="1687641"/>
                </a:cubicBezTo>
                <a:cubicBezTo>
                  <a:pt x="1729141" y="1690715"/>
                  <a:pt x="1727604" y="1698401"/>
                  <a:pt x="1726067" y="1703012"/>
                </a:cubicBezTo>
                <a:lnTo>
                  <a:pt x="1724530" y="1790621"/>
                </a:lnTo>
                <a:cubicBezTo>
                  <a:pt x="1724530" y="1793695"/>
                  <a:pt x="1721456" y="1796769"/>
                  <a:pt x="1721456" y="1799843"/>
                </a:cubicBezTo>
                <a:lnTo>
                  <a:pt x="1722993" y="1838269"/>
                </a:lnTo>
                <a:lnTo>
                  <a:pt x="1732215" y="1796769"/>
                </a:lnTo>
                <a:cubicBezTo>
                  <a:pt x="1733752" y="1786010"/>
                  <a:pt x="1750659" y="1663049"/>
                  <a:pt x="1789084" y="1663049"/>
                </a:cubicBezTo>
                <a:lnTo>
                  <a:pt x="1796769" y="1663049"/>
                </a:lnTo>
                <a:cubicBezTo>
                  <a:pt x="1812139" y="1681493"/>
                  <a:pt x="1819825" y="1707623"/>
                  <a:pt x="1827510" y="1730678"/>
                </a:cubicBezTo>
                <a:cubicBezTo>
                  <a:pt x="1836732" y="1756807"/>
                  <a:pt x="1849028" y="1784473"/>
                  <a:pt x="1858250" y="1810602"/>
                </a:cubicBezTo>
                <a:cubicBezTo>
                  <a:pt x="1865935" y="1833658"/>
                  <a:pt x="1879768" y="1861324"/>
                  <a:pt x="1893601" y="1887453"/>
                </a:cubicBezTo>
                <a:cubicBezTo>
                  <a:pt x="1904360" y="1905897"/>
                  <a:pt x="1918193" y="1925879"/>
                  <a:pt x="1927415" y="1947397"/>
                </a:cubicBezTo>
                <a:cubicBezTo>
                  <a:pt x="1928953" y="1950471"/>
                  <a:pt x="1944323" y="1993507"/>
                  <a:pt x="1944323" y="2004266"/>
                </a:cubicBezTo>
                <a:cubicBezTo>
                  <a:pt x="1944323" y="2010414"/>
                  <a:pt x="1945860" y="2016562"/>
                  <a:pt x="1935101" y="2022710"/>
                </a:cubicBezTo>
                <a:cubicBezTo>
                  <a:pt x="1924342" y="2028858"/>
                  <a:pt x="1910508" y="2033469"/>
                  <a:pt x="1901286" y="2038080"/>
                </a:cubicBezTo>
                <a:cubicBezTo>
                  <a:pt x="1896675" y="2039618"/>
                  <a:pt x="1893601" y="2042692"/>
                  <a:pt x="1890527" y="2044229"/>
                </a:cubicBezTo>
                <a:cubicBezTo>
                  <a:pt x="1884379" y="2047303"/>
                  <a:pt x="1873620" y="2048840"/>
                  <a:pt x="1869009" y="2048840"/>
                </a:cubicBezTo>
                <a:cubicBezTo>
                  <a:pt x="1852102" y="2048840"/>
                  <a:pt x="1850565" y="2042692"/>
                  <a:pt x="1839806" y="2024247"/>
                </a:cubicBezTo>
                <a:cubicBezTo>
                  <a:pt x="1835195" y="2013488"/>
                  <a:pt x="1829047" y="2002729"/>
                  <a:pt x="1825973" y="1991970"/>
                </a:cubicBezTo>
                <a:cubicBezTo>
                  <a:pt x="1824436" y="1984285"/>
                  <a:pt x="1825973" y="1970452"/>
                  <a:pt x="1825973" y="1967378"/>
                </a:cubicBezTo>
                <a:cubicBezTo>
                  <a:pt x="1825973" y="1962767"/>
                  <a:pt x="1819825" y="1953545"/>
                  <a:pt x="1819825" y="1947397"/>
                </a:cubicBezTo>
                <a:cubicBezTo>
                  <a:pt x="1819825" y="1925879"/>
                  <a:pt x="1812139" y="1896675"/>
                  <a:pt x="1809066" y="1876694"/>
                </a:cubicBezTo>
                <a:cubicBezTo>
                  <a:pt x="1807528" y="1867472"/>
                  <a:pt x="1804454" y="1859787"/>
                  <a:pt x="1802917" y="1850565"/>
                </a:cubicBezTo>
                <a:cubicBezTo>
                  <a:pt x="1799843" y="1839806"/>
                  <a:pt x="1799843" y="1827510"/>
                  <a:pt x="1796769" y="1818288"/>
                </a:cubicBezTo>
                <a:cubicBezTo>
                  <a:pt x="1793695" y="1807528"/>
                  <a:pt x="1789084" y="1795232"/>
                  <a:pt x="1786010" y="1784473"/>
                </a:cubicBezTo>
                <a:cubicBezTo>
                  <a:pt x="1776788" y="1796769"/>
                  <a:pt x="1769103" y="1810602"/>
                  <a:pt x="1764492" y="1821362"/>
                </a:cubicBezTo>
                <a:cubicBezTo>
                  <a:pt x="1762955" y="1822899"/>
                  <a:pt x="1746048" y="1884379"/>
                  <a:pt x="1729141" y="1884379"/>
                </a:cubicBezTo>
                <a:cubicBezTo>
                  <a:pt x="1713771" y="1884379"/>
                  <a:pt x="1719919" y="1867472"/>
                  <a:pt x="1721456" y="1861324"/>
                </a:cubicBezTo>
                <a:lnTo>
                  <a:pt x="1721456" y="1838269"/>
                </a:lnTo>
                <a:cubicBezTo>
                  <a:pt x="1716845" y="1841343"/>
                  <a:pt x="1713771" y="1842880"/>
                  <a:pt x="1709160" y="1842880"/>
                </a:cubicBezTo>
                <a:cubicBezTo>
                  <a:pt x="1693789" y="1842880"/>
                  <a:pt x="1673808" y="1789084"/>
                  <a:pt x="1672271" y="1786010"/>
                </a:cubicBezTo>
                <a:cubicBezTo>
                  <a:pt x="1666123" y="1762955"/>
                  <a:pt x="1655364" y="1736826"/>
                  <a:pt x="1655364" y="1713771"/>
                </a:cubicBezTo>
                <a:cubicBezTo>
                  <a:pt x="1655364" y="1710697"/>
                  <a:pt x="1658438" y="1653827"/>
                  <a:pt x="1675345" y="1653827"/>
                </a:cubicBezTo>
                <a:cubicBezTo>
                  <a:pt x="1684567" y="1653827"/>
                  <a:pt x="1679956" y="1663049"/>
                  <a:pt x="1690715" y="1663049"/>
                </a:cubicBezTo>
                <a:close/>
                <a:moveTo>
                  <a:pt x="763896" y="1652290"/>
                </a:moveTo>
                <a:cubicBezTo>
                  <a:pt x="763896" y="1669197"/>
                  <a:pt x="762359" y="1669197"/>
                  <a:pt x="756211" y="1693789"/>
                </a:cubicBezTo>
                <a:cubicBezTo>
                  <a:pt x="754674" y="1699937"/>
                  <a:pt x="750063" y="1709160"/>
                  <a:pt x="750063" y="1713771"/>
                </a:cubicBezTo>
                <a:lnTo>
                  <a:pt x="750063" y="1746048"/>
                </a:lnTo>
                <a:cubicBezTo>
                  <a:pt x="750063" y="1746048"/>
                  <a:pt x="751600" y="1749122"/>
                  <a:pt x="751600" y="1750659"/>
                </a:cubicBezTo>
                <a:cubicBezTo>
                  <a:pt x="751600" y="1764492"/>
                  <a:pt x="773118" y="1787547"/>
                  <a:pt x="791562" y="1799843"/>
                </a:cubicBezTo>
                <a:cubicBezTo>
                  <a:pt x="799247" y="1805991"/>
                  <a:pt x="805395" y="1815214"/>
                  <a:pt x="813080" y="1821362"/>
                </a:cubicBezTo>
                <a:cubicBezTo>
                  <a:pt x="823839" y="1832121"/>
                  <a:pt x="837673" y="1842880"/>
                  <a:pt x="849969" y="1852102"/>
                </a:cubicBezTo>
                <a:cubicBezTo>
                  <a:pt x="866876" y="1865935"/>
                  <a:pt x="888394" y="1876694"/>
                  <a:pt x="909912" y="1887453"/>
                </a:cubicBezTo>
                <a:cubicBezTo>
                  <a:pt x="916060" y="1892064"/>
                  <a:pt x="931430" y="1893601"/>
                  <a:pt x="939116" y="1907434"/>
                </a:cubicBezTo>
                <a:cubicBezTo>
                  <a:pt x="956023" y="1935101"/>
                  <a:pt x="954486" y="1971989"/>
                  <a:pt x="963708" y="2001192"/>
                </a:cubicBezTo>
                <a:cubicBezTo>
                  <a:pt x="966782" y="2010414"/>
                  <a:pt x="971393" y="2025784"/>
                  <a:pt x="971393" y="2028858"/>
                </a:cubicBezTo>
                <a:cubicBezTo>
                  <a:pt x="971393" y="2036544"/>
                  <a:pt x="966782" y="2050377"/>
                  <a:pt x="960634" y="2050377"/>
                </a:cubicBezTo>
                <a:cubicBezTo>
                  <a:pt x="949875" y="2050377"/>
                  <a:pt x="948338" y="2039618"/>
                  <a:pt x="942190" y="2031932"/>
                </a:cubicBezTo>
                <a:cubicBezTo>
                  <a:pt x="923745" y="2008877"/>
                  <a:pt x="909912" y="1990433"/>
                  <a:pt x="894542" y="1965841"/>
                </a:cubicBezTo>
                <a:cubicBezTo>
                  <a:pt x="883783" y="1948934"/>
                  <a:pt x="863802" y="1918193"/>
                  <a:pt x="846895" y="1913582"/>
                </a:cubicBezTo>
                <a:cubicBezTo>
                  <a:pt x="819228" y="1904360"/>
                  <a:pt x="779266" y="1893601"/>
                  <a:pt x="750063" y="1875157"/>
                </a:cubicBezTo>
                <a:cubicBezTo>
                  <a:pt x="720860" y="1856713"/>
                  <a:pt x="705489" y="1825973"/>
                  <a:pt x="671675" y="1818288"/>
                </a:cubicBezTo>
                <a:cubicBezTo>
                  <a:pt x="657842" y="1816750"/>
                  <a:pt x="642472" y="1792158"/>
                  <a:pt x="637861" y="1781399"/>
                </a:cubicBezTo>
                <a:cubicBezTo>
                  <a:pt x="637861" y="1779862"/>
                  <a:pt x="636324" y="1779862"/>
                  <a:pt x="636324" y="1776788"/>
                </a:cubicBezTo>
                <a:lnTo>
                  <a:pt x="636324" y="1733752"/>
                </a:lnTo>
                <a:cubicBezTo>
                  <a:pt x="637861" y="1732215"/>
                  <a:pt x="637861" y="1730678"/>
                  <a:pt x="637861" y="1729141"/>
                </a:cubicBezTo>
                <a:cubicBezTo>
                  <a:pt x="642472" y="1678419"/>
                  <a:pt x="679360" y="1616939"/>
                  <a:pt x="731619" y="1616939"/>
                </a:cubicBezTo>
                <a:cubicBezTo>
                  <a:pt x="759285" y="1616939"/>
                  <a:pt x="763896" y="1632309"/>
                  <a:pt x="763896" y="1652290"/>
                </a:cubicBezTo>
                <a:close/>
                <a:moveTo>
                  <a:pt x="1661512" y="1609254"/>
                </a:moveTo>
                <a:cubicBezTo>
                  <a:pt x="1661512" y="1612328"/>
                  <a:pt x="1658438" y="1627698"/>
                  <a:pt x="1653827" y="1636920"/>
                </a:cubicBezTo>
                <a:cubicBezTo>
                  <a:pt x="1630772" y="1678419"/>
                  <a:pt x="1601569" y="1721456"/>
                  <a:pt x="1576976" y="1767566"/>
                </a:cubicBezTo>
                <a:cubicBezTo>
                  <a:pt x="1563143" y="1793695"/>
                  <a:pt x="1553921" y="1822899"/>
                  <a:pt x="1546236" y="1850565"/>
                </a:cubicBezTo>
                <a:cubicBezTo>
                  <a:pt x="1538551" y="1876694"/>
                  <a:pt x="1535477" y="1905897"/>
                  <a:pt x="1527792" y="1933564"/>
                </a:cubicBezTo>
                <a:cubicBezTo>
                  <a:pt x="1520107" y="1965841"/>
                  <a:pt x="1506274" y="1998118"/>
                  <a:pt x="1497052" y="2030396"/>
                </a:cubicBezTo>
                <a:cubicBezTo>
                  <a:pt x="1497052" y="2031932"/>
                  <a:pt x="1493978" y="2035007"/>
                  <a:pt x="1490904" y="2038080"/>
                </a:cubicBezTo>
                <a:lnTo>
                  <a:pt x="1458626" y="2038080"/>
                </a:lnTo>
                <a:cubicBezTo>
                  <a:pt x="1444793" y="2030396"/>
                  <a:pt x="1446330" y="2015025"/>
                  <a:pt x="1446330" y="2004266"/>
                </a:cubicBezTo>
                <a:cubicBezTo>
                  <a:pt x="1446330" y="2001192"/>
                  <a:pt x="1447867" y="1979674"/>
                  <a:pt x="1450941" y="1967378"/>
                </a:cubicBezTo>
                <a:cubicBezTo>
                  <a:pt x="1452478" y="1961230"/>
                  <a:pt x="1455552" y="1955082"/>
                  <a:pt x="1455552" y="1948934"/>
                </a:cubicBezTo>
                <a:cubicBezTo>
                  <a:pt x="1464774" y="1915119"/>
                  <a:pt x="1481681" y="1884379"/>
                  <a:pt x="1486293" y="1856713"/>
                </a:cubicBezTo>
                <a:cubicBezTo>
                  <a:pt x="1497052" y="1824436"/>
                  <a:pt x="1501663" y="1796769"/>
                  <a:pt x="1513959" y="1767566"/>
                </a:cubicBezTo>
                <a:cubicBezTo>
                  <a:pt x="1520107" y="1750659"/>
                  <a:pt x="1527792" y="1732215"/>
                  <a:pt x="1537014" y="1716845"/>
                </a:cubicBezTo>
                <a:cubicBezTo>
                  <a:pt x="1543162" y="1704549"/>
                  <a:pt x="1547773" y="1692252"/>
                  <a:pt x="1558532" y="1681493"/>
                </a:cubicBezTo>
                <a:cubicBezTo>
                  <a:pt x="1570828" y="1667660"/>
                  <a:pt x="1629235" y="1600032"/>
                  <a:pt x="1652290" y="1600032"/>
                </a:cubicBezTo>
                <a:cubicBezTo>
                  <a:pt x="1658438" y="1600032"/>
                  <a:pt x="1661512" y="1601569"/>
                  <a:pt x="1661512" y="1609254"/>
                </a:cubicBezTo>
                <a:close/>
                <a:moveTo>
                  <a:pt x="1289555" y="1570828"/>
                </a:moveTo>
                <a:cubicBezTo>
                  <a:pt x="1289555" y="1587735"/>
                  <a:pt x="1280333" y="1596958"/>
                  <a:pt x="1274185" y="1616939"/>
                </a:cubicBezTo>
                <a:cubicBezTo>
                  <a:pt x="1255740" y="1672271"/>
                  <a:pt x="1251129" y="1726067"/>
                  <a:pt x="1244981" y="1779862"/>
                </a:cubicBezTo>
                <a:lnTo>
                  <a:pt x="1243444" y="1869009"/>
                </a:lnTo>
                <a:cubicBezTo>
                  <a:pt x="1241907" y="1873620"/>
                  <a:pt x="1241907" y="1878231"/>
                  <a:pt x="1240370" y="1882842"/>
                </a:cubicBezTo>
                <a:cubicBezTo>
                  <a:pt x="1238833" y="1993507"/>
                  <a:pt x="1240370" y="1996581"/>
                  <a:pt x="1238833" y="1998118"/>
                </a:cubicBezTo>
                <a:cubicBezTo>
                  <a:pt x="1238833" y="2002729"/>
                  <a:pt x="1237296" y="2008877"/>
                  <a:pt x="1237296" y="2013488"/>
                </a:cubicBezTo>
                <a:cubicBezTo>
                  <a:pt x="1237296" y="2016562"/>
                  <a:pt x="1246518" y="2042692"/>
                  <a:pt x="1252666" y="2056525"/>
                </a:cubicBezTo>
                <a:cubicBezTo>
                  <a:pt x="1260351" y="2073432"/>
                  <a:pt x="1272648" y="2093413"/>
                  <a:pt x="1283407" y="2108783"/>
                </a:cubicBezTo>
                <a:cubicBezTo>
                  <a:pt x="1291092" y="2119542"/>
                  <a:pt x="1314147" y="2144134"/>
                  <a:pt x="1323369" y="2161042"/>
                </a:cubicBezTo>
                <a:cubicBezTo>
                  <a:pt x="1327980" y="2170264"/>
                  <a:pt x="1334128" y="2181023"/>
                  <a:pt x="1338739" y="2191782"/>
                </a:cubicBezTo>
                <a:cubicBezTo>
                  <a:pt x="1344887" y="2207152"/>
                  <a:pt x="1351035" y="2220985"/>
                  <a:pt x="1357183" y="2237892"/>
                </a:cubicBezTo>
                <a:cubicBezTo>
                  <a:pt x="1358720" y="2239429"/>
                  <a:pt x="1357183" y="2245578"/>
                  <a:pt x="1358720" y="2250188"/>
                </a:cubicBezTo>
                <a:cubicBezTo>
                  <a:pt x="1363331" y="2264022"/>
                  <a:pt x="1369479" y="2276318"/>
                  <a:pt x="1372554" y="2291688"/>
                </a:cubicBezTo>
                <a:cubicBezTo>
                  <a:pt x="1377164" y="2307058"/>
                  <a:pt x="1377164" y="2325502"/>
                  <a:pt x="1381776" y="2342409"/>
                </a:cubicBezTo>
                <a:cubicBezTo>
                  <a:pt x="1386387" y="2359316"/>
                  <a:pt x="1395609" y="2390057"/>
                  <a:pt x="1395609" y="2411575"/>
                </a:cubicBezTo>
                <a:cubicBezTo>
                  <a:pt x="1395609" y="2428482"/>
                  <a:pt x="1387924" y="2450000"/>
                  <a:pt x="1386387" y="2469981"/>
                </a:cubicBezTo>
                <a:cubicBezTo>
                  <a:pt x="1380239" y="2516092"/>
                  <a:pt x="1367942" y="2563739"/>
                  <a:pt x="1323369" y="2609850"/>
                </a:cubicBezTo>
                <a:cubicBezTo>
                  <a:pt x="1318758" y="2614461"/>
                  <a:pt x="1314147" y="2622146"/>
                  <a:pt x="1309536" y="2626757"/>
                </a:cubicBezTo>
                <a:cubicBezTo>
                  <a:pt x="1283407" y="2655960"/>
                  <a:pt x="1249592" y="2686700"/>
                  <a:pt x="1221926" y="2718978"/>
                </a:cubicBezTo>
                <a:cubicBezTo>
                  <a:pt x="1205019" y="2738959"/>
                  <a:pt x="1191186" y="2762014"/>
                  <a:pt x="1178890" y="2780458"/>
                </a:cubicBezTo>
                <a:cubicBezTo>
                  <a:pt x="1174279" y="2781995"/>
                  <a:pt x="1169668" y="2781995"/>
                  <a:pt x="1165057" y="2780458"/>
                </a:cubicBezTo>
                <a:cubicBezTo>
                  <a:pt x="1154298" y="2801976"/>
                  <a:pt x="1138927" y="2823495"/>
                  <a:pt x="1128168" y="2845013"/>
                </a:cubicBezTo>
                <a:cubicBezTo>
                  <a:pt x="1105113" y="2888049"/>
                  <a:pt x="1083595" y="2944919"/>
                  <a:pt x="1069762" y="2977196"/>
                </a:cubicBezTo>
                <a:cubicBezTo>
                  <a:pt x="1068225" y="2977196"/>
                  <a:pt x="1069762" y="2981807"/>
                  <a:pt x="1068225" y="2984881"/>
                </a:cubicBezTo>
                <a:cubicBezTo>
                  <a:pt x="1054392" y="3021769"/>
                  <a:pt x="1039021" y="3058658"/>
                  <a:pt x="1026725" y="3094009"/>
                </a:cubicBezTo>
                <a:cubicBezTo>
                  <a:pt x="1026725" y="3094009"/>
                  <a:pt x="1026725" y="3098620"/>
                  <a:pt x="1025188" y="3101694"/>
                </a:cubicBezTo>
                <a:cubicBezTo>
                  <a:pt x="1022114" y="3107842"/>
                  <a:pt x="1017503" y="3113990"/>
                  <a:pt x="1015966" y="3121675"/>
                </a:cubicBezTo>
                <a:cubicBezTo>
                  <a:pt x="1014429" y="3130898"/>
                  <a:pt x="1011355" y="3149342"/>
                  <a:pt x="1011355" y="3153953"/>
                </a:cubicBezTo>
                <a:lnTo>
                  <a:pt x="1011355" y="3315339"/>
                </a:lnTo>
                <a:cubicBezTo>
                  <a:pt x="1006744" y="3329172"/>
                  <a:pt x="1003670" y="3341468"/>
                  <a:pt x="997522" y="3353764"/>
                </a:cubicBezTo>
                <a:cubicBezTo>
                  <a:pt x="989837" y="3370672"/>
                  <a:pt x="977541" y="3387579"/>
                  <a:pt x="968319" y="3406023"/>
                </a:cubicBezTo>
                <a:cubicBezTo>
                  <a:pt x="965245" y="3409097"/>
                  <a:pt x="963708" y="3416782"/>
                  <a:pt x="962171" y="3421393"/>
                </a:cubicBezTo>
                <a:cubicBezTo>
                  <a:pt x="952949" y="3439837"/>
                  <a:pt x="942190" y="3455208"/>
                  <a:pt x="932967" y="3472114"/>
                </a:cubicBezTo>
                <a:cubicBezTo>
                  <a:pt x="920671" y="3492096"/>
                  <a:pt x="911449" y="3515151"/>
                  <a:pt x="900690" y="3536669"/>
                </a:cubicBezTo>
                <a:cubicBezTo>
                  <a:pt x="897616" y="3541280"/>
                  <a:pt x="891468" y="3538206"/>
                  <a:pt x="886857" y="3541280"/>
                </a:cubicBezTo>
                <a:cubicBezTo>
                  <a:pt x="886857" y="3541280"/>
                  <a:pt x="885320" y="3559725"/>
                  <a:pt x="879172" y="3559725"/>
                </a:cubicBezTo>
                <a:cubicBezTo>
                  <a:pt x="868413" y="3559725"/>
                  <a:pt x="871487" y="3541280"/>
                  <a:pt x="871487" y="3539743"/>
                </a:cubicBezTo>
                <a:cubicBezTo>
                  <a:pt x="871487" y="3535132"/>
                  <a:pt x="877635" y="3495170"/>
                  <a:pt x="882246" y="3472114"/>
                </a:cubicBezTo>
                <a:cubicBezTo>
                  <a:pt x="885320" y="3459818"/>
                  <a:pt x="886857" y="3445985"/>
                  <a:pt x="889931" y="3433689"/>
                </a:cubicBezTo>
                <a:lnTo>
                  <a:pt x="912986" y="3355301"/>
                </a:lnTo>
                <a:cubicBezTo>
                  <a:pt x="925282" y="3307654"/>
                  <a:pt x="948338" y="3269229"/>
                  <a:pt x="960634" y="3226192"/>
                </a:cubicBezTo>
                <a:cubicBezTo>
                  <a:pt x="959097" y="3224655"/>
                  <a:pt x="960634" y="3223118"/>
                  <a:pt x="956023" y="3223118"/>
                </a:cubicBezTo>
                <a:cubicBezTo>
                  <a:pt x="952949" y="3223118"/>
                  <a:pt x="934504" y="3232340"/>
                  <a:pt x="925282" y="3235415"/>
                </a:cubicBezTo>
                <a:cubicBezTo>
                  <a:pt x="923745" y="3235415"/>
                  <a:pt x="920671" y="3236951"/>
                  <a:pt x="917597" y="3236951"/>
                </a:cubicBezTo>
                <a:cubicBezTo>
                  <a:pt x="902227" y="3236951"/>
                  <a:pt x="902227" y="3230803"/>
                  <a:pt x="902227" y="3218507"/>
                </a:cubicBezTo>
                <a:cubicBezTo>
                  <a:pt x="902227" y="3215433"/>
                  <a:pt x="905301" y="3195452"/>
                  <a:pt x="908375" y="3183156"/>
                </a:cubicBezTo>
                <a:cubicBezTo>
                  <a:pt x="919134" y="3141657"/>
                  <a:pt x="931430" y="3100157"/>
                  <a:pt x="943727" y="3058658"/>
                </a:cubicBezTo>
                <a:cubicBezTo>
                  <a:pt x="948338" y="3044825"/>
                  <a:pt x="952949" y="3029455"/>
                  <a:pt x="956023" y="3014085"/>
                </a:cubicBezTo>
                <a:cubicBezTo>
                  <a:pt x="960634" y="2998714"/>
                  <a:pt x="966782" y="2981807"/>
                  <a:pt x="971393" y="2964900"/>
                </a:cubicBezTo>
                <a:cubicBezTo>
                  <a:pt x="980615" y="2938771"/>
                  <a:pt x="989837" y="2904956"/>
                  <a:pt x="1000596" y="2880364"/>
                </a:cubicBezTo>
                <a:cubicBezTo>
                  <a:pt x="1014429" y="2848087"/>
                  <a:pt x="1017503" y="2818884"/>
                  <a:pt x="1042095" y="2794292"/>
                </a:cubicBezTo>
                <a:lnTo>
                  <a:pt x="1042095" y="2758940"/>
                </a:lnTo>
                <a:cubicBezTo>
                  <a:pt x="1039021" y="2755866"/>
                  <a:pt x="1037484" y="2749718"/>
                  <a:pt x="1035947" y="2745107"/>
                </a:cubicBezTo>
                <a:cubicBezTo>
                  <a:pt x="1025188" y="2751255"/>
                  <a:pt x="1006744" y="2771236"/>
                  <a:pt x="997522" y="2771236"/>
                </a:cubicBezTo>
                <a:cubicBezTo>
                  <a:pt x="992911" y="2771236"/>
                  <a:pt x="985226" y="2765088"/>
                  <a:pt x="983689" y="2757403"/>
                </a:cubicBezTo>
                <a:cubicBezTo>
                  <a:pt x="977541" y="2726663"/>
                  <a:pt x="976004" y="2692849"/>
                  <a:pt x="969856" y="2663645"/>
                </a:cubicBezTo>
                <a:cubicBezTo>
                  <a:pt x="966782" y="2643664"/>
                  <a:pt x="959097" y="2625220"/>
                  <a:pt x="956023" y="2605239"/>
                </a:cubicBezTo>
                <a:cubicBezTo>
                  <a:pt x="954486" y="2599091"/>
                  <a:pt x="956023" y="2591406"/>
                  <a:pt x="954486" y="2586795"/>
                </a:cubicBezTo>
                <a:cubicBezTo>
                  <a:pt x="951412" y="2572962"/>
                  <a:pt x="948338" y="2559128"/>
                  <a:pt x="946801" y="2546832"/>
                </a:cubicBezTo>
                <a:cubicBezTo>
                  <a:pt x="945264" y="2528388"/>
                  <a:pt x="939116" y="2513018"/>
                  <a:pt x="932967" y="2494574"/>
                </a:cubicBezTo>
                <a:cubicBezTo>
                  <a:pt x="912986" y="2494574"/>
                  <a:pt x="885320" y="2486889"/>
                  <a:pt x="868413" y="2479204"/>
                </a:cubicBezTo>
                <a:cubicBezTo>
                  <a:pt x="859191" y="2474593"/>
                  <a:pt x="848432" y="2474593"/>
                  <a:pt x="840747" y="2469981"/>
                </a:cubicBezTo>
                <a:cubicBezTo>
                  <a:pt x="808469" y="2456148"/>
                  <a:pt x="773118" y="2431556"/>
                  <a:pt x="745452" y="2410038"/>
                </a:cubicBezTo>
                <a:cubicBezTo>
                  <a:pt x="711637" y="2383909"/>
                  <a:pt x="687045" y="2353168"/>
                  <a:pt x="674749" y="2317817"/>
                </a:cubicBezTo>
                <a:cubicBezTo>
                  <a:pt x="670138" y="2305521"/>
                  <a:pt x="668601" y="2285540"/>
                  <a:pt x="665527" y="2274781"/>
                </a:cubicBezTo>
                <a:cubicBezTo>
                  <a:pt x="665527" y="2273244"/>
                  <a:pt x="662453" y="2270170"/>
                  <a:pt x="662453" y="2267096"/>
                </a:cubicBezTo>
                <a:lnTo>
                  <a:pt x="662453" y="2219448"/>
                </a:lnTo>
                <a:cubicBezTo>
                  <a:pt x="663990" y="2213300"/>
                  <a:pt x="667064" y="2205615"/>
                  <a:pt x="667064" y="2197930"/>
                </a:cubicBezTo>
                <a:cubicBezTo>
                  <a:pt x="671675" y="2177949"/>
                  <a:pt x="674749" y="2156431"/>
                  <a:pt x="679360" y="2136450"/>
                </a:cubicBezTo>
                <a:cubicBezTo>
                  <a:pt x="679360" y="2136450"/>
                  <a:pt x="679360" y="2134912"/>
                  <a:pt x="676286" y="2134912"/>
                </a:cubicBezTo>
                <a:cubicBezTo>
                  <a:pt x="671675" y="2134912"/>
                  <a:pt x="628639" y="2141061"/>
                  <a:pt x="624028" y="2141061"/>
                </a:cubicBezTo>
                <a:cubicBezTo>
                  <a:pt x="620954" y="2141061"/>
                  <a:pt x="591750" y="2136450"/>
                  <a:pt x="588676" y="2136450"/>
                </a:cubicBezTo>
                <a:cubicBezTo>
                  <a:pt x="584065" y="2136450"/>
                  <a:pt x="574843" y="2139523"/>
                  <a:pt x="570232" y="2139523"/>
                </a:cubicBezTo>
                <a:cubicBezTo>
                  <a:pt x="562547" y="2139523"/>
                  <a:pt x="545640" y="2122616"/>
                  <a:pt x="542566" y="2113394"/>
                </a:cubicBezTo>
                <a:cubicBezTo>
                  <a:pt x="541029" y="2107246"/>
                  <a:pt x="537955" y="2099561"/>
                  <a:pt x="536418" y="2093413"/>
                </a:cubicBezTo>
                <a:cubicBezTo>
                  <a:pt x="534881" y="2102635"/>
                  <a:pt x="528733" y="2110320"/>
                  <a:pt x="527196" y="2119542"/>
                </a:cubicBezTo>
                <a:cubicBezTo>
                  <a:pt x="525659" y="2124153"/>
                  <a:pt x="524122" y="2133375"/>
                  <a:pt x="521048" y="2141061"/>
                </a:cubicBezTo>
                <a:cubicBezTo>
                  <a:pt x="517974" y="2148746"/>
                  <a:pt x="478011" y="2216374"/>
                  <a:pt x="461104" y="2216374"/>
                </a:cubicBezTo>
                <a:cubicBezTo>
                  <a:pt x="456493" y="2216374"/>
                  <a:pt x="450345" y="2211763"/>
                  <a:pt x="448808" y="2208689"/>
                </a:cubicBezTo>
                <a:lnTo>
                  <a:pt x="448808" y="2161042"/>
                </a:lnTo>
                <a:cubicBezTo>
                  <a:pt x="453419" y="2131838"/>
                  <a:pt x="461104" y="2101098"/>
                  <a:pt x="467252" y="2070358"/>
                </a:cubicBezTo>
                <a:cubicBezTo>
                  <a:pt x="471863" y="2051914"/>
                  <a:pt x="474937" y="2031932"/>
                  <a:pt x="479548" y="2011951"/>
                </a:cubicBezTo>
                <a:cubicBezTo>
                  <a:pt x="487233" y="1985822"/>
                  <a:pt x="497993" y="1962767"/>
                  <a:pt x="502604" y="1941249"/>
                </a:cubicBezTo>
                <a:cubicBezTo>
                  <a:pt x="507215" y="1928953"/>
                  <a:pt x="513363" y="1913582"/>
                  <a:pt x="514900" y="1902823"/>
                </a:cubicBezTo>
                <a:cubicBezTo>
                  <a:pt x="517974" y="1892064"/>
                  <a:pt x="527196" y="1873620"/>
                  <a:pt x="530270" y="1864398"/>
                </a:cubicBezTo>
                <a:cubicBezTo>
                  <a:pt x="539492" y="1847491"/>
                  <a:pt x="561010" y="1779862"/>
                  <a:pt x="590213" y="1779862"/>
                </a:cubicBezTo>
                <a:cubicBezTo>
                  <a:pt x="599435" y="1779862"/>
                  <a:pt x="616343" y="1781399"/>
                  <a:pt x="616343" y="1798306"/>
                </a:cubicBezTo>
                <a:cubicBezTo>
                  <a:pt x="616343" y="1801380"/>
                  <a:pt x="613269" y="1801380"/>
                  <a:pt x="613269" y="1805991"/>
                </a:cubicBezTo>
                <a:cubicBezTo>
                  <a:pt x="614806" y="1832121"/>
                  <a:pt x="600972" y="1858250"/>
                  <a:pt x="596361" y="1884379"/>
                </a:cubicBezTo>
                <a:cubicBezTo>
                  <a:pt x="596361" y="1885916"/>
                  <a:pt x="594824" y="1887453"/>
                  <a:pt x="593287" y="1888990"/>
                </a:cubicBezTo>
                <a:cubicBezTo>
                  <a:pt x="587139" y="1921267"/>
                  <a:pt x="570232" y="1952008"/>
                  <a:pt x="562547" y="1985822"/>
                </a:cubicBezTo>
                <a:cubicBezTo>
                  <a:pt x="554862" y="2013488"/>
                  <a:pt x="550251" y="2044229"/>
                  <a:pt x="542566" y="2076506"/>
                </a:cubicBezTo>
                <a:lnTo>
                  <a:pt x="557936" y="2076506"/>
                </a:lnTo>
                <a:cubicBezTo>
                  <a:pt x="562547" y="2073432"/>
                  <a:pt x="567158" y="2071895"/>
                  <a:pt x="571769" y="2071895"/>
                </a:cubicBezTo>
                <a:lnTo>
                  <a:pt x="610195" y="2071895"/>
                </a:lnTo>
                <a:cubicBezTo>
                  <a:pt x="610195" y="2071895"/>
                  <a:pt x="613269" y="2070358"/>
                  <a:pt x="614806" y="2068821"/>
                </a:cubicBezTo>
                <a:cubicBezTo>
                  <a:pt x="620954" y="2068821"/>
                  <a:pt x="628639" y="2068821"/>
                  <a:pt x="634787" y="2067284"/>
                </a:cubicBezTo>
                <a:cubicBezTo>
                  <a:pt x="657842" y="2061136"/>
                  <a:pt x="682434" y="2051914"/>
                  <a:pt x="705489" y="2045766"/>
                </a:cubicBezTo>
                <a:cubicBezTo>
                  <a:pt x="707026" y="2044229"/>
                  <a:pt x="794636" y="2027321"/>
                  <a:pt x="819228" y="2027321"/>
                </a:cubicBezTo>
                <a:cubicBezTo>
                  <a:pt x="837673" y="2027321"/>
                  <a:pt x="859191" y="2031932"/>
                  <a:pt x="877635" y="2039618"/>
                </a:cubicBezTo>
                <a:cubicBezTo>
                  <a:pt x="879172" y="2041155"/>
                  <a:pt x="883783" y="2039618"/>
                  <a:pt x="886857" y="2041155"/>
                </a:cubicBezTo>
                <a:cubicBezTo>
                  <a:pt x="896079" y="2044229"/>
                  <a:pt x="906838" y="2048840"/>
                  <a:pt x="916060" y="2053451"/>
                </a:cubicBezTo>
                <a:cubicBezTo>
                  <a:pt x="976004" y="2087265"/>
                  <a:pt x="1008281" y="2131838"/>
                  <a:pt x="1031336" y="2187171"/>
                </a:cubicBezTo>
                <a:cubicBezTo>
                  <a:pt x="1032873" y="2191782"/>
                  <a:pt x="1039021" y="2201004"/>
                  <a:pt x="1040558" y="2207152"/>
                </a:cubicBezTo>
                <a:cubicBezTo>
                  <a:pt x="1054392" y="2234818"/>
                  <a:pt x="1048243" y="2265559"/>
                  <a:pt x="1052855" y="2294762"/>
                </a:cubicBezTo>
                <a:cubicBezTo>
                  <a:pt x="1052855" y="2297836"/>
                  <a:pt x="1057466" y="2302447"/>
                  <a:pt x="1057466" y="2307058"/>
                </a:cubicBezTo>
                <a:lnTo>
                  <a:pt x="1057466" y="2347020"/>
                </a:lnTo>
                <a:cubicBezTo>
                  <a:pt x="1063614" y="2360854"/>
                  <a:pt x="1059003" y="2373150"/>
                  <a:pt x="1062077" y="2385446"/>
                </a:cubicBezTo>
                <a:cubicBezTo>
                  <a:pt x="1063614" y="2397742"/>
                  <a:pt x="1069762" y="2417723"/>
                  <a:pt x="1069762" y="2422334"/>
                </a:cubicBezTo>
                <a:lnTo>
                  <a:pt x="1069762" y="2485352"/>
                </a:lnTo>
                <a:cubicBezTo>
                  <a:pt x="1069762" y="2485352"/>
                  <a:pt x="1068225" y="2486889"/>
                  <a:pt x="1072836" y="2486889"/>
                </a:cubicBezTo>
                <a:cubicBezTo>
                  <a:pt x="1075910" y="2486889"/>
                  <a:pt x="1078984" y="2477667"/>
                  <a:pt x="1083595" y="2474593"/>
                </a:cubicBezTo>
                <a:cubicBezTo>
                  <a:pt x="1103576" y="2453074"/>
                  <a:pt x="1111261" y="2430019"/>
                  <a:pt x="1122020" y="2411575"/>
                </a:cubicBezTo>
                <a:cubicBezTo>
                  <a:pt x="1125094" y="2405427"/>
                  <a:pt x="1126631" y="2397742"/>
                  <a:pt x="1131242" y="2390057"/>
                </a:cubicBezTo>
                <a:lnTo>
                  <a:pt x="1131242" y="2322428"/>
                </a:lnTo>
                <a:cubicBezTo>
                  <a:pt x="1129705" y="2322428"/>
                  <a:pt x="1128168" y="2319354"/>
                  <a:pt x="1126631" y="2317817"/>
                </a:cubicBezTo>
                <a:cubicBezTo>
                  <a:pt x="1125094" y="2303984"/>
                  <a:pt x="1122020" y="2287077"/>
                  <a:pt x="1118946" y="2273244"/>
                </a:cubicBezTo>
                <a:cubicBezTo>
                  <a:pt x="1115872" y="2257874"/>
                  <a:pt x="1111261" y="2239429"/>
                  <a:pt x="1106650" y="2225596"/>
                </a:cubicBezTo>
                <a:cubicBezTo>
                  <a:pt x="1103576" y="2214837"/>
                  <a:pt x="1098965" y="2202541"/>
                  <a:pt x="1092817" y="2191782"/>
                </a:cubicBezTo>
                <a:cubicBezTo>
                  <a:pt x="1071299" y="2145672"/>
                  <a:pt x="1039021" y="2088802"/>
                  <a:pt x="1011355" y="2062673"/>
                </a:cubicBezTo>
                <a:lnTo>
                  <a:pt x="1011355" y="2054988"/>
                </a:lnTo>
                <a:cubicBezTo>
                  <a:pt x="1011355" y="2050377"/>
                  <a:pt x="1014429" y="2033469"/>
                  <a:pt x="1019040" y="2024247"/>
                </a:cubicBezTo>
                <a:cubicBezTo>
                  <a:pt x="1026725" y="2007340"/>
                  <a:pt x="1040558" y="1985822"/>
                  <a:pt x="1057466" y="1971989"/>
                </a:cubicBezTo>
                <a:cubicBezTo>
                  <a:pt x="1062077" y="1967378"/>
                  <a:pt x="1069762" y="1962767"/>
                  <a:pt x="1078984" y="1959693"/>
                </a:cubicBezTo>
                <a:cubicBezTo>
                  <a:pt x="1082058" y="1958156"/>
                  <a:pt x="1089743" y="1956619"/>
                  <a:pt x="1095891" y="1955082"/>
                </a:cubicBezTo>
                <a:cubicBezTo>
                  <a:pt x="1105113" y="1952008"/>
                  <a:pt x="1098965" y="1950471"/>
                  <a:pt x="1098965" y="1948934"/>
                </a:cubicBezTo>
                <a:lnTo>
                  <a:pt x="1098965" y="1865935"/>
                </a:lnTo>
                <a:cubicBezTo>
                  <a:pt x="1100502" y="1858250"/>
                  <a:pt x="1103576" y="1849028"/>
                  <a:pt x="1103576" y="1839806"/>
                </a:cubicBezTo>
                <a:cubicBezTo>
                  <a:pt x="1105113" y="1829047"/>
                  <a:pt x="1108187" y="1816750"/>
                  <a:pt x="1108187" y="1805991"/>
                </a:cubicBezTo>
                <a:cubicBezTo>
                  <a:pt x="1112798" y="1789084"/>
                  <a:pt x="1115872" y="1772177"/>
                  <a:pt x="1118946" y="1755270"/>
                </a:cubicBezTo>
                <a:cubicBezTo>
                  <a:pt x="1137390" y="1684567"/>
                  <a:pt x="1171205" y="1615402"/>
                  <a:pt x="1232685" y="1556995"/>
                </a:cubicBezTo>
                <a:cubicBezTo>
                  <a:pt x="1241907" y="1547773"/>
                  <a:pt x="1251129" y="1546236"/>
                  <a:pt x="1260351" y="1540088"/>
                </a:cubicBezTo>
                <a:cubicBezTo>
                  <a:pt x="1264963" y="1537014"/>
                  <a:pt x="1269574" y="1533940"/>
                  <a:pt x="1274185" y="1533940"/>
                </a:cubicBezTo>
                <a:cubicBezTo>
                  <a:pt x="1289555" y="1533940"/>
                  <a:pt x="1289555" y="1566217"/>
                  <a:pt x="1289555" y="1570828"/>
                </a:cubicBezTo>
                <a:close/>
                <a:moveTo>
                  <a:pt x="1097428" y="1464774"/>
                </a:moveTo>
                <a:lnTo>
                  <a:pt x="1097428" y="1498589"/>
                </a:lnTo>
                <a:cubicBezTo>
                  <a:pt x="1092817" y="1509348"/>
                  <a:pt x="1094354" y="1518570"/>
                  <a:pt x="1091280" y="1527792"/>
                </a:cubicBezTo>
                <a:cubicBezTo>
                  <a:pt x="1091280" y="1529329"/>
                  <a:pt x="1088206" y="1532403"/>
                  <a:pt x="1088206" y="1535477"/>
                </a:cubicBezTo>
                <a:cubicBezTo>
                  <a:pt x="1083595" y="1560069"/>
                  <a:pt x="1078984" y="1586198"/>
                  <a:pt x="1072836" y="1610791"/>
                </a:cubicBezTo>
                <a:cubicBezTo>
                  <a:pt x="1072836" y="1612328"/>
                  <a:pt x="1071299" y="1613865"/>
                  <a:pt x="1069762" y="1615402"/>
                </a:cubicBezTo>
                <a:cubicBezTo>
                  <a:pt x="1062077" y="1656901"/>
                  <a:pt x="1049781" y="1703012"/>
                  <a:pt x="1039021" y="1735289"/>
                </a:cubicBezTo>
                <a:cubicBezTo>
                  <a:pt x="1026725" y="1766029"/>
                  <a:pt x="1009818" y="1887453"/>
                  <a:pt x="956023" y="1887453"/>
                </a:cubicBezTo>
                <a:cubicBezTo>
                  <a:pt x="945264" y="1887453"/>
                  <a:pt x="920671" y="1875157"/>
                  <a:pt x="920671" y="1861324"/>
                </a:cubicBezTo>
                <a:lnTo>
                  <a:pt x="920671" y="1776788"/>
                </a:lnTo>
                <a:cubicBezTo>
                  <a:pt x="922208" y="1773714"/>
                  <a:pt x="923745" y="1769103"/>
                  <a:pt x="925282" y="1764492"/>
                </a:cubicBezTo>
                <a:lnTo>
                  <a:pt x="925282" y="1695326"/>
                </a:lnTo>
                <a:cubicBezTo>
                  <a:pt x="919134" y="1670734"/>
                  <a:pt x="912986" y="1673808"/>
                  <a:pt x="899153" y="1673808"/>
                </a:cubicBezTo>
                <a:cubicBezTo>
                  <a:pt x="894542" y="1673808"/>
                  <a:pt x="856117" y="1681493"/>
                  <a:pt x="851506" y="1681493"/>
                </a:cubicBezTo>
                <a:cubicBezTo>
                  <a:pt x="848432" y="1681493"/>
                  <a:pt x="839210" y="1678419"/>
                  <a:pt x="836136" y="1676882"/>
                </a:cubicBezTo>
                <a:cubicBezTo>
                  <a:pt x="828451" y="1673808"/>
                  <a:pt x="823839" y="1663049"/>
                  <a:pt x="823839" y="1656901"/>
                </a:cubicBezTo>
                <a:cubicBezTo>
                  <a:pt x="823839" y="1652290"/>
                  <a:pt x="826913" y="1643068"/>
                  <a:pt x="826913" y="1635383"/>
                </a:cubicBezTo>
                <a:cubicBezTo>
                  <a:pt x="826913" y="1623087"/>
                  <a:pt x="833062" y="1607717"/>
                  <a:pt x="831525" y="1596958"/>
                </a:cubicBezTo>
                <a:cubicBezTo>
                  <a:pt x="837673" y="1578513"/>
                  <a:pt x="837673" y="1550847"/>
                  <a:pt x="854580" y="1538551"/>
                </a:cubicBezTo>
                <a:cubicBezTo>
                  <a:pt x="868413" y="1526255"/>
                  <a:pt x="889931" y="1520107"/>
                  <a:pt x="908375" y="1512422"/>
                </a:cubicBezTo>
                <a:cubicBezTo>
                  <a:pt x="929893" y="1503200"/>
                  <a:pt x="954486" y="1490904"/>
                  <a:pt x="980615" y="1483219"/>
                </a:cubicBezTo>
                <a:cubicBezTo>
                  <a:pt x="995985" y="1478607"/>
                  <a:pt x="1014429" y="1478607"/>
                  <a:pt x="1031336" y="1473996"/>
                </a:cubicBezTo>
                <a:cubicBezTo>
                  <a:pt x="1051318" y="1467848"/>
                  <a:pt x="1048243" y="1470922"/>
                  <a:pt x="1055929" y="1469385"/>
                </a:cubicBezTo>
                <a:cubicBezTo>
                  <a:pt x="1063614" y="1467848"/>
                  <a:pt x="1071299" y="1467848"/>
                  <a:pt x="1078984" y="1464774"/>
                </a:cubicBezTo>
                <a:cubicBezTo>
                  <a:pt x="1082058" y="1464774"/>
                  <a:pt x="1085132" y="1460163"/>
                  <a:pt x="1089743" y="1460163"/>
                </a:cubicBezTo>
                <a:cubicBezTo>
                  <a:pt x="1091664" y="1460163"/>
                  <a:pt x="1092241" y="1459907"/>
                  <a:pt x="1092753" y="1460035"/>
                </a:cubicBezTo>
                <a:cubicBezTo>
                  <a:pt x="1093393" y="1460227"/>
                  <a:pt x="1093842" y="1461188"/>
                  <a:pt x="1097428" y="1464774"/>
                </a:cubicBezTo>
                <a:close/>
                <a:moveTo>
                  <a:pt x="2393131" y="1498589"/>
                </a:moveTo>
                <a:cubicBezTo>
                  <a:pt x="2394668" y="1500126"/>
                  <a:pt x="2397742" y="1501663"/>
                  <a:pt x="2399279" y="1501663"/>
                </a:cubicBezTo>
                <a:cubicBezTo>
                  <a:pt x="2465370" y="1517033"/>
                  <a:pt x="2542221" y="1560069"/>
                  <a:pt x="2606776" y="1590809"/>
                </a:cubicBezTo>
                <a:cubicBezTo>
                  <a:pt x="2706682" y="1639994"/>
                  <a:pt x="2709756" y="1639994"/>
                  <a:pt x="2709756" y="1709160"/>
                </a:cubicBezTo>
                <a:cubicBezTo>
                  <a:pt x="2709756" y="1715308"/>
                  <a:pt x="2711293" y="1775251"/>
                  <a:pt x="2694386" y="1775251"/>
                </a:cubicBezTo>
                <a:cubicBezTo>
                  <a:pt x="2686700" y="1775251"/>
                  <a:pt x="2668256" y="1744511"/>
                  <a:pt x="2668256" y="1744511"/>
                </a:cubicBezTo>
                <a:cubicBezTo>
                  <a:pt x="2649812" y="1698401"/>
                  <a:pt x="2603702" y="1669197"/>
                  <a:pt x="2566813" y="1655364"/>
                </a:cubicBezTo>
                <a:cubicBezTo>
                  <a:pt x="2560665" y="1652290"/>
                  <a:pt x="2552980" y="1652290"/>
                  <a:pt x="2548369" y="1649216"/>
                </a:cubicBezTo>
                <a:cubicBezTo>
                  <a:pt x="2511481" y="1632309"/>
                  <a:pt x="2465370" y="1615402"/>
                  <a:pt x="2428482" y="1600032"/>
                </a:cubicBezTo>
                <a:cubicBezTo>
                  <a:pt x="2426945" y="1600032"/>
                  <a:pt x="2426945" y="1598495"/>
                  <a:pt x="2425408" y="1596958"/>
                </a:cubicBezTo>
                <a:cubicBezTo>
                  <a:pt x="2405427" y="1592346"/>
                  <a:pt x="2377761" y="1572365"/>
                  <a:pt x="2360854" y="1561606"/>
                </a:cubicBezTo>
                <a:cubicBezTo>
                  <a:pt x="2319354" y="1533940"/>
                  <a:pt x="2273244" y="1506274"/>
                  <a:pt x="2230207" y="1473996"/>
                </a:cubicBezTo>
                <a:cubicBezTo>
                  <a:pt x="2225596" y="1470922"/>
                  <a:pt x="2220985" y="1463237"/>
                  <a:pt x="2220985" y="1458626"/>
                </a:cubicBezTo>
                <a:cubicBezTo>
                  <a:pt x="2220985" y="1450941"/>
                  <a:pt x="2225596" y="1452478"/>
                  <a:pt x="2230207" y="1452478"/>
                </a:cubicBezTo>
                <a:cubicBezTo>
                  <a:pt x="2234818" y="1452478"/>
                  <a:pt x="2339335" y="1483219"/>
                  <a:pt x="2393131" y="1498589"/>
                </a:cubicBezTo>
                <a:close/>
                <a:moveTo>
                  <a:pt x="1849028" y="1235759"/>
                </a:moveTo>
                <a:cubicBezTo>
                  <a:pt x="1850565" y="1248055"/>
                  <a:pt x="1859787" y="1268037"/>
                  <a:pt x="1859787" y="1271111"/>
                </a:cubicBezTo>
                <a:cubicBezTo>
                  <a:pt x="1859787" y="1278796"/>
                  <a:pt x="1853639" y="1274185"/>
                  <a:pt x="1849028" y="1278796"/>
                </a:cubicBezTo>
                <a:cubicBezTo>
                  <a:pt x="1830584" y="1292629"/>
                  <a:pt x="1812139" y="1311073"/>
                  <a:pt x="1793695" y="1326443"/>
                </a:cubicBezTo>
                <a:lnTo>
                  <a:pt x="1793695" y="1332591"/>
                </a:lnTo>
                <a:lnTo>
                  <a:pt x="1793695" y="1321832"/>
                </a:lnTo>
                <a:cubicBezTo>
                  <a:pt x="1812139" y="1278796"/>
                  <a:pt x="1827510" y="1235759"/>
                  <a:pt x="1844417" y="1194260"/>
                </a:cubicBezTo>
                <a:cubicBezTo>
                  <a:pt x="1847491" y="1208093"/>
                  <a:pt x="1845954" y="1221926"/>
                  <a:pt x="1849028" y="1235759"/>
                </a:cubicBezTo>
                <a:close/>
                <a:moveTo>
                  <a:pt x="737767" y="1049781"/>
                </a:moveTo>
                <a:cubicBezTo>
                  <a:pt x="737767" y="1052855"/>
                  <a:pt x="736230" y="1057466"/>
                  <a:pt x="733156" y="1062077"/>
                </a:cubicBezTo>
                <a:cubicBezTo>
                  <a:pt x="702415" y="1094354"/>
                  <a:pt x="674749" y="1111261"/>
                  <a:pt x="662453" y="1145075"/>
                </a:cubicBezTo>
                <a:cubicBezTo>
                  <a:pt x="660916" y="1149687"/>
                  <a:pt x="657842" y="1157372"/>
                  <a:pt x="656305" y="1165057"/>
                </a:cubicBezTo>
                <a:cubicBezTo>
                  <a:pt x="647083" y="1200408"/>
                  <a:pt x="640935" y="1238833"/>
                  <a:pt x="628639" y="1274185"/>
                </a:cubicBezTo>
                <a:cubicBezTo>
                  <a:pt x="620954" y="1292629"/>
                  <a:pt x="620954" y="1315684"/>
                  <a:pt x="614806" y="1335665"/>
                </a:cubicBezTo>
                <a:cubicBezTo>
                  <a:pt x="608658" y="1358720"/>
                  <a:pt x="600972" y="1386387"/>
                  <a:pt x="593287" y="1412516"/>
                </a:cubicBezTo>
                <a:cubicBezTo>
                  <a:pt x="591750" y="1415590"/>
                  <a:pt x="593287" y="1423275"/>
                  <a:pt x="591750" y="1427886"/>
                </a:cubicBezTo>
                <a:cubicBezTo>
                  <a:pt x="590213" y="1434034"/>
                  <a:pt x="587139" y="1440182"/>
                  <a:pt x="585602" y="1449404"/>
                </a:cubicBezTo>
                <a:cubicBezTo>
                  <a:pt x="577917" y="1483219"/>
                  <a:pt x="567158" y="1550847"/>
                  <a:pt x="567158" y="1555458"/>
                </a:cubicBezTo>
                <a:lnTo>
                  <a:pt x="567158" y="1592346"/>
                </a:lnTo>
                <a:cubicBezTo>
                  <a:pt x="565621" y="1600032"/>
                  <a:pt x="562547" y="1610791"/>
                  <a:pt x="562547" y="1615402"/>
                </a:cubicBezTo>
                <a:lnTo>
                  <a:pt x="562547" y="1658438"/>
                </a:lnTo>
                <a:cubicBezTo>
                  <a:pt x="554862" y="1672271"/>
                  <a:pt x="561010" y="1684567"/>
                  <a:pt x="556399" y="1696863"/>
                </a:cubicBezTo>
                <a:cubicBezTo>
                  <a:pt x="551788" y="1712233"/>
                  <a:pt x="557936" y="1733752"/>
                  <a:pt x="547177" y="1747585"/>
                </a:cubicBezTo>
                <a:cubicBezTo>
                  <a:pt x="544103" y="1749122"/>
                  <a:pt x="536418" y="1747585"/>
                  <a:pt x="533344" y="1749122"/>
                </a:cubicBezTo>
                <a:cubicBezTo>
                  <a:pt x="525659" y="1752196"/>
                  <a:pt x="464178" y="1807528"/>
                  <a:pt x="451882" y="1807528"/>
                </a:cubicBezTo>
                <a:cubicBezTo>
                  <a:pt x="448808" y="1807528"/>
                  <a:pt x="447271" y="1805991"/>
                  <a:pt x="445734" y="1804454"/>
                </a:cubicBezTo>
                <a:cubicBezTo>
                  <a:pt x="444197" y="1804454"/>
                  <a:pt x="442660" y="1801380"/>
                  <a:pt x="441123" y="1799843"/>
                </a:cubicBezTo>
                <a:cubicBezTo>
                  <a:pt x="441123" y="1793695"/>
                  <a:pt x="436512" y="1781399"/>
                  <a:pt x="436512" y="1778325"/>
                </a:cubicBezTo>
                <a:lnTo>
                  <a:pt x="436512" y="1719919"/>
                </a:lnTo>
                <a:cubicBezTo>
                  <a:pt x="438049" y="1716845"/>
                  <a:pt x="439586" y="1712233"/>
                  <a:pt x="441123" y="1707623"/>
                </a:cubicBezTo>
                <a:lnTo>
                  <a:pt x="441123" y="1669197"/>
                </a:lnTo>
                <a:cubicBezTo>
                  <a:pt x="445734" y="1663049"/>
                  <a:pt x="442660" y="1656901"/>
                  <a:pt x="444197" y="1650753"/>
                </a:cubicBezTo>
                <a:cubicBezTo>
                  <a:pt x="444197" y="1643068"/>
                  <a:pt x="448808" y="1633846"/>
                  <a:pt x="448808" y="1624624"/>
                </a:cubicBezTo>
                <a:cubicBezTo>
                  <a:pt x="458030" y="1581587"/>
                  <a:pt x="468789" y="1537014"/>
                  <a:pt x="479548" y="1493978"/>
                </a:cubicBezTo>
                <a:cubicBezTo>
                  <a:pt x="490307" y="1450941"/>
                  <a:pt x="502604" y="1406368"/>
                  <a:pt x="514900" y="1361794"/>
                </a:cubicBezTo>
                <a:cubicBezTo>
                  <a:pt x="519511" y="1349498"/>
                  <a:pt x="524122" y="1337202"/>
                  <a:pt x="528733" y="1326443"/>
                </a:cubicBezTo>
                <a:cubicBezTo>
                  <a:pt x="530270" y="1324906"/>
                  <a:pt x="530270" y="1321832"/>
                  <a:pt x="530270" y="1318758"/>
                </a:cubicBezTo>
                <a:cubicBezTo>
                  <a:pt x="537955" y="1297240"/>
                  <a:pt x="544103" y="1274185"/>
                  <a:pt x="550251" y="1251129"/>
                </a:cubicBezTo>
                <a:cubicBezTo>
                  <a:pt x="554862" y="1238833"/>
                  <a:pt x="557936" y="1226537"/>
                  <a:pt x="561010" y="1214241"/>
                </a:cubicBezTo>
                <a:cubicBezTo>
                  <a:pt x="562547" y="1209630"/>
                  <a:pt x="565621" y="1203482"/>
                  <a:pt x="565621" y="1198871"/>
                </a:cubicBezTo>
                <a:cubicBezTo>
                  <a:pt x="577917" y="1152761"/>
                  <a:pt x="582528" y="1168131"/>
                  <a:pt x="582528" y="1137390"/>
                </a:cubicBezTo>
                <a:cubicBezTo>
                  <a:pt x="582528" y="1125094"/>
                  <a:pt x="591750" y="1118946"/>
                  <a:pt x="600972" y="1111261"/>
                </a:cubicBezTo>
                <a:cubicBezTo>
                  <a:pt x="633250" y="1078984"/>
                  <a:pt x="659379" y="1052855"/>
                  <a:pt x="690119" y="1026725"/>
                </a:cubicBezTo>
                <a:cubicBezTo>
                  <a:pt x="694730" y="1022114"/>
                  <a:pt x="700878" y="1022114"/>
                  <a:pt x="705489" y="1022114"/>
                </a:cubicBezTo>
                <a:cubicBezTo>
                  <a:pt x="719323" y="1022114"/>
                  <a:pt x="737767" y="1032873"/>
                  <a:pt x="737767" y="1049781"/>
                </a:cubicBezTo>
                <a:close/>
                <a:moveTo>
                  <a:pt x="3253859" y="1020577"/>
                </a:moveTo>
                <a:cubicBezTo>
                  <a:pt x="3266155" y="1031336"/>
                  <a:pt x="3279988" y="1043633"/>
                  <a:pt x="3293821" y="1054392"/>
                </a:cubicBezTo>
                <a:cubicBezTo>
                  <a:pt x="3329172" y="1082058"/>
                  <a:pt x="3369135" y="1131242"/>
                  <a:pt x="3392190" y="1165057"/>
                </a:cubicBezTo>
                <a:cubicBezTo>
                  <a:pt x="3415245" y="1195797"/>
                  <a:pt x="3444448" y="1244981"/>
                  <a:pt x="3464430" y="1283407"/>
                </a:cubicBezTo>
                <a:cubicBezTo>
                  <a:pt x="3476726" y="1307999"/>
                  <a:pt x="3487485" y="1340276"/>
                  <a:pt x="3487485" y="1369479"/>
                </a:cubicBezTo>
                <a:cubicBezTo>
                  <a:pt x="3487485" y="1372554"/>
                  <a:pt x="3485948" y="1409442"/>
                  <a:pt x="3481336" y="1429423"/>
                </a:cubicBezTo>
                <a:cubicBezTo>
                  <a:pt x="3481336" y="1434034"/>
                  <a:pt x="3478263" y="1440182"/>
                  <a:pt x="3478263" y="1443256"/>
                </a:cubicBezTo>
                <a:cubicBezTo>
                  <a:pt x="3478263" y="1447867"/>
                  <a:pt x="3481336" y="1455552"/>
                  <a:pt x="3481336" y="1460163"/>
                </a:cubicBezTo>
                <a:cubicBezTo>
                  <a:pt x="3485948" y="1484755"/>
                  <a:pt x="3496707" y="1510885"/>
                  <a:pt x="3505929" y="1538551"/>
                </a:cubicBezTo>
                <a:cubicBezTo>
                  <a:pt x="3509003" y="1546236"/>
                  <a:pt x="3515151" y="1553921"/>
                  <a:pt x="3518225" y="1563143"/>
                </a:cubicBezTo>
                <a:cubicBezTo>
                  <a:pt x="3525910" y="1578513"/>
                  <a:pt x="3532058" y="1598495"/>
                  <a:pt x="3536669" y="1616939"/>
                </a:cubicBezTo>
                <a:cubicBezTo>
                  <a:pt x="3538206" y="1618476"/>
                  <a:pt x="3539743" y="1620013"/>
                  <a:pt x="3539743" y="1621550"/>
                </a:cubicBezTo>
                <a:cubicBezTo>
                  <a:pt x="3552039" y="1646142"/>
                  <a:pt x="3561261" y="1672271"/>
                  <a:pt x="3572021" y="1696863"/>
                </a:cubicBezTo>
                <a:cubicBezTo>
                  <a:pt x="3585853" y="1727604"/>
                  <a:pt x="3602761" y="1759881"/>
                  <a:pt x="3616594" y="1789084"/>
                </a:cubicBezTo>
                <a:cubicBezTo>
                  <a:pt x="3621205" y="1798306"/>
                  <a:pt x="3630427" y="1809066"/>
                  <a:pt x="3636575" y="1819825"/>
                </a:cubicBezTo>
                <a:cubicBezTo>
                  <a:pt x="3642723" y="1827510"/>
                  <a:pt x="3648871" y="1838269"/>
                  <a:pt x="3651945" y="1849028"/>
                </a:cubicBezTo>
                <a:cubicBezTo>
                  <a:pt x="3655019" y="1855176"/>
                  <a:pt x="3658093" y="1865935"/>
                  <a:pt x="3659630" y="1873620"/>
                </a:cubicBezTo>
                <a:cubicBezTo>
                  <a:pt x="3662704" y="1882842"/>
                  <a:pt x="3667315" y="1899749"/>
                  <a:pt x="3668852" y="1912045"/>
                </a:cubicBezTo>
                <a:cubicBezTo>
                  <a:pt x="3671926" y="1924342"/>
                  <a:pt x="3675001" y="1950471"/>
                  <a:pt x="3675001" y="1953545"/>
                </a:cubicBezTo>
                <a:cubicBezTo>
                  <a:pt x="3675001" y="1958156"/>
                  <a:pt x="3675001" y="1962767"/>
                  <a:pt x="3671926" y="1964304"/>
                </a:cubicBezTo>
                <a:cubicBezTo>
                  <a:pt x="3670389" y="1967378"/>
                  <a:pt x="3665778" y="1965841"/>
                  <a:pt x="3665778" y="1968915"/>
                </a:cubicBezTo>
                <a:cubicBezTo>
                  <a:pt x="3665778" y="1973526"/>
                  <a:pt x="3670389" y="1971989"/>
                  <a:pt x="3670389" y="1976600"/>
                </a:cubicBezTo>
                <a:lnTo>
                  <a:pt x="3670389" y="2065747"/>
                </a:lnTo>
                <a:cubicBezTo>
                  <a:pt x="3679611" y="2099561"/>
                  <a:pt x="3687297" y="2147209"/>
                  <a:pt x="3699593" y="2174875"/>
                </a:cubicBezTo>
                <a:cubicBezTo>
                  <a:pt x="3701130" y="2176412"/>
                  <a:pt x="3699593" y="2181023"/>
                  <a:pt x="3701130" y="2184097"/>
                </a:cubicBezTo>
                <a:cubicBezTo>
                  <a:pt x="3705741" y="2193319"/>
                  <a:pt x="3711889" y="2204078"/>
                  <a:pt x="3714963" y="2217911"/>
                </a:cubicBezTo>
                <a:cubicBezTo>
                  <a:pt x="3719574" y="2234818"/>
                  <a:pt x="3724185" y="2271707"/>
                  <a:pt x="3724185" y="2274781"/>
                </a:cubicBezTo>
                <a:cubicBezTo>
                  <a:pt x="3724185" y="2302447"/>
                  <a:pt x="3707278" y="2351632"/>
                  <a:pt x="3699593" y="2376224"/>
                </a:cubicBezTo>
                <a:cubicBezTo>
                  <a:pt x="3696519" y="2386983"/>
                  <a:pt x="3690370" y="2397742"/>
                  <a:pt x="3688834" y="2411575"/>
                </a:cubicBezTo>
                <a:cubicBezTo>
                  <a:pt x="3679611" y="2460759"/>
                  <a:pt x="3676538" y="2514555"/>
                  <a:pt x="3668852" y="2565276"/>
                </a:cubicBezTo>
                <a:cubicBezTo>
                  <a:pt x="3668852" y="2566813"/>
                  <a:pt x="3667315" y="2569887"/>
                  <a:pt x="3665778" y="2571424"/>
                </a:cubicBezTo>
                <a:cubicBezTo>
                  <a:pt x="3664241" y="2611387"/>
                  <a:pt x="3650408" y="2659034"/>
                  <a:pt x="3635038" y="2702071"/>
                </a:cubicBezTo>
                <a:cubicBezTo>
                  <a:pt x="3628890" y="2718978"/>
                  <a:pt x="3627353" y="2740496"/>
                  <a:pt x="3621205" y="2758940"/>
                </a:cubicBezTo>
                <a:cubicBezTo>
                  <a:pt x="3601224" y="2821958"/>
                  <a:pt x="3595076" y="2878827"/>
                  <a:pt x="3575094" y="2938771"/>
                </a:cubicBezTo>
                <a:cubicBezTo>
                  <a:pt x="3568947" y="2955678"/>
                  <a:pt x="3562798" y="2971048"/>
                  <a:pt x="3556650" y="2987955"/>
                </a:cubicBezTo>
                <a:cubicBezTo>
                  <a:pt x="3555113" y="2991029"/>
                  <a:pt x="3553576" y="2998714"/>
                  <a:pt x="3550502" y="3004862"/>
                </a:cubicBezTo>
                <a:cubicBezTo>
                  <a:pt x="3548965" y="3009473"/>
                  <a:pt x="3542817" y="3014085"/>
                  <a:pt x="3541280" y="3020233"/>
                </a:cubicBezTo>
                <a:cubicBezTo>
                  <a:pt x="3525910" y="3064806"/>
                  <a:pt x="3499781" y="3118601"/>
                  <a:pt x="3484411" y="3153953"/>
                </a:cubicBezTo>
                <a:cubicBezTo>
                  <a:pt x="3470577" y="3181619"/>
                  <a:pt x="3462892" y="3204674"/>
                  <a:pt x="3447522" y="3232340"/>
                </a:cubicBezTo>
                <a:cubicBezTo>
                  <a:pt x="3442911" y="3240026"/>
                  <a:pt x="3438300" y="3252322"/>
                  <a:pt x="3433689" y="3261544"/>
                </a:cubicBezTo>
                <a:cubicBezTo>
                  <a:pt x="3426004" y="3275377"/>
                  <a:pt x="3416782" y="3289210"/>
                  <a:pt x="3409097" y="3299969"/>
                </a:cubicBezTo>
                <a:cubicBezTo>
                  <a:pt x="3402949" y="3309191"/>
                  <a:pt x="3390653" y="3306117"/>
                  <a:pt x="3382968" y="3307654"/>
                </a:cubicBezTo>
                <a:cubicBezTo>
                  <a:pt x="3356838" y="3312265"/>
                  <a:pt x="3329172" y="3316876"/>
                  <a:pt x="3304580" y="3326098"/>
                </a:cubicBezTo>
                <a:cubicBezTo>
                  <a:pt x="3269229" y="3338395"/>
                  <a:pt x="3223118" y="3356838"/>
                  <a:pt x="3193915" y="3381431"/>
                </a:cubicBezTo>
                <a:cubicBezTo>
                  <a:pt x="3178545" y="3393727"/>
                  <a:pt x="3166249" y="3413708"/>
                  <a:pt x="3155490" y="3426004"/>
                </a:cubicBezTo>
                <a:cubicBezTo>
                  <a:pt x="3147805" y="3438300"/>
                  <a:pt x="3137046" y="3449059"/>
                  <a:pt x="3130898" y="3461355"/>
                </a:cubicBezTo>
                <a:cubicBezTo>
                  <a:pt x="3100157" y="3518225"/>
                  <a:pt x="3069417" y="3578168"/>
                  <a:pt x="3029455" y="3639649"/>
                </a:cubicBezTo>
                <a:cubicBezTo>
                  <a:pt x="3018695" y="3655019"/>
                  <a:pt x="3009473" y="3673463"/>
                  <a:pt x="3001788" y="3691907"/>
                </a:cubicBezTo>
                <a:cubicBezTo>
                  <a:pt x="2991029" y="3711889"/>
                  <a:pt x="2986418" y="3736481"/>
                  <a:pt x="2974122" y="3759536"/>
                </a:cubicBezTo>
                <a:cubicBezTo>
                  <a:pt x="2957215" y="3790277"/>
                  <a:pt x="2932623" y="3836387"/>
                  <a:pt x="2914179" y="3857905"/>
                </a:cubicBezTo>
                <a:cubicBezTo>
                  <a:pt x="2911104" y="3862516"/>
                  <a:pt x="2901882" y="3864053"/>
                  <a:pt x="2900345" y="3864053"/>
                </a:cubicBezTo>
                <a:cubicBezTo>
                  <a:pt x="2897271" y="3864053"/>
                  <a:pt x="2895734" y="3864053"/>
                  <a:pt x="2892660" y="3862516"/>
                </a:cubicBezTo>
                <a:cubicBezTo>
                  <a:pt x="2889586" y="3859442"/>
                  <a:pt x="2884975" y="3853294"/>
                  <a:pt x="2884975" y="3850220"/>
                </a:cubicBezTo>
                <a:lnTo>
                  <a:pt x="2884975" y="3816406"/>
                </a:lnTo>
                <a:cubicBezTo>
                  <a:pt x="2888049" y="3811795"/>
                  <a:pt x="2888049" y="3807184"/>
                  <a:pt x="2888049" y="3802573"/>
                </a:cubicBezTo>
                <a:cubicBezTo>
                  <a:pt x="2889586" y="3793351"/>
                  <a:pt x="2892660" y="3782592"/>
                  <a:pt x="2892660" y="3773369"/>
                </a:cubicBezTo>
                <a:cubicBezTo>
                  <a:pt x="2895734" y="3765684"/>
                  <a:pt x="2898808" y="3754925"/>
                  <a:pt x="2903419" y="3747240"/>
                </a:cubicBezTo>
                <a:cubicBezTo>
                  <a:pt x="2926475" y="3705741"/>
                  <a:pt x="2955678" y="3665779"/>
                  <a:pt x="2980270" y="3625816"/>
                </a:cubicBezTo>
                <a:cubicBezTo>
                  <a:pt x="2998714" y="3595076"/>
                  <a:pt x="3015621" y="3562798"/>
                  <a:pt x="3030992" y="3533595"/>
                </a:cubicBezTo>
                <a:cubicBezTo>
                  <a:pt x="3037140" y="3521299"/>
                  <a:pt x="3041751" y="3507466"/>
                  <a:pt x="3049436" y="3495170"/>
                </a:cubicBezTo>
                <a:cubicBezTo>
                  <a:pt x="3054047" y="3484411"/>
                  <a:pt x="3063269" y="3475189"/>
                  <a:pt x="3066343" y="3469041"/>
                </a:cubicBezTo>
                <a:cubicBezTo>
                  <a:pt x="3084787" y="3433689"/>
                  <a:pt x="3100157" y="3398338"/>
                  <a:pt x="3124750" y="3362987"/>
                </a:cubicBezTo>
                <a:cubicBezTo>
                  <a:pt x="3129361" y="3356838"/>
                  <a:pt x="3130898" y="3349154"/>
                  <a:pt x="3133971" y="3343005"/>
                </a:cubicBezTo>
                <a:lnTo>
                  <a:pt x="3133971" y="3281525"/>
                </a:lnTo>
                <a:cubicBezTo>
                  <a:pt x="3124750" y="3266155"/>
                  <a:pt x="3106305" y="3238488"/>
                  <a:pt x="3086324" y="3235415"/>
                </a:cubicBezTo>
                <a:cubicBezTo>
                  <a:pt x="3083250" y="3235415"/>
                  <a:pt x="3078639" y="3232340"/>
                  <a:pt x="3074028" y="3232340"/>
                </a:cubicBezTo>
                <a:cubicBezTo>
                  <a:pt x="3070954" y="3232340"/>
                  <a:pt x="3052510" y="3235415"/>
                  <a:pt x="3044825" y="3240026"/>
                </a:cubicBezTo>
                <a:cubicBezTo>
                  <a:pt x="3003325" y="3258470"/>
                  <a:pt x="2983344" y="3299969"/>
                  <a:pt x="2971048" y="3335320"/>
                </a:cubicBezTo>
                <a:cubicBezTo>
                  <a:pt x="2966437" y="3344542"/>
                  <a:pt x="2964900" y="3358376"/>
                  <a:pt x="2961826" y="3369135"/>
                </a:cubicBezTo>
                <a:cubicBezTo>
                  <a:pt x="2954141" y="3393727"/>
                  <a:pt x="2944919" y="3421393"/>
                  <a:pt x="2935697" y="3449059"/>
                </a:cubicBezTo>
                <a:cubicBezTo>
                  <a:pt x="2931086" y="3462892"/>
                  <a:pt x="2929549" y="3481337"/>
                  <a:pt x="2926475" y="3496707"/>
                </a:cubicBezTo>
                <a:cubicBezTo>
                  <a:pt x="2923401" y="3515151"/>
                  <a:pt x="2914179" y="3548965"/>
                  <a:pt x="2914179" y="3573558"/>
                </a:cubicBezTo>
                <a:cubicBezTo>
                  <a:pt x="2914179" y="3576631"/>
                  <a:pt x="2915716" y="3592002"/>
                  <a:pt x="2917252" y="3601224"/>
                </a:cubicBezTo>
                <a:cubicBezTo>
                  <a:pt x="2918790" y="3604298"/>
                  <a:pt x="2920327" y="3610446"/>
                  <a:pt x="2920327" y="3615057"/>
                </a:cubicBezTo>
                <a:cubicBezTo>
                  <a:pt x="2920327" y="3615057"/>
                  <a:pt x="2923401" y="3613520"/>
                  <a:pt x="2923401" y="3618131"/>
                </a:cubicBezTo>
                <a:lnTo>
                  <a:pt x="2923401" y="3644260"/>
                </a:lnTo>
                <a:cubicBezTo>
                  <a:pt x="2914179" y="3665779"/>
                  <a:pt x="2869605" y="3678075"/>
                  <a:pt x="2851161" y="3678075"/>
                </a:cubicBezTo>
                <a:cubicBezTo>
                  <a:pt x="2821958" y="3678075"/>
                  <a:pt x="2829643" y="3670389"/>
                  <a:pt x="2812736" y="3636575"/>
                </a:cubicBezTo>
                <a:cubicBezTo>
                  <a:pt x="2798903" y="3607372"/>
                  <a:pt x="2758940" y="3509003"/>
                  <a:pt x="2758940" y="3509003"/>
                </a:cubicBezTo>
                <a:cubicBezTo>
                  <a:pt x="2758940" y="3505929"/>
                  <a:pt x="2762014" y="3495170"/>
                  <a:pt x="2766625" y="3493633"/>
                </a:cubicBezTo>
                <a:cubicBezTo>
                  <a:pt x="2786606" y="3484411"/>
                  <a:pt x="2809662" y="3478263"/>
                  <a:pt x="2831180" y="3467504"/>
                </a:cubicBezTo>
                <a:cubicBezTo>
                  <a:pt x="2843476" y="3461355"/>
                  <a:pt x="2861920" y="3441374"/>
                  <a:pt x="2874216" y="3433689"/>
                </a:cubicBezTo>
                <a:cubicBezTo>
                  <a:pt x="2881901" y="3429078"/>
                  <a:pt x="2886512" y="3418319"/>
                  <a:pt x="2895734" y="3410634"/>
                </a:cubicBezTo>
                <a:cubicBezTo>
                  <a:pt x="2909568" y="3398338"/>
                  <a:pt x="2926475" y="3379894"/>
                  <a:pt x="2937234" y="3361450"/>
                </a:cubicBezTo>
                <a:cubicBezTo>
                  <a:pt x="2952604" y="3335320"/>
                  <a:pt x="2961826" y="3303043"/>
                  <a:pt x="2978733" y="3275377"/>
                </a:cubicBezTo>
                <a:cubicBezTo>
                  <a:pt x="2984881" y="3263081"/>
                  <a:pt x="3004862" y="3244637"/>
                  <a:pt x="3015621" y="3235415"/>
                </a:cubicBezTo>
                <a:cubicBezTo>
                  <a:pt x="3017158" y="3233877"/>
                  <a:pt x="3017158" y="3232340"/>
                  <a:pt x="3017158" y="3230803"/>
                </a:cubicBezTo>
                <a:cubicBezTo>
                  <a:pt x="3017158" y="3227729"/>
                  <a:pt x="3017158" y="3223118"/>
                  <a:pt x="3018695" y="3218507"/>
                </a:cubicBezTo>
                <a:lnTo>
                  <a:pt x="3017158" y="3124750"/>
                </a:lnTo>
                <a:cubicBezTo>
                  <a:pt x="3024844" y="3113990"/>
                  <a:pt x="3034066" y="3101694"/>
                  <a:pt x="3044825" y="3095546"/>
                </a:cubicBezTo>
                <a:cubicBezTo>
                  <a:pt x="3055584" y="3089398"/>
                  <a:pt x="3069417" y="3087861"/>
                  <a:pt x="3081713" y="3081713"/>
                </a:cubicBezTo>
                <a:cubicBezTo>
                  <a:pt x="3087861" y="3078639"/>
                  <a:pt x="3126286" y="3064806"/>
                  <a:pt x="3143194" y="3064806"/>
                </a:cubicBezTo>
                <a:cubicBezTo>
                  <a:pt x="3169323" y="3064806"/>
                  <a:pt x="3220044" y="3095546"/>
                  <a:pt x="3224655" y="3095546"/>
                </a:cubicBezTo>
                <a:lnTo>
                  <a:pt x="3253859" y="3095546"/>
                </a:lnTo>
                <a:cubicBezTo>
                  <a:pt x="3267692" y="3089398"/>
                  <a:pt x="3279988" y="3089398"/>
                  <a:pt x="3292284" y="3086324"/>
                </a:cubicBezTo>
                <a:cubicBezTo>
                  <a:pt x="3293821" y="3086324"/>
                  <a:pt x="3295358" y="3083250"/>
                  <a:pt x="3299969" y="3083250"/>
                </a:cubicBezTo>
                <a:lnTo>
                  <a:pt x="3343005" y="3083250"/>
                </a:lnTo>
                <a:cubicBezTo>
                  <a:pt x="3359913" y="3089398"/>
                  <a:pt x="3361450" y="3101694"/>
                  <a:pt x="3370672" y="3112453"/>
                </a:cubicBezTo>
                <a:cubicBezTo>
                  <a:pt x="3389116" y="3080176"/>
                  <a:pt x="3406023" y="3040214"/>
                  <a:pt x="3415245" y="3011010"/>
                </a:cubicBezTo>
                <a:cubicBezTo>
                  <a:pt x="3427541" y="2977196"/>
                  <a:pt x="3442911" y="2941845"/>
                  <a:pt x="3450596" y="2911104"/>
                </a:cubicBezTo>
                <a:cubicBezTo>
                  <a:pt x="3455208" y="2894197"/>
                  <a:pt x="3458281" y="2875753"/>
                  <a:pt x="3462892" y="2857309"/>
                </a:cubicBezTo>
                <a:cubicBezTo>
                  <a:pt x="3464430" y="2848087"/>
                  <a:pt x="3467504" y="2837328"/>
                  <a:pt x="3467504" y="2828106"/>
                </a:cubicBezTo>
                <a:cubicBezTo>
                  <a:pt x="3467504" y="2812736"/>
                  <a:pt x="3475189" y="2798903"/>
                  <a:pt x="3473652" y="2785069"/>
                </a:cubicBezTo>
                <a:cubicBezTo>
                  <a:pt x="3476726" y="2772773"/>
                  <a:pt x="3476726" y="2760477"/>
                  <a:pt x="3478263" y="2748181"/>
                </a:cubicBezTo>
                <a:cubicBezTo>
                  <a:pt x="3478263" y="2745107"/>
                  <a:pt x="3478263" y="2740496"/>
                  <a:pt x="3481336" y="2737422"/>
                </a:cubicBezTo>
                <a:lnTo>
                  <a:pt x="3481336" y="2703608"/>
                </a:lnTo>
                <a:lnTo>
                  <a:pt x="3485948" y="2694386"/>
                </a:lnTo>
                <a:lnTo>
                  <a:pt x="3485948" y="2654423"/>
                </a:lnTo>
                <a:cubicBezTo>
                  <a:pt x="3492096" y="2643664"/>
                  <a:pt x="3490559" y="2626757"/>
                  <a:pt x="3490559" y="2615998"/>
                </a:cubicBezTo>
                <a:cubicBezTo>
                  <a:pt x="3492096" y="2606776"/>
                  <a:pt x="3493633" y="2596017"/>
                  <a:pt x="3493633" y="2586795"/>
                </a:cubicBezTo>
                <a:cubicBezTo>
                  <a:pt x="3495170" y="2576035"/>
                  <a:pt x="3498244" y="2565276"/>
                  <a:pt x="3498244" y="2554517"/>
                </a:cubicBezTo>
                <a:cubicBezTo>
                  <a:pt x="3499781" y="2540684"/>
                  <a:pt x="3504392" y="2525314"/>
                  <a:pt x="3504392" y="2511481"/>
                </a:cubicBezTo>
                <a:cubicBezTo>
                  <a:pt x="3504392" y="2506870"/>
                  <a:pt x="3505929" y="2500722"/>
                  <a:pt x="3509003" y="2494574"/>
                </a:cubicBezTo>
                <a:lnTo>
                  <a:pt x="3509003" y="2386983"/>
                </a:lnTo>
                <a:cubicBezTo>
                  <a:pt x="3505929" y="2383909"/>
                  <a:pt x="3504392" y="2377761"/>
                  <a:pt x="3504392" y="2374687"/>
                </a:cubicBezTo>
                <a:cubicBezTo>
                  <a:pt x="3504392" y="2367002"/>
                  <a:pt x="3510540" y="2353168"/>
                  <a:pt x="3509003" y="2345483"/>
                </a:cubicBezTo>
                <a:cubicBezTo>
                  <a:pt x="3509003" y="2337798"/>
                  <a:pt x="3513614" y="2330113"/>
                  <a:pt x="3524373" y="2334724"/>
                </a:cubicBezTo>
                <a:cubicBezTo>
                  <a:pt x="3524373" y="2325502"/>
                  <a:pt x="3525910" y="2314743"/>
                  <a:pt x="3528984" y="2303984"/>
                </a:cubicBezTo>
                <a:lnTo>
                  <a:pt x="3528984" y="2237892"/>
                </a:lnTo>
                <a:cubicBezTo>
                  <a:pt x="3525910" y="2231744"/>
                  <a:pt x="3525910" y="2220985"/>
                  <a:pt x="3522836" y="2213300"/>
                </a:cubicBezTo>
                <a:cubicBezTo>
                  <a:pt x="3519762" y="2196393"/>
                  <a:pt x="3512077" y="2179486"/>
                  <a:pt x="3502855" y="2164116"/>
                </a:cubicBezTo>
                <a:cubicBezTo>
                  <a:pt x="3496707" y="2151820"/>
                  <a:pt x="3487485" y="2137986"/>
                  <a:pt x="3479800" y="2125690"/>
                </a:cubicBezTo>
                <a:cubicBezTo>
                  <a:pt x="3465967" y="2101098"/>
                  <a:pt x="3444448" y="2078043"/>
                  <a:pt x="3427541" y="2056525"/>
                </a:cubicBezTo>
                <a:cubicBezTo>
                  <a:pt x="3426004" y="2054988"/>
                  <a:pt x="3427541" y="2051914"/>
                  <a:pt x="3427541" y="2048840"/>
                </a:cubicBezTo>
                <a:lnTo>
                  <a:pt x="3427541" y="2041155"/>
                </a:lnTo>
                <a:cubicBezTo>
                  <a:pt x="3444448" y="2022710"/>
                  <a:pt x="3461355" y="2002729"/>
                  <a:pt x="3472114" y="1985822"/>
                </a:cubicBezTo>
                <a:cubicBezTo>
                  <a:pt x="3478263" y="1975063"/>
                  <a:pt x="3484411" y="1962767"/>
                  <a:pt x="3489022" y="1950471"/>
                </a:cubicBezTo>
                <a:lnTo>
                  <a:pt x="3489022" y="1915119"/>
                </a:lnTo>
                <a:cubicBezTo>
                  <a:pt x="3487485" y="1913582"/>
                  <a:pt x="3487485" y="1907434"/>
                  <a:pt x="3484411" y="1904360"/>
                </a:cubicBezTo>
                <a:cubicBezTo>
                  <a:pt x="3458281" y="1855176"/>
                  <a:pt x="3438300" y="1855176"/>
                  <a:pt x="3402949" y="1855176"/>
                </a:cubicBezTo>
                <a:cubicBezTo>
                  <a:pt x="3399875" y="1855176"/>
                  <a:pt x="3358376" y="1856713"/>
                  <a:pt x="3335320" y="1859787"/>
                </a:cubicBezTo>
                <a:cubicBezTo>
                  <a:pt x="3327635" y="1861324"/>
                  <a:pt x="3316876" y="1859787"/>
                  <a:pt x="3310728" y="1861324"/>
                </a:cubicBezTo>
                <a:cubicBezTo>
                  <a:pt x="3296895" y="1864398"/>
                  <a:pt x="3283062" y="1865935"/>
                  <a:pt x="3270766" y="1870546"/>
                </a:cubicBezTo>
                <a:cubicBezTo>
                  <a:pt x="3264618" y="1872083"/>
                  <a:pt x="3258470" y="1876694"/>
                  <a:pt x="3255396" y="1879768"/>
                </a:cubicBezTo>
                <a:cubicBezTo>
                  <a:pt x="3243099" y="1892064"/>
                  <a:pt x="3230803" y="1905897"/>
                  <a:pt x="3227729" y="1922804"/>
                </a:cubicBezTo>
                <a:cubicBezTo>
                  <a:pt x="3227729" y="1924342"/>
                  <a:pt x="3224655" y="1924342"/>
                  <a:pt x="3224655" y="1928953"/>
                </a:cubicBezTo>
                <a:lnTo>
                  <a:pt x="3224655" y="2008877"/>
                </a:lnTo>
                <a:cubicBezTo>
                  <a:pt x="3230803" y="2021173"/>
                  <a:pt x="3229266" y="2041155"/>
                  <a:pt x="3230803" y="2053451"/>
                </a:cubicBezTo>
                <a:cubicBezTo>
                  <a:pt x="3230803" y="2059599"/>
                  <a:pt x="3235415" y="2067284"/>
                  <a:pt x="3235415" y="2071895"/>
                </a:cubicBezTo>
                <a:lnTo>
                  <a:pt x="3235415" y="2102635"/>
                </a:lnTo>
                <a:cubicBezTo>
                  <a:pt x="3236951" y="2107246"/>
                  <a:pt x="3238488" y="2111857"/>
                  <a:pt x="3238488" y="2116468"/>
                </a:cubicBezTo>
                <a:cubicBezTo>
                  <a:pt x="3241563" y="2141061"/>
                  <a:pt x="3246174" y="2174875"/>
                  <a:pt x="3247711" y="2201004"/>
                </a:cubicBezTo>
                <a:cubicBezTo>
                  <a:pt x="3247711" y="2204078"/>
                  <a:pt x="3250785" y="2208689"/>
                  <a:pt x="3250785" y="2211763"/>
                </a:cubicBezTo>
                <a:cubicBezTo>
                  <a:pt x="3252322" y="2219448"/>
                  <a:pt x="3250785" y="2227133"/>
                  <a:pt x="3252322" y="2234818"/>
                </a:cubicBezTo>
                <a:cubicBezTo>
                  <a:pt x="3260007" y="2274781"/>
                  <a:pt x="3272303" y="2316280"/>
                  <a:pt x="3283062" y="2357780"/>
                </a:cubicBezTo>
                <a:cubicBezTo>
                  <a:pt x="3284599" y="2367002"/>
                  <a:pt x="3318413" y="2459222"/>
                  <a:pt x="3318413" y="2476130"/>
                </a:cubicBezTo>
                <a:cubicBezTo>
                  <a:pt x="3318413" y="2483815"/>
                  <a:pt x="3316876" y="2488426"/>
                  <a:pt x="3309191" y="2488426"/>
                </a:cubicBezTo>
                <a:cubicBezTo>
                  <a:pt x="3295358" y="2488426"/>
                  <a:pt x="3293821" y="2473056"/>
                  <a:pt x="3284599" y="2460759"/>
                </a:cubicBezTo>
                <a:cubicBezTo>
                  <a:pt x="3261544" y="2426945"/>
                  <a:pt x="3238488" y="2385446"/>
                  <a:pt x="3218507" y="2351632"/>
                </a:cubicBezTo>
                <a:cubicBezTo>
                  <a:pt x="3213896" y="2342409"/>
                  <a:pt x="3206211" y="2333187"/>
                  <a:pt x="3201600" y="2325502"/>
                </a:cubicBezTo>
                <a:cubicBezTo>
                  <a:pt x="3178545" y="2293225"/>
                  <a:pt x="3140120" y="2236355"/>
                  <a:pt x="3090935" y="2224059"/>
                </a:cubicBezTo>
                <a:cubicBezTo>
                  <a:pt x="3083250" y="2222522"/>
                  <a:pt x="3072491" y="2217911"/>
                  <a:pt x="3067880" y="2217911"/>
                </a:cubicBezTo>
                <a:lnTo>
                  <a:pt x="3032529" y="2217911"/>
                </a:lnTo>
                <a:cubicBezTo>
                  <a:pt x="3023306" y="2220985"/>
                  <a:pt x="3011010" y="2220985"/>
                  <a:pt x="3003325" y="2225596"/>
                </a:cubicBezTo>
                <a:cubicBezTo>
                  <a:pt x="2991029" y="2230207"/>
                  <a:pt x="2981807" y="2234818"/>
                  <a:pt x="2969511" y="2240967"/>
                </a:cubicBezTo>
                <a:cubicBezTo>
                  <a:pt x="2947993" y="2250188"/>
                  <a:pt x="2923401" y="2262485"/>
                  <a:pt x="2904956" y="2285540"/>
                </a:cubicBezTo>
                <a:cubicBezTo>
                  <a:pt x="2849624" y="2347020"/>
                  <a:pt x="2786606" y="2423871"/>
                  <a:pt x="2715904" y="2471519"/>
                </a:cubicBezTo>
                <a:cubicBezTo>
                  <a:pt x="2694386" y="2485352"/>
                  <a:pt x="2659034" y="2503796"/>
                  <a:pt x="2632905" y="2509944"/>
                </a:cubicBezTo>
                <a:cubicBezTo>
                  <a:pt x="2623683" y="2511481"/>
                  <a:pt x="2617535" y="2517629"/>
                  <a:pt x="2611387" y="2517629"/>
                </a:cubicBezTo>
                <a:cubicBezTo>
                  <a:pt x="2571424" y="2523777"/>
                  <a:pt x="2562202" y="2529925"/>
                  <a:pt x="2534536" y="2529925"/>
                </a:cubicBezTo>
                <a:cubicBezTo>
                  <a:pt x="2508407" y="2529925"/>
                  <a:pt x="2502259" y="2523777"/>
                  <a:pt x="2493037" y="2523777"/>
                </a:cubicBezTo>
                <a:cubicBezTo>
                  <a:pt x="2483815" y="2523777"/>
                  <a:pt x="2462296" y="2551443"/>
                  <a:pt x="2454611" y="2560665"/>
                </a:cubicBezTo>
                <a:cubicBezTo>
                  <a:pt x="2422334" y="2602165"/>
                  <a:pt x="2376224" y="2666719"/>
                  <a:pt x="2350094" y="2706682"/>
                </a:cubicBezTo>
                <a:cubicBezTo>
                  <a:pt x="2334724" y="2726663"/>
                  <a:pt x="2317817" y="2751255"/>
                  <a:pt x="2303984" y="2777384"/>
                </a:cubicBezTo>
                <a:cubicBezTo>
                  <a:pt x="2287077" y="2805051"/>
                  <a:pt x="2276318" y="2837328"/>
                  <a:pt x="2260948" y="2866531"/>
                </a:cubicBezTo>
                <a:cubicBezTo>
                  <a:pt x="2259411" y="2868068"/>
                  <a:pt x="2256337" y="2869605"/>
                  <a:pt x="2251726" y="2869605"/>
                </a:cubicBezTo>
                <a:cubicBezTo>
                  <a:pt x="2236355" y="2869605"/>
                  <a:pt x="2228670" y="2828106"/>
                  <a:pt x="2227133" y="2823495"/>
                </a:cubicBezTo>
                <a:cubicBezTo>
                  <a:pt x="2224059" y="2809662"/>
                  <a:pt x="2214837" y="2794292"/>
                  <a:pt x="2213300" y="2778921"/>
                </a:cubicBezTo>
                <a:cubicBezTo>
                  <a:pt x="2210226" y="2762014"/>
                  <a:pt x="2196393" y="2737422"/>
                  <a:pt x="2191782" y="2717441"/>
                </a:cubicBezTo>
                <a:cubicBezTo>
                  <a:pt x="2190245" y="2706682"/>
                  <a:pt x="2177949" y="2692849"/>
                  <a:pt x="2177949" y="2689775"/>
                </a:cubicBezTo>
                <a:lnTo>
                  <a:pt x="2177949" y="2608313"/>
                </a:lnTo>
                <a:cubicBezTo>
                  <a:pt x="2182560" y="2596017"/>
                  <a:pt x="2184097" y="2580646"/>
                  <a:pt x="2190245" y="2569887"/>
                </a:cubicBezTo>
                <a:cubicBezTo>
                  <a:pt x="2193319" y="2562202"/>
                  <a:pt x="2201004" y="2552980"/>
                  <a:pt x="2207152" y="2543758"/>
                </a:cubicBezTo>
                <a:cubicBezTo>
                  <a:pt x="2236355" y="2494574"/>
                  <a:pt x="2273244" y="2454611"/>
                  <a:pt x="2303984" y="2417723"/>
                </a:cubicBezTo>
                <a:cubicBezTo>
                  <a:pt x="2350094" y="2360854"/>
                  <a:pt x="2397742" y="2299373"/>
                  <a:pt x="2443852" y="2244040"/>
                </a:cubicBezTo>
                <a:cubicBezTo>
                  <a:pt x="2463833" y="2219448"/>
                  <a:pt x="2488426" y="2190245"/>
                  <a:pt x="2514555" y="2170264"/>
                </a:cubicBezTo>
                <a:cubicBezTo>
                  <a:pt x="2520703" y="2164116"/>
                  <a:pt x="2528388" y="2156431"/>
                  <a:pt x="2537610" y="2154894"/>
                </a:cubicBezTo>
                <a:cubicBezTo>
                  <a:pt x="2559128" y="2147209"/>
                  <a:pt x="2574498" y="2141061"/>
                  <a:pt x="2591406" y="2133375"/>
                </a:cubicBezTo>
                <a:cubicBezTo>
                  <a:pt x="2622146" y="2118005"/>
                  <a:pt x="2657497" y="2114931"/>
                  <a:pt x="2691311" y="2114931"/>
                </a:cubicBezTo>
                <a:cubicBezTo>
                  <a:pt x="2718978" y="2114931"/>
                  <a:pt x="2798903" y="2127227"/>
                  <a:pt x="2818884" y="2130302"/>
                </a:cubicBezTo>
                <a:cubicBezTo>
                  <a:pt x="2820421" y="2131838"/>
                  <a:pt x="2821958" y="2133375"/>
                  <a:pt x="2823495" y="2133375"/>
                </a:cubicBezTo>
                <a:cubicBezTo>
                  <a:pt x="2838865" y="2134912"/>
                  <a:pt x="2854235" y="2139523"/>
                  <a:pt x="2869605" y="2139523"/>
                </a:cubicBezTo>
                <a:cubicBezTo>
                  <a:pt x="2871142" y="2141061"/>
                  <a:pt x="2869605" y="2142598"/>
                  <a:pt x="2874216" y="2142598"/>
                </a:cubicBezTo>
                <a:lnTo>
                  <a:pt x="2911104" y="2142598"/>
                </a:lnTo>
                <a:cubicBezTo>
                  <a:pt x="2917252" y="2144134"/>
                  <a:pt x="2923401" y="2147209"/>
                  <a:pt x="2928012" y="2147209"/>
                </a:cubicBezTo>
                <a:lnTo>
                  <a:pt x="2981807" y="2147209"/>
                </a:lnTo>
                <a:cubicBezTo>
                  <a:pt x="2987955" y="2148746"/>
                  <a:pt x="2992566" y="2151820"/>
                  <a:pt x="2997177" y="2151820"/>
                </a:cubicBezTo>
                <a:lnTo>
                  <a:pt x="3043288" y="2151820"/>
                </a:lnTo>
                <a:cubicBezTo>
                  <a:pt x="3046362" y="2148746"/>
                  <a:pt x="3044825" y="2144134"/>
                  <a:pt x="3047899" y="2142598"/>
                </a:cubicBezTo>
                <a:cubicBezTo>
                  <a:pt x="3054047" y="2136450"/>
                  <a:pt x="3064806" y="2133375"/>
                  <a:pt x="3069417" y="2128764"/>
                </a:cubicBezTo>
                <a:cubicBezTo>
                  <a:pt x="3074028" y="2122616"/>
                  <a:pt x="3075565" y="2114931"/>
                  <a:pt x="3080176" y="2107246"/>
                </a:cubicBezTo>
                <a:cubicBezTo>
                  <a:pt x="3078639" y="2038080"/>
                  <a:pt x="3080176" y="2036544"/>
                  <a:pt x="3078639" y="2035007"/>
                </a:cubicBezTo>
                <a:cubicBezTo>
                  <a:pt x="3078639" y="2030396"/>
                  <a:pt x="3077102" y="2022710"/>
                  <a:pt x="3077102" y="2019636"/>
                </a:cubicBezTo>
                <a:cubicBezTo>
                  <a:pt x="3077102" y="2015025"/>
                  <a:pt x="3078639" y="2007340"/>
                  <a:pt x="3080176" y="2001192"/>
                </a:cubicBezTo>
                <a:lnTo>
                  <a:pt x="3080176" y="1991970"/>
                </a:lnTo>
                <a:lnTo>
                  <a:pt x="3089398" y="1973526"/>
                </a:lnTo>
                <a:cubicBezTo>
                  <a:pt x="3095546" y="1961230"/>
                  <a:pt x="3098620" y="1948934"/>
                  <a:pt x="3101694" y="1936638"/>
                </a:cubicBezTo>
                <a:cubicBezTo>
                  <a:pt x="3103231" y="1930490"/>
                  <a:pt x="3106305" y="1922804"/>
                  <a:pt x="3106305" y="1916656"/>
                </a:cubicBezTo>
                <a:lnTo>
                  <a:pt x="3115527" y="1879768"/>
                </a:lnTo>
                <a:cubicBezTo>
                  <a:pt x="3129361" y="1836732"/>
                  <a:pt x="3167786" y="1801380"/>
                  <a:pt x="3190841" y="1758344"/>
                </a:cubicBezTo>
                <a:cubicBezTo>
                  <a:pt x="3200063" y="1741437"/>
                  <a:pt x="3204674" y="1724530"/>
                  <a:pt x="3209285" y="1707623"/>
                </a:cubicBezTo>
                <a:cubicBezTo>
                  <a:pt x="3212359" y="1692252"/>
                  <a:pt x="3215433" y="1676882"/>
                  <a:pt x="3220044" y="1661512"/>
                </a:cubicBezTo>
                <a:cubicBezTo>
                  <a:pt x="3223118" y="1650753"/>
                  <a:pt x="3224655" y="1639994"/>
                  <a:pt x="3227729" y="1630772"/>
                </a:cubicBezTo>
                <a:cubicBezTo>
                  <a:pt x="3229266" y="1624624"/>
                  <a:pt x="3232340" y="1618476"/>
                  <a:pt x="3232340" y="1612328"/>
                </a:cubicBezTo>
                <a:cubicBezTo>
                  <a:pt x="3240026" y="1593884"/>
                  <a:pt x="3252322" y="1569291"/>
                  <a:pt x="3255396" y="1555458"/>
                </a:cubicBezTo>
                <a:cubicBezTo>
                  <a:pt x="3260007" y="1541625"/>
                  <a:pt x="3266155" y="1526255"/>
                  <a:pt x="3270766" y="1510885"/>
                </a:cubicBezTo>
                <a:lnTo>
                  <a:pt x="3270766" y="1463237"/>
                </a:lnTo>
                <a:cubicBezTo>
                  <a:pt x="3266155" y="1446330"/>
                  <a:pt x="3261544" y="1426349"/>
                  <a:pt x="3253859" y="1409442"/>
                </a:cubicBezTo>
                <a:cubicBezTo>
                  <a:pt x="3243099" y="1384850"/>
                  <a:pt x="3229266" y="1361794"/>
                  <a:pt x="3218507" y="1341813"/>
                </a:cubicBezTo>
                <a:cubicBezTo>
                  <a:pt x="3216970" y="1338739"/>
                  <a:pt x="3213896" y="1337202"/>
                  <a:pt x="3212359" y="1334128"/>
                </a:cubicBezTo>
                <a:cubicBezTo>
                  <a:pt x="3203137" y="1318758"/>
                  <a:pt x="3198526" y="1301851"/>
                  <a:pt x="3190841" y="1288018"/>
                </a:cubicBezTo>
                <a:cubicBezTo>
                  <a:pt x="3184693" y="1272648"/>
                  <a:pt x="3175471" y="1258814"/>
                  <a:pt x="3169323" y="1243444"/>
                </a:cubicBezTo>
                <a:cubicBezTo>
                  <a:pt x="3166249" y="1234222"/>
                  <a:pt x="3161638" y="1217315"/>
                  <a:pt x="3161638" y="1214241"/>
                </a:cubicBezTo>
                <a:lnTo>
                  <a:pt x="3161638" y="1175816"/>
                </a:lnTo>
                <a:cubicBezTo>
                  <a:pt x="3178545" y="1140464"/>
                  <a:pt x="3209285" y="1105113"/>
                  <a:pt x="3209285" y="1069762"/>
                </a:cubicBezTo>
                <a:cubicBezTo>
                  <a:pt x="3209285" y="1065151"/>
                  <a:pt x="3206211" y="1045169"/>
                  <a:pt x="3203137" y="1035947"/>
                </a:cubicBezTo>
                <a:cubicBezTo>
                  <a:pt x="3201600" y="1023651"/>
                  <a:pt x="3192378" y="1005207"/>
                  <a:pt x="3192378" y="1002133"/>
                </a:cubicBezTo>
                <a:cubicBezTo>
                  <a:pt x="3192378" y="994448"/>
                  <a:pt x="3196989" y="991374"/>
                  <a:pt x="3203137" y="991374"/>
                </a:cubicBezTo>
                <a:cubicBezTo>
                  <a:pt x="3215433" y="991374"/>
                  <a:pt x="3244637" y="1014429"/>
                  <a:pt x="3253859" y="1020577"/>
                </a:cubicBezTo>
                <a:close/>
                <a:moveTo>
                  <a:pt x="1638457" y="971393"/>
                </a:moveTo>
                <a:cubicBezTo>
                  <a:pt x="1658438" y="979078"/>
                  <a:pt x="1667660" y="971393"/>
                  <a:pt x="1667660" y="992911"/>
                </a:cubicBezTo>
                <a:cubicBezTo>
                  <a:pt x="1667660" y="1006744"/>
                  <a:pt x="1652290" y="1043633"/>
                  <a:pt x="1630772" y="1048243"/>
                </a:cubicBezTo>
                <a:cubicBezTo>
                  <a:pt x="1618476" y="1051318"/>
                  <a:pt x="1604643" y="1055929"/>
                  <a:pt x="1590809" y="1057466"/>
                </a:cubicBezTo>
                <a:cubicBezTo>
                  <a:pt x="1575439" y="1060540"/>
                  <a:pt x="1556995" y="1060540"/>
                  <a:pt x="1541625" y="1062077"/>
                </a:cubicBezTo>
                <a:cubicBezTo>
                  <a:pt x="1500126" y="1068225"/>
                  <a:pt x="1449404" y="1094354"/>
                  <a:pt x="1414053" y="1129705"/>
                </a:cubicBezTo>
                <a:cubicBezTo>
                  <a:pt x="1424812" y="1131242"/>
                  <a:pt x="1435571" y="1129705"/>
                  <a:pt x="1446330" y="1132779"/>
                </a:cubicBezTo>
                <a:cubicBezTo>
                  <a:pt x="1470922" y="1138927"/>
                  <a:pt x="1498589" y="1140464"/>
                  <a:pt x="1523181" y="1149687"/>
                </a:cubicBezTo>
                <a:cubicBezTo>
                  <a:pt x="1526255" y="1151223"/>
                  <a:pt x="1532403" y="1149687"/>
                  <a:pt x="1537014" y="1151223"/>
                </a:cubicBezTo>
                <a:cubicBezTo>
                  <a:pt x="1546236" y="1154298"/>
                  <a:pt x="1555458" y="1157372"/>
                  <a:pt x="1564680" y="1158909"/>
                </a:cubicBezTo>
                <a:cubicBezTo>
                  <a:pt x="1569291" y="1158909"/>
                  <a:pt x="1572365" y="1163520"/>
                  <a:pt x="1578513" y="1165057"/>
                </a:cubicBezTo>
                <a:cubicBezTo>
                  <a:pt x="1580050" y="1166594"/>
                  <a:pt x="1604643" y="1172742"/>
                  <a:pt x="1604643" y="1185038"/>
                </a:cubicBezTo>
                <a:cubicBezTo>
                  <a:pt x="1604643" y="1188112"/>
                  <a:pt x="1601569" y="1194260"/>
                  <a:pt x="1596958" y="1197334"/>
                </a:cubicBezTo>
                <a:cubicBezTo>
                  <a:pt x="1590809" y="1200408"/>
                  <a:pt x="1583124" y="1200408"/>
                  <a:pt x="1578513" y="1201945"/>
                </a:cubicBezTo>
                <a:cubicBezTo>
                  <a:pt x="1569291" y="1205019"/>
                  <a:pt x="1556995" y="1205019"/>
                  <a:pt x="1547773" y="1206556"/>
                </a:cubicBezTo>
                <a:cubicBezTo>
                  <a:pt x="1547773" y="1206556"/>
                  <a:pt x="1546236" y="1208093"/>
                  <a:pt x="1544699" y="1208093"/>
                </a:cubicBezTo>
                <a:cubicBezTo>
                  <a:pt x="1530866" y="1209630"/>
                  <a:pt x="1515496" y="1211167"/>
                  <a:pt x="1501663" y="1211167"/>
                </a:cubicBezTo>
                <a:cubicBezTo>
                  <a:pt x="1500126" y="1212704"/>
                  <a:pt x="1498589" y="1214241"/>
                  <a:pt x="1493978" y="1214241"/>
                </a:cubicBezTo>
                <a:lnTo>
                  <a:pt x="1329517" y="1214241"/>
                </a:lnTo>
                <a:cubicBezTo>
                  <a:pt x="1327980" y="1215778"/>
                  <a:pt x="1324906" y="1218852"/>
                  <a:pt x="1320295" y="1218852"/>
                </a:cubicBezTo>
                <a:lnTo>
                  <a:pt x="1237296" y="1218852"/>
                </a:lnTo>
                <a:cubicBezTo>
                  <a:pt x="1235759" y="1220389"/>
                  <a:pt x="1234222" y="1220389"/>
                  <a:pt x="1232685" y="1220389"/>
                </a:cubicBezTo>
                <a:cubicBezTo>
                  <a:pt x="1218852" y="1221926"/>
                  <a:pt x="1194260" y="1225000"/>
                  <a:pt x="1189649" y="1225000"/>
                </a:cubicBezTo>
                <a:lnTo>
                  <a:pt x="1155835" y="1225000"/>
                </a:lnTo>
                <a:cubicBezTo>
                  <a:pt x="1148149" y="1226537"/>
                  <a:pt x="1132779" y="1229611"/>
                  <a:pt x="1128168" y="1229611"/>
                </a:cubicBezTo>
                <a:lnTo>
                  <a:pt x="1082058" y="1229611"/>
                </a:lnTo>
                <a:cubicBezTo>
                  <a:pt x="1062077" y="1232685"/>
                  <a:pt x="1039021" y="1234222"/>
                  <a:pt x="1019040" y="1237296"/>
                </a:cubicBezTo>
                <a:cubicBezTo>
                  <a:pt x="1002133" y="1238833"/>
                  <a:pt x="985226" y="1243444"/>
                  <a:pt x="969856" y="1249592"/>
                </a:cubicBezTo>
                <a:cubicBezTo>
                  <a:pt x="948338" y="1257278"/>
                  <a:pt x="926819" y="1263426"/>
                  <a:pt x="909912" y="1277259"/>
                </a:cubicBezTo>
                <a:cubicBezTo>
                  <a:pt x="880709" y="1297240"/>
                  <a:pt x="854580" y="1332591"/>
                  <a:pt x="840747" y="1354109"/>
                </a:cubicBezTo>
                <a:cubicBezTo>
                  <a:pt x="837673" y="1358720"/>
                  <a:pt x="834599" y="1367943"/>
                  <a:pt x="829988" y="1375628"/>
                </a:cubicBezTo>
                <a:cubicBezTo>
                  <a:pt x="828451" y="1378702"/>
                  <a:pt x="823839" y="1394072"/>
                  <a:pt x="814617" y="1394072"/>
                </a:cubicBezTo>
                <a:cubicBezTo>
                  <a:pt x="805395" y="1394072"/>
                  <a:pt x="803858" y="1384850"/>
                  <a:pt x="803858" y="1381776"/>
                </a:cubicBezTo>
                <a:cubicBezTo>
                  <a:pt x="803858" y="1378702"/>
                  <a:pt x="828451" y="1327980"/>
                  <a:pt x="840747" y="1301851"/>
                </a:cubicBezTo>
                <a:cubicBezTo>
                  <a:pt x="859191" y="1263426"/>
                  <a:pt x="893005" y="1208093"/>
                  <a:pt x="916060" y="1185038"/>
                </a:cubicBezTo>
                <a:cubicBezTo>
                  <a:pt x="931430" y="1168131"/>
                  <a:pt x="948338" y="1148149"/>
                  <a:pt x="963708" y="1135853"/>
                </a:cubicBezTo>
                <a:cubicBezTo>
                  <a:pt x="979078" y="1122020"/>
                  <a:pt x="995985" y="1111261"/>
                  <a:pt x="1012892" y="1098965"/>
                </a:cubicBezTo>
                <a:cubicBezTo>
                  <a:pt x="1022114" y="1091280"/>
                  <a:pt x="1112798" y="1023651"/>
                  <a:pt x="1140464" y="1023651"/>
                </a:cubicBezTo>
                <a:cubicBezTo>
                  <a:pt x="1145075" y="1023651"/>
                  <a:pt x="1149687" y="1026725"/>
                  <a:pt x="1152761" y="1026725"/>
                </a:cubicBezTo>
                <a:cubicBezTo>
                  <a:pt x="1157372" y="1026725"/>
                  <a:pt x="1197334" y="1014429"/>
                  <a:pt x="1218852" y="1011355"/>
                </a:cubicBezTo>
                <a:cubicBezTo>
                  <a:pt x="1248055" y="1005207"/>
                  <a:pt x="1281870" y="1003670"/>
                  <a:pt x="1314147" y="997522"/>
                </a:cubicBezTo>
                <a:cubicBezTo>
                  <a:pt x="1315684" y="997522"/>
                  <a:pt x="1317221" y="994448"/>
                  <a:pt x="1321832" y="994448"/>
                </a:cubicBezTo>
                <a:cubicBezTo>
                  <a:pt x="1326443" y="992911"/>
                  <a:pt x="1332591" y="994448"/>
                  <a:pt x="1337202" y="992911"/>
                </a:cubicBezTo>
                <a:cubicBezTo>
                  <a:pt x="1367942" y="985226"/>
                  <a:pt x="1398683" y="982152"/>
                  <a:pt x="1429423" y="979078"/>
                </a:cubicBezTo>
                <a:cubicBezTo>
                  <a:pt x="1432497" y="979078"/>
                  <a:pt x="1437108" y="976004"/>
                  <a:pt x="1441719" y="976004"/>
                </a:cubicBezTo>
                <a:lnTo>
                  <a:pt x="1489367" y="976004"/>
                </a:lnTo>
                <a:cubicBezTo>
                  <a:pt x="1498589" y="972930"/>
                  <a:pt x="1507811" y="972930"/>
                  <a:pt x="1515496" y="971393"/>
                </a:cubicBezTo>
                <a:lnTo>
                  <a:pt x="1638457" y="971393"/>
                </a:lnTo>
                <a:close/>
                <a:moveTo>
                  <a:pt x="1952008" y="923745"/>
                </a:moveTo>
                <a:cubicBezTo>
                  <a:pt x="1952008" y="926819"/>
                  <a:pt x="1945860" y="936042"/>
                  <a:pt x="1944323" y="942190"/>
                </a:cubicBezTo>
                <a:cubicBezTo>
                  <a:pt x="1938175" y="959097"/>
                  <a:pt x="1933564" y="980615"/>
                  <a:pt x="1927415" y="999059"/>
                </a:cubicBezTo>
                <a:cubicBezTo>
                  <a:pt x="1927415" y="1000596"/>
                  <a:pt x="1925879" y="1002133"/>
                  <a:pt x="1924342" y="1003670"/>
                </a:cubicBezTo>
                <a:cubicBezTo>
                  <a:pt x="1921267" y="1023651"/>
                  <a:pt x="1915119" y="1045169"/>
                  <a:pt x="1908971" y="1065151"/>
                </a:cubicBezTo>
                <a:cubicBezTo>
                  <a:pt x="1907434" y="1066688"/>
                  <a:pt x="1908971" y="1072836"/>
                  <a:pt x="1907434" y="1077447"/>
                </a:cubicBezTo>
                <a:cubicBezTo>
                  <a:pt x="1901286" y="1097428"/>
                  <a:pt x="1898212" y="1118946"/>
                  <a:pt x="1893601" y="1134316"/>
                </a:cubicBezTo>
                <a:cubicBezTo>
                  <a:pt x="1892064" y="1138927"/>
                  <a:pt x="1895138" y="1146612"/>
                  <a:pt x="1892064" y="1152761"/>
                </a:cubicBezTo>
                <a:cubicBezTo>
                  <a:pt x="1884379" y="1166594"/>
                  <a:pt x="1887453" y="1172742"/>
                  <a:pt x="1885916" y="1188112"/>
                </a:cubicBezTo>
                <a:cubicBezTo>
                  <a:pt x="1881305" y="1218852"/>
                  <a:pt x="1882842" y="1237296"/>
                  <a:pt x="1882842" y="1241907"/>
                </a:cubicBezTo>
                <a:cubicBezTo>
                  <a:pt x="1882842" y="1244981"/>
                  <a:pt x="1885916" y="1272648"/>
                  <a:pt x="1885916" y="1275722"/>
                </a:cubicBezTo>
                <a:cubicBezTo>
                  <a:pt x="1885916" y="1280333"/>
                  <a:pt x="1884379" y="1284944"/>
                  <a:pt x="1882842" y="1286481"/>
                </a:cubicBezTo>
                <a:cubicBezTo>
                  <a:pt x="1881305" y="1289555"/>
                  <a:pt x="1872083" y="1289555"/>
                  <a:pt x="1872083" y="1294166"/>
                </a:cubicBezTo>
                <a:cubicBezTo>
                  <a:pt x="1872083" y="1297240"/>
                  <a:pt x="1876694" y="1318758"/>
                  <a:pt x="1876694" y="1323369"/>
                </a:cubicBezTo>
                <a:lnTo>
                  <a:pt x="1876694" y="1369479"/>
                </a:lnTo>
                <a:cubicBezTo>
                  <a:pt x="1881305" y="1400220"/>
                  <a:pt x="1916656" y="1426349"/>
                  <a:pt x="1941249" y="1434034"/>
                </a:cubicBezTo>
                <a:cubicBezTo>
                  <a:pt x="1965841" y="1443256"/>
                  <a:pt x="1991970" y="1444793"/>
                  <a:pt x="2019636" y="1450941"/>
                </a:cubicBezTo>
                <a:cubicBezTo>
                  <a:pt x="2038080" y="1455552"/>
                  <a:pt x="2053451" y="1458626"/>
                  <a:pt x="2073432" y="1470922"/>
                </a:cubicBezTo>
                <a:cubicBezTo>
                  <a:pt x="2094950" y="1484755"/>
                  <a:pt x="2104172" y="1512422"/>
                  <a:pt x="2111857" y="1532403"/>
                </a:cubicBezTo>
                <a:cubicBezTo>
                  <a:pt x="2121079" y="1553921"/>
                  <a:pt x="2130302" y="1575439"/>
                  <a:pt x="2137986" y="1596958"/>
                </a:cubicBezTo>
                <a:cubicBezTo>
                  <a:pt x="2142598" y="1606180"/>
                  <a:pt x="2142598" y="1620013"/>
                  <a:pt x="2147209" y="1632309"/>
                </a:cubicBezTo>
                <a:cubicBezTo>
                  <a:pt x="2162579" y="1683030"/>
                  <a:pt x="2182560" y="1735289"/>
                  <a:pt x="2199467" y="1787547"/>
                </a:cubicBezTo>
                <a:cubicBezTo>
                  <a:pt x="2202541" y="1795232"/>
                  <a:pt x="2204078" y="1805991"/>
                  <a:pt x="2205615" y="1815214"/>
                </a:cubicBezTo>
                <a:cubicBezTo>
                  <a:pt x="2207152" y="1825973"/>
                  <a:pt x="2211763" y="1835195"/>
                  <a:pt x="2213300" y="1847491"/>
                </a:cubicBezTo>
                <a:cubicBezTo>
                  <a:pt x="2220985" y="1876694"/>
                  <a:pt x="2228670" y="1935101"/>
                  <a:pt x="2228670" y="1939712"/>
                </a:cubicBezTo>
                <a:lnTo>
                  <a:pt x="2228670" y="1979674"/>
                </a:lnTo>
                <a:cubicBezTo>
                  <a:pt x="2231744" y="1990433"/>
                  <a:pt x="2228670" y="2008877"/>
                  <a:pt x="2233281" y="2019636"/>
                </a:cubicBezTo>
                <a:cubicBezTo>
                  <a:pt x="2234818" y="2024247"/>
                  <a:pt x="2236355" y="2031932"/>
                  <a:pt x="2236355" y="2035007"/>
                </a:cubicBezTo>
                <a:cubicBezTo>
                  <a:pt x="2236355" y="2045766"/>
                  <a:pt x="2231744" y="2056525"/>
                  <a:pt x="2222522" y="2056525"/>
                </a:cubicBezTo>
                <a:cubicBezTo>
                  <a:pt x="2219448" y="2056525"/>
                  <a:pt x="2164116" y="2016562"/>
                  <a:pt x="2134912" y="2002729"/>
                </a:cubicBezTo>
                <a:cubicBezTo>
                  <a:pt x="2116468" y="1993507"/>
                  <a:pt x="2094950" y="1990433"/>
                  <a:pt x="2084191" y="1973526"/>
                </a:cubicBezTo>
                <a:cubicBezTo>
                  <a:pt x="2082654" y="1971989"/>
                  <a:pt x="2084191" y="1967378"/>
                  <a:pt x="2082654" y="1965841"/>
                </a:cubicBezTo>
                <a:cubicBezTo>
                  <a:pt x="2074969" y="1952008"/>
                  <a:pt x="2079580" y="1941249"/>
                  <a:pt x="2078043" y="1932027"/>
                </a:cubicBezTo>
                <a:cubicBezTo>
                  <a:pt x="2074969" y="1915119"/>
                  <a:pt x="2071895" y="1895138"/>
                  <a:pt x="2067284" y="1878231"/>
                </a:cubicBezTo>
                <a:cubicBezTo>
                  <a:pt x="2061136" y="1852102"/>
                  <a:pt x="2053451" y="1822899"/>
                  <a:pt x="2047303" y="1798306"/>
                </a:cubicBezTo>
                <a:cubicBezTo>
                  <a:pt x="2039618" y="1766029"/>
                  <a:pt x="2033469" y="1736826"/>
                  <a:pt x="2024247" y="1706085"/>
                </a:cubicBezTo>
                <a:cubicBezTo>
                  <a:pt x="2018099" y="1704549"/>
                  <a:pt x="2007340" y="1701474"/>
                  <a:pt x="2002729" y="1701474"/>
                </a:cubicBezTo>
                <a:cubicBezTo>
                  <a:pt x="1979674" y="1701474"/>
                  <a:pt x="1973526" y="1713771"/>
                  <a:pt x="1959693" y="1736826"/>
                </a:cubicBezTo>
                <a:cubicBezTo>
                  <a:pt x="1952008" y="1749122"/>
                  <a:pt x="1952008" y="1764492"/>
                  <a:pt x="1945860" y="1778325"/>
                </a:cubicBezTo>
                <a:cubicBezTo>
                  <a:pt x="1944323" y="1781399"/>
                  <a:pt x="1939712" y="1784473"/>
                  <a:pt x="1936638" y="1784473"/>
                </a:cubicBezTo>
                <a:cubicBezTo>
                  <a:pt x="1925879" y="1784473"/>
                  <a:pt x="1912045" y="1759881"/>
                  <a:pt x="1907434" y="1755270"/>
                </a:cubicBezTo>
                <a:cubicBezTo>
                  <a:pt x="1881305" y="1722993"/>
                  <a:pt x="1858250" y="1669197"/>
                  <a:pt x="1842880" y="1630772"/>
                </a:cubicBezTo>
                <a:cubicBezTo>
                  <a:pt x="1839806" y="1621550"/>
                  <a:pt x="1838269" y="1610791"/>
                  <a:pt x="1836732" y="1603106"/>
                </a:cubicBezTo>
                <a:cubicBezTo>
                  <a:pt x="1830584" y="1575439"/>
                  <a:pt x="1821362" y="1544699"/>
                  <a:pt x="1813677" y="1518570"/>
                </a:cubicBezTo>
                <a:cubicBezTo>
                  <a:pt x="1812139" y="1507811"/>
                  <a:pt x="1807528" y="1492441"/>
                  <a:pt x="1807528" y="1489367"/>
                </a:cubicBezTo>
                <a:lnTo>
                  <a:pt x="1807528" y="1410979"/>
                </a:lnTo>
                <a:cubicBezTo>
                  <a:pt x="1805991" y="1409442"/>
                  <a:pt x="1802917" y="1406368"/>
                  <a:pt x="1802917" y="1403294"/>
                </a:cubicBezTo>
                <a:lnTo>
                  <a:pt x="1802917" y="1372554"/>
                </a:lnTo>
                <a:cubicBezTo>
                  <a:pt x="1802917" y="1372554"/>
                  <a:pt x="1801380" y="1372554"/>
                  <a:pt x="1799843" y="1371017"/>
                </a:cubicBezTo>
                <a:cubicBezTo>
                  <a:pt x="1798306" y="1360257"/>
                  <a:pt x="1795232" y="1346424"/>
                  <a:pt x="1792158" y="1334128"/>
                </a:cubicBezTo>
                <a:cubicBezTo>
                  <a:pt x="1778325" y="1340276"/>
                  <a:pt x="1787547" y="1381776"/>
                  <a:pt x="1766029" y="1381776"/>
                </a:cubicBezTo>
                <a:cubicBezTo>
                  <a:pt x="1761418" y="1381776"/>
                  <a:pt x="1761418" y="1381776"/>
                  <a:pt x="1758344" y="1378702"/>
                </a:cubicBezTo>
                <a:cubicBezTo>
                  <a:pt x="1756807" y="1381776"/>
                  <a:pt x="1756807" y="1386387"/>
                  <a:pt x="1755270" y="1389461"/>
                </a:cubicBezTo>
                <a:cubicBezTo>
                  <a:pt x="1722993" y="1449404"/>
                  <a:pt x="1650753" y="1506274"/>
                  <a:pt x="1589272" y="1530866"/>
                </a:cubicBezTo>
                <a:cubicBezTo>
                  <a:pt x="1581587" y="1533940"/>
                  <a:pt x="1576976" y="1538551"/>
                  <a:pt x="1570828" y="1541625"/>
                </a:cubicBezTo>
                <a:cubicBezTo>
                  <a:pt x="1550847" y="1553921"/>
                  <a:pt x="1527792" y="1563143"/>
                  <a:pt x="1510885" y="1590809"/>
                </a:cubicBezTo>
                <a:cubicBezTo>
                  <a:pt x="1504737" y="1600032"/>
                  <a:pt x="1501663" y="1612328"/>
                  <a:pt x="1497052" y="1623087"/>
                </a:cubicBezTo>
                <a:cubicBezTo>
                  <a:pt x="1475533" y="1670734"/>
                  <a:pt x="1470922" y="1716845"/>
                  <a:pt x="1452478" y="1766029"/>
                </a:cubicBezTo>
                <a:cubicBezTo>
                  <a:pt x="1446330" y="1779862"/>
                  <a:pt x="1441719" y="1795232"/>
                  <a:pt x="1440182" y="1812139"/>
                </a:cubicBezTo>
                <a:cubicBezTo>
                  <a:pt x="1437108" y="1827510"/>
                  <a:pt x="1435571" y="1859787"/>
                  <a:pt x="1435571" y="1864398"/>
                </a:cubicBezTo>
                <a:lnTo>
                  <a:pt x="1435571" y="1901286"/>
                </a:lnTo>
                <a:cubicBezTo>
                  <a:pt x="1434034" y="1904360"/>
                  <a:pt x="1434034" y="1907434"/>
                  <a:pt x="1432497" y="1908971"/>
                </a:cubicBezTo>
                <a:cubicBezTo>
                  <a:pt x="1429423" y="1939712"/>
                  <a:pt x="1426349" y="1970452"/>
                  <a:pt x="1417127" y="1995044"/>
                </a:cubicBezTo>
                <a:cubicBezTo>
                  <a:pt x="1414053" y="1999655"/>
                  <a:pt x="1412516" y="2013488"/>
                  <a:pt x="1403294" y="2019636"/>
                </a:cubicBezTo>
                <a:cubicBezTo>
                  <a:pt x="1398683" y="2022710"/>
                  <a:pt x="1390998" y="2024247"/>
                  <a:pt x="1387924" y="2025784"/>
                </a:cubicBezTo>
                <a:cubicBezTo>
                  <a:pt x="1383313" y="2027321"/>
                  <a:pt x="1381776" y="2030396"/>
                  <a:pt x="1378702" y="2030396"/>
                </a:cubicBezTo>
                <a:cubicBezTo>
                  <a:pt x="1374090" y="2030396"/>
                  <a:pt x="1371016" y="2027321"/>
                  <a:pt x="1366405" y="2022710"/>
                </a:cubicBezTo>
                <a:lnTo>
                  <a:pt x="1366405" y="1925879"/>
                </a:lnTo>
                <a:cubicBezTo>
                  <a:pt x="1367942" y="1924342"/>
                  <a:pt x="1367942" y="1922804"/>
                  <a:pt x="1369479" y="1921267"/>
                </a:cubicBezTo>
                <a:lnTo>
                  <a:pt x="1369479" y="1892064"/>
                </a:lnTo>
                <a:cubicBezTo>
                  <a:pt x="1371016" y="1884379"/>
                  <a:pt x="1371016" y="1875157"/>
                  <a:pt x="1374090" y="1865935"/>
                </a:cubicBezTo>
                <a:lnTo>
                  <a:pt x="1374090" y="1832121"/>
                </a:lnTo>
                <a:cubicBezTo>
                  <a:pt x="1378702" y="1805991"/>
                  <a:pt x="1375628" y="1782936"/>
                  <a:pt x="1384850" y="1758344"/>
                </a:cubicBezTo>
                <a:lnTo>
                  <a:pt x="1384850" y="1726067"/>
                </a:lnTo>
                <a:cubicBezTo>
                  <a:pt x="1394072" y="1699937"/>
                  <a:pt x="1386387" y="1689178"/>
                  <a:pt x="1397146" y="1653827"/>
                </a:cubicBezTo>
                <a:cubicBezTo>
                  <a:pt x="1397146" y="1653827"/>
                  <a:pt x="1397146" y="1652290"/>
                  <a:pt x="1394072" y="1652290"/>
                </a:cubicBezTo>
                <a:cubicBezTo>
                  <a:pt x="1389461" y="1652290"/>
                  <a:pt x="1386387" y="1655364"/>
                  <a:pt x="1383313" y="1656901"/>
                </a:cubicBezTo>
                <a:cubicBezTo>
                  <a:pt x="1355646" y="1673808"/>
                  <a:pt x="1332591" y="1687641"/>
                  <a:pt x="1307999" y="1710697"/>
                </a:cubicBezTo>
                <a:cubicBezTo>
                  <a:pt x="1306462" y="1712233"/>
                  <a:pt x="1304925" y="1713771"/>
                  <a:pt x="1300314" y="1713771"/>
                </a:cubicBezTo>
                <a:cubicBezTo>
                  <a:pt x="1292629" y="1713771"/>
                  <a:pt x="1291092" y="1703012"/>
                  <a:pt x="1291092" y="1701474"/>
                </a:cubicBezTo>
                <a:cubicBezTo>
                  <a:pt x="1291092" y="1686104"/>
                  <a:pt x="1366405" y="1563143"/>
                  <a:pt x="1389461" y="1526255"/>
                </a:cubicBezTo>
                <a:lnTo>
                  <a:pt x="1358720" y="1526255"/>
                </a:lnTo>
                <a:cubicBezTo>
                  <a:pt x="1346424" y="1529329"/>
                  <a:pt x="1327980" y="1535477"/>
                  <a:pt x="1314147" y="1535477"/>
                </a:cubicBezTo>
                <a:cubicBezTo>
                  <a:pt x="1304925" y="1535477"/>
                  <a:pt x="1295703" y="1533940"/>
                  <a:pt x="1295703" y="1524718"/>
                </a:cubicBezTo>
                <a:cubicBezTo>
                  <a:pt x="1295703" y="1507811"/>
                  <a:pt x="1355646" y="1444793"/>
                  <a:pt x="1363331" y="1440182"/>
                </a:cubicBezTo>
                <a:cubicBezTo>
                  <a:pt x="1372554" y="1432497"/>
                  <a:pt x="1398683" y="1414053"/>
                  <a:pt x="1414053" y="1410979"/>
                </a:cubicBezTo>
                <a:cubicBezTo>
                  <a:pt x="1414053" y="1410979"/>
                  <a:pt x="1412516" y="1409442"/>
                  <a:pt x="1417127" y="1409442"/>
                </a:cubicBezTo>
                <a:lnTo>
                  <a:pt x="1446330" y="1409442"/>
                </a:lnTo>
                <a:cubicBezTo>
                  <a:pt x="1450941" y="1407905"/>
                  <a:pt x="1455552" y="1404831"/>
                  <a:pt x="1460163" y="1404831"/>
                </a:cubicBezTo>
                <a:lnTo>
                  <a:pt x="1598495" y="1404831"/>
                </a:lnTo>
                <a:cubicBezTo>
                  <a:pt x="1612328" y="1387924"/>
                  <a:pt x="1627698" y="1366405"/>
                  <a:pt x="1641531" y="1349498"/>
                </a:cubicBezTo>
                <a:cubicBezTo>
                  <a:pt x="1646142" y="1343350"/>
                  <a:pt x="1650753" y="1335665"/>
                  <a:pt x="1659975" y="1335665"/>
                </a:cubicBezTo>
                <a:cubicBezTo>
                  <a:pt x="1690715" y="1335665"/>
                  <a:pt x="1672271" y="1392535"/>
                  <a:pt x="1699937" y="1392535"/>
                </a:cubicBezTo>
                <a:cubicBezTo>
                  <a:pt x="1713771" y="1392535"/>
                  <a:pt x="1744511" y="1371017"/>
                  <a:pt x="1744511" y="1361794"/>
                </a:cubicBezTo>
                <a:cubicBezTo>
                  <a:pt x="1744511" y="1358720"/>
                  <a:pt x="1735289" y="1346424"/>
                  <a:pt x="1732215" y="1338739"/>
                </a:cubicBezTo>
                <a:cubicBezTo>
                  <a:pt x="1722993" y="1314147"/>
                  <a:pt x="1706085" y="1289555"/>
                  <a:pt x="1690715" y="1264963"/>
                </a:cubicBezTo>
                <a:cubicBezTo>
                  <a:pt x="1683030" y="1252666"/>
                  <a:pt x="1678419" y="1238833"/>
                  <a:pt x="1673808" y="1226537"/>
                </a:cubicBezTo>
                <a:cubicBezTo>
                  <a:pt x="1672271" y="1221926"/>
                  <a:pt x="1673808" y="1215778"/>
                  <a:pt x="1672271" y="1209630"/>
                </a:cubicBezTo>
                <a:cubicBezTo>
                  <a:pt x="1672271" y="1206556"/>
                  <a:pt x="1670734" y="1205019"/>
                  <a:pt x="1670734" y="1201945"/>
                </a:cubicBezTo>
                <a:cubicBezTo>
                  <a:pt x="1670734" y="1197334"/>
                  <a:pt x="1673808" y="1189649"/>
                  <a:pt x="1673808" y="1185038"/>
                </a:cubicBezTo>
                <a:cubicBezTo>
                  <a:pt x="1673808" y="1181964"/>
                  <a:pt x="1673808" y="1178890"/>
                  <a:pt x="1672271" y="1177353"/>
                </a:cubicBezTo>
                <a:cubicBezTo>
                  <a:pt x="1667660" y="1169668"/>
                  <a:pt x="1659975" y="1166594"/>
                  <a:pt x="1652290" y="1161983"/>
                </a:cubicBezTo>
                <a:cubicBezTo>
                  <a:pt x="1638457" y="1154298"/>
                  <a:pt x="1626161" y="1142001"/>
                  <a:pt x="1620013" y="1132779"/>
                </a:cubicBezTo>
                <a:cubicBezTo>
                  <a:pt x="1615402" y="1128168"/>
                  <a:pt x="1609254" y="1120483"/>
                  <a:pt x="1607717" y="1114335"/>
                </a:cubicBezTo>
                <a:cubicBezTo>
                  <a:pt x="1603106" y="1102039"/>
                  <a:pt x="1603106" y="1102039"/>
                  <a:pt x="1603106" y="1091280"/>
                </a:cubicBezTo>
                <a:lnTo>
                  <a:pt x="1603106" y="1082058"/>
                </a:lnTo>
                <a:cubicBezTo>
                  <a:pt x="1613865" y="1068225"/>
                  <a:pt x="1629235" y="1057466"/>
                  <a:pt x="1643068" y="1057466"/>
                </a:cubicBezTo>
                <a:cubicBezTo>
                  <a:pt x="1647679" y="1057466"/>
                  <a:pt x="1658438" y="1060540"/>
                  <a:pt x="1666123" y="1060540"/>
                </a:cubicBezTo>
                <a:cubicBezTo>
                  <a:pt x="1675345" y="1062077"/>
                  <a:pt x="1690715" y="1062077"/>
                  <a:pt x="1693789" y="1062077"/>
                </a:cubicBezTo>
                <a:cubicBezTo>
                  <a:pt x="1699937" y="1062077"/>
                  <a:pt x="1727604" y="1059003"/>
                  <a:pt x="1732215" y="1057466"/>
                </a:cubicBezTo>
                <a:cubicBezTo>
                  <a:pt x="1733752" y="1055929"/>
                  <a:pt x="1739900" y="1057466"/>
                  <a:pt x="1742974" y="1055929"/>
                </a:cubicBezTo>
                <a:cubicBezTo>
                  <a:pt x="1753733" y="1051318"/>
                  <a:pt x="1766029" y="1046707"/>
                  <a:pt x="1776788" y="1040558"/>
                </a:cubicBezTo>
                <a:cubicBezTo>
                  <a:pt x="1795232" y="1031336"/>
                  <a:pt x="1815214" y="1019040"/>
                  <a:pt x="1833658" y="1005207"/>
                </a:cubicBezTo>
                <a:cubicBezTo>
                  <a:pt x="1847491" y="994448"/>
                  <a:pt x="1862861" y="980615"/>
                  <a:pt x="1879768" y="965245"/>
                </a:cubicBezTo>
                <a:cubicBezTo>
                  <a:pt x="1881305" y="962171"/>
                  <a:pt x="1922804" y="908375"/>
                  <a:pt x="1936638" y="908375"/>
                </a:cubicBezTo>
                <a:cubicBezTo>
                  <a:pt x="1944323" y="908375"/>
                  <a:pt x="1952008" y="916060"/>
                  <a:pt x="1952008" y="923745"/>
                </a:cubicBezTo>
                <a:close/>
                <a:moveTo>
                  <a:pt x="1993507" y="894542"/>
                </a:moveTo>
                <a:cubicBezTo>
                  <a:pt x="2002729" y="908375"/>
                  <a:pt x="2013488" y="926819"/>
                  <a:pt x="2019636" y="940653"/>
                </a:cubicBezTo>
                <a:cubicBezTo>
                  <a:pt x="2027321" y="954486"/>
                  <a:pt x="2036544" y="969856"/>
                  <a:pt x="2048840" y="985226"/>
                </a:cubicBezTo>
                <a:cubicBezTo>
                  <a:pt x="2061136" y="1000596"/>
                  <a:pt x="2131838" y="1071299"/>
                  <a:pt x="2161042" y="1071299"/>
                </a:cubicBezTo>
                <a:cubicBezTo>
                  <a:pt x="2164116" y="1071299"/>
                  <a:pt x="2190245" y="1055929"/>
                  <a:pt x="2201004" y="1043633"/>
                </a:cubicBezTo>
                <a:cubicBezTo>
                  <a:pt x="2205615" y="1039021"/>
                  <a:pt x="2207152" y="1031336"/>
                  <a:pt x="2208689" y="1025188"/>
                </a:cubicBezTo>
                <a:lnTo>
                  <a:pt x="2208689" y="1020577"/>
                </a:lnTo>
                <a:cubicBezTo>
                  <a:pt x="2208689" y="1015966"/>
                  <a:pt x="2196393" y="962171"/>
                  <a:pt x="2196393" y="957560"/>
                </a:cubicBezTo>
                <a:cubicBezTo>
                  <a:pt x="2196393" y="948338"/>
                  <a:pt x="2204078" y="945264"/>
                  <a:pt x="2207152" y="945264"/>
                </a:cubicBezTo>
                <a:cubicBezTo>
                  <a:pt x="2211763" y="945264"/>
                  <a:pt x="2230207" y="957560"/>
                  <a:pt x="2242503" y="962171"/>
                </a:cubicBezTo>
                <a:cubicBezTo>
                  <a:pt x="2307058" y="992911"/>
                  <a:pt x="2380835" y="1031336"/>
                  <a:pt x="2445389" y="1063614"/>
                </a:cubicBezTo>
                <a:cubicBezTo>
                  <a:pt x="2462296" y="1072836"/>
                  <a:pt x="2482278" y="1080521"/>
                  <a:pt x="2500722" y="1086669"/>
                </a:cubicBezTo>
                <a:cubicBezTo>
                  <a:pt x="2539147" y="1100502"/>
                  <a:pt x="2579109" y="1109724"/>
                  <a:pt x="2620609" y="1122020"/>
                </a:cubicBezTo>
                <a:cubicBezTo>
                  <a:pt x="2640590" y="1128168"/>
                  <a:pt x="2668256" y="1131242"/>
                  <a:pt x="2691311" y="1149687"/>
                </a:cubicBezTo>
                <a:cubicBezTo>
                  <a:pt x="2695922" y="1154298"/>
                  <a:pt x="2705145" y="1157372"/>
                  <a:pt x="2711293" y="1163520"/>
                </a:cubicBezTo>
                <a:cubicBezTo>
                  <a:pt x="2740496" y="1188112"/>
                  <a:pt x="2768162" y="1220389"/>
                  <a:pt x="2791217" y="1255740"/>
                </a:cubicBezTo>
                <a:cubicBezTo>
                  <a:pt x="2805051" y="1275722"/>
                  <a:pt x="2823495" y="1295703"/>
                  <a:pt x="2835791" y="1318758"/>
                </a:cubicBezTo>
                <a:cubicBezTo>
                  <a:pt x="2851161" y="1344887"/>
                  <a:pt x="2874216" y="1355646"/>
                  <a:pt x="2886512" y="1381776"/>
                </a:cubicBezTo>
                <a:cubicBezTo>
                  <a:pt x="2888049" y="1383313"/>
                  <a:pt x="2886512" y="1389461"/>
                  <a:pt x="2888049" y="1392535"/>
                </a:cubicBezTo>
                <a:cubicBezTo>
                  <a:pt x="2891123" y="1398683"/>
                  <a:pt x="2895734" y="1406368"/>
                  <a:pt x="2895734" y="1410979"/>
                </a:cubicBezTo>
                <a:cubicBezTo>
                  <a:pt x="2895734" y="1417127"/>
                  <a:pt x="2892660" y="1420201"/>
                  <a:pt x="2888049" y="1420201"/>
                </a:cubicBezTo>
                <a:cubicBezTo>
                  <a:pt x="2884975" y="1420201"/>
                  <a:pt x="2881901" y="1418664"/>
                  <a:pt x="2880364" y="1415590"/>
                </a:cubicBezTo>
                <a:cubicBezTo>
                  <a:pt x="2875753" y="1412516"/>
                  <a:pt x="2874216" y="1404831"/>
                  <a:pt x="2871142" y="1401757"/>
                </a:cubicBezTo>
                <a:cubicBezTo>
                  <a:pt x="2857309" y="1390998"/>
                  <a:pt x="2845013" y="1381776"/>
                  <a:pt x="2832717" y="1374091"/>
                </a:cubicBezTo>
                <a:cubicBezTo>
                  <a:pt x="2814273" y="1361794"/>
                  <a:pt x="2795828" y="1352572"/>
                  <a:pt x="2778921" y="1343350"/>
                </a:cubicBezTo>
                <a:cubicBezTo>
                  <a:pt x="2749718" y="1327980"/>
                  <a:pt x="2720515" y="1317221"/>
                  <a:pt x="2691311" y="1314147"/>
                </a:cubicBezTo>
                <a:cubicBezTo>
                  <a:pt x="2691311" y="1314147"/>
                  <a:pt x="2691311" y="1312610"/>
                  <a:pt x="2686700" y="1312610"/>
                </a:cubicBezTo>
                <a:lnTo>
                  <a:pt x="2659034" y="1312610"/>
                </a:lnTo>
                <a:cubicBezTo>
                  <a:pt x="2657497" y="1311073"/>
                  <a:pt x="2654423" y="1307999"/>
                  <a:pt x="2649812" y="1307999"/>
                </a:cubicBezTo>
                <a:lnTo>
                  <a:pt x="2596017" y="1307999"/>
                </a:lnTo>
                <a:cubicBezTo>
                  <a:pt x="2592943" y="1306462"/>
                  <a:pt x="2589869" y="1303388"/>
                  <a:pt x="2585257" y="1303388"/>
                </a:cubicBezTo>
                <a:lnTo>
                  <a:pt x="2453074" y="1303388"/>
                </a:lnTo>
                <a:lnTo>
                  <a:pt x="2450000" y="1300314"/>
                </a:lnTo>
                <a:lnTo>
                  <a:pt x="2228670" y="1300314"/>
                </a:lnTo>
                <a:cubicBezTo>
                  <a:pt x="2216374" y="1304925"/>
                  <a:pt x="2193319" y="1312610"/>
                  <a:pt x="2188708" y="1312610"/>
                </a:cubicBezTo>
                <a:cubicBezTo>
                  <a:pt x="2185634" y="1312610"/>
                  <a:pt x="2181023" y="1309536"/>
                  <a:pt x="2177949" y="1306462"/>
                </a:cubicBezTo>
                <a:cubicBezTo>
                  <a:pt x="2168727" y="1297240"/>
                  <a:pt x="2164116" y="1284944"/>
                  <a:pt x="2153357" y="1274185"/>
                </a:cubicBezTo>
                <a:cubicBezTo>
                  <a:pt x="2136450" y="1255740"/>
                  <a:pt x="2111857" y="1243444"/>
                  <a:pt x="2093413" y="1240370"/>
                </a:cubicBezTo>
                <a:cubicBezTo>
                  <a:pt x="2078043" y="1238833"/>
                  <a:pt x="2064210" y="1234222"/>
                  <a:pt x="2051914" y="1231148"/>
                </a:cubicBezTo>
                <a:cubicBezTo>
                  <a:pt x="2039618" y="1229611"/>
                  <a:pt x="2024247" y="1226537"/>
                  <a:pt x="2013488" y="1221926"/>
                </a:cubicBezTo>
                <a:cubicBezTo>
                  <a:pt x="2004266" y="1218852"/>
                  <a:pt x="1995044" y="1214241"/>
                  <a:pt x="1987359" y="1208093"/>
                </a:cubicBezTo>
                <a:cubicBezTo>
                  <a:pt x="1978137" y="1200408"/>
                  <a:pt x="1936638" y="1137390"/>
                  <a:pt x="1936638" y="1137390"/>
                </a:cubicBezTo>
                <a:lnTo>
                  <a:pt x="1936638" y="1094354"/>
                </a:lnTo>
                <a:cubicBezTo>
                  <a:pt x="1939712" y="1089743"/>
                  <a:pt x="1939712" y="1083595"/>
                  <a:pt x="1939712" y="1078984"/>
                </a:cubicBezTo>
                <a:lnTo>
                  <a:pt x="1948934" y="1032873"/>
                </a:lnTo>
                <a:cubicBezTo>
                  <a:pt x="1952008" y="1020577"/>
                  <a:pt x="1956619" y="1014429"/>
                  <a:pt x="1955082" y="1003670"/>
                </a:cubicBezTo>
                <a:cubicBezTo>
                  <a:pt x="1956619" y="994448"/>
                  <a:pt x="1959693" y="983689"/>
                  <a:pt x="1959693" y="974467"/>
                </a:cubicBezTo>
                <a:cubicBezTo>
                  <a:pt x="1961230" y="963708"/>
                  <a:pt x="1962767" y="952949"/>
                  <a:pt x="1962767" y="942190"/>
                </a:cubicBezTo>
                <a:cubicBezTo>
                  <a:pt x="1964304" y="931430"/>
                  <a:pt x="1967378" y="920671"/>
                  <a:pt x="1967378" y="909912"/>
                </a:cubicBezTo>
                <a:cubicBezTo>
                  <a:pt x="1968915" y="903764"/>
                  <a:pt x="1967378" y="886857"/>
                  <a:pt x="1981211" y="886857"/>
                </a:cubicBezTo>
                <a:cubicBezTo>
                  <a:pt x="1984285" y="886857"/>
                  <a:pt x="1990433" y="889931"/>
                  <a:pt x="1993507" y="894542"/>
                </a:cubicBezTo>
                <a:close/>
                <a:moveTo>
                  <a:pt x="682434" y="899153"/>
                </a:moveTo>
                <a:cubicBezTo>
                  <a:pt x="682434" y="916060"/>
                  <a:pt x="680897" y="906838"/>
                  <a:pt x="671675" y="931430"/>
                </a:cubicBezTo>
                <a:cubicBezTo>
                  <a:pt x="663990" y="951412"/>
                  <a:pt x="656305" y="976004"/>
                  <a:pt x="645546" y="999059"/>
                </a:cubicBezTo>
                <a:cubicBezTo>
                  <a:pt x="633250" y="1025188"/>
                  <a:pt x="619417" y="1051318"/>
                  <a:pt x="604046" y="1075910"/>
                </a:cubicBezTo>
                <a:cubicBezTo>
                  <a:pt x="582528" y="1109724"/>
                  <a:pt x="556399" y="1140464"/>
                  <a:pt x="534881" y="1175816"/>
                </a:cubicBezTo>
                <a:cubicBezTo>
                  <a:pt x="510289" y="1214241"/>
                  <a:pt x="487233" y="1260352"/>
                  <a:pt x="468789" y="1298777"/>
                </a:cubicBezTo>
                <a:cubicBezTo>
                  <a:pt x="462641" y="1309536"/>
                  <a:pt x="459567" y="1324906"/>
                  <a:pt x="454956" y="1337202"/>
                </a:cubicBezTo>
                <a:cubicBezTo>
                  <a:pt x="448808" y="1354109"/>
                  <a:pt x="439586" y="1371017"/>
                  <a:pt x="433438" y="1387924"/>
                </a:cubicBezTo>
                <a:cubicBezTo>
                  <a:pt x="431901" y="1389461"/>
                  <a:pt x="433438" y="1394072"/>
                  <a:pt x="431901" y="1397146"/>
                </a:cubicBezTo>
                <a:cubicBezTo>
                  <a:pt x="421142" y="1427886"/>
                  <a:pt x="407309" y="1467848"/>
                  <a:pt x="396550" y="1500126"/>
                </a:cubicBezTo>
                <a:cubicBezTo>
                  <a:pt x="391939" y="1515496"/>
                  <a:pt x="382716" y="1530866"/>
                  <a:pt x="375031" y="1547773"/>
                </a:cubicBezTo>
                <a:cubicBezTo>
                  <a:pt x="362735" y="1572365"/>
                  <a:pt x="355050" y="1604643"/>
                  <a:pt x="339680" y="1632309"/>
                </a:cubicBezTo>
                <a:cubicBezTo>
                  <a:pt x="324310" y="1658438"/>
                  <a:pt x="312014" y="1689178"/>
                  <a:pt x="298181" y="1716845"/>
                </a:cubicBezTo>
                <a:cubicBezTo>
                  <a:pt x="295107" y="1726067"/>
                  <a:pt x="245922" y="1799843"/>
                  <a:pt x="236700" y="1799843"/>
                </a:cubicBezTo>
                <a:cubicBezTo>
                  <a:pt x="229015" y="1799843"/>
                  <a:pt x="227478" y="1793695"/>
                  <a:pt x="227478" y="1790621"/>
                </a:cubicBezTo>
                <a:cubicBezTo>
                  <a:pt x="227478" y="1786010"/>
                  <a:pt x="241311" y="1729141"/>
                  <a:pt x="248996" y="1698401"/>
                </a:cubicBezTo>
                <a:cubicBezTo>
                  <a:pt x="259755" y="1658438"/>
                  <a:pt x="275126" y="1618476"/>
                  <a:pt x="284348" y="1578513"/>
                </a:cubicBezTo>
                <a:cubicBezTo>
                  <a:pt x="298181" y="1535477"/>
                  <a:pt x="312014" y="1497052"/>
                  <a:pt x="324310" y="1461700"/>
                </a:cubicBezTo>
                <a:cubicBezTo>
                  <a:pt x="330458" y="1444793"/>
                  <a:pt x="339680" y="1420201"/>
                  <a:pt x="342754" y="1404831"/>
                </a:cubicBezTo>
                <a:cubicBezTo>
                  <a:pt x="353513" y="1367943"/>
                  <a:pt x="371957" y="1329517"/>
                  <a:pt x="385791" y="1294166"/>
                </a:cubicBezTo>
                <a:cubicBezTo>
                  <a:pt x="390402" y="1281870"/>
                  <a:pt x="398087" y="1271111"/>
                  <a:pt x="404235" y="1258814"/>
                </a:cubicBezTo>
                <a:cubicBezTo>
                  <a:pt x="416531" y="1237296"/>
                  <a:pt x="424216" y="1212704"/>
                  <a:pt x="436512" y="1191186"/>
                </a:cubicBezTo>
                <a:cubicBezTo>
                  <a:pt x="453419" y="1157372"/>
                  <a:pt x="473400" y="1126631"/>
                  <a:pt x="494918" y="1097428"/>
                </a:cubicBezTo>
                <a:cubicBezTo>
                  <a:pt x="504141" y="1083595"/>
                  <a:pt x="519511" y="1068225"/>
                  <a:pt x="528733" y="1054392"/>
                </a:cubicBezTo>
                <a:cubicBezTo>
                  <a:pt x="534881" y="1043633"/>
                  <a:pt x="542566" y="1029799"/>
                  <a:pt x="550251" y="1022114"/>
                </a:cubicBezTo>
                <a:cubicBezTo>
                  <a:pt x="567158" y="1000596"/>
                  <a:pt x="584065" y="979078"/>
                  <a:pt x="599435" y="962171"/>
                </a:cubicBezTo>
                <a:cubicBezTo>
                  <a:pt x="620954" y="937578"/>
                  <a:pt x="640935" y="914523"/>
                  <a:pt x="665527" y="886857"/>
                </a:cubicBezTo>
                <a:lnTo>
                  <a:pt x="671675" y="886857"/>
                </a:lnTo>
                <a:cubicBezTo>
                  <a:pt x="685508" y="886857"/>
                  <a:pt x="682434" y="894542"/>
                  <a:pt x="682434" y="899153"/>
                </a:cubicBezTo>
                <a:close/>
                <a:moveTo>
                  <a:pt x="3352227" y="882246"/>
                </a:moveTo>
                <a:lnTo>
                  <a:pt x="3379894" y="882246"/>
                </a:lnTo>
                <a:cubicBezTo>
                  <a:pt x="3389116" y="889931"/>
                  <a:pt x="3406023" y="885320"/>
                  <a:pt x="3415245" y="886857"/>
                </a:cubicBezTo>
                <a:cubicBezTo>
                  <a:pt x="3442911" y="893005"/>
                  <a:pt x="3472114" y="900690"/>
                  <a:pt x="3498244" y="909912"/>
                </a:cubicBezTo>
                <a:cubicBezTo>
                  <a:pt x="3518225" y="916060"/>
                  <a:pt x="3538206" y="931430"/>
                  <a:pt x="3558187" y="939116"/>
                </a:cubicBezTo>
                <a:cubicBezTo>
                  <a:pt x="3581243" y="949875"/>
                  <a:pt x="3601224" y="960634"/>
                  <a:pt x="3627353" y="976004"/>
                </a:cubicBezTo>
                <a:cubicBezTo>
                  <a:pt x="3638112" y="982152"/>
                  <a:pt x="3648871" y="992911"/>
                  <a:pt x="3659630" y="1000596"/>
                </a:cubicBezTo>
                <a:cubicBezTo>
                  <a:pt x="3716500" y="1043633"/>
                  <a:pt x="3776443" y="1094354"/>
                  <a:pt x="3831776" y="1149687"/>
                </a:cubicBezTo>
                <a:cubicBezTo>
                  <a:pt x="3848683" y="1166594"/>
                  <a:pt x="3876349" y="1183501"/>
                  <a:pt x="3882497" y="1205019"/>
                </a:cubicBezTo>
                <a:cubicBezTo>
                  <a:pt x="3899404" y="1260352"/>
                  <a:pt x="3894793" y="1321832"/>
                  <a:pt x="3910164" y="1378702"/>
                </a:cubicBezTo>
                <a:cubicBezTo>
                  <a:pt x="3913237" y="1387924"/>
                  <a:pt x="3914775" y="1400220"/>
                  <a:pt x="3922460" y="1410979"/>
                </a:cubicBezTo>
                <a:cubicBezTo>
                  <a:pt x="3931682" y="1424812"/>
                  <a:pt x="3954737" y="1429423"/>
                  <a:pt x="3970107" y="1435571"/>
                </a:cubicBezTo>
                <a:cubicBezTo>
                  <a:pt x="3974718" y="1437108"/>
                  <a:pt x="3977792" y="1440182"/>
                  <a:pt x="3983940" y="1441719"/>
                </a:cubicBezTo>
                <a:cubicBezTo>
                  <a:pt x="4016217" y="1449404"/>
                  <a:pt x="4059254" y="1464774"/>
                  <a:pt x="4091531" y="1490904"/>
                </a:cubicBezTo>
                <a:cubicBezTo>
                  <a:pt x="4108438" y="1504737"/>
                  <a:pt x="4129957" y="1529329"/>
                  <a:pt x="4136105" y="1549310"/>
                </a:cubicBezTo>
                <a:cubicBezTo>
                  <a:pt x="4139179" y="1555458"/>
                  <a:pt x="4139179" y="1564680"/>
                  <a:pt x="4142253" y="1572365"/>
                </a:cubicBezTo>
                <a:cubicBezTo>
                  <a:pt x="4143790" y="1575439"/>
                  <a:pt x="4145327" y="1580050"/>
                  <a:pt x="4146864" y="1584661"/>
                </a:cubicBezTo>
                <a:cubicBezTo>
                  <a:pt x="4149938" y="1616939"/>
                  <a:pt x="4149938" y="1632309"/>
                  <a:pt x="4149938" y="1635383"/>
                </a:cubicBezTo>
                <a:cubicBezTo>
                  <a:pt x="4149938" y="1639994"/>
                  <a:pt x="4148401" y="1653827"/>
                  <a:pt x="4146864" y="1686104"/>
                </a:cubicBezTo>
                <a:cubicBezTo>
                  <a:pt x="4145327" y="1689178"/>
                  <a:pt x="4142253" y="1692252"/>
                  <a:pt x="4142253" y="1696863"/>
                </a:cubicBezTo>
                <a:cubicBezTo>
                  <a:pt x="4139179" y="1703012"/>
                  <a:pt x="4143790" y="1713771"/>
                  <a:pt x="4140716" y="1721456"/>
                </a:cubicBezTo>
                <a:cubicBezTo>
                  <a:pt x="4134567" y="1735289"/>
                  <a:pt x="4137642" y="1744511"/>
                  <a:pt x="4136105" y="1755270"/>
                </a:cubicBezTo>
                <a:cubicBezTo>
                  <a:pt x="4136105" y="1756807"/>
                  <a:pt x="4134567" y="1755270"/>
                  <a:pt x="4134567" y="1759881"/>
                </a:cubicBezTo>
                <a:lnTo>
                  <a:pt x="4134567" y="1888990"/>
                </a:lnTo>
                <a:cubicBezTo>
                  <a:pt x="4137642" y="1915119"/>
                  <a:pt x="4142253" y="1941249"/>
                  <a:pt x="4146864" y="1965841"/>
                </a:cubicBezTo>
                <a:cubicBezTo>
                  <a:pt x="4149938" y="1968915"/>
                  <a:pt x="4156086" y="1970452"/>
                  <a:pt x="4159160" y="1971989"/>
                </a:cubicBezTo>
                <a:cubicBezTo>
                  <a:pt x="4165308" y="2007340"/>
                  <a:pt x="4169919" y="2042692"/>
                  <a:pt x="4172993" y="2076506"/>
                </a:cubicBezTo>
                <a:cubicBezTo>
                  <a:pt x="4174530" y="2078043"/>
                  <a:pt x="4176067" y="2081117"/>
                  <a:pt x="4176067" y="2082654"/>
                </a:cubicBezTo>
                <a:cubicBezTo>
                  <a:pt x="4180678" y="2104172"/>
                  <a:pt x="4188363" y="2145672"/>
                  <a:pt x="4188363" y="2150283"/>
                </a:cubicBezTo>
                <a:lnTo>
                  <a:pt x="4188363" y="2247115"/>
                </a:lnTo>
                <a:cubicBezTo>
                  <a:pt x="4183752" y="2260948"/>
                  <a:pt x="4177604" y="2280929"/>
                  <a:pt x="4177604" y="2285540"/>
                </a:cubicBezTo>
                <a:lnTo>
                  <a:pt x="4177604" y="2331650"/>
                </a:lnTo>
                <a:cubicBezTo>
                  <a:pt x="4180678" y="2342409"/>
                  <a:pt x="4183752" y="2356243"/>
                  <a:pt x="4183752" y="2360854"/>
                </a:cubicBezTo>
                <a:lnTo>
                  <a:pt x="4183752" y="2411575"/>
                </a:lnTo>
                <a:lnTo>
                  <a:pt x="4219103" y="2571424"/>
                </a:lnTo>
                <a:lnTo>
                  <a:pt x="4219103" y="2596017"/>
                </a:lnTo>
                <a:cubicBezTo>
                  <a:pt x="4220640" y="2600628"/>
                  <a:pt x="4223715" y="2602165"/>
                  <a:pt x="4223715" y="2606776"/>
                </a:cubicBezTo>
                <a:lnTo>
                  <a:pt x="4223715" y="2637516"/>
                </a:lnTo>
                <a:cubicBezTo>
                  <a:pt x="4226789" y="2654423"/>
                  <a:pt x="4231399" y="2683627"/>
                  <a:pt x="4231399" y="2688238"/>
                </a:cubicBezTo>
                <a:lnTo>
                  <a:pt x="4231399" y="2743570"/>
                </a:lnTo>
                <a:cubicBezTo>
                  <a:pt x="4236011" y="2758940"/>
                  <a:pt x="4236011" y="2772773"/>
                  <a:pt x="4236011" y="2785069"/>
                </a:cubicBezTo>
                <a:cubicBezTo>
                  <a:pt x="4236011" y="2789680"/>
                  <a:pt x="4236011" y="2795828"/>
                  <a:pt x="4234474" y="2800440"/>
                </a:cubicBezTo>
                <a:cubicBezTo>
                  <a:pt x="4234474" y="2801976"/>
                  <a:pt x="4231399" y="2801976"/>
                  <a:pt x="4231399" y="2806588"/>
                </a:cubicBezTo>
                <a:lnTo>
                  <a:pt x="4231399" y="2835791"/>
                </a:lnTo>
                <a:cubicBezTo>
                  <a:pt x="4229862" y="2838865"/>
                  <a:pt x="4228325" y="2837328"/>
                  <a:pt x="4228325" y="2841939"/>
                </a:cubicBezTo>
                <a:lnTo>
                  <a:pt x="4228325" y="2888049"/>
                </a:lnTo>
                <a:cubicBezTo>
                  <a:pt x="4226789" y="2894197"/>
                  <a:pt x="4225252" y="2898808"/>
                  <a:pt x="4223715" y="2906493"/>
                </a:cubicBezTo>
                <a:cubicBezTo>
                  <a:pt x="4222178" y="2912641"/>
                  <a:pt x="4223715" y="2923401"/>
                  <a:pt x="4222178" y="2932623"/>
                </a:cubicBezTo>
                <a:cubicBezTo>
                  <a:pt x="4222178" y="2935697"/>
                  <a:pt x="4219103" y="2937234"/>
                  <a:pt x="4219103" y="2941845"/>
                </a:cubicBezTo>
                <a:cubicBezTo>
                  <a:pt x="4217566" y="2957215"/>
                  <a:pt x="4211418" y="2974122"/>
                  <a:pt x="4208344" y="2989492"/>
                </a:cubicBezTo>
                <a:cubicBezTo>
                  <a:pt x="4203733" y="3004862"/>
                  <a:pt x="4203733" y="3024844"/>
                  <a:pt x="4202196" y="3041751"/>
                </a:cubicBezTo>
                <a:cubicBezTo>
                  <a:pt x="4200659" y="3061732"/>
                  <a:pt x="4196048" y="3083250"/>
                  <a:pt x="4194511" y="3103231"/>
                </a:cubicBezTo>
                <a:cubicBezTo>
                  <a:pt x="4192974" y="3118601"/>
                  <a:pt x="4186826" y="3135509"/>
                  <a:pt x="4180678" y="3150879"/>
                </a:cubicBezTo>
                <a:cubicBezTo>
                  <a:pt x="4168382" y="3181619"/>
                  <a:pt x="4145327" y="3238488"/>
                  <a:pt x="4145327" y="3243099"/>
                </a:cubicBezTo>
                <a:cubicBezTo>
                  <a:pt x="4145327" y="3255396"/>
                  <a:pt x="4174530" y="3309191"/>
                  <a:pt x="4177604" y="3315339"/>
                </a:cubicBezTo>
                <a:cubicBezTo>
                  <a:pt x="4182215" y="3323024"/>
                  <a:pt x="4192974" y="3333783"/>
                  <a:pt x="4192974" y="3338395"/>
                </a:cubicBezTo>
                <a:lnTo>
                  <a:pt x="4192974" y="3421393"/>
                </a:lnTo>
                <a:cubicBezTo>
                  <a:pt x="4188363" y="3459818"/>
                  <a:pt x="4180678" y="3499781"/>
                  <a:pt x="4172993" y="3541280"/>
                </a:cubicBezTo>
                <a:cubicBezTo>
                  <a:pt x="4165308" y="3582780"/>
                  <a:pt x="4153012" y="3628890"/>
                  <a:pt x="4129957" y="3668852"/>
                </a:cubicBezTo>
                <a:lnTo>
                  <a:pt x="4096142" y="3668852"/>
                </a:lnTo>
                <a:cubicBezTo>
                  <a:pt x="4082309" y="3673463"/>
                  <a:pt x="4065402" y="3675001"/>
                  <a:pt x="4051569" y="3681148"/>
                </a:cubicBezTo>
                <a:cubicBezTo>
                  <a:pt x="4039273" y="3685760"/>
                  <a:pt x="4025440" y="3693444"/>
                  <a:pt x="4014681" y="3701130"/>
                </a:cubicBezTo>
                <a:cubicBezTo>
                  <a:pt x="3980866" y="3722648"/>
                  <a:pt x="3954737" y="3748777"/>
                  <a:pt x="3928608" y="3781055"/>
                </a:cubicBezTo>
                <a:cubicBezTo>
                  <a:pt x="3925534" y="3785665"/>
                  <a:pt x="3922460" y="3794888"/>
                  <a:pt x="3916312" y="3796424"/>
                </a:cubicBezTo>
                <a:cubicBezTo>
                  <a:pt x="3907090" y="3799499"/>
                  <a:pt x="3893256" y="3799499"/>
                  <a:pt x="3882497" y="3802573"/>
                </a:cubicBezTo>
                <a:cubicBezTo>
                  <a:pt x="3871738" y="3804110"/>
                  <a:pt x="3864053" y="3810258"/>
                  <a:pt x="3854831" y="3813332"/>
                </a:cubicBezTo>
                <a:cubicBezTo>
                  <a:pt x="3850220" y="3814869"/>
                  <a:pt x="3844072" y="3813332"/>
                  <a:pt x="3840998" y="3814869"/>
                </a:cubicBezTo>
                <a:cubicBezTo>
                  <a:pt x="3807183" y="3828702"/>
                  <a:pt x="3768758" y="3834850"/>
                  <a:pt x="3738018" y="3845609"/>
                </a:cubicBezTo>
                <a:cubicBezTo>
                  <a:pt x="3702666" y="3857905"/>
                  <a:pt x="3656556" y="3870201"/>
                  <a:pt x="3624279" y="3880960"/>
                </a:cubicBezTo>
                <a:cubicBezTo>
                  <a:pt x="3598150" y="3888645"/>
                  <a:pt x="3572021" y="3897868"/>
                  <a:pt x="3548965" y="3908627"/>
                </a:cubicBezTo>
                <a:cubicBezTo>
                  <a:pt x="3542817" y="3910164"/>
                  <a:pt x="3539743" y="3914775"/>
                  <a:pt x="3535132" y="3916312"/>
                </a:cubicBezTo>
                <a:cubicBezTo>
                  <a:pt x="3496707" y="3930145"/>
                  <a:pt x="3450596" y="3967033"/>
                  <a:pt x="3416782" y="3991625"/>
                </a:cubicBezTo>
                <a:cubicBezTo>
                  <a:pt x="3387579" y="4014681"/>
                  <a:pt x="3362987" y="4031588"/>
                  <a:pt x="3339931" y="4062328"/>
                </a:cubicBezTo>
                <a:cubicBezTo>
                  <a:pt x="3330709" y="4074624"/>
                  <a:pt x="3318413" y="4088457"/>
                  <a:pt x="3307654" y="4097679"/>
                </a:cubicBezTo>
                <a:cubicBezTo>
                  <a:pt x="3275377" y="4126883"/>
                  <a:pt x="3241563" y="4154549"/>
                  <a:pt x="3213896" y="4185289"/>
                </a:cubicBezTo>
                <a:cubicBezTo>
                  <a:pt x="3183156" y="4217566"/>
                  <a:pt x="3157027" y="4243696"/>
                  <a:pt x="3132434" y="4280584"/>
                </a:cubicBezTo>
                <a:cubicBezTo>
                  <a:pt x="3133971" y="4282121"/>
                  <a:pt x="3135509" y="4282121"/>
                  <a:pt x="3138582" y="4282121"/>
                </a:cubicBezTo>
                <a:lnTo>
                  <a:pt x="3138582" y="4289806"/>
                </a:lnTo>
                <a:cubicBezTo>
                  <a:pt x="3106305" y="4306713"/>
                  <a:pt x="3069417" y="4309787"/>
                  <a:pt x="3038677" y="4322083"/>
                </a:cubicBezTo>
                <a:cubicBezTo>
                  <a:pt x="3024844" y="4326694"/>
                  <a:pt x="3011010" y="4331306"/>
                  <a:pt x="2998714" y="4337454"/>
                </a:cubicBezTo>
                <a:cubicBezTo>
                  <a:pt x="2972585" y="4348213"/>
                  <a:pt x="2944919" y="4360509"/>
                  <a:pt x="2918790" y="4372805"/>
                </a:cubicBezTo>
                <a:cubicBezTo>
                  <a:pt x="2892660" y="4383564"/>
                  <a:pt x="2872679" y="4398934"/>
                  <a:pt x="2846550" y="4398934"/>
                </a:cubicBezTo>
                <a:cubicBezTo>
                  <a:pt x="2840402" y="4398934"/>
                  <a:pt x="2829643" y="4402008"/>
                  <a:pt x="2829643" y="4389712"/>
                </a:cubicBezTo>
                <a:cubicBezTo>
                  <a:pt x="2829643" y="4386638"/>
                  <a:pt x="2832717" y="4378953"/>
                  <a:pt x="2837328" y="4375879"/>
                </a:cubicBezTo>
                <a:cubicBezTo>
                  <a:pt x="2883438" y="4331306"/>
                  <a:pt x="2918790" y="4297491"/>
                  <a:pt x="2957215" y="4246770"/>
                </a:cubicBezTo>
                <a:cubicBezTo>
                  <a:pt x="2983344" y="4211418"/>
                  <a:pt x="3015621" y="4177604"/>
                  <a:pt x="3032529" y="4137642"/>
                </a:cubicBezTo>
                <a:cubicBezTo>
                  <a:pt x="3034066" y="4133030"/>
                  <a:pt x="3038677" y="4128420"/>
                  <a:pt x="3038677" y="4125345"/>
                </a:cubicBezTo>
                <a:cubicBezTo>
                  <a:pt x="3043288" y="4108438"/>
                  <a:pt x="3057121" y="4085383"/>
                  <a:pt x="3066343" y="4070013"/>
                </a:cubicBezTo>
                <a:cubicBezTo>
                  <a:pt x="3075565" y="4053106"/>
                  <a:pt x="3089398" y="4030051"/>
                  <a:pt x="3103231" y="4014681"/>
                </a:cubicBezTo>
                <a:cubicBezTo>
                  <a:pt x="3132434" y="3982403"/>
                  <a:pt x="3143194" y="3965496"/>
                  <a:pt x="3178545" y="3942441"/>
                </a:cubicBezTo>
                <a:cubicBezTo>
                  <a:pt x="3181619" y="3939367"/>
                  <a:pt x="3189304" y="3939367"/>
                  <a:pt x="3195452" y="3936293"/>
                </a:cubicBezTo>
                <a:cubicBezTo>
                  <a:pt x="3230803" y="3922460"/>
                  <a:pt x="3276914" y="3913237"/>
                  <a:pt x="3315339" y="3910164"/>
                </a:cubicBezTo>
                <a:cubicBezTo>
                  <a:pt x="3316876" y="3910164"/>
                  <a:pt x="3319950" y="3908627"/>
                  <a:pt x="3321487" y="3907090"/>
                </a:cubicBezTo>
                <a:cubicBezTo>
                  <a:pt x="3329172" y="3907090"/>
                  <a:pt x="3338395" y="3907090"/>
                  <a:pt x="3347616" y="3905553"/>
                </a:cubicBezTo>
                <a:cubicBezTo>
                  <a:pt x="3349154" y="3905553"/>
                  <a:pt x="3352227" y="3904015"/>
                  <a:pt x="3353764" y="3902478"/>
                </a:cubicBezTo>
                <a:cubicBezTo>
                  <a:pt x="3375283" y="3900941"/>
                  <a:pt x="3398338" y="3896331"/>
                  <a:pt x="3419856" y="3893256"/>
                </a:cubicBezTo>
                <a:cubicBezTo>
                  <a:pt x="3429078" y="3891719"/>
                  <a:pt x="3438300" y="3888645"/>
                  <a:pt x="3449059" y="3885571"/>
                </a:cubicBezTo>
                <a:cubicBezTo>
                  <a:pt x="3450596" y="3884034"/>
                  <a:pt x="3450596" y="3880960"/>
                  <a:pt x="3450596" y="3877886"/>
                </a:cubicBezTo>
                <a:cubicBezTo>
                  <a:pt x="3476726" y="3853294"/>
                  <a:pt x="3499781" y="3834850"/>
                  <a:pt x="3525910" y="3804110"/>
                </a:cubicBezTo>
                <a:cubicBezTo>
                  <a:pt x="3552039" y="3773369"/>
                  <a:pt x="3561261" y="3741092"/>
                  <a:pt x="3579706" y="3711889"/>
                </a:cubicBezTo>
                <a:cubicBezTo>
                  <a:pt x="3596613" y="3684223"/>
                  <a:pt x="3635038" y="3647334"/>
                  <a:pt x="3656556" y="3627353"/>
                </a:cubicBezTo>
                <a:cubicBezTo>
                  <a:pt x="3668852" y="3615057"/>
                  <a:pt x="3687297" y="3601224"/>
                  <a:pt x="3702666" y="3588928"/>
                </a:cubicBezTo>
                <a:cubicBezTo>
                  <a:pt x="3739555" y="3555113"/>
                  <a:pt x="3801036" y="3509003"/>
                  <a:pt x="3847146" y="3472114"/>
                </a:cubicBezTo>
                <a:cubicBezTo>
                  <a:pt x="3870201" y="3453671"/>
                  <a:pt x="3922460" y="3409097"/>
                  <a:pt x="3922460" y="3404486"/>
                </a:cubicBezTo>
                <a:cubicBezTo>
                  <a:pt x="3922460" y="3404486"/>
                  <a:pt x="3890182" y="3378357"/>
                  <a:pt x="3876349" y="3349154"/>
                </a:cubicBezTo>
                <a:cubicBezTo>
                  <a:pt x="3871738" y="3341468"/>
                  <a:pt x="3868664" y="3327635"/>
                  <a:pt x="3867127" y="3318413"/>
                </a:cubicBezTo>
                <a:cubicBezTo>
                  <a:pt x="3867127" y="3316876"/>
                  <a:pt x="3864053" y="3315339"/>
                  <a:pt x="3864053" y="3312265"/>
                </a:cubicBezTo>
                <a:lnTo>
                  <a:pt x="3864053" y="3270766"/>
                </a:lnTo>
                <a:cubicBezTo>
                  <a:pt x="3873275" y="3241563"/>
                  <a:pt x="3882497" y="3210822"/>
                  <a:pt x="3891719" y="3181619"/>
                </a:cubicBezTo>
                <a:cubicBezTo>
                  <a:pt x="3891719" y="3177008"/>
                  <a:pt x="3888645" y="3164712"/>
                  <a:pt x="3894793" y="3161638"/>
                </a:cubicBezTo>
                <a:lnTo>
                  <a:pt x="3894793" y="3130898"/>
                </a:lnTo>
                <a:cubicBezTo>
                  <a:pt x="3894793" y="3130898"/>
                  <a:pt x="3891719" y="3133971"/>
                  <a:pt x="3891719" y="3129361"/>
                </a:cubicBezTo>
                <a:lnTo>
                  <a:pt x="3891719" y="3094009"/>
                </a:lnTo>
                <a:cubicBezTo>
                  <a:pt x="3885571" y="3092472"/>
                  <a:pt x="3887108" y="3081713"/>
                  <a:pt x="3887108" y="3080176"/>
                </a:cubicBezTo>
                <a:cubicBezTo>
                  <a:pt x="3887108" y="3075565"/>
                  <a:pt x="3885571" y="3067880"/>
                  <a:pt x="3891719" y="3063269"/>
                </a:cubicBezTo>
                <a:lnTo>
                  <a:pt x="3891719" y="3032529"/>
                </a:lnTo>
                <a:cubicBezTo>
                  <a:pt x="3894793" y="3021769"/>
                  <a:pt x="3899404" y="3009473"/>
                  <a:pt x="3899404" y="2997177"/>
                </a:cubicBezTo>
                <a:cubicBezTo>
                  <a:pt x="3900941" y="2987955"/>
                  <a:pt x="3904015" y="2977196"/>
                  <a:pt x="3904015" y="2966437"/>
                </a:cubicBezTo>
                <a:cubicBezTo>
                  <a:pt x="3905553" y="2957215"/>
                  <a:pt x="3907090" y="2947993"/>
                  <a:pt x="3907090" y="2938771"/>
                </a:cubicBezTo>
                <a:cubicBezTo>
                  <a:pt x="3910164" y="2911104"/>
                  <a:pt x="3914775" y="2883438"/>
                  <a:pt x="3917849" y="2855772"/>
                </a:cubicBezTo>
                <a:cubicBezTo>
                  <a:pt x="3919386" y="2843476"/>
                  <a:pt x="3922460" y="2831180"/>
                  <a:pt x="3922460" y="2818884"/>
                </a:cubicBezTo>
                <a:cubicBezTo>
                  <a:pt x="3922460" y="2814273"/>
                  <a:pt x="3923996" y="2808125"/>
                  <a:pt x="3927071" y="2803514"/>
                </a:cubicBezTo>
                <a:lnTo>
                  <a:pt x="3927071" y="2765088"/>
                </a:lnTo>
                <a:cubicBezTo>
                  <a:pt x="3930145" y="2760477"/>
                  <a:pt x="3931682" y="2752792"/>
                  <a:pt x="3931682" y="2749718"/>
                </a:cubicBezTo>
                <a:cubicBezTo>
                  <a:pt x="3931682" y="2745107"/>
                  <a:pt x="3930145" y="2732811"/>
                  <a:pt x="3928608" y="2725126"/>
                </a:cubicBezTo>
                <a:cubicBezTo>
                  <a:pt x="3928608" y="2723589"/>
                  <a:pt x="3927071" y="2723589"/>
                  <a:pt x="3927071" y="2720515"/>
                </a:cubicBezTo>
                <a:lnTo>
                  <a:pt x="3927071" y="2665182"/>
                </a:lnTo>
                <a:cubicBezTo>
                  <a:pt x="3925534" y="2663645"/>
                  <a:pt x="3922460" y="2660571"/>
                  <a:pt x="3922460" y="2657497"/>
                </a:cubicBezTo>
                <a:lnTo>
                  <a:pt x="3922460" y="2580646"/>
                </a:lnTo>
                <a:lnTo>
                  <a:pt x="3927071" y="2571424"/>
                </a:lnTo>
                <a:lnTo>
                  <a:pt x="3927071" y="2536073"/>
                </a:lnTo>
                <a:cubicBezTo>
                  <a:pt x="3931682" y="2523777"/>
                  <a:pt x="3933219" y="2508407"/>
                  <a:pt x="3934756" y="2497648"/>
                </a:cubicBezTo>
                <a:cubicBezTo>
                  <a:pt x="3940904" y="2473056"/>
                  <a:pt x="3947052" y="2437704"/>
                  <a:pt x="3974718" y="2423871"/>
                </a:cubicBezTo>
                <a:cubicBezTo>
                  <a:pt x="3997773" y="2411575"/>
                  <a:pt x="4028513" y="2408501"/>
                  <a:pt x="4056180" y="2399279"/>
                </a:cubicBezTo>
                <a:cubicBezTo>
                  <a:pt x="4045421" y="2385446"/>
                  <a:pt x="4028513" y="2363928"/>
                  <a:pt x="4028513" y="2351632"/>
                </a:cubicBezTo>
                <a:cubicBezTo>
                  <a:pt x="4028513" y="2348557"/>
                  <a:pt x="4028513" y="2345483"/>
                  <a:pt x="4030051" y="2342409"/>
                </a:cubicBezTo>
                <a:cubicBezTo>
                  <a:pt x="4031588" y="2342409"/>
                  <a:pt x="4033125" y="2339335"/>
                  <a:pt x="4037736" y="2339335"/>
                </a:cubicBezTo>
                <a:cubicBezTo>
                  <a:pt x="4043884" y="2337798"/>
                  <a:pt x="4102290" y="2340872"/>
                  <a:pt x="4102290" y="2319354"/>
                </a:cubicBezTo>
                <a:cubicBezTo>
                  <a:pt x="4102290" y="2316280"/>
                  <a:pt x="4086920" y="2267096"/>
                  <a:pt x="4077698" y="2244040"/>
                </a:cubicBezTo>
                <a:cubicBezTo>
                  <a:pt x="4068476" y="2217911"/>
                  <a:pt x="4057717" y="2184097"/>
                  <a:pt x="4050032" y="2159505"/>
                </a:cubicBezTo>
                <a:cubicBezTo>
                  <a:pt x="4045421" y="2139523"/>
                  <a:pt x="4031588" y="2119542"/>
                  <a:pt x="4025440" y="2099561"/>
                </a:cubicBezTo>
                <a:cubicBezTo>
                  <a:pt x="4022366" y="2088802"/>
                  <a:pt x="4019291" y="2076506"/>
                  <a:pt x="4014681" y="2067284"/>
                </a:cubicBezTo>
                <a:cubicBezTo>
                  <a:pt x="3997773" y="2031932"/>
                  <a:pt x="3979329" y="1993507"/>
                  <a:pt x="3954737" y="1958156"/>
                </a:cubicBezTo>
                <a:cubicBezTo>
                  <a:pt x="3947052" y="1947397"/>
                  <a:pt x="3940904" y="1932027"/>
                  <a:pt x="3930145" y="1922804"/>
                </a:cubicBezTo>
                <a:cubicBezTo>
                  <a:pt x="3913237" y="1905897"/>
                  <a:pt x="3893256" y="1893601"/>
                  <a:pt x="3876349" y="1876694"/>
                </a:cubicBezTo>
                <a:cubicBezTo>
                  <a:pt x="3870201" y="1872083"/>
                  <a:pt x="3864053" y="1862861"/>
                  <a:pt x="3854831" y="1856713"/>
                </a:cubicBezTo>
                <a:cubicBezTo>
                  <a:pt x="3848683" y="1850565"/>
                  <a:pt x="3814869" y="1827510"/>
                  <a:pt x="3814869" y="1815214"/>
                </a:cubicBezTo>
                <a:cubicBezTo>
                  <a:pt x="3814869" y="1807528"/>
                  <a:pt x="3819480" y="1805991"/>
                  <a:pt x="3824091" y="1805991"/>
                </a:cubicBezTo>
                <a:cubicBezTo>
                  <a:pt x="3828702" y="1805991"/>
                  <a:pt x="3862516" y="1815214"/>
                  <a:pt x="3880960" y="1821362"/>
                </a:cubicBezTo>
                <a:cubicBezTo>
                  <a:pt x="3893256" y="1825973"/>
                  <a:pt x="3910164" y="1829047"/>
                  <a:pt x="3925534" y="1835195"/>
                </a:cubicBezTo>
                <a:cubicBezTo>
                  <a:pt x="3943978" y="1842880"/>
                  <a:pt x="3948589" y="1845954"/>
                  <a:pt x="3962422" y="1845954"/>
                </a:cubicBezTo>
                <a:cubicBezTo>
                  <a:pt x="3971644" y="1845954"/>
                  <a:pt x="3977792" y="1845954"/>
                  <a:pt x="3987014" y="1838269"/>
                </a:cubicBezTo>
                <a:cubicBezTo>
                  <a:pt x="3988551" y="1836732"/>
                  <a:pt x="3988551" y="1835195"/>
                  <a:pt x="3988551" y="1833658"/>
                </a:cubicBezTo>
                <a:lnTo>
                  <a:pt x="3988551" y="1827510"/>
                </a:lnTo>
                <a:cubicBezTo>
                  <a:pt x="3988551" y="1824436"/>
                  <a:pt x="3985477" y="1812139"/>
                  <a:pt x="3983940" y="1804454"/>
                </a:cubicBezTo>
                <a:cubicBezTo>
                  <a:pt x="3983940" y="1802917"/>
                  <a:pt x="3982403" y="1801380"/>
                  <a:pt x="3980866" y="1799843"/>
                </a:cubicBezTo>
                <a:cubicBezTo>
                  <a:pt x="3980866" y="1796769"/>
                  <a:pt x="3980866" y="1792158"/>
                  <a:pt x="3979329" y="1790621"/>
                </a:cubicBezTo>
                <a:cubicBezTo>
                  <a:pt x="3970107" y="1767566"/>
                  <a:pt x="3959348" y="1746048"/>
                  <a:pt x="3950126" y="1722993"/>
                </a:cubicBezTo>
                <a:cubicBezTo>
                  <a:pt x="3937830" y="1695326"/>
                  <a:pt x="3920923" y="1659975"/>
                  <a:pt x="3904015" y="1633846"/>
                </a:cubicBezTo>
                <a:cubicBezTo>
                  <a:pt x="3867127" y="1578513"/>
                  <a:pt x="3813332" y="1520107"/>
                  <a:pt x="3791814" y="1464774"/>
                </a:cubicBezTo>
                <a:cubicBezTo>
                  <a:pt x="3788739" y="1454015"/>
                  <a:pt x="3779517" y="1443256"/>
                  <a:pt x="3774906" y="1432497"/>
                </a:cubicBezTo>
                <a:cubicBezTo>
                  <a:pt x="3770295" y="1424812"/>
                  <a:pt x="3767221" y="1412516"/>
                  <a:pt x="3761073" y="1403294"/>
                </a:cubicBezTo>
                <a:cubicBezTo>
                  <a:pt x="3744166" y="1372554"/>
                  <a:pt x="3724185" y="1340276"/>
                  <a:pt x="3702666" y="1309536"/>
                </a:cubicBezTo>
                <a:cubicBezTo>
                  <a:pt x="3690370" y="1289555"/>
                  <a:pt x="3671926" y="1271111"/>
                  <a:pt x="3656556" y="1249592"/>
                </a:cubicBezTo>
                <a:cubicBezTo>
                  <a:pt x="3636575" y="1218852"/>
                  <a:pt x="3621205" y="1186575"/>
                  <a:pt x="3601224" y="1157372"/>
                </a:cubicBezTo>
                <a:cubicBezTo>
                  <a:pt x="3572021" y="1111261"/>
                  <a:pt x="3507466" y="1046707"/>
                  <a:pt x="3479800" y="1019040"/>
                </a:cubicBezTo>
                <a:cubicBezTo>
                  <a:pt x="3456744" y="997522"/>
                  <a:pt x="3435226" y="976004"/>
                  <a:pt x="3413708" y="957560"/>
                </a:cubicBezTo>
                <a:cubicBezTo>
                  <a:pt x="3409097" y="952949"/>
                  <a:pt x="3333783" y="894542"/>
                  <a:pt x="3333783" y="886857"/>
                </a:cubicBezTo>
                <a:cubicBezTo>
                  <a:pt x="3333783" y="880709"/>
                  <a:pt x="3338395" y="879172"/>
                  <a:pt x="3343005" y="879172"/>
                </a:cubicBezTo>
                <a:cubicBezTo>
                  <a:pt x="3346079" y="879172"/>
                  <a:pt x="3347616" y="882246"/>
                  <a:pt x="3352227" y="882246"/>
                </a:cubicBezTo>
                <a:close/>
                <a:moveTo>
                  <a:pt x="1593884" y="816154"/>
                </a:moveTo>
                <a:cubicBezTo>
                  <a:pt x="1612328" y="819228"/>
                  <a:pt x="1643068" y="823839"/>
                  <a:pt x="1647679" y="823839"/>
                </a:cubicBezTo>
                <a:lnTo>
                  <a:pt x="1676882" y="823839"/>
                </a:lnTo>
                <a:cubicBezTo>
                  <a:pt x="1709160" y="826913"/>
                  <a:pt x="1741437" y="826913"/>
                  <a:pt x="1769103" y="833062"/>
                </a:cubicBezTo>
                <a:cubicBezTo>
                  <a:pt x="1773714" y="834599"/>
                  <a:pt x="1782936" y="833062"/>
                  <a:pt x="1789084" y="834599"/>
                </a:cubicBezTo>
                <a:cubicBezTo>
                  <a:pt x="1790621" y="834599"/>
                  <a:pt x="1793695" y="837673"/>
                  <a:pt x="1796769" y="837673"/>
                </a:cubicBezTo>
                <a:cubicBezTo>
                  <a:pt x="1816750" y="842284"/>
                  <a:pt x="1841343" y="845358"/>
                  <a:pt x="1864398" y="851506"/>
                </a:cubicBezTo>
                <a:cubicBezTo>
                  <a:pt x="1867472" y="851506"/>
                  <a:pt x="1870546" y="857654"/>
                  <a:pt x="1875157" y="859191"/>
                </a:cubicBezTo>
                <a:cubicBezTo>
                  <a:pt x="1881305" y="863802"/>
                  <a:pt x="1910508" y="866876"/>
                  <a:pt x="1910508" y="880709"/>
                </a:cubicBezTo>
                <a:cubicBezTo>
                  <a:pt x="1910508" y="883783"/>
                  <a:pt x="1901286" y="886857"/>
                  <a:pt x="1899749" y="886857"/>
                </a:cubicBezTo>
                <a:cubicBezTo>
                  <a:pt x="1896675" y="886857"/>
                  <a:pt x="1885916" y="882246"/>
                  <a:pt x="1882842" y="882246"/>
                </a:cubicBezTo>
                <a:cubicBezTo>
                  <a:pt x="1878231" y="882246"/>
                  <a:pt x="1859787" y="889931"/>
                  <a:pt x="1855176" y="889931"/>
                </a:cubicBezTo>
                <a:lnTo>
                  <a:pt x="1787547" y="889931"/>
                </a:lnTo>
                <a:cubicBezTo>
                  <a:pt x="1772177" y="886857"/>
                  <a:pt x="1741437" y="882246"/>
                  <a:pt x="1736826" y="882246"/>
                </a:cubicBezTo>
                <a:lnTo>
                  <a:pt x="1703012" y="882246"/>
                </a:lnTo>
                <a:cubicBezTo>
                  <a:pt x="1686104" y="876098"/>
                  <a:pt x="1669197" y="876098"/>
                  <a:pt x="1655364" y="874561"/>
                </a:cubicBezTo>
                <a:cubicBezTo>
                  <a:pt x="1652290" y="874561"/>
                  <a:pt x="1649216" y="871487"/>
                  <a:pt x="1644605" y="871487"/>
                </a:cubicBezTo>
                <a:lnTo>
                  <a:pt x="1616939" y="871487"/>
                </a:lnTo>
                <a:cubicBezTo>
                  <a:pt x="1612328" y="871487"/>
                  <a:pt x="1612328" y="866876"/>
                  <a:pt x="1610791" y="866876"/>
                </a:cubicBezTo>
                <a:cubicBezTo>
                  <a:pt x="1601569" y="863802"/>
                  <a:pt x="1592346" y="866876"/>
                  <a:pt x="1583124" y="865339"/>
                </a:cubicBezTo>
                <a:cubicBezTo>
                  <a:pt x="1580050" y="865339"/>
                  <a:pt x="1576976" y="862265"/>
                  <a:pt x="1572365" y="862265"/>
                </a:cubicBezTo>
                <a:lnTo>
                  <a:pt x="1504737" y="862265"/>
                </a:lnTo>
                <a:cubicBezTo>
                  <a:pt x="1497052" y="856117"/>
                  <a:pt x="1484755" y="862265"/>
                  <a:pt x="1478607" y="857654"/>
                </a:cubicBezTo>
                <a:cubicBezTo>
                  <a:pt x="1473996" y="856117"/>
                  <a:pt x="1472459" y="849969"/>
                  <a:pt x="1469385" y="849969"/>
                </a:cubicBezTo>
                <a:cubicBezTo>
                  <a:pt x="1449404" y="848432"/>
                  <a:pt x="1426349" y="848432"/>
                  <a:pt x="1406368" y="843821"/>
                </a:cubicBezTo>
                <a:cubicBezTo>
                  <a:pt x="1400220" y="843821"/>
                  <a:pt x="1401757" y="836136"/>
                  <a:pt x="1401757" y="836136"/>
                </a:cubicBezTo>
                <a:lnTo>
                  <a:pt x="1401757" y="831525"/>
                </a:lnTo>
                <a:cubicBezTo>
                  <a:pt x="1406368" y="826913"/>
                  <a:pt x="1414053" y="823839"/>
                  <a:pt x="1417127" y="817691"/>
                </a:cubicBezTo>
                <a:cubicBezTo>
                  <a:pt x="1418664" y="817691"/>
                  <a:pt x="1421738" y="816154"/>
                  <a:pt x="1423275" y="816154"/>
                </a:cubicBezTo>
                <a:lnTo>
                  <a:pt x="1593884" y="816154"/>
                </a:lnTo>
                <a:close/>
                <a:moveTo>
                  <a:pt x="1427886" y="745452"/>
                </a:moveTo>
                <a:cubicBezTo>
                  <a:pt x="1430960" y="748526"/>
                  <a:pt x="1432497" y="750063"/>
                  <a:pt x="1432497" y="754674"/>
                </a:cubicBezTo>
                <a:cubicBezTo>
                  <a:pt x="1432497" y="768507"/>
                  <a:pt x="1409442" y="770044"/>
                  <a:pt x="1401757" y="773118"/>
                </a:cubicBezTo>
                <a:cubicBezTo>
                  <a:pt x="1374090" y="783877"/>
                  <a:pt x="1344887" y="793099"/>
                  <a:pt x="1318758" y="805395"/>
                </a:cubicBezTo>
                <a:cubicBezTo>
                  <a:pt x="1300314" y="813080"/>
                  <a:pt x="1280333" y="825377"/>
                  <a:pt x="1263425" y="836136"/>
                </a:cubicBezTo>
                <a:cubicBezTo>
                  <a:pt x="1257277" y="839210"/>
                  <a:pt x="1251129" y="842284"/>
                  <a:pt x="1246518" y="851506"/>
                </a:cubicBezTo>
                <a:cubicBezTo>
                  <a:pt x="1261888" y="854580"/>
                  <a:pt x="1277259" y="851506"/>
                  <a:pt x="1292629" y="856117"/>
                </a:cubicBezTo>
                <a:cubicBezTo>
                  <a:pt x="1297240" y="856117"/>
                  <a:pt x="1297240" y="863802"/>
                  <a:pt x="1297240" y="863802"/>
                </a:cubicBezTo>
                <a:cubicBezTo>
                  <a:pt x="1297240" y="868413"/>
                  <a:pt x="1295703" y="871487"/>
                  <a:pt x="1294166" y="873024"/>
                </a:cubicBezTo>
                <a:cubicBezTo>
                  <a:pt x="1264963" y="883783"/>
                  <a:pt x="1234222" y="894542"/>
                  <a:pt x="1205019" y="900690"/>
                </a:cubicBezTo>
                <a:cubicBezTo>
                  <a:pt x="1163520" y="908375"/>
                  <a:pt x="1118946" y="917597"/>
                  <a:pt x="1077447" y="923745"/>
                </a:cubicBezTo>
                <a:cubicBezTo>
                  <a:pt x="1071299" y="925282"/>
                  <a:pt x="1065151" y="923745"/>
                  <a:pt x="1059003" y="925282"/>
                </a:cubicBezTo>
                <a:cubicBezTo>
                  <a:pt x="1051318" y="925282"/>
                  <a:pt x="916060" y="962171"/>
                  <a:pt x="883783" y="962171"/>
                </a:cubicBezTo>
                <a:cubicBezTo>
                  <a:pt x="874561" y="962171"/>
                  <a:pt x="873024" y="954486"/>
                  <a:pt x="873024" y="951412"/>
                </a:cubicBezTo>
                <a:cubicBezTo>
                  <a:pt x="873024" y="940653"/>
                  <a:pt x="939116" y="876098"/>
                  <a:pt x="946801" y="868413"/>
                </a:cubicBezTo>
                <a:cubicBezTo>
                  <a:pt x="962171" y="854580"/>
                  <a:pt x="976004" y="842284"/>
                  <a:pt x="991374" y="831525"/>
                </a:cubicBezTo>
                <a:cubicBezTo>
                  <a:pt x="1017503" y="810006"/>
                  <a:pt x="1048243" y="794636"/>
                  <a:pt x="1075910" y="774655"/>
                </a:cubicBezTo>
                <a:cubicBezTo>
                  <a:pt x="1085132" y="766970"/>
                  <a:pt x="1111261" y="748526"/>
                  <a:pt x="1123557" y="748526"/>
                </a:cubicBezTo>
                <a:cubicBezTo>
                  <a:pt x="1128168" y="748526"/>
                  <a:pt x="1132779" y="753137"/>
                  <a:pt x="1137390" y="753137"/>
                </a:cubicBezTo>
                <a:cubicBezTo>
                  <a:pt x="1140464" y="753137"/>
                  <a:pt x="1138927" y="750063"/>
                  <a:pt x="1143538" y="750063"/>
                </a:cubicBezTo>
                <a:lnTo>
                  <a:pt x="1192723" y="750063"/>
                </a:lnTo>
                <a:cubicBezTo>
                  <a:pt x="1192723" y="750063"/>
                  <a:pt x="1195797" y="751600"/>
                  <a:pt x="1197334" y="753137"/>
                </a:cubicBezTo>
                <a:lnTo>
                  <a:pt x="1307999" y="753137"/>
                </a:lnTo>
                <a:cubicBezTo>
                  <a:pt x="1327980" y="745452"/>
                  <a:pt x="1344887" y="751600"/>
                  <a:pt x="1364868" y="745452"/>
                </a:cubicBezTo>
                <a:lnTo>
                  <a:pt x="1427886" y="745452"/>
                </a:lnTo>
                <a:close/>
                <a:moveTo>
                  <a:pt x="2817347" y="645546"/>
                </a:moveTo>
                <a:cubicBezTo>
                  <a:pt x="2846550" y="654768"/>
                  <a:pt x="2878827" y="657842"/>
                  <a:pt x="2909568" y="663990"/>
                </a:cubicBezTo>
                <a:cubicBezTo>
                  <a:pt x="2931086" y="668601"/>
                  <a:pt x="2952604" y="676286"/>
                  <a:pt x="2974122" y="680897"/>
                </a:cubicBezTo>
                <a:cubicBezTo>
                  <a:pt x="2977196" y="682434"/>
                  <a:pt x="2984881" y="680897"/>
                  <a:pt x="2989492" y="682434"/>
                </a:cubicBezTo>
                <a:cubicBezTo>
                  <a:pt x="3026381" y="691656"/>
                  <a:pt x="3061732" y="697804"/>
                  <a:pt x="3100157" y="708563"/>
                </a:cubicBezTo>
                <a:cubicBezTo>
                  <a:pt x="3120138" y="714712"/>
                  <a:pt x="3144731" y="713174"/>
                  <a:pt x="3164712" y="719323"/>
                </a:cubicBezTo>
                <a:cubicBezTo>
                  <a:pt x="3167786" y="719323"/>
                  <a:pt x="3170860" y="722397"/>
                  <a:pt x="3170860" y="727008"/>
                </a:cubicBezTo>
                <a:cubicBezTo>
                  <a:pt x="3170860" y="733156"/>
                  <a:pt x="3146268" y="737767"/>
                  <a:pt x="3144731" y="737767"/>
                </a:cubicBezTo>
                <a:cubicBezTo>
                  <a:pt x="3140120" y="737767"/>
                  <a:pt x="3117064" y="733156"/>
                  <a:pt x="3103231" y="730082"/>
                </a:cubicBezTo>
                <a:cubicBezTo>
                  <a:pt x="3094009" y="728545"/>
                  <a:pt x="3083250" y="730082"/>
                  <a:pt x="3075565" y="728545"/>
                </a:cubicBezTo>
                <a:cubicBezTo>
                  <a:pt x="3037140" y="722397"/>
                  <a:pt x="2997177" y="714712"/>
                  <a:pt x="2958752" y="705489"/>
                </a:cubicBezTo>
                <a:cubicBezTo>
                  <a:pt x="2957215" y="705489"/>
                  <a:pt x="2954141" y="703952"/>
                  <a:pt x="2952604" y="702415"/>
                </a:cubicBezTo>
                <a:cubicBezTo>
                  <a:pt x="2932623" y="699341"/>
                  <a:pt x="2911104" y="697804"/>
                  <a:pt x="2892660" y="693193"/>
                </a:cubicBezTo>
                <a:cubicBezTo>
                  <a:pt x="2866531" y="688582"/>
                  <a:pt x="2843476" y="677823"/>
                  <a:pt x="2820421" y="671675"/>
                </a:cubicBezTo>
                <a:cubicBezTo>
                  <a:pt x="2812736" y="670138"/>
                  <a:pt x="2801976" y="668601"/>
                  <a:pt x="2795828" y="665527"/>
                </a:cubicBezTo>
                <a:cubicBezTo>
                  <a:pt x="2780458" y="662453"/>
                  <a:pt x="2768162" y="654768"/>
                  <a:pt x="2754329" y="648620"/>
                </a:cubicBezTo>
                <a:cubicBezTo>
                  <a:pt x="2743570" y="644009"/>
                  <a:pt x="2672867" y="619417"/>
                  <a:pt x="2672867" y="602510"/>
                </a:cubicBezTo>
                <a:cubicBezTo>
                  <a:pt x="2672867" y="597898"/>
                  <a:pt x="2680552" y="596361"/>
                  <a:pt x="2683626" y="596361"/>
                </a:cubicBezTo>
                <a:cubicBezTo>
                  <a:pt x="2688238" y="596361"/>
                  <a:pt x="2771236" y="631713"/>
                  <a:pt x="2817347" y="645546"/>
                </a:cubicBezTo>
                <a:close/>
                <a:moveTo>
                  <a:pt x="3324561" y="559473"/>
                </a:moveTo>
                <a:cubicBezTo>
                  <a:pt x="3326098" y="561010"/>
                  <a:pt x="3332246" y="561010"/>
                  <a:pt x="3336857" y="562547"/>
                </a:cubicBezTo>
                <a:cubicBezTo>
                  <a:pt x="3339931" y="564084"/>
                  <a:pt x="3343005" y="567158"/>
                  <a:pt x="3343005" y="570232"/>
                </a:cubicBezTo>
                <a:cubicBezTo>
                  <a:pt x="3343005" y="585602"/>
                  <a:pt x="3316876" y="582528"/>
                  <a:pt x="3309191" y="582528"/>
                </a:cubicBezTo>
                <a:cubicBezTo>
                  <a:pt x="3290747" y="582528"/>
                  <a:pt x="3278451" y="579454"/>
                  <a:pt x="3255396" y="576380"/>
                </a:cubicBezTo>
                <a:cubicBezTo>
                  <a:pt x="3250785" y="573306"/>
                  <a:pt x="3250785" y="567158"/>
                  <a:pt x="3250785" y="567158"/>
                </a:cubicBezTo>
                <a:cubicBezTo>
                  <a:pt x="3250785" y="553325"/>
                  <a:pt x="3278451" y="544103"/>
                  <a:pt x="3286136" y="544103"/>
                </a:cubicBezTo>
                <a:cubicBezTo>
                  <a:pt x="3290747" y="544103"/>
                  <a:pt x="3318413" y="556399"/>
                  <a:pt x="3324561" y="559473"/>
                </a:cubicBezTo>
                <a:close/>
                <a:moveTo>
                  <a:pt x="2279392" y="521048"/>
                </a:moveTo>
                <a:cubicBezTo>
                  <a:pt x="2297836" y="525659"/>
                  <a:pt x="2317817" y="548714"/>
                  <a:pt x="2334724" y="567158"/>
                </a:cubicBezTo>
                <a:cubicBezTo>
                  <a:pt x="2345483" y="577917"/>
                  <a:pt x="2351631" y="585602"/>
                  <a:pt x="2363927" y="587139"/>
                </a:cubicBezTo>
                <a:cubicBezTo>
                  <a:pt x="2370076" y="588676"/>
                  <a:pt x="2383909" y="593287"/>
                  <a:pt x="2388520" y="593287"/>
                </a:cubicBezTo>
                <a:lnTo>
                  <a:pt x="2436167" y="593287"/>
                </a:lnTo>
                <a:cubicBezTo>
                  <a:pt x="2465370" y="599435"/>
                  <a:pt x="2503796" y="602510"/>
                  <a:pt x="2528388" y="614806"/>
                </a:cubicBezTo>
                <a:cubicBezTo>
                  <a:pt x="2529925" y="616343"/>
                  <a:pt x="2536073" y="614806"/>
                  <a:pt x="2539147" y="616343"/>
                </a:cubicBezTo>
                <a:cubicBezTo>
                  <a:pt x="2548369" y="619417"/>
                  <a:pt x="2557591" y="624028"/>
                  <a:pt x="2566813" y="628639"/>
                </a:cubicBezTo>
                <a:cubicBezTo>
                  <a:pt x="2572961" y="631713"/>
                  <a:pt x="2615998" y="660916"/>
                  <a:pt x="2615998" y="680897"/>
                </a:cubicBezTo>
                <a:cubicBezTo>
                  <a:pt x="2615998" y="694730"/>
                  <a:pt x="2605239" y="694730"/>
                  <a:pt x="2596017" y="694730"/>
                </a:cubicBezTo>
                <a:cubicBezTo>
                  <a:pt x="2574498" y="694730"/>
                  <a:pt x="2542221" y="676286"/>
                  <a:pt x="2523777" y="671675"/>
                </a:cubicBezTo>
                <a:cubicBezTo>
                  <a:pt x="2520703" y="670138"/>
                  <a:pt x="2448463" y="659379"/>
                  <a:pt x="2436167" y="659379"/>
                </a:cubicBezTo>
                <a:cubicBezTo>
                  <a:pt x="2431556" y="659379"/>
                  <a:pt x="2386983" y="662453"/>
                  <a:pt x="2365464" y="667064"/>
                </a:cubicBezTo>
                <a:cubicBezTo>
                  <a:pt x="2362391" y="667064"/>
                  <a:pt x="2360854" y="670138"/>
                  <a:pt x="2357779" y="670138"/>
                </a:cubicBezTo>
                <a:cubicBezTo>
                  <a:pt x="2353168" y="671675"/>
                  <a:pt x="2347020" y="670138"/>
                  <a:pt x="2343946" y="671675"/>
                </a:cubicBezTo>
                <a:cubicBezTo>
                  <a:pt x="2337798" y="673212"/>
                  <a:pt x="2333187" y="676286"/>
                  <a:pt x="2327039" y="679360"/>
                </a:cubicBezTo>
                <a:cubicBezTo>
                  <a:pt x="2339335" y="688582"/>
                  <a:pt x="2367002" y="703952"/>
                  <a:pt x="2380835" y="710100"/>
                </a:cubicBezTo>
                <a:cubicBezTo>
                  <a:pt x="2406964" y="722397"/>
                  <a:pt x="2437704" y="733156"/>
                  <a:pt x="2466908" y="743915"/>
                </a:cubicBezTo>
                <a:cubicBezTo>
                  <a:pt x="2468444" y="745452"/>
                  <a:pt x="2474592" y="743915"/>
                  <a:pt x="2479204" y="745452"/>
                </a:cubicBezTo>
                <a:cubicBezTo>
                  <a:pt x="2485352" y="746989"/>
                  <a:pt x="2489963" y="750063"/>
                  <a:pt x="2497648" y="751600"/>
                </a:cubicBezTo>
                <a:cubicBezTo>
                  <a:pt x="2540684" y="760822"/>
                  <a:pt x="2591406" y="765433"/>
                  <a:pt x="2632905" y="774655"/>
                </a:cubicBezTo>
                <a:cubicBezTo>
                  <a:pt x="2635979" y="776192"/>
                  <a:pt x="2642127" y="774655"/>
                  <a:pt x="2646738" y="776192"/>
                </a:cubicBezTo>
                <a:lnTo>
                  <a:pt x="2679015" y="785414"/>
                </a:lnTo>
                <a:cubicBezTo>
                  <a:pt x="2697460" y="791562"/>
                  <a:pt x="2717441" y="803858"/>
                  <a:pt x="2735885" y="810006"/>
                </a:cubicBezTo>
                <a:cubicBezTo>
                  <a:pt x="2742033" y="813080"/>
                  <a:pt x="2751255" y="814617"/>
                  <a:pt x="2758940" y="819228"/>
                </a:cubicBezTo>
                <a:cubicBezTo>
                  <a:pt x="2843476" y="869950"/>
                  <a:pt x="2955678" y="945264"/>
                  <a:pt x="3017158" y="982152"/>
                </a:cubicBezTo>
                <a:cubicBezTo>
                  <a:pt x="3020233" y="983689"/>
                  <a:pt x="3023306" y="989837"/>
                  <a:pt x="3023306" y="992911"/>
                </a:cubicBezTo>
                <a:cubicBezTo>
                  <a:pt x="3023306" y="1003670"/>
                  <a:pt x="2986418" y="1011355"/>
                  <a:pt x="2981807" y="1011355"/>
                </a:cubicBezTo>
                <a:lnTo>
                  <a:pt x="2894197" y="1011355"/>
                </a:lnTo>
                <a:cubicBezTo>
                  <a:pt x="2818884" y="1003670"/>
                  <a:pt x="2748181" y="985226"/>
                  <a:pt x="2675941" y="960634"/>
                </a:cubicBezTo>
                <a:cubicBezTo>
                  <a:pt x="2672867" y="959097"/>
                  <a:pt x="2668256" y="960634"/>
                  <a:pt x="2666719" y="959097"/>
                </a:cubicBezTo>
                <a:cubicBezTo>
                  <a:pt x="2637516" y="949875"/>
                  <a:pt x="2606776" y="945264"/>
                  <a:pt x="2579109" y="931430"/>
                </a:cubicBezTo>
                <a:cubicBezTo>
                  <a:pt x="2559128" y="922208"/>
                  <a:pt x="2536073" y="912986"/>
                  <a:pt x="2517629" y="902227"/>
                </a:cubicBezTo>
                <a:cubicBezTo>
                  <a:pt x="2469981" y="877635"/>
                  <a:pt x="2423871" y="825377"/>
                  <a:pt x="2374687" y="800784"/>
                </a:cubicBezTo>
                <a:cubicBezTo>
                  <a:pt x="2353168" y="790025"/>
                  <a:pt x="2330113" y="788488"/>
                  <a:pt x="2310132" y="782340"/>
                </a:cubicBezTo>
                <a:cubicBezTo>
                  <a:pt x="2299373" y="780803"/>
                  <a:pt x="2284003" y="777729"/>
                  <a:pt x="2276318" y="776192"/>
                </a:cubicBezTo>
                <a:cubicBezTo>
                  <a:pt x="2273244" y="776192"/>
                  <a:pt x="2271707" y="773118"/>
                  <a:pt x="2267096" y="773118"/>
                </a:cubicBezTo>
                <a:lnTo>
                  <a:pt x="2228670" y="773118"/>
                </a:lnTo>
                <a:cubicBezTo>
                  <a:pt x="2222522" y="768507"/>
                  <a:pt x="2208689" y="768507"/>
                  <a:pt x="2204078" y="766970"/>
                </a:cubicBezTo>
                <a:cubicBezTo>
                  <a:pt x="2202541" y="765433"/>
                  <a:pt x="2197930" y="757748"/>
                  <a:pt x="2194856" y="757748"/>
                </a:cubicBezTo>
                <a:cubicBezTo>
                  <a:pt x="2190245" y="757748"/>
                  <a:pt x="2161042" y="768507"/>
                  <a:pt x="2142598" y="774655"/>
                </a:cubicBezTo>
                <a:cubicBezTo>
                  <a:pt x="2147209" y="776192"/>
                  <a:pt x="2153357" y="780803"/>
                  <a:pt x="2157968" y="780803"/>
                </a:cubicBezTo>
                <a:lnTo>
                  <a:pt x="2190245" y="780803"/>
                </a:lnTo>
                <a:cubicBezTo>
                  <a:pt x="2190245" y="780803"/>
                  <a:pt x="2193319" y="782340"/>
                  <a:pt x="2194856" y="782340"/>
                </a:cubicBezTo>
                <a:cubicBezTo>
                  <a:pt x="2213300" y="783877"/>
                  <a:pt x="2231744" y="782340"/>
                  <a:pt x="2250188" y="788488"/>
                </a:cubicBezTo>
                <a:cubicBezTo>
                  <a:pt x="2276318" y="796173"/>
                  <a:pt x="2303984" y="806932"/>
                  <a:pt x="2328576" y="816154"/>
                </a:cubicBezTo>
                <a:cubicBezTo>
                  <a:pt x="2339335" y="819228"/>
                  <a:pt x="2351631" y="826913"/>
                  <a:pt x="2365464" y="833062"/>
                </a:cubicBezTo>
                <a:cubicBezTo>
                  <a:pt x="2379298" y="840747"/>
                  <a:pt x="2396205" y="845358"/>
                  <a:pt x="2410038" y="859191"/>
                </a:cubicBezTo>
                <a:cubicBezTo>
                  <a:pt x="2425408" y="874561"/>
                  <a:pt x="2451537" y="916060"/>
                  <a:pt x="2451537" y="931430"/>
                </a:cubicBezTo>
                <a:cubicBezTo>
                  <a:pt x="2451537" y="940653"/>
                  <a:pt x="2448463" y="948338"/>
                  <a:pt x="2439241" y="948338"/>
                </a:cubicBezTo>
                <a:cubicBezTo>
                  <a:pt x="2434630" y="948338"/>
                  <a:pt x="2396205" y="926819"/>
                  <a:pt x="2394668" y="925282"/>
                </a:cubicBezTo>
                <a:cubicBezTo>
                  <a:pt x="2354705" y="909912"/>
                  <a:pt x="2331650" y="889931"/>
                  <a:pt x="2291688" y="866876"/>
                </a:cubicBezTo>
                <a:cubicBezTo>
                  <a:pt x="2264022" y="851506"/>
                  <a:pt x="2236355" y="840747"/>
                  <a:pt x="2211763" y="831525"/>
                </a:cubicBezTo>
                <a:cubicBezTo>
                  <a:pt x="2201004" y="826913"/>
                  <a:pt x="2187171" y="826913"/>
                  <a:pt x="2176412" y="822302"/>
                </a:cubicBezTo>
                <a:cubicBezTo>
                  <a:pt x="2165653" y="817691"/>
                  <a:pt x="2157968" y="810006"/>
                  <a:pt x="2148746" y="805395"/>
                </a:cubicBezTo>
                <a:cubicBezTo>
                  <a:pt x="2139523" y="800784"/>
                  <a:pt x="2133375" y="802321"/>
                  <a:pt x="2133375" y="794636"/>
                </a:cubicBezTo>
                <a:cubicBezTo>
                  <a:pt x="2133375" y="791562"/>
                  <a:pt x="2134912" y="786951"/>
                  <a:pt x="2137986" y="782340"/>
                </a:cubicBezTo>
                <a:cubicBezTo>
                  <a:pt x="2136450" y="780803"/>
                  <a:pt x="2137986" y="779266"/>
                  <a:pt x="2133375" y="779266"/>
                </a:cubicBezTo>
                <a:cubicBezTo>
                  <a:pt x="2133375" y="779266"/>
                  <a:pt x="2059599" y="803858"/>
                  <a:pt x="2051914" y="803858"/>
                </a:cubicBezTo>
                <a:cubicBezTo>
                  <a:pt x="2044229" y="803858"/>
                  <a:pt x="2042692" y="797710"/>
                  <a:pt x="2042692" y="793099"/>
                </a:cubicBezTo>
                <a:cubicBezTo>
                  <a:pt x="2042692" y="790025"/>
                  <a:pt x="2041155" y="786951"/>
                  <a:pt x="2044229" y="785414"/>
                </a:cubicBezTo>
                <a:cubicBezTo>
                  <a:pt x="2059599" y="770044"/>
                  <a:pt x="2079580" y="759285"/>
                  <a:pt x="2098024" y="743915"/>
                </a:cubicBezTo>
                <a:cubicBezTo>
                  <a:pt x="2110320" y="733156"/>
                  <a:pt x="2124153" y="719323"/>
                  <a:pt x="2136450" y="708563"/>
                </a:cubicBezTo>
                <a:cubicBezTo>
                  <a:pt x="2133375" y="707026"/>
                  <a:pt x="2128764" y="702415"/>
                  <a:pt x="2125690" y="702415"/>
                </a:cubicBezTo>
                <a:cubicBezTo>
                  <a:pt x="2116468" y="700878"/>
                  <a:pt x="2098024" y="702415"/>
                  <a:pt x="2094950" y="702415"/>
                </a:cubicBezTo>
                <a:lnTo>
                  <a:pt x="2064210" y="702415"/>
                </a:lnTo>
                <a:cubicBezTo>
                  <a:pt x="2062673" y="703952"/>
                  <a:pt x="2059599" y="705489"/>
                  <a:pt x="2058062" y="705489"/>
                </a:cubicBezTo>
                <a:cubicBezTo>
                  <a:pt x="2045766" y="707026"/>
                  <a:pt x="2038080" y="711637"/>
                  <a:pt x="2028858" y="716249"/>
                </a:cubicBezTo>
                <a:cubicBezTo>
                  <a:pt x="2019636" y="722397"/>
                  <a:pt x="2005803" y="730082"/>
                  <a:pt x="1996581" y="737767"/>
                </a:cubicBezTo>
                <a:cubicBezTo>
                  <a:pt x="1995044" y="737767"/>
                  <a:pt x="1952008" y="780803"/>
                  <a:pt x="1938175" y="780803"/>
                </a:cubicBezTo>
                <a:cubicBezTo>
                  <a:pt x="1924342" y="780803"/>
                  <a:pt x="1932027" y="768507"/>
                  <a:pt x="1932027" y="766970"/>
                </a:cubicBezTo>
                <a:cubicBezTo>
                  <a:pt x="1932027" y="759285"/>
                  <a:pt x="1892064" y="743915"/>
                  <a:pt x="1882842" y="737767"/>
                </a:cubicBezTo>
                <a:cubicBezTo>
                  <a:pt x="1881305" y="736230"/>
                  <a:pt x="1876694" y="737767"/>
                  <a:pt x="1875157" y="736230"/>
                </a:cubicBezTo>
                <a:cubicBezTo>
                  <a:pt x="1849028" y="727008"/>
                  <a:pt x="1824436" y="716249"/>
                  <a:pt x="1801380" y="707026"/>
                </a:cubicBezTo>
                <a:cubicBezTo>
                  <a:pt x="1798306" y="705489"/>
                  <a:pt x="1793695" y="707026"/>
                  <a:pt x="1789084" y="705489"/>
                </a:cubicBezTo>
                <a:cubicBezTo>
                  <a:pt x="1786010" y="705489"/>
                  <a:pt x="1784473" y="702415"/>
                  <a:pt x="1781399" y="702415"/>
                </a:cubicBezTo>
                <a:cubicBezTo>
                  <a:pt x="1778325" y="700878"/>
                  <a:pt x="1772177" y="702415"/>
                  <a:pt x="1769103" y="700878"/>
                </a:cubicBezTo>
                <a:cubicBezTo>
                  <a:pt x="1732215" y="694730"/>
                  <a:pt x="1695326" y="685508"/>
                  <a:pt x="1658438" y="682434"/>
                </a:cubicBezTo>
                <a:cubicBezTo>
                  <a:pt x="1650753" y="682434"/>
                  <a:pt x="1641531" y="679360"/>
                  <a:pt x="1638457" y="679360"/>
                </a:cubicBezTo>
                <a:cubicBezTo>
                  <a:pt x="1633846" y="679360"/>
                  <a:pt x="1615402" y="683971"/>
                  <a:pt x="1612328" y="683971"/>
                </a:cubicBezTo>
                <a:cubicBezTo>
                  <a:pt x="1607717" y="683971"/>
                  <a:pt x="1596958" y="679360"/>
                  <a:pt x="1592346" y="679360"/>
                </a:cubicBezTo>
                <a:lnTo>
                  <a:pt x="1564680" y="679360"/>
                </a:lnTo>
                <a:lnTo>
                  <a:pt x="1561606" y="676286"/>
                </a:lnTo>
                <a:lnTo>
                  <a:pt x="1452478" y="676286"/>
                </a:lnTo>
                <a:cubicBezTo>
                  <a:pt x="1443256" y="680897"/>
                  <a:pt x="1435571" y="677823"/>
                  <a:pt x="1429423" y="679360"/>
                </a:cubicBezTo>
                <a:cubicBezTo>
                  <a:pt x="1414053" y="682434"/>
                  <a:pt x="1389461" y="690119"/>
                  <a:pt x="1384850" y="690119"/>
                </a:cubicBezTo>
                <a:cubicBezTo>
                  <a:pt x="1375628" y="690119"/>
                  <a:pt x="1372554" y="685508"/>
                  <a:pt x="1372554" y="680897"/>
                </a:cubicBezTo>
                <a:cubicBezTo>
                  <a:pt x="1372554" y="667064"/>
                  <a:pt x="1424812" y="651694"/>
                  <a:pt x="1429423" y="650157"/>
                </a:cubicBezTo>
                <a:cubicBezTo>
                  <a:pt x="1449404" y="642472"/>
                  <a:pt x="1467848" y="634787"/>
                  <a:pt x="1489367" y="628639"/>
                </a:cubicBezTo>
                <a:cubicBezTo>
                  <a:pt x="1500126" y="625565"/>
                  <a:pt x="1515496" y="624028"/>
                  <a:pt x="1527792" y="622491"/>
                </a:cubicBezTo>
                <a:cubicBezTo>
                  <a:pt x="1527792" y="622491"/>
                  <a:pt x="1526255" y="620954"/>
                  <a:pt x="1530866" y="620954"/>
                </a:cubicBezTo>
                <a:lnTo>
                  <a:pt x="1626161" y="620954"/>
                </a:lnTo>
                <a:cubicBezTo>
                  <a:pt x="1629235" y="622491"/>
                  <a:pt x="1627698" y="624028"/>
                  <a:pt x="1632309" y="624028"/>
                </a:cubicBezTo>
                <a:lnTo>
                  <a:pt x="1664586" y="624028"/>
                </a:lnTo>
                <a:cubicBezTo>
                  <a:pt x="1669197" y="625565"/>
                  <a:pt x="1673808" y="628639"/>
                  <a:pt x="1678419" y="628639"/>
                </a:cubicBezTo>
                <a:lnTo>
                  <a:pt x="1712233" y="628639"/>
                </a:lnTo>
                <a:lnTo>
                  <a:pt x="1812139" y="642472"/>
                </a:lnTo>
                <a:cubicBezTo>
                  <a:pt x="1829047" y="640935"/>
                  <a:pt x="1844417" y="636324"/>
                  <a:pt x="1862861" y="630176"/>
                </a:cubicBezTo>
                <a:cubicBezTo>
                  <a:pt x="1872083" y="627102"/>
                  <a:pt x="1879768" y="620954"/>
                  <a:pt x="1890527" y="616343"/>
                </a:cubicBezTo>
                <a:cubicBezTo>
                  <a:pt x="1890527" y="614806"/>
                  <a:pt x="1895138" y="616343"/>
                  <a:pt x="1898212" y="614806"/>
                </a:cubicBezTo>
                <a:cubicBezTo>
                  <a:pt x="1932027" y="596361"/>
                  <a:pt x="1961230" y="573306"/>
                  <a:pt x="1995044" y="568695"/>
                </a:cubicBezTo>
                <a:cubicBezTo>
                  <a:pt x="1996581" y="568695"/>
                  <a:pt x="1998118" y="565621"/>
                  <a:pt x="2002729" y="565621"/>
                </a:cubicBezTo>
                <a:lnTo>
                  <a:pt x="2102635" y="565621"/>
                </a:lnTo>
                <a:cubicBezTo>
                  <a:pt x="2111857" y="562547"/>
                  <a:pt x="2121079" y="559473"/>
                  <a:pt x="2130302" y="557936"/>
                </a:cubicBezTo>
                <a:cubicBezTo>
                  <a:pt x="2130302" y="554862"/>
                  <a:pt x="2130302" y="550251"/>
                  <a:pt x="2131838" y="545640"/>
                </a:cubicBezTo>
                <a:cubicBezTo>
                  <a:pt x="2151820" y="531807"/>
                  <a:pt x="2173338" y="544103"/>
                  <a:pt x="2196393" y="533344"/>
                </a:cubicBezTo>
                <a:cubicBezTo>
                  <a:pt x="2222522" y="519511"/>
                  <a:pt x="2213300" y="513363"/>
                  <a:pt x="2233281" y="513363"/>
                </a:cubicBezTo>
                <a:cubicBezTo>
                  <a:pt x="2250188" y="513363"/>
                  <a:pt x="2265559" y="519511"/>
                  <a:pt x="2279392" y="521048"/>
                </a:cubicBezTo>
                <a:close/>
                <a:moveTo>
                  <a:pt x="1910508" y="493381"/>
                </a:moveTo>
                <a:cubicBezTo>
                  <a:pt x="1910508" y="499530"/>
                  <a:pt x="1899749" y="511826"/>
                  <a:pt x="1890527" y="507215"/>
                </a:cubicBezTo>
                <a:lnTo>
                  <a:pt x="1792158" y="493381"/>
                </a:lnTo>
                <a:cubicBezTo>
                  <a:pt x="1773714" y="491844"/>
                  <a:pt x="1752196" y="502604"/>
                  <a:pt x="1735289" y="505678"/>
                </a:cubicBezTo>
                <a:cubicBezTo>
                  <a:pt x="1730678" y="507215"/>
                  <a:pt x="1726067" y="507215"/>
                  <a:pt x="1721456" y="507215"/>
                </a:cubicBezTo>
                <a:cubicBezTo>
                  <a:pt x="1719919" y="508752"/>
                  <a:pt x="1716845" y="510289"/>
                  <a:pt x="1715308" y="510289"/>
                </a:cubicBezTo>
                <a:cubicBezTo>
                  <a:pt x="1703012" y="511826"/>
                  <a:pt x="1690715" y="514900"/>
                  <a:pt x="1678419" y="517974"/>
                </a:cubicBezTo>
                <a:cubicBezTo>
                  <a:pt x="1673808" y="519511"/>
                  <a:pt x="1667660" y="519511"/>
                  <a:pt x="1661512" y="519511"/>
                </a:cubicBezTo>
                <a:cubicBezTo>
                  <a:pt x="1659975" y="521048"/>
                  <a:pt x="1658438" y="522585"/>
                  <a:pt x="1656901" y="522585"/>
                </a:cubicBezTo>
                <a:cubicBezTo>
                  <a:pt x="1647679" y="524122"/>
                  <a:pt x="1638457" y="528733"/>
                  <a:pt x="1629235" y="528733"/>
                </a:cubicBezTo>
                <a:cubicBezTo>
                  <a:pt x="1610791" y="530270"/>
                  <a:pt x="1575439" y="534881"/>
                  <a:pt x="1570828" y="534881"/>
                </a:cubicBezTo>
                <a:cubicBezTo>
                  <a:pt x="1567754" y="534881"/>
                  <a:pt x="1549310" y="533344"/>
                  <a:pt x="1538551" y="531807"/>
                </a:cubicBezTo>
                <a:cubicBezTo>
                  <a:pt x="1537014" y="531807"/>
                  <a:pt x="1535477" y="530270"/>
                  <a:pt x="1530866" y="530270"/>
                </a:cubicBezTo>
                <a:lnTo>
                  <a:pt x="1500126" y="530270"/>
                </a:lnTo>
                <a:cubicBezTo>
                  <a:pt x="1475533" y="522585"/>
                  <a:pt x="1461700" y="524122"/>
                  <a:pt x="1440182" y="524122"/>
                </a:cubicBezTo>
                <a:cubicBezTo>
                  <a:pt x="1395609" y="524122"/>
                  <a:pt x="1371016" y="530270"/>
                  <a:pt x="1331054" y="541029"/>
                </a:cubicBezTo>
                <a:cubicBezTo>
                  <a:pt x="1317221" y="545640"/>
                  <a:pt x="1301851" y="545640"/>
                  <a:pt x="1289555" y="550251"/>
                </a:cubicBezTo>
                <a:cubicBezTo>
                  <a:pt x="1243444" y="565621"/>
                  <a:pt x="1198871" y="579454"/>
                  <a:pt x="1154298" y="599435"/>
                </a:cubicBezTo>
                <a:cubicBezTo>
                  <a:pt x="1142001" y="604047"/>
                  <a:pt x="1129705" y="608658"/>
                  <a:pt x="1117409" y="611732"/>
                </a:cubicBezTo>
                <a:cubicBezTo>
                  <a:pt x="1114335" y="613269"/>
                  <a:pt x="1108187" y="611732"/>
                  <a:pt x="1106650" y="613269"/>
                </a:cubicBezTo>
                <a:cubicBezTo>
                  <a:pt x="1065151" y="630176"/>
                  <a:pt x="989837" y="667064"/>
                  <a:pt x="985226" y="667064"/>
                </a:cubicBezTo>
                <a:cubicBezTo>
                  <a:pt x="979078" y="667064"/>
                  <a:pt x="979078" y="657842"/>
                  <a:pt x="979078" y="657842"/>
                </a:cubicBezTo>
                <a:cubicBezTo>
                  <a:pt x="979078" y="651694"/>
                  <a:pt x="989837" y="648620"/>
                  <a:pt x="994448" y="645546"/>
                </a:cubicBezTo>
                <a:cubicBezTo>
                  <a:pt x="1012892" y="634787"/>
                  <a:pt x="1042095" y="624028"/>
                  <a:pt x="1063614" y="614806"/>
                </a:cubicBezTo>
                <a:cubicBezTo>
                  <a:pt x="1077447" y="608658"/>
                  <a:pt x="1092817" y="599435"/>
                  <a:pt x="1111261" y="593287"/>
                </a:cubicBezTo>
                <a:cubicBezTo>
                  <a:pt x="1120483" y="590213"/>
                  <a:pt x="1134316" y="587139"/>
                  <a:pt x="1145075" y="584065"/>
                </a:cubicBezTo>
                <a:cubicBezTo>
                  <a:pt x="1165057" y="577917"/>
                  <a:pt x="1185038" y="564084"/>
                  <a:pt x="1208093" y="557936"/>
                </a:cubicBezTo>
                <a:cubicBezTo>
                  <a:pt x="1215778" y="554862"/>
                  <a:pt x="1231148" y="548714"/>
                  <a:pt x="1241907" y="545640"/>
                </a:cubicBezTo>
                <a:cubicBezTo>
                  <a:pt x="1254203" y="539492"/>
                  <a:pt x="1271111" y="539492"/>
                  <a:pt x="1284944" y="533344"/>
                </a:cubicBezTo>
                <a:cubicBezTo>
                  <a:pt x="1307999" y="524122"/>
                  <a:pt x="1329517" y="521048"/>
                  <a:pt x="1352572" y="516437"/>
                </a:cubicBezTo>
                <a:cubicBezTo>
                  <a:pt x="1354109" y="516437"/>
                  <a:pt x="1355646" y="513363"/>
                  <a:pt x="1360257" y="513363"/>
                </a:cubicBezTo>
                <a:cubicBezTo>
                  <a:pt x="1380239" y="511826"/>
                  <a:pt x="1401757" y="508752"/>
                  <a:pt x="1421738" y="507215"/>
                </a:cubicBezTo>
                <a:cubicBezTo>
                  <a:pt x="1426349" y="507215"/>
                  <a:pt x="1430960" y="504141"/>
                  <a:pt x="1435571" y="504141"/>
                </a:cubicBezTo>
                <a:lnTo>
                  <a:pt x="1472459" y="504141"/>
                </a:lnTo>
                <a:cubicBezTo>
                  <a:pt x="1480144" y="502604"/>
                  <a:pt x="1490904" y="499530"/>
                  <a:pt x="1495515" y="499530"/>
                </a:cubicBezTo>
                <a:lnTo>
                  <a:pt x="1595420" y="499530"/>
                </a:lnTo>
                <a:cubicBezTo>
                  <a:pt x="1618476" y="488770"/>
                  <a:pt x="1633846" y="494918"/>
                  <a:pt x="1656901" y="487233"/>
                </a:cubicBezTo>
                <a:cubicBezTo>
                  <a:pt x="1659975" y="485696"/>
                  <a:pt x="1667660" y="487233"/>
                  <a:pt x="1673808" y="485696"/>
                </a:cubicBezTo>
                <a:cubicBezTo>
                  <a:pt x="1675345" y="485696"/>
                  <a:pt x="1676882" y="484159"/>
                  <a:pt x="1678419" y="482622"/>
                </a:cubicBezTo>
                <a:cubicBezTo>
                  <a:pt x="1698401" y="478011"/>
                  <a:pt x="1726067" y="468789"/>
                  <a:pt x="1749122" y="464178"/>
                </a:cubicBezTo>
                <a:cubicBezTo>
                  <a:pt x="1766029" y="459567"/>
                  <a:pt x="1801380" y="459567"/>
                  <a:pt x="1805991" y="459567"/>
                </a:cubicBezTo>
                <a:cubicBezTo>
                  <a:pt x="1813677" y="459567"/>
                  <a:pt x="1910508" y="468789"/>
                  <a:pt x="1910508" y="493381"/>
                </a:cubicBezTo>
                <a:close/>
                <a:moveTo>
                  <a:pt x="2505333" y="459567"/>
                </a:moveTo>
                <a:lnTo>
                  <a:pt x="2557591" y="459567"/>
                </a:lnTo>
                <a:cubicBezTo>
                  <a:pt x="2568350" y="461104"/>
                  <a:pt x="2576035" y="462641"/>
                  <a:pt x="2586795" y="464178"/>
                </a:cubicBezTo>
                <a:cubicBezTo>
                  <a:pt x="2632905" y="465715"/>
                  <a:pt x="2637516" y="464178"/>
                  <a:pt x="2642127" y="464178"/>
                </a:cubicBezTo>
                <a:cubicBezTo>
                  <a:pt x="2645201" y="464178"/>
                  <a:pt x="2652886" y="468789"/>
                  <a:pt x="2657497" y="468789"/>
                </a:cubicBezTo>
                <a:lnTo>
                  <a:pt x="2729737" y="468789"/>
                </a:lnTo>
                <a:cubicBezTo>
                  <a:pt x="2732811" y="470326"/>
                  <a:pt x="2734348" y="470326"/>
                  <a:pt x="2735885" y="470326"/>
                </a:cubicBezTo>
                <a:cubicBezTo>
                  <a:pt x="2806587" y="479548"/>
                  <a:pt x="2888049" y="496455"/>
                  <a:pt x="2944919" y="521048"/>
                </a:cubicBezTo>
                <a:cubicBezTo>
                  <a:pt x="2946456" y="522585"/>
                  <a:pt x="2951067" y="521048"/>
                  <a:pt x="2954141" y="522585"/>
                </a:cubicBezTo>
                <a:cubicBezTo>
                  <a:pt x="2964900" y="525659"/>
                  <a:pt x="2977196" y="530270"/>
                  <a:pt x="2987955" y="533344"/>
                </a:cubicBezTo>
                <a:cubicBezTo>
                  <a:pt x="2989492" y="534881"/>
                  <a:pt x="2995640" y="533344"/>
                  <a:pt x="3000251" y="534881"/>
                </a:cubicBezTo>
                <a:cubicBezTo>
                  <a:pt x="3040214" y="548714"/>
                  <a:pt x="3080176" y="565621"/>
                  <a:pt x="3120138" y="579454"/>
                </a:cubicBezTo>
                <a:cubicBezTo>
                  <a:pt x="3121675" y="580991"/>
                  <a:pt x="3127823" y="580991"/>
                  <a:pt x="3129361" y="580991"/>
                </a:cubicBezTo>
                <a:cubicBezTo>
                  <a:pt x="3130898" y="582528"/>
                  <a:pt x="3133971" y="584065"/>
                  <a:pt x="3135509" y="584065"/>
                </a:cubicBezTo>
                <a:cubicBezTo>
                  <a:pt x="3140120" y="585602"/>
                  <a:pt x="3146268" y="585602"/>
                  <a:pt x="3150879" y="587139"/>
                </a:cubicBezTo>
                <a:cubicBezTo>
                  <a:pt x="3155490" y="590213"/>
                  <a:pt x="3184693" y="584065"/>
                  <a:pt x="3184693" y="600972"/>
                </a:cubicBezTo>
                <a:cubicBezTo>
                  <a:pt x="3184693" y="605584"/>
                  <a:pt x="3184693" y="602510"/>
                  <a:pt x="3180082" y="608658"/>
                </a:cubicBezTo>
                <a:lnTo>
                  <a:pt x="3098620" y="608658"/>
                </a:lnTo>
                <a:lnTo>
                  <a:pt x="3095546" y="605584"/>
                </a:lnTo>
                <a:cubicBezTo>
                  <a:pt x="3047899" y="600972"/>
                  <a:pt x="2997177" y="588676"/>
                  <a:pt x="2949530" y="577917"/>
                </a:cubicBezTo>
                <a:cubicBezTo>
                  <a:pt x="2943382" y="576380"/>
                  <a:pt x="2935697" y="577917"/>
                  <a:pt x="2929549" y="576380"/>
                </a:cubicBezTo>
                <a:cubicBezTo>
                  <a:pt x="2926475" y="576380"/>
                  <a:pt x="2924938" y="573306"/>
                  <a:pt x="2921864" y="573306"/>
                </a:cubicBezTo>
                <a:cubicBezTo>
                  <a:pt x="2901882" y="568695"/>
                  <a:pt x="2880364" y="568695"/>
                  <a:pt x="2861920" y="564084"/>
                </a:cubicBezTo>
                <a:cubicBezTo>
                  <a:pt x="2834254" y="557936"/>
                  <a:pt x="2806587" y="547177"/>
                  <a:pt x="2778921" y="542566"/>
                </a:cubicBezTo>
                <a:cubicBezTo>
                  <a:pt x="2757403" y="537955"/>
                  <a:pt x="2728200" y="525659"/>
                  <a:pt x="2709756" y="519511"/>
                </a:cubicBezTo>
                <a:cubicBezTo>
                  <a:pt x="2692849" y="513363"/>
                  <a:pt x="2672867" y="510289"/>
                  <a:pt x="2655960" y="505678"/>
                </a:cubicBezTo>
                <a:cubicBezTo>
                  <a:pt x="2628294" y="497993"/>
                  <a:pt x="2600628" y="490307"/>
                  <a:pt x="2572961" y="487233"/>
                </a:cubicBezTo>
                <a:cubicBezTo>
                  <a:pt x="2568350" y="487233"/>
                  <a:pt x="2562202" y="481085"/>
                  <a:pt x="2557591" y="481085"/>
                </a:cubicBezTo>
                <a:cubicBezTo>
                  <a:pt x="2540684" y="478011"/>
                  <a:pt x="2522240" y="478011"/>
                  <a:pt x="2503796" y="474937"/>
                </a:cubicBezTo>
                <a:cubicBezTo>
                  <a:pt x="2496111" y="474937"/>
                  <a:pt x="2491500" y="471863"/>
                  <a:pt x="2485352" y="468789"/>
                </a:cubicBezTo>
                <a:lnTo>
                  <a:pt x="2485352" y="464178"/>
                </a:lnTo>
                <a:cubicBezTo>
                  <a:pt x="2485352" y="456493"/>
                  <a:pt x="2489963" y="456493"/>
                  <a:pt x="2496111" y="456493"/>
                </a:cubicBezTo>
                <a:cubicBezTo>
                  <a:pt x="2499185" y="456493"/>
                  <a:pt x="2500722" y="459567"/>
                  <a:pt x="2505333" y="459567"/>
                </a:cubicBezTo>
                <a:close/>
                <a:moveTo>
                  <a:pt x="593287" y="567158"/>
                </a:moveTo>
                <a:cubicBezTo>
                  <a:pt x="593287" y="576380"/>
                  <a:pt x="591750" y="579454"/>
                  <a:pt x="582528" y="579454"/>
                </a:cubicBezTo>
                <a:cubicBezTo>
                  <a:pt x="579454" y="579454"/>
                  <a:pt x="576380" y="577917"/>
                  <a:pt x="574843" y="576380"/>
                </a:cubicBezTo>
                <a:cubicBezTo>
                  <a:pt x="571769" y="574843"/>
                  <a:pt x="570232" y="570232"/>
                  <a:pt x="567158" y="567158"/>
                </a:cubicBezTo>
                <a:cubicBezTo>
                  <a:pt x="559473" y="553325"/>
                  <a:pt x="545640" y="542566"/>
                  <a:pt x="536418" y="528733"/>
                </a:cubicBezTo>
                <a:cubicBezTo>
                  <a:pt x="531807" y="519511"/>
                  <a:pt x="519511" y="514900"/>
                  <a:pt x="511826" y="505678"/>
                </a:cubicBezTo>
                <a:cubicBezTo>
                  <a:pt x="504141" y="499530"/>
                  <a:pt x="496455" y="490307"/>
                  <a:pt x="487233" y="488770"/>
                </a:cubicBezTo>
                <a:cubicBezTo>
                  <a:pt x="479548" y="487233"/>
                  <a:pt x="468789" y="484159"/>
                  <a:pt x="464178" y="484159"/>
                </a:cubicBezTo>
                <a:cubicBezTo>
                  <a:pt x="461104" y="484159"/>
                  <a:pt x="456493" y="487233"/>
                  <a:pt x="451882" y="487233"/>
                </a:cubicBezTo>
                <a:cubicBezTo>
                  <a:pt x="448808" y="488770"/>
                  <a:pt x="444197" y="487233"/>
                  <a:pt x="442660" y="488770"/>
                </a:cubicBezTo>
                <a:cubicBezTo>
                  <a:pt x="375031" y="522585"/>
                  <a:pt x="361198" y="591750"/>
                  <a:pt x="344291" y="645546"/>
                </a:cubicBezTo>
                <a:cubicBezTo>
                  <a:pt x="342754" y="648620"/>
                  <a:pt x="344291" y="656305"/>
                  <a:pt x="342754" y="662453"/>
                </a:cubicBezTo>
                <a:cubicBezTo>
                  <a:pt x="341217" y="673212"/>
                  <a:pt x="339680" y="671675"/>
                  <a:pt x="339680" y="674749"/>
                </a:cubicBezTo>
                <a:lnTo>
                  <a:pt x="339680" y="753137"/>
                </a:lnTo>
                <a:lnTo>
                  <a:pt x="364272" y="893005"/>
                </a:lnTo>
                <a:cubicBezTo>
                  <a:pt x="364272" y="903764"/>
                  <a:pt x="356587" y="902227"/>
                  <a:pt x="351976" y="902227"/>
                </a:cubicBezTo>
                <a:cubicBezTo>
                  <a:pt x="333532" y="902227"/>
                  <a:pt x="322773" y="866876"/>
                  <a:pt x="318162" y="860728"/>
                </a:cubicBezTo>
                <a:cubicBezTo>
                  <a:pt x="313551" y="851506"/>
                  <a:pt x="304329" y="840747"/>
                  <a:pt x="301255" y="831525"/>
                </a:cubicBezTo>
                <a:cubicBezTo>
                  <a:pt x="295107" y="817691"/>
                  <a:pt x="292033" y="793099"/>
                  <a:pt x="292033" y="790025"/>
                </a:cubicBezTo>
                <a:lnTo>
                  <a:pt x="292033" y="748526"/>
                </a:lnTo>
                <a:cubicBezTo>
                  <a:pt x="292033" y="748526"/>
                  <a:pt x="288959" y="751600"/>
                  <a:pt x="288959" y="746989"/>
                </a:cubicBezTo>
                <a:lnTo>
                  <a:pt x="288959" y="659379"/>
                </a:lnTo>
                <a:cubicBezTo>
                  <a:pt x="290496" y="656305"/>
                  <a:pt x="292033" y="651694"/>
                  <a:pt x="292033" y="647083"/>
                </a:cubicBezTo>
                <a:cubicBezTo>
                  <a:pt x="295107" y="627102"/>
                  <a:pt x="299718" y="607121"/>
                  <a:pt x="310477" y="587139"/>
                </a:cubicBezTo>
                <a:cubicBezTo>
                  <a:pt x="315088" y="579454"/>
                  <a:pt x="315088" y="568695"/>
                  <a:pt x="319699" y="562547"/>
                </a:cubicBezTo>
                <a:cubicBezTo>
                  <a:pt x="350439" y="504141"/>
                  <a:pt x="421142" y="436512"/>
                  <a:pt x="479548" y="436512"/>
                </a:cubicBezTo>
                <a:cubicBezTo>
                  <a:pt x="534881" y="436512"/>
                  <a:pt x="593287" y="534881"/>
                  <a:pt x="593287" y="567158"/>
                </a:cubicBezTo>
                <a:close/>
                <a:moveTo>
                  <a:pt x="2485352" y="390402"/>
                </a:moveTo>
                <a:cubicBezTo>
                  <a:pt x="2488426" y="390402"/>
                  <a:pt x="2486889" y="393476"/>
                  <a:pt x="2491500" y="393476"/>
                </a:cubicBezTo>
                <a:lnTo>
                  <a:pt x="2566813" y="393476"/>
                </a:lnTo>
                <a:cubicBezTo>
                  <a:pt x="2574498" y="395013"/>
                  <a:pt x="2583721" y="398087"/>
                  <a:pt x="2588332" y="398087"/>
                </a:cubicBezTo>
                <a:lnTo>
                  <a:pt x="2642127" y="398087"/>
                </a:lnTo>
                <a:cubicBezTo>
                  <a:pt x="2645201" y="399624"/>
                  <a:pt x="2643664" y="401161"/>
                  <a:pt x="2648275" y="401161"/>
                </a:cubicBezTo>
                <a:lnTo>
                  <a:pt x="2675941" y="401161"/>
                </a:lnTo>
                <a:cubicBezTo>
                  <a:pt x="2680552" y="402698"/>
                  <a:pt x="2682089" y="402698"/>
                  <a:pt x="2686700" y="404235"/>
                </a:cubicBezTo>
                <a:cubicBezTo>
                  <a:pt x="2691311" y="405772"/>
                  <a:pt x="2700534" y="404235"/>
                  <a:pt x="2708219" y="405772"/>
                </a:cubicBezTo>
                <a:cubicBezTo>
                  <a:pt x="2725126" y="408846"/>
                  <a:pt x="2742033" y="416531"/>
                  <a:pt x="2762014" y="419605"/>
                </a:cubicBezTo>
                <a:cubicBezTo>
                  <a:pt x="2834254" y="431901"/>
                  <a:pt x="2918790" y="468789"/>
                  <a:pt x="2974122" y="490307"/>
                </a:cubicBezTo>
                <a:cubicBezTo>
                  <a:pt x="2984881" y="494918"/>
                  <a:pt x="2998714" y="499530"/>
                  <a:pt x="3014085" y="502604"/>
                </a:cubicBezTo>
                <a:cubicBezTo>
                  <a:pt x="3017158" y="504141"/>
                  <a:pt x="3023306" y="502604"/>
                  <a:pt x="3027917" y="504141"/>
                </a:cubicBezTo>
                <a:cubicBezTo>
                  <a:pt x="3043288" y="510289"/>
                  <a:pt x="3058658" y="519511"/>
                  <a:pt x="3075565" y="521048"/>
                </a:cubicBezTo>
                <a:cubicBezTo>
                  <a:pt x="3087861" y="524122"/>
                  <a:pt x="3112453" y="530270"/>
                  <a:pt x="3117064" y="530270"/>
                </a:cubicBezTo>
                <a:lnTo>
                  <a:pt x="3146268" y="530270"/>
                </a:lnTo>
                <a:cubicBezTo>
                  <a:pt x="3150879" y="531807"/>
                  <a:pt x="3153953" y="533344"/>
                  <a:pt x="3153953" y="537955"/>
                </a:cubicBezTo>
                <a:cubicBezTo>
                  <a:pt x="3153953" y="548714"/>
                  <a:pt x="3138582" y="547177"/>
                  <a:pt x="3135509" y="547177"/>
                </a:cubicBezTo>
                <a:cubicBezTo>
                  <a:pt x="3132434" y="547177"/>
                  <a:pt x="3120138" y="544103"/>
                  <a:pt x="3112453" y="542566"/>
                </a:cubicBezTo>
                <a:cubicBezTo>
                  <a:pt x="3107842" y="541029"/>
                  <a:pt x="3100157" y="542566"/>
                  <a:pt x="3095546" y="541029"/>
                </a:cubicBezTo>
                <a:cubicBezTo>
                  <a:pt x="3072491" y="534881"/>
                  <a:pt x="3041751" y="528733"/>
                  <a:pt x="3021769" y="519511"/>
                </a:cubicBezTo>
                <a:cubicBezTo>
                  <a:pt x="3015621" y="516437"/>
                  <a:pt x="3007936" y="519511"/>
                  <a:pt x="3003325" y="517974"/>
                </a:cubicBezTo>
                <a:cubicBezTo>
                  <a:pt x="2992566" y="516437"/>
                  <a:pt x="2980270" y="513363"/>
                  <a:pt x="2971048" y="510289"/>
                </a:cubicBezTo>
                <a:cubicBezTo>
                  <a:pt x="2946456" y="502604"/>
                  <a:pt x="2923401" y="490307"/>
                  <a:pt x="2901882" y="484159"/>
                </a:cubicBezTo>
                <a:cubicBezTo>
                  <a:pt x="2875753" y="476474"/>
                  <a:pt x="2848087" y="461104"/>
                  <a:pt x="2821958" y="453419"/>
                </a:cubicBezTo>
                <a:cubicBezTo>
                  <a:pt x="2789680" y="442660"/>
                  <a:pt x="2749718" y="434975"/>
                  <a:pt x="2718978" y="428827"/>
                </a:cubicBezTo>
                <a:cubicBezTo>
                  <a:pt x="2717441" y="428827"/>
                  <a:pt x="2714367" y="427290"/>
                  <a:pt x="2712830" y="425753"/>
                </a:cubicBezTo>
                <a:cubicBezTo>
                  <a:pt x="2703608" y="424216"/>
                  <a:pt x="2694386" y="424216"/>
                  <a:pt x="2685163" y="421142"/>
                </a:cubicBezTo>
                <a:cubicBezTo>
                  <a:pt x="2677478" y="419605"/>
                  <a:pt x="2668256" y="421142"/>
                  <a:pt x="2660571" y="421142"/>
                </a:cubicBezTo>
                <a:cubicBezTo>
                  <a:pt x="2659034" y="421142"/>
                  <a:pt x="2657497" y="418068"/>
                  <a:pt x="2652886" y="418068"/>
                </a:cubicBezTo>
                <a:lnTo>
                  <a:pt x="2596017" y="418068"/>
                </a:lnTo>
                <a:cubicBezTo>
                  <a:pt x="2589869" y="416531"/>
                  <a:pt x="2580646" y="413457"/>
                  <a:pt x="2574498" y="413457"/>
                </a:cubicBezTo>
                <a:cubicBezTo>
                  <a:pt x="2531462" y="408846"/>
                  <a:pt x="2506870" y="410383"/>
                  <a:pt x="2503796" y="410383"/>
                </a:cubicBezTo>
                <a:cubicBezTo>
                  <a:pt x="2499185" y="410383"/>
                  <a:pt x="2476130" y="410383"/>
                  <a:pt x="2436167" y="413457"/>
                </a:cubicBezTo>
                <a:cubicBezTo>
                  <a:pt x="2433093" y="413457"/>
                  <a:pt x="2430019" y="408846"/>
                  <a:pt x="2426945" y="408846"/>
                </a:cubicBezTo>
                <a:cubicBezTo>
                  <a:pt x="2420797" y="407309"/>
                  <a:pt x="2414649" y="408846"/>
                  <a:pt x="2408501" y="407309"/>
                </a:cubicBezTo>
                <a:cubicBezTo>
                  <a:pt x="2405427" y="405772"/>
                  <a:pt x="2403890" y="404235"/>
                  <a:pt x="2403890" y="399624"/>
                </a:cubicBezTo>
                <a:cubicBezTo>
                  <a:pt x="2403890" y="396550"/>
                  <a:pt x="2405427" y="395013"/>
                  <a:pt x="2408501" y="393476"/>
                </a:cubicBezTo>
                <a:lnTo>
                  <a:pt x="2451537" y="393476"/>
                </a:lnTo>
                <a:cubicBezTo>
                  <a:pt x="2454611" y="391939"/>
                  <a:pt x="2457685" y="390402"/>
                  <a:pt x="2459222" y="390402"/>
                </a:cubicBezTo>
                <a:lnTo>
                  <a:pt x="2485352" y="390402"/>
                </a:lnTo>
                <a:close/>
                <a:moveTo>
                  <a:pt x="3058658" y="421142"/>
                </a:moveTo>
                <a:cubicBezTo>
                  <a:pt x="3078639" y="428827"/>
                  <a:pt x="3103231" y="439586"/>
                  <a:pt x="3120138" y="453419"/>
                </a:cubicBezTo>
                <a:cubicBezTo>
                  <a:pt x="3121675" y="454956"/>
                  <a:pt x="3123212" y="458030"/>
                  <a:pt x="3123212" y="459567"/>
                </a:cubicBezTo>
                <a:cubicBezTo>
                  <a:pt x="3130898" y="465715"/>
                  <a:pt x="3146268" y="474937"/>
                  <a:pt x="3146268" y="479548"/>
                </a:cubicBezTo>
                <a:lnTo>
                  <a:pt x="3146268" y="487233"/>
                </a:lnTo>
                <a:cubicBezTo>
                  <a:pt x="3143194" y="487233"/>
                  <a:pt x="3140120" y="488770"/>
                  <a:pt x="3137046" y="488770"/>
                </a:cubicBezTo>
                <a:cubicBezTo>
                  <a:pt x="3127823" y="488770"/>
                  <a:pt x="3046362" y="453419"/>
                  <a:pt x="3029455" y="448808"/>
                </a:cubicBezTo>
                <a:cubicBezTo>
                  <a:pt x="3006399" y="441123"/>
                  <a:pt x="2983344" y="433438"/>
                  <a:pt x="2961826" y="425753"/>
                </a:cubicBezTo>
                <a:cubicBezTo>
                  <a:pt x="2947993" y="421142"/>
                  <a:pt x="2931086" y="421142"/>
                  <a:pt x="2918790" y="416531"/>
                </a:cubicBezTo>
                <a:cubicBezTo>
                  <a:pt x="2894197" y="410383"/>
                  <a:pt x="2868068" y="402698"/>
                  <a:pt x="2845013" y="395013"/>
                </a:cubicBezTo>
                <a:cubicBezTo>
                  <a:pt x="2840402" y="393476"/>
                  <a:pt x="2834254" y="395013"/>
                  <a:pt x="2828106" y="393476"/>
                </a:cubicBezTo>
                <a:cubicBezTo>
                  <a:pt x="2825032" y="393476"/>
                  <a:pt x="2821958" y="390402"/>
                  <a:pt x="2817347" y="388865"/>
                </a:cubicBezTo>
                <a:lnTo>
                  <a:pt x="2817347" y="384253"/>
                </a:lnTo>
                <a:cubicBezTo>
                  <a:pt x="2817347" y="379642"/>
                  <a:pt x="2818884" y="378105"/>
                  <a:pt x="2820421" y="375031"/>
                </a:cubicBezTo>
                <a:cubicBezTo>
                  <a:pt x="2906493" y="367346"/>
                  <a:pt x="2994103" y="391939"/>
                  <a:pt x="3058658" y="421142"/>
                </a:cubicBezTo>
                <a:close/>
                <a:moveTo>
                  <a:pt x="4612579" y="104517"/>
                </a:moveTo>
                <a:cubicBezTo>
                  <a:pt x="4618727" y="115276"/>
                  <a:pt x="4623338" y="130646"/>
                  <a:pt x="4627949" y="147553"/>
                </a:cubicBezTo>
                <a:cubicBezTo>
                  <a:pt x="4629486" y="152164"/>
                  <a:pt x="4627949" y="161386"/>
                  <a:pt x="4629486" y="167535"/>
                </a:cubicBezTo>
                <a:cubicBezTo>
                  <a:pt x="4635634" y="185979"/>
                  <a:pt x="4643319" y="205960"/>
                  <a:pt x="4647930" y="224404"/>
                </a:cubicBezTo>
                <a:cubicBezTo>
                  <a:pt x="4649467" y="225941"/>
                  <a:pt x="4649467" y="232089"/>
                  <a:pt x="4649467" y="236700"/>
                </a:cubicBezTo>
                <a:cubicBezTo>
                  <a:pt x="4651004" y="238237"/>
                  <a:pt x="4652541" y="241311"/>
                  <a:pt x="4652541" y="242848"/>
                </a:cubicBezTo>
                <a:cubicBezTo>
                  <a:pt x="4655616" y="256681"/>
                  <a:pt x="4660226" y="272051"/>
                  <a:pt x="4663300" y="287422"/>
                </a:cubicBezTo>
                <a:cubicBezTo>
                  <a:pt x="4664838" y="293570"/>
                  <a:pt x="4663300" y="304329"/>
                  <a:pt x="4664838" y="312014"/>
                </a:cubicBezTo>
                <a:cubicBezTo>
                  <a:pt x="4666375" y="327384"/>
                  <a:pt x="4672522" y="355050"/>
                  <a:pt x="4672522" y="359661"/>
                </a:cubicBezTo>
                <a:lnTo>
                  <a:pt x="4672522" y="517974"/>
                </a:lnTo>
                <a:cubicBezTo>
                  <a:pt x="4669449" y="542566"/>
                  <a:pt x="4666375" y="565621"/>
                  <a:pt x="4663300" y="588676"/>
                </a:cubicBezTo>
                <a:cubicBezTo>
                  <a:pt x="4660226" y="607121"/>
                  <a:pt x="4657152" y="625565"/>
                  <a:pt x="4652541" y="644009"/>
                </a:cubicBezTo>
                <a:cubicBezTo>
                  <a:pt x="4652541" y="645546"/>
                  <a:pt x="4651004" y="647083"/>
                  <a:pt x="4649467" y="648620"/>
                </a:cubicBezTo>
                <a:cubicBezTo>
                  <a:pt x="4649467" y="670138"/>
                  <a:pt x="4640245" y="690119"/>
                  <a:pt x="4635634" y="711637"/>
                </a:cubicBezTo>
                <a:cubicBezTo>
                  <a:pt x="4631023" y="730082"/>
                  <a:pt x="4620264" y="746989"/>
                  <a:pt x="4614116" y="766970"/>
                </a:cubicBezTo>
                <a:cubicBezTo>
                  <a:pt x="4592598" y="837673"/>
                  <a:pt x="4537265" y="908375"/>
                  <a:pt x="4512673" y="957560"/>
                </a:cubicBezTo>
                <a:cubicBezTo>
                  <a:pt x="4504988" y="971393"/>
                  <a:pt x="4495766" y="986763"/>
                  <a:pt x="4489618" y="1002133"/>
                </a:cubicBezTo>
                <a:cubicBezTo>
                  <a:pt x="4472711" y="1037484"/>
                  <a:pt x="4441970" y="1082058"/>
                  <a:pt x="4423526" y="1118946"/>
                </a:cubicBezTo>
                <a:cubicBezTo>
                  <a:pt x="4412767" y="1137390"/>
                  <a:pt x="4395860" y="1161983"/>
                  <a:pt x="4388175" y="1181964"/>
                </a:cubicBezTo>
                <a:cubicBezTo>
                  <a:pt x="4385101" y="1186575"/>
                  <a:pt x="4383564" y="1195797"/>
                  <a:pt x="4382027" y="1203482"/>
                </a:cubicBezTo>
                <a:cubicBezTo>
                  <a:pt x="4378953" y="1215778"/>
                  <a:pt x="4377416" y="1228074"/>
                  <a:pt x="4371268" y="1240370"/>
                </a:cubicBezTo>
                <a:cubicBezTo>
                  <a:pt x="4369731" y="1241907"/>
                  <a:pt x="4366657" y="1244981"/>
                  <a:pt x="4363583" y="1244981"/>
                </a:cubicBezTo>
                <a:cubicBezTo>
                  <a:pt x="4358972" y="1244981"/>
                  <a:pt x="4352824" y="1241907"/>
                  <a:pt x="4348213" y="1238833"/>
                </a:cubicBezTo>
                <a:lnTo>
                  <a:pt x="4348213" y="1232685"/>
                </a:lnTo>
                <a:cubicBezTo>
                  <a:pt x="4348213" y="1218852"/>
                  <a:pt x="4363583" y="1197334"/>
                  <a:pt x="4363583" y="1185038"/>
                </a:cubicBezTo>
                <a:cubicBezTo>
                  <a:pt x="4366657" y="1180427"/>
                  <a:pt x="4368194" y="1174279"/>
                  <a:pt x="4368194" y="1169668"/>
                </a:cubicBezTo>
                <a:cubicBezTo>
                  <a:pt x="4374342" y="1157372"/>
                  <a:pt x="4380490" y="1145075"/>
                  <a:pt x="4380490" y="1132779"/>
                </a:cubicBezTo>
                <a:cubicBezTo>
                  <a:pt x="4403545" y="1078984"/>
                  <a:pt x="4437359" y="1015966"/>
                  <a:pt x="4455804" y="979078"/>
                </a:cubicBezTo>
                <a:cubicBezTo>
                  <a:pt x="4481933" y="928356"/>
                  <a:pt x="4503451" y="877635"/>
                  <a:pt x="4526506" y="825377"/>
                </a:cubicBezTo>
                <a:cubicBezTo>
                  <a:pt x="4528043" y="823839"/>
                  <a:pt x="4528043" y="820765"/>
                  <a:pt x="4528043" y="817691"/>
                </a:cubicBezTo>
                <a:cubicBezTo>
                  <a:pt x="4538802" y="788488"/>
                  <a:pt x="4552636" y="763896"/>
                  <a:pt x="4558784" y="737767"/>
                </a:cubicBezTo>
                <a:cubicBezTo>
                  <a:pt x="4566468" y="700878"/>
                  <a:pt x="4580302" y="663990"/>
                  <a:pt x="4586450" y="627102"/>
                </a:cubicBezTo>
                <a:cubicBezTo>
                  <a:pt x="4586450" y="620954"/>
                  <a:pt x="4589524" y="613269"/>
                  <a:pt x="4589524" y="605584"/>
                </a:cubicBezTo>
                <a:cubicBezTo>
                  <a:pt x="4589524" y="599435"/>
                  <a:pt x="4589524" y="585602"/>
                  <a:pt x="4594135" y="580991"/>
                </a:cubicBezTo>
                <a:lnTo>
                  <a:pt x="4594135" y="545640"/>
                </a:lnTo>
                <a:cubicBezTo>
                  <a:pt x="4598746" y="517974"/>
                  <a:pt x="4600283" y="496455"/>
                  <a:pt x="4603357" y="474937"/>
                </a:cubicBezTo>
                <a:lnTo>
                  <a:pt x="4604894" y="338143"/>
                </a:lnTo>
                <a:cubicBezTo>
                  <a:pt x="4600283" y="310477"/>
                  <a:pt x="4597209" y="276663"/>
                  <a:pt x="4591061" y="250533"/>
                </a:cubicBezTo>
                <a:cubicBezTo>
                  <a:pt x="4587987" y="238237"/>
                  <a:pt x="4586450" y="224404"/>
                  <a:pt x="4584913" y="210571"/>
                </a:cubicBezTo>
                <a:cubicBezTo>
                  <a:pt x="4584913" y="209034"/>
                  <a:pt x="4583376" y="205960"/>
                  <a:pt x="4581839" y="204423"/>
                </a:cubicBezTo>
                <a:cubicBezTo>
                  <a:pt x="4574154" y="169072"/>
                  <a:pt x="4564932" y="127572"/>
                  <a:pt x="4546487" y="92221"/>
                </a:cubicBezTo>
                <a:cubicBezTo>
                  <a:pt x="4541876" y="84536"/>
                  <a:pt x="4541876" y="73777"/>
                  <a:pt x="4537265" y="69166"/>
                </a:cubicBezTo>
                <a:cubicBezTo>
                  <a:pt x="4526506" y="53795"/>
                  <a:pt x="4524969" y="58407"/>
                  <a:pt x="4512673" y="58407"/>
                </a:cubicBezTo>
                <a:cubicBezTo>
                  <a:pt x="4474248" y="58407"/>
                  <a:pt x="4426600" y="99906"/>
                  <a:pt x="4405082" y="115276"/>
                </a:cubicBezTo>
                <a:cubicBezTo>
                  <a:pt x="4382027" y="133720"/>
                  <a:pt x="4355898" y="152164"/>
                  <a:pt x="4334379" y="172146"/>
                </a:cubicBezTo>
                <a:cubicBezTo>
                  <a:pt x="4300565" y="199812"/>
                  <a:pt x="4268288" y="229015"/>
                  <a:pt x="4236011" y="261292"/>
                </a:cubicBezTo>
                <a:cubicBezTo>
                  <a:pt x="4200659" y="295107"/>
                  <a:pt x="4149938" y="351976"/>
                  <a:pt x="4106902" y="396550"/>
                </a:cubicBezTo>
                <a:cubicBezTo>
                  <a:pt x="4100753" y="402698"/>
                  <a:pt x="4094605" y="410383"/>
                  <a:pt x="4086920" y="419605"/>
                </a:cubicBezTo>
                <a:cubicBezTo>
                  <a:pt x="4063865" y="444197"/>
                  <a:pt x="4039273" y="471863"/>
                  <a:pt x="4014681" y="497993"/>
                </a:cubicBezTo>
                <a:cubicBezTo>
                  <a:pt x="4005458" y="508752"/>
                  <a:pt x="3996236" y="524122"/>
                  <a:pt x="3980866" y="536418"/>
                </a:cubicBezTo>
                <a:cubicBezTo>
                  <a:pt x="3917849" y="585602"/>
                  <a:pt x="3850220" y="636324"/>
                  <a:pt x="3785665" y="673212"/>
                </a:cubicBezTo>
                <a:cubicBezTo>
                  <a:pt x="3762610" y="687045"/>
                  <a:pt x="3733407" y="700878"/>
                  <a:pt x="3708815" y="707026"/>
                </a:cubicBezTo>
                <a:cubicBezTo>
                  <a:pt x="3699593" y="708563"/>
                  <a:pt x="3687297" y="714712"/>
                  <a:pt x="3682685" y="714712"/>
                </a:cubicBezTo>
                <a:cubicBezTo>
                  <a:pt x="3670389" y="714712"/>
                  <a:pt x="3673463" y="710100"/>
                  <a:pt x="3673463" y="703952"/>
                </a:cubicBezTo>
                <a:lnTo>
                  <a:pt x="3673463" y="696267"/>
                </a:lnTo>
                <a:cubicBezTo>
                  <a:pt x="3710352" y="668601"/>
                  <a:pt x="3748777" y="639398"/>
                  <a:pt x="3787202" y="610195"/>
                </a:cubicBezTo>
                <a:cubicBezTo>
                  <a:pt x="3790277" y="607121"/>
                  <a:pt x="3794887" y="599435"/>
                  <a:pt x="3801036" y="596361"/>
                </a:cubicBezTo>
                <a:cubicBezTo>
                  <a:pt x="3827165" y="576380"/>
                  <a:pt x="3867127" y="548714"/>
                  <a:pt x="3887108" y="527196"/>
                </a:cubicBezTo>
                <a:cubicBezTo>
                  <a:pt x="3933219" y="476474"/>
                  <a:pt x="4033125" y="379642"/>
                  <a:pt x="4066939" y="350439"/>
                </a:cubicBezTo>
                <a:cubicBezTo>
                  <a:pt x="4148401" y="278200"/>
                  <a:pt x="4226789" y="199812"/>
                  <a:pt x="4302102" y="119887"/>
                </a:cubicBezTo>
                <a:cubicBezTo>
                  <a:pt x="4309787" y="112202"/>
                  <a:pt x="4320546" y="104517"/>
                  <a:pt x="4331306" y="95295"/>
                </a:cubicBezTo>
                <a:cubicBezTo>
                  <a:pt x="4349750" y="79925"/>
                  <a:pt x="4375879" y="56870"/>
                  <a:pt x="4397397" y="44573"/>
                </a:cubicBezTo>
                <a:cubicBezTo>
                  <a:pt x="4414304" y="33814"/>
                  <a:pt x="4438896" y="23055"/>
                  <a:pt x="4458878" y="13833"/>
                </a:cubicBezTo>
                <a:cubicBezTo>
                  <a:pt x="4477322" y="6148"/>
                  <a:pt x="4495766" y="0"/>
                  <a:pt x="4514210" y="0"/>
                </a:cubicBezTo>
                <a:cubicBezTo>
                  <a:pt x="4561858" y="0"/>
                  <a:pt x="4589524" y="58407"/>
                  <a:pt x="4612579" y="104517"/>
                </a:cubicBezTo>
                <a:close/>
              </a:path>
            </a:pathLst>
          </a:custGeom>
          <a:gradFill>
            <a:gsLst>
              <a:gs pos="100000">
                <a:srgbClr val="FF0000"/>
              </a:gs>
              <a:gs pos="0">
                <a:srgbClr val="FBCF61"/>
              </a:gs>
            </a:gsLst>
            <a:lin ang="5400000" scaled="1"/>
          </a:gradFill>
          <a:ln w="6393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3" name="图形 11">
            <a:extLst>
              <a:ext uri="{FF2B5EF4-FFF2-40B4-BE49-F238E27FC236}">
                <a16:creationId xmlns:a16="http://schemas.microsoft.com/office/drawing/2014/main" id="{CE8A7398-E0B0-4B41-A1D3-6CDBFDA63834}"/>
              </a:ext>
            </a:extLst>
          </p:cNvPr>
          <p:cNvSpPr/>
          <p:nvPr/>
        </p:nvSpPr>
        <p:spPr>
          <a:xfrm>
            <a:off x="6956923" y="466294"/>
            <a:ext cx="3787277" cy="5925411"/>
          </a:xfrm>
          <a:custGeom>
            <a:avLst/>
            <a:gdLst>
              <a:gd name="connsiteX0" fmla="*/ 2569464 w 2708909"/>
              <a:gd name="connsiteY0" fmla="*/ 4126230 h 4238243"/>
              <a:gd name="connsiteX1" fmla="*/ 2537460 w 2708909"/>
              <a:gd name="connsiteY1" fmla="*/ 4213098 h 4238243"/>
              <a:gd name="connsiteX2" fmla="*/ 2548890 w 2708909"/>
              <a:gd name="connsiteY2" fmla="*/ 4071366 h 4238243"/>
              <a:gd name="connsiteX3" fmla="*/ 2569464 w 2708909"/>
              <a:gd name="connsiteY3" fmla="*/ 4126230 h 4238243"/>
              <a:gd name="connsiteX4" fmla="*/ 2377440 w 2708909"/>
              <a:gd name="connsiteY4" fmla="*/ 4213098 h 4238243"/>
              <a:gd name="connsiteX5" fmla="*/ 2327148 w 2708909"/>
              <a:gd name="connsiteY5" fmla="*/ 4105656 h 4238243"/>
              <a:gd name="connsiteX6" fmla="*/ 2338578 w 2708909"/>
              <a:gd name="connsiteY6" fmla="*/ 4050792 h 4238243"/>
              <a:gd name="connsiteX7" fmla="*/ 2377440 w 2708909"/>
              <a:gd name="connsiteY7" fmla="*/ 4213098 h 4238243"/>
              <a:gd name="connsiteX8" fmla="*/ 1467612 w 2708909"/>
              <a:gd name="connsiteY8" fmla="*/ 3758184 h 4238243"/>
              <a:gd name="connsiteX9" fmla="*/ 1433322 w 2708909"/>
              <a:gd name="connsiteY9" fmla="*/ 3815334 h 4238243"/>
              <a:gd name="connsiteX10" fmla="*/ 1433322 w 2708909"/>
              <a:gd name="connsiteY10" fmla="*/ 3701034 h 4238243"/>
              <a:gd name="connsiteX11" fmla="*/ 1467612 w 2708909"/>
              <a:gd name="connsiteY11" fmla="*/ 3758184 h 4238243"/>
              <a:gd name="connsiteX12" fmla="*/ 2203704 w 2708909"/>
              <a:gd name="connsiteY12" fmla="*/ 3518154 h 4238243"/>
              <a:gd name="connsiteX13" fmla="*/ 2153412 w 2708909"/>
              <a:gd name="connsiteY13" fmla="*/ 3529584 h 4238243"/>
              <a:gd name="connsiteX14" fmla="*/ 1995678 w 2708909"/>
              <a:gd name="connsiteY14" fmla="*/ 3653028 h 4238243"/>
              <a:gd name="connsiteX15" fmla="*/ 1995678 w 2708909"/>
              <a:gd name="connsiteY15" fmla="*/ 3632454 h 4238243"/>
              <a:gd name="connsiteX16" fmla="*/ 2173986 w 2708909"/>
              <a:gd name="connsiteY16" fmla="*/ 3502152 h 4238243"/>
              <a:gd name="connsiteX17" fmla="*/ 2203704 w 2708909"/>
              <a:gd name="connsiteY17" fmla="*/ 3518154 h 4238243"/>
              <a:gd name="connsiteX18" fmla="*/ 1725930 w 2708909"/>
              <a:gd name="connsiteY18" fmla="*/ 3140964 h 4238243"/>
              <a:gd name="connsiteX19" fmla="*/ 1810512 w 2708909"/>
              <a:gd name="connsiteY19" fmla="*/ 3321558 h 4238243"/>
              <a:gd name="connsiteX20" fmla="*/ 1815084 w 2708909"/>
              <a:gd name="connsiteY20" fmla="*/ 3316986 h 4238243"/>
              <a:gd name="connsiteX21" fmla="*/ 1853946 w 2708909"/>
              <a:gd name="connsiteY21" fmla="*/ 3227832 h 4238243"/>
              <a:gd name="connsiteX22" fmla="*/ 1858518 w 2708909"/>
              <a:gd name="connsiteY22" fmla="*/ 3264408 h 4238243"/>
              <a:gd name="connsiteX23" fmla="*/ 1805940 w 2708909"/>
              <a:gd name="connsiteY23" fmla="*/ 3326130 h 4238243"/>
              <a:gd name="connsiteX24" fmla="*/ 1764792 w 2708909"/>
              <a:gd name="connsiteY24" fmla="*/ 3282696 h 4238243"/>
              <a:gd name="connsiteX25" fmla="*/ 1716786 w 2708909"/>
              <a:gd name="connsiteY25" fmla="*/ 3152394 h 4238243"/>
              <a:gd name="connsiteX26" fmla="*/ 1719072 w 2708909"/>
              <a:gd name="connsiteY26" fmla="*/ 3134106 h 4238243"/>
              <a:gd name="connsiteX27" fmla="*/ 1725930 w 2708909"/>
              <a:gd name="connsiteY27" fmla="*/ 3140964 h 4238243"/>
              <a:gd name="connsiteX28" fmla="*/ 2164842 w 2708909"/>
              <a:gd name="connsiteY28" fmla="*/ 3127248 h 4238243"/>
              <a:gd name="connsiteX29" fmla="*/ 2171700 w 2708909"/>
              <a:gd name="connsiteY29" fmla="*/ 3120390 h 4238243"/>
              <a:gd name="connsiteX30" fmla="*/ 2164842 w 2708909"/>
              <a:gd name="connsiteY30" fmla="*/ 3127248 h 4238243"/>
              <a:gd name="connsiteX31" fmla="*/ 1511046 w 2708909"/>
              <a:gd name="connsiteY31" fmla="*/ 2962656 h 4238243"/>
              <a:gd name="connsiteX32" fmla="*/ 1565910 w 2708909"/>
              <a:gd name="connsiteY32" fmla="*/ 3058668 h 4238243"/>
              <a:gd name="connsiteX33" fmla="*/ 1568196 w 2708909"/>
              <a:gd name="connsiteY33" fmla="*/ 3038094 h 4238243"/>
              <a:gd name="connsiteX34" fmla="*/ 1570482 w 2708909"/>
              <a:gd name="connsiteY34" fmla="*/ 3040380 h 4238243"/>
              <a:gd name="connsiteX35" fmla="*/ 1675638 w 2708909"/>
              <a:gd name="connsiteY35" fmla="*/ 3214116 h 4238243"/>
              <a:gd name="connsiteX36" fmla="*/ 1572768 w 2708909"/>
              <a:gd name="connsiteY36" fmla="*/ 3102102 h 4238243"/>
              <a:gd name="connsiteX37" fmla="*/ 1563624 w 2708909"/>
              <a:gd name="connsiteY37" fmla="*/ 3090672 h 4238243"/>
              <a:gd name="connsiteX38" fmla="*/ 1554480 w 2708909"/>
              <a:gd name="connsiteY38" fmla="*/ 3095244 h 4238243"/>
              <a:gd name="connsiteX39" fmla="*/ 1501902 w 2708909"/>
              <a:gd name="connsiteY39" fmla="*/ 2978658 h 4238243"/>
              <a:gd name="connsiteX40" fmla="*/ 1501902 w 2708909"/>
              <a:gd name="connsiteY40" fmla="*/ 2962656 h 4238243"/>
              <a:gd name="connsiteX41" fmla="*/ 1511046 w 2708909"/>
              <a:gd name="connsiteY41" fmla="*/ 2962656 h 4238243"/>
              <a:gd name="connsiteX42" fmla="*/ 1917954 w 2708909"/>
              <a:gd name="connsiteY42" fmla="*/ 2910078 h 4238243"/>
              <a:gd name="connsiteX43" fmla="*/ 1796796 w 2708909"/>
              <a:gd name="connsiteY43" fmla="*/ 2942082 h 4238243"/>
              <a:gd name="connsiteX44" fmla="*/ 1744218 w 2708909"/>
              <a:gd name="connsiteY44" fmla="*/ 2928366 h 4238243"/>
              <a:gd name="connsiteX45" fmla="*/ 1762506 w 2708909"/>
              <a:gd name="connsiteY45" fmla="*/ 2912364 h 4238243"/>
              <a:gd name="connsiteX46" fmla="*/ 1817370 w 2708909"/>
              <a:gd name="connsiteY46" fmla="*/ 2898648 h 4238243"/>
              <a:gd name="connsiteX47" fmla="*/ 1858518 w 2708909"/>
              <a:gd name="connsiteY47" fmla="*/ 2880360 h 4238243"/>
              <a:gd name="connsiteX48" fmla="*/ 1917954 w 2708909"/>
              <a:gd name="connsiteY48" fmla="*/ 2910078 h 4238243"/>
              <a:gd name="connsiteX49" fmla="*/ 2130552 w 2708909"/>
              <a:gd name="connsiteY49" fmla="*/ 2907792 h 4238243"/>
              <a:gd name="connsiteX50" fmla="*/ 2089404 w 2708909"/>
              <a:gd name="connsiteY50" fmla="*/ 3049524 h 4238243"/>
              <a:gd name="connsiteX51" fmla="*/ 2068830 w 2708909"/>
              <a:gd name="connsiteY51" fmla="*/ 3033522 h 4238243"/>
              <a:gd name="connsiteX52" fmla="*/ 1917954 w 2708909"/>
              <a:gd name="connsiteY52" fmla="*/ 3207258 h 4238243"/>
              <a:gd name="connsiteX53" fmla="*/ 2055114 w 2708909"/>
              <a:gd name="connsiteY53" fmla="*/ 2974086 h 4238243"/>
              <a:gd name="connsiteX54" fmla="*/ 2087118 w 2708909"/>
              <a:gd name="connsiteY54" fmla="*/ 3006090 h 4238243"/>
              <a:gd name="connsiteX55" fmla="*/ 2107692 w 2708909"/>
              <a:gd name="connsiteY55" fmla="*/ 2976372 h 4238243"/>
              <a:gd name="connsiteX56" fmla="*/ 2107692 w 2708909"/>
              <a:gd name="connsiteY56" fmla="*/ 2900934 h 4238243"/>
              <a:gd name="connsiteX57" fmla="*/ 2121408 w 2708909"/>
              <a:gd name="connsiteY57" fmla="*/ 2868930 h 4238243"/>
              <a:gd name="connsiteX58" fmla="*/ 2130552 w 2708909"/>
              <a:gd name="connsiteY58" fmla="*/ 2907792 h 4238243"/>
              <a:gd name="connsiteX59" fmla="*/ 1652778 w 2708909"/>
              <a:gd name="connsiteY59" fmla="*/ 2843784 h 4238243"/>
              <a:gd name="connsiteX60" fmla="*/ 1623060 w 2708909"/>
              <a:gd name="connsiteY60" fmla="*/ 2841498 h 4238243"/>
              <a:gd name="connsiteX61" fmla="*/ 1577340 w 2708909"/>
              <a:gd name="connsiteY61" fmla="*/ 2848356 h 4238243"/>
              <a:gd name="connsiteX62" fmla="*/ 1561338 w 2708909"/>
              <a:gd name="connsiteY62" fmla="*/ 2836926 h 4238243"/>
              <a:gd name="connsiteX63" fmla="*/ 1652778 w 2708909"/>
              <a:gd name="connsiteY63" fmla="*/ 2843784 h 4238243"/>
              <a:gd name="connsiteX64" fmla="*/ 1714500 w 2708909"/>
              <a:gd name="connsiteY64" fmla="*/ 2811780 h 4238243"/>
              <a:gd name="connsiteX65" fmla="*/ 1714500 w 2708909"/>
              <a:gd name="connsiteY65" fmla="*/ 2818638 h 4238243"/>
              <a:gd name="connsiteX66" fmla="*/ 1693926 w 2708909"/>
              <a:gd name="connsiteY66" fmla="*/ 2820924 h 4238243"/>
              <a:gd name="connsiteX67" fmla="*/ 1691640 w 2708909"/>
              <a:gd name="connsiteY67" fmla="*/ 2814066 h 4238243"/>
              <a:gd name="connsiteX68" fmla="*/ 1703070 w 2708909"/>
              <a:gd name="connsiteY68" fmla="*/ 2802636 h 4238243"/>
              <a:gd name="connsiteX69" fmla="*/ 1714500 w 2708909"/>
              <a:gd name="connsiteY69" fmla="*/ 2811780 h 4238243"/>
              <a:gd name="connsiteX70" fmla="*/ 1746504 w 2708909"/>
              <a:gd name="connsiteY70" fmla="*/ 2809494 h 4238243"/>
              <a:gd name="connsiteX71" fmla="*/ 1746504 w 2708909"/>
              <a:gd name="connsiteY71" fmla="*/ 2816352 h 4238243"/>
              <a:gd name="connsiteX72" fmla="*/ 1737360 w 2708909"/>
              <a:gd name="connsiteY72" fmla="*/ 2818638 h 4238243"/>
              <a:gd name="connsiteX73" fmla="*/ 1723644 w 2708909"/>
              <a:gd name="connsiteY73" fmla="*/ 2814066 h 4238243"/>
              <a:gd name="connsiteX74" fmla="*/ 1735074 w 2708909"/>
              <a:gd name="connsiteY74" fmla="*/ 2800350 h 4238243"/>
              <a:gd name="connsiteX75" fmla="*/ 1746504 w 2708909"/>
              <a:gd name="connsiteY75" fmla="*/ 2809494 h 4238243"/>
              <a:gd name="connsiteX76" fmla="*/ 1604772 w 2708909"/>
              <a:gd name="connsiteY76" fmla="*/ 2807208 h 4238243"/>
              <a:gd name="connsiteX77" fmla="*/ 1623060 w 2708909"/>
              <a:gd name="connsiteY77" fmla="*/ 2802636 h 4238243"/>
              <a:gd name="connsiteX78" fmla="*/ 1645920 w 2708909"/>
              <a:gd name="connsiteY78" fmla="*/ 2804922 h 4238243"/>
              <a:gd name="connsiteX79" fmla="*/ 1648206 w 2708909"/>
              <a:gd name="connsiteY79" fmla="*/ 2811780 h 4238243"/>
              <a:gd name="connsiteX80" fmla="*/ 1627632 w 2708909"/>
              <a:gd name="connsiteY80" fmla="*/ 2825496 h 4238243"/>
              <a:gd name="connsiteX81" fmla="*/ 1611630 w 2708909"/>
              <a:gd name="connsiteY81" fmla="*/ 2816352 h 4238243"/>
              <a:gd name="connsiteX82" fmla="*/ 1495044 w 2708909"/>
              <a:gd name="connsiteY82" fmla="*/ 2804922 h 4238243"/>
              <a:gd name="connsiteX83" fmla="*/ 1303020 w 2708909"/>
              <a:gd name="connsiteY83" fmla="*/ 2862072 h 4238243"/>
              <a:gd name="connsiteX84" fmla="*/ 1497330 w 2708909"/>
              <a:gd name="connsiteY84" fmla="*/ 2798064 h 4238243"/>
              <a:gd name="connsiteX85" fmla="*/ 1604772 w 2708909"/>
              <a:gd name="connsiteY85" fmla="*/ 2807208 h 4238243"/>
              <a:gd name="connsiteX86" fmla="*/ 237744 w 2708909"/>
              <a:gd name="connsiteY86" fmla="*/ 2823210 h 4238243"/>
              <a:gd name="connsiteX87" fmla="*/ 233172 w 2708909"/>
              <a:gd name="connsiteY87" fmla="*/ 2848356 h 4238243"/>
              <a:gd name="connsiteX88" fmla="*/ 251460 w 2708909"/>
              <a:gd name="connsiteY88" fmla="*/ 2898648 h 4238243"/>
              <a:gd name="connsiteX89" fmla="*/ 251460 w 2708909"/>
              <a:gd name="connsiteY89" fmla="*/ 2910078 h 4238243"/>
              <a:gd name="connsiteX90" fmla="*/ 224028 w 2708909"/>
              <a:gd name="connsiteY90" fmla="*/ 2882646 h 4238243"/>
              <a:gd name="connsiteX91" fmla="*/ 214884 w 2708909"/>
              <a:gd name="connsiteY91" fmla="*/ 2852928 h 4238243"/>
              <a:gd name="connsiteX92" fmla="*/ 237744 w 2708909"/>
              <a:gd name="connsiteY92" fmla="*/ 2772918 h 4238243"/>
              <a:gd name="connsiteX93" fmla="*/ 237744 w 2708909"/>
              <a:gd name="connsiteY93" fmla="*/ 2823210 h 4238243"/>
              <a:gd name="connsiteX94" fmla="*/ 1666494 w 2708909"/>
              <a:gd name="connsiteY94" fmla="*/ 2782062 h 4238243"/>
              <a:gd name="connsiteX95" fmla="*/ 1659636 w 2708909"/>
              <a:gd name="connsiteY95" fmla="*/ 2788920 h 4238243"/>
              <a:gd name="connsiteX96" fmla="*/ 1643634 w 2708909"/>
              <a:gd name="connsiteY96" fmla="*/ 2788920 h 4238243"/>
              <a:gd name="connsiteX97" fmla="*/ 1641348 w 2708909"/>
              <a:gd name="connsiteY97" fmla="*/ 2784348 h 4238243"/>
              <a:gd name="connsiteX98" fmla="*/ 1652778 w 2708909"/>
              <a:gd name="connsiteY98" fmla="*/ 2770632 h 4238243"/>
              <a:gd name="connsiteX99" fmla="*/ 1666494 w 2708909"/>
              <a:gd name="connsiteY99" fmla="*/ 2782062 h 4238243"/>
              <a:gd name="connsiteX100" fmla="*/ 1819656 w 2708909"/>
              <a:gd name="connsiteY100" fmla="*/ 2754630 h 4238243"/>
              <a:gd name="connsiteX101" fmla="*/ 1851660 w 2708909"/>
              <a:gd name="connsiteY101" fmla="*/ 2752344 h 4238243"/>
              <a:gd name="connsiteX102" fmla="*/ 1819656 w 2708909"/>
              <a:gd name="connsiteY102" fmla="*/ 2754630 h 4238243"/>
              <a:gd name="connsiteX103" fmla="*/ 413766 w 2708909"/>
              <a:gd name="connsiteY103" fmla="*/ 2807208 h 4238243"/>
              <a:gd name="connsiteX104" fmla="*/ 397764 w 2708909"/>
              <a:gd name="connsiteY104" fmla="*/ 2871216 h 4238243"/>
              <a:gd name="connsiteX105" fmla="*/ 393192 w 2708909"/>
              <a:gd name="connsiteY105" fmla="*/ 2752344 h 4238243"/>
              <a:gd name="connsiteX106" fmla="*/ 413766 w 2708909"/>
              <a:gd name="connsiteY106" fmla="*/ 2807208 h 4238243"/>
              <a:gd name="connsiteX107" fmla="*/ 2244852 w 2708909"/>
              <a:gd name="connsiteY107" fmla="*/ 2750058 h 4238243"/>
              <a:gd name="connsiteX108" fmla="*/ 2251710 w 2708909"/>
              <a:gd name="connsiteY108" fmla="*/ 2807208 h 4238243"/>
              <a:gd name="connsiteX109" fmla="*/ 2144268 w 2708909"/>
              <a:gd name="connsiteY109" fmla="*/ 2784348 h 4238243"/>
              <a:gd name="connsiteX110" fmla="*/ 2057400 w 2708909"/>
              <a:gd name="connsiteY110" fmla="*/ 2784348 h 4238243"/>
              <a:gd name="connsiteX111" fmla="*/ 2057400 w 2708909"/>
              <a:gd name="connsiteY111" fmla="*/ 2779776 h 4238243"/>
              <a:gd name="connsiteX112" fmla="*/ 2194560 w 2708909"/>
              <a:gd name="connsiteY112" fmla="*/ 2750058 h 4238243"/>
              <a:gd name="connsiteX113" fmla="*/ 2244852 w 2708909"/>
              <a:gd name="connsiteY113" fmla="*/ 2750058 h 4238243"/>
              <a:gd name="connsiteX114" fmla="*/ 2244852 w 2708909"/>
              <a:gd name="connsiteY114" fmla="*/ 2706624 h 4238243"/>
              <a:gd name="connsiteX115" fmla="*/ 2242566 w 2708909"/>
              <a:gd name="connsiteY115" fmla="*/ 2740914 h 4238243"/>
              <a:gd name="connsiteX116" fmla="*/ 2189988 w 2708909"/>
              <a:gd name="connsiteY116" fmla="*/ 2740914 h 4238243"/>
              <a:gd name="connsiteX117" fmla="*/ 2059686 w 2708909"/>
              <a:gd name="connsiteY117" fmla="*/ 2768346 h 4238243"/>
              <a:gd name="connsiteX118" fmla="*/ 2057400 w 2708909"/>
              <a:gd name="connsiteY118" fmla="*/ 2750058 h 4238243"/>
              <a:gd name="connsiteX119" fmla="*/ 2073402 w 2708909"/>
              <a:gd name="connsiteY119" fmla="*/ 2731770 h 4238243"/>
              <a:gd name="connsiteX120" fmla="*/ 2185416 w 2708909"/>
              <a:gd name="connsiteY120" fmla="*/ 2697480 h 4238243"/>
              <a:gd name="connsiteX121" fmla="*/ 2244852 w 2708909"/>
              <a:gd name="connsiteY121" fmla="*/ 2706624 h 4238243"/>
              <a:gd name="connsiteX122" fmla="*/ 2253996 w 2708909"/>
              <a:gd name="connsiteY122" fmla="*/ 2640330 h 4238243"/>
              <a:gd name="connsiteX123" fmla="*/ 2244852 w 2708909"/>
              <a:gd name="connsiteY123" fmla="*/ 2695194 h 4238243"/>
              <a:gd name="connsiteX124" fmla="*/ 2183130 w 2708909"/>
              <a:gd name="connsiteY124" fmla="*/ 2688336 h 4238243"/>
              <a:gd name="connsiteX125" fmla="*/ 2061972 w 2708909"/>
              <a:gd name="connsiteY125" fmla="*/ 2722626 h 4238243"/>
              <a:gd name="connsiteX126" fmla="*/ 2061972 w 2708909"/>
              <a:gd name="connsiteY126" fmla="*/ 2692908 h 4238243"/>
              <a:gd name="connsiteX127" fmla="*/ 2087118 w 2708909"/>
              <a:gd name="connsiteY127" fmla="*/ 2681478 h 4238243"/>
              <a:gd name="connsiteX128" fmla="*/ 2087118 w 2708909"/>
              <a:gd name="connsiteY128" fmla="*/ 2690622 h 4238243"/>
              <a:gd name="connsiteX129" fmla="*/ 2093976 w 2708909"/>
              <a:gd name="connsiteY129" fmla="*/ 2692908 h 4238243"/>
              <a:gd name="connsiteX130" fmla="*/ 2153412 w 2708909"/>
              <a:gd name="connsiteY130" fmla="*/ 2654046 h 4238243"/>
              <a:gd name="connsiteX131" fmla="*/ 2242566 w 2708909"/>
              <a:gd name="connsiteY131" fmla="*/ 2640330 h 4238243"/>
              <a:gd name="connsiteX132" fmla="*/ 2253996 w 2708909"/>
              <a:gd name="connsiteY132" fmla="*/ 2640330 h 4238243"/>
              <a:gd name="connsiteX133" fmla="*/ 1572768 w 2708909"/>
              <a:gd name="connsiteY133" fmla="*/ 2580894 h 4238243"/>
              <a:gd name="connsiteX134" fmla="*/ 1531620 w 2708909"/>
              <a:gd name="connsiteY134" fmla="*/ 2633472 h 4238243"/>
              <a:gd name="connsiteX135" fmla="*/ 1492758 w 2708909"/>
              <a:gd name="connsiteY135" fmla="*/ 2683764 h 4238243"/>
              <a:gd name="connsiteX136" fmla="*/ 1488186 w 2708909"/>
              <a:gd name="connsiteY136" fmla="*/ 2672334 h 4238243"/>
              <a:gd name="connsiteX137" fmla="*/ 1561338 w 2708909"/>
              <a:gd name="connsiteY137" fmla="*/ 2567178 h 4238243"/>
              <a:gd name="connsiteX138" fmla="*/ 1572768 w 2708909"/>
              <a:gd name="connsiteY138" fmla="*/ 2580894 h 4238243"/>
              <a:gd name="connsiteX139" fmla="*/ 1428750 w 2708909"/>
              <a:gd name="connsiteY139" fmla="*/ 2633472 h 4238243"/>
              <a:gd name="connsiteX140" fmla="*/ 1506474 w 2708909"/>
              <a:gd name="connsiteY140" fmla="*/ 2555748 h 4238243"/>
              <a:gd name="connsiteX141" fmla="*/ 1428750 w 2708909"/>
              <a:gd name="connsiteY141" fmla="*/ 2633472 h 4238243"/>
              <a:gd name="connsiteX142" fmla="*/ 1488186 w 2708909"/>
              <a:gd name="connsiteY142" fmla="*/ 2535174 h 4238243"/>
              <a:gd name="connsiteX143" fmla="*/ 1447038 w 2708909"/>
              <a:gd name="connsiteY143" fmla="*/ 2551176 h 4238243"/>
              <a:gd name="connsiteX144" fmla="*/ 1421892 w 2708909"/>
              <a:gd name="connsiteY144" fmla="*/ 2546604 h 4238243"/>
              <a:gd name="connsiteX145" fmla="*/ 1474470 w 2708909"/>
              <a:gd name="connsiteY145" fmla="*/ 2523744 h 4238243"/>
              <a:gd name="connsiteX146" fmla="*/ 1488186 w 2708909"/>
              <a:gd name="connsiteY146" fmla="*/ 2535174 h 4238243"/>
              <a:gd name="connsiteX147" fmla="*/ 1531620 w 2708909"/>
              <a:gd name="connsiteY147" fmla="*/ 2423160 h 4238243"/>
              <a:gd name="connsiteX148" fmla="*/ 1529334 w 2708909"/>
              <a:gd name="connsiteY148" fmla="*/ 2427732 h 4238243"/>
              <a:gd name="connsiteX149" fmla="*/ 1444752 w 2708909"/>
              <a:gd name="connsiteY149" fmla="*/ 2452878 h 4238243"/>
              <a:gd name="connsiteX150" fmla="*/ 1488186 w 2708909"/>
              <a:gd name="connsiteY150" fmla="*/ 2484882 h 4238243"/>
              <a:gd name="connsiteX151" fmla="*/ 1488186 w 2708909"/>
              <a:gd name="connsiteY151" fmla="*/ 2491740 h 4238243"/>
              <a:gd name="connsiteX152" fmla="*/ 1465326 w 2708909"/>
              <a:gd name="connsiteY152" fmla="*/ 2491740 h 4238243"/>
              <a:gd name="connsiteX153" fmla="*/ 1385316 w 2708909"/>
              <a:gd name="connsiteY153" fmla="*/ 2443734 h 4238243"/>
              <a:gd name="connsiteX154" fmla="*/ 1437894 w 2708909"/>
              <a:gd name="connsiteY154" fmla="*/ 2411730 h 4238243"/>
              <a:gd name="connsiteX155" fmla="*/ 1531620 w 2708909"/>
              <a:gd name="connsiteY155" fmla="*/ 2423160 h 4238243"/>
              <a:gd name="connsiteX156" fmla="*/ 361188 w 2708909"/>
              <a:gd name="connsiteY156" fmla="*/ 2430018 h 4238243"/>
              <a:gd name="connsiteX157" fmla="*/ 454914 w 2708909"/>
              <a:gd name="connsiteY157" fmla="*/ 2395728 h 4238243"/>
              <a:gd name="connsiteX158" fmla="*/ 306324 w 2708909"/>
              <a:gd name="connsiteY158" fmla="*/ 2478024 h 4238243"/>
              <a:gd name="connsiteX159" fmla="*/ 235458 w 2708909"/>
              <a:gd name="connsiteY159" fmla="*/ 2423160 h 4238243"/>
              <a:gd name="connsiteX160" fmla="*/ 237744 w 2708909"/>
              <a:gd name="connsiteY160" fmla="*/ 2393442 h 4238243"/>
              <a:gd name="connsiteX161" fmla="*/ 361188 w 2708909"/>
              <a:gd name="connsiteY161" fmla="*/ 2430018 h 4238243"/>
              <a:gd name="connsiteX162" fmla="*/ 1627632 w 2708909"/>
              <a:gd name="connsiteY162" fmla="*/ 2384298 h 4238243"/>
              <a:gd name="connsiteX163" fmla="*/ 1627632 w 2708909"/>
              <a:gd name="connsiteY163" fmla="*/ 2393442 h 4238243"/>
              <a:gd name="connsiteX164" fmla="*/ 1609344 w 2708909"/>
              <a:gd name="connsiteY164" fmla="*/ 2398014 h 4238243"/>
              <a:gd name="connsiteX165" fmla="*/ 1595628 w 2708909"/>
              <a:gd name="connsiteY165" fmla="*/ 2395728 h 4238243"/>
              <a:gd name="connsiteX166" fmla="*/ 1593342 w 2708909"/>
              <a:gd name="connsiteY166" fmla="*/ 2386584 h 4238243"/>
              <a:gd name="connsiteX167" fmla="*/ 1607058 w 2708909"/>
              <a:gd name="connsiteY167" fmla="*/ 2372868 h 4238243"/>
              <a:gd name="connsiteX168" fmla="*/ 1627632 w 2708909"/>
              <a:gd name="connsiteY168" fmla="*/ 2384298 h 4238243"/>
              <a:gd name="connsiteX169" fmla="*/ 2260854 w 2708909"/>
              <a:gd name="connsiteY169" fmla="*/ 2587752 h 4238243"/>
              <a:gd name="connsiteX170" fmla="*/ 2253996 w 2708909"/>
              <a:gd name="connsiteY170" fmla="*/ 2628900 h 4238243"/>
              <a:gd name="connsiteX171" fmla="*/ 2169414 w 2708909"/>
              <a:gd name="connsiteY171" fmla="*/ 2642616 h 4238243"/>
              <a:gd name="connsiteX172" fmla="*/ 2162556 w 2708909"/>
              <a:gd name="connsiteY172" fmla="*/ 2642616 h 4238243"/>
              <a:gd name="connsiteX173" fmla="*/ 2201418 w 2708909"/>
              <a:gd name="connsiteY173" fmla="*/ 2496312 h 4238243"/>
              <a:gd name="connsiteX174" fmla="*/ 2201418 w 2708909"/>
              <a:gd name="connsiteY174" fmla="*/ 2352294 h 4238243"/>
              <a:gd name="connsiteX175" fmla="*/ 2260854 w 2708909"/>
              <a:gd name="connsiteY175" fmla="*/ 2587752 h 4238243"/>
              <a:gd name="connsiteX176" fmla="*/ 1643634 w 2708909"/>
              <a:gd name="connsiteY176" fmla="*/ 2377440 h 4238243"/>
              <a:gd name="connsiteX177" fmla="*/ 1597914 w 2708909"/>
              <a:gd name="connsiteY177" fmla="*/ 2416302 h 4238243"/>
              <a:gd name="connsiteX178" fmla="*/ 1568196 w 2708909"/>
              <a:gd name="connsiteY178" fmla="*/ 2377440 h 4238243"/>
              <a:gd name="connsiteX179" fmla="*/ 1591056 w 2708909"/>
              <a:gd name="connsiteY179" fmla="*/ 2350008 h 4238243"/>
              <a:gd name="connsiteX180" fmla="*/ 1643634 w 2708909"/>
              <a:gd name="connsiteY180" fmla="*/ 2377440 h 4238243"/>
              <a:gd name="connsiteX181" fmla="*/ 1984248 w 2708909"/>
              <a:gd name="connsiteY181" fmla="*/ 2331720 h 4238243"/>
              <a:gd name="connsiteX182" fmla="*/ 1986534 w 2708909"/>
              <a:gd name="connsiteY182" fmla="*/ 2336292 h 4238243"/>
              <a:gd name="connsiteX183" fmla="*/ 1965960 w 2708909"/>
              <a:gd name="connsiteY183" fmla="*/ 2366010 h 4238243"/>
              <a:gd name="connsiteX184" fmla="*/ 1954530 w 2708909"/>
              <a:gd name="connsiteY184" fmla="*/ 2345436 h 4238243"/>
              <a:gd name="connsiteX185" fmla="*/ 1970532 w 2708909"/>
              <a:gd name="connsiteY185" fmla="*/ 2331720 h 4238243"/>
              <a:gd name="connsiteX186" fmla="*/ 1984248 w 2708909"/>
              <a:gd name="connsiteY186" fmla="*/ 2331720 h 4238243"/>
              <a:gd name="connsiteX187" fmla="*/ 1693926 w 2708909"/>
              <a:gd name="connsiteY187" fmla="*/ 2457450 h 4238243"/>
              <a:gd name="connsiteX188" fmla="*/ 1693926 w 2708909"/>
              <a:gd name="connsiteY188" fmla="*/ 2468880 h 4238243"/>
              <a:gd name="connsiteX189" fmla="*/ 1668780 w 2708909"/>
              <a:gd name="connsiteY189" fmla="*/ 2443734 h 4238243"/>
              <a:gd name="connsiteX190" fmla="*/ 1511046 w 2708909"/>
              <a:gd name="connsiteY190" fmla="*/ 2356866 h 4238243"/>
              <a:gd name="connsiteX191" fmla="*/ 1591056 w 2708909"/>
              <a:gd name="connsiteY191" fmla="*/ 2334006 h 4238243"/>
              <a:gd name="connsiteX192" fmla="*/ 1607058 w 2708909"/>
              <a:gd name="connsiteY192" fmla="*/ 2331720 h 4238243"/>
              <a:gd name="connsiteX193" fmla="*/ 1693926 w 2708909"/>
              <a:gd name="connsiteY193" fmla="*/ 2457450 h 4238243"/>
              <a:gd name="connsiteX194" fmla="*/ 2000250 w 2708909"/>
              <a:gd name="connsiteY194" fmla="*/ 2324862 h 4238243"/>
              <a:gd name="connsiteX195" fmla="*/ 2000250 w 2708909"/>
              <a:gd name="connsiteY195" fmla="*/ 2329434 h 4238243"/>
              <a:gd name="connsiteX196" fmla="*/ 1961388 w 2708909"/>
              <a:gd name="connsiteY196" fmla="*/ 2384298 h 4238243"/>
              <a:gd name="connsiteX197" fmla="*/ 1936242 w 2708909"/>
              <a:gd name="connsiteY197" fmla="*/ 2345436 h 4238243"/>
              <a:gd name="connsiteX198" fmla="*/ 1965960 w 2708909"/>
              <a:gd name="connsiteY198" fmla="*/ 2318004 h 4238243"/>
              <a:gd name="connsiteX199" fmla="*/ 2000250 w 2708909"/>
              <a:gd name="connsiteY199" fmla="*/ 2324862 h 4238243"/>
              <a:gd name="connsiteX200" fmla="*/ 1442466 w 2708909"/>
              <a:gd name="connsiteY200" fmla="*/ 2324862 h 4238243"/>
              <a:gd name="connsiteX201" fmla="*/ 1389888 w 2708909"/>
              <a:gd name="connsiteY201" fmla="*/ 2354580 h 4238243"/>
              <a:gd name="connsiteX202" fmla="*/ 1364742 w 2708909"/>
              <a:gd name="connsiteY202" fmla="*/ 2338578 h 4238243"/>
              <a:gd name="connsiteX203" fmla="*/ 1383030 w 2708909"/>
              <a:gd name="connsiteY203" fmla="*/ 2299716 h 4238243"/>
              <a:gd name="connsiteX204" fmla="*/ 1442466 w 2708909"/>
              <a:gd name="connsiteY204" fmla="*/ 2324862 h 4238243"/>
              <a:gd name="connsiteX205" fmla="*/ 2027682 w 2708909"/>
              <a:gd name="connsiteY205" fmla="*/ 2324862 h 4238243"/>
              <a:gd name="connsiteX206" fmla="*/ 1940814 w 2708909"/>
              <a:gd name="connsiteY206" fmla="*/ 2466594 h 4238243"/>
              <a:gd name="connsiteX207" fmla="*/ 1913382 w 2708909"/>
              <a:gd name="connsiteY207" fmla="*/ 2379726 h 4238243"/>
              <a:gd name="connsiteX208" fmla="*/ 1995678 w 2708909"/>
              <a:gd name="connsiteY208" fmla="*/ 2292858 h 4238243"/>
              <a:gd name="connsiteX209" fmla="*/ 2027682 w 2708909"/>
              <a:gd name="connsiteY209" fmla="*/ 2324862 h 4238243"/>
              <a:gd name="connsiteX210" fmla="*/ 2128266 w 2708909"/>
              <a:gd name="connsiteY210" fmla="*/ 2391156 h 4238243"/>
              <a:gd name="connsiteX211" fmla="*/ 2080260 w 2708909"/>
              <a:gd name="connsiteY211" fmla="*/ 2592324 h 4238243"/>
              <a:gd name="connsiteX212" fmla="*/ 2077974 w 2708909"/>
              <a:gd name="connsiteY212" fmla="*/ 2574036 h 4238243"/>
              <a:gd name="connsiteX213" fmla="*/ 2103120 w 2708909"/>
              <a:gd name="connsiteY213" fmla="*/ 2432304 h 4238243"/>
              <a:gd name="connsiteX214" fmla="*/ 2098548 w 2708909"/>
              <a:gd name="connsiteY214" fmla="*/ 2398014 h 4238243"/>
              <a:gd name="connsiteX215" fmla="*/ 2059686 w 2708909"/>
              <a:gd name="connsiteY215" fmla="*/ 2494026 h 4238243"/>
              <a:gd name="connsiteX216" fmla="*/ 2050542 w 2708909"/>
              <a:gd name="connsiteY216" fmla="*/ 2494026 h 4238243"/>
              <a:gd name="connsiteX217" fmla="*/ 2071116 w 2708909"/>
              <a:gd name="connsiteY217" fmla="*/ 2457450 h 4238243"/>
              <a:gd name="connsiteX218" fmla="*/ 2071116 w 2708909"/>
              <a:gd name="connsiteY218" fmla="*/ 2416302 h 4238243"/>
              <a:gd name="connsiteX219" fmla="*/ 2045970 w 2708909"/>
              <a:gd name="connsiteY219" fmla="*/ 2306574 h 4238243"/>
              <a:gd name="connsiteX220" fmla="*/ 2059686 w 2708909"/>
              <a:gd name="connsiteY220" fmla="*/ 2292858 h 4238243"/>
              <a:gd name="connsiteX221" fmla="*/ 2087118 w 2708909"/>
              <a:gd name="connsiteY221" fmla="*/ 2327148 h 4238243"/>
              <a:gd name="connsiteX222" fmla="*/ 2098548 w 2708909"/>
              <a:gd name="connsiteY222" fmla="*/ 2279142 h 4238243"/>
              <a:gd name="connsiteX223" fmla="*/ 2128266 w 2708909"/>
              <a:gd name="connsiteY223" fmla="*/ 2391156 h 4238243"/>
              <a:gd name="connsiteX224" fmla="*/ 1520190 w 2708909"/>
              <a:gd name="connsiteY224" fmla="*/ 2263140 h 4238243"/>
              <a:gd name="connsiteX225" fmla="*/ 1485900 w 2708909"/>
              <a:gd name="connsiteY225" fmla="*/ 2274570 h 4238243"/>
              <a:gd name="connsiteX226" fmla="*/ 1451610 w 2708909"/>
              <a:gd name="connsiteY226" fmla="*/ 2265426 h 4238243"/>
              <a:gd name="connsiteX227" fmla="*/ 1469898 w 2708909"/>
              <a:gd name="connsiteY227" fmla="*/ 2244852 h 4238243"/>
              <a:gd name="connsiteX228" fmla="*/ 1520190 w 2708909"/>
              <a:gd name="connsiteY228" fmla="*/ 2263140 h 4238243"/>
              <a:gd name="connsiteX229" fmla="*/ 1997964 w 2708909"/>
              <a:gd name="connsiteY229" fmla="*/ 2203704 h 4238243"/>
              <a:gd name="connsiteX230" fmla="*/ 2043684 w 2708909"/>
              <a:gd name="connsiteY230" fmla="*/ 2224278 h 4238243"/>
              <a:gd name="connsiteX231" fmla="*/ 2009394 w 2708909"/>
              <a:gd name="connsiteY231" fmla="*/ 2242566 h 4238243"/>
              <a:gd name="connsiteX232" fmla="*/ 1981962 w 2708909"/>
              <a:gd name="connsiteY232" fmla="*/ 2226564 h 4238243"/>
              <a:gd name="connsiteX233" fmla="*/ 1981962 w 2708909"/>
              <a:gd name="connsiteY233" fmla="*/ 2203704 h 4238243"/>
              <a:gd name="connsiteX234" fmla="*/ 1997964 w 2708909"/>
              <a:gd name="connsiteY234" fmla="*/ 2203704 h 4238243"/>
              <a:gd name="connsiteX235" fmla="*/ 1348740 w 2708909"/>
              <a:gd name="connsiteY235" fmla="*/ 2180844 h 4238243"/>
              <a:gd name="connsiteX236" fmla="*/ 1319022 w 2708909"/>
              <a:gd name="connsiteY236" fmla="*/ 2212848 h 4238243"/>
              <a:gd name="connsiteX237" fmla="*/ 1250442 w 2708909"/>
              <a:gd name="connsiteY237" fmla="*/ 2276856 h 4238243"/>
              <a:gd name="connsiteX238" fmla="*/ 1243584 w 2708909"/>
              <a:gd name="connsiteY238" fmla="*/ 2320290 h 4238243"/>
              <a:gd name="connsiteX239" fmla="*/ 1234440 w 2708909"/>
              <a:gd name="connsiteY239" fmla="*/ 2448306 h 4238243"/>
              <a:gd name="connsiteX240" fmla="*/ 1268730 w 2708909"/>
              <a:gd name="connsiteY240" fmla="*/ 2622042 h 4238243"/>
              <a:gd name="connsiteX241" fmla="*/ 1335024 w 2708909"/>
              <a:gd name="connsiteY241" fmla="*/ 2704338 h 4238243"/>
              <a:gd name="connsiteX242" fmla="*/ 1392174 w 2708909"/>
              <a:gd name="connsiteY242" fmla="*/ 2695194 h 4238243"/>
              <a:gd name="connsiteX243" fmla="*/ 1282446 w 2708909"/>
              <a:gd name="connsiteY243" fmla="*/ 2510028 h 4238243"/>
              <a:gd name="connsiteX244" fmla="*/ 1280160 w 2708909"/>
              <a:gd name="connsiteY244" fmla="*/ 2491740 h 4238243"/>
              <a:gd name="connsiteX245" fmla="*/ 1280160 w 2708909"/>
              <a:gd name="connsiteY245" fmla="*/ 2427732 h 4238243"/>
              <a:gd name="connsiteX246" fmla="*/ 1330452 w 2708909"/>
              <a:gd name="connsiteY246" fmla="*/ 2315718 h 4238243"/>
              <a:gd name="connsiteX247" fmla="*/ 1332738 w 2708909"/>
              <a:gd name="connsiteY247" fmla="*/ 2338578 h 4238243"/>
              <a:gd name="connsiteX248" fmla="*/ 1316736 w 2708909"/>
              <a:gd name="connsiteY248" fmla="*/ 2466594 h 4238243"/>
              <a:gd name="connsiteX249" fmla="*/ 1335024 w 2708909"/>
              <a:gd name="connsiteY249" fmla="*/ 2537460 h 4238243"/>
              <a:gd name="connsiteX250" fmla="*/ 1442466 w 2708909"/>
              <a:gd name="connsiteY250" fmla="*/ 2695194 h 4238243"/>
              <a:gd name="connsiteX251" fmla="*/ 1538478 w 2708909"/>
              <a:gd name="connsiteY251" fmla="*/ 2706624 h 4238243"/>
              <a:gd name="connsiteX252" fmla="*/ 1696212 w 2708909"/>
              <a:gd name="connsiteY252" fmla="*/ 2766060 h 4238243"/>
              <a:gd name="connsiteX253" fmla="*/ 1703070 w 2708909"/>
              <a:gd name="connsiteY253" fmla="*/ 2766060 h 4238243"/>
              <a:gd name="connsiteX254" fmla="*/ 1716786 w 2708909"/>
              <a:gd name="connsiteY254" fmla="*/ 2782062 h 4238243"/>
              <a:gd name="connsiteX255" fmla="*/ 1700784 w 2708909"/>
              <a:gd name="connsiteY255" fmla="*/ 2791206 h 4238243"/>
              <a:gd name="connsiteX256" fmla="*/ 1687068 w 2708909"/>
              <a:gd name="connsiteY256" fmla="*/ 2784348 h 4238243"/>
              <a:gd name="connsiteX257" fmla="*/ 1684782 w 2708909"/>
              <a:gd name="connsiteY257" fmla="*/ 2772918 h 4238243"/>
              <a:gd name="connsiteX258" fmla="*/ 1460754 w 2708909"/>
              <a:gd name="connsiteY258" fmla="*/ 2702052 h 4238243"/>
              <a:gd name="connsiteX259" fmla="*/ 1447038 w 2708909"/>
              <a:gd name="connsiteY259" fmla="*/ 2704338 h 4238243"/>
              <a:gd name="connsiteX260" fmla="*/ 1453896 w 2708909"/>
              <a:gd name="connsiteY260" fmla="*/ 2715768 h 4238243"/>
              <a:gd name="connsiteX261" fmla="*/ 1453896 w 2708909"/>
              <a:gd name="connsiteY261" fmla="*/ 2722626 h 4238243"/>
              <a:gd name="connsiteX262" fmla="*/ 1440180 w 2708909"/>
              <a:gd name="connsiteY262" fmla="*/ 2722626 h 4238243"/>
              <a:gd name="connsiteX263" fmla="*/ 1392174 w 2708909"/>
              <a:gd name="connsiteY263" fmla="*/ 2702052 h 4238243"/>
              <a:gd name="connsiteX264" fmla="*/ 1339596 w 2708909"/>
              <a:gd name="connsiteY264" fmla="*/ 2708910 h 4238243"/>
              <a:gd name="connsiteX265" fmla="*/ 1364742 w 2708909"/>
              <a:gd name="connsiteY265" fmla="*/ 2752344 h 4238243"/>
              <a:gd name="connsiteX266" fmla="*/ 1504188 w 2708909"/>
              <a:gd name="connsiteY266" fmla="*/ 2752344 h 4238243"/>
              <a:gd name="connsiteX267" fmla="*/ 1513332 w 2708909"/>
              <a:gd name="connsiteY267" fmla="*/ 2743200 h 4238243"/>
              <a:gd name="connsiteX268" fmla="*/ 1533906 w 2708909"/>
              <a:gd name="connsiteY268" fmla="*/ 2754630 h 4238243"/>
              <a:gd name="connsiteX269" fmla="*/ 1559052 w 2708909"/>
              <a:gd name="connsiteY269" fmla="*/ 2761488 h 4238243"/>
              <a:gd name="connsiteX270" fmla="*/ 1577340 w 2708909"/>
              <a:gd name="connsiteY270" fmla="*/ 2750058 h 4238243"/>
              <a:gd name="connsiteX271" fmla="*/ 1600200 w 2708909"/>
              <a:gd name="connsiteY271" fmla="*/ 2770632 h 4238243"/>
              <a:gd name="connsiteX272" fmla="*/ 1611630 w 2708909"/>
              <a:gd name="connsiteY272" fmla="*/ 2763774 h 4238243"/>
              <a:gd name="connsiteX273" fmla="*/ 1625346 w 2708909"/>
              <a:gd name="connsiteY273" fmla="*/ 2777490 h 4238243"/>
              <a:gd name="connsiteX274" fmla="*/ 1611630 w 2708909"/>
              <a:gd name="connsiteY274" fmla="*/ 2786634 h 4238243"/>
              <a:gd name="connsiteX275" fmla="*/ 1593342 w 2708909"/>
              <a:gd name="connsiteY275" fmla="*/ 2777490 h 4238243"/>
              <a:gd name="connsiteX276" fmla="*/ 1529334 w 2708909"/>
              <a:gd name="connsiteY276" fmla="*/ 2763774 h 4238243"/>
              <a:gd name="connsiteX277" fmla="*/ 1291590 w 2708909"/>
              <a:gd name="connsiteY277" fmla="*/ 2759202 h 4238243"/>
              <a:gd name="connsiteX278" fmla="*/ 1325880 w 2708909"/>
              <a:gd name="connsiteY278" fmla="*/ 2756916 h 4238243"/>
              <a:gd name="connsiteX279" fmla="*/ 1330452 w 2708909"/>
              <a:gd name="connsiteY279" fmla="*/ 2752344 h 4238243"/>
              <a:gd name="connsiteX280" fmla="*/ 1227582 w 2708909"/>
              <a:gd name="connsiteY280" fmla="*/ 2683764 h 4238243"/>
              <a:gd name="connsiteX281" fmla="*/ 1207008 w 2708909"/>
              <a:gd name="connsiteY281" fmla="*/ 2647188 h 4238243"/>
              <a:gd name="connsiteX282" fmla="*/ 1202436 w 2708909"/>
              <a:gd name="connsiteY282" fmla="*/ 2622042 h 4238243"/>
              <a:gd name="connsiteX283" fmla="*/ 1179576 w 2708909"/>
              <a:gd name="connsiteY283" fmla="*/ 2583180 h 4238243"/>
              <a:gd name="connsiteX284" fmla="*/ 1159002 w 2708909"/>
              <a:gd name="connsiteY284" fmla="*/ 2500884 h 4238243"/>
              <a:gd name="connsiteX285" fmla="*/ 1159002 w 2708909"/>
              <a:gd name="connsiteY285" fmla="*/ 2441448 h 4238243"/>
              <a:gd name="connsiteX286" fmla="*/ 1296162 w 2708909"/>
              <a:gd name="connsiteY286" fmla="*/ 2194560 h 4238243"/>
              <a:gd name="connsiteX287" fmla="*/ 1341882 w 2708909"/>
              <a:gd name="connsiteY287" fmla="*/ 2173986 h 4238243"/>
              <a:gd name="connsiteX288" fmla="*/ 1348740 w 2708909"/>
              <a:gd name="connsiteY288" fmla="*/ 2180844 h 4238243"/>
              <a:gd name="connsiteX289" fmla="*/ 432054 w 2708909"/>
              <a:gd name="connsiteY289" fmla="*/ 2359152 h 4238243"/>
              <a:gd name="connsiteX290" fmla="*/ 539496 w 2708909"/>
              <a:gd name="connsiteY290" fmla="*/ 2297430 h 4238243"/>
              <a:gd name="connsiteX291" fmla="*/ 484632 w 2708909"/>
              <a:gd name="connsiteY291" fmla="*/ 2430018 h 4238243"/>
              <a:gd name="connsiteX292" fmla="*/ 482346 w 2708909"/>
              <a:gd name="connsiteY292" fmla="*/ 2475738 h 4238243"/>
              <a:gd name="connsiteX293" fmla="*/ 452628 w 2708909"/>
              <a:gd name="connsiteY293" fmla="*/ 2603754 h 4238243"/>
              <a:gd name="connsiteX294" fmla="*/ 484632 w 2708909"/>
              <a:gd name="connsiteY294" fmla="*/ 2743200 h 4238243"/>
              <a:gd name="connsiteX295" fmla="*/ 438912 w 2708909"/>
              <a:gd name="connsiteY295" fmla="*/ 2811780 h 4238243"/>
              <a:gd name="connsiteX296" fmla="*/ 432054 w 2708909"/>
              <a:gd name="connsiteY296" fmla="*/ 2811780 h 4238243"/>
              <a:gd name="connsiteX297" fmla="*/ 434340 w 2708909"/>
              <a:gd name="connsiteY297" fmla="*/ 2800350 h 4238243"/>
              <a:gd name="connsiteX298" fmla="*/ 361188 w 2708909"/>
              <a:gd name="connsiteY298" fmla="*/ 2699766 h 4238243"/>
              <a:gd name="connsiteX299" fmla="*/ 358902 w 2708909"/>
              <a:gd name="connsiteY299" fmla="*/ 2704338 h 4238243"/>
              <a:gd name="connsiteX300" fmla="*/ 368046 w 2708909"/>
              <a:gd name="connsiteY300" fmla="*/ 2727198 h 4238243"/>
              <a:gd name="connsiteX301" fmla="*/ 384048 w 2708909"/>
              <a:gd name="connsiteY301" fmla="*/ 2802636 h 4238243"/>
              <a:gd name="connsiteX302" fmla="*/ 315468 w 2708909"/>
              <a:gd name="connsiteY302" fmla="*/ 2914650 h 4238243"/>
              <a:gd name="connsiteX303" fmla="*/ 258318 w 2708909"/>
              <a:gd name="connsiteY303" fmla="*/ 2862072 h 4238243"/>
              <a:gd name="connsiteX304" fmla="*/ 242316 w 2708909"/>
              <a:gd name="connsiteY304" fmla="*/ 2729484 h 4238243"/>
              <a:gd name="connsiteX305" fmla="*/ 233172 w 2708909"/>
              <a:gd name="connsiteY305" fmla="*/ 2711196 h 4238243"/>
              <a:gd name="connsiteX306" fmla="*/ 226314 w 2708909"/>
              <a:gd name="connsiteY306" fmla="*/ 2718054 h 4238243"/>
              <a:gd name="connsiteX307" fmla="*/ 217170 w 2708909"/>
              <a:gd name="connsiteY307" fmla="*/ 2779776 h 4238243"/>
              <a:gd name="connsiteX308" fmla="*/ 203454 w 2708909"/>
              <a:gd name="connsiteY308" fmla="*/ 2816352 h 4238243"/>
              <a:gd name="connsiteX309" fmla="*/ 139446 w 2708909"/>
              <a:gd name="connsiteY309" fmla="*/ 2912364 h 4238243"/>
              <a:gd name="connsiteX310" fmla="*/ 102870 w 2708909"/>
              <a:gd name="connsiteY310" fmla="*/ 2816352 h 4238243"/>
              <a:gd name="connsiteX311" fmla="*/ 105156 w 2708909"/>
              <a:gd name="connsiteY311" fmla="*/ 2786634 h 4238243"/>
              <a:gd name="connsiteX312" fmla="*/ 109728 w 2708909"/>
              <a:gd name="connsiteY312" fmla="*/ 2715768 h 4238243"/>
              <a:gd name="connsiteX313" fmla="*/ 61722 w 2708909"/>
              <a:gd name="connsiteY313" fmla="*/ 2800350 h 4238243"/>
              <a:gd name="connsiteX314" fmla="*/ 77724 w 2708909"/>
              <a:gd name="connsiteY314" fmla="*/ 2832354 h 4238243"/>
              <a:gd name="connsiteX315" fmla="*/ 34290 w 2708909"/>
              <a:gd name="connsiteY315" fmla="*/ 2750058 h 4238243"/>
              <a:gd name="connsiteX316" fmla="*/ 34290 w 2708909"/>
              <a:gd name="connsiteY316" fmla="*/ 2704338 h 4238243"/>
              <a:gd name="connsiteX317" fmla="*/ 41148 w 2708909"/>
              <a:gd name="connsiteY317" fmla="*/ 2672334 h 4238243"/>
              <a:gd name="connsiteX318" fmla="*/ 66294 w 2708909"/>
              <a:gd name="connsiteY318" fmla="*/ 2633472 h 4238243"/>
              <a:gd name="connsiteX319" fmla="*/ 93726 w 2708909"/>
              <a:gd name="connsiteY319" fmla="*/ 2617470 h 4238243"/>
              <a:gd name="connsiteX320" fmla="*/ 128016 w 2708909"/>
              <a:gd name="connsiteY320" fmla="*/ 2548890 h 4238243"/>
              <a:gd name="connsiteX321" fmla="*/ 130302 w 2708909"/>
              <a:gd name="connsiteY321" fmla="*/ 2519172 h 4238243"/>
              <a:gd name="connsiteX322" fmla="*/ 160020 w 2708909"/>
              <a:gd name="connsiteY322" fmla="*/ 2386584 h 4238243"/>
              <a:gd name="connsiteX323" fmla="*/ 162306 w 2708909"/>
              <a:gd name="connsiteY323" fmla="*/ 2356866 h 4238243"/>
              <a:gd name="connsiteX324" fmla="*/ 166878 w 2708909"/>
              <a:gd name="connsiteY324" fmla="*/ 2304288 h 4238243"/>
              <a:gd name="connsiteX325" fmla="*/ 166878 w 2708909"/>
              <a:gd name="connsiteY325" fmla="*/ 2171700 h 4238243"/>
              <a:gd name="connsiteX326" fmla="*/ 432054 w 2708909"/>
              <a:gd name="connsiteY326" fmla="*/ 2359152 h 4238243"/>
              <a:gd name="connsiteX327" fmla="*/ 1869948 w 2708909"/>
              <a:gd name="connsiteY327" fmla="*/ 2215134 h 4238243"/>
              <a:gd name="connsiteX328" fmla="*/ 1869948 w 2708909"/>
              <a:gd name="connsiteY328" fmla="*/ 2228850 h 4238243"/>
              <a:gd name="connsiteX329" fmla="*/ 1856232 w 2708909"/>
              <a:gd name="connsiteY329" fmla="*/ 2228850 h 4238243"/>
              <a:gd name="connsiteX330" fmla="*/ 1815084 w 2708909"/>
              <a:gd name="connsiteY330" fmla="*/ 2164842 h 4238243"/>
              <a:gd name="connsiteX331" fmla="*/ 1815084 w 2708909"/>
              <a:gd name="connsiteY331" fmla="*/ 2148840 h 4238243"/>
              <a:gd name="connsiteX332" fmla="*/ 1869948 w 2708909"/>
              <a:gd name="connsiteY332" fmla="*/ 2215134 h 4238243"/>
              <a:gd name="connsiteX333" fmla="*/ 1673352 w 2708909"/>
              <a:gd name="connsiteY333" fmla="*/ 2162556 h 4238243"/>
              <a:gd name="connsiteX334" fmla="*/ 1680210 w 2708909"/>
              <a:gd name="connsiteY334" fmla="*/ 2217420 h 4238243"/>
              <a:gd name="connsiteX335" fmla="*/ 1677924 w 2708909"/>
              <a:gd name="connsiteY335" fmla="*/ 2258568 h 4238243"/>
              <a:gd name="connsiteX336" fmla="*/ 1645920 w 2708909"/>
              <a:gd name="connsiteY336" fmla="*/ 2178558 h 4238243"/>
              <a:gd name="connsiteX337" fmla="*/ 1668780 w 2708909"/>
              <a:gd name="connsiteY337" fmla="*/ 2125980 h 4238243"/>
              <a:gd name="connsiteX338" fmla="*/ 1673352 w 2708909"/>
              <a:gd name="connsiteY338" fmla="*/ 2162556 h 4238243"/>
              <a:gd name="connsiteX339" fmla="*/ 1449324 w 2708909"/>
              <a:gd name="connsiteY339" fmla="*/ 2151126 h 4238243"/>
              <a:gd name="connsiteX340" fmla="*/ 1433322 w 2708909"/>
              <a:gd name="connsiteY340" fmla="*/ 2208276 h 4238243"/>
              <a:gd name="connsiteX341" fmla="*/ 1389888 w 2708909"/>
              <a:gd name="connsiteY341" fmla="*/ 2237994 h 4238243"/>
              <a:gd name="connsiteX342" fmla="*/ 1383030 w 2708909"/>
              <a:gd name="connsiteY342" fmla="*/ 2237994 h 4238243"/>
              <a:gd name="connsiteX343" fmla="*/ 1380744 w 2708909"/>
              <a:gd name="connsiteY343" fmla="*/ 2231136 h 4238243"/>
              <a:gd name="connsiteX344" fmla="*/ 1410462 w 2708909"/>
              <a:gd name="connsiteY344" fmla="*/ 2155698 h 4238243"/>
              <a:gd name="connsiteX345" fmla="*/ 1428750 w 2708909"/>
              <a:gd name="connsiteY345" fmla="*/ 2103120 h 4238243"/>
              <a:gd name="connsiteX346" fmla="*/ 1449324 w 2708909"/>
              <a:gd name="connsiteY346" fmla="*/ 2151126 h 4238243"/>
              <a:gd name="connsiteX347" fmla="*/ 1648206 w 2708909"/>
              <a:gd name="connsiteY347" fmla="*/ 2089404 h 4238243"/>
              <a:gd name="connsiteX348" fmla="*/ 1540764 w 2708909"/>
              <a:gd name="connsiteY348" fmla="*/ 2201418 h 4238243"/>
              <a:gd name="connsiteX349" fmla="*/ 1568196 w 2708909"/>
              <a:gd name="connsiteY349" fmla="*/ 2253996 h 4238243"/>
              <a:gd name="connsiteX350" fmla="*/ 1527048 w 2708909"/>
              <a:gd name="connsiteY350" fmla="*/ 2203704 h 4238243"/>
              <a:gd name="connsiteX351" fmla="*/ 1634490 w 2708909"/>
              <a:gd name="connsiteY351" fmla="*/ 2073402 h 4238243"/>
              <a:gd name="connsiteX352" fmla="*/ 1648206 w 2708909"/>
              <a:gd name="connsiteY352" fmla="*/ 2089404 h 4238243"/>
              <a:gd name="connsiteX353" fmla="*/ 742950 w 2708909"/>
              <a:gd name="connsiteY353" fmla="*/ 2080260 h 4238243"/>
              <a:gd name="connsiteX354" fmla="*/ 747522 w 2708909"/>
              <a:gd name="connsiteY354" fmla="*/ 2073402 h 4238243"/>
              <a:gd name="connsiteX355" fmla="*/ 742950 w 2708909"/>
              <a:gd name="connsiteY355" fmla="*/ 2080260 h 4238243"/>
              <a:gd name="connsiteX356" fmla="*/ 1808226 w 2708909"/>
              <a:gd name="connsiteY356" fmla="*/ 2071116 h 4238243"/>
              <a:gd name="connsiteX357" fmla="*/ 1858518 w 2708909"/>
              <a:gd name="connsiteY357" fmla="*/ 2071116 h 4238243"/>
              <a:gd name="connsiteX358" fmla="*/ 1876806 w 2708909"/>
              <a:gd name="connsiteY358" fmla="*/ 2084832 h 4238243"/>
              <a:gd name="connsiteX359" fmla="*/ 1885950 w 2708909"/>
              <a:gd name="connsiteY359" fmla="*/ 2112264 h 4238243"/>
              <a:gd name="connsiteX360" fmla="*/ 1913382 w 2708909"/>
              <a:gd name="connsiteY360" fmla="*/ 2105406 h 4238243"/>
              <a:gd name="connsiteX361" fmla="*/ 1949958 w 2708909"/>
              <a:gd name="connsiteY361" fmla="*/ 2162556 h 4238243"/>
              <a:gd name="connsiteX362" fmla="*/ 1924812 w 2708909"/>
              <a:gd name="connsiteY362" fmla="*/ 2256282 h 4238243"/>
              <a:gd name="connsiteX363" fmla="*/ 1924812 w 2708909"/>
              <a:gd name="connsiteY363" fmla="*/ 2228850 h 4238243"/>
              <a:gd name="connsiteX364" fmla="*/ 1933956 w 2708909"/>
              <a:gd name="connsiteY364" fmla="*/ 2180844 h 4238243"/>
              <a:gd name="connsiteX365" fmla="*/ 1799082 w 2708909"/>
              <a:gd name="connsiteY365" fmla="*/ 2103120 h 4238243"/>
              <a:gd name="connsiteX366" fmla="*/ 1776222 w 2708909"/>
              <a:gd name="connsiteY366" fmla="*/ 2052828 h 4238243"/>
              <a:gd name="connsiteX367" fmla="*/ 1808226 w 2708909"/>
              <a:gd name="connsiteY367" fmla="*/ 2071116 h 4238243"/>
              <a:gd name="connsiteX368" fmla="*/ 1639062 w 2708909"/>
              <a:gd name="connsiteY368" fmla="*/ 2034540 h 4238243"/>
              <a:gd name="connsiteX369" fmla="*/ 1609344 w 2708909"/>
              <a:gd name="connsiteY369" fmla="*/ 2055114 h 4238243"/>
              <a:gd name="connsiteX370" fmla="*/ 1545336 w 2708909"/>
              <a:gd name="connsiteY370" fmla="*/ 2075688 h 4238243"/>
              <a:gd name="connsiteX371" fmla="*/ 1520190 w 2708909"/>
              <a:gd name="connsiteY371" fmla="*/ 2087118 h 4238243"/>
              <a:gd name="connsiteX372" fmla="*/ 1513332 w 2708909"/>
              <a:gd name="connsiteY372" fmla="*/ 2087118 h 4238243"/>
              <a:gd name="connsiteX373" fmla="*/ 1511046 w 2708909"/>
              <a:gd name="connsiteY373" fmla="*/ 2082546 h 4238243"/>
              <a:gd name="connsiteX374" fmla="*/ 1627632 w 2708909"/>
              <a:gd name="connsiteY374" fmla="*/ 2000250 h 4238243"/>
              <a:gd name="connsiteX375" fmla="*/ 1639062 w 2708909"/>
              <a:gd name="connsiteY375" fmla="*/ 2034540 h 4238243"/>
              <a:gd name="connsiteX376" fmla="*/ 317754 w 2708909"/>
              <a:gd name="connsiteY376" fmla="*/ 2164842 h 4238243"/>
              <a:gd name="connsiteX377" fmla="*/ 409194 w 2708909"/>
              <a:gd name="connsiteY377" fmla="*/ 2210562 h 4238243"/>
              <a:gd name="connsiteX378" fmla="*/ 644652 w 2708909"/>
              <a:gd name="connsiteY378" fmla="*/ 2208276 h 4238243"/>
              <a:gd name="connsiteX379" fmla="*/ 457200 w 2708909"/>
              <a:gd name="connsiteY379" fmla="*/ 2304288 h 4238243"/>
              <a:gd name="connsiteX380" fmla="*/ 379476 w 2708909"/>
              <a:gd name="connsiteY380" fmla="*/ 2281428 h 4238243"/>
              <a:gd name="connsiteX381" fmla="*/ 182880 w 2708909"/>
              <a:gd name="connsiteY381" fmla="*/ 2091690 h 4238243"/>
              <a:gd name="connsiteX382" fmla="*/ 180594 w 2708909"/>
              <a:gd name="connsiteY382" fmla="*/ 2073402 h 4238243"/>
              <a:gd name="connsiteX383" fmla="*/ 180594 w 2708909"/>
              <a:gd name="connsiteY383" fmla="*/ 2029968 h 4238243"/>
              <a:gd name="connsiteX384" fmla="*/ 194310 w 2708909"/>
              <a:gd name="connsiteY384" fmla="*/ 1963674 h 4238243"/>
              <a:gd name="connsiteX385" fmla="*/ 317754 w 2708909"/>
              <a:gd name="connsiteY385" fmla="*/ 2164842 h 4238243"/>
              <a:gd name="connsiteX386" fmla="*/ 1380744 w 2708909"/>
              <a:gd name="connsiteY386" fmla="*/ 2025396 h 4238243"/>
              <a:gd name="connsiteX387" fmla="*/ 1245870 w 2708909"/>
              <a:gd name="connsiteY387" fmla="*/ 2141982 h 4238243"/>
              <a:gd name="connsiteX388" fmla="*/ 1227582 w 2708909"/>
              <a:gd name="connsiteY388" fmla="*/ 2141982 h 4238243"/>
              <a:gd name="connsiteX389" fmla="*/ 1225296 w 2708909"/>
              <a:gd name="connsiteY389" fmla="*/ 2135124 h 4238243"/>
              <a:gd name="connsiteX390" fmla="*/ 1255014 w 2708909"/>
              <a:gd name="connsiteY390" fmla="*/ 2098548 h 4238243"/>
              <a:gd name="connsiteX391" fmla="*/ 1339596 w 2708909"/>
              <a:gd name="connsiteY391" fmla="*/ 2045970 h 4238243"/>
              <a:gd name="connsiteX392" fmla="*/ 1303020 w 2708909"/>
              <a:gd name="connsiteY392" fmla="*/ 1933956 h 4238243"/>
              <a:gd name="connsiteX393" fmla="*/ 1380744 w 2708909"/>
              <a:gd name="connsiteY393" fmla="*/ 2025396 h 4238243"/>
              <a:gd name="connsiteX394" fmla="*/ 1981962 w 2708909"/>
              <a:gd name="connsiteY394" fmla="*/ 1940814 h 4238243"/>
              <a:gd name="connsiteX395" fmla="*/ 1995678 w 2708909"/>
              <a:gd name="connsiteY395" fmla="*/ 1981962 h 4238243"/>
              <a:gd name="connsiteX396" fmla="*/ 2032254 w 2708909"/>
              <a:gd name="connsiteY396" fmla="*/ 1968246 h 4238243"/>
              <a:gd name="connsiteX397" fmla="*/ 2034540 w 2708909"/>
              <a:gd name="connsiteY397" fmla="*/ 1975104 h 4238243"/>
              <a:gd name="connsiteX398" fmla="*/ 2016252 w 2708909"/>
              <a:gd name="connsiteY398" fmla="*/ 2025396 h 4238243"/>
              <a:gd name="connsiteX399" fmla="*/ 2020824 w 2708909"/>
              <a:gd name="connsiteY399" fmla="*/ 2039112 h 4238243"/>
              <a:gd name="connsiteX400" fmla="*/ 2066544 w 2708909"/>
              <a:gd name="connsiteY400" fmla="*/ 2050542 h 4238243"/>
              <a:gd name="connsiteX401" fmla="*/ 2077974 w 2708909"/>
              <a:gd name="connsiteY401" fmla="*/ 2075688 h 4238243"/>
              <a:gd name="connsiteX402" fmla="*/ 2061972 w 2708909"/>
              <a:gd name="connsiteY402" fmla="*/ 2089404 h 4238243"/>
              <a:gd name="connsiteX403" fmla="*/ 1933956 w 2708909"/>
              <a:gd name="connsiteY403" fmla="*/ 1972818 h 4238243"/>
              <a:gd name="connsiteX404" fmla="*/ 1991106 w 2708909"/>
              <a:gd name="connsiteY404" fmla="*/ 1901952 h 4238243"/>
              <a:gd name="connsiteX405" fmla="*/ 1981962 w 2708909"/>
              <a:gd name="connsiteY405" fmla="*/ 1940814 h 4238243"/>
              <a:gd name="connsiteX406" fmla="*/ 1675638 w 2708909"/>
              <a:gd name="connsiteY406" fmla="*/ 1675638 h 4238243"/>
              <a:gd name="connsiteX407" fmla="*/ 1696212 w 2708909"/>
              <a:gd name="connsiteY407" fmla="*/ 1796796 h 4238243"/>
              <a:gd name="connsiteX408" fmla="*/ 1696212 w 2708909"/>
              <a:gd name="connsiteY408" fmla="*/ 1805940 h 4238243"/>
              <a:gd name="connsiteX409" fmla="*/ 1508760 w 2708909"/>
              <a:gd name="connsiteY409" fmla="*/ 1890522 h 4238243"/>
              <a:gd name="connsiteX410" fmla="*/ 1479042 w 2708909"/>
              <a:gd name="connsiteY410" fmla="*/ 1833372 h 4238243"/>
              <a:gd name="connsiteX411" fmla="*/ 1641348 w 2708909"/>
              <a:gd name="connsiteY411" fmla="*/ 1666494 h 4238243"/>
              <a:gd name="connsiteX412" fmla="*/ 1675638 w 2708909"/>
              <a:gd name="connsiteY412" fmla="*/ 1675638 h 4238243"/>
              <a:gd name="connsiteX413" fmla="*/ 1499616 w 2708909"/>
              <a:gd name="connsiteY413" fmla="*/ 1108710 h 4238243"/>
              <a:gd name="connsiteX414" fmla="*/ 1316736 w 2708909"/>
              <a:gd name="connsiteY414" fmla="*/ 1410462 h 4238243"/>
              <a:gd name="connsiteX415" fmla="*/ 1300734 w 2708909"/>
              <a:gd name="connsiteY415" fmla="*/ 1447038 h 4238243"/>
              <a:gd name="connsiteX416" fmla="*/ 1298448 w 2708909"/>
              <a:gd name="connsiteY416" fmla="*/ 1483614 h 4238243"/>
              <a:gd name="connsiteX417" fmla="*/ 1305306 w 2708909"/>
              <a:gd name="connsiteY417" fmla="*/ 1561338 h 4238243"/>
              <a:gd name="connsiteX418" fmla="*/ 1296162 w 2708909"/>
              <a:gd name="connsiteY418" fmla="*/ 1563624 h 4238243"/>
              <a:gd name="connsiteX419" fmla="*/ 1280160 w 2708909"/>
              <a:gd name="connsiteY419" fmla="*/ 1554480 h 4238243"/>
              <a:gd name="connsiteX420" fmla="*/ 1104138 w 2708909"/>
              <a:gd name="connsiteY420" fmla="*/ 1392174 h 4238243"/>
              <a:gd name="connsiteX421" fmla="*/ 1040130 w 2708909"/>
              <a:gd name="connsiteY421" fmla="*/ 1369314 h 4238243"/>
              <a:gd name="connsiteX422" fmla="*/ 969264 w 2708909"/>
              <a:gd name="connsiteY422" fmla="*/ 1353312 h 4238243"/>
              <a:gd name="connsiteX423" fmla="*/ 690372 w 2708909"/>
              <a:gd name="connsiteY423" fmla="*/ 1325880 h 4238243"/>
              <a:gd name="connsiteX424" fmla="*/ 640080 w 2708909"/>
              <a:gd name="connsiteY424" fmla="*/ 1293876 h 4238243"/>
              <a:gd name="connsiteX425" fmla="*/ 562356 w 2708909"/>
              <a:gd name="connsiteY425" fmla="*/ 1161288 h 4238243"/>
              <a:gd name="connsiteX426" fmla="*/ 562356 w 2708909"/>
              <a:gd name="connsiteY426" fmla="*/ 1113282 h 4238243"/>
              <a:gd name="connsiteX427" fmla="*/ 722376 w 2708909"/>
              <a:gd name="connsiteY427" fmla="*/ 1275588 h 4238243"/>
              <a:gd name="connsiteX428" fmla="*/ 763524 w 2708909"/>
              <a:gd name="connsiteY428" fmla="*/ 1287018 h 4238243"/>
              <a:gd name="connsiteX429" fmla="*/ 1051560 w 2708909"/>
              <a:gd name="connsiteY429" fmla="*/ 1335024 h 4238243"/>
              <a:gd name="connsiteX430" fmla="*/ 1104138 w 2708909"/>
              <a:gd name="connsiteY430" fmla="*/ 1339596 h 4238243"/>
              <a:gd name="connsiteX431" fmla="*/ 1252728 w 2708909"/>
              <a:gd name="connsiteY431" fmla="*/ 1428750 h 4238243"/>
              <a:gd name="connsiteX432" fmla="*/ 1469898 w 2708909"/>
              <a:gd name="connsiteY432" fmla="*/ 1099566 h 4238243"/>
              <a:gd name="connsiteX433" fmla="*/ 1474470 w 2708909"/>
              <a:gd name="connsiteY433" fmla="*/ 1069848 h 4238243"/>
              <a:gd name="connsiteX434" fmla="*/ 1499616 w 2708909"/>
              <a:gd name="connsiteY434" fmla="*/ 1108710 h 4238243"/>
              <a:gd name="connsiteX435" fmla="*/ 1410462 w 2708909"/>
              <a:gd name="connsiteY435" fmla="*/ 1001268 h 4238243"/>
              <a:gd name="connsiteX436" fmla="*/ 1293876 w 2708909"/>
              <a:gd name="connsiteY436" fmla="*/ 1117854 h 4238243"/>
              <a:gd name="connsiteX437" fmla="*/ 1248156 w 2708909"/>
              <a:gd name="connsiteY437" fmla="*/ 1181862 h 4238243"/>
              <a:gd name="connsiteX438" fmla="*/ 1248156 w 2708909"/>
              <a:gd name="connsiteY438" fmla="*/ 1305306 h 4238243"/>
              <a:gd name="connsiteX439" fmla="*/ 1229868 w 2708909"/>
              <a:gd name="connsiteY439" fmla="*/ 1364742 h 4238243"/>
              <a:gd name="connsiteX440" fmla="*/ 1074420 w 2708909"/>
              <a:gd name="connsiteY440" fmla="*/ 1181862 h 4238243"/>
              <a:gd name="connsiteX441" fmla="*/ 973836 w 2708909"/>
              <a:gd name="connsiteY441" fmla="*/ 1197864 h 4238243"/>
              <a:gd name="connsiteX442" fmla="*/ 640080 w 2708909"/>
              <a:gd name="connsiteY442" fmla="*/ 982980 h 4238243"/>
              <a:gd name="connsiteX443" fmla="*/ 955548 w 2708909"/>
              <a:gd name="connsiteY443" fmla="*/ 1138428 h 4238243"/>
              <a:gd name="connsiteX444" fmla="*/ 980694 w 2708909"/>
              <a:gd name="connsiteY444" fmla="*/ 1136142 h 4238243"/>
              <a:gd name="connsiteX445" fmla="*/ 1033272 w 2708909"/>
              <a:gd name="connsiteY445" fmla="*/ 1126998 h 4238243"/>
              <a:gd name="connsiteX446" fmla="*/ 1069848 w 2708909"/>
              <a:gd name="connsiteY446" fmla="*/ 1115568 h 4238243"/>
              <a:gd name="connsiteX447" fmla="*/ 1088136 w 2708909"/>
              <a:gd name="connsiteY447" fmla="*/ 1124712 h 4238243"/>
              <a:gd name="connsiteX448" fmla="*/ 1154430 w 2708909"/>
              <a:gd name="connsiteY448" fmla="*/ 1149858 h 4238243"/>
              <a:gd name="connsiteX449" fmla="*/ 1255014 w 2708909"/>
              <a:gd name="connsiteY449" fmla="*/ 1085850 h 4238243"/>
              <a:gd name="connsiteX450" fmla="*/ 1376172 w 2708909"/>
              <a:gd name="connsiteY450" fmla="*/ 985266 h 4238243"/>
              <a:gd name="connsiteX451" fmla="*/ 1385316 w 2708909"/>
              <a:gd name="connsiteY451" fmla="*/ 932688 h 4238243"/>
              <a:gd name="connsiteX452" fmla="*/ 1410462 w 2708909"/>
              <a:gd name="connsiteY452" fmla="*/ 1001268 h 4238243"/>
              <a:gd name="connsiteX453" fmla="*/ 1266444 w 2708909"/>
              <a:gd name="connsiteY453" fmla="*/ 868680 h 4238243"/>
              <a:gd name="connsiteX454" fmla="*/ 1161288 w 2708909"/>
              <a:gd name="connsiteY454" fmla="*/ 1017270 h 4238243"/>
              <a:gd name="connsiteX455" fmla="*/ 1168146 w 2708909"/>
              <a:gd name="connsiteY455" fmla="*/ 1097280 h 4238243"/>
              <a:gd name="connsiteX456" fmla="*/ 1163574 w 2708909"/>
              <a:gd name="connsiteY456" fmla="*/ 1099566 h 4238243"/>
              <a:gd name="connsiteX457" fmla="*/ 1074420 w 2708909"/>
              <a:gd name="connsiteY457" fmla="*/ 1005840 h 4238243"/>
              <a:gd name="connsiteX458" fmla="*/ 1033272 w 2708909"/>
              <a:gd name="connsiteY458" fmla="*/ 994410 h 4238243"/>
              <a:gd name="connsiteX459" fmla="*/ 793242 w 2708909"/>
              <a:gd name="connsiteY459" fmla="*/ 934974 h 4238243"/>
              <a:gd name="connsiteX460" fmla="*/ 749808 w 2708909"/>
              <a:gd name="connsiteY460" fmla="*/ 896112 h 4238243"/>
              <a:gd name="connsiteX461" fmla="*/ 749808 w 2708909"/>
              <a:gd name="connsiteY461" fmla="*/ 877824 h 4238243"/>
              <a:gd name="connsiteX462" fmla="*/ 843534 w 2708909"/>
              <a:gd name="connsiteY462" fmla="*/ 905256 h 4238243"/>
              <a:gd name="connsiteX463" fmla="*/ 978408 w 2708909"/>
              <a:gd name="connsiteY463" fmla="*/ 930402 h 4238243"/>
              <a:gd name="connsiteX464" fmla="*/ 1104138 w 2708909"/>
              <a:gd name="connsiteY464" fmla="*/ 973836 h 4238243"/>
              <a:gd name="connsiteX465" fmla="*/ 1126998 w 2708909"/>
              <a:gd name="connsiteY465" fmla="*/ 962406 h 4238243"/>
              <a:gd name="connsiteX466" fmla="*/ 1202436 w 2708909"/>
              <a:gd name="connsiteY466" fmla="*/ 900684 h 4238243"/>
              <a:gd name="connsiteX467" fmla="*/ 1202436 w 2708909"/>
              <a:gd name="connsiteY467" fmla="*/ 889254 h 4238243"/>
              <a:gd name="connsiteX468" fmla="*/ 1257300 w 2708909"/>
              <a:gd name="connsiteY468" fmla="*/ 866394 h 4238243"/>
              <a:gd name="connsiteX469" fmla="*/ 1266444 w 2708909"/>
              <a:gd name="connsiteY469" fmla="*/ 868680 h 4238243"/>
              <a:gd name="connsiteX470" fmla="*/ 834390 w 2708909"/>
              <a:gd name="connsiteY470" fmla="*/ 813816 h 4238243"/>
              <a:gd name="connsiteX471" fmla="*/ 1078992 w 2708909"/>
              <a:gd name="connsiteY471" fmla="*/ 937260 h 4238243"/>
              <a:gd name="connsiteX472" fmla="*/ 1097280 w 2708909"/>
              <a:gd name="connsiteY472" fmla="*/ 928116 h 4238243"/>
              <a:gd name="connsiteX473" fmla="*/ 1106424 w 2708909"/>
              <a:gd name="connsiteY473" fmla="*/ 905256 h 4238243"/>
              <a:gd name="connsiteX474" fmla="*/ 1138428 w 2708909"/>
              <a:gd name="connsiteY474" fmla="*/ 841248 h 4238243"/>
              <a:gd name="connsiteX475" fmla="*/ 1175004 w 2708909"/>
              <a:gd name="connsiteY475" fmla="*/ 838962 h 4238243"/>
              <a:gd name="connsiteX476" fmla="*/ 1314450 w 2708909"/>
              <a:gd name="connsiteY476" fmla="*/ 880110 h 4238243"/>
              <a:gd name="connsiteX477" fmla="*/ 1549908 w 2708909"/>
              <a:gd name="connsiteY477" fmla="*/ 1042416 h 4238243"/>
              <a:gd name="connsiteX478" fmla="*/ 1689354 w 2708909"/>
              <a:gd name="connsiteY478" fmla="*/ 1211580 h 4238243"/>
              <a:gd name="connsiteX479" fmla="*/ 1725930 w 2708909"/>
              <a:gd name="connsiteY479" fmla="*/ 1383030 h 4238243"/>
              <a:gd name="connsiteX480" fmla="*/ 1700784 w 2708909"/>
              <a:gd name="connsiteY480" fmla="*/ 1506474 h 4238243"/>
              <a:gd name="connsiteX481" fmla="*/ 1641348 w 2708909"/>
              <a:gd name="connsiteY481" fmla="*/ 1252728 h 4238243"/>
              <a:gd name="connsiteX482" fmla="*/ 1634490 w 2708909"/>
              <a:gd name="connsiteY482" fmla="*/ 1293876 h 4238243"/>
              <a:gd name="connsiteX483" fmla="*/ 1661922 w 2708909"/>
              <a:gd name="connsiteY483" fmla="*/ 1529334 h 4238243"/>
              <a:gd name="connsiteX484" fmla="*/ 1618488 w 2708909"/>
              <a:gd name="connsiteY484" fmla="*/ 1632204 h 4238243"/>
              <a:gd name="connsiteX485" fmla="*/ 1547622 w 2708909"/>
              <a:gd name="connsiteY485" fmla="*/ 1661922 h 4238243"/>
              <a:gd name="connsiteX486" fmla="*/ 1385316 w 2708909"/>
              <a:gd name="connsiteY486" fmla="*/ 1824228 h 4238243"/>
              <a:gd name="connsiteX487" fmla="*/ 1332738 w 2708909"/>
              <a:gd name="connsiteY487" fmla="*/ 1796796 h 4238243"/>
              <a:gd name="connsiteX488" fmla="*/ 1083564 w 2708909"/>
              <a:gd name="connsiteY488" fmla="*/ 1732788 h 4238243"/>
              <a:gd name="connsiteX489" fmla="*/ 994410 w 2708909"/>
              <a:gd name="connsiteY489" fmla="*/ 1732788 h 4238243"/>
              <a:gd name="connsiteX490" fmla="*/ 898398 w 2708909"/>
              <a:gd name="connsiteY490" fmla="*/ 1719072 h 4238243"/>
              <a:gd name="connsiteX491" fmla="*/ 923544 w 2708909"/>
              <a:gd name="connsiteY491" fmla="*/ 1732788 h 4238243"/>
              <a:gd name="connsiteX492" fmla="*/ 896112 w 2708909"/>
              <a:gd name="connsiteY492" fmla="*/ 1737360 h 4238243"/>
              <a:gd name="connsiteX493" fmla="*/ 893826 w 2708909"/>
              <a:gd name="connsiteY493" fmla="*/ 1741932 h 4238243"/>
              <a:gd name="connsiteX494" fmla="*/ 918972 w 2708909"/>
              <a:gd name="connsiteY494" fmla="*/ 1760220 h 4238243"/>
              <a:gd name="connsiteX495" fmla="*/ 1035558 w 2708909"/>
              <a:gd name="connsiteY495" fmla="*/ 1785366 h 4238243"/>
              <a:gd name="connsiteX496" fmla="*/ 1113282 w 2708909"/>
              <a:gd name="connsiteY496" fmla="*/ 1776222 h 4238243"/>
              <a:gd name="connsiteX497" fmla="*/ 1168146 w 2708909"/>
              <a:gd name="connsiteY497" fmla="*/ 1812798 h 4238243"/>
              <a:gd name="connsiteX498" fmla="*/ 1097280 w 2708909"/>
              <a:gd name="connsiteY498" fmla="*/ 1938528 h 4238243"/>
              <a:gd name="connsiteX499" fmla="*/ 960120 w 2708909"/>
              <a:gd name="connsiteY499" fmla="*/ 1917954 h 4238243"/>
              <a:gd name="connsiteX500" fmla="*/ 838962 w 2708909"/>
              <a:gd name="connsiteY500" fmla="*/ 1938528 h 4238243"/>
              <a:gd name="connsiteX501" fmla="*/ 875538 w 2708909"/>
              <a:gd name="connsiteY501" fmla="*/ 1952244 h 4238243"/>
              <a:gd name="connsiteX502" fmla="*/ 891540 w 2708909"/>
              <a:gd name="connsiteY502" fmla="*/ 1947672 h 4238243"/>
              <a:gd name="connsiteX503" fmla="*/ 1030986 w 2708909"/>
              <a:gd name="connsiteY503" fmla="*/ 1979676 h 4238243"/>
              <a:gd name="connsiteX504" fmla="*/ 1067562 w 2708909"/>
              <a:gd name="connsiteY504" fmla="*/ 1995678 h 4238243"/>
              <a:gd name="connsiteX505" fmla="*/ 1097280 w 2708909"/>
              <a:gd name="connsiteY505" fmla="*/ 2052828 h 4238243"/>
              <a:gd name="connsiteX506" fmla="*/ 1010412 w 2708909"/>
              <a:gd name="connsiteY506" fmla="*/ 2093976 h 4238243"/>
              <a:gd name="connsiteX507" fmla="*/ 950976 w 2708909"/>
              <a:gd name="connsiteY507" fmla="*/ 2091690 h 4238243"/>
              <a:gd name="connsiteX508" fmla="*/ 914400 w 2708909"/>
              <a:gd name="connsiteY508" fmla="*/ 2105406 h 4238243"/>
              <a:gd name="connsiteX509" fmla="*/ 731520 w 2708909"/>
              <a:gd name="connsiteY509" fmla="*/ 2251710 h 4238243"/>
              <a:gd name="connsiteX510" fmla="*/ 736092 w 2708909"/>
              <a:gd name="connsiteY510" fmla="*/ 2269998 h 4238243"/>
              <a:gd name="connsiteX511" fmla="*/ 1035558 w 2708909"/>
              <a:gd name="connsiteY511" fmla="*/ 2119122 h 4238243"/>
              <a:gd name="connsiteX512" fmla="*/ 1156716 w 2708909"/>
              <a:gd name="connsiteY512" fmla="*/ 2173986 h 4238243"/>
              <a:gd name="connsiteX513" fmla="*/ 1106424 w 2708909"/>
              <a:gd name="connsiteY513" fmla="*/ 2249424 h 4238243"/>
              <a:gd name="connsiteX514" fmla="*/ 1053846 w 2708909"/>
              <a:gd name="connsiteY514" fmla="*/ 2308860 h 4238243"/>
              <a:gd name="connsiteX515" fmla="*/ 1012698 w 2708909"/>
              <a:gd name="connsiteY515" fmla="*/ 2382012 h 4238243"/>
              <a:gd name="connsiteX516" fmla="*/ 962406 w 2708909"/>
              <a:gd name="connsiteY516" fmla="*/ 2459736 h 4238243"/>
              <a:gd name="connsiteX517" fmla="*/ 870966 w 2708909"/>
              <a:gd name="connsiteY517" fmla="*/ 2555748 h 4238243"/>
              <a:gd name="connsiteX518" fmla="*/ 699516 w 2708909"/>
              <a:gd name="connsiteY518" fmla="*/ 2237994 h 4238243"/>
              <a:gd name="connsiteX519" fmla="*/ 763524 w 2708909"/>
              <a:gd name="connsiteY519" fmla="*/ 2151126 h 4238243"/>
              <a:gd name="connsiteX520" fmla="*/ 800100 w 2708909"/>
              <a:gd name="connsiteY520" fmla="*/ 2080260 h 4238243"/>
              <a:gd name="connsiteX521" fmla="*/ 820674 w 2708909"/>
              <a:gd name="connsiteY521" fmla="*/ 1986534 h 4238243"/>
              <a:gd name="connsiteX522" fmla="*/ 820674 w 2708909"/>
              <a:gd name="connsiteY522" fmla="*/ 1895094 h 4238243"/>
              <a:gd name="connsiteX523" fmla="*/ 763524 w 2708909"/>
              <a:gd name="connsiteY523" fmla="*/ 1527048 h 4238243"/>
              <a:gd name="connsiteX524" fmla="*/ 736092 w 2708909"/>
              <a:gd name="connsiteY524" fmla="*/ 1492758 h 4238243"/>
              <a:gd name="connsiteX525" fmla="*/ 765810 w 2708909"/>
              <a:gd name="connsiteY525" fmla="*/ 1513332 h 4238243"/>
              <a:gd name="connsiteX526" fmla="*/ 1074420 w 2708909"/>
              <a:gd name="connsiteY526" fmla="*/ 1616202 h 4238243"/>
              <a:gd name="connsiteX527" fmla="*/ 1200150 w 2708909"/>
              <a:gd name="connsiteY527" fmla="*/ 1609344 h 4238243"/>
              <a:gd name="connsiteX528" fmla="*/ 1223010 w 2708909"/>
              <a:gd name="connsiteY528" fmla="*/ 1602486 h 4238243"/>
              <a:gd name="connsiteX529" fmla="*/ 1369314 w 2708909"/>
              <a:gd name="connsiteY529" fmla="*/ 1739646 h 4238243"/>
              <a:gd name="connsiteX530" fmla="*/ 1399032 w 2708909"/>
              <a:gd name="connsiteY530" fmla="*/ 1639062 h 4238243"/>
              <a:gd name="connsiteX531" fmla="*/ 1405890 w 2708909"/>
              <a:gd name="connsiteY531" fmla="*/ 1595628 h 4238243"/>
              <a:gd name="connsiteX532" fmla="*/ 1408176 w 2708909"/>
              <a:gd name="connsiteY532" fmla="*/ 1575054 h 4238243"/>
              <a:gd name="connsiteX533" fmla="*/ 1465326 w 2708909"/>
              <a:gd name="connsiteY533" fmla="*/ 1522476 h 4238243"/>
              <a:gd name="connsiteX534" fmla="*/ 1552194 w 2708909"/>
              <a:gd name="connsiteY534" fmla="*/ 1373886 h 4238243"/>
              <a:gd name="connsiteX535" fmla="*/ 1586484 w 2708909"/>
              <a:gd name="connsiteY535" fmla="*/ 1289304 h 4238243"/>
              <a:gd name="connsiteX536" fmla="*/ 1613916 w 2708909"/>
              <a:gd name="connsiteY536" fmla="*/ 1197864 h 4238243"/>
              <a:gd name="connsiteX537" fmla="*/ 1613916 w 2708909"/>
              <a:gd name="connsiteY537" fmla="*/ 1181862 h 4238243"/>
              <a:gd name="connsiteX538" fmla="*/ 1607058 w 2708909"/>
              <a:gd name="connsiteY538" fmla="*/ 1179576 h 4238243"/>
              <a:gd name="connsiteX539" fmla="*/ 1563624 w 2708909"/>
              <a:gd name="connsiteY539" fmla="*/ 1255014 h 4238243"/>
              <a:gd name="connsiteX540" fmla="*/ 1527048 w 2708909"/>
              <a:gd name="connsiteY540" fmla="*/ 1335024 h 4238243"/>
              <a:gd name="connsiteX541" fmla="*/ 1497330 w 2708909"/>
              <a:gd name="connsiteY541" fmla="*/ 1392174 h 4238243"/>
              <a:gd name="connsiteX542" fmla="*/ 1357884 w 2708909"/>
              <a:gd name="connsiteY542" fmla="*/ 1549908 h 4238243"/>
              <a:gd name="connsiteX543" fmla="*/ 1355598 w 2708909"/>
              <a:gd name="connsiteY543" fmla="*/ 1597914 h 4238243"/>
              <a:gd name="connsiteX544" fmla="*/ 1353312 w 2708909"/>
              <a:gd name="connsiteY544" fmla="*/ 1659636 h 4238243"/>
              <a:gd name="connsiteX545" fmla="*/ 1348740 w 2708909"/>
              <a:gd name="connsiteY545" fmla="*/ 1661922 h 4238243"/>
              <a:gd name="connsiteX546" fmla="*/ 1227582 w 2708909"/>
              <a:gd name="connsiteY546" fmla="*/ 1545336 h 4238243"/>
              <a:gd name="connsiteX547" fmla="*/ 1136142 w 2708909"/>
              <a:gd name="connsiteY547" fmla="*/ 1563624 h 4238243"/>
              <a:gd name="connsiteX548" fmla="*/ 697230 w 2708909"/>
              <a:gd name="connsiteY548" fmla="*/ 1447038 h 4238243"/>
              <a:gd name="connsiteX549" fmla="*/ 692658 w 2708909"/>
              <a:gd name="connsiteY549" fmla="*/ 1451610 h 4238243"/>
              <a:gd name="connsiteX550" fmla="*/ 601218 w 2708909"/>
              <a:gd name="connsiteY550" fmla="*/ 1392174 h 4238243"/>
              <a:gd name="connsiteX551" fmla="*/ 596646 w 2708909"/>
              <a:gd name="connsiteY551" fmla="*/ 1394460 h 4238243"/>
              <a:gd name="connsiteX552" fmla="*/ 749808 w 2708909"/>
              <a:gd name="connsiteY552" fmla="*/ 1625346 h 4238243"/>
              <a:gd name="connsiteX553" fmla="*/ 621792 w 2708909"/>
              <a:gd name="connsiteY553" fmla="*/ 1657350 h 4238243"/>
              <a:gd name="connsiteX554" fmla="*/ 388620 w 2708909"/>
              <a:gd name="connsiteY554" fmla="*/ 1501902 h 4238243"/>
              <a:gd name="connsiteX555" fmla="*/ 379476 w 2708909"/>
              <a:gd name="connsiteY555" fmla="*/ 1490472 h 4238243"/>
              <a:gd name="connsiteX556" fmla="*/ 322326 w 2708909"/>
              <a:gd name="connsiteY556" fmla="*/ 1442466 h 4238243"/>
              <a:gd name="connsiteX557" fmla="*/ 530352 w 2708909"/>
              <a:gd name="connsiteY557" fmla="*/ 1700784 h 4238243"/>
              <a:gd name="connsiteX558" fmla="*/ 555498 w 2708909"/>
              <a:gd name="connsiteY558" fmla="*/ 1707642 h 4238243"/>
              <a:gd name="connsiteX559" fmla="*/ 608076 w 2708909"/>
              <a:gd name="connsiteY559" fmla="*/ 1716786 h 4238243"/>
              <a:gd name="connsiteX560" fmla="*/ 770382 w 2708909"/>
              <a:gd name="connsiteY560" fmla="*/ 1691640 h 4238243"/>
              <a:gd name="connsiteX561" fmla="*/ 784098 w 2708909"/>
              <a:gd name="connsiteY561" fmla="*/ 1812798 h 4238243"/>
              <a:gd name="connsiteX562" fmla="*/ 779526 w 2708909"/>
              <a:gd name="connsiteY562" fmla="*/ 1821942 h 4238243"/>
              <a:gd name="connsiteX563" fmla="*/ 598932 w 2708909"/>
              <a:gd name="connsiteY563" fmla="*/ 1847088 h 4238243"/>
              <a:gd name="connsiteX564" fmla="*/ 562356 w 2708909"/>
              <a:gd name="connsiteY564" fmla="*/ 1865376 h 4238243"/>
              <a:gd name="connsiteX565" fmla="*/ 429768 w 2708909"/>
              <a:gd name="connsiteY565" fmla="*/ 1794510 h 4238243"/>
              <a:gd name="connsiteX566" fmla="*/ 358902 w 2708909"/>
              <a:gd name="connsiteY566" fmla="*/ 1762506 h 4238243"/>
              <a:gd name="connsiteX567" fmla="*/ 356616 w 2708909"/>
              <a:gd name="connsiteY567" fmla="*/ 1767078 h 4238243"/>
              <a:gd name="connsiteX568" fmla="*/ 470916 w 2708909"/>
              <a:gd name="connsiteY568" fmla="*/ 1881378 h 4238243"/>
              <a:gd name="connsiteX569" fmla="*/ 541782 w 2708909"/>
              <a:gd name="connsiteY569" fmla="*/ 1906524 h 4238243"/>
              <a:gd name="connsiteX570" fmla="*/ 587502 w 2708909"/>
              <a:gd name="connsiteY570" fmla="*/ 1915668 h 4238243"/>
              <a:gd name="connsiteX571" fmla="*/ 793242 w 2708909"/>
              <a:gd name="connsiteY571" fmla="*/ 1890522 h 4238243"/>
              <a:gd name="connsiteX572" fmla="*/ 786384 w 2708909"/>
              <a:gd name="connsiteY572" fmla="*/ 1933956 h 4238243"/>
              <a:gd name="connsiteX573" fmla="*/ 786384 w 2708909"/>
              <a:gd name="connsiteY573" fmla="*/ 1981962 h 4238243"/>
              <a:gd name="connsiteX574" fmla="*/ 630936 w 2708909"/>
              <a:gd name="connsiteY574" fmla="*/ 2055114 h 4238243"/>
              <a:gd name="connsiteX575" fmla="*/ 338328 w 2708909"/>
              <a:gd name="connsiteY575" fmla="*/ 1956816 h 4238243"/>
              <a:gd name="connsiteX576" fmla="*/ 336042 w 2708909"/>
              <a:gd name="connsiteY576" fmla="*/ 1959102 h 4238243"/>
              <a:gd name="connsiteX577" fmla="*/ 475488 w 2708909"/>
              <a:gd name="connsiteY577" fmla="*/ 2091690 h 4238243"/>
              <a:gd name="connsiteX578" fmla="*/ 507492 w 2708909"/>
              <a:gd name="connsiteY578" fmla="*/ 2103120 h 4238243"/>
              <a:gd name="connsiteX579" fmla="*/ 562356 w 2708909"/>
              <a:gd name="connsiteY579" fmla="*/ 2107692 h 4238243"/>
              <a:gd name="connsiteX580" fmla="*/ 738378 w 2708909"/>
              <a:gd name="connsiteY580" fmla="*/ 2084832 h 4238243"/>
              <a:gd name="connsiteX581" fmla="*/ 685800 w 2708909"/>
              <a:gd name="connsiteY581" fmla="*/ 2160270 h 4238243"/>
              <a:gd name="connsiteX582" fmla="*/ 598932 w 2708909"/>
              <a:gd name="connsiteY582" fmla="*/ 2178558 h 4238243"/>
              <a:gd name="connsiteX583" fmla="*/ 514350 w 2708909"/>
              <a:gd name="connsiteY583" fmla="*/ 2171700 h 4238243"/>
              <a:gd name="connsiteX584" fmla="*/ 450342 w 2708909"/>
              <a:gd name="connsiteY584" fmla="*/ 2171700 h 4238243"/>
              <a:gd name="connsiteX585" fmla="*/ 432054 w 2708909"/>
              <a:gd name="connsiteY585" fmla="*/ 2167128 h 4238243"/>
              <a:gd name="connsiteX586" fmla="*/ 253746 w 2708909"/>
              <a:gd name="connsiteY586" fmla="*/ 1961388 h 4238243"/>
              <a:gd name="connsiteX587" fmla="*/ 240030 w 2708909"/>
              <a:gd name="connsiteY587" fmla="*/ 1901952 h 4238243"/>
              <a:gd name="connsiteX588" fmla="*/ 288036 w 2708909"/>
              <a:gd name="connsiteY588" fmla="*/ 1833372 h 4238243"/>
              <a:gd name="connsiteX589" fmla="*/ 290322 w 2708909"/>
              <a:gd name="connsiteY589" fmla="*/ 1810512 h 4238243"/>
              <a:gd name="connsiteX590" fmla="*/ 253746 w 2708909"/>
              <a:gd name="connsiteY590" fmla="*/ 1536192 h 4238243"/>
              <a:gd name="connsiteX591" fmla="*/ 253746 w 2708909"/>
              <a:gd name="connsiteY591" fmla="*/ 1453896 h 4238243"/>
              <a:gd name="connsiteX592" fmla="*/ 308610 w 2708909"/>
              <a:gd name="connsiteY592" fmla="*/ 1287018 h 4238243"/>
              <a:gd name="connsiteX593" fmla="*/ 514350 w 2708909"/>
              <a:gd name="connsiteY593" fmla="*/ 1085850 h 4238243"/>
              <a:gd name="connsiteX594" fmla="*/ 800100 w 2708909"/>
              <a:gd name="connsiteY594" fmla="*/ 811530 h 4238243"/>
              <a:gd name="connsiteX595" fmla="*/ 834390 w 2708909"/>
              <a:gd name="connsiteY595" fmla="*/ 813816 h 4238243"/>
              <a:gd name="connsiteX596" fmla="*/ 989838 w 2708909"/>
              <a:gd name="connsiteY596" fmla="*/ 784098 h 4238243"/>
              <a:gd name="connsiteX597" fmla="*/ 1014984 w 2708909"/>
              <a:gd name="connsiteY597" fmla="*/ 788670 h 4238243"/>
              <a:gd name="connsiteX598" fmla="*/ 1083564 w 2708909"/>
              <a:gd name="connsiteY598" fmla="*/ 809244 h 4238243"/>
              <a:gd name="connsiteX599" fmla="*/ 1058418 w 2708909"/>
              <a:gd name="connsiteY599" fmla="*/ 843534 h 4238243"/>
              <a:gd name="connsiteX600" fmla="*/ 1026414 w 2708909"/>
              <a:gd name="connsiteY600" fmla="*/ 834390 h 4238243"/>
              <a:gd name="connsiteX601" fmla="*/ 923544 w 2708909"/>
              <a:gd name="connsiteY601" fmla="*/ 745236 h 4238243"/>
              <a:gd name="connsiteX602" fmla="*/ 928116 w 2708909"/>
              <a:gd name="connsiteY602" fmla="*/ 713232 h 4238243"/>
              <a:gd name="connsiteX603" fmla="*/ 989838 w 2708909"/>
              <a:gd name="connsiteY603" fmla="*/ 784098 h 4238243"/>
              <a:gd name="connsiteX604" fmla="*/ 1243584 w 2708909"/>
              <a:gd name="connsiteY604" fmla="*/ 653796 h 4238243"/>
              <a:gd name="connsiteX605" fmla="*/ 1261872 w 2708909"/>
              <a:gd name="connsiteY605" fmla="*/ 683514 h 4238243"/>
              <a:gd name="connsiteX606" fmla="*/ 1191006 w 2708909"/>
              <a:gd name="connsiteY606" fmla="*/ 701802 h 4238243"/>
              <a:gd name="connsiteX607" fmla="*/ 1136142 w 2708909"/>
              <a:gd name="connsiteY607" fmla="*/ 733806 h 4238243"/>
              <a:gd name="connsiteX608" fmla="*/ 1099566 w 2708909"/>
              <a:gd name="connsiteY608" fmla="*/ 649224 h 4238243"/>
              <a:gd name="connsiteX609" fmla="*/ 1099566 w 2708909"/>
              <a:gd name="connsiteY609" fmla="*/ 635508 h 4238243"/>
              <a:gd name="connsiteX610" fmla="*/ 1186434 w 2708909"/>
              <a:gd name="connsiteY610" fmla="*/ 608076 h 4238243"/>
              <a:gd name="connsiteX611" fmla="*/ 1243584 w 2708909"/>
              <a:gd name="connsiteY611" fmla="*/ 653796 h 4238243"/>
              <a:gd name="connsiteX612" fmla="*/ 1661922 w 2708909"/>
              <a:gd name="connsiteY612" fmla="*/ 498348 h 4238243"/>
              <a:gd name="connsiteX613" fmla="*/ 1597914 w 2708909"/>
              <a:gd name="connsiteY613" fmla="*/ 592074 h 4238243"/>
              <a:gd name="connsiteX614" fmla="*/ 1545336 w 2708909"/>
              <a:gd name="connsiteY614" fmla="*/ 557784 h 4238243"/>
              <a:gd name="connsiteX615" fmla="*/ 1552194 w 2708909"/>
              <a:gd name="connsiteY615" fmla="*/ 534924 h 4238243"/>
              <a:gd name="connsiteX616" fmla="*/ 1490472 w 2708909"/>
              <a:gd name="connsiteY616" fmla="*/ 502920 h 4238243"/>
              <a:gd name="connsiteX617" fmla="*/ 1492758 w 2708909"/>
              <a:gd name="connsiteY617" fmla="*/ 493776 h 4238243"/>
              <a:gd name="connsiteX618" fmla="*/ 1607058 w 2708909"/>
              <a:gd name="connsiteY618" fmla="*/ 416052 h 4238243"/>
              <a:gd name="connsiteX619" fmla="*/ 1661922 w 2708909"/>
              <a:gd name="connsiteY619" fmla="*/ 498348 h 4238243"/>
              <a:gd name="connsiteX620" fmla="*/ 1732788 w 2708909"/>
              <a:gd name="connsiteY620" fmla="*/ 324612 h 4238243"/>
              <a:gd name="connsiteX621" fmla="*/ 1799082 w 2708909"/>
              <a:gd name="connsiteY621" fmla="*/ 384048 h 4238243"/>
              <a:gd name="connsiteX622" fmla="*/ 1705356 w 2708909"/>
              <a:gd name="connsiteY622" fmla="*/ 502920 h 4238243"/>
              <a:gd name="connsiteX623" fmla="*/ 1680210 w 2708909"/>
              <a:gd name="connsiteY623" fmla="*/ 480060 h 4238243"/>
              <a:gd name="connsiteX624" fmla="*/ 1680210 w 2708909"/>
              <a:gd name="connsiteY624" fmla="*/ 438912 h 4238243"/>
              <a:gd name="connsiteX625" fmla="*/ 1684782 w 2708909"/>
              <a:gd name="connsiteY625" fmla="*/ 418338 h 4238243"/>
              <a:gd name="connsiteX626" fmla="*/ 1668780 w 2708909"/>
              <a:gd name="connsiteY626" fmla="*/ 374904 h 4238243"/>
              <a:gd name="connsiteX627" fmla="*/ 1728216 w 2708909"/>
              <a:gd name="connsiteY627" fmla="*/ 342900 h 4238243"/>
              <a:gd name="connsiteX628" fmla="*/ 1721358 w 2708909"/>
              <a:gd name="connsiteY628" fmla="*/ 324612 h 4238243"/>
              <a:gd name="connsiteX629" fmla="*/ 1732788 w 2708909"/>
              <a:gd name="connsiteY629" fmla="*/ 324612 h 4238243"/>
              <a:gd name="connsiteX630" fmla="*/ 1847088 w 2708909"/>
              <a:gd name="connsiteY630" fmla="*/ 292608 h 4238243"/>
              <a:gd name="connsiteX631" fmla="*/ 1904238 w 2708909"/>
              <a:gd name="connsiteY631" fmla="*/ 290322 h 4238243"/>
              <a:gd name="connsiteX632" fmla="*/ 1904238 w 2708909"/>
              <a:gd name="connsiteY632" fmla="*/ 297180 h 4238243"/>
              <a:gd name="connsiteX633" fmla="*/ 1844802 w 2708909"/>
              <a:gd name="connsiteY633" fmla="*/ 358902 h 4238243"/>
              <a:gd name="connsiteX634" fmla="*/ 1757934 w 2708909"/>
              <a:gd name="connsiteY634" fmla="*/ 281178 h 4238243"/>
              <a:gd name="connsiteX635" fmla="*/ 1778508 w 2708909"/>
              <a:gd name="connsiteY635" fmla="*/ 265176 h 4238243"/>
              <a:gd name="connsiteX636" fmla="*/ 1847088 w 2708909"/>
              <a:gd name="connsiteY636" fmla="*/ 292608 h 4238243"/>
              <a:gd name="connsiteX637" fmla="*/ 1968246 w 2708909"/>
              <a:gd name="connsiteY637" fmla="*/ 187452 h 4238243"/>
              <a:gd name="connsiteX638" fmla="*/ 1911096 w 2708909"/>
              <a:gd name="connsiteY638" fmla="*/ 228600 h 4238243"/>
              <a:gd name="connsiteX639" fmla="*/ 1844802 w 2708909"/>
              <a:gd name="connsiteY639" fmla="*/ 169164 h 4238243"/>
              <a:gd name="connsiteX640" fmla="*/ 1876806 w 2708909"/>
              <a:gd name="connsiteY640" fmla="*/ 105156 h 4238243"/>
              <a:gd name="connsiteX641" fmla="*/ 1968246 w 2708909"/>
              <a:gd name="connsiteY641" fmla="*/ 187452 h 4238243"/>
              <a:gd name="connsiteX642" fmla="*/ 2023110 w 2708909"/>
              <a:gd name="connsiteY642" fmla="*/ 66294 h 4238243"/>
              <a:gd name="connsiteX643" fmla="*/ 2013966 w 2708909"/>
              <a:gd name="connsiteY643" fmla="*/ 125730 h 4238243"/>
              <a:gd name="connsiteX644" fmla="*/ 1863090 w 2708909"/>
              <a:gd name="connsiteY644" fmla="*/ 377190 h 4238243"/>
              <a:gd name="connsiteX645" fmla="*/ 1835658 w 2708909"/>
              <a:gd name="connsiteY645" fmla="*/ 427482 h 4238243"/>
              <a:gd name="connsiteX646" fmla="*/ 1627632 w 2708909"/>
              <a:gd name="connsiteY646" fmla="*/ 594360 h 4238243"/>
              <a:gd name="connsiteX647" fmla="*/ 1467612 w 2708909"/>
              <a:gd name="connsiteY647" fmla="*/ 633222 h 4238243"/>
              <a:gd name="connsiteX648" fmla="*/ 1179576 w 2708909"/>
              <a:gd name="connsiteY648" fmla="*/ 770382 h 4238243"/>
              <a:gd name="connsiteX649" fmla="*/ 1207008 w 2708909"/>
              <a:gd name="connsiteY649" fmla="*/ 804672 h 4238243"/>
              <a:gd name="connsiteX650" fmla="*/ 1373886 w 2708909"/>
              <a:gd name="connsiteY650" fmla="*/ 877824 h 4238243"/>
              <a:gd name="connsiteX651" fmla="*/ 1753362 w 2708909"/>
              <a:gd name="connsiteY651" fmla="*/ 1403604 h 4238243"/>
              <a:gd name="connsiteX652" fmla="*/ 1732788 w 2708909"/>
              <a:gd name="connsiteY652" fmla="*/ 1524762 h 4238243"/>
              <a:gd name="connsiteX653" fmla="*/ 1705356 w 2708909"/>
              <a:gd name="connsiteY653" fmla="*/ 1575054 h 4238243"/>
              <a:gd name="connsiteX654" fmla="*/ 1696212 w 2708909"/>
              <a:gd name="connsiteY654" fmla="*/ 1673352 h 4238243"/>
              <a:gd name="connsiteX655" fmla="*/ 1735074 w 2708909"/>
              <a:gd name="connsiteY655" fmla="*/ 1815084 h 4238243"/>
              <a:gd name="connsiteX656" fmla="*/ 1741932 w 2708909"/>
              <a:gd name="connsiteY656" fmla="*/ 1842516 h 4238243"/>
              <a:gd name="connsiteX657" fmla="*/ 1805940 w 2708909"/>
              <a:gd name="connsiteY657" fmla="*/ 1899666 h 4238243"/>
              <a:gd name="connsiteX658" fmla="*/ 2071116 w 2708909"/>
              <a:gd name="connsiteY658" fmla="*/ 1787652 h 4238243"/>
              <a:gd name="connsiteX659" fmla="*/ 2157984 w 2708909"/>
              <a:gd name="connsiteY659" fmla="*/ 1947672 h 4238243"/>
              <a:gd name="connsiteX660" fmla="*/ 2123694 w 2708909"/>
              <a:gd name="connsiteY660" fmla="*/ 2146554 h 4238243"/>
              <a:gd name="connsiteX661" fmla="*/ 2269998 w 2708909"/>
              <a:gd name="connsiteY661" fmla="*/ 2473452 h 4238243"/>
              <a:gd name="connsiteX662" fmla="*/ 2267712 w 2708909"/>
              <a:gd name="connsiteY662" fmla="*/ 2521458 h 4238243"/>
              <a:gd name="connsiteX663" fmla="*/ 2276856 w 2708909"/>
              <a:gd name="connsiteY663" fmla="*/ 2551176 h 4238243"/>
              <a:gd name="connsiteX664" fmla="*/ 2286000 w 2708909"/>
              <a:gd name="connsiteY664" fmla="*/ 2619756 h 4238243"/>
              <a:gd name="connsiteX665" fmla="*/ 2281428 w 2708909"/>
              <a:gd name="connsiteY665" fmla="*/ 2727198 h 4238243"/>
              <a:gd name="connsiteX666" fmla="*/ 2288286 w 2708909"/>
              <a:gd name="connsiteY666" fmla="*/ 2791206 h 4238243"/>
              <a:gd name="connsiteX667" fmla="*/ 2302002 w 2708909"/>
              <a:gd name="connsiteY667" fmla="*/ 2811780 h 4238243"/>
              <a:gd name="connsiteX668" fmla="*/ 2288286 w 2708909"/>
              <a:gd name="connsiteY668" fmla="*/ 2887218 h 4238243"/>
              <a:gd name="connsiteX669" fmla="*/ 2292858 w 2708909"/>
              <a:gd name="connsiteY669" fmla="*/ 2928366 h 4238243"/>
              <a:gd name="connsiteX670" fmla="*/ 2283714 w 2708909"/>
              <a:gd name="connsiteY670" fmla="*/ 2994660 h 4238243"/>
              <a:gd name="connsiteX671" fmla="*/ 2286000 w 2708909"/>
              <a:gd name="connsiteY671" fmla="*/ 3104388 h 4238243"/>
              <a:gd name="connsiteX672" fmla="*/ 2306574 w 2708909"/>
              <a:gd name="connsiteY672" fmla="*/ 3250692 h 4238243"/>
              <a:gd name="connsiteX673" fmla="*/ 2313432 w 2708909"/>
              <a:gd name="connsiteY673" fmla="*/ 3278124 h 4238243"/>
              <a:gd name="connsiteX674" fmla="*/ 2521458 w 2708909"/>
              <a:gd name="connsiteY674" fmla="*/ 3838194 h 4238243"/>
              <a:gd name="connsiteX675" fmla="*/ 2708910 w 2708909"/>
              <a:gd name="connsiteY675" fmla="*/ 4071366 h 4238243"/>
              <a:gd name="connsiteX676" fmla="*/ 2667762 w 2708909"/>
              <a:gd name="connsiteY676" fmla="*/ 4160520 h 4238243"/>
              <a:gd name="connsiteX677" fmla="*/ 2686050 w 2708909"/>
              <a:gd name="connsiteY677" fmla="*/ 4089654 h 4238243"/>
              <a:gd name="connsiteX678" fmla="*/ 2670048 w 2708909"/>
              <a:gd name="connsiteY678" fmla="*/ 4018788 h 4238243"/>
              <a:gd name="connsiteX679" fmla="*/ 2503170 w 2708909"/>
              <a:gd name="connsiteY679" fmla="*/ 3854196 h 4238243"/>
              <a:gd name="connsiteX680" fmla="*/ 2484882 w 2708909"/>
              <a:gd name="connsiteY680" fmla="*/ 3755898 h 4238243"/>
              <a:gd name="connsiteX681" fmla="*/ 2306574 w 2708909"/>
              <a:gd name="connsiteY681" fmla="*/ 3358134 h 4238243"/>
              <a:gd name="connsiteX682" fmla="*/ 2279142 w 2708909"/>
              <a:gd name="connsiteY682" fmla="*/ 3271266 h 4238243"/>
              <a:gd name="connsiteX683" fmla="*/ 2233422 w 2708909"/>
              <a:gd name="connsiteY683" fmla="*/ 3307842 h 4238243"/>
              <a:gd name="connsiteX684" fmla="*/ 1991106 w 2708909"/>
              <a:gd name="connsiteY684" fmla="*/ 3552444 h 4238243"/>
              <a:gd name="connsiteX685" fmla="*/ 2007108 w 2708909"/>
              <a:gd name="connsiteY685" fmla="*/ 3490722 h 4238243"/>
              <a:gd name="connsiteX686" fmla="*/ 2183130 w 2708909"/>
              <a:gd name="connsiteY686" fmla="*/ 3310128 h 4238243"/>
              <a:gd name="connsiteX687" fmla="*/ 2219706 w 2708909"/>
              <a:gd name="connsiteY687" fmla="*/ 3252978 h 4238243"/>
              <a:gd name="connsiteX688" fmla="*/ 2249424 w 2708909"/>
              <a:gd name="connsiteY688" fmla="*/ 3234690 h 4238243"/>
              <a:gd name="connsiteX689" fmla="*/ 2279142 w 2708909"/>
              <a:gd name="connsiteY689" fmla="*/ 3161538 h 4238243"/>
              <a:gd name="connsiteX690" fmla="*/ 2279142 w 2708909"/>
              <a:gd name="connsiteY690" fmla="*/ 3108960 h 4238243"/>
              <a:gd name="connsiteX691" fmla="*/ 2265426 w 2708909"/>
              <a:gd name="connsiteY691" fmla="*/ 3076956 h 4238243"/>
              <a:gd name="connsiteX692" fmla="*/ 2242566 w 2708909"/>
              <a:gd name="connsiteY692" fmla="*/ 3147822 h 4238243"/>
              <a:gd name="connsiteX693" fmla="*/ 2233422 w 2708909"/>
              <a:gd name="connsiteY693" fmla="*/ 3127248 h 4238243"/>
              <a:gd name="connsiteX694" fmla="*/ 2226564 w 2708909"/>
              <a:gd name="connsiteY694" fmla="*/ 3104388 h 4238243"/>
              <a:gd name="connsiteX695" fmla="*/ 2219706 w 2708909"/>
              <a:gd name="connsiteY695" fmla="*/ 3099816 h 4238243"/>
              <a:gd name="connsiteX696" fmla="*/ 2224278 w 2708909"/>
              <a:gd name="connsiteY696" fmla="*/ 3138678 h 4238243"/>
              <a:gd name="connsiteX697" fmla="*/ 2203704 w 2708909"/>
              <a:gd name="connsiteY697" fmla="*/ 3177540 h 4238243"/>
              <a:gd name="connsiteX698" fmla="*/ 2178558 w 2708909"/>
              <a:gd name="connsiteY698" fmla="*/ 3166110 h 4238243"/>
              <a:gd name="connsiteX699" fmla="*/ 2185416 w 2708909"/>
              <a:gd name="connsiteY699" fmla="*/ 3136392 h 4238243"/>
              <a:gd name="connsiteX700" fmla="*/ 2176272 w 2708909"/>
              <a:gd name="connsiteY700" fmla="*/ 3115818 h 4238243"/>
              <a:gd name="connsiteX701" fmla="*/ 2192274 w 2708909"/>
              <a:gd name="connsiteY701" fmla="*/ 3065526 h 4238243"/>
              <a:gd name="connsiteX702" fmla="*/ 2194560 w 2708909"/>
              <a:gd name="connsiteY702" fmla="*/ 3054096 h 4238243"/>
              <a:gd name="connsiteX703" fmla="*/ 2196846 w 2708909"/>
              <a:gd name="connsiteY703" fmla="*/ 3035808 h 4238243"/>
              <a:gd name="connsiteX704" fmla="*/ 2201418 w 2708909"/>
              <a:gd name="connsiteY704" fmla="*/ 3003804 h 4238243"/>
              <a:gd name="connsiteX705" fmla="*/ 2249424 w 2708909"/>
              <a:gd name="connsiteY705" fmla="*/ 3088386 h 4238243"/>
              <a:gd name="connsiteX706" fmla="*/ 2249424 w 2708909"/>
              <a:gd name="connsiteY706" fmla="*/ 3065526 h 4238243"/>
              <a:gd name="connsiteX707" fmla="*/ 2217420 w 2708909"/>
              <a:gd name="connsiteY707" fmla="*/ 2919222 h 4238243"/>
              <a:gd name="connsiteX708" fmla="*/ 2217420 w 2708909"/>
              <a:gd name="connsiteY708" fmla="*/ 2898648 h 4238243"/>
              <a:gd name="connsiteX709" fmla="*/ 2279142 w 2708909"/>
              <a:gd name="connsiteY709" fmla="*/ 2996946 h 4238243"/>
              <a:gd name="connsiteX710" fmla="*/ 2286000 w 2708909"/>
              <a:gd name="connsiteY710" fmla="*/ 2914650 h 4238243"/>
              <a:gd name="connsiteX711" fmla="*/ 2274570 w 2708909"/>
              <a:gd name="connsiteY711" fmla="*/ 2898648 h 4238243"/>
              <a:gd name="connsiteX712" fmla="*/ 2253996 w 2708909"/>
              <a:gd name="connsiteY712" fmla="*/ 2818638 h 4238243"/>
              <a:gd name="connsiteX713" fmla="*/ 2116836 w 2708909"/>
              <a:gd name="connsiteY713" fmla="*/ 2793492 h 4238243"/>
              <a:gd name="connsiteX714" fmla="*/ 2052828 w 2708909"/>
              <a:gd name="connsiteY714" fmla="*/ 2798064 h 4238243"/>
              <a:gd name="connsiteX715" fmla="*/ 2032254 w 2708909"/>
              <a:gd name="connsiteY715" fmla="*/ 2839212 h 4238243"/>
              <a:gd name="connsiteX716" fmla="*/ 2205990 w 2708909"/>
              <a:gd name="connsiteY716" fmla="*/ 2873502 h 4238243"/>
              <a:gd name="connsiteX717" fmla="*/ 2041398 w 2708909"/>
              <a:gd name="connsiteY717" fmla="*/ 2846070 h 4238243"/>
              <a:gd name="connsiteX718" fmla="*/ 2027682 w 2708909"/>
              <a:gd name="connsiteY718" fmla="*/ 2846070 h 4238243"/>
              <a:gd name="connsiteX719" fmla="*/ 1961388 w 2708909"/>
              <a:gd name="connsiteY719" fmla="*/ 2905506 h 4238243"/>
              <a:gd name="connsiteX720" fmla="*/ 1885950 w 2708909"/>
              <a:gd name="connsiteY720" fmla="*/ 2955798 h 4238243"/>
              <a:gd name="connsiteX721" fmla="*/ 1810512 w 2708909"/>
              <a:gd name="connsiteY721" fmla="*/ 2969514 h 4238243"/>
              <a:gd name="connsiteX722" fmla="*/ 1561338 w 2708909"/>
              <a:gd name="connsiteY722" fmla="*/ 2855214 h 4238243"/>
              <a:gd name="connsiteX723" fmla="*/ 1321308 w 2708909"/>
              <a:gd name="connsiteY723" fmla="*/ 2948940 h 4238243"/>
              <a:gd name="connsiteX724" fmla="*/ 1520190 w 2708909"/>
              <a:gd name="connsiteY724" fmla="*/ 2855214 h 4238243"/>
              <a:gd name="connsiteX725" fmla="*/ 1559052 w 2708909"/>
              <a:gd name="connsiteY725" fmla="*/ 2848356 h 4238243"/>
              <a:gd name="connsiteX726" fmla="*/ 1549908 w 2708909"/>
              <a:gd name="connsiteY726" fmla="*/ 2832354 h 4238243"/>
              <a:gd name="connsiteX727" fmla="*/ 1536192 w 2708909"/>
              <a:gd name="connsiteY727" fmla="*/ 2832354 h 4238243"/>
              <a:gd name="connsiteX728" fmla="*/ 1360170 w 2708909"/>
              <a:gd name="connsiteY728" fmla="*/ 2866644 h 4238243"/>
              <a:gd name="connsiteX729" fmla="*/ 1499616 w 2708909"/>
              <a:gd name="connsiteY729" fmla="*/ 2830068 h 4238243"/>
              <a:gd name="connsiteX730" fmla="*/ 1543050 w 2708909"/>
              <a:gd name="connsiteY730" fmla="*/ 2830068 h 4238243"/>
              <a:gd name="connsiteX731" fmla="*/ 1549908 w 2708909"/>
              <a:gd name="connsiteY731" fmla="*/ 2825496 h 4238243"/>
              <a:gd name="connsiteX732" fmla="*/ 1561338 w 2708909"/>
              <a:gd name="connsiteY732" fmla="*/ 2830068 h 4238243"/>
              <a:gd name="connsiteX733" fmla="*/ 1623060 w 2708909"/>
              <a:gd name="connsiteY733" fmla="*/ 2830068 h 4238243"/>
              <a:gd name="connsiteX734" fmla="*/ 1730502 w 2708909"/>
              <a:gd name="connsiteY734" fmla="*/ 2841498 h 4238243"/>
              <a:gd name="connsiteX735" fmla="*/ 1748790 w 2708909"/>
              <a:gd name="connsiteY735" fmla="*/ 2832354 h 4238243"/>
              <a:gd name="connsiteX736" fmla="*/ 1760220 w 2708909"/>
              <a:gd name="connsiteY736" fmla="*/ 2841498 h 4238243"/>
              <a:gd name="connsiteX737" fmla="*/ 1721358 w 2708909"/>
              <a:gd name="connsiteY737" fmla="*/ 2852928 h 4238243"/>
              <a:gd name="connsiteX738" fmla="*/ 1725930 w 2708909"/>
              <a:gd name="connsiteY738" fmla="*/ 2857500 h 4238243"/>
              <a:gd name="connsiteX739" fmla="*/ 1725930 w 2708909"/>
              <a:gd name="connsiteY739" fmla="*/ 2864358 h 4238243"/>
              <a:gd name="connsiteX740" fmla="*/ 1709928 w 2708909"/>
              <a:gd name="connsiteY740" fmla="*/ 2864358 h 4238243"/>
              <a:gd name="connsiteX741" fmla="*/ 1707642 w 2708909"/>
              <a:gd name="connsiteY741" fmla="*/ 2859786 h 4238243"/>
              <a:gd name="connsiteX742" fmla="*/ 1714500 w 2708909"/>
              <a:gd name="connsiteY742" fmla="*/ 2850642 h 4238243"/>
              <a:gd name="connsiteX743" fmla="*/ 1680210 w 2708909"/>
              <a:gd name="connsiteY743" fmla="*/ 2846070 h 4238243"/>
              <a:gd name="connsiteX744" fmla="*/ 1684782 w 2708909"/>
              <a:gd name="connsiteY744" fmla="*/ 2855214 h 4238243"/>
              <a:gd name="connsiteX745" fmla="*/ 1666494 w 2708909"/>
              <a:gd name="connsiteY745" fmla="*/ 2859786 h 4238243"/>
              <a:gd name="connsiteX746" fmla="*/ 1643634 w 2708909"/>
              <a:gd name="connsiteY746" fmla="*/ 2850642 h 4238243"/>
              <a:gd name="connsiteX747" fmla="*/ 1623060 w 2708909"/>
              <a:gd name="connsiteY747" fmla="*/ 2859786 h 4238243"/>
              <a:gd name="connsiteX748" fmla="*/ 1611630 w 2708909"/>
              <a:gd name="connsiteY748" fmla="*/ 2855214 h 4238243"/>
              <a:gd name="connsiteX749" fmla="*/ 1577340 w 2708909"/>
              <a:gd name="connsiteY749" fmla="*/ 2857500 h 4238243"/>
              <a:gd name="connsiteX750" fmla="*/ 1700784 w 2708909"/>
              <a:gd name="connsiteY750" fmla="*/ 2898648 h 4238243"/>
              <a:gd name="connsiteX751" fmla="*/ 1842516 w 2708909"/>
              <a:gd name="connsiteY751" fmla="*/ 2852928 h 4238243"/>
              <a:gd name="connsiteX752" fmla="*/ 1808226 w 2708909"/>
              <a:gd name="connsiteY752" fmla="*/ 2825496 h 4238243"/>
              <a:gd name="connsiteX753" fmla="*/ 1691640 w 2708909"/>
              <a:gd name="connsiteY753" fmla="*/ 2532888 h 4238243"/>
              <a:gd name="connsiteX754" fmla="*/ 1691640 w 2708909"/>
              <a:gd name="connsiteY754" fmla="*/ 2510028 h 4238243"/>
              <a:gd name="connsiteX755" fmla="*/ 1725930 w 2708909"/>
              <a:gd name="connsiteY755" fmla="*/ 2644902 h 4238243"/>
              <a:gd name="connsiteX756" fmla="*/ 1735074 w 2708909"/>
              <a:gd name="connsiteY756" fmla="*/ 2713482 h 4238243"/>
              <a:gd name="connsiteX757" fmla="*/ 1762506 w 2708909"/>
              <a:gd name="connsiteY757" fmla="*/ 2736342 h 4238243"/>
              <a:gd name="connsiteX758" fmla="*/ 1801368 w 2708909"/>
              <a:gd name="connsiteY758" fmla="*/ 2754630 h 4238243"/>
              <a:gd name="connsiteX759" fmla="*/ 1783080 w 2708909"/>
              <a:gd name="connsiteY759" fmla="*/ 2761488 h 4238243"/>
              <a:gd name="connsiteX760" fmla="*/ 1847088 w 2708909"/>
              <a:gd name="connsiteY760" fmla="*/ 2800350 h 4238243"/>
              <a:gd name="connsiteX761" fmla="*/ 1922526 w 2708909"/>
              <a:gd name="connsiteY761" fmla="*/ 2756916 h 4238243"/>
              <a:gd name="connsiteX762" fmla="*/ 1876806 w 2708909"/>
              <a:gd name="connsiteY762" fmla="*/ 2745486 h 4238243"/>
              <a:gd name="connsiteX763" fmla="*/ 1972818 w 2708909"/>
              <a:gd name="connsiteY763" fmla="*/ 2615184 h 4238243"/>
              <a:gd name="connsiteX764" fmla="*/ 1938528 w 2708909"/>
              <a:gd name="connsiteY764" fmla="*/ 2526030 h 4238243"/>
              <a:gd name="connsiteX765" fmla="*/ 1977390 w 2708909"/>
              <a:gd name="connsiteY765" fmla="*/ 2628900 h 4238243"/>
              <a:gd name="connsiteX766" fmla="*/ 1881378 w 2708909"/>
              <a:gd name="connsiteY766" fmla="*/ 2843784 h 4238243"/>
              <a:gd name="connsiteX767" fmla="*/ 1931670 w 2708909"/>
              <a:gd name="connsiteY767" fmla="*/ 2884932 h 4238243"/>
              <a:gd name="connsiteX768" fmla="*/ 1986534 w 2708909"/>
              <a:gd name="connsiteY768" fmla="*/ 2852928 h 4238243"/>
              <a:gd name="connsiteX769" fmla="*/ 1979676 w 2708909"/>
              <a:gd name="connsiteY769" fmla="*/ 2850642 h 4238243"/>
              <a:gd name="connsiteX770" fmla="*/ 1933956 w 2708909"/>
              <a:gd name="connsiteY770" fmla="*/ 2866644 h 4238243"/>
              <a:gd name="connsiteX771" fmla="*/ 1927098 w 2708909"/>
              <a:gd name="connsiteY771" fmla="*/ 2864358 h 4238243"/>
              <a:gd name="connsiteX772" fmla="*/ 1927098 w 2708909"/>
              <a:gd name="connsiteY772" fmla="*/ 2857500 h 4238243"/>
              <a:gd name="connsiteX773" fmla="*/ 1933956 w 2708909"/>
              <a:gd name="connsiteY773" fmla="*/ 2850642 h 4238243"/>
              <a:gd name="connsiteX774" fmla="*/ 1993392 w 2708909"/>
              <a:gd name="connsiteY774" fmla="*/ 2841498 h 4238243"/>
              <a:gd name="connsiteX775" fmla="*/ 2013966 w 2708909"/>
              <a:gd name="connsiteY775" fmla="*/ 2811780 h 4238243"/>
              <a:gd name="connsiteX776" fmla="*/ 2009394 w 2708909"/>
              <a:gd name="connsiteY776" fmla="*/ 2804922 h 4238243"/>
              <a:gd name="connsiteX777" fmla="*/ 1995678 w 2708909"/>
              <a:gd name="connsiteY777" fmla="*/ 2814066 h 4238243"/>
              <a:gd name="connsiteX778" fmla="*/ 1981962 w 2708909"/>
              <a:gd name="connsiteY778" fmla="*/ 2809494 h 4238243"/>
              <a:gd name="connsiteX779" fmla="*/ 1959102 w 2708909"/>
              <a:gd name="connsiteY779" fmla="*/ 2825496 h 4238243"/>
              <a:gd name="connsiteX780" fmla="*/ 1945386 w 2708909"/>
              <a:gd name="connsiteY780" fmla="*/ 2825496 h 4238243"/>
              <a:gd name="connsiteX781" fmla="*/ 1945386 w 2708909"/>
              <a:gd name="connsiteY781" fmla="*/ 2818638 h 4238243"/>
              <a:gd name="connsiteX782" fmla="*/ 2027682 w 2708909"/>
              <a:gd name="connsiteY782" fmla="*/ 2777490 h 4238243"/>
              <a:gd name="connsiteX783" fmla="*/ 2020824 w 2708909"/>
              <a:gd name="connsiteY783" fmla="*/ 2761488 h 4238243"/>
              <a:gd name="connsiteX784" fmla="*/ 1997964 w 2708909"/>
              <a:gd name="connsiteY784" fmla="*/ 2777490 h 4238243"/>
              <a:gd name="connsiteX785" fmla="*/ 1981962 w 2708909"/>
              <a:gd name="connsiteY785" fmla="*/ 2777490 h 4238243"/>
              <a:gd name="connsiteX786" fmla="*/ 1979676 w 2708909"/>
              <a:gd name="connsiteY786" fmla="*/ 2770632 h 4238243"/>
              <a:gd name="connsiteX787" fmla="*/ 1995678 w 2708909"/>
              <a:gd name="connsiteY787" fmla="*/ 2761488 h 4238243"/>
              <a:gd name="connsiteX788" fmla="*/ 2027682 w 2708909"/>
              <a:gd name="connsiteY788" fmla="*/ 2722626 h 4238243"/>
              <a:gd name="connsiteX789" fmla="*/ 2025396 w 2708909"/>
              <a:gd name="connsiteY789" fmla="*/ 2713482 h 4238243"/>
              <a:gd name="connsiteX790" fmla="*/ 2000250 w 2708909"/>
              <a:gd name="connsiteY790" fmla="*/ 2740914 h 4238243"/>
              <a:gd name="connsiteX791" fmla="*/ 1991106 w 2708909"/>
              <a:gd name="connsiteY791" fmla="*/ 2740914 h 4238243"/>
              <a:gd name="connsiteX792" fmla="*/ 1984248 w 2708909"/>
              <a:gd name="connsiteY792" fmla="*/ 2731770 h 4238243"/>
              <a:gd name="connsiteX793" fmla="*/ 2000250 w 2708909"/>
              <a:gd name="connsiteY793" fmla="*/ 2720340 h 4238243"/>
              <a:gd name="connsiteX794" fmla="*/ 2032254 w 2708909"/>
              <a:gd name="connsiteY794" fmla="*/ 2681478 h 4238243"/>
              <a:gd name="connsiteX795" fmla="*/ 2018538 w 2708909"/>
              <a:gd name="connsiteY795" fmla="*/ 2617470 h 4238243"/>
              <a:gd name="connsiteX796" fmla="*/ 2018538 w 2708909"/>
              <a:gd name="connsiteY796" fmla="*/ 2594610 h 4238243"/>
              <a:gd name="connsiteX797" fmla="*/ 2059686 w 2708909"/>
              <a:gd name="connsiteY797" fmla="*/ 2686050 h 4238243"/>
              <a:gd name="connsiteX798" fmla="*/ 2089404 w 2708909"/>
              <a:gd name="connsiteY798" fmla="*/ 2670048 h 4238243"/>
              <a:gd name="connsiteX799" fmla="*/ 2146554 w 2708909"/>
              <a:gd name="connsiteY799" fmla="*/ 2571750 h 4238243"/>
              <a:gd name="connsiteX800" fmla="*/ 2169414 w 2708909"/>
              <a:gd name="connsiteY800" fmla="*/ 2496312 h 4238243"/>
              <a:gd name="connsiteX801" fmla="*/ 2173986 w 2708909"/>
              <a:gd name="connsiteY801" fmla="*/ 2452878 h 4238243"/>
              <a:gd name="connsiteX802" fmla="*/ 2173986 w 2708909"/>
              <a:gd name="connsiteY802" fmla="*/ 2404872 h 4238243"/>
              <a:gd name="connsiteX803" fmla="*/ 2155698 w 2708909"/>
              <a:gd name="connsiteY803" fmla="*/ 2299716 h 4238243"/>
              <a:gd name="connsiteX804" fmla="*/ 2132838 w 2708909"/>
              <a:gd name="connsiteY804" fmla="*/ 2253996 h 4238243"/>
              <a:gd name="connsiteX805" fmla="*/ 2112264 w 2708909"/>
              <a:gd name="connsiteY805" fmla="*/ 2146554 h 4238243"/>
              <a:gd name="connsiteX806" fmla="*/ 2112264 w 2708909"/>
              <a:gd name="connsiteY806" fmla="*/ 2068830 h 4238243"/>
              <a:gd name="connsiteX807" fmla="*/ 2144268 w 2708909"/>
              <a:gd name="connsiteY807" fmla="*/ 1940814 h 4238243"/>
              <a:gd name="connsiteX808" fmla="*/ 2144268 w 2708909"/>
              <a:gd name="connsiteY808" fmla="*/ 1892808 h 4238243"/>
              <a:gd name="connsiteX809" fmla="*/ 2082546 w 2708909"/>
              <a:gd name="connsiteY809" fmla="*/ 1810512 h 4238243"/>
              <a:gd name="connsiteX810" fmla="*/ 1906524 w 2708909"/>
              <a:gd name="connsiteY810" fmla="*/ 1899666 h 4238243"/>
              <a:gd name="connsiteX811" fmla="*/ 1835658 w 2708909"/>
              <a:gd name="connsiteY811" fmla="*/ 1933956 h 4238243"/>
              <a:gd name="connsiteX812" fmla="*/ 1739646 w 2708909"/>
              <a:gd name="connsiteY812" fmla="*/ 1963674 h 4238243"/>
              <a:gd name="connsiteX813" fmla="*/ 1867662 w 2708909"/>
              <a:gd name="connsiteY813" fmla="*/ 2036826 h 4238243"/>
              <a:gd name="connsiteX814" fmla="*/ 1757934 w 2708909"/>
              <a:gd name="connsiteY814" fmla="*/ 2002536 h 4238243"/>
              <a:gd name="connsiteX815" fmla="*/ 1755648 w 2708909"/>
              <a:gd name="connsiteY815" fmla="*/ 2011680 h 4238243"/>
              <a:gd name="connsiteX816" fmla="*/ 1760220 w 2708909"/>
              <a:gd name="connsiteY816" fmla="*/ 2077974 h 4238243"/>
              <a:gd name="connsiteX817" fmla="*/ 1744218 w 2708909"/>
              <a:gd name="connsiteY817" fmla="*/ 2151126 h 4238243"/>
              <a:gd name="connsiteX818" fmla="*/ 1714500 w 2708909"/>
              <a:gd name="connsiteY818" fmla="*/ 2050542 h 4238243"/>
              <a:gd name="connsiteX819" fmla="*/ 1689354 w 2708909"/>
              <a:gd name="connsiteY819" fmla="*/ 1977390 h 4238243"/>
              <a:gd name="connsiteX820" fmla="*/ 1618488 w 2708909"/>
              <a:gd name="connsiteY820" fmla="*/ 1917954 h 4238243"/>
              <a:gd name="connsiteX821" fmla="*/ 1604772 w 2708909"/>
              <a:gd name="connsiteY821" fmla="*/ 1924812 h 4238243"/>
              <a:gd name="connsiteX822" fmla="*/ 1641348 w 2708909"/>
              <a:gd name="connsiteY822" fmla="*/ 1965960 h 4238243"/>
              <a:gd name="connsiteX823" fmla="*/ 1634490 w 2708909"/>
              <a:gd name="connsiteY823" fmla="*/ 1970532 h 4238243"/>
              <a:gd name="connsiteX824" fmla="*/ 1588770 w 2708909"/>
              <a:gd name="connsiteY824" fmla="*/ 1970532 h 4238243"/>
              <a:gd name="connsiteX825" fmla="*/ 1556766 w 2708909"/>
              <a:gd name="connsiteY825" fmla="*/ 1977390 h 4238243"/>
              <a:gd name="connsiteX826" fmla="*/ 1529334 w 2708909"/>
              <a:gd name="connsiteY826" fmla="*/ 1977390 h 4238243"/>
              <a:gd name="connsiteX827" fmla="*/ 1527048 w 2708909"/>
              <a:gd name="connsiteY827" fmla="*/ 1972818 h 4238243"/>
              <a:gd name="connsiteX828" fmla="*/ 1588770 w 2708909"/>
              <a:gd name="connsiteY828" fmla="*/ 1933956 h 4238243"/>
              <a:gd name="connsiteX829" fmla="*/ 1584198 w 2708909"/>
              <a:gd name="connsiteY829" fmla="*/ 1931670 h 4238243"/>
              <a:gd name="connsiteX830" fmla="*/ 1522476 w 2708909"/>
              <a:gd name="connsiteY830" fmla="*/ 1943100 h 4238243"/>
              <a:gd name="connsiteX831" fmla="*/ 1241298 w 2708909"/>
              <a:gd name="connsiteY831" fmla="*/ 1831086 h 4238243"/>
              <a:gd name="connsiteX832" fmla="*/ 1143000 w 2708909"/>
              <a:gd name="connsiteY832" fmla="*/ 1970532 h 4238243"/>
              <a:gd name="connsiteX833" fmla="*/ 1204722 w 2708909"/>
              <a:gd name="connsiteY833" fmla="*/ 2212848 h 4238243"/>
              <a:gd name="connsiteX834" fmla="*/ 941832 w 2708909"/>
              <a:gd name="connsiteY834" fmla="*/ 2551176 h 4238243"/>
              <a:gd name="connsiteX835" fmla="*/ 838962 w 2708909"/>
              <a:gd name="connsiteY835" fmla="*/ 2750058 h 4238243"/>
              <a:gd name="connsiteX836" fmla="*/ 809244 w 2708909"/>
              <a:gd name="connsiteY836" fmla="*/ 2768346 h 4238243"/>
              <a:gd name="connsiteX837" fmla="*/ 752094 w 2708909"/>
              <a:gd name="connsiteY837" fmla="*/ 2788920 h 4238243"/>
              <a:gd name="connsiteX838" fmla="*/ 724662 w 2708909"/>
              <a:gd name="connsiteY838" fmla="*/ 2855214 h 4238243"/>
              <a:gd name="connsiteX839" fmla="*/ 784098 w 2708909"/>
              <a:gd name="connsiteY839" fmla="*/ 3129534 h 4238243"/>
              <a:gd name="connsiteX840" fmla="*/ 923544 w 2708909"/>
              <a:gd name="connsiteY840" fmla="*/ 3410712 h 4238243"/>
              <a:gd name="connsiteX841" fmla="*/ 1051560 w 2708909"/>
              <a:gd name="connsiteY841" fmla="*/ 3563874 h 4238243"/>
              <a:gd name="connsiteX842" fmla="*/ 1360170 w 2708909"/>
              <a:gd name="connsiteY842" fmla="*/ 3797046 h 4238243"/>
              <a:gd name="connsiteX843" fmla="*/ 1417320 w 2708909"/>
              <a:gd name="connsiteY843" fmla="*/ 3719322 h 4238243"/>
              <a:gd name="connsiteX844" fmla="*/ 1419606 w 2708909"/>
              <a:gd name="connsiteY844" fmla="*/ 3671316 h 4238243"/>
              <a:gd name="connsiteX845" fmla="*/ 1479042 w 2708909"/>
              <a:gd name="connsiteY845" fmla="*/ 3746754 h 4238243"/>
              <a:gd name="connsiteX846" fmla="*/ 1474470 w 2708909"/>
              <a:gd name="connsiteY846" fmla="*/ 3776472 h 4238243"/>
              <a:gd name="connsiteX847" fmla="*/ 1538478 w 2708909"/>
              <a:gd name="connsiteY847" fmla="*/ 3835908 h 4238243"/>
              <a:gd name="connsiteX848" fmla="*/ 1607058 w 2708909"/>
              <a:gd name="connsiteY848" fmla="*/ 3774186 h 4238243"/>
              <a:gd name="connsiteX849" fmla="*/ 1579626 w 2708909"/>
              <a:gd name="connsiteY849" fmla="*/ 3698748 h 4238243"/>
              <a:gd name="connsiteX850" fmla="*/ 1591056 w 2708909"/>
              <a:gd name="connsiteY850" fmla="*/ 3680460 h 4238243"/>
              <a:gd name="connsiteX851" fmla="*/ 1636776 w 2708909"/>
              <a:gd name="connsiteY851" fmla="*/ 3753612 h 4238243"/>
              <a:gd name="connsiteX852" fmla="*/ 1629918 w 2708909"/>
              <a:gd name="connsiteY852" fmla="*/ 3801618 h 4238243"/>
              <a:gd name="connsiteX853" fmla="*/ 1634490 w 2708909"/>
              <a:gd name="connsiteY853" fmla="*/ 3817620 h 4238243"/>
              <a:gd name="connsiteX854" fmla="*/ 1677924 w 2708909"/>
              <a:gd name="connsiteY854" fmla="*/ 3691890 h 4238243"/>
              <a:gd name="connsiteX855" fmla="*/ 1410462 w 2708909"/>
              <a:gd name="connsiteY855" fmla="*/ 3525012 h 4238243"/>
              <a:gd name="connsiteX856" fmla="*/ 1328166 w 2708909"/>
              <a:gd name="connsiteY856" fmla="*/ 3529584 h 4238243"/>
              <a:gd name="connsiteX857" fmla="*/ 1268730 w 2708909"/>
              <a:gd name="connsiteY857" fmla="*/ 3561588 h 4238243"/>
              <a:gd name="connsiteX858" fmla="*/ 1417320 w 2708909"/>
              <a:gd name="connsiteY858" fmla="*/ 3488436 h 4238243"/>
              <a:gd name="connsiteX859" fmla="*/ 1419606 w 2708909"/>
              <a:gd name="connsiteY859" fmla="*/ 3483864 h 4238243"/>
              <a:gd name="connsiteX860" fmla="*/ 1405890 w 2708909"/>
              <a:gd name="connsiteY860" fmla="*/ 3449574 h 4238243"/>
              <a:gd name="connsiteX861" fmla="*/ 1291590 w 2708909"/>
              <a:gd name="connsiteY861" fmla="*/ 3305556 h 4238243"/>
              <a:gd name="connsiteX862" fmla="*/ 1241298 w 2708909"/>
              <a:gd name="connsiteY862" fmla="*/ 3243834 h 4238243"/>
              <a:gd name="connsiteX863" fmla="*/ 1225296 w 2708909"/>
              <a:gd name="connsiteY863" fmla="*/ 3131820 h 4238243"/>
              <a:gd name="connsiteX864" fmla="*/ 1200150 w 2708909"/>
              <a:gd name="connsiteY864" fmla="*/ 3102102 h 4238243"/>
              <a:gd name="connsiteX865" fmla="*/ 1078992 w 2708909"/>
              <a:gd name="connsiteY865" fmla="*/ 3019806 h 4238243"/>
              <a:gd name="connsiteX866" fmla="*/ 1017270 w 2708909"/>
              <a:gd name="connsiteY866" fmla="*/ 3015234 h 4238243"/>
              <a:gd name="connsiteX867" fmla="*/ 953262 w 2708909"/>
              <a:gd name="connsiteY867" fmla="*/ 3019806 h 4238243"/>
              <a:gd name="connsiteX868" fmla="*/ 950976 w 2708909"/>
              <a:gd name="connsiteY868" fmla="*/ 3019806 h 4238243"/>
              <a:gd name="connsiteX869" fmla="*/ 1060704 w 2708909"/>
              <a:gd name="connsiteY869" fmla="*/ 2992374 h 4238243"/>
              <a:gd name="connsiteX870" fmla="*/ 1186434 w 2708909"/>
              <a:gd name="connsiteY870" fmla="*/ 3038094 h 4238243"/>
              <a:gd name="connsiteX871" fmla="*/ 1188720 w 2708909"/>
              <a:gd name="connsiteY871" fmla="*/ 3033522 h 4238243"/>
              <a:gd name="connsiteX872" fmla="*/ 1115568 w 2708909"/>
              <a:gd name="connsiteY872" fmla="*/ 2871216 h 4238243"/>
              <a:gd name="connsiteX873" fmla="*/ 994410 w 2708909"/>
              <a:gd name="connsiteY873" fmla="*/ 2708910 h 4238243"/>
              <a:gd name="connsiteX874" fmla="*/ 1012698 w 2708909"/>
              <a:gd name="connsiteY874" fmla="*/ 2702052 h 4238243"/>
              <a:gd name="connsiteX875" fmla="*/ 1207008 w 2708909"/>
              <a:gd name="connsiteY875" fmla="*/ 2969514 h 4238243"/>
              <a:gd name="connsiteX876" fmla="*/ 1229868 w 2708909"/>
              <a:gd name="connsiteY876" fmla="*/ 3031236 h 4238243"/>
              <a:gd name="connsiteX877" fmla="*/ 1248156 w 2708909"/>
              <a:gd name="connsiteY877" fmla="*/ 3104388 h 4238243"/>
              <a:gd name="connsiteX878" fmla="*/ 1321308 w 2708909"/>
              <a:gd name="connsiteY878" fmla="*/ 3195828 h 4238243"/>
              <a:gd name="connsiteX879" fmla="*/ 1341882 w 2708909"/>
              <a:gd name="connsiteY879" fmla="*/ 3179826 h 4238243"/>
              <a:gd name="connsiteX880" fmla="*/ 1312164 w 2708909"/>
              <a:gd name="connsiteY880" fmla="*/ 3163824 h 4238243"/>
              <a:gd name="connsiteX881" fmla="*/ 1291590 w 2708909"/>
              <a:gd name="connsiteY881" fmla="*/ 3122676 h 4238243"/>
              <a:gd name="connsiteX882" fmla="*/ 1275588 w 2708909"/>
              <a:gd name="connsiteY882" fmla="*/ 3040380 h 4238243"/>
              <a:gd name="connsiteX883" fmla="*/ 1275588 w 2708909"/>
              <a:gd name="connsiteY883" fmla="*/ 2985516 h 4238243"/>
              <a:gd name="connsiteX884" fmla="*/ 1296162 w 2708909"/>
              <a:gd name="connsiteY884" fmla="*/ 2928366 h 4238243"/>
              <a:gd name="connsiteX885" fmla="*/ 1307592 w 2708909"/>
              <a:gd name="connsiteY885" fmla="*/ 2946654 h 4238243"/>
              <a:gd name="connsiteX886" fmla="*/ 1307592 w 2708909"/>
              <a:gd name="connsiteY886" fmla="*/ 3015234 h 4238243"/>
              <a:gd name="connsiteX887" fmla="*/ 1319022 w 2708909"/>
              <a:gd name="connsiteY887" fmla="*/ 3092958 h 4238243"/>
              <a:gd name="connsiteX888" fmla="*/ 1389888 w 2708909"/>
              <a:gd name="connsiteY888" fmla="*/ 3200400 h 4238243"/>
              <a:gd name="connsiteX889" fmla="*/ 1421892 w 2708909"/>
              <a:gd name="connsiteY889" fmla="*/ 3159252 h 4238243"/>
              <a:gd name="connsiteX890" fmla="*/ 1659636 w 2708909"/>
              <a:gd name="connsiteY890" fmla="*/ 3353562 h 4238243"/>
              <a:gd name="connsiteX891" fmla="*/ 1703070 w 2708909"/>
              <a:gd name="connsiteY891" fmla="*/ 3369564 h 4238243"/>
              <a:gd name="connsiteX892" fmla="*/ 1762506 w 2708909"/>
              <a:gd name="connsiteY892" fmla="*/ 3406140 h 4238243"/>
              <a:gd name="connsiteX893" fmla="*/ 1780794 w 2708909"/>
              <a:gd name="connsiteY893" fmla="*/ 3410712 h 4238243"/>
              <a:gd name="connsiteX894" fmla="*/ 1812798 w 2708909"/>
              <a:gd name="connsiteY894" fmla="*/ 3403854 h 4238243"/>
              <a:gd name="connsiteX895" fmla="*/ 1883664 w 2708909"/>
              <a:gd name="connsiteY895" fmla="*/ 3424428 h 4238243"/>
              <a:gd name="connsiteX896" fmla="*/ 1995678 w 2708909"/>
              <a:gd name="connsiteY896" fmla="*/ 3202686 h 4238243"/>
              <a:gd name="connsiteX897" fmla="*/ 1995678 w 2708909"/>
              <a:gd name="connsiteY897" fmla="*/ 3360420 h 4238243"/>
              <a:gd name="connsiteX898" fmla="*/ 2160270 w 2708909"/>
              <a:gd name="connsiteY898" fmla="*/ 3134106 h 4238243"/>
              <a:gd name="connsiteX899" fmla="*/ 2146554 w 2708909"/>
              <a:gd name="connsiteY899" fmla="*/ 3166110 h 4238243"/>
              <a:gd name="connsiteX900" fmla="*/ 2123694 w 2708909"/>
              <a:gd name="connsiteY900" fmla="*/ 3179826 h 4238243"/>
              <a:gd name="connsiteX901" fmla="*/ 2032254 w 2708909"/>
              <a:gd name="connsiteY901" fmla="*/ 3305556 h 4238243"/>
              <a:gd name="connsiteX902" fmla="*/ 1984248 w 2708909"/>
              <a:gd name="connsiteY902" fmla="*/ 3415284 h 4238243"/>
              <a:gd name="connsiteX903" fmla="*/ 1972818 w 2708909"/>
              <a:gd name="connsiteY903" fmla="*/ 3364992 h 4238243"/>
              <a:gd name="connsiteX904" fmla="*/ 1945386 w 2708909"/>
              <a:gd name="connsiteY904" fmla="*/ 3419856 h 4238243"/>
              <a:gd name="connsiteX905" fmla="*/ 1920240 w 2708909"/>
              <a:gd name="connsiteY905" fmla="*/ 3440430 h 4238243"/>
              <a:gd name="connsiteX906" fmla="*/ 1913382 w 2708909"/>
              <a:gd name="connsiteY906" fmla="*/ 3467862 h 4238243"/>
              <a:gd name="connsiteX907" fmla="*/ 1906524 w 2708909"/>
              <a:gd name="connsiteY907" fmla="*/ 3541014 h 4238243"/>
              <a:gd name="connsiteX908" fmla="*/ 1963674 w 2708909"/>
              <a:gd name="connsiteY908" fmla="*/ 3682746 h 4238243"/>
              <a:gd name="connsiteX909" fmla="*/ 2000250 w 2708909"/>
              <a:gd name="connsiteY909" fmla="*/ 3701034 h 4238243"/>
              <a:gd name="connsiteX910" fmla="*/ 2137410 w 2708909"/>
              <a:gd name="connsiteY910" fmla="*/ 3998214 h 4238243"/>
              <a:gd name="connsiteX911" fmla="*/ 2189988 w 2708909"/>
              <a:gd name="connsiteY911" fmla="*/ 3927348 h 4238243"/>
              <a:gd name="connsiteX912" fmla="*/ 2146554 w 2708909"/>
              <a:gd name="connsiteY912" fmla="*/ 4030218 h 4238243"/>
              <a:gd name="connsiteX913" fmla="*/ 2151126 w 2708909"/>
              <a:gd name="connsiteY913" fmla="*/ 4048506 h 4238243"/>
              <a:gd name="connsiteX914" fmla="*/ 2279142 w 2708909"/>
              <a:gd name="connsiteY914" fmla="*/ 4176522 h 4238243"/>
              <a:gd name="connsiteX915" fmla="*/ 2308860 w 2708909"/>
              <a:gd name="connsiteY915" fmla="*/ 4142232 h 4238243"/>
              <a:gd name="connsiteX916" fmla="*/ 2338578 w 2708909"/>
              <a:gd name="connsiteY916" fmla="*/ 4018788 h 4238243"/>
              <a:gd name="connsiteX917" fmla="*/ 2361438 w 2708909"/>
              <a:gd name="connsiteY917" fmla="*/ 4091940 h 4238243"/>
              <a:gd name="connsiteX918" fmla="*/ 2446020 w 2708909"/>
              <a:gd name="connsiteY918" fmla="*/ 4217670 h 4238243"/>
              <a:gd name="connsiteX919" fmla="*/ 2535174 w 2708909"/>
              <a:gd name="connsiteY919" fmla="*/ 4126230 h 4238243"/>
              <a:gd name="connsiteX920" fmla="*/ 2535174 w 2708909"/>
              <a:gd name="connsiteY920" fmla="*/ 4069080 h 4238243"/>
              <a:gd name="connsiteX921" fmla="*/ 2526030 w 2708909"/>
              <a:gd name="connsiteY921" fmla="*/ 4034790 h 4238243"/>
              <a:gd name="connsiteX922" fmla="*/ 2587752 w 2708909"/>
              <a:gd name="connsiteY922" fmla="*/ 4107942 h 4238243"/>
              <a:gd name="connsiteX923" fmla="*/ 2564892 w 2708909"/>
              <a:gd name="connsiteY923" fmla="*/ 4201668 h 4238243"/>
              <a:gd name="connsiteX924" fmla="*/ 2567178 w 2708909"/>
              <a:gd name="connsiteY924" fmla="*/ 4206240 h 4238243"/>
              <a:gd name="connsiteX925" fmla="*/ 2633472 w 2708909"/>
              <a:gd name="connsiteY925" fmla="*/ 4117086 h 4238243"/>
              <a:gd name="connsiteX926" fmla="*/ 2590038 w 2708909"/>
              <a:gd name="connsiteY926" fmla="*/ 3986784 h 4238243"/>
              <a:gd name="connsiteX927" fmla="*/ 2658618 w 2708909"/>
              <a:gd name="connsiteY927" fmla="*/ 4105656 h 4238243"/>
              <a:gd name="connsiteX928" fmla="*/ 2539746 w 2708909"/>
              <a:gd name="connsiteY928" fmla="*/ 4229100 h 4238243"/>
              <a:gd name="connsiteX929" fmla="*/ 2480310 w 2708909"/>
              <a:gd name="connsiteY929" fmla="*/ 4217670 h 4238243"/>
              <a:gd name="connsiteX930" fmla="*/ 2407158 w 2708909"/>
              <a:gd name="connsiteY930" fmla="*/ 4238244 h 4238243"/>
              <a:gd name="connsiteX931" fmla="*/ 2306574 w 2708909"/>
              <a:gd name="connsiteY931" fmla="*/ 4190238 h 4238243"/>
              <a:gd name="connsiteX932" fmla="*/ 2283714 w 2708909"/>
              <a:gd name="connsiteY932" fmla="*/ 4197096 h 4238243"/>
              <a:gd name="connsiteX933" fmla="*/ 2105406 w 2708909"/>
              <a:gd name="connsiteY933" fmla="*/ 4062222 h 4238243"/>
              <a:gd name="connsiteX934" fmla="*/ 2105406 w 2708909"/>
              <a:gd name="connsiteY934" fmla="*/ 4021074 h 4238243"/>
              <a:gd name="connsiteX935" fmla="*/ 1915668 w 2708909"/>
              <a:gd name="connsiteY935" fmla="*/ 3653028 h 4238243"/>
              <a:gd name="connsiteX936" fmla="*/ 1899666 w 2708909"/>
              <a:gd name="connsiteY936" fmla="*/ 3600450 h 4238243"/>
              <a:gd name="connsiteX937" fmla="*/ 1869948 w 2708909"/>
              <a:gd name="connsiteY937" fmla="*/ 3458718 h 4238243"/>
              <a:gd name="connsiteX938" fmla="*/ 1835658 w 2708909"/>
              <a:gd name="connsiteY938" fmla="*/ 3474720 h 4238243"/>
              <a:gd name="connsiteX939" fmla="*/ 1783080 w 2708909"/>
              <a:gd name="connsiteY939" fmla="*/ 3438144 h 4238243"/>
              <a:gd name="connsiteX940" fmla="*/ 1655064 w 2708909"/>
              <a:gd name="connsiteY940" fmla="*/ 3378708 h 4238243"/>
              <a:gd name="connsiteX941" fmla="*/ 1607058 w 2708909"/>
              <a:gd name="connsiteY941" fmla="*/ 3328416 h 4238243"/>
              <a:gd name="connsiteX942" fmla="*/ 1533906 w 2708909"/>
              <a:gd name="connsiteY942" fmla="*/ 3275838 h 4238243"/>
              <a:gd name="connsiteX943" fmla="*/ 1442466 w 2708909"/>
              <a:gd name="connsiteY943" fmla="*/ 3207258 h 4238243"/>
              <a:gd name="connsiteX944" fmla="*/ 1433322 w 2708909"/>
              <a:gd name="connsiteY944" fmla="*/ 3207258 h 4238243"/>
              <a:gd name="connsiteX945" fmla="*/ 1403604 w 2708909"/>
              <a:gd name="connsiteY945" fmla="*/ 3241548 h 4238243"/>
              <a:gd name="connsiteX946" fmla="*/ 1344168 w 2708909"/>
              <a:gd name="connsiteY946" fmla="*/ 3257550 h 4238243"/>
              <a:gd name="connsiteX947" fmla="*/ 1341882 w 2708909"/>
              <a:gd name="connsiteY947" fmla="*/ 3262122 h 4238243"/>
              <a:gd name="connsiteX948" fmla="*/ 1424178 w 2708909"/>
              <a:gd name="connsiteY948" fmla="*/ 3422142 h 4238243"/>
              <a:gd name="connsiteX949" fmla="*/ 1479042 w 2708909"/>
              <a:gd name="connsiteY949" fmla="*/ 3470148 h 4238243"/>
              <a:gd name="connsiteX950" fmla="*/ 1696212 w 2708909"/>
              <a:gd name="connsiteY950" fmla="*/ 3701034 h 4238243"/>
              <a:gd name="connsiteX951" fmla="*/ 1520190 w 2708909"/>
              <a:gd name="connsiteY951" fmla="*/ 3856482 h 4238243"/>
              <a:gd name="connsiteX952" fmla="*/ 1440180 w 2708909"/>
              <a:gd name="connsiteY952" fmla="*/ 3842766 h 4238243"/>
              <a:gd name="connsiteX953" fmla="*/ 1396746 w 2708909"/>
              <a:gd name="connsiteY953" fmla="*/ 3829050 h 4238243"/>
              <a:gd name="connsiteX954" fmla="*/ 1351026 w 2708909"/>
              <a:gd name="connsiteY954" fmla="*/ 3829050 h 4238243"/>
              <a:gd name="connsiteX955" fmla="*/ 916686 w 2708909"/>
              <a:gd name="connsiteY955" fmla="*/ 3474720 h 4238243"/>
              <a:gd name="connsiteX956" fmla="*/ 866394 w 2708909"/>
              <a:gd name="connsiteY956" fmla="*/ 3410712 h 4238243"/>
              <a:gd name="connsiteX957" fmla="*/ 786384 w 2708909"/>
              <a:gd name="connsiteY957" fmla="*/ 3273552 h 4238243"/>
              <a:gd name="connsiteX958" fmla="*/ 756666 w 2708909"/>
              <a:gd name="connsiteY958" fmla="*/ 3182112 h 4238243"/>
              <a:gd name="connsiteX959" fmla="*/ 749808 w 2708909"/>
              <a:gd name="connsiteY959" fmla="*/ 3122676 h 4238243"/>
              <a:gd name="connsiteX960" fmla="*/ 667512 w 2708909"/>
              <a:gd name="connsiteY960" fmla="*/ 2868930 h 4238243"/>
              <a:gd name="connsiteX961" fmla="*/ 790956 w 2708909"/>
              <a:gd name="connsiteY961" fmla="*/ 2740914 h 4238243"/>
              <a:gd name="connsiteX962" fmla="*/ 822960 w 2708909"/>
              <a:gd name="connsiteY962" fmla="*/ 2681478 h 4238243"/>
              <a:gd name="connsiteX963" fmla="*/ 822960 w 2708909"/>
              <a:gd name="connsiteY963" fmla="*/ 2628900 h 4238243"/>
              <a:gd name="connsiteX964" fmla="*/ 660654 w 2708909"/>
              <a:gd name="connsiteY964" fmla="*/ 2302002 h 4238243"/>
              <a:gd name="connsiteX965" fmla="*/ 653796 w 2708909"/>
              <a:gd name="connsiteY965" fmla="*/ 2258568 h 4238243"/>
              <a:gd name="connsiteX966" fmla="*/ 576072 w 2708909"/>
              <a:gd name="connsiteY966" fmla="*/ 2311146 h 4238243"/>
              <a:gd name="connsiteX967" fmla="*/ 523494 w 2708909"/>
              <a:gd name="connsiteY967" fmla="*/ 2464308 h 4238243"/>
              <a:gd name="connsiteX968" fmla="*/ 505206 w 2708909"/>
              <a:gd name="connsiteY968" fmla="*/ 2583180 h 4238243"/>
              <a:gd name="connsiteX969" fmla="*/ 500634 w 2708909"/>
              <a:gd name="connsiteY969" fmla="*/ 2699766 h 4238243"/>
              <a:gd name="connsiteX970" fmla="*/ 434340 w 2708909"/>
              <a:gd name="connsiteY970" fmla="*/ 2836926 h 4238243"/>
              <a:gd name="connsiteX971" fmla="*/ 406908 w 2708909"/>
              <a:gd name="connsiteY971" fmla="*/ 2882646 h 4238243"/>
              <a:gd name="connsiteX972" fmla="*/ 379476 w 2708909"/>
              <a:gd name="connsiteY972" fmla="*/ 2903220 h 4238243"/>
              <a:gd name="connsiteX973" fmla="*/ 301752 w 2708909"/>
              <a:gd name="connsiteY973" fmla="*/ 2935224 h 4238243"/>
              <a:gd name="connsiteX974" fmla="*/ 230886 w 2708909"/>
              <a:gd name="connsiteY974" fmla="*/ 2923794 h 4238243"/>
              <a:gd name="connsiteX975" fmla="*/ 208026 w 2708909"/>
              <a:gd name="connsiteY975" fmla="*/ 2905506 h 4238243"/>
              <a:gd name="connsiteX976" fmla="*/ 185166 w 2708909"/>
              <a:gd name="connsiteY976" fmla="*/ 2921508 h 4238243"/>
              <a:gd name="connsiteX977" fmla="*/ 153162 w 2708909"/>
              <a:gd name="connsiteY977" fmla="*/ 2930652 h 4238243"/>
              <a:gd name="connsiteX978" fmla="*/ 80010 w 2708909"/>
              <a:gd name="connsiteY978" fmla="*/ 2884932 h 4238243"/>
              <a:gd name="connsiteX979" fmla="*/ 52578 w 2708909"/>
              <a:gd name="connsiteY979" fmla="*/ 2855214 h 4238243"/>
              <a:gd name="connsiteX980" fmla="*/ 0 w 2708909"/>
              <a:gd name="connsiteY980" fmla="*/ 2708910 h 4238243"/>
              <a:gd name="connsiteX981" fmla="*/ 9144 w 2708909"/>
              <a:gd name="connsiteY981" fmla="*/ 2658618 h 4238243"/>
              <a:gd name="connsiteX982" fmla="*/ 52578 w 2708909"/>
              <a:gd name="connsiteY982" fmla="*/ 2608326 h 4238243"/>
              <a:gd name="connsiteX983" fmla="*/ 91440 w 2708909"/>
              <a:gd name="connsiteY983" fmla="*/ 2560320 h 4238243"/>
              <a:gd name="connsiteX984" fmla="*/ 130302 w 2708909"/>
              <a:gd name="connsiteY984" fmla="*/ 2439162 h 4238243"/>
              <a:gd name="connsiteX985" fmla="*/ 139446 w 2708909"/>
              <a:gd name="connsiteY985" fmla="*/ 2377440 h 4238243"/>
              <a:gd name="connsiteX986" fmla="*/ 139446 w 2708909"/>
              <a:gd name="connsiteY986" fmla="*/ 2228850 h 4238243"/>
              <a:gd name="connsiteX987" fmla="*/ 114300 w 2708909"/>
              <a:gd name="connsiteY987" fmla="*/ 1949958 h 4238243"/>
              <a:gd name="connsiteX988" fmla="*/ 146304 w 2708909"/>
              <a:gd name="connsiteY988" fmla="*/ 1876806 h 4238243"/>
              <a:gd name="connsiteX989" fmla="*/ 196596 w 2708909"/>
              <a:gd name="connsiteY989" fmla="*/ 1856232 h 4238243"/>
              <a:gd name="connsiteX990" fmla="*/ 244602 w 2708909"/>
              <a:gd name="connsiteY990" fmla="*/ 1799082 h 4238243"/>
              <a:gd name="connsiteX991" fmla="*/ 217170 w 2708909"/>
              <a:gd name="connsiteY991" fmla="*/ 1517904 h 4238243"/>
              <a:gd name="connsiteX992" fmla="*/ 217170 w 2708909"/>
              <a:gd name="connsiteY992" fmla="*/ 1451610 h 4238243"/>
              <a:gd name="connsiteX993" fmla="*/ 228600 w 2708909"/>
              <a:gd name="connsiteY993" fmla="*/ 1389888 h 4238243"/>
              <a:gd name="connsiteX994" fmla="*/ 251460 w 2708909"/>
              <a:gd name="connsiteY994" fmla="*/ 1328166 h 4238243"/>
              <a:gd name="connsiteX995" fmla="*/ 441198 w 2708909"/>
              <a:gd name="connsiteY995" fmla="*/ 1094994 h 4238243"/>
              <a:gd name="connsiteX996" fmla="*/ 498348 w 2708909"/>
              <a:gd name="connsiteY996" fmla="*/ 1030986 h 4238243"/>
              <a:gd name="connsiteX997" fmla="*/ 587502 w 2708909"/>
              <a:gd name="connsiteY997" fmla="*/ 900684 h 4238243"/>
              <a:gd name="connsiteX998" fmla="*/ 1383030 w 2708909"/>
              <a:gd name="connsiteY998" fmla="*/ 512064 h 4238243"/>
              <a:gd name="connsiteX999" fmla="*/ 1325880 w 2708909"/>
              <a:gd name="connsiteY999" fmla="*/ 592074 h 4238243"/>
              <a:gd name="connsiteX1000" fmla="*/ 1408176 w 2708909"/>
              <a:gd name="connsiteY1000" fmla="*/ 635508 h 4238243"/>
              <a:gd name="connsiteX1001" fmla="*/ 1499616 w 2708909"/>
              <a:gd name="connsiteY1001" fmla="*/ 592074 h 4238243"/>
              <a:gd name="connsiteX1002" fmla="*/ 1399032 w 2708909"/>
              <a:gd name="connsiteY1002" fmla="*/ 505206 h 4238243"/>
              <a:gd name="connsiteX1003" fmla="*/ 1609344 w 2708909"/>
              <a:gd name="connsiteY1003" fmla="*/ 395478 h 4238243"/>
              <a:gd name="connsiteX1004" fmla="*/ 1716786 w 2708909"/>
              <a:gd name="connsiteY1004" fmla="*/ 310896 h 4238243"/>
              <a:gd name="connsiteX1005" fmla="*/ 1819656 w 2708909"/>
              <a:gd name="connsiteY1005" fmla="*/ 150876 h 4238243"/>
              <a:gd name="connsiteX1006" fmla="*/ 1901952 w 2708909"/>
              <a:gd name="connsiteY1006" fmla="*/ 36576 h 4238243"/>
              <a:gd name="connsiteX1007" fmla="*/ 1981962 w 2708909"/>
              <a:gd name="connsiteY1007" fmla="*/ 0 h 4238243"/>
              <a:gd name="connsiteX1008" fmla="*/ 2023110 w 2708909"/>
              <a:gd name="connsiteY1008" fmla="*/ 66294 h 4238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</a:cxnLst>
            <a:rect l="l" t="t" r="r" b="b"/>
            <a:pathLst>
              <a:path w="2708909" h="4238243">
                <a:moveTo>
                  <a:pt x="2569464" y="4126230"/>
                </a:moveTo>
                <a:cubicBezTo>
                  <a:pt x="2569464" y="4146804"/>
                  <a:pt x="2553462" y="4190238"/>
                  <a:pt x="2537460" y="4213098"/>
                </a:cubicBezTo>
                <a:lnTo>
                  <a:pt x="2548890" y="4071366"/>
                </a:lnTo>
                <a:cubicBezTo>
                  <a:pt x="2562606" y="4089654"/>
                  <a:pt x="2569464" y="4107942"/>
                  <a:pt x="2569464" y="4126230"/>
                </a:cubicBezTo>
                <a:close/>
                <a:moveTo>
                  <a:pt x="2377440" y="4213098"/>
                </a:moveTo>
                <a:cubicBezTo>
                  <a:pt x="2334006" y="4203954"/>
                  <a:pt x="2327148" y="4133088"/>
                  <a:pt x="2327148" y="4105656"/>
                </a:cubicBezTo>
                <a:cubicBezTo>
                  <a:pt x="2327148" y="4103370"/>
                  <a:pt x="2327148" y="4062222"/>
                  <a:pt x="2338578" y="4050792"/>
                </a:cubicBezTo>
                <a:lnTo>
                  <a:pt x="2377440" y="4213098"/>
                </a:lnTo>
                <a:close/>
                <a:moveTo>
                  <a:pt x="1467612" y="3758184"/>
                </a:moveTo>
                <a:cubicBezTo>
                  <a:pt x="1467612" y="3774186"/>
                  <a:pt x="1458468" y="3801618"/>
                  <a:pt x="1433322" y="3815334"/>
                </a:cubicBezTo>
                <a:lnTo>
                  <a:pt x="1433322" y="3701034"/>
                </a:lnTo>
                <a:cubicBezTo>
                  <a:pt x="1458468" y="3723894"/>
                  <a:pt x="1467612" y="3737610"/>
                  <a:pt x="1467612" y="3758184"/>
                </a:cubicBezTo>
                <a:close/>
                <a:moveTo>
                  <a:pt x="2203704" y="3518154"/>
                </a:moveTo>
                <a:cubicBezTo>
                  <a:pt x="2189988" y="3527298"/>
                  <a:pt x="2167128" y="3527298"/>
                  <a:pt x="2153412" y="3529584"/>
                </a:cubicBezTo>
                <a:cubicBezTo>
                  <a:pt x="2100834" y="3534156"/>
                  <a:pt x="2036826" y="3602736"/>
                  <a:pt x="1995678" y="3653028"/>
                </a:cubicBezTo>
                <a:lnTo>
                  <a:pt x="1995678" y="3632454"/>
                </a:lnTo>
                <a:cubicBezTo>
                  <a:pt x="2016252" y="3575304"/>
                  <a:pt x="2116836" y="3502152"/>
                  <a:pt x="2173986" y="3502152"/>
                </a:cubicBezTo>
                <a:cubicBezTo>
                  <a:pt x="2183130" y="3502152"/>
                  <a:pt x="2189988" y="3497580"/>
                  <a:pt x="2203704" y="3518154"/>
                </a:cubicBezTo>
                <a:close/>
                <a:moveTo>
                  <a:pt x="1725930" y="3140964"/>
                </a:moveTo>
                <a:cubicBezTo>
                  <a:pt x="1751076" y="3195828"/>
                  <a:pt x="1771650" y="3264408"/>
                  <a:pt x="1810512" y="3321558"/>
                </a:cubicBezTo>
                <a:cubicBezTo>
                  <a:pt x="1812798" y="3321558"/>
                  <a:pt x="1815084" y="3319272"/>
                  <a:pt x="1815084" y="3316986"/>
                </a:cubicBezTo>
                <a:cubicBezTo>
                  <a:pt x="1828800" y="3287268"/>
                  <a:pt x="1842516" y="3255264"/>
                  <a:pt x="1853946" y="3227832"/>
                </a:cubicBezTo>
                <a:cubicBezTo>
                  <a:pt x="1856232" y="3239262"/>
                  <a:pt x="1858518" y="3259836"/>
                  <a:pt x="1858518" y="3264408"/>
                </a:cubicBezTo>
                <a:cubicBezTo>
                  <a:pt x="1858518" y="3296412"/>
                  <a:pt x="1844802" y="3326130"/>
                  <a:pt x="1805940" y="3326130"/>
                </a:cubicBezTo>
                <a:cubicBezTo>
                  <a:pt x="1787652" y="3326130"/>
                  <a:pt x="1771650" y="3291840"/>
                  <a:pt x="1764792" y="3282696"/>
                </a:cubicBezTo>
                <a:cubicBezTo>
                  <a:pt x="1741932" y="3239262"/>
                  <a:pt x="1725930" y="3195828"/>
                  <a:pt x="1716786" y="3152394"/>
                </a:cubicBezTo>
                <a:lnTo>
                  <a:pt x="1719072" y="3134106"/>
                </a:lnTo>
                <a:cubicBezTo>
                  <a:pt x="1721358" y="3136392"/>
                  <a:pt x="1725930" y="3138678"/>
                  <a:pt x="1725930" y="3140964"/>
                </a:cubicBezTo>
                <a:close/>
                <a:moveTo>
                  <a:pt x="2164842" y="3127248"/>
                </a:moveTo>
                <a:cubicBezTo>
                  <a:pt x="2167128" y="3124962"/>
                  <a:pt x="2169414" y="3120390"/>
                  <a:pt x="2171700" y="3120390"/>
                </a:cubicBezTo>
                <a:lnTo>
                  <a:pt x="2164842" y="3127248"/>
                </a:lnTo>
                <a:close/>
                <a:moveTo>
                  <a:pt x="1511046" y="2962656"/>
                </a:moveTo>
                <a:cubicBezTo>
                  <a:pt x="1540764" y="2994660"/>
                  <a:pt x="1529334" y="3026664"/>
                  <a:pt x="1565910" y="3058668"/>
                </a:cubicBezTo>
                <a:cubicBezTo>
                  <a:pt x="1565910" y="3051810"/>
                  <a:pt x="1568196" y="3044952"/>
                  <a:pt x="1568196" y="3038094"/>
                </a:cubicBezTo>
                <a:cubicBezTo>
                  <a:pt x="1568196" y="3038094"/>
                  <a:pt x="1570482" y="3038094"/>
                  <a:pt x="1570482" y="3040380"/>
                </a:cubicBezTo>
                <a:cubicBezTo>
                  <a:pt x="1588770" y="3092958"/>
                  <a:pt x="1618488" y="3159252"/>
                  <a:pt x="1675638" y="3214116"/>
                </a:cubicBezTo>
                <a:cubicBezTo>
                  <a:pt x="1629918" y="3207258"/>
                  <a:pt x="1584198" y="3140964"/>
                  <a:pt x="1572768" y="3102102"/>
                </a:cubicBezTo>
                <a:cubicBezTo>
                  <a:pt x="1572768" y="3097530"/>
                  <a:pt x="1568196" y="3090672"/>
                  <a:pt x="1563624" y="3090672"/>
                </a:cubicBezTo>
                <a:cubicBezTo>
                  <a:pt x="1556766" y="3090672"/>
                  <a:pt x="1559052" y="3095244"/>
                  <a:pt x="1554480" y="3095244"/>
                </a:cubicBezTo>
                <a:cubicBezTo>
                  <a:pt x="1536192" y="3095244"/>
                  <a:pt x="1501902" y="2980944"/>
                  <a:pt x="1501902" y="2978658"/>
                </a:cubicBezTo>
                <a:lnTo>
                  <a:pt x="1501902" y="2962656"/>
                </a:lnTo>
                <a:lnTo>
                  <a:pt x="1511046" y="2962656"/>
                </a:lnTo>
                <a:close/>
                <a:moveTo>
                  <a:pt x="1917954" y="2910078"/>
                </a:moveTo>
                <a:cubicBezTo>
                  <a:pt x="1917954" y="2937510"/>
                  <a:pt x="1803654" y="2942082"/>
                  <a:pt x="1796796" y="2942082"/>
                </a:cubicBezTo>
                <a:cubicBezTo>
                  <a:pt x="1785366" y="2942082"/>
                  <a:pt x="1744218" y="2942082"/>
                  <a:pt x="1744218" y="2928366"/>
                </a:cubicBezTo>
                <a:cubicBezTo>
                  <a:pt x="1744218" y="2923794"/>
                  <a:pt x="1753362" y="2912364"/>
                  <a:pt x="1762506" y="2912364"/>
                </a:cubicBezTo>
                <a:cubicBezTo>
                  <a:pt x="1778508" y="2907792"/>
                  <a:pt x="1799082" y="2905506"/>
                  <a:pt x="1817370" y="2898648"/>
                </a:cubicBezTo>
                <a:cubicBezTo>
                  <a:pt x="1831086" y="2894076"/>
                  <a:pt x="1851660" y="2880360"/>
                  <a:pt x="1858518" y="2880360"/>
                </a:cubicBezTo>
                <a:cubicBezTo>
                  <a:pt x="1863090" y="2880360"/>
                  <a:pt x="1917954" y="2898648"/>
                  <a:pt x="1917954" y="2910078"/>
                </a:cubicBezTo>
                <a:close/>
                <a:moveTo>
                  <a:pt x="2130552" y="2907792"/>
                </a:moveTo>
                <a:cubicBezTo>
                  <a:pt x="2130552" y="2946654"/>
                  <a:pt x="2116836" y="3008376"/>
                  <a:pt x="2089404" y="3049524"/>
                </a:cubicBezTo>
                <a:cubicBezTo>
                  <a:pt x="2082546" y="3044952"/>
                  <a:pt x="2075688" y="3035808"/>
                  <a:pt x="2068830" y="3033522"/>
                </a:cubicBezTo>
                <a:lnTo>
                  <a:pt x="1917954" y="3207258"/>
                </a:lnTo>
                <a:cubicBezTo>
                  <a:pt x="1924812" y="3188970"/>
                  <a:pt x="2036826" y="2974086"/>
                  <a:pt x="2055114" y="2974086"/>
                </a:cubicBezTo>
                <a:cubicBezTo>
                  <a:pt x="2066544" y="2974086"/>
                  <a:pt x="2073402" y="3006090"/>
                  <a:pt x="2087118" y="3006090"/>
                </a:cubicBezTo>
                <a:cubicBezTo>
                  <a:pt x="2100834" y="3006090"/>
                  <a:pt x="2105406" y="2978658"/>
                  <a:pt x="2107692" y="2976372"/>
                </a:cubicBezTo>
                <a:lnTo>
                  <a:pt x="2107692" y="2900934"/>
                </a:lnTo>
                <a:cubicBezTo>
                  <a:pt x="2103120" y="2891790"/>
                  <a:pt x="2112264" y="2871216"/>
                  <a:pt x="2121408" y="2868930"/>
                </a:cubicBezTo>
                <a:cubicBezTo>
                  <a:pt x="2130552" y="2878074"/>
                  <a:pt x="2130552" y="2894076"/>
                  <a:pt x="2130552" y="2907792"/>
                </a:cubicBezTo>
                <a:close/>
                <a:moveTo>
                  <a:pt x="1652778" y="2843784"/>
                </a:moveTo>
                <a:cubicBezTo>
                  <a:pt x="1643634" y="2843784"/>
                  <a:pt x="1632204" y="2839212"/>
                  <a:pt x="1623060" y="2841498"/>
                </a:cubicBezTo>
                <a:cubicBezTo>
                  <a:pt x="1607058" y="2841498"/>
                  <a:pt x="1584198" y="2848356"/>
                  <a:pt x="1577340" y="2848356"/>
                </a:cubicBezTo>
                <a:cubicBezTo>
                  <a:pt x="1572768" y="2848356"/>
                  <a:pt x="1563624" y="2848356"/>
                  <a:pt x="1561338" y="2836926"/>
                </a:cubicBezTo>
                <a:cubicBezTo>
                  <a:pt x="1618488" y="2839212"/>
                  <a:pt x="1636776" y="2841498"/>
                  <a:pt x="1652778" y="2843784"/>
                </a:cubicBezTo>
                <a:close/>
                <a:moveTo>
                  <a:pt x="1714500" y="2811780"/>
                </a:moveTo>
                <a:lnTo>
                  <a:pt x="1714500" y="2818638"/>
                </a:lnTo>
                <a:cubicBezTo>
                  <a:pt x="1712214" y="2818638"/>
                  <a:pt x="1709928" y="2820924"/>
                  <a:pt x="1693926" y="2820924"/>
                </a:cubicBezTo>
                <a:cubicBezTo>
                  <a:pt x="1693926" y="2818638"/>
                  <a:pt x="1691640" y="2820924"/>
                  <a:pt x="1691640" y="2814066"/>
                </a:cubicBezTo>
                <a:cubicBezTo>
                  <a:pt x="1691640" y="2809494"/>
                  <a:pt x="1696212" y="2802636"/>
                  <a:pt x="1703070" y="2802636"/>
                </a:cubicBezTo>
                <a:cubicBezTo>
                  <a:pt x="1707642" y="2802636"/>
                  <a:pt x="1709928" y="2807208"/>
                  <a:pt x="1714500" y="2811780"/>
                </a:cubicBezTo>
                <a:close/>
                <a:moveTo>
                  <a:pt x="1746504" y="2809494"/>
                </a:moveTo>
                <a:lnTo>
                  <a:pt x="1746504" y="2816352"/>
                </a:lnTo>
                <a:cubicBezTo>
                  <a:pt x="1744218" y="2816352"/>
                  <a:pt x="1741932" y="2818638"/>
                  <a:pt x="1737360" y="2818638"/>
                </a:cubicBezTo>
                <a:cubicBezTo>
                  <a:pt x="1730502" y="2818638"/>
                  <a:pt x="1728216" y="2816352"/>
                  <a:pt x="1723644" y="2814066"/>
                </a:cubicBezTo>
                <a:cubicBezTo>
                  <a:pt x="1723644" y="2809494"/>
                  <a:pt x="1730502" y="2800350"/>
                  <a:pt x="1735074" y="2800350"/>
                </a:cubicBezTo>
                <a:cubicBezTo>
                  <a:pt x="1741932" y="2800350"/>
                  <a:pt x="1744218" y="2807208"/>
                  <a:pt x="1746504" y="2809494"/>
                </a:cubicBezTo>
                <a:close/>
                <a:moveTo>
                  <a:pt x="1604772" y="2807208"/>
                </a:moveTo>
                <a:cubicBezTo>
                  <a:pt x="1609344" y="2807208"/>
                  <a:pt x="1616202" y="2802636"/>
                  <a:pt x="1623060" y="2802636"/>
                </a:cubicBezTo>
                <a:cubicBezTo>
                  <a:pt x="1627632" y="2802636"/>
                  <a:pt x="1636776" y="2804922"/>
                  <a:pt x="1645920" y="2804922"/>
                </a:cubicBezTo>
                <a:cubicBezTo>
                  <a:pt x="1645920" y="2807208"/>
                  <a:pt x="1648206" y="2804922"/>
                  <a:pt x="1648206" y="2811780"/>
                </a:cubicBezTo>
                <a:cubicBezTo>
                  <a:pt x="1648206" y="2818638"/>
                  <a:pt x="1629918" y="2825496"/>
                  <a:pt x="1627632" y="2825496"/>
                </a:cubicBezTo>
                <a:cubicBezTo>
                  <a:pt x="1620774" y="2825496"/>
                  <a:pt x="1616202" y="2816352"/>
                  <a:pt x="1611630" y="2816352"/>
                </a:cubicBezTo>
                <a:cubicBezTo>
                  <a:pt x="1572768" y="2807208"/>
                  <a:pt x="1531620" y="2804922"/>
                  <a:pt x="1495044" y="2804922"/>
                </a:cubicBezTo>
                <a:cubicBezTo>
                  <a:pt x="1428750" y="2804922"/>
                  <a:pt x="1367028" y="2825496"/>
                  <a:pt x="1303020" y="2862072"/>
                </a:cubicBezTo>
                <a:cubicBezTo>
                  <a:pt x="1355598" y="2820924"/>
                  <a:pt x="1437894" y="2798064"/>
                  <a:pt x="1497330" y="2798064"/>
                </a:cubicBezTo>
                <a:cubicBezTo>
                  <a:pt x="1501902" y="2798064"/>
                  <a:pt x="1597914" y="2807208"/>
                  <a:pt x="1604772" y="2807208"/>
                </a:cubicBezTo>
                <a:close/>
                <a:moveTo>
                  <a:pt x="237744" y="2823210"/>
                </a:moveTo>
                <a:cubicBezTo>
                  <a:pt x="235458" y="2832354"/>
                  <a:pt x="233172" y="2841498"/>
                  <a:pt x="233172" y="2848356"/>
                </a:cubicBezTo>
                <a:cubicBezTo>
                  <a:pt x="233172" y="2852928"/>
                  <a:pt x="251460" y="2894076"/>
                  <a:pt x="251460" y="2898648"/>
                </a:cubicBezTo>
                <a:lnTo>
                  <a:pt x="251460" y="2910078"/>
                </a:lnTo>
                <a:cubicBezTo>
                  <a:pt x="244602" y="2900934"/>
                  <a:pt x="230886" y="2891790"/>
                  <a:pt x="224028" y="2882646"/>
                </a:cubicBezTo>
                <a:cubicBezTo>
                  <a:pt x="217170" y="2873502"/>
                  <a:pt x="214884" y="2857500"/>
                  <a:pt x="214884" y="2852928"/>
                </a:cubicBezTo>
                <a:cubicBezTo>
                  <a:pt x="214884" y="2846070"/>
                  <a:pt x="228600" y="2800350"/>
                  <a:pt x="237744" y="2772918"/>
                </a:cubicBezTo>
                <a:lnTo>
                  <a:pt x="237744" y="2823210"/>
                </a:lnTo>
                <a:close/>
                <a:moveTo>
                  <a:pt x="1666494" y="2782062"/>
                </a:moveTo>
                <a:lnTo>
                  <a:pt x="1659636" y="2788920"/>
                </a:lnTo>
                <a:lnTo>
                  <a:pt x="1643634" y="2788920"/>
                </a:lnTo>
                <a:cubicBezTo>
                  <a:pt x="1643634" y="2788920"/>
                  <a:pt x="1641348" y="2788920"/>
                  <a:pt x="1641348" y="2784348"/>
                </a:cubicBezTo>
                <a:cubicBezTo>
                  <a:pt x="1641348" y="2777490"/>
                  <a:pt x="1648206" y="2775204"/>
                  <a:pt x="1652778" y="2770632"/>
                </a:cubicBezTo>
                <a:cubicBezTo>
                  <a:pt x="1657350" y="2772918"/>
                  <a:pt x="1661922" y="2777490"/>
                  <a:pt x="1666494" y="2782062"/>
                </a:cubicBezTo>
                <a:close/>
                <a:moveTo>
                  <a:pt x="1819656" y="2754630"/>
                </a:moveTo>
                <a:cubicBezTo>
                  <a:pt x="1828800" y="2752344"/>
                  <a:pt x="1840230" y="2752344"/>
                  <a:pt x="1851660" y="2752344"/>
                </a:cubicBezTo>
                <a:cubicBezTo>
                  <a:pt x="1842516" y="2752344"/>
                  <a:pt x="1831086" y="2754630"/>
                  <a:pt x="1819656" y="2754630"/>
                </a:cubicBezTo>
                <a:close/>
                <a:moveTo>
                  <a:pt x="413766" y="2807208"/>
                </a:moveTo>
                <a:cubicBezTo>
                  <a:pt x="413766" y="2830068"/>
                  <a:pt x="406908" y="2848356"/>
                  <a:pt x="397764" y="2871216"/>
                </a:cubicBezTo>
                <a:cubicBezTo>
                  <a:pt x="395478" y="2798064"/>
                  <a:pt x="395478" y="2782062"/>
                  <a:pt x="393192" y="2752344"/>
                </a:cubicBezTo>
                <a:cubicBezTo>
                  <a:pt x="416052" y="2779776"/>
                  <a:pt x="413766" y="2786634"/>
                  <a:pt x="413766" y="2807208"/>
                </a:cubicBezTo>
                <a:close/>
                <a:moveTo>
                  <a:pt x="2244852" y="2750058"/>
                </a:moveTo>
                <a:cubicBezTo>
                  <a:pt x="2244852" y="2768346"/>
                  <a:pt x="2247138" y="2788920"/>
                  <a:pt x="2251710" y="2807208"/>
                </a:cubicBezTo>
                <a:cubicBezTo>
                  <a:pt x="2215134" y="2798064"/>
                  <a:pt x="2151126" y="2784348"/>
                  <a:pt x="2144268" y="2784348"/>
                </a:cubicBezTo>
                <a:lnTo>
                  <a:pt x="2057400" y="2784348"/>
                </a:lnTo>
                <a:lnTo>
                  <a:pt x="2057400" y="2779776"/>
                </a:lnTo>
                <a:cubicBezTo>
                  <a:pt x="2103120" y="2756916"/>
                  <a:pt x="2146554" y="2752344"/>
                  <a:pt x="2194560" y="2750058"/>
                </a:cubicBezTo>
                <a:lnTo>
                  <a:pt x="2244852" y="2750058"/>
                </a:lnTo>
                <a:close/>
                <a:moveTo>
                  <a:pt x="2244852" y="2706624"/>
                </a:moveTo>
                <a:cubicBezTo>
                  <a:pt x="2242566" y="2718054"/>
                  <a:pt x="2242566" y="2729484"/>
                  <a:pt x="2242566" y="2740914"/>
                </a:cubicBezTo>
                <a:lnTo>
                  <a:pt x="2189988" y="2740914"/>
                </a:lnTo>
                <a:cubicBezTo>
                  <a:pt x="2144268" y="2743200"/>
                  <a:pt x="2103120" y="2747772"/>
                  <a:pt x="2059686" y="2768346"/>
                </a:cubicBezTo>
                <a:cubicBezTo>
                  <a:pt x="2059686" y="2763774"/>
                  <a:pt x="2057400" y="2754630"/>
                  <a:pt x="2057400" y="2750058"/>
                </a:cubicBezTo>
                <a:cubicBezTo>
                  <a:pt x="2057400" y="2740914"/>
                  <a:pt x="2057400" y="2740914"/>
                  <a:pt x="2073402" y="2731770"/>
                </a:cubicBezTo>
                <a:cubicBezTo>
                  <a:pt x="2107692" y="2713482"/>
                  <a:pt x="2148840" y="2697480"/>
                  <a:pt x="2185416" y="2697480"/>
                </a:cubicBezTo>
                <a:cubicBezTo>
                  <a:pt x="2192274" y="2697480"/>
                  <a:pt x="2226564" y="2702052"/>
                  <a:pt x="2244852" y="2706624"/>
                </a:cubicBezTo>
                <a:close/>
                <a:moveTo>
                  <a:pt x="2253996" y="2640330"/>
                </a:moveTo>
                <a:cubicBezTo>
                  <a:pt x="2249424" y="2660904"/>
                  <a:pt x="2247138" y="2679192"/>
                  <a:pt x="2244852" y="2695194"/>
                </a:cubicBezTo>
                <a:cubicBezTo>
                  <a:pt x="2224278" y="2692908"/>
                  <a:pt x="2189988" y="2688336"/>
                  <a:pt x="2183130" y="2688336"/>
                </a:cubicBezTo>
                <a:cubicBezTo>
                  <a:pt x="2148840" y="2688336"/>
                  <a:pt x="2093976" y="2702052"/>
                  <a:pt x="2061972" y="2722626"/>
                </a:cubicBezTo>
                <a:lnTo>
                  <a:pt x="2061972" y="2692908"/>
                </a:lnTo>
                <a:cubicBezTo>
                  <a:pt x="2068830" y="2690622"/>
                  <a:pt x="2077974" y="2686050"/>
                  <a:pt x="2087118" y="2681478"/>
                </a:cubicBezTo>
                <a:lnTo>
                  <a:pt x="2087118" y="2690622"/>
                </a:lnTo>
                <a:cubicBezTo>
                  <a:pt x="2089404" y="2692908"/>
                  <a:pt x="2087118" y="2692908"/>
                  <a:pt x="2093976" y="2692908"/>
                </a:cubicBezTo>
                <a:cubicBezTo>
                  <a:pt x="2105406" y="2692908"/>
                  <a:pt x="2137410" y="2658618"/>
                  <a:pt x="2153412" y="2654046"/>
                </a:cubicBezTo>
                <a:cubicBezTo>
                  <a:pt x="2180844" y="2642616"/>
                  <a:pt x="2212848" y="2644902"/>
                  <a:pt x="2242566" y="2640330"/>
                </a:cubicBezTo>
                <a:lnTo>
                  <a:pt x="2253996" y="2640330"/>
                </a:lnTo>
                <a:close/>
                <a:moveTo>
                  <a:pt x="1572768" y="2580894"/>
                </a:moveTo>
                <a:cubicBezTo>
                  <a:pt x="1572768" y="2596896"/>
                  <a:pt x="1543050" y="2617470"/>
                  <a:pt x="1531620" y="2633472"/>
                </a:cubicBezTo>
                <a:cubicBezTo>
                  <a:pt x="1522476" y="2644902"/>
                  <a:pt x="1511046" y="2670048"/>
                  <a:pt x="1492758" y="2683764"/>
                </a:cubicBezTo>
                <a:cubicBezTo>
                  <a:pt x="1488186" y="2681478"/>
                  <a:pt x="1488186" y="2679192"/>
                  <a:pt x="1488186" y="2672334"/>
                </a:cubicBezTo>
                <a:cubicBezTo>
                  <a:pt x="1488186" y="2640330"/>
                  <a:pt x="1529334" y="2567178"/>
                  <a:pt x="1561338" y="2567178"/>
                </a:cubicBezTo>
                <a:cubicBezTo>
                  <a:pt x="1570482" y="2567178"/>
                  <a:pt x="1572768" y="2578608"/>
                  <a:pt x="1572768" y="2580894"/>
                </a:cubicBezTo>
                <a:close/>
                <a:moveTo>
                  <a:pt x="1428750" y="2633472"/>
                </a:moveTo>
                <a:cubicBezTo>
                  <a:pt x="1428750" y="2606040"/>
                  <a:pt x="1472184" y="2562606"/>
                  <a:pt x="1506474" y="2555748"/>
                </a:cubicBezTo>
                <a:cubicBezTo>
                  <a:pt x="1497330" y="2576322"/>
                  <a:pt x="1453896" y="2619756"/>
                  <a:pt x="1428750" y="2633472"/>
                </a:cubicBezTo>
                <a:close/>
                <a:moveTo>
                  <a:pt x="1488186" y="2535174"/>
                </a:moveTo>
                <a:cubicBezTo>
                  <a:pt x="1488186" y="2551176"/>
                  <a:pt x="1447038" y="2551176"/>
                  <a:pt x="1447038" y="2551176"/>
                </a:cubicBezTo>
                <a:cubicBezTo>
                  <a:pt x="1440180" y="2551176"/>
                  <a:pt x="1431036" y="2551176"/>
                  <a:pt x="1421892" y="2546604"/>
                </a:cubicBezTo>
                <a:cubicBezTo>
                  <a:pt x="1424178" y="2542032"/>
                  <a:pt x="1463040" y="2523744"/>
                  <a:pt x="1474470" y="2523744"/>
                </a:cubicBezTo>
                <a:cubicBezTo>
                  <a:pt x="1481328" y="2523744"/>
                  <a:pt x="1488186" y="2530602"/>
                  <a:pt x="1488186" y="2535174"/>
                </a:cubicBezTo>
                <a:close/>
                <a:moveTo>
                  <a:pt x="1531620" y="2423160"/>
                </a:moveTo>
                <a:cubicBezTo>
                  <a:pt x="1531620" y="2425446"/>
                  <a:pt x="1531620" y="2427732"/>
                  <a:pt x="1529334" y="2427732"/>
                </a:cubicBezTo>
                <a:cubicBezTo>
                  <a:pt x="1501902" y="2439162"/>
                  <a:pt x="1472184" y="2446020"/>
                  <a:pt x="1444752" y="2452878"/>
                </a:cubicBezTo>
                <a:cubicBezTo>
                  <a:pt x="1458468" y="2462022"/>
                  <a:pt x="1474470" y="2471166"/>
                  <a:pt x="1488186" y="2484882"/>
                </a:cubicBezTo>
                <a:lnTo>
                  <a:pt x="1488186" y="2491740"/>
                </a:lnTo>
                <a:lnTo>
                  <a:pt x="1465326" y="2491740"/>
                </a:lnTo>
                <a:cubicBezTo>
                  <a:pt x="1456182" y="2489454"/>
                  <a:pt x="1385316" y="2473452"/>
                  <a:pt x="1385316" y="2443734"/>
                </a:cubicBezTo>
                <a:cubicBezTo>
                  <a:pt x="1385316" y="2425446"/>
                  <a:pt x="1428750" y="2411730"/>
                  <a:pt x="1437894" y="2411730"/>
                </a:cubicBezTo>
                <a:cubicBezTo>
                  <a:pt x="1453896" y="2411730"/>
                  <a:pt x="1520190" y="2418588"/>
                  <a:pt x="1531620" y="2423160"/>
                </a:cubicBezTo>
                <a:close/>
                <a:moveTo>
                  <a:pt x="361188" y="2430018"/>
                </a:moveTo>
                <a:cubicBezTo>
                  <a:pt x="388620" y="2430018"/>
                  <a:pt x="422910" y="2425446"/>
                  <a:pt x="454914" y="2395728"/>
                </a:cubicBezTo>
                <a:cubicBezTo>
                  <a:pt x="416052" y="2446020"/>
                  <a:pt x="349758" y="2478024"/>
                  <a:pt x="306324" y="2478024"/>
                </a:cubicBezTo>
                <a:cubicBezTo>
                  <a:pt x="276606" y="2478024"/>
                  <a:pt x="249174" y="2462022"/>
                  <a:pt x="235458" y="2423160"/>
                </a:cubicBezTo>
                <a:lnTo>
                  <a:pt x="237744" y="2393442"/>
                </a:lnTo>
                <a:cubicBezTo>
                  <a:pt x="278892" y="2414016"/>
                  <a:pt x="320040" y="2430018"/>
                  <a:pt x="361188" y="2430018"/>
                </a:cubicBezTo>
                <a:close/>
                <a:moveTo>
                  <a:pt x="1627632" y="2384298"/>
                </a:moveTo>
                <a:lnTo>
                  <a:pt x="1627632" y="2393442"/>
                </a:lnTo>
                <a:cubicBezTo>
                  <a:pt x="1623060" y="2395728"/>
                  <a:pt x="1616202" y="2398014"/>
                  <a:pt x="1609344" y="2398014"/>
                </a:cubicBezTo>
                <a:cubicBezTo>
                  <a:pt x="1604772" y="2398014"/>
                  <a:pt x="1602486" y="2395728"/>
                  <a:pt x="1595628" y="2395728"/>
                </a:cubicBezTo>
                <a:cubicBezTo>
                  <a:pt x="1595628" y="2393442"/>
                  <a:pt x="1593342" y="2393442"/>
                  <a:pt x="1593342" y="2386584"/>
                </a:cubicBezTo>
                <a:cubicBezTo>
                  <a:pt x="1593342" y="2382012"/>
                  <a:pt x="1602486" y="2372868"/>
                  <a:pt x="1607058" y="2372868"/>
                </a:cubicBezTo>
                <a:cubicBezTo>
                  <a:pt x="1613916" y="2372868"/>
                  <a:pt x="1620774" y="2379726"/>
                  <a:pt x="1627632" y="2384298"/>
                </a:cubicBezTo>
                <a:close/>
                <a:moveTo>
                  <a:pt x="2260854" y="2587752"/>
                </a:moveTo>
                <a:cubicBezTo>
                  <a:pt x="2260854" y="2592324"/>
                  <a:pt x="2258568" y="2617470"/>
                  <a:pt x="2253996" y="2628900"/>
                </a:cubicBezTo>
                <a:cubicBezTo>
                  <a:pt x="2228850" y="2633472"/>
                  <a:pt x="2176272" y="2642616"/>
                  <a:pt x="2169414" y="2642616"/>
                </a:cubicBezTo>
                <a:lnTo>
                  <a:pt x="2162556" y="2642616"/>
                </a:lnTo>
                <a:cubicBezTo>
                  <a:pt x="2194560" y="2596896"/>
                  <a:pt x="2194560" y="2539746"/>
                  <a:pt x="2201418" y="2496312"/>
                </a:cubicBezTo>
                <a:lnTo>
                  <a:pt x="2201418" y="2352294"/>
                </a:lnTo>
                <a:cubicBezTo>
                  <a:pt x="2228850" y="2411730"/>
                  <a:pt x="2260854" y="2519172"/>
                  <a:pt x="2260854" y="2587752"/>
                </a:cubicBezTo>
                <a:close/>
                <a:moveTo>
                  <a:pt x="1643634" y="2377440"/>
                </a:moveTo>
                <a:cubicBezTo>
                  <a:pt x="1643634" y="2400300"/>
                  <a:pt x="1609344" y="2416302"/>
                  <a:pt x="1597914" y="2416302"/>
                </a:cubicBezTo>
                <a:cubicBezTo>
                  <a:pt x="1570482" y="2416302"/>
                  <a:pt x="1568196" y="2386584"/>
                  <a:pt x="1568196" y="2377440"/>
                </a:cubicBezTo>
                <a:cubicBezTo>
                  <a:pt x="1568196" y="2363724"/>
                  <a:pt x="1570482" y="2350008"/>
                  <a:pt x="1591056" y="2350008"/>
                </a:cubicBezTo>
                <a:cubicBezTo>
                  <a:pt x="1593342" y="2350008"/>
                  <a:pt x="1643634" y="2361438"/>
                  <a:pt x="1643634" y="2377440"/>
                </a:cubicBezTo>
                <a:close/>
                <a:moveTo>
                  <a:pt x="1984248" y="2331720"/>
                </a:moveTo>
                <a:cubicBezTo>
                  <a:pt x="1984248" y="2334006"/>
                  <a:pt x="1986534" y="2331720"/>
                  <a:pt x="1986534" y="2336292"/>
                </a:cubicBezTo>
                <a:cubicBezTo>
                  <a:pt x="1986534" y="2343150"/>
                  <a:pt x="1975104" y="2366010"/>
                  <a:pt x="1965960" y="2366010"/>
                </a:cubicBezTo>
                <a:cubicBezTo>
                  <a:pt x="1956816" y="2366010"/>
                  <a:pt x="1954530" y="2347722"/>
                  <a:pt x="1954530" y="2345436"/>
                </a:cubicBezTo>
                <a:cubicBezTo>
                  <a:pt x="1954530" y="2334006"/>
                  <a:pt x="1961388" y="2338578"/>
                  <a:pt x="1970532" y="2331720"/>
                </a:cubicBezTo>
                <a:lnTo>
                  <a:pt x="1984248" y="2331720"/>
                </a:lnTo>
                <a:close/>
                <a:moveTo>
                  <a:pt x="1693926" y="2457450"/>
                </a:moveTo>
                <a:lnTo>
                  <a:pt x="1693926" y="2468880"/>
                </a:lnTo>
                <a:cubicBezTo>
                  <a:pt x="1684782" y="2464308"/>
                  <a:pt x="1675638" y="2452878"/>
                  <a:pt x="1668780" y="2443734"/>
                </a:cubicBezTo>
                <a:cubicBezTo>
                  <a:pt x="1639062" y="2455164"/>
                  <a:pt x="1511046" y="2398014"/>
                  <a:pt x="1511046" y="2356866"/>
                </a:cubicBezTo>
                <a:cubicBezTo>
                  <a:pt x="1511046" y="2327148"/>
                  <a:pt x="1579626" y="2334006"/>
                  <a:pt x="1591056" y="2334006"/>
                </a:cubicBezTo>
                <a:cubicBezTo>
                  <a:pt x="1595628" y="2334006"/>
                  <a:pt x="1600200" y="2331720"/>
                  <a:pt x="1607058" y="2331720"/>
                </a:cubicBezTo>
                <a:cubicBezTo>
                  <a:pt x="1643634" y="2331720"/>
                  <a:pt x="1693926" y="2441448"/>
                  <a:pt x="1693926" y="2457450"/>
                </a:cubicBezTo>
                <a:close/>
                <a:moveTo>
                  <a:pt x="2000250" y="2324862"/>
                </a:moveTo>
                <a:lnTo>
                  <a:pt x="2000250" y="2329434"/>
                </a:lnTo>
                <a:cubicBezTo>
                  <a:pt x="1993392" y="2340864"/>
                  <a:pt x="1984248" y="2384298"/>
                  <a:pt x="1961388" y="2384298"/>
                </a:cubicBezTo>
                <a:cubicBezTo>
                  <a:pt x="1936242" y="2384298"/>
                  <a:pt x="1936242" y="2352294"/>
                  <a:pt x="1936242" y="2345436"/>
                </a:cubicBezTo>
                <a:cubicBezTo>
                  <a:pt x="1936242" y="2327148"/>
                  <a:pt x="1943100" y="2318004"/>
                  <a:pt x="1965960" y="2318004"/>
                </a:cubicBezTo>
                <a:cubicBezTo>
                  <a:pt x="1970532" y="2318004"/>
                  <a:pt x="1988820" y="2322576"/>
                  <a:pt x="2000250" y="2324862"/>
                </a:cubicBezTo>
                <a:close/>
                <a:moveTo>
                  <a:pt x="1442466" y="2324862"/>
                </a:moveTo>
                <a:cubicBezTo>
                  <a:pt x="1442466" y="2347722"/>
                  <a:pt x="1392174" y="2354580"/>
                  <a:pt x="1389888" y="2354580"/>
                </a:cubicBezTo>
                <a:cubicBezTo>
                  <a:pt x="1380744" y="2354580"/>
                  <a:pt x="1364742" y="2354580"/>
                  <a:pt x="1364742" y="2338578"/>
                </a:cubicBezTo>
                <a:cubicBezTo>
                  <a:pt x="1364742" y="2331720"/>
                  <a:pt x="1373886" y="2313432"/>
                  <a:pt x="1383030" y="2299716"/>
                </a:cubicBezTo>
                <a:cubicBezTo>
                  <a:pt x="1385316" y="2299716"/>
                  <a:pt x="1442466" y="2304288"/>
                  <a:pt x="1442466" y="2324862"/>
                </a:cubicBezTo>
                <a:close/>
                <a:moveTo>
                  <a:pt x="2027682" y="2324862"/>
                </a:moveTo>
                <a:cubicBezTo>
                  <a:pt x="2027682" y="2375154"/>
                  <a:pt x="1917954" y="2416302"/>
                  <a:pt x="1940814" y="2466594"/>
                </a:cubicBezTo>
                <a:cubicBezTo>
                  <a:pt x="1924812" y="2446020"/>
                  <a:pt x="1913382" y="2404872"/>
                  <a:pt x="1913382" y="2379726"/>
                </a:cubicBezTo>
                <a:cubicBezTo>
                  <a:pt x="1913382" y="2329434"/>
                  <a:pt x="1938528" y="2292858"/>
                  <a:pt x="1995678" y="2292858"/>
                </a:cubicBezTo>
                <a:cubicBezTo>
                  <a:pt x="2016252" y="2292858"/>
                  <a:pt x="2027682" y="2306574"/>
                  <a:pt x="2027682" y="2324862"/>
                </a:cubicBezTo>
                <a:close/>
                <a:moveTo>
                  <a:pt x="2128266" y="2391156"/>
                </a:moveTo>
                <a:cubicBezTo>
                  <a:pt x="2128266" y="2439162"/>
                  <a:pt x="2112264" y="2555748"/>
                  <a:pt x="2080260" y="2592324"/>
                </a:cubicBezTo>
                <a:cubicBezTo>
                  <a:pt x="2077974" y="2587752"/>
                  <a:pt x="2077974" y="2578608"/>
                  <a:pt x="2077974" y="2574036"/>
                </a:cubicBezTo>
                <a:cubicBezTo>
                  <a:pt x="2077974" y="2537460"/>
                  <a:pt x="2103120" y="2432304"/>
                  <a:pt x="2103120" y="2432304"/>
                </a:cubicBezTo>
                <a:cubicBezTo>
                  <a:pt x="2103120" y="2427732"/>
                  <a:pt x="2100834" y="2409444"/>
                  <a:pt x="2098548" y="2398014"/>
                </a:cubicBezTo>
                <a:cubicBezTo>
                  <a:pt x="2089404" y="2425446"/>
                  <a:pt x="2093976" y="2468880"/>
                  <a:pt x="2059686" y="2494026"/>
                </a:cubicBezTo>
                <a:lnTo>
                  <a:pt x="2050542" y="2494026"/>
                </a:lnTo>
                <a:cubicBezTo>
                  <a:pt x="2059686" y="2482596"/>
                  <a:pt x="2066544" y="2468880"/>
                  <a:pt x="2071116" y="2457450"/>
                </a:cubicBezTo>
                <a:lnTo>
                  <a:pt x="2071116" y="2416302"/>
                </a:lnTo>
                <a:lnTo>
                  <a:pt x="2045970" y="2306574"/>
                </a:lnTo>
                <a:cubicBezTo>
                  <a:pt x="2043684" y="2290572"/>
                  <a:pt x="2057400" y="2292858"/>
                  <a:pt x="2059686" y="2292858"/>
                </a:cubicBezTo>
                <a:cubicBezTo>
                  <a:pt x="2080260" y="2292858"/>
                  <a:pt x="2071116" y="2306574"/>
                  <a:pt x="2087118" y="2327148"/>
                </a:cubicBezTo>
                <a:cubicBezTo>
                  <a:pt x="2093976" y="2311146"/>
                  <a:pt x="2080260" y="2295144"/>
                  <a:pt x="2098548" y="2279142"/>
                </a:cubicBezTo>
                <a:cubicBezTo>
                  <a:pt x="2121408" y="2311146"/>
                  <a:pt x="2128266" y="2356866"/>
                  <a:pt x="2128266" y="2391156"/>
                </a:cubicBezTo>
                <a:close/>
                <a:moveTo>
                  <a:pt x="1520190" y="2263140"/>
                </a:moveTo>
                <a:cubicBezTo>
                  <a:pt x="1511046" y="2274570"/>
                  <a:pt x="1499616" y="2274570"/>
                  <a:pt x="1485900" y="2274570"/>
                </a:cubicBezTo>
                <a:cubicBezTo>
                  <a:pt x="1474470" y="2274570"/>
                  <a:pt x="1463040" y="2274570"/>
                  <a:pt x="1451610" y="2265426"/>
                </a:cubicBezTo>
                <a:cubicBezTo>
                  <a:pt x="1453896" y="2258568"/>
                  <a:pt x="1463040" y="2244852"/>
                  <a:pt x="1469898" y="2244852"/>
                </a:cubicBezTo>
                <a:cubicBezTo>
                  <a:pt x="1474470" y="2244852"/>
                  <a:pt x="1504188" y="2256282"/>
                  <a:pt x="1520190" y="2263140"/>
                </a:cubicBezTo>
                <a:close/>
                <a:moveTo>
                  <a:pt x="1997964" y="2203704"/>
                </a:moveTo>
                <a:cubicBezTo>
                  <a:pt x="2009394" y="2208276"/>
                  <a:pt x="2043684" y="2205990"/>
                  <a:pt x="2043684" y="2224278"/>
                </a:cubicBezTo>
                <a:cubicBezTo>
                  <a:pt x="2043684" y="2237994"/>
                  <a:pt x="2011680" y="2242566"/>
                  <a:pt x="2009394" y="2242566"/>
                </a:cubicBezTo>
                <a:cubicBezTo>
                  <a:pt x="2002536" y="2242566"/>
                  <a:pt x="1981962" y="2235708"/>
                  <a:pt x="1981962" y="2226564"/>
                </a:cubicBezTo>
                <a:lnTo>
                  <a:pt x="1981962" y="2203704"/>
                </a:lnTo>
                <a:lnTo>
                  <a:pt x="1997964" y="2203704"/>
                </a:lnTo>
                <a:close/>
                <a:moveTo>
                  <a:pt x="1348740" y="2180844"/>
                </a:moveTo>
                <a:cubicBezTo>
                  <a:pt x="1348740" y="2189988"/>
                  <a:pt x="1321308" y="2210562"/>
                  <a:pt x="1319022" y="2212848"/>
                </a:cubicBezTo>
                <a:cubicBezTo>
                  <a:pt x="1298448" y="2228850"/>
                  <a:pt x="1261872" y="2247138"/>
                  <a:pt x="1250442" y="2276856"/>
                </a:cubicBezTo>
                <a:cubicBezTo>
                  <a:pt x="1245870" y="2288286"/>
                  <a:pt x="1245870" y="2306574"/>
                  <a:pt x="1243584" y="2320290"/>
                </a:cubicBezTo>
                <a:cubicBezTo>
                  <a:pt x="1239012" y="2359152"/>
                  <a:pt x="1234440" y="2404872"/>
                  <a:pt x="1234440" y="2448306"/>
                </a:cubicBezTo>
                <a:cubicBezTo>
                  <a:pt x="1234440" y="2500884"/>
                  <a:pt x="1239012" y="2567178"/>
                  <a:pt x="1268730" y="2622042"/>
                </a:cubicBezTo>
                <a:cubicBezTo>
                  <a:pt x="1268730" y="2624328"/>
                  <a:pt x="1316736" y="2704338"/>
                  <a:pt x="1335024" y="2704338"/>
                </a:cubicBezTo>
                <a:cubicBezTo>
                  <a:pt x="1339596" y="2704338"/>
                  <a:pt x="1373886" y="2699766"/>
                  <a:pt x="1392174" y="2695194"/>
                </a:cubicBezTo>
                <a:cubicBezTo>
                  <a:pt x="1323594" y="2640330"/>
                  <a:pt x="1293876" y="2567178"/>
                  <a:pt x="1282446" y="2510028"/>
                </a:cubicBezTo>
                <a:cubicBezTo>
                  <a:pt x="1282446" y="2505456"/>
                  <a:pt x="1280160" y="2496312"/>
                  <a:pt x="1280160" y="2491740"/>
                </a:cubicBezTo>
                <a:lnTo>
                  <a:pt x="1280160" y="2427732"/>
                </a:lnTo>
                <a:cubicBezTo>
                  <a:pt x="1284732" y="2393442"/>
                  <a:pt x="1293876" y="2347722"/>
                  <a:pt x="1330452" y="2315718"/>
                </a:cubicBezTo>
                <a:cubicBezTo>
                  <a:pt x="1330452" y="2322576"/>
                  <a:pt x="1332738" y="2331720"/>
                  <a:pt x="1332738" y="2338578"/>
                </a:cubicBezTo>
                <a:lnTo>
                  <a:pt x="1316736" y="2466594"/>
                </a:lnTo>
                <a:cubicBezTo>
                  <a:pt x="1316736" y="2484882"/>
                  <a:pt x="1319022" y="2516886"/>
                  <a:pt x="1335024" y="2537460"/>
                </a:cubicBezTo>
                <a:cubicBezTo>
                  <a:pt x="1332738" y="2585466"/>
                  <a:pt x="1403604" y="2647188"/>
                  <a:pt x="1442466" y="2695194"/>
                </a:cubicBezTo>
                <a:cubicBezTo>
                  <a:pt x="1474470" y="2699766"/>
                  <a:pt x="1506474" y="2699766"/>
                  <a:pt x="1538478" y="2706624"/>
                </a:cubicBezTo>
                <a:cubicBezTo>
                  <a:pt x="1591056" y="2715768"/>
                  <a:pt x="1643634" y="2738628"/>
                  <a:pt x="1696212" y="2766060"/>
                </a:cubicBezTo>
                <a:lnTo>
                  <a:pt x="1703070" y="2766060"/>
                </a:lnTo>
                <a:cubicBezTo>
                  <a:pt x="1707642" y="2770632"/>
                  <a:pt x="1716786" y="2775204"/>
                  <a:pt x="1716786" y="2782062"/>
                </a:cubicBezTo>
                <a:cubicBezTo>
                  <a:pt x="1716786" y="2786634"/>
                  <a:pt x="1703070" y="2791206"/>
                  <a:pt x="1700784" y="2791206"/>
                </a:cubicBezTo>
                <a:cubicBezTo>
                  <a:pt x="1693926" y="2791206"/>
                  <a:pt x="1691640" y="2788920"/>
                  <a:pt x="1687068" y="2784348"/>
                </a:cubicBezTo>
                <a:cubicBezTo>
                  <a:pt x="1687068" y="2782062"/>
                  <a:pt x="1687068" y="2775204"/>
                  <a:pt x="1684782" y="2772918"/>
                </a:cubicBezTo>
                <a:cubicBezTo>
                  <a:pt x="1634490" y="2738628"/>
                  <a:pt x="1524762" y="2702052"/>
                  <a:pt x="1460754" y="2702052"/>
                </a:cubicBezTo>
                <a:cubicBezTo>
                  <a:pt x="1453896" y="2702052"/>
                  <a:pt x="1451610" y="2702052"/>
                  <a:pt x="1447038" y="2704338"/>
                </a:cubicBezTo>
                <a:cubicBezTo>
                  <a:pt x="1449324" y="2706624"/>
                  <a:pt x="1451610" y="2711196"/>
                  <a:pt x="1453896" y="2715768"/>
                </a:cubicBezTo>
                <a:lnTo>
                  <a:pt x="1453896" y="2722626"/>
                </a:lnTo>
                <a:lnTo>
                  <a:pt x="1440180" y="2722626"/>
                </a:lnTo>
                <a:cubicBezTo>
                  <a:pt x="1424178" y="2715768"/>
                  <a:pt x="1399032" y="2702052"/>
                  <a:pt x="1392174" y="2702052"/>
                </a:cubicBezTo>
                <a:cubicBezTo>
                  <a:pt x="1387602" y="2702052"/>
                  <a:pt x="1357884" y="2704338"/>
                  <a:pt x="1339596" y="2708910"/>
                </a:cubicBezTo>
                <a:cubicBezTo>
                  <a:pt x="1346454" y="2724912"/>
                  <a:pt x="1364742" y="2734056"/>
                  <a:pt x="1364742" y="2752344"/>
                </a:cubicBezTo>
                <a:lnTo>
                  <a:pt x="1504188" y="2752344"/>
                </a:lnTo>
                <a:cubicBezTo>
                  <a:pt x="1508760" y="2747772"/>
                  <a:pt x="1508760" y="2743200"/>
                  <a:pt x="1513332" y="2743200"/>
                </a:cubicBezTo>
                <a:cubicBezTo>
                  <a:pt x="1520190" y="2743200"/>
                  <a:pt x="1527048" y="2750058"/>
                  <a:pt x="1533906" y="2754630"/>
                </a:cubicBezTo>
                <a:cubicBezTo>
                  <a:pt x="1540764" y="2759202"/>
                  <a:pt x="1554480" y="2761488"/>
                  <a:pt x="1559052" y="2761488"/>
                </a:cubicBezTo>
                <a:cubicBezTo>
                  <a:pt x="1565910" y="2761488"/>
                  <a:pt x="1570482" y="2750058"/>
                  <a:pt x="1577340" y="2750058"/>
                </a:cubicBezTo>
                <a:cubicBezTo>
                  <a:pt x="1588770" y="2750058"/>
                  <a:pt x="1581912" y="2770632"/>
                  <a:pt x="1600200" y="2770632"/>
                </a:cubicBezTo>
                <a:cubicBezTo>
                  <a:pt x="1604772" y="2770632"/>
                  <a:pt x="1604772" y="2763774"/>
                  <a:pt x="1611630" y="2763774"/>
                </a:cubicBezTo>
                <a:cubicBezTo>
                  <a:pt x="1616202" y="2763774"/>
                  <a:pt x="1625346" y="2772918"/>
                  <a:pt x="1625346" y="2777490"/>
                </a:cubicBezTo>
                <a:cubicBezTo>
                  <a:pt x="1625346" y="2788920"/>
                  <a:pt x="1611630" y="2786634"/>
                  <a:pt x="1611630" y="2786634"/>
                </a:cubicBezTo>
                <a:cubicBezTo>
                  <a:pt x="1607058" y="2786634"/>
                  <a:pt x="1600200" y="2779776"/>
                  <a:pt x="1593342" y="2777490"/>
                </a:cubicBezTo>
                <a:cubicBezTo>
                  <a:pt x="1572768" y="2770632"/>
                  <a:pt x="1549908" y="2766060"/>
                  <a:pt x="1529334" y="2763774"/>
                </a:cubicBezTo>
                <a:cubicBezTo>
                  <a:pt x="1451610" y="2752344"/>
                  <a:pt x="1369314" y="2759202"/>
                  <a:pt x="1291590" y="2759202"/>
                </a:cubicBezTo>
                <a:cubicBezTo>
                  <a:pt x="1300734" y="2759202"/>
                  <a:pt x="1312164" y="2756916"/>
                  <a:pt x="1325880" y="2756916"/>
                </a:cubicBezTo>
                <a:cubicBezTo>
                  <a:pt x="1325880" y="2754630"/>
                  <a:pt x="1328166" y="2754630"/>
                  <a:pt x="1330452" y="2752344"/>
                </a:cubicBezTo>
                <a:cubicBezTo>
                  <a:pt x="1296162" y="2736342"/>
                  <a:pt x="1259586" y="2722626"/>
                  <a:pt x="1227582" y="2683764"/>
                </a:cubicBezTo>
                <a:cubicBezTo>
                  <a:pt x="1218438" y="2672334"/>
                  <a:pt x="1209294" y="2658618"/>
                  <a:pt x="1207008" y="2647188"/>
                </a:cubicBezTo>
                <a:cubicBezTo>
                  <a:pt x="1204722" y="2640330"/>
                  <a:pt x="1207008" y="2628900"/>
                  <a:pt x="1202436" y="2622042"/>
                </a:cubicBezTo>
                <a:cubicBezTo>
                  <a:pt x="1197864" y="2608326"/>
                  <a:pt x="1184148" y="2596896"/>
                  <a:pt x="1179576" y="2583180"/>
                </a:cubicBezTo>
                <a:cubicBezTo>
                  <a:pt x="1175004" y="2569464"/>
                  <a:pt x="1159002" y="2519172"/>
                  <a:pt x="1159002" y="2500884"/>
                </a:cubicBezTo>
                <a:lnTo>
                  <a:pt x="1159002" y="2441448"/>
                </a:lnTo>
                <a:cubicBezTo>
                  <a:pt x="1165860" y="2361438"/>
                  <a:pt x="1195578" y="2256282"/>
                  <a:pt x="1296162" y="2194560"/>
                </a:cubicBezTo>
                <a:cubicBezTo>
                  <a:pt x="1309878" y="2185416"/>
                  <a:pt x="1337310" y="2173986"/>
                  <a:pt x="1341882" y="2173986"/>
                </a:cubicBezTo>
                <a:cubicBezTo>
                  <a:pt x="1346454" y="2173986"/>
                  <a:pt x="1348740" y="2176272"/>
                  <a:pt x="1348740" y="2180844"/>
                </a:cubicBezTo>
                <a:close/>
                <a:moveTo>
                  <a:pt x="432054" y="2359152"/>
                </a:moveTo>
                <a:cubicBezTo>
                  <a:pt x="464058" y="2359152"/>
                  <a:pt x="505206" y="2315718"/>
                  <a:pt x="539496" y="2297430"/>
                </a:cubicBezTo>
                <a:cubicBezTo>
                  <a:pt x="521208" y="2340864"/>
                  <a:pt x="498348" y="2384298"/>
                  <a:pt x="484632" y="2430018"/>
                </a:cubicBezTo>
                <a:cubicBezTo>
                  <a:pt x="480060" y="2441448"/>
                  <a:pt x="484632" y="2459736"/>
                  <a:pt x="482346" y="2475738"/>
                </a:cubicBezTo>
                <a:cubicBezTo>
                  <a:pt x="475488" y="2519172"/>
                  <a:pt x="452628" y="2562606"/>
                  <a:pt x="452628" y="2603754"/>
                </a:cubicBezTo>
                <a:cubicBezTo>
                  <a:pt x="452628" y="2651760"/>
                  <a:pt x="484632" y="2695194"/>
                  <a:pt x="484632" y="2743200"/>
                </a:cubicBezTo>
                <a:cubicBezTo>
                  <a:pt x="484632" y="2761488"/>
                  <a:pt x="473202" y="2804922"/>
                  <a:pt x="438912" y="2811780"/>
                </a:cubicBezTo>
                <a:lnTo>
                  <a:pt x="432054" y="2811780"/>
                </a:lnTo>
                <a:cubicBezTo>
                  <a:pt x="434340" y="2809494"/>
                  <a:pt x="434340" y="2807208"/>
                  <a:pt x="434340" y="2800350"/>
                </a:cubicBezTo>
                <a:cubicBezTo>
                  <a:pt x="434340" y="2779776"/>
                  <a:pt x="379476" y="2702052"/>
                  <a:pt x="361188" y="2699766"/>
                </a:cubicBezTo>
                <a:cubicBezTo>
                  <a:pt x="361188" y="2699766"/>
                  <a:pt x="358902" y="2697480"/>
                  <a:pt x="358902" y="2704338"/>
                </a:cubicBezTo>
                <a:cubicBezTo>
                  <a:pt x="358902" y="2708910"/>
                  <a:pt x="365760" y="2718054"/>
                  <a:pt x="368046" y="2727198"/>
                </a:cubicBezTo>
                <a:cubicBezTo>
                  <a:pt x="377190" y="2750058"/>
                  <a:pt x="384048" y="2777490"/>
                  <a:pt x="384048" y="2802636"/>
                </a:cubicBezTo>
                <a:cubicBezTo>
                  <a:pt x="384048" y="2830068"/>
                  <a:pt x="370332" y="2914650"/>
                  <a:pt x="315468" y="2914650"/>
                </a:cubicBezTo>
                <a:cubicBezTo>
                  <a:pt x="290322" y="2914650"/>
                  <a:pt x="262890" y="2889504"/>
                  <a:pt x="258318" y="2862072"/>
                </a:cubicBezTo>
                <a:cubicBezTo>
                  <a:pt x="251460" y="2820924"/>
                  <a:pt x="253746" y="2768346"/>
                  <a:pt x="242316" y="2729484"/>
                </a:cubicBezTo>
                <a:cubicBezTo>
                  <a:pt x="242316" y="2724912"/>
                  <a:pt x="240030" y="2718054"/>
                  <a:pt x="233172" y="2711196"/>
                </a:cubicBezTo>
                <a:lnTo>
                  <a:pt x="226314" y="2718054"/>
                </a:lnTo>
                <a:cubicBezTo>
                  <a:pt x="224028" y="2738628"/>
                  <a:pt x="221742" y="2759202"/>
                  <a:pt x="217170" y="2779776"/>
                </a:cubicBezTo>
                <a:cubicBezTo>
                  <a:pt x="214884" y="2791206"/>
                  <a:pt x="205740" y="2804922"/>
                  <a:pt x="203454" y="2816352"/>
                </a:cubicBezTo>
                <a:cubicBezTo>
                  <a:pt x="201168" y="2823210"/>
                  <a:pt x="173736" y="2912364"/>
                  <a:pt x="139446" y="2912364"/>
                </a:cubicBezTo>
                <a:cubicBezTo>
                  <a:pt x="102870" y="2912364"/>
                  <a:pt x="102870" y="2820924"/>
                  <a:pt x="102870" y="2816352"/>
                </a:cubicBezTo>
                <a:cubicBezTo>
                  <a:pt x="102870" y="2809494"/>
                  <a:pt x="105156" y="2795778"/>
                  <a:pt x="105156" y="2786634"/>
                </a:cubicBezTo>
                <a:cubicBezTo>
                  <a:pt x="107442" y="2759202"/>
                  <a:pt x="112014" y="2756916"/>
                  <a:pt x="109728" y="2715768"/>
                </a:cubicBezTo>
                <a:cubicBezTo>
                  <a:pt x="86868" y="2729484"/>
                  <a:pt x="61722" y="2775204"/>
                  <a:pt x="61722" y="2800350"/>
                </a:cubicBezTo>
                <a:cubicBezTo>
                  <a:pt x="61722" y="2807208"/>
                  <a:pt x="70866" y="2825496"/>
                  <a:pt x="77724" y="2832354"/>
                </a:cubicBezTo>
                <a:cubicBezTo>
                  <a:pt x="52578" y="2827782"/>
                  <a:pt x="34290" y="2770632"/>
                  <a:pt x="34290" y="2750058"/>
                </a:cubicBezTo>
                <a:lnTo>
                  <a:pt x="34290" y="2704338"/>
                </a:lnTo>
                <a:cubicBezTo>
                  <a:pt x="36576" y="2695194"/>
                  <a:pt x="36576" y="2681478"/>
                  <a:pt x="41148" y="2672334"/>
                </a:cubicBezTo>
                <a:cubicBezTo>
                  <a:pt x="45720" y="2658618"/>
                  <a:pt x="52578" y="2644902"/>
                  <a:pt x="66294" y="2633472"/>
                </a:cubicBezTo>
                <a:cubicBezTo>
                  <a:pt x="73152" y="2626614"/>
                  <a:pt x="84582" y="2624328"/>
                  <a:pt x="93726" y="2617470"/>
                </a:cubicBezTo>
                <a:cubicBezTo>
                  <a:pt x="114300" y="2601468"/>
                  <a:pt x="128016" y="2567178"/>
                  <a:pt x="128016" y="2548890"/>
                </a:cubicBezTo>
                <a:cubicBezTo>
                  <a:pt x="130302" y="2539746"/>
                  <a:pt x="130302" y="2528316"/>
                  <a:pt x="130302" y="2519172"/>
                </a:cubicBezTo>
                <a:cubicBezTo>
                  <a:pt x="139446" y="2471166"/>
                  <a:pt x="157734" y="2430018"/>
                  <a:pt x="160020" y="2386584"/>
                </a:cubicBezTo>
                <a:cubicBezTo>
                  <a:pt x="160020" y="2377440"/>
                  <a:pt x="162306" y="2366010"/>
                  <a:pt x="162306" y="2356866"/>
                </a:cubicBezTo>
                <a:cubicBezTo>
                  <a:pt x="164592" y="2340864"/>
                  <a:pt x="164592" y="2322576"/>
                  <a:pt x="166878" y="2304288"/>
                </a:cubicBezTo>
                <a:lnTo>
                  <a:pt x="166878" y="2171700"/>
                </a:lnTo>
                <a:cubicBezTo>
                  <a:pt x="233172" y="2263140"/>
                  <a:pt x="347472" y="2359152"/>
                  <a:pt x="432054" y="2359152"/>
                </a:cubicBezTo>
                <a:close/>
                <a:moveTo>
                  <a:pt x="1869948" y="2215134"/>
                </a:moveTo>
                <a:lnTo>
                  <a:pt x="1869948" y="2228850"/>
                </a:lnTo>
                <a:lnTo>
                  <a:pt x="1856232" y="2228850"/>
                </a:lnTo>
                <a:cubicBezTo>
                  <a:pt x="1833372" y="2219706"/>
                  <a:pt x="1815084" y="2180844"/>
                  <a:pt x="1815084" y="2164842"/>
                </a:cubicBezTo>
                <a:lnTo>
                  <a:pt x="1815084" y="2148840"/>
                </a:lnTo>
                <a:cubicBezTo>
                  <a:pt x="1817370" y="2151126"/>
                  <a:pt x="1869948" y="2199132"/>
                  <a:pt x="1869948" y="2215134"/>
                </a:cubicBezTo>
                <a:close/>
                <a:moveTo>
                  <a:pt x="1673352" y="2162556"/>
                </a:moveTo>
                <a:cubicBezTo>
                  <a:pt x="1671066" y="2180844"/>
                  <a:pt x="1677924" y="2199132"/>
                  <a:pt x="1680210" y="2217420"/>
                </a:cubicBezTo>
                <a:cubicBezTo>
                  <a:pt x="1680210" y="2256282"/>
                  <a:pt x="1677924" y="2256282"/>
                  <a:pt x="1677924" y="2258568"/>
                </a:cubicBezTo>
                <a:cubicBezTo>
                  <a:pt x="1657350" y="2247138"/>
                  <a:pt x="1645920" y="2196846"/>
                  <a:pt x="1645920" y="2178558"/>
                </a:cubicBezTo>
                <a:cubicBezTo>
                  <a:pt x="1645920" y="2167128"/>
                  <a:pt x="1650492" y="2135124"/>
                  <a:pt x="1668780" y="2125980"/>
                </a:cubicBezTo>
                <a:cubicBezTo>
                  <a:pt x="1680210" y="2132838"/>
                  <a:pt x="1673352" y="2153412"/>
                  <a:pt x="1673352" y="2162556"/>
                </a:cubicBezTo>
                <a:close/>
                <a:moveTo>
                  <a:pt x="1449324" y="2151126"/>
                </a:moveTo>
                <a:cubicBezTo>
                  <a:pt x="1449324" y="2164842"/>
                  <a:pt x="1444752" y="2196846"/>
                  <a:pt x="1433322" y="2208276"/>
                </a:cubicBezTo>
                <a:cubicBezTo>
                  <a:pt x="1421892" y="2217420"/>
                  <a:pt x="1405890" y="2228850"/>
                  <a:pt x="1389888" y="2237994"/>
                </a:cubicBezTo>
                <a:lnTo>
                  <a:pt x="1383030" y="2237994"/>
                </a:lnTo>
                <a:cubicBezTo>
                  <a:pt x="1380744" y="2235708"/>
                  <a:pt x="1380744" y="2237994"/>
                  <a:pt x="1380744" y="2231136"/>
                </a:cubicBezTo>
                <a:cubicBezTo>
                  <a:pt x="1380744" y="2226564"/>
                  <a:pt x="1401318" y="2180844"/>
                  <a:pt x="1410462" y="2155698"/>
                </a:cubicBezTo>
                <a:cubicBezTo>
                  <a:pt x="1417320" y="2139696"/>
                  <a:pt x="1424178" y="2121408"/>
                  <a:pt x="1428750" y="2103120"/>
                </a:cubicBezTo>
                <a:cubicBezTo>
                  <a:pt x="1442466" y="2112264"/>
                  <a:pt x="1449324" y="2137410"/>
                  <a:pt x="1449324" y="2151126"/>
                </a:cubicBezTo>
                <a:close/>
                <a:moveTo>
                  <a:pt x="1648206" y="2089404"/>
                </a:moveTo>
                <a:cubicBezTo>
                  <a:pt x="1648206" y="2128266"/>
                  <a:pt x="1540764" y="2153412"/>
                  <a:pt x="1540764" y="2201418"/>
                </a:cubicBezTo>
                <a:cubicBezTo>
                  <a:pt x="1540764" y="2219706"/>
                  <a:pt x="1547622" y="2233422"/>
                  <a:pt x="1568196" y="2253996"/>
                </a:cubicBezTo>
                <a:cubicBezTo>
                  <a:pt x="1529334" y="2251710"/>
                  <a:pt x="1527048" y="2224278"/>
                  <a:pt x="1527048" y="2203704"/>
                </a:cubicBezTo>
                <a:cubicBezTo>
                  <a:pt x="1527048" y="2162556"/>
                  <a:pt x="1570482" y="2073402"/>
                  <a:pt x="1634490" y="2073402"/>
                </a:cubicBezTo>
                <a:cubicBezTo>
                  <a:pt x="1643634" y="2073402"/>
                  <a:pt x="1648206" y="2084832"/>
                  <a:pt x="1648206" y="2089404"/>
                </a:cubicBezTo>
                <a:close/>
                <a:moveTo>
                  <a:pt x="742950" y="2080260"/>
                </a:moveTo>
                <a:cubicBezTo>
                  <a:pt x="742950" y="2077974"/>
                  <a:pt x="745236" y="2075688"/>
                  <a:pt x="747522" y="2073402"/>
                </a:cubicBezTo>
                <a:cubicBezTo>
                  <a:pt x="747522" y="2075688"/>
                  <a:pt x="745236" y="2077974"/>
                  <a:pt x="742950" y="2080260"/>
                </a:cubicBezTo>
                <a:close/>
                <a:moveTo>
                  <a:pt x="1808226" y="2071116"/>
                </a:moveTo>
                <a:lnTo>
                  <a:pt x="1858518" y="2071116"/>
                </a:lnTo>
                <a:cubicBezTo>
                  <a:pt x="1865376" y="2073402"/>
                  <a:pt x="1872234" y="2075688"/>
                  <a:pt x="1876806" y="2084832"/>
                </a:cubicBezTo>
                <a:cubicBezTo>
                  <a:pt x="1881378" y="2091690"/>
                  <a:pt x="1881378" y="2112264"/>
                  <a:pt x="1885950" y="2112264"/>
                </a:cubicBezTo>
                <a:cubicBezTo>
                  <a:pt x="1892808" y="2112264"/>
                  <a:pt x="1906524" y="2105406"/>
                  <a:pt x="1913382" y="2105406"/>
                </a:cubicBezTo>
                <a:cubicBezTo>
                  <a:pt x="1947672" y="2105406"/>
                  <a:pt x="1949958" y="2146554"/>
                  <a:pt x="1949958" y="2162556"/>
                </a:cubicBezTo>
                <a:cubicBezTo>
                  <a:pt x="1949958" y="2189988"/>
                  <a:pt x="1938528" y="2233422"/>
                  <a:pt x="1924812" y="2256282"/>
                </a:cubicBezTo>
                <a:lnTo>
                  <a:pt x="1924812" y="2228850"/>
                </a:lnTo>
                <a:cubicBezTo>
                  <a:pt x="1929384" y="2212848"/>
                  <a:pt x="1933956" y="2185416"/>
                  <a:pt x="1933956" y="2180844"/>
                </a:cubicBezTo>
                <a:cubicBezTo>
                  <a:pt x="1933956" y="2105406"/>
                  <a:pt x="1824228" y="2128266"/>
                  <a:pt x="1799082" y="2103120"/>
                </a:cubicBezTo>
                <a:cubicBezTo>
                  <a:pt x="1780794" y="2089404"/>
                  <a:pt x="1778508" y="2068830"/>
                  <a:pt x="1776222" y="2052828"/>
                </a:cubicBezTo>
                <a:cubicBezTo>
                  <a:pt x="1785366" y="2059686"/>
                  <a:pt x="1801368" y="2071116"/>
                  <a:pt x="1808226" y="2071116"/>
                </a:cubicBezTo>
                <a:close/>
                <a:moveTo>
                  <a:pt x="1639062" y="2034540"/>
                </a:moveTo>
                <a:cubicBezTo>
                  <a:pt x="1639062" y="2041398"/>
                  <a:pt x="1611630" y="2055114"/>
                  <a:pt x="1609344" y="2055114"/>
                </a:cubicBezTo>
                <a:cubicBezTo>
                  <a:pt x="1588770" y="2064258"/>
                  <a:pt x="1563624" y="2066544"/>
                  <a:pt x="1545336" y="2075688"/>
                </a:cubicBezTo>
                <a:cubicBezTo>
                  <a:pt x="1538478" y="2077974"/>
                  <a:pt x="1527048" y="2087118"/>
                  <a:pt x="1520190" y="2087118"/>
                </a:cubicBezTo>
                <a:lnTo>
                  <a:pt x="1513332" y="2087118"/>
                </a:lnTo>
                <a:cubicBezTo>
                  <a:pt x="1513332" y="2087118"/>
                  <a:pt x="1511046" y="2087118"/>
                  <a:pt x="1511046" y="2082546"/>
                </a:cubicBezTo>
                <a:cubicBezTo>
                  <a:pt x="1511046" y="2064258"/>
                  <a:pt x="1618488" y="2000250"/>
                  <a:pt x="1627632" y="2000250"/>
                </a:cubicBezTo>
                <a:cubicBezTo>
                  <a:pt x="1636776" y="2000250"/>
                  <a:pt x="1639062" y="2029968"/>
                  <a:pt x="1639062" y="2034540"/>
                </a:cubicBezTo>
                <a:close/>
                <a:moveTo>
                  <a:pt x="317754" y="2164842"/>
                </a:moveTo>
                <a:cubicBezTo>
                  <a:pt x="322326" y="2208276"/>
                  <a:pt x="381762" y="2203704"/>
                  <a:pt x="409194" y="2210562"/>
                </a:cubicBezTo>
                <a:lnTo>
                  <a:pt x="644652" y="2208276"/>
                </a:lnTo>
                <a:cubicBezTo>
                  <a:pt x="585216" y="2244852"/>
                  <a:pt x="514350" y="2304288"/>
                  <a:pt x="457200" y="2304288"/>
                </a:cubicBezTo>
                <a:cubicBezTo>
                  <a:pt x="434340" y="2304288"/>
                  <a:pt x="400050" y="2288286"/>
                  <a:pt x="379476" y="2281428"/>
                </a:cubicBezTo>
                <a:cubicBezTo>
                  <a:pt x="313182" y="2258568"/>
                  <a:pt x="182880" y="2169414"/>
                  <a:pt x="182880" y="2091690"/>
                </a:cubicBezTo>
                <a:cubicBezTo>
                  <a:pt x="182880" y="2087118"/>
                  <a:pt x="180594" y="2077974"/>
                  <a:pt x="180594" y="2073402"/>
                </a:cubicBezTo>
                <a:lnTo>
                  <a:pt x="180594" y="2029968"/>
                </a:lnTo>
                <a:cubicBezTo>
                  <a:pt x="182880" y="2009394"/>
                  <a:pt x="187452" y="1986534"/>
                  <a:pt x="194310" y="1963674"/>
                </a:cubicBezTo>
                <a:cubicBezTo>
                  <a:pt x="226314" y="2023110"/>
                  <a:pt x="244602" y="2105406"/>
                  <a:pt x="317754" y="2164842"/>
                </a:cubicBezTo>
                <a:close/>
                <a:moveTo>
                  <a:pt x="1380744" y="2025396"/>
                </a:moveTo>
                <a:cubicBezTo>
                  <a:pt x="1380744" y="2075688"/>
                  <a:pt x="1277874" y="2141982"/>
                  <a:pt x="1245870" y="2141982"/>
                </a:cubicBezTo>
                <a:lnTo>
                  <a:pt x="1227582" y="2141982"/>
                </a:lnTo>
                <a:cubicBezTo>
                  <a:pt x="1225296" y="2139696"/>
                  <a:pt x="1225296" y="2141982"/>
                  <a:pt x="1225296" y="2135124"/>
                </a:cubicBezTo>
                <a:cubicBezTo>
                  <a:pt x="1225296" y="2123694"/>
                  <a:pt x="1241298" y="2098548"/>
                  <a:pt x="1255014" y="2098548"/>
                </a:cubicBezTo>
                <a:cubicBezTo>
                  <a:pt x="1291590" y="2093976"/>
                  <a:pt x="1339596" y="2096262"/>
                  <a:pt x="1339596" y="2045970"/>
                </a:cubicBezTo>
                <a:cubicBezTo>
                  <a:pt x="1339596" y="2007108"/>
                  <a:pt x="1316736" y="1972818"/>
                  <a:pt x="1303020" y="1933956"/>
                </a:cubicBezTo>
                <a:cubicBezTo>
                  <a:pt x="1330452" y="1972818"/>
                  <a:pt x="1380744" y="1979676"/>
                  <a:pt x="1380744" y="2025396"/>
                </a:cubicBezTo>
                <a:close/>
                <a:moveTo>
                  <a:pt x="1981962" y="1940814"/>
                </a:moveTo>
                <a:cubicBezTo>
                  <a:pt x="1981962" y="1945386"/>
                  <a:pt x="1981962" y="1981962"/>
                  <a:pt x="1995678" y="1981962"/>
                </a:cubicBezTo>
                <a:cubicBezTo>
                  <a:pt x="2000250" y="1981962"/>
                  <a:pt x="2020824" y="1970532"/>
                  <a:pt x="2032254" y="1968246"/>
                </a:cubicBezTo>
                <a:cubicBezTo>
                  <a:pt x="2034540" y="1970532"/>
                  <a:pt x="2034540" y="1968246"/>
                  <a:pt x="2034540" y="1975104"/>
                </a:cubicBezTo>
                <a:cubicBezTo>
                  <a:pt x="2034540" y="1979676"/>
                  <a:pt x="2016252" y="2018538"/>
                  <a:pt x="2016252" y="2025396"/>
                </a:cubicBezTo>
                <a:cubicBezTo>
                  <a:pt x="2016252" y="2029968"/>
                  <a:pt x="2016252" y="2034540"/>
                  <a:pt x="2020824" y="2039112"/>
                </a:cubicBezTo>
                <a:cubicBezTo>
                  <a:pt x="2029968" y="2050542"/>
                  <a:pt x="2050542" y="2050542"/>
                  <a:pt x="2066544" y="2050542"/>
                </a:cubicBezTo>
                <a:cubicBezTo>
                  <a:pt x="2071116" y="2059686"/>
                  <a:pt x="2077974" y="2071116"/>
                  <a:pt x="2077974" y="2075688"/>
                </a:cubicBezTo>
                <a:cubicBezTo>
                  <a:pt x="2077974" y="2087118"/>
                  <a:pt x="2064258" y="2089404"/>
                  <a:pt x="2061972" y="2089404"/>
                </a:cubicBezTo>
                <a:cubicBezTo>
                  <a:pt x="2018538" y="2089404"/>
                  <a:pt x="1933956" y="2023110"/>
                  <a:pt x="1933956" y="1972818"/>
                </a:cubicBezTo>
                <a:cubicBezTo>
                  <a:pt x="1933956" y="1940814"/>
                  <a:pt x="1954530" y="1931670"/>
                  <a:pt x="1991106" y="1901952"/>
                </a:cubicBezTo>
                <a:cubicBezTo>
                  <a:pt x="1979676" y="1920240"/>
                  <a:pt x="1981962" y="1927098"/>
                  <a:pt x="1981962" y="1940814"/>
                </a:cubicBezTo>
                <a:close/>
                <a:moveTo>
                  <a:pt x="1675638" y="1675638"/>
                </a:moveTo>
                <a:cubicBezTo>
                  <a:pt x="1682496" y="1714500"/>
                  <a:pt x="1696212" y="1789938"/>
                  <a:pt x="1696212" y="1796796"/>
                </a:cubicBezTo>
                <a:lnTo>
                  <a:pt x="1696212" y="1805940"/>
                </a:lnTo>
                <a:cubicBezTo>
                  <a:pt x="1636776" y="1803654"/>
                  <a:pt x="1565910" y="1808226"/>
                  <a:pt x="1508760" y="1890522"/>
                </a:cubicBezTo>
                <a:cubicBezTo>
                  <a:pt x="1483614" y="1869948"/>
                  <a:pt x="1479042" y="1853946"/>
                  <a:pt x="1479042" y="1833372"/>
                </a:cubicBezTo>
                <a:cubicBezTo>
                  <a:pt x="1479042" y="1762506"/>
                  <a:pt x="1563624" y="1666494"/>
                  <a:pt x="1641348" y="1666494"/>
                </a:cubicBezTo>
                <a:cubicBezTo>
                  <a:pt x="1655064" y="1666494"/>
                  <a:pt x="1666494" y="1664208"/>
                  <a:pt x="1675638" y="1675638"/>
                </a:cubicBezTo>
                <a:close/>
                <a:moveTo>
                  <a:pt x="1499616" y="1108710"/>
                </a:moveTo>
                <a:cubicBezTo>
                  <a:pt x="1499616" y="1193292"/>
                  <a:pt x="1373886" y="1335024"/>
                  <a:pt x="1316736" y="1410462"/>
                </a:cubicBezTo>
                <a:cubicBezTo>
                  <a:pt x="1309878" y="1419606"/>
                  <a:pt x="1305306" y="1435608"/>
                  <a:pt x="1300734" y="1447038"/>
                </a:cubicBezTo>
                <a:cubicBezTo>
                  <a:pt x="1298448" y="1458468"/>
                  <a:pt x="1298448" y="1476756"/>
                  <a:pt x="1298448" y="1483614"/>
                </a:cubicBezTo>
                <a:cubicBezTo>
                  <a:pt x="1298448" y="1488186"/>
                  <a:pt x="1300734" y="1522476"/>
                  <a:pt x="1305306" y="1561338"/>
                </a:cubicBezTo>
                <a:cubicBezTo>
                  <a:pt x="1303020" y="1561338"/>
                  <a:pt x="1300734" y="1563624"/>
                  <a:pt x="1296162" y="1563624"/>
                </a:cubicBezTo>
                <a:cubicBezTo>
                  <a:pt x="1289304" y="1563624"/>
                  <a:pt x="1282446" y="1556766"/>
                  <a:pt x="1280160" y="1554480"/>
                </a:cubicBezTo>
                <a:cubicBezTo>
                  <a:pt x="1243584" y="1497330"/>
                  <a:pt x="1161288" y="1408176"/>
                  <a:pt x="1104138" y="1392174"/>
                </a:cubicBezTo>
                <a:cubicBezTo>
                  <a:pt x="1081278" y="1385316"/>
                  <a:pt x="1060704" y="1373886"/>
                  <a:pt x="1040130" y="1369314"/>
                </a:cubicBezTo>
                <a:cubicBezTo>
                  <a:pt x="1017270" y="1362456"/>
                  <a:pt x="989838" y="1357884"/>
                  <a:pt x="969264" y="1353312"/>
                </a:cubicBezTo>
                <a:cubicBezTo>
                  <a:pt x="877824" y="1337310"/>
                  <a:pt x="781812" y="1339596"/>
                  <a:pt x="690372" y="1325880"/>
                </a:cubicBezTo>
                <a:cubicBezTo>
                  <a:pt x="672084" y="1323594"/>
                  <a:pt x="656082" y="1305306"/>
                  <a:pt x="640080" y="1293876"/>
                </a:cubicBezTo>
                <a:cubicBezTo>
                  <a:pt x="603504" y="1268730"/>
                  <a:pt x="562356" y="1197864"/>
                  <a:pt x="562356" y="1161288"/>
                </a:cubicBezTo>
                <a:lnTo>
                  <a:pt x="562356" y="1113282"/>
                </a:lnTo>
                <a:cubicBezTo>
                  <a:pt x="576072" y="1165860"/>
                  <a:pt x="665226" y="1261872"/>
                  <a:pt x="722376" y="1275588"/>
                </a:cubicBezTo>
                <a:cubicBezTo>
                  <a:pt x="736092" y="1280160"/>
                  <a:pt x="749808" y="1284732"/>
                  <a:pt x="763524" y="1287018"/>
                </a:cubicBezTo>
                <a:cubicBezTo>
                  <a:pt x="857250" y="1300734"/>
                  <a:pt x="953262" y="1293876"/>
                  <a:pt x="1051560" y="1335024"/>
                </a:cubicBezTo>
                <a:cubicBezTo>
                  <a:pt x="1065276" y="1341882"/>
                  <a:pt x="1085850" y="1335024"/>
                  <a:pt x="1104138" y="1339596"/>
                </a:cubicBezTo>
                <a:cubicBezTo>
                  <a:pt x="1149858" y="1348740"/>
                  <a:pt x="1202436" y="1387602"/>
                  <a:pt x="1252728" y="1428750"/>
                </a:cubicBezTo>
                <a:cubicBezTo>
                  <a:pt x="1332738" y="1319022"/>
                  <a:pt x="1465326" y="1209294"/>
                  <a:pt x="1469898" y="1099566"/>
                </a:cubicBezTo>
                <a:cubicBezTo>
                  <a:pt x="1472184" y="1090422"/>
                  <a:pt x="1472184" y="1078992"/>
                  <a:pt x="1474470" y="1069848"/>
                </a:cubicBezTo>
                <a:cubicBezTo>
                  <a:pt x="1501902" y="1085850"/>
                  <a:pt x="1499616" y="1090422"/>
                  <a:pt x="1499616" y="1108710"/>
                </a:cubicBezTo>
                <a:close/>
                <a:moveTo>
                  <a:pt x="1410462" y="1001268"/>
                </a:moveTo>
                <a:cubicBezTo>
                  <a:pt x="1410462" y="1056132"/>
                  <a:pt x="1355598" y="1094994"/>
                  <a:pt x="1293876" y="1117854"/>
                </a:cubicBezTo>
                <a:cubicBezTo>
                  <a:pt x="1277874" y="1122426"/>
                  <a:pt x="1248156" y="1163574"/>
                  <a:pt x="1248156" y="1181862"/>
                </a:cubicBezTo>
                <a:lnTo>
                  <a:pt x="1248156" y="1305306"/>
                </a:lnTo>
                <a:cubicBezTo>
                  <a:pt x="1241298" y="1321308"/>
                  <a:pt x="1241298" y="1348740"/>
                  <a:pt x="1229868" y="1364742"/>
                </a:cubicBezTo>
                <a:cubicBezTo>
                  <a:pt x="1220724" y="1245870"/>
                  <a:pt x="1177290" y="1181862"/>
                  <a:pt x="1074420" y="1181862"/>
                </a:cubicBezTo>
                <a:cubicBezTo>
                  <a:pt x="1053846" y="1181862"/>
                  <a:pt x="1017270" y="1197864"/>
                  <a:pt x="973836" y="1197864"/>
                </a:cubicBezTo>
                <a:cubicBezTo>
                  <a:pt x="864108" y="1197864"/>
                  <a:pt x="688086" y="1131570"/>
                  <a:pt x="640080" y="982980"/>
                </a:cubicBezTo>
                <a:cubicBezTo>
                  <a:pt x="740664" y="1083564"/>
                  <a:pt x="854964" y="1138428"/>
                  <a:pt x="955548" y="1138428"/>
                </a:cubicBezTo>
                <a:cubicBezTo>
                  <a:pt x="962406" y="1138428"/>
                  <a:pt x="973836" y="1136142"/>
                  <a:pt x="980694" y="1136142"/>
                </a:cubicBezTo>
                <a:cubicBezTo>
                  <a:pt x="996696" y="1133856"/>
                  <a:pt x="1014984" y="1131570"/>
                  <a:pt x="1033272" y="1126998"/>
                </a:cubicBezTo>
                <a:cubicBezTo>
                  <a:pt x="1044702" y="1124712"/>
                  <a:pt x="1065276" y="1115568"/>
                  <a:pt x="1069848" y="1115568"/>
                </a:cubicBezTo>
                <a:cubicBezTo>
                  <a:pt x="1076706" y="1115568"/>
                  <a:pt x="1083564" y="1122426"/>
                  <a:pt x="1088136" y="1124712"/>
                </a:cubicBezTo>
                <a:cubicBezTo>
                  <a:pt x="1108710" y="1138428"/>
                  <a:pt x="1133856" y="1149858"/>
                  <a:pt x="1154430" y="1149858"/>
                </a:cubicBezTo>
                <a:cubicBezTo>
                  <a:pt x="1193292" y="1149858"/>
                  <a:pt x="1209294" y="1117854"/>
                  <a:pt x="1255014" y="1085850"/>
                </a:cubicBezTo>
                <a:cubicBezTo>
                  <a:pt x="1293876" y="1056132"/>
                  <a:pt x="1360170" y="1042416"/>
                  <a:pt x="1376172" y="985266"/>
                </a:cubicBezTo>
                <a:cubicBezTo>
                  <a:pt x="1380744" y="969264"/>
                  <a:pt x="1385316" y="950976"/>
                  <a:pt x="1385316" y="932688"/>
                </a:cubicBezTo>
                <a:cubicBezTo>
                  <a:pt x="1403604" y="955548"/>
                  <a:pt x="1410462" y="978408"/>
                  <a:pt x="1410462" y="1001268"/>
                </a:cubicBezTo>
                <a:close/>
                <a:moveTo>
                  <a:pt x="1266444" y="868680"/>
                </a:moveTo>
                <a:cubicBezTo>
                  <a:pt x="1229868" y="914400"/>
                  <a:pt x="1161288" y="966978"/>
                  <a:pt x="1161288" y="1017270"/>
                </a:cubicBezTo>
                <a:cubicBezTo>
                  <a:pt x="1161288" y="1021842"/>
                  <a:pt x="1165860" y="1056132"/>
                  <a:pt x="1168146" y="1097280"/>
                </a:cubicBezTo>
                <a:cubicBezTo>
                  <a:pt x="1168146" y="1097280"/>
                  <a:pt x="1168146" y="1099566"/>
                  <a:pt x="1163574" y="1099566"/>
                </a:cubicBezTo>
                <a:cubicBezTo>
                  <a:pt x="1161288" y="1099566"/>
                  <a:pt x="1094994" y="1019556"/>
                  <a:pt x="1074420" y="1005840"/>
                </a:cubicBezTo>
                <a:cubicBezTo>
                  <a:pt x="1060704" y="996696"/>
                  <a:pt x="1044702" y="1001268"/>
                  <a:pt x="1033272" y="994410"/>
                </a:cubicBezTo>
                <a:cubicBezTo>
                  <a:pt x="950976" y="955548"/>
                  <a:pt x="870966" y="964692"/>
                  <a:pt x="793242" y="934974"/>
                </a:cubicBezTo>
                <a:cubicBezTo>
                  <a:pt x="786384" y="932688"/>
                  <a:pt x="749808" y="912114"/>
                  <a:pt x="749808" y="896112"/>
                </a:cubicBezTo>
                <a:lnTo>
                  <a:pt x="749808" y="877824"/>
                </a:lnTo>
                <a:cubicBezTo>
                  <a:pt x="777240" y="900684"/>
                  <a:pt x="811530" y="898398"/>
                  <a:pt x="843534" y="905256"/>
                </a:cubicBezTo>
                <a:cubicBezTo>
                  <a:pt x="884682" y="914400"/>
                  <a:pt x="932688" y="918972"/>
                  <a:pt x="978408" y="930402"/>
                </a:cubicBezTo>
                <a:cubicBezTo>
                  <a:pt x="1014984" y="939546"/>
                  <a:pt x="1099566" y="973836"/>
                  <a:pt x="1104138" y="973836"/>
                </a:cubicBezTo>
                <a:cubicBezTo>
                  <a:pt x="1108710" y="973836"/>
                  <a:pt x="1120140" y="964692"/>
                  <a:pt x="1126998" y="962406"/>
                </a:cubicBezTo>
                <a:cubicBezTo>
                  <a:pt x="1149858" y="950976"/>
                  <a:pt x="1197864" y="934974"/>
                  <a:pt x="1202436" y="900684"/>
                </a:cubicBezTo>
                <a:lnTo>
                  <a:pt x="1202436" y="889254"/>
                </a:lnTo>
                <a:cubicBezTo>
                  <a:pt x="1218438" y="880110"/>
                  <a:pt x="1239012" y="873252"/>
                  <a:pt x="1257300" y="866394"/>
                </a:cubicBezTo>
                <a:lnTo>
                  <a:pt x="1266444" y="868680"/>
                </a:lnTo>
                <a:close/>
                <a:moveTo>
                  <a:pt x="834390" y="813816"/>
                </a:moveTo>
                <a:cubicBezTo>
                  <a:pt x="854964" y="822960"/>
                  <a:pt x="1019556" y="937260"/>
                  <a:pt x="1078992" y="937260"/>
                </a:cubicBezTo>
                <a:cubicBezTo>
                  <a:pt x="1083564" y="937260"/>
                  <a:pt x="1094994" y="930402"/>
                  <a:pt x="1097280" y="928116"/>
                </a:cubicBezTo>
                <a:cubicBezTo>
                  <a:pt x="1101852" y="921258"/>
                  <a:pt x="1104138" y="912114"/>
                  <a:pt x="1106424" y="905256"/>
                </a:cubicBezTo>
                <a:cubicBezTo>
                  <a:pt x="1115568" y="882396"/>
                  <a:pt x="1122426" y="850392"/>
                  <a:pt x="1138428" y="841248"/>
                </a:cubicBezTo>
                <a:cubicBezTo>
                  <a:pt x="1147572" y="834390"/>
                  <a:pt x="1168146" y="838962"/>
                  <a:pt x="1175004" y="838962"/>
                </a:cubicBezTo>
                <a:cubicBezTo>
                  <a:pt x="1216152" y="838962"/>
                  <a:pt x="1268730" y="852678"/>
                  <a:pt x="1314450" y="880110"/>
                </a:cubicBezTo>
                <a:cubicBezTo>
                  <a:pt x="1387602" y="925830"/>
                  <a:pt x="1472184" y="1010412"/>
                  <a:pt x="1549908" y="1042416"/>
                </a:cubicBezTo>
                <a:cubicBezTo>
                  <a:pt x="1613916" y="1069848"/>
                  <a:pt x="1668780" y="1156716"/>
                  <a:pt x="1689354" y="1211580"/>
                </a:cubicBezTo>
                <a:cubicBezTo>
                  <a:pt x="1712214" y="1266444"/>
                  <a:pt x="1725930" y="1325880"/>
                  <a:pt x="1725930" y="1383030"/>
                </a:cubicBezTo>
                <a:cubicBezTo>
                  <a:pt x="1725930" y="1424178"/>
                  <a:pt x="1719072" y="1465326"/>
                  <a:pt x="1700784" y="1506474"/>
                </a:cubicBezTo>
                <a:cubicBezTo>
                  <a:pt x="1673352" y="1428750"/>
                  <a:pt x="1671066" y="1323594"/>
                  <a:pt x="1641348" y="1252728"/>
                </a:cubicBezTo>
                <a:cubicBezTo>
                  <a:pt x="1636776" y="1266444"/>
                  <a:pt x="1634490" y="1289304"/>
                  <a:pt x="1634490" y="1293876"/>
                </a:cubicBezTo>
                <a:lnTo>
                  <a:pt x="1661922" y="1529334"/>
                </a:lnTo>
                <a:cubicBezTo>
                  <a:pt x="1659636" y="1563624"/>
                  <a:pt x="1664208" y="1609344"/>
                  <a:pt x="1618488" y="1632204"/>
                </a:cubicBezTo>
                <a:cubicBezTo>
                  <a:pt x="1595628" y="1643634"/>
                  <a:pt x="1568196" y="1648206"/>
                  <a:pt x="1547622" y="1661922"/>
                </a:cubicBezTo>
                <a:cubicBezTo>
                  <a:pt x="1490472" y="1698498"/>
                  <a:pt x="1389888" y="1824228"/>
                  <a:pt x="1385316" y="1824228"/>
                </a:cubicBezTo>
                <a:cubicBezTo>
                  <a:pt x="1380744" y="1824228"/>
                  <a:pt x="1348740" y="1805940"/>
                  <a:pt x="1332738" y="1796796"/>
                </a:cubicBezTo>
                <a:cubicBezTo>
                  <a:pt x="1275588" y="1769364"/>
                  <a:pt x="1154430" y="1732788"/>
                  <a:pt x="1083564" y="1732788"/>
                </a:cubicBezTo>
                <a:lnTo>
                  <a:pt x="994410" y="1732788"/>
                </a:lnTo>
                <a:lnTo>
                  <a:pt x="898398" y="1719072"/>
                </a:lnTo>
                <a:cubicBezTo>
                  <a:pt x="902970" y="1725930"/>
                  <a:pt x="914400" y="1725930"/>
                  <a:pt x="923544" y="1732788"/>
                </a:cubicBezTo>
                <a:cubicBezTo>
                  <a:pt x="914400" y="1737360"/>
                  <a:pt x="905256" y="1737360"/>
                  <a:pt x="896112" y="1737360"/>
                </a:cubicBezTo>
                <a:cubicBezTo>
                  <a:pt x="896112" y="1737360"/>
                  <a:pt x="893826" y="1735074"/>
                  <a:pt x="893826" y="1741932"/>
                </a:cubicBezTo>
                <a:cubicBezTo>
                  <a:pt x="893826" y="1746504"/>
                  <a:pt x="907542" y="1755648"/>
                  <a:pt x="918972" y="1760220"/>
                </a:cubicBezTo>
                <a:cubicBezTo>
                  <a:pt x="955548" y="1778508"/>
                  <a:pt x="996696" y="1785366"/>
                  <a:pt x="1035558" y="1785366"/>
                </a:cubicBezTo>
                <a:cubicBezTo>
                  <a:pt x="1040130" y="1785366"/>
                  <a:pt x="1108710" y="1776222"/>
                  <a:pt x="1113282" y="1776222"/>
                </a:cubicBezTo>
                <a:cubicBezTo>
                  <a:pt x="1129284" y="1776222"/>
                  <a:pt x="1159002" y="1789938"/>
                  <a:pt x="1168146" y="1812798"/>
                </a:cubicBezTo>
                <a:cubicBezTo>
                  <a:pt x="1129284" y="1847088"/>
                  <a:pt x="1113282" y="1895094"/>
                  <a:pt x="1097280" y="1938528"/>
                </a:cubicBezTo>
                <a:cubicBezTo>
                  <a:pt x="1051560" y="1924812"/>
                  <a:pt x="1003554" y="1917954"/>
                  <a:pt x="960120" y="1917954"/>
                </a:cubicBezTo>
                <a:cubicBezTo>
                  <a:pt x="932688" y="1917954"/>
                  <a:pt x="857250" y="1927098"/>
                  <a:pt x="838962" y="1938528"/>
                </a:cubicBezTo>
                <a:cubicBezTo>
                  <a:pt x="850392" y="1945386"/>
                  <a:pt x="868680" y="1952244"/>
                  <a:pt x="875538" y="1952244"/>
                </a:cubicBezTo>
                <a:cubicBezTo>
                  <a:pt x="880110" y="1952244"/>
                  <a:pt x="884682" y="1947672"/>
                  <a:pt x="891540" y="1947672"/>
                </a:cubicBezTo>
                <a:cubicBezTo>
                  <a:pt x="918972" y="1947672"/>
                  <a:pt x="1014984" y="1975104"/>
                  <a:pt x="1030986" y="1979676"/>
                </a:cubicBezTo>
                <a:cubicBezTo>
                  <a:pt x="1042416" y="1981962"/>
                  <a:pt x="1058418" y="1986534"/>
                  <a:pt x="1067562" y="1995678"/>
                </a:cubicBezTo>
                <a:cubicBezTo>
                  <a:pt x="1090422" y="2013966"/>
                  <a:pt x="1097280" y="2032254"/>
                  <a:pt x="1097280" y="2052828"/>
                </a:cubicBezTo>
                <a:cubicBezTo>
                  <a:pt x="1097280" y="2093976"/>
                  <a:pt x="1028700" y="2091690"/>
                  <a:pt x="1010412" y="2093976"/>
                </a:cubicBezTo>
                <a:cubicBezTo>
                  <a:pt x="960120" y="2098548"/>
                  <a:pt x="955548" y="2091690"/>
                  <a:pt x="950976" y="2091690"/>
                </a:cubicBezTo>
                <a:cubicBezTo>
                  <a:pt x="944118" y="2091690"/>
                  <a:pt x="925830" y="2100834"/>
                  <a:pt x="914400" y="2105406"/>
                </a:cubicBezTo>
                <a:cubicBezTo>
                  <a:pt x="907542" y="2109978"/>
                  <a:pt x="731520" y="2185416"/>
                  <a:pt x="731520" y="2251710"/>
                </a:cubicBezTo>
                <a:cubicBezTo>
                  <a:pt x="731520" y="2256282"/>
                  <a:pt x="733806" y="2263140"/>
                  <a:pt x="736092" y="2269998"/>
                </a:cubicBezTo>
                <a:cubicBezTo>
                  <a:pt x="827532" y="2178558"/>
                  <a:pt x="941832" y="2119122"/>
                  <a:pt x="1035558" y="2119122"/>
                </a:cubicBezTo>
                <a:cubicBezTo>
                  <a:pt x="1067562" y="2119122"/>
                  <a:pt x="1156716" y="2137410"/>
                  <a:pt x="1156716" y="2173986"/>
                </a:cubicBezTo>
                <a:cubicBezTo>
                  <a:pt x="1156716" y="2201418"/>
                  <a:pt x="1136142" y="2217420"/>
                  <a:pt x="1106424" y="2249424"/>
                </a:cubicBezTo>
                <a:cubicBezTo>
                  <a:pt x="1090422" y="2265426"/>
                  <a:pt x="1067562" y="2286000"/>
                  <a:pt x="1053846" y="2308860"/>
                </a:cubicBezTo>
                <a:cubicBezTo>
                  <a:pt x="1037844" y="2329434"/>
                  <a:pt x="1026414" y="2356866"/>
                  <a:pt x="1012698" y="2382012"/>
                </a:cubicBezTo>
                <a:cubicBezTo>
                  <a:pt x="996696" y="2407158"/>
                  <a:pt x="978408" y="2434590"/>
                  <a:pt x="962406" y="2459736"/>
                </a:cubicBezTo>
                <a:cubicBezTo>
                  <a:pt x="941832" y="2489454"/>
                  <a:pt x="914400" y="2555748"/>
                  <a:pt x="870966" y="2555748"/>
                </a:cubicBezTo>
                <a:cubicBezTo>
                  <a:pt x="777240" y="2555748"/>
                  <a:pt x="699516" y="2269998"/>
                  <a:pt x="699516" y="2237994"/>
                </a:cubicBezTo>
                <a:cubicBezTo>
                  <a:pt x="699516" y="2217420"/>
                  <a:pt x="754380" y="2162556"/>
                  <a:pt x="763524" y="2151126"/>
                </a:cubicBezTo>
                <a:cubicBezTo>
                  <a:pt x="779526" y="2130552"/>
                  <a:pt x="795528" y="2098548"/>
                  <a:pt x="800100" y="2080260"/>
                </a:cubicBezTo>
                <a:cubicBezTo>
                  <a:pt x="809244" y="2050542"/>
                  <a:pt x="816102" y="2018538"/>
                  <a:pt x="820674" y="1986534"/>
                </a:cubicBezTo>
                <a:lnTo>
                  <a:pt x="820674" y="1895094"/>
                </a:lnTo>
                <a:cubicBezTo>
                  <a:pt x="809244" y="1773936"/>
                  <a:pt x="800100" y="1648206"/>
                  <a:pt x="763524" y="1527048"/>
                </a:cubicBezTo>
                <a:cubicBezTo>
                  <a:pt x="761238" y="1513332"/>
                  <a:pt x="747522" y="1504188"/>
                  <a:pt x="736092" y="1492758"/>
                </a:cubicBezTo>
                <a:cubicBezTo>
                  <a:pt x="745236" y="1499616"/>
                  <a:pt x="758952" y="1506474"/>
                  <a:pt x="765810" y="1513332"/>
                </a:cubicBezTo>
                <a:cubicBezTo>
                  <a:pt x="811530" y="1563624"/>
                  <a:pt x="1003554" y="1616202"/>
                  <a:pt x="1074420" y="1616202"/>
                </a:cubicBezTo>
                <a:cubicBezTo>
                  <a:pt x="1081278" y="1616202"/>
                  <a:pt x="1159002" y="1611630"/>
                  <a:pt x="1200150" y="1609344"/>
                </a:cubicBezTo>
                <a:cubicBezTo>
                  <a:pt x="1207008" y="1607058"/>
                  <a:pt x="1218438" y="1602486"/>
                  <a:pt x="1223010" y="1602486"/>
                </a:cubicBezTo>
                <a:cubicBezTo>
                  <a:pt x="1273302" y="1602486"/>
                  <a:pt x="1360170" y="1698498"/>
                  <a:pt x="1369314" y="1739646"/>
                </a:cubicBezTo>
                <a:cubicBezTo>
                  <a:pt x="1392174" y="1712214"/>
                  <a:pt x="1389888" y="1668780"/>
                  <a:pt x="1399032" y="1639062"/>
                </a:cubicBezTo>
                <a:cubicBezTo>
                  <a:pt x="1401318" y="1625346"/>
                  <a:pt x="1403604" y="1609344"/>
                  <a:pt x="1405890" y="1595628"/>
                </a:cubicBezTo>
                <a:cubicBezTo>
                  <a:pt x="1405890" y="1588770"/>
                  <a:pt x="1408176" y="1581912"/>
                  <a:pt x="1408176" y="1575054"/>
                </a:cubicBezTo>
                <a:cubicBezTo>
                  <a:pt x="1426464" y="1563624"/>
                  <a:pt x="1449324" y="1540764"/>
                  <a:pt x="1465326" y="1522476"/>
                </a:cubicBezTo>
                <a:cubicBezTo>
                  <a:pt x="1501902" y="1474470"/>
                  <a:pt x="1529334" y="1421892"/>
                  <a:pt x="1552194" y="1373886"/>
                </a:cubicBezTo>
                <a:cubicBezTo>
                  <a:pt x="1565910" y="1346454"/>
                  <a:pt x="1577340" y="1314450"/>
                  <a:pt x="1586484" y="1289304"/>
                </a:cubicBezTo>
                <a:cubicBezTo>
                  <a:pt x="1595628" y="1259586"/>
                  <a:pt x="1607058" y="1227582"/>
                  <a:pt x="1613916" y="1197864"/>
                </a:cubicBezTo>
                <a:lnTo>
                  <a:pt x="1613916" y="1181862"/>
                </a:lnTo>
                <a:cubicBezTo>
                  <a:pt x="1611630" y="1181862"/>
                  <a:pt x="1611630" y="1179576"/>
                  <a:pt x="1607058" y="1179576"/>
                </a:cubicBezTo>
                <a:cubicBezTo>
                  <a:pt x="1588770" y="1179576"/>
                  <a:pt x="1568196" y="1239012"/>
                  <a:pt x="1563624" y="1255014"/>
                </a:cubicBezTo>
                <a:cubicBezTo>
                  <a:pt x="1552194" y="1277874"/>
                  <a:pt x="1538478" y="1307592"/>
                  <a:pt x="1527048" y="1335024"/>
                </a:cubicBezTo>
                <a:cubicBezTo>
                  <a:pt x="1517904" y="1351026"/>
                  <a:pt x="1506474" y="1373886"/>
                  <a:pt x="1497330" y="1392174"/>
                </a:cubicBezTo>
                <a:cubicBezTo>
                  <a:pt x="1469898" y="1442466"/>
                  <a:pt x="1417320" y="1517904"/>
                  <a:pt x="1357884" y="1549908"/>
                </a:cubicBezTo>
                <a:cubicBezTo>
                  <a:pt x="1357884" y="1565910"/>
                  <a:pt x="1355598" y="1581912"/>
                  <a:pt x="1355598" y="1597914"/>
                </a:cubicBezTo>
                <a:cubicBezTo>
                  <a:pt x="1353312" y="1650492"/>
                  <a:pt x="1353312" y="1655064"/>
                  <a:pt x="1353312" y="1659636"/>
                </a:cubicBezTo>
                <a:cubicBezTo>
                  <a:pt x="1353312" y="1659636"/>
                  <a:pt x="1353312" y="1661922"/>
                  <a:pt x="1348740" y="1661922"/>
                </a:cubicBezTo>
                <a:cubicBezTo>
                  <a:pt x="1328166" y="1661922"/>
                  <a:pt x="1293876" y="1545336"/>
                  <a:pt x="1227582" y="1545336"/>
                </a:cubicBezTo>
                <a:cubicBezTo>
                  <a:pt x="1207008" y="1545336"/>
                  <a:pt x="1188720" y="1563624"/>
                  <a:pt x="1136142" y="1563624"/>
                </a:cubicBezTo>
                <a:cubicBezTo>
                  <a:pt x="1040130" y="1563624"/>
                  <a:pt x="740664" y="1501902"/>
                  <a:pt x="697230" y="1447038"/>
                </a:cubicBezTo>
                <a:lnTo>
                  <a:pt x="692658" y="1451610"/>
                </a:lnTo>
                <a:cubicBezTo>
                  <a:pt x="665226" y="1426464"/>
                  <a:pt x="626364" y="1394460"/>
                  <a:pt x="601218" y="1392174"/>
                </a:cubicBezTo>
                <a:cubicBezTo>
                  <a:pt x="601218" y="1392174"/>
                  <a:pt x="598932" y="1392174"/>
                  <a:pt x="596646" y="1394460"/>
                </a:cubicBezTo>
                <a:cubicBezTo>
                  <a:pt x="637794" y="1442466"/>
                  <a:pt x="749808" y="1563624"/>
                  <a:pt x="749808" y="1625346"/>
                </a:cubicBezTo>
                <a:cubicBezTo>
                  <a:pt x="749808" y="1655064"/>
                  <a:pt x="633222" y="1657350"/>
                  <a:pt x="621792" y="1657350"/>
                </a:cubicBezTo>
                <a:cubicBezTo>
                  <a:pt x="530352" y="1657350"/>
                  <a:pt x="443484" y="1627632"/>
                  <a:pt x="388620" y="1501902"/>
                </a:cubicBezTo>
                <a:cubicBezTo>
                  <a:pt x="388620" y="1499616"/>
                  <a:pt x="384048" y="1492758"/>
                  <a:pt x="379476" y="1490472"/>
                </a:cubicBezTo>
                <a:cubicBezTo>
                  <a:pt x="358902" y="1476756"/>
                  <a:pt x="333756" y="1440180"/>
                  <a:pt x="322326" y="1442466"/>
                </a:cubicBezTo>
                <a:cubicBezTo>
                  <a:pt x="352044" y="1533906"/>
                  <a:pt x="411480" y="1689354"/>
                  <a:pt x="530352" y="1700784"/>
                </a:cubicBezTo>
                <a:cubicBezTo>
                  <a:pt x="534924" y="1700784"/>
                  <a:pt x="546354" y="1705356"/>
                  <a:pt x="555498" y="1707642"/>
                </a:cubicBezTo>
                <a:cubicBezTo>
                  <a:pt x="569214" y="1712214"/>
                  <a:pt x="601218" y="1716786"/>
                  <a:pt x="608076" y="1716786"/>
                </a:cubicBezTo>
                <a:cubicBezTo>
                  <a:pt x="658368" y="1716786"/>
                  <a:pt x="706374" y="1703070"/>
                  <a:pt x="770382" y="1691640"/>
                </a:cubicBezTo>
                <a:lnTo>
                  <a:pt x="784098" y="1812798"/>
                </a:lnTo>
                <a:cubicBezTo>
                  <a:pt x="781812" y="1812798"/>
                  <a:pt x="784098" y="1821942"/>
                  <a:pt x="779526" y="1821942"/>
                </a:cubicBezTo>
                <a:cubicBezTo>
                  <a:pt x="720090" y="1833372"/>
                  <a:pt x="656082" y="1837944"/>
                  <a:pt x="598932" y="1847088"/>
                </a:cubicBezTo>
                <a:cubicBezTo>
                  <a:pt x="585216" y="1849374"/>
                  <a:pt x="566928" y="1865376"/>
                  <a:pt x="562356" y="1865376"/>
                </a:cubicBezTo>
                <a:cubicBezTo>
                  <a:pt x="530352" y="1865376"/>
                  <a:pt x="448056" y="1803654"/>
                  <a:pt x="429768" y="1794510"/>
                </a:cubicBezTo>
                <a:cubicBezTo>
                  <a:pt x="406908" y="1783080"/>
                  <a:pt x="381762" y="1769364"/>
                  <a:pt x="358902" y="1762506"/>
                </a:cubicBezTo>
                <a:cubicBezTo>
                  <a:pt x="358902" y="1762506"/>
                  <a:pt x="356616" y="1760220"/>
                  <a:pt x="356616" y="1767078"/>
                </a:cubicBezTo>
                <a:cubicBezTo>
                  <a:pt x="356616" y="1805940"/>
                  <a:pt x="466344" y="1881378"/>
                  <a:pt x="470916" y="1881378"/>
                </a:cubicBezTo>
                <a:cubicBezTo>
                  <a:pt x="489204" y="1892808"/>
                  <a:pt x="521208" y="1901952"/>
                  <a:pt x="541782" y="1906524"/>
                </a:cubicBezTo>
                <a:cubicBezTo>
                  <a:pt x="571500" y="1913382"/>
                  <a:pt x="566928" y="1915668"/>
                  <a:pt x="587502" y="1915668"/>
                </a:cubicBezTo>
                <a:lnTo>
                  <a:pt x="793242" y="1890522"/>
                </a:lnTo>
                <a:cubicBezTo>
                  <a:pt x="790956" y="1904238"/>
                  <a:pt x="786384" y="1927098"/>
                  <a:pt x="786384" y="1933956"/>
                </a:cubicBezTo>
                <a:lnTo>
                  <a:pt x="786384" y="1981962"/>
                </a:lnTo>
                <a:cubicBezTo>
                  <a:pt x="790956" y="2055114"/>
                  <a:pt x="674370" y="2055114"/>
                  <a:pt x="630936" y="2055114"/>
                </a:cubicBezTo>
                <a:cubicBezTo>
                  <a:pt x="509778" y="2055114"/>
                  <a:pt x="489204" y="2050542"/>
                  <a:pt x="338328" y="1956816"/>
                </a:cubicBezTo>
                <a:lnTo>
                  <a:pt x="336042" y="1959102"/>
                </a:lnTo>
                <a:cubicBezTo>
                  <a:pt x="368046" y="2009394"/>
                  <a:pt x="429768" y="2050542"/>
                  <a:pt x="475488" y="2091690"/>
                </a:cubicBezTo>
                <a:cubicBezTo>
                  <a:pt x="482346" y="2098548"/>
                  <a:pt x="496062" y="2100834"/>
                  <a:pt x="507492" y="2103120"/>
                </a:cubicBezTo>
                <a:cubicBezTo>
                  <a:pt x="523494" y="2105406"/>
                  <a:pt x="557784" y="2107692"/>
                  <a:pt x="562356" y="2107692"/>
                </a:cubicBezTo>
                <a:cubicBezTo>
                  <a:pt x="621792" y="2107692"/>
                  <a:pt x="676656" y="2100834"/>
                  <a:pt x="738378" y="2084832"/>
                </a:cubicBezTo>
                <a:cubicBezTo>
                  <a:pt x="722376" y="2107692"/>
                  <a:pt x="715518" y="2141982"/>
                  <a:pt x="685800" y="2160270"/>
                </a:cubicBezTo>
                <a:cubicBezTo>
                  <a:pt x="672084" y="2169414"/>
                  <a:pt x="619506" y="2178558"/>
                  <a:pt x="598932" y="2178558"/>
                </a:cubicBezTo>
                <a:cubicBezTo>
                  <a:pt x="594360" y="2178558"/>
                  <a:pt x="521208" y="2171700"/>
                  <a:pt x="514350" y="2171700"/>
                </a:cubicBezTo>
                <a:lnTo>
                  <a:pt x="450342" y="2171700"/>
                </a:lnTo>
                <a:cubicBezTo>
                  <a:pt x="445770" y="2169414"/>
                  <a:pt x="436626" y="2167128"/>
                  <a:pt x="432054" y="2167128"/>
                </a:cubicBezTo>
                <a:cubicBezTo>
                  <a:pt x="324612" y="2155698"/>
                  <a:pt x="262890" y="2029968"/>
                  <a:pt x="253746" y="1961388"/>
                </a:cubicBezTo>
                <a:cubicBezTo>
                  <a:pt x="251460" y="1940814"/>
                  <a:pt x="240030" y="1906524"/>
                  <a:pt x="240030" y="1901952"/>
                </a:cubicBezTo>
                <a:cubicBezTo>
                  <a:pt x="240030" y="1860804"/>
                  <a:pt x="272034" y="1883664"/>
                  <a:pt x="288036" y="1833372"/>
                </a:cubicBezTo>
                <a:cubicBezTo>
                  <a:pt x="288036" y="1826514"/>
                  <a:pt x="290322" y="1817370"/>
                  <a:pt x="290322" y="1810512"/>
                </a:cubicBezTo>
                <a:lnTo>
                  <a:pt x="253746" y="1536192"/>
                </a:lnTo>
                <a:lnTo>
                  <a:pt x="253746" y="1453896"/>
                </a:lnTo>
                <a:cubicBezTo>
                  <a:pt x="260604" y="1401318"/>
                  <a:pt x="267462" y="1337310"/>
                  <a:pt x="308610" y="1287018"/>
                </a:cubicBezTo>
                <a:cubicBezTo>
                  <a:pt x="370332" y="1209294"/>
                  <a:pt x="461772" y="1168146"/>
                  <a:pt x="514350" y="1085850"/>
                </a:cubicBezTo>
                <a:cubicBezTo>
                  <a:pt x="582930" y="976122"/>
                  <a:pt x="669798" y="811530"/>
                  <a:pt x="800100" y="811530"/>
                </a:cubicBezTo>
                <a:cubicBezTo>
                  <a:pt x="804672" y="811530"/>
                  <a:pt x="822960" y="809244"/>
                  <a:pt x="834390" y="813816"/>
                </a:cubicBezTo>
                <a:close/>
                <a:moveTo>
                  <a:pt x="989838" y="784098"/>
                </a:moveTo>
                <a:cubicBezTo>
                  <a:pt x="996696" y="784098"/>
                  <a:pt x="1005840" y="788670"/>
                  <a:pt x="1014984" y="788670"/>
                </a:cubicBezTo>
                <a:cubicBezTo>
                  <a:pt x="1017270" y="788670"/>
                  <a:pt x="1083564" y="786384"/>
                  <a:pt x="1083564" y="809244"/>
                </a:cubicBezTo>
                <a:cubicBezTo>
                  <a:pt x="1083564" y="818388"/>
                  <a:pt x="1067562" y="843534"/>
                  <a:pt x="1058418" y="843534"/>
                </a:cubicBezTo>
                <a:cubicBezTo>
                  <a:pt x="1051560" y="843534"/>
                  <a:pt x="1037844" y="836676"/>
                  <a:pt x="1026414" y="834390"/>
                </a:cubicBezTo>
                <a:cubicBezTo>
                  <a:pt x="966978" y="820674"/>
                  <a:pt x="923544" y="800100"/>
                  <a:pt x="923544" y="745236"/>
                </a:cubicBezTo>
                <a:cubicBezTo>
                  <a:pt x="923544" y="740664"/>
                  <a:pt x="925830" y="724662"/>
                  <a:pt x="928116" y="713232"/>
                </a:cubicBezTo>
                <a:cubicBezTo>
                  <a:pt x="918972" y="740664"/>
                  <a:pt x="960120" y="784098"/>
                  <a:pt x="989838" y="784098"/>
                </a:cubicBezTo>
                <a:close/>
                <a:moveTo>
                  <a:pt x="1243584" y="653796"/>
                </a:moveTo>
                <a:cubicBezTo>
                  <a:pt x="1250442" y="660654"/>
                  <a:pt x="1261872" y="676656"/>
                  <a:pt x="1261872" y="683514"/>
                </a:cubicBezTo>
                <a:cubicBezTo>
                  <a:pt x="1261872" y="706374"/>
                  <a:pt x="1197864" y="694944"/>
                  <a:pt x="1191006" y="701802"/>
                </a:cubicBezTo>
                <a:cubicBezTo>
                  <a:pt x="1165860" y="720090"/>
                  <a:pt x="1154430" y="733806"/>
                  <a:pt x="1136142" y="733806"/>
                </a:cubicBezTo>
                <a:cubicBezTo>
                  <a:pt x="1099566" y="733806"/>
                  <a:pt x="1099566" y="658368"/>
                  <a:pt x="1099566" y="649224"/>
                </a:cubicBezTo>
                <a:lnTo>
                  <a:pt x="1099566" y="635508"/>
                </a:lnTo>
                <a:cubicBezTo>
                  <a:pt x="1108710" y="628650"/>
                  <a:pt x="1175004" y="608076"/>
                  <a:pt x="1186434" y="608076"/>
                </a:cubicBezTo>
                <a:cubicBezTo>
                  <a:pt x="1191006" y="608076"/>
                  <a:pt x="1225296" y="635508"/>
                  <a:pt x="1243584" y="653796"/>
                </a:cubicBezTo>
                <a:close/>
                <a:moveTo>
                  <a:pt x="1661922" y="498348"/>
                </a:moveTo>
                <a:cubicBezTo>
                  <a:pt x="1661922" y="530352"/>
                  <a:pt x="1645920" y="592074"/>
                  <a:pt x="1597914" y="592074"/>
                </a:cubicBezTo>
                <a:cubicBezTo>
                  <a:pt x="1575054" y="592074"/>
                  <a:pt x="1545336" y="578358"/>
                  <a:pt x="1545336" y="557784"/>
                </a:cubicBezTo>
                <a:cubicBezTo>
                  <a:pt x="1545336" y="553212"/>
                  <a:pt x="1552194" y="541782"/>
                  <a:pt x="1552194" y="534924"/>
                </a:cubicBezTo>
                <a:cubicBezTo>
                  <a:pt x="1552194" y="502920"/>
                  <a:pt x="1499616" y="514350"/>
                  <a:pt x="1490472" y="502920"/>
                </a:cubicBezTo>
                <a:cubicBezTo>
                  <a:pt x="1490472" y="500634"/>
                  <a:pt x="1492758" y="496062"/>
                  <a:pt x="1492758" y="493776"/>
                </a:cubicBezTo>
                <a:cubicBezTo>
                  <a:pt x="1536192" y="457200"/>
                  <a:pt x="1568196" y="416052"/>
                  <a:pt x="1607058" y="416052"/>
                </a:cubicBezTo>
                <a:cubicBezTo>
                  <a:pt x="1652778" y="416052"/>
                  <a:pt x="1661922" y="477774"/>
                  <a:pt x="1661922" y="498348"/>
                </a:cubicBezTo>
                <a:close/>
                <a:moveTo>
                  <a:pt x="1732788" y="324612"/>
                </a:moveTo>
                <a:cubicBezTo>
                  <a:pt x="1773936" y="333756"/>
                  <a:pt x="1799082" y="345186"/>
                  <a:pt x="1799082" y="384048"/>
                </a:cubicBezTo>
                <a:cubicBezTo>
                  <a:pt x="1799082" y="413766"/>
                  <a:pt x="1755648" y="502920"/>
                  <a:pt x="1705356" y="502920"/>
                </a:cubicBezTo>
                <a:cubicBezTo>
                  <a:pt x="1691640" y="502920"/>
                  <a:pt x="1680210" y="491490"/>
                  <a:pt x="1680210" y="480060"/>
                </a:cubicBezTo>
                <a:lnTo>
                  <a:pt x="1680210" y="438912"/>
                </a:lnTo>
                <a:cubicBezTo>
                  <a:pt x="1682496" y="432054"/>
                  <a:pt x="1684782" y="422910"/>
                  <a:pt x="1684782" y="418338"/>
                </a:cubicBezTo>
                <a:cubicBezTo>
                  <a:pt x="1684782" y="409194"/>
                  <a:pt x="1668780" y="388620"/>
                  <a:pt x="1668780" y="374904"/>
                </a:cubicBezTo>
                <a:cubicBezTo>
                  <a:pt x="1668780" y="331470"/>
                  <a:pt x="1728216" y="349758"/>
                  <a:pt x="1728216" y="342900"/>
                </a:cubicBezTo>
                <a:cubicBezTo>
                  <a:pt x="1728216" y="338328"/>
                  <a:pt x="1723644" y="331470"/>
                  <a:pt x="1721358" y="324612"/>
                </a:cubicBezTo>
                <a:lnTo>
                  <a:pt x="1732788" y="324612"/>
                </a:lnTo>
                <a:close/>
                <a:moveTo>
                  <a:pt x="1847088" y="292608"/>
                </a:moveTo>
                <a:cubicBezTo>
                  <a:pt x="1851660" y="292608"/>
                  <a:pt x="1890522" y="292608"/>
                  <a:pt x="1904238" y="290322"/>
                </a:cubicBezTo>
                <a:lnTo>
                  <a:pt x="1904238" y="297180"/>
                </a:lnTo>
                <a:cubicBezTo>
                  <a:pt x="1897380" y="333756"/>
                  <a:pt x="1872234" y="358902"/>
                  <a:pt x="1844802" y="358902"/>
                </a:cubicBezTo>
                <a:cubicBezTo>
                  <a:pt x="1812798" y="358902"/>
                  <a:pt x="1757934" y="315468"/>
                  <a:pt x="1757934" y="281178"/>
                </a:cubicBezTo>
                <a:cubicBezTo>
                  <a:pt x="1757934" y="267462"/>
                  <a:pt x="1769364" y="265176"/>
                  <a:pt x="1778508" y="265176"/>
                </a:cubicBezTo>
                <a:cubicBezTo>
                  <a:pt x="1796796" y="265176"/>
                  <a:pt x="1819656" y="292608"/>
                  <a:pt x="1847088" y="292608"/>
                </a:cubicBezTo>
                <a:close/>
                <a:moveTo>
                  <a:pt x="1968246" y="187452"/>
                </a:moveTo>
                <a:cubicBezTo>
                  <a:pt x="1968246" y="217170"/>
                  <a:pt x="1920240" y="228600"/>
                  <a:pt x="1911096" y="228600"/>
                </a:cubicBezTo>
                <a:cubicBezTo>
                  <a:pt x="1869948" y="228600"/>
                  <a:pt x="1844802" y="203454"/>
                  <a:pt x="1844802" y="169164"/>
                </a:cubicBezTo>
                <a:cubicBezTo>
                  <a:pt x="1844802" y="148590"/>
                  <a:pt x="1851660" y="123444"/>
                  <a:pt x="1876806" y="105156"/>
                </a:cubicBezTo>
                <a:cubicBezTo>
                  <a:pt x="1890522" y="137160"/>
                  <a:pt x="1968246" y="157734"/>
                  <a:pt x="1968246" y="187452"/>
                </a:cubicBezTo>
                <a:close/>
                <a:moveTo>
                  <a:pt x="2023110" y="66294"/>
                </a:moveTo>
                <a:cubicBezTo>
                  <a:pt x="2023110" y="73152"/>
                  <a:pt x="2018538" y="107442"/>
                  <a:pt x="2013966" y="125730"/>
                </a:cubicBezTo>
                <a:cubicBezTo>
                  <a:pt x="1995678" y="205740"/>
                  <a:pt x="1954530" y="297180"/>
                  <a:pt x="1863090" y="377190"/>
                </a:cubicBezTo>
                <a:cubicBezTo>
                  <a:pt x="1849374" y="388620"/>
                  <a:pt x="1844802" y="409194"/>
                  <a:pt x="1835658" y="427482"/>
                </a:cubicBezTo>
                <a:cubicBezTo>
                  <a:pt x="1789938" y="505206"/>
                  <a:pt x="1696212" y="569214"/>
                  <a:pt x="1627632" y="594360"/>
                </a:cubicBezTo>
                <a:cubicBezTo>
                  <a:pt x="1577340" y="612648"/>
                  <a:pt x="1515618" y="626364"/>
                  <a:pt x="1467612" y="633222"/>
                </a:cubicBezTo>
                <a:cubicBezTo>
                  <a:pt x="1449324" y="635508"/>
                  <a:pt x="1179576" y="697230"/>
                  <a:pt x="1179576" y="770382"/>
                </a:cubicBezTo>
                <a:cubicBezTo>
                  <a:pt x="1179576" y="784098"/>
                  <a:pt x="1177290" y="788670"/>
                  <a:pt x="1207008" y="804672"/>
                </a:cubicBezTo>
                <a:cubicBezTo>
                  <a:pt x="1257300" y="834390"/>
                  <a:pt x="1319022" y="848106"/>
                  <a:pt x="1373886" y="877824"/>
                </a:cubicBezTo>
                <a:cubicBezTo>
                  <a:pt x="1655064" y="1028700"/>
                  <a:pt x="1753362" y="1188720"/>
                  <a:pt x="1753362" y="1403604"/>
                </a:cubicBezTo>
                <a:cubicBezTo>
                  <a:pt x="1753362" y="1440180"/>
                  <a:pt x="1753362" y="1483614"/>
                  <a:pt x="1732788" y="1524762"/>
                </a:cubicBezTo>
                <a:cubicBezTo>
                  <a:pt x="1725930" y="1540764"/>
                  <a:pt x="1709928" y="1556766"/>
                  <a:pt x="1705356" y="1575054"/>
                </a:cubicBezTo>
                <a:cubicBezTo>
                  <a:pt x="1696212" y="1604772"/>
                  <a:pt x="1696212" y="1668780"/>
                  <a:pt x="1696212" y="1673352"/>
                </a:cubicBezTo>
                <a:cubicBezTo>
                  <a:pt x="1696212" y="1725930"/>
                  <a:pt x="1709928" y="1755648"/>
                  <a:pt x="1735074" y="1815084"/>
                </a:cubicBezTo>
                <a:cubicBezTo>
                  <a:pt x="1739646" y="1821942"/>
                  <a:pt x="1739646" y="1833372"/>
                  <a:pt x="1741932" y="1842516"/>
                </a:cubicBezTo>
                <a:cubicBezTo>
                  <a:pt x="1753362" y="1883664"/>
                  <a:pt x="1773936" y="1899666"/>
                  <a:pt x="1805940" y="1899666"/>
                </a:cubicBezTo>
                <a:cubicBezTo>
                  <a:pt x="1901952" y="1899666"/>
                  <a:pt x="1986534" y="1787652"/>
                  <a:pt x="2071116" y="1787652"/>
                </a:cubicBezTo>
                <a:cubicBezTo>
                  <a:pt x="2155698" y="1787652"/>
                  <a:pt x="2157984" y="1911096"/>
                  <a:pt x="2157984" y="1947672"/>
                </a:cubicBezTo>
                <a:cubicBezTo>
                  <a:pt x="2157984" y="2061972"/>
                  <a:pt x="2123694" y="2107692"/>
                  <a:pt x="2123694" y="2146554"/>
                </a:cubicBezTo>
                <a:cubicBezTo>
                  <a:pt x="2123694" y="2279142"/>
                  <a:pt x="2265426" y="2361438"/>
                  <a:pt x="2269998" y="2473452"/>
                </a:cubicBezTo>
                <a:cubicBezTo>
                  <a:pt x="2269998" y="2514600"/>
                  <a:pt x="2267712" y="2516886"/>
                  <a:pt x="2267712" y="2521458"/>
                </a:cubicBezTo>
                <a:cubicBezTo>
                  <a:pt x="2267712" y="2528316"/>
                  <a:pt x="2274570" y="2542032"/>
                  <a:pt x="2276856" y="2551176"/>
                </a:cubicBezTo>
                <a:cubicBezTo>
                  <a:pt x="2283714" y="2571750"/>
                  <a:pt x="2286000" y="2615184"/>
                  <a:pt x="2286000" y="2619756"/>
                </a:cubicBezTo>
                <a:lnTo>
                  <a:pt x="2281428" y="2727198"/>
                </a:lnTo>
                <a:cubicBezTo>
                  <a:pt x="2279142" y="2743200"/>
                  <a:pt x="2279142" y="2772918"/>
                  <a:pt x="2288286" y="2791206"/>
                </a:cubicBezTo>
                <a:cubicBezTo>
                  <a:pt x="2290572" y="2798064"/>
                  <a:pt x="2302002" y="2807208"/>
                  <a:pt x="2302002" y="2811780"/>
                </a:cubicBezTo>
                <a:cubicBezTo>
                  <a:pt x="2302002" y="2818638"/>
                  <a:pt x="2288286" y="2882646"/>
                  <a:pt x="2288286" y="2887218"/>
                </a:cubicBezTo>
                <a:cubicBezTo>
                  <a:pt x="2288286" y="2894076"/>
                  <a:pt x="2292858" y="2923794"/>
                  <a:pt x="2292858" y="2928366"/>
                </a:cubicBezTo>
                <a:cubicBezTo>
                  <a:pt x="2292858" y="2935224"/>
                  <a:pt x="2283714" y="2987802"/>
                  <a:pt x="2283714" y="2994660"/>
                </a:cubicBezTo>
                <a:cubicBezTo>
                  <a:pt x="2283714" y="2999232"/>
                  <a:pt x="2286000" y="3001518"/>
                  <a:pt x="2286000" y="3104388"/>
                </a:cubicBezTo>
                <a:cubicBezTo>
                  <a:pt x="2290572" y="3147822"/>
                  <a:pt x="2297430" y="3202686"/>
                  <a:pt x="2306574" y="3250692"/>
                </a:cubicBezTo>
                <a:cubicBezTo>
                  <a:pt x="2308860" y="3259836"/>
                  <a:pt x="2313432" y="3268980"/>
                  <a:pt x="2313432" y="3278124"/>
                </a:cubicBezTo>
                <a:cubicBezTo>
                  <a:pt x="2334006" y="3461004"/>
                  <a:pt x="2514600" y="3650742"/>
                  <a:pt x="2521458" y="3838194"/>
                </a:cubicBezTo>
                <a:cubicBezTo>
                  <a:pt x="2612898" y="3888486"/>
                  <a:pt x="2708910" y="3986784"/>
                  <a:pt x="2708910" y="4071366"/>
                </a:cubicBezTo>
                <a:cubicBezTo>
                  <a:pt x="2708910" y="4103370"/>
                  <a:pt x="2704338" y="4123944"/>
                  <a:pt x="2667762" y="4160520"/>
                </a:cubicBezTo>
                <a:cubicBezTo>
                  <a:pt x="2676906" y="4139946"/>
                  <a:pt x="2686050" y="4107942"/>
                  <a:pt x="2686050" y="4089654"/>
                </a:cubicBezTo>
                <a:cubicBezTo>
                  <a:pt x="2686050" y="4069080"/>
                  <a:pt x="2676906" y="4037076"/>
                  <a:pt x="2670048" y="4018788"/>
                </a:cubicBezTo>
                <a:cubicBezTo>
                  <a:pt x="2651760" y="3957066"/>
                  <a:pt x="2560320" y="3870198"/>
                  <a:pt x="2503170" y="3854196"/>
                </a:cubicBezTo>
                <a:cubicBezTo>
                  <a:pt x="2500884" y="3824478"/>
                  <a:pt x="2494026" y="3783330"/>
                  <a:pt x="2484882" y="3755898"/>
                </a:cubicBezTo>
                <a:cubicBezTo>
                  <a:pt x="2441448" y="3621024"/>
                  <a:pt x="2356866" y="3488436"/>
                  <a:pt x="2306574" y="3358134"/>
                </a:cubicBezTo>
                <a:cubicBezTo>
                  <a:pt x="2295144" y="3328416"/>
                  <a:pt x="2286000" y="3271266"/>
                  <a:pt x="2279142" y="3271266"/>
                </a:cubicBezTo>
                <a:cubicBezTo>
                  <a:pt x="2274570" y="3271266"/>
                  <a:pt x="2247138" y="3296412"/>
                  <a:pt x="2233422" y="3307842"/>
                </a:cubicBezTo>
                <a:cubicBezTo>
                  <a:pt x="2151126" y="3374136"/>
                  <a:pt x="2052828" y="3470148"/>
                  <a:pt x="1991106" y="3552444"/>
                </a:cubicBezTo>
                <a:cubicBezTo>
                  <a:pt x="1991106" y="3531870"/>
                  <a:pt x="1995678" y="3509010"/>
                  <a:pt x="2007108" y="3490722"/>
                </a:cubicBezTo>
                <a:cubicBezTo>
                  <a:pt x="2045970" y="3422142"/>
                  <a:pt x="2130552" y="3376422"/>
                  <a:pt x="2183130" y="3310128"/>
                </a:cubicBezTo>
                <a:cubicBezTo>
                  <a:pt x="2196846" y="3291840"/>
                  <a:pt x="2208276" y="3268980"/>
                  <a:pt x="2219706" y="3252978"/>
                </a:cubicBezTo>
                <a:cubicBezTo>
                  <a:pt x="2221992" y="3248406"/>
                  <a:pt x="2240280" y="3246120"/>
                  <a:pt x="2249424" y="3234690"/>
                </a:cubicBezTo>
                <a:cubicBezTo>
                  <a:pt x="2265426" y="3211830"/>
                  <a:pt x="2274570" y="3184398"/>
                  <a:pt x="2279142" y="3161538"/>
                </a:cubicBezTo>
                <a:lnTo>
                  <a:pt x="2279142" y="3108960"/>
                </a:lnTo>
                <a:cubicBezTo>
                  <a:pt x="2276856" y="3099816"/>
                  <a:pt x="2272284" y="3088386"/>
                  <a:pt x="2265426" y="3076956"/>
                </a:cubicBezTo>
                <a:cubicBezTo>
                  <a:pt x="2247138" y="3092958"/>
                  <a:pt x="2242566" y="3122676"/>
                  <a:pt x="2242566" y="3147822"/>
                </a:cubicBezTo>
                <a:cubicBezTo>
                  <a:pt x="2240280" y="3140964"/>
                  <a:pt x="2237994" y="3131820"/>
                  <a:pt x="2233422" y="3127248"/>
                </a:cubicBezTo>
                <a:cubicBezTo>
                  <a:pt x="2231136" y="3120390"/>
                  <a:pt x="2228850" y="3111246"/>
                  <a:pt x="2226564" y="3104388"/>
                </a:cubicBezTo>
                <a:cubicBezTo>
                  <a:pt x="2226564" y="3102102"/>
                  <a:pt x="2219706" y="3106674"/>
                  <a:pt x="2219706" y="3099816"/>
                </a:cubicBezTo>
                <a:cubicBezTo>
                  <a:pt x="2219706" y="3106674"/>
                  <a:pt x="2224278" y="3134106"/>
                  <a:pt x="2224278" y="3138678"/>
                </a:cubicBezTo>
                <a:cubicBezTo>
                  <a:pt x="2224278" y="3152394"/>
                  <a:pt x="2221992" y="3177540"/>
                  <a:pt x="2203704" y="3177540"/>
                </a:cubicBezTo>
                <a:cubicBezTo>
                  <a:pt x="2199132" y="3177540"/>
                  <a:pt x="2178558" y="3172968"/>
                  <a:pt x="2178558" y="3166110"/>
                </a:cubicBezTo>
                <a:cubicBezTo>
                  <a:pt x="2178558" y="3159252"/>
                  <a:pt x="2185416" y="3143250"/>
                  <a:pt x="2185416" y="3136392"/>
                </a:cubicBezTo>
                <a:cubicBezTo>
                  <a:pt x="2185416" y="3131820"/>
                  <a:pt x="2176272" y="3115818"/>
                  <a:pt x="2176272" y="3115818"/>
                </a:cubicBezTo>
                <a:cubicBezTo>
                  <a:pt x="2176272" y="3108960"/>
                  <a:pt x="2189988" y="3081528"/>
                  <a:pt x="2192274" y="3065526"/>
                </a:cubicBezTo>
                <a:cubicBezTo>
                  <a:pt x="2194560" y="3063240"/>
                  <a:pt x="2194560" y="3058668"/>
                  <a:pt x="2194560" y="3054096"/>
                </a:cubicBezTo>
                <a:cubicBezTo>
                  <a:pt x="2196846" y="3049524"/>
                  <a:pt x="2196846" y="3042666"/>
                  <a:pt x="2196846" y="3035808"/>
                </a:cubicBezTo>
                <a:cubicBezTo>
                  <a:pt x="2196846" y="3026664"/>
                  <a:pt x="2199132" y="3015234"/>
                  <a:pt x="2201418" y="3003804"/>
                </a:cubicBezTo>
                <a:cubicBezTo>
                  <a:pt x="2219706" y="3026664"/>
                  <a:pt x="2217420" y="3063240"/>
                  <a:pt x="2249424" y="3088386"/>
                </a:cubicBezTo>
                <a:lnTo>
                  <a:pt x="2249424" y="3065526"/>
                </a:lnTo>
                <a:lnTo>
                  <a:pt x="2217420" y="2919222"/>
                </a:lnTo>
                <a:lnTo>
                  <a:pt x="2217420" y="2898648"/>
                </a:lnTo>
                <a:cubicBezTo>
                  <a:pt x="2237994" y="2932938"/>
                  <a:pt x="2231136" y="2969514"/>
                  <a:pt x="2279142" y="2996946"/>
                </a:cubicBezTo>
                <a:cubicBezTo>
                  <a:pt x="2281428" y="2969514"/>
                  <a:pt x="2286000" y="2919222"/>
                  <a:pt x="2286000" y="2914650"/>
                </a:cubicBezTo>
                <a:cubicBezTo>
                  <a:pt x="2286000" y="2907792"/>
                  <a:pt x="2276856" y="2903220"/>
                  <a:pt x="2274570" y="2898648"/>
                </a:cubicBezTo>
                <a:cubicBezTo>
                  <a:pt x="2265426" y="2873502"/>
                  <a:pt x="2260854" y="2846070"/>
                  <a:pt x="2253996" y="2818638"/>
                </a:cubicBezTo>
                <a:cubicBezTo>
                  <a:pt x="2212848" y="2798064"/>
                  <a:pt x="2157984" y="2793492"/>
                  <a:pt x="2116836" y="2793492"/>
                </a:cubicBezTo>
                <a:cubicBezTo>
                  <a:pt x="2109978" y="2793492"/>
                  <a:pt x="2073402" y="2795778"/>
                  <a:pt x="2052828" y="2798064"/>
                </a:cubicBezTo>
                <a:lnTo>
                  <a:pt x="2032254" y="2839212"/>
                </a:lnTo>
                <a:cubicBezTo>
                  <a:pt x="2084832" y="2836926"/>
                  <a:pt x="2151126" y="2857500"/>
                  <a:pt x="2205990" y="2873502"/>
                </a:cubicBezTo>
                <a:cubicBezTo>
                  <a:pt x="2157984" y="2864358"/>
                  <a:pt x="2091690" y="2846070"/>
                  <a:pt x="2041398" y="2846070"/>
                </a:cubicBezTo>
                <a:cubicBezTo>
                  <a:pt x="2036826" y="2846070"/>
                  <a:pt x="2029968" y="2843784"/>
                  <a:pt x="2027682" y="2846070"/>
                </a:cubicBezTo>
                <a:cubicBezTo>
                  <a:pt x="2004822" y="2866644"/>
                  <a:pt x="1984248" y="2889504"/>
                  <a:pt x="1961388" y="2905506"/>
                </a:cubicBezTo>
                <a:cubicBezTo>
                  <a:pt x="1936242" y="2923794"/>
                  <a:pt x="1911096" y="2944368"/>
                  <a:pt x="1885950" y="2955798"/>
                </a:cubicBezTo>
                <a:cubicBezTo>
                  <a:pt x="1867662" y="2962656"/>
                  <a:pt x="1831086" y="2969514"/>
                  <a:pt x="1810512" y="2969514"/>
                </a:cubicBezTo>
                <a:cubicBezTo>
                  <a:pt x="1737360" y="2969514"/>
                  <a:pt x="1616202" y="2935224"/>
                  <a:pt x="1561338" y="2855214"/>
                </a:cubicBezTo>
                <a:cubicBezTo>
                  <a:pt x="1481328" y="2855214"/>
                  <a:pt x="1401318" y="2910078"/>
                  <a:pt x="1321308" y="2948940"/>
                </a:cubicBezTo>
                <a:cubicBezTo>
                  <a:pt x="1387602" y="2905506"/>
                  <a:pt x="1451610" y="2873502"/>
                  <a:pt x="1520190" y="2855214"/>
                </a:cubicBezTo>
                <a:cubicBezTo>
                  <a:pt x="1531620" y="2850642"/>
                  <a:pt x="1559052" y="2855214"/>
                  <a:pt x="1559052" y="2848356"/>
                </a:cubicBezTo>
                <a:cubicBezTo>
                  <a:pt x="1559052" y="2843784"/>
                  <a:pt x="1554480" y="2836926"/>
                  <a:pt x="1549908" y="2832354"/>
                </a:cubicBezTo>
                <a:lnTo>
                  <a:pt x="1536192" y="2832354"/>
                </a:lnTo>
                <a:cubicBezTo>
                  <a:pt x="1483614" y="2832354"/>
                  <a:pt x="1410462" y="2852928"/>
                  <a:pt x="1360170" y="2866644"/>
                </a:cubicBezTo>
                <a:cubicBezTo>
                  <a:pt x="1394460" y="2852928"/>
                  <a:pt x="1458468" y="2830068"/>
                  <a:pt x="1499616" y="2830068"/>
                </a:cubicBezTo>
                <a:lnTo>
                  <a:pt x="1543050" y="2830068"/>
                </a:lnTo>
                <a:cubicBezTo>
                  <a:pt x="1543050" y="2830068"/>
                  <a:pt x="1543050" y="2825496"/>
                  <a:pt x="1549908" y="2825496"/>
                </a:cubicBezTo>
                <a:cubicBezTo>
                  <a:pt x="1554480" y="2825496"/>
                  <a:pt x="1554480" y="2830068"/>
                  <a:pt x="1561338" y="2830068"/>
                </a:cubicBezTo>
                <a:lnTo>
                  <a:pt x="1623060" y="2830068"/>
                </a:lnTo>
                <a:lnTo>
                  <a:pt x="1730502" y="2841498"/>
                </a:lnTo>
                <a:cubicBezTo>
                  <a:pt x="1737360" y="2839212"/>
                  <a:pt x="1741932" y="2832354"/>
                  <a:pt x="1748790" y="2832354"/>
                </a:cubicBezTo>
                <a:cubicBezTo>
                  <a:pt x="1753362" y="2832354"/>
                  <a:pt x="1755648" y="2836926"/>
                  <a:pt x="1760220" y="2841498"/>
                </a:cubicBezTo>
                <a:cubicBezTo>
                  <a:pt x="1755648" y="2857500"/>
                  <a:pt x="1730502" y="2846070"/>
                  <a:pt x="1721358" y="2852928"/>
                </a:cubicBezTo>
                <a:lnTo>
                  <a:pt x="1725930" y="2857500"/>
                </a:lnTo>
                <a:lnTo>
                  <a:pt x="1725930" y="2864358"/>
                </a:lnTo>
                <a:lnTo>
                  <a:pt x="1709928" y="2864358"/>
                </a:lnTo>
                <a:cubicBezTo>
                  <a:pt x="1709928" y="2864358"/>
                  <a:pt x="1707642" y="2864358"/>
                  <a:pt x="1707642" y="2859786"/>
                </a:cubicBezTo>
                <a:cubicBezTo>
                  <a:pt x="1707642" y="2852928"/>
                  <a:pt x="1712214" y="2852928"/>
                  <a:pt x="1714500" y="2850642"/>
                </a:cubicBezTo>
                <a:cubicBezTo>
                  <a:pt x="1703070" y="2846070"/>
                  <a:pt x="1691640" y="2846070"/>
                  <a:pt x="1680210" y="2846070"/>
                </a:cubicBezTo>
                <a:cubicBezTo>
                  <a:pt x="1682496" y="2848356"/>
                  <a:pt x="1684782" y="2852928"/>
                  <a:pt x="1684782" y="2855214"/>
                </a:cubicBezTo>
                <a:cubicBezTo>
                  <a:pt x="1680210" y="2857500"/>
                  <a:pt x="1673352" y="2859786"/>
                  <a:pt x="1666494" y="2859786"/>
                </a:cubicBezTo>
                <a:cubicBezTo>
                  <a:pt x="1657350" y="2859786"/>
                  <a:pt x="1655064" y="2850642"/>
                  <a:pt x="1643634" y="2850642"/>
                </a:cubicBezTo>
                <a:cubicBezTo>
                  <a:pt x="1636776" y="2850642"/>
                  <a:pt x="1629918" y="2859786"/>
                  <a:pt x="1623060" y="2859786"/>
                </a:cubicBezTo>
                <a:cubicBezTo>
                  <a:pt x="1618488" y="2859786"/>
                  <a:pt x="1616202" y="2859786"/>
                  <a:pt x="1611630" y="2855214"/>
                </a:cubicBezTo>
                <a:lnTo>
                  <a:pt x="1577340" y="2857500"/>
                </a:lnTo>
                <a:cubicBezTo>
                  <a:pt x="1604772" y="2884932"/>
                  <a:pt x="1666494" y="2898648"/>
                  <a:pt x="1700784" y="2898648"/>
                </a:cubicBezTo>
                <a:cubicBezTo>
                  <a:pt x="1744218" y="2898648"/>
                  <a:pt x="1794510" y="2884932"/>
                  <a:pt x="1842516" y="2852928"/>
                </a:cubicBezTo>
                <a:cubicBezTo>
                  <a:pt x="1831086" y="2846070"/>
                  <a:pt x="1819656" y="2834640"/>
                  <a:pt x="1808226" y="2825496"/>
                </a:cubicBezTo>
                <a:cubicBezTo>
                  <a:pt x="1744218" y="2777490"/>
                  <a:pt x="1691640" y="2606040"/>
                  <a:pt x="1691640" y="2532888"/>
                </a:cubicBezTo>
                <a:lnTo>
                  <a:pt x="1691640" y="2510028"/>
                </a:lnTo>
                <a:cubicBezTo>
                  <a:pt x="1714500" y="2551176"/>
                  <a:pt x="1721358" y="2599182"/>
                  <a:pt x="1725930" y="2644902"/>
                </a:cubicBezTo>
                <a:cubicBezTo>
                  <a:pt x="1728216" y="2665476"/>
                  <a:pt x="1725930" y="2690622"/>
                  <a:pt x="1735074" y="2713482"/>
                </a:cubicBezTo>
                <a:cubicBezTo>
                  <a:pt x="1739646" y="2724912"/>
                  <a:pt x="1753362" y="2731770"/>
                  <a:pt x="1762506" y="2736342"/>
                </a:cubicBezTo>
                <a:cubicBezTo>
                  <a:pt x="1776222" y="2743200"/>
                  <a:pt x="1789938" y="2750058"/>
                  <a:pt x="1801368" y="2754630"/>
                </a:cubicBezTo>
                <a:cubicBezTo>
                  <a:pt x="1796796" y="2754630"/>
                  <a:pt x="1789938" y="2756916"/>
                  <a:pt x="1783080" y="2761488"/>
                </a:cubicBezTo>
                <a:cubicBezTo>
                  <a:pt x="1796796" y="2791206"/>
                  <a:pt x="1824228" y="2800350"/>
                  <a:pt x="1847088" y="2800350"/>
                </a:cubicBezTo>
                <a:cubicBezTo>
                  <a:pt x="1856232" y="2800350"/>
                  <a:pt x="1922526" y="2786634"/>
                  <a:pt x="1922526" y="2756916"/>
                </a:cubicBezTo>
                <a:cubicBezTo>
                  <a:pt x="1922526" y="2734056"/>
                  <a:pt x="1885950" y="2745486"/>
                  <a:pt x="1876806" y="2745486"/>
                </a:cubicBezTo>
                <a:cubicBezTo>
                  <a:pt x="1938528" y="2718054"/>
                  <a:pt x="1972818" y="2665476"/>
                  <a:pt x="1972818" y="2615184"/>
                </a:cubicBezTo>
                <a:cubicBezTo>
                  <a:pt x="1972818" y="2580894"/>
                  <a:pt x="1963674" y="2562606"/>
                  <a:pt x="1938528" y="2526030"/>
                </a:cubicBezTo>
                <a:cubicBezTo>
                  <a:pt x="1972818" y="2519172"/>
                  <a:pt x="1977390" y="2603754"/>
                  <a:pt x="1977390" y="2628900"/>
                </a:cubicBezTo>
                <a:cubicBezTo>
                  <a:pt x="1977390" y="2695194"/>
                  <a:pt x="1961388" y="2795778"/>
                  <a:pt x="1881378" y="2843784"/>
                </a:cubicBezTo>
                <a:cubicBezTo>
                  <a:pt x="1897380" y="2871216"/>
                  <a:pt x="1908810" y="2884932"/>
                  <a:pt x="1931670" y="2884932"/>
                </a:cubicBezTo>
                <a:cubicBezTo>
                  <a:pt x="1952244" y="2884932"/>
                  <a:pt x="1961388" y="2875788"/>
                  <a:pt x="1986534" y="2852928"/>
                </a:cubicBezTo>
                <a:cubicBezTo>
                  <a:pt x="1984248" y="2850642"/>
                  <a:pt x="1986534" y="2850642"/>
                  <a:pt x="1979676" y="2850642"/>
                </a:cubicBezTo>
                <a:cubicBezTo>
                  <a:pt x="1961388" y="2850642"/>
                  <a:pt x="1933956" y="2866644"/>
                  <a:pt x="1933956" y="2866644"/>
                </a:cubicBezTo>
                <a:cubicBezTo>
                  <a:pt x="1927098" y="2866644"/>
                  <a:pt x="1929384" y="2864358"/>
                  <a:pt x="1927098" y="2864358"/>
                </a:cubicBezTo>
                <a:lnTo>
                  <a:pt x="1927098" y="2857500"/>
                </a:lnTo>
                <a:lnTo>
                  <a:pt x="1933956" y="2850642"/>
                </a:lnTo>
                <a:cubicBezTo>
                  <a:pt x="1949958" y="2850642"/>
                  <a:pt x="1975104" y="2852928"/>
                  <a:pt x="1993392" y="2841498"/>
                </a:cubicBezTo>
                <a:cubicBezTo>
                  <a:pt x="2002536" y="2836926"/>
                  <a:pt x="2007108" y="2823210"/>
                  <a:pt x="2013966" y="2811780"/>
                </a:cubicBezTo>
                <a:cubicBezTo>
                  <a:pt x="2013966" y="2809494"/>
                  <a:pt x="2011680" y="2807208"/>
                  <a:pt x="2009394" y="2804922"/>
                </a:cubicBezTo>
                <a:cubicBezTo>
                  <a:pt x="2004822" y="2807208"/>
                  <a:pt x="2002536" y="2814066"/>
                  <a:pt x="1995678" y="2814066"/>
                </a:cubicBezTo>
                <a:cubicBezTo>
                  <a:pt x="1991106" y="2814066"/>
                  <a:pt x="1988820" y="2809494"/>
                  <a:pt x="1981962" y="2809494"/>
                </a:cubicBezTo>
                <a:cubicBezTo>
                  <a:pt x="1970532" y="2809494"/>
                  <a:pt x="1963674" y="2820924"/>
                  <a:pt x="1959102" y="2825496"/>
                </a:cubicBezTo>
                <a:lnTo>
                  <a:pt x="1945386" y="2825496"/>
                </a:lnTo>
                <a:lnTo>
                  <a:pt x="1945386" y="2818638"/>
                </a:lnTo>
                <a:cubicBezTo>
                  <a:pt x="1963674" y="2802636"/>
                  <a:pt x="2027682" y="2802636"/>
                  <a:pt x="2027682" y="2777490"/>
                </a:cubicBezTo>
                <a:cubicBezTo>
                  <a:pt x="2027682" y="2772918"/>
                  <a:pt x="2023110" y="2766060"/>
                  <a:pt x="2020824" y="2761488"/>
                </a:cubicBezTo>
                <a:cubicBezTo>
                  <a:pt x="2011680" y="2766060"/>
                  <a:pt x="1997964" y="2763774"/>
                  <a:pt x="1997964" y="2777490"/>
                </a:cubicBezTo>
                <a:lnTo>
                  <a:pt x="1981962" y="2777490"/>
                </a:lnTo>
                <a:cubicBezTo>
                  <a:pt x="1981962" y="2775204"/>
                  <a:pt x="1979676" y="2775204"/>
                  <a:pt x="1979676" y="2770632"/>
                </a:cubicBezTo>
                <a:cubicBezTo>
                  <a:pt x="1979676" y="2766060"/>
                  <a:pt x="1986534" y="2761488"/>
                  <a:pt x="1995678" y="2761488"/>
                </a:cubicBezTo>
                <a:cubicBezTo>
                  <a:pt x="2020824" y="2756916"/>
                  <a:pt x="2020824" y="2736342"/>
                  <a:pt x="2027682" y="2722626"/>
                </a:cubicBezTo>
                <a:lnTo>
                  <a:pt x="2025396" y="2713482"/>
                </a:lnTo>
                <a:cubicBezTo>
                  <a:pt x="2018538" y="2715768"/>
                  <a:pt x="1997964" y="2729484"/>
                  <a:pt x="2000250" y="2740914"/>
                </a:cubicBezTo>
                <a:lnTo>
                  <a:pt x="1991106" y="2740914"/>
                </a:lnTo>
                <a:cubicBezTo>
                  <a:pt x="1988820" y="2738628"/>
                  <a:pt x="1986534" y="2734056"/>
                  <a:pt x="1984248" y="2731770"/>
                </a:cubicBezTo>
                <a:cubicBezTo>
                  <a:pt x="1984248" y="2729484"/>
                  <a:pt x="1993392" y="2722626"/>
                  <a:pt x="2000250" y="2720340"/>
                </a:cubicBezTo>
                <a:cubicBezTo>
                  <a:pt x="2018538" y="2706624"/>
                  <a:pt x="2032254" y="2697480"/>
                  <a:pt x="2032254" y="2681478"/>
                </a:cubicBezTo>
                <a:cubicBezTo>
                  <a:pt x="2032254" y="2665476"/>
                  <a:pt x="2018538" y="2626614"/>
                  <a:pt x="2018538" y="2617470"/>
                </a:cubicBezTo>
                <a:lnTo>
                  <a:pt x="2018538" y="2594610"/>
                </a:lnTo>
                <a:cubicBezTo>
                  <a:pt x="2043684" y="2617470"/>
                  <a:pt x="2050542" y="2654046"/>
                  <a:pt x="2059686" y="2686050"/>
                </a:cubicBezTo>
                <a:cubicBezTo>
                  <a:pt x="2068830" y="2681478"/>
                  <a:pt x="2082546" y="2679192"/>
                  <a:pt x="2089404" y="2670048"/>
                </a:cubicBezTo>
                <a:cubicBezTo>
                  <a:pt x="2109978" y="2642616"/>
                  <a:pt x="2130552" y="2606040"/>
                  <a:pt x="2146554" y="2571750"/>
                </a:cubicBezTo>
                <a:cubicBezTo>
                  <a:pt x="2157984" y="2546604"/>
                  <a:pt x="2164842" y="2521458"/>
                  <a:pt x="2169414" y="2496312"/>
                </a:cubicBezTo>
                <a:cubicBezTo>
                  <a:pt x="2169414" y="2482596"/>
                  <a:pt x="2171700" y="2466594"/>
                  <a:pt x="2173986" y="2452878"/>
                </a:cubicBezTo>
                <a:lnTo>
                  <a:pt x="2173986" y="2404872"/>
                </a:lnTo>
                <a:cubicBezTo>
                  <a:pt x="2169414" y="2372868"/>
                  <a:pt x="2167128" y="2334006"/>
                  <a:pt x="2155698" y="2299716"/>
                </a:cubicBezTo>
                <a:cubicBezTo>
                  <a:pt x="2151126" y="2283714"/>
                  <a:pt x="2137410" y="2269998"/>
                  <a:pt x="2132838" y="2253996"/>
                </a:cubicBezTo>
                <a:cubicBezTo>
                  <a:pt x="2128266" y="2235708"/>
                  <a:pt x="2112264" y="2173986"/>
                  <a:pt x="2112264" y="2146554"/>
                </a:cubicBezTo>
                <a:lnTo>
                  <a:pt x="2112264" y="2068830"/>
                </a:lnTo>
                <a:cubicBezTo>
                  <a:pt x="2116836" y="2027682"/>
                  <a:pt x="2121408" y="1981962"/>
                  <a:pt x="2144268" y="1940814"/>
                </a:cubicBezTo>
                <a:lnTo>
                  <a:pt x="2144268" y="1892808"/>
                </a:lnTo>
                <a:cubicBezTo>
                  <a:pt x="2137410" y="1858518"/>
                  <a:pt x="2125980" y="1810512"/>
                  <a:pt x="2082546" y="1810512"/>
                </a:cubicBezTo>
                <a:cubicBezTo>
                  <a:pt x="2027682" y="1810512"/>
                  <a:pt x="1956816" y="1872234"/>
                  <a:pt x="1906524" y="1899666"/>
                </a:cubicBezTo>
                <a:cubicBezTo>
                  <a:pt x="1883664" y="1911096"/>
                  <a:pt x="1858518" y="1927098"/>
                  <a:pt x="1835658" y="1933956"/>
                </a:cubicBezTo>
                <a:cubicBezTo>
                  <a:pt x="1803654" y="1943100"/>
                  <a:pt x="1771650" y="1943100"/>
                  <a:pt x="1739646" y="1963674"/>
                </a:cubicBezTo>
                <a:cubicBezTo>
                  <a:pt x="1778508" y="1993392"/>
                  <a:pt x="1824228" y="1988820"/>
                  <a:pt x="1867662" y="2036826"/>
                </a:cubicBezTo>
                <a:lnTo>
                  <a:pt x="1757934" y="2002536"/>
                </a:lnTo>
                <a:cubicBezTo>
                  <a:pt x="1755648" y="2004822"/>
                  <a:pt x="1755648" y="2007108"/>
                  <a:pt x="1755648" y="2011680"/>
                </a:cubicBezTo>
                <a:cubicBezTo>
                  <a:pt x="1755648" y="2018538"/>
                  <a:pt x="1760220" y="2071116"/>
                  <a:pt x="1760220" y="2077974"/>
                </a:cubicBezTo>
                <a:cubicBezTo>
                  <a:pt x="1760220" y="2098548"/>
                  <a:pt x="1762506" y="2125980"/>
                  <a:pt x="1744218" y="2151126"/>
                </a:cubicBezTo>
                <a:cubicBezTo>
                  <a:pt x="1719072" y="2119122"/>
                  <a:pt x="1721358" y="2082546"/>
                  <a:pt x="1714500" y="2050542"/>
                </a:cubicBezTo>
                <a:cubicBezTo>
                  <a:pt x="1709928" y="2027682"/>
                  <a:pt x="1700784" y="2002536"/>
                  <a:pt x="1689354" y="1977390"/>
                </a:cubicBezTo>
                <a:cubicBezTo>
                  <a:pt x="1682496" y="1959102"/>
                  <a:pt x="1634490" y="1917954"/>
                  <a:pt x="1618488" y="1917954"/>
                </a:cubicBezTo>
                <a:cubicBezTo>
                  <a:pt x="1613916" y="1917954"/>
                  <a:pt x="1609344" y="1922526"/>
                  <a:pt x="1604772" y="1924812"/>
                </a:cubicBezTo>
                <a:cubicBezTo>
                  <a:pt x="1613916" y="1933956"/>
                  <a:pt x="1641348" y="1947672"/>
                  <a:pt x="1641348" y="1965960"/>
                </a:cubicBezTo>
                <a:cubicBezTo>
                  <a:pt x="1641348" y="1970532"/>
                  <a:pt x="1636776" y="1970532"/>
                  <a:pt x="1634490" y="1970532"/>
                </a:cubicBezTo>
                <a:cubicBezTo>
                  <a:pt x="1620774" y="1972818"/>
                  <a:pt x="1604772" y="1968246"/>
                  <a:pt x="1588770" y="1970532"/>
                </a:cubicBezTo>
                <a:cubicBezTo>
                  <a:pt x="1579626" y="1970532"/>
                  <a:pt x="1563624" y="1977390"/>
                  <a:pt x="1556766" y="1977390"/>
                </a:cubicBezTo>
                <a:lnTo>
                  <a:pt x="1529334" y="1977390"/>
                </a:lnTo>
                <a:cubicBezTo>
                  <a:pt x="1529334" y="1977390"/>
                  <a:pt x="1527048" y="1977390"/>
                  <a:pt x="1527048" y="1972818"/>
                </a:cubicBezTo>
                <a:cubicBezTo>
                  <a:pt x="1527048" y="1963674"/>
                  <a:pt x="1577340" y="1938528"/>
                  <a:pt x="1588770" y="1933956"/>
                </a:cubicBezTo>
                <a:cubicBezTo>
                  <a:pt x="1588770" y="1933956"/>
                  <a:pt x="1588770" y="1931670"/>
                  <a:pt x="1584198" y="1931670"/>
                </a:cubicBezTo>
                <a:cubicBezTo>
                  <a:pt x="1577340" y="1931670"/>
                  <a:pt x="1527048" y="1943100"/>
                  <a:pt x="1522476" y="1943100"/>
                </a:cubicBezTo>
                <a:cubicBezTo>
                  <a:pt x="1410462" y="1943100"/>
                  <a:pt x="1305306" y="1831086"/>
                  <a:pt x="1241298" y="1831086"/>
                </a:cubicBezTo>
                <a:cubicBezTo>
                  <a:pt x="1152144" y="1831086"/>
                  <a:pt x="1143000" y="1917954"/>
                  <a:pt x="1143000" y="1970532"/>
                </a:cubicBezTo>
                <a:cubicBezTo>
                  <a:pt x="1143000" y="2043684"/>
                  <a:pt x="1168146" y="2141982"/>
                  <a:pt x="1204722" y="2212848"/>
                </a:cubicBezTo>
                <a:cubicBezTo>
                  <a:pt x="1049274" y="2292858"/>
                  <a:pt x="1053846" y="2430018"/>
                  <a:pt x="941832" y="2551176"/>
                </a:cubicBezTo>
                <a:cubicBezTo>
                  <a:pt x="889254" y="2603754"/>
                  <a:pt x="877824" y="2683764"/>
                  <a:pt x="838962" y="2750058"/>
                </a:cubicBezTo>
                <a:cubicBezTo>
                  <a:pt x="834390" y="2756916"/>
                  <a:pt x="820674" y="2763774"/>
                  <a:pt x="809244" y="2768346"/>
                </a:cubicBezTo>
                <a:cubicBezTo>
                  <a:pt x="790956" y="2775204"/>
                  <a:pt x="768096" y="2777490"/>
                  <a:pt x="752094" y="2788920"/>
                </a:cubicBezTo>
                <a:cubicBezTo>
                  <a:pt x="720090" y="2809494"/>
                  <a:pt x="724662" y="2830068"/>
                  <a:pt x="724662" y="2855214"/>
                </a:cubicBezTo>
                <a:cubicBezTo>
                  <a:pt x="724662" y="2935224"/>
                  <a:pt x="758952" y="3056382"/>
                  <a:pt x="784098" y="3129534"/>
                </a:cubicBezTo>
                <a:cubicBezTo>
                  <a:pt x="816102" y="3220974"/>
                  <a:pt x="832104" y="3316986"/>
                  <a:pt x="923544" y="3410712"/>
                </a:cubicBezTo>
                <a:cubicBezTo>
                  <a:pt x="966978" y="3454146"/>
                  <a:pt x="994410" y="3520440"/>
                  <a:pt x="1051560" y="3563874"/>
                </a:cubicBezTo>
                <a:cubicBezTo>
                  <a:pt x="1067562" y="3687318"/>
                  <a:pt x="1264158" y="3797046"/>
                  <a:pt x="1360170" y="3797046"/>
                </a:cubicBezTo>
                <a:cubicBezTo>
                  <a:pt x="1412748" y="3797046"/>
                  <a:pt x="1408176" y="3774186"/>
                  <a:pt x="1417320" y="3719322"/>
                </a:cubicBezTo>
                <a:lnTo>
                  <a:pt x="1419606" y="3671316"/>
                </a:lnTo>
                <a:cubicBezTo>
                  <a:pt x="1440180" y="3671316"/>
                  <a:pt x="1479042" y="3728466"/>
                  <a:pt x="1479042" y="3746754"/>
                </a:cubicBezTo>
                <a:cubicBezTo>
                  <a:pt x="1479042" y="3751326"/>
                  <a:pt x="1474470" y="3769614"/>
                  <a:pt x="1474470" y="3776472"/>
                </a:cubicBezTo>
                <a:cubicBezTo>
                  <a:pt x="1474470" y="3817620"/>
                  <a:pt x="1506474" y="3835908"/>
                  <a:pt x="1538478" y="3835908"/>
                </a:cubicBezTo>
                <a:cubicBezTo>
                  <a:pt x="1575054" y="3835908"/>
                  <a:pt x="1607058" y="3810762"/>
                  <a:pt x="1607058" y="3774186"/>
                </a:cubicBezTo>
                <a:cubicBezTo>
                  <a:pt x="1607058" y="3733038"/>
                  <a:pt x="1579626" y="3730752"/>
                  <a:pt x="1579626" y="3698748"/>
                </a:cubicBezTo>
                <a:cubicBezTo>
                  <a:pt x="1579626" y="3685032"/>
                  <a:pt x="1581912" y="3680460"/>
                  <a:pt x="1591056" y="3680460"/>
                </a:cubicBezTo>
                <a:cubicBezTo>
                  <a:pt x="1620774" y="3680460"/>
                  <a:pt x="1636776" y="3746754"/>
                  <a:pt x="1636776" y="3753612"/>
                </a:cubicBezTo>
                <a:cubicBezTo>
                  <a:pt x="1636776" y="3758184"/>
                  <a:pt x="1629918" y="3797046"/>
                  <a:pt x="1629918" y="3801618"/>
                </a:cubicBezTo>
                <a:cubicBezTo>
                  <a:pt x="1629918" y="3808476"/>
                  <a:pt x="1632204" y="3813048"/>
                  <a:pt x="1634490" y="3817620"/>
                </a:cubicBezTo>
                <a:cubicBezTo>
                  <a:pt x="1659636" y="3787902"/>
                  <a:pt x="1677924" y="3728466"/>
                  <a:pt x="1677924" y="3691890"/>
                </a:cubicBezTo>
                <a:cubicBezTo>
                  <a:pt x="1677924" y="3541014"/>
                  <a:pt x="1485900" y="3525012"/>
                  <a:pt x="1410462" y="3525012"/>
                </a:cubicBezTo>
                <a:cubicBezTo>
                  <a:pt x="1405890" y="3525012"/>
                  <a:pt x="1353312" y="3522726"/>
                  <a:pt x="1328166" y="3529584"/>
                </a:cubicBezTo>
                <a:cubicBezTo>
                  <a:pt x="1309878" y="3534156"/>
                  <a:pt x="1298448" y="3552444"/>
                  <a:pt x="1268730" y="3561588"/>
                </a:cubicBezTo>
                <a:cubicBezTo>
                  <a:pt x="1307592" y="3509010"/>
                  <a:pt x="1369314" y="3479292"/>
                  <a:pt x="1417320" y="3488436"/>
                </a:cubicBezTo>
                <a:cubicBezTo>
                  <a:pt x="1417320" y="3488436"/>
                  <a:pt x="1419606" y="3488436"/>
                  <a:pt x="1419606" y="3483864"/>
                </a:cubicBezTo>
                <a:cubicBezTo>
                  <a:pt x="1419606" y="3477006"/>
                  <a:pt x="1410462" y="3461004"/>
                  <a:pt x="1405890" y="3449574"/>
                </a:cubicBezTo>
                <a:cubicBezTo>
                  <a:pt x="1387602" y="3406140"/>
                  <a:pt x="1339596" y="3346704"/>
                  <a:pt x="1291590" y="3305556"/>
                </a:cubicBezTo>
                <a:cubicBezTo>
                  <a:pt x="1273302" y="3291840"/>
                  <a:pt x="1243584" y="3259836"/>
                  <a:pt x="1241298" y="3243834"/>
                </a:cubicBezTo>
                <a:cubicBezTo>
                  <a:pt x="1234440" y="3209544"/>
                  <a:pt x="1239012" y="3163824"/>
                  <a:pt x="1225296" y="3131820"/>
                </a:cubicBezTo>
                <a:cubicBezTo>
                  <a:pt x="1220724" y="3120390"/>
                  <a:pt x="1207008" y="3111246"/>
                  <a:pt x="1200150" y="3102102"/>
                </a:cubicBezTo>
                <a:cubicBezTo>
                  <a:pt x="1168146" y="3060954"/>
                  <a:pt x="1115568" y="3024378"/>
                  <a:pt x="1078992" y="3019806"/>
                </a:cubicBezTo>
                <a:cubicBezTo>
                  <a:pt x="1058418" y="3017520"/>
                  <a:pt x="1024128" y="3015234"/>
                  <a:pt x="1017270" y="3015234"/>
                </a:cubicBezTo>
                <a:cubicBezTo>
                  <a:pt x="1012698" y="3015234"/>
                  <a:pt x="973836" y="3017520"/>
                  <a:pt x="953262" y="3019806"/>
                </a:cubicBezTo>
                <a:lnTo>
                  <a:pt x="950976" y="3019806"/>
                </a:lnTo>
                <a:cubicBezTo>
                  <a:pt x="989838" y="2996946"/>
                  <a:pt x="1026414" y="2992374"/>
                  <a:pt x="1060704" y="2992374"/>
                </a:cubicBezTo>
                <a:cubicBezTo>
                  <a:pt x="1104138" y="2992374"/>
                  <a:pt x="1143000" y="3003804"/>
                  <a:pt x="1186434" y="3038094"/>
                </a:cubicBezTo>
                <a:cubicBezTo>
                  <a:pt x="1186434" y="3038094"/>
                  <a:pt x="1188720" y="3038094"/>
                  <a:pt x="1188720" y="3033522"/>
                </a:cubicBezTo>
                <a:cubicBezTo>
                  <a:pt x="1188720" y="3012948"/>
                  <a:pt x="1120140" y="2878074"/>
                  <a:pt x="1115568" y="2871216"/>
                </a:cubicBezTo>
                <a:cubicBezTo>
                  <a:pt x="1083564" y="2811780"/>
                  <a:pt x="1040130" y="2724912"/>
                  <a:pt x="994410" y="2708910"/>
                </a:cubicBezTo>
                <a:cubicBezTo>
                  <a:pt x="998982" y="2704338"/>
                  <a:pt x="1005840" y="2702052"/>
                  <a:pt x="1012698" y="2702052"/>
                </a:cubicBezTo>
                <a:cubicBezTo>
                  <a:pt x="1088136" y="2702052"/>
                  <a:pt x="1200150" y="2951226"/>
                  <a:pt x="1207008" y="2969514"/>
                </a:cubicBezTo>
                <a:cubicBezTo>
                  <a:pt x="1216152" y="2987802"/>
                  <a:pt x="1225296" y="3008376"/>
                  <a:pt x="1229868" y="3031236"/>
                </a:cubicBezTo>
                <a:cubicBezTo>
                  <a:pt x="1234440" y="3051810"/>
                  <a:pt x="1241298" y="3079242"/>
                  <a:pt x="1248156" y="3104388"/>
                </a:cubicBezTo>
                <a:cubicBezTo>
                  <a:pt x="1248156" y="3106674"/>
                  <a:pt x="1284732" y="3195828"/>
                  <a:pt x="1321308" y="3195828"/>
                </a:cubicBezTo>
                <a:cubicBezTo>
                  <a:pt x="1323594" y="3195828"/>
                  <a:pt x="1335024" y="3186684"/>
                  <a:pt x="1341882" y="3179826"/>
                </a:cubicBezTo>
                <a:cubicBezTo>
                  <a:pt x="1335024" y="3175254"/>
                  <a:pt x="1316736" y="3172968"/>
                  <a:pt x="1312164" y="3163824"/>
                </a:cubicBezTo>
                <a:cubicBezTo>
                  <a:pt x="1305306" y="3150108"/>
                  <a:pt x="1296162" y="3136392"/>
                  <a:pt x="1291590" y="3122676"/>
                </a:cubicBezTo>
                <a:cubicBezTo>
                  <a:pt x="1282446" y="3095244"/>
                  <a:pt x="1275588" y="3044952"/>
                  <a:pt x="1275588" y="3040380"/>
                </a:cubicBezTo>
                <a:lnTo>
                  <a:pt x="1275588" y="2985516"/>
                </a:lnTo>
                <a:cubicBezTo>
                  <a:pt x="1280160" y="2969514"/>
                  <a:pt x="1280160" y="2942082"/>
                  <a:pt x="1296162" y="2928366"/>
                </a:cubicBezTo>
                <a:cubicBezTo>
                  <a:pt x="1300734" y="2932938"/>
                  <a:pt x="1307592" y="2939796"/>
                  <a:pt x="1307592" y="2946654"/>
                </a:cubicBezTo>
                <a:lnTo>
                  <a:pt x="1307592" y="3015234"/>
                </a:lnTo>
                <a:cubicBezTo>
                  <a:pt x="1309878" y="3042666"/>
                  <a:pt x="1312164" y="3067812"/>
                  <a:pt x="1319022" y="3092958"/>
                </a:cubicBezTo>
                <a:cubicBezTo>
                  <a:pt x="1323594" y="3113532"/>
                  <a:pt x="1367028" y="3200400"/>
                  <a:pt x="1389888" y="3200400"/>
                </a:cubicBezTo>
                <a:cubicBezTo>
                  <a:pt x="1412748" y="3200400"/>
                  <a:pt x="1405890" y="3159252"/>
                  <a:pt x="1421892" y="3159252"/>
                </a:cubicBezTo>
                <a:cubicBezTo>
                  <a:pt x="1428750" y="3159252"/>
                  <a:pt x="1577340" y="3294126"/>
                  <a:pt x="1659636" y="3353562"/>
                </a:cubicBezTo>
                <a:cubicBezTo>
                  <a:pt x="1668780" y="3362706"/>
                  <a:pt x="1689354" y="3360420"/>
                  <a:pt x="1703070" y="3369564"/>
                </a:cubicBezTo>
                <a:cubicBezTo>
                  <a:pt x="1721358" y="3380994"/>
                  <a:pt x="1739646" y="3396996"/>
                  <a:pt x="1762506" y="3406140"/>
                </a:cubicBezTo>
                <a:cubicBezTo>
                  <a:pt x="1767078" y="3408426"/>
                  <a:pt x="1776222" y="3410712"/>
                  <a:pt x="1780794" y="3410712"/>
                </a:cubicBezTo>
                <a:cubicBezTo>
                  <a:pt x="1787652" y="3410712"/>
                  <a:pt x="1805940" y="3403854"/>
                  <a:pt x="1812798" y="3403854"/>
                </a:cubicBezTo>
                <a:cubicBezTo>
                  <a:pt x="1812798" y="3403854"/>
                  <a:pt x="1863090" y="3424428"/>
                  <a:pt x="1883664" y="3424428"/>
                </a:cubicBezTo>
                <a:cubicBezTo>
                  <a:pt x="1984248" y="3424428"/>
                  <a:pt x="1984248" y="3223260"/>
                  <a:pt x="1995678" y="3202686"/>
                </a:cubicBezTo>
                <a:lnTo>
                  <a:pt x="1995678" y="3360420"/>
                </a:lnTo>
                <a:cubicBezTo>
                  <a:pt x="2016252" y="3284982"/>
                  <a:pt x="2059686" y="3177540"/>
                  <a:pt x="2160270" y="3134106"/>
                </a:cubicBezTo>
                <a:cubicBezTo>
                  <a:pt x="2155698" y="3145536"/>
                  <a:pt x="2151126" y="3156966"/>
                  <a:pt x="2146554" y="3166110"/>
                </a:cubicBezTo>
                <a:cubicBezTo>
                  <a:pt x="2141982" y="3170682"/>
                  <a:pt x="2130552" y="3175254"/>
                  <a:pt x="2123694" y="3179826"/>
                </a:cubicBezTo>
                <a:cubicBezTo>
                  <a:pt x="2073402" y="3207258"/>
                  <a:pt x="2045970" y="3266694"/>
                  <a:pt x="2032254" y="3305556"/>
                </a:cubicBezTo>
                <a:cubicBezTo>
                  <a:pt x="2018538" y="3342132"/>
                  <a:pt x="2002536" y="3378708"/>
                  <a:pt x="1984248" y="3415284"/>
                </a:cubicBezTo>
                <a:cubicBezTo>
                  <a:pt x="1979676" y="3401568"/>
                  <a:pt x="1981962" y="3376422"/>
                  <a:pt x="1972818" y="3364992"/>
                </a:cubicBezTo>
                <a:cubicBezTo>
                  <a:pt x="1963674" y="3383280"/>
                  <a:pt x="1956816" y="3401568"/>
                  <a:pt x="1945386" y="3419856"/>
                </a:cubicBezTo>
                <a:cubicBezTo>
                  <a:pt x="1938528" y="3429000"/>
                  <a:pt x="1927098" y="3431286"/>
                  <a:pt x="1920240" y="3440430"/>
                </a:cubicBezTo>
                <a:cubicBezTo>
                  <a:pt x="1913382" y="3447288"/>
                  <a:pt x="1915668" y="3458718"/>
                  <a:pt x="1913382" y="3467862"/>
                </a:cubicBezTo>
                <a:cubicBezTo>
                  <a:pt x="1911096" y="3490722"/>
                  <a:pt x="1906524" y="3534156"/>
                  <a:pt x="1906524" y="3541014"/>
                </a:cubicBezTo>
                <a:cubicBezTo>
                  <a:pt x="1906524" y="3577590"/>
                  <a:pt x="1924812" y="3659886"/>
                  <a:pt x="1963674" y="3682746"/>
                </a:cubicBezTo>
                <a:cubicBezTo>
                  <a:pt x="1972818" y="3689604"/>
                  <a:pt x="1991106" y="3689604"/>
                  <a:pt x="2000250" y="3701034"/>
                </a:cubicBezTo>
                <a:cubicBezTo>
                  <a:pt x="2080260" y="3792474"/>
                  <a:pt x="2091690" y="3902202"/>
                  <a:pt x="2137410" y="3998214"/>
                </a:cubicBezTo>
                <a:cubicBezTo>
                  <a:pt x="2141982" y="3977640"/>
                  <a:pt x="2160270" y="3936492"/>
                  <a:pt x="2189988" y="3927348"/>
                </a:cubicBezTo>
                <a:cubicBezTo>
                  <a:pt x="2178558" y="3957066"/>
                  <a:pt x="2146554" y="4000500"/>
                  <a:pt x="2146554" y="4030218"/>
                </a:cubicBezTo>
                <a:cubicBezTo>
                  <a:pt x="2146554" y="4037076"/>
                  <a:pt x="2151126" y="4043934"/>
                  <a:pt x="2151126" y="4048506"/>
                </a:cubicBezTo>
                <a:cubicBezTo>
                  <a:pt x="2157984" y="4087368"/>
                  <a:pt x="2226564" y="4176522"/>
                  <a:pt x="2279142" y="4176522"/>
                </a:cubicBezTo>
                <a:cubicBezTo>
                  <a:pt x="2290572" y="4176522"/>
                  <a:pt x="2308860" y="4167378"/>
                  <a:pt x="2308860" y="4142232"/>
                </a:cubicBezTo>
                <a:cubicBezTo>
                  <a:pt x="2302002" y="4101084"/>
                  <a:pt x="2320290" y="4059936"/>
                  <a:pt x="2338578" y="4018788"/>
                </a:cubicBezTo>
                <a:cubicBezTo>
                  <a:pt x="2347722" y="4041648"/>
                  <a:pt x="2361438" y="4064508"/>
                  <a:pt x="2361438" y="4091940"/>
                </a:cubicBezTo>
                <a:cubicBezTo>
                  <a:pt x="2361438" y="4151376"/>
                  <a:pt x="2393442" y="4217670"/>
                  <a:pt x="2446020" y="4217670"/>
                </a:cubicBezTo>
                <a:cubicBezTo>
                  <a:pt x="2487168" y="4217670"/>
                  <a:pt x="2528316" y="4171950"/>
                  <a:pt x="2535174" y="4126230"/>
                </a:cubicBezTo>
                <a:lnTo>
                  <a:pt x="2535174" y="4069080"/>
                </a:lnTo>
                <a:cubicBezTo>
                  <a:pt x="2532888" y="4059936"/>
                  <a:pt x="2530602" y="4046220"/>
                  <a:pt x="2526030" y="4034790"/>
                </a:cubicBezTo>
                <a:cubicBezTo>
                  <a:pt x="2574036" y="4048506"/>
                  <a:pt x="2587752" y="4075938"/>
                  <a:pt x="2587752" y="4107942"/>
                </a:cubicBezTo>
                <a:cubicBezTo>
                  <a:pt x="2587752" y="4137660"/>
                  <a:pt x="2571750" y="4171950"/>
                  <a:pt x="2564892" y="4201668"/>
                </a:cubicBezTo>
                <a:lnTo>
                  <a:pt x="2567178" y="4206240"/>
                </a:lnTo>
                <a:cubicBezTo>
                  <a:pt x="2619756" y="4183380"/>
                  <a:pt x="2633472" y="4153662"/>
                  <a:pt x="2633472" y="4117086"/>
                </a:cubicBezTo>
                <a:cubicBezTo>
                  <a:pt x="2633472" y="4073652"/>
                  <a:pt x="2608326" y="4030218"/>
                  <a:pt x="2590038" y="3986784"/>
                </a:cubicBezTo>
                <a:cubicBezTo>
                  <a:pt x="2638044" y="4011930"/>
                  <a:pt x="2658618" y="4069080"/>
                  <a:pt x="2658618" y="4105656"/>
                </a:cubicBezTo>
                <a:cubicBezTo>
                  <a:pt x="2658618" y="4171950"/>
                  <a:pt x="2606040" y="4229100"/>
                  <a:pt x="2539746" y="4229100"/>
                </a:cubicBezTo>
                <a:cubicBezTo>
                  <a:pt x="2526030" y="4229100"/>
                  <a:pt x="2480310" y="4217670"/>
                  <a:pt x="2480310" y="4217670"/>
                </a:cubicBezTo>
                <a:cubicBezTo>
                  <a:pt x="2455164" y="4217670"/>
                  <a:pt x="2436876" y="4238244"/>
                  <a:pt x="2407158" y="4238244"/>
                </a:cubicBezTo>
                <a:cubicBezTo>
                  <a:pt x="2359152" y="4238244"/>
                  <a:pt x="2311146" y="4190238"/>
                  <a:pt x="2306574" y="4190238"/>
                </a:cubicBezTo>
                <a:cubicBezTo>
                  <a:pt x="2299716" y="4190238"/>
                  <a:pt x="2288286" y="4197096"/>
                  <a:pt x="2283714" y="4197096"/>
                </a:cubicBezTo>
                <a:cubicBezTo>
                  <a:pt x="2237994" y="4197096"/>
                  <a:pt x="2096262" y="4128516"/>
                  <a:pt x="2105406" y="4062222"/>
                </a:cubicBezTo>
                <a:cubicBezTo>
                  <a:pt x="2107692" y="4048506"/>
                  <a:pt x="2109978" y="4032504"/>
                  <a:pt x="2105406" y="4021074"/>
                </a:cubicBezTo>
                <a:cubicBezTo>
                  <a:pt x="2068830" y="3899916"/>
                  <a:pt x="1986534" y="3776472"/>
                  <a:pt x="1915668" y="3653028"/>
                </a:cubicBezTo>
                <a:cubicBezTo>
                  <a:pt x="1906524" y="3637026"/>
                  <a:pt x="1904238" y="3618738"/>
                  <a:pt x="1899666" y="3600450"/>
                </a:cubicBezTo>
                <a:cubicBezTo>
                  <a:pt x="1888236" y="3554730"/>
                  <a:pt x="1881378" y="3506724"/>
                  <a:pt x="1869948" y="3458718"/>
                </a:cubicBezTo>
                <a:cubicBezTo>
                  <a:pt x="1851660" y="3465576"/>
                  <a:pt x="1851660" y="3474720"/>
                  <a:pt x="1835658" y="3474720"/>
                </a:cubicBezTo>
                <a:cubicBezTo>
                  <a:pt x="1808226" y="3474720"/>
                  <a:pt x="1819656" y="3458718"/>
                  <a:pt x="1783080" y="3438144"/>
                </a:cubicBezTo>
                <a:cubicBezTo>
                  <a:pt x="1741932" y="3415284"/>
                  <a:pt x="1693926" y="3403854"/>
                  <a:pt x="1655064" y="3378708"/>
                </a:cubicBezTo>
                <a:cubicBezTo>
                  <a:pt x="1636776" y="3367278"/>
                  <a:pt x="1625346" y="3342132"/>
                  <a:pt x="1607058" y="3328416"/>
                </a:cubicBezTo>
                <a:cubicBezTo>
                  <a:pt x="1584198" y="3310128"/>
                  <a:pt x="1556766" y="3294126"/>
                  <a:pt x="1533906" y="3275838"/>
                </a:cubicBezTo>
                <a:cubicBezTo>
                  <a:pt x="1501902" y="3250692"/>
                  <a:pt x="1474470" y="3207258"/>
                  <a:pt x="1442466" y="3207258"/>
                </a:cubicBezTo>
                <a:lnTo>
                  <a:pt x="1433322" y="3207258"/>
                </a:lnTo>
                <a:cubicBezTo>
                  <a:pt x="1421892" y="3218688"/>
                  <a:pt x="1412748" y="3232404"/>
                  <a:pt x="1403604" y="3241548"/>
                </a:cubicBezTo>
                <a:cubicBezTo>
                  <a:pt x="1387602" y="3255264"/>
                  <a:pt x="1362456" y="3257550"/>
                  <a:pt x="1344168" y="3257550"/>
                </a:cubicBezTo>
                <a:cubicBezTo>
                  <a:pt x="1344168" y="3259836"/>
                  <a:pt x="1341882" y="3257550"/>
                  <a:pt x="1341882" y="3262122"/>
                </a:cubicBezTo>
                <a:cubicBezTo>
                  <a:pt x="1341882" y="3291840"/>
                  <a:pt x="1417320" y="3415284"/>
                  <a:pt x="1424178" y="3422142"/>
                </a:cubicBezTo>
                <a:cubicBezTo>
                  <a:pt x="1440180" y="3440430"/>
                  <a:pt x="1458468" y="3461004"/>
                  <a:pt x="1479042" y="3470148"/>
                </a:cubicBezTo>
                <a:cubicBezTo>
                  <a:pt x="1607058" y="3527298"/>
                  <a:pt x="1696212" y="3602736"/>
                  <a:pt x="1696212" y="3701034"/>
                </a:cubicBezTo>
                <a:cubicBezTo>
                  <a:pt x="1696212" y="3813048"/>
                  <a:pt x="1607058" y="3856482"/>
                  <a:pt x="1520190" y="3856482"/>
                </a:cubicBezTo>
                <a:cubicBezTo>
                  <a:pt x="1515618" y="3856482"/>
                  <a:pt x="1465326" y="3849624"/>
                  <a:pt x="1440180" y="3842766"/>
                </a:cubicBezTo>
                <a:cubicBezTo>
                  <a:pt x="1426464" y="3840480"/>
                  <a:pt x="1403604" y="3829050"/>
                  <a:pt x="1396746" y="3829050"/>
                </a:cubicBezTo>
                <a:lnTo>
                  <a:pt x="1351026" y="3829050"/>
                </a:lnTo>
                <a:cubicBezTo>
                  <a:pt x="1204722" y="3817620"/>
                  <a:pt x="987552" y="3634740"/>
                  <a:pt x="916686" y="3474720"/>
                </a:cubicBezTo>
                <a:cubicBezTo>
                  <a:pt x="907542" y="3449574"/>
                  <a:pt x="882396" y="3431286"/>
                  <a:pt x="866394" y="3410712"/>
                </a:cubicBezTo>
                <a:cubicBezTo>
                  <a:pt x="832104" y="3364992"/>
                  <a:pt x="806958" y="3319272"/>
                  <a:pt x="786384" y="3273552"/>
                </a:cubicBezTo>
                <a:cubicBezTo>
                  <a:pt x="772668" y="3243834"/>
                  <a:pt x="763524" y="3211830"/>
                  <a:pt x="756666" y="3182112"/>
                </a:cubicBezTo>
                <a:cubicBezTo>
                  <a:pt x="752094" y="3163824"/>
                  <a:pt x="756666" y="3140964"/>
                  <a:pt x="749808" y="3122676"/>
                </a:cubicBezTo>
                <a:cubicBezTo>
                  <a:pt x="713232" y="3026664"/>
                  <a:pt x="667512" y="2955798"/>
                  <a:pt x="667512" y="2868930"/>
                </a:cubicBezTo>
                <a:cubicBezTo>
                  <a:pt x="667512" y="2784348"/>
                  <a:pt x="704088" y="2761488"/>
                  <a:pt x="790956" y="2740914"/>
                </a:cubicBezTo>
                <a:cubicBezTo>
                  <a:pt x="816102" y="2736342"/>
                  <a:pt x="820674" y="2699766"/>
                  <a:pt x="822960" y="2681478"/>
                </a:cubicBezTo>
                <a:lnTo>
                  <a:pt x="822960" y="2628900"/>
                </a:lnTo>
                <a:cubicBezTo>
                  <a:pt x="816102" y="2500884"/>
                  <a:pt x="667512" y="2400300"/>
                  <a:pt x="660654" y="2302002"/>
                </a:cubicBezTo>
                <a:cubicBezTo>
                  <a:pt x="660654" y="2286000"/>
                  <a:pt x="656082" y="2272284"/>
                  <a:pt x="653796" y="2258568"/>
                </a:cubicBezTo>
                <a:cubicBezTo>
                  <a:pt x="630936" y="2263140"/>
                  <a:pt x="589788" y="2283714"/>
                  <a:pt x="576072" y="2311146"/>
                </a:cubicBezTo>
                <a:cubicBezTo>
                  <a:pt x="550926" y="2356866"/>
                  <a:pt x="539496" y="2414016"/>
                  <a:pt x="523494" y="2464308"/>
                </a:cubicBezTo>
                <a:cubicBezTo>
                  <a:pt x="512064" y="2498598"/>
                  <a:pt x="509778" y="2546604"/>
                  <a:pt x="505206" y="2583180"/>
                </a:cubicBezTo>
                <a:cubicBezTo>
                  <a:pt x="498348" y="2622042"/>
                  <a:pt x="500634" y="2658618"/>
                  <a:pt x="500634" y="2699766"/>
                </a:cubicBezTo>
                <a:cubicBezTo>
                  <a:pt x="500634" y="2740914"/>
                  <a:pt x="500634" y="2836926"/>
                  <a:pt x="434340" y="2836926"/>
                </a:cubicBezTo>
                <a:cubicBezTo>
                  <a:pt x="425196" y="2850642"/>
                  <a:pt x="416052" y="2864358"/>
                  <a:pt x="406908" y="2882646"/>
                </a:cubicBezTo>
                <a:cubicBezTo>
                  <a:pt x="402336" y="2889504"/>
                  <a:pt x="384048" y="2898648"/>
                  <a:pt x="379476" y="2903220"/>
                </a:cubicBezTo>
                <a:cubicBezTo>
                  <a:pt x="347472" y="2928366"/>
                  <a:pt x="326898" y="2935224"/>
                  <a:pt x="301752" y="2935224"/>
                </a:cubicBezTo>
                <a:cubicBezTo>
                  <a:pt x="294894" y="2935224"/>
                  <a:pt x="253746" y="2928366"/>
                  <a:pt x="230886" y="2923794"/>
                </a:cubicBezTo>
                <a:cubicBezTo>
                  <a:pt x="226314" y="2919222"/>
                  <a:pt x="212598" y="2905506"/>
                  <a:pt x="208026" y="2905506"/>
                </a:cubicBezTo>
                <a:cubicBezTo>
                  <a:pt x="201168" y="2905506"/>
                  <a:pt x="192024" y="2919222"/>
                  <a:pt x="185166" y="2921508"/>
                </a:cubicBezTo>
                <a:cubicBezTo>
                  <a:pt x="176022" y="2926080"/>
                  <a:pt x="157734" y="2930652"/>
                  <a:pt x="153162" y="2930652"/>
                </a:cubicBezTo>
                <a:cubicBezTo>
                  <a:pt x="128016" y="2930652"/>
                  <a:pt x="100584" y="2914650"/>
                  <a:pt x="80010" y="2884932"/>
                </a:cubicBezTo>
                <a:cubicBezTo>
                  <a:pt x="75438" y="2875788"/>
                  <a:pt x="61722" y="2864358"/>
                  <a:pt x="52578" y="2855214"/>
                </a:cubicBezTo>
                <a:cubicBezTo>
                  <a:pt x="20574" y="2816352"/>
                  <a:pt x="0" y="2750058"/>
                  <a:pt x="0" y="2708910"/>
                </a:cubicBezTo>
                <a:cubicBezTo>
                  <a:pt x="0" y="2702052"/>
                  <a:pt x="4572" y="2672334"/>
                  <a:pt x="9144" y="2658618"/>
                </a:cubicBezTo>
                <a:cubicBezTo>
                  <a:pt x="11430" y="2644902"/>
                  <a:pt x="34290" y="2619756"/>
                  <a:pt x="52578" y="2608326"/>
                </a:cubicBezTo>
                <a:cubicBezTo>
                  <a:pt x="68580" y="2596896"/>
                  <a:pt x="84582" y="2571750"/>
                  <a:pt x="91440" y="2560320"/>
                </a:cubicBezTo>
                <a:cubicBezTo>
                  <a:pt x="112014" y="2523744"/>
                  <a:pt x="125730" y="2478024"/>
                  <a:pt x="130302" y="2439162"/>
                </a:cubicBezTo>
                <a:cubicBezTo>
                  <a:pt x="134874" y="2418588"/>
                  <a:pt x="137160" y="2398014"/>
                  <a:pt x="139446" y="2377440"/>
                </a:cubicBezTo>
                <a:lnTo>
                  <a:pt x="139446" y="2228850"/>
                </a:lnTo>
                <a:lnTo>
                  <a:pt x="114300" y="1949958"/>
                </a:lnTo>
                <a:cubicBezTo>
                  <a:pt x="112014" y="1927098"/>
                  <a:pt x="121158" y="1895094"/>
                  <a:pt x="146304" y="1876806"/>
                </a:cubicBezTo>
                <a:cubicBezTo>
                  <a:pt x="157734" y="1865376"/>
                  <a:pt x="180594" y="1867662"/>
                  <a:pt x="196596" y="1856232"/>
                </a:cubicBezTo>
                <a:cubicBezTo>
                  <a:pt x="233172" y="1831086"/>
                  <a:pt x="244602" y="1824228"/>
                  <a:pt x="244602" y="1799082"/>
                </a:cubicBezTo>
                <a:lnTo>
                  <a:pt x="217170" y="1517904"/>
                </a:lnTo>
                <a:lnTo>
                  <a:pt x="217170" y="1451610"/>
                </a:lnTo>
                <a:cubicBezTo>
                  <a:pt x="221742" y="1431036"/>
                  <a:pt x="224028" y="1410462"/>
                  <a:pt x="228600" y="1389888"/>
                </a:cubicBezTo>
                <a:cubicBezTo>
                  <a:pt x="235458" y="1369314"/>
                  <a:pt x="244602" y="1346454"/>
                  <a:pt x="251460" y="1328166"/>
                </a:cubicBezTo>
                <a:cubicBezTo>
                  <a:pt x="281178" y="1252728"/>
                  <a:pt x="361188" y="1163574"/>
                  <a:pt x="441198" y="1094994"/>
                </a:cubicBezTo>
                <a:cubicBezTo>
                  <a:pt x="461772" y="1076706"/>
                  <a:pt x="482346" y="1053846"/>
                  <a:pt x="498348" y="1030986"/>
                </a:cubicBezTo>
                <a:cubicBezTo>
                  <a:pt x="528066" y="987552"/>
                  <a:pt x="544068" y="939546"/>
                  <a:pt x="587502" y="900684"/>
                </a:cubicBezTo>
                <a:cubicBezTo>
                  <a:pt x="818388" y="685800"/>
                  <a:pt x="1179576" y="605790"/>
                  <a:pt x="1383030" y="512064"/>
                </a:cubicBezTo>
                <a:cubicBezTo>
                  <a:pt x="1353312" y="544068"/>
                  <a:pt x="1325880" y="564642"/>
                  <a:pt x="1325880" y="592074"/>
                </a:cubicBezTo>
                <a:cubicBezTo>
                  <a:pt x="1325880" y="630936"/>
                  <a:pt x="1394460" y="635508"/>
                  <a:pt x="1408176" y="635508"/>
                </a:cubicBezTo>
                <a:cubicBezTo>
                  <a:pt x="1431036" y="635508"/>
                  <a:pt x="1499616" y="630936"/>
                  <a:pt x="1499616" y="592074"/>
                </a:cubicBezTo>
                <a:cubicBezTo>
                  <a:pt x="1499616" y="550926"/>
                  <a:pt x="1440180" y="489204"/>
                  <a:pt x="1399032" y="505206"/>
                </a:cubicBezTo>
                <a:cubicBezTo>
                  <a:pt x="1465326" y="473202"/>
                  <a:pt x="1536192" y="436626"/>
                  <a:pt x="1609344" y="395478"/>
                </a:cubicBezTo>
                <a:cubicBezTo>
                  <a:pt x="1639062" y="377190"/>
                  <a:pt x="1680210" y="349758"/>
                  <a:pt x="1716786" y="310896"/>
                </a:cubicBezTo>
                <a:cubicBezTo>
                  <a:pt x="1757934" y="260604"/>
                  <a:pt x="1789938" y="198882"/>
                  <a:pt x="1819656" y="150876"/>
                </a:cubicBezTo>
                <a:cubicBezTo>
                  <a:pt x="1840230" y="116586"/>
                  <a:pt x="1865376" y="73152"/>
                  <a:pt x="1901952" y="36576"/>
                </a:cubicBezTo>
                <a:cubicBezTo>
                  <a:pt x="1915668" y="20574"/>
                  <a:pt x="1959102" y="0"/>
                  <a:pt x="1981962" y="0"/>
                </a:cubicBezTo>
                <a:cubicBezTo>
                  <a:pt x="2018538" y="0"/>
                  <a:pt x="2023110" y="50292"/>
                  <a:pt x="2023110" y="66294"/>
                </a:cubicBezTo>
                <a:close/>
              </a:path>
            </a:pathLst>
          </a:custGeom>
          <a:gradFill>
            <a:gsLst>
              <a:gs pos="100000">
                <a:srgbClr val="FF0000"/>
              </a:gs>
              <a:gs pos="0">
                <a:srgbClr val="FBCF61"/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47618676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>
            <a:extLst>
              <a:ext uri="{FF2B5EF4-FFF2-40B4-BE49-F238E27FC236}">
                <a16:creationId xmlns:a16="http://schemas.microsoft.com/office/drawing/2014/main" id="{439A4948-AE50-4F43-A3EF-8D728C2FA1FE}"/>
              </a:ext>
            </a:extLst>
          </p:cNvPr>
          <p:cNvGrpSpPr/>
          <p:nvPr/>
        </p:nvGrpSpPr>
        <p:grpSpPr>
          <a:xfrm>
            <a:off x="1774392" y="1501276"/>
            <a:ext cx="7534708" cy="4288592"/>
            <a:chOff x="1138238" y="595313"/>
            <a:chExt cx="8364537" cy="4760912"/>
          </a:xfrm>
          <a:gradFill>
            <a:gsLst>
              <a:gs pos="0">
                <a:srgbClr val="AB190F"/>
              </a:gs>
              <a:gs pos="100000">
                <a:srgbClr val="FBE080"/>
              </a:gs>
            </a:gsLst>
            <a:lin ang="16200000" scaled="1"/>
          </a:gradFill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578D1672-D777-4AA4-87BC-68DED7736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8238" y="4070350"/>
              <a:ext cx="406400" cy="833437"/>
            </a:xfrm>
            <a:custGeom>
              <a:avLst/>
              <a:gdLst>
                <a:gd name="T0" fmla="*/ 82 w 108"/>
                <a:gd name="T1" fmla="*/ 140 h 221"/>
                <a:gd name="T2" fmla="*/ 74 w 108"/>
                <a:gd name="T3" fmla="*/ 128 h 221"/>
                <a:gd name="T4" fmla="*/ 61 w 108"/>
                <a:gd name="T5" fmla="*/ 36 h 221"/>
                <a:gd name="T6" fmla="*/ 24 w 108"/>
                <a:gd name="T7" fmla="*/ 22 h 221"/>
                <a:gd name="T8" fmla="*/ 36 w 108"/>
                <a:gd name="T9" fmla="*/ 141 h 221"/>
                <a:gd name="T10" fmla="*/ 76 w 108"/>
                <a:gd name="T11" fmla="*/ 199 h 221"/>
                <a:gd name="T12" fmla="*/ 98 w 108"/>
                <a:gd name="T13" fmla="*/ 162 h 221"/>
                <a:gd name="T14" fmla="*/ 82 w 108"/>
                <a:gd name="T15" fmla="*/ 14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221">
                  <a:moveTo>
                    <a:pt x="82" y="140"/>
                  </a:moveTo>
                  <a:cubicBezTo>
                    <a:pt x="79" y="136"/>
                    <a:pt x="76" y="133"/>
                    <a:pt x="74" y="128"/>
                  </a:cubicBezTo>
                  <a:cubicBezTo>
                    <a:pt x="60" y="101"/>
                    <a:pt x="63" y="67"/>
                    <a:pt x="61" y="36"/>
                  </a:cubicBezTo>
                  <a:cubicBezTo>
                    <a:pt x="60" y="14"/>
                    <a:pt x="40" y="0"/>
                    <a:pt x="24" y="22"/>
                  </a:cubicBezTo>
                  <a:cubicBezTo>
                    <a:pt x="0" y="56"/>
                    <a:pt x="23" y="108"/>
                    <a:pt x="36" y="141"/>
                  </a:cubicBezTo>
                  <a:cubicBezTo>
                    <a:pt x="44" y="163"/>
                    <a:pt x="57" y="185"/>
                    <a:pt x="76" y="199"/>
                  </a:cubicBezTo>
                  <a:cubicBezTo>
                    <a:pt x="108" y="221"/>
                    <a:pt x="108" y="184"/>
                    <a:pt x="98" y="162"/>
                  </a:cubicBezTo>
                  <a:cubicBezTo>
                    <a:pt x="94" y="153"/>
                    <a:pt x="88" y="147"/>
                    <a:pt x="82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7549870D-D149-4C97-82C8-2DA5A865A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9113" y="738188"/>
              <a:ext cx="323850" cy="95250"/>
            </a:xfrm>
            <a:custGeom>
              <a:avLst/>
              <a:gdLst>
                <a:gd name="T0" fmla="*/ 14 w 86"/>
                <a:gd name="T1" fmla="*/ 15 h 25"/>
                <a:gd name="T2" fmla="*/ 56 w 86"/>
                <a:gd name="T3" fmla="*/ 17 h 25"/>
                <a:gd name="T4" fmla="*/ 86 w 86"/>
                <a:gd name="T5" fmla="*/ 3 h 25"/>
                <a:gd name="T6" fmla="*/ 76 w 86"/>
                <a:gd name="T7" fmla="*/ 4 h 25"/>
                <a:gd name="T8" fmla="*/ 27 w 86"/>
                <a:gd name="T9" fmla="*/ 2 h 25"/>
                <a:gd name="T10" fmla="*/ 0 w 86"/>
                <a:gd name="T11" fmla="*/ 0 h 25"/>
                <a:gd name="T12" fmla="*/ 14 w 86"/>
                <a:gd name="T13" fmla="*/ 1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25">
                  <a:moveTo>
                    <a:pt x="14" y="15"/>
                  </a:moveTo>
                  <a:cubicBezTo>
                    <a:pt x="27" y="25"/>
                    <a:pt x="41" y="23"/>
                    <a:pt x="56" y="17"/>
                  </a:cubicBezTo>
                  <a:cubicBezTo>
                    <a:pt x="67" y="14"/>
                    <a:pt x="76" y="8"/>
                    <a:pt x="86" y="3"/>
                  </a:cubicBezTo>
                  <a:cubicBezTo>
                    <a:pt x="83" y="4"/>
                    <a:pt x="79" y="4"/>
                    <a:pt x="76" y="4"/>
                  </a:cubicBezTo>
                  <a:cubicBezTo>
                    <a:pt x="60" y="5"/>
                    <a:pt x="44" y="1"/>
                    <a:pt x="27" y="2"/>
                  </a:cubicBezTo>
                  <a:cubicBezTo>
                    <a:pt x="18" y="2"/>
                    <a:pt x="9" y="1"/>
                    <a:pt x="0" y="0"/>
                  </a:cubicBezTo>
                  <a:cubicBezTo>
                    <a:pt x="5" y="7"/>
                    <a:pt x="9" y="12"/>
                    <a:pt x="14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0A3F41F9-8284-4C6D-A504-D4897F644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7100" y="3330575"/>
              <a:ext cx="376238" cy="388937"/>
            </a:xfrm>
            <a:custGeom>
              <a:avLst/>
              <a:gdLst>
                <a:gd name="T0" fmla="*/ 100 w 100"/>
                <a:gd name="T1" fmla="*/ 0 h 103"/>
                <a:gd name="T2" fmla="*/ 64 w 100"/>
                <a:gd name="T3" fmla="*/ 21 h 103"/>
                <a:gd name="T4" fmla="*/ 2 w 100"/>
                <a:gd name="T5" fmla="*/ 16 h 103"/>
                <a:gd name="T6" fmla="*/ 0 w 100"/>
                <a:gd name="T7" fmla="*/ 58 h 103"/>
                <a:gd name="T8" fmla="*/ 38 w 100"/>
                <a:gd name="T9" fmla="*/ 78 h 103"/>
                <a:gd name="T10" fmla="*/ 79 w 100"/>
                <a:gd name="T11" fmla="*/ 77 h 103"/>
                <a:gd name="T12" fmla="*/ 88 w 100"/>
                <a:gd name="T13" fmla="*/ 103 h 103"/>
                <a:gd name="T14" fmla="*/ 100 w 100"/>
                <a:gd name="T15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103">
                  <a:moveTo>
                    <a:pt x="100" y="0"/>
                  </a:moveTo>
                  <a:cubicBezTo>
                    <a:pt x="94" y="11"/>
                    <a:pt x="82" y="17"/>
                    <a:pt x="64" y="21"/>
                  </a:cubicBezTo>
                  <a:cubicBezTo>
                    <a:pt x="44" y="26"/>
                    <a:pt x="20" y="27"/>
                    <a:pt x="2" y="16"/>
                  </a:cubicBezTo>
                  <a:cubicBezTo>
                    <a:pt x="1" y="30"/>
                    <a:pt x="0" y="44"/>
                    <a:pt x="0" y="58"/>
                  </a:cubicBezTo>
                  <a:cubicBezTo>
                    <a:pt x="12" y="56"/>
                    <a:pt x="28" y="76"/>
                    <a:pt x="38" y="78"/>
                  </a:cubicBezTo>
                  <a:cubicBezTo>
                    <a:pt x="50" y="81"/>
                    <a:pt x="68" y="73"/>
                    <a:pt x="79" y="77"/>
                  </a:cubicBezTo>
                  <a:cubicBezTo>
                    <a:pt x="88" y="80"/>
                    <a:pt x="88" y="92"/>
                    <a:pt x="88" y="103"/>
                  </a:cubicBezTo>
                  <a:cubicBezTo>
                    <a:pt x="94" y="69"/>
                    <a:pt x="97" y="34"/>
                    <a:pt x="10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62D579EE-59DA-4102-9ABD-19B611621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5288" y="4638675"/>
              <a:ext cx="403225" cy="241300"/>
            </a:xfrm>
            <a:custGeom>
              <a:avLst/>
              <a:gdLst>
                <a:gd name="T0" fmla="*/ 49 w 107"/>
                <a:gd name="T1" fmla="*/ 11 h 64"/>
                <a:gd name="T2" fmla="*/ 28 w 107"/>
                <a:gd name="T3" fmla="*/ 0 h 64"/>
                <a:gd name="T4" fmla="*/ 1 w 107"/>
                <a:gd name="T5" fmla="*/ 9 h 64"/>
                <a:gd name="T6" fmla="*/ 8 w 107"/>
                <a:gd name="T7" fmla="*/ 19 h 64"/>
                <a:gd name="T8" fmla="*/ 0 w 107"/>
                <a:gd name="T9" fmla="*/ 64 h 64"/>
                <a:gd name="T10" fmla="*/ 61 w 107"/>
                <a:gd name="T11" fmla="*/ 42 h 64"/>
                <a:gd name="T12" fmla="*/ 107 w 107"/>
                <a:gd name="T13" fmla="*/ 16 h 64"/>
                <a:gd name="T14" fmla="*/ 107 w 107"/>
                <a:gd name="T15" fmla="*/ 15 h 64"/>
                <a:gd name="T16" fmla="*/ 102 w 107"/>
                <a:gd name="T17" fmla="*/ 19 h 64"/>
                <a:gd name="T18" fmla="*/ 49 w 107"/>
                <a:gd name="T19" fmla="*/ 1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7" h="64">
                  <a:moveTo>
                    <a:pt x="49" y="11"/>
                  </a:moveTo>
                  <a:cubicBezTo>
                    <a:pt x="41" y="6"/>
                    <a:pt x="33" y="3"/>
                    <a:pt x="28" y="0"/>
                  </a:cubicBezTo>
                  <a:cubicBezTo>
                    <a:pt x="19" y="4"/>
                    <a:pt x="10" y="7"/>
                    <a:pt x="1" y="9"/>
                  </a:cubicBezTo>
                  <a:cubicBezTo>
                    <a:pt x="4" y="11"/>
                    <a:pt x="6" y="14"/>
                    <a:pt x="8" y="19"/>
                  </a:cubicBezTo>
                  <a:cubicBezTo>
                    <a:pt x="12" y="30"/>
                    <a:pt x="8" y="51"/>
                    <a:pt x="0" y="64"/>
                  </a:cubicBezTo>
                  <a:cubicBezTo>
                    <a:pt x="23" y="62"/>
                    <a:pt x="42" y="55"/>
                    <a:pt x="61" y="42"/>
                  </a:cubicBezTo>
                  <a:cubicBezTo>
                    <a:pt x="75" y="33"/>
                    <a:pt x="93" y="26"/>
                    <a:pt x="107" y="16"/>
                  </a:cubicBezTo>
                  <a:cubicBezTo>
                    <a:pt x="107" y="16"/>
                    <a:pt x="107" y="15"/>
                    <a:pt x="107" y="15"/>
                  </a:cubicBezTo>
                  <a:cubicBezTo>
                    <a:pt x="106" y="16"/>
                    <a:pt x="104" y="17"/>
                    <a:pt x="102" y="19"/>
                  </a:cubicBezTo>
                  <a:cubicBezTo>
                    <a:pt x="82" y="33"/>
                    <a:pt x="68" y="23"/>
                    <a:pt x="4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147A39FA-1567-48FD-9564-623C8BF06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650" y="2078038"/>
              <a:ext cx="461963" cy="1135062"/>
            </a:xfrm>
            <a:custGeom>
              <a:avLst/>
              <a:gdLst>
                <a:gd name="T0" fmla="*/ 12 w 123"/>
                <a:gd name="T1" fmla="*/ 257 h 301"/>
                <a:gd name="T2" fmla="*/ 53 w 123"/>
                <a:gd name="T3" fmla="*/ 256 h 301"/>
                <a:gd name="T4" fmla="*/ 113 w 123"/>
                <a:gd name="T5" fmla="*/ 301 h 301"/>
                <a:gd name="T6" fmla="*/ 113 w 123"/>
                <a:gd name="T7" fmla="*/ 215 h 301"/>
                <a:gd name="T8" fmla="*/ 102 w 123"/>
                <a:gd name="T9" fmla="*/ 221 h 301"/>
                <a:gd name="T10" fmla="*/ 34 w 123"/>
                <a:gd name="T11" fmla="*/ 192 h 301"/>
                <a:gd name="T12" fmla="*/ 8 w 123"/>
                <a:gd name="T13" fmla="*/ 107 h 301"/>
                <a:gd name="T14" fmla="*/ 39 w 123"/>
                <a:gd name="T15" fmla="*/ 115 h 301"/>
                <a:gd name="T16" fmla="*/ 80 w 123"/>
                <a:gd name="T17" fmla="*/ 179 h 301"/>
                <a:gd name="T18" fmla="*/ 112 w 123"/>
                <a:gd name="T19" fmla="*/ 196 h 301"/>
                <a:gd name="T20" fmla="*/ 114 w 123"/>
                <a:gd name="T21" fmla="*/ 200 h 301"/>
                <a:gd name="T22" fmla="*/ 123 w 123"/>
                <a:gd name="T23" fmla="*/ 150 h 301"/>
                <a:gd name="T24" fmla="*/ 76 w 123"/>
                <a:gd name="T25" fmla="*/ 125 h 301"/>
                <a:gd name="T26" fmla="*/ 48 w 123"/>
                <a:gd name="T27" fmla="*/ 71 h 301"/>
                <a:gd name="T28" fmla="*/ 42 w 123"/>
                <a:gd name="T29" fmla="*/ 0 h 301"/>
                <a:gd name="T30" fmla="*/ 35 w 123"/>
                <a:gd name="T31" fmla="*/ 20 h 301"/>
                <a:gd name="T32" fmla="*/ 14 w 123"/>
                <a:gd name="T33" fmla="*/ 77 h 301"/>
                <a:gd name="T34" fmla="*/ 2 w 123"/>
                <a:gd name="T35" fmla="*/ 181 h 301"/>
                <a:gd name="T36" fmla="*/ 12 w 123"/>
                <a:gd name="T37" fmla="*/ 257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3" h="301">
                  <a:moveTo>
                    <a:pt x="12" y="257"/>
                  </a:moveTo>
                  <a:cubicBezTo>
                    <a:pt x="21" y="247"/>
                    <a:pt x="32" y="248"/>
                    <a:pt x="53" y="256"/>
                  </a:cubicBezTo>
                  <a:cubicBezTo>
                    <a:pt x="77" y="266"/>
                    <a:pt x="106" y="275"/>
                    <a:pt x="113" y="301"/>
                  </a:cubicBezTo>
                  <a:cubicBezTo>
                    <a:pt x="113" y="273"/>
                    <a:pt x="112" y="243"/>
                    <a:pt x="113" y="215"/>
                  </a:cubicBezTo>
                  <a:cubicBezTo>
                    <a:pt x="111" y="217"/>
                    <a:pt x="107" y="220"/>
                    <a:pt x="102" y="221"/>
                  </a:cubicBezTo>
                  <a:cubicBezTo>
                    <a:pt x="72" y="231"/>
                    <a:pt x="48" y="219"/>
                    <a:pt x="34" y="192"/>
                  </a:cubicBezTo>
                  <a:cubicBezTo>
                    <a:pt x="23" y="172"/>
                    <a:pt x="2" y="131"/>
                    <a:pt x="8" y="107"/>
                  </a:cubicBezTo>
                  <a:cubicBezTo>
                    <a:pt x="14" y="81"/>
                    <a:pt x="34" y="97"/>
                    <a:pt x="39" y="115"/>
                  </a:cubicBezTo>
                  <a:cubicBezTo>
                    <a:pt x="47" y="140"/>
                    <a:pt x="53" y="165"/>
                    <a:pt x="80" y="179"/>
                  </a:cubicBezTo>
                  <a:cubicBezTo>
                    <a:pt x="91" y="185"/>
                    <a:pt x="104" y="183"/>
                    <a:pt x="112" y="196"/>
                  </a:cubicBezTo>
                  <a:cubicBezTo>
                    <a:pt x="113" y="197"/>
                    <a:pt x="113" y="199"/>
                    <a:pt x="114" y="200"/>
                  </a:cubicBezTo>
                  <a:cubicBezTo>
                    <a:pt x="115" y="183"/>
                    <a:pt x="118" y="166"/>
                    <a:pt x="123" y="150"/>
                  </a:cubicBezTo>
                  <a:cubicBezTo>
                    <a:pt x="112" y="153"/>
                    <a:pt x="86" y="132"/>
                    <a:pt x="76" y="125"/>
                  </a:cubicBezTo>
                  <a:cubicBezTo>
                    <a:pt x="61" y="112"/>
                    <a:pt x="50" y="89"/>
                    <a:pt x="48" y="71"/>
                  </a:cubicBezTo>
                  <a:cubicBezTo>
                    <a:pt x="46" y="47"/>
                    <a:pt x="53" y="22"/>
                    <a:pt x="42" y="0"/>
                  </a:cubicBezTo>
                  <a:cubicBezTo>
                    <a:pt x="40" y="7"/>
                    <a:pt x="37" y="13"/>
                    <a:pt x="35" y="20"/>
                  </a:cubicBezTo>
                  <a:cubicBezTo>
                    <a:pt x="29" y="39"/>
                    <a:pt x="20" y="57"/>
                    <a:pt x="14" y="77"/>
                  </a:cubicBezTo>
                  <a:cubicBezTo>
                    <a:pt x="5" y="111"/>
                    <a:pt x="0" y="146"/>
                    <a:pt x="2" y="181"/>
                  </a:cubicBezTo>
                  <a:cubicBezTo>
                    <a:pt x="3" y="207"/>
                    <a:pt x="8" y="232"/>
                    <a:pt x="12" y="2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19E02EB1-F3CC-466F-80CC-C7717C9CC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4550" y="2776538"/>
              <a:ext cx="1571625" cy="2579687"/>
            </a:xfrm>
            <a:custGeom>
              <a:avLst/>
              <a:gdLst>
                <a:gd name="T0" fmla="*/ 417 w 417"/>
                <a:gd name="T1" fmla="*/ 175 h 684"/>
                <a:gd name="T2" fmla="*/ 389 w 417"/>
                <a:gd name="T3" fmla="*/ 130 h 684"/>
                <a:gd name="T4" fmla="*/ 323 w 417"/>
                <a:gd name="T5" fmla="*/ 64 h 684"/>
                <a:gd name="T6" fmla="*/ 216 w 417"/>
                <a:gd name="T7" fmla="*/ 12 h 684"/>
                <a:gd name="T8" fmla="*/ 183 w 417"/>
                <a:gd name="T9" fmla="*/ 2 h 684"/>
                <a:gd name="T10" fmla="*/ 152 w 417"/>
                <a:gd name="T11" fmla="*/ 2 h 684"/>
                <a:gd name="T12" fmla="*/ 148 w 417"/>
                <a:gd name="T13" fmla="*/ 85 h 684"/>
                <a:gd name="T14" fmla="*/ 115 w 417"/>
                <a:gd name="T15" fmla="*/ 322 h 684"/>
                <a:gd name="T16" fmla="*/ 57 w 417"/>
                <a:gd name="T17" fmla="*/ 460 h 684"/>
                <a:gd name="T18" fmla="*/ 0 w 417"/>
                <a:gd name="T19" fmla="*/ 525 h 684"/>
                <a:gd name="T20" fmla="*/ 12 w 417"/>
                <a:gd name="T21" fmla="*/ 595 h 684"/>
                <a:gd name="T22" fmla="*/ 53 w 417"/>
                <a:gd name="T23" fmla="*/ 674 h 684"/>
                <a:gd name="T24" fmla="*/ 148 w 417"/>
                <a:gd name="T25" fmla="*/ 677 h 684"/>
                <a:gd name="T26" fmla="*/ 223 w 417"/>
                <a:gd name="T27" fmla="*/ 664 h 684"/>
                <a:gd name="T28" fmla="*/ 180 w 417"/>
                <a:gd name="T29" fmla="*/ 611 h 684"/>
                <a:gd name="T30" fmla="*/ 141 w 417"/>
                <a:gd name="T31" fmla="*/ 604 h 684"/>
                <a:gd name="T32" fmla="*/ 129 w 417"/>
                <a:gd name="T33" fmla="*/ 567 h 684"/>
                <a:gd name="T34" fmla="*/ 201 w 417"/>
                <a:gd name="T35" fmla="*/ 403 h 684"/>
                <a:gd name="T36" fmla="*/ 235 w 417"/>
                <a:gd name="T37" fmla="*/ 372 h 684"/>
                <a:gd name="T38" fmla="*/ 227 w 417"/>
                <a:gd name="T39" fmla="*/ 369 h 684"/>
                <a:gd name="T40" fmla="*/ 164 w 417"/>
                <a:gd name="T41" fmla="*/ 322 h 684"/>
                <a:gd name="T42" fmla="*/ 264 w 417"/>
                <a:gd name="T43" fmla="*/ 345 h 684"/>
                <a:gd name="T44" fmla="*/ 294 w 417"/>
                <a:gd name="T45" fmla="*/ 319 h 684"/>
                <a:gd name="T46" fmla="*/ 341 w 417"/>
                <a:gd name="T47" fmla="*/ 278 h 684"/>
                <a:gd name="T48" fmla="*/ 322 w 417"/>
                <a:gd name="T49" fmla="*/ 268 h 684"/>
                <a:gd name="T50" fmla="*/ 282 w 417"/>
                <a:gd name="T51" fmla="*/ 225 h 684"/>
                <a:gd name="T52" fmla="*/ 178 w 417"/>
                <a:gd name="T53" fmla="*/ 171 h 684"/>
                <a:gd name="T54" fmla="*/ 201 w 417"/>
                <a:gd name="T55" fmla="*/ 170 h 684"/>
                <a:gd name="T56" fmla="*/ 164 w 417"/>
                <a:gd name="T57" fmla="*/ 126 h 684"/>
                <a:gd name="T58" fmla="*/ 152 w 417"/>
                <a:gd name="T59" fmla="*/ 62 h 684"/>
                <a:gd name="T60" fmla="*/ 225 w 417"/>
                <a:gd name="T61" fmla="*/ 143 h 684"/>
                <a:gd name="T62" fmla="*/ 296 w 417"/>
                <a:gd name="T63" fmla="*/ 183 h 684"/>
                <a:gd name="T64" fmla="*/ 369 w 417"/>
                <a:gd name="T65" fmla="*/ 243 h 684"/>
                <a:gd name="T66" fmla="*/ 395 w 417"/>
                <a:gd name="T67" fmla="*/ 207 h 684"/>
                <a:gd name="T68" fmla="*/ 417 w 417"/>
                <a:gd name="T69" fmla="*/ 175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7" h="684">
                  <a:moveTo>
                    <a:pt x="417" y="175"/>
                  </a:moveTo>
                  <a:cubicBezTo>
                    <a:pt x="406" y="160"/>
                    <a:pt x="396" y="138"/>
                    <a:pt x="389" y="130"/>
                  </a:cubicBezTo>
                  <a:cubicBezTo>
                    <a:pt x="368" y="105"/>
                    <a:pt x="349" y="84"/>
                    <a:pt x="323" y="64"/>
                  </a:cubicBezTo>
                  <a:cubicBezTo>
                    <a:pt x="289" y="39"/>
                    <a:pt x="256" y="24"/>
                    <a:pt x="216" y="12"/>
                  </a:cubicBezTo>
                  <a:cubicBezTo>
                    <a:pt x="213" y="11"/>
                    <a:pt x="197" y="6"/>
                    <a:pt x="183" y="2"/>
                  </a:cubicBezTo>
                  <a:cubicBezTo>
                    <a:pt x="174" y="4"/>
                    <a:pt x="157" y="0"/>
                    <a:pt x="152" y="2"/>
                  </a:cubicBezTo>
                  <a:cubicBezTo>
                    <a:pt x="134" y="10"/>
                    <a:pt x="148" y="69"/>
                    <a:pt x="148" y="85"/>
                  </a:cubicBezTo>
                  <a:cubicBezTo>
                    <a:pt x="148" y="162"/>
                    <a:pt x="142" y="248"/>
                    <a:pt x="115" y="322"/>
                  </a:cubicBezTo>
                  <a:cubicBezTo>
                    <a:pt x="99" y="368"/>
                    <a:pt x="80" y="417"/>
                    <a:pt x="57" y="460"/>
                  </a:cubicBezTo>
                  <a:cubicBezTo>
                    <a:pt x="44" y="485"/>
                    <a:pt x="27" y="516"/>
                    <a:pt x="0" y="525"/>
                  </a:cubicBezTo>
                  <a:cubicBezTo>
                    <a:pt x="6" y="547"/>
                    <a:pt x="7" y="573"/>
                    <a:pt x="12" y="595"/>
                  </a:cubicBezTo>
                  <a:cubicBezTo>
                    <a:pt x="17" y="617"/>
                    <a:pt x="29" y="666"/>
                    <a:pt x="53" y="674"/>
                  </a:cubicBezTo>
                  <a:cubicBezTo>
                    <a:pt x="79" y="682"/>
                    <a:pt x="121" y="677"/>
                    <a:pt x="148" y="677"/>
                  </a:cubicBezTo>
                  <a:cubicBezTo>
                    <a:pt x="172" y="677"/>
                    <a:pt x="207" y="684"/>
                    <a:pt x="223" y="664"/>
                  </a:cubicBezTo>
                  <a:cubicBezTo>
                    <a:pt x="244" y="637"/>
                    <a:pt x="202" y="616"/>
                    <a:pt x="180" y="611"/>
                  </a:cubicBezTo>
                  <a:cubicBezTo>
                    <a:pt x="168" y="609"/>
                    <a:pt x="150" y="611"/>
                    <a:pt x="141" y="604"/>
                  </a:cubicBezTo>
                  <a:cubicBezTo>
                    <a:pt x="133" y="597"/>
                    <a:pt x="130" y="576"/>
                    <a:pt x="129" y="567"/>
                  </a:cubicBezTo>
                  <a:cubicBezTo>
                    <a:pt x="121" y="499"/>
                    <a:pt x="153" y="448"/>
                    <a:pt x="201" y="403"/>
                  </a:cubicBezTo>
                  <a:cubicBezTo>
                    <a:pt x="212" y="392"/>
                    <a:pt x="223" y="382"/>
                    <a:pt x="235" y="372"/>
                  </a:cubicBezTo>
                  <a:cubicBezTo>
                    <a:pt x="231" y="370"/>
                    <a:pt x="228" y="369"/>
                    <a:pt x="227" y="369"/>
                  </a:cubicBezTo>
                  <a:cubicBezTo>
                    <a:pt x="202" y="361"/>
                    <a:pt x="172" y="350"/>
                    <a:pt x="164" y="322"/>
                  </a:cubicBezTo>
                  <a:cubicBezTo>
                    <a:pt x="193" y="316"/>
                    <a:pt x="232" y="340"/>
                    <a:pt x="264" y="345"/>
                  </a:cubicBezTo>
                  <a:cubicBezTo>
                    <a:pt x="274" y="336"/>
                    <a:pt x="284" y="328"/>
                    <a:pt x="294" y="319"/>
                  </a:cubicBezTo>
                  <a:cubicBezTo>
                    <a:pt x="310" y="306"/>
                    <a:pt x="326" y="294"/>
                    <a:pt x="341" y="278"/>
                  </a:cubicBezTo>
                  <a:cubicBezTo>
                    <a:pt x="334" y="276"/>
                    <a:pt x="327" y="273"/>
                    <a:pt x="322" y="268"/>
                  </a:cubicBezTo>
                  <a:cubicBezTo>
                    <a:pt x="308" y="254"/>
                    <a:pt x="298" y="236"/>
                    <a:pt x="282" y="225"/>
                  </a:cubicBezTo>
                  <a:cubicBezTo>
                    <a:pt x="252" y="205"/>
                    <a:pt x="192" y="212"/>
                    <a:pt x="178" y="171"/>
                  </a:cubicBezTo>
                  <a:cubicBezTo>
                    <a:pt x="185" y="172"/>
                    <a:pt x="194" y="170"/>
                    <a:pt x="201" y="170"/>
                  </a:cubicBezTo>
                  <a:cubicBezTo>
                    <a:pt x="187" y="157"/>
                    <a:pt x="173" y="145"/>
                    <a:pt x="164" y="126"/>
                  </a:cubicBezTo>
                  <a:cubicBezTo>
                    <a:pt x="155" y="104"/>
                    <a:pt x="157" y="84"/>
                    <a:pt x="152" y="62"/>
                  </a:cubicBezTo>
                  <a:cubicBezTo>
                    <a:pt x="180" y="86"/>
                    <a:pt x="198" y="119"/>
                    <a:pt x="225" y="143"/>
                  </a:cubicBezTo>
                  <a:cubicBezTo>
                    <a:pt x="245" y="162"/>
                    <a:pt x="272" y="171"/>
                    <a:pt x="296" y="183"/>
                  </a:cubicBezTo>
                  <a:cubicBezTo>
                    <a:pt x="319" y="194"/>
                    <a:pt x="355" y="219"/>
                    <a:pt x="369" y="243"/>
                  </a:cubicBezTo>
                  <a:cubicBezTo>
                    <a:pt x="378" y="231"/>
                    <a:pt x="387" y="219"/>
                    <a:pt x="395" y="207"/>
                  </a:cubicBezTo>
                  <a:cubicBezTo>
                    <a:pt x="402" y="197"/>
                    <a:pt x="409" y="185"/>
                    <a:pt x="417" y="1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12277945-19D0-49C9-9253-CC53E0908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3900" y="4330700"/>
              <a:ext cx="296863" cy="293687"/>
            </a:xfrm>
            <a:custGeom>
              <a:avLst/>
              <a:gdLst>
                <a:gd name="T0" fmla="*/ 32 w 79"/>
                <a:gd name="T1" fmla="*/ 65 h 78"/>
                <a:gd name="T2" fmla="*/ 34 w 79"/>
                <a:gd name="T3" fmla="*/ 78 h 78"/>
                <a:gd name="T4" fmla="*/ 63 w 79"/>
                <a:gd name="T5" fmla="*/ 47 h 78"/>
                <a:gd name="T6" fmla="*/ 79 w 79"/>
                <a:gd name="T7" fmla="*/ 25 h 78"/>
                <a:gd name="T8" fmla="*/ 68 w 79"/>
                <a:gd name="T9" fmla="*/ 21 h 78"/>
                <a:gd name="T10" fmla="*/ 14 w 79"/>
                <a:gd name="T11" fmla="*/ 0 h 78"/>
                <a:gd name="T12" fmla="*/ 0 w 79"/>
                <a:gd name="T13" fmla="*/ 31 h 78"/>
                <a:gd name="T14" fmla="*/ 32 w 79"/>
                <a:gd name="T15" fmla="*/ 6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" h="78">
                  <a:moveTo>
                    <a:pt x="32" y="65"/>
                  </a:moveTo>
                  <a:cubicBezTo>
                    <a:pt x="35" y="70"/>
                    <a:pt x="35" y="74"/>
                    <a:pt x="34" y="78"/>
                  </a:cubicBezTo>
                  <a:cubicBezTo>
                    <a:pt x="45" y="66"/>
                    <a:pt x="56" y="55"/>
                    <a:pt x="63" y="47"/>
                  </a:cubicBezTo>
                  <a:cubicBezTo>
                    <a:pt x="69" y="40"/>
                    <a:pt x="74" y="33"/>
                    <a:pt x="79" y="25"/>
                  </a:cubicBezTo>
                  <a:cubicBezTo>
                    <a:pt x="77" y="25"/>
                    <a:pt x="74" y="23"/>
                    <a:pt x="68" y="21"/>
                  </a:cubicBezTo>
                  <a:cubicBezTo>
                    <a:pt x="51" y="15"/>
                    <a:pt x="29" y="10"/>
                    <a:pt x="14" y="0"/>
                  </a:cubicBezTo>
                  <a:cubicBezTo>
                    <a:pt x="10" y="11"/>
                    <a:pt x="6" y="21"/>
                    <a:pt x="0" y="31"/>
                  </a:cubicBezTo>
                  <a:cubicBezTo>
                    <a:pt x="13" y="35"/>
                    <a:pt x="26" y="54"/>
                    <a:pt x="32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2B51FE05-48C3-4612-B862-1126E87C4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1550" y="3763963"/>
              <a:ext cx="1665288" cy="1041400"/>
            </a:xfrm>
            <a:custGeom>
              <a:avLst/>
              <a:gdLst>
                <a:gd name="T0" fmla="*/ 379 w 442"/>
                <a:gd name="T1" fmla="*/ 177 h 276"/>
                <a:gd name="T2" fmla="*/ 283 w 442"/>
                <a:gd name="T3" fmla="*/ 152 h 276"/>
                <a:gd name="T4" fmla="*/ 214 w 442"/>
                <a:gd name="T5" fmla="*/ 96 h 276"/>
                <a:gd name="T6" fmla="*/ 247 w 442"/>
                <a:gd name="T7" fmla="*/ 35 h 276"/>
                <a:gd name="T8" fmla="*/ 273 w 442"/>
                <a:gd name="T9" fmla="*/ 0 h 276"/>
                <a:gd name="T10" fmla="*/ 225 w 442"/>
                <a:gd name="T11" fmla="*/ 6 h 276"/>
                <a:gd name="T12" fmla="*/ 166 w 442"/>
                <a:gd name="T13" fmla="*/ 23 h 276"/>
                <a:gd name="T14" fmla="*/ 100 w 442"/>
                <a:gd name="T15" fmla="*/ 22 h 276"/>
                <a:gd name="T16" fmla="*/ 72 w 442"/>
                <a:gd name="T17" fmla="*/ 29 h 276"/>
                <a:gd name="T18" fmla="*/ 54 w 442"/>
                <a:gd name="T19" fmla="*/ 24 h 276"/>
                <a:gd name="T20" fmla="*/ 52 w 442"/>
                <a:gd name="T21" fmla="*/ 28 h 276"/>
                <a:gd name="T22" fmla="*/ 5 w 442"/>
                <a:gd name="T23" fmla="*/ 107 h 276"/>
                <a:gd name="T24" fmla="*/ 57 w 442"/>
                <a:gd name="T25" fmla="*/ 161 h 276"/>
                <a:gd name="T26" fmla="*/ 166 w 442"/>
                <a:gd name="T27" fmla="*/ 207 h 276"/>
                <a:gd name="T28" fmla="*/ 322 w 442"/>
                <a:gd name="T29" fmla="*/ 271 h 276"/>
                <a:gd name="T30" fmla="*/ 402 w 442"/>
                <a:gd name="T31" fmla="*/ 269 h 276"/>
                <a:gd name="T32" fmla="*/ 441 w 442"/>
                <a:gd name="T33" fmla="*/ 218 h 276"/>
                <a:gd name="T34" fmla="*/ 379 w 442"/>
                <a:gd name="T35" fmla="*/ 177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42" h="276">
                  <a:moveTo>
                    <a:pt x="379" y="177"/>
                  </a:moveTo>
                  <a:cubicBezTo>
                    <a:pt x="343" y="176"/>
                    <a:pt x="315" y="171"/>
                    <a:pt x="283" y="152"/>
                  </a:cubicBezTo>
                  <a:cubicBezTo>
                    <a:pt x="265" y="141"/>
                    <a:pt x="217" y="118"/>
                    <a:pt x="214" y="96"/>
                  </a:cubicBezTo>
                  <a:cubicBezTo>
                    <a:pt x="211" y="75"/>
                    <a:pt x="237" y="51"/>
                    <a:pt x="247" y="35"/>
                  </a:cubicBezTo>
                  <a:cubicBezTo>
                    <a:pt x="255" y="23"/>
                    <a:pt x="264" y="12"/>
                    <a:pt x="273" y="0"/>
                  </a:cubicBezTo>
                  <a:cubicBezTo>
                    <a:pt x="257" y="6"/>
                    <a:pt x="245" y="6"/>
                    <a:pt x="225" y="6"/>
                  </a:cubicBezTo>
                  <a:cubicBezTo>
                    <a:pt x="201" y="5"/>
                    <a:pt x="188" y="17"/>
                    <a:pt x="166" y="23"/>
                  </a:cubicBezTo>
                  <a:cubicBezTo>
                    <a:pt x="144" y="28"/>
                    <a:pt x="121" y="18"/>
                    <a:pt x="100" y="22"/>
                  </a:cubicBezTo>
                  <a:cubicBezTo>
                    <a:pt x="89" y="24"/>
                    <a:pt x="83" y="30"/>
                    <a:pt x="72" y="29"/>
                  </a:cubicBezTo>
                  <a:cubicBezTo>
                    <a:pt x="67" y="29"/>
                    <a:pt x="61" y="26"/>
                    <a:pt x="54" y="24"/>
                  </a:cubicBezTo>
                  <a:cubicBezTo>
                    <a:pt x="53" y="25"/>
                    <a:pt x="53" y="27"/>
                    <a:pt x="52" y="28"/>
                  </a:cubicBezTo>
                  <a:cubicBezTo>
                    <a:pt x="37" y="53"/>
                    <a:pt x="10" y="77"/>
                    <a:pt x="5" y="107"/>
                  </a:cubicBezTo>
                  <a:cubicBezTo>
                    <a:pt x="0" y="139"/>
                    <a:pt x="33" y="150"/>
                    <a:pt x="57" y="161"/>
                  </a:cubicBezTo>
                  <a:cubicBezTo>
                    <a:pt x="93" y="177"/>
                    <a:pt x="130" y="190"/>
                    <a:pt x="166" y="207"/>
                  </a:cubicBezTo>
                  <a:cubicBezTo>
                    <a:pt x="216" y="230"/>
                    <a:pt x="265" y="273"/>
                    <a:pt x="322" y="271"/>
                  </a:cubicBezTo>
                  <a:cubicBezTo>
                    <a:pt x="345" y="269"/>
                    <a:pt x="382" y="276"/>
                    <a:pt x="402" y="269"/>
                  </a:cubicBezTo>
                  <a:cubicBezTo>
                    <a:pt x="416" y="264"/>
                    <a:pt x="442" y="232"/>
                    <a:pt x="441" y="218"/>
                  </a:cubicBezTo>
                  <a:cubicBezTo>
                    <a:pt x="437" y="191"/>
                    <a:pt x="402" y="178"/>
                    <a:pt x="379" y="1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5ADC80A5-B065-42FE-A0AC-4FBA6B0501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86013" y="614363"/>
              <a:ext cx="6013450" cy="4157662"/>
            </a:xfrm>
            <a:custGeom>
              <a:avLst/>
              <a:gdLst>
                <a:gd name="T0" fmla="*/ 1571 w 1596"/>
                <a:gd name="T1" fmla="*/ 462 h 1102"/>
                <a:gd name="T2" fmla="*/ 1457 w 1596"/>
                <a:gd name="T3" fmla="*/ 291 h 1102"/>
                <a:gd name="T4" fmla="*/ 1470 w 1596"/>
                <a:gd name="T5" fmla="*/ 124 h 1102"/>
                <a:gd name="T6" fmla="*/ 1336 w 1596"/>
                <a:gd name="T7" fmla="*/ 431 h 1102"/>
                <a:gd name="T8" fmla="*/ 1300 w 1596"/>
                <a:gd name="T9" fmla="*/ 457 h 1102"/>
                <a:gd name="T10" fmla="*/ 1443 w 1596"/>
                <a:gd name="T11" fmla="*/ 106 h 1102"/>
                <a:gd name="T12" fmla="*/ 1355 w 1596"/>
                <a:gd name="T13" fmla="*/ 2 h 1102"/>
                <a:gd name="T14" fmla="*/ 1182 w 1596"/>
                <a:gd name="T15" fmla="*/ 451 h 1102"/>
                <a:gd name="T16" fmla="*/ 1289 w 1596"/>
                <a:gd name="T17" fmla="*/ 61 h 1102"/>
                <a:gd name="T18" fmla="*/ 1102 w 1596"/>
                <a:gd name="T19" fmla="*/ 181 h 1102"/>
                <a:gd name="T20" fmla="*/ 1143 w 1596"/>
                <a:gd name="T21" fmla="*/ 79 h 1102"/>
                <a:gd name="T22" fmla="*/ 1037 w 1596"/>
                <a:gd name="T23" fmla="*/ 111 h 1102"/>
                <a:gd name="T24" fmla="*/ 997 w 1596"/>
                <a:gd name="T25" fmla="*/ 301 h 1102"/>
                <a:gd name="T26" fmla="*/ 981 w 1596"/>
                <a:gd name="T27" fmla="*/ 155 h 1102"/>
                <a:gd name="T28" fmla="*/ 807 w 1596"/>
                <a:gd name="T29" fmla="*/ 80 h 1102"/>
                <a:gd name="T30" fmla="*/ 736 w 1596"/>
                <a:gd name="T31" fmla="*/ 176 h 1102"/>
                <a:gd name="T32" fmla="*/ 699 w 1596"/>
                <a:gd name="T33" fmla="*/ 99 h 1102"/>
                <a:gd name="T34" fmla="*/ 655 w 1596"/>
                <a:gd name="T35" fmla="*/ 239 h 1102"/>
                <a:gd name="T36" fmla="*/ 552 w 1596"/>
                <a:gd name="T37" fmla="*/ 108 h 1102"/>
                <a:gd name="T38" fmla="*/ 416 w 1596"/>
                <a:gd name="T39" fmla="*/ 249 h 1102"/>
                <a:gd name="T40" fmla="*/ 580 w 1596"/>
                <a:gd name="T41" fmla="*/ 580 h 1102"/>
                <a:gd name="T42" fmla="*/ 394 w 1596"/>
                <a:gd name="T43" fmla="*/ 188 h 1102"/>
                <a:gd name="T44" fmla="*/ 261 w 1596"/>
                <a:gd name="T45" fmla="*/ 208 h 1102"/>
                <a:gd name="T46" fmla="*/ 196 w 1596"/>
                <a:gd name="T47" fmla="*/ 206 h 1102"/>
                <a:gd name="T48" fmla="*/ 196 w 1596"/>
                <a:gd name="T49" fmla="*/ 527 h 1102"/>
                <a:gd name="T50" fmla="*/ 178 w 1596"/>
                <a:gd name="T51" fmla="*/ 213 h 1102"/>
                <a:gd name="T52" fmla="*/ 22 w 1596"/>
                <a:gd name="T53" fmla="*/ 372 h 1102"/>
                <a:gd name="T54" fmla="*/ 105 w 1596"/>
                <a:gd name="T55" fmla="*/ 477 h 1102"/>
                <a:gd name="T56" fmla="*/ 364 w 1596"/>
                <a:gd name="T57" fmla="*/ 744 h 1102"/>
                <a:gd name="T58" fmla="*/ 575 w 1596"/>
                <a:gd name="T59" fmla="*/ 831 h 1102"/>
                <a:gd name="T60" fmla="*/ 503 w 1596"/>
                <a:gd name="T61" fmla="*/ 736 h 1102"/>
                <a:gd name="T62" fmla="*/ 810 w 1596"/>
                <a:gd name="T63" fmla="*/ 739 h 1102"/>
                <a:gd name="T64" fmla="*/ 960 w 1596"/>
                <a:gd name="T65" fmla="*/ 788 h 1102"/>
                <a:gd name="T66" fmla="*/ 889 w 1596"/>
                <a:gd name="T67" fmla="*/ 977 h 1102"/>
                <a:gd name="T68" fmla="*/ 1020 w 1596"/>
                <a:gd name="T69" fmla="*/ 1044 h 1102"/>
                <a:gd name="T70" fmla="*/ 1285 w 1596"/>
                <a:gd name="T71" fmla="*/ 674 h 1102"/>
                <a:gd name="T72" fmla="*/ 311 w 1596"/>
                <a:gd name="T73" fmla="*/ 159 h 1102"/>
                <a:gd name="T74" fmla="*/ 325 w 1596"/>
                <a:gd name="T75" fmla="*/ 189 h 1102"/>
                <a:gd name="T76" fmla="*/ 458 w 1596"/>
                <a:gd name="T77" fmla="*/ 188 h 1102"/>
                <a:gd name="T78" fmla="*/ 515 w 1596"/>
                <a:gd name="T79" fmla="*/ 332 h 1102"/>
                <a:gd name="T80" fmla="*/ 625 w 1596"/>
                <a:gd name="T81" fmla="*/ 526 h 1102"/>
                <a:gd name="T82" fmla="*/ 547 w 1596"/>
                <a:gd name="T83" fmla="*/ 156 h 1102"/>
                <a:gd name="T84" fmla="*/ 639 w 1596"/>
                <a:gd name="T85" fmla="*/ 501 h 1102"/>
                <a:gd name="T86" fmla="*/ 672 w 1596"/>
                <a:gd name="T87" fmla="*/ 396 h 1102"/>
                <a:gd name="T88" fmla="*/ 846 w 1596"/>
                <a:gd name="T89" fmla="*/ 546 h 1102"/>
                <a:gd name="T90" fmla="*/ 850 w 1596"/>
                <a:gd name="T91" fmla="*/ 215 h 1102"/>
                <a:gd name="T92" fmla="*/ 884 w 1596"/>
                <a:gd name="T93" fmla="*/ 87 h 1102"/>
                <a:gd name="T94" fmla="*/ 879 w 1596"/>
                <a:gd name="T95" fmla="*/ 432 h 1102"/>
                <a:gd name="T96" fmla="*/ 946 w 1596"/>
                <a:gd name="T97" fmla="*/ 382 h 1102"/>
                <a:gd name="T98" fmla="*/ 895 w 1596"/>
                <a:gd name="T99" fmla="*/ 659 h 1102"/>
                <a:gd name="T100" fmla="*/ 944 w 1596"/>
                <a:gd name="T101" fmla="*/ 259 h 1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96" h="1102">
                  <a:moveTo>
                    <a:pt x="1466" y="604"/>
                  </a:moveTo>
                  <a:cubicBezTo>
                    <a:pt x="1498" y="573"/>
                    <a:pt x="1541" y="577"/>
                    <a:pt x="1578" y="558"/>
                  </a:cubicBezTo>
                  <a:cubicBezTo>
                    <a:pt x="1586" y="532"/>
                    <a:pt x="1596" y="508"/>
                    <a:pt x="1596" y="480"/>
                  </a:cubicBezTo>
                  <a:cubicBezTo>
                    <a:pt x="1596" y="473"/>
                    <a:pt x="1594" y="461"/>
                    <a:pt x="1595" y="450"/>
                  </a:cubicBezTo>
                  <a:cubicBezTo>
                    <a:pt x="1588" y="455"/>
                    <a:pt x="1576" y="460"/>
                    <a:pt x="1571" y="462"/>
                  </a:cubicBezTo>
                  <a:cubicBezTo>
                    <a:pt x="1553" y="468"/>
                    <a:pt x="1552" y="459"/>
                    <a:pt x="1542" y="447"/>
                  </a:cubicBezTo>
                  <a:cubicBezTo>
                    <a:pt x="1526" y="428"/>
                    <a:pt x="1498" y="441"/>
                    <a:pt x="1485" y="414"/>
                  </a:cubicBezTo>
                  <a:cubicBezTo>
                    <a:pt x="1477" y="400"/>
                    <a:pt x="1481" y="398"/>
                    <a:pt x="1465" y="389"/>
                  </a:cubicBezTo>
                  <a:cubicBezTo>
                    <a:pt x="1453" y="383"/>
                    <a:pt x="1447" y="379"/>
                    <a:pt x="1443" y="363"/>
                  </a:cubicBezTo>
                  <a:cubicBezTo>
                    <a:pt x="1435" y="335"/>
                    <a:pt x="1450" y="316"/>
                    <a:pt x="1457" y="291"/>
                  </a:cubicBezTo>
                  <a:cubicBezTo>
                    <a:pt x="1461" y="279"/>
                    <a:pt x="1460" y="266"/>
                    <a:pt x="1460" y="253"/>
                  </a:cubicBezTo>
                  <a:cubicBezTo>
                    <a:pt x="1456" y="246"/>
                    <a:pt x="1452" y="238"/>
                    <a:pt x="1454" y="227"/>
                  </a:cubicBezTo>
                  <a:cubicBezTo>
                    <a:pt x="1457" y="200"/>
                    <a:pt x="1486" y="188"/>
                    <a:pt x="1494" y="163"/>
                  </a:cubicBezTo>
                  <a:cubicBezTo>
                    <a:pt x="1500" y="147"/>
                    <a:pt x="1488" y="130"/>
                    <a:pt x="1479" y="113"/>
                  </a:cubicBezTo>
                  <a:cubicBezTo>
                    <a:pt x="1477" y="117"/>
                    <a:pt x="1474" y="120"/>
                    <a:pt x="1470" y="124"/>
                  </a:cubicBezTo>
                  <a:cubicBezTo>
                    <a:pt x="1458" y="137"/>
                    <a:pt x="1451" y="151"/>
                    <a:pt x="1440" y="164"/>
                  </a:cubicBezTo>
                  <a:cubicBezTo>
                    <a:pt x="1420" y="186"/>
                    <a:pt x="1365" y="186"/>
                    <a:pt x="1362" y="219"/>
                  </a:cubicBezTo>
                  <a:cubicBezTo>
                    <a:pt x="1361" y="232"/>
                    <a:pt x="1372" y="259"/>
                    <a:pt x="1375" y="273"/>
                  </a:cubicBezTo>
                  <a:cubicBezTo>
                    <a:pt x="1379" y="293"/>
                    <a:pt x="1382" y="311"/>
                    <a:pt x="1378" y="332"/>
                  </a:cubicBezTo>
                  <a:cubicBezTo>
                    <a:pt x="1371" y="369"/>
                    <a:pt x="1345" y="397"/>
                    <a:pt x="1336" y="431"/>
                  </a:cubicBezTo>
                  <a:cubicBezTo>
                    <a:pt x="1328" y="464"/>
                    <a:pt x="1311" y="495"/>
                    <a:pt x="1304" y="527"/>
                  </a:cubicBezTo>
                  <a:cubicBezTo>
                    <a:pt x="1300" y="542"/>
                    <a:pt x="1305" y="594"/>
                    <a:pt x="1316" y="606"/>
                  </a:cubicBezTo>
                  <a:cubicBezTo>
                    <a:pt x="1301" y="591"/>
                    <a:pt x="1278" y="598"/>
                    <a:pt x="1270" y="580"/>
                  </a:cubicBezTo>
                  <a:cubicBezTo>
                    <a:pt x="1262" y="563"/>
                    <a:pt x="1278" y="534"/>
                    <a:pt x="1284" y="519"/>
                  </a:cubicBezTo>
                  <a:cubicBezTo>
                    <a:pt x="1292" y="499"/>
                    <a:pt x="1293" y="478"/>
                    <a:pt x="1300" y="457"/>
                  </a:cubicBezTo>
                  <a:cubicBezTo>
                    <a:pt x="1314" y="418"/>
                    <a:pt x="1343" y="384"/>
                    <a:pt x="1350" y="342"/>
                  </a:cubicBezTo>
                  <a:cubicBezTo>
                    <a:pt x="1357" y="299"/>
                    <a:pt x="1354" y="271"/>
                    <a:pt x="1343" y="230"/>
                  </a:cubicBezTo>
                  <a:cubicBezTo>
                    <a:pt x="1337" y="208"/>
                    <a:pt x="1335" y="193"/>
                    <a:pt x="1355" y="177"/>
                  </a:cubicBezTo>
                  <a:cubicBezTo>
                    <a:pt x="1370" y="164"/>
                    <a:pt x="1388" y="169"/>
                    <a:pt x="1402" y="160"/>
                  </a:cubicBezTo>
                  <a:cubicBezTo>
                    <a:pt x="1419" y="150"/>
                    <a:pt x="1429" y="121"/>
                    <a:pt x="1443" y="106"/>
                  </a:cubicBezTo>
                  <a:cubicBezTo>
                    <a:pt x="1452" y="97"/>
                    <a:pt x="1462" y="93"/>
                    <a:pt x="1470" y="93"/>
                  </a:cubicBezTo>
                  <a:cubicBezTo>
                    <a:pt x="1469" y="91"/>
                    <a:pt x="1469" y="90"/>
                    <a:pt x="1468" y="88"/>
                  </a:cubicBezTo>
                  <a:cubicBezTo>
                    <a:pt x="1467" y="72"/>
                    <a:pt x="1464" y="50"/>
                    <a:pt x="1468" y="32"/>
                  </a:cubicBezTo>
                  <a:cubicBezTo>
                    <a:pt x="1459" y="31"/>
                    <a:pt x="1451" y="28"/>
                    <a:pt x="1440" y="23"/>
                  </a:cubicBezTo>
                  <a:cubicBezTo>
                    <a:pt x="1417" y="11"/>
                    <a:pt x="1382" y="3"/>
                    <a:pt x="1355" y="2"/>
                  </a:cubicBezTo>
                  <a:cubicBezTo>
                    <a:pt x="1335" y="0"/>
                    <a:pt x="1327" y="21"/>
                    <a:pt x="1319" y="41"/>
                  </a:cubicBezTo>
                  <a:cubicBezTo>
                    <a:pt x="1311" y="62"/>
                    <a:pt x="1301" y="82"/>
                    <a:pt x="1291" y="103"/>
                  </a:cubicBezTo>
                  <a:cubicBezTo>
                    <a:pt x="1263" y="156"/>
                    <a:pt x="1210" y="210"/>
                    <a:pt x="1201" y="272"/>
                  </a:cubicBezTo>
                  <a:cubicBezTo>
                    <a:pt x="1196" y="304"/>
                    <a:pt x="1191" y="335"/>
                    <a:pt x="1189" y="369"/>
                  </a:cubicBezTo>
                  <a:cubicBezTo>
                    <a:pt x="1188" y="396"/>
                    <a:pt x="1186" y="424"/>
                    <a:pt x="1182" y="451"/>
                  </a:cubicBezTo>
                  <a:cubicBezTo>
                    <a:pt x="1177" y="476"/>
                    <a:pt x="1169" y="516"/>
                    <a:pt x="1148" y="534"/>
                  </a:cubicBezTo>
                  <a:cubicBezTo>
                    <a:pt x="1181" y="466"/>
                    <a:pt x="1162" y="387"/>
                    <a:pt x="1165" y="314"/>
                  </a:cubicBezTo>
                  <a:cubicBezTo>
                    <a:pt x="1166" y="278"/>
                    <a:pt x="1183" y="242"/>
                    <a:pt x="1199" y="210"/>
                  </a:cubicBezTo>
                  <a:cubicBezTo>
                    <a:pt x="1215" y="177"/>
                    <a:pt x="1224" y="141"/>
                    <a:pt x="1246" y="111"/>
                  </a:cubicBezTo>
                  <a:cubicBezTo>
                    <a:pt x="1258" y="93"/>
                    <a:pt x="1277" y="79"/>
                    <a:pt x="1289" y="61"/>
                  </a:cubicBezTo>
                  <a:cubicBezTo>
                    <a:pt x="1298" y="47"/>
                    <a:pt x="1308" y="33"/>
                    <a:pt x="1314" y="17"/>
                  </a:cubicBezTo>
                  <a:cubicBezTo>
                    <a:pt x="1315" y="16"/>
                    <a:pt x="1316" y="12"/>
                    <a:pt x="1318" y="8"/>
                  </a:cubicBezTo>
                  <a:cubicBezTo>
                    <a:pt x="1291" y="17"/>
                    <a:pt x="1268" y="33"/>
                    <a:pt x="1242" y="49"/>
                  </a:cubicBezTo>
                  <a:cubicBezTo>
                    <a:pt x="1223" y="60"/>
                    <a:pt x="1204" y="67"/>
                    <a:pt x="1186" y="71"/>
                  </a:cubicBezTo>
                  <a:cubicBezTo>
                    <a:pt x="1152" y="102"/>
                    <a:pt x="1105" y="133"/>
                    <a:pt x="1102" y="181"/>
                  </a:cubicBezTo>
                  <a:cubicBezTo>
                    <a:pt x="1099" y="234"/>
                    <a:pt x="1108" y="277"/>
                    <a:pt x="1075" y="322"/>
                  </a:cubicBezTo>
                  <a:cubicBezTo>
                    <a:pt x="1084" y="294"/>
                    <a:pt x="1082" y="263"/>
                    <a:pt x="1080" y="234"/>
                  </a:cubicBezTo>
                  <a:cubicBezTo>
                    <a:pt x="1078" y="212"/>
                    <a:pt x="1068" y="190"/>
                    <a:pt x="1073" y="168"/>
                  </a:cubicBezTo>
                  <a:cubicBezTo>
                    <a:pt x="1078" y="150"/>
                    <a:pt x="1085" y="125"/>
                    <a:pt x="1095" y="110"/>
                  </a:cubicBezTo>
                  <a:cubicBezTo>
                    <a:pt x="1106" y="94"/>
                    <a:pt x="1127" y="88"/>
                    <a:pt x="1143" y="79"/>
                  </a:cubicBezTo>
                  <a:cubicBezTo>
                    <a:pt x="1146" y="78"/>
                    <a:pt x="1148" y="77"/>
                    <a:pt x="1150" y="75"/>
                  </a:cubicBezTo>
                  <a:cubicBezTo>
                    <a:pt x="1131" y="77"/>
                    <a:pt x="1112" y="77"/>
                    <a:pt x="1091" y="77"/>
                  </a:cubicBezTo>
                  <a:cubicBezTo>
                    <a:pt x="1083" y="77"/>
                    <a:pt x="1075" y="77"/>
                    <a:pt x="1067" y="77"/>
                  </a:cubicBezTo>
                  <a:cubicBezTo>
                    <a:pt x="1072" y="79"/>
                    <a:pt x="1076" y="81"/>
                    <a:pt x="1078" y="84"/>
                  </a:cubicBezTo>
                  <a:cubicBezTo>
                    <a:pt x="1080" y="86"/>
                    <a:pt x="1040" y="109"/>
                    <a:pt x="1037" y="111"/>
                  </a:cubicBezTo>
                  <a:cubicBezTo>
                    <a:pt x="1023" y="122"/>
                    <a:pt x="1023" y="130"/>
                    <a:pt x="1021" y="145"/>
                  </a:cubicBezTo>
                  <a:cubicBezTo>
                    <a:pt x="1021" y="146"/>
                    <a:pt x="1020" y="148"/>
                    <a:pt x="1020" y="149"/>
                  </a:cubicBezTo>
                  <a:cubicBezTo>
                    <a:pt x="1017" y="166"/>
                    <a:pt x="1009" y="182"/>
                    <a:pt x="1005" y="200"/>
                  </a:cubicBezTo>
                  <a:cubicBezTo>
                    <a:pt x="1002" y="217"/>
                    <a:pt x="998" y="234"/>
                    <a:pt x="997" y="252"/>
                  </a:cubicBezTo>
                  <a:cubicBezTo>
                    <a:pt x="997" y="267"/>
                    <a:pt x="995" y="286"/>
                    <a:pt x="997" y="301"/>
                  </a:cubicBezTo>
                  <a:cubicBezTo>
                    <a:pt x="1002" y="337"/>
                    <a:pt x="1006" y="367"/>
                    <a:pt x="999" y="403"/>
                  </a:cubicBezTo>
                  <a:cubicBezTo>
                    <a:pt x="992" y="434"/>
                    <a:pt x="982" y="480"/>
                    <a:pt x="963" y="506"/>
                  </a:cubicBezTo>
                  <a:cubicBezTo>
                    <a:pt x="984" y="474"/>
                    <a:pt x="988" y="414"/>
                    <a:pt x="986" y="375"/>
                  </a:cubicBezTo>
                  <a:cubicBezTo>
                    <a:pt x="983" y="326"/>
                    <a:pt x="976" y="278"/>
                    <a:pt x="981" y="229"/>
                  </a:cubicBezTo>
                  <a:cubicBezTo>
                    <a:pt x="983" y="205"/>
                    <a:pt x="982" y="179"/>
                    <a:pt x="981" y="155"/>
                  </a:cubicBezTo>
                  <a:cubicBezTo>
                    <a:pt x="980" y="137"/>
                    <a:pt x="974" y="114"/>
                    <a:pt x="984" y="98"/>
                  </a:cubicBezTo>
                  <a:cubicBezTo>
                    <a:pt x="990" y="89"/>
                    <a:pt x="1004" y="82"/>
                    <a:pt x="1020" y="78"/>
                  </a:cubicBezTo>
                  <a:cubicBezTo>
                    <a:pt x="1004" y="78"/>
                    <a:pt x="989" y="78"/>
                    <a:pt x="973" y="78"/>
                  </a:cubicBezTo>
                  <a:cubicBezTo>
                    <a:pt x="932" y="78"/>
                    <a:pt x="892" y="76"/>
                    <a:pt x="851" y="78"/>
                  </a:cubicBezTo>
                  <a:cubicBezTo>
                    <a:pt x="837" y="79"/>
                    <a:pt x="822" y="79"/>
                    <a:pt x="807" y="80"/>
                  </a:cubicBezTo>
                  <a:cubicBezTo>
                    <a:pt x="798" y="91"/>
                    <a:pt x="795" y="107"/>
                    <a:pt x="790" y="119"/>
                  </a:cubicBezTo>
                  <a:cubicBezTo>
                    <a:pt x="781" y="144"/>
                    <a:pt x="775" y="164"/>
                    <a:pt x="774" y="191"/>
                  </a:cubicBezTo>
                  <a:cubicBezTo>
                    <a:pt x="772" y="236"/>
                    <a:pt x="759" y="292"/>
                    <a:pt x="740" y="332"/>
                  </a:cubicBezTo>
                  <a:cubicBezTo>
                    <a:pt x="738" y="304"/>
                    <a:pt x="734" y="277"/>
                    <a:pt x="729" y="249"/>
                  </a:cubicBezTo>
                  <a:cubicBezTo>
                    <a:pt x="725" y="222"/>
                    <a:pt x="732" y="202"/>
                    <a:pt x="736" y="176"/>
                  </a:cubicBezTo>
                  <a:cubicBezTo>
                    <a:pt x="740" y="149"/>
                    <a:pt x="746" y="131"/>
                    <a:pt x="764" y="109"/>
                  </a:cubicBezTo>
                  <a:cubicBezTo>
                    <a:pt x="772" y="98"/>
                    <a:pt x="781" y="88"/>
                    <a:pt x="793" y="81"/>
                  </a:cubicBezTo>
                  <a:cubicBezTo>
                    <a:pt x="773" y="82"/>
                    <a:pt x="753" y="83"/>
                    <a:pt x="733" y="84"/>
                  </a:cubicBezTo>
                  <a:cubicBezTo>
                    <a:pt x="717" y="86"/>
                    <a:pt x="701" y="89"/>
                    <a:pt x="685" y="92"/>
                  </a:cubicBezTo>
                  <a:cubicBezTo>
                    <a:pt x="690" y="93"/>
                    <a:pt x="695" y="95"/>
                    <a:pt x="699" y="99"/>
                  </a:cubicBezTo>
                  <a:cubicBezTo>
                    <a:pt x="712" y="113"/>
                    <a:pt x="705" y="138"/>
                    <a:pt x="699" y="153"/>
                  </a:cubicBezTo>
                  <a:cubicBezTo>
                    <a:pt x="693" y="169"/>
                    <a:pt x="680" y="180"/>
                    <a:pt x="672" y="194"/>
                  </a:cubicBezTo>
                  <a:cubicBezTo>
                    <a:pt x="665" y="207"/>
                    <a:pt x="659" y="223"/>
                    <a:pt x="655" y="239"/>
                  </a:cubicBezTo>
                  <a:cubicBezTo>
                    <a:pt x="655" y="245"/>
                    <a:pt x="654" y="250"/>
                    <a:pt x="653" y="255"/>
                  </a:cubicBezTo>
                  <a:cubicBezTo>
                    <a:pt x="653" y="250"/>
                    <a:pt x="654" y="244"/>
                    <a:pt x="655" y="239"/>
                  </a:cubicBezTo>
                  <a:cubicBezTo>
                    <a:pt x="659" y="211"/>
                    <a:pt x="655" y="175"/>
                    <a:pt x="649" y="150"/>
                  </a:cubicBezTo>
                  <a:cubicBezTo>
                    <a:pt x="645" y="134"/>
                    <a:pt x="637" y="118"/>
                    <a:pt x="650" y="106"/>
                  </a:cubicBezTo>
                  <a:cubicBezTo>
                    <a:pt x="653" y="102"/>
                    <a:pt x="657" y="99"/>
                    <a:pt x="662" y="97"/>
                  </a:cubicBezTo>
                  <a:cubicBezTo>
                    <a:pt x="655" y="98"/>
                    <a:pt x="649" y="99"/>
                    <a:pt x="642" y="101"/>
                  </a:cubicBezTo>
                  <a:cubicBezTo>
                    <a:pt x="613" y="105"/>
                    <a:pt x="582" y="103"/>
                    <a:pt x="552" y="108"/>
                  </a:cubicBezTo>
                  <a:cubicBezTo>
                    <a:pt x="525" y="112"/>
                    <a:pt x="499" y="117"/>
                    <a:pt x="472" y="119"/>
                  </a:cubicBezTo>
                  <a:cubicBezTo>
                    <a:pt x="441" y="121"/>
                    <a:pt x="410" y="125"/>
                    <a:pt x="380" y="133"/>
                  </a:cubicBezTo>
                  <a:cubicBezTo>
                    <a:pt x="385" y="134"/>
                    <a:pt x="389" y="135"/>
                    <a:pt x="392" y="137"/>
                  </a:cubicBezTo>
                  <a:cubicBezTo>
                    <a:pt x="404" y="143"/>
                    <a:pt x="409" y="153"/>
                    <a:pt x="411" y="167"/>
                  </a:cubicBezTo>
                  <a:cubicBezTo>
                    <a:pt x="417" y="193"/>
                    <a:pt x="411" y="223"/>
                    <a:pt x="416" y="249"/>
                  </a:cubicBezTo>
                  <a:cubicBezTo>
                    <a:pt x="420" y="272"/>
                    <a:pt x="434" y="291"/>
                    <a:pt x="449" y="309"/>
                  </a:cubicBezTo>
                  <a:cubicBezTo>
                    <a:pt x="465" y="329"/>
                    <a:pt x="476" y="351"/>
                    <a:pt x="483" y="375"/>
                  </a:cubicBezTo>
                  <a:cubicBezTo>
                    <a:pt x="495" y="411"/>
                    <a:pt x="506" y="444"/>
                    <a:pt x="523" y="478"/>
                  </a:cubicBezTo>
                  <a:cubicBezTo>
                    <a:pt x="532" y="496"/>
                    <a:pt x="542" y="513"/>
                    <a:pt x="552" y="531"/>
                  </a:cubicBezTo>
                  <a:cubicBezTo>
                    <a:pt x="560" y="546"/>
                    <a:pt x="576" y="563"/>
                    <a:pt x="580" y="580"/>
                  </a:cubicBezTo>
                  <a:cubicBezTo>
                    <a:pt x="561" y="566"/>
                    <a:pt x="543" y="532"/>
                    <a:pt x="528" y="513"/>
                  </a:cubicBezTo>
                  <a:cubicBezTo>
                    <a:pt x="512" y="491"/>
                    <a:pt x="502" y="470"/>
                    <a:pt x="493" y="446"/>
                  </a:cubicBezTo>
                  <a:cubicBezTo>
                    <a:pt x="482" y="417"/>
                    <a:pt x="473" y="387"/>
                    <a:pt x="460" y="360"/>
                  </a:cubicBezTo>
                  <a:cubicBezTo>
                    <a:pt x="450" y="338"/>
                    <a:pt x="430" y="321"/>
                    <a:pt x="416" y="302"/>
                  </a:cubicBezTo>
                  <a:cubicBezTo>
                    <a:pt x="391" y="265"/>
                    <a:pt x="403" y="227"/>
                    <a:pt x="394" y="188"/>
                  </a:cubicBezTo>
                  <a:cubicBezTo>
                    <a:pt x="388" y="165"/>
                    <a:pt x="364" y="162"/>
                    <a:pt x="357" y="145"/>
                  </a:cubicBezTo>
                  <a:cubicBezTo>
                    <a:pt x="356" y="143"/>
                    <a:pt x="355" y="141"/>
                    <a:pt x="355" y="140"/>
                  </a:cubicBezTo>
                  <a:cubicBezTo>
                    <a:pt x="347" y="142"/>
                    <a:pt x="338" y="145"/>
                    <a:pt x="329" y="148"/>
                  </a:cubicBezTo>
                  <a:cubicBezTo>
                    <a:pt x="302" y="158"/>
                    <a:pt x="277" y="170"/>
                    <a:pt x="251" y="182"/>
                  </a:cubicBezTo>
                  <a:cubicBezTo>
                    <a:pt x="255" y="192"/>
                    <a:pt x="258" y="203"/>
                    <a:pt x="261" y="208"/>
                  </a:cubicBezTo>
                  <a:cubicBezTo>
                    <a:pt x="273" y="232"/>
                    <a:pt x="292" y="251"/>
                    <a:pt x="304" y="275"/>
                  </a:cubicBezTo>
                  <a:cubicBezTo>
                    <a:pt x="314" y="295"/>
                    <a:pt x="333" y="325"/>
                    <a:pt x="330" y="348"/>
                  </a:cubicBezTo>
                  <a:cubicBezTo>
                    <a:pt x="310" y="326"/>
                    <a:pt x="294" y="298"/>
                    <a:pt x="273" y="275"/>
                  </a:cubicBezTo>
                  <a:cubicBezTo>
                    <a:pt x="261" y="261"/>
                    <a:pt x="224" y="227"/>
                    <a:pt x="216" y="198"/>
                  </a:cubicBezTo>
                  <a:cubicBezTo>
                    <a:pt x="209" y="201"/>
                    <a:pt x="203" y="204"/>
                    <a:pt x="196" y="206"/>
                  </a:cubicBezTo>
                  <a:cubicBezTo>
                    <a:pt x="208" y="225"/>
                    <a:pt x="214" y="258"/>
                    <a:pt x="216" y="270"/>
                  </a:cubicBezTo>
                  <a:cubicBezTo>
                    <a:pt x="221" y="305"/>
                    <a:pt x="215" y="330"/>
                    <a:pt x="206" y="363"/>
                  </a:cubicBezTo>
                  <a:cubicBezTo>
                    <a:pt x="198" y="395"/>
                    <a:pt x="183" y="430"/>
                    <a:pt x="185" y="464"/>
                  </a:cubicBezTo>
                  <a:cubicBezTo>
                    <a:pt x="186" y="498"/>
                    <a:pt x="223" y="528"/>
                    <a:pt x="217" y="562"/>
                  </a:cubicBezTo>
                  <a:cubicBezTo>
                    <a:pt x="206" y="554"/>
                    <a:pt x="203" y="538"/>
                    <a:pt x="196" y="527"/>
                  </a:cubicBezTo>
                  <a:cubicBezTo>
                    <a:pt x="189" y="515"/>
                    <a:pt x="180" y="505"/>
                    <a:pt x="174" y="492"/>
                  </a:cubicBezTo>
                  <a:cubicBezTo>
                    <a:pt x="160" y="462"/>
                    <a:pt x="158" y="437"/>
                    <a:pt x="158" y="405"/>
                  </a:cubicBezTo>
                  <a:cubicBezTo>
                    <a:pt x="158" y="376"/>
                    <a:pt x="159" y="347"/>
                    <a:pt x="162" y="319"/>
                  </a:cubicBezTo>
                  <a:cubicBezTo>
                    <a:pt x="164" y="295"/>
                    <a:pt x="163" y="267"/>
                    <a:pt x="170" y="244"/>
                  </a:cubicBezTo>
                  <a:cubicBezTo>
                    <a:pt x="173" y="234"/>
                    <a:pt x="176" y="224"/>
                    <a:pt x="178" y="213"/>
                  </a:cubicBezTo>
                  <a:cubicBezTo>
                    <a:pt x="147" y="225"/>
                    <a:pt x="117" y="236"/>
                    <a:pt x="90" y="256"/>
                  </a:cubicBezTo>
                  <a:cubicBezTo>
                    <a:pt x="61" y="276"/>
                    <a:pt x="19" y="303"/>
                    <a:pt x="4" y="334"/>
                  </a:cubicBezTo>
                  <a:cubicBezTo>
                    <a:pt x="3" y="337"/>
                    <a:pt x="2" y="340"/>
                    <a:pt x="0" y="343"/>
                  </a:cubicBezTo>
                  <a:cubicBezTo>
                    <a:pt x="7" y="347"/>
                    <a:pt x="13" y="354"/>
                    <a:pt x="17" y="362"/>
                  </a:cubicBezTo>
                  <a:cubicBezTo>
                    <a:pt x="19" y="365"/>
                    <a:pt x="21" y="369"/>
                    <a:pt x="22" y="372"/>
                  </a:cubicBezTo>
                  <a:cubicBezTo>
                    <a:pt x="32" y="401"/>
                    <a:pt x="16" y="434"/>
                    <a:pt x="29" y="462"/>
                  </a:cubicBezTo>
                  <a:cubicBezTo>
                    <a:pt x="38" y="483"/>
                    <a:pt x="56" y="500"/>
                    <a:pt x="63" y="523"/>
                  </a:cubicBezTo>
                  <a:cubicBezTo>
                    <a:pt x="64" y="524"/>
                    <a:pt x="64" y="526"/>
                    <a:pt x="64" y="527"/>
                  </a:cubicBezTo>
                  <a:cubicBezTo>
                    <a:pt x="69" y="516"/>
                    <a:pt x="74" y="505"/>
                    <a:pt x="81" y="494"/>
                  </a:cubicBezTo>
                  <a:cubicBezTo>
                    <a:pt x="85" y="490"/>
                    <a:pt x="97" y="472"/>
                    <a:pt x="105" y="477"/>
                  </a:cubicBezTo>
                  <a:cubicBezTo>
                    <a:pt x="129" y="494"/>
                    <a:pt x="63" y="538"/>
                    <a:pt x="76" y="554"/>
                  </a:cubicBezTo>
                  <a:cubicBezTo>
                    <a:pt x="83" y="563"/>
                    <a:pt x="117" y="557"/>
                    <a:pt x="128" y="560"/>
                  </a:cubicBezTo>
                  <a:cubicBezTo>
                    <a:pt x="151" y="567"/>
                    <a:pt x="170" y="579"/>
                    <a:pt x="192" y="588"/>
                  </a:cubicBezTo>
                  <a:cubicBezTo>
                    <a:pt x="226" y="603"/>
                    <a:pt x="257" y="614"/>
                    <a:pt x="285" y="638"/>
                  </a:cubicBezTo>
                  <a:cubicBezTo>
                    <a:pt x="314" y="664"/>
                    <a:pt x="355" y="703"/>
                    <a:pt x="364" y="744"/>
                  </a:cubicBezTo>
                  <a:cubicBezTo>
                    <a:pt x="381" y="763"/>
                    <a:pt x="378" y="794"/>
                    <a:pt x="369" y="822"/>
                  </a:cubicBezTo>
                  <a:cubicBezTo>
                    <a:pt x="380" y="825"/>
                    <a:pt x="391" y="829"/>
                    <a:pt x="399" y="831"/>
                  </a:cubicBezTo>
                  <a:cubicBezTo>
                    <a:pt x="421" y="835"/>
                    <a:pt x="444" y="834"/>
                    <a:pt x="465" y="829"/>
                  </a:cubicBezTo>
                  <a:cubicBezTo>
                    <a:pt x="484" y="824"/>
                    <a:pt x="506" y="809"/>
                    <a:pt x="527" y="812"/>
                  </a:cubicBezTo>
                  <a:cubicBezTo>
                    <a:pt x="546" y="814"/>
                    <a:pt x="556" y="830"/>
                    <a:pt x="575" y="831"/>
                  </a:cubicBezTo>
                  <a:cubicBezTo>
                    <a:pt x="580" y="825"/>
                    <a:pt x="584" y="819"/>
                    <a:pt x="589" y="812"/>
                  </a:cubicBezTo>
                  <a:cubicBezTo>
                    <a:pt x="577" y="805"/>
                    <a:pt x="566" y="789"/>
                    <a:pt x="555" y="783"/>
                  </a:cubicBezTo>
                  <a:cubicBezTo>
                    <a:pt x="537" y="773"/>
                    <a:pt x="518" y="763"/>
                    <a:pt x="498" y="758"/>
                  </a:cubicBezTo>
                  <a:cubicBezTo>
                    <a:pt x="461" y="749"/>
                    <a:pt x="426" y="743"/>
                    <a:pt x="388" y="739"/>
                  </a:cubicBezTo>
                  <a:cubicBezTo>
                    <a:pt x="409" y="716"/>
                    <a:pt x="477" y="730"/>
                    <a:pt x="503" y="736"/>
                  </a:cubicBezTo>
                  <a:cubicBezTo>
                    <a:pt x="531" y="743"/>
                    <a:pt x="589" y="763"/>
                    <a:pt x="600" y="797"/>
                  </a:cubicBezTo>
                  <a:cubicBezTo>
                    <a:pt x="603" y="793"/>
                    <a:pt x="606" y="790"/>
                    <a:pt x="609" y="786"/>
                  </a:cubicBezTo>
                  <a:cubicBezTo>
                    <a:pt x="623" y="765"/>
                    <a:pt x="645" y="725"/>
                    <a:pt x="671" y="720"/>
                  </a:cubicBezTo>
                  <a:cubicBezTo>
                    <a:pt x="704" y="713"/>
                    <a:pt x="728" y="739"/>
                    <a:pt x="758" y="746"/>
                  </a:cubicBezTo>
                  <a:cubicBezTo>
                    <a:pt x="777" y="749"/>
                    <a:pt x="792" y="742"/>
                    <a:pt x="810" y="739"/>
                  </a:cubicBezTo>
                  <a:cubicBezTo>
                    <a:pt x="830" y="737"/>
                    <a:pt x="846" y="742"/>
                    <a:pt x="864" y="746"/>
                  </a:cubicBezTo>
                  <a:cubicBezTo>
                    <a:pt x="884" y="750"/>
                    <a:pt x="915" y="725"/>
                    <a:pt x="928" y="747"/>
                  </a:cubicBezTo>
                  <a:cubicBezTo>
                    <a:pt x="929" y="750"/>
                    <a:pt x="930" y="754"/>
                    <a:pt x="931" y="758"/>
                  </a:cubicBezTo>
                  <a:cubicBezTo>
                    <a:pt x="969" y="758"/>
                    <a:pt x="1030" y="777"/>
                    <a:pt x="1042" y="790"/>
                  </a:cubicBezTo>
                  <a:cubicBezTo>
                    <a:pt x="1018" y="803"/>
                    <a:pt x="983" y="795"/>
                    <a:pt x="960" y="788"/>
                  </a:cubicBezTo>
                  <a:cubicBezTo>
                    <a:pt x="949" y="785"/>
                    <a:pt x="939" y="782"/>
                    <a:pt x="930" y="781"/>
                  </a:cubicBezTo>
                  <a:cubicBezTo>
                    <a:pt x="928" y="791"/>
                    <a:pt x="927" y="801"/>
                    <a:pt x="926" y="808"/>
                  </a:cubicBezTo>
                  <a:cubicBezTo>
                    <a:pt x="925" y="833"/>
                    <a:pt x="922" y="858"/>
                    <a:pt x="917" y="882"/>
                  </a:cubicBezTo>
                  <a:cubicBezTo>
                    <a:pt x="912" y="906"/>
                    <a:pt x="900" y="924"/>
                    <a:pt x="892" y="946"/>
                  </a:cubicBezTo>
                  <a:cubicBezTo>
                    <a:pt x="888" y="958"/>
                    <a:pt x="888" y="965"/>
                    <a:pt x="889" y="977"/>
                  </a:cubicBezTo>
                  <a:cubicBezTo>
                    <a:pt x="890" y="989"/>
                    <a:pt x="889" y="993"/>
                    <a:pt x="888" y="1004"/>
                  </a:cubicBezTo>
                  <a:cubicBezTo>
                    <a:pt x="884" y="1028"/>
                    <a:pt x="874" y="1072"/>
                    <a:pt x="899" y="1087"/>
                  </a:cubicBezTo>
                  <a:cubicBezTo>
                    <a:pt x="923" y="1102"/>
                    <a:pt x="959" y="1098"/>
                    <a:pt x="986" y="1094"/>
                  </a:cubicBezTo>
                  <a:cubicBezTo>
                    <a:pt x="995" y="1092"/>
                    <a:pt x="1024" y="1090"/>
                    <a:pt x="1030" y="1082"/>
                  </a:cubicBezTo>
                  <a:cubicBezTo>
                    <a:pt x="1038" y="1072"/>
                    <a:pt x="1031" y="1050"/>
                    <a:pt x="1020" y="1044"/>
                  </a:cubicBezTo>
                  <a:cubicBezTo>
                    <a:pt x="1007" y="1037"/>
                    <a:pt x="992" y="1045"/>
                    <a:pt x="989" y="1025"/>
                  </a:cubicBezTo>
                  <a:cubicBezTo>
                    <a:pt x="987" y="1008"/>
                    <a:pt x="1000" y="984"/>
                    <a:pt x="1010" y="970"/>
                  </a:cubicBezTo>
                  <a:cubicBezTo>
                    <a:pt x="1042" y="927"/>
                    <a:pt x="1069" y="883"/>
                    <a:pt x="1092" y="835"/>
                  </a:cubicBezTo>
                  <a:cubicBezTo>
                    <a:pt x="1109" y="799"/>
                    <a:pt x="1128" y="750"/>
                    <a:pt x="1157" y="722"/>
                  </a:cubicBezTo>
                  <a:cubicBezTo>
                    <a:pt x="1193" y="687"/>
                    <a:pt x="1239" y="683"/>
                    <a:pt x="1285" y="674"/>
                  </a:cubicBezTo>
                  <a:cubicBezTo>
                    <a:pt x="1295" y="672"/>
                    <a:pt x="1313" y="666"/>
                    <a:pt x="1327" y="666"/>
                  </a:cubicBezTo>
                  <a:cubicBezTo>
                    <a:pt x="1343" y="640"/>
                    <a:pt x="1403" y="638"/>
                    <a:pt x="1425" y="632"/>
                  </a:cubicBezTo>
                  <a:cubicBezTo>
                    <a:pt x="1443" y="628"/>
                    <a:pt x="1453" y="616"/>
                    <a:pt x="1466" y="604"/>
                  </a:cubicBezTo>
                  <a:close/>
                  <a:moveTo>
                    <a:pt x="325" y="189"/>
                  </a:moveTo>
                  <a:cubicBezTo>
                    <a:pt x="316" y="181"/>
                    <a:pt x="302" y="173"/>
                    <a:pt x="311" y="159"/>
                  </a:cubicBezTo>
                  <a:cubicBezTo>
                    <a:pt x="317" y="150"/>
                    <a:pt x="337" y="148"/>
                    <a:pt x="345" y="154"/>
                  </a:cubicBezTo>
                  <a:cubicBezTo>
                    <a:pt x="355" y="161"/>
                    <a:pt x="358" y="179"/>
                    <a:pt x="362" y="190"/>
                  </a:cubicBezTo>
                  <a:cubicBezTo>
                    <a:pt x="371" y="215"/>
                    <a:pt x="381" y="240"/>
                    <a:pt x="389" y="266"/>
                  </a:cubicBezTo>
                  <a:cubicBezTo>
                    <a:pt x="391" y="274"/>
                    <a:pt x="393" y="282"/>
                    <a:pt x="395" y="289"/>
                  </a:cubicBezTo>
                  <a:cubicBezTo>
                    <a:pt x="363" y="262"/>
                    <a:pt x="355" y="217"/>
                    <a:pt x="325" y="189"/>
                  </a:cubicBezTo>
                  <a:close/>
                  <a:moveTo>
                    <a:pt x="562" y="512"/>
                  </a:moveTo>
                  <a:cubicBezTo>
                    <a:pt x="557" y="498"/>
                    <a:pt x="552" y="485"/>
                    <a:pt x="548" y="470"/>
                  </a:cubicBezTo>
                  <a:cubicBezTo>
                    <a:pt x="535" y="427"/>
                    <a:pt x="523" y="382"/>
                    <a:pt x="503" y="342"/>
                  </a:cubicBezTo>
                  <a:cubicBezTo>
                    <a:pt x="490" y="315"/>
                    <a:pt x="473" y="296"/>
                    <a:pt x="470" y="265"/>
                  </a:cubicBezTo>
                  <a:cubicBezTo>
                    <a:pt x="468" y="240"/>
                    <a:pt x="468" y="212"/>
                    <a:pt x="458" y="188"/>
                  </a:cubicBezTo>
                  <a:cubicBezTo>
                    <a:pt x="453" y="173"/>
                    <a:pt x="432" y="149"/>
                    <a:pt x="442" y="133"/>
                  </a:cubicBezTo>
                  <a:cubicBezTo>
                    <a:pt x="450" y="119"/>
                    <a:pt x="473" y="120"/>
                    <a:pt x="483" y="131"/>
                  </a:cubicBezTo>
                  <a:cubicBezTo>
                    <a:pt x="501" y="151"/>
                    <a:pt x="499" y="194"/>
                    <a:pt x="500" y="219"/>
                  </a:cubicBezTo>
                  <a:cubicBezTo>
                    <a:pt x="501" y="246"/>
                    <a:pt x="498" y="272"/>
                    <a:pt x="505" y="298"/>
                  </a:cubicBezTo>
                  <a:cubicBezTo>
                    <a:pt x="508" y="309"/>
                    <a:pt x="511" y="321"/>
                    <a:pt x="515" y="332"/>
                  </a:cubicBezTo>
                  <a:cubicBezTo>
                    <a:pt x="521" y="353"/>
                    <a:pt x="522" y="373"/>
                    <a:pt x="530" y="393"/>
                  </a:cubicBezTo>
                  <a:cubicBezTo>
                    <a:pt x="537" y="411"/>
                    <a:pt x="542" y="430"/>
                    <a:pt x="549" y="449"/>
                  </a:cubicBezTo>
                  <a:cubicBezTo>
                    <a:pt x="555" y="468"/>
                    <a:pt x="565" y="493"/>
                    <a:pt x="562" y="512"/>
                  </a:cubicBezTo>
                  <a:close/>
                  <a:moveTo>
                    <a:pt x="654" y="572"/>
                  </a:moveTo>
                  <a:cubicBezTo>
                    <a:pt x="645" y="556"/>
                    <a:pt x="634" y="541"/>
                    <a:pt x="625" y="526"/>
                  </a:cubicBezTo>
                  <a:cubicBezTo>
                    <a:pt x="615" y="510"/>
                    <a:pt x="616" y="494"/>
                    <a:pt x="611" y="477"/>
                  </a:cubicBezTo>
                  <a:cubicBezTo>
                    <a:pt x="608" y="462"/>
                    <a:pt x="602" y="448"/>
                    <a:pt x="597" y="434"/>
                  </a:cubicBezTo>
                  <a:cubicBezTo>
                    <a:pt x="588" y="405"/>
                    <a:pt x="579" y="376"/>
                    <a:pt x="572" y="347"/>
                  </a:cubicBezTo>
                  <a:cubicBezTo>
                    <a:pt x="567" y="319"/>
                    <a:pt x="570" y="289"/>
                    <a:pt x="567" y="260"/>
                  </a:cubicBezTo>
                  <a:cubicBezTo>
                    <a:pt x="564" y="225"/>
                    <a:pt x="551" y="190"/>
                    <a:pt x="547" y="156"/>
                  </a:cubicBezTo>
                  <a:cubicBezTo>
                    <a:pt x="546" y="138"/>
                    <a:pt x="562" y="99"/>
                    <a:pt x="584" y="120"/>
                  </a:cubicBezTo>
                  <a:cubicBezTo>
                    <a:pt x="609" y="145"/>
                    <a:pt x="587" y="205"/>
                    <a:pt x="592" y="236"/>
                  </a:cubicBezTo>
                  <a:cubicBezTo>
                    <a:pt x="597" y="265"/>
                    <a:pt x="605" y="295"/>
                    <a:pt x="607" y="326"/>
                  </a:cubicBezTo>
                  <a:cubicBezTo>
                    <a:pt x="608" y="357"/>
                    <a:pt x="610" y="384"/>
                    <a:pt x="619" y="413"/>
                  </a:cubicBezTo>
                  <a:cubicBezTo>
                    <a:pt x="629" y="442"/>
                    <a:pt x="631" y="473"/>
                    <a:pt x="639" y="501"/>
                  </a:cubicBezTo>
                  <a:cubicBezTo>
                    <a:pt x="652" y="543"/>
                    <a:pt x="679" y="583"/>
                    <a:pt x="683" y="629"/>
                  </a:cubicBezTo>
                  <a:cubicBezTo>
                    <a:pt x="671" y="614"/>
                    <a:pt x="664" y="590"/>
                    <a:pt x="654" y="572"/>
                  </a:cubicBezTo>
                  <a:close/>
                  <a:moveTo>
                    <a:pt x="700" y="539"/>
                  </a:moveTo>
                  <a:cubicBezTo>
                    <a:pt x="686" y="508"/>
                    <a:pt x="681" y="473"/>
                    <a:pt x="674" y="441"/>
                  </a:cubicBezTo>
                  <a:cubicBezTo>
                    <a:pt x="671" y="426"/>
                    <a:pt x="674" y="411"/>
                    <a:pt x="672" y="396"/>
                  </a:cubicBezTo>
                  <a:cubicBezTo>
                    <a:pt x="666" y="333"/>
                    <a:pt x="682" y="251"/>
                    <a:pt x="705" y="190"/>
                  </a:cubicBezTo>
                  <a:cubicBezTo>
                    <a:pt x="704" y="226"/>
                    <a:pt x="697" y="268"/>
                    <a:pt x="706" y="303"/>
                  </a:cubicBezTo>
                  <a:cubicBezTo>
                    <a:pt x="713" y="329"/>
                    <a:pt x="720" y="349"/>
                    <a:pt x="720" y="377"/>
                  </a:cubicBezTo>
                  <a:cubicBezTo>
                    <a:pt x="720" y="432"/>
                    <a:pt x="716" y="489"/>
                    <a:pt x="700" y="539"/>
                  </a:cubicBezTo>
                  <a:close/>
                  <a:moveTo>
                    <a:pt x="846" y="546"/>
                  </a:moveTo>
                  <a:cubicBezTo>
                    <a:pt x="831" y="575"/>
                    <a:pt x="793" y="626"/>
                    <a:pt x="760" y="634"/>
                  </a:cubicBezTo>
                  <a:cubicBezTo>
                    <a:pt x="767" y="618"/>
                    <a:pt x="779" y="601"/>
                    <a:pt x="786" y="583"/>
                  </a:cubicBezTo>
                  <a:cubicBezTo>
                    <a:pt x="808" y="527"/>
                    <a:pt x="807" y="455"/>
                    <a:pt x="807" y="395"/>
                  </a:cubicBezTo>
                  <a:cubicBezTo>
                    <a:pt x="807" y="351"/>
                    <a:pt x="817" y="315"/>
                    <a:pt x="832" y="274"/>
                  </a:cubicBezTo>
                  <a:cubicBezTo>
                    <a:pt x="839" y="256"/>
                    <a:pt x="840" y="232"/>
                    <a:pt x="850" y="215"/>
                  </a:cubicBezTo>
                  <a:cubicBezTo>
                    <a:pt x="849" y="244"/>
                    <a:pt x="849" y="274"/>
                    <a:pt x="851" y="303"/>
                  </a:cubicBezTo>
                  <a:cubicBezTo>
                    <a:pt x="854" y="339"/>
                    <a:pt x="861" y="374"/>
                    <a:pt x="863" y="409"/>
                  </a:cubicBezTo>
                  <a:cubicBezTo>
                    <a:pt x="865" y="452"/>
                    <a:pt x="866" y="507"/>
                    <a:pt x="846" y="546"/>
                  </a:cubicBezTo>
                  <a:close/>
                  <a:moveTo>
                    <a:pt x="875" y="137"/>
                  </a:moveTo>
                  <a:cubicBezTo>
                    <a:pt x="872" y="124"/>
                    <a:pt x="871" y="95"/>
                    <a:pt x="884" y="87"/>
                  </a:cubicBezTo>
                  <a:cubicBezTo>
                    <a:pt x="910" y="71"/>
                    <a:pt x="923" y="127"/>
                    <a:pt x="923" y="144"/>
                  </a:cubicBezTo>
                  <a:cubicBezTo>
                    <a:pt x="923" y="172"/>
                    <a:pt x="917" y="196"/>
                    <a:pt x="915" y="224"/>
                  </a:cubicBezTo>
                  <a:cubicBezTo>
                    <a:pt x="914" y="255"/>
                    <a:pt x="910" y="286"/>
                    <a:pt x="905" y="317"/>
                  </a:cubicBezTo>
                  <a:cubicBezTo>
                    <a:pt x="901" y="341"/>
                    <a:pt x="893" y="365"/>
                    <a:pt x="887" y="389"/>
                  </a:cubicBezTo>
                  <a:cubicBezTo>
                    <a:pt x="886" y="404"/>
                    <a:pt x="884" y="419"/>
                    <a:pt x="879" y="432"/>
                  </a:cubicBezTo>
                  <a:cubicBezTo>
                    <a:pt x="880" y="417"/>
                    <a:pt x="883" y="403"/>
                    <a:pt x="887" y="389"/>
                  </a:cubicBezTo>
                  <a:cubicBezTo>
                    <a:pt x="888" y="371"/>
                    <a:pt x="888" y="352"/>
                    <a:pt x="889" y="336"/>
                  </a:cubicBezTo>
                  <a:cubicBezTo>
                    <a:pt x="890" y="301"/>
                    <a:pt x="891" y="266"/>
                    <a:pt x="891" y="230"/>
                  </a:cubicBezTo>
                  <a:cubicBezTo>
                    <a:pt x="891" y="197"/>
                    <a:pt x="883" y="168"/>
                    <a:pt x="875" y="137"/>
                  </a:cubicBezTo>
                  <a:close/>
                  <a:moveTo>
                    <a:pt x="946" y="382"/>
                  </a:moveTo>
                  <a:cubicBezTo>
                    <a:pt x="943" y="416"/>
                    <a:pt x="939" y="451"/>
                    <a:pt x="930" y="483"/>
                  </a:cubicBezTo>
                  <a:cubicBezTo>
                    <a:pt x="921" y="517"/>
                    <a:pt x="890" y="584"/>
                    <a:pt x="911" y="617"/>
                  </a:cubicBezTo>
                  <a:cubicBezTo>
                    <a:pt x="920" y="632"/>
                    <a:pt x="933" y="629"/>
                    <a:pt x="936" y="650"/>
                  </a:cubicBezTo>
                  <a:cubicBezTo>
                    <a:pt x="937" y="659"/>
                    <a:pt x="936" y="686"/>
                    <a:pt x="923" y="688"/>
                  </a:cubicBezTo>
                  <a:cubicBezTo>
                    <a:pt x="914" y="690"/>
                    <a:pt x="899" y="666"/>
                    <a:pt x="895" y="659"/>
                  </a:cubicBezTo>
                  <a:cubicBezTo>
                    <a:pt x="888" y="644"/>
                    <a:pt x="886" y="626"/>
                    <a:pt x="886" y="610"/>
                  </a:cubicBezTo>
                  <a:cubicBezTo>
                    <a:pt x="886" y="577"/>
                    <a:pt x="895" y="557"/>
                    <a:pt x="904" y="526"/>
                  </a:cubicBezTo>
                  <a:cubicBezTo>
                    <a:pt x="912" y="499"/>
                    <a:pt x="911" y="469"/>
                    <a:pt x="915" y="441"/>
                  </a:cubicBezTo>
                  <a:cubicBezTo>
                    <a:pt x="920" y="407"/>
                    <a:pt x="927" y="374"/>
                    <a:pt x="936" y="341"/>
                  </a:cubicBezTo>
                  <a:cubicBezTo>
                    <a:pt x="943" y="314"/>
                    <a:pt x="935" y="286"/>
                    <a:pt x="944" y="259"/>
                  </a:cubicBezTo>
                  <a:cubicBezTo>
                    <a:pt x="956" y="297"/>
                    <a:pt x="950" y="343"/>
                    <a:pt x="946" y="38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B3CE22F0-B422-44B7-BA61-CD432E179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2363" y="2782888"/>
              <a:ext cx="1627188" cy="1770062"/>
            </a:xfrm>
            <a:custGeom>
              <a:avLst/>
              <a:gdLst>
                <a:gd name="T0" fmla="*/ 376 w 432"/>
                <a:gd name="T1" fmla="*/ 383 h 469"/>
                <a:gd name="T2" fmla="*/ 336 w 432"/>
                <a:gd name="T3" fmla="*/ 386 h 469"/>
                <a:gd name="T4" fmla="*/ 304 w 432"/>
                <a:gd name="T5" fmla="*/ 376 h 469"/>
                <a:gd name="T6" fmla="*/ 266 w 432"/>
                <a:gd name="T7" fmla="*/ 282 h 469"/>
                <a:gd name="T8" fmla="*/ 228 w 432"/>
                <a:gd name="T9" fmla="*/ 109 h 469"/>
                <a:gd name="T10" fmla="*/ 217 w 432"/>
                <a:gd name="T11" fmla="*/ 40 h 469"/>
                <a:gd name="T12" fmla="*/ 223 w 432"/>
                <a:gd name="T13" fmla="*/ 0 h 469"/>
                <a:gd name="T14" fmla="*/ 180 w 432"/>
                <a:gd name="T15" fmla="*/ 22 h 469"/>
                <a:gd name="T16" fmla="*/ 114 w 432"/>
                <a:gd name="T17" fmla="*/ 63 h 469"/>
                <a:gd name="T18" fmla="*/ 33 w 432"/>
                <a:gd name="T19" fmla="*/ 79 h 469"/>
                <a:gd name="T20" fmla="*/ 0 w 432"/>
                <a:gd name="T21" fmla="*/ 106 h 469"/>
                <a:gd name="T22" fmla="*/ 14 w 432"/>
                <a:gd name="T23" fmla="*/ 138 h 469"/>
                <a:gd name="T24" fmla="*/ 39 w 432"/>
                <a:gd name="T25" fmla="*/ 181 h 469"/>
                <a:gd name="T26" fmla="*/ 49 w 432"/>
                <a:gd name="T27" fmla="*/ 159 h 469"/>
                <a:gd name="T28" fmla="*/ 98 w 432"/>
                <a:gd name="T29" fmla="*/ 129 h 469"/>
                <a:gd name="T30" fmla="*/ 88 w 432"/>
                <a:gd name="T31" fmla="*/ 144 h 469"/>
                <a:gd name="T32" fmla="*/ 147 w 432"/>
                <a:gd name="T33" fmla="*/ 136 h 469"/>
                <a:gd name="T34" fmla="*/ 209 w 432"/>
                <a:gd name="T35" fmla="*/ 107 h 469"/>
                <a:gd name="T36" fmla="*/ 165 w 432"/>
                <a:gd name="T37" fmla="*/ 144 h 469"/>
                <a:gd name="T38" fmla="*/ 115 w 432"/>
                <a:gd name="T39" fmla="*/ 180 h 469"/>
                <a:gd name="T40" fmla="*/ 220 w 432"/>
                <a:gd name="T41" fmla="*/ 166 h 469"/>
                <a:gd name="T42" fmla="*/ 127 w 432"/>
                <a:gd name="T43" fmla="*/ 202 h 469"/>
                <a:gd name="T44" fmla="*/ 104 w 432"/>
                <a:gd name="T45" fmla="*/ 200 h 469"/>
                <a:gd name="T46" fmla="*/ 87 w 432"/>
                <a:gd name="T47" fmla="*/ 215 h 469"/>
                <a:gd name="T48" fmla="*/ 63 w 432"/>
                <a:gd name="T49" fmla="*/ 219 h 469"/>
                <a:gd name="T50" fmla="*/ 112 w 432"/>
                <a:gd name="T51" fmla="*/ 284 h 469"/>
                <a:gd name="T52" fmla="*/ 155 w 432"/>
                <a:gd name="T53" fmla="*/ 365 h 469"/>
                <a:gd name="T54" fmla="*/ 174 w 432"/>
                <a:gd name="T55" fmla="*/ 398 h 469"/>
                <a:gd name="T56" fmla="*/ 217 w 432"/>
                <a:gd name="T57" fmla="*/ 435 h 469"/>
                <a:gd name="T58" fmla="*/ 269 w 432"/>
                <a:gd name="T59" fmla="*/ 468 h 469"/>
                <a:gd name="T60" fmla="*/ 353 w 432"/>
                <a:gd name="T61" fmla="*/ 455 h 469"/>
                <a:gd name="T62" fmla="*/ 424 w 432"/>
                <a:gd name="T63" fmla="*/ 430 h 469"/>
                <a:gd name="T64" fmla="*/ 376 w 432"/>
                <a:gd name="T65" fmla="*/ 383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2" h="469">
                  <a:moveTo>
                    <a:pt x="376" y="383"/>
                  </a:moveTo>
                  <a:cubicBezTo>
                    <a:pt x="363" y="381"/>
                    <a:pt x="349" y="383"/>
                    <a:pt x="336" y="386"/>
                  </a:cubicBezTo>
                  <a:cubicBezTo>
                    <a:pt x="318" y="389"/>
                    <a:pt x="312" y="393"/>
                    <a:pt x="304" y="376"/>
                  </a:cubicBezTo>
                  <a:cubicBezTo>
                    <a:pt x="288" y="346"/>
                    <a:pt x="276" y="314"/>
                    <a:pt x="266" y="282"/>
                  </a:cubicBezTo>
                  <a:cubicBezTo>
                    <a:pt x="248" y="226"/>
                    <a:pt x="243" y="166"/>
                    <a:pt x="228" y="109"/>
                  </a:cubicBezTo>
                  <a:cubicBezTo>
                    <a:pt x="222" y="86"/>
                    <a:pt x="217" y="65"/>
                    <a:pt x="217" y="40"/>
                  </a:cubicBezTo>
                  <a:cubicBezTo>
                    <a:pt x="217" y="26"/>
                    <a:pt x="220" y="13"/>
                    <a:pt x="223" y="0"/>
                  </a:cubicBezTo>
                  <a:cubicBezTo>
                    <a:pt x="211" y="11"/>
                    <a:pt x="196" y="17"/>
                    <a:pt x="180" y="22"/>
                  </a:cubicBezTo>
                  <a:cubicBezTo>
                    <a:pt x="155" y="32"/>
                    <a:pt x="138" y="50"/>
                    <a:pt x="114" y="63"/>
                  </a:cubicBezTo>
                  <a:cubicBezTo>
                    <a:pt x="88" y="76"/>
                    <a:pt x="60" y="69"/>
                    <a:pt x="33" y="79"/>
                  </a:cubicBezTo>
                  <a:cubicBezTo>
                    <a:pt x="20" y="85"/>
                    <a:pt x="10" y="96"/>
                    <a:pt x="0" y="106"/>
                  </a:cubicBezTo>
                  <a:cubicBezTo>
                    <a:pt x="6" y="116"/>
                    <a:pt x="9" y="129"/>
                    <a:pt x="14" y="138"/>
                  </a:cubicBezTo>
                  <a:cubicBezTo>
                    <a:pt x="21" y="153"/>
                    <a:pt x="31" y="167"/>
                    <a:pt x="39" y="181"/>
                  </a:cubicBezTo>
                  <a:cubicBezTo>
                    <a:pt x="43" y="171"/>
                    <a:pt x="47" y="161"/>
                    <a:pt x="49" y="159"/>
                  </a:cubicBezTo>
                  <a:cubicBezTo>
                    <a:pt x="60" y="143"/>
                    <a:pt x="79" y="132"/>
                    <a:pt x="98" y="129"/>
                  </a:cubicBezTo>
                  <a:cubicBezTo>
                    <a:pt x="93" y="133"/>
                    <a:pt x="89" y="137"/>
                    <a:pt x="88" y="144"/>
                  </a:cubicBezTo>
                  <a:cubicBezTo>
                    <a:pt x="106" y="148"/>
                    <a:pt x="129" y="144"/>
                    <a:pt x="147" y="136"/>
                  </a:cubicBezTo>
                  <a:cubicBezTo>
                    <a:pt x="167" y="127"/>
                    <a:pt x="187" y="109"/>
                    <a:pt x="209" y="107"/>
                  </a:cubicBezTo>
                  <a:cubicBezTo>
                    <a:pt x="192" y="113"/>
                    <a:pt x="179" y="132"/>
                    <a:pt x="165" y="144"/>
                  </a:cubicBezTo>
                  <a:cubicBezTo>
                    <a:pt x="150" y="158"/>
                    <a:pt x="130" y="168"/>
                    <a:pt x="115" y="180"/>
                  </a:cubicBezTo>
                  <a:cubicBezTo>
                    <a:pt x="143" y="192"/>
                    <a:pt x="197" y="175"/>
                    <a:pt x="220" y="166"/>
                  </a:cubicBezTo>
                  <a:cubicBezTo>
                    <a:pt x="189" y="181"/>
                    <a:pt x="164" y="201"/>
                    <a:pt x="127" y="202"/>
                  </a:cubicBezTo>
                  <a:cubicBezTo>
                    <a:pt x="120" y="202"/>
                    <a:pt x="110" y="198"/>
                    <a:pt x="104" y="200"/>
                  </a:cubicBezTo>
                  <a:cubicBezTo>
                    <a:pt x="96" y="202"/>
                    <a:pt x="93" y="212"/>
                    <a:pt x="87" y="215"/>
                  </a:cubicBezTo>
                  <a:cubicBezTo>
                    <a:pt x="80" y="218"/>
                    <a:pt x="72" y="219"/>
                    <a:pt x="63" y="219"/>
                  </a:cubicBezTo>
                  <a:cubicBezTo>
                    <a:pt x="79" y="241"/>
                    <a:pt x="97" y="262"/>
                    <a:pt x="112" y="284"/>
                  </a:cubicBezTo>
                  <a:cubicBezTo>
                    <a:pt x="130" y="311"/>
                    <a:pt x="151" y="332"/>
                    <a:pt x="155" y="365"/>
                  </a:cubicBezTo>
                  <a:cubicBezTo>
                    <a:pt x="156" y="380"/>
                    <a:pt x="158" y="392"/>
                    <a:pt x="174" y="398"/>
                  </a:cubicBezTo>
                  <a:cubicBezTo>
                    <a:pt x="195" y="405"/>
                    <a:pt x="203" y="416"/>
                    <a:pt x="217" y="435"/>
                  </a:cubicBezTo>
                  <a:cubicBezTo>
                    <a:pt x="230" y="452"/>
                    <a:pt x="246" y="468"/>
                    <a:pt x="269" y="468"/>
                  </a:cubicBezTo>
                  <a:cubicBezTo>
                    <a:pt x="298" y="469"/>
                    <a:pt x="325" y="458"/>
                    <a:pt x="353" y="455"/>
                  </a:cubicBezTo>
                  <a:cubicBezTo>
                    <a:pt x="369" y="453"/>
                    <a:pt x="418" y="446"/>
                    <a:pt x="424" y="430"/>
                  </a:cubicBezTo>
                  <a:cubicBezTo>
                    <a:pt x="432" y="405"/>
                    <a:pt x="394" y="385"/>
                    <a:pt x="376" y="3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7E23D22A-931C-4700-A650-A308FDF9F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6625" y="2217738"/>
              <a:ext cx="546100" cy="365125"/>
            </a:xfrm>
            <a:custGeom>
              <a:avLst/>
              <a:gdLst>
                <a:gd name="T0" fmla="*/ 113 w 145"/>
                <a:gd name="T1" fmla="*/ 9 h 97"/>
                <a:gd name="T2" fmla="*/ 100 w 145"/>
                <a:gd name="T3" fmla="*/ 3 h 97"/>
                <a:gd name="T4" fmla="*/ 72 w 145"/>
                <a:gd name="T5" fmla="*/ 12 h 97"/>
                <a:gd name="T6" fmla="*/ 11 w 145"/>
                <a:gd name="T7" fmla="*/ 4 h 97"/>
                <a:gd name="T8" fmla="*/ 2 w 145"/>
                <a:gd name="T9" fmla="*/ 7 h 97"/>
                <a:gd name="T10" fmla="*/ 0 w 145"/>
                <a:gd name="T11" fmla="*/ 24 h 97"/>
                <a:gd name="T12" fmla="*/ 2 w 145"/>
                <a:gd name="T13" fmla="*/ 46 h 97"/>
                <a:gd name="T14" fmla="*/ 52 w 145"/>
                <a:gd name="T15" fmla="*/ 95 h 97"/>
                <a:gd name="T16" fmla="*/ 129 w 145"/>
                <a:gd name="T17" fmla="*/ 80 h 97"/>
                <a:gd name="T18" fmla="*/ 141 w 145"/>
                <a:gd name="T19" fmla="*/ 10 h 97"/>
                <a:gd name="T20" fmla="*/ 113 w 145"/>
                <a:gd name="T21" fmla="*/ 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97">
                  <a:moveTo>
                    <a:pt x="113" y="9"/>
                  </a:moveTo>
                  <a:cubicBezTo>
                    <a:pt x="108" y="7"/>
                    <a:pt x="105" y="4"/>
                    <a:pt x="100" y="3"/>
                  </a:cubicBezTo>
                  <a:cubicBezTo>
                    <a:pt x="91" y="2"/>
                    <a:pt x="81" y="9"/>
                    <a:pt x="72" y="12"/>
                  </a:cubicBezTo>
                  <a:cubicBezTo>
                    <a:pt x="49" y="20"/>
                    <a:pt x="32" y="12"/>
                    <a:pt x="11" y="4"/>
                  </a:cubicBezTo>
                  <a:cubicBezTo>
                    <a:pt x="5" y="1"/>
                    <a:pt x="3" y="0"/>
                    <a:pt x="2" y="7"/>
                  </a:cubicBezTo>
                  <a:cubicBezTo>
                    <a:pt x="1" y="13"/>
                    <a:pt x="0" y="19"/>
                    <a:pt x="0" y="24"/>
                  </a:cubicBezTo>
                  <a:cubicBezTo>
                    <a:pt x="0" y="27"/>
                    <a:pt x="3" y="38"/>
                    <a:pt x="2" y="46"/>
                  </a:cubicBezTo>
                  <a:cubicBezTo>
                    <a:pt x="11" y="69"/>
                    <a:pt x="25" y="91"/>
                    <a:pt x="52" y="95"/>
                  </a:cubicBezTo>
                  <a:cubicBezTo>
                    <a:pt x="72" y="97"/>
                    <a:pt x="116" y="97"/>
                    <a:pt x="129" y="80"/>
                  </a:cubicBezTo>
                  <a:cubicBezTo>
                    <a:pt x="145" y="59"/>
                    <a:pt x="125" y="28"/>
                    <a:pt x="141" y="10"/>
                  </a:cubicBezTo>
                  <a:cubicBezTo>
                    <a:pt x="131" y="12"/>
                    <a:pt x="116" y="11"/>
                    <a:pt x="11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05CDA928-42B7-4290-AAA4-68508BCDE6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64475" y="595313"/>
              <a:ext cx="1638300" cy="1724025"/>
            </a:xfrm>
            <a:custGeom>
              <a:avLst/>
              <a:gdLst>
                <a:gd name="T0" fmla="*/ 367 w 435"/>
                <a:gd name="T1" fmla="*/ 124 h 457"/>
                <a:gd name="T2" fmla="*/ 364 w 435"/>
                <a:gd name="T3" fmla="*/ 1 h 457"/>
                <a:gd name="T4" fmla="*/ 239 w 435"/>
                <a:gd name="T5" fmla="*/ 45 h 457"/>
                <a:gd name="T6" fmla="*/ 277 w 435"/>
                <a:gd name="T7" fmla="*/ 67 h 457"/>
                <a:gd name="T8" fmla="*/ 276 w 435"/>
                <a:gd name="T9" fmla="*/ 89 h 457"/>
                <a:gd name="T10" fmla="*/ 245 w 435"/>
                <a:gd name="T11" fmla="*/ 103 h 457"/>
                <a:gd name="T12" fmla="*/ 283 w 435"/>
                <a:gd name="T13" fmla="*/ 147 h 457"/>
                <a:gd name="T14" fmla="*/ 266 w 435"/>
                <a:gd name="T15" fmla="*/ 156 h 457"/>
                <a:gd name="T16" fmla="*/ 235 w 435"/>
                <a:gd name="T17" fmla="*/ 196 h 457"/>
                <a:gd name="T18" fmla="*/ 236 w 435"/>
                <a:gd name="T19" fmla="*/ 142 h 457"/>
                <a:gd name="T20" fmla="*/ 236 w 435"/>
                <a:gd name="T21" fmla="*/ 120 h 457"/>
                <a:gd name="T22" fmla="*/ 169 w 435"/>
                <a:gd name="T23" fmla="*/ 104 h 457"/>
                <a:gd name="T24" fmla="*/ 211 w 435"/>
                <a:gd name="T25" fmla="*/ 62 h 457"/>
                <a:gd name="T26" fmla="*/ 169 w 435"/>
                <a:gd name="T27" fmla="*/ 49 h 457"/>
                <a:gd name="T28" fmla="*/ 61 w 435"/>
                <a:gd name="T29" fmla="*/ 37 h 457"/>
                <a:gd name="T30" fmla="*/ 27 w 435"/>
                <a:gd name="T31" fmla="*/ 80 h 457"/>
                <a:gd name="T32" fmla="*/ 16 w 435"/>
                <a:gd name="T33" fmla="*/ 250 h 457"/>
                <a:gd name="T34" fmla="*/ 21 w 435"/>
                <a:gd name="T35" fmla="*/ 270 h 457"/>
                <a:gd name="T36" fmla="*/ 13 w 435"/>
                <a:gd name="T37" fmla="*/ 309 h 457"/>
                <a:gd name="T38" fmla="*/ 18 w 435"/>
                <a:gd name="T39" fmla="*/ 375 h 457"/>
                <a:gd name="T40" fmla="*/ 88 w 435"/>
                <a:gd name="T41" fmla="*/ 428 h 457"/>
                <a:gd name="T42" fmla="*/ 143 w 435"/>
                <a:gd name="T43" fmla="*/ 439 h 457"/>
                <a:gd name="T44" fmla="*/ 176 w 435"/>
                <a:gd name="T45" fmla="*/ 434 h 457"/>
                <a:gd name="T46" fmla="*/ 235 w 435"/>
                <a:gd name="T47" fmla="*/ 435 h 457"/>
                <a:gd name="T48" fmla="*/ 278 w 435"/>
                <a:gd name="T49" fmla="*/ 406 h 457"/>
                <a:gd name="T50" fmla="*/ 279 w 435"/>
                <a:gd name="T51" fmla="*/ 372 h 457"/>
                <a:gd name="T52" fmla="*/ 304 w 435"/>
                <a:gd name="T53" fmla="*/ 386 h 457"/>
                <a:gd name="T54" fmla="*/ 316 w 435"/>
                <a:gd name="T55" fmla="*/ 432 h 457"/>
                <a:gd name="T56" fmla="*/ 372 w 435"/>
                <a:gd name="T57" fmla="*/ 372 h 457"/>
                <a:gd name="T58" fmla="*/ 132 w 435"/>
                <a:gd name="T59" fmla="*/ 165 h 457"/>
                <a:gd name="T60" fmla="*/ 117 w 435"/>
                <a:gd name="T61" fmla="*/ 200 h 457"/>
                <a:gd name="T62" fmla="*/ 159 w 435"/>
                <a:gd name="T63" fmla="*/ 368 h 457"/>
                <a:gd name="T64" fmla="*/ 96 w 435"/>
                <a:gd name="T65" fmla="*/ 319 h 457"/>
                <a:gd name="T66" fmla="*/ 121 w 435"/>
                <a:gd name="T67" fmla="*/ 247 h 457"/>
                <a:gd name="T68" fmla="*/ 156 w 435"/>
                <a:gd name="T69" fmla="*/ 362 h 457"/>
                <a:gd name="T70" fmla="*/ 198 w 435"/>
                <a:gd name="T71" fmla="*/ 256 h 457"/>
                <a:gd name="T72" fmla="*/ 188 w 435"/>
                <a:gd name="T73" fmla="*/ 232 h 457"/>
                <a:gd name="T74" fmla="*/ 270 w 435"/>
                <a:gd name="T75" fmla="*/ 90 h 457"/>
                <a:gd name="T76" fmla="*/ 271 w 435"/>
                <a:gd name="T77" fmla="*/ 89 h 457"/>
                <a:gd name="T78" fmla="*/ 330 w 435"/>
                <a:gd name="T79" fmla="*/ 239 h 457"/>
                <a:gd name="T80" fmla="*/ 314 w 435"/>
                <a:gd name="T81" fmla="*/ 227 h 457"/>
                <a:gd name="T82" fmla="*/ 345 w 435"/>
                <a:gd name="T83" fmla="*/ 154 h 457"/>
                <a:gd name="T84" fmla="*/ 392 w 435"/>
                <a:gd name="T85" fmla="*/ 272 h 457"/>
                <a:gd name="T86" fmla="*/ 358 w 435"/>
                <a:gd name="T87" fmla="*/ 327 h 457"/>
                <a:gd name="T88" fmla="*/ 390 w 435"/>
                <a:gd name="T89" fmla="*/ 255 h 457"/>
                <a:gd name="T90" fmla="*/ 404 w 435"/>
                <a:gd name="T91" fmla="*/ 239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35" h="457">
                  <a:moveTo>
                    <a:pt x="428" y="232"/>
                  </a:moveTo>
                  <a:cubicBezTo>
                    <a:pt x="421" y="205"/>
                    <a:pt x="404" y="181"/>
                    <a:pt x="388" y="158"/>
                  </a:cubicBezTo>
                  <a:cubicBezTo>
                    <a:pt x="381" y="148"/>
                    <a:pt x="371" y="137"/>
                    <a:pt x="367" y="124"/>
                  </a:cubicBezTo>
                  <a:cubicBezTo>
                    <a:pt x="365" y="116"/>
                    <a:pt x="366" y="109"/>
                    <a:pt x="367" y="101"/>
                  </a:cubicBezTo>
                  <a:cubicBezTo>
                    <a:pt x="368" y="87"/>
                    <a:pt x="373" y="73"/>
                    <a:pt x="373" y="58"/>
                  </a:cubicBezTo>
                  <a:cubicBezTo>
                    <a:pt x="373" y="52"/>
                    <a:pt x="369" y="2"/>
                    <a:pt x="364" y="1"/>
                  </a:cubicBezTo>
                  <a:cubicBezTo>
                    <a:pt x="352" y="0"/>
                    <a:pt x="347" y="13"/>
                    <a:pt x="341" y="20"/>
                  </a:cubicBezTo>
                  <a:cubicBezTo>
                    <a:pt x="332" y="30"/>
                    <a:pt x="320" y="38"/>
                    <a:pt x="310" y="47"/>
                  </a:cubicBezTo>
                  <a:cubicBezTo>
                    <a:pt x="287" y="65"/>
                    <a:pt x="264" y="52"/>
                    <a:pt x="239" y="45"/>
                  </a:cubicBezTo>
                  <a:cubicBezTo>
                    <a:pt x="234" y="44"/>
                    <a:pt x="228" y="43"/>
                    <a:pt x="222" y="42"/>
                  </a:cubicBezTo>
                  <a:cubicBezTo>
                    <a:pt x="225" y="48"/>
                    <a:pt x="226" y="53"/>
                    <a:pt x="228" y="55"/>
                  </a:cubicBezTo>
                  <a:cubicBezTo>
                    <a:pt x="239" y="69"/>
                    <a:pt x="260" y="61"/>
                    <a:pt x="277" y="67"/>
                  </a:cubicBezTo>
                  <a:cubicBezTo>
                    <a:pt x="262" y="66"/>
                    <a:pt x="249" y="68"/>
                    <a:pt x="235" y="70"/>
                  </a:cubicBezTo>
                  <a:cubicBezTo>
                    <a:pt x="250" y="87"/>
                    <a:pt x="284" y="72"/>
                    <a:pt x="303" y="82"/>
                  </a:cubicBezTo>
                  <a:cubicBezTo>
                    <a:pt x="295" y="86"/>
                    <a:pt x="285" y="87"/>
                    <a:pt x="276" y="89"/>
                  </a:cubicBezTo>
                  <a:cubicBezTo>
                    <a:pt x="265" y="86"/>
                    <a:pt x="255" y="86"/>
                    <a:pt x="243" y="91"/>
                  </a:cubicBezTo>
                  <a:cubicBezTo>
                    <a:pt x="262" y="92"/>
                    <a:pt x="297" y="97"/>
                    <a:pt x="308" y="116"/>
                  </a:cubicBezTo>
                  <a:cubicBezTo>
                    <a:pt x="292" y="101"/>
                    <a:pt x="266" y="94"/>
                    <a:pt x="245" y="103"/>
                  </a:cubicBezTo>
                  <a:cubicBezTo>
                    <a:pt x="243" y="136"/>
                    <a:pt x="299" y="119"/>
                    <a:pt x="316" y="138"/>
                  </a:cubicBezTo>
                  <a:cubicBezTo>
                    <a:pt x="298" y="142"/>
                    <a:pt x="283" y="125"/>
                    <a:pt x="265" y="135"/>
                  </a:cubicBezTo>
                  <a:cubicBezTo>
                    <a:pt x="271" y="139"/>
                    <a:pt x="279" y="140"/>
                    <a:pt x="283" y="147"/>
                  </a:cubicBezTo>
                  <a:cubicBezTo>
                    <a:pt x="278" y="146"/>
                    <a:pt x="272" y="144"/>
                    <a:pt x="267" y="142"/>
                  </a:cubicBezTo>
                  <a:cubicBezTo>
                    <a:pt x="275" y="148"/>
                    <a:pt x="281" y="155"/>
                    <a:pt x="279" y="166"/>
                  </a:cubicBezTo>
                  <a:cubicBezTo>
                    <a:pt x="275" y="162"/>
                    <a:pt x="270" y="159"/>
                    <a:pt x="266" y="156"/>
                  </a:cubicBezTo>
                  <a:cubicBezTo>
                    <a:pt x="267" y="168"/>
                    <a:pt x="275" y="177"/>
                    <a:pt x="274" y="191"/>
                  </a:cubicBezTo>
                  <a:cubicBezTo>
                    <a:pt x="266" y="179"/>
                    <a:pt x="257" y="161"/>
                    <a:pt x="248" y="152"/>
                  </a:cubicBezTo>
                  <a:cubicBezTo>
                    <a:pt x="242" y="165"/>
                    <a:pt x="242" y="186"/>
                    <a:pt x="235" y="196"/>
                  </a:cubicBezTo>
                  <a:cubicBezTo>
                    <a:pt x="234" y="181"/>
                    <a:pt x="237" y="165"/>
                    <a:pt x="234" y="150"/>
                  </a:cubicBezTo>
                  <a:cubicBezTo>
                    <a:pt x="225" y="156"/>
                    <a:pt x="209" y="162"/>
                    <a:pt x="198" y="162"/>
                  </a:cubicBezTo>
                  <a:cubicBezTo>
                    <a:pt x="207" y="157"/>
                    <a:pt x="223" y="147"/>
                    <a:pt x="236" y="142"/>
                  </a:cubicBezTo>
                  <a:cubicBezTo>
                    <a:pt x="236" y="140"/>
                    <a:pt x="236" y="138"/>
                    <a:pt x="236" y="136"/>
                  </a:cubicBezTo>
                  <a:cubicBezTo>
                    <a:pt x="215" y="136"/>
                    <a:pt x="197" y="152"/>
                    <a:pt x="177" y="152"/>
                  </a:cubicBezTo>
                  <a:cubicBezTo>
                    <a:pt x="184" y="131"/>
                    <a:pt x="218" y="124"/>
                    <a:pt x="236" y="120"/>
                  </a:cubicBezTo>
                  <a:cubicBezTo>
                    <a:pt x="239" y="88"/>
                    <a:pt x="174" y="131"/>
                    <a:pt x="161" y="135"/>
                  </a:cubicBezTo>
                  <a:cubicBezTo>
                    <a:pt x="169" y="116"/>
                    <a:pt x="199" y="101"/>
                    <a:pt x="219" y="98"/>
                  </a:cubicBezTo>
                  <a:cubicBezTo>
                    <a:pt x="205" y="91"/>
                    <a:pt x="183" y="103"/>
                    <a:pt x="169" y="104"/>
                  </a:cubicBezTo>
                  <a:cubicBezTo>
                    <a:pt x="180" y="98"/>
                    <a:pt x="214" y="91"/>
                    <a:pt x="218" y="78"/>
                  </a:cubicBezTo>
                  <a:cubicBezTo>
                    <a:pt x="200" y="72"/>
                    <a:pt x="178" y="78"/>
                    <a:pt x="160" y="78"/>
                  </a:cubicBezTo>
                  <a:cubicBezTo>
                    <a:pt x="174" y="78"/>
                    <a:pt x="199" y="69"/>
                    <a:pt x="211" y="62"/>
                  </a:cubicBezTo>
                  <a:cubicBezTo>
                    <a:pt x="208" y="58"/>
                    <a:pt x="203" y="48"/>
                    <a:pt x="201" y="40"/>
                  </a:cubicBezTo>
                  <a:cubicBezTo>
                    <a:pt x="194" y="40"/>
                    <a:pt x="187" y="40"/>
                    <a:pt x="180" y="41"/>
                  </a:cubicBezTo>
                  <a:cubicBezTo>
                    <a:pt x="179" y="43"/>
                    <a:pt x="175" y="46"/>
                    <a:pt x="169" y="49"/>
                  </a:cubicBezTo>
                  <a:cubicBezTo>
                    <a:pt x="149" y="58"/>
                    <a:pt x="128" y="70"/>
                    <a:pt x="105" y="68"/>
                  </a:cubicBezTo>
                  <a:cubicBezTo>
                    <a:pt x="91" y="67"/>
                    <a:pt x="82" y="64"/>
                    <a:pt x="72" y="53"/>
                  </a:cubicBezTo>
                  <a:cubicBezTo>
                    <a:pt x="68" y="50"/>
                    <a:pt x="65" y="43"/>
                    <a:pt x="61" y="37"/>
                  </a:cubicBezTo>
                  <a:cubicBezTo>
                    <a:pt x="52" y="37"/>
                    <a:pt x="42" y="36"/>
                    <a:pt x="32" y="37"/>
                  </a:cubicBezTo>
                  <a:cubicBezTo>
                    <a:pt x="31" y="37"/>
                    <a:pt x="30" y="37"/>
                    <a:pt x="29" y="37"/>
                  </a:cubicBezTo>
                  <a:cubicBezTo>
                    <a:pt x="24" y="51"/>
                    <a:pt x="25" y="71"/>
                    <a:pt x="27" y="80"/>
                  </a:cubicBezTo>
                  <a:cubicBezTo>
                    <a:pt x="34" y="104"/>
                    <a:pt x="50" y="123"/>
                    <a:pt x="59" y="147"/>
                  </a:cubicBezTo>
                  <a:cubicBezTo>
                    <a:pt x="71" y="176"/>
                    <a:pt x="28" y="199"/>
                    <a:pt x="21" y="227"/>
                  </a:cubicBezTo>
                  <a:cubicBezTo>
                    <a:pt x="19" y="234"/>
                    <a:pt x="16" y="243"/>
                    <a:pt x="16" y="250"/>
                  </a:cubicBezTo>
                  <a:cubicBezTo>
                    <a:pt x="16" y="252"/>
                    <a:pt x="16" y="252"/>
                    <a:pt x="16" y="253"/>
                  </a:cubicBezTo>
                  <a:cubicBezTo>
                    <a:pt x="16" y="261"/>
                    <a:pt x="19" y="261"/>
                    <a:pt x="21" y="269"/>
                  </a:cubicBezTo>
                  <a:cubicBezTo>
                    <a:pt x="21" y="269"/>
                    <a:pt x="21" y="269"/>
                    <a:pt x="21" y="270"/>
                  </a:cubicBezTo>
                  <a:cubicBezTo>
                    <a:pt x="25" y="282"/>
                    <a:pt x="18" y="296"/>
                    <a:pt x="14" y="310"/>
                  </a:cubicBezTo>
                  <a:cubicBezTo>
                    <a:pt x="14" y="309"/>
                    <a:pt x="14" y="308"/>
                    <a:pt x="14" y="307"/>
                  </a:cubicBezTo>
                  <a:cubicBezTo>
                    <a:pt x="13" y="308"/>
                    <a:pt x="13" y="309"/>
                    <a:pt x="13" y="309"/>
                  </a:cubicBezTo>
                  <a:cubicBezTo>
                    <a:pt x="4" y="324"/>
                    <a:pt x="0" y="331"/>
                    <a:pt x="1" y="349"/>
                  </a:cubicBezTo>
                  <a:cubicBezTo>
                    <a:pt x="2" y="356"/>
                    <a:pt x="1" y="361"/>
                    <a:pt x="4" y="367"/>
                  </a:cubicBezTo>
                  <a:cubicBezTo>
                    <a:pt x="10" y="376"/>
                    <a:pt x="10" y="370"/>
                    <a:pt x="18" y="375"/>
                  </a:cubicBezTo>
                  <a:cubicBezTo>
                    <a:pt x="31" y="384"/>
                    <a:pt x="33" y="392"/>
                    <a:pt x="39" y="406"/>
                  </a:cubicBezTo>
                  <a:cubicBezTo>
                    <a:pt x="46" y="421"/>
                    <a:pt x="53" y="425"/>
                    <a:pt x="69" y="427"/>
                  </a:cubicBezTo>
                  <a:cubicBezTo>
                    <a:pt x="74" y="428"/>
                    <a:pt x="84" y="425"/>
                    <a:pt x="88" y="428"/>
                  </a:cubicBezTo>
                  <a:cubicBezTo>
                    <a:pt x="95" y="431"/>
                    <a:pt x="95" y="439"/>
                    <a:pt x="99" y="444"/>
                  </a:cubicBezTo>
                  <a:cubicBezTo>
                    <a:pt x="111" y="457"/>
                    <a:pt x="116" y="449"/>
                    <a:pt x="131" y="443"/>
                  </a:cubicBezTo>
                  <a:cubicBezTo>
                    <a:pt x="135" y="441"/>
                    <a:pt x="139" y="440"/>
                    <a:pt x="143" y="439"/>
                  </a:cubicBezTo>
                  <a:cubicBezTo>
                    <a:pt x="145" y="433"/>
                    <a:pt x="148" y="428"/>
                    <a:pt x="153" y="425"/>
                  </a:cubicBezTo>
                  <a:cubicBezTo>
                    <a:pt x="162" y="418"/>
                    <a:pt x="170" y="432"/>
                    <a:pt x="176" y="446"/>
                  </a:cubicBezTo>
                  <a:cubicBezTo>
                    <a:pt x="176" y="442"/>
                    <a:pt x="176" y="438"/>
                    <a:pt x="176" y="434"/>
                  </a:cubicBezTo>
                  <a:cubicBezTo>
                    <a:pt x="176" y="430"/>
                    <a:pt x="177" y="422"/>
                    <a:pt x="180" y="418"/>
                  </a:cubicBezTo>
                  <a:cubicBezTo>
                    <a:pt x="185" y="413"/>
                    <a:pt x="194" y="419"/>
                    <a:pt x="199" y="423"/>
                  </a:cubicBezTo>
                  <a:cubicBezTo>
                    <a:pt x="210" y="430"/>
                    <a:pt x="222" y="435"/>
                    <a:pt x="235" y="435"/>
                  </a:cubicBezTo>
                  <a:cubicBezTo>
                    <a:pt x="247" y="436"/>
                    <a:pt x="260" y="430"/>
                    <a:pt x="271" y="425"/>
                  </a:cubicBezTo>
                  <a:cubicBezTo>
                    <a:pt x="281" y="420"/>
                    <a:pt x="281" y="414"/>
                    <a:pt x="284" y="406"/>
                  </a:cubicBezTo>
                  <a:cubicBezTo>
                    <a:pt x="282" y="407"/>
                    <a:pt x="280" y="408"/>
                    <a:pt x="278" y="406"/>
                  </a:cubicBezTo>
                  <a:cubicBezTo>
                    <a:pt x="273" y="402"/>
                    <a:pt x="277" y="397"/>
                    <a:pt x="277" y="393"/>
                  </a:cubicBezTo>
                  <a:cubicBezTo>
                    <a:pt x="276" y="383"/>
                    <a:pt x="243" y="383"/>
                    <a:pt x="254" y="372"/>
                  </a:cubicBezTo>
                  <a:cubicBezTo>
                    <a:pt x="260" y="367"/>
                    <a:pt x="273" y="369"/>
                    <a:pt x="279" y="372"/>
                  </a:cubicBezTo>
                  <a:cubicBezTo>
                    <a:pt x="286" y="377"/>
                    <a:pt x="291" y="379"/>
                    <a:pt x="299" y="374"/>
                  </a:cubicBezTo>
                  <a:cubicBezTo>
                    <a:pt x="306" y="371"/>
                    <a:pt x="311" y="364"/>
                    <a:pt x="319" y="365"/>
                  </a:cubicBezTo>
                  <a:cubicBezTo>
                    <a:pt x="322" y="377"/>
                    <a:pt x="309" y="378"/>
                    <a:pt x="304" y="386"/>
                  </a:cubicBezTo>
                  <a:cubicBezTo>
                    <a:pt x="299" y="394"/>
                    <a:pt x="299" y="400"/>
                    <a:pt x="292" y="405"/>
                  </a:cubicBezTo>
                  <a:cubicBezTo>
                    <a:pt x="292" y="409"/>
                    <a:pt x="291" y="414"/>
                    <a:pt x="293" y="418"/>
                  </a:cubicBezTo>
                  <a:cubicBezTo>
                    <a:pt x="295" y="424"/>
                    <a:pt x="310" y="429"/>
                    <a:pt x="316" y="432"/>
                  </a:cubicBezTo>
                  <a:cubicBezTo>
                    <a:pt x="324" y="434"/>
                    <a:pt x="327" y="432"/>
                    <a:pt x="334" y="432"/>
                  </a:cubicBezTo>
                  <a:cubicBezTo>
                    <a:pt x="334" y="432"/>
                    <a:pt x="334" y="432"/>
                    <a:pt x="334" y="432"/>
                  </a:cubicBezTo>
                  <a:cubicBezTo>
                    <a:pt x="356" y="416"/>
                    <a:pt x="371" y="402"/>
                    <a:pt x="372" y="372"/>
                  </a:cubicBezTo>
                  <a:cubicBezTo>
                    <a:pt x="373" y="346"/>
                    <a:pt x="397" y="338"/>
                    <a:pt x="412" y="318"/>
                  </a:cubicBezTo>
                  <a:cubicBezTo>
                    <a:pt x="430" y="294"/>
                    <a:pt x="435" y="262"/>
                    <a:pt x="428" y="232"/>
                  </a:cubicBezTo>
                  <a:close/>
                  <a:moveTo>
                    <a:pt x="132" y="165"/>
                  </a:moveTo>
                  <a:cubicBezTo>
                    <a:pt x="134" y="165"/>
                    <a:pt x="136" y="165"/>
                    <a:pt x="138" y="165"/>
                  </a:cubicBezTo>
                  <a:cubicBezTo>
                    <a:pt x="149" y="166"/>
                    <a:pt x="137" y="183"/>
                    <a:pt x="137" y="189"/>
                  </a:cubicBezTo>
                  <a:cubicBezTo>
                    <a:pt x="158" y="193"/>
                    <a:pt x="131" y="217"/>
                    <a:pt x="117" y="200"/>
                  </a:cubicBezTo>
                  <a:cubicBezTo>
                    <a:pt x="108" y="189"/>
                    <a:pt x="118" y="169"/>
                    <a:pt x="132" y="165"/>
                  </a:cubicBezTo>
                  <a:close/>
                  <a:moveTo>
                    <a:pt x="156" y="362"/>
                  </a:moveTo>
                  <a:cubicBezTo>
                    <a:pt x="157" y="364"/>
                    <a:pt x="158" y="366"/>
                    <a:pt x="159" y="368"/>
                  </a:cubicBezTo>
                  <a:cubicBezTo>
                    <a:pt x="158" y="366"/>
                    <a:pt x="157" y="364"/>
                    <a:pt x="156" y="362"/>
                  </a:cubicBezTo>
                  <a:cubicBezTo>
                    <a:pt x="150" y="348"/>
                    <a:pt x="147" y="329"/>
                    <a:pt x="129" y="331"/>
                  </a:cubicBezTo>
                  <a:cubicBezTo>
                    <a:pt x="110" y="333"/>
                    <a:pt x="97" y="355"/>
                    <a:pt x="96" y="319"/>
                  </a:cubicBezTo>
                  <a:cubicBezTo>
                    <a:pt x="96" y="299"/>
                    <a:pt x="100" y="282"/>
                    <a:pt x="92" y="263"/>
                  </a:cubicBezTo>
                  <a:cubicBezTo>
                    <a:pt x="88" y="255"/>
                    <a:pt x="75" y="239"/>
                    <a:pt x="78" y="230"/>
                  </a:cubicBezTo>
                  <a:cubicBezTo>
                    <a:pt x="87" y="204"/>
                    <a:pt x="122" y="229"/>
                    <a:pt x="121" y="247"/>
                  </a:cubicBezTo>
                  <a:cubicBezTo>
                    <a:pt x="121" y="266"/>
                    <a:pt x="104" y="280"/>
                    <a:pt x="108" y="303"/>
                  </a:cubicBezTo>
                  <a:cubicBezTo>
                    <a:pt x="113" y="332"/>
                    <a:pt x="136" y="306"/>
                    <a:pt x="156" y="318"/>
                  </a:cubicBezTo>
                  <a:cubicBezTo>
                    <a:pt x="174" y="328"/>
                    <a:pt x="152" y="347"/>
                    <a:pt x="156" y="362"/>
                  </a:cubicBezTo>
                  <a:close/>
                  <a:moveTo>
                    <a:pt x="207" y="272"/>
                  </a:moveTo>
                  <a:cubicBezTo>
                    <a:pt x="205" y="267"/>
                    <a:pt x="205" y="263"/>
                    <a:pt x="202" y="258"/>
                  </a:cubicBezTo>
                  <a:cubicBezTo>
                    <a:pt x="200" y="257"/>
                    <a:pt x="199" y="256"/>
                    <a:pt x="198" y="256"/>
                  </a:cubicBezTo>
                  <a:cubicBezTo>
                    <a:pt x="193" y="253"/>
                    <a:pt x="186" y="257"/>
                    <a:pt x="180" y="255"/>
                  </a:cubicBezTo>
                  <a:cubicBezTo>
                    <a:pt x="174" y="253"/>
                    <a:pt x="164" y="245"/>
                    <a:pt x="170" y="238"/>
                  </a:cubicBezTo>
                  <a:cubicBezTo>
                    <a:pt x="174" y="233"/>
                    <a:pt x="182" y="233"/>
                    <a:pt x="188" y="232"/>
                  </a:cubicBezTo>
                  <a:cubicBezTo>
                    <a:pt x="202" y="230"/>
                    <a:pt x="208" y="239"/>
                    <a:pt x="209" y="252"/>
                  </a:cubicBezTo>
                  <a:cubicBezTo>
                    <a:pt x="209" y="257"/>
                    <a:pt x="211" y="270"/>
                    <a:pt x="207" y="272"/>
                  </a:cubicBezTo>
                  <a:close/>
                  <a:moveTo>
                    <a:pt x="270" y="90"/>
                  </a:moveTo>
                  <a:cubicBezTo>
                    <a:pt x="270" y="90"/>
                    <a:pt x="269" y="89"/>
                    <a:pt x="270" y="89"/>
                  </a:cubicBezTo>
                  <a:cubicBezTo>
                    <a:pt x="270" y="89"/>
                    <a:pt x="270" y="90"/>
                    <a:pt x="270" y="90"/>
                  </a:cubicBezTo>
                  <a:cubicBezTo>
                    <a:pt x="270" y="90"/>
                    <a:pt x="271" y="89"/>
                    <a:pt x="271" y="89"/>
                  </a:cubicBezTo>
                  <a:cubicBezTo>
                    <a:pt x="283" y="94"/>
                    <a:pt x="306" y="101"/>
                    <a:pt x="319" y="101"/>
                  </a:cubicBezTo>
                  <a:cubicBezTo>
                    <a:pt x="306" y="101"/>
                    <a:pt x="283" y="94"/>
                    <a:pt x="270" y="90"/>
                  </a:cubicBezTo>
                  <a:close/>
                  <a:moveTo>
                    <a:pt x="330" y="239"/>
                  </a:moveTo>
                  <a:cubicBezTo>
                    <a:pt x="326" y="242"/>
                    <a:pt x="321" y="240"/>
                    <a:pt x="318" y="244"/>
                  </a:cubicBezTo>
                  <a:cubicBezTo>
                    <a:pt x="317" y="245"/>
                    <a:pt x="315" y="255"/>
                    <a:pt x="316" y="255"/>
                  </a:cubicBezTo>
                  <a:cubicBezTo>
                    <a:pt x="307" y="255"/>
                    <a:pt x="311" y="232"/>
                    <a:pt x="314" y="227"/>
                  </a:cubicBezTo>
                  <a:cubicBezTo>
                    <a:pt x="317" y="223"/>
                    <a:pt x="323" y="220"/>
                    <a:pt x="328" y="219"/>
                  </a:cubicBezTo>
                  <a:cubicBezTo>
                    <a:pt x="342" y="215"/>
                    <a:pt x="338" y="234"/>
                    <a:pt x="330" y="239"/>
                  </a:cubicBezTo>
                  <a:close/>
                  <a:moveTo>
                    <a:pt x="345" y="154"/>
                  </a:moveTo>
                  <a:cubicBezTo>
                    <a:pt x="362" y="151"/>
                    <a:pt x="376" y="184"/>
                    <a:pt x="359" y="183"/>
                  </a:cubicBezTo>
                  <a:cubicBezTo>
                    <a:pt x="352" y="182"/>
                    <a:pt x="342" y="154"/>
                    <a:pt x="345" y="154"/>
                  </a:cubicBezTo>
                  <a:close/>
                  <a:moveTo>
                    <a:pt x="392" y="272"/>
                  </a:moveTo>
                  <a:cubicBezTo>
                    <a:pt x="387" y="284"/>
                    <a:pt x="392" y="298"/>
                    <a:pt x="383" y="309"/>
                  </a:cubicBezTo>
                  <a:cubicBezTo>
                    <a:pt x="375" y="320"/>
                    <a:pt x="363" y="320"/>
                    <a:pt x="356" y="332"/>
                  </a:cubicBezTo>
                  <a:cubicBezTo>
                    <a:pt x="358" y="327"/>
                    <a:pt x="358" y="327"/>
                    <a:pt x="358" y="327"/>
                  </a:cubicBezTo>
                  <a:cubicBezTo>
                    <a:pt x="356" y="328"/>
                    <a:pt x="355" y="331"/>
                    <a:pt x="354" y="328"/>
                  </a:cubicBezTo>
                  <a:cubicBezTo>
                    <a:pt x="368" y="316"/>
                    <a:pt x="378" y="316"/>
                    <a:pt x="382" y="298"/>
                  </a:cubicBezTo>
                  <a:cubicBezTo>
                    <a:pt x="385" y="284"/>
                    <a:pt x="390" y="269"/>
                    <a:pt x="390" y="255"/>
                  </a:cubicBezTo>
                  <a:cubicBezTo>
                    <a:pt x="390" y="237"/>
                    <a:pt x="370" y="218"/>
                    <a:pt x="374" y="200"/>
                  </a:cubicBezTo>
                  <a:cubicBezTo>
                    <a:pt x="375" y="192"/>
                    <a:pt x="379" y="185"/>
                    <a:pt x="388" y="190"/>
                  </a:cubicBezTo>
                  <a:cubicBezTo>
                    <a:pt x="396" y="194"/>
                    <a:pt x="403" y="230"/>
                    <a:pt x="404" y="239"/>
                  </a:cubicBezTo>
                  <a:cubicBezTo>
                    <a:pt x="405" y="254"/>
                    <a:pt x="397" y="259"/>
                    <a:pt x="392" y="2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id="{0B17E8BE-E4CE-42CB-A1F2-2F658DA5B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488" y="3870325"/>
              <a:ext cx="354013" cy="373062"/>
            </a:xfrm>
            <a:custGeom>
              <a:avLst/>
              <a:gdLst>
                <a:gd name="T0" fmla="*/ 63 w 94"/>
                <a:gd name="T1" fmla="*/ 73 h 99"/>
                <a:gd name="T2" fmla="*/ 68 w 94"/>
                <a:gd name="T3" fmla="*/ 99 h 99"/>
                <a:gd name="T4" fmla="*/ 73 w 94"/>
                <a:gd name="T5" fmla="*/ 87 h 99"/>
                <a:gd name="T6" fmla="*/ 94 w 94"/>
                <a:gd name="T7" fmla="*/ 21 h 99"/>
                <a:gd name="T8" fmla="*/ 69 w 94"/>
                <a:gd name="T9" fmla="*/ 21 h 99"/>
                <a:gd name="T10" fmla="*/ 19 w 94"/>
                <a:gd name="T11" fmla="*/ 0 h 99"/>
                <a:gd name="T12" fmla="*/ 0 w 94"/>
                <a:gd name="T13" fmla="*/ 66 h 99"/>
                <a:gd name="T14" fmla="*/ 30 w 94"/>
                <a:gd name="T15" fmla="*/ 58 h 99"/>
                <a:gd name="T16" fmla="*/ 63 w 94"/>
                <a:gd name="T17" fmla="*/ 7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4" h="99">
                  <a:moveTo>
                    <a:pt x="63" y="73"/>
                  </a:moveTo>
                  <a:cubicBezTo>
                    <a:pt x="69" y="80"/>
                    <a:pt x="69" y="89"/>
                    <a:pt x="68" y="99"/>
                  </a:cubicBezTo>
                  <a:cubicBezTo>
                    <a:pt x="70" y="95"/>
                    <a:pt x="71" y="91"/>
                    <a:pt x="73" y="87"/>
                  </a:cubicBezTo>
                  <a:cubicBezTo>
                    <a:pt x="81" y="66"/>
                    <a:pt x="88" y="44"/>
                    <a:pt x="94" y="21"/>
                  </a:cubicBezTo>
                  <a:cubicBezTo>
                    <a:pt x="88" y="23"/>
                    <a:pt x="79" y="21"/>
                    <a:pt x="69" y="21"/>
                  </a:cubicBezTo>
                  <a:cubicBezTo>
                    <a:pt x="48" y="21"/>
                    <a:pt x="29" y="16"/>
                    <a:pt x="19" y="0"/>
                  </a:cubicBezTo>
                  <a:cubicBezTo>
                    <a:pt x="15" y="24"/>
                    <a:pt x="8" y="44"/>
                    <a:pt x="0" y="66"/>
                  </a:cubicBezTo>
                  <a:cubicBezTo>
                    <a:pt x="9" y="61"/>
                    <a:pt x="20" y="58"/>
                    <a:pt x="30" y="58"/>
                  </a:cubicBezTo>
                  <a:cubicBezTo>
                    <a:pt x="42" y="58"/>
                    <a:pt x="54" y="62"/>
                    <a:pt x="63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3098843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474A3073-C935-41FF-BFA2-D4806A89B60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D0649437-EBF8-4C8B-A725-16CDE538767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zh-CN" dirty="0"/>
              <a:t>51PPT</a:t>
            </a:r>
            <a:r>
              <a:rPr lang="zh-CN" altLang="en-US" dirty="0"/>
              <a:t>模板网 </a:t>
            </a:r>
            <a:r>
              <a:rPr lang="en-US" altLang="zh-CN" dirty="0">
                <a:hlinkClick r:id="rId2"/>
              </a:rPr>
              <a:t>www.51pptmoban.com</a:t>
            </a:r>
            <a:r>
              <a:rPr lang="en-US" altLang="zh-CN" dirty="0"/>
              <a:t>  </a:t>
            </a:r>
            <a:r>
              <a:rPr lang="zh-CN" altLang="en-US" dirty="0"/>
              <a:t>整理转换</a:t>
            </a:r>
          </a:p>
        </p:txBody>
      </p:sp>
    </p:spTree>
    <p:extLst>
      <p:ext uri="{BB962C8B-B14F-4D97-AF65-F5344CB8AC3E}">
        <p14:creationId xmlns:p14="http://schemas.microsoft.com/office/powerpoint/2010/main" val="378517519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任意多边形: 形状 7">
            <a:extLst>
              <a:ext uri="{FF2B5EF4-FFF2-40B4-BE49-F238E27FC236}">
                <a16:creationId xmlns:a16="http://schemas.microsoft.com/office/drawing/2014/main" id="{DE6E3F55-5D19-47CE-A6F1-EE2731AC9F7A}"/>
              </a:ext>
            </a:extLst>
          </p:cNvPr>
          <p:cNvSpPr/>
          <p:nvPr/>
        </p:nvSpPr>
        <p:spPr>
          <a:xfrm>
            <a:off x="721631" y="1896034"/>
            <a:ext cx="6949401" cy="3065932"/>
          </a:xfrm>
          <a:custGeom>
            <a:avLst/>
            <a:gdLst>
              <a:gd name="connsiteX0" fmla="*/ 978238 w 3538232"/>
              <a:gd name="connsiteY0" fmla="*/ 960730 h 1560995"/>
              <a:gd name="connsiteX1" fmla="*/ 977381 w 3538232"/>
              <a:gd name="connsiteY1" fmla="*/ 958349 h 1560995"/>
              <a:gd name="connsiteX2" fmla="*/ 977381 w 3538232"/>
              <a:gd name="connsiteY2" fmla="*/ 958349 h 1560995"/>
              <a:gd name="connsiteX3" fmla="*/ 977381 w 3538232"/>
              <a:gd name="connsiteY3" fmla="*/ 958349 h 1560995"/>
              <a:gd name="connsiteX4" fmla="*/ 976904 w 3538232"/>
              <a:gd name="connsiteY4" fmla="*/ 957397 h 1560995"/>
              <a:gd name="connsiteX5" fmla="*/ 976523 w 3538232"/>
              <a:gd name="connsiteY5" fmla="*/ 956444 h 1560995"/>
              <a:gd name="connsiteX6" fmla="*/ 974428 w 3538232"/>
              <a:gd name="connsiteY6" fmla="*/ 953968 h 1560995"/>
              <a:gd name="connsiteX7" fmla="*/ 973475 w 3538232"/>
              <a:gd name="connsiteY7" fmla="*/ 953587 h 1560995"/>
              <a:gd name="connsiteX8" fmla="*/ 972047 w 3538232"/>
              <a:gd name="connsiteY8" fmla="*/ 953015 h 1560995"/>
              <a:gd name="connsiteX9" fmla="*/ 970904 w 3538232"/>
              <a:gd name="connsiteY9" fmla="*/ 953015 h 1560995"/>
              <a:gd name="connsiteX10" fmla="*/ 968141 w 3538232"/>
              <a:gd name="connsiteY10" fmla="*/ 952253 h 1560995"/>
              <a:gd name="connsiteX11" fmla="*/ 966808 w 3538232"/>
              <a:gd name="connsiteY11" fmla="*/ 954253 h 1560995"/>
              <a:gd name="connsiteX12" fmla="*/ 968427 w 3538232"/>
              <a:gd name="connsiteY12" fmla="*/ 967112 h 1560995"/>
              <a:gd name="connsiteX13" fmla="*/ 977476 w 3538232"/>
              <a:gd name="connsiteY13" fmla="*/ 961969 h 1560995"/>
              <a:gd name="connsiteX14" fmla="*/ 977571 w 3538232"/>
              <a:gd name="connsiteY14" fmla="*/ 961016 h 1560995"/>
              <a:gd name="connsiteX15" fmla="*/ 978238 w 3538232"/>
              <a:gd name="connsiteY15" fmla="*/ 960730 h 1560995"/>
              <a:gd name="connsiteX16" fmla="*/ 960807 w 3538232"/>
              <a:gd name="connsiteY16" fmla="*/ 929012 h 1560995"/>
              <a:gd name="connsiteX17" fmla="*/ 959950 w 3538232"/>
              <a:gd name="connsiteY17" fmla="*/ 926631 h 1560995"/>
              <a:gd name="connsiteX18" fmla="*/ 959950 w 3538232"/>
              <a:gd name="connsiteY18" fmla="*/ 926631 h 1560995"/>
              <a:gd name="connsiteX19" fmla="*/ 959950 w 3538232"/>
              <a:gd name="connsiteY19" fmla="*/ 926631 h 1560995"/>
              <a:gd name="connsiteX20" fmla="*/ 959474 w 3538232"/>
              <a:gd name="connsiteY20" fmla="*/ 925678 h 1560995"/>
              <a:gd name="connsiteX21" fmla="*/ 958997 w 3538232"/>
              <a:gd name="connsiteY21" fmla="*/ 924726 h 1560995"/>
              <a:gd name="connsiteX22" fmla="*/ 956997 w 3538232"/>
              <a:gd name="connsiteY22" fmla="*/ 922249 h 1560995"/>
              <a:gd name="connsiteX23" fmla="*/ 956045 w 3538232"/>
              <a:gd name="connsiteY23" fmla="*/ 921773 h 1560995"/>
              <a:gd name="connsiteX24" fmla="*/ 955283 w 3538232"/>
              <a:gd name="connsiteY24" fmla="*/ 920821 h 1560995"/>
              <a:gd name="connsiteX25" fmla="*/ 954616 w 3538232"/>
              <a:gd name="connsiteY25" fmla="*/ 921106 h 1560995"/>
              <a:gd name="connsiteX26" fmla="*/ 953473 w 3538232"/>
              <a:gd name="connsiteY26" fmla="*/ 921106 h 1560995"/>
              <a:gd name="connsiteX27" fmla="*/ 950615 w 3538232"/>
              <a:gd name="connsiteY27" fmla="*/ 920440 h 1560995"/>
              <a:gd name="connsiteX28" fmla="*/ 949377 w 3538232"/>
              <a:gd name="connsiteY28" fmla="*/ 922440 h 1560995"/>
              <a:gd name="connsiteX29" fmla="*/ 950901 w 3538232"/>
              <a:gd name="connsiteY29" fmla="*/ 935299 h 1560995"/>
              <a:gd name="connsiteX30" fmla="*/ 960045 w 3538232"/>
              <a:gd name="connsiteY30" fmla="*/ 930155 h 1560995"/>
              <a:gd name="connsiteX31" fmla="*/ 960236 w 3538232"/>
              <a:gd name="connsiteY31" fmla="*/ 929107 h 1560995"/>
              <a:gd name="connsiteX32" fmla="*/ 960807 w 3538232"/>
              <a:gd name="connsiteY32" fmla="*/ 929012 h 1560995"/>
              <a:gd name="connsiteX33" fmla="*/ 921183 w 3538232"/>
              <a:gd name="connsiteY33" fmla="*/ 904914 h 1560995"/>
              <a:gd name="connsiteX34" fmla="*/ 930137 w 3538232"/>
              <a:gd name="connsiteY34" fmla="*/ 909676 h 1560995"/>
              <a:gd name="connsiteX35" fmla="*/ 932804 w 3538232"/>
              <a:gd name="connsiteY35" fmla="*/ 903104 h 1560995"/>
              <a:gd name="connsiteX36" fmla="*/ 932994 w 3538232"/>
              <a:gd name="connsiteY36" fmla="*/ 902056 h 1560995"/>
              <a:gd name="connsiteX37" fmla="*/ 932708 w 3538232"/>
              <a:gd name="connsiteY37" fmla="*/ 899580 h 1560995"/>
              <a:gd name="connsiteX38" fmla="*/ 932708 w 3538232"/>
              <a:gd name="connsiteY38" fmla="*/ 899580 h 1560995"/>
              <a:gd name="connsiteX39" fmla="*/ 932708 w 3538232"/>
              <a:gd name="connsiteY39" fmla="*/ 899580 h 1560995"/>
              <a:gd name="connsiteX40" fmla="*/ 932327 w 3538232"/>
              <a:gd name="connsiteY40" fmla="*/ 898627 h 1560995"/>
              <a:gd name="connsiteX41" fmla="*/ 931851 w 3538232"/>
              <a:gd name="connsiteY41" fmla="*/ 897675 h 1560995"/>
              <a:gd name="connsiteX42" fmla="*/ 932137 w 3538232"/>
              <a:gd name="connsiteY42" fmla="*/ 896246 h 1560995"/>
              <a:gd name="connsiteX43" fmla="*/ 929756 w 3538232"/>
              <a:gd name="connsiteY43" fmla="*/ 895198 h 1560995"/>
              <a:gd name="connsiteX44" fmla="*/ 928803 w 3538232"/>
              <a:gd name="connsiteY44" fmla="*/ 894722 h 1560995"/>
              <a:gd name="connsiteX45" fmla="*/ 928041 w 3538232"/>
              <a:gd name="connsiteY45" fmla="*/ 893770 h 1560995"/>
              <a:gd name="connsiteX46" fmla="*/ 927374 w 3538232"/>
              <a:gd name="connsiteY46" fmla="*/ 894055 h 1560995"/>
              <a:gd name="connsiteX47" fmla="*/ 926231 w 3538232"/>
              <a:gd name="connsiteY47" fmla="*/ 894055 h 1560995"/>
              <a:gd name="connsiteX48" fmla="*/ 923469 w 3538232"/>
              <a:gd name="connsiteY48" fmla="*/ 893389 h 1560995"/>
              <a:gd name="connsiteX49" fmla="*/ 922231 w 3538232"/>
              <a:gd name="connsiteY49" fmla="*/ 895294 h 1560995"/>
              <a:gd name="connsiteX50" fmla="*/ 921183 w 3538232"/>
              <a:gd name="connsiteY50" fmla="*/ 904914 h 1560995"/>
              <a:gd name="connsiteX51" fmla="*/ 934518 w 3538232"/>
              <a:gd name="connsiteY51" fmla="*/ 951777 h 1560995"/>
              <a:gd name="connsiteX52" fmla="*/ 933661 w 3538232"/>
              <a:gd name="connsiteY52" fmla="*/ 949396 h 1560995"/>
              <a:gd name="connsiteX53" fmla="*/ 933661 w 3538232"/>
              <a:gd name="connsiteY53" fmla="*/ 949300 h 1560995"/>
              <a:gd name="connsiteX54" fmla="*/ 933661 w 3538232"/>
              <a:gd name="connsiteY54" fmla="*/ 949300 h 1560995"/>
              <a:gd name="connsiteX55" fmla="*/ 933185 w 3538232"/>
              <a:gd name="connsiteY55" fmla="*/ 948348 h 1560995"/>
              <a:gd name="connsiteX56" fmla="*/ 932708 w 3538232"/>
              <a:gd name="connsiteY56" fmla="*/ 947395 h 1560995"/>
              <a:gd name="connsiteX57" fmla="*/ 930613 w 3538232"/>
              <a:gd name="connsiteY57" fmla="*/ 944919 h 1560995"/>
              <a:gd name="connsiteX58" fmla="*/ 929756 w 3538232"/>
              <a:gd name="connsiteY58" fmla="*/ 944538 h 1560995"/>
              <a:gd name="connsiteX59" fmla="*/ 928327 w 3538232"/>
              <a:gd name="connsiteY59" fmla="*/ 943871 h 1560995"/>
              <a:gd name="connsiteX60" fmla="*/ 927184 w 3538232"/>
              <a:gd name="connsiteY60" fmla="*/ 943871 h 1560995"/>
              <a:gd name="connsiteX61" fmla="*/ 924422 w 3538232"/>
              <a:gd name="connsiteY61" fmla="*/ 943204 h 1560995"/>
              <a:gd name="connsiteX62" fmla="*/ 923088 w 3538232"/>
              <a:gd name="connsiteY62" fmla="*/ 945109 h 1560995"/>
              <a:gd name="connsiteX63" fmla="*/ 924612 w 3538232"/>
              <a:gd name="connsiteY63" fmla="*/ 957968 h 1560995"/>
              <a:gd name="connsiteX64" fmla="*/ 933756 w 3538232"/>
              <a:gd name="connsiteY64" fmla="*/ 952825 h 1560995"/>
              <a:gd name="connsiteX65" fmla="*/ 933851 w 3538232"/>
              <a:gd name="connsiteY65" fmla="*/ 951777 h 1560995"/>
              <a:gd name="connsiteX66" fmla="*/ 934518 w 3538232"/>
              <a:gd name="connsiteY66" fmla="*/ 951777 h 1560995"/>
              <a:gd name="connsiteX67" fmla="*/ 878797 w 3538232"/>
              <a:gd name="connsiteY67" fmla="*/ 989877 h 1560995"/>
              <a:gd name="connsiteX68" fmla="*/ 753067 w 3538232"/>
              <a:gd name="connsiteY68" fmla="*/ 811188 h 1560995"/>
              <a:gd name="connsiteX69" fmla="*/ 746590 w 3538232"/>
              <a:gd name="connsiteY69" fmla="*/ 806044 h 1560995"/>
              <a:gd name="connsiteX70" fmla="*/ 819075 w 3538232"/>
              <a:gd name="connsiteY70" fmla="*/ 923392 h 1560995"/>
              <a:gd name="connsiteX71" fmla="*/ 872796 w 3538232"/>
              <a:gd name="connsiteY71" fmla="*/ 995878 h 1560995"/>
              <a:gd name="connsiteX72" fmla="*/ 878797 w 3538232"/>
              <a:gd name="connsiteY72" fmla="*/ 989877 h 1560995"/>
              <a:gd name="connsiteX73" fmla="*/ 699822 w 3538232"/>
              <a:gd name="connsiteY73" fmla="*/ 400089 h 1560995"/>
              <a:gd name="connsiteX74" fmla="*/ 827552 w 3538232"/>
              <a:gd name="connsiteY74" fmla="*/ 426568 h 1560995"/>
              <a:gd name="connsiteX75" fmla="*/ 831458 w 3538232"/>
              <a:gd name="connsiteY75" fmla="*/ 422092 h 1560995"/>
              <a:gd name="connsiteX76" fmla="*/ 699822 w 3538232"/>
              <a:gd name="connsiteY76" fmla="*/ 400089 h 1560995"/>
              <a:gd name="connsiteX77" fmla="*/ 808026 w 3538232"/>
              <a:gd name="connsiteY77" fmla="*/ 583636 h 1560995"/>
              <a:gd name="connsiteX78" fmla="*/ 760401 w 3538232"/>
              <a:gd name="connsiteY78" fmla="*/ 638214 h 1560995"/>
              <a:gd name="connsiteX79" fmla="*/ 779451 w 3538232"/>
              <a:gd name="connsiteY79" fmla="*/ 700317 h 1560995"/>
              <a:gd name="connsiteX80" fmla="*/ 810693 w 3538232"/>
              <a:gd name="connsiteY80" fmla="*/ 806616 h 1560995"/>
              <a:gd name="connsiteX81" fmla="*/ 802311 w 3538232"/>
              <a:gd name="connsiteY81" fmla="*/ 746323 h 1560995"/>
              <a:gd name="connsiteX82" fmla="*/ 796120 w 3538232"/>
              <a:gd name="connsiteY82" fmla="*/ 678981 h 1560995"/>
              <a:gd name="connsiteX83" fmla="*/ 760973 w 3538232"/>
              <a:gd name="connsiteY83" fmla="*/ 681076 h 1560995"/>
              <a:gd name="connsiteX84" fmla="*/ 808026 w 3538232"/>
              <a:gd name="connsiteY84" fmla="*/ 583636 h 1560995"/>
              <a:gd name="connsiteX85" fmla="*/ 843078 w 3538232"/>
              <a:gd name="connsiteY85" fmla="*/ 657359 h 1560995"/>
              <a:gd name="connsiteX86" fmla="*/ 902990 w 3538232"/>
              <a:gd name="connsiteY86" fmla="*/ 757562 h 1560995"/>
              <a:gd name="connsiteX87" fmla="*/ 852032 w 3538232"/>
              <a:gd name="connsiteY87" fmla="*/ 656121 h 1560995"/>
              <a:gd name="connsiteX88" fmla="*/ 847174 w 3538232"/>
              <a:gd name="connsiteY88" fmla="*/ 653168 h 1560995"/>
              <a:gd name="connsiteX89" fmla="*/ 843078 w 3538232"/>
              <a:gd name="connsiteY89" fmla="*/ 657359 h 1560995"/>
              <a:gd name="connsiteX90" fmla="*/ 845650 w 3538232"/>
              <a:gd name="connsiteY90" fmla="*/ 1031501 h 1560995"/>
              <a:gd name="connsiteX91" fmla="*/ 798215 w 3538232"/>
              <a:gd name="connsiteY91" fmla="*/ 944728 h 1560995"/>
              <a:gd name="connsiteX92" fmla="*/ 793072 w 3538232"/>
              <a:gd name="connsiteY92" fmla="*/ 941776 h 1560995"/>
              <a:gd name="connsiteX93" fmla="*/ 857270 w 3538232"/>
              <a:gd name="connsiteY93" fmla="*/ 1056552 h 1560995"/>
              <a:gd name="connsiteX94" fmla="*/ 845650 w 3538232"/>
              <a:gd name="connsiteY94" fmla="*/ 1031501 h 1560995"/>
              <a:gd name="connsiteX95" fmla="*/ 870034 w 3538232"/>
              <a:gd name="connsiteY95" fmla="*/ 382468 h 1560995"/>
              <a:gd name="connsiteX96" fmla="*/ 733160 w 3538232"/>
              <a:gd name="connsiteY96" fmla="*/ 376276 h 1560995"/>
              <a:gd name="connsiteX97" fmla="*/ 869081 w 3538232"/>
              <a:gd name="connsiteY97" fmla="*/ 388564 h 1560995"/>
              <a:gd name="connsiteX98" fmla="*/ 870034 w 3538232"/>
              <a:gd name="connsiteY98" fmla="*/ 382468 h 1560995"/>
              <a:gd name="connsiteX99" fmla="*/ 694964 w 3538232"/>
              <a:gd name="connsiteY99" fmla="*/ 876339 h 1560995"/>
              <a:gd name="connsiteX100" fmla="*/ 694964 w 3538232"/>
              <a:gd name="connsiteY100" fmla="*/ 876339 h 1560995"/>
              <a:gd name="connsiteX101" fmla="*/ 694964 w 3538232"/>
              <a:gd name="connsiteY101" fmla="*/ 876339 h 1560995"/>
              <a:gd name="connsiteX102" fmla="*/ 374543 w 3538232"/>
              <a:gd name="connsiteY102" fmla="*/ 1218858 h 1560995"/>
              <a:gd name="connsiteX103" fmla="*/ 377877 w 3538232"/>
              <a:gd name="connsiteY103" fmla="*/ 1218667 h 1560995"/>
              <a:gd name="connsiteX104" fmla="*/ 380830 w 3538232"/>
              <a:gd name="connsiteY104" fmla="*/ 1240099 h 1560995"/>
              <a:gd name="connsiteX105" fmla="*/ 390450 w 3538232"/>
              <a:gd name="connsiteY105" fmla="*/ 1261625 h 1560995"/>
              <a:gd name="connsiteX106" fmla="*/ 406928 w 3538232"/>
              <a:gd name="connsiteY106" fmla="*/ 1395547 h 1560995"/>
              <a:gd name="connsiteX107" fmla="*/ 410834 w 3538232"/>
              <a:gd name="connsiteY107" fmla="*/ 1212286 h 1560995"/>
              <a:gd name="connsiteX108" fmla="*/ 483319 w 3538232"/>
              <a:gd name="connsiteY108" fmla="*/ 1153707 h 1560995"/>
              <a:gd name="connsiteX109" fmla="*/ 542945 w 3538232"/>
              <a:gd name="connsiteY109" fmla="*/ 1288771 h 1560995"/>
              <a:gd name="connsiteX110" fmla="*/ 510084 w 3538232"/>
              <a:gd name="connsiteY110" fmla="*/ 1121227 h 1560995"/>
              <a:gd name="connsiteX111" fmla="*/ 552280 w 3538232"/>
              <a:gd name="connsiteY111" fmla="*/ 1084365 h 1560995"/>
              <a:gd name="connsiteX112" fmla="*/ 578855 w 3538232"/>
              <a:gd name="connsiteY112" fmla="*/ 1153802 h 1560995"/>
              <a:gd name="connsiteX113" fmla="*/ 675343 w 3538232"/>
              <a:gd name="connsiteY113" fmla="*/ 1222382 h 1560995"/>
              <a:gd name="connsiteX114" fmla="*/ 581141 w 3538232"/>
              <a:gd name="connsiteY114" fmla="*/ 1052361 h 1560995"/>
              <a:gd name="connsiteX115" fmla="*/ 614478 w 3538232"/>
              <a:gd name="connsiteY115" fmla="*/ 1010546 h 1560995"/>
              <a:gd name="connsiteX116" fmla="*/ 775355 w 3538232"/>
              <a:gd name="connsiteY116" fmla="*/ 1129704 h 1560995"/>
              <a:gd name="connsiteX117" fmla="*/ 640481 w 3538232"/>
              <a:gd name="connsiteY117" fmla="*/ 973018 h 1560995"/>
              <a:gd name="connsiteX118" fmla="*/ 696488 w 3538232"/>
              <a:gd name="connsiteY118" fmla="*/ 868909 h 1560995"/>
              <a:gd name="connsiteX119" fmla="*/ 814598 w 3538232"/>
              <a:gd name="connsiteY119" fmla="*/ 1064648 h 1560995"/>
              <a:gd name="connsiteX120" fmla="*/ 836125 w 3538232"/>
              <a:gd name="connsiteY120" fmla="*/ 1068363 h 1560995"/>
              <a:gd name="connsiteX121" fmla="*/ 738303 w 3538232"/>
              <a:gd name="connsiteY121" fmla="*/ 882911 h 1560995"/>
              <a:gd name="connsiteX122" fmla="*/ 739160 w 3538232"/>
              <a:gd name="connsiteY122" fmla="*/ 531534 h 1560995"/>
              <a:gd name="connsiteX123" fmla="*/ 700108 w 3538232"/>
              <a:gd name="connsiteY123" fmla="*/ 579159 h 1560995"/>
              <a:gd name="connsiteX124" fmla="*/ 688106 w 3538232"/>
              <a:gd name="connsiteY124" fmla="*/ 861099 h 1560995"/>
              <a:gd name="connsiteX125" fmla="*/ 446933 w 3538232"/>
              <a:gd name="connsiteY125" fmla="*/ 1155898 h 1560995"/>
              <a:gd name="connsiteX126" fmla="*/ 374543 w 3538232"/>
              <a:gd name="connsiteY126" fmla="*/ 1218858 h 1560995"/>
              <a:gd name="connsiteX127" fmla="*/ 2098092 w 3538232"/>
              <a:gd name="connsiteY127" fmla="*/ 1140753 h 1560995"/>
              <a:gd name="connsiteX128" fmla="*/ 2098092 w 3538232"/>
              <a:gd name="connsiteY128" fmla="*/ 1140753 h 1560995"/>
              <a:gd name="connsiteX129" fmla="*/ 2098092 w 3538232"/>
              <a:gd name="connsiteY129" fmla="*/ 1140753 h 1560995"/>
              <a:gd name="connsiteX130" fmla="*/ 1174453 w 3538232"/>
              <a:gd name="connsiteY130" fmla="*/ 1069220 h 1560995"/>
              <a:gd name="connsiteX131" fmla="*/ 1174453 w 3538232"/>
              <a:gd name="connsiteY131" fmla="*/ 1069220 h 1560995"/>
              <a:gd name="connsiteX132" fmla="*/ 1174453 w 3538232"/>
              <a:gd name="connsiteY132" fmla="*/ 1069220 h 1560995"/>
              <a:gd name="connsiteX133" fmla="*/ 875749 w 3538232"/>
              <a:gd name="connsiteY133" fmla="*/ 1245623 h 1560995"/>
              <a:gd name="connsiteX134" fmla="*/ 875749 w 3538232"/>
              <a:gd name="connsiteY134" fmla="*/ 1245623 h 1560995"/>
              <a:gd name="connsiteX135" fmla="*/ 875749 w 3538232"/>
              <a:gd name="connsiteY135" fmla="*/ 1245623 h 1560995"/>
              <a:gd name="connsiteX136" fmla="*/ 1725284 w 3538232"/>
              <a:gd name="connsiteY136" fmla="*/ 635071 h 1560995"/>
              <a:gd name="connsiteX137" fmla="*/ 1725284 w 3538232"/>
              <a:gd name="connsiteY137" fmla="*/ 635071 h 1560995"/>
              <a:gd name="connsiteX138" fmla="*/ 1725284 w 3538232"/>
              <a:gd name="connsiteY138" fmla="*/ 635071 h 1560995"/>
              <a:gd name="connsiteX139" fmla="*/ 2084948 w 3538232"/>
              <a:gd name="connsiteY139" fmla="*/ 1275151 h 1560995"/>
              <a:gd name="connsiteX140" fmla="*/ 2084948 w 3538232"/>
              <a:gd name="connsiteY140" fmla="*/ 1275151 h 1560995"/>
              <a:gd name="connsiteX141" fmla="*/ 2084948 w 3538232"/>
              <a:gd name="connsiteY141" fmla="*/ 1275151 h 1560995"/>
              <a:gd name="connsiteX142" fmla="*/ 790500 w 3538232"/>
              <a:gd name="connsiteY142" fmla="*/ 554489 h 1560995"/>
              <a:gd name="connsiteX143" fmla="*/ 790500 w 3538232"/>
              <a:gd name="connsiteY143" fmla="*/ 554489 h 1560995"/>
              <a:gd name="connsiteX144" fmla="*/ 790500 w 3538232"/>
              <a:gd name="connsiteY144" fmla="*/ 554489 h 1560995"/>
              <a:gd name="connsiteX145" fmla="*/ 745352 w 3538232"/>
              <a:gd name="connsiteY145" fmla="*/ 621640 h 1560995"/>
              <a:gd name="connsiteX146" fmla="*/ 717158 w 3538232"/>
              <a:gd name="connsiteY146" fmla="*/ 775183 h 1560995"/>
              <a:gd name="connsiteX147" fmla="*/ 788214 w 3538232"/>
              <a:gd name="connsiteY147" fmla="*/ 545726 h 1560995"/>
              <a:gd name="connsiteX148" fmla="*/ 745352 w 3538232"/>
              <a:gd name="connsiteY148" fmla="*/ 621640 h 1560995"/>
              <a:gd name="connsiteX149" fmla="*/ 283389 w 3538232"/>
              <a:gd name="connsiteY149" fmla="*/ 1469365 h 1560995"/>
              <a:gd name="connsiteX150" fmla="*/ 408548 w 3538232"/>
              <a:gd name="connsiteY150" fmla="*/ 1449839 h 1560995"/>
              <a:gd name="connsiteX151" fmla="*/ 410548 w 3538232"/>
              <a:gd name="connsiteY151" fmla="*/ 1443362 h 1560995"/>
              <a:gd name="connsiteX152" fmla="*/ 283389 w 3538232"/>
              <a:gd name="connsiteY152" fmla="*/ 1469365 h 1560995"/>
              <a:gd name="connsiteX153" fmla="*/ 926993 w 3538232"/>
              <a:gd name="connsiteY153" fmla="*/ 1243623 h 1560995"/>
              <a:gd name="connsiteX154" fmla="*/ 926993 w 3538232"/>
              <a:gd name="connsiteY154" fmla="*/ 1243623 h 1560995"/>
              <a:gd name="connsiteX155" fmla="*/ 926993 w 3538232"/>
              <a:gd name="connsiteY155" fmla="*/ 1243623 h 1560995"/>
              <a:gd name="connsiteX156" fmla="*/ 1374002 w 3538232"/>
              <a:gd name="connsiteY156" fmla="*/ 659455 h 1560995"/>
              <a:gd name="connsiteX157" fmla="*/ 1378383 w 3538232"/>
              <a:gd name="connsiteY157" fmla="*/ 666503 h 1560995"/>
              <a:gd name="connsiteX158" fmla="*/ 1385908 w 3538232"/>
              <a:gd name="connsiteY158" fmla="*/ 474193 h 1560995"/>
              <a:gd name="connsiteX159" fmla="*/ 1380669 w 3538232"/>
              <a:gd name="connsiteY159" fmla="*/ 468764 h 1560995"/>
              <a:gd name="connsiteX160" fmla="*/ 1374002 w 3538232"/>
              <a:gd name="connsiteY160" fmla="*/ 659455 h 1560995"/>
              <a:gd name="connsiteX161" fmla="*/ 1164357 w 3538232"/>
              <a:gd name="connsiteY161" fmla="*/ 642119 h 1560995"/>
              <a:gd name="connsiteX162" fmla="*/ 1167309 w 3538232"/>
              <a:gd name="connsiteY162" fmla="*/ 635737 h 1560995"/>
              <a:gd name="connsiteX163" fmla="*/ 1013671 w 3538232"/>
              <a:gd name="connsiteY163" fmla="*/ 571348 h 1560995"/>
              <a:gd name="connsiteX164" fmla="*/ 1020434 w 3538232"/>
              <a:gd name="connsiteY164" fmla="*/ 580873 h 1560995"/>
              <a:gd name="connsiteX165" fmla="*/ 1164357 w 3538232"/>
              <a:gd name="connsiteY165" fmla="*/ 642119 h 1560995"/>
              <a:gd name="connsiteX166" fmla="*/ 1109969 w 3538232"/>
              <a:gd name="connsiteY166" fmla="*/ 764992 h 1560995"/>
              <a:gd name="connsiteX167" fmla="*/ 1125971 w 3538232"/>
              <a:gd name="connsiteY167" fmla="*/ 760801 h 1560995"/>
              <a:gd name="connsiteX168" fmla="*/ 1104825 w 3538232"/>
              <a:gd name="connsiteY168" fmla="*/ 752228 h 1560995"/>
              <a:gd name="connsiteX169" fmla="*/ 1068440 w 3538232"/>
              <a:gd name="connsiteY169" fmla="*/ 734893 h 1560995"/>
              <a:gd name="connsiteX170" fmla="*/ 1109969 w 3538232"/>
              <a:gd name="connsiteY170" fmla="*/ 764992 h 1560995"/>
              <a:gd name="connsiteX171" fmla="*/ 1179692 w 3538232"/>
              <a:gd name="connsiteY171" fmla="*/ 683839 h 1560995"/>
              <a:gd name="connsiteX172" fmla="*/ 1287229 w 3538232"/>
              <a:gd name="connsiteY172" fmla="*/ 664598 h 1560995"/>
              <a:gd name="connsiteX173" fmla="*/ 1292658 w 3538232"/>
              <a:gd name="connsiteY173" fmla="*/ 661264 h 1560995"/>
              <a:gd name="connsiteX174" fmla="*/ 1179692 w 3538232"/>
              <a:gd name="connsiteY174" fmla="*/ 683839 h 1560995"/>
              <a:gd name="connsiteX175" fmla="*/ 1310470 w 3538232"/>
              <a:gd name="connsiteY175" fmla="*/ 591637 h 1560995"/>
              <a:gd name="connsiteX176" fmla="*/ 1173786 w 3538232"/>
              <a:gd name="connsiteY176" fmla="*/ 478194 h 1560995"/>
              <a:gd name="connsiteX177" fmla="*/ 1159499 w 3538232"/>
              <a:gd name="connsiteY177" fmla="*/ 477527 h 1560995"/>
              <a:gd name="connsiteX178" fmla="*/ 1156165 w 3538232"/>
              <a:gd name="connsiteY178" fmla="*/ 479718 h 1560995"/>
              <a:gd name="connsiteX179" fmla="*/ 1010813 w 3538232"/>
              <a:gd name="connsiteY179" fmla="*/ 528391 h 1560995"/>
              <a:gd name="connsiteX180" fmla="*/ 1159689 w 3538232"/>
              <a:gd name="connsiteY180" fmla="*/ 520104 h 1560995"/>
              <a:gd name="connsiteX181" fmla="*/ 1172072 w 3538232"/>
              <a:gd name="connsiteY181" fmla="*/ 519437 h 1560995"/>
              <a:gd name="connsiteX182" fmla="*/ 1173691 w 3538232"/>
              <a:gd name="connsiteY182" fmla="*/ 519056 h 1560995"/>
              <a:gd name="connsiteX183" fmla="*/ 1310470 w 3538232"/>
              <a:gd name="connsiteY183" fmla="*/ 591637 h 1560995"/>
              <a:gd name="connsiteX184" fmla="*/ 1091585 w 3538232"/>
              <a:gd name="connsiteY184" fmla="*/ 802996 h 1560995"/>
              <a:gd name="connsiteX185" fmla="*/ 1091109 w 3538232"/>
              <a:gd name="connsiteY185" fmla="*/ 786804 h 1560995"/>
              <a:gd name="connsiteX186" fmla="*/ 1087299 w 3538232"/>
              <a:gd name="connsiteY186" fmla="*/ 783946 h 1560995"/>
              <a:gd name="connsiteX187" fmla="*/ 1076250 w 3538232"/>
              <a:gd name="connsiteY187" fmla="*/ 827666 h 1560995"/>
              <a:gd name="connsiteX188" fmla="*/ 1081013 w 3538232"/>
              <a:gd name="connsiteY188" fmla="*/ 857765 h 1560995"/>
              <a:gd name="connsiteX189" fmla="*/ 1091585 w 3538232"/>
              <a:gd name="connsiteY189" fmla="*/ 802996 h 1560995"/>
              <a:gd name="connsiteX190" fmla="*/ 1395433 w 3538232"/>
              <a:gd name="connsiteY190" fmla="*/ 357036 h 1560995"/>
              <a:gd name="connsiteX191" fmla="*/ 1256178 w 3538232"/>
              <a:gd name="connsiteY191" fmla="*/ 278931 h 1560995"/>
              <a:gd name="connsiteX192" fmla="*/ 1227221 w 3538232"/>
              <a:gd name="connsiteY192" fmla="*/ 269787 h 1560995"/>
              <a:gd name="connsiteX193" fmla="*/ 1191312 w 3538232"/>
              <a:gd name="connsiteY193" fmla="*/ 264358 h 1560995"/>
              <a:gd name="connsiteX194" fmla="*/ 997669 w 3538232"/>
              <a:gd name="connsiteY194" fmla="*/ 284836 h 1560995"/>
              <a:gd name="connsiteX195" fmla="*/ 1224840 w 3538232"/>
              <a:gd name="connsiteY195" fmla="*/ 311030 h 1560995"/>
              <a:gd name="connsiteX196" fmla="*/ 1259225 w 3538232"/>
              <a:gd name="connsiteY196" fmla="*/ 326365 h 1560995"/>
              <a:gd name="connsiteX197" fmla="*/ 1411911 w 3538232"/>
              <a:gd name="connsiteY197" fmla="*/ 369228 h 1560995"/>
              <a:gd name="connsiteX198" fmla="*/ 1395433 w 3538232"/>
              <a:gd name="connsiteY198" fmla="*/ 357036 h 1560995"/>
              <a:gd name="connsiteX199" fmla="*/ 1310279 w 3538232"/>
              <a:gd name="connsiteY199" fmla="*/ 518961 h 1560995"/>
              <a:gd name="connsiteX200" fmla="*/ 1237604 w 3538232"/>
              <a:gd name="connsiteY200" fmla="*/ 483147 h 1560995"/>
              <a:gd name="connsiteX201" fmla="*/ 1305041 w 3538232"/>
              <a:gd name="connsiteY201" fmla="*/ 529915 h 1560995"/>
              <a:gd name="connsiteX202" fmla="*/ 1310089 w 3538232"/>
              <a:gd name="connsiteY202" fmla="*/ 529819 h 1560995"/>
              <a:gd name="connsiteX203" fmla="*/ 1310279 w 3538232"/>
              <a:gd name="connsiteY203" fmla="*/ 518961 h 1560995"/>
              <a:gd name="connsiteX204" fmla="*/ 1123208 w 3538232"/>
              <a:gd name="connsiteY204" fmla="*/ 1001497 h 1560995"/>
              <a:gd name="connsiteX205" fmla="*/ 1122542 w 3538232"/>
              <a:gd name="connsiteY205" fmla="*/ 1000831 h 1560995"/>
              <a:gd name="connsiteX206" fmla="*/ 1122923 w 3538232"/>
              <a:gd name="connsiteY206" fmla="*/ 998449 h 1560995"/>
              <a:gd name="connsiteX207" fmla="*/ 1120446 w 3538232"/>
              <a:gd name="connsiteY207" fmla="*/ 997116 h 1560995"/>
              <a:gd name="connsiteX208" fmla="*/ 1119589 w 3538232"/>
              <a:gd name="connsiteY208" fmla="*/ 996259 h 1560995"/>
              <a:gd name="connsiteX209" fmla="*/ 1118160 w 3538232"/>
              <a:gd name="connsiteY209" fmla="*/ 995782 h 1560995"/>
              <a:gd name="connsiteX210" fmla="*/ 1117208 w 3538232"/>
              <a:gd name="connsiteY210" fmla="*/ 995497 h 1560995"/>
              <a:gd name="connsiteX211" fmla="*/ 1113969 w 3538232"/>
              <a:gd name="connsiteY211" fmla="*/ 995878 h 1560995"/>
              <a:gd name="connsiteX212" fmla="*/ 1113017 w 3538232"/>
              <a:gd name="connsiteY212" fmla="*/ 996259 h 1560995"/>
              <a:gd name="connsiteX213" fmla="*/ 1112064 w 3538232"/>
              <a:gd name="connsiteY213" fmla="*/ 996640 h 1560995"/>
              <a:gd name="connsiteX214" fmla="*/ 1112064 w 3538232"/>
              <a:gd name="connsiteY214" fmla="*/ 996640 h 1560995"/>
              <a:gd name="connsiteX215" fmla="*/ 1112064 w 3538232"/>
              <a:gd name="connsiteY215" fmla="*/ 996640 h 1560995"/>
              <a:gd name="connsiteX216" fmla="*/ 1110159 w 3538232"/>
              <a:gd name="connsiteY216" fmla="*/ 998354 h 1560995"/>
              <a:gd name="connsiteX217" fmla="*/ 1109588 w 3538232"/>
              <a:gd name="connsiteY217" fmla="*/ 999211 h 1560995"/>
              <a:gd name="connsiteX218" fmla="*/ 1112731 w 3538232"/>
              <a:gd name="connsiteY218" fmla="*/ 1009213 h 1560995"/>
              <a:gd name="connsiteX219" fmla="*/ 1123208 w 3538232"/>
              <a:gd name="connsiteY219" fmla="*/ 1001497 h 1560995"/>
              <a:gd name="connsiteX220" fmla="*/ 1334663 w 3538232"/>
              <a:gd name="connsiteY220" fmla="*/ 509341 h 1560995"/>
              <a:gd name="connsiteX221" fmla="*/ 1198266 w 3538232"/>
              <a:gd name="connsiteY221" fmla="*/ 402756 h 1560995"/>
              <a:gd name="connsiteX222" fmla="*/ 1134258 w 3538232"/>
              <a:gd name="connsiteY222" fmla="*/ 405804 h 1560995"/>
              <a:gd name="connsiteX223" fmla="*/ 1003479 w 3538232"/>
              <a:gd name="connsiteY223" fmla="*/ 447238 h 1560995"/>
              <a:gd name="connsiteX224" fmla="*/ 1161499 w 3538232"/>
              <a:gd name="connsiteY224" fmla="*/ 434569 h 1560995"/>
              <a:gd name="connsiteX225" fmla="*/ 1334663 w 3538232"/>
              <a:gd name="connsiteY225" fmla="*/ 509341 h 1560995"/>
              <a:gd name="connsiteX226" fmla="*/ 3207660 w 3538232"/>
              <a:gd name="connsiteY226" fmla="*/ 1449077 h 1560995"/>
              <a:gd name="connsiteX227" fmla="*/ 3144890 w 3538232"/>
              <a:gd name="connsiteY227" fmla="*/ 1396309 h 1560995"/>
              <a:gd name="connsiteX228" fmla="*/ 3136698 w 3538232"/>
              <a:gd name="connsiteY228" fmla="*/ 1398023 h 1560995"/>
              <a:gd name="connsiteX229" fmla="*/ 3225567 w 3538232"/>
              <a:gd name="connsiteY229" fmla="*/ 1381926 h 1560995"/>
              <a:gd name="connsiteX230" fmla="*/ 3219852 w 3538232"/>
              <a:gd name="connsiteY230" fmla="*/ 1377830 h 1560995"/>
              <a:gd name="connsiteX231" fmla="*/ 3207660 w 3538232"/>
              <a:gd name="connsiteY231" fmla="*/ 1449077 h 1560995"/>
              <a:gd name="connsiteX232" fmla="*/ 3520080 w 3538232"/>
              <a:gd name="connsiteY232" fmla="*/ 528105 h 1560995"/>
              <a:gd name="connsiteX233" fmla="*/ 3497505 w 3538232"/>
              <a:gd name="connsiteY233" fmla="*/ 114339 h 1560995"/>
              <a:gd name="connsiteX234" fmla="*/ 3379681 w 3538232"/>
              <a:gd name="connsiteY234" fmla="*/ 202921 h 1560995"/>
              <a:gd name="connsiteX235" fmla="*/ 3374061 w 3538232"/>
              <a:gd name="connsiteY235" fmla="*/ 549060 h 1560995"/>
              <a:gd name="connsiteX236" fmla="*/ 2946960 w 3538232"/>
              <a:gd name="connsiteY236" fmla="*/ 476860 h 1560995"/>
              <a:gd name="connsiteX237" fmla="*/ 2524050 w 3538232"/>
              <a:gd name="connsiteY237" fmla="*/ 247498 h 1560995"/>
              <a:gd name="connsiteX238" fmla="*/ 2525860 w 3538232"/>
              <a:gd name="connsiteY238" fmla="*/ 248356 h 1560995"/>
              <a:gd name="connsiteX239" fmla="*/ 2523860 w 3538232"/>
              <a:gd name="connsiteY239" fmla="*/ 247403 h 1560995"/>
              <a:gd name="connsiteX240" fmla="*/ 2523955 w 3538232"/>
              <a:gd name="connsiteY240" fmla="*/ 247403 h 1560995"/>
              <a:gd name="connsiteX241" fmla="*/ 1764241 w 3538232"/>
              <a:gd name="connsiteY241" fmla="*/ 16708 h 1560995"/>
              <a:gd name="connsiteX242" fmla="*/ 971761 w 3538232"/>
              <a:gd name="connsiteY242" fmla="*/ 270454 h 1560995"/>
              <a:gd name="connsiteX243" fmla="*/ 654674 w 3538232"/>
              <a:gd name="connsiteY243" fmla="*/ 320079 h 1560995"/>
              <a:gd name="connsiteX244" fmla="*/ 753543 w 3538232"/>
              <a:gd name="connsiteY244" fmla="*/ 473717 h 1560995"/>
              <a:gd name="connsiteX245" fmla="*/ 665437 w 3538232"/>
              <a:gd name="connsiteY245" fmla="*/ 341320 h 1560995"/>
              <a:gd name="connsiteX246" fmla="*/ 678296 w 3538232"/>
              <a:gd name="connsiteY246" fmla="*/ 349035 h 1560995"/>
              <a:gd name="connsiteX247" fmla="*/ 676295 w 3538232"/>
              <a:gd name="connsiteY247" fmla="*/ 348273 h 1560995"/>
              <a:gd name="connsiteX248" fmla="*/ 896418 w 3538232"/>
              <a:gd name="connsiteY248" fmla="*/ 361608 h 1560995"/>
              <a:gd name="connsiteX249" fmla="*/ 900800 w 3538232"/>
              <a:gd name="connsiteY249" fmla="*/ 351511 h 1560995"/>
              <a:gd name="connsiteX250" fmla="*/ 848031 w 3538232"/>
              <a:gd name="connsiteY250" fmla="*/ 352750 h 1560995"/>
              <a:gd name="connsiteX251" fmla="*/ 685820 w 3538232"/>
              <a:gd name="connsiteY251" fmla="*/ 327508 h 1560995"/>
              <a:gd name="connsiteX252" fmla="*/ 685725 w 3538232"/>
              <a:gd name="connsiteY252" fmla="*/ 327508 h 1560995"/>
              <a:gd name="connsiteX253" fmla="*/ 978809 w 3538232"/>
              <a:gd name="connsiteY253" fmla="*/ 287313 h 1560995"/>
              <a:gd name="connsiteX254" fmla="*/ 988239 w 3538232"/>
              <a:gd name="connsiteY254" fmla="*/ 270549 h 1560995"/>
              <a:gd name="connsiteX255" fmla="*/ 984239 w 3538232"/>
              <a:gd name="connsiteY255" fmla="*/ 270263 h 1560995"/>
              <a:gd name="connsiteX256" fmla="*/ 1133591 w 3538232"/>
              <a:gd name="connsiteY256" fmla="*/ 165583 h 1560995"/>
              <a:gd name="connsiteX257" fmla="*/ 1275228 w 3538232"/>
              <a:gd name="connsiteY257" fmla="*/ 255880 h 1560995"/>
              <a:gd name="connsiteX258" fmla="*/ 1315423 w 3538232"/>
              <a:gd name="connsiteY258" fmla="*/ 273597 h 1560995"/>
              <a:gd name="connsiteX259" fmla="*/ 1319995 w 3538232"/>
              <a:gd name="connsiteY259" fmla="*/ 275883 h 1560995"/>
              <a:gd name="connsiteX260" fmla="*/ 1577456 w 3538232"/>
              <a:gd name="connsiteY260" fmla="*/ 459144 h 1560995"/>
              <a:gd name="connsiteX261" fmla="*/ 1394576 w 3538232"/>
              <a:gd name="connsiteY261" fmla="*/ 254642 h 1560995"/>
              <a:gd name="connsiteX262" fmla="*/ 1561740 w 3538232"/>
              <a:gd name="connsiteY262" fmla="*/ 305982 h 1560995"/>
              <a:gd name="connsiteX263" fmla="*/ 1319328 w 3538232"/>
              <a:gd name="connsiteY263" fmla="*/ 230163 h 1560995"/>
              <a:gd name="connsiteX264" fmla="*/ 1293420 w 3538232"/>
              <a:gd name="connsiteY264" fmla="*/ 214923 h 1560995"/>
              <a:gd name="connsiteX265" fmla="*/ 1139306 w 3538232"/>
              <a:gd name="connsiteY265" fmla="*/ 161392 h 1560995"/>
              <a:gd name="connsiteX266" fmla="*/ 1281800 w 3538232"/>
              <a:gd name="connsiteY266" fmla="*/ 75763 h 1560995"/>
              <a:gd name="connsiteX267" fmla="*/ 1638797 w 3538232"/>
              <a:gd name="connsiteY267" fmla="*/ 151010 h 1560995"/>
              <a:gd name="connsiteX268" fmla="*/ 1675849 w 3538232"/>
              <a:gd name="connsiteY268" fmla="*/ 186062 h 1560995"/>
              <a:gd name="connsiteX269" fmla="*/ 1735190 w 3538232"/>
              <a:gd name="connsiteY269" fmla="*/ 247403 h 1560995"/>
              <a:gd name="connsiteX270" fmla="*/ 1843013 w 3538232"/>
              <a:gd name="connsiteY270" fmla="*/ 556108 h 1560995"/>
              <a:gd name="connsiteX271" fmla="*/ 1694042 w 3538232"/>
              <a:gd name="connsiteY271" fmla="*/ 130912 h 1560995"/>
              <a:gd name="connsiteX272" fmla="*/ 1290944 w 3538232"/>
              <a:gd name="connsiteY272" fmla="*/ 71286 h 1560995"/>
              <a:gd name="connsiteX273" fmla="*/ 1763479 w 3538232"/>
              <a:gd name="connsiteY273" fmla="*/ 132817 h 1560995"/>
              <a:gd name="connsiteX274" fmla="*/ 1766051 w 3538232"/>
              <a:gd name="connsiteY274" fmla="*/ 135484 h 1560995"/>
              <a:gd name="connsiteX275" fmla="*/ 1793673 w 3538232"/>
              <a:gd name="connsiteY275" fmla="*/ 150534 h 1560995"/>
              <a:gd name="connsiteX276" fmla="*/ 1942740 w 3538232"/>
              <a:gd name="connsiteY276" fmla="*/ 564205 h 1560995"/>
              <a:gd name="connsiteX277" fmla="*/ 1821486 w 3538232"/>
              <a:gd name="connsiteY277" fmla="*/ 105957 h 1560995"/>
              <a:gd name="connsiteX278" fmla="*/ 1782910 w 3538232"/>
              <a:gd name="connsiteY278" fmla="*/ 85097 h 1560995"/>
              <a:gd name="connsiteX279" fmla="*/ 1690708 w 3538232"/>
              <a:gd name="connsiteY279" fmla="*/ 39282 h 1560995"/>
              <a:gd name="connsiteX280" fmla="*/ 1803579 w 3538232"/>
              <a:gd name="connsiteY280" fmla="*/ 38806 h 1560995"/>
              <a:gd name="connsiteX281" fmla="*/ 1932548 w 3538232"/>
              <a:gd name="connsiteY281" fmla="*/ 150724 h 1560995"/>
              <a:gd name="connsiteX282" fmla="*/ 1937215 w 3538232"/>
              <a:gd name="connsiteY282" fmla="*/ 163012 h 1560995"/>
              <a:gd name="connsiteX283" fmla="*/ 2052849 w 3538232"/>
              <a:gd name="connsiteY283" fmla="*/ 530296 h 1560995"/>
              <a:gd name="connsiteX284" fmla="*/ 1991888 w 3538232"/>
              <a:gd name="connsiteY284" fmla="*/ 146629 h 1560995"/>
              <a:gd name="connsiteX285" fmla="*/ 1986174 w 3538232"/>
              <a:gd name="connsiteY285" fmla="*/ 133865 h 1560995"/>
              <a:gd name="connsiteX286" fmla="*/ 1975601 w 3538232"/>
              <a:gd name="connsiteY286" fmla="*/ 128150 h 1560995"/>
              <a:gd name="connsiteX287" fmla="*/ 1817009 w 3538232"/>
              <a:gd name="connsiteY287" fmla="*/ 38901 h 1560995"/>
              <a:gd name="connsiteX288" fmla="*/ 1944263 w 3538232"/>
              <a:gd name="connsiteY288" fmla="*/ 45568 h 1560995"/>
              <a:gd name="connsiteX289" fmla="*/ 1929976 w 3538232"/>
              <a:gd name="connsiteY289" fmla="*/ 49474 h 1560995"/>
              <a:gd name="connsiteX290" fmla="*/ 2024464 w 3538232"/>
              <a:gd name="connsiteY290" fmla="*/ 127007 h 1560995"/>
              <a:gd name="connsiteX291" fmla="*/ 2050658 w 3538232"/>
              <a:gd name="connsiteY291" fmla="*/ 153487 h 1560995"/>
              <a:gd name="connsiteX292" fmla="*/ 2053896 w 3538232"/>
              <a:gd name="connsiteY292" fmla="*/ 161583 h 1560995"/>
              <a:gd name="connsiteX293" fmla="*/ 2066850 w 3538232"/>
              <a:gd name="connsiteY293" fmla="*/ 178252 h 1560995"/>
              <a:gd name="connsiteX294" fmla="*/ 2068088 w 3538232"/>
              <a:gd name="connsiteY294" fmla="*/ 179299 h 1560995"/>
              <a:gd name="connsiteX295" fmla="*/ 2168672 w 3538232"/>
              <a:gd name="connsiteY295" fmla="*/ 652025 h 1560995"/>
              <a:gd name="connsiteX296" fmla="*/ 2189247 w 3538232"/>
              <a:gd name="connsiteY296" fmla="*/ 319317 h 1560995"/>
              <a:gd name="connsiteX297" fmla="*/ 2245635 w 3538232"/>
              <a:gd name="connsiteY297" fmla="*/ 588112 h 1560995"/>
              <a:gd name="connsiteX298" fmla="*/ 2081900 w 3538232"/>
              <a:gd name="connsiteY298" fmla="*/ 119863 h 1560995"/>
              <a:gd name="connsiteX299" fmla="*/ 1958932 w 3538232"/>
              <a:gd name="connsiteY299" fmla="*/ 47950 h 1560995"/>
              <a:gd name="connsiteX300" fmla="*/ 2174292 w 3538232"/>
              <a:gd name="connsiteY300" fmla="*/ 101956 h 1560995"/>
              <a:gd name="connsiteX301" fmla="*/ 2193723 w 3538232"/>
              <a:gd name="connsiteY301" fmla="*/ 178633 h 1560995"/>
              <a:gd name="connsiteX302" fmla="*/ 2329264 w 3538232"/>
              <a:gd name="connsiteY302" fmla="*/ 468574 h 1560995"/>
              <a:gd name="connsiteX303" fmla="*/ 2332312 w 3538232"/>
              <a:gd name="connsiteY303" fmla="*/ 719557 h 1560995"/>
              <a:gd name="connsiteX304" fmla="*/ 2325359 w 3538232"/>
              <a:gd name="connsiteY304" fmla="*/ 288265 h 1560995"/>
              <a:gd name="connsiteX305" fmla="*/ 2326026 w 3538232"/>
              <a:gd name="connsiteY305" fmla="*/ 289789 h 1560995"/>
              <a:gd name="connsiteX306" fmla="*/ 2311452 w 3538232"/>
              <a:gd name="connsiteY306" fmla="*/ 254071 h 1560995"/>
              <a:gd name="connsiteX307" fmla="*/ 2414322 w 3538232"/>
              <a:gd name="connsiteY307" fmla="*/ 533915 h 1560995"/>
              <a:gd name="connsiteX308" fmla="*/ 2233728 w 3538232"/>
              <a:gd name="connsiteY308" fmla="*/ 147010 h 1560995"/>
              <a:gd name="connsiteX309" fmla="*/ 2223822 w 3538232"/>
              <a:gd name="connsiteY309" fmla="*/ 132722 h 1560995"/>
              <a:gd name="connsiteX310" fmla="*/ 2414037 w 3538232"/>
              <a:gd name="connsiteY310" fmla="*/ 219590 h 1560995"/>
              <a:gd name="connsiteX311" fmla="*/ 2413560 w 3538232"/>
              <a:gd name="connsiteY311" fmla="*/ 219495 h 1560995"/>
              <a:gd name="connsiteX312" fmla="*/ 2437087 w 3538232"/>
              <a:gd name="connsiteY312" fmla="*/ 223972 h 1560995"/>
              <a:gd name="connsiteX313" fmla="*/ 2463757 w 3538232"/>
              <a:gd name="connsiteY313" fmla="*/ 468193 h 1560995"/>
              <a:gd name="connsiteX314" fmla="*/ 2454232 w 3538232"/>
              <a:gd name="connsiteY314" fmla="*/ 717748 h 1560995"/>
              <a:gd name="connsiteX315" fmla="*/ 2500333 w 3538232"/>
              <a:gd name="connsiteY315" fmla="*/ 426759 h 1560995"/>
              <a:gd name="connsiteX316" fmla="*/ 2488046 w 3538232"/>
              <a:gd name="connsiteY316" fmla="*/ 248165 h 1560995"/>
              <a:gd name="connsiteX317" fmla="*/ 2558531 w 3538232"/>
              <a:gd name="connsiteY317" fmla="*/ 288837 h 1560995"/>
              <a:gd name="connsiteX318" fmla="*/ 2569961 w 3538232"/>
              <a:gd name="connsiteY318" fmla="*/ 448952 h 1560995"/>
              <a:gd name="connsiteX319" fmla="*/ 2620539 w 3538232"/>
              <a:gd name="connsiteY319" fmla="*/ 836905 h 1560995"/>
              <a:gd name="connsiteX320" fmla="*/ 2604155 w 3538232"/>
              <a:gd name="connsiteY320" fmla="*/ 314745 h 1560995"/>
              <a:gd name="connsiteX321" fmla="*/ 2634445 w 3538232"/>
              <a:gd name="connsiteY321" fmla="*/ 331604 h 1560995"/>
              <a:gd name="connsiteX322" fmla="*/ 2653209 w 3538232"/>
              <a:gd name="connsiteY322" fmla="*/ 460287 h 1560995"/>
              <a:gd name="connsiteX323" fmla="*/ 2673117 w 3538232"/>
              <a:gd name="connsiteY323" fmla="*/ 741084 h 1560995"/>
              <a:gd name="connsiteX324" fmla="*/ 2679974 w 3538232"/>
              <a:gd name="connsiteY324" fmla="*/ 356083 h 1560995"/>
              <a:gd name="connsiteX325" fmla="*/ 2713026 w 3538232"/>
              <a:gd name="connsiteY325" fmla="*/ 370561 h 1560995"/>
              <a:gd name="connsiteX326" fmla="*/ 2780939 w 3538232"/>
              <a:gd name="connsiteY326" fmla="*/ 525057 h 1560995"/>
              <a:gd name="connsiteX327" fmla="*/ 2857806 w 3538232"/>
              <a:gd name="connsiteY327" fmla="*/ 923202 h 1560995"/>
              <a:gd name="connsiteX328" fmla="*/ 2770843 w 3538232"/>
              <a:gd name="connsiteY328" fmla="*/ 393136 h 1560995"/>
              <a:gd name="connsiteX329" fmla="*/ 2902288 w 3538232"/>
              <a:gd name="connsiteY329" fmla="*/ 465430 h 1560995"/>
              <a:gd name="connsiteX330" fmla="*/ 2887905 w 3538232"/>
              <a:gd name="connsiteY330" fmla="*/ 481909 h 1560995"/>
              <a:gd name="connsiteX331" fmla="*/ 2917528 w 3538232"/>
              <a:gd name="connsiteY331" fmla="*/ 610401 h 1560995"/>
              <a:gd name="connsiteX332" fmla="*/ 2926196 w 3538232"/>
              <a:gd name="connsiteY332" fmla="*/ 489814 h 1560995"/>
              <a:gd name="connsiteX333" fmla="*/ 3036114 w 3538232"/>
              <a:gd name="connsiteY333" fmla="*/ 613639 h 1560995"/>
              <a:gd name="connsiteX334" fmla="*/ 3024208 w 3538232"/>
              <a:gd name="connsiteY334" fmla="*/ 629165 h 1560995"/>
              <a:gd name="connsiteX335" fmla="*/ 3024113 w 3538232"/>
              <a:gd name="connsiteY335" fmla="*/ 643453 h 1560995"/>
              <a:gd name="connsiteX336" fmla="*/ 3024113 w 3538232"/>
              <a:gd name="connsiteY336" fmla="*/ 652216 h 1560995"/>
              <a:gd name="connsiteX337" fmla="*/ 3014207 w 3538232"/>
              <a:gd name="connsiteY337" fmla="*/ 697174 h 1560995"/>
              <a:gd name="connsiteX338" fmla="*/ 3060117 w 3538232"/>
              <a:gd name="connsiteY338" fmla="*/ 632880 h 1560995"/>
              <a:gd name="connsiteX339" fmla="*/ 3160130 w 3538232"/>
              <a:gd name="connsiteY339" fmla="*/ 682886 h 1560995"/>
              <a:gd name="connsiteX340" fmla="*/ 3164130 w 3538232"/>
              <a:gd name="connsiteY340" fmla="*/ 697555 h 1560995"/>
              <a:gd name="connsiteX341" fmla="*/ 3167750 w 3538232"/>
              <a:gd name="connsiteY341" fmla="*/ 714128 h 1560995"/>
              <a:gd name="connsiteX342" fmla="*/ 3182037 w 3538232"/>
              <a:gd name="connsiteY342" fmla="*/ 771850 h 1560995"/>
              <a:gd name="connsiteX343" fmla="*/ 3199278 w 3538232"/>
              <a:gd name="connsiteY343" fmla="*/ 712890 h 1560995"/>
              <a:gd name="connsiteX344" fmla="*/ 3203754 w 3538232"/>
              <a:gd name="connsiteY344" fmla="*/ 700603 h 1560995"/>
              <a:gd name="connsiteX345" fmla="*/ 3201373 w 3538232"/>
              <a:gd name="connsiteY345" fmla="*/ 693268 h 1560995"/>
              <a:gd name="connsiteX346" fmla="*/ 3397017 w 3538232"/>
              <a:gd name="connsiteY346" fmla="*/ 547155 h 1560995"/>
              <a:gd name="connsiteX347" fmla="*/ 3412638 w 3538232"/>
              <a:gd name="connsiteY347" fmla="*/ 540678 h 1560995"/>
              <a:gd name="connsiteX348" fmla="*/ 3447689 w 3538232"/>
              <a:gd name="connsiteY348" fmla="*/ 526009 h 1560995"/>
              <a:gd name="connsiteX349" fmla="*/ 3462739 w 3538232"/>
              <a:gd name="connsiteY349" fmla="*/ 602876 h 1560995"/>
              <a:gd name="connsiteX350" fmla="*/ 3411399 w 3538232"/>
              <a:gd name="connsiteY350" fmla="*/ 624974 h 1560995"/>
              <a:gd name="connsiteX351" fmla="*/ 3461977 w 3538232"/>
              <a:gd name="connsiteY351" fmla="*/ 629070 h 1560995"/>
              <a:gd name="connsiteX352" fmla="*/ 3457214 w 3538232"/>
              <a:gd name="connsiteY352" fmla="*/ 676409 h 1560995"/>
              <a:gd name="connsiteX353" fmla="*/ 3473883 w 3538232"/>
              <a:gd name="connsiteY353" fmla="*/ 631261 h 1560995"/>
              <a:gd name="connsiteX354" fmla="*/ 3489409 w 3538232"/>
              <a:gd name="connsiteY354" fmla="*/ 636309 h 1560995"/>
              <a:gd name="connsiteX355" fmla="*/ 3497124 w 3538232"/>
              <a:gd name="connsiteY355" fmla="*/ 642119 h 1560995"/>
              <a:gd name="connsiteX356" fmla="*/ 3510459 w 3538232"/>
              <a:gd name="connsiteY356" fmla="*/ 630499 h 1560995"/>
              <a:gd name="connsiteX357" fmla="*/ 3477789 w 3538232"/>
              <a:gd name="connsiteY357" fmla="*/ 737560 h 1560995"/>
              <a:gd name="connsiteX358" fmla="*/ 3358631 w 3538232"/>
              <a:gd name="connsiteY358" fmla="*/ 692125 h 1560995"/>
              <a:gd name="connsiteX359" fmla="*/ 3419877 w 3538232"/>
              <a:gd name="connsiteY359" fmla="*/ 736702 h 1560995"/>
              <a:gd name="connsiteX360" fmla="*/ 3432926 w 3538232"/>
              <a:gd name="connsiteY360" fmla="*/ 749752 h 1560995"/>
              <a:gd name="connsiteX361" fmla="*/ 3459310 w 3538232"/>
              <a:gd name="connsiteY361" fmla="*/ 754990 h 1560995"/>
              <a:gd name="connsiteX362" fmla="*/ 3323864 w 3538232"/>
              <a:gd name="connsiteY362" fmla="*/ 796329 h 1560995"/>
              <a:gd name="connsiteX363" fmla="*/ 3274620 w 3538232"/>
              <a:gd name="connsiteY363" fmla="*/ 720605 h 1560995"/>
              <a:gd name="connsiteX364" fmla="*/ 3283002 w 3538232"/>
              <a:gd name="connsiteY364" fmla="*/ 784327 h 1560995"/>
              <a:gd name="connsiteX365" fmla="*/ 3284526 w 3538232"/>
              <a:gd name="connsiteY365" fmla="*/ 798424 h 1560995"/>
              <a:gd name="connsiteX366" fmla="*/ 3100027 w 3538232"/>
              <a:gd name="connsiteY366" fmla="*/ 762896 h 1560995"/>
              <a:gd name="connsiteX367" fmla="*/ 3103647 w 3538232"/>
              <a:gd name="connsiteY367" fmla="*/ 751847 h 1560995"/>
              <a:gd name="connsiteX368" fmla="*/ 3107266 w 3538232"/>
              <a:gd name="connsiteY368" fmla="*/ 732892 h 1560995"/>
              <a:gd name="connsiteX369" fmla="*/ 3098694 w 3538232"/>
              <a:gd name="connsiteY369" fmla="*/ 688982 h 1560995"/>
              <a:gd name="connsiteX370" fmla="*/ 3083644 w 3538232"/>
              <a:gd name="connsiteY370" fmla="*/ 720796 h 1560995"/>
              <a:gd name="connsiteX371" fmla="*/ 3069928 w 3538232"/>
              <a:gd name="connsiteY371" fmla="*/ 736893 h 1560995"/>
              <a:gd name="connsiteX372" fmla="*/ 3064213 w 3538232"/>
              <a:gd name="connsiteY372" fmla="*/ 741751 h 1560995"/>
              <a:gd name="connsiteX373" fmla="*/ 3064594 w 3538232"/>
              <a:gd name="connsiteY373" fmla="*/ 748323 h 1560995"/>
              <a:gd name="connsiteX374" fmla="*/ 2937912 w 3538232"/>
              <a:gd name="connsiteY374" fmla="*/ 676219 h 1560995"/>
              <a:gd name="connsiteX375" fmla="*/ 2968201 w 3538232"/>
              <a:gd name="connsiteY375" fmla="*/ 584112 h 1560995"/>
              <a:gd name="connsiteX376" fmla="*/ 2966391 w 3538232"/>
              <a:gd name="connsiteY376" fmla="*/ 578587 h 1560995"/>
              <a:gd name="connsiteX377" fmla="*/ 2926672 w 3538232"/>
              <a:gd name="connsiteY377" fmla="*/ 668599 h 1560995"/>
              <a:gd name="connsiteX378" fmla="*/ 2874856 w 3538232"/>
              <a:gd name="connsiteY378" fmla="*/ 596685 h 1560995"/>
              <a:gd name="connsiteX379" fmla="*/ 2865522 w 3538232"/>
              <a:gd name="connsiteY379" fmla="*/ 594304 h 1560995"/>
              <a:gd name="connsiteX380" fmla="*/ 2897526 w 3538232"/>
              <a:gd name="connsiteY380" fmla="*/ 681838 h 1560995"/>
              <a:gd name="connsiteX381" fmla="*/ 2935149 w 3538232"/>
              <a:gd name="connsiteY381" fmla="*/ 700507 h 1560995"/>
              <a:gd name="connsiteX382" fmla="*/ 2936483 w 3538232"/>
              <a:gd name="connsiteY382" fmla="*/ 689554 h 1560995"/>
              <a:gd name="connsiteX383" fmla="*/ 3520080 w 3538232"/>
              <a:gd name="connsiteY383" fmla="*/ 528105 h 1560995"/>
              <a:gd name="connsiteX384" fmla="*/ 3505697 w 3538232"/>
              <a:gd name="connsiteY384" fmla="*/ 602305 h 1560995"/>
              <a:gd name="connsiteX385" fmla="*/ 3473979 w 3538232"/>
              <a:gd name="connsiteY385" fmla="*/ 600304 h 1560995"/>
              <a:gd name="connsiteX386" fmla="*/ 3458262 w 3538232"/>
              <a:gd name="connsiteY386" fmla="*/ 520961 h 1560995"/>
              <a:gd name="connsiteX387" fmla="*/ 3462072 w 3538232"/>
              <a:gd name="connsiteY387" fmla="*/ 515532 h 1560995"/>
              <a:gd name="connsiteX388" fmla="*/ 3455786 w 3538232"/>
              <a:gd name="connsiteY388" fmla="*/ 513055 h 1560995"/>
              <a:gd name="connsiteX389" fmla="*/ 3441117 w 3538232"/>
              <a:gd name="connsiteY389" fmla="*/ 510769 h 1560995"/>
              <a:gd name="connsiteX390" fmla="*/ 3393397 w 3538232"/>
              <a:gd name="connsiteY390" fmla="*/ 507626 h 1560995"/>
              <a:gd name="connsiteX391" fmla="*/ 3380634 w 3538232"/>
              <a:gd name="connsiteY391" fmla="*/ 507817 h 1560995"/>
              <a:gd name="connsiteX392" fmla="*/ 3374252 w 3538232"/>
              <a:gd name="connsiteY392" fmla="*/ 508674 h 1560995"/>
              <a:gd name="connsiteX393" fmla="*/ 3306529 w 3538232"/>
              <a:gd name="connsiteY393" fmla="*/ 323698 h 1560995"/>
              <a:gd name="connsiteX394" fmla="*/ 3404160 w 3538232"/>
              <a:gd name="connsiteY394" fmla="*/ 346939 h 1560995"/>
              <a:gd name="connsiteX395" fmla="*/ 3345581 w 3538232"/>
              <a:gd name="connsiteY395" fmla="*/ 310554 h 1560995"/>
              <a:gd name="connsiteX396" fmla="*/ 3340057 w 3538232"/>
              <a:gd name="connsiteY396" fmla="*/ 306458 h 1560995"/>
              <a:gd name="connsiteX397" fmla="*/ 3340724 w 3538232"/>
              <a:gd name="connsiteY397" fmla="*/ 300648 h 1560995"/>
              <a:gd name="connsiteX398" fmla="*/ 3328151 w 3538232"/>
              <a:gd name="connsiteY398" fmla="*/ 298552 h 1560995"/>
              <a:gd name="connsiteX399" fmla="*/ 3367013 w 3538232"/>
              <a:gd name="connsiteY399" fmla="*/ 263596 h 1560995"/>
              <a:gd name="connsiteX400" fmla="*/ 3383396 w 3538232"/>
              <a:gd name="connsiteY400" fmla="*/ 273216 h 1560995"/>
              <a:gd name="connsiteX401" fmla="*/ 3396636 w 3538232"/>
              <a:gd name="connsiteY401" fmla="*/ 279407 h 1560995"/>
              <a:gd name="connsiteX402" fmla="*/ 3439498 w 3538232"/>
              <a:gd name="connsiteY402" fmla="*/ 279788 h 1560995"/>
              <a:gd name="connsiteX403" fmla="*/ 3400255 w 3538232"/>
              <a:gd name="connsiteY403" fmla="*/ 241974 h 1560995"/>
              <a:gd name="connsiteX404" fmla="*/ 3393111 w 3538232"/>
              <a:gd name="connsiteY404" fmla="*/ 230544 h 1560995"/>
              <a:gd name="connsiteX405" fmla="*/ 3399493 w 3538232"/>
              <a:gd name="connsiteY405" fmla="*/ 216161 h 1560995"/>
              <a:gd name="connsiteX406" fmla="*/ 3505697 w 3538232"/>
              <a:gd name="connsiteY406" fmla="*/ 228258 h 1560995"/>
              <a:gd name="connsiteX407" fmla="*/ 3435879 w 3538232"/>
              <a:gd name="connsiteY407" fmla="*/ 398851 h 1560995"/>
              <a:gd name="connsiteX408" fmla="*/ 3322340 w 3538232"/>
              <a:gd name="connsiteY408" fmla="*/ 405232 h 1560995"/>
              <a:gd name="connsiteX409" fmla="*/ 3395302 w 3538232"/>
              <a:gd name="connsiteY409" fmla="*/ 429616 h 1560995"/>
              <a:gd name="connsiteX410" fmla="*/ 3414257 w 3538232"/>
              <a:gd name="connsiteY410" fmla="*/ 435331 h 1560995"/>
              <a:gd name="connsiteX411" fmla="*/ 3425401 w 3538232"/>
              <a:gd name="connsiteY411" fmla="*/ 441046 h 1560995"/>
              <a:gd name="connsiteX412" fmla="*/ 3440736 w 3538232"/>
              <a:gd name="connsiteY412" fmla="*/ 422663 h 1560995"/>
              <a:gd name="connsiteX413" fmla="*/ 3508840 w 3538232"/>
              <a:gd name="connsiteY413" fmla="*/ 602495 h 1560995"/>
              <a:gd name="connsiteX414" fmla="*/ 3505697 w 3538232"/>
              <a:gd name="connsiteY414" fmla="*/ 602305 h 1560995"/>
              <a:gd name="connsiteX415" fmla="*/ 2923910 w 3538232"/>
              <a:gd name="connsiteY415" fmla="*/ 684982 h 1560995"/>
              <a:gd name="connsiteX416" fmla="*/ 2917242 w 3538232"/>
              <a:gd name="connsiteY416" fmla="*/ 673742 h 1560995"/>
              <a:gd name="connsiteX417" fmla="*/ 2924291 w 3538232"/>
              <a:gd name="connsiteY417" fmla="*/ 679838 h 1560995"/>
              <a:gd name="connsiteX418" fmla="*/ 2923910 w 3538232"/>
              <a:gd name="connsiteY418" fmla="*/ 684982 h 1560995"/>
              <a:gd name="connsiteX419" fmla="*/ 2885429 w 3538232"/>
              <a:gd name="connsiteY419" fmla="*/ 732035 h 1560995"/>
              <a:gd name="connsiteX420" fmla="*/ 2949056 w 3538232"/>
              <a:gd name="connsiteY420" fmla="*/ 777374 h 1560995"/>
              <a:gd name="connsiteX421" fmla="*/ 2843043 w 3538232"/>
              <a:gd name="connsiteY421" fmla="*/ 630499 h 1560995"/>
              <a:gd name="connsiteX422" fmla="*/ 2838375 w 3538232"/>
              <a:gd name="connsiteY422" fmla="*/ 624784 h 1560995"/>
              <a:gd name="connsiteX423" fmla="*/ 2885429 w 3538232"/>
              <a:gd name="connsiteY423" fmla="*/ 732035 h 1560995"/>
              <a:gd name="connsiteX424" fmla="*/ 1045008 w 3538232"/>
              <a:gd name="connsiteY424" fmla="*/ 769659 h 1560995"/>
              <a:gd name="connsiteX425" fmla="*/ 1025768 w 3538232"/>
              <a:gd name="connsiteY425" fmla="*/ 814998 h 1560995"/>
              <a:gd name="connsiteX426" fmla="*/ 1040436 w 3538232"/>
              <a:gd name="connsiteY426" fmla="*/ 803473 h 1560995"/>
              <a:gd name="connsiteX427" fmla="*/ 1045008 w 3538232"/>
              <a:gd name="connsiteY427" fmla="*/ 769659 h 1560995"/>
              <a:gd name="connsiteX428" fmla="*/ 1352570 w 3538232"/>
              <a:gd name="connsiteY428" fmla="*/ 435712 h 1560995"/>
              <a:gd name="connsiteX429" fmla="*/ 1366096 w 3538232"/>
              <a:gd name="connsiteY429" fmla="*/ 436189 h 1560995"/>
              <a:gd name="connsiteX430" fmla="*/ 1234651 w 3538232"/>
              <a:gd name="connsiteY430" fmla="*/ 339891 h 1560995"/>
              <a:gd name="connsiteX431" fmla="*/ 1212267 w 3538232"/>
              <a:gd name="connsiteY431" fmla="*/ 329509 h 1560995"/>
              <a:gd name="connsiteX432" fmla="*/ 1156832 w 3538232"/>
              <a:gd name="connsiteY432" fmla="*/ 326937 h 1560995"/>
              <a:gd name="connsiteX433" fmla="*/ 1036817 w 3538232"/>
              <a:gd name="connsiteY433" fmla="*/ 358274 h 1560995"/>
              <a:gd name="connsiteX434" fmla="*/ 1162451 w 3538232"/>
              <a:gd name="connsiteY434" fmla="*/ 358465 h 1560995"/>
              <a:gd name="connsiteX435" fmla="*/ 1197599 w 3538232"/>
              <a:gd name="connsiteY435" fmla="*/ 363608 h 1560995"/>
              <a:gd name="connsiteX436" fmla="*/ 1220649 w 3538232"/>
              <a:gd name="connsiteY436" fmla="*/ 374752 h 1560995"/>
              <a:gd name="connsiteX437" fmla="*/ 1246462 w 3538232"/>
              <a:gd name="connsiteY437" fmla="*/ 378181 h 1560995"/>
              <a:gd name="connsiteX438" fmla="*/ 1352570 w 3538232"/>
              <a:gd name="connsiteY438" fmla="*/ 435712 h 1560995"/>
              <a:gd name="connsiteX439" fmla="*/ 1953312 w 3538232"/>
              <a:gd name="connsiteY439" fmla="*/ 1406024 h 1560995"/>
              <a:gd name="connsiteX440" fmla="*/ 1875779 w 3538232"/>
              <a:gd name="connsiteY440" fmla="*/ 1404595 h 1560995"/>
              <a:gd name="connsiteX441" fmla="*/ 1961408 w 3538232"/>
              <a:gd name="connsiteY441" fmla="*/ 1410120 h 1560995"/>
              <a:gd name="connsiteX442" fmla="*/ 1959027 w 3538232"/>
              <a:gd name="connsiteY442" fmla="*/ 1405357 h 1560995"/>
              <a:gd name="connsiteX443" fmla="*/ 1953312 w 3538232"/>
              <a:gd name="connsiteY443" fmla="*/ 1406024 h 1560995"/>
              <a:gd name="connsiteX444" fmla="*/ 1414197 w 3538232"/>
              <a:gd name="connsiteY444" fmla="*/ 957873 h 1560995"/>
              <a:gd name="connsiteX445" fmla="*/ 1493064 w 3538232"/>
              <a:gd name="connsiteY445" fmla="*/ 807092 h 1560995"/>
              <a:gd name="connsiteX446" fmla="*/ 1489635 w 3538232"/>
              <a:gd name="connsiteY446" fmla="*/ 800996 h 1560995"/>
              <a:gd name="connsiteX447" fmla="*/ 1466490 w 3538232"/>
              <a:gd name="connsiteY447" fmla="*/ 881578 h 1560995"/>
              <a:gd name="connsiteX448" fmla="*/ 1406863 w 3538232"/>
              <a:gd name="connsiteY448" fmla="*/ 953682 h 1560995"/>
              <a:gd name="connsiteX449" fmla="*/ 1414197 w 3538232"/>
              <a:gd name="connsiteY449" fmla="*/ 957873 h 1560995"/>
              <a:gd name="connsiteX450" fmla="*/ 1137782 w 3538232"/>
              <a:gd name="connsiteY450" fmla="*/ 839001 h 1560995"/>
              <a:gd name="connsiteX451" fmla="*/ 1146164 w 3538232"/>
              <a:gd name="connsiteY451" fmla="*/ 821284 h 1560995"/>
              <a:gd name="connsiteX452" fmla="*/ 1142544 w 3538232"/>
              <a:gd name="connsiteY452" fmla="*/ 786613 h 1560995"/>
              <a:gd name="connsiteX453" fmla="*/ 1137782 w 3538232"/>
              <a:gd name="connsiteY453" fmla="*/ 839001 h 1560995"/>
              <a:gd name="connsiteX454" fmla="*/ 900800 w 3538232"/>
              <a:gd name="connsiteY454" fmla="*/ 452857 h 1560995"/>
              <a:gd name="connsiteX455" fmla="*/ 949187 w 3538232"/>
              <a:gd name="connsiteY455" fmla="*/ 338462 h 1560995"/>
              <a:gd name="connsiteX456" fmla="*/ 946805 w 3538232"/>
              <a:gd name="connsiteY456" fmla="*/ 330842 h 1560995"/>
              <a:gd name="connsiteX457" fmla="*/ 888227 w 3538232"/>
              <a:gd name="connsiteY457" fmla="*/ 534868 h 1560995"/>
              <a:gd name="connsiteX458" fmla="*/ 900800 w 3538232"/>
              <a:gd name="connsiteY458" fmla="*/ 452857 h 1560995"/>
              <a:gd name="connsiteX459" fmla="*/ 1518305 w 3538232"/>
              <a:gd name="connsiteY459" fmla="*/ 209398 h 1560995"/>
              <a:gd name="connsiteX460" fmla="*/ 1706805 w 3538232"/>
              <a:gd name="connsiteY460" fmla="*/ 554870 h 1560995"/>
              <a:gd name="connsiteX461" fmla="*/ 1475729 w 3538232"/>
              <a:gd name="connsiteY461" fmla="*/ 125007 h 1560995"/>
              <a:gd name="connsiteX462" fmla="*/ 1184549 w 3538232"/>
              <a:gd name="connsiteY462" fmla="*/ 135103 h 1560995"/>
              <a:gd name="connsiteX463" fmla="*/ 1515924 w 3538232"/>
              <a:gd name="connsiteY463" fmla="*/ 198921 h 1560995"/>
              <a:gd name="connsiteX464" fmla="*/ 1518305 w 3538232"/>
              <a:gd name="connsiteY464" fmla="*/ 209398 h 1560995"/>
              <a:gd name="connsiteX465" fmla="*/ 1488016 w 3538232"/>
              <a:gd name="connsiteY465" fmla="*/ 621355 h 1560995"/>
              <a:gd name="connsiteX466" fmla="*/ 1442963 w 3538232"/>
              <a:gd name="connsiteY466" fmla="*/ 573444 h 1560995"/>
              <a:gd name="connsiteX467" fmla="*/ 1510971 w 3538232"/>
              <a:gd name="connsiteY467" fmla="*/ 645453 h 1560995"/>
              <a:gd name="connsiteX468" fmla="*/ 1515258 w 3538232"/>
              <a:gd name="connsiteY468" fmla="*/ 642691 h 1560995"/>
              <a:gd name="connsiteX469" fmla="*/ 1488016 w 3538232"/>
              <a:gd name="connsiteY469" fmla="*/ 621355 h 1560995"/>
              <a:gd name="connsiteX470" fmla="*/ 3339676 w 3538232"/>
              <a:gd name="connsiteY470" fmla="*/ 1216000 h 1560995"/>
              <a:gd name="connsiteX471" fmla="*/ 3212708 w 3538232"/>
              <a:gd name="connsiteY471" fmla="*/ 912058 h 1560995"/>
              <a:gd name="connsiteX472" fmla="*/ 2971725 w 3538232"/>
              <a:gd name="connsiteY472" fmla="*/ 766801 h 1560995"/>
              <a:gd name="connsiteX473" fmla="*/ 2971725 w 3538232"/>
              <a:gd name="connsiteY473" fmla="*/ 766706 h 1560995"/>
              <a:gd name="connsiteX474" fmla="*/ 2971725 w 3538232"/>
              <a:gd name="connsiteY474" fmla="*/ 766706 h 1560995"/>
              <a:gd name="connsiteX475" fmla="*/ 2938769 w 3538232"/>
              <a:gd name="connsiteY475" fmla="*/ 744513 h 1560995"/>
              <a:gd name="connsiteX476" fmla="*/ 2975535 w 3538232"/>
              <a:gd name="connsiteY476" fmla="*/ 816046 h 1560995"/>
              <a:gd name="connsiteX477" fmla="*/ 2931720 w 3538232"/>
              <a:gd name="connsiteY477" fmla="*/ 937299 h 1560995"/>
              <a:gd name="connsiteX478" fmla="*/ 2974297 w 3538232"/>
              <a:gd name="connsiteY478" fmla="*/ 869005 h 1560995"/>
              <a:gd name="connsiteX479" fmla="*/ 2982774 w 3538232"/>
              <a:gd name="connsiteY479" fmla="*/ 860623 h 1560995"/>
              <a:gd name="connsiteX480" fmla="*/ 2994109 w 3538232"/>
              <a:gd name="connsiteY480" fmla="*/ 857384 h 1560995"/>
              <a:gd name="connsiteX481" fmla="*/ 3001157 w 3538232"/>
              <a:gd name="connsiteY481" fmla="*/ 853003 h 1560995"/>
              <a:gd name="connsiteX482" fmla="*/ 3178513 w 3538232"/>
              <a:gd name="connsiteY482" fmla="*/ 939680 h 1560995"/>
              <a:gd name="connsiteX483" fmla="*/ 3184990 w 3538232"/>
              <a:gd name="connsiteY483" fmla="*/ 947300 h 1560995"/>
              <a:gd name="connsiteX484" fmla="*/ 3184038 w 3538232"/>
              <a:gd name="connsiteY484" fmla="*/ 1000354 h 1560995"/>
              <a:gd name="connsiteX485" fmla="*/ 3190705 w 3538232"/>
              <a:gd name="connsiteY485" fmla="*/ 1136562 h 1560995"/>
              <a:gd name="connsiteX486" fmla="*/ 3211374 w 3538232"/>
              <a:gd name="connsiteY486" fmla="*/ 1012451 h 1560995"/>
              <a:gd name="connsiteX487" fmla="*/ 3226900 w 3538232"/>
              <a:gd name="connsiteY487" fmla="*/ 937108 h 1560995"/>
              <a:gd name="connsiteX488" fmla="*/ 3317769 w 3538232"/>
              <a:gd name="connsiteY488" fmla="*/ 1205523 h 1560995"/>
              <a:gd name="connsiteX489" fmla="*/ 3311387 w 3538232"/>
              <a:gd name="connsiteY489" fmla="*/ 1205237 h 1560995"/>
              <a:gd name="connsiteX490" fmla="*/ 3300623 w 3538232"/>
              <a:gd name="connsiteY490" fmla="*/ 1208761 h 1560995"/>
              <a:gd name="connsiteX491" fmla="*/ 3290718 w 3538232"/>
              <a:gd name="connsiteY491" fmla="*/ 1210381 h 1560995"/>
              <a:gd name="connsiteX492" fmla="*/ 3187467 w 3538232"/>
              <a:gd name="connsiteY492" fmla="*/ 1189426 h 1560995"/>
              <a:gd name="connsiteX493" fmla="*/ 3314625 w 3538232"/>
              <a:gd name="connsiteY493" fmla="*/ 1246290 h 1560995"/>
              <a:gd name="connsiteX494" fmla="*/ 3264524 w 3538232"/>
              <a:gd name="connsiteY494" fmla="*/ 1442791 h 1560995"/>
              <a:gd name="connsiteX495" fmla="*/ 3117744 w 3538232"/>
              <a:gd name="connsiteY495" fmla="*/ 1359447 h 1560995"/>
              <a:gd name="connsiteX496" fmla="*/ 3150700 w 3538232"/>
              <a:gd name="connsiteY496" fmla="*/ 1469270 h 1560995"/>
              <a:gd name="connsiteX497" fmla="*/ 3040115 w 3538232"/>
              <a:gd name="connsiteY497" fmla="*/ 1371639 h 1560995"/>
              <a:gd name="connsiteX498" fmla="*/ 3037543 w 3538232"/>
              <a:gd name="connsiteY498" fmla="*/ 1452982 h 1560995"/>
              <a:gd name="connsiteX499" fmla="*/ 2994014 w 3538232"/>
              <a:gd name="connsiteY499" fmla="*/ 1339825 h 1560995"/>
              <a:gd name="connsiteX500" fmla="*/ 3002967 w 3538232"/>
              <a:gd name="connsiteY500" fmla="*/ 1336396 h 1560995"/>
              <a:gd name="connsiteX501" fmla="*/ 3012397 w 3538232"/>
              <a:gd name="connsiteY501" fmla="*/ 1332872 h 1560995"/>
              <a:gd name="connsiteX502" fmla="*/ 3155939 w 3538232"/>
              <a:gd name="connsiteY502" fmla="*/ 1266102 h 1560995"/>
              <a:gd name="connsiteX503" fmla="*/ 3184419 w 3538232"/>
              <a:gd name="connsiteY503" fmla="*/ 1274008 h 1560995"/>
              <a:gd name="connsiteX504" fmla="*/ 3109171 w 3538232"/>
              <a:gd name="connsiteY504" fmla="*/ 1249052 h 1560995"/>
              <a:gd name="connsiteX505" fmla="*/ 3026399 w 3538232"/>
              <a:gd name="connsiteY505" fmla="*/ 1073125 h 1560995"/>
              <a:gd name="connsiteX506" fmla="*/ 3070023 w 3538232"/>
              <a:gd name="connsiteY506" fmla="*/ 1271245 h 1560995"/>
              <a:gd name="connsiteX507" fmla="*/ 3016397 w 3538232"/>
              <a:gd name="connsiteY507" fmla="*/ 1304773 h 1560995"/>
              <a:gd name="connsiteX508" fmla="*/ 2988299 w 3538232"/>
              <a:gd name="connsiteY508" fmla="*/ 1246766 h 1560995"/>
              <a:gd name="connsiteX509" fmla="*/ 2926196 w 3538232"/>
              <a:gd name="connsiteY509" fmla="*/ 1012546 h 1560995"/>
              <a:gd name="connsiteX510" fmla="*/ 2974964 w 3538232"/>
              <a:gd name="connsiteY510" fmla="*/ 1320585 h 1560995"/>
              <a:gd name="connsiteX511" fmla="*/ 2855806 w 3538232"/>
              <a:gd name="connsiteY511" fmla="*/ 1329824 h 1560995"/>
              <a:gd name="connsiteX512" fmla="*/ 2842852 w 3538232"/>
              <a:gd name="connsiteY512" fmla="*/ 1241623 h 1560995"/>
              <a:gd name="connsiteX513" fmla="*/ 2808753 w 3538232"/>
              <a:gd name="connsiteY513" fmla="*/ 961111 h 1560995"/>
              <a:gd name="connsiteX514" fmla="*/ 2813324 w 3538232"/>
              <a:gd name="connsiteY514" fmla="*/ 1322680 h 1560995"/>
              <a:gd name="connsiteX515" fmla="*/ 2766652 w 3538232"/>
              <a:gd name="connsiteY515" fmla="*/ 1309155 h 1560995"/>
              <a:gd name="connsiteX516" fmla="*/ 2777987 w 3538232"/>
              <a:gd name="connsiteY516" fmla="*/ 1294201 h 1560995"/>
              <a:gd name="connsiteX517" fmla="*/ 2780939 w 3538232"/>
              <a:gd name="connsiteY517" fmla="*/ 1136276 h 1560995"/>
              <a:gd name="connsiteX518" fmla="*/ 2739411 w 3538232"/>
              <a:gd name="connsiteY518" fmla="*/ 742608 h 1560995"/>
              <a:gd name="connsiteX519" fmla="*/ 2711788 w 3538232"/>
              <a:gd name="connsiteY519" fmla="*/ 897675 h 1560995"/>
              <a:gd name="connsiteX520" fmla="*/ 2731314 w 3538232"/>
              <a:gd name="connsiteY520" fmla="*/ 1296296 h 1560995"/>
              <a:gd name="connsiteX521" fmla="*/ 2600441 w 3538232"/>
              <a:gd name="connsiteY521" fmla="*/ 1215810 h 1560995"/>
              <a:gd name="connsiteX522" fmla="*/ 2626063 w 3538232"/>
              <a:gd name="connsiteY522" fmla="*/ 1184092 h 1560995"/>
              <a:gd name="connsiteX523" fmla="*/ 2625015 w 3538232"/>
              <a:gd name="connsiteY523" fmla="*/ 1014737 h 1560995"/>
              <a:gd name="connsiteX524" fmla="*/ 2579486 w 3538232"/>
              <a:gd name="connsiteY524" fmla="*/ 1184663 h 1560995"/>
              <a:gd name="connsiteX525" fmla="*/ 2477378 w 3538232"/>
              <a:gd name="connsiteY525" fmla="*/ 1102748 h 1560995"/>
              <a:gd name="connsiteX526" fmla="*/ 2622824 w 3538232"/>
              <a:gd name="connsiteY526" fmla="*/ 883483 h 1560995"/>
              <a:gd name="connsiteX527" fmla="*/ 2454899 w 3538232"/>
              <a:gd name="connsiteY527" fmla="*/ 1062838 h 1560995"/>
              <a:gd name="connsiteX528" fmla="*/ 2399368 w 3538232"/>
              <a:gd name="connsiteY528" fmla="*/ 909295 h 1560995"/>
              <a:gd name="connsiteX529" fmla="*/ 2426229 w 3538232"/>
              <a:gd name="connsiteY529" fmla="*/ 1046646 h 1560995"/>
              <a:gd name="connsiteX530" fmla="*/ 2425752 w 3538232"/>
              <a:gd name="connsiteY530" fmla="*/ 1046551 h 1560995"/>
              <a:gd name="connsiteX531" fmla="*/ 2347457 w 3538232"/>
              <a:gd name="connsiteY531" fmla="*/ 753181 h 1560995"/>
              <a:gd name="connsiteX532" fmla="*/ 2346028 w 3538232"/>
              <a:gd name="connsiteY532" fmla="*/ 742227 h 1560995"/>
              <a:gd name="connsiteX533" fmla="*/ 2415846 w 3538232"/>
              <a:gd name="connsiteY533" fmla="*/ 1042360 h 1560995"/>
              <a:gd name="connsiteX534" fmla="*/ 2244111 w 3538232"/>
              <a:gd name="connsiteY534" fmla="*/ 951205 h 1560995"/>
              <a:gd name="connsiteX535" fmla="*/ 2239824 w 3538232"/>
              <a:gd name="connsiteY535" fmla="*/ 634975 h 1560995"/>
              <a:gd name="connsiteX536" fmla="*/ 2224013 w 3538232"/>
              <a:gd name="connsiteY536" fmla="*/ 908533 h 1560995"/>
              <a:gd name="connsiteX537" fmla="*/ 2205630 w 3538232"/>
              <a:gd name="connsiteY537" fmla="*/ 954825 h 1560995"/>
              <a:gd name="connsiteX538" fmla="*/ 2137430 w 3538232"/>
              <a:gd name="connsiteY538" fmla="*/ 939680 h 1560995"/>
              <a:gd name="connsiteX539" fmla="*/ 2133525 w 3538232"/>
              <a:gd name="connsiteY539" fmla="*/ 733750 h 1560995"/>
              <a:gd name="connsiteX540" fmla="*/ 2098188 w 3538232"/>
              <a:gd name="connsiteY540" fmla="*/ 535249 h 1560995"/>
              <a:gd name="connsiteX541" fmla="*/ 2097140 w 3538232"/>
              <a:gd name="connsiteY541" fmla="*/ 923583 h 1560995"/>
              <a:gd name="connsiteX542" fmla="*/ 2057325 w 3538232"/>
              <a:gd name="connsiteY542" fmla="*/ 899199 h 1560995"/>
              <a:gd name="connsiteX543" fmla="*/ 2023797 w 3538232"/>
              <a:gd name="connsiteY543" fmla="*/ 700603 h 1560995"/>
              <a:gd name="connsiteX544" fmla="*/ 2000937 w 3538232"/>
              <a:gd name="connsiteY544" fmla="*/ 548869 h 1560995"/>
              <a:gd name="connsiteX545" fmla="*/ 1999318 w 3538232"/>
              <a:gd name="connsiteY545" fmla="*/ 710794 h 1560995"/>
              <a:gd name="connsiteX546" fmla="*/ 2016368 w 3538232"/>
              <a:gd name="connsiteY546" fmla="*/ 865099 h 1560995"/>
              <a:gd name="connsiteX547" fmla="*/ 1915498 w 3538232"/>
              <a:gd name="connsiteY547" fmla="*/ 747751 h 1560995"/>
              <a:gd name="connsiteX548" fmla="*/ 1924451 w 3538232"/>
              <a:gd name="connsiteY548" fmla="*/ 734035 h 1560995"/>
              <a:gd name="connsiteX549" fmla="*/ 1874731 w 3538232"/>
              <a:gd name="connsiteY549" fmla="*/ 535249 h 1560995"/>
              <a:gd name="connsiteX550" fmla="*/ 1889304 w 3538232"/>
              <a:gd name="connsiteY550" fmla="*/ 710509 h 1560995"/>
              <a:gd name="connsiteX551" fmla="*/ 1866158 w 3538232"/>
              <a:gd name="connsiteY551" fmla="*/ 707842 h 1560995"/>
              <a:gd name="connsiteX552" fmla="*/ 1689755 w 3538232"/>
              <a:gd name="connsiteY552" fmla="*/ 620783 h 1560995"/>
              <a:gd name="connsiteX553" fmla="*/ 1744429 w 3538232"/>
              <a:gd name="connsiteY553" fmla="*/ 673361 h 1560995"/>
              <a:gd name="connsiteX554" fmla="*/ 1743572 w 3538232"/>
              <a:gd name="connsiteY554" fmla="*/ 672885 h 1560995"/>
              <a:gd name="connsiteX555" fmla="*/ 1814819 w 3538232"/>
              <a:gd name="connsiteY555" fmla="*/ 703746 h 1560995"/>
              <a:gd name="connsiteX556" fmla="*/ 1648512 w 3538232"/>
              <a:gd name="connsiteY556" fmla="*/ 706127 h 1560995"/>
              <a:gd name="connsiteX557" fmla="*/ 1799865 w 3538232"/>
              <a:gd name="connsiteY557" fmla="*/ 733559 h 1560995"/>
              <a:gd name="connsiteX558" fmla="*/ 1837965 w 3538232"/>
              <a:gd name="connsiteY558" fmla="*/ 740989 h 1560995"/>
              <a:gd name="connsiteX559" fmla="*/ 1881113 w 3538232"/>
              <a:gd name="connsiteY559" fmla="*/ 749180 h 1560995"/>
              <a:gd name="connsiteX560" fmla="*/ 1905497 w 3538232"/>
              <a:gd name="connsiteY560" fmla="*/ 771754 h 1560995"/>
              <a:gd name="connsiteX561" fmla="*/ 1744334 w 3538232"/>
              <a:gd name="connsiteY561" fmla="*/ 954063 h 1560995"/>
              <a:gd name="connsiteX562" fmla="*/ 1937024 w 3538232"/>
              <a:gd name="connsiteY562" fmla="*/ 808807 h 1560995"/>
              <a:gd name="connsiteX563" fmla="*/ 1966362 w 3538232"/>
              <a:gd name="connsiteY563" fmla="*/ 846049 h 1560995"/>
              <a:gd name="connsiteX564" fmla="*/ 1947597 w 3538232"/>
              <a:gd name="connsiteY564" fmla="*/ 883197 h 1560995"/>
              <a:gd name="connsiteX565" fmla="*/ 1934358 w 3538232"/>
              <a:gd name="connsiteY565" fmla="*/ 986448 h 1560995"/>
              <a:gd name="connsiteX566" fmla="*/ 1981697 w 3538232"/>
              <a:gd name="connsiteY566" fmla="*/ 894532 h 1560995"/>
              <a:gd name="connsiteX567" fmla="*/ 1990174 w 3538232"/>
              <a:gd name="connsiteY567" fmla="*/ 882149 h 1560995"/>
              <a:gd name="connsiteX568" fmla="*/ 1989793 w 3538232"/>
              <a:gd name="connsiteY568" fmla="*/ 871386 h 1560995"/>
              <a:gd name="connsiteX569" fmla="*/ 2013415 w 3538232"/>
              <a:gd name="connsiteY569" fmla="*/ 892912 h 1560995"/>
              <a:gd name="connsiteX570" fmla="*/ 2077233 w 3538232"/>
              <a:gd name="connsiteY570" fmla="*/ 937870 h 1560995"/>
              <a:gd name="connsiteX571" fmla="*/ 2078280 w 3538232"/>
              <a:gd name="connsiteY571" fmla="*/ 950443 h 1560995"/>
              <a:gd name="connsiteX572" fmla="*/ 2078280 w 3538232"/>
              <a:gd name="connsiteY572" fmla="*/ 960921 h 1560995"/>
              <a:gd name="connsiteX573" fmla="*/ 2088091 w 3538232"/>
              <a:gd name="connsiteY573" fmla="*/ 1065220 h 1560995"/>
              <a:gd name="connsiteX574" fmla="*/ 2111142 w 3538232"/>
              <a:gd name="connsiteY574" fmla="*/ 983590 h 1560995"/>
              <a:gd name="connsiteX575" fmla="*/ 2114285 w 3538232"/>
              <a:gd name="connsiteY575" fmla="*/ 955492 h 1560995"/>
              <a:gd name="connsiteX576" fmla="*/ 2181341 w 3538232"/>
              <a:gd name="connsiteY576" fmla="*/ 973589 h 1560995"/>
              <a:gd name="connsiteX577" fmla="*/ 2185913 w 3538232"/>
              <a:gd name="connsiteY577" fmla="*/ 992544 h 1560995"/>
              <a:gd name="connsiteX578" fmla="*/ 2185818 w 3538232"/>
              <a:gd name="connsiteY578" fmla="*/ 1011118 h 1560995"/>
              <a:gd name="connsiteX579" fmla="*/ 2150289 w 3538232"/>
              <a:gd name="connsiteY579" fmla="*/ 1067220 h 1560995"/>
              <a:gd name="connsiteX580" fmla="*/ 2216964 w 3538232"/>
              <a:gd name="connsiteY580" fmla="*/ 1017499 h 1560995"/>
              <a:gd name="connsiteX581" fmla="*/ 2216964 w 3538232"/>
              <a:gd name="connsiteY581" fmla="*/ 1017404 h 1560995"/>
              <a:gd name="connsiteX582" fmla="*/ 2246492 w 3538232"/>
              <a:gd name="connsiteY582" fmla="*/ 1103701 h 1560995"/>
              <a:gd name="connsiteX583" fmla="*/ 2251350 w 3538232"/>
              <a:gd name="connsiteY583" fmla="*/ 1107130 h 1560995"/>
              <a:gd name="connsiteX584" fmla="*/ 2224299 w 3538232"/>
              <a:gd name="connsiteY584" fmla="*/ 1007403 h 1560995"/>
              <a:gd name="connsiteX585" fmla="*/ 2223822 w 3538232"/>
              <a:gd name="connsiteY585" fmla="*/ 990163 h 1560995"/>
              <a:gd name="connsiteX586" fmla="*/ 2216488 w 3538232"/>
              <a:gd name="connsiteY586" fmla="*/ 1235050 h 1560995"/>
              <a:gd name="connsiteX587" fmla="*/ 2214488 w 3538232"/>
              <a:gd name="connsiteY587" fmla="*/ 1192283 h 1560995"/>
              <a:gd name="connsiteX588" fmla="*/ 2114094 w 3538232"/>
              <a:gd name="connsiteY588" fmla="*/ 1146087 h 1560995"/>
              <a:gd name="connsiteX589" fmla="*/ 2184294 w 3538232"/>
              <a:gd name="connsiteY589" fmla="*/ 1219525 h 1560995"/>
              <a:gd name="connsiteX590" fmla="*/ 2196676 w 3538232"/>
              <a:gd name="connsiteY590" fmla="*/ 1225621 h 1560995"/>
              <a:gd name="connsiteX591" fmla="*/ 2204391 w 3538232"/>
              <a:gd name="connsiteY591" fmla="*/ 1235241 h 1560995"/>
              <a:gd name="connsiteX592" fmla="*/ 2209249 w 3538232"/>
              <a:gd name="connsiteY592" fmla="*/ 1239241 h 1560995"/>
              <a:gd name="connsiteX593" fmla="*/ 2091520 w 3538232"/>
              <a:gd name="connsiteY593" fmla="*/ 1312203 h 1560995"/>
              <a:gd name="connsiteX594" fmla="*/ 2161910 w 3538232"/>
              <a:gd name="connsiteY594" fmla="*/ 1236860 h 1560995"/>
              <a:gd name="connsiteX595" fmla="*/ 2162576 w 3538232"/>
              <a:gd name="connsiteY595" fmla="*/ 1231050 h 1560995"/>
              <a:gd name="connsiteX596" fmla="*/ 2077804 w 3538232"/>
              <a:gd name="connsiteY596" fmla="*/ 1309155 h 1560995"/>
              <a:gd name="connsiteX597" fmla="*/ 2085138 w 3538232"/>
              <a:gd name="connsiteY597" fmla="*/ 1261149 h 1560995"/>
              <a:gd name="connsiteX598" fmla="*/ 1938263 w 3538232"/>
              <a:gd name="connsiteY598" fmla="*/ 1451077 h 1560995"/>
              <a:gd name="connsiteX599" fmla="*/ 1927976 w 3538232"/>
              <a:gd name="connsiteY599" fmla="*/ 1453363 h 1560995"/>
              <a:gd name="connsiteX600" fmla="*/ 1844346 w 3538232"/>
              <a:gd name="connsiteY600" fmla="*/ 1391832 h 1560995"/>
              <a:gd name="connsiteX601" fmla="*/ 1842441 w 3538232"/>
              <a:gd name="connsiteY601" fmla="*/ 1445362 h 1560995"/>
              <a:gd name="connsiteX602" fmla="*/ 1737476 w 3538232"/>
              <a:gd name="connsiteY602" fmla="*/ 1425646 h 1560995"/>
              <a:gd name="connsiteX603" fmla="*/ 1714425 w 3538232"/>
              <a:gd name="connsiteY603" fmla="*/ 1430789 h 1560995"/>
              <a:gd name="connsiteX604" fmla="*/ 1756145 w 3538232"/>
              <a:gd name="connsiteY604" fmla="*/ 1259625 h 1560995"/>
              <a:gd name="connsiteX605" fmla="*/ 1917784 w 3538232"/>
              <a:gd name="connsiteY605" fmla="*/ 1289914 h 1560995"/>
              <a:gd name="connsiteX606" fmla="*/ 1817295 w 3538232"/>
              <a:gd name="connsiteY606" fmla="*/ 1253624 h 1560995"/>
              <a:gd name="connsiteX607" fmla="*/ 1954932 w 3538232"/>
              <a:gd name="connsiteY607" fmla="*/ 1164375 h 1560995"/>
              <a:gd name="connsiteX608" fmla="*/ 1993603 w 3538232"/>
              <a:gd name="connsiteY608" fmla="*/ 1161898 h 1560995"/>
              <a:gd name="connsiteX609" fmla="*/ 2114475 w 3538232"/>
              <a:gd name="connsiteY609" fmla="*/ 1118083 h 1560995"/>
              <a:gd name="connsiteX610" fmla="*/ 2021987 w 3538232"/>
              <a:gd name="connsiteY610" fmla="*/ 1137895 h 1560995"/>
              <a:gd name="connsiteX611" fmla="*/ 2017796 w 3538232"/>
              <a:gd name="connsiteY611" fmla="*/ 1120274 h 1560995"/>
              <a:gd name="connsiteX612" fmla="*/ 2018368 w 3538232"/>
              <a:gd name="connsiteY612" fmla="*/ 1073697 h 1560995"/>
              <a:gd name="connsiteX613" fmla="*/ 1990555 w 3538232"/>
              <a:gd name="connsiteY613" fmla="*/ 994925 h 1560995"/>
              <a:gd name="connsiteX614" fmla="*/ 1988650 w 3538232"/>
              <a:gd name="connsiteY614" fmla="*/ 1090556 h 1560995"/>
              <a:gd name="connsiteX615" fmla="*/ 1980744 w 3538232"/>
              <a:gd name="connsiteY615" fmla="*/ 1137991 h 1560995"/>
              <a:gd name="connsiteX616" fmla="*/ 1893781 w 3538232"/>
              <a:gd name="connsiteY616" fmla="*/ 1150087 h 1560995"/>
              <a:gd name="connsiteX617" fmla="*/ 1880255 w 3538232"/>
              <a:gd name="connsiteY617" fmla="*/ 995401 h 1560995"/>
              <a:gd name="connsiteX618" fmla="*/ 1853871 w 3538232"/>
              <a:gd name="connsiteY618" fmla="*/ 1148087 h 1560995"/>
              <a:gd name="connsiteX619" fmla="*/ 1774147 w 3538232"/>
              <a:gd name="connsiteY619" fmla="*/ 1156279 h 1560995"/>
              <a:gd name="connsiteX620" fmla="*/ 1750239 w 3538232"/>
              <a:gd name="connsiteY620" fmla="*/ 1026643 h 1560995"/>
              <a:gd name="connsiteX621" fmla="*/ 1743953 w 3538232"/>
              <a:gd name="connsiteY621" fmla="*/ 1185235 h 1560995"/>
              <a:gd name="connsiteX622" fmla="*/ 1656132 w 3538232"/>
              <a:gd name="connsiteY622" fmla="*/ 1179424 h 1560995"/>
              <a:gd name="connsiteX623" fmla="*/ 1642892 w 3538232"/>
              <a:gd name="connsiteY623" fmla="*/ 1029882 h 1560995"/>
              <a:gd name="connsiteX624" fmla="*/ 1611936 w 3538232"/>
              <a:gd name="connsiteY624" fmla="*/ 1184187 h 1560995"/>
              <a:gd name="connsiteX625" fmla="*/ 1521449 w 3538232"/>
              <a:gd name="connsiteY625" fmla="*/ 1184473 h 1560995"/>
              <a:gd name="connsiteX626" fmla="*/ 1517544 w 3538232"/>
              <a:gd name="connsiteY626" fmla="*/ 1153993 h 1560995"/>
              <a:gd name="connsiteX627" fmla="*/ 1518591 w 3538232"/>
              <a:gd name="connsiteY627" fmla="*/ 1124275 h 1560995"/>
              <a:gd name="connsiteX628" fmla="*/ 1576789 w 3538232"/>
              <a:gd name="connsiteY628" fmla="*/ 948348 h 1560995"/>
              <a:gd name="connsiteX629" fmla="*/ 1483539 w 3538232"/>
              <a:gd name="connsiteY629" fmla="*/ 1112559 h 1560995"/>
              <a:gd name="connsiteX630" fmla="*/ 1401338 w 3538232"/>
              <a:gd name="connsiteY630" fmla="*/ 1079983 h 1560995"/>
              <a:gd name="connsiteX631" fmla="*/ 1393052 w 3538232"/>
              <a:gd name="connsiteY631" fmla="*/ 1079317 h 1560995"/>
              <a:gd name="connsiteX632" fmla="*/ 1481349 w 3538232"/>
              <a:gd name="connsiteY632" fmla="*/ 1124751 h 1560995"/>
              <a:gd name="connsiteX633" fmla="*/ 1481444 w 3538232"/>
              <a:gd name="connsiteY633" fmla="*/ 1141229 h 1560995"/>
              <a:gd name="connsiteX634" fmla="*/ 1379812 w 3538232"/>
              <a:gd name="connsiteY634" fmla="*/ 1072649 h 1560995"/>
              <a:gd name="connsiteX635" fmla="*/ 1426484 w 3538232"/>
              <a:gd name="connsiteY635" fmla="*/ 1008546 h 1560995"/>
              <a:gd name="connsiteX636" fmla="*/ 1162737 w 3538232"/>
              <a:gd name="connsiteY636" fmla="*/ 1154183 h 1560995"/>
              <a:gd name="connsiteX637" fmla="*/ 1172738 w 3538232"/>
              <a:gd name="connsiteY637" fmla="*/ 1061600 h 1560995"/>
              <a:gd name="connsiteX638" fmla="*/ 1222745 w 3538232"/>
              <a:gd name="connsiteY638" fmla="*/ 1021690 h 1560995"/>
              <a:gd name="connsiteX639" fmla="*/ 1267226 w 3538232"/>
              <a:gd name="connsiteY639" fmla="*/ 1016261 h 1560995"/>
              <a:gd name="connsiteX640" fmla="*/ 1235318 w 3538232"/>
              <a:gd name="connsiteY640" fmla="*/ 1000354 h 1560995"/>
              <a:gd name="connsiteX641" fmla="*/ 1242747 w 3538232"/>
              <a:gd name="connsiteY641" fmla="*/ 978923 h 1560995"/>
              <a:gd name="connsiteX642" fmla="*/ 1251891 w 3538232"/>
              <a:gd name="connsiteY642" fmla="*/ 973970 h 1560995"/>
              <a:gd name="connsiteX643" fmla="*/ 1251129 w 3538232"/>
              <a:gd name="connsiteY643" fmla="*/ 962731 h 1560995"/>
              <a:gd name="connsiteX644" fmla="*/ 1198266 w 3538232"/>
              <a:gd name="connsiteY644" fmla="*/ 895008 h 1560995"/>
              <a:gd name="connsiteX645" fmla="*/ 1190455 w 3538232"/>
              <a:gd name="connsiteY645" fmla="*/ 780994 h 1560995"/>
              <a:gd name="connsiteX646" fmla="*/ 1342665 w 3538232"/>
              <a:gd name="connsiteY646" fmla="*/ 738988 h 1560995"/>
              <a:gd name="connsiteX647" fmla="*/ 1382765 w 3538232"/>
              <a:gd name="connsiteY647" fmla="*/ 755086 h 1560995"/>
              <a:gd name="connsiteX648" fmla="*/ 1153117 w 3538232"/>
              <a:gd name="connsiteY648" fmla="*/ 739846 h 1560995"/>
              <a:gd name="connsiteX649" fmla="*/ 1173500 w 3538232"/>
              <a:gd name="connsiteY649" fmla="*/ 765563 h 1560995"/>
              <a:gd name="connsiteX650" fmla="*/ 1184549 w 3538232"/>
              <a:gd name="connsiteY650" fmla="*/ 896913 h 1560995"/>
              <a:gd name="connsiteX651" fmla="*/ 1182645 w 3538232"/>
              <a:gd name="connsiteY651" fmla="*/ 897389 h 1560995"/>
              <a:gd name="connsiteX652" fmla="*/ 1078917 w 3538232"/>
              <a:gd name="connsiteY652" fmla="*/ 898818 h 1560995"/>
              <a:gd name="connsiteX653" fmla="*/ 974618 w 3538232"/>
              <a:gd name="connsiteY653" fmla="*/ 851574 h 1560995"/>
              <a:gd name="connsiteX654" fmla="*/ 955664 w 3538232"/>
              <a:gd name="connsiteY654" fmla="*/ 812902 h 1560995"/>
              <a:gd name="connsiteX655" fmla="*/ 1039293 w 3538232"/>
              <a:gd name="connsiteY655" fmla="*/ 718795 h 1560995"/>
              <a:gd name="connsiteX656" fmla="*/ 1069106 w 3538232"/>
              <a:gd name="connsiteY656" fmla="*/ 719653 h 1560995"/>
              <a:gd name="connsiteX657" fmla="*/ 1074441 w 3538232"/>
              <a:gd name="connsiteY657" fmla="*/ 708223 h 1560995"/>
              <a:gd name="connsiteX658" fmla="*/ 886703 w 3538232"/>
              <a:gd name="connsiteY658" fmla="*/ 589446 h 1560995"/>
              <a:gd name="connsiteX659" fmla="*/ 864986 w 3538232"/>
              <a:gd name="connsiteY659" fmla="*/ 623069 h 1560995"/>
              <a:gd name="connsiteX660" fmla="*/ 902419 w 3538232"/>
              <a:gd name="connsiteY660" fmla="*/ 613163 h 1560995"/>
              <a:gd name="connsiteX661" fmla="*/ 984048 w 3538232"/>
              <a:gd name="connsiteY661" fmla="*/ 746227 h 1560995"/>
              <a:gd name="connsiteX662" fmla="*/ 946615 w 3538232"/>
              <a:gd name="connsiteY662" fmla="*/ 800329 h 1560995"/>
              <a:gd name="connsiteX663" fmla="*/ 888131 w 3538232"/>
              <a:gd name="connsiteY663" fmla="*/ 821380 h 1560995"/>
              <a:gd name="connsiteX664" fmla="*/ 876416 w 3538232"/>
              <a:gd name="connsiteY664" fmla="*/ 845859 h 1560995"/>
              <a:gd name="connsiteX665" fmla="*/ 862795 w 3538232"/>
              <a:gd name="connsiteY665" fmla="*/ 865957 h 1560995"/>
              <a:gd name="connsiteX666" fmla="*/ 855080 w 3538232"/>
              <a:gd name="connsiteY666" fmla="*/ 890722 h 1560995"/>
              <a:gd name="connsiteX667" fmla="*/ 912801 w 3538232"/>
              <a:gd name="connsiteY667" fmla="*/ 998640 h 1560995"/>
              <a:gd name="connsiteX668" fmla="*/ 920612 w 3538232"/>
              <a:gd name="connsiteY668" fmla="*/ 1228097 h 1560995"/>
              <a:gd name="connsiteX669" fmla="*/ 859556 w 3538232"/>
              <a:gd name="connsiteY669" fmla="*/ 1283533 h 1560995"/>
              <a:gd name="connsiteX670" fmla="*/ 855937 w 3538232"/>
              <a:gd name="connsiteY670" fmla="*/ 1268674 h 1560995"/>
              <a:gd name="connsiteX671" fmla="*/ 875558 w 3538232"/>
              <a:gd name="connsiteY671" fmla="*/ 1236003 h 1560995"/>
              <a:gd name="connsiteX672" fmla="*/ 849841 w 3538232"/>
              <a:gd name="connsiteY672" fmla="*/ 1258387 h 1560995"/>
              <a:gd name="connsiteX673" fmla="*/ 792310 w 3538232"/>
              <a:gd name="connsiteY673" fmla="*/ 1191807 h 1560995"/>
              <a:gd name="connsiteX674" fmla="*/ 819837 w 3538232"/>
              <a:gd name="connsiteY674" fmla="*/ 1278961 h 1560995"/>
              <a:gd name="connsiteX675" fmla="*/ 760211 w 3538232"/>
              <a:gd name="connsiteY675" fmla="*/ 1322871 h 1560995"/>
              <a:gd name="connsiteX676" fmla="*/ 704204 w 3538232"/>
              <a:gd name="connsiteY676" fmla="*/ 1212952 h 1560995"/>
              <a:gd name="connsiteX677" fmla="*/ 725921 w 3538232"/>
              <a:gd name="connsiteY677" fmla="*/ 1335539 h 1560995"/>
              <a:gd name="connsiteX678" fmla="*/ 730112 w 3538232"/>
              <a:gd name="connsiteY678" fmla="*/ 1345921 h 1560995"/>
              <a:gd name="connsiteX679" fmla="*/ 732969 w 3538232"/>
              <a:gd name="connsiteY679" fmla="*/ 1361733 h 1560995"/>
              <a:gd name="connsiteX680" fmla="*/ 515990 w 3538232"/>
              <a:gd name="connsiteY680" fmla="*/ 1394404 h 1560995"/>
              <a:gd name="connsiteX681" fmla="*/ 525991 w 3538232"/>
              <a:gd name="connsiteY681" fmla="*/ 1363066 h 1560995"/>
              <a:gd name="connsiteX682" fmla="*/ 525229 w 3538232"/>
              <a:gd name="connsiteY682" fmla="*/ 1346493 h 1560995"/>
              <a:gd name="connsiteX683" fmla="*/ 469984 w 3538232"/>
              <a:gd name="connsiteY683" fmla="*/ 1430027 h 1560995"/>
              <a:gd name="connsiteX684" fmla="*/ 311107 w 3538232"/>
              <a:gd name="connsiteY684" fmla="*/ 1502036 h 1560995"/>
              <a:gd name="connsiteX685" fmla="*/ 222048 w 3538232"/>
              <a:gd name="connsiteY685" fmla="*/ 1399357 h 1560995"/>
              <a:gd name="connsiteX686" fmla="*/ 205665 w 3538232"/>
              <a:gd name="connsiteY686" fmla="*/ 1471937 h 1560995"/>
              <a:gd name="connsiteX687" fmla="*/ 101176 w 3538232"/>
              <a:gd name="connsiteY687" fmla="*/ 1339349 h 1560995"/>
              <a:gd name="connsiteX688" fmla="*/ 76887 w 3538232"/>
              <a:gd name="connsiteY688" fmla="*/ 1401357 h 1560995"/>
              <a:gd name="connsiteX689" fmla="*/ 245194 w 3538232"/>
              <a:gd name="connsiteY689" fmla="*/ 1245433 h 1560995"/>
              <a:gd name="connsiteX690" fmla="*/ 241955 w 3538232"/>
              <a:gd name="connsiteY690" fmla="*/ 1249909 h 1560995"/>
              <a:gd name="connsiteX691" fmla="*/ 250147 w 3538232"/>
              <a:gd name="connsiteY691" fmla="*/ 1259053 h 1560995"/>
              <a:gd name="connsiteX692" fmla="*/ 255671 w 3538232"/>
              <a:gd name="connsiteY692" fmla="*/ 1274865 h 1560995"/>
              <a:gd name="connsiteX693" fmla="*/ 257767 w 3538232"/>
              <a:gd name="connsiteY693" fmla="*/ 1340587 h 1560995"/>
              <a:gd name="connsiteX694" fmla="*/ 289961 w 3538232"/>
              <a:gd name="connsiteY694" fmla="*/ 1263530 h 1560995"/>
              <a:gd name="connsiteX695" fmla="*/ 285389 w 3538232"/>
              <a:gd name="connsiteY695" fmla="*/ 1242575 h 1560995"/>
              <a:gd name="connsiteX696" fmla="*/ 346159 w 3538232"/>
              <a:gd name="connsiteY696" fmla="*/ 1213143 h 1560995"/>
              <a:gd name="connsiteX697" fmla="*/ 223858 w 3538232"/>
              <a:gd name="connsiteY697" fmla="*/ 1218953 h 1560995"/>
              <a:gd name="connsiteX698" fmla="*/ 14308 w 3538232"/>
              <a:gd name="connsiteY698" fmla="*/ 1377544 h 1560995"/>
              <a:gd name="connsiteX699" fmla="*/ 35358 w 3538232"/>
              <a:gd name="connsiteY699" fmla="*/ 1456126 h 1560995"/>
              <a:gd name="connsiteX700" fmla="*/ 50789 w 3538232"/>
              <a:gd name="connsiteY700" fmla="*/ 1413073 h 1560995"/>
              <a:gd name="connsiteX701" fmla="*/ 97366 w 3538232"/>
              <a:gd name="connsiteY701" fmla="*/ 1437266 h 1560995"/>
              <a:gd name="connsiteX702" fmla="*/ 115940 w 3538232"/>
              <a:gd name="connsiteY702" fmla="*/ 1455840 h 1560995"/>
              <a:gd name="connsiteX703" fmla="*/ 148896 w 3538232"/>
              <a:gd name="connsiteY703" fmla="*/ 1541565 h 1560995"/>
              <a:gd name="connsiteX704" fmla="*/ 167375 w 3538232"/>
              <a:gd name="connsiteY704" fmla="*/ 1487272 h 1560995"/>
              <a:gd name="connsiteX705" fmla="*/ 220524 w 3538232"/>
              <a:gd name="connsiteY705" fmla="*/ 1495369 h 1560995"/>
              <a:gd name="connsiteX706" fmla="*/ 236621 w 3538232"/>
              <a:gd name="connsiteY706" fmla="*/ 1507180 h 1560995"/>
              <a:gd name="connsiteX707" fmla="*/ 290914 w 3538232"/>
              <a:gd name="connsiteY707" fmla="*/ 1522324 h 1560995"/>
              <a:gd name="connsiteX708" fmla="*/ 508274 w 3538232"/>
              <a:gd name="connsiteY708" fmla="*/ 1415073 h 1560995"/>
              <a:gd name="connsiteX709" fmla="*/ 929279 w 3538232"/>
              <a:gd name="connsiteY709" fmla="*/ 1232479 h 1560995"/>
              <a:gd name="connsiteX710" fmla="*/ 946615 w 3538232"/>
              <a:gd name="connsiteY710" fmla="*/ 1231526 h 1560995"/>
              <a:gd name="connsiteX711" fmla="*/ 931375 w 3538232"/>
              <a:gd name="connsiteY711" fmla="*/ 1206952 h 1560995"/>
              <a:gd name="connsiteX712" fmla="*/ 922898 w 3538232"/>
              <a:gd name="connsiteY712" fmla="*/ 1165232 h 1560995"/>
              <a:gd name="connsiteX713" fmla="*/ 918707 w 3538232"/>
              <a:gd name="connsiteY713" fmla="*/ 1162946 h 1560995"/>
              <a:gd name="connsiteX714" fmla="*/ 916135 w 3538232"/>
              <a:gd name="connsiteY714" fmla="*/ 1192093 h 1560995"/>
              <a:gd name="connsiteX715" fmla="*/ 931661 w 3538232"/>
              <a:gd name="connsiteY715" fmla="*/ 1008451 h 1560995"/>
              <a:gd name="connsiteX716" fmla="*/ 934994 w 3538232"/>
              <a:gd name="connsiteY716" fmla="*/ 1009975 h 1560995"/>
              <a:gd name="connsiteX717" fmla="*/ 938804 w 3538232"/>
              <a:gd name="connsiteY717" fmla="*/ 1146277 h 1560995"/>
              <a:gd name="connsiteX718" fmla="*/ 1136353 w 3538232"/>
              <a:gd name="connsiteY718" fmla="*/ 1061505 h 1560995"/>
              <a:gd name="connsiteX719" fmla="*/ 1156832 w 3538232"/>
              <a:gd name="connsiteY719" fmla="*/ 1063029 h 1560995"/>
              <a:gd name="connsiteX720" fmla="*/ 1102158 w 3538232"/>
              <a:gd name="connsiteY720" fmla="*/ 1220287 h 1560995"/>
              <a:gd name="connsiteX721" fmla="*/ 1121685 w 3538232"/>
              <a:gd name="connsiteY721" fmla="*/ 1179234 h 1560995"/>
              <a:gd name="connsiteX722" fmla="*/ 1118065 w 3538232"/>
              <a:gd name="connsiteY722" fmla="*/ 1176091 h 1560995"/>
              <a:gd name="connsiteX723" fmla="*/ 1075393 w 3538232"/>
              <a:gd name="connsiteY723" fmla="*/ 1228192 h 1560995"/>
              <a:gd name="connsiteX724" fmla="*/ 997669 w 3538232"/>
              <a:gd name="connsiteY724" fmla="*/ 1229240 h 1560995"/>
              <a:gd name="connsiteX725" fmla="*/ 1000336 w 3538232"/>
              <a:gd name="connsiteY725" fmla="*/ 1206761 h 1560995"/>
              <a:gd name="connsiteX726" fmla="*/ 986334 w 3538232"/>
              <a:gd name="connsiteY726" fmla="*/ 1229621 h 1560995"/>
              <a:gd name="connsiteX727" fmla="*/ 1161689 w 3538232"/>
              <a:gd name="connsiteY727" fmla="*/ 1158374 h 1560995"/>
              <a:gd name="connsiteX728" fmla="*/ 1368287 w 3538232"/>
              <a:gd name="connsiteY728" fmla="*/ 1084174 h 1560995"/>
              <a:gd name="connsiteX729" fmla="*/ 1481253 w 3538232"/>
              <a:gd name="connsiteY729" fmla="*/ 1179424 h 1560995"/>
              <a:gd name="connsiteX730" fmla="*/ 1490397 w 3538232"/>
              <a:gd name="connsiteY730" fmla="*/ 1189616 h 1560995"/>
              <a:gd name="connsiteX731" fmla="*/ 1718712 w 3538232"/>
              <a:gd name="connsiteY731" fmla="*/ 1214000 h 1560995"/>
              <a:gd name="connsiteX732" fmla="*/ 1859015 w 3538232"/>
              <a:gd name="connsiteY732" fmla="*/ 1171900 h 1560995"/>
              <a:gd name="connsiteX733" fmla="*/ 1877493 w 3538232"/>
              <a:gd name="connsiteY733" fmla="*/ 1173614 h 1560995"/>
              <a:gd name="connsiteX734" fmla="*/ 1945978 w 3538232"/>
              <a:gd name="connsiteY734" fmla="*/ 1165232 h 1560995"/>
              <a:gd name="connsiteX735" fmla="*/ 1621271 w 3538232"/>
              <a:gd name="connsiteY735" fmla="*/ 1414501 h 1560995"/>
              <a:gd name="connsiteX736" fmla="*/ 1658704 w 3538232"/>
              <a:gd name="connsiteY736" fmla="*/ 1441362 h 1560995"/>
              <a:gd name="connsiteX737" fmla="*/ 1717092 w 3538232"/>
              <a:gd name="connsiteY737" fmla="*/ 1449649 h 1560995"/>
              <a:gd name="connsiteX738" fmla="*/ 1727094 w 3538232"/>
              <a:gd name="connsiteY738" fmla="*/ 1446410 h 1560995"/>
              <a:gd name="connsiteX739" fmla="*/ 1745382 w 3538232"/>
              <a:gd name="connsiteY739" fmla="*/ 1460698 h 1560995"/>
              <a:gd name="connsiteX740" fmla="*/ 1788339 w 3538232"/>
              <a:gd name="connsiteY740" fmla="*/ 1525658 h 1560995"/>
              <a:gd name="connsiteX741" fmla="*/ 1799769 w 3538232"/>
              <a:gd name="connsiteY741" fmla="*/ 1464984 h 1560995"/>
              <a:gd name="connsiteX742" fmla="*/ 1883970 w 3538232"/>
              <a:gd name="connsiteY742" fmla="*/ 1474033 h 1560995"/>
              <a:gd name="connsiteX743" fmla="*/ 1947407 w 3538232"/>
              <a:gd name="connsiteY743" fmla="*/ 1469937 h 1560995"/>
              <a:gd name="connsiteX744" fmla="*/ 2063612 w 3538232"/>
              <a:gd name="connsiteY744" fmla="*/ 1366591 h 1560995"/>
              <a:gd name="connsiteX745" fmla="*/ 2064564 w 3538232"/>
              <a:gd name="connsiteY745" fmla="*/ 1375354 h 1560995"/>
              <a:gd name="connsiteX746" fmla="*/ 2068470 w 3538232"/>
              <a:gd name="connsiteY746" fmla="*/ 1367162 h 1560995"/>
              <a:gd name="connsiteX747" fmla="*/ 2071899 w 3538232"/>
              <a:gd name="connsiteY747" fmla="*/ 1368686 h 1560995"/>
              <a:gd name="connsiteX748" fmla="*/ 2243920 w 3538232"/>
              <a:gd name="connsiteY748" fmla="*/ 977209 h 1560995"/>
              <a:gd name="connsiteX749" fmla="*/ 2429657 w 3538232"/>
              <a:gd name="connsiteY749" fmla="*/ 1070935 h 1560995"/>
              <a:gd name="connsiteX750" fmla="*/ 2553578 w 3538232"/>
              <a:gd name="connsiteY750" fmla="*/ 1187044 h 1560995"/>
              <a:gd name="connsiteX751" fmla="*/ 2964201 w 3538232"/>
              <a:gd name="connsiteY751" fmla="*/ 1348779 h 1560995"/>
              <a:gd name="connsiteX752" fmla="*/ 2966201 w 3538232"/>
              <a:gd name="connsiteY752" fmla="*/ 1443838 h 1560995"/>
              <a:gd name="connsiteX753" fmla="*/ 3028018 w 3538232"/>
              <a:gd name="connsiteY753" fmla="*/ 1475080 h 1560995"/>
              <a:gd name="connsiteX754" fmla="*/ 3071166 w 3538232"/>
              <a:gd name="connsiteY754" fmla="*/ 1487749 h 1560995"/>
              <a:gd name="connsiteX755" fmla="*/ 3115077 w 3538232"/>
              <a:gd name="connsiteY755" fmla="*/ 1560996 h 1560995"/>
              <a:gd name="connsiteX756" fmla="*/ 3127649 w 3538232"/>
              <a:gd name="connsiteY756" fmla="*/ 1496988 h 1560995"/>
              <a:gd name="connsiteX757" fmla="*/ 3167273 w 3538232"/>
              <a:gd name="connsiteY757" fmla="*/ 1489273 h 1560995"/>
              <a:gd name="connsiteX758" fmla="*/ 3168893 w 3538232"/>
              <a:gd name="connsiteY758" fmla="*/ 1487844 h 1560995"/>
              <a:gd name="connsiteX759" fmla="*/ 3181656 w 3538232"/>
              <a:gd name="connsiteY759" fmla="*/ 1496893 h 1560995"/>
              <a:gd name="connsiteX760" fmla="*/ 3238902 w 3538232"/>
              <a:gd name="connsiteY760" fmla="*/ 1507084 h 1560995"/>
              <a:gd name="connsiteX761" fmla="*/ 3287193 w 3538232"/>
              <a:gd name="connsiteY761" fmla="*/ 1382402 h 1560995"/>
              <a:gd name="connsiteX762" fmla="*/ 3336914 w 3538232"/>
              <a:gd name="connsiteY762" fmla="*/ 1238289 h 1560995"/>
              <a:gd name="connsiteX763" fmla="*/ 3338533 w 3538232"/>
              <a:gd name="connsiteY763" fmla="*/ 1225621 h 1560995"/>
              <a:gd name="connsiteX764" fmla="*/ 3339676 w 3538232"/>
              <a:gd name="connsiteY764" fmla="*/ 1216000 h 1560995"/>
              <a:gd name="connsiteX765" fmla="*/ 2216107 w 3538232"/>
              <a:gd name="connsiteY765" fmla="*/ 958349 h 1560995"/>
              <a:gd name="connsiteX766" fmla="*/ 2209059 w 3538232"/>
              <a:gd name="connsiteY766" fmla="*/ 956063 h 1560995"/>
              <a:gd name="connsiteX767" fmla="*/ 2218869 w 3538232"/>
              <a:gd name="connsiteY767" fmla="*/ 957206 h 1560995"/>
              <a:gd name="connsiteX768" fmla="*/ 2216107 w 3538232"/>
              <a:gd name="connsiteY768" fmla="*/ 958349 h 1560995"/>
              <a:gd name="connsiteX769" fmla="*/ 1295706 w 3538232"/>
              <a:gd name="connsiteY769" fmla="*/ 725463 h 1560995"/>
              <a:gd name="connsiteX770" fmla="*/ 1319804 w 3538232"/>
              <a:gd name="connsiteY770" fmla="*/ 727939 h 1560995"/>
              <a:gd name="connsiteX771" fmla="*/ 1268465 w 3538232"/>
              <a:gd name="connsiteY771" fmla="*/ 787566 h 1560995"/>
              <a:gd name="connsiteX772" fmla="*/ 1270179 w 3538232"/>
              <a:gd name="connsiteY772" fmla="*/ 759086 h 1560995"/>
              <a:gd name="connsiteX773" fmla="*/ 1265988 w 3538232"/>
              <a:gd name="connsiteY773" fmla="*/ 736417 h 1560995"/>
              <a:gd name="connsiteX774" fmla="*/ 1295706 w 3538232"/>
              <a:gd name="connsiteY774" fmla="*/ 725463 h 1560995"/>
              <a:gd name="connsiteX775" fmla="*/ 1233508 w 3538232"/>
              <a:gd name="connsiteY775" fmla="*/ 750418 h 1560995"/>
              <a:gd name="connsiteX776" fmla="*/ 1228841 w 3538232"/>
              <a:gd name="connsiteY776" fmla="*/ 793757 h 1560995"/>
              <a:gd name="connsiteX777" fmla="*/ 1206838 w 3538232"/>
              <a:gd name="connsiteY777" fmla="*/ 759943 h 1560995"/>
              <a:gd name="connsiteX778" fmla="*/ 1233508 w 3538232"/>
              <a:gd name="connsiteY778" fmla="*/ 750418 h 1560995"/>
              <a:gd name="connsiteX779" fmla="*/ 1183883 w 3538232"/>
              <a:gd name="connsiteY779" fmla="*/ 764896 h 1560995"/>
              <a:gd name="connsiteX780" fmla="*/ 1185597 w 3538232"/>
              <a:gd name="connsiteY780" fmla="*/ 764706 h 1560995"/>
              <a:gd name="connsiteX781" fmla="*/ 1186931 w 3538232"/>
              <a:gd name="connsiteY781" fmla="*/ 771945 h 1560995"/>
              <a:gd name="connsiteX782" fmla="*/ 1183883 w 3538232"/>
              <a:gd name="connsiteY782" fmla="*/ 764896 h 1560995"/>
              <a:gd name="connsiteX783" fmla="*/ 966617 w 3538232"/>
              <a:gd name="connsiteY783" fmla="*/ 651073 h 1560995"/>
              <a:gd name="connsiteX784" fmla="*/ 958902 w 3538232"/>
              <a:gd name="connsiteY784" fmla="*/ 666503 h 1560995"/>
              <a:gd name="connsiteX785" fmla="*/ 959759 w 3538232"/>
              <a:gd name="connsiteY785" fmla="*/ 667646 h 1560995"/>
              <a:gd name="connsiteX786" fmla="*/ 950901 w 3538232"/>
              <a:gd name="connsiteY786" fmla="*/ 708889 h 1560995"/>
              <a:gd name="connsiteX787" fmla="*/ 933375 w 3538232"/>
              <a:gd name="connsiteY787" fmla="*/ 614973 h 1560995"/>
              <a:gd name="connsiteX788" fmla="*/ 970427 w 3538232"/>
              <a:gd name="connsiteY788" fmla="*/ 648787 h 1560995"/>
              <a:gd name="connsiteX789" fmla="*/ 966617 w 3538232"/>
              <a:gd name="connsiteY789" fmla="*/ 651073 h 1560995"/>
              <a:gd name="connsiteX790" fmla="*/ 979667 w 3538232"/>
              <a:gd name="connsiteY790" fmla="*/ 722224 h 1560995"/>
              <a:gd name="connsiteX791" fmla="*/ 998812 w 3538232"/>
              <a:gd name="connsiteY791" fmla="*/ 686029 h 1560995"/>
              <a:gd name="connsiteX792" fmla="*/ 1012623 w 3538232"/>
              <a:gd name="connsiteY792" fmla="*/ 700698 h 1560995"/>
              <a:gd name="connsiteX793" fmla="*/ 979667 w 3538232"/>
              <a:gd name="connsiteY793" fmla="*/ 722224 h 1560995"/>
              <a:gd name="connsiteX794" fmla="*/ 801263 w 3538232"/>
              <a:gd name="connsiteY794" fmla="*/ 1328110 h 1560995"/>
              <a:gd name="connsiteX795" fmla="*/ 773260 w 3538232"/>
              <a:gd name="connsiteY795" fmla="*/ 1345255 h 1560995"/>
              <a:gd name="connsiteX796" fmla="*/ 765830 w 3538232"/>
              <a:gd name="connsiteY796" fmla="*/ 1332967 h 1560995"/>
              <a:gd name="connsiteX797" fmla="*/ 820599 w 3538232"/>
              <a:gd name="connsiteY797" fmla="*/ 1292581 h 1560995"/>
              <a:gd name="connsiteX798" fmla="*/ 839173 w 3538232"/>
              <a:gd name="connsiteY798" fmla="*/ 1300201 h 1560995"/>
              <a:gd name="connsiteX799" fmla="*/ 801263 w 3538232"/>
              <a:gd name="connsiteY799" fmla="*/ 1328110 h 1560995"/>
              <a:gd name="connsiteX800" fmla="*/ 1043675 w 3538232"/>
              <a:gd name="connsiteY800" fmla="*/ 1015404 h 1560995"/>
              <a:gd name="connsiteX801" fmla="*/ 1047485 w 3538232"/>
              <a:gd name="connsiteY801" fmla="*/ 1014451 h 1560995"/>
              <a:gd name="connsiteX802" fmla="*/ 1056057 w 3538232"/>
              <a:gd name="connsiteY802" fmla="*/ 1025119 h 1560995"/>
              <a:gd name="connsiteX803" fmla="*/ 1057676 w 3538232"/>
              <a:gd name="connsiteY803" fmla="*/ 1063600 h 1560995"/>
              <a:gd name="connsiteX804" fmla="*/ 1008242 w 3538232"/>
              <a:gd name="connsiteY804" fmla="*/ 1048932 h 1560995"/>
              <a:gd name="connsiteX805" fmla="*/ 1010528 w 3538232"/>
              <a:gd name="connsiteY805" fmla="*/ 1024262 h 1560995"/>
              <a:gd name="connsiteX806" fmla="*/ 1033388 w 3538232"/>
              <a:gd name="connsiteY806" fmla="*/ 1011975 h 1560995"/>
              <a:gd name="connsiteX807" fmla="*/ 1034054 w 3538232"/>
              <a:gd name="connsiteY807" fmla="*/ 1015880 h 1560995"/>
              <a:gd name="connsiteX808" fmla="*/ 1043675 w 3538232"/>
              <a:gd name="connsiteY808" fmla="*/ 1015404 h 1560995"/>
              <a:gd name="connsiteX809" fmla="*/ 935471 w 3538232"/>
              <a:gd name="connsiteY809" fmla="*/ 985876 h 1560995"/>
              <a:gd name="connsiteX810" fmla="*/ 874701 w 3538232"/>
              <a:gd name="connsiteY810" fmla="*/ 907486 h 1560995"/>
              <a:gd name="connsiteX811" fmla="*/ 900133 w 3538232"/>
              <a:gd name="connsiteY811" fmla="*/ 920725 h 1560995"/>
              <a:gd name="connsiteX812" fmla="*/ 883369 w 3538232"/>
              <a:gd name="connsiteY812" fmla="*/ 886054 h 1560995"/>
              <a:gd name="connsiteX813" fmla="*/ 885750 w 3538232"/>
              <a:gd name="connsiteY813" fmla="*/ 868338 h 1560995"/>
              <a:gd name="connsiteX814" fmla="*/ 891275 w 3538232"/>
              <a:gd name="connsiteY814" fmla="*/ 865385 h 1560995"/>
              <a:gd name="connsiteX815" fmla="*/ 894418 w 3538232"/>
              <a:gd name="connsiteY815" fmla="*/ 865385 h 1560995"/>
              <a:gd name="connsiteX816" fmla="*/ 906705 w 3538232"/>
              <a:gd name="connsiteY816" fmla="*/ 870624 h 1560995"/>
              <a:gd name="connsiteX817" fmla="*/ 911944 w 3538232"/>
              <a:gd name="connsiteY817" fmla="*/ 848431 h 1560995"/>
              <a:gd name="connsiteX818" fmla="*/ 958712 w 3538232"/>
              <a:gd name="connsiteY818" fmla="*/ 865099 h 1560995"/>
              <a:gd name="connsiteX819" fmla="*/ 964141 w 3538232"/>
              <a:gd name="connsiteY819" fmla="*/ 865576 h 1560995"/>
              <a:gd name="connsiteX820" fmla="*/ 1040912 w 3538232"/>
              <a:gd name="connsiteY820" fmla="*/ 996544 h 1560995"/>
              <a:gd name="connsiteX821" fmla="*/ 1040531 w 3538232"/>
              <a:gd name="connsiteY821" fmla="*/ 997021 h 1560995"/>
              <a:gd name="connsiteX822" fmla="*/ 1040531 w 3538232"/>
              <a:gd name="connsiteY822" fmla="*/ 997211 h 1560995"/>
              <a:gd name="connsiteX823" fmla="*/ 1038150 w 3538232"/>
              <a:gd name="connsiteY823" fmla="*/ 995020 h 1560995"/>
              <a:gd name="connsiteX824" fmla="*/ 1034245 w 3538232"/>
              <a:gd name="connsiteY824" fmla="*/ 1001974 h 1560995"/>
              <a:gd name="connsiteX825" fmla="*/ 935471 w 3538232"/>
              <a:gd name="connsiteY825" fmla="*/ 985876 h 1560995"/>
              <a:gd name="connsiteX826" fmla="*/ 972237 w 3538232"/>
              <a:gd name="connsiteY826" fmla="*/ 1024548 h 1560995"/>
              <a:gd name="connsiteX827" fmla="*/ 970808 w 3538232"/>
              <a:gd name="connsiteY827" fmla="*/ 1023024 h 1560995"/>
              <a:gd name="connsiteX828" fmla="*/ 987668 w 3538232"/>
              <a:gd name="connsiteY828" fmla="*/ 1025977 h 1560995"/>
              <a:gd name="connsiteX829" fmla="*/ 976238 w 3538232"/>
              <a:gd name="connsiteY829" fmla="*/ 1063219 h 1560995"/>
              <a:gd name="connsiteX830" fmla="*/ 972237 w 3538232"/>
              <a:gd name="connsiteY830" fmla="*/ 1024548 h 1560995"/>
              <a:gd name="connsiteX831" fmla="*/ 949282 w 3538232"/>
              <a:gd name="connsiteY831" fmla="*/ 1098557 h 1560995"/>
              <a:gd name="connsiteX832" fmla="*/ 941471 w 3538232"/>
              <a:gd name="connsiteY832" fmla="*/ 1112749 h 1560995"/>
              <a:gd name="connsiteX833" fmla="*/ 946043 w 3538232"/>
              <a:gd name="connsiteY833" fmla="*/ 1079602 h 1560995"/>
              <a:gd name="connsiteX834" fmla="*/ 949472 w 3538232"/>
              <a:gd name="connsiteY834" fmla="*/ 1098462 h 1560995"/>
              <a:gd name="connsiteX835" fmla="*/ 949282 w 3538232"/>
              <a:gd name="connsiteY835" fmla="*/ 1098557 h 1560995"/>
              <a:gd name="connsiteX836" fmla="*/ 950044 w 3538232"/>
              <a:gd name="connsiteY836" fmla="*/ 1048075 h 1560995"/>
              <a:gd name="connsiteX837" fmla="*/ 945662 w 3538232"/>
              <a:gd name="connsiteY837" fmla="*/ 1014642 h 1560995"/>
              <a:gd name="connsiteX838" fmla="*/ 957569 w 3538232"/>
              <a:gd name="connsiteY838" fmla="*/ 1019119 h 1560995"/>
              <a:gd name="connsiteX839" fmla="*/ 950615 w 3538232"/>
              <a:gd name="connsiteY839" fmla="*/ 1048170 h 1560995"/>
              <a:gd name="connsiteX840" fmla="*/ 950044 w 3538232"/>
              <a:gd name="connsiteY840" fmla="*/ 1048075 h 1560995"/>
              <a:gd name="connsiteX841" fmla="*/ 960617 w 3538232"/>
              <a:gd name="connsiteY841" fmla="*/ 1134181 h 1560995"/>
              <a:gd name="connsiteX842" fmla="*/ 964617 w 3538232"/>
              <a:gd name="connsiteY842" fmla="*/ 1126084 h 1560995"/>
              <a:gd name="connsiteX843" fmla="*/ 965760 w 3538232"/>
              <a:gd name="connsiteY843" fmla="*/ 1137133 h 1560995"/>
              <a:gd name="connsiteX844" fmla="*/ 960617 w 3538232"/>
              <a:gd name="connsiteY844" fmla="*/ 1134181 h 1560995"/>
              <a:gd name="connsiteX845" fmla="*/ 964998 w 3538232"/>
              <a:gd name="connsiteY845" fmla="*/ 1111987 h 1560995"/>
              <a:gd name="connsiteX846" fmla="*/ 965284 w 3538232"/>
              <a:gd name="connsiteY846" fmla="*/ 1111416 h 1560995"/>
              <a:gd name="connsiteX847" fmla="*/ 965379 w 3538232"/>
              <a:gd name="connsiteY847" fmla="*/ 1111511 h 1560995"/>
              <a:gd name="connsiteX848" fmla="*/ 965093 w 3538232"/>
              <a:gd name="connsiteY848" fmla="*/ 1112083 h 1560995"/>
              <a:gd name="connsiteX849" fmla="*/ 964998 w 3538232"/>
              <a:gd name="connsiteY849" fmla="*/ 1111987 h 1560995"/>
              <a:gd name="connsiteX850" fmla="*/ 1033578 w 3538232"/>
              <a:gd name="connsiteY850" fmla="*/ 1162184 h 1560995"/>
              <a:gd name="connsiteX851" fmla="*/ 990430 w 3538232"/>
              <a:gd name="connsiteY851" fmla="*/ 1146944 h 1560995"/>
              <a:gd name="connsiteX852" fmla="*/ 989954 w 3538232"/>
              <a:gd name="connsiteY852" fmla="*/ 1135990 h 1560995"/>
              <a:gd name="connsiteX853" fmla="*/ 1045389 w 3538232"/>
              <a:gd name="connsiteY853" fmla="*/ 1148182 h 1560995"/>
              <a:gd name="connsiteX854" fmla="*/ 1048437 w 3538232"/>
              <a:gd name="connsiteY854" fmla="*/ 1165423 h 1560995"/>
              <a:gd name="connsiteX855" fmla="*/ 1033578 w 3538232"/>
              <a:gd name="connsiteY855" fmla="*/ 1162184 h 1560995"/>
              <a:gd name="connsiteX856" fmla="*/ 1065963 w 3538232"/>
              <a:gd name="connsiteY856" fmla="*/ 1166089 h 1560995"/>
              <a:gd name="connsiteX857" fmla="*/ 1068345 w 3538232"/>
              <a:gd name="connsiteY857" fmla="*/ 1162279 h 1560995"/>
              <a:gd name="connsiteX858" fmla="*/ 1069678 w 3538232"/>
              <a:gd name="connsiteY858" fmla="*/ 1165613 h 1560995"/>
              <a:gd name="connsiteX859" fmla="*/ 1065963 w 3538232"/>
              <a:gd name="connsiteY859" fmla="*/ 1166089 h 1560995"/>
              <a:gd name="connsiteX860" fmla="*/ 1067297 w 3538232"/>
              <a:gd name="connsiteY860" fmla="*/ 1141134 h 1560995"/>
              <a:gd name="connsiteX861" fmla="*/ 1067392 w 3538232"/>
              <a:gd name="connsiteY861" fmla="*/ 1141420 h 1560995"/>
              <a:gd name="connsiteX862" fmla="*/ 1067201 w 3538232"/>
              <a:gd name="connsiteY862" fmla="*/ 1142086 h 1560995"/>
              <a:gd name="connsiteX863" fmla="*/ 1067297 w 3538232"/>
              <a:gd name="connsiteY863" fmla="*/ 1141134 h 1560995"/>
              <a:gd name="connsiteX864" fmla="*/ 1067297 w 3538232"/>
              <a:gd name="connsiteY864" fmla="*/ 1141134 h 1560995"/>
              <a:gd name="connsiteX865" fmla="*/ 1067297 w 3538232"/>
              <a:gd name="connsiteY865" fmla="*/ 1141134 h 1560995"/>
              <a:gd name="connsiteX866" fmla="*/ 1082441 w 3538232"/>
              <a:gd name="connsiteY866" fmla="*/ 1129704 h 1560995"/>
              <a:gd name="connsiteX867" fmla="*/ 1048247 w 3538232"/>
              <a:gd name="connsiteY867" fmla="*/ 1142277 h 1560995"/>
              <a:gd name="connsiteX868" fmla="*/ 1026530 w 3538232"/>
              <a:gd name="connsiteY868" fmla="*/ 1137324 h 1560995"/>
              <a:gd name="connsiteX869" fmla="*/ 988811 w 3538232"/>
              <a:gd name="connsiteY869" fmla="*/ 1123322 h 1560995"/>
              <a:gd name="connsiteX870" fmla="*/ 960712 w 3538232"/>
              <a:gd name="connsiteY870" fmla="*/ 1090175 h 1560995"/>
              <a:gd name="connsiteX871" fmla="*/ 955568 w 3538232"/>
              <a:gd name="connsiteY871" fmla="*/ 1065886 h 1560995"/>
              <a:gd name="connsiteX872" fmla="*/ 1005860 w 3538232"/>
              <a:gd name="connsiteY872" fmla="*/ 1056647 h 1560995"/>
              <a:gd name="connsiteX873" fmla="*/ 1059867 w 3538232"/>
              <a:gd name="connsiteY873" fmla="*/ 1076554 h 1560995"/>
              <a:gd name="connsiteX874" fmla="*/ 1095014 w 3538232"/>
              <a:gd name="connsiteY874" fmla="*/ 1102748 h 1560995"/>
              <a:gd name="connsiteX875" fmla="*/ 1082441 w 3538232"/>
              <a:gd name="connsiteY875" fmla="*/ 1129704 h 1560995"/>
              <a:gd name="connsiteX876" fmla="*/ 1080441 w 3538232"/>
              <a:gd name="connsiteY876" fmla="*/ 1043026 h 1560995"/>
              <a:gd name="connsiteX877" fmla="*/ 1094919 w 3538232"/>
              <a:gd name="connsiteY877" fmla="*/ 1048837 h 1560995"/>
              <a:gd name="connsiteX878" fmla="*/ 1080441 w 3538232"/>
              <a:gd name="connsiteY878" fmla="*/ 1043026 h 1560995"/>
              <a:gd name="connsiteX879" fmla="*/ 1113207 w 3538232"/>
              <a:gd name="connsiteY879" fmla="*/ 1080841 h 1560995"/>
              <a:gd name="connsiteX880" fmla="*/ 1090919 w 3538232"/>
              <a:gd name="connsiteY880" fmla="*/ 1156660 h 1560995"/>
              <a:gd name="connsiteX881" fmla="*/ 1088347 w 3538232"/>
              <a:gd name="connsiteY881" fmla="*/ 1141039 h 1560995"/>
              <a:gd name="connsiteX882" fmla="*/ 1107016 w 3538232"/>
              <a:gd name="connsiteY882" fmla="*/ 1090461 h 1560995"/>
              <a:gd name="connsiteX883" fmla="*/ 1113874 w 3538232"/>
              <a:gd name="connsiteY883" fmla="*/ 1053885 h 1560995"/>
              <a:gd name="connsiteX884" fmla="*/ 1117874 w 3538232"/>
              <a:gd name="connsiteY884" fmla="*/ 1055028 h 1560995"/>
              <a:gd name="connsiteX885" fmla="*/ 1113207 w 3538232"/>
              <a:gd name="connsiteY885" fmla="*/ 1080841 h 1560995"/>
              <a:gd name="connsiteX886" fmla="*/ 1161023 w 3538232"/>
              <a:gd name="connsiteY886" fmla="*/ 1040455 h 1560995"/>
              <a:gd name="connsiteX887" fmla="*/ 1057962 w 3538232"/>
              <a:gd name="connsiteY887" fmla="*/ 1007974 h 1560995"/>
              <a:gd name="connsiteX888" fmla="*/ 1187026 w 3538232"/>
              <a:gd name="connsiteY888" fmla="*/ 918820 h 1560995"/>
              <a:gd name="connsiteX889" fmla="*/ 1224078 w 3538232"/>
              <a:gd name="connsiteY889" fmla="*/ 956158 h 1560995"/>
              <a:gd name="connsiteX890" fmla="*/ 1184454 w 3538232"/>
              <a:gd name="connsiteY890" fmla="*/ 949300 h 1560995"/>
              <a:gd name="connsiteX891" fmla="*/ 1213982 w 3538232"/>
              <a:gd name="connsiteY891" fmla="*/ 978352 h 1560995"/>
              <a:gd name="connsiteX892" fmla="*/ 1214458 w 3538232"/>
              <a:gd name="connsiteY892" fmla="*/ 982638 h 1560995"/>
              <a:gd name="connsiteX893" fmla="*/ 1201028 w 3538232"/>
              <a:gd name="connsiteY893" fmla="*/ 990258 h 1560995"/>
              <a:gd name="connsiteX894" fmla="*/ 1199123 w 3538232"/>
              <a:gd name="connsiteY894" fmla="*/ 1016071 h 1560995"/>
              <a:gd name="connsiteX895" fmla="*/ 1161023 w 3538232"/>
              <a:gd name="connsiteY895" fmla="*/ 1040455 h 1560995"/>
              <a:gd name="connsiteX896" fmla="*/ 1146831 w 3538232"/>
              <a:gd name="connsiteY896" fmla="*/ 997687 h 1560995"/>
              <a:gd name="connsiteX897" fmla="*/ 1156641 w 3538232"/>
              <a:gd name="connsiteY897" fmla="*/ 989305 h 1560995"/>
              <a:gd name="connsiteX898" fmla="*/ 1157022 w 3538232"/>
              <a:gd name="connsiteY898" fmla="*/ 987019 h 1560995"/>
              <a:gd name="connsiteX899" fmla="*/ 1154450 w 3538232"/>
              <a:gd name="connsiteY899" fmla="*/ 985591 h 1560995"/>
              <a:gd name="connsiteX900" fmla="*/ 1153593 w 3538232"/>
              <a:gd name="connsiteY900" fmla="*/ 984733 h 1560995"/>
              <a:gd name="connsiteX901" fmla="*/ 1153308 w 3538232"/>
              <a:gd name="connsiteY901" fmla="*/ 984067 h 1560995"/>
              <a:gd name="connsiteX902" fmla="*/ 1152069 w 3538232"/>
              <a:gd name="connsiteY902" fmla="*/ 984257 h 1560995"/>
              <a:gd name="connsiteX903" fmla="*/ 1151117 w 3538232"/>
              <a:gd name="connsiteY903" fmla="*/ 983971 h 1560995"/>
              <a:gd name="connsiteX904" fmla="*/ 1147973 w 3538232"/>
              <a:gd name="connsiteY904" fmla="*/ 984352 h 1560995"/>
              <a:gd name="connsiteX905" fmla="*/ 1147021 w 3538232"/>
              <a:gd name="connsiteY905" fmla="*/ 984733 h 1560995"/>
              <a:gd name="connsiteX906" fmla="*/ 1146068 w 3538232"/>
              <a:gd name="connsiteY906" fmla="*/ 985114 h 1560995"/>
              <a:gd name="connsiteX907" fmla="*/ 1146068 w 3538232"/>
              <a:gd name="connsiteY907" fmla="*/ 985114 h 1560995"/>
              <a:gd name="connsiteX908" fmla="*/ 1146068 w 3538232"/>
              <a:gd name="connsiteY908" fmla="*/ 985210 h 1560995"/>
              <a:gd name="connsiteX909" fmla="*/ 1144164 w 3538232"/>
              <a:gd name="connsiteY909" fmla="*/ 986829 h 1560995"/>
              <a:gd name="connsiteX910" fmla="*/ 1143592 w 3538232"/>
              <a:gd name="connsiteY910" fmla="*/ 987686 h 1560995"/>
              <a:gd name="connsiteX911" fmla="*/ 1146831 w 3538232"/>
              <a:gd name="connsiteY911" fmla="*/ 997687 h 1560995"/>
              <a:gd name="connsiteX912" fmla="*/ 1490778 w 3538232"/>
              <a:gd name="connsiteY912" fmla="*/ 470383 h 1560995"/>
              <a:gd name="connsiteX913" fmla="*/ 1396195 w 3538232"/>
              <a:gd name="connsiteY913" fmla="*/ 383611 h 1560995"/>
              <a:gd name="connsiteX914" fmla="*/ 1635844 w 3538232"/>
              <a:gd name="connsiteY914" fmla="*/ 587827 h 1560995"/>
              <a:gd name="connsiteX915" fmla="*/ 1432104 w 3538232"/>
              <a:gd name="connsiteY915" fmla="*/ 496387 h 1560995"/>
              <a:gd name="connsiteX916" fmla="*/ 1626414 w 3538232"/>
              <a:gd name="connsiteY916" fmla="*/ 608496 h 1560995"/>
              <a:gd name="connsiteX917" fmla="*/ 1623842 w 3538232"/>
              <a:gd name="connsiteY917" fmla="*/ 608020 h 1560995"/>
              <a:gd name="connsiteX918" fmla="*/ 1639083 w 3538232"/>
              <a:gd name="connsiteY918" fmla="*/ 606019 h 1560995"/>
              <a:gd name="connsiteX919" fmla="*/ 1519734 w 3538232"/>
              <a:gd name="connsiteY919" fmla="*/ 682696 h 1560995"/>
              <a:gd name="connsiteX920" fmla="*/ 1451821 w 3538232"/>
              <a:gd name="connsiteY920" fmla="*/ 966064 h 1560995"/>
              <a:gd name="connsiteX921" fmla="*/ 1458012 w 3538232"/>
              <a:gd name="connsiteY921" fmla="*/ 981495 h 1560995"/>
              <a:gd name="connsiteX922" fmla="*/ 1537927 w 3538232"/>
              <a:gd name="connsiteY922" fmla="*/ 684791 h 1560995"/>
              <a:gd name="connsiteX923" fmla="*/ 1653084 w 3538232"/>
              <a:gd name="connsiteY923" fmla="*/ 573539 h 1560995"/>
              <a:gd name="connsiteX924" fmla="*/ 1490778 w 3538232"/>
              <a:gd name="connsiteY924" fmla="*/ 470383 h 1560995"/>
              <a:gd name="connsiteX925" fmla="*/ 1161404 w 3538232"/>
              <a:gd name="connsiteY925" fmla="*/ 1024548 h 1560995"/>
              <a:gd name="connsiteX926" fmla="*/ 1160642 w 3538232"/>
              <a:gd name="connsiteY926" fmla="*/ 1023881 h 1560995"/>
              <a:gd name="connsiteX927" fmla="*/ 1161023 w 3538232"/>
              <a:gd name="connsiteY927" fmla="*/ 1021595 h 1560995"/>
              <a:gd name="connsiteX928" fmla="*/ 1158546 w 3538232"/>
              <a:gd name="connsiteY928" fmla="*/ 1020262 h 1560995"/>
              <a:gd name="connsiteX929" fmla="*/ 1157689 w 3538232"/>
              <a:gd name="connsiteY929" fmla="*/ 1019404 h 1560995"/>
              <a:gd name="connsiteX930" fmla="*/ 1157784 w 3538232"/>
              <a:gd name="connsiteY930" fmla="*/ 1018833 h 1560995"/>
              <a:gd name="connsiteX931" fmla="*/ 1156165 w 3538232"/>
              <a:gd name="connsiteY931" fmla="*/ 1018928 h 1560995"/>
              <a:gd name="connsiteX932" fmla="*/ 1155212 w 3538232"/>
              <a:gd name="connsiteY932" fmla="*/ 1018642 h 1560995"/>
              <a:gd name="connsiteX933" fmla="*/ 1151974 w 3538232"/>
              <a:gd name="connsiteY933" fmla="*/ 1019023 h 1560995"/>
              <a:gd name="connsiteX934" fmla="*/ 1151021 w 3538232"/>
              <a:gd name="connsiteY934" fmla="*/ 1019404 h 1560995"/>
              <a:gd name="connsiteX935" fmla="*/ 1150069 w 3538232"/>
              <a:gd name="connsiteY935" fmla="*/ 1019785 h 1560995"/>
              <a:gd name="connsiteX936" fmla="*/ 1150069 w 3538232"/>
              <a:gd name="connsiteY936" fmla="*/ 1019785 h 1560995"/>
              <a:gd name="connsiteX937" fmla="*/ 1150069 w 3538232"/>
              <a:gd name="connsiteY937" fmla="*/ 1019881 h 1560995"/>
              <a:gd name="connsiteX938" fmla="*/ 1148164 w 3538232"/>
              <a:gd name="connsiteY938" fmla="*/ 1021500 h 1560995"/>
              <a:gd name="connsiteX939" fmla="*/ 1147593 w 3538232"/>
              <a:gd name="connsiteY939" fmla="*/ 1022357 h 1560995"/>
              <a:gd name="connsiteX940" fmla="*/ 1150736 w 3538232"/>
              <a:gd name="connsiteY940" fmla="*/ 1032358 h 1560995"/>
              <a:gd name="connsiteX941" fmla="*/ 1161404 w 3538232"/>
              <a:gd name="connsiteY941" fmla="*/ 1024548 h 1560995"/>
              <a:gd name="connsiteX942" fmla="*/ 133466 w 3538232"/>
              <a:gd name="connsiteY942" fmla="*/ 1407929 h 1560995"/>
              <a:gd name="connsiteX943" fmla="*/ 113654 w 3538232"/>
              <a:gd name="connsiteY943" fmla="*/ 1367734 h 1560995"/>
              <a:gd name="connsiteX944" fmla="*/ 108986 w 3538232"/>
              <a:gd name="connsiteY944" fmla="*/ 1366495 h 1560995"/>
              <a:gd name="connsiteX945" fmla="*/ 134418 w 3538232"/>
              <a:gd name="connsiteY945" fmla="*/ 1429170 h 1560995"/>
              <a:gd name="connsiteX946" fmla="*/ 133466 w 3538232"/>
              <a:gd name="connsiteY946" fmla="*/ 1407929 h 1560995"/>
              <a:gd name="connsiteX947" fmla="*/ 1306088 w 3538232"/>
              <a:gd name="connsiteY947" fmla="*/ 843001 h 1560995"/>
              <a:gd name="connsiteX948" fmla="*/ 1336092 w 3538232"/>
              <a:gd name="connsiteY948" fmla="*/ 796805 h 1560995"/>
              <a:gd name="connsiteX949" fmla="*/ 1334473 w 3538232"/>
              <a:gd name="connsiteY949" fmla="*/ 791090 h 1560995"/>
              <a:gd name="connsiteX950" fmla="*/ 1235508 w 3538232"/>
              <a:gd name="connsiteY950" fmla="*/ 876148 h 1560995"/>
              <a:gd name="connsiteX951" fmla="*/ 1306088 w 3538232"/>
              <a:gd name="connsiteY951" fmla="*/ 843001 h 1560995"/>
              <a:gd name="connsiteX952" fmla="*/ 1221316 w 3538232"/>
              <a:gd name="connsiteY952" fmla="*/ 1112368 h 1560995"/>
              <a:gd name="connsiteX953" fmla="*/ 1371240 w 3538232"/>
              <a:gd name="connsiteY953" fmla="*/ 998735 h 1560995"/>
              <a:gd name="connsiteX954" fmla="*/ 1289991 w 3538232"/>
              <a:gd name="connsiteY954" fmla="*/ 1078936 h 1560995"/>
              <a:gd name="connsiteX955" fmla="*/ 1221316 w 3538232"/>
              <a:gd name="connsiteY955" fmla="*/ 1112368 h 1560995"/>
              <a:gd name="connsiteX956" fmla="*/ 1522116 w 3538232"/>
              <a:gd name="connsiteY956" fmla="*/ 614878 h 1560995"/>
              <a:gd name="connsiteX957" fmla="*/ 1489064 w 3538232"/>
              <a:gd name="connsiteY957" fmla="*/ 590875 h 1560995"/>
              <a:gd name="connsiteX958" fmla="*/ 1438676 w 3538232"/>
              <a:gd name="connsiteY958" fmla="*/ 537439 h 1560995"/>
              <a:gd name="connsiteX959" fmla="*/ 1517067 w 3538232"/>
              <a:gd name="connsiteY959" fmla="*/ 617068 h 1560995"/>
              <a:gd name="connsiteX960" fmla="*/ 1522116 w 3538232"/>
              <a:gd name="connsiteY960" fmla="*/ 614878 h 1560995"/>
              <a:gd name="connsiteX961" fmla="*/ 1430104 w 3538232"/>
              <a:gd name="connsiteY961" fmla="*/ 890341 h 1560995"/>
              <a:gd name="connsiteX962" fmla="*/ 1451535 w 3538232"/>
              <a:gd name="connsiteY962" fmla="*/ 652787 h 1560995"/>
              <a:gd name="connsiteX963" fmla="*/ 1420674 w 3538232"/>
              <a:gd name="connsiteY963" fmla="*/ 868624 h 1560995"/>
              <a:gd name="connsiteX964" fmla="*/ 1394576 w 3538232"/>
              <a:gd name="connsiteY964" fmla="*/ 832333 h 1560995"/>
              <a:gd name="connsiteX965" fmla="*/ 1305136 w 3538232"/>
              <a:gd name="connsiteY965" fmla="*/ 983305 h 1560995"/>
              <a:gd name="connsiteX966" fmla="*/ 1395719 w 3538232"/>
              <a:gd name="connsiteY966" fmla="*/ 881292 h 1560995"/>
              <a:gd name="connsiteX967" fmla="*/ 1400195 w 3538232"/>
              <a:gd name="connsiteY967" fmla="*/ 881673 h 1560995"/>
              <a:gd name="connsiteX968" fmla="*/ 1430104 w 3538232"/>
              <a:gd name="connsiteY968" fmla="*/ 890341 h 1560995"/>
              <a:gd name="connsiteX969" fmla="*/ 1456583 w 3538232"/>
              <a:gd name="connsiteY969" fmla="*/ 667360 h 1560995"/>
              <a:gd name="connsiteX970" fmla="*/ 1456583 w 3538232"/>
              <a:gd name="connsiteY970" fmla="*/ 667360 h 1560995"/>
              <a:gd name="connsiteX971" fmla="*/ 1456583 w 3538232"/>
              <a:gd name="connsiteY971" fmla="*/ 667360 h 1560995"/>
              <a:gd name="connsiteX972" fmla="*/ 1249510 w 3538232"/>
              <a:gd name="connsiteY972" fmla="*/ 984448 h 1560995"/>
              <a:gd name="connsiteX973" fmla="*/ 1343903 w 3538232"/>
              <a:gd name="connsiteY973" fmla="*/ 897770 h 1560995"/>
              <a:gd name="connsiteX974" fmla="*/ 1341807 w 3538232"/>
              <a:gd name="connsiteY974" fmla="*/ 892341 h 1560995"/>
              <a:gd name="connsiteX975" fmla="*/ 1292277 w 3538232"/>
              <a:gd name="connsiteY975" fmla="*/ 954634 h 1560995"/>
              <a:gd name="connsiteX976" fmla="*/ 1249510 w 3538232"/>
              <a:gd name="connsiteY976" fmla="*/ 984448 h 1560995"/>
              <a:gd name="connsiteX977" fmla="*/ 1631653 w 3538232"/>
              <a:gd name="connsiteY977" fmla="*/ 764706 h 1560995"/>
              <a:gd name="connsiteX978" fmla="*/ 1592600 w 3538232"/>
              <a:gd name="connsiteY978" fmla="*/ 751085 h 1560995"/>
              <a:gd name="connsiteX979" fmla="*/ 1641559 w 3538232"/>
              <a:gd name="connsiteY979" fmla="*/ 804806 h 1560995"/>
              <a:gd name="connsiteX980" fmla="*/ 1812342 w 3538232"/>
              <a:gd name="connsiteY980" fmla="*/ 802234 h 1560995"/>
              <a:gd name="connsiteX981" fmla="*/ 1631653 w 3538232"/>
              <a:gd name="connsiteY981" fmla="*/ 764706 h 1560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</a:cxnLst>
            <a:rect l="l" t="t" r="r" b="b"/>
            <a:pathLst>
              <a:path w="3538232" h="1560995">
                <a:moveTo>
                  <a:pt x="978238" y="960730"/>
                </a:moveTo>
                <a:cubicBezTo>
                  <a:pt x="978809" y="959968"/>
                  <a:pt x="978905" y="957587"/>
                  <a:pt x="977381" y="958349"/>
                </a:cubicBezTo>
                <a:cubicBezTo>
                  <a:pt x="977381" y="958349"/>
                  <a:pt x="977381" y="958349"/>
                  <a:pt x="977381" y="958349"/>
                </a:cubicBezTo>
                <a:cubicBezTo>
                  <a:pt x="977381" y="958349"/>
                  <a:pt x="977381" y="958349"/>
                  <a:pt x="977381" y="958349"/>
                </a:cubicBezTo>
                <a:cubicBezTo>
                  <a:pt x="979286" y="957778"/>
                  <a:pt x="977952" y="956635"/>
                  <a:pt x="976904" y="957397"/>
                </a:cubicBezTo>
                <a:cubicBezTo>
                  <a:pt x="976714" y="957016"/>
                  <a:pt x="976619" y="956730"/>
                  <a:pt x="976523" y="956444"/>
                </a:cubicBezTo>
                <a:cubicBezTo>
                  <a:pt x="978619" y="955682"/>
                  <a:pt x="975571" y="952348"/>
                  <a:pt x="974428" y="953968"/>
                </a:cubicBezTo>
                <a:cubicBezTo>
                  <a:pt x="974142" y="953777"/>
                  <a:pt x="973761" y="953682"/>
                  <a:pt x="973475" y="953587"/>
                </a:cubicBezTo>
                <a:cubicBezTo>
                  <a:pt x="974237" y="952729"/>
                  <a:pt x="972142" y="951967"/>
                  <a:pt x="972047" y="953015"/>
                </a:cubicBezTo>
                <a:cubicBezTo>
                  <a:pt x="971666" y="952920"/>
                  <a:pt x="971285" y="953015"/>
                  <a:pt x="970904" y="953015"/>
                </a:cubicBezTo>
                <a:cubicBezTo>
                  <a:pt x="971189" y="950920"/>
                  <a:pt x="968522" y="951682"/>
                  <a:pt x="968141" y="952253"/>
                </a:cubicBezTo>
                <a:cubicBezTo>
                  <a:pt x="967760" y="952253"/>
                  <a:pt x="966332" y="953872"/>
                  <a:pt x="966808" y="954253"/>
                </a:cubicBezTo>
                <a:cubicBezTo>
                  <a:pt x="961283" y="954730"/>
                  <a:pt x="965189" y="965683"/>
                  <a:pt x="968427" y="967112"/>
                </a:cubicBezTo>
                <a:cubicBezTo>
                  <a:pt x="971856" y="972065"/>
                  <a:pt x="982048" y="965969"/>
                  <a:pt x="977476" y="961969"/>
                </a:cubicBezTo>
                <a:cubicBezTo>
                  <a:pt x="977571" y="961588"/>
                  <a:pt x="977666" y="961302"/>
                  <a:pt x="977571" y="961016"/>
                </a:cubicBezTo>
                <a:cubicBezTo>
                  <a:pt x="977857" y="960826"/>
                  <a:pt x="978143" y="960730"/>
                  <a:pt x="978238" y="960730"/>
                </a:cubicBezTo>
                <a:close/>
                <a:moveTo>
                  <a:pt x="960807" y="929012"/>
                </a:moveTo>
                <a:cubicBezTo>
                  <a:pt x="961569" y="928345"/>
                  <a:pt x="961474" y="925869"/>
                  <a:pt x="959950" y="926631"/>
                </a:cubicBezTo>
                <a:cubicBezTo>
                  <a:pt x="959950" y="926631"/>
                  <a:pt x="959950" y="926631"/>
                  <a:pt x="959950" y="926631"/>
                </a:cubicBezTo>
                <a:cubicBezTo>
                  <a:pt x="959950" y="926631"/>
                  <a:pt x="959950" y="926631"/>
                  <a:pt x="959950" y="926631"/>
                </a:cubicBezTo>
                <a:cubicBezTo>
                  <a:pt x="961950" y="926155"/>
                  <a:pt x="960521" y="925012"/>
                  <a:pt x="959474" y="925678"/>
                </a:cubicBezTo>
                <a:cubicBezTo>
                  <a:pt x="959283" y="925393"/>
                  <a:pt x="959188" y="925012"/>
                  <a:pt x="958997" y="924726"/>
                </a:cubicBezTo>
                <a:cubicBezTo>
                  <a:pt x="961188" y="924059"/>
                  <a:pt x="958140" y="920630"/>
                  <a:pt x="956997" y="922249"/>
                </a:cubicBezTo>
                <a:cubicBezTo>
                  <a:pt x="956711" y="922059"/>
                  <a:pt x="956426" y="921964"/>
                  <a:pt x="956045" y="921773"/>
                </a:cubicBezTo>
                <a:cubicBezTo>
                  <a:pt x="956521" y="920821"/>
                  <a:pt x="955854" y="921011"/>
                  <a:pt x="955283" y="920821"/>
                </a:cubicBezTo>
                <a:cubicBezTo>
                  <a:pt x="955092" y="920535"/>
                  <a:pt x="954806" y="920440"/>
                  <a:pt x="954616" y="921106"/>
                </a:cubicBezTo>
                <a:cubicBezTo>
                  <a:pt x="954235" y="921011"/>
                  <a:pt x="953854" y="921106"/>
                  <a:pt x="953473" y="921106"/>
                </a:cubicBezTo>
                <a:cubicBezTo>
                  <a:pt x="953759" y="918916"/>
                  <a:pt x="951092" y="919773"/>
                  <a:pt x="950615" y="920440"/>
                </a:cubicBezTo>
                <a:cubicBezTo>
                  <a:pt x="950330" y="920440"/>
                  <a:pt x="948806" y="922059"/>
                  <a:pt x="949377" y="922440"/>
                </a:cubicBezTo>
                <a:cubicBezTo>
                  <a:pt x="943757" y="922916"/>
                  <a:pt x="947758" y="933775"/>
                  <a:pt x="950901" y="935299"/>
                </a:cubicBezTo>
                <a:cubicBezTo>
                  <a:pt x="954425" y="940252"/>
                  <a:pt x="964522" y="934156"/>
                  <a:pt x="960045" y="930155"/>
                </a:cubicBezTo>
                <a:cubicBezTo>
                  <a:pt x="960140" y="929869"/>
                  <a:pt x="960236" y="929488"/>
                  <a:pt x="960236" y="929107"/>
                </a:cubicBezTo>
                <a:cubicBezTo>
                  <a:pt x="960521" y="929107"/>
                  <a:pt x="960807" y="929107"/>
                  <a:pt x="960807" y="929012"/>
                </a:cubicBezTo>
                <a:close/>
                <a:moveTo>
                  <a:pt x="921183" y="904914"/>
                </a:moveTo>
                <a:cubicBezTo>
                  <a:pt x="920897" y="907390"/>
                  <a:pt x="927946" y="912343"/>
                  <a:pt x="930137" y="909676"/>
                </a:cubicBezTo>
                <a:cubicBezTo>
                  <a:pt x="932137" y="908343"/>
                  <a:pt x="936137" y="905009"/>
                  <a:pt x="932804" y="903104"/>
                </a:cubicBezTo>
                <a:cubicBezTo>
                  <a:pt x="932899" y="902818"/>
                  <a:pt x="932994" y="902437"/>
                  <a:pt x="932994" y="902056"/>
                </a:cubicBezTo>
                <a:cubicBezTo>
                  <a:pt x="934613" y="902247"/>
                  <a:pt x="934137" y="898627"/>
                  <a:pt x="932708" y="899580"/>
                </a:cubicBezTo>
                <a:cubicBezTo>
                  <a:pt x="932708" y="899580"/>
                  <a:pt x="932708" y="899580"/>
                  <a:pt x="932708" y="899580"/>
                </a:cubicBezTo>
                <a:cubicBezTo>
                  <a:pt x="932708" y="899580"/>
                  <a:pt x="932708" y="899580"/>
                  <a:pt x="932708" y="899580"/>
                </a:cubicBezTo>
                <a:cubicBezTo>
                  <a:pt x="934709" y="899104"/>
                  <a:pt x="933375" y="897865"/>
                  <a:pt x="932327" y="898627"/>
                </a:cubicBezTo>
                <a:cubicBezTo>
                  <a:pt x="932232" y="898342"/>
                  <a:pt x="932042" y="897961"/>
                  <a:pt x="931851" y="897675"/>
                </a:cubicBezTo>
                <a:cubicBezTo>
                  <a:pt x="932613" y="897484"/>
                  <a:pt x="933280" y="896151"/>
                  <a:pt x="932137" y="896246"/>
                </a:cubicBezTo>
                <a:cubicBezTo>
                  <a:pt x="932232" y="895389"/>
                  <a:pt x="930518" y="893865"/>
                  <a:pt x="929756" y="895198"/>
                </a:cubicBezTo>
                <a:cubicBezTo>
                  <a:pt x="929470" y="895008"/>
                  <a:pt x="929089" y="894913"/>
                  <a:pt x="928803" y="894722"/>
                </a:cubicBezTo>
                <a:cubicBezTo>
                  <a:pt x="929184" y="893770"/>
                  <a:pt x="928708" y="893960"/>
                  <a:pt x="928041" y="893770"/>
                </a:cubicBezTo>
                <a:cubicBezTo>
                  <a:pt x="927755" y="893389"/>
                  <a:pt x="927565" y="893484"/>
                  <a:pt x="927374" y="894055"/>
                </a:cubicBezTo>
                <a:cubicBezTo>
                  <a:pt x="926993" y="893960"/>
                  <a:pt x="926612" y="894055"/>
                  <a:pt x="926231" y="894055"/>
                </a:cubicBezTo>
                <a:cubicBezTo>
                  <a:pt x="926422" y="891960"/>
                  <a:pt x="923850" y="892627"/>
                  <a:pt x="923469" y="893389"/>
                </a:cubicBezTo>
                <a:cubicBezTo>
                  <a:pt x="923088" y="893389"/>
                  <a:pt x="921659" y="895008"/>
                  <a:pt x="922231" y="895294"/>
                </a:cubicBezTo>
                <a:cubicBezTo>
                  <a:pt x="918326" y="894722"/>
                  <a:pt x="918992" y="902818"/>
                  <a:pt x="921183" y="904914"/>
                </a:cubicBezTo>
                <a:close/>
                <a:moveTo>
                  <a:pt x="934518" y="951777"/>
                </a:moveTo>
                <a:cubicBezTo>
                  <a:pt x="935185" y="951110"/>
                  <a:pt x="935280" y="948634"/>
                  <a:pt x="933661" y="949396"/>
                </a:cubicBezTo>
                <a:cubicBezTo>
                  <a:pt x="933661" y="949396"/>
                  <a:pt x="933661" y="949300"/>
                  <a:pt x="933661" y="949300"/>
                </a:cubicBezTo>
                <a:cubicBezTo>
                  <a:pt x="933661" y="949300"/>
                  <a:pt x="933661" y="949300"/>
                  <a:pt x="933661" y="949300"/>
                </a:cubicBezTo>
                <a:cubicBezTo>
                  <a:pt x="935566" y="948824"/>
                  <a:pt x="934328" y="947586"/>
                  <a:pt x="933185" y="948348"/>
                </a:cubicBezTo>
                <a:cubicBezTo>
                  <a:pt x="933089" y="948062"/>
                  <a:pt x="932899" y="947681"/>
                  <a:pt x="932708" y="947395"/>
                </a:cubicBezTo>
                <a:cubicBezTo>
                  <a:pt x="934804" y="946729"/>
                  <a:pt x="931851" y="943300"/>
                  <a:pt x="930613" y="944919"/>
                </a:cubicBezTo>
                <a:cubicBezTo>
                  <a:pt x="930327" y="944728"/>
                  <a:pt x="930041" y="944633"/>
                  <a:pt x="929756" y="944538"/>
                </a:cubicBezTo>
                <a:cubicBezTo>
                  <a:pt x="930422" y="943681"/>
                  <a:pt x="928422" y="942919"/>
                  <a:pt x="928327" y="943871"/>
                </a:cubicBezTo>
                <a:cubicBezTo>
                  <a:pt x="927946" y="943776"/>
                  <a:pt x="927565" y="943871"/>
                  <a:pt x="927184" y="943871"/>
                </a:cubicBezTo>
                <a:cubicBezTo>
                  <a:pt x="927470" y="941776"/>
                  <a:pt x="924707" y="942538"/>
                  <a:pt x="924422" y="943204"/>
                </a:cubicBezTo>
                <a:cubicBezTo>
                  <a:pt x="924136" y="943204"/>
                  <a:pt x="922612" y="944824"/>
                  <a:pt x="923088" y="945109"/>
                </a:cubicBezTo>
                <a:cubicBezTo>
                  <a:pt x="917564" y="945586"/>
                  <a:pt x="921469" y="956444"/>
                  <a:pt x="924612" y="957968"/>
                </a:cubicBezTo>
                <a:cubicBezTo>
                  <a:pt x="928041" y="962921"/>
                  <a:pt x="938138" y="956825"/>
                  <a:pt x="933756" y="952825"/>
                </a:cubicBezTo>
                <a:cubicBezTo>
                  <a:pt x="933756" y="952539"/>
                  <a:pt x="933851" y="952158"/>
                  <a:pt x="933851" y="951777"/>
                </a:cubicBezTo>
                <a:cubicBezTo>
                  <a:pt x="934232" y="951777"/>
                  <a:pt x="934423" y="951777"/>
                  <a:pt x="934518" y="951777"/>
                </a:cubicBezTo>
                <a:close/>
                <a:moveTo>
                  <a:pt x="878797" y="989877"/>
                </a:moveTo>
                <a:cubicBezTo>
                  <a:pt x="827933" y="935775"/>
                  <a:pt x="803930" y="868338"/>
                  <a:pt x="753067" y="811188"/>
                </a:cubicBezTo>
                <a:cubicBezTo>
                  <a:pt x="754115" y="812331"/>
                  <a:pt x="749828" y="807187"/>
                  <a:pt x="746590" y="806044"/>
                </a:cubicBezTo>
                <a:cubicBezTo>
                  <a:pt x="742304" y="854050"/>
                  <a:pt x="808598" y="877387"/>
                  <a:pt x="819075" y="923392"/>
                </a:cubicBezTo>
                <a:cubicBezTo>
                  <a:pt x="828886" y="948538"/>
                  <a:pt x="844316" y="986543"/>
                  <a:pt x="872796" y="995878"/>
                </a:cubicBezTo>
                <a:cubicBezTo>
                  <a:pt x="881845" y="998926"/>
                  <a:pt x="890227" y="997973"/>
                  <a:pt x="878797" y="989877"/>
                </a:cubicBezTo>
                <a:close/>
                <a:moveTo>
                  <a:pt x="699822" y="400089"/>
                </a:moveTo>
                <a:cubicBezTo>
                  <a:pt x="672295" y="421996"/>
                  <a:pt x="804978" y="437808"/>
                  <a:pt x="827552" y="426568"/>
                </a:cubicBezTo>
                <a:cubicBezTo>
                  <a:pt x="826695" y="427140"/>
                  <a:pt x="830505" y="424759"/>
                  <a:pt x="831458" y="422092"/>
                </a:cubicBezTo>
                <a:cubicBezTo>
                  <a:pt x="792405" y="411328"/>
                  <a:pt x="740589" y="423425"/>
                  <a:pt x="699822" y="400089"/>
                </a:cubicBezTo>
                <a:close/>
                <a:moveTo>
                  <a:pt x="808026" y="583636"/>
                </a:moveTo>
                <a:cubicBezTo>
                  <a:pt x="797453" y="541154"/>
                  <a:pt x="773450" y="626689"/>
                  <a:pt x="760401" y="638214"/>
                </a:cubicBezTo>
                <a:cubicBezTo>
                  <a:pt x="738208" y="666217"/>
                  <a:pt x="723349" y="719557"/>
                  <a:pt x="779451" y="700317"/>
                </a:cubicBezTo>
                <a:cubicBezTo>
                  <a:pt x="774593" y="734035"/>
                  <a:pt x="773831" y="791566"/>
                  <a:pt x="810693" y="806616"/>
                </a:cubicBezTo>
                <a:cubicBezTo>
                  <a:pt x="825266" y="785756"/>
                  <a:pt x="801835" y="771088"/>
                  <a:pt x="802311" y="746323"/>
                </a:cubicBezTo>
                <a:cubicBezTo>
                  <a:pt x="796120" y="724320"/>
                  <a:pt x="809169" y="697459"/>
                  <a:pt x="796120" y="678981"/>
                </a:cubicBezTo>
                <a:cubicBezTo>
                  <a:pt x="784976" y="665741"/>
                  <a:pt x="772403" y="682981"/>
                  <a:pt x="760973" y="681076"/>
                </a:cubicBezTo>
                <a:cubicBezTo>
                  <a:pt x="772403" y="655740"/>
                  <a:pt x="814884" y="619354"/>
                  <a:pt x="808026" y="583636"/>
                </a:cubicBezTo>
                <a:close/>
                <a:moveTo>
                  <a:pt x="843078" y="657359"/>
                </a:moveTo>
                <a:cubicBezTo>
                  <a:pt x="842126" y="682886"/>
                  <a:pt x="879368" y="790423"/>
                  <a:pt x="902990" y="757562"/>
                </a:cubicBezTo>
                <a:cubicBezTo>
                  <a:pt x="866414" y="734797"/>
                  <a:pt x="865557" y="693935"/>
                  <a:pt x="852032" y="656121"/>
                </a:cubicBezTo>
                <a:cubicBezTo>
                  <a:pt x="852698" y="656883"/>
                  <a:pt x="849936" y="653644"/>
                  <a:pt x="847174" y="653168"/>
                </a:cubicBezTo>
                <a:cubicBezTo>
                  <a:pt x="845745" y="654502"/>
                  <a:pt x="843459" y="655835"/>
                  <a:pt x="843078" y="657359"/>
                </a:cubicBezTo>
                <a:close/>
                <a:moveTo>
                  <a:pt x="845650" y="1031501"/>
                </a:moveTo>
                <a:cubicBezTo>
                  <a:pt x="821075" y="1006546"/>
                  <a:pt x="812979" y="977113"/>
                  <a:pt x="798215" y="944728"/>
                </a:cubicBezTo>
                <a:cubicBezTo>
                  <a:pt x="798977" y="945395"/>
                  <a:pt x="795929" y="942347"/>
                  <a:pt x="793072" y="941776"/>
                </a:cubicBezTo>
                <a:cubicBezTo>
                  <a:pt x="787643" y="978256"/>
                  <a:pt x="824790" y="1035787"/>
                  <a:pt x="857270" y="1056552"/>
                </a:cubicBezTo>
                <a:cubicBezTo>
                  <a:pt x="877654" y="1059981"/>
                  <a:pt x="849841" y="1037311"/>
                  <a:pt x="845650" y="1031501"/>
                </a:cubicBezTo>
                <a:close/>
                <a:moveTo>
                  <a:pt x="870034" y="382468"/>
                </a:moveTo>
                <a:cubicBezTo>
                  <a:pt x="825647" y="403232"/>
                  <a:pt x="778975" y="395898"/>
                  <a:pt x="733160" y="376276"/>
                </a:cubicBezTo>
                <a:cubicBezTo>
                  <a:pt x="707537" y="396374"/>
                  <a:pt x="852413" y="427140"/>
                  <a:pt x="869081" y="388564"/>
                </a:cubicBezTo>
                <a:cubicBezTo>
                  <a:pt x="868605" y="389707"/>
                  <a:pt x="870796" y="385135"/>
                  <a:pt x="870034" y="382468"/>
                </a:cubicBezTo>
                <a:close/>
                <a:moveTo>
                  <a:pt x="694964" y="876339"/>
                </a:moveTo>
                <a:cubicBezTo>
                  <a:pt x="694964" y="876339"/>
                  <a:pt x="694964" y="876339"/>
                  <a:pt x="694964" y="876339"/>
                </a:cubicBezTo>
                <a:cubicBezTo>
                  <a:pt x="694774" y="876815"/>
                  <a:pt x="694774" y="876910"/>
                  <a:pt x="694964" y="876339"/>
                </a:cubicBezTo>
                <a:close/>
                <a:moveTo>
                  <a:pt x="374543" y="1218858"/>
                </a:moveTo>
                <a:cubicBezTo>
                  <a:pt x="375686" y="1218858"/>
                  <a:pt x="376734" y="1218667"/>
                  <a:pt x="377877" y="1218667"/>
                </a:cubicBezTo>
                <a:cubicBezTo>
                  <a:pt x="357779" y="1231050"/>
                  <a:pt x="374448" y="1229526"/>
                  <a:pt x="380830" y="1240099"/>
                </a:cubicBezTo>
                <a:cubicBezTo>
                  <a:pt x="380830" y="1248862"/>
                  <a:pt x="386450" y="1254958"/>
                  <a:pt x="390450" y="1261625"/>
                </a:cubicBezTo>
                <a:cubicBezTo>
                  <a:pt x="404261" y="1305535"/>
                  <a:pt x="399404" y="1348303"/>
                  <a:pt x="406928" y="1395547"/>
                </a:cubicBezTo>
                <a:cubicBezTo>
                  <a:pt x="430169" y="1340397"/>
                  <a:pt x="435027" y="1265435"/>
                  <a:pt x="410834" y="1212286"/>
                </a:cubicBezTo>
                <a:cubicBezTo>
                  <a:pt x="441123" y="1201522"/>
                  <a:pt x="464078" y="1178186"/>
                  <a:pt x="483319" y="1153707"/>
                </a:cubicBezTo>
                <a:cubicBezTo>
                  <a:pt x="527801" y="1186378"/>
                  <a:pt x="523705" y="1239908"/>
                  <a:pt x="542945" y="1288771"/>
                </a:cubicBezTo>
                <a:cubicBezTo>
                  <a:pt x="558757" y="1233622"/>
                  <a:pt x="546946" y="1158946"/>
                  <a:pt x="510084" y="1121227"/>
                </a:cubicBezTo>
                <a:cubicBezTo>
                  <a:pt x="522562" y="1106558"/>
                  <a:pt x="538564" y="1098271"/>
                  <a:pt x="552280" y="1084365"/>
                </a:cubicBezTo>
                <a:cubicBezTo>
                  <a:pt x="563805" y="1105510"/>
                  <a:pt x="566663" y="1132657"/>
                  <a:pt x="578855" y="1153802"/>
                </a:cubicBezTo>
                <a:cubicBezTo>
                  <a:pt x="604191" y="1181996"/>
                  <a:pt x="633433" y="1223335"/>
                  <a:pt x="675343" y="1222382"/>
                </a:cubicBezTo>
                <a:cubicBezTo>
                  <a:pt x="595333" y="1165994"/>
                  <a:pt x="611621" y="1126942"/>
                  <a:pt x="581141" y="1052361"/>
                </a:cubicBezTo>
                <a:cubicBezTo>
                  <a:pt x="592475" y="1038550"/>
                  <a:pt x="603620" y="1024548"/>
                  <a:pt x="614478" y="1010546"/>
                </a:cubicBezTo>
                <a:cubicBezTo>
                  <a:pt x="643720" y="1066077"/>
                  <a:pt x="699536" y="1154469"/>
                  <a:pt x="775355" y="1129704"/>
                </a:cubicBezTo>
                <a:cubicBezTo>
                  <a:pt x="691821" y="1118369"/>
                  <a:pt x="671628" y="1034644"/>
                  <a:pt x="640481" y="973018"/>
                </a:cubicBezTo>
                <a:cubicBezTo>
                  <a:pt x="657626" y="941490"/>
                  <a:pt x="680010" y="912534"/>
                  <a:pt x="696488" y="868909"/>
                </a:cubicBezTo>
                <a:cubicBezTo>
                  <a:pt x="751543" y="928441"/>
                  <a:pt x="727635" y="1022357"/>
                  <a:pt x="814598" y="1064648"/>
                </a:cubicBezTo>
                <a:cubicBezTo>
                  <a:pt x="814979" y="1064839"/>
                  <a:pt x="830600" y="1069887"/>
                  <a:pt x="836125" y="1068363"/>
                </a:cubicBezTo>
                <a:cubicBezTo>
                  <a:pt x="784785" y="1011403"/>
                  <a:pt x="757734" y="960254"/>
                  <a:pt x="738303" y="882911"/>
                </a:cubicBezTo>
                <a:cubicBezTo>
                  <a:pt x="578283" y="774421"/>
                  <a:pt x="708109" y="670123"/>
                  <a:pt x="739160" y="531534"/>
                </a:cubicBezTo>
                <a:cubicBezTo>
                  <a:pt x="739637" y="456858"/>
                  <a:pt x="713443" y="560014"/>
                  <a:pt x="700108" y="579159"/>
                </a:cubicBezTo>
                <a:cubicBezTo>
                  <a:pt x="660293" y="666027"/>
                  <a:pt x="579617" y="792043"/>
                  <a:pt x="688106" y="861099"/>
                </a:cubicBezTo>
                <a:cubicBezTo>
                  <a:pt x="612573" y="962254"/>
                  <a:pt x="547994" y="1073792"/>
                  <a:pt x="446933" y="1155898"/>
                </a:cubicBezTo>
                <a:cubicBezTo>
                  <a:pt x="435980" y="1183425"/>
                  <a:pt x="319965" y="1214667"/>
                  <a:pt x="374543" y="1218858"/>
                </a:cubicBezTo>
                <a:close/>
                <a:moveTo>
                  <a:pt x="2098092" y="1140753"/>
                </a:moveTo>
                <a:cubicBezTo>
                  <a:pt x="2098092" y="1140753"/>
                  <a:pt x="2098092" y="1140753"/>
                  <a:pt x="2098092" y="1140753"/>
                </a:cubicBezTo>
                <a:cubicBezTo>
                  <a:pt x="2097426" y="1141324"/>
                  <a:pt x="2097235" y="1141515"/>
                  <a:pt x="2098092" y="1140753"/>
                </a:cubicBezTo>
                <a:close/>
                <a:moveTo>
                  <a:pt x="1174453" y="1069220"/>
                </a:moveTo>
                <a:cubicBezTo>
                  <a:pt x="1174453" y="1069220"/>
                  <a:pt x="1174453" y="1069220"/>
                  <a:pt x="1174453" y="1069220"/>
                </a:cubicBezTo>
                <a:cubicBezTo>
                  <a:pt x="1174453" y="1069506"/>
                  <a:pt x="1174453" y="1069601"/>
                  <a:pt x="1174453" y="1069220"/>
                </a:cubicBezTo>
                <a:close/>
                <a:moveTo>
                  <a:pt x="875749" y="1245623"/>
                </a:moveTo>
                <a:lnTo>
                  <a:pt x="875749" y="1245623"/>
                </a:lnTo>
                <a:cubicBezTo>
                  <a:pt x="875749" y="1245909"/>
                  <a:pt x="875654" y="1246004"/>
                  <a:pt x="875749" y="1245623"/>
                </a:cubicBezTo>
                <a:close/>
                <a:moveTo>
                  <a:pt x="1725284" y="635071"/>
                </a:moveTo>
                <a:cubicBezTo>
                  <a:pt x="1725284" y="635071"/>
                  <a:pt x="1725284" y="635071"/>
                  <a:pt x="1725284" y="635071"/>
                </a:cubicBezTo>
                <a:cubicBezTo>
                  <a:pt x="1726236" y="635642"/>
                  <a:pt x="1726522" y="635833"/>
                  <a:pt x="1725284" y="635071"/>
                </a:cubicBezTo>
                <a:close/>
                <a:moveTo>
                  <a:pt x="2084948" y="1275151"/>
                </a:moveTo>
                <a:cubicBezTo>
                  <a:pt x="2084948" y="1275151"/>
                  <a:pt x="2084948" y="1275151"/>
                  <a:pt x="2084948" y="1275151"/>
                </a:cubicBezTo>
                <a:cubicBezTo>
                  <a:pt x="2084853" y="1275436"/>
                  <a:pt x="2084853" y="1275532"/>
                  <a:pt x="2084948" y="1275151"/>
                </a:cubicBezTo>
                <a:close/>
                <a:moveTo>
                  <a:pt x="790500" y="554489"/>
                </a:moveTo>
                <a:lnTo>
                  <a:pt x="790500" y="554489"/>
                </a:lnTo>
                <a:cubicBezTo>
                  <a:pt x="790500" y="554775"/>
                  <a:pt x="790500" y="554870"/>
                  <a:pt x="790500" y="554489"/>
                </a:cubicBezTo>
                <a:close/>
                <a:moveTo>
                  <a:pt x="745352" y="621640"/>
                </a:moveTo>
                <a:cubicBezTo>
                  <a:pt x="718586" y="653359"/>
                  <a:pt x="644482" y="765373"/>
                  <a:pt x="717158" y="775183"/>
                </a:cubicBezTo>
                <a:cubicBezTo>
                  <a:pt x="649721" y="698126"/>
                  <a:pt x="797168" y="627736"/>
                  <a:pt x="788214" y="545726"/>
                </a:cubicBezTo>
                <a:cubicBezTo>
                  <a:pt x="771450" y="564205"/>
                  <a:pt x="765164" y="602019"/>
                  <a:pt x="745352" y="621640"/>
                </a:cubicBezTo>
                <a:close/>
                <a:moveTo>
                  <a:pt x="283389" y="1469365"/>
                </a:moveTo>
                <a:cubicBezTo>
                  <a:pt x="202236" y="1405738"/>
                  <a:pt x="290342" y="1551661"/>
                  <a:pt x="408548" y="1449839"/>
                </a:cubicBezTo>
                <a:cubicBezTo>
                  <a:pt x="407881" y="1450982"/>
                  <a:pt x="410834" y="1446220"/>
                  <a:pt x="410548" y="1443362"/>
                </a:cubicBezTo>
                <a:cubicBezTo>
                  <a:pt x="371210" y="1450792"/>
                  <a:pt x="328347" y="1493464"/>
                  <a:pt x="283389" y="1469365"/>
                </a:cubicBezTo>
                <a:close/>
                <a:moveTo>
                  <a:pt x="926993" y="1243623"/>
                </a:moveTo>
                <a:cubicBezTo>
                  <a:pt x="926993" y="1243623"/>
                  <a:pt x="926993" y="1243623"/>
                  <a:pt x="926993" y="1243623"/>
                </a:cubicBezTo>
                <a:cubicBezTo>
                  <a:pt x="926803" y="1244099"/>
                  <a:pt x="926803" y="1244290"/>
                  <a:pt x="926993" y="1243623"/>
                </a:cubicBezTo>
                <a:close/>
                <a:moveTo>
                  <a:pt x="1374002" y="659455"/>
                </a:moveTo>
                <a:cubicBezTo>
                  <a:pt x="1370287" y="665455"/>
                  <a:pt x="1367525" y="674790"/>
                  <a:pt x="1378383" y="666503"/>
                </a:cubicBezTo>
                <a:cubicBezTo>
                  <a:pt x="1429151" y="616497"/>
                  <a:pt x="1400576" y="536201"/>
                  <a:pt x="1385908" y="474193"/>
                </a:cubicBezTo>
                <a:cubicBezTo>
                  <a:pt x="1386670" y="475432"/>
                  <a:pt x="1383527" y="470098"/>
                  <a:pt x="1380669" y="468764"/>
                </a:cubicBezTo>
                <a:cubicBezTo>
                  <a:pt x="1374859" y="528676"/>
                  <a:pt x="1419436" y="601733"/>
                  <a:pt x="1374002" y="659455"/>
                </a:cubicBezTo>
                <a:close/>
                <a:moveTo>
                  <a:pt x="1164357" y="642119"/>
                </a:moveTo>
                <a:cubicBezTo>
                  <a:pt x="1163499" y="643167"/>
                  <a:pt x="1167214" y="638690"/>
                  <a:pt x="1167309" y="635737"/>
                </a:cubicBezTo>
                <a:cubicBezTo>
                  <a:pt x="1092252" y="672790"/>
                  <a:pt x="1082156" y="566300"/>
                  <a:pt x="1013671" y="571348"/>
                </a:cubicBezTo>
                <a:cubicBezTo>
                  <a:pt x="996526" y="575825"/>
                  <a:pt x="1011385" y="580492"/>
                  <a:pt x="1020434" y="580873"/>
                </a:cubicBezTo>
                <a:cubicBezTo>
                  <a:pt x="1074917" y="589636"/>
                  <a:pt x="1102444" y="693268"/>
                  <a:pt x="1164357" y="642119"/>
                </a:cubicBezTo>
                <a:close/>
                <a:moveTo>
                  <a:pt x="1109969" y="764992"/>
                </a:moveTo>
                <a:cubicBezTo>
                  <a:pt x="1115017" y="764515"/>
                  <a:pt x="1119779" y="764611"/>
                  <a:pt x="1125971" y="760801"/>
                </a:cubicBezTo>
                <a:cubicBezTo>
                  <a:pt x="1130447" y="746418"/>
                  <a:pt x="1112541" y="754514"/>
                  <a:pt x="1104825" y="752228"/>
                </a:cubicBezTo>
                <a:cubicBezTo>
                  <a:pt x="1089585" y="752228"/>
                  <a:pt x="1082822" y="737083"/>
                  <a:pt x="1068440" y="734893"/>
                </a:cubicBezTo>
                <a:cubicBezTo>
                  <a:pt x="1048914" y="746227"/>
                  <a:pt x="1098062" y="763944"/>
                  <a:pt x="1109969" y="764992"/>
                </a:cubicBezTo>
                <a:close/>
                <a:moveTo>
                  <a:pt x="1179692" y="683839"/>
                </a:moveTo>
                <a:cubicBezTo>
                  <a:pt x="1211505" y="661455"/>
                  <a:pt x="1249605" y="662217"/>
                  <a:pt x="1287229" y="664598"/>
                </a:cubicBezTo>
                <a:cubicBezTo>
                  <a:pt x="1286181" y="664979"/>
                  <a:pt x="1290753" y="663550"/>
                  <a:pt x="1292658" y="661264"/>
                </a:cubicBezTo>
                <a:cubicBezTo>
                  <a:pt x="1265893" y="612687"/>
                  <a:pt x="1070154" y="723653"/>
                  <a:pt x="1179692" y="683839"/>
                </a:cubicBezTo>
                <a:close/>
                <a:moveTo>
                  <a:pt x="1310470" y="591637"/>
                </a:moveTo>
                <a:cubicBezTo>
                  <a:pt x="1250272" y="570967"/>
                  <a:pt x="1239318" y="488386"/>
                  <a:pt x="1173786" y="478194"/>
                </a:cubicBezTo>
                <a:cubicBezTo>
                  <a:pt x="1173024" y="468288"/>
                  <a:pt x="1164642" y="474765"/>
                  <a:pt x="1159499" y="477527"/>
                </a:cubicBezTo>
                <a:cubicBezTo>
                  <a:pt x="1158165" y="477146"/>
                  <a:pt x="1157022" y="477908"/>
                  <a:pt x="1156165" y="479718"/>
                </a:cubicBezTo>
                <a:cubicBezTo>
                  <a:pt x="1105873" y="492672"/>
                  <a:pt x="1063296" y="514294"/>
                  <a:pt x="1010813" y="528391"/>
                </a:cubicBezTo>
                <a:cubicBezTo>
                  <a:pt x="1058248" y="546583"/>
                  <a:pt x="1114160" y="517627"/>
                  <a:pt x="1159689" y="520104"/>
                </a:cubicBezTo>
                <a:cubicBezTo>
                  <a:pt x="1160927" y="528486"/>
                  <a:pt x="1166738" y="521437"/>
                  <a:pt x="1172072" y="519437"/>
                </a:cubicBezTo>
                <a:cubicBezTo>
                  <a:pt x="1172738" y="519818"/>
                  <a:pt x="1173215" y="520009"/>
                  <a:pt x="1173691" y="519056"/>
                </a:cubicBezTo>
                <a:cubicBezTo>
                  <a:pt x="1224364" y="525057"/>
                  <a:pt x="1252082" y="609448"/>
                  <a:pt x="1310470" y="591637"/>
                </a:cubicBezTo>
                <a:close/>
                <a:moveTo>
                  <a:pt x="1091585" y="802996"/>
                </a:moveTo>
                <a:cubicBezTo>
                  <a:pt x="1091681" y="798139"/>
                  <a:pt x="1092347" y="793852"/>
                  <a:pt x="1091109" y="786804"/>
                </a:cubicBezTo>
                <a:cubicBezTo>
                  <a:pt x="1091585" y="787375"/>
                  <a:pt x="1089776" y="784994"/>
                  <a:pt x="1087299" y="783946"/>
                </a:cubicBezTo>
                <a:cubicBezTo>
                  <a:pt x="1072345" y="788137"/>
                  <a:pt x="1082251" y="815093"/>
                  <a:pt x="1076250" y="827666"/>
                </a:cubicBezTo>
                <a:cubicBezTo>
                  <a:pt x="1073012" y="834715"/>
                  <a:pt x="1065868" y="865004"/>
                  <a:pt x="1081013" y="857765"/>
                </a:cubicBezTo>
                <a:cubicBezTo>
                  <a:pt x="1087585" y="840144"/>
                  <a:pt x="1087299" y="821094"/>
                  <a:pt x="1091585" y="802996"/>
                </a:cubicBezTo>
                <a:close/>
                <a:moveTo>
                  <a:pt x="1395433" y="357036"/>
                </a:moveTo>
                <a:cubicBezTo>
                  <a:pt x="1351523" y="324937"/>
                  <a:pt x="1297897" y="310078"/>
                  <a:pt x="1256178" y="278931"/>
                </a:cubicBezTo>
                <a:cubicBezTo>
                  <a:pt x="1257416" y="257976"/>
                  <a:pt x="1239413" y="274549"/>
                  <a:pt x="1227221" y="269787"/>
                </a:cubicBezTo>
                <a:cubicBezTo>
                  <a:pt x="1216077" y="264643"/>
                  <a:pt x="1203409" y="263977"/>
                  <a:pt x="1191312" y="264358"/>
                </a:cubicBezTo>
                <a:cubicBezTo>
                  <a:pt x="1123304" y="246546"/>
                  <a:pt x="1068345" y="295314"/>
                  <a:pt x="997669" y="284836"/>
                </a:cubicBezTo>
                <a:cubicBezTo>
                  <a:pt x="1060153" y="325222"/>
                  <a:pt x="1142735" y="263310"/>
                  <a:pt x="1224840" y="311030"/>
                </a:cubicBezTo>
                <a:cubicBezTo>
                  <a:pt x="1220649" y="322460"/>
                  <a:pt x="1248843" y="314554"/>
                  <a:pt x="1259225" y="326365"/>
                </a:cubicBezTo>
                <a:cubicBezTo>
                  <a:pt x="1311232" y="337319"/>
                  <a:pt x="1357047" y="362370"/>
                  <a:pt x="1411911" y="369228"/>
                </a:cubicBezTo>
                <a:cubicBezTo>
                  <a:pt x="1411911" y="364180"/>
                  <a:pt x="1398195" y="359322"/>
                  <a:pt x="1395433" y="357036"/>
                </a:cubicBezTo>
                <a:close/>
                <a:moveTo>
                  <a:pt x="1310279" y="518961"/>
                </a:moveTo>
                <a:cubicBezTo>
                  <a:pt x="1298087" y="504673"/>
                  <a:pt x="1240937" y="450190"/>
                  <a:pt x="1237604" y="483147"/>
                </a:cubicBezTo>
                <a:cubicBezTo>
                  <a:pt x="1267608" y="488290"/>
                  <a:pt x="1283800" y="509436"/>
                  <a:pt x="1305041" y="529915"/>
                </a:cubicBezTo>
                <a:cubicBezTo>
                  <a:pt x="1304279" y="529724"/>
                  <a:pt x="1307517" y="530581"/>
                  <a:pt x="1310089" y="529819"/>
                </a:cubicBezTo>
                <a:cubicBezTo>
                  <a:pt x="1313518" y="526200"/>
                  <a:pt x="1313232" y="522199"/>
                  <a:pt x="1310279" y="518961"/>
                </a:cubicBezTo>
                <a:close/>
                <a:moveTo>
                  <a:pt x="1123208" y="1001497"/>
                </a:moveTo>
                <a:cubicBezTo>
                  <a:pt x="1123304" y="1001212"/>
                  <a:pt x="1123780" y="1000926"/>
                  <a:pt x="1122542" y="1000831"/>
                </a:cubicBezTo>
                <a:cubicBezTo>
                  <a:pt x="1123113" y="1000926"/>
                  <a:pt x="1123113" y="998735"/>
                  <a:pt x="1122923" y="998449"/>
                </a:cubicBezTo>
                <a:cubicBezTo>
                  <a:pt x="1123018" y="997687"/>
                  <a:pt x="1121685" y="995401"/>
                  <a:pt x="1120446" y="997116"/>
                </a:cubicBezTo>
                <a:cubicBezTo>
                  <a:pt x="1120160" y="996830"/>
                  <a:pt x="1119970" y="996544"/>
                  <a:pt x="1119589" y="996259"/>
                </a:cubicBezTo>
                <a:cubicBezTo>
                  <a:pt x="1120160" y="995497"/>
                  <a:pt x="1118160" y="994639"/>
                  <a:pt x="1118160" y="995782"/>
                </a:cubicBezTo>
                <a:cubicBezTo>
                  <a:pt x="1117874" y="995687"/>
                  <a:pt x="1117493" y="995497"/>
                  <a:pt x="1117208" y="995497"/>
                </a:cubicBezTo>
                <a:cubicBezTo>
                  <a:pt x="1117398" y="993496"/>
                  <a:pt x="1112921" y="993973"/>
                  <a:pt x="1113969" y="995878"/>
                </a:cubicBezTo>
                <a:cubicBezTo>
                  <a:pt x="1113683" y="995973"/>
                  <a:pt x="1113398" y="996163"/>
                  <a:pt x="1113017" y="996259"/>
                </a:cubicBezTo>
                <a:cubicBezTo>
                  <a:pt x="1112731" y="995020"/>
                  <a:pt x="1111016" y="994925"/>
                  <a:pt x="1112064" y="996640"/>
                </a:cubicBezTo>
                <a:cubicBezTo>
                  <a:pt x="1112064" y="996640"/>
                  <a:pt x="1112064" y="996640"/>
                  <a:pt x="1112064" y="996640"/>
                </a:cubicBezTo>
                <a:cubicBezTo>
                  <a:pt x="1112064" y="996640"/>
                  <a:pt x="1112064" y="996640"/>
                  <a:pt x="1112064" y="996640"/>
                </a:cubicBezTo>
                <a:cubicBezTo>
                  <a:pt x="1111493" y="995020"/>
                  <a:pt x="1108921" y="997211"/>
                  <a:pt x="1110159" y="998354"/>
                </a:cubicBezTo>
                <a:cubicBezTo>
                  <a:pt x="1109873" y="998640"/>
                  <a:pt x="1109778" y="998926"/>
                  <a:pt x="1109588" y="999211"/>
                </a:cubicBezTo>
                <a:cubicBezTo>
                  <a:pt x="1103492" y="999116"/>
                  <a:pt x="1106921" y="1010546"/>
                  <a:pt x="1112731" y="1009213"/>
                </a:cubicBezTo>
                <a:cubicBezTo>
                  <a:pt x="1116255" y="1009784"/>
                  <a:pt x="1123875" y="1006641"/>
                  <a:pt x="1123208" y="1001497"/>
                </a:cubicBezTo>
                <a:close/>
                <a:moveTo>
                  <a:pt x="1334663" y="509341"/>
                </a:moveTo>
                <a:cubicBezTo>
                  <a:pt x="1307803" y="456477"/>
                  <a:pt x="1253034" y="416091"/>
                  <a:pt x="1198266" y="402756"/>
                </a:cubicBezTo>
                <a:cubicBezTo>
                  <a:pt x="1206838" y="374943"/>
                  <a:pt x="1145783" y="403232"/>
                  <a:pt x="1134258" y="405804"/>
                </a:cubicBezTo>
                <a:cubicBezTo>
                  <a:pt x="1092157" y="432474"/>
                  <a:pt x="1055676" y="449047"/>
                  <a:pt x="1003479" y="447238"/>
                </a:cubicBezTo>
                <a:cubicBezTo>
                  <a:pt x="1051199" y="481432"/>
                  <a:pt x="1113588" y="446285"/>
                  <a:pt x="1161499" y="434569"/>
                </a:cubicBezTo>
                <a:cubicBezTo>
                  <a:pt x="1265798" y="453143"/>
                  <a:pt x="1248081" y="453429"/>
                  <a:pt x="1334663" y="509341"/>
                </a:cubicBezTo>
                <a:close/>
                <a:moveTo>
                  <a:pt x="3207660" y="1449077"/>
                </a:moveTo>
                <a:cubicBezTo>
                  <a:pt x="3178322" y="1453173"/>
                  <a:pt x="3160320" y="1415930"/>
                  <a:pt x="3144890" y="1396309"/>
                </a:cubicBezTo>
                <a:cubicBezTo>
                  <a:pt x="3140794" y="1390975"/>
                  <a:pt x="3133555" y="1386498"/>
                  <a:pt x="3136698" y="1398023"/>
                </a:cubicBezTo>
                <a:cubicBezTo>
                  <a:pt x="3155177" y="1479938"/>
                  <a:pt x="3271477" y="1480033"/>
                  <a:pt x="3225567" y="1381926"/>
                </a:cubicBezTo>
                <a:cubicBezTo>
                  <a:pt x="3226519" y="1382878"/>
                  <a:pt x="3222804" y="1378497"/>
                  <a:pt x="3219852" y="1377830"/>
                </a:cubicBezTo>
                <a:cubicBezTo>
                  <a:pt x="3210422" y="1396690"/>
                  <a:pt x="3240140" y="1440314"/>
                  <a:pt x="3207660" y="1449077"/>
                </a:cubicBezTo>
                <a:close/>
                <a:moveTo>
                  <a:pt x="3520080" y="528105"/>
                </a:moveTo>
                <a:cubicBezTo>
                  <a:pt x="3359583" y="331699"/>
                  <a:pt x="3612091" y="283027"/>
                  <a:pt x="3497505" y="114339"/>
                </a:cubicBezTo>
                <a:cubicBezTo>
                  <a:pt x="3398540" y="15279"/>
                  <a:pt x="3363203" y="101004"/>
                  <a:pt x="3379681" y="202921"/>
                </a:cubicBezTo>
                <a:cubicBezTo>
                  <a:pt x="3238997" y="366466"/>
                  <a:pt x="3231377" y="376372"/>
                  <a:pt x="3374061" y="549060"/>
                </a:cubicBezTo>
                <a:cubicBezTo>
                  <a:pt x="3455119" y="812140"/>
                  <a:pt x="3002872" y="627546"/>
                  <a:pt x="2946960" y="476860"/>
                </a:cubicBezTo>
                <a:cubicBezTo>
                  <a:pt x="2830755" y="358560"/>
                  <a:pt x="2665878" y="341891"/>
                  <a:pt x="2524050" y="247498"/>
                </a:cubicBezTo>
                <a:cubicBezTo>
                  <a:pt x="2524907" y="247879"/>
                  <a:pt x="2525384" y="248165"/>
                  <a:pt x="2525860" y="248356"/>
                </a:cubicBezTo>
                <a:cubicBezTo>
                  <a:pt x="2525384" y="248165"/>
                  <a:pt x="2524717" y="247784"/>
                  <a:pt x="2523860" y="247403"/>
                </a:cubicBezTo>
                <a:cubicBezTo>
                  <a:pt x="2523860" y="247403"/>
                  <a:pt x="2523860" y="247403"/>
                  <a:pt x="2523955" y="247403"/>
                </a:cubicBezTo>
                <a:cubicBezTo>
                  <a:pt x="2282020" y="143962"/>
                  <a:pt x="2044086" y="-17392"/>
                  <a:pt x="1764241" y="16708"/>
                </a:cubicBezTo>
                <a:cubicBezTo>
                  <a:pt x="1415816" y="-31679"/>
                  <a:pt x="1226174" y="16898"/>
                  <a:pt x="971761" y="270454"/>
                </a:cubicBezTo>
                <a:cubicBezTo>
                  <a:pt x="874987" y="331318"/>
                  <a:pt x="748019" y="275311"/>
                  <a:pt x="654674" y="320079"/>
                </a:cubicBezTo>
                <a:cubicBezTo>
                  <a:pt x="601048" y="385230"/>
                  <a:pt x="690107" y="471907"/>
                  <a:pt x="753543" y="473717"/>
                </a:cubicBezTo>
                <a:cubicBezTo>
                  <a:pt x="838030" y="472955"/>
                  <a:pt x="620003" y="421330"/>
                  <a:pt x="665437" y="341320"/>
                </a:cubicBezTo>
                <a:cubicBezTo>
                  <a:pt x="669056" y="344272"/>
                  <a:pt x="673247" y="347035"/>
                  <a:pt x="678296" y="349035"/>
                </a:cubicBezTo>
                <a:lnTo>
                  <a:pt x="676295" y="348273"/>
                </a:lnTo>
                <a:cubicBezTo>
                  <a:pt x="743066" y="377134"/>
                  <a:pt x="827362" y="393517"/>
                  <a:pt x="896418" y="361608"/>
                </a:cubicBezTo>
                <a:cubicBezTo>
                  <a:pt x="895180" y="363132"/>
                  <a:pt x="900800" y="356941"/>
                  <a:pt x="900800" y="351511"/>
                </a:cubicBezTo>
                <a:cubicBezTo>
                  <a:pt x="885560" y="334081"/>
                  <a:pt x="868891" y="351416"/>
                  <a:pt x="848031" y="352750"/>
                </a:cubicBezTo>
                <a:cubicBezTo>
                  <a:pt x="789738" y="362465"/>
                  <a:pt x="739541" y="346654"/>
                  <a:pt x="685820" y="327508"/>
                </a:cubicBezTo>
                <a:lnTo>
                  <a:pt x="685725" y="327508"/>
                </a:lnTo>
                <a:cubicBezTo>
                  <a:pt x="780594" y="317888"/>
                  <a:pt x="891656" y="349035"/>
                  <a:pt x="978809" y="287313"/>
                </a:cubicBezTo>
                <a:cubicBezTo>
                  <a:pt x="976238" y="290456"/>
                  <a:pt x="987763" y="277407"/>
                  <a:pt x="988239" y="270549"/>
                </a:cubicBezTo>
                <a:cubicBezTo>
                  <a:pt x="986906" y="270549"/>
                  <a:pt x="985572" y="270358"/>
                  <a:pt x="984239" y="270263"/>
                </a:cubicBezTo>
                <a:cubicBezTo>
                  <a:pt x="1034054" y="243879"/>
                  <a:pt x="1087680" y="199397"/>
                  <a:pt x="1133591" y="165583"/>
                </a:cubicBezTo>
                <a:cubicBezTo>
                  <a:pt x="1156451" y="224353"/>
                  <a:pt x="1232746" y="229877"/>
                  <a:pt x="1275228" y="255880"/>
                </a:cubicBezTo>
                <a:cubicBezTo>
                  <a:pt x="1285610" y="265977"/>
                  <a:pt x="1302183" y="265501"/>
                  <a:pt x="1315423" y="273597"/>
                </a:cubicBezTo>
                <a:cubicBezTo>
                  <a:pt x="1316375" y="275978"/>
                  <a:pt x="1317804" y="277026"/>
                  <a:pt x="1319995" y="275883"/>
                </a:cubicBezTo>
                <a:cubicBezTo>
                  <a:pt x="1517639" y="304839"/>
                  <a:pt x="1470109" y="310744"/>
                  <a:pt x="1577456" y="459144"/>
                </a:cubicBezTo>
                <a:cubicBezTo>
                  <a:pt x="1543737" y="369514"/>
                  <a:pt x="1505447" y="265501"/>
                  <a:pt x="1394576" y="254642"/>
                </a:cubicBezTo>
                <a:cubicBezTo>
                  <a:pt x="1458393" y="228353"/>
                  <a:pt x="1506495" y="278836"/>
                  <a:pt x="1561740" y="305982"/>
                </a:cubicBezTo>
                <a:cubicBezTo>
                  <a:pt x="1492874" y="209589"/>
                  <a:pt x="1421150" y="212161"/>
                  <a:pt x="1319328" y="230163"/>
                </a:cubicBezTo>
                <a:cubicBezTo>
                  <a:pt x="1308755" y="228258"/>
                  <a:pt x="1302755" y="216923"/>
                  <a:pt x="1293420" y="214923"/>
                </a:cubicBezTo>
                <a:cubicBezTo>
                  <a:pt x="1241890" y="199778"/>
                  <a:pt x="1178834" y="207112"/>
                  <a:pt x="1139306" y="161392"/>
                </a:cubicBezTo>
                <a:cubicBezTo>
                  <a:pt x="1183597" y="127960"/>
                  <a:pt x="1231508" y="99766"/>
                  <a:pt x="1281800" y="75763"/>
                </a:cubicBezTo>
                <a:cubicBezTo>
                  <a:pt x="1395433" y="126626"/>
                  <a:pt x="1540499" y="69000"/>
                  <a:pt x="1638797" y="151010"/>
                </a:cubicBezTo>
                <a:cubicBezTo>
                  <a:pt x="1638701" y="168631"/>
                  <a:pt x="1665562" y="167679"/>
                  <a:pt x="1675849" y="186062"/>
                </a:cubicBezTo>
                <a:cubicBezTo>
                  <a:pt x="1687470" y="210922"/>
                  <a:pt x="1715473" y="229210"/>
                  <a:pt x="1735190" y="247403"/>
                </a:cubicBezTo>
                <a:cubicBezTo>
                  <a:pt x="1843489" y="313888"/>
                  <a:pt x="1798341" y="451714"/>
                  <a:pt x="1843013" y="556108"/>
                </a:cubicBezTo>
                <a:cubicBezTo>
                  <a:pt x="1841870" y="313697"/>
                  <a:pt x="1856062" y="310078"/>
                  <a:pt x="1694042" y="130912"/>
                </a:cubicBezTo>
                <a:cubicBezTo>
                  <a:pt x="1596887" y="21946"/>
                  <a:pt x="1422484" y="94241"/>
                  <a:pt x="1290944" y="71286"/>
                </a:cubicBezTo>
                <a:cubicBezTo>
                  <a:pt x="1444772" y="-23488"/>
                  <a:pt x="1635558" y="23185"/>
                  <a:pt x="1763479" y="132817"/>
                </a:cubicBezTo>
                <a:cubicBezTo>
                  <a:pt x="1763670" y="134627"/>
                  <a:pt x="1764622" y="135484"/>
                  <a:pt x="1766051" y="135484"/>
                </a:cubicBezTo>
                <a:cubicBezTo>
                  <a:pt x="1775766" y="139104"/>
                  <a:pt x="1784529" y="149962"/>
                  <a:pt x="1793673" y="150534"/>
                </a:cubicBezTo>
                <a:cubicBezTo>
                  <a:pt x="1881970" y="273121"/>
                  <a:pt x="1952741" y="405804"/>
                  <a:pt x="1942740" y="564205"/>
                </a:cubicBezTo>
                <a:cubicBezTo>
                  <a:pt x="1993984" y="408757"/>
                  <a:pt x="1907687" y="232258"/>
                  <a:pt x="1821486" y="105957"/>
                </a:cubicBezTo>
                <a:cubicBezTo>
                  <a:pt x="1819676" y="100432"/>
                  <a:pt x="1791197" y="78334"/>
                  <a:pt x="1782910" y="85097"/>
                </a:cubicBezTo>
                <a:cubicBezTo>
                  <a:pt x="1753954" y="67381"/>
                  <a:pt x="1722045" y="51379"/>
                  <a:pt x="1690708" y="39282"/>
                </a:cubicBezTo>
                <a:cubicBezTo>
                  <a:pt x="1728237" y="39187"/>
                  <a:pt x="1765955" y="38901"/>
                  <a:pt x="1803579" y="38806"/>
                </a:cubicBezTo>
                <a:cubicBezTo>
                  <a:pt x="1831392" y="89764"/>
                  <a:pt x="1891876" y="117196"/>
                  <a:pt x="1932548" y="150724"/>
                </a:cubicBezTo>
                <a:cubicBezTo>
                  <a:pt x="1929595" y="154820"/>
                  <a:pt x="1935500" y="159868"/>
                  <a:pt x="1937215" y="163012"/>
                </a:cubicBezTo>
                <a:cubicBezTo>
                  <a:pt x="2078661" y="315983"/>
                  <a:pt x="2010558" y="367418"/>
                  <a:pt x="2052849" y="530296"/>
                </a:cubicBezTo>
                <a:cubicBezTo>
                  <a:pt x="2065803" y="395898"/>
                  <a:pt x="2083614" y="258738"/>
                  <a:pt x="1991888" y="146629"/>
                </a:cubicBezTo>
                <a:cubicBezTo>
                  <a:pt x="1997032" y="141961"/>
                  <a:pt x="1988364" y="138247"/>
                  <a:pt x="1986174" y="133865"/>
                </a:cubicBezTo>
                <a:cubicBezTo>
                  <a:pt x="1986078" y="129007"/>
                  <a:pt x="1983125" y="127388"/>
                  <a:pt x="1975601" y="128150"/>
                </a:cubicBezTo>
                <a:cubicBezTo>
                  <a:pt x="1931691" y="84240"/>
                  <a:pt x="1863968" y="81287"/>
                  <a:pt x="1817009" y="38901"/>
                </a:cubicBezTo>
                <a:cubicBezTo>
                  <a:pt x="1859491" y="38615"/>
                  <a:pt x="1902639" y="39377"/>
                  <a:pt x="1944263" y="45568"/>
                </a:cubicBezTo>
                <a:cubicBezTo>
                  <a:pt x="1939977" y="45759"/>
                  <a:pt x="1935024" y="46711"/>
                  <a:pt x="1929976" y="49474"/>
                </a:cubicBezTo>
                <a:cubicBezTo>
                  <a:pt x="1963313" y="71572"/>
                  <a:pt x="1999223" y="93765"/>
                  <a:pt x="2024464" y="127007"/>
                </a:cubicBezTo>
                <a:cubicBezTo>
                  <a:pt x="2030370" y="139961"/>
                  <a:pt x="2036942" y="149581"/>
                  <a:pt x="2050658" y="153487"/>
                </a:cubicBezTo>
                <a:cubicBezTo>
                  <a:pt x="2049324" y="157011"/>
                  <a:pt x="2050944" y="159487"/>
                  <a:pt x="2053896" y="161583"/>
                </a:cubicBezTo>
                <a:cubicBezTo>
                  <a:pt x="2055992" y="169965"/>
                  <a:pt x="2062469" y="171679"/>
                  <a:pt x="2066850" y="178252"/>
                </a:cubicBezTo>
                <a:cubicBezTo>
                  <a:pt x="2066850" y="179014"/>
                  <a:pt x="2067326" y="179299"/>
                  <a:pt x="2068088" y="179299"/>
                </a:cubicBezTo>
                <a:cubicBezTo>
                  <a:pt x="2245920" y="339986"/>
                  <a:pt x="2086376" y="499435"/>
                  <a:pt x="2168672" y="652025"/>
                </a:cubicBezTo>
                <a:cubicBezTo>
                  <a:pt x="2136478" y="541630"/>
                  <a:pt x="2209725" y="432188"/>
                  <a:pt x="2189247" y="319317"/>
                </a:cubicBezTo>
                <a:cubicBezTo>
                  <a:pt x="2230585" y="407518"/>
                  <a:pt x="2236110" y="489052"/>
                  <a:pt x="2245635" y="588112"/>
                </a:cubicBezTo>
                <a:cubicBezTo>
                  <a:pt x="2275543" y="433141"/>
                  <a:pt x="2231061" y="189967"/>
                  <a:pt x="2081900" y="119863"/>
                </a:cubicBezTo>
                <a:cubicBezTo>
                  <a:pt x="2043228" y="93574"/>
                  <a:pt x="2006938" y="63190"/>
                  <a:pt x="1958932" y="47950"/>
                </a:cubicBezTo>
                <a:cubicBezTo>
                  <a:pt x="2030179" y="67571"/>
                  <a:pt x="2108951" y="66047"/>
                  <a:pt x="2174292" y="101956"/>
                </a:cubicBezTo>
                <a:cubicBezTo>
                  <a:pt x="2133716" y="112529"/>
                  <a:pt x="2177817" y="162059"/>
                  <a:pt x="2193723" y="178633"/>
                </a:cubicBezTo>
                <a:cubicBezTo>
                  <a:pt x="2274400" y="279121"/>
                  <a:pt x="2322501" y="322174"/>
                  <a:pt x="2329264" y="468574"/>
                </a:cubicBezTo>
                <a:cubicBezTo>
                  <a:pt x="2335551" y="554394"/>
                  <a:pt x="2276876" y="635452"/>
                  <a:pt x="2332312" y="719557"/>
                </a:cubicBezTo>
                <a:cubicBezTo>
                  <a:pt x="2307928" y="577063"/>
                  <a:pt x="2402511" y="430188"/>
                  <a:pt x="2325359" y="288265"/>
                </a:cubicBezTo>
                <a:lnTo>
                  <a:pt x="2326026" y="289789"/>
                </a:lnTo>
                <a:cubicBezTo>
                  <a:pt x="2321644" y="277407"/>
                  <a:pt x="2316596" y="266167"/>
                  <a:pt x="2311452" y="254071"/>
                </a:cubicBezTo>
                <a:cubicBezTo>
                  <a:pt x="2419942" y="303886"/>
                  <a:pt x="2409464" y="429426"/>
                  <a:pt x="2414322" y="533915"/>
                </a:cubicBezTo>
                <a:cubicBezTo>
                  <a:pt x="2473663" y="325032"/>
                  <a:pt x="2394987" y="250165"/>
                  <a:pt x="2233728" y="147010"/>
                </a:cubicBezTo>
                <a:cubicBezTo>
                  <a:pt x="2230776" y="141390"/>
                  <a:pt x="2227251" y="137485"/>
                  <a:pt x="2223822" y="132722"/>
                </a:cubicBezTo>
                <a:cubicBezTo>
                  <a:pt x="2280210" y="175966"/>
                  <a:pt x="2346409" y="197778"/>
                  <a:pt x="2414037" y="219590"/>
                </a:cubicBezTo>
                <a:cubicBezTo>
                  <a:pt x="2413846" y="219590"/>
                  <a:pt x="2413751" y="219495"/>
                  <a:pt x="2413560" y="219495"/>
                </a:cubicBezTo>
                <a:cubicBezTo>
                  <a:pt x="2417656" y="220352"/>
                  <a:pt x="2429848" y="223400"/>
                  <a:pt x="2437087" y="223972"/>
                </a:cubicBezTo>
                <a:cubicBezTo>
                  <a:pt x="2421466" y="302934"/>
                  <a:pt x="2476044" y="385897"/>
                  <a:pt x="2463757" y="468193"/>
                </a:cubicBezTo>
                <a:cubicBezTo>
                  <a:pt x="2456709" y="552108"/>
                  <a:pt x="2413370" y="635642"/>
                  <a:pt x="2454232" y="717748"/>
                </a:cubicBezTo>
                <a:cubicBezTo>
                  <a:pt x="2440516" y="619259"/>
                  <a:pt x="2498714" y="525533"/>
                  <a:pt x="2500333" y="426759"/>
                </a:cubicBezTo>
                <a:cubicBezTo>
                  <a:pt x="2507858" y="364656"/>
                  <a:pt x="2482521" y="308935"/>
                  <a:pt x="2488046" y="248165"/>
                </a:cubicBezTo>
                <a:cubicBezTo>
                  <a:pt x="2510715" y="261976"/>
                  <a:pt x="2533766" y="274549"/>
                  <a:pt x="2558531" y="288837"/>
                </a:cubicBezTo>
                <a:cubicBezTo>
                  <a:pt x="2526813" y="288361"/>
                  <a:pt x="2581010" y="417710"/>
                  <a:pt x="2569961" y="448952"/>
                </a:cubicBezTo>
                <a:cubicBezTo>
                  <a:pt x="2580248" y="578397"/>
                  <a:pt x="2533766" y="722986"/>
                  <a:pt x="2620539" y="836905"/>
                </a:cubicBezTo>
                <a:cubicBezTo>
                  <a:pt x="2553102" y="668503"/>
                  <a:pt x="2640446" y="486957"/>
                  <a:pt x="2604155" y="314745"/>
                </a:cubicBezTo>
                <a:cubicBezTo>
                  <a:pt x="2614252" y="320460"/>
                  <a:pt x="2624348" y="326080"/>
                  <a:pt x="2634445" y="331604"/>
                </a:cubicBezTo>
                <a:cubicBezTo>
                  <a:pt x="2605965" y="341320"/>
                  <a:pt x="2647685" y="436379"/>
                  <a:pt x="2653209" y="460287"/>
                </a:cubicBezTo>
                <a:cubicBezTo>
                  <a:pt x="2712264" y="551441"/>
                  <a:pt x="2706264" y="639357"/>
                  <a:pt x="2673117" y="741084"/>
                </a:cubicBezTo>
                <a:cubicBezTo>
                  <a:pt x="2780559" y="612020"/>
                  <a:pt x="2692071" y="492196"/>
                  <a:pt x="2679974" y="356083"/>
                </a:cubicBezTo>
                <a:cubicBezTo>
                  <a:pt x="2690357" y="360941"/>
                  <a:pt x="2701406" y="365799"/>
                  <a:pt x="2713026" y="370561"/>
                </a:cubicBezTo>
                <a:cubicBezTo>
                  <a:pt x="2693310" y="413710"/>
                  <a:pt x="2778272" y="475622"/>
                  <a:pt x="2780939" y="525057"/>
                </a:cubicBezTo>
                <a:cubicBezTo>
                  <a:pt x="2807324" y="656883"/>
                  <a:pt x="2755698" y="810712"/>
                  <a:pt x="2857806" y="923202"/>
                </a:cubicBezTo>
                <a:cubicBezTo>
                  <a:pt x="2766747" y="755371"/>
                  <a:pt x="2884476" y="550584"/>
                  <a:pt x="2770843" y="393136"/>
                </a:cubicBezTo>
                <a:cubicBezTo>
                  <a:pt x="2816468" y="410662"/>
                  <a:pt x="2864855" y="431045"/>
                  <a:pt x="2902288" y="465430"/>
                </a:cubicBezTo>
                <a:cubicBezTo>
                  <a:pt x="2876094" y="460477"/>
                  <a:pt x="2887239" y="467526"/>
                  <a:pt x="2887905" y="481909"/>
                </a:cubicBezTo>
                <a:cubicBezTo>
                  <a:pt x="2884762" y="520866"/>
                  <a:pt x="2873522" y="588208"/>
                  <a:pt x="2917528" y="610401"/>
                </a:cubicBezTo>
                <a:cubicBezTo>
                  <a:pt x="2901050" y="570110"/>
                  <a:pt x="2914004" y="526581"/>
                  <a:pt x="2926196" y="489814"/>
                </a:cubicBezTo>
                <a:cubicBezTo>
                  <a:pt x="2962010" y="529819"/>
                  <a:pt x="2994014" y="578016"/>
                  <a:pt x="3036114" y="613639"/>
                </a:cubicBezTo>
                <a:cubicBezTo>
                  <a:pt x="3008206" y="611353"/>
                  <a:pt x="3028780" y="615640"/>
                  <a:pt x="3024208" y="629165"/>
                </a:cubicBezTo>
                <a:cubicBezTo>
                  <a:pt x="3026589" y="632975"/>
                  <a:pt x="3028113" y="640405"/>
                  <a:pt x="3024113" y="643453"/>
                </a:cubicBezTo>
                <a:cubicBezTo>
                  <a:pt x="3020684" y="645167"/>
                  <a:pt x="3026494" y="649930"/>
                  <a:pt x="3024113" y="652216"/>
                </a:cubicBezTo>
                <a:cubicBezTo>
                  <a:pt x="3021160" y="669361"/>
                  <a:pt x="3015255" y="678505"/>
                  <a:pt x="3014207" y="697174"/>
                </a:cubicBezTo>
                <a:cubicBezTo>
                  <a:pt x="3025446" y="701079"/>
                  <a:pt x="3068785" y="639643"/>
                  <a:pt x="3060117" y="632880"/>
                </a:cubicBezTo>
                <a:cubicBezTo>
                  <a:pt x="3090216" y="655835"/>
                  <a:pt x="3125935" y="672123"/>
                  <a:pt x="3160130" y="682886"/>
                </a:cubicBezTo>
                <a:cubicBezTo>
                  <a:pt x="3165464" y="687172"/>
                  <a:pt x="3164988" y="691268"/>
                  <a:pt x="3164130" y="697555"/>
                </a:cubicBezTo>
                <a:cubicBezTo>
                  <a:pt x="3167750" y="701555"/>
                  <a:pt x="3170893" y="709270"/>
                  <a:pt x="3167750" y="714128"/>
                </a:cubicBezTo>
                <a:cubicBezTo>
                  <a:pt x="3173751" y="732511"/>
                  <a:pt x="3168226" y="754800"/>
                  <a:pt x="3182037" y="771850"/>
                </a:cubicBezTo>
                <a:cubicBezTo>
                  <a:pt x="3194420" y="754895"/>
                  <a:pt x="3192324" y="732702"/>
                  <a:pt x="3199278" y="712890"/>
                </a:cubicBezTo>
                <a:cubicBezTo>
                  <a:pt x="3200039" y="708794"/>
                  <a:pt x="3207183" y="704889"/>
                  <a:pt x="3203754" y="700603"/>
                </a:cubicBezTo>
                <a:cubicBezTo>
                  <a:pt x="3203849" y="697650"/>
                  <a:pt x="3199563" y="696221"/>
                  <a:pt x="3201373" y="693268"/>
                </a:cubicBezTo>
                <a:cubicBezTo>
                  <a:pt x="3305481" y="723939"/>
                  <a:pt x="3462930" y="679267"/>
                  <a:pt x="3397017" y="547155"/>
                </a:cubicBezTo>
                <a:cubicBezTo>
                  <a:pt x="3401303" y="544107"/>
                  <a:pt x="3406637" y="537916"/>
                  <a:pt x="3412638" y="540678"/>
                </a:cubicBezTo>
                <a:cubicBezTo>
                  <a:pt x="3423210" y="537249"/>
                  <a:pt x="3435974" y="530867"/>
                  <a:pt x="3447689" y="526009"/>
                </a:cubicBezTo>
                <a:cubicBezTo>
                  <a:pt x="3456072" y="550584"/>
                  <a:pt x="3461787" y="576873"/>
                  <a:pt x="3462739" y="602876"/>
                </a:cubicBezTo>
                <a:cubicBezTo>
                  <a:pt x="3444165" y="606210"/>
                  <a:pt x="3424068" y="608972"/>
                  <a:pt x="3411399" y="624974"/>
                </a:cubicBezTo>
                <a:cubicBezTo>
                  <a:pt x="3427497" y="630403"/>
                  <a:pt x="3445213" y="625641"/>
                  <a:pt x="3461977" y="629070"/>
                </a:cubicBezTo>
                <a:cubicBezTo>
                  <a:pt x="3463311" y="642310"/>
                  <a:pt x="3453690" y="659550"/>
                  <a:pt x="3457214" y="676409"/>
                </a:cubicBezTo>
                <a:cubicBezTo>
                  <a:pt x="3473979" y="669456"/>
                  <a:pt x="3470740" y="648787"/>
                  <a:pt x="3473883" y="631261"/>
                </a:cubicBezTo>
                <a:cubicBezTo>
                  <a:pt x="3479503" y="634023"/>
                  <a:pt x="3483027" y="641071"/>
                  <a:pt x="3489409" y="636309"/>
                </a:cubicBezTo>
                <a:cubicBezTo>
                  <a:pt x="3492457" y="632499"/>
                  <a:pt x="3494838" y="642024"/>
                  <a:pt x="3497124" y="642119"/>
                </a:cubicBezTo>
                <a:cubicBezTo>
                  <a:pt x="3505887" y="641929"/>
                  <a:pt x="3502649" y="647929"/>
                  <a:pt x="3510459" y="630499"/>
                </a:cubicBezTo>
                <a:cubicBezTo>
                  <a:pt x="3511221" y="668789"/>
                  <a:pt x="3503411" y="708508"/>
                  <a:pt x="3477789" y="737560"/>
                </a:cubicBezTo>
                <a:cubicBezTo>
                  <a:pt x="3444165" y="715271"/>
                  <a:pt x="3403398" y="682219"/>
                  <a:pt x="3358631" y="692125"/>
                </a:cubicBezTo>
                <a:cubicBezTo>
                  <a:pt x="3377300" y="708604"/>
                  <a:pt x="3403017" y="716795"/>
                  <a:pt x="3419877" y="736702"/>
                </a:cubicBezTo>
                <a:cubicBezTo>
                  <a:pt x="3423687" y="742417"/>
                  <a:pt x="3424448" y="750323"/>
                  <a:pt x="3432926" y="749752"/>
                </a:cubicBezTo>
                <a:cubicBezTo>
                  <a:pt x="3442641" y="760991"/>
                  <a:pt x="3431973" y="767182"/>
                  <a:pt x="3459310" y="754990"/>
                </a:cubicBezTo>
                <a:cubicBezTo>
                  <a:pt x="3421115" y="782994"/>
                  <a:pt x="3369965" y="790900"/>
                  <a:pt x="3323864" y="796329"/>
                </a:cubicBezTo>
                <a:cubicBezTo>
                  <a:pt x="3318435" y="773850"/>
                  <a:pt x="3300623" y="729749"/>
                  <a:pt x="3274620" y="720605"/>
                </a:cubicBezTo>
                <a:cubicBezTo>
                  <a:pt x="3272715" y="742036"/>
                  <a:pt x="3290337" y="762515"/>
                  <a:pt x="3283002" y="784327"/>
                </a:cubicBezTo>
                <a:cubicBezTo>
                  <a:pt x="3277764" y="791090"/>
                  <a:pt x="3292051" y="792138"/>
                  <a:pt x="3284526" y="798424"/>
                </a:cubicBezTo>
                <a:cubicBezTo>
                  <a:pt x="3220614" y="799948"/>
                  <a:pt x="3156796" y="784518"/>
                  <a:pt x="3100027" y="762896"/>
                </a:cubicBezTo>
                <a:cubicBezTo>
                  <a:pt x="3104028" y="759848"/>
                  <a:pt x="3099074" y="754038"/>
                  <a:pt x="3103647" y="751847"/>
                </a:cubicBezTo>
                <a:cubicBezTo>
                  <a:pt x="3102313" y="743656"/>
                  <a:pt x="3109647" y="741084"/>
                  <a:pt x="3107266" y="732892"/>
                </a:cubicBezTo>
                <a:cubicBezTo>
                  <a:pt x="3109457" y="718510"/>
                  <a:pt x="3111362" y="699745"/>
                  <a:pt x="3098694" y="688982"/>
                </a:cubicBezTo>
                <a:cubicBezTo>
                  <a:pt x="3089930" y="698031"/>
                  <a:pt x="3091931" y="711556"/>
                  <a:pt x="3083644" y="720796"/>
                </a:cubicBezTo>
                <a:cubicBezTo>
                  <a:pt x="3084406" y="730702"/>
                  <a:pt x="3071643" y="731749"/>
                  <a:pt x="3069928" y="736893"/>
                </a:cubicBezTo>
                <a:cubicBezTo>
                  <a:pt x="3071547" y="743370"/>
                  <a:pt x="3068690" y="741274"/>
                  <a:pt x="3064213" y="741751"/>
                </a:cubicBezTo>
                <a:cubicBezTo>
                  <a:pt x="3064975" y="747085"/>
                  <a:pt x="3058974" y="740703"/>
                  <a:pt x="3064594" y="748323"/>
                </a:cubicBezTo>
                <a:cubicBezTo>
                  <a:pt x="3021446" y="729178"/>
                  <a:pt x="2974011" y="700888"/>
                  <a:pt x="2937912" y="676219"/>
                </a:cubicBezTo>
                <a:cubicBezTo>
                  <a:pt x="2941055" y="642310"/>
                  <a:pt x="2957628" y="617164"/>
                  <a:pt x="2968201" y="584112"/>
                </a:cubicBezTo>
                <a:cubicBezTo>
                  <a:pt x="2968296" y="585160"/>
                  <a:pt x="2968106" y="580778"/>
                  <a:pt x="2966391" y="578587"/>
                </a:cubicBezTo>
                <a:cubicBezTo>
                  <a:pt x="2940007" y="593446"/>
                  <a:pt x="2938769" y="640595"/>
                  <a:pt x="2926672" y="668599"/>
                </a:cubicBezTo>
                <a:cubicBezTo>
                  <a:pt x="2894859" y="652787"/>
                  <a:pt x="2894859" y="624022"/>
                  <a:pt x="2874856" y="596685"/>
                </a:cubicBezTo>
                <a:cubicBezTo>
                  <a:pt x="2876094" y="597352"/>
                  <a:pt x="2870951" y="594494"/>
                  <a:pt x="2865522" y="594304"/>
                </a:cubicBezTo>
                <a:cubicBezTo>
                  <a:pt x="2838947" y="616116"/>
                  <a:pt x="2889429" y="657264"/>
                  <a:pt x="2897526" y="681838"/>
                </a:cubicBezTo>
                <a:cubicBezTo>
                  <a:pt x="2902193" y="715271"/>
                  <a:pt x="2960390" y="767754"/>
                  <a:pt x="2935149" y="700507"/>
                </a:cubicBezTo>
                <a:cubicBezTo>
                  <a:pt x="2935435" y="696793"/>
                  <a:pt x="2935911" y="693173"/>
                  <a:pt x="2936483" y="689554"/>
                </a:cubicBezTo>
                <a:cubicBezTo>
                  <a:pt x="3118124" y="872910"/>
                  <a:pt x="3641809" y="905295"/>
                  <a:pt x="3520080" y="528105"/>
                </a:cubicBezTo>
                <a:close/>
                <a:moveTo>
                  <a:pt x="3505697" y="602305"/>
                </a:moveTo>
                <a:cubicBezTo>
                  <a:pt x="3495505" y="595447"/>
                  <a:pt x="3483885" y="606305"/>
                  <a:pt x="3473979" y="600304"/>
                </a:cubicBezTo>
                <a:cubicBezTo>
                  <a:pt x="3472073" y="572491"/>
                  <a:pt x="3466073" y="549155"/>
                  <a:pt x="3458262" y="520961"/>
                </a:cubicBezTo>
                <a:cubicBezTo>
                  <a:pt x="3459501" y="519628"/>
                  <a:pt x="3460739" y="518008"/>
                  <a:pt x="3462072" y="515532"/>
                </a:cubicBezTo>
                <a:cubicBezTo>
                  <a:pt x="3461215" y="512674"/>
                  <a:pt x="3458167" y="512865"/>
                  <a:pt x="3455786" y="513055"/>
                </a:cubicBezTo>
                <a:cubicBezTo>
                  <a:pt x="3438355" y="459906"/>
                  <a:pt x="3407780" y="445714"/>
                  <a:pt x="3441117" y="510769"/>
                </a:cubicBezTo>
                <a:cubicBezTo>
                  <a:pt x="3425592" y="513722"/>
                  <a:pt x="3407304" y="508579"/>
                  <a:pt x="3393397" y="507626"/>
                </a:cubicBezTo>
                <a:cubicBezTo>
                  <a:pt x="3387682" y="513627"/>
                  <a:pt x="3387111" y="509722"/>
                  <a:pt x="3380634" y="507817"/>
                </a:cubicBezTo>
                <a:cubicBezTo>
                  <a:pt x="3378538" y="509531"/>
                  <a:pt x="3377109" y="510865"/>
                  <a:pt x="3374252" y="508674"/>
                </a:cubicBezTo>
                <a:cubicBezTo>
                  <a:pt x="3332151" y="454096"/>
                  <a:pt x="3255570" y="394945"/>
                  <a:pt x="3306529" y="323698"/>
                </a:cubicBezTo>
                <a:cubicBezTo>
                  <a:pt x="3328341" y="347987"/>
                  <a:pt x="3371585" y="360846"/>
                  <a:pt x="3404160" y="346939"/>
                </a:cubicBezTo>
                <a:cubicBezTo>
                  <a:pt x="3387777" y="331890"/>
                  <a:pt x="3355011" y="333128"/>
                  <a:pt x="3345581" y="310554"/>
                </a:cubicBezTo>
                <a:cubicBezTo>
                  <a:pt x="3346248" y="306172"/>
                  <a:pt x="3343200" y="306553"/>
                  <a:pt x="3340057" y="306458"/>
                </a:cubicBezTo>
                <a:cubicBezTo>
                  <a:pt x="3335485" y="307792"/>
                  <a:pt x="3341390" y="300743"/>
                  <a:pt x="3340724" y="300648"/>
                </a:cubicBezTo>
                <a:cubicBezTo>
                  <a:pt x="3336628" y="298267"/>
                  <a:pt x="3343200" y="297314"/>
                  <a:pt x="3328151" y="298552"/>
                </a:cubicBezTo>
                <a:cubicBezTo>
                  <a:pt x="3340724" y="286551"/>
                  <a:pt x="3354154" y="275978"/>
                  <a:pt x="3367013" y="263596"/>
                </a:cubicBezTo>
                <a:cubicBezTo>
                  <a:pt x="3372823" y="265501"/>
                  <a:pt x="3381014" y="267025"/>
                  <a:pt x="3383396" y="273216"/>
                </a:cubicBezTo>
                <a:cubicBezTo>
                  <a:pt x="3387015" y="276645"/>
                  <a:pt x="3393016" y="274835"/>
                  <a:pt x="3396636" y="279407"/>
                </a:cubicBezTo>
                <a:cubicBezTo>
                  <a:pt x="3411780" y="280836"/>
                  <a:pt x="3426544" y="292171"/>
                  <a:pt x="3439498" y="279788"/>
                </a:cubicBezTo>
                <a:cubicBezTo>
                  <a:pt x="3427687" y="266072"/>
                  <a:pt x="3404446" y="261786"/>
                  <a:pt x="3400255" y="241974"/>
                </a:cubicBezTo>
                <a:cubicBezTo>
                  <a:pt x="3400446" y="233592"/>
                  <a:pt x="3388825" y="242355"/>
                  <a:pt x="3393111" y="230544"/>
                </a:cubicBezTo>
                <a:cubicBezTo>
                  <a:pt x="3395588" y="225972"/>
                  <a:pt x="3397779" y="221209"/>
                  <a:pt x="3399493" y="216161"/>
                </a:cubicBezTo>
                <a:cubicBezTo>
                  <a:pt x="3432354" y="226353"/>
                  <a:pt x="3471026" y="250737"/>
                  <a:pt x="3505697" y="228258"/>
                </a:cubicBezTo>
                <a:cubicBezTo>
                  <a:pt x="3492933" y="288265"/>
                  <a:pt x="3433212" y="334176"/>
                  <a:pt x="3435879" y="398851"/>
                </a:cubicBezTo>
                <a:cubicBezTo>
                  <a:pt x="3399779" y="403899"/>
                  <a:pt x="3359964" y="389326"/>
                  <a:pt x="3322340" y="405232"/>
                </a:cubicBezTo>
                <a:cubicBezTo>
                  <a:pt x="3343486" y="419996"/>
                  <a:pt x="3371871" y="418377"/>
                  <a:pt x="3395302" y="429616"/>
                </a:cubicBezTo>
                <a:cubicBezTo>
                  <a:pt x="3401493" y="433522"/>
                  <a:pt x="3406732" y="439808"/>
                  <a:pt x="3414257" y="435331"/>
                </a:cubicBezTo>
                <a:cubicBezTo>
                  <a:pt x="3417781" y="431521"/>
                  <a:pt x="3422067" y="441237"/>
                  <a:pt x="3425401" y="441046"/>
                </a:cubicBezTo>
                <a:cubicBezTo>
                  <a:pt x="3437212" y="440665"/>
                  <a:pt x="3434926" y="445809"/>
                  <a:pt x="3440736" y="422663"/>
                </a:cubicBezTo>
                <a:cubicBezTo>
                  <a:pt x="3467882" y="483242"/>
                  <a:pt x="3508649" y="534010"/>
                  <a:pt x="3508840" y="602495"/>
                </a:cubicBezTo>
                <a:cubicBezTo>
                  <a:pt x="3507602" y="602876"/>
                  <a:pt x="3506554" y="602971"/>
                  <a:pt x="3505697" y="602305"/>
                </a:cubicBezTo>
                <a:close/>
                <a:moveTo>
                  <a:pt x="2923910" y="684982"/>
                </a:moveTo>
                <a:cubicBezTo>
                  <a:pt x="2921147" y="681553"/>
                  <a:pt x="2918862" y="677838"/>
                  <a:pt x="2917242" y="673742"/>
                </a:cubicBezTo>
                <a:cubicBezTo>
                  <a:pt x="2919433" y="675647"/>
                  <a:pt x="2921814" y="677743"/>
                  <a:pt x="2924291" y="679838"/>
                </a:cubicBezTo>
                <a:cubicBezTo>
                  <a:pt x="2924196" y="681553"/>
                  <a:pt x="2924005" y="683267"/>
                  <a:pt x="2923910" y="684982"/>
                </a:cubicBezTo>
                <a:close/>
                <a:moveTo>
                  <a:pt x="2885429" y="732035"/>
                </a:moveTo>
                <a:cubicBezTo>
                  <a:pt x="2898002" y="742417"/>
                  <a:pt x="2950008" y="801091"/>
                  <a:pt x="2949056" y="777374"/>
                </a:cubicBezTo>
                <a:cubicBezTo>
                  <a:pt x="2907146" y="730225"/>
                  <a:pt x="2849996" y="700793"/>
                  <a:pt x="2843043" y="630499"/>
                </a:cubicBezTo>
                <a:cubicBezTo>
                  <a:pt x="2843709" y="631737"/>
                  <a:pt x="2841042" y="626403"/>
                  <a:pt x="2838375" y="624784"/>
                </a:cubicBezTo>
                <a:cubicBezTo>
                  <a:pt x="2821421" y="660883"/>
                  <a:pt x="2859997" y="707270"/>
                  <a:pt x="2885429" y="732035"/>
                </a:cubicBezTo>
                <a:close/>
                <a:moveTo>
                  <a:pt x="1045008" y="769659"/>
                </a:moveTo>
                <a:cubicBezTo>
                  <a:pt x="1035769" y="783470"/>
                  <a:pt x="1027768" y="797948"/>
                  <a:pt x="1025768" y="814998"/>
                </a:cubicBezTo>
                <a:cubicBezTo>
                  <a:pt x="1035007" y="824713"/>
                  <a:pt x="1038436" y="811188"/>
                  <a:pt x="1040436" y="803473"/>
                </a:cubicBezTo>
                <a:cubicBezTo>
                  <a:pt x="1041103" y="793662"/>
                  <a:pt x="1065106" y="771278"/>
                  <a:pt x="1045008" y="769659"/>
                </a:cubicBezTo>
                <a:close/>
                <a:moveTo>
                  <a:pt x="1352570" y="435712"/>
                </a:moveTo>
                <a:cubicBezTo>
                  <a:pt x="1356380" y="436665"/>
                  <a:pt x="1361238" y="436951"/>
                  <a:pt x="1366096" y="436189"/>
                </a:cubicBezTo>
                <a:cubicBezTo>
                  <a:pt x="1327996" y="400089"/>
                  <a:pt x="1289801" y="345892"/>
                  <a:pt x="1234651" y="339891"/>
                </a:cubicBezTo>
                <a:cubicBezTo>
                  <a:pt x="1236651" y="315126"/>
                  <a:pt x="1225507" y="331318"/>
                  <a:pt x="1212267" y="329509"/>
                </a:cubicBezTo>
                <a:cubicBezTo>
                  <a:pt x="1194074" y="322555"/>
                  <a:pt x="1175310" y="331890"/>
                  <a:pt x="1156832" y="326937"/>
                </a:cubicBezTo>
                <a:cubicBezTo>
                  <a:pt x="1116160" y="333700"/>
                  <a:pt x="1078727" y="350749"/>
                  <a:pt x="1036817" y="358274"/>
                </a:cubicBezTo>
                <a:cubicBezTo>
                  <a:pt x="1075298" y="378277"/>
                  <a:pt x="1122256" y="351035"/>
                  <a:pt x="1162451" y="358465"/>
                </a:cubicBezTo>
                <a:cubicBezTo>
                  <a:pt x="1174358" y="363989"/>
                  <a:pt x="1185026" y="366656"/>
                  <a:pt x="1197599" y="363608"/>
                </a:cubicBezTo>
                <a:cubicBezTo>
                  <a:pt x="1190169" y="381515"/>
                  <a:pt x="1211886" y="371514"/>
                  <a:pt x="1220649" y="374752"/>
                </a:cubicBezTo>
                <a:cubicBezTo>
                  <a:pt x="1228841" y="378943"/>
                  <a:pt x="1237794" y="379229"/>
                  <a:pt x="1246462" y="378181"/>
                </a:cubicBezTo>
                <a:cubicBezTo>
                  <a:pt x="1286467" y="385135"/>
                  <a:pt x="1315709" y="417424"/>
                  <a:pt x="1352570" y="435712"/>
                </a:cubicBezTo>
                <a:close/>
                <a:moveTo>
                  <a:pt x="1953312" y="1406024"/>
                </a:moveTo>
                <a:cubicBezTo>
                  <a:pt x="1934929" y="1442695"/>
                  <a:pt x="1898734" y="1428027"/>
                  <a:pt x="1875779" y="1404595"/>
                </a:cubicBezTo>
                <a:cubicBezTo>
                  <a:pt x="1842251" y="1415930"/>
                  <a:pt x="1951598" y="1473461"/>
                  <a:pt x="1961408" y="1410120"/>
                </a:cubicBezTo>
                <a:cubicBezTo>
                  <a:pt x="1961599" y="1410977"/>
                  <a:pt x="1961123" y="1407072"/>
                  <a:pt x="1959027" y="1405357"/>
                </a:cubicBezTo>
                <a:cubicBezTo>
                  <a:pt x="1957027" y="1405643"/>
                  <a:pt x="1954455" y="1405262"/>
                  <a:pt x="1953312" y="1406024"/>
                </a:cubicBezTo>
                <a:close/>
                <a:moveTo>
                  <a:pt x="1414197" y="957873"/>
                </a:moveTo>
                <a:cubicBezTo>
                  <a:pt x="1449345" y="909962"/>
                  <a:pt x="1503732" y="876625"/>
                  <a:pt x="1493064" y="807092"/>
                </a:cubicBezTo>
                <a:cubicBezTo>
                  <a:pt x="1493445" y="808330"/>
                  <a:pt x="1491921" y="802901"/>
                  <a:pt x="1489635" y="800996"/>
                </a:cubicBezTo>
                <a:cubicBezTo>
                  <a:pt x="1471538" y="819665"/>
                  <a:pt x="1485444" y="860527"/>
                  <a:pt x="1466490" y="881578"/>
                </a:cubicBezTo>
                <a:cubicBezTo>
                  <a:pt x="1453154" y="907105"/>
                  <a:pt x="1410578" y="921392"/>
                  <a:pt x="1406863" y="953682"/>
                </a:cubicBezTo>
                <a:cubicBezTo>
                  <a:pt x="1406577" y="961778"/>
                  <a:pt x="1410197" y="967684"/>
                  <a:pt x="1414197" y="957873"/>
                </a:cubicBezTo>
                <a:close/>
                <a:moveTo>
                  <a:pt x="1137782" y="839001"/>
                </a:moveTo>
                <a:cubicBezTo>
                  <a:pt x="1150736" y="844335"/>
                  <a:pt x="1147402" y="829190"/>
                  <a:pt x="1146164" y="821284"/>
                </a:cubicBezTo>
                <a:cubicBezTo>
                  <a:pt x="1142449" y="809854"/>
                  <a:pt x="1150736" y="796424"/>
                  <a:pt x="1142544" y="786613"/>
                </a:cubicBezTo>
                <a:cubicBezTo>
                  <a:pt x="1125304" y="777850"/>
                  <a:pt x="1135400" y="829571"/>
                  <a:pt x="1137782" y="839001"/>
                </a:cubicBezTo>
                <a:close/>
                <a:moveTo>
                  <a:pt x="900800" y="452857"/>
                </a:moveTo>
                <a:cubicBezTo>
                  <a:pt x="916802" y="411995"/>
                  <a:pt x="940805" y="384754"/>
                  <a:pt x="949187" y="338462"/>
                </a:cubicBezTo>
                <a:cubicBezTo>
                  <a:pt x="949377" y="340081"/>
                  <a:pt x="948901" y="333223"/>
                  <a:pt x="946805" y="330842"/>
                </a:cubicBezTo>
                <a:cubicBezTo>
                  <a:pt x="922707" y="389040"/>
                  <a:pt x="855842" y="468859"/>
                  <a:pt x="888227" y="534868"/>
                </a:cubicBezTo>
                <a:cubicBezTo>
                  <a:pt x="907086" y="558871"/>
                  <a:pt x="879368" y="468478"/>
                  <a:pt x="900800" y="452857"/>
                </a:cubicBezTo>
                <a:close/>
                <a:moveTo>
                  <a:pt x="1518305" y="209398"/>
                </a:moveTo>
                <a:cubicBezTo>
                  <a:pt x="1658228" y="265882"/>
                  <a:pt x="1662895" y="427902"/>
                  <a:pt x="1706805" y="554870"/>
                </a:cubicBezTo>
                <a:cubicBezTo>
                  <a:pt x="1711663" y="387040"/>
                  <a:pt x="1656418" y="174823"/>
                  <a:pt x="1475729" y="125007"/>
                </a:cubicBezTo>
                <a:cubicBezTo>
                  <a:pt x="1375145" y="117292"/>
                  <a:pt x="1287515" y="151677"/>
                  <a:pt x="1184549" y="135103"/>
                </a:cubicBezTo>
                <a:cubicBezTo>
                  <a:pt x="1281514" y="197492"/>
                  <a:pt x="1431437" y="125388"/>
                  <a:pt x="1515924" y="198921"/>
                </a:cubicBezTo>
                <a:cubicBezTo>
                  <a:pt x="1514019" y="205207"/>
                  <a:pt x="1514115" y="209589"/>
                  <a:pt x="1518305" y="209398"/>
                </a:cubicBezTo>
                <a:close/>
                <a:moveTo>
                  <a:pt x="1488016" y="621355"/>
                </a:moveTo>
                <a:cubicBezTo>
                  <a:pt x="1468871" y="609353"/>
                  <a:pt x="1463632" y="583731"/>
                  <a:pt x="1442963" y="573444"/>
                </a:cubicBezTo>
                <a:cubicBezTo>
                  <a:pt x="1419626" y="575635"/>
                  <a:pt x="1492302" y="648691"/>
                  <a:pt x="1510971" y="645453"/>
                </a:cubicBezTo>
                <a:cubicBezTo>
                  <a:pt x="1510114" y="645643"/>
                  <a:pt x="1513733" y="644881"/>
                  <a:pt x="1515258" y="642691"/>
                </a:cubicBezTo>
                <a:cubicBezTo>
                  <a:pt x="1515353" y="629832"/>
                  <a:pt x="1494779" y="630880"/>
                  <a:pt x="1488016" y="621355"/>
                </a:cubicBezTo>
                <a:close/>
                <a:moveTo>
                  <a:pt x="3339676" y="1216000"/>
                </a:moveTo>
                <a:cubicBezTo>
                  <a:pt x="3329103" y="1114464"/>
                  <a:pt x="3354726" y="921678"/>
                  <a:pt x="3212708" y="912058"/>
                </a:cubicBezTo>
                <a:cubicBezTo>
                  <a:pt x="3091264" y="953110"/>
                  <a:pt x="3029352" y="866719"/>
                  <a:pt x="2971725" y="766801"/>
                </a:cubicBezTo>
                <a:cubicBezTo>
                  <a:pt x="2972678" y="767944"/>
                  <a:pt x="2972392" y="767563"/>
                  <a:pt x="2971725" y="766706"/>
                </a:cubicBezTo>
                <a:cubicBezTo>
                  <a:pt x="2971725" y="766706"/>
                  <a:pt x="2971725" y="766706"/>
                  <a:pt x="2971725" y="766706"/>
                </a:cubicBezTo>
                <a:cubicBezTo>
                  <a:pt x="2965629" y="758896"/>
                  <a:pt x="2949627" y="745656"/>
                  <a:pt x="2938769" y="744513"/>
                </a:cubicBezTo>
                <a:cubicBezTo>
                  <a:pt x="2952580" y="768325"/>
                  <a:pt x="2962010" y="789566"/>
                  <a:pt x="2975535" y="816046"/>
                </a:cubicBezTo>
                <a:cubicBezTo>
                  <a:pt x="2946960" y="845287"/>
                  <a:pt x="2903145" y="892627"/>
                  <a:pt x="2931720" y="937299"/>
                </a:cubicBezTo>
                <a:cubicBezTo>
                  <a:pt x="2940674" y="913391"/>
                  <a:pt x="2945627" y="878244"/>
                  <a:pt x="2974297" y="869005"/>
                </a:cubicBezTo>
                <a:cubicBezTo>
                  <a:pt x="2979345" y="868909"/>
                  <a:pt x="2981155" y="864433"/>
                  <a:pt x="2982774" y="860623"/>
                </a:cubicBezTo>
                <a:cubicBezTo>
                  <a:pt x="2982393" y="855574"/>
                  <a:pt x="2991918" y="859003"/>
                  <a:pt x="2994109" y="857384"/>
                </a:cubicBezTo>
                <a:cubicBezTo>
                  <a:pt x="2995443" y="853765"/>
                  <a:pt x="2999062" y="854241"/>
                  <a:pt x="3001157" y="853003"/>
                </a:cubicBezTo>
                <a:cubicBezTo>
                  <a:pt x="3041353" y="912343"/>
                  <a:pt x="3102313" y="970732"/>
                  <a:pt x="3178513" y="939680"/>
                </a:cubicBezTo>
                <a:cubicBezTo>
                  <a:pt x="3175274" y="943681"/>
                  <a:pt x="3181371" y="945109"/>
                  <a:pt x="3184990" y="947300"/>
                </a:cubicBezTo>
                <a:cubicBezTo>
                  <a:pt x="3195087" y="959302"/>
                  <a:pt x="3192896" y="986162"/>
                  <a:pt x="3184038" y="1000354"/>
                </a:cubicBezTo>
                <a:cubicBezTo>
                  <a:pt x="3175846" y="1045217"/>
                  <a:pt x="3165083" y="1093795"/>
                  <a:pt x="3190705" y="1136562"/>
                </a:cubicBezTo>
                <a:cubicBezTo>
                  <a:pt x="3192134" y="1094747"/>
                  <a:pt x="3194991" y="1052647"/>
                  <a:pt x="3211374" y="1012451"/>
                </a:cubicBezTo>
                <a:cubicBezTo>
                  <a:pt x="3231186" y="989972"/>
                  <a:pt x="3228329" y="965493"/>
                  <a:pt x="3226900" y="937108"/>
                </a:cubicBezTo>
                <a:cubicBezTo>
                  <a:pt x="3336819" y="968350"/>
                  <a:pt x="3300719" y="1116178"/>
                  <a:pt x="3317769" y="1205523"/>
                </a:cubicBezTo>
                <a:cubicBezTo>
                  <a:pt x="3310053" y="1198855"/>
                  <a:pt x="3312625" y="1198665"/>
                  <a:pt x="3311387" y="1205237"/>
                </a:cubicBezTo>
                <a:cubicBezTo>
                  <a:pt x="3311482" y="1211143"/>
                  <a:pt x="3304814" y="1207618"/>
                  <a:pt x="3300623" y="1208761"/>
                </a:cubicBezTo>
                <a:cubicBezTo>
                  <a:pt x="3298147" y="1211143"/>
                  <a:pt x="3293575" y="1212857"/>
                  <a:pt x="3290718" y="1210381"/>
                </a:cubicBezTo>
                <a:cubicBezTo>
                  <a:pt x="3256142" y="1212000"/>
                  <a:pt x="3224043" y="1183425"/>
                  <a:pt x="3187467" y="1189426"/>
                </a:cubicBezTo>
                <a:cubicBezTo>
                  <a:pt x="3224709" y="1214667"/>
                  <a:pt x="3268334" y="1251148"/>
                  <a:pt x="3314625" y="1246290"/>
                </a:cubicBezTo>
                <a:cubicBezTo>
                  <a:pt x="3303576" y="1311917"/>
                  <a:pt x="3245855" y="1372210"/>
                  <a:pt x="3264524" y="1442791"/>
                </a:cubicBezTo>
                <a:cubicBezTo>
                  <a:pt x="3230615" y="1553185"/>
                  <a:pt x="3122792" y="1415263"/>
                  <a:pt x="3117744" y="1359447"/>
                </a:cubicBezTo>
                <a:cubicBezTo>
                  <a:pt x="3098884" y="1376211"/>
                  <a:pt x="3131460" y="1446124"/>
                  <a:pt x="3150700" y="1469270"/>
                </a:cubicBezTo>
                <a:cubicBezTo>
                  <a:pt x="3057069" y="1494416"/>
                  <a:pt x="3059355" y="1439838"/>
                  <a:pt x="3040115" y="1371639"/>
                </a:cubicBezTo>
                <a:cubicBezTo>
                  <a:pt x="3007063" y="1347064"/>
                  <a:pt x="3027923" y="1436218"/>
                  <a:pt x="3037543" y="1452982"/>
                </a:cubicBezTo>
                <a:cubicBezTo>
                  <a:pt x="2957343" y="1431551"/>
                  <a:pt x="2959438" y="1404500"/>
                  <a:pt x="2994014" y="1339825"/>
                </a:cubicBezTo>
                <a:cubicBezTo>
                  <a:pt x="2997062" y="1338778"/>
                  <a:pt x="3000014" y="1337635"/>
                  <a:pt x="3002967" y="1336396"/>
                </a:cubicBezTo>
                <a:cubicBezTo>
                  <a:pt x="3006587" y="1337635"/>
                  <a:pt x="3009921" y="1336206"/>
                  <a:pt x="3012397" y="1332872"/>
                </a:cubicBezTo>
                <a:cubicBezTo>
                  <a:pt x="3062880" y="1318394"/>
                  <a:pt x="3099551" y="1257815"/>
                  <a:pt x="3155939" y="1266102"/>
                </a:cubicBezTo>
                <a:cubicBezTo>
                  <a:pt x="3161273" y="1265721"/>
                  <a:pt x="3177275" y="1271817"/>
                  <a:pt x="3184419" y="1274008"/>
                </a:cubicBezTo>
                <a:cubicBezTo>
                  <a:pt x="3177561" y="1243623"/>
                  <a:pt x="3135460" y="1237432"/>
                  <a:pt x="3109171" y="1249052"/>
                </a:cubicBezTo>
                <a:cubicBezTo>
                  <a:pt x="3057546" y="1208666"/>
                  <a:pt x="3093169" y="1104177"/>
                  <a:pt x="3026399" y="1073125"/>
                </a:cubicBezTo>
                <a:cubicBezTo>
                  <a:pt x="3065356" y="1132657"/>
                  <a:pt x="3031828" y="1212762"/>
                  <a:pt x="3070023" y="1271245"/>
                </a:cubicBezTo>
                <a:cubicBezTo>
                  <a:pt x="3052878" y="1284009"/>
                  <a:pt x="3036400" y="1295725"/>
                  <a:pt x="3016397" y="1304773"/>
                </a:cubicBezTo>
                <a:cubicBezTo>
                  <a:pt x="3018017" y="1275532"/>
                  <a:pt x="2996014" y="1311917"/>
                  <a:pt x="2988299" y="1246766"/>
                </a:cubicBezTo>
                <a:cubicBezTo>
                  <a:pt x="2991537" y="1168756"/>
                  <a:pt x="2994966" y="1066363"/>
                  <a:pt x="2926196" y="1012546"/>
                </a:cubicBezTo>
                <a:cubicBezTo>
                  <a:pt x="3005825" y="1132561"/>
                  <a:pt x="2918290" y="1234479"/>
                  <a:pt x="2974964" y="1320585"/>
                </a:cubicBezTo>
                <a:cubicBezTo>
                  <a:pt x="2935530" y="1333444"/>
                  <a:pt x="2895335" y="1335063"/>
                  <a:pt x="2855806" y="1329824"/>
                </a:cubicBezTo>
                <a:cubicBezTo>
                  <a:pt x="2874951" y="1312679"/>
                  <a:pt x="2835708" y="1308964"/>
                  <a:pt x="2842852" y="1241623"/>
                </a:cubicBezTo>
                <a:cubicBezTo>
                  <a:pt x="2869903" y="1145706"/>
                  <a:pt x="2867046" y="1048456"/>
                  <a:pt x="2808753" y="961111"/>
                </a:cubicBezTo>
                <a:cubicBezTo>
                  <a:pt x="2879428" y="1153802"/>
                  <a:pt x="2785416" y="1176376"/>
                  <a:pt x="2813324" y="1322680"/>
                </a:cubicBezTo>
                <a:cubicBezTo>
                  <a:pt x="2797418" y="1318966"/>
                  <a:pt x="2781416" y="1314394"/>
                  <a:pt x="2766652" y="1309155"/>
                </a:cubicBezTo>
                <a:cubicBezTo>
                  <a:pt x="2776653" y="1306107"/>
                  <a:pt x="2777320" y="1303059"/>
                  <a:pt x="2777987" y="1294201"/>
                </a:cubicBezTo>
                <a:cubicBezTo>
                  <a:pt x="2794274" y="1244004"/>
                  <a:pt x="2812372" y="1185330"/>
                  <a:pt x="2780939" y="1136276"/>
                </a:cubicBezTo>
                <a:cubicBezTo>
                  <a:pt x="2631302" y="1009022"/>
                  <a:pt x="2795798" y="866052"/>
                  <a:pt x="2739411" y="742608"/>
                </a:cubicBezTo>
                <a:cubicBezTo>
                  <a:pt x="2758461" y="797186"/>
                  <a:pt x="2725599" y="845287"/>
                  <a:pt x="2711788" y="897675"/>
                </a:cubicBezTo>
                <a:cubicBezTo>
                  <a:pt x="2626254" y="1120750"/>
                  <a:pt x="2825136" y="1109035"/>
                  <a:pt x="2731314" y="1296296"/>
                </a:cubicBezTo>
                <a:cubicBezTo>
                  <a:pt x="2683689" y="1278961"/>
                  <a:pt x="2629111" y="1262292"/>
                  <a:pt x="2600441" y="1215810"/>
                </a:cubicBezTo>
                <a:cubicBezTo>
                  <a:pt x="2636445" y="1213714"/>
                  <a:pt x="2605298" y="1204856"/>
                  <a:pt x="2626063" y="1184092"/>
                </a:cubicBezTo>
                <a:cubicBezTo>
                  <a:pt x="2656448" y="1129418"/>
                  <a:pt x="2654829" y="1072554"/>
                  <a:pt x="2625015" y="1014737"/>
                </a:cubicBezTo>
                <a:cubicBezTo>
                  <a:pt x="2621967" y="1100557"/>
                  <a:pt x="2639112" y="1111606"/>
                  <a:pt x="2579486" y="1184663"/>
                </a:cubicBezTo>
                <a:cubicBezTo>
                  <a:pt x="2555864" y="1145039"/>
                  <a:pt x="2507667" y="1133133"/>
                  <a:pt x="2477378" y="1102748"/>
                </a:cubicBezTo>
                <a:cubicBezTo>
                  <a:pt x="2536528" y="1042550"/>
                  <a:pt x="2609109" y="969970"/>
                  <a:pt x="2622824" y="883483"/>
                </a:cubicBezTo>
                <a:cubicBezTo>
                  <a:pt x="2579010" y="950634"/>
                  <a:pt x="2522050" y="1024167"/>
                  <a:pt x="2454899" y="1062838"/>
                </a:cubicBezTo>
                <a:cubicBezTo>
                  <a:pt x="2452137" y="1009498"/>
                  <a:pt x="2409179" y="956349"/>
                  <a:pt x="2399368" y="909295"/>
                </a:cubicBezTo>
                <a:cubicBezTo>
                  <a:pt x="2373936" y="943204"/>
                  <a:pt x="2425657" y="1006355"/>
                  <a:pt x="2426229" y="1046646"/>
                </a:cubicBezTo>
                <a:cubicBezTo>
                  <a:pt x="2426038" y="1046551"/>
                  <a:pt x="2425943" y="1046551"/>
                  <a:pt x="2425752" y="1046551"/>
                </a:cubicBezTo>
                <a:cubicBezTo>
                  <a:pt x="2377461" y="952539"/>
                  <a:pt x="2307071" y="867195"/>
                  <a:pt x="2347457" y="753181"/>
                </a:cubicBezTo>
                <a:cubicBezTo>
                  <a:pt x="2347457" y="755371"/>
                  <a:pt x="2347743" y="745846"/>
                  <a:pt x="2346028" y="742227"/>
                </a:cubicBezTo>
                <a:cubicBezTo>
                  <a:pt x="2287164" y="842430"/>
                  <a:pt x="2355839" y="959397"/>
                  <a:pt x="2415846" y="1042360"/>
                </a:cubicBezTo>
                <a:cubicBezTo>
                  <a:pt x="2363078" y="1002069"/>
                  <a:pt x="2319930" y="941299"/>
                  <a:pt x="2244111" y="951205"/>
                </a:cubicBezTo>
                <a:cubicBezTo>
                  <a:pt x="2293926" y="854241"/>
                  <a:pt x="2262399" y="739179"/>
                  <a:pt x="2239824" y="634975"/>
                </a:cubicBezTo>
                <a:cubicBezTo>
                  <a:pt x="2232490" y="725082"/>
                  <a:pt x="2254588" y="821475"/>
                  <a:pt x="2224013" y="908533"/>
                </a:cubicBezTo>
                <a:cubicBezTo>
                  <a:pt x="2216012" y="914915"/>
                  <a:pt x="2184198" y="945490"/>
                  <a:pt x="2205630" y="954825"/>
                </a:cubicBezTo>
                <a:cubicBezTo>
                  <a:pt x="2180769" y="949015"/>
                  <a:pt x="2160386" y="947872"/>
                  <a:pt x="2137430" y="939680"/>
                </a:cubicBezTo>
                <a:cubicBezTo>
                  <a:pt x="2153623" y="880149"/>
                  <a:pt x="2154290" y="796805"/>
                  <a:pt x="2133525" y="733750"/>
                </a:cubicBezTo>
                <a:cubicBezTo>
                  <a:pt x="2088472" y="647834"/>
                  <a:pt x="2090091" y="633451"/>
                  <a:pt x="2098188" y="535249"/>
                </a:cubicBezTo>
                <a:cubicBezTo>
                  <a:pt x="2031608" y="683077"/>
                  <a:pt x="2160862" y="745465"/>
                  <a:pt x="2097140" y="923583"/>
                </a:cubicBezTo>
                <a:cubicBezTo>
                  <a:pt x="2083138" y="916915"/>
                  <a:pt x="2069803" y="908533"/>
                  <a:pt x="2057325" y="899199"/>
                </a:cubicBezTo>
                <a:cubicBezTo>
                  <a:pt x="2068755" y="834143"/>
                  <a:pt x="2055611" y="761277"/>
                  <a:pt x="2023797" y="700603"/>
                </a:cubicBezTo>
                <a:cubicBezTo>
                  <a:pt x="2002557" y="652787"/>
                  <a:pt x="2044086" y="587255"/>
                  <a:pt x="2000937" y="548869"/>
                </a:cubicBezTo>
                <a:cubicBezTo>
                  <a:pt x="2020559" y="600876"/>
                  <a:pt x="1985983" y="656692"/>
                  <a:pt x="1999318" y="710794"/>
                </a:cubicBezTo>
                <a:cubicBezTo>
                  <a:pt x="2021035" y="760039"/>
                  <a:pt x="2032846" y="812902"/>
                  <a:pt x="2016368" y="865099"/>
                </a:cubicBezTo>
                <a:cubicBezTo>
                  <a:pt x="1977696" y="830238"/>
                  <a:pt x="1954455" y="783089"/>
                  <a:pt x="1915498" y="747751"/>
                </a:cubicBezTo>
                <a:cubicBezTo>
                  <a:pt x="1931309" y="746989"/>
                  <a:pt x="1926642" y="743846"/>
                  <a:pt x="1924451" y="734035"/>
                </a:cubicBezTo>
                <a:cubicBezTo>
                  <a:pt x="1937596" y="664979"/>
                  <a:pt x="1929500" y="588208"/>
                  <a:pt x="1874731" y="535249"/>
                </a:cubicBezTo>
                <a:cubicBezTo>
                  <a:pt x="1893781" y="594399"/>
                  <a:pt x="1911974" y="650501"/>
                  <a:pt x="1889304" y="710509"/>
                </a:cubicBezTo>
                <a:cubicBezTo>
                  <a:pt x="1887590" y="701841"/>
                  <a:pt x="1873779" y="706889"/>
                  <a:pt x="1866158" y="707842"/>
                </a:cubicBezTo>
                <a:cubicBezTo>
                  <a:pt x="1812437" y="673075"/>
                  <a:pt x="1748525" y="647929"/>
                  <a:pt x="1689755" y="620783"/>
                </a:cubicBezTo>
                <a:cubicBezTo>
                  <a:pt x="1705186" y="640405"/>
                  <a:pt x="1718235" y="660026"/>
                  <a:pt x="1744429" y="673361"/>
                </a:cubicBezTo>
                <a:lnTo>
                  <a:pt x="1743572" y="672885"/>
                </a:lnTo>
                <a:cubicBezTo>
                  <a:pt x="1767289" y="686029"/>
                  <a:pt x="1789863" y="689935"/>
                  <a:pt x="1814819" y="703746"/>
                </a:cubicBezTo>
                <a:cubicBezTo>
                  <a:pt x="1758431" y="697555"/>
                  <a:pt x="1705758" y="720415"/>
                  <a:pt x="1648512" y="706127"/>
                </a:cubicBezTo>
                <a:cubicBezTo>
                  <a:pt x="1688232" y="744608"/>
                  <a:pt x="1751478" y="721843"/>
                  <a:pt x="1799865" y="733559"/>
                </a:cubicBezTo>
                <a:cubicBezTo>
                  <a:pt x="1812152" y="737274"/>
                  <a:pt x="1824629" y="744799"/>
                  <a:pt x="1837965" y="740989"/>
                </a:cubicBezTo>
                <a:cubicBezTo>
                  <a:pt x="1850347" y="739846"/>
                  <a:pt x="1869873" y="756705"/>
                  <a:pt x="1881113" y="749180"/>
                </a:cubicBezTo>
                <a:cubicBezTo>
                  <a:pt x="1889590" y="756229"/>
                  <a:pt x="1897782" y="763753"/>
                  <a:pt x="1905497" y="771754"/>
                </a:cubicBezTo>
                <a:cubicBezTo>
                  <a:pt x="1895400" y="875005"/>
                  <a:pt x="1727474" y="845287"/>
                  <a:pt x="1744334" y="954063"/>
                </a:cubicBezTo>
                <a:cubicBezTo>
                  <a:pt x="1767575" y="858813"/>
                  <a:pt x="1903973" y="899580"/>
                  <a:pt x="1937024" y="808807"/>
                </a:cubicBezTo>
                <a:cubicBezTo>
                  <a:pt x="1946264" y="821189"/>
                  <a:pt x="1956646" y="835096"/>
                  <a:pt x="1966362" y="846049"/>
                </a:cubicBezTo>
                <a:cubicBezTo>
                  <a:pt x="1955694" y="857860"/>
                  <a:pt x="1949788" y="868624"/>
                  <a:pt x="1947597" y="883197"/>
                </a:cubicBezTo>
                <a:cubicBezTo>
                  <a:pt x="1943025" y="919297"/>
                  <a:pt x="1948740" y="949681"/>
                  <a:pt x="1934358" y="986448"/>
                </a:cubicBezTo>
                <a:cubicBezTo>
                  <a:pt x="1971219" y="973494"/>
                  <a:pt x="1961218" y="920535"/>
                  <a:pt x="1981697" y="894532"/>
                </a:cubicBezTo>
                <a:cubicBezTo>
                  <a:pt x="1990079" y="891007"/>
                  <a:pt x="1978554" y="877387"/>
                  <a:pt x="1990174" y="882149"/>
                </a:cubicBezTo>
                <a:cubicBezTo>
                  <a:pt x="1989603" y="879196"/>
                  <a:pt x="1991984" y="884530"/>
                  <a:pt x="1989793" y="871386"/>
                </a:cubicBezTo>
                <a:cubicBezTo>
                  <a:pt x="1997794" y="879196"/>
                  <a:pt x="2005700" y="886245"/>
                  <a:pt x="2013415" y="892912"/>
                </a:cubicBezTo>
                <a:cubicBezTo>
                  <a:pt x="2032179" y="910534"/>
                  <a:pt x="2057420" y="926536"/>
                  <a:pt x="2077233" y="937870"/>
                </a:cubicBezTo>
                <a:cubicBezTo>
                  <a:pt x="2062183" y="941966"/>
                  <a:pt x="2077423" y="943300"/>
                  <a:pt x="2078280" y="950443"/>
                </a:cubicBezTo>
                <a:cubicBezTo>
                  <a:pt x="2077423" y="953682"/>
                  <a:pt x="2076947" y="958159"/>
                  <a:pt x="2078280" y="960921"/>
                </a:cubicBezTo>
                <a:cubicBezTo>
                  <a:pt x="2087805" y="992734"/>
                  <a:pt x="2066469" y="1033406"/>
                  <a:pt x="2088091" y="1065220"/>
                </a:cubicBezTo>
                <a:cubicBezTo>
                  <a:pt x="2098378" y="1039121"/>
                  <a:pt x="2100378" y="1010641"/>
                  <a:pt x="2111142" y="983590"/>
                </a:cubicBezTo>
                <a:cubicBezTo>
                  <a:pt x="2117238" y="974161"/>
                  <a:pt x="2119428" y="965588"/>
                  <a:pt x="2114285" y="955492"/>
                </a:cubicBezTo>
                <a:cubicBezTo>
                  <a:pt x="2135716" y="963874"/>
                  <a:pt x="2158386" y="970160"/>
                  <a:pt x="2181341" y="973589"/>
                </a:cubicBezTo>
                <a:cubicBezTo>
                  <a:pt x="2182960" y="979018"/>
                  <a:pt x="2189628" y="983686"/>
                  <a:pt x="2185913" y="992544"/>
                </a:cubicBezTo>
                <a:cubicBezTo>
                  <a:pt x="2189247" y="997402"/>
                  <a:pt x="2190485" y="1006927"/>
                  <a:pt x="2185818" y="1011118"/>
                </a:cubicBezTo>
                <a:cubicBezTo>
                  <a:pt x="2184103" y="1036359"/>
                  <a:pt x="2168292" y="1048360"/>
                  <a:pt x="2150289" y="1067220"/>
                </a:cubicBezTo>
                <a:cubicBezTo>
                  <a:pt x="2181150" y="1073887"/>
                  <a:pt x="2204201" y="1042169"/>
                  <a:pt x="2216964" y="1017499"/>
                </a:cubicBezTo>
                <a:cubicBezTo>
                  <a:pt x="2216964" y="1017499"/>
                  <a:pt x="2216964" y="1017499"/>
                  <a:pt x="2216964" y="1017404"/>
                </a:cubicBezTo>
                <a:cubicBezTo>
                  <a:pt x="2236205" y="1043693"/>
                  <a:pt x="2235729" y="1072268"/>
                  <a:pt x="2246492" y="1103701"/>
                </a:cubicBezTo>
                <a:cubicBezTo>
                  <a:pt x="2245825" y="1102843"/>
                  <a:pt x="2248587" y="1106463"/>
                  <a:pt x="2251350" y="1107130"/>
                </a:cubicBezTo>
                <a:cubicBezTo>
                  <a:pt x="2262780" y="1077697"/>
                  <a:pt x="2238872" y="1035787"/>
                  <a:pt x="2224299" y="1007403"/>
                </a:cubicBezTo>
                <a:cubicBezTo>
                  <a:pt x="2228299" y="1001593"/>
                  <a:pt x="2220870" y="995782"/>
                  <a:pt x="2223822" y="990163"/>
                </a:cubicBezTo>
                <a:cubicBezTo>
                  <a:pt x="2298879" y="1058362"/>
                  <a:pt x="2326311" y="1185044"/>
                  <a:pt x="2216488" y="1235050"/>
                </a:cubicBezTo>
                <a:cubicBezTo>
                  <a:pt x="2253540" y="1204951"/>
                  <a:pt x="2246873" y="1210857"/>
                  <a:pt x="2214488" y="1192283"/>
                </a:cubicBezTo>
                <a:cubicBezTo>
                  <a:pt x="2178388" y="1183520"/>
                  <a:pt x="2148384" y="1166470"/>
                  <a:pt x="2114094" y="1146087"/>
                </a:cubicBezTo>
                <a:cubicBezTo>
                  <a:pt x="2118666" y="1182377"/>
                  <a:pt x="2163624" y="1193998"/>
                  <a:pt x="2184294" y="1219525"/>
                </a:cubicBezTo>
                <a:cubicBezTo>
                  <a:pt x="2186389" y="1224954"/>
                  <a:pt x="2191914" y="1225525"/>
                  <a:pt x="2196676" y="1225621"/>
                </a:cubicBezTo>
                <a:cubicBezTo>
                  <a:pt x="2201629" y="1223430"/>
                  <a:pt x="2201915" y="1234288"/>
                  <a:pt x="2204391" y="1235241"/>
                </a:cubicBezTo>
                <a:cubicBezTo>
                  <a:pt x="2206868" y="1235908"/>
                  <a:pt x="2209821" y="1236098"/>
                  <a:pt x="2209249" y="1239241"/>
                </a:cubicBezTo>
                <a:cubicBezTo>
                  <a:pt x="2169530" y="1261244"/>
                  <a:pt x="2124000" y="1280675"/>
                  <a:pt x="2091520" y="1312203"/>
                </a:cubicBezTo>
                <a:cubicBezTo>
                  <a:pt x="2109237" y="1280580"/>
                  <a:pt x="2137335" y="1264006"/>
                  <a:pt x="2161910" y="1236860"/>
                </a:cubicBezTo>
                <a:cubicBezTo>
                  <a:pt x="2161529" y="1237813"/>
                  <a:pt x="2163243" y="1233812"/>
                  <a:pt x="2162576" y="1231050"/>
                </a:cubicBezTo>
                <a:cubicBezTo>
                  <a:pt x="2128668" y="1237432"/>
                  <a:pt x="2101997" y="1282866"/>
                  <a:pt x="2077804" y="1309155"/>
                </a:cubicBezTo>
                <a:cubicBezTo>
                  <a:pt x="2077709" y="1292200"/>
                  <a:pt x="2087520" y="1279723"/>
                  <a:pt x="2085138" y="1261149"/>
                </a:cubicBezTo>
                <a:cubicBezTo>
                  <a:pt x="2030465" y="1277437"/>
                  <a:pt x="2069803" y="1412311"/>
                  <a:pt x="1938263" y="1451077"/>
                </a:cubicBezTo>
                <a:cubicBezTo>
                  <a:pt x="1934643" y="1448601"/>
                  <a:pt x="1930738" y="1450887"/>
                  <a:pt x="1927976" y="1453363"/>
                </a:cubicBezTo>
                <a:cubicBezTo>
                  <a:pt x="1885399" y="1463174"/>
                  <a:pt x="1856157" y="1429741"/>
                  <a:pt x="1844346" y="1391832"/>
                </a:cubicBezTo>
                <a:cubicBezTo>
                  <a:pt x="1820724" y="1342492"/>
                  <a:pt x="1825677" y="1431170"/>
                  <a:pt x="1842441" y="1445362"/>
                </a:cubicBezTo>
                <a:cubicBezTo>
                  <a:pt x="1807484" y="1437361"/>
                  <a:pt x="1760431" y="1457554"/>
                  <a:pt x="1737476" y="1425646"/>
                </a:cubicBezTo>
                <a:cubicBezTo>
                  <a:pt x="1738047" y="1325633"/>
                  <a:pt x="1692422" y="1351065"/>
                  <a:pt x="1714425" y="1430789"/>
                </a:cubicBezTo>
                <a:cubicBezTo>
                  <a:pt x="1566597" y="1426217"/>
                  <a:pt x="1644036" y="1249909"/>
                  <a:pt x="1756145" y="1259625"/>
                </a:cubicBezTo>
                <a:cubicBezTo>
                  <a:pt x="1752430" y="1285438"/>
                  <a:pt x="1901020" y="1315441"/>
                  <a:pt x="1917784" y="1289914"/>
                </a:cubicBezTo>
                <a:cubicBezTo>
                  <a:pt x="1885113" y="1279627"/>
                  <a:pt x="1843870" y="1278389"/>
                  <a:pt x="1817295" y="1253624"/>
                </a:cubicBezTo>
                <a:cubicBezTo>
                  <a:pt x="1866349" y="1247623"/>
                  <a:pt x="1971124" y="1233431"/>
                  <a:pt x="1954932" y="1164375"/>
                </a:cubicBezTo>
                <a:cubicBezTo>
                  <a:pt x="1967695" y="1161994"/>
                  <a:pt x="1979887" y="1161898"/>
                  <a:pt x="1993603" y="1161898"/>
                </a:cubicBezTo>
                <a:cubicBezTo>
                  <a:pt x="2032846" y="1161517"/>
                  <a:pt x="2095711" y="1163899"/>
                  <a:pt x="2114475" y="1118083"/>
                </a:cubicBezTo>
                <a:cubicBezTo>
                  <a:pt x="2083805" y="1124465"/>
                  <a:pt x="2055801" y="1139038"/>
                  <a:pt x="2021987" y="1137895"/>
                </a:cubicBezTo>
                <a:cubicBezTo>
                  <a:pt x="2038275" y="1122084"/>
                  <a:pt x="2013796" y="1134085"/>
                  <a:pt x="2017796" y="1120274"/>
                </a:cubicBezTo>
                <a:cubicBezTo>
                  <a:pt x="2011891" y="1106463"/>
                  <a:pt x="2024750" y="1089318"/>
                  <a:pt x="2018368" y="1073697"/>
                </a:cubicBezTo>
                <a:cubicBezTo>
                  <a:pt x="2017034" y="1045693"/>
                  <a:pt x="2010462" y="1016928"/>
                  <a:pt x="1990555" y="994925"/>
                </a:cubicBezTo>
                <a:cubicBezTo>
                  <a:pt x="1987888" y="1025405"/>
                  <a:pt x="2000366" y="1060838"/>
                  <a:pt x="1988650" y="1090556"/>
                </a:cubicBezTo>
                <a:cubicBezTo>
                  <a:pt x="1974362" y="1103796"/>
                  <a:pt x="1981220" y="1119893"/>
                  <a:pt x="1980744" y="1137991"/>
                </a:cubicBezTo>
                <a:cubicBezTo>
                  <a:pt x="1951312" y="1137419"/>
                  <a:pt x="1922546" y="1147516"/>
                  <a:pt x="1893781" y="1150087"/>
                </a:cubicBezTo>
                <a:cubicBezTo>
                  <a:pt x="1877779" y="1103796"/>
                  <a:pt x="1922166" y="1035406"/>
                  <a:pt x="1880255" y="995401"/>
                </a:cubicBezTo>
                <a:cubicBezTo>
                  <a:pt x="1890257" y="1049027"/>
                  <a:pt x="1851204" y="1096747"/>
                  <a:pt x="1853871" y="1148087"/>
                </a:cubicBezTo>
                <a:cubicBezTo>
                  <a:pt x="1826534" y="1145992"/>
                  <a:pt x="1798531" y="1143706"/>
                  <a:pt x="1774147" y="1156279"/>
                </a:cubicBezTo>
                <a:cubicBezTo>
                  <a:pt x="1755383" y="1118750"/>
                  <a:pt x="1782053" y="1061886"/>
                  <a:pt x="1750239" y="1026643"/>
                </a:cubicBezTo>
                <a:cubicBezTo>
                  <a:pt x="1752716" y="1079602"/>
                  <a:pt x="1715187" y="1137419"/>
                  <a:pt x="1743953" y="1185235"/>
                </a:cubicBezTo>
                <a:cubicBezTo>
                  <a:pt x="1719664" y="1201332"/>
                  <a:pt x="1684517" y="1182377"/>
                  <a:pt x="1656132" y="1179424"/>
                </a:cubicBezTo>
                <a:cubicBezTo>
                  <a:pt x="1636225" y="1137991"/>
                  <a:pt x="1701662" y="1061505"/>
                  <a:pt x="1642892" y="1029882"/>
                </a:cubicBezTo>
                <a:cubicBezTo>
                  <a:pt x="1668515" y="1086460"/>
                  <a:pt x="1604316" y="1129513"/>
                  <a:pt x="1611936" y="1184187"/>
                </a:cubicBezTo>
                <a:cubicBezTo>
                  <a:pt x="1581361" y="1192759"/>
                  <a:pt x="1546880" y="1209809"/>
                  <a:pt x="1521449" y="1184473"/>
                </a:cubicBezTo>
                <a:cubicBezTo>
                  <a:pt x="1535927" y="1178948"/>
                  <a:pt x="1516686" y="1164089"/>
                  <a:pt x="1517544" y="1153993"/>
                </a:cubicBezTo>
                <a:cubicBezTo>
                  <a:pt x="1518782" y="1142944"/>
                  <a:pt x="1518020" y="1134562"/>
                  <a:pt x="1518591" y="1124275"/>
                </a:cubicBezTo>
                <a:cubicBezTo>
                  <a:pt x="1537737" y="1069887"/>
                  <a:pt x="1617556" y="1011022"/>
                  <a:pt x="1576789" y="948348"/>
                </a:cubicBezTo>
                <a:cubicBezTo>
                  <a:pt x="1584504" y="1017214"/>
                  <a:pt x="1515924" y="1058457"/>
                  <a:pt x="1483539" y="1112559"/>
                </a:cubicBezTo>
                <a:cubicBezTo>
                  <a:pt x="1459060" y="1095128"/>
                  <a:pt x="1425341" y="1098081"/>
                  <a:pt x="1401338" y="1079983"/>
                </a:cubicBezTo>
                <a:cubicBezTo>
                  <a:pt x="1399338" y="1078078"/>
                  <a:pt x="1395338" y="1070839"/>
                  <a:pt x="1393052" y="1079317"/>
                </a:cubicBezTo>
                <a:cubicBezTo>
                  <a:pt x="1401338" y="1114940"/>
                  <a:pt x="1457345" y="1101224"/>
                  <a:pt x="1481349" y="1124751"/>
                </a:cubicBezTo>
                <a:cubicBezTo>
                  <a:pt x="1479348" y="1130561"/>
                  <a:pt x="1482015" y="1135133"/>
                  <a:pt x="1481444" y="1141229"/>
                </a:cubicBezTo>
                <a:cubicBezTo>
                  <a:pt x="1448201" y="1110463"/>
                  <a:pt x="1385717" y="1130180"/>
                  <a:pt x="1379812" y="1072649"/>
                </a:cubicBezTo>
                <a:cubicBezTo>
                  <a:pt x="1393337" y="1049218"/>
                  <a:pt x="1413530" y="1034073"/>
                  <a:pt x="1426484" y="1008546"/>
                </a:cubicBezTo>
                <a:cubicBezTo>
                  <a:pt x="1360953" y="995497"/>
                  <a:pt x="1383336" y="1115893"/>
                  <a:pt x="1162737" y="1154183"/>
                </a:cubicBezTo>
                <a:cubicBezTo>
                  <a:pt x="1166357" y="1123227"/>
                  <a:pt x="1173500" y="1096652"/>
                  <a:pt x="1172738" y="1061600"/>
                </a:cubicBezTo>
                <a:cubicBezTo>
                  <a:pt x="1194741" y="1060267"/>
                  <a:pt x="1219125" y="1045979"/>
                  <a:pt x="1222745" y="1021690"/>
                </a:cubicBezTo>
                <a:cubicBezTo>
                  <a:pt x="1238937" y="1024072"/>
                  <a:pt x="1251129" y="1027786"/>
                  <a:pt x="1267226" y="1016261"/>
                </a:cubicBezTo>
                <a:cubicBezTo>
                  <a:pt x="1273037" y="993401"/>
                  <a:pt x="1250844" y="998449"/>
                  <a:pt x="1235318" y="1000354"/>
                </a:cubicBezTo>
                <a:cubicBezTo>
                  <a:pt x="1241223" y="995020"/>
                  <a:pt x="1244843" y="986638"/>
                  <a:pt x="1242747" y="978923"/>
                </a:cubicBezTo>
                <a:cubicBezTo>
                  <a:pt x="1245509" y="978066"/>
                  <a:pt x="1248462" y="976732"/>
                  <a:pt x="1251891" y="973970"/>
                </a:cubicBezTo>
                <a:cubicBezTo>
                  <a:pt x="1251796" y="975780"/>
                  <a:pt x="1253606" y="965398"/>
                  <a:pt x="1251129" y="962731"/>
                </a:cubicBezTo>
                <a:cubicBezTo>
                  <a:pt x="1265512" y="928250"/>
                  <a:pt x="1233984" y="891007"/>
                  <a:pt x="1198266" y="895008"/>
                </a:cubicBezTo>
                <a:cubicBezTo>
                  <a:pt x="1220649" y="861099"/>
                  <a:pt x="1201599" y="816141"/>
                  <a:pt x="1190455" y="780994"/>
                </a:cubicBezTo>
                <a:cubicBezTo>
                  <a:pt x="1234841" y="878530"/>
                  <a:pt x="1302374" y="783756"/>
                  <a:pt x="1342665" y="738988"/>
                </a:cubicBezTo>
                <a:cubicBezTo>
                  <a:pt x="1356571" y="741655"/>
                  <a:pt x="1380193" y="783661"/>
                  <a:pt x="1382765" y="755086"/>
                </a:cubicBezTo>
                <a:cubicBezTo>
                  <a:pt x="1345808" y="642310"/>
                  <a:pt x="1225888" y="752800"/>
                  <a:pt x="1153117" y="739846"/>
                </a:cubicBezTo>
                <a:cubicBezTo>
                  <a:pt x="1141306" y="753181"/>
                  <a:pt x="1160261" y="766611"/>
                  <a:pt x="1173500" y="765563"/>
                </a:cubicBezTo>
                <a:cubicBezTo>
                  <a:pt x="1184645" y="808426"/>
                  <a:pt x="1212172" y="854527"/>
                  <a:pt x="1184549" y="896913"/>
                </a:cubicBezTo>
                <a:cubicBezTo>
                  <a:pt x="1183883" y="897008"/>
                  <a:pt x="1183311" y="897199"/>
                  <a:pt x="1182645" y="897389"/>
                </a:cubicBezTo>
                <a:cubicBezTo>
                  <a:pt x="1158070" y="859765"/>
                  <a:pt x="1110350" y="899675"/>
                  <a:pt x="1078917" y="898818"/>
                </a:cubicBezTo>
                <a:cubicBezTo>
                  <a:pt x="1043294" y="893960"/>
                  <a:pt x="1020529" y="819284"/>
                  <a:pt x="974618" y="851574"/>
                </a:cubicBezTo>
                <a:cubicBezTo>
                  <a:pt x="970618" y="841192"/>
                  <a:pt x="961283" y="824618"/>
                  <a:pt x="955664" y="812902"/>
                </a:cubicBezTo>
                <a:cubicBezTo>
                  <a:pt x="967284" y="769468"/>
                  <a:pt x="1002527" y="741274"/>
                  <a:pt x="1039293" y="718795"/>
                </a:cubicBezTo>
                <a:cubicBezTo>
                  <a:pt x="1048628" y="722796"/>
                  <a:pt x="1059486" y="723463"/>
                  <a:pt x="1069106" y="719653"/>
                </a:cubicBezTo>
                <a:cubicBezTo>
                  <a:pt x="1067297" y="721558"/>
                  <a:pt x="1075488" y="713461"/>
                  <a:pt x="1074441" y="708223"/>
                </a:cubicBezTo>
                <a:cubicBezTo>
                  <a:pt x="998717" y="689744"/>
                  <a:pt x="977762" y="565443"/>
                  <a:pt x="886703" y="589446"/>
                </a:cubicBezTo>
                <a:cubicBezTo>
                  <a:pt x="873558" y="593161"/>
                  <a:pt x="856318" y="610401"/>
                  <a:pt x="864986" y="623069"/>
                </a:cubicBezTo>
                <a:cubicBezTo>
                  <a:pt x="875273" y="626308"/>
                  <a:pt x="887846" y="609258"/>
                  <a:pt x="902419" y="613163"/>
                </a:cubicBezTo>
                <a:cubicBezTo>
                  <a:pt x="936042" y="652311"/>
                  <a:pt x="902419" y="752704"/>
                  <a:pt x="984048" y="746227"/>
                </a:cubicBezTo>
                <a:cubicBezTo>
                  <a:pt x="969951" y="760991"/>
                  <a:pt x="952235" y="779470"/>
                  <a:pt x="946615" y="800329"/>
                </a:cubicBezTo>
                <a:cubicBezTo>
                  <a:pt x="929946" y="775945"/>
                  <a:pt x="888703" y="792233"/>
                  <a:pt x="888131" y="821380"/>
                </a:cubicBezTo>
                <a:cubicBezTo>
                  <a:pt x="880226" y="787566"/>
                  <a:pt x="836411" y="799758"/>
                  <a:pt x="876416" y="845859"/>
                </a:cubicBezTo>
                <a:cubicBezTo>
                  <a:pt x="869558" y="851002"/>
                  <a:pt x="866510" y="857860"/>
                  <a:pt x="862795" y="865957"/>
                </a:cubicBezTo>
                <a:cubicBezTo>
                  <a:pt x="830219" y="841858"/>
                  <a:pt x="823361" y="875863"/>
                  <a:pt x="855080" y="890722"/>
                </a:cubicBezTo>
                <a:cubicBezTo>
                  <a:pt x="836125" y="932251"/>
                  <a:pt x="881845" y="977875"/>
                  <a:pt x="912801" y="998640"/>
                </a:cubicBezTo>
                <a:cubicBezTo>
                  <a:pt x="875654" y="1070268"/>
                  <a:pt x="836696" y="1171042"/>
                  <a:pt x="920612" y="1228097"/>
                </a:cubicBezTo>
                <a:cubicBezTo>
                  <a:pt x="894704" y="1241146"/>
                  <a:pt x="885560" y="1264197"/>
                  <a:pt x="859556" y="1283533"/>
                </a:cubicBezTo>
                <a:cubicBezTo>
                  <a:pt x="859461" y="1278580"/>
                  <a:pt x="859842" y="1272198"/>
                  <a:pt x="855937" y="1268674"/>
                </a:cubicBezTo>
                <a:cubicBezTo>
                  <a:pt x="862700" y="1262482"/>
                  <a:pt x="880226" y="1249624"/>
                  <a:pt x="875558" y="1236003"/>
                </a:cubicBezTo>
                <a:cubicBezTo>
                  <a:pt x="864890" y="1240956"/>
                  <a:pt x="859652" y="1251052"/>
                  <a:pt x="849841" y="1258387"/>
                </a:cubicBezTo>
                <a:cubicBezTo>
                  <a:pt x="838411" y="1232574"/>
                  <a:pt x="821075" y="1203046"/>
                  <a:pt x="792310" y="1191807"/>
                </a:cubicBezTo>
                <a:cubicBezTo>
                  <a:pt x="800978" y="1220763"/>
                  <a:pt x="820123" y="1248957"/>
                  <a:pt x="819837" y="1278961"/>
                </a:cubicBezTo>
                <a:cubicBezTo>
                  <a:pt x="795167" y="1292105"/>
                  <a:pt x="780689" y="1308869"/>
                  <a:pt x="760211" y="1322871"/>
                </a:cubicBezTo>
                <a:cubicBezTo>
                  <a:pt x="746399" y="1286485"/>
                  <a:pt x="744399" y="1234479"/>
                  <a:pt x="704204" y="1212952"/>
                </a:cubicBezTo>
                <a:cubicBezTo>
                  <a:pt x="720777" y="1251624"/>
                  <a:pt x="722396" y="1294963"/>
                  <a:pt x="725921" y="1335539"/>
                </a:cubicBezTo>
                <a:cubicBezTo>
                  <a:pt x="610287" y="1343350"/>
                  <a:pt x="623051" y="1369162"/>
                  <a:pt x="730112" y="1345921"/>
                </a:cubicBezTo>
                <a:cubicBezTo>
                  <a:pt x="728683" y="1352589"/>
                  <a:pt x="728683" y="1357351"/>
                  <a:pt x="732969" y="1361733"/>
                </a:cubicBezTo>
                <a:cubicBezTo>
                  <a:pt x="668199" y="1384498"/>
                  <a:pt x="581712" y="1367448"/>
                  <a:pt x="515990" y="1394404"/>
                </a:cubicBezTo>
                <a:cubicBezTo>
                  <a:pt x="519133" y="1384402"/>
                  <a:pt x="522086" y="1374020"/>
                  <a:pt x="525991" y="1363066"/>
                </a:cubicBezTo>
                <a:cubicBezTo>
                  <a:pt x="526086" y="1362400"/>
                  <a:pt x="527420" y="1351732"/>
                  <a:pt x="525229" y="1346493"/>
                </a:cubicBezTo>
                <a:cubicBezTo>
                  <a:pt x="488081" y="1356875"/>
                  <a:pt x="498845" y="1405262"/>
                  <a:pt x="469984" y="1430027"/>
                </a:cubicBezTo>
                <a:cubicBezTo>
                  <a:pt x="418835" y="1464984"/>
                  <a:pt x="372162" y="1493178"/>
                  <a:pt x="311107" y="1502036"/>
                </a:cubicBezTo>
                <a:cubicBezTo>
                  <a:pt x="248051" y="1509085"/>
                  <a:pt x="216905" y="1458983"/>
                  <a:pt x="222048" y="1399357"/>
                </a:cubicBezTo>
                <a:cubicBezTo>
                  <a:pt x="210237" y="1336111"/>
                  <a:pt x="190616" y="1452506"/>
                  <a:pt x="205665" y="1471937"/>
                </a:cubicBezTo>
                <a:cubicBezTo>
                  <a:pt x="140324" y="1462888"/>
                  <a:pt x="79173" y="1408215"/>
                  <a:pt x="101176" y="1339349"/>
                </a:cubicBezTo>
                <a:cubicBezTo>
                  <a:pt x="96223" y="1289629"/>
                  <a:pt x="53551" y="1382783"/>
                  <a:pt x="76887" y="1401357"/>
                </a:cubicBezTo>
                <a:cubicBezTo>
                  <a:pt x="-68845" y="1303726"/>
                  <a:pt x="143562" y="1215810"/>
                  <a:pt x="245194" y="1245433"/>
                </a:cubicBezTo>
                <a:cubicBezTo>
                  <a:pt x="239860" y="1250386"/>
                  <a:pt x="239765" y="1248576"/>
                  <a:pt x="241955" y="1249909"/>
                </a:cubicBezTo>
                <a:cubicBezTo>
                  <a:pt x="247385" y="1250290"/>
                  <a:pt x="249861" y="1252672"/>
                  <a:pt x="250147" y="1259053"/>
                </a:cubicBezTo>
                <a:cubicBezTo>
                  <a:pt x="254719" y="1261720"/>
                  <a:pt x="258719" y="1269817"/>
                  <a:pt x="255671" y="1274865"/>
                </a:cubicBezTo>
                <a:cubicBezTo>
                  <a:pt x="261958" y="1296963"/>
                  <a:pt x="253957" y="1316299"/>
                  <a:pt x="257767" y="1340587"/>
                </a:cubicBezTo>
                <a:cubicBezTo>
                  <a:pt x="281770" y="1323538"/>
                  <a:pt x="280532" y="1289629"/>
                  <a:pt x="289961" y="1263530"/>
                </a:cubicBezTo>
                <a:cubicBezTo>
                  <a:pt x="296057" y="1254672"/>
                  <a:pt x="282913" y="1251148"/>
                  <a:pt x="285389" y="1242575"/>
                </a:cubicBezTo>
                <a:cubicBezTo>
                  <a:pt x="306154" y="1239337"/>
                  <a:pt x="337301" y="1230574"/>
                  <a:pt x="346159" y="1213143"/>
                </a:cubicBezTo>
                <a:cubicBezTo>
                  <a:pt x="317393" y="1209142"/>
                  <a:pt x="262053" y="1224001"/>
                  <a:pt x="223858" y="1218953"/>
                </a:cubicBezTo>
                <a:cubicBezTo>
                  <a:pt x="133370" y="1209142"/>
                  <a:pt x="-39127" y="1256482"/>
                  <a:pt x="14308" y="1377544"/>
                </a:cubicBezTo>
                <a:cubicBezTo>
                  <a:pt x="-14743" y="1399833"/>
                  <a:pt x="4592" y="1447363"/>
                  <a:pt x="35358" y="1456126"/>
                </a:cubicBezTo>
                <a:cubicBezTo>
                  <a:pt x="42883" y="1444886"/>
                  <a:pt x="46121" y="1426979"/>
                  <a:pt x="50789" y="1413073"/>
                </a:cubicBezTo>
                <a:cubicBezTo>
                  <a:pt x="64886" y="1423074"/>
                  <a:pt x="79268" y="1430122"/>
                  <a:pt x="97366" y="1437266"/>
                </a:cubicBezTo>
                <a:cubicBezTo>
                  <a:pt x="102128" y="1445077"/>
                  <a:pt x="108701" y="1450792"/>
                  <a:pt x="115940" y="1455840"/>
                </a:cubicBezTo>
                <a:cubicBezTo>
                  <a:pt x="98985" y="1485939"/>
                  <a:pt x="111653" y="1535659"/>
                  <a:pt x="148896" y="1541565"/>
                </a:cubicBezTo>
                <a:cubicBezTo>
                  <a:pt x="155945" y="1524039"/>
                  <a:pt x="159183" y="1504036"/>
                  <a:pt x="167375" y="1487272"/>
                </a:cubicBezTo>
                <a:cubicBezTo>
                  <a:pt x="184424" y="1493464"/>
                  <a:pt x="199474" y="1497178"/>
                  <a:pt x="220524" y="1495369"/>
                </a:cubicBezTo>
                <a:cubicBezTo>
                  <a:pt x="225287" y="1500322"/>
                  <a:pt x="230811" y="1504132"/>
                  <a:pt x="236621" y="1507180"/>
                </a:cubicBezTo>
                <a:cubicBezTo>
                  <a:pt x="224525" y="1555662"/>
                  <a:pt x="286342" y="1583094"/>
                  <a:pt x="290914" y="1522324"/>
                </a:cubicBezTo>
                <a:cubicBezTo>
                  <a:pt x="351969" y="1530516"/>
                  <a:pt x="482081" y="1473366"/>
                  <a:pt x="508274" y="1415073"/>
                </a:cubicBezTo>
                <a:cubicBezTo>
                  <a:pt x="661151" y="1398880"/>
                  <a:pt x="850984" y="1389546"/>
                  <a:pt x="929279" y="1232479"/>
                </a:cubicBezTo>
                <a:cubicBezTo>
                  <a:pt x="934518" y="1235622"/>
                  <a:pt x="939852" y="1236289"/>
                  <a:pt x="946615" y="1231526"/>
                </a:cubicBezTo>
                <a:cubicBezTo>
                  <a:pt x="947472" y="1219429"/>
                  <a:pt x="940138" y="1213048"/>
                  <a:pt x="931375" y="1206952"/>
                </a:cubicBezTo>
                <a:cubicBezTo>
                  <a:pt x="926898" y="1192283"/>
                  <a:pt x="926803" y="1180663"/>
                  <a:pt x="922898" y="1165232"/>
                </a:cubicBezTo>
                <a:cubicBezTo>
                  <a:pt x="923374" y="1165708"/>
                  <a:pt x="921278" y="1163708"/>
                  <a:pt x="918707" y="1162946"/>
                </a:cubicBezTo>
                <a:cubicBezTo>
                  <a:pt x="906134" y="1164661"/>
                  <a:pt x="915754" y="1184092"/>
                  <a:pt x="916135" y="1192093"/>
                </a:cubicBezTo>
                <a:cubicBezTo>
                  <a:pt x="859747" y="1127799"/>
                  <a:pt x="916230" y="1073125"/>
                  <a:pt x="931661" y="1008451"/>
                </a:cubicBezTo>
                <a:cubicBezTo>
                  <a:pt x="932804" y="1008927"/>
                  <a:pt x="933851" y="1009498"/>
                  <a:pt x="934994" y="1009975"/>
                </a:cubicBezTo>
                <a:cubicBezTo>
                  <a:pt x="931851" y="1053028"/>
                  <a:pt x="889846" y="1115321"/>
                  <a:pt x="938804" y="1146277"/>
                </a:cubicBezTo>
                <a:cubicBezTo>
                  <a:pt x="1032530" y="1209047"/>
                  <a:pt x="1156070" y="1208285"/>
                  <a:pt x="1136353" y="1061505"/>
                </a:cubicBezTo>
                <a:cubicBezTo>
                  <a:pt x="1143020" y="1063315"/>
                  <a:pt x="1149974" y="1063696"/>
                  <a:pt x="1156832" y="1063029"/>
                </a:cubicBezTo>
                <a:cubicBezTo>
                  <a:pt x="1130257" y="1110940"/>
                  <a:pt x="1155498" y="1189330"/>
                  <a:pt x="1102158" y="1220287"/>
                </a:cubicBezTo>
                <a:cubicBezTo>
                  <a:pt x="1110826" y="1206475"/>
                  <a:pt x="1122923" y="1198284"/>
                  <a:pt x="1121685" y="1179234"/>
                </a:cubicBezTo>
                <a:cubicBezTo>
                  <a:pt x="1122066" y="1179901"/>
                  <a:pt x="1120541" y="1176948"/>
                  <a:pt x="1118065" y="1176091"/>
                </a:cubicBezTo>
                <a:cubicBezTo>
                  <a:pt x="1102254" y="1188568"/>
                  <a:pt x="1098824" y="1217620"/>
                  <a:pt x="1075393" y="1228192"/>
                </a:cubicBezTo>
                <a:cubicBezTo>
                  <a:pt x="1050437" y="1231812"/>
                  <a:pt x="1022148" y="1228764"/>
                  <a:pt x="997669" y="1229240"/>
                </a:cubicBezTo>
                <a:cubicBezTo>
                  <a:pt x="997478" y="1220763"/>
                  <a:pt x="1001955" y="1215905"/>
                  <a:pt x="1000336" y="1206761"/>
                </a:cubicBezTo>
                <a:cubicBezTo>
                  <a:pt x="985858" y="1194569"/>
                  <a:pt x="988239" y="1220858"/>
                  <a:pt x="986334" y="1229621"/>
                </a:cubicBezTo>
                <a:cubicBezTo>
                  <a:pt x="918421" y="1257148"/>
                  <a:pt x="1164452" y="1290962"/>
                  <a:pt x="1161689" y="1158374"/>
                </a:cubicBezTo>
                <a:cubicBezTo>
                  <a:pt x="1235032" y="1183711"/>
                  <a:pt x="1312375" y="1128942"/>
                  <a:pt x="1368287" y="1084174"/>
                </a:cubicBezTo>
                <a:cubicBezTo>
                  <a:pt x="1368858" y="1153612"/>
                  <a:pt x="1453154" y="1131990"/>
                  <a:pt x="1481253" y="1179424"/>
                </a:cubicBezTo>
                <a:cubicBezTo>
                  <a:pt x="1480587" y="1186187"/>
                  <a:pt x="1478967" y="1189235"/>
                  <a:pt x="1490397" y="1189616"/>
                </a:cubicBezTo>
                <a:cubicBezTo>
                  <a:pt x="1554024" y="1258577"/>
                  <a:pt x="1637082" y="1175138"/>
                  <a:pt x="1718712" y="1214000"/>
                </a:cubicBezTo>
                <a:cubicBezTo>
                  <a:pt x="1777290" y="1207142"/>
                  <a:pt x="1785863" y="1147897"/>
                  <a:pt x="1859015" y="1171900"/>
                </a:cubicBezTo>
                <a:cubicBezTo>
                  <a:pt x="1860539" y="1181901"/>
                  <a:pt x="1864539" y="1182663"/>
                  <a:pt x="1877493" y="1173614"/>
                </a:cubicBezTo>
                <a:cubicBezTo>
                  <a:pt x="1900925" y="1176567"/>
                  <a:pt x="1923690" y="1168947"/>
                  <a:pt x="1945978" y="1165232"/>
                </a:cubicBezTo>
                <a:cubicBezTo>
                  <a:pt x="1892066" y="1279151"/>
                  <a:pt x="1530307" y="1185711"/>
                  <a:pt x="1621271" y="1414501"/>
                </a:cubicBezTo>
                <a:cubicBezTo>
                  <a:pt x="1586504" y="1440981"/>
                  <a:pt x="1646798" y="1509085"/>
                  <a:pt x="1658704" y="1441362"/>
                </a:cubicBezTo>
                <a:cubicBezTo>
                  <a:pt x="1676040" y="1447934"/>
                  <a:pt x="1695470" y="1450315"/>
                  <a:pt x="1717092" y="1449649"/>
                </a:cubicBezTo>
                <a:cubicBezTo>
                  <a:pt x="1714520" y="1450220"/>
                  <a:pt x="1720902" y="1448887"/>
                  <a:pt x="1727094" y="1446410"/>
                </a:cubicBezTo>
                <a:cubicBezTo>
                  <a:pt x="1732999" y="1451554"/>
                  <a:pt x="1738524" y="1456888"/>
                  <a:pt x="1745382" y="1460698"/>
                </a:cubicBezTo>
                <a:cubicBezTo>
                  <a:pt x="1736809" y="1488034"/>
                  <a:pt x="1763479" y="1518229"/>
                  <a:pt x="1788339" y="1525658"/>
                </a:cubicBezTo>
                <a:cubicBezTo>
                  <a:pt x="1792721" y="1508037"/>
                  <a:pt x="1798912" y="1485939"/>
                  <a:pt x="1799769" y="1464984"/>
                </a:cubicBezTo>
                <a:cubicBezTo>
                  <a:pt x="1828535" y="1472604"/>
                  <a:pt x="1857110" y="1462698"/>
                  <a:pt x="1883970" y="1474033"/>
                </a:cubicBezTo>
                <a:cubicBezTo>
                  <a:pt x="1892352" y="1526801"/>
                  <a:pt x="1960456" y="1532040"/>
                  <a:pt x="1947407" y="1469937"/>
                </a:cubicBezTo>
                <a:cubicBezTo>
                  <a:pt x="1999128" y="1456316"/>
                  <a:pt x="2035799" y="1410501"/>
                  <a:pt x="2063612" y="1366591"/>
                </a:cubicBezTo>
                <a:cubicBezTo>
                  <a:pt x="2063421" y="1367162"/>
                  <a:pt x="2064564" y="1374592"/>
                  <a:pt x="2064564" y="1375354"/>
                </a:cubicBezTo>
                <a:cubicBezTo>
                  <a:pt x="2065326" y="1373639"/>
                  <a:pt x="2068184" y="1368877"/>
                  <a:pt x="2068470" y="1367162"/>
                </a:cubicBezTo>
                <a:cubicBezTo>
                  <a:pt x="2069612" y="1367638"/>
                  <a:pt x="2070660" y="1368115"/>
                  <a:pt x="2071899" y="1368686"/>
                </a:cubicBezTo>
                <a:cubicBezTo>
                  <a:pt x="2188485" y="1225240"/>
                  <a:pt x="2445755" y="1230669"/>
                  <a:pt x="2243920" y="977209"/>
                </a:cubicBezTo>
                <a:cubicBezTo>
                  <a:pt x="2329645" y="955396"/>
                  <a:pt x="2357649" y="1054742"/>
                  <a:pt x="2429657" y="1070935"/>
                </a:cubicBezTo>
                <a:cubicBezTo>
                  <a:pt x="2438039" y="1134466"/>
                  <a:pt x="2519193" y="1150183"/>
                  <a:pt x="2553578" y="1187044"/>
                </a:cubicBezTo>
                <a:cubicBezTo>
                  <a:pt x="2632921" y="1319632"/>
                  <a:pt x="2817420" y="1370496"/>
                  <a:pt x="2964201" y="1348779"/>
                </a:cubicBezTo>
                <a:cubicBezTo>
                  <a:pt x="2940579" y="1372115"/>
                  <a:pt x="2937721" y="1423074"/>
                  <a:pt x="2966201" y="1443838"/>
                </a:cubicBezTo>
                <a:cubicBezTo>
                  <a:pt x="2948103" y="1501465"/>
                  <a:pt x="3030780" y="1565568"/>
                  <a:pt x="3028018" y="1475080"/>
                </a:cubicBezTo>
                <a:cubicBezTo>
                  <a:pt x="3040496" y="1478890"/>
                  <a:pt x="3058784" y="1478700"/>
                  <a:pt x="3071166" y="1487749"/>
                </a:cubicBezTo>
                <a:cubicBezTo>
                  <a:pt x="3053164" y="1512133"/>
                  <a:pt x="3091455" y="1551471"/>
                  <a:pt x="3115077" y="1560996"/>
                </a:cubicBezTo>
                <a:cubicBezTo>
                  <a:pt x="3124982" y="1543851"/>
                  <a:pt x="3130888" y="1519753"/>
                  <a:pt x="3127649" y="1496988"/>
                </a:cubicBezTo>
                <a:cubicBezTo>
                  <a:pt x="3140127" y="1495178"/>
                  <a:pt x="3151367" y="1492702"/>
                  <a:pt x="3167273" y="1489273"/>
                </a:cubicBezTo>
                <a:cubicBezTo>
                  <a:pt x="3166702" y="1489749"/>
                  <a:pt x="3167559" y="1489082"/>
                  <a:pt x="3168893" y="1487844"/>
                </a:cubicBezTo>
                <a:cubicBezTo>
                  <a:pt x="3172893" y="1491178"/>
                  <a:pt x="3177084" y="1494130"/>
                  <a:pt x="3181656" y="1496893"/>
                </a:cubicBezTo>
                <a:cubicBezTo>
                  <a:pt x="3174608" y="1552042"/>
                  <a:pt x="3244617" y="1579951"/>
                  <a:pt x="3238902" y="1507084"/>
                </a:cubicBezTo>
                <a:cubicBezTo>
                  <a:pt x="3300909" y="1496988"/>
                  <a:pt x="3289860" y="1425931"/>
                  <a:pt x="3287193" y="1382402"/>
                </a:cubicBezTo>
                <a:cubicBezTo>
                  <a:pt x="3299195" y="1333729"/>
                  <a:pt x="3334437" y="1290772"/>
                  <a:pt x="3336914" y="1238289"/>
                </a:cubicBezTo>
                <a:cubicBezTo>
                  <a:pt x="3343486" y="1236479"/>
                  <a:pt x="3345105" y="1234288"/>
                  <a:pt x="3338533" y="1225621"/>
                </a:cubicBezTo>
                <a:cubicBezTo>
                  <a:pt x="3339009" y="1222573"/>
                  <a:pt x="3339390" y="1219239"/>
                  <a:pt x="3339676" y="1216000"/>
                </a:cubicBezTo>
                <a:close/>
                <a:moveTo>
                  <a:pt x="2216107" y="958349"/>
                </a:moveTo>
                <a:cubicBezTo>
                  <a:pt x="2213726" y="957492"/>
                  <a:pt x="2211345" y="956730"/>
                  <a:pt x="2209059" y="956063"/>
                </a:cubicBezTo>
                <a:cubicBezTo>
                  <a:pt x="2211916" y="956825"/>
                  <a:pt x="2215536" y="957206"/>
                  <a:pt x="2218869" y="957206"/>
                </a:cubicBezTo>
                <a:cubicBezTo>
                  <a:pt x="2217822" y="957587"/>
                  <a:pt x="2216964" y="957968"/>
                  <a:pt x="2216107" y="958349"/>
                </a:cubicBezTo>
                <a:close/>
                <a:moveTo>
                  <a:pt x="1295706" y="725463"/>
                </a:moveTo>
                <a:cubicBezTo>
                  <a:pt x="1302755" y="723558"/>
                  <a:pt x="1311327" y="725082"/>
                  <a:pt x="1319804" y="727939"/>
                </a:cubicBezTo>
                <a:cubicBezTo>
                  <a:pt x="1293420" y="739560"/>
                  <a:pt x="1289896" y="772802"/>
                  <a:pt x="1268465" y="787566"/>
                </a:cubicBezTo>
                <a:cubicBezTo>
                  <a:pt x="1272846" y="778231"/>
                  <a:pt x="1274846" y="768325"/>
                  <a:pt x="1270179" y="759086"/>
                </a:cubicBezTo>
                <a:cubicBezTo>
                  <a:pt x="1276942" y="752609"/>
                  <a:pt x="1274180" y="741179"/>
                  <a:pt x="1265988" y="736417"/>
                </a:cubicBezTo>
                <a:cubicBezTo>
                  <a:pt x="1274751" y="732702"/>
                  <a:pt x="1283705" y="728606"/>
                  <a:pt x="1295706" y="725463"/>
                </a:cubicBezTo>
                <a:close/>
                <a:moveTo>
                  <a:pt x="1233508" y="750418"/>
                </a:moveTo>
                <a:cubicBezTo>
                  <a:pt x="1228365" y="765849"/>
                  <a:pt x="1225983" y="778803"/>
                  <a:pt x="1228841" y="793757"/>
                </a:cubicBezTo>
                <a:cubicBezTo>
                  <a:pt x="1219030" y="785089"/>
                  <a:pt x="1214077" y="776231"/>
                  <a:pt x="1206838" y="759943"/>
                </a:cubicBezTo>
                <a:cubicBezTo>
                  <a:pt x="1217316" y="756895"/>
                  <a:pt x="1226745" y="753181"/>
                  <a:pt x="1233508" y="750418"/>
                </a:cubicBezTo>
                <a:close/>
                <a:moveTo>
                  <a:pt x="1183883" y="764896"/>
                </a:moveTo>
                <a:cubicBezTo>
                  <a:pt x="1184454" y="764801"/>
                  <a:pt x="1185026" y="764801"/>
                  <a:pt x="1185597" y="764706"/>
                </a:cubicBezTo>
                <a:cubicBezTo>
                  <a:pt x="1185597" y="767182"/>
                  <a:pt x="1186169" y="769564"/>
                  <a:pt x="1186931" y="771945"/>
                </a:cubicBezTo>
                <a:cubicBezTo>
                  <a:pt x="1185978" y="769754"/>
                  <a:pt x="1185026" y="767373"/>
                  <a:pt x="1183883" y="764896"/>
                </a:cubicBezTo>
                <a:close/>
                <a:moveTo>
                  <a:pt x="966617" y="651073"/>
                </a:moveTo>
                <a:cubicBezTo>
                  <a:pt x="961093" y="654978"/>
                  <a:pt x="959283" y="661074"/>
                  <a:pt x="958902" y="666503"/>
                </a:cubicBezTo>
                <a:cubicBezTo>
                  <a:pt x="958616" y="665932"/>
                  <a:pt x="958997" y="666694"/>
                  <a:pt x="959759" y="667646"/>
                </a:cubicBezTo>
                <a:cubicBezTo>
                  <a:pt x="951949" y="680219"/>
                  <a:pt x="948044" y="693554"/>
                  <a:pt x="950901" y="708889"/>
                </a:cubicBezTo>
                <a:cubicBezTo>
                  <a:pt x="934613" y="682029"/>
                  <a:pt x="954235" y="642976"/>
                  <a:pt x="933375" y="614973"/>
                </a:cubicBezTo>
                <a:cubicBezTo>
                  <a:pt x="952806" y="618211"/>
                  <a:pt x="956426" y="637166"/>
                  <a:pt x="970427" y="648787"/>
                </a:cubicBezTo>
                <a:cubicBezTo>
                  <a:pt x="968999" y="649358"/>
                  <a:pt x="967665" y="650025"/>
                  <a:pt x="966617" y="651073"/>
                </a:cubicBezTo>
                <a:close/>
                <a:moveTo>
                  <a:pt x="979667" y="722224"/>
                </a:moveTo>
                <a:cubicBezTo>
                  <a:pt x="992240" y="713842"/>
                  <a:pt x="991478" y="697840"/>
                  <a:pt x="998812" y="686029"/>
                </a:cubicBezTo>
                <a:cubicBezTo>
                  <a:pt x="1002812" y="691268"/>
                  <a:pt x="1007480" y="696316"/>
                  <a:pt x="1012623" y="700698"/>
                </a:cubicBezTo>
                <a:cubicBezTo>
                  <a:pt x="1005289" y="708604"/>
                  <a:pt x="992430" y="720224"/>
                  <a:pt x="979667" y="722224"/>
                </a:cubicBezTo>
                <a:close/>
                <a:moveTo>
                  <a:pt x="801263" y="1328110"/>
                </a:moveTo>
                <a:cubicBezTo>
                  <a:pt x="791072" y="1335444"/>
                  <a:pt x="781928" y="1340873"/>
                  <a:pt x="773260" y="1345255"/>
                </a:cubicBezTo>
                <a:cubicBezTo>
                  <a:pt x="766973" y="1342969"/>
                  <a:pt x="766592" y="1338492"/>
                  <a:pt x="765830" y="1332967"/>
                </a:cubicBezTo>
                <a:cubicBezTo>
                  <a:pt x="785261" y="1319442"/>
                  <a:pt x="798787" y="1302773"/>
                  <a:pt x="820599" y="1292581"/>
                </a:cubicBezTo>
                <a:cubicBezTo>
                  <a:pt x="817932" y="1299344"/>
                  <a:pt x="822028" y="1297058"/>
                  <a:pt x="839173" y="1300201"/>
                </a:cubicBezTo>
                <a:cubicBezTo>
                  <a:pt x="825076" y="1311250"/>
                  <a:pt x="811074" y="1321442"/>
                  <a:pt x="801263" y="1328110"/>
                </a:cubicBezTo>
                <a:close/>
                <a:moveTo>
                  <a:pt x="1043675" y="1015404"/>
                </a:moveTo>
                <a:cubicBezTo>
                  <a:pt x="1044913" y="1015213"/>
                  <a:pt x="1046246" y="1014832"/>
                  <a:pt x="1047485" y="1014451"/>
                </a:cubicBezTo>
                <a:cubicBezTo>
                  <a:pt x="1047770" y="1017976"/>
                  <a:pt x="1053200" y="1022262"/>
                  <a:pt x="1056057" y="1025119"/>
                </a:cubicBezTo>
                <a:cubicBezTo>
                  <a:pt x="1053009" y="1038264"/>
                  <a:pt x="1052628" y="1051027"/>
                  <a:pt x="1057676" y="1063600"/>
                </a:cubicBezTo>
                <a:cubicBezTo>
                  <a:pt x="1040436" y="1060552"/>
                  <a:pt x="1025768" y="1045027"/>
                  <a:pt x="1008242" y="1048932"/>
                </a:cubicBezTo>
                <a:cubicBezTo>
                  <a:pt x="1009670" y="1041026"/>
                  <a:pt x="1010909" y="1033787"/>
                  <a:pt x="1010528" y="1024262"/>
                </a:cubicBezTo>
                <a:cubicBezTo>
                  <a:pt x="1019100" y="1022167"/>
                  <a:pt x="1028244" y="1019119"/>
                  <a:pt x="1033388" y="1011975"/>
                </a:cubicBezTo>
                <a:lnTo>
                  <a:pt x="1034054" y="1015880"/>
                </a:lnTo>
                <a:cubicBezTo>
                  <a:pt x="1035293" y="1015785"/>
                  <a:pt x="1042817" y="1015594"/>
                  <a:pt x="1043675" y="1015404"/>
                </a:cubicBezTo>
                <a:close/>
                <a:moveTo>
                  <a:pt x="935471" y="985876"/>
                </a:moveTo>
                <a:cubicBezTo>
                  <a:pt x="907277" y="969398"/>
                  <a:pt x="875939" y="941204"/>
                  <a:pt x="874701" y="907486"/>
                </a:cubicBezTo>
                <a:cubicBezTo>
                  <a:pt x="881654" y="915582"/>
                  <a:pt x="888227" y="918439"/>
                  <a:pt x="900133" y="920725"/>
                </a:cubicBezTo>
                <a:cubicBezTo>
                  <a:pt x="925279" y="906152"/>
                  <a:pt x="897180" y="894913"/>
                  <a:pt x="883369" y="886054"/>
                </a:cubicBezTo>
                <a:cubicBezTo>
                  <a:pt x="887941" y="879482"/>
                  <a:pt x="879273" y="872529"/>
                  <a:pt x="885750" y="868338"/>
                </a:cubicBezTo>
                <a:cubicBezTo>
                  <a:pt x="890703" y="866814"/>
                  <a:pt x="886131" y="860337"/>
                  <a:pt x="891275" y="865385"/>
                </a:cubicBezTo>
                <a:cubicBezTo>
                  <a:pt x="892037" y="865290"/>
                  <a:pt x="892894" y="865004"/>
                  <a:pt x="894418" y="865385"/>
                </a:cubicBezTo>
                <a:cubicBezTo>
                  <a:pt x="897752" y="867290"/>
                  <a:pt x="901085" y="869481"/>
                  <a:pt x="906705" y="870624"/>
                </a:cubicBezTo>
                <a:cubicBezTo>
                  <a:pt x="911849" y="869386"/>
                  <a:pt x="925660" y="851098"/>
                  <a:pt x="911944" y="848431"/>
                </a:cubicBezTo>
                <a:cubicBezTo>
                  <a:pt x="915849" y="767849"/>
                  <a:pt x="934328" y="833667"/>
                  <a:pt x="958712" y="865099"/>
                </a:cubicBezTo>
                <a:cubicBezTo>
                  <a:pt x="957473" y="864814"/>
                  <a:pt x="960617" y="865766"/>
                  <a:pt x="964141" y="865576"/>
                </a:cubicBezTo>
                <a:cubicBezTo>
                  <a:pt x="945281" y="928726"/>
                  <a:pt x="1041579" y="946919"/>
                  <a:pt x="1040912" y="996544"/>
                </a:cubicBezTo>
                <a:cubicBezTo>
                  <a:pt x="1040817" y="996735"/>
                  <a:pt x="1040531" y="997021"/>
                  <a:pt x="1040531" y="997021"/>
                </a:cubicBezTo>
                <a:cubicBezTo>
                  <a:pt x="1040436" y="997021"/>
                  <a:pt x="1040531" y="997116"/>
                  <a:pt x="1040531" y="997211"/>
                </a:cubicBezTo>
                <a:cubicBezTo>
                  <a:pt x="1039769" y="996449"/>
                  <a:pt x="1039007" y="995687"/>
                  <a:pt x="1038150" y="995020"/>
                </a:cubicBezTo>
                <a:cubicBezTo>
                  <a:pt x="1037007" y="997021"/>
                  <a:pt x="1035388" y="999211"/>
                  <a:pt x="1034245" y="1001974"/>
                </a:cubicBezTo>
                <a:cubicBezTo>
                  <a:pt x="1003098" y="997592"/>
                  <a:pt x="963855" y="1004736"/>
                  <a:pt x="935471" y="985876"/>
                </a:cubicBezTo>
                <a:close/>
                <a:moveTo>
                  <a:pt x="972237" y="1024548"/>
                </a:moveTo>
                <a:cubicBezTo>
                  <a:pt x="971856" y="1024072"/>
                  <a:pt x="971380" y="1023500"/>
                  <a:pt x="970808" y="1023024"/>
                </a:cubicBezTo>
                <a:cubicBezTo>
                  <a:pt x="976333" y="1024643"/>
                  <a:pt x="981953" y="1025596"/>
                  <a:pt x="987668" y="1025977"/>
                </a:cubicBezTo>
                <a:cubicBezTo>
                  <a:pt x="985477" y="1039312"/>
                  <a:pt x="983953" y="1055028"/>
                  <a:pt x="976238" y="1063219"/>
                </a:cubicBezTo>
                <a:cubicBezTo>
                  <a:pt x="974618" y="1053409"/>
                  <a:pt x="981476" y="1035216"/>
                  <a:pt x="972237" y="1024548"/>
                </a:cubicBezTo>
                <a:close/>
                <a:moveTo>
                  <a:pt x="949282" y="1098557"/>
                </a:moveTo>
                <a:cubicBezTo>
                  <a:pt x="945662" y="1103224"/>
                  <a:pt x="942805" y="1107511"/>
                  <a:pt x="941471" y="1112749"/>
                </a:cubicBezTo>
                <a:cubicBezTo>
                  <a:pt x="939471" y="1101796"/>
                  <a:pt x="944519" y="1091223"/>
                  <a:pt x="946043" y="1079602"/>
                </a:cubicBezTo>
                <a:cubicBezTo>
                  <a:pt x="947853" y="1085413"/>
                  <a:pt x="947186" y="1092461"/>
                  <a:pt x="949472" y="1098462"/>
                </a:cubicBezTo>
                <a:cubicBezTo>
                  <a:pt x="949377" y="1098462"/>
                  <a:pt x="949282" y="1098557"/>
                  <a:pt x="949282" y="1098557"/>
                </a:cubicBezTo>
                <a:close/>
                <a:moveTo>
                  <a:pt x="950044" y="1048075"/>
                </a:moveTo>
                <a:cubicBezTo>
                  <a:pt x="950520" y="1036645"/>
                  <a:pt x="950139" y="1024738"/>
                  <a:pt x="945662" y="1014642"/>
                </a:cubicBezTo>
                <a:cubicBezTo>
                  <a:pt x="949568" y="1016261"/>
                  <a:pt x="953473" y="1017690"/>
                  <a:pt x="957569" y="1019119"/>
                </a:cubicBezTo>
                <a:cubicBezTo>
                  <a:pt x="952616" y="1027501"/>
                  <a:pt x="949663" y="1038169"/>
                  <a:pt x="950615" y="1048170"/>
                </a:cubicBezTo>
                <a:cubicBezTo>
                  <a:pt x="950520" y="1048170"/>
                  <a:pt x="950330" y="1048170"/>
                  <a:pt x="950044" y="1048075"/>
                </a:cubicBezTo>
                <a:close/>
                <a:moveTo>
                  <a:pt x="960617" y="1134181"/>
                </a:moveTo>
                <a:cubicBezTo>
                  <a:pt x="962712" y="1132180"/>
                  <a:pt x="963093" y="1128751"/>
                  <a:pt x="964617" y="1126084"/>
                </a:cubicBezTo>
                <a:cubicBezTo>
                  <a:pt x="964522" y="1129799"/>
                  <a:pt x="965474" y="1133228"/>
                  <a:pt x="965760" y="1137133"/>
                </a:cubicBezTo>
                <a:cubicBezTo>
                  <a:pt x="964046" y="1136181"/>
                  <a:pt x="962331" y="1135228"/>
                  <a:pt x="960617" y="1134181"/>
                </a:cubicBezTo>
                <a:close/>
                <a:moveTo>
                  <a:pt x="964998" y="1111987"/>
                </a:moveTo>
                <a:lnTo>
                  <a:pt x="965284" y="1111416"/>
                </a:lnTo>
                <a:cubicBezTo>
                  <a:pt x="965284" y="1111416"/>
                  <a:pt x="965379" y="1111511"/>
                  <a:pt x="965379" y="1111511"/>
                </a:cubicBezTo>
                <a:cubicBezTo>
                  <a:pt x="965284" y="1111702"/>
                  <a:pt x="965189" y="1111987"/>
                  <a:pt x="965093" y="1112083"/>
                </a:cubicBezTo>
                <a:cubicBezTo>
                  <a:pt x="964998" y="1112083"/>
                  <a:pt x="964903" y="1112083"/>
                  <a:pt x="964998" y="1111987"/>
                </a:cubicBezTo>
                <a:close/>
                <a:moveTo>
                  <a:pt x="1033578" y="1162184"/>
                </a:moveTo>
                <a:cubicBezTo>
                  <a:pt x="1021005" y="1158660"/>
                  <a:pt x="1007765" y="1153326"/>
                  <a:pt x="990430" y="1146944"/>
                </a:cubicBezTo>
                <a:cubicBezTo>
                  <a:pt x="993668" y="1143039"/>
                  <a:pt x="989954" y="1141039"/>
                  <a:pt x="989954" y="1135990"/>
                </a:cubicBezTo>
                <a:cubicBezTo>
                  <a:pt x="1008051" y="1141515"/>
                  <a:pt x="1025387" y="1154945"/>
                  <a:pt x="1045389" y="1148182"/>
                </a:cubicBezTo>
                <a:cubicBezTo>
                  <a:pt x="1042246" y="1154755"/>
                  <a:pt x="1043008" y="1160470"/>
                  <a:pt x="1048437" y="1165423"/>
                </a:cubicBezTo>
                <a:cubicBezTo>
                  <a:pt x="1043294" y="1164661"/>
                  <a:pt x="1038341" y="1163422"/>
                  <a:pt x="1033578" y="1162184"/>
                </a:cubicBezTo>
                <a:close/>
                <a:moveTo>
                  <a:pt x="1065963" y="1166089"/>
                </a:moveTo>
                <a:cubicBezTo>
                  <a:pt x="1066820" y="1164756"/>
                  <a:pt x="1067678" y="1163518"/>
                  <a:pt x="1068345" y="1162279"/>
                </a:cubicBezTo>
                <a:cubicBezTo>
                  <a:pt x="1068630" y="1163232"/>
                  <a:pt x="1069202" y="1164470"/>
                  <a:pt x="1069678" y="1165613"/>
                </a:cubicBezTo>
                <a:cubicBezTo>
                  <a:pt x="1068440" y="1165804"/>
                  <a:pt x="1067201" y="1165994"/>
                  <a:pt x="1065963" y="1166089"/>
                </a:cubicBezTo>
                <a:close/>
                <a:moveTo>
                  <a:pt x="1067297" y="1141134"/>
                </a:moveTo>
                <a:lnTo>
                  <a:pt x="1067392" y="1141420"/>
                </a:lnTo>
                <a:cubicBezTo>
                  <a:pt x="1067297" y="1141610"/>
                  <a:pt x="1067201" y="1141896"/>
                  <a:pt x="1067201" y="1142086"/>
                </a:cubicBezTo>
                <a:lnTo>
                  <a:pt x="1067297" y="1141134"/>
                </a:lnTo>
                <a:lnTo>
                  <a:pt x="1067297" y="1141134"/>
                </a:lnTo>
                <a:lnTo>
                  <a:pt x="1067297" y="1141134"/>
                </a:lnTo>
                <a:close/>
                <a:moveTo>
                  <a:pt x="1082441" y="1129704"/>
                </a:moveTo>
                <a:cubicBezTo>
                  <a:pt x="1069583" y="1115035"/>
                  <a:pt x="1052819" y="1127037"/>
                  <a:pt x="1048247" y="1142277"/>
                </a:cubicBezTo>
                <a:cubicBezTo>
                  <a:pt x="1044818" y="1133038"/>
                  <a:pt x="1033864" y="1140848"/>
                  <a:pt x="1026530" y="1137324"/>
                </a:cubicBezTo>
                <a:cubicBezTo>
                  <a:pt x="1012433" y="1136371"/>
                  <a:pt x="1002908" y="1124465"/>
                  <a:pt x="988811" y="1123322"/>
                </a:cubicBezTo>
                <a:cubicBezTo>
                  <a:pt x="989763" y="1107511"/>
                  <a:pt x="981286" y="1083603"/>
                  <a:pt x="960712" y="1090175"/>
                </a:cubicBezTo>
                <a:cubicBezTo>
                  <a:pt x="956807" y="1082936"/>
                  <a:pt x="955568" y="1073887"/>
                  <a:pt x="955568" y="1065886"/>
                </a:cubicBezTo>
                <a:cubicBezTo>
                  <a:pt x="961474" y="1103034"/>
                  <a:pt x="999669" y="1081888"/>
                  <a:pt x="1005860" y="1056647"/>
                </a:cubicBezTo>
                <a:cubicBezTo>
                  <a:pt x="1023767" y="1063696"/>
                  <a:pt x="1041674" y="1069601"/>
                  <a:pt x="1059867" y="1076554"/>
                </a:cubicBezTo>
                <a:cubicBezTo>
                  <a:pt x="1057010" y="1096843"/>
                  <a:pt x="1076250" y="1113702"/>
                  <a:pt x="1095014" y="1102748"/>
                </a:cubicBezTo>
                <a:cubicBezTo>
                  <a:pt x="1094062" y="1113511"/>
                  <a:pt x="1091014" y="1122941"/>
                  <a:pt x="1082441" y="1129704"/>
                </a:cubicBezTo>
                <a:close/>
                <a:moveTo>
                  <a:pt x="1080441" y="1043026"/>
                </a:moveTo>
                <a:cubicBezTo>
                  <a:pt x="1085013" y="1045598"/>
                  <a:pt x="1089871" y="1047598"/>
                  <a:pt x="1094919" y="1048837"/>
                </a:cubicBezTo>
                <a:cubicBezTo>
                  <a:pt x="1083013" y="1093128"/>
                  <a:pt x="1079108" y="1080841"/>
                  <a:pt x="1080441" y="1043026"/>
                </a:cubicBezTo>
                <a:close/>
                <a:moveTo>
                  <a:pt x="1113207" y="1080841"/>
                </a:moveTo>
                <a:cubicBezTo>
                  <a:pt x="1112350" y="1101129"/>
                  <a:pt x="1109969" y="1140372"/>
                  <a:pt x="1090919" y="1156660"/>
                </a:cubicBezTo>
                <a:cubicBezTo>
                  <a:pt x="1090347" y="1151802"/>
                  <a:pt x="1089681" y="1145896"/>
                  <a:pt x="1088347" y="1141039"/>
                </a:cubicBezTo>
                <a:cubicBezTo>
                  <a:pt x="1103111" y="1130085"/>
                  <a:pt x="1107683" y="1107987"/>
                  <a:pt x="1107016" y="1090461"/>
                </a:cubicBezTo>
                <a:cubicBezTo>
                  <a:pt x="1112921" y="1078840"/>
                  <a:pt x="1115398" y="1067315"/>
                  <a:pt x="1113874" y="1053885"/>
                </a:cubicBezTo>
                <a:cubicBezTo>
                  <a:pt x="1115208" y="1054266"/>
                  <a:pt x="1116541" y="1054647"/>
                  <a:pt x="1117874" y="1055028"/>
                </a:cubicBezTo>
                <a:cubicBezTo>
                  <a:pt x="1115208" y="1063124"/>
                  <a:pt x="1113398" y="1072459"/>
                  <a:pt x="1113207" y="1080841"/>
                </a:cubicBezTo>
                <a:close/>
                <a:moveTo>
                  <a:pt x="1161023" y="1040455"/>
                </a:moveTo>
                <a:cubicBezTo>
                  <a:pt x="1123685" y="1045598"/>
                  <a:pt x="1093776" y="1011118"/>
                  <a:pt x="1057962" y="1007974"/>
                </a:cubicBezTo>
                <a:cubicBezTo>
                  <a:pt x="1090347" y="955111"/>
                  <a:pt x="1168643" y="979114"/>
                  <a:pt x="1187026" y="918820"/>
                </a:cubicBezTo>
                <a:cubicBezTo>
                  <a:pt x="1206838" y="910534"/>
                  <a:pt x="1252558" y="938918"/>
                  <a:pt x="1224078" y="956158"/>
                </a:cubicBezTo>
                <a:cubicBezTo>
                  <a:pt x="1208838" y="960540"/>
                  <a:pt x="1198742" y="940156"/>
                  <a:pt x="1184454" y="949300"/>
                </a:cubicBezTo>
                <a:cubicBezTo>
                  <a:pt x="1159118" y="969493"/>
                  <a:pt x="1200647" y="975018"/>
                  <a:pt x="1213982" y="978352"/>
                </a:cubicBezTo>
                <a:cubicBezTo>
                  <a:pt x="1219506" y="981876"/>
                  <a:pt x="1214363" y="983209"/>
                  <a:pt x="1214458" y="982638"/>
                </a:cubicBezTo>
                <a:cubicBezTo>
                  <a:pt x="1210267" y="984829"/>
                  <a:pt x="1205124" y="987781"/>
                  <a:pt x="1201028" y="990258"/>
                </a:cubicBezTo>
                <a:cubicBezTo>
                  <a:pt x="1161023" y="977399"/>
                  <a:pt x="1159404" y="1018547"/>
                  <a:pt x="1199123" y="1016071"/>
                </a:cubicBezTo>
                <a:cubicBezTo>
                  <a:pt x="1196265" y="1033406"/>
                  <a:pt x="1175501" y="1040931"/>
                  <a:pt x="1161023" y="1040455"/>
                </a:cubicBezTo>
                <a:close/>
                <a:moveTo>
                  <a:pt x="1146831" y="997687"/>
                </a:moveTo>
                <a:cubicBezTo>
                  <a:pt x="1150164" y="998640"/>
                  <a:pt x="1160546" y="993401"/>
                  <a:pt x="1156641" y="989305"/>
                </a:cubicBezTo>
                <a:cubicBezTo>
                  <a:pt x="1157308" y="989401"/>
                  <a:pt x="1157213" y="987210"/>
                  <a:pt x="1157022" y="987019"/>
                </a:cubicBezTo>
                <a:cubicBezTo>
                  <a:pt x="1157118" y="986257"/>
                  <a:pt x="1155689" y="983876"/>
                  <a:pt x="1154450" y="985591"/>
                </a:cubicBezTo>
                <a:cubicBezTo>
                  <a:pt x="1154165" y="985305"/>
                  <a:pt x="1153974" y="984924"/>
                  <a:pt x="1153593" y="984733"/>
                </a:cubicBezTo>
                <a:cubicBezTo>
                  <a:pt x="1153879" y="984162"/>
                  <a:pt x="1153689" y="983971"/>
                  <a:pt x="1153308" y="984067"/>
                </a:cubicBezTo>
                <a:cubicBezTo>
                  <a:pt x="1152736" y="983781"/>
                  <a:pt x="1152450" y="983209"/>
                  <a:pt x="1152069" y="984257"/>
                </a:cubicBezTo>
                <a:cubicBezTo>
                  <a:pt x="1151688" y="984162"/>
                  <a:pt x="1151402" y="983971"/>
                  <a:pt x="1151117" y="983971"/>
                </a:cubicBezTo>
                <a:cubicBezTo>
                  <a:pt x="1151402" y="981971"/>
                  <a:pt x="1146735" y="982352"/>
                  <a:pt x="1147973" y="984352"/>
                </a:cubicBezTo>
                <a:cubicBezTo>
                  <a:pt x="1147688" y="984448"/>
                  <a:pt x="1147307" y="984543"/>
                  <a:pt x="1147021" y="984733"/>
                </a:cubicBezTo>
                <a:cubicBezTo>
                  <a:pt x="1146735" y="983495"/>
                  <a:pt x="1144925" y="983400"/>
                  <a:pt x="1146068" y="985114"/>
                </a:cubicBezTo>
                <a:cubicBezTo>
                  <a:pt x="1146068" y="985114"/>
                  <a:pt x="1146068" y="985114"/>
                  <a:pt x="1146068" y="985114"/>
                </a:cubicBezTo>
                <a:cubicBezTo>
                  <a:pt x="1146068" y="985114"/>
                  <a:pt x="1146068" y="985114"/>
                  <a:pt x="1146068" y="985210"/>
                </a:cubicBezTo>
                <a:cubicBezTo>
                  <a:pt x="1145592" y="983590"/>
                  <a:pt x="1142925" y="985781"/>
                  <a:pt x="1144164" y="986829"/>
                </a:cubicBezTo>
                <a:cubicBezTo>
                  <a:pt x="1143878" y="987115"/>
                  <a:pt x="1143783" y="987400"/>
                  <a:pt x="1143592" y="987686"/>
                </a:cubicBezTo>
                <a:cubicBezTo>
                  <a:pt x="1137591" y="987686"/>
                  <a:pt x="1140830" y="999021"/>
                  <a:pt x="1146831" y="997687"/>
                </a:cubicBezTo>
                <a:close/>
                <a:moveTo>
                  <a:pt x="1490778" y="470383"/>
                </a:moveTo>
                <a:cubicBezTo>
                  <a:pt x="1451345" y="448190"/>
                  <a:pt x="1431057" y="414567"/>
                  <a:pt x="1396195" y="383611"/>
                </a:cubicBezTo>
                <a:cubicBezTo>
                  <a:pt x="1400005" y="494291"/>
                  <a:pt x="1571455" y="521914"/>
                  <a:pt x="1635844" y="587827"/>
                </a:cubicBezTo>
                <a:cubicBezTo>
                  <a:pt x="1556024" y="581445"/>
                  <a:pt x="1497732" y="528962"/>
                  <a:pt x="1432104" y="496387"/>
                </a:cubicBezTo>
                <a:cubicBezTo>
                  <a:pt x="1433342" y="554108"/>
                  <a:pt x="1571931" y="603067"/>
                  <a:pt x="1626414" y="608496"/>
                </a:cubicBezTo>
                <a:cubicBezTo>
                  <a:pt x="1625557" y="608305"/>
                  <a:pt x="1624700" y="608210"/>
                  <a:pt x="1623842" y="608020"/>
                </a:cubicBezTo>
                <a:cubicBezTo>
                  <a:pt x="1629843" y="608686"/>
                  <a:pt x="1634796" y="607639"/>
                  <a:pt x="1639083" y="606019"/>
                </a:cubicBezTo>
                <a:cubicBezTo>
                  <a:pt x="1645274" y="687553"/>
                  <a:pt x="1386289" y="642024"/>
                  <a:pt x="1519734" y="682696"/>
                </a:cubicBezTo>
                <a:cubicBezTo>
                  <a:pt x="1512876" y="783089"/>
                  <a:pt x="1540975" y="894627"/>
                  <a:pt x="1451821" y="966064"/>
                </a:cubicBezTo>
                <a:cubicBezTo>
                  <a:pt x="1444201" y="975208"/>
                  <a:pt x="1438200" y="990734"/>
                  <a:pt x="1458012" y="981495"/>
                </a:cubicBezTo>
                <a:cubicBezTo>
                  <a:pt x="1563454" y="930060"/>
                  <a:pt x="1543833" y="782613"/>
                  <a:pt x="1537927" y="684791"/>
                </a:cubicBezTo>
                <a:cubicBezTo>
                  <a:pt x="1598506" y="694697"/>
                  <a:pt x="1687565" y="643262"/>
                  <a:pt x="1653084" y="573539"/>
                </a:cubicBezTo>
                <a:cubicBezTo>
                  <a:pt x="1608603" y="525819"/>
                  <a:pt x="1539832" y="513817"/>
                  <a:pt x="1490778" y="470383"/>
                </a:cubicBezTo>
                <a:close/>
                <a:moveTo>
                  <a:pt x="1161404" y="1024548"/>
                </a:moveTo>
                <a:cubicBezTo>
                  <a:pt x="1161404" y="1024167"/>
                  <a:pt x="1161975" y="1023976"/>
                  <a:pt x="1160642" y="1023881"/>
                </a:cubicBezTo>
                <a:cubicBezTo>
                  <a:pt x="1161308" y="1023976"/>
                  <a:pt x="1161213" y="1021786"/>
                  <a:pt x="1161023" y="1021595"/>
                </a:cubicBezTo>
                <a:cubicBezTo>
                  <a:pt x="1161213" y="1020928"/>
                  <a:pt x="1159785" y="1018452"/>
                  <a:pt x="1158546" y="1020262"/>
                </a:cubicBezTo>
                <a:cubicBezTo>
                  <a:pt x="1158260" y="1019976"/>
                  <a:pt x="1158070" y="1019690"/>
                  <a:pt x="1157689" y="1019404"/>
                </a:cubicBezTo>
                <a:cubicBezTo>
                  <a:pt x="1157879" y="1019023"/>
                  <a:pt x="1157879" y="1018833"/>
                  <a:pt x="1157784" y="1018833"/>
                </a:cubicBezTo>
                <a:cubicBezTo>
                  <a:pt x="1157118" y="1018833"/>
                  <a:pt x="1156546" y="1017690"/>
                  <a:pt x="1156165" y="1018928"/>
                </a:cubicBezTo>
                <a:cubicBezTo>
                  <a:pt x="1155879" y="1018833"/>
                  <a:pt x="1155593" y="1018642"/>
                  <a:pt x="1155212" y="1018642"/>
                </a:cubicBezTo>
                <a:cubicBezTo>
                  <a:pt x="1155403" y="1016642"/>
                  <a:pt x="1150926" y="1017118"/>
                  <a:pt x="1151974" y="1019023"/>
                </a:cubicBezTo>
                <a:cubicBezTo>
                  <a:pt x="1151688" y="1019119"/>
                  <a:pt x="1151307" y="1019309"/>
                  <a:pt x="1151021" y="1019404"/>
                </a:cubicBezTo>
                <a:cubicBezTo>
                  <a:pt x="1150736" y="1018166"/>
                  <a:pt x="1148926" y="1018166"/>
                  <a:pt x="1150069" y="1019785"/>
                </a:cubicBezTo>
                <a:cubicBezTo>
                  <a:pt x="1150069" y="1019785"/>
                  <a:pt x="1150069" y="1019785"/>
                  <a:pt x="1150069" y="1019785"/>
                </a:cubicBezTo>
                <a:cubicBezTo>
                  <a:pt x="1150069" y="1019785"/>
                  <a:pt x="1150069" y="1019785"/>
                  <a:pt x="1150069" y="1019881"/>
                </a:cubicBezTo>
                <a:cubicBezTo>
                  <a:pt x="1149593" y="1018166"/>
                  <a:pt x="1146926" y="1020452"/>
                  <a:pt x="1148164" y="1021500"/>
                </a:cubicBezTo>
                <a:cubicBezTo>
                  <a:pt x="1147878" y="1021786"/>
                  <a:pt x="1147783" y="1022071"/>
                  <a:pt x="1147593" y="1022357"/>
                </a:cubicBezTo>
                <a:cubicBezTo>
                  <a:pt x="1141592" y="1022357"/>
                  <a:pt x="1144925" y="1033692"/>
                  <a:pt x="1150736" y="1032358"/>
                </a:cubicBezTo>
                <a:cubicBezTo>
                  <a:pt x="1154450" y="1032739"/>
                  <a:pt x="1161975" y="1029691"/>
                  <a:pt x="1161404" y="1024548"/>
                </a:cubicBezTo>
                <a:close/>
                <a:moveTo>
                  <a:pt x="133466" y="1407929"/>
                </a:moveTo>
                <a:cubicBezTo>
                  <a:pt x="124322" y="1394594"/>
                  <a:pt x="122321" y="1382402"/>
                  <a:pt x="113654" y="1367734"/>
                </a:cubicBezTo>
                <a:cubicBezTo>
                  <a:pt x="114320" y="1368115"/>
                  <a:pt x="111653" y="1366495"/>
                  <a:pt x="108986" y="1366495"/>
                </a:cubicBezTo>
                <a:cubicBezTo>
                  <a:pt x="97271" y="1384117"/>
                  <a:pt x="125274" y="1411549"/>
                  <a:pt x="134418" y="1429170"/>
                </a:cubicBezTo>
                <a:cubicBezTo>
                  <a:pt x="175661" y="1450220"/>
                  <a:pt x="144134" y="1420693"/>
                  <a:pt x="133466" y="1407929"/>
                </a:cubicBezTo>
                <a:close/>
                <a:moveTo>
                  <a:pt x="1306088" y="843001"/>
                </a:moveTo>
                <a:cubicBezTo>
                  <a:pt x="1320186" y="828809"/>
                  <a:pt x="1328282" y="817474"/>
                  <a:pt x="1336092" y="796805"/>
                </a:cubicBezTo>
                <a:cubicBezTo>
                  <a:pt x="1336092" y="797853"/>
                  <a:pt x="1336187" y="793281"/>
                  <a:pt x="1334473" y="791090"/>
                </a:cubicBezTo>
                <a:cubicBezTo>
                  <a:pt x="1304374" y="818522"/>
                  <a:pt x="1283705" y="865576"/>
                  <a:pt x="1235508" y="876148"/>
                </a:cubicBezTo>
                <a:cubicBezTo>
                  <a:pt x="1224269" y="904152"/>
                  <a:pt x="1300183" y="859384"/>
                  <a:pt x="1306088" y="843001"/>
                </a:cubicBezTo>
                <a:close/>
                <a:moveTo>
                  <a:pt x="1221316" y="1112368"/>
                </a:moveTo>
                <a:cubicBezTo>
                  <a:pt x="1281895" y="1103605"/>
                  <a:pt x="1362762" y="1065315"/>
                  <a:pt x="1371240" y="998735"/>
                </a:cubicBezTo>
                <a:cubicBezTo>
                  <a:pt x="1344570" y="1022548"/>
                  <a:pt x="1329329" y="1065029"/>
                  <a:pt x="1289991" y="1078936"/>
                </a:cubicBezTo>
                <a:cubicBezTo>
                  <a:pt x="1277609" y="1089127"/>
                  <a:pt x="1200647" y="1100748"/>
                  <a:pt x="1221316" y="1112368"/>
                </a:cubicBezTo>
                <a:close/>
                <a:moveTo>
                  <a:pt x="1522116" y="614878"/>
                </a:moveTo>
                <a:cubicBezTo>
                  <a:pt x="1522211" y="600685"/>
                  <a:pt x="1497350" y="599923"/>
                  <a:pt x="1489064" y="590875"/>
                </a:cubicBezTo>
                <a:cubicBezTo>
                  <a:pt x="1466013" y="579159"/>
                  <a:pt x="1454679" y="555823"/>
                  <a:pt x="1438676" y="537439"/>
                </a:cubicBezTo>
                <a:cubicBezTo>
                  <a:pt x="1407816" y="543631"/>
                  <a:pt x="1492207" y="616592"/>
                  <a:pt x="1517067" y="617068"/>
                </a:cubicBezTo>
                <a:cubicBezTo>
                  <a:pt x="1516210" y="617164"/>
                  <a:pt x="1520211" y="616783"/>
                  <a:pt x="1522116" y="614878"/>
                </a:cubicBezTo>
                <a:close/>
                <a:moveTo>
                  <a:pt x="1430104" y="890341"/>
                </a:moveTo>
                <a:cubicBezTo>
                  <a:pt x="1501161" y="831476"/>
                  <a:pt x="1452678" y="733178"/>
                  <a:pt x="1451535" y="652787"/>
                </a:cubicBezTo>
                <a:cubicBezTo>
                  <a:pt x="1390575" y="702508"/>
                  <a:pt x="1489349" y="817474"/>
                  <a:pt x="1420674" y="868624"/>
                </a:cubicBezTo>
                <a:cubicBezTo>
                  <a:pt x="1407625" y="862432"/>
                  <a:pt x="1403148" y="844716"/>
                  <a:pt x="1394576" y="832333"/>
                </a:cubicBezTo>
                <a:cubicBezTo>
                  <a:pt x="1369525" y="883959"/>
                  <a:pt x="1343808" y="943014"/>
                  <a:pt x="1305136" y="983305"/>
                </a:cubicBezTo>
                <a:cubicBezTo>
                  <a:pt x="1348951" y="995782"/>
                  <a:pt x="1385241" y="918820"/>
                  <a:pt x="1395719" y="881292"/>
                </a:cubicBezTo>
                <a:cubicBezTo>
                  <a:pt x="1396862" y="873958"/>
                  <a:pt x="1400005" y="876625"/>
                  <a:pt x="1400195" y="881673"/>
                </a:cubicBezTo>
                <a:cubicBezTo>
                  <a:pt x="1404482" y="888055"/>
                  <a:pt x="1418483" y="895008"/>
                  <a:pt x="1430104" y="890341"/>
                </a:cubicBezTo>
                <a:close/>
                <a:moveTo>
                  <a:pt x="1456583" y="667360"/>
                </a:moveTo>
                <a:cubicBezTo>
                  <a:pt x="1456583" y="667360"/>
                  <a:pt x="1456583" y="667360"/>
                  <a:pt x="1456583" y="667360"/>
                </a:cubicBezTo>
                <a:cubicBezTo>
                  <a:pt x="1456679" y="667741"/>
                  <a:pt x="1456679" y="667932"/>
                  <a:pt x="1456583" y="667360"/>
                </a:cubicBezTo>
                <a:close/>
                <a:moveTo>
                  <a:pt x="1249510" y="984448"/>
                </a:moveTo>
                <a:cubicBezTo>
                  <a:pt x="1295135" y="983971"/>
                  <a:pt x="1328663" y="937966"/>
                  <a:pt x="1343903" y="897770"/>
                </a:cubicBezTo>
                <a:cubicBezTo>
                  <a:pt x="1343998" y="898818"/>
                  <a:pt x="1343712" y="894341"/>
                  <a:pt x="1341807" y="892341"/>
                </a:cubicBezTo>
                <a:cubicBezTo>
                  <a:pt x="1320662" y="903866"/>
                  <a:pt x="1315423" y="940156"/>
                  <a:pt x="1292277" y="954634"/>
                </a:cubicBezTo>
                <a:cubicBezTo>
                  <a:pt x="1285800" y="966731"/>
                  <a:pt x="1235604" y="973399"/>
                  <a:pt x="1249510" y="984448"/>
                </a:cubicBezTo>
                <a:close/>
                <a:moveTo>
                  <a:pt x="1631653" y="764706"/>
                </a:moveTo>
                <a:cubicBezTo>
                  <a:pt x="1612032" y="758515"/>
                  <a:pt x="1622890" y="733273"/>
                  <a:pt x="1592600" y="751085"/>
                </a:cubicBezTo>
                <a:cubicBezTo>
                  <a:pt x="1539165" y="772802"/>
                  <a:pt x="1620128" y="800425"/>
                  <a:pt x="1641559" y="804806"/>
                </a:cubicBezTo>
                <a:cubicBezTo>
                  <a:pt x="1700328" y="810426"/>
                  <a:pt x="1751382" y="802044"/>
                  <a:pt x="1812342" y="802234"/>
                </a:cubicBezTo>
                <a:cubicBezTo>
                  <a:pt x="1758336" y="773088"/>
                  <a:pt x="1686993" y="790328"/>
                  <a:pt x="1631653" y="764706"/>
                </a:cubicBezTo>
                <a:close/>
              </a:path>
            </a:pathLst>
          </a:custGeom>
          <a:gradFill>
            <a:gsLst>
              <a:gs pos="0">
                <a:srgbClr val="FF0000"/>
              </a:gs>
              <a:gs pos="37000">
                <a:srgbClr val="FBCF61"/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/>
          </a:p>
        </p:txBody>
      </p:sp>
      <p:sp>
        <p:nvSpPr>
          <p:cNvPr id="23" name="任意多边形: 形状 22">
            <a:extLst>
              <a:ext uri="{FF2B5EF4-FFF2-40B4-BE49-F238E27FC236}">
                <a16:creationId xmlns:a16="http://schemas.microsoft.com/office/drawing/2014/main" id="{B89BEDC9-048B-4D7C-AB19-F6F8381ADF2E}"/>
              </a:ext>
            </a:extLst>
          </p:cNvPr>
          <p:cNvSpPr/>
          <p:nvPr/>
        </p:nvSpPr>
        <p:spPr>
          <a:xfrm>
            <a:off x="7469647" y="324322"/>
            <a:ext cx="3538938" cy="5760716"/>
          </a:xfrm>
          <a:custGeom>
            <a:avLst/>
            <a:gdLst>
              <a:gd name="connsiteX0" fmla="*/ 7324 w 1941827"/>
              <a:gd name="connsiteY0" fmla="*/ 2844115 h 3160924"/>
              <a:gd name="connsiteX1" fmla="*/ 17801 w 1941827"/>
              <a:gd name="connsiteY1" fmla="*/ 2938603 h 3160924"/>
              <a:gd name="connsiteX2" fmla="*/ 164296 w 1941827"/>
              <a:gd name="connsiteY2" fmla="*/ 2887168 h 3160924"/>
              <a:gd name="connsiteX3" fmla="*/ 36470 w 1941827"/>
              <a:gd name="connsiteY3" fmla="*/ 2966416 h 3160924"/>
              <a:gd name="connsiteX4" fmla="*/ 84571 w 1941827"/>
              <a:gd name="connsiteY4" fmla="*/ 3053284 h 3160924"/>
              <a:gd name="connsiteX5" fmla="*/ 228494 w 1941827"/>
              <a:gd name="connsiteY5" fmla="*/ 2947651 h 3160924"/>
              <a:gd name="connsiteX6" fmla="*/ 105526 w 1941827"/>
              <a:gd name="connsiteY6" fmla="*/ 3085859 h 3160924"/>
              <a:gd name="connsiteX7" fmla="*/ 206968 w 1941827"/>
              <a:gd name="connsiteY7" fmla="*/ 3160916 h 3160924"/>
              <a:gd name="connsiteX8" fmla="*/ 235162 w 1941827"/>
              <a:gd name="connsiteY8" fmla="*/ 3159011 h 3160924"/>
              <a:gd name="connsiteX9" fmla="*/ 271166 w 1941827"/>
              <a:gd name="connsiteY9" fmla="*/ 3012898 h 3160924"/>
              <a:gd name="connsiteX10" fmla="*/ 267547 w 1941827"/>
              <a:gd name="connsiteY10" fmla="*/ 3150629 h 3160924"/>
              <a:gd name="connsiteX11" fmla="*/ 315553 w 1941827"/>
              <a:gd name="connsiteY11" fmla="*/ 3119768 h 3160924"/>
              <a:gd name="connsiteX12" fmla="*/ 388609 w 1941827"/>
              <a:gd name="connsiteY12" fmla="*/ 3071762 h 3160924"/>
              <a:gd name="connsiteX13" fmla="*/ 550534 w 1941827"/>
              <a:gd name="connsiteY13" fmla="*/ 2869737 h 3160924"/>
              <a:gd name="connsiteX14" fmla="*/ 885433 w 1941827"/>
              <a:gd name="connsiteY14" fmla="*/ 2584749 h 3160924"/>
              <a:gd name="connsiteX15" fmla="*/ 872003 w 1941827"/>
              <a:gd name="connsiteY15" fmla="*/ 2627135 h 3160924"/>
              <a:gd name="connsiteX16" fmla="*/ 972682 w 1941827"/>
              <a:gd name="connsiteY16" fmla="*/ 2590178 h 3160924"/>
              <a:gd name="connsiteX17" fmla="*/ 1068409 w 1941827"/>
              <a:gd name="connsiteY17" fmla="*/ 2540553 h 3160924"/>
              <a:gd name="connsiteX18" fmla="*/ 1352158 w 1941827"/>
              <a:gd name="connsiteY18" fmla="*/ 2471116 h 3160924"/>
              <a:gd name="connsiteX19" fmla="*/ 1365208 w 1941827"/>
              <a:gd name="connsiteY19" fmla="*/ 2469116 h 3160924"/>
              <a:gd name="connsiteX20" fmla="*/ 1444075 w 1941827"/>
              <a:gd name="connsiteY20" fmla="*/ 2324050 h 3160924"/>
              <a:gd name="connsiteX21" fmla="*/ 1386544 w 1941827"/>
              <a:gd name="connsiteY21" fmla="*/ 2465877 h 3160924"/>
              <a:gd name="connsiteX22" fmla="*/ 1385496 w 1941827"/>
              <a:gd name="connsiteY22" fmla="*/ 2473783 h 3160924"/>
              <a:gd name="connsiteX23" fmla="*/ 1408451 w 1941827"/>
              <a:gd name="connsiteY23" fmla="*/ 2533409 h 3160924"/>
              <a:gd name="connsiteX24" fmla="*/ 1391211 w 1941827"/>
              <a:gd name="connsiteY24" fmla="*/ 2535028 h 3160924"/>
              <a:gd name="connsiteX25" fmla="*/ 1094602 w 1941827"/>
              <a:gd name="connsiteY25" fmla="*/ 2653901 h 3160924"/>
              <a:gd name="connsiteX26" fmla="*/ 1002686 w 1941827"/>
              <a:gd name="connsiteY26" fmla="*/ 2743531 h 3160924"/>
              <a:gd name="connsiteX27" fmla="*/ 1099079 w 1941827"/>
              <a:gd name="connsiteY27" fmla="*/ 2893645 h 3160924"/>
              <a:gd name="connsiteX28" fmla="*/ 961443 w 1941827"/>
              <a:gd name="connsiteY28" fmla="*/ 2764010 h 3160924"/>
              <a:gd name="connsiteX29" fmla="*/ 940583 w 1941827"/>
              <a:gd name="connsiteY29" fmla="*/ 2760676 h 3160924"/>
              <a:gd name="connsiteX30" fmla="*/ 791326 w 1941827"/>
              <a:gd name="connsiteY30" fmla="*/ 2775630 h 3160924"/>
              <a:gd name="connsiteX31" fmla="*/ 766180 w 1941827"/>
              <a:gd name="connsiteY31" fmla="*/ 2872214 h 3160924"/>
              <a:gd name="connsiteX32" fmla="*/ 917437 w 1941827"/>
              <a:gd name="connsiteY32" fmla="*/ 2812492 h 3160924"/>
              <a:gd name="connsiteX33" fmla="*/ 780277 w 1941827"/>
              <a:gd name="connsiteY33" fmla="*/ 2894788 h 3160924"/>
              <a:gd name="connsiteX34" fmla="*/ 814091 w 1941827"/>
              <a:gd name="connsiteY34" fmla="*/ 2982894 h 3160924"/>
              <a:gd name="connsiteX35" fmla="*/ 847047 w 1941827"/>
              <a:gd name="connsiteY35" fmla="*/ 3019375 h 3160924"/>
              <a:gd name="connsiteX36" fmla="*/ 982017 w 1941827"/>
              <a:gd name="connsiteY36" fmla="*/ 2882119 h 3160924"/>
              <a:gd name="connsiteX37" fmla="*/ 880290 w 1941827"/>
              <a:gd name="connsiteY37" fmla="*/ 3037091 h 3160924"/>
              <a:gd name="connsiteX38" fmla="*/ 881623 w 1941827"/>
              <a:gd name="connsiteY38" fmla="*/ 3037663 h 3160924"/>
              <a:gd name="connsiteX39" fmla="*/ 946870 w 1941827"/>
              <a:gd name="connsiteY39" fmla="*/ 3098527 h 3160924"/>
              <a:gd name="connsiteX40" fmla="*/ 1057074 w 1941827"/>
              <a:gd name="connsiteY40" fmla="*/ 2974893 h 3160924"/>
              <a:gd name="connsiteX41" fmla="*/ 975921 w 1941827"/>
              <a:gd name="connsiteY41" fmla="*/ 3107576 h 3160924"/>
              <a:gd name="connsiteX42" fmla="*/ 981731 w 1941827"/>
              <a:gd name="connsiteY42" fmla="*/ 3107291 h 3160924"/>
              <a:gd name="connsiteX43" fmla="*/ 1073076 w 1941827"/>
              <a:gd name="connsiteY43" fmla="*/ 3078525 h 3160924"/>
              <a:gd name="connsiteX44" fmla="*/ 1154705 w 1941827"/>
              <a:gd name="connsiteY44" fmla="*/ 2933269 h 3160924"/>
              <a:gd name="connsiteX45" fmla="*/ 1186138 w 1941827"/>
              <a:gd name="connsiteY45" fmla="*/ 2909266 h 3160924"/>
              <a:gd name="connsiteX46" fmla="*/ 1209855 w 1941827"/>
              <a:gd name="connsiteY46" fmla="*/ 2843448 h 3160924"/>
              <a:gd name="connsiteX47" fmla="*/ 1342443 w 1941827"/>
              <a:gd name="connsiteY47" fmla="*/ 2712098 h 3160924"/>
              <a:gd name="connsiteX48" fmla="*/ 1466554 w 1941827"/>
              <a:gd name="connsiteY48" fmla="*/ 2615896 h 3160924"/>
              <a:gd name="connsiteX49" fmla="*/ 1336633 w 1941827"/>
              <a:gd name="connsiteY49" fmla="*/ 2759152 h 3160924"/>
              <a:gd name="connsiteX50" fmla="*/ 1210331 w 1941827"/>
              <a:gd name="connsiteY50" fmla="*/ 2892121 h 3160924"/>
              <a:gd name="connsiteX51" fmla="*/ 1459791 w 1941827"/>
              <a:gd name="connsiteY51" fmla="*/ 2847734 h 3160924"/>
              <a:gd name="connsiteX52" fmla="*/ 1696773 w 1941827"/>
              <a:gd name="connsiteY52" fmla="*/ 2829542 h 3160924"/>
              <a:gd name="connsiteX53" fmla="*/ 1747922 w 1941827"/>
              <a:gd name="connsiteY53" fmla="*/ 2612371 h 3160924"/>
              <a:gd name="connsiteX54" fmla="*/ 1734778 w 1941827"/>
              <a:gd name="connsiteY54" fmla="*/ 2285950 h 3160924"/>
              <a:gd name="connsiteX55" fmla="*/ 1738302 w 1941827"/>
              <a:gd name="connsiteY55" fmla="*/ 2226990 h 3160924"/>
              <a:gd name="connsiteX56" fmla="*/ 1465887 w 1941827"/>
              <a:gd name="connsiteY56" fmla="*/ 1686351 h 3160924"/>
              <a:gd name="connsiteX57" fmla="*/ 1781355 w 1941827"/>
              <a:gd name="connsiteY57" fmla="*/ 2149933 h 3160924"/>
              <a:gd name="connsiteX58" fmla="*/ 1871461 w 1941827"/>
              <a:gd name="connsiteY58" fmla="*/ 1830559 h 3160924"/>
              <a:gd name="connsiteX59" fmla="*/ 1896226 w 1941827"/>
              <a:gd name="connsiteY59" fmla="*/ 1458322 h 3160924"/>
              <a:gd name="connsiteX60" fmla="*/ 1893464 w 1941827"/>
              <a:gd name="connsiteY60" fmla="*/ 1366597 h 3160924"/>
              <a:gd name="connsiteX61" fmla="*/ 1893464 w 1941827"/>
              <a:gd name="connsiteY61" fmla="*/ 1366597 h 3160924"/>
              <a:gd name="connsiteX62" fmla="*/ 1748779 w 1941827"/>
              <a:gd name="connsiteY62" fmla="*/ 1062559 h 3160924"/>
              <a:gd name="connsiteX63" fmla="*/ 1847458 w 1941827"/>
              <a:gd name="connsiteY63" fmla="*/ 1149331 h 3160924"/>
              <a:gd name="connsiteX64" fmla="*/ 1815550 w 1941827"/>
              <a:gd name="connsiteY64" fmla="*/ 987025 h 3160924"/>
              <a:gd name="connsiteX65" fmla="*/ 1866032 w 1941827"/>
              <a:gd name="connsiteY65" fmla="*/ 1179335 h 3160924"/>
              <a:gd name="connsiteX66" fmla="*/ 1889559 w 1941827"/>
              <a:gd name="connsiteY66" fmla="*/ 1227437 h 3160924"/>
              <a:gd name="connsiteX67" fmla="*/ 1904323 w 1941827"/>
              <a:gd name="connsiteY67" fmla="*/ 1111898 h 3160924"/>
              <a:gd name="connsiteX68" fmla="*/ 1899846 w 1941827"/>
              <a:gd name="connsiteY68" fmla="*/ 1253535 h 3160924"/>
              <a:gd name="connsiteX69" fmla="*/ 1914800 w 1941827"/>
              <a:gd name="connsiteY69" fmla="*/ 1299064 h 3160924"/>
              <a:gd name="connsiteX70" fmla="*/ 1913181 w 1941827"/>
              <a:gd name="connsiteY70" fmla="*/ 1110184 h 3160924"/>
              <a:gd name="connsiteX71" fmla="*/ 1728110 w 1941827"/>
              <a:gd name="connsiteY71" fmla="*/ 873678 h 3160924"/>
              <a:gd name="connsiteX72" fmla="*/ 1437217 w 1941827"/>
              <a:gd name="connsiteY72" fmla="*/ 796525 h 3160924"/>
              <a:gd name="connsiteX73" fmla="*/ 1536943 w 1941827"/>
              <a:gd name="connsiteY73" fmla="*/ 771951 h 3160924"/>
              <a:gd name="connsiteX74" fmla="*/ 1644385 w 1941827"/>
              <a:gd name="connsiteY74" fmla="*/ 791763 h 3160924"/>
              <a:gd name="connsiteX75" fmla="*/ 1563042 w 1941827"/>
              <a:gd name="connsiteY75" fmla="*/ 682321 h 3160924"/>
              <a:gd name="connsiteX76" fmla="*/ 1414642 w 1941827"/>
              <a:gd name="connsiteY76" fmla="*/ 735470 h 3160924"/>
              <a:gd name="connsiteX77" fmla="*/ 1518084 w 1941827"/>
              <a:gd name="connsiteY77" fmla="*/ 640411 h 3160924"/>
              <a:gd name="connsiteX78" fmla="*/ 1461410 w 1941827"/>
              <a:gd name="connsiteY78" fmla="*/ 600215 h 3160924"/>
              <a:gd name="connsiteX79" fmla="*/ 1425215 w 1941827"/>
              <a:gd name="connsiteY79" fmla="*/ 580117 h 3160924"/>
              <a:gd name="connsiteX80" fmla="*/ 1306724 w 1941827"/>
              <a:gd name="connsiteY80" fmla="*/ 661175 h 3160924"/>
              <a:gd name="connsiteX81" fmla="*/ 1363969 w 1941827"/>
              <a:gd name="connsiteY81" fmla="*/ 551828 h 3160924"/>
              <a:gd name="connsiteX82" fmla="*/ 1226905 w 1941827"/>
              <a:gd name="connsiteY82" fmla="*/ 505918 h 3160924"/>
              <a:gd name="connsiteX83" fmla="*/ 1185947 w 1941827"/>
              <a:gd name="connsiteY83" fmla="*/ 596500 h 3160924"/>
              <a:gd name="connsiteX84" fmla="*/ 1186995 w 1941827"/>
              <a:gd name="connsiteY84" fmla="*/ 494297 h 3160924"/>
              <a:gd name="connsiteX85" fmla="*/ 1056502 w 1941827"/>
              <a:gd name="connsiteY85" fmla="*/ 444577 h 3160924"/>
              <a:gd name="connsiteX86" fmla="*/ 995352 w 1941827"/>
              <a:gd name="connsiteY86" fmla="*/ 527920 h 3160924"/>
              <a:gd name="connsiteX87" fmla="*/ 1025356 w 1941827"/>
              <a:gd name="connsiteY87" fmla="*/ 424669 h 3160924"/>
              <a:gd name="connsiteX88" fmla="*/ 959252 w 1941827"/>
              <a:gd name="connsiteY88" fmla="*/ 368948 h 3160924"/>
              <a:gd name="connsiteX89" fmla="*/ 887529 w 1941827"/>
              <a:gd name="connsiteY89" fmla="*/ 440386 h 3160924"/>
              <a:gd name="connsiteX90" fmla="*/ 937726 w 1941827"/>
              <a:gd name="connsiteY90" fmla="*/ 344945 h 3160924"/>
              <a:gd name="connsiteX91" fmla="*/ 904769 w 1941827"/>
              <a:gd name="connsiteY91" fmla="*/ 290843 h 3160924"/>
              <a:gd name="connsiteX92" fmla="*/ 825807 w 1941827"/>
              <a:gd name="connsiteY92" fmla="*/ 323038 h 3160924"/>
              <a:gd name="connsiteX93" fmla="*/ 897054 w 1941827"/>
              <a:gd name="connsiteY93" fmla="*/ 265697 h 3160924"/>
              <a:gd name="connsiteX94" fmla="*/ 900292 w 1941827"/>
              <a:gd name="connsiteY94" fmla="*/ 196927 h 3160924"/>
              <a:gd name="connsiteX95" fmla="*/ 815996 w 1941827"/>
              <a:gd name="connsiteY95" fmla="*/ 196450 h 3160924"/>
              <a:gd name="connsiteX96" fmla="*/ 906674 w 1941827"/>
              <a:gd name="connsiteY96" fmla="*/ 178924 h 3160924"/>
              <a:gd name="connsiteX97" fmla="*/ 917533 w 1941827"/>
              <a:gd name="connsiteY97" fmla="*/ 154921 h 3160924"/>
              <a:gd name="connsiteX98" fmla="*/ 830188 w 1941827"/>
              <a:gd name="connsiteY98" fmla="*/ 151873 h 3160924"/>
              <a:gd name="connsiteX99" fmla="*/ 926200 w 1941827"/>
              <a:gd name="connsiteY99" fmla="*/ 140158 h 3160924"/>
              <a:gd name="connsiteX100" fmla="*/ 954299 w 1941827"/>
              <a:gd name="connsiteY100" fmla="*/ 108630 h 3160924"/>
              <a:gd name="connsiteX101" fmla="*/ 872575 w 1941827"/>
              <a:gd name="connsiteY101" fmla="*/ 75959 h 3160924"/>
              <a:gd name="connsiteX102" fmla="*/ 971158 w 1941827"/>
              <a:gd name="connsiteY102" fmla="*/ 97676 h 3160924"/>
              <a:gd name="connsiteX103" fmla="*/ 1129464 w 1941827"/>
              <a:gd name="connsiteY103" fmla="*/ 118060 h 3160924"/>
              <a:gd name="connsiteX104" fmla="*/ 1171564 w 1941827"/>
              <a:gd name="connsiteY104" fmla="*/ 111773 h 3160924"/>
              <a:gd name="connsiteX105" fmla="*/ 1168612 w 1941827"/>
              <a:gd name="connsiteY105" fmla="*/ 58338 h 3160924"/>
              <a:gd name="connsiteX106" fmla="*/ 910770 w 1941827"/>
              <a:gd name="connsiteY106" fmla="*/ 30906 h 3160924"/>
              <a:gd name="connsiteX107" fmla="*/ 1046120 w 1941827"/>
              <a:gd name="connsiteY107" fmla="*/ 563639 h 3160924"/>
              <a:gd name="connsiteX108" fmla="*/ 1097650 w 1941827"/>
              <a:gd name="connsiteY108" fmla="*/ 489249 h 3160924"/>
              <a:gd name="connsiteX109" fmla="*/ 1066408 w 1941827"/>
              <a:gd name="connsiteY109" fmla="*/ 571735 h 3160924"/>
              <a:gd name="connsiteX110" fmla="*/ 1397497 w 1941827"/>
              <a:gd name="connsiteY110" fmla="*/ 810432 h 3160924"/>
              <a:gd name="connsiteX111" fmla="*/ 1391497 w 1941827"/>
              <a:gd name="connsiteY111" fmla="*/ 813766 h 3160924"/>
              <a:gd name="connsiteX112" fmla="*/ 1178803 w 1941827"/>
              <a:gd name="connsiteY112" fmla="*/ 979691 h 3160924"/>
              <a:gd name="connsiteX113" fmla="*/ 1121939 w 1941827"/>
              <a:gd name="connsiteY113" fmla="*/ 1306208 h 3160924"/>
              <a:gd name="connsiteX114" fmla="*/ 1183471 w 1941827"/>
              <a:gd name="connsiteY114" fmla="*/ 1434605 h 3160924"/>
              <a:gd name="connsiteX115" fmla="*/ 1238430 w 1941827"/>
              <a:gd name="connsiteY115" fmla="*/ 1494327 h 3160924"/>
              <a:gd name="connsiteX116" fmla="*/ 1282435 w 1941827"/>
              <a:gd name="connsiteY116" fmla="*/ 1276966 h 3160924"/>
              <a:gd name="connsiteX117" fmla="*/ 1510273 w 1941827"/>
              <a:gd name="connsiteY117" fmla="*/ 1049224 h 3160924"/>
              <a:gd name="connsiteX118" fmla="*/ 1311868 w 1941827"/>
              <a:gd name="connsiteY118" fmla="*/ 1275252 h 3160924"/>
              <a:gd name="connsiteX119" fmla="*/ 1308343 w 1941827"/>
              <a:gd name="connsiteY119" fmla="*/ 1321162 h 3160924"/>
              <a:gd name="connsiteX120" fmla="*/ 1344538 w 1941827"/>
              <a:gd name="connsiteY120" fmla="*/ 1231913 h 3160924"/>
              <a:gd name="connsiteX121" fmla="*/ 1482460 w 1941827"/>
              <a:gd name="connsiteY121" fmla="*/ 1091515 h 3160924"/>
              <a:gd name="connsiteX122" fmla="*/ 1368637 w 1941827"/>
              <a:gd name="connsiteY122" fmla="*/ 1215435 h 3160924"/>
              <a:gd name="connsiteX123" fmla="*/ 1296628 w 1941827"/>
              <a:gd name="connsiteY123" fmla="*/ 1397362 h 3160924"/>
              <a:gd name="connsiteX124" fmla="*/ 1248050 w 1941827"/>
              <a:gd name="connsiteY124" fmla="*/ 1539475 h 3160924"/>
              <a:gd name="connsiteX125" fmla="*/ 1220142 w 1941827"/>
              <a:gd name="connsiteY125" fmla="*/ 1587958 h 3160924"/>
              <a:gd name="connsiteX126" fmla="*/ 1436836 w 1941827"/>
              <a:gd name="connsiteY126" fmla="*/ 1806080 h 3160924"/>
              <a:gd name="connsiteX127" fmla="*/ 1357397 w 1941827"/>
              <a:gd name="connsiteY127" fmla="*/ 2378818 h 3160924"/>
              <a:gd name="connsiteX128" fmla="*/ 1161563 w 1941827"/>
              <a:gd name="connsiteY128" fmla="*/ 1636535 h 3160924"/>
              <a:gd name="connsiteX129" fmla="*/ 1038691 w 1941827"/>
              <a:gd name="connsiteY129" fmla="*/ 1615675 h 3160924"/>
              <a:gd name="connsiteX130" fmla="*/ 1211284 w 1941827"/>
              <a:gd name="connsiteY130" fmla="*/ 1777410 h 3160924"/>
              <a:gd name="connsiteX131" fmla="*/ 977731 w 1941827"/>
              <a:gd name="connsiteY131" fmla="*/ 1605388 h 3160924"/>
              <a:gd name="connsiteX132" fmla="*/ 942107 w 1941827"/>
              <a:gd name="connsiteY132" fmla="*/ 1599388 h 3160924"/>
              <a:gd name="connsiteX133" fmla="*/ 1074409 w 1941827"/>
              <a:gd name="connsiteY133" fmla="*/ 1721879 h 3160924"/>
              <a:gd name="connsiteX134" fmla="*/ 893244 w 1941827"/>
              <a:gd name="connsiteY134" fmla="*/ 1590053 h 3160924"/>
              <a:gd name="connsiteX135" fmla="*/ 807614 w 1941827"/>
              <a:gd name="connsiteY135" fmla="*/ 1565669 h 3160924"/>
              <a:gd name="connsiteX136" fmla="*/ 830950 w 1941827"/>
              <a:gd name="connsiteY136" fmla="*/ 1560716 h 3160924"/>
              <a:gd name="connsiteX137" fmla="*/ 919438 w 1941827"/>
              <a:gd name="connsiteY137" fmla="*/ 1575766 h 3160924"/>
              <a:gd name="connsiteX138" fmla="*/ 918676 w 1941827"/>
              <a:gd name="connsiteY138" fmla="*/ 1537951 h 3160924"/>
              <a:gd name="connsiteX139" fmla="*/ 846286 w 1941827"/>
              <a:gd name="connsiteY139" fmla="*/ 1540047 h 3160924"/>
              <a:gd name="connsiteX140" fmla="*/ 792660 w 1941827"/>
              <a:gd name="connsiteY140" fmla="*/ 1563574 h 3160924"/>
              <a:gd name="connsiteX141" fmla="*/ 758370 w 1941827"/>
              <a:gd name="connsiteY141" fmla="*/ 1568241 h 3160924"/>
              <a:gd name="connsiteX142" fmla="*/ 663215 w 1941827"/>
              <a:gd name="connsiteY142" fmla="*/ 1580814 h 3160924"/>
              <a:gd name="connsiteX143" fmla="*/ 585682 w 1941827"/>
              <a:gd name="connsiteY143" fmla="*/ 1642917 h 3160924"/>
              <a:gd name="connsiteX144" fmla="*/ 491956 w 1941827"/>
              <a:gd name="connsiteY144" fmla="*/ 1693209 h 3160924"/>
              <a:gd name="connsiteX145" fmla="*/ 421471 w 1941827"/>
              <a:gd name="connsiteY145" fmla="*/ 1824273 h 3160924"/>
              <a:gd name="connsiteX146" fmla="*/ 445188 w 1941827"/>
              <a:gd name="connsiteY146" fmla="*/ 1881804 h 3160924"/>
              <a:gd name="connsiteX147" fmla="*/ 475477 w 1941827"/>
              <a:gd name="connsiteY147" fmla="*/ 1882090 h 3160924"/>
              <a:gd name="connsiteX148" fmla="*/ 485288 w 1941827"/>
              <a:gd name="connsiteY148" fmla="*/ 1872279 h 3160924"/>
              <a:gd name="connsiteX149" fmla="*/ 487955 w 1941827"/>
              <a:gd name="connsiteY149" fmla="*/ 1859134 h 3160924"/>
              <a:gd name="connsiteX150" fmla="*/ 483859 w 1941827"/>
              <a:gd name="connsiteY150" fmla="*/ 1855325 h 3160924"/>
              <a:gd name="connsiteX151" fmla="*/ 468143 w 1941827"/>
              <a:gd name="connsiteY151" fmla="*/ 1806937 h 3160924"/>
              <a:gd name="connsiteX152" fmla="*/ 476430 w 1941827"/>
              <a:gd name="connsiteY152" fmla="*/ 1780648 h 3160924"/>
              <a:gd name="connsiteX153" fmla="*/ 555964 w 1941827"/>
              <a:gd name="connsiteY153" fmla="*/ 1813700 h 3160924"/>
              <a:gd name="connsiteX154" fmla="*/ 573585 w 1941827"/>
              <a:gd name="connsiteY154" fmla="*/ 1848466 h 3160924"/>
              <a:gd name="connsiteX155" fmla="*/ 573585 w 1941827"/>
              <a:gd name="connsiteY155" fmla="*/ 1848466 h 3160924"/>
              <a:gd name="connsiteX156" fmla="*/ 614066 w 1941827"/>
              <a:gd name="connsiteY156" fmla="*/ 1856563 h 3160924"/>
              <a:gd name="connsiteX157" fmla="*/ 561583 w 1941827"/>
              <a:gd name="connsiteY157" fmla="*/ 1861039 h 3160924"/>
              <a:gd name="connsiteX158" fmla="*/ 561583 w 1941827"/>
              <a:gd name="connsiteY158" fmla="*/ 1861039 h 3160924"/>
              <a:gd name="connsiteX159" fmla="*/ 539485 w 1941827"/>
              <a:gd name="connsiteY159" fmla="*/ 1855134 h 3160924"/>
              <a:gd name="connsiteX160" fmla="*/ 517102 w 1941827"/>
              <a:gd name="connsiteY160" fmla="*/ 1830559 h 3160924"/>
              <a:gd name="connsiteX161" fmla="*/ 520054 w 1941827"/>
              <a:gd name="connsiteY161" fmla="*/ 1853419 h 3160924"/>
              <a:gd name="connsiteX162" fmla="*/ 496432 w 1941827"/>
              <a:gd name="connsiteY162" fmla="*/ 1864278 h 3160924"/>
              <a:gd name="connsiteX163" fmla="*/ 500814 w 1941827"/>
              <a:gd name="connsiteY163" fmla="*/ 1893139 h 3160924"/>
              <a:gd name="connsiteX164" fmla="*/ 572823 w 1941827"/>
              <a:gd name="connsiteY164" fmla="*/ 1965624 h 3160924"/>
              <a:gd name="connsiteX165" fmla="*/ 493575 w 1941827"/>
              <a:gd name="connsiteY165" fmla="*/ 1901330 h 3160924"/>
              <a:gd name="connsiteX166" fmla="*/ 481288 w 1941827"/>
              <a:gd name="connsiteY166" fmla="*/ 1891615 h 3160924"/>
              <a:gd name="connsiteX167" fmla="*/ 452617 w 1941827"/>
              <a:gd name="connsiteY167" fmla="*/ 1887614 h 3160924"/>
              <a:gd name="connsiteX168" fmla="*/ 477287 w 1941827"/>
              <a:gd name="connsiteY168" fmla="*/ 1952765 h 3160924"/>
              <a:gd name="connsiteX169" fmla="*/ 479859 w 1941827"/>
              <a:gd name="connsiteY169" fmla="*/ 1951051 h 3160924"/>
              <a:gd name="connsiteX170" fmla="*/ 479954 w 1941827"/>
              <a:gd name="connsiteY170" fmla="*/ 1927429 h 3160924"/>
              <a:gd name="connsiteX171" fmla="*/ 513482 w 1941827"/>
              <a:gd name="connsiteY171" fmla="*/ 1953051 h 3160924"/>
              <a:gd name="connsiteX172" fmla="*/ 539581 w 1941827"/>
              <a:gd name="connsiteY172" fmla="*/ 1970482 h 3160924"/>
              <a:gd name="connsiteX173" fmla="*/ 573299 w 1941827"/>
              <a:gd name="connsiteY173" fmla="*/ 2046205 h 3160924"/>
              <a:gd name="connsiteX174" fmla="*/ 575680 w 1941827"/>
              <a:gd name="connsiteY174" fmla="*/ 2044300 h 3160924"/>
              <a:gd name="connsiteX175" fmla="*/ 580062 w 1941827"/>
              <a:gd name="connsiteY175" fmla="*/ 1987436 h 3160924"/>
              <a:gd name="connsiteX176" fmla="*/ 587587 w 1941827"/>
              <a:gd name="connsiteY176" fmla="*/ 1977149 h 3160924"/>
              <a:gd name="connsiteX177" fmla="*/ 590825 w 1941827"/>
              <a:gd name="connsiteY177" fmla="*/ 1956194 h 3160924"/>
              <a:gd name="connsiteX178" fmla="*/ 625877 w 1941827"/>
              <a:gd name="connsiteY178" fmla="*/ 1994485 h 3160924"/>
              <a:gd name="connsiteX179" fmla="*/ 620924 w 1941827"/>
              <a:gd name="connsiteY179" fmla="*/ 2001914 h 3160924"/>
              <a:gd name="connsiteX180" fmla="*/ 629782 w 1941827"/>
              <a:gd name="connsiteY180" fmla="*/ 2014297 h 3160924"/>
              <a:gd name="connsiteX181" fmla="*/ 633783 w 1941827"/>
              <a:gd name="connsiteY181" fmla="*/ 2008582 h 3160924"/>
              <a:gd name="connsiteX182" fmla="*/ 637212 w 1941827"/>
              <a:gd name="connsiteY182" fmla="*/ 2028775 h 3160924"/>
              <a:gd name="connsiteX183" fmla="*/ 634450 w 1941827"/>
              <a:gd name="connsiteY183" fmla="*/ 2134121 h 3160924"/>
              <a:gd name="connsiteX184" fmla="*/ 579205 w 1941827"/>
              <a:gd name="connsiteY184" fmla="*/ 2174222 h 3160924"/>
              <a:gd name="connsiteX185" fmla="*/ 551106 w 1941827"/>
              <a:gd name="connsiteY185" fmla="*/ 2092021 h 3160924"/>
              <a:gd name="connsiteX186" fmla="*/ 547105 w 1941827"/>
              <a:gd name="connsiteY186" fmla="*/ 2090497 h 3160924"/>
              <a:gd name="connsiteX187" fmla="*/ 526531 w 1941827"/>
              <a:gd name="connsiteY187" fmla="*/ 2173364 h 3160924"/>
              <a:gd name="connsiteX188" fmla="*/ 506148 w 1941827"/>
              <a:gd name="connsiteY188" fmla="*/ 2160125 h 3160924"/>
              <a:gd name="connsiteX189" fmla="*/ 472525 w 1941827"/>
              <a:gd name="connsiteY189" fmla="*/ 2117357 h 3160924"/>
              <a:gd name="connsiteX190" fmla="*/ 464809 w 1941827"/>
              <a:gd name="connsiteY190" fmla="*/ 2037347 h 3160924"/>
              <a:gd name="connsiteX191" fmla="*/ 461571 w 1941827"/>
              <a:gd name="connsiteY191" fmla="*/ 2035156 h 3160924"/>
              <a:gd name="connsiteX192" fmla="*/ 426900 w 1941827"/>
              <a:gd name="connsiteY192" fmla="*/ 2097164 h 3160924"/>
              <a:gd name="connsiteX193" fmla="*/ 396896 w 1941827"/>
              <a:gd name="connsiteY193" fmla="*/ 2161077 h 3160924"/>
              <a:gd name="connsiteX194" fmla="*/ 424233 w 1941827"/>
              <a:gd name="connsiteY194" fmla="*/ 2243087 h 3160924"/>
              <a:gd name="connsiteX195" fmla="*/ 426519 w 1941827"/>
              <a:gd name="connsiteY195" fmla="*/ 2214893 h 3160924"/>
              <a:gd name="connsiteX196" fmla="*/ 489479 w 1941827"/>
              <a:gd name="connsiteY196" fmla="*/ 2303762 h 3160924"/>
              <a:gd name="connsiteX197" fmla="*/ 478240 w 1941827"/>
              <a:gd name="connsiteY197" fmla="*/ 2269091 h 3160924"/>
              <a:gd name="connsiteX198" fmla="*/ 581967 w 1941827"/>
              <a:gd name="connsiteY198" fmla="*/ 2306429 h 3160924"/>
              <a:gd name="connsiteX199" fmla="*/ 561679 w 1941827"/>
              <a:gd name="connsiteY199" fmla="*/ 2293284 h 3160924"/>
              <a:gd name="connsiteX200" fmla="*/ 647689 w 1941827"/>
              <a:gd name="connsiteY200" fmla="*/ 2260518 h 3160924"/>
              <a:gd name="connsiteX201" fmla="*/ 727033 w 1941827"/>
              <a:gd name="connsiteY201" fmla="*/ 2185651 h 3160924"/>
              <a:gd name="connsiteX202" fmla="*/ 728271 w 1941827"/>
              <a:gd name="connsiteY202" fmla="*/ 2363864 h 3160924"/>
              <a:gd name="connsiteX203" fmla="*/ 776848 w 1941827"/>
              <a:gd name="connsiteY203" fmla="*/ 2659330 h 3160924"/>
              <a:gd name="connsiteX204" fmla="*/ 664930 w 1941827"/>
              <a:gd name="connsiteY204" fmla="*/ 2563794 h 3160924"/>
              <a:gd name="connsiteX205" fmla="*/ 714269 w 1941827"/>
              <a:gd name="connsiteY205" fmla="*/ 2303190 h 3160924"/>
              <a:gd name="connsiteX206" fmla="*/ 715031 w 1941827"/>
              <a:gd name="connsiteY206" fmla="*/ 2253279 h 3160924"/>
              <a:gd name="connsiteX207" fmla="*/ 696172 w 1941827"/>
              <a:gd name="connsiteY207" fmla="*/ 2269091 h 3160924"/>
              <a:gd name="connsiteX208" fmla="*/ 437568 w 1941827"/>
              <a:gd name="connsiteY208" fmla="*/ 2502739 h 3160924"/>
              <a:gd name="connsiteX209" fmla="*/ 436234 w 1941827"/>
              <a:gd name="connsiteY209" fmla="*/ 2505596 h 3160924"/>
              <a:gd name="connsiteX210" fmla="*/ 595492 w 1941827"/>
              <a:gd name="connsiteY210" fmla="*/ 2579510 h 3160924"/>
              <a:gd name="connsiteX211" fmla="*/ 681503 w 1941827"/>
              <a:gd name="connsiteY211" fmla="*/ 2735720 h 3160924"/>
              <a:gd name="connsiteX212" fmla="*/ 544248 w 1941827"/>
              <a:gd name="connsiteY212" fmla="*/ 2516550 h 3160924"/>
              <a:gd name="connsiteX213" fmla="*/ 428329 w 1941827"/>
              <a:gd name="connsiteY213" fmla="*/ 2521884 h 3160924"/>
              <a:gd name="connsiteX214" fmla="*/ 259641 w 1941827"/>
              <a:gd name="connsiteY214" fmla="*/ 2804205 h 3160924"/>
              <a:gd name="connsiteX215" fmla="*/ 203443 w 1941827"/>
              <a:gd name="connsiteY215" fmla="*/ 2836590 h 3160924"/>
              <a:gd name="connsiteX216" fmla="*/ 374989 w 1941827"/>
              <a:gd name="connsiteY216" fmla="*/ 2815730 h 3160924"/>
              <a:gd name="connsiteX217" fmla="*/ 170773 w 1941827"/>
              <a:gd name="connsiteY217" fmla="*/ 2836209 h 3160924"/>
              <a:gd name="connsiteX218" fmla="*/ 170773 w 1941827"/>
              <a:gd name="connsiteY218" fmla="*/ 2836209 h 3160924"/>
              <a:gd name="connsiteX219" fmla="*/ 158676 w 1941827"/>
              <a:gd name="connsiteY219" fmla="*/ 2820969 h 3160924"/>
              <a:gd name="connsiteX220" fmla="*/ 7324 w 1941827"/>
              <a:gd name="connsiteY220" fmla="*/ 2844115 h 3160924"/>
              <a:gd name="connsiteX221" fmla="*/ 1504654 w 1941827"/>
              <a:gd name="connsiteY221" fmla="*/ 1021411 h 3160924"/>
              <a:gd name="connsiteX222" fmla="*/ 1647052 w 1941827"/>
              <a:gd name="connsiteY222" fmla="*/ 968452 h 3160924"/>
              <a:gd name="connsiteX223" fmla="*/ 1735540 w 1941827"/>
              <a:gd name="connsiteY223" fmla="*/ 1025983 h 3160924"/>
              <a:gd name="connsiteX224" fmla="*/ 1594474 w 1941827"/>
              <a:gd name="connsiteY224" fmla="*/ 1015124 h 3160924"/>
              <a:gd name="connsiteX225" fmla="*/ 1504654 w 1941827"/>
              <a:gd name="connsiteY225" fmla="*/ 1021411 h 3160924"/>
              <a:gd name="connsiteX226" fmla="*/ 1252813 w 1941827"/>
              <a:gd name="connsiteY226" fmla="*/ 1160190 h 3160924"/>
              <a:gd name="connsiteX227" fmla="*/ 1349206 w 1941827"/>
              <a:gd name="connsiteY227" fmla="*/ 1049033 h 3160924"/>
              <a:gd name="connsiteX228" fmla="*/ 1259290 w 1941827"/>
              <a:gd name="connsiteY228" fmla="*/ 1190575 h 3160924"/>
              <a:gd name="connsiteX229" fmla="*/ 1226143 w 1941827"/>
              <a:gd name="connsiteY229" fmla="*/ 1330116 h 3160924"/>
              <a:gd name="connsiteX230" fmla="*/ 1220904 w 1941827"/>
              <a:gd name="connsiteY230" fmla="*/ 1453465 h 3160924"/>
              <a:gd name="connsiteX231" fmla="*/ 1204521 w 1941827"/>
              <a:gd name="connsiteY231" fmla="*/ 1363263 h 3160924"/>
              <a:gd name="connsiteX232" fmla="*/ 1252813 w 1941827"/>
              <a:gd name="connsiteY232" fmla="*/ 1160190 h 3160924"/>
              <a:gd name="connsiteX233" fmla="*/ 1352635 w 1941827"/>
              <a:gd name="connsiteY233" fmla="*/ 875107 h 3160924"/>
              <a:gd name="connsiteX234" fmla="*/ 1248717 w 1941827"/>
              <a:gd name="connsiteY234" fmla="*/ 966070 h 3160924"/>
              <a:gd name="connsiteX235" fmla="*/ 1164230 w 1941827"/>
              <a:gd name="connsiteY235" fmla="*/ 1174573 h 3160924"/>
              <a:gd name="connsiteX236" fmla="*/ 1151562 w 1941827"/>
              <a:gd name="connsiteY236" fmla="*/ 1356500 h 3160924"/>
              <a:gd name="connsiteX237" fmla="*/ 1145180 w 1941827"/>
              <a:gd name="connsiteY237" fmla="*/ 1192766 h 3160924"/>
              <a:gd name="connsiteX238" fmla="*/ 1224714 w 1941827"/>
              <a:gd name="connsiteY238" fmla="*/ 978739 h 3160924"/>
              <a:gd name="connsiteX239" fmla="*/ 1352635 w 1941827"/>
              <a:gd name="connsiteY239" fmla="*/ 875107 h 3160924"/>
              <a:gd name="connsiteX240" fmla="*/ 1735825 w 1941827"/>
              <a:gd name="connsiteY240" fmla="*/ 936638 h 3160924"/>
              <a:gd name="connsiteX241" fmla="*/ 1583044 w 1941827"/>
              <a:gd name="connsiteY241" fmla="*/ 848151 h 3160924"/>
              <a:gd name="connsiteX242" fmla="*/ 1451314 w 1941827"/>
              <a:gd name="connsiteY242" fmla="*/ 926446 h 3160924"/>
              <a:gd name="connsiteX243" fmla="*/ 1310725 w 1941827"/>
              <a:gd name="connsiteY243" fmla="*/ 1023506 h 3160924"/>
              <a:gd name="connsiteX244" fmla="*/ 1181756 w 1941827"/>
              <a:gd name="connsiteY244" fmla="*/ 1309351 h 3160924"/>
              <a:gd name="connsiteX245" fmla="*/ 1358064 w 1941827"/>
              <a:gd name="connsiteY245" fmla="*/ 955117 h 3160924"/>
              <a:gd name="connsiteX246" fmla="*/ 1544278 w 1941827"/>
              <a:gd name="connsiteY246" fmla="*/ 834149 h 3160924"/>
              <a:gd name="connsiteX247" fmla="*/ 1691248 w 1941827"/>
              <a:gd name="connsiteY247" fmla="*/ 880726 h 3160924"/>
              <a:gd name="connsiteX248" fmla="*/ 1735825 w 1941827"/>
              <a:gd name="connsiteY248" fmla="*/ 936638 h 3160924"/>
              <a:gd name="connsiteX249" fmla="*/ 1764210 w 1941827"/>
              <a:gd name="connsiteY249" fmla="*/ 1013981 h 3160924"/>
              <a:gd name="connsiteX250" fmla="*/ 1574948 w 1941827"/>
              <a:gd name="connsiteY250" fmla="*/ 920636 h 3160924"/>
              <a:gd name="connsiteX251" fmla="*/ 1469221 w 1941827"/>
              <a:gd name="connsiteY251" fmla="*/ 1010457 h 3160924"/>
              <a:gd name="connsiteX252" fmla="*/ 1373399 w 1941827"/>
              <a:gd name="connsiteY252" fmla="*/ 1056748 h 3160924"/>
              <a:gd name="connsiteX253" fmla="*/ 1450933 w 1941827"/>
              <a:gd name="connsiteY253" fmla="*/ 996265 h 3160924"/>
              <a:gd name="connsiteX254" fmla="*/ 1618763 w 1941827"/>
              <a:gd name="connsiteY254" fmla="*/ 892823 h 3160924"/>
              <a:gd name="connsiteX255" fmla="*/ 1764210 w 1941827"/>
              <a:gd name="connsiteY255" fmla="*/ 1013981 h 3160924"/>
              <a:gd name="connsiteX256" fmla="*/ 1740873 w 1941827"/>
              <a:gd name="connsiteY256" fmla="*/ 1087705 h 3160924"/>
              <a:gd name="connsiteX257" fmla="*/ 1584092 w 1941827"/>
              <a:gd name="connsiteY257" fmla="*/ 1051319 h 3160924"/>
              <a:gd name="connsiteX258" fmla="*/ 1658578 w 1941827"/>
              <a:gd name="connsiteY258" fmla="*/ 1019601 h 3160924"/>
              <a:gd name="connsiteX259" fmla="*/ 1714108 w 1941827"/>
              <a:gd name="connsiteY259" fmla="*/ 1051414 h 3160924"/>
              <a:gd name="connsiteX260" fmla="*/ 1740873 w 1941827"/>
              <a:gd name="connsiteY260" fmla="*/ 1087705 h 3160924"/>
              <a:gd name="connsiteX261" fmla="*/ 1819645 w 1941827"/>
              <a:gd name="connsiteY261" fmla="*/ 1221626 h 3160924"/>
              <a:gd name="connsiteX262" fmla="*/ 1641242 w 1941827"/>
              <a:gd name="connsiteY262" fmla="*/ 1103326 h 3160924"/>
              <a:gd name="connsiteX263" fmla="*/ 1370827 w 1941827"/>
              <a:gd name="connsiteY263" fmla="*/ 1275347 h 3160924"/>
              <a:gd name="connsiteX264" fmla="*/ 1660673 w 1941827"/>
              <a:gd name="connsiteY264" fmla="*/ 1072846 h 3160924"/>
              <a:gd name="connsiteX265" fmla="*/ 1819645 w 1941827"/>
              <a:gd name="connsiteY265" fmla="*/ 1221626 h 3160924"/>
              <a:gd name="connsiteX266" fmla="*/ 1811835 w 1941827"/>
              <a:gd name="connsiteY266" fmla="*/ 1267060 h 3160924"/>
              <a:gd name="connsiteX267" fmla="*/ 1679914 w 1941827"/>
              <a:gd name="connsiteY267" fmla="*/ 1215625 h 3160924"/>
              <a:gd name="connsiteX268" fmla="*/ 1448456 w 1941827"/>
              <a:gd name="connsiteY268" fmla="*/ 1272204 h 3160924"/>
              <a:gd name="connsiteX269" fmla="*/ 1681819 w 1941827"/>
              <a:gd name="connsiteY269" fmla="*/ 1177811 h 3160924"/>
              <a:gd name="connsiteX270" fmla="*/ 1811835 w 1941827"/>
              <a:gd name="connsiteY270" fmla="*/ 1267060 h 3160924"/>
              <a:gd name="connsiteX271" fmla="*/ 1854031 w 1941827"/>
              <a:gd name="connsiteY271" fmla="*/ 1479277 h 3160924"/>
              <a:gd name="connsiteX272" fmla="*/ 1671055 w 1941827"/>
              <a:gd name="connsiteY272" fmla="*/ 1307827 h 3160924"/>
              <a:gd name="connsiteX273" fmla="*/ 1417786 w 1941827"/>
              <a:gd name="connsiteY273" fmla="*/ 1340879 h 3160924"/>
              <a:gd name="connsiteX274" fmla="*/ 1678199 w 1941827"/>
              <a:gd name="connsiteY274" fmla="*/ 1276776 h 3160924"/>
              <a:gd name="connsiteX275" fmla="*/ 1854031 w 1941827"/>
              <a:gd name="connsiteY275" fmla="*/ 1479277 h 3160924"/>
              <a:gd name="connsiteX276" fmla="*/ 1858793 w 1941827"/>
              <a:gd name="connsiteY276" fmla="*/ 1597483 h 3160924"/>
              <a:gd name="connsiteX277" fmla="*/ 1625050 w 1941827"/>
              <a:gd name="connsiteY277" fmla="*/ 1423271 h 3160924"/>
              <a:gd name="connsiteX278" fmla="*/ 1335680 w 1941827"/>
              <a:gd name="connsiteY278" fmla="*/ 1431557 h 3160924"/>
              <a:gd name="connsiteX279" fmla="*/ 1636956 w 1941827"/>
              <a:gd name="connsiteY279" fmla="*/ 1389266 h 3160924"/>
              <a:gd name="connsiteX280" fmla="*/ 1858793 w 1941827"/>
              <a:gd name="connsiteY280" fmla="*/ 1597483 h 3160924"/>
              <a:gd name="connsiteX281" fmla="*/ 1606952 w 1941827"/>
              <a:gd name="connsiteY281" fmla="*/ 1445654 h 3160924"/>
              <a:gd name="connsiteX282" fmla="*/ 1705441 w 1941827"/>
              <a:gd name="connsiteY282" fmla="*/ 1499947 h 3160924"/>
              <a:gd name="connsiteX283" fmla="*/ 1583616 w 1941827"/>
              <a:gd name="connsiteY283" fmla="*/ 1476610 h 3160924"/>
              <a:gd name="connsiteX284" fmla="*/ 1500272 w 1941827"/>
              <a:gd name="connsiteY284" fmla="*/ 1417079 h 3160924"/>
              <a:gd name="connsiteX285" fmla="*/ 1606952 w 1941827"/>
              <a:gd name="connsiteY285" fmla="*/ 1445654 h 3160924"/>
              <a:gd name="connsiteX286" fmla="*/ 1513417 w 1941827"/>
              <a:gd name="connsiteY286" fmla="*/ 1536904 h 3160924"/>
              <a:gd name="connsiteX287" fmla="*/ 1319583 w 1941827"/>
              <a:gd name="connsiteY287" fmla="*/ 1482135 h 3160924"/>
              <a:gd name="connsiteX288" fmla="*/ 1545325 w 1941827"/>
              <a:gd name="connsiteY288" fmla="*/ 1495946 h 3160924"/>
              <a:gd name="connsiteX289" fmla="*/ 1845172 w 1941827"/>
              <a:gd name="connsiteY289" fmla="*/ 1840084 h 3160924"/>
              <a:gd name="connsiteX290" fmla="*/ 1513417 w 1941827"/>
              <a:gd name="connsiteY290" fmla="*/ 1536904 h 3160924"/>
              <a:gd name="connsiteX291" fmla="*/ 1410070 w 1941827"/>
              <a:gd name="connsiteY291" fmla="*/ 1650823 h 3160924"/>
              <a:gd name="connsiteX292" fmla="*/ 1304343 w 1941827"/>
              <a:gd name="connsiteY292" fmla="*/ 1600626 h 3160924"/>
              <a:gd name="connsiteX293" fmla="*/ 1418452 w 1941827"/>
              <a:gd name="connsiteY293" fmla="*/ 1624629 h 3160924"/>
              <a:gd name="connsiteX294" fmla="*/ 1472459 w 1941827"/>
              <a:gd name="connsiteY294" fmla="*/ 1617295 h 3160924"/>
              <a:gd name="connsiteX295" fmla="*/ 1257575 w 1941827"/>
              <a:gd name="connsiteY295" fmla="*/ 1566050 h 3160924"/>
              <a:gd name="connsiteX296" fmla="*/ 1503701 w 1941827"/>
              <a:gd name="connsiteY296" fmla="*/ 1596054 h 3160924"/>
              <a:gd name="connsiteX297" fmla="*/ 1709822 w 1941827"/>
              <a:gd name="connsiteY297" fmla="*/ 1815319 h 3160924"/>
              <a:gd name="connsiteX298" fmla="*/ 1410070 w 1941827"/>
              <a:gd name="connsiteY298" fmla="*/ 1650823 h 3160924"/>
              <a:gd name="connsiteX299" fmla="*/ 1670770 w 1941827"/>
              <a:gd name="connsiteY299" fmla="*/ 2389868 h 3160924"/>
              <a:gd name="connsiteX300" fmla="*/ 1395307 w 1941827"/>
              <a:gd name="connsiteY300" fmla="*/ 1697305 h 3160924"/>
              <a:gd name="connsiteX301" fmla="*/ 1683247 w 1941827"/>
              <a:gd name="connsiteY301" fmla="*/ 2108785 h 3160924"/>
              <a:gd name="connsiteX302" fmla="*/ 1670770 w 1941827"/>
              <a:gd name="connsiteY302" fmla="*/ 2389868 h 3160924"/>
              <a:gd name="connsiteX303" fmla="*/ 1615429 w 1941827"/>
              <a:gd name="connsiteY303" fmla="*/ 2589035 h 3160924"/>
              <a:gd name="connsiteX304" fmla="*/ 1351873 w 1941827"/>
              <a:gd name="connsiteY304" fmla="*/ 2796109 h 3160924"/>
              <a:gd name="connsiteX305" fmla="*/ 1615429 w 1941827"/>
              <a:gd name="connsiteY305" fmla="*/ 2589035 h 3160924"/>
              <a:gd name="connsiteX306" fmla="*/ 1547326 w 1941827"/>
              <a:gd name="connsiteY306" fmla="*/ 1998485 h 3160924"/>
              <a:gd name="connsiteX307" fmla="*/ 1600380 w 1941827"/>
              <a:gd name="connsiteY307" fmla="*/ 2317477 h 3160924"/>
              <a:gd name="connsiteX308" fmla="*/ 1694677 w 1941827"/>
              <a:gd name="connsiteY308" fmla="*/ 2614181 h 3160924"/>
              <a:gd name="connsiteX309" fmla="*/ 1591998 w 1941827"/>
              <a:gd name="connsiteY309" fmla="*/ 2464925 h 3160924"/>
              <a:gd name="connsiteX310" fmla="*/ 1557517 w 1941827"/>
              <a:gd name="connsiteY310" fmla="*/ 2273948 h 3160924"/>
              <a:gd name="connsiteX311" fmla="*/ 1547326 w 1941827"/>
              <a:gd name="connsiteY311" fmla="*/ 1998485 h 3160924"/>
              <a:gd name="connsiteX312" fmla="*/ 805042 w 1941827"/>
              <a:gd name="connsiteY312" fmla="*/ 2245850 h 3160924"/>
              <a:gd name="connsiteX313" fmla="*/ 1099651 w 1941827"/>
              <a:gd name="connsiteY313" fmla="*/ 2034775 h 3160924"/>
              <a:gd name="connsiteX314" fmla="*/ 805042 w 1941827"/>
              <a:gd name="connsiteY314" fmla="*/ 2245850 h 3160924"/>
              <a:gd name="connsiteX315" fmla="*/ 748750 w 1941827"/>
              <a:gd name="connsiteY315" fmla="*/ 2097450 h 3160924"/>
              <a:gd name="connsiteX316" fmla="*/ 1007449 w 1941827"/>
              <a:gd name="connsiteY316" fmla="*/ 1933715 h 3160924"/>
              <a:gd name="connsiteX317" fmla="*/ 748750 w 1941827"/>
              <a:gd name="connsiteY317" fmla="*/ 2097450 h 3160924"/>
              <a:gd name="connsiteX318" fmla="*/ 755893 w 1941827"/>
              <a:gd name="connsiteY318" fmla="*/ 2046872 h 3160924"/>
              <a:gd name="connsiteX319" fmla="*/ 927629 w 1941827"/>
              <a:gd name="connsiteY319" fmla="*/ 2014678 h 3160924"/>
              <a:gd name="connsiteX320" fmla="*/ 755893 w 1941827"/>
              <a:gd name="connsiteY320" fmla="*/ 2046872 h 3160924"/>
              <a:gd name="connsiteX321" fmla="*/ 588825 w 1941827"/>
              <a:gd name="connsiteY321" fmla="*/ 1800937 h 3160924"/>
              <a:gd name="connsiteX322" fmla="*/ 756084 w 1941827"/>
              <a:gd name="connsiteY322" fmla="*/ 1862183 h 3160924"/>
              <a:gd name="connsiteX323" fmla="*/ 588825 w 1941827"/>
              <a:gd name="connsiteY323" fmla="*/ 1800937 h 3160924"/>
              <a:gd name="connsiteX324" fmla="*/ 571204 w 1941827"/>
              <a:gd name="connsiteY324" fmla="*/ 1787602 h 3160924"/>
              <a:gd name="connsiteX325" fmla="*/ 734367 w 1941827"/>
              <a:gd name="connsiteY325" fmla="*/ 1775124 h 3160924"/>
              <a:gd name="connsiteX326" fmla="*/ 776372 w 1941827"/>
              <a:gd name="connsiteY326" fmla="*/ 1770457 h 3160924"/>
              <a:gd name="connsiteX327" fmla="*/ 769133 w 1941827"/>
              <a:gd name="connsiteY327" fmla="*/ 1780363 h 3160924"/>
              <a:gd name="connsiteX328" fmla="*/ 781897 w 1941827"/>
              <a:gd name="connsiteY328" fmla="*/ 1804937 h 3160924"/>
              <a:gd name="connsiteX329" fmla="*/ 806471 w 1941827"/>
              <a:gd name="connsiteY329" fmla="*/ 1792174 h 3160924"/>
              <a:gd name="connsiteX330" fmla="*/ 805804 w 1941827"/>
              <a:gd name="connsiteY330" fmla="*/ 1778648 h 3160924"/>
              <a:gd name="connsiteX331" fmla="*/ 834379 w 1941827"/>
              <a:gd name="connsiteY331" fmla="*/ 1817129 h 3160924"/>
              <a:gd name="connsiteX332" fmla="*/ 870289 w 1941827"/>
              <a:gd name="connsiteY332" fmla="*/ 1844085 h 3160924"/>
              <a:gd name="connsiteX333" fmla="*/ 818854 w 1941827"/>
              <a:gd name="connsiteY333" fmla="*/ 1834465 h 3160924"/>
              <a:gd name="connsiteX334" fmla="*/ 735986 w 1941827"/>
              <a:gd name="connsiteY334" fmla="*/ 1801508 h 3160924"/>
              <a:gd name="connsiteX335" fmla="*/ 722461 w 1941827"/>
              <a:gd name="connsiteY335" fmla="*/ 1773981 h 3160924"/>
              <a:gd name="connsiteX336" fmla="*/ 571204 w 1941827"/>
              <a:gd name="connsiteY336" fmla="*/ 1787602 h 3160924"/>
              <a:gd name="connsiteX337" fmla="*/ 761608 w 1941827"/>
              <a:gd name="connsiteY337" fmla="*/ 1634630 h 3160924"/>
              <a:gd name="connsiteX338" fmla="*/ 652928 w 1941827"/>
              <a:gd name="connsiteY338" fmla="*/ 1696066 h 3160924"/>
              <a:gd name="connsiteX339" fmla="*/ 614828 w 1941827"/>
              <a:gd name="connsiteY339" fmla="*/ 1692637 h 3160924"/>
              <a:gd name="connsiteX340" fmla="*/ 470429 w 1941827"/>
              <a:gd name="connsiteY340" fmla="*/ 1771600 h 3160924"/>
              <a:gd name="connsiteX341" fmla="*/ 621686 w 1941827"/>
              <a:gd name="connsiteY341" fmla="*/ 1684541 h 3160924"/>
              <a:gd name="connsiteX342" fmla="*/ 622829 w 1941827"/>
              <a:gd name="connsiteY342" fmla="*/ 1651585 h 3160924"/>
              <a:gd name="connsiteX343" fmla="*/ 625401 w 1941827"/>
              <a:gd name="connsiteY343" fmla="*/ 1622438 h 3160924"/>
              <a:gd name="connsiteX344" fmla="*/ 655309 w 1941827"/>
              <a:gd name="connsiteY344" fmla="*/ 1657300 h 3160924"/>
              <a:gd name="connsiteX345" fmla="*/ 650833 w 1941827"/>
              <a:gd name="connsiteY345" fmla="*/ 1654061 h 3160924"/>
              <a:gd name="connsiteX346" fmla="*/ 639498 w 1941827"/>
              <a:gd name="connsiteY346" fmla="*/ 1659967 h 3160924"/>
              <a:gd name="connsiteX347" fmla="*/ 645403 w 1941827"/>
              <a:gd name="connsiteY347" fmla="*/ 1671301 h 3160924"/>
              <a:gd name="connsiteX348" fmla="*/ 655500 w 1941827"/>
              <a:gd name="connsiteY348" fmla="*/ 1667872 h 3160924"/>
              <a:gd name="connsiteX349" fmla="*/ 650737 w 1941827"/>
              <a:gd name="connsiteY349" fmla="*/ 1684732 h 3160924"/>
              <a:gd name="connsiteX350" fmla="*/ 761608 w 1941827"/>
              <a:gd name="connsiteY350" fmla="*/ 1634630 h 3160924"/>
              <a:gd name="connsiteX351" fmla="*/ 818472 w 1941827"/>
              <a:gd name="connsiteY351" fmla="*/ 1623772 h 3160924"/>
              <a:gd name="connsiteX352" fmla="*/ 876670 w 1941827"/>
              <a:gd name="connsiteY352" fmla="*/ 1673683 h 3160924"/>
              <a:gd name="connsiteX353" fmla="*/ 874765 w 1941827"/>
              <a:gd name="connsiteY353" fmla="*/ 1750359 h 3160924"/>
              <a:gd name="connsiteX354" fmla="*/ 858763 w 1941827"/>
              <a:gd name="connsiteY354" fmla="*/ 1670730 h 3160924"/>
              <a:gd name="connsiteX355" fmla="*/ 801328 w 1941827"/>
              <a:gd name="connsiteY355" fmla="*/ 1640631 h 3160924"/>
              <a:gd name="connsiteX356" fmla="*/ 790374 w 1941827"/>
              <a:gd name="connsiteY356" fmla="*/ 1605103 h 3160924"/>
              <a:gd name="connsiteX357" fmla="*/ 755893 w 1941827"/>
              <a:gd name="connsiteY357" fmla="*/ 1588815 h 3160924"/>
              <a:gd name="connsiteX358" fmla="*/ 796756 w 1941827"/>
              <a:gd name="connsiteY358" fmla="*/ 1589101 h 3160924"/>
              <a:gd name="connsiteX359" fmla="*/ 818472 w 1941827"/>
              <a:gd name="connsiteY359" fmla="*/ 1623772 h 3160924"/>
              <a:gd name="connsiteX360" fmla="*/ 927343 w 1941827"/>
              <a:gd name="connsiteY360" fmla="*/ 1682922 h 3160924"/>
              <a:gd name="connsiteX361" fmla="*/ 897435 w 1941827"/>
              <a:gd name="connsiteY361" fmla="*/ 1632535 h 3160924"/>
              <a:gd name="connsiteX362" fmla="*/ 840571 w 1941827"/>
              <a:gd name="connsiteY362" fmla="*/ 1613961 h 3160924"/>
              <a:gd name="connsiteX363" fmla="*/ 823902 w 1941827"/>
              <a:gd name="connsiteY363" fmla="*/ 1577861 h 3160924"/>
              <a:gd name="connsiteX364" fmla="*/ 846667 w 1941827"/>
              <a:gd name="connsiteY364" fmla="*/ 1588625 h 3160924"/>
              <a:gd name="connsiteX365" fmla="*/ 856858 w 1941827"/>
              <a:gd name="connsiteY365" fmla="*/ 1604912 h 3160924"/>
              <a:gd name="connsiteX366" fmla="*/ 911056 w 1941827"/>
              <a:gd name="connsiteY366" fmla="*/ 1628725 h 3160924"/>
              <a:gd name="connsiteX367" fmla="*/ 927343 w 1941827"/>
              <a:gd name="connsiteY367" fmla="*/ 1682922 h 3160924"/>
              <a:gd name="connsiteX368" fmla="*/ 874956 w 1941827"/>
              <a:gd name="connsiteY368" fmla="*/ 1891996 h 3160924"/>
              <a:gd name="connsiteX369" fmla="*/ 875146 w 1941827"/>
              <a:gd name="connsiteY369" fmla="*/ 1891710 h 3160924"/>
              <a:gd name="connsiteX370" fmla="*/ 874956 w 1941827"/>
              <a:gd name="connsiteY370" fmla="*/ 1891996 h 3160924"/>
              <a:gd name="connsiteX371" fmla="*/ 644165 w 1941827"/>
              <a:gd name="connsiteY371" fmla="*/ 1890186 h 3160924"/>
              <a:gd name="connsiteX372" fmla="*/ 874956 w 1941827"/>
              <a:gd name="connsiteY372" fmla="*/ 1891996 h 3160924"/>
              <a:gd name="connsiteX373" fmla="*/ 948584 w 1941827"/>
              <a:gd name="connsiteY373" fmla="*/ 1887900 h 3160924"/>
              <a:gd name="connsiteX374" fmla="*/ 688361 w 1941827"/>
              <a:gd name="connsiteY374" fmla="*/ 1965433 h 3160924"/>
              <a:gd name="connsiteX375" fmla="*/ 948584 w 1941827"/>
              <a:gd name="connsiteY375" fmla="*/ 1887900 h 3160924"/>
              <a:gd name="connsiteX376" fmla="*/ 1140418 w 1941827"/>
              <a:gd name="connsiteY376" fmla="*/ 1971529 h 3160924"/>
              <a:gd name="connsiteX377" fmla="*/ 1036690 w 1941827"/>
              <a:gd name="connsiteY377" fmla="*/ 1918571 h 3160924"/>
              <a:gd name="connsiteX378" fmla="*/ 1068980 w 1941827"/>
              <a:gd name="connsiteY378" fmla="*/ 1927143 h 3160924"/>
              <a:gd name="connsiteX379" fmla="*/ 1268434 w 1941827"/>
              <a:gd name="connsiteY379" fmla="*/ 1875327 h 3160924"/>
              <a:gd name="connsiteX380" fmla="*/ 1267100 w 1941827"/>
              <a:gd name="connsiteY380" fmla="*/ 1846562 h 3160924"/>
              <a:gd name="connsiteX381" fmla="*/ 1237287 w 1941827"/>
              <a:gd name="connsiteY381" fmla="*/ 1885423 h 3160924"/>
              <a:gd name="connsiteX382" fmla="*/ 1043929 w 1941827"/>
              <a:gd name="connsiteY382" fmla="*/ 1905807 h 3160924"/>
              <a:gd name="connsiteX383" fmla="*/ 1019260 w 1941827"/>
              <a:gd name="connsiteY383" fmla="*/ 1857991 h 3160924"/>
              <a:gd name="connsiteX384" fmla="*/ 1040024 w 1941827"/>
              <a:gd name="connsiteY384" fmla="*/ 1871231 h 3160924"/>
              <a:gd name="connsiteX385" fmla="*/ 1015735 w 1941827"/>
              <a:gd name="connsiteY385" fmla="*/ 1790173 h 3160924"/>
              <a:gd name="connsiteX386" fmla="*/ 1031547 w 1941827"/>
              <a:gd name="connsiteY386" fmla="*/ 1808557 h 3160924"/>
              <a:gd name="connsiteX387" fmla="*/ 1019545 w 1941827"/>
              <a:gd name="connsiteY387" fmla="*/ 1746454 h 3160924"/>
              <a:gd name="connsiteX388" fmla="*/ 986113 w 1941827"/>
              <a:gd name="connsiteY388" fmla="*/ 1694162 h 3160924"/>
              <a:gd name="connsiteX389" fmla="*/ 1050502 w 1941827"/>
              <a:gd name="connsiteY389" fmla="*/ 1733595 h 3160924"/>
              <a:gd name="connsiteX390" fmla="*/ 1050692 w 1941827"/>
              <a:gd name="connsiteY390" fmla="*/ 1795508 h 3160924"/>
              <a:gd name="connsiteX391" fmla="*/ 1087744 w 1941827"/>
              <a:gd name="connsiteY391" fmla="*/ 1875803 h 3160924"/>
              <a:gd name="connsiteX392" fmla="*/ 1087649 w 1941827"/>
              <a:gd name="connsiteY392" fmla="*/ 1781410 h 3160924"/>
              <a:gd name="connsiteX393" fmla="*/ 1092412 w 1941827"/>
              <a:gd name="connsiteY393" fmla="*/ 1768742 h 3160924"/>
              <a:gd name="connsiteX394" fmla="*/ 1115367 w 1941827"/>
              <a:gd name="connsiteY394" fmla="*/ 1784649 h 3160924"/>
              <a:gd name="connsiteX395" fmla="*/ 1128988 w 1941827"/>
              <a:gd name="connsiteY395" fmla="*/ 1840370 h 3160924"/>
              <a:gd name="connsiteX396" fmla="*/ 1189757 w 1941827"/>
              <a:gd name="connsiteY396" fmla="*/ 1874946 h 3160924"/>
              <a:gd name="connsiteX397" fmla="*/ 1165659 w 1941827"/>
              <a:gd name="connsiteY397" fmla="*/ 1827797 h 3160924"/>
              <a:gd name="connsiteX398" fmla="*/ 1163659 w 1941827"/>
              <a:gd name="connsiteY398" fmla="*/ 1811700 h 3160924"/>
              <a:gd name="connsiteX399" fmla="*/ 1226905 w 1941827"/>
              <a:gd name="connsiteY399" fmla="*/ 1833893 h 3160924"/>
              <a:gd name="connsiteX400" fmla="*/ 1287388 w 1941827"/>
              <a:gd name="connsiteY400" fmla="*/ 1848085 h 3160924"/>
              <a:gd name="connsiteX401" fmla="*/ 1140418 w 1941827"/>
              <a:gd name="connsiteY401" fmla="*/ 1971529 h 3160924"/>
              <a:gd name="connsiteX402" fmla="*/ 1128321 w 1941827"/>
              <a:gd name="connsiteY402" fmla="*/ 2470640 h 3160924"/>
              <a:gd name="connsiteX403" fmla="*/ 1344253 w 1941827"/>
              <a:gd name="connsiteY403" fmla="*/ 2065637 h 3160924"/>
              <a:gd name="connsiteX404" fmla="*/ 1128321 w 1941827"/>
              <a:gd name="connsiteY404" fmla="*/ 2470640 h 3160924"/>
              <a:gd name="connsiteX405" fmla="*/ 1234048 w 1941827"/>
              <a:gd name="connsiteY405" fmla="*/ 1984007 h 3160924"/>
              <a:gd name="connsiteX406" fmla="*/ 1106794 w 1941827"/>
              <a:gd name="connsiteY406" fmla="*/ 2427682 h 3160924"/>
              <a:gd name="connsiteX407" fmla="*/ 1234048 w 1941827"/>
              <a:gd name="connsiteY407" fmla="*/ 1984007 h 3160924"/>
              <a:gd name="connsiteX408" fmla="*/ 835903 w 1941827"/>
              <a:gd name="connsiteY408" fmla="*/ 2404536 h 3160924"/>
              <a:gd name="connsiteX409" fmla="*/ 1184328 w 1941827"/>
              <a:gd name="connsiteY409" fmla="*/ 2041919 h 3160924"/>
              <a:gd name="connsiteX410" fmla="*/ 835903 w 1941827"/>
              <a:gd name="connsiteY410" fmla="*/ 2404536 h 3160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941827" h="3160924">
                <a:moveTo>
                  <a:pt x="7324" y="2844115"/>
                </a:moveTo>
                <a:cubicBezTo>
                  <a:pt x="7324" y="2844115"/>
                  <a:pt x="-14774" y="2887453"/>
                  <a:pt x="17801" y="2938603"/>
                </a:cubicBezTo>
                <a:cubicBezTo>
                  <a:pt x="48091" y="2910790"/>
                  <a:pt x="94192" y="2888216"/>
                  <a:pt x="164296" y="2887168"/>
                </a:cubicBezTo>
                <a:cubicBezTo>
                  <a:pt x="164296" y="2887168"/>
                  <a:pt x="89429" y="2895169"/>
                  <a:pt x="36470" y="2966416"/>
                </a:cubicBezTo>
                <a:cubicBezTo>
                  <a:pt x="36946" y="2977084"/>
                  <a:pt x="42376" y="3008135"/>
                  <a:pt x="84571" y="3053284"/>
                </a:cubicBezTo>
                <a:cubicBezTo>
                  <a:pt x="108289" y="3004611"/>
                  <a:pt x="151437" y="2952700"/>
                  <a:pt x="228494" y="2947651"/>
                </a:cubicBezTo>
                <a:cubicBezTo>
                  <a:pt x="228494" y="2947651"/>
                  <a:pt x="141150" y="2976893"/>
                  <a:pt x="105526" y="3085859"/>
                </a:cubicBezTo>
                <a:cubicBezTo>
                  <a:pt x="122481" y="3114720"/>
                  <a:pt x="157057" y="3160250"/>
                  <a:pt x="206968" y="3160916"/>
                </a:cubicBezTo>
                <a:cubicBezTo>
                  <a:pt x="217064" y="3161011"/>
                  <a:pt x="226399" y="3160250"/>
                  <a:pt x="235162" y="3159011"/>
                </a:cubicBezTo>
                <a:cubicBezTo>
                  <a:pt x="282310" y="3089002"/>
                  <a:pt x="271166" y="3012898"/>
                  <a:pt x="271166" y="3012898"/>
                </a:cubicBezTo>
                <a:cubicBezTo>
                  <a:pt x="295550" y="3060999"/>
                  <a:pt x="285549" y="3110815"/>
                  <a:pt x="267547" y="3150629"/>
                </a:cubicBezTo>
                <a:cubicBezTo>
                  <a:pt x="299741" y="3138437"/>
                  <a:pt x="315553" y="3119768"/>
                  <a:pt x="315553" y="3119768"/>
                </a:cubicBezTo>
                <a:cubicBezTo>
                  <a:pt x="315553" y="3119768"/>
                  <a:pt x="357463" y="3141961"/>
                  <a:pt x="388609" y="3071762"/>
                </a:cubicBezTo>
                <a:cubicBezTo>
                  <a:pt x="419756" y="3001658"/>
                  <a:pt x="461761" y="2939365"/>
                  <a:pt x="550534" y="2869737"/>
                </a:cubicBezTo>
                <a:cubicBezTo>
                  <a:pt x="639307" y="2800109"/>
                  <a:pt x="783135" y="2739054"/>
                  <a:pt x="885433" y="2584749"/>
                </a:cubicBezTo>
                <a:lnTo>
                  <a:pt x="872003" y="2627135"/>
                </a:lnTo>
                <a:cubicBezTo>
                  <a:pt x="872003" y="2627135"/>
                  <a:pt x="936773" y="2612086"/>
                  <a:pt x="972682" y="2590178"/>
                </a:cubicBezTo>
                <a:cubicBezTo>
                  <a:pt x="1008592" y="2568176"/>
                  <a:pt x="1031833" y="2557793"/>
                  <a:pt x="1068409" y="2540553"/>
                </a:cubicBezTo>
                <a:cubicBezTo>
                  <a:pt x="1068409" y="2540553"/>
                  <a:pt x="1219189" y="2499691"/>
                  <a:pt x="1352158" y="2471116"/>
                </a:cubicBezTo>
                <a:lnTo>
                  <a:pt x="1365208" y="2469116"/>
                </a:lnTo>
                <a:cubicBezTo>
                  <a:pt x="1371399" y="2375009"/>
                  <a:pt x="1444075" y="2324050"/>
                  <a:pt x="1444075" y="2324050"/>
                </a:cubicBezTo>
                <a:cubicBezTo>
                  <a:pt x="1383305" y="2414823"/>
                  <a:pt x="1386544" y="2465877"/>
                  <a:pt x="1386544" y="2465877"/>
                </a:cubicBezTo>
                <a:cubicBezTo>
                  <a:pt x="1386544" y="2465877"/>
                  <a:pt x="1386163" y="2469116"/>
                  <a:pt x="1385496" y="2473783"/>
                </a:cubicBezTo>
                <a:cubicBezTo>
                  <a:pt x="1382543" y="2511026"/>
                  <a:pt x="1408451" y="2533409"/>
                  <a:pt x="1408451" y="2533409"/>
                </a:cubicBezTo>
                <a:cubicBezTo>
                  <a:pt x="1402355" y="2534457"/>
                  <a:pt x="1396640" y="2534933"/>
                  <a:pt x="1391211" y="2535028"/>
                </a:cubicBezTo>
                <a:cubicBezTo>
                  <a:pt x="1338823" y="2540743"/>
                  <a:pt x="1179851" y="2565032"/>
                  <a:pt x="1094602" y="2653901"/>
                </a:cubicBezTo>
                <a:cubicBezTo>
                  <a:pt x="1051264" y="2699144"/>
                  <a:pt x="1023260" y="2727052"/>
                  <a:pt x="1002686" y="2743531"/>
                </a:cubicBezTo>
                <a:cubicBezTo>
                  <a:pt x="1125749" y="2803348"/>
                  <a:pt x="1099079" y="2893645"/>
                  <a:pt x="1099079" y="2893645"/>
                </a:cubicBezTo>
                <a:cubicBezTo>
                  <a:pt x="1090983" y="2819350"/>
                  <a:pt x="1027546" y="2777630"/>
                  <a:pt x="961443" y="2764010"/>
                </a:cubicBezTo>
                <a:cubicBezTo>
                  <a:pt x="954585" y="2764391"/>
                  <a:pt x="948013" y="2763057"/>
                  <a:pt x="940583" y="2760676"/>
                </a:cubicBezTo>
                <a:cubicBezTo>
                  <a:pt x="906293" y="2749817"/>
                  <a:pt x="847619" y="2724481"/>
                  <a:pt x="791326" y="2775630"/>
                </a:cubicBezTo>
                <a:cubicBezTo>
                  <a:pt x="744273" y="2818397"/>
                  <a:pt x="745321" y="2837543"/>
                  <a:pt x="766180" y="2872214"/>
                </a:cubicBezTo>
                <a:cubicBezTo>
                  <a:pt x="806757" y="2834304"/>
                  <a:pt x="858001" y="2805539"/>
                  <a:pt x="917437" y="2812492"/>
                </a:cubicBezTo>
                <a:cubicBezTo>
                  <a:pt x="917437" y="2812492"/>
                  <a:pt x="846190" y="2815254"/>
                  <a:pt x="780277" y="2894788"/>
                </a:cubicBezTo>
                <a:cubicBezTo>
                  <a:pt x="779992" y="2898693"/>
                  <a:pt x="777325" y="2943651"/>
                  <a:pt x="814091" y="2982894"/>
                </a:cubicBezTo>
                <a:cubicBezTo>
                  <a:pt x="814091" y="2982894"/>
                  <a:pt x="823330" y="3001944"/>
                  <a:pt x="847047" y="3019375"/>
                </a:cubicBezTo>
                <a:cubicBezTo>
                  <a:pt x="867241" y="2964130"/>
                  <a:pt x="906865" y="2911076"/>
                  <a:pt x="982017" y="2882119"/>
                </a:cubicBezTo>
                <a:cubicBezTo>
                  <a:pt x="982017" y="2882119"/>
                  <a:pt x="908484" y="2943460"/>
                  <a:pt x="880290" y="3037091"/>
                </a:cubicBezTo>
                <a:cubicBezTo>
                  <a:pt x="880766" y="3037282"/>
                  <a:pt x="881147" y="3037472"/>
                  <a:pt x="881623" y="3037663"/>
                </a:cubicBezTo>
                <a:cubicBezTo>
                  <a:pt x="881623" y="3037663"/>
                  <a:pt x="912770" y="3079668"/>
                  <a:pt x="946870" y="3098527"/>
                </a:cubicBezTo>
                <a:cubicBezTo>
                  <a:pt x="960776" y="3055379"/>
                  <a:pt x="992494" y="3010612"/>
                  <a:pt x="1057074" y="2974893"/>
                </a:cubicBezTo>
                <a:cubicBezTo>
                  <a:pt x="1057074" y="2974893"/>
                  <a:pt x="994971" y="3030043"/>
                  <a:pt x="975921" y="3107576"/>
                </a:cubicBezTo>
                <a:cubicBezTo>
                  <a:pt x="977826" y="3107576"/>
                  <a:pt x="979826" y="3107576"/>
                  <a:pt x="981731" y="3107291"/>
                </a:cubicBezTo>
                <a:cubicBezTo>
                  <a:pt x="1025832" y="3101290"/>
                  <a:pt x="1036024" y="3111196"/>
                  <a:pt x="1073076" y="3078525"/>
                </a:cubicBezTo>
                <a:cubicBezTo>
                  <a:pt x="1110128" y="3045854"/>
                  <a:pt x="1099079" y="2975655"/>
                  <a:pt x="1154705" y="2933269"/>
                </a:cubicBezTo>
                <a:cubicBezTo>
                  <a:pt x="1163944" y="2926220"/>
                  <a:pt x="1174422" y="2917934"/>
                  <a:pt x="1186138" y="2909266"/>
                </a:cubicBezTo>
                <a:cubicBezTo>
                  <a:pt x="1188805" y="2889930"/>
                  <a:pt x="1195377" y="2867070"/>
                  <a:pt x="1209855" y="2843448"/>
                </a:cubicBezTo>
                <a:cubicBezTo>
                  <a:pt x="1246526" y="2783917"/>
                  <a:pt x="1279673" y="2741150"/>
                  <a:pt x="1342443" y="2712098"/>
                </a:cubicBezTo>
                <a:cubicBezTo>
                  <a:pt x="1405213" y="2683142"/>
                  <a:pt x="1420548" y="2676856"/>
                  <a:pt x="1466554" y="2615896"/>
                </a:cubicBezTo>
                <a:cubicBezTo>
                  <a:pt x="1466554" y="2615896"/>
                  <a:pt x="1467697" y="2696287"/>
                  <a:pt x="1336633" y="2759152"/>
                </a:cubicBezTo>
                <a:cubicBezTo>
                  <a:pt x="1267195" y="2792489"/>
                  <a:pt x="1230048" y="2847829"/>
                  <a:pt x="1210331" y="2892121"/>
                </a:cubicBezTo>
                <a:cubicBezTo>
                  <a:pt x="1268338" y="2853259"/>
                  <a:pt x="1350253" y="2816207"/>
                  <a:pt x="1459791" y="2847734"/>
                </a:cubicBezTo>
                <a:cubicBezTo>
                  <a:pt x="1610572" y="2891073"/>
                  <a:pt x="1617620" y="2895550"/>
                  <a:pt x="1696773" y="2829542"/>
                </a:cubicBezTo>
                <a:cubicBezTo>
                  <a:pt x="1775926" y="2763533"/>
                  <a:pt x="1754399" y="2690000"/>
                  <a:pt x="1747922" y="2612371"/>
                </a:cubicBezTo>
                <a:cubicBezTo>
                  <a:pt x="1738397" y="2498452"/>
                  <a:pt x="1722205" y="2401393"/>
                  <a:pt x="1734778" y="2285950"/>
                </a:cubicBezTo>
                <a:cubicBezTo>
                  <a:pt x="1736873" y="2266614"/>
                  <a:pt x="1738302" y="2246802"/>
                  <a:pt x="1738302" y="2226990"/>
                </a:cubicBezTo>
                <a:cubicBezTo>
                  <a:pt x="1744779" y="2061541"/>
                  <a:pt x="1731158" y="1797222"/>
                  <a:pt x="1465887" y="1686351"/>
                </a:cubicBezTo>
                <a:cubicBezTo>
                  <a:pt x="1465887" y="1686351"/>
                  <a:pt x="1758590" y="1706925"/>
                  <a:pt x="1781355" y="2149933"/>
                </a:cubicBezTo>
                <a:cubicBezTo>
                  <a:pt x="1813359" y="2080781"/>
                  <a:pt x="1848982" y="1966481"/>
                  <a:pt x="1871461" y="1830559"/>
                </a:cubicBezTo>
                <a:cubicBezTo>
                  <a:pt x="1900417" y="1655204"/>
                  <a:pt x="1890130" y="1547476"/>
                  <a:pt x="1896226" y="1458322"/>
                </a:cubicBezTo>
                <a:cubicBezTo>
                  <a:pt x="1899560" y="1410031"/>
                  <a:pt x="1895464" y="1384885"/>
                  <a:pt x="1893464" y="1366597"/>
                </a:cubicBezTo>
                <a:lnTo>
                  <a:pt x="1893464" y="1366597"/>
                </a:lnTo>
                <a:cubicBezTo>
                  <a:pt x="1875938" y="1262869"/>
                  <a:pt x="1835552" y="1141140"/>
                  <a:pt x="1748779" y="1062559"/>
                </a:cubicBezTo>
                <a:cubicBezTo>
                  <a:pt x="1748779" y="1062559"/>
                  <a:pt x="1797452" y="1076370"/>
                  <a:pt x="1847458" y="1149331"/>
                </a:cubicBezTo>
                <a:cubicBezTo>
                  <a:pt x="1855459" y="1066083"/>
                  <a:pt x="1815550" y="987025"/>
                  <a:pt x="1815550" y="987025"/>
                </a:cubicBezTo>
                <a:cubicBezTo>
                  <a:pt x="1880129" y="1070655"/>
                  <a:pt x="1873747" y="1145712"/>
                  <a:pt x="1866032" y="1179335"/>
                </a:cubicBezTo>
                <a:cubicBezTo>
                  <a:pt x="1874033" y="1193623"/>
                  <a:pt x="1881939" y="1209625"/>
                  <a:pt x="1889559" y="1227437"/>
                </a:cubicBezTo>
                <a:cubicBezTo>
                  <a:pt x="1901560" y="1182288"/>
                  <a:pt x="1904323" y="1111898"/>
                  <a:pt x="1904323" y="1111898"/>
                </a:cubicBezTo>
                <a:cubicBezTo>
                  <a:pt x="1919563" y="1154475"/>
                  <a:pt x="1907561" y="1220483"/>
                  <a:pt x="1899846" y="1253535"/>
                </a:cubicBezTo>
                <a:cubicBezTo>
                  <a:pt x="1905085" y="1267632"/>
                  <a:pt x="1910038" y="1282872"/>
                  <a:pt x="1914800" y="1299064"/>
                </a:cubicBezTo>
                <a:cubicBezTo>
                  <a:pt x="1936803" y="1265917"/>
                  <a:pt x="1963378" y="1214578"/>
                  <a:pt x="1913181" y="1110184"/>
                </a:cubicBezTo>
                <a:cubicBezTo>
                  <a:pt x="1847554" y="973786"/>
                  <a:pt x="1787832" y="923684"/>
                  <a:pt x="1728110" y="873678"/>
                </a:cubicBezTo>
                <a:cubicBezTo>
                  <a:pt x="1677247" y="831006"/>
                  <a:pt x="1534562" y="777094"/>
                  <a:pt x="1437217" y="796525"/>
                </a:cubicBezTo>
                <a:cubicBezTo>
                  <a:pt x="1457791" y="785857"/>
                  <a:pt x="1490080" y="774427"/>
                  <a:pt x="1536943" y="771951"/>
                </a:cubicBezTo>
                <a:cubicBezTo>
                  <a:pt x="1577710" y="769760"/>
                  <a:pt x="1615144" y="779761"/>
                  <a:pt x="1644385" y="791763"/>
                </a:cubicBezTo>
                <a:cubicBezTo>
                  <a:pt x="1624954" y="758235"/>
                  <a:pt x="1598189" y="719373"/>
                  <a:pt x="1563042" y="682321"/>
                </a:cubicBezTo>
                <a:cubicBezTo>
                  <a:pt x="1521037" y="670033"/>
                  <a:pt x="1464268" y="671653"/>
                  <a:pt x="1414642" y="735470"/>
                </a:cubicBezTo>
                <a:cubicBezTo>
                  <a:pt x="1414642" y="735470"/>
                  <a:pt x="1453790" y="643935"/>
                  <a:pt x="1518084" y="640411"/>
                </a:cubicBezTo>
                <a:cubicBezTo>
                  <a:pt x="1500748" y="626123"/>
                  <a:pt x="1481889" y="612502"/>
                  <a:pt x="1461410" y="600215"/>
                </a:cubicBezTo>
                <a:cubicBezTo>
                  <a:pt x="1449313" y="592976"/>
                  <a:pt x="1437217" y="586309"/>
                  <a:pt x="1425215" y="580117"/>
                </a:cubicBezTo>
                <a:cubicBezTo>
                  <a:pt x="1381591" y="584023"/>
                  <a:pt x="1326441" y="601263"/>
                  <a:pt x="1306724" y="661175"/>
                </a:cubicBezTo>
                <a:cubicBezTo>
                  <a:pt x="1306724" y="661175"/>
                  <a:pt x="1314820" y="577736"/>
                  <a:pt x="1363969" y="551828"/>
                </a:cubicBezTo>
                <a:cubicBezTo>
                  <a:pt x="1316535" y="532397"/>
                  <a:pt x="1270434" y="518491"/>
                  <a:pt x="1226905" y="505918"/>
                </a:cubicBezTo>
                <a:cubicBezTo>
                  <a:pt x="1202330" y="525920"/>
                  <a:pt x="1181566" y="555352"/>
                  <a:pt x="1185947" y="596500"/>
                </a:cubicBezTo>
                <a:cubicBezTo>
                  <a:pt x="1185947" y="596500"/>
                  <a:pt x="1153943" y="543732"/>
                  <a:pt x="1186995" y="494297"/>
                </a:cubicBezTo>
                <a:cubicBezTo>
                  <a:pt x="1138798" y="480105"/>
                  <a:pt x="1094602" y="465817"/>
                  <a:pt x="1056502" y="444577"/>
                </a:cubicBezTo>
                <a:cubicBezTo>
                  <a:pt x="1025356" y="458483"/>
                  <a:pt x="994399" y="483439"/>
                  <a:pt x="995352" y="527920"/>
                </a:cubicBezTo>
                <a:cubicBezTo>
                  <a:pt x="995352" y="527920"/>
                  <a:pt x="961633" y="464770"/>
                  <a:pt x="1025356" y="424669"/>
                </a:cubicBezTo>
                <a:cubicBezTo>
                  <a:pt x="999543" y="405905"/>
                  <a:pt x="977445" y="387331"/>
                  <a:pt x="959252" y="368948"/>
                </a:cubicBezTo>
                <a:cubicBezTo>
                  <a:pt x="922962" y="373234"/>
                  <a:pt x="886386" y="390094"/>
                  <a:pt x="887529" y="440386"/>
                </a:cubicBezTo>
                <a:cubicBezTo>
                  <a:pt x="887529" y="440386"/>
                  <a:pt x="851143" y="364090"/>
                  <a:pt x="937726" y="344945"/>
                </a:cubicBezTo>
                <a:cubicBezTo>
                  <a:pt x="923057" y="326848"/>
                  <a:pt x="912103" y="308845"/>
                  <a:pt x="904769" y="290843"/>
                </a:cubicBezTo>
                <a:cubicBezTo>
                  <a:pt x="875718" y="281032"/>
                  <a:pt x="836856" y="277603"/>
                  <a:pt x="825807" y="323038"/>
                </a:cubicBezTo>
                <a:cubicBezTo>
                  <a:pt x="825807" y="323038"/>
                  <a:pt x="819330" y="246647"/>
                  <a:pt x="897054" y="265697"/>
                </a:cubicBezTo>
                <a:cubicBezTo>
                  <a:pt x="892291" y="242932"/>
                  <a:pt x="893339" y="220072"/>
                  <a:pt x="900292" y="196927"/>
                </a:cubicBezTo>
                <a:cubicBezTo>
                  <a:pt x="851429" y="166447"/>
                  <a:pt x="815996" y="196450"/>
                  <a:pt x="815996" y="196450"/>
                </a:cubicBezTo>
                <a:cubicBezTo>
                  <a:pt x="844666" y="154636"/>
                  <a:pt x="881623" y="164351"/>
                  <a:pt x="906674" y="178924"/>
                </a:cubicBezTo>
                <a:cubicBezTo>
                  <a:pt x="909913" y="170733"/>
                  <a:pt x="913437" y="162732"/>
                  <a:pt x="917533" y="154921"/>
                </a:cubicBezTo>
                <a:cubicBezTo>
                  <a:pt x="894577" y="142444"/>
                  <a:pt x="862097" y="132919"/>
                  <a:pt x="830188" y="151873"/>
                </a:cubicBezTo>
                <a:cubicBezTo>
                  <a:pt x="830188" y="151873"/>
                  <a:pt x="861621" y="105106"/>
                  <a:pt x="926200" y="140158"/>
                </a:cubicBezTo>
                <a:cubicBezTo>
                  <a:pt x="934011" y="128156"/>
                  <a:pt x="943250" y="117393"/>
                  <a:pt x="954299" y="108630"/>
                </a:cubicBezTo>
                <a:cubicBezTo>
                  <a:pt x="933630" y="63958"/>
                  <a:pt x="872575" y="75959"/>
                  <a:pt x="872575" y="75959"/>
                </a:cubicBezTo>
                <a:cubicBezTo>
                  <a:pt x="920390" y="51575"/>
                  <a:pt x="952775" y="74816"/>
                  <a:pt x="971158" y="97676"/>
                </a:cubicBezTo>
                <a:cubicBezTo>
                  <a:pt x="1006591" y="79483"/>
                  <a:pt x="1056979" y="80245"/>
                  <a:pt x="1129464" y="118060"/>
                </a:cubicBezTo>
                <a:cubicBezTo>
                  <a:pt x="1143370" y="125299"/>
                  <a:pt x="1160420" y="122822"/>
                  <a:pt x="1171564" y="111773"/>
                </a:cubicBezTo>
                <a:cubicBezTo>
                  <a:pt x="1186709" y="96628"/>
                  <a:pt x="1185280" y="71768"/>
                  <a:pt x="1168612" y="58338"/>
                </a:cubicBezTo>
                <a:cubicBezTo>
                  <a:pt x="1121272" y="20238"/>
                  <a:pt x="1009639" y="-35579"/>
                  <a:pt x="910770" y="30906"/>
                </a:cubicBezTo>
                <a:cubicBezTo>
                  <a:pt x="748845" y="139681"/>
                  <a:pt x="729509" y="438100"/>
                  <a:pt x="1046120" y="563639"/>
                </a:cubicBezTo>
                <a:cubicBezTo>
                  <a:pt x="1045549" y="529159"/>
                  <a:pt x="1052597" y="481438"/>
                  <a:pt x="1097650" y="489249"/>
                </a:cubicBezTo>
                <a:cubicBezTo>
                  <a:pt x="1097650" y="489249"/>
                  <a:pt x="1048311" y="501441"/>
                  <a:pt x="1066408" y="571735"/>
                </a:cubicBezTo>
                <a:cubicBezTo>
                  <a:pt x="1295294" y="661651"/>
                  <a:pt x="1375209" y="718135"/>
                  <a:pt x="1397497" y="810432"/>
                </a:cubicBezTo>
                <a:cubicBezTo>
                  <a:pt x="1395497" y="811480"/>
                  <a:pt x="1393497" y="812527"/>
                  <a:pt x="1391497" y="813766"/>
                </a:cubicBezTo>
                <a:cubicBezTo>
                  <a:pt x="1300533" y="869392"/>
                  <a:pt x="1241287" y="852818"/>
                  <a:pt x="1178803" y="979691"/>
                </a:cubicBezTo>
                <a:cubicBezTo>
                  <a:pt x="1116319" y="1106564"/>
                  <a:pt x="1106604" y="1221341"/>
                  <a:pt x="1121939" y="1306208"/>
                </a:cubicBezTo>
                <a:cubicBezTo>
                  <a:pt x="1121939" y="1306208"/>
                  <a:pt x="1150800" y="1404316"/>
                  <a:pt x="1183471" y="1434605"/>
                </a:cubicBezTo>
                <a:cubicBezTo>
                  <a:pt x="1203759" y="1453465"/>
                  <a:pt x="1225857" y="1472134"/>
                  <a:pt x="1238430" y="1494327"/>
                </a:cubicBezTo>
                <a:cubicBezTo>
                  <a:pt x="1250146" y="1464895"/>
                  <a:pt x="1265862" y="1403649"/>
                  <a:pt x="1282435" y="1276966"/>
                </a:cubicBezTo>
                <a:cubicBezTo>
                  <a:pt x="1316821" y="1014362"/>
                  <a:pt x="1510273" y="1049224"/>
                  <a:pt x="1510273" y="1049224"/>
                </a:cubicBezTo>
                <a:cubicBezTo>
                  <a:pt x="1378352" y="1058558"/>
                  <a:pt x="1314725" y="1196194"/>
                  <a:pt x="1311868" y="1275252"/>
                </a:cubicBezTo>
                <a:cubicBezTo>
                  <a:pt x="1311391" y="1289063"/>
                  <a:pt x="1310153" y="1304589"/>
                  <a:pt x="1308343" y="1321162"/>
                </a:cubicBezTo>
                <a:cubicBezTo>
                  <a:pt x="1318726" y="1295540"/>
                  <a:pt x="1331489" y="1264203"/>
                  <a:pt x="1344538" y="1231913"/>
                </a:cubicBezTo>
                <a:cubicBezTo>
                  <a:pt x="1375780" y="1154380"/>
                  <a:pt x="1403689" y="1103230"/>
                  <a:pt x="1482460" y="1091515"/>
                </a:cubicBezTo>
                <a:cubicBezTo>
                  <a:pt x="1482460" y="1091515"/>
                  <a:pt x="1400926" y="1120661"/>
                  <a:pt x="1368637" y="1215435"/>
                </a:cubicBezTo>
                <a:cubicBezTo>
                  <a:pt x="1347396" y="1277729"/>
                  <a:pt x="1315868" y="1352976"/>
                  <a:pt x="1296628" y="1397362"/>
                </a:cubicBezTo>
                <a:cubicBezTo>
                  <a:pt x="1285198" y="1455275"/>
                  <a:pt x="1268243" y="1511662"/>
                  <a:pt x="1248050" y="1539475"/>
                </a:cubicBezTo>
                <a:cubicBezTo>
                  <a:pt x="1246145" y="1555668"/>
                  <a:pt x="1234429" y="1572718"/>
                  <a:pt x="1220142" y="1587958"/>
                </a:cubicBezTo>
                <a:cubicBezTo>
                  <a:pt x="1298342" y="1639393"/>
                  <a:pt x="1375590" y="1709783"/>
                  <a:pt x="1436836" y="1806080"/>
                </a:cubicBezTo>
                <a:cubicBezTo>
                  <a:pt x="1640766" y="2126501"/>
                  <a:pt x="1357397" y="2378818"/>
                  <a:pt x="1357397" y="2378818"/>
                </a:cubicBezTo>
                <a:cubicBezTo>
                  <a:pt x="1671341" y="1984864"/>
                  <a:pt x="1227000" y="1661681"/>
                  <a:pt x="1161563" y="1636535"/>
                </a:cubicBezTo>
                <a:cubicBezTo>
                  <a:pt x="1161563" y="1636535"/>
                  <a:pt x="1102222" y="1626439"/>
                  <a:pt x="1038691" y="1615675"/>
                </a:cubicBezTo>
                <a:cubicBezTo>
                  <a:pt x="1117177" y="1671683"/>
                  <a:pt x="1211284" y="1777410"/>
                  <a:pt x="1211284" y="1777410"/>
                </a:cubicBezTo>
                <a:cubicBezTo>
                  <a:pt x="1136989" y="1711592"/>
                  <a:pt x="1032880" y="1641202"/>
                  <a:pt x="977731" y="1605388"/>
                </a:cubicBezTo>
                <a:cubicBezTo>
                  <a:pt x="965062" y="1603293"/>
                  <a:pt x="953061" y="1601197"/>
                  <a:pt x="942107" y="1599388"/>
                </a:cubicBezTo>
                <a:cubicBezTo>
                  <a:pt x="1020307" y="1648346"/>
                  <a:pt x="1074409" y="1721879"/>
                  <a:pt x="1074409" y="1721879"/>
                </a:cubicBezTo>
                <a:cubicBezTo>
                  <a:pt x="1018021" y="1673016"/>
                  <a:pt x="933154" y="1617676"/>
                  <a:pt x="893244" y="1590053"/>
                </a:cubicBezTo>
                <a:cubicBezTo>
                  <a:pt x="859335" y="1581671"/>
                  <a:pt x="832189" y="1570432"/>
                  <a:pt x="807614" y="1565669"/>
                </a:cubicBezTo>
                <a:cubicBezTo>
                  <a:pt x="814567" y="1562907"/>
                  <a:pt x="823235" y="1560335"/>
                  <a:pt x="830950" y="1560716"/>
                </a:cubicBezTo>
                <a:cubicBezTo>
                  <a:pt x="842380" y="1561288"/>
                  <a:pt x="890958" y="1570337"/>
                  <a:pt x="919438" y="1575766"/>
                </a:cubicBezTo>
                <a:cubicBezTo>
                  <a:pt x="925915" y="1558525"/>
                  <a:pt x="926867" y="1543190"/>
                  <a:pt x="918676" y="1537951"/>
                </a:cubicBezTo>
                <a:cubicBezTo>
                  <a:pt x="897911" y="1524712"/>
                  <a:pt x="878956" y="1536999"/>
                  <a:pt x="846286" y="1540047"/>
                </a:cubicBezTo>
                <a:cubicBezTo>
                  <a:pt x="826569" y="1541857"/>
                  <a:pt x="805900" y="1554144"/>
                  <a:pt x="792660" y="1563574"/>
                </a:cubicBezTo>
                <a:cubicBezTo>
                  <a:pt x="781039" y="1562716"/>
                  <a:pt x="769800" y="1563955"/>
                  <a:pt x="758370" y="1568241"/>
                </a:cubicBezTo>
                <a:cubicBezTo>
                  <a:pt x="712840" y="1585481"/>
                  <a:pt x="704839" y="1582909"/>
                  <a:pt x="663215" y="1580814"/>
                </a:cubicBezTo>
                <a:cubicBezTo>
                  <a:pt x="621591" y="1578718"/>
                  <a:pt x="594826" y="1621391"/>
                  <a:pt x="585682" y="1642917"/>
                </a:cubicBezTo>
                <a:cubicBezTo>
                  <a:pt x="576633" y="1664539"/>
                  <a:pt x="539009" y="1657014"/>
                  <a:pt x="491956" y="1693209"/>
                </a:cubicBezTo>
                <a:cubicBezTo>
                  <a:pt x="444902" y="1729404"/>
                  <a:pt x="422233" y="1779982"/>
                  <a:pt x="421471" y="1824273"/>
                </a:cubicBezTo>
                <a:cubicBezTo>
                  <a:pt x="420994" y="1851896"/>
                  <a:pt x="428614" y="1869231"/>
                  <a:pt x="445188" y="1881804"/>
                </a:cubicBezTo>
                <a:cubicBezTo>
                  <a:pt x="456808" y="1882471"/>
                  <a:pt x="471191" y="1883137"/>
                  <a:pt x="475477" y="1882090"/>
                </a:cubicBezTo>
                <a:cubicBezTo>
                  <a:pt x="483097" y="1880375"/>
                  <a:pt x="484907" y="1882566"/>
                  <a:pt x="485288" y="1872279"/>
                </a:cubicBezTo>
                <a:cubicBezTo>
                  <a:pt x="485479" y="1867897"/>
                  <a:pt x="486622" y="1863135"/>
                  <a:pt x="487955" y="1859134"/>
                </a:cubicBezTo>
                <a:cubicBezTo>
                  <a:pt x="486622" y="1857991"/>
                  <a:pt x="485288" y="1856753"/>
                  <a:pt x="483859" y="1855325"/>
                </a:cubicBezTo>
                <a:cubicBezTo>
                  <a:pt x="463095" y="1833226"/>
                  <a:pt x="473572" y="1817510"/>
                  <a:pt x="468143" y="1806937"/>
                </a:cubicBezTo>
                <a:cubicBezTo>
                  <a:pt x="462619" y="1796269"/>
                  <a:pt x="460047" y="1783220"/>
                  <a:pt x="476430" y="1780648"/>
                </a:cubicBezTo>
                <a:cubicBezTo>
                  <a:pt x="492813" y="1778077"/>
                  <a:pt x="537390" y="1798841"/>
                  <a:pt x="555964" y="1813700"/>
                </a:cubicBezTo>
                <a:cubicBezTo>
                  <a:pt x="568060" y="1823321"/>
                  <a:pt x="572156" y="1838751"/>
                  <a:pt x="573585" y="1848466"/>
                </a:cubicBezTo>
                <a:lnTo>
                  <a:pt x="573585" y="1848466"/>
                </a:lnTo>
                <a:cubicBezTo>
                  <a:pt x="573585" y="1848466"/>
                  <a:pt x="595207" y="1860563"/>
                  <a:pt x="614066" y="1856563"/>
                </a:cubicBezTo>
                <a:cubicBezTo>
                  <a:pt x="614066" y="1856563"/>
                  <a:pt x="594635" y="1869326"/>
                  <a:pt x="561583" y="1861039"/>
                </a:cubicBezTo>
                <a:lnTo>
                  <a:pt x="561583" y="1861039"/>
                </a:lnTo>
                <a:cubicBezTo>
                  <a:pt x="551487" y="1863325"/>
                  <a:pt x="539200" y="1864278"/>
                  <a:pt x="539485" y="1855134"/>
                </a:cubicBezTo>
                <a:cubicBezTo>
                  <a:pt x="539962" y="1839704"/>
                  <a:pt x="528055" y="1828178"/>
                  <a:pt x="517102" y="1830559"/>
                </a:cubicBezTo>
                <a:cubicBezTo>
                  <a:pt x="506148" y="1832941"/>
                  <a:pt x="522340" y="1849705"/>
                  <a:pt x="520054" y="1853419"/>
                </a:cubicBezTo>
                <a:cubicBezTo>
                  <a:pt x="518245" y="1856277"/>
                  <a:pt x="509863" y="1869231"/>
                  <a:pt x="496432" y="1864278"/>
                </a:cubicBezTo>
                <a:cubicBezTo>
                  <a:pt x="494527" y="1872850"/>
                  <a:pt x="493861" y="1884376"/>
                  <a:pt x="500814" y="1893139"/>
                </a:cubicBezTo>
                <a:cubicBezTo>
                  <a:pt x="513387" y="1908760"/>
                  <a:pt x="572823" y="1965624"/>
                  <a:pt x="572823" y="1965624"/>
                </a:cubicBezTo>
                <a:cubicBezTo>
                  <a:pt x="572823" y="1965624"/>
                  <a:pt x="504719" y="1911808"/>
                  <a:pt x="493575" y="1901330"/>
                </a:cubicBezTo>
                <a:cubicBezTo>
                  <a:pt x="484050" y="1892281"/>
                  <a:pt x="481288" y="1891615"/>
                  <a:pt x="481288" y="1891615"/>
                </a:cubicBezTo>
                <a:lnTo>
                  <a:pt x="452617" y="1887614"/>
                </a:lnTo>
                <a:cubicBezTo>
                  <a:pt x="443473" y="1923714"/>
                  <a:pt x="467572" y="1945621"/>
                  <a:pt x="477287" y="1952765"/>
                </a:cubicBezTo>
                <a:cubicBezTo>
                  <a:pt x="478525" y="1953622"/>
                  <a:pt x="480145" y="1952575"/>
                  <a:pt x="479859" y="1951051"/>
                </a:cubicBezTo>
                <a:cubicBezTo>
                  <a:pt x="477954" y="1941526"/>
                  <a:pt x="479954" y="1927429"/>
                  <a:pt x="479954" y="1927429"/>
                </a:cubicBezTo>
                <a:cubicBezTo>
                  <a:pt x="479954" y="1927429"/>
                  <a:pt x="500719" y="1938192"/>
                  <a:pt x="513482" y="1953051"/>
                </a:cubicBezTo>
                <a:cubicBezTo>
                  <a:pt x="526246" y="1967910"/>
                  <a:pt x="539581" y="1970482"/>
                  <a:pt x="539581" y="1970482"/>
                </a:cubicBezTo>
                <a:cubicBezTo>
                  <a:pt x="533294" y="2018012"/>
                  <a:pt x="562345" y="2039729"/>
                  <a:pt x="573299" y="2046205"/>
                </a:cubicBezTo>
                <a:cubicBezTo>
                  <a:pt x="574633" y="2046967"/>
                  <a:pt x="576157" y="2045729"/>
                  <a:pt x="575680" y="2044300"/>
                </a:cubicBezTo>
                <a:cubicBezTo>
                  <a:pt x="566727" y="2019916"/>
                  <a:pt x="580062" y="1987436"/>
                  <a:pt x="580062" y="1987436"/>
                </a:cubicBezTo>
                <a:lnTo>
                  <a:pt x="587587" y="1977149"/>
                </a:lnTo>
                <a:lnTo>
                  <a:pt x="590825" y="1956194"/>
                </a:lnTo>
                <a:lnTo>
                  <a:pt x="625877" y="1994485"/>
                </a:lnTo>
                <a:cubicBezTo>
                  <a:pt x="624067" y="1996866"/>
                  <a:pt x="622448" y="1999342"/>
                  <a:pt x="620924" y="2001914"/>
                </a:cubicBezTo>
                <a:cubicBezTo>
                  <a:pt x="624163" y="2005819"/>
                  <a:pt x="627115" y="2009915"/>
                  <a:pt x="629782" y="2014297"/>
                </a:cubicBezTo>
                <a:cubicBezTo>
                  <a:pt x="631116" y="2012201"/>
                  <a:pt x="632449" y="2010201"/>
                  <a:pt x="633783" y="2008582"/>
                </a:cubicBezTo>
                <a:cubicBezTo>
                  <a:pt x="635212" y="2015630"/>
                  <a:pt x="636355" y="2022393"/>
                  <a:pt x="637212" y="2028775"/>
                </a:cubicBezTo>
                <a:cubicBezTo>
                  <a:pt x="651309" y="2061826"/>
                  <a:pt x="650928" y="2102784"/>
                  <a:pt x="634450" y="2134121"/>
                </a:cubicBezTo>
                <a:cubicBezTo>
                  <a:pt x="622734" y="2156410"/>
                  <a:pt x="601303" y="2168983"/>
                  <a:pt x="579205" y="2174222"/>
                </a:cubicBezTo>
                <a:cubicBezTo>
                  <a:pt x="566346" y="2159553"/>
                  <a:pt x="544915" y="2128501"/>
                  <a:pt x="551106" y="2092021"/>
                </a:cubicBezTo>
                <a:cubicBezTo>
                  <a:pt x="551487" y="2089639"/>
                  <a:pt x="548344" y="2088401"/>
                  <a:pt x="547105" y="2090497"/>
                </a:cubicBezTo>
                <a:cubicBezTo>
                  <a:pt x="537961" y="2105832"/>
                  <a:pt x="523483" y="2136598"/>
                  <a:pt x="526531" y="2173364"/>
                </a:cubicBezTo>
                <a:cubicBezTo>
                  <a:pt x="517197" y="2170412"/>
                  <a:pt x="509863" y="2165839"/>
                  <a:pt x="506148" y="2160125"/>
                </a:cubicBezTo>
                <a:cubicBezTo>
                  <a:pt x="496718" y="2145551"/>
                  <a:pt x="485383" y="2129740"/>
                  <a:pt x="472525" y="2117357"/>
                </a:cubicBezTo>
                <a:cubicBezTo>
                  <a:pt x="464143" y="2101451"/>
                  <a:pt x="451379" y="2068875"/>
                  <a:pt x="464809" y="2037347"/>
                </a:cubicBezTo>
                <a:cubicBezTo>
                  <a:pt x="465667" y="2035347"/>
                  <a:pt x="463095" y="2033537"/>
                  <a:pt x="461571" y="2035156"/>
                </a:cubicBezTo>
                <a:cubicBezTo>
                  <a:pt x="450998" y="2046015"/>
                  <a:pt x="433567" y="2067637"/>
                  <a:pt x="426900" y="2097164"/>
                </a:cubicBezTo>
                <a:cubicBezTo>
                  <a:pt x="408421" y="2102689"/>
                  <a:pt x="395944" y="2130406"/>
                  <a:pt x="396896" y="2161077"/>
                </a:cubicBezTo>
                <a:cubicBezTo>
                  <a:pt x="398134" y="2199272"/>
                  <a:pt x="424233" y="2243087"/>
                  <a:pt x="424233" y="2243087"/>
                </a:cubicBezTo>
                <a:lnTo>
                  <a:pt x="426519" y="2214893"/>
                </a:lnTo>
                <a:cubicBezTo>
                  <a:pt x="426519" y="2214893"/>
                  <a:pt x="444045" y="2264900"/>
                  <a:pt x="489479" y="2303762"/>
                </a:cubicBezTo>
                <a:lnTo>
                  <a:pt x="478240" y="2269091"/>
                </a:lnTo>
                <a:cubicBezTo>
                  <a:pt x="478240" y="2269091"/>
                  <a:pt x="533199" y="2313191"/>
                  <a:pt x="581967" y="2306429"/>
                </a:cubicBezTo>
                <a:lnTo>
                  <a:pt x="561679" y="2293284"/>
                </a:lnTo>
                <a:cubicBezTo>
                  <a:pt x="561679" y="2293284"/>
                  <a:pt x="617305" y="2293189"/>
                  <a:pt x="647689" y="2260518"/>
                </a:cubicBezTo>
                <a:cubicBezTo>
                  <a:pt x="678074" y="2227943"/>
                  <a:pt x="700744" y="2177365"/>
                  <a:pt x="727033" y="2185651"/>
                </a:cubicBezTo>
                <a:cubicBezTo>
                  <a:pt x="727033" y="2185651"/>
                  <a:pt x="780849" y="2198225"/>
                  <a:pt x="728271" y="2363864"/>
                </a:cubicBezTo>
                <a:cubicBezTo>
                  <a:pt x="675693" y="2529504"/>
                  <a:pt x="696838" y="2645137"/>
                  <a:pt x="776848" y="2659330"/>
                </a:cubicBezTo>
                <a:cubicBezTo>
                  <a:pt x="776848" y="2659330"/>
                  <a:pt x="670073" y="2669902"/>
                  <a:pt x="664930" y="2563794"/>
                </a:cubicBezTo>
                <a:cubicBezTo>
                  <a:pt x="659310" y="2449303"/>
                  <a:pt x="708078" y="2359102"/>
                  <a:pt x="714269" y="2303190"/>
                </a:cubicBezTo>
                <a:cubicBezTo>
                  <a:pt x="716650" y="2282044"/>
                  <a:pt x="716269" y="2265566"/>
                  <a:pt x="715031" y="2253279"/>
                </a:cubicBezTo>
                <a:cubicBezTo>
                  <a:pt x="709983" y="2258422"/>
                  <a:pt x="703792" y="2263756"/>
                  <a:pt x="696172" y="2269091"/>
                </a:cubicBezTo>
                <a:cubicBezTo>
                  <a:pt x="633116" y="2313572"/>
                  <a:pt x="496718" y="2379200"/>
                  <a:pt x="437568" y="2502739"/>
                </a:cubicBezTo>
                <a:cubicBezTo>
                  <a:pt x="437092" y="2503691"/>
                  <a:pt x="436615" y="2504644"/>
                  <a:pt x="436234" y="2505596"/>
                </a:cubicBezTo>
                <a:cubicBezTo>
                  <a:pt x="555583" y="2436921"/>
                  <a:pt x="603779" y="2475688"/>
                  <a:pt x="595492" y="2579510"/>
                </a:cubicBezTo>
                <a:cubicBezTo>
                  <a:pt x="585872" y="2700954"/>
                  <a:pt x="681503" y="2735720"/>
                  <a:pt x="681503" y="2735720"/>
                </a:cubicBezTo>
                <a:cubicBezTo>
                  <a:pt x="503386" y="2701430"/>
                  <a:pt x="596350" y="2555698"/>
                  <a:pt x="544248" y="2516550"/>
                </a:cubicBezTo>
                <a:cubicBezTo>
                  <a:pt x="516149" y="2495404"/>
                  <a:pt x="467286" y="2506835"/>
                  <a:pt x="428329" y="2521884"/>
                </a:cubicBezTo>
                <a:cubicBezTo>
                  <a:pt x="372131" y="2639803"/>
                  <a:pt x="314981" y="2762676"/>
                  <a:pt x="259641" y="2804205"/>
                </a:cubicBezTo>
                <a:cubicBezTo>
                  <a:pt x="236971" y="2821160"/>
                  <a:pt x="218398" y="2831637"/>
                  <a:pt x="203443" y="2836590"/>
                </a:cubicBezTo>
                <a:cubicBezTo>
                  <a:pt x="260212" y="2883072"/>
                  <a:pt x="374989" y="2815730"/>
                  <a:pt x="374989" y="2815730"/>
                </a:cubicBezTo>
                <a:cubicBezTo>
                  <a:pt x="305742" y="2882119"/>
                  <a:pt x="224875" y="2904789"/>
                  <a:pt x="170773" y="2836209"/>
                </a:cubicBezTo>
                <a:cubicBezTo>
                  <a:pt x="170773" y="2836209"/>
                  <a:pt x="170773" y="2836209"/>
                  <a:pt x="170773" y="2836209"/>
                </a:cubicBezTo>
                <a:cubicBezTo>
                  <a:pt x="165439" y="2833066"/>
                  <a:pt x="161438" y="2827922"/>
                  <a:pt x="158676" y="2820969"/>
                </a:cubicBezTo>
                <a:cubicBezTo>
                  <a:pt x="147913" y="2793156"/>
                  <a:pt x="54377" y="2765724"/>
                  <a:pt x="7324" y="2844115"/>
                </a:cubicBezTo>
                <a:close/>
                <a:moveTo>
                  <a:pt x="1504654" y="1021411"/>
                </a:moveTo>
                <a:cubicBezTo>
                  <a:pt x="1564756" y="1024649"/>
                  <a:pt x="1601332" y="969023"/>
                  <a:pt x="1647052" y="968452"/>
                </a:cubicBezTo>
                <a:cubicBezTo>
                  <a:pt x="1692772" y="967975"/>
                  <a:pt x="1735540" y="1025983"/>
                  <a:pt x="1735540" y="1025983"/>
                </a:cubicBezTo>
                <a:cubicBezTo>
                  <a:pt x="1660578" y="964451"/>
                  <a:pt x="1637623" y="994931"/>
                  <a:pt x="1594474" y="1015124"/>
                </a:cubicBezTo>
                <a:cubicBezTo>
                  <a:pt x="1551326" y="1035412"/>
                  <a:pt x="1504654" y="1021411"/>
                  <a:pt x="1504654" y="1021411"/>
                </a:cubicBezTo>
                <a:close/>
                <a:moveTo>
                  <a:pt x="1252813" y="1160190"/>
                </a:moveTo>
                <a:cubicBezTo>
                  <a:pt x="1283959" y="1121709"/>
                  <a:pt x="1349206" y="1049033"/>
                  <a:pt x="1349206" y="1049033"/>
                </a:cubicBezTo>
                <a:cubicBezTo>
                  <a:pt x="1329679" y="1089514"/>
                  <a:pt x="1281483" y="1162571"/>
                  <a:pt x="1259290" y="1190575"/>
                </a:cubicBezTo>
                <a:cubicBezTo>
                  <a:pt x="1237096" y="1218578"/>
                  <a:pt x="1245955" y="1243058"/>
                  <a:pt x="1226143" y="1330116"/>
                </a:cubicBezTo>
                <a:cubicBezTo>
                  <a:pt x="1206331" y="1417175"/>
                  <a:pt x="1220904" y="1453465"/>
                  <a:pt x="1220904" y="1453465"/>
                </a:cubicBezTo>
                <a:cubicBezTo>
                  <a:pt x="1220904" y="1453465"/>
                  <a:pt x="1193853" y="1423175"/>
                  <a:pt x="1204521" y="1363263"/>
                </a:cubicBezTo>
                <a:cubicBezTo>
                  <a:pt x="1215189" y="1303351"/>
                  <a:pt x="1221666" y="1198671"/>
                  <a:pt x="1252813" y="1160190"/>
                </a:cubicBezTo>
                <a:close/>
                <a:moveTo>
                  <a:pt x="1352635" y="875107"/>
                </a:moveTo>
                <a:cubicBezTo>
                  <a:pt x="1352635" y="875107"/>
                  <a:pt x="1279673" y="910349"/>
                  <a:pt x="1248717" y="966070"/>
                </a:cubicBezTo>
                <a:cubicBezTo>
                  <a:pt x="1217761" y="1021792"/>
                  <a:pt x="1182042" y="1102754"/>
                  <a:pt x="1164230" y="1174573"/>
                </a:cubicBezTo>
                <a:cubicBezTo>
                  <a:pt x="1146418" y="1246391"/>
                  <a:pt x="1151562" y="1356500"/>
                  <a:pt x="1151562" y="1356500"/>
                </a:cubicBezTo>
                <a:cubicBezTo>
                  <a:pt x="1151562" y="1356500"/>
                  <a:pt x="1137084" y="1260202"/>
                  <a:pt x="1145180" y="1192766"/>
                </a:cubicBezTo>
                <a:cubicBezTo>
                  <a:pt x="1153276" y="1125328"/>
                  <a:pt x="1177089" y="1071131"/>
                  <a:pt x="1224714" y="978739"/>
                </a:cubicBezTo>
                <a:cubicBezTo>
                  <a:pt x="1272434" y="886346"/>
                  <a:pt x="1352635" y="875107"/>
                  <a:pt x="1352635" y="875107"/>
                </a:cubicBezTo>
                <a:close/>
                <a:moveTo>
                  <a:pt x="1735825" y="936638"/>
                </a:moveTo>
                <a:cubicBezTo>
                  <a:pt x="1663531" y="873773"/>
                  <a:pt x="1622287" y="855580"/>
                  <a:pt x="1583044" y="848151"/>
                </a:cubicBezTo>
                <a:cubicBezTo>
                  <a:pt x="1543706" y="840721"/>
                  <a:pt x="1508654" y="882917"/>
                  <a:pt x="1451314" y="926446"/>
                </a:cubicBezTo>
                <a:cubicBezTo>
                  <a:pt x="1393973" y="969976"/>
                  <a:pt x="1419786" y="958165"/>
                  <a:pt x="1310725" y="1023506"/>
                </a:cubicBezTo>
                <a:cubicBezTo>
                  <a:pt x="1201568" y="1088943"/>
                  <a:pt x="1181756" y="1309351"/>
                  <a:pt x="1181756" y="1309351"/>
                </a:cubicBezTo>
                <a:cubicBezTo>
                  <a:pt x="1194520" y="1061892"/>
                  <a:pt x="1293294" y="994645"/>
                  <a:pt x="1358064" y="955117"/>
                </a:cubicBezTo>
                <a:cubicBezTo>
                  <a:pt x="1422834" y="915683"/>
                  <a:pt x="1471792" y="862819"/>
                  <a:pt x="1544278" y="834149"/>
                </a:cubicBezTo>
                <a:cubicBezTo>
                  <a:pt x="1616763" y="805479"/>
                  <a:pt x="1691248" y="880726"/>
                  <a:pt x="1691248" y="880726"/>
                </a:cubicBezTo>
                <a:lnTo>
                  <a:pt x="1735825" y="936638"/>
                </a:lnTo>
                <a:close/>
                <a:moveTo>
                  <a:pt x="1764210" y="1013981"/>
                </a:moveTo>
                <a:cubicBezTo>
                  <a:pt x="1679818" y="900157"/>
                  <a:pt x="1618001" y="905872"/>
                  <a:pt x="1574948" y="920636"/>
                </a:cubicBezTo>
                <a:cubicBezTo>
                  <a:pt x="1531895" y="935305"/>
                  <a:pt x="1498558" y="988073"/>
                  <a:pt x="1469221" y="1010457"/>
                </a:cubicBezTo>
                <a:cubicBezTo>
                  <a:pt x="1439884" y="1032841"/>
                  <a:pt x="1373399" y="1056748"/>
                  <a:pt x="1373399" y="1056748"/>
                </a:cubicBezTo>
                <a:cubicBezTo>
                  <a:pt x="1373399" y="1056748"/>
                  <a:pt x="1403117" y="1026173"/>
                  <a:pt x="1450933" y="996265"/>
                </a:cubicBezTo>
                <a:cubicBezTo>
                  <a:pt x="1498748" y="966451"/>
                  <a:pt x="1538277" y="883965"/>
                  <a:pt x="1618763" y="892823"/>
                </a:cubicBezTo>
                <a:cubicBezTo>
                  <a:pt x="1699345" y="901777"/>
                  <a:pt x="1764210" y="1013981"/>
                  <a:pt x="1764210" y="1013981"/>
                </a:cubicBezTo>
                <a:close/>
                <a:moveTo>
                  <a:pt x="1740873" y="1087705"/>
                </a:moveTo>
                <a:cubicBezTo>
                  <a:pt x="1666864" y="1007599"/>
                  <a:pt x="1584092" y="1051319"/>
                  <a:pt x="1584092" y="1051319"/>
                </a:cubicBezTo>
                <a:cubicBezTo>
                  <a:pt x="1584092" y="1051319"/>
                  <a:pt x="1634194" y="1020649"/>
                  <a:pt x="1658578" y="1019601"/>
                </a:cubicBezTo>
                <a:cubicBezTo>
                  <a:pt x="1693439" y="1018172"/>
                  <a:pt x="1714108" y="1051414"/>
                  <a:pt x="1714108" y="1051414"/>
                </a:cubicBezTo>
                <a:lnTo>
                  <a:pt x="1740873" y="1087705"/>
                </a:lnTo>
                <a:close/>
                <a:moveTo>
                  <a:pt x="1819645" y="1221626"/>
                </a:moveTo>
                <a:cubicBezTo>
                  <a:pt x="1775926" y="1196480"/>
                  <a:pt x="1732015" y="1109231"/>
                  <a:pt x="1641242" y="1103326"/>
                </a:cubicBezTo>
                <a:cubicBezTo>
                  <a:pt x="1550564" y="1097515"/>
                  <a:pt x="1370827" y="1275347"/>
                  <a:pt x="1370827" y="1275347"/>
                </a:cubicBezTo>
                <a:cubicBezTo>
                  <a:pt x="1422072" y="1192575"/>
                  <a:pt x="1579139" y="1065321"/>
                  <a:pt x="1660673" y="1072846"/>
                </a:cubicBezTo>
                <a:cubicBezTo>
                  <a:pt x="1742112" y="1080370"/>
                  <a:pt x="1819645" y="1221626"/>
                  <a:pt x="1819645" y="1221626"/>
                </a:cubicBezTo>
                <a:close/>
                <a:moveTo>
                  <a:pt x="1811835" y="1267060"/>
                </a:moveTo>
                <a:cubicBezTo>
                  <a:pt x="1811835" y="1267060"/>
                  <a:pt x="1721728" y="1185717"/>
                  <a:pt x="1679914" y="1215625"/>
                </a:cubicBezTo>
                <a:cubicBezTo>
                  <a:pt x="1679914" y="1215625"/>
                  <a:pt x="1606952" y="1115708"/>
                  <a:pt x="1448456" y="1272204"/>
                </a:cubicBezTo>
                <a:cubicBezTo>
                  <a:pt x="1448456" y="1272204"/>
                  <a:pt x="1579520" y="1090372"/>
                  <a:pt x="1681819" y="1177811"/>
                </a:cubicBezTo>
                <a:cubicBezTo>
                  <a:pt x="1681723" y="1177906"/>
                  <a:pt x="1744874" y="1147045"/>
                  <a:pt x="1811835" y="1267060"/>
                </a:cubicBezTo>
                <a:close/>
                <a:moveTo>
                  <a:pt x="1854031" y="1479277"/>
                </a:moveTo>
                <a:cubicBezTo>
                  <a:pt x="1854031" y="1479277"/>
                  <a:pt x="1834314" y="1272966"/>
                  <a:pt x="1671055" y="1307827"/>
                </a:cubicBezTo>
                <a:cubicBezTo>
                  <a:pt x="1671055" y="1307827"/>
                  <a:pt x="1627145" y="1183812"/>
                  <a:pt x="1417786" y="1340879"/>
                </a:cubicBezTo>
                <a:cubicBezTo>
                  <a:pt x="1417786" y="1340879"/>
                  <a:pt x="1575424" y="1157428"/>
                  <a:pt x="1678199" y="1276776"/>
                </a:cubicBezTo>
                <a:cubicBezTo>
                  <a:pt x="1678199" y="1276776"/>
                  <a:pt x="1844125" y="1214387"/>
                  <a:pt x="1854031" y="1479277"/>
                </a:cubicBezTo>
                <a:close/>
                <a:moveTo>
                  <a:pt x="1858793" y="1597483"/>
                </a:moveTo>
                <a:cubicBezTo>
                  <a:pt x="1858793" y="1597483"/>
                  <a:pt x="1753637" y="1368502"/>
                  <a:pt x="1625050" y="1423271"/>
                </a:cubicBezTo>
                <a:cubicBezTo>
                  <a:pt x="1625050" y="1423271"/>
                  <a:pt x="1552183" y="1295635"/>
                  <a:pt x="1335680" y="1431557"/>
                </a:cubicBezTo>
                <a:cubicBezTo>
                  <a:pt x="1335680" y="1431557"/>
                  <a:pt x="1513893" y="1241248"/>
                  <a:pt x="1636956" y="1389266"/>
                </a:cubicBezTo>
                <a:cubicBezTo>
                  <a:pt x="1636956" y="1389266"/>
                  <a:pt x="1788975" y="1313066"/>
                  <a:pt x="1858793" y="1597483"/>
                </a:cubicBezTo>
                <a:close/>
                <a:moveTo>
                  <a:pt x="1606952" y="1445654"/>
                </a:moveTo>
                <a:cubicBezTo>
                  <a:pt x="1606952" y="1445654"/>
                  <a:pt x="1682200" y="1437558"/>
                  <a:pt x="1705441" y="1499947"/>
                </a:cubicBezTo>
                <a:cubicBezTo>
                  <a:pt x="1705441" y="1499947"/>
                  <a:pt x="1638956" y="1451083"/>
                  <a:pt x="1583616" y="1476610"/>
                </a:cubicBezTo>
                <a:cubicBezTo>
                  <a:pt x="1583616" y="1476610"/>
                  <a:pt x="1557136" y="1412888"/>
                  <a:pt x="1500272" y="1417079"/>
                </a:cubicBezTo>
                <a:cubicBezTo>
                  <a:pt x="1500272" y="1417079"/>
                  <a:pt x="1546278" y="1392219"/>
                  <a:pt x="1606952" y="1445654"/>
                </a:cubicBezTo>
                <a:close/>
                <a:moveTo>
                  <a:pt x="1513417" y="1536904"/>
                </a:moveTo>
                <a:cubicBezTo>
                  <a:pt x="1513417" y="1536904"/>
                  <a:pt x="1446646" y="1429271"/>
                  <a:pt x="1319583" y="1482135"/>
                </a:cubicBezTo>
                <a:cubicBezTo>
                  <a:pt x="1319583" y="1482135"/>
                  <a:pt x="1436455" y="1365835"/>
                  <a:pt x="1545325" y="1495946"/>
                </a:cubicBezTo>
                <a:cubicBezTo>
                  <a:pt x="1545325" y="1495946"/>
                  <a:pt x="1780593" y="1472800"/>
                  <a:pt x="1845172" y="1840084"/>
                </a:cubicBezTo>
                <a:cubicBezTo>
                  <a:pt x="1845268" y="1839989"/>
                  <a:pt x="1754494" y="1526617"/>
                  <a:pt x="1513417" y="1536904"/>
                </a:cubicBezTo>
                <a:close/>
                <a:moveTo>
                  <a:pt x="1410070" y="1650823"/>
                </a:moveTo>
                <a:cubicBezTo>
                  <a:pt x="1354063" y="1615294"/>
                  <a:pt x="1304343" y="1600626"/>
                  <a:pt x="1304343" y="1600626"/>
                </a:cubicBezTo>
                <a:cubicBezTo>
                  <a:pt x="1304343" y="1600626"/>
                  <a:pt x="1395878" y="1606341"/>
                  <a:pt x="1418452" y="1624629"/>
                </a:cubicBezTo>
                <a:cubicBezTo>
                  <a:pt x="1441027" y="1642917"/>
                  <a:pt x="1472459" y="1617295"/>
                  <a:pt x="1472459" y="1617295"/>
                </a:cubicBezTo>
                <a:cubicBezTo>
                  <a:pt x="1367398" y="1535094"/>
                  <a:pt x="1257575" y="1566050"/>
                  <a:pt x="1257575" y="1566050"/>
                </a:cubicBezTo>
                <a:cubicBezTo>
                  <a:pt x="1432168" y="1508900"/>
                  <a:pt x="1503701" y="1596054"/>
                  <a:pt x="1503701" y="1596054"/>
                </a:cubicBezTo>
                <a:cubicBezTo>
                  <a:pt x="1685057" y="1626915"/>
                  <a:pt x="1709822" y="1815319"/>
                  <a:pt x="1709822" y="1815319"/>
                </a:cubicBezTo>
                <a:cubicBezTo>
                  <a:pt x="1546945" y="1557478"/>
                  <a:pt x="1465982" y="1686351"/>
                  <a:pt x="1410070" y="1650823"/>
                </a:cubicBezTo>
                <a:close/>
                <a:moveTo>
                  <a:pt x="1670770" y="2389868"/>
                </a:moveTo>
                <a:cubicBezTo>
                  <a:pt x="1738588" y="1939525"/>
                  <a:pt x="1395307" y="1697305"/>
                  <a:pt x="1395307" y="1697305"/>
                </a:cubicBezTo>
                <a:cubicBezTo>
                  <a:pt x="1590950" y="1774362"/>
                  <a:pt x="1663626" y="1970863"/>
                  <a:pt x="1683247" y="2108785"/>
                </a:cubicBezTo>
                <a:cubicBezTo>
                  <a:pt x="1702869" y="2246612"/>
                  <a:pt x="1670293" y="2393392"/>
                  <a:pt x="1670770" y="2389868"/>
                </a:cubicBezTo>
                <a:close/>
                <a:moveTo>
                  <a:pt x="1615429" y="2589035"/>
                </a:moveTo>
                <a:cubicBezTo>
                  <a:pt x="1634956" y="2823445"/>
                  <a:pt x="1351873" y="2796109"/>
                  <a:pt x="1351873" y="2796109"/>
                </a:cubicBezTo>
                <a:cubicBezTo>
                  <a:pt x="1600380" y="2762676"/>
                  <a:pt x="1615429" y="2589035"/>
                  <a:pt x="1615429" y="2589035"/>
                </a:cubicBezTo>
                <a:close/>
                <a:moveTo>
                  <a:pt x="1547326" y="1998485"/>
                </a:moveTo>
                <a:cubicBezTo>
                  <a:pt x="1547326" y="1998485"/>
                  <a:pt x="1630193" y="2191938"/>
                  <a:pt x="1600380" y="2317477"/>
                </a:cubicBezTo>
                <a:cubicBezTo>
                  <a:pt x="1570567" y="2443017"/>
                  <a:pt x="1697725" y="2446732"/>
                  <a:pt x="1694677" y="2614181"/>
                </a:cubicBezTo>
                <a:cubicBezTo>
                  <a:pt x="1694677" y="2614181"/>
                  <a:pt x="1677818" y="2525503"/>
                  <a:pt x="1591998" y="2464925"/>
                </a:cubicBezTo>
                <a:cubicBezTo>
                  <a:pt x="1506178" y="2404345"/>
                  <a:pt x="1543135" y="2319383"/>
                  <a:pt x="1557517" y="2273948"/>
                </a:cubicBezTo>
                <a:cubicBezTo>
                  <a:pt x="1571900" y="2228419"/>
                  <a:pt x="1582663" y="2185271"/>
                  <a:pt x="1547326" y="1998485"/>
                </a:cubicBezTo>
                <a:close/>
                <a:moveTo>
                  <a:pt x="805042" y="2245850"/>
                </a:moveTo>
                <a:cubicBezTo>
                  <a:pt x="978302" y="2383010"/>
                  <a:pt x="1099651" y="2034775"/>
                  <a:pt x="1099651" y="2034775"/>
                </a:cubicBezTo>
                <a:cubicBezTo>
                  <a:pt x="960681" y="2505215"/>
                  <a:pt x="805042" y="2245850"/>
                  <a:pt x="805042" y="2245850"/>
                </a:cubicBezTo>
                <a:close/>
                <a:moveTo>
                  <a:pt x="748750" y="2097450"/>
                </a:moveTo>
                <a:cubicBezTo>
                  <a:pt x="987065" y="2186985"/>
                  <a:pt x="1007449" y="1933715"/>
                  <a:pt x="1007449" y="1933715"/>
                </a:cubicBezTo>
                <a:cubicBezTo>
                  <a:pt x="986970" y="2264423"/>
                  <a:pt x="748750" y="2097450"/>
                  <a:pt x="748750" y="2097450"/>
                </a:cubicBezTo>
                <a:close/>
                <a:moveTo>
                  <a:pt x="755893" y="2046872"/>
                </a:moveTo>
                <a:cubicBezTo>
                  <a:pt x="872956" y="2098402"/>
                  <a:pt x="927629" y="2014678"/>
                  <a:pt x="927629" y="2014678"/>
                </a:cubicBezTo>
                <a:cubicBezTo>
                  <a:pt x="866860" y="2134217"/>
                  <a:pt x="755893" y="2046872"/>
                  <a:pt x="755893" y="2046872"/>
                </a:cubicBezTo>
                <a:close/>
                <a:moveTo>
                  <a:pt x="588825" y="1800937"/>
                </a:moveTo>
                <a:cubicBezTo>
                  <a:pt x="588825" y="1800937"/>
                  <a:pt x="697791" y="1754455"/>
                  <a:pt x="756084" y="1862183"/>
                </a:cubicBezTo>
                <a:cubicBezTo>
                  <a:pt x="756179" y="1862183"/>
                  <a:pt x="695886" y="1768361"/>
                  <a:pt x="588825" y="1800937"/>
                </a:cubicBezTo>
                <a:close/>
                <a:moveTo>
                  <a:pt x="571204" y="1787602"/>
                </a:moveTo>
                <a:cubicBezTo>
                  <a:pt x="571204" y="1787602"/>
                  <a:pt x="635593" y="1697400"/>
                  <a:pt x="734367" y="1775124"/>
                </a:cubicBezTo>
                <a:cubicBezTo>
                  <a:pt x="747416" y="1774838"/>
                  <a:pt x="761608" y="1770266"/>
                  <a:pt x="776372" y="1770457"/>
                </a:cubicBezTo>
                <a:cubicBezTo>
                  <a:pt x="773038" y="1772838"/>
                  <a:pt x="770467" y="1776172"/>
                  <a:pt x="769133" y="1780363"/>
                </a:cubicBezTo>
                <a:cubicBezTo>
                  <a:pt x="765895" y="1790650"/>
                  <a:pt x="771610" y="1801699"/>
                  <a:pt x="781897" y="1804937"/>
                </a:cubicBezTo>
                <a:cubicBezTo>
                  <a:pt x="792184" y="1808176"/>
                  <a:pt x="803233" y="1802461"/>
                  <a:pt x="806471" y="1792174"/>
                </a:cubicBezTo>
                <a:cubicBezTo>
                  <a:pt x="807900" y="1787506"/>
                  <a:pt x="807519" y="1782839"/>
                  <a:pt x="805804" y="1778648"/>
                </a:cubicBezTo>
                <a:cubicBezTo>
                  <a:pt x="819139" y="1786935"/>
                  <a:pt x="822378" y="1799317"/>
                  <a:pt x="834379" y="1817129"/>
                </a:cubicBezTo>
                <a:cubicBezTo>
                  <a:pt x="849429" y="1839704"/>
                  <a:pt x="872289" y="1843418"/>
                  <a:pt x="870289" y="1844085"/>
                </a:cubicBezTo>
                <a:cubicBezTo>
                  <a:pt x="841904" y="1852848"/>
                  <a:pt x="818854" y="1834465"/>
                  <a:pt x="818854" y="1834465"/>
                </a:cubicBezTo>
                <a:cubicBezTo>
                  <a:pt x="770943" y="1859325"/>
                  <a:pt x="743797" y="1811795"/>
                  <a:pt x="735986" y="1801508"/>
                </a:cubicBezTo>
                <a:cubicBezTo>
                  <a:pt x="728176" y="1791221"/>
                  <a:pt x="722461" y="1773981"/>
                  <a:pt x="722461" y="1773981"/>
                </a:cubicBezTo>
                <a:cubicBezTo>
                  <a:pt x="703411" y="1757884"/>
                  <a:pt x="625687" y="1732071"/>
                  <a:pt x="571204" y="1787602"/>
                </a:cubicBezTo>
                <a:close/>
                <a:moveTo>
                  <a:pt x="761608" y="1634630"/>
                </a:moveTo>
                <a:cubicBezTo>
                  <a:pt x="761608" y="1634630"/>
                  <a:pt x="678265" y="1660729"/>
                  <a:pt x="652928" y="1696066"/>
                </a:cubicBezTo>
                <a:cubicBezTo>
                  <a:pt x="652928" y="1696066"/>
                  <a:pt x="649118" y="1705401"/>
                  <a:pt x="614828" y="1692637"/>
                </a:cubicBezTo>
                <a:cubicBezTo>
                  <a:pt x="580538" y="1679779"/>
                  <a:pt x="490908" y="1685589"/>
                  <a:pt x="470429" y="1771600"/>
                </a:cubicBezTo>
                <a:cubicBezTo>
                  <a:pt x="470429" y="1771600"/>
                  <a:pt x="493384" y="1645489"/>
                  <a:pt x="621686" y="1684541"/>
                </a:cubicBezTo>
                <a:cubicBezTo>
                  <a:pt x="621686" y="1684541"/>
                  <a:pt x="611209" y="1667015"/>
                  <a:pt x="622829" y="1651585"/>
                </a:cubicBezTo>
                <a:cubicBezTo>
                  <a:pt x="634450" y="1636059"/>
                  <a:pt x="625401" y="1622438"/>
                  <a:pt x="625401" y="1622438"/>
                </a:cubicBezTo>
                <a:cubicBezTo>
                  <a:pt x="625401" y="1622438"/>
                  <a:pt x="651595" y="1632725"/>
                  <a:pt x="655309" y="1657300"/>
                </a:cubicBezTo>
                <a:cubicBezTo>
                  <a:pt x="654262" y="1655871"/>
                  <a:pt x="652738" y="1654633"/>
                  <a:pt x="650833" y="1654061"/>
                </a:cubicBezTo>
                <a:cubicBezTo>
                  <a:pt x="646070" y="1652537"/>
                  <a:pt x="641022" y="1655204"/>
                  <a:pt x="639498" y="1659967"/>
                </a:cubicBezTo>
                <a:cubicBezTo>
                  <a:pt x="637974" y="1664729"/>
                  <a:pt x="640641" y="1669777"/>
                  <a:pt x="645403" y="1671301"/>
                </a:cubicBezTo>
                <a:cubicBezTo>
                  <a:pt x="649213" y="1672540"/>
                  <a:pt x="653309" y="1671016"/>
                  <a:pt x="655500" y="1667872"/>
                </a:cubicBezTo>
                <a:cubicBezTo>
                  <a:pt x="654928" y="1673016"/>
                  <a:pt x="653500" y="1678541"/>
                  <a:pt x="650737" y="1684732"/>
                </a:cubicBezTo>
                <a:cubicBezTo>
                  <a:pt x="650833" y="1684541"/>
                  <a:pt x="681313" y="1638345"/>
                  <a:pt x="761608" y="1634630"/>
                </a:cubicBezTo>
                <a:close/>
                <a:moveTo>
                  <a:pt x="818472" y="1623772"/>
                </a:moveTo>
                <a:cubicBezTo>
                  <a:pt x="844000" y="1630725"/>
                  <a:pt x="866002" y="1649584"/>
                  <a:pt x="876670" y="1673683"/>
                </a:cubicBezTo>
                <a:cubicBezTo>
                  <a:pt x="887434" y="1697876"/>
                  <a:pt x="886672" y="1726832"/>
                  <a:pt x="874765" y="1750359"/>
                </a:cubicBezTo>
                <a:cubicBezTo>
                  <a:pt x="878004" y="1724737"/>
                  <a:pt x="872384" y="1692923"/>
                  <a:pt x="858763" y="1670730"/>
                </a:cubicBezTo>
                <a:cubicBezTo>
                  <a:pt x="846762" y="1651204"/>
                  <a:pt x="823997" y="1636630"/>
                  <a:pt x="801328" y="1640631"/>
                </a:cubicBezTo>
                <a:cubicBezTo>
                  <a:pt x="804471" y="1628058"/>
                  <a:pt x="799422" y="1614342"/>
                  <a:pt x="790374" y="1605103"/>
                </a:cubicBezTo>
                <a:cubicBezTo>
                  <a:pt x="781230" y="1595863"/>
                  <a:pt x="768657" y="1590815"/>
                  <a:pt x="755893" y="1588815"/>
                </a:cubicBezTo>
                <a:cubicBezTo>
                  <a:pt x="768371" y="1582052"/>
                  <a:pt x="784373" y="1582147"/>
                  <a:pt x="796756" y="1589101"/>
                </a:cubicBezTo>
                <a:cubicBezTo>
                  <a:pt x="809233" y="1596054"/>
                  <a:pt x="817711" y="1609579"/>
                  <a:pt x="818472" y="1623772"/>
                </a:cubicBezTo>
                <a:close/>
                <a:moveTo>
                  <a:pt x="927343" y="1682922"/>
                </a:moveTo>
                <a:cubicBezTo>
                  <a:pt x="926772" y="1662634"/>
                  <a:pt x="914199" y="1643965"/>
                  <a:pt x="897435" y="1632535"/>
                </a:cubicBezTo>
                <a:cubicBezTo>
                  <a:pt x="879814" y="1620438"/>
                  <a:pt x="860764" y="1618247"/>
                  <a:pt x="840571" y="1613961"/>
                </a:cubicBezTo>
                <a:cubicBezTo>
                  <a:pt x="844476" y="1603483"/>
                  <a:pt x="835808" y="1581100"/>
                  <a:pt x="823902" y="1577861"/>
                </a:cubicBezTo>
                <a:cubicBezTo>
                  <a:pt x="831998" y="1580052"/>
                  <a:pt x="840475" y="1582624"/>
                  <a:pt x="846667" y="1588625"/>
                </a:cubicBezTo>
                <a:cubicBezTo>
                  <a:pt x="849905" y="1591863"/>
                  <a:pt x="853525" y="1603579"/>
                  <a:pt x="856858" y="1604912"/>
                </a:cubicBezTo>
                <a:cubicBezTo>
                  <a:pt x="876480" y="1608627"/>
                  <a:pt x="896387" y="1615199"/>
                  <a:pt x="911056" y="1628725"/>
                </a:cubicBezTo>
                <a:cubicBezTo>
                  <a:pt x="925724" y="1642346"/>
                  <a:pt x="934106" y="1664158"/>
                  <a:pt x="927343" y="1682922"/>
                </a:cubicBezTo>
                <a:close/>
                <a:moveTo>
                  <a:pt x="874956" y="1891996"/>
                </a:moveTo>
                <a:cubicBezTo>
                  <a:pt x="875051" y="1891900"/>
                  <a:pt x="875146" y="1891805"/>
                  <a:pt x="875146" y="1891710"/>
                </a:cubicBezTo>
                <a:cubicBezTo>
                  <a:pt x="875146" y="1891710"/>
                  <a:pt x="875051" y="1891805"/>
                  <a:pt x="874956" y="1891996"/>
                </a:cubicBezTo>
                <a:cubicBezTo>
                  <a:pt x="778087" y="2014583"/>
                  <a:pt x="644165" y="1890186"/>
                  <a:pt x="644165" y="1890186"/>
                </a:cubicBezTo>
                <a:cubicBezTo>
                  <a:pt x="794660" y="1980959"/>
                  <a:pt x="870193" y="1897425"/>
                  <a:pt x="874956" y="1891996"/>
                </a:cubicBezTo>
                <a:close/>
                <a:moveTo>
                  <a:pt x="948584" y="1887900"/>
                </a:moveTo>
                <a:cubicBezTo>
                  <a:pt x="886672" y="2100593"/>
                  <a:pt x="688361" y="1965433"/>
                  <a:pt x="688361" y="1965433"/>
                </a:cubicBezTo>
                <a:cubicBezTo>
                  <a:pt x="887338" y="2052968"/>
                  <a:pt x="948584" y="1887900"/>
                  <a:pt x="948584" y="1887900"/>
                </a:cubicBezTo>
                <a:close/>
                <a:moveTo>
                  <a:pt x="1140418" y="1971529"/>
                </a:moveTo>
                <a:cubicBezTo>
                  <a:pt x="1068504" y="1965433"/>
                  <a:pt x="1036690" y="1918571"/>
                  <a:pt x="1036690" y="1918571"/>
                </a:cubicBezTo>
                <a:lnTo>
                  <a:pt x="1068980" y="1927143"/>
                </a:lnTo>
                <a:cubicBezTo>
                  <a:pt x="1109366" y="1941621"/>
                  <a:pt x="1193948" y="1945907"/>
                  <a:pt x="1268434" y="1875327"/>
                </a:cubicBezTo>
                <a:cubicBezTo>
                  <a:pt x="1268434" y="1875327"/>
                  <a:pt x="1292056" y="1851991"/>
                  <a:pt x="1267100" y="1846562"/>
                </a:cubicBezTo>
                <a:cubicBezTo>
                  <a:pt x="1267100" y="1846562"/>
                  <a:pt x="1288627" y="1857515"/>
                  <a:pt x="1237287" y="1885423"/>
                </a:cubicBezTo>
                <a:cubicBezTo>
                  <a:pt x="1191662" y="1910188"/>
                  <a:pt x="1125368" y="1941526"/>
                  <a:pt x="1043929" y="1905807"/>
                </a:cubicBezTo>
                <a:cubicBezTo>
                  <a:pt x="1032785" y="1893901"/>
                  <a:pt x="1021736" y="1877518"/>
                  <a:pt x="1019260" y="1857991"/>
                </a:cubicBezTo>
                <a:lnTo>
                  <a:pt x="1040024" y="1871231"/>
                </a:lnTo>
                <a:cubicBezTo>
                  <a:pt x="1040024" y="1871231"/>
                  <a:pt x="1015640" y="1821796"/>
                  <a:pt x="1015735" y="1790173"/>
                </a:cubicBezTo>
                <a:lnTo>
                  <a:pt x="1031547" y="1808557"/>
                </a:lnTo>
                <a:cubicBezTo>
                  <a:pt x="1031547" y="1808557"/>
                  <a:pt x="1032499" y="1768837"/>
                  <a:pt x="1019545" y="1746454"/>
                </a:cubicBezTo>
                <a:cubicBezTo>
                  <a:pt x="1006687" y="1724070"/>
                  <a:pt x="986113" y="1694162"/>
                  <a:pt x="986113" y="1694162"/>
                </a:cubicBezTo>
                <a:cubicBezTo>
                  <a:pt x="990494" y="1694066"/>
                  <a:pt x="1012783" y="1702258"/>
                  <a:pt x="1050502" y="1733595"/>
                </a:cubicBezTo>
                <a:cubicBezTo>
                  <a:pt x="1055740" y="1753693"/>
                  <a:pt x="1054693" y="1775124"/>
                  <a:pt x="1050692" y="1795508"/>
                </a:cubicBezTo>
                <a:cubicBezTo>
                  <a:pt x="1043929" y="1829988"/>
                  <a:pt x="1087744" y="1875803"/>
                  <a:pt x="1087744" y="1875803"/>
                </a:cubicBezTo>
                <a:cubicBezTo>
                  <a:pt x="1087744" y="1875803"/>
                  <a:pt x="1072790" y="1812557"/>
                  <a:pt x="1087649" y="1781410"/>
                </a:cubicBezTo>
                <a:cubicBezTo>
                  <a:pt x="1089745" y="1776934"/>
                  <a:pt x="1091269" y="1772743"/>
                  <a:pt x="1092412" y="1768742"/>
                </a:cubicBezTo>
                <a:cubicBezTo>
                  <a:pt x="1099841" y="1774267"/>
                  <a:pt x="1107556" y="1779601"/>
                  <a:pt x="1115367" y="1784649"/>
                </a:cubicBezTo>
                <a:cubicBezTo>
                  <a:pt x="1116415" y="1799698"/>
                  <a:pt x="1119653" y="1820463"/>
                  <a:pt x="1128988" y="1840370"/>
                </a:cubicBezTo>
                <a:cubicBezTo>
                  <a:pt x="1146323" y="1877518"/>
                  <a:pt x="1189757" y="1874946"/>
                  <a:pt x="1189757" y="1874946"/>
                </a:cubicBezTo>
                <a:cubicBezTo>
                  <a:pt x="1166897" y="1862944"/>
                  <a:pt x="1166516" y="1843133"/>
                  <a:pt x="1165659" y="1827797"/>
                </a:cubicBezTo>
                <a:cubicBezTo>
                  <a:pt x="1165373" y="1823416"/>
                  <a:pt x="1164611" y="1817701"/>
                  <a:pt x="1163659" y="1811700"/>
                </a:cubicBezTo>
                <a:cubicBezTo>
                  <a:pt x="1188328" y="1823606"/>
                  <a:pt x="1211093" y="1831702"/>
                  <a:pt x="1226905" y="1833893"/>
                </a:cubicBezTo>
                <a:cubicBezTo>
                  <a:pt x="1263671" y="1838846"/>
                  <a:pt x="1275673" y="1832655"/>
                  <a:pt x="1287388" y="1848085"/>
                </a:cubicBezTo>
                <a:cubicBezTo>
                  <a:pt x="1299199" y="1863516"/>
                  <a:pt x="1212331" y="1977625"/>
                  <a:pt x="1140418" y="1971529"/>
                </a:cubicBezTo>
                <a:close/>
                <a:moveTo>
                  <a:pt x="1128321" y="2470640"/>
                </a:moveTo>
                <a:cubicBezTo>
                  <a:pt x="1438169" y="2306619"/>
                  <a:pt x="1342443" y="2062017"/>
                  <a:pt x="1344253" y="2065637"/>
                </a:cubicBezTo>
                <a:cubicBezTo>
                  <a:pt x="1489318" y="2353958"/>
                  <a:pt x="1128321" y="2470640"/>
                  <a:pt x="1128321" y="2470640"/>
                </a:cubicBezTo>
                <a:close/>
                <a:moveTo>
                  <a:pt x="1234048" y="1984007"/>
                </a:moveTo>
                <a:cubicBezTo>
                  <a:pt x="1442170" y="2267852"/>
                  <a:pt x="1106794" y="2427682"/>
                  <a:pt x="1106794" y="2427682"/>
                </a:cubicBezTo>
                <a:cubicBezTo>
                  <a:pt x="1381305" y="2236325"/>
                  <a:pt x="1229667" y="1978006"/>
                  <a:pt x="1234048" y="1984007"/>
                </a:cubicBezTo>
                <a:close/>
                <a:moveTo>
                  <a:pt x="835903" y="2404536"/>
                </a:moveTo>
                <a:cubicBezTo>
                  <a:pt x="1060884" y="2648376"/>
                  <a:pt x="1184328" y="2041919"/>
                  <a:pt x="1184328" y="2041919"/>
                </a:cubicBezTo>
                <a:cubicBezTo>
                  <a:pt x="1082125" y="2805539"/>
                  <a:pt x="835903" y="2404536"/>
                  <a:pt x="835903" y="2404536"/>
                </a:cubicBezTo>
                <a:close/>
              </a:path>
            </a:pathLst>
          </a:custGeom>
          <a:gradFill>
            <a:gsLst>
              <a:gs pos="0">
                <a:srgbClr val="FF0000"/>
              </a:gs>
              <a:gs pos="68000">
                <a:srgbClr val="FBCF61"/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4534640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图形 12">
            <a:extLst>
              <a:ext uri="{FF2B5EF4-FFF2-40B4-BE49-F238E27FC236}">
                <a16:creationId xmlns:a16="http://schemas.microsoft.com/office/drawing/2014/main" id="{9B773B84-3E37-4D47-9560-98A149F853A7}"/>
              </a:ext>
            </a:extLst>
          </p:cNvPr>
          <p:cNvGrpSpPr/>
          <p:nvPr/>
        </p:nvGrpSpPr>
        <p:grpSpPr>
          <a:xfrm>
            <a:off x="6613892" y="1114514"/>
            <a:ext cx="4086640" cy="4977198"/>
            <a:chOff x="5386417" y="2569909"/>
            <a:chExt cx="1413384" cy="1721388"/>
          </a:xfrm>
          <a:gradFill>
            <a:gsLst>
              <a:gs pos="0">
                <a:srgbClr val="FD7D3A"/>
              </a:gs>
              <a:gs pos="100000">
                <a:srgbClr val="FBCF61"/>
              </a:gs>
            </a:gsLst>
            <a:lin ang="5400000" scaled="1"/>
          </a:gradFill>
        </p:grpSpPr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0A17D9F4-563A-4D9A-9275-73D5510C7E8E}"/>
                </a:ext>
              </a:extLst>
            </p:cNvPr>
            <p:cNvSpPr/>
            <p:nvPr/>
          </p:nvSpPr>
          <p:spPr>
            <a:xfrm>
              <a:off x="5386417" y="2996694"/>
              <a:ext cx="485472" cy="1014282"/>
            </a:xfrm>
            <a:custGeom>
              <a:avLst/>
              <a:gdLst>
                <a:gd name="connsiteX0" fmla="*/ 2065 w 485472"/>
                <a:gd name="connsiteY0" fmla="*/ 192275 h 1014282"/>
                <a:gd name="connsiteX1" fmla="*/ 50738 w 485472"/>
                <a:gd name="connsiteY1" fmla="*/ 226946 h 1014282"/>
                <a:gd name="connsiteX2" fmla="*/ 85218 w 485472"/>
                <a:gd name="connsiteY2" fmla="*/ 178083 h 1014282"/>
                <a:gd name="connsiteX3" fmla="*/ 95505 w 485472"/>
                <a:gd name="connsiteY3" fmla="*/ 135029 h 1014282"/>
                <a:gd name="connsiteX4" fmla="*/ 169610 w 485472"/>
                <a:gd name="connsiteY4" fmla="*/ 89690 h 1014282"/>
                <a:gd name="connsiteX5" fmla="*/ 246667 w 485472"/>
                <a:gd name="connsiteY5" fmla="*/ 85976 h 1014282"/>
                <a:gd name="connsiteX6" fmla="*/ 370587 w 485472"/>
                <a:gd name="connsiteY6" fmla="*/ 151889 h 1014282"/>
                <a:gd name="connsiteX7" fmla="*/ 334392 w 485472"/>
                <a:gd name="connsiteY7" fmla="*/ 376774 h 1014282"/>
                <a:gd name="connsiteX8" fmla="*/ 332583 w 485472"/>
                <a:gd name="connsiteY8" fmla="*/ 372964 h 1014282"/>
                <a:gd name="connsiteX9" fmla="*/ 332106 w 485472"/>
                <a:gd name="connsiteY9" fmla="*/ 379346 h 1014282"/>
                <a:gd name="connsiteX10" fmla="*/ 331344 w 485472"/>
                <a:gd name="connsiteY10" fmla="*/ 380203 h 1014282"/>
                <a:gd name="connsiteX11" fmla="*/ 328392 w 485472"/>
                <a:gd name="connsiteY11" fmla="*/ 376107 h 1014282"/>
                <a:gd name="connsiteX12" fmla="*/ 327344 w 485472"/>
                <a:gd name="connsiteY12" fmla="*/ 384680 h 1014282"/>
                <a:gd name="connsiteX13" fmla="*/ 326010 w 485472"/>
                <a:gd name="connsiteY13" fmla="*/ 386109 h 1014282"/>
                <a:gd name="connsiteX14" fmla="*/ 322867 w 485472"/>
                <a:gd name="connsiteY14" fmla="*/ 381060 h 1014282"/>
                <a:gd name="connsiteX15" fmla="*/ 322200 w 485472"/>
                <a:gd name="connsiteY15" fmla="*/ 390109 h 1014282"/>
                <a:gd name="connsiteX16" fmla="*/ 321915 w 485472"/>
                <a:gd name="connsiteY16" fmla="*/ 390395 h 1014282"/>
                <a:gd name="connsiteX17" fmla="*/ 317152 w 485472"/>
                <a:gd name="connsiteY17" fmla="*/ 383918 h 1014282"/>
                <a:gd name="connsiteX18" fmla="*/ 316200 w 485472"/>
                <a:gd name="connsiteY18" fmla="*/ 396396 h 1014282"/>
                <a:gd name="connsiteX19" fmla="*/ 315914 w 485472"/>
                <a:gd name="connsiteY19" fmla="*/ 396776 h 1014282"/>
                <a:gd name="connsiteX20" fmla="*/ 311342 w 485472"/>
                <a:gd name="connsiteY20" fmla="*/ 389442 h 1014282"/>
                <a:gd name="connsiteX21" fmla="*/ 311723 w 485472"/>
                <a:gd name="connsiteY21" fmla="*/ 401063 h 1014282"/>
                <a:gd name="connsiteX22" fmla="*/ 311056 w 485472"/>
                <a:gd name="connsiteY22" fmla="*/ 401730 h 1014282"/>
                <a:gd name="connsiteX23" fmla="*/ 304770 w 485472"/>
                <a:gd name="connsiteY23" fmla="*/ 394967 h 1014282"/>
                <a:gd name="connsiteX24" fmla="*/ 305341 w 485472"/>
                <a:gd name="connsiteY24" fmla="*/ 407444 h 1014282"/>
                <a:gd name="connsiteX25" fmla="*/ 305055 w 485472"/>
                <a:gd name="connsiteY25" fmla="*/ 407635 h 1014282"/>
                <a:gd name="connsiteX26" fmla="*/ 299055 w 485472"/>
                <a:gd name="connsiteY26" fmla="*/ 398015 h 1014282"/>
                <a:gd name="connsiteX27" fmla="*/ 299245 w 485472"/>
                <a:gd name="connsiteY27" fmla="*/ 413445 h 1014282"/>
                <a:gd name="connsiteX28" fmla="*/ 298293 w 485472"/>
                <a:gd name="connsiteY28" fmla="*/ 414303 h 1014282"/>
                <a:gd name="connsiteX29" fmla="*/ 292673 w 485472"/>
                <a:gd name="connsiteY29" fmla="*/ 404587 h 1014282"/>
                <a:gd name="connsiteX30" fmla="*/ 291530 w 485472"/>
                <a:gd name="connsiteY30" fmla="*/ 420684 h 1014282"/>
                <a:gd name="connsiteX31" fmla="*/ 290577 w 485472"/>
                <a:gd name="connsiteY31" fmla="*/ 421542 h 1014282"/>
                <a:gd name="connsiteX32" fmla="*/ 284100 w 485472"/>
                <a:gd name="connsiteY32" fmla="*/ 410111 h 1014282"/>
                <a:gd name="connsiteX33" fmla="*/ 283338 w 485472"/>
                <a:gd name="connsiteY33" fmla="*/ 428209 h 1014282"/>
                <a:gd name="connsiteX34" fmla="*/ 282767 w 485472"/>
                <a:gd name="connsiteY34" fmla="*/ 428780 h 1014282"/>
                <a:gd name="connsiteX35" fmla="*/ 274861 w 485472"/>
                <a:gd name="connsiteY35" fmla="*/ 417255 h 1014282"/>
                <a:gd name="connsiteX36" fmla="*/ 275052 w 485472"/>
                <a:gd name="connsiteY36" fmla="*/ 435829 h 1014282"/>
                <a:gd name="connsiteX37" fmla="*/ 274385 w 485472"/>
                <a:gd name="connsiteY37" fmla="*/ 436496 h 1014282"/>
                <a:gd name="connsiteX38" fmla="*/ 267908 w 485472"/>
                <a:gd name="connsiteY38" fmla="*/ 422875 h 1014282"/>
                <a:gd name="connsiteX39" fmla="*/ 268479 w 485472"/>
                <a:gd name="connsiteY39" fmla="*/ 439258 h 1014282"/>
                <a:gd name="connsiteX40" fmla="*/ 268575 w 485472"/>
                <a:gd name="connsiteY40" fmla="*/ 441639 h 1014282"/>
                <a:gd name="connsiteX41" fmla="*/ 267908 w 485472"/>
                <a:gd name="connsiteY41" fmla="*/ 442211 h 1014282"/>
                <a:gd name="connsiteX42" fmla="*/ 259907 w 485472"/>
                <a:gd name="connsiteY42" fmla="*/ 429733 h 1014282"/>
                <a:gd name="connsiteX43" fmla="*/ 260478 w 485472"/>
                <a:gd name="connsiteY43" fmla="*/ 445259 h 1014282"/>
                <a:gd name="connsiteX44" fmla="*/ 260574 w 485472"/>
                <a:gd name="connsiteY44" fmla="*/ 448688 h 1014282"/>
                <a:gd name="connsiteX45" fmla="*/ 259621 w 485472"/>
                <a:gd name="connsiteY45" fmla="*/ 449545 h 1014282"/>
                <a:gd name="connsiteX46" fmla="*/ 254668 w 485472"/>
                <a:gd name="connsiteY46" fmla="*/ 440401 h 1014282"/>
                <a:gd name="connsiteX47" fmla="*/ 252382 w 485472"/>
                <a:gd name="connsiteY47" fmla="*/ 436115 h 1014282"/>
                <a:gd name="connsiteX48" fmla="*/ 252477 w 485472"/>
                <a:gd name="connsiteY48" fmla="*/ 438591 h 1014282"/>
                <a:gd name="connsiteX49" fmla="*/ 253239 w 485472"/>
                <a:gd name="connsiteY49" fmla="*/ 455260 h 1014282"/>
                <a:gd name="connsiteX50" fmla="*/ 252287 w 485472"/>
                <a:gd name="connsiteY50" fmla="*/ 456117 h 1014282"/>
                <a:gd name="connsiteX51" fmla="*/ 243810 w 485472"/>
                <a:gd name="connsiteY51" fmla="*/ 442878 h 1014282"/>
                <a:gd name="connsiteX52" fmla="*/ 246191 w 485472"/>
                <a:gd name="connsiteY52" fmla="*/ 461451 h 1014282"/>
                <a:gd name="connsiteX53" fmla="*/ 238380 w 485472"/>
                <a:gd name="connsiteY53" fmla="*/ 447449 h 1014282"/>
                <a:gd name="connsiteX54" fmla="*/ 235047 w 485472"/>
                <a:gd name="connsiteY54" fmla="*/ 464880 h 1014282"/>
                <a:gd name="connsiteX55" fmla="*/ 229141 w 485472"/>
                <a:gd name="connsiteY55" fmla="*/ 452498 h 1014282"/>
                <a:gd name="connsiteX56" fmla="*/ 225617 w 485472"/>
                <a:gd name="connsiteY56" fmla="*/ 471453 h 1014282"/>
                <a:gd name="connsiteX57" fmla="*/ 219997 w 485472"/>
                <a:gd name="connsiteY57" fmla="*/ 457927 h 1014282"/>
                <a:gd name="connsiteX58" fmla="*/ 218473 w 485472"/>
                <a:gd name="connsiteY58" fmla="*/ 477548 h 1014282"/>
                <a:gd name="connsiteX59" fmla="*/ 211329 w 485472"/>
                <a:gd name="connsiteY59" fmla="*/ 465547 h 1014282"/>
                <a:gd name="connsiteX60" fmla="*/ 209329 w 485472"/>
                <a:gd name="connsiteY60" fmla="*/ 484597 h 1014282"/>
                <a:gd name="connsiteX61" fmla="*/ 202376 w 485472"/>
                <a:gd name="connsiteY61" fmla="*/ 472976 h 1014282"/>
                <a:gd name="connsiteX62" fmla="*/ 200185 w 485472"/>
                <a:gd name="connsiteY62" fmla="*/ 493550 h 1014282"/>
                <a:gd name="connsiteX63" fmla="*/ 194470 w 485472"/>
                <a:gd name="connsiteY63" fmla="*/ 478692 h 1014282"/>
                <a:gd name="connsiteX64" fmla="*/ 192660 w 485472"/>
                <a:gd name="connsiteY64" fmla="*/ 500409 h 1014282"/>
                <a:gd name="connsiteX65" fmla="*/ 185898 w 485472"/>
                <a:gd name="connsiteY65" fmla="*/ 487264 h 1014282"/>
                <a:gd name="connsiteX66" fmla="*/ 183135 w 485472"/>
                <a:gd name="connsiteY66" fmla="*/ 511076 h 1014282"/>
                <a:gd name="connsiteX67" fmla="*/ 176849 w 485472"/>
                <a:gd name="connsiteY67" fmla="*/ 497456 h 1014282"/>
                <a:gd name="connsiteX68" fmla="*/ 175420 w 485472"/>
                <a:gd name="connsiteY68" fmla="*/ 521173 h 1014282"/>
                <a:gd name="connsiteX69" fmla="*/ 166181 w 485472"/>
                <a:gd name="connsiteY69" fmla="*/ 505171 h 1014282"/>
                <a:gd name="connsiteX70" fmla="*/ 167705 w 485472"/>
                <a:gd name="connsiteY70" fmla="*/ 531270 h 1014282"/>
                <a:gd name="connsiteX71" fmla="*/ 156561 w 485472"/>
                <a:gd name="connsiteY71" fmla="*/ 514601 h 1014282"/>
                <a:gd name="connsiteX72" fmla="*/ 159609 w 485472"/>
                <a:gd name="connsiteY72" fmla="*/ 540604 h 1014282"/>
                <a:gd name="connsiteX73" fmla="*/ 158656 w 485472"/>
                <a:gd name="connsiteY73" fmla="*/ 541652 h 1014282"/>
                <a:gd name="connsiteX74" fmla="*/ 146655 w 485472"/>
                <a:gd name="connsiteY74" fmla="*/ 527745 h 1014282"/>
                <a:gd name="connsiteX75" fmla="*/ 150560 w 485472"/>
                <a:gd name="connsiteY75" fmla="*/ 550701 h 1014282"/>
                <a:gd name="connsiteX76" fmla="*/ 148369 w 485472"/>
                <a:gd name="connsiteY76" fmla="*/ 553463 h 1014282"/>
                <a:gd name="connsiteX77" fmla="*/ 137130 w 485472"/>
                <a:gd name="connsiteY77" fmla="*/ 538890 h 1014282"/>
                <a:gd name="connsiteX78" fmla="*/ 142273 w 485472"/>
                <a:gd name="connsiteY78" fmla="*/ 561083 h 1014282"/>
                <a:gd name="connsiteX79" fmla="*/ 141225 w 485472"/>
                <a:gd name="connsiteY79" fmla="*/ 562416 h 1014282"/>
                <a:gd name="connsiteX80" fmla="*/ 129700 w 485472"/>
                <a:gd name="connsiteY80" fmla="*/ 551367 h 1014282"/>
                <a:gd name="connsiteX81" fmla="*/ 135225 w 485472"/>
                <a:gd name="connsiteY81" fmla="*/ 567655 h 1014282"/>
                <a:gd name="connsiteX82" fmla="*/ 125223 w 485472"/>
                <a:gd name="connsiteY82" fmla="*/ 558606 h 1014282"/>
                <a:gd name="connsiteX83" fmla="*/ 127700 w 485472"/>
                <a:gd name="connsiteY83" fmla="*/ 576323 h 1014282"/>
                <a:gd name="connsiteX84" fmla="*/ 118175 w 485472"/>
                <a:gd name="connsiteY84" fmla="*/ 566417 h 1014282"/>
                <a:gd name="connsiteX85" fmla="*/ 120937 w 485472"/>
                <a:gd name="connsiteY85" fmla="*/ 585467 h 1014282"/>
                <a:gd name="connsiteX86" fmla="*/ 111317 w 485472"/>
                <a:gd name="connsiteY86" fmla="*/ 574418 h 1014282"/>
                <a:gd name="connsiteX87" fmla="*/ 116175 w 485472"/>
                <a:gd name="connsiteY87" fmla="*/ 593468 h 1014282"/>
                <a:gd name="connsiteX88" fmla="*/ 105602 w 485472"/>
                <a:gd name="connsiteY88" fmla="*/ 584419 h 1014282"/>
                <a:gd name="connsiteX89" fmla="*/ 109793 w 485472"/>
                <a:gd name="connsiteY89" fmla="*/ 603183 h 1014282"/>
                <a:gd name="connsiteX90" fmla="*/ 99411 w 485472"/>
                <a:gd name="connsiteY90" fmla="*/ 594325 h 1014282"/>
                <a:gd name="connsiteX91" fmla="*/ 103887 w 485472"/>
                <a:gd name="connsiteY91" fmla="*/ 614518 h 1014282"/>
                <a:gd name="connsiteX92" fmla="*/ 93696 w 485472"/>
                <a:gd name="connsiteY92" fmla="*/ 602326 h 1014282"/>
                <a:gd name="connsiteX93" fmla="*/ 99030 w 485472"/>
                <a:gd name="connsiteY93" fmla="*/ 623472 h 1014282"/>
                <a:gd name="connsiteX94" fmla="*/ 88362 w 485472"/>
                <a:gd name="connsiteY94" fmla="*/ 613280 h 1014282"/>
                <a:gd name="connsiteX95" fmla="*/ 93410 w 485472"/>
                <a:gd name="connsiteY95" fmla="*/ 636711 h 1014282"/>
                <a:gd name="connsiteX96" fmla="*/ 83028 w 485472"/>
                <a:gd name="connsiteY96" fmla="*/ 625853 h 1014282"/>
                <a:gd name="connsiteX97" fmla="*/ 89314 w 485472"/>
                <a:gd name="connsiteY97" fmla="*/ 648713 h 1014282"/>
                <a:gd name="connsiteX98" fmla="*/ 75408 w 485472"/>
                <a:gd name="connsiteY98" fmla="*/ 636521 h 1014282"/>
                <a:gd name="connsiteX99" fmla="*/ 85218 w 485472"/>
                <a:gd name="connsiteY99" fmla="*/ 660809 h 1014282"/>
                <a:gd name="connsiteX100" fmla="*/ 69312 w 485472"/>
                <a:gd name="connsiteY100" fmla="*/ 648618 h 1014282"/>
                <a:gd name="connsiteX101" fmla="*/ 81599 w 485472"/>
                <a:gd name="connsiteY101" fmla="*/ 674526 h 1014282"/>
                <a:gd name="connsiteX102" fmla="*/ 64168 w 485472"/>
                <a:gd name="connsiteY102" fmla="*/ 664238 h 1014282"/>
                <a:gd name="connsiteX103" fmla="*/ 76741 w 485472"/>
                <a:gd name="connsiteY103" fmla="*/ 687575 h 1014282"/>
                <a:gd name="connsiteX104" fmla="*/ 75217 w 485472"/>
                <a:gd name="connsiteY104" fmla="*/ 688813 h 1014282"/>
                <a:gd name="connsiteX105" fmla="*/ 58644 w 485472"/>
                <a:gd name="connsiteY105" fmla="*/ 677764 h 1014282"/>
                <a:gd name="connsiteX106" fmla="*/ 72264 w 485472"/>
                <a:gd name="connsiteY106" fmla="*/ 699767 h 1014282"/>
                <a:gd name="connsiteX107" fmla="*/ 55310 w 485472"/>
                <a:gd name="connsiteY107" fmla="*/ 691861 h 1014282"/>
                <a:gd name="connsiteX108" fmla="*/ 68931 w 485472"/>
                <a:gd name="connsiteY108" fmla="*/ 703958 h 1014282"/>
                <a:gd name="connsiteX109" fmla="*/ 56358 w 485472"/>
                <a:gd name="connsiteY109" fmla="*/ 700815 h 1014282"/>
                <a:gd name="connsiteX110" fmla="*/ 66835 w 485472"/>
                <a:gd name="connsiteY110" fmla="*/ 715197 h 1014282"/>
                <a:gd name="connsiteX111" fmla="*/ 53786 w 485472"/>
                <a:gd name="connsiteY111" fmla="*/ 711006 h 1014282"/>
                <a:gd name="connsiteX112" fmla="*/ 62549 w 485472"/>
                <a:gd name="connsiteY112" fmla="*/ 722913 h 1014282"/>
                <a:gd name="connsiteX113" fmla="*/ 65216 w 485472"/>
                <a:gd name="connsiteY113" fmla="*/ 726532 h 1014282"/>
                <a:gd name="connsiteX114" fmla="*/ 51500 w 485472"/>
                <a:gd name="connsiteY114" fmla="*/ 721388 h 1014282"/>
                <a:gd name="connsiteX115" fmla="*/ 64740 w 485472"/>
                <a:gd name="connsiteY115" fmla="*/ 735867 h 1014282"/>
                <a:gd name="connsiteX116" fmla="*/ 51119 w 485472"/>
                <a:gd name="connsiteY116" fmla="*/ 732914 h 1014282"/>
                <a:gd name="connsiteX117" fmla="*/ 63692 w 485472"/>
                <a:gd name="connsiteY117" fmla="*/ 747487 h 1014282"/>
                <a:gd name="connsiteX118" fmla="*/ 50452 w 485472"/>
                <a:gd name="connsiteY118" fmla="*/ 744630 h 1014282"/>
                <a:gd name="connsiteX119" fmla="*/ 63882 w 485472"/>
                <a:gd name="connsiteY119" fmla="*/ 760251 h 1014282"/>
                <a:gd name="connsiteX120" fmla="*/ 49119 w 485472"/>
                <a:gd name="connsiteY120" fmla="*/ 754345 h 1014282"/>
                <a:gd name="connsiteX121" fmla="*/ 63787 w 485472"/>
                <a:gd name="connsiteY121" fmla="*/ 770538 h 1014282"/>
                <a:gd name="connsiteX122" fmla="*/ 49595 w 485472"/>
                <a:gd name="connsiteY122" fmla="*/ 766632 h 1014282"/>
                <a:gd name="connsiteX123" fmla="*/ 65121 w 485472"/>
                <a:gd name="connsiteY123" fmla="*/ 784920 h 1014282"/>
                <a:gd name="connsiteX124" fmla="*/ 50928 w 485472"/>
                <a:gd name="connsiteY124" fmla="*/ 780253 h 1014282"/>
                <a:gd name="connsiteX125" fmla="*/ 67216 w 485472"/>
                <a:gd name="connsiteY125" fmla="*/ 797493 h 1014282"/>
                <a:gd name="connsiteX126" fmla="*/ 49214 w 485472"/>
                <a:gd name="connsiteY126" fmla="*/ 793302 h 1014282"/>
                <a:gd name="connsiteX127" fmla="*/ 69216 w 485472"/>
                <a:gd name="connsiteY127" fmla="*/ 810066 h 1014282"/>
                <a:gd name="connsiteX128" fmla="*/ 49500 w 485472"/>
                <a:gd name="connsiteY128" fmla="*/ 806828 h 1014282"/>
                <a:gd name="connsiteX129" fmla="*/ 71502 w 485472"/>
                <a:gd name="connsiteY129" fmla="*/ 823020 h 1014282"/>
                <a:gd name="connsiteX130" fmla="*/ 71693 w 485472"/>
                <a:gd name="connsiteY130" fmla="*/ 823782 h 1014282"/>
                <a:gd name="connsiteX131" fmla="*/ 52452 w 485472"/>
                <a:gd name="connsiteY131" fmla="*/ 823020 h 1014282"/>
                <a:gd name="connsiteX132" fmla="*/ 75027 w 485472"/>
                <a:gd name="connsiteY132" fmla="*/ 837974 h 1014282"/>
                <a:gd name="connsiteX133" fmla="*/ 75503 w 485472"/>
                <a:gd name="connsiteY133" fmla="*/ 839689 h 1014282"/>
                <a:gd name="connsiteX134" fmla="*/ 54072 w 485472"/>
                <a:gd name="connsiteY134" fmla="*/ 837689 h 1014282"/>
                <a:gd name="connsiteX135" fmla="*/ 76455 w 485472"/>
                <a:gd name="connsiteY135" fmla="*/ 850643 h 1014282"/>
                <a:gd name="connsiteX136" fmla="*/ 57786 w 485472"/>
                <a:gd name="connsiteY136" fmla="*/ 851786 h 1014282"/>
                <a:gd name="connsiteX137" fmla="*/ 80932 w 485472"/>
                <a:gd name="connsiteY137" fmla="*/ 857215 h 1014282"/>
                <a:gd name="connsiteX138" fmla="*/ 81504 w 485472"/>
                <a:gd name="connsiteY138" fmla="*/ 858834 h 1014282"/>
                <a:gd name="connsiteX139" fmla="*/ 66645 w 485472"/>
                <a:gd name="connsiteY139" fmla="*/ 862358 h 1014282"/>
                <a:gd name="connsiteX140" fmla="*/ 83504 w 485472"/>
                <a:gd name="connsiteY140" fmla="*/ 868074 h 1014282"/>
                <a:gd name="connsiteX141" fmla="*/ 70455 w 485472"/>
                <a:gd name="connsiteY141" fmla="*/ 872169 h 1014282"/>
                <a:gd name="connsiteX142" fmla="*/ 88743 w 485472"/>
                <a:gd name="connsiteY142" fmla="*/ 878265 h 1014282"/>
                <a:gd name="connsiteX143" fmla="*/ 74646 w 485472"/>
                <a:gd name="connsiteY143" fmla="*/ 881980 h 1014282"/>
                <a:gd name="connsiteX144" fmla="*/ 93600 w 485472"/>
                <a:gd name="connsiteY144" fmla="*/ 886076 h 1014282"/>
                <a:gd name="connsiteX145" fmla="*/ 81027 w 485472"/>
                <a:gd name="connsiteY145" fmla="*/ 891505 h 1014282"/>
                <a:gd name="connsiteX146" fmla="*/ 99506 w 485472"/>
                <a:gd name="connsiteY146" fmla="*/ 896077 h 1014282"/>
                <a:gd name="connsiteX147" fmla="*/ 87219 w 485472"/>
                <a:gd name="connsiteY147" fmla="*/ 901506 h 1014282"/>
                <a:gd name="connsiteX148" fmla="*/ 106269 w 485472"/>
                <a:gd name="connsiteY148" fmla="*/ 906269 h 1014282"/>
                <a:gd name="connsiteX149" fmla="*/ 106554 w 485472"/>
                <a:gd name="connsiteY149" fmla="*/ 906650 h 1014282"/>
                <a:gd name="connsiteX150" fmla="*/ 91791 w 485472"/>
                <a:gd name="connsiteY150" fmla="*/ 910174 h 1014282"/>
                <a:gd name="connsiteX151" fmla="*/ 112365 w 485472"/>
                <a:gd name="connsiteY151" fmla="*/ 914746 h 1014282"/>
                <a:gd name="connsiteX152" fmla="*/ 112650 w 485472"/>
                <a:gd name="connsiteY152" fmla="*/ 915032 h 1014282"/>
                <a:gd name="connsiteX153" fmla="*/ 99315 w 485472"/>
                <a:gd name="connsiteY153" fmla="*/ 919794 h 1014282"/>
                <a:gd name="connsiteX154" fmla="*/ 120747 w 485472"/>
                <a:gd name="connsiteY154" fmla="*/ 925319 h 1014282"/>
                <a:gd name="connsiteX155" fmla="*/ 121413 w 485472"/>
                <a:gd name="connsiteY155" fmla="*/ 926081 h 1014282"/>
                <a:gd name="connsiteX156" fmla="*/ 108174 w 485472"/>
                <a:gd name="connsiteY156" fmla="*/ 930177 h 1014282"/>
                <a:gd name="connsiteX157" fmla="*/ 128557 w 485472"/>
                <a:gd name="connsiteY157" fmla="*/ 934272 h 1014282"/>
                <a:gd name="connsiteX158" fmla="*/ 129700 w 485472"/>
                <a:gd name="connsiteY158" fmla="*/ 935606 h 1014282"/>
                <a:gd name="connsiteX159" fmla="*/ 114365 w 485472"/>
                <a:gd name="connsiteY159" fmla="*/ 941892 h 1014282"/>
                <a:gd name="connsiteX160" fmla="*/ 137511 w 485472"/>
                <a:gd name="connsiteY160" fmla="*/ 943702 h 1014282"/>
                <a:gd name="connsiteX161" fmla="*/ 138463 w 485472"/>
                <a:gd name="connsiteY161" fmla="*/ 944750 h 1014282"/>
                <a:gd name="connsiteX162" fmla="*/ 122652 w 485472"/>
                <a:gd name="connsiteY162" fmla="*/ 951417 h 1014282"/>
                <a:gd name="connsiteX163" fmla="*/ 147131 w 485472"/>
                <a:gd name="connsiteY163" fmla="*/ 953036 h 1014282"/>
                <a:gd name="connsiteX164" fmla="*/ 148464 w 485472"/>
                <a:gd name="connsiteY164" fmla="*/ 954275 h 1014282"/>
                <a:gd name="connsiteX165" fmla="*/ 132272 w 485472"/>
                <a:gd name="connsiteY165" fmla="*/ 960657 h 1014282"/>
                <a:gd name="connsiteX166" fmla="*/ 158561 w 485472"/>
                <a:gd name="connsiteY166" fmla="*/ 962943 h 1014282"/>
                <a:gd name="connsiteX167" fmla="*/ 161037 w 485472"/>
                <a:gd name="connsiteY167" fmla="*/ 964752 h 1014282"/>
                <a:gd name="connsiteX168" fmla="*/ 140844 w 485472"/>
                <a:gd name="connsiteY168" fmla="*/ 972277 h 1014282"/>
                <a:gd name="connsiteX169" fmla="*/ 169419 w 485472"/>
                <a:gd name="connsiteY169" fmla="*/ 973134 h 1014282"/>
                <a:gd name="connsiteX170" fmla="*/ 155513 w 485472"/>
                <a:gd name="connsiteY170" fmla="*/ 980373 h 1014282"/>
                <a:gd name="connsiteX171" fmla="*/ 169610 w 485472"/>
                <a:gd name="connsiteY171" fmla="*/ 980754 h 1014282"/>
                <a:gd name="connsiteX172" fmla="*/ 173039 w 485472"/>
                <a:gd name="connsiteY172" fmla="*/ 980849 h 1014282"/>
                <a:gd name="connsiteX173" fmla="*/ 160561 w 485472"/>
                <a:gd name="connsiteY173" fmla="*/ 986374 h 1014282"/>
                <a:gd name="connsiteX174" fmla="*/ 181897 w 485472"/>
                <a:gd name="connsiteY174" fmla="*/ 989136 h 1014282"/>
                <a:gd name="connsiteX175" fmla="*/ 167610 w 485472"/>
                <a:gd name="connsiteY175" fmla="*/ 996280 h 1014282"/>
                <a:gd name="connsiteX176" fmla="*/ 192375 w 485472"/>
                <a:gd name="connsiteY176" fmla="*/ 996375 h 1014282"/>
                <a:gd name="connsiteX177" fmla="*/ 182754 w 485472"/>
                <a:gd name="connsiteY177" fmla="*/ 1005615 h 1014282"/>
                <a:gd name="connsiteX178" fmla="*/ 204281 w 485472"/>
                <a:gd name="connsiteY178" fmla="*/ 1002186 h 1014282"/>
                <a:gd name="connsiteX179" fmla="*/ 194089 w 485472"/>
                <a:gd name="connsiteY179" fmla="*/ 1014282 h 1014282"/>
                <a:gd name="connsiteX180" fmla="*/ 208853 w 485472"/>
                <a:gd name="connsiteY180" fmla="*/ 1009710 h 1014282"/>
                <a:gd name="connsiteX181" fmla="*/ 220473 w 485472"/>
                <a:gd name="connsiteY181" fmla="*/ 1008662 h 1014282"/>
                <a:gd name="connsiteX182" fmla="*/ 214377 w 485472"/>
                <a:gd name="connsiteY182" fmla="*/ 984278 h 1014282"/>
                <a:gd name="connsiteX183" fmla="*/ 219521 w 485472"/>
                <a:gd name="connsiteY183" fmla="*/ 924271 h 1014282"/>
                <a:gd name="connsiteX184" fmla="*/ 215901 w 485472"/>
                <a:gd name="connsiteY184" fmla="*/ 888648 h 1014282"/>
                <a:gd name="connsiteX185" fmla="*/ 232665 w 485472"/>
                <a:gd name="connsiteY185" fmla="*/ 841403 h 1014282"/>
                <a:gd name="connsiteX186" fmla="*/ 222093 w 485472"/>
                <a:gd name="connsiteY186" fmla="*/ 834165 h 1014282"/>
                <a:gd name="connsiteX187" fmla="*/ 206853 w 485472"/>
                <a:gd name="connsiteY187" fmla="*/ 818734 h 1014282"/>
                <a:gd name="connsiteX188" fmla="*/ 189041 w 485472"/>
                <a:gd name="connsiteY188" fmla="*/ 779301 h 1014282"/>
                <a:gd name="connsiteX189" fmla="*/ 178278 w 485472"/>
                <a:gd name="connsiteY189" fmla="*/ 713292 h 1014282"/>
                <a:gd name="connsiteX190" fmla="*/ 207424 w 485472"/>
                <a:gd name="connsiteY190" fmla="*/ 629663 h 1014282"/>
                <a:gd name="connsiteX191" fmla="*/ 247810 w 485472"/>
                <a:gd name="connsiteY191" fmla="*/ 576704 h 1014282"/>
                <a:gd name="connsiteX192" fmla="*/ 269908 w 485472"/>
                <a:gd name="connsiteY192" fmla="*/ 552891 h 1014282"/>
                <a:gd name="connsiteX193" fmla="*/ 270861 w 485472"/>
                <a:gd name="connsiteY193" fmla="*/ 551939 h 1014282"/>
                <a:gd name="connsiteX194" fmla="*/ 391923 w 485472"/>
                <a:gd name="connsiteY194" fmla="*/ 439639 h 1014282"/>
                <a:gd name="connsiteX195" fmla="*/ 440501 w 485472"/>
                <a:gd name="connsiteY195" fmla="*/ 103883 h 1014282"/>
                <a:gd name="connsiteX196" fmla="*/ 326963 w 485472"/>
                <a:gd name="connsiteY196" fmla="*/ 17872 h 1014282"/>
                <a:gd name="connsiteX197" fmla="*/ 153417 w 485472"/>
                <a:gd name="connsiteY197" fmla="*/ 6442 h 1014282"/>
                <a:gd name="connsiteX198" fmla="*/ 33021 w 485472"/>
                <a:gd name="connsiteY198" fmla="*/ 77975 h 1014282"/>
                <a:gd name="connsiteX199" fmla="*/ 2065 w 485472"/>
                <a:gd name="connsiteY199" fmla="*/ 192275 h 1014282"/>
                <a:gd name="connsiteX200" fmla="*/ 466409 w 485472"/>
                <a:gd name="connsiteY200" fmla="*/ 185798 h 1014282"/>
                <a:gd name="connsiteX201" fmla="*/ 441453 w 485472"/>
                <a:gd name="connsiteY201" fmla="*/ 180178 h 1014282"/>
                <a:gd name="connsiteX202" fmla="*/ 406878 w 485472"/>
                <a:gd name="connsiteY202" fmla="*/ 197037 h 1014282"/>
                <a:gd name="connsiteX203" fmla="*/ 401163 w 485472"/>
                <a:gd name="connsiteY203" fmla="*/ 179988 h 1014282"/>
                <a:gd name="connsiteX204" fmla="*/ 413069 w 485472"/>
                <a:gd name="connsiteY204" fmla="*/ 169700 h 1014282"/>
                <a:gd name="connsiteX205" fmla="*/ 440025 w 485472"/>
                <a:gd name="connsiteY205" fmla="*/ 162652 h 1014282"/>
                <a:gd name="connsiteX206" fmla="*/ 459837 w 485472"/>
                <a:gd name="connsiteY206" fmla="*/ 163795 h 1014282"/>
                <a:gd name="connsiteX207" fmla="*/ 466409 w 485472"/>
                <a:gd name="connsiteY207" fmla="*/ 185798 h 1014282"/>
                <a:gd name="connsiteX208" fmla="*/ 470314 w 485472"/>
                <a:gd name="connsiteY208" fmla="*/ 212849 h 1014282"/>
                <a:gd name="connsiteX209" fmla="*/ 438120 w 485472"/>
                <a:gd name="connsiteY209" fmla="*/ 199419 h 1014282"/>
                <a:gd name="connsiteX210" fmla="*/ 410878 w 485472"/>
                <a:gd name="connsiteY210" fmla="*/ 216373 h 1014282"/>
                <a:gd name="connsiteX211" fmla="*/ 409354 w 485472"/>
                <a:gd name="connsiteY211" fmla="*/ 207419 h 1014282"/>
                <a:gd name="connsiteX212" fmla="*/ 412021 w 485472"/>
                <a:gd name="connsiteY212" fmla="*/ 204276 h 1014282"/>
                <a:gd name="connsiteX213" fmla="*/ 442025 w 485472"/>
                <a:gd name="connsiteY213" fmla="*/ 189036 h 1014282"/>
                <a:gd name="connsiteX214" fmla="*/ 468790 w 485472"/>
                <a:gd name="connsiteY214" fmla="*/ 199704 h 1014282"/>
                <a:gd name="connsiteX215" fmla="*/ 470314 w 485472"/>
                <a:gd name="connsiteY215" fmla="*/ 212849 h 1014282"/>
                <a:gd name="connsiteX216" fmla="*/ 470505 w 485472"/>
                <a:gd name="connsiteY216" fmla="*/ 240186 h 1014282"/>
                <a:gd name="connsiteX217" fmla="*/ 460503 w 485472"/>
                <a:gd name="connsiteY217" fmla="*/ 238566 h 1014282"/>
                <a:gd name="connsiteX218" fmla="*/ 434119 w 485472"/>
                <a:gd name="connsiteY218" fmla="*/ 244853 h 1014282"/>
                <a:gd name="connsiteX219" fmla="*/ 418308 w 485472"/>
                <a:gd name="connsiteY219" fmla="*/ 255044 h 1014282"/>
                <a:gd name="connsiteX220" fmla="*/ 411545 w 485472"/>
                <a:gd name="connsiteY220" fmla="*/ 261331 h 1014282"/>
                <a:gd name="connsiteX221" fmla="*/ 412212 w 485472"/>
                <a:gd name="connsiteY221" fmla="*/ 228470 h 1014282"/>
                <a:gd name="connsiteX222" fmla="*/ 413831 w 485472"/>
                <a:gd name="connsiteY222" fmla="*/ 229994 h 1014282"/>
                <a:gd name="connsiteX223" fmla="*/ 412783 w 485472"/>
                <a:gd name="connsiteY223" fmla="*/ 221517 h 1014282"/>
                <a:gd name="connsiteX224" fmla="*/ 417736 w 485472"/>
                <a:gd name="connsiteY224" fmla="*/ 226374 h 1014282"/>
                <a:gd name="connsiteX225" fmla="*/ 417450 w 485472"/>
                <a:gd name="connsiteY225" fmla="*/ 216944 h 1014282"/>
                <a:gd name="connsiteX226" fmla="*/ 422880 w 485472"/>
                <a:gd name="connsiteY226" fmla="*/ 223421 h 1014282"/>
                <a:gd name="connsiteX227" fmla="*/ 423070 w 485472"/>
                <a:gd name="connsiteY227" fmla="*/ 211801 h 1014282"/>
                <a:gd name="connsiteX228" fmla="*/ 428404 w 485472"/>
                <a:gd name="connsiteY228" fmla="*/ 220564 h 1014282"/>
                <a:gd name="connsiteX229" fmla="*/ 429928 w 485472"/>
                <a:gd name="connsiteY229" fmla="*/ 208848 h 1014282"/>
                <a:gd name="connsiteX230" fmla="*/ 435453 w 485472"/>
                <a:gd name="connsiteY230" fmla="*/ 218945 h 1014282"/>
                <a:gd name="connsiteX231" fmla="*/ 436786 w 485472"/>
                <a:gd name="connsiteY231" fmla="*/ 207324 h 1014282"/>
                <a:gd name="connsiteX232" fmla="*/ 441739 w 485472"/>
                <a:gd name="connsiteY232" fmla="*/ 218373 h 1014282"/>
                <a:gd name="connsiteX233" fmla="*/ 444120 w 485472"/>
                <a:gd name="connsiteY233" fmla="*/ 207896 h 1014282"/>
                <a:gd name="connsiteX234" fmla="*/ 448407 w 485472"/>
                <a:gd name="connsiteY234" fmla="*/ 218564 h 1014282"/>
                <a:gd name="connsiteX235" fmla="*/ 451264 w 485472"/>
                <a:gd name="connsiteY235" fmla="*/ 209324 h 1014282"/>
                <a:gd name="connsiteX236" fmla="*/ 453645 w 485472"/>
                <a:gd name="connsiteY236" fmla="*/ 219516 h 1014282"/>
                <a:gd name="connsiteX237" fmla="*/ 458217 w 485472"/>
                <a:gd name="connsiteY237" fmla="*/ 211229 h 1014282"/>
                <a:gd name="connsiteX238" fmla="*/ 459837 w 485472"/>
                <a:gd name="connsiteY238" fmla="*/ 220850 h 1014282"/>
                <a:gd name="connsiteX239" fmla="*/ 462313 w 485472"/>
                <a:gd name="connsiteY239" fmla="*/ 214563 h 1014282"/>
                <a:gd name="connsiteX240" fmla="*/ 464123 w 485472"/>
                <a:gd name="connsiteY240" fmla="*/ 222755 h 1014282"/>
                <a:gd name="connsiteX241" fmla="*/ 467361 w 485472"/>
                <a:gd name="connsiteY241" fmla="*/ 217040 h 1014282"/>
                <a:gd name="connsiteX242" fmla="*/ 468314 w 485472"/>
                <a:gd name="connsiteY242" fmla="*/ 225612 h 1014282"/>
                <a:gd name="connsiteX243" fmla="*/ 470981 w 485472"/>
                <a:gd name="connsiteY243" fmla="*/ 221707 h 1014282"/>
                <a:gd name="connsiteX244" fmla="*/ 471552 w 485472"/>
                <a:gd name="connsiteY244" fmla="*/ 220754 h 1014282"/>
                <a:gd name="connsiteX245" fmla="*/ 471552 w 485472"/>
                <a:gd name="connsiteY245" fmla="*/ 229136 h 1014282"/>
                <a:gd name="connsiteX246" fmla="*/ 471552 w 485472"/>
                <a:gd name="connsiteY246" fmla="*/ 232089 h 1014282"/>
                <a:gd name="connsiteX247" fmla="*/ 471743 w 485472"/>
                <a:gd name="connsiteY247" fmla="*/ 231518 h 1014282"/>
                <a:gd name="connsiteX248" fmla="*/ 472314 w 485472"/>
                <a:gd name="connsiteY248" fmla="*/ 240852 h 1014282"/>
                <a:gd name="connsiteX249" fmla="*/ 470505 w 485472"/>
                <a:gd name="connsiteY249" fmla="*/ 240186 h 1014282"/>
                <a:gd name="connsiteX250" fmla="*/ 442596 w 485472"/>
                <a:gd name="connsiteY250" fmla="*/ 346865 h 1014282"/>
                <a:gd name="connsiteX251" fmla="*/ 428214 w 485472"/>
                <a:gd name="connsiteY251" fmla="*/ 334197 h 1014282"/>
                <a:gd name="connsiteX252" fmla="*/ 406592 w 485472"/>
                <a:gd name="connsiteY252" fmla="*/ 326006 h 1014282"/>
                <a:gd name="connsiteX253" fmla="*/ 428309 w 485472"/>
                <a:gd name="connsiteY253" fmla="*/ 327720 h 1014282"/>
                <a:gd name="connsiteX254" fmla="*/ 446406 w 485472"/>
                <a:gd name="connsiteY254" fmla="*/ 339246 h 1014282"/>
                <a:gd name="connsiteX255" fmla="*/ 444882 w 485472"/>
                <a:gd name="connsiteY255" fmla="*/ 342294 h 1014282"/>
                <a:gd name="connsiteX256" fmla="*/ 442596 w 485472"/>
                <a:gd name="connsiteY256" fmla="*/ 346865 h 1014282"/>
                <a:gd name="connsiteX257" fmla="*/ 160466 w 485472"/>
                <a:gd name="connsiteY257" fmla="*/ 644426 h 1014282"/>
                <a:gd name="connsiteX258" fmla="*/ 129795 w 485472"/>
                <a:gd name="connsiteY258" fmla="*/ 640998 h 1014282"/>
                <a:gd name="connsiteX259" fmla="*/ 158561 w 485472"/>
                <a:gd name="connsiteY259" fmla="*/ 636045 h 1014282"/>
                <a:gd name="connsiteX260" fmla="*/ 181707 w 485472"/>
                <a:gd name="connsiteY260" fmla="*/ 644617 h 1014282"/>
                <a:gd name="connsiteX261" fmla="*/ 177897 w 485472"/>
                <a:gd name="connsiteY261" fmla="*/ 653475 h 1014282"/>
                <a:gd name="connsiteX262" fmla="*/ 160466 w 485472"/>
                <a:gd name="connsiteY262" fmla="*/ 644426 h 1014282"/>
                <a:gd name="connsiteX263" fmla="*/ 119032 w 485472"/>
                <a:gd name="connsiteY263" fmla="*/ 901697 h 1014282"/>
                <a:gd name="connsiteX264" fmla="*/ 126747 w 485472"/>
                <a:gd name="connsiteY264" fmla="*/ 885314 h 1014282"/>
                <a:gd name="connsiteX265" fmla="*/ 138273 w 485472"/>
                <a:gd name="connsiteY265" fmla="*/ 870360 h 1014282"/>
                <a:gd name="connsiteX266" fmla="*/ 205329 w 485472"/>
                <a:gd name="connsiteY266" fmla="*/ 837117 h 1014282"/>
                <a:gd name="connsiteX267" fmla="*/ 213044 w 485472"/>
                <a:gd name="connsiteY267" fmla="*/ 845690 h 1014282"/>
                <a:gd name="connsiteX268" fmla="*/ 216663 w 485472"/>
                <a:gd name="connsiteY268" fmla="*/ 848928 h 1014282"/>
                <a:gd name="connsiteX269" fmla="*/ 208091 w 485472"/>
                <a:gd name="connsiteY269" fmla="*/ 881980 h 1014282"/>
                <a:gd name="connsiteX270" fmla="*/ 204186 w 485472"/>
                <a:gd name="connsiteY270" fmla="*/ 982278 h 1014282"/>
                <a:gd name="connsiteX271" fmla="*/ 193518 w 485472"/>
                <a:gd name="connsiteY271" fmla="*/ 977325 h 1014282"/>
                <a:gd name="connsiteX272" fmla="*/ 179706 w 485472"/>
                <a:gd name="connsiteY272" fmla="*/ 966181 h 1014282"/>
                <a:gd name="connsiteX273" fmla="*/ 178563 w 485472"/>
                <a:gd name="connsiteY273" fmla="*/ 954846 h 1014282"/>
                <a:gd name="connsiteX274" fmla="*/ 201804 w 485472"/>
                <a:gd name="connsiteY274" fmla="*/ 863692 h 1014282"/>
                <a:gd name="connsiteX275" fmla="*/ 148083 w 485472"/>
                <a:gd name="connsiteY275" fmla="*/ 925224 h 1014282"/>
                <a:gd name="connsiteX276" fmla="*/ 146178 w 485472"/>
                <a:gd name="connsiteY276" fmla="*/ 934082 h 1014282"/>
                <a:gd name="connsiteX277" fmla="*/ 146178 w 485472"/>
                <a:gd name="connsiteY277" fmla="*/ 933986 h 1014282"/>
                <a:gd name="connsiteX278" fmla="*/ 140368 w 485472"/>
                <a:gd name="connsiteY278" fmla="*/ 928462 h 1014282"/>
                <a:gd name="connsiteX279" fmla="*/ 132177 w 485472"/>
                <a:gd name="connsiteY279" fmla="*/ 919890 h 1014282"/>
                <a:gd name="connsiteX280" fmla="*/ 126557 w 485472"/>
                <a:gd name="connsiteY280" fmla="*/ 913317 h 1014282"/>
                <a:gd name="connsiteX281" fmla="*/ 119032 w 485472"/>
                <a:gd name="connsiteY281" fmla="*/ 901697 h 1014282"/>
                <a:gd name="connsiteX282" fmla="*/ 100363 w 485472"/>
                <a:gd name="connsiteY282" fmla="*/ 869883 h 1014282"/>
                <a:gd name="connsiteX283" fmla="*/ 106935 w 485472"/>
                <a:gd name="connsiteY283" fmla="*/ 863597 h 1014282"/>
                <a:gd name="connsiteX284" fmla="*/ 141606 w 485472"/>
                <a:gd name="connsiteY284" fmla="*/ 843499 h 1014282"/>
                <a:gd name="connsiteX285" fmla="*/ 105888 w 485472"/>
                <a:gd name="connsiteY285" fmla="*/ 879789 h 1014282"/>
                <a:gd name="connsiteX286" fmla="*/ 100363 w 485472"/>
                <a:gd name="connsiteY286" fmla="*/ 869883 h 1014282"/>
                <a:gd name="connsiteX287" fmla="*/ 86838 w 485472"/>
                <a:gd name="connsiteY287" fmla="*/ 845785 h 1014282"/>
                <a:gd name="connsiteX288" fmla="*/ 91029 w 485472"/>
                <a:gd name="connsiteY288" fmla="*/ 850262 h 1014282"/>
                <a:gd name="connsiteX289" fmla="*/ 89314 w 485472"/>
                <a:gd name="connsiteY289" fmla="*/ 851500 h 1014282"/>
                <a:gd name="connsiteX290" fmla="*/ 86838 w 485472"/>
                <a:gd name="connsiteY290" fmla="*/ 845785 h 1014282"/>
                <a:gd name="connsiteX291" fmla="*/ 86838 w 485472"/>
                <a:gd name="connsiteY291" fmla="*/ 838356 h 1014282"/>
                <a:gd name="connsiteX292" fmla="*/ 93791 w 485472"/>
                <a:gd name="connsiteY292" fmla="*/ 840641 h 1014282"/>
                <a:gd name="connsiteX293" fmla="*/ 88076 w 485472"/>
                <a:gd name="connsiteY293" fmla="*/ 829974 h 1014282"/>
                <a:gd name="connsiteX294" fmla="*/ 97982 w 485472"/>
                <a:gd name="connsiteY294" fmla="*/ 833403 h 1014282"/>
                <a:gd name="connsiteX295" fmla="*/ 93029 w 485472"/>
                <a:gd name="connsiteY295" fmla="*/ 820925 h 1014282"/>
                <a:gd name="connsiteX296" fmla="*/ 104459 w 485472"/>
                <a:gd name="connsiteY296" fmla="*/ 826259 h 1014282"/>
                <a:gd name="connsiteX297" fmla="*/ 99030 w 485472"/>
                <a:gd name="connsiteY297" fmla="*/ 810638 h 1014282"/>
                <a:gd name="connsiteX298" fmla="*/ 111507 w 485472"/>
                <a:gd name="connsiteY298" fmla="*/ 819020 h 1014282"/>
                <a:gd name="connsiteX299" fmla="*/ 108174 w 485472"/>
                <a:gd name="connsiteY299" fmla="*/ 802446 h 1014282"/>
                <a:gd name="connsiteX300" fmla="*/ 121509 w 485472"/>
                <a:gd name="connsiteY300" fmla="*/ 812448 h 1014282"/>
                <a:gd name="connsiteX301" fmla="*/ 117984 w 485472"/>
                <a:gd name="connsiteY301" fmla="*/ 796065 h 1014282"/>
                <a:gd name="connsiteX302" fmla="*/ 130938 w 485472"/>
                <a:gd name="connsiteY302" fmla="*/ 807685 h 1014282"/>
                <a:gd name="connsiteX303" fmla="*/ 129605 w 485472"/>
                <a:gd name="connsiteY303" fmla="*/ 792159 h 1014282"/>
                <a:gd name="connsiteX304" fmla="*/ 141416 w 485472"/>
                <a:gd name="connsiteY304" fmla="*/ 803685 h 1014282"/>
                <a:gd name="connsiteX305" fmla="*/ 141416 w 485472"/>
                <a:gd name="connsiteY305" fmla="*/ 789492 h 1014282"/>
                <a:gd name="connsiteX306" fmla="*/ 149988 w 485472"/>
                <a:gd name="connsiteY306" fmla="*/ 801684 h 1014282"/>
                <a:gd name="connsiteX307" fmla="*/ 153036 w 485472"/>
                <a:gd name="connsiteY307" fmla="*/ 787778 h 1014282"/>
                <a:gd name="connsiteX308" fmla="*/ 160085 w 485472"/>
                <a:gd name="connsiteY308" fmla="*/ 799589 h 1014282"/>
                <a:gd name="connsiteX309" fmla="*/ 160847 w 485472"/>
                <a:gd name="connsiteY309" fmla="*/ 789587 h 1014282"/>
                <a:gd name="connsiteX310" fmla="*/ 167514 w 485472"/>
                <a:gd name="connsiteY310" fmla="*/ 799398 h 1014282"/>
                <a:gd name="connsiteX311" fmla="*/ 169705 w 485472"/>
                <a:gd name="connsiteY311" fmla="*/ 789683 h 1014282"/>
                <a:gd name="connsiteX312" fmla="*/ 175420 w 485472"/>
                <a:gd name="connsiteY312" fmla="*/ 800541 h 1014282"/>
                <a:gd name="connsiteX313" fmla="*/ 177611 w 485472"/>
                <a:gd name="connsiteY313" fmla="*/ 793302 h 1014282"/>
                <a:gd name="connsiteX314" fmla="*/ 177897 w 485472"/>
                <a:gd name="connsiteY314" fmla="*/ 793588 h 1014282"/>
                <a:gd name="connsiteX315" fmla="*/ 183516 w 485472"/>
                <a:gd name="connsiteY315" fmla="*/ 807399 h 1014282"/>
                <a:gd name="connsiteX316" fmla="*/ 199709 w 485472"/>
                <a:gd name="connsiteY316" fmla="*/ 830259 h 1014282"/>
                <a:gd name="connsiteX317" fmla="*/ 200661 w 485472"/>
                <a:gd name="connsiteY317" fmla="*/ 831498 h 1014282"/>
                <a:gd name="connsiteX318" fmla="*/ 178278 w 485472"/>
                <a:gd name="connsiteY318" fmla="*/ 827878 h 1014282"/>
                <a:gd name="connsiteX319" fmla="*/ 153227 w 485472"/>
                <a:gd name="connsiteY319" fmla="*/ 828831 h 1014282"/>
                <a:gd name="connsiteX320" fmla="*/ 92838 w 485472"/>
                <a:gd name="connsiteY320" fmla="*/ 849024 h 1014282"/>
                <a:gd name="connsiteX321" fmla="*/ 86838 w 485472"/>
                <a:gd name="connsiteY321" fmla="*/ 838356 h 1014282"/>
                <a:gd name="connsiteX322" fmla="*/ 75979 w 485472"/>
                <a:gd name="connsiteY322" fmla="*/ 744534 h 1014282"/>
                <a:gd name="connsiteX323" fmla="*/ 81027 w 485472"/>
                <a:gd name="connsiteY323" fmla="*/ 753583 h 1014282"/>
                <a:gd name="connsiteX324" fmla="*/ 77503 w 485472"/>
                <a:gd name="connsiteY324" fmla="*/ 737390 h 1014282"/>
                <a:gd name="connsiteX325" fmla="*/ 82647 w 485472"/>
                <a:gd name="connsiteY325" fmla="*/ 741677 h 1014282"/>
                <a:gd name="connsiteX326" fmla="*/ 80456 w 485472"/>
                <a:gd name="connsiteY326" fmla="*/ 730151 h 1014282"/>
                <a:gd name="connsiteX327" fmla="*/ 87790 w 485472"/>
                <a:gd name="connsiteY327" fmla="*/ 736343 h 1014282"/>
                <a:gd name="connsiteX328" fmla="*/ 86647 w 485472"/>
                <a:gd name="connsiteY328" fmla="*/ 723389 h 1014282"/>
                <a:gd name="connsiteX329" fmla="*/ 94743 w 485472"/>
                <a:gd name="connsiteY329" fmla="*/ 731771 h 1014282"/>
                <a:gd name="connsiteX330" fmla="*/ 93981 w 485472"/>
                <a:gd name="connsiteY330" fmla="*/ 715864 h 1014282"/>
                <a:gd name="connsiteX331" fmla="*/ 102268 w 485472"/>
                <a:gd name="connsiteY331" fmla="*/ 727389 h 1014282"/>
                <a:gd name="connsiteX332" fmla="*/ 103411 w 485472"/>
                <a:gd name="connsiteY332" fmla="*/ 711197 h 1014282"/>
                <a:gd name="connsiteX333" fmla="*/ 112079 w 485472"/>
                <a:gd name="connsiteY333" fmla="*/ 724532 h 1014282"/>
                <a:gd name="connsiteX334" fmla="*/ 113031 w 485472"/>
                <a:gd name="connsiteY334" fmla="*/ 708434 h 1014282"/>
                <a:gd name="connsiteX335" fmla="*/ 120937 w 485472"/>
                <a:gd name="connsiteY335" fmla="*/ 723198 h 1014282"/>
                <a:gd name="connsiteX336" fmla="*/ 123414 w 485472"/>
                <a:gd name="connsiteY336" fmla="*/ 708625 h 1014282"/>
                <a:gd name="connsiteX337" fmla="*/ 130462 w 485472"/>
                <a:gd name="connsiteY337" fmla="*/ 722817 h 1014282"/>
                <a:gd name="connsiteX338" fmla="*/ 133701 w 485472"/>
                <a:gd name="connsiteY338" fmla="*/ 709863 h 1014282"/>
                <a:gd name="connsiteX339" fmla="*/ 137987 w 485472"/>
                <a:gd name="connsiteY339" fmla="*/ 723674 h 1014282"/>
                <a:gd name="connsiteX340" fmla="*/ 143702 w 485472"/>
                <a:gd name="connsiteY340" fmla="*/ 711863 h 1014282"/>
                <a:gd name="connsiteX341" fmla="*/ 146750 w 485472"/>
                <a:gd name="connsiteY341" fmla="*/ 724818 h 1014282"/>
                <a:gd name="connsiteX342" fmla="*/ 149703 w 485472"/>
                <a:gd name="connsiteY342" fmla="*/ 715959 h 1014282"/>
                <a:gd name="connsiteX343" fmla="*/ 152846 w 485472"/>
                <a:gd name="connsiteY343" fmla="*/ 727008 h 1014282"/>
                <a:gd name="connsiteX344" fmla="*/ 156942 w 485472"/>
                <a:gd name="connsiteY344" fmla="*/ 718817 h 1014282"/>
                <a:gd name="connsiteX345" fmla="*/ 159037 w 485472"/>
                <a:gd name="connsiteY345" fmla="*/ 730532 h 1014282"/>
                <a:gd name="connsiteX346" fmla="*/ 163133 w 485472"/>
                <a:gd name="connsiteY346" fmla="*/ 723674 h 1014282"/>
                <a:gd name="connsiteX347" fmla="*/ 164181 w 485472"/>
                <a:gd name="connsiteY347" fmla="*/ 739296 h 1014282"/>
                <a:gd name="connsiteX348" fmla="*/ 164752 w 485472"/>
                <a:gd name="connsiteY348" fmla="*/ 737390 h 1014282"/>
                <a:gd name="connsiteX349" fmla="*/ 171515 w 485472"/>
                <a:gd name="connsiteY349" fmla="*/ 774348 h 1014282"/>
                <a:gd name="connsiteX350" fmla="*/ 171324 w 485472"/>
                <a:gd name="connsiteY350" fmla="*/ 774157 h 1014282"/>
                <a:gd name="connsiteX351" fmla="*/ 152751 w 485472"/>
                <a:gd name="connsiteY351" fmla="*/ 760441 h 1014282"/>
                <a:gd name="connsiteX352" fmla="*/ 105030 w 485472"/>
                <a:gd name="connsiteY352" fmla="*/ 754059 h 1014282"/>
                <a:gd name="connsiteX353" fmla="*/ 75884 w 485472"/>
                <a:gd name="connsiteY353" fmla="*/ 760155 h 1014282"/>
                <a:gd name="connsiteX354" fmla="*/ 75979 w 485472"/>
                <a:gd name="connsiteY354" fmla="*/ 744534 h 1014282"/>
                <a:gd name="connsiteX355" fmla="*/ 132367 w 485472"/>
                <a:gd name="connsiteY355" fmla="*/ 681765 h 1014282"/>
                <a:gd name="connsiteX356" fmla="*/ 165038 w 485472"/>
                <a:gd name="connsiteY356" fmla="*/ 703291 h 1014282"/>
                <a:gd name="connsiteX357" fmla="*/ 164085 w 485472"/>
                <a:gd name="connsiteY357" fmla="*/ 719103 h 1014282"/>
                <a:gd name="connsiteX358" fmla="*/ 114270 w 485472"/>
                <a:gd name="connsiteY358" fmla="*/ 697576 h 1014282"/>
                <a:gd name="connsiteX359" fmla="*/ 75408 w 485472"/>
                <a:gd name="connsiteY359" fmla="*/ 728056 h 1014282"/>
                <a:gd name="connsiteX360" fmla="*/ 84933 w 485472"/>
                <a:gd name="connsiteY360" fmla="*/ 696528 h 1014282"/>
                <a:gd name="connsiteX361" fmla="*/ 88743 w 485472"/>
                <a:gd name="connsiteY361" fmla="*/ 693385 h 1014282"/>
                <a:gd name="connsiteX362" fmla="*/ 132367 w 485472"/>
                <a:gd name="connsiteY362" fmla="*/ 681765 h 1014282"/>
                <a:gd name="connsiteX363" fmla="*/ 120461 w 485472"/>
                <a:gd name="connsiteY363" fmla="*/ 649570 h 1014282"/>
                <a:gd name="connsiteX364" fmla="*/ 154465 w 485472"/>
                <a:gd name="connsiteY364" fmla="*/ 657952 h 1014282"/>
                <a:gd name="connsiteX365" fmla="*/ 171229 w 485472"/>
                <a:gd name="connsiteY365" fmla="*/ 672716 h 1014282"/>
                <a:gd name="connsiteX366" fmla="*/ 169515 w 485472"/>
                <a:gd name="connsiteY366" fmla="*/ 678717 h 1014282"/>
                <a:gd name="connsiteX367" fmla="*/ 167705 w 485472"/>
                <a:gd name="connsiteY367" fmla="*/ 686527 h 1014282"/>
                <a:gd name="connsiteX368" fmla="*/ 133796 w 485472"/>
                <a:gd name="connsiteY368" fmla="*/ 669858 h 1014282"/>
                <a:gd name="connsiteX369" fmla="*/ 91410 w 485472"/>
                <a:gd name="connsiteY369" fmla="*/ 677955 h 1014282"/>
                <a:gd name="connsiteX370" fmla="*/ 95124 w 485472"/>
                <a:gd name="connsiteY370" fmla="*/ 667477 h 1014282"/>
                <a:gd name="connsiteX371" fmla="*/ 101411 w 485472"/>
                <a:gd name="connsiteY371" fmla="*/ 651856 h 1014282"/>
                <a:gd name="connsiteX372" fmla="*/ 102363 w 485472"/>
                <a:gd name="connsiteY372" fmla="*/ 650046 h 1014282"/>
                <a:gd name="connsiteX373" fmla="*/ 120461 w 485472"/>
                <a:gd name="connsiteY373" fmla="*/ 649570 h 1014282"/>
                <a:gd name="connsiteX374" fmla="*/ 164371 w 485472"/>
                <a:gd name="connsiteY374" fmla="*/ 564036 h 1014282"/>
                <a:gd name="connsiteX375" fmla="*/ 163514 w 485472"/>
                <a:gd name="connsiteY375" fmla="*/ 572703 h 1014282"/>
                <a:gd name="connsiteX376" fmla="*/ 172086 w 485472"/>
                <a:gd name="connsiteY376" fmla="*/ 564417 h 1014282"/>
                <a:gd name="connsiteX377" fmla="*/ 169610 w 485472"/>
                <a:gd name="connsiteY377" fmla="*/ 574703 h 1014282"/>
                <a:gd name="connsiteX378" fmla="*/ 179230 w 485472"/>
                <a:gd name="connsiteY378" fmla="*/ 567369 h 1014282"/>
                <a:gd name="connsiteX379" fmla="*/ 175896 w 485472"/>
                <a:gd name="connsiteY379" fmla="*/ 578704 h 1014282"/>
                <a:gd name="connsiteX380" fmla="*/ 185421 w 485472"/>
                <a:gd name="connsiteY380" fmla="*/ 571274 h 1014282"/>
                <a:gd name="connsiteX381" fmla="*/ 180945 w 485472"/>
                <a:gd name="connsiteY381" fmla="*/ 582990 h 1014282"/>
                <a:gd name="connsiteX382" fmla="*/ 190279 w 485472"/>
                <a:gd name="connsiteY382" fmla="*/ 577180 h 1014282"/>
                <a:gd name="connsiteX383" fmla="*/ 185612 w 485472"/>
                <a:gd name="connsiteY383" fmla="*/ 588038 h 1014282"/>
                <a:gd name="connsiteX384" fmla="*/ 194470 w 485472"/>
                <a:gd name="connsiteY384" fmla="*/ 583467 h 1014282"/>
                <a:gd name="connsiteX385" fmla="*/ 188755 w 485472"/>
                <a:gd name="connsiteY385" fmla="*/ 592611 h 1014282"/>
                <a:gd name="connsiteX386" fmla="*/ 198090 w 485472"/>
                <a:gd name="connsiteY386" fmla="*/ 590039 h 1014282"/>
                <a:gd name="connsiteX387" fmla="*/ 192184 w 485472"/>
                <a:gd name="connsiteY387" fmla="*/ 598135 h 1014282"/>
                <a:gd name="connsiteX388" fmla="*/ 198566 w 485472"/>
                <a:gd name="connsiteY388" fmla="*/ 595373 h 1014282"/>
                <a:gd name="connsiteX389" fmla="*/ 193899 w 485472"/>
                <a:gd name="connsiteY389" fmla="*/ 602612 h 1014282"/>
                <a:gd name="connsiteX390" fmla="*/ 200471 w 485472"/>
                <a:gd name="connsiteY390" fmla="*/ 600802 h 1014282"/>
                <a:gd name="connsiteX391" fmla="*/ 194946 w 485472"/>
                <a:gd name="connsiteY391" fmla="*/ 607755 h 1014282"/>
                <a:gd name="connsiteX392" fmla="*/ 200757 w 485472"/>
                <a:gd name="connsiteY392" fmla="*/ 606612 h 1014282"/>
                <a:gd name="connsiteX393" fmla="*/ 192470 w 485472"/>
                <a:gd name="connsiteY393" fmla="*/ 614899 h 1014282"/>
                <a:gd name="connsiteX394" fmla="*/ 201328 w 485472"/>
                <a:gd name="connsiteY394" fmla="*/ 608517 h 1014282"/>
                <a:gd name="connsiteX395" fmla="*/ 207043 w 485472"/>
                <a:gd name="connsiteY395" fmla="*/ 601278 h 1014282"/>
                <a:gd name="connsiteX396" fmla="*/ 190279 w 485472"/>
                <a:gd name="connsiteY396" fmla="*/ 627377 h 1014282"/>
                <a:gd name="connsiteX397" fmla="*/ 164657 w 485472"/>
                <a:gd name="connsiteY397" fmla="*/ 621567 h 1014282"/>
                <a:gd name="connsiteX398" fmla="*/ 127319 w 485472"/>
                <a:gd name="connsiteY398" fmla="*/ 628424 h 1014282"/>
                <a:gd name="connsiteX399" fmla="*/ 107412 w 485472"/>
                <a:gd name="connsiteY399" fmla="*/ 639664 h 1014282"/>
                <a:gd name="connsiteX400" fmla="*/ 116841 w 485472"/>
                <a:gd name="connsiteY400" fmla="*/ 621376 h 1014282"/>
                <a:gd name="connsiteX401" fmla="*/ 136844 w 485472"/>
                <a:gd name="connsiteY401" fmla="*/ 586705 h 1014282"/>
                <a:gd name="connsiteX402" fmla="*/ 144559 w 485472"/>
                <a:gd name="connsiteY402" fmla="*/ 575751 h 1014282"/>
                <a:gd name="connsiteX403" fmla="*/ 151989 w 485472"/>
                <a:gd name="connsiteY403" fmla="*/ 565750 h 1014282"/>
                <a:gd name="connsiteX404" fmla="*/ 152084 w 485472"/>
                <a:gd name="connsiteY404" fmla="*/ 570703 h 1014282"/>
                <a:gd name="connsiteX405" fmla="*/ 157513 w 485472"/>
                <a:gd name="connsiteY405" fmla="*/ 563750 h 1014282"/>
                <a:gd name="connsiteX406" fmla="*/ 157513 w 485472"/>
                <a:gd name="connsiteY406" fmla="*/ 570894 h 1014282"/>
                <a:gd name="connsiteX407" fmla="*/ 164371 w 485472"/>
                <a:gd name="connsiteY407" fmla="*/ 564036 h 1014282"/>
                <a:gd name="connsiteX408" fmla="*/ 196089 w 485472"/>
                <a:gd name="connsiteY408" fmla="*/ 516411 h 1014282"/>
                <a:gd name="connsiteX409" fmla="*/ 195518 w 485472"/>
                <a:gd name="connsiteY409" fmla="*/ 521363 h 1014282"/>
                <a:gd name="connsiteX410" fmla="*/ 201804 w 485472"/>
                <a:gd name="connsiteY410" fmla="*/ 515267 h 1014282"/>
                <a:gd name="connsiteX411" fmla="*/ 200852 w 485472"/>
                <a:gd name="connsiteY411" fmla="*/ 522316 h 1014282"/>
                <a:gd name="connsiteX412" fmla="*/ 208472 w 485472"/>
                <a:gd name="connsiteY412" fmla="*/ 516315 h 1014282"/>
                <a:gd name="connsiteX413" fmla="*/ 206472 w 485472"/>
                <a:gd name="connsiteY413" fmla="*/ 524793 h 1014282"/>
                <a:gd name="connsiteX414" fmla="*/ 216092 w 485472"/>
                <a:gd name="connsiteY414" fmla="*/ 517744 h 1014282"/>
                <a:gd name="connsiteX415" fmla="*/ 212282 w 485472"/>
                <a:gd name="connsiteY415" fmla="*/ 527555 h 1014282"/>
                <a:gd name="connsiteX416" fmla="*/ 222759 w 485472"/>
                <a:gd name="connsiteY416" fmla="*/ 521649 h 1014282"/>
                <a:gd name="connsiteX417" fmla="*/ 217997 w 485472"/>
                <a:gd name="connsiteY417" fmla="*/ 532413 h 1014282"/>
                <a:gd name="connsiteX418" fmla="*/ 228379 w 485472"/>
                <a:gd name="connsiteY418" fmla="*/ 526317 h 1014282"/>
                <a:gd name="connsiteX419" fmla="*/ 222378 w 485472"/>
                <a:gd name="connsiteY419" fmla="*/ 537270 h 1014282"/>
                <a:gd name="connsiteX420" fmla="*/ 232475 w 485472"/>
                <a:gd name="connsiteY420" fmla="*/ 532794 h 1014282"/>
                <a:gd name="connsiteX421" fmla="*/ 226379 w 485472"/>
                <a:gd name="connsiteY421" fmla="*/ 542890 h 1014282"/>
                <a:gd name="connsiteX422" fmla="*/ 235713 w 485472"/>
                <a:gd name="connsiteY422" fmla="*/ 539556 h 1014282"/>
                <a:gd name="connsiteX423" fmla="*/ 228855 w 485472"/>
                <a:gd name="connsiteY423" fmla="*/ 547843 h 1014282"/>
                <a:gd name="connsiteX424" fmla="*/ 238476 w 485472"/>
                <a:gd name="connsiteY424" fmla="*/ 546509 h 1014282"/>
                <a:gd name="connsiteX425" fmla="*/ 231618 w 485472"/>
                <a:gd name="connsiteY425" fmla="*/ 553749 h 1014282"/>
                <a:gd name="connsiteX426" fmla="*/ 238380 w 485472"/>
                <a:gd name="connsiteY426" fmla="*/ 551939 h 1014282"/>
                <a:gd name="connsiteX427" fmla="*/ 232761 w 485472"/>
                <a:gd name="connsiteY427" fmla="*/ 558416 h 1014282"/>
                <a:gd name="connsiteX428" fmla="*/ 239523 w 485472"/>
                <a:gd name="connsiteY428" fmla="*/ 557559 h 1014282"/>
                <a:gd name="connsiteX429" fmla="*/ 233142 w 485472"/>
                <a:gd name="connsiteY429" fmla="*/ 563655 h 1014282"/>
                <a:gd name="connsiteX430" fmla="*/ 239047 w 485472"/>
                <a:gd name="connsiteY430" fmla="*/ 563369 h 1014282"/>
                <a:gd name="connsiteX431" fmla="*/ 229713 w 485472"/>
                <a:gd name="connsiteY431" fmla="*/ 570417 h 1014282"/>
                <a:gd name="connsiteX432" fmla="*/ 234094 w 485472"/>
                <a:gd name="connsiteY432" fmla="*/ 568798 h 1014282"/>
                <a:gd name="connsiteX433" fmla="*/ 227998 w 485472"/>
                <a:gd name="connsiteY433" fmla="*/ 575561 h 1014282"/>
                <a:gd name="connsiteX434" fmla="*/ 214473 w 485472"/>
                <a:gd name="connsiteY434" fmla="*/ 562035 h 1014282"/>
                <a:gd name="connsiteX435" fmla="*/ 197137 w 485472"/>
                <a:gd name="connsiteY435" fmla="*/ 549557 h 1014282"/>
                <a:gd name="connsiteX436" fmla="*/ 175039 w 485472"/>
                <a:gd name="connsiteY436" fmla="*/ 546509 h 1014282"/>
                <a:gd name="connsiteX437" fmla="*/ 162847 w 485472"/>
                <a:gd name="connsiteY437" fmla="*/ 550605 h 1014282"/>
                <a:gd name="connsiteX438" fmla="*/ 168086 w 485472"/>
                <a:gd name="connsiteY438" fmla="*/ 543271 h 1014282"/>
                <a:gd name="connsiteX439" fmla="*/ 189327 w 485472"/>
                <a:gd name="connsiteY439" fmla="*/ 521173 h 1014282"/>
                <a:gd name="connsiteX440" fmla="*/ 187707 w 485472"/>
                <a:gd name="connsiteY440" fmla="*/ 524983 h 1014282"/>
                <a:gd name="connsiteX441" fmla="*/ 196089 w 485472"/>
                <a:gd name="connsiteY441" fmla="*/ 516411 h 1014282"/>
                <a:gd name="connsiteX442" fmla="*/ 250001 w 485472"/>
                <a:gd name="connsiteY442" fmla="*/ 515839 h 1014282"/>
                <a:gd name="connsiteX443" fmla="*/ 256383 w 485472"/>
                <a:gd name="connsiteY443" fmla="*/ 546414 h 1014282"/>
                <a:gd name="connsiteX444" fmla="*/ 244286 w 485472"/>
                <a:gd name="connsiteY444" fmla="*/ 558225 h 1014282"/>
                <a:gd name="connsiteX445" fmla="*/ 235523 w 485472"/>
                <a:gd name="connsiteY445" fmla="*/ 522697 h 1014282"/>
                <a:gd name="connsiteX446" fmla="*/ 197423 w 485472"/>
                <a:gd name="connsiteY446" fmla="*/ 512982 h 1014282"/>
                <a:gd name="connsiteX447" fmla="*/ 212472 w 485472"/>
                <a:gd name="connsiteY447" fmla="*/ 497551 h 1014282"/>
                <a:gd name="connsiteX448" fmla="*/ 212853 w 485472"/>
                <a:gd name="connsiteY448" fmla="*/ 497265 h 1014282"/>
                <a:gd name="connsiteX449" fmla="*/ 218092 w 485472"/>
                <a:gd name="connsiteY449" fmla="*/ 497932 h 1014282"/>
                <a:gd name="connsiteX450" fmla="*/ 250001 w 485472"/>
                <a:gd name="connsiteY450" fmla="*/ 515839 h 1014282"/>
                <a:gd name="connsiteX451" fmla="*/ 260193 w 485472"/>
                <a:gd name="connsiteY451" fmla="*/ 487550 h 1014282"/>
                <a:gd name="connsiteX452" fmla="*/ 272861 w 485472"/>
                <a:gd name="connsiteY452" fmla="*/ 512315 h 1014282"/>
                <a:gd name="connsiteX453" fmla="*/ 276004 w 485472"/>
                <a:gd name="connsiteY453" fmla="*/ 528222 h 1014282"/>
                <a:gd name="connsiteX454" fmla="*/ 267432 w 485472"/>
                <a:gd name="connsiteY454" fmla="*/ 536032 h 1014282"/>
                <a:gd name="connsiteX455" fmla="*/ 257430 w 485472"/>
                <a:gd name="connsiteY455" fmla="*/ 509934 h 1014282"/>
                <a:gd name="connsiteX456" fmla="*/ 222855 w 485472"/>
                <a:gd name="connsiteY456" fmla="*/ 489074 h 1014282"/>
                <a:gd name="connsiteX457" fmla="*/ 240381 w 485472"/>
                <a:gd name="connsiteY457" fmla="*/ 474977 h 1014282"/>
                <a:gd name="connsiteX458" fmla="*/ 260193 w 485472"/>
                <a:gd name="connsiteY458" fmla="*/ 487550 h 1014282"/>
                <a:gd name="connsiteX459" fmla="*/ 276480 w 485472"/>
                <a:gd name="connsiteY459" fmla="*/ 480311 h 1014282"/>
                <a:gd name="connsiteX460" fmla="*/ 277909 w 485472"/>
                <a:gd name="connsiteY460" fmla="*/ 503457 h 1014282"/>
                <a:gd name="connsiteX461" fmla="*/ 269622 w 485472"/>
                <a:gd name="connsiteY461" fmla="*/ 480311 h 1014282"/>
                <a:gd name="connsiteX462" fmla="*/ 256383 w 485472"/>
                <a:gd name="connsiteY462" fmla="*/ 465547 h 1014282"/>
                <a:gd name="connsiteX463" fmla="*/ 262764 w 485472"/>
                <a:gd name="connsiteY463" fmla="*/ 461356 h 1014282"/>
                <a:gd name="connsiteX464" fmla="*/ 276480 w 485472"/>
                <a:gd name="connsiteY464" fmla="*/ 480311 h 1014282"/>
                <a:gd name="connsiteX465" fmla="*/ 336774 w 485472"/>
                <a:gd name="connsiteY465" fmla="*/ 439544 h 1014282"/>
                <a:gd name="connsiteX466" fmla="*/ 332202 w 485472"/>
                <a:gd name="connsiteY466" fmla="*/ 450117 h 1014282"/>
                <a:gd name="connsiteX467" fmla="*/ 340774 w 485472"/>
                <a:gd name="connsiteY467" fmla="*/ 445735 h 1014282"/>
                <a:gd name="connsiteX468" fmla="*/ 335154 w 485472"/>
                <a:gd name="connsiteY468" fmla="*/ 454593 h 1014282"/>
                <a:gd name="connsiteX469" fmla="*/ 344203 w 485472"/>
                <a:gd name="connsiteY469" fmla="*/ 452117 h 1014282"/>
                <a:gd name="connsiteX470" fmla="*/ 338583 w 485472"/>
                <a:gd name="connsiteY470" fmla="*/ 459927 h 1014282"/>
                <a:gd name="connsiteX471" fmla="*/ 344775 w 485472"/>
                <a:gd name="connsiteY471" fmla="*/ 457355 h 1014282"/>
                <a:gd name="connsiteX472" fmla="*/ 340203 w 485472"/>
                <a:gd name="connsiteY472" fmla="*/ 464309 h 1014282"/>
                <a:gd name="connsiteX473" fmla="*/ 346584 w 485472"/>
                <a:gd name="connsiteY473" fmla="*/ 462594 h 1014282"/>
                <a:gd name="connsiteX474" fmla="*/ 341155 w 485472"/>
                <a:gd name="connsiteY474" fmla="*/ 469357 h 1014282"/>
                <a:gd name="connsiteX475" fmla="*/ 345346 w 485472"/>
                <a:gd name="connsiteY475" fmla="*/ 468595 h 1014282"/>
                <a:gd name="connsiteX476" fmla="*/ 281624 w 485472"/>
                <a:gd name="connsiteY476" fmla="*/ 523459 h 1014282"/>
                <a:gd name="connsiteX477" fmla="*/ 288006 w 485472"/>
                <a:gd name="connsiteY477" fmla="*/ 503075 h 1014282"/>
                <a:gd name="connsiteX478" fmla="*/ 286482 w 485472"/>
                <a:gd name="connsiteY478" fmla="*/ 472976 h 1014282"/>
                <a:gd name="connsiteX479" fmla="*/ 276004 w 485472"/>
                <a:gd name="connsiteY479" fmla="*/ 452117 h 1014282"/>
                <a:gd name="connsiteX480" fmla="*/ 293435 w 485472"/>
                <a:gd name="connsiteY480" fmla="*/ 434876 h 1014282"/>
                <a:gd name="connsiteX481" fmla="*/ 292482 w 485472"/>
                <a:gd name="connsiteY481" fmla="*/ 438305 h 1014282"/>
                <a:gd name="connsiteX482" fmla="*/ 299436 w 485472"/>
                <a:gd name="connsiteY482" fmla="*/ 428971 h 1014282"/>
                <a:gd name="connsiteX483" fmla="*/ 299626 w 485472"/>
                <a:gd name="connsiteY483" fmla="*/ 428685 h 1014282"/>
                <a:gd name="connsiteX484" fmla="*/ 299626 w 485472"/>
                <a:gd name="connsiteY484" fmla="*/ 428780 h 1014282"/>
                <a:gd name="connsiteX485" fmla="*/ 299721 w 485472"/>
                <a:gd name="connsiteY485" fmla="*/ 433543 h 1014282"/>
                <a:gd name="connsiteX486" fmla="*/ 304960 w 485472"/>
                <a:gd name="connsiteY486" fmla="*/ 426875 h 1014282"/>
                <a:gd name="connsiteX487" fmla="*/ 304960 w 485472"/>
                <a:gd name="connsiteY487" fmla="*/ 433829 h 1014282"/>
                <a:gd name="connsiteX488" fmla="*/ 311532 w 485472"/>
                <a:gd name="connsiteY488" fmla="*/ 427066 h 1014282"/>
                <a:gd name="connsiteX489" fmla="*/ 310675 w 485472"/>
                <a:gd name="connsiteY489" fmla="*/ 435448 h 1014282"/>
                <a:gd name="connsiteX490" fmla="*/ 318962 w 485472"/>
                <a:gd name="connsiteY490" fmla="*/ 427447 h 1014282"/>
                <a:gd name="connsiteX491" fmla="*/ 316581 w 485472"/>
                <a:gd name="connsiteY491" fmla="*/ 437067 h 1014282"/>
                <a:gd name="connsiteX492" fmla="*/ 325915 w 485472"/>
                <a:gd name="connsiteY492" fmla="*/ 430019 h 1014282"/>
                <a:gd name="connsiteX493" fmla="*/ 322677 w 485472"/>
                <a:gd name="connsiteY493" fmla="*/ 441068 h 1014282"/>
                <a:gd name="connsiteX494" fmla="*/ 331916 w 485472"/>
                <a:gd name="connsiteY494" fmla="*/ 433924 h 1014282"/>
                <a:gd name="connsiteX495" fmla="*/ 327534 w 485472"/>
                <a:gd name="connsiteY495" fmla="*/ 445259 h 1014282"/>
                <a:gd name="connsiteX496" fmla="*/ 336774 w 485472"/>
                <a:gd name="connsiteY496" fmla="*/ 439544 h 1014282"/>
                <a:gd name="connsiteX497" fmla="*/ 352395 w 485472"/>
                <a:gd name="connsiteY497" fmla="*/ 386490 h 1014282"/>
                <a:gd name="connsiteX498" fmla="*/ 358872 w 485472"/>
                <a:gd name="connsiteY498" fmla="*/ 379727 h 1014282"/>
                <a:gd name="connsiteX499" fmla="*/ 358014 w 485472"/>
                <a:gd name="connsiteY499" fmla="*/ 388109 h 1014282"/>
                <a:gd name="connsiteX500" fmla="*/ 366396 w 485472"/>
                <a:gd name="connsiteY500" fmla="*/ 380013 h 1014282"/>
                <a:gd name="connsiteX501" fmla="*/ 363920 w 485472"/>
                <a:gd name="connsiteY501" fmla="*/ 390014 h 1014282"/>
                <a:gd name="connsiteX502" fmla="*/ 373254 w 485472"/>
                <a:gd name="connsiteY502" fmla="*/ 382870 h 1014282"/>
                <a:gd name="connsiteX503" fmla="*/ 370016 w 485472"/>
                <a:gd name="connsiteY503" fmla="*/ 393919 h 1014282"/>
                <a:gd name="connsiteX504" fmla="*/ 379255 w 485472"/>
                <a:gd name="connsiteY504" fmla="*/ 386775 h 1014282"/>
                <a:gd name="connsiteX505" fmla="*/ 374874 w 485472"/>
                <a:gd name="connsiteY505" fmla="*/ 398110 h 1014282"/>
                <a:gd name="connsiteX506" fmla="*/ 384018 w 485472"/>
                <a:gd name="connsiteY506" fmla="*/ 392490 h 1014282"/>
                <a:gd name="connsiteX507" fmla="*/ 379446 w 485472"/>
                <a:gd name="connsiteY507" fmla="*/ 402968 h 1014282"/>
                <a:gd name="connsiteX508" fmla="*/ 388018 w 485472"/>
                <a:gd name="connsiteY508" fmla="*/ 398586 h 1014282"/>
                <a:gd name="connsiteX509" fmla="*/ 382398 w 485472"/>
                <a:gd name="connsiteY509" fmla="*/ 407444 h 1014282"/>
                <a:gd name="connsiteX510" fmla="*/ 391447 w 485472"/>
                <a:gd name="connsiteY510" fmla="*/ 404968 h 1014282"/>
                <a:gd name="connsiteX511" fmla="*/ 385827 w 485472"/>
                <a:gd name="connsiteY511" fmla="*/ 412778 h 1014282"/>
                <a:gd name="connsiteX512" fmla="*/ 392019 w 485472"/>
                <a:gd name="connsiteY512" fmla="*/ 410111 h 1014282"/>
                <a:gd name="connsiteX513" fmla="*/ 387447 w 485472"/>
                <a:gd name="connsiteY513" fmla="*/ 417160 h 1014282"/>
                <a:gd name="connsiteX514" fmla="*/ 393828 w 485472"/>
                <a:gd name="connsiteY514" fmla="*/ 415446 h 1014282"/>
                <a:gd name="connsiteX515" fmla="*/ 388399 w 485472"/>
                <a:gd name="connsiteY515" fmla="*/ 422208 h 1014282"/>
                <a:gd name="connsiteX516" fmla="*/ 391447 w 485472"/>
                <a:gd name="connsiteY516" fmla="*/ 421637 h 1014282"/>
                <a:gd name="connsiteX517" fmla="*/ 394019 w 485472"/>
                <a:gd name="connsiteY517" fmla="*/ 421161 h 1014282"/>
                <a:gd name="connsiteX518" fmla="*/ 385923 w 485472"/>
                <a:gd name="connsiteY518" fmla="*/ 429161 h 1014282"/>
                <a:gd name="connsiteX519" fmla="*/ 363920 w 485472"/>
                <a:gd name="connsiteY519" fmla="*/ 450783 h 1014282"/>
                <a:gd name="connsiteX520" fmla="*/ 364206 w 485472"/>
                <a:gd name="connsiteY520" fmla="*/ 432781 h 1014282"/>
                <a:gd name="connsiteX521" fmla="*/ 355824 w 485472"/>
                <a:gd name="connsiteY521" fmla="*/ 414398 h 1014282"/>
                <a:gd name="connsiteX522" fmla="*/ 340298 w 485472"/>
                <a:gd name="connsiteY522" fmla="*/ 397824 h 1014282"/>
                <a:gd name="connsiteX523" fmla="*/ 336297 w 485472"/>
                <a:gd name="connsiteY523" fmla="*/ 394681 h 1014282"/>
                <a:gd name="connsiteX524" fmla="*/ 343155 w 485472"/>
                <a:gd name="connsiteY524" fmla="*/ 388299 h 1014282"/>
                <a:gd name="connsiteX525" fmla="*/ 346965 w 485472"/>
                <a:gd name="connsiteY525" fmla="*/ 384108 h 1014282"/>
                <a:gd name="connsiteX526" fmla="*/ 346965 w 485472"/>
                <a:gd name="connsiteY526" fmla="*/ 386299 h 1014282"/>
                <a:gd name="connsiteX527" fmla="*/ 352204 w 485472"/>
                <a:gd name="connsiteY527" fmla="*/ 379632 h 1014282"/>
                <a:gd name="connsiteX528" fmla="*/ 352395 w 485472"/>
                <a:gd name="connsiteY528" fmla="*/ 386490 h 1014282"/>
                <a:gd name="connsiteX529" fmla="*/ 363729 w 485472"/>
                <a:gd name="connsiteY529" fmla="*/ 366106 h 1014282"/>
                <a:gd name="connsiteX530" fmla="*/ 394876 w 485472"/>
                <a:gd name="connsiteY530" fmla="*/ 375821 h 1014282"/>
                <a:gd name="connsiteX531" fmla="*/ 406211 w 485472"/>
                <a:gd name="connsiteY531" fmla="*/ 402015 h 1014282"/>
                <a:gd name="connsiteX532" fmla="*/ 406497 w 485472"/>
                <a:gd name="connsiteY532" fmla="*/ 402111 h 1014282"/>
                <a:gd name="connsiteX533" fmla="*/ 399448 w 485472"/>
                <a:gd name="connsiteY533" fmla="*/ 411159 h 1014282"/>
                <a:gd name="connsiteX534" fmla="*/ 385732 w 485472"/>
                <a:gd name="connsiteY534" fmla="*/ 382298 h 1014282"/>
                <a:gd name="connsiteX535" fmla="*/ 354776 w 485472"/>
                <a:gd name="connsiteY535" fmla="*/ 374488 h 1014282"/>
                <a:gd name="connsiteX536" fmla="*/ 360872 w 485472"/>
                <a:gd name="connsiteY536" fmla="*/ 366392 h 1014282"/>
                <a:gd name="connsiteX537" fmla="*/ 363729 w 485472"/>
                <a:gd name="connsiteY537" fmla="*/ 366106 h 1014282"/>
                <a:gd name="connsiteX538" fmla="*/ 388018 w 485472"/>
                <a:gd name="connsiteY538" fmla="*/ 328006 h 1014282"/>
                <a:gd name="connsiteX539" fmla="*/ 398210 w 485472"/>
                <a:gd name="connsiteY539" fmla="*/ 330578 h 1014282"/>
                <a:gd name="connsiteX540" fmla="*/ 421260 w 485472"/>
                <a:gd name="connsiteY540" fmla="*/ 342865 h 1014282"/>
                <a:gd name="connsiteX541" fmla="*/ 434881 w 485472"/>
                <a:gd name="connsiteY541" fmla="*/ 361248 h 1014282"/>
                <a:gd name="connsiteX542" fmla="*/ 425166 w 485472"/>
                <a:gd name="connsiteY542" fmla="*/ 377346 h 1014282"/>
                <a:gd name="connsiteX543" fmla="*/ 414402 w 485472"/>
                <a:gd name="connsiteY543" fmla="*/ 391919 h 1014282"/>
                <a:gd name="connsiteX544" fmla="*/ 400401 w 485472"/>
                <a:gd name="connsiteY544" fmla="*/ 369249 h 1014282"/>
                <a:gd name="connsiteX545" fmla="*/ 367444 w 485472"/>
                <a:gd name="connsiteY545" fmla="*/ 357534 h 1014282"/>
                <a:gd name="connsiteX546" fmla="*/ 388018 w 485472"/>
                <a:gd name="connsiteY546" fmla="*/ 328006 h 1014282"/>
                <a:gd name="connsiteX547" fmla="*/ 408306 w 485472"/>
                <a:gd name="connsiteY547" fmla="*/ 280857 h 1014282"/>
                <a:gd name="connsiteX548" fmla="*/ 408497 w 485472"/>
                <a:gd name="connsiteY548" fmla="*/ 281334 h 1014282"/>
                <a:gd name="connsiteX549" fmla="*/ 410973 w 485472"/>
                <a:gd name="connsiteY549" fmla="*/ 273142 h 1014282"/>
                <a:gd name="connsiteX550" fmla="*/ 413450 w 485472"/>
                <a:gd name="connsiteY550" fmla="*/ 279619 h 1014282"/>
                <a:gd name="connsiteX551" fmla="*/ 417069 w 485472"/>
                <a:gd name="connsiteY551" fmla="*/ 270951 h 1014282"/>
                <a:gd name="connsiteX552" fmla="*/ 419355 w 485472"/>
                <a:gd name="connsiteY552" fmla="*/ 279143 h 1014282"/>
                <a:gd name="connsiteX553" fmla="*/ 424213 w 485472"/>
                <a:gd name="connsiteY553" fmla="*/ 268665 h 1014282"/>
                <a:gd name="connsiteX554" fmla="*/ 425547 w 485472"/>
                <a:gd name="connsiteY554" fmla="*/ 278857 h 1014282"/>
                <a:gd name="connsiteX555" fmla="*/ 431738 w 485472"/>
                <a:gd name="connsiteY555" fmla="*/ 268856 h 1014282"/>
                <a:gd name="connsiteX556" fmla="*/ 432690 w 485472"/>
                <a:gd name="connsiteY556" fmla="*/ 280286 h 1014282"/>
                <a:gd name="connsiteX557" fmla="*/ 438691 w 485472"/>
                <a:gd name="connsiteY557" fmla="*/ 270284 h 1014282"/>
                <a:gd name="connsiteX558" fmla="*/ 438691 w 485472"/>
                <a:gd name="connsiteY558" fmla="*/ 282381 h 1014282"/>
                <a:gd name="connsiteX559" fmla="*/ 445168 w 485472"/>
                <a:gd name="connsiteY559" fmla="*/ 273809 h 1014282"/>
                <a:gd name="connsiteX560" fmla="*/ 444692 w 485472"/>
                <a:gd name="connsiteY560" fmla="*/ 285239 h 1014282"/>
                <a:gd name="connsiteX561" fmla="*/ 451074 w 485472"/>
                <a:gd name="connsiteY561" fmla="*/ 278000 h 1014282"/>
                <a:gd name="connsiteX562" fmla="*/ 449073 w 485472"/>
                <a:gd name="connsiteY562" fmla="*/ 288287 h 1014282"/>
                <a:gd name="connsiteX563" fmla="*/ 456598 w 485472"/>
                <a:gd name="connsiteY563" fmla="*/ 282572 h 1014282"/>
                <a:gd name="connsiteX564" fmla="*/ 454122 w 485472"/>
                <a:gd name="connsiteY564" fmla="*/ 292001 h 1014282"/>
                <a:gd name="connsiteX565" fmla="*/ 458979 w 485472"/>
                <a:gd name="connsiteY565" fmla="*/ 287239 h 1014282"/>
                <a:gd name="connsiteX566" fmla="*/ 457265 w 485472"/>
                <a:gd name="connsiteY566" fmla="*/ 295430 h 1014282"/>
                <a:gd name="connsiteX567" fmla="*/ 462599 w 485472"/>
                <a:gd name="connsiteY567" fmla="*/ 291525 h 1014282"/>
                <a:gd name="connsiteX568" fmla="*/ 459932 w 485472"/>
                <a:gd name="connsiteY568" fmla="*/ 299812 h 1014282"/>
                <a:gd name="connsiteX569" fmla="*/ 461170 w 485472"/>
                <a:gd name="connsiteY569" fmla="*/ 299050 h 1014282"/>
                <a:gd name="connsiteX570" fmla="*/ 457360 w 485472"/>
                <a:gd name="connsiteY570" fmla="*/ 309432 h 1014282"/>
                <a:gd name="connsiteX571" fmla="*/ 451455 w 485472"/>
                <a:gd name="connsiteY571" fmla="*/ 326292 h 1014282"/>
                <a:gd name="connsiteX572" fmla="*/ 435453 w 485472"/>
                <a:gd name="connsiteY572" fmla="*/ 318290 h 1014282"/>
                <a:gd name="connsiteX573" fmla="*/ 407163 w 485472"/>
                <a:gd name="connsiteY573" fmla="*/ 316481 h 1014282"/>
                <a:gd name="connsiteX574" fmla="*/ 392590 w 485472"/>
                <a:gd name="connsiteY574" fmla="*/ 320100 h 1014282"/>
                <a:gd name="connsiteX575" fmla="*/ 396591 w 485472"/>
                <a:gd name="connsiteY575" fmla="*/ 312957 h 1014282"/>
                <a:gd name="connsiteX576" fmla="*/ 408306 w 485472"/>
                <a:gd name="connsiteY576" fmla="*/ 280857 h 1014282"/>
                <a:gd name="connsiteX577" fmla="*/ 391257 w 485472"/>
                <a:gd name="connsiteY577" fmla="*/ 159318 h 1014282"/>
                <a:gd name="connsiteX578" fmla="*/ 409545 w 485472"/>
                <a:gd name="connsiteY578" fmla="*/ 152270 h 1014282"/>
                <a:gd name="connsiteX579" fmla="*/ 432500 w 485472"/>
                <a:gd name="connsiteY579" fmla="*/ 155889 h 1014282"/>
                <a:gd name="connsiteX580" fmla="*/ 408116 w 485472"/>
                <a:gd name="connsiteY580" fmla="*/ 159033 h 1014282"/>
                <a:gd name="connsiteX581" fmla="*/ 394781 w 485472"/>
                <a:gd name="connsiteY581" fmla="*/ 166081 h 1014282"/>
                <a:gd name="connsiteX582" fmla="*/ 391257 w 485472"/>
                <a:gd name="connsiteY582" fmla="*/ 159318 h 1014282"/>
                <a:gd name="connsiteX583" fmla="*/ 366873 w 485472"/>
                <a:gd name="connsiteY583" fmla="*/ 124742 h 1014282"/>
                <a:gd name="connsiteX584" fmla="*/ 361062 w 485472"/>
                <a:gd name="connsiteY584" fmla="*/ 118456 h 1014282"/>
                <a:gd name="connsiteX585" fmla="*/ 367920 w 485472"/>
                <a:gd name="connsiteY585" fmla="*/ 119599 h 1014282"/>
                <a:gd name="connsiteX586" fmla="*/ 362205 w 485472"/>
                <a:gd name="connsiteY586" fmla="*/ 112074 h 1014282"/>
                <a:gd name="connsiteX587" fmla="*/ 370397 w 485472"/>
                <a:gd name="connsiteY587" fmla="*/ 114265 h 1014282"/>
                <a:gd name="connsiteX588" fmla="*/ 363825 w 485472"/>
                <a:gd name="connsiteY588" fmla="*/ 104740 h 1014282"/>
                <a:gd name="connsiteX589" fmla="*/ 373254 w 485472"/>
                <a:gd name="connsiteY589" fmla="*/ 108740 h 1014282"/>
                <a:gd name="connsiteX590" fmla="*/ 367730 w 485472"/>
                <a:gd name="connsiteY590" fmla="*/ 98358 h 1014282"/>
                <a:gd name="connsiteX591" fmla="*/ 378112 w 485472"/>
                <a:gd name="connsiteY591" fmla="*/ 103311 h 1014282"/>
                <a:gd name="connsiteX592" fmla="*/ 372492 w 485472"/>
                <a:gd name="connsiteY592" fmla="*/ 93119 h 1014282"/>
                <a:gd name="connsiteX593" fmla="*/ 382970 w 485472"/>
                <a:gd name="connsiteY593" fmla="*/ 99215 h 1014282"/>
                <a:gd name="connsiteX594" fmla="*/ 378779 w 485472"/>
                <a:gd name="connsiteY594" fmla="*/ 89309 h 1014282"/>
                <a:gd name="connsiteX595" fmla="*/ 388494 w 485472"/>
                <a:gd name="connsiteY595" fmla="*/ 95405 h 1014282"/>
                <a:gd name="connsiteX596" fmla="*/ 385542 w 485472"/>
                <a:gd name="connsiteY596" fmla="*/ 86166 h 1014282"/>
                <a:gd name="connsiteX597" fmla="*/ 393447 w 485472"/>
                <a:gd name="connsiteY597" fmla="*/ 93119 h 1014282"/>
                <a:gd name="connsiteX598" fmla="*/ 392304 w 485472"/>
                <a:gd name="connsiteY598" fmla="*/ 83785 h 1014282"/>
                <a:gd name="connsiteX599" fmla="*/ 399162 w 485472"/>
                <a:gd name="connsiteY599" fmla="*/ 90643 h 1014282"/>
                <a:gd name="connsiteX600" fmla="*/ 397543 w 485472"/>
                <a:gd name="connsiteY600" fmla="*/ 84071 h 1014282"/>
                <a:gd name="connsiteX601" fmla="*/ 403734 w 485472"/>
                <a:gd name="connsiteY601" fmla="*/ 89690 h 1014282"/>
                <a:gd name="connsiteX602" fmla="*/ 403068 w 485472"/>
                <a:gd name="connsiteY602" fmla="*/ 83118 h 1014282"/>
                <a:gd name="connsiteX603" fmla="*/ 408878 w 485472"/>
                <a:gd name="connsiteY603" fmla="*/ 89500 h 1014282"/>
                <a:gd name="connsiteX604" fmla="*/ 408687 w 485472"/>
                <a:gd name="connsiteY604" fmla="*/ 83690 h 1014282"/>
                <a:gd name="connsiteX605" fmla="*/ 415260 w 485472"/>
                <a:gd name="connsiteY605" fmla="*/ 92643 h 1014282"/>
                <a:gd name="connsiteX606" fmla="*/ 414974 w 485472"/>
                <a:gd name="connsiteY606" fmla="*/ 91024 h 1014282"/>
                <a:gd name="connsiteX607" fmla="*/ 459646 w 485472"/>
                <a:gd name="connsiteY607" fmla="*/ 163033 h 1014282"/>
                <a:gd name="connsiteX608" fmla="*/ 434310 w 485472"/>
                <a:gd name="connsiteY608" fmla="*/ 146174 h 1014282"/>
                <a:gd name="connsiteX609" fmla="*/ 404592 w 485472"/>
                <a:gd name="connsiteY609" fmla="*/ 141125 h 1014282"/>
                <a:gd name="connsiteX610" fmla="*/ 383065 w 485472"/>
                <a:gd name="connsiteY610" fmla="*/ 146460 h 1014282"/>
                <a:gd name="connsiteX611" fmla="*/ 364968 w 485472"/>
                <a:gd name="connsiteY611" fmla="*/ 124647 h 1014282"/>
                <a:gd name="connsiteX612" fmla="*/ 366873 w 485472"/>
                <a:gd name="connsiteY612" fmla="*/ 124742 h 1014282"/>
                <a:gd name="connsiteX613" fmla="*/ 325629 w 485472"/>
                <a:gd name="connsiteY613" fmla="*/ 79403 h 1014282"/>
                <a:gd name="connsiteX614" fmla="*/ 315628 w 485472"/>
                <a:gd name="connsiteY614" fmla="*/ 73593 h 1014282"/>
                <a:gd name="connsiteX615" fmla="*/ 325820 w 485472"/>
                <a:gd name="connsiteY615" fmla="*/ 73212 h 1014282"/>
                <a:gd name="connsiteX616" fmla="*/ 316390 w 485472"/>
                <a:gd name="connsiteY616" fmla="*/ 66164 h 1014282"/>
                <a:gd name="connsiteX617" fmla="*/ 327820 w 485472"/>
                <a:gd name="connsiteY617" fmla="*/ 66164 h 1014282"/>
                <a:gd name="connsiteX618" fmla="*/ 318390 w 485472"/>
                <a:gd name="connsiteY618" fmla="*/ 59306 h 1014282"/>
                <a:gd name="connsiteX619" fmla="*/ 330392 w 485472"/>
                <a:gd name="connsiteY619" fmla="*/ 60353 h 1014282"/>
                <a:gd name="connsiteX620" fmla="*/ 322486 w 485472"/>
                <a:gd name="connsiteY620" fmla="*/ 53114 h 1014282"/>
                <a:gd name="connsiteX621" fmla="*/ 333821 w 485472"/>
                <a:gd name="connsiteY621" fmla="*/ 54543 h 1014282"/>
                <a:gd name="connsiteX622" fmla="*/ 327249 w 485472"/>
                <a:gd name="connsiteY622" fmla="*/ 47495 h 1014282"/>
                <a:gd name="connsiteX623" fmla="*/ 337345 w 485472"/>
                <a:gd name="connsiteY623" fmla="*/ 50447 h 1014282"/>
                <a:gd name="connsiteX624" fmla="*/ 332392 w 485472"/>
                <a:gd name="connsiteY624" fmla="*/ 42446 h 1014282"/>
                <a:gd name="connsiteX625" fmla="*/ 341536 w 485472"/>
                <a:gd name="connsiteY625" fmla="*/ 45780 h 1014282"/>
                <a:gd name="connsiteX626" fmla="*/ 337250 w 485472"/>
                <a:gd name="connsiteY626" fmla="*/ 40541 h 1014282"/>
                <a:gd name="connsiteX627" fmla="*/ 345251 w 485472"/>
                <a:gd name="connsiteY627" fmla="*/ 43018 h 1014282"/>
                <a:gd name="connsiteX628" fmla="*/ 341822 w 485472"/>
                <a:gd name="connsiteY628" fmla="*/ 37398 h 1014282"/>
                <a:gd name="connsiteX629" fmla="*/ 349728 w 485472"/>
                <a:gd name="connsiteY629" fmla="*/ 40732 h 1014282"/>
                <a:gd name="connsiteX630" fmla="*/ 347061 w 485472"/>
                <a:gd name="connsiteY630" fmla="*/ 35588 h 1014282"/>
                <a:gd name="connsiteX631" fmla="*/ 367158 w 485472"/>
                <a:gd name="connsiteY631" fmla="*/ 48257 h 1014282"/>
                <a:gd name="connsiteX632" fmla="*/ 366015 w 485472"/>
                <a:gd name="connsiteY632" fmla="*/ 47780 h 1014282"/>
                <a:gd name="connsiteX633" fmla="*/ 357919 w 485472"/>
                <a:gd name="connsiteY633" fmla="*/ 58067 h 1014282"/>
                <a:gd name="connsiteX634" fmla="*/ 346299 w 485472"/>
                <a:gd name="connsiteY634" fmla="*/ 86928 h 1014282"/>
                <a:gd name="connsiteX635" fmla="*/ 350680 w 485472"/>
                <a:gd name="connsiteY635" fmla="*/ 111312 h 1014282"/>
                <a:gd name="connsiteX636" fmla="*/ 329439 w 485472"/>
                <a:gd name="connsiteY636" fmla="*/ 96263 h 1014282"/>
                <a:gd name="connsiteX637" fmla="*/ 333726 w 485472"/>
                <a:gd name="connsiteY637" fmla="*/ 96263 h 1014282"/>
                <a:gd name="connsiteX638" fmla="*/ 322486 w 485472"/>
                <a:gd name="connsiteY638" fmla="*/ 92072 h 1014282"/>
                <a:gd name="connsiteX639" fmla="*/ 327058 w 485472"/>
                <a:gd name="connsiteY639" fmla="*/ 90643 h 1014282"/>
                <a:gd name="connsiteX640" fmla="*/ 319152 w 485472"/>
                <a:gd name="connsiteY640" fmla="*/ 87404 h 1014282"/>
                <a:gd name="connsiteX641" fmla="*/ 325725 w 485472"/>
                <a:gd name="connsiteY641" fmla="*/ 85499 h 1014282"/>
                <a:gd name="connsiteX642" fmla="*/ 317438 w 485472"/>
                <a:gd name="connsiteY642" fmla="*/ 81118 h 1014282"/>
                <a:gd name="connsiteX643" fmla="*/ 325629 w 485472"/>
                <a:gd name="connsiteY643" fmla="*/ 79403 h 1014282"/>
                <a:gd name="connsiteX644" fmla="*/ 301150 w 485472"/>
                <a:gd name="connsiteY644" fmla="*/ 46542 h 1014282"/>
                <a:gd name="connsiteX645" fmla="*/ 323629 w 485472"/>
                <a:gd name="connsiteY645" fmla="*/ 26349 h 1014282"/>
                <a:gd name="connsiteX646" fmla="*/ 340393 w 485472"/>
                <a:gd name="connsiteY646" fmla="*/ 32826 h 1014282"/>
                <a:gd name="connsiteX647" fmla="*/ 312294 w 485472"/>
                <a:gd name="connsiteY647" fmla="*/ 54353 h 1014282"/>
                <a:gd name="connsiteX648" fmla="*/ 314961 w 485472"/>
                <a:gd name="connsiteY648" fmla="*/ 88357 h 1014282"/>
                <a:gd name="connsiteX649" fmla="*/ 302769 w 485472"/>
                <a:gd name="connsiteY649" fmla="*/ 83118 h 1014282"/>
                <a:gd name="connsiteX650" fmla="*/ 301912 w 485472"/>
                <a:gd name="connsiteY650" fmla="*/ 81213 h 1014282"/>
                <a:gd name="connsiteX651" fmla="*/ 301150 w 485472"/>
                <a:gd name="connsiteY651" fmla="*/ 46542 h 1014282"/>
                <a:gd name="connsiteX652" fmla="*/ 267432 w 485472"/>
                <a:gd name="connsiteY652" fmla="*/ 63306 h 1014282"/>
                <a:gd name="connsiteX653" fmla="*/ 271623 w 485472"/>
                <a:gd name="connsiteY653" fmla="*/ 37493 h 1014282"/>
                <a:gd name="connsiteX654" fmla="*/ 286386 w 485472"/>
                <a:gd name="connsiteY654" fmla="*/ 16729 h 1014282"/>
                <a:gd name="connsiteX655" fmla="*/ 309056 w 485472"/>
                <a:gd name="connsiteY655" fmla="*/ 22444 h 1014282"/>
                <a:gd name="connsiteX656" fmla="*/ 292863 w 485472"/>
                <a:gd name="connsiteY656" fmla="*/ 43018 h 1014282"/>
                <a:gd name="connsiteX657" fmla="*/ 291720 w 485472"/>
                <a:gd name="connsiteY657" fmla="*/ 79118 h 1014282"/>
                <a:gd name="connsiteX658" fmla="*/ 279814 w 485472"/>
                <a:gd name="connsiteY658" fmla="*/ 75784 h 1014282"/>
                <a:gd name="connsiteX659" fmla="*/ 268289 w 485472"/>
                <a:gd name="connsiteY659" fmla="*/ 73593 h 1014282"/>
                <a:gd name="connsiteX660" fmla="*/ 267432 w 485472"/>
                <a:gd name="connsiteY660" fmla="*/ 63306 h 1014282"/>
                <a:gd name="connsiteX661" fmla="*/ 260383 w 485472"/>
                <a:gd name="connsiteY661" fmla="*/ 56924 h 1014282"/>
                <a:gd name="connsiteX662" fmla="*/ 254954 w 485472"/>
                <a:gd name="connsiteY662" fmla="*/ 35779 h 1014282"/>
                <a:gd name="connsiteX663" fmla="*/ 260764 w 485472"/>
                <a:gd name="connsiteY663" fmla="*/ 12919 h 1014282"/>
                <a:gd name="connsiteX664" fmla="*/ 269432 w 485472"/>
                <a:gd name="connsiteY664" fmla="*/ 14062 h 1014282"/>
                <a:gd name="connsiteX665" fmla="*/ 261050 w 485472"/>
                <a:gd name="connsiteY665" fmla="*/ 33779 h 1014282"/>
                <a:gd name="connsiteX666" fmla="*/ 260383 w 485472"/>
                <a:gd name="connsiteY666" fmla="*/ 56924 h 1014282"/>
                <a:gd name="connsiteX667" fmla="*/ 191041 w 485472"/>
                <a:gd name="connsiteY667" fmla="*/ 44923 h 1014282"/>
                <a:gd name="connsiteX668" fmla="*/ 180373 w 485472"/>
                <a:gd name="connsiteY668" fmla="*/ 43589 h 1014282"/>
                <a:gd name="connsiteX669" fmla="*/ 190470 w 485472"/>
                <a:gd name="connsiteY669" fmla="*/ 38160 h 1014282"/>
                <a:gd name="connsiteX670" fmla="*/ 181040 w 485472"/>
                <a:gd name="connsiteY670" fmla="*/ 36255 h 1014282"/>
                <a:gd name="connsiteX671" fmla="*/ 190946 w 485472"/>
                <a:gd name="connsiteY671" fmla="*/ 32826 h 1014282"/>
                <a:gd name="connsiteX672" fmla="*/ 182278 w 485472"/>
                <a:gd name="connsiteY672" fmla="*/ 29111 h 1014282"/>
                <a:gd name="connsiteX673" fmla="*/ 191613 w 485472"/>
                <a:gd name="connsiteY673" fmla="*/ 26540 h 1014282"/>
                <a:gd name="connsiteX674" fmla="*/ 185040 w 485472"/>
                <a:gd name="connsiteY674" fmla="*/ 24635 h 1014282"/>
                <a:gd name="connsiteX675" fmla="*/ 192946 w 485472"/>
                <a:gd name="connsiteY675" fmla="*/ 22063 h 1014282"/>
                <a:gd name="connsiteX676" fmla="*/ 186850 w 485472"/>
                <a:gd name="connsiteY676" fmla="*/ 19396 h 1014282"/>
                <a:gd name="connsiteX677" fmla="*/ 195232 w 485472"/>
                <a:gd name="connsiteY677" fmla="*/ 17586 h 1014282"/>
                <a:gd name="connsiteX678" fmla="*/ 190184 w 485472"/>
                <a:gd name="connsiteY678" fmla="*/ 14824 h 1014282"/>
                <a:gd name="connsiteX679" fmla="*/ 201519 w 485472"/>
                <a:gd name="connsiteY679" fmla="*/ 13586 h 1014282"/>
                <a:gd name="connsiteX680" fmla="*/ 199137 w 485472"/>
                <a:gd name="connsiteY680" fmla="*/ 11490 h 1014282"/>
                <a:gd name="connsiteX681" fmla="*/ 246762 w 485472"/>
                <a:gd name="connsiteY681" fmla="*/ 11395 h 1014282"/>
                <a:gd name="connsiteX682" fmla="*/ 243714 w 485472"/>
                <a:gd name="connsiteY682" fmla="*/ 31874 h 1014282"/>
                <a:gd name="connsiteX683" fmla="*/ 251049 w 485472"/>
                <a:gd name="connsiteY683" fmla="*/ 59306 h 1014282"/>
                <a:gd name="connsiteX684" fmla="*/ 259621 w 485472"/>
                <a:gd name="connsiteY684" fmla="*/ 72450 h 1014282"/>
                <a:gd name="connsiteX685" fmla="*/ 251525 w 485472"/>
                <a:gd name="connsiteY685" fmla="*/ 71593 h 1014282"/>
                <a:gd name="connsiteX686" fmla="*/ 199518 w 485472"/>
                <a:gd name="connsiteY686" fmla="*/ 70259 h 1014282"/>
                <a:gd name="connsiteX687" fmla="*/ 201233 w 485472"/>
                <a:gd name="connsiteY687" fmla="*/ 68164 h 1014282"/>
                <a:gd name="connsiteX688" fmla="*/ 191898 w 485472"/>
                <a:gd name="connsiteY688" fmla="*/ 69307 h 1014282"/>
                <a:gd name="connsiteX689" fmla="*/ 197804 w 485472"/>
                <a:gd name="connsiteY689" fmla="*/ 63306 h 1014282"/>
                <a:gd name="connsiteX690" fmla="*/ 186279 w 485472"/>
                <a:gd name="connsiteY690" fmla="*/ 64354 h 1014282"/>
                <a:gd name="connsiteX691" fmla="*/ 194375 w 485472"/>
                <a:gd name="connsiteY691" fmla="*/ 58067 h 1014282"/>
                <a:gd name="connsiteX692" fmla="*/ 182659 w 485472"/>
                <a:gd name="connsiteY692" fmla="*/ 57782 h 1014282"/>
                <a:gd name="connsiteX693" fmla="*/ 192089 w 485472"/>
                <a:gd name="connsiteY693" fmla="*/ 51209 h 1014282"/>
                <a:gd name="connsiteX694" fmla="*/ 180373 w 485472"/>
                <a:gd name="connsiteY694" fmla="*/ 51019 h 1014282"/>
                <a:gd name="connsiteX695" fmla="*/ 191041 w 485472"/>
                <a:gd name="connsiteY695" fmla="*/ 44923 h 1014282"/>
                <a:gd name="connsiteX696" fmla="*/ 136368 w 485472"/>
                <a:gd name="connsiteY696" fmla="*/ 79689 h 1014282"/>
                <a:gd name="connsiteX697" fmla="*/ 127224 w 485472"/>
                <a:gd name="connsiteY697" fmla="*/ 81689 h 1014282"/>
                <a:gd name="connsiteX698" fmla="*/ 132462 w 485472"/>
                <a:gd name="connsiteY698" fmla="*/ 75117 h 1014282"/>
                <a:gd name="connsiteX699" fmla="*/ 121128 w 485472"/>
                <a:gd name="connsiteY699" fmla="*/ 77213 h 1014282"/>
                <a:gd name="connsiteX700" fmla="*/ 128652 w 485472"/>
                <a:gd name="connsiteY700" fmla="*/ 70164 h 1014282"/>
                <a:gd name="connsiteX701" fmla="*/ 116937 w 485472"/>
                <a:gd name="connsiteY701" fmla="*/ 70926 h 1014282"/>
                <a:gd name="connsiteX702" fmla="*/ 125700 w 485472"/>
                <a:gd name="connsiteY702" fmla="*/ 63497 h 1014282"/>
                <a:gd name="connsiteX703" fmla="*/ 114079 w 485472"/>
                <a:gd name="connsiteY703" fmla="*/ 64449 h 1014282"/>
                <a:gd name="connsiteX704" fmla="*/ 123795 w 485472"/>
                <a:gd name="connsiteY704" fmla="*/ 57591 h 1014282"/>
                <a:gd name="connsiteX705" fmla="*/ 113127 w 485472"/>
                <a:gd name="connsiteY705" fmla="*/ 57305 h 1014282"/>
                <a:gd name="connsiteX706" fmla="*/ 122652 w 485472"/>
                <a:gd name="connsiteY706" fmla="*/ 50924 h 1014282"/>
                <a:gd name="connsiteX707" fmla="*/ 113127 w 485472"/>
                <a:gd name="connsiteY707" fmla="*/ 49876 h 1014282"/>
                <a:gd name="connsiteX708" fmla="*/ 122652 w 485472"/>
                <a:gd name="connsiteY708" fmla="*/ 45494 h 1014282"/>
                <a:gd name="connsiteX709" fmla="*/ 113698 w 485472"/>
                <a:gd name="connsiteY709" fmla="*/ 42637 h 1014282"/>
                <a:gd name="connsiteX710" fmla="*/ 122747 w 485472"/>
                <a:gd name="connsiteY710" fmla="*/ 39208 h 1014282"/>
                <a:gd name="connsiteX711" fmla="*/ 116079 w 485472"/>
                <a:gd name="connsiteY711" fmla="*/ 37970 h 1014282"/>
                <a:gd name="connsiteX712" fmla="*/ 123699 w 485472"/>
                <a:gd name="connsiteY712" fmla="*/ 34636 h 1014282"/>
                <a:gd name="connsiteX713" fmla="*/ 117413 w 485472"/>
                <a:gd name="connsiteY713" fmla="*/ 32636 h 1014282"/>
                <a:gd name="connsiteX714" fmla="*/ 125604 w 485472"/>
                <a:gd name="connsiteY714" fmla="*/ 29969 h 1014282"/>
                <a:gd name="connsiteX715" fmla="*/ 120270 w 485472"/>
                <a:gd name="connsiteY715" fmla="*/ 27778 h 1014282"/>
                <a:gd name="connsiteX716" fmla="*/ 131415 w 485472"/>
                <a:gd name="connsiteY716" fmla="*/ 25492 h 1014282"/>
                <a:gd name="connsiteX717" fmla="*/ 125509 w 485472"/>
                <a:gd name="connsiteY717" fmla="*/ 25111 h 1014282"/>
                <a:gd name="connsiteX718" fmla="*/ 141892 w 485472"/>
                <a:gd name="connsiteY718" fmla="*/ 20729 h 1014282"/>
                <a:gd name="connsiteX719" fmla="*/ 174087 w 485472"/>
                <a:gd name="connsiteY719" fmla="*/ 13586 h 1014282"/>
                <a:gd name="connsiteX720" fmla="*/ 150655 w 485472"/>
                <a:gd name="connsiteY720" fmla="*/ 66830 h 1014282"/>
                <a:gd name="connsiteX721" fmla="*/ 153417 w 485472"/>
                <a:gd name="connsiteY721" fmla="*/ 77213 h 1014282"/>
                <a:gd name="connsiteX722" fmla="*/ 132843 w 485472"/>
                <a:gd name="connsiteY722" fmla="*/ 85023 h 1014282"/>
                <a:gd name="connsiteX723" fmla="*/ 136368 w 485472"/>
                <a:gd name="connsiteY723" fmla="*/ 79689 h 1014282"/>
                <a:gd name="connsiteX724" fmla="*/ 112555 w 485472"/>
                <a:gd name="connsiteY724" fmla="*/ 94167 h 1014282"/>
                <a:gd name="connsiteX725" fmla="*/ 93315 w 485472"/>
                <a:gd name="connsiteY725" fmla="*/ 65306 h 1014282"/>
                <a:gd name="connsiteX726" fmla="*/ 99601 w 485472"/>
                <a:gd name="connsiteY726" fmla="*/ 38065 h 1014282"/>
                <a:gd name="connsiteX727" fmla="*/ 102268 w 485472"/>
                <a:gd name="connsiteY727" fmla="*/ 36731 h 1014282"/>
                <a:gd name="connsiteX728" fmla="*/ 112365 w 485472"/>
                <a:gd name="connsiteY728" fmla="*/ 31112 h 1014282"/>
                <a:gd name="connsiteX729" fmla="*/ 106269 w 485472"/>
                <a:gd name="connsiteY729" fmla="*/ 64830 h 1014282"/>
                <a:gd name="connsiteX730" fmla="*/ 127033 w 485472"/>
                <a:gd name="connsiteY730" fmla="*/ 88166 h 1014282"/>
                <a:gd name="connsiteX731" fmla="*/ 123223 w 485472"/>
                <a:gd name="connsiteY731" fmla="*/ 90262 h 1014282"/>
                <a:gd name="connsiteX732" fmla="*/ 115127 w 485472"/>
                <a:gd name="connsiteY732" fmla="*/ 95691 h 1014282"/>
                <a:gd name="connsiteX733" fmla="*/ 112555 w 485472"/>
                <a:gd name="connsiteY733" fmla="*/ 94167 h 1014282"/>
                <a:gd name="connsiteX734" fmla="*/ 81408 w 485472"/>
                <a:gd name="connsiteY734" fmla="*/ 117122 h 1014282"/>
                <a:gd name="connsiteX735" fmla="*/ 84266 w 485472"/>
                <a:gd name="connsiteY735" fmla="*/ 109217 h 1014282"/>
                <a:gd name="connsiteX736" fmla="*/ 76646 w 485472"/>
                <a:gd name="connsiteY736" fmla="*/ 113598 h 1014282"/>
                <a:gd name="connsiteX737" fmla="*/ 74265 w 485472"/>
                <a:gd name="connsiteY737" fmla="*/ 114932 h 1014282"/>
                <a:gd name="connsiteX738" fmla="*/ 76170 w 485472"/>
                <a:gd name="connsiteY738" fmla="*/ 111407 h 1014282"/>
                <a:gd name="connsiteX739" fmla="*/ 79122 w 485472"/>
                <a:gd name="connsiteY739" fmla="*/ 105883 h 1014282"/>
                <a:gd name="connsiteX740" fmla="*/ 70169 w 485472"/>
                <a:gd name="connsiteY740" fmla="*/ 109693 h 1014282"/>
                <a:gd name="connsiteX741" fmla="*/ 68359 w 485472"/>
                <a:gd name="connsiteY741" fmla="*/ 110455 h 1014282"/>
                <a:gd name="connsiteX742" fmla="*/ 69026 w 485472"/>
                <a:gd name="connsiteY742" fmla="*/ 109312 h 1014282"/>
                <a:gd name="connsiteX743" fmla="*/ 74265 w 485472"/>
                <a:gd name="connsiteY743" fmla="*/ 100549 h 1014282"/>
                <a:gd name="connsiteX744" fmla="*/ 63597 w 485472"/>
                <a:gd name="connsiteY744" fmla="*/ 105216 h 1014282"/>
                <a:gd name="connsiteX745" fmla="*/ 70645 w 485472"/>
                <a:gd name="connsiteY745" fmla="*/ 95310 h 1014282"/>
                <a:gd name="connsiteX746" fmla="*/ 60453 w 485472"/>
                <a:gd name="connsiteY746" fmla="*/ 98453 h 1014282"/>
                <a:gd name="connsiteX747" fmla="*/ 67407 w 485472"/>
                <a:gd name="connsiteY747" fmla="*/ 89405 h 1014282"/>
                <a:gd name="connsiteX748" fmla="*/ 58072 w 485472"/>
                <a:gd name="connsiteY748" fmla="*/ 91595 h 1014282"/>
                <a:gd name="connsiteX749" fmla="*/ 65597 w 485472"/>
                <a:gd name="connsiteY749" fmla="*/ 84356 h 1014282"/>
                <a:gd name="connsiteX750" fmla="*/ 55977 w 485472"/>
                <a:gd name="connsiteY750" fmla="*/ 84642 h 1014282"/>
                <a:gd name="connsiteX751" fmla="*/ 55977 w 485472"/>
                <a:gd name="connsiteY751" fmla="*/ 84642 h 1014282"/>
                <a:gd name="connsiteX752" fmla="*/ 56072 w 485472"/>
                <a:gd name="connsiteY752" fmla="*/ 84547 h 1014282"/>
                <a:gd name="connsiteX753" fmla="*/ 63406 w 485472"/>
                <a:gd name="connsiteY753" fmla="*/ 78451 h 1014282"/>
                <a:gd name="connsiteX754" fmla="*/ 58834 w 485472"/>
                <a:gd name="connsiteY754" fmla="*/ 79118 h 1014282"/>
                <a:gd name="connsiteX755" fmla="*/ 56739 w 485472"/>
                <a:gd name="connsiteY755" fmla="*/ 79403 h 1014282"/>
                <a:gd name="connsiteX756" fmla="*/ 60358 w 485472"/>
                <a:gd name="connsiteY756" fmla="*/ 76070 h 1014282"/>
                <a:gd name="connsiteX757" fmla="*/ 62835 w 485472"/>
                <a:gd name="connsiteY757" fmla="*/ 73784 h 1014282"/>
                <a:gd name="connsiteX758" fmla="*/ 61501 w 485472"/>
                <a:gd name="connsiteY758" fmla="*/ 73784 h 1014282"/>
                <a:gd name="connsiteX759" fmla="*/ 56262 w 485472"/>
                <a:gd name="connsiteY759" fmla="*/ 73879 h 1014282"/>
                <a:gd name="connsiteX760" fmla="*/ 63120 w 485472"/>
                <a:gd name="connsiteY760" fmla="*/ 68640 h 1014282"/>
                <a:gd name="connsiteX761" fmla="*/ 58167 w 485472"/>
                <a:gd name="connsiteY761" fmla="*/ 68354 h 1014282"/>
                <a:gd name="connsiteX762" fmla="*/ 57310 w 485472"/>
                <a:gd name="connsiteY762" fmla="*/ 68354 h 1014282"/>
                <a:gd name="connsiteX763" fmla="*/ 60453 w 485472"/>
                <a:gd name="connsiteY763" fmla="*/ 65878 h 1014282"/>
                <a:gd name="connsiteX764" fmla="*/ 64930 w 485472"/>
                <a:gd name="connsiteY764" fmla="*/ 62449 h 1014282"/>
                <a:gd name="connsiteX765" fmla="*/ 63311 w 485472"/>
                <a:gd name="connsiteY765" fmla="*/ 62925 h 1014282"/>
                <a:gd name="connsiteX766" fmla="*/ 64549 w 485472"/>
                <a:gd name="connsiteY766" fmla="*/ 61592 h 1014282"/>
                <a:gd name="connsiteX767" fmla="*/ 85218 w 485472"/>
                <a:gd name="connsiteY767" fmla="*/ 45685 h 1014282"/>
                <a:gd name="connsiteX768" fmla="*/ 84266 w 485472"/>
                <a:gd name="connsiteY768" fmla="*/ 66830 h 1014282"/>
                <a:gd name="connsiteX769" fmla="*/ 107031 w 485472"/>
                <a:gd name="connsiteY769" fmla="*/ 101311 h 1014282"/>
                <a:gd name="connsiteX770" fmla="*/ 107507 w 485472"/>
                <a:gd name="connsiteY770" fmla="*/ 101692 h 1014282"/>
                <a:gd name="connsiteX771" fmla="*/ 94267 w 485472"/>
                <a:gd name="connsiteY771" fmla="*/ 114170 h 1014282"/>
                <a:gd name="connsiteX772" fmla="*/ 94362 w 485472"/>
                <a:gd name="connsiteY772" fmla="*/ 113693 h 1014282"/>
                <a:gd name="connsiteX773" fmla="*/ 91981 w 485472"/>
                <a:gd name="connsiteY773" fmla="*/ 115503 h 1014282"/>
                <a:gd name="connsiteX774" fmla="*/ 87695 w 485472"/>
                <a:gd name="connsiteY774" fmla="*/ 118932 h 1014282"/>
                <a:gd name="connsiteX775" fmla="*/ 88076 w 485472"/>
                <a:gd name="connsiteY775" fmla="*/ 117313 h 1014282"/>
                <a:gd name="connsiteX776" fmla="*/ 89409 w 485472"/>
                <a:gd name="connsiteY776" fmla="*/ 112169 h 1014282"/>
                <a:gd name="connsiteX777" fmla="*/ 81408 w 485472"/>
                <a:gd name="connsiteY777" fmla="*/ 117122 h 1014282"/>
                <a:gd name="connsiteX778" fmla="*/ 7304 w 485472"/>
                <a:gd name="connsiteY778" fmla="*/ 188465 h 1014282"/>
                <a:gd name="connsiteX779" fmla="*/ 47214 w 485472"/>
                <a:gd name="connsiteY779" fmla="*/ 210086 h 1014282"/>
                <a:gd name="connsiteX780" fmla="*/ 75312 w 485472"/>
                <a:gd name="connsiteY780" fmla="*/ 177035 h 1014282"/>
                <a:gd name="connsiteX781" fmla="*/ 76265 w 485472"/>
                <a:gd name="connsiteY781" fmla="*/ 180369 h 1014282"/>
                <a:gd name="connsiteX782" fmla="*/ 48642 w 485472"/>
                <a:gd name="connsiteY782" fmla="*/ 216659 h 1014282"/>
                <a:gd name="connsiteX783" fmla="*/ 7875 w 485472"/>
                <a:gd name="connsiteY783" fmla="*/ 191894 h 1014282"/>
                <a:gd name="connsiteX784" fmla="*/ 7304 w 485472"/>
                <a:gd name="connsiteY784" fmla="*/ 188465 h 1014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</a:cxnLst>
              <a:rect l="l" t="t" r="r" b="b"/>
              <a:pathLst>
                <a:path w="485472" h="1014282">
                  <a:moveTo>
                    <a:pt x="2065" y="192275"/>
                  </a:moveTo>
                  <a:cubicBezTo>
                    <a:pt x="5970" y="215325"/>
                    <a:pt x="27687" y="230946"/>
                    <a:pt x="50738" y="226946"/>
                  </a:cubicBezTo>
                  <a:cubicBezTo>
                    <a:pt x="73693" y="223040"/>
                    <a:pt x="89219" y="201228"/>
                    <a:pt x="85218" y="178083"/>
                  </a:cubicBezTo>
                  <a:cubicBezTo>
                    <a:pt x="82456" y="161985"/>
                    <a:pt x="86933" y="147507"/>
                    <a:pt x="95505" y="135029"/>
                  </a:cubicBezTo>
                  <a:cubicBezTo>
                    <a:pt x="112079" y="111026"/>
                    <a:pt x="144083" y="94834"/>
                    <a:pt x="169610" y="89690"/>
                  </a:cubicBezTo>
                  <a:cubicBezTo>
                    <a:pt x="192946" y="85023"/>
                    <a:pt x="219711" y="83213"/>
                    <a:pt x="246667" y="85976"/>
                  </a:cubicBezTo>
                  <a:cubicBezTo>
                    <a:pt x="294006" y="90738"/>
                    <a:pt x="341631" y="109598"/>
                    <a:pt x="370587" y="151889"/>
                  </a:cubicBezTo>
                  <a:cubicBezTo>
                    <a:pt x="425451" y="231899"/>
                    <a:pt x="396972" y="305336"/>
                    <a:pt x="334392" y="376774"/>
                  </a:cubicBezTo>
                  <a:lnTo>
                    <a:pt x="332583" y="372964"/>
                  </a:lnTo>
                  <a:lnTo>
                    <a:pt x="332106" y="379346"/>
                  </a:lnTo>
                  <a:cubicBezTo>
                    <a:pt x="331821" y="379632"/>
                    <a:pt x="331630" y="379917"/>
                    <a:pt x="331344" y="380203"/>
                  </a:cubicBezTo>
                  <a:lnTo>
                    <a:pt x="328392" y="376107"/>
                  </a:lnTo>
                  <a:lnTo>
                    <a:pt x="327344" y="384680"/>
                  </a:lnTo>
                  <a:cubicBezTo>
                    <a:pt x="326868" y="385156"/>
                    <a:pt x="326487" y="385632"/>
                    <a:pt x="326010" y="386109"/>
                  </a:cubicBezTo>
                  <a:lnTo>
                    <a:pt x="322867" y="381060"/>
                  </a:lnTo>
                  <a:lnTo>
                    <a:pt x="322200" y="390109"/>
                  </a:lnTo>
                  <a:cubicBezTo>
                    <a:pt x="322105" y="390204"/>
                    <a:pt x="322010" y="390299"/>
                    <a:pt x="321915" y="390395"/>
                  </a:cubicBezTo>
                  <a:lnTo>
                    <a:pt x="317152" y="383918"/>
                  </a:lnTo>
                  <a:lnTo>
                    <a:pt x="316200" y="396396"/>
                  </a:lnTo>
                  <a:cubicBezTo>
                    <a:pt x="316104" y="396491"/>
                    <a:pt x="316009" y="396586"/>
                    <a:pt x="315914" y="396776"/>
                  </a:cubicBezTo>
                  <a:lnTo>
                    <a:pt x="311342" y="389442"/>
                  </a:lnTo>
                  <a:lnTo>
                    <a:pt x="311723" y="401063"/>
                  </a:lnTo>
                  <a:cubicBezTo>
                    <a:pt x="311532" y="401253"/>
                    <a:pt x="311247" y="401444"/>
                    <a:pt x="311056" y="401730"/>
                  </a:cubicBezTo>
                  <a:lnTo>
                    <a:pt x="304770" y="394967"/>
                  </a:lnTo>
                  <a:lnTo>
                    <a:pt x="305341" y="407444"/>
                  </a:lnTo>
                  <a:cubicBezTo>
                    <a:pt x="305246" y="407540"/>
                    <a:pt x="305151" y="407635"/>
                    <a:pt x="305055" y="407635"/>
                  </a:cubicBezTo>
                  <a:lnTo>
                    <a:pt x="299055" y="398015"/>
                  </a:lnTo>
                  <a:lnTo>
                    <a:pt x="299245" y="413445"/>
                  </a:lnTo>
                  <a:cubicBezTo>
                    <a:pt x="298959" y="413731"/>
                    <a:pt x="298674" y="414017"/>
                    <a:pt x="298293" y="414303"/>
                  </a:cubicBezTo>
                  <a:lnTo>
                    <a:pt x="292673" y="404587"/>
                  </a:lnTo>
                  <a:lnTo>
                    <a:pt x="291530" y="420684"/>
                  </a:lnTo>
                  <a:cubicBezTo>
                    <a:pt x="291244" y="420970"/>
                    <a:pt x="290958" y="421256"/>
                    <a:pt x="290577" y="421542"/>
                  </a:cubicBezTo>
                  <a:lnTo>
                    <a:pt x="284100" y="410111"/>
                  </a:lnTo>
                  <a:lnTo>
                    <a:pt x="283338" y="428209"/>
                  </a:lnTo>
                  <a:cubicBezTo>
                    <a:pt x="283148" y="428399"/>
                    <a:pt x="282957" y="428590"/>
                    <a:pt x="282767" y="428780"/>
                  </a:cubicBezTo>
                  <a:lnTo>
                    <a:pt x="274861" y="417255"/>
                  </a:lnTo>
                  <a:lnTo>
                    <a:pt x="275052" y="435829"/>
                  </a:lnTo>
                  <a:cubicBezTo>
                    <a:pt x="274861" y="436019"/>
                    <a:pt x="274575" y="436210"/>
                    <a:pt x="274385" y="436496"/>
                  </a:cubicBezTo>
                  <a:lnTo>
                    <a:pt x="267908" y="422875"/>
                  </a:lnTo>
                  <a:lnTo>
                    <a:pt x="268479" y="439258"/>
                  </a:lnTo>
                  <a:lnTo>
                    <a:pt x="268575" y="441639"/>
                  </a:lnTo>
                  <a:cubicBezTo>
                    <a:pt x="268384" y="441830"/>
                    <a:pt x="268098" y="442020"/>
                    <a:pt x="267908" y="442211"/>
                  </a:cubicBezTo>
                  <a:lnTo>
                    <a:pt x="259907" y="429733"/>
                  </a:lnTo>
                  <a:lnTo>
                    <a:pt x="260478" y="445259"/>
                  </a:lnTo>
                  <a:lnTo>
                    <a:pt x="260574" y="448688"/>
                  </a:lnTo>
                  <a:cubicBezTo>
                    <a:pt x="260288" y="448973"/>
                    <a:pt x="259907" y="449259"/>
                    <a:pt x="259621" y="449545"/>
                  </a:cubicBezTo>
                  <a:lnTo>
                    <a:pt x="254668" y="440401"/>
                  </a:lnTo>
                  <a:lnTo>
                    <a:pt x="252382" y="436115"/>
                  </a:lnTo>
                  <a:lnTo>
                    <a:pt x="252477" y="438591"/>
                  </a:lnTo>
                  <a:lnTo>
                    <a:pt x="253239" y="455260"/>
                  </a:lnTo>
                  <a:cubicBezTo>
                    <a:pt x="252954" y="455546"/>
                    <a:pt x="252573" y="455832"/>
                    <a:pt x="252287" y="456117"/>
                  </a:cubicBezTo>
                  <a:lnTo>
                    <a:pt x="243810" y="442878"/>
                  </a:lnTo>
                  <a:lnTo>
                    <a:pt x="246191" y="461451"/>
                  </a:lnTo>
                  <a:cubicBezTo>
                    <a:pt x="246096" y="461451"/>
                    <a:pt x="238380" y="447449"/>
                    <a:pt x="238380" y="447449"/>
                  </a:cubicBezTo>
                  <a:lnTo>
                    <a:pt x="235047" y="464880"/>
                  </a:lnTo>
                  <a:lnTo>
                    <a:pt x="229141" y="452498"/>
                  </a:lnTo>
                  <a:lnTo>
                    <a:pt x="225617" y="471453"/>
                  </a:lnTo>
                  <a:lnTo>
                    <a:pt x="219997" y="457927"/>
                  </a:lnTo>
                  <a:lnTo>
                    <a:pt x="218473" y="477548"/>
                  </a:lnTo>
                  <a:lnTo>
                    <a:pt x="211329" y="465547"/>
                  </a:lnTo>
                  <a:lnTo>
                    <a:pt x="209329" y="484597"/>
                  </a:lnTo>
                  <a:lnTo>
                    <a:pt x="202376" y="472976"/>
                  </a:lnTo>
                  <a:lnTo>
                    <a:pt x="200185" y="493550"/>
                  </a:lnTo>
                  <a:lnTo>
                    <a:pt x="194470" y="478692"/>
                  </a:lnTo>
                  <a:lnTo>
                    <a:pt x="192660" y="500409"/>
                  </a:lnTo>
                  <a:lnTo>
                    <a:pt x="185898" y="487264"/>
                  </a:lnTo>
                  <a:lnTo>
                    <a:pt x="183135" y="511076"/>
                  </a:lnTo>
                  <a:lnTo>
                    <a:pt x="176849" y="497456"/>
                  </a:lnTo>
                  <a:lnTo>
                    <a:pt x="175420" y="521173"/>
                  </a:lnTo>
                  <a:lnTo>
                    <a:pt x="166181" y="505171"/>
                  </a:lnTo>
                  <a:lnTo>
                    <a:pt x="167705" y="531270"/>
                  </a:lnTo>
                  <a:lnTo>
                    <a:pt x="156561" y="514601"/>
                  </a:lnTo>
                  <a:lnTo>
                    <a:pt x="159609" y="540604"/>
                  </a:lnTo>
                  <a:cubicBezTo>
                    <a:pt x="159228" y="540985"/>
                    <a:pt x="158942" y="541271"/>
                    <a:pt x="158656" y="541652"/>
                  </a:cubicBezTo>
                  <a:lnTo>
                    <a:pt x="146655" y="527745"/>
                  </a:lnTo>
                  <a:lnTo>
                    <a:pt x="150560" y="550701"/>
                  </a:lnTo>
                  <a:cubicBezTo>
                    <a:pt x="149798" y="551653"/>
                    <a:pt x="149131" y="552510"/>
                    <a:pt x="148369" y="553463"/>
                  </a:cubicBezTo>
                  <a:lnTo>
                    <a:pt x="137130" y="538890"/>
                  </a:lnTo>
                  <a:lnTo>
                    <a:pt x="142273" y="561083"/>
                  </a:lnTo>
                  <a:cubicBezTo>
                    <a:pt x="141892" y="561559"/>
                    <a:pt x="141606" y="561940"/>
                    <a:pt x="141225" y="562416"/>
                  </a:cubicBezTo>
                  <a:lnTo>
                    <a:pt x="129700" y="551367"/>
                  </a:lnTo>
                  <a:lnTo>
                    <a:pt x="135225" y="567655"/>
                  </a:lnTo>
                  <a:lnTo>
                    <a:pt x="125223" y="558606"/>
                  </a:lnTo>
                  <a:lnTo>
                    <a:pt x="127700" y="576323"/>
                  </a:lnTo>
                  <a:lnTo>
                    <a:pt x="118175" y="566417"/>
                  </a:lnTo>
                  <a:lnTo>
                    <a:pt x="120937" y="585467"/>
                  </a:lnTo>
                  <a:lnTo>
                    <a:pt x="111317" y="574418"/>
                  </a:lnTo>
                  <a:lnTo>
                    <a:pt x="116175" y="593468"/>
                  </a:lnTo>
                  <a:lnTo>
                    <a:pt x="105602" y="584419"/>
                  </a:lnTo>
                  <a:lnTo>
                    <a:pt x="109793" y="603183"/>
                  </a:lnTo>
                  <a:lnTo>
                    <a:pt x="99411" y="594325"/>
                  </a:lnTo>
                  <a:lnTo>
                    <a:pt x="103887" y="614518"/>
                  </a:lnTo>
                  <a:lnTo>
                    <a:pt x="93696" y="602326"/>
                  </a:lnTo>
                  <a:lnTo>
                    <a:pt x="99030" y="623472"/>
                  </a:lnTo>
                  <a:lnTo>
                    <a:pt x="88362" y="613280"/>
                  </a:lnTo>
                  <a:lnTo>
                    <a:pt x="93410" y="636711"/>
                  </a:lnTo>
                  <a:lnTo>
                    <a:pt x="83028" y="625853"/>
                  </a:lnTo>
                  <a:lnTo>
                    <a:pt x="89314" y="648713"/>
                  </a:lnTo>
                  <a:lnTo>
                    <a:pt x="75408" y="636521"/>
                  </a:lnTo>
                  <a:lnTo>
                    <a:pt x="85218" y="660809"/>
                  </a:lnTo>
                  <a:lnTo>
                    <a:pt x="69312" y="648618"/>
                  </a:lnTo>
                  <a:lnTo>
                    <a:pt x="81599" y="674526"/>
                  </a:lnTo>
                  <a:lnTo>
                    <a:pt x="64168" y="664238"/>
                  </a:lnTo>
                  <a:lnTo>
                    <a:pt x="76741" y="687575"/>
                  </a:lnTo>
                  <a:cubicBezTo>
                    <a:pt x="76265" y="687956"/>
                    <a:pt x="75789" y="688432"/>
                    <a:pt x="75217" y="688813"/>
                  </a:cubicBezTo>
                  <a:lnTo>
                    <a:pt x="58644" y="677764"/>
                  </a:lnTo>
                  <a:lnTo>
                    <a:pt x="72264" y="699767"/>
                  </a:lnTo>
                  <a:lnTo>
                    <a:pt x="55310" y="691861"/>
                  </a:lnTo>
                  <a:lnTo>
                    <a:pt x="68931" y="703958"/>
                  </a:lnTo>
                  <a:lnTo>
                    <a:pt x="56358" y="700815"/>
                  </a:lnTo>
                  <a:lnTo>
                    <a:pt x="66835" y="715197"/>
                  </a:lnTo>
                  <a:lnTo>
                    <a:pt x="53786" y="711006"/>
                  </a:lnTo>
                  <a:lnTo>
                    <a:pt x="62549" y="722913"/>
                  </a:lnTo>
                  <a:lnTo>
                    <a:pt x="65216" y="726532"/>
                  </a:lnTo>
                  <a:lnTo>
                    <a:pt x="51500" y="721388"/>
                  </a:lnTo>
                  <a:lnTo>
                    <a:pt x="64740" y="735867"/>
                  </a:lnTo>
                  <a:lnTo>
                    <a:pt x="51119" y="732914"/>
                  </a:lnTo>
                  <a:lnTo>
                    <a:pt x="63692" y="747487"/>
                  </a:lnTo>
                  <a:lnTo>
                    <a:pt x="50452" y="744630"/>
                  </a:lnTo>
                  <a:lnTo>
                    <a:pt x="63882" y="760251"/>
                  </a:lnTo>
                  <a:lnTo>
                    <a:pt x="49119" y="754345"/>
                  </a:lnTo>
                  <a:lnTo>
                    <a:pt x="63787" y="770538"/>
                  </a:lnTo>
                  <a:lnTo>
                    <a:pt x="49595" y="766632"/>
                  </a:lnTo>
                  <a:lnTo>
                    <a:pt x="65121" y="784920"/>
                  </a:lnTo>
                  <a:lnTo>
                    <a:pt x="50928" y="780253"/>
                  </a:lnTo>
                  <a:lnTo>
                    <a:pt x="67216" y="797493"/>
                  </a:lnTo>
                  <a:lnTo>
                    <a:pt x="49214" y="793302"/>
                  </a:lnTo>
                  <a:lnTo>
                    <a:pt x="69216" y="810066"/>
                  </a:lnTo>
                  <a:lnTo>
                    <a:pt x="49500" y="806828"/>
                  </a:lnTo>
                  <a:lnTo>
                    <a:pt x="71502" y="823020"/>
                  </a:lnTo>
                  <a:cubicBezTo>
                    <a:pt x="71502" y="823306"/>
                    <a:pt x="71598" y="823497"/>
                    <a:pt x="71693" y="823782"/>
                  </a:cubicBezTo>
                  <a:lnTo>
                    <a:pt x="52452" y="823020"/>
                  </a:lnTo>
                  <a:lnTo>
                    <a:pt x="75027" y="837974"/>
                  </a:lnTo>
                  <a:cubicBezTo>
                    <a:pt x="75217" y="838546"/>
                    <a:pt x="75312" y="839118"/>
                    <a:pt x="75503" y="839689"/>
                  </a:cubicBezTo>
                  <a:lnTo>
                    <a:pt x="54072" y="837689"/>
                  </a:lnTo>
                  <a:lnTo>
                    <a:pt x="76455" y="850643"/>
                  </a:lnTo>
                  <a:lnTo>
                    <a:pt x="57786" y="851786"/>
                  </a:lnTo>
                  <a:lnTo>
                    <a:pt x="80932" y="857215"/>
                  </a:lnTo>
                  <a:cubicBezTo>
                    <a:pt x="81123" y="857786"/>
                    <a:pt x="81313" y="858358"/>
                    <a:pt x="81504" y="858834"/>
                  </a:cubicBezTo>
                  <a:lnTo>
                    <a:pt x="66645" y="862358"/>
                  </a:lnTo>
                  <a:lnTo>
                    <a:pt x="83504" y="868074"/>
                  </a:lnTo>
                  <a:lnTo>
                    <a:pt x="70455" y="872169"/>
                  </a:lnTo>
                  <a:lnTo>
                    <a:pt x="88743" y="878265"/>
                  </a:lnTo>
                  <a:lnTo>
                    <a:pt x="74646" y="881980"/>
                  </a:lnTo>
                  <a:lnTo>
                    <a:pt x="93600" y="886076"/>
                  </a:lnTo>
                  <a:cubicBezTo>
                    <a:pt x="93600" y="886171"/>
                    <a:pt x="81027" y="891505"/>
                    <a:pt x="81027" y="891505"/>
                  </a:cubicBezTo>
                  <a:lnTo>
                    <a:pt x="99506" y="896077"/>
                  </a:lnTo>
                  <a:cubicBezTo>
                    <a:pt x="99506" y="896172"/>
                    <a:pt x="87219" y="901506"/>
                    <a:pt x="87219" y="901506"/>
                  </a:cubicBezTo>
                  <a:lnTo>
                    <a:pt x="106269" y="906269"/>
                  </a:lnTo>
                  <a:cubicBezTo>
                    <a:pt x="106364" y="906364"/>
                    <a:pt x="106459" y="906554"/>
                    <a:pt x="106554" y="906650"/>
                  </a:cubicBezTo>
                  <a:lnTo>
                    <a:pt x="91791" y="910174"/>
                  </a:lnTo>
                  <a:lnTo>
                    <a:pt x="112365" y="914746"/>
                  </a:lnTo>
                  <a:cubicBezTo>
                    <a:pt x="112460" y="914841"/>
                    <a:pt x="112555" y="914936"/>
                    <a:pt x="112650" y="915032"/>
                  </a:cubicBezTo>
                  <a:lnTo>
                    <a:pt x="99315" y="919794"/>
                  </a:lnTo>
                  <a:lnTo>
                    <a:pt x="120747" y="925319"/>
                  </a:lnTo>
                  <a:cubicBezTo>
                    <a:pt x="120937" y="925604"/>
                    <a:pt x="121223" y="925795"/>
                    <a:pt x="121413" y="926081"/>
                  </a:cubicBezTo>
                  <a:lnTo>
                    <a:pt x="108174" y="930177"/>
                  </a:lnTo>
                  <a:lnTo>
                    <a:pt x="128557" y="934272"/>
                  </a:lnTo>
                  <a:cubicBezTo>
                    <a:pt x="128938" y="934749"/>
                    <a:pt x="129319" y="935129"/>
                    <a:pt x="129700" y="935606"/>
                  </a:cubicBezTo>
                  <a:lnTo>
                    <a:pt x="114365" y="941892"/>
                  </a:lnTo>
                  <a:lnTo>
                    <a:pt x="137511" y="943702"/>
                  </a:lnTo>
                  <a:cubicBezTo>
                    <a:pt x="137796" y="944083"/>
                    <a:pt x="138177" y="944369"/>
                    <a:pt x="138463" y="944750"/>
                  </a:cubicBezTo>
                  <a:lnTo>
                    <a:pt x="122652" y="951417"/>
                  </a:lnTo>
                  <a:lnTo>
                    <a:pt x="147131" y="953036"/>
                  </a:lnTo>
                  <a:cubicBezTo>
                    <a:pt x="147607" y="953513"/>
                    <a:pt x="148083" y="953799"/>
                    <a:pt x="148464" y="954275"/>
                  </a:cubicBezTo>
                  <a:lnTo>
                    <a:pt x="132272" y="960657"/>
                  </a:lnTo>
                  <a:lnTo>
                    <a:pt x="158561" y="962943"/>
                  </a:lnTo>
                  <a:cubicBezTo>
                    <a:pt x="159323" y="963609"/>
                    <a:pt x="160180" y="964086"/>
                    <a:pt x="161037" y="964752"/>
                  </a:cubicBezTo>
                  <a:lnTo>
                    <a:pt x="140844" y="972277"/>
                  </a:lnTo>
                  <a:lnTo>
                    <a:pt x="169419" y="973134"/>
                  </a:lnTo>
                  <a:lnTo>
                    <a:pt x="155513" y="980373"/>
                  </a:lnTo>
                  <a:lnTo>
                    <a:pt x="169610" y="980754"/>
                  </a:lnTo>
                  <a:lnTo>
                    <a:pt x="173039" y="980849"/>
                  </a:lnTo>
                  <a:lnTo>
                    <a:pt x="160561" y="986374"/>
                  </a:lnTo>
                  <a:lnTo>
                    <a:pt x="181897" y="989136"/>
                  </a:lnTo>
                  <a:lnTo>
                    <a:pt x="167610" y="996280"/>
                  </a:lnTo>
                  <a:lnTo>
                    <a:pt x="192375" y="996375"/>
                  </a:lnTo>
                  <a:lnTo>
                    <a:pt x="182754" y="1005615"/>
                  </a:lnTo>
                  <a:lnTo>
                    <a:pt x="204281" y="1002186"/>
                  </a:lnTo>
                  <a:lnTo>
                    <a:pt x="194089" y="1014282"/>
                  </a:lnTo>
                  <a:lnTo>
                    <a:pt x="208853" y="1009710"/>
                  </a:lnTo>
                  <a:lnTo>
                    <a:pt x="220473" y="1008662"/>
                  </a:lnTo>
                  <a:cubicBezTo>
                    <a:pt x="220473" y="1008662"/>
                    <a:pt x="214854" y="988279"/>
                    <a:pt x="214377" y="984278"/>
                  </a:cubicBezTo>
                  <a:cubicBezTo>
                    <a:pt x="213901" y="980183"/>
                    <a:pt x="219521" y="934939"/>
                    <a:pt x="219521" y="924271"/>
                  </a:cubicBezTo>
                  <a:cubicBezTo>
                    <a:pt x="219521" y="913603"/>
                    <a:pt x="216473" y="890172"/>
                    <a:pt x="215901" y="888648"/>
                  </a:cubicBezTo>
                  <a:cubicBezTo>
                    <a:pt x="215425" y="887124"/>
                    <a:pt x="232665" y="841403"/>
                    <a:pt x="232665" y="841403"/>
                  </a:cubicBezTo>
                  <a:lnTo>
                    <a:pt x="222093" y="834165"/>
                  </a:lnTo>
                  <a:cubicBezTo>
                    <a:pt x="216092" y="829593"/>
                    <a:pt x="210758" y="824449"/>
                    <a:pt x="206853" y="818734"/>
                  </a:cubicBezTo>
                  <a:cubicBezTo>
                    <a:pt x="198661" y="806732"/>
                    <a:pt x="193613" y="793016"/>
                    <a:pt x="189041" y="779301"/>
                  </a:cubicBezTo>
                  <a:cubicBezTo>
                    <a:pt x="181992" y="758060"/>
                    <a:pt x="176944" y="735771"/>
                    <a:pt x="178278" y="713292"/>
                  </a:cubicBezTo>
                  <a:cubicBezTo>
                    <a:pt x="179992" y="683479"/>
                    <a:pt x="190470" y="654142"/>
                    <a:pt x="207424" y="629663"/>
                  </a:cubicBezTo>
                  <a:cubicBezTo>
                    <a:pt x="219997" y="611375"/>
                    <a:pt x="232951" y="593277"/>
                    <a:pt x="247810" y="576704"/>
                  </a:cubicBezTo>
                  <a:cubicBezTo>
                    <a:pt x="255049" y="568607"/>
                    <a:pt x="262383" y="560702"/>
                    <a:pt x="269908" y="552891"/>
                  </a:cubicBezTo>
                  <a:cubicBezTo>
                    <a:pt x="270194" y="552701"/>
                    <a:pt x="270575" y="552224"/>
                    <a:pt x="270861" y="551939"/>
                  </a:cubicBezTo>
                  <a:cubicBezTo>
                    <a:pt x="306294" y="522507"/>
                    <a:pt x="351918" y="484407"/>
                    <a:pt x="391923" y="439639"/>
                  </a:cubicBezTo>
                  <a:cubicBezTo>
                    <a:pt x="471838" y="350390"/>
                    <a:pt x="529655" y="233994"/>
                    <a:pt x="440501" y="103883"/>
                  </a:cubicBezTo>
                  <a:cubicBezTo>
                    <a:pt x="411069" y="60830"/>
                    <a:pt x="370587" y="33588"/>
                    <a:pt x="326963" y="17872"/>
                  </a:cubicBezTo>
                  <a:cubicBezTo>
                    <a:pt x="268670" y="-3178"/>
                    <a:pt x="204567" y="-3750"/>
                    <a:pt x="153417" y="6442"/>
                  </a:cubicBezTo>
                  <a:cubicBezTo>
                    <a:pt x="106745" y="15776"/>
                    <a:pt x="61882" y="41494"/>
                    <a:pt x="33021" y="77975"/>
                  </a:cubicBezTo>
                  <a:cubicBezTo>
                    <a:pt x="7780" y="109693"/>
                    <a:pt x="-5364" y="148841"/>
                    <a:pt x="2065" y="192275"/>
                  </a:cubicBezTo>
                  <a:close/>
                  <a:moveTo>
                    <a:pt x="466409" y="185798"/>
                  </a:moveTo>
                  <a:cubicBezTo>
                    <a:pt x="458598" y="181130"/>
                    <a:pt x="449169" y="179702"/>
                    <a:pt x="441453" y="180178"/>
                  </a:cubicBezTo>
                  <a:cubicBezTo>
                    <a:pt x="429261" y="181035"/>
                    <a:pt x="416688" y="187131"/>
                    <a:pt x="406878" y="197037"/>
                  </a:cubicBezTo>
                  <a:cubicBezTo>
                    <a:pt x="405258" y="191227"/>
                    <a:pt x="403449" y="185512"/>
                    <a:pt x="401163" y="179988"/>
                  </a:cubicBezTo>
                  <a:cubicBezTo>
                    <a:pt x="404306" y="176177"/>
                    <a:pt x="408687" y="171605"/>
                    <a:pt x="413069" y="169700"/>
                  </a:cubicBezTo>
                  <a:cubicBezTo>
                    <a:pt x="421260" y="166081"/>
                    <a:pt x="425832" y="163795"/>
                    <a:pt x="440025" y="162652"/>
                  </a:cubicBezTo>
                  <a:cubicBezTo>
                    <a:pt x="451836" y="161699"/>
                    <a:pt x="457932" y="163223"/>
                    <a:pt x="459837" y="163795"/>
                  </a:cubicBezTo>
                  <a:cubicBezTo>
                    <a:pt x="462504" y="170843"/>
                    <a:pt x="464790" y="178178"/>
                    <a:pt x="466409" y="185798"/>
                  </a:cubicBezTo>
                  <a:close/>
                  <a:moveTo>
                    <a:pt x="470314" y="212849"/>
                  </a:moveTo>
                  <a:cubicBezTo>
                    <a:pt x="464694" y="203609"/>
                    <a:pt x="452121" y="197990"/>
                    <a:pt x="438120" y="199419"/>
                  </a:cubicBezTo>
                  <a:cubicBezTo>
                    <a:pt x="425547" y="200752"/>
                    <a:pt x="415450" y="207610"/>
                    <a:pt x="410878" y="216373"/>
                  </a:cubicBezTo>
                  <a:cubicBezTo>
                    <a:pt x="410402" y="213420"/>
                    <a:pt x="409926" y="210372"/>
                    <a:pt x="409354" y="207419"/>
                  </a:cubicBezTo>
                  <a:cubicBezTo>
                    <a:pt x="410211" y="206372"/>
                    <a:pt x="411069" y="205229"/>
                    <a:pt x="412021" y="204276"/>
                  </a:cubicBezTo>
                  <a:cubicBezTo>
                    <a:pt x="420498" y="195323"/>
                    <a:pt x="431452" y="189703"/>
                    <a:pt x="442025" y="189036"/>
                  </a:cubicBezTo>
                  <a:cubicBezTo>
                    <a:pt x="450978" y="188369"/>
                    <a:pt x="462599" y="190941"/>
                    <a:pt x="468790" y="199704"/>
                  </a:cubicBezTo>
                  <a:cubicBezTo>
                    <a:pt x="469457" y="203990"/>
                    <a:pt x="469933" y="208467"/>
                    <a:pt x="470314" y="212849"/>
                  </a:cubicBezTo>
                  <a:close/>
                  <a:moveTo>
                    <a:pt x="470505" y="240186"/>
                  </a:moveTo>
                  <a:cubicBezTo>
                    <a:pt x="467361" y="239138"/>
                    <a:pt x="463932" y="238471"/>
                    <a:pt x="460503" y="238566"/>
                  </a:cubicBezTo>
                  <a:cubicBezTo>
                    <a:pt x="451645" y="238661"/>
                    <a:pt x="442120" y="241043"/>
                    <a:pt x="434119" y="244853"/>
                  </a:cubicBezTo>
                  <a:cubicBezTo>
                    <a:pt x="428499" y="247520"/>
                    <a:pt x="423165" y="250949"/>
                    <a:pt x="418308" y="255044"/>
                  </a:cubicBezTo>
                  <a:cubicBezTo>
                    <a:pt x="416022" y="256949"/>
                    <a:pt x="413640" y="259045"/>
                    <a:pt x="411545" y="261331"/>
                  </a:cubicBezTo>
                  <a:cubicBezTo>
                    <a:pt x="412783" y="250187"/>
                    <a:pt x="412974" y="239042"/>
                    <a:pt x="412212" y="228470"/>
                  </a:cubicBezTo>
                  <a:lnTo>
                    <a:pt x="413831" y="229994"/>
                  </a:lnTo>
                  <a:lnTo>
                    <a:pt x="412783" y="221517"/>
                  </a:lnTo>
                  <a:lnTo>
                    <a:pt x="417736" y="226374"/>
                  </a:lnTo>
                  <a:lnTo>
                    <a:pt x="417450" y="216944"/>
                  </a:lnTo>
                  <a:lnTo>
                    <a:pt x="422880" y="223421"/>
                  </a:lnTo>
                  <a:lnTo>
                    <a:pt x="423070" y="211801"/>
                  </a:lnTo>
                  <a:lnTo>
                    <a:pt x="428404" y="220564"/>
                  </a:lnTo>
                  <a:lnTo>
                    <a:pt x="429928" y="208848"/>
                  </a:lnTo>
                  <a:lnTo>
                    <a:pt x="435453" y="218945"/>
                  </a:lnTo>
                  <a:lnTo>
                    <a:pt x="436786" y="207324"/>
                  </a:lnTo>
                  <a:lnTo>
                    <a:pt x="441739" y="218373"/>
                  </a:lnTo>
                  <a:lnTo>
                    <a:pt x="444120" y="207896"/>
                  </a:lnTo>
                  <a:lnTo>
                    <a:pt x="448407" y="218564"/>
                  </a:lnTo>
                  <a:lnTo>
                    <a:pt x="451264" y="209324"/>
                  </a:lnTo>
                  <a:lnTo>
                    <a:pt x="453645" y="219516"/>
                  </a:lnTo>
                  <a:lnTo>
                    <a:pt x="458217" y="211229"/>
                  </a:lnTo>
                  <a:lnTo>
                    <a:pt x="459837" y="220850"/>
                  </a:lnTo>
                  <a:lnTo>
                    <a:pt x="462313" y="214563"/>
                  </a:lnTo>
                  <a:lnTo>
                    <a:pt x="464123" y="222755"/>
                  </a:lnTo>
                  <a:lnTo>
                    <a:pt x="467361" y="217040"/>
                  </a:lnTo>
                  <a:lnTo>
                    <a:pt x="468314" y="225612"/>
                  </a:lnTo>
                  <a:lnTo>
                    <a:pt x="470981" y="221707"/>
                  </a:lnTo>
                  <a:lnTo>
                    <a:pt x="471552" y="220754"/>
                  </a:lnTo>
                  <a:lnTo>
                    <a:pt x="471552" y="229136"/>
                  </a:lnTo>
                  <a:lnTo>
                    <a:pt x="471552" y="232089"/>
                  </a:lnTo>
                  <a:cubicBezTo>
                    <a:pt x="471648" y="231899"/>
                    <a:pt x="471648" y="231708"/>
                    <a:pt x="471743" y="231518"/>
                  </a:cubicBezTo>
                  <a:cubicBezTo>
                    <a:pt x="472029" y="234661"/>
                    <a:pt x="472219" y="237709"/>
                    <a:pt x="472314" y="240852"/>
                  </a:cubicBezTo>
                  <a:cubicBezTo>
                    <a:pt x="471648" y="240471"/>
                    <a:pt x="470695" y="240281"/>
                    <a:pt x="470505" y="240186"/>
                  </a:cubicBezTo>
                  <a:close/>
                  <a:moveTo>
                    <a:pt x="442596" y="346865"/>
                  </a:moveTo>
                  <a:cubicBezTo>
                    <a:pt x="438405" y="342674"/>
                    <a:pt x="431643" y="336198"/>
                    <a:pt x="428214" y="334197"/>
                  </a:cubicBezTo>
                  <a:cubicBezTo>
                    <a:pt x="419355" y="329054"/>
                    <a:pt x="406592" y="326006"/>
                    <a:pt x="406592" y="326006"/>
                  </a:cubicBezTo>
                  <a:cubicBezTo>
                    <a:pt x="406592" y="326006"/>
                    <a:pt x="418974" y="325434"/>
                    <a:pt x="428309" y="327720"/>
                  </a:cubicBezTo>
                  <a:cubicBezTo>
                    <a:pt x="434405" y="329244"/>
                    <a:pt x="441930" y="335245"/>
                    <a:pt x="446406" y="339246"/>
                  </a:cubicBezTo>
                  <a:cubicBezTo>
                    <a:pt x="445930" y="340293"/>
                    <a:pt x="445454" y="341246"/>
                    <a:pt x="444882" y="342294"/>
                  </a:cubicBezTo>
                  <a:cubicBezTo>
                    <a:pt x="444216" y="343722"/>
                    <a:pt x="443454" y="345246"/>
                    <a:pt x="442596" y="346865"/>
                  </a:cubicBezTo>
                  <a:close/>
                  <a:moveTo>
                    <a:pt x="160466" y="644426"/>
                  </a:moveTo>
                  <a:cubicBezTo>
                    <a:pt x="147226" y="640712"/>
                    <a:pt x="129795" y="640998"/>
                    <a:pt x="129795" y="640998"/>
                  </a:cubicBezTo>
                  <a:cubicBezTo>
                    <a:pt x="129795" y="640998"/>
                    <a:pt x="145702" y="636140"/>
                    <a:pt x="158561" y="636045"/>
                  </a:cubicBezTo>
                  <a:cubicBezTo>
                    <a:pt x="167038" y="635949"/>
                    <a:pt x="176468" y="641283"/>
                    <a:pt x="181707" y="644617"/>
                  </a:cubicBezTo>
                  <a:cubicBezTo>
                    <a:pt x="180373" y="647570"/>
                    <a:pt x="179135" y="650523"/>
                    <a:pt x="177897" y="653475"/>
                  </a:cubicBezTo>
                  <a:cubicBezTo>
                    <a:pt x="173134" y="650332"/>
                    <a:pt x="165419" y="645760"/>
                    <a:pt x="160466" y="644426"/>
                  </a:cubicBezTo>
                  <a:close/>
                  <a:moveTo>
                    <a:pt x="119032" y="901697"/>
                  </a:moveTo>
                  <a:cubicBezTo>
                    <a:pt x="120461" y="896839"/>
                    <a:pt x="125985" y="886743"/>
                    <a:pt x="126747" y="885314"/>
                  </a:cubicBezTo>
                  <a:cubicBezTo>
                    <a:pt x="130081" y="879789"/>
                    <a:pt x="133986" y="874646"/>
                    <a:pt x="138273" y="870360"/>
                  </a:cubicBezTo>
                  <a:cubicBezTo>
                    <a:pt x="156561" y="851786"/>
                    <a:pt x="180849" y="834545"/>
                    <a:pt x="205329" y="837117"/>
                  </a:cubicBezTo>
                  <a:cubicBezTo>
                    <a:pt x="208567" y="841118"/>
                    <a:pt x="212282" y="845499"/>
                    <a:pt x="213044" y="845690"/>
                  </a:cubicBezTo>
                  <a:lnTo>
                    <a:pt x="216663" y="848928"/>
                  </a:lnTo>
                  <a:cubicBezTo>
                    <a:pt x="213234" y="859787"/>
                    <a:pt x="210282" y="870836"/>
                    <a:pt x="208091" y="881980"/>
                  </a:cubicBezTo>
                  <a:cubicBezTo>
                    <a:pt x="201709" y="914841"/>
                    <a:pt x="200376" y="948369"/>
                    <a:pt x="204186" y="982278"/>
                  </a:cubicBezTo>
                  <a:lnTo>
                    <a:pt x="193518" y="977325"/>
                  </a:lnTo>
                  <a:lnTo>
                    <a:pt x="179706" y="966181"/>
                  </a:lnTo>
                  <a:cubicBezTo>
                    <a:pt x="180183" y="962657"/>
                    <a:pt x="178659" y="957418"/>
                    <a:pt x="178563" y="954846"/>
                  </a:cubicBezTo>
                  <a:cubicBezTo>
                    <a:pt x="178087" y="922937"/>
                    <a:pt x="183326" y="889600"/>
                    <a:pt x="201804" y="863692"/>
                  </a:cubicBezTo>
                  <a:cubicBezTo>
                    <a:pt x="177325" y="876836"/>
                    <a:pt x="157799" y="899125"/>
                    <a:pt x="148083" y="925224"/>
                  </a:cubicBezTo>
                  <a:cubicBezTo>
                    <a:pt x="147036" y="928081"/>
                    <a:pt x="146083" y="931034"/>
                    <a:pt x="146178" y="934082"/>
                  </a:cubicBezTo>
                  <a:lnTo>
                    <a:pt x="146178" y="933986"/>
                  </a:lnTo>
                  <a:lnTo>
                    <a:pt x="140368" y="928462"/>
                  </a:lnTo>
                  <a:lnTo>
                    <a:pt x="132177" y="919890"/>
                  </a:lnTo>
                  <a:lnTo>
                    <a:pt x="126557" y="913317"/>
                  </a:lnTo>
                  <a:cubicBezTo>
                    <a:pt x="126557" y="913317"/>
                    <a:pt x="122461" y="906936"/>
                    <a:pt x="119032" y="901697"/>
                  </a:cubicBezTo>
                  <a:close/>
                  <a:moveTo>
                    <a:pt x="100363" y="869883"/>
                  </a:moveTo>
                  <a:cubicBezTo>
                    <a:pt x="102554" y="867788"/>
                    <a:pt x="104745" y="865692"/>
                    <a:pt x="106935" y="863597"/>
                  </a:cubicBezTo>
                  <a:cubicBezTo>
                    <a:pt x="116460" y="853691"/>
                    <a:pt x="130176" y="848833"/>
                    <a:pt x="141606" y="843499"/>
                  </a:cubicBezTo>
                  <a:cubicBezTo>
                    <a:pt x="129700" y="855596"/>
                    <a:pt x="117794" y="867693"/>
                    <a:pt x="105888" y="879789"/>
                  </a:cubicBezTo>
                  <a:cubicBezTo>
                    <a:pt x="103602" y="875598"/>
                    <a:pt x="101411" y="871788"/>
                    <a:pt x="100363" y="869883"/>
                  </a:cubicBezTo>
                  <a:close/>
                  <a:moveTo>
                    <a:pt x="86838" y="845785"/>
                  </a:moveTo>
                  <a:cubicBezTo>
                    <a:pt x="88076" y="847404"/>
                    <a:pt x="89505" y="848928"/>
                    <a:pt x="91029" y="850262"/>
                  </a:cubicBezTo>
                  <a:cubicBezTo>
                    <a:pt x="90457" y="850643"/>
                    <a:pt x="89886" y="851024"/>
                    <a:pt x="89314" y="851500"/>
                  </a:cubicBezTo>
                  <a:cubicBezTo>
                    <a:pt x="88457" y="849500"/>
                    <a:pt x="87504" y="847309"/>
                    <a:pt x="86838" y="845785"/>
                  </a:cubicBezTo>
                  <a:close/>
                  <a:moveTo>
                    <a:pt x="86838" y="838356"/>
                  </a:moveTo>
                  <a:lnTo>
                    <a:pt x="93791" y="840641"/>
                  </a:lnTo>
                  <a:lnTo>
                    <a:pt x="88076" y="829974"/>
                  </a:lnTo>
                  <a:lnTo>
                    <a:pt x="97982" y="833403"/>
                  </a:lnTo>
                  <a:lnTo>
                    <a:pt x="93029" y="820925"/>
                  </a:lnTo>
                  <a:lnTo>
                    <a:pt x="104459" y="826259"/>
                  </a:lnTo>
                  <a:lnTo>
                    <a:pt x="99030" y="810638"/>
                  </a:lnTo>
                  <a:lnTo>
                    <a:pt x="111507" y="819020"/>
                  </a:lnTo>
                  <a:lnTo>
                    <a:pt x="108174" y="802446"/>
                  </a:lnTo>
                  <a:lnTo>
                    <a:pt x="121509" y="812448"/>
                  </a:lnTo>
                  <a:lnTo>
                    <a:pt x="117984" y="796065"/>
                  </a:lnTo>
                  <a:lnTo>
                    <a:pt x="130938" y="807685"/>
                  </a:lnTo>
                  <a:lnTo>
                    <a:pt x="129605" y="792159"/>
                  </a:lnTo>
                  <a:lnTo>
                    <a:pt x="141416" y="803685"/>
                  </a:lnTo>
                  <a:lnTo>
                    <a:pt x="141416" y="789492"/>
                  </a:lnTo>
                  <a:lnTo>
                    <a:pt x="149988" y="801684"/>
                  </a:lnTo>
                  <a:lnTo>
                    <a:pt x="153036" y="787778"/>
                  </a:lnTo>
                  <a:lnTo>
                    <a:pt x="160085" y="799589"/>
                  </a:lnTo>
                  <a:lnTo>
                    <a:pt x="160847" y="789587"/>
                  </a:lnTo>
                  <a:lnTo>
                    <a:pt x="167514" y="799398"/>
                  </a:lnTo>
                  <a:lnTo>
                    <a:pt x="169705" y="789683"/>
                  </a:lnTo>
                  <a:lnTo>
                    <a:pt x="175420" y="800541"/>
                  </a:lnTo>
                  <a:lnTo>
                    <a:pt x="177611" y="793302"/>
                  </a:lnTo>
                  <a:cubicBezTo>
                    <a:pt x="177706" y="793398"/>
                    <a:pt x="177801" y="793493"/>
                    <a:pt x="177897" y="793588"/>
                  </a:cubicBezTo>
                  <a:cubicBezTo>
                    <a:pt x="179706" y="798255"/>
                    <a:pt x="181516" y="802827"/>
                    <a:pt x="183516" y="807399"/>
                  </a:cubicBezTo>
                  <a:cubicBezTo>
                    <a:pt x="184374" y="809304"/>
                    <a:pt x="191803" y="820353"/>
                    <a:pt x="199709" y="830259"/>
                  </a:cubicBezTo>
                  <a:cubicBezTo>
                    <a:pt x="199995" y="830736"/>
                    <a:pt x="200376" y="831116"/>
                    <a:pt x="200661" y="831498"/>
                  </a:cubicBezTo>
                  <a:cubicBezTo>
                    <a:pt x="193422" y="829211"/>
                    <a:pt x="185898" y="828164"/>
                    <a:pt x="178278" y="827878"/>
                  </a:cubicBezTo>
                  <a:cubicBezTo>
                    <a:pt x="170086" y="827592"/>
                    <a:pt x="161323" y="827211"/>
                    <a:pt x="153227" y="828831"/>
                  </a:cubicBezTo>
                  <a:cubicBezTo>
                    <a:pt x="136653" y="832164"/>
                    <a:pt x="110555" y="838070"/>
                    <a:pt x="92838" y="849024"/>
                  </a:cubicBezTo>
                  <a:lnTo>
                    <a:pt x="86838" y="838356"/>
                  </a:lnTo>
                  <a:close/>
                  <a:moveTo>
                    <a:pt x="75979" y="744534"/>
                  </a:moveTo>
                  <a:cubicBezTo>
                    <a:pt x="77122" y="747773"/>
                    <a:pt x="78837" y="750821"/>
                    <a:pt x="81027" y="753583"/>
                  </a:cubicBezTo>
                  <a:lnTo>
                    <a:pt x="77503" y="737390"/>
                  </a:lnTo>
                  <a:lnTo>
                    <a:pt x="82647" y="741677"/>
                  </a:lnTo>
                  <a:lnTo>
                    <a:pt x="80456" y="730151"/>
                  </a:lnTo>
                  <a:lnTo>
                    <a:pt x="87790" y="736343"/>
                  </a:lnTo>
                  <a:lnTo>
                    <a:pt x="86647" y="723389"/>
                  </a:lnTo>
                  <a:lnTo>
                    <a:pt x="94743" y="731771"/>
                  </a:lnTo>
                  <a:lnTo>
                    <a:pt x="93981" y="715864"/>
                  </a:lnTo>
                  <a:lnTo>
                    <a:pt x="102268" y="727389"/>
                  </a:lnTo>
                  <a:lnTo>
                    <a:pt x="103411" y="711197"/>
                  </a:lnTo>
                  <a:lnTo>
                    <a:pt x="112079" y="724532"/>
                  </a:lnTo>
                  <a:lnTo>
                    <a:pt x="113031" y="708434"/>
                  </a:lnTo>
                  <a:lnTo>
                    <a:pt x="120937" y="723198"/>
                  </a:lnTo>
                  <a:lnTo>
                    <a:pt x="123414" y="708625"/>
                  </a:lnTo>
                  <a:lnTo>
                    <a:pt x="130462" y="722817"/>
                  </a:lnTo>
                  <a:lnTo>
                    <a:pt x="133701" y="709863"/>
                  </a:lnTo>
                  <a:lnTo>
                    <a:pt x="137987" y="723674"/>
                  </a:lnTo>
                  <a:lnTo>
                    <a:pt x="143702" y="711863"/>
                  </a:lnTo>
                  <a:lnTo>
                    <a:pt x="146750" y="724818"/>
                  </a:lnTo>
                  <a:lnTo>
                    <a:pt x="149703" y="715959"/>
                  </a:lnTo>
                  <a:lnTo>
                    <a:pt x="152846" y="727008"/>
                  </a:lnTo>
                  <a:lnTo>
                    <a:pt x="156942" y="718817"/>
                  </a:lnTo>
                  <a:lnTo>
                    <a:pt x="159037" y="730532"/>
                  </a:lnTo>
                  <a:lnTo>
                    <a:pt x="163133" y="723674"/>
                  </a:lnTo>
                  <a:lnTo>
                    <a:pt x="164181" y="739296"/>
                  </a:lnTo>
                  <a:cubicBezTo>
                    <a:pt x="164371" y="738629"/>
                    <a:pt x="164562" y="737962"/>
                    <a:pt x="164752" y="737390"/>
                  </a:cubicBezTo>
                  <a:cubicBezTo>
                    <a:pt x="165895" y="749868"/>
                    <a:pt x="168181" y="762251"/>
                    <a:pt x="171515" y="774348"/>
                  </a:cubicBezTo>
                  <a:cubicBezTo>
                    <a:pt x="171420" y="774252"/>
                    <a:pt x="171420" y="774157"/>
                    <a:pt x="171324" y="774157"/>
                  </a:cubicBezTo>
                  <a:cubicBezTo>
                    <a:pt x="166181" y="768347"/>
                    <a:pt x="159799" y="763680"/>
                    <a:pt x="152751" y="760441"/>
                  </a:cubicBezTo>
                  <a:cubicBezTo>
                    <a:pt x="137701" y="753488"/>
                    <a:pt x="121223" y="753583"/>
                    <a:pt x="105030" y="754059"/>
                  </a:cubicBezTo>
                  <a:cubicBezTo>
                    <a:pt x="93791" y="754440"/>
                    <a:pt x="86361" y="756250"/>
                    <a:pt x="75884" y="760155"/>
                  </a:cubicBezTo>
                  <a:lnTo>
                    <a:pt x="75979" y="744534"/>
                  </a:lnTo>
                  <a:close/>
                  <a:moveTo>
                    <a:pt x="132367" y="681765"/>
                  </a:moveTo>
                  <a:cubicBezTo>
                    <a:pt x="144273" y="683479"/>
                    <a:pt x="158847" y="690147"/>
                    <a:pt x="165038" y="703291"/>
                  </a:cubicBezTo>
                  <a:cubicBezTo>
                    <a:pt x="164562" y="708530"/>
                    <a:pt x="164181" y="713864"/>
                    <a:pt x="164085" y="719103"/>
                  </a:cubicBezTo>
                  <a:cubicBezTo>
                    <a:pt x="157704" y="703196"/>
                    <a:pt x="136844" y="693766"/>
                    <a:pt x="114270" y="697576"/>
                  </a:cubicBezTo>
                  <a:cubicBezTo>
                    <a:pt x="94458" y="701005"/>
                    <a:pt x="79313" y="713483"/>
                    <a:pt x="75408" y="728056"/>
                  </a:cubicBezTo>
                  <a:lnTo>
                    <a:pt x="84933" y="696528"/>
                  </a:lnTo>
                  <a:cubicBezTo>
                    <a:pt x="86171" y="695480"/>
                    <a:pt x="87409" y="694433"/>
                    <a:pt x="88743" y="693385"/>
                  </a:cubicBezTo>
                  <a:cubicBezTo>
                    <a:pt x="102268" y="684051"/>
                    <a:pt x="118175" y="679669"/>
                    <a:pt x="132367" y="681765"/>
                  </a:cubicBezTo>
                  <a:close/>
                  <a:moveTo>
                    <a:pt x="120461" y="649570"/>
                  </a:moveTo>
                  <a:cubicBezTo>
                    <a:pt x="138177" y="650713"/>
                    <a:pt x="143988" y="653666"/>
                    <a:pt x="154465" y="657952"/>
                  </a:cubicBezTo>
                  <a:cubicBezTo>
                    <a:pt x="160847" y="660619"/>
                    <a:pt x="167133" y="667572"/>
                    <a:pt x="171229" y="672716"/>
                  </a:cubicBezTo>
                  <a:cubicBezTo>
                    <a:pt x="170658" y="674716"/>
                    <a:pt x="169991" y="676716"/>
                    <a:pt x="169515" y="678717"/>
                  </a:cubicBezTo>
                  <a:cubicBezTo>
                    <a:pt x="168848" y="681288"/>
                    <a:pt x="168276" y="683955"/>
                    <a:pt x="167705" y="686527"/>
                  </a:cubicBezTo>
                  <a:cubicBezTo>
                    <a:pt x="158275" y="676716"/>
                    <a:pt x="145035" y="671478"/>
                    <a:pt x="133796" y="669858"/>
                  </a:cubicBezTo>
                  <a:cubicBezTo>
                    <a:pt x="119985" y="667858"/>
                    <a:pt x="105030" y="670811"/>
                    <a:pt x="91410" y="677955"/>
                  </a:cubicBezTo>
                  <a:lnTo>
                    <a:pt x="95124" y="667477"/>
                  </a:lnTo>
                  <a:lnTo>
                    <a:pt x="101411" y="651856"/>
                  </a:lnTo>
                  <a:lnTo>
                    <a:pt x="102363" y="650046"/>
                  </a:lnTo>
                  <a:cubicBezTo>
                    <a:pt x="106459" y="649380"/>
                    <a:pt x="112365" y="649094"/>
                    <a:pt x="120461" y="649570"/>
                  </a:cubicBezTo>
                  <a:close/>
                  <a:moveTo>
                    <a:pt x="164371" y="564036"/>
                  </a:moveTo>
                  <a:lnTo>
                    <a:pt x="163514" y="572703"/>
                  </a:lnTo>
                  <a:lnTo>
                    <a:pt x="172086" y="564417"/>
                  </a:lnTo>
                  <a:lnTo>
                    <a:pt x="169610" y="574703"/>
                  </a:lnTo>
                  <a:lnTo>
                    <a:pt x="179230" y="567369"/>
                  </a:lnTo>
                  <a:lnTo>
                    <a:pt x="175896" y="578704"/>
                  </a:lnTo>
                  <a:lnTo>
                    <a:pt x="185421" y="571274"/>
                  </a:lnTo>
                  <a:lnTo>
                    <a:pt x="180945" y="582990"/>
                  </a:lnTo>
                  <a:lnTo>
                    <a:pt x="190279" y="577180"/>
                  </a:lnTo>
                  <a:lnTo>
                    <a:pt x="185612" y="588038"/>
                  </a:lnTo>
                  <a:lnTo>
                    <a:pt x="194470" y="583467"/>
                  </a:lnTo>
                  <a:lnTo>
                    <a:pt x="188755" y="592611"/>
                  </a:lnTo>
                  <a:lnTo>
                    <a:pt x="198090" y="590039"/>
                  </a:lnTo>
                  <a:lnTo>
                    <a:pt x="192184" y="598135"/>
                  </a:lnTo>
                  <a:lnTo>
                    <a:pt x="198566" y="595373"/>
                  </a:lnTo>
                  <a:lnTo>
                    <a:pt x="193899" y="602612"/>
                  </a:lnTo>
                  <a:lnTo>
                    <a:pt x="200471" y="600802"/>
                  </a:lnTo>
                  <a:lnTo>
                    <a:pt x="194946" y="607755"/>
                  </a:lnTo>
                  <a:lnTo>
                    <a:pt x="200757" y="606612"/>
                  </a:lnTo>
                  <a:lnTo>
                    <a:pt x="192470" y="614899"/>
                  </a:lnTo>
                  <a:cubicBezTo>
                    <a:pt x="195899" y="613565"/>
                    <a:pt x="198947" y="611375"/>
                    <a:pt x="201328" y="608517"/>
                  </a:cubicBezTo>
                  <a:cubicBezTo>
                    <a:pt x="203233" y="606136"/>
                    <a:pt x="205138" y="603755"/>
                    <a:pt x="207043" y="601278"/>
                  </a:cubicBezTo>
                  <a:cubicBezTo>
                    <a:pt x="200947" y="609660"/>
                    <a:pt x="195327" y="618328"/>
                    <a:pt x="190279" y="627377"/>
                  </a:cubicBezTo>
                  <a:cubicBezTo>
                    <a:pt x="183993" y="625376"/>
                    <a:pt x="173610" y="622424"/>
                    <a:pt x="164657" y="621567"/>
                  </a:cubicBezTo>
                  <a:cubicBezTo>
                    <a:pt x="150750" y="620233"/>
                    <a:pt x="139892" y="623757"/>
                    <a:pt x="127319" y="628424"/>
                  </a:cubicBezTo>
                  <a:cubicBezTo>
                    <a:pt x="119508" y="631377"/>
                    <a:pt x="112746" y="635568"/>
                    <a:pt x="107412" y="639664"/>
                  </a:cubicBezTo>
                  <a:lnTo>
                    <a:pt x="116841" y="621376"/>
                  </a:lnTo>
                  <a:lnTo>
                    <a:pt x="136844" y="586705"/>
                  </a:lnTo>
                  <a:lnTo>
                    <a:pt x="144559" y="575751"/>
                  </a:lnTo>
                  <a:lnTo>
                    <a:pt x="151989" y="565750"/>
                  </a:lnTo>
                  <a:lnTo>
                    <a:pt x="152084" y="570703"/>
                  </a:lnTo>
                  <a:lnTo>
                    <a:pt x="157513" y="563750"/>
                  </a:lnTo>
                  <a:lnTo>
                    <a:pt x="157513" y="570894"/>
                  </a:lnTo>
                  <a:lnTo>
                    <a:pt x="164371" y="564036"/>
                  </a:lnTo>
                  <a:close/>
                  <a:moveTo>
                    <a:pt x="196089" y="516411"/>
                  </a:moveTo>
                  <a:lnTo>
                    <a:pt x="195518" y="521363"/>
                  </a:lnTo>
                  <a:lnTo>
                    <a:pt x="201804" y="515267"/>
                  </a:lnTo>
                  <a:lnTo>
                    <a:pt x="200852" y="522316"/>
                  </a:lnTo>
                  <a:lnTo>
                    <a:pt x="208472" y="516315"/>
                  </a:lnTo>
                  <a:lnTo>
                    <a:pt x="206472" y="524793"/>
                  </a:lnTo>
                  <a:lnTo>
                    <a:pt x="216092" y="517744"/>
                  </a:lnTo>
                  <a:lnTo>
                    <a:pt x="212282" y="527555"/>
                  </a:lnTo>
                  <a:lnTo>
                    <a:pt x="222759" y="521649"/>
                  </a:lnTo>
                  <a:lnTo>
                    <a:pt x="217997" y="532413"/>
                  </a:lnTo>
                  <a:lnTo>
                    <a:pt x="228379" y="526317"/>
                  </a:lnTo>
                  <a:lnTo>
                    <a:pt x="222378" y="537270"/>
                  </a:lnTo>
                  <a:lnTo>
                    <a:pt x="232475" y="532794"/>
                  </a:lnTo>
                  <a:lnTo>
                    <a:pt x="226379" y="542890"/>
                  </a:lnTo>
                  <a:lnTo>
                    <a:pt x="235713" y="539556"/>
                  </a:lnTo>
                  <a:lnTo>
                    <a:pt x="228855" y="547843"/>
                  </a:lnTo>
                  <a:lnTo>
                    <a:pt x="238476" y="546509"/>
                  </a:lnTo>
                  <a:lnTo>
                    <a:pt x="231618" y="553749"/>
                  </a:lnTo>
                  <a:lnTo>
                    <a:pt x="238380" y="551939"/>
                  </a:lnTo>
                  <a:lnTo>
                    <a:pt x="232761" y="558416"/>
                  </a:lnTo>
                  <a:lnTo>
                    <a:pt x="239523" y="557559"/>
                  </a:lnTo>
                  <a:lnTo>
                    <a:pt x="233142" y="563655"/>
                  </a:lnTo>
                  <a:lnTo>
                    <a:pt x="239047" y="563369"/>
                  </a:lnTo>
                  <a:lnTo>
                    <a:pt x="229713" y="570417"/>
                  </a:lnTo>
                  <a:cubicBezTo>
                    <a:pt x="231237" y="570036"/>
                    <a:pt x="232665" y="569465"/>
                    <a:pt x="234094" y="568798"/>
                  </a:cubicBezTo>
                  <a:cubicBezTo>
                    <a:pt x="231999" y="571084"/>
                    <a:pt x="229998" y="573275"/>
                    <a:pt x="227998" y="575561"/>
                  </a:cubicBezTo>
                  <a:cubicBezTo>
                    <a:pt x="226950" y="574227"/>
                    <a:pt x="222378" y="568607"/>
                    <a:pt x="214473" y="562035"/>
                  </a:cubicBezTo>
                  <a:cubicBezTo>
                    <a:pt x="208948" y="557463"/>
                    <a:pt x="203519" y="552701"/>
                    <a:pt x="197137" y="549557"/>
                  </a:cubicBezTo>
                  <a:cubicBezTo>
                    <a:pt x="190755" y="546414"/>
                    <a:pt x="182088" y="545748"/>
                    <a:pt x="175039" y="546509"/>
                  </a:cubicBezTo>
                  <a:cubicBezTo>
                    <a:pt x="170753" y="546986"/>
                    <a:pt x="166562" y="548319"/>
                    <a:pt x="162847" y="550605"/>
                  </a:cubicBezTo>
                  <a:lnTo>
                    <a:pt x="168086" y="543271"/>
                  </a:lnTo>
                  <a:lnTo>
                    <a:pt x="189327" y="521173"/>
                  </a:lnTo>
                  <a:cubicBezTo>
                    <a:pt x="188660" y="522411"/>
                    <a:pt x="188088" y="523649"/>
                    <a:pt x="187707" y="524983"/>
                  </a:cubicBezTo>
                  <a:lnTo>
                    <a:pt x="196089" y="516411"/>
                  </a:lnTo>
                  <a:close/>
                  <a:moveTo>
                    <a:pt x="250001" y="515839"/>
                  </a:moveTo>
                  <a:cubicBezTo>
                    <a:pt x="255906" y="523554"/>
                    <a:pt x="260574" y="535556"/>
                    <a:pt x="256383" y="546414"/>
                  </a:cubicBezTo>
                  <a:cubicBezTo>
                    <a:pt x="252287" y="550320"/>
                    <a:pt x="248191" y="554225"/>
                    <a:pt x="244286" y="558225"/>
                  </a:cubicBezTo>
                  <a:cubicBezTo>
                    <a:pt x="248763" y="547843"/>
                    <a:pt x="245619" y="533555"/>
                    <a:pt x="235523" y="522697"/>
                  </a:cubicBezTo>
                  <a:cubicBezTo>
                    <a:pt x="224379" y="510696"/>
                    <a:pt x="208281" y="506886"/>
                    <a:pt x="197423" y="512982"/>
                  </a:cubicBezTo>
                  <a:lnTo>
                    <a:pt x="212472" y="497551"/>
                  </a:lnTo>
                  <a:lnTo>
                    <a:pt x="212853" y="497265"/>
                  </a:lnTo>
                  <a:cubicBezTo>
                    <a:pt x="214568" y="497456"/>
                    <a:pt x="216282" y="497551"/>
                    <a:pt x="218092" y="497932"/>
                  </a:cubicBezTo>
                  <a:cubicBezTo>
                    <a:pt x="231332" y="500123"/>
                    <a:pt x="242952" y="506695"/>
                    <a:pt x="250001" y="515839"/>
                  </a:cubicBezTo>
                  <a:close/>
                  <a:moveTo>
                    <a:pt x="260193" y="487550"/>
                  </a:moveTo>
                  <a:cubicBezTo>
                    <a:pt x="265431" y="494789"/>
                    <a:pt x="268765" y="498789"/>
                    <a:pt x="272861" y="512315"/>
                  </a:cubicBezTo>
                  <a:cubicBezTo>
                    <a:pt x="275147" y="519649"/>
                    <a:pt x="275814" y="524888"/>
                    <a:pt x="276004" y="528222"/>
                  </a:cubicBezTo>
                  <a:cubicBezTo>
                    <a:pt x="273051" y="530793"/>
                    <a:pt x="270289" y="533460"/>
                    <a:pt x="267432" y="536032"/>
                  </a:cubicBezTo>
                  <a:cubicBezTo>
                    <a:pt x="266955" y="526126"/>
                    <a:pt x="262669" y="516696"/>
                    <a:pt x="257430" y="509934"/>
                  </a:cubicBezTo>
                  <a:cubicBezTo>
                    <a:pt x="249620" y="499742"/>
                    <a:pt x="237047" y="492217"/>
                    <a:pt x="222855" y="489074"/>
                  </a:cubicBezTo>
                  <a:lnTo>
                    <a:pt x="240381" y="474977"/>
                  </a:lnTo>
                  <a:cubicBezTo>
                    <a:pt x="240476" y="474977"/>
                    <a:pt x="254954" y="480311"/>
                    <a:pt x="260193" y="487550"/>
                  </a:cubicBezTo>
                  <a:close/>
                  <a:moveTo>
                    <a:pt x="276480" y="480311"/>
                  </a:moveTo>
                  <a:cubicBezTo>
                    <a:pt x="278766" y="490312"/>
                    <a:pt x="277909" y="503457"/>
                    <a:pt x="277909" y="503457"/>
                  </a:cubicBezTo>
                  <a:cubicBezTo>
                    <a:pt x="277909" y="503457"/>
                    <a:pt x="274956" y="489836"/>
                    <a:pt x="269622" y="480311"/>
                  </a:cubicBezTo>
                  <a:cubicBezTo>
                    <a:pt x="266574" y="474786"/>
                    <a:pt x="256383" y="465547"/>
                    <a:pt x="256383" y="465547"/>
                  </a:cubicBezTo>
                  <a:lnTo>
                    <a:pt x="262764" y="461356"/>
                  </a:lnTo>
                  <a:cubicBezTo>
                    <a:pt x="262669" y="461356"/>
                    <a:pt x="274290" y="470595"/>
                    <a:pt x="276480" y="480311"/>
                  </a:cubicBezTo>
                  <a:close/>
                  <a:moveTo>
                    <a:pt x="336774" y="439544"/>
                  </a:moveTo>
                  <a:lnTo>
                    <a:pt x="332202" y="450117"/>
                  </a:lnTo>
                  <a:lnTo>
                    <a:pt x="340774" y="445735"/>
                  </a:lnTo>
                  <a:lnTo>
                    <a:pt x="335154" y="454593"/>
                  </a:lnTo>
                  <a:lnTo>
                    <a:pt x="344203" y="452117"/>
                  </a:lnTo>
                  <a:lnTo>
                    <a:pt x="338583" y="459927"/>
                  </a:lnTo>
                  <a:lnTo>
                    <a:pt x="344775" y="457355"/>
                  </a:lnTo>
                  <a:lnTo>
                    <a:pt x="340203" y="464309"/>
                  </a:lnTo>
                  <a:lnTo>
                    <a:pt x="346584" y="462594"/>
                  </a:lnTo>
                  <a:lnTo>
                    <a:pt x="341155" y="469357"/>
                  </a:lnTo>
                  <a:lnTo>
                    <a:pt x="345346" y="468595"/>
                  </a:lnTo>
                  <a:cubicBezTo>
                    <a:pt x="324772" y="486883"/>
                    <a:pt x="302865" y="504790"/>
                    <a:pt x="281624" y="523459"/>
                  </a:cubicBezTo>
                  <a:cubicBezTo>
                    <a:pt x="284196" y="518220"/>
                    <a:pt x="286958" y="511076"/>
                    <a:pt x="288006" y="503075"/>
                  </a:cubicBezTo>
                  <a:cubicBezTo>
                    <a:pt x="289339" y="492598"/>
                    <a:pt x="290101" y="483454"/>
                    <a:pt x="286482" y="472976"/>
                  </a:cubicBezTo>
                  <a:cubicBezTo>
                    <a:pt x="283719" y="464975"/>
                    <a:pt x="278385" y="456022"/>
                    <a:pt x="276004" y="452117"/>
                  </a:cubicBezTo>
                  <a:cubicBezTo>
                    <a:pt x="281814" y="446402"/>
                    <a:pt x="287625" y="440687"/>
                    <a:pt x="293435" y="434876"/>
                  </a:cubicBezTo>
                  <a:cubicBezTo>
                    <a:pt x="293054" y="436019"/>
                    <a:pt x="292768" y="437067"/>
                    <a:pt x="292482" y="438305"/>
                  </a:cubicBezTo>
                  <a:lnTo>
                    <a:pt x="299436" y="428971"/>
                  </a:lnTo>
                  <a:lnTo>
                    <a:pt x="299626" y="428685"/>
                  </a:lnTo>
                  <a:lnTo>
                    <a:pt x="299626" y="428780"/>
                  </a:lnTo>
                  <a:lnTo>
                    <a:pt x="299721" y="433543"/>
                  </a:lnTo>
                  <a:lnTo>
                    <a:pt x="304960" y="426875"/>
                  </a:lnTo>
                  <a:lnTo>
                    <a:pt x="304960" y="433829"/>
                  </a:lnTo>
                  <a:lnTo>
                    <a:pt x="311532" y="427066"/>
                  </a:lnTo>
                  <a:lnTo>
                    <a:pt x="310675" y="435448"/>
                  </a:lnTo>
                  <a:lnTo>
                    <a:pt x="318962" y="427447"/>
                  </a:lnTo>
                  <a:lnTo>
                    <a:pt x="316581" y="437067"/>
                  </a:lnTo>
                  <a:lnTo>
                    <a:pt x="325915" y="430019"/>
                  </a:lnTo>
                  <a:lnTo>
                    <a:pt x="322677" y="441068"/>
                  </a:lnTo>
                  <a:lnTo>
                    <a:pt x="331916" y="433924"/>
                  </a:lnTo>
                  <a:lnTo>
                    <a:pt x="327534" y="445259"/>
                  </a:lnTo>
                  <a:lnTo>
                    <a:pt x="336774" y="439544"/>
                  </a:lnTo>
                  <a:close/>
                  <a:moveTo>
                    <a:pt x="352395" y="386490"/>
                  </a:moveTo>
                  <a:lnTo>
                    <a:pt x="358872" y="379727"/>
                  </a:lnTo>
                  <a:lnTo>
                    <a:pt x="358014" y="388109"/>
                  </a:lnTo>
                  <a:lnTo>
                    <a:pt x="366396" y="380013"/>
                  </a:lnTo>
                  <a:lnTo>
                    <a:pt x="363920" y="390014"/>
                  </a:lnTo>
                  <a:lnTo>
                    <a:pt x="373254" y="382870"/>
                  </a:lnTo>
                  <a:lnTo>
                    <a:pt x="370016" y="393919"/>
                  </a:lnTo>
                  <a:lnTo>
                    <a:pt x="379255" y="386775"/>
                  </a:lnTo>
                  <a:lnTo>
                    <a:pt x="374874" y="398110"/>
                  </a:lnTo>
                  <a:lnTo>
                    <a:pt x="384018" y="392490"/>
                  </a:lnTo>
                  <a:lnTo>
                    <a:pt x="379446" y="402968"/>
                  </a:lnTo>
                  <a:lnTo>
                    <a:pt x="388018" y="398586"/>
                  </a:lnTo>
                  <a:lnTo>
                    <a:pt x="382398" y="407444"/>
                  </a:lnTo>
                  <a:lnTo>
                    <a:pt x="391447" y="404968"/>
                  </a:lnTo>
                  <a:lnTo>
                    <a:pt x="385827" y="412778"/>
                  </a:lnTo>
                  <a:lnTo>
                    <a:pt x="392019" y="410111"/>
                  </a:lnTo>
                  <a:lnTo>
                    <a:pt x="387447" y="417160"/>
                  </a:lnTo>
                  <a:lnTo>
                    <a:pt x="393828" y="415446"/>
                  </a:lnTo>
                  <a:lnTo>
                    <a:pt x="388399" y="422208"/>
                  </a:lnTo>
                  <a:lnTo>
                    <a:pt x="391447" y="421637"/>
                  </a:lnTo>
                  <a:lnTo>
                    <a:pt x="394019" y="421161"/>
                  </a:lnTo>
                  <a:lnTo>
                    <a:pt x="385923" y="429161"/>
                  </a:lnTo>
                  <a:lnTo>
                    <a:pt x="363920" y="450783"/>
                  </a:lnTo>
                  <a:cubicBezTo>
                    <a:pt x="365444" y="444878"/>
                    <a:pt x="365730" y="438686"/>
                    <a:pt x="364206" y="432781"/>
                  </a:cubicBezTo>
                  <a:cubicBezTo>
                    <a:pt x="362586" y="426590"/>
                    <a:pt x="359348" y="419636"/>
                    <a:pt x="355824" y="414398"/>
                  </a:cubicBezTo>
                  <a:cubicBezTo>
                    <a:pt x="351252" y="407730"/>
                    <a:pt x="346775" y="402777"/>
                    <a:pt x="340298" y="397824"/>
                  </a:cubicBezTo>
                  <a:cubicBezTo>
                    <a:pt x="339917" y="397538"/>
                    <a:pt x="338012" y="396015"/>
                    <a:pt x="336297" y="394681"/>
                  </a:cubicBezTo>
                  <a:cubicBezTo>
                    <a:pt x="338679" y="392681"/>
                    <a:pt x="340965" y="390585"/>
                    <a:pt x="343155" y="388299"/>
                  </a:cubicBezTo>
                  <a:cubicBezTo>
                    <a:pt x="344489" y="386966"/>
                    <a:pt x="345727" y="385537"/>
                    <a:pt x="346965" y="384108"/>
                  </a:cubicBezTo>
                  <a:lnTo>
                    <a:pt x="346965" y="386299"/>
                  </a:lnTo>
                  <a:lnTo>
                    <a:pt x="352204" y="379632"/>
                  </a:lnTo>
                  <a:lnTo>
                    <a:pt x="352395" y="386490"/>
                  </a:lnTo>
                  <a:close/>
                  <a:moveTo>
                    <a:pt x="363729" y="366106"/>
                  </a:moveTo>
                  <a:cubicBezTo>
                    <a:pt x="375731" y="365630"/>
                    <a:pt x="387066" y="369154"/>
                    <a:pt x="394876" y="375821"/>
                  </a:cubicBezTo>
                  <a:cubicBezTo>
                    <a:pt x="401639" y="381632"/>
                    <a:pt x="408211" y="391538"/>
                    <a:pt x="406211" y="402015"/>
                  </a:cubicBezTo>
                  <a:lnTo>
                    <a:pt x="406497" y="402111"/>
                  </a:lnTo>
                  <a:cubicBezTo>
                    <a:pt x="404115" y="405159"/>
                    <a:pt x="401734" y="408111"/>
                    <a:pt x="399448" y="411159"/>
                  </a:cubicBezTo>
                  <a:cubicBezTo>
                    <a:pt x="400305" y="401444"/>
                    <a:pt x="395352" y="390204"/>
                    <a:pt x="385732" y="382298"/>
                  </a:cubicBezTo>
                  <a:cubicBezTo>
                    <a:pt x="376017" y="374393"/>
                    <a:pt x="364206" y="371630"/>
                    <a:pt x="354776" y="374488"/>
                  </a:cubicBezTo>
                  <a:cubicBezTo>
                    <a:pt x="356776" y="371821"/>
                    <a:pt x="358872" y="369059"/>
                    <a:pt x="360872" y="366392"/>
                  </a:cubicBezTo>
                  <a:cubicBezTo>
                    <a:pt x="361824" y="366296"/>
                    <a:pt x="362777" y="366201"/>
                    <a:pt x="363729" y="366106"/>
                  </a:cubicBezTo>
                  <a:close/>
                  <a:moveTo>
                    <a:pt x="388018" y="328006"/>
                  </a:moveTo>
                  <a:cubicBezTo>
                    <a:pt x="390780" y="328482"/>
                    <a:pt x="394114" y="329244"/>
                    <a:pt x="398210" y="330578"/>
                  </a:cubicBezTo>
                  <a:cubicBezTo>
                    <a:pt x="410878" y="334673"/>
                    <a:pt x="414498" y="337817"/>
                    <a:pt x="421260" y="342865"/>
                  </a:cubicBezTo>
                  <a:cubicBezTo>
                    <a:pt x="425737" y="346294"/>
                    <a:pt x="431547" y="355438"/>
                    <a:pt x="434881" y="361248"/>
                  </a:cubicBezTo>
                  <a:cubicBezTo>
                    <a:pt x="431928" y="366773"/>
                    <a:pt x="428785" y="372107"/>
                    <a:pt x="425166" y="377346"/>
                  </a:cubicBezTo>
                  <a:cubicBezTo>
                    <a:pt x="421737" y="382298"/>
                    <a:pt x="418117" y="387156"/>
                    <a:pt x="414402" y="391919"/>
                  </a:cubicBezTo>
                  <a:cubicBezTo>
                    <a:pt x="412497" y="382584"/>
                    <a:pt x="406497" y="374488"/>
                    <a:pt x="400401" y="369249"/>
                  </a:cubicBezTo>
                  <a:cubicBezTo>
                    <a:pt x="391923" y="362010"/>
                    <a:pt x="380017" y="357915"/>
                    <a:pt x="367444" y="357534"/>
                  </a:cubicBezTo>
                  <a:cubicBezTo>
                    <a:pt x="374683" y="347913"/>
                    <a:pt x="381732" y="338198"/>
                    <a:pt x="388018" y="328006"/>
                  </a:cubicBezTo>
                  <a:close/>
                  <a:moveTo>
                    <a:pt x="408306" y="280857"/>
                  </a:moveTo>
                  <a:lnTo>
                    <a:pt x="408497" y="281334"/>
                  </a:lnTo>
                  <a:lnTo>
                    <a:pt x="410973" y="273142"/>
                  </a:lnTo>
                  <a:lnTo>
                    <a:pt x="413450" y="279619"/>
                  </a:lnTo>
                  <a:lnTo>
                    <a:pt x="417069" y="270951"/>
                  </a:lnTo>
                  <a:lnTo>
                    <a:pt x="419355" y="279143"/>
                  </a:lnTo>
                  <a:lnTo>
                    <a:pt x="424213" y="268665"/>
                  </a:lnTo>
                  <a:lnTo>
                    <a:pt x="425547" y="278857"/>
                  </a:lnTo>
                  <a:lnTo>
                    <a:pt x="431738" y="268856"/>
                  </a:lnTo>
                  <a:lnTo>
                    <a:pt x="432690" y="280286"/>
                  </a:lnTo>
                  <a:lnTo>
                    <a:pt x="438691" y="270284"/>
                  </a:lnTo>
                  <a:lnTo>
                    <a:pt x="438691" y="282381"/>
                  </a:lnTo>
                  <a:lnTo>
                    <a:pt x="445168" y="273809"/>
                  </a:lnTo>
                  <a:lnTo>
                    <a:pt x="444692" y="285239"/>
                  </a:lnTo>
                  <a:lnTo>
                    <a:pt x="451074" y="278000"/>
                  </a:lnTo>
                  <a:lnTo>
                    <a:pt x="449073" y="288287"/>
                  </a:lnTo>
                  <a:lnTo>
                    <a:pt x="456598" y="282572"/>
                  </a:lnTo>
                  <a:lnTo>
                    <a:pt x="454122" y="292001"/>
                  </a:lnTo>
                  <a:lnTo>
                    <a:pt x="458979" y="287239"/>
                  </a:lnTo>
                  <a:lnTo>
                    <a:pt x="457265" y="295430"/>
                  </a:lnTo>
                  <a:lnTo>
                    <a:pt x="462599" y="291525"/>
                  </a:lnTo>
                  <a:lnTo>
                    <a:pt x="459932" y="299812"/>
                  </a:lnTo>
                  <a:cubicBezTo>
                    <a:pt x="460408" y="299526"/>
                    <a:pt x="460789" y="299240"/>
                    <a:pt x="461170" y="299050"/>
                  </a:cubicBezTo>
                  <a:cubicBezTo>
                    <a:pt x="460027" y="302479"/>
                    <a:pt x="458694" y="306003"/>
                    <a:pt x="457360" y="309432"/>
                  </a:cubicBezTo>
                  <a:cubicBezTo>
                    <a:pt x="455169" y="314861"/>
                    <a:pt x="453360" y="320576"/>
                    <a:pt x="451455" y="326292"/>
                  </a:cubicBezTo>
                  <a:cubicBezTo>
                    <a:pt x="447168" y="323720"/>
                    <a:pt x="441072" y="320291"/>
                    <a:pt x="435453" y="318290"/>
                  </a:cubicBezTo>
                  <a:cubicBezTo>
                    <a:pt x="425642" y="314766"/>
                    <a:pt x="417069" y="315338"/>
                    <a:pt x="407163" y="316481"/>
                  </a:cubicBezTo>
                  <a:cubicBezTo>
                    <a:pt x="401734" y="317052"/>
                    <a:pt x="396781" y="318481"/>
                    <a:pt x="392590" y="320100"/>
                  </a:cubicBezTo>
                  <a:cubicBezTo>
                    <a:pt x="393924" y="317719"/>
                    <a:pt x="395352" y="315338"/>
                    <a:pt x="396591" y="312957"/>
                  </a:cubicBezTo>
                  <a:cubicBezTo>
                    <a:pt x="401829" y="303241"/>
                    <a:pt x="405639" y="292287"/>
                    <a:pt x="408306" y="280857"/>
                  </a:cubicBezTo>
                  <a:close/>
                  <a:moveTo>
                    <a:pt x="391257" y="159318"/>
                  </a:moveTo>
                  <a:cubicBezTo>
                    <a:pt x="395352" y="156556"/>
                    <a:pt x="402782" y="152270"/>
                    <a:pt x="409545" y="152270"/>
                  </a:cubicBezTo>
                  <a:cubicBezTo>
                    <a:pt x="419832" y="152174"/>
                    <a:pt x="432500" y="155889"/>
                    <a:pt x="432500" y="155889"/>
                  </a:cubicBezTo>
                  <a:cubicBezTo>
                    <a:pt x="432500" y="155889"/>
                    <a:pt x="418593" y="155889"/>
                    <a:pt x="408116" y="159033"/>
                  </a:cubicBezTo>
                  <a:cubicBezTo>
                    <a:pt x="404401" y="160175"/>
                    <a:pt x="398686" y="163604"/>
                    <a:pt x="394781" y="166081"/>
                  </a:cubicBezTo>
                  <a:cubicBezTo>
                    <a:pt x="393638" y="163700"/>
                    <a:pt x="392495" y="161509"/>
                    <a:pt x="391257" y="159318"/>
                  </a:cubicBezTo>
                  <a:close/>
                  <a:moveTo>
                    <a:pt x="366873" y="124742"/>
                  </a:moveTo>
                  <a:cubicBezTo>
                    <a:pt x="364968" y="122647"/>
                    <a:pt x="363063" y="120551"/>
                    <a:pt x="361062" y="118456"/>
                  </a:cubicBezTo>
                  <a:cubicBezTo>
                    <a:pt x="363348" y="118837"/>
                    <a:pt x="365634" y="119218"/>
                    <a:pt x="367920" y="119599"/>
                  </a:cubicBezTo>
                  <a:cubicBezTo>
                    <a:pt x="366015" y="117122"/>
                    <a:pt x="364110" y="114551"/>
                    <a:pt x="362205" y="112074"/>
                  </a:cubicBezTo>
                  <a:cubicBezTo>
                    <a:pt x="364872" y="112836"/>
                    <a:pt x="367635" y="113503"/>
                    <a:pt x="370397" y="114265"/>
                  </a:cubicBezTo>
                  <a:cubicBezTo>
                    <a:pt x="368206" y="111122"/>
                    <a:pt x="366015" y="107883"/>
                    <a:pt x="363825" y="104740"/>
                  </a:cubicBezTo>
                  <a:cubicBezTo>
                    <a:pt x="366968" y="106073"/>
                    <a:pt x="370111" y="107407"/>
                    <a:pt x="373254" y="108740"/>
                  </a:cubicBezTo>
                  <a:cubicBezTo>
                    <a:pt x="371445" y="105311"/>
                    <a:pt x="369540" y="101787"/>
                    <a:pt x="367730" y="98358"/>
                  </a:cubicBezTo>
                  <a:cubicBezTo>
                    <a:pt x="371159" y="99977"/>
                    <a:pt x="374683" y="101597"/>
                    <a:pt x="378112" y="103311"/>
                  </a:cubicBezTo>
                  <a:cubicBezTo>
                    <a:pt x="376207" y="99882"/>
                    <a:pt x="374397" y="96453"/>
                    <a:pt x="372492" y="93119"/>
                  </a:cubicBezTo>
                  <a:cubicBezTo>
                    <a:pt x="376017" y="95120"/>
                    <a:pt x="379446" y="97215"/>
                    <a:pt x="382970" y="99215"/>
                  </a:cubicBezTo>
                  <a:cubicBezTo>
                    <a:pt x="381636" y="95882"/>
                    <a:pt x="380208" y="92643"/>
                    <a:pt x="378779" y="89309"/>
                  </a:cubicBezTo>
                  <a:cubicBezTo>
                    <a:pt x="382017" y="91310"/>
                    <a:pt x="385256" y="93405"/>
                    <a:pt x="388494" y="95405"/>
                  </a:cubicBezTo>
                  <a:cubicBezTo>
                    <a:pt x="387542" y="92357"/>
                    <a:pt x="386494" y="89309"/>
                    <a:pt x="385542" y="86166"/>
                  </a:cubicBezTo>
                  <a:cubicBezTo>
                    <a:pt x="388113" y="88452"/>
                    <a:pt x="390780" y="90833"/>
                    <a:pt x="393447" y="93119"/>
                  </a:cubicBezTo>
                  <a:cubicBezTo>
                    <a:pt x="393066" y="89976"/>
                    <a:pt x="392685" y="86833"/>
                    <a:pt x="392304" y="83785"/>
                  </a:cubicBezTo>
                  <a:cubicBezTo>
                    <a:pt x="394590" y="86071"/>
                    <a:pt x="396876" y="88357"/>
                    <a:pt x="399162" y="90643"/>
                  </a:cubicBezTo>
                  <a:cubicBezTo>
                    <a:pt x="398591" y="88452"/>
                    <a:pt x="398115" y="86261"/>
                    <a:pt x="397543" y="84071"/>
                  </a:cubicBezTo>
                  <a:cubicBezTo>
                    <a:pt x="399543" y="85880"/>
                    <a:pt x="401639" y="87786"/>
                    <a:pt x="403734" y="89690"/>
                  </a:cubicBezTo>
                  <a:cubicBezTo>
                    <a:pt x="403544" y="87500"/>
                    <a:pt x="403258" y="85309"/>
                    <a:pt x="403068" y="83118"/>
                  </a:cubicBezTo>
                  <a:cubicBezTo>
                    <a:pt x="404973" y="85214"/>
                    <a:pt x="406878" y="87404"/>
                    <a:pt x="408878" y="89500"/>
                  </a:cubicBezTo>
                  <a:cubicBezTo>
                    <a:pt x="408878" y="87595"/>
                    <a:pt x="408783" y="85690"/>
                    <a:pt x="408687" y="83690"/>
                  </a:cubicBezTo>
                  <a:cubicBezTo>
                    <a:pt x="410688" y="86452"/>
                    <a:pt x="412688" y="90548"/>
                    <a:pt x="415260" y="92643"/>
                  </a:cubicBezTo>
                  <a:cubicBezTo>
                    <a:pt x="415260" y="92072"/>
                    <a:pt x="415069" y="91500"/>
                    <a:pt x="414974" y="91024"/>
                  </a:cubicBezTo>
                  <a:cubicBezTo>
                    <a:pt x="432786" y="113312"/>
                    <a:pt x="449454" y="136553"/>
                    <a:pt x="459646" y="163033"/>
                  </a:cubicBezTo>
                  <a:cubicBezTo>
                    <a:pt x="456598" y="159794"/>
                    <a:pt x="447264" y="150746"/>
                    <a:pt x="434310" y="146174"/>
                  </a:cubicBezTo>
                  <a:cubicBezTo>
                    <a:pt x="424308" y="142554"/>
                    <a:pt x="415641" y="139887"/>
                    <a:pt x="404592" y="141125"/>
                  </a:cubicBezTo>
                  <a:cubicBezTo>
                    <a:pt x="396876" y="141983"/>
                    <a:pt x="387828" y="144745"/>
                    <a:pt x="383065" y="146460"/>
                  </a:cubicBezTo>
                  <a:cubicBezTo>
                    <a:pt x="377636" y="138744"/>
                    <a:pt x="371635" y="131410"/>
                    <a:pt x="364968" y="124647"/>
                  </a:cubicBezTo>
                  <a:cubicBezTo>
                    <a:pt x="365539" y="124552"/>
                    <a:pt x="366206" y="124552"/>
                    <a:pt x="366873" y="124742"/>
                  </a:cubicBezTo>
                  <a:close/>
                  <a:moveTo>
                    <a:pt x="325629" y="79403"/>
                  </a:moveTo>
                  <a:lnTo>
                    <a:pt x="315628" y="73593"/>
                  </a:lnTo>
                  <a:lnTo>
                    <a:pt x="325820" y="73212"/>
                  </a:lnTo>
                  <a:lnTo>
                    <a:pt x="316390" y="66164"/>
                  </a:lnTo>
                  <a:lnTo>
                    <a:pt x="327820" y="66164"/>
                  </a:lnTo>
                  <a:lnTo>
                    <a:pt x="318390" y="59306"/>
                  </a:lnTo>
                  <a:lnTo>
                    <a:pt x="330392" y="60353"/>
                  </a:lnTo>
                  <a:lnTo>
                    <a:pt x="322486" y="53114"/>
                  </a:lnTo>
                  <a:lnTo>
                    <a:pt x="333821" y="54543"/>
                  </a:lnTo>
                  <a:lnTo>
                    <a:pt x="327249" y="47495"/>
                  </a:lnTo>
                  <a:lnTo>
                    <a:pt x="337345" y="50447"/>
                  </a:lnTo>
                  <a:lnTo>
                    <a:pt x="332392" y="42446"/>
                  </a:lnTo>
                  <a:lnTo>
                    <a:pt x="341536" y="45780"/>
                  </a:lnTo>
                  <a:lnTo>
                    <a:pt x="337250" y="40541"/>
                  </a:lnTo>
                  <a:lnTo>
                    <a:pt x="345251" y="43018"/>
                  </a:lnTo>
                  <a:lnTo>
                    <a:pt x="341822" y="37398"/>
                  </a:lnTo>
                  <a:lnTo>
                    <a:pt x="349728" y="40732"/>
                  </a:lnTo>
                  <a:lnTo>
                    <a:pt x="347061" y="35588"/>
                  </a:lnTo>
                  <a:cubicBezTo>
                    <a:pt x="353728" y="39779"/>
                    <a:pt x="360491" y="43970"/>
                    <a:pt x="367158" y="48257"/>
                  </a:cubicBezTo>
                  <a:cubicBezTo>
                    <a:pt x="366777" y="48066"/>
                    <a:pt x="366396" y="47876"/>
                    <a:pt x="366015" y="47780"/>
                  </a:cubicBezTo>
                  <a:cubicBezTo>
                    <a:pt x="363158" y="51114"/>
                    <a:pt x="360491" y="54543"/>
                    <a:pt x="357919" y="58067"/>
                  </a:cubicBezTo>
                  <a:cubicBezTo>
                    <a:pt x="351918" y="66640"/>
                    <a:pt x="347156" y="76355"/>
                    <a:pt x="346299" y="86928"/>
                  </a:cubicBezTo>
                  <a:cubicBezTo>
                    <a:pt x="345632" y="95215"/>
                    <a:pt x="347346" y="103692"/>
                    <a:pt x="350680" y="111312"/>
                  </a:cubicBezTo>
                  <a:cubicBezTo>
                    <a:pt x="344013" y="105788"/>
                    <a:pt x="336869" y="100739"/>
                    <a:pt x="329439" y="96263"/>
                  </a:cubicBezTo>
                  <a:cubicBezTo>
                    <a:pt x="330868" y="96358"/>
                    <a:pt x="332297" y="96358"/>
                    <a:pt x="333726" y="96263"/>
                  </a:cubicBezTo>
                  <a:lnTo>
                    <a:pt x="322486" y="92072"/>
                  </a:lnTo>
                  <a:lnTo>
                    <a:pt x="327058" y="90643"/>
                  </a:lnTo>
                  <a:lnTo>
                    <a:pt x="319152" y="87404"/>
                  </a:lnTo>
                  <a:lnTo>
                    <a:pt x="325725" y="85499"/>
                  </a:lnTo>
                  <a:lnTo>
                    <a:pt x="317438" y="81118"/>
                  </a:lnTo>
                  <a:lnTo>
                    <a:pt x="325629" y="79403"/>
                  </a:lnTo>
                  <a:close/>
                  <a:moveTo>
                    <a:pt x="301150" y="46542"/>
                  </a:moveTo>
                  <a:cubicBezTo>
                    <a:pt x="304674" y="37779"/>
                    <a:pt x="312390" y="27968"/>
                    <a:pt x="323629" y="26349"/>
                  </a:cubicBezTo>
                  <a:lnTo>
                    <a:pt x="340393" y="32826"/>
                  </a:lnTo>
                  <a:cubicBezTo>
                    <a:pt x="329344" y="32826"/>
                    <a:pt x="317914" y="41113"/>
                    <a:pt x="312294" y="54353"/>
                  </a:cubicBezTo>
                  <a:cubicBezTo>
                    <a:pt x="306960" y="66830"/>
                    <a:pt x="308389" y="80165"/>
                    <a:pt x="314961" y="88357"/>
                  </a:cubicBezTo>
                  <a:cubicBezTo>
                    <a:pt x="310961" y="86452"/>
                    <a:pt x="306960" y="84737"/>
                    <a:pt x="302769" y="83118"/>
                  </a:cubicBezTo>
                  <a:cubicBezTo>
                    <a:pt x="302484" y="82451"/>
                    <a:pt x="302198" y="81880"/>
                    <a:pt x="301912" y="81213"/>
                  </a:cubicBezTo>
                  <a:cubicBezTo>
                    <a:pt x="297340" y="69307"/>
                    <a:pt x="297150" y="56639"/>
                    <a:pt x="301150" y="46542"/>
                  </a:cubicBezTo>
                  <a:close/>
                  <a:moveTo>
                    <a:pt x="267432" y="63306"/>
                  </a:moveTo>
                  <a:cubicBezTo>
                    <a:pt x="267241" y="50066"/>
                    <a:pt x="269051" y="45494"/>
                    <a:pt x="271623" y="37493"/>
                  </a:cubicBezTo>
                  <a:cubicBezTo>
                    <a:pt x="273623" y="31397"/>
                    <a:pt x="282291" y="21301"/>
                    <a:pt x="286386" y="16729"/>
                  </a:cubicBezTo>
                  <a:cubicBezTo>
                    <a:pt x="291625" y="18062"/>
                    <a:pt x="301055" y="20444"/>
                    <a:pt x="309056" y="22444"/>
                  </a:cubicBezTo>
                  <a:cubicBezTo>
                    <a:pt x="301341" y="27683"/>
                    <a:pt x="295816" y="35588"/>
                    <a:pt x="292863" y="43018"/>
                  </a:cubicBezTo>
                  <a:cubicBezTo>
                    <a:pt x="288577" y="53686"/>
                    <a:pt x="288196" y="66640"/>
                    <a:pt x="291720" y="79118"/>
                  </a:cubicBezTo>
                  <a:cubicBezTo>
                    <a:pt x="287815" y="77879"/>
                    <a:pt x="283815" y="76736"/>
                    <a:pt x="279814" y="75784"/>
                  </a:cubicBezTo>
                  <a:cubicBezTo>
                    <a:pt x="275909" y="74831"/>
                    <a:pt x="272099" y="74165"/>
                    <a:pt x="268289" y="73593"/>
                  </a:cubicBezTo>
                  <a:cubicBezTo>
                    <a:pt x="267813" y="70926"/>
                    <a:pt x="267432" y="67592"/>
                    <a:pt x="267432" y="63306"/>
                  </a:cubicBezTo>
                  <a:close/>
                  <a:moveTo>
                    <a:pt x="260383" y="56924"/>
                  </a:moveTo>
                  <a:cubicBezTo>
                    <a:pt x="260383" y="56924"/>
                    <a:pt x="255811" y="45399"/>
                    <a:pt x="254954" y="35779"/>
                  </a:cubicBezTo>
                  <a:cubicBezTo>
                    <a:pt x="254382" y="28730"/>
                    <a:pt x="258573" y="17967"/>
                    <a:pt x="260764" y="12919"/>
                  </a:cubicBezTo>
                  <a:cubicBezTo>
                    <a:pt x="263717" y="13300"/>
                    <a:pt x="266574" y="13681"/>
                    <a:pt x="269432" y="14062"/>
                  </a:cubicBezTo>
                  <a:cubicBezTo>
                    <a:pt x="267051" y="18824"/>
                    <a:pt x="261907" y="29397"/>
                    <a:pt x="261050" y="33779"/>
                  </a:cubicBezTo>
                  <a:cubicBezTo>
                    <a:pt x="259145" y="43875"/>
                    <a:pt x="260383" y="56924"/>
                    <a:pt x="260383" y="56924"/>
                  </a:cubicBezTo>
                  <a:close/>
                  <a:moveTo>
                    <a:pt x="191041" y="44923"/>
                  </a:moveTo>
                  <a:lnTo>
                    <a:pt x="180373" y="43589"/>
                  </a:lnTo>
                  <a:lnTo>
                    <a:pt x="190470" y="38160"/>
                  </a:lnTo>
                  <a:lnTo>
                    <a:pt x="181040" y="36255"/>
                  </a:lnTo>
                  <a:lnTo>
                    <a:pt x="190946" y="32826"/>
                  </a:lnTo>
                  <a:lnTo>
                    <a:pt x="182278" y="29111"/>
                  </a:lnTo>
                  <a:lnTo>
                    <a:pt x="191613" y="26540"/>
                  </a:lnTo>
                  <a:lnTo>
                    <a:pt x="185040" y="24635"/>
                  </a:lnTo>
                  <a:lnTo>
                    <a:pt x="192946" y="22063"/>
                  </a:lnTo>
                  <a:lnTo>
                    <a:pt x="186850" y="19396"/>
                  </a:lnTo>
                  <a:lnTo>
                    <a:pt x="195232" y="17586"/>
                  </a:lnTo>
                  <a:lnTo>
                    <a:pt x="190184" y="14824"/>
                  </a:lnTo>
                  <a:lnTo>
                    <a:pt x="201519" y="13586"/>
                  </a:lnTo>
                  <a:cubicBezTo>
                    <a:pt x="200661" y="12919"/>
                    <a:pt x="199899" y="12157"/>
                    <a:pt x="199137" y="11490"/>
                  </a:cubicBezTo>
                  <a:cubicBezTo>
                    <a:pt x="215044" y="10347"/>
                    <a:pt x="230856" y="9966"/>
                    <a:pt x="246762" y="11395"/>
                  </a:cubicBezTo>
                  <a:cubicBezTo>
                    <a:pt x="245619" y="15967"/>
                    <a:pt x="243810" y="24539"/>
                    <a:pt x="243714" y="31874"/>
                  </a:cubicBezTo>
                  <a:cubicBezTo>
                    <a:pt x="243524" y="42351"/>
                    <a:pt x="246858" y="50257"/>
                    <a:pt x="251049" y="59306"/>
                  </a:cubicBezTo>
                  <a:cubicBezTo>
                    <a:pt x="253430" y="64449"/>
                    <a:pt x="256573" y="68831"/>
                    <a:pt x="259621" y="72450"/>
                  </a:cubicBezTo>
                  <a:cubicBezTo>
                    <a:pt x="256954" y="72164"/>
                    <a:pt x="254287" y="71879"/>
                    <a:pt x="251525" y="71593"/>
                  </a:cubicBezTo>
                  <a:cubicBezTo>
                    <a:pt x="234761" y="70355"/>
                    <a:pt x="217140" y="69497"/>
                    <a:pt x="199518" y="70259"/>
                  </a:cubicBezTo>
                  <a:lnTo>
                    <a:pt x="201233" y="68164"/>
                  </a:lnTo>
                  <a:lnTo>
                    <a:pt x="191898" y="69307"/>
                  </a:lnTo>
                  <a:lnTo>
                    <a:pt x="197804" y="63306"/>
                  </a:lnTo>
                  <a:lnTo>
                    <a:pt x="186279" y="64354"/>
                  </a:lnTo>
                  <a:lnTo>
                    <a:pt x="194375" y="58067"/>
                  </a:lnTo>
                  <a:lnTo>
                    <a:pt x="182659" y="57782"/>
                  </a:lnTo>
                  <a:lnTo>
                    <a:pt x="192089" y="51209"/>
                  </a:lnTo>
                  <a:lnTo>
                    <a:pt x="180373" y="51019"/>
                  </a:lnTo>
                  <a:lnTo>
                    <a:pt x="191041" y="44923"/>
                  </a:lnTo>
                  <a:close/>
                  <a:moveTo>
                    <a:pt x="136368" y="79689"/>
                  </a:moveTo>
                  <a:lnTo>
                    <a:pt x="127224" y="81689"/>
                  </a:lnTo>
                  <a:lnTo>
                    <a:pt x="132462" y="75117"/>
                  </a:lnTo>
                  <a:lnTo>
                    <a:pt x="121128" y="77213"/>
                  </a:lnTo>
                  <a:lnTo>
                    <a:pt x="128652" y="70164"/>
                  </a:lnTo>
                  <a:lnTo>
                    <a:pt x="116937" y="70926"/>
                  </a:lnTo>
                  <a:lnTo>
                    <a:pt x="125700" y="63497"/>
                  </a:lnTo>
                  <a:lnTo>
                    <a:pt x="114079" y="64449"/>
                  </a:lnTo>
                  <a:lnTo>
                    <a:pt x="123795" y="57591"/>
                  </a:lnTo>
                  <a:lnTo>
                    <a:pt x="113127" y="57305"/>
                  </a:lnTo>
                  <a:lnTo>
                    <a:pt x="122652" y="50924"/>
                  </a:lnTo>
                  <a:lnTo>
                    <a:pt x="113127" y="49876"/>
                  </a:lnTo>
                  <a:lnTo>
                    <a:pt x="122652" y="45494"/>
                  </a:lnTo>
                  <a:lnTo>
                    <a:pt x="113698" y="42637"/>
                  </a:lnTo>
                  <a:lnTo>
                    <a:pt x="122747" y="39208"/>
                  </a:lnTo>
                  <a:lnTo>
                    <a:pt x="116079" y="37970"/>
                  </a:lnTo>
                  <a:lnTo>
                    <a:pt x="123699" y="34636"/>
                  </a:lnTo>
                  <a:lnTo>
                    <a:pt x="117413" y="32636"/>
                  </a:lnTo>
                  <a:lnTo>
                    <a:pt x="125604" y="29969"/>
                  </a:lnTo>
                  <a:lnTo>
                    <a:pt x="120270" y="27778"/>
                  </a:lnTo>
                  <a:lnTo>
                    <a:pt x="131415" y="25492"/>
                  </a:lnTo>
                  <a:cubicBezTo>
                    <a:pt x="129510" y="25111"/>
                    <a:pt x="127509" y="25016"/>
                    <a:pt x="125509" y="25111"/>
                  </a:cubicBezTo>
                  <a:cubicBezTo>
                    <a:pt x="130843" y="23301"/>
                    <a:pt x="136368" y="21968"/>
                    <a:pt x="141892" y="20729"/>
                  </a:cubicBezTo>
                  <a:cubicBezTo>
                    <a:pt x="152941" y="18253"/>
                    <a:pt x="162847" y="14633"/>
                    <a:pt x="174087" y="13586"/>
                  </a:cubicBezTo>
                  <a:cubicBezTo>
                    <a:pt x="157037" y="24349"/>
                    <a:pt x="148464" y="47590"/>
                    <a:pt x="150655" y="66830"/>
                  </a:cubicBezTo>
                  <a:cubicBezTo>
                    <a:pt x="151131" y="70450"/>
                    <a:pt x="152179" y="73879"/>
                    <a:pt x="153417" y="77213"/>
                  </a:cubicBezTo>
                  <a:cubicBezTo>
                    <a:pt x="146369" y="79213"/>
                    <a:pt x="139416" y="81880"/>
                    <a:pt x="132843" y="85023"/>
                  </a:cubicBezTo>
                  <a:lnTo>
                    <a:pt x="136368" y="79689"/>
                  </a:lnTo>
                  <a:close/>
                  <a:moveTo>
                    <a:pt x="112555" y="94167"/>
                  </a:moveTo>
                  <a:cubicBezTo>
                    <a:pt x="102363" y="86547"/>
                    <a:pt x="95315" y="76070"/>
                    <a:pt x="93315" y="65306"/>
                  </a:cubicBezTo>
                  <a:cubicBezTo>
                    <a:pt x="91695" y="56829"/>
                    <a:pt x="92743" y="45590"/>
                    <a:pt x="99601" y="38065"/>
                  </a:cubicBezTo>
                  <a:cubicBezTo>
                    <a:pt x="100458" y="37589"/>
                    <a:pt x="101316" y="37208"/>
                    <a:pt x="102268" y="36731"/>
                  </a:cubicBezTo>
                  <a:cubicBezTo>
                    <a:pt x="105697" y="35017"/>
                    <a:pt x="109031" y="33017"/>
                    <a:pt x="112365" y="31112"/>
                  </a:cubicBezTo>
                  <a:cubicBezTo>
                    <a:pt x="104935" y="38541"/>
                    <a:pt x="102173" y="51781"/>
                    <a:pt x="106269" y="64830"/>
                  </a:cubicBezTo>
                  <a:cubicBezTo>
                    <a:pt x="109888" y="76451"/>
                    <a:pt x="117984" y="85023"/>
                    <a:pt x="127033" y="88166"/>
                  </a:cubicBezTo>
                  <a:cubicBezTo>
                    <a:pt x="125700" y="88833"/>
                    <a:pt x="124461" y="89500"/>
                    <a:pt x="123223" y="90262"/>
                  </a:cubicBezTo>
                  <a:cubicBezTo>
                    <a:pt x="120461" y="91976"/>
                    <a:pt x="117794" y="93786"/>
                    <a:pt x="115127" y="95691"/>
                  </a:cubicBezTo>
                  <a:cubicBezTo>
                    <a:pt x="114174" y="95215"/>
                    <a:pt x="113317" y="94739"/>
                    <a:pt x="112555" y="94167"/>
                  </a:cubicBezTo>
                  <a:close/>
                  <a:moveTo>
                    <a:pt x="81408" y="117122"/>
                  </a:moveTo>
                  <a:lnTo>
                    <a:pt x="84266" y="109217"/>
                  </a:lnTo>
                  <a:lnTo>
                    <a:pt x="76646" y="113598"/>
                  </a:lnTo>
                  <a:lnTo>
                    <a:pt x="74265" y="114932"/>
                  </a:lnTo>
                  <a:lnTo>
                    <a:pt x="76170" y="111407"/>
                  </a:lnTo>
                  <a:lnTo>
                    <a:pt x="79122" y="105883"/>
                  </a:lnTo>
                  <a:lnTo>
                    <a:pt x="70169" y="109693"/>
                  </a:lnTo>
                  <a:lnTo>
                    <a:pt x="68359" y="110455"/>
                  </a:lnTo>
                  <a:lnTo>
                    <a:pt x="69026" y="109312"/>
                  </a:lnTo>
                  <a:lnTo>
                    <a:pt x="74265" y="100549"/>
                  </a:lnTo>
                  <a:lnTo>
                    <a:pt x="63597" y="105216"/>
                  </a:lnTo>
                  <a:lnTo>
                    <a:pt x="70645" y="95310"/>
                  </a:lnTo>
                  <a:lnTo>
                    <a:pt x="60453" y="98453"/>
                  </a:lnTo>
                  <a:lnTo>
                    <a:pt x="67407" y="89405"/>
                  </a:lnTo>
                  <a:lnTo>
                    <a:pt x="58072" y="91595"/>
                  </a:lnTo>
                  <a:lnTo>
                    <a:pt x="65597" y="84356"/>
                  </a:lnTo>
                  <a:lnTo>
                    <a:pt x="55977" y="84642"/>
                  </a:lnTo>
                  <a:lnTo>
                    <a:pt x="55977" y="84642"/>
                  </a:lnTo>
                  <a:lnTo>
                    <a:pt x="56072" y="84547"/>
                  </a:lnTo>
                  <a:lnTo>
                    <a:pt x="63406" y="78451"/>
                  </a:lnTo>
                  <a:lnTo>
                    <a:pt x="58834" y="79118"/>
                  </a:lnTo>
                  <a:lnTo>
                    <a:pt x="56739" y="79403"/>
                  </a:lnTo>
                  <a:lnTo>
                    <a:pt x="60358" y="76070"/>
                  </a:lnTo>
                  <a:lnTo>
                    <a:pt x="62835" y="73784"/>
                  </a:lnTo>
                  <a:lnTo>
                    <a:pt x="61501" y="73784"/>
                  </a:lnTo>
                  <a:lnTo>
                    <a:pt x="56262" y="73879"/>
                  </a:lnTo>
                  <a:lnTo>
                    <a:pt x="63120" y="68640"/>
                  </a:lnTo>
                  <a:lnTo>
                    <a:pt x="58167" y="68354"/>
                  </a:lnTo>
                  <a:lnTo>
                    <a:pt x="57310" y="68354"/>
                  </a:lnTo>
                  <a:lnTo>
                    <a:pt x="60453" y="65878"/>
                  </a:lnTo>
                  <a:lnTo>
                    <a:pt x="64930" y="62449"/>
                  </a:lnTo>
                  <a:cubicBezTo>
                    <a:pt x="64454" y="62544"/>
                    <a:pt x="63787" y="62735"/>
                    <a:pt x="63311" y="62925"/>
                  </a:cubicBezTo>
                  <a:cubicBezTo>
                    <a:pt x="63692" y="62449"/>
                    <a:pt x="64168" y="62068"/>
                    <a:pt x="64549" y="61592"/>
                  </a:cubicBezTo>
                  <a:cubicBezTo>
                    <a:pt x="70550" y="55210"/>
                    <a:pt x="77694" y="50162"/>
                    <a:pt x="85218" y="45685"/>
                  </a:cubicBezTo>
                  <a:cubicBezTo>
                    <a:pt x="83218" y="52924"/>
                    <a:pt x="83123" y="60544"/>
                    <a:pt x="84266" y="66830"/>
                  </a:cubicBezTo>
                  <a:cubicBezTo>
                    <a:pt x="86647" y="79784"/>
                    <a:pt x="94934" y="92357"/>
                    <a:pt x="107031" y="101311"/>
                  </a:cubicBezTo>
                  <a:cubicBezTo>
                    <a:pt x="107221" y="101501"/>
                    <a:pt x="107412" y="101501"/>
                    <a:pt x="107507" y="101692"/>
                  </a:cubicBezTo>
                  <a:cubicBezTo>
                    <a:pt x="102935" y="105788"/>
                    <a:pt x="98553" y="109979"/>
                    <a:pt x="94267" y="114170"/>
                  </a:cubicBezTo>
                  <a:lnTo>
                    <a:pt x="94362" y="113693"/>
                  </a:lnTo>
                  <a:lnTo>
                    <a:pt x="91981" y="115503"/>
                  </a:lnTo>
                  <a:lnTo>
                    <a:pt x="87695" y="118932"/>
                  </a:lnTo>
                  <a:lnTo>
                    <a:pt x="88076" y="117313"/>
                  </a:lnTo>
                  <a:lnTo>
                    <a:pt x="89409" y="112169"/>
                  </a:lnTo>
                  <a:lnTo>
                    <a:pt x="81408" y="117122"/>
                  </a:lnTo>
                  <a:close/>
                  <a:moveTo>
                    <a:pt x="7304" y="188465"/>
                  </a:moveTo>
                  <a:cubicBezTo>
                    <a:pt x="12352" y="203514"/>
                    <a:pt x="29497" y="213134"/>
                    <a:pt x="47214" y="210086"/>
                  </a:cubicBezTo>
                  <a:cubicBezTo>
                    <a:pt x="64930" y="207134"/>
                    <a:pt x="76836" y="192656"/>
                    <a:pt x="75312" y="177035"/>
                  </a:cubicBezTo>
                  <a:cubicBezTo>
                    <a:pt x="75693" y="178178"/>
                    <a:pt x="75979" y="179321"/>
                    <a:pt x="76265" y="180369"/>
                  </a:cubicBezTo>
                  <a:cubicBezTo>
                    <a:pt x="79884" y="197228"/>
                    <a:pt x="67597" y="213420"/>
                    <a:pt x="48642" y="216659"/>
                  </a:cubicBezTo>
                  <a:cubicBezTo>
                    <a:pt x="29783" y="219802"/>
                    <a:pt x="11495" y="208753"/>
                    <a:pt x="7875" y="191894"/>
                  </a:cubicBezTo>
                  <a:cubicBezTo>
                    <a:pt x="7590" y="190751"/>
                    <a:pt x="7399" y="189703"/>
                    <a:pt x="7304" y="1884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7" name="图形 12">
              <a:extLst>
                <a:ext uri="{FF2B5EF4-FFF2-40B4-BE49-F238E27FC236}">
                  <a16:creationId xmlns:a16="http://schemas.microsoft.com/office/drawing/2014/main" id="{221FBD71-5FA3-41DC-B9D3-DC1B6887EC86}"/>
                </a:ext>
              </a:extLst>
            </p:cNvPr>
            <p:cNvGrpSpPr/>
            <p:nvPr/>
          </p:nvGrpSpPr>
          <p:grpSpPr>
            <a:xfrm>
              <a:off x="5587269" y="2569909"/>
              <a:ext cx="1212532" cy="1721388"/>
              <a:chOff x="5587269" y="2569909"/>
              <a:chExt cx="1212532" cy="1721388"/>
            </a:xfrm>
            <a:grpFill/>
          </p:grpSpPr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DF8450C3-5F14-4EF6-B111-C075372A6C28}"/>
                  </a:ext>
                </a:extLst>
              </p:cNvPr>
              <p:cNvSpPr/>
              <p:nvPr/>
            </p:nvSpPr>
            <p:spPr>
              <a:xfrm>
                <a:off x="6446420" y="3846766"/>
                <a:ext cx="124102" cy="77405"/>
              </a:xfrm>
              <a:custGeom>
                <a:avLst/>
                <a:gdLst>
                  <a:gd name="connsiteX0" fmla="*/ 1337 w 124102"/>
                  <a:gd name="connsiteY0" fmla="*/ 16669 h 77405"/>
                  <a:gd name="connsiteX1" fmla="*/ 49343 w 124102"/>
                  <a:gd name="connsiteY1" fmla="*/ 75247 h 77405"/>
                  <a:gd name="connsiteX2" fmla="*/ 122781 w 124102"/>
                  <a:gd name="connsiteY2" fmla="*/ 44672 h 77405"/>
                  <a:gd name="connsiteX3" fmla="*/ 122781 w 124102"/>
                  <a:gd name="connsiteY3" fmla="*/ 25622 h 77405"/>
                  <a:gd name="connsiteX4" fmla="*/ 117828 w 124102"/>
                  <a:gd name="connsiteY4" fmla="*/ 46768 h 77405"/>
                  <a:gd name="connsiteX5" fmla="*/ 113922 w 124102"/>
                  <a:gd name="connsiteY5" fmla="*/ 39053 h 77405"/>
                  <a:gd name="connsiteX6" fmla="*/ 109922 w 124102"/>
                  <a:gd name="connsiteY6" fmla="*/ 53912 h 77405"/>
                  <a:gd name="connsiteX7" fmla="*/ 104397 w 124102"/>
                  <a:gd name="connsiteY7" fmla="*/ 42672 h 77405"/>
                  <a:gd name="connsiteX8" fmla="*/ 98301 w 124102"/>
                  <a:gd name="connsiteY8" fmla="*/ 58674 h 77405"/>
                  <a:gd name="connsiteX9" fmla="*/ 93158 w 124102"/>
                  <a:gd name="connsiteY9" fmla="*/ 44482 h 77405"/>
                  <a:gd name="connsiteX10" fmla="*/ 84871 w 124102"/>
                  <a:gd name="connsiteY10" fmla="*/ 63913 h 77405"/>
                  <a:gd name="connsiteX11" fmla="*/ 81347 w 124102"/>
                  <a:gd name="connsiteY11" fmla="*/ 45910 h 77405"/>
                  <a:gd name="connsiteX12" fmla="*/ 70584 w 124102"/>
                  <a:gd name="connsiteY12" fmla="*/ 64579 h 77405"/>
                  <a:gd name="connsiteX13" fmla="*/ 67536 w 124102"/>
                  <a:gd name="connsiteY13" fmla="*/ 44291 h 77405"/>
                  <a:gd name="connsiteX14" fmla="*/ 57058 w 124102"/>
                  <a:gd name="connsiteY14" fmla="*/ 62960 h 77405"/>
                  <a:gd name="connsiteX15" fmla="*/ 55725 w 124102"/>
                  <a:gd name="connsiteY15" fmla="*/ 41338 h 77405"/>
                  <a:gd name="connsiteX16" fmla="*/ 44199 w 124102"/>
                  <a:gd name="connsiteY16" fmla="*/ 57531 h 77405"/>
                  <a:gd name="connsiteX17" fmla="*/ 43818 w 124102"/>
                  <a:gd name="connsiteY17" fmla="*/ 37052 h 77405"/>
                  <a:gd name="connsiteX18" fmla="*/ 32293 w 124102"/>
                  <a:gd name="connsiteY18" fmla="*/ 50768 h 77405"/>
                  <a:gd name="connsiteX19" fmla="*/ 35055 w 124102"/>
                  <a:gd name="connsiteY19" fmla="*/ 32099 h 77405"/>
                  <a:gd name="connsiteX20" fmla="*/ 21149 w 124102"/>
                  <a:gd name="connsiteY20" fmla="*/ 43243 h 77405"/>
                  <a:gd name="connsiteX21" fmla="*/ 24959 w 124102"/>
                  <a:gd name="connsiteY21" fmla="*/ 26194 h 77405"/>
                  <a:gd name="connsiteX22" fmla="*/ 16101 w 124102"/>
                  <a:gd name="connsiteY22" fmla="*/ 35242 h 77405"/>
                  <a:gd name="connsiteX23" fmla="*/ 18577 w 124102"/>
                  <a:gd name="connsiteY23" fmla="*/ 20479 h 77405"/>
                  <a:gd name="connsiteX24" fmla="*/ 8766 w 124102"/>
                  <a:gd name="connsiteY24" fmla="*/ 28194 h 77405"/>
                  <a:gd name="connsiteX25" fmla="*/ 12957 w 124102"/>
                  <a:gd name="connsiteY25" fmla="*/ 13145 h 77405"/>
                  <a:gd name="connsiteX26" fmla="*/ 3909 w 124102"/>
                  <a:gd name="connsiteY26" fmla="*/ 19241 h 77405"/>
                  <a:gd name="connsiteX27" fmla="*/ 11719 w 124102"/>
                  <a:gd name="connsiteY27" fmla="*/ 0 h 77405"/>
                  <a:gd name="connsiteX28" fmla="*/ 1337 w 124102"/>
                  <a:gd name="connsiteY28" fmla="*/ 16669 h 77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24102" h="77405">
                    <a:moveTo>
                      <a:pt x="1337" y="16669"/>
                    </a:moveTo>
                    <a:cubicBezTo>
                      <a:pt x="-5712" y="41338"/>
                      <a:pt x="15815" y="67532"/>
                      <a:pt x="49343" y="75247"/>
                    </a:cubicBezTo>
                    <a:cubicBezTo>
                      <a:pt x="82871" y="82963"/>
                      <a:pt x="115827" y="69342"/>
                      <a:pt x="122781" y="44672"/>
                    </a:cubicBezTo>
                    <a:cubicBezTo>
                      <a:pt x="124590" y="38291"/>
                      <a:pt x="124495" y="31813"/>
                      <a:pt x="122781" y="25622"/>
                    </a:cubicBezTo>
                    <a:lnTo>
                      <a:pt x="117828" y="46768"/>
                    </a:lnTo>
                    <a:lnTo>
                      <a:pt x="113922" y="39053"/>
                    </a:lnTo>
                    <a:lnTo>
                      <a:pt x="109922" y="53912"/>
                    </a:lnTo>
                    <a:lnTo>
                      <a:pt x="104397" y="42672"/>
                    </a:lnTo>
                    <a:lnTo>
                      <a:pt x="98301" y="58674"/>
                    </a:lnTo>
                    <a:lnTo>
                      <a:pt x="93158" y="44482"/>
                    </a:lnTo>
                    <a:lnTo>
                      <a:pt x="84871" y="63913"/>
                    </a:lnTo>
                    <a:lnTo>
                      <a:pt x="81347" y="45910"/>
                    </a:lnTo>
                    <a:lnTo>
                      <a:pt x="70584" y="64579"/>
                    </a:lnTo>
                    <a:lnTo>
                      <a:pt x="67536" y="44291"/>
                    </a:lnTo>
                    <a:lnTo>
                      <a:pt x="57058" y="62960"/>
                    </a:lnTo>
                    <a:lnTo>
                      <a:pt x="55725" y="41338"/>
                    </a:lnTo>
                    <a:lnTo>
                      <a:pt x="44199" y="57531"/>
                    </a:lnTo>
                    <a:lnTo>
                      <a:pt x="43818" y="37052"/>
                    </a:lnTo>
                    <a:lnTo>
                      <a:pt x="32293" y="50768"/>
                    </a:lnTo>
                    <a:lnTo>
                      <a:pt x="35055" y="32099"/>
                    </a:lnTo>
                    <a:lnTo>
                      <a:pt x="21149" y="43243"/>
                    </a:lnTo>
                    <a:lnTo>
                      <a:pt x="24959" y="26194"/>
                    </a:lnTo>
                    <a:lnTo>
                      <a:pt x="16101" y="35242"/>
                    </a:lnTo>
                    <a:lnTo>
                      <a:pt x="18577" y="20479"/>
                    </a:lnTo>
                    <a:lnTo>
                      <a:pt x="8766" y="28194"/>
                    </a:lnTo>
                    <a:lnTo>
                      <a:pt x="12957" y="13145"/>
                    </a:lnTo>
                    <a:lnTo>
                      <a:pt x="3909" y="19241"/>
                    </a:lnTo>
                    <a:lnTo>
                      <a:pt x="11719" y="0"/>
                    </a:lnTo>
                    <a:cubicBezTo>
                      <a:pt x="6671" y="4667"/>
                      <a:pt x="3147" y="10287"/>
                      <a:pt x="1337" y="1666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" name="任意多边形: 形状 18">
                <a:extLst>
                  <a:ext uri="{FF2B5EF4-FFF2-40B4-BE49-F238E27FC236}">
                    <a16:creationId xmlns:a16="http://schemas.microsoft.com/office/drawing/2014/main" id="{3AE8BE14-7262-459D-B3E0-7D3DE5B162B1}"/>
                  </a:ext>
                </a:extLst>
              </p:cNvPr>
              <p:cNvSpPr/>
              <p:nvPr/>
            </p:nvSpPr>
            <p:spPr>
              <a:xfrm>
                <a:off x="6416869" y="4105723"/>
                <a:ext cx="55946" cy="36507"/>
              </a:xfrm>
              <a:custGeom>
                <a:avLst/>
                <a:gdLst>
                  <a:gd name="connsiteX0" fmla="*/ 4313 w 55946"/>
                  <a:gd name="connsiteY0" fmla="*/ 36508 h 36507"/>
                  <a:gd name="connsiteX1" fmla="*/ 1932 w 55946"/>
                  <a:gd name="connsiteY1" fmla="*/ 26887 h 36507"/>
                  <a:gd name="connsiteX2" fmla="*/ 5171 w 55946"/>
                  <a:gd name="connsiteY2" fmla="*/ 29269 h 36507"/>
                  <a:gd name="connsiteX3" fmla="*/ 3647 w 55946"/>
                  <a:gd name="connsiteY3" fmla="*/ 22411 h 36507"/>
                  <a:gd name="connsiteX4" fmla="*/ 8219 w 55946"/>
                  <a:gd name="connsiteY4" fmla="*/ 25840 h 36507"/>
                  <a:gd name="connsiteX5" fmla="*/ 7361 w 55946"/>
                  <a:gd name="connsiteY5" fmla="*/ 18029 h 36507"/>
                  <a:gd name="connsiteX6" fmla="*/ 12410 w 55946"/>
                  <a:gd name="connsiteY6" fmla="*/ 22792 h 36507"/>
                  <a:gd name="connsiteX7" fmla="*/ 11743 w 55946"/>
                  <a:gd name="connsiteY7" fmla="*/ 13171 h 36507"/>
                  <a:gd name="connsiteX8" fmla="*/ 16982 w 55946"/>
                  <a:gd name="connsiteY8" fmla="*/ 19744 h 36507"/>
                  <a:gd name="connsiteX9" fmla="*/ 17458 w 55946"/>
                  <a:gd name="connsiteY9" fmla="*/ 9838 h 36507"/>
                  <a:gd name="connsiteX10" fmla="*/ 22982 w 55946"/>
                  <a:gd name="connsiteY10" fmla="*/ 17458 h 36507"/>
                  <a:gd name="connsiteX11" fmla="*/ 23363 w 55946"/>
                  <a:gd name="connsiteY11" fmla="*/ 7647 h 36507"/>
                  <a:gd name="connsiteX12" fmla="*/ 28412 w 55946"/>
                  <a:gd name="connsiteY12" fmla="*/ 16219 h 36507"/>
                  <a:gd name="connsiteX13" fmla="*/ 29745 w 55946"/>
                  <a:gd name="connsiteY13" fmla="*/ 7171 h 36507"/>
                  <a:gd name="connsiteX14" fmla="*/ 34222 w 55946"/>
                  <a:gd name="connsiteY14" fmla="*/ 15457 h 36507"/>
                  <a:gd name="connsiteX15" fmla="*/ 36032 w 55946"/>
                  <a:gd name="connsiteY15" fmla="*/ 7456 h 36507"/>
                  <a:gd name="connsiteX16" fmla="*/ 38794 w 55946"/>
                  <a:gd name="connsiteY16" fmla="*/ 15648 h 36507"/>
                  <a:gd name="connsiteX17" fmla="*/ 42128 w 55946"/>
                  <a:gd name="connsiteY17" fmla="*/ 8218 h 36507"/>
                  <a:gd name="connsiteX18" fmla="*/ 44128 w 55946"/>
                  <a:gd name="connsiteY18" fmla="*/ 15934 h 36507"/>
                  <a:gd name="connsiteX19" fmla="*/ 45842 w 55946"/>
                  <a:gd name="connsiteY19" fmla="*/ 10409 h 36507"/>
                  <a:gd name="connsiteX20" fmla="*/ 47938 w 55946"/>
                  <a:gd name="connsiteY20" fmla="*/ 16981 h 36507"/>
                  <a:gd name="connsiteX21" fmla="*/ 50319 w 55946"/>
                  <a:gd name="connsiteY21" fmla="*/ 11838 h 36507"/>
                  <a:gd name="connsiteX22" fmla="*/ 51748 w 55946"/>
                  <a:gd name="connsiteY22" fmla="*/ 18886 h 36507"/>
                  <a:gd name="connsiteX23" fmla="*/ 54129 w 55946"/>
                  <a:gd name="connsiteY23" fmla="*/ 14505 h 36507"/>
                  <a:gd name="connsiteX24" fmla="*/ 54986 w 55946"/>
                  <a:gd name="connsiteY24" fmla="*/ 23935 h 36507"/>
                  <a:gd name="connsiteX25" fmla="*/ 55653 w 55946"/>
                  <a:gd name="connsiteY25" fmla="*/ 14981 h 36507"/>
                  <a:gd name="connsiteX26" fmla="*/ 23840 w 55946"/>
                  <a:gd name="connsiteY26" fmla="*/ 1170 h 36507"/>
                  <a:gd name="connsiteX27" fmla="*/ 313 w 55946"/>
                  <a:gd name="connsiteY27" fmla="*/ 28983 h 36507"/>
                  <a:gd name="connsiteX28" fmla="*/ 4313 w 55946"/>
                  <a:gd name="connsiteY28" fmla="*/ 36508 h 36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5946" h="36507">
                    <a:moveTo>
                      <a:pt x="4313" y="36508"/>
                    </a:moveTo>
                    <a:lnTo>
                      <a:pt x="1932" y="26887"/>
                    </a:lnTo>
                    <a:lnTo>
                      <a:pt x="5171" y="29269"/>
                    </a:lnTo>
                    <a:lnTo>
                      <a:pt x="3647" y="22411"/>
                    </a:lnTo>
                    <a:lnTo>
                      <a:pt x="8219" y="25840"/>
                    </a:lnTo>
                    <a:lnTo>
                      <a:pt x="7361" y="18029"/>
                    </a:lnTo>
                    <a:lnTo>
                      <a:pt x="12410" y="22792"/>
                    </a:lnTo>
                    <a:lnTo>
                      <a:pt x="11743" y="13171"/>
                    </a:lnTo>
                    <a:lnTo>
                      <a:pt x="16982" y="19744"/>
                    </a:lnTo>
                    <a:lnTo>
                      <a:pt x="17458" y="9838"/>
                    </a:lnTo>
                    <a:lnTo>
                      <a:pt x="22982" y="17458"/>
                    </a:lnTo>
                    <a:lnTo>
                      <a:pt x="23363" y="7647"/>
                    </a:lnTo>
                    <a:lnTo>
                      <a:pt x="28412" y="16219"/>
                    </a:lnTo>
                    <a:lnTo>
                      <a:pt x="29745" y="7171"/>
                    </a:lnTo>
                    <a:lnTo>
                      <a:pt x="34222" y="15457"/>
                    </a:lnTo>
                    <a:lnTo>
                      <a:pt x="36032" y="7456"/>
                    </a:lnTo>
                    <a:lnTo>
                      <a:pt x="38794" y="15648"/>
                    </a:lnTo>
                    <a:lnTo>
                      <a:pt x="42128" y="8218"/>
                    </a:lnTo>
                    <a:lnTo>
                      <a:pt x="44128" y="15934"/>
                    </a:lnTo>
                    <a:lnTo>
                      <a:pt x="45842" y="10409"/>
                    </a:lnTo>
                    <a:lnTo>
                      <a:pt x="47938" y="16981"/>
                    </a:lnTo>
                    <a:lnTo>
                      <a:pt x="50319" y="11838"/>
                    </a:lnTo>
                    <a:lnTo>
                      <a:pt x="51748" y="18886"/>
                    </a:lnTo>
                    <a:lnTo>
                      <a:pt x="54129" y="14505"/>
                    </a:lnTo>
                    <a:lnTo>
                      <a:pt x="54986" y="23935"/>
                    </a:lnTo>
                    <a:cubicBezTo>
                      <a:pt x="55939" y="20982"/>
                      <a:pt x="56225" y="17934"/>
                      <a:pt x="55653" y="14981"/>
                    </a:cubicBezTo>
                    <a:cubicBezTo>
                      <a:pt x="53367" y="3456"/>
                      <a:pt x="39080" y="-2735"/>
                      <a:pt x="23840" y="1170"/>
                    </a:cubicBezTo>
                    <a:cubicBezTo>
                      <a:pt x="8505" y="5075"/>
                      <a:pt x="-1973" y="17458"/>
                      <a:pt x="313" y="28983"/>
                    </a:cubicBezTo>
                    <a:cubicBezTo>
                      <a:pt x="884" y="31650"/>
                      <a:pt x="2313" y="34317"/>
                      <a:pt x="4313" y="3650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" name="任意多边形: 形状 19">
                <a:extLst>
                  <a:ext uri="{FF2B5EF4-FFF2-40B4-BE49-F238E27FC236}">
                    <a16:creationId xmlns:a16="http://schemas.microsoft.com/office/drawing/2014/main" id="{1B0095C5-A032-43B3-9582-F9F2BFBA5DA6}"/>
                  </a:ext>
                </a:extLst>
              </p:cNvPr>
              <p:cNvSpPr/>
              <p:nvPr/>
            </p:nvSpPr>
            <p:spPr>
              <a:xfrm>
                <a:off x="6320122" y="4114143"/>
                <a:ext cx="57062" cy="31517"/>
              </a:xfrm>
              <a:custGeom>
                <a:avLst/>
                <a:gdLst>
                  <a:gd name="connsiteX0" fmla="*/ 1906 w 57062"/>
                  <a:gd name="connsiteY0" fmla="*/ 21611 h 31517"/>
                  <a:gd name="connsiteX1" fmla="*/ 4668 w 57062"/>
                  <a:gd name="connsiteY1" fmla="*/ 24469 h 31517"/>
                  <a:gd name="connsiteX2" fmla="*/ 4477 w 57062"/>
                  <a:gd name="connsiteY2" fmla="*/ 17420 h 31517"/>
                  <a:gd name="connsiteX3" fmla="*/ 8383 w 57062"/>
                  <a:gd name="connsiteY3" fmla="*/ 21611 h 31517"/>
                  <a:gd name="connsiteX4" fmla="*/ 8954 w 57062"/>
                  <a:gd name="connsiteY4" fmla="*/ 13801 h 31517"/>
                  <a:gd name="connsiteX5" fmla="*/ 13050 w 57062"/>
                  <a:gd name="connsiteY5" fmla="*/ 19326 h 31517"/>
                  <a:gd name="connsiteX6" fmla="*/ 14098 w 57062"/>
                  <a:gd name="connsiteY6" fmla="*/ 9705 h 31517"/>
                  <a:gd name="connsiteX7" fmla="*/ 18003 w 57062"/>
                  <a:gd name="connsiteY7" fmla="*/ 17135 h 31517"/>
                  <a:gd name="connsiteX8" fmla="*/ 20289 w 57062"/>
                  <a:gd name="connsiteY8" fmla="*/ 7514 h 31517"/>
                  <a:gd name="connsiteX9" fmla="*/ 24289 w 57062"/>
                  <a:gd name="connsiteY9" fmla="*/ 15992 h 31517"/>
                  <a:gd name="connsiteX10" fmla="*/ 26480 w 57062"/>
                  <a:gd name="connsiteY10" fmla="*/ 6372 h 31517"/>
                  <a:gd name="connsiteX11" fmla="*/ 29909 w 57062"/>
                  <a:gd name="connsiteY11" fmla="*/ 15706 h 31517"/>
                  <a:gd name="connsiteX12" fmla="*/ 32862 w 57062"/>
                  <a:gd name="connsiteY12" fmla="*/ 7133 h 31517"/>
                  <a:gd name="connsiteX13" fmla="*/ 35719 w 57062"/>
                  <a:gd name="connsiteY13" fmla="*/ 16087 h 31517"/>
                  <a:gd name="connsiteX14" fmla="*/ 38958 w 57062"/>
                  <a:gd name="connsiteY14" fmla="*/ 8562 h 31517"/>
                  <a:gd name="connsiteX15" fmla="*/ 40196 w 57062"/>
                  <a:gd name="connsiteY15" fmla="*/ 17135 h 31517"/>
                  <a:gd name="connsiteX16" fmla="*/ 44863 w 57062"/>
                  <a:gd name="connsiteY16" fmla="*/ 10467 h 31517"/>
                  <a:gd name="connsiteX17" fmla="*/ 45435 w 57062"/>
                  <a:gd name="connsiteY17" fmla="*/ 18468 h 31517"/>
                  <a:gd name="connsiteX18" fmla="*/ 48102 w 57062"/>
                  <a:gd name="connsiteY18" fmla="*/ 13325 h 31517"/>
                  <a:gd name="connsiteX19" fmla="*/ 48959 w 57062"/>
                  <a:gd name="connsiteY19" fmla="*/ 20183 h 31517"/>
                  <a:gd name="connsiteX20" fmla="*/ 52293 w 57062"/>
                  <a:gd name="connsiteY20" fmla="*/ 15515 h 31517"/>
                  <a:gd name="connsiteX21" fmla="*/ 52483 w 57062"/>
                  <a:gd name="connsiteY21" fmla="*/ 22659 h 31517"/>
                  <a:gd name="connsiteX22" fmla="*/ 55627 w 57062"/>
                  <a:gd name="connsiteY22" fmla="*/ 18754 h 31517"/>
                  <a:gd name="connsiteX23" fmla="*/ 54769 w 57062"/>
                  <a:gd name="connsiteY23" fmla="*/ 28184 h 31517"/>
                  <a:gd name="connsiteX24" fmla="*/ 57055 w 57062"/>
                  <a:gd name="connsiteY24" fmla="*/ 19516 h 31517"/>
                  <a:gd name="connsiteX25" fmla="*/ 28290 w 57062"/>
                  <a:gd name="connsiteY25" fmla="*/ 85 h 31517"/>
                  <a:gd name="connsiteX26" fmla="*/ 1 w 57062"/>
                  <a:gd name="connsiteY26" fmla="*/ 23135 h 31517"/>
                  <a:gd name="connsiteX27" fmla="*/ 2477 w 57062"/>
                  <a:gd name="connsiteY27" fmla="*/ 31518 h 31517"/>
                  <a:gd name="connsiteX28" fmla="*/ 1906 w 57062"/>
                  <a:gd name="connsiteY28" fmla="*/ 21611 h 31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7062" h="31517">
                    <a:moveTo>
                      <a:pt x="1906" y="21611"/>
                    </a:moveTo>
                    <a:lnTo>
                      <a:pt x="4668" y="24469"/>
                    </a:lnTo>
                    <a:lnTo>
                      <a:pt x="4477" y="17420"/>
                    </a:lnTo>
                    <a:lnTo>
                      <a:pt x="8383" y="21611"/>
                    </a:lnTo>
                    <a:lnTo>
                      <a:pt x="8954" y="13801"/>
                    </a:lnTo>
                    <a:lnTo>
                      <a:pt x="13050" y="19326"/>
                    </a:lnTo>
                    <a:lnTo>
                      <a:pt x="14098" y="9705"/>
                    </a:lnTo>
                    <a:lnTo>
                      <a:pt x="18003" y="17135"/>
                    </a:lnTo>
                    <a:lnTo>
                      <a:pt x="20289" y="7514"/>
                    </a:lnTo>
                    <a:lnTo>
                      <a:pt x="24289" y="15992"/>
                    </a:lnTo>
                    <a:lnTo>
                      <a:pt x="26480" y="6372"/>
                    </a:lnTo>
                    <a:lnTo>
                      <a:pt x="29909" y="15706"/>
                    </a:lnTo>
                    <a:lnTo>
                      <a:pt x="32862" y="7133"/>
                    </a:lnTo>
                    <a:lnTo>
                      <a:pt x="35719" y="16087"/>
                    </a:lnTo>
                    <a:lnTo>
                      <a:pt x="38958" y="8562"/>
                    </a:lnTo>
                    <a:lnTo>
                      <a:pt x="40196" y="17135"/>
                    </a:lnTo>
                    <a:lnTo>
                      <a:pt x="44863" y="10467"/>
                    </a:lnTo>
                    <a:lnTo>
                      <a:pt x="45435" y="18468"/>
                    </a:lnTo>
                    <a:lnTo>
                      <a:pt x="48102" y="13325"/>
                    </a:lnTo>
                    <a:lnTo>
                      <a:pt x="48959" y="20183"/>
                    </a:lnTo>
                    <a:lnTo>
                      <a:pt x="52293" y="15515"/>
                    </a:lnTo>
                    <a:lnTo>
                      <a:pt x="52483" y="22659"/>
                    </a:lnTo>
                    <a:lnTo>
                      <a:pt x="55627" y="18754"/>
                    </a:lnTo>
                    <a:lnTo>
                      <a:pt x="54769" y="28184"/>
                    </a:lnTo>
                    <a:cubicBezTo>
                      <a:pt x="56293" y="25517"/>
                      <a:pt x="57151" y="22564"/>
                      <a:pt x="57055" y="19516"/>
                    </a:cubicBezTo>
                    <a:cubicBezTo>
                      <a:pt x="56960" y="7800"/>
                      <a:pt x="44006" y="-963"/>
                      <a:pt x="28290" y="85"/>
                    </a:cubicBezTo>
                    <a:cubicBezTo>
                      <a:pt x="12574" y="1037"/>
                      <a:pt x="-95" y="11420"/>
                      <a:pt x="1" y="23135"/>
                    </a:cubicBezTo>
                    <a:cubicBezTo>
                      <a:pt x="1" y="26183"/>
                      <a:pt x="953" y="29041"/>
                      <a:pt x="2477" y="31518"/>
                    </a:cubicBezTo>
                    <a:lnTo>
                      <a:pt x="1906" y="2161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" name="任意多边形: 形状 20">
                <a:extLst>
                  <a:ext uri="{FF2B5EF4-FFF2-40B4-BE49-F238E27FC236}">
                    <a16:creationId xmlns:a16="http://schemas.microsoft.com/office/drawing/2014/main" id="{2B1BE6AB-86FD-4F6B-A8B7-6E0BF96B90C3}"/>
                  </a:ext>
                </a:extLst>
              </p:cNvPr>
              <p:cNvSpPr/>
              <p:nvPr/>
            </p:nvSpPr>
            <p:spPr>
              <a:xfrm>
                <a:off x="6476490" y="4094800"/>
                <a:ext cx="45763" cy="35810"/>
              </a:xfrm>
              <a:custGeom>
                <a:avLst/>
                <a:gdLst>
                  <a:gd name="connsiteX0" fmla="*/ 5557 w 45763"/>
                  <a:gd name="connsiteY0" fmla="*/ 35811 h 35810"/>
                  <a:gd name="connsiteX1" fmla="*/ 1938 w 45763"/>
                  <a:gd name="connsiteY1" fmla="*/ 28191 h 35810"/>
                  <a:gd name="connsiteX2" fmla="*/ 4986 w 45763"/>
                  <a:gd name="connsiteY2" fmla="*/ 29620 h 35810"/>
                  <a:gd name="connsiteX3" fmla="*/ 2605 w 45763"/>
                  <a:gd name="connsiteY3" fmla="*/ 24095 h 35810"/>
                  <a:gd name="connsiteX4" fmla="*/ 6986 w 45763"/>
                  <a:gd name="connsiteY4" fmla="*/ 26191 h 35810"/>
                  <a:gd name="connsiteX5" fmla="*/ 4891 w 45763"/>
                  <a:gd name="connsiteY5" fmla="*/ 19904 h 35810"/>
                  <a:gd name="connsiteX6" fmla="*/ 9939 w 45763"/>
                  <a:gd name="connsiteY6" fmla="*/ 22952 h 35810"/>
                  <a:gd name="connsiteX7" fmla="*/ 7748 w 45763"/>
                  <a:gd name="connsiteY7" fmla="*/ 15046 h 35810"/>
                  <a:gd name="connsiteX8" fmla="*/ 13178 w 45763"/>
                  <a:gd name="connsiteY8" fmla="*/ 19618 h 35810"/>
                  <a:gd name="connsiteX9" fmla="*/ 11939 w 45763"/>
                  <a:gd name="connsiteY9" fmla="*/ 11332 h 35810"/>
                  <a:gd name="connsiteX10" fmla="*/ 17749 w 45763"/>
                  <a:gd name="connsiteY10" fmla="*/ 16761 h 35810"/>
                  <a:gd name="connsiteX11" fmla="*/ 16416 w 45763"/>
                  <a:gd name="connsiteY11" fmla="*/ 8569 h 35810"/>
                  <a:gd name="connsiteX12" fmla="*/ 22036 w 45763"/>
                  <a:gd name="connsiteY12" fmla="*/ 14856 h 35810"/>
                  <a:gd name="connsiteX13" fmla="*/ 21655 w 45763"/>
                  <a:gd name="connsiteY13" fmla="*/ 7141 h 35810"/>
                  <a:gd name="connsiteX14" fmla="*/ 26798 w 45763"/>
                  <a:gd name="connsiteY14" fmla="*/ 13237 h 35810"/>
                  <a:gd name="connsiteX15" fmla="*/ 26989 w 45763"/>
                  <a:gd name="connsiteY15" fmla="*/ 6283 h 35810"/>
                  <a:gd name="connsiteX16" fmla="*/ 30703 w 45763"/>
                  <a:gd name="connsiteY16" fmla="*/ 12570 h 35810"/>
                  <a:gd name="connsiteX17" fmla="*/ 32228 w 45763"/>
                  <a:gd name="connsiteY17" fmla="*/ 5807 h 35810"/>
                  <a:gd name="connsiteX18" fmla="*/ 35276 w 45763"/>
                  <a:gd name="connsiteY18" fmla="*/ 11903 h 35810"/>
                  <a:gd name="connsiteX19" fmla="*/ 35752 w 45763"/>
                  <a:gd name="connsiteY19" fmla="*/ 7045 h 35810"/>
                  <a:gd name="connsiteX20" fmla="*/ 38609 w 45763"/>
                  <a:gd name="connsiteY20" fmla="*/ 12094 h 35810"/>
                  <a:gd name="connsiteX21" fmla="*/ 39752 w 45763"/>
                  <a:gd name="connsiteY21" fmla="*/ 7426 h 35810"/>
                  <a:gd name="connsiteX22" fmla="*/ 42134 w 45763"/>
                  <a:gd name="connsiteY22" fmla="*/ 13046 h 35810"/>
                  <a:gd name="connsiteX23" fmla="*/ 43372 w 45763"/>
                  <a:gd name="connsiteY23" fmla="*/ 8950 h 35810"/>
                  <a:gd name="connsiteX24" fmla="*/ 45658 w 45763"/>
                  <a:gd name="connsiteY24" fmla="*/ 16666 h 35810"/>
                  <a:gd name="connsiteX25" fmla="*/ 44705 w 45763"/>
                  <a:gd name="connsiteY25" fmla="*/ 9141 h 35810"/>
                  <a:gd name="connsiteX26" fmla="*/ 15940 w 45763"/>
                  <a:gd name="connsiteY26" fmla="*/ 3045 h 35810"/>
                  <a:gd name="connsiteX27" fmla="*/ 1081 w 45763"/>
                  <a:gd name="connsiteY27" fmla="*/ 30191 h 35810"/>
                  <a:gd name="connsiteX28" fmla="*/ 5557 w 45763"/>
                  <a:gd name="connsiteY28" fmla="*/ 35811 h 35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5763" h="35810">
                    <a:moveTo>
                      <a:pt x="5557" y="35811"/>
                    </a:moveTo>
                    <a:lnTo>
                      <a:pt x="1938" y="28191"/>
                    </a:lnTo>
                    <a:lnTo>
                      <a:pt x="4986" y="29620"/>
                    </a:lnTo>
                    <a:lnTo>
                      <a:pt x="2605" y="24095"/>
                    </a:lnTo>
                    <a:lnTo>
                      <a:pt x="6986" y="26191"/>
                    </a:lnTo>
                    <a:lnTo>
                      <a:pt x="4891" y="19904"/>
                    </a:lnTo>
                    <a:lnTo>
                      <a:pt x="9939" y="22952"/>
                    </a:lnTo>
                    <a:lnTo>
                      <a:pt x="7748" y="15046"/>
                    </a:lnTo>
                    <a:lnTo>
                      <a:pt x="13178" y="19618"/>
                    </a:lnTo>
                    <a:lnTo>
                      <a:pt x="11939" y="11332"/>
                    </a:lnTo>
                    <a:lnTo>
                      <a:pt x="17749" y="16761"/>
                    </a:lnTo>
                    <a:lnTo>
                      <a:pt x="16416" y="8569"/>
                    </a:lnTo>
                    <a:lnTo>
                      <a:pt x="22036" y="14856"/>
                    </a:lnTo>
                    <a:lnTo>
                      <a:pt x="21655" y="7141"/>
                    </a:lnTo>
                    <a:lnTo>
                      <a:pt x="26798" y="13237"/>
                    </a:lnTo>
                    <a:lnTo>
                      <a:pt x="26989" y="6283"/>
                    </a:lnTo>
                    <a:lnTo>
                      <a:pt x="30703" y="12570"/>
                    </a:lnTo>
                    <a:lnTo>
                      <a:pt x="32228" y="5807"/>
                    </a:lnTo>
                    <a:lnTo>
                      <a:pt x="35276" y="11903"/>
                    </a:lnTo>
                    <a:lnTo>
                      <a:pt x="35752" y="7045"/>
                    </a:lnTo>
                    <a:lnTo>
                      <a:pt x="38609" y="12094"/>
                    </a:lnTo>
                    <a:lnTo>
                      <a:pt x="39752" y="7426"/>
                    </a:lnTo>
                    <a:lnTo>
                      <a:pt x="42134" y="13046"/>
                    </a:lnTo>
                    <a:lnTo>
                      <a:pt x="43372" y="8950"/>
                    </a:lnTo>
                    <a:lnTo>
                      <a:pt x="45658" y="16666"/>
                    </a:lnTo>
                    <a:cubicBezTo>
                      <a:pt x="45943" y="14094"/>
                      <a:pt x="45658" y="11522"/>
                      <a:pt x="44705" y="9141"/>
                    </a:cubicBezTo>
                    <a:cubicBezTo>
                      <a:pt x="40895" y="-3"/>
                      <a:pt x="27941" y="-2765"/>
                      <a:pt x="15940" y="3045"/>
                    </a:cubicBezTo>
                    <a:cubicBezTo>
                      <a:pt x="3843" y="8855"/>
                      <a:pt x="-2729" y="20952"/>
                      <a:pt x="1081" y="30191"/>
                    </a:cubicBezTo>
                    <a:cubicBezTo>
                      <a:pt x="1843" y="32477"/>
                      <a:pt x="3462" y="34382"/>
                      <a:pt x="5557" y="3581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" name="任意多边形: 形状 21">
                <a:extLst>
                  <a:ext uri="{FF2B5EF4-FFF2-40B4-BE49-F238E27FC236}">
                    <a16:creationId xmlns:a16="http://schemas.microsoft.com/office/drawing/2014/main" id="{D6F83C52-F509-4DC8-BC4E-A60F4141D702}"/>
                  </a:ext>
                </a:extLst>
              </p:cNvPr>
              <p:cNvSpPr/>
              <p:nvPr/>
            </p:nvSpPr>
            <p:spPr>
              <a:xfrm>
                <a:off x="5901439" y="4166909"/>
                <a:ext cx="46636" cy="52569"/>
              </a:xfrm>
              <a:custGeom>
                <a:avLst/>
                <a:gdLst>
                  <a:gd name="connsiteX0" fmla="*/ 6155 w 46636"/>
                  <a:gd name="connsiteY0" fmla="*/ 48855 h 52569"/>
                  <a:gd name="connsiteX1" fmla="*/ 14061 w 46636"/>
                  <a:gd name="connsiteY1" fmla="*/ 52570 h 52569"/>
                  <a:gd name="connsiteX2" fmla="*/ 6250 w 46636"/>
                  <a:gd name="connsiteY2" fmla="*/ 46378 h 52569"/>
                  <a:gd name="connsiteX3" fmla="*/ 10251 w 46636"/>
                  <a:gd name="connsiteY3" fmla="*/ 46283 h 52569"/>
                  <a:gd name="connsiteX4" fmla="*/ 4822 w 46636"/>
                  <a:gd name="connsiteY4" fmla="*/ 41711 h 52569"/>
                  <a:gd name="connsiteX5" fmla="*/ 10537 w 46636"/>
                  <a:gd name="connsiteY5" fmla="*/ 41616 h 52569"/>
                  <a:gd name="connsiteX6" fmla="*/ 5107 w 46636"/>
                  <a:gd name="connsiteY6" fmla="*/ 35996 h 52569"/>
                  <a:gd name="connsiteX7" fmla="*/ 12061 w 46636"/>
                  <a:gd name="connsiteY7" fmla="*/ 36663 h 52569"/>
                  <a:gd name="connsiteX8" fmla="*/ 5584 w 46636"/>
                  <a:gd name="connsiteY8" fmla="*/ 29424 h 52569"/>
                  <a:gd name="connsiteX9" fmla="*/ 13775 w 46636"/>
                  <a:gd name="connsiteY9" fmla="*/ 31424 h 52569"/>
                  <a:gd name="connsiteX10" fmla="*/ 8155 w 46636"/>
                  <a:gd name="connsiteY10" fmla="*/ 23328 h 52569"/>
                  <a:gd name="connsiteX11" fmla="*/ 17204 w 46636"/>
                  <a:gd name="connsiteY11" fmla="*/ 25995 h 52569"/>
                  <a:gd name="connsiteX12" fmla="*/ 11489 w 46636"/>
                  <a:gd name="connsiteY12" fmla="*/ 17994 h 52569"/>
                  <a:gd name="connsiteX13" fmla="*/ 20728 w 46636"/>
                  <a:gd name="connsiteY13" fmla="*/ 21709 h 52569"/>
                  <a:gd name="connsiteX14" fmla="*/ 16252 w 46636"/>
                  <a:gd name="connsiteY14" fmla="*/ 13803 h 52569"/>
                  <a:gd name="connsiteX15" fmla="*/ 24824 w 46636"/>
                  <a:gd name="connsiteY15" fmla="*/ 17613 h 52569"/>
                  <a:gd name="connsiteX16" fmla="*/ 21395 w 46636"/>
                  <a:gd name="connsiteY16" fmla="*/ 10183 h 52569"/>
                  <a:gd name="connsiteX17" fmla="*/ 28634 w 46636"/>
                  <a:gd name="connsiteY17" fmla="*/ 14946 h 52569"/>
                  <a:gd name="connsiteX18" fmla="*/ 26729 w 46636"/>
                  <a:gd name="connsiteY18" fmla="*/ 7040 h 52569"/>
                  <a:gd name="connsiteX19" fmla="*/ 33111 w 46636"/>
                  <a:gd name="connsiteY19" fmla="*/ 11898 h 52569"/>
                  <a:gd name="connsiteX20" fmla="*/ 31111 w 46636"/>
                  <a:gd name="connsiteY20" fmla="*/ 6469 h 52569"/>
                  <a:gd name="connsiteX21" fmla="*/ 36730 w 46636"/>
                  <a:gd name="connsiteY21" fmla="*/ 10374 h 52569"/>
                  <a:gd name="connsiteX22" fmla="*/ 35492 w 46636"/>
                  <a:gd name="connsiteY22" fmla="*/ 4849 h 52569"/>
                  <a:gd name="connsiteX23" fmla="*/ 40921 w 46636"/>
                  <a:gd name="connsiteY23" fmla="*/ 9517 h 52569"/>
                  <a:gd name="connsiteX24" fmla="*/ 40159 w 46636"/>
                  <a:gd name="connsiteY24" fmla="*/ 4564 h 52569"/>
                  <a:gd name="connsiteX25" fmla="*/ 46636 w 46636"/>
                  <a:gd name="connsiteY25" fmla="*/ 11517 h 52569"/>
                  <a:gd name="connsiteX26" fmla="*/ 41683 w 46636"/>
                  <a:gd name="connsiteY26" fmla="*/ 3992 h 52569"/>
                  <a:gd name="connsiteX27" fmla="*/ 8060 w 46636"/>
                  <a:gd name="connsiteY27" fmla="*/ 12469 h 52569"/>
                  <a:gd name="connsiteX28" fmla="*/ 6155 w 46636"/>
                  <a:gd name="connsiteY28" fmla="*/ 48855 h 52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6636" h="52569">
                    <a:moveTo>
                      <a:pt x="6155" y="48855"/>
                    </a:moveTo>
                    <a:cubicBezTo>
                      <a:pt x="8441" y="50855"/>
                      <a:pt x="11108" y="52093"/>
                      <a:pt x="14061" y="52570"/>
                    </a:cubicBezTo>
                    <a:lnTo>
                      <a:pt x="6250" y="46378"/>
                    </a:lnTo>
                    <a:lnTo>
                      <a:pt x="10251" y="46283"/>
                    </a:lnTo>
                    <a:lnTo>
                      <a:pt x="4822" y="41711"/>
                    </a:lnTo>
                    <a:lnTo>
                      <a:pt x="10537" y="41616"/>
                    </a:lnTo>
                    <a:lnTo>
                      <a:pt x="5107" y="35996"/>
                    </a:lnTo>
                    <a:lnTo>
                      <a:pt x="12061" y="36663"/>
                    </a:lnTo>
                    <a:lnTo>
                      <a:pt x="5584" y="29424"/>
                    </a:lnTo>
                    <a:lnTo>
                      <a:pt x="13775" y="31424"/>
                    </a:lnTo>
                    <a:lnTo>
                      <a:pt x="8155" y="23328"/>
                    </a:lnTo>
                    <a:lnTo>
                      <a:pt x="17204" y="25995"/>
                    </a:lnTo>
                    <a:lnTo>
                      <a:pt x="11489" y="17994"/>
                    </a:lnTo>
                    <a:lnTo>
                      <a:pt x="20728" y="21709"/>
                    </a:lnTo>
                    <a:lnTo>
                      <a:pt x="16252" y="13803"/>
                    </a:lnTo>
                    <a:lnTo>
                      <a:pt x="24824" y="17613"/>
                    </a:lnTo>
                    <a:lnTo>
                      <a:pt x="21395" y="10183"/>
                    </a:lnTo>
                    <a:lnTo>
                      <a:pt x="28634" y="14946"/>
                    </a:lnTo>
                    <a:lnTo>
                      <a:pt x="26729" y="7040"/>
                    </a:lnTo>
                    <a:lnTo>
                      <a:pt x="33111" y="11898"/>
                    </a:lnTo>
                    <a:lnTo>
                      <a:pt x="31111" y="6469"/>
                    </a:lnTo>
                    <a:lnTo>
                      <a:pt x="36730" y="10374"/>
                    </a:lnTo>
                    <a:lnTo>
                      <a:pt x="35492" y="4849"/>
                    </a:lnTo>
                    <a:lnTo>
                      <a:pt x="40921" y="9517"/>
                    </a:lnTo>
                    <a:lnTo>
                      <a:pt x="40159" y="4564"/>
                    </a:lnTo>
                    <a:lnTo>
                      <a:pt x="46636" y="11517"/>
                    </a:lnTo>
                    <a:cubicBezTo>
                      <a:pt x="45589" y="8564"/>
                      <a:pt x="43969" y="5992"/>
                      <a:pt x="41683" y="3992"/>
                    </a:cubicBezTo>
                    <a:cubicBezTo>
                      <a:pt x="32825" y="-3723"/>
                      <a:pt x="17776" y="87"/>
                      <a:pt x="8060" y="12469"/>
                    </a:cubicBezTo>
                    <a:cubicBezTo>
                      <a:pt x="-1941" y="24757"/>
                      <a:pt x="-2703" y="41140"/>
                      <a:pt x="6155" y="488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" name="任意多边形: 形状 22">
                <a:extLst>
                  <a:ext uri="{FF2B5EF4-FFF2-40B4-BE49-F238E27FC236}">
                    <a16:creationId xmlns:a16="http://schemas.microsoft.com/office/drawing/2014/main" id="{8C6909A0-92CB-4F0D-A093-77A807B9F72D}"/>
                  </a:ext>
                </a:extLst>
              </p:cNvPr>
              <p:cNvSpPr/>
              <p:nvPr/>
            </p:nvSpPr>
            <p:spPr>
              <a:xfrm>
                <a:off x="5950766" y="4132616"/>
                <a:ext cx="43029" cy="41047"/>
              </a:xfrm>
              <a:custGeom>
                <a:avLst/>
                <a:gdLst>
                  <a:gd name="connsiteX0" fmla="*/ 8645 w 43029"/>
                  <a:gd name="connsiteY0" fmla="*/ 41047 h 41047"/>
                  <a:gd name="connsiteX1" fmla="*/ 3311 w 43029"/>
                  <a:gd name="connsiteY1" fmla="*/ 34475 h 41047"/>
                  <a:gd name="connsiteX2" fmla="*/ 6644 w 43029"/>
                  <a:gd name="connsiteY2" fmla="*/ 35142 h 41047"/>
                  <a:gd name="connsiteX3" fmla="*/ 3025 w 43029"/>
                  <a:gd name="connsiteY3" fmla="*/ 30379 h 41047"/>
                  <a:gd name="connsiteX4" fmla="*/ 7787 w 43029"/>
                  <a:gd name="connsiteY4" fmla="*/ 31332 h 41047"/>
                  <a:gd name="connsiteX5" fmla="*/ 4358 w 43029"/>
                  <a:gd name="connsiteY5" fmla="*/ 25617 h 41047"/>
                  <a:gd name="connsiteX6" fmla="*/ 9978 w 43029"/>
                  <a:gd name="connsiteY6" fmla="*/ 27426 h 41047"/>
                  <a:gd name="connsiteX7" fmla="*/ 5978 w 43029"/>
                  <a:gd name="connsiteY7" fmla="*/ 20283 h 41047"/>
                  <a:gd name="connsiteX8" fmla="*/ 12359 w 43029"/>
                  <a:gd name="connsiteY8" fmla="*/ 23521 h 41047"/>
                  <a:gd name="connsiteX9" fmla="*/ 9216 w 43029"/>
                  <a:gd name="connsiteY9" fmla="*/ 15711 h 41047"/>
                  <a:gd name="connsiteX10" fmla="*/ 16169 w 43029"/>
                  <a:gd name="connsiteY10" fmla="*/ 19616 h 41047"/>
                  <a:gd name="connsiteX11" fmla="*/ 12931 w 43029"/>
                  <a:gd name="connsiteY11" fmla="*/ 11901 h 41047"/>
                  <a:gd name="connsiteX12" fmla="*/ 19884 w 43029"/>
                  <a:gd name="connsiteY12" fmla="*/ 16663 h 41047"/>
                  <a:gd name="connsiteX13" fmla="*/ 17693 w 43029"/>
                  <a:gd name="connsiteY13" fmla="*/ 9234 h 41047"/>
                  <a:gd name="connsiteX14" fmla="*/ 24075 w 43029"/>
                  <a:gd name="connsiteY14" fmla="*/ 13996 h 41047"/>
                  <a:gd name="connsiteX15" fmla="*/ 22646 w 43029"/>
                  <a:gd name="connsiteY15" fmla="*/ 7138 h 41047"/>
                  <a:gd name="connsiteX16" fmla="*/ 27695 w 43029"/>
                  <a:gd name="connsiteY16" fmla="*/ 12472 h 41047"/>
                  <a:gd name="connsiteX17" fmla="*/ 27599 w 43029"/>
                  <a:gd name="connsiteY17" fmla="*/ 5519 h 41047"/>
                  <a:gd name="connsiteX18" fmla="*/ 31981 w 43029"/>
                  <a:gd name="connsiteY18" fmla="*/ 10758 h 41047"/>
                  <a:gd name="connsiteX19" fmla="*/ 31124 w 43029"/>
                  <a:gd name="connsiteY19" fmla="*/ 5995 h 41047"/>
                  <a:gd name="connsiteX20" fmla="*/ 35124 w 43029"/>
                  <a:gd name="connsiteY20" fmla="*/ 10281 h 41047"/>
                  <a:gd name="connsiteX21" fmla="*/ 35124 w 43029"/>
                  <a:gd name="connsiteY21" fmla="*/ 5424 h 41047"/>
                  <a:gd name="connsiteX22" fmla="*/ 38744 w 43029"/>
                  <a:gd name="connsiteY22" fmla="*/ 10281 h 41047"/>
                  <a:gd name="connsiteX23" fmla="*/ 39029 w 43029"/>
                  <a:gd name="connsiteY23" fmla="*/ 5995 h 41047"/>
                  <a:gd name="connsiteX24" fmla="*/ 43030 w 43029"/>
                  <a:gd name="connsiteY24" fmla="*/ 12948 h 41047"/>
                  <a:gd name="connsiteX25" fmla="*/ 40363 w 43029"/>
                  <a:gd name="connsiteY25" fmla="*/ 5805 h 41047"/>
                  <a:gd name="connsiteX26" fmla="*/ 10931 w 43029"/>
                  <a:gd name="connsiteY26" fmla="*/ 6567 h 41047"/>
                  <a:gd name="connsiteX27" fmla="*/ 2834 w 43029"/>
                  <a:gd name="connsiteY27" fmla="*/ 36380 h 41047"/>
                  <a:gd name="connsiteX28" fmla="*/ 8645 w 43029"/>
                  <a:gd name="connsiteY28" fmla="*/ 41047 h 41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3029" h="41047">
                    <a:moveTo>
                      <a:pt x="8645" y="41047"/>
                    </a:moveTo>
                    <a:lnTo>
                      <a:pt x="3311" y="34475"/>
                    </a:lnTo>
                    <a:lnTo>
                      <a:pt x="6644" y="35142"/>
                    </a:lnTo>
                    <a:lnTo>
                      <a:pt x="3025" y="30379"/>
                    </a:lnTo>
                    <a:lnTo>
                      <a:pt x="7787" y="31332"/>
                    </a:lnTo>
                    <a:lnTo>
                      <a:pt x="4358" y="25617"/>
                    </a:lnTo>
                    <a:lnTo>
                      <a:pt x="9978" y="27426"/>
                    </a:lnTo>
                    <a:lnTo>
                      <a:pt x="5978" y="20283"/>
                    </a:lnTo>
                    <a:lnTo>
                      <a:pt x="12359" y="23521"/>
                    </a:lnTo>
                    <a:lnTo>
                      <a:pt x="9216" y="15711"/>
                    </a:lnTo>
                    <a:lnTo>
                      <a:pt x="16169" y="19616"/>
                    </a:lnTo>
                    <a:lnTo>
                      <a:pt x="12931" y="11901"/>
                    </a:lnTo>
                    <a:lnTo>
                      <a:pt x="19884" y="16663"/>
                    </a:lnTo>
                    <a:lnTo>
                      <a:pt x="17693" y="9234"/>
                    </a:lnTo>
                    <a:lnTo>
                      <a:pt x="24075" y="13996"/>
                    </a:lnTo>
                    <a:lnTo>
                      <a:pt x="22646" y="7138"/>
                    </a:lnTo>
                    <a:lnTo>
                      <a:pt x="27695" y="12472"/>
                    </a:lnTo>
                    <a:lnTo>
                      <a:pt x="27599" y="5519"/>
                    </a:lnTo>
                    <a:lnTo>
                      <a:pt x="31981" y="10758"/>
                    </a:lnTo>
                    <a:lnTo>
                      <a:pt x="31124" y="5995"/>
                    </a:lnTo>
                    <a:lnTo>
                      <a:pt x="35124" y="10281"/>
                    </a:lnTo>
                    <a:lnTo>
                      <a:pt x="35124" y="5424"/>
                    </a:lnTo>
                    <a:lnTo>
                      <a:pt x="38744" y="10281"/>
                    </a:lnTo>
                    <a:lnTo>
                      <a:pt x="39029" y="5995"/>
                    </a:lnTo>
                    <a:lnTo>
                      <a:pt x="43030" y="12948"/>
                    </a:lnTo>
                    <a:cubicBezTo>
                      <a:pt x="42744" y="10377"/>
                      <a:pt x="41887" y="7900"/>
                      <a:pt x="40363" y="5805"/>
                    </a:cubicBezTo>
                    <a:cubicBezTo>
                      <a:pt x="34457" y="-2196"/>
                      <a:pt x="21313" y="-1911"/>
                      <a:pt x="10931" y="6567"/>
                    </a:cubicBezTo>
                    <a:cubicBezTo>
                      <a:pt x="548" y="15044"/>
                      <a:pt x="-3071" y="28379"/>
                      <a:pt x="2834" y="36380"/>
                    </a:cubicBezTo>
                    <a:cubicBezTo>
                      <a:pt x="4358" y="38571"/>
                      <a:pt x="6359" y="40095"/>
                      <a:pt x="8645" y="4104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" name="任意多边形: 形状 23">
                <a:extLst>
                  <a:ext uri="{FF2B5EF4-FFF2-40B4-BE49-F238E27FC236}">
                    <a16:creationId xmlns:a16="http://schemas.microsoft.com/office/drawing/2014/main" id="{0D90AFB7-5CA5-431F-A68E-8156FA017545}"/>
                  </a:ext>
                </a:extLst>
              </p:cNvPr>
              <p:cNvSpPr/>
              <p:nvPr/>
            </p:nvSpPr>
            <p:spPr>
              <a:xfrm>
                <a:off x="6267413" y="4112432"/>
                <a:ext cx="48530" cy="27894"/>
              </a:xfrm>
              <a:custGeom>
                <a:avLst/>
                <a:gdLst>
                  <a:gd name="connsiteX0" fmla="*/ 2131 w 48530"/>
                  <a:gd name="connsiteY0" fmla="*/ 13797 h 27894"/>
                  <a:gd name="connsiteX1" fmla="*/ 3941 w 48530"/>
                  <a:gd name="connsiteY1" fmla="*/ 16655 h 27894"/>
                  <a:gd name="connsiteX2" fmla="*/ 4894 w 48530"/>
                  <a:gd name="connsiteY2" fmla="*/ 10749 h 27894"/>
                  <a:gd name="connsiteX3" fmla="*/ 7465 w 48530"/>
                  <a:gd name="connsiteY3" fmla="*/ 14845 h 27894"/>
                  <a:gd name="connsiteX4" fmla="*/ 9180 w 48530"/>
                  <a:gd name="connsiteY4" fmla="*/ 8463 h 27894"/>
                  <a:gd name="connsiteX5" fmla="*/ 11752 w 48530"/>
                  <a:gd name="connsiteY5" fmla="*/ 13797 h 27894"/>
                  <a:gd name="connsiteX6" fmla="*/ 14228 w 48530"/>
                  <a:gd name="connsiteY6" fmla="*/ 5987 h 27894"/>
                  <a:gd name="connsiteX7" fmla="*/ 16323 w 48530"/>
                  <a:gd name="connsiteY7" fmla="*/ 12845 h 27894"/>
                  <a:gd name="connsiteX8" fmla="*/ 19752 w 48530"/>
                  <a:gd name="connsiteY8" fmla="*/ 5225 h 27894"/>
                  <a:gd name="connsiteX9" fmla="*/ 21753 w 48530"/>
                  <a:gd name="connsiteY9" fmla="*/ 12940 h 27894"/>
                  <a:gd name="connsiteX10" fmla="*/ 25086 w 48530"/>
                  <a:gd name="connsiteY10" fmla="*/ 5320 h 27894"/>
                  <a:gd name="connsiteX11" fmla="*/ 26420 w 48530"/>
                  <a:gd name="connsiteY11" fmla="*/ 13607 h 27894"/>
                  <a:gd name="connsiteX12" fmla="*/ 30230 w 48530"/>
                  <a:gd name="connsiteY12" fmla="*/ 6939 h 27894"/>
                  <a:gd name="connsiteX13" fmla="*/ 31182 w 48530"/>
                  <a:gd name="connsiteY13" fmla="*/ 14845 h 27894"/>
                  <a:gd name="connsiteX14" fmla="*/ 35088 w 48530"/>
                  <a:gd name="connsiteY14" fmla="*/ 9035 h 27894"/>
                  <a:gd name="connsiteX15" fmla="*/ 34707 w 48530"/>
                  <a:gd name="connsiteY15" fmla="*/ 16369 h 27894"/>
                  <a:gd name="connsiteX16" fmla="*/ 39660 w 48530"/>
                  <a:gd name="connsiteY16" fmla="*/ 11511 h 27894"/>
                  <a:gd name="connsiteX17" fmla="*/ 38898 w 48530"/>
                  <a:gd name="connsiteY17" fmla="*/ 18274 h 27894"/>
                  <a:gd name="connsiteX18" fmla="*/ 41946 w 48530"/>
                  <a:gd name="connsiteY18" fmla="*/ 14464 h 27894"/>
                  <a:gd name="connsiteX19" fmla="*/ 41565 w 48530"/>
                  <a:gd name="connsiteY19" fmla="*/ 20274 h 27894"/>
                  <a:gd name="connsiteX20" fmla="*/ 45089 w 48530"/>
                  <a:gd name="connsiteY20" fmla="*/ 16941 h 27894"/>
                  <a:gd name="connsiteX21" fmla="*/ 44041 w 48530"/>
                  <a:gd name="connsiteY21" fmla="*/ 22941 h 27894"/>
                  <a:gd name="connsiteX22" fmla="*/ 47280 w 48530"/>
                  <a:gd name="connsiteY22" fmla="*/ 20179 h 27894"/>
                  <a:gd name="connsiteX23" fmla="*/ 44994 w 48530"/>
                  <a:gd name="connsiteY23" fmla="*/ 27894 h 27894"/>
                  <a:gd name="connsiteX24" fmla="*/ 48327 w 48530"/>
                  <a:gd name="connsiteY24" fmla="*/ 21036 h 27894"/>
                  <a:gd name="connsiteX25" fmla="*/ 27468 w 48530"/>
                  <a:gd name="connsiteY25" fmla="*/ 272 h 27894"/>
                  <a:gd name="connsiteX26" fmla="*/ 226 w 48530"/>
                  <a:gd name="connsiteY26" fmla="*/ 14940 h 27894"/>
                  <a:gd name="connsiteX27" fmla="*/ 988 w 48530"/>
                  <a:gd name="connsiteY27" fmla="*/ 22275 h 27894"/>
                  <a:gd name="connsiteX28" fmla="*/ 2131 w 48530"/>
                  <a:gd name="connsiteY28" fmla="*/ 13797 h 27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530" h="27894">
                    <a:moveTo>
                      <a:pt x="2131" y="13797"/>
                    </a:moveTo>
                    <a:lnTo>
                      <a:pt x="3941" y="16655"/>
                    </a:lnTo>
                    <a:lnTo>
                      <a:pt x="4894" y="10749"/>
                    </a:lnTo>
                    <a:lnTo>
                      <a:pt x="7465" y="14845"/>
                    </a:lnTo>
                    <a:lnTo>
                      <a:pt x="9180" y="8463"/>
                    </a:lnTo>
                    <a:lnTo>
                      <a:pt x="11752" y="13797"/>
                    </a:lnTo>
                    <a:lnTo>
                      <a:pt x="14228" y="5987"/>
                    </a:lnTo>
                    <a:lnTo>
                      <a:pt x="16323" y="12845"/>
                    </a:lnTo>
                    <a:lnTo>
                      <a:pt x="19752" y="5225"/>
                    </a:lnTo>
                    <a:lnTo>
                      <a:pt x="21753" y="12940"/>
                    </a:lnTo>
                    <a:lnTo>
                      <a:pt x="25086" y="5320"/>
                    </a:lnTo>
                    <a:lnTo>
                      <a:pt x="26420" y="13607"/>
                    </a:lnTo>
                    <a:lnTo>
                      <a:pt x="30230" y="6939"/>
                    </a:lnTo>
                    <a:lnTo>
                      <a:pt x="31182" y="14845"/>
                    </a:lnTo>
                    <a:lnTo>
                      <a:pt x="35088" y="9035"/>
                    </a:lnTo>
                    <a:lnTo>
                      <a:pt x="34707" y="16369"/>
                    </a:lnTo>
                    <a:lnTo>
                      <a:pt x="39660" y="11511"/>
                    </a:lnTo>
                    <a:lnTo>
                      <a:pt x="38898" y="18274"/>
                    </a:lnTo>
                    <a:lnTo>
                      <a:pt x="41946" y="14464"/>
                    </a:lnTo>
                    <a:lnTo>
                      <a:pt x="41565" y="20274"/>
                    </a:lnTo>
                    <a:lnTo>
                      <a:pt x="45089" y="16941"/>
                    </a:lnTo>
                    <a:lnTo>
                      <a:pt x="44041" y="22941"/>
                    </a:lnTo>
                    <a:lnTo>
                      <a:pt x="47280" y="20179"/>
                    </a:lnTo>
                    <a:lnTo>
                      <a:pt x="44994" y="27894"/>
                    </a:lnTo>
                    <a:cubicBezTo>
                      <a:pt x="46708" y="25894"/>
                      <a:pt x="47851" y="23608"/>
                      <a:pt x="48327" y="21036"/>
                    </a:cubicBezTo>
                    <a:cubicBezTo>
                      <a:pt x="50042" y="11226"/>
                      <a:pt x="40707" y="1891"/>
                      <a:pt x="27468" y="272"/>
                    </a:cubicBezTo>
                    <a:cubicBezTo>
                      <a:pt x="14228" y="-1443"/>
                      <a:pt x="2036" y="5130"/>
                      <a:pt x="226" y="14940"/>
                    </a:cubicBezTo>
                    <a:cubicBezTo>
                      <a:pt x="-250" y="17512"/>
                      <a:pt x="36" y="19989"/>
                      <a:pt x="988" y="22275"/>
                    </a:cubicBezTo>
                    <a:lnTo>
                      <a:pt x="2131" y="137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" name="任意多边形: 形状 24">
                <a:extLst>
                  <a:ext uri="{FF2B5EF4-FFF2-40B4-BE49-F238E27FC236}">
                    <a16:creationId xmlns:a16="http://schemas.microsoft.com/office/drawing/2014/main" id="{965C180C-B17A-4613-A60B-9BA825C1D9B1}"/>
                  </a:ext>
                </a:extLst>
              </p:cNvPr>
              <p:cNvSpPr/>
              <p:nvPr/>
            </p:nvSpPr>
            <p:spPr>
              <a:xfrm>
                <a:off x="6158339" y="3852862"/>
                <a:ext cx="119747" cy="88054"/>
              </a:xfrm>
              <a:custGeom>
                <a:avLst/>
                <a:gdLst>
                  <a:gd name="connsiteX0" fmla="*/ 60247 w 119747"/>
                  <a:gd name="connsiteY0" fmla="*/ 70580 h 88054"/>
                  <a:gd name="connsiteX1" fmla="*/ 48341 w 119747"/>
                  <a:gd name="connsiteY1" fmla="*/ 53912 h 88054"/>
                  <a:gd name="connsiteX2" fmla="*/ 46626 w 119747"/>
                  <a:gd name="connsiteY2" fmla="*/ 71818 h 88054"/>
                  <a:gd name="connsiteX3" fmla="*/ 38339 w 119747"/>
                  <a:gd name="connsiteY3" fmla="*/ 54864 h 88054"/>
                  <a:gd name="connsiteX4" fmla="*/ 33196 w 119747"/>
                  <a:gd name="connsiteY4" fmla="*/ 71914 h 88054"/>
                  <a:gd name="connsiteX5" fmla="*/ 26624 w 119747"/>
                  <a:gd name="connsiteY5" fmla="*/ 55721 h 88054"/>
                  <a:gd name="connsiteX6" fmla="*/ 24433 w 119747"/>
                  <a:gd name="connsiteY6" fmla="*/ 68199 h 88054"/>
                  <a:gd name="connsiteX7" fmla="*/ 18051 w 119747"/>
                  <a:gd name="connsiteY7" fmla="*/ 54578 h 88054"/>
                  <a:gd name="connsiteX8" fmla="*/ 14336 w 119747"/>
                  <a:gd name="connsiteY8" fmla="*/ 66484 h 88054"/>
                  <a:gd name="connsiteX9" fmla="*/ 9288 w 119747"/>
                  <a:gd name="connsiteY9" fmla="*/ 51721 h 88054"/>
                  <a:gd name="connsiteX10" fmla="*/ 5288 w 119747"/>
                  <a:gd name="connsiteY10" fmla="*/ 61913 h 88054"/>
                  <a:gd name="connsiteX11" fmla="*/ 811 w 119747"/>
                  <a:gd name="connsiteY11" fmla="*/ 41720 h 88054"/>
                  <a:gd name="connsiteX12" fmla="*/ 1859 w 119747"/>
                  <a:gd name="connsiteY12" fmla="*/ 61341 h 88054"/>
                  <a:gd name="connsiteX13" fmla="*/ 74630 w 119747"/>
                  <a:gd name="connsiteY13" fmla="*/ 82487 h 88054"/>
                  <a:gd name="connsiteX14" fmla="*/ 117873 w 119747"/>
                  <a:gd name="connsiteY14" fmla="*/ 15716 h 88054"/>
                  <a:gd name="connsiteX15" fmla="*/ 107015 w 119747"/>
                  <a:gd name="connsiteY15" fmla="*/ 0 h 88054"/>
                  <a:gd name="connsiteX16" fmla="*/ 114825 w 119747"/>
                  <a:gd name="connsiteY16" fmla="*/ 20193 h 88054"/>
                  <a:gd name="connsiteX17" fmla="*/ 107205 w 119747"/>
                  <a:gd name="connsiteY17" fmla="*/ 16002 h 88054"/>
                  <a:gd name="connsiteX18" fmla="*/ 112349 w 119747"/>
                  <a:gd name="connsiteY18" fmla="*/ 30575 h 88054"/>
                  <a:gd name="connsiteX19" fmla="*/ 101490 w 119747"/>
                  <a:gd name="connsiteY19" fmla="*/ 24479 h 88054"/>
                  <a:gd name="connsiteX20" fmla="*/ 105586 w 119747"/>
                  <a:gd name="connsiteY20" fmla="*/ 41148 h 88054"/>
                  <a:gd name="connsiteX21" fmla="*/ 93299 w 119747"/>
                  <a:gd name="connsiteY21" fmla="*/ 32385 h 88054"/>
                  <a:gd name="connsiteX22" fmla="*/ 97490 w 119747"/>
                  <a:gd name="connsiteY22" fmla="*/ 53054 h 88054"/>
                  <a:gd name="connsiteX23" fmla="*/ 84345 w 119747"/>
                  <a:gd name="connsiteY23" fmla="*/ 40196 h 88054"/>
                  <a:gd name="connsiteX24" fmla="*/ 86060 w 119747"/>
                  <a:gd name="connsiteY24" fmla="*/ 61722 h 88054"/>
                  <a:gd name="connsiteX25" fmla="*/ 72058 w 119747"/>
                  <a:gd name="connsiteY25" fmla="*/ 46672 h 88054"/>
                  <a:gd name="connsiteX26" fmla="*/ 73963 w 119747"/>
                  <a:gd name="connsiteY26" fmla="*/ 68008 h 88054"/>
                  <a:gd name="connsiteX27" fmla="*/ 60628 w 119747"/>
                  <a:gd name="connsiteY27" fmla="*/ 50959 h 88054"/>
                  <a:gd name="connsiteX28" fmla="*/ 60247 w 119747"/>
                  <a:gd name="connsiteY28" fmla="*/ 70580 h 88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9747" h="88054">
                    <a:moveTo>
                      <a:pt x="60247" y="70580"/>
                    </a:moveTo>
                    <a:lnTo>
                      <a:pt x="48341" y="53912"/>
                    </a:lnTo>
                    <a:lnTo>
                      <a:pt x="46626" y="71818"/>
                    </a:lnTo>
                    <a:lnTo>
                      <a:pt x="38339" y="54864"/>
                    </a:lnTo>
                    <a:lnTo>
                      <a:pt x="33196" y="71914"/>
                    </a:lnTo>
                    <a:lnTo>
                      <a:pt x="26624" y="55721"/>
                    </a:lnTo>
                    <a:lnTo>
                      <a:pt x="24433" y="68199"/>
                    </a:lnTo>
                    <a:lnTo>
                      <a:pt x="18051" y="54578"/>
                    </a:lnTo>
                    <a:lnTo>
                      <a:pt x="14336" y="66484"/>
                    </a:lnTo>
                    <a:lnTo>
                      <a:pt x="9288" y="51721"/>
                    </a:lnTo>
                    <a:lnTo>
                      <a:pt x="5288" y="61913"/>
                    </a:lnTo>
                    <a:lnTo>
                      <a:pt x="811" y="41720"/>
                    </a:lnTo>
                    <a:cubicBezTo>
                      <a:pt x="-523" y="48387"/>
                      <a:pt x="-237" y="55054"/>
                      <a:pt x="1859" y="61341"/>
                    </a:cubicBezTo>
                    <a:cubicBezTo>
                      <a:pt x="9955" y="85630"/>
                      <a:pt x="42530" y="95059"/>
                      <a:pt x="74630" y="82487"/>
                    </a:cubicBezTo>
                    <a:cubicBezTo>
                      <a:pt x="106634" y="69913"/>
                      <a:pt x="126065" y="40005"/>
                      <a:pt x="117873" y="15716"/>
                    </a:cubicBezTo>
                    <a:cubicBezTo>
                      <a:pt x="115778" y="9430"/>
                      <a:pt x="111968" y="4191"/>
                      <a:pt x="107015" y="0"/>
                    </a:cubicBezTo>
                    <a:lnTo>
                      <a:pt x="114825" y="20193"/>
                    </a:lnTo>
                    <a:lnTo>
                      <a:pt x="107205" y="16002"/>
                    </a:lnTo>
                    <a:lnTo>
                      <a:pt x="112349" y="30575"/>
                    </a:lnTo>
                    <a:lnTo>
                      <a:pt x="101490" y="24479"/>
                    </a:lnTo>
                    <a:lnTo>
                      <a:pt x="105586" y="41148"/>
                    </a:lnTo>
                    <a:lnTo>
                      <a:pt x="93299" y="32385"/>
                    </a:lnTo>
                    <a:lnTo>
                      <a:pt x="97490" y="53054"/>
                    </a:lnTo>
                    <a:lnTo>
                      <a:pt x="84345" y="40196"/>
                    </a:lnTo>
                    <a:lnTo>
                      <a:pt x="86060" y="61722"/>
                    </a:lnTo>
                    <a:lnTo>
                      <a:pt x="72058" y="46672"/>
                    </a:lnTo>
                    <a:lnTo>
                      <a:pt x="73963" y="68008"/>
                    </a:lnTo>
                    <a:lnTo>
                      <a:pt x="60628" y="50959"/>
                    </a:lnTo>
                    <a:lnTo>
                      <a:pt x="60247" y="7058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" name="任意多边形: 形状 25">
                <a:extLst>
                  <a:ext uri="{FF2B5EF4-FFF2-40B4-BE49-F238E27FC236}">
                    <a16:creationId xmlns:a16="http://schemas.microsoft.com/office/drawing/2014/main" id="{407C3BD5-F260-41B3-A2C1-EA2D4272E9B1}"/>
                  </a:ext>
                </a:extLst>
              </p:cNvPr>
              <p:cNvSpPr/>
              <p:nvPr/>
            </p:nvSpPr>
            <p:spPr>
              <a:xfrm>
                <a:off x="6271640" y="3693032"/>
                <a:ext cx="222887" cy="196976"/>
              </a:xfrm>
              <a:custGeom>
                <a:avLst/>
                <a:gdLst>
                  <a:gd name="connsiteX0" fmla="*/ 57912 w 222887"/>
                  <a:gd name="connsiteY0" fmla="*/ 148780 h 196976"/>
                  <a:gd name="connsiteX1" fmla="*/ 60579 w 222887"/>
                  <a:gd name="connsiteY1" fmla="*/ 196977 h 196976"/>
                  <a:gd name="connsiteX2" fmla="*/ 74295 w 222887"/>
                  <a:gd name="connsiteY2" fmla="*/ 152686 h 196976"/>
                  <a:gd name="connsiteX3" fmla="*/ 81248 w 222887"/>
                  <a:gd name="connsiteY3" fmla="*/ 190405 h 196976"/>
                  <a:gd name="connsiteX4" fmla="*/ 91440 w 222887"/>
                  <a:gd name="connsiteY4" fmla="*/ 146018 h 196976"/>
                  <a:gd name="connsiteX5" fmla="*/ 91726 w 222887"/>
                  <a:gd name="connsiteY5" fmla="*/ 145923 h 196976"/>
                  <a:gd name="connsiteX6" fmla="*/ 92202 w 222887"/>
                  <a:gd name="connsiteY6" fmla="*/ 145733 h 196976"/>
                  <a:gd name="connsiteX7" fmla="*/ 105537 w 222887"/>
                  <a:gd name="connsiteY7" fmla="*/ 178403 h 196976"/>
                  <a:gd name="connsiteX8" fmla="*/ 107156 w 222887"/>
                  <a:gd name="connsiteY8" fmla="*/ 138303 h 196976"/>
                  <a:gd name="connsiteX9" fmla="*/ 107728 w 222887"/>
                  <a:gd name="connsiteY9" fmla="*/ 138017 h 196976"/>
                  <a:gd name="connsiteX10" fmla="*/ 120967 w 222887"/>
                  <a:gd name="connsiteY10" fmla="*/ 168021 h 196976"/>
                  <a:gd name="connsiteX11" fmla="*/ 124492 w 222887"/>
                  <a:gd name="connsiteY11" fmla="*/ 128873 h 196976"/>
                  <a:gd name="connsiteX12" fmla="*/ 124968 w 222887"/>
                  <a:gd name="connsiteY12" fmla="*/ 128588 h 196976"/>
                  <a:gd name="connsiteX13" fmla="*/ 138017 w 222887"/>
                  <a:gd name="connsiteY13" fmla="*/ 156591 h 196976"/>
                  <a:gd name="connsiteX14" fmla="*/ 140208 w 222887"/>
                  <a:gd name="connsiteY14" fmla="*/ 119253 h 196976"/>
                  <a:gd name="connsiteX15" fmla="*/ 140779 w 222887"/>
                  <a:gd name="connsiteY15" fmla="*/ 118967 h 196976"/>
                  <a:gd name="connsiteX16" fmla="*/ 151828 w 222887"/>
                  <a:gd name="connsiteY16" fmla="*/ 143828 h 196976"/>
                  <a:gd name="connsiteX17" fmla="*/ 154876 w 222887"/>
                  <a:gd name="connsiteY17" fmla="*/ 109061 h 196976"/>
                  <a:gd name="connsiteX18" fmla="*/ 155638 w 222887"/>
                  <a:gd name="connsiteY18" fmla="*/ 108490 h 196976"/>
                  <a:gd name="connsiteX19" fmla="*/ 162973 w 222887"/>
                  <a:gd name="connsiteY19" fmla="*/ 130016 h 196976"/>
                  <a:gd name="connsiteX20" fmla="*/ 167069 w 222887"/>
                  <a:gd name="connsiteY20" fmla="*/ 99346 h 196976"/>
                  <a:gd name="connsiteX21" fmla="*/ 167545 w 222887"/>
                  <a:gd name="connsiteY21" fmla="*/ 98965 h 196976"/>
                  <a:gd name="connsiteX22" fmla="*/ 174784 w 222887"/>
                  <a:gd name="connsiteY22" fmla="*/ 115253 h 196976"/>
                  <a:gd name="connsiteX23" fmla="*/ 178117 w 222887"/>
                  <a:gd name="connsiteY23" fmla="*/ 89344 h 196976"/>
                  <a:gd name="connsiteX24" fmla="*/ 178784 w 222887"/>
                  <a:gd name="connsiteY24" fmla="*/ 88678 h 196976"/>
                  <a:gd name="connsiteX25" fmla="*/ 183928 w 222887"/>
                  <a:gd name="connsiteY25" fmla="*/ 104108 h 196976"/>
                  <a:gd name="connsiteX26" fmla="*/ 190309 w 222887"/>
                  <a:gd name="connsiteY26" fmla="*/ 77438 h 196976"/>
                  <a:gd name="connsiteX27" fmla="*/ 191262 w 222887"/>
                  <a:gd name="connsiteY27" fmla="*/ 76390 h 196976"/>
                  <a:gd name="connsiteX28" fmla="*/ 195453 w 222887"/>
                  <a:gd name="connsiteY28" fmla="*/ 88963 h 196976"/>
                  <a:gd name="connsiteX29" fmla="*/ 200882 w 222887"/>
                  <a:gd name="connsiteY29" fmla="*/ 64770 h 196976"/>
                  <a:gd name="connsiteX30" fmla="*/ 201549 w 222887"/>
                  <a:gd name="connsiteY30" fmla="*/ 63817 h 196976"/>
                  <a:gd name="connsiteX31" fmla="*/ 204216 w 222887"/>
                  <a:gd name="connsiteY31" fmla="*/ 73914 h 196976"/>
                  <a:gd name="connsiteX32" fmla="*/ 214027 w 222887"/>
                  <a:gd name="connsiteY32" fmla="*/ 41815 h 196976"/>
                  <a:gd name="connsiteX33" fmla="*/ 222885 w 222887"/>
                  <a:gd name="connsiteY33" fmla="*/ 0 h 196976"/>
                  <a:gd name="connsiteX34" fmla="*/ 207550 w 222887"/>
                  <a:gd name="connsiteY34" fmla="*/ 41243 h 196976"/>
                  <a:gd name="connsiteX35" fmla="*/ 178784 w 222887"/>
                  <a:gd name="connsiteY35" fmla="*/ 73342 h 196976"/>
                  <a:gd name="connsiteX36" fmla="*/ 174498 w 222887"/>
                  <a:gd name="connsiteY36" fmla="*/ 76581 h 196976"/>
                  <a:gd name="connsiteX37" fmla="*/ 169831 w 222887"/>
                  <a:gd name="connsiteY37" fmla="*/ 79438 h 196976"/>
                  <a:gd name="connsiteX38" fmla="*/ 160306 w 222887"/>
                  <a:gd name="connsiteY38" fmla="*/ 84963 h 196976"/>
                  <a:gd name="connsiteX39" fmla="*/ 141065 w 222887"/>
                  <a:gd name="connsiteY39" fmla="*/ 95441 h 196976"/>
                  <a:gd name="connsiteX40" fmla="*/ 101727 w 222887"/>
                  <a:gd name="connsiteY40" fmla="*/ 115253 h 196976"/>
                  <a:gd name="connsiteX41" fmla="*/ 82105 w 222887"/>
                  <a:gd name="connsiteY41" fmla="*/ 125063 h 196976"/>
                  <a:gd name="connsiteX42" fmla="*/ 73628 w 222887"/>
                  <a:gd name="connsiteY42" fmla="*/ 128778 h 196976"/>
                  <a:gd name="connsiteX43" fmla="*/ 58483 w 222887"/>
                  <a:gd name="connsiteY43" fmla="*/ 115062 h 196976"/>
                  <a:gd name="connsiteX44" fmla="*/ 54292 w 222887"/>
                  <a:gd name="connsiteY44" fmla="*/ 111157 h 196976"/>
                  <a:gd name="connsiteX45" fmla="*/ 50578 w 222887"/>
                  <a:gd name="connsiteY45" fmla="*/ 107633 h 196976"/>
                  <a:gd name="connsiteX46" fmla="*/ 43529 w 222887"/>
                  <a:gd name="connsiteY46" fmla="*/ 100013 h 196976"/>
                  <a:gd name="connsiteX47" fmla="*/ 20002 w 222887"/>
                  <a:gd name="connsiteY47" fmla="*/ 64103 h 196976"/>
                  <a:gd name="connsiteX48" fmla="*/ 0 w 222887"/>
                  <a:gd name="connsiteY48" fmla="*/ 23908 h 196976"/>
                  <a:gd name="connsiteX49" fmla="*/ 4096 w 222887"/>
                  <a:gd name="connsiteY49" fmla="*/ 46196 h 196976"/>
                  <a:gd name="connsiteX50" fmla="*/ 8953 w 222887"/>
                  <a:gd name="connsiteY50" fmla="*/ 79438 h 196976"/>
                  <a:gd name="connsiteX51" fmla="*/ 11144 w 222887"/>
                  <a:gd name="connsiteY51" fmla="*/ 72295 h 196976"/>
                  <a:gd name="connsiteX52" fmla="*/ 11335 w 222887"/>
                  <a:gd name="connsiteY52" fmla="*/ 72866 h 196976"/>
                  <a:gd name="connsiteX53" fmla="*/ 12573 w 222887"/>
                  <a:gd name="connsiteY53" fmla="*/ 94488 h 196976"/>
                  <a:gd name="connsiteX54" fmla="*/ 17717 w 222887"/>
                  <a:gd name="connsiteY54" fmla="*/ 89344 h 196976"/>
                  <a:gd name="connsiteX55" fmla="*/ 18574 w 222887"/>
                  <a:gd name="connsiteY55" fmla="*/ 91154 h 196976"/>
                  <a:gd name="connsiteX56" fmla="*/ 19145 w 222887"/>
                  <a:gd name="connsiteY56" fmla="*/ 112490 h 196976"/>
                  <a:gd name="connsiteX57" fmla="*/ 25051 w 222887"/>
                  <a:gd name="connsiteY57" fmla="*/ 103632 h 196976"/>
                  <a:gd name="connsiteX58" fmla="*/ 25051 w 222887"/>
                  <a:gd name="connsiteY58" fmla="*/ 103632 h 196976"/>
                  <a:gd name="connsiteX59" fmla="*/ 28289 w 222887"/>
                  <a:gd name="connsiteY59" fmla="*/ 132112 h 196976"/>
                  <a:gd name="connsiteX60" fmla="*/ 34195 w 222887"/>
                  <a:gd name="connsiteY60" fmla="*/ 117443 h 196976"/>
                  <a:gd name="connsiteX61" fmla="*/ 34576 w 222887"/>
                  <a:gd name="connsiteY61" fmla="*/ 118015 h 196976"/>
                  <a:gd name="connsiteX62" fmla="*/ 38386 w 222887"/>
                  <a:gd name="connsiteY62" fmla="*/ 152495 h 196976"/>
                  <a:gd name="connsiteX63" fmla="*/ 46863 w 222887"/>
                  <a:gd name="connsiteY63" fmla="*/ 132493 h 196976"/>
                  <a:gd name="connsiteX64" fmla="*/ 47244 w 222887"/>
                  <a:gd name="connsiteY64" fmla="*/ 132874 h 196976"/>
                  <a:gd name="connsiteX65" fmla="*/ 46292 w 222887"/>
                  <a:gd name="connsiteY65" fmla="*/ 182594 h 196976"/>
                  <a:gd name="connsiteX66" fmla="*/ 57912 w 222887"/>
                  <a:gd name="connsiteY66" fmla="*/ 148780 h 196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222887" h="196976">
                    <a:moveTo>
                      <a:pt x="57912" y="148780"/>
                    </a:moveTo>
                    <a:lnTo>
                      <a:pt x="60579" y="196977"/>
                    </a:lnTo>
                    <a:lnTo>
                      <a:pt x="74295" y="152686"/>
                    </a:lnTo>
                    <a:lnTo>
                      <a:pt x="81248" y="190405"/>
                    </a:lnTo>
                    <a:lnTo>
                      <a:pt x="91440" y="146018"/>
                    </a:lnTo>
                    <a:cubicBezTo>
                      <a:pt x="91535" y="146018"/>
                      <a:pt x="91630" y="145923"/>
                      <a:pt x="91726" y="145923"/>
                    </a:cubicBezTo>
                    <a:lnTo>
                      <a:pt x="92202" y="145733"/>
                    </a:lnTo>
                    <a:lnTo>
                      <a:pt x="105537" y="178403"/>
                    </a:lnTo>
                    <a:lnTo>
                      <a:pt x="107156" y="138303"/>
                    </a:lnTo>
                    <a:lnTo>
                      <a:pt x="107728" y="138017"/>
                    </a:lnTo>
                    <a:lnTo>
                      <a:pt x="120967" y="168021"/>
                    </a:lnTo>
                    <a:lnTo>
                      <a:pt x="124492" y="128873"/>
                    </a:lnTo>
                    <a:cubicBezTo>
                      <a:pt x="124682" y="128778"/>
                      <a:pt x="124873" y="128683"/>
                      <a:pt x="124968" y="128588"/>
                    </a:cubicBezTo>
                    <a:lnTo>
                      <a:pt x="138017" y="156591"/>
                    </a:lnTo>
                    <a:lnTo>
                      <a:pt x="140208" y="119253"/>
                    </a:lnTo>
                    <a:cubicBezTo>
                      <a:pt x="140398" y="119158"/>
                      <a:pt x="140589" y="119063"/>
                      <a:pt x="140779" y="118967"/>
                    </a:cubicBezTo>
                    <a:lnTo>
                      <a:pt x="151828" y="143828"/>
                    </a:lnTo>
                    <a:lnTo>
                      <a:pt x="154876" y="109061"/>
                    </a:lnTo>
                    <a:cubicBezTo>
                      <a:pt x="155162" y="108871"/>
                      <a:pt x="155353" y="108680"/>
                      <a:pt x="155638" y="108490"/>
                    </a:cubicBezTo>
                    <a:lnTo>
                      <a:pt x="162973" y="130016"/>
                    </a:lnTo>
                    <a:lnTo>
                      <a:pt x="167069" y="99346"/>
                    </a:lnTo>
                    <a:cubicBezTo>
                      <a:pt x="167259" y="99250"/>
                      <a:pt x="167354" y="99060"/>
                      <a:pt x="167545" y="98965"/>
                    </a:cubicBezTo>
                    <a:lnTo>
                      <a:pt x="174784" y="115253"/>
                    </a:lnTo>
                    <a:lnTo>
                      <a:pt x="178117" y="89344"/>
                    </a:lnTo>
                    <a:cubicBezTo>
                      <a:pt x="178308" y="89154"/>
                      <a:pt x="178594" y="88868"/>
                      <a:pt x="178784" y="88678"/>
                    </a:cubicBezTo>
                    <a:lnTo>
                      <a:pt x="183928" y="104108"/>
                    </a:lnTo>
                    <a:lnTo>
                      <a:pt x="190309" y="77438"/>
                    </a:lnTo>
                    <a:cubicBezTo>
                      <a:pt x="190595" y="77152"/>
                      <a:pt x="190881" y="76771"/>
                      <a:pt x="191262" y="76390"/>
                    </a:cubicBezTo>
                    <a:lnTo>
                      <a:pt x="195453" y="88963"/>
                    </a:lnTo>
                    <a:lnTo>
                      <a:pt x="200882" y="64770"/>
                    </a:lnTo>
                    <a:cubicBezTo>
                      <a:pt x="201073" y="64484"/>
                      <a:pt x="201359" y="64103"/>
                      <a:pt x="201549" y="63817"/>
                    </a:cubicBezTo>
                    <a:lnTo>
                      <a:pt x="204216" y="73914"/>
                    </a:lnTo>
                    <a:lnTo>
                      <a:pt x="214027" y="41815"/>
                    </a:lnTo>
                    <a:cubicBezTo>
                      <a:pt x="219837" y="28480"/>
                      <a:pt x="222980" y="14192"/>
                      <a:pt x="222885" y="0"/>
                    </a:cubicBezTo>
                    <a:cubicBezTo>
                      <a:pt x="220504" y="14764"/>
                      <a:pt x="215265" y="28861"/>
                      <a:pt x="207550" y="41243"/>
                    </a:cubicBezTo>
                    <a:cubicBezTo>
                      <a:pt x="199834" y="53626"/>
                      <a:pt x="190024" y="64389"/>
                      <a:pt x="178784" y="73342"/>
                    </a:cubicBezTo>
                    <a:lnTo>
                      <a:pt x="174498" y="76581"/>
                    </a:lnTo>
                    <a:cubicBezTo>
                      <a:pt x="173069" y="77629"/>
                      <a:pt x="171355" y="78486"/>
                      <a:pt x="169831" y="79438"/>
                    </a:cubicBezTo>
                    <a:cubicBezTo>
                      <a:pt x="166688" y="81248"/>
                      <a:pt x="163544" y="83153"/>
                      <a:pt x="160306" y="84963"/>
                    </a:cubicBezTo>
                    <a:cubicBezTo>
                      <a:pt x="153924" y="88582"/>
                      <a:pt x="147542" y="92107"/>
                      <a:pt x="141065" y="95441"/>
                    </a:cubicBezTo>
                    <a:cubicBezTo>
                      <a:pt x="128111" y="102203"/>
                      <a:pt x="114967" y="108775"/>
                      <a:pt x="101727" y="115253"/>
                    </a:cubicBezTo>
                    <a:lnTo>
                      <a:pt x="82105" y="125063"/>
                    </a:lnTo>
                    <a:lnTo>
                      <a:pt x="73628" y="128778"/>
                    </a:lnTo>
                    <a:cubicBezTo>
                      <a:pt x="68675" y="124587"/>
                      <a:pt x="63627" y="119729"/>
                      <a:pt x="58483" y="115062"/>
                    </a:cubicBezTo>
                    <a:lnTo>
                      <a:pt x="54292" y="111157"/>
                    </a:lnTo>
                    <a:lnTo>
                      <a:pt x="50578" y="107633"/>
                    </a:lnTo>
                    <a:cubicBezTo>
                      <a:pt x="48196" y="105156"/>
                      <a:pt x="45720" y="102679"/>
                      <a:pt x="43529" y="100013"/>
                    </a:cubicBezTo>
                    <a:cubicBezTo>
                      <a:pt x="34385" y="89440"/>
                      <a:pt x="26860" y="77057"/>
                      <a:pt x="20002" y="64103"/>
                    </a:cubicBezTo>
                    <a:cubicBezTo>
                      <a:pt x="13049" y="51149"/>
                      <a:pt x="6953" y="37433"/>
                      <a:pt x="0" y="23908"/>
                    </a:cubicBezTo>
                    <a:cubicBezTo>
                      <a:pt x="1143" y="31432"/>
                      <a:pt x="2476" y="38767"/>
                      <a:pt x="4096" y="46196"/>
                    </a:cubicBezTo>
                    <a:lnTo>
                      <a:pt x="8953" y="79438"/>
                    </a:lnTo>
                    <a:lnTo>
                      <a:pt x="11144" y="72295"/>
                    </a:lnTo>
                    <a:cubicBezTo>
                      <a:pt x="11240" y="72485"/>
                      <a:pt x="11240" y="72676"/>
                      <a:pt x="11335" y="72866"/>
                    </a:cubicBezTo>
                    <a:lnTo>
                      <a:pt x="12573" y="94488"/>
                    </a:lnTo>
                    <a:lnTo>
                      <a:pt x="17717" y="89344"/>
                    </a:lnTo>
                    <a:cubicBezTo>
                      <a:pt x="18002" y="90011"/>
                      <a:pt x="18288" y="90583"/>
                      <a:pt x="18574" y="91154"/>
                    </a:cubicBezTo>
                    <a:lnTo>
                      <a:pt x="19145" y="112490"/>
                    </a:lnTo>
                    <a:lnTo>
                      <a:pt x="25051" y="103632"/>
                    </a:lnTo>
                    <a:cubicBezTo>
                      <a:pt x="25051" y="103632"/>
                      <a:pt x="25051" y="103632"/>
                      <a:pt x="25051" y="103632"/>
                    </a:cubicBezTo>
                    <a:lnTo>
                      <a:pt x="28289" y="132112"/>
                    </a:lnTo>
                    <a:lnTo>
                      <a:pt x="34195" y="117443"/>
                    </a:lnTo>
                    <a:cubicBezTo>
                      <a:pt x="34290" y="117634"/>
                      <a:pt x="34480" y="117824"/>
                      <a:pt x="34576" y="118015"/>
                    </a:cubicBezTo>
                    <a:lnTo>
                      <a:pt x="38386" y="152495"/>
                    </a:lnTo>
                    <a:lnTo>
                      <a:pt x="46863" y="132493"/>
                    </a:lnTo>
                    <a:cubicBezTo>
                      <a:pt x="46958" y="132588"/>
                      <a:pt x="47149" y="132779"/>
                      <a:pt x="47244" y="132874"/>
                    </a:cubicBezTo>
                    <a:lnTo>
                      <a:pt x="46292" y="182594"/>
                    </a:lnTo>
                    <a:lnTo>
                      <a:pt x="57912" y="14878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" name="任意多边形: 形状 26">
                <a:extLst>
                  <a:ext uri="{FF2B5EF4-FFF2-40B4-BE49-F238E27FC236}">
                    <a16:creationId xmlns:a16="http://schemas.microsoft.com/office/drawing/2014/main" id="{31505E22-2B72-494B-913B-4880FBF20A6B}"/>
                  </a:ext>
                </a:extLst>
              </p:cNvPr>
              <p:cNvSpPr/>
              <p:nvPr/>
            </p:nvSpPr>
            <p:spPr>
              <a:xfrm>
                <a:off x="6195239" y="3292601"/>
                <a:ext cx="412823" cy="467868"/>
              </a:xfrm>
              <a:custGeom>
                <a:avLst/>
                <a:gdLst>
                  <a:gd name="connsiteX0" fmla="*/ 412824 w 412823"/>
                  <a:gd name="connsiteY0" fmla="*/ 171450 h 467868"/>
                  <a:gd name="connsiteX1" fmla="*/ 394536 w 412823"/>
                  <a:gd name="connsiteY1" fmla="*/ 121634 h 467868"/>
                  <a:gd name="connsiteX2" fmla="*/ 395012 w 412823"/>
                  <a:gd name="connsiteY2" fmla="*/ 120015 h 467868"/>
                  <a:gd name="connsiteX3" fmla="*/ 411014 w 412823"/>
                  <a:gd name="connsiteY3" fmla="*/ 130302 h 467868"/>
                  <a:gd name="connsiteX4" fmla="*/ 411681 w 412823"/>
                  <a:gd name="connsiteY4" fmla="*/ 115348 h 467868"/>
                  <a:gd name="connsiteX5" fmla="*/ 400537 w 412823"/>
                  <a:gd name="connsiteY5" fmla="*/ 96393 h 467868"/>
                  <a:gd name="connsiteX6" fmla="*/ 400632 w 412823"/>
                  <a:gd name="connsiteY6" fmla="*/ 93059 h 467868"/>
                  <a:gd name="connsiteX7" fmla="*/ 411776 w 412823"/>
                  <a:gd name="connsiteY7" fmla="*/ 98203 h 467868"/>
                  <a:gd name="connsiteX8" fmla="*/ 410538 w 412823"/>
                  <a:gd name="connsiteY8" fmla="*/ 76200 h 467868"/>
                  <a:gd name="connsiteX9" fmla="*/ 401203 w 412823"/>
                  <a:gd name="connsiteY9" fmla="*/ 63722 h 467868"/>
                  <a:gd name="connsiteX10" fmla="*/ 401203 w 412823"/>
                  <a:gd name="connsiteY10" fmla="*/ 62865 h 467868"/>
                  <a:gd name="connsiteX11" fmla="*/ 409109 w 412823"/>
                  <a:gd name="connsiteY11" fmla="*/ 65913 h 467868"/>
                  <a:gd name="connsiteX12" fmla="*/ 402727 w 412823"/>
                  <a:gd name="connsiteY12" fmla="*/ 40767 h 467868"/>
                  <a:gd name="connsiteX13" fmla="*/ 407299 w 412823"/>
                  <a:gd name="connsiteY13" fmla="*/ 42005 h 467868"/>
                  <a:gd name="connsiteX14" fmla="*/ 403775 w 412823"/>
                  <a:gd name="connsiteY14" fmla="*/ 29146 h 467868"/>
                  <a:gd name="connsiteX15" fmla="*/ 398537 w 412823"/>
                  <a:gd name="connsiteY15" fmla="*/ 13621 h 467868"/>
                  <a:gd name="connsiteX16" fmla="*/ 392917 w 412823"/>
                  <a:gd name="connsiteY16" fmla="*/ 0 h 467868"/>
                  <a:gd name="connsiteX17" fmla="*/ 379296 w 412823"/>
                  <a:gd name="connsiteY17" fmla="*/ 10763 h 467868"/>
                  <a:gd name="connsiteX18" fmla="*/ 379772 w 412823"/>
                  <a:gd name="connsiteY18" fmla="*/ 30004 h 467868"/>
                  <a:gd name="connsiteX19" fmla="*/ 377962 w 412823"/>
                  <a:gd name="connsiteY19" fmla="*/ 49816 h 467868"/>
                  <a:gd name="connsiteX20" fmla="*/ 368533 w 412823"/>
                  <a:gd name="connsiteY20" fmla="*/ 82010 h 467868"/>
                  <a:gd name="connsiteX21" fmla="*/ 356055 w 412823"/>
                  <a:gd name="connsiteY21" fmla="*/ 99250 h 467868"/>
                  <a:gd name="connsiteX22" fmla="*/ 368056 w 412823"/>
                  <a:gd name="connsiteY22" fmla="*/ 54769 h 467868"/>
                  <a:gd name="connsiteX23" fmla="*/ 367104 w 412823"/>
                  <a:gd name="connsiteY23" fmla="*/ 20955 h 467868"/>
                  <a:gd name="connsiteX24" fmla="*/ 355864 w 412823"/>
                  <a:gd name="connsiteY24" fmla="*/ 26575 h 467868"/>
                  <a:gd name="connsiteX25" fmla="*/ 346244 w 412823"/>
                  <a:gd name="connsiteY25" fmla="*/ 28670 h 467868"/>
                  <a:gd name="connsiteX26" fmla="*/ 343387 w 412823"/>
                  <a:gd name="connsiteY26" fmla="*/ 47720 h 467868"/>
                  <a:gd name="connsiteX27" fmla="*/ 341577 w 412823"/>
                  <a:gd name="connsiteY27" fmla="*/ 62198 h 467868"/>
                  <a:gd name="connsiteX28" fmla="*/ 329766 w 412823"/>
                  <a:gd name="connsiteY28" fmla="*/ 105442 h 467868"/>
                  <a:gd name="connsiteX29" fmla="*/ 243660 w 412823"/>
                  <a:gd name="connsiteY29" fmla="*/ 194310 h 467868"/>
                  <a:gd name="connsiteX30" fmla="*/ 210799 w 412823"/>
                  <a:gd name="connsiteY30" fmla="*/ 231934 h 467868"/>
                  <a:gd name="connsiteX31" fmla="*/ 168698 w 412823"/>
                  <a:gd name="connsiteY31" fmla="*/ 190786 h 467868"/>
                  <a:gd name="connsiteX32" fmla="*/ 81545 w 412823"/>
                  <a:gd name="connsiteY32" fmla="*/ 133255 h 467868"/>
                  <a:gd name="connsiteX33" fmla="*/ 61923 w 412823"/>
                  <a:gd name="connsiteY33" fmla="*/ 89059 h 467868"/>
                  <a:gd name="connsiteX34" fmla="*/ 61447 w 412823"/>
                  <a:gd name="connsiteY34" fmla="*/ 87440 h 467868"/>
                  <a:gd name="connsiteX35" fmla="*/ 43445 w 412823"/>
                  <a:gd name="connsiteY35" fmla="*/ 87344 h 467868"/>
                  <a:gd name="connsiteX36" fmla="*/ 21537 w 412823"/>
                  <a:gd name="connsiteY36" fmla="*/ 84296 h 467868"/>
                  <a:gd name="connsiteX37" fmla="*/ 16298 w 412823"/>
                  <a:gd name="connsiteY37" fmla="*/ 82677 h 467868"/>
                  <a:gd name="connsiteX38" fmla="*/ 10774 w 412823"/>
                  <a:gd name="connsiteY38" fmla="*/ 115348 h 467868"/>
                  <a:gd name="connsiteX39" fmla="*/ 3439 w 412823"/>
                  <a:gd name="connsiteY39" fmla="*/ 95060 h 467868"/>
                  <a:gd name="connsiteX40" fmla="*/ 3439 w 412823"/>
                  <a:gd name="connsiteY40" fmla="*/ 94869 h 467868"/>
                  <a:gd name="connsiteX41" fmla="*/ 10 w 412823"/>
                  <a:gd name="connsiteY41" fmla="*/ 122396 h 467868"/>
                  <a:gd name="connsiteX42" fmla="*/ 1058 w 412823"/>
                  <a:gd name="connsiteY42" fmla="*/ 145352 h 467868"/>
                  <a:gd name="connsiteX43" fmla="*/ 1820 w 412823"/>
                  <a:gd name="connsiteY43" fmla="*/ 182690 h 467868"/>
                  <a:gd name="connsiteX44" fmla="*/ 13631 w 412823"/>
                  <a:gd name="connsiteY44" fmla="*/ 161449 h 467868"/>
                  <a:gd name="connsiteX45" fmla="*/ 15346 w 412823"/>
                  <a:gd name="connsiteY45" fmla="*/ 163640 h 467868"/>
                  <a:gd name="connsiteX46" fmla="*/ 13631 w 412823"/>
                  <a:gd name="connsiteY46" fmla="*/ 199739 h 467868"/>
                  <a:gd name="connsiteX47" fmla="*/ 24966 w 412823"/>
                  <a:gd name="connsiteY47" fmla="*/ 175641 h 467868"/>
                  <a:gd name="connsiteX48" fmla="*/ 26204 w 412823"/>
                  <a:gd name="connsiteY48" fmla="*/ 177165 h 467868"/>
                  <a:gd name="connsiteX49" fmla="*/ 24680 w 412823"/>
                  <a:gd name="connsiteY49" fmla="*/ 218789 h 467868"/>
                  <a:gd name="connsiteX50" fmla="*/ 36586 w 412823"/>
                  <a:gd name="connsiteY50" fmla="*/ 190024 h 467868"/>
                  <a:gd name="connsiteX51" fmla="*/ 37920 w 412823"/>
                  <a:gd name="connsiteY51" fmla="*/ 191643 h 467868"/>
                  <a:gd name="connsiteX52" fmla="*/ 34777 w 412823"/>
                  <a:gd name="connsiteY52" fmla="*/ 229171 h 467868"/>
                  <a:gd name="connsiteX53" fmla="*/ 48969 w 412823"/>
                  <a:gd name="connsiteY53" fmla="*/ 205931 h 467868"/>
                  <a:gd name="connsiteX54" fmla="*/ 50302 w 412823"/>
                  <a:gd name="connsiteY54" fmla="*/ 207740 h 467868"/>
                  <a:gd name="connsiteX55" fmla="*/ 43921 w 412823"/>
                  <a:gd name="connsiteY55" fmla="*/ 248412 h 467868"/>
                  <a:gd name="connsiteX56" fmla="*/ 61256 w 412823"/>
                  <a:gd name="connsiteY56" fmla="*/ 222409 h 467868"/>
                  <a:gd name="connsiteX57" fmla="*/ 62780 w 412823"/>
                  <a:gd name="connsiteY57" fmla="*/ 224600 h 467868"/>
                  <a:gd name="connsiteX58" fmla="*/ 55160 w 412823"/>
                  <a:gd name="connsiteY58" fmla="*/ 264414 h 467868"/>
                  <a:gd name="connsiteX59" fmla="*/ 74591 w 412823"/>
                  <a:gd name="connsiteY59" fmla="*/ 241554 h 467868"/>
                  <a:gd name="connsiteX60" fmla="*/ 75448 w 412823"/>
                  <a:gd name="connsiteY60" fmla="*/ 242983 h 467868"/>
                  <a:gd name="connsiteX61" fmla="*/ 65161 w 412823"/>
                  <a:gd name="connsiteY61" fmla="*/ 281273 h 467868"/>
                  <a:gd name="connsiteX62" fmla="*/ 85354 w 412823"/>
                  <a:gd name="connsiteY62" fmla="*/ 258985 h 467868"/>
                  <a:gd name="connsiteX63" fmla="*/ 86688 w 412823"/>
                  <a:gd name="connsiteY63" fmla="*/ 261080 h 467868"/>
                  <a:gd name="connsiteX64" fmla="*/ 75639 w 412823"/>
                  <a:gd name="connsiteY64" fmla="*/ 303848 h 467868"/>
                  <a:gd name="connsiteX65" fmla="*/ 96594 w 412823"/>
                  <a:gd name="connsiteY65" fmla="*/ 278225 h 467868"/>
                  <a:gd name="connsiteX66" fmla="*/ 97642 w 412823"/>
                  <a:gd name="connsiteY66" fmla="*/ 280225 h 467868"/>
                  <a:gd name="connsiteX67" fmla="*/ 84688 w 412823"/>
                  <a:gd name="connsiteY67" fmla="*/ 328136 h 467868"/>
                  <a:gd name="connsiteX68" fmla="*/ 108119 w 412823"/>
                  <a:gd name="connsiteY68" fmla="*/ 299752 h 467868"/>
                  <a:gd name="connsiteX69" fmla="*/ 109262 w 412823"/>
                  <a:gd name="connsiteY69" fmla="*/ 302133 h 467868"/>
                  <a:gd name="connsiteX70" fmla="*/ 95260 w 412823"/>
                  <a:gd name="connsiteY70" fmla="*/ 350520 h 467868"/>
                  <a:gd name="connsiteX71" fmla="*/ 119263 w 412823"/>
                  <a:gd name="connsiteY71" fmla="*/ 323183 h 467868"/>
                  <a:gd name="connsiteX72" fmla="*/ 102214 w 412823"/>
                  <a:gd name="connsiteY72" fmla="*/ 372046 h 467868"/>
                  <a:gd name="connsiteX73" fmla="*/ 125455 w 412823"/>
                  <a:gd name="connsiteY73" fmla="*/ 347472 h 467868"/>
                  <a:gd name="connsiteX74" fmla="*/ 109738 w 412823"/>
                  <a:gd name="connsiteY74" fmla="*/ 409861 h 467868"/>
                  <a:gd name="connsiteX75" fmla="*/ 135551 w 412823"/>
                  <a:gd name="connsiteY75" fmla="*/ 371380 h 467868"/>
                  <a:gd name="connsiteX76" fmla="*/ 117454 w 412823"/>
                  <a:gd name="connsiteY76" fmla="*/ 439484 h 467868"/>
                  <a:gd name="connsiteX77" fmla="*/ 136218 w 412823"/>
                  <a:gd name="connsiteY77" fmla="*/ 412718 h 467868"/>
                  <a:gd name="connsiteX78" fmla="*/ 130312 w 412823"/>
                  <a:gd name="connsiteY78" fmla="*/ 467868 h 467868"/>
                  <a:gd name="connsiteX79" fmla="*/ 158697 w 412823"/>
                  <a:gd name="connsiteY79" fmla="*/ 415766 h 467868"/>
                  <a:gd name="connsiteX80" fmla="*/ 161935 w 412823"/>
                  <a:gd name="connsiteY80" fmla="*/ 413385 h 467868"/>
                  <a:gd name="connsiteX81" fmla="*/ 157078 w 412823"/>
                  <a:gd name="connsiteY81" fmla="*/ 461582 h 467868"/>
                  <a:gd name="connsiteX82" fmla="*/ 182033 w 412823"/>
                  <a:gd name="connsiteY82" fmla="*/ 398526 h 467868"/>
                  <a:gd name="connsiteX83" fmla="*/ 182700 w 412823"/>
                  <a:gd name="connsiteY83" fmla="*/ 397955 h 467868"/>
                  <a:gd name="connsiteX84" fmla="*/ 187843 w 412823"/>
                  <a:gd name="connsiteY84" fmla="*/ 440150 h 467868"/>
                  <a:gd name="connsiteX85" fmla="*/ 199369 w 412823"/>
                  <a:gd name="connsiteY85" fmla="*/ 384905 h 467868"/>
                  <a:gd name="connsiteX86" fmla="*/ 200226 w 412823"/>
                  <a:gd name="connsiteY86" fmla="*/ 384238 h 467868"/>
                  <a:gd name="connsiteX87" fmla="*/ 207370 w 412823"/>
                  <a:gd name="connsiteY87" fmla="*/ 427482 h 467868"/>
                  <a:gd name="connsiteX88" fmla="*/ 220705 w 412823"/>
                  <a:gd name="connsiteY88" fmla="*/ 368046 h 467868"/>
                  <a:gd name="connsiteX89" fmla="*/ 227468 w 412823"/>
                  <a:gd name="connsiteY89" fmla="*/ 412433 h 467868"/>
                  <a:gd name="connsiteX90" fmla="*/ 239088 w 412823"/>
                  <a:gd name="connsiteY90" fmla="*/ 351949 h 467868"/>
                  <a:gd name="connsiteX91" fmla="*/ 247184 w 412823"/>
                  <a:gd name="connsiteY91" fmla="*/ 392049 h 467868"/>
                  <a:gd name="connsiteX92" fmla="*/ 255661 w 412823"/>
                  <a:gd name="connsiteY92" fmla="*/ 336518 h 467868"/>
                  <a:gd name="connsiteX93" fmla="*/ 255947 w 412823"/>
                  <a:gd name="connsiteY93" fmla="*/ 336233 h 467868"/>
                  <a:gd name="connsiteX94" fmla="*/ 265948 w 412823"/>
                  <a:gd name="connsiteY94" fmla="*/ 376619 h 467868"/>
                  <a:gd name="connsiteX95" fmla="*/ 273568 w 412823"/>
                  <a:gd name="connsiteY95" fmla="*/ 318897 h 467868"/>
                  <a:gd name="connsiteX96" fmla="*/ 274235 w 412823"/>
                  <a:gd name="connsiteY96" fmla="*/ 318230 h 467868"/>
                  <a:gd name="connsiteX97" fmla="*/ 284903 w 412823"/>
                  <a:gd name="connsiteY97" fmla="*/ 356902 h 467868"/>
                  <a:gd name="connsiteX98" fmla="*/ 290237 w 412823"/>
                  <a:gd name="connsiteY98" fmla="*/ 301657 h 467868"/>
                  <a:gd name="connsiteX99" fmla="*/ 304810 w 412823"/>
                  <a:gd name="connsiteY99" fmla="*/ 339661 h 467868"/>
                  <a:gd name="connsiteX100" fmla="*/ 307001 w 412823"/>
                  <a:gd name="connsiteY100" fmla="*/ 282131 h 467868"/>
                  <a:gd name="connsiteX101" fmla="*/ 307477 w 412823"/>
                  <a:gd name="connsiteY101" fmla="*/ 281559 h 467868"/>
                  <a:gd name="connsiteX102" fmla="*/ 320241 w 412823"/>
                  <a:gd name="connsiteY102" fmla="*/ 319659 h 467868"/>
                  <a:gd name="connsiteX103" fmla="*/ 322622 w 412823"/>
                  <a:gd name="connsiteY103" fmla="*/ 262509 h 467868"/>
                  <a:gd name="connsiteX104" fmla="*/ 338529 w 412823"/>
                  <a:gd name="connsiteY104" fmla="*/ 297561 h 467868"/>
                  <a:gd name="connsiteX105" fmla="*/ 337291 w 412823"/>
                  <a:gd name="connsiteY105" fmla="*/ 241935 h 467868"/>
                  <a:gd name="connsiteX106" fmla="*/ 337481 w 412823"/>
                  <a:gd name="connsiteY106" fmla="*/ 241649 h 467868"/>
                  <a:gd name="connsiteX107" fmla="*/ 354912 w 412823"/>
                  <a:gd name="connsiteY107" fmla="*/ 268796 h 467868"/>
                  <a:gd name="connsiteX108" fmla="*/ 349387 w 412823"/>
                  <a:gd name="connsiteY108" fmla="*/ 223266 h 467868"/>
                  <a:gd name="connsiteX109" fmla="*/ 351673 w 412823"/>
                  <a:gd name="connsiteY109" fmla="*/ 219646 h 467868"/>
                  <a:gd name="connsiteX110" fmla="*/ 370533 w 412823"/>
                  <a:gd name="connsiteY110" fmla="*/ 246126 h 467868"/>
                  <a:gd name="connsiteX111" fmla="*/ 366342 w 412823"/>
                  <a:gd name="connsiteY111" fmla="*/ 193262 h 467868"/>
                  <a:gd name="connsiteX112" fmla="*/ 366532 w 412823"/>
                  <a:gd name="connsiteY112" fmla="*/ 192881 h 467868"/>
                  <a:gd name="connsiteX113" fmla="*/ 385582 w 412823"/>
                  <a:gd name="connsiteY113" fmla="*/ 223742 h 467868"/>
                  <a:gd name="connsiteX114" fmla="*/ 375962 w 412823"/>
                  <a:gd name="connsiteY114" fmla="*/ 173165 h 467868"/>
                  <a:gd name="connsiteX115" fmla="*/ 376343 w 412823"/>
                  <a:gd name="connsiteY115" fmla="*/ 172307 h 467868"/>
                  <a:gd name="connsiteX116" fmla="*/ 400537 w 412823"/>
                  <a:gd name="connsiteY116" fmla="*/ 196310 h 467868"/>
                  <a:gd name="connsiteX117" fmla="*/ 386630 w 412823"/>
                  <a:gd name="connsiteY117" fmla="*/ 146780 h 467868"/>
                  <a:gd name="connsiteX118" fmla="*/ 386821 w 412823"/>
                  <a:gd name="connsiteY118" fmla="*/ 146209 h 467868"/>
                  <a:gd name="connsiteX119" fmla="*/ 412824 w 412823"/>
                  <a:gd name="connsiteY119" fmla="*/ 171450 h 467868"/>
                  <a:gd name="connsiteX120" fmla="*/ 328242 w 412823"/>
                  <a:gd name="connsiteY120" fmla="*/ 225838 h 467868"/>
                  <a:gd name="connsiteX121" fmla="*/ 276902 w 412823"/>
                  <a:gd name="connsiteY121" fmla="*/ 277463 h 467868"/>
                  <a:gd name="connsiteX122" fmla="*/ 204226 w 412823"/>
                  <a:gd name="connsiteY122" fmla="*/ 348996 h 467868"/>
                  <a:gd name="connsiteX123" fmla="*/ 167079 w 412823"/>
                  <a:gd name="connsiteY123" fmla="*/ 376904 h 467868"/>
                  <a:gd name="connsiteX124" fmla="*/ 159554 w 412823"/>
                  <a:gd name="connsiteY124" fmla="*/ 345091 h 467868"/>
                  <a:gd name="connsiteX125" fmla="*/ 127074 w 412823"/>
                  <a:gd name="connsiteY125" fmla="*/ 289941 h 467868"/>
                  <a:gd name="connsiteX126" fmla="*/ 79163 w 412823"/>
                  <a:gd name="connsiteY126" fmla="*/ 227171 h 467868"/>
                  <a:gd name="connsiteX127" fmla="*/ 72496 w 412823"/>
                  <a:gd name="connsiteY127" fmla="*/ 220218 h 467868"/>
                  <a:gd name="connsiteX128" fmla="*/ 35443 w 412823"/>
                  <a:gd name="connsiteY128" fmla="*/ 169831 h 467868"/>
                  <a:gd name="connsiteX129" fmla="*/ 32872 w 412823"/>
                  <a:gd name="connsiteY129" fmla="*/ 163830 h 467868"/>
                  <a:gd name="connsiteX130" fmla="*/ 30014 w 412823"/>
                  <a:gd name="connsiteY130" fmla="*/ 141637 h 467868"/>
                  <a:gd name="connsiteX131" fmla="*/ 31157 w 412823"/>
                  <a:gd name="connsiteY131" fmla="*/ 123635 h 467868"/>
                  <a:gd name="connsiteX132" fmla="*/ 34205 w 412823"/>
                  <a:gd name="connsiteY132" fmla="*/ 108299 h 467868"/>
                  <a:gd name="connsiteX133" fmla="*/ 39634 w 412823"/>
                  <a:gd name="connsiteY133" fmla="*/ 99155 h 467868"/>
                  <a:gd name="connsiteX134" fmla="*/ 39825 w 412823"/>
                  <a:gd name="connsiteY134" fmla="*/ 100203 h 467868"/>
                  <a:gd name="connsiteX135" fmla="*/ 36110 w 412823"/>
                  <a:gd name="connsiteY135" fmla="*/ 124777 h 467868"/>
                  <a:gd name="connsiteX136" fmla="*/ 42492 w 412823"/>
                  <a:gd name="connsiteY136" fmla="*/ 112871 h 467868"/>
                  <a:gd name="connsiteX137" fmla="*/ 42492 w 412823"/>
                  <a:gd name="connsiteY137" fmla="*/ 112967 h 467868"/>
                  <a:gd name="connsiteX138" fmla="*/ 42968 w 412823"/>
                  <a:gd name="connsiteY138" fmla="*/ 113824 h 467868"/>
                  <a:gd name="connsiteX139" fmla="*/ 39444 w 412823"/>
                  <a:gd name="connsiteY139" fmla="*/ 135255 h 467868"/>
                  <a:gd name="connsiteX140" fmla="*/ 46683 w 412823"/>
                  <a:gd name="connsiteY140" fmla="*/ 119920 h 467868"/>
                  <a:gd name="connsiteX141" fmla="*/ 46778 w 412823"/>
                  <a:gd name="connsiteY141" fmla="*/ 120110 h 467868"/>
                  <a:gd name="connsiteX142" fmla="*/ 45064 w 412823"/>
                  <a:gd name="connsiteY142" fmla="*/ 144304 h 467868"/>
                  <a:gd name="connsiteX143" fmla="*/ 52588 w 412823"/>
                  <a:gd name="connsiteY143" fmla="*/ 128969 h 467868"/>
                  <a:gd name="connsiteX144" fmla="*/ 52779 w 412823"/>
                  <a:gd name="connsiteY144" fmla="*/ 129350 h 467868"/>
                  <a:gd name="connsiteX145" fmla="*/ 52398 w 412823"/>
                  <a:gd name="connsiteY145" fmla="*/ 139446 h 467868"/>
                  <a:gd name="connsiteX146" fmla="*/ 52303 w 412823"/>
                  <a:gd name="connsiteY146" fmla="*/ 140875 h 467868"/>
                  <a:gd name="connsiteX147" fmla="*/ 51922 w 412823"/>
                  <a:gd name="connsiteY147" fmla="*/ 149733 h 467868"/>
                  <a:gd name="connsiteX148" fmla="*/ 58684 w 412823"/>
                  <a:gd name="connsiteY148" fmla="*/ 138017 h 467868"/>
                  <a:gd name="connsiteX149" fmla="*/ 59065 w 412823"/>
                  <a:gd name="connsiteY149" fmla="*/ 138494 h 467868"/>
                  <a:gd name="connsiteX150" fmla="*/ 57732 w 412823"/>
                  <a:gd name="connsiteY150" fmla="*/ 162877 h 467868"/>
                  <a:gd name="connsiteX151" fmla="*/ 65447 w 412823"/>
                  <a:gd name="connsiteY151" fmla="*/ 146304 h 467868"/>
                  <a:gd name="connsiteX152" fmla="*/ 66114 w 412823"/>
                  <a:gd name="connsiteY152" fmla="*/ 147066 h 467868"/>
                  <a:gd name="connsiteX153" fmla="*/ 65733 w 412823"/>
                  <a:gd name="connsiteY153" fmla="*/ 172974 h 467868"/>
                  <a:gd name="connsiteX154" fmla="*/ 73734 w 412823"/>
                  <a:gd name="connsiteY154" fmla="*/ 154686 h 467868"/>
                  <a:gd name="connsiteX155" fmla="*/ 74401 w 412823"/>
                  <a:gd name="connsiteY155" fmla="*/ 155353 h 467868"/>
                  <a:gd name="connsiteX156" fmla="*/ 74210 w 412823"/>
                  <a:gd name="connsiteY156" fmla="*/ 183261 h 467868"/>
                  <a:gd name="connsiteX157" fmla="*/ 81068 w 412823"/>
                  <a:gd name="connsiteY157" fmla="*/ 161449 h 467868"/>
                  <a:gd name="connsiteX158" fmla="*/ 81830 w 412823"/>
                  <a:gd name="connsiteY158" fmla="*/ 162020 h 467868"/>
                  <a:gd name="connsiteX159" fmla="*/ 82878 w 412823"/>
                  <a:gd name="connsiteY159" fmla="*/ 188404 h 467868"/>
                  <a:gd name="connsiteX160" fmla="*/ 90403 w 412823"/>
                  <a:gd name="connsiteY160" fmla="*/ 168878 h 467868"/>
                  <a:gd name="connsiteX161" fmla="*/ 90593 w 412823"/>
                  <a:gd name="connsiteY161" fmla="*/ 169069 h 467868"/>
                  <a:gd name="connsiteX162" fmla="*/ 91736 w 412823"/>
                  <a:gd name="connsiteY162" fmla="*/ 199739 h 467868"/>
                  <a:gd name="connsiteX163" fmla="*/ 101071 w 412823"/>
                  <a:gd name="connsiteY163" fmla="*/ 176784 h 467868"/>
                  <a:gd name="connsiteX164" fmla="*/ 101737 w 412823"/>
                  <a:gd name="connsiteY164" fmla="*/ 177260 h 467868"/>
                  <a:gd name="connsiteX165" fmla="*/ 102404 w 412823"/>
                  <a:gd name="connsiteY165" fmla="*/ 207169 h 467868"/>
                  <a:gd name="connsiteX166" fmla="*/ 110024 w 412823"/>
                  <a:gd name="connsiteY166" fmla="*/ 182975 h 467868"/>
                  <a:gd name="connsiteX167" fmla="*/ 110596 w 412823"/>
                  <a:gd name="connsiteY167" fmla="*/ 183356 h 467868"/>
                  <a:gd name="connsiteX168" fmla="*/ 110120 w 412823"/>
                  <a:gd name="connsiteY168" fmla="*/ 214313 h 467868"/>
                  <a:gd name="connsiteX169" fmla="*/ 121168 w 412823"/>
                  <a:gd name="connsiteY169" fmla="*/ 190310 h 467868"/>
                  <a:gd name="connsiteX170" fmla="*/ 121930 w 412823"/>
                  <a:gd name="connsiteY170" fmla="*/ 190786 h 467868"/>
                  <a:gd name="connsiteX171" fmla="*/ 121359 w 412823"/>
                  <a:gd name="connsiteY171" fmla="*/ 225742 h 467868"/>
                  <a:gd name="connsiteX172" fmla="*/ 132789 w 412823"/>
                  <a:gd name="connsiteY172" fmla="*/ 197929 h 467868"/>
                  <a:gd name="connsiteX173" fmla="*/ 133932 w 412823"/>
                  <a:gd name="connsiteY173" fmla="*/ 198692 h 467868"/>
                  <a:gd name="connsiteX174" fmla="*/ 133837 w 412823"/>
                  <a:gd name="connsiteY174" fmla="*/ 235839 h 467868"/>
                  <a:gd name="connsiteX175" fmla="*/ 144981 w 412823"/>
                  <a:gd name="connsiteY175" fmla="*/ 206121 h 467868"/>
                  <a:gd name="connsiteX176" fmla="*/ 145743 w 412823"/>
                  <a:gd name="connsiteY176" fmla="*/ 206597 h 467868"/>
                  <a:gd name="connsiteX177" fmla="*/ 146029 w 412823"/>
                  <a:gd name="connsiteY177" fmla="*/ 245078 h 467868"/>
                  <a:gd name="connsiteX178" fmla="*/ 159554 w 412823"/>
                  <a:gd name="connsiteY178" fmla="*/ 216122 h 467868"/>
                  <a:gd name="connsiteX179" fmla="*/ 160411 w 412823"/>
                  <a:gd name="connsiteY179" fmla="*/ 216789 h 467868"/>
                  <a:gd name="connsiteX180" fmla="*/ 160316 w 412823"/>
                  <a:gd name="connsiteY180" fmla="*/ 255461 h 467868"/>
                  <a:gd name="connsiteX181" fmla="*/ 172508 w 412823"/>
                  <a:gd name="connsiteY181" fmla="*/ 225552 h 467868"/>
                  <a:gd name="connsiteX182" fmla="*/ 173556 w 412823"/>
                  <a:gd name="connsiteY182" fmla="*/ 226409 h 467868"/>
                  <a:gd name="connsiteX183" fmla="*/ 175556 w 412823"/>
                  <a:gd name="connsiteY183" fmla="*/ 266033 h 467868"/>
                  <a:gd name="connsiteX184" fmla="*/ 184605 w 412823"/>
                  <a:gd name="connsiteY184" fmla="*/ 235458 h 467868"/>
                  <a:gd name="connsiteX185" fmla="*/ 185367 w 412823"/>
                  <a:gd name="connsiteY185" fmla="*/ 236125 h 467868"/>
                  <a:gd name="connsiteX186" fmla="*/ 186510 w 412823"/>
                  <a:gd name="connsiteY186" fmla="*/ 286512 h 467868"/>
                  <a:gd name="connsiteX187" fmla="*/ 197083 w 412823"/>
                  <a:gd name="connsiteY187" fmla="*/ 247555 h 467868"/>
                  <a:gd name="connsiteX188" fmla="*/ 197368 w 412823"/>
                  <a:gd name="connsiteY188" fmla="*/ 247936 h 467868"/>
                  <a:gd name="connsiteX189" fmla="*/ 200416 w 412823"/>
                  <a:gd name="connsiteY189" fmla="*/ 301085 h 467868"/>
                  <a:gd name="connsiteX190" fmla="*/ 211275 w 412823"/>
                  <a:gd name="connsiteY190" fmla="*/ 253746 h 467868"/>
                  <a:gd name="connsiteX191" fmla="*/ 212132 w 412823"/>
                  <a:gd name="connsiteY191" fmla="*/ 253079 h 467868"/>
                  <a:gd name="connsiteX192" fmla="*/ 216895 w 412823"/>
                  <a:gd name="connsiteY192" fmla="*/ 290417 h 467868"/>
                  <a:gd name="connsiteX193" fmla="*/ 224039 w 412823"/>
                  <a:gd name="connsiteY193" fmla="*/ 244031 h 467868"/>
                  <a:gd name="connsiteX194" fmla="*/ 225372 w 412823"/>
                  <a:gd name="connsiteY194" fmla="*/ 243078 h 467868"/>
                  <a:gd name="connsiteX195" fmla="*/ 232135 w 412823"/>
                  <a:gd name="connsiteY195" fmla="*/ 278797 h 467868"/>
                  <a:gd name="connsiteX196" fmla="*/ 234516 w 412823"/>
                  <a:gd name="connsiteY196" fmla="*/ 236696 h 467868"/>
                  <a:gd name="connsiteX197" fmla="*/ 235849 w 412823"/>
                  <a:gd name="connsiteY197" fmla="*/ 235839 h 467868"/>
                  <a:gd name="connsiteX198" fmla="*/ 245851 w 412823"/>
                  <a:gd name="connsiteY198" fmla="*/ 268034 h 467868"/>
                  <a:gd name="connsiteX199" fmla="*/ 249089 w 412823"/>
                  <a:gd name="connsiteY199" fmla="*/ 227171 h 467868"/>
                  <a:gd name="connsiteX200" fmla="*/ 250518 w 412823"/>
                  <a:gd name="connsiteY200" fmla="*/ 226219 h 467868"/>
                  <a:gd name="connsiteX201" fmla="*/ 259948 w 412823"/>
                  <a:gd name="connsiteY201" fmla="*/ 259747 h 467868"/>
                  <a:gd name="connsiteX202" fmla="*/ 264710 w 412823"/>
                  <a:gd name="connsiteY202" fmla="*/ 215265 h 467868"/>
                  <a:gd name="connsiteX203" fmla="*/ 265663 w 412823"/>
                  <a:gd name="connsiteY203" fmla="*/ 214598 h 467868"/>
                  <a:gd name="connsiteX204" fmla="*/ 274330 w 412823"/>
                  <a:gd name="connsiteY204" fmla="*/ 247840 h 467868"/>
                  <a:gd name="connsiteX205" fmla="*/ 281760 w 412823"/>
                  <a:gd name="connsiteY205" fmla="*/ 203835 h 467868"/>
                  <a:gd name="connsiteX206" fmla="*/ 283189 w 412823"/>
                  <a:gd name="connsiteY206" fmla="*/ 202978 h 467868"/>
                  <a:gd name="connsiteX207" fmla="*/ 289094 w 412823"/>
                  <a:gd name="connsiteY207" fmla="*/ 234601 h 467868"/>
                  <a:gd name="connsiteX208" fmla="*/ 294523 w 412823"/>
                  <a:gd name="connsiteY208" fmla="*/ 195548 h 467868"/>
                  <a:gd name="connsiteX209" fmla="*/ 295285 w 412823"/>
                  <a:gd name="connsiteY209" fmla="*/ 195072 h 467868"/>
                  <a:gd name="connsiteX210" fmla="*/ 303572 w 412823"/>
                  <a:gd name="connsiteY210" fmla="*/ 223361 h 467868"/>
                  <a:gd name="connsiteX211" fmla="*/ 306335 w 412823"/>
                  <a:gd name="connsiteY211" fmla="*/ 186690 h 467868"/>
                  <a:gd name="connsiteX212" fmla="*/ 307763 w 412823"/>
                  <a:gd name="connsiteY212" fmla="*/ 185547 h 467868"/>
                  <a:gd name="connsiteX213" fmla="*/ 316812 w 412823"/>
                  <a:gd name="connsiteY213" fmla="*/ 210026 h 467868"/>
                  <a:gd name="connsiteX214" fmla="*/ 318431 w 412823"/>
                  <a:gd name="connsiteY214" fmla="*/ 176117 h 467868"/>
                  <a:gd name="connsiteX215" fmla="*/ 319574 w 412823"/>
                  <a:gd name="connsiteY215" fmla="*/ 175069 h 467868"/>
                  <a:gd name="connsiteX216" fmla="*/ 327670 w 412823"/>
                  <a:gd name="connsiteY216" fmla="*/ 196882 h 467868"/>
                  <a:gd name="connsiteX217" fmla="*/ 327956 w 412823"/>
                  <a:gd name="connsiteY217" fmla="*/ 166592 h 467868"/>
                  <a:gd name="connsiteX218" fmla="*/ 329195 w 412823"/>
                  <a:gd name="connsiteY218" fmla="*/ 165259 h 467868"/>
                  <a:gd name="connsiteX219" fmla="*/ 338815 w 412823"/>
                  <a:gd name="connsiteY219" fmla="*/ 181070 h 467868"/>
                  <a:gd name="connsiteX220" fmla="*/ 337386 w 412823"/>
                  <a:gd name="connsiteY220" fmla="*/ 155829 h 467868"/>
                  <a:gd name="connsiteX221" fmla="*/ 338434 w 412823"/>
                  <a:gd name="connsiteY221" fmla="*/ 154591 h 467868"/>
                  <a:gd name="connsiteX222" fmla="*/ 347197 w 412823"/>
                  <a:gd name="connsiteY222" fmla="*/ 170593 h 467868"/>
                  <a:gd name="connsiteX223" fmla="*/ 343958 w 412823"/>
                  <a:gd name="connsiteY223" fmla="*/ 147352 h 467868"/>
                  <a:gd name="connsiteX224" fmla="*/ 344435 w 412823"/>
                  <a:gd name="connsiteY224" fmla="*/ 146780 h 467868"/>
                  <a:gd name="connsiteX225" fmla="*/ 352816 w 412823"/>
                  <a:gd name="connsiteY225" fmla="*/ 156972 h 467868"/>
                  <a:gd name="connsiteX226" fmla="*/ 350340 w 412823"/>
                  <a:gd name="connsiteY226" fmla="*/ 138494 h 467868"/>
                  <a:gd name="connsiteX227" fmla="*/ 351197 w 412823"/>
                  <a:gd name="connsiteY227" fmla="*/ 137160 h 467868"/>
                  <a:gd name="connsiteX228" fmla="*/ 357389 w 412823"/>
                  <a:gd name="connsiteY228" fmla="*/ 145923 h 467868"/>
                  <a:gd name="connsiteX229" fmla="*/ 354531 w 412823"/>
                  <a:gd name="connsiteY229" fmla="*/ 132017 h 467868"/>
                  <a:gd name="connsiteX230" fmla="*/ 355388 w 412823"/>
                  <a:gd name="connsiteY230" fmla="*/ 130683 h 467868"/>
                  <a:gd name="connsiteX231" fmla="*/ 359960 w 412823"/>
                  <a:gd name="connsiteY231" fmla="*/ 135255 h 467868"/>
                  <a:gd name="connsiteX232" fmla="*/ 359484 w 412823"/>
                  <a:gd name="connsiteY232" fmla="*/ 123920 h 467868"/>
                  <a:gd name="connsiteX233" fmla="*/ 364723 w 412823"/>
                  <a:gd name="connsiteY233" fmla="*/ 114681 h 467868"/>
                  <a:gd name="connsiteX234" fmla="*/ 328242 w 412823"/>
                  <a:gd name="connsiteY234" fmla="*/ 225838 h 467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</a:cxnLst>
                <a:rect l="l" t="t" r="r" b="b"/>
                <a:pathLst>
                  <a:path w="412823" h="467868">
                    <a:moveTo>
                      <a:pt x="412824" y="171450"/>
                    </a:moveTo>
                    <a:lnTo>
                      <a:pt x="394536" y="121634"/>
                    </a:lnTo>
                    <a:cubicBezTo>
                      <a:pt x="394726" y="121063"/>
                      <a:pt x="394822" y="120586"/>
                      <a:pt x="395012" y="120015"/>
                    </a:cubicBezTo>
                    <a:lnTo>
                      <a:pt x="411014" y="130302"/>
                    </a:lnTo>
                    <a:cubicBezTo>
                      <a:pt x="411300" y="125158"/>
                      <a:pt x="411490" y="120206"/>
                      <a:pt x="411681" y="115348"/>
                    </a:cubicBezTo>
                    <a:lnTo>
                      <a:pt x="400537" y="96393"/>
                    </a:lnTo>
                    <a:cubicBezTo>
                      <a:pt x="400537" y="95345"/>
                      <a:pt x="400632" y="94202"/>
                      <a:pt x="400632" y="93059"/>
                    </a:cubicBezTo>
                    <a:lnTo>
                      <a:pt x="411776" y="98203"/>
                    </a:lnTo>
                    <a:cubicBezTo>
                      <a:pt x="411681" y="90678"/>
                      <a:pt x="411300" y="83344"/>
                      <a:pt x="410538" y="76200"/>
                    </a:cubicBezTo>
                    <a:lnTo>
                      <a:pt x="401203" y="63722"/>
                    </a:lnTo>
                    <a:cubicBezTo>
                      <a:pt x="401203" y="63436"/>
                      <a:pt x="401203" y="63151"/>
                      <a:pt x="401203" y="62865"/>
                    </a:cubicBezTo>
                    <a:lnTo>
                      <a:pt x="409109" y="65913"/>
                    </a:lnTo>
                    <a:cubicBezTo>
                      <a:pt x="407680" y="57436"/>
                      <a:pt x="405585" y="49149"/>
                      <a:pt x="402727" y="40767"/>
                    </a:cubicBezTo>
                    <a:cubicBezTo>
                      <a:pt x="402727" y="40767"/>
                      <a:pt x="407204" y="41910"/>
                      <a:pt x="407299" y="42005"/>
                    </a:cubicBezTo>
                    <a:cubicBezTo>
                      <a:pt x="406156" y="41719"/>
                      <a:pt x="404156" y="30385"/>
                      <a:pt x="403775" y="29146"/>
                    </a:cubicBezTo>
                    <a:cubicBezTo>
                      <a:pt x="402251" y="23908"/>
                      <a:pt x="400537" y="18669"/>
                      <a:pt x="398537" y="13621"/>
                    </a:cubicBezTo>
                    <a:cubicBezTo>
                      <a:pt x="398060" y="12287"/>
                      <a:pt x="392441" y="381"/>
                      <a:pt x="392917" y="0"/>
                    </a:cubicBezTo>
                    <a:cubicBezTo>
                      <a:pt x="388345" y="4191"/>
                      <a:pt x="385201" y="8287"/>
                      <a:pt x="379296" y="10763"/>
                    </a:cubicBezTo>
                    <a:cubicBezTo>
                      <a:pt x="378248" y="11240"/>
                      <a:pt x="379772" y="28004"/>
                      <a:pt x="379772" y="30004"/>
                    </a:cubicBezTo>
                    <a:cubicBezTo>
                      <a:pt x="379772" y="36671"/>
                      <a:pt x="379105" y="43244"/>
                      <a:pt x="377962" y="49816"/>
                    </a:cubicBezTo>
                    <a:cubicBezTo>
                      <a:pt x="376153" y="60388"/>
                      <a:pt x="372628" y="72009"/>
                      <a:pt x="368533" y="82010"/>
                    </a:cubicBezTo>
                    <a:cubicBezTo>
                      <a:pt x="365199" y="90011"/>
                      <a:pt x="362151" y="94202"/>
                      <a:pt x="356055" y="99250"/>
                    </a:cubicBezTo>
                    <a:cubicBezTo>
                      <a:pt x="356055" y="99250"/>
                      <a:pt x="367580" y="73819"/>
                      <a:pt x="368056" y="54769"/>
                    </a:cubicBezTo>
                    <a:cubicBezTo>
                      <a:pt x="368342" y="42863"/>
                      <a:pt x="367104" y="20955"/>
                      <a:pt x="367104" y="20955"/>
                    </a:cubicBezTo>
                    <a:cubicBezTo>
                      <a:pt x="367104" y="20955"/>
                      <a:pt x="359389" y="25622"/>
                      <a:pt x="355864" y="26575"/>
                    </a:cubicBezTo>
                    <a:cubicBezTo>
                      <a:pt x="352340" y="27527"/>
                      <a:pt x="346244" y="28670"/>
                      <a:pt x="346244" y="28670"/>
                    </a:cubicBezTo>
                    <a:cubicBezTo>
                      <a:pt x="346244" y="28670"/>
                      <a:pt x="344339" y="40386"/>
                      <a:pt x="343387" y="47720"/>
                    </a:cubicBezTo>
                    <a:cubicBezTo>
                      <a:pt x="342434" y="54959"/>
                      <a:pt x="341577" y="62198"/>
                      <a:pt x="341577" y="62198"/>
                    </a:cubicBezTo>
                    <a:cubicBezTo>
                      <a:pt x="338720" y="78486"/>
                      <a:pt x="333957" y="95345"/>
                      <a:pt x="329766" y="105442"/>
                    </a:cubicBezTo>
                    <a:cubicBezTo>
                      <a:pt x="313097" y="146018"/>
                      <a:pt x="273759" y="165544"/>
                      <a:pt x="243660" y="194310"/>
                    </a:cubicBezTo>
                    <a:cubicBezTo>
                      <a:pt x="229087" y="208217"/>
                      <a:pt x="210799" y="231934"/>
                      <a:pt x="210799" y="231934"/>
                    </a:cubicBezTo>
                    <a:cubicBezTo>
                      <a:pt x="210799" y="231934"/>
                      <a:pt x="184414" y="200406"/>
                      <a:pt x="168698" y="190786"/>
                    </a:cubicBezTo>
                    <a:cubicBezTo>
                      <a:pt x="138695" y="172593"/>
                      <a:pt x="103357" y="162782"/>
                      <a:pt x="81545" y="133255"/>
                    </a:cubicBezTo>
                    <a:cubicBezTo>
                      <a:pt x="72020" y="120396"/>
                      <a:pt x="66685" y="104108"/>
                      <a:pt x="61923" y="89059"/>
                    </a:cubicBezTo>
                    <a:cubicBezTo>
                      <a:pt x="61732" y="88487"/>
                      <a:pt x="61542" y="88011"/>
                      <a:pt x="61447" y="87440"/>
                    </a:cubicBezTo>
                    <a:cubicBezTo>
                      <a:pt x="55446" y="87916"/>
                      <a:pt x="49445" y="87821"/>
                      <a:pt x="43445" y="87344"/>
                    </a:cubicBezTo>
                    <a:cubicBezTo>
                      <a:pt x="36110" y="86868"/>
                      <a:pt x="28585" y="86392"/>
                      <a:pt x="21537" y="84296"/>
                    </a:cubicBezTo>
                    <a:cubicBezTo>
                      <a:pt x="19918" y="83820"/>
                      <a:pt x="18108" y="83248"/>
                      <a:pt x="16298" y="82677"/>
                    </a:cubicBezTo>
                    <a:cubicBezTo>
                      <a:pt x="11726" y="92869"/>
                      <a:pt x="8583" y="104394"/>
                      <a:pt x="10774" y="115348"/>
                    </a:cubicBezTo>
                    <a:cubicBezTo>
                      <a:pt x="9250" y="108394"/>
                      <a:pt x="5059" y="102108"/>
                      <a:pt x="3439" y="95060"/>
                    </a:cubicBezTo>
                    <a:cubicBezTo>
                      <a:pt x="3439" y="94964"/>
                      <a:pt x="3439" y="94964"/>
                      <a:pt x="3439" y="94869"/>
                    </a:cubicBezTo>
                    <a:cubicBezTo>
                      <a:pt x="1534" y="103918"/>
                      <a:pt x="106" y="113062"/>
                      <a:pt x="10" y="122396"/>
                    </a:cubicBezTo>
                    <a:cubicBezTo>
                      <a:pt x="-85" y="130016"/>
                      <a:pt x="487" y="137731"/>
                      <a:pt x="1058" y="145352"/>
                    </a:cubicBezTo>
                    <a:lnTo>
                      <a:pt x="1820" y="182690"/>
                    </a:lnTo>
                    <a:lnTo>
                      <a:pt x="13631" y="161449"/>
                    </a:lnTo>
                    <a:cubicBezTo>
                      <a:pt x="14203" y="162211"/>
                      <a:pt x="14774" y="162877"/>
                      <a:pt x="15346" y="163640"/>
                    </a:cubicBezTo>
                    <a:lnTo>
                      <a:pt x="13631" y="199739"/>
                    </a:lnTo>
                    <a:lnTo>
                      <a:pt x="24966" y="175641"/>
                    </a:lnTo>
                    <a:cubicBezTo>
                      <a:pt x="25347" y="176117"/>
                      <a:pt x="25823" y="176689"/>
                      <a:pt x="26204" y="177165"/>
                    </a:cubicBezTo>
                    <a:lnTo>
                      <a:pt x="24680" y="218789"/>
                    </a:lnTo>
                    <a:lnTo>
                      <a:pt x="36586" y="190024"/>
                    </a:lnTo>
                    <a:cubicBezTo>
                      <a:pt x="37063" y="190595"/>
                      <a:pt x="37444" y="191071"/>
                      <a:pt x="37920" y="191643"/>
                    </a:cubicBezTo>
                    <a:lnTo>
                      <a:pt x="34777" y="229171"/>
                    </a:lnTo>
                    <a:lnTo>
                      <a:pt x="48969" y="205931"/>
                    </a:lnTo>
                    <a:cubicBezTo>
                      <a:pt x="49445" y="206502"/>
                      <a:pt x="49922" y="207073"/>
                      <a:pt x="50302" y="207740"/>
                    </a:cubicBezTo>
                    <a:lnTo>
                      <a:pt x="43921" y="248412"/>
                    </a:lnTo>
                    <a:lnTo>
                      <a:pt x="61256" y="222409"/>
                    </a:lnTo>
                    <a:cubicBezTo>
                      <a:pt x="61732" y="223075"/>
                      <a:pt x="62209" y="223838"/>
                      <a:pt x="62780" y="224600"/>
                    </a:cubicBezTo>
                    <a:lnTo>
                      <a:pt x="55160" y="264414"/>
                    </a:lnTo>
                    <a:lnTo>
                      <a:pt x="74591" y="241554"/>
                    </a:lnTo>
                    <a:cubicBezTo>
                      <a:pt x="74877" y="242030"/>
                      <a:pt x="75163" y="242506"/>
                      <a:pt x="75448" y="242983"/>
                    </a:cubicBezTo>
                    <a:lnTo>
                      <a:pt x="65161" y="281273"/>
                    </a:lnTo>
                    <a:lnTo>
                      <a:pt x="85354" y="258985"/>
                    </a:lnTo>
                    <a:cubicBezTo>
                      <a:pt x="85831" y="259652"/>
                      <a:pt x="86212" y="260413"/>
                      <a:pt x="86688" y="261080"/>
                    </a:cubicBezTo>
                    <a:lnTo>
                      <a:pt x="75639" y="303848"/>
                    </a:lnTo>
                    <a:lnTo>
                      <a:pt x="96594" y="278225"/>
                    </a:lnTo>
                    <a:cubicBezTo>
                      <a:pt x="96975" y="278892"/>
                      <a:pt x="97356" y="279559"/>
                      <a:pt x="97642" y="280225"/>
                    </a:cubicBezTo>
                    <a:lnTo>
                      <a:pt x="84688" y="328136"/>
                    </a:lnTo>
                    <a:lnTo>
                      <a:pt x="108119" y="299752"/>
                    </a:lnTo>
                    <a:cubicBezTo>
                      <a:pt x="108500" y="300514"/>
                      <a:pt x="108881" y="301371"/>
                      <a:pt x="109262" y="302133"/>
                    </a:cubicBezTo>
                    <a:lnTo>
                      <a:pt x="95260" y="350520"/>
                    </a:lnTo>
                    <a:lnTo>
                      <a:pt x="119263" y="323183"/>
                    </a:lnTo>
                    <a:cubicBezTo>
                      <a:pt x="119359" y="323374"/>
                      <a:pt x="102214" y="372046"/>
                      <a:pt x="102214" y="372046"/>
                    </a:cubicBezTo>
                    <a:lnTo>
                      <a:pt x="125455" y="347472"/>
                    </a:lnTo>
                    <a:lnTo>
                      <a:pt x="109738" y="409861"/>
                    </a:lnTo>
                    <a:lnTo>
                      <a:pt x="135551" y="371380"/>
                    </a:lnTo>
                    <a:lnTo>
                      <a:pt x="117454" y="439484"/>
                    </a:lnTo>
                    <a:lnTo>
                      <a:pt x="136218" y="412718"/>
                    </a:lnTo>
                    <a:lnTo>
                      <a:pt x="130312" y="467868"/>
                    </a:lnTo>
                    <a:lnTo>
                      <a:pt x="158697" y="415766"/>
                    </a:lnTo>
                    <a:cubicBezTo>
                      <a:pt x="159745" y="415004"/>
                      <a:pt x="160888" y="414147"/>
                      <a:pt x="161935" y="413385"/>
                    </a:cubicBezTo>
                    <a:lnTo>
                      <a:pt x="157078" y="461582"/>
                    </a:lnTo>
                    <a:lnTo>
                      <a:pt x="182033" y="398526"/>
                    </a:lnTo>
                    <a:cubicBezTo>
                      <a:pt x="182224" y="398336"/>
                      <a:pt x="182509" y="398145"/>
                      <a:pt x="182700" y="397955"/>
                    </a:cubicBezTo>
                    <a:lnTo>
                      <a:pt x="187843" y="440150"/>
                    </a:lnTo>
                    <a:lnTo>
                      <a:pt x="199369" y="384905"/>
                    </a:lnTo>
                    <a:cubicBezTo>
                      <a:pt x="199654" y="384715"/>
                      <a:pt x="199940" y="384429"/>
                      <a:pt x="200226" y="384238"/>
                    </a:cubicBezTo>
                    <a:lnTo>
                      <a:pt x="207370" y="427482"/>
                    </a:lnTo>
                    <a:lnTo>
                      <a:pt x="220705" y="368046"/>
                    </a:lnTo>
                    <a:lnTo>
                      <a:pt x="227468" y="412433"/>
                    </a:lnTo>
                    <a:lnTo>
                      <a:pt x="239088" y="351949"/>
                    </a:lnTo>
                    <a:lnTo>
                      <a:pt x="247184" y="392049"/>
                    </a:lnTo>
                    <a:lnTo>
                      <a:pt x="255661" y="336518"/>
                    </a:lnTo>
                    <a:cubicBezTo>
                      <a:pt x="255757" y="336423"/>
                      <a:pt x="255852" y="336328"/>
                      <a:pt x="255947" y="336233"/>
                    </a:cubicBezTo>
                    <a:lnTo>
                      <a:pt x="265948" y="376619"/>
                    </a:lnTo>
                    <a:lnTo>
                      <a:pt x="273568" y="318897"/>
                    </a:lnTo>
                    <a:cubicBezTo>
                      <a:pt x="273759" y="318707"/>
                      <a:pt x="274045" y="318421"/>
                      <a:pt x="274235" y="318230"/>
                    </a:cubicBezTo>
                    <a:lnTo>
                      <a:pt x="284903" y="356902"/>
                    </a:lnTo>
                    <a:lnTo>
                      <a:pt x="290237" y="301657"/>
                    </a:lnTo>
                    <a:lnTo>
                      <a:pt x="304810" y="339661"/>
                    </a:lnTo>
                    <a:lnTo>
                      <a:pt x="307001" y="282131"/>
                    </a:lnTo>
                    <a:cubicBezTo>
                      <a:pt x="307192" y="281940"/>
                      <a:pt x="307287" y="281750"/>
                      <a:pt x="307477" y="281559"/>
                    </a:cubicBezTo>
                    <a:lnTo>
                      <a:pt x="320241" y="319659"/>
                    </a:lnTo>
                    <a:lnTo>
                      <a:pt x="322622" y="262509"/>
                    </a:lnTo>
                    <a:lnTo>
                      <a:pt x="338529" y="297561"/>
                    </a:lnTo>
                    <a:lnTo>
                      <a:pt x="337291" y="241935"/>
                    </a:lnTo>
                    <a:cubicBezTo>
                      <a:pt x="337386" y="241840"/>
                      <a:pt x="337386" y="241744"/>
                      <a:pt x="337481" y="241649"/>
                    </a:cubicBezTo>
                    <a:lnTo>
                      <a:pt x="354912" y="268796"/>
                    </a:lnTo>
                    <a:lnTo>
                      <a:pt x="349387" y="223266"/>
                    </a:lnTo>
                    <a:cubicBezTo>
                      <a:pt x="350149" y="222028"/>
                      <a:pt x="350912" y="220885"/>
                      <a:pt x="351673" y="219646"/>
                    </a:cubicBezTo>
                    <a:lnTo>
                      <a:pt x="370533" y="246126"/>
                    </a:lnTo>
                    <a:lnTo>
                      <a:pt x="366342" y="193262"/>
                    </a:lnTo>
                    <a:cubicBezTo>
                      <a:pt x="366437" y="193167"/>
                      <a:pt x="366437" y="192977"/>
                      <a:pt x="366532" y="192881"/>
                    </a:cubicBezTo>
                    <a:lnTo>
                      <a:pt x="385582" y="223742"/>
                    </a:lnTo>
                    <a:lnTo>
                      <a:pt x="375962" y="173165"/>
                    </a:lnTo>
                    <a:cubicBezTo>
                      <a:pt x="376057" y="172879"/>
                      <a:pt x="376248" y="172593"/>
                      <a:pt x="376343" y="172307"/>
                    </a:cubicBezTo>
                    <a:lnTo>
                      <a:pt x="400537" y="196310"/>
                    </a:lnTo>
                    <a:lnTo>
                      <a:pt x="386630" y="146780"/>
                    </a:lnTo>
                    <a:cubicBezTo>
                      <a:pt x="386725" y="146590"/>
                      <a:pt x="386725" y="146399"/>
                      <a:pt x="386821" y="146209"/>
                    </a:cubicBezTo>
                    <a:lnTo>
                      <a:pt x="412824" y="171450"/>
                    </a:lnTo>
                    <a:close/>
                    <a:moveTo>
                      <a:pt x="328242" y="225838"/>
                    </a:moveTo>
                    <a:cubicBezTo>
                      <a:pt x="311668" y="243554"/>
                      <a:pt x="294333" y="260794"/>
                      <a:pt x="276902" y="277463"/>
                    </a:cubicBezTo>
                    <a:cubicBezTo>
                      <a:pt x="247660" y="305276"/>
                      <a:pt x="204226" y="348996"/>
                      <a:pt x="204226" y="348996"/>
                    </a:cubicBezTo>
                    <a:cubicBezTo>
                      <a:pt x="204226" y="348996"/>
                      <a:pt x="167365" y="376714"/>
                      <a:pt x="167079" y="376904"/>
                    </a:cubicBezTo>
                    <a:cubicBezTo>
                      <a:pt x="167079" y="376904"/>
                      <a:pt x="168031" y="362903"/>
                      <a:pt x="159554" y="345091"/>
                    </a:cubicBezTo>
                    <a:cubicBezTo>
                      <a:pt x="151077" y="327279"/>
                      <a:pt x="142123" y="308610"/>
                      <a:pt x="127074" y="289941"/>
                    </a:cubicBezTo>
                    <a:cubicBezTo>
                      <a:pt x="116406" y="276701"/>
                      <a:pt x="92308" y="244697"/>
                      <a:pt x="79163" y="227171"/>
                    </a:cubicBezTo>
                    <a:cubicBezTo>
                      <a:pt x="76972" y="224885"/>
                      <a:pt x="74686" y="222599"/>
                      <a:pt x="72496" y="220218"/>
                    </a:cubicBezTo>
                    <a:cubicBezTo>
                      <a:pt x="58494" y="205169"/>
                      <a:pt x="44302" y="188500"/>
                      <a:pt x="35443" y="169831"/>
                    </a:cubicBezTo>
                    <a:cubicBezTo>
                      <a:pt x="34491" y="167831"/>
                      <a:pt x="33634" y="165925"/>
                      <a:pt x="32872" y="163830"/>
                    </a:cubicBezTo>
                    <a:cubicBezTo>
                      <a:pt x="30586" y="156781"/>
                      <a:pt x="30395" y="149066"/>
                      <a:pt x="30014" y="141637"/>
                    </a:cubicBezTo>
                    <a:cubicBezTo>
                      <a:pt x="29824" y="139827"/>
                      <a:pt x="30681" y="130588"/>
                      <a:pt x="31157" y="123635"/>
                    </a:cubicBezTo>
                    <a:cubicBezTo>
                      <a:pt x="31443" y="119825"/>
                      <a:pt x="32872" y="113252"/>
                      <a:pt x="34205" y="108299"/>
                    </a:cubicBezTo>
                    <a:lnTo>
                      <a:pt x="39634" y="99155"/>
                    </a:lnTo>
                    <a:cubicBezTo>
                      <a:pt x="39730" y="99536"/>
                      <a:pt x="39730" y="99822"/>
                      <a:pt x="39825" y="100203"/>
                    </a:cubicBezTo>
                    <a:lnTo>
                      <a:pt x="36110" y="124777"/>
                    </a:lnTo>
                    <a:lnTo>
                      <a:pt x="42492" y="112871"/>
                    </a:lnTo>
                    <a:cubicBezTo>
                      <a:pt x="42492" y="112871"/>
                      <a:pt x="42492" y="112967"/>
                      <a:pt x="42492" y="112967"/>
                    </a:cubicBezTo>
                    <a:cubicBezTo>
                      <a:pt x="42587" y="113157"/>
                      <a:pt x="42778" y="113538"/>
                      <a:pt x="42968" y="113824"/>
                    </a:cubicBezTo>
                    <a:lnTo>
                      <a:pt x="39444" y="135255"/>
                    </a:lnTo>
                    <a:lnTo>
                      <a:pt x="46683" y="119920"/>
                    </a:lnTo>
                    <a:cubicBezTo>
                      <a:pt x="46683" y="120015"/>
                      <a:pt x="46778" y="120015"/>
                      <a:pt x="46778" y="120110"/>
                    </a:cubicBezTo>
                    <a:cubicBezTo>
                      <a:pt x="46493" y="123635"/>
                      <a:pt x="45064" y="144018"/>
                      <a:pt x="45064" y="144304"/>
                    </a:cubicBezTo>
                    <a:cubicBezTo>
                      <a:pt x="45064" y="144590"/>
                      <a:pt x="52588" y="128969"/>
                      <a:pt x="52588" y="128969"/>
                    </a:cubicBezTo>
                    <a:cubicBezTo>
                      <a:pt x="52684" y="129064"/>
                      <a:pt x="52779" y="129254"/>
                      <a:pt x="52779" y="129350"/>
                    </a:cubicBezTo>
                    <a:lnTo>
                      <a:pt x="52398" y="139446"/>
                    </a:lnTo>
                    <a:lnTo>
                      <a:pt x="52303" y="140875"/>
                    </a:lnTo>
                    <a:lnTo>
                      <a:pt x="51922" y="149733"/>
                    </a:lnTo>
                    <a:lnTo>
                      <a:pt x="58684" y="138017"/>
                    </a:lnTo>
                    <a:cubicBezTo>
                      <a:pt x="58780" y="138208"/>
                      <a:pt x="58970" y="138303"/>
                      <a:pt x="59065" y="138494"/>
                    </a:cubicBezTo>
                    <a:lnTo>
                      <a:pt x="57732" y="162877"/>
                    </a:lnTo>
                    <a:lnTo>
                      <a:pt x="65447" y="146304"/>
                    </a:lnTo>
                    <a:cubicBezTo>
                      <a:pt x="65638" y="146590"/>
                      <a:pt x="65828" y="146780"/>
                      <a:pt x="66114" y="147066"/>
                    </a:cubicBezTo>
                    <a:lnTo>
                      <a:pt x="65733" y="172974"/>
                    </a:lnTo>
                    <a:lnTo>
                      <a:pt x="73734" y="154686"/>
                    </a:lnTo>
                    <a:cubicBezTo>
                      <a:pt x="73924" y="154877"/>
                      <a:pt x="74210" y="155067"/>
                      <a:pt x="74401" y="155353"/>
                    </a:cubicBezTo>
                    <a:lnTo>
                      <a:pt x="74210" y="183261"/>
                    </a:lnTo>
                    <a:lnTo>
                      <a:pt x="81068" y="161449"/>
                    </a:lnTo>
                    <a:cubicBezTo>
                      <a:pt x="81354" y="161639"/>
                      <a:pt x="81545" y="161830"/>
                      <a:pt x="81830" y="162020"/>
                    </a:cubicBezTo>
                    <a:lnTo>
                      <a:pt x="82878" y="188404"/>
                    </a:lnTo>
                    <a:lnTo>
                      <a:pt x="90403" y="168878"/>
                    </a:lnTo>
                    <a:cubicBezTo>
                      <a:pt x="90498" y="168973"/>
                      <a:pt x="90593" y="168973"/>
                      <a:pt x="90593" y="169069"/>
                    </a:cubicBezTo>
                    <a:cubicBezTo>
                      <a:pt x="90784" y="173546"/>
                      <a:pt x="91641" y="199168"/>
                      <a:pt x="91736" y="199739"/>
                    </a:cubicBezTo>
                    <a:cubicBezTo>
                      <a:pt x="91831" y="200215"/>
                      <a:pt x="98880" y="182309"/>
                      <a:pt x="101071" y="176784"/>
                    </a:cubicBezTo>
                    <a:cubicBezTo>
                      <a:pt x="101261" y="176975"/>
                      <a:pt x="101547" y="177070"/>
                      <a:pt x="101737" y="177260"/>
                    </a:cubicBezTo>
                    <a:lnTo>
                      <a:pt x="102404" y="207169"/>
                    </a:lnTo>
                    <a:lnTo>
                      <a:pt x="110024" y="182975"/>
                    </a:lnTo>
                    <a:cubicBezTo>
                      <a:pt x="110215" y="183071"/>
                      <a:pt x="110405" y="183261"/>
                      <a:pt x="110596" y="183356"/>
                    </a:cubicBezTo>
                    <a:lnTo>
                      <a:pt x="110120" y="214313"/>
                    </a:lnTo>
                    <a:lnTo>
                      <a:pt x="121168" y="190310"/>
                    </a:lnTo>
                    <a:cubicBezTo>
                      <a:pt x="121454" y="190500"/>
                      <a:pt x="121645" y="190595"/>
                      <a:pt x="121930" y="190786"/>
                    </a:cubicBezTo>
                    <a:lnTo>
                      <a:pt x="121359" y="225742"/>
                    </a:lnTo>
                    <a:lnTo>
                      <a:pt x="132789" y="197929"/>
                    </a:lnTo>
                    <a:cubicBezTo>
                      <a:pt x="133170" y="198215"/>
                      <a:pt x="133551" y="198406"/>
                      <a:pt x="133932" y="198692"/>
                    </a:cubicBezTo>
                    <a:lnTo>
                      <a:pt x="133837" y="235839"/>
                    </a:lnTo>
                    <a:lnTo>
                      <a:pt x="144981" y="206121"/>
                    </a:lnTo>
                    <a:cubicBezTo>
                      <a:pt x="145267" y="206311"/>
                      <a:pt x="145457" y="206502"/>
                      <a:pt x="145743" y="206597"/>
                    </a:cubicBezTo>
                    <a:lnTo>
                      <a:pt x="146029" y="245078"/>
                    </a:lnTo>
                    <a:lnTo>
                      <a:pt x="159554" y="216122"/>
                    </a:lnTo>
                    <a:cubicBezTo>
                      <a:pt x="159840" y="216313"/>
                      <a:pt x="160126" y="216503"/>
                      <a:pt x="160411" y="216789"/>
                    </a:cubicBezTo>
                    <a:lnTo>
                      <a:pt x="160316" y="255461"/>
                    </a:lnTo>
                    <a:lnTo>
                      <a:pt x="172508" y="225552"/>
                    </a:lnTo>
                    <a:cubicBezTo>
                      <a:pt x="172889" y="225838"/>
                      <a:pt x="173270" y="226123"/>
                      <a:pt x="173556" y="226409"/>
                    </a:cubicBezTo>
                    <a:lnTo>
                      <a:pt x="175556" y="266033"/>
                    </a:lnTo>
                    <a:lnTo>
                      <a:pt x="184605" y="235458"/>
                    </a:lnTo>
                    <a:cubicBezTo>
                      <a:pt x="184891" y="235648"/>
                      <a:pt x="185176" y="235934"/>
                      <a:pt x="185367" y="236125"/>
                    </a:cubicBezTo>
                    <a:lnTo>
                      <a:pt x="186510" y="286512"/>
                    </a:lnTo>
                    <a:lnTo>
                      <a:pt x="197083" y="247555"/>
                    </a:lnTo>
                    <a:cubicBezTo>
                      <a:pt x="197178" y="247650"/>
                      <a:pt x="197273" y="247745"/>
                      <a:pt x="197368" y="247936"/>
                    </a:cubicBezTo>
                    <a:lnTo>
                      <a:pt x="200416" y="301085"/>
                    </a:lnTo>
                    <a:lnTo>
                      <a:pt x="211275" y="253746"/>
                    </a:lnTo>
                    <a:cubicBezTo>
                      <a:pt x="211561" y="253556"/>
                      <a:pt x="211847" y="253270"/>
                      <a:pt x="212132" y="253079"/>
                    </a:cubicBezTo>
                    <a:lnTo>
                      <a:pt x="216895" y="290417"/>
                    </a:lnTo>
                    <a:lnTo>
                      <a:pt x="224039" y="244031"/>
                    </a:lnTo>
                    <a:cubicBezTo>
                      <a:pt x="224515" y="243745"/>
                      <a:pt x="224896" y="243364"/>
                      <a:pt x="225372" y="243078"/>
                    </a:cubicBezTo>
                    <a:lnTo>
                      <a:pt x="232135" y="278797"/>
                    </a:lnTo>
                    <a:lnTo>
                      <a:pt x="234516" y="236696"/>
                    </a:lnTo>
                    <a:cubicBezTo>
                      <a:pt x="234992" y="236411"/>
                      <a:pt x="235373" y="236125"/>
                      <a:pt x="235849" y="235839"/>
                    </a:cubicBezTo>
                    <a:lnTo>
                      <a:pt x="245851" y="268034"/>
                    </a:lnTo>
                    <a:lnTo>
                      <a:pt x="249089" y="227171"/>
                    </a:lnTo>
                    <a:cubicBezTo>
                      <a:pt x="249566" y="226886"/>
                      <a:pt x="250042" y="226600"/>
                      <a:pt x="250518" y="226219"/>
                    </a:cubicBezTo>
                    <a:lnTo>
                      <a:pt x="259948" y="259747"/>
                    </a:lnTo>
                    <a:lnTo>
                      <a:pt x="264710" y="215265"/>
                    </a:lnTo>
                    <a:cubicBezTo>
                      <a:pt x="264996" y="215075"/>
                      <a:pt x="265377" y="214789"/>
                      <a:pt x="265663" y="214598"/>
                    </a:cubicBezTo>
                    <a:lnTo>
                      <a:pt x="274330" y="247840"/>
                    </a:lnTo>
                    <a:lnTo>
                      <a:pt x="281760" y="203835"/>
                    </a:lnTo>
                    <a:lnTo>
                      <a:pt x="283189" y="202978"/>
                    </a:lnTo>
                    <a:lnTo>
                      <a:pt x="289094" y="234601"/>
                    </a:lnTo>
                    <a:lnTo>
                      <a:pt x="294523" y="195548"/>
                    </a:lnTo>
                    <a:cubicBezTo>
                      <a:pt x="294809" y="195358"/>
                      <a:pt x="295000" y="195263"/>
                      <a:pt x="295285" y="195072"/>
                    </a:cubicBezTo>
                    <a:lnTo>
                      <a:pt x="303572" y="223361"/>
                    </a:lnTo>
                    <a:lnTo>
                      <a:pt x="306335" y="186690"/>
                    </a:lnTo>
                    <a:cubicBezTo>
                      <a:pt x="306811" y="186309"/>
                      <a:pt x="307287" y="185928"/>
                      <a:pt x="307763" y="185547"/>
                    </a:cubicBezTo>
                    <a:lnTo>
                      <a:pt x="316812" y="210026"/>
                    </a:lnTo>
                    <a:lnTo>
                      <a:pt x="318431" y="176117"/>
                    </a:lnTo>
                    <a:cubicBezTo>
                      <a:pt x="318812" y="175736"/>
                      <a:pt x="319193" y="175450"/>
                      <a:pt x="319574" y="175069"/>
                    </a:cubicBezTo>
                    <a:lnTo>
                      <a:pt x="327670" y="196882"/>
                    </a:lnTo>
                    <a:lnTo>
                      <a:pt x="327956" y="166592"/>
                    </a:lnTo>
                    <a:cubicBezTo>
                      <a:pt x="328337" y="166116"/>
                      <a:pt x="328814" y="165735"/>
                      <a:pt x="329195" y="165259"/>
                    </a:cubicBezTo>
                    <a:lnTo>
                      <a:pt x="338815" y="181070"/>
                    </a:lnTo>
                    <a:lnTo>
                      <a:pt x="337386" y="155829"/>
                    </a:lnTo>
                    <a:cubicBezTo>
                      <a:pt x="337767" y="155448"/>
                      <a:pt x="338148" y="154972"/>
                      <a:pt x="338434" y="154591"/>
                    </a:cubicBezTo>
                    <a:lnTo>
                      <a:pt x="347197" y="170593"/>
                    </a:lnTo>
                    <a:lnTo>
                      <a:pt x="343958" y="147352"/>
                    </a:lnTo>
                    <a:cubicBezTo>
                      <a:pt x="344149" y="147161"/>
                      <a:pt x="344244" y="146971"/>
                      <a:pt x="344435" y="146780"/>
                    </a:cubicBezTo>
                    <a:lnTo>
                      <a:pt x="352816" y="156972"/>
                    </a:lnTo>
                    <a:lnTo>
                      <a:pt x="350340" y="138494"/>
                    </a:lnTo>
                    <a:cubicBezTo>
                      <a:pt x="350626" y="138017"/>
                      <a:pt x="350912" y="137636"/>
                      <a:pt x="351197" y="137160"/>
                    </a:cubicBezTo>
                    <a:lnTo>
                      <a:pt x="357389" y="145923"/>
                    </a:lnTo>
                    <a:lnTo>
                      <a:pt x="354531" y="132017"/>
                    </a:lnTo>
                    <a:cubicBezTo>
                      <a:pt x="354817" y="131540"/>
                      <a:pt x="355102" y="131159"/>
                      <a:pt x="355388" y="130683"/>
                    </a:cubicBezTo>
                    <a:lnTo>
                      <a:pt x="359960" y="135255"/>
                    </a:lnTo>
                    <a:lnTo>
                      <a:pt x="359484" y="123920"/>
                    </a:lnTo>
                    <a:cubicBezTo>
                      <a:pt x="361294" y="120872"/>
                      <a:pt x="363103" y="117824"/>
                      <a:pt x="364723" y="114681"/>
                    </a:cubicBezTo>
                    <a:cubicBezTo>
                      <a:pt x="376153" y="157639"/>
                      <a:pt x="356912" y="195167"/>
                      <a:pt x="328242" y="22583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" name="任意多边形: 形状 27">
                <a:extLst>
                  <a:ext uri="{FF2B5EF4-FFF2-40B4-BE49-F238E27FC236}">
                    <a16:creationId xmlns:a16="http://schemas.microsoft.com/office/drawing/2014/main" id="{0F4C64A0-E56F-4F1F-85F7-F7FD7F1FA0E6}"/>
                  </a:ext>
                </a:extLst>
              </p:cNvPr>
              <p:cNvSpPr/>
              <p:nvPr/>
            </p:nvSpPr>
            <p:spPr>
              <a:xfrm>
                <a:off x="6419164" y="3291434"/>
                <a:ext cx="22754" cy="32695"/>
              </a:xfrm>
              <a:custGeom>
                <a:avLst/>
                <a:gdLst>
                  <a:gd name="connsiteX0" fmla="*/ 20116 w 22754"/>
                  <a:gd name="connsiteY0" fmla="*/ 11645 h 32695"/>
                  <a:gd name="connsiteX1" fmla="*/ 7543 w 22754"/>
                  <a:gd name="connsiteY1" fmla="*/ 2882 h 32695"/>
                  <a:gd name="connsiteX2" fmla="*/ 1733 w 22754"/>
                  <a:gd name="connsiteY2" fmla="*/ 120 h 32695"/>
                  <a:gd name="connsiteX3" fmla="*/ 780 w 22754"/>
                  <a:gd name="connsiteY3" fmla="*/ 8406 h 32695"/>
                  <a:gd name="connsiteX4" fmla="*/ 3923 w 22754"/>
                  <a:gd name="connsiteY4" fmla="*/ 21741 h 32695"/>
                  <a:gd name="connsiteX5" fmla="*/ 5543 w 22754"/>
                  <a:gd name="connsiteY5" fmla="*/ 26313 h 32695"/>
                  <a:gd name="connsiteX6" fmla="*/ 6209 w 22754"/>
                  <a:gd name="connsiteY6" fmla="*/ 28218 h 32695"/>
                  <a:gd name="connsiteX7" fmla="*/ 6400 w 22754"/>
                  <a:gd name="connsiteY7" fmla="*/ 28599 h 32695"/>
                  <a:gd name="connsiteX8" fmla="*/ 11639 w 22754"/>
                  <a:gd name="connsiteY8" fmla="*/ 32695 h 32695"/>
                  <a:gd name="connsiteX9" fmla="*/ 12686 w 22754"/>
                  <a:gd name="connsiteY9" fmla="*/ 32600 h 32695"/>
                  <a:gd name="connsiteX10" fmla="*/ 12782 w 22754"/>
                  <a:gd name="connsiteY10" fmla="*/ 32600 h 32695"/>
                  <a:gd name="connsiteX11" fmla="*/ 12496 w 22754"/>
                  <a:gd name="connsiteY11" fmla="*/ 32600 h 32695"/>
                  <a:gd name="connsiteX12" fmla="*/ 15449 w 22754"/>
                  <a:gd name="connsiteY12" fmla="*/ 30790 h 32695"/>
                  <a:gd name="connsiteX13" fmla="*/ 17449 w 22754"/>
                  <a:gd name="connsiteY13" fmla="*/ 26599 h 32695"/>
                  <a:gd name="connsiteX14" fmla="*/ 21449 w 22754"/>
                  <a:gd name="connsiteY14" fmla="*/ 19455 h 32695"/>
                  <a:gd name="connsiteX15" fmla="*/ 20116 w 22754"/>
                  <a:gd name="connsiteY15" fmla="*/ 11645 h 32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754" h="32695">
                    <a:moveTo>
                      <a:pt x="20116" y="11645"/>
                    </a:moveTo>
                    <a:cubicBezTo>
                      <a:pt x="15639" y="8978"/>
                      <a:pt x="11543" y="6120"/>
                      <a:pt x="7543" y="2882"/>
                    </a:cubicBezTo>
                    <a:cubicBezTo>
                      <a:pt x="6114" y="1739"/>
                      <a:pt x="3828" y="-547"/>
                      <a:pt x="1733" y="120"/>
                    </a:cubicBezTo>
                    <a:cubicBezTo>
                      <a:pt x="-1125" y="1072"/>
                      <a:pt x="304" y="6406"/>
                      <a:pt x="780" y="8406"/>
                    </a:cubicBezTo>
                    <a:cubicBezTo>
                      <a:pt x="1733" y="12883"/>
                      <a:pt x="2685" y="17360"/>
                      <a:pt x="3923" y="21741"/>
                    </a:cubicBezTo>
                    <a:cubicBezTo>
                      <a:pt x="4400" y="23265"/>
                      <a:pt x="4971" y="24789"/>
                      <a:pt x="5543" y="26313"/>
                    </a:cubicBezTo>
                    <a:cubicBezTo>
                      <a:pt x="5733" y="26980"/>
                      <a:pt x="6019" y="27552"/>
                      <a:pt x="6209" y="28218"/>
                    </a:cubicBezTo>
                    <a:cubicBezTo>
                      <a:pt x="6305" y="28314"/>
                      <a:pt x="6400" y="28504"/>
                      <a:pt x="6400" y="28599"/>
                    </a:cubicBezTo>
                    <a:cubicBezTo>
                      <a:pt x="7448" y="30695"/>
                      <a:pt x="9543" y="32505"/>
                      <a:pt x="11639" y="32695"/>
                    </a:cubicBezTo>
                    <a:cubicBezTo>
                      <a:pt x="12020" y="32695"/>
                      <a:pt x="12401" y="32695"/>
                      <a:pt x="12686" y="32600"/>
                    </a:cubicBezTo>
                    <a:cubicBezTo>
                      <a:pt x="12686" y="32600"/>
                      <a:pt x="12782" y="32600"/>
                      <a:pt x="12782" y="32600"/>
                    </a:cubicBezTo>
                    <a:cubicBezTo>
                      <a:pt x="12686" y="32600"/>
                      <a:pt x="12591" y="32600"/>
                      <a:pt x="12496" y="32600"/>
                    </a:cubicBezTo>
                    <a:cubicBezTo>
                      <a:pt x="13544" y="32409"/>
                      <a:pt x="14591" y="31933"/>
                      <a:pt x="15449" y="30790"/>
                    </a:cubicBezTo>
                    <a:cubicBezTo>
                      <a:pt x="16401" y="29552"/>
                      <a:pt x="16877" y="28028"/>
                      <a:pt x="17449" y="26599"/>
                    </a:cubicBezTo>
                    <a:cubicBezTo>
                      <a:pt x="18497" y="24027"/>
                      <a:pt x="19925" y="21741"/>
                      <a:pt x="21449" y="19455"/>
                    </a:cubicBezTo>
                    <a:cubicBezTo>
                      <a:pt x="23450" y="16503"/>
                      <a:pt x="23259" y="13645"/>
                      <a:pt x="20116" y="1164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" name="任意多边形: 形状 28">
                <a:extLst>
                  <a:ext uri="{FF2B5EF4-FFF2-40B4-BE49-F238E27FC236}">
                    <a16:creationId xmlns:a16="http://schemas.microsoft.com/office/drawing/2014/main" id="{53F5A436-2946-43EA-A8E8-B7401689662C}"/>
                  </a:ext>
                </a:extLst>
              </p:cNvPr>
              <p:cNvSpPr/>
              <p:nvPr/>
            </p:nvSpPr>
            <p:spPr>
              <a:xfrm>
                <a:off x="6339212" y="3304693"/>
                <a:ext cx="20344" cy="34390"/>
              </a:xfrm>
              <a:custGeom>
                <a:avLst/>
                <a:gdLst>
                  <a:gd name="connsiteX0" fmla="*/ 15867 w 20344"/>
                  <a:gd name="connsiteY0" fmla="*/ 34390 h 34390"/>
                  <a:gd name="connsiteX1" fmla="*/ 16915 w 20344"/>
                  <a:gd name="connsiteY1" fmla="*/ 34009 h 34390"/>
                  <a:gd name="connsiteX2" fmla="*/ 20249 w 20344"/>
                  <a:gd name="connsiteY2" fmla="*/ 28199 h 34390"/>
                  <a:gd name="connsiteX3" fmla="*/ 20344 w 20344"/>
                  <a:gd name="connsiteY3" fmla="*/ 27723 h 34390"/>
                  <a:gd name="connsiteX4" fmla="*/ 20249 w 20344"/>
                  <a:gd name="connsiteY4" fmla="*/ 26008 h 34390"/>
                  <a:gd name="connsiteX5" fmla="*/ 20058 w 20344"/>
                  <a:gd name="connsiteY5" fmla="*/ 20865 h 34390"/>
                  <a:gd name="connsiteX6" fmla="*/ 17963 w 20344"/>
                  <a:gd name="connsiteY6" fmla="*/ 7339 h 34390"/>
                  <a:gd name="connsiteX7" fmla="*/ 13962 w 20344"/>
                  <a:gd name="connsiteY7" fmla="*/ 5 h 34390"/>
                  <a:gd name="connsiteX8" fmla="*/ 9581 w 20344"/>
                  <a:gd name="connsiteY8" fmla="*/ 4672 h 34390"/>
                  <a:gd name="connsiteX9" fmla="*/ 1199 w 20344"/>
                  <a:gd name="connsiteY9" fmla="*/ 17531 h 34390"/>
                  <a:gd name="connsiteX10" fmla="*/ 2913 w 20344"/>
                  <a:gd name="connsiteY10" fmla="*/ 25341 h 34390"/>
                  <a:gd name="connsiteX11" fmla="*/ 9295 w 20344"/>
                  <a:gd name="connsiteY11" fmla="*/ 30485 h 34390"/>
                  <a:gd name="connsiteX12" fmla="*/ 12724 w 20344"/>
                  <a:gd name="connsiteY12" fmla="*/ 33628 h 34390"/>
                  <a:gd name="connsiteX13" fmla="*/ 16153 w 20344"/>
                  <a:gd name="connsiteY13" fmla="*/ 34200 h 34390"/>
                  <a:gd name="connsiteX14" fmla="*/ 15867 w 20344"/>
                  <a:gd name="connsiteY14" fmla="*/ 34295 h 34390"/>
                  <a:gd name="connsiteX15" fmla="*/ 15867 w 20344"/>
                  <a:gd name="connsiteY15" fmla="*/ 34390 h 34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344" h="34390">
                    <a:moveTo>
                      <a:pt x="15867" y="34390"/>
                    </a:moveTo>
                    <a:cubicBezTo>
                      <a:pt x="16248" y="34295"/>
                      <a:pt x="16534" y="34200"/>
                      <a:pt x="16915" y="34009"/>
                    </a:cubicBezTo>
                    <a:cubicBezTo>
                      <a:pt x="18820" y="33057"/>
                      <a:pt x="20058" y="30580"/>
                      <a:pt x="20249" y="28199"/>
                    </a:cubicBezTo>
                    <a:cubicBezTo>
                      <a:pt x="20249" y="28008"/>
                      <a:pt x="20344" y="27913"/>
                      <a:pt x="20344" y="27723"/>
                    </a:cubicBezTo>
                    <a:cubicBezTo>
                      <a:pt x="20344" y="27151"/>
                      <a:pt x="20344" y="26580"/>
                      <a:pt x="20249" y="26008"/>
                    </a:cubicBezTo>
                    <a:cubicBezTo>
                      <a:pt x="20249" y="24294"/>
                      <a:pt x="20154" y="22579"/>
                      <a:pt x="20058" y="20865"/>
                    </a:cubicBezTo>
                    <a:cubicBezTo>
                      <a:pt x="19582" y="16293"/>
                      <a:pt x="18820" y="11816"/>
                      <a:pt x="17963" y="7339"/>
                    </a:cubicBezTo>
                    <a:cubicBezTo>
                      <a:pt x="17582" y="5339"/>
                      <a:pt x="16915" y="-186"/>
                      <a:pt x="13962" y="5"/>
                    </a:cubicBezTo>
                    <a:cubicBezTo>
                      <a:pt x="11772" y="100"/>
                      <a:pt x="10438" y="3148"/>
                      <a:pt x="9581" y="4672"/>
                    </a:cubicBezTo>
                    <a:cubicBezTo>
                      <a:pt x="7104" y="9244"/>
                      <a:pt x="4342" y="13435"/>
                      <a:pt x="1199" y="17531"/>
                    </a:cubicBezTo>
                    <a:cubicBezTo>
                      <a:pt x="-992" y="20579"/>
                      <a:pt x="-39" y="23341"/>
                      <a:pt x="2913" y="25341"/>
                    </a:cubicBezTo>
                    <a:cubicBezTo>
                      <a:pt x="5199" y="26865"/>
                      <a:pt x="7390" y="28485"/>
                      <a:pt x="9295" y="30485"/>
                    </a:cubicBezTo>
                    <a:cubicBezTo>
                      <a:pt x="10343" y="31628"/>
                      <a:pt x="11391" y="32771"/>
                      <a:pt x="12724" y="33628"/>
                    </a:cubicBezTo>
                    <a:cubicBezTo>
                      <a:pt x="13962" y="34390"/>
                      <a:pt x="15105" y="34485"/>
                      <a:pt x="16153" y="34200"/>
                    </a:cubicBezTo>
                    <a:cubicBezTo>
                      <a:pt x="16058" y="34200"/>
                      <a:pt x="15963" y="34295"/>
                      <a:pt x="15867" y="34295"/>
                    </a:cubicBezTo>
                    <a:cubicBezTo>
                      <a:pt x="15772" y="34390"/>
                      <a:pt x="15867" y="34390"/>
                      <a:pt x="15867" y="343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" name="任意多边形: 形状 29">
                <a:extLst>
                  <a:ext uri="{FF2B5EF4-FFF2-40B4-BE49-F238E27FC236}">
                    <a16:creationId xmlns:a16="http://schemas.microsoft.com/office/drawing/2014/main" id="{1C579F33-1B61-4C38-8139-4DBA6CBC2081}"/>
                  </a:ext>
                </a:extLst>
              </p:cNvPr>
              <p:cNvSpPr/>
              <p:nvPr/>
            </p:nvSpPr>
            <p:spPr>
              <a:xfrm>
                <a:off x="6368685" y="2912839"/>
                <a:ext cx="63013" cy="204787"/>
              </a:xfrm>
              <a:custGeom>
                <a:avLst/>
                <a:gdLst>
                  <a:gd name="connsiteX0" fmla="*/ 11540 w 63013"/>
                  <a:gd name="connsiteY0" fmla="*/ 17526 h 204787"/>
                  <a:gd name="connsiteX1" fmla="*/ 13921 w 63013"/>
                  <a:gd name="connsiteY1" fmla="*/ 10573 h 204787"/>
                  <a:gd name="connsiteX2" fmla="*/ 21827 w 63013"/>
                  <a:gd name="connsiteY2" fmla="*/ 0 h 204787"/>
                  <a:gd name="connsiteX3" fmla="*/ 10492 w 63013"/>
                  <a:gd name="connsiteY3" fmla="*/ 7048 h 204787"/>
                  <a:gd name="connsiteX4" fmla="*/ 4967 w 63013"/>
                  <a:gd name="connsiteY4" fmla="*/ 15335 h 204787"/>
                  <a:gd name="connsiteX5" fmla="*/ 2872 w 63013"/>
                  <a:gd name="connsiteY5" fmla="*/ 20193 h 204787"/>
                  <a:gd name="connsiteX6" fmla="*/ 2681 w 63013"/>
                  <a:gd name="connsiteY6" fmla="*/ 21050 h 204787"/>
                  <a:gd name="connsiteX7" fmla="*/ 2586 w 63013"/>
                  <a:gd name="connsiteY7" fmla="*/ 21336 h 204787"/>
                  <a:gd name="connsiteX8" fmla="*/ 776 w 63013"/>
                  <a:gd name="connsiteY8" fmla="*/ 52292 h 204787"/>
                  <a:gd name="connsiteX9" fmla="*/ 7920 w 63013"/>
                  <a:gd name="connsiteY9" fmla="*/ 82963 h 204787"/>
                  <a:gd name="connsiteX10" fmla="*/ 18874 w 63013"/>
                  <a:gd name="connsiteY10" fmla="*/ 111538 h 204787"/>
                  <a:gd name="connsiteX11" fmla="*/ 31828 w 63013"/>
                  <a:gd name="connsiteY11" fmla="*/ 138493 h 204787"/>
                  <a:gd name="connsiteX12" fmla="*/ 47068 w 63013"/>
                  <a:gd name="connsiteY12" fmla="*/ 163640 h 204787"/>
                  <a:gd name="connsiteX13" fmla="*/ 52688 w 63013"/>
                  <a:gd name="connsiteY13" fmla="*/ 185833 h 204787"/>
                  <a:gd name="connsiteX14" fmla="*/ 45830 w 63013"/>
                  <a:gd name="connsiteY14" fmla="*/ 195929 h 204787"/>
                  <a:gd name="connsiteX15" fmla="*/ 36209 w 63013"/>
                  <a:gd name="connsiteY15" fmla="*/ 204788 h 204787"/>
                  <a:gd name="connsiteX16" fmla="*/ 48401 w 63013"/>
                  <a:gd name="connsiteY16" fmla="*/ 200406 h 204787"/>
                  <a:gd name="connsiteX17" fmla="*/ 59450 w 63013"/>
                  <a:gd name="connsiteY17" fmla="*/ 191167 h 204787"/>
                  <a:gd name="connsiteX18" fmla="*/ 62689 w 63013"/>
                  <a:gd name="connsiteY18" fmla="*/ 173260 h 204787"/>
                  <a:gd name="connsiteX19" fmla="*/ 57926 w 63013"/>
                  <a:gd name="connsiteY19" fmla="*/ 156972 h 204787"/>
                  <a:gd name="connsiteX20" fmla="*/ 45068 w 63013"/>
                  <a:gd name="connsiteY20" fmla="*/ 130492 h 204787"/>
                  <a:gd name="connsiteX21" fmla="*/ 33161 w 63013"/>
                  <a:gd name="connsiteY21" fmla="*/ 103727 h 204787"/>
                  <a:gd name="connsiteX22" fmla="*/ 22017 w 63013"/>
                  <a:gd name="connsiteY22" fmla="*/ 77057 h 204787"/>
                  <a:gd name="connsiteX23" fmla="*/ 13064 w 63013"/>
                  <a:gd name="connsiteY23" fmla="*/ 50197 h 204787"/>
                  <a:gd name="connsiteX24" fmla="*/ 10587 w 63013"/>
                  <a:gd name="connsiteY24" fmla="*/ 36671 h 204787"/>
                  <a:gd name="connsiteX25" fmla="*/ 10492 w 63013"/>
                  <a:gd name="connsiteY25" fmla="*/ 23336 h 204787"/>
                  <a:gd name="connsiteX26" fmla="*/ 11540 w 63013"/>
                  <a:gd name="connsiteY26" fmla="*/ 17526 h 204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3013" h="204787">
                    <a:moveTo>
                      <a:pt x="11540" y="17526"/>
                    </a:moveTo>
                    <a:cubicBezTo>
                      <a:pt x="12111" y="15145"/>
                      <a:pt x="12873" y="12764"/>
                      <a:pt x="13921" y="10573"/>
                    </a:cubicBezTo>
                    <a:cubicBezTo>
                      <a:pt x="15826" y="6667"/>
                      <a:pt x="18588" y="3239"/>
                      <a:pt x="21827" y="0"/>
                    </a:cubicBezTo>
                    <a:cubicBezTo>
                      <a:pt x="17731" y="1333"/>
                      <a:pt x="13826" y="3619"/>
                      <a:pt x="10492" y="7048"/>
                    </a:cubicBezTo>
                    <a:cubicBezTo>
                      <a:pt x="8301" y="9334"/>
                      <a:pt x="6491" y="12192"/>
                      <a:pt x="4967" y="15335"/>
                    </a:cubicBezTo>
                    <a:cubicBezTo>
                      <a:pt x="4205" y="16859"/>
                      <a:pt x="3539" y="18478"/>
                      <a:pt x="2872" y="20193"/>
                    </a:cubicBezTo>
                    <a:cubicBezTo>
                      <a:pt x="2777" y="20479"/>
                      <a:pt x="2777" y="20765"/>
                      <a:pt x="2681" y="21050"/>
                    </a:cubicBezTo>
                    <a:cubicBezTo>
                      <a:pt x="2681" y="21145"/>
                      <a:pt x="2681" y="21241"/>
                      <a:pt x="2586" y="21336"/>
                    </a:cubicBezTo>
                    <a:cubicBezTo>
                      <a:pt x="-462" y="31242"/>
                      <a:pt x="-462" y="42005"/>
                      <a:pt x="776" y="52292"/>
                    </a:cubicBezTo>
                    <a:cubicBezTo>
                      <a:pt x="2015" y="63055"/>
                      <a:pt x="4872" y="73152"/>
                      <a:pt x="7920" y="82963"/>
                    </a:cubicBezTo>
                    <a:cubicBezTo>
                      <a:pt x="11063" y="92773"/>
                      <a:pt x="14778" y="102298"/>
                      <a:pt x="18874" y="111538"/>
                    </a:cubicBezTo>
                    <a:cubicBezTo>
                      <a:pt x="22970" y="120777"/>
                      <a:pt x="27256" y="129730"/>
                      <a:pt x="31828" y="138493"/>
                    </a:cubicBezTo>
                    <a:cubicBezTo>
                      <a:pt x="36781" y="148304"/>
                      <a:pt x="42591" y="155829"/>
                      <a:pt x="47068" y="163640"/>
                    </a:cubicBezTo>
                    <a:cubicBezTo>
                      <a:pt x="51354" y="171450"/>
                      <a:pt x="55164" y="179451"/>
                      <a:pt x="52688" y="185833"/>
                    </a:cubicBezTo>
                    <a:cubicBezTo>
                      <a:pt x="51545" y="189357"/>
                      <a:pt x="48687" y="192786"/>
                      <a:pt x="45830" y="195929"/>
                    </a:cubicBezTo>
                    <a:cubicBezTo>
                      <a:pt x="42877" y="199072"/>
                      <a:pt x="39638" y="202025"/>
                      <a:pt x="36209" y="204788"/>
                    </a:cubicBezTo>
                    <a:cubicBezTo>
                      <a:pt x="40400" y="203930"/>
                      <a:pt x="44496" y="202406"/>
                      <a:pt x="48401" y="200406"/>
                    </a:cubicBezTo>
                    <a:cubicBezTo>
                      <a:pt x="52307" y="198311"/>
                      <a:pt x="56212" y="195834"/>
                      <a:pt x="59450" y="191167"/>
                    </a:cubicBezTo>
                    <a:cubicBezTo>
                      <a:pt x="62784" y="186309"/>
                      <a:pt x="63546" y="179165"/>
                      <a:pt x="62689" y="173260"/>
                    </a:cubicBezTo>
                    <a:cubicBezTo>
                      <a:pt x="61927" y="167259"/>
                      <a:pt x="59927" y="161925"/>
                      <a:pt x="57926" y="156972"/>
                    </a:cubicBezTo>
                    <a:cubicBezTo>
                      <a:pt x="53926" y="146971"/>
                      <a:pt x="48401" y="138589"/>
                      <a:pt x="45068" y="130492"/>
                    </a:cubicBezTo>
                    <a:lnTo>
                      <a:pt x="33161" y="103727"/>
                    </a:lnTo>
                    <a:cubicBezTo>
                      <a:pt x="29256" y="94869"/>
                      <a:pt x="25541" y="86011"/>
                      <a:pt x="22017" y="77057"/>
                    </a:cubicBezTo>
                    <a:cubicBezTo>
                      <a:pt x="18588" y="68008"/>
                      <a:pt x="15350" y="59150"/>
                      <a:pt x="13064" y="50197"/>
                    </a:cubicBezTo>
                    <a:cubicBezTo>
                      <a:pt x="11825" y="45720"/>
                      <a:pt x="11159" y="41148"/>
                      <a:pt x="10587" y="36671"/>
                    </a:cubicBezTo>
                    <a:cubicBezTo>
                      <a:pt x="10016" y="32194"/>
                      <a:pt x="9920" y="27622"/>
                      <a:pt x="10492" y="23336"/>
                    </a:cubicBezTo>
                    <a:cubicBezTo>
                      <a:pt x="10682" y="21241"/>
                      <a:pt x="11063" y="19431"/>
                      <a:pt x="11540" y="1752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E48FD327-024F-4BDE-8792-909330A60A90}"/>
                  </a:ext>
                </a:extLst>
              </p:cNvPr>
              <p:cNvSpPr/>
              <p:nvPr/>
            </p:nvSpPr>
            <p:spPr>
              <a:xfrm>
                <a:off x="6465759" y="3343845"/>
                <a:ext cx="5905" cy="24098"/>
              </a:xfrm>
              <a:custGeom>
                <a:avLst/>
                <a:gdLst>
                  <a:gd name="connsiteX0" fmla="*/ 0 w 5905"/>
                  <a:gd name="connsiteY0" fmla="*/ 24098 h 24098"/>
                  <a:gd name="connsiteX1" fmla="*/ 5715 w 5905"/>
                  <a:gd name="connsiteY1" fmla="*/ 3239 h 24098"/>
                  <a:gd name="connsiteX2" fmla="*/ 5906 w 5905"/>
                  <a:gd name="connsiteY2" fmla="*/ 0 h 24098"/>
                  <a:gd name="connsiteX3" fmla="*/ 571 w 5905"/>
                  <a:gd name="connsiteY3" fmla="*/ 2381 h 24098"/>
                  <a:gd name="connsiteX4" fmla="*/ 0 w 5905"/>
                  <a:gd name="connsiteY4" fmla="*/ 24098 h 24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05" h="24098">
                    <a:moveTo>
                      <a:pt x="0" y="24098"/>
                    </a:moveTo>
                    <a:cubicBezTo>
                      <a:pt x="2286" y="17621"/>
                      <a:pt x="5620" y="10478"/>
                      <a:pt x="5715" y="3239"/>
                    </a:cubicBezTo>
                    <a:cubicBezTo>
                      <a:pt x="5810" y="2191"/>
                      <a:pt x="5810" y="1048"/>
                      <a:pt x="5906" y="0"/>
                    </a:cubicBezTo>
                    <a:cubicBezTo>
                      <a:pt x="4191" y="953"/>
                      <a:pt x="2381" y="1715"/>
                      <a:pt x="571" y="2381"/>
                    </a:cubicBezTo>
                    <a:cubicBezTo>
                      <a:pt x="286" y="9620"/>
                      <a:pt x="95" y="16859"/>
                      <a:pt x="0" y="2409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3CD8CE2D-BB81-42C5-AEA3-8EFCCB215449}"/>
                  </a:ext>
                </a:extLst>
              </p:cNvPr>
              <p:cNvSpPr/>
              <p:nvPr/>
            </p:nvSpPr>
            <p:spPr>
              <a:xfrm>
                <a:off x="6506622" y="3137214"/>
                <a:ext cx="182117" cy="93093"/>
              </a:xfrm>
              <a:custGeom>
                <a:avLst/>
                <a:gdLst>
                  <a:gd name="connsiteX0" fmla="*/ 146399 w 182117"/>
                  <a:gd name="connsiteY0" fmla="*/ 43944 h 93093"/>
                  <a:gd name="connsiteX1" fmla="*/ 107251 w 182117"/>
                  <a:gd name="connsiteY1" fmla="*/ 12512 h 93093"/>
                  <a:gd name="connsiteX2" fmla="*/ 106108 w 182117"/>
                  <a:gd name="connsiteY2" fmla="*/ 11845 h 93093"/>
                  <a:gd name="connsiteX3" fmla="*/ 86392 w 182117"/>
                  <a:gd name="connsiteY3" fmla="*/ 3082 h 93093"/>
                  <a:gd name="connsiteX4" fmla="*/ 76295 w 182117"/>
                  <a:gd name="connsiteY4" fmla="*/ 1082 h 93093"/>
                  <a:gd name="connsiteX5" fmla="*/ 72295 w 182117"/>
                  <a:gd name="connsiteY5" fmla="*/ 415 h 93093"/>
                  <a:gd name="connsiteX6" fmla="*/ 44767 w 182117"/>
                  <a:gd name="connsiteY6" fmla="*/ 3082 h 93093"/>
                  <a:gd name="connsiteX7" fmla="*/ 0 w 182117"/>
                  <a:gd name="connsiteY7" fmla="*/ 33848 h 93093"/>
                  <a:gd name="connsiteX8" fmla="*/ 47054 w 182117"/>
                  <a:gd name="connsiteY8" fmla="*/ 12702 h 93093"/>
                  <a:gd name="connsiteX9" fmla="*/ 71723 w 182117"/>
                  <a:gd name="connsiteY9" fmla="*/ 12321 h 93093"/>
                  <a:gd name="connsiteX10" fmla="*/ 84487 w 182117"/>
                  <a:gd name="connsiteY10" fmla="*/ 15560 h 93093"/>
                  <a:gd name="connsiteX11" fmla="*/ 99822 w 182117"/>
                  <a:gd name="connsiteY11" fmla="*/ 22037 h 93093"/>
                  <a:gd name="connsiteX12" fmla="*/ 141256 w 182117"/>
                  <a:gd name="connsiteY12" fmla="*/ 51374 h 93093"/>
                  <a:gd name="connsiteX13" fmla="*/ 182118 w 182117"/>
                  <a:gd name="connsiteY13" fmla="*/ 93093 h 93093"/>
                  <a:gd name="connsiteX14" fmla="*/ 146399 w 182117"/>
                  <a:gd name="connsiteY14" fmla="*/ 43944 h 93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82117" h="93093">
                    <a:moveTo>
                      <a:pt x="146399" y="43944"/>
                    </a:moveTo>
                    <a:cubicBezTo>
                      <a:pt x="134874" y="31371"/>
                      <a:pt x="121634" y="20608"/>
                      <a:pt x="107251" y="12512"/>
                    </a:cubicBezTo>
                    <a:cubicBezTo>
                      <a:pt x="106871" y="12321"/>
                      <a:pt x="106489" y="12036"/>
                      <a:pt x="106108" y="11845"/>
                    </a:cubicBezTo>
                    <a:cubicBezTo>
                      <a:pt x="99727" y="8035"/>
                      <a:pt x="93345" y="4797"/>
                      <a:pt x="86392" y="3082"/>
                    </a:cubicBezTo>
                    <a:cubicBezTo>
                      <a:pt x="83058" y="2225"/>
                      <a:pt x="79724" y="1749"/>
                      <a:pt x="76295" y="1082"/>
                    </a:cubicBezTo>
                    <a:cubicBezTo>
                      <a:pt x="74962" y="796"/>
                      <a:pt x="73628" y="510"/>
                      <a:pt x="72295" y="415"/>
                    </a:cubicBezTo>
                    <a:cubicBezTo>
                      <a:pt x="62865" y="-633"/>
                      <a:pt x="53531" y="320"/>
                      <a:pt x="44767" y="3082"/>
                    </a:cubicBezTo>
                    <a:cubicBezTo>
                      <a:pt x="27242" y="8416"/>
                      <a:pt x="12002" y="19560"/>
                      <a:pt x="0" y="33848"/>
                    </a:cubicBezTo>
                    <a:cubicBezTo>
                      <a:pt x="14859" y="23847"/>
                      <a:pt x="30575" y="15846"/>
                      <a:pt x="47054" y="12702"/>
                    </a:cubicBezTo>
                    <a:cubicBezTo>
                      <a:pt x="55245" y="11274"/>
                      <a:pt x="63627" y="10702"/>
                      <a:pt x="71723" y="12321"/>
                    </a:cubicBezTo>
                    <a:cubicBezTo>
                      <a:pt x="76009" y="13083"/>
                      <a:pt x="80200" y="14226"/>
                      <a:pt x="84487" y="15560"/>
                    </a:cubicBezTo>
                    <a:cubicBezTo>
                      <a:pt x="89725" y="17370"/>
                      <a:pt x="94679" y="19465"/>
                      <a:pt x="99822" y="22037"/>
                    </a:cubicBezTo>
                    <a:cubicBezTo>
                      <a:pt x="114395" y="29371"/>
                      <a:pt x="128207" y="39563"/>
                      <a:pt x="141256" y="51374"/>
                    </a:cubicBezTo>
                    <a:cubicBezTo>
                      <a:pt x="155353" y="64137"/>
                      <a:pt x="168592" y="78615"/>
                      <a:pt x="182118" y="93093"/>
                    </a:cubicBezTo>
                    <a:cubicBezTo>
                      <a:pt x="171831" y="75282"/>
                      <a:pt x="160115" y="58613"/>
                      <a:pt x="146399" y="4394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5F48E8A7-DE8D-439B-B035-22AC0A10EA92}"/>
                  </a:ext>
                </a:extLst>
              </p:cNvPr>
              <p:cNvSpPr/>
              <p:nvPr/>
            </p:nvSpPr>
            <p:spPr>
              <a:xfrm>
                <a:off x="6519385" y="3188593"/>
                <a:ext cx="153543" cy="126487"/>
              </a:xfrm>
              <a:custGeom>
                <a:avLst/>
                <a:gdLst>
                  <a:gd name="connsiteX0" fmla="*/ 140589 w 153543"/>
                  <a:gd name="connsiteY0" fmla="*/ 83910 h 126487"/>
                  <a:gd name="connsiteX1" fmla="*/ 134398 w 153543"/>
                  <a:gd name="connsiteY1" fmla="*/ 69908 h 126487"/>
                  <a:gd name="connsiteX2" fmla="*/ 119063 w 153543"/>
                  <a:gd name="connsiteY2" fmla="*/ 44096 h 126487"/>
                  <a:gd name="connsiteX3" fmla="*/ 99060 w 153543"/>
                  <a:gd name="connsiteY3" fmla="*/ 22569 h 126487"/>
                  <a:gd name="connsiteX4" fmla="*/ 97060 w 153543"/>
                  <a:gd name="connsiteY4" fmla="*/ 20950 h 126487"/>
                  <a:gd name="connsiteX5" fmla="*/ 96679 w 153543"/>
                  <a:gd name="connsiteY5" fmla="*/ 21617 h 126487"/>
                  <a:gd name="connsiteX6" fmla="*/ 86201 w 153543"/>
                  <a:gd name="connsiteY6" fmla="*/ 12568 h 126487"/>
                  <a:gd name="connsiteX7" fmla="*/ 78200 w 153543"/>
                  <a:gd name="connsiteY7" fmla="*/ 8282 h 126487"/>
                  <a:gd name="connsiteX8" fmla="*/ 78200 w 153543"/>
                  <a:gd name="connsiteY8" fmla="*/ 8377 h 126487"/>
                  <a:gd name="connsiteX9" fmla="*/ 76772 w 153543"/>
                  <a:gd name="connsiteY9" fmla="*/ 7615 h 126487"/>
                  <a:gd name="connsiteX10" fmla="*/ 71342 w 153543"/>
                  <a:gd name="connsiteY10" fmla="*/ 5424 h 126487"/>
                  <a:gd name="connsiteX11" fmla="*/ 71342 w 153543"/>
                  <a:gd name="connsiteY11" fmla="*/ 5234 h 126487"/>
                  <a:gd name="connsiteX12" fmla="*/ 49340 w 153543"/>
                  <a:gd name="connsiteY12" fmla="*/ 185 h 126487"/>
                  <a:gd name="connsiteX13" fmla="*/ 0 w 153543"/>
                  <a:gd name="connsiteY13" fmla="*/ 11330 h 126487"/>
                  <a:gd name="connsiteX14" fmla="*/ 49054 w 153543"/>
                  <a:gd name="connsiteY14" fmla="*/ 9710 h 126487"/>
                  <a:gd name="connsiteX15" fmla="*/ 72200 w 153543"/>
                  <a:gd name="connsiteY15" fmla="*/ 17616 h 126487"/>
                  <a:gd name="connsiteX16" fmla="*/ 75152 w 153543"/>
                  <a:gd name="connsiteY16" fmla="*/ 19426 h 126487"/>
                  <a:gd name="connsiteX17" fmla="*/ 85630 w 153543"/>
                  <a:gd name="connsiteY17" fmla="*/ 25808 h 126487"/>
                  <a:gd name="connsiteX18" fmla="*/ 90869 w 153543"/>
                  <a:gd name="connsiteY18" fmla="*/ 30570 h 126487"/>
                  <a:gd name="connsiteX19" fmla="*/ 93154 w 153543"/>
                  <a:gd name="connsiteY19" fmla="*/ 32475 h 126487"/>
                  <a:gd name="connsiteX20" fmla="*/ 127254 w 153543"/>
                  <a:gd name="connsiteY20" fmla="*/ 74671 h 126487"/>
                  <a:gd name="connsiteX21" fmla="*/ 136588 w 153543"/>
                  <a:gd name="connsiteY21" fmla="*/ 91911 h 126487"/>
                  <a:gd name="connsiteX22" fmla="*/ 153543 w 153543"/>
                  <a:gd name="connsiteY22" fmla="*/ 126487 h 126487"/>
                  <a:gd name="connsiteX23" fmla="*/ 140589 w 153543"/>
                  <a:gd name="connsiteY23" fmla="*/ 83910 h 126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53543" h="126487">
                    <a:moveTo>
                      <a:pt x="140589" y="83910"/>
                    </a:moveTo>
                    <a:cubicBezTo>
                      <a:pt x="138684" y="79148"/>
                      <a:pt x="136684" y="74481"/>
                      <a:pt x="134398" y="69908"/>
                    </a:cubicBezTo>
                    <a:cubicBezTo>
                      <a:pt x="130112" y="60860"/>
                      <a:pt x="124873" y="52287"/>
                      <a:pt x="119063" y="44096"/>
                    </a:cubicBezTo>
                    <a:cubicBezTo>
                      <a:pt x="113157" y="36095"/>
                      <a:pt x="106394" y="28856"/>
                      <a:pt x="99060" y="22569"/>
                    </a:cubicBezTo>
                    <a:cubicBezTo>
                      <a:pt x="98393" y="21998"/>
                      <a:pt x="97727" y="21521"/>
                      <a:pt x="97060" y="20950"/>
                    </a:cubicBezTo>
                    <a:lnTo>
                      <a:pt x="96679" y="21617"/>
                    </a:lnTo>
                    <a:cubicBezTo>
                      <a:pt x="96679" y="21521"/>
                      <a:pt x="92202" y="16568"/>
                      <a:pt x="86201" y="12568"/>
                    </a:cubicBezTo>
                    <a:cubicBezTo>
                      <a:pt x="83725" y="10949"/>
                      <a:pt x="80772" y="9425"/>
                      <a:pt x="78200" y="8282"/>
                    </a:cubicBezTo>
                    <a:cubicBezTo>
                      <a:pt x="78200" y="8282"/>
                      <a:pt x="78200" y="8377"/>
                      <a:pt x="78200" y="8377"/>
                    </a:cubicBezTo>
                    <a:cubicBezTo>
                      <a:pt x="77724" y="8091"/>
                      <a:pt x="77248" y="7901"/>
                      <a:pt x="76772" y="7615"/>
                    </a:cubicBezTo>
                    <a:cubicBezTo>
                      <a:pt x="73724" y="6281"/>
                      <a:pt x="71438" y="5519"/>
                      <a:pt x="71342" y="5424"/>
                    </a:cubicBezTo>
                    <a:lnTo>
                      <a:pt x="71342" y="5234"/>
                    </a:lnTo>
                    <a:cubicBezTo>
                      <a:pt x="64103" y="2376"/>
                      <a:pt x="56674" y="662"/>
                      <a:pt x="49340" y="185"/>
                    </a:cubicBezTo>
                    <a:cubicBezTo>
                      <a:pt x="31814" y="-957"/>
                      <a:pt x="14954" y="3233"/>
                      <a:pt x="0" y="11330"/>
                    </a:cubicBezTo>
                    <a:cubicBezTo>
                      <a:pt x="16383" y="7996"/>
                      <a:pt x="32957" y="6758"/>
                      <a:pt x="49054" y="9710"/>
                    </a:cubicBezTo>
                    <a:cubicBezTo>
                      <a:pt x="57055" y="11235"/>
                      <a:pt x="64865" y="13806"/>
                      <a:pt x="72200" y="17616"/>
                    </a:cubicBezTo>
                    <a:cubicBezTo>
                      <a:pt x="73152" y="18188"/>
                      <a:pt x="74200" y="18759"/>
                      <a:pt x="75152" y="19426"/>
                    </a:cubicBezTo>
                    <a:cubicBezTo>
                      <a:pt x="78010" y="20855"/>
                      <a:pt x="82296" y="23236"/>
                      <a:pt x="85630" y="25808"/>
                    </a:cubicBezTo>
                    <a:cubicBezTo>
                      <a:pt x="87630" y="27427"/>
                      <a:pt x="89345" y="29046"/>
                      <a:pt x="90869" y="30570"/>
                    </a:cubicBezTo>
                    <a:cubicBezTo>
                      <a:pt x="91631" y="31237"/>
                      <a:pt x="92392" y="31808"/>
                      <a:pt x="93154" y="32475"/>
                    </a:cubicBezTo>
                    <a:cubicBezTo>
                      <a:pt x="106490" y="43810"/>
                      <a:pt x="117634" y="58479"/>
                      <a:pt x="127254" y="74671"/>
                    </a:cubicBezTo>
                    <a:cubicBezTo>
                      <a:pt x="130588" y="80195"/>
                      <a:pt x="133636" y="86006"/>
                      <a:pt x="136588" y="91911"/>
                    </a:cubicBezTo>
                    <a:cubicBezTo>
                      <a:pt x="142399" y="103151"/>
                      <a:pt x="147828" y="114866"/>
                      <a:pt x="153543" y="126487"/>
                    </a:cubicBezTo>
                    <a:cubicBezTo>
                      <a:pt x="150209" y="112104"/>
                      <a:pt x="146113" y="97721"/>
                      <a:pt x="140589" y="8391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" name="任意多边形: 形状 33">
                <a:extLst>
                  <a:ext uri="{FF2B5EF4-FFF2-40B4-BE49-F238E27FC236}">
                    <a16:creationId xmlns:a16="http://schemas.microsoft.com/office/drawing/2014/main" id="{0AAF31A4-07C3-4F9F-9C82-CD7AA7687C6D}"/>
                  </a:ext>
                </a:extLst>
              </p:cNvPr>
              <p:cNvSpPr/>
              <p:nvPr/>
            </p:nvSpPr>
            <p:spPr>
              <a:xfrm>
                <a:off x="6518052" y="3231002"/>
                <a:ext cx="111441" cy="145704"/>
              </a:xfrm>
              <a:custGeom>
                <a:avLst/>
                <a:gdLst>
                  <a:gd name="connsiteX0" fmla="*/ 111157 w 111441"/>
                  <a:gd name="connsiteY0" fmla="*/ 145705 h 145704"/>
                  <a:gd name="connsiteX1" fmla="*/ 107918 w 111441"/>
                  <a:gd name="connsiteY1" fmla="*/ 91317 h 145704"/>
                  <a:gd name="connsiteX2" fmla="*/ 86297 w 111441"/>
                  <a:gd name="connsiteY2" fmla="*/ 40358 h 145704"/>
                  <a:gd name="connsiteX3" fmla="*/ 82201 w 111441"/>
                  <a:gd name="connsiteY3" fmla="*/ 35024 h 145704"/>
                  <a:gd name="connsiteX4" fmla="*/ 78391 w 111441"/>
                  <a:gd name="connsiteY4" fmla="*/ 29976 h 145704"/>
                  <a:gd name="connsiteX5" fmla="*/ 73533 w 111441"/>
                  <a:gd name="connsiteY5" fmla="*/ 24832 h 145704"/>
                  <a:gd name="connsiteX6" fmla="*/ 64960 w 111441"/>
                  <a:gd name="connsiteY6" fmla="*/ 17593 h 145704"/>
                  <a:gd name="connsiteX7" fmla="*/ 64865 w 111441"/>
                  <a:gd name="connsiteY7" fmla="*/ 17689 h 145704"/>
                  <a:gd name="connsiteX8" fmla="*/ 46292 w 111441"/>
                  <a:gd name="connsiteY8" fmla="*/ 6925 h 145704"/>
                  <a:gd name="connsiteX9" fmla="*/ 0 w 111441"/>
                  <a:gd name="connsiteY9" fmla="*/ 639 h 145704"/>
                  <a:gd name="connsiteX10" fmla="*/ 43529 w 111441"/>
                  <a:gd name="connsiteY10" fmla="*/ 16069 h 145704"/>
                  <a:gd name="connsiteX11" fmla="*/ 51721 w 111441"/>
                  <a:gd name="connsiteY11" fmla="*/ 21213 h 145704"/>
                  <a:gd name="connsiteX12" fmla="*/ 55531 w 111441"/>
                  <a:gd name="connsiteY12" fmla="*/ 24070 h 145704"/>
                  <a:gd name="connsiteX13" fmla="*/ 59246 w 111441"/>
                  <a:gd name="connsiteY13" fmla="*/ 27023 h 145704"/>
                  <a:gd name="connsiteX14" fmla="*/ 67628 w 111441"/>
                  <a:gd name="connsiteY14" fmla="*/ 34929 h 145704"/>
                  <a:gd name="connsiteX15" fmla="*/ 74200 w 111441"/>
                  <a:gd name="connsiteY15" fmla="*/ 42930 h 145704"/>
                  <a:gd name="connsiteX16" fmla="*/ 78010 w 111441"/>
                  <a:gd name="connsiteY16" fmla="*/ 47978 h 145704"/>
                  <a:gd name="connsiteX17" fmla="*/ 99727 w 111441"/>
                  <a:gd name="connsiteY17" fmla="*/ 93412 h 145704"/>
                  <a:gd name="connsiteX18" fmla="*/ 111157 w 111441"/>
                  <a:gd name="connsiteY18" fmla="*/ 145705 h 145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1441" h="145704">
                    <a:moveTo>
                      <a:pt x="111157" y="145705"/>
                    </a:moveTo>
                    <a:cubicBezTo>
                      <a:pt x="111824" y="127798"/>
                      <a:pt x="111538" y="109700"/>
                      <a:pt x="107918" y="91317"/>
                    </a:cubicBezTo>
                    <a:cubicBezTo>
                      <a:pt x="104299" y="72934"/>
                      <a:pt x="96679" y="55408"/>
                      <a:pt x="86297" y="40358"/>
                    </a:cubicBezTo>
                    <a:cubicBezTo>
                      <a:pt x="85058" y="38548"/>
                      <a:pt x="83534" y="36834"/>
                      <a:pt x="82201" y="35024"/>
                    </a:cubicBezTo>
                    <a:cubicBezTo>
                      <a:pt x="80963" y="33310"/>
                      <a:pt x="79820" y="31500"/>
                      <a:pt x="78391" y="29976"/>
                    </a:cubicBezTo>
                    <a:cubicBezTo>
                      <a:pt x="76772" y="28261"/>
                      <a:pt x="75152" y="26547"/>
                      <a:pt x="73533" y="24832"/>
                    </a:cubicBezTo>
                    <a:cubicBezTo>
                      <a:pt x="70961" y="22070"/>
                      <a:pt x="67437" y="19403"/>
                      <a:pt x="64960" y="17593"/>
                    </a:cubicBezTo>
                    <a:cubicBezTo>
                      <a:pt x="64960" y="17593"/>
                      <a:pt x="64960" y="17689"/>
                      <a:pt x="64865" y="17689"/>
                    </a:cubicBezTo>
                    <a:cubicBezTo>
                      <a:pt x="58960" y="13212"/>
                      <a:pt x="52769" y="9497"/>
                      <a:pt x="46292" y="6925"/>
                    </a:cubicBezTo>
                    <a:cubicBezTo>
                      <a:pt x="30956" y="544"/>
                      <a:pt x="15145" y="-1076"/>
                      <a:pt x="0" y="639"/>
                    </a:cubicBezTo>
                    <a:cubicBezTo>
                      <a:pt x="15240" y="4163"/>
                      <a:pt x="30099" y="8545"/>
                      <a:pt x="43529" y="16069"/>
                    </a:cubicBezTo>
                    <a:cubicBezTo>
                      <a:pt x="46387" y="17593"/>
                      <a:pt x="49054" y="19308"/>
                      <a:pt x="51721" y="21213"/>
                    </a:cubicBezTo>
                    <a:cubicBezTo>
                      <a:pt x="53054" y="22165"/>
                      <a:pt x="54293" y="23118"/>
                      <a:pt x="55531" y="24070"/>
                    </a:cubicBezTo>
                    <a:cubicBezTo>
                      <a:pt x="56769" y="25023"/>
                      <a:pt x="58103" y="25880"/>
                      <a:pt x="59246" y="27023"/>
                    </a:cubicBezTo>
                    <a:cubicBezTo>
                      <a:pt x="62008" y="29785"/>
                      <a:pt x="64960" y="32167"/>
                      <a:pt x="67628" y="34929"/>
                    </a:cubicBezTo>
                    <a:cubicBezTo>
                      <a:pt x="70295" y="37691"/>
                      <a:pt x="72581" y="40549"/>
                      <a:pt x="74200" y="42930"/>
                    </a:cubicBezTo>
                    <a:cubicBezTo>
                      <a:pt x="75533" y="44549"/>
                      <a:pt x="76772" y="46168"/>
                      <a:pt x="78010" y="47978"/>
                    </a:cubicBezTo>
                    <a:cubicBezTo>
                      <a:pt x="87535" y="61408"/>
                      <a:pt x="94869" y="77029"/>
                      <a:pt x="99727" y="93412"/>
                    </a:cubicBezTo>
                    <a:cubicBezTo>
                      <a:pt x="104775" y="110081"/>
                      <a:pt x="107442" y="127988"/>
                      <a:pt x="111157" y="14570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" name="任意多边形: 形状 34">
                <a:extLst>
                  <a:ext uri="{FF2B5EF4-FFF2-40B4-BE49-F238E27FC236}">
                    <a16:creationId xmlns:a16="http://schemas.microsoft.com/office/drawing/2014/main" id="{277ED13E-7C74-49B7-8631-38EB38ED76C1}"/>
                  </a:ext>
                </a:extLst>
              </p:cNvPr>
              <p:cNvSpPr/>
              <p:nvPr/>
            </p:nvSpPr>
            <p:spPr>
              <a:xfrm>
                <a:off x="6388226" y="3237642"/>
                <a:ext cx="198881" cy="82111"/>
              </a:xfrm>
              <a:custGeom>
                <a:avLst/>
                <a:gdLst>
                  <a:gd name="connsiteX0" fmla="*/ 102584 w 198881"/>
                  <a:gd name="connsiteY0" fmla="*/ 55340 h 82111"/>
                  <a:gd name="connsiteX1" fmla="*/ 89154 w 198881"/>
                  <a:gd name="connsiteY1" fmla="*/ 53245 h 82111"/>
                  <a:gd name="connsiteX2" fmla="*/ 75819 w 198881"/>
                  <a:gd name="connsiteY2" fmla="*/ 49435 h 82111"/>
                  <a:gd name="connsiteX3" fmla="*/ 49721 w 198881"/>
                  <a:gd name="connsiteY3" fmla="*/ 37719 h 82111"/>
                  <a:gd name="connsiteX4" fmla="*/ 2096 w 198881"/>
                  <a:gd name="connsiteY4" fmla="*/ 0 h 82111"/>
                  <a:gd name="connsiteX5" fmla="*/ 0 w 198881"/>
                  <a:gd name="connsiteY5" fmla="*/ 1143 h 82111"/>
                  <a:gd name="connsiteX6" fmla="*/ 42767 w 198881"/>
                  <a:gd name="connsiteY6" fmla="*/ 52959 h 82111"/>
                  <a:gd name="connsiteX7" fmla="*/ 86582 w 198881"/>
                  <a:gd name="connsiteY7" fmla="*/ 76676 h 82111"/>
                  <a:gd name="connsiteX8" fmla="*/ 90392 w 198881"/>
                  <a:gd name="connsiteY8" fmla="*/ 77819 h 82111"/>
                  <a:gd name="connsiteX9" fmla="*/ 101060 w 198881"/>
                  <a:gd name="connsiteY9" fmla="*/ 80391 h 82111"/>
                  <a:gd name="connsiteX10" fmla="*/ 102108 w 198881"/>
                  <a:gd name="connsiteY10" fmla="*/ 80581 h 82111"/>
                  <a:gd name="connsiteX11" fmla="*/ 104775 w 198881"/>
                  <a:gd name="connsiteY11" fmla="*/ 80963 h 82111"/>
                  <a:gd name="connsiteX12" fmla="*/ 162973 w 198881"/>
                  <a:gd name="connsiteY12" fmla="*/ 72009 h 82111"/>
                  <a:gd name="connsiteX13" fmla="*/ 176594 w 198881"/>
                  <a:gd name="connsiteY13" fmla="*/ 63246 h 82111"/>
                  <a:gd name="connsiteX14" fmla="*/ 183071 w 198881"/>
                  <a:gd name="connsiteY14" fmla="*/ 58198 h 82111"/>
                  <a:gd name="connsiteX15" fmla="*/ 189071 w 198881"/>
                  <a:gd name="connsiteY15" fmla="*/ 52388 h 82111"/>
                  <a:gd name="connsiteX16" fmla="*/ 198882 w 198881"/>
                  <a:gd name="connsiteY16" fmla="*/ 40291 h 82111"/>
                  <a:gd name="connsiteX17" fmla="*/ 194215 w 198881"/>
                  <a:gd name="connsiteY17" fmla="*/ 34766 h 82111"/>
                  <a:gd name="connsiteX18" fmla="*/ 184213 w 198881"/>
                  <a:gd name="connsiteY18" fmla="*/ 26384 h 82111"/>
                  <a:gd name="connsiteX19" fmla="*/ 176308 w 198881"/>
                  <a:gd name="connsiteY19" fmla="*/ 34861 h 82111"/>
                  <a:gd name="connsiteX20" fmla="*/ 171164 w 198881"/>
                  <a:gd name="connsiteY20" fmla="*/ 39148 h 82111"/>
                  <a:gd name="connsiteX21" fmla="*/ 165544 w 198881"/>
                  <a:gd name="connsiteY21" fmla="*/ 42767 h 82111"/>
                  <a:gd name="connsiteX22" fmla="*/ 153924 w 198881"/>
                  <a:gd name="connsiteY22" fmla="*/ 48863 h 82111"/>
                  <a:gd name="connsiteX23" fmla="*/ 102584 w 198881"/>
                  <a:gd name="connsiteY23" fmla="*/ 55340 h 82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98881" h="82111">
                    <a:moveTo>
                      <a:pt x="102584" y="55340"/>
                    </a:moveTo>
                    <a:cubicBezTo>
                      <a:pt x="98108" y="55150"/>
                      <a:pt x="93726" y="53911"/>
                      <a:pt x="89154" y="53245"/>
                    </a:cubicBezTo>
                    <a:cubicBezTo>
                      <a:pt x="84773" y="52006"/>
                      <a:pt x="80296" y="50863"/>
                      <a:pt x="75819" y="49435"/>
                    </a:cubicBezTo>
                    <a:cubicBezTo>
                      <a:pt x="66961" y="46387"/>
                      <a:pt x="58198" y="42577"/>
                      <a:pt x="49721" y="37719"/>
                    </a:cubicBezTo>
                    <a:cubicBezTo>
                      <a:pt x="32861" y="28289"/>
                      <a:pt x="16954" y="15526"/>
                      <a:pt x="2096" y="0"/>
                    </a:cubicBezTo>
                    <a:lnTo>
                      <a:pt x="0" y="1143"/>
                    </a:lnTo>
                    <a:cubicBezTo>
                      <a:pt x="10477" y="21526"/>
                      <a:pt x="25432" y="39338"/>
                      <a:pt x="42767" y="52959"/>
                    </a:cubicBezTo>
                    <a:cubicBezTo>
                      <a:pt x="56102" y="63532"/>
                      <a:pt x="70961" y="71723"/>
                      <a:pt x="86582" y="76676"/>
                    </a:cubicBezTo>
                    <a:lnTo>
                      <a:pt x="90392" y="77819"/>
                    </a:lnTo>
                    <a:cubicBezTo>
                      <a:pt x="93917" y="78867"/>
                      <a:pt x="97441" y="79724"/>
                      <a:pt x="101060" y="80391"/>
                    </a:cubicBezTo>
                    <a:cubicBezTo>
                      <a:pt x="101441" y="80486"/>
                      <a:pt x="101727" y="80486"/>
                      <a:pt x="102108" y="80581"/>
                    </a:cubicBezTo>
                    <a:lnTo>
                      <a:pt x="104775" y="80963"/>
                    </a:lnTo>
                    <a:cubicBezTo>
                      <a:pt x="124492" y="83820"/>
                      <a:pt x="144971" y="81534"/>
                      <a:pt x="162973" y="72009"/>
                    </a:cubicBezTo>
                    <a:cubicBezTo>
                      <a:pt x="167640" y="69247"/>
                      <a:pt x="172402" y="66865"/>
                      <a:pt x="176594" y="63246"/>
                    </a:cubicBezTo>
                    <a:lnTo>
                      <a:pt x="183071" y="58198"/>
                    </a:lnTo>
                    <a:cubicBezTo>
                      <a:pt x="185071" y="56197"/>
                      <a:pt x="187166" y="54388"/>
                      <a:pt x="189071" y="52388"/>
                    </a:cubicBezTo>
                    <a:cubicBezTo>
                      <a:pt x="192691" y="48673"/>
                      <a:pt x="195929" y="44577"/>
                      <a:pt x="198882" y="40291"/>
                    </a:cubicBezTo>
                    <a:cubicBezTo>
                      <a:pt x="197548" y="38576"/>
                      <a:pt x="196025" y="36576"/>
                      <a:pt x="194215" y="34766"/>
                    </a:cubicBezTo>
                    <a:cubicBezTo>
                      <a:pt x="191071" y="31528"/>
                      <a:pt x="186976" y="28384"/>
                      <a:pt x="184213" y="26384"/>
                    </a:cubicBezTo>
                    <a:cubicBezTo>
                      <a:pt x="181737" y="29432"/>
                      <a:pt x="179070" y="32290"/>
                      <a:pt x="176308" y="34861"/>
                    </a:cubicBezTo>
                    <a:cubicBezTo>
                      <a:pt x="174688" y="36481"/>
                      <a:pt x="172879" y="37719"/>
                      <a:pt x="171164" y="39148"/>
                    </a:cubicBezTo>
                    <a:lnTo>
                      <a:pt x="165544" y="42767"/>
                    </a:lnTo>
                    <a:cubicBezTo>
                      <a:pt x="161925" y="45434"/>
                      <a:pt x="157829" y="46863"/>
                      <a:pt x="153924" y="48863"/>
                    </a:cubicBezTo>
                    <a:cubicBezTo>
                      <a:pt x="138017" y="55626"/>
                      <a:pt x="120301" y="57150"/>
                      <a:pt x="102584" y="553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" name="任意多边形: 形状 35">
                <a:extLst>
                  <a:ext uri="{FF2B5EF4-FFF2-40B4-BE49-F238E27FC236}">
                    <a16:creationId xmlns:a16="http://schemas.microsoft.com/office/drawing/2014/main" id="{C136E4AD-5149-4010-BE87-7B5972AC205F}"/>
                  </a:ext>
                </a:extLst>
              </p:cNvPr>
              <p:cNvSpPr/>
              <p:nvPr/>
            </p:nvSpPr>
            <p:spPr>
              <a:xfrm>
                <a:off x="6593109" y="3157918"/>
                <a:ext cx="18668" cy="39243"/>
              </a:xfrm>
              <a:custGeom>
                <a:avLst/>
                <a:gdLst>
                  <a:gd name="connsiteX0" fmla="*/ 14288 w 18668"/>
                  <a:gd name="connsiteY0" fmla="*/ 36004 h 39243"/>
                  <a:gd name="connsiteX1" fmla="*/ 18669 w 18668"/>
                  <a:gd name="connsiteY1" fmla="*/ 39243 h 39243"/>
                  <a:gd name="connsiteX2" fmla="*/ 18669 w 18668"/>
                  <a:gd name="connsiteY2" fmla="*/ 35338 h 39243"/>
                  <a:gd name="connsiteX3" fmla="*/ 14668 w 18668"/>
                  <a:gd name="connsiteY3" fmla="*/ 6382 h 39243"/>
                  <a:gd name="connsiteX4" fmla="*/ 7620 w 18668"/>
                  <a:gd name="connsiteY4" fmla="*/ 2667 h 39243"/>
                  <a:gd name="connsiteX5" fmla="*/ 0 w 18668"/>
                  <a:gd name="connsiteY5" fmla="*/ 0 h 39243"/>
                  <a:gd name="connsiteX6" fmla="*/ 952 w 18668"/>
                  <a:gd name="connsiteY6" fmla="*/ 3048 h 39243"/>
                  <a:gd name="connsiteX7" fmla="*/ 4572 w 18668"/>
                  <a:gd name="connsiteY7" fmla="*/ 30861 h 39243"/>
                  <a:gd name="connsiteX8" fmla="*/ 14288 w 18668"/>
                  <a:gd name="connsiteY8" fmla="*/ 36004 h 39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668" h="39243">
                    <a:moveTo>
                      <a:pt x="14288" y="36004"/>
                    </a:moveTo>
                    <a:cubicBezTo>
                      <a:pt x="15907" y="37052"/>
                      <a:pt x="17335" y="38195"/>
                      <a:pt x="18669" y="39243"/>
                    </a:cubicBezTo>
                    <a:cubicBezTo>
                      <a:pt x="18669" y="37909"/>
                      <a:pt x="18669" y="36576"/>
                      <a:pt x="18669" y="35338"/>
                    </a:cubicBezTo>
                    <a:cubicBezTo>
                      <a:pt x="18479" y="25622"/>
                      <a:pt x="17145" y="15907"/>
                      <a:pt x="14668" y="6382"/>
                    </a:cubicBezTo>
                    <a:lnTo>
                      <a:pt x="7620" y="2667"/>
                    </a:lnTo>
                    <a:lnTo>
                      <a:pt x="0" y="0"/>
                    </a:lnTo>
                    <a:cubicBezTo>
                      <a:pt x="381" y="1048"/>
                      <a:pt x="667" y="2000"/>
                      <a:pt x="952" y="3048"/>
                    </a:cubicBezTo>
                    <a:cubicBezTo>
                      <a:pt x="3429" y="12001"/>
                      <a:pt x="4572" y="21431"/>
                      <a:pt x="4572" y="30861"/>
                    </a:cubicBezTo>
                    <a:cubicBezTo>
                      <a:pt x="7715" y="32194"/>
                      <a:pt x="11240" y="34004"/>
                      <a:pt x="14288" y="3600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" name="任意多边形: 形状 36">
                <a:extLst>
                  <a:ext uri="{FF2B5EF4-FFF2-40B4-BE49-F238E27FC236}">
                    <a16:creationId xmlns:a16="http://schemas.microsoft.com/office/drawing/2014/main" id="{3C8B9129-377F-46A6-A014-D798EF0C27ED}"/>
                  </a:ext>
                </a:extLst>
              </p:cNvPr>
              <p:cNvSpPr/>
              <p:nvPr/>
            </p:nvSpPr>
            <p:spPr>
              <a:xfrm>
                <a:off x="6585870" y="3215734"/>
                <a:ext cx="22860" cy="40195"/>
              </a:xfrm>
              <a:custGeom>
                <a:avLst/>
                <a:gdLst>
                  <a:gd name="connsiteX0" fmla="*/ 13716 w 22860"/>
                  <a:gd name="connsiteY0" fmla="*/ 40196 h 40195"/>
                  <a:gd name="connsiteX1" fmla="*/ 22860 w 22860"/>
                  <a:gd name="connsiteY1" fmla="*/ 11144 h 40195"/>
                  <a:gd name="connsiteX2" fmla="*/ 16097 w 22860"/>
                  <a:gd name="connsiteY2" fmla="*/ 4477 h 40195"/>
                  <a:gd name="connsiteX3" fmla="*/ 9049 w 22860"/>
                  <a:gd name="connsiteY3" fmla="*/ 0 h 40195"/>
                  <a:gd name="connsiteX4" fmla="*/ 0 w 22860"/>
                  <a:gd name="connsiteY4" fmla="*/ 27051 h 40195"/>
                  <a:gd name="connsiteX5" fmla="*/ 9525 w 22860"/>
                  <a:gd name="connsiteY5" fmla="*/ 35052 h 40195"/>
                  <a:gd name="connsiteX6" fmla="*/ 13716 w 22860"/>
                  <a:gd name="connsiteY6" fmla="*/ 40196 h 40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860" h="40195">
                    <a:moveTo>
                      <a:pt x="13716" y="40196"/>
                    </a:moveTo>
                    <a:cubicBezTo>
                      <a:pt x="17717" y="30956"/>
                      <a:pt x="20765" y="21241"/>
                      <a:pt x="22860" y="11144"/>
                    </a:cubicBezTo>
                    <a:cubicBezTo>
                      <a:pt x="21431" y="9430"/>
                      <a:pt x="19050" y="6858"/>
                      <a:pt x="16097" y="4477"/>
                    </a:cubicBezTo>
                    <a:cubicBezTo>
                      <a:pt x="14002" y="2762"/>
                      <a:pt x="11335" y="1238"/>
                      <a:pt x="9049" y="0"/>
                    </a:cubicBezTo>
                    <a:cubicBezTo>
                      <a:pt x="7048" y="9525"/>
                      <a:pt x="4000" y="18574"/>
                      <a:pt x="0" y="27051"/>
                    </a:cubicBezTo>
                    <a:cubicBezTo>
                      <a:pt x="2667" y="28956"/>
                      <a:pt x="6477" y="32004"/>
                      <a:pt x="9525" y="35052"/>
                    </a:cubicBezTo>
                    <a:cubicBezTo>
                      <a:pt x="11144" y="36862"/>
                      <a:pt x="12573" y="38576"/>
                      <a:pt x="13716" y="4019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AF2F21BB-C552-4B70-881A-F4E5A75894D2}"/>
                  </a:ext>
                </a:extLst>
              </p:cNvPr>
              <p:cNvSpPr/>
              <p:nvPr/>
            </p:nvSpPr>
            <p:spPr>
              <a:xfrm>
                <a:off x="6399274" y="2890813"/>
                <a:ext cx="192310" cy="79461"/>
              </a:xfrm>
              <a:custGeom>
                <a:avLst/>
                <a:gdLst>
                  <a:gd name="connsiteX0" fmla="*/ 141733 w 192310"/>
                  <a:gd name="connsiteY0" fmla="*/ 33932 h 79461"/>
                  <a:gd name="connsiteX1" fmla="*/ 130208 w 192310"/>
                  <a:gd name="connsiteY1" fmla="*/ 28598 h 79461"/>
                  <a:gd name="connsiteX2" fmla="*/ 119063 w 192310"/>
                  <a:gd name="connsiteY2" fmla="*/ 20121 h 79461"/>
                  <a:gd name="connsiteX3" fmla="*/ 104681 w 192310"/>
                  <a:gd name="connsiteY3" fmla="*/ 10025 h 79461"/>
                  <a:gd name="connsiteX4" fmla="*/ 88584 w 192310"/>
                  <a:gd name="connsiteY4" fmla="*/ 3071 h 79461"/>
                  <a:gd name="connsiteX5" fmla="*/ 64104 w 192310"/>
                  <a:gd name="connsiteY5" fmla="*/ 119 h 79461"/>
                  <a:gd name="connsiteX6" fmla="*/ 26385 w 192310"/>
                  <a:gd name="connsiteY6" fmla="*/ 14597 h 79461"/>
                  <a:gd name="connsiteX7" fmla="*/ 25147 w 192310"/>
                  <a:gd name="connsiteY7" fmla="*/ 15549 h 79461"/>
                  <a:gd name="connsiteX8" fmla="*/ 382 w 192310"/>
                  <a:gd name="connsiteY8" fmla="*/ 79462 h 79461"/>
                  <a:gd name="connsiteX9" fmla="*/ 35529 w 192310"/>
                  <a:gd name="connsiteY9" fmla="*/ 34409 h 79461"/>
                  <a:gd name="connsiteX10" fmla="*/ 43054 w 192310"/>
                  <a:gd name="connsiteY10" fmla="*/ 31075 h 79461"/>
                  <a:gd name="connsiteX11" fmla="*/ 50293 w 192310"/>
                  <a:gd name="connsiteY11" fmla="*/ 21931 h 79461"/>
                  <a:gd name="connsiteX12" fmla="*/ 51150 w 192310"/>
                  <a:gd name="connsiteY12" fmla="*/ 26789 h 79461"/>
                  <a:gd name="connsiteX13" fmla="*/ 58294 w 192310"/>
                  <a:gd name="connsiteY13" fmla="*/ 18311 h 79461"/>
                  <a:gd name="connsiteX14" fmla="*/ 58104 w 192310"/>
                  <a:gd name="connsiteY14" fmla="*/ 24598 h 79461"/>
                  <a:gd name="connsiteX15" fmla="*/ 66867 w 192310"/>
                  <a:gd name="connsiteY15" fmla="*/ 15835 h 79461"/>
                  <a:gd name="connsiteX16" fmla="*/ 65723 w 192310"/>
                  <a:gd name="connsiteY16" fmla="*/ 23645 h 79461"/>
                  <a:gd name="connsiteX17" fmla="*/ 75820 w 192310"/>
                  <a:gd name="connsiteY17" fmla="*/ 13835 h 79461"/>
                  <a:gd name="connsiteX18" fmla="*/ 74391 w 192310"/>
                  <a:gd name="connsiteY18" fmla="*/ 24217 h 79461"/>
                  <a:gd name="connsiteX19" fmla="*/ 86964 w 192310"/>
                  <a:gd name="connsiteY19" fmla="*/ 15168 h 79461"/>
                  <a:gd name="connsiteX20" fmla="*/ 83059 w 192310"/>
                  <a:gd name="connsiteY20" fmla="*/ 26408 h 79461"/>
                  <a:gd name="connsiteX21" fmla="*/ 98204 w 192310"/>
                  <a:gd name="connsiteY21" fmla="*/ 16597 h 79461"/>
                  <a:gd name="connsiteX22" fmla="*/ 93060 w 192310"/>
                  <a:gd name="connsiteY22" fmla="*/ 30027 h 79461"/>
                  <a:gd name="connsiteX23" fmla="*/ 108586 w 192310"/>
                  <a:gd name="connsiteY23" fmla="*/ 21359 h 79461"/>
                  <a:gd name="connsiteX24" fmla="*/ 105729 w 192310"/>
                  <a:gd name="connsiteY24" fmla="*/ 37266 h 79461"/>
                  <a:gd name="connsiteX25" fmla="*/ 116778 w 192310"/>
                  <a:gd name="connsiteY25" fmla="*/ 28408 h 79461"/>
                  <a:gd name="connsiteX26" fmla="*/ 111920 w 192310"/>
                  <a:gd name="connsiteY26" fmla="*/ 42695 h 79461"/>
                  <a:gd name="connsiteX27" fmla="*/ 126969 w 192310"/>
                  <a:gd name="connsiteY27" fmla="*/ 35075 h 79461"/>
                  <a:gd name="connsiteX28" fmla="*/ 118492 w 192310"/>
                  <a:gd name="connsiteY28" fmla="*/ 47077 h 79461"/>
                  <a:gd name="connsiteX29" fmla="*/ 135923 w 192310"/>
                  <a:gd name="connsiteY29" fmla="*/ 41267 h 79461"/>
                  <a:gd name="connsiteX30" fmla="*/ 128493 w 192310"/>
                  <a:gd name="connsiteY30" fmla="*/ 50696 h 79461"/>
                  <a:gd name="connsiteX31" fmla="*/ 144971 w 192310"/>
                  <a:gd name="connsiteY31" fmla="*/ 47934 h 79461"/>
                  <a:gd name="connsiteX32" fmla="*/ 134589 w 192310"/>
                  <a:gd name="connsiteY32" fmla="*/ 54697 h 79461"/>
                  <a:gd name="connsiteX33" fmla="*/ 140209 w 192310"/>
                  <a:gd name="connsiteY33" fmla="*/ 55745 h 79461"/>
                  <a:gd name="connsiteX34" fmla="*/ 172118 w 192310"/>
                  <a:gd name="connsiteY34" fmla="*/ 48029 h 79461"/>
                  <a:gd name="connsiteX35" fmla="*/ 192311 w 192310"/>
                  <a:gd name="connsiteY35" fmla="*/ 21931 h 79461"/>
                  <a:gd name="connsiteX36" fmla="*/ 141733 w 192310"/>
                  <a:gd name="connsiteY36" fmla="*/ 33932 h 79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92310" h="79461">
                    <a:moveTo>
                      <a:pt x="141733" y="33932"/>
                    </a:moveTo>
                    <a:cubicBezTo>
                      <a:pt x="137733" y="32599"/>
                      <a:pt x="133827" y="30789"/>
                      <a:pt x="130208" y="28598"/>
                    </a:cubicBezTo>
                    <a:cubicBezTo>
                      <a:pt x="126684" y="26312"/>
                      <a:pt x="123255" y="23645"/>
                      <a:pt x="119063" y="20121"/>
                    </a:cubicBezTo>
                    <a:cubicBezTo>
                      <a:pt x="114968" y="16692"/>
                      <a:pt x="109824" y="12882"/>
                      <a:pt x="104681" y="10025"/>
                    </a:cubicBezTo>
                    <a:cubicBezTo>
                      <a:pt x="99442" y="7167"/>
                      <a:pt x="94108" y="4786"/>
                      <a:pt x="88584" y="3071"/>
                    </a:cubicBezTo>
                    <a:cubicBezTo>
                      <a:pt x="80487" y="595"/>
                      <a:pt x="72200" y="-358"/>
                      <a:pt x="64104" y="119"/>
                    </a:cubicBezTo>
                    <a:cubicBezTo>
                      <a:pt x="50484" y="881"/>
                      <a:pt x="37244" y="5738"/>
                      <a:pt x="26385" y="14597"/>
                    </a:cubicBezTo>
                    <a:cubicBezTo>
                      <a:pt x="26004" y="14978"/>
                      <a:pt x="25528" y="15168"/>
                      <a:pt x="25147" y="15549"/>
                    </a:cubicBezTo>
                    <a:cubicBezTo>
                      <a:pt x="7621" y="30503"/>
                      <a:pt x="-2094" y="55554"/>
                      <a:pt x="382" y="79462"/>
                    </a:cubicBezTo>
                    <a:cubicBezTo>
                      <a:pt x="7812" y="58126"/>
                      <a:pt x="20575" y="42505"/>
                      <a:pt x="35529" y="34409"/>
                    </a:cubicBezTo>
                    <a:cubicBezTo>
                      <a:pt x="38006" y="33075"/>
                      <a:pt x="40482" y="32027"/>
                      <a:pt x="43054" y="31075"/>
                    </a:cubicBezTo>
                    <a:lnTo>
                      <a:pt x="50293" y="21931"/>
                    </a:lnTo>
                    <a:lnTo>
                      <a:pt x="51150" y="26789"/>
                    </a:lnTo>
                    <a:lnTo>
                      <a:pt x="58294" y="18311"/>
                    </a:lnTo>
                    <a:lnTo>
                      <a:pt x="58104" y="24598"/>
                    </a:lnTo>
                    <a:lnTo>
                      <a:pt x="66867" y="15835"/>
                    </a:lnTo>
                    <a:lnTo>
                      <a:pt x="65723" y="23645"/>
                    </a:lnTo>
                    <a:lnTo>
                      <a:pt x="75820" y="13835"/>
                    </a:lnTo>
                    <a:lnTo>
                      <a:pt x="74391" y="24217"/>
                    </a:lnTo>
                    <a:lnTo>
                      <a:pt x="86964" y="15168"/>
                    </a:lnTo>
                    <a:lnTo>
                      <a:pt x="83059" y="26408"/>
                    </a:lnTo>
                    <a:lnTo>
                      <a:pt x="98204" y="16597"/>
                    </a:lnTo>
                    <a:lnTo>
                      <a:pt x="93060" y="30027"/>
                    </a:lnTo>
                    <a:lnTo>
                      <a:pt x="108586" y="21359"/>
                    </a:lnTo>
                    <a:lnTo>
                      <a:pt x="105729" y="37266"/>
                    </a:lnTo>
                    <a:cubicBezTo>
                      <a:pt x="105729" y="37266"/>
                      <a:pt x="115920" y="28979"/>
                      <a:pt x="116778" y="28408"/>
                    </a:cubicBezTo>
                    <a:cubicBezTo>
                      <a:pt x="117540" y="27836"/>
                      <a:pt x="111920" y="42695"/>
                      <a:pt x="111920" y="42695"/>
                    </a:cubicBezTo>
                    <a:lnTo>
                      <a:pt x="126969" y="35075"/>
                    </a:lnTo>
                    <a:lnTo>
                      <a:pt x="118492" y="47077"/>
                    </a:lnTo>
                    <a:cubicBezTo>
                      <a:pt x="118492" y="47077"/>
                      <a:pt x="135446" y="41457"/>
                      <a:pt x="135923" y="41267"/>
                    </a:cubicBezTo>
                    <a:cubicBezTo>
                      <a:pt x="136494" y="40981"/>
                      <a:pt x="128493" y="50696"/>
                      <a:pt x="128493" y="50696"/>
                    </a:cubicBezTo>
                    <a:lnTo>
                      <a:pt x="144971" y="47934"/>
                    </a:lnTo>
                    <a:cubicBezTo>
                      <a:pt x="144971" y="47934"/>
                      <a:pt x="139733" y="51458"/>
                      <a:pt x="134589" y="54697"/>
                    </a:cubicBezTo>
                    <a:cubicBezTo>
                      <a:pt x="136494" y="55078"/>
                      <a:pt x="138304" y="55554"/>
                      <a:pt x="140209" y="55745"/>
                    </a:cubicBezTo>
                    <a:cubicBezTo>
                      <a:pt x="151544" y="56888"/>
                      <a:pt x="162879" y="54221"/>
                      <a:pt x="172118" y="48029"/>
                    </a:cubicBezTo>
                    <a:cubicBezTo>
                      <a:pt x="181262" y="41838"/>
                      <a:pt x="188596" y="32789"/>
                      <a:pt x="192311" y="21931"/>
                    </a:cubicBezTo>
                    <a:cubicBezTo>
                      <a:pt x="176499" y="35647"/>
                      <a:pt x="157926" y="39266"/>
                      <a:pt x="141733" y="339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F5A50293-80DA-42E7-A853-74E045B50973}"/>
                  </a:ext>
                </a:extLst>
              </p:cNvPr>
              <p:cNvSpPr/>
              <p:nvPr/>
            </p:nvSpPr>
            <p:spPr>
              <a:xfrm>
                <a:off x="6307454" y="3121818"/>
                <a:ext cx="93440" cy="30072"/>
              </a:xfrm>
              <a:custGeom>
                <a:avLst/>
                <a:gdLst>
                  <a:gd name="connsiteX0" fmla="*/ 20479 w 93440"/>
                  <a:gd name="connsiteY0" fmla="*/ 26956 h 30072"/>
                  <a:gd name="connsiteX1" fmla="*/ 42005 w 93440"/>
                  <a:gd name="connsiteY1" fmla="*/ 30004 h 30072"/>
                  <a:gd name="connsiteX2" fmla="*/ 50673 w 93440"/>
                  <a:gd name="connsiteY2" fmla="*/ 28766 h 30072"/>
                  <a:gd name="connsiteX3" fmla="*/ 50673 w 93440"/>
                  <a:gd name="connsiteY3" fmla="*/ 28766 h 30072"/>
                  <a:gd name="connsiteX4" fmla="*/ 50673 w 93440"/>
                  <a:gd name="connsiteY4" fmla="*/ 28766 h 30072"/>
                  <a:gd name="connsiteX5" fmla="*/ 50673 w 93440"/>
                  <a:gd name="connsiteY5" fmla="*/ 28766 h 30072"/>
                  <a:gd name="connsiteX6" fmla="*/ 50673 w 93440"/>
                  <a:gd name="connsiteY6" fmla="*/ 28766 h 30072"/>
                  <a:gd name="connsiteX7" fmla="*/ 59150 w 93440"/>
                  <a:gd name="connsiteY7" fmla="*/ 26670 h 30072"/>
                  <a:gd name="connsiteX8" fmla="*/ 77915 w 93440"/>
                  <a:gd name="connsiteY8" fmla="*/ 15811 h 30072"/>
                  <a:gd name="connsiteX9" fmla="*/ 93440 w 93440"/>
                  <a:gd name="connsiteY9" fmla="*/ 0 h 30072"/>
                  <a:gd name="connsiteX10" fmla="*/ 75629 w 93440"/>
                  <a:gd name="connsiteY10" fmla="*/ 11525 h 30072"/>
                  <a:gd name="connsiteX11" fmla="*/ 57341 w 93440"/>
                  <a:gd name="connsiteY11" fmla="*/ 20574 h 30072"/>
                  <a:gd name="connsiteX12" fmla="*/ 49435 w 93440"/>
                  <a:gd name="connsiteY12" fmla="*/ 22860 h 30072"/>
                  <a:gd name="connsiteX13" fmla="*/ 41243 w 93440"/>
                  <a:gd name="connsiteY13" fmla="*/ 23717 h 30072"/>
                  <a:gd name="connsiteX14" fmla="*/ 20860 w 93440"/>
                  <a:gd name="connsiteY14" fmla="*/ 22193 h 30072"/>
                  <a:gd name="connsiteX15" fmla="*/ 0 w 93440"/>
                  <a:gd name="connsiteY15" fmla="*/ 18193 h 30072"/>
                  <a:gd name="connsiteX16" fmla="*/ 20479 w 93440"/>
                  <a:gd name="connsiteY16" fmla="*/ 26956 h 30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3440" h="30072">
                    <a:moveTo>
                      <a:pt x="20479" y="26956"/>
                    </a:moveTo>
                    <a:cubicBezTo>
                      <a:pt x="27432" y="29147"/>
                      <a:pt x="34766" y="30385"/>
                      <a:pt x="42005" y="30004"/>
                    </a:cubicBezTo>
                    <a:cubicBezTo>
                      <a:pt x="44958" y="29813"/>
                      <a:pt x="47816" y="29432"/>
                      <a:pt x="50673" y="28766"/>
                    </a:cubicBezTo>
                    <a:lnTo>
                      <a:pt x="50673" y="28766"/>
                    </a:lnTo>
                    <a:cubicBezTo>
                      <a:pt x="50673" y="28766"/>
                      <a:pt x="50673" y="28766"/>
                      <a:pt x="50673" y="28766"/>
                    </a:cubicBezTo>
                    <a:cubicBezTo>
                      <a:pt x="50673" y="28766"/>
                      <a:pt x="50673" y="28766"/>
                      <a:pt x="50673" y="28766"/>
                    </a:cubicBezTo>
                    <a:lnTo>
                      <a:pt x="50673" y="28766"/>
                    </a:lnTo>
                    <a:cubicBezTo>
                      <a:pt x="53531" y="28289"/>
                      <a:pt x="56388" y="27527"/>
                      <a:pt x="59150" y="26670"/>
                    </a:cubicBezTo>
                    <a:cubicBezTo>
                      <a:pt x="66008" y="24384"/>
                      <a:pt x="72390" y="20383"/>
                      <a:pt x="77915" y="15811"/>
                    </a:cubicBezTo>
                    <a:cubicBezTo>
                      <a:pt x="83630" y="11240"/>
                      <a:pt x="88773" y="5905"/>
                      <a:pt x="93440" y="0"/>
                    </a:cubicBezTo>
                    <a:lnTo>
                      <a:pt x="75629" y="11525"/>
                    </a:lnTo>
                    <a:cubicBezTo>
                      <a:pt x="69628" y="15145"/>
                      <a:pt x="63722" y="18574"/>
                      <a:pt x="57341" y="20574"/>
                    </a:cubicBezTo>
                    <a:cubicBezTo>
                      <a:pt x="54769" y="21526"/>
                      <a:pt x="52102" y="22193"/>
                      <a:pt x="49435" y="22860"/>
                    </a:cubicBezTo>
                    <a:cubicBezTo>
                      <a:pt x="46768" y="23336"/>
                      <a:pt x="44006" y="23622"/>
                      <a:pt x="41243" y="23717"/>
                    </a:cubicBezTo>
                    <a:cubicBezTo>
                      <a:pt x="34481" y="24194"/>
                      <a:pt x="27813" y="23336"/>
                      <a:pt x="20860" y="22193"/>
                    </a:cubicBezTo>
                    <a:lnTo>
                      <a:pt x="0" y="18193"/>
                    </a:lnTo>
                    <a:cubicBezTo>
                      <a:pt x="6763" y="21907"/>
                      <a:pt x="13526" y="24860"/>
                      <a:pt x="20479" y="2695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1E7A759D-E870-4F23-A2B6-421F1D186913}"/>
                  </a:ext>
                </a:extLst>
              </p:cNvPr>
              <p:cNvSpPr/>
              <p:nvPr/>
            </p:nvSpPr>
            <p:spPr>
              <a:xfrm>
                <a:off x="5888825" y="2569909"/>
                <a:ext cx="789223" cy="422844"/>
              </a:xfrm>
              <a:custGeom>
                <a:avLst/>
                <a:gdLst>
                  <a:gd name="connsiteX0" fmla="*/ 8768 w 789223"/>
                  <a:gd name="connsiteY0" fmla="*/ 295210 h 422844"/>
                  <a:gd name="connsiteX1" fmla="*/ 16007 w 789223"/>
                  <a:gd name="connsiteY1" fmla="*/ 308640 h 422844"/>
                  <a:gd name="connsiteX2" fmla="*/ 45725 w 789223"/>
                  <a:gd name="connsiteY2" fmla="*/ 347979 h 422844"/>
                  <a:gd name="connsiteX3" fmla="*/ 46011 w 789223"/>
                  <a:gd name="connsiteY3" fmla="*/ 347979 h 422844"/>
                  <a:gd name="connsiteX4" fmla="*/ 46202 w 789223"/>
                  <a:gd name="connsiteY4" fmla="*/ 348169 h 422844"/>
                  <a:gd name="connsiteX5" fmla="*/ 62013 w 789223"/>
                  <a:gd name="connsiteY5" fmla="*/ 359504 h 422844"/>
                  <a:gd name="connsiteX6" fmla="*/ 80777 w 789223"/>
                  <a:gd name="connsiteY6" fmla="*/ 370172 h 422844"/>
                  <a:gd name="connsiteX7" fmla="*/ 116782 w 789223"/>
                  <a:gd name="connsiteY7" fmla="*/ 373315 h 422844"/>
                  <a:gd name="connsiteX8" fmla="*/ 79063 w 789223"/>
                  <a:gd name="connsiteY8" fmla="*/ 364171 h 422844"/>
                  <a:gd name="connsiteX9" fmla="*/ 46964 w 789223"/>
                  <a:gd name="connsiteY9" fmla="*/ 342931 h 422844"/>
                  <a:gd name="connsiteX10" fmla="*/ 27818 w 789223"/>
                  <a:gd name="connsiteY10" fmla="*/ 319404 h 422844"/>
                  <a:gd name="connsiteX11" fmla="*/ 27818 w 789223"/>
                  <a:gd name="connsiteY11" fmla="*/ 319309 h 422844"/>
                  <a:gd name="connsiteX12" fmla="*/ 39439 w 789223"/>
                  <a:gd name="connsiteY12" fmla="*/ 324071 h 422844"/>
                  <a:gd name="connsiteX13" fmla="*/ 18865 w 789223"/>
                  <a:gd name="connsiteY13" fmla="*/ 296829 h 422844"/>
                  <a:gd name="connsiteX14" fmla="*/ 35057 w 789223"/>
                  <a:gd name="connsiteY14" fmla="*/ 301878 h 422844"/>
                  <a:gd name="connsiteX15" fmla="*/ 14007 w 789223"/>
                  <a:gd name="connsiteY15" fmla="*/ 268064 h 422844"/>
                  <a:gd name="connsiteX16" fmla="*/ 28961 w 789223"/>
                  <a:gd name="connsiteY16" fmla="*/ 269302 h 422844"/>
                  <a:gd name="connsiteX17" fmla="*/ 13912 w 789223"/>
                  <a:gd name="connsiteY17" fmla="*/ 241299 h 422844"/>
                  <a:gd name="connsiteX18" fmla="*/ 31724 w 789223"/>
                  <a:gd name="connsiteY18" fmla="*/ 237965 h 422844"/>
                  <a:gd name="connsiteX19" fmla="*/ 19913 w 789223"/>
                  <a:gd name="connsiteY19" fmla="*/ 210819 h 422844"/>
                  <a:gd name="connsiteX20" fmla="*/ 41820 w 789223"/>
                  <a:gd name="connsiteY20" fmla="*/ 218915 h 422844"/>
                  <a:gd name="connsiteX21" fmla="*/ 30390 w 789223"/>
                  <a:gd name="connsiteY21" fmla="*/ 185482 h 422844"/>
                  <a:gd name="connsiteX22" fmla="*/ 50393 w 789223"/>
                  <a:gd name="connsiteY22" fmla="*/ 198055 h 422844"/>
                  <a:gd name="connsiteX23" fmla="*/ 44297 w 789223"/>
                  <a:gd name="connsiteY23" fmla="*/ 165765 h 422844"/>
                  <a:gd name="connsiteX24" fmla="*/ 59632 w 789223"/>
                  <a:gd name="connsiteY24" fmla="*/ 182625 h 422844"/>
                  <a:gd name="connsiteX25" fmla="*/ 58013 w 789223"/>
                  <a:gd name="connsiteY25" fmla="*/ 153954 h 422844"/>
                  <a:gd name="connsiteX26" fmla="*/ 71348 w 789223"/>
                  <a:gd name="connsiteY26" fmla="*/ 168909 h 422844"/>
                  <a:gd name="connsiteX27" fmla="*/ 72110 w 789223"/>
                  <a:gd name="connsiteY27" fmla="*/ 149097 h 422844"/>
                  <a:gd name="connsiteX28" fmla="*/ 74015 w 789223"/>
                  <a:gd name="connsiteY28" fmla="*/ 147858 h 422844"/>
                  <a:gd name="connsiteX29" fmla="*/ 89159 w 789223"/>
                  <a:gd name="connsiteY29" fmla="*/ 182148 h 422844"/>
                  <a:gd name="connsiteX30" fmla="*/ 125831 w 789223"/>
                  <a:gd name="connsiteY30" fmla="*/ 216153 h 422844"/>
                  <a:gd name="connsiteX31" fmla="*/ 162407 w 789223"/>
                  <a:gd name="connsiteY31" fmla="*/ 237584 h 422844"/>
                  <a:gd name="connsiteX32" fmla="*/ 170312 w 789223"/>
                  <a:gd name="connsiteY32" fmla="*/ 245680 h 422844"/>
                  <a:gd name="connsiteX33" fmla="*/ 166979 w 789223"/>
                  <a:gd name="connsiteY33" fmla="*/ 243585 h 422844"/>
                  <a:gd name="connsiteX34" fmla="*/ 148691 w 789223"/>
                  <a:gd name="connsiteY34" fmla="*/ 236441 h 422844"/>
                  <a:gd name="connsiteX35" fmla="*/ 130212 w 789223"/>
                  <a:gd name="connsiteY35" fmla="*/ 233679 h 422844"/>
                  <a:gd name="connsiteX36" fmla="*/ 148024 w 789223"/>
                  <a:gd name="connsiteY36" fmla="*/ 239870 h 422844"/>
                  <a:gd name="connsiteX37" fmla="*/ 164216 w 789223"/>
                  <a:gd name="connsiteY37" fmla="*/ 249681 h 422844"/>
                  <a:gd name="connsiteX38" fmla="*/ 170408 w 789223"/>
                  <a:gd name="connsiteY38" fmla="*/ 255300 h 422844"/>
                  <a:gd name="connsiteX39" fmla="*/ 166693 w 789223"/>
                  <a:gd name="connsiteY39" fmla="*/ 253110 h 422844"/>
                  <a:gd name="connsiteX40" fmla="*/ 145928 w 789223"/>
                  <a:gd name="connsiteY40" fmla="*/ 246633 h 422844"/>
                  <a:gd name="connsiteX41" fmla="*/ 125640 w 789223"/>
                  <a:gd name="connsiteY41" fmla="*/ 244537 h 422844"/>
                  <a:gd name="connsiteX42" fmla="*/ 144595 w 789223"/>
                  <a:gd name="connsiteY42" fmla="*/ 252824 h 422844"/>
                  <a:gd name="connsiteX43" fmla="*/ 161454 w 789223"/>
                  <a:gd name="connsiteY43" fmla="*/ 264254 h 422844"/>
                  <a:gd name="connsiteX44" fmla="*/ 162978 w 789223"/>
                  <a:gd name="connsiteY44" fmla="*/ 265873 h 422844"/>
                  <a:gd name="connsiteX45" fmla="*/ 155930 w 789223"/>
                  <a:gd name="connsiteY45" fmla="*/ 263016 h 422844"/>
                  <a:gd name="connsiteX46" fmla="*/ 137070 w 789223"/>
                  <a:gd name="connsiteY46" fmla="*/ 259872 h 422844"/>
                  <a:gd name="connsiteX47" fmla="*/ 118687 w 789223"/>
                  <a:gd name="connsiteY47" fmla="*/ 261111 h 422844"/>
                  <a:gd name="connsiteX48" fmla="*/ 136880 w 789223"/>
                  <a:gd name="connsiteY48" fmla="*/ 263397 h 422844"/>
                  <a:gd name="connsiteX49" fmla="*/ 154120 w 789223"/>
                  <a:gd name="connsiteY49" fmla="*/ 269683 h 422844"/>
                  <a:gd name="connsiteX50" fmla="*/ 158692 w 789223"/>
                  <a:gd name="connsiteY50" fmla="*/ 272350 h 422844"/>
                  <a:gd name="connsiteX51" fmla="*/ 155739 w 789223"/>
                  <a:gd name="connsiteY51" fmla="*/ 271683 h 422844"/>
                  <a:gd name="connsiteX52" fmla="*/ 135641 w 789223"/>
                  <a:gd name="connsiteY52" fmla="*/ 271874 h 422844"/>
                  <a:gd name="connsiteX53" fmla="*/ 116782 w 789223"/>
                  <a:gd name="connsiteY53" fmla="*/ 275779 h 422844"/>
                  <a:gd name="connsiteX54" fmla="*/ 135832 w 789223"/>
                  <a:gd name="connsiteY54" fmla="*/ 278160 h 422844"/>
                  <a:gd name="connsiteX55" fmla="*/ 152024 w 789223"/>
                  <a:gd name="connsiteY55" fmla="*/ 283114 h 422844"/>
                  <a:gd name="connsiteX56" fmla="*/ 151072 w 789223"/>
                  <a:gd name="connsiteY56" fmla="*/ 283018 h 422844"/>
                  <a:gd name="connsiteX57" fmla="*/ 132403 w 789223"/>
                  <a:gd name="connsiteY57" fmla="*/ 285018 h 422844"/>
                  <a:gd name="connsiteX58" fmla="*/ 115067 w 789223"/>
                  <a:gd name="connsiteY58" fmla="*/ 291210 h 422844"/>
                  <a:gd name="connsiteX59" fmla="*/ 132974 w 789223"/>
                  <a:gd name="connsiteY59" fmla="*/ 288543 h 422844"/>
                  <a:gd name="connsiteX60" fmla="*/ 150691 w 789223"/>
                  <a:gd name="connsiteY60" fmla="*/ 290067 h 422844"/>
                  <a:gd name="connsiteX61" fmla="*/ 150786 w 789223"/>
                  <a:gd name="connsiteY61" fmla="*/ 290067 h 422844"/>
                  <a:gd name="connsiteX62" fmla="*/ 146500 w 789223"/>
                  <a:gd name="connsiteY62" fmla="*/ 290543 h 422844"/>
                  <a:gd name="connsiteX63" fmla="*/ 129450 w 789223"/>
                  <a:gd name="connsiteY63" fmla="*/ 296353 h 422844"/>
                  <a:gd name="connsiteX64" fmla="*/ 114210 w 789223"/>
                  <a:gd name="connsiteY64" fmla="*/ 305116 h 422844"/>
                  <a:gd name="connsiteX65" fmla="*/ 130974 w 789223"/>
                  <a:gd name="connsiteY65" fmla="*/ 302449 h 422844"/>
                  <a:gd name="connsiteX66" fmla="*/ 141166 w 789223"/>
                  <a:gd name="connsiteY66" fmla="*/ 302354 h 422844"/>
                  <a:gd name="connsiteX67" fmla="*/ 130307 w 789223"/>
                  <a:gd name="connsiteY67" fmla="*/ 307688 h 422844"/>
                  <a:gd name="connsiteX68" fmla="*/ 115067 w 789223"/>
                  <a:gd name="connsiteY68" fmla="*/ 318832 h 422844"/>
                  <a:gd name="connsiteX69" fmla="*/ 131546 w 789223"/>
                  <a:gd name="connsiteY69" fmla="*/ 310927 h 422844"/>
                  <a:gd name="connsiteX70" fmla="*/ 147929 w 789223"/>
                  <a:gd name="connsiteY70" fmla="*/ 307307 h 422844"/>
                  <a:gd name="connsiteX71" fmla="*/ 141737 w 789223"/>
                  <a:gd name="connsiteY71" fmla="*/ 309403 h 422844"/>
                  <a:gd name="connsiteX72" fmla="*/ 129260 w 789223"/>
                  <a:gd name="connsiteY72" fmla="*/ 317975 h 422844"/>
                  <a:gd name="connsiteX73" fmla="*/ 118878 w 789223"/>
                  <a:gd name="connsiteY73" fmla="*/ 328453 h 422844"/>
                  <a:gd name="connsiteX74" fmla="*/ 131831 w 789223"/>
                  <a:gd name="connsiteY74" fmla="*/ 323690 h 422844"/>
                  <a:gd name="connsiteX75" fmla="*/ 141928 w 789223"/>
                  <a:gd name="connsiteY75" fmla="*/ 321785 h 422844"/>
                  <a:gd name="connsiteX76" fmla="*/ 135356 w 789223"/>
                  <a:gd name="connsiteY76" fmla="*/ 325309 h 422844"/>
                  <a:gd name="connsiteX77" fmla="*/ 120116 w 789223"/>
                  <a:gd name="connsiteY77" fmla="*/ 336454 h 422844"/>
                  <a:gd name="connsiteX78" fmla="*/ 136594 w 789223"/>
                  <a:gd name="connsiteY78" fmla="*/ 328548 h 422844"/>
                  <a:gd name="connsiteX79" fmla="*/ 142404 w 789223"/>
                  <a:gd name="connsiteY79" fmla="*/ 326738 h 422844"/>
                  <a:gd name="connsiteX80" fmla="*/ 141928 w 789223"/>
                  <a:gd name="connsiteY80" fmla="*/ 326929 h 422844"/>
                  <a:gd name="connsiteX81" fmla="*/ 130307 w 789223"/>
                  <a:gd name="connsiteY81" fmla="*/ 335310 h 422844"/>
                  <a:gd name="connsiteX82" fmla="*/ 129736 w 789223"/>
                  <a:gd name="connsiteY82" fmla="*/ 335882 h 422844"/>
                  <a:gd name="connsiteX83" fmla="*/ 120497 w 789223"/>
                  <a:gd name="connsiteY83" fmla="*/ 345312 h 422844"/>
                  <a:gd name="connsiteX84" fmla="*/ 132784 w 789223"/>
                  <a:gd name="connsiteY84" fmla="*/ 340740 h 422844"/>
                  <a:gd name="connsiteX85" fmla="*/ 143738 w 789223"/>
                  <a:gd name="connsiteY85" fmla="*/ 338644 h 422844"/>
                  <a:gd name="connsiteX86" fmla="*/ 135356 w 789223"/>
                  <a:gd name="connsiteY86" fmla="*/ 345407 h 422844"/>
                  <a:gd name="connsiteX87" fmla="*/ 124497 w 789223"/>
                  <a:gd name="connsiteY87" fmla="*/ 357409 h 422844"/>
                  <a:gd name="connsiteX88" fmla="*/ 137070 w 789223"/>
                  <a:gd name="connsiteY88" fmla="*/ 348455 h 422844"/>
                  <a:gd name="connsiteX89" fmla="*/ 141071 w 789223"/>
                  <a:gd name="connsiteY89" fmla="*/ 346264 h 422844"/>
                  <a:gd name="connsiteX90" fmla="*/ 145071 w 789223"/>
                  <a:gd name="connsiteY90" fmla="*/ 353313 h 422844"/>
                  <a:gd name="connsiteX91" fmla="*/ 152786 w 789223"/>
                  <a:gd name="connsiteY91" fmla="*/ 412749 h 422844"/>
                  <a:gd name="connsiteX92" fmla="*/ 159740 w 789223"/>
                  <a:gd name="connsiteY92" fmla="*/ 417226 h 422844"/>
                  <a:gd name="connsiteX93" fmla="*/ 211365 w 789223"/>
                  <a:gd name="connsiteY93" fmla="*/ 413034 h 422844"/>
                  <a:gd name="connsiteX94" fmla="*/ 235273 w 789223"/>
                  <a:gd name="connsiteY94" fmla="*/ 389317 h 422844"/>
                  <a:gd name="connsiteX95" fmla="*/ 238035 w 789223"/>
                  <a:gd name="connsiteY95" fmla="*/ 386650 h 422844"/>
                  <a:gd name="connsiteX96" fmla="*/ 260705 w 789223"/>
                  <a:gd name="connsiteY96" fmla="*/ 366076 h 422844"/>
                  <a:gd name="connsiteX97" fmla="*/ 280612 w 789223"/>
                  <a:gd name="connsiteY97" fmla="*/ 356456 h 422844"/>
                  <a:gd name="connsiteX98" fmla="*/ 311092 w 789223"/>
                  <a:gd name="connsiteY98" fmla="*/ 353217 h 422844"/>
                  <a:gd name="connsiteX99" fmla="*/ 329285 w 789223"/>
                  <a:gd name="connsiteY99" fmla="*/ 353694 h 422844"/>
                  <a:gd name="connsiteX100" fmla="*/ 333761 w 789223"/>
                  <a:gd name="connsiteY100" fmla="*/ 353694 h 422844"/>
                  <a:gd name="connsiteX101" fmla="*/ 354526 w 789223"/>
                  <a:gd name="connsiteY101" fmla="*/ 360457 h 422844"/>
                  <a:gd name="connsiteX102" fmla="*/ 374528 w 789223"/>
                  <a:gd name="connsiteY102" fmla="*/ 371982 h 422844"/>
                  <a:gd name="connsiteX103" fmla="*/ 376243 w 789223"/>
                  <a:gd name="connsiteY103" fmla="*/ 369315 h 422844"/>
                  <a:gd name="connsiteX104" fmla="*/ 390245 w 789223"/>
                  <a:gd name="connsiteY104" fmla="*/ 353884 h 422844"/>
                  <a:gd name="connsiteX105" fmla="*/ 402341 w 789223"/>
                  <a:gd name="connsiteY105" fmla="*/ 341026 h 422844"/>
                  <a:gd name="connsiteX106" fmla="*/ 405008 w 789223"/>
                  <a:gd name="connsiteY106" fmla="*/ 321309 h 422844"/>
                  <a:gd name="connsiteX107" fmla="*/ 410724 w 789223"/>
                  <a:gd name="connsiteY107" fmla="*/ 332167 h 422844"/>
                  <a:gd name="connsiteX108" fmla="*/ 412152 w 789223"/>
                  <a:gd name="connsiteY108" fmla="*/ 331977 h 422844"/>
                  <a:gd name="connsiteX109" fmla="*/ 414057 w 789223"/>
                  <a:gd name="connsiteY109" fmla="*/ 320833 h 422844"/>
                  <a:gd name="connsiteX110" fmla="*/ 422153 w 789223"/>
                  <a:gd name="connsiteY110" fmla="*/ 337406 h 422844"/>
                  <a:gd name="connsiteX111" fmla="*/ 422153 w 789223"/>
                  <a:gd name="connsiteY111" fmla="*/ 337501 h 422844"/>
                  <a:gd name="connsiteX112" fmla="*/ 422153 w 789223"/>
                  <a:gd name="connsiteY112" fmla="*/ 337406 h 422844"/>
                  <a:gd name="connsiteX113" fmla="*/ 422249 w 789223"/>
                  <a:gd name="connsiteY113" fmla="*/ 337501 h 422844"/>
                  <a:gd name="connsiteX114" fmla="*/ 422249 w 789223"/>
                  <a:gd name="connsiteY114" fmla="*/ 337406 h 422844"/>
                  <a:gd name="connsiteX115" fmla="*/ 423582 w 789223"/>
                  <a:gd name="connsiteY115" fmla="*/ 319023 h 422844"/>
                  <a:gd name="connsiteX116" fmla="*/ 429488 w 789223"/>
                  <a:gd name="connsiteY116" fmla="*/ 328548 h 422844"/>
                  <a:gd name="connsiteX117" fmla="*/ 430916 w 789223"/>
                  <a:gd name="connsiteY117" fmla="*/ 328167 h 422844"/>
                  <a:gd name="connsiteX118" fmla="*/ 432155 w 789223"/>
                  <a:gd name="connsiteY118" fmla="*/ 315975 h 422844"/>
                  <a:gd name="connsiteX119" fmla="*/ 441966 w 789223"/>
                  <a:gd name="connsiteY119" fmla="*/ 333215 h 422844"/>
                  <a:gd name="connsiteX120" fmla="*/ 458063 w 789223"/>
                  <a:gd name="connsiteY120" fmla="*/ 340549 h 422844"/>
                  <a:gd name="connsiteX121" fmla="*/ 476827 w 789223"/>
                  <a:gd name="connsiteY121" fmla="*/ 349503 h 422844"/>
                  <a:gd name="connsiteX122" fmla="*/ 479399 w 789223"/>
                  <a:gd name="connsiteY122" fmla="*/ 351408 h 422844"/>
                  <a:gd name="connsiteX123" fmla="*/ 493591 w 789223"/>
                  <a:gd name="connsiteY123" fmla="*/ 333215 h 422844"/>
                  <a:gd name="connsiteX124" fmla="*/ 510260 w 789223"/>
                  <a:gd name="connsiteY124" fmla="*/ 319118 h 422844"/>
                  <a:gd name="connsiteX125" fmla="*/ 514355 w 789223"/>
                  <a:gd name="connsiteY125" fmla="*/ 317499 h 422844"/>
                  <a:gd name="connsiteX126" fmla="*/ 531024 w 789223"/>
                  <a:gd name="connsiteY126" fmla="*/ 310260 h 422844"/>
                  <a:gd name="connsiteX127" fmla="*/ 560552 w 789223"/>
                  <a:gd name="connsiteY127" fmla="*/ 301782 h 422844"/>
                  <a:gd name="connsiteX128" fmla="*/ 582555 w 789223"/>
                  <a:gd name="connsiteY128" fmla="*/ 303211 h 422844"/>
                  <a:gd name="connsiteX129" fmla="*/ 611320 w 789223"/>
                  <a:gd name="connsiteY129" fmla="*/ 313689 h 422844"/>
                  <a:gd name="connsiteX130" fmla="*/ 614844 w 789223"/>
                  <a:gd name="connsiteY130" fmla="*/ 315117 h 422844"/>
                  <a:gd name="connsiteX131" fmla="*/ 645896 w 789223"/>
                  <a:gd name="connsiteY131" fmla="*/ 328071 h 422844"/>
                  <a:gd name="connsiteX132" fmla="*/ 695331 w 789223"/>
                  <a:gd name="connsiteY132" fmla="*/ 312641 h 422844"/>
                  <a:gd name="connsiteX133" fmla="*/ 700093 w 789223"/>
                  <a:gd name="connsiteY133" fmla="*/ 305878 h 422844"/>
                  <a:gd name="connsiteX134" fmla="*/ 684948 w 789223"/>
                  <a:gd name="connsiteY134" fmla="*/ 247871 h 422844"/>
                  <a:gd name="connsiteX135" fmla="*/ 685996 w 789223"/>
                  <a:gd name="connsiteY135" fmla="*/ 239870 h 422844"/>
                  <a:gd name="connsiteX136" fmla="*/ 690568 w 789223"/>
                  <a:gd name="connsiteY136" fmla="*/ 240441 h 422844"/>
                  <a:gd name="connsiteX137" fmla="*/ 705618 w 789223"/>
                  <a:gd name="connsiteY137" fmla="*/ 244061 h 422844"/>
                  <a:gd name="connsiteX138" fmla="*/ 691044 w 789223"/>
                  <a:gd name="connsiteY138" fmla="*/ 237012 h 422844"/>
                  <a:gd name="connsiteX139" fmla="*/ 680757 w 789223"/>
                  <a:gd name="connsiteY139" fmla="*/ 233869 h 422844"/>
                  <a:gd name="connsiteX140" fmla="*/ 691711 w 789223"/>
                  <a:gd name="connsiteY140" fmla="*/ 231678 h 422844"/>
                  <a:gd name="connsiteX141" fmla="*/ 704856 w 789223"/>
                  <a:gd name="connsiteY141" fmla="*/ 231297 h 422844"/>
                  <a:gd name="connsiteX142" fmla="*/ 692664 w 789223"/>
                  <a:gd name="connsiteY142" fmla="*/ 226059 h 422844"/>
                  <a:gd name="connsiteX143" fmla="*/ 691901 w 789223"/>
                  <a:gd name="connsiteY143" fmla="*/ 225773 h 422844"/>
                  <a:gd name="connsiteX144" fmla="*/ 677995 w 789223"/>
                  <a:gd name="connsiteY144" fmla="*/ 222439 h 422844"/>
                  <a:gd name="connsiteX145" fmla="*/ 677424 w 789223"/>
                  <a:gd name="connsiteY145" fmla="*/ 222439 h 422844"/>
                  <a:gd name="connsiteX146" fmla="*/ 683424 w 789223"/>
                  <a:gd name="connsiteY146" fmla="*/ 221963 h 422844"/>
                  <a:gd name="connsiteX147" fmla="*/ 701712 w 789223"/>
                  <a:gd name="connsiteY147" fmla="*/ 223011 h 422844"/>
                  <a:gd name="connsiteX148" fmla="*/ 683424 w 789223"/>
                  <a:gd name="connsiteY148" fmla="*/ 218343 h 422844"/>
                  <a:gd name="connsiteX149" fmla="*/ 675995 w 789223"/>
                  <a:gd name="connsiteY149" fmla="*/ 217486 h 422844"/>
                  <a:gd name="connsiteX150" fmla="*/ 686091 w 789223"/>
                  <a:gd name="connsiteY150" fmla="*/ 215486 h 422844"/>
                  <a:gd name="connsiteX151" fmla="*/ 699807 w 789223"/>
                  <a:gd name="connsiteY151" fmla="*/ 215105 h 422844"/>
                  <a:gd name="connsiteX152" fmla="*/ 686187 w 789223"/>
                  <a:gd name="connsiteY152" fmla="*/ 209295 h 422844"/>
                  <a:gd name="connsiteX153" fmla="*/ 671423 w 789223"/>
                  <a:gd name="connsiteY153" fmla="*/ 206056 h 422844"/>
                  <a:gd name="connsiteX154" fmla="*/ 664946 w 789223"/>
                  <a:gd name="connsiteY154" fmla="*/ 206342 h 422844"/>
                  <a:gd name="connsiteX155" fmla="*/ 681519 w 789223"/>
                  <a:gd name="connsiteY155" fmla="*/ 203484 h 422844"/>
                  <a:gd name="connsiteX156" fmla="*/ 699807 w 789223"/>
                  <a:gd name="connsiteY156" fmla="*/ 204532 h 422844"/>
                  <a:gd name="connsiteX157" fmla="*/ 681519 w 789223"/>
                  <a:gd name="connsiteY157" fmla="*/ 199865 h 422844"/>
                  <a:gd name="connsiteX158" fmla="*/ 669422 w 789223"/>
                  <a:gd name="connsiteY158" fmla="*/ 199008 h 422844"/>
                  <a:gd name="connsiteX159" fmla="*/ 678852 w 789223"/>
                  <a:gd name="connsiteY159" fmla="*/ 195293 h 422844"/>
                  <a:gd name="connsiteX160" fmla="*/ 695331 w 789223"/>
                  <a:gd name="connsiteY160" fmla="*/ 191483 h 422844"/>
                  <a:gd name="connsiteX161" fmla="*/ 677900 w 789223"/>
                  <a:gd name="connsiteY161" fmla="*/ 189102 h 422844"/>
                  <a:gd name="connsiteX162" fmla="*/ 659897 w 789223"/>
                  <a:gd name="connsiteY162" fmla="*/ 190149 h 422844"/>
                  <a:gd name="connsiteX163" fmla="*/ 655802 w 789223"/>
                  <a:gd name="connsiteY163" fmla="*/ 191388 h 422844"/>
                  <a:gd name="connsiteX164" fmla="*/ 655897 w 789223"/>
                  <a:gd name="connsiteY164" fmla="*/ 191388 h 422844"/>
                  <a:gd name="connsiteX165" fmla="*/ 671804 w 789223"/>
                  <a:gd name="connsiteY165" fmla="*/ 183291 h 422844"/>
                  <a:gd name="connsiteX166" fmla="*/ 689425 w 789223"/>
                  <a:gd name="connsiteY166" fmla="*/ 179005 h 422844"/>
                  <a:gd name="connsiteX167" fmla="*/ 671042 w 789223"/>
                  <a:gd name="connsiteY167" fmla="*/ 179767 h 422844"/>
                  <a:gd name="connsiteX168" fmla="*/ 652944 w 789223"/>
                  <a:gd name="connsiteY168" fmla="*/ 184911 h 422844"/>
                  <a:gd name="connsiteX169" fmla="*/ 652182 w 789223"/>
                  <a:gd name="connsiteY169" fmla="*/ 185292 h 422844"/>
                  <a:gd name="connsiteX170" fmla="*/ 665327 w 789223"/>
                  <a:gd name="connsiteY170" fmla="*/ 174624 h 422844"/>
                  <a:gd name="connsiteX171" fmla="*/ 682091 w 789223"/>
                  <a:gd name="connsiteY171" fmla="*/ 165289 h 422844"/>
                  <a:gd name="connsiteX172" fmla="*/ 663136 w 789223"/>
                  <a:gd name="connsiteY172" fmla="*/ 168813 h 422844"/>
                  <a:gd name="connsiteX173" fmla="*/ 644467 w 789223"/>
                  <a:gd name="connsiteY173" fmla="*/ 176148 h 422844"/>
                  <a:gd name="connsiteX174" fmla="*/ 641991 w 789223"/>
                  <a:gd name="connsiteY174" fmla="*/ 177862 h 422844"/>
                  <a:gd name="connsiteX175" fmla="*/ 645134 w 789223"/>
                  <a:gd name="connsiteY175" fmla="*/ 173671 h 422844"/>
                  <a:gd name="connsiteX176" fmla="*/ 658755 w 789223"/>
                  <a:gd name="connsiteY176" fmla="*/ 161384 h 422844"/>
                  <a:gd name="connsiteX177" fmla="*/ 674756 w 789223"/>
                  <a:gd name="connsiteY177" fmla="*/ 152430 h 422844"/>
                  <a:gd name="connsiteX178" fmla="*/ 657231 w 789223"/>
                  <a:gd name="connsiteY178" fmla="*/ 158145 h 422844"/>
                  <a:gd name="connsiteX179" fmla="*/ 640943 w 789223"/>
                  <a:gd name="connsiteY179" fmla="*/ 168147 h 422844"/>
                  <a:gd name="connsiteX180" fmla="*/ 635418 w 789223"/>
                  <a:gd name="connsiteY180" fmla="*/ 173385 h 422844"/>
                  <a:gd name="connsiteX181" fmla="*/ 636276 w 789223"/>
                  <a:gd name="connsiteY181" fmla="*/ 171385 h 422844"/>
                  <a:gd name="connsiteX182" fmla="*/ 647610 w 789223"/>
                  <a:gd name="connsiteY182" fmla="*/ 154431 h 422844"/>
                  <a:gd name="connsiteX183" fmla="*/ 662088 w 789223"/>
                  <a:gd name="connsiteY183" fmla="*/ 139572 h 422844"/>
                  <a:gd name="connsiteX184" fmla="*/ 644086 w 789223"/>
                  <a:gd name="connsiteY184" fmla="*/ 149097 h 422844"/>
                  <a:gd name="connsiteX185" fmla="*/ 627322 w 789223"/>
                  <a:gd name="connsiteY185" fmla="*/ 162908 h 422844"/>
                  <a:gd name="connsiteX186" fmla="*/ 624655 w 789223"/>
                  <a:gd name="connsiteY186" fmla="*/ 166337 h 422844"/>
                  <a:gd name="connsiteX187" fmla="*/ 628274 w 789223"/>
                  <a:gd name="connsiteY187" fmla="*/ 158812 h 422844"/>
                  <a:gd name="connsiteX188" fmla="*/ 639609 w 789223"/>
                  <a:gd name="connsiteY188" fmla="*/ 143667 h 422844"/>
                  <a:gd name="connsiteX189" fmla="*/ 653801 w 789223"/>
                  <a:gd name="connsiteY189" fmla="*/ 131285 h 422844"/>
                  <a:gd name="connsiteX190" fmla="*/ 637704 w 789223"/>
                  <a:gd name="connsiteY190" fmla="*/ 140715 h 422844"/>
                  <a:gd name="connsiteX191" fmla="*/ 623417 w 789223"/>
                  <a:gd name="connsiteY191" fmla="*/ 154145 h 422844"/>
                  <a:gd name="connsiteX192" fmla="*/ 621131 w 789223"/>
                  <a:gd name="connsiteY192" fmla="*/ 157288 h 422844"/>
                  <a:gd name="connsiteX193" fmla="*/ 625417 w 789223"/>
                  <a:gd name="connsiteY193" fmla="*/ 146811 h 422844"/>
                  <a:gd name="connsiteX194" fmla="*/ 651230 w 789223"/>
                  <a:gd name="connsiteY194" fmla="*/ 113187 h 422844"/>
                  <a:gd name="connsiteX195" fmla="*/ 672470 w 789223"/>
                  <a:gd name="connsiteY195" fmla="*/ 67848 h 422844"/>
                  <a:gd name="connsiteX196" fmla="*/ 673614 w 789223"/>
                  <a:gd name="connsiteY196" fmla="*/ 30415 h 422844"/>
                  <a:gd name="connsiteX197" fmla="*/ 675899 w 789223"/>
                  <a:gd name="connsiteY197" fmla="*/ 30891 h 422844"/>
                  <a:gd name="connsiteX198" fmla="*/ 683996 w 789223"/>
                  <a:gd name="connsiteY198" fmla="*/ 48894 h 422844"/>
                  <a:gd name="connsiteX199" fmla="*/ 690758 w 789223"/>
                  <a:gd name="connsiteY199" fmla="*/ 30034 h 422844"/>
                  <a:gd name="connsiteX200" fmla="*/ 699998 w 789223"/>
                  <a:gd name="connsiteY200" fmla="*/ 57180 h 422844"/>
                  <a:gd name="connsiteX201" fmla="*/ 707808 w 789223"/>
                  <a:gd name="connsiteY201" fmla="*/ 35749 h 422844"/>
                  <a:gd name="connsiteX202" fmla="*/ 714285 w 789223"/>
                  <a:gd name="connsiteY202" fmla="*/ 67944 h 422844"/>
                  <a:gd name="connsiteX203" fmla="*/ 728097 w 789223"/>
                  <a:gd name="connsiteY203" fmla="*/ 48798 h 422844"/>
                  <a:gd name="connsiteX204" fmla="*/ 730001 w 789223"/>
                  <a:gd name="connsiteY204" fmla="*/ 84041 h 422844"/>
                  <a:gd name="connsiteX205" fmla="*/ 747337 w 789223"/>
                  <a:gd name="connsiteY205" fmla="*/ 68325 h 422844"/>
                  <a:gd name="connsiteX206" fmla="*/ 746575 w 789223"/>
                  <a:gd name="connsiteY206" fmla="*/ 97947 h 422844"/>
                  <a:gd name="connsiteX207" fmla="*/ 764292 w 789223"/>
                  <a:gd name="connsiteY207" fmla="*/ 94328 h 422844"/>
                  <a:gd name="connsiteX208" fmla="*/ 760863 w 789223"/>
                  <a:gd name="connsiteY208" fmla="*/ 125856 h 422844"/>
                  <a:gd name="connsiteX209" fmla="*/ 774293 w 789223"/>
                  <a:gd name="connsiteY209" fmla="*/ 119093 h 422844"/>
                  <a:gd name="connsiteX210" fmla="*/ 767435 w 789223"/>
                  <a:gd name="connsiteY210" fmla="*/ 158336 h 422844"/>
                  <a:gd name="connsiteX211" fmla="*/ 780675 w 789223"/>
                  <a:gd name="connsiteY211" fmla="*/ 147573 h 422844"/>
                  <a:gd name="connsiteX212" fmla="*/ 771816 w 789223"/>
                  <a:gd name="connsiteY212" fmla="*/ 180529 h 422844"/>
                  <a:gd name="connsiteX213" fmla="*/ 780770 w 789223"/>
                  <a:gd name="connsiteY213" fmla="*/ 171766 h 422844"/>
                  <a:gd name="connsiteX214" fmla="*/ 780770 w 789223"/>
                  <a:gd name="connsiteY214" fmla="*/ 171861 h 422844"/>
                  <a:gd name="connsiteX215" fmla="*/ 771816 w 789223"/>
                  <a:gd name="connsiteY215" fmla="*/ 200817 h 422844"/>
                  <a:gd name="connsiteX216" fmla="*/ 750004 w 789223"/>
                  <a:gd name="connsiteY216" fmla="*/ 232536 h 422844"/>
                  <a:gd name="connsiteX217" fmla="*/ 718476 w 789223"/>
                  <a:gd name="connsiteY217" fmla="*/ 255205 h 422844"/>
                  <a:gd name="connsiteX218" fmla="*/ 750671 w 789223"/>
                  <a:gd name="connsiteY218" fmla="*/ 238727 h 422844"/>
                  <a:gd name="connsiteX219" fmla="*/ 764006 w 789223"/>
                  <a:gd name="connsiteY219" fmla="*/ 221772 h 422844"/>
                  <a:gd name="connsiteX220" fmla="*/ 774388 w 789223"/>
                  <a:gd name="connsiteY220" fmla="*/ 205294 h 422844"/>
                  <a:gd name="connsiteX221" fmla="*/ 774483 w 789223"/>
                  <a:gd name="connsiteY221" fmla="*/ 205008 h 422844"/>
                  <a:gd name="connsiteX222" fmla="*/ 774674 w 789223"/>
                  <a:gd name="connsiteY222" fmla="*/ 204913 h 422844"/>
                  <a:gd name="connsiteX223" fmla="*/ 787437 w 789223"/>
                  <a:gd name="connsiteY223" fmla="*/ 157288 h 422844"/>
                  <a:gd name="connsiteX224" fmla="*/ 789152 w 789223"/>
                  <a:gd name="connsiteY224" fmla="*/ 142143 h 422844"/>
                  <a:gd name="connsiteX225" fmla="*/ 788580 w 789223"/>
                  <a:gd name="connsiteY225" fmla="*/ 126427 h 422844"/>
                  <a:gd name="connsiteX226" fmla="*/ 780389 w 789223"/>
                  <a:gd name="connsiteY226" fmla="*/ 95947 h 422844"/>
                  <a:gd name="connsiteX227" fmla="*/ 765720 w 789223"/>
                  <a:gd name="connsiteY227" fmla="*/ 68706 h 422844"/>
                  <a:gd name="connsiteX228" fmla="*/ 746575 w 789223"/>
                  <a:gd name="connsiteY228" fmla="*/ 44893 h 422844"/>
                  <a:gd name="connsiteX229" fmla="*/ 697997 w 789223"/>
                  <a:gd name="connsiteY229" fmla="*/ 12984 h 422844"/>
                  <a:gd name="connsiteX230" fmla="*/ 672280 w 789223"/>
                  <a:gd name="connsiteY230" fmla="*/ 4126 h 422844"/>
                  <a:gd name="connsiteX231" fmla="*/ 658659 w 789223"/>
                  <a:gd name="connsiteY231" fmla="*/ 602 h 422844"/>
                  <a:gd name="connsiteX232" fmla="*/ 654278 w 789223"/>
                  <a:gd name="connsiteY232" fmla="*/ 30 h 422844"/>
                  <a:gd name="connsiteX233" fmla="*/ 649896 w 789223"/>
                  <a:gd name="connsiteY233" fmla="*/ 411 h 422844"/>
                  <a:gd name="connsiteX234" fmla="*/ 648563 w 789223"/>
                  <a:gd name="connsiteY234" fmla="*/ 888 h 422844"/>
                  <a:gd name="connsiteX235" fmla="*/ 646658 w 789223"/>
                  <a:gd name="connsiteY235" fmla="*/ 1935 h 422844"/>
                  <a:gd name="connsiteX236" fmla="*/ 643705 w 789223"/>
                  <a:gd name="connsiteY236" fmla="*/ 4793 h 422844"/>
                  <a:gd name="connsiteX237" fmla="*/ 641895 w 789223"/>
                  <a:gd name="connsiteY237" fmla="*/ 8031 h 422844"/>
                  <a:gd name="connsiteX238" fmla="*/ 640943 w 789223"/>
                  <a:gd name="connsiteY238" fmla="*/ 12318 h 422844"/>
                  <a:gd name="connsiteX239" fmla="*/ 640943 w 789223"/>
                  <a:gd name="connsiteY239" fmla="*/ 15651 h 422844"/>
                  <a:gd name="connsiteX240" fmla="*/ 640943 w 789223"/>
                  <a:gd name="connsiteY240" fmla="*/ 15651 h 422844"/>
                  <a:gd name="connsiteX241" fmla="*/ 640943 w 789223"/>
                  <a:gd name="connsiteY241" fmla="*/ 15651 h 422844"/>
                  <a:gd name="connsiteX242" fmla="*/ 640943 w 789223"/>
                  <a:gd name="connsiteY242" fmla="*/ 15747 h 422844"/>
                  <a:gd name="connsiteX243" fmla="*/ 640466 w 789223"/>
                  <a:gd name="connsiteY243" fmla="*/ 20509 h 422844"/>
                  <a:gd name="connsiteX244" fmla="*/ 632656 w 789223"/>
                  <a:gd name="connsiteY244" fmla="*/ 41369 h 422844"/>
                  <a:gd name="connsiteX245" fmla="*/ 617511 w 789223"/>
                  <a:gd name="connsiteY245" fmla="*/ 60800 h 422844"/>
                  <a:gd name="connsiteX246" fmla="*/ 583983 w 789223"/>
                  <a:gd name="connsiteY246" fmla="*/ 107758 h 422844"/>
                  <a:gd name="connsiteX247" fmla="*/ 569220 w 789223"/>
                  <a:gd name="connsiteY247" fmla="*/ 134142 h 422844"/>
                  <a:gd name="connsiteX248" fmla="*/ 566362 w 789223"/>
                  <a:gd name="connsiteY248" fmla="*/ 142048 h 422844"/>
                  <a:gd name="connsiteX249" fmla="*/ 564838 w 789223"/>
                  <a:gd name="connsiteY249" fmla="*/ 135952 h 422844"/>
                  <a:gd name="connsiteX250" fmla="*/ 562076 w 789223"/>
                  <a:gd name="connsiteY250" fmla="*/ 144620 h 422844"/>
                  <a:gd name="connsiteX251" fmla="*/ 561028 w 789223"/>
                  <a:gd name="connsiteY251" fmla="*/ 129285 h 422844"/>
                  <a:gd name="connsiteX252" fmla="*/ 552074 w 789223"/>
                  <a:gd name="connsiteY252" fmla="*/ 144334 h 422844"/>
                  <a:gd name="connsiteX253" fmla="*/ 551598 w 789223"/>
                  <a:gd name="connsiteY253" fmla="*/ 144144 h 422844"/>
                  <a:gd name="connsiteX254" fmla="*/ 550836 w 789223"/>
                  <a:gd name="connsiteY254" fmla="*/ 126618 h 422844"/>
                  <a:gd name="connsiteX255" fmla="*/ 543407 w 789223"/>
                  <a:gd name="connsiteY255" fmla="*/ 141000 h 422844"/>
                  <a:gd name="connsiteX256" fmla="*/ 542835 w 789223"/>
                  <a:gd name="connsiteY256" fmla="*/ 140810 h 422844"/>
                  <a:gd name="connsiteX257" fmla="*/ 541121 w 789223"/>
                  <a:gd name="connsiteY257" fmla="*/ 122522 h 422844"/>
                  <a:gd name="connsiteX258" fmla="*/ 534549 w 789223"/>
                  <a:gd name="connsiteY258" fmla="*/ 137667 h 422844"/>
                  <a:gd name="connsiteX259" fmla="*/ 533977 w 789223"/>
                  <a:gd name="connsiteY259" fmla="*/ 136905 h 422844"/>
                  <a:gd name="connsiteX260" fmla="*/ 532739 w 789223"/>
                  <a:gd name="connsiteY260" fmla="*/ 119474 h 422844"/>
                  <a:gd name="connsiteX261" fmla="*/ 526262 w 789223"/>
                  <a:gd name="connsiteY261" fmla="*/ 135476 h 422844"/>
                  <a:gd name="connsiteX262" fmla="*/ 525500 w 789223"/>
                  <a:gd name="connsiteY262" fmla="*/ 136143 h 422844"/>
                  <a:gd name="connsiteX263" fmla="*/ 524833 w 789223"/>
                  <a:gd name="connsiteY263" fmla="*/ 135952 h 422844"/>
                  <a:gd name="connsiteX264" fmla="*/ 522737 w 789223"/>
                  <a:gd name="connsiteY264" fmla="*/ 119188 h 422844"/>
                  <a:gd name="connsiteX265" fmla="*/ 516070 w 789223"/>
                  <a:gd name="connsiteY265" fmla="*/ 133666 h 422844"/>
                  <a:gd name="connsiteX266" fmla="*/ 515022 w 789223"/>
                  <a:gd name="connsiteY266" fmla="*/ 133380 h 422844"/>
                  <a:gd name="connsiteX267" fmla="*/ 512736 w 789223"/>
                  <a:gd name="connsiteY267" fmla="*/ 117093 h 422844"/>
                  <a:gd name="connsiteX268" fmla="*/ 507021 w 789223"/>
                  <a:gd name="connsiteY268" fmla="*/ 131666 h 422844"/>
                  <a:gd name="connsiteX269" fmla="*/ 506164 w 789223"/>
                  <a:gd name="connsiteY269" fmla="*/ 131475 h 422844"/>
                  <a:gd name="connsiteX270" fmla="*/ 504449 w 789223"/>
                  <a:gd name="connsiteY270" fmla="*/ 115569 h 422844"/>
                  <a:gd name="connsiteX271" fmla="*/ 499306 w 789223"/>
                  <a:gd name="connsiteY271" fmla="*/ 130237 h 422844"/>
                  <a:gd name="connsiteX272" fmla="*/ 495496 w 789223"/>
                  <a:gd name="connsiteY272" fmla="*/ 113473 h 422844"/>
                  <a:gd name="connsiteX273" fmla="*/ 491114 w 789223"/>
                  <a:gd name="connsiteY273" fmla="*/ 129189 h 422844"/>
                  <a:gd name="connsiteX274" fmla="*/ 490733 w 789223"/>
                  <a:gd name="connsiteY274" fmla="*/ 129189 h 422844"/>
                  <a:gd name="connsiteX275" fmla="*/ 486733 w 789223"/>
                  <a:gd name="connsiteY275" fmla="*/ 113568 h 422844"/>
                  <a:gd name="connsiteX276" fmla="*/ 482637 w 789223"/>
                  <a:gd name="connsiteY276" fmla="*/ 128523 h 422844"/>
                  <a:gd name="connsiteX277" fmla="*/ 482542 w 789223"/>
                  <a:gd name="connsiteY277" fmla="*/ 128523 h 422844"/>
                  <a:gd name="connsiteX278" fmla="*/ 479589 w 789223"/>
                  <a:gd name="connsiteY278" fmla="*/ 111473 h 422844"/>
                  <a:gd name="connsiteX279" fmla="*/ 475589 w 789223"/>
                  <a:gd name="connsiteY279" fmla="*/ 128142 h 422844"/>
                  <a:gd name="connsiteX280" fmla="*/ 475112 w 789223"/>
                  <a:gd name="connsiteY280" fmla="*/ 128142 h 422844"/>
                  <a:gd name="connsiteX281" fmla="*/ 470064 w 789223"/>
                  <a:gd name="connsiteY281" fmla="*/ 113092 h 422844"/>
                  <a:gd name="connsiteX282" fmla="*/ 466921 w 789223"/>
                  <a:gd name="connsiteY282" fmla="*/ 128046 h 422844"/>
                  <a:gd name="connsiteX283" fmla="*/ 466349 w 789223"/>
                  <a:gd name="connsiteY283" fmla="*/ 128046 h 422844"/>
                  <a:gd name="connsiteX284" fmla="*/ 461397 w 789223"/>
                  <a:gd name="connsiteY284" fmla="*/ 112235 h 422844"/>
                  <a:gd name="connsiteX285" fmla="*/ 458730 w 789223"/>
                  <a:gd name="connsiteY285" fmla="*/ 128237 h 422844"/>
                  <a:gd name="connsiteX286" fmla="*/ 458253 w 789223"/>
                  <a:gd name="connsiteY286" fmla="*/ 128237 h 422844"/>
                  <a:gd name="connsiteX287" fmla="*/ 452253 w 789223"/>
                  <a:gd name="connsiteY287" fmla="*/ 113473 h 422844"/>
                  <a:gd name="connsiteX288" fmla="*/ 449490 w 789223"/>
                  <a:gd name="connsiteY288" fmla="*/ 128808 h 422844"/>
                  <a:gd name="connsiteX289" fmla="*/ 448919 w 789223"/>
                  <a:gd name="connsiteY289" fmla="*/ 128904 h 422844"/>
                  <a:gd name="connsiteX290" fmla="*/ 443013 w 789223"/>
                  <a:gd name="connsiteY290" fmla="*/ 113473 h 422844"/>
                  <a:gd name="connsiteX291" fmla="*/ 440537 w 789223"/>
                  <a:gd name="connsiteY291" fmla="*/ 129856 h 422844"/>
                  <a:gd name="connsiteX292" fmla="*/ 440537 w 789223"/>
                  <a:gd name="connsiteY292" fmla="*/ 129856 h 422844"/>
                  <a:gd name="connsiteX293" fmla="*/ 434060 w 789223"/>
                  <a:gd name="connsiteY293" fmla="*/ 114997 h 422844"/>
                  <a:gd name="connsiteX294" fmla="*/ 432726 w 789223"/>
                  <a:gd name="connsiteY294" fmla="*/ 131094 h 422844"/>
                  <a:gd name="connsiteX295" fmla="*/ 431964 w 789223"/>
                  <a:gd name="connsiteY295" fmla="*/ 131285 h 422844"/>
                  <a:gd name="connsiteX296" fmla="*/ 425487 w 789223"/>
                  <a:gd name="connsiteY296" fmla="*/ 115854 h 422844"/>
                  <a:gd name="connsiteX297" fmla="*/ 423773 w 789223"/>
                  <a:gd name="connsiteY297" fmla="*/ 132999 h 422844"/>
                  <a:gd name="connsiteX298" fmla="*/ 417581 w 789223"/>
                  <a:gd name="connsiteY298" fmla="*/ 118521 h 422844"/>
                  <a:gd name="connsiteX299" fmla="*/ 417201 w 789223"/>
                  <a:gd name="connsiteY299" fmla="*/ 134809 h 422844"/>
                  <a:gd name="connsiteX300" fmla="*/ 416724 w 789223"/>
                  <a:gd name="connsiteY300" fmla="*/ 134904 h 422844"/>
                  <a:gd name="connsiteX301" fmla="*/ 409295 w 789223"/>
                  <a:gd name="connsiteY301" fmla="*/ 120712 h 422844"/>
                  <a:gd name="connsiteX302" fmla="*/ 409390 w 789223"/>
                  <a:gd name="connsiteY302" fmla="*/ 137190 h 422844"/>
                  <a:gd name="connsiteX303" fmla="*/ 409295 w 789223"/>
                  <a:gd name="connsiteY303" fmla="*/ 137190 h 422844"/>
                  <a:gd name="connsiteX304" fmla="*/ 401008 w 789223"/>
                  <a:gd name="connsiteY304" fmla="*/ 122712 h 422844"/>
                  <a:gd name="connsiteX305" fmla="*/ 402056 w 789223"/>
                  <a:gd name="connsiteY305" fmla="*/ 139762 h 422844"/>
                  <a:gd name="connsiteX306" fmla="*/ 401580 w 789223"/>
                  <a:gd name="connsiteY306" fmla="*/ 139953 h 422844"/>
                  <a:gd name="connsiteX307" fmla="*/ 393578 w 789223"/>
                  <a:gd name="connsiteY307" fmla="*/ 126427 h 422844"/>
                  <a:gd name="connsiteX308" fmla="*/ 394912 w 789223"/>
                  <a:gd name="connsiteY308" fmla="*/ 142524 h 422844"/>
                  <a:gd name="connsiteX309" fmla="*/ 394626 w 789223"/>
                  <a:gd name="connsiteY309" fmla="*/ 142620 h 422844"/>
                  <a:gd name="connsiteX310" fmla="*/ 384911 w 789223"/>
                  <a:gd name="connsiteY310" fmla="*/ 128808 h 422844"/>
                  <a:gd name="connsiteX311" fmla="*/ 386816 w 789223"/>
                  <a:gd name="connsiteY311" fmla="*/ 146049 h 422844"/>
                  <a:gd name="connsiteX312" fmla="*/ 386530 w 789223"/>
                  <a:gd name="connsiteY312" fmla="*/ 146239 h 422844"/>
                  <a:gd name="connsiteX313" fmla="*/ 383768 w 789223"/>
                  <a:gd name="connsiteY313" fmla="*/ 142048 h 422844"/>
                  <a:gd name="connsiteX314" fmla="*/ 383768 w 789223"/>
                  <a:gd name="connsiteY314" fmla="*/ 141858 h 422844"/>
                  <a:gd name="connsiteX315" fmla="*/ 383768 w 789223"/>
                  <a:gd name="connsiteY315" fmla="*/ 141953 h 422844"/>
                  <a:gd name="connsiteX316" fmla="*/ 383672 w 789223"/>
                  <a:gd name="connsiteY316" fmla="*/ 141858 h 422844"/>
                  <a:gd name="connsiteX317" fmla="*/ 383672 w 789223"/>
                  <a:gd name="connsiteY317" fmla="*/ 142048 h 422844"/>
                  <a:gd name="connsiteX318" fmla="*/ 382720 w 789223"/>
                  <a:gd name="connsiteY318" fmla="*/ 147001 h 422844"/>
                  <a:gd name="connsiteX319" fmla="*/ 382339 w 789223"/>
                  <a:gd name="connsiteY319" fmla="*/ 147001 h 422844"/>
                  <a:gd name="connsiteX320" fmla="*/ 377576 w 789223"/>
                  <a:gd name="connsiteY320" fmla="*/ 130332 h 422844"/>
                  <a:gd name="connsiteX321" fmla="*/ 373862 w 789223"/>
                  <a:gd name="connsiteY321" fmla="*/ 146715 h 422844"/>
                  <a:gd name="connsiteX322" fmla="*/ 373576 w 789223"/>
                  <a:gd name="connsiteY322" fmla="*/ 146715 h 422844"/>
                  <a:gd name="connsiteX323" fmla="*/ 368813 w 789223"/>
                  <a:gd name="connsiteY323" fmla="*/ 131285 h 422844"/>
                  <a:gd name="connsiteX324" fmla="*/ 366432 w 789223"/>
                  <a:gd name="connsiteY324" fmla="*/ 146811 h 422844"/>
                  <a:gd name="connsiteX325" fmla="*/ 365956 w 789223"/>
                  <a:gd name="connsiteY325" fmla="*/ 146811 h 422844"/>
                  <a:gd name="connsiteX326" fmla="*/ 360527 w 789223"/>
                  <a:gd name="connsiteY326" fmla="*/ 130618 h 422844"/>
                  <a:gd name="connsiteX327" fmla="*/ 358241 w 789223"/>
                  <a:gd name="connsiteY327" fmla="*/ 147192 h 422844"/>
                  <a:gd name="connsiteX328" fmla="*/ 358145 w 789223"/>
                  <a:gd name="connsiteY328" fmla="*/ 147192 h 422844"/>
                  <a:gd name="connsiteX329" fmla="*/ 352049 w 789223"/>
                  <a:gd name="connsiteY329" fmla="*/ 131856 h 422844"/>
                  <a:gd name="connsiteX330" fmla="*/ 350430 w 789223"/>
                  <a:gd name="connsiteY330" fmla="*/ 147763 h 422844"/>
                  <a:gd name="connsiteX331" fmla="*/ 349954 w 789223"/>
                  <a:gd name="connsiteY331" fmla="*/ 147858 h 422844"/>
                  <a:gd name="connsiteX332" fmla="*/ 343477 w 789223"/>
                  <a:gd name="connsiteY332" fmla="*/ 132904 h 422844"/>
                  <a:gd name="connsiteX333" fmla="*/ 343191 w 789223"/>
                  <a:gd name="connsiteY333" fmla="*/ 148716 h 422844"/>
                  <a:gd name="connsiteX334" fmla="*/ 335190 w 789223"/>
                  <a:gd name="connsiteY334" fmla="*/ 133476 h 422844"/>
                  <a:gd name="connsiteX335" fmla="*/ 335000 w 789223"/>
                  <a:gd name="connsiteY335" fmla="*/ 150240 h 422844"/>
                  <a:gd name="connsiteX336" fmla="*/ 334238 w 789223"/>
                  <a:gd name="connsiteY336" fmla="*/ 150430 h 422844"/>
                  <a:gd name="connsiteX337" fmla="*/ 326999 w 789223"/>
                  <a:gd name="connsiteY337" fmla="*/ 136047 h 422844"/>
                  <a:gd name="connsiteX338" fmla="*/ 326522 w 789223"/>
                  <a:gd name="connsiteY338" fmla="*/ 152240 h 422844"/>
                  <a:gd name="connsiteX339" fmla="*/ 326522 w 789223"/>
                  <a:gd name="connsiteY339" fmla="*/ 152240 h 422844"/>
                  <a:gd name="connsiteX340" fmla="*/ 318045 w 789223"/>
                  <a:gd name="connsiteY340" fmla="*/ 137952 h 422844"/>
                  <a:gd name="connsiteX341" fmla="*/ 318426 w 789223"/>
                  <a:gd name="connsiteY341" fmla="*/ 154431 h 422844"/>
                  <a:gd name="connsiteX342" fmla="*/ 317855 w 789223"/>
                  <a:gd name="connsiteY342" fmla="*/ 154621 h 422844"/>
                  <a:gd name="connsiteX343" fmla="*/ 309568 w 789223"/>
                  <a:gd name="connsiteY343" fmla="*/ 141477 h 422844"/>
                  <a:gd name="connsiteX344" fmla="*/ 309568 w 789223"/>
                  <a:gd name="connsiteY344" fmla="*/ 157383 h 422844"/>
                  <a:gd name="connsiteX345" fmla="*/ 309187 w 789223"/>
                  <a:gd name="connsiteY345" fmla="*/ 157574 h 422844"/>
                  <a:gd name="connsiteX346" fmla="*/ 300710 w 789223"/>
                  <a:gd name="connsiteY346" fmla="*/ 143763 h 422844"/>
                  <a:gd name="connsiteX347" fmla="*/ 302043 w 789223"/>
                  <a:gd name="connsiteY347" fmla="*/ 160241 h 422844"/>
                  <a:gd name="connsiteX348" fmla="*/ 301567 w 789223"/>
                  <a:gd name="connsiteY348" fmla="*/ 160431 h 422844"/>
                  <a:gd name="connsiteX349" fmla="*/ 293090 w 789223"/>
                  <a:gd name="connsiteY349" fmla="*/ 147763 h 422844"/>
                  <a:gd name="connsiteX350" fmla="*/ 294042 w 789223"/>
                  <a:gd name="connsiteY350" fmla="*/ 163670 h 422844"/>
                  <a:gd name="connsiteX351" fmla="*/ 293566 w 789223"/>
                  <a:gd name="connsiteY351" fmla="*/ 163860 h 422844"/>
                  <a:gd name="connsiteX352" fmla="*/ 283565 w 789223"/>
                  <a:gd name="connsiteY352" fmla="*/ 149954 h 422844"/>
                  <a:gd name="connsiteX353" fmla="*/ 287184 w 789223"/>
                  <a:gd name="connsiteY353" fmla="*/ 166813 h 422844"/>
                  <a:gd name="connsiteX354" fmla="*/ 287089 w 789223"/>
                  <a:gd name="connsiteY354" fmla="*/ 166813 h 422844"/>
                  <a:gd name="connsiteX355" fmla="*/ 277659 w 789223"/>
                  <a:gd name="connsiteY355" fmla="*/ 154526 h 422844"/>
                  <a:gd name="connsiteX356" fmla="*/ 279850 w 789223"/>
                  <a:gd name="connsiteY356" fmla="*/ 170528 h 422844"/>
                  <a:gd name="connsiteX357" fmla="*/ 279564 w 789223"/>
                  <a:gd name="connsiteY357" fmla="*/ 170718 h 422844"/>
                  <a:gd name="connsiteX358" fmla="*/ 269658 w 789223"/>
                  <a:gd name="connsiteY358" fmla="*/ 157764 h 422844"/>
                  <a:gd name="connsiteX359" fmla="*/ 272420 w 789223"/>
                  <a:gd name="connsiteY359" fmla="*/ 174719 h 422844"/>
                  <a:gd name="connsiteX360" fmla="*/ 262133 w 789223"/>
                  <a:gd name="connsiteY360" fmla="*/ 163003 h 422844"/>
                  <a:gd name="connsiteX361" fmla="*/ 266610 w 789223"/>
                  <a:gd name="connsiteY361" fmla="*/ 178434 h 422844"/>
                  <a:gd name="connsiteX362" fmla="*/ 265848 w 789223"/>
                  <a:gd name="connsiteY362" fmla="*/ 178910 h 422844"/>
                  <a:gd name="connsiteX363" fmla="*/ 255085 w 789223"/>
                  <a:gd name="connsiteY363" fmla="*/ 167575 h 422844"/>
                  <a:gd name="connsiteX364" fmla="*/ 259085 w 789223"/>
                  <a:gd name="connsiteY364" fmla="*/ 183482 h 422844"/>
                  <a:gd name="connsiteX365" fmla="*/ 258228 w 789223"/>
                  <a:gd name="connsiteY365" fmla="*/ 184149 h 422844"/>
                  <a:gd name="connsiteX366" fmla="*/ 246608 w 789223"/>
                  <a:gd name="connsiteY366" fmla="*/ 173195 h 422844"/>
                  <a:gd name="connsiteX367" fmla="*/ 250989 w 789223"/>
                  <a:gd name="connsiteY367" fmla="*/ 189578 h 422844"/>
                  <a:gd name="connsiteX368" fmla="*/ 250418 w 789223"/>
                  <a:gd name="connsiteY368" fmla="*/ 189959 h 422844"/>
                  <a:gd name="connsiteX369" fmla="*/ 249465 w 789223"/>
                  <a:gd name="connsiteY369" fmla="*/ 189578 h 422844"/>
                  <a:gd name="connsiteX370" fmla="*/ 238130 w 789223"/>
                  <a:gd name="connsiteY370" fmla="*/ 177767 h 422844"/>
                  <a:gd name="connsiteX371" fmla="*/ 243560 w 789223"/>
                  <a:gd name="connsiteY371" fmla="*/ 194436 h 422844"/>
                  <a:gd name="connsiteX372" fmla="*/ 243274 w 789223"/>
                  <a:gd name="connsiteY372" fmla="*/ 195388 h 422844"/>
                  <a:gd name="connsiteX373" fmla="*/ 231558 w 789223"/>
                  <a:gd name="connsiteY373" fmla="*/ 183863 h 422844"/>
                  <a:gd name="connsiteX374" fmla="*/ 236797 w 789223"/>
                  <a:gd name="connsiteY374" fmla="*/ 201389 h 422844"/>
                  <a:gd name="connsiteX375" fmla="*/ 236321 w 789223"/>
                  <a:gd name="connsiteY375" fmla="*/ 201770 h 422844"/>
                  <a:gd name="connsiteX376" fmla="*/ 224033 w 789223"/>
                  <a:gd name="connsiteY376" fmla="*/ 191197 h 422844"/>
                  <a:gd name="connsiteX377" fmla="*/ 229844 w 789223"/>
                  <a:gd name="connsiteY377" fmla="*/ 207675 h 422844"/>
                  <a:gd name="connsiteX378" fmla="*/ 229463 w 789223"/>
                  <a:gd name="connsiteY378" fmla="*/ 208056 h 422844"/>
                  <a:gd name="connsiteX379" fmla="*/ 215556 w 789223"/>
                  <a:gd name="connsiteY379" fmla="*/ 197484 h 422844"/>
                  <a:gd name="connsiteX380" fmla="*/ 220414 w 789223"/>
                  <a:gd name="connsiteY380" fmla="*/ 212057 h 422844"/>
                  <a:gd name="connsiteX381" fmla="*/ 214604 w 789223"/>
                  <a:gd name="connsiteY381" fmla="*/ 205104 h 422844"/>
                  <a:gd name="connsiteX382" fmla="*/ 215461 w 789223"/>
                  <a:gd name="connsiteY382" fmla="*/ 211390 h 422844"/>
                  <a:gd name="connsiteX383" fmla="*/ 209841 w 789223"/>
                  <a:gd name="connsiteY383" fmla="*/ 205104 h 422844"/>
                  <a:gd name="connsiteX384" fmla="*/ 186219 w 789223"/>
                  <a:gd name="connsiteY384" fmla="*/ 186149 h 422844"/>
                  <a:gd name="connsiteX385" fmla="*/ 137547 w 789223"/>
                  <a:gd name="connsiteY385" fmla="*/ 155193 h 422844"/>
                  <a:gd name="connsiteX386" fmla="*/ 116210 w 789223"/>
                  <a:gd name="connsiteY386" fmla="*/ 142810 h 422844"/>
                  <a:gd name="connsiteX387" fmla="*/ 101066 w 789223"/>
                  <a:gd name="connsiteY387" fmla="*/ 126427 h 422844"/>
                  <a:gd name="connsiteX388" fmla="*/ 98875 w 789223"/>
                  <a:gd name="connsiteY388" fmla="*/ 122236 h 422844"/>
                  <a:gd name="connsiteX389" fmla="*/ 98780 w 789223"/>
                  <a:gd name="connsiteY389" fmla="*/ 122141 h 422844"/>
                  <a:gd name="connsiteX390" fmla="*/ 98780 w 789223"/>
                  <a:gd name="connsiteY390" fmla="*/ 122141 h 422844"/>
                  <a:gd name="connsiteX391" fmla="*/ 98780 w 789223"/>
                  <a:gd name="connsiteY391" fmla="*/ 122141 h 422844"/>
                  <a:gd name="connsiteX392" fmla="*/ 97541 w 789223"/>
                  <a:gd name="connsiteY392" fmla="*/ 118998 h 422844"/>
                  <a:gd name="connsiteX393" fmla="*/ 95065 w 789223"/>
                  <a:gd name="connsiteY393" fmla="*/ 115378 h 422844"/>
                  <a:gd name="connsiteX394" fmla="*/ 92207 w 789223"/>
                  <a:gd name="connsiteY394" fmla="*/ 112997 h 422844"/>
                  <a:gd name="connsiteX395" fmla="*/ 88397 w 789223"/>
                  <a:gd name="connsiteY395" fmla="*/ 111473 h 422844"/>
                  <a:gd name="connsiteX396" fmla="*/ 86207 w 789223"/>
                  <a:gd name="connsiteY396" fmla="*/ 111282 h 422844"/>
                  <a:gd name="connsiteX397" fmla="*/ 84873 w 789223"/>
                  <a:gd name="connsiteY397" fmla="*/ 111378 h 422844"/>
                  <a:gd name="connsiteX398" fmla="*/ 80682 w 789223"/>
                  <a:gd name="connsiteY398" fmla="*/ 112616 h 422844"/>
                  <a:gd name="connsiteX399" fmla="*/ 76872 w 789223"/>
                  <a:gd name="connsiteY399" fmla="*/ 114807 h 422844"/>
                  <a:gd name="connsiteX400" fmla="*/ 65537 w 789223"/>
                  <a:gd name="connsiteY400" fmla="*/ 123189 h 422844"/>
                  <a:gd name="connsiteX401" fmla="*/ 45059 w 789223"/>
                  <a:gd name="connsiteY401" fmla="*/ 141096 h 422844"/>
                  <a:gd name="connsiteX402" fmla="*/ 12102 w 789223"/>
                  <a:gd name="connsiteY402" fmla="*/ 188911 h 422844"/>
                  <a:gd name="connsiteX403" fmla="*/ 3339 w 789223"/>
                  <a:gd name="connsiteY403" fmla="*/ 218153 h 422844"/>
                  <a:gd name="connsiteX404" fmla="*/ 5 w 789223"/>
                  <a:gd name="connsiteY404" fmla="*/ 248919 h 422844"/>
                  <a:gd name="connsiteX405" fmla="*/ 3815 w 789223"/>
                  <a:gd name="connsiteY405" fmla="*/ 280256 h 422844"/>
                  <a:gd name="connsiteX406" fmla="*/ 8768 w 789223"/>
                  <a:gd name="connsiteY406" fmla="*/ 295210 h 422844"/>
                  <a:gd name="connsiteX407" fmla="*/ 609320 w 789223"/>
                  <a:gd name="connsiteY407" fmla="*/ 149001 h 422844"/>
                  <a:gd name="connsiteX408" fmla="*/ 612844 w 789223"/>
                  <a:gd name="connsiteY408" fmla="*/ 137952 h 422844"/>
                  <a:gd name="connsiteX409" fmla="*/ 624845 w 789223"/>
                  <a:gd name="connsiteY409" fmla="*/ 119664 h 422844"/>
                  <a:gd name="connsiteX410" fmla="*/ 631513 w 789223"/>
                  <a:gd name="connsiteY410" fmla="*/ 111568 h 422844"/>
                  <a:gd name="connsiteX411" fmla="*/ 637895 w 789223"/>
                  <a:gd name="connsiteY411" fmla="*/ 103377 h 422844"/>
                  <a:gd name="connsiteX412" fmla="*/ 649706 w 789223"/>
                  <a:gd name="connsiteY412" fmla="*/ 86232 h 422844"/>
                  <a:gd name="connsiteX413" fmla="*/ 659040 w 789223"/>
                  <a:gd name="connsiteY413" fmla="*/ 67563 h 422844"/>
                  <a:gd name="connsiteX414" fmla="*/ 663422 w 789223"/>
                  <a:gd name="connsiteY414" fmla="*/ 46893 h 422844"/>
                  <a:gd name="connsiteX415" fmla="*/ 663326 w 789223"/>
                  <a:gd name="connsiteY415" fmla="*/ 41464 h 422844"/>
                  <a:gd name="connsiteX416" fmla="*/ 662660 w 789223"/>
                  <a:gd name="connsiteY416" fmla="*/ 36035 h 422844"/>
                  <a:gd name="connsiteX417" fmla="*/ 659707 w 789223"/>
                  <a:gd name="connsiteY417" fmla="*/ 25272 h 422844"/>
                  <a:gd name="connsiteX418" fmla="*/ 650087 w 789223"/>
                  <a:gd name="connsiteY418" fmla="*/ 4507 h 422844"/>
                  <a:gd name="connsiteX419" fmla="*/ 662945 w 789223"/>
                  <a:gd name="connsiteY419" fmla="*/ 23557 h 422844"/>
                  <a:gd name="connsiteX420" fmla="*/ 667422 w 789223"/>
                  <a:gd name="connsiteY420" fmla="*/ 34892 h 422844"/>
                  <a:gd name="connsiteX421" fmla="*/ 668756 w 789223"/>
                  <a:gd name="connsiteY421" fmla="*/ 40988 h 422844"/>
                  <a:gd name="connsiteX422" fmla="*/ 669327 w 789223"/>
                  <a:gd name="connsiteY422" fmla="*/ 47179 h 422844"/>
                  <a:gd name="connsiteX423" fmla="*/ 665708 w 789223"/>
                  <a:gd name="connsiteY423" fmla="*/ 71087 h 422844"/>
                  <a:gd name="connsiteX424" fmla="*/ 655992 w 789223"/>
                  <a:gd name="connsiteY424" fmla="*/ 91566 h 422844"/>
                  <a:gd name="connsiteX425" fmla="*/ 643324 w 789223"/>
                  <a:gd name="connsiteY425" fmla="*/ 109092 h 422844"/>
                  <a:gd name="connsiteX426" fmla="*/ 629227 w 789223"/>
                  <a:gd name="connsiteY426" fmla="*/ 124617 h 422844"/>
                  <a:gd name="connsiteX427" fmla="*/ 616178 w 789223"/>
                  <a:gd name="connsiteY427" fmla="*/ 140238 h 422844"/>
                  <a:gd name="connsiteX428" fmla="*/ 611510 w 789223"/>
                  <a:gd name="connsiteY428" fmla="*/ 149668 h 422844"/>
                  <a:gd name="connsiteX429" fmla="*/ 608843 w 789223"/>
                  <a:gd name="connsiteY429" fmla="*/ 160527 h 422844"/>
                  <a:gd name="connsiteX430" fmla="*/ 609320 w 789223"/>
                  <a:gd name="connsiteY430" fmla="*/ 149001 h 422844"/>
                  <a:gd name="connsiteX431" fmla="*/ 655421 w 789223"/>
                  <a:gd name="connsiteY431" fmla="*/ 28796 h 422844"/>
                  <a:gd name="connsiteX432" fmla="*/ 656183 w 789223"/>
                  <a:gd name="connsiteY432" fmla="*/ 28796 h 422844"/>
                  <a:gd name="connsiteX433" fmla="*/ 655421 w 789223"/>
                  <a:gd name="connsiteY433" fmla="*/ 28796 h 422844"/>
                  <a:gd name="connsiteX434" fmla="*/ 599795 w 789223"/>
                  <a:gd name="connsiteY434" fmla="*/ 167194 h 422844"/>
                  <a:gd name="connsiteX435" fmla="*/ 681805 w 789223"/>
                  <a:gd name="connsiteY435" fmla="*/ 276255 h 422844"/>
                  <a:gd name="connsiteX436" fmla="*/ 645515 w 789223"/>
                  <a:gd name="connsiteY436" fmla="*/ 291972 h 422844"/>
                  <a:gd name="connsiteX437" fmla="*/ 614463 w 789223"/>
                  <a:gd name="connsiteY437" fmla="*/ 281113 h 422844"/>
                  <a:gd name="connsiteX438" fmla="*/ 583412 w 789223"/>
                  <a:gd name="connsiteY438" fmla="*/ 281018 h 422844"/>
                  <a:gd name="connsiteX439" fmla="*/ 614082 w 789223"/>
                  <a:gd name="connsiteY439" fmla="*/ 268540 h 422844"/>
                  <a:gd name="connsiteX440" fmla="*/ 645134 w 789223"/>
                  <a:gd name="connsiteY440" fmla="*/ 274827 h 422844"/>
                  <a:gd name="connsiteX441" fmla="*/ 669708 w 789223"/>
                  <a:gd name="connsiteY441" fmla="*/ 258825 h 422844"/>
                  <a:gd name="connsiteX442" fmla="*/ 658374 w 789223"/>
                  <a:gd name="connsiteY442" fmla="*/ 244823 h 422844"/>
                  <a:gd name="connsiteX443" fmla="*/ 641610 w 789223"/>
                  <a:gd name="connsiteY443" fmla="*/ 244632 h 422844"/>
                  <a:gd name="connsiteX444" fmla="*/ 549598 w 789223"/>
                  <a:gd name="connsiteY444" fmla="*/ 270826 h 422844"/>
                  <a:gd name="connsiteX445" fmla="*/ 475970 w 789223"/>
                  <a:gd name="connsiteY445" fmla="*/ 336168 h 422844"/>
                  <a:gd name="connsiteX446" fmla="*/ 537025 w 789223"/>
                  <a:gd name="connsiteY446" fmla="*/ 251490 h 422844"/>
                  <a:gd name="connsiteX447" fmla="*/ 617606 w 789223"/>
                  <a:gd name="connsiteY447" fmla="*/ 191769 h 422844"/>
                  <a:gd name="connsiteX448" fmla="*/ 581126 w 789223"/>
                  <a:gd name="connsiteY448" fmla="*/ 159669 h 422844"/>
                  <a:gd name="connsiteX449" fmla="*/ 599795 w 789223"/>
                  <a:gd name="connsiteY449" fmla="*/ 167194 h 422844"/>
                  <a:gd name="connsiteX450" fmla="*/ 233654 w 789223"/>
                  <a:gd name="connsiteY450" fmla="*/ 212247 h 422844"/>
                  <a:gd name="connsiteX451" fmla="*/ 238892 w 789223"/>
                  <a:gd name="connsiteY451" fmla="*/ 208818 h 422844"/>
                  <a:gd name="connsiteX452" fmla="*/ 225081 w 789223"/>
                  <a:gd name="connsiteY452" fmla="*/ 252157 h 422844"/>
                  <a:gd name="connsiteX453" fmla="*/ 223272 w 789223"/>
                  <a:gd name="connsiteY453" fmla="*/ 257777 h 422844"/>
                  <a:gd name="connsiteX454" fmla="*/ 228415 w 789223"/>
                  <a:gd name="connsiteY454" fmla="*/ 259396 h 422844"/>
                  <a:gd name="connsiteX455" fmla="*/ 283851 w 789223"/>
                  <a:gd name="connsiteY455" fmla="*/ 278351 h 422844"/>
                  <a:gd name="connsiteX456" fmla="*/ 310711 w 789223"/>
                  <a:gd name="connsiteY456" fmla="*/ 289686 h 422844"/>
                  <a:gd name="connsiteX457" fmla="*/ 335666 w 789223"/>
                  <a:gd name="connsiteY457" fmla="*/ 305021 h 422844"/>
                  <a:gd name="connsiteX458" fmla="*/ 312140 w 789223"/>
                  <a:gd name="connsiteY458" fmla="*/ 287209 h 422844"/>
                  <a:gd name="connsiteX459" fmla="*/ 304520 w 789223"/>
                  <a:gd name="connsiteY459" fmla="*/ 282637 h 422844"/>
                  <a:gd name="connsiteX460" fmla="*/ 309568 w 789223"/>
                  <a:gd name="connsiteY460" fmla="*/ 277589 h 422844"/>
                  <a:gd name="connsiteX461" fmla="*/ 317950 w 789223"/>
                  <a:gd name="connsiteY461" fmla="*/ 271588 h 422844"/>
                  <a:gd name="connsiteX462" fmla="*/ 371861 w 789223"/>
                  <a:gd name="connsiteY462" fmla="*/ 258920 h 422844"/>
                  <a:gd name="connsiteX463" fmla="*/ 346430 w 789223"/>
                  <a:gd name="connsiteY463" fmla="*/ 254443 h 422844"/>
                  <a:gd name="connsiteX464" fmla="*/ 330809 w 789223"/>
                  <a:gd name="connsiteY464" fmla="*/ 255300 h 422844"/>
                  <a:gd name="connsiteX465" fmla="*/ 279755 w 789223"/>
                  <a:gd name="connsiteY465" fmla="*/ 270159 h 422844"/>
                  <a:gd name="connsiteX466" fmla="*/ 237845 w 789223"/>
                  <a:gd name="connsiteY466" fmla="*/ 251109 h 422844"/>
                  <a:gd name="connsiteX467" fmla="*/ 262229 w 789223"/>
                  <a:gd name="connsiteY467" fmla="*/ 194055 h 422844"/>
                  <a:gd name="connsiteX468" fmla="*/ 346144 w 789223"/>
                  <a:gd name="connsiteY468" fmla="*/ 160241 h 422844"/>
                  <a:gd name="connsiteX469" fmla="*/ 386530 w 789223"/>
                  <a:gd name="connsiteY469" fmla="*/ 155288 h 422844"/>
                  <a:gd name="connsiteX470" fmla="*/ 386530 w 789223"/>
                  <a:gd name="connsiteY470" fmla="*/ 155288 h 422844"/>
                  <a:gd name="connsiteX471" fmla="*/ 386530 w 789223"/>
                  <a:gd name="connsiteY471" fmla="*/ 155288 h 422844"/>
                  <a:gd name="connsiteX472" fmla="*/ 386530 w 789223"/>
                  <a:gd name="connsiteY472" fmla="*/ 155288 h 422844"/>
                  <a:gd name="connsiteX473" fmla="*/ 386530 w 789223"/>
                  <a:gd name="connsiteY473" fmla="*/ 155288 h 422844"/>
                  <a:gd name="connsiteX474" fmla="*/ 425868 w 789223"/>
                  <a:gd name="connsiteY474" fmla="*/ 144715 h 422844"/>
                  <a:gd name="connsiteX475" fmla="*/ 516260 w 789223"/>
                  <a:gd name="connsiteY475" fmla="*/ 144525 h 422844"/>
                  <a:gd name="connsiteX476" fmla="*/ 560266 w 789223"/>
                  <a:gd name="connsiteY476" fmla="*/ 188244 h 422844"/>
                  <a:gd name="connsiteX477" fmla="*/ 528548 w 789223"/>
                  <a:gd name="connsiteY477" fmla="*/ 221582 h 422844"/>
                  <a:gd name="connsiteX478" fmla="*/ 475589 w 789223"/>
                  <a:gd name="connsiteY478" fmla="*/ 227011 h 422844"/>
                  <a:gd name="connsiteX479" fmla="*/ 460730 w 789223"/>
                  <a:gd name="connsiteY479" fmla="*/ 232059 h 422844"/>
                  <a:gd name="connsiteX480" fmla="*/ 438822 w 789223"/>
                  <a:gd name="connsiteY480" fmla="*/ 245680 h 422844"/>
                  <a:gd name="connsiteX481" fmla="*/ 493496 w 789223"/>
                  <a:gd name="connsiteY481" fmla="*/ 237203 h 422844"/>
                  <a:gd name="connsiteX482" fmla="*/ 503497 w 789223"/>
                  <a:gd name="connsiteY482" fmla="*/ 239584 h 422844"/>
                  <a:gd name="connsiteX483" fmla="*/ 510069 w 789223"/>
                  <a:gd name="connsiteY483" fmla="*/ 242442 h 422844"/>
                  <a:gd name="connsiteX484" fmla="*/ 504735 w 789223"/>
                  <a:gd name="connsiteY484" fmla="*/ 249585 h 422844"/>
                  <a:gd name="connsiteX485" fmla="*/ 489591 w 789223"/>
                  <a:gd name="connsiteY485" fmla="*/ 274922 h 422844"/>
                  <a:gd name="connsiteX486" fmla="*/ 506926 w 789223"/>
                  <a:gd name="connsiteY486" fmla="*/ 251395 h 422844"/>
                  <a:gd name="connsiteX487" fmla="*/ 527500 w 789223"/>
                  <a:gd name="connsiteY487" fmla="*/ 230726 h 422844"/>
                  <a:gd name="connsiteX488" fmla="*/ 571791 w 789223"/>
                  <a:gd name="connsiteY488" fmla="*/ 192340 h 422844"/>
                  <a:gd name="connsiteX489" fmla="*/ 575887 w 789223"/>
                  <a:gd name="connsiteY489" fmla="*/ 188911 h 422844"/>
                  <a:gd name="connsiteX490" fmla="*/ 572077 w 789223"/>
                  <a:gd name="connsiteY490" fmla="*/ 184339 h 422844"/>
                  <a:gd name="connsiteX491" fmla="*/ 543312 w 789223"/>
                  <a:gd name="connsiteY491" fmla="*/ 149478 h 422844"/>
                  <a:gd name="connsiteX492" fmla="*/ 549408 w 789223"/>
                  <a:gd name="connsiteY492" fmla="*/ 150716 h 422844"/>
                  <a:gd name="connsiteX493" fmla="*/ 599890 w 789223"/>
                  <a:gd name="connsiteY493" fmla="*/ 191673 h 422844"/>
                  <a:gd name="connsiteX494" fmla="*/ 528929 w 789223"/>
                  <a:gd name="connsiteY494" fmla="*/ 249966 h 422844"/>
                  <a:gd name="connsiteX495" fmla="*/ 472541 w 789223"/>
                  <a:gd name="connsiteY495" fmla="*/ 336644 h 422844"/>
                  <a:gd name="connsiteX496" fmla="*/ 447299 w 789223"/>
                  <a:gd name="connsiteY496" fmla="*/ 323690 h 422844"/>
                  <a:gd name="connsiteX497" fmla="*/ 422725 w 789223"/>
                  <a:gd name="connsiteY497" fmla="*/ 303687 h 422844"/>
                  <a:gd name="connsiteX498" fmla="*/ 419201 w 789223"/>
                  <a:gd name="connsiteY498" fmla="*/ 323404 h 422844"/>
                  <a:gd name="connsiteX499" fmla="*/ 408533 w 789223"/>
                  <a:gd name="connsiteY499" fmla="*/ 306450 h 422844"/>
                  <a:gd name="connsiteX500" fmla="*/ 393197 w 789223"/>
                  <a:gd name="connsiteY500" fmla="*/ 334263 h 422844"/>
                  <a:gd name="connsiteX501" fmla="*/ 374624 w 789223"/>
                  <a:gd name="connsiteY501" fmla="*/ 355789 h 422844"/>
                  <a:gd name="connsiteX502" fmla="*/ 289851 w 789223"/>
                  <a:gd name="connsiteY502" fmla="*/ 296639 h 422844"/>
                  <a:gd name="connsiteX503" fmla="*/ 202221 w 789223"/>
                  <a:gd name="connsiteY503" fmla="*/ 269207 h 422844"/>
                  <a:gd name="connsiteX504" fmla="*/ 233654 w 789223"/>
                  <a:gd name="connsiteY504" fmla="*/ 212247 h 422844"/>
                  <a:gd name="connsiteX505" fmla="*/ 289661 w 789223"/>
                  <a:gd name="connsiteY505" fmla="*/ 274922 h 422844"/>
                  <a:gd name="connsiteX506" fmla="*/ 291280 w 789223"/>
                  <a:gd name="connsiteY506" fmla="*/ 273969 h 422844"/>
                  <a:gd name="connsiteX507" fmla="*/ 298995 w 789223"/>
                  <a:gd name="connsiteY507" fmla="*/ 269683 h 422844"/>
                  <a:gd name="connsiteX508" fmla="*/ 322236 w 789223"/>
                  <a:gd name="connsiteY508" fmla="*/ 261301 h 422844"/>
                  <a:gd name="connsiteX509" fmla="*/ 294423 w 789223"/>
                  <a:gd name="connsiteY509" fmla="*/ 277398 h 422844"/>
                  <a:gd name="connsiteX510" fmla="*/ 289661 w 789223"/>
                  <a:gd name="connsiteY510" fmla="*/ 274922 h 422844"/>
                  <a:gd name="connsiteX511" fmla="*/ 521118 w 789223"/>
                  <a:gd name="connsiteY511" fmla="*/ 229869 h 422844"/>
                  <a:gd name="connsiteX512" fmla="*/ 517499 w 789223"/>
                  <a:gd name="connsiteY512" fmla="*/ 233964 h 422844"/>
                  <a:gd name="connsiteX513" fmla="*/ 485685 w 789223"/>
                  <a:gd name="connsiteY513" fmla="*/ 229488 h 422844"/>
                  <a:gd name="connsiteX514" fmla="*/ 510355 w 789223"/>
                  <a:gd name="connsiteY514" fmla="*/ 228535 h 422844"/>
                  <a:gd name="connsiteX515" fmla="*/ 519213 w 789223"/>
                  <a:gd name="connsiteY515" fmla="*/ 229583 h 422844"/>
                  <a:gd name="connsiteX516" fmla="*/ 521118 w 789223"/>
                  <a:gd name="connsiteY516" fmla="*/ 229869 h 422844"/>
                  <a:gd name="connsiteX517" fmla="*/ 193172 w 789223"/>
                  <a:gd name="connsiteY517" fmla="*/ 246442 h 422844"/>
                  <a:gd name="connsiteX518" fmla="*/ 207460 w 789223"/>
                  <a:gd name="connsiteY518" fmla="*/ 232345 h 422844"/>
                  <a:gd name="connsiteX519" fmla="*/ 185743 w 789223"/>
                  <a:gd name="connsiteY519" fmla="*/ 275874 h 422844"/>
                  <a:gd name="connsiteX520" fmla="*/ 282898 w 789223"/>
                  <a:gd name="connsiteY520" fmla="*/ 301020 h 422844"/>
                  <a:gd name="connsiteX521" fmla="*/ 371290 w 789223"/>
                  <a:gd name="connsiteY521" fmla="*/ 356551 h 422844"/>
                  <a:gd name="connsiteX522" fmla="*/ 278516 w 789223"/>
                  <a:gd name="connsiteY522" fmla="*/ 323690 h 422844"/>
                  <a:gd name="connsiteX523" fmla="*/ 183457 w 789223"/>
                  <a:gd name="connsiteY523" fmla="*/ 333977 h 422844"/>
                  <a:gd name="connsiteX524" fmla="*/ 167931 w 789223"/>
                  <a:gd name="connsiteY524" fmla="*/ 340549 h 422844"/>
                  <a:gd name="connsiteX525" fmla="*/ 162692 w 789223"/>
                  <a:gd name="connsiteY525" fmla="*/ 357694 h 422844"/>
                  <a:gd name="connsiteX526" fmla="*/ 191458 w 789223"/>
                  <a:gd name="connsiteY526" fmla="*/ 363314 h 422844"/>
                  <a:gd name="connsiteX527" fmla="*/ 217842 w 789223"/>
                  <a:gd name="connsiteY527" fmla="*/ 345883 h 422844"/>
                  <a:gd name="connsiteX528" fmla="*/ 250989 w 789223"/>
                  <a:gd name="connsiteY528" fmla="*/ 345883 h 422844"/>
                  <a:gd name="connsiteX529" fmla="*/ 222319 w 789223"/>
                  <a:gd name="connsiteY529" fmla="*/ 357599 h 422844"/>
                  <a:gd name="connsiteX530" fmla="*/ 197649 w 789223"/>
                  <a:gd name="connsiteY530" fmla="*/ 379316 h 422844"/>
                  <a:gd name="connsiteX531" fmla="*/ 158120 w 789223"/>
                  <a:gd name="connsiteY531" fmla="*/ 378363 h 422844"/>
                  <a:gd name="connsiteX532" fmla="*/ 193172 w 789223"/>
                  <a:gd name="connsiteY532" fmla="*/ 246442 h 422844"/>
                  <a:gd name="connsiteX533" fmla="*/ 89636 w 789223"/>
                  <a:gd name="connsiteY533" fmla="*/ 139095 h 422844"/>
                  <a:gd name="connsiteX534" fmla="*/ 88969 w 789223"/>
                  <a:gd name="connsiteY534" fmla="*/ 139381 h 422844"/>
                  <a:gd name="connsiteX535" fmla="*/ 89636 w 789223"/>
                  <a:gd name="connsiteY535" fmla="*/ 139095 h 422844"/>
                  <a:gd name="connsiteX536" fmla="*/ 80873 w 789223"/>
                  <a:gd name="connsiteY536" fmla="*/ 137190 h 422844"/>
                  <a:gd name="connsiteX537" fmla="*/ 85635 w 789223"/>
                  <a:gd name="connsiteY537" fmla="*/ 114711 h 422844"/>
                  <a:gd name="connsiteX538" fmla="*/ 84492 w 789223"/>
                  <a:gd name="connsiteY538" fmla="*/ 137571 h 422844"/>
                  <a:gd name="connsiteX539" fmla="*/ 85730 w 789223"/>
                  <a:gd name="connsiteY539" fmla="*/ 148620 h 422844"/>
                  <a:gd name="connsiteX540" fmla="*/ 87159 w 789223"/>
                  <a:gd name="connsiteY540" fmla="*/ 153859 h 422844"/>
                  <a:gd name="connsiteX541" fmla="*/ 89064 w 789223"/>
                  <a:gd name="connsiteY541" fmla="*/ 158907 h 422844"/>
                  <a:gd name="connsiteX542" fmla="*/ 100875 w 789223"/>
                  <a:gd name="connsiteY542" fmla="*/ 176433 h 422844"/>
                  <a:gd name="connsiteX543" fmla="*/ 116591 w 789223"/>
                  <a:gd name="connsiteY543" fmla="*/ 190245 h 422844"/>
                  <a:gd name="connsiteX544" fmla="*/ 134022 w 789223"/>
                  <a:gd name="connsiteY544" fmla="*/ 201675 h 422844"/>
                  <a:gd name="connsiteX545" fmla="*/ 142976 w 789223"/>
                  <a:gd name="connsiteY545" fmla="*/ 206913 h 422844"/>
                  <a:gd name="connsiteX546" fmla="*/ 152120 w 789223"/>
                  <a:gd name="connsiteY546" fmla="*/ 211866 h 422844"/>
                  <a:gd name="connsiteX547" fmla="*/ 170122 w 789223"/>
                  <a:gd name="connsiteY547" fmla="*/ 224249 h 422844"/>
                  <a:gd name="connsiteX548" fmla="*/ 177551 w 789223"/>
                  <a:gd name="connsiteY548" fmla="*/ 233107 h 422844"/>
                  <a:gd name="connsiteX549" fmla="*/ 182600 w 789223"/>
                  <a:gd name="connsiteY549" fmla="*/ 243680 h 422844"/>
                  <a:gd name="connsiteX550" fmla="*/ 176028 w 789223"/>
                  <a:gd name="connsiteY550" fmla="*/ 234631 h 422844"/>
                  <a:gd name="connsiteX551" fmla="*/ 168122 w 789223"/>
                  <a:gd name="connsiteY551" fmla="*/ 227678 h 422844"/>
                  <a:gd name="connsiteX552" fmla="*/ 150120 w 789223"/>
                  <a:gd name="connsiteY552" fmla="*/ 218058 h 422844"/>
                  <a:gd name="connsiteX553" fmla="*/ 131165 w 789223"/>
                  <a:gd name="connsiteY553" fmla="*/ 209009 h 422844"/>
                  <a:gd name="connsiteX554" fmla="*/ 112877 w 789223"/>
                  <a:gd name="connsiteY554" fmla="*/ 197484 h 422844"/>
                  <a:gd name="connsiteX555" fmla="*/ 96113 w 789223"/>
                  <a:gd name="connsiteY555" fmla="*/ 182148 h 422844"/>
                  <a:gd name="connsiteX556" fmla="*/ 83730 w 789223"/>
                  <a:gd name="connsiteY556" fmla="*/ 161384 h 422844"/>
                  <a:gd name="connsiteX557" fmla="*/ 81920 w 789223"/>
                  <a:gd name="connsiteY557" fmla="*/ 155383 h 422844"/>
                  <a:gd name="connsiteX558" fmla="*/ 80873 w 789223"/>
                  <a:gd name="connsiteY558" fmla="*/ 149192 h 422844"/>
                  <a:gd name="connsiteX559" fmla="*/ 80873 w 789223"/>
                  <a:gd name="connsiteY559" fmla="*/ 137190 h 42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</a:cxnLst>
                <a:rect l="l" t="t" r="r" b="b"/>
                <a:pathLst>
                  <a:path w="789223" h="422844">
                    <a:moveTo>
                      <a:pt x="8768" y="295210"/>
                    </a:moveTo>
                    <a:cubicBezTo>
                      <a:pt x="10959" y="299878"/>
                      <a:pt x="13436" y="304354"/>
                      <a:pt x="16007" y="308640"/>
                    </a:cubicBezTo>
                    <a:cubicBezTo>
                      <a:pt x="24961" y="323023"/>
                      <a:pt x="35629" y="335215"/>
                      <a:pt x="45725" y="347979"/>
                    </a:cubicBezTo>
                    <a:cubicBezTo>
                      <a:pt x="45821" y="347979"/>
                      <a:pt x="45916" y="347979"/>
                      <a:pt x="46011" y="347979"/>
                    </a:cubicBezTo>
                    <a:cubicBezTo>
                      <a:pt x="46106" y="348074"/>
                      <a:pt x="46202" y="348074"/>
                      <a:pt x="46202" y="348169"/>
                    </a:cubicBezTo>
                    <a:cubicBezTo>
                      <a:pt x="50869" y="352551"/>
                      <a:pt x="56870" y="356075"/>
                      <a:pt x="62013" y="359504"/>
                    </a:cubicBezTo>
                    <a:cubicBezTo>
                      <a:pt x="68014" y="363600"/>
                      <a:pt x="74300" y="367314"/>
                      <a:pt x="80777" y="370172"/>
                    </a:cubicBezTo>
                    <a:cubicBezTo>
                      <a:pt x="92493" y="375315"/>
                      <a:pt x="105352" y="377411"/>
                      <a:pt x="116782" y="373315"/>
                    </a:cubicBezTo>
                    <a:cubicBezTo>
                      <a:pt x="103828" y="371696"/>
                      <a:pt x="91445" y="369886"/>
                      <a:pt x="79063" y="364171"/>
                    </a:cubicBezTo>
                    <a:cubicBezTo>
                      <a:pt x="67633" y="358837"/>
                      <a:pt x="56870" y="351693"/>
                      <a:pt x="46964" y="342931"/>
                    </a:cubicBezTo>
                    <a:cubicBezTo>
                      <a:pt x="39439" y="336263"/>
                      <a:pt x="34486" y="327024"/>
                      <a:pt x="27818" y="319404"/>
                    </a:cubicBezTo>
                    <a:cubicBezTo>
                      <a:pt x="27818" y="319404"/>
                      <a:pt x="27818" y="319404"/>
                      <a:pt x="27818" y="319309"/>
                    </a:cubicBezTo>
                    <a:lnTo>
                      <a:pt x="39439" y="324071"/>
                    </a:lnTo>
                    <a:lnTo>
                      <a:pt x="18865" y="296829"/>
                    </a:lnTo>
                    <a:lnTo>
                      <a:pt x="35057" y="301878"/>
                    </a:lnTo>
                    <a:lnTo>
                      <a:pt x="14007" y="268064"/>
                    </a:lnTo>
                    <a:lnTo>
                      <a:pt x="28961" y="269302"/>
                    </a:lnTo>
                    <a:lnTo>
                      <a:pt x="13912" y="241299"/>
                    </a:lnTo>
                    <a:lnTo>
                      <a:pt x="31724" y="237965"/>
                    </a:lnTo>
                    <a:lnTo>
                      <a:pt x="19913" y="210819"/>
                    </a:lnTo>
                    <a:lnTo>
                      <a:pt x="41820" y="218915"/>
                    </a:lnTo>
                    <a:lnTo>
                      <a:pt x="30390" y="185482"/>
                    </a:lnTo>
                    <a:lnTo>
                      <a:pt x="50393" y="198055"/>
                    </a:lnTo>
                    <a:lnTo>
                      <a:pt x="44297" y="165765"/>
                    </a:lnTo>
                    <a:lnTo>
                      <a:pt x="59632" y="182625"/>
                    </a:lnTo>
                    <a:lnTo>
                      <a:pt x="58013" y="153954"/>
                    </a:lnTo>
                    <a:lnTo>
                      <a:pt x="71348" y="168909"/>
                    </a:lnTo>
                    <a:lnTo>
                      <a:pt x="72110" y="149097"/>
                    </a:lnTo>
                    <a:cubicBezTo>
                      <a:pt x="72776" y="148716"/>
                      <a:pt x="73348" y="148239"/>
                      <a:pt x="74015" y="147858"/>
                    </a:cubicBezTo>
                    <a:cubicBezTo>
                      <a:pt x="74967" y="160336"/>
                      <a:pt x="82587" y="172623"/>
                      <a:pt x="89159" y="182148"/>
                    </a:cubicBezTo>
                    <a:cubicBezTo>
                      <a:pt x="99161" y="196531"/>
                      <a:pt x="111734" y="208247"/>
                      <a:pt x="125831" y="216153"/>
                    </a:cubicBezTo>
                    <a:cubicBezTo>
                      <a:pt x="137928" y="222915"/>
                      <a:pt x="151739" y="227583"/>
                      <a:pt x="162407" y="237584"/>
                    </a:cubicBezTo>
                    <a:cubicBezTo>
                      <a:pt x="165931" y="240918"/>
                      <a:pt x="168407" y="243585"/>
                      <a:pt x="170312" y="245680"/>
                    </a:cubicBezTo>
                    <a:cubicBezTo>
                      <a:pt x="169265" y="245013"/>
                      <a:pt x="168122" y="244251"/>
                      <a:pt x="166979" y="243585"/>
                    </a:cubicBezTo>
                    <a:cubicBezTo>
                      <a:pt x="161073" y="240251"/>
                      <a:pt x="154882" y="237870"/>
                      <a:pt x="148691" y="236441"/>
                    </a:cubicBezTo>
                    <a:cubicBezTo>
                      <a:pt x="142499" y="235012"/>
                      <a:pt x="136403" y="233964"/>
                      <a:pt x="130212" y="233679"/>
                    </a:cubicBezTo>
                    <a:cubicBezTo>
                      <a:pt x="136308" y="235107"/>
                      <a:pt x="142214" y="237298"/>
                      <a:pt x="148024" y="239870"/>
                    </a:cubicBezTo>
                    <a:cubicBezTo>
                      <a:pt x="153834" y="242346"/>
                      <a:pt x="159263" y="245585"/>
                      <a:pt x="164216" y="249681"/>
                    </a:cubicBezTo>
                    <a:cubicBezTo>
                      <a:pt x="166407" y="251395"/>
                      <a:pt x="168407" y="253300"/>
                      <a:pt x="170408" y="255300"/>
                    </a:cubicBezTo>
                    <a:cubicBezTo>
                      <a:pt x="169170" y="254538"/>
                      <a:pt x="167931" y="253776"/>
                      <a:pt x="166693" y="253110"/>
                    </a:cubicBezTo>
                    <a:cubicBezTo>
                      <a:pt x="159549" y="249490"/>
                      <a:pt x="152786" y="247966"/>
                      <a:pt x="145928" y="246633"/>
                    </a:cubicBezTo>
                    <a:cubicBezTo>
                      <a:pt x="139166" y="245394"/>
                      <a:pt x="132308" y="244537"/>
                      <a:pt x="125640" y="244537"/>
                    </a:cubicBezTo>
                    <a:cubicBezTo>
                      <a:pt x="132212" y="246728"/>
                      <a:pt x="138499" y="249585"/>
                      <a:pt x="144595" y="252824"/>
                    </a:cubicBezTo>
                    <a:cubicBezTo>
                      <a:pt x="150691" y="256158"/>
                      <a:pt x="156787" y="259777"/>
                      <a:pt x="161454" y="264254"/>
                    </a:cubicBezTo>
                    <a:cubicBezTo>
                      <a:pt x="162026" y="264730"/>
                      <a:pt x="162502" y="265302"/>
                      <a:pt x="162978" y="265873"/>
                    </a:cubicBezTo>
                    <a:cubicBezTo>
                      <a:pt x="160597" y="264826"/>
                      <a:pt x="158311" y="263873"/>
                      <a:pt x="155930" y="263016"/>
                    </a:cubicBezTo>
                    <a:cubicBezTo>
                      <a:pt x="149643" y="260920"/>
                      <a:pt x="143261" y="259968"/>
                      <a:pt x="137070" y="259872"/>
                    </a:cubicBezTo>
                    <a:cubicBezTo>
                      <a:pt x="130879" y="259777"/>
                      <a:pt x="124688" y="260063"/>
                      <a:pt x="118687" y="261111"/>
                    </a:cubicBezTo>
                    <a:cubicBezTo>
                      <a:pt x="124783" y="261206"/>
                      <a:pt x="130879" y="262063"/>
                      <a:pt x="136880" y="263397"/>
                    </a:cubicBezTo>
                    <a:cubicBezTo>
                      <a:pt x="142880" y="264635"/>
                      <a:pt x="148691" y="266635"/>
                      <a:pt x="154120" y="269683"/>
                    </a:cubicBezTo>
                    <a:cubicBezTo>
                      <a:pt x="155644" y="270540"/>
                      <a:pt x="157168" y="271398"/>
                      <a:pt x="158692" y="272350"/>
                    </a:cubicBezTo>
                    <a:cubicBezTo>
                      <a:pt x="157739" y="272160"/>
                      <a:pt x="156692" y="271874"/>
                      <a:pt x="155739" y="271683"/>
                    </a:cubicBezTo>
                    <a:cubicBezTo>
                      <a:pt x="148595" y="270636"/>
                      <a:pt x="142118" y="271207"/>
                      <a:pt x="135641" y="271874"/>
                    </a:cubicBezTo>
                    <a:cubicBezTo>
                      <a:pt x="129164" y="272636"/>
                      <a:pt x="122878" y="273874"/>
                      <a:pt x="116782" y="275779"/>
                    </a:cubicBezTo>
                    <a:cubicBezTo>
                      <a:pt x="123164" y="275970"/>
                      <a:pt x="129545" y="276827"/>
                      <a:pt x="135832" y="278160"/>
                    </a:cubicBezTo>
                    <a:cubicBezTo>
                      <a:pt x="141452" y="279399"/>
                      <a:pt x="147072" y="280828"/>
                      <a:pt x="152024" y="283114"/>
                    </a:cubicBezTo>
                    <a:cubicBezTo>
                      <a:pt x="151739" y="283114"/>
                      <a:pt x="151453" y="283018"/>
                      <a:pt x="151072" y="283018"/>
                    </a:cubicBezTo>
                    <a:cubicBezTo>
                      <a:pt x="144690" y="282637"/>
                      <a:pt x="138308" y="283399"/>
                      <a:pt x="132403" y="285018"/>
                    </a:cubicBezTo>
                    <a:cubicBezTo>
                      <a:pt x="126402" y="286542"/>
                      <a:pt x="120592" y="288543"/>
                      <a:pt x="115067" y="291210"/>
                    </a:cubicBezTo>
                    <a:cubicBezTo>
                      <a:pt x="120973" y="289686"/>
                      <a:pt x="126974" y="288924"/>
                      <a:pt x="132974" y="288543"/>
                    </a:cubicBezTo>
                    <a:cubicBezTo>
                      <a:pt x="138975" y="288162"/>
                      <a:pt x="144881" y="288638"/>
                      <a:pt x="150691" y="290067"/>
                    </a:cubicBezTo>
                    <a:cubicBezTo>
                      <a:pt x="150691" y="290067"/>
                      <a:pt x="150786" y="290067"/>
                      <a:pt x="150786" y="290067"/>
                    </a:cubicBezTo>
                    <a:cubicBezTo>
                      <a:pt x="149357" y="290162"/>
                      <a:pt x="147929" y="290257"/>
                      <a:pt x="146500" y="290543"/>
                    </a:cubicBezTo>
                    <a:cubicBezTo>
                      <a:pt x="140118" y="291686"/>
                      <a:pt x="134784" y="293972"/>
                      <a:pt x="129450" y="296353"/>
                    </a:cubicBezTo>
                    <a:cubicBezTo>
                      <a:pt x="124116" y="298830"/>
                      <a:pt x="118973" y="301687"/>
                      <a:pt x="114210" y="305116"/>
                    </a:cubicBezTo>
                    <a:cubicBezTo>
                      <a:pt x="119735" y="303687"/>
                      <a:pt x="125355" y="302926"/>
                      <a:pt x="130974" y="302449"/>
                    </a:cubicBezTo>
                    <a:cubicBezTo>
                      <a:pt x="134403" y="302259"/>
                      <a:pt x="137832" y="302163"/>
                      <a:pt x="141166" y="302354"/>
                    </a:cubicBezTo>
                    <a:cubicBezTo>
                      <a:pt x="137356" y="303783"/>
                      <a:pt x="133736" y="305592"/>
                      <a:pt x="130307" y="307688"/>
                    </a:cubicBezTo>
                    <a:cubicBezTo>
                      <a:pt x="124974" y="310927"/>
                      <a:pt x="119830" y="314641"/>
                      <a:pt x="115067" y="318832"/>
                    </a:cubicBezTo>
                    <a:cubicBezTo>
                      <a:pt x="120306" y="315594"/>
                      <a:pt x="125926" y="313022"/>
                      <a:pt x="131546" y="310927"/>
                    </a:cubicBezTo>
                    <a:cubicBezTo>
                      <a:pt x="136880" y="308831"/>
                      <a:pt x="142404" y="307688"/>
                      <a:pt x="147929" y="307307"/>
                    </a:cubicBezTo>
                    <a:cubicBezTo>
                      <a:pt x="145833" y="307879"/>
                      <a:pt x="143738" y="308545"/>
                      <a:pt x="141737" y="309403"/>
                    </a:cubicBezTo>
                    <a:cubicBezTo>
                      <a:pt x="136880" y="311688"/>
                      <a:pt x="133070" y="314832"/>
                      <a:pt x="129260" y="317975"/>
                    </a:cubicBezTo>
                    <a:cubicBezTo>
                      <a:pt x="125545" y="321213"/>
                      <a:pt x="122021" y="324642"/>
                      <a:pt x="118878" y="328453"/>
                    </a:cubicBezTo>
                    <a:cubicBezTo>
                      <a:pt x="123068" y="326452"/>
                      <a:pt x="127450" y="324928"/>
                      <a:pt x="131831" y="323690"/>
                    </a:cubicBezTo>
                    <a:cubicBezTo>
                      <a:pt x="135165" y="322833"/>
                      <a:pt x="138689" y="321976"/>
                      <a:pt x="141928" y="321785"/>
                    </a:cubicBezTo>
                    <a:cubicBezTo>
                      <a:pt x="139642" y="322833"/>
                      <a:pt x="137451" y="324071"/>
                      <a:pt x="135356" y="325309"/>
                    </a:cubicBezTo>
                    <a:cubicBezTo>
                      <a:pt x="130022" y="328548"/>
                      <a:pt x="124878" y="332262"/>
                      <a:pt x="120116" y="336454"/>
                    </a:cubicBezTo>
                    <a:cubicBezTo>
                      <a:pt x="125355" y="333215"/>
                      <a:pt x="130974" y="330643"/>
                      <a:pt x="136594" y="328548"/>
                    </a:cubicBezTo>
                    <a:cubicBezTo>
                      <a:pt x="138499" y="327786"/>
                      <a:pt x="140404" y="327214"/>
                      <a:pt x="142404" y="326738"/>
                    </a:cubicBezTo>
                    <a:cubicBezTo>
                      <a:pt x="142214" y="326833"/>
                      <a:pt x="142118" y="326833"/>
                      <a:pt x="141928" y="326929"/>
                    </a:cubicBezTo>
                    <a:cubicBezTo>
                      <a:pt x="137451" y="329310"/>
                      <a:pt x="133832" y="332262"/>
                      <a:pt x="130307" y="335310"/>
                    </a:cubicBezTo>
                    <a:cubicBezTo>
                      <a:pt x="130117" y="335501"/>
                      <a:pt x="129926" y="335691"/>
                      <a:pt x="129736" y="335882"/>
                    </a:cubicBezTo>
                    <a:cubicBezTo>
                      <a:pt x="126402" y="338835"/>
                      <a:pt x="123259" y="341883"/>
                      <a:pt x="120497" y="345312"/>
                    </a:cubicBezTo>
                    <a:cubicBezTo>
                      <a:pt x="124497" y="343407"/>
                      <a:pt x="128688" y="341883"/>
                      <a:pt x="132784" y="340740"/>
                    </a:cubicBezTo>
                    <a:cubicBezTo>
                      <a:pt x="136499" y="339692"/>
                      <a:pt x="140213" y="338930"/>
                      <a:pt x="143738" y="338644"/>
                    </a:cubicBezTo>
                    <a:cubicBezTo>
                      <a:pt x="140690" y="340644"/>
                      <a:pt x="137928" y="342931"/>
                      <a:pt x="135356" y="345407"/>
                    </a:cubicBezTo>
                    <a:cubicBezTo>
                      <a:pt x="131451" y="349122"/>
                      <a:pt x="127831" y="353122"/>
                      <a:pt x="124497" y="357409"/>
                    </a:cubicBezTo>
                    <a:cubicBezTo>
                      <a:pt x="128498" y="353980"/>
                      <a:pt x="132689" y="351027"/>
                      <a:pt x="137070" y="348455"/>
                    </a:cubicBezTo>
                    <a:cubicBezTo>
                      <a:pt x="138404" y="347693"/>
                      <a:pt x="139737" y="346931"/>
                      <a:pt x="141071" y="346264"/>
                    </a:cubicBezTo>
                    <a:cubicBezTo>
                      <a:pt x="141642" y="347503"/>
                      <a:pt x="142976" y="350265"/>
                      <a:pt x="145071" y="353313"/>
                    </a:cubicBezTo>
                    <a:cubicBezTo>
                      <a:pt x="144690" y="373125"/>
                      <a:pt x="148976" y="393127"/>
                      <a:pt x="152786" y="412749"/>
                    </a:cubicBezTo>
                    <a:cubicBezTo>
                      <a:pt x="154882" y="414368"/>
                      <a:pt x="157168" y="415987"/>
                      <a:pt x="159740" y="417226"/>
                    </a:cubicBezTo>
                    <a:cubicBezTo>
                      <a:pt x="177266" y="425893"/>
                      <a:pt x="196316" y="424560"/>
                      <a:pt x="211365" y="413034"/>
                    </a:cubicBezTo>
                    <a:cubicBezTo>
                      <a:pt x="220128" y="406272"/>
                      <a:pt x="227462" y="397318"/>
                      <a:pt x="235273" y="389317"/>
                    </a:cubicBezTo>
                    <a:cubicBezTo>
                      <a:pt x="236130" y="388365"/>
                      <a:pt x="237083" y="387508"/>
                      <a:pt x="238035" y="386650"/>
                    </a:cubicBezTo>
                    <a:cubicBezTo>
                      <a:pt x="245274" y="379411"/>
                      <a:pt x="252704" y="372267"/>
                      <a:pt x="260705" y="366076"/>
                    </a:cubicBezTo>
                    <a:cubicBezTo>
                      <a:pt x="266801" y="361409"/>
                      <a:pt x="273373" y="358266"/>
                      <a:pt x="280612" y="356456"/>
                    </a:cubicBezTo>
                    <a:cubicBezTo>
                      <a:pt x="290708" y="353980"/>
                      <a:pt x="300710" y="353122"/>
                      <a:pt x="311092" y="353217"/>
                    </a:cubicBezTo>
                    <a:cubicBezTo>
                      <a:pt x="317188" y="353217"/>
                      <a:pt x="323189" y="353408"/>
                      <a:pt x="329285" y="353694"/>
                    </a:cubicBezTo>
                    <a:cubicBezTo>
                      <a:pt x="330713" y="353789"/>
                      <a:pt x="332237" y="353694"/>
                      <a:pt x="333761" y="353694"/>
                    </a:cubicBezTo>
                    <a:cubicBezTo>
                      <a:pt x="340524" y="355408"/>
                      <a:pt x="347287" y="357504"/>
                      <a:pt x="354526" y="360457"/>
                    </a:cubicBezTo>
                    <a:cubicBezTo>
                      <a:pt x="361479" y="363314"/>
                      <a:pt x="368242" y="367219"/>
                      <a:pt x="374528" y="371982"/>
                    </a:cubicBezTo>
                    <a:cubicBezTo>
                      <a:pt x="375100" y="371029"/>
                      <a:pt x="375672" y="370077"/>
                      <a:pt x="376243" y="369315"/>
                    </a:cubicBezTo>
                    <a:cubicBezTo>
                      <a:pt x="380529" y="363314"/>
                      <a:pt x="385387" y="358361"/>
                      <a:pt x="390245" y="353884"/>
                    </a:cubicBezTo>
                    <a:cubicBezTo>
                      <a:pt x="395103" y="349788"/>
                      <a:pt x="399484" y="345883"/>
                      <a:pt x="402341" y="341026"/>
                    </a:cubicBezTo>
                    <a:cubicBezTo>
                      <a:pt x="405008" y="335977"/>
                      <a:pt x="407295" y="329405"/>
                      <a:pt x="405008" y="321309"/>
                    </a:cubicBezTo>
                    <a:cubicBezTo>
                      <a:pt x="408056" y="323595"/>
                      <a:pt x="409866" y="327690"/>
                      <a:pt x="410724" y="332167"/>
                    </a:cubicBezTo>
                    <a:lnTo>
                      <a:pt x="412152" y="331977"/>
                    </a:lnTo>
                    <a:cubicBezTo>
                      <a:pt x="411676" y="327881"/>
                      <a:pt x="412152" y="323881"/>
                      <a:pt x="414057" y="320833"/>
                    </a:cubicBezTo>
                    <a:cubicBezTo>
                      <a:pt x="414438" y="328738"/>
                      <a:pt x="418248" y="333882"/>
                      <a:pt x="422153" y="337406"/>
                    </a:cubicBezTo>
                    <a:lnTo>
                      <a:pt x="422153" y="337501"/>
                    </a:lnTo>
                    <a:cubicBezTo>
                      <a:pt x="422153" y="337501"/>
                      <a:pt x="422153" y="337501"/>
                      <a:pt x="422153" y="337406"/>
                    </a:cubicBezTo>
                    <a:cubicBezTo>
                      <a:pt x="422153" y="337406"/>
                      <a:pt x="422153" y="337406"/>
                      <a:pt x="422249" y="337501"/>
                    </a:cubicBezTo>
                    <a:lnTo>
                      <a:pt x="422249" y="337406"/>
                    </a:lnTo>
                    <a:cubicBezTo>
                      <a:pt x="424535" y="332739"/>
                      <a:pt x="426154" y="326547"/>
                      <a:pt x="423582" y="319023"/>
                    </a:cubicBezTo>
                    <a:cubicBezTo>
                      <a:pt x="426440" y="321118"/>
                      <a:pt x="428440" y="324642"/>
                      <a:pt x="429488" y="328548"/>
                    </a:cubicBezTo>
                    <a:lnTo>
                      <a:pt x="430916" y="328167"/>
                    </a:lnTo>
                    <a:cubicBezTo>
                      <a:pt x="429964" y="323690"/>
                      <a:pt x="430155" y="319309"/>
                      <a:pt x="432155" y="315975"/>
                    </a:cubicBezTo>
                    <a:cubicBezTo>
                      <a:pt x="433107" y="324261"/>
                      <a:pt x="437584" y="329595"/>
                      <a:pt x="441966" y="333215"/>
                    </a:cubicBezTo>
                    <a:cubicBezTo>
                      <a:pt x="446537" y="336549"/>
                      <a:pt x="451967" y="338549"/>
                      <a:pt x="458063" y="340549"/>
                    </a:cubicBezTo>
                    <a:cubicBezTo>
                      <a:pt x="464254" y="342835"/>
                      <a:pt x="470541" y="345597"/>
                      <a:pt x="476827" y="349503"/>
                    </a:cubicBezTo>
                    <a:cubicBezTo>
                      <a:pt x="477684" y="350074"/>
                      <a:pt x="478541" y="350741"/>
                      <a:pt x="479399" y="351408"/>
                    </a:cubicBezTo>
                    <a:cubicBezTo>
                      <a:pt x="483399" y="344645"/>
                      <a:pt x="488257" y="338454"/>
                      <a:pt x="493591" y="333215"/>
                    </a:cubicBezTo>
                    <a:cubicBezTo>
                      <a:pt x="499211" y="327690"/>
                      <a:pt x="504640" y="323214"/>
                      <a:pt x="510260" y="319118"/>
                    </a:cubicBezTo>
                    <a:cubicBezTo>
                      <a:pt x="511688" y="318546"/>
                      <a:pt x="513117" y="318070"/>
                      <a:pt x="514355" y="317499"/>
                    </a:cubicBezTo>
                    <a:cubicBezTo>
                      <a:pt x="519880" y="315022"/>
                      <a:pt x="525405" y="312546"/>
                      <a:pt x="531024" y="310260"/>
                    </a:cubicBezTo>
                    <a:cubicBezTo>
                      <a:pt x="540645" y="306259"/>
                      <a:pt x="550265" y="303307"/>
                      <a:pt x="560552" y="301782"/>
                    </a:cubicBezTo>
                    <a:cubicBezTo>
                      <a:pt x="567981" y="300735"/>
                      <a:pt x="575220" y="301116"/>
                      <a:pt x="582555" y="303211"/>
                    </a:cubicBezTo>
                    <a:cubicBezTo>
                      <a:pt x="592270" y="305878"/>
                      <a:pt x="601795" y="309688"/>
                      <a:pt x="611320" y="313689"/>
                    </a:cubicBezTo>
                    <a:cubicBezTo>
                      <a:pt x="612463" y="314165"/>
                      <a:pt x="613701" y="314641"/>
                      <a:pt x="614844" y="315117"/>
                    </a:cubicBezTo>
                    <a:cubicBezTo>
                      <a:pt x="625036" y="319594"/>
                      <a:pt x="635228" y="325119"/>
                      <a:pt x="645896" y="328071"/>
                    </a:cubicBezTo>
                    <a:cubicBezTo>
                      <a:pt x="664184" y="333120"/>
                      <a:pt x="682376" y="327214"/>
                      <a:pt x="695331" y="312641"/>
                    </a:cubicBezTo>
                    <a:cubicBezTo>
                      <a:pt x="697235" y="310545"/>
                      <a:pt x="698760" y="308259"/>
                      <a:pt x="700093" y="305878"/>
                    </a:cubicBezTo>
                    <a:cubicBezTo>
                      <a:pt x="696188" y="286257"/>
                      <a:pt x="692759" y="266159"/>
                      <a:pt x="684948" y="247871"/>
                    </a:cubicBezTo>
                    <a:cubicBezTo>
                      <a:pt x="685710" y="244251"/>
                      <a:pt x="685901" y="241203"/>
                      <a:pt x="685996" y="239870"/>
                    </a:cubicBezTo>
                    <a:cubicBezTo>
                      <a:pt x="687520" y="239965"/>
                      <a:pt x="689044" y="240156"/>
                      <a:pt x="690568" y="240441"/>
                    </a:cubicBezTo>
                    <a:cubicBezTo>
                      <a:pt x="695616" y="241203"/>
                      <a:pt x="700664" y="242346"/>
                      <a:pt x="705618" y="244061"/>
                    </a:cubicBezTo>
                    <a:cubicBezTo>
                      <a:pt x="700950" y="241299"/>
                      <a:pt x="696093" y="238917"/>
                      <a:pt x="691044" y="237012"/>
                    </a:cubicBezTo>
                    <a:cubicBezTo>
                      <a:pt x="687710" y="235679"/>
                      <a:pt x="684281" y="234631"/>
                      <a:pt x="680757" y="233869"/>
                    </a:cubicBezTo>
                    <a:cubicBezTo>
                      <a:pt x="684091" y="232821"/>
                      <a:pt x="687901" y="232155"/>
                      <a:pt x="691711" y="231678"/>
                    </a:cubicBezTo>
                    <a:cubicBezTo>
                      <a:pt x="695997" y="231202"/>
                      <a:pt x="700379" y="231012"/>
                      <a:pt x="704856" y="231297"/>
                    </a:cubicBezTo>
                    <a:cubicBezTo>
                      <a:pt x="700950" y="229202"/>
                      <a:pt x="696855" y="227487"/>
                      <a:pt x="692664" y="226059"/>
                    </a:cubicBezTo>
                    <a:cubicBezTo>
                      <a:pt x="692378" y="225963"/>
                      <a:pt x="692187" y="225868"/>
                      <a:pt x="691901" y="225773"/>
                    </a:cubicBezTo>
                    <a:cubicBezTo>
                      <a:pt x="687425" y="224249"/>
                      <a:pt x="682948" y="222915"/>
                      <a:pt x="677995" y="222439"/>
                    </a:cubicBezTo>
                    <a:cubicBezTo>
                      <a:pt x="677805" y="222439"/>
                      <a:pt x="677614" y="222439"/>
                      <a:pt x="677424" y="222439"/>
                    </a:cubicBezTo>
                    <a:cubicBezTo>
                      <a:pt x="679424" y="222153"/>
                      <a:pt x="681424" y="222058"/>
                      <a:pt x="683424" y="221963"/>
                    </a:cubicBezTo>
                    <a:cubicBezTo>
                      <a:pt x="689425" y="221772"/>
                      <a:pt x="695521" y="222058"/>
                      <a:pt x="701712" y="223011"/>
                    </a:cubicBezTo>
                    <a:cubicBezTo>
                      <a:pt x="695712" y="220820"/>
                      <a:pt x="689616" y="219391"/>
                      <a:pt x="683424" y="218343"/>
                    </a:cubicBezTo>
                    <a:cubicBezTo>
                      <a:pt x="680948" y="217867"/>
                      <a:pt x="678471" y="217677"/>
                      <a:pt x="675995" y="217486"/>
                    </a:cubicBezTo>
                    <a:cubicBezTo>
                      <a:pt x="679138" y="216534"/>
                      <a:pt x="682567" y="215962"/>
                      <a:pt x="686091" y="215486"/>
                    </a:cubicBezTo>
                    <a:cubicBezTo>
                      <a:pt x="690568" y="215010"/>
                      <a:pt x="695140" y="214724"/>
                      <a:pt x="699807" y="215105"/>
                    </a:cubicBezTo>
                    <a:cubicBezTo>
                      <a:pt x="695426" y="212724"/>
                      <a:pt x="690854" y="210914"/>
                      <a:pt x="686187" y="209295"/>
                    </a:cubicBezTo>
                    <a:cubicBezTo>
                      <a:pt x="681519" y="207771"/>
                      <a:pt x="676757" y="206342"/>
                      <a:pt x="671423" y="206056"/>
                    </a:cubicBezTo>
                    <a:cubicBezTo>
                      <a:pt x="669232" y="205961"/>
                      <a:pt x="667041" y="206056"/>
                      <a:pt x="664946" y="206342"/>
                    </a:cubicBezTo>
                    <a:cubicBezTo>
                      <a:pt x="670185" y="204532"/>
                      <a:pt x="675709" y="203675"/>
                      <a:pt x="681519" y="203484"/>
                    </a:cubicBezTo>
                    <a:cubicBezTo>
                      <a:pt x="687520" y="203294"/>
                      <a:pt x="693616" y="203580"/>
                      <a:pt x="699807" y="204532"/>
                    </a:cubicBezTo>
                    <a:cubicBezTo>
                      <a:pt x="693806" y="202341"/>
                      <a:pt x="687710" y="200913"/>
                      <a:pt x="681519" y="199865"/>
                    </a:cubicBezTo>
                    <a:cubicBezTo>
                      <a:pt x="677614" y="199198"/>
                      <a:pt x="673518" y="198912"/>
                      <a:pt x="669422" y="199008"/>
                    </a:cubicBezTo>
                    <a:cubicBezTo>
                      <a:pt x="672470" y="197579"/>
                      <a:pt x="675709" y="196436"/>
                      <a:pt x="678852" y="195293"/>
                    </a:cubicBezTo>
                    <a:cubicBezTo>
                      <a:pt x="684186" y="193578"/>
                      <a:pt x="689711" y="192245"/>
                      <a:pt x="695331" y="191483"/>
                    </a:cubicBezTo>
                    <a:cubicBezTo>
                      <a:pt x="689616" y="190149"/>
                      <a:pt x="683805" y="189387"/>
                      <a:pt x="677900" y="189102"/>
                    </a:cubicBezTo>
                    <a:cubicBezTo>
                      <a:pt x="671994" y="188911"/>
                      <a:pt x="666184" y="188721"/>
                      <a:pt x="659897" y="190149"/>
                    </a:cubicBezTo>
                    <a:cubicBezTo>
                      <a:pt x="658564" y="190435"/>
                      <a:pt x="657135" y="190911"/>
                      <a:pt x="655802" y="191388"/>
                    </a:cubicBezTo>
                    <a:cubicBezTo>
                      <a:pt x="655802" y="191388"/>
                      <a:pt x="655802" y="191388"/>
                      <a:pt x="655897" y="191388"/>
                    </a:cubicBezTo>
                    <a:cubicBezTo>
                      <a:pt x="660755" y="187863"/>
                      <a:pt x="665993" y="185196"/>
                      <a:pt x="671804" y="183291"/>
                    </a:cubicBezTo>
                    <a:cubicBezTo>
                      <a:pt x="677519" y="181386"/>
                      <a:pt x="683424" y="179862"/>
                      <a:pt x="689425" y="179005"/>
                    </a:cubicBezTo>
                    <a:cubicBezTo>
                      <a:pt x="683329" y="178624"/>
                      <a:pt x="677138" y="179005"/>
                      <a:pt x="671042" y="179767"/>
                    </a:cubicBezTo>
                    <a:cubicBezTo>
                      <a:pt x="664946" y="180529"/>
                      <a:pt x="658755" y="182148"/>
                      <a:pt x="652944" y="184911"/>
                    </a:cubicBezTo>
                    <a:cubicBezTo>
                      <a:pt x="652658" y="185006"/>
                      <a:pt x="652373" y="185196"/>
                      <a:pt x="652182" y="185292"/>
                    </a:cubicBezTo>
                    <a:cubicBezTo>
                      <a:pt x="655992" y="181386"/>
                      <a:pt x="660660" y="177862"/>
                      <a:pt x="665327" y="174624"/>
                    </a:cubicBezTo>
                    <a:cubicBezTo>
                      <a:pt x="670661" y="171099"/>
                      <a:pt x="676185" y="167861"/>
                      <a:pt x="682091" y="165289"/>
                    </a:cubicBezTo>
                    <a:cubicBezTo>
                      <a:pt x="675709" y="165861"/>
                      <a:pt x="669422" y="167099"/>
                      <a:pt x="663136" y="168813"/>
                    </a:cubicBezTo>
                    <a:cubicBezTo>
                      <a:pt x="656849" y="170623"/>
                      <a:pt x="650658" y="172528"/>
                      <a:pt x="644467" y="176148"/>
                    </a:cubicBezTo>
                    <a:cubicBezTo>
                      <a:pt x="643610" y="176624"/>
                      <a:pt x="642753" y="177291"/>
                      <a:pt x="641991" y="177862"/>
                    </a:cubicBezTo>
                    <a:cubicBezTo>
                      <a:pt x="643038" y="176433"/>
                      <a:pt x="644086" y="175005"/>
                      <a:pt x="645134" y="173671"/>
                    </a:cubicBezTo>
                    <a:cubicBezTo>
                      <a:pt x="649039" y="168909"/>
                      <a:pt x="653611" y="164813"/>
                      <a:pt x="658755" y="161384"/>
                    </a:cubicBezTo>
                    <a:cubicBezTo>
                      <a:pt x="663803" y="157955"/>
                      <a:pt x="669137" y="154812"/>
                      <a:pt x="674756" y="152430"/>
                    </a:cubicBezTo>
                    <a:cubicBezTo>
                      <a:pt x="668756" y="153669"/>
                      <a:pt x="662945" y="155669"/>
                      <a:pt x="657231" y="158145"/>
                    </a:cubicBezTo>
                    <a:cubicBezTo>
                      <a:pt x="651516" y="160527"/>
                      <a:pt x="645896" y="163860"/>
                      <a:pt x="640943" y="168147"/>
                    </a:cubicBezTo>
                    <a:cubicBezTo>
                      <a:pt x="639038" y="169766"/>
                      <a:pt x="637228" y="171576"/>
                      <a:pt x="635418" y="173385"/>
                    </a:cubicBezTo>
                    <a:cubicBezTo>
                      <a:pt x="635704" y="172719"/>
                      <a:pt x="635895" y="172052"/>
                      <a:pt x="636276" y="171385"/>
                    </a:cubicBezTo>
                    <a:cubicBezTo>
                      <a:pt x="638943" y="165480"/>
                      <a:pt x="643229" y="159860"/>
                      <a:pt x="647610" y="154431"/>
                    </a:cubicBezTo>
                    <a:cubicBezTo>
                      <a:pt x="652087" y="149097"/>
                      <a:pt x="656849" y="144048"/>
                      <a:pt x="662088" y="139572"/>
                    </a:cubicBezTo>
                    <a:cubicBezTo>
                      <a:pt x="655897" y="142143"/>
                      <a:pt x="649896" y="145382"/>
                      <a:pt x="644086" y="149097"/>
                    </a:cubicBezTo>
                    <a:cubicBezTo>
                      <a:pt x="638276" y="152907"/>
                      <a:pt x="632561" y="156907"/>
                      <a:pt x="627322" y="162908"/>
                    </a:cubicBezTo>
                    <a:cubicBezTo>
                      <a:pt x="626370" y="163956"/>
                      <a:pt x="625512" y="165194"/>
                      <a:pt x="624655" y="166337"/>
                    </a:cubicBezTo>
                    <a:cubicBezTo>
                      <a:pt x="625703" y="163765"/>
                      <a:pt x="626941" y="161193"/>
                      <a:pt x="628274" y="158812"/>
                    </a:cubicBezTo>
                    <a:cubicBezTo>
                      <a:pt x="631322" y="153192"/>
                      <a:pt x="635133" y="148144"/>
                      <a:pt x="639609" y="143667"/>
                    </a:cubicBezTo>
                    <a:cubicBezTo>
                      <a:pt x="643991" y="139095"/>
                      <a:pt x="648658" y="134904"/>
                      <a:pt x="653801" y="131285"/>
                    </a:cubicBezTo>
                    <a:cubicBezTo>
                      <a:pt x="648182" y="133857"/>
                      <a:pt x="642848" y="137095"/>
                      <a:pt x="637704" y="140715"/>
                    </a:cubicBezTo>
                    <a:cubicBezTo>
                      <a:pt x="632561" y="144334"/>
                      <a:pt x="627608" y="148811"/>
                      <a:pt x="623417" y="154145"/>
                    </a:cubicBezTo>
                    <a:cubicBezTo>
                      <a:pt x="622655" y="155193"/>
                      <a:pt x="621893" y="156240"/>
                      <a:pt x="621131" y="157288"/>
                    </a:cubicBezTo>
                    <a:cubicBezTo>
                      <a:pt x="622083" y="154621"/>
                      <a:pt x="623417" y="151192"/>
                      <a:pt x="625417" y="146811"/>
                    </a:cubicBezTo>
                    <a:cubicBezTo>
                      <a:pt x="631513" y="133476"/>
                      <a:pt x="642562" y="124046"/>
                      <a:pt x="651230" y="113187"/>
                    </a:cubicBezTo>
                    <a:cubicBezTo>
                      <a:pt x="661326" y="100519"/>
                      <a:pt x="668565" y="84993"/>
                      <a:pt x="672470" y="67848"/>
                    </a:cubicBezTo>
                    <a:cubicBezTo>
                      <a:pt x="675042" y="56514"/>
                      <a:pt x="677424" y="42321"/>
                      <a:pt x="673614" y="30415"/>
                    </a:cubicBezTo>
                    <a:cubicBezTo>
                      <a:pt x="674376" y="30510"/>
                      <a:pt x="675137" y="30701"/>
                      <a:pt x="675899" y="30891"/>
                    </a:cubicBezTo>
                    <a:lnTo>
                      <a:pt x="683996" y="48894"/>
                    </a:lnTo>
                    <a:lnTo>
                      <a:pt x="690758" y="30034"/>
                    </a:lnTo>
                    <a:lnTo>
                      <a:pt x="699998" y="57180"/>
                    </a:lnTo>
                    <a:lnTo>
                      <a:pt x="707808" y="35749"/>
                    </a:lnTo>
                    <a:lnTo>
                      <a:pt x="714285" y="67944"/>
                    </a:lnTo>
                    <a:lnTo>
                      <a:pt x="728097" y="48798"/>
                    </a:lnTo>
                    <a:lnTo>
                      <a:pt x="730001" y="84041"/>
                    </a:lnTo>
                    <a:lnTo>
                      <a:pt x="747337" y="68325"/>
                    </a:lnTo>
                    <a:lnTo>
                      <a:pt x="746575" y="97947"/>
                    </a:lnTo>
                    <a:lnTo>
                      <a:pt x="764292" y="94328"/>
                    </a:lnTo>
                    <a:lnTo>
                      <a:pt x="760863" y="125856"/>
                    </a:lnTo>
                    <a:lnTo>
                      <a:pt x="774293" y="119093"/>
                    </a:lnTo>
                    <a:lnTo>
                      <a:pt x="767435" y="158336"/>
                    </a:lnTo>
                    <a:lnTo>
                      <a:pt x="780675" y="147573"/>
                    </a:lnTo>
                    <a:lnTo>
                      <a:pt x="771816" y="180529"/>
                    </a:lnTo>
                    <a:lnTo>
                      <a:pt x="780770" y="171766"/>
                    </a:lnTo>
                    <a:cubicBezTo>
                      <a:pt x="780770" y="171766"/>
                      <a:pt x="780770" y="171766"/>
                      <a:pt x="780770" y="171861"/>
                    </a:cubicBezTo>
                    <a:cubicBezTo>
                      <a:pt x="777436" y="181482"/>
                      <a:pt x="776293" y="191864"/>
                      <a:pt x="771816" y="200817"/>
                    </a:cubicBezTo>
                    <a:cubicBezTo>
                      <a:pt x="765911" y="212628"/>
                      <a:pt x="758576" y="223392"/>
                      <a:pt x="750004" y="232536"/>
                    </a:cubicBezTo>
                    <a:cubicBezTo>
                      <a:pt x="740669" y="242537"/>
                      <a:pt x="729811" y="248823"/>
                      <a:pt x="718476" y="255205"/>
                    </a:cubicBezTo>
                    <a:cubicBezTo>
                      <a:pt x="730668" y="254729"/>
                      <a:pt x="741813" y="247871"/>
                      <a:pt x="750671" y="238727"/>
                    </a:cubicBezTo>
                    <a:cubicBezTo>
                      <a:pt x="755624" y="233679"/>
                      <a:pt x="760005" y="227868"/>
                      <a:pt x="764006" y="221772"/>
                    </a:cubicBezTo>
                    <a:cubicBezTo>
                      <a:pt x="767530" y="216629"/>
                      <a:pt x="771721" y="211104"/>
                      <a:pt x="774388" y="205294"/>
                    </a:cubicBezTo>
                    <a:cubicBezTo>
                      <a:pt x="774388" y="205199"/>
                      <a:pt x="774483" y="205104"/>
                      <a:pt x="774483" y="205008"/>
                    </a:cubicBezTo>
                    <a:cubicBezTo>
                      <a:pt x="774579" y="205008"/>
                      <a:pt x="774674" y="204913"/>
                      <a:pt x="774674" y="204913"/>
                    </a:cubicBezTo>
                    <a:cubicBezTo>
                      <a:pt x="779246" y="189292"/>
                      <a:pt x="784580" y="174052"/>
                      <a:pt x="787437" y="157288"/>
                    </a:cubicBezTo>
                    <a:cubicBezTo>
                      <a:pt x="788294" y="152335"/>
                      <a:pt x="788866" y="147287"/>
                      <a:pt x="789152" y="142143"/>
                    </a:cubicBezTo>
                    <a:cubicBezTo>
                      <a:pt x="789342" y="136905"/>
                      <a:pt x="789152" y="131666"/>
                      <a:pt x="788580" y="126427"/>
                    </a:cubicBezTo>
                    <a:cubicBezTo>
                      <a:pt x="787342" y="115950"/>
                      <a:pt x="784389" y="105567"/>
                      <a:pt x="780389" y="95947"/>
                    </a:cubicBezTo>
                    <a:cubicBezTo>
                      <a:pt x="776388" y="86327"/>
                      <a:pt x="771340" y="77183"/>
                      <a:pt x="765720" y="68706"/>
                    </a:cubicBezTo>
                    <a:cubicBezTo>
                      <a:pt x="760196" y="60228"/>
                      <a:pt x="753719" y="51942"/>
                      <a:pt x="746575" y="44893"/>
                    </a:cubicBezTo>
                    <a:cubicBezTo>
                      <a:pt x="732383" y="30701"/>
                      <a:pt x="715714" y="19842"/>
                      <a:pt x="697997" y="12984"/>
                    </a:cubicBezTo>
                    <a:cubicBezTo>
                      <a:pt x="689425" y="9651"/>
                      <a:pt x="680948" y="6698"/>
                      <a:pt x="672280" y="4126"/>
                    </a:cubicBezTo>
                    <a:cubicBezTo>
                      <a:pt x="667899" y="2793"/>
                      <a:pt x="663612" y="1554"/>
                      <a:pt x="658659" y="602"/>
                    </a:cubicBezTo>
                    <a:cubicBezTo>
                      <a:pt x="657326" y="411"/>
                      <a:pt x="656087" y="126"/>
                      <a:pt x="654278" y="30"/>
                    </a:cubicBezTo>
                    <a:cubicBezTo>
                      <a:pt x="653230" y="30"/>
                      <a:pt x="652468" y="-160"/>
                      <a:pt x="649896" y="411"/>
                    </a:cubicBezTo>
                    <a:cubicBezTo>
                      <a:pt x="649706" y="507"/>
                      <a:pt x="649039" y="697"/>
                      <a:pt x="648563" y="888"/>
                    </a:cubicBezTo>
                    <a:cubicBezTo>
                      <a:pt x="648182" y="983"/>
                      <a:pt x="647420" y="1364"/>
                      <a:pt x="646658" y="1935"/>
                    </a:cubicBezTo>
                    <a:cubicBezTo>
                      <a:pt x="646181" y="2221"/>
                      <a:pt x="644562" y="3459"/>
                      <a:pt x="643705" y="4793"/>
                    </a:cubicBezTo>
                    <a:cubicBezTo>
                      <a:pt x="643229" y="5460"/>
                      <a:pt x="642372" y="6888"/>
                      <a:pt x="641895" y="8031"/>
                    </a:cubicBezTo>
                    <a:cubicBezTo>
                      <a:pt x="641419" y="9270"/>
                      <a:pt x="641038" y="10698"/>
                      <a:pt x="640943" y="12318"/>
                    </a:cubicBezTo>
                    <a:cubicBezTo>
                      <a:pt x="640752" y="13175"/>
                      <a:pt x="640943" y="15175"/>
                      <a:pt x="640943" y="15651"/>
                    </a:cubicBezTo>
                    <a:lnTo>
                      <a:pt x="640943" y="15651"/>
                    </a:lnTo>
                    <a:lnTo>
                      <a:pt x="640943" y="15651"/>
                    </a:lnTo>
                    <a:cubicBezTo>
                      <a:pt x="640943" y="15651"/>
                      <a:pt x="640943" y="15747"/>
                      <a:pt x="640943" y="15747"/>
                    </a:cubicBezTo>
                    <a:cubicBezTo>
                      <a:pt x="640943" y="16890"/>
                      <a:pt x="640752" y="18795"/>
                      <a:pt x="640466" y="20509"/>
                    </a:cubicBezTo>
                    <a:cubicBezTo>
                      <a:pt x="639324" y="27653"/>
                      <a:pt x="636466" y="35178"/>
                      <a:pt x="632656" y="41369"/>
                    </a:cubicBezTo>
                    <a:cubicBezTo>
                      <a:pt x="628751" y="47846"/>
                      <a:pt x="623322" y="54037"/>
                      <a:pt x="617511" y="60800"/>
                    </a:cubicBezTo>
                    <a:cubicBezTo>
                      <a:pt x="605224" y="74802"/>
                      <a:pt x="593794" y="90994"/>
                      <a:pt x="583983" y="107758"/>
                    </a:cubicBezTo>
                    <a:cubicBezTo>
                      <a:pt x="579792" y="114997"/>
                      <a:pt x="574077" y="122998"/>
                      <a:pt x="569220" y="134142"/>
                    </a:cubicBezTo>
                    <a:cubicBezTo>
                      <a:pt x="568267" y="136238"/>
                      <a:pt x="567219" y="139095"/>
                      <a:pt x="566362" y="142048"/>
                    </a:cubicBezTo>
                    <a:cubicBezTo>
                      <a:pt x="565981" y="140048"/>
                      <a:pt x="565505" y="137952"/>
                      <a:pt x="564838" y="135952"/>
                    </a:cubicBezTo>
                    <a:cubicBezTo>
                      <a:pt x="563790" y="138905"/>
                      <a:pt x="562838" y="141762"/>
                      <a:pt x="562076" y="144620"/>
                    </a:cubicBezTo>
                    <a:lnTo>
                      <a:pt x="561028" y="129285"/>
                    </a:lnTo>
                    <a:lnTo>
                      <a:pt x="552074" y="144334"/>
                    </a:lnTo>
                    <a:cubicBezTo>
                      <a:pt x="551884" y="144239"/>
                      <a:pt x="551693" y="144144"/>
                      <a:pt x="551598" y="144144"/>
                    </a:cubicBezTo>
                    <a:lnTo>
                      <a:pt x="550836" y="126618"/>
                    </a:lnTo>
                    <a:lnTo>
                      <a:pt x="543407" y="141000"/>
                    </a:lnTo>
                    <a:cubicBezTo>
                      <a:pt x="543216" y="140905"/>
                      <a:pt x="543026" y="140905"/>
                      <a:pt x="542835" y="140810"/>
                    </a:cubicBezTo>
                    <a:lnTo>
                      <a:pt x="541121" y="122522"/>
                    </a:lnTo>
                    <a:lnTo>
                      <a:pt x="534549" y="137667"/>
                    </a:lnTo>
                    <a:lnTo>
                      <a:pt x="533977" y="136905"/>
                    </a:lnTo>
                    <a:lnTo>
                      <a:pt x="532739" y="119474"/>
                    </a:lnTo>
                    <a:lnTo>
                      <a:pt x="526262" y="135476"/>
                    </a:lnTo>
                    <a:lnTo>
                      <a:pt x="525500" y="136143"/>
                    </a:lnTo>
                    <a:cubicBezTo>
                      <a:pt x="525309" y="136047"/>
                      <a:pt x="525024" y="136047"/>
                      <a:pt x="524833" y="135952"/>
                    </a:cubicBezTo>
                    <a:lnTo>
                      <a:pt x="522737" y="119188"/>
                    </a:lnTo>
                    <a:lnTo>
                      <a:pt x="516070" y="133666"/>
                    </a:lnTo>
                    <a:cubicBezTo>
                      <a:pt x="515689" y="133571"/>
                      <a:pt x="515403" y="133476"/>
                      <a:pt x="515022" y="133380"/>
                    </a:cubicBezTo>
                    <a:lnTo>
                      <a:pt x="512736" y="117093"/>
                    </a:lnTo>
                    <a:lnTo>
                      <a:pt x="507021" y="131666"/>
                    </a:lnTo>
                    <a:cubicBezTo>
                      <a:pt x="506735" y="131571"/>
                      <a:pt x="506450" y="131571"/>
                      <a:pt x="506164" y="131475"/>
                    </a:cubicBezTo>
                    <a:lnTo>
                      <a:pt x="504449" y="115569"/>
                    </a:lnTo>
                    <a:lnTo>
                      <a:pt x="499306" y="130237"/>
                    </a:lnTo>
                    <a:lnTo>
                      <a:pt x="495496" y="113473"/>
                    </a:lnTo>
                    <a:lnTo>
                      <a:pt x="491114" y="129189"/>
                    </a:lnTo>
                    <a:cubicBezTo>
                      <a:pt x="491019" y="129189"/>
                      <a:pt x="490924" y="129189"/>
                      <a:pt x="490733" y="129189"/>
                    </a:cubicBezTo>
                    <a:lnTo>
                      <a:pt x="486733" y="113568"/>
                    </a:lnTo>
                    <a:lnTo>
                      <a:pt x="482637" y="128523"/>
                    </a:lnTo>
                    <a:cubicBezTo>
                      <a:pt x="482637" y="128523"/>
                      <a:pt x="482637" y="128523"/>
                      <a:pt x="482542" y="128523"/>
                    </a:cubicBezTo>
                    <a:lnTo>
                      <a:pt x="479589" y="111473"/>
                    </a:lnTo>
                    <a:lnTo>
                      <a:pt x="475589" y="128142"/>
                    </a:lnTo>
                    <a:cubicBezTo>
                      <a:pt x="475398" y="128142"/>
                      <a:pt x="475208" y="128142"/>
                      <a:pt x="475112" y="128142"/>
                    </a:cubicBezTo>
                    <a:lnTo>
                      <a:pt x="470064" y="113092"/>
                    </a:lnTo>
                    <a:lnTo>
                      <a:pt x="466921" y="128046"/>
                    </a:lnTo>
                    <a:cubicBezTo>
                      <a:pt x="466730" y="128046"/>
                      <a:pt x="466540" y="128046"/>
                      <a:pt x="466349" y="128046"/>
                    </a:cubicBezTo>
                    <a:lnTo>
                      <a:pt x="461397" y="112235"/>
                    </a:lnTo>
                    <a:lnTo>
                      <a:pt x="458730" y="128237"/>
                    </a:lnTo>
                    <a:cubicBezTo>
                      <a:pt x="458539" y="128237"/>
                      <a:pt x="458444" y="128237"/>
                      <a:pt x="458253" y="128237"/>
                    </a:cubicBezTo>
                    <a:lnTo>
                      <a:pt x="452253" y="113473"/>
                    </a:lnTo>
                    <a:lnTo>
                      <a:pt x="449490" y="128808"/>
                    </a:lnTo>
                    <a:cubicBezTo>
                      <a:pt x="449300" y="128808"/>
                      <a:pt x="449109" y="128808"/>
                      <a:pt x="448919" y="128904"/>
                    </a:cubicBezTo>
                    <a:lnTo>
                      <a:pt x="443013" y="113473"/>
                    </a:lnTo>
                    <a:lnTo>
                      <a:pt x="440537" y="129856"/>
                    </a:lnTo>
                    <a:cubicBezTo>
                      <a:pt x="440537" y="129856"/>
                      <a:pt x="440537" y="129856"/>
                      <a:pt x="440537" y="129856"/>
                    </a:cubicBezTo>
                    <a:lnTo>
                      <a:pt x="434060" y="114997"/>
                    </a:lnTo>
                    <a:lnTo>
                      <a:pt x="432726" y="131094"/>
                    </a:lnTo>
                    <a:cubicBezTo>
                      <a:pt x="432441" y="131190"/>
                      <a:pt x="432155" y="131190"/>
                      <a:pt x="431964" y="131285"/>
                    </a:cubicBezTo>
                    <a:lnTo>
                      <a:pt x="425487" y="115854"/>
                    </a:lnTo>
                    <a:lnTo>
                      <a:pt x="423773" y="132999"/>
                    </a:lnTo>
                    <a:lnTo>
                      <a:pt x="417581" y="118521"/>
                    </a:lnTo>
                    <a:lnTo>
                      <a:pt x="417201" y="134809"/>
                    </a:lnTo>
                    <a:cubicBezTo>
                      <a:pt x="417010" y="134809"/>
                      <a:pt x="416915" y="134904"/>
                      <a:pt x="416724" y="134904"/>
                    </a:cubicBezTo>
                    <a:lnTo>
                      <a:pt x="409295" y="120712"/>
                    </a:lnTo>
                    <a:lnTo>
                      <a:pt x="409390" y="137190"/>
                    </a:lnTo>
                    <a:cubicBezTo>
                      <a:pt x="409390" y="137190"/>
                      <a:pt x="409295" y="137190"/>
                      <a:pt x="409295" y="137190"/>
                    </a:cubicBezTo>
                    <a:lnTo>
                      <a:pt x="401008" y="122712"/>
                    </a:lnTo>
                    <a:lnTo>
                      <a:pt x="402056" y="139762"/>
                    </a:lnTo>
                    <a:cubicBezTo>
                      <a:pt x="401865" y="139857"/>
                      <a:pt x="401770" y="139857"/>
                      <a:pt x="401580" y="139953"/>
                    </a:cubicBezTo>
                    <a:lnTo>
                      <a:pt x="393578" y="126427"/>
                    </a:lnTo>
                    <a:lnTo>
                      <a:pt x="394912" y="142524"/>
                    </a:lnTo>
                    <a:cubicBezTo>
                      <a:pt x="394817" y="142524"/>
                      <a:pt x="394722" y="142620"/>
                      <a:pt x="394626" y="142620"/>
                    </a:cubicBezTo>
                    <a:lnTo>
                      <a:pt x="384911" y="128808"/>
                    </a:lnTo>
                    <a:lnTo>
                      <a:pt x="386816" y="146049"/>
                    </a:lnTo>
                    <a:cubicBezTo>
                      <a:pt x="386720" y="146144"/>
                      <a:pt x="386625" y="146144"/>
                      <a:pt x="386530" y="146239"/>
                    </a:cubicBezTo>
                    <a:lnTo>
                      <a:pt x="383768" y="142048"/>
                    </a:lnTo>
                    <a:lnTo>
                      <a:pt x="383768" y="141858"/>
                    </a:lnTo>
                    <a:lnTo>
                      <a:pt x="383768" y="141953"/>
                    </a:lnTo>
                    <a:lnTo>
                      <a:pt x="383672" y="141858"/>
                    </a:lnTo>
                    <a:lnTo>
                      <a:pt x="383672" y="142048"/>
                    </a:lnTo>
                    <a:lnTo>
                      <a:pt x="382720" y="147001"/>
                    </a:lnTo>
                    <a:cubicBezTo>
                      <a:pt x="382625" y="147001"/>
                      <a:pt x="382530" y="147001"/>
                      <a:pt x="382339" y="147001"/>
                    </a:cubicBezTo>
                    <a:lnTo>
                      <a:pt x="377576" y="130332"/>
                    </a:lnTo>
                    <a:lnTo>
                      <a:pt x="373862" y="146715"/>
                    </a:lnTo>
                    <a:cubicBezTo>
                      <a:pt x="373766" y="146715"/>
                      <a:pt x="373671" y="146715"/>
                      <a:pt x="373576" y="146715"/>
                    </a:cubicBezTo>
                    <a:lnTo>
                      <a:pt x="368813" y="131285"/>
                    </a:lnTo>
                    <a:lnTo>
                      <a:pt x="366432" y="146811"/>
                    </a:lnTo>
                    <a:cubicBezTo>
                      <a:pt x="366242" y="146811"/>
                      <a:pt x="366051" y="146811"/>
                      <a:pt x="365956" y="146811"/>
                    </a:cubicBezTo>
                    <a:lnTo>
                      <a:pt x="360527" y="130618"/>
                    </a:lnTo>
                    <a:lnTo>
                      <a:pt x="358241" y="147192"/>
                    </a:lnTo>
                    <a:cubicBezTo>
                      <a:pt x="358241" y="147192"/>
                      <a:pt x="358145" y="147192"/>
                      <a:pt x="358145" y="147192"/>
                    </a:cubicBezTo>
                    <a:lnTo>
                      <a:pt x="352049" y="131856"/>
                    </a:lnTo>
                    <a:lnTo>
                      <a:pt x="350430" y="147763"/>
                    </a:lnTo>
                    <a:cubicBezTo>
                      <a:pt x="350240" y="147763"/>
                      <a:pt x="350145" y="147763"/>
                      <a:pt x="349954" y="147858"/>
                    </a:cubicBezTo>
                    <a:lnTo>
                      <a:pt x="343477" y="132904"/>
                    </a:lnTo>
                    <a:lnTo>
                      <a:pt x="343191" y="148716"/>
                    </a:lnTo>
                    <a:lnTo>
                      <a:pt x="335190" y="133476"/>
                    </a:lnTo>
                    <a:lnTo>
                      <a:pt x="335000" y="150240"/>
                    </a:lnTo>
                    <a:cubicBezTo>
                      <a:pt x="334714" y="150335"/>
                      <a:pt x="334428" y="150335"/>
                      <a:pt x="334238" y="150430"/>
                    </a:cubicBezTo>
                    <a:lnTo>
                      <a:pt x="326999" y="136047"/>
                    </a:lnTo>
                    <a:lnTo>
                      <a:pt x="326522" y="152240"/>
                    </a:lnTo>
                    <a:cubicBezTo>
                      <a:pt x="326522" y="152240"/>
                      <a:pt x="326522" y="152240"/>
                      <a:pt x="326522" y="152240"/>
                    </a:cubicBezTo>
                    <a:lnTo>
                      <a:pt x="318045" y="137952"/>
                    </a:lnTo>
                    <a:lnTo>
                      <a:pt x="318426" y="154431"/>
                    </a:lnTo>
                    <a:cubicBezTo>
                      <a:pt x="318236" y="154526"/>
                      <a:pt x="318045" y="154526"/>
                      <a:pt x="317855" y="154621"/>
                    </a:cubicBezTo>
                    <a:lnTo>
                      <a:pt x="309568" y="141477"/>
                    </a:lnTo>
                    <a:lnTo>
                      <a:pt x="309568" y="157383"/>
                    </a:lnTo>
                    <a:cubicBezTo>
                      <a:pt x="309473" y="157479"/>
                      <a:pt x="309282" y="157479"/>
                      <a:pt x="309187" y="157574"/>
                    </a:cubicBezTo>
                    <a:lnTo>
                      <a:pt x="300710" y="143763"/>
                    </a:lnTo>
                    <a:lnTo>
                      <a:pt x="302043" y="160241"/>
                    </a:lnTo>
                    <a:cubicBezTo>
                      <a:pt x="301853" y="160336"/>
                      <a:pt x="301662" y="160336"/>
                      <a:pt x="301567" y="160431"/>
                    </a:cubicBezTo>
                    <a:lnTo>
                      <a:pt x="293090" y="147763"/>
                    </a:lnTo>
                    <a:lnTo>
                      <a:pt x="294042" y="163670"/>
                    </a:lnTo>
                    <a:cubicBezTo>
                      <a:pt x="293852" y="163765"/>
                      <a:pt x="293756" y="163765"/>
                      <a:pt x="293566" y="163860"/>
                    </a:cubicBezTo>
                    <a:lnTo>
                      <a:pt x="283565" y="149954"/>
                    </a:lnTo>
                    <a:lnTo>
                      <a:pt x="287184" y="166813"/>
                    </a:lnTo>
                    <a:cubicBezTo>
                      <a:pt x="287184" y="166813"/>
                      <a:pt x="287184" y="166813"/>
                      <a:pt x="287089" y="166813"/>
                    </a:cubicBezTo>
                    <a:lnTo>
                      <a:pt x="277659" y="154526"/>
                    </a:lnTo>
                    <a:lnTo>
                      <a:pt x="279850" y="170528"/>
                    </a:lnTo>
                    <a:cubicBezTo>
                      <a:pt x="279755" y="170623"/>
                      <a:pt x="279659" y="170623"/>
                      <a:pt x="279564" y="170718"/>
                    </a:cubicBezTo>
                    <a:lnTo>
                      <a:pt x="269658" y="157764"/>
                    </a:lnTo>
                    <a:lnTo>
                      <a:pt x="272420" y="174719"/>
                    </a:lnTo>
                    <a:lnTo>
                      <a:pt x="262133" y="163003"/>
                    </a:lnTo>
                    <a:lnTo>
                      <a:pt x="266610" y="178434"/>
                    </a:lnTo>
                    <a:cubicBezTo>
                      <a:pt x="266324" y="178624"/>
                      <a:pt x="266134" y="178719"/>
                      <a:pt x="265848" y="178910"/>
                    </a:cubicBezTo>
                    <a:lnTo>
                      <a:pt x="255085" y="167575"/>
                    </a:lnTo>
                    <a:lnTo>
                      <a:pt x="259085" y="183482"/>
                    </a:lnTo>
                    <a:cubicBezTo>
                      <a:pt x="258800" y="183672"/>
                      <a:pt x="258514" y="183863"/>
                      <a:pt x="258228" y="184149"/>
                    </a:cubicBezTo>
                    <a:lnTo>
                      <a:pt x="246608" y="173195"/>
                    </a:lnTo>
                    <a:lnTo>
                      <a:pt x="250989" y="189578"/>
                    </a:lnTo>
                    <a:cubicBezTo>
                      <a:pt x="250799" y="189673"/>
                      <a:pt x="250608" y="189864"/>
                      <a:pt x="250418" y="189959"/>
                    </a:cubicBezTo>
                    <a:lnTo>
                      <a:pt x="249465" y="189578"/>
                    </a:lnTo>
                    <a:lnTo>
                      <a:pt x="238130" y="177767"/>
                    </a:lnTo>
                    <a:lnTo>
                      <a:pt x="243560" y="194436"/>
                    </a:lnTo>
                    <a:lnTo>
                      <a:pt x="243274" y="195388"/>
                    </a:lnTo>
                    <a:lnTo>
                      <a:pt x="231558" y="183863"/>
                    </a:lnTo>
                    <a:lnTo>
                      <a:pt x="236797" y="201389"/>
                    </a:lnTo>
                    <a:cubicBezTo>
                      <a:pt x="236606" y="201484"/>
                      <a:pt x="236511" y="201675"/>
                      <a:pt x="236321" y="201770"/>
                    </a:cubicBezTo>
                    <a:lnTo>
                      <a:pt x="224033" y="191197"/>
                    </a:lnTo>
                    <a:lnTo>
                      <a:pt x="229844" y="207675"/>
                    </a:lnTo>
                    <a:cubicBezTo>
                      <a:pt x="229749" y="207771"/>
                      <a:pt x="229558" y="207961"/>
                      <a:pt x="229463" y="208056"/>
                    </a:cubicBezTo>
                    <a:lnTo>
                      <a:pt x="215556" y="197484"/>
                    </a:lnTo>
                    <a:lnTo>
                      <a:pt x="220414" y="212057"/>
                    </a:lnTo>
                    <a:cubicBezTo>
                      <a:pt x="218699" y="209771"/>
                      <a:pt x="216699" y="207390"/>
                      <a:pt x="214604" y="205104"/>
                    </a:cubicBezTo>
                    <a:cubicBezTo>
                      <a:pt x="214794" y="207199"/>
                      <a:pt x="215080" y="209390"/>
                      <a:pt x="215461" y="211390"/>
                    </a:cubicBezTo>
                    <a:cubicBezTo>
                      <a:pt x="213556" y="209009"/>
                      <a:pt x="211460" y="206723"/>
                      <a:pt x="209841" y="205104"/>
                    </a:cubicBezTo>
                    <a:cubicBezTo>
                      <a:pt x="201078" y="196531"/>
                      <a:pt x="192791" y="191292"/>
                      <a:pt x="186219" y="186149"/>
                    </a:cubicBezTo>
                    <a:cubicBezTo>
                      <a:pt x="170884" y="174338"/>
                      <a:pt x="154215" y="163575"/>
                      <a:pt x="137547" y="155193"/>
                    </a:cubicBezTo>
                    <a:cubicBezTo>
                      <a:pt x="129545" y="151097"/>
                      <a:pt x="122306" y="147382"/>
                      <a:pt x="116210" y="142810"/>
                    </a:cubicBezTo>
                    <a:cubicBezTo>
                      <a:pt x="110400" y="138524"/>
                      <a:pt x="104876" y="132618"/>
                      <a:pt x="101066" y="126427"/>
                    </a:cubicBezTo>
                    <a:cubicBezTo>
                      <a:pt x="100113" y="124903"/>
                      <a:pt x="99256" y="123189"/>
                      <a:pt x="98875" y="122236"/>
                    </a:cubicBezTo>
                    <a:cubicBezTo>
                      <a:pt x="98875" y="122236"/>
                      <a:pt x="98780" y="122141"/>
                      <a:pt x="98780" y="122141"/>
                    </a:cubicBezTo>
                    <a:lnTo>
                      <a:pt x="98780" y="122141"/>
                    </a:lnTo>
                    <a:lnTo>
                      <a:pt x="98780" y="122141"/>
                    </a:lnTo>
                    <a:cubicBezTo>
                      <a:pt x="98589" y="121569"/>
                      <a:pt x="98018" y="119760"/>
                      <a:pt x="97541" y="118998"/>
                    </a:cubicBezTo>
                    <a:cubicBezTo>
                      <a:pt x="96779" y="117569"/>
                      <a:pt x="95922" y="116331"/>
                      <a:pt x="95065" y="115378"/>
                    </a:cubicBezTo>
                    <a:cubicBezTo>
                      <a:pt x="94208" y="114426"/>
                      <a:pt x="92874" y="113473"/>
                      <a:pt x="92207" y="112997"/>
                    </a:cubicBezTo>
                    <a:cubicBezTo>
                      <a:pt x="90874" y="112140"/>
                      <a:pt x="88969" y="111568"/>
                      <a:pt x="88397" y="111473"/>
                    </a:cubicBezTo>
                    <a:cubicBezTo>
                      <a:pt x="87445" y="111282"/>
                      <a:pt x="86588" y="111282"/>
                      <a:pt x="86207" y="111282"/>
                    </a:cubicBezTo>
                    <a:cubicBezTo>
                      <a:pt x="85730" y="111282"/>
                      <a:pt x="85064" y="111378"/>
                      <a:pt x="84873" y="111378"/>
                    </a:cubicBezTo>
                    <a:cubicBezTo>
                      <a:pt x="82301" y="111759"/>
                      <a:pt x="81539" y="112330"/>
                      <a:pt x="80682" y="112616"/>
                    </a:cubicBezTo>
                    <a:cubicBezTo>
                      <a:pt x="79063" y="113378"/>
                      <a:pt x="77920" y="114045"/>
                      <a:pt x="76872" y="114807"/>
                    </a:cubicBezTo>
                    <a:cubicBezTo>
                      <a:pt x="72586" y="117569"/>
                      <a:pt x="69157" y="120331"/>
                      <a:pt x="65537" y="123189"/>
                    </a:cubicBezTo>
                    <a:cubicBezTo>
                      <a:pt x="58489" y="128904"/>
                      <a:pt x="51726" y="134714"/>
                      <a:pt x="45059" y="141096"/>
                    </a:cubicBezTo>
                    <a:cubicBezTo>
                      <a:pt x="31247" y="154050"/>
                      <a:pt x="19913" y="170433"/>
                      <a:pt x="12102" y="188911"/>
                    </a:cubicBezTo>
                    <a:cubicBezTo>
                      <a:pt x="8197" y="198150"/>
                      <a:pt x="5244" y="208247"/>
                      <a:pt x="3339" y="218153"/>
                    </a:cubicBezTo>
                    <a:cubicBezTo>
                      <a:pt x="1339" y="228154"/>
                      <a:pt x="101" y="238441"/>
                      <a:pt x="5" y="248919"/>
                    </a:cubicBezTo>
                    <a:cubicBezTo>
                      <a:pt x="-90" y="259396"/>
                      <a:pt x="1053" y="270064"/>
                      <a:pt x="3815" y="280256"/>
                    </a:cubicBezTo>
                    <a:cubicBezTo>
                      <a:pt x="4863" y="285495"/>
                      <a:pt x="6578" y="290448"/>
                      <a:pt x="8768" y="295210"/>
                    </a:cubicBezTo>
                    <a:close/>
                    <a:moveTo>
                      <a:pt x="609320" y="149001"/>
                    </a:moveTo>
                    <a:cubicBezTo>
                      <a:pt x="610082" y="145191"/>
                      <a:pt x="611225" y="141477"/>
                      <a:pt x="612844" y="137952"/>
                    </a:cubicBezTo>
                    <a:cubicBezTo>
                      <a:pt x="615987" y="130999"/>
                      <a:pt x="620369" y="125094"/>
                      <a:pt x="624845" y="119664"/>
                    </a:cubicBezTo>
                    <a:cubicBezTo>
                      <a:pt x="627036" y="116902"/>
                      <a:pt x="629322" y="114235"/>
                      <a:pt x="631513" y="111568"/>
                    </a:cubicBezTo>
                    <a:cubicBezTo>
                      <a:pt x="633704" y="108901"/>
                      <a:pt x="635799" y="106139"/>
                      <a:pt x="637895" y="103377"/>
                    </a:cubicBezTo>
                    <a:cubicBezTo>
                      <a:pt x="642086" y="97852"/>
                      <a:pt x="646086" y="92232"/>
                      <a:pt x="649706" y="86232"/>
                    </a:cubicBezTo>
                    <a:cubicBezTo>
                      <a:pt x="653420" y="80326"/>
                      <a:pt x="656564" y="74135"/>
                      <a:pt x="659040" y="67563"/>
                    </a:cubicBezTo>
                    <a:cubicBezTo>
                      <a:pt x="661612" y="61086"/>
                      <a:pt x="663136" y="54037"/>
                      <a:pt x="663422" y="46893"/>
                    </a:cubicBezTo>
                    <a:cubicBezTo>
                      <a:pt x="663517" y="45084"/>
                      <a:pt x="663326" y="43274"/>
                      <a:pt x="663326" y="41464"/>
                    </a:cubicBezTo>
                    <a:cubicBezTo>
                      <a:pt x="663231" y="39654"/>
                      <a:pt x="662850" y="37845"/>
                      <a:pt x="662660" y="36035"/>
                    </a:cubicBezTo>
                    <a:cubicBezTo>
                      <a:pt x="661898" y="32511"/>
                      <a:pt x="661041" y="28891"/>
                      <a:pt x="659707" y="25272"/>
                    </a:cubicBezTo>
                    <a:cubicBezTo>
                      <a:pt x="657135" y="18128"/>
                      <a:pt x="653706" y="11270"/>
                      <a:pt x="650087" y="4507"/>
                    </a:cubicBezTo>
                    <a:cubicBezTo>
                      <a:pt x="655040" y="10127"/>
                      <a:pt x="659326" y="16509"/>
                      <a:pt x="662945" y="23557"/>
                    </a:cubicBezTo>
                    <a:cubicBezTo>
                      <a:pt x="664755" y="27081"/>
                      <a:pt x="666184" y="30891"/>
                      <a:pt x="667422" y="34892"/>
                    </a:cubicBezTo>
                    <a:cubicBezTo>
                      <a:pt x="667899" y="36892"/>
                      <a:pt x="668470" y="38892"/>
                      <a:pt x="668756" y="40988"/>
                    </a:cubicBezTo>
                    <a:cubicBezTo>
                      <a:pt x="668946" y="43083"/>
                      <a:pt x="669327" y="45179"/>
                      <a:pt x="669327" y="47179"/>
                    </a:cubicBezTo>
                    <a:cubicBezTo>
                      <a:pt x="669708" y="55561"/>
                      <a:pt x="668089" y="63657"/>
                      <a:pt x="665708" y="71087"/>
                    </a:cubicBezTo>
                    <a:cubicBezTo>
                      <a:pt x="663231" y="78516"/>
                      <a:pt x="659707" y="85279"/>
                      <a:pt x="655992" y="91566"/>
                    </a:cubicBezTo>
                    <a:cubicBezTo>
                      <a:pt x="652087" y="97757"/>
                      <a:pt x="647801" y="103567"/>
                      <a:pt x="643324" y="109092"/>
                    </a:cubicBezTo>
                    <a:cubicBezTo>
                      <a:pt x="638847" y="114521"/>
                      <a:pt x="633989" y="119855"/>
                      <a:pt x="629227" y="124617"/>
                    </a:cubicBezTo>
                    <a:cubicBezTo>
                      <a:pt x="624464" y="129570"/>
                      <a:pt x="619797" y="134428"/>
                      <a:pt x="616178" y="140238"/>
                    </a:cubicBezTo>
                    <a:cubicBezTo>
                      <a:pt x="614273" y="143096"/>
                      <a:pt x="612844" y="146334"/>
                      <a:pt x="611510" y="149668"/>
                    </a:cubicBezTo>
                    <a:cubicBezTo>
                      <a:pt x="610177" y="153002"/>
                      <a:pt x="609510" y="156717"/>
                      <a:pt x="608843" y="160527"/>
                    </a:cubicBezTo>
                    <a:cubicBezTo>
                      <a:pt x="608462" y="156812"/>
                      <a:pt x="608558" y="152811"/>
                      <a:pt x="609320" y="149001"/>
                    </a:cubicBezTo>
                    <a:close/>
                    <a:moveTo>
                      <a:pt x="655421" y="28796"/>
                    </a:moveTo>
                    <a:cubicBezTo>
                      <a:pt x="655611" y="28796"/>
                      <a:pt x="655802" y="28796"/>
                      <a:pt x="656183" y="28796"/>
                    </a:cubicBezTo>
                    <a:cubicBezTo>
                      <a:pt x="655230" y="28891"/>
                      <a:pt x="655326" y="28796"/>
                      <a:pt x="655421" y="28796"/>
                    </a:cubicBezTo>
                    <a:close/>
                    <a:moveTo>
                      <a:pt x="599795" y="167194"/>
                    </a:moveTo>
                    <a:cubicBezTo>
                      <a:pt x="638752" y="186911"/>
                      <a:pt x="670185" y="228630"/>
                      <a:pt x="681805" y="276255"/>
                    </a:cubicBezTo>
                    <a:cubicBezTo>
                      <a:pt x="672947" y="287781"/>
                      <a:pt x="659135" y="293686"/>
                      <a:pt x="645515" y="291972"/>
                    </a:cubicBezTo>
                    <a:cubicBezTo>
                      <a:pt x="634847" y="290638"/>
                      <a:pt x="624845" y="285018"/>
                      <a:pt x="614463" y="281113"/>
                    </a:cubicBezTo>
                    <a:cubicBezTo>
                      <a:pt x="604176" y="277208"/>
                      <a:pt x="592556" y="275303"/>
                      <a:pt x="583412" y="281018"/>
                    </a:cubicBezTo>
                    <a:cubicBezTo>
                      <a:pt x="591603" y="272445"/>
                      <a:pt x="602747" y="267873"/>
                      <a:pt x="614082" y="268540"/>
                    </a:cubicBezTo>
                    <a:cubicBezTo>
                      <a:pt x="624464" y="269207"/>
                      <a:pt x="634751" y="273969"/>
                      <a:pt x="645134" y="274827"/>
                    </a:cubicBezTo>
                    <a:cubicBezTo>
                      <a:pt x="655516" y="275589"/>
                      <a:pt x="667327" y="270540"/>
                      <a:pt x="669708" y="258825"/>
                    </a:cubicBezTo>
                    <a:cubicBezTo>
                      <a:pt x="669137" y="252157"/>
                      <a:pt x="663898" y="246823"/>
                      <a:pt x="658374" y="244823"/>
                    </a:cubicBezTo>
                    <a:cubicBezTo>
                      <a:pt x="652849" y="242823"/>
                      <a:pt x="647134" y="243680"/>
                      <a:pt x="641610" y="244632"/>
                    </a:cubicBezTo>
                    <a:cubicBezTo>
                      <a:pt x="610082" y="249681"/>
                      <a:pt x="578649" y="256729"/>
                      <a:pt x="549598" y="270826"/>
                    </a:cubicBezTo>
                    <a:cubicBezTo>
                      <a:pt x="520547" y="284828"/>
                      <a:pt x="493877" y="306259"/>
                      <a:pt x="475970" y="336168"/>
                    </a:cubicBezTo>
                    <a:cubicBezTo>
                      <a:pt x="490162" y="302640"/>
                      <a:pt x="512165" y="274636"/>
                      <a:pt x="537025" y="251490"/>
                    </a:cubicBezTo>
                    <a:cubicBezTo>
                      <a:pt x="561885" y="228345"/>
                      <a:pt x="589698" y="209676"/>
                      <a:pt x="617606" y="191769"/>
                    </a:cubicBezTo>
                    <a:lnTo>
                      <a:pt x="581126" y="159669"/>
                    </a:lnTo>
                    <a:cubicBezTo>
                      <a:pt x="587508" y="161670"/>
                      <a:pt x="593699" y="164146"/>
                      <a:pt x="599795" y="167194"/>
                    </a:cubicBezTo>
                    <a:close/>
                    <a:moveTo>
                      <a:pt x="233654" y="212247"/>
                    </a:moveTo>
                    <a:cubicBezTo>
                      <a:pt x="235368" y="211104"/>
                      <a:pt x="237178" y="209961"/>
                      <a:pt x="238892" y="208818"/>
                    </a:cubicBezTo>
                    <a:lnTo>
                      <a:pt x="225081" y="252157"/>
                    </a:lnTo>
                    <a:lnTo>
                      <a:pt x="223272" y="257777"/>
                    </a:lnTo>
                    <a:lnTo>
                      <a:pt x="228415" y="259396"/>
                    </a:lnTo>
                    <a:cubicBezTo>
                      <a:pt x="246989" y="265397"/>
                      <a:pt x="265562" y="271683"/>
                      <a:pt x="283851" y="278351"/>
                    </a:cubicBezTo>
                    <a:cubicBezTo>
                      <a:pt x="292995" y="281780"/>
                      <a:pt x="302043" y="285209"/>
                      <a:pt x="310711" y="289686"/>
                    </a:cubicBezTo>
                    <a:cubicBezTo>
                      <a:pt x="319379" y="294163"/>
                      <a:pt x="327761" y="299211"/>
                      <a:pt x="335666" y="305021"/>
                    </a:cubicBezTo>
                    <a:cubicBezTo>
                      <a:pt x="328332" y="298449"/>
                      <a:pt x="320426" y="292639"/>
                      <a:pt x="312140" y="287209"/>
                    </a:cubicBezTo>
                    <a:cubicBezTo>
                      <a:pt x="309663" y="285590"/>
                      <a:pt x="307091" y="284066"/>
                      <a:pt x="304520" y="282637"/>
                    </a:cubicBezTo>
                    <a:cubicBezTo>
                      <a:pt x="306330" y="280637"/>
                      <a:pt x="309092" y="277970"/>
                      <a:pt x="309568" y="277589"/>
                    </a:cubicBezTo>
                    <a:cubicBezTo>
                      <a:pt x="312045" y="275398"/>
                      <a:pt x="314902" y="273398"/>
                      <a:pt x="317950" y="271588"/>
                    </a:cubicBezTo>
                    <a:cubicBezTo>
                      <a:pt x="333666" y="262444"/>
                      <a:pt x="354812" y="253872"/>
                      <a:pt x="371861" y="258920"/>
                    </a:cubicBezTo>
                    <a:cubicBezTo>
                      <a:pt x="364432" y="255491"/>
                      <a:pt x="355859" y="254348"/>
                      <a:pt x="346430" y="254443"/>
                    </a:cubicBezTo>
                    <a:cubicBezTo>
                      <a:pt x="341381" y="254538"/>
                      <a:pt x="335952" y="254538"/>
                      <a:pt x="330809" y="255300"/>
                    </a:cubicBezTo>
                    <a:cubicBezTo>
                      <a:pt x="319379" y="257015"/>
                      <a:pt x="293185" y="264159"/>
                      <a:pt x="279755" y="270159"/>
                    </a:cubicBezTo>
                    <a:cubicBezTo>
                      <a:pt x="265848" y="263587"/>
                      <a:pt x="251847" y="257301"/>
                      <a:pt x="237845" y="251109"/>
                    </a:cubicBezTo>
                    <a:lnTo>
                      <a:pt x="262229" y="194055"/>
                    </a:lnTo>
                    <a:cubicBezTo>
                      <a:pt x="288708" y="178719"/>
                      <a:pt x="316712" y="166718"/>
                      <a:pt x="346144" y="160241"/>
                    </a:cubicBezTo>
                    <a:cubicBezTo>
                      <a:pt x="359384" y="157383"/>
                      <a:pt x="372909" y="155669"/>
                      <a:pt x="386530" y="155288"/>
                    </a:cubicBezTo>
                    <a:lnTo>
                      <a:pt x="386530" y="155288"/>
                    </a:lnTo>
                    <a:cubicBezTo>
                      <a:pt x="386530" y="155288"/>
                      <a:pt x="386530" y="155288"/>
                      <a:pt x="386530" y="155288"/>
                    </a:cubicBezTo>
                    <a:cubicBezTo>
                      <a:pt x="386530" y="155288"/>
                      <a:pt x="386530" y="155288"/>
                      <a:pt x="386530" y="155288"/>
                    </a:cubicBezTo>
                    <a:lnTo>
                      <a:pt x="386530" y="155288"/>
                    </a:lnTo>
                    <a:cubicBezTo>
                      <a:pt x="399293" y="150525"/>
                      <a:pt x="412438" y="147001"/>
                      <a:pt x="425868" y="144715"/>
                    </a:cubicBezTo>
                    <a:cubicBezTo>
                      <a:pt x="455491" y="139667"/>
                      <a:pt x="485971" y="140238"/>
                      <a:pt x="516260" y="144525"/>
                    </a:cubicBezTo>
                    <a:lnTo>
                      <a:pt x="560266" y="188244"/>
                    </a:lnTo>
                    <a:cubicBezTo>
                      <a:pt x="549503" y="199198"/>
                      <a:pt x="538930" y="210342"/>
                      <a:pt x="528548" y="221582"/>
                    </a:cubicBezTo>
                    <a:cubicBezTo>
                      <a:pt x="513879" y="221106"/>
                      <a:pt x="486924" y="224344"/>
                      <a:pt x="475589" y="227011"/>
                    </a:cubicBezTo>
                    <a:cubicBezTo>
                      <a:pt x="470541" y="228249"/>
                      <a:pt x="465492" y="230250"/>
                      <a:pt x="460730" y="232059"/>
                    </a:cubicBezTo>
                    <a:cubicBezTo>
                      <a:pt x="451967" y="235488"/>
                      <a:pt x="444442" y="239775"/>
                      <a:pt x="438822" y="245680"/>
                    </a:cubicBezTo>
                    <a:cubicBezTo>
                      <a:pt x="452633" y="234631"/>
                      <a:pt x="475493" y="234631"/>
                      <a:pt x="493496" y="237203"/>
                    </a:cubicBezTo>
                    <a:cubicBezTo>
                      <a:pt x="496925" y="237679"/>
                      <a:pt x="500354" y="238536"/>
                      <a:pt x="503497" y="239584"/>
                    </a:cubicBezTo>
                    <a:cubicBezTo>
                      <a:pt x="504068" y="239775"/>
                      <a:pt x="507688" y="241203"/>
                      <a:pt x="510069" y="242442"/>
                    </a:cubicBezTo>
                    <a:cubicBezTo>
                      <a:pt x="508259" y="244728"/>
                      <a:pt x="506450" y="247109"/>
                      <a:pt x="504735" y="249585"/>
                    </a:cubicBezTo>
                    <a:cubicBezTo>
                      <a:pt x="499116" y="257682"/>
                      <a:pt x="493972" y="266064"/>
                      <a:pt x="489591" y="274922"/>
                    </a:cubicBezTo>
                    <a:cubicBezTo>
                      <a:pt x="494734" y="266635"/>
                      <a:pt x="500639" y="258729"/>
                      <a:pt x="506926" y="251395"/>
                    </a:cubicBezTo>
                    <a:cubicBezTo>
                      <a:pt x="513212" y="243966"/>
                      <a:pt x="520261" y="237393"/>
                      <a:pt x="527500" y="230726"/>
                    </a:cubicBezTo>
                    <a:cubicBezTo>
                      <a:pt x="541978" y="217581"/>
                      <a:pt x="556837" y="204913"/>
                      <a:pt x="571791" y="192340"/>
                    </a:cubicBezTo>
                    <a:lnTo>
                      <a:pt x="575887" y="188911"/>
                    </a:lnTo>
                    <a:lnTo>
                      <a:pt x="572077" y="184339"/>
                    </a:lnTo>
                    <a:lnTo>
                      <a:pt x="543312" y="149478"/>
                    </a:lnTo>
                    <a:cubicBezTo>
                      <a:pt x="545312" y="149859"/>
                      <a:pt x="547407" y="150240"/>
                      <a:pt x="549408" y="150716"/>
                    </a:cubicBezTo>
                    <a:lnTo>
                      <a:pt x="599890" y="191673"/>
                    </a:lnTo>
                    <a:cubicBezTo>
                      <a:pt x="575506" y="209866"/>
                      <a:pt x="551789" y="229297"/>
                      <a:pt x="528929" y="249966"/>
                    </a:cubicBezTo>
                    <a:cubicBezTo>
                      <a:pt x="503878" y="272636"/>
                      <a:pt x="478541" y="299401"/>
                      <a:pt x="472541" y="336644"/>
                    </a:cubicBezTo>
                    <a:cubicBezTo>
                      <a:pt x="464254" y="332548"/>
                      <a:pt x="455015" y="329119"/>
                      <a:pt x="447299" y="323690"/>
                    </a:cubicBezTo>
                    <a:cubicBezTo>
                      <a:pt x="438822" y="317784"/>
                      <a:pt x="430821" y="310260"/>
                      <a:pt x="422725" y="303687"/>
                    </a:cubicBezTo>
                    <a:cubicBezTo>
                      <a:pt x="422439" y="310545"/>
                      <a:pt x="421201" y="317118"/>
                      <a:pt x="419201" y="323404"/>
                    </a:cubicBezTo>
                    <a:cubicBezTo>
                      <a:pt x="415010" y="318356"/>
                      <a:pt x="411295" y="312736"/>
                      <a:pt x="408533" y="306450"/>
                    </a:cubicBezTo>
                    <a:cubicBezTo>
                      <a:pt x="403484" y="315594"/>
                      <a:pt x="398912" y="325595"/>
                      <a:pt x="393197" y="334263"/>
                    </a:cubicBezTo>
                    <a:cubicBezTo>
                      <a:pt x="388054" y="342168"/>
                      <a:pt x="380815" y="348836"/>
                      <a:pt x="374624" y="355789"/>
                    </a:cubicBezTo>
                    <a:cubicBezTo>
                      <a:pt x="355193" y="323595"/>
                      <a:pt x="321570" y="308259"/>
                      <a:pt x="289851" y="296639"/>
                    </a:cubicBezTo>
                    <a:cubicBezTo>
                      <a:pt x="260895" y="286066"/>
                      <a:pt x="231653" y="276922"/>
                      <a:pt x="202221" y="269207"/>
                    </a:cubicBezTo>
                    <a:lnTo>
                      <a:pt x="233654" y="212247"/>
                    </a:lnTo>
                    <a:close/>
                    <a:moveTo>
                      <a:pt x="289661" y="274922"/>
                    </a:moveTo>
                    <a:cubicBezTo>
                      <a:pt x="290423" y="274446"/>
                      <a:pt x="291185" y="273969"/>
                      <a:pt x="291280" y="273969"/>
                    </a:cubicBezTo>
                    <a:cubicBezTo>
                      <a:pt x="293852" y="272541"/>
                      <a:pt x="296424" y="271112"/>
                      <a:pt x="298995" y="269683"/>
                    </a:cubicBezTo>
                    <a:cubicBezTo>
                      <a:pt x="305758" y="265683"/>
                      <a:pt x="314711" y="263587"/>
                      <a:pt x="322236" y="261301"/>
                    </a:cubicBezTo>
                    <a:cubicBezTo>
                      <a:pt x="312997" y="266635"/>
                      <a:pt x="303758" y="272065"/>
                      <a:pt x="294423" y="277398"/>
                    </a:cubicBezTo>
                    <a:cubicBezTo>
                      <a:pt x="292899" y="276541"/>
                      <a:pt x="291280" y="275779"/>
                      <a:pt x="289661" y="274922"/>
                    </a:cubicBezTo>
                    <a:close/>
                    <a:moveTo>
                      <a:pt x="521118" y="229869"/>
                    </a:moveTo>
                    <a:cubicBezTo>
                      <a:pt x="519880" y="231202"/>
                      <a:pt x="518737" y="232536"/>
                      <a:pt x="517499" y="233964"/>
                    </a:cubicBezTo>
                    <a:cubicBezTo>
                      <a:pt x="506926" y="232440"/>
                      <a:pt x="496258" y="230916"/>
                      <a:pt x="485685" y="229488"/>
                    </a:cubicBezTo>
                    <a:cubicBezTo>
                      <a:pt x="493591" y="228726"/>
                      <a:pt x="502640" y="227392"/>
                      <a:pt x="510355" y="228535"/>
                    </a:cubicBezTo>
                    <a:cubicBezTo>
                      <a:pt x="513308" y="228916"/>
                      <a:pt x="516260" y="229297"/>
                      <a:pt x="519213" y="229583"/>
                    </a:cubicBezTo>
                    <a:cubicBezTo>
                      <a:pt x="519404" y="229583"/>
                      <a:pt x="520166" y="229678"/>
                      <a:pt x="521118" y="229869"/>
                    </a:cubicBezTo>
                    <a:close/>
                    <a:moveTo>
                      <a:pt x="193172" y="246442"/>
                    </a:moveTo>
                    <a:cubicBezTo>
                      <a:pt x="197649" y="241299"/>
                      <a:pt x="202507" y="236727"/>
                      <a:pt x="207460" y="232345"/>
                    </a:cubicBezTo>
                    <a:lnTo>
                      <a:pt x="185743" y="275874"/>
                    </a:lnTo>
                    <a:cubicBezTo>
                      <a:pt x="218414" y="281970"/>
                      <a:pt x="251180" y="288828"/>
                      <a:pt x="282898" y="301020"/>
                    </a:cubicBezTo>
                    <a:cubicBezTo>
                      <a:pt x="314616" y="313117"/>
                      <a:pt x="345572" y="330834"/>
                      <a:pt x="371290" y="356551"/>
                    </a:cubicBezTo>
                    <a:cubicBezTo>
                      <a:pt x="343382" y="335596"/>
                      <a:pt x="310616" y="325785"/>
                      <a:pt x="278516" y="323690"/>
                    </a:cubicBezTo>
                    <a:cubicBezTo>
                      <a:pt x="246322" y="321594"/>
                      <a:pt x="214604" y="326833"/>
                      <a:pt x="183457" y="333977"/>
                    </a:cubicBezTo>
                    <a:cubicBezTo>
                      <a:pt x="178028" y="335215"/>
                      <a:pt x="172313" y="336644"/>
                      <a:pt x="167931" y="340549"/>
                    </a:cubicBezTo>
                    <a:cubicBezTo>
                      <a:pt x="163550" y="344359"/>
                      <a:pt x="160692" y="351408"/>
                      <a:pt x="162692" y="357694"/>
                    </a:cubicBezTo>
                    <a:cubicBezTo>
                      <a:pt x="169265" y="367695"/>
                      <a:pt x="182124" y="367981"/>
                      <a:pt x="191458" y="363314"/>
                    </a:cubicBezTo>
                    <a:cubicBezTo>
                      <a:pt x="200792" y="358647"/>
                      <a:pt x="208412" y="350360"/>
                      <a:pt x="217842" y="345883"/>
                    </a:cubicBezTo>
                    <a:cubicBezTo>
                      <a:pt x="228129" y="341026"/>
                      <a:pt x="240226" y="341026"/>
                      <a:pt x="250989" y="345883"/>
                    </a:cubicBezTo>
                    <a:cubicBezTo>
                      <a:pt x="240416" y="343978"/>
                      <a:pt x="230415" y="350169"/>
                      <a:pt x="222319" y="357599"/>
                    </a:cubicBezTo>
                    <a:cubicBezTo>
                      <a:pt x="214223" y="365029"/>
                      <a:pt x="206984" y="374077"/>
                      <a:pt x="197649" y="379316"/>
                    </a:cubicBezTo>
                    <a:cubicBezTo>
                      <a:pt x="185648" y="386079"/>
                      <a:pt x="170693" y="385698"/>
                      <a:pt x="158120" y="378363"/>
                    </a:cubicBezTo>
                    <a:cubicBezTo>
                      <a:pt x="151072" y="329881"/>
                      <a:pt x="164502" y="279399"/>
                      <a:pt x="193172" y="246442"/>
                    </a:cubicBezTo>
                    <a:close/>
                    <a:moveTo>
                      <a:pt x="89636" y="139095"/>
                    </a:moveTo>
                    <a:cubicBezTo>
                      <a:pt x="89636" y="139095"/>
                      <a:pt x="89826" y="139191"/>
                      <a:pt x="88969" y="139381"/>
                    </a:cubicBezTo>
                    <a:cubicBezTo>
                      <a:pt x="89255" y="139191"/>
                      <a:pt x="89540" y="139095"/>
                      <a:pt x="89636" y="139095"/>
                    </a:cubicBezTo>
                    <a:close/>
                    <a:moveTo>
                      <a:pt x="80873" y="137190"/>
                    </a:moveTo>
                    <a:cubicBezTo>
                      <a:pt x="81539" y="129285"/>
                      <a:pt x="83159" y="121760"/>
                      <a:pt x="85635" y="114711"/>
                    </a:cubicBezTo>
                    <a:cubicBezTo>
                      <a:pt x="84778" y="122331"/>
                      <a:pt x="84206" y="130047"/>
                      <a:pt x="84492" y="137571"/>
                    </a:cubicBezTo>
                    <a:cubicBezTo>
                      <a:pt x="84587" y="141381"/>
                      <a:pt x="85064" y="145096"/>
                      <a:pt x="85730" y="148620"/>
                    </a:cubicBezTo>
                    <a:cubicBezTo>
                      <a:pt x="86207" y="150430"/>
                      <a:pt x="86588" y="152145"/>
                      <a:pt x="87159" y="153859"/>
                    </a:cubicBezTo>
                    <a:cubicBezTo>
                      <a:pt x="87826" y="155574"/>
                      <a:pt x="88302" y="157288"/>
                      <a:pt x="89064" y="158907"/>
                    </a:cubicBezTo>
                    <a:cubicBezTo>
                      <a:pt x="92017" y="165480"/>
                      <a:pt x="96113" y="171385"/>
                      <a:pt x="100875" y="176433"/>
                    </a:cubicBezTo>
                    <a:cubicBezTo>
                      <a:pt x="105638" y="181577"/>
                      <a:pt x="110972" y="186149"/>
                      <a:pt x="116591" y="190245"/>
                    </a:cubicBezTo>
                    <a:cubicBezTo>
                      <a:pt x="122116" y="194436"/>
                      <a:pt x="128021" y="198150"/>
                      <a:pt x="134022" y="201675"/>
                    </a:cubicBezTo>
                    <a:cubicBezTo>
                      <a:pt x="136975" y="203484"/>
                      <a:pt x="139928" y="205294"/>
                      <a:pt x="142976" y="206913"/>
                    </a:cubicBezTo>
                    <a:cubicBezTo>
                      <a:pt x="146024" y="208533"/>
                      <a:pt x="149072" y="210152"/>
                      <a:pt x="152120" y="211866"/>
                    </a:cubicBezTo>
                    <a:cubicBezTo>
                      <a:pt x="158311" y="215200"/>
                      <a:pt x="164597" y="219105"/>
                      <a:pt x="170122" y="224249"/>
                    </a:cubicBezTo>
                    <a:cubicBezTo>
                      <a:pt x="172884" y="226821"/>
                      <a:pt x="175361" y="229869"/>
                      <a:pt x="177551" y="233107"/>
                    </a:cubicBezTo>
                    <a:cubicBezTo>
                      <a:pt x="179742" y="236346"/>
                      <a:pt x="181266" y="240060"/>
                      <a:pt x="182600" y="243680"/>
                    </a:cubicBezTo>
                    <a:cubicBezTo>
                      <a:pt x="180599" y="240441"/>
                      <a:pt x="178504" y="237298"/>
                      <a:pt x="176028" y="234631"/>
                    </a:cubicBezTo>
                    <a:cubicBezTo>
                      <a:pt x="173551" y="231964"/>
                      <a:pt x="170979" y="229583"/>
                      <a:pt x="168122" y="227678"/>
                    </a:cubicBezTo>
                    <a:cubicBezTo>
                      <a:pt x="162502" y="223677"/>
                      <a:pt x="156406" y="220820"/>
                      <a:pt x="150120" y="218058"/>
                    </a:cubicBezTo>
                    <a:cubicBezTo>
                      <a:pt x="143833" y="215391"/>
                      <a:pt x="137356" y="212343"/>
                      <a:pt x="131165" y="209009"/>
                    </a:cubicBezTo>
                    <a:cubicBezTo>
                      <a:pt x="124974" y="205580"/>
                      <a:pt x="118878" y="201770"/>
                      <a:pt x="112877" y="197484"/>
                    </a:cubicBezTo>
                    <a:cubicBezTo>
                      <a:pt x="106971" y="193007"/>
                      <a:pt x="101256" y="188149"/>
                      <a:pt x="96113" y="182148"/>
                    </a:cubicBezTo>
                    <a:cubicBezTo>
                      <a:pt x="91064" y="176148"/>
                      <a:pt x="86492" y="169290"/>
                      <a:pt x="83730" y="161384"/>
                    </a:cubicBezTo>
                    <a:cubicBezTo>
                      <a:pt x="82968" y="159479"/>
                      <a:pt x="82587" y="157383"/>
                      <a:pt x="81920" y="155383"/>
                    </a:cubicBezTo>
                    <a:cubicBezTo>
                      <a:pt x="81444" y="153383"/>
                      <a:pt x="81158" y="151287"/>
                      <a:pt x="80873" y="149192"/>
                    </a:cubicBezTo>
                    <a:cubicBezTo>
                      <a:pt x="80682" y="145191"/>
                      <a:pt x="80492" y="141096"/>
                      <a:pt x="80873" y="1371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D8A63C14-0B06-48F1-A3BF-78F611868D5A}"/>
                  </a:ext>
                </a:extLst>
              </p:cNvPr>
              <p:cNvSpPr/>
              <p:nvPr/>
            </p:nvSpPr>
            <p:spPr>
              <a:xfrm>
                <a:off x="6429279" y="2776727"/>
                <a:ext cx="104775" cy="55435"/>
              </a:xfrm>
              <a:custGeom>
                <a:avLst/>
                <a:gdLst>
                  <a:gd name="connsiteX0" fmla="*/ 104775 w 104775"/>
                  <a:gd name="connsiteY0" fmla="*/ 19145 h 55435"/>
                  <a:gd name="connsiteX1" fmla="*/ 91726 w 104775"/>
                  <a:gd name="connsiteY1" fmla="*/ 4191 h 55435"/>
                  <a:gd name="connsiteX2" fmla="*/ 87725 w 104775"/>
                  <a:gd name="connsiteY2" fmla="*/ 0 h 55435"/>
                  <a:gd name="connsiteX3" fmla="*/ 0 w 104775"/>
                  <a:gd name="connsiteY3" fmla="*/ 55435 h 55435"/>
                  <a:gd name="connsiteX4" fmla="*/ 104775 w 104775"/>
                  <a:gd name="connsiteY4" fmla="*/ 19145 h 55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775" h="55435">
                    <a:moveTo>
                      <a:pt x="104775" y="19145"/>
                    </a:moveTo>
                    <a:cubicBezTo>
                      <a:pt x="100679" y="14002"/>
                      <a:pt x="96393" y="8858"/>
                      <a:pt x="91726" y="4191"/>
                    </a:cubicBezTo>
                    <a:cubicBezTo>
                      <a:pt x="90392" y="2762"/>
                      <a:pt x="89059" y="1429"/>
                      <a:pt x="87725" y="0"/>
                    </a:cubicBezTo>
                    <a:lnTo>
                      <a:pt x="0" y="55435"/>
                    </a:lnTo>
                    <a:lnTo>
                      <a:pt x="104775" y="1914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FCA2922C-D554-422A-A1B3-357FE4AD1D7A}"/>
                  </a:ext>
                </a:extLst>
              </p:cNvPr>
              <p:cNvSpPr/>
              <p:nvPr/>
            </p:nvSpPr>
            <p:spPr>
              <a:xfrm>
                <a:off x="6322404" y="2903124"/>
                <a:ext cx="44309" cy="38766"/>
              </a:xfrm>
              <a:custGeom>
                <a:avLst/>
                <a:gdLst>
                  <a:gd name="connsiteX0" fmla="*/ 19626 w 44309"/>
                  <a:gd name="connsiteY0" fmla="*/ 26670 h 38766"/>
                  <a:gd name="connsiteX1" fmla="*/ 33627 w 44309"/>
                  <a:gd name="connsiteY1" fmla="*/ 30194 h 38766"/>
                  <a:gd name="connsiteX2" fmla="*/ 43724 w 44309"/>
                  <a:gd name="connsiteY2" fmla="*/ 38767 h 38766"/>
                  <a:gd name="connsiteX3" fmla="*/ 42390 w 44309"/>
                  <a:gd name="connsiteY3" fmla="*/ 29337 h 38766"/>
                  <a:gd name="connsiteX4" fmla="*/ 35532 w 44309"/>
                  <a:gd name="connsiteY4" fmla="*/ 22955 h 38766"/>
                  <a:gd name="connsiteX5" fmla="*/ 21150 w 44309"/>
                  <a:gd name="connsiteY5" fmla="*/ 17050 h 38766"/>
                  <a:gd name="connsiteX6" fmla="*/ 8862 w 44309"/>
                  <a:gd name="connsiteY6" fmla="*/ 12287 h 38766"/>
                  <a:gd name="connsiteX7" fmla="*/ 1528 w 44309"/>
                  <a:gd name="connsiteY7" fmla="*/ 0 h 38766"/>
                  <a:gd name="connsiteX8" fmla="*/ 4862 w 44309"/>
                  <a:gd name="connsiteY8" fmla="*/ 18097 h 38766"/>
                  <a:gd name="connsiteX9" fmla="*/ 19626 w 44309"/>
                  <a:gd name="connsiteY9" fmla="*/ 26670 h 38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309" h="38766">
                    <a:moveTo>
                      <a:pt x="19626" y="26670"/>
                    </a:moveTo>
                    <a:cubicBezTo>
                      <a:pt x="24388" y="27908"/>
                      <a:pt x="29055" y="29242"/>
                      <a:pt x="33627" y="30194"/>
                    </a:cubicBezTo>
                    <a:cubicBezTo>
                      <a:pt x="37723" y="31337"/>
                      <a:pt x="41914" y="32766"/>
                      <a:pt x="43724" y="38767"/>
                    </a:cubicBezTo>
                    <a:cubicBezTo>
                      <a:pt x="44962" y="36004"/>
                      <a:pt x="44105" y="32194"/>
                      <a:pt x="42390" y="29337"/>
                    </a:cubicBezTo>
                    <a:cubicBezTo>
                      <a:pt x="40581" y="26384"/>
                      <a:pt x="38009" y="24384"/>
                      <a:pt x="35532" y="22955"/>
                    </a:cubicBezTo>
                    <a:cubicBezTo>
                      <a:pt x="30770" y="20288"/>
                      <a:pt x="25912" y="18478"/>
                      <a:pt x="21150" y="17050"/>
                    </a:cubicBezTo>
                    <a:cubicBezTo>
                      <a:pt x="16482" y="15811"/>
                      <a:pt x="12291" y="14573"/>
                      <a:pt x="8862" y="12287"/>
                    </a:cubicBezTo>
                    <a:cubicBezTo>
                      <a:pt x="5529" y="9811"/>
                      <a:pt x="2100" y="6096"/>
                      <a:pt x="1528" y="0"/>
                    </a:cubicBezTo>
                    <a:cubicBezTo>
                      <a:pt x="-1711" y="5048"/>
                      <a:pt x="576" y="13430"/>
                      <a:pt x="4862" y="18097"/>
                    </a:cubicBezTo>
                    <a:cubicBezTo>
                      <a:pt x="9243" y="23241"/>
                      <a:pt x="14863" y="25146"/>
                      <a:pt x="19626" y="2667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" name="任意多边形: 形状 42">
                <a:extLst>
                  <a:ext uri="{FF2B5EF4-FFF2-40B4-BE49-F238E27FC236}">
                    <a16:creationId xmlns:a16="http://schemas.microsoft.com/office/drawing/2014/main" id="{6849FB81-99A0-4684-9BA7-A53F8E403408}"/>
                  </a:ext>
                </a:extLst>
              </p:cNvPr>
              <p:cNvSpPr/>
              <p:nvPr/>
            </p:nvSpPr>
            <p:spPr>
              <a:xfrm>
                <a:off x="6302348" y="2905505"/>
                <a:ext cx="19787" cy="27146"/>
              </a:xfrm>
              <a:custGeom>
                <a:avLst/>
                <a:gdLst>
                  <a:gd name="connsiteX0" fmla="*/ 11297 w 19787"/>
                  <a:gd name="connsiteY0" fmla="*/ 16573 h 27146"/>
                  <a:gd name="connsiteX1" fmla="*/ 8154 w 19787"/>
                  <a:gd name="connsiteY1" fmla="*/ 14669 h 27146"/>
                  <a:gd name="connsiteX2" fmla="*/ 1677 w 19787"/>
                  <a:gd name="connsiteY2" fmla="*/ 2572 h 27146"/>
                  <a:gd name="connsiteX3" fmla="*/ 4058 w 19787"/>
                  <a:gd name="connsiteY3" fmla="*/ 20002 h 27146"/>
                  <a:gd name="connsiteX4" fmla="*/ 13202 w 19787"/>
                  <a:gd name="connsiteY4" fmla="*/ 27051 h 27146"/>
                  <a:gd name="connsiteX5" fmla="*/ 13202 w 19787"/>
                  <a:gd name="connsiteY5" fmla="*/ 27146 h 27146"/>
                  <a:gd name="connsiteX6" fmla="*/ 13202 w 19787"/>
                  <a:gd name="connsiteY6" fmla="*/ 27146 h 27146"/>
                  <a:gd name="connsiteX7" fmla="*/ 13202 w 19787"/>
                  <a:gd name="connsiteY7" fmla="*/ 27146 h 27146"/>
                  <a:gd name="connsiteX8" fmla="*/ 13202 w 19787"/>
                  <a:gd name="connsiteY8" fmla="*/ 27051 h 27146"/>
                  <a:gd name="connsiteX9" fmla="*/ 19013 w 19787"/>
                  <a:gd name="connsiteY9" fmla="*/ 17050 h 27146"/>
                  <a:gd name="connsiteX10" fmla="*/ 14726 w 19787"/>
                  <a:gd name="connsiteY10" fmla="*/ 0 h 27146"/>
                  <a:gd name="connsiteX11" fmla="*/ 13298 w 19787"/>
                  <a:gd name="connsiteY11" fmla="*/ 13621 h 27146"/>
                  <a:gd name="connsiteX12" fmla="*/ 11297 w 19787"/>
                  <a:gd name="connsiteY12" fmla="*/ 16573 h 27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787" h="27146">
                    <a:moveTo>
                      <a:pt x="11297" y="16573"/>
                    </a:moveTo>
                    <a:cubicBezTo>
                      <a:pt x="10250" y="16002"/>
                      <a:pt x="9107" y="15430"/>
                      <a:pt x="8154" y="14669"/>
                    </a:cubicBezTo>
                    <a:cubicBezTo>
                      <a:pt x="5106" y="12097"/>
                      <a:pt x="1963" y="8382"/>
                      <a:pt x="1677" y="2572"/>
                    </a:cubicBezTo>
                    <a:cubicBezTo>
                      <a:pt x="-1561" y="7144"/>
                      <a:pt x="248" y="15240"/>
                      <a:pt x="4058" y="20002"/>
                    </a:cubicBezTo>
                    <a:cubicBezTo>
                      <a:pt x="6725" y="23431"/>
                      <a:pt x="9964" y="25527"/>
                      <a:pt x="13202" y="27051"/>
                    </a:cubicBezTo>
                    <a:lnTo>
                      <a:pt x="13202" y="27146"/>
                    </a:lnTo>
                    <a:cubicBezTo>
                      <a:pt x="13202" y="27146"/>
                      <a:pt x="13202" y="27146"/>
                      <a:pt x="13202" y="27146"/>
                    </a:cubicBezTo>
                    <a:cubicBezTo>
                      <a:pt x="13202" y="27146"/>
                      <a:pt x="13202" y="27146"/>
                      <a:pt x="13202" y="27146"/>
                    </a:cubicBezTo>
                    <a:lnTo>
                      <a:pt x="13202" y="27051"/>
                    </a:lnTo>
                    <a:cubicBezTo>
                      <a:pt x="15584" y="24384"/>
                      <a:pt x="17870" y="21241"/>
                      <a:pt x="19013" y="17050"/>
                    </a:cubicBezTo>
                    <a:cubicBezTo>
                      <a:pt x="20822" y="11240"/>
                      <a:pt x="19489" y="3048"/>
                      <a:pt x="14726" y="0"/>
                    </a:cubicBezTo>
                    <a:cubicBezTo>
                      <a:pt x="16631" y="5429"/>
                      <a:pt x="15203" y="10096"/>
                      <a:pt x="13298" y="13621"/>
                    </a:cubicBezTo>
                    <a:cubicBezTo>
                      <a:pt x="12821" y="14669"/>
                      <a:pt x="12059" y="15621"/>
                      <a:pt x="11297" y="1657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0A0D10EE-9873-4768-8B2B-DD9B2B3FC6A4}"/>
                  </a:ext>
                </a:extLst>
              </p:cNvPr>
              <p:cNvSpPr/>
              <p:nvPr/>
            </p:nvSpPr>
            <p:spPr>
              <a:xfrm>
                <a:off x="6588537" y="2923983"/>
                <a:ext cx="44066" cy="134397"/>
              </a:xfrm>
              <a:custGeom>
                <a:avLst/>
                <a:gdLst>
                  <a:gd name="connsiteX0" fmla="*/ 0 w 44066"/>
                  <a:gd name="connsiteY0" fmla="*/ 38291 h 134397"/>
                  <a:gd name="connsiteX1" fmla="*/ 10573 w 44066"/>
                  <a:gd name="connsiteY1" fmla="*/ 47244 h 134397"/>
                  <a:gd name="connsiteX2" fmla="*/ 19240 w 44066"/>
                  <a:gd name="connsiteY2" fmla="*/ 58960 h 134397"/>
                  <a:gd name="connsiteX3" fmla="*/ 38386 w 44066"/>
                  <a:gd name="connsiteY3" fmla="*/ 134398 h 134397"/>
                  <a:gd name="connsiteX4" fmla="*/ 44006 w 44066"/>
                  <a:gd name="connsiteY4" fmla="*/ 98584 h 134397"/>
                  <a:gd name="connsiteX5" fmla="*/ 42386 w 44066"/>
                  <a:gd name="connsiteY5" fmla="*/ 76581 h 134397"/>
                  <a:gd name="connsiteX6" fmla="*/ 17717 w 44066"/>
                  <a:gd name="connsiteY6" fmla="*/ 0 h 134397"/>
                  <a:gd name="connsiteX7" fmla="*/ 11811 w 44066"/>
                  <a:gd name="connsiteY7" fmla="*/ 15430 h 134397"/>
                  <a:gd name="connsiteX8" fmla="*/ 15335 w 44066"/>
                  <a:gd name="connsiteY8" fmla="*/ 21527 h 134397"/>
                  <a:gd name="connsiteX9" fmla="*/ 21622 w 44066"/>
                  <a:gd name="connsiteY9" fmla="*/ 32290 h 134397"/>
                  <a:gd name="connsiteX10" fmla="*/ 34004 w 44066"/>
                  <a:gd name="connsiteY10" fmla="*/ 64770 h 134397"/>
                  <a:gd name="connsiteX11" fmla="*/ 9430 w 44066"/>
                  <a:gd name="connsiteY11" fmla="*/ 24194 h 134397"/>
                  <a:gd name="connsiteX12" fmla="*/ 0 w 44066"/>
                  <a:gd name="connsiteY12" fmla="*/ 38291 h 134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4066" h="134397">
                    <a:moveTo>
                      <a:pt x="0" y="38291"/>
                    </a:moveTo>
                    <a:cubicBezTo>
                      <a:pt x="762" y="37148"/>
                      <a:pt x="9620" y="46196"/>
                      <a:pt x="10573" y="47244"/>
                    </a:cubicBezTo>
                    <a:cubicBezTo>
                      <a:pt x="13716" y="50768"/>
                      <a:pt x="16669" y="54674"/>
                      <a:pt x="19240" y="58960"/>
                    </a:cubicBezTo>
                    <a:cubicBezTo>
                      <a:pt x="32480" y="80867"/>
                      <a:pt x="45053" y="110395"/>
                      <a:pt x="38386" y="134398"/>
                    </a:cubicBezTo>
                    <a:cubicBezTo>
                      <a:pt x="43053" y="123825"/>
                      <a:pt x="44386" y="111728"/>
                      <a:pt x="44006" y="98584"/>
                    </a:cubicBezTo>
                    <a:cubicBezTo>
                      <a:pt x="43815" y="91440"/>
                      <a:pt x="43624" y="83820"/>
                      <a:pt x="42386" y="76581"/>
                    </a:cubicBezTo>
                    <a:cubicBezTo>
                      <a:pt x="39338" y="58865"/>
                      <a:pt x="26765" y="16097"/>
                      <a:pt x="17717" y="0"/>
                    </a:cubicBezTo>
                    <a:lnTo>
                      <a:pt x="11811" y="15430"/>
                    </a:lnTo>
                    <a:cubicBezTo>
                      <a:pt x="11621" y="15811"/>
                      <a:pt x="15050" y="21050"/>
                      <a:pt x="15335" y="21527"/>
                    </a:cubicBezTo>
                    <a:cubicBezTo>
                      <a:pt x="17431" y="25146"/>
                      <a:pt x="19526" y="28766"/>
                      <a:pt x="21622" y="32290"/>
                    </a:cubicBezTo>
                    <a:cubicBezTo>
                      <a:pt x="27432" y="41720"/>
                      <a:pt x="30575" y="54197"/>
                      <a:pt x="34004" y="64770"/>
                    </a:cubicBezTo>
                    <a:cubicBezTo>
                      <a:pt x="25813" y="51245"/>
                      <a:pt x="17621" y="37719"/>
                      <a:pt x="9430" y="24194"/>
                    </a:cubicBezTo>
                    <a:cubicBezTo>
                      <a:pt x="6191" y="28861"/>
                      <a:pt x="3143" y="33528"/>
                      <a:pt x="0" y="3829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" name="任意多边形: 形状 44">
                <a:extLst>
                  <a:ext uri="{FF2B5EF4-FFF2-40B4-BE49-F238E27FC236}">
                    <a16:creationId xmlns:a16="http://schemas.microsoft.com/office/drawing/2014/main" id="{6E18E77C-B515-40B6-9B50-8F74258AEACC}"/>
                  </a:ext>
                </a:extLst>
              </p:cNvPr>
              <p:cNvSpPr/>
              <p:nvPr/>
            </p:nvSpPr>
            <p:spPr>
              <a:xfrm>
                <a:off x="6495941" y="3146613"/>
                <a:ext cx="7412" cy="8798"/>
              </a:xfrm>
              <a:custGeom>
                <a:avLst/>
                <a:gdLst>
                  <a:gd name="connsiteX0" fmla="*/ 7061 w 7412"/>
                  <a:gd name="connsiteY0" fmla="*/ 2732 h 8798"/>
                  <a:gd name="connsiteX1" fmla="*/ 2108 w 7412"/>
                  <a:gd name="connsiteY1" fmla="*/ 351 h 8798"/>
                  <a:gd name="connsiteX2" fmla="*/ 393 w 7412"/>
                  <a:gd name="connsiteY2" fmla="*/ 6066 h 8798"/>
                  <a:gd name="connsiteX3" fmla="*/ 5346 w 7412"/>
                  <a:gd name="connsiteY3" fmla="*/ 8447 h 8798"/>
                  <a:gd name="connsiteX4" fmla="*/ 7061 w 7412"/>
                  <a:gd name="connsiteY4" fmla="*/ 2732 h 8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2" h="8798">
                    <a:moveTo>
                      <a:pt x="7061" y="2732"/>
                    </a:moveTo>
                    <a:cubicBezTo>
                      <a:pt x="6204" y="446"/>
                      <a:pt x="3918" y="-601"/>
                      <a:pt x="2108" y="351"/>
                    </a:cubicBezTo>
                    <a:cubicBezTo>
                      <a:pt x="298" y="1304"/>
                      <a:pt x="-559" y="3780"/>
                      <a:pt x="393" y="6066"/>
                    </a:cubicBezTo>
                    <a:cubicBezTo>
                      <a:pt x="1251" y="8352"/>
                      <a:pt x="3537" y="9400"/>
                      <a:pt x="5346" y="8447"/>
                    </a:cubicBezTo>
                    <a:cubicBezTo>
                      <a:pt x="7156" y="7495"/>
                      <a:pt x="7918" y="5018"/>
                      <a:pt x="7061" y="27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" name="任意多边形: 形状 45">
                <a:extLst>
                  <a:ext uri="{FF2B5EF4-FFF2-40B4-BE49-F238E27FC236}">
                    <a16:creationId xmlns:a16="http://schemas.microsoft.com/office/drawing/2014/main" id="{9D558A9A-4197-4EFA-B200-49B480E50244}"/>
                  </a:ext>
                </a:extLst>
              </p:cNvPr>
              <p:cNvSpPr/>
              <p:nvPr/>
            </p:nvSpPr>
            <p:spPr>
              <a:xfrm>
                <a:off x="6530517" y="3168330"/>
                <a:ext cx="7454" cy="8746"/>
              </a:xfrm>
              <a:custGeom>
                <a:avLst/>
                <a:gdLst>
                  <a:gd name="connsiteX0" fmla="*/ 5346 w 7454"/>
                  <a:gd name="connsiteY0" fmla="*/ 8447 h 8746"/>
                  <a:gd name="connsiteX1" fmla="*/ 7061 w 7454"/>
                  <a:gd name="connsiteY1" fmla="*/ 2732 h 8746"/>
                  <a:gd name="connsiteX2" fmla="*/ 2108 w 7454"/>
                  <a:gd name="connsiteY2" fmla="*/ 351 h 8746"/>
                  <a:gd name="connsiteX3" fmla="*/ 393 w 7454"/>
                  <a:gd name="connsiteY3" fmla="*/ 6066 h 8746"/>
                  <a:gd name="connsiteX4" fmla="*/ 5346 w 7454"/>
                  <a:gd name="connsiteY4" fmla="*/ 8447 h 8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54" h="8746">
                    <a:moveTo>
                      <a:pt x="5346" y="8447"/>
                    </a:moveTo>
                    <a:cubicBezTo>
                      <a:pt x="7156" y="7495"/>
                      <a:pt x="8013" y="5018"/>
                      <a:pt x="7061" y="2732"/>
                    </a:cubicBezTo>
                    <a:cubicBezTo>
                      <a:pt x="6203" y="446"/>
                      <a:pt x="3918" y="-601"/>
                      <a:pt x="2108" y="351"/>
                    </a:cubicBezTo>
                    <a:cubicBezTo>
                      <a:pt x="298" y="1208"/>
                      <a:pt x="-559" y="3780"/>
                      <a:pt x="393" y="6066"/>
                    </a:cubicBezTo>
                    <a:cubicBezTo>
                      <a:pt x="1346" y="8257"/>
                      <a:pt x="3537" y="9305"/>
                      <a:pt x="5346" y="844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" name="任意多边形: 形状 46">
                <a:extLst>
                  <a:ext uri="{FF2B5EF4-FFF2-40B4-BE49-F238E27FC236}">
                    <a16:creationId xmlns:a16="http://schemas.microsoft.com/office/drawing/2014/main" id="{6CF3667C-8568-4236-AF01-887E72F3837A}"/>
                  </a:ext>
                </a:extLst>
              </p:cNvPr>
              <p:cNvSpPr/>
              <p:nvPr/>
            </p:nvSpPr>
            <p:spPr>
              <a:xfrm>
                <a:off x="6524040" y="3207858"/>
                <a:ext cx="7454" cy="8785"/>
              </a:xfrm>
              <a:custGeom>
                <a:avLst/>
                <a:gdLst>
                  <a:gd name="connsiteX0" fmla="*/ 5346 w 7454"/>
                  <a:gd name="connsiteY0" fmla="*/ 8447 h 8785"/>
                  <a:gd name="connsiteX1" fmla="*/ 7061 w 7454"/>
                  <a:gd name="connsiteY1" fmla="*/ 2732 h 8785"/>
                  <a:gd name="connsiteX2" fmla="*/ 2108 w 7454"/>
                  <a:gd name="connsiteY2" fmla="*/ 351 h 8785"/>
                  <a:gd name="connsiteX3" fmla="*/ 393 w 7454"/>
                  <a:gd name="connsiteY3" fmla="*/ 6066 h 8785"/>
                  <a:gd name="connsiteX4" fmla="*/ 5346 w 7454"/>
                  <a:gd name="connsiteY4" fmla="*/ 8447 h 8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54" h="8785">
                    <a:moveTo>
                      <a:pt x="5346" y="8447"/>
                    </a:moveTo>
                    <a:cubicBezTo>
                      <a:pt x="7156" y="7495"/>
                      <a:pt x="8013" y="5018"/>
                      <a:pt x="7061" y="2732"/>
                    </a:cubicBezTo>
                    <a:cubicBezTo>
                      <a:pt x="6203" y="446"/>
                      <a:pt x="3918" y="-601"/>
                      <a:pt x="2108" y="351"/>
                    </a:cubicBezTo>
                    <a:cubicBezTo>
                      <a:pt x="298" y="1304"/>
                      <a:pt x="-559" y="3780"/>
                      <a:pt x="393" y="6066"/>
                    </a:cubicBezTo>
                    <a:cubicBezTo>
                      <a:pt x="1251" y="8257"/>
                      <a:pt x="3441" y="9400"/>
                      <a:pt x="5346" y="844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" name="任意多边形: 形状 47">
                <a:extLst>
                  <a:ext uri="{FF2B5EF4-FFF2-40B4-BE49-F238E27FC236}">
                    <a16:creationId xmlns:a16="http://schemas.microsoft.com/office/drawing/2014/main" id="{C4FE71B4-40C1-4EFF-BC66-D73E90AA5529}"/>
                  </a:ext>
                </a:extLst>
              </p:cNvPr>
              <p:cNvSpPr/>
              <p:nvPr/>
            </p:nvSpPr>
            <p:spPr>
              <a:xfrm>
                <a:off x="6518706" y="3255960"/>
                <a:ext cx="7454" cy="8785"/>
              </a:xfrm>
              <a:custGeom>
                <a:avLst/>
                <a:gdLst>
                  <a:gd name="connsiteX0" fmla="*/ 5346 w 7454"/>
                  <a:gd name="connsiteY0" fmla="*/ 8448 h 8785"/>
                  <a:gd name="connsiteX1" fmla="*/ 7061 w 7454"/>
                  <a:gd name="connsiteY1" fmla="*/ 2733 h 8785"/>
                  <a:gd name="connsiteX2" fmla="*/ 2108 w 7454"/>
                  <a:gd name="connsiteY2" fmla="*/ 351 h 8785"/>
                  <a:gd name="connsiteX3" fmla="*/ 393 w 7454"/>
                  <a:gd name="connsiteY3" fmla="*/ 6066 h 8785"/>
                  <a:gd name="connsiteX4" fmla="*/ 5346 w 7454"/>
                  <a:gd name="connsiteY4" fmla="*/ 8448 h 8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54" h="8785">
                    <a:moveTo>
                      <a:pt x="5346" y="8448"/>
                    </a:moveTo>
                    <a:cubicBezTo>
                      <a:pt x="7156" y="7495"/>
                      <a:pt x="8013" y="5018"/>
                      <a:pt x="7061" y="2733"/>
                    </a:cubicBezTo>
                    <a:cubicBezTo>
                      <a:pt x="6204" y="446"/>
                      <a:pt x="3918" y="-601"/>
                      <a:pt x="2108" y="351"/>
                    </a:cubicBezTo>
                    <a:cubicBezTo>
                      <a:pt x="298" y="1304"/>
                      <a:pt x="-559" y="3780"/>
                      <a:pt x="393" y="6066"/>
                    </a:cubicBezTo>
                    <a:cubicBezTo>
                      <a:pt x="1251" y="8257"/>
                      <a:pt x="3537" y="9400"/>
                      <a:pt x="5346" y="844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" name="任意多边形: 形状 48">
                <a:extLst>
                  <a:ext uri="{FF2B5EF4-FFF2-40B4-BE49-F238E27FC236}">
                    <a16:creationId xmlns:a16="http://schemas.microsoft.com/office/drawing/2014/main" id="{C71E181B-0F5C-4192-8F68-F6378FE5A1D5}"/>
                  </a:ext>
                </a:extLst>
              </p:cNvPr>
              <p:cNvSpPr/>
              <p:nvPr/>
            </p:nvSpPr>
            <p:spPr>
              <a:xfrm>
                <a:off x="6590347" y="2830257"/>
                <a:ext cx="141776" cy="330422"/>
              </a:xfrm>
              <a:custGeom>
                <a:avLst/>
                <a:gdLst>
                  <a:gd name="connsiteX0" fmla="*/ 90106 w 141776"/>
                  <a:gd name="connsiteY0" fmla="*/ 305562 h 330422"/>
                  <a:gd name="connsiteX1" fmla="*/ 108871 w 141776"/>
                  <a:gd name="connsiteY1" fmla="*/ 290894 h 330422"/>
                  <a:gd name="connsiteX2" fmla="*/ 124873 w 141776"/>
                  <a:gd name="connsiteY2" fmla="*/ 271082 h 330422"/>
                  <a:gd name="connsiteX3" fmla="*/ 141541 w 141776"/>
                  <a:gd name="connsiteY3" fmla="*/ 218599 h 330422"/>
                  <a:gd name="connsiteX4" fmla="*/ 139351 w 141776"/>
                  <a:gd name="connsiteY4" fmla="*/ 188881 h 330422"/>
                  <a:gd name="connsiteX5" fmla="*/ 130016 w 141776"/>
                  <a:gd name="connsiteY5" fmla="*/ 161068 h 330422"/>
                  <a:gd name="connsiteX6" fmla="*/ 116300 w 141776"/>
                  <a:gd name="connsiteY6" fmla="*/ 136684 h 330422"/>
                  <a:gd name="connsiteX7" fmla="*/ 100965 w 141776"/>
                  <a:gd name="connsiteY7" fmla="*/ 115253 h 330422"/>
                  <a:gd name="connsiteX8" fmla="*/ 68961 w 141776"/>
                  <a:gd name="connsiteY8" fmla="*/ 74771 h 330422"/>
                  <a:gd name="connsiteX9" fmla="*/ 0 w 141776"/>
                  <a:gd name="connsiteY9" fmla="*/ 0 h 330422"/>
                  <a:gd name="connsiteX10" fmla="*/ 58198 w 141776"/>
                  <a:gd name="connsiteY10" fmla="*/ 86011 h 330422"/>
                  <a:gd name="connsiteX11" fmla="*/ 87535 w 141776"/>
                  <a:gd name="connsiteY11" fmla="*/ 128302 h 330422"/>
                  <a:gd name="connsiteX12" fmla="*/ 113633 w 141776"/>
                  <a:gd name="connsiteY12" fmla="*/ 170593 h 330422"/>
                  <a:gd name="connsiteX13" fmla="*/ 124015 w 141776"/>
                  <a:gd name="connsiteY13" fmla="*/ 216122 h 330422"/>
                  <a:gd name="connsiteX14" fmla="*/ 112966 w 141776"/>
                  <a:gd name="connsiteY14" fmla="*/ 261366 h 330422"/>
                  <a:gd name="connsiteX15" fmla="*/ 100870 w 141776"/>
                  <a:gd name="connsiteY15" fmla="*/ 280702 h 330422"/>
                  <a:gd name="connsiteX16" fmla="*/ 85249 w 141776"/>
                  <a:gd name="connsiteY16" fmla="*/ 297752 h 330422"/>
                  <a:gd name="connsiteX17" fmla="*/ 51340 w 141776"/>
                  <a:gd name="connsiteY17" fmla="*/ 330422 h 330422"/>
                  <a:gd name="connsiteX18" fmla="*/ 70866 w 141776"/>
                  <a:gd name="connsiteY18" fmla="*/ 318230 h 330422"/>
                  <a:gd name="connsiteX19" fmla="*/ 90106 w 141776"/>
                  <a:gd name="connsiteY19" fmla="*/ 305562 h 330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41776" h="330422">
                    <a:moveTo>
                      <a:pt x="90106" y="305562"/>
                    </a:moveTo>
                    <a:cubicBezTo>
                      <a:pt x="96393" y="300990"/>
                      <a:pt x="102679" y="296704"/>
                      <a:pt x="108871" y="290894"/>
                    </a:cubicBezTo>
                    <a:cubicBezTo>
                      <a:pt x="114967" y="285274"/>
                      <a:pt x="120396" y="278511"/>
                      <a:pt x="124873" y="271082"/>
                    </a:cubicBezTo>
                    <a:cubicBezTo>
                      <a:pt x="134017" y="256223"/>
                      <a:pt x="140303" y="238220"/>
                      <a:pt x="141541" y="218599"/>
                    </a:cubicBezTo>
                    <a:cubicBezTo>
                      <a:pt x="142208" y="208883"/>
                      <a:pt x="141446" y="198596"/>
                      <a:pt x="139351" y="188881"/>
                    </a:cubicBezTo>
                    <a:cubicBezTo>
                      <a:pt x="137351" y="179070"/>
                      <a:pt x="133922" y="169831"/>
                      <a:pt x="130016" y="161068"/>
                    </a:cubicBezTo>
                    <a:cubicBezTo>
                      <a:pt x="126016" y="152400"/>
                      <a:pt x="121253" y="144304"/>
                      <a:pt x="116300" y="136684"/>
                    </a:cubicBezTo>
                    <a:cubicBezTo>
                      <a:pt x="111157" y="129064"/>
                      <a:pt x="106108" y="122301"/>
                      <a:pt x="100965" y="115253"/>
                    </a:cubicBezTo>
                    <a:cubicBezTo>
                      <a:pt x="90583" y="101441"/>
                      <a:pt x="80010" y="87821"/>
                      <a:pt x="68961" y="74771"/>
                    </a:cubicBezTo>
                    <a:cubicBezTo>
                      <a:pt x="47149" y="48387"/>
                      <a:pt x="24289" y="23336"/>
                      <a:pt x="0" y="0"/>
                    </a:cubicBezTo>
                    <a:cubicBezTo>
                      <a:pt x="18669" y="29623"/>
                      <a:pt x="38481" y="57817"/>
                      <a:pt x="58198" y="86011"/>
                    </a:cubicBezTo>
                    <a:lnTo>
                      <a:pt x="87535" y="128302"/>
                    </a:lnTo>
                    <a:cubicBezTo>
                      <a:pt x="97345" y="142589"/>
                      <a:pt x="106966" y="155924"/>
                      <a:pt x="113633" y="170593"/>
                    </a:cubicBezTo>
                    <a:cubicBezTo>
                      <a:pt x="120491" y="185261"/>
                      <a:pt x="124397" y="200501"/>
                      <a:pt x="124015" y="216122"/>
                    </a:cubicBezTo>
                    <a:cubicBezTo>
                      <a:pt x="123635" y="231743"/>
                      <a:pt x="119729" y="247460"/>
                      <a:pt x="112966" y="261366"/>
                    </a:cubicBezTo>
                    <a:cubicBezTo>
                      <a:pt x="109537" y="268319"/>
                      <a:pt x="105537" y="274796"/>
                      <a:pt x="100870" y="280702"/>
                    </a:cubicBezTo>
                    <a:cubicBezTo>
                      <a:pt x="96298" y="286512"/>
                      <a:pt x="90487" y="291941"/>
                      <a:pt x="85249" y="297752"/>
                    </a:cubicBezTo>
                    <a:cubicBezTo>
                      <a:pt x="74009" y="308610"/>
                      <a:pt x="62484" y="319183"/>
                      <a:pt x="51340" y="330422"/>
                    </a:cubicBezTo>
                    <a:cubicBezTo>
                      <a:pt x="57912" y="326517"/>
                      <a:pt x="64389" y="322421"/>
                      <a:pt x="70866" y="318230"/>
                    </a:cubicBezTo>
                    <a:cubicBezTo>
                      <a:pt x="77248" y="314230"/>
                      <a:pt x="83725" y="310039"/>
                      <a:pt x="90106" y="30556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" name="任意多边形: 形状 49">
                <a:extLst>
                  <a:ext uri="{FF2B5EF4-FFF2-40B4-BE49-F238E27FC236}">
                    <a16:creationId xmlns:a16="http://schemas.microsoft.com/office/drawing/2014/main" id="{669A2E8E-5A39-4C72-A9F5-A15D72B5F854}"/>
                  </a:ext>
                </a:extLst>
              </p:cNvPr>
              <p:cNvSpPr/>
              <p:nvPr/>
            </p:nvSpPr>
            <p:spPr>
              <a:xfrm>
                <a:off x="6155911" y="2718619"/>
                <a:ext cx="265842" cy="159549"/>
              </a:xfrm>
              <a:custGeom>
                <a:avLst/>
                <a:gdLst>
                  <a:gd name="connsiteX0" fmla="*/ 89249 w 265842"/>
                  <a:gd name="connsiteY0" fmla="*/ 138880 h 159549"/>
                  <a:gd name="connsiteX1" fmla="*/ 99727 w 265842"/>
                  <a:gd name="connsiteY1" fmla="*/ 134403 h 159549"/>
                  <a:gd name="connsiteX2" fmla="*/ 113729 w 265842"/>
                  <a:gd name="connsiteY2" fmla="*/ 132879 h 159549"/>
                  <a:gd name="connsiteX3" fmla="*/ 127159 w 265842"/>
                  <a:gd name="connsiteY3" fmla="*/ 133927 h 159549"/>
                  <a:gd name="connsiteX4" fmla="*/ 136874 w 265842"/>
                  <a:gd name="connsiteY4" fmla="*/ 135356 h 159549"/>
                  <a:gd name="connsiteX5" fmla="*/ 142780 w 265842"/>
                  <a:gd name="connsiteY5" fmla="*/ 137070 h 159549"/>
                  <a:gd name="connsiteX6" fmla="*/ 149161 w 265842"/>
                  <a:gd name="connsiteY6" fmla="*/ 159549 h 159549"/>
                  <a:gd name="connsiteX7" fmla="*/ 146590 w 265842"/>
                  <a:gd name="connsiteY7" fmla="*/ 136308 h 159549"/>
                  <a:gd name="connsiteX8" fmla="*/ 151352 w 265842"/>
                  <a:gd name="connsiteY8" fmla="*/ 132498 h 159549"/>
                  <a:gd name="connsiteX9" fmla="*/ 159734 w 265842"/>
                  <a:gd name="connsiteY9" fmla="*/ 127545 h 159549"/>
                  <a:gd name="connsiteX10" fmla="*/ 171831 w 265842"/>
                  <a:gd name="connsiteY10" fmla="*/ 121545 h 159549"/>
                  <a:gd name="connsiteX11" fmla="*/ 185452 w 265842"/>
                  <a:gd name="connsiteY11" fmla="*/ 117639 h 159549"/>
                  <a:gd name="connsiteX12" fmla="*/ 196786 w 265842"/>
                  <a:gd name="connsiteY12" fmla="*/ 117830 h 159549"/>
                  <a:gd name="connsiteX13" fmla="*/ 210121 w 265842"/>
                  <a:gd name="connsiteY13" fmla="*/ 123164 h 159549"/>
                  <a:gd name="connsiteX14" fmla="*/ 175355 w 265842"/>
                  <a:gd name="connsiteY14" fmla="*/ 106305 h 159549"/>
                  <a:gd name="connsiteX15" fmla="*/ 143351 w 265842"/>
                  <a:gd name="connsiteY15" fmla="*/ 107638 h 159549"/>
                  <a:gd name="connsiteX16" fmla="*/ 142399 w 265842"/>
                  <a:gd name="connsiteY16" fmla="*/ 90303 h 159549"/>
                  <a:gd name="connsiteX17" fmla="*/ 152781 w 265842"/>
                  <a:gd name="connsiteY17" fmla="*/ 83445 h 159549"/>
                  <a:gd name="connsiteX18" fmla="*/ 169354 w 265842"/>
                  <a:gd name="connsiteY18" fmla="*/ 75063 h 159549"/>
                  <a:gd name="connsiteX19" fmla="*/ 193072 w 265842"/>
                  <a:gd name="connsiteY19" fmla="*/ 64585 h 159549"/>
                  <a:gd name="connsiteX20" fmla="*/ 219361 w 265842"/>
                  <a:gd name="connsiteY20" fmla="*/ 56775 h 159549"/>
                  <a:gd name="connsiteX21" fmla="*/ 240982 w 265842"/>
                  <a:gd name="connsiteY21" fmla="*/ 54965 h 159549"/>
                  <a:gd name="connsiteX22" fmla="*/ 265843 w 265842"/>
                  <a:gd name="connsiteY22" fmla="*/ 59918 h 159549"/>
                  <a:gd name="connsiteX23" fmla="*/ 201549 w 265842"/>
                  <a:gd name="connsiteY23" fmla="*/ 42868 h 159549"/>
                  <a:gd name="connsiteX24" fmla="*/ 141923 w 265842"/>
                  <a:gd name="connsiteY24" fmla="*/ 50107 h 159549"/>
                  <a:gd name="connsiteX25" fmla="*/ 142113 w 265842"/>
                  <a:gd name="connsiteY25" fmla="*/ 42201 h 159549"/>
                  <a:gd name="connsiteX26" fmla="*/ 151067 w 265842"/>
                  <a:gd name="connsiteY26" fmla="*/ 36486 h 159549"/>
                  <a:gd name="connsiteX27" fmla="*/ 165925 w 265842"/>
                  <a:gd name="connsiteY27" fmla="*/ 29152 h 159549"/>
                  <a:gd name="connsiteX28" fmla="*/ 187071 w 265842"/>
                  <a:gd name="connsiteY28" fmla="*/ 20199 h 159549"/>
                  <a:gd name="connsiteX29" fmla="*/ 210502 w 265842"/>
                  <a:gd name="connsiteY29" fmla="*/ 13722 h 159549"/>
                  <a:gd name="connsiteX30" fmla="*/ 229743 w 265842"/>
                  <a:gd name="connsiteY30" fmla="*/ 12674 h 159549"/>
                  <a:gd name="connsiteX31" fmla="*/ 251841 w 265842"/>
                  <a:gd name="connsiteY31" fmla="*/ 17913 h 159549"/>
                  <a:gd name="connsiteX32" fmla="*/ 194691 w 265842"/>
                  <a:gd name="connsiteY32" fmla="*/ 482 h 159549"/>
                  <a:gd name="connsiteX33" fmla="*/ 164116 w 265842"/>
                  <a:gd name="connsiteY33" fmla="*/ 291 h 159549"/>
                  <a:gd name="connsiteX34" fmla="*/ 153829 w 265842"/>
                  <a:gd name="connsiteY34" fmla="*/ 1434 h 159549"/>
                  <a:gd name="connsiteX35" fmla="*/ 148685 w 265842"/>
                  <a:gd name="connsiteY35" fmla="*/ 2196 h 159549"/>
                  <a:gd name="connsiteX36" fmla="*/ 140589 w 265842"/>
                  <a:gd name="connsiteY36" fmla="*/ 3625 h 159549"/>
                  <a:gd name="connsiteX37" fmla="*/ 134112 w 265842"/>
                  <a:gd name="connsiteY37" fmla="*/ 5435 h 159549"/>
                  <a:gd name="connsiteX38" fmla="*/ 119729 w 265842"/>
                  <a:gd name="connsiteY38" fmla="*/ 11245 h 159549"/>
                  <a:gd name="connsiteX39" fmla="*/ 104204 w 265842"/>
                  <a:gd name="connsiteY39" fmla="*/ 11245 h 159549"/>
                  <a:gd name="connsiteX40" fmla="*/ 97536 w 265842"/>
                  <a:gd name="connsiteY40" fmla="*/ 12007 h 159549"/>
                  <a:gd name="connsiteX41" fmla="*/ 89535 w 265842"/>
                  <a:gd name="connsiteY41" fmla="*/ 13722 h 159549"/>
                  <a:gd name="connsiteX42" fmla="*/ 84487 w 265842"/>
                  <a:gd name="connsiteY42" fmla="*/ 14960 h 159549"/>
                  <a:gd name="connsiteX43" fmla="*/ 74581 w 265842"/>
                  <a:gd name="connsiteY43" fmla="*/ 17817 h 159549"/>
                  <a:gd name="connsiteX44" fmla="*/ 46387 w 265842"/>
                  <a:gd name="connsiteY44" fmla="*/ 29533 h 159549"/>
                  <a:gd name="connsiteX45" fmla="*/ 0 w 265842"/>
                  <a:gd name="connsiteY45" fmla="*/ 67157 h 159549"/>
                  <a:gd name="connsiteX46" fmla="*/ 18574 w 265842"/>
                  <a:gd name="connsiteY46" fmla="*/ 54012 h 159549"/>
                  <a:gd name="connsiteX47" fmla="*/ 36862 w 265842"/>
                  <a:gd name="connsiteY47" fmla="*/ 47726 h 159549"/>
                  <a:gd name="connsiteX48" fmla="*/ 61055 w 265842"/>
                  <a:gd name="connsiteY48" fmla="*/ 44964 h 159549"/>
                  <a:gd name="connsiteX49" fmla="*/ 84011 w 265842"/>
                  <a:gd name="connsiteY49" fmla="*/ 45345 h 159549"/>
                  <a:gd name="connsiteX50" fmla="*/ 100489 w 265842"/>
                  <a:gd name="connsiteY50" fmla="*/ 46583 h 159549"/>
                  <a:gd name="connsiteX51" fmla="*/ 110966 w 265842"/>
                  <a:gd name="connsiteY51" fmla="*/ 48488 h 159549"/>
                  <a:gd name="connsiteX52" fmla="*/ 114109 w 265842"/>
                  <a:gd name="connsiteY52" fmla="*/ 55727 h 159549"/>
                  <a:gd name="connsiteX53" fmla="*/ 56198 w 265842"/>
                  <a:gd name="connsiteY53" fmla="*/ 71348 h 159549"/>
                  <a:gd name="connsiteX54" fmla="*/ 3048 w 265842"/>
                  <a:gd name="connsiteY54" fmla="*/ 111258 h 159549"/>
                  <a:gd name="connsiteX55" fmla="*/ 24289 w 265842"/>
                  <a:gd name="connsiteY55" fmla="*/ 97351 h 159549"/>
                  <a:gd name="connsiteX56" fmla="*/ 45053 w 265842"/>
                  <a:gd name="connsiteY56" fmla="*/ 90874 h 159549"/>
                  <a:gd name="connsiteX57" fmla="*/ 72390 w 265842"/>
                  <a:gd name="connsiteY57" fmla="*/ 88302 h 159549"/>
                  <a:gd name="connsiteX58" fmla="*/ 98298 w 265842"/>
                  <a:gd name="connsiteY58" fmla="*/ 89064 h 159549"/>
                  <a:gd name="connsiteX59" fmla="*/ 116872 w 265842"/>
                  <a:gd name="connsiteY59" fmla="*/ 90684 h 159549"/>
                  <a:gd name="connsiteX60" fmla="*/ 129064 w 265842"/>
                  <a:gd name="connsiteY60" fmla="*/ 93065 h 159549"/>
                  <a:gd name="connsiteX61" fmla="*/ 134684 w 265842"/>
                  <a:gd name="connsiteY61" fmla="*/ 109448 h 159549"/>
                  <a:gd name="connsiteX62" fmla="*/ 104584 w 265842"/>
                  <a:gd name="connsiteY62" fmla="*/ 120211 h 159549"/>
                  <a:gd name="connsiteX63" fmla="*/ 78772 w 265842"/>
                  <a:gd name="connsiteY63" fmla="*/ 148881 h 159549"/>
                  <a:gd name="connsiteX64" fmla="*/ 89249 w 265842"/>
                  <a:gd name="connsiteY64" fmla="*/ 138880 h 159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265842" h="159549">
                    <a:moveTo>
                      <a:pt x="89249" y="138880"/>
                    </a:moveTo>
                    <a:cubicBezTo>
                      <a:pt x="92678" y="137070"/>
                      <a:pt x="96012" y="135165"/>
                      <a:pt x="99727" y="134403"/>
                    </a:cubicBezTo>
                    <a:cubicBezTo>
                      <a:pt x="104394" y="133451"/>
                      <a:pt x="109061" y="133165"/>
                      <a:pt x="113729" y="132879"/>
                    </a:cubicBezTo>
                    <a:cubicBezTo>
                      <a:pt x="118110" y="132689"/>
                      <a:pt x="122777" y="133546"/>
                      <a:pt x="127159" y="133927"/>
                    </a:cubicBezTo>
                    <a:cubicBezTo>
                      <a:pt x="130397" y="134213"/>
                      <a:pt x="133636" y="134594"/>
                      <a:pt x="136874" y="135356"/>
                    </a:cubicBezTo>
                    <a:cubicBezTo>
                      <a:pt x="138398" y="135737"/>
                      <a:pt x="140875" y="136118"/>
                      <a:pt x="142780" y="137070"/>
                    </a:cubicBezTo>
                    <a:lnTo>
                      <a:pt x="149161" y="159549"/>
                    </a:lnTo>
                    <a:lnTo>
                      <a:pt x="146590" y="136308"/>
                    </a:lnTo>
                    <a:cubicBezTo>
                      <a:pt x="147923" y="134689"/>
                      <a:pt x="150114" y="133451"/>
                      <a:pt x="151352" y="132498"/>
                    </a:cubicBezTo>
                    <a:cubicBezTo>
                      <a:pt x="154019" y="130498"/>
                      <a:pt x="156877" y="128974"/>
                      <a:pt x="159734" y="127545"/>
                    </a:cubicBezTo>
                    <a:cubicBezTo>
                      <a:pt x="163735" y="125545"/>
                      <a:pt x="167735" y="123069"/>
                      <a:pt x="171831" y="121545"/>
                    </a:cubicBezTo>
                    <a:cubicBezTo>
                      <a:pt x="176308" y="119925"/>
                      <a:pt x="180689" y="118497"/>
                      <a:pt x="185452" y="117639"/>
                    </a:cubicBezTo>
                    <a:cubicBezTo>
                      <a:pt x="189167" y="116973"/>
                      <a:pt x="192977" y="117354"/>
                      <a:pt x="196786" y="117830"/>
                    </a:cubicBezTo>
                    <a:cubicBezTo>
                      <a:pt x="201359" y="118306"/>
                      <a:pt x="205931" y="119830"/>
                      <a:pt x="210121" y="123164"/>
                    </a:cubicBezTo>
                    <a:cubicBezTo>
                      <a:pt x="202121" y="114401"/>
                      <a:pt x="184880" y="107543"/>
                      <a:pt x="175355" y="106305"/>
                    </a:cubicBezTo>
                    <a:cubicBezTo>
                      <a:pt x="167069" y="105162"/>
                      <a:pt x="153448" y="105447"/>
                      <a:pt x="143351" y="107638"/>
                    </a:cubicBezTo>
                    <a:cubicBezTo>
                      <a:pt x="142970" y="101828"/>
                      <a:pt x="142589" y="96113"/>
                      <a:pt x="142399" y="90303"/>
                    </a:cubicBezTo>
                    <a:cubicBezTo>
                      <a:pt x="145066" y="87540"/>
                      <a:pt x="150019" y="85159"/>
                      <a:pt x="152781" y="83445"/>
                    </a:cubicBezTo>
                    <a:cubicBezTo>
                      <a:pt x="158115" y="80206"/>
                      <a:pt x="163735" y="77539"/>
                      <a:pt x="169354" y="75063"/>
                    </a:cubicBezTo>
                    <a:cubicBezTo>
                      <a:pt x="177165" y="71634"/>
                      <a:pt x="185071" y="67443"/>
                      <a:pt x="193072" y="64585"/>
                    </a:cubicBezTo>
                    <a:cubicBezTo>
                      <a:pt x="201740" y="61537"/>
                      <a:pt x="210312" y="58775"/>
                      <a:pt x="219361" y="56775"/>
                    </a:cubicBezTo>
                    <a:cubicBezTo>
                      <a:pt x="226504" y="55155"/>
                      <a:pt x="233744" y="55060"/>
                      <a:pt x="240982" y="54965"/>
                    </a:cubicBezTo>
                    <a:cubicBezTo>
                      <a:pt x="249555" y="54870"/>
                      <a:pt x="258127" y="56108"/>
                      <a:pt x="265843" y="59918"/>
                    </a:cubicBezTo>
                    <a:cubicBezTo>
                      <a:pt x="251650" y="49250"/>
                      <a:pt x="219551" y="42963"/>
                      <a:pt x="201549" y="42868"/>
                    </a:cubicBezTo>
                    <a:cubicBezTo>
                      <a:pt x="186309" y="42868"/>
                      <a:pt x="161163" y="45535"/>
                      <a:pt x="141923" y="50107"/>
                    </a:cubicBezTo>
                    <a:cubicBezTo>
                      <a:pt x="142018" y="47440"/>
                      <a:pt x="142018" y="44868"/>
                      <a:pt x="142113" y="42201"/>
                    </a:cubicBezTo>
                    <a:cubicBezTo>
                      <a:pt x="144590" y="39915"/>
                      <a:pt x="148781" y="37915"/>
                      <a:pt x="151067" y="36486"/>
                    </a:cubicBezTo>
                    <a:cubicBezTo>
                      <a:pt x="155829" y="33724"/>
                      <a:pt x="160877" y="31343"/>
                      <a:pt x="165925" y="29152"/>
                    </a:cubicBezTo>
                    <a:cubicBezTo>
                      <a:pt x="172879" y="26199"/>
                      <a:pt x="179927" y="22485"/>
                      <a:pt x="187071" y="20199"/>
                    </a:cubicBezTo>
                    <a:cubicBezTo>
                      <a:pt x="194881" y="17627"/>
                      <a:pt x="202502" y="15341"/>
                      <a:pt x="210502" y="13722"/>
                    </a:cubicBezTo>
                    <a:cubicBezTo>
                      <a:pt x="216884" y="12388"/>
                      <a:pt x="223266" y="12579"/>
                      <a:pt x="229743" y="12674"/>
                    </a:cubicBezTo>
                    <a:cubicBezTo>
                      <a:pt x="237458" y="12769"/>
                      <a:pt x="244983" y="14198"/>
                      <a:pt x="251841" y="17913"/>
                    </a:cubicBezTo>
                    <a:cubicBezTo>
                      <a:pt x="239173" y="7721"/>
                      <a:pt x="210693" y="1053"/>
                      <a:pt x="194691" y="482"/>
                    </a:cubicBezTo>
                    <a:cubicBezTo>
                      <a:pt x="184499" y="101"/>
                      <a:pt x="174307" y="-280"/>
                      <a:pt x="164116" y="291"/>
                    </a:cubicBezTo>
                    <a:cubicBezTo>
                      <a:pt x="160687" y="482"/>
                      <a:pt x="157258" y="958"/>
                      <a:pt x="153829" y="1434"/>
                    </a:cubicBezTo>
                    <a:cubicBezTo>
                      <a:pt x="152114" y="1720"/>
                      <a:pt x="150400" y="1911"/>
                      <a:pt x="148685" y="2196"/>
                    </a:cubicBezTo>
                    <a:cubicBezTo>
                      <a:pt x="146018" y="2577"/>
                      <a:pt x="143161" y="2577"/>
                      <a:pt x="140589" y="3625"/>
                    </a:cubicBezTo>
                    <a:cubicBezTo>
                      <a:pt x="139256" y="4197"/>
                      <a:pt x="135446" y="4959"/>
                      <a:pt x="134112" y="5435"/>
                    </a:cubicBezTo>
                    <a:cubicBezTo>
                      <a:pt x="128683" y="7626"/>
                      <a:pt x="125063" y="9054"/>
                      <a:pt x="119729" y="11245"/>
                    </a:cubicBezTo>
                    <a:cubicBezTo>
                      <a:pt x="113919" y="11150"/>
                      <a:pt x="110014" y="11245"/>
                      <a:pt x="104204" y="11245"/>
                    </a:cubicBezTo>
                    <a:cubicBezTo>
                      <a:pt x="102775" y="11245"/>
                      <a:pt x="98965" y="11912"/>
                      <a:pt x="97536" y="12007"/>
                    </a:cubicBezTo>
                    <a:cubicBezTo>
                      <a:pt x="94774" y="12007"/>
                      <a:pt x="92202" y="13055"/>
                      <a:pt x="89535" y="13722"/>
                    </a:cubicBezTo>
                    <a:cubicBezTo>
                      <a:pt x="87821" y="14198"/>
                      <a:pt x="86106" y="14579"/>
                      <a:pt x="84487" y="14960"/>
                    </a:cubicBezTo>
                    <a:cubicBezTo>
                      <a:pt x="81153" y="15817"/>
                      <a:pt x="77819" y="16674"/>
                      <a:pt x="74581" y="17817"/>
                    </a:cubicBezTo>
                    <a:cubicBezTo>
                      <a:pt x="64960" y="21151"/>
                      <a:pt x="55721" y="25342"/>
                      <a:pt x="46387" y="29533"/>
                    </a:cubicBezTo>
                    <a:cubicBezTo>
                      <a:pt x="31813" y="36010"/>
                      <a:pt x="7810" y="52965"/>
                      <a:pt x="0" y="67157"/>
                    </a:cubicBezTo>
                    <a:cubicBezTo>
                      <a:pt x="4953" y="61156"/>
                      <a:pt x="11525" y="56965"/>
                      <a:pt x="18574" y="54012"/>
                    </a:cubicBezTo>
                    <a:cubicBezTo>
                      <a:pt x="24575" y="51441"/>
                      <a:pt x="30385" y="48964"/>
                      <a:pt x="36862" y="47726"/>
                    </a:cubicBezTo>
                    <a:cubicBezTo>
                      <a:pt x="44958" y="46202"/>
                      <a:pt x="52864" y="45535"/>
                      <a:pt x="61055" y="44964"/>
                    </a:cubicBezTo>
                    <a:cubicBezTo>
                      <a:pt x="68580" y="44487"/>
                      <a:pt x="76486" y="45154"/>
                      <a:pt x="84011" y="45345"/>
                    </a:cubicBezTo>
                    <a:cubicBezTo>
                      <a:pt x="89535" y="45440"/>
                      <a:pt x="95059" y="45726"/>
                      <a:pt x="100489" y="46583"/>
                    </a:cubicBezTo>
                    <a:cubicBezTo>
                      <a:pt x="103251" y="46964"/>
                      <a:pt x="107823" y="47250"/>
                      <a:pt x="110966" y="48488"/>
                    </a:cubicBezTo>
                    <a:cubicBezTo>
                      <a:pt x="112014" y="50869"/>
                      <a:pt x="113062" y="53346"/>
                      <a:pt x="114109" y="55727"/>
                    </a:cubicBezTo>
                    <a:cubicBezTo>
                      <a:pt x="94583" y="58680"/>
                      <a:pt x="70294" y="65538"/>
                      <a:pt x="56198" y="71348"/>
                    </a:cubicBezTo>
                    <a:cubicBezTo>
                      <a:pt x="39529" y="78111"/>
                      <a:pt x="12192" y="96018"/>
                      <a:pt x="3048" y="111258"/>
                    </a:cubicBezTo>
                    <a:cubicBezTo>
                      <a:pt x="8858" y="104781"/>
                      <a:pt x="16192" y="100494"/>
                      <a:pt x="24289" y="97351"/>
                    </a:cubicBezTo>
                    <a:cubicBezTo>
                      <a:pt x="31052" y="94684"/>
                      <a:pt x="37719" y="92112"/>
                      <a:pt x="45053" y="90874"/>
                    </a:cubicBezTo>
                    <a:cubicBezTo>
                      <a:pt x="54197" y="89350"/>
                      <a:pt x="63151" y="88779"/>
                      <a:pt x="72390" y="88302"/>
                    </a:cubicBezTo>
                    <a:cubicBezTo>
                      <a:pt x="80867" y="87921"/>
                      <a:pt x="89725" y="88779"/>
                      <a:pt x="98298" y="89064"/>
                    </a:cubicBezTo>
                    <a:cubicBezTo>
                      <a:pt x="104489" y="89255"/>
                      <a:pt x="110681" y="89731"/>
                      <a:pt x="116872" y="90684"/>
                    </a:cubicBezTo>
                    <a:cubicBezTo>
                      <a:pt x="120015" y="91160"/>
                      <a:pt x="125635" y="91541"/>
                      <a:pt x="129064" y="93065"/>
                    </a:cubicBezTo>
                    <a:cubicBezTo>
                      <a:pt x="130969" y="98494"/>
                      <a:pt x="132874" y="103923"/>
                      <a:pt x="134684" y="109448"/>
                    </a:cubicBezTo>
                    <a:cubicBezTo>
                      <a:pt x="124587" y="111162"/>
                      <a:pt x="111823" y="116020"/>
                      <a:pt x="104584" y="120211"/>
                    </a:cubicBezTo>
                    <a:cubicBezTo>
                      <a:pt x="96298" y="124974"/>
                      <a:pt x="82867" y="137737"/>
                      <a:pt x="78772" y="148881"/>
                    </a:cubicBezTo>
                    <a:cubicBezTo>
                      <a:pt x="81629" y="144119"/>
                      <a:pt x="85249" y="141071"/>
                      <a:pt x="89249" y="13888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" name="任意多边形: 形状 50">
                <a:extLst>
                  <a:ext uri="{FF2B5EF4-FFF2-40B4-BE49-F238E27FC236}">
                    <a16:creationId xmlns:a16="http://schemas.microsoft.com/office/drawing/2014/main" id="{BD6DAF14-3EEA-4647-93AE-F02E7578ED09}"/>
                  </a:ext>
                </a:extLst>
              </p:cNvPr>
              <p:cNvSpPr/>
              <p:nvPr/>
            </p:nvSpPr>
            <p:spPr>
              <a:xfrm>
                <a:off x="6616826" y="2838735"/>
                <a:ext cx="182975" cy="387667"/>
              </a:xfrm>
              <a:custGeom>
                <a:avLst/>
                <a:gdLst>
                  <a:gd name="connsiteX0" fmla="*/ 53626 w 182975"/>
                  <a:gd name="connsiteY0" fmla="*/ 40577 h 387667"/>
                  <a:gd name="connsiteX1" fmla="*/ 49911 w 182975"/>
                  <a:gd name="connsiteY1" fmla="*/ 37433 h 387667"/>
                  <a:gd name="connsiteX2" fmla="*/ 56388 w 182975"/>
                  <a:gd name="connsiteY2" fmla="*/ 33718 h 387667"/>
                  <a:gd name="connsiteX3" fmla="*/ 42005 w 182975"/>
                  <a:gd name="connsiteY3" fmla="*/ 30956 h 387667"/>
                  <a:gd name="connsiteX4" fmla="*/ 39529 w 182975"/>
                  <a:gd name="connsiteY4" fmla="*/ 28956 h 387667"/>
                  <a:gd name="connsiteX5" fmla="*/ 45434 w 182975"/>
                  <a:gd name="connsiteY5" fmla="*/ 25527 h 387667"/>
                  <a:gd name="connsiteX6" fmla="*/ 31052 w 182975"/>
                  <a:gd name="connsiteY6" fmla="*/ 22479 h 387667"/>
                  <a:gd name="connsiteX7" fmla="*/ 26575 w 182975"/>
                  <a:gd name="connsiteY7" fmla="*/ 19050 h 387667"/>
                  <a:gd name="connsiteX8" fmla="*/ 32957 w 182975"/>
                  <a:gd name="connsiteY8" fmla="*/ 16288 h 387667"/>
                  <a:gd name="connsiteX9" fmla="*/ 20193 w 182975"/>
                  <a:gd name="connsiteY9" fmla="*/ 14383 h 387667"/>
                  <a:gd name="connsiteX10" fmla="*/ 18860 w 182975"/>
                  <a:gd name="connsiteY10" fmla="*/ 13430 h 387667"/>
                  <a:gd name="connsiteX11" fmla="*/ 25432 w 182975"/>
                  <a:gd name="connsiteY11" fmla="*/ 10858 h 387667"/>
                  <a:gd name="connsiteX12" fmla="*/ 4858 w 182975"/>
                  <a:gd name="connsiteY12" fmla="*/ 2953 h 387667"/>
                  <a:gd name="connsiteX13" fmla="*/ 6191 w 182975"/>
                  <a:gd name="connsiteY13" fmla="*/ 4381 h 387667"/>
                  <a:gd name="connsiteX14" fmla="*/ 0 w 182975"/>
                  <a:gd name="connsiteY14" fmla="*/ 0 h 387667"/>
                  <a:gd name="connsiteX15" fmla="*/ 80867 w 182975"/>
                  <a:gd name="connsiteY15" fmla="*/ 86201 h 387667"/>
                  <a:gd name="connsiteX16" fmla="*/ 117539 w 182975"/>
                  <a:gd name="connsiteY16" fmla="*/ 132016 h 387667"/>
                  <a:gd name="connsiteX17" fmla="*/ 132207 w 182975"/>
                  <a:gd name="connsiteY17" fmla="*/ 156782 h 387667"/>
                  <a:gd name="connsiteX18" fmla="*/ 138208 w 182975"/>
                  <a:gd name="connsiteY18" fmla="*/ 170116 h 387667"/>
                  <a:gd name="connsiteX19" fmla="*/ 143637 w 182975"/>
                  <a:gd name="connsiteY19" fmla="*/ 184023 h 387667"/>
                  <a:gd name="connsiteX20" fmla="*/ 155924 w 182975"/>
                  <a:gd name="connsiteY20" fmla="*/ 240697 h 387667"/>
                  <a:gd name="connsiteX21" fmla="*/ 142685 w 182975"/>
                  <a:gd name="connsiteY21" fmla="*/ 293465 h 387667"/>
                  <a:gd name="connsiteX22" fmla="*/ 128492 w 182975"/>
                  <a:gd name="connsiteY22" fmla="*/ 317278 h 387667"/>
                  <a:gd name="connsiteX23" fmla="*/ 112014 w 182975"/>
                  <a:gd name="connsiteY23" fmla="*/ 339852 h 387667"/>
                  <a:gd name="connsiteX24" fmla="*/ 77057 w 182975"/>
                  <a:gd name="connsiteY24" fmla="*/ 384143 h 387667"/>
                  <a:gd name="connsiteX25" fmla="*/ 89154 w 182975"/>
                  <a:gd name="connsiteY25" fmla="*/ 374142 h 387667"/>
                  <a:gd name="connsiteX26" fmla="*/ 94774 w 182975"/>
                  <a:gd name="connsiteY26" fmla="*/ 387668 h 387667"/>
                  <a:gd name="connsiteX27" fmla="*/ 95441 w 182975"/>
                  <a:gd name="connsiteY27" fmla="*/ 368808 h 387667"/>
                  <a:gd name="connsiteX28" fmla="*/ 95822 w 182975"/>
                  <a:gd name="connsiteY28" fmla="*/ 368522 h 387667"/>
                  <a:gd name="connsiteX29" fmla="*/ 103156 w 182975"/>
                  <a:gd name="connsiteY29" fmla="*/ 383858 h 387667"/>
                  <a:gd name="connsiteX30" fmla="*/ 103632 w 182975"/>
                  <a:gd name="connsiteY30" fmla="*/ 361664 h 387667"/>
                  <a:gd name="connsiteX31" fmla="*/ 104299 w 182975"/>
                  <a:gd name="connsiteY31" fmla="*/ 361093 h 387667"/>
                  <a:gd name="connsiteX32" fmla="*/ 111538 w 182975"/>
                  <a:gd name="connsiteY32" fmla="*/ 376714 h 387667"/>
                  <a:gd name="connsiteX33" fmla="*/ 111824 w 182975"/>
                  <a:gd name="connsiteY33" fmla="*/ 354330 h 387667"/>
                  <a:gd name="connsiteX34" fmla="*/ 112490 w 182975"/>
                  <a:gd name="connsiteY34" fmla="*/ 353663 h 387667"/>
                  <a:gd name="connsiteX35" fmla="*/ 121730 w 182975"/>
                  <a:gd name="connsiteY35" fmla="*/ 367760 h 387667"/>
                  <a:gd name="connsiteX36" fmla="*/ 119348 w 182975"/>
                  <a:gd name="connsiteY36" fmla="*/ 347186 h 387667"/>
                  <a:gd name="connsiteX37" fmla="*/ 120110 w 182975"/>
                  <a:gd name="connsiteY37" fmla="*/ 346424 h 387667"/>
                  <a:gd name="connsiteX38" fmla="*/ 129921 w 182975"/>
                  <a:gd name="connsiteY38" fmla="*/ 360140 h 387667"/>
                  <a:gd name="connsiteX39" fmla="*/ 128016 w 182975"/>
                  <a:gd name="connsiteY39" fmla="*/ 338328 h 387667"/>
                  <a:gd name="connsiteX40" fmla="*/ 128492 w 182975"/>
                  <a:gd name="connsiteY40" fmla="*/ 337757 h 387667"/>
                  <a:gd name="connsiteX41" fmla="*/ 137160 w 182975"/>
                  <a:gd name="connsiteY41" fmla="*/ 352901 h 387667"/>
                  <a:gd name="connsiteX42" fmla="*/ 136017 w 182975"/>
                  <a:gd name="connsiteY42" fmla="*/ 329470 h 387667"/>
                  <a:gd name="connsiteX43" fmla="*/ 136493 w 182975"/>
                  <a:gd name="connsiteY43" fmla="*/ 328898 h 387667"/>
                  <a:gd name="connsiteX44" fmla="*/ 146399 w 182975"/>
                  <a:gd name="connsiteY44" fmla="*/ 342043 h 387667"/>
                  <a:gd name="connsiteX45" fmla="*/ 142780 w 182975"/>
                  <a:gd name="connsiteY45" fmla="*/ 321183 h 387667"/>
                  <a:gd name="connsiteX46" fmla="*/ 143447 w 182975"/>
                  <a:gd name="connsiteY46" fmla="*/ 320326 h 387667"/>
                  <a:gd name="connsiteX47" fmla="*/ 153543 w 182975"/>
                  <a:gd name="connsiteY47" fmla="*/ 330994 h 387667"/>
                  <a:gd name="connsiteX48" fmla="*/ 150114 w 182975"/>
                  <a:gd name="connsiteY48" fmla="*/ 311086 h 387667"/>
                  <a:gd name="connsiteX49" fmla="*/ 150686 w 182975"/>
                  <a:gd name="connsiteY49" fmla="*/ 310325 h 387667"/>
                  <a:gd name="connsiteX50" fmla="*/ 160020 w 182975"/>
                  <a:gd name="connsiteY50" fmla="*/ 320326 h 387667"/>
                  <a:gd name="connsiteX51" fmla="*/ 157639 w 182975"/>
                  <a:gd name="connsiteY51" fmla="*/ 298990 h 387667"/>
                  <a:gd name="connsiteX52" fmla="*/ 157734 w 182975"/>
                  <a:gd name="connsiteY52" fmla="*/ 298799 h 387667"/>
                  <a:gd name="connsiteX53" fmla="*/ 167164 w 182975"/>
                  <a:gd name="connsiteY53" fmla="*/ 308705 h 387667"/>
                  <a:gd name="connsiteX54" fmla="*/ 162878 w 182975"/>
                  <a:gd name="connsiteY54" fmla="*/ 288703 h 387667"/>
                  <a:gd name="connsiteX55" fmla="*/ 172212 w 182975"/>
                  <a:gd name="connsiteY55" fmla="*/ 297656 h 387667"/>
                  <a:gd name="connsiteX56" fmla="*/ 167354 w 182975"/>
                  <a:gd name="connsiteY56" fmla="*/ 277368 h 387667"/>
                  <a:gd name="connsiteX57" fmla="*/ 167735 w 182975"/>
                  <a:gd name="connsiteY57" fmla="*/ 276416 h 387667"/>
                  <a:gd name="connsiteX58" fmla="*/ 176498 w 182975"/>
                  <a:gd name="connsiteY58" fmla="*/ 282321 h 387667"/>
                  <a:gd name="connsiteX59" fmla="*/ 171260 w 182975"/>
                  <a:gd name="connsiteY59" fmla="*/ 263652 h 387667"/>
                  <a:gd name="connsiteX60" fmla="*/ 171450 w 182975"/>
                  <a:gd name="connsiteY60" fmla="*/ 262604 h 387667"/>
                  <a:gd name="connsiteX61" fmla="*/ 180975 w 182975"/>
                  <a:gd name="connsiteY61" fmla="*/ 268700 h 387667"/>
                  <a:gd name="connsiteX62" fmla="*/ 173165 w 182975"/>
                  <a:gd name="connsiteY62" fmla="*/ 251746 h 387667"/>
                  <a:gd name="connsiteX63" fmla="*/ 173260 w 182975"/>
                  <a:gd name="connsiteY63" fmla="*/ 251365 h 387667"/>
                  <a:gd name="connsiteX64" fmla="*/ 182975 w 182975"/>
                  <a:gd name="connsiteY64" fmla="*/ 253746 h 387667"/>
                  <a:gd name="connsiteX65" fmla="*/ 173641 w 182975"/>
                  <a:gd name="connsiteY65" fmla="*/ 238982 h 387667"/>
                  <a:gd name="connsiteX66" fmla="*/ 173546 w 182975"/>
                  <a:gd name="connsiteY66" fmla="*/ 237268 h 387667"/>
                  <a:gd name="connsiteX67" fmla="*/ 182309 w 182975"/>
                  <a:gd name="connsiteY67" fmla="*/ 239173 h 387667"/>
                  <a:gd name="connsiteX68" fmla="*/ 172688 w 182975"/>
                  <a:gd name="connsiteY68" fmla="*/ 224409 h 387667"/>
                  <a:gd name="connsiteX69" fmla="*/ 172307 w 182975"/>
                  <a:gd name="connsiteY69" fmla="*/ 221933 h 387667"/>
                  <a:gd name="connsiteX70" fmla="*/ 181642 w 182975"/>
                  <a:gd name="connsiteY70" fmla="*/ 223933 h 387667"/>
                  <a:gd name="connsiteX71" fmla="*/ 170117 w 182975"/>
                  <a:gd name="connsiteY71" fmla="*/ 208598 h 387667"/>
                  <a:gd name="connsiteX72" fmla="*/ 169545 w 182975"/>
                  <a:gd name="connsiteY72" fmla="*/ 206026 h 387667"/>
                  <a:gd name="connsiteX73" fmla="*/ 179832 w 182975"/>
                  <a:gd name="connsiteY73" fmla="*/ 208026 h 387667"/>
                  <a:gd name="connsiteX74" fmla="*/ 166116 w 182975"/>
                  <a:gd name="connsiteY74" fmla="*/ 192500 h 387667"/>
                  <a:gd name="connsiteX75" fmla="*/ 165735 w 182975"/>
                  <a:gd name="connsiteY75" fmla="*/ 191262 h 387667"/>
                  <a:gd name="connsiteX76" fmla="*/ 175641 w 182975"/>
                  <a:gd name="connsiteY76" fmla="*/ 193358 h 387667"/>
                  <a:gd name="connsiteX77" fmla="*/ 161639 w 182975"/>
                  <a:gd name="connsiteY77" fmla="*/ 178594 h 387667"/>
                  <a:gd name="connsiteX78" fmla="*/ 160877 w 182975"/>
                  <a:gd name="connsiteY78" fmla="*/ 176403 h 387667"/>
                  <a:gd name="connsiteX79" fmla="*/ 160401 w 182975"/>
                  <a:gd name="connsiteY79" fmla="*/ 175260 h 387667"/>
                  <a:gd name="connsiteX80" fmla="*/ 171831 w 182975"/>
                  <a:gd name="connsiteY80" fmla="*/ 174212 h 387667"/>
                  <a:gd name="connsiteX81" fmla="*/ 156210 w 182975"/>
                  <a:gd name="connsiteY81" fmla="*/ 164497 h 387667"/>
                  <a:gd name="connsiteX82" fmla="*/ 155734 w 182975"/>
                  <a:gd name="connsiteY82" fmla="*/ 163354 h 387667"/>
                  <a:gd name="connsiteX83" fmla="*/ 167354 w 182975"/>
                  <a:gd name="connsiteY83" fmla="*/ 160115 h 387667"/>
                  <a:gd name="connsiteX84" fmla="*/ 149162 w 182975"/>
                  <a:gd name="connsiteY84" fmla="*/ 148685 h 387667"/>
                  <a:gd name="connsiteX85" fmla="*/ 148114 w 182975"/>
                  <a:gd name="connsiteY85" fmla="*/ 146590 h 387667"/>
                  <a:gd name="connsiteX86" fmla="*/ 147923 w 182975"/>
                  <a:gd name="connsiteY86" fmla="*/ 146304 h 387667"/>
                  <a:gd name="connsiteX87" fmla="*/ 157544 w 182975"/>
                  <a:gd name="connsiteY87" fmla="*/ 143828 h 387667"/>
                  <a:gd name="connsiteX88" fmla="*/ 138970 w 182975"/>
                  <a:gd name="connsiteY88" fmla="*/ 130969 h 387667"/>
                  <a:gd name="connsiteX89" fmla="*/ 138017 w 182975"/>
                  <a:gd name="connsiteY89" fmla="*/ 129445 h 387667"/>
                  <a:gd name="connsiteX90" fmla="*/ 147352 w 182975"/>
                  <a:gd name="connsiteY90" fmla="*/ 127921 h 387667"/>
                  <a:gd name="connsiteX91" fmla="*/ 131731 w 182975"/>
                  <a:gd name="connsiteY91" fmla="*/ 120301 h 387667"/>
                  <a:gd name="connsiteX92" fmla="*/ 130874 w 182975"/>
                  <a:gd name="connsiteY92" fmla="*/ 119158 h 387667"/>
                  <a:gd name="connsiteX93" fmla="*/ 130493 w 182975"/>
                  <a:gd name="connsiteY93" fmla="*/ 118682 h 387667"/>
                  <a:gd name="connsiteX94" fmla="*/ 140018 w 182975"/>
                  <a:gd name="connsiteY94" fmla="*/ 114014 h 387667"/>
                  <a:gd name="connsiteX95" fmla="*/ 121158 w 182975"/>
                  <a:gd name="connsiteY95" fmla="*/ 106775 h 387667"/>
                  <a:gd name="connsiteX96" fmla="*/ 119920 w 182975"/>
                  <a:gd name="connsiteY96" fmla="*/ 105346 h 387667"/>
                  <a:gd name="connsiteX97" fmla="*/ 129731 w 182975"/>
                  <a:gd name="connsiteY97" fmla="*/ 102108 h 387667"/>
                  <a:gd name="connsiteX98" fmla="*/ 112586 w 182975"/>
                  <a:gd name="connsiteY98" fmla="*/ 96964 h 387667"/>
                  <a:gd name="connsiteX99" fmla="*/ 111252 w 182975"/>
                  <a:gd name="connsiteY99" fmla="*/ 95440 h 387667"/>
                  <a:gd name="connsiteX100" fmla="*/ 121825 w 182975"/>
                  <a:gd name="connsiteY100" fmla="*/ 89344 h 387667"/>
                  <a:gd name="connsiteX101" fmla="*/ 103061 w 182975"/>
                  <a:gd name="connsiteY101" fmla="*/ 86963 h 387667"/>
                  <a:gd name="connsiteX102" fmla="*/ 100394 w 182975"/>
                  <a:gd name="connsiteY102" fmla="*/ 84201 h 387667"/>
                  <a:gd name="connsiteX103" fmla="*/ 108966 w 182975"/>
                  <a:gd name="connsiteY103" fmla="*/ 77914 h 387667"/>
                  <a:gd name="connsiteX104" fmla="*/ 93155 w 182975"/>
                  <a:gd name="connsiteY104" fmla="*/ 76867 h 387667"/>
                  <a:gd name="connsiteX105" fmla="*/ 90297 w 182975"/>
                  <a:gd name="connsiteY105" fmla="*/ 74009 h 387667"/>
                  <a:gd name="connsiteX106" fmla="*/ 90011 w 182975"/>
                  <a:gd name="connsiteY106" fmla="*/ 73724 h 387667"/>
                  <a:gd name="connsiteX107" fmla="*/ 97060 w 182975"/>
                  <a:gd name="connsiteY107" fmla="*/ 70009 h 387667"/>
                  <a:gd name="connsiteX108" fmla="*/ 83344 w 182975"/>
                  <a:gd name="connsiteY108" fmla="*/ 67246 h 387667"/>
                  <a:gd name="connsiteX109" fmla="*/ 81058 w 182975"/>
                  <a:gd name="connsiteY109" fmla="*/ 64960 h 387667"/>
                  <a:gd name="connsiteX110" fmla="*/ 88964 w 182975"/>
                  <a:gd name="connsiteY110" fmla="*/ 59436 h 387667"/>
                  <a:gd name="connsiteX111" fmla="*/ 74200 w 182975"/>
                  <a:gd name="connsiteY111" fmla="*/ 58674 h 387667"/>
                  <a:gd name="connsiteX112" fmla="*/ 72771 w 182975"/>
                  <a:gd name="connsiteY112" fmla="*/ 57340 h 387667"/>
                  <a:gd name="connsiteX113" fmla="*/ 80963 w 182975"/>
                  <a:gd name="connsiteY113" fmla="*/ 52768 h 387667"/>
                  <a:gd name="connsiteX114" fmla="*/ 65818 w 182975"/>
                  <a:gd name="connsiteY114" fmla="*/ 51149 h 387667"/>
                  <a:gd name="connsiteX115" fmla="*/ 62579 w 182975"/>
                  <a:gd name="connsiteY115" fmla="*/ 48387 h 387667"/>
                  <a:gd name="connsiteX116" fmla="*/ 71533 w 182975"/>
                  <a:gd name="connsiteY116" fmla="*/ 43815 h 387667"/>
                  <a:gd name="connsiteX117" fmla="*/ 53626 w 182975"/>
                  <a:gd name="connsiteY117" fmla="*/ 40577 h 387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182975" h="387667">
                    <a:moveTo>
                      <a:pt x="53626" y="40577"/>
                    </a:moveTo>
                    <a:cubicBezTo>
                      <a:pt x="52388" y="39529"/>
                      <a:pt x="51149" y="38481"/>
                      <a:pt x="49911" y="37433"/>
                    </a:cubicBezTo>
                    <a:lnTo>
                      <a:pt x="56388" y="33718"/>
                    </a:lnTo>
                    <a:lnTo>
                      <a:pt x="42005" y="30956"/>
                    </a:lnTo>
                    <a:cubicBezTo>
                      <a:pt x="41148" y="30289"/>
                      <a:pt x="40386" y="29623"/>
                      <a:pt x="39529" y="28956"/>
                    </a:cubicBezTo>
                    <a:lnTo>
                      <a:pt x="45434" y="25527"/>
                    </a:lnTo>
                    <a:cubicBezTo>
                      <a:pt x="45434" y="25527"/>
                      <a:pt x="37338" y="23813"/>
                      <a:pt x="31052" y="22479"/>
                    </a:cubicBezTo>
                    <a:cubicBezTo>
                      <a:pt x="29528" y="21336"/>
                      <a:pt x="28099" y="20193"/>
                      <a:pt x="26575" y="19050"/>
                    </a:cubicBezTo>
                    <a:cubicBezTo>
                      <a:pt x="29242" y="17812"/>
                      <a:pt x="32957" y="16288"/>
                      <a:pt x="32957" y="16288"/>
                    </a:cubicBezTo>
                    <a:lnTo>
                      <a:pt x="20193" y="14383"/>
                    </a:lnTo>
                    <a:cubicBezTo>
                      <a:pt x="19717" y="14097"/>
                      <a:pt x="19241" y="13716"/>
                      <a:pt x="18860" y="13430"/>
                    </a:cubicBezTo>
                    <a:lnTo>
                      <a:pt x="25432" y="10858"/>
                    </a:lnTo>
                    <a:lnTo>
                      <a:pt x="4858" y="2953"/>
                    </a:lnTo>
                    <a:lnTo>
                      <a:pt x="6191" y="4381"/>
                    </a:lnTo>
                    <a:cubicBezTo>
                      <a:pt x="4096" y="2953"/>
                      <a:pt x="2096" y="1429"/>
                      <a:pt x="0" y="0"/>
                    </a:cubicBezTo>
                    <a:cubicBezTo>
                      <a:pt x="27242" y="28956"/>
                      <a:pt x="55245" y="56388"/>
                      <a:pt x="80867" y="86201"/>
                    </a:cubicBezTo>
                    <a:cubicBezTo>
                      <a:pt x="93726" y="101346"/>
                      <a:pt x="106680" y="116110"/>
                      <a:pt x="117539" y="132016"/>
                    </a:cubicBezTo>
                    <a:cubicBezTo>
                      <a:pt x="123063" y="139922"/>
                      <a:pt x="128016" y="148209"/>
                      <a:pt x="132207" y="156782"/>
                    </a:cubicBezTo>
                    <a:cubicBezTo>
                      <a:pt x="134303" y="160973"/>
                      <a:pt x="136303" y="165449"/>
                      <a:pt x="138208" y="170116"/>
                    </a:cubicBezTo>
                    <a:cubicBezTo>
                      <a:pt x="140113" y="174688"/>
                      <a:pt x="141923" y="179356"/>
                      <a:pt x="143637" y="184023"/>
                    </a:cubicBezTo>
                    <a:cubicBezTo>
                      <a:pt x="150400" y="202502"/>
                      <a:pt x="155162" y="222028"/>
                      <a:pt x="155924" y="240697"/>
                    </a:cubicBezTo>
                    <a:cubicBezTo>
                      <a:pt x="156496" y="258794"/>
                      <a:pt x="150876" y="276987"/>
                      <a:pt x="142685" y="293465"/>
                    </a:cubicBezTo>
                    <a:cubicBezTo>
                      <a:pt x="138589" y="301752"/>
                      <a:pt x="133541" y="309467"/>
                      <a:pt x="128492" y="317278"/>
                    </a:cubicBezTo>
                    <a:cubicBezTo>
                      <a:pt x="123349" y="324993"/>
                      <a:pt x="117729" y="332518"/>
                      <a:pt x="112014" y="339852"/>
                    </a:cubicBezTo>
                    <a:cubicBezTo>
                      <a:pt x="100679" y="354711"/>
                      <a:pt x="88392" y="368808"/>
                      <a:pt x="77057" y="384143"/>
                    </a:cubicBezTo>
                    <a:cubicBezTo>
                      <a:pt x="81153" y="380810"/>
                      <a:pt x="85154" y="377476"/>
                      <a:pt x="89154" y="374142"/>
                    </a:cubicBezTo>
                    <a:lnTo>
                      <a:pt x="94774" y="387668"/>
                    </a:lnTo>
                    <a:lnTo>
                      <a:pt x="95441" y="368808"/>
                    </a:lnTo>
                    <a:cubicBezTo>
                      <a:pt x="95536" y="368713"/>
                      <a:pt x="95631" y="368618"/>
                      <a:pt x="95822" y="368522"/>
                    </a:cubicBezTo>
                    <a:lnTo>
                      <a:pt x="103156" y="383858"/>
                    </a:lnTo>
                    <a:lnTo>
                      <a:pt x="103632" y="361664"/>
                    </a:lnTo>
                    <a:cubicBezTo>
                      <a:pt x="103823" y="361474"/>
                      <a:pt x="104108" y="361283"/>
                      <a:pt x="104299" y="361093"/>
                    </a:cubicBezTo>
                    <a:lnTo>
                      <a:pt x="111538" y="376714"/>
                    </a:lnTo>
                    <a:lnTo>
                      <a:pt x="111824" y="354330"/>
                    </a:lnTo>
                    <a:cubicBezTo>
                      <a:pt x="112014" y="354140"/>
                      <a:pt x="112300" y="353854"/>
                      <a:pt x="112490" y="353663"/>
                    </a:cubicBezTo>
                    <a:lnTo>
                      <a:pt x="121730" y="367760"/>
                    </a:lnTo>
                    <a:lnTo>
                      <a:pt x="119348" y="347186"/>
                    </a:lnTo>
                    <a:cubicBezTo>
                      <a:pt x="119634" y="346900"/>
                      <a:pt x="119825" y="346710"/>
                      <a:pt x="120110" y="346424"/>
                    </a:cubicBezTo>
                    <a:lnTo>
                      <a:pt x="129921" y="360140"/>
                    </a:lnTo>
                    <a:lnTo>
                      <a:pt x="128016" y="338328"/>
                    </a:lnTo>
                    <a:cubicBezTo>
                      <a:pt x="128207" y="338137"/>
                      <a:pt x="128397" y="337947"/>
                      <a:pt x="128492" y="337757"/>
                    </a:cubicBezTo>
                    <a:lnTo>
                      <a:pt x="137160" y="352901"/>
                    </a:lnTo>
                    <a:lnTo>
                      <a:pt x="136017" y="329470"/>
                    </a:lnTo>
                    <a:cubicBezTo>
                      <a:pt x="136208" y="329279"/>
                      <a:pt x="136303" y="329089"/>
                      <a:pt x="136493" y="328898"/>
                    </a:cubicBezTo>
                    <a:lnTo>
                      <a:pt x="146399" y="342043"/>
                    </a:lnTo>
                    <a:lnTo>
                      <a:pt x="142780" y="321183"/>
                    </a:lnTo>
                    <a:cubicBezTo>
                      <a:pt x="142970" y="320897"/>
                      <a:pt x="143256" y="320611"/>
                      <a:pt x="143447" y="320326"/>
                    </a:cubicBezTo>
                    <a:lnTo>
                      <a:pt x="153543" y="330994"/>
                    </a:lnTo>
                    <a:lnTo>
                      <a:pt x="150114" y="311086"/>
                    </a:lnTo>
                    <a:cubicBezTo>
                      <a:pt x="150305" y="310801"/>
                      <a:pt x="150495" y="310610"/>
                      <a:pt x="150686" y="310325"/>
                    </a:cubicBezTo>
                    <a:lnTo>
                      <a:pt x="160020" y="320326"/>
                    </a:lnTo>
                    <a:lnTo>
                      <a:pt x="157639" y="298990"/>
                    </a:lnTo>
                    <a:cubicBezTo>
                      <a:pt x="157639" y="298895"/>
                      <a:pt x="157734" y="298799"/>
                      <a:pt x="157734" y="298799"/>
                    </a:cubicBezTo>
                    <a:lnTo>
                      <a:pt x="167164" y="308705"/>
                    </a:lnTo>
                    <a:lnTo>
                      <a:pt x="162878" y="288703"/>
                    </a:lnTo>
                    <a:lnTo>
                      <a:pt x="172212" y="297656"/>
                    </a:lnTo>
                    <a:lnTo>
                      <a:pt x="167354" y="277368"/>
                    </a:lnTo>
                    <a:cubicBezTo>
                      <a:pt x="167450" y="277082"/>
                      <a:pt x="167545" y="276797"/>
                      <a:pt x="167735" y="276416"/>
                    </a:cubicBezTo>
                    <a:lnTo>
                      <a:pt x="176498" y="282321"/>
                    </a:lnTo>
                    <a:lnTo>
                      <a:pt x="171260" y="263652"/>
                    </a:lnTo>
                    <a:cubicBezTo>
                      <a:pt x="171355" y="263271"/>
                      <a:pt x="171450" y="262985"/>
                      <a:pt x="171450" y="262604"/>
                    </a:cubicBezTo>
                    <a:lnTo>
                      <a:pt x="180975" y="268700"/>
                    </a:lnTo>
                    <a:lnTo>
                      <a:pt x="173165" y="251746"/>
                    </a:lnTo>
                    <a:cubicBezTo>
                      <a:pt x="173165" y="251651"/>
                      <a:pt x="173165" y="251460"/>
                      <a:pt x="173260" y="251365"/>
                    </a:cubicBezTo>
                    <a:lnTo>
                      <a:pt x="182975" y="253746"/>
                    </a:lnTo>
                    <a:lnTo>
                      <a:pt x="173641" y="238982"/>
                    </a:lnTo>
                    <a:cubicBezTo>
                      <a:pt x="173641" y="238411"/>
                      <a:pt x="173641" y="237839"/>
                      <a:pt x="173546" y="237268"/>
                    </a:cubicBezTo>
                    <a:lnTo>
                      <a:pt x="182309" y="239173"/>
                    </a:lnTo>
                    <a:lnTo>
                      <a:pt x="172688" y="224409"/>
                    </a:lnTo>
                    <a:cubicBezTo>
                      <a:pt x="172593" y="223552"/>
                      <a:pt x="172498" y="222790"/>
                      <a:pt x="172307" y="221933"/>
                    </a:cubicBezTo>
                    <a:lnTo>
                      <a:pt x="181642" y="223933"/>
                    </a:lnTo>
                    <a:lnTo>
                      <a:pt x="170117" y="208598"/>
                    </a:lnTo>
                    <a:cubicBezTo>
                      <a:pt x="169926" y="207740"/>
                      <a:pt x="169736" y="206883"/>
                      <a:pt x="169545" y="206026"/>
                    </a:cubicBezTo>
                    <a:lnTo>
                      <a:pt x="179832" y="208026"/>
                    </a:lnTo>
                    <a:lnTo>
                      <a:pt x="166116" y="192500"/>
                    </a:lnTo>
                    <a:cubicBezTo>
                      <a:pt x="166021" y="192119"/>
                      <a:pt x="165926" y="191643"/>
                      <a:pt x="165735" y="191262"/>
                    </a:cubicBezTo>
                    <a:lnTo>
                      <a:pt x="175641" y="193358"/>
                    </a:lnTo>
                    <a:lnTo>
                      <a:pt x="161639" y="178594"/>
                    </a:lnTo>
                    <a:cubicBezTo>
                      <a:pt x="161354" y="177832"/>
                      <a:pt x="161163" y="177165"/>
                      <a:pt x="160877" y="176403"/>
                    </a:cubicBezTo>
                    <a:cubicBezTo>
                      <a:pt x="160782" y="176022"/>
                      <a:pt x="160592" y="175641"/>
                      <a:pt x="160401" y="175260"/>
                    </a:cubicBezTo>
                    <a:lnTo>
                      <a:pt x="171831" y="174212"/>
                    </a:lnTo>
                    <a:lnTo>
                      <a:pt x="156210" y="164497"/>
                    </a:lnTo>
                    <a:cubicBezTo>
                      <a:pt x="156020" y="164116"/>
                      <a:pt x="155924" y="163735"/>
                      <a:pt x="155734" y="163354"/>
                    </a:cubicBezTo>
                    <a:lnTo>
                      <a:pt x="167354" y="160115"/>
                    </a:lnTo>
                    <a:lnTo>
                      <a:pt x="149162" y="148685"/>
                    </a:lnTo>
                    <a:cubicBezTo>
                      <a:pt x="148781" y="148018"/>
                      <a:pt x="148495" y="147257"/>
                      <a:pt x="148114" y="146590"/>
                    </a:cubicBezTo>
                    <a:cubicBezTo>
                      <a:pt x="148019" y="146494"/>
                      <a:pt x="148019" y="146399"/>
                      <a:pt x="147923" y="146304"/>
                    </a:cubicBezTo>
                    <a:lnTo>
                      <a:pt x="157544" y="143828"/>
                    </a:lnTo>
                    <a:lnTo>
                      <a:pt x="138970" y="130969"/>
                    </a:lnTo>
                    <a:cubicBezTo>
                      <a:pt x="138684" y="130492"/>
                      <a:pt x="138303" y="130016"/>
                      <a:pt x="138017" y="129445"/>
                    </a:cubicBezTo>
                    <a:lnTo>
                      <a:pt x="147352" y="127921"/>
                    </a:lnTo>
                    <a:lnTo>
                      <a:pt x="131731" y="120301"/>
                    </a:lnTo>
                    <a:cubicBezTo>
                      <a:pt x="131445" y="119920"/>
                      <a:pt x="131159" y="119539"/>
                      <a:pt x="130874" y="119158"/>
                    </a:cubicBezTo>
                    <a:cubicBezTo>
                      <a:pt x="130778" y="118967"/>
                      <a:pt x="130588" y="118872"/>
                      <a:pt x="130493" y="118682"/>
                    </a:cubicBezTo>
                    <a:lnTo>
                      <a:pt x="140018" y="114014"/>
                    </a:lnTo>
                    <a:lnTo>
                      <a:pt x="121158" y="106775"/>
                    </a:lnTo>
                    <a:cubicBezTo>
                      <a:pt x="120777" y="106299"/>
                      <a:pt x="120301" y="105823"/>
                      <a:pt x="119920" y="105346"/>
                    </a:cubicBezTo>
                    <a:lnTo>
                      <a:pt x="129731" y="102108"/>
                    </a:lnTo>
                    <a:lnTo>
                      <a:pt x="112586" y="96964"/>
                    </a:lnTo>
                    <a:cubicBezTo>
                      <a:pt x="112109" y="96488"/>
                      <a:pt x="111728" y="95917"/>
                      <a:pt x="111252" y="95440"/>
                    </a:cubicBezTo>
                    <a:lnTo>
                      <a:pt x="121825" y="89344"/>
                    </a:lnTo>
                    <a:lnTo>
                      <a:pt x="103061" y="86963"/>
                    </a:lnTo>
                    <a:cubicBezTo>
                      <a:pt x="102203" y="86011"/>
                      <a:pt x="101346" y="85058"/>
                      <a:pt x="100394" y="84201"/>
                    </a:cubicBezTo>
                    <a:lnTo>
                      <a:pt x="108966" y="77914"/>
                    </a:lnTo>
                    <a:lnTo>
                      <a:pt x="93155" y="76867"/>
                    </a:lnTo>
                    <a:cubicBezTo>
                      <a:pt x="92202" y="75914"/>
                      <a:pt x="91250" y="74962"/>
                      <a:pt x="90297" y="74009"/>
                    </a:cubicBezTo>
                    <a:cubicBezTo>
                      <a:pt x="90202" y="73914"/>
                      <a:pt x="90107" y="73819"/>
                      <a:pt x="90011" y="73724"/>
                    </a:cubicBezTo>
                    <a:lnTo>
                      <a:pt x="97060" y="70009"/>
                    </a:lnTo>
                    <a:lnTo>
                      <a:pt x="83344" y="67246"/>
                    </a:lnTo>
                    <a:cubicBezTo>
                      <a:pt x="82582" y="66484"/>
                      <a:pt x="81820" y="65723"/>
                      <a:pt x="81058" y="64960"/>
                    </a:cubicBezTo>
                    <a:lnTo>
                      <a:pt x="88964" y="59436"/>
                    </a:lnTo>
                    <a:lnTo>
                      <a:pt x="74200" y="58674"/>
                    </a:lnTo>
                    <a:cubicBezTo>
                      <a:pt x="73724" y="58198"/>
                      <a:pt x="73247" y="57817"/>
                      <a:pt x="72771" y="57340"/>
                    </a:cubicBezTo>
                    <a:lnTo>
                      <a:pt x="80963" y="52768"/>
                    </a:lnTo>
                    <a:lnTo>
                      <a:pt x="65818" y="51149"/>
                    </a:lnTo>
                    <a:cubicBezTo>
                      <a:pt x="64770" y="50197"/>
                      <a:pt x="63722" y="49339"/>
                      <a:pt x="62579" y="48387"/>
                    </a:cubicBezTo>
                    <a:lnTo>
                      <a:pt x="71533" y="43815"/>
                    </a:lnTo>
                    <a:lnTo>
                      <a:pt x="53626" y="4057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" name="任意多边形: 形状 51">
                <a:extLst>
                  <a:ext uri="{FF2B5EF4-FFF2-40B4-BE49-F238E27FC236}">
                    <a16:creationId xmlns:a16="http://schemas.microsoft.com/office/drawing/2014/main" id="{31D557A0-8442-4FFE-8F5F-3A202DE33834}"/>
                  </a:ext>
                </a:extLst>
              </p:cNvPr>
              <p:cNvSpPr/>
              <p:nvPr/>
            </p:nvSpPr>
            <p:spPr>
              <a:xfrm>
                <a:off x="6238969" y="2942303"/>
                <a:ext cx="63531" cy="195829"/>
              </a:xfrm>
              <a:custGeom>
                <a:avLst/>
                <a:gdLst>
                  <a:gd name="connsiteX0" fmla="*/ 25622 w 63531"/>
                  <a:gd name="connsiteY0" fmla="*/ 12351 h 195829"/>
                  <a:gd name="connsiteX1" fmla="*/ 25146 w 63531"/>
                  <a:gd name="connsiteY1" fmla="*/ 11684 h 195829"/>
                  <a:gd name="connsiteX2" fmla="*/ 21431 w 63531"/>
                  <a:gd name="connsiteY2" fmla="*/ 7969 h 195829"/>
                  <a:gd name="connsiteX3" fmla="*/ 13240 w 63531"/>
                  <a:gd name="connsiteY3" fmla="*/ 2349 h 195829"/>
                  <a:gd name="connsiteX4" fmla="*/ 0 w 63531"/>
                  <a:gd name="connsiteY4" fmla="*/ 63 h 195829"/>
                  <a:gd name="connsiteX5" fmla="*/ 11240 w 63531"/>
                  <a:gd name="connsiteY5" fmla="*/ 6921 h 195829"/>
                  <a:gd name="connsiteX6" fmla="*/ 16097 w 63531"/>
                  <a:gd name="connsiteY6" fmla="*/ 12446 h 195829"/>
                  <a:gd name="connsiteX7" fmla="*/ 19145 w 63531"/>
                  <a:gd name="connsiteY7" fmla="*/ 17304 h 195829"/>
                  <a:gd name="connsiteX8" fmla="*/ 24098 w 63531"/>
                  <a:gd name="connsiteY8" fmla="*/ 29781 h 195829"/>
                  <a:gd name="connsiteX9" fmla="*/ 26860 w 63531"/>
                  <a:gd name="connsiteY9" fmla="*/ 43212 h 195829"/>
                  <a:gd name="connsiteX10" fmla="*/ 28670 w 63531"/>
                  <a:gd name="connsiteY10" fmla="*/ 71501 h 195829"/>
                  <a:gd name="connsiteX11" fmla="*/ 28384 w 63531"/>
                  <a:gd name="connsiteY11" fmla="*/ 100362 h 195829"/>
                  <a:gd name="connsiteX12" fmla="*/ 27432 w 63531"/>
                  <a:gd name="connsiteY12" fmla="*/ 129603 h 195829"/>
                  <a:gd name="connsiteX13" fmla="*/ 25432 w 63531"/>
                  <a:gd name="connsiteY13" fmla="*/ 158940 h 195829"/>
                  <a:gd name="connsiteX14" fmla="*/ 27146 w 63531"/>
                  <a:gd name="connsiteY14" fmla="*/ 175800 h 195829"/>
                  <a:gd name="connsiteX15" fmla="*/ 36862 w 63531"/>
                  <a:gd name="connsiteY15" fmla="*/ 191230 h 195829"/>
                  <a:gd name="connsiteX16" fmla="*/ 50578 w 63531"/>
                  <a:gd name="connsiteY16" fmla="*/ 195612 h 195829"/>
                  <a:gd name="connsiteX17" fmla="*/ 63532 w 63531"/>
                  <a:gd name="connsiteY17" fmla="*/ 195135 h 195829"/>
                  <a:gd name="connsiteX18" fmla="*/ 51244 w 63531"/>
                  <a:gd name="connsiteY18" fmla="*/ 190468 h 195829"/>
                  <a:gd name="connsiteX19" fmla="*/ 41053 w 63531"/>
                  <a:gd name="connsiteY19" fmla="*/ 183705 h 195829"/>
                  <a:gd name="connsiteX20" fmla="*/ 37909 w 63531"/>
                  <a:gd name="connsiteY20" fmla="*/ 161036 h 195829"/>
                  <a:gd name="connsiteX21" fmla="*/ 42577 w 63531"/>
                  <a:gd name="connsiteY21" fmla="*/ 131985 h 195829"/>
                  <a:gd name="connsiteX22" fmla="*/ 44386 w 63531"/>
                  <a:gd name="connsiteY22" fmla="*/ 102171 h 195829"/>
                  <a:gd name="connsiteX23" fmla="*/ 43815 w 63531"/>
                  <a:gd name="connsiteY23" fmla="*/ 71596 h 195829"/>
                  <a:gd name="connsiteX24" fmla="*/ 38957 w 63531"/>
                  <a:gd name="connsiteY24" fmla="*/ 40545 h 195829"/>
                  <a:gd name="connsiteX25" fmla="*/ 25622 w 63531"/>
                  <a:gd name="connsiteY25" fmla="*/ 12541 h 195829"/>
                  <a:gd name="connsiteX26" fmla="*/ 25622 w 63531"/>
                  <a:gd name="connsiteY26" fmla="*/ 12351 h 195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3531" h="195829">
                    <a:moveTo>
                      <a:pt x="25622" y="12351"/>
                    </a:moveTo>
                    <a:cubicBezTo>
                      <a:pt x="25432" y="12160"/>
                      <a:pt x="25336" y="11874"/>
                      <a:pt x="25146" y="11684"/>
                    </a:cubicBezTo>
                    <a:cubicBezTo>
                      <a:pt x="24003" y="10350"/>
                      <a:pt x="22669" y="9112"/>
                      <a:pt x="21431" y="7969"/>
                    </a:cubicBezTo>
                    <a:cubicBezTo>
                      <a:pt x="18859" y="5683"/>
                      <a:pt x="16192" y="3683"/>
                      <a:pt x="13240" y="2349"/>
                    </a:cubicBezTo>
                    <a:cubicBezTo>
                      <a:pt x="8858" y="444"/>
                      <a:pt x="4286" y="-222"/>
                      <a:pt x="0" y="63"/>
                    </a:cubicBezTo>
                    <a:cubicBezTo>
                      <a:pt x="4191" y="1873"/>
                      <a:pt x="8001" y="4064"/>
                      <a:pt x="11240" y="6921"/>
                    </a:cubicBezTo>
                    <a:cubicBezTo>
                      <a:pt x="13049" y="8636"/>
                      <a:pt x="14669" y="10446"/>
                      <a:pt x="16097" y="12446"/>
                    </a:cubicBezTo>
                    <a:cubicBezTo>
                      <a:pt x="17240" y="13970"/>
                      <a:pt x="18288" y="15589"/>
                      <a:pt x="19145" y="17304"/>
                    </a:cubicBezTo>
                    <a:cubicBezTo>
                      <a:pt x="21241" y="21114"/>
                      <a:pt x="22860" y="25305"/>
                      <a:pt x="24098" y="29781"/>
                    </a:cubicBezTo>
                    <a:cubicBezTo>
                      <a:pt x="25241" y="34163"/>
                      <a:pt x="26289" y="38640"/>
                      <a:pt x="26860" y="43212"/>
                    </a:cubicBezTo>
                    <a:cubicBezTo>
                      <a:pt x="28099" y="52356"/>
                      <a:pt x="28480" y="61785"/>
                      <a:pt x="28670" y="71501"/>
                    </a:cubicBezTo>
                    <a:cubicBezTo>
                      <a:pt x="28765" y="81121"/>
                      <a:pt x="28670" y="90741"/>
                      <a:pt x="28384" y="100362"/>
                    </a:cubicBezTo>
                    <a:lnTo>
                      <a:pt x="27432" y="129603"/>
                    </a:lnTo>
                    <a:cubicBezTo>
                      <a:pt x="27337" y="138366"/>
                      <a:pt x="25432" y="148177"/>
                      <a:pt x="25432" y="158940"/>
                    </a:cubicBezTo>
                    <a:cubicBezTo>
                      <a:pt x="25432" y="164274"/>
                      <a:pt x="25527" y="169894"/>
                      <a:pt x="27146" y="175800"/>
                    </a:cubicBezTo>
                    <a:cubicBezTo>
                      <a:pt x="28575" y="181610"/>
                      <a:pt x="31909" y="187992"/>
                      <a:pt x="36862" y="191230"/>
                    </a:cubicBezTo>
                    <a:cubicBezTo>
                      <a:pt x="41624" y="194278"/>
                      <a:pt x="46196" y="195135"/>
                      <a:pt x="50578" y="195612"/>
                    </a:cubicBezTo>
                    <a:cubicBezTo>
                      <a:pt x="54959" y="195993"/>
                      <a:pt x="59341" y="195897"/>
                      <a:pt x="63532" y="195135"/>
                    </a:cubicBezTo>
                    <a:cubicBezTo>
                      <a:pt x="59341" y="193802"/>
                      <a:pt x="55150" y="192373"/>
                      <a:pt x="51244" y="190468"/>
                    </a:cubicBezTo>
                    <a:cubicBezTo>
                      <a:pt x="47434" y="188658"/>
                      <a:pt x="43434" y="186563"/>
                      <a:pt x="41053" y="183705"/>
                    </a:cubicBezTo>
                    <a:cubicBezTo>
                      <a:pt x="36385" y="178657"/>
                      <a:pt x="36862" y="169894"/>
                      <a:pt x="37909" y="161036"/>
                    </a:cubicBezTo>
                    <a:cubicBezTo>
                      <a:pt x="39148" y="152082"/>
                      <a:pt x="41719" y="142938"/>
                      <a:pt x="42577" y="131985"/>
                    </a:cubicBezTo>
                    <a:cubicBezTo>
                      <a:pt x="43434" y="122174"/>
                      <a:pt x="44101" y="112173"/>
                      <a:pt x="44386" y="102171"/>
                    </a:cubicBezTo>
                    <a:cubicBezTo>
                      <a:pt x="44672" y="92075"/>
                      <a:pt x="44577" y="81883"/>
                      <a:pt x="43815" y="71596"/>
                    </a:cubicBezTo>
                    <a:cubicBezTo>
                      <a:pt x="42958" y="61404"/>
                      <a:pt x="41815" y="50927"/>
                      <a:pt x="38957" y="40545"/>
                    </a:cubicBezTo>
                    <a:cubicBezTo>
                      <a:pt x="36290" y="30639"/>
                      <a:pt x="32194" y="20637"/>
                      <a:pt x="25622" y="12541"/>
                    </a:cubicBezTo>
                    <a:cubicBezTo>
                      <a:pt x="25717" y="12541"/>
                      <a:pt x="25622" y="12446"/>
                      <a:pt x="25622" y="1235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" name="任意多边形: 形状 52">
                <a:extLst>
                  <a:ext uri="{FF2B5EF4-FFF2-40B4-BE49-F238E27FC236}">
                    <a16:creationId xmlns:a16="http://schemas.microsoft.com/office/drawing/2014/main" id="{CEA8BF01-0218-49BE-A974-26C1114EF9EB}"/>
                  </a:ext>
                </a:extLst>
              </p:cNvPr>
              <p:cNvSpPr/>
              <p:nvPr/>
            </p:nvSpPr>
            <p:spPr>
              <a:xfrm>
                <a:off x="6325742" y="3372325"/>
                <a:ext cx="14477" cy="20097"/>
              </a:xfrm>
              <a:custGeom>
                <a:avLst/>
                <a:gdLst>
                  <a:gd name="connsiteX0" fmla="*/ 0 w 14477"/>
                  <a:gd name="connsiteY0" fmla="*/ 0 h 20097"/>
                  <a:gd name="connsiteX1" fmla="*/ 1333 w 14477"/>
                  <a:gd name="connsiteY1" fmla="*/ 2953 h 20097"/>
                  <a:gd name="connsiteX2" fmla="*/ 14478 w 14477"/>
                  <a:gd name="connsiteY2" fmla="*/ 20098 h 20097"/>
                  <a:gd name="connsiteX3" fmla="*/ 5905 w 14477"/>
                  <a:gd name="connsiteY3" fmla="*/ 190 h 20097"/>
                  <a:gd name="connsiteX4" fmla="*/ 0 w 14477"/>
                  <a:gd name="connsiteY4" fmla="*/ 0 h 20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77" h="20097">
                    <a:moveTo>
                      <a:pt x="0" y="0"/>
                    </a:moveTo>
                    <a:cubicBezTo>
                      <a:pt x="476" y="952"/>
                      <a:pt x="857" y="2000"/>
                      <a:pt x="1333" y="2953"/>
                    </a:cubicBezTo>
                    <a:cubicBezTo>
                      <a:pt x="4191" y="9620"/>
                      <a:pt x="9906" y="15049"/>
                      <a:pt x="14478" y="20098"/>
                    </a:cubicBezTo>
                    <a:cubicBezTo>
                      <a:pt x="11620" y="13430"/>
                      <a:pt x="8763" y="6858"/>
                      <a:pt x="5905" y="190"/>
                    </a:cubicBezTo>
                    <a:cubicBezTo>
                      <a:pt x="3905" y="286"/>
                      <a:pt x="1905" y="190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" name="任意多边形: 形状 53">
                <a:extLst>
                  <a:ext uri="{FF2B5EF4-FFF2-40B4-BE49-F238E27FC236}">
                    <a16:creationId xmlns:a16="http://schemas.microsoft.com/office/drawing/2014/main" id="{B044C742-965F-4A08-96C4-0310442C7F26}"/>
                  </a:ext>
                </a:extLst>
              </p:cNvPr>
              <p:cNvSpPr/>
              <p:nvPr/>
            </p:nvSpPr>
            <p:spPr>
              <a:xfrm>
                <a:off x="6361556" y="3299399"/>
                <a:ext cx="59721" cy="33587"/>
              </a:xfrm>
              <a:custGeom>
                <a:avLst/>
                <a:gdLst>
                  <a:gd name="connsiteX0" fmla="*/ 191 w 59721"/>
                  <a:gd name="connsiteY0" fmla="*/ 13299 h 33587"/>
                  <a:gd name="connsiteX1" fmla="*/ 2096 w 59721"/>
                  <a:gd name="connsiteY1" fmla="*/ 25872 h 33587"/>
                  <a:gd name="connsiteX2" fmla="*/ 2381 w 59721"/>
                  <a:gd name="connsiteY2" fmla="*/ 33207 h 33587"/>
                  <a:gd name="connsiteX3" fmla="*/ 2381 w 59721"/>
                  <a:gd name="connsiteY3" fmla="*/ 33588 h 33587"/>
                  <a:gd name="connsiteX4" fmla="*/ 8287 w 59721"/>
                  <a:gd name="connsiteY4" fmla="*/ 28920 h 33587"/>
                  <a:gd name="connsiteX5" fmla="*/ 28099 w 59721"/>
                  <a:gd name="connsiteY5" fmla="*/ 20919 h 33587"/>
                  <a:gd name="connsiteX6" fmla="*/ 29718 w 59721"/>
                  <a:gd name="connsiteY6" fmla="*/ 20824 h 33587"/>
                  <a:gd name="connsiteX7" fmla="*/ 29718 w 59721"/>
                  <a:gd name="connsiteY7" fmla="*/ 20824 h 33587"/>
                  <a:gd name="connsiteX8" fmla="*/ 29718 w 59721"/>
                  <a:gd name="connsiteY8" fmla="*/ 20824 h 33587"/>
                  <a:gd name="connsiteX9" fmla="*/ 29718 w 59721"/>
                  <a:gd name="connsiteY9" fmla="*/ 20824 h 33587"/>
                  <a:gd name="connsiteX10" fmla="*/ 29718 w 59721"/>
                  <a:gd name="connsiteY10" fmla="*/ 20824 h 33587"/>
                  <a:gd name="connsiteX11" fmla="*/ 31242 w 59721"/>
                  <a:gd name="connsiteY11" fmla="*/ 20253 h 33587"/>
                  <a:gd name="connsiteX12" fmla="*/ 52578 w 59721"/>
                  <a:gd name="connsiteY12" fmla="*/ 20253 h 33587"/>
                  <a:gd name="connsiteX13" fmla="*/ 59722 w 59721"/>
                  <a:gd name="connsiteY13" fmla="*/ 22348 h 33587"/>
                  <a:gd name="connsiteX14" fmla="*/ 59531 w 59721"/>
                  <a:gd name="connsiteY14" fmla="*/ 22062 h 33587"/>
                  <a:gd name="connsiteX15" fmla="*/ 57055 w 59721"/>
                  <a:gd name="connsiteY15" fmla="*/ 15109 h 33587"/>
                  <a:gd name="connsiteX16" fmla="*/ 54102 w 59721"/>
                  <a:gd name="connsiteY16" fmla="*/ 2822 h 33587"/>
                  <a:gd name="connsiteX17" fmla="*/ 54007 w 59721"/>
                  <a:gd name="connsiteY17" fmla="*/ 2536 h 33587"/>
                  <a:gd name="connsiteX18" fmla="*/ 40862 w 59721"/>
                  <a:gd name="connsiteY18" fmla="*/ 60 h 33587"/>
                  <a:gd name="connsiteX19" fmla="*/ 26289 w 59721"/>
                  <a:gd name="connsiteY19" fmla="*/ 1869 h 33587"/>
                  <a:gd name="connsiteX20" fmla="*/ 25908 w 59721"/>
                  <a:gd name="connsiteY20" fmla="*/ 1965 h 33587"/>
                  <a:gd name="connsiteX21" fmla="*/ 25527 w 59721"/>
                  <a:gd name="connsiteY21" fmla="*/ 1965 h 33587"/>
                  <a:gd name="connsiteX22" fmla="*/ 11335 w 59721"/>
                  <a:gd name="connsiteY22" fmla="*/ 5775 h 33587"/>
                  <a:gd name="connsiteX23" fmla="*/ 0 w 59721"/>
                  <a:gd name="connsiteY23" fmla="*/ 13014 h 33587"/>
                  <a:gd name="connsiteX24" fmla="*/ 191 w 59721"/>
                  <a:gd name="connsiteY24" fmla="*/ 13299 h 33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9721" h="33587">
                    <a:moveTo>
                      <a:pt x="191" y="13299"/>
                    </a:moveTo>
                    <a:cubicBezTo>
                      <a:pt x="953" y="17395"/>
                      <a:pt x="1619" y="21586"/>
                      <a:pt x="2096" y="25872"/>
                    </a:cubicBezTo>
                    <a:cubicBezTo>
                      <a:pt x="2381" y="28539"/>
                      <a:pt x="2477" y="30921"/>
                      <a:pt x="2381" y="33207"/>
                    </a:cubicBezTo>
                    <a:cubicBezTo>
                      <a:pt x="2381" y="33302"/>
                      <a:pt x="2381" y="33492"/>
                      <a:pt x="2381" y="33588"/>
                    </a:cubicBezTo>
                    <a:cubicBezTo>
                      <a:pt x="4381" y="31968"/>
                      <a:pt x="6287" y="30349"/>
                      <a:pt x="8287" y="28920"/>
                    </a:cubicBezTo>
                    <a:cubicBezTo>
                      <a:pt x="14669" y="24348"/>
                      <a:pt x="20955" y="21586"/>
                      <a:pt x="28099" y="20919"/>
                    </a:cubicBezTo>
                    <a:cubicBezTo>
                      <a:pt x="28670" y="20824"/>
                      <a:pt x="29147" y="20919"/>
                      <a:pt x="29718" y="20824"/>
                    </a:cubicBezTo>
                    <a:lnTo>
                      <a:pt x="29718" y="20824"/>
                    </a:lnTo>
                    <a:cubicBezTo>
                      <a:pt x="29718" y="20824"/>
                      <a:pt x="29718" y="20824"/>
                      <a:pt x="29718" y="20824"/>
                    </a:cubicBezTo>
                    <a:cubicBezTo>
                      <a:pt x="29718" y="20824"/>
                      <a:pt x="29718" y="20824"/>
                      <a:pt x="29718" y="20824"/>
                    </a:cubicBezTo>
                    <a:lnTo>
                      <a:pt x="29718" y="20824"/>
                    </a:lnTo>
                    <a:cubicBezTo>
                      <a:pt x="30194" y="20634"/>
                      <a:pt x="30766" y="20443"/>
                      <a:pt x="31242" y="20253"/>
                    </a:cubicBezTo>
                    <a:cubicBezTo>
                      <a:pt x="38100" y="18157"/>
                      <a:pt x="44958" y="18348"/>
                      <a:pt x="52578" y="20253"/>
                    </a:cubicBezTo>
                    <a:cubicBezTo>
                      <a:pt x="54959" y="20824"/>
                      <a:pt x="57341" y="21491"/>
                      <a:pt x="59722" y="22348"/>
                    </a:cubicBezTo>
                    <a:cubicBezTo>
                      <a:pt x="59627" y="22253"/>
                      <a:pt x="59627" y="22158"/>
                      <a:pt x="59531" y="22062"/>
                    </a:cubicBezTo>
                    <a:cubicBezTo>
                      <a:pt x="58674" y="19967"/>
                      <a:pt x="57817" y="17681"/>
                      <a:pt x="57055" y="15109"/>
                    </a:cubicBezTo>
                    <a:cubicBezTo>
                      <a:pt x="55817" y="11013"/>
                      <a:pt x="54959" y="6822"/>
                      <a:pt x="54102" y="2822"/>
                    </a:cubicBezTo>
                    <a:lnTo>
                      <a:pt x="54007" y="2536"/>
                    </a:lnTo>
                    <a:cubicBezTo>
                      <a:pt x="49816" y="1203"/>
                      <a:pt x="45339" y="345"/>
                      <a:pt x="40862" y="60"/>
                    </a:cubicBezTo>
                    <a:cubicBezTo>
                      <a:pt x="35909" y="-226"/>
                      <a:pt x="30861" y="536"/>
                      <a:pt x="26289" y="1869"/>
                    </a:cubicBezTo>
                    <a:cubicBezTo>
                      <a:pt x="26194" y="1869"/>
                      <a:pt x="26099" y="1965"/>
                      <a:pt x="25908" y="1965"/>
                    </a:cubicBezTo>
                    <a:cubicBezTo>
                      <a:pt x="25813" y="1965"/>
                      <a:pt x="25718" y="1965"/>
                      <a:pt x="25527" y="1965"/>
                    </a:cubicBezTo>
                    <a:cubicBezTo>
                      <a:pt x="20669" y="2536"/>
                      <a:pt x="15812" y="3679"/>
                      <a:pt x="11335" y="5775"/>
                    </a:cubicBezTo>
                    <a:cubicBezTo>
                      <a:pt x="7239" y="7680"/>
                      <a:pt x="3429" y="10251"/>
                      <a:pt x="0" y="13014"/>
                    </a:cubicBezTo>
                    <a:lnTo>
                      <a:pt x="191" y="1329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" name="任意多边形: 形状 54">
                <a:extLst>
                  <a:ext uri="{FF2B5EF4-FFF2-40B4-BE49-F238E27FC236}">
                    <a16:creationId xmlns:a16="http://schemas.microsoft.com/office/drawing/2014/main" id="{5250F232-AD1E-49BB-A5FC-9B54CB0B6077}"/>
                  </a:ext>
                </a:extLst>
              </p:cNvPr>
              <p:cNvSpPr/>
              <p:nvPr/>
            </p:nvSpPr>
            <p:spPr>
              <a:xfrm>
                <a:off x="6437661" y="3321462"/>
                <a:ext cx="41814" cy="17133"/>
              </a:xfrm>
              <a:custGeom>
                <a:avLst/>
                <a:gdLst>
                  <a:gd name="connsiteX0" fmla="*/ 41815 w 41814"/>
                  <a:gd name="connsiteY0" fmla="*/ 2572 h 17133"/>
                  <a:gd name="connsiteX1" fmla="*/ 37052 w 41814"/>
                  <a:gd name="connsiteY1" fmla="*/ 1429 h 17133"/>
                  <a:gd name="connsiteX2" fmla="*/ 27432 w 41814"/>
                  <a:gd name="connsiteY2" fmla="*/ 6382 h 17133"/>
                  <a:gd name="connsiteX3" fmla="*/ 17050 w 41814"/>
                  <a:gd name="connsiteY3" fmla="*/ 4477 h 17133"/>
                  <a:gd name="connsiteX4" fmla="*/ 7334 w 41814"/>
                  <a:gd name="connsiteY4" fmla="*/ 0 h 17133"/>
                  <a:gd name="connsiteX5" fmla="*/ 4381 w 41814"/>
                  <a:gd name="connsiteY5" fmla="*/ 5334 h 17133"/>
                  <a:gd name="connsiteX6" fmla="*/ 4096 w 41814"/>
                  <a:gd name="connsiteY6" fmla="*/ 6191 h 17133"/>
                  <a:gd name="connsiteX7" fmla="*/ 1905 w 41814"/>
                  <a:gd name="connsiteY7" fmla="*/ 10477 h 17133"/>
                  <a:gd name="connsiteX8" fmla="*/ 0 w 41814"/>
                  <a:gd name="connsiteY8" fmla="*/ 12383 h 17133"/>
                  <a:gd name="connsiteX9" fmla="*/ 2095 w 41814"/>
                  <a:gd name="connsiteY9" fmla="*/ 13049 h 17133"/>
                  <a:gd name="connsiteX10" fmla="*/ 15335 w 41814"/>
                  <a:gd name="connsiteY10" fmla="*/ 16573 h 17133"/>
                  <a:gd name="connsiteX11" fmla="*/ 30099 w 41814"/>
                  <a:gd name="connsiteY11" fmla="*/ 15431 h 17133"/>
                  <a:gd name="connsiteX12" fmla="*/ 41815 w 41814"/>
                  <a:gd name="connsiteY12" fmla="*/ 2572 h 1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814" h="17133">
                    <a:moveTo>
                      <a:pt x="41815" y="2572"/>
                    </a:moveTo>
                    <a:lnTo>
                      <a:pt x="37052" y="1429"/>
                    </a:lnTo>
                    <a:cubicBezTo>
                      <a:pt x="34195" y="4191"/>
                      <a:pt x="30861" y="5906"/>
                      <a:pt x="27432" y="6382"/>
                    </a:cubicBezTo>
                    <a:cubicBezTo>
                      <a:pt x="24098" y="6953"/>
                      <a:pt x="20765" y="6096"/>
                      <a:pt x="17050" y="4477"/>
                    </a:cubicBezTo>
                    <a:cubicBezTo>
                      <a:pt x="13906" y="3143"/>
                      <a:pt x="10573" y="1619"/>
                      <a:pt x="7334" y="0"/>
                    </a:cubicBezTo>
                    <a:cubicBezTo>
                      <a:pt x="6286" y="1715"/>
                      <a:pt x="5144" y="3429"/>
                      <a:pt x="4381" y="5334"/>
                    </a:cubicBezTo>
                    <a:lnTo>
                      <a:pt x="4096" y="6191"/>
                    </a:lnTo>
                    <a:cubicBezTo>
                      <a:pt x="3619" y="7525"/>
                      <a:pt x="2953" y="9049"/>
                      <a:pt x="1905" y="10477"/>
                    </a:cubicBezTo>
                    <a:cubicBezTo>
                      <a:pt x="1333" y="11240"/>
                      <a:pt x="667" y="11811"/>
                      <a:pt x="0" y="12383"/>
                    </a:cubicBezTo>
                    <a:cubicBezTo>
                      <a:pt x="667" y="12573"/>
                      <a:pt x="1333" y="12859"/>
                      <a:pt x="2095" y="13049"/>
                    </a:cubicBezTo>
                    <a:cubicBezTo>
                      <a:pt x="6382" y="14383"/>
                      <a:pt x="10668" y="15812"/>
                      <a:pt x="15335" y="16573"/>
                    </a:cubicBezTo>
                    <a:cubicBezTo>
                      <a:pt x="19907" y="17335"/>
                      <a:pt x="25336" y="17621"/>
                      <a:pt x="30099" y="15431"/>
                    </a:cubicBezTo>
                    <a:cubicBezTo>
                      <a:pt x="35338" y="12859"/>
                      <a:pt x="39433" y="8192"/>
                      <a:pt x="41815" y="257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" name="任意多边形: 形状 55">
                <a:extLst>
                  <a:ext uri="{FF2B5EF4-FFF2-40B4-BE49-F238E27FC236}">
                    <a16:creationId xmlns:a16="http://schemas.microsoft.com/office/drawing/2014/main" id="{04E0C32C-103E-4DF8-AC42-A0A6FA7ED842}"/>
                  </a:ext>
                </a:extLst>
              </p:cNvPr>
              <p:cNvSpPr/>
              <p:nvPr/>
            </p:nvSpPr>
            <p:spPr>
              <a:xfrm>
                <a:off x="6310978" y="3341369"/>
                <a:ext cx="42291" cy="22884"/>
              </a:xfrm>
              <a:custGeom>
                <a:avLst/>
                <a:gdLst>
                  <a:gd name="connsiteX0" fmla="*/ 14669 w 42291"/>
                  <a:gd name="connsiteY0" fmla="*/ 13621 h 22884"/>
                  <a:gd name="connsiteX1" fmla="*/ 3905 w 42291"/>
                  <a:gd name="connsiteY1" fmla="*/ 12668 h 22884"/>
                  <a:gd name="connsiteX2" fmla="*/ 0 w 42291"/>
                  <a:gd name="connsiteY2" fmla="*/ 15526 h 22884"/>
                  <a:gd name="connsiteX3" fmla="*/ 15716 w 42291"/>
                  <a:gd name="connsiteY3" fmla="*/ 22860 h 22884"/>
                  <a:gd name="connsiteX4" fmla="*/ 29813 w 42291"/>
                  <a:gd name="connsiteY4" fmla="*/ 18383 h 22884"/>
                  <a:gd name="connsiteX5" fmla="*/ 40672 w 42291"/>
                  <a:gd name="connsiteY5" fmla="*/ 10096 h 22884"/>
                  <a:gd name="connsiteX6" fmla="*/ 42291 w 42291"/>
                  <a:gd name="connsiteY6" fmla="*/ 8668 h 22884"/>
                  <a:gd name="connsiteX7" fmla="*/ 39815 w 42291"/>
                  <a:gd name="connsiteY7" fmla="*/ 7620 h 22884"/>
                  <a:gd name="connsiteX8" fmla="*/ 36100 w 42291"/>
                  <a:gd name="connsiteY8" fmla="*/ 4477 h 22884"/>
                  <a:gd name="connsiteX9" fmla="*/ 35528 w 42291"/>
                  <a:gd name="connsiteY9" fmla="*/ 3810 h 22884"/>
                  <a:gd name="connsiteX10" fmla="*/ 30861 w 42291"/>
                  <a:gd name="connsiteY10" fmla="*/ 0 h 22884"/>
                  <a:gd name="connsiteX11" fmla="*/ 23527 w 42291"/>
                  <a:gd name="connsiteY11" fmla="*/ 7810 h 22884"/>
                  <a:gd name="connsiteX12" fmla="*/ 14669 w 42291"/>
                  <a:gd name="connsiteY12" fmla="*/ 13621 h 22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291" h="22884">
                    <a:moveTo>
                      <a:pt x="14669" y="13621"/>
                    </a:moveTo>
                    <a:cubicBezTo>
                      <a:pt x="11335" y="14478"/>
                      <a:pt x="7620" y="14097"/>
                      <a:pt x="3905" y="12668"/>
                    </a:cubicBezTo>
                    <a:lnTo>
                      <a:pt x="0" y="15526"/>
                    </a:lnTo>
                    <a:cubicBezTo>
                      <a:pt x="4191" y="19812"/>
                      <a:pt x="9811" y="22574"/>
                      <a:pt x="15716" y="22860"/>
                    </a:cubicBezTo>
                    <a:cubicBezTo>
                      <a:pt x="20860" y="23146"/>
                      <a:pt x="25908" y="20860"/>
                      <a:pt x="29813" y="18383"/>
                    </a:cubicBezTo>
                    <a:cubicBezTo>
                      <a:pt x="33814" y="15907"/>
                      <a:pt x="37243" y="12954"/>
                      <a:pt x="40672" y="10096"/>
                    </a:cubicBezTo>
                    <a:cubicBezTo>
                      <a:pt x="41243" y="9620"/>
                      <a:pt x="41815" y="9144"/>
                      <a:pt x="42291" y="8668"/>
                    </a:cubicBezTo>
                    <a:cubicBezTo>
                      <a:pt x="41434" y="8477"/>
                      <a:pt x="40672" y="8096"/>
                      <a:pt x="39815" y="7620"/>
                    </a:cubicBezTo>
                    <a:cubicBezTo>
                      <a:pt x="38195" y="6667"/>
                      <a:pt x="37148" y="5524"/>
                      <a:pt x="36100" y="4477"/>
                    </a:cubicBezTo>
                    <a:lnTo>
                      <a:pt x="35528" y="3810"/>
                    </a:lnTo>
                    <a:cubicBezTo>
                      <a:pt x="34100" y="2381"/>
                      <a:pt x="32480" y="1143"/>
                      <a:pt x="30861" y="0"/>
                    </a:cubicBezTo>
                    <a:cubicBezTo>
                      <a:pt x="28480" y="2762"/>
                      <a:pt x="26003" y="5334"/>
                      <a:pt x="23527" y="7810"/>
                    </a:cubicBezTo>
                    <a:cubicBezTo>
                      <a:pt x="20765" y="10858"/>
                      <a:pt x="18002" y="12859"/>
                      <a:pt x="14669" y="1362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" name="任意多边形: 形状 56">
                <a:extLst>
                  <a:ext uri="{FF2B5EF4-FFF2-40B4-BE49-F238E27FC236}">
                    <a16:creationId xmlns:a16="http://schemas.microsoft.com/office/drawing/2014/main" id="{5800DA62-21D5-4223-A012-BB68DC3460A2}"/>
                  </a:ext>
                </a:extLst>
              </p:cNvPr>
              <p:cNvSpPr/>
              <p:nvPr/>
            </p:nvSpPr>
            <p:spPr>
              <a:xfrm>
                <a:off x="6268401" y="3322795"/>
                <a:ext cx="260604" cy="134493"/>
              </a:xfrm>
              <a:custGeom>
                <a:avLst/>
                <a:gdLst>
                  <a:gd name="connsiteX0" fmla="*/ 260604 w 260604"/>
                  <a:gd name="connsiteY0" fmla="*/ 10001 h 134493"/>
                  <a:gd name="connsiteX1" fmla="*/ 249079 w 260604"/>
                  <a:gd name="connsiteY1" fmla="*/ 6858 h 134493"/>
                  <a:gd name="connsiteX2" fmla="*/ 224219 w 260604"/>
                  <a:gd name="connsiteY2" fmla="*/ 2858 h 134493"/>
                  <a:gd name="connsiteX3" fmla="*/ 224885 w 260604"/>
                  <a:gd name="connsiteY3" fmla="*/ 286 h 134493"/>
                  <a:gd name="connsiteX4" fmla="*/ 221933 w 260604"/>
                  <a:gd name="connsiteY4" fmla="*/ 0 h 134493"/>
                  <a:gd name="connsiteX5" fmla="*/ 214217 w 260604"/>
                  <a:gd name="connsiteY5" fmla="*/ 12383 h 134493"/>
                  <a:gd name="connsiteX6" fmla="*/ 198025 w 260604"/>
                  <a:gd name="connsiteY6" fmla="*/ 54864 h 134493"/>
                  <a:gd name="connsiteX7" fmla="*/ 189262 w 260604"/>
                  <a:gd name="connsiteY7" fmla="*/ 65246 h 134493"/>
                  <a:gd name="connsiteX8" fmla="*/ 169164 w 260604"/>
                  <a:gd name="connsiteY8" fmla="*/ 77533 h 134493"/>
                  <a:gd name="connsiteX9" fmla="*/ 189357 w 260604"/>
                  <a:gd name="connsiteY9" fmla="*/ 34481 h 134493"/>
                  <a:gd name="connsiteX10" fmla="*/ 188881 w 260604"/>
                  <a:gd name="connsiteY10" fmla="*/ 27718 h 134493"/>
                  <a:gd name="connsiteX11" fmla="*/ 186404 w 260604"/>
                  <a:gd name="connsiteY11" fmla="*/ 36481 h 134493"/>
                  <a:gd name="connsiteX12" fmla="*/ 183547 w 260604"/>
                  <a:gd name="connsiteY12" fmla="*/ 26194 h 134493"/>
                  <a:gd name="connsiteX13" fmla="*/ 181832 w 260604"/>
                  <a:gd name="connsiteY13" fmla="*/ 26289 h 134493"/>
                  <a:gd name="connsiteX14" fmla="*/ 179737 w 260604"/>
                  <a:gd name="connsiteY14" fmla="*/ 36862 h 134493"/>
                  <a:gd name="connsiteX15" fmla="*/ 176594 w 260604"/>
                  <a:gd name="connsiteY15" fmla="*/ 26194 h 134493"/>
                  <a:gd name="connsiteX16" fmla="*/ 175070 w 260604"/>
                  <a:gd name="connsiteY16" fmla="*/ 26098 h 134493"/>
                  <a:gd name="connsiteX17" fmla="*/ 172688 w 260604"/>
                  <a:gd name="connsiteY17" fmla="*/ 34576 h 134493"/>
                  <a:gd name="connsiteX18" fmla="*/ 168973 w 260604"/>
                  <a:gd name="connsiteY18" fmla="*/ 25337 h 134493"/>
                  <a:gd name="connsiteX19" fmla="*/ 167354 w 260604"/>
                  <a:gd name="connsiteY19" fmla="*/ 25051 h 134493"/>
                  <a:gd name="connsiteX20" fmla="*/ 164783 w 260604"/>
                  <a:gd name="connsiteY20" fmla="*/ 34766 h 134493"/>
                  <a:gd name="connsiteX21" fmla="*/ 163259 w 260604"/>
                  <a:gd name="connsiteY21" fmla="*/ 24098 h 134493"/>
                  <a:gd name="connsiteX22" fmla="*/ 162116 w 260604"/>
                  <a:gd name="connsiteY22" fmla="*/ 23813 h 134493"/>
                  <a:gd name="connsiteX23" fmla="*/ 158591 w 260604"/>
                  <a:gd name="connsiteY23" fmla="*/ 33909 h 134493"/>
                  <a:gd name="connsiteX24" fmla="*/ 157163 w 260604"/>
                  <a:gd name="connsiteY24" fmla="*/ 22193 h 134493"/>
                  <a:gd name="connsiteX25" fmla="*/ 155734 w 260604"/>
                  <a:gd name="connsiteY25" fmla="*/ 21717 h 134493"/>
                  <a:gd name="connsiteX26" fmla="*/ 150209 w 260604"/>
                  <a:gd name="connsiteY26" fmla="*/ 32290 h 134493"/>
                  <a:gd name="connsiteX27" fmla="*/ 148590 w 260604"/>
                  <a:gd name="connsiteY27" fmla="*/ 19145 h 134493"/>
                  <a:gd name="connsiteX28" fmla="*/ 146971 w 260604"/>
                  <a:gd name="connsiteY28" fmla="*/ 18574 h 134493"/>
                  <a:gd name="connsiteX29" fmla="*/ 143732 w 260604"/>
                  <a:gd name="connsiteY29" fmla="*/ 28004 h 134493"/>
                  <a:gd name="connsiteX30" fmla="*/ 141161 w 260604"/>
                  <a:gd name="connsiteY30" fmla="*/ 16859 h 134493"/>
                  <a:gd name="connsiteX31" fmla="*/ 139446 w 260604"/>
                  <a:gd name="connsiteY31" fmla="*/ 16478 h 134493"/>
                  <a:gd name="connsiteX32" fmla="*/ 136684 w 260604"/>
                  <a:gd name="connsiteY32" fmla="*/ 25813 h 134493"/>
                  <a:gd name="connsiteX33" fmla="*/ 134017 w 260604"/>
                  <a:gd name="connsiteY33" fmla="*/ 15526 h 134493"/>
                  <a:gd name="connsiteX34" fmla="*/ 132588 w 260604"/>
                  <a:gd name="connsiteY34" fmla="*/ 15335 h 134493"/>
                  <a:gd name="connsiteX35" fmla="*/ 129826 w 260604"/>
                  <a:gd name="connsiteY35" fmla="*/ 24956 h 134493"/>
                  <a:gd name="connsiteX36" fmla="*/ 126873 w 260604"/>
                  <a:gd name="connsiteY36" fmla="*/ 15240 h 134493"/>
                  <a:gd name="connsiteX37" fmla="*/ 126302 w 260604"/>
                  <a:gd name="connsiteY37" fmla="*/ 15335 h 134493"/>
                  <a:gd name="connsiteX38" fmla="*/ 126302 w 260604"/>
                  <a:gd name="connsiteY38" fmla="*/ 15335 h 134493"/>
                  <a:gd name="connsiteX39" fmla="*/ 126302 w 260604"/>
                  <a:gd name="connsiteY39" fmla="*/ 15335 h 134493"/>
                  <a:gd name="connsiteX40" fmla="*/ 126302 w 260604"/>
                  <a:gd name="connsiteY40" fmla="*/ 15335 h 134493"/>
                  <a:gd name="connsiteX41" fmla="*/ 126302 w 260604"/>
                  <a:gd name="connsiteY41" fmla="*/ 15335 h 134493"/>
                  <a:gd name="connsiteX42" fmla="*/ 125730 w 260604"/>
                  <a:gd name="connsiteY42" fmla="*/ 15526 h 134493"/>
                  <a:gd name="connsiteX43" fmla="*/ 126587 w 260604"/>
                  <a:gd name="connsiteY43" fmla="*/ 25622 h 134493"/>
                  <a:gd name="connsiteX44" fmla="*/ 120396 w 260604"/>
                  <a:gd name="connsiteY44" fmla="*/ 17717 h 134493"/>
                  <a:gd name="connsiteX45" fmla="*/ 119158 w 260604"/>
                  <a:gd name="connsiteY45" fmla="*/ 18383 h 134493"/>
                  <a:gd name="connsiteX46" fmla="*/ 120587 w 260604"/>
                  <a:gd name="connsiteY46" fmla="*/ 28861 h 134493"/>
                  <a:gd name="connsiteX47" fmla="*/ 114586 w 260604"/>
                  <a:gd name="connsiteY47" fmla="*/ 21241 h 134493"/>
                  <a:gd name="connsiteX48" fmla="*/ 113157 w 260604"/>
                  <a:gd name="connsiteY48" fmla="*/ 22289 h 134493"/>
                  <a:gd name="connsiteX49" fmla="*/ 114967 w 260604"/>
                  <a:gd name="connsiteY49" fmla="*/ 33528 h 134493"/>
                  <a:gd name="connsiteX50" fmla="*/ 108395 w 260604"/>
                  <a:gd name="connsiteY50" fmla="*/ 26003 h 134493"/>
                  <a:gd name="connsiteX51" fmla="*/ 107061 w 260604"/>
                  <a:gd name="connsiteY51" fmla="*/ 27146 h 134493"/>
                  <a:gd name="connsiteX52" fmla="*/ 110490 w 260604"/>
                  <a:gd name="connsiteY52" fmla="*/ 39910 h 134493"/>
                  <a:gd name="connsiteX53" fmla="*/ 101441 w 260604"/>
                  <a:gd name="connsiteY53" fmla="*/ 32099 h 134493"/>
                  <a:gd name="connsiteX54" fmla="*/ 100298 w 260604"/>
                  <a:gd name="connsiteY54" fmla="*/ 33147 h 134493"/>
                  <a:gd name="connsiteX55" fmla="*/ 103346 w 260604"/>
                  <a:gd name="connsiteY55" fmla="*/ 44482 h 134493"/>
                  <a:gd name="connsiteX56" fmla="*/ 96298 w 260604"/>
                  <a:gd name="connsiteY56" fmla="*/ 36385 h 134493"/>
                  <a:gd name="connsiteX57" fmla="*/ 95345 w 260604"/>
                  <a:gd name="connsiteY57" fmla="*/ 37148 h 134493"/>
                  <a:gd name="connsiteX58" fmla="*/ 98012 w 260604"/>
                  <a:gd name="connsiteY58" fmla="*/ 47625 h 134493"/>
                  <a:gd name="connsiteX59" fmla="*/ 91916 w 260604"/>
                  <a:gd name="connsiteY59" fmla="*/ 39815 h 134493"/>
                  <a:gd name="connsiteX60" fmla="*/ 90488 w 260604"/>
                  <a:gd name="connsiteY60" fmla="*/ 40672 h 134493"/>
                  <a:gd name="connsiteX61" fmla="*/ 90583 w 260604"/>
                  <a:gd name="connsiteY61" fmla="*/ 50673 h 134493"/>
                  <a:gd name="connsiteX62" fmla="*/ 85154 w 260604"/>
                  <a:gd name="connsiteY62" fmla="*/ 43720 h 134493"/>
                  <a:gd name="connsiteX63" fmla="*/ 83820 w 260604"/>
                  <a:gd name="connsiteY63" fmla="*/ 44291 h 134493"/>
                  <a:gd name="connsiteX64" fmla="*/ 84963 w 260604"/>
                  <a:gd name="connsiteY64" fmla="*/ 55340 h 134493"/>
                  <a:gd name="connsiteX65" fmla="*/ 79058 w 260604"/>
                  <a:gd name="connsiteY65" fmla="*/ 46292 h 134493"/>
                  <a:gd name="connsiteX66" fmla="*/ 77438 w 260604"/>
                  <a:gd name="connsiteY66" fmla="*/ 46768 h 134493"/>
                  <a:gd name="connsiteX67" fmla="*/ 78581 w 260604"/>
                  <a:gd name="connsiteY67" fmla="*/ 57436 h 134493"/>
                  <a:gd name="connsiteX68" fmla="*/ 73057 w 260604"/>
                  <a:gd name="connsiteY68" fmla="*/ 50197 h 134493"/>
                  <a:gd name="connsiteX69" fmla="*/ 75152 w 260604"/>
                  <a:gd name="connsiteY69" fmla="*/ 56674 h 134493"/>
                  <a:gd name="connsiteX70" fmla="*/ 110109 w 260604"/>
                  <a:gd name="connsiteY70" fmla="*/ 88964 h 134493"/>
                  <a:gd name="connsiteX71" fmla="*/ 86868 w 260604"/>
                  <a:gd name="connsiteY71" fmla="*/ 85058 h 134493"/>
                  <a:gd name="connsiteX72" fmla="*/ 74867 w 260604"/>
                  <a:gd name="connsiteY72" fmla="*/ 78772 h 134493"/>
                  <a:gd name="connsiteX73" fmla="*/ 43910 w 260604"/>
                  <a:gd name="connsiteY73" fmla="*/ 45434 h 134493"/>
                  <a:gd name="connsiteX74" fmla="*/ 32099 w 260604"/>
                  <a:gd name="connsiteY74" fmla="*/ 36767 h 134493"/>
                  <a:gd name="connsiteX75" fmla="*/ 29432 w 260604"/>
                  <a:gd name="connsiteY75" fmla="*/ 38195 h 134493"/>
                  <a:gd name="connsiteX76" fmla="*/ 31052 w 260604"/>
                  <a:gd name="connsiteY76" fmla="*/ 40291 h 134493"/>
                  <a:gd name="connsiteX77" fmla="*/ 9525 w 260604"/>
                  <a:gd name="connsiteY77" fmla="*/ 53340 h 134493"/>
                  <a:gd name="connsiteX78" fmla="*/ 0 w 260604"/>
                  <a:gd name="connsiteY78" fmla="*/ 60579 h 134493"/>
                  <a:gd name="connsiteX79" fmla="*/ 13621 w 260604"/>
                  <a:gd name="connsiteY79" fmla="*/ 59341 h 134493"/>
                  <a:gd name="connsiteX80" fmla="*/ 14478 w 260604"/>
                  <a:gd name="connsiteY80" fmla="*/ 60579 h 134493"/>
                  <a:gd name="connsiteX81" fmla="*/ 6191 w 260604"/>
                  <a:gd name="connsiteY81" fmla="*/ 69818 h 134493"/>
                  <a:gd name="connsiteX82" fmla="*/ 19336 w 260604"/>
                  <a:gd name="connsiteY82" fmla="*/ 66866 h 134493"/>
                  <a:gd name="connsiteX83" fmla="*/ 19907 w 260604"/>
                  <a:gd name="connsiteY83" fmla="*/ 67532 h 134493"/>
                  <a:gd name="connsiteX84" fmla="*/ 12097 w 260604"/>
                  <a:gd name="connsiteY84" fmla="*/ 77248 h 134493"/>
                  <a:gd name="connsiteX85" fmla="*/ 24956 w 260604"/>
                  <a:gd name="connsiteY85" fmla="*/ 73438 h 134493"/>
                  <a:gd name="connsiteX86" fmla="*/ 25337 w 260604"/>
                  <a:gd name="connsiteY86" fmla="*/ 73914 h 134493"/>
                  <a:gd name="connsiteX87" fmla="*/ 19336 w 260604"/>
                  <a:gd name="connsiteY87" fmla="*/ 84773 h 134493"/>
                  <a:gd name="connsiteX88" fmla="*/ 30671 w 260604"/>
                  <a:gd name="connsiteY88" fmla="*/ 79534 h 134493"/>
                  <a:gd name="connsiteX89" fmla="*/ 31242 w 260604"/>
                  <a:gd name="connsiteY89" fmla="*/ 80105 h 134493"/>
                  <a:gd name="connsiteX90" fmla="*/ 25527 w 260604"/>
                  <a:gd name="connsiteY90" fmla="*/ 91154 h 134493"/>
                  <a:gd name="connsiteX91" fmla="*/ 37148 w 260604"/>
                  <a:gd name="connsiteY91" fmla="*/ 85535 h 134493"/>
                  <a:gd name="connsiteX92" fmla="*/ 37624 w 260604"/>
                  <a:gd name="connsiteY92" fmla="*/ 85916 h 134493"/>
                  <a:gd name="connsiteX93" fmla="*/ 32480 w 260604"/>
                  <a:gd name="connsiteY93" fmla="*/ 95917 h 134493"/>
                  <a:gd name="connsiteX94" fmla="*/ 43815 w 260604"/>
                  <a:gd name="connsiteY94" fmla="*/ 90773 h 134493"/>
                  <a:gd name="connsiteX95" fmla="*/ 44482 w 260604"/>
                  <a:gd name="connsiteY95" fmla="*/ 91250 h 134493"/>
                  <a:gd name="connsiteX96" fmla="*/ 40958 w 260604"/>
                  <a:gd name="connsiteY96" fmla="*/ 101156 h 134493"/>
                  <a:gd name="connsiteX97" fmla="*/ 50483 w 260604"/>
                  <a:gd name="connsiteY97" fmla="*/ 95250 h 134493"/>
                  <a:gd name="connsiteX98" fmla="*/ 47054 w 260604"/>
                  <a:gd name="connsiteY98" fmla="*/ 107347 h 134493"/>
                  <a:gd name="connsiteX99" fmla="*/ 56579 w 260604"/>
                  <a:gd name="connsiteY99" fmla="*/ 98870 h 134493"/>
                  <a:gd name="connsiteX100" fmla="*/ 56864 w 260604"/>
                  <a:gd name="connsiteY100" fmla="*/ 98965 h 134493"/>
                  <a:gd name="connsiteX101" fmla="*/ 53912 w 260604"/>
                  <a:gd name="connsiteY101" fmla="*/ 112109 h 134493"/>
                  <a:gd name="connsiteX102" fmla="*/ 62579 w 260604"/>
                  <a:gd name="connsiteY102" fmla="*/ 102108 h 134493"/>
                  <a:gd name="connsiteX103" fmla="*/ 62960 w 260604"/>
                  <a:gd name="connsiteY103" fmla="*/ 102298 h 134493"/>
                  <a:gd name="connsiteX104" fmla="*/ 61150 w 260604"/>
                  <a:gd name="connsiteY104" fmla="*/ 116491 h 134493"/>
                  <a:gd name="connsiteX105" fmla="*/ 69152 w 260604"/>
                  <a:gd name="connsiteY105" fmla="*/ 105537 h 134493"/>
                  <a:gd name="connsiteX106" fmla="*/ 70390 w 260604"/>
                  <a:gd name="connsiteY106" fmla="*/ 106108 h 134493"/>
                  <a:gd name="connsiteX107" fmla="*/ 68104 w 260604"/>
                  <a:gd name="connsiteY107" fmla="*/ 120491 h 134493"/>
                  <a:gd name="connsiteX108" fmla="*/ 76486 w 260604"/>
                  <a:gd name="connsiteY108" fmla="*/ 108775 h 134493"/>
                  <a:gd name="connsiteX109" fmla="*/ 77629 w 260604"/>
                  <a:gd name="connsiteY109" fmla="*/ 109252 h 134493"/>
                  <a:gd name="connsiteX110" fmla="*/ 75819 w 260604"/>
                  <a:gd name="connsiteY110" fmla="*/ 123635 h 134493"/>
                  <a:gd name="connsiteX111" fmla="*/ 84201 w 260604"/>
                  <a:gd name="connsiteY111" fmla="*/ 111728 h 134493"/>
                  <a:gd name="connsiteX112" fmla="*/ 84868 w 260604"/>
                  <a:gd name="connsiteY112" fmla="*/ 111919 h 134493"/>
                  <a:gd name="connsiteX113" fmla="*/ 84392 w 260604"/>
                  <a:gd name="connsiteY113" fmla="*/ 126111 h 134493"/>
                  <a:gd name="connsiteX114" fmla="*/ 91345 w 260604"/>
                  <a:gd name="connsiteY114" fmla="*/ 114014 h 134493"/>
                  <a:gd name="connsiteX115" fmla="*/ 92107 w 260604"/>
                  <a:gd name="connsiteY115" fmla="*/ 114205 h 134493"/>
                  <a:gd name="connsiteX116" fmla="*/ 92583 w 260604"/>
                  <a:gd name="connsiteY116" fmla="*/ 129064 h 134493"/>
                  <a:gd name="connsiteX117" fmla="*/ 98298 w 260604"/>
                  <a:gd name="connsiteY117" fmla="*/ 115824 h 134493"/>
                  <a:gd name="connsiteX118" fmla="*/ 98584 w 260604"/>
                  <a:gd name="connsiteY118" fmla="*/ 115919 h 134493"/>
                  <a:gd name="connsiteX119" fmla="*/ 99917 w 260604"/>
                  <a:gd name="connsiteY119" fmla="*/ 130873 h 134493"/>
                  <a:gd name="connsiteX120" fmla="*/ 105823 w 260604"/>
                  <a:gd name="connsiteY120" fmla="*/ 117158 h 134493"/>
                  <a:gd name="connsiteX121" fmla="*/ 106013 w 260604"/>
                  <a:gd name="connsiteY121" fmla="*/ 117158 h 134493"/>
                  <a:gd name="connsiteX122" fmla="*/ 108299 w 260604"/>
                  <a:gd name="connsiteY122" fmla="*/ 131636 h 134493"/>
                  <a:gd name="connsiteX123" fmla="*/ 111823 w 260604"/>
                  <a:gd name="connsiteY123" fmla="*/ 117824 h 134493"/>
                  <a:gd name="connsiteX124" fmla="*/ 112204 w 260604"/>
                  <a:gd name="connsiteY124" fmla="*/ 117824 h 134493"/>
                  <a:gd name="connsiteX125" fmla="*/ 116110 w 260604"/>
                  <a:gd name="connsiteY125" fmla="*/ 133922 h 134493"/>
                  <a:gd name="connsiteX126" fmla="*/ 118967 w 260604"/>
                  <a:gd name="connsiteY126" fmla="*/ 118300 h 134493"/>
                  <a:gd name="connsiteX127" fmla="*/ 119063 w 260604"/>
                  <a:gd name="connsiteY127" fmla="*/ 118300 h 134493"/>
                  <a:gd name="connsiteX128" fmla="*/ 123349 w 260604"/>
                  <a:gd name="connsiteY128" fmla="*/ 134493 h 134493"/>
                  <a:gd name="connsiteX129" fmla="*/ 126397 w 260604"/>
                  <a:gd name="connsiteY129" fmla="*/ 118300 h 134493"/>
                  <a:gd name="connsiteX130" fmla="*/ 132207 w 260604"/>
                  <a:gd name="connsiteY130" fmla="*/ 133922 h 134493"/>
                  <a:gd name="connsiteX131" fmla="*/ 133826 w 260604"/>
                  <a:gd name="connsiteY131" fmla="*/ 117824 h 134493"/>
                  <a:gd name="connsiteX132" fmla="*/ 140208 w 260604"/>
                  <a:gd name="connsiteY132" fmla="*/ 133160 h 134493"/>
                  <a:gd name="connsiteX133" fmla="*/ 140779 w 260604"/>
                  <a:gd name="connsiteY133" fmla="*/ 116872 h 134493"/>
                  <a:gd name="connsiteX134" fmla="*/ 148019 w 260604"/>
                  <a:gd name="connsiteY134" fmla="*/ 131636 h 134493"/>
                  <a:gd name="connsiteX135" fmla="*/ 148019 w 260604"/>
                  <a:gd name="connsiteY135" fmla="*/ 126778 h 134493"/>
                  <a:gd name="connsiteX136" fmla="*/ 149923 w 260604"/>
                  <a:gd name="connsiteY136" fmla="*/ 131254 h 134493"/>
                  <a:gd name="connsiteX137" fmla="*/ 151067 w 260604"/>
                  <a:gd name="connsiteY137" fmla="*/ 114872 h 134493"/>
                  <a:gd name="connsiteX138" fmla="*/ 157734 w 260604"/>
                  <a:gd name="connsiteY138" fmla="*/ 129731 h 134493"/>
                  <a:gd name="connsiteX139" fmla="*/ 157925 w 260604"/>
                  <a:gd name="connsiteY139" fmla="*/ 113062 h 134493"/>
                  <a:gd name="connsiteX140" fmla="*/ 165449 w 260604"/>
                  <a:gd name="connsiteY140" fmla="*/ 127349 h 134493"/>
                  <a:gd name="connsiteX141" fmla="*/ 164973 w 260604"/>
                  <a:gd name="connsiteY141" fmla="*/ 110681 h 134493"/>
                  <a:gd name="connsiteX142" fmla="*/ 173927 w 260604"/>
                  <a:gd name="connsiteY142" fmla="*/ 124587 h 134493"/>
                  <a:gd name="connsiteX143" fmla="*/ 171736 w 260604"/>
                  <a:gd name="connsiteY143" fmla="*/ 108014 h 134493"/>
                  <a:gd name="connsiteX144" fmla="*/ 171831 w 260604"/>
                  <a:gd name="connsiteY144" fmla="*/ 108014 h 134493"/>
                  <a:gd name="connsiteX145" fmla="*/ 180404 w 260604"/>
                  <a:gd name="connsiteY145" fmla="*/ 121444 h 134493"/>
                  <a:gd name="connsiteX146" fmla="*/ 177927 w 260604"/>
                  <a:gd name="connsiteY146" fmla="*/ 105061 h 134493"/>
                  <a:gd name="connsiteX147" fmla="*/ 178213 w 260604"/>
                  <a:gd name="connsiteY147" fmla="*/ 104870 h 134493"/>
                  <a:gd name="connsiteX148" fmla="*/ 186690 w 260604"/>
                  <a:gd name="connsiteY148" fmla="*/ 116396 h 134493"/>
                  <a:gd name="connsiteX149" fmla="*/ 183356 w 260604"/>
                  <a:gd name="connsiteY149" fmla="*/ 102108 h 134493"/>
                  <a:gd name="connsiteX150" fmla="*/ 183547 w 260604"/>
                  <a:gd name="connsiteY150" fmla="*/ 102013 h 134493"/>
                  <a:gd name="connsiteX151" fmla="*/ 194215 w 260604"/>
                  <a:gd name="connsiteY151" fmla="*/ 112490 h 134493"/>
                  <a:gd name="connsiteX152" fmla="*/ 189833 w 260604"/>
                  <a:gd name="connsiteY152" fmla="*/ 98108 h 134493"/>
                  <a:gd name="connsiteX153" fmla="*/ 190119 w 260604"/>
                  <a:gd name="connsiteY153" fmla="*/ 97917 h 134493"/>
                  <a:gd name="connsiteX154" fmla="*/ 200311 w 260604"/>
                  <a:gd name="connsiteY154" fmla="*/ 108014 h 134493"/>
                  <a:gd name="connsiteX155" fmla="*/ 195167 w 260604"/>
                  <a:gd name="connsiteY155" fmla="*/ 94012 h 134493"/>
                  <a:gd name="connsiteX156" fmla="*/ 195834 w 260604"/>
                  <a:gd name="connsiteY156" fmla="*/ 93536 h 134493"/>
                  <a:gd name="connsiteX157" fmla="*/ 206788 w 260604"/>
                  <a:gd name="connsiteY157" fmla="*/ 102108 h 134493"/>
                  <a:gd name="connsiteX158" fmla="*/ 201073 w 260604"/>
                  <a:gd name="connsiteY158" fmla="*/ 89154 h 134493"/>
                  <a:gd name="connsiteX159" fmla="*/ 201549 w 260604"/>
                  <a:gd name="connsiteY159" fmla="*/ 88678 h 134493"/>
                  <a:gd name="connsiteX160" fmla="*/ 213836 w 260604"/>
                  <a:gd name="connsiteY160" fmla="*/ 96583 h 134493"/>
                  <a:gd name="connsiteX161" fmla="*/ 206788 w 260604"/>
                  <a:gd name="connsiteY161" fmla="*/ 83915 h 134493"/>
                  <a:gd name="connsiteX162" fmla="*/ 207645 w 260604"/>
                  <a:gd name="connsiteY162" fmla="*/ 82963 h 134493"/>
                  <a:gd name="connsiteX163" fmla="*/ 219837 w 260604"/>
                  <a:gd name="connsiteY163" fmla="*/ 90678 h 134493"/>
                  <a:gd name="connsiteX164" fmla="*/ 212312 w 260604"/>
                  <a:gd name="connsiteY164" fmla="*/ 78200 h 134493"/>
                  <a:gd name="connsiteX165" fmla="*/ 213265 w 260604"/>
                  <a:gd name="connsiteY165" fmla="*/ 77152 h 134493"/>
                  <a:gd name="connsiteX166" fmla="*/ 224790 w 260604"/>
                  <a:gd name="connsiteY166" fmla="*/ 84296 h 134493"/>
                  <a:gd name="connsiteX167" fmla="*/ 217742 w 260604"/>
                  <a:gd name="connsiteY167" fmla="*/ 71819 h 134493"/>
                  <a:gd name="connsiteX168" fmla="*/ 218027 w 260604"/>
                  <a:gd name="connsiteY168" fmla="*/ 71533 h 134493"/>
                  <a:gd name="connsiteX169" fmla="*/ 229838 w 260604"/>
                  <a:gd name="connsiteY169" fmla="*/ 77533 h 134493"/>
                  <a:gd name="connsiteX170" fmla="*/ 222218 w 260604"/>
                  <a:gd name="connsiteY170" fmla="*/ 66389 h 134493"/>
                  <a:gd name="connsiteX171" fmla="*/ 222409 w 260604"/>
                  <a:gd name="connsiteY171" fmla="*/ 66199 h 134493"/>
                  <a:gd name="connsiteX172" fmla="*/ 234410 w 260604"/>
                  <a:gd name="connsiteY172" fmla="*/ 70485 h 134493"/>
                  <a:gd name="connsiteX173" fmla="*/ 226695 w 260604"/>
                  <a:gd name="connsiteY173" fmla="*/ 60579 h 134493"/>
                  <a:gd name="connsiteX174" fmla="*/ 237744 w 260604"/>
                  <a:gd name="connsiteY174" fmla="*/ 62484 h 134493"/>
                  <a:gd name="connsiteX175" fmla="*/ 230696 w 260604"/>
                  <a:gd name="connsiteY175" fmla="*/ 54578 h 134493"/>
                  <a:gd name="connsiteX176" fmla="*/ 231077 w 260604"/>
                  <a:gd name="connsiteY176" fmla="*/ 53912 h 134493"/>
                  <a:gd name="connsiteX177" fmla="*/ 243459 w 260604"/>
                  <a:gd name="connsiteY177" fmla="*/ 54388 h 134493"/>
                  <a:gd name="connsiteX178" fmla="*/ 234982 w 260604"/>
                  <a:gd name="connsiteY178" fmla="*/ 47054 h 134493"/>
                  <a:gd name="connsiteX179" fmla="*/ 235268 w 260604"/>
                  <a:gd name="connsiteY179" fmla="*/ 46482 h 134493"/>
                  <a:gd name="connsiteX180" fmla="*/ 248126 w 260604"/>
                  <a:gd name="connsiteY180" fmla="*/ 47339 h 134493"/>
                  <a:gd name="connsiteX181" fmla="*/ 238697 w 260604"/>
                  <a:gd name="connsiteY181" fmla="*/ 39243 h 134493"/>
                  <a:gd name="connsiteX182" fmla="*/ 238982 w 260604"/>
                  <a:gd name="connsiteY182" fmla="*/ 38481 h 134493"/>
                  <a:gd name="connsiteX183" fmla="*/ 251460 w 260604"/>
                  <a:gd name="connsiteY183" fmla="*/ 39052 h 134493"/>
                  <a:gd name="connsiteX184" fmla="*/ 241840 w 260604"/>
                  <a:gd name="connsiteY184" fmla="*/ 31242 h 134493"/>
                  <a:gd name="connsiteX185" fmla="*/ 242030 w 260604"/>
                  <a:gd name="connsiteY185" fmla="*/ 30671 h 134493"/>
                  <a:gd name="connsiteX186" fmla="*/ 255461 w 260604"/>
                  <a:gd name="connsiteY186" fmla="*/ 29337 h 134493"/>
                  <a:gd name="connsiteX187" fmla="*/ 244507 w 260604"/>
                  <a:gd name="connsiteY187" fmla="*/ 23241 h 134493"/>
                  <a:gd name="connsiteX188" fmla="*/ 244793 w 260604"/>
                  <a:gd name="connsiteY188" fmla="*/ 22384 h 134493"/>
                  <a:gd name="connsiteX189" fmla="*/ 258032 w 260604"/>
                  <a:gd name="connsiteY189" fmla="*/ 20193 h 134493"/>
                  <a:gd name="connsiteX190" fmla="*/ 246888 w 260604"/>
                  <a:gd name="connsiteY190" fmla="*/ 14764 h 134493"/>
                  <a:gd name="connsiteX191" fmla="*/ 247269 w 260604"/>
                  <a:gd name="connsiteY191" fmla="*/ 13240 h 134493"/>
                  <a:gd name="connsiteX192" fmla="*/ 260604 w 260604"/>
                  <a:gd name="connsiteY192" fmla="*/ 10001 h 134493"/>
                  <a:gd name="connsiteX193" fmla="*/ 218027 w 260604"/>
                  <a:gd name="connsiteY193" fmla="*/ 46387 h 134493"/>
                  <a:gd name="connsiteX194" fmla="*/ 214313 w 260604"/>
                  <a:gd name="connsiteY194" fmla="*/ 52769 h 134493"/>
                  <a:gd name="connsiteX195" fmla="*/ 210122 w 260604"/>
                  <a:gd name="connsiteY195" fmla="*/ 58674 h 134493"/>
                  <a:gd name="connsiteX196" fmla="*/ 200977 w 260604"/>
                  <a:gd name="connsiteY196" fmla="*/ 69723 h 134493"/>
                  <a:gd name="connsiteX197" fmla="*/ 154686 w 260604"/>
                  <a:gd name="connsiteY197" fmla="*/ 98965 h 134493"/>
                  <a:gd name="connsiteX198" fmla="*/ 143161 w 260604"/>
                  <a:gd name="connsiteY198" fmla="*/ 101918 h 134493"/>
                  <a:gd name="connsiteX199" fmla="*/ 131445 w 260604"/>
                  <a:gd name="connsiteY199" fmla="*/ 103442 h 134493"/>
                  <a:gd name="connsiteX200" fmla="*/ 77533 w 260604"/>
                  <a:gd name="connsiteY200" fmla="*/ 93726 h 134493"/>
                  <a:gd name="connsiteX201" fmla="*/ 64865 w 260604"/>
                  <a:gd name="connsiteY201" fmla="*/ 86868 h 134493"/>
                  <a:gd name="connsiteX202" fmla="*/ 58769 w 260604"/>
                  <a:gd name="connsiteY202" fmla="*/ 82963 h 134493"/>
                  <a:gd name="connsiteX203" fmla="*/ 52959 w 260604"/>
                  <a:gd name="connsiteY203" fmla="*/ 78486 h 134493"/>
                  <a:gd name="connsiteX204" fmla="*/ 32099 w 260604"/>
                  <a:gd name="connsiteY204" fmla="*/ 57055 h 134493"/>
                  <a:gd name="connsiteX205" fmla="*/ 78772 w 260604"/>
                  <a:gd name="connsiteY205" fmla="*/ 89059 h 134493"/>
                  <a:gd name="connsiteX206" fmla="*/ 130778 w 260604"/>
                  <a:gd name="connsiteY206" fmla="*/ 97060 h 134493"/>
                  <a:gd name="connsiteX207" fmla="*/ 142018 w 260604"/>
                  <a:gd name="connsiteY207" fmla="*/ 95726 h 134493"/>
                  <a:gd name="connsiteX208" fmla="*/ 142018 w 260604"/>
                  <a:gd name="connsiteY208" fmla="*/ 95726 h 134493"/>
                  <a:gd name="connsiteX209" fmla="*/ 142018 w 260604"/>
                  <a:gd name="connsiteY209" fmla="*/ 95726 h 134493"/>
                  <a:gd name="connsiteX210" fmla="*/ 142018 w 260604"/>
                  <a:gd name="connsiteY210" fmla="*/ 95726 h 134493"/>
                  <a:gd name="connsiteX211" fmla="*/ 142018 w 260604"/>
                  <a:gd name="connsiteY211" fmla="*/ 95726 h 134493"/>
                  <a:gd name="connsiteX212" fmla="*/ 152876 w 260604"/>
                  <a:gd name="connsiteY212" fmla="*/ 92773 h 134493"/>
                  <a:gd name="connsiteX213" fmla="*/ 198025 w 260604"/>
                  <a:gd name="connsiteY213" fmla="*/ 65818 h 134493"/>
                  <a:gd name="connsiteX214" fmla="*/ 229267 w 260604"/>
                  <a:gd name="connsiteY214" fmla="*/ 18574 h 134493"/>
                  <a:gd name="connsiteX215" fmla="*/ 218027 w 260604"/>
                  <a:gd name="connsiteY215" fmla="*/ 46387 h 134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</a:cxnLst>
                <a:rect l="l" t="t" r="r" b="b"/>
                <a:pathLst>
                  <a:path w="260604" h="134493">
                    <a:moveTo>
                      <a:pt x="260604" y="10001"/>
                    </a:moveTo>
                    <a:lnTo>
                      <a:pt x="249079" y="6858"/>
                    </a:lnTo>
                    <a:lnTo>
                      <a:pt x="224219" y="2858"/>
                    </a:lnTo>
                    <a:cubicBezTo>
                      <a:pt x="224504" y="2000"/>
                      <a:pt x="224695" y="1143"/>
                      <a:pt x="224885" y="286"/>
                    </a:cubicBezTo>
                    <a:lnTo>
                      <a:pt x="221933" y="0"/>
                    </a:lnTo>
                    <a:cubicBezTo>
                      <a:pt x="219837" y="4667"/>
                      <a:pt x="217361" y="8954"/>
                      <a:pt x="214217" y="12383"/>
                    </a:cubicBezTo>
                    <a:cubicBezTo>
                      <a:pt x="211931" y="25337"/>
                      <a:pt x="203264" y="46577"/>
                      <a:pt x="198025" y="54864"/>
                    </a:cubicBezTo>
                    <a:cubicBezTo>
                      <a:pt x="195644" y="58674"/>
                      <a:pt x="192310" y="62008"/>
                      <a:pt x="189262" y="65246"/>
                    </a:cubicBezTo>
                    <a:cubicBezTo>
                      <a:pt x="183642" y="71152"/>
                      <a:pt x="177260" y="75629"/>
                      <a:pt x="169164" y="77533"/>
                    </a:cubicBezTo>
                    <a:cubicBezTo>
                      <a:pt x="184690" y="70866"/>
                      <a:pt x="188976" y="51245"/>
                      <a:pt x="189357" y="34481"/>
                    </a:cubicBezTo>
                    <a:cubicBezTo>
                      <a:pt x="189357" y="32195"/>
                      <a:pt x="189167" y="29908"/>
                      <a:pt x="188881" y="27718"/>
                    </a:cubicBezTo>
                    <a:cubicBezTo>
                      <a:pt x="187833" y="31433"/>
                      <a:pt x="186404" y="36481"/>
                      <a:pt x="186404" y="36481"/>
                    </a:cubicBezTo>
                    <a:lnTo>
                      <a:pt x="183547" y="26194"/>
                    </a:lnTo>
                    <a:cubicBezTo>
                      <a:pt x="182975" y="26194"/>
                      <a:pt x="182404" y="26289"/>
                      <a:pt x="181832" y="26289"/>
                    </a:cubicBezTo>
                    <a:lnTo>
                      <a:pt x="179737" y="36862"/>
                    </a:lnTo>
                    <a:lnTo>
                      <a:pt x="176594" y="26194"/>
                    </a:lnTo>
                    <a:cubicBezTo>
                      <a:pt x="176117" y="26194"/>
                      <a:pt x="175641" y="26194"/>
                      <a:pt x="175070" y="26098"/>
                    </a:cubicBezTo>
                    <a:lnTo>
                      <a:pt x="172688" y="34576"/>
                    </a:lnTo>
                    <a:lnTo>
                      <a:pt x="168973" y="25337"/>
                    </a:lnTo>
                    <a:cubicBezTo>
                      <a:pt x="168402" y="25241"/>
                      <a:pt x="167831" y="25146"/>
                      <a:pt x="167354" y="25051"/>
                    </a:cubicBezTo>
                    <a:lnTo>
                      <a:pt x="164783" y="34766"/>
                    </a:lnTo>
                    <a:lnTo>
                      <a:pt x="163259" y="24098"/>
                    </a:lnTo>
                    <a:cubicBezTo>
                      <a:pt x="162877" y="24003"/>
                      <a:pt x="162497" y="23908"/>
                      <a:pt x="162116" y="23813"/>
                    </a:cubicBezTo>
                    <a:lnTo>
                      <a:pt x="158591" y="33909"/>
                    </a:lnTo>
                    <a:lnTo>
                      <a:pt x="157163" y="22193"/>
                    </a:lnTo>
                    <a:cubicBezTo>
                      <a:pt x="156686" y="22003"/>
                      <a:pt x="156210" y="21908"/>
                      <a:pt x="155734" y="21717"/>
                    </a:cubicBezTo>
                    <a:lnTo>
                      <a:pt x="150209" y="32290"/>
                    </a:lnTo>
                    <a:lnTo>
                      <a:pt x="148590" y="19145"/>
                    </a:lnTo>
                    <a:cubicBezTo>
                      <a:pt x="148019" y="18955"/>
                      <a:pt x="147542" y="18764"/>
                      <a:pt x="146971" y="18574"/>
                    </a:cubicBezTo>
                    <a:lnTo>
                      <a:pt x="143732" y="28004"/>
                    </a:lnTo>
                    <a:lnTo>
                      <a:pt x="141161" y="16859"/>
                    </a:lnTo>
                    <a:cubicBezTo>
                      <a:pt x="140589" y="16764"/>
                      <a:pt x="140018" y="16573"/>
                      <a:pt x="139446" y="16478"/>
                    </a:cubicBezTo>
                    <a:lnTo>
                      <a:pt x="136684" y="25813"/>
                    </a:lnTo>
                    <a:lnTo>
                      <a:pt x="134017" y="15526"/>
                    </a:lnTo>
                    <a:cubicBezTo>
                      <a:pt x="133541" y="15431"/>
                      <a:pt x="133064" y="15335"/>
                      <a:pt x="132588" y="15335"/>
                    </a:cubicBezTo>
                    <a:lnTo>
                      <a:pt x="129826" y="24956"/>
                    </a:lnTo>
                    <a:lnTo>
                      <a:pt x="126873" y="15240"/>
                    </a:lnTo>
                    <a:cubicBezTo>
                      <a:pt x="126683" y="15240"/>
                      <a:pt x="126492" y="15240"/>
                      <a:pt x="126302" y="15335"/>
                    </a:cubicBezTo>
                    <a:lnTo>
                      <a:pt x="126302" y="15335"/>
                    </a:lnTo>
                    <a:cubicBezTo>
                      <a:pt x="126302" y="15335"/>
                      <a:pt x="126302" y="15335"/>
                      <a:pt x="126302" y="15335"/>
                    </a:cubicBezTo>
                    <a:cubicBezTo>
                      <a:pt x="126302" y="15335"/>
                      <a:pt x="126302" y="15335"/>
                      <a:pt x="126302" y="15335"/>
                    </a:cubicBezTo>
                    <a:lnTo>
                      <a:pt x="126302" y="15335"/>
                    </a:lnTo>
                    <a:cubicBezTo>
                      <a:pt x="126111" y="15431"/>
                      <a:pt x="125921" y="15431"/>
                      <a:pt x="125730" y="15526"/>
                    </a:cubicBezTo>
                    <a:lnTo>
                      <a:pt x="126587" y="25622"/>
                    </a:lnTo>
                    <a:lnTo>
                      <a:pt x="120396" y="17717"/>
                    </a:lnTo>
                    <a:cubicBezTo>
                      <a:pt x="120015" y="17907"/>
                      <a:pt x="119539" y="18193"/>
                      <a:pt x="119158" y="18383"/>
                    </a:cubicBezTo>
                    <a:lnTo>
                      <a:pt x="120587" y="28861"/>
                    </a:lnTo>
                    <a:lnTo>
                      <a:pt x="114586" y="21241"/>
                    </a:lnTo>
                    <a:cubicBezTo>
                      <a:pt x="114110" y="21622"/>
                      <a:pt x="113633" y="21908"/>
                      <a:pt x="113157" y="22289"/>
                    </a:cubicBezTo>
                    <a:lnTo>
                      <a:pt x="114967" y="33528"/>
                    </a:lnTo>
                    <a:lnTo>
                      <a:pt x="108395" y="26003"/>
                    </a:lnTo>
                    <a:cubicBezTo>
                      <a:pt x="107918" y="26384"/>
                      <a:pt x="107537" y="26765"/>
                      <a:pt x="107061" y="27146"/>
                    </a:cubicBezTo>
                    <a:lnTo>
                      <a:pt x="110490" y="39910"/>
                    </a:lnTo>
                    <a:lnTo>
                      <a:pt x="101441" y="32099"/>
                    </a:lnTo>
                    <a:cubicBezTo>
                      <a:pt x="101060" y="32480"/>
                      <a:pt x="100679" y="32766"/>
                      <a:pt x="100298" y="33147"/>
                    </a:cubicBezTo>
                    <a:lnTo>
                      <a:pt x="103346" y="44482"/>
                    </a:lnTo>
                    <a:lnTo>
                      <a:pt x="96298" y="36385"/>
                    </a:lnTo>
                    <a:cubicBezTo>
                      <a:pt x="96012" y="36671"/>
                      <a:pt x="95726" y="36862"/>
                      <a:pt x="95345" y="37148"/>
                    </a:cubicBezTo>
                    <a:lnTo>
                      <a:pt x="98012" y="47625"/>
                    </a:lnTo>
                    <a:lnTo>
                      <a:pt x="91916" y="39815"/>
                    </a:lnTo>
                    <a:cubicBezTo>
                      <a:pt x="91440" y="40100"/>
                      <a:pt x="90964" y="40386"/>
                      <a:pt x="90488" y="40672"/>
                    </a:cubicBezTo>
                    <a:lnTo>
                      <a:pt x="90583" y="50673"/>
                    </a:lnTo>
                    <a:lnTo>
                      <a:pt x="85154" y="43720"/>
                    </a:lnTo>
                    <a:cubicBezTo>
                      <a:pt x="84677" y="43910"/>
                      <a:pt x="84201" y="44101"/>
                      <a:pt x="83820" y="44291"/>
                    </a:cubicBezTo>
                    <a:lnTo>
                      <a:pt x="84963" y="55340"/>
                    </a:lnTo>
                    <a:lnTo>
                      <a:pt x="79058" y="46292"/>
                    </a:lnTo>
                    <a:cubicBezTo>
                      <a:pt x="78486" y="46482"/>
                      <a:pt x="78010" y="46673"/>
                      <a:pt x="77438" y="46768"/>
                    </a:cubicBezTo>
                    <a:lnTo>
                      <a:pt x="78581" y="57436"/>
                    </a:lnTo>
                    <a:cubicBezTo>
                      <a:pt x="78581" y="57436"/>
                      <a:pt x="75343" y="53245"/>
                      <a:pt x="73057" y="50197"/>
                    </a:cubicBezTo>
                    <a:cubicBezTo>
                      <a:pt x="73628" y="52388"/>
                      <a:pt x="74295" y="54673"/>
                      <a:pt x="75152" y="56674"/>
                    </a:cubicBezTo>
                    <a:cubicBezTo>
                      <a:pt x="81820" y="72009"/>
                      <a:pt x="93154" y="88678"/>
                      <a:pt x="110109" y="88964"/>
                    </a:cubicBezTo>
                    <a:cubicBezTo>
                      <a:pt x="101918" y="90106"/>
                      <a:pt x="94298" y="88392"/>
                      <a:pt x="86868" y="85058"/>
                    </a:cubicBezTo>
                    <a:cubicBezTo>
                      <a:pt x="82868" y="83248"/>
                      <a:pt x="78486" y="81344"/>
                      <a:pt x="74867" y="78772"/>
                    </a:cubicBezTo>
                    <a:cubicBezTo>
                      <a:pt x="66961" y="73057"/>
                      <a:pt x="50864" y="56579"/>
                      <a:pt x="43910" y="45434"/>
                    </a:cubicBezTo>
                    <a:cubicBezTo>
                      <a:pt x="39719" y="43339"/>
                      <a:pt x="35909" y="40291"/>
                      <a:pt x="32099" y="36767"/>
                    </a:cubicBezTo>
                    <a:lnTo>
                      <a:pt x="29432" y="38195"/>
                    </a:lnTo>
                    <a:cubicBezTo>
                      <a:pt x="30004" y="38862"/>
                      <a:pt x="30480" y="39624"/>
                      <a:pt x="31052" y="40291"/>
                    </a:cubicBezTo>
                    <a:lnTo>
                      <a:pt x="9525" y="53340"/>
                    </a:lnTo>
                    <a:lnTo>
                      <a:pt x="0" y="60579"/>
                    </a:lnTo>
                    <a:lnTo>
                      <a:pt x="13621" y="59341"/>
                    </a:lnTo>
                    <a:cubicBezTo>
                      <a:pt x="13906" y="59722"/>
                      <a:pt x="14192" y="60103"/>
                      <a:pt x="14478" y="60579"/>
                    </a:cubicBezTo>
                    <a:lnTo>
                      <a:pt x="6191" y="69818"/>
                    </a:lnTo>
                    <a:lnTo>
                      <a:pt x="19336" y="66866"/>
                    </a:lnTo>
                    <a:cubicBezTo>
                      <a:pt x="19526" y="67056"/>
                      <a:pt x="19717" y="67342"/>
                      <a:pt x="19907" y="67532"/>
                    </a:cubicBezTo>
                    <a:lnTo>
                      <a:pt x="12097" y="77248"/>
                    </a:lnTo>
                    <a:lnTo>
                      <a:pt x="24956" y="73438"/>
                    </a:lnTo>
                    <a:cubicBezTo>
                      <a:pt x="25051" y="73628"/>
                      <a:pt x="25241" y="73723"/>
                      <a:pt x="25337" y="73914"/>
                    </a:cubicBezTo>
                    <a:lnTo>
                      <a:pt x="19336" y="84773"/>
                    </a:lnTo>
                    <a:lnTo>
                      <a:pt x="30671" y="79534"/>
                    </a:lnTo>
                    <a:cubicBezTo>
                      <a:pt x="30861" y="79724"/>
                      <a:pt x="31052" y="79915"/>
                      <a:pt x="31242" y="80105"/>
                    </a:cubicBezTo>
                    <a:lnTo>
                      <a:pt x="25527" y="91154"/>
                    </a:lnTo>
                    <a:lnTo>
                      <a:pt x="37148" y="85535"/>
                    </a:lnTo>
                    <a:cubicBezTo>
                      <a:pt x="37338" y="85630"/>
                      <a:pt x="37433" y="85820"/>
                      <a:pt x="37624" y="85916"/>
                    </a:cubicBezTo>
                    <a:lnTo>
                      <a:pt x="32480" y="95917"/>
                    </a:lnTo>
                    <a:lnTo>
                      <a:pt x="43815" y="90773"/>
                    </a:lnTo>
                    <a:cubicBezTo>
                      <a:pt x="44006" y="90964"/>
                      <a:pt x="44196" y="91059"/>
                      <a:pt x="44482" y="91250"/>
                    </a:cubicBezTo>
                    <a:lnTo>
                      <a:pt x="40958" y="101156"/>
                    </a:lnTo>
                    <a:lnTo>
                      <a:pt x="50483" y="95250"/>
                    </a:lnTo>
                    <a:lnTo>
                      <a:pt x="47054" y="107347"/>
                    </a:lnTo>
                    <a:lnTo>
                      <a:pt x="56579" y="98870"/>
                    </a:lnTo>
                    <a:cubicBezTo>
                      <a:pt x="56674" y="98870"/>
                      <a:pt x="56769" y="98965"/>
                      <a:pt x="56864" y="98965"/>
                    </a:cubicBezTo>
                    <a:lnTo>
                      <a:pt x="53912" y="112109"/>
                    </a:lnTo>
                    <a:lnTo>
                      <a:pt x="62579" y="102108"/>
                    </a:lnTo>
                    <a:cubicBezTo>
                      <a:pt x="62675" y="102203"/>
                      <a:pt x="62770" y="102203"/>
                      <a:pt x="62960" y="102298"/>
                    </a:cubicBezTo>
                    <a:lnTo>
                      <a:pt x="61150" y="116491"/>
                    </a:lnTo>
                    <a:lnTo>
                      <a:pt x="69152" y="105537"/>
                    </a:lnTo>
                    <a:cubicBezTo>
                      <a:pt x="69533" y="105727"/>
                      <a:pt x="70009" y="105918"/>
                      <a:pt x="70390" y="106108"/>
                    </a:cubicBezTo>
                    <a:lnTo>
                      <a:pt x="68104" y="120491"/>
                    </a:lnTo>
                    <a:lnTo>
                      <a:pt x="76486" y="108775"/>
                    </a:lnTo>
                    <a:cubicBezTo>
                      <a:pt x="76867" y="108966"/>
                      <a:pt x="77248" y="109156"/>
                      <a:pt x="77629" y="109252"/>
                    </a:cubicBezTo>
                    <a:lnTo>
                      <a:pt x="75819" y="123635"/>
                    </a:lnTo>
                    <a:lnTo>
                      <a:pt x="84201" y="111728"/>
                    </a:lnTo>
                    <a:cubicBezTo>
                      <a:pt x="84392" y="111823"/>
                      <a:pt x="84677" y="111919"/>
                      <a:pt x="84868" y="111919"/>
                    </a:cubicBezTo>
                    <a:lnTo>
                      <a:pt x="84392" y="126111"/>
                    </a:lnTo>
                    <a:lnTo>
                      <a:pt x="91345" y="114014"/>
                    </a:lnTo>
                    <a:cubicBezTo>
                      <a:pt x="91631" y="114110"/>
                      <a:pt x="91821" y="114110"/>
                      <a:pt x="92107" y="114205"/>
                    </a:cubicBezTo>
                    <a:lnTo>
                      <a:pt x="92583" y="129064"/>
                    </a:lnTo>
                    <a:lnTo>
                      <a:pt x="98298" y="115824"/>
                    </a:lnTo>
                    <a:cubicBezTo>
                      <a:pt x="98393" y="115824"/>
                      <a:pt x="98489" y="115919"/>
                      <a:pt x="98584" y="115919"/>
                    </a:cubicBezTo>
                    <a:lnTo>
                      <a:pt x="99917" y="130873"/>
                    </a:lnTo>
                    <a:lnTo>
                      <a:pt x="105823" y="117158"/>
                    </a:lnTo>
                    <a:cubicBezTo>
                      <a:pt x="105918" y="117158"/>
                      <a:pt x="105918" y="117158"/>
                      <a:pt x="106013" y="117158"/>
                    </a:cubicBezTo>
                    <a:lnTo>
                      <a:pt x="108299" y="131636"/>
                    </a:lnTo>
                    <a:lnTo>
                      <a:pt x="111823" y="117824"/>
                    </a:lnTo>
                    <a:cubicBezTo>
                      <a:pt x="111919" y="117824"/>
                      <a:pt x="112014" y="117824"/>
                      <a:pt x="112204" y="117824"/>
                    </a:cubicBezTo>
                    <a:lnTo>
                      <a:pt x="116110" y="133922"/>
                    </a:lnTo>
                    <a:lnTo>
                      <a:pt x="118967" y="118300"/>
                    </a:lnTo>
                    <a:cubicBezTo>
                      <a:pt x="118967" y="118300"/>
                      <a:pt x="119063" y="118300"/>
                      <a:pt x="119063" y="118300"/>
                    </a:cubicBezTo>
                    <a:lnTo>
                      <a:pt x="123349" y="134493"/>
                    </a:lnTo>
                    <a:lnTo>
                      <a:pt x="126397" y="118300"/>
                    </a:lnTo>
                    <a:lnTo>
                      <a:pt x="132207" y="133922"/>
                    </a:lnTo>
                    <a:lnTo>
                      <a:pt x="133826" y="117824"/>
                    </a:lnTo>
                    <a:lnTo>
                      <a:pt x="140208" y="133160"/>
                    </a:lnTo>
                    <a:lnTo>
                      <a:pt x="140779" y="116872"/>
                    </a:lnTo>
                    <a:lnTo>
                      <a:pt x="148019" y="131636"/>
                    </a:lnTo>
                    <a:lnTo>
                      <a:pt x="148019" y="126778"/>
                    </a:lnTo>
                    <a:lnTo>
                      <a:pt x="149923" y="131254"/>
                    </a:lnTo>
                    <a:lnTo>
                      <a:pt x="151067" y="114872"/>
                    </a:lnTo>
                    <a:lnTo>
                      <a:pt x="157734" y="129731"/>
                    </a:lnTo>
                    <a:lnTo>
                      <a:pt x="157925" y="113062"/>
                    </a:lnTo>
                    <a:lnTo>
                      <a:pt x="165449" y="127349"/>
                    </a:lnTo>
                    <a:lnTo>
                      <a:pt x="164973" y="110681"/>
                    </a:lnTo>
                    <a:lnTo>
                      <a:pt x="173927" y="124587"/>
                    </a:lnTo>
                    <a:lnTo>
                      <a:pt x="171736" y="108014"/>
                    </a:lnTo>
                    <a:cubicBezTo>
                      <a:pt x="171736" y="108014"/>
                      <a:pt x="171831" y="108014"/>
                      <a:pt x="171831" y="108014"/>
                    </a:cubicBezTo>
                    <a:lnTo>
                      <a:pt x="180404" y="121444"/>
                    </a:lnTo>
                    <a:lnTo>
                      <a:pt x="177927" y="105061"/>
                    </a:lnTo>
                    <a:cubicBezTo>
                      <a:pt x="178022" y="104966"/>
                      <a:pt x="178118" y="104966"/>
                      <a:pt x="178213" y="104870"/>
                    </a:cubicBezTo>
                    <a:lnTo>
                      <a:pt x="186690" y="116396"/>
                    </a:lnTo>
                    <a:lnTo>
                      <a:pt x="183356" y="102108"/>
                    </a:lnTo>
                    <a:cubicBezTo>
                      <a:pt x="183452" y="102108"/>
                      <a:pt x="183452" y="102013"/>
                      <a:pt x="183547" y="102013"/>
                    </a:cubicBezTo>
                    <a:lnTo>
                      <a:pt x="194215" y="112490"/>
                    </a:lnTo>
                    <a:lnTo>
                      <a:pt x="189833" y="98108"/>
                    </a:lnTo>
                    <a:cubicBezTo>
                      <a:pt x="189929" y="98012"/>
                      <a:pt x="190024" y="98012"/>
                      <a:pt x="190119" y="97917"/>
                    </a:cubicBezTo>
                    <a:lnTo>
                      <a:pt x="200311" y="108014"/>
                    </a:lnTo>
                    <a:lnTo>
                      <a:pt x="195167" y="94012"/>
                    </a:lnTo>
                    <a:cubicBezTo>
                      <a:pt x="195358" y="93821"/>
                      <a:pt x="195548" y="93726"/>
                      <a:pt x="195834" y="93536"/>
                    </a:cubicBezTo>
                    <a:lnTo>
                      <a:pt x="206788" y="102108"/>
                    </a:lnTo>
                    <a:lnTo>
                      <a:pt x="201073" y="89154"/>
                    </a:lnTo>
                    <a:cubicBezTo>
                      <a:pt x="201263" y="88964"/>
                      <a:pt x="201454" y="88868"/>
                      <a:pt x="201549" y="88678"/>
                    </a:cubicBezTo>
                    <a:lnTo>
                      <a:pt x="213836" y="96583"/>
                    </a:lnTo>
                    <a:lnTo>
                      <a:pt x="206788" y="83915"/>
                    </a:lnTo>
                    <a:cubicBezTo>
                      <a:pt x="207073" y="83629"/>
                      <a:pt x="207359" y="83344"/>
                      <a:pt x="207645" y="82963"/>
                    </a:cubicBezTo>
                    <a:lnTo>
                      <a:pt x="219837" y="90678"/>
                    </a:lnTo>
                    <a:lnTo>
                      <a:pt x="212312" y="78200"/>
                    </a:lnTo>
                    <a:cubicBezTo>
                      <a:pt x="212598" y="77819"/>
                      <a:pt x="212979" y="77533"/>
                      <a:pt x="213265" y="77152"/>
                    </a:cubicBezTo>
                    <a:lnTo>
                      <a:pt x="224790" y="84296"/>
                    </a:lnTo>
                    <a:lnTo>
                      <a:pt x="217742" y="71819"/>
                    </a:lnTo>
                    <a:cubicBezTo>
                      <a:pt x="217837" y="71723"/>
                      <a:pt x="217932" y="71628"/>
                      <a:pt x="218027" y="71533"/>
                    </a:cubicBezTo>
                    <a:lnTo>
                      <a:pt x="229838" y="77533"/>
                    </a:lnTo>
                    <a:lnTo>
                      <a:pt x="222218" y="66389"/>
                    </a:lnTo>
                    <a:cubicBezTo>
                      <a:pt x="222314" y="66294"/>
                      <a:pt x="222314" y="66199"/>
                      <a:pt x="222409" y="66199"/>
                    </a:cubicBezTo>
                    <a:lnTo>
                      <a:pt x="234410" y="70485"/>
                    </a:lnTo>
                    <a:lnTo>
                      <a:pt x="226695" y="60579"/>
                    </a:lnTo>
                    <a:lnTo>
                      <a:pt x="237744" y="62484"/>
                    </a:lnTo>
                    <a:lnTo>
                      <a:pt x="230696" y="54578"/>
                    </a:lnTo>
                    <a:cubicBezTo>
                      <a:pt x="230791" y="54388"/>
                      <a:pt x="230981" y="54102"/>
                      <a:pt x="231077" y="53912"/>
                    </a:cubicBezTo>
                    <a:lnTo>
                      <a:pt x="243459" y="54388"/>
                    </a:lnTo>
                    <a:lnTo>
                      <a:pt x="234982" y="47054"/>
                    </a:lnTo>
                    <a:cubicBezTo>
                      <a:pt x="235077" y="46863"/>
                      <a:pt x="235172" y="46673"/>
                      <a:pt x="235268" y="46482"/>
                    </a:cubicBezTo>
                    <a:lnTo>
                      <a:pt x="248126" y="47339"/>
                    </a:lnTo>
                    <a:lnTo>
                      <a:pt x="238697" y="39243"/>
                    </a:lnTo>
                    <a:cubicBezTo>
                      <a:pt x="238792" y="38957"/>
                      <a:pt x="238887" y="38767"/>
                      <a:pt x="238982" y="38481"/>
                    </a:cubicBezTo>
                    <a:lnTo>
                      <a:pt x="251460" y="39052"/>
                    </a:lnTo>
                    <a:lnTo>
                      <a:pt x="241840" y="31242"/>
                    </a:lnTo>
                    <a:cubicBezTo>
                      <a:pt x="241935" y="31052"/>
                      <a:pt x="242030" y="30861"/>
                      <a:pt x="242030" y="30671"/>
                    </a:cubicBezTo>
                    <a:lnTo>
                      <a:pt x="255461" y="29337"/>
                    </a:lnTo>
                    <a:lnTo>
                      <a:pt x="244507" y="23241"/>
                    </a:lnTo>
                    <a:cubicBezTo>
                      <a:pt x="244602" y="22955"/>
                      <a:pt x="244697" y="22670"/>
                      <a:pt x="244793" y="22384"/>
                    </a:cubicBezTo>
                    <a:lnTo>
                      <a:pt x="258032" y="20193"/>
                    </a:lnTo>
                    <a:lnTo>
                      <a:pt x="246888" y="14764"/>
                    </a:lnTo>
                    <a:cubicBezTo>
                      <a:pt x="246983" y="14288"/>
                      <a:pt x="247174" y="13716"/>
                      <a:pt x="247269" y="13240"/>
                    </a:cubicBezTo>
                    <a:lnTo>
                      <a:pt x="260604" y="10001"/>
                    </a:lnTo>
                    <a:close/>
                    <a:moveTo>
                      <a:pt x="218027" y="46387"/>
                    </a:moveTo>
                    <a:cubicBezTo>
                      <a:pt x="216789" y="48482"/>
                      <a:pt x="215551" y="50673"/>
                      <a:pt x="214313" y="52769"/>
                    </a:cubicBezTo>
                    <a:lnTo>
                      <a:pt x="210122" y="58674"/>
                    </a:lnTo>
                    <a:cubicBezTo>
                      <a:pt x="207454" y="62770"/>
                      <a:pt x="204025" y="66104"/>
                      <a:pt x="200977" y="69723"/>
                    </a:cubicBezTo>
                    <a:cubicBezTo>
                      <a:pt x="188023" y="83629"/>
                      <a:pt x="171831" y="93250"/>
                      <a:pt x="154686" y="98965"/>
                    </a:cubicBezTo>
                    <a:cubicBezTo>
                      <a:pt x="150876" y="100203"/>
                      <a:pt x="147066" y="101156"/>
                      <a:pt x="143161" y="101918"/>
                    </a:cubicBezTo>
                    <a:cubicBezTo>
                      <a:pt x="139256" y="102679"/>
                      <a:pt x="135350" y="103251"/>
                      <a:pt x="131445" y="103442"/>
                    </a:cubicBezTo>
                    <a:cubicBezTo>
                      <a:pt x="113443" y="104585"/>
                      <a:pt x="94869" y="101727"/>
                      <a:pt x="77533" y="93726"/>
                    </a:cubicBezTo>
                    <a:cubicBezTo>
                      <a:pt x="73343" y="91440"/>
                      <a:pt x="68961" y="89725"/>
                      <a:pt x="64865" y="86868"/>
                    </a:cubicBezTo>
                    <a:lnTo>
                      <a:pt x="58769" y="82963"/>
                    </a:lnTo>
                    <a:cubicBezTo>
                      <a:pt x="56769" y="81534"/>
                      <a:pt x="54864" y="80010"/>
                      <a:pt x="52959" y="78486"/>
                    </a:cubicBezTo>
                    <a:cubicBezTo>
                      <a:pt x="45244" y="72390"/>
                      <a:pt x="38386" y="64960"/>
                      <a:pt x="32099" y="57055"/>
                    </a:cubicBezTo>
                    <a:cubicBezTo>
                      <a:pt x="45910" y="71438"/>
                      <a:pt x="61817" y="82296"/>
                      <a:pt x="78772" y="89059"/>
                    </a:cubicBezTo>
                    <a:cubicBezTo>
                      <a:pt x="95726" y="95726"/>
                      <a:pt x="113443" y="98298"/>
                      <a:pt x="130778" y="97060"/>
                    </a:cubicBezTo>
                    <a:cubicBezTo>
                      <a:pt x="134588" y="96869"/>
                      <a:pt x="138303" y="96393"/>
                      <a:pt x="142018" y="95726"/>
                    </a:cubicBezTo>
                    <a:lnTo>
                      <a:pt x="142018" y="95726"/>
                    </a:lnTo>
                    <a:cubicBezTo>
                      <a:pt x="142018" y="95726"/>
                      <a:pt x="142018" y="95726"/>
                      <a:pt x="142018" y="95726"/>
                    </a:cubicBezTo>
                    <a:cubicBezTo>
                      <a:pt x="142018" y="95726"/>
                      <a:pt x="142018" y="95726"/>
                      <a:pt x="142018" y="95726"/>
                    </a:cubicBezTo>
                    <a:lnTo>
                      <a:pt x="142018" y="95726"/>
                    </a:lnTo>
                    <a:cubicBezTo>
                      <a:pt x="145733" y="94964"/>
                      <a:pt x="149352" y="94012"/>
                      <a:pt x="152876" y="92773"/>
                    </a:cubicBezTo>
                    <a:cubicBezTo>
                      <a:pt x="169354" y="87440"/>
                      <a:pt x="184880" y="78391"/>
                      <a:pt x="198025" y="65818"/>
                    </a:cubicBezTo>
                    <a:cubicBezTo>
                      <a:pt x="211169" y="53150"/>
                      <a:pt x="221837" y="37052"/>
                      <a:pt x="229267" y="18574"/>
                    </a:cubicBezTo>
                    <a:cubicBezTo>
                      <a:pt x="226504" y="28385"/>
                      <a:pt x="222980" y="37814"/>
                      <a:pt x="218027" y="4638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" name="任意多边形: 形状 57">
                <a:extLst>
                  <a:ext uri="{FF2B5EF4-FFF2-40B4-BE49-F238E27FC236}">
                    <a16:creationId xmlns:a16="http://schemas.microsoft.com/office/drawing/2014/main" id="{FF0D49E4-385A-4961-9FAB-CAC2C8230A2E}"/>
                  </a:ext>
                </a:extLst>
              </p:cNvPr>
              <p:cNvSpPr/>
              <p:nvPr/>
            </p:nvSpPr>
            <p:spPr>
              <a:xfrm>
                <a:off x="6081902" y="3213321"/>
                <a:ext cx="146399" cy="135382"/>
              </a:xfrm>
              <a:custGeom>
                <a:avLst/>
                <a:gdLst>
                  <a:gd name="connsiteX0" fmla="*/ 49435 w 146399"/>
                  <a:gd name="connsiteY0" fmla="*/ 38513 h 135382"/>
                  <a:gd name="connsiteX1" fmla="*/ 61246 w 146399"/>
                  <a:gd name="connsiteY1" fmla="*/ 26797 h 135382"/>
                  <a:gd name="connsiteX2" fmla="*/ 71819 w 146399"/>
                  <a:gd name="connsiteY2" fmla="*/ 18987 h 135382"/>
                  <a:gd name="connsiteX3" fmla="*/ 94869 w 146399"/>
                  <a:gd name="connsiteY3" fmla="*/ 10129 h 135382"/>
                  <a:gd name="connsiteX4" fmla="*/ 146399 w 146399"/>
                  <a:gd name="connsiteY4" fmla="*/ 12034 h 135382"/>
                  <a:gd name="connsiteX5" fmla="*/ 93345 w 146399"/>
                  <a:gd name="connsiteY5" fmla="*/ 318 h 135382"/>
                  <a:gd name="connsiteX6" fmla="*/ 66866 w 146399"/>
                  <a:gd name="connsiteY6" fmla="*/ 8224 h 135382"/>
                  <a:gd name="connsiteX7" fmla="*/ 63437 w 146399"/>
                  <a:gd name="connsiteY7" fmla="*/ 10414 h 135382"/>
                  <a:gd name="connsiteX8" fmla="*/ 54864 w 146399"/>
                  <a:gd name="connsiteY8" fmla="*/ 16034 h 135382"/>
                  <a:gd name="connsiteX9" fmla="*/ 39910 w 146399"/>
                  <a:gd name="connsiteY9" fmla="*/ 31560 h 135382"/>
                  <a:gd name="connsiteX10" fmla="*/ 39148 w 146399"/>
                  <a:gd name="connsiteY10" fmla="*/ 32608 h 135382"/>
                  <a:gd name="connsiteX11" fmla="*/ 14669 w 146399"/>
                  <a:gd name="connsiteY11" fmla="*/ 76423 h 135382"/>
                  <a:gd name="connsiteX12" fmla="*/ 0 w 146399"/>
                  <a:gd name="connsiteY12" fmla="*/ 135382 h 135382"/>
                  <a:gd name="connsiteX13" fmla="*/ 22193 w 146399"/>
                  <a:gd name="connsiteY13" fmla="*/ 81376 h 135382"/>
                  <a:gd name="connsiteX14" fmla="*/ 49435 w 146399"/>
                  <a:gd name="connsiteY14" fmla="*/ 38513 h 135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399" h="135382">
                    <a:moveTo>
                      <a:pt x="49435" y="38513"/>
                    </a:moveTo>
                    <a:cubicBezTo>
                      <a:pt x="53150" y="34227"/>
                      <a:pt x="56960" y="30417"/>
                      <a:pt x="61246" y="26797"/>
                    </a:cubicBezTo>
                    <a:cubicBezTo>
                      <a:pt x="64675" y="23940"/>
                      <a:pt x="68199" y="21368"/>
                      <a:pt x="71819" y="18987"/>
                    </a:cubicBezTo>
                    <a:cubicBezTo>
                      <a:pt x="78772" y="14510"/>
                      <a:pt x="86678" y="11843"/>
                      <a:pt x="94869" y="10129"/>
                    </a:cubicBezTo>
                    <a:cubicBezTo>
                      <a:pt x="111347" y="6890"/>
                      <a:pt x="128873" y="8319"/>
                      <a:pt x="146399" y="12034"/>
                    </a:cubicBezTo>
                    <a:cubicBezTo>
                      <a:pt x="129826" y="3366"/>
                      <a:pt x="111538" y="-1301"/>
                      <a:pt x="93345" y="318"/>
                    </a:cubicBezTo>
                    <a:cubicBezTo>
                      <a:pt x="84201" y="985"/>
                      <a:pt x="75248" y="3652"/>
                      <a:pt x="66866" y="8224"/>
                    </a:cubicBezTo>
                    <a:cubicBezTo>
                      <a:pt x="65723" y="8890"/>
                      <a:pt x="64580" y="9652"/>
                      <a:pt x="63437" y="10414"/>
                    </a:cubicBezTo>
                    <a:cubicBezTo>
                      <a:pt x="60579" y="12224"/>
                      <a:pt x="57626" y="14034"/>
                      <a:pt x="54864" y="16034"/>
                    </a:cubicBezTo>
                    <a:cubicBezTo>
                      <a:pt x="49054" y="20225"/>
                      <a:pt x="44387" y="25559"/>
                      <a:pt x="39910" y="31560"/>
                    </a:cubicBezTo>
                    <a:cubicBezTo>
                      <a:pt x="39624" y="31941"/>
                      <a:pt x="39434" y="32227"/>
                      <a:pt x="39148" y="32608"/>
                    </a:cubicBezTo>
                    <a:cubicBezTo>
                      <a:pt x="28861" y="45466"/>
                      <a:pt x="20574" y="60421"/>
                      <a:pt x="14669" y="76423"/>
                    </a:cubicBezTo>
                    <a:cubicBezTo>
                      <a:pt x="7525" y="95187"/>
                      <a:pt x="2858" y="115094"/>
                      <a:pt x="0" y="135382"/>
                    </a:cubicBezTo>
                    <a:cubicBezTo>
                      <a:pt x="7144" y="116904"/>
                      <a:pt x="13907" y="98521"/>
                      <a:pt x="22193" y="81376"/>
                    </a:cubicBezTo>
                    <a:cubicBezTo>
                      <a:pt x="29718" y="65469"/>
                      <a:pt x="38672" y="50800"/>
                      <a:pt x="49435" y="3851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9" name="任意多边形: 形状 58">
                <a:extLst>
                  <a:ext uri="{FF2B5EF4-FFF2-40B4-BE49-F238E27FC236}">
                    <a16:creationId xmlns:a16="http://schemas.microsoft.com/office/drawing/2014/main" id="{93AA6899-6955-45ED-90E5-9A95CA1CEC44}"/>
                  </a:ext>
                </a:extLst>
              </p:cNvPr>
              <p:cNvSpPr/>
              <p:nvPr/>
            </p:nvSpPr>
            <p:spPr>
              <a:xfrm>
                <a:off x="6124404" y="3256364"/>
                <a:ext cx="103135" cy="165015"/>
              </a:xfrm>
              <a:custGeom>
                <a:avLst/>
                <a:gdLst>
                  <a:gd name="connsiteX0" fmla="*/ 8933 w 103135"/>
                  <a:gd name="connsiteY0" fmla="*/ 107103 h 165015"/>
                  <a:gd name="connsiteX1" fmla="*/ 24650 w 103135"/>
                  <a:gd name="connsiteY1" fmla="*/ 55192 h 165015"/>
                  <a:gd name="connsiteX2" fmla="*/ 26078 w 103135"/>
                  <a:gd name="connsiteY2" fmla="*/ 52525 h 165015"/>
                  <a:gd name="connsiteX3" fmla="*/ 29126 w 103135"/>
                  <a:gd name="connsiteY3" fmla="*/ 46143 h 165015"/>
                  <a:gd name="connsiteX4" fmla="*/ 36461 w 103135"/>
                  <a:gd name="connsiteY4" fmla="*/ 36237 h 165015"/>
                  <a:gd name="connsiteX5" fmla="*/ 38556 w 103135"/>
                  <a:gd name="connsiteY5" fmla="*/ 33475 h 165015"/>
                  <a:gd name="connsiteX6" fmla="*/ 57035 w 103135"/>
                  <a:gd name="connsiteY6" fmla="*/ 17473 h 165015"/>
                  <a:gd name="connsiteX7" fmla="*/ 103136 w 103135"/>
                  <a:gd name="connsiteY7" fmla="*/ 614 h 165015"/>
                  <a:gd name="connsiteX8" fmla="*/ 53225 w 103135"/>
                  <a:gd name="connsiteY8" fmla="*/ 8805 h 165015"/>
                  <a:gd name="connsiteX9" fmla="*/ 34651 w 103135"/>
                  <a:gd name="connsiteY9" fmla="*/ 21759 h 165015"/>
                  <a:gd name="connsiteX10" fmla="*/ 34746 w 103135"/>
                  <a:gd name="connsiteY10" fmla="*/ 21950 h 165015"/>
                  <a:gd name="connsiteX11" fmla="*/ 30555 w 103135"/>
                  <a:gd name="connsiteY11" fmla="*/ 25950 h 165015"/>
                  <a:gd name="connsiteX12" fmla="*/ 29507 w 103135"/>
                  <a:gd name="connsiteY12" fmla="*/ 27188 h 165015"/>
                  <a:gd name="connsiteX13" fmla="*/ 21316 w 103135"/>
                  <a:gd name="connsiteY13" fmla="*/ 37285 h 165015"/>
                  <a:gd name="connsiteX14" fmla="*/ 5028 w 103135"/>
                  <a:gd name="connsiteY14" fmla="*/ 75671 h 165015"/>
                  <a:gd name="connsiteX15" fmla="*/ 456 w 103135"/>
                  <a:gd name="connsiteY15" fmla="*/ 105293 h 165015"/>
                  <a:gd name="connsiteX16" fmla="*/ 3980 w 103135"/>
                  <a:gd name="connsiteY16" fmla="*/ 165015 h 165015"/>
                  <a:gd name="connsiteX17" fmla="*/ 8933 w 103135"/>
                  <a:gd name="connsiteY17" fmla="*/ 107103 h 165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3135" h="165015">
                    <a:moveTo>
                      <a:pt x="8933" y="107103"/>
                    </a:moveTo>
                    <a:cubicBezTo>
                      <a:pt x="11696" y="88434"/>
                      <a:pt x="16553" y="70622"/>
                      <a:pt x="24650" y="55192"/>
                    </a:cubicBezTo>
                    <a:cubicBezTo>
                      <a:pt x="25126" y="54335"/>
                      <a:pt x="25602" y="53477"/>
                      <a:pt x="26078" y="52525"/>
                    </a:cubicBezTo>
                    <a:cubicBezTo>
                      <a:pt x="26840" y="50620"/>
                      <a:pt x="27888" y="48429"/>
                      <a:pt x="29126" y="46143"/>
                    </a:cubicBezTo>
                    <a:cubicBezTo>
                      <a:pt x="31222" y="42428"/>
                      <a:pt x="34270" y="38714"/>
                      <a:pt x="36461" y="36237"/>
                    </a:cubicBezTo>
                    <a:cubicBezTo>
                      <a:pt x="37127" y="35285"/>
                      <a:pt x="37889" y="34332"/>
                      <a:pt x="38556" y="33475"/>
                    </a:cubicBezTo>
                    <a:cubicBezTo>
                      <a:pt x="43890" y="27188"/>
                      <a:pt x="50177" y="21854"/>
                      <a:pt x="57035" y="17473"/>
                    </a:cubicBezTo>
                    <a:cubicBezTo>
                      <a:pt x="70846" y="8710"/>
                      <a:pt x="86657" y="3662"/>
                      <a:pt x="103136" y="614"/>
                    </a:cubicBezTo>
                    <a:cubicBezTo>
                      <a:pt x="86276" y="-1291"/>
                      <a:pt x="68941" y="1185"/>
                      <a:pt x="53225" y="8805"/>
                    </a:cubicBezTo>
                    <a:cubicBezTo>
                      <a:pt x="46557" y="11948"/>
                      <a:pt x="40366" y="16425"/>
                      <a:pt x="34651" y="21759"/>
                    </a:cubicBezTo>
                    <a:lnTo>
                      <a:pt x="34746" y="21950"/>
                    </a:lnTo>
                    <a:cubicBezTo>
                      <a:pt x="34746" y="21950"/>
                      <a:pt x="32841" y="23569"/>
                      <a:pt x="30555" y="25950"/>
                    </a:cubicBezTo>
                    <a:cubicBezTo>
                      <a:pt x="30174" y="26331"/>
                      <a:pt x="29888" y="26712"/>
                      <a:pt x="29507" y="27188"/>
                    </a:cubicBezTo>
                    <a:cubicBezTo>
                      <a:pt x="29698" y="27569"/>
                      <a:pt x="21887" y="36428"/>
                      <a:pt x="21316" y="37285"/>
                    </a:cubicBezTo>
                    <a:cubicBezTo>
                      <a:pt x="13791" y="49096"/>
                      <a:pt x="8457" y="62145"/>
                      <a:pt x="5028" y="75671"/>
                    </a:cubicBezTo>
                    <a:cubicBezTo>
                      <a:pt x="2552" y="85386"/>
                      <a:pt x="1123" y="95292"/>
                      <a:pt x="456" y="105293"/>
                    </a:cubicBezTo>
                    <a:cubicBezTo>
                      <a:pt x="-877" y="125296"/>
                      <a:pt x="837" y="145394"/>
                      <a:pt x="3980" y="165015"/>
                    </a:cubicBezTo>
                    <a:cubicBezTo>
                      <a:pt x="5409" y="145298"/>
                      <a:pt x="6076" y="125772"/>
                      <a:pt x="8933" y="10710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0" name="任意多边形: 形状 59">
                <a:extLst>
                  <a:ext uri="{FF2B5EF4-FFF2-40B4-BE49-F238E27FC236}">
                    <a16:creationId xmlns:a16="http://schemas.microsoft.com/office/drawing/2014/main" id="{E5F2119A-578A-4BB3-A724-65A8519172E0}"/>
                  </a:ext>
                </a:extLst>
              </p:cNvPr>
              <p:cNvSpPr/>
              <p:nvPr/>
            </p:nvSpPr>
            <p:spPr>
              <a:xfrm>
                <a:off x="6172201" y="3286505"/>
                <a:ext cx="68291" cy="174707"/>
              </a:xfrm>
              <a:custGeom>
                <a:avLst/>
                <a:gdLst>
                  <a:gd name="connsiteX0" fmla="*/ 68292 w 68291"/>
                  <a:gd name="connsiteY0" fmla="*/ 0 h 174707"/>
                  <a:gd name="connsiteX1" fmla="*/ 14095 w 68291"/>
                  <a:gd name="connsiteY1" fmla="*/ 40862 h 174707"/>
                  <a:gd name="connsiteX2" fmla="*/ 5427 w 68291"/>
                  <a:gd name="connsiteY2" fmla="*/ 60769 h 174707"/>
                  <a:gd name="connsiteX3" fmla="*/ 474 w 68291"/>
                  <a:gd name="connsiteY3" fmla="*/ 108394 h 174707"/>
                  <a:gd name="connsiteX4" fmla="*/ 3427 w 68291"/>
                  <a:gd name="connsiteY4" fmla="*/ 128206 h 174707"/>
                  <a:gd name="connsiteX5" fmla="*/ 13047 w 68291"/>
                  <a:gd name="connsiteY5" fmla="*/ 159639 h 174707"/>
                  <a:gd name="connsiteX6" fmla="*/ 16190 w 68291"/>
                  <a:gd name="connsiteY6" fmla="*/ 167259 h 174707"/>
                  <a:gd name="connsiteX7" fmla="*/ 17905 w 68291"/>
                  <a:gd name="connsiteY7" fmla="*/ 171069 h 174707"/>
                  <a:gd name="connsiteX8" fmla="*/ 18762 w 68291"/>
                  <a:gd name="connsiteY8" fmla="*/ 172974 h 174707"/>
                  <a:gd name="connsiteX9" fmla="*/ 19619 w 68291"/>
                  <a:gd name="connsiteY9" fmla="*/ 174688 h 174707"/>
                  <a:gd name="connsiteX10" fmla="*/ 19619 w 68291"/>
                  <a:gd name="connsiteY10" fmla="*/ 173355 h 174707"/>
                  <a:gd name="connsiteX11" fmla="*/ 19143 w 68291"/>
                  <a:gd name="connsiteY11" fmla="*/ 171355 h 174707"/>
                  <a:gd name="connsiteX12" fmla="*/ 18190 w 68291"/>
                  <a:gd name="connsiteY12" fmla="*/ 167259 h 174707"/>
                  <a:gd name="connsiteX13" fmla="*/ 16381 w 68291"/>
                  <a:gd name="connsiteY13" fmla="*/ 158972 h 174707"/>
                  <a:gd name="connsiteX14" fmla="*/ 11142 w 68291"/>
                  <a:gd name="connsiteY14" fmla="*/ 125540 h 174707"/>
                  <a:gd name="connsiteX15" fmla="*/ 13809 w 68291"/>
                  <a:gd name="connsiteY15" fmla="*/ 71914 h 174707"/>
                  <a:gd name="connsiteX16" fmla="*/ 68292 w 68291"/>
                  <a:gd name="connsiteY16" fmla="*/ 0 h 174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8291" h="174707">
                    <a:moveTo>
                      <a:pt x="68292" y="0"/>
                    </a:moveTo>
                    <a:cubicBezTo>
                      <a:pt x="45432" y="4667"/>
                      <a:pt x="25715" y="20669"/>
                      <a:pt x="14095" y="40862"/>
                    </a:cubicBezTo>
                    <a:cubicBezTo>
                      <a:pt x="10475" y="47149"/>
                      <a:pt x="7618" y="53816"/>
                      <a:pt x="5427" y="60769"/>
                    </a:cubicBezTo>
                    <a:cubicBezTo>
                      <a:pt x="569" y="76009"/>
                      <a:pt x="-860" y="92392"/>
                      <a:pt x="474" y="108394"/>
                    </a:cubicBezTo>
                    <a:cubicBezTo>
                      <a:pt x="1045" y="115062"/>
                      <a:pt x="1998" y="121634"/>
                      <a:pt x="3427" y="128206"/>
                    </a:cubicBezTo>
                    <a:cubicBezTo>
                      <a:pt x="5713" y="138970"/>
                      <a:pt x="9046" y="149447"/>
                      <a:pt x="13047" y="159639"/>
                    </a:cubicBezTo>
                    <a:cubicBezTo>
                      <a:pt x="14095" y="162211"/>
                      <a:pt x="15142" y="164687"/>
                      <a:pt x="16190" y="167259"/>
                    </a:cubicBezTo>
                    <a:cubicBezTo>
                      <a:pt x="16762" y="168497"/>
                      <a:pt x="17333" y="169736"/>
                      <a:pt x="17905" y="171069"/>
                    </a:cubicBezTo>
                    <a:cubicBezTo>
                      <a:pt x="18190" y="171736"/>
                      <a:pt x="18476" y="172402"/>
                      <a:pt x="18762" y="172974"/>
                    </a:cubicBezTo>
                    <a:cubicBezTo>
                      <a:pt x="18857" y="173260"/>
                      <a:pt x="19333" y="174593"/>
                      <a:pt x="19619" y="174688"/>
                    </a:cubicBezTo>
                    <a:cubicBezTo>
                      <a:pt x="20191" y="174879"/>
                      <a:pt x="19714" y="173546"/>
                      <a:pt x="19619" y="173355"/>
                    </a:cubicBezTo>
                    <a:cubicBezTo>
                      <a:pt x="19429" y="172688"/>
                      <a:pt x="19333" y="172021"/>
                      <a:pt x="19143" y="171355"/>
                    </a:cubicBezTo>
                    <a:cubicBezTo>
                      <a:pt x="18857" y="170021"/>
                      <a:pt x="18476" y="168592"/>
                      <a:pt x="18190" y="167259"/>
                    </a:cubicBezTo>
                    <a:cubicBezTo>
                      <a:pt x="17619" y="164497"/>
                      <a:pt x="16952" y="161734"/>
                      <a:pt x="16381" y="158972"/>
                    </a:cubicBezTo>
                    <a:cubicBezTo>
                      <a:pt x="14095" y="147923"/>
                      <a:pt x="12190" y="136779"/>
                      <a:pt x="11142" y="125540"/>
                    </a:cubicBezTo>
                    <a:cubicBezTo>
                      <a:pt x="9332" y="107632"/>
                      <a:pt x="9523" y="89440"/>
                      <a:pt x="13809" y="71914"/>
                    </a:cubicBezTo>
                    <a:cubicBezTo>
                      <a:pt x="21143" y="41815"/>
                      <a:pt x="41336" y="15240"/>
                      <a:pt x="68292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" name="任意多边形: 形状 60">
                <a:extLst>
                  <a:ext uri="{FF2B5EF4-FFF2-40B4-BE49-F238E27FC236}">
                    <a16:creationId xmlns:a16="http://schemas.microsoft.com/office/drawing/2014/main" id="{62EC6FDB-DB8F-48E6-BB3A-DD5C644F24F8}"/>
                  </a:ext>
                </a:extLst>
              </p:cNvPr>
              <p:cNvSpPr/>
              <p:nvPr/>
            </p:nvSpPr>
            <p:spPr>
              <a:xfrm>
                <a:off x="6193821" y="3243357"/>
                <a:ext cx="169735" cy="127689"/>
              </a:xfrm>
              <a:custGeom>
                <a:avLst/>
                <a:gdLst>
                  <a:gd name="connsiteX0" fmla="*/ 21431 w 169735"/>
                  <a:gd name="connsiteY0" fmla="*/ 122111 h 127689"/>
                  <a:gd name="connsiteX1" fmla="*/ 29337 w 169735"/>
                  <a:gd name="connsiteY1" fmla="*/ 124301 h 127689"/>
                  <a:gd name="connsiteX2" fmla="*/ 45244 w 169735"/>
                  <a:gd name="connsiteY2" fmla="*/ 127254 h 127689"/>
                  <a:gd name="connsiteX3" fmla="*/ 102489 w 169735"/>
                  <a:gd name="connsiteY3" fmla="*/ 113633 h 127689"/>
                  <a:gd name="connsiteX4" fmla="*/ 104775 w 169735"/>
                  <a:gd name="connsiteY4" fmla="*/ 112300 h 127689"/>
                  <a:gd name="connsiteX5" fmla="*/ 105728 w 169735"/>
                  <a:gd name="connsiteY5" fmla="*/ 111728 h 127689"/>
                  <a:gd name="connsiteX6" fmla="*/ 114681 w 169735"/>
                  <a:gd name="connsiteY6" fmla="*/ 105346 h 127689"/>
                  <a:gd name="connsiteX7" fmla="*/ 117824 w 169735"/>
                  <a:gd name="connsiteY7" fmla="*/ 102870 h 127689"/>
                  <a:gd name="connsiteX8" fmla="*/ 149543 w 169735"/>
                  <a:gd name="connsiteY8" fmla="*/ 64389 h 127689"/>
                  <a:gd name="connsiteX9" fmla="*/ 169736 w 169735"/>
                  <a:gd name="connsiteY9" fmla="*/ 286 h 127689"/>
                  <a:gd name="connsiteX10" fmla="*/ 167354 w 169735"/>
                  <a:gd name="connsiteY10" fmla="*/ 0 h 127689"/>
                  <a:gd name="connsiteX11" fmla="*/ 137446 w 169735"/>
                  <a:gd name="connsiteY11" fmla="*/ 52864 h 127689"/>
                  <a:gd name="connsiteX12" fmla="*/ 117634 w 169735"/>
                  <a:gd name="connsiteY12" fmla="*/ 73533 h 127689"/>
                  <a:gd name="connsiteX13" fmla="*/ 106775 w 169735"/>
                  <a:gd name="connsiteY13" fmla="*/ 82105 h 127689"/>
                  <a:gd name="connsiteX14" fmla="*/ 95155 w 169735"/>
                  <a:gd name="connsiteY14" fmla="*/ 89059 h 127689"/>
                  <a:gd name="connsiteX15" fmla="*/ 44958 w 169735"/>
                  <a:gd name="connsiteY15" fmla="*/ 102298 h 127689"/>
                  <a:gd name="connsiteX16" fmla="*/ 31909 w 169735"/>
                  <a:gd name="connsiteY16" fmla="*/ 101060 h 127689"/>
                  <a:gd name="connsiteX17" fmla="*/ 25337 w 169735"/>
                  <a:gd name="connsiteY17" fmla="*/ 99822 h 127689"/>
                  <a:gd name="connsiteX18" fmla="*/ 18955 w 169735"/>
                  <a:gd name="connsiteY18" fmla="*/ 97822 h 127689"/>
                  <a:gd name="connsiteX19" fmla="*/ 8382 w 169735"/>
                  <a:gd name="connsiteY19" fmla="*/ 92964 h 127689"/>
                  <a:gd name="connsiteX20" fmla="*/ 2286 w 169735"/>
                  <a:gd name="connsiteY20" fmla="*/ 104489 h 127689"/>
                  <a:gd name="connsiteX21" fmla="*/ 0 w 169735"/>
                  <a:gd name="connsiteY21" fmla="*/ 111347 h 127689"/>
                  <a:gd name="connsiteX22" fmla="*/ 13716 w 169735"/>
                  <a:gd name="connsiteY22" fmla="*/ 118872 h 127689"/>
                  <a:gd name="connsiteX23" fmla="*/ 21431 w 169735"/>
                  <a:gd name="connsiteY23" fmla="*/ 122111 h 127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9735" h="127689">
                    <a:moveTo>
                      <a:pt x="21431" y="122111"/>
                    </a:moveTo>
                    <a:lnTo>
                      <a:pt x="29337" y="124301"/>
                    </a:lnTo>
                    <a:cubicBezTo>
                      <a:pt x="34576" y="126016"/>
                      <a:pt x="39910" y="126397"/>
                      <a:pt x="45244" y="127254"/>
                    </a:cubicBezTo>
                    <a:cubicBezTo>
                      <a:pt x="65437" y="129349"/>
                      <a:pt x="85344" y="123730"/>
                      <a:pt x="102489" y="113633"/>
                    </a:cubicBezTo>
                    <a:lnTo>
                      <a:pt x="104775" y="112300"/>
                    </a:lnTo>
                    <a:cubicBezTo>
                      <a:pt x="105061" y="112109"/>
                      <a:pt x="105442" y="111919"/>
                      <a:pt x="105728" y="111728"/>
                    </a:cubicBezTo>
                    <a:cubicBezTo>
                      <a:pt x="108776" y="109728"/>
                      <a:pt x="111824" y="107632"/>
                      <a:pt x="114681" y="105346"/>
                    </a:cubicBezTo>
                    <a:lnTo>
                      <a:pt x="117824" y="102870"/>
                    </a:lnTo>
                    <a:cubicBezTo>
                      <a:pt x="130397" y="92392"/>
                      <a:pt x="141161" y="79153"/>
                      <a:pt x="149543" y="64389"/>
                    </a:cubicBezTo>
                    <a:cubicBezTo>
                      <a:pt x="160496" y="45148"/>
                      <a:pt x="167735" y="23050"/>
                      <a:pt x="169736" y="286"/>
                    </a:cubicBezTo>
                    <a:lnTo>
                      <a:pt x="167354" y="0"/>
                    </a:lnTo>
                    <a:cubicBezTo>
                      <a:pt x="159449" y="19907"/>
                      <a:pt x="149447" y="37719"/>
                      <a:pt x="137446" y="52864"/>
                    </a:cubicBezTo>
                    <a:cubicBezTo>
                      <a:pt x="131350" y="60579"/>
                      <a:pt x="124682" y="67437"/>
                      <a:pt x="117634" y="73533"/>
                    </a:cubicBezTo>
                    <a:cubicBezTo>
                      <a:pt x="114110" y="76581"/>
                      <a:pt x="110395" y="79248"/>
                      <a:pt x="106775" y="82105"/>
                    </a:cubicBezTo>
                    <a:cubicBezTo>
                      <a:pt x="102870" y="84392"/>
                      <a:pt x="99155" y="87154"/>
                      <a:pt x="95155" y="89059"/>
                    </a:cubicBezTo>
                    <a:cubicBezTo>
                      <a:pt x="79343" y="97346"/>
                      <a:pt x="62389" y="102584"/>
                      <a:pt x="44958" y="102298"/>
                    </a:cubicBezTo>
                    <a:cubicBezTo>
                      <a:pt x="40672" y="102013"/>
                      <a:pt x="36195" y="102203"/>
                      <a:pt x="31909" y="101060"/>
                    </a:cubicBezTo>
                    <a:lnTo>
                      <a:pt x="25337" y="99822"/>
                    </a:lnTo>
                    <a:cubicBezTo>
                      <a:pt x="23241" y="99155"/>
                      <a:pt x="21050" y="98679"/>
                      <a:pt x="18955" y="97822"/>
                    </a:cubicBezTo>
                    <a:cubicBezTo>
                      <a:pt x="15431" y="96488"/>
                      <a:pt x="11906" y="94869"/>
                      <a:pt x="8382" y="92964"/>
                    </a:cubicBezTo>
                    <a:cubicBezTo>
                      <a:pt x="6572" y="95917"/>
                      <a:pt x="3905" y="100298"/>
                      <a:pt x="2286" y="104489"/>
                    </a:cubicBezTo>
                    <a:cubicBezTo>
                      <a:pt x="1334" y="106871"/>
                      <a:pt x="572" y="109252"/>
                      <a:pt x="0" y="111347"/>
                    </a:cubicBezTo>
                    <a:cubicBezTo>
                      <a:pt x="4382" y="114205"/>
                      <a:pt x="8954" y="116776"/>
                      <a:pt x="13716" y="118872"/>
                    </a:cubicBezTo>
                    <a:cubicBezTo>
                      <a:pt x="16193" y="120110"/>
                      <a:pt x="18764" y="121063"/>
                      <a:pt x="21431" y="12211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2" name="任意多边形: 形状 61">
                <a:extLst>
                  <a:ext uri="{FF2B5EF4-FFF2-40B4-BE49-F238E27FC236}">
                    <a16:creationId xmlns:a16="http://schemas.microsoft.com/office/drawing/2014/main" id="{783CE6D7-B9AF-4EB2-B035-23689182AD81}"/>
                  </a:ext>
                </a:extLst>
              </p:cNvPr>
              <p:cNvSpPr/>
              <p:nvPr/>
            </p:nvSpPr>
            <p:spPr>
              <a:xfrm>
                <a:off x="6132003" y="3245547"/>
                <a:ext cx="18478" cy="43434"/>
              </a:xfrm>
              <a:custGeom>
                <a:avLst/>
                <a:gdLst>
                  <a:gd name="connsiteX0" fmla="*/ 5144 w 18478"/>
                  <a:gd name="connsiteY0" fmla="*/ 5525 h 43434"/>
                  <a:gd name="connsiteX1" fmla="*/ 0 w 18478"/>
                  <a:gd name="connsiteY1" fmla="*/ 11525 h 43434"/>
                  <a:gd name="connsiteX2" fmla="*/ 7144 w 18478"/>
                  <a:gd name="connsiteY2" fmla="*/ 39815 h 43434"/>
                  <a:gd name="connsiteX3" fmla="*/ 8668 w 18478"/>
                  <a:gd name="connsiteY3" fmla="*/ 43434 h 43434"/>
                  <a:gd name="connsiteX4" fmla="*/ 11525 w 18478"/>
                  <a:gd name="connsiteY4" fmla="*/ 38767 h 43434"/>
                  <a:gd name="connsiteX5" fmla="*/ 18479 w 18478"/>
                  <a:gd name="connsiteY5" fmla="*/ 30385 h 43434"/>
                  <a:gd name="connsiteX6" fmla="*/ 11430 w 18478"/>
                  <a:gd name="connsiteY6" fmla="*/ 3239 h 43434"/>
                  <a:gd name="connsiteX7" fmla="*/ 11240 w 18478"/>
                  <a:gd name="connsiteY7" fmla="*/ 0 h 43434"/>
                  <a:gd name="connsiteX8" fmla="*/ 5144 w 18478"/>
                  <a:gd name="connsiteY8" fmla="*/ 5525 h 43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478" h="43434">
                    <a:moveTo>
                      <a:pt x="5144" y="5525"/>
                    </a:moveTo>
                    <a:lnTo>
                      <a:pt x="0" y="11525"/>
                    </a:lnTo>
                    <a:cubicBezTo>
                      <a:pt x="1333" y="21241"/>
                      <a:pt x="3715" y="30766"/>
                      <a:pt x="7144" y="39815"/>
                    </a:cubicBezTo>
                    <a:cubicBezTo>
                      <a:pt x="7620" y="41053"/>
                      <a:pt x="8096" y="42291"/>
                      <a:pt x="8668" y="43434"/>
                    </a:cubicBezTo>
                    <a:cubicBezTo>
                      <a:pt x="9525" y="41910"/>
                      <a:pt x="10477" y="40386"/>
                      <a:pt x="11525" y="38767"/>
                    </a:cubicBezTo>
                    <a:cubicBezTo>
                      <a:pt x="13621" y="35719"/>
                      <a:pt x="16193" y="32766"/>
                      <a:pt x="18479" y="30385"/>
                    </a:cubicBezTo>
                    <a:cubicBezTo>
                      <a:pt x="14954" y="21717"/>
                      <a:pt x="12383" y="12478"/>
                      <a:pt x="11430" y="3239"/>
                    </a:cubicBezTo>
                    <a:cubicBezTo>
                      <a:pt x="11335" y="2191"/>
                      <a:pt x="11240" y="1143"/>
                      <a:pt x="11240" y="0"/>
                    </a:cubicBezTo>
                    <a:lnTo>
                      <a:pt x="5144" y="552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3" name="任意多边形: 形状 62">
                <a:extLst>
                  <a:ext uri="{FF2B5EF4-FFF2-40B4-BE49-F238E27FC236}">
                    <a16:creationId xmlns:a16="http://schemas.microsoft.com/office/drawing/2014/main" id="{8F8FF7AE-DFCC-414C-AFE4-7194646025AB}"/>
                  </a:ext>
                </a:extLst>
              </p:cNvPr>
              <p:cNvSpPr/>
              <p:nvPr/>
            </p:nvSpPr>
            <p:spPr>
              <a:xfrm>
                <a:off x="6154578" y="3299935"/>
                <a:ext cx="27241" cy="38862"/>
              </a:xfrm>
              <a:custGeom>
                <a:avLst/>
                <a:gdLst>
                  <a:gd name="connsiteX0" fmla="*/ 21431 w 27241"/>
                  <a:gd name="connsiteY0" fmla="*/ 32671 h 38862"/>
                  <a:gd name="connsiteX1" fmla="*/ 27242 w 27241"/>
                  <a:gd name="connsiteY1" fmla="*/ 21622 h 38862"/>
                  <a:gd name="connsiteX2" fmla="*/ 8668 w 27241"/>
                  <a:gd name="connsiteY2" fmla="*/ 0 h 38862"/>
                  <a:gd name="connsiteX3" fmla="*/ 3810 w 27241"/>
                  <a:gd name="connsiteY3" fmla="*/ 6763 h 38862"/>
                  <a:gd name="connsiteX4" fmla="*/ 0 w 27241"/>
                  <a:gd name="connsiteY4" fmla="*/ 15431 h 38862"/>
                  <a:gd name="connsiteX5" fmla="*/ 19336 w 27241"/>
                  <a:gd name="connsiteY5" fmla="*/ 38862 h 38862"/>
                  <a:gd name="connsiteX6" fmla="*/ 21431 w 27241"/>
                  <a:gd name="connsiteY6" fmla="*/ 32671 h 38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241" h="38862">
                    <a:moveTo>
                      <a:pt x="21431" y="32671"/>
                    </a:moveTo>
                    <a:cubicBezTo>
                      <a:pt x="23050" y="28670"/>
                      <a:pt x="25432" y="24479"/>
                      <a:pt x="27242" y="21622"/>
                    </a:cubicBezTo>
                    <a:cubicBezTo>
                      <a:pt x="20383" y="15335"/>
                      <a:pt x="14192" y="8001"/>
                      <a:pt x="8668" y="0"/>
                    </a:cubicBezTo>
                    <a:cubicBezTo>
                      <a:pt x="7048" y="2000"/>
                      <a:pt x="5239" y="4382"/>
                      <a:pt x="3810" y="6763"/>
                    </a:cubicBezTo>
                    <a:cubicBezTo>
                      <a:pt x="1905" y="10097"/>
                      <a:pt x="667" y="13430"/>
                      <a:pt x="0" y="15431"/>
                    </a:cubicBezTo>
                    <a:cubicBezTo>
                      <a:pt x="5715" y="24003"/>
                      <a:pt x="12192" y="31909"/>
                      <a:pt x="19336" y="38862"/>
                    </a:cubicBezTo>
                    <a:cubicBezTo>
                      <a:pt x="19907" y="37052"/>
                      <a:pt x="20574" y="34862"/>
                      <a:pt x="21431" y="3267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" name="任意多边形: 形状 63">
                <a:extLst>
                  <a:ext uri="{FF2B5EF4-FFF2-40B4-BE49-F238E27FC236}">
                    <a16:creationId xmlns:a16="http://schemas.microsoft.com/office/drawing/2014/main" id="{3610F6A2-B278-404C-8805-775F409FB275}"/>
                  </a:ext>
                </a:extLst>
              </p:cNvPr>
              <p:cNvSpPr/>
              <p:nvPr/>
            </p:nvSpPr>
            <p:spPr>
              <a:xfrm>
                <a:off x="6052851" y="2945934"/>
                <a:ext cx="199453" cy="89128"/>
              </a:xfrm>
              <a:custGeom>
                <a:avLst/>
                <a:gdLst>
                  <a:gd name="connsiteX0" fmla="*/ 152400 w 199453"/>
                  <a:gd name="connsiteY0" fmla="*/ 3196 h 89128"/>
                  <a:gd name="connsiteX1" fmla="*/ 150876 w 199453"/>
                  <a:gd name="connsiteY1" fmla="*/ 2815 h 89128"/>
                  <a:gd name="connsiteX2" fmla="*/ 110490 w 199453"/>
                  <a:gd name="connsiteY2" fmla="*/ 3577 h 89128"/>
                  <a:gd name="connsiteX3" fmla="*/ 88868 w 199453"/>
                  <a:gd name="connsiteY3" fmla="*/ 15578 h 89128"/>
                  <a:gd name="connsiteX4" fmla="*/ 76486 w 199453"/>
                  <a:gd name="connsiteY4" fmla="*/ 28056 h 89128"/>
                  <a:gd name="connsiteX5" fmla="*/ 66961 w 199453"/>
                  <a:gd name="connsiteY5" fmla="*/ 42820 h 89128"/>
                  <a:gd name="connsiteX6" fmla="*/ 59817 w 199453"/>
                  <a:gd name="connsiteY6" fmla="*/ 54821 h 89128"/>
                  <a:gd name="connsiteX7" fmla="*/ 51149 w 199453"/>
                  <a:gd name="connsiteY7" fmla="*/ 64061 h 89128"/>
                  <a:gd name="connsiteX8" fmla="*/ 0 w 199453"/>
                  <a:gd name="connsiteY8" fmla="*/ 71585 h 89128"/>
                  <a:gd name="connsiteX9" fmla="*/ 28480 w 199453"/>
                  <a:gd name="connsiteY9" fmla="*/ 88159 h 89128"/>
                  <a:gd name="connsiteX10" fmla="*/ 60960 w 199453"/>
                  <a:gd name="connsiteY10" fmla="*/ 83301 h 89128"/>
                  <a:gd name="connsiteX11" fmla="*/ 65723 w 199453"/>
                  <a:gd name="connsiteY11" fmla="*/ 80253 h 89128"/>
                  <a:gd name="connsiteX12" fmla="*/ 53530 w 199453"/>
                  <a:gd name="connsiteY12" fmla="*/ 77872 h 89128"/>
                  <a:gd name="connsiteX13" fmla="*/ 69818 w 199453"/>
                  <a:gd name="connsiteY13" fmla="*/ 74252 h 89128"/>
                  <a:gd name="connsiteX14" fmla="*/ 59341 w 199453"/>
                  <a:gd name="connsiteY14" fmla="*/ 68252 h 89128"/>
                  <a:gd name="connsiteX15" fmla="*/ 77724 w 199453"/>
                  <a:gd name="connsiteY15" fmla="*/ 67109 h 89128"/>
                  <a:gd name="connsiteX16" fmla="*/ 65342 w 199453"/>
                  <a:gd name="connsiteY16" fmla="*/ 59108 h 89128"/>
                  <a:gd name="connsiteX17" fmla="*/ 82201 w 199453"/>
                  <a:gd name="connsiteY17" fmla="*/ 60441 h 89128"/>
                  <a:gd name="connsiteX18" fmla="*/ 72295 w 199453"/>
                  <a:gd name="connsiteY18" fmla="*/ 49011 h 89128"/>
                  <a:gd name="connsiteX19" fmla="*/ 85820 w 199453"/>
                  <a:gd name="connsiteY19" fmla="*/ 53107 h 89128"/>
                  <a:gd name="connsiteX20" fmla="*/ 77152 w 199453"/>
                  <a:gd name="connsiteY20" fmla="*/ 39486 h 89128"/>
                  <a:gd name="connsiteX21" fmla="*/ 94774 w 199453"/>
                  <a:gd name="connsiteY21" fmla="*/ 41772 h 89128"/>
                  <a:gd name="connsiteX22" fmla="*/ 84963 w 199453"/>
                  <a:gd name="connsiteY22" fmla="*/ 31199 h 89128"/>
                  <a:gd name="connsiteX23" fmla="*/ 102775 w 199453"/>
                  <a:gd name="connsiteY23" fmla="*/ 34628 h 89128"/>
                  <a:gd name="connsiteX24" fmla="*/ 94964 w 199453"/>
                  <a:gd name="connsiteY24" fmla="*/ 25675 h 89128"/>
                  <a:gd name="connsiteX25" fmla="*/ 110014 w 199453"/>
                  <a:gd name="connsiteY25" fmla="*/ 29294 h 89128"/>
                  <a:gd name="connsiteX26" fmla="*/ 104775 w 199453"/>
                  <a:gd name="connsiteY26" fmla="*/ 20246 h 89128"/>
                  <a:gd name="connsiteX27" fmla="*/ 117824 w 199453"/>
                  <a:gd name="connsiteY27" fmla="*/ 25580 h 89128"/>
                  <a:gd name="connsiteX28" fmla="*/ 113824 w 199453"/>
                  <a:gd name="connsiteY28" fmla="*/ 18817 h 89128"/>
                  <a:gd name="connsiteX29" fmla="*/ 125254 w 199453"/>
                  <a:gd name="connsiteY29" fmla="*/ 23675 h 89128"/>
                  <a:gd name="connsiteX30" fmla="*/ 122777 w 199453"/>
                  <a:gd name="connsiteY30" fmla="*/ 17864 h 89128"/>
                  <a:gd name="connsiteX31" fmla="*/ 132588 w 199453"/>
                  <a:gd name="connsiteY31" fmla="*/ 23103 h 89128"/>
                  <a:gd name="connsiteX32" fmla="*/ 131540 w 199453"/>
                  <a:gd name="connsiteY32" fmla="*/ 18341 h 89128"/>
                  <a:gd name="connsiteX33" fmla="*/ 141732 w 199453"/>
                  <a:gd name="connsiteY33" fmla="*/ 24056 h 89128"/>
                  <a:gd name="connsiteX34" fmla="*/ 150019 w 199453"/>
                  <a:gd name="connsiteY34" fmla="*/ 24341 h 89128"/>
                  <a:gd name="connsiteX35" fmla="*/ 199454 w 199453"/>
                  <a:gd name="connsiteY35" fmla="*/ 52916 h 89128"/>
                  <a:gd name="connsiteX36" fmla="*/ 152400 w 199453"/>
                  <a:gd name="connsiteY36" fmla="*/ 3196 h 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99453" h="89128">
                    <a:moveTo>
                      <a:pt x="152400" y="3196"/>
                    </a:moveTo>
                    <a:cubicBezTo>
                      <a:pt x="151924" y="3005"/>
                      <a:pt x="151352" y="2910"/>
                      <a:pt x="150876" y="2815"/>
                    </a:cubicBezTo>
                    <a:cubicBezTo>
                      <a:pt x="137446" y="-1281"/>
                      <a:pt x="123349" y="-805"/>
                      <a:pt x="110490" y="3577"/>
                    </a:cubicBezTo>
                    <a:cubicBezTo>
                      <a:pt x="102775" y="6244"/>
                      <a:pt x="95440" y="10244"/>
                      <a:pt x="88868" y="15578"/>
                    </a:cubicBezTo>
                    <a:cubicBezTo>
                      <a:pt x="84392" y="19198"/>
                      <a:pt x="80296" y="23389"/>
                      <a:pt x="76486" y="28056"/>
                    </a:cubicBezTo>
                    <a:cubicBezTo>
                      <a:pt x="72771" y="32723"/>
                      <a:pt x="69437" y="38153"/>
                      <a:pt x="66961" y="42820"/>
                    </a:cubicBezTo>
                    <a:cubicBezTo>
                      <a:pt x="64389" y="47678"/>
                      <a:pt x="62294" y="51392"/>
                      <a:pt x="59817" y="54821"/>
                    </a:cubicBezTo>
                    <a:cubicBezTo>
                      <a:pt x="57245" y="58250"/>
                      <a:pt x="54388" y="61394"/>
                      <a:pt x="51149" y="64061"/>
                    </a:cubicBezTo>
                    <a:cubicBezTo>
                      <a:pt x="38195" y="75014"/>
                      <a:pt x="19621" y="78634"/>
                      <a:pt x="0" y="71585"/>
                    </a:cubicBezTo>
                    <a:cubicBezTo>
                      <a:pt x="7429" y="80253"/>
                      <a:pt x="17717" y="85873"/>
                      <a:pt x="28480" y="88159"/>
                    </a:cubicBezTo>
                    <a:cubicBezTo>
                      <a:pt x="39338" y="90445"/>
                      <a:pt x="50863" y="88635"/>
                      <a:pt x="60960" y="83301"/>
                    </a:cubicBezTo>
                    <a:cubicBezTo>
                      <a:pt x="62579" y="82444"/>
                      <a:pt x="64198" y="81301"/>
                      <a:pt x="65723" y="80253"/>
                    </a:cubicBezTo>
                    <a:cubicBezTo>
                      <a:pt x="59722" y="79205"/>
                      <a:pt x="53530" y="77872"/>
                      <a:pt x="53530" y="77872"/>
                    </a:cubicBezTo>
                    <a:lnTo>
                      <a:pt x="69818" y="74252"/>
                    </a:lnTo>
                    <a:cubicBezTo>
                      <a:pt x="69818" y="74252"/>
                      <a:pt x="58769" y="68252"/>
                      <a:pt x="59341" y="68252"/>
                    </a:cubicBezTo>
                    <a:cubicBezTo>
                      <a:pt x="59912" y="68252"/>
                      <a:pt x="77724" y="67109"/>
                      <a:pt x="77724" y="67109"/>
                    </a:cubicBezTo>
                    <a:lnTo>
                      <a:pt x="65342" y="59108"/>
                    </a:lnTo>
                    <a:lnTo>
                      <a:pt x="82201" y="60441"/>
                    </a:lnTo>
                    <a:cubicBezTo>
                      <a:pt x="82201" y="60441"/>
                      <a:pt x="71342" y="48821"/>
                      <a:pt x="72295" y="49011"/>
                    </a:cubicBezTo>
                    <a:cubicBezTo>
                      <a:pt x="73247" y="49297"/>
                      <a:pt x="85820" y="53107"/>
                      <a:pt x="85820" y="53107"/>
                    </a:cubicBezTo>
                    <a:lnTo>
                      <a:pt x="77152" y="39486"/>
                    </a:lnTo>
                    <a:lnTo>
                      <a:pt x="94774" y="41772"/>
                    </a:lnTo>
                    <a:lnTo>
                      <a:pt x="84963" y="31199"/>
                    </a:lnTo>
                    <a:lnTo>
                      <a:pt x="102775" y="34628"/>
                    </a:lnTo>
                    <a:lnTo>
                      <a:pt x="94964" y="25675"/>
                    </a:lnTo>
                    <a:lnTo>
                      <a:pt x="110014" y="29294"/>
                    </a:lnTo>
                    <a:lnTo>
                      <a:pt x="104775" y="20246"/>
                    </a:lnTo>
                    <a:lnTo>
                      <a:pt x="117824" y="25580"/>
                    </a:lnTo>
                    <a:lnTo>
                      <a:pt x="113824" y="18817"/>
                    </a:lnTo>
                    <a:lnTo>
                      <a:pt x="125254" y="23675"/>
                    </a:lnTo>
                    <a:lnTo>
                      <a:pt x="122777" y="17864"/>
                    </a:lnTo>
                    <a:lnTo>
                      <a:pt x="132588" y="23103"/>
                    </a:lnTo>
                    <a:lnTo>
                      <a:pt x="131540" y="18341"/>
                    </a:lnTo>
                    <a:lnTo>
                      <a:pt x="141732" y="24056"/>
                    </a:lnTo>
                    <a:cubicBezTo>
                      <a:pt x="144494" y="23960"/>
                      <a:pt x="147256" y="24056"/>
                      <a:pt x="150019" y="24341"/>
                    </a:cubicBezTo>
                    <a:cubicBezTo>
                      <a:pt x="166973" y="26246"/>
                      <a:pt x="184594" y="35962"/>
                      <a:pt x="199454" y="52916"/>
                    </a:cubicBezTo>
                    <a:cubicBezTo>
                      <a:pt x="192691" y="30056"/>
                      <a:pt x="174307" y="10435"/>
                      <a:pt x="152400" y="319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" name="任意多边形: 形状 64">
                <a:extLst>
                  <a:ext uri="{FF2B5EF4-FFF2-40B4-BE49-F238E27FC236}">
                    <a16:creationId xmlns:a16="http://schemas.microsoft.com/office/drawing/2014/main" id="{1F0CE106-33ED-4A0A-82D5-81779A7D01EE}"/>
                  </a:ext>
                </a:extLst>
              </p:cNvPr>
              <p:cNvSpPr/>
              <p:nvPr/>
            </p:nvSpPr>
            <p:spPr>
              <a:xfrm>
                <a:off x="6061709" y="2863881"/>
                <a:ext cx="106394" cy="23145"/>
              </a:xfrm>
              <a:custGeom>
                <a:avLst/>
                <a:gdLst>
                  <a:gd name="connsiteX0" fmla="*/ 8287 w 106394"/>
                  <a:gd name="connsiteY0" fmla="*/ 0 h 23145"/>
                  <a:gd name="connsiteX1" fmla="*/ 6191 w 106394"/>
                  <a:gd name="connsiteY1" fmla="*/ 5143 h 23145"/>
                  <a:gd name="connsiteX2" fmla="*/ 0 w 106394"/>
                  <a:gd name="connsiteY2" fmla="*/ 23146 h 23145"/>
                  <a:gd name="connsiteX3" fmla="*/ 106394 w 106394"/>
                  <a:gd name="connsiteY3" fmla="*/ 17716 h 23145"/>
                  <a:gd name="connsiteX4" fmla="*/ 8287 w 106394"/>
                  <a:gd name="connsiteY4" fmla="*/ 0 h 23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394" h="23145">
                    <a:moveTo>
                      <a:pt x="8287" y="0"/>
                    </a:moveTo>
                    <a:cubicBezTo>
                      <a:pt x="7620" y="1715"/>
                      <a:pt x="6858" y="3429"/>
                      <a:pt x="6191" y="5143"/>
                    </a:cubicBezTo>
                    <a:cubicBezTo>
                      <a:pt x="3715" y="10954"/>
                      <a:pt x="1810" y="17050"/>
                      <a:pt x="0" y="23146"/>
                    </a:cubicBezTo>
                    <a:lnTo>
                      <a:pt x="106394" y="17716"/>
                    </a:lnTo>
                    <a:lnTo>
                      <a:pt x="8287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" name="任意多边形: 形状 65">
                <a:extLst>
                  <a:ext uri="{FF2B5EF4-FFF2-40B4-BE49-F238E27FC236}">
                    <a16:creationId xmlns:a16="http://schemas.microsoft.com/office/drawing/2014/main" id="{27DF5D31-B27E-4663-BC5D-0138CC237DD1}"/>
                  </a:ext>
                </a:extLst>
              </p:cNvPr>
              <p:cNvSpPr/>
              <p:nvPr/>
            </p:nvSpPr>
            <p:spPr>
              <a:xfrm>
                <a:off x="6270066" y="2908363"/>
                <a:ext cx="31811" cy="51720"/>
              </a:xfrm>
              <a:custGeom>
                <a:avLst/>
                <a:gdLst>
                  <a:gd name="connsiteX0" fmla="*/ 15100 w 31811"/>
                  <a:gd name="connsiteY0" fmla="*/ 23146 h 51720"/>
                  <a:gd name="connsiteX1" fmla="*/ 4051 w 31811"/>
                  <a:gd name="connsiteY1" fmla="*/ 34004 h 51720"/>
                  <a:gd name="connsiteX2" fmla="*/ 146 w 31811"/>
                  <a:gd name="connsiteY2" fmla="*/ 42481 h 51720"/>
                  <a:gd name="connsiteX3" fmla="*/ 2527 w 31811"/>
                  <a:gd name="connsiteY3" fmla="*/ 51721 h 51720"/>
                  <a:gd name="connsiteX4" fmla="*/ 8623 w 31811"/>
                  <a:gd name="connsiteY4" fmla="*/ 40005 h 51720"/>
                  <a:gd name="connsiteX5" fmla="*/ 20243 w 31811"/>
                  <a:gd name="connsiteY5" fmla="*/ 31528 h 51720"/>
                  <a:gd name="connsiteX6" fmla="*/ 30721 w 31811"/>
                  <a:gd name="connsiteY6" fmla="*/ 18002 h 51720"/>
                  <a:gd name="connsiteX7" fmla="*/ 27006 w 31811"/>
                  <a:gd name="connsiteY7" fmla="*/ 0 h 51720"/>
                  <a:gd name="connsiteX8" fmla="*/ 24815 w 31811"/>
                  <a:gd name="connsiteY8" fmla="*/ 14097 h 51720"/>
                  <a:gd name="connsiteX9" fmla="*/ 15100 w 31811"/>
                  <a:gd name="connsiteY9" fmla="*/ 23146 h 51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811" h="51720">
                    <a:moveTo>
                      <a:pt x="15100" y="23146"/>
                    </a:moveTo>
                    <a:cubicBezTo>
                      <a:pt x="11290" y="26289"/>
                      <a:pt x="7385" y="29718"/>
                      <a:pt x="4051" y="34004"/>
                    </a:cubicBezTo>
                    <a:cubicBezTo>
                      <a:pt x="2336" y="36195"/>
                      <a:pt x="717" y="39052"/>
                      <a:pt x="146" y="42481"/>
                    </a:cubicBezTo>
                    <a:cubicBezTo>
                      <a:pt x="-331" y="45815"/>
                      <a:pt x="336" y="49625"/>
                      <a:pt x="2527" y="51721"/>
                    </a:cubicBezTo>
                    <a:cubicBezTo>
                      <a:pt x="1860" y="45529"/>
                      <a:pt x="5194" y="42577"/>
                      <a:pt x="8623" y="40005"/>
                    </a:cubicBezTo>
                    <a:cubicBezTo>
                      <a:pt x="12528" y="37433"/>
                      <a:pt x="16338" y="34480"/>
                      <a:pt x="20243" y="31528"/>
                    </a:cubicBezTo>
                    <a:cubicBezTo>
                      <a:pt x="24053" y="28289"/>
                      <a:pt x="28530" y="24479"/>
                      <a:pt x="30721" y="18002"/>
                    </a:cubicBezTo>
                    <a:cubicBezTo>
                      <a:pt x="32912" y="12001"/>
                      <a:pt x="31864" y="3429"/>
                      <a:pt x="27006" y="0"/>
                    </a:cubicBezTo>
                    <a:cubicBezTo>
                      <a:pt x="28721" y="5810"/>
                      <a:pt x="27006" y="10573"/>
                      <a:pt x="24815" y="14097"/>
                    </a:cubicBezTo>
                    <a:cubicBezTo>
                      <a:pt x="22434" y="17526"/>
                      <a:pt x="19005" y="20288"/>
                      <a:pt x="15100" y="2314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" name="任意多边形: 形状 66">
                <a:extLst>
                  <a:ext uri="{FF2B5EF4-FFF2-40B4-BE49-F238E27FC236}">
                    <a16:creationId xmlns:a16="http://schemas.microsoft.com/office/drawing/2014/main" id="{4F8B74C5-4AE6-424D-9A9F-2AD40CBF68DD}"/>
                  </a:ext>
                </a:extLst>
              </p:cNvPr>
              <p:cNvSpPr/>
              <p:nvPr/>
            </p:nvSpPr>
            <p:spPr>
              <a:xfrm>
                <a:off x="6042541" y="3033616"/>
                <a:ext cx="32026" cy="132302"/>
              </a:xfrm>
              <a:custGeom>
                <a:avLst/>
                <a:gdLst>
                  <a:gd name="connsiteX0" fmla="*/ 6595 w 32026"/>
                  <a:gd name="connsiteY0" fmla="*/ 80296 h 132302"/>
                  <a:gd name="connsiteX1" fmla="*/ 13358 w 32026"/>
                  <a:gd name="connsiteY1" fmla="*/ 101251 h 132302"/>
                  <a:gd name="connsiteX2" fmla="*/ 32027 w 32026"/>
                  <a:gd name="connsiteY2" fmla="*/ 132302 h 132302"/>
                  <a:gd name="connsiteX3" fmla="*/ 21359 w 32026"/>
                  <a:gd name="connsiteY3" fmla="*/ 55245 h 132302"/>
                  <a:gd name="connsiteX4" fmla="*/ 24978 w 32026"/>
                  <a:gd name="connsiteY4" fmla="*/ 41148 h 132302"/>
                  <a:gd name="connsiteX5" fmla="*/ 31360 w 32026"/>
                  <a:gd name="connsiteY5" fmla="*/ 28861 h 132302"/>
                  <a:gd name="connsiteX6" fmla="*/ 17358 w 32026"/>
                  <a:gd name="connsiteY6" fmla="*/ 19240 h 132302"/>
                  <a:gd name="connsiteX7" fmla="*/ 9834 w 32026"/>
                  <a:gd name="connsiteY7" fmla="*/ 66103 h 132302"/>
                  <a:gd name="connsiteX8" fmla="*/ 9167 w 32026"/>
                  <a:gd name="connsiteY8" fmla="*/ 31432 h 132302"/>
                  <a:gd name="connsiteX9" fmla="*/ 10881 w 32026"/>
                  <a:gd name="connsiteY9" fmla="*/ 19050 h 132302"/>
                  <a:gd name="connsiteX10" fmla="*/ 11834 w 32026"/>
                  <a:gd name="connsiteY10" fmla="*/ 12001 h 132302"/>
                  <a:gd name="connsiteX11" fmla="*/ 594 w 32026"/>
                  <a:gd name="connsiteY11" fmla="*/ 0 h 132302"/>
                  <a:gd name="connsiteX12" fmla="*/ 6595 w 32026"/>
                  <a:gd name="connsiteY12" fmla="*/ 80296 h 132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2026" h="132302">
                    <a:moveTo>
                      <a:pt x="6595" y="80296"/>
                    </a:moveTo>
                    <a:cubicBezTo>
                      <a:pt x="8214" y="87439"/>
                      <a:pt x="10881" y="94583"/>
                      <a:pt x="13358" y="101251"/>
                    </a:cubicBezTo>
                    <a:cubicBezTo>
                      <a:pt x="17930" y="113633"/>
                      <a:pt x="23740" y="124301"/>
                      <a:pt x="32027" y="132302"/>
                    </a:cubicBezTo>
                    <a:cubicBezTo>
                      <a:pt x="16787" y="112586"/>
                      <a:pt x="17358" y="80486"/>
                      <a:pt x="21359" y="55245"/>
                    </a:cubicBezTo>
                    <a:cubicBezTo>
                      <a:pt x="22121" y="50387"/>
                      <a:pt x="23359" y="45625"/>
                      <a:pt x="24978" y="41148"/>
                    </a:cubicBezTo>
                    <a:cubicBezTo>
                      <a:pt x="25455" y="39814"/>
                      <a:pt x="30312" y="28099"/>
                      <a:pt x="31360" y="28861"/>
                    </a:cubicBezTo>
                    <a:cubicBezTo>
                      <a:pt x="26693" y="25622"/>
                      <a:pt x="22026" y="22479"/>
                      <a:pt x="17358" y="19240"/>
                    </a:cubicBezTo>
                    <a:cubicBezTo>
                      <a:pt x="14882" y="34862"/>
                      <a:pt x="12405" y="50482"/>
                      <a:pt x="9834" y="66103"/>
                    </a:cubicBezTo>
                    <a:cubicBezTo>
                      <a:pt x="8976" y="55054"/>
                      <a:pt x="7262" y="42291"/>
                      <a:pt x="9167" y="31432"/>
                    </a:cubicBezTo>
                    <a:cubicBezTo>
                      <a:pt x="9738" y="27337"/>
                      <a:pt x="10310" y="23146"/>
                      <a:pt x="10881" y="19050"/>
                    </a:cubicBezTo>
                    <a:cubicBezTo>
                      <a:pt x="10977" y="18478"/>
                      <a:pt x="12215" y="12382"/>
                      <a:pt x="11834" y="12001"/>
                    </a:cubicBezTo>
                    <a:lnTo>
                      <a:pt x="594" y="0"/>
                    </a:lnTo>
                    <a:cubicBezTo>
                      <a:pt x="-1596" y="18383"/>
                      <a:pt x="2690" y="62770"/>
                      <a:pt x="6595" y="8029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" name="任意多边形: 形状 67">
                <a:extLst>
                  <a:ext uri="{FF2B5EF4-FFF2-40B4-BE49-F238E27FC236}">
                    <a16:creationId xmlns:a16="http://schemas.microsoft.com/office/drawing/2014/main" id="{4249E06A-1056-4675-9095-DECBDF42CA80}"/>
                  </a:ext>
                </a:extLst>
              </p:cNvPr>
              <p:cNvSpPr/>
              <p:nvPr/>
            </p:nvSpPr>
            <p:spPr>
              <a:xfrm>
                <a:off x="6223539" y="3199719"/>
                <a:ext cx="7429" cy="8779"/>
              </a:xfrm>
              <a:custGeom>
                <a:avLst/>
                <a:gdLst>
                  <a:gd name="connsiteX0" fmla="*/ 0 w 7429"/>
                  <a:gd name="connsiteY0" fmla="*/ 4109 h 8779"/>
                  <a:gd name="connsiteX1" fmla="*/ 3715 w 7429"/>
                  <a:gd name="connsiteY1" fmla="*/ 8776 h 8779"/>
                  <a:gd name="connsiteX2" fmla="*/ 7429 w 7429"/>
                  <a:gd name="connsiteY2" fmla="*/ 4680 h 8779"/>
                  <a:gd name="connsiteX3" fmla="*/ 3715 w 7429"/>
                  <a:gd name="connsiteY3" fmla="*/ 13 h 8779"/>
                  <a:gd name="connsiteX4" fmla="*/ 0 w 7429"/>
                  <a:gd name="connsiteY4" fmla="*/ 4109 h 8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29" h="8779">
                    <a:moveTo>
                      <a:pt x="0" y="4109"/>
                    </a:moveTo>
                    <a:cubicBezTo>
                      <a:pt x="0" y="6490"/>
                      <a:pt x="1715" y="8586"/>
                      <a:pt x="3715" y="8776"/>
                    </a:cubicBezTo>
                    <a:cubicBezTo>
                      <a:pt x="5810" y="8871"/>
                      <a:pt x="7429" y="7062"/>
                      <a:pt x="7429" y="4680"/>
                    </a:cubicBezTo>
                    <a:cubicBezTo>
                      <a:pt x="7429" y="2299"/>
                      <a:pt x="5715" y="204"/>
                      <a:pt x="3715" y="13"/>
                    </a:cubicBezTo>
                    <a:cubicBezTo>
                      <a:pt x="1619" y="-177"/>
                      <a:pt x="0" y="1728"/>
                      <a:pt x="0" y="410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" name="任意多边形: 形状 68">
                <a:extLst>
                  <a:ext uri="{FF2B5EF4-FFF2-40B4-BE49-F238E27FC236}">
                    <a16:creationId xmlns:a16="http://schemas.microsoft.com/office/drawing/2014/main" id="{F811CB65-170D-48A3-850A-E2B083E6BAB1}"/>
                  </a:ext>
                </a:extLst>
              </p:cNvPr>
              <p:cNvSpPr/>
              <p:nvPr/>
            </p:nvSpPr>
            <p:spPr>
              <a:xfrm>
                <a:off x="6199536" y="3232866"/>
                <a:ext cx="7429" cy="8779"/>
              </a:xfrm>
              <a:custGeom>
                <a:avLst/>
                <a:gdLst>
                  <a:gd name="connsiteX0" fmla="*/ 0 w 7429"/>
                  <a:gd name="connsiteY0" fmla="*/ 4109 h 8779"/>
                  <a:gd name="connsiteX1" fmla="*/ 3715 w 7429"/>
                  <a:gd name="connsiteY1" fmla="*/ 8776 h 8779"/>
                  <a:gd name="connsiteX2" fmla="*/ 7429 w 7429"/>
                  <a:gd name="connsiteY2" fmla="*/ 4680 h 8779"/>
                  <a:gd name="connsiteX3" fmla="*/ 3715 w 7429"/>
                  <a:gd name="connsiteY3" fmla="*/ 13 h 8779"/>
                  <a:gd name="connsiteX4" fmla="*/ 0 w 7429"/>
                  <a:gd name="connsiteY4" fmla="*/ 4109 h 8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29" h="8779">
                    <a:moveTo>
                      <a:pt x="0" y="4109"/>
                    </a:moveTo>
                    <a:cubicBezTo>
                      <a:pt x="0" y="6490"/>
                      <a:pt x="1715" y="8586"/>
                      <a:pt x="3715" y="8776"/>
                    </a:cubicBezTo>
                    <a:cubicBezTo>
                      <a:pt x="5810" y="8871"/>
                      <a:pt x="7429" y="7062"/>
                      <a:pt x="7429" y="4680"/>
                    </a:cubicBezTo>
                    <a:cubicBezTo>
                      <a:pt x="7429" y="2299"/>
                      <a:pt x="5715" y="204"/>
                      <a:pt x="3715" y="13"/>
                    </a:cubicBezTo>
                    <a:cubicBezTo>
                      <a:pt x="1715" y="-177"/>
                      <a:pt x="0" y="1728"/>
                      <a:pt x="0" y="410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" name="任意多边形: 形状 69">
                <a:extLst>
                  <a:ext uri="{FF2B5EF4-FFF2-40B4-BE49-F238E27FC236}">
                    <a16:creationId xmlns:a16="http://schemas.microsoft.com/office/drawing/2014/main" id="{AD34F98A-2B3A-4651-AA0C-EC7A074092E5}"/>
                  </a:ext>
                </a:extLst>
              </p:cNvPr>
              <p:cNvSpPr/>
              <p:nvPr/>
            </p:nvSpPr>
            <p:spPr>
              <a:xfrm>
                <a:off x="6220491" y="3267070"/>
                <a:ext cx="7429" cy="8770"/>
              </a:xfrm>
              <a:custGeom>
                <a:avLst/>
                <a:gdLst>
                  <a:gd name="connsiteX0" fmla="*/ 3715 w 7429"/>
                  <a:gd name="connsiteY0" fmla="*/ 4 h 8770"/>
                  <a:gd name="connsiteX1" fmla="*/ 0 w 7429"/>
                  <a:gd name="connsiteY1" fmla="*/ 4099 h 8770"/>
                  <a:gd name="connsiteX2" fmla="*/ 3715 w 7429"/>
                  <a:gd name="connsiteY2" fmla="*/ 8767 h 8770"/>
                  <a:gd name="connsiteX3" fmla="*/ 7429 w 7429"/>
                  <a:gd name="connsiteY3" fmla="*/ 4671 h 8770"/>
                  <a:gd name="connsiteX4" fmla="*/ 3715 w 7429"/>
                  <a:gd name="connsiteY4" fmla="*/ 4 h 8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29" h="8770">
                    <a:moveTo>
                      <a:pt x="3715" y="4"/>
                    </a:moveTo>
                    <a:cubicBezTo>
                      <a:pt x="1619" y="-92"/>
                      <a:pt x="0" y="1718"/>
                      <a:pt x="0" y="4099"/>
                    </a:cubicBezTo>
                    <a:cubicBezTo>
                      <a:pt x="0" y="6481"/>
                      <a:pt x="1715" y="8576"/>
                      <a:pt x="3715" y="8767"/>
                    </a:cubicBezTo>
                    <a:cubicBezTo>
                      <a:pt x="5810" y="8862"/>
                      <a:pt x="7429" y="7052"/>
                      <a:pt x="7429" y="4671"/>
                    </a:cubicBezTo>
                    <a:cubicBezTo>
                      <a:pt x="7429" y="2194"/>
                      <a:pt x="5810" y="99"/>
                      <a:pt x="3715" y="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" name="任意多边形: 形状 70">
                <a:extLst>
                  <a:ext uri="{FF2B5EF4-FFF2-40B4-BE49-F238E27FC236}">
                    <a16:creationId xmlns:a16="http://schemas.microsoft.com/office/drawing/2014/main" id="{FBE45757-2A23-4A35-A69D-9A60D766CF98}"/>
                  </a:ext>
                </a:extLst>
              </p:cNvPr>
              <p:cNvSpPr/>
              <p:nvPr/>
            </p:nvSpPr>
            <p:spPr>
              <a:xfrm>
                <a:off x="6243446" y="3309647"/>
                <a:ext cx="7433" cy="8770"/>
              </a:xfrm>
              <a:custGeom>
                <a:avLst/>
                <a:gdLst>
                  <a:gd name="connsiteX0" fmla="*/ 3715 w 7433"/>
                  <a:gd name="connsiteY0" fmla="*/ 4 h 8770"/>
                  <a:gd name="connsiteX1" fmla="*/ 0 w 7433"/>
                  <a:gd name="connsiteY1" fmla="*/ 4099 h 8770"/>
                  <a:gd name="connsiteX2" fmla="*/ 3715 w 7433"/>
                  <a:gd name="connsiteY2" fmla="*/ 8767 h 8770"/>
                  <a:gd name="connsiteX3" fmla="*/ 7429 w 7433"/>
                  <a:gd name="connsiteY3" fmla="*/ 4671 h 8770"/>
                  <a:gd name="connsiteX4" fmla="*/ 3715 w 7433"/>
                  <a:gd name="connsiteY4" fmla="*/ 4 h 8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33" h="8770">
                    <a:moveTo>
                      <a:pt x="3715" y="4"/>
                    </a:moveTo>
                    <a:cubicBezTo>
                      <a:pt x="1619" y="-92"/>
                      <a:pt x="0" y="1718"/>
                      <a:pt x="0" y="4099"/>
                    </a:cubicBezTo>
                    <a:cubicBezTo>
                      <a:pt x="0" y="6481"/>
                      <a:pt x="1715" y="8576"/>
                      <a:pt x="3715" y="8767"/>
                    </a:cubicBezTo>
                    <a:cubicBezTo>
                      <a:pt x="5810" y="8862"/>
                      <a:pt x="7429" y="7052"/>
                      <a:pt x="7429" y="4671"/>
                    </a:cubicBezTo>
                    <a:cubicBezTo>
                      <a:pt x="7525" y="2194"/>
                      <a:pt x="5810" y="99"/>
                      <a:pt x="3715" y="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" name="任意多边形: 形状 71">
                <a:extLst>
                  <a:ext uri="{FF2B5EF4-FFF2-40B4-BE49-F238E27FC236}">
                    <a16:creationId xmlns:a16="http://schemas.microsoft.com/office/drawing/2014/main" id="{3C7E66BE-DA03-482D-9377-409CADB26111}"/>
                  </a:ext>
                </a:extLst>
              </p:cNvPr>
              <p:cNvSpPr/>
              <p:nvPr/>
            </p:nvSpPr>
            <p:spPr>
              <a:xfrm>
                <a:off x="5962597" y="2941033"/>
                <a:ext cx="136640" cy="325469"/>
              </a:xfrm>
              <a:custGeom>
                <a:avLst/>
                <a:gdLst>
                  <a:gd name="connsiteX0" fmla="*/ 9958 w 136640"/>
                  <a:gd name="connsiteY0" fmla="*/ 144685 h 325469"/>
                  <a:gd name="connsiteX1" fmla="*/ 3767 w 136640"/>
                  <a:gd name="connsiteY1" fmla="*/ 170307 h 325469"/>
                  <a:gd name="connsiteX2" fmla="*/ 147 w 136640"/>
                  <a:gd name="connsiteY2" fmla="*/ 198025 h 325469"/>
                  <a:gd name="connsiteX3" fmla="*/ 1862 w 136640"/>
                  <a:gd name="connsiteY3" fmla="*/ 227267 h 325469"/>
                  <a:gd name="connsiteX4" fmla="*/ 11006 w 136640"/>
                  <a:gd name="connsiteY4" fmla="*/ 255651 h 325469"/>
                  <a:gd name="connsiteX5" fmla="*/ 46153 w 136640"/>
                  <a:gd name="connsiteY5" fmla="*/ 298037 h 325469"/>
                  <a:gd name="connsiteX6" fmla="*/ 68442 w 136640"/>
                  <a:gd name="connsiteY6" fmla="*/ 310420 h 325469"/>
                  <a:gd name="connsiteX7" fmla="*/ 91302 w 136640"/>
                  <a:gd name="connsiteY7" fmla="*/ 316897 h 325469"/>
                  <a:gd name="connsiteX8" fmla="*/ 113971 w 136640"/>
                  <a:gd name="connsiteY8" fmla="*/ 321469 h 325469"/>
                  <a:gd name="connsiteX9" fmla="*/ 136641 w 136640"/>
                  <a:gd name="connsiteY9" fmla="*/ 325469 h 325469"/>
                  <a:gd name="connsiteX10" fmla="*/ 93016 w 136640"/>
                  <a:gd name="connsiteY10" fmla="*/ 307943 h 325469"/>
                  <a:gd name="connsiteX11" fmla="*/ 72061 w 136640"/>
                  <a:gd name="connsiteY11" fmla="*/ 298037 h 325469"/>
                  <a:gd name="connsiteX12" fmla="*/ 53583 w 136640"/>
                  <a:gd name="connsiteY12" fmla="*/ 284607 h 325469"/>
                  <a:gd name="connsiteX13" fmla="*/ 26341 w 136640"/>
                  <a:gd name="connsiteY13" fmla="*/ 246888 h 325469"/>
                  <a:gd name="connsiteX14" fmla="*/ 18816 w 136640"/>
                  <a:gd name="connsiteY14" fmla="*/ 200787 h 325469"/>
                  <a:gd name="connsiteX15" fmla="*/ 27103 w 136640"/>
                  <a:gd name="connsiteY15" fmla="*/ 151733 h 325469"/>
                  <a:gd name="connsiteX16" fmla="*/ 38343 w 136640"/>
                  <a:gd name="connsiteY16" fmla="*/ 101537 h 325469"/>
                  <a:gd name="connsiteX17" fmla="*/ 59964 w 136640"/>
                  <a:gd name="connsiteY17" fmla="*/ 0 h 325469"/>
                  <a:gd name="connsiteX18" fmla="*/ 24150 w 136640"/>
                  <a:gd name="connsiteY18" fmla="*/ 95250 h 325469"/>
                  <a:gd name="connsiteX19" fmla="*/ 9958 w 136640"/>
                  <a:gd name="connsiteY19" fmla="*/ 144685 h 325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6640" h="325469">
                    <a:moveTo>
                      <a:pt x="9958" y="144685"/>
                    </a:moveTo>
                    <a:cubicBezTo>
                      <a:pt x="7863" y="153162"/>
                      <a:pt x="5672" y="161258"/>
                      <a:pt x="3767" y="170307"/>
                    </a:cubicBezTo>
                    <a:cubicBezTo>
                      <a:pt x="1957" y="179261"/>
                      <a:pt x="624" y="188500"/>
                      <a:pt x="147" y="198025"/>
                    </a:cubicBezTo>
                    <a:cubicBezTo>
                      <a:pt x="-234" y="207550"/>
                      <a:pt x="52" y="217456"/>
                      <a:pt x="1862" y="227267"/>
                    </a:cubicBezTo>
                    <a:cubicBezTo>
                      <a:pt x="3576" y="237077"/>
                      <a:pt x="6720" y="246888"/>
                      <a:pt x="11006" y="255651"/>
                    </a:cubicBezTo>
                    <a:cubicBezTo>
                      <a:pt x="19483" y="273368"/>
                      <a:pt x="32056" y="287655"/>
                      <a:pt x="46153" y="298037"/>
                    </a:cubicBezTo>
                    <a:cubicBezTo>
                      <a:pt x="53202" y="303276"/>
                      <a:pt x="60726" y="307467"/>
                      <a:pt x="68442" y="310420"/>
                    </a:cubicBezTo>
                    <a:cubicBezTo>
                      <a:pt x="76347" y="313468"/>
                      <a:pt x="83777" y="315087"/>
                      <a:pt x="91302" y="316897"/>
                    </a:cubicBezTo>
                    <a:cubicBezTo>
                      <a:pt x="98826" y="318707"/>
                      <a:pt x="106351" y="320040"/>
                      <a:pt x="113971" y="321469"/>
                    </a:cubicBezTo>
                    <a:cubicBezTo>
                      <a:pt x="121496" y="322897"/>
                      <a:pt x="129116" y="324231"/>
                      <a:pt x="136641" y="325469"/>
                    </a:cubicBezTo>
                    <a:cubicBezTo>
                      <a:pt x="122163" y="319183"/>
                      <a:pt x="107494" y="313754"/>
                      <a:pt x="93016" y="307943"/>
                    </a:cubicBezTo>
                    <a:cubicBezTo>
                      <a:pt x="85872" y="304514"/>
                      <a:pt x="78443" y="301657"/>
                      <a:pt x="72061" y="298037"/>
                    </a:cubicBezTo>
                    <a:cubicBezTo>
                      <a:pt x="65584" y="294227"/>
                      <a:pt x="59298" y="289751"/>
                      <a:pt x="53583" y="284607"/>
                    </a:cubicBezTo>
                    <a:cubicBezTo>
                      <a:pt x="42153" y="274225"/>
                      <a:pt x="32628" y="261176"/>
                      <a:pt x="26341" y="246888"/>
                    </a:cubicBezTo>
                    <a:cubicBezTo>
                      <a:pt x="20055" y="232505"/>
                      <a:pt x="17959" y="216884"/>
                      <a:pt x="18816" y="200787"/>
                    </a:cubicBezTo>
                    <a:cubicBezTo>
                      <a:pt x="19483" y="184690"/>
                      <a:pt x="23388" y="168688"/>
                      <a:pt x="27103" y="151733"/>
                    </a:cubicBezTo>
                    <a:lnTo>
                      <a:pt x="38343" y="101537"/>
                    </a:lnTo>
                    <a:cubicBezTo>
                      <a:pt x="45963" y="68008"/>
                      <a:pt x="53773" y="34480"/>
                      <a:pt x="59964" y="0"/>
                    </a:cubicBezTo>
                    <a:cubicBezTo>
                      <a:pt x="46248" y="30766"/>
                      <a:pt x="34533" y="62579"/>
                      <a:pt x="24150" y="95250"/>
                    </a:cubicBezTo>
                    <a:cubicBezTo>
                      <a:pt x="19007" y="111443"/>
                      <a:pt x="14340" y="128016"/>
                      <a:pt x="9958" y="14468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" name="任意多边形: 形状 72">
                <a:extLst>
                  <a:ext uri="{FF2B5EF4-FFF2-40B4-BE49-F238E27FC236}">
                    <a16:creationId xmlns:a16="http://schemas.microsoft.com/office/drawing/2014/main" id="{D7E43075-3351-4212-98E5-F02D838B7782}"/>
                  </a:ext>
                </a:extLst>
              </p:cNvPr>
              <p:cNvSpPr/>
              <p:nvPr/>
            </p:nvSpPr>
            <p:spPr>
              <a:xfrm>
                <a:off x="5906547" y="2959035"/>
                <a:ext cx="167925" cy="394811"/>
              </a:xfrm>
              <a:custGeom>
                <a:avLst/>
                <a:gdLst>
                  <a:gd name="connsiteX0" fmla="*/ 34766 w 167925"/>
                  <a:gd name="connsiteY0" fmla="*/ 307753 h 394811"/>
                  <a:gd name="connsiteX1" fmla="*/ 35338 w 167925"/>
                  <a:gd name="connsiteY1" fmla="*/ 308610 h 394811"/>
                  <a:gd name="connsiteX2" fmla="*/ 37528 w 167925"/>
                  <a:gd name="connsiteY2" fmla="*/ 327946 h 394811"/>
                  <a:gd name="connsiteX3" fmla="*/ 43434 w 167925"/>
                  <a:gd name="connsiteY3" fmla="*/ 319183 h 394811"/>
                  <a:gd name="connsiteX4" fmla="*/ 44101 w 167925"/>
                  <a:gd name="connsiteY4" fmla="*/ 319945 h 394811"/>
                  <a:gd name="connsiteX5" fmla="*/ 47244 w 167925"/>
                  <a:gd name="connsiteY5" fmla="*/ 340519 h 394811"/>
                  <a:gd name="connsiteX6" fmla="*/ 52578 w 167925"/>
                  <a:gd name="connsiteY6" fmla="*/ 328708 h 394811"/>
                  <a:gd name="connsiteX7" fmla="*/ 56102 w 167925"/>
                  <a:gd name="connsiteY7" fmla="*/ 348901 h 394811"/>
                  <a:gd name="connsiteX8" fmla="*/ 61150 w 167925"/>
                  <a:gd name="connsiteY8" fmla="*/ 336137 h 394811"/>
                  <a:gd name="connsiteX9" fmla="*/ 61341 w 167925"/>
                  <a:gd name="connsiteY9" fmla="*/ 336328 h 394811"/>
                  <a:gd name="connsiteX10" fmla="*/ 67151 w 167925"/>
                  <a:gd name="connsiteY10" fmla="*/ 356997 h 394811"/>
                  <a:gd name="connsiteX11" fmla="*/ 72009 w 167925"/>
                  <a:gd name="connsiteY11" fmla="*/ 344234 h 394811"/>
                  <a:gd name="connsiteX12" fmla="*/ 72771 w 167925"/>
                  <a:gd name="connsiteY12" fmla="*/ 344710 h 394811"/>
                  <a:gd name="connsiteX13" fmla="*/ 77152 w 167925"/>
                  <a:gd name="connsiteY13" fmla="*/ 364426 h 394811"/>
                  <a:gd name="connsiteX14" fmla="*/ 82487 w 167925"/>
                  <a:gd name="connsiteY14" fmla="*/ 350711 h 394811"/>
                  <a:gd name="connsiteX15" fmla="*/ 83439 w 167925"/>
                  <a:gd name="connsiteY15" fmla="*/ 351282 h 394811"/>
                  <a:gd name="connsiteX16" fmla="*/ 87916 w 167925"/>
                  <a:gd name="connsiteY16" fmla="*/ 371951 h 394811"/>
                  <a:gd name="connsiteX17" fmla="*/ 92202 w 167925"/>
                  <a:gd name="connsiteY17" fmla="*/ 356045 h 394811"/>
                  <a:gd name="connsiteX18" fmla="*/ 92869 w 167925"/>
                  <a:gd name="connsiteY18" fmla="*/ 356330 h 394811"/>
                  <a:gd name="connsiteX19" fmla="*/ 100584 w 167925"/>
                  <a:gd name="connsiteY19" fmla="*/ 378428 h 394811"/>
                  <a:gd name="connsiteX20" fmla="*/ 102870 w 167925"/>
                  <a:gd name="connsiteY20" fmla="*/ 361188 h 394811"/>
                  <a:gd name="connsiteX21" fmla="*/ 103537 w 167925"/>
                  <a:gd name="connsiteY21" fmla="*/ 361474 h 394811"/>
                  <a:gd name="connsiteX22" fmla="*/ 110014 w 167925"/>
                  <a:gd name="connsiteY22" fmla="*/ 382334 h 394811"/>
                  <a:gd name="connsiteX23" fmla="*/ 113919 w 167925"/>
                  <a:gd name="connsiteY23" fmla="*/ 365951 h 394811"/>
                  <a:gd name="connsiteX24" fmla="*/ 114871 w 167925"/>
                  <a:gd name="connsiteY24" fmla="*/ 366332 h 394811"/>
                  <a:gd name="connsiteX25" fmla="*/ 120396 w 167925"/>
                  <a:gd name="connsiteY25" fmla="*/ 386334 h 394811"/>
                  <a:gd name="connsiteX26" fmla="*/ 123634 w 167925"/>
                  <a:gd name="connsiteY26" fmla="*/ 369761 h 394811"/>
                  <a:gd name="connsiteX27" fmla="*/ 124492 w 167925"/>
                  <a:gd name="connsiteY27" fmla="*/ 370141 h 394811"/>
                  <a:gd name="connsiteX28" fmla="*/ 133159 w 167925"/>
                  <a:gd name="connsiteY28" fmla="*/ 390811 h 394811"/>
                  <a:gd name="connsiteX29" fmla="*/ 134017 w 167925"/>
                  <a:gd name="connsiteY29" fmla="*/ 373666 h 394811"/>
                  <a:gd name="connsiteX30" fmla="*/ 134874 w 167925"/>
                  <a:gd name="connsiteY30" fmla="*/ 373951 h 394811"/>
                  <a:gd name="connsiteX31" fmla="*/ 143637 w 167925"/>
                  <a:gd name="connsiteY31" fmla="*/ 394335 h 394811"/>
                  <a:gd name="connsiteX32" fmla="*/ 144685 w 167925"/>
                  <a:gd name="connsiteY32" fmla="*/ 377381 h 394811"/>
                  <a:gd name="connsiteX33" fmla="*/ 145161 w 167925"/>
                  <a:gd name="connsiteY33" fmla="*/ 377571 h 394811"/>
                  <a:gd name="connsiteX34" fmla="*/ 152876 w 167925"/>
                  <a:gd name="connsiteY34" fmla="*/ 394811 h 394811"/>
                  <a:gd name="connsiteX35" fmla="*/ 152971 w 167925"/>
                  <a:gd name="connsiteY35" fmla="*/ 380143 h 394811"/>
                  <a:gd name="connsiteX36" fmla="*/ 167926 w 167925"/>
                  <a:gd name="connsiteY36" fmla="*/ 384905 h 394811"/>
                  <a:gd name="connsiteX37" fmla="*/ 118967 w 167925"/>
                  <a:gd name="connsiteY37" fmla="*/ 356997 h 394811"/>
                  <a:gd name="connsiteX38" fmla="*/ 95250 w 167925"/>
                  <a:gd name="connsiteY38" fmla="*/ 342329 h 394811"/>
                  <a:gd name="connsiteX39" fmla="*/ 73152 w 167925"/>
                  <a:gd name="connsiteY39" fmla="*/ 325564 h 394811"/>
                  <a:gd name="connsiteX40" fmla="*/ 41053 w 167925"/>
                  <a:gd name="connsiteY40" fmla="*/ 281654 h 394811"/>
                  <a:gd name="connsiteX41" fmla="*/ 31147 w 167925"/>
                  <a:gd name="connsiteY41" fmla="*/ 224504 h 394811"/>
                  <a:gd name="connsiteX42" fmla="*/ 30956 w 167925"/>
                  <a:gd name="connsiteY42" fmla="*/ 209550 h 394811"/>
                  <a:gd name="connsiteX43" fmla="*/ 31528 w 167925"/>
                  <a:gd name="connsiteY43" fmla="*/ 194977 h 394811"/>
                  <a:gd name="connsiteX44" fmla="*/ 35814 w 167925"/>
                  <a:gd name="connsiteY44" fmla="*/ 166497 h 394811"/>
                  <a:gd name="connsiteX45" fmla="*/ 52578 w 167925"/>
                  <a:gd name="connsiteY45" fmla="*/ 110204 h 394811"/>
                  <a:gd name="connsiteX46" fmla="*/ 95155 w 167925"/>
                  <a:gd name="connsiteY46" fmla="*/ 0 h 394811"/>
                  <a:gd name="connsiteX47" fmla="*/ 91059 w 167925"/>
                  <a:gd name="connsiteY47" fmla="*/ 6382 h 394811"/>
                  <a:gd name="connsiteX48" fmla="*/ 91726 w 167925"/>
                  <a:gd name="connsiteY48" fmla="*/ 4572 h 394811"/>
                  <a:gd name="connsiteX49" fmla="*/ 75628 w 167925"/>
                  <a:gd name="connsiteY49" fmla="*/ 19622 h 394811"/>
                  <a:gd name="connsiteX50" fmla="*/ 82677 w 167925"/>
                  <a:gd name="connsiteY50" fmla="*/ 19526 h 394811"/>
                  <a:gd name="connsiteX51" fmla="*/ 81820 w 167925"/>
                  <a:gd name="connsiteY51" fmla="*/ 20955 h 394811"/>
                  <a:gd name="connsiteX52" fmla="*/ 70771 w 167925"/>
                  <a:gd name="connsiteY52" fmla="*/ 27432 h 394811"/>
                  <a:gd name="connsiteX53" fmla="*/ 77724 w 167925"/>
                  <a:gd name="connsiteY53" fmla="*/ 27623 h 394811"/>
                  <a:gd name="connsiteX54" fmla="*/ 74867 w 167925"/>
                  <a:gd name="connsiteY54" fmla="*/ 32480 h 394811"/>
                  <a:gd name="connsiteX55" fmla="*/ 62674 w 167925"/>
                  <a:gd name="connsiteY55" fmla="*/ 40767 h 394811"/>
                  <a:gd name="connsiteX56" fmla="*/ 69437 w 167925"/>
                  <a:gd name="connsiteY56" fmla="*/ 41720 h 394811"/>
                  <a:gd name="connsiteX57" fmla="*/ 67913 w 167925"/>
                  <a:gd name="connsiteY57" fmla="*/ 44482 h 394811"/>
                  <a:gd name="connsiteX58" fmla="*/ 55531 w 167925"/>
                  <a:gd name="connsiteY58" fmla="*/ 52388 h 394811"/>
                  <a:gd name="connsiteX59" fmla="*/ 62960 w 167925"/>
                  <a:gd name="connsiteY59" fmla="*/ 53340 h 394811"/>
                  <a:gd name="connsiteX60" fmla="*/ 60674 w 167925"/>
                  <a:gd name="connsiteY60" fmla="*/ 57626 h 394811"/>
                  <a:gd name="connsiteX61" fmla="*/ 45339 w 167925"/>
                  <a:gd name="connsiteY61" fmla="*/ 67151 h 394811"/>
                  <a:gd name="connsiteX62" fmla="*/ 55340 w 167925"/>
                  <a:gd name="connsiteY62" fmla="*/ 68008 h 394811"/>
                  <a:gd name="connsiteX63" fmla="*/ 53435 w 167925"/>
                  <a:gd name="connsiteY63" fmla="*/ 71819 h 394811"/>
                  <a:gd name="connsiteX64" fmla="*/ 40005 w 167925"/>
                  <a:gd name="connsiteY64" fmla="*/ 79057 h 394811"/>
                  <a:gd name="connsiteX65" fmla="*/ 49340 w 167925"/>
                  <a:gd name="connsiteY65" fmla="*/ 80296 h 394811"/>
                  <a:gd name="connsiteX66" fmla="*/ 48482 w 167925"/>
                  <a:gd name="connsiteY66" fmla="*/ 82105 h 394811"/>
                  <a:gd name="connsiteX67" fmla="*/ 35052 w 167925"/>
                  <a:gd name="connsiteY67" fmla="*/ 88392 h 394811"/>
                  <a:gd name="connsiteX68" fmla="*/ 44482 w 167925"/>
                  <a:gd name="connsiteY68" fmla="*/ 90583 h 394811"/>
                  <a:gd name="connsiteX69" fmla="*/ 43148 w 167925"/>
                  <a:gd name="connsiteY69" fmla="*/ 93536 h 394811"/>
                  <a:gd name="connsiteX70" fmla="*/ 31528 w 167925"/>
                  <a:gd name="connsiteY70" fmla="*/ 101251 h 394811"/>
                  <a:gd name="connsiteX71" fmla="*/ 39433 w 167925"/>
                  <a:gd name="connsiteY71" fmla="*/ 102108 h 394811"/>
                  <a:gd name="connsiteX72" fmla="*/ 39243 w 167925"/>
                  <a:gd name="connsiteY72" fmla="*/ 102489 h 394811"/>
                  <a:gd name="connsiteX73" fmla="*/ 37719 w 167925"/>
                  <a:gd name="connsiteY73" fmla="*/ 106204 h 394811"/>
                  <a:gd name="connsiteX74" fmla="*/ 23050 w 167925"/>
                  <a:gd name="connsiteY74" fmla="*/ 112776 h 394811"/>
                  <a:gd name="connsiteX75" fmla="*/ 33338 w 167925"/>
                  <a:gd name="connsiteY75" fmla="*/ 115443 h 394811"/>
                  <a:gd name="connsiteX76" fmla="*/ 31909 w 167925"/>
                  <a:gd name="connsiteY76" fmla="*/ 118967 h 394811"/>
                  <a:gd name="connsiteX77" fmla="*/ 15526 w 167925"/>
                  <a:gd name="connsiteY77" fmla="*/ 128397 h 394811"/>
                  <a:gd name="connsiteX78" fmla="*/ 27622 w 167925"/>
                  <a:gd name="connsiteY78" fmla="*/ 130016 h 394811"/>
                  <a:gd name="connsiteX79" fmla="*/ 26956 w 167925"/>
                  <a:gd name="connsiteY79" fmla="*/ 132017 h 394811"/>
                  <a:gd name="connsiteX80" fmla="*/ 13049 w 167925"/>
                  <a:gd name="connsiteY80" fmla="*/ 143256 h 394811"/>
                  <a:gd name="connsiteX81" fmla="*/ 23336 w 167925"/>
                  <a:gd name="connsiteY81" fmla="*/ 142494 h 394811"/>
                  <a:gd name="connsiteX82" fmla="*/ 22670 w 167925"/>
                  <a:gd name="connsiteY82" fmla="*/ 144304 h 394811"/>
                  <a:gd name="connsiteX83" fmla="*/ 7906 w 167925"/>
                  <a:gd name="connsiteY83" fmla="*/ 158020 h 394811"/>
                  <a:gd name="connsiteX84" fmla="*/ 18478 w 167925"/>
                  <a:gd name="connsiteY84" fmla="*/ 158782 h 394811"/>
                  <a:gd name="connsiteX85" fmla="*/ 18288 w 167925"/>
                  <a:gd name="connsiteY85" fmla="*/ 159353 h 394811"/>
                  <a:gd name="connsiteX86" fmla="*/ 18002 w 167925"/>
                  <a:gd name="connsiteY86" fmla="*/ 160782 h 394811"/>
                  <a:gd name="connsiteX87" fmla="*/ 6382 w 167925"/>
                  <a:gd name="connsiteY87" fmla="*/ 173736 h 394811"/>
                  <a:gd name="connsiteX88" fmla="*/ 15621 w 167925"/>
                  <a:gd name="connsiteY88" fmla="*/ 171641 h 394811"/>
                  <a:gd name="connsiteX89" fmla="*/ 15240 w 167925"/>
                  <a:gd name="connsiteY89" fmla="*/ 173355 h 394811"/>
                  <a:gd name="connsiteX90" fmla="*/ 2857 w 167925"/>
                  <a:gd name="connsiteY90" fmla="*/ 192215 h 394811"/>
                  <a:gd name="connsiteX91" fmla="*/ 12764 w 167925"/>
                  <a:gd name="connsiteY91" fmla="*/ 190881 h 394811"/>
                  <a:gd name="connsiteX92" fmla="*/ 12764 w 167925"/>
                  <a:gd name="connsiteY92" fmla="*/ 191167 h 394811"/>
                  <a:gd name="connsiteX93" fmla="*/ 12573 w 167925"/>
                  <a:gd name="connsiteY93" fmla="*/ 193453 h 394811"/>
                  <a:gd name="connsiteX94" fmla="*/ 0 w 167925"/>
                  <a:gd name="connsiteY94" fmla="*/ 210884 h 394811"/>
                  <a:gd name="connsiteX95" fmla="*/ 12001 w 167925"/>
                  <a:gd name="connsiteY95" fmla="*/ 209550 h 394811"/>
                  <a:gd name="connsiteX96" fmla="*/ 12001 w 167925"/>
                  <a:gd name="connsiteY96" fmla="*/ 210884 h 394811"/>
                  <a:gd name="connsiteX97" fmla="*/ 1143 w 167925"/>
                  <a:gd name="connsiteY97" fmla="*/ 225743 h 394811"/>
                  <a:gd name="connsiteX98" fmla="*/ 12097 w 167925"/>
                  <a:gd name="connsiteY98" fmla="*/ 222504 h 394811"/>
                  <a:gd name="connsiteX99" fmla="*/ 12097 w 167925"/>
                  <a:gd name="connsiteY99" fmla="*/ 223742 h 394811"/>
                  <a:gd name="connsiteX100" fmla="*/ 12192 w 167925"/>
                  <a:gd name="connsiteY100" fmla="*/ 226028 h 394811"/>
                  <a:gd name="connsiteX101" fmla="*/ 4763 w 167925"/>
                  <a:gd name="connsiteY101" fmla="*/ 244983 h 394811"/>
                  <a:gd name="connsiteX102" fmla="*/ 13145 w 167925"/>
                  <a:gd name="connsiteY102" fmla="*/ 239363 h 394811"/>
                  <a:gd name="connsiteX103" fmla="*/ 13240 w 167925"/>
                  <a:gd name="connsiteY103" fmla="*/ 240601 h 394811"/>
                  <a:gd name="connsiteX104" fmla="*/ 6382 w 167925"/>
                  <a:gd name="connsiteY104" fmla="*/ 260128 h 394811"/>
                  <a:gd name="connsiteX105" fmla="*/ 15145 w 167925"/>
                  <a:gd name="connsiteY105" fmla="*/ 254413 h 394811"/>
                  <a:gd name="connsiteX106" fmla="*/ 15621 w 167925"/>
                  <a:gd name="connsiteY106" fmla="*/ 257080 h 394811"/>
                  <a:gd name="connsiteX107" fmla="*/ 10668 w 167925"/>
                  <a:gd name="connsiteY107" fmla="*/ 275654 h 394811"/>
                  <a:gd name="connsiteX108" fmla="*/ 18574 w 167925"/>
                  <a:gd name="connsiteY108" fmla="*/ 270320 h 394811"/>
                  <a:gd name="connsiteX109" fmla="*/ 19145 w 167925"/>
                  <a:gd name="connsiteY109" fmla="*/ 272796 h 394811"/>
                  <a:gd name="connsiteX110" fmla="*/ 15716 w 167925"/>
                  <a:gd name="connsiteY110" fmla="*/ 290132 h 394811"/>
                  <a:gd name="connsiteX111" fmla="*/ 23050 w 167925"/>
                  <a:gd name="connsiteY111" fmla="*/ 285083 h 394811"/>
                  <a:gd name="connsiteX112" fmla="*/ 23622 w 167925"/>
                  <a:gd name="connsiteY112" fmla="*/ 286703 h 394811"/>
                  <a:gd name="connsiteX113" fmla="*/ 20574 w 167925"/>
                  <a:gd name="connsiteY113" fmla="*/ 303943 h 394811"/>
                  <a:gd name="connsiteX114" fmla="*/ 28670 w 167925"/>
                  <a:gd name="connsiteY114" fmla="*/ 298133 h 394811"/>
                  <a:gd name="connsiteX115" fmla="*/ 28861 w 167925"/>
                  <a:gd name="connsiteY115" fmla="*/ 298514 h 394811"/>
                  <a:gd name="connsiteX116" fmla="*/ 28003 w 167925"/>
                  <a:gd name="connsiteY116" fmla="*/ 317183 h 394811"/>
                  <a:gd name="connsiteX117" fmla="*/ 34766 w 167925"/>
                  <a:gd name="connsiteY117" fmla="*/ 307753 h 394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167925" h="394811">
                    <a:moveTo>
                      <a:pt x="34766" y="307753"/>
                    </a:moveTo>
                    <a:cubicBezTo>
                      <a:pt x="34957" y="308039"/>
                      <a:pt x="35147" y="308324"/>
                      <a:pt x="35338" y="308610"/>
                    </a:cubicBezTo>
                    <a:lnTo>
                      <a:pt x="37528" y="327946"/>
                    </a:lnTo>
                    <a:lnTo>
                      <a:pt x="43434" y="319183"/>
                    </a:lnTo>
                    <a:cubicBezTo>
                      <a:pt x="43624" y="319468"/>
                      <a:pt x="43910" y="319659"/>
                      <a:pt x="44101" y="319945"/>
                    </a:cubicBezTo>
                    <a:lnTo>
                      <a:pt x="47244" y="340519"/>
                    </a:lnTo>
                    <a:lnTo>
                      <a:pt x="52578" y="328708"/>
                    </a:lnTo>
                    <a:lnTo>
                      <a:pt x="56102" y="348901"/>
                    </a:lnTo>
                    <a:lnTo>
                      <a:pt x="61150" y="336137"/>
                    </a:lnTo>
                    <a:cubicBezTo>
                      <a:pt x="61246" y="336233"/>
                      <a:pt x="61246" y="336233"/>
                      <a:pt x="61341" y="336328"/>
                    </a:cubicBezTo>
                    <a:lnTo>
                      <a:pt x="67151" y="356997"/>
                    </a:lnTo>
                    <a:lnTo>
                      <a:pt x="72009" y="344234"/>
                    </a:lnTo>
                    <a:cubicBezTo>
                      <a:pt x="72295" y="344424"/>
                      <a:pt x="72580" y="344614"/>
                      <a:pt x="72771" y="344710"/>
                    </a:cubicBezTo>
                    <a:lnTo>
                      <a:pt x="77152" y="364426"/>
                    </a:lnTo>
                    <a:lnTo>
                      <a:pt x="82487" y="350711"/>
                    </a:lnTo>
                    <a:cubicBezTo>
                      <a:pt x="82772" y="350901"/>
                      <a:pt x="83153" y="351091"/>
                      <a:pt x="83439" y="351282"/>
                    </a:cubicBezTo>
                    <a:lnTo>
                      <a:pt x="87916" y="371951"/>
                    </a:lnTo>
                    <a:lnTo>
                      <a:pt x="92202" y="356045"/>
                    </a:lnTo>
                    <a:cubicBezTo>
                      <a:pt x="92392" y="356140"/>
                      <a:pt x="92583" y="356235"/>
                      <a:pt x="92869" y="356330"/>
                    </a:cubicBezTo>
                    <a:lnTo>
                      <a:pt x="100584" y="378428"/>
                    </a:lnTo>
                    <a:lnTo>
                      <a:pt x="102870" y="361188"/>
                    </a:lnTo>
                    <a:cubicBezTo>
                      <a:pt x="103061" y="361283"/>
                      <a:pt x="103346" y="361379"/>
                      <a:pt x="103537" y="361474"/>
                    </a:cubicBezTo>
                    <a:lnTo>
                      <a:pt x="110014" y="382334"/>
                    </a:lnTo>
                    <a:lnTo>
                      <a:pt x="113919" y="365951"/>
                    </a:lnTo>
                    <a:cubicBezTo>
                      <a:pt x="114205" y="366046"/>
                      <a:pt x="114586" y="366236"/>
                      <a:pt x="114871" y="366332"/>
                    </a:cubicBezTo>
                    <a:lnTo>
                      <a:pt x="120396" y="386334"/>
                    </a:lnTo>
                    <a:lnTo>
                      <a:pt x="123634" y="369761"/>
                    </a:lnTo>
                    <a:cubicBezTo>
                      <a:pt x="123920" y="369856"/>
                      <a:pt x="124206" y="369951"/>
                      <a:pt x="124492" y="370141"/>
                    </a:cubicBezTo>
                    <a:lnTo>
                      <a:pt x="133159" y="390811"/>
                    </a:lnTo>
                    <a:lnTo>
                      <a:pt x="134017" y="373666"/>
                    </a:lnTo>
                    <a:cubicBezTo>
                      <a:pt x="134302" y="373761"/>
                      <a:pt x="134588" y="373856"/>
                      <a:pt x="134874" y="373951"/>
                    </a:cubicBezTo>
                    <a:lnTo>
                      <a:pt x="143637" y="394335"/>
                    </a:lnTo>
                    <a:lnTo>
                      <a:pt x="144685" y="377381"/>
                    </a:lnTo>
                    <a:cubicBezTo>
                      <a:pt x="144875" y="377476"/>
                      <a:pt x="144971" y="377476"/>
                      <a:pt x="145161" y="377571"/>
                    </a:cubicBezTo>
                    <a:lnTo>
                      <a:pt x="152876" y="394811"/>
                    </a:lnTo>
                    <a:lnTo>
                      <a:pt x="152971" y="380143"/>
                    </a:lnTo>
                    <a:cubicBezTo>
                      <a:pt x="157925" y="381762"/>
                      <a:pt x="162973" y="383381"/>
                      <a:pt x="167926" y="384905"/>
                    </a:cubicBezTo>
                    <a:cubicBezTo>
                      <a:pt x="151733" y="374904"/>
                      <a:pt x="135065" y="366427"/>
                      <a:pt x="118967" y="356997"/>
                    </a:cubicBezTo>
                    <a:cubicBezTo>
                      <a:pt x="110871" y="352330"/>
                      <a:pt x="102965" y="347567"/>
                      <a:pt x="95250" y="342329"/>
                    </a:cubicBezTo>
                    <a:cubicBezTo>
                      <a:pt x="87535" y="337090"/>
                      <a:pt x="80010" y="331756"/>
                      <a:pt x="73152" y="325564"/>
                    </a:cubicBezTo>
                    <a:cubicBezTo>
                      <a:pt x="59341" y="313372"/>
                      <a:pt x="47339" y="298609"/>
                      <a:pt x="41053" y="281654"/>
                    </a:cubicBezTo>
                    <a:cubicBezTo>
                      <a:pt x="34671" y="264033"/>
                      <a:pt x="31814" y="244221"/>
                      <a:pt x="31147" y="224504"/>
                    </a:cubicBezTo>
                    <a:cubicBezTo>
                      <a:pt x="30956" y="219551"/>
                      <a:pt x="30861" y="214598"/>
                      <a:pt x="30956" y="209550"/>
                    </a:cubicBezTo>
                    <a:cubicBezTo>
                      <a:pt x="30956" y="204502"/>
                      <a:pt x="31147" y="199644"/>
                      <a:pt x="31528" y="194977"/>
                    </a:cubicBezTo>
                    <a:cubicBezTo>
                      <a:pt x="32195" y="185452"/>
                      <a:pt x="33719" y="175927"/>
                      <a:pt x="35814" y="166497"/>
                    </a:cubicBezTo>
                    <a:cubicBezTo>
                      <a:pt x="39910" y="147638"/>
                      <a:pt x="46387" y="129159"/>
                      <a:pt x="52578" y="110204"/>
                    </a:cubicBezTo>
                    <a:cubicBezTo>
                      <a:pt x="65151" y="73057"/>
                      <a:pt x="80772" y="37052"/>
                      <a:pt x="95155" y="0"/>
                    </a:cubicBezTo>
                    <a:cubicBezTo>
                      <a:pt x="93726" y="2096"/>
                      <a:pt x="92392" y="4191"/>
                      <a:pt x="91059" y="6382"/>
                    </a:cubicBezTo>
                    <a:lnTo>
                      <a:pt x="91726" y="4572"/>
                    </a:lnTo>
                    <a:lnTo>
                      <a:pt x="75628" y="19622"/>
                    </a:lnTo>
                    <a:lnTo>
                      <a:pt x="82677" y="19526"/>
                    </a:lnTo>
                    <a:cubicBezTo>
                      <a:pt x="82391" y="20002"/>
                      <a:pt x="82105" y="20479"/>
                      <a:pt x="81820" y="20955"/>
                    </a:cubicBezTo>
                    <a:lnTo>
                      <a:pt x="70771" y="27432"/>
                    </a:lnTo>
                    <a:cubicBezTo>
                      <a:pt x="70771" y="27432"/>
                      <a:pt x="74771" y="27432"/>
                      <a:pt x="77724" y="27623"/>
                    </a:cubicBezTo>
                    <a:cubicBezTo>
                      <a:pt x="76771" y="29242"/>
                      <a:pt x="75819" y="30861"/>
                      <a:pt x="74867" y="32480"/>
                    </a:cubicBezTo>
                    <a:cubicBezTo>
                      <a:pt x="69532" y="36100"/>
                      <a:pt x="62674" y="40767"/>
                      <a:pt x="62674" y="40767"/>
                    </a:cubicBezTo>
                    <a:lnTo>
                      <a:pt x="69437" y="41720"/>
                    </a:lnTo>
                    <a:cubicBezTo>
                      <a:pt x="68866" y="42672"/>
                      <a:pt x="68390" y="43529"/>
                      <a:pt x="67913" y="44482"/>
                    </a:cubicBezTo>
                    <a:lnTo>
                      <a:pt x="55531" y="52388"/>
                    </a:lnTo>
                    <a:lnTo>
                      <a:pt x="62960" y="53340"/>
                    </a:lnTo>
                    <a:cubicBezTo>
                      <a:pt x="62198" y="54769"/>
                      <a:pt x="61436" y="56198"/>
                      <a:pt x="60674" y="57626"/>
                    </a:cubicBezTo>
                    <a:lnTo>
                      <a:pt x="45339" y="67151"/>
                    </a:lnTo>
                    <a:lnTo>
                      <a:pt x="55340" y="68008"/>
                    </a:lnTo>
                    <a:cubicBezTo>
                      <a:pt x="54673" y="69247"/>
                      <a:pt x="54102" y="70485"/>
                      <a:pt x="53435" y="71819"/>
                    </a:cubicBezTo>
                    <a:lnTo>
                      <a:pt x="40005" y="79057"/>
                    </a:lnTo>
                    <a:lnTo>
                      <a:pt x="49340" y="80296"/>
                    </a:lnTo>
                    <a:cubicBezTo>
                      <a:pt x="49054" y="80867"/>
                      <a:pt x="48768" y="81439"/>
                      <a:pt x="48482" y="82105"/>
                    </a:cubicBezTo>
                    <a:lnTo>
                      <a:pt x="35052" y="88392"/>
                    </a:lnTo>
                    <a:lnTo>
                      <a:pt x="44482" y="90583"/>
                    </a:lnTo>
                    <a:cubicBezTo>
                      <a:pt x="44005" y="91535"/>
                      <a:pt x="43624" y="92583"/>
                      <a:pt x="43148" y="93536"/>
                    </a:cubicBezTo>
                    <a:lnTo>
                      <a:pt x="31528" y="101251"/>
                    </a:lnTo>
                    <a:lnTo>
                      <a:pt x="39433" y="102108"/>
                    </a:lnTo>
                    <a:cubicBezTo>
                      <a:pt x="39338" y="102203"/>
                      <a:pt x="39338" y="102394"/>
                      <a:pt x="39243" y="102489"/>
                    </a:cubicBezTo>
                    <a:cubicBezTo>
                      <a:pt x="38671" y="103727"/>
                      <a:pt x="38195" y="104966"/>
                      <a:pt x="37719" y="106204"/>
                    </a:cubicBezTo>
                    <a:lnTo>
                      <a:pt x="23050" y="112776"/>
                    </a:lnTo>
                    <a:lnTo>
                      <a:pt x="33338" y="115443"/>
                    </a:lnTo>
                    <a:cubicBezTo>
                      <a:pt x="32861" y="116586"/>
                      <a:pt x="32385" y="117824"/>
                      <a:pt x="31909" y="118967"/>
                    </a:cubicBezTo>
                    <a:lnTo>
                      <a:pt x="15526" y="128397"/>
                    </a:lnTo>
                    <a:lnTo>
                      <a:pt x="27622" y="130016"/>
                    </a:lnTo>
                    <a:cubicBezTo>
                      <a:pt x="27432" y="130683"/>
                      <a:pt x="27146" y="131350"/>
                      <a:pt x="26956" y="132017"/>
                    </a:cubicBezTo>
                    <a:lnTo>
                      <a:pt x="13049" y="143256"/>
                    </a:lnTo>
                    <a:lnTo>
                      <a:pt x="23336" y="142494"/>
                    </a:lnTo>
                    <a:cubicBezTo>
                      <a:pt x="23146" y="143161"/>
                      <a:pt x="22860" y="143732"/>
                      <a:pt x="22670" y="144304"/>
                    </a:cubicBezTo>
                    <a:lnTo>
                      <a:pt x="7906" y="158020"/>
                    </a:lnTo>
                    <a:lnTo>
                      <a:pt x="18478" y="158782"/>
                    </a:lnTo>
                    <a:cubicBezTo>
                      <a:pt x="18383" y="158972"/>
                      <a:pt x="18383" y="159163"/>
                      <a:pt x="18288" y="159353"/>
                    </a:cubicBezTo>
                    <a:cubicBezTo>
                      <a:pt x="18193" y="159829"/>
                      <a:pt x="18097" y="160306"/>
                      <a:pt x="18002" y="160782"/>
                    </a:cubicBezTo>
                    <a:lnTo>
                      <a:pt x="6382" y="173736"/>
                    </a:lnTo>
                    <a:lnTo>
                      <a:pt x="15621" y="171641"/>
                    </a:lnTo>
                    <a:cubicBezTo>
                      <a:pt x="15526" y="172212"/>
                      <a:pt x="15430" y="172784"/>
                      <a:pt x="15240" y="173355"/>
                    </a:cubicBezTo>
                    <a:lnTo>
                      <a:pt x="2857" y="192215"/>
                    </a:lnTo>
                    <a:lnTo>
                      <a:pt x="12764" y="190881"/>
                    </a:lnTo>
                    <a:cubicBezTo>
                      <a:pt x="12764" y="190976"/>
                      <a:pt x="12764" y="191072"/>
                      <a:pt x="12764" y="191167"/>
                    </a:cubicBezTo>
                    <a:cubicBezTo>
                      <a:pt x="12668" y="191929"/>
                      <a:pt x="12668" y="192691"/>
                      <a:pt x="12573" y="193453"/>
                    </a:cubicBezTo>
                    <a:lnTo>
                      <a:pt x="0" y="210884"/>
                    </a:lnTo>
                    <a:lnTo>
                      <a:pt x="12001" y="209550"/>
                    </a:lnTo>
                    <a:cubicBezTo>
                      <a:pt x="12001" y="209931"/>
                      <a:pt x="12001" y="210407"/>
                      <a:pt x="12001" y="210884"/>
                    </a:cubicBezTo>
                    <a:lnTo>
                      <a:pt x="1143" y="225743"/>
                    </a:lnTo>
                    <a:lnTo>
                      <a:pt x="12097" y="222504"/>
                    </a:lnTo>
                    <a:cubicBezTo>
                      <a:pt x="12097" y="222885"/>
                      <a:pt x="12097" y="223361"/>
                      <a:pt x="12097" y="223742"/>
                    </a:cubicBezTo>
                    <a:cubicBezTo>
                      <a:pt x="12097" y="224504"/>
                      <a:pt x="12192" y="225266"/>
                      <a:pt x="12192" y="226028"/>
                    </a:cubicBezTo>
                    <a:lnTo>
                      <a:pt x="4763" y="244983"/>
                    </a:lnTo>
                    <a:lnTo>
                      <a:pt x="13145" y="239363"/>
                    </a:lnTo>
                    <a:cubicBezTo>
                      <a:pt x="13145" y="239744"/>
                      <a:pt x="13240" y="240220"/>
                      <a:pt x="13240" y="240601"/>
                    </a:cubicBezTo>
                    <a:lnTo>
                      <a:pt x="6382" y="260128"/>
                    </a:lnTo>
                    <a:lnTo>
                      <a:pt x="15145" y="254413"/>
                    </a:lnTo>
                    <a:cubicBezTo>
                      <a:pt x="15335" y="255270"/>
                      <a:pt x="15430" y="256222"/>
                      <a:pt x="15621" y="257080"/>
                    </a:cubicBezTo>
                    <a:lnTo>
                      <a:pt x="10668" y="275654"/>
                    </a:lnTo>
                    <a:lnTo>
                      <a:pt x="18574" y="270320"/>
                    </a:lnTo>
                    <a:cubicBezTo>
                      <a:pt x="18764" y="271177"/>
                      <a:pt x="18955" y="271939"/>
                      <a:pt x="19145" y="272796"/>
                    </a:cubicBezTo>
                    <a:lnTo>
                      <a:pt x="15716" y="290132"/>
                    </a:lnTo>
                    <a:lnTo>
                      <a:pt x="23050" y="285083"/>
                    </a:lnTo>
                    <a:cubicBezTo>
                      <a:pt x="23241" y="285655"/>
                      <a:pt x="23431" y="286131"/>
                      <a:pt x="23622" y="286703"/>
                    </a:cubicBezTo>
                    <a:lnTo>
                      <a:pt x="20574" y="303943"/>
                    </a:lnTo>
                    <a:lnTo>
                      <a:pt x="28670" y="298133"/>
                    </a:lnTo>
                    <a:cubicBezTo>
                      <a:pt x="28766" y="298228"/>
                      <a:pt x="28766" y="298323"/>
                      <a:pt x="28861" y="298514"/>
                    </a:cubicBezTo>
                    <a:lnTo>
                      <a:pt x="28003" y="317183"/>
                    </a:lnTo>
                    <a:lnTo>
                      <a:pt x="34766" y="30775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" name="任意多边形: 形状 73">
                <a:extLst>
                  <a:ext uri="{FF2B5EF4-FFF2-40B4-BE49-F238E27FC236}">
                    <a16:creationId xmlns:a16="http://schemas.microsoft.com/office/drawing/2014/main" id="{0A2C3593-23C9-4204-B116-08E7C54D5B48}"/>
                  </a:ext>
                </a:extLst>
              </p:cNvPr>
              <p:cNvSpPr/>
              <p:nvPr/>
            </p:nvSpPr>
            <p:spPr>
              <a:xfrm>
                <a:off x="5948647" y="3190493"/>
                <a:ext cx="133254" cy="127635"/>
              </a:xfrm>
              <a:custGeom>
                <a:avLst/>
                <a:gdLst>
                  <a:gd name="connsiteX0" fmla="*/ 93440 w 133254"/>
                  <a:gd name="connsiteY0" fmla="*/ 81820 h 127635"/>
                  <a:gd name="connsiteX1" fmla="*/ 55721 w 133254"/>
                  <a:gd name="connsiteY1" fmla="*/ 65627 h 127635"/>
                  <a:gd name="connsiteX2" fmla="*/ 22289 w 133254"/>
                  <a:gd name="connsiteY2" fmla="*/ 39910 h 127635"/>
                  <a:gd name="connsiteX3" fmla="*/ 0 w 133254"/>
                  <a:gd name="connsiteY3" fmla="*/ 0 h 127635"/>
                  <a:gd name="connsiteX4" fmla="*/ 16764 w 133254"/>
                  <a:gd name="connsiteY4" fmla="*/ 45339 h 127635"/>
                  <a:gd name="connsiteX5" fmla="*/ 48863 w 133254"/>
                  <a:gd name="connsiteY5" fmla="*/ 80581 h 127635"/>
                  <a:gd name="connsiteX6" fmla="*/ 124206 w 133254"/>
                  <a:gd name="connsiteY6" fmla="*/ 127635 h 127635"/>
                  <a:gd name="connsiteX7" fmla="*/ 133255 w 133254"/>
                  <a:gd name="connsiteY7" fmla="*/ 94964 h 127635"/>
                  <a:gd name="connsiteX8" fmla="*/ 93440 w 133254"/>
                  <a:gd name="connsiteY8" fmla="*/ 81820 h 127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54" h="127635">
                    <a:moveTo>
                      <a:pt x="93440" y="81820"/>
                    </a:moveTo>
                    <a:cubicBezTo>
                      <a:pt x="80486" y="77248"/>
                      <a:pt x="67818" y="72200"/>
                      <a:pt x="55721" y="65627"/>
                    </a:cubicBezTo>
                    <a:cubicBezTo>
                      <a:pt x="43625" y="59055"/>
                      <a:pt x="32099" y="50864"/>
                      <a:pt x="22289" y="39910"/>
                    </a:cubicBezTo>
                    <a:cubicBezTo>
                      <a:pt x="12478" y="29051"/>
                      <a:pt x="4763" y="15335"/>
                      <a:pt x="0" y="0"/>
                    </a:cubicBezTo>
                    <a:cubicBezTo>
                      <a:pt x="2286" y="15812"/>
                      <a:pt x="8001" y="31623"/>
                      <a:pt x="16764" y="45339"/>
                    </a:cubicBezTo>
                    <a:cubicBezTo>
                      <a:pt x="25527" y="59150"/>
                      <a:pt x="36862" y="70771"/>
                      <a:pt x="48863" y="80581"/>
                    </a:cubicBezTo>
                    <a:cubicBezTo>
                      <a:pt x="72962" y="100203"/>
                      <a:pt x="99822" y="113443"/>
                      <a:pt x="124206" y="127635"/>
                    </a:cubicBezTo>
                    <a:lnTo>
                      <a:pt x="133255" y="94964"/>
                    </a:lnTo>
                    <a:cubicBezTo>
                      <a:pt x="119634" y="90392"/>
                      <a:pt x="106394" y="86392"/>
                      <a:pt x="93440" y="818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" name="任意多边形: 形状 74">
                <a:extLst>
                  <a:ext uri="{FF2B5EF4-FFF2-40B4-BE49-F238E27FC236}">
                    <a16:creationId xmlns:a16="http://schemas.microsoft.com/office/drawing/2014/main" id="{FBAC2F0F-0E74-4153-93C9-16573D3F3EB9}"/>
                  </a:ext>
                </a:extLst>
              </p:cNvPr>
              <p:cNvSpPr/>
              <p:nvPr/>
            </p:nvSpPr>
            <p:spPr>
              <a:xfrm>
                <a:off x="6665118" y="3033616"/>
                <a:ext cx="91089" cy="165068"/>
              </a:xfrm>
              <a:custGeom>
                <a:avLst/>
                <a:gdLst>
                  <a:gd name="connsiteX0" fmla="*/ 89249 w 91089"/>
                  <a:gd name="connsiteY0" fmla="*/ 48387 h 165068"/>
                  <a:gd name="connsiteX1" fmla="*/ 87725 w 91089"/>
                  <a:gd name="connsiteY1" fmla="*/ 0 h 165068"/>
                  <a:gd name="connsiteX2" fmla="*/ 82105 w 91089"/>
                  <a:gd name="connsiteY2" fmla="*/ 45339 h 165068"/>
                  <a:gd name="connsiteX3" fmla="*/ 60770 w 91089"/>
                  <a:gd name="connsiteY3" fmla="*/ 81724 h 165068"/>
                  <a:gd name="connsiteX4" fmla="*/ 31909 w 91089"/>
                  <a:gd name="connsiteY4" fmla="*/ 110966 h 165068"/>
                  <a:gd name="connsiteX5" fmla="*/ 0 w 91089"/>
                  <a:gd name="connsiteY5" fmla="*/ 138208 h 165068"/>
                  <a:gd name="connsiteX6" fmla="*/ 20669 w 91089"/>
                  <a:gd name="connsiteY6" fmla="*/ 165068 h 165068"/>
                  <a:gd name="connsiteX7" fmla="*/ 72771 w 91089"/>
                  <a:gd name="connsiteY7" fmla="*/ 93154 h 165068"/>
                  <a:gd name="connsiteX8" fmla="*/ 89249 w 91089"/>
                  <a:gd name="connsiteY8" fmla="*/ 48387 h 165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089" h="165068">
                    <a:moveTo>
                      <a:pt x="89249" y="48387"/>
                    </a:moveTo>
                    <a:cubicBezTo>
                      <a:pt x="92202" y="32290"/>
                      <a:pt x="91535" y="15526"/>
                      <a:pt x="87725" y="0"/>
                    </a:cubicBezTo>
                    <a:cubicBezTo>
                      <a:pt x="89059" y="15907"/>
                      <a:pt x="87058" y="31623"/>
                      <a:pt x="82105" y="45339"/>
                    </a:cubicBezTo>
                    <a:cubicBezTo>
                      <a:pt x="77153" y="59150"/>
                      <a:pt x="69533" y="71056"/>
                      <a:pt x="60770" y="81724"/>
                    </a:cubicBezTo>
                    <a:cubicBezTo>
                      <a:pt x="52007" y="92392"/>
                      <a:pt x="42196" y="101822"/>
                      <a:pt x="31909" y="110966"/>
                    </a:cubicBezTo>
                    <a:cubicBezTo>
                      <a:pt x="21622" y="120110"/>
                      <a:pt x="10858" y="128683"/>
                      <a:pt x="0" y="138208"/>
                    </a:cubicBezTo>
                    <a:lnTo>
                      <a:pt x="20669" y="165068"/>
                    </a:lnTo>
                    <a:cubicBezTo>
                      <a:pt x="37909" y="142780"/>
                      <a:pt x="57817" y="120396"/>
                      <a:pt x="72771" y="93154"/>
                    </a:cubicBezTo>
                    <a:cubicBezTo>
                      <a:pt x="80200" y="79534"/>
                      <a:pt x="86296" y="64579"/>
                      <a:pt x="89249" y="4838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" name="任意多边形: 形状 75">
                <a:extLst>
                  <a:ext uri="{FF2B5EF4-FFF2-40B4-BE49-F238E27FC236}">
                    <a16:creationId xmlns:a16="http://schemas.microsoft.com/office/drawing/2014/main" id="{53F7C2C2-2E10-40A8-8BE2-EC5F7EF71D7F}"/>
                  </a:ext>
                </a:extLst>
              </p:cNvPr>
              <p:cNvSpPr/>
              <p:nvPr/>
            </p:nvSpPr>
            <p:spPr>
              <a:xfrm>
                <a:off x="6456044" y="3013983"/>
                <a:ext cx="105536" cy="80698"/>
              </a:xfrm>
              <a:custGeom>
                <a:avLst/>
                <a:gdLst>
                  <a:gd name="connsiteX0" fmla="*/ 105537 w 105536"/>
                  <a:gd name="connsiteY0" fmla="*/ 297 h 80698"/>
                  <a:gd name="connsiteX1" fmla="*/ 100298 w 105536"/>
                  <a:gd name="connsiteY1" fmla="*/ 869 h 80698"/>
                  <a:gd name="connsiteX2" fmla="*/ 96012 w 105536"/>
                  <a:gd name="connsiteY2" fmla="*/ 4488 h 80698"/>
                  <a:gd name="connsiteX3" fmla="*/ 91630 w 105536"/>
                  <a:gd name="connsiteY3" fmla="*/ 14490 h 80698"/>
                  <a:gd name="connsiteX4" fmla="*/ 89059 w 105536"/>
                  <a:gd name="connsiteY4" fmla="*/ 34587 h 80698"/>
                  <a:gd name="connsiteX5" fmla="*/ 87344 w 105536"/>
                  <a:gd name="connsiteY5" fmla="*/ 43350 h 80698"/>
                  <a:gd name="connsiteX6" fmla="*/ 84106 w 105536"/>
                  <a:gd name="connsiteY6" fmla="*/ 51542 h 80698"/>
                  <a:gd name="connsiteX7" fmla="*/ 74009 w 105536"/>
                  <a:gd name="connsiteY7" fmla="*/ 64115 h 80698"/>
                  <a:gd name="connsiteX8" fmla="*/ 59055 w 105536"/>
                  <a:gd name="connsiteY8" fmla="*/ 67925 h 80698"/>
                  <a:gd name="connsiteX9" fmla="*/ 50578 w 105536"/>
                  <a:gd name="connsiteY9" fmla="*/ 67163 h 80698"/>
                  <a:gd name="connsiteX10" fmla="*/ 40672 w 105536"/>
                  <a:gd name="connsiteY10" fmla="*/ 65258 h 80698"/>
                  <a:gd name="connsiteX11" fmla="*/ 20098 w 105536"/>
                  <a:gd name="connsiteY11" fmla="*/ 63924 h 80698"/>
                  <a:gd name="connsiteX12" fmla="*/ 0 w 105536"/>
                  <a:gd name="connsiteY12" fmla="*/ 67639 h 80698"/>
                  <a:gd name="connsiteX13" fmla="*/ 19526 w 105536"/>
                  <a:gd name="connsiteY13" fmla="*/ 70497 h 80698"/>
                  <a:gd name="connsiteX14" fmla="*/ 38290 w 105536"/>
                  <a:gd name="connsiteY14" fmla="*/ 75450 h 80698"/>
                  <a:gd name="connsiteX15" fmla="*/ 47625 w 105536"/>
                  <a:gd name="connsiteY15" fmla="*/ 78593 h 80698"/>
                  <a:gd name="connsiteX16" fmla="*/ 58769 w 105536"/>
                  <a:gd name="connsiteY16" fmla="*/ 80593 h 80698"/>
                  <a:gd name="connsiteX17" fmla="*/ 70199 w 105536"/>
                  <a:gd name="connsiteY17" fmla="*/ 80022 h 80698"/>
                  <a:gd name="connsiteX18" fmla="*/ 81724 w 105536"/>
                  <a:gd name="connsiteY18" fmla="*/ 75069 h 80698"/>
                  <a:gd name="connsiteX19" fmla="*/ 95726 w 105536"/>
                  <a:gd name="connsiteY19" fmla="*/ 56590 h 80698"/>
                  <a:gd name="connsiteX20" fmla="*/ 98774 w 105536"/>
                  <a:gd name="connsiteY20" fmla="*/ 45922 h 80698"/>
                  <a:gd name="connsiteX21" fmla="*/ 99441 w 105536"/>
                  <a:gd name="connsiteY21" fmla="*/ 34968 h 80698"/>
                  <a:gd name="connsiteX22" fmla="*/ 98107 w 105536"/>
                  <a:gd name="connsiteY22" fmla="*/ 15252 h 80698"/>
                  <a:gd name="connsiteX23" fmla="*/ 99155 w 105536"/>
                  <a:gd name="connsiteY23" fmla="*/ 6203 h 80698"/>
                  <a:gd name="connsiteX24" fmla="*/ 105537 w 105536"/>
                  <a:gd name="connsiteY24" fmla="*/ 297 h 80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05536" h="80698">
                    <a:moveTo>
                      <a:pt x="105537" y="297"/>
                    </a:moveTo>
                    <a:cubicBezTo>
                      <a:pt x="103918" y="-274"/>
                      <a:pt x="102013" y="12"/>
                      <a:pt x="100298" y="869"/>
                    </a:cubicBezTo>
                    <a:cubicBezTo>
                      <a:pt x="98584" y="1726"/>
                      <a:pt x="97155" y="3060"/>
                      <a:pt x="96012" y="4488"/>
                    </a:cubicBezTo>
                    <a:cubicBezTo>
                      <a:pt x="93726" y="7536"/>
                      <a:pt x="92583" y="11061"/>
                      <a:pt x="91630" y="14490"/>
                    </a:cubicBezTo>
                    <a:cubicBezTo>
                      <a:pt x="90011" y="21443"/>
                      <a:pt x="89821" y="28396"/>
                      <a:pt x="89059" y="34587"/>
                    </a:cubicBezTo>
                    <a:cubicBezTo>
                      <a:pt x="88678" y="37731"/>
                      <a:pt x="88106" y="40588"/>
                      <a:pt x="87344" y="43350"/>
                    </a:cubicBezTo>
                    <a:cubicBezTo>
                      <a:pt x="86487" y="46208"/>
                      <a:pt x="85439" y="48970"/>
                      <a:pt x="84106" y="51542"/>
                    </a:cubicBezTo>
                    <a:cubicBezTo>
                      <a:pt x="81534" y="56685"/>
                      <a:pt x="78105" y="61353"/>
                      <a:pt x="74009" y="64115"/>
                    </a:cubicBezTo>
                    <a:cubicBezTo>
                      <a:pt x="69818" y="67068"/>
                      <a:pt x="65532" y="67734"/>
                      <a:pt x="59055" y="67925"/>
                    </a:cubicBezTo>
                    <a:cubicBezTo>
                      <a:pt x="56102" y="68020"/>
                      <a:pt x="53530" y="67734"/>
                      <a:pt x="50578" y="67163"/>
                    </a:cubicBezTo>
                    <a:cubicBezTo>
                      <a:pt x="47530" y="66496"/>
                      <a:pt x="44101" y="65734"/>
                      <a:pt x="40672" y="65258"/>
                    </a:cubicBezTo>
                    <a:cubicBezTo>
                      <a:pt x="33814" y="64115"/>
                      <a:pt x="27051" y="63734"/>
                      <a:pt x="20098" y="63924"/>
                    </a:cubicBezTo>
                    <a:cubicBezTo>
                      <a:pt x="13240" y="64305"/>
                      <a:pt x="6286" y="64877"/>
                      <a:pt x="0" y="67639"/>
                    </a:cubicBezTo>
                    <a:cubicBezTo>
                      <a:pt x="6763" y="67925"/>
                      <a:pt x="13144" y="69068"/>
                      <a:pt x="19526" y="70497"/>
                    </a:cubicBezTo>
                    <a:cubicBezTo>
                      <a:pt x="25908" y="71830"/>
                      <a:pt x="32194" y="73640"/>
                      <a:pt x="38290" y="75450"/>
                    </a:cubicBezTo>
                    <a:lnTo>
                      <a:pt x="47625" y="78593"/>
                    </a:lnTo>
                    <a:cubicBezTo>
                      <a:pt x="51054" y="79736"/>
                      <a:pt x="55054" y="80403"/>
                      <a:pt x="58769" y="80593"/>
                    </a:cubicBezTo>
                    <a:cubicBezTo>
                      <a:pt x="62484" y="80784"/>
                      <a:pt x="65818" y="80784"/>
                      <a:pt x="70199" y="80022"/>
                    </a:cubicBezTo>
                    <a:cubicBezTo>
                      <a:pt x="74295" y="79164"/>
                      <a:pt x="78295" y="77450"/>
                      <a:pt x="81724" y="75069"/>
                    </a:cubicBezTo>
                    <a:cubicBezTo>
                      <a:pt x="88487" y="70211"/>
                      <a:pt x="92869" y="63543"/>
                      <a:pt x="95726" y="56590"/>
                    </a:cubicBezTo>
                    <a:cubicBezTo>
                      <a:pt x="97155" y="53161"/>
                      <a:pt x="98203" y="49542"/>
                      <a:pt x="98774" y="45922"/>
                    </a:cubicBezTo>
                    <a:cubicBezTo>
                      <a:pt x="99441" y="42207"/>
                      <a:pt x="99631" y="38493"/>
                      <a:pt x="99441" y="34968"/>
                    </a:cubicBezTo>
                    <a:cubicBezTo>
                      <a:pt x="99250" y="27920"/>
                      <a:pt x="98107" y="21538"/>
                      <a:pt x="98107" y="15252"/>
                    </a:cubicBezTo>
                    <a:cubicBezTo>
                      <a:pt x="98012" y="12108"/>
                      <a:pt x="98298" y="9060"/>
                      <a:pt x="99155" y="6203"/>
                    </a:cubicBezTo>
                    <a:cubicBezTo>
                      <a:pt x="100203" y="3536"/>
                      <a:pt x="102108" y="774"/>
                      <a:pt x="105537" y="2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" name="任意多边形: 形状 76">
                <a:extLst>
                  <a:ext uri="{FF2B5EF4-FFF2-40B4-BE49-F238E27FC236}">
                    <a16:creationId xmlns:a16="http://schemas.microsoft.com/office/drawing/2014/main" id="{294E98D9-ED66-4DA3-AA8E-9D419C00D913}"/>
                  </a:ext>
                </a:extLst>
              </p:cNvPr>
              <p:cNvSpPr/>
              <p:nvPr/>
            </p:nvSpPr>
            <p:spPr>
              <a:xfrm>
                <a:off x="6118478" y="3099232"/>
                <a:ext cx="123158" cy="62575"/>
              </a:xfrm>
              <a:custGeom>
                <a:avLst/>
                <a:gdLst>
                  <a:gd name="connsiteX0" fmla="*/ 39052 w 123158"/>
                  <a:gd name="connsiteY0" fmla="*/ 40874 h 62575"/>
                  <a:gd name="connsiteX1" fmla="*/ 32956 w 123158"/>
                  <a:gd name="connsiteY1" fmla="*/ 34492 h 62575"/>
                  <a:gd name="connsiteX2" fmla="*/ 28099 w 123158"/>
                  <a:gd name="connsiteY2" fmla="*/ 27063 h 62575"/>
                  <a:gd name="connsiteX3" fmla="*/ 18193 w 123158"/>
                  <a:gd name="connsiteY3" fmla="*/ 9442 h 62575"/>
                  <a:gd name="connsiteX4" fmla="*/ 10382 w 123158"/>
                  <a:gd name="connsiteY4" fmla="*/ 1822 h 62575"/>
                  <a:gd name="connsiteX5" fmla="*/ 5048 w 123158"/>
                  <a:gd name="connsiteY5" fmla="*/ 12 h 62575"/>
                  <a:gd name="connsiteX6" fmla="*/ 0 w 123158"/>
                  <a:gd name="connsiteY6" fmla="*/ 1536 h 62575"/>
                  <a:gd name="connsiteX7" fmla="*/ 8096 w 123158"/>
                  <a:gd name="connsiteY7" fmla="*/ 4679 h 62575"/>
                  <a:gd name="connsiteX8" fmla="*/ 12478 w 123158"/>
                  <a:gd name="connsiteY8" fmla="*/ 12585 h 62575"/>
                  <a:gd name="connsiteX9" fmla="*/ 18669 w 123158"/>
                  <a:gd name="connsiteY9" fmla="*/ 31349 h 62575"/>
                  <a:gd name="connsiteX10" fmla="*/ 23431 w 123158"/>
                  <a:gd name="connsiteY10" fmla="*/ 41255 h 62575"/>
                  <a:gd name="connsiteX11" fmla="*/ 30290 w 123158"/>
                  <a:gd name="connsiteY11" fmla="*/ 50018 h 62575"/>
                  <a:gd name="connsiteX12" fmla="*/ 50197 w 123158"/>
                  <a:gd name="connsiteY12" fmla="*/ 61829 h 62575"/>
                  <a:gd name="connsiteX13" fmla="*/ 62675 w 123158"/>
                  <a:gd name="connsiteY13" fmla="*/ 62020 h 62575"/>
                  <a:gd name="connsiteX14" fmla="*/ 73533 w 123158"/>
                  <a:gd name="connsiteY14" fmla="*/ 58210 h 62575"/>
                  <a:gd name="connsiteX15" fmla="*/ 83058 w 123158"/>
                  <a:gd name="connsiteY15" fmla="*/ 52114 h 62575"/>
                  <a:gd name="connsiteX16" fmla="*/ 90583 w 123158"/>
                  <a:gd name="connsiteY16" fmla="*/ 45637 h 62575"/>
                  <a:gd name="connsiteX17" fmla="*/ 106108 w 123158"/>
                  <a:gd name="connsiteY17" fmla="*/ 34016 h 62575"/>
                  <a:gd name="connsiteX18" fmla="*/ 123158 w 123158"/>
                  <a:gd name="connsiteY18" fmla="*/ 24015 h 62575"/>
                  <a:gd name="connsiteX19" fmla="*/ 103156 w 123158"/>
                  <a:gd name="connsiteY19" fmla="*/ 28206 h 62575"/>
                  <a:gd name="connsiteX20" fmla="*/ 84677 w 123158"/>
                  <a:gd name="connsiteY20" fmla="*/ 37159 h 62575"/>
                  <a:gd name="connsiteX21" fmla="*/ 76200 w 123158"/>
                  <a:gd name="connsiteY21" fmla="*/ 42589 h 62575"/>
                  <a:gd name="connsiteX22" fmla="*/ 68580 w 123158"/>
                  <a:gd name="connsiteY22" fmla="*/ 46494 h 62575"/>
                  <a:gd name="connsiteX23" fmla="*/ 53245 w 123158"/>
                  <a:gd name="connsiteY23" fmla="*/ 48589 h 62575"/>
                  <a:gd name="connsiteX24" fmla="*/ 39052 w 123158"/>
                  <a:gd name="connsiteY24" fmla="*/ 40874 h 6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23158" h="62575">
                    <a:moveTo>
                      <a:pt x="39052" y="40874"/>
                    </a:moveTo>
                    <a:cubicBezTo>
                      <a:pt x="36862" y="38969"/>
                      <a:pt x="34861" y="36778"/>
                      <a:pt x="32956" y="34492"/>
                    </a:cubicBezTo>
                    <a:cubicBezTo>
                      <a:pt x="31242" y="32302"/>
                      <a:pt x="29623" y="29825"/>
                      <a:pt x="28099" y="27063"/>
                    </a:cubicBezTo>
                    <a:cubicBezTo>
                      <a:pt x="25146" y="21538"/>
                      <a:pt x="22288" y="15252"/>
                      <a:pt x="18193" y="9442"/>
                    </a:cubicBezTo>
                    <a:cubicBezTo>
                      <a:pt x="16002" y="6584"/>
                      <a:pt x="13621" y="3727"/>
                      <a:pt x="10382" y="1822"/>
                    </a:cubicBezTo>
                    <a:cubicBezTo>
                      <a:pt x="8763" y="869"/>
                      <a:pt x="6953" y="202"/>
                      <a:pt x="5048" y="12"/>
                    </a:cubicBezTo>
                    <a:cubicBezTo>
                      <a:pt x="3143" y="-83"/>
                      <a:pt x="1238" y="393"/>
                      <a:pt x="0" y="1536"/>
                    </a:cubicBezTo>
                    <a:cubicBezTo>
                      <a:pt x="3429" y="679"/>
                      <a:pt x="6191" y="2488"/>
                      <a:pt x="8096" y="4679"/>
                    </a:cubicBezTo>
                    <a:cubicBezTo>
                      <a:pt x="10001" y="6965"/>
                      <a:pt x="11335" y="9727"/>
                      <a:pt x="12478" y="12585"/>
                    </a:cubicBezTo>
                    <a:cubicBezTo>
                      <a:pt x="14859" y="18395"/>
                      <a:pt x="16192" y="24777"/>
                      <a:pt x="18669" y="31349"/>
                    </a:cubicBezTo>
                    <a:cubicBezTo>
                      <a:pt x="19907" y="34683"/>
                      <a:pt x="21336" y="38017"/>
                      <a:pt x="23431" y="41255"/>
                    </a:cubicBezTo>
                    <a:cubicBezTo>
                      <a:pt x="25432" y="44398"/>
                      <a:pt x="27718" y="47256"/>
                      <a:pt x="30290" y="50018"/>
                    </a:cubicBezTo>
                    <a:cubicBezTo>
                      <a:pt x="35528" y="55352"/>
                      <a:pt x="42100" y="59924"/>
                      <a:pt x="50197" y="61829"/>
                    </a:cubicBezTo>
                    <a:cubicBezTo>
                      <a:pt x="54197" y="62686"/>
                      <a:pt x="58579" y="62877"/>
                      <a:pt x="62675" y="62020"/>
                    </a:cubicBezTo>
                    <a:cubicBezTo>
                      <a:pt x="67056" y="61067"/>
                      <a:pt x="70104" y="59829"/>
                      <a:pt x="73533" y="58210"/>
                    </a:cubicBezTo>
                    <a:cubicBezTo>
                      <a:pt x="76867" y="56686"/>
                      <a:pt x="80391" y="54495"/>
                      <a:pt x="83058" y="52114"/>
                    </a:cubicBezTo>
                    <a:lnTo>
                      <a:pt x="90583" y="45637"/>
                    </a:lnTo>
                    <a:cubicBezTo>
                      <a:pt x="95536" y="41636"/>
                      <a:pt x="100679" y="37636"/>
                      <a:pt x="106108" y="34016"/>
                    </a:cubicBezTo>
                    <a:cubicBezTo>
                      <a:pt x="111442" y="30301"/>
                      <a:pt x="116967" y="26777"/>
                      <a:pt x="123158" y="24015"/>
                    </a:cubicBezTo>
                    <a:cubicBezTo>
                      <a:pt x="116300" y="23920"/>
                      <a:pt x="109538" y="25920"/>
                      <a:pt x="103156" y="28206"/>
                    </a:cubicBezTo>
                    <a:cubicBezTo>
                      <a:pt x="96774" y="30682"/>
                      <a:pt x="90583" y="33540"/>
                      <a:pt x="84677" y="37159"/>
                    </a:cubicBezTo>
                    <a:cubicBezTo>
                      <a:pt x="81725" y="38874"/>
                      <a:pt x="78772" y="40874"/>
                      <a:pt x="76200" y="42589"/>
                    </a:cubicBezTo>
                    <a:cubicBezTo>
                      <a:pt x="73628" y="44208"/>
                      <a:pt x="71342" y="45541"/>
                      <a:pt x="68580" y="46494"/>
                    </a:cubicBezTo>
                    <a:cubicBezTo>
                      <a:pt x="62579" y="48875"/>
                      <a:pt x="58293" y="49828"/>
                      <a:pt x="53245" y="48589"/>
                    </a:cubicBezTo>
                    <a:cubicBezTo>
                      <a:pt x="48196" y="47637"/>
                      <a:pt x="43339" y="44684"/>
                      <a:pt x="39052" y="4087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" name="任意多边形: 形状 77">
                <a:extLst>
                  <a:ext uri="{FF2B5EF4-FFF2-40B4-BE49-F238E27FC236}">
                    <a16:creationId xmlns:a16="http://schemas.microsoft.com/office/drawing/2014/main" id="{1D2EE6CA-A2D6-4F81-B44F-ED74F55B4AAA}"/>
                  </a:ext>
                </a:extLst>
              </p:cNvPr>
              <p:cNvSpPr/>
              <p:nvPr/>
            </p:nvSpPr>
            <p:spPr>
              <a:xfrm>
                <a:off x="6010369" y="2943510"/>
                <a:ext cx="238506" cy="279750"/>
              </a:xfrm>
              <a:custGeom>
                <a:avLst/>
                <a:gdLst>
                  <a:gd name="connsiteX0" fmla="*/ 19812 w 238506"/>
                  <a:gd name="connsiteY0" fmla="*/ 0 h 279750"/>
                  <a:gd name="connsiteX1" fmla="*/ 4667 w 238506"/>
                  <a:gd name="connsiteY1" fmla="*/ 111062 h 279750"/>
                  <a:gd name="connsiteX2" fmla="*/ 4381 w 238506"/>
                  <a:gd name="connsiteY2" fmla="*/ 113919 h 279750"/>
                  <a:gd name="connsiteX3" fmla="*/ 5905 w 238506"/>
                  <a:gd name="connsiteY3" fmla="*/ 113348 h 279750"/>
                  <a:gd name="connsiteX4" fmla="*/ 4667 w 238506"/>
                  <a:gd name="connsiteY4" fmla="*/ 119444 h 279750"/>
                  <a:gd name="connsiteX5" fmla="*/ 5810 w 238506"/>
                  <a:gd name="connsiteY5" fmla="*/ 119063 h 279750"/>
                  <a:gd name="connsiteX6" fmla="*/ 3524 w 238506"/>
                  <a:gd name="connsiteY6" fmla="*/ 127349 h 279750"/>
                  <a:gd name="connsiteX7" fmla="*/ 5429 w 238506"/>
                  <a:gd name="connsiteY7" fmla="*/ 126587 h 279750"/>
                  <a:gd name="connsiteX8" fmla="*/ 3429 w 238506"/>
                  <a:gd name="connsiteY8" fmla="*/ 134493 h 279750"/>
                  <a:gd name="connsiteX9" fmla="*/ 5334 w 238506"/>
                  <a:gd name="connsiteY9" fmla="*/ 134017 h 279750"/>
                  <a:gd name="connsiteX10" fmla="*/ 2857 w 238506"/>
                  <a:gd name="connsiteY10" fmla="*/ 140970 h 279750"/>
                  <a:gd name="connsiteX11" fmla="*/ 4858 w 238506"/>
                  <a:gd name="connsiteY11" fmla="*/ 140208 h 279750"/>
                  <a:gd name="connsiteX12" fmla="*/ 2191 w 238506"/>
                  <a:gd name="connsiteY12" fmla="*/ 147733 h 279750"/>
                  <a:gd name="connsiteX13" fmla="*/ 2191 w 238506"/>
                  <a:gd name="connsiteY13" fmla="*/ 148019 h 279750"/>
                  <a:gd name="connsiteX14" fmla="*/ 4477 w 238506"/>
                  <a:gd name="connsiteY14" fmla="*/ 147066 h 279750"/>
                  <a:gd name="connsiteX15" fmla="*/ 1810 w 238506"/>
                  <a:gd name="connsiteY15" fmla="*/ 156401 h 279750"/>
                  <a:gd name="connsiteX16" fmla="*/ 4763 w 238506"/>
                  <a:gd name="connsiteY16" fmla="*/ 154400 h 279750"/>
                  <a:gd name="connsiteX17" fmla="*/ 1429 w 238506"/>
                  <a:gd name="connsiteY17" fmla="*/ 162497 h 279750"/>
                  <a:gd name="connsiteX18" fmla="*/ 5620 w 238506"/>
                  <a:gd name="connsiteY18" fmla="*/ 161354 h 279750"/>
                  <a:gd name="connsiteX19" fmla="*/ 762 w 238506"/>
                  <a:gd name="connsiteY19" fmla="*/ 171450 h 279750"/>
                  <a:gd name="connsiteX20" fmla="*/ 6096 w 238506"/>
                  <a:gd name="connsiteY20" fmla="*/ 169640 h 279750"/>
                  <a:gd name="connsiteX21" fmla="*/ 476 w 238506"/>
                  <a:gd name="connsiteY21" fmla="*/ 180499 h 279750"/>
                  <a:gd name="connsiteX22" fmla="*/ 6763 w 238506"/>
                  <a:gd name="connsiteY22" fmla="*/ 178784 h 279750"/>
                  <a:gd name="connsiteX23" fmla="*/ 762 w 238506"/>
                  <a:gd name="connsiteY23" fmla="*/ 193358 h 279750"/>
                  <a:gd name="connsiteX24" fmla="*/ 6763 w 238506"/>
                  <a:gd name="connsiteY24" fmla="*/ 190786 h 279750"/>
                  <a:gd name="connsiteX25" fmla="*/ 476 w 238506"/>
                  <a:gd name="connsiteY25" fmla="*/ 204788 h 279750"/>
                  <a:gd name="connsiteX26" fmla="*/ 8192 w 238506"/>
                  <a:gd name="connsiteY26" fmla="*/ 202025 h 279750"/>
                  <a:gd name="connsiteX27" fmla="*/ 857 w 238506"/>
                  <a:gd name="connsiteY27" fmla="*/ 215360 h 279750"/>
                  <a:gd name="connsiteX28" fmla="*/ 8477 w 238506"/>
                  <a:gd name="connsiteY28" fmla="*/ 214027 h 279750"/>
                  <a:gd name="connsiteX29" fmla="*/ 0 w 238506"/>
                  <a:gd name="connsiteY29" fmla="*/ 228219 h 279750"/>
                  <a:gd name="connsiteX30" fmla="*/ 9049 w 238506"/>
                  <a:gd name="connsiteY30" fmla="*/ 226886 h 279750"/>
                  <a:gd name="connsiteX31" fmla="*/ 667 w 238506"/>
                  <a:gd name="connsiteY31" fmla="*/ 238982 h 279750"/>
                  <a:gd name="connsiteX32" fmla="*/ 10668 w 238506"/>
                  <a:gd name="connsiteY32" fmla="*/ 238125 h 279750"/>
                  <a:gd name="connsiteX33" fmla="*/ 2572 w 238506"/>
                  <a:gd name="connsiteY33" fmla="*/ 248602 h 279750"/>
                  <a:gd name="connsiteX34" fmla="*/ 13144 w 238506"/>
                  <a:gd name="connsiteY34" fmla="*/ 246031 h 279750"/>
                  <a:gd name="connsiteX35" fmla="*/ 6953 w 238506"/>
                  <a:gd name="connsiteY35" fmla="*/ 258318 h 279750"/>
                  <a:gd name="connsiteX36" fmla="*/ 18383 w 238506"/>
                  <a:gd name="connsiteY36" fmla="*/ 256699 h 279750"/>
                  <a:gd name="connsiteX37" fmla="*/ 12573 w 238506"/>
                  <a:gd name="connsiteY37" fmla="*/ 265938 h 279750"/>
                  <a:gd name="connsiteX38" fmla="*/ 24098 w 238506"/>
                  <a:gd name="connsiteY38" fmla="*/ 264128 h 279750"/>
                  <a:gd name="connsiteX39" fmla="*/ 18955 w 238506"/>
                  <a:gd name="connsiteY39" fmla="*/ 272034 h 279750"/>
                  <a:gd name="connsiteX40" fmla="*/ 29813 w 238506"/>
                  <a:gd name="connsiteY40" fmla="*/ 270034 h 279750"/>
                  <a:gd name="connsiteX41" fmla="*/ 26479 w 238506"/>
                  <a:gd name="connsiteY41" fmla="*/ 275749 h 279750"/>
                  <a:gd name="connsiteX42" fmla="*/ 39148 w 238506"/>
                  <a:gd name="connsiteY42" fmla="*/ 272606 h 279750"/>
                  <a:gd name="connsiteX43" fmla="*/ 36576 w 238506"/>
                  <a:gd name="connsiteY43" fmla="*/ 278606 h 279750"/>
                  <a:gd name="connsiteX44" fmla="*/ 47530 w 238506"/>
                  <a:gd name="connsiteY44" fmla="*/ 274892 h 279750"/>
                  <a:gd name="connsiteX45" fmla="*/ 45434 w 238506"/>
                  <a:gd name="connsiteY45" fmla="*/ 279749 h 279750"/>
                  <a:gd name="connsiteX46" fmla="*/ 58769 w 238506"/>
                  <a:gd name="connsiteY46" fmla="*/ 276035 h 279750"/>
                  <a:gd name="connsiteX47" fmla="*/ 56293 w 238506"/>
                  <a:gd name="connsiteY47" fmla="*/ 279368 h 279750"/>
                  <a:gd name="connsiteX48" fmla="*/ 68390 w 238506"/>
                  <a:gd name="connsiteY48" fmla="*/ 277178 h 279750"/>
                  <a:gd name="connsiteX49" fmla="*/ 66103 w 238506"/>
                  <a:gd name="connsiteY49" fmla="*/ 279368 h 279750"/>
                  <a:gd name="connsiteX50" fmla="*/ 78772 w 238506"/>
                  <a:gd name="connsiteY50" fmla="*/ 275177 h 279750"/>
                  <a:gd name="connsiteX51" fmla="*/ 76009 w 238506"/>
                  <a:gd name="connsiteY51" fmla="*/ 277940 h 279750"/>
                  <a:gd name="connsiteX52" fmla="*/ 90583 w 238506"/>
                  <a:gd name="connsiteY52" fmla="*/ 274034 h 279750"/>
                  <a:gd name="connsiteX53" fmla="*/ 87630 w 238506"/>
                  <a:gd name="connsiteY53" fmla="*/ 276701 h 279750"/>
                  <a:gd name="connsiteX54" fmla="*/ 100965 w 238506"/>
                  <a:gd name="connsiteY54" fmla="*/ 271939 h 279750"/>
                  <a:gd name="connsiteX55" fmla="*/ 98774 w 238506"/>
                  <a:gd name="connsiteY55" fmla="*/ 274415 h 279750"/>
                  <a:gd name="connsiteX56" fmla="*/ 110014 w 238506"/>
                  <a:gd name="connsiteY56" fmla="*/ 269653 h 279750"/>
                  <a:gd name="connsiteX57" fmla="*/ 107728 w 238506"/>
                  <a:gd name="connsiteY57" fmla="*/ 272320 h 279750"/>
                  <a:gd name="connsiteX58" fmla="*/ 110776 w 238506"/>
                  <a:gd name="connsiteY58" fmla="*/ 271463 h 279750"/>
                  <a:gd name="connsiteX59" fmla="*/ 156115 w 238506"/>
                  <a:gd name="connsiteY59" fmla="*/ 258794 h 279750"/>
                  <a:gd name="connsiteX60" fmla="*/ 178784 w 238506"/>
                  <a:gd name="connsiteY60" fmla="*/ 258413 h 279750"/>
                  <a:gd name="connsiteX61" fmla="*/ 178403 w 238506"/>
                  <a:gd name="connsiteY61" fmla="*/ 259366 h 279750"/>
                  <a:gd name="connsiteX62" fmla="*/ 178879 w 238506"/>
                  <a:gd name="connsiteY62" fmla="*/ 258413 h 279750"/>
                  <a:gd name="connsiteX63" fmla="*/ 203454 w 238506"/>
                  <a:gd name="connsiteY63" fmla="*/ 262319 h 279750"/>
                  <a:gd name="connsiteX64" fmla="*/ 196882 w 238506"/>
                  <a:gd name="connsiteY64" fmla="*/ 258985 h 279750"/>
                  <a:gd name="connsiteX65" fmla="*/ 197453 w 238506"/>
                  <a:gd name="connsiteY65" fmla="*/ 248602 h 279750"/>
                  <a:gd name="connsiteX66" fmla="*/ 200311 w 238506"/>
                  <a:gd name="connsiteY66" fmla="*/ 236887 h 279750"/>
                  <a:gd name="connsiteX67" fmla="*/ 238506 w 238506"/>
                  <a:gd name="connsiteY67" fmla="*/ 184595 h 279750"/>
                  <a:gd name="connsiteX68" fmla="*/ 212598 w 238506"/>
                  <a:gd name="connsiteY68" fmla="*/ 200025 h 279750"/>
                  <a:gd name="connsiteX69" fmla="*/ 199358 w 238506"/>
                  <a:gd name="connsiteY69" fmla="*/ 212693 h 279750"/>
                  <a:gd name="connsiteX70" fmla="*/ 171259 w 238506"/>
                  <a:gd name="connsiteY70" fmla="*/ 250222 h 279750"/>
                  <a:gd name="connsiteX71" fmla="*/ 155257 w 238506"/>
                  <a:gd name="connsiteY71" fmla="*/ 248031 h 279750"/>
                  <a:gd name="connsiteX72" fmla="*/ 130397 w 238506"/>
                  <a:gd name="connsiteY72" fmla="*/ 249746 h 279750"/>
                  <a:gd name="connsiteX73" fmla="*/ 108204 w 238506"/>
                  <a:gd name="connsiteY73" fmla="*/ 254413 h 279750"/>
                  <a:gd name="connsiteX74" fmla="*/ 101060 w 238506"/>
                  <a:gd name="connsiteY74" fmla="*/ 241935 h 279750"/>
                  <a:gd name="connsiteX75" fmla="*/ 96298 w 238506"/>
                  <a:gd name="connsiteY75" fmla="*/ 227267 h 279750"/>
                  <a:gd name="connsiteX76" fmla="*/ 102584 w 238506"/>
                  <a:gd name="connsiteY76" fmla="*/ 144875 h 279750"/>
                  <a:gd name="connsiteX77" fmla="*/ 84773 w 238506"/>
                  <a:gd name="connsiteY77" fmla="*/ 179070 h 279750"/>
                  <a:gd name="connsiteX78" fmla="*/ 76390 w 238506"/>
                  <a:gd name="connsiteY78" fmla="*/ 205359 h 279750"/>
                  <a:gd name="connsiteX79" fmla="*/ 70771 w 238506"/>
                  <a:gd name="connsiteY79" fmla="*/ 253460 h 279750"/>
                  <a:gd name="connsiteX80" fmla="*/ 64103 w 238506"/>
                  <a:gd name="connsiteY80" fmla="*/ 250698 h 279750"/>
                  <a:gd name="connsiteX81" fmla="*/ 32099 w 238506"/>
                  <a:gd name="connsiteY81" fmla="*/ 217646 h 279750"/>
                  <a:gd name="connsiteX82" fmla="*/ 23431 w 238506"/>
                  <a:gd name="connsiteY82" fmla="*/ 194310 h 279750"/>
                  <a:gd name="connsiteX83" fmla="*/ 20098 w 238506"/>
                  <a:gd name="connsiteY83" fmla="*/ 168402 h 279750"/>
                  <a:gd name="connsiteX84" fmla="*/ 19717 w 238506"/>
                  <a:gd name="connsiteY84" fmla="*/ 112871 h 279750"/>
                  <a:gd name="connsiteX85" fmla="*/ 19812 w 238506"/>
                  <a:gd name="connsiteY85" fmla="*/ 0 h 279750"/>
                  <a:gd name="connsiteX86" fmla="*/ 181927 w 238506"/>
                  <a:gd name="connsiteY86" fmla="*/ 249936 h 279750"/>
                  <a:gd name="connsiteX87" fmla="*/ 196120 w 238506"/>
                  <a:gd name="connsiteY87" fmla="*/ 224790 h 279750"/>
                  <a:gd name="connsiteX88" fmla="*/ 185071 w 238506"/>
                  <a:gd name="connsiteY88" fmla="*/ 254603 h 279750"/>
                  <a:gd name="connsiteX89" fmla="*/ 180689 w 238506"/>
                  <a:gd name="connsiteY89" fmla="*/ 253175 h 279750"/>
                  <a:gd name="connsiteX90" fmla="*/ 181927 w 238506"/>
                  <a:gd name="connsiteY90" fmla="*/ 249936 h 279750"/>
                  <a:gd name="connsiteX91" fmla="*/ 83344 w 238506"/>
                  <a:gd name="connsiteY91" fmla="*/ 216789 h 279750"/>
                  <a:gd name="connsiteX92" fmla="*/ 92202 w 238506"/>
                  <a:gd name="connsiteY92" fmla="*/ 256699 h 279750"/>
                  <a:gd name="connsiteX93" fmla="*/ 85249 w 238506"/>
                  <a:gd name="connsiteY93" fmla="*/ 256604 h 279750"/>
                  <a:gd name="connsiteX94" fmla="*/ 84773 w 238506"/>
                  <a:gd name="connsiteY94" fmla="*/ 253651 h 279750"/>
                  <a:gd name="connsiteX95" fmla="*/ 83344 w 238506"/>
                  <a:gd name="connsiteY95" fmla="*/ 216789 h 279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238506" h="279750">
                    <a:moveTo>
                      <a:pt x="19812" y="0"/>
                    </a:moveTo>
                    <a:cubicBezTo>
                      <a:pt x="13906" y="36862"/>
                      <a:pt x="8001" y="73438"/>
                      <a:pt x="4667" y="111062"/>
                    </a:cubicBezTo>
                    <a:cubicBezTo>
                      <a:pt x="4572" y="112014"/>
                      <a:pt x="4477" y="112967"/>
                      <a:pt x="4381" y="113919"/>
                    </a:cubicBezTo>
                    <a:lnTo>
                      <a:pt x="5905" y="113348"/>
                    </a:lnTo>
                    <a:lnTo>
                      <a:pt x="4667" y="119444"/>
                    </a:lnTo>
                    <a:lnTo>
                      <a:pt x="5810" y="119063"/>
                    </a:lnTo>
                    <a:lnTo>
                      <a:pt x="3524" y="127349"/>
                    </a:lnTo>
                    <a:lnTo>
                      <a:pt x="5429" y="126587"/>
                    </a:lnTo>
                    <a:lnTo>
                      <a:pt x="3429" y="134493"/>
                    </a:lnTo>
                    <a:lnTo>
                      <a:pt x="5334" y="134017"/>
                    </a:lnTo>
                    <a:lnTo>
                      <a:pt x="2857" y="140970"/>
                    </a:lnTo>
                    <a:lnTo>
                      <a:pt x="4858" y="140208"/>
                    </a:lnTo>
                    <a:lnTo>
                      <a:pt x="2191" y="147733"/>
                    </a:lnTo>
                    <a:cubicBezTo>
                      <a:pt x="2191" y="147828"/>
                      <a:pt x="2191" y="147923"/>
                      <a:pt x="2191" y="148019"/>
                    </a:cubicBezTo>
                    <a:lnTo>
                      <a:pt x="4477" y="147066"/>
                    </a:lnTo>
                    <a:lnTo>
                      <a:pt x="1810" y="156401"/>
                    </a:lnTo>
                    <a:cubicBezTo>
                      <a:pt x="3429" y="155353"/>
                      <a:pt x="4763" y="154400"/>
                      <a:pt x="4763" y="154400"/>
                    </a:cubicBezTo>
                    <a:lnTo>
                      <a:pt x="1429" y="162497"/>
                    </a:lnTo>
                    <a:lnTo>
                      <a:pt x="5620" y="161354"/>
                    </a:lnTo>
                    <a:lnTo>
                      <a:pt x="762" y="171450"/>
                    </a:lnTo>
                    <a:lnTo>
                      <a:pt x="6096" y="169640"/>
                    </a:lnTo>
                    <a:lnTo>
                      <a:pt x="476" y="180499"/>
                    </a:lnTo>
                    <a:lnTo>
                      <a:pt x="6763" y="178784"/>
                    </a:lnTo>
                    <a:lnTo>
                      <a:pt x="762" y="193358"/>
                    </a:lnTo>
                    <a:lnTo>
                      <a:pt x="6763" y="190786"/>
                    </a:lnTo>
                    <a:lnTo>
                      <a:pt x="476" y="204788"/>
                    </a:lnTo>
                    <a:lnTo>
                      <a:pt x="8192" y="202025"/>
                    </a:lnTo>
                    <a:lnTo>
                      <a:pt x="857" y="215360"/>
                    </a:lnTo>
                    <a:lnTo>
                      <a:pt x="8477" y="214027"/>
                    </a:lnTo>
                    <a:lnTo>
                      <a:pt x="0" y="228219"/>
                    </a:lnTo>
                    <a:lnTo>
                      <a:pt x="9049" y="226886"/>
                    </a:lnTo>
                    <a:lnTo>
                      <a:pt x="667" y="238982"/>
                    </a:lnTo>
                    <a:lnTo>
                      <a:pt x="10668" y="238125"/>
                    </a:lnTo>
                    <a:lnTo>
                      <a:pt x="2572" y="248602"/>
                    </a:lnTo>
                    <a:lnTo>
                      <a:pt x="13144" y="246031"/>
                    </a:lnTo>
                    <a:lnTo>
                      <a:pt x="6953" y="258318"/>
                    </a:lnTo>
                    <a:lnTo>
                      <a:pt x="18383" y="256699"/>
                    </a:lnTo>
                    <a:lnTo>
                      <a:pt x="12573" y="265938"/>
                    </a:lnTo>
                    <a:lnTo>
                      <a:pt x="24098" y="264128"/>
                    </a:lnTo>
                    <a:cubicBezTo>
                      <a:pt x="24098" y="264128"/>
                      <a:pt x="18669" y="272320"/>
                      <a:pt x="18955" y="272034"/>
                    </a:cubicBezTo>
                    <a:cubicBezTo>
                      <a:pt x="19240" y="271844"/>
                      <a:pt x="29813" y="270034"/>
                      <a:pt x="29813" y="270034"/>
                    </a:cubicBezTo>
                    <a:lnTo>
                      <a:pt x="26479" y="275749"/>
                    </a:lnTo>
                    <a:lnTo>
                      <a:pt x="39148" y="272606"/>
                    </a:lnTo>
                    <a:lnTo>
                      <a:pt x="36576" y="278606"/>
                    </a:lnTo>
                    <a:lnTo>
                      <a:pt x="47530" y="274892"/>
                    </a:lnTo>
                    <a:cubicBezTo>
                      <a:pt x="47530" y="274892"/>
                      <a:pt x="44863" y="279845"/>
                      <a:pt x="45434" y="279749"/>
                    </a:cubicBezTo>
                    <a:cubicBezTo>
                      <a:pt x="46006" y="279654"/>
                      <a:pt x="58769" y="276035"/>
                      <a:pt x="58769" y="276035"/>
                    </a:cubicBezTo>
                    <a:lnTo>
                      <a:pt x="56293" y="279368"/>
                    </a:lnTo>
                    <a:lnTo>
                      <a:pt x="68390" y="277178"/>
                    </a:lnTo>
                    <a:lnTo>
                      <a:pt x="66103" y="279368"/>
                    </a:lnTo>
                    <a:lnTo>
                      <a:pt x="78772" y="275177"/>
                    </a:lnTo>
                    <a:lnTo>
                      <a:pt x="76009" y="277940"/>
                    </a:lnTo>
                    <a:lnTo>
                      <a:pt x="90583" y="274034"/>
                    </a:lnTo>
                    <a:lnTo>
                      <a:pt x="87630" y="276701"/>
                    </a:lnTo>
                    <a:lnTo>
                      <a:pt x="100965" y="271939"/>
                    </a:lnTo>
                    <a:lnTo>
                      <a:pt x="98774" y="274415"/>
                    </a:lnTo>
                    <a:lnTo>
                      <a:pt x="110014" y="269653"/>
                    </a:lnTo>
                    <a:lnTo>
                      <a:pt x="107728" y="272320"/>
                    </a:lnTo>
                    <a:cubicBezTo>
                      <a:pt x="108775" y="272034"/>
                      <a:pt x="109728" y="271748"/>
                      <a:pt x="110776" y="271463"/>
                    </a:cubicBezTo>
                    <a:cubicBezTo>
                      <a:pt x="126587" y="266605"/>
                      <a:pt x="140684" y="260414"/>
                      <a:pt x="156115" y="258794"/>
                    </a:cubicBezTo>
                    <a:cubicBezTo>
                      <a:pt x="163544" y="257842"/>
                      <a:pt x="171164" y="257842"/>
                      <a:pt x="178784" y="258413"/>
                    </a:cubicBezTo>
                    <a:cubicBezTo>
                      <a:pt x="178689" y="258699"/>
                      <a:pt x="178594" y="258985"/>
                      <a:pt x="178403" y="259366"/>
                    </a:cubicBezTo>
                    <a:cubicBezTo>
                      <a:pt x="178308" y="259652"/>
                      <a:pt x="178689" y="258985"/>
                      <a:pt x="178879" y="258413"/>
                    </a:cubicBezTo>
                    <a:cubicBezTo>
                      <a:pt x="186976" y="259080"/>
                      <a:pt x="195167" y="260509"/>
                      <a:pt x="203454" y="262319"/>
                    </a:cubicBezTo>
                    <a:cubicBezTo>
                      <a:pt x="201263" y="261175"/>
                      <a:pt x="199073" y="260033"/>
                      <a:pt x="196882" y="258985"/>
                    </a:cubicBezTo>
                    <a:cubicBezTo>
                      <a:pt x="196596" y="256318"/>
                      <a:pt x="197263" y="249555"/>
                      <a:pt x="197453" y="248602"/>
                    </a:cubicBezTo>
                    <a:cubicBezTo>
                      <a:pt x="198025" y="244697"/>
                      <a:pt x="198977" y="240792"/>
                      <a:pt x="200311" y="236887"/>
                    </a:cubicBezTo>
                    <a:cubicBezTo>
                      <a:pt x="207264" y="216789"/>
                      <a:pt x="219551" y="193072"/>
                      <a:pt x="238506" y="184595"/>
                    </a:cubicBezTo>
                    <a:cubicBezTo>
                      <a:pt x="229267" y="187262"/>
                      <a:pt x="220790" y="192786"/>
                      <a:pt x="212598" y="200025"/>
                    </a:cubicBezTo>
                    <a:cubicBezTo>
                      <a:pt x="208121" y="203930"/>
                      <a:pt x="203359" y="208026"/>
                      <a:pt x="199358" y="212693"/>
                    </a:cubicBezTo>
                    <a:cubicBezTo>
                      <a:pt x="190976" y="222504"/>
                      <a:pt x="178213" y="237173"/>
                      <a:pt x="171259" y="250222"/>
                    </a:cubicBezTo>
                    <a:cubicBezTo>
                      <a:pt x="166021" y="249079"/>
                      <a:pt x="160592" y="248317"/>
                      <a:pt x="155257" y="248031"/>
                    </a:cubicBezTo>
                    <a:cubicBezTo>
                      <a:pt x="146875" y="247555"/>
                      <a:pt x="138494" y="248412"/>
                      <a:pt x="130397" y="249746"/>
                    </a:cubicBezTo>
                    <a:cubicBezTo>
                      <a:pt x="122682" y="250984"/>
                      <a:pt x="115348" y="252984"/>
                      <a:pt x="108204" y="254413"/>
                    </a:cubicBezTo>
                    <a:cubicBezTo>
                      <a:pt x="106490" y="253175"/>
                      <a:pt x="101632" y="243173"/>
                      <a:pt x="101060" y="241935"/>
                    </a:cubicBezTo>
                    <a:cubicBezTo>
                      <a:pt x="99060" y="237363"/>
                      <a:pt x="97441" y="232410"/>
                      <a:pt x="96298" y="227267"/>
                    </a:cubicBezTo>
                    <a:cubicBezTo>
                      <a:pt x="90392" y="200787"/>
                      <a:pt x="87725" y="166783"/>
                      <a:pt x="102584" y="144875"/>
                    </a:cubicBezTo>
                    <a:cubicBezTo>
                      <a:pt x="94298" y="153924"/>
                      <a:pt x="88868" y="165640"/>
                      <a:pt x="84773" y="179070"/>
                    </a:cubicBezTo>
                    <a:cubicBezTo>
                      <a:pt x="82582" y="186309"/>
                      <a:pt x="77533" y="197644"/>
                      <a:pt x="76390" y="205359"/>
                    </a:cubicBezTo>
                    <a:cubicBezTo>
                      <a:pt x="74200" y="219361"/>
                      <a:pt x="70866" y="237268"/>
                      <a:pt x="70771" y="253460"/>
                    </a:cubicBezTo>
                    <a:cubicBezTo>
                      <a:pt x="68485" y="252698"/>
                      <a:pt x="66294" y="251841"/>
                      <a:pt x="64103" y="250698"/>
                    </a:cubicBezTo>
                    <a:cubicBezTo>
                      <a:pt x="51054" y="244221"/>
                      <a:pt x="39719" y="232220"/>
                      <a:pt x="32099" y="217646"/>
                    </a:cubicBezTo>
                    <a:cubicBezTo>
                      <a:pt x="28289" y="210407"/>
                      <a:pt x="25336" y="202502"/>
                      <a:pt x="23431" y="194310"/>
                    </a:cubicBezTo>
                    <a:cubicBezTo>
                      <a:pt x="21622" y="186309"/>
                      <a:pt x="20574" y="177451"/>
                      <a:pt x="20098" y="168402"/>
                    </a:cubicBezTo>
                    <a:cubicBezTo>
                      <a:pt x="18955" y="150400"/>
                      <a:pt x="19621" y="131731"/>
                      <a:pt x="19717" y="112871"/>
                    </a:cubicBezTo>
                    <a:cubicBezTo>
                      <a:pt x="20193" y="76009"/>
                      <a:pt x="21907" y="38195"/>
                      <a:pt x="19812" y="0"/>
                    </a:cubicBezTo>
                    <a:close/>
                    <a:moveTo>
                      <a:pt x="181927" y="249936"/>
                    </a:moveTo>
                    <a:cubicBezTo>
                      <a:pt x="184880" y="241268"/>
                      <a:pt x="191167" y="232601"/>
                      <a:pt x="196120" y="224790"/>
                    </a:cubicBezTo>
                    <a:cubicBezTo>
                      <a:pt x="192215" y="236029"/>
                      <a:pt x="188881" y="243935"/>
                      <a:pt x="185071" y="254603"/>
                    </a:cubicBezTo>
                    <a:cubicBezTo>
                      <a:pt x="183642" y="254127"/>
                      <a:pt x="182118" y="253651"/>
                      <a:pt x="180689" y="253175"/>
                    </a:cubicBezTo>
                    <a:cubicBezTo>
                      <a:pt x="181070" y="252031"/>
                      <a:pt x="181546" y="250984"/>
                      <a:pt x="181927" y="249936"/>
                    </a:cubicBezTo>
                    <a:close/>
                    <a:moveTo>
                      <a:pt x="83344" y="216789"/>
                    </a:moveTo>
                    <a:cubicBezTo>
                      <a:pt x="86296" y="230124"/>
                      <a:pt x="89249" y="243364"/>
                      <a:pt x="92202" y="256699"/>
                    </a:cubicBezTo>
                    <a:cubicBezTo>
                      <a:pt x="89821" y="256794"/>
                      <a:pt x="87535" y="256794"/>
                      <a:pt x="85249" y="256604"/>
                    </a:cubicBezTo>
                    <a:cubicBezTo>
                      <a:pt x="85058" y="255461"/>
                      <a:pt x="84963" y="254413"/>
                      <a:pt x="84773" y="253651"/>
                    </a:cubicBezTo>
                    <a:cubicBezTo>
                      <a:pt x="82105" y="242221"/>
                      <a:pt x="83153" y="228600"/>
                      <a:pt x="83344" y="21678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" name="任意多边形: 形状 78">
                <a:extLst>
                  <a:ext uri="{FF2B5EF4-FFF2-40B4-BE49-F238E27FC236}">
                    <a16:creationId xmlns:a16="http://schemas.microsoft.com/office/drawing/2014/main" id="{D1CD4B9D-D8A4-4451-9485-DFE3F9ECA325}"/>
                  </a:ext>
                </a:extLst>
              </p:cNvPr>
              <p:cNvSpPr/>
              <p:nvPr/>
            </p:nvSpPr>
            <p:spPr>
              <a:xfrm>
                <a:off x="6493903" y="3269595"/>
                <a:ext cx="5340" cy="5340"/>
              </a:xfrm>
              <a:custGeom>
                <a:avLst/>
                <a:gdLst>
                  <a:gd name="connsiteX0" fmla="*/ 51 w 5340"/>
                  <a:gd name="connsiteY0" fmla="*/ 3194 h 5340"/>
                  <a:gd name="connsiteX1" fmla="*/ 3194 w 5340"/>
                  <a:gd name="connsiteY1" fmla="*/ 5289 h 5340"/>
                  <a:gd name="connsiteX2" fmla="*/ 5289 w 5340"/>
                  <a:gd name="connsiteY2" fmla="*/ 2146 h 5340"/>
                  <a:gd name="connsiteX3" fmla="*/ 2146 w 5340"/>
                  <a:gd name="connsiteY3" fmla="*/ 51 h 5340"/>
                  <a:gd name="connsiteX4" fmla="*/ 51 w 5340"/>
                  <a:gd name="connsiteY4" fmla="*/ 3194 h 5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40" h="5340">
                    <a:moveTo>
                      <a:pt x="51" y="3194"/>
                    </a:moveTo>
                    <a:cubicBezTo>
                      <a:pt x="336" y="4623"/>
                      <a:pt x="1765" y="5575"/>
                      <a:pt x="3194" y="5289"/>
                    </a:cubicBezTo>
                    <a:cubicBezTo>
                      <a:pt x="4623" y="5004"/>
                      <a:pt x="5575" y="3575"/>
                      <a:pt x="5289" y="2146"/>
                    </a:cubicBezTo>
                    <a:cubicBezTo>
                      <a:pt x="5004" y="717"/>
                      <a:pt x="3575" y="-235"/>
                      <a:pt x="2146" y="51"/>
                    </a:cubicBezTo>
                    <a:cubicBezTo>
                      <a:pt x="717" y="337"/>
                      <a:pt x="-235" y="1765"/>
                      <a:pt x="51" y="319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0" name="任意多边形: 形状 79">
                <a:extLst>
                  <a:ext uri="{FF2B5EF4-FFF2-40B4-BE49-F238E27FC236}">
                    <a16:creationId xmlns:a16="http://schemas.microsoft.com/office/drawing/2014/main" id="{898AB385-62AD-47B2-8D91-8CFF8C6A24A8}"/>
                  </a:ext>
                </a:extLst>
              </p:cNvPr>
              <p:cNvSpPr/>
              <p:nvPr/>
            </p:nvSpPr>
            <p:spPr>
              <a:xfrm>
                <a:off x="6476816" y="3268251"/>
                <a:ext cx="8340" cy="8314"/>
              </a:xfrm>
              <a:custGeom>
                <a:avLst/>
                <a:gdLst>
                  <a:gd name="connsiteX0" fmla="*/ 87 w 8340"/>
                  <a:gd name="connsiteY0" fmla="*/ 4919 h 8314"/>
                  <a:gd name="connsiteX1" fmla="*/ 4945 w 8340"/>
                  <a:gd name="connsiteY1" fmla="*/ 8253 h 8314"/>
                  <a:gd name="connsiteX2" fmla="*/ 8279 w 8340"/>
                  <a:gd name="connsiteY2" fmla="*/ 3395 h 8314"/>
                  <a:gd name="connsiteX3" fmla="*/ 3421 w 8340"/>
                  <a:gd name="connsiteY3" fmla="*/ 61 h 8314"/>
                  <a:gd name="connsiteX4" fmla="*/ 87 w 8340"/>
                  <a:gd name="connsiteY4" fmla="*/ 4919 h 8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40" h="8314">
                    <a:moveTo>
                      <a:pt x="87" y="4919"/>
                    </a:moveTo>
                    <a:cubicBezTo>
                      <a:pt x="564" y="7205"/>
                      <a:pt x="2754" y="8634"/>
                      <a:pt x="4945" y="8253"/>
                    </a:cubicBezTo>
                    <a:cubicBezTo>
                      <a:pt x="7231" y="7777"/>
                      <a:pt x="8660" y="5586"/>
                      <a:pt x="8279" y="3395"/>
                    </a:cubicBezTo>
                    <a:cubicBezTo>
                      <a:pt x="7803" y="1109"/>
                      <a:pt x="5612" y="-320"/>
                      <a:pt x="3421" y="61"/>
                    </a:cubicBezTo>
                    <a:cubicBezTo>
                      <a:pt x="1135" y="538"/>
                      <a:pt x="-389" y="2633"/>
                      <a:pt x="87" y="491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" name="任意多边形: 形状 80">
                <a:extLst>
                  <a:ext uri="{FF2B5EF4-FFF2-40B4-BE49-F238E27FC236}">
                    <a16:creationId xmlns:a16="http://schemas.microsoft.com/office/drawing/2014/main" id="{2EDBD862-B2F5-4A83-AC18-C713CE4229C3}"/>
                  </a:ext>
                </a:extLst>
              </p:cNvPr>
              <p:cNvSpPr/>
              <p:nvPr/>
            </p:nvSpPr>
            <p:spPr>
              <a:xfrm>
                <a:off x="6460601" y="3265440"/>
                <a:ext cx="9744" cy="9744"/>
              </a:xfrm>
              <a:custGeom>
                <a:avLst/>
                <a:gdLst>
                  <a:gd name="connsiteX0" fmla="*/ 5825 w 9744"/>
                  <a:gd name="connsiteY0" fmla="*/ 9635 h 9744"/>
                  <a:gd name="connsiteX1" fmla="*/ 9635 w 9744"/>
                  <a:gd name="connsiteY1" fmla="*/ 3920 h 9744"/>
                  <a:gd name="connsiteX2" fmla="*/ 3920 w 9744"/>
                  <a:gd name="connsiteY2" fmla="*/ 110 h 9744"/>
                  <a:gd name="connsiteX3" fmla="*/ 110 w 9744"/>
                  <a:gd name="connsiteY3" fmla="*/ 5825 h 9744"/>
                  <a:gd name="connsiteX4" fmla="*/ 5825 w 9744"/>
                  <a:gd name="connsiteY4" fmla="*/ 9635 h 9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44" h="9744">
                    <a:moveTo>
                      <a:pt x="5825" y="9635"/>
                    </a:moveTo>
                    <a:cubicBezTo>
                      <a:pt x="8492" y="9159"/>
                      <a:pt x="10206" y="6587"/>
                      <a:pt x="9635" y="3920"/>
                    </a:cubicBezTo>
                    <a:cubicBezTo>
                      <a:pt x="9159" y="1253"/>
                      <a:pt x="6587" y="-462"/>
                      <a:pt x="3920" y="110"/>
                    </a:cubicBezTo>
                    <a:cubicBezTo>
                      <a:pt x="1253" y="586"/>
                      <a:pt x="-462" y="3158"/>
                      <a:pt x="110" y="5825"/>
                    </a:cubicBezTo>
                    <a:cubicBezTo>
                      <a:pt x="681" y="8492"/>
                      <a:pt x="3158" y="10206"/>
                      <a:pt x="5825" y="963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" name="任意多边形: 形状 81">
                <a:extLst>
                  <a:ext uri="{FF2B5EF4-FFF2-40B4-BE49-F238E27FC236}">
                    <a16:creationId xmlns:a16="http://schemas.microsoft.com/office/drawing/2014/main" id="{F5D51195-E1C5-452A-B7E6-43F4058C716F}"/>
                  </a:ext>
                </a:extLst>
              </p:cNvPr>
              <p:cNvSpPr/>
              <p:nvPr/>
            </p:nvSpPr>
            <p:spPr>
              <a:xfrm>
                <a:off x="6445647" y="3261059"/>
                <a:ext cx="9744" cy="9714"/>
              </a:xfrm>
              <a:custGeom>
                <a:avLst/>
                <a:gdLst>
                  <a:gd name="connsiteX0" fmla="*/ 5825 w 9744"/>
                  <a:gd name="connsiteY0" fmla="*/ 9635 h 9714"/>
                  <a:gd name="connsiteX1" fmla="*/ 9635 w 9744"/>
                  <a:gd name="connsiteY1" fmla="*/ 3920 h 9714"/>
                  <a:gd name="connsiteX2" fmla="*/ 3920 w 9744"/>
                  <a:gd name="connsiteY2" fmla="*/ 110 h 9714"/>
                  <a:gd name="connsiteX3" fmla="*/ 110 w 9744"/>
                  <a:gd name="connsiteY3" fmla="*/ 5825 h 9714"/>
                  <a:gd name="connsiteX4" fmla="*/ 5825 w 9744"/>
                  <a:gd name="connsiteY4" fmla="*/ 9635 h 9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44" h="9714">
                    <a:moveTo>
                      <a:pt x="5825" y="9635"/>
                    </a:moveTo>
                    <a:cubicBezTo>
                      <a:pt x="8492" y="9159"/>
                      <a:pt x="10206" y="6587"/>
                      <a:pt x="9635" y="3920"/>
                    </a:cubicBezTo>
                    <a:cubicBezTo>
                      <a:pt x="9159" y="1253"/>
                      <a:pt x="6587" y="-462"/>
                      <a:pt x="3920" y="110"/>
                    </a:cubicBezTo>
                    <a:cubicBezTo>
                      <a:pt x="1253" y="586"/>
                      <a:pt x="-462" y="3158"/>
                      <a:pt x="110" y="5825"/>
                    </a:cubicBezTo>
                    <a:cubicBezTo>
                      <a:pt x="681" y="8397"/>
                      <a:pt x="3158" y="10111"/>
                      <a:pt x="5825" y="963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" name="任意多边形: 形状 82">
                <a:extLst>
                  <a:ext uri="{FF2B5EF4-FFF2-40B4-BE49-F238E27FC236}">
                    <a16:creationId xmlns:a16="http://schemas.microsoft.com/office/drawing/2014/main" id="{53C59853-071D-40CB-BF26-11D364F34764}"/>
                  </a:ext>
                </a:extLst>
              </p:cNvPr>
              <p:cNvSpPr/>
              <p:nvPr/>
            </p:nvSpPr>
            <p:spPr>
              <a:xfrm>
                <a:off x="6432837" y="3254249"/>
                <a:ext cx="8314" cy="8340"/>
              </a:xfrm>
              <a:custGeom>
                <a:avLst/>
                <a:gdLst>
                  <a:gd name="connsiteX0" fmla="*/ 4919 w 8314"/>
                  <a:gd name="connsiteY0" fmla="*/ 8253 h 8340"/>
                  <a:gd name="connsiteX1" fmla="*/ 8253 w 8314"/>
                  <a:gd name="connsiteY1" fmla="*/ 3395 h 8340"/>
                  <a:gd name="connsiteX2" fmla="*/ 3395 w 8314"/>
                  <a:gd name="connsiteY2" fmla="*/ 61 h 8340"/>
                  <a:gd name="connsiteX3" fmla="*/ 61 w 8314"/>
                  <a:gd name="connsiteY3" fmla="*/ 4919 h 8340"/>
                  <a:gd name="connsiteX4" fmla="*/ 4919 w 8314"/>
                  <a:gd name="connsiteY4" fmla="*/ 8253 h 8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14" h="8340">
                    <a:moveTo>
                      <a:pt x="4919" y="8253"/>
                    </a:moveTo>
                    <a:cubicBezTo>
                      <a:pt x="7205" y="7777"/>
                      <a:pt x="8634" y="5586"/>
                      <a:pt x="8253" y="3395"/>
                    </a:cubicBezTo>
                    <a:cubicBezTo>
                      <a:pt x="7777" y="1109"/>
                      <a:pt x="5586" y="-320"/>
                      <a:pt x="3395" y="61"/>
                    </a:cubicBezTo>
                    <a:cubicBezTo>
                      <a:pt x="1109" y="538"/>
                      <a:pt x="-320" y="2728"/>
                      <a:pt x="61" y="4919"/>
                    </a:cubicBezTo>
                    <a:cubicBezTo>
                      <a:pt x="442" y="7205"/>
                      <a:pt x="2633" y="8729"/>
                      <a:pt x="4919" y="825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" name="任意多边形: 形状 83">
                <a:extLst>
                  <a:ext uri="{FF2B5EF4-FFF2-40B4-BE49-F238E27FC236}">
                    <a16:creationId xmlns:a16="http://schemas.microsoft.com/office/drawing/2014/main" id="{A40905C0-6BCF-430F-82DF-04BC7C563490}"/>
                  </a:ext>
                </a:extLst>
              </p:cNvPr>
              <p:cNvSpPr/>
              <p:nvPr/>
            </p:nvSpPr>
            <p:spPr>
              <a:xfrm>
                <a:off x="6422846" y="3245116"/>
                <a:ext cx="5340" cy="5340"/>
              </a:xfrm>
              <a:custGeom>
                <a:avLst/>
                <a:gdLst>
                  <a:gd name="connsiteX0" fmla="*/ 51 w 5340"/>
                  <a:gd name="connsiteY0" fmla="*/ 3194 h 5340"/>
                  <a:gd name="connsiteX1" fmla="*/ 3194 w 5340"/>
                  <a:gd name="connsiteY1" fmla="*/ 5289 h 5340"/>
                  <a:gd name="connsiteX2" fmla="*/ 5289 w 5340"/>
                  <a:gd name="connsiteY2" fmla="*/ 2146 h 5340"/>
                  <a:gd name="connsiteX3" fmla="*/ 2146 w 5340"/>
                  <a:gd name="connsiteY3" fmla="*/ 51 h 5340"/>
                  <a:gd name="connsiteX4" fmla="*/ 51 w 5340"/>
                  <a:gd name="connsiteY4" fmla="*/ 3194 h 5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40" h="5340">
                    <a:moveTo>
                      <a:pt x="51" y="3194"/>
                    </a:moveTo>
                    <a:cubicBezTo>
                      <a:pt x="336" y="4623"/>
                      <a:pt x="1765" y="5575"/>
                      <a:pt x="3194" y="5289"/>
                    </a:cubicBezTo>
                    <a:cubicBezTo>
                      <a:pt x="4623" y="5004"/>
                      <a:pt x="5575" y="3575"/>
                      <a:pt x="5289" y="2146"/>
                    </a:cubicBezTo>
                    <a:cubicBezTo>
                      <a:pt x="5004" y="717"/>
                      <a:pt x="3575" y="-235"/>
                      <a:pt x="2146" y="51"/>
                    </a:cubicBezTo>
                    <a:cubicBezTo>
                      <a:pt x="717" y="337"/>
                      <a:pt x="-235" y="1765"/>
                      <a:pt x="51" y="319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" name="任意多边形: 形状 84">
                <a:extLst>
                  <a:ext uri="{FF2B5EF4-FFF2-40B4-BE49-F238E27FC236}">
                    <a16:creationId xmlns:a16="http://schemas.microsoft.com/office/drawing/2014/main" id="{BDB3C527-B650-4761-96AD-D72551C25A43}"/>
                  </a:ext>
                </a:extLst>
              </p:cNvPr>
              <p:cNvSpPr/>
              <p:nvPr/>
            </p:nvSpPr>
            <p:spPr>
              <a:xfrm>
                <a:off x="6503081" y="3225909"/>
                <a:ext cx="5366" cy="5367"/>
              </a:xfrm>
              <a:custGeom>
                <a:avLst/>
                <a:gdLst>
                  <a:gd name="connsiteX0" fmla="*/ 1160 w 5366"/>
                  <a:gd name="connsiteY0" fmla="*/ 493 h 5367"/>
                  <a:gd name="connsiteX1" fmla="*/ 493 w 5366"/>
                  <a:gd name="connsiteY1" fmla="*/ 4208 h 5367"/>
                  <a:gd name="connsiteX2" fmla="*/ 4208 w 5366"/>
                  <a:gd name="connsiteY2" fmla="*/ 4874 h 5367"/>
                  <a:gd name="connsiteX3" fmla="*/ 4874 w 5366"/>
                  <a:gd name="connsiteY3" fmla="*/ 1160 h 5367"/>
                  <a:gd name="connsiteX4" fmla="*/ 1160 w 5366"/>
                  <a:gd name="connsiteY4" fmla="*/ 493 h 5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66" h="5367">
                    <a:moveTo>
                      <a:pt x="1160" y="493"/>
                    </a:moveTo>
                    <a:cubicBezTo>
                      <a:pt x="-79" y="1350"/>
                      <a:pt x="-365" y="2969"/>
                      <a:pt x="493" y="4208"/>
                    </a:cubicBezTo>
                    <a:cubicBezTo>
                      <a:pt x="1350" y="5446"/>
                      <a:pt x="2969" y="5731"/>
                      <a:pt x="4208" y="4874"/>
                    </a:cubicBezTo>
                    <a:cubicBezTo>
                      <a:pt x="5446" y="4017"/>
                      <a:pt x="5731" y="2398"/>
                      <a:pt x="4874" y="1160"/>
                    </a:cubicBezTo>
                    <a:cubicBezTo>
                      <a:pt x="4017" y="-79"/>
                      <a:pt x="2398" y="-365"/>
                      <a:pt x="1160" y="49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" name="任意多边形: 形状 85">
                <a:extLst>
                  <a:ext uri="{FF2B5EF4-FFF2-40B4-BE49-F238E27FC236}">
                    <a16:creationId xmlns:a16="http://schemas.microsoft.com/office/drawing/2014/main" id="{A73C752A-45D3-4A03-A4A7-00B04A69D199}"/>
                  </a:ext>
                </a:extLst>
              </p:cNvPr>
              <p:cNvSpPr/>
              <p:nvPr/>
            </p:nvSpPr>
            <p:spPr>
              <a:xfrm>
                <a:off x="6487268" y="3230670"/>
                <a:ext cx="8322" cy="8322"/>
              </a:xfrm>
              <a:custGeom>
                <a:avLst/>
                <a:gdLst>
                  <a:gd name="connsiteX0" fmla="*/ 1828 w 8322"/>
                  <a:gd name="connsiteY0" fmla="*/ 685 h 8322"/>
                  <a:gd name="connsiteX1" fmla="*/ 685 w 8322"/>
                  <a:gd name="connsiteY1" fmla="*/ 6495 h 8322"/>
                  <a:gd name="connsiteX2" fmla="*/ 6495 w 8322"/>
                  <a:gd name="connsiteY2" fmla="*/ 7638 h 8322"/>
                  <a:gd name="connsiteX3" fmla="*/ 7638 w 8322"/>
                  <a:gd name="connsiteY3" fmla="*/ 1828 h 8322"/>
                  <a:gd name="connsiteX4" fmla="*/ 1828 w 8322"/>
                  <a:gd name="connsiteY4" fmla="*/ 685 h 8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22" h="8322">
                    <a:moveTo>
                      <a:pt x="1828" y="685"/>
                    </a:moveTo>
                    <a:cubicBezTo>
                      <a:pt x="-77" y="2018"/>
                      <a:pt x="-553" y="4590"/>
                      <a:pt x="685" y="6495"/>
                    </a:cubicBezTo>
                    <a:cubicBezTo>
                      <a:pt x="2018" y="8400"/>
                      <a:pt x="4590" y="8876"/>
                      <a:pt x="6495" y="7638"/>
                    </a:cubicBezTo>
                    <a:cubicBezTo>
                      <a:pt x="8400" y="6305"/>
                      <a:pt x="8876" y="3733"/>
                      <a:pt x="7638" y="1828"/>
                    </a:cubicBezTo>
                    <a:cubicBezTo>
                      <a:pt x="6305" y="-77"/>
                      <a:pt x="3733" y="-553"/>
                      <a:pt x="1828" y="68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" name="任意多边形: 形状 86">
                <a:extLst>
                  <a:ext uri="{FF2B5EF4-FFF2-40B4-BE49-F238E27FC236}">
                    <a16:creationId xmlns:a16="http://schemas.microsoft.com/office/drawing/2014/main" id="{D9B5887D-67D6-450E-BAEF-06400B8FB18D}"/>
                  </a:ext>
                </a:extLst>
              </p:cNvPr>
              <p:cNvSpPr/>
              <p:nvPr/>
            </p:nvSpPr>
            <p:spPr>
              <a:xfrm>
                <a:off x="6471571" y="3234214"/>
                <a:ext cx="9712" cy="9712"/>
              </a:xfrm>
              <a:custGeom>
                <a:avLst/>
                <a:gdLst>
                  <a:gd name="connsiteX0" fmla="*/ 2094 w 9712"/>
                  <a:gd name="connsiteY0" fmla="*/ 856 h 9712"/>
                  <a:gd name="connsiteX1" fmla="*/ 856 w 9712"/>
                  <a:gd name="connsiteY1" fmla="*/ 7618 h 9712"/>
                  <a:gd name="connsiteX2" fmla="*/ 7619 w 9712"/>
                  <a:gd name="connsiteY2" fmla="*/ 8857 h 9712"/>
                  <a:gd name="connsiteX3" fmla="*/ 8857 w 9712"/>
                  <a:gd name="connsiteY3" fmla="*/ 2094 h 9712"/>
                  <a:gd name="connsiteX4" fmla="*/ 2094 w 9712"/>
                  <a:gd name="connsiteY4" fmla="*/ 856 h 9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12" h="9712">
                    <a:moveTo>
                      <a:pt x="2094" y="856"/>
                    </a:moveTo>
                    <a:cubicBezTo>
                      <a:pt x="-97" y="2380"/>
                      <a:pt x="-668" y="5332"/>
                      <a:pt x="856" y="7618"/>
                    </a:cubicBezTo>
                    <a:cubicBezTo>
                      <a:pt x="2380" y="9809"/>
                      <a:pt x="5332" y="10381"/>
                      <a:pt x="7619" y="8857"/>
                    </a:cubicBezTo>
                    <a:cubicBezTo>
                      <a:pt x="9809" y="7333"/>
                      <a:pt x="10381" y="4380"/>
                      <a:pt x="8857" y="2094"/>
                    </a:cubicBezTo>
                    <a:cubicBezTo>
                      <a:pt x="7333" y="-97"/>
                      <a:pt x="4380" y="-668"/>
                      <a:pt x="2094" y="85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" name="任意多边形: 形状 87">
                <a:extLst>
                  <a:ext uri="{FF2B5EF4-FFF2-40B4-BE49-F238E27FC236}">
                    <a16:creationId xmlns:a16="http://schemas.microsoft.com/office/drawing/2014/main" id="{CC068B4D-9F78-4B0C-8C81-F4F4E7DF0F7C}"/>
                  </a:ext>
                </a:extLst>
              </p:cNvPr>
              <p:cNvSpPr/>
              <p:nvPr/>
            </p:nvSpPr>
            <p:spPr>
              <a:xfrm>
                <a:off x="6456113" y="3235929"/>
                <a:ext cx="9645" cy="9712"/>
              </a:xfrm>
              <a:custGeom>
                <a:avLst/>
                <a:gdLst>
                  <a:gd name="connsiteX0" fmla="*/ 789 w 9645"/>
                  <a:gd name="connsiteY0" fmla="*/ 7618 h 9712"/>
                  <a:gd name="connsiteX1" fmla="*/ 7551 w 9645"/>
                  <a:gd name="connsiteY1" fmla="*/ 8857 h 9712"/>
                  <a:gd name="connsiteX2" fmla="*/ 8790 w 9645"/>
                  <a:gd name="connsiteY2" fmla="*/ 2094 h 9712"/>
                  <a:gd name="connsiteX3" fmla="*/ 2027 w 9645"/>
                  <a:gd name="connsiteY3" fmla="*/ 856 h 9712"/>
                  <a:gd name="connsiteX4" fmla="*/ 789 w 9645"/>
                  <a:gd name="connsiteY4" fmla="*/ 7618 h 9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45" h="9712">
                    <a:moveTo>
                      <a:pt x="789" y="7618"/>
                    </a:moveTo>
                    <a:cubicBezTo>
                      <a:pt x="2313" y="9809"/>
                      <a:pt x="5361" y="10381"/>
                      <a:pt x="7551" y="8857"/>
                    </a:cubicBezTo>
                    <a:cubicBezTo>
                      <a:pt x="9742" y="7333"/>
                      <a:pt x="10314" y="4285"/>
                      <a:pt x="8790" y="2094"/>
                    </a:cubicBezTo>
                    <a:cubicBezTo>
                      <a:pt x="7266" y="-97"/>
                      <a:pt x="4218" y="-668"/>
                      <a:pt x="2027" y="856"/>
                    </a:cubicBezTo>
                    <a:cubicBezTo>
                      <a:pt x="-69" y="2380"/>
                      <a:pt x="-640" y="5428"/>
                      <a:pt x="789" y="76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9" name="任意多边形: 形状 88">
                <a:extLst>
                  <a:ext uri="{FF2B5EF4-FFF2-40B4-BE49-F238E27FC236}">
                    <a16:creationId xmlns:a16="http://schemas.microsoft.com/office/drawing/2014/main" id="{73B5169E-8C57-415E-A1DD-CBEB8639E157}"/>
                  </a:ext>
                </a:extLst>
              </p:cNvPr>
              <p:cNvSpPr/>
              <p:nvPr/>
            </p:nvSpPr>
            <p:spPr>
              <a:xfrm>
                <a:off x="6441290" y="3235147"/>
                <a:ext cx="8389" cy="8322"/>
              </a:xfrm>
              <a:custGeom>
                <a:avLst/>
                <a:gdLst>
                  <a:gd name="connsiteX0" fmla="*/ 752 w 8389"/>
                  <a:gd name="connsiteY0" fmla="*/ 6495 h 8322"/>
                  <a:gd name="connsiteX1" fmla="*/ 6562 w 8389"/>
                  <a:gd name="connsiteY1" fmla="*/ 7638 h 8322"/>
                  <a:gd name="connsiteX2" fmla="*/ 7705 w 8389"/>
                  <a:gd name="connsiteY2" fmla="*/ 1828 h 8322"/>
                  <a:gd name="connsiteX3" fmla="*/ 1895 w 8389"/>
                  <a:gd name="connsiteY3" fmla="*/ 685 h 8322"/>
                  <a:gd name="connsiteX4" fmla="*/ 752 w 8389"/>
                  <a:gd name="connsiteY4" fmla="*/ 6495 h 8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89" h="8322">
                    <a:moveTo>
                      <a:pt x="752" y="6495"/>
                    </a:moveTo>
                    <a:cubicBezTo>
                      <a:pt x="2085" y="8400"/>
                      <a:pt x="4657" y="8876"/>
                      <a:pt x="6562" y="7638"/>
                    </a:cubicBezTo>
                    <a:cubicBezTo>
                      <a:pt x="8467" y="6305"/>
                      <a:pt x="8943" y="3733"/>
                      <a:pt x="7705" y="1828"/>
                    </a:cubicBezTo>
                    <a:cubicBezTo>
                      <a:pt x="6372" y="-77"/>
                      <a:pt x="3800" y="-553"/>
                      <a:pt x="1895" y="685"/>
                    </a:cubicBezTo>
                    <a:cubicBezTo>
                      <a:pt x="-105" y="2018"/>
                      <a:pt x="-582" y="4590"/>
                      <a:pt x="752" y="649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0" name="任意多边形: 形状 89">
                <a:extLst>
                  <a:ext uri="{FF2B5EF4-FFF2-40B4-BE49-F238E27FC236}">
                    <a16:creationId xmlns:a16="http://schemas.microsoft.com/office/drawing/2014/main" id="{2FDE5123-C337-499A-BA7D-58B67F4F8064}"/>
                  </a:ext>
                </a:extLst>
              </p:cNvPr>
              <p:cNvSpPr/>
              <p:nvPr/>
            </p:nvSpPr>
            <p:spPr>
              <a:xfrm>
                <a:off x="6428145" y="3231339"/>
                <a:ext cx="5341" cy="5367"/>
              </a:xfrm>
              <a:custGeom>
                <a:avLst/>
                <a:gdLst>
                  <a:gd name="connsiteX0" fmla="*/ 467 w 5341"/>
                  <a:gd name="connsiteY0" fmla="*/ 4208 h 5367"/>
                  <a:gd name="connsiteX1" fmla="*/ 4182 w 5341"/>
                  <a:gd name="connsiteY1" fmla="*/ 4874 h 5367"/>
                  <a:gd name="connsiteX2" fmla="*/ 4849 w 5341"/>
                  <a:gd name="connsiteY2" fmla="*/ 1160 h 5367"/>
                  <a:gd name="connsiteX3" fmla="*/ 1134 w 5341"/>
                  <a:gd name="connsiteY3" fmla="*/ 493 h 5367"/>
                  <a:gd name="connsiteX4" fmla="*/ 467 w 5341"/>
                  <a:gd name="connsiteY4" fmla="*/ 4208 h 5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41" h="5367">
                    <a:moveTo>
                      <a:pt x="467" y="4208"/>
                    </a:moveTo>
                    <a:cubicBezTo>
                      <a:pt x="1324" y="5446"/>
                      <a:pt x="2944" y="5731"/>
                      <a:pt x="4182" y="4874"/>
                    </a:cubicBezTo>
                    <a:cubicBezTo>
                      <a:pt x="5420" y="4017"/>
                      <a:pt x="5706" y="2398"/>
                      <a:pt x="4849" y="1160"/>
                    </a:cubicBezTo>
                    <a:cubicBezTo>
                      <a:pt x="3991" y="-79"/>
                      <a:pt x="2372" y="-365"/>
                      <a:pt x="1134" y="493"/>
                    </a:cubicBezTo>
                    <a:cubicBezTo>
                      <a:pt x="-9" y="1350"/>
                      <a:pt x="-390" y="2969"/>
                      <a:pt x="467" y="420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" name="任意多边形: 形状 90">
                <a:extLst>
                  <a:ext uri="{FF2B5EF4-FFF2-40B4-BE49-F238E27FC236}">
                    <a16:creationId xmlns:a16="http://schemas.microsoft.com/office/drawing/2014/main" id="{2670DA42-7949-43BE-A842-E7904874A3A7}"/>
                  </a:ext>
                </a:extLst>
              </p:cNvPr>
              <p:cNvSpPr/>
              <p:nvPr/>
            </p:nvSpPr>
            <p:spPr>
              <a:xfrm>
                <a:off x="6496794" y="3182761"/>
                <a:ext cx="5367" cy="5367"/>
              </a:xfrm>
              <a:custGeom>
                <a:avLst/>
                <a:gdLst>
                  <a:gd name="connsiteX0" fmla="*/ 493 w 5367"/>
                  <a:gd name="connsiteY0" fmla="*/ 1159 h 5367"/>
                  <a:gd name="connsiteX1" fmla="*/ 1159 w 5367"/>
                  <a:gd name="connsiteY1" fmla="*/ 4874 h 5367"/>
                  <a:gd name="connsiteX2" fmla="*/ 4874 w 5367"/>
                  <a:gd name="connsiteY2" fmla="*/ 4207 h 5367"/>
                  <a:gd name="connsiteX3" fmla="*/ 4207 w 5367"/>
                  <a:gd name="connsiteY3" fmla="*/ 493 h 5367"/>
                  <a:gd name="connsiteX4" fmla="*/ 493 w 5367"/>
                  <a:gd name="connsiteY4" fmla="*/ 1159 h 5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67" h="5367">
                    <a:moveTo>
                      <a:pt x="493" y="1159"/>
                    </a:moveTo>
                    <a:cubicBezTo>
                      <a:pt x="-364" y="2398"/>
                      <a:pt x="-79" y="4017"/>
                      <a:pt x="1159" y="4874"/>
                    </a:cubicBezTo>
                    <a:cubicBezTo>
                      <a:pt x="2398" y="5732"/>
                      <a:pt x="4017" y="5446"/>
                      <a:pt x="4874" y="4207"/>
                    </a:cubicBezTo>
                    <a:cubicBezTo>
                      <a:pt x="5732" y="2969"/>
                      <a:pt x="5446" y="1350"/>
                      <a:pt x="4207" y="493"/>
                    </a:cubicBezTo>
                    <a:cubicBezTo>
                      <a:pt x="2969" y="-364"/>
                      <a:pt x="1350" y="-79"/>
                      <a:pt x="493" y="115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" name="任意多边形: 形状 91">
                <a:extLst>
                  <a:ext uri="{FF2B5EF4-FFF2-40B4-BE49-F238E27FC236}">
                    <a16:creationId xmlns:a16="http://schemas.microsoft.com/office/drawing/2014/main" id="{FEA04F59-F58F-46AF-8023-FAADB1EAD8A5}"/>
                  </a:ext>
                </a:extLst>
              </p:cNvPr>
              <p:cNvSpPr/>
              <p:nvPr/>
            </p:nvSpPr>
            <p:spPr>
              <a:xfrm>
                <a:off x="6484243" y="3192212"/>
                <a:ext cx="8372" cy="8372"/>
              </a:xfrm>
              <a:custGeom>
                <a:avLst/>
                <a:gdLst>
                  <a:gd name="connsiteX0" fmla="*/ 757 w 8372"/>
                  <a:gd name="connsiteY0" fmla="*/ 1805 h 8372"/>
                  <a:gd name="connsiteX1" fmla="*/ 1805 w 8372"/>
                  <a:gd name="connsiteY1" fmla="*/ 7615 h 8372"/>
                  <a:gd name="connsiteX2" fmla="*/ 7615 w 8372"/>
                  <a:gd name="connsiteY2" fmla="*/ 6567 h 8372"/>
                  <a:gd name="connsiteX3" fmla="*/ 6567 w 8372"/>
                  <a:gd name="connsiteY3" fmla="*/ 757 h 8372"/>
                  <a:gd name="connsiteX4" fmla="*/ 757 w 8372"/>
                  <a:gd name="connsiteY4" fmla="*/ 1805 h 8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72" h="8372">
                    <a:moveTo>
                      <a:pt x="757" y="1805"/>
                    </a:moveTo>
                    <a:cubicBezTo>
                      <a:pt x="-576" y="3710"/>
                      <a:pt x="-100" y="6282"/>
                      <a:pt x="1805" y="7615"/>
                    </a:cubicBezTo>
                    <a:cubicBezTo>
                      <a:pt x="3710" y="8949"/>
                      <a:pt x="6282" y="8472"/>
                      <a:pt x="7615" y="6567"/>
                    </a:cubicBezTo>
                    <a:cubicBezTo>
                      <a:pt x="8949" y="4662"/>
                      <a:pt x="8472" y="2091"/>
                      <a:pt x="6567" y="757"/>
                    </a:cubicBezTo>
                    <a:cubicBezTo>
                      <a:pt x="4662" y="-576"/>
                      <a:pt x="2091" y="-100"/>
                      <a:pt x="757" y="180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" name="任意多边形: 形状 92">
                <a:extLst>
                  <a:ext uri="{FF2B5EF4-FFF2-40B4-BE49-F238E27FC236}">
                    <a16:creationId xmlns:a16="http://schemas.microsoft.com/office/drawing/2014/main" id="{B8461BE1-DFAA-411E-8B05-6AA26BD4B17B}"/>
                  </a:ext>
                </a:extLst>
              </p:cNvPr>
              <p:cNvSpPr/>
              <p:nvPr/>
            </p:nvSpPr>
            <p:spPr>
              <a:xfrm>
                <a:off x="6471095" y="3200877"/>
                <a:ext cx="9712" cy="9712"/>
              </a:xfrm>
              <a:custGeom>
                <a:avLst/>
                <a:gdLst>
                  <a:gd name="connsiteX0" fmla="*/ 856 w 9712"/>
                  <a:gd name="connsiteY0" fmla="*/ 2094 h 9712"/>
                  <a:gd name="connsiteX1" fmla="*/ 2094 w 9712"/>
                  <a:gd name="connsiteY1" fmla="*/ 8857 h 9712"/>
                  <a:gd name="connsiteX2" fmla="*/ 8857 w 9712"/>
                  <a:gd name="connsiteY2" fmla="*/ 7618 h 9712"/>
                  <a:gd name="connsiteX3" fmla="*/ 7618 w 9712"/>
                  <a:gd name="connsiteY3" fmla="*/ 856 h 9712"/>
                  <a:gd name="connsiteX4" fmla="*/ 856 w 9712"/>
                  <a:gd name="connsiteY4" fmla="*/ 2094 h 9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12" h="9712">
                    <a:moveTo>
                      <a:pt x="856" y="2094"/>
                    </a:moveTo>
                    <a:cubicBezTo>
                      <a:pt x="-668" y="4285"/>
                      <a:pt x="-97" y="7333"/>
                      <a:pt x="2094" y="8857"/>
                    </a:cubicBezTo>
                    <a:cubicBezTo>
                      <a:pt x="4285" y="10381"/>
                      <a:pt x="7333" y="9809"/>
                      <a:pt x="8857" y="7618"/>
                    </a:cubicBezTo>
                    <a:cubicBezTo>
                      <a:pt x="10381" y="5428"/>
                      <a:pt x="9809" y="2380"/>
                      <a:pt x="7618" y="856"/>
                    </a:cubicBezTo>
                    <a:cubicBezTo>
                      <a:pt x="5428" y="-668"/>
                      <a:pt x="2380" y="-97"/>
                      <a:pt x="856" y="209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" name="任意多边形: 形状 93">
                <a:extLst>
                  <a:ext uri="{FF2B5EF4-FFF2-40B4-BE49-F238E27FC236}">
                    <a16:creationId xmlns:a16="http://schemas.microsoft.com/office/drawing/2014/main" id="{F9BA7B02-FCB8-47B7-9CA4-B0555818D4DD}"/>
                  </a:ext>
                </a:extLst>
              </p:cNvPr>
              <p:cNvSpPr/>
              <p:nvPr/>
            </p:nvSpPr>
            <p:spPr>
              <a:xfrm>
                <a:off x="6457284" y="3208116"/>
                <a:ext cx="9712" cy="9712"/>
              </a:xfrm>
              <a:custGeom>
                <a:avLst/>
                <a:gdLst>
                  <a:gd name="connsiteX0" fmla="*/ 8857 w 9712"/>
                  <a:gd name="connsiteY0" fmla="*/ 7618 h 9712"/>
                  <a:gd name="connsiteX1" fmla="*/ 7619 w 9712"/>
                  <a:gd name="connsiteY1" fmla="*/ 856 h 9712"/>
                  <a:gd name="connsiteX2" fmla="*/ 856 w 9712"/>
                  <a:gd name="connsiteY2" fmla="*/ 2094 h 9712"/>
                  <a:gd name="connsiteX3" fmla="*/ 2094 w 9712"/>
                  <a:gd name="connsiteY3" fmla="*/ 8857 h 9712"/>
                  <a:gd name="connsiteX4" fmla="*/ 8857 w 9712"/>
                  <a:gd name="connsiteY4" fmla="*/ 7618 h 9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12" h="9712">
                    <a:moveTo>
                      <a:pt x="8857" y="7618"/>
                    </a:moveTo>
                    <a:cubicBezTo>
                      <a:pt x="10381" y="5428"/>
                      <a:pt x="9809" y="2380"/>
                      <a:pt x="7619" y="856"/>
                    </a:cubicBezTo>
                    <a:cubicBezTo>
                      <a:pt x="5428" y="-668"/>
                      <a:pt x="2380" y="-97"/>
                      <a:pt x="856" y="2094"/>
                    </a:cubicBezTo>
                    <a:cubicBezTo>
                      <a:pt x="-668" y="4285"/>
                      <a:pt x="-97" y="7333"/>
                      <a:pt x="2094" y="8857"/>
                    </a:cubicBezTo>
                    <a:cubicBezTo>
                      <a:pt x="4285" y="10381"/>
                      <a:pt x="7333" y="9809"/>
                      <a:pt x="8857" y="76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" name="任意多边形: 形状 94">
                <a:extLst>
                  <a:ext uri="{FF2B5EF4-FFF2-40B4-BE49-F238E27FC236}">
                    <a16:creationId xmlns:a16="http://schemas.microsoft.com/office/drawing/2014/main" id="{A0B29FDD-E540-44C2-B617-72C6955AFE78}"/>
                  </a:ext>
                </a:extLst>
              </p:cNvPr>
              <p:cNvSpPr/>
              <p:nvPr/>
            </p:nvSpPr>
            <p:spPr>
              <a:xfrm>
                <a:off x="6443000" y="3212977"/>
                <a:ext cx="8372" cy="8305"/>
              </a:xfrm>
              <a:custGeom>
                <a:avLst/>
                <a:gdLst>
                  <a:gd name="connsiteX0" fmla="*/ 7615 w 8372"/>
                  <a:gd name="connsiteY0" fmla="*/ 6567 h 8305"/>
                  <a:gd name="connsiteX1" fmla="*/ 6567 w 8372"/>
                  <a:gd name="connsiteY1" fmla="*/ 757 h 8305"/>
                  <a:gd name="connsiteX2" fmla="*/ 757 w 8372"/>
                  <a:gd name="connsiteY2" fmla="*/ 1805 h 8305"/>
                  <a:gd name="connsiteX3" fmla="*/ 1805 w 8372"/>
                  <a:gd name="connsiteY3" fmla="*/ 7615 h 8305"/>
                  <a:gd name="connsiteX4" fmla="*/ 7615 w 8372"/>
                  <a:gd name="connsiteY4" fmla="*/ 6567 h 8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72" h="8305">
                    <a:moveTo>
                      <a:pt x="7615" y="6567"/>
                    </a:moveTo>
                    <a:cubicBezTo>
                      <a:pt x="8949" y="4662"/>
                      <a:pt x="8472" y="2091"/>
                      <a:pt x="6567" y="757"/>
                    </a:cubicBezTo>
                    <a:cubicBezTo>
                      <a:pt x="4662" y="-576"/>
                      <a:pt x="2091" y="-100"/>
                      <a:pt x="757" y="1805"/>
                    </a:cubicBezTo>
                    <a:cubicBezTo>
                      <a:pt x="-576" y="3710"/>
                      <a:pt x="-100" y="6282"/>
                      <a:pt x="1805" y="7615"/>
                    </a:cubicBezTo>
                    <a:cubicBezTo>
                      <a:pt x="3615" y="8853"/>
                      <a:pt x="6282" y="8377"/>
                      <a:pt x="7615" y="656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" name="任意多边形: 形状 95">
                <a:extLst>
                  <a:ext uri="{FF2B5EF4-FFF2-40B4-BE49-F238E27FC236}">
                    <a16:creationId xmlns:a16="http://schemas.microsoft.com/office/drawing/2014/main" id="{71D6D1DB-CE4B-48E0-9B58-9DA0CE2C109C}"/>
                  </a:ext>
                </a:extLst>
              </p:cNvPr>
              <p:cNvSpPr/>
              <p:nvPr/>
            </p:nvSpPr>
            <p:spPr>
              <a:xfrm>
                <a:off x="6428881" y="3214765"/>
                <a:ext cx="5366" cy="5367"/>
              </a:xfrm>
              <a:custGeom>
                <a:avLst/>
                <a:gdLst>
                  <a:gd name="connsiteX0" fmla="*/ 4874 w 5366"/>
                  <a:gd name="connsiteY0" fmla="*/ 4207 h 5367"/>
                  <a:gd name="connsiteX1" fmla="*/ 4207 w 5366"/>
                  <a:gd name="connsiteY1" fmla="*/ 493 h 5367"/>
                  <a:gd name="connsiteX2" fmla="*/ 493 w 5366"/>
                  <a:gd name="connsiteY2" fmla="*/ 1159 h 5367"/>
                  <a:gd name="connsiteX3" fmla="*/ 1159 w 5366"/>
                  <a:gd name="connsiteY3" fmla="*/ 4874 h 5367"/>
                  <a:gd name="connsiteX4" fmla="*/ 4874 w 5366"/>
                  <a:gd name="connsiteY4" fmla="*/ 4207 h 5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66" h="5367">
                    <a:moveTo>
                      <a:pt x="4874" y="4207"/>
                    </a:moveTo>
                    <a:cubicBezTo>
                      <a:pt x="5732" y="2969"/>
                      <a:pt x="5446" y="1350"/>
                      <a:pt x="4207" y="493"/>
                    </a:cubicBezTo>
                    <a:cubicBezTo>
                      <a:pt x="2969" y="-364"/>
                      <a:pt x="1350" y="-79"/>
                      <a:pt x="493" y="1159"/>
                    </a:cubicBezTo>
                    <a:cubicBezTo>
                      <a:pt x="-364" y="2398"/>
                      <a:pt x="-79" y="4017"/>
                      <a:pt x="1159" y="4874"/>
                    </a:cubicBezTo>
                    <a:cubicBezTo>
                      <a:pt x="2398" y="5732"/>
                      <a:pt x="4017" y="5446"/>
                      <a:pt x="4874" y="420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" name="任意多边形: 形状 96">
                <a:extLst>
                  <a:ext uri="{FF2B5EF4-FFF2-40B4-BE49-F238E27FC236}">
                    <a16:creationId xmlns:a16="http://schemas.microsoft.com/office/drawing/2014/main" id="{C6829A72-3B73-4469-8018-6A21FE764883}"/>
                  </a:ext>
                </a:extLst>
              </p:cNvPr>
              <p:cNvSpPr/>
              <p:nvPr/>
            </p:nvSpPr>
            <p:spPr>
              <a:xfrm>
                <a:off x="6272637" y="3312648"/>
                <a:ext cx="5340" cy="5343"/>
              </a:xfrm>
              <a:custGeom>
                <a:avLst/>
                <a:gdLst>
                  <a:gd name="connsiteX0" fmla="*/ 3194 w 5340"/>
                  <a:gd name="connsiteY0" fmla="*/ 5289 h 5343"/>
                  <a:gd name="connsiteX1" fmla="*/ 5289 w 5340"/>
                  <a:gd name="connsiteY1" fmla="*/ 2146 h 5343"/>
                  <a:gd name="connsiteX2" fmla="*/ 2146 w 5340"/>
                  <a:gd name="connsiteY2" fmla="*/ 51 h 5343"/>
                  <a:gd name="connsiteX3" fmla="*/ 51 w 5340"/>
                  <a:gd name="connsiteY3" fmla="*/ 3194 h 5343"/>
                  <a:gd name="connsiteX4" fmla="*/ 3194 w 5340"/>
                  <a:gd name="connsiteY4" fmla="*/ 5289 h 5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40" h="5343">
                    <a:moveTo>
                      <a:pt x="3194" y="5289"/>
                    </a:moveTo>
                    <a:cubicBezTo>
                      <a:pt x="4623" y="5004"/>
                      <a:pt x="5575" y="3575"/>
                      <a:pt x="5289" y="2146"/>
                    </a:cubicBezTo>
                    <a:cubicBezTo>
                      <a:pt x="5004" y="717"/>
                      <a:pt x="3575" y="-235"/>
                      <a:pt x="2146" y="51"/>
                    </a:cubicBezTo>
                    <a:cubicBezTo>
                      <a:pt x="717" y="336"/>
                      <a:pt x="-235" y="1765"/>
                      <a:pt x="51" y="3194"/>
                    </a:cubicBezTo>
                    <a:cubicBezTo>
                      <a:pt x="432" y="4718"/>
                      <a:pt x="1765" y="5575"/>
                      <a:pt x="3194" y="528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" name="任意多边形: 形状 97">
                <a:extLst>
                  <a:ext uri="{FF2B5EF4-FFF2-40B4-BE49-F238E27FC236}">
                    <a16:creationId xmlns:a16="http://schemas.microsoft.com/office/drawing/2014/main" id="{148765E1-8866-4D1F-AD1A-1F670F2A9020}"/>
                  </a:ext>
                </a:extLst>
              </p:cNvPr>
              <p:cNvSpPr/>
              <p:nvPr/>
            </p:nvSpPr>
            <p:spPr>
              <a:xfrm>
                <a:off x="6285771" y="3305494"/>
                <a:ext cx="8314" cy="8340"/>
              </a:xfrm>
              <a:custGeom>
                <a:avLst/>
                <a:gdLst>
                  <a:gd name="connsiteX0" fmla="*/ 4919 w 8314"/>
                  <a:gd name="connsiteY0" fmla="*/ 8253 h 8340"/>
                  <a:gd name="connsiteX1" fmla="*/ 8253 w 8314"/>
                  <a:gd name="connsiteY1" fmla="*/ 3395 h 8340"/>
                  <a:gd name="connsiteX2" fmla="*/ 3395 w 8314"/>
                  <a:gd name="connsiteY2" fmla="*/ 61 h 8340"/>
                  <a:gd name="connsiteX3" fmla="*/ 61 w 8314"/>
                  <a:gd name="connsiteY3" fmla="*/ 4919 h 8340"/>
                  <a:gd name="connsiteX4" fmla="*/ 4919 w 8314"/>
                  <a:gd name="connsiteY4" fmla="*/ 8253 h 8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14" h="8340">
                    <a:moveTo>
                      <a:pt x="4919" y="8253"/>
                    </a:moveTo>
                    <a:cubicBezTo>
                      <a:pt x="7205" y="7777"/>
                      <a:pt x="8634" y="5586"/>
                      <a:pt x="8253" y="3395"/>
                    </a:cubicBezTo>
                    <a:cubicBezTo>
                      <a:pt x="7777" y="1109"/>
                      <a:pt x="5586" y="-320"/>
                      <a:pt x="3395" y="61"/>
                    </a:cubicBezTo>
                    <a:cubicBezTo>
                      <a:pt x="1109" y="538"/>
                      <a:pt x="-320" y="2728"/>
                      <a:pt x="61" y="4919"/>
                    </a:cubicBezTo>
                    <a:cubicBezTo>
                      <a:pt x="442" y="7205"/>
                      <a:pt x="2633" y="8729"/>
                      <a:pt x="4919" y="825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" name="任意多边形: 形状 98">
                <a:extLst>
                  <a:ext uri="{FF2B5EF4-FFF2-40B4-BE49-F238E27FC236}">
                    <a16:creationId xmlns:a16="http://schemas.microsoft.com/office/drawing/2014/main" id="{0B131EE5-5D12-4247-9454-B8466A49AC6C}"/>
                  </a:ext>
                </a:extLst>
              </p:cNvPr>
              <p:cNvSpPr/>
              <p:nvPr/>
            </p:nvSpPr>
            <p:spPr>
              <a:xfrm>
                <a:off x="6298486" y="3297063"/>
                <a:ext cx="9744" cy="9714"/>
              </a:xfrm>
              <a:custGeom>
                <a:avLst/>
                <a:gdLst>
                  <a:gd name="connsiteX0" fmla="*/ 5825 w 9744"/>
                  <a:gd name="connsiteY0" fmla="*/ 9635 h 9714"/>
                  <a:gd name="connsiteX1" fmla="*/ 9635 w 9744"/>
                  <a:gd name="connsiteY1" fmla="*/ 3920 h 9714"/>
                  <a:gd name="connsiteX2" fmla="*/ 3920 w 9744"/>
                  <a:gd name="connsiteY2" fmla="*/ 110 h 9714"/>
                  <a:gd name="connsiteX3" fmla="*/ 110 w 9744"/>
                  <a:gd name="connsiteY3" fmla="*/ 5825 h 9714"/>
                  <a:gd name="connsiteX4" fmla="*/ 5825 w 9744"/>
                  <a:gd name="connsiteY4" fmla="*/ 9635 h 9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44" h="9714">
                    <a:moveTo>
                      <a:pt x="5825" y="9635"/>
                    </a:moveTo>
                    <a:cubicBezTo>
                      <a:pt x="8492" y="9159"/>
                      <a:pt x="10206" y="6587"/>
                      <a:pt x="9635" y="3920"/>
                    </a:cubicBezTo>
                    <a:cubicBezTo>
                      <a:pt x="9159" y="1253"/>
                      <a:pt x="6587" y="-462"/>
                      <a:pt x="3920" y="110"/>
                    </a:cubicBezTo>
                    <a:cubicBezTo>
                      <a:pt x="1253" y="586"/>
                      <a:pt x="-462" y="3158"/>
                      <a:pt x="110" y="5825"/>
                    </a:cubicBezTo>
                    <a:cubicBezTo>
                      <a:pt x="681" y="8397"/>
                      <a:pt x="3253" y="10111"/>
                      <a:pt x="5825" y="963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0" name="任意多边形: 形状 99">
                <a:extLst>
                  <a:ext uri="{FF2B5EF4-FFF2-40B4-BE49-F238E27FC236}">
                    <a16:creationId xmlns:a16="http://schemas.microsoft.com/office/drawing/2014/main" id="{22446F0B-AF61-482E-86F0-52ED96DCAFCA}"/>
                  </a:ext>
                </a:extLst>
              </p:cNvPr>
              <p:cNvSpPr/>
              <p:nvPr/>
            </p:nvSpPr>
            <p:spPr>
              <a:xfrm>
                <a:off x="6310678" y="3287348"/>
                <a:ext cx="9744" cy="9714"/>
              </a:xfrm>
              <a:custGeom>
                <a:avLst/>
                <a:gdLst>
                  <a:gd name="connsiteX0" fmla="*/ 5825 w 9744"/>
                  <a:gd name="connsiteY0" fmla="*/ 9635 h 9714"/>
                  <a:gd name="connsiteX1" fmla="*/ 9635 w 9744"/>
                  <a:gd name="connsiteY1" fmla="*/ 3920 h 9714"/>
                  <a:gd name="connsiteX2" fmla="*/ 3920 w 9744"/>
                  <a:gd name="connsiteY2" fmla="*/ 110 h 9714"/>
                  <a:gd name="connsiteX3" fmla="*/ 110 w 9744"/>
                  <a:gd name="connsiteY3" fmla="*/ 5825 h 9714"/>
                  <a:gd name="connsiteX4" fmla="*/ 5825 w 9744"/>
                  <a:gd name="connsiteY4" fmla="*/ 9635 h 9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44" h="9714">
                    <a:moveTo>
                      <a:pt x="5825" y="9635"/>
                    </a:moveTo>
                    <a:cubicBezTo>
                      <a:pt x="8492" y="9159"/>
                      <a:pt x="10206" y="6587"/>
                      <a:pt x="9635" y="3920"/>
                    </a:cubicBezTo>
                    <a:cubicBezTo>
                      <a:pt x="9159" y="1253"/>
                      <a:pt x="6587" y="-462"/>
                      <a:pt x="3920" y="110"/>
                    </a:cubicBezTo>
                    <a:cubicBezTo>
                      <a:pt x="1253" y="586"/>
                      <a:pt x="-462" y="3158"/>
                      <a:pt x="110" y="5825"/>
                    </a:cubicBezTo>
                    <a:cubicBezTo>
                      <a:pt x="681" y="8397"/>
                      <a:pt x="3253" y="10111"/>
                      <a:pt x="5825" y="963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1" name="任意多边形: 形状 100">
                <a:extLst>
                  <a:ext uri="{FF2B5EF4-FFF2-40B4-BE49-F238E27FC236}">
                    <a16:creationId xmlns:a16="http://schemas.microsoft.com/office/drawing/2014/main" id="{522096D1-6BB7-4083-A6F6-6E147A97AFE6}"/>
                  </a:ext>
                </a:extLst>
              </p:cNvPr>
              <p:cNvSpPr/>
              <p:nvPr/>
            </p:nvSpPr>
            <p:spPr>
              <a:xfrm>
                <a:off x="6321299" y="3275966"/>
                <a:ext cx="8314" cy="8340"/>
              </a:xfrm>
              <a:custGeom>
                <a:avLst/>
                <a:gdLst>
                  <a:gd name="connsiteX0" fmla="*/ 4919 w 8314"/>
                  <a:gd name="connsiteY0" fmla="*/ 8253 h 8340"/>
                  <a:gd name="connsiteX1" fmla="*/ 8253 w 8314"/>
                  <a:gd name="connsiteY1" fmla="*/ 3395 h 8340"/>
                  <a:gd name="connsiteX2" fmla="*/ 3395 w 8314"/>
                  <a:gd name="connsiteY2" fmla="*/ 61 h 8340"/>
                  <a:gd name="connsiteX3" fmla="*/ 61 w 8314"/>
                  <a:gd name="connsiteY3" fmla="*/ 4919 h 8340"/>
                  <a:gd name="connsiteX4" fmla="*/ 4919 w 8314"/>
                  <a:gd name="connsiteY4" fmla="*/ 8253 h 8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14" h="8340">
                    <a:moveTo>
                      <a:pt x="4919" y="8253"/>
                    </a:moveTo>
                    <a:cubicBezTo>
                      <a:pt x="7205" y="7777"/>
                      <a:pt x="8634" y="5586"/>
                      <a:pt x="8253" y="3395"/>
                    </a:cubicBezTo>
                    <a:cubicBezTo>
                      <a:pt x="7777" y="1109"/>
                      <a:pt x="5586" y="-320"/>
                      <a:pt x="3395" y="61"/>
                    </a:cubicBezTo>
                    <a:cubicBezTo>
                      <a:pt x="1109" y="538"/>
                      <a:pt x="-320" y="2728"/>
                      <a:pt x="61" y="4919"/>
                    </a:cubicBezTo>
                    <a:cubicBezTo>
                      <a:pt x="442" y="7205"/>
                      <a:pt x="2633" y="8729"/>
                      <a:pt x="4919" y="825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2" name="任意多边形: 形状 101">
                <a:extLst>
                  <a:ext uri="{FF2B5EF4-FFF2-40B4-BE49-F238E27FC236}">
                    <a16:creationId xmlns:a16="http://schemas.microsoft.com/office/drawing/2014/main" id="{171959A1-7770-4A77-8576-F00EA4B9E210}"/>
                  </a:ext>
                </a:extLst>
              </p:cNvPr>
              <p:cNvSpPr/>
              <p:nvPr/>
            </p:nvSpPr>
            <p:spPr>
              <a:xfrm>
                <a:off x="6329311" y="3263309"/>
                <a:ext cx="5340" cy="5340"/>
              </a:xfrm>
              <a:custGeom>
                <a:avLst/>
                <a:gdLst>
                  <a:gd name="connsiteX0" fmla="*/ 3194 w 5340"/>
                  <a:gd name="connsiteY0" fmla="*/ 5289 h 5340"/>
                  <a:gd name="connsiteX1" fmla="*/ 5289 w 5340"/>
                  <a:gd name="connsiteY1" fmla="*/ 2146 h 5340"/>
                  <a:gd name="connsiteX2" fmla="*/ 2146 w 5340"/>
                  <a:gd name="connsiteY2" fmla="*/ 51 h 5340"/>
                  <a:gd name="connsiteX3" fmla="*/ 51 w 5340"/>
                  <a:gd name="connsiteY3" fmla="*/ 3194 h 5340"/>
                  <a:gd name="connsiteX4" fmla="*/ 3194 w 5340"/>
                  <a:gd name="connsiteY4" fmla="*/ 5289 h 5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40" h="5340">
                    <a:moveTo>
                      <a:pt x="3194" y="5289"/>
                    </a:moveTo>
                    <a:cubicBezTo>
                      <a:pt x="4623" y="5004"/>
                      <a:pt x="5575" y="3575"/>
                      <a:pt x="5289" y="2146"/>
                    </a:cubicBezTo>
                    <a:cubicBezTo>
                      <a:pt x="5004" y="717"/>
                      <a:pt x="3575" y="-235"/>
                      <a:pt x="2146" y="51"/>
                    </a:cubicBezTo>
                    <a:cubicBezTo>
                      <a:pt x="717" y="336"/>
                      <a:pt x="-235" y="1765"/>
                      <a:pt x="51" y="3194"/>
                    </a:cubicBezTo>
                    <a:cubicBezTo>
                      <a:pt x="336" y="4623"/>
                      <a:pt x="1670" y="5575"/>
                      <a:pt x="3194" y="528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3" name="任意多边形: 形状 102">
                <a:extLst>
                  <a:ext uri="{FF2B5EF4-FFF2-40B4-BE49-F238E27FC236}">
                    <a16:creationId xmlns:a16="http://schemas.microsoft.com/office/drawing/2014/main" id="{349CD6F9-B3EF-44CF-BB9B-9CA94ECD2DA2}"/>
                  </a:ext>
                </a:extLst>
              </p:cNvPr>
              <p:cNvSpPr/>
              <p:nvPr/>
            </p:nvSpPr>
            <p:spPr>
              <a:xfrm>
                <a:off x="6247868" y="3275687"/>
                <a:ext cx="5253" cy="5282"/>
              </a:xfrm>
              <a:custGeom>
                <a:avLst/>
                <a:gdLst>
                  <a:gd name="connsiteX0" fmla="*/ 5198 w 5253"/>
                  <a:gd name="connsiteY0" fmla="*/ 3198 h 5282"/>
                  <a:gd name="connsiteX1" fmla="*/ 3198 w 5253"/>
                  <a:gd name="connsiteY1" fmla="*/ 55 h 5282"/>
                  <a:gd name="connsiteX2" fmla="*/ 55 w 5253"/>
                  <a:gd name="connsiteY2" fmla="*/ 2055 h 5282"/>
                  <a:gd name="connsiteX3" fmla="*/ 2055 w 5253"/>
                  <a:gd name="connsiteY3" fmla="*/ 5198 h 5282"/>
                  <a:gd name="connsiteX4" fmla="*/ 5198 w 5253"/>
                  <a:gd name="connsiteY4" fmla="*/ 3198 h 5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53" h="5282">
                    <a:moveTo>
                      <a:pt x="5198" y="3198"/>
                    </a:moveTo>
                    <a:cubicBezTo>
                      <a:pt x="5484" y="1769"/>
                      <a:pt x="4627" y="341"/>
                      <a:pt x="3198" y="55"/>
                    </a:cubicBezTo>
                    <a:cubicBezTo>
                      <a:pt x="1769" y="-231"/>
                      <a:pt x="341" y="626"/>
                      <a:pt x="55" y="2055"/>
                    </a:cubicBezTo>
                    <a:cubicBezTo>
                      <a:pt x="-231" y="3484"/>
                      <a:pt x="626" y="4912"/>
                      <a:pt x="2055" y="5198"/>
                    </a:cubicBezTo>
                    <a:cubicBezTo>
                      <a:pt x="3484" y="5579"/>
                      <a:pt x="4817" y="4627"/>
                      <a:pt x="5198" y="319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4" name="任意多边形: 形状 103">
                <a:extLst>
                  <a:ext uri="{FF2B5EF4-FFF2-40B4-BE49-F238E27FC236}">
                    <a16:creationId xmlns:a16="http://schemas.microsoft.com/office/drawing/2014/main" id="{11C6B048-88D0-49FB-849D-EA06A9A952F3}"/>
                  </a:ext>
                </a:extLst>
              </p:cNvPr>
              <p:cNvSpPr/>
              <p:nvPr/>
            </p:nvSpPr>
            <p:spPr>
              <a:xfrm>
                <a:off x="6261833" y="3274603"/>
                <a:ext cx="8374" cy="8374"/>
              </a:xfrm>
              <a:custGeom>
                <a:avLst/>
                <a:gdLst>
                  <a:gd name="connsiteX0" fmla="*/ 5044 w 8374"/>
                  <a:gd name="connsiteY0" fmla="*/ 91 h 8374"/>
                  <a:gd name="connsiteX1" fmla="*/ 91 w 8374"/>
                  <a:gd name="connsiteY1" fmla="*/ 3330 h 8374"/>
                  <a:gd name="connsiteX2" fmla="*/ 3330 w 8374"/>
                  <a:gd name="connsiteY2" fmla="*/ 8283 h 8374"/>
                  <a:gd name="connsiteX3" fmla="*/ 8283 w 8374"/>
                  <a:gd name="connsiteY3" fmla="*/ 5044 h 8374"/>
                  <a:gd name="connsiteX4" fmla="*/ 5044 w 8374"/>
                  <a:gd name="connsiteY4" fmla="*/ 91 h 8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74" h="8374">
                    <a:moveTo>
                      <a:pt x="5044" y="91"/>
                    </a:moveTo>
                    <a:cubicBezTo>
                      <a:pt x="2758" y="-385"/>
                      <a:pt x="568" y="1044"/>
                      <a:pt x="91" y="3330"/>
                    </a:cubicBezTo>
                    <a:cubicBezTo>
                      <a:pt x="-385" y="5616"/>
                      <a:pt x="1044" y="7807"/>
                      <a:pt x="3330" y="8283"/>
                    </a:cubicBezTo>
                    <a:cubicBezTo>
                      <a:pt x="5616" y="8759"/>
                      <a:pt x="7807" y="7330"/>
                      <a:pt x="8283" y="5044"/>
                    </a:cubicBezTo>
                    <a:cubicBezTo>
                      <a:pt x="8759" y="2758"/>
                      <a:pt x="7330" y="568"/>
                      <a:pt x="5044" y="9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5" name="任意多边形: 形状 104">
                <a:extLst>
                  <a:ext uri="{FF2B5EF4-FFF2-40B4-BE49-F238E27FC236}">
                    <a16:creationId xmlns:a16="http://schemas.microsoft.com/office/drawing/2014/main" id="{A095C97A-8641-496C-90CC-31B74CAFA1D4}"/>
                  </a:ext>
                </a:extLst>
              </p:cNvPr>
              <p:cNvSpPr/>
              <p:nvPr/>
            </p:nvSpPr>
            <p:spPr>
              <a:xfrm>
                <a:off x="6276669" y="3272203"/>
                <a:ext cx="9654" cy="9649"/>
              </a:xfrm>
              <a:custGeom>
                <a:avLst/>
                <a:gdLst>
                  <a:gd name="connsiteX0" fmla="*/ 3829 w 9654"/>
                  <a:gd name="connsiteY0" fmla="*/ 9540 h 9649"/>
                  <a:gd name="connsiteX1" fmla="*/ 9544 w 9654"/>
                  <a:gd name="connsiteY1" fmla="*/ 5825 h 9649"/>
                  <a:gd name="connsiteX2" fmla="*/ 5829 w 9654"/>
                  <a:gd name="connsiteY2" fmla="*/ 110 h 9649"/>
                  <a:gd name="connsiteX3" fmla="*/ 115 w 9654"/>
                  <a:gd name="connsiteY3" fmla="*/ 3825 h 9649"/>
                  <a:gd name="connsiteX4" fmla="*/ 3829 w 9654"/>
                  <a:gd name="connsiteY4" fmla="*/ 9540 h 9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54" h="9649">
                    <a:moveTo>
                      <a:pt x="3829" y="9540"/>
                    </a:moveTo>
                    <a:cubicBezTo>
                      <a:pt x="6401" y="10111"/>
                      <a:pt x="8973" y="8397"/>
                      <a:pt x="9544" y="5825"/>
                    </a:cubicBezTo>
                    <a:cubicBezTo>
                      <a:pt x="10116" y="3253"/>
                      <a:pt x="8401" y="586"/>
                      <a:pt x="5829" y="110"/>
                    </a:cubicBezTo>
                    <a:cubicBezTo>
                      <a:pt x="3258" y="-461"/>
                      <a:pt x="591" y="1253"/>
                      <a:pt x="115" y="3825"/>
                    </a:cubicBezTo>
                    <a:cubicBezTo>
                      <a:pt x="-457" y="6397"/>
                      <a:pt x="1162" y="8968"/>
                      <a:pt x="3829" y="95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6" name="任意多边形: 形状 105">
                <a:extLst>
                  <a:ext uri="{FF2B5EF4-FFF2-40B4-BE49-F238E27FC236}">
                    <a16:creationId xmlns:a16="http://schemas.microsoft.com/office/drawing/2014/main" id="{26FF1633-940D-46A9-96D0-9A0E35A0061D}"/>
                  </a:ext>
                </a:extLst>
              </p:cNvPr>
              <p:cNvSpPr/>
              <p:nvPr/>
            </p:nvSpPr>
            <p:spPr>
              <a:xfrm>
                <a:off x="6291628" y="3268012"/>
                <a:ext cx="9745" cy="9745"/>
              </a:xfrm>
              <a:custGeom>
                <a:avLst/>
                <a:gdLst>
                  <a:gd name="connsiteX0" fmla="*/ 9635 w 9745"/>
                  <a:gd name="connsiteY0" fmla="*/ 5920 h 9745"/>
                  <a:gd name="connsiteX1" fmla="*/ 5920 w 9745"/>
                  <a:gd name="connsiteY1" fmla="*/ 110 h 9745"/>
                  <a:gd name="connsiteX2" fmla="*/ 110 w 9745"/>
                  <a:gd name="connsiteY2" fmla="*/ 3825 h 9745"/>
                  <a:gd name="connsiteX3" fmla="*/ 3825 w 9745"/>
                  <a:gd name="connsiteY3" fmla="*/ 9635 h 9745"/>
                  <a:gd name="connsiteX4" fmla="*/ 9635 w 9745"/>
                  <a:gd name="connsiteY4" fmla="*/ 5920 h 9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45" h="9745">
                    <a:moveTo>
                      <a:pt x="9635" y="5920"/>
                    </a:moveTo>
                    <a:cubicBezTo>
                      <a:pt x="10207" y="3349"/>
                      <a:pt x="8492" y="682"/>
                      <a:pt x="5920" y="110"/>
                    </a:cubicBezTo>
                    <a:cubicBezTo>
                      <a:pt x="3349" y="-461"/>
                      <a:pt x="682" y="1253"/>
                      <a:pt x="110" y="3825"/>
                    </a:cubicBezTo>
                    <a:cubicBezTo>
                      <a:pt x="-461" y="6492"/>
                      <a:pt x="1253" y="9064"/>
                      <a:pt x="3825" y="9635"/>
                    </a:cubicBezTo>
                    <a:cubicBezTo>
                      <a:pt x="6492" y="10207"/>
                      <a:pt x="9064" y="8492"/>
                      <a:pt x="9635" y="59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7" name="任意多边形: 形状 106">
                <a:extLst>
                  <a:ext uri="{FF2B5EF4-FFF2-40B4-BE49-F238E27FC236}">
                    <a16:creationId xmlns:a16="http://schemas.microsoft.com/office/drawing/2014/main" id="{E75C30CE-4A9B-4843-A6E8-E4BD8875AE24}"/>
                  </a:ext>
                </a:extLst>
              </p:cNvPr>
              <p:cNvSpPr/>
              <p:nvPr/>
            </p:nvSpPr>
            <p:spPr>
              <a:xfrm>
                <a:off x="6306124" y="3261553"/>
                <a:ext cx="8374" cy="8344"/>
              </a:xfrm>
              <a:custGeom>
                <a:avLst/>
                <a:gdLst>
                  <a:gd name="connsiteX0" fmla="*/ 8283 w 8374"/>
                  <a:gd name="connsiteY0" fmla="*/ 5044 h 8344"/>
                  <a:gd name="connsiteX1" fmla="*/ 5044 w 8374"/>
                  <a:gd name="connsiteY1" fmla="*/ 91 h 8344"/>
                  <a:gd name="connsiteX2" fmla="*/ 91 w 8374"/>
                  <a:gd name="connsiteY2" fmla="*/ 3330 h 8344"/>
                  <a:gd name="connsiteX3" fmla="*/ 3330 w 8374"/>
                  <a:gd name="connsiteY3" fmla="*/ 8283 h 8344"/>
                  <a:gd name="connsiteX4" fmla="*/ 8283 w 8374"/>
                  <a:gd name="connsiteY4" fmla="*/ 5044 h 8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74" h="8344">
                    <a:moveTo>
                      <a:pt x="8283" y="5044"/>
                    </a:moveTo>
                    <a:cubicBezTo>
                      <a:pt x="8759" y="2758"/>
                      <a:pt x="7330" y="568"/>
                      <a:pt x="5044" y="91"/>
                    </a:cubicBezTo>
                    <a:cubicBezTo>
                      <a:pt x="2758" y="-385"/>
                      <a:pt x="568" y="1044"/>
                      <a:pt x="91" y="3330"/>
                    </a:cubicBezTo>
                    <a:cubicBezTo>
                      <a:pt x="-385" y="5616"/>
                      <a:pt x="1044" y="7807"/>
                      <a:pt x="3330" y="8283"/>
                    </a:cubicBezTo>
                    <a:cubicBezTo>
                      <a:pt x="5616" y="8664"/>
                      <a:pt x="7807" y="7235"/>
                      <a:pt x="8283" y="504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8" name="任意多边形: 形状 107">
                <a:extLst>
                  <a:ext uri="{FF2B5EF4-FFF2-40B4-BE49-F238E27FC236}">
                    <a16:creationId xmlns:a16="http://schemas.microsoft.com/office/drawing/2014/main" id="{570D6569-2DE6-422C-83BD-E257D0C9EEF8}"/>
                  </a:ext>
                </a:extLst>
              </p:cNvPr>
              <p:cNvSpPr/>
              <p:nvPr/>
            </p:nvSpPr>
            <p:spPr>
              <a:xfrm>
                <a:off x="6319276" y="3252636"/>
                <a:ext cx="5282" cy="5253"/>
              </a:xfrm>
              <a:custGeom>
                <a:avLst/>
                <a:gdLst>
                  <a:gd name="connsiteX0" fmla="*/ 2085 w 5282"/>
                  <a:gd name="connsiteY0" fmla="*/ 5198 h 5253"/>
                  <a:gd name="connsiteX1" fmla="*/ 5228 w 5282"/>
                  <a:gd name="connsiteY1" fmla="*/ 3198 h 5253"/>
                  <a:gd name="connsiteX2" fmla="*/ 3228 w 5282"/>
                  <a:gd name="connsiteY2" fmla="*/ 55 h 5253"/>
                  <a:gd name="connsiteX3" fmla="*/ 84 w 5282"/>
                  <a:gd name="connsiteY3" fmla="*/ 2055 h 5253"/>
                  <a:gd name="connsiteX4" fmla="*/ 2085 w 5282"/>
                  <a:gd name="connsiteY4" fmla="*/ 5198 h 5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82" h="5253">
                    <a:moveTo>
                      <a:pt x="2085" y="5198"/>
                    </a:moveTo>
                    <a:cubicBezTo>
                      <a:pt x="3513" y="5484"/>
                      <a:pt x="4942" y="4627"/>
                      <a:pt x="5228" y="3198"/>
                    </a:cubicBezTo>
                    <a:cubicBezTo>
                      <a:pt x="5514" y="1769"/>
                      <a:pt x="4656" y="340"/>
                      <a:pt x="3228" y="55"/>
                    </a:cubicBezTo>
                    <a:cubicBezTo>
                      <a:pt x="1799" y="-231"/>
                      <a:pt x="370" y="626"/>
                      <a:pt x="84" y="2055"/>
                    </a:cubicBezTo>
                    <a:cubicBezTo>
                      <a:pt x="-297" y="3484"/>
                      <a:pt x="656" y="4913"/>
                      <a:pt x="2085" y="519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9" name="任意多边形: 形状 108">
                <a:extLst>
                  <a:ext uri="{FF2B5EF4-FFF2-40B4-BE49-F238E27FC236}">
                    <a16:creationId xmlns:a16="http://schemas.microsoft.com/office/drawing/2014/main" id="{6BA1B1B1-2442-415F-AFF5-D13B4659B16E}"/>
                  </a:ext>
                </a:extLst>
              </p:cNvPr>
              <p:cNvSpPr/>
              <p:nvPr/>
            </p:nvSpPr>
            <p:spPr>
              <a:xfrm>
                <a:off x="6237406" y="3233316"/>
                <a:ext cx="5317" cy="5317"/>
              </a:xfrm>
              <a:custGeom>
                <a:avLst/>
                <a:gdLst>
                  <a:gd name="connsiteX0" fmla="*/ 420 w 5317"/>
                  <a:gd name="connsiteY0" fmla="*/ 1182 h 5317"/>
                  <a:gd name="connsiteX1" fmla="*/ 1182 w 5317"/>
                  <a:gd name="connsiteY1" fmla="*/ 4897 h 5317"/>
                  <a:gd name="connsiteX2" fmla="*/ 4897 w 5317"/>
                  <a:gd name="connsiteY2" fmla="*/ 4135 h 5317"/>
                  <a:gd name="connsiteX3" fmla="*/ 4135 w 5317"/>
                  <a:gd name="connsiteY3" fmla="*/ 420 h 5317"/>
                  <a:gd name="connsiteX4" fmla="*/ 420 w 5317"/>
                  <a:gd name="connsiteY4" fmla="*/ 1182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17" h="5317">
                    <a:moveTo>
                      <a:pt x="420" y="1182"/>
                    </a:moveTo>
                    <a:cubicBezTo>
                      <a:pt x="-342" y="2421"/>
                      <a:pt x="-56" y="4040"/>
                      <a:pt x="1182" y="4897"/>
                    </a:cubicBezTo>
                    <a:cubicBezTo>
                      <a:pt x="2421" y="5659"/>
                      <a:pt x="4040" y="5373"/>
                      <a:pt x="4897" y="4135"/>
                    </a:cubicBezTo>
                    <a:cubicBezTo>
                      <a:pt x="5659" y="2897"/>
                      <a:pt x="5373" y="1278"/>
                      <a:pt x="4135" y="420"/>
                    </a:cubicBezTo>
                    <a:cubicBezTo>
                      <a:pt x="2802" y="-342"/>
                      <a:pt x="1182" y="-56"/>
                      <a:pt x="420" y="118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0" name="任意多边形: 形状 109">
                <a:extLst>
                  <a:ext uri="{FF2B5EF4-FFF2-40B4-BE49-F238E27FC236}">
                    <a16:creationId xmlns:a16="http://schemas.microsoft.com/office/drawing/2014/main" id="{4577BB6C-3C7F-494D-81C0-8D840CA1E893}"/>
                  </a:ext>
                </a:extLst>
              </p:cNvPr>
              <p:cNvSpPr/>
              <p:nvPr/>
            </p:nvSpPr>
            <p:spPr>
              <a:xfrm>
                <a:off x="6250100" y="3237819"/>
                <a:ext cx="8408" cy="8384"/>
              </a:xfrm>
              <a:custGeom>
                <a:avLst/>
                <a:gdLst>
                  <a:gd name="connsiteX0" fmla="*/ 7728 w 8408"/>
                  <a:gd name="connsiteY0" fmla="*/ 6490 h 8384"/>
                  <a:gd name="connsiteX1" fmla="*/ 6490 w 8408"/>
                  <a:gd name="connsiteY1" fmla="*/ 680 h 8384"/>
                  <a:gd name="connsiteX2" fmla="*/ 680 w 8408"/>
                  <a:gd name="connsiteY2" fmla="*/ 1918 h 8384"/>
                  <a:gd name="connsiteX3" fmla="*/ 1918 w 8408"/>
                  <a:gd name="connsiteY3" fmla="*/ 7728 h 8384"/>
                  <a:gd name="connsiteX4" fmla="*/ 7728 w 8408"/>
                  <a:gd name="connsiteY4" fmla="*/ 6490 h 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08" h="8384">
                    <a:moveTo>
                      <a:pt x="7728" y="6490"/>
                    </a:moveTo>
                    <a:cubicBezTo>
                      <a:pt x="8967" y="4585"/>
                      <a:pt x="8490" y="2013"/>
                      <a:pt x="6490" y="680"/>
                    </a:cubicBezTo>
                    <a:cubicBezTo>
                      <a:pt x="4585" y="-558"/>
                      <a:pt x="2013" y="-82"/>
                      <a:pt x="680" y="1918"/>
                    </a:cubicBezTo>
                    <a:cubicBezTo>
                      <a:pt x="-558" y="3823"/>
                      <a:pt x="-82" y="6395"/>
                      <a:pt x="1918" y="7728"/>
                    </a:cubicBezTo>
                    <a:cubicBezTo>
                      <a:pt x="3918" y="8967"/>
                      <a:pt x="6490" y="8395"/>
                      <a:pt x="7728" y="64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1" name="任意多边形: 形状 110">
                <a:extLst>
                  <a:ext uri="{FF2B5EF4-FFF2-40B4-BE49-F238E27FC236}">
                    <a16:creationId xmlns:a16="http://schemas.microsoft.com/office/drawing/2014/main" id="{108C4C42-4802-4437-B05A-ED085F53EA6D}"/>
                  </a:ext>
                </a:extLst>
              </p:cNvPr>
              <p:cNvSpPr/>
              <p:nvPr/>
            </p:nvSpPr>
            <p:spPr>
              <a:xfrm>
                <a:off x="6264670" y="3241149"/>
                <a:ext cx="9654" cy="9654"/>
              </a:xfrm>
              <a:custGeom>
                <a:avLst/>
                <a:gdLst>
                  <a:gd name="connsiteX0" fmla="*/ 8875 w 9654"/>
                  <a:gd name="connsiteY0" fmla="*/ 7446 h 9654"/>
                  <a:gd name="connsiteX1" fmla="*/ 7446 w 9654"/>
                  <a:gd name="connsiteY1" fmla="*/ 779 h 9654"/>
                  <a:gd name="connsiteX2" fmla="*/ 779 w 9654"/>
                  <a:gd name="connsiteY2" fmla="*/ 2208 h 9654"/>
                  <a:gd name="connsiteX3" fmla="*/ 2208 w 9654"/>
                  <a:gd name="connsiteY3" fmla="*/ 8875 h 9654"/>
                  <a:gd name="connsiteX4" fmla="*/ 8875 w 9654"/>
                  <a:gd name="connsiteY4" fmla="*/ 7446 h 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54" h="9654">
                    <a:moveTo>
                      <a:pt x="8875" y="7446"/>
                    </a:moveTo>
                    <a:cubicBezTo>
                      <a:pt x="10304" y="5256"/>
                      <a:pt x="9732" y="2208"/>
                      <a:pt x="7446" y="779"/>
                    </a:cubicBezTo>
                    <a:cubicBezTo>
                      <a:pt x="5256" y="-650"/>
                      <a:pt x="2208" y="-78"/>
                      <a:pt x="779" y="2208"/>
                    </a:cubicBezTo>
                    <a:cubicBezTo>
                      <a:pt x="-650" y="4494"/>
                      <a:pt x="-78" y="7446"/>
                      <a:pt x="2208" y="8875"/>
                    </a:cubicBezTo>
                    <a:cubicBezTo>
                      <a:pt x="4398" y="10304"/>
                      <a:pt x="7351" y="9732"/>
                      <a:pt x="8875" y="744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2" name="任意多边形: 形状 111">
                <a:extLst>
                  <a:ext uri="{FF2B5EF4-FFF2-40B4-BE49-F238E27FC236}">
                    <a16:creationId xmlns:a16="http://schemas.microsoft.com/office/drawing/2014/main" id="{C75D33D0-81B5-43DE-BC18-815D835A5A9B}"/>
                  </a:ext>
                </a:extLst>
              </p:cNvPr>
              <p:cNvSpPr/>
              <p:nvPr/>
            </p:nvSpPr>
            <p:spPr>
              <a:xfrm>
                <a:off x="6280082" y="3242578"/>
                <a:ext cx="9767" cy="9749"/>
              </a:xfrm>
              <a:custGeom>
                <a:avLst/>
                <a:gdLst>
                  <a:gd name="connsiteX0" fmla="*/ 2226 w 9767"/>
                  <a:gd name="connsiteY0" fmla="*/ 8970 h 9749"/>
                  <a:gd name="connsiteX1" fmla="*/ 8989 w 9767"/>
                  <a:gd name="connsiteY1" fmla="*/ 7542 h 9749"/>
                  <a:gd name="connsiteX2" fmla="*/ 7560 w 9767"/>
                  <a:gd name="connsiteY2" fmla="*/ 779 h 9749"/>
                  <a:gd name="connsiteX3" fmla="*/ 797 w 9767"/>
                  <a:gd name="connsiteY3" fmla="*/ 2208 h 9749"/>
                  <a:gd name="connsiteX4" fmla="*/ 2226 w 9767"/>
                  <a:gd name="connsiteY4" fmla="*/ 8970 h 9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67" h="9749">
                    <a:moveTo>
                      <a:pt x="2226" y="8970"/>
                    </a:moveTo>
                    <a:cubicBezTo>
                      <a:pt x="4512" y="10399"/>
                      <a:pt x="7465" y="9828"/>
                      <a:pt x="8989" y="7542"/>
                    </a:cubicBezTo>
                    <a:cubicBezTo>
                      <a:pt x="10417" y="5256"/>
                      <a:pt x="9846" y="2303"/>
                      <a:pt x="7560" y="779"/>
                    </a:cubicBezTo>
                    <a:cubicBezTo>
                      <a:pt x="5274" y="-650"/>
                      <a:pt x="2321" y="-78"/>
                      <a:pt x="797" y="2208"/>
                    </a:cubicBezTo>
                    <a:cubicBezTo>
                      <a:pt x="-727" y="4494"/>
                      <a:pt x="35" y="7542"/>
                      <a:pt x="2226" y="897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3" name="任意多边形: 形状 112">
                <a:extLst>
                  <a:ext uri="{FF2B5EF4-FFF2-40B4-BE49-F238E27FC236}">
                    <a16:creationId xmlns:a16="http://schemas.microsoft.com/office/drawing/2014/main" id="{CD438276-D98F-4699-B035-B70ADBE8CEE2}"/>
                  </a:ext>
                </a:extLst>
              </p:cNvPr>
              <p:cNvSpPr/>
              <p:nvPr/>
            </p:nvSpPr>
            <p:spPr>
              <a:xfrm>
                <a:off x="6296201" y="3241534"/>
                <a:ext cx="8408" cy="8384"/>
              </a:xfrm>
              <a:custGeom>
                <a:avLst/>
                <a:gdLst>
                  <a:gd name="connsiteX0" fmla="*/ 7728 w 8408"/>
                  <a:gd name="connsiteY0" fmla="*/ 6490 h 8384"/>
                  <a:gd name="connsiteX1" fmla="*/ 6490 w 8408"/>
                  <a:gd name="connsiteY1" fmla="*/ 680 h 8384"/>
                  <a:gd name="connsiteX2" fmla="*/ 680 w 8408"/>
                  <a:gd name="connsiteY2" fmla="*/ 1918 h 8384"/>
                  <a:gd name="connsiteX3" fmla="*/ 1918 w 8408"/>
                  <a:gd name="connsiteY3" fmla="*/ 7728 h 8384"/>
                  <a:gd name="connsiteX4" fmla="*/ 7728 w 8408"/>
                  <a:gd name="connsiteY4" fmla="*/ 6490 h 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08" h="8384">
                    <a:moveTo>
                      <a:pt x="7728" y="6490"/>
                    </a:moveTo>
                    <a:cubicBezTo>
                      <a:pt x="8967" y="4585"/>
                      <a:pt x="8491" y="2013"/>
                      <a:pt x="6490" y="680"/>
                    </a:cubicBezTo>
                    <a:cubicBezTo>
                      <a:pt x="4585" y="-558"/>
                      <a:pt x="2014" y="-82"/>
                      <a:pt x="680" y="1918"/>
                    </a:cubicBezTo>
                    <a:cubicBezTo>
                      <a:pt x="-558" y="3823"/>
                      <a:pt x="-82" y="6395"/>
                      <a:pt x="1918" y="7728"/>
                    </a:cubicBezTo>
                    <a:cubicBezTo>
                      <a:pt x="3918" y="8967"/>
                      <a:pt x="6490" y="8395"/>
                      <a:pt x="7728" y="64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4" name="任意多边形: 形状 113">
                <a:extLst>
                  <a:ext uri="{FF2B5EF4-FFF2-40B4-BE49-F238E27FC236}">
                    <a16:creationId xmlns:a16="http://schemas.microsoft.com/office/drawing/2014/main" id="{2C72F66A-CD59-4905-A6B9-4B79EEC07D41}"/>
                  </a:ext>
                </a:extLst>
              </p:cNvPr>
              <p:cNvSpPr/>
              <p:nvPr/>
            </p:nvSpPr>
            <p:spPr>
              <a:xfrm>
                <a:off x="6312326" y="3237507"/>
                <a:ext cx="5359" cy="5317"/>
              </a:xfrm>
              <a:custGeom>
                <a:avLst/>
                <a:gdLst>
                  <a:gd name="connsiteX0" fmla="*/ 1224 w 5359"/>
                  <a:gd name="connsiteY0" fmla="*/ 4897 h 5317"/>
                  <a:gd name="connsiteX1" fmla="*/ 4939 w 5359"/>
                  <a:gd name="connsiteY1" fmla="*/ 4135 h 5317"/>
                  <a:gd name="connsiteX2" fmla="*/ 4177 w 5359"/>
                  <a:gd name="connsiteY2" fmla="*/ 420 h 5317"/>
                  <a:gd name="connsiteX3" fmla="*/ 462 w 5359"/>
                  <a:gd name="connsiteY3" fmla="*/ 1182 h 5317"/>
                  <a:gd name="connsiteX4" fmla="*/ 1224 w 5359"/>
                  <a:gd name="connsiteY4" fmla="*/ 4897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59" h="5317">
                    <a:moveTo>
                      <a:pt x="1224" y="4897"/>
                    </a:moveTo>
                    <a:cubicBezTo>
                      <a:pt x="2463" y="5659"/>
                      <a:pt x="4082" y="5373"/>
                      <a:pt x="4939" y="4135"/>
                    </a:cubicBezTo>
                    <a:cubicBezTo>
                      <a:pt x="5701" y="2897"/>
                      <a:pt x="5415" y="1278"/>
                      <a:pt x="4177" y="420"/>
                    </a:cubicBezTo>
                    <a:cubicBezTo>
                      <a:pt x="2939" y="-342"/>
                      <a:pt x="1320" y="-56"/>
                      <a:pt x="462" y="1182"/>
                    </a:cubicBezTo>
                    <a:cubicBezTo>
                      <a:pt x="-395" y="2421"/>
                      <a:pt x="-14" y="4135"/>
                      <a:pt x="1224" y="48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5" name="任意多边形: 形状 114">
                <a:extLst>
                  <a:ext uri="{FF2B5EF4-FFF2-40B4-BE49-F238E27FC236}">
                    <a16:creationId xmlns:a16="http://schemas.microsoft.com/office/drawing/2014/main" id="{CB534492-D1A5-489C-BA67-DCD642C465BE}"/>
                  </a:ext>
                </a:extLst>
              </p:cNvPr>
              <p:cNvSpPr/>
              <p:nvPr/>
            </p:nvSpPr>
            <p:spPr>
              <a:xfrm>
                <a:off x="6451091" y="2835687"/>
                <a:ext cx="242601" cy="312134"/>
              </a:xfrm>
              <a:custGeom>
                <a:avLst/>
                <a:gdLst>
                  <a:gd name="connsiteX0" fmla="*/ 175927 w 242601"/>
                  <a:gd name="connsiteY0" fmla="*/ 104775 h 312134"/>
                  <a:gd name="connsiteX1" fmla="*/ 196405 w 242601"/>
                  <a:gd name="connsiteY1" fmla="*/ 156305 h 312134"/>
                  <a:gd name="connsiteX2" fmla="*/ 202978 w 242601"/>
                  <a:gd name="connsiteY2" fmla="*/ 181547 h 312134"/>
                  <a:gd name="connsiteX3" fmla="*/ 203740 w 242601"/>
                  <a:gd name="connsiteY3" fmla="*/ 206407 h 312134"/>
                  <a:gd name="connsiteX4" fmla="*/ 186500 w 242601"/>
                  <a:gd name="connsiteY4" fmla="*/ 248984 h 312134"/>
                  <a:gd name="connsiteX5" fmla="*/ 181356 w 242601"/>
                  <a:gd name="connsiteY5" fmla="*/ 254032 h 312134"/>
                  <a:gd name="connsiteX6" fmla="*/ 158115 w 242601"/>
                  <a:gd name="connsiteY6" fmla="*/ 211550 h 312134"/>
                  <a:gd name="connsiteX7" fmla="*/ 140398 w 242601"/>
                  <a:gd name="connsiteY7" fmla="*/ 190310 h 312134"/>
                  <a:gd name="connsiteX8" fmla="*/ 111062 w 242601"/>
                  <a:gd name="connsiteY8" fmla="*/ 165354 h 312134"/>
                  <a:gd name="connsiteX9" fmla="*/ 147828 w 242601"/>
                  <a:gd name="connsiteY9" fmla="*/ 239363 h 312134"/>
                  <a:gd name="connsiteX10" fmla="*/ 148971 w 242601"/>
                  <a:gd name="connsiteY10" fmla="*/ 254699 h 312134"/>
                  <a:gd name="connsiteX11" fmla="*/ 147066 w 242601"/>
                  <a:gd name="connsiteY11" fmla="*/ 268986 h 312134"/>
                  <a:gd name="connsiteX12" fmla="*/ 124682 w 242601"/>
                  <a:gd name="connsiteY12" fmla="*/ 273082 h 312134"/>
                  <a:gd name="connsiteX13" fmla="*/ 100965 w 242601"/>
                  <a:gd name="connsiteY13" fmla="*/ 280797 h 312134"/>
                  <a:gd name="connsiteX14" fmla="*/ 86963 w 242601"/>
                  <a:gd name="connsiteY14" fmla="*/ 288893 h 312134"/>
                  <a:gd name="connsiteX15" fmla="*/ 46863 w 242601"/>
                  <a:gd name="connsiteY15" fmla="*/ 264605 h 312134"/>
                  <a:gd name="connsiteX16" fmla="*/ 29813 w 242601"/>
                  <a:gd name="connsiteY16" fmla="*/ 257842 h 312134"/>
                  <a:gd name="connsiteX17" fmla="*/ 0 w 242601"/>
                  <a:gd name="connsiteY17" fmla="*/ 253270 h 312134"/>
                  <a:gd name="connsiteX18" fmla="*/ 55054 w 242601"/>
                  <a:gd name="connsiteY18" fmla="*/ 287369 h 312134"/>
                  <a:gd name="connsiteX19" fmla="*/ 62103 w 242601"/>
                  <a:gd name="connsiteY19" fmla="*/ 297180 h 312134"/>
                  <a:gd name="connsiteX20" fmla="*/ 66485 w 242601"/>
                  <a:gd name="connsiteY20" fmla="*/ 306610 h 312134"/>
                  <a:gd name="connsiteX21" fmla="*/ 61627 w 242601"/>
                  <a:gd name="connsiteY21" fmla="*/ 312134 h 312134"/>
                  <a:gd name="connsiteX22" fmla="*/ 82868 w 242601"/>
                  <a:gd name="connsiteY22" fmla="*/ 299276 h 312134"/>
                  <a:gd name="connsiteX23" fmla="*/ 83725 w 242601"/>
                  <a:gd name="connsiteY23" fmla="*/ 299942 h 312134"/>
                  <a:gd name="connsiteX24" fmla="*/ 83058 w 242601"/>
                  <a:gd name="connsiteY24" fmla="*/ 299180 h 312134"/>
                  <a:gd name="connsiteX25" fmla="*/ 104204 w 242601"/>
                  <a:gd name="connsiteY25" fmla="*/ 290989 h 312134"/>
                  <a:gd name="connsiteX26" fmla="*/ 150971 w 242601"/>
                  <a:gd name="connsiteY26" fmla="*/ 285655 h 312134"/>
                  <a:gd name="connsiteX27" fmla="*/ 154115 w 242601"/>
                  <a:gd name="connsiteY27" fmla="*/ 285274 h 312134"/>
                  <a:gd name="connsiteX28" fmla="*/ 151162 w 242601"/>
                  <a:gd name="connsiteY28" fmla="*/ 283750 h 312134"/>
                  <a:gd name="connsiteX29" fmla="*/ 163354 w 242601"/>
                  <a:gd name="connsiteY29" fmla="*/ 283940 h 312134"/>
                  <a:gd name="connsiteX30" fmla="*/ 160401 w 242601"/>
                  <a:gd name="connsiteY30" fmla="*/ 282416 h 312134"/>
                  <a:gd name="connsiteX31" fmla="*/ 174498 w 242601"/>
                  <a:gd name="connsiteY31" fmla="*/ 281845 h 312134"/>
                  <a:gd name="connsiteX32" fmla="*/ 170783 w 242601"/>
                  <a:gd name="connsiteY32" fmla="*/ 280511 h 312134"/>
                  <a:gd name="connsiteX33" fmla="*/ 185738 w 242601"/>
                  <a:gd name="connsiteY33" fmla="*/ 278702 h 312134"/>
                  <a:gd name="connsiteX34" fmla="*/ 182118 w 242601"/>
                  <a:gd name="connsiteY34" fmla="*/ 277178 h 312134"/>
                  <a:gd name="connsiteX35" fmla="*/ 195358 w 242601"/>
                  <a:gd name="connsiteY35" fmla="*/ 276320 h 312134"/>
                  <a:gd name="connsiteX36" fmla="*/ 192405 w 242601"/>
                  <a:gd name="connsiteY36" fmla="*/ 275177 h 312134"/>
                  <a:gd name="connsiteX37" fmla="*/ 204407 w 242601"/>
                  <a:gd name="connsiteY37" fmla="*/ 272701 h 312134"/>
                  <a:gd name="connsiteX38" fmla="*/ 200787 w 242601"/>
                  <a:gd name="connsiteY38" fmla="*/ 270510 h 312134"/>
                  <a:gd name="connsiteX39" fmla="*/ 214598 w 242601"/>
                  <a:gd name="connsiteY39" fmla="*/ 268891 h 312134"/>
                  <a:gd name="connsiteX40" fmla="*/ 210884 w 242601"/>
                  <a:gd name="connsiteY40" fmla="*/ 265176 h 312134"/>
                  <a:gd name="connsiteX41" fmla="*/ 222409 w 242601"/>
                  <a:gd name="connsiteY41" fmla="*/ 264509 h 312134"/>
                  <a:gd name="connsiteX42" fmla="*/ 217742 w 242601"/>
                  <a:gd name="connsiteY42" fmla="*/ 259842 h 312134"/>
                  <a:gd name="connsiteX43" fmla="*/ 230696 w 242601"/>
                  <a:gd name="connsiteY43" fmla="*/ 257937 h 312134"/>
                  <a:gd name="connsiteX44" fmla="*/ 225457 w 242601"/>
                  <a:gd name="connsiteY44" fmla="*/ 253937 h 312134"/>
                  <a:gd name="connsiteX45" fmla="*/ 236220 w 242601"/>
                  <a:gd name="connsiteY45" fmla="*/ 251651 h 312134"/>
                  <a:gd name="connsiteX46" fmla="*/ 228505 w 242601"/>
                  <a:gd name="connsiteY46" fmla="*/ 246221 h 312134"/>
                  <a:gd name="connsiteX47" fmla="*/ 239840 w 242601"/>
                  <a:gd name="connsiteY47" fmla="*/ 243554 h 312134"/>
                  <a:gd name="connsiteX48" fmla="*/ 230981 w 242601"/>
                  <a:gd name="connsiteY48" fmla="*/ 237173 h 312134"/>
                  <a:gd name="connsiteX49" fmla="*/ 242125 w 242601"/>
                  <a:gd name="connsiteY49" fmla="*/ 234410 h 312134"/>
                  <a:gd name="connsiteX50" fmla="*/ 231838 w 242601"/>
                  <a:gd name="connsiteY50" fmla="*/ 225362 h 312134"/>
                  <a:gd name="connsiteX51" fmla="*/ 242602 w 242601"/>
                  <a:gd name="connsiteY51" fmla="*/ 223742 h 312134"/>
                  <a:gd name="connsiteX52" fmla="*/ 231172 w 242601"/>
                  <a:gd name="connsiteY52" fmla="*/ 217075 h 312134"/>
                  <a:gd name="connsiteX53" fmla="*/ 240697 w 242601"/>
                  <a:gd name="connsiteY53" fmla="*/ 214122 h 312134"/>
                  <a:gd name="connsiteX54" fmla="*/ 228409 w 242601"/>
                  <a:gd name="connsiteY54" fmla="*/ 206121 h 312134"/>
                  <a:gd name="connsiteX55" fmla="*/ 237268 w 242601"/>
                  <a:gd name="connsiteY55" fmla="*/ 203930 h 312134"/>
                  <a:gd name="connsiteX56" fmla="*/ 224123 w 242601"/>
                  <a:gd name="connsiteY56" fmla="*/ 194024 h 312134"/>
                  <a:gd name="connsiteX57" fmla="*/ 231743 w 242601"/>
                  <a:gd name="connsiteY57" fmla="*/ 192405 h 312134"/>
                  <a:gd name="connsiteX58" fmla="*/ 219932 w 242601"/>
                  <a:gd name="connsiteY58" fmla="*/ 182880 h 312134"/>
                  <a:gd name="connsiteX59" fmla="*/ 228124 w 242601"/>
                  <a:gd name="connsiteY59" fmla="*/ 182594 h 312134"/>
                  <a:gd name="connsiteX60" fmla="*/ 217075 w 242601"/>
                  <a:gd name="connsiteY60" fmla="*/ 171926 h 312134"/>
                  <a:gd name="connsiteX61" fmla="*/ 223552 w 242601"/>
                  <a:gd name="connsiteY61" fmla="*/ 172117 h 312134"/>
                  <a:gd name="connsiteX62" fmla="*/ 212503 w 242601"/>
                  <a:gd name="connsiteY62" fmla="*/ 160877 h 312134"/>
                  <a:gd name="connsiteX63" fmla="*/ 218980 w 242601"/>
                  <a:gd name="connsiteY63" fmla="*/ 160115 h 312134"/>
                  <a:gd name="connsiteX64" fmla="*/ 209645 w 242601"/>
                  <a:gd name="connsiteY64" fmla="*/ 152114 h 312134"/>
                  <a:gd name="connsiteX65" fmla="*/ 215265 w 242601"/>
                  <a:gd name="connsiteY65" fmla="*/ 151829 h 312134"/>
                  <a:gd name="connsiteX66" fmla="*/ 206978 w 242601"/>
                  <a:gd name="connsiteY66" fmla="*/ 144304 h 312134"/>
                  <a:gd name="connsiteX67" fmla="*/ 211265 w 242601"/>
                  <a:gd name="connsiteY67" fmla="*/ 143732 h 312134"/>
                  <a:gd name="connsiteX68" fmla="*/ 205169 w 242601"/>
                  <a:gd name="connsiteY68" fmla="*/ 137446 h 312134"/>
                  <a:gd name="connsiteX69" fmla="*/ 208597 w 242601"/>
                  <a:gd name="connsiteY69" fmla="*/ 138113 h 312134"/>
                  <a:gd name="connsiteX70" fmla="*/ 202597 w 242601"/>
                  <a:gd name="connsiteY70" fmla="*/ 130493 h 312134"/>
                  <a:gd name="connsiteX71" fmla="*/ 205073 w 242601"/>
                  <a:gd name="connsiteY71" fmla="*/ 130493 h 312134"/>
                  <a:gd name="connsiteX72" fmla="*/ 204978 w 242601"/>
                  <a:gd name="connsiteY72" fmla="*/ 130207 h 312134"/>
                  <a:gd name="connsiteX73" fmla="*/ 199739 w 242601"/>
                  <a:gd name="connsiteY73" fmla="*/ 124206 h 312134"/>
                  <a:gd name="connsiteX74" fmla="*/ 201835 w 242601"/>
                  <a:gd name="connsiteY74" fmla="*/ 124206 h 312134"/>
                  <a:gd name="connsiteX75" fmla="*/ 196977 w 242601"/>
                  <a:gd name="connsiteY75" fmla="*/ 118681 h 312134"/>
                  <a:gd name="connsiteX76" fmla="*/ 198882 w 242601"/>
                  <a:gd name="connsiteY76" fmla="*/ 118491 h 312134"/>
                  <a:gd name="connsiteX77" fmla="*/ 194024 w 242601"/>
                  <a:gd name="connsiteY77" fmla="*/ 111919 h 312134"/>
                  <a:gd name="connsiteX78" fmla="*/ 196025 w 242601"/>
                  <a:gd name="connsiteY78" fmla="*/ 111919 h 312134"/>
                  <a:gd name="connsiteX79" fmla="*/ 190786 w 242601"/>
                  <a:gd name="connsiteY79" fmla="*/ 105061 h 312134"/>
                  <a:gd name="connsiteX80" fmla="*/ 191929 w 242601"/>
                  <a:gd name="connsiteY80" fmla="*/ 104966 h 312134"/>
                  <a:gd name="connsiteX81" fmla="*/ 188500 w 242601"/>
                  <a:gd name="connsiteY81" fmla="*/ 99822 h 312134"/>
                  <a:gd name="connsiteX82" fmla="*/ 190119 w 242601"/>
                  <a:gd name="connsiteY82" fmla="*/ 99822 h 312134"/>
                  <a:gd name="connsiteX83" fmla="*/ 188786 w 242601"/>
                  <a:gd name="connsiteY83" fmla="*/ 97250 h 312134"/>
                  <a:gd name="connsiteX84" fmla="*/ 133064 w 242601"/>
                  <a:gd name="connsiteY84" fmla="*/ 0 h 312134"/>
                  <a:gd name="connsiteX85" fmla="*/ 175927 w 242601"/>
                  <a:gd name="connsiteY85" fmla="*/ 104775 h 312134"/>
                  <a:gd name="connsiteX86" fmla="*/ 75629 w 242601"/>
                  <a:gd name="connsiteY86" fmla="*/ 297752 h 312134"/>
                  <a:gd name="connsiteX87" fmla="*/ 54197 w 242601"/>
                  <a:gd name="connsiteY87" fmla="*/ 274320 h 312134"/>
                  <a:gd name="connsiteX88" fmla="*/ 76771 w 242601"/>
                  <a:gd name="connsiteY88" fmla="*/ 292322 h 312134"/>
                  <a:gd name="connsiteX89" fmla="*/ 79058 w 242601"/>
                  <a:gd name="connsiteY89" fmla="*/ 294799 h 312134"/>
                  <a:gd name="connsiteX90" fmla="*/ 75629 w 242601"/>
                  <a:gd name="connsiteY90" fmla="*/ 297752 h 312134"/>
                  <a:gd name="connsiteX91" fmla="*/ 162592 w 242601"/>
                  <a:gd name="connsiteY91" fmla="*/ 264890 h 312134"/>
                  <a:gd name="connsiteX92" fmla="*/ 155829 w 242601"/>
                  <a:gd name="connsiteY92" fmla="*/ 224600 h 312134"/>
                  <a:gd name="connsiteX93" fmla="*/ 168307 w 242601"/>
                  <a:gd name="connsiteY93" fmla="*/ 259271 h 312134"/>
                  <a:gd name="connsiteX94" fmla="*/ 168974 w 242601"/>
                  <a:gd name="connsiteY94" fmla="*/ 262223 h 312134"/>
                  <a:gd name="connsiteX95" fmla="*/ 162592 w 242601"/>
                  <a:gd name="connsiteY95" fmla="*/ 264890 h 312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242601" h="312134">
                    <a:moveTo>
                      <a:pt x="175927" y="104775"/>
                    </a:moveTo>
                    <a:cubicBezTo>
                      <a:pt x="183071" y="122206"/>
                      <a:pt x="190691" y="139160"/>
                      <a:pt x="196405" y="156305"/>
                    </a:cubicBezTo>
                    <a:cubicBezTo>
                      <a:pt x="199358" y="164783"/>
                      <a:pt x="201740" y="173450"/>
                      <a:pt x="202978" y="181547"/>
                    </a:cubicBezTo>
                    <a:cubicBezTo>
                      <a:pt x="204311" y="189833"/>
                      <a:pt x="204502" y="198215"/>
                      <a:pt x="203740" y="206407"/>
                    </a:cubicBezTo>
                    <a:cubicBezTo>
                      <a:pt x="202216" y="222790"/>
                      <a:pt x="196215" y="238125"/>
                      <a:pt x="186500" y="248984"/>
                    </a:cubicBezTo>
                    <a:cubicBezTo>
                      <a:pt x="184880" y="250793"/>
                      <a:pt x="183166" y="252508"/>
                      <a:pt x="181356" y="254032"/>
                    </a:cubicBezTo>
                    <a:cubicBezTo>
                      <a:pt x="175165" y="238982"/>
                      <a:pt x="165354" y="223647"/>
                      <a:pt x="158115" y="211550"/>
                    </a:cubicBezTo>
                    <a:cubicBezTo>
                      <a:pt x="154115" y="204883"/>
                      <a:pt x="145161" y="196215"/>
                      <a:pt x="140398" y="190310"/>
                    </a:cubicBezTo>
                    <a:cubicBezTo>
                      <a:pt x="131636" y="179451"/>
                      <a:pt x="122111" y="170593"/>
                      <a:pt x="111062" y="165354"/>
                    </a:cubicBezTo>
                    <a:cubicBezTo>
                      <a:pt x="133064" y="180118"/>
                      <a:pt x="143446" y="212598"/>
                      <a:pt x="147828" y="239363"/>
                    </a:cubicBezTo>
                    <a:cubicBezTo>
                      <a:pt x="148685" y="244507"/>
                      <a:pt x="149066" y="249746"/>
                      <a:pt x="148971" y="254699"/>
                    </a:cubicBezTo>
                    <a:cubicBezTo>
                      <a:pt x="148971" y="256127"/>
                      <a:pt x="148209" y="267176"/>
                      <a:pt x="147066" y="268986"/>
                    </a:cubicBezTo>
                    <a:cubicBezTo>
                      <a:pt x="139922" y="270415"/>
                      <a:pt x="132302" y="271272"/>
                      <a:pt x="124682" y="273082"/>
                    </a:cubicBezTo>
                    <a:cubicBezTo>
                      <a:pt x="116681" y="274892"/>
                      <a:pt x="108585" y="277273"/>
                      <a:pt x="100965" y="280797"/>
                    </a:cubicBezTo>
                    <a:cubicBezTo>
                      <a:pt x="96107" y="283083"/>
                      <a:pt x="91440" y="285845"/>
                      <a:pt x="86963" y="288893"/>
                    </a:cubicBezTo>
                    <a:cubicBezTo>
                      <a:pt x="75629" y="279368"/>
                      <a:pt x="58293" y="270510"/>
                      <a:pt x="46863" y="264605"/>
                    </a:cubicBezTo>
                    <a:cubicBezTo>
                      <a:pt x="41434" y="261842"/>
                      <a:pt x="35433" y="259747"/>
                      <a:pt x="29813" y="257842"/>
                    </a:cubicBezTo>
                    <a:cubicBezTo>
                      <a:pt x="19431" y="254222"/>
                      <a:pt x="9525" y="252222"/>
                      <a:pt x="0" y="253270"/>
                    </a:cubicBezTo>
                    <a:cubicBezTo>
                      <a:pt x="20669" y="254032"/>
                      <a:pt x="41053" y="271367"/>
                      <a:pt x="55054" y="287369"/>
                    </a:cubicBezTo>
                    <a:cubicBezTo>
                      <a:pt x="57721" y="290417"/>
                      <a:pt x="60198" y="293751"/>
                      <a:pt x="62103" y="297180"/>
                    </a:cubicBezTo>
                    <a:cubicBezTo>
                      <a:pt x="62579" y="298037"/>
                      <a:pt x="65723" y="303943"/>
                      <a:pt x="66485" y="306610"/>
                    </a:cubicBezTo>
                    <a:cubicBezTo>
                      <a:pt x="64770" y="308420"/>
                      <a:pt x="63151" y="310229"/>
                      <a:pt x="61627" y="312134"/>
                    </a:cubicBezTo>
                    <a:cubicBezTo>
                      <a:pt x="68580" y="307372"/>
                      <a:pt x="75629" y="302990"/>
                      <a:pt x="82868" y="299276"/>
                    </a:cubicBezTo>
                    <a:cubicBezTo>
                      <a:pt x="83248" y="299657"/>
                      <a:pt x="83915" y="300133"/>
                      <a:pt x="83725" y="299942"/>
                    </a:cubicBezTo>
                    <a:cubicBezTo>
                      <a:pt x="83534" y="299657"/>
                      <a:pt x="83248" y="299466"/>
                      <a:pt x="83058" y="299180"/>
                    </a:cubicBezTo>
                    <a:cubicBezTo>
                      <a:pt x="89916" y="295751"/>
                      <a:pt x="96965" y="292894"/>
                      <a:pt x="104204" y="290989"/>
                    </a:cubicBezTo>
                    <a:cubicBezTo>
                      <a:pt x="119063" y="286607"/>
                      <a:pt x="134398" y="287084"/>
                      <a:pt x="150971" y="285655"/>
                    </a:cubicBezTo>
                    <a:cubicBezTo>
                      <a:pt x="152019" y="285560"/>
                      <a:pt x="153067" y="285464"/>
                      <a:pt x="154115" y="285274"/>
                    </a:cubicBezTo>
                    <a:lnTo>
                      <a:pt x="151162" y="283750"/>
                    </a:lnTo>
                    <a:lnTo>
                      <a:pt x="163354" y="283940"/>
                    </a:lnTo>
                    <a:lnTo>
                      <a:pt x="160401" y="282416"/>
                    </a:lnTo>
                    <a:lnTo>
                      <a:pt x="174498" y="281845"/>
                    </a:lnTo>
                    <a:lnTo>
                      <a:pt x="170783" y="280511"/>
                    </a:lnTo>
                    <a:lnTo>
                      <a:pt x="185738" y="278702"/>
                    </a:lnTo>
                    <a:lnTo>
                      <a:pt x="182118" y="277178"/>
                    </a:lnTo>
                    <a:lnTo>
                      <a:pt x="195358" y="276320"/>
                    </a:lnTo>
                    <a:lnTo>
                      <a:pt x="192405" y="275177"/>
                    </a:lnTo>
                    <a:lnTo>
                      <a:pt x="204407" y="272701"/>
                    </a:lnTo>
                    <a:lnTo>
                      <a:pt x="200787" y="270510"/>
                    </a:lnTo>
                    <a:cubicBezTo>
                      <a:pt x="200787" y="270510"/>
                      <a:pt x="213932" y="269081"/>
                      <a:pt x="214598" y="268891"/>
                    </a:cubicBezTo>
                    <a:cubicBezTo>
                      <a:pt x="215170" y="268796"/>
                      <a:pt x="210884" y="265176"/>
                      <a:pt x="210884" y="265176"/>
                    </a:cubicBezTo>
                    <a:lnTo>
                      <a:pt x="222409" y="264509"/>
                    </a:lnTo>
                    <a:lnTo>
                      <a:pt x="217742" y="259842"/>
                    </a:lnTo>
                    <a:lnTo>
                      <a:pt x="230696" y="257937"/>
                    </a:lnTo>
                    <a:lnTo>
                      <a:pt x="225457" y="253937"/>
                    </a:lnTo>
                    <a:cubicBezTo>
                      <a:pt x="225457" y="253937"/>
                      <a:pt x="235934" y="251555"/>
                      <a:pt x="236220" y="251651"/>
                    </a:cubicBezTo>
                    <a:cubicBezTo>
                      <a:pt x="236601" y="251746"/>
                      <a:pt x="228505" y="246221"/>
                      <a:pt x="228505" y="246221"/>
                    </a:cubicBezTo>
                    <a:lnTo>
                      <a:pt x="239840" y="243554"/>
                    </a:lnTo>
                    <a:lnTo>
                      <a:pt x="230981" y="237173"/>
                    </a:lnTo>
                    <a:lnTo>
                      <a:pt x="242125" y="234410"/>
                    </a:lnTo>
                    <a:lnTo>
                      <a:pt x="231838" y="225362"/>
                    </a:lnTo>
                    <a:lnTo>
                      <a:pt x="242602" y="223742"/>
                    </a:lnTo>
                    <a:lnTo>
                      <a:pt x="231172" y="217075"/>
                    </a:lnTo>
                    <a:lnTo>
                      <a:pt x="240697" y="214122"/>
                    </a:lnTo>
                    <a:lnTo>
                      <a:pt x="228409" y="206121"/>
                    </a:lnTo>
                    <a:lnTo>
                      <a:pt x="237268" y="203930"/>
                    </a:lnTo>
                    <a:lnTo>
                      <a:pt x="224123" y="194024"/>
                    </a:lnTo>
                    <a:lnTo>
                      <a:pt x="231743" y="192405"/>
                    </a:lnTo>
                    <a:lnTo>
                      <a:pt x="219932" y="182880"/>
                    </a:lnTo>
                    <a:lnTo>
                      <a:pt x="228124" y="182594"/>
                    </a:lnTo>
                    <a:lnTo>
                      <a:pt x="217075" y="171926"/>
                    </a:lnTo>
                    <a:lnTo>
                      <a:pt x="223552" y="172117"/>
                    </a:lnTo>
                    <a:lnTo>
                      <a:pt x="212503" y="160877"/>
                    </a:lnTo>
                    <a:lnTo>
                      <a:pt x="218980" y="160115"/>
                    </a:lnTo>
                    <a:lnTo>
                      <a:pt x="209645" y="152114"/>
                    </a:lnTo>
                    <a:lnTo>
                      <a:pt x="215265" y="151829"/>
                    </a:lnTo>
                    <a:lnTo>
                      <a:pt x="206978" y="144304"/>
                    </a:lnTo>
                    <a:lnTo>
                      <a:pt x="211265" y="143732"/>
                    </a:lnTo>
                    <a:lnTo>
                      <a:pt x="205169" y="137446"/>
                    </a:lnTo>
                    <a:cubicBezTo>
                      <a:pt x="205169" y="137446"/>
                      <a:pt x="206692" y="137731"/>
                      <a:pt x="208597" y="138113"/>
                    </a:cubicBezTo>
                    <a:lnTo>
                      <a:pt x="202597" y="130493"/>
                    </a:lnTo>
                    <a:lnTo>
                      <a:pt x="205073" y="130493"/>
                    </a:lnTo>
                    <a:cubicBezTo>
                      <a:pt x="205073" y="130397"/>
                      <a:pt x="204978" y="130302"/>
                      <a:pt x="204978" y="130207"/>
                    </a:cubicBezTo>
                    <a:lnTo>
                      <a:pt x="199739" y="124206"/>
                    </a:lnTo>
                    <a:lnTo>
                      <a:pt x="201835" y="124206"/>
                    </a:lnTo>
                    <a:lnTo>
                      <a:pt x="196977" y="118681"/>
                    </a:lnTo>
                    <a:lnTo>
                      <a:pt x="198882" y="118491"/>
                    </a:lnTo>
                    <a:lnTo>
                      <a:pt x="194024" y="111919"/>
                    </a:lnTo>
                    <a:lnTo>
                      <a:pt x="196025" y="111919"/>
                    </a:lnTo>
                    <a:lnTo>
                      <a:pt x="190786" y="105061"/>
                    </a:lnTo>
                    <a:lnTo>
                      <a:pt x="191929" y="104966"/>
                    </a:lnTo>
                    <a:lnTo>
                      <a:pt x="188500" y="99822"/>
                    </a:lnTo>
                    <a:lnTo>
                      <a:pt x="190119" y="99822"/>
                    </a:lnTo>
                    <a:cubicBezTo>
                      <a:pt x="189643" y="98965"/>
                      <a:pt x="189262" y="98107"/>
                      <a:pt x="188786" y="97250"/>
                    </a:cubicBezTo>
                    <a:cubicBezTo>
                      <a:pt x="171545" y="63627"/>
                      <a:pt x="152305" y="31909"/>
                      <a:pt x="133064" y="0"/>
                    </a:cubicBezTo>
                    <a:cubicBezTo>
                      <a:pt x="145542" y="36005"/>
                      <a:pt x="161449" y="70390"/>
                      <a:pt x="175927" y="104775"/>
                    </a:cubicBezTo>
                    <a:close/>
                    <a:moveTo>
                      <a:pt x="75629" y="297752"/>
                    </a:moveTo>
                    <a:cubicBezTo>
                      <a:pt x="68104" y="289274"/>
                      <a:pt x="62103" y="283274"/>
                      <a:pt x="54197" y="274320"/>
                    </a:cubicBezTo>
                    <a:cubicBezTo>
                      <a:pt x="61722" y="279654"/>
                      <a:pt x="70771" y="285369"/>
                      <a:pt x="76771" y="292322"/>
                    </a:cubicBezTo>
                    <a:cubicBezTo>
                      <a:pt x="77533" y="293180"/>
                      <a:pt x="78296" y="294037"/>
                      <a:pt x="79058" y="294799"/>
                    </a:cubicBezTo>
                    <a:cubicBezTo>
                      <a:pt x="78010" y="295751"/>
                      <a:pt x="76771" y="296704"/>
                      <a:pt x="75629" y="297752"/>
                    </a:cubicBezTo>
                    <a:close/>
                    <a:moveTo>
                      <a:pt x="162592" y="264890"/>
                    </a:moveTo>
                    <a:cubicBezTo>
                      <a:pt x="160306" y="251460"/>
                      <a:pt x="158115" y="238030"/>
                      <a:pt x="155829" y="224600"/>
                    </a:cubicBezTo>
                    <a:cubicBezTo>
                      <a:pt x="160401" y="235458"/>
                      <a:pt x="166402" y="247745"/>
                      <a:pt x="168307" y="259271"/>
                    </a:cubicBezTo>
                    <a:cubicBezTo>
                      <a:pt x="168497" y="260033"/>
                      <a:pt x="168688" y="261080"/>
                      <a:pt x="168974" y="262223"/>
                    </a:cubicBezTo>
                    <a:cubicBezTo>
                      <a:pt x="166878" y="263176"/>
                      <a:pt x="164783" y="264033"/>
                      <a:pt x="162592" y="2648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6" name="任意多边形: 形状 115">
                <a:extLst>
                  <a:ext uri="{FF2B5EF4-FFF2-40B4-BE49-F238E27FC236}">
                    <a16:creationId xmlns:a16="http://schemas.microsoft.com/office/drawing/2014/main" id="{8C07AA00-7620-4992-AEC7-32E2F77BEC55}"/>
                  </a:ext>
                </a:extLst>
              </p:cNvPr>
              <p:cNvSpPr/>
              <p:nvPr/>
            </p:nvSpPr>
            <p:spPr>
              <a:xfrm>
                <a:off x="6580250" y="3207257"/>
                <a:ext cx="381" cy="571"/>
              </a:xfrm>
              <a:custGeom>
                <a:avLst/>
                <a:gdLst>
                  <a:gd name="connsiteX0" fmla="*/ 0 w 381"/>
                  <a:gd name="connsiteY0" fmla="*/ 0 h 571"/>
                  <a:gd name="connsiteX1" fmla="*/ 95 w 381"/>
                  <a:gd name="connsiteY1" fmla="*/ 571 h 571"/>
                  <a:gd name="connsiteX2" fmla="*/ 381 w 381"/>
                  <a:gd name="connsiteY2" fmla="*/ 571 h 571"/>
                  <a:gd name="connsiteX3" fmla="*/ 0 w 381"/>
                  <a:gd name="connsiteY3" fmla="*/ 0 h 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" h="571">
                    <a:moveTo>
                      <a:pt x="0" y="0"/>
                    </a:moveTo>
                    <a:cubicBezTo>
                      <a:pt x="0" y="190"/>
                      <a:pt x="0" y="381"/>
                      <a:pt x="95" y="571"/>
                    </a:cubicBezTo>
                    <a:cubicBezTo>
                      <a:pt x="191" y="571"/>
                      <a:pt x="286" y="571"/>
                      <a:pt x="381" y="571"/>
                    </a:cubicBezTo>
                    <a:cubicBezTo>
                      <a:pt x="191" y="381"/>
                      <a:pt x="95" y="190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7" name="任意多边形: 形状 116">
                <a:extLst>
                  <a:ext uri="{FF2B5EF4-FFF2-40B4-BE49-F238E27FC236}">
                    <a16:creationId xmlns:a16="http://schemas.microsoft.com/office/drawing/2014/main" id="{E48BDCBA-F874-4950-9937-F9C7790881AA}"/>
                  </a:ext>
                </a:extLst>
              </p:cNvPr>
              <p:cNvSpPr/>
              <p:nvPr/>
            </p:nvSpPr>
            <p:spPr>
              <a:xfrm>
                <a:off x="6599776" y="3111817"/>
                <a:ext cx="72390" cy="39147"/>
              </a:xfrm>
              <a:custGeom>
                <a:avLst/>
                <a:gdLst>
                  <a:gd name="connsiteX0" fmla="*/ 58579 w 72390"/>
                  <a:gd name="connsiteY0" fmla="*/ 8858 h 39147"/>
                  <a:gd name="connsiteX1" fmla="*/ 31718 w 72390"/>
                  <a:gd name="connsiteY1" fmla="*/ 16859 h 39147"/>
                  <a:gd name="connsiteX2" fmla="*/ 0 w 72390"/>
                  <a:gd name="connsiteY2" fmla="*/ 19336 h 39147"/>
                  <a:gd name="connsiteX3" fmla="*/ 25146 w 72390"/>
                  <a:gd name="connsiteY3" fmla="*/ 29623 h 39147"/>
                  <a:gd name="connsiteX4" fmla="*/ 36386 w 72390"/>
                  <a:gd name="connsiteY4" fmla="*/ 39148 h 39147"/>
                  <a:gd name="connsiteX5" fmla="*/ 72390 w 72390"/>
                  <a:gd name="connsiteY5" fmla="*/ 0 h 39147"/>
                  <a:gd name="connsiteX6" fmla="*/ 66580 w 72390"/>
                  <a:gd name="connsiteY6" fmla="*/ 4572 h 39147"/>
                  <a:gd name="connsiteX7" fmla="*/ 58579 w 72390"/>
                  <a:gd name="connsiteY7" fmla="*/ 8858 h 39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2390" h="39147">
                    <a:moveTo>
                      <a:pt x="58579" y="8858"/>
                    </a:moveTo>
                    <a:cubicBezTo>
                      <a:pt x="49816" y="12573"/>
                      <a:pt x="41243" y="15526"/>
                      <a:pt x="31718" y="16859"/>
                    </a:cubicBezTo>
                    <a:cubicBezTo>
                      <a:pt x="21241" y="18383"/>
                      <a:pt x="10573" y="18574"/>
                      <a:pt x="0" y="19336"/>
                    </a:cubicBezTo>
                    <a:cubicBezTo>
                      <a:pt x="0" y="19336"/>
                      <a:pt x="17526" y="24670"/>
                      <a:pt x="25146" y="29623"/>
                    </a:cubicBezTo>
                    <a:cubicBezTo>
                      <a:pt x="32766" y="34576"/>
                      <a:pt x="36386" y="39148"/>
                      <a:pt x="36386" y="39148"/>
                    </a:cubicBezTo>
                    <a:cubicBezTo>
                      <a:pt x="48101" y="25813"/>
                      <a:pt x="59912" y="12668"/>
                      <a:pt x="72390" y="0"/>
                    </a:cubicBezTo>
                    <a:lnTo>
                      <a:pt x="66580" y="4572"/>
                    </a:lnTo>
                    <a:lnTo>
                      <a:pt x="58579" y="885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8" name="任意多边形: 形状 117">
                <a:extLst>
                  <a:ext uri="{FF2B5EF4-FFF2-40B4-BE49-F238E27FC236}">
                    <a16:creationId xmlns:a16="http://schemas.microsoft.com/office/drawing/2014/main" id="{470377B9-93B8-456C-B4FD-23E50D648CC6}"/>
                  </a:ext>
                </a:extLst>
              </p:cNvPr>
              <p:cNvSpPr/>
              <p:nvPr/>
            </p:nvSpPr>
            <p:spPr>
              <a:xfrm>
                <a:off x="6052946" y="3223259"/>
                <a:ext cx="74485" cy="32004"/>
              </a:xfrm>
              <a:custGeom>
                <a:avLst/>
                <a:gdLst>
                  <a:gd name="connsiteX0" fmla="*/ 16192 w 74485"/>
                  <a:gd name="connsiteY0" fmla="*/ 12287 h 32004"/>
                  <a:gd name="connsiteX1" fmla="*/ 7048 w 74485"/>
                  <a:gd name="connsiteY1" fmla="*/ 11335 h 32004"/>
                  <a:gd name="connsiteX2" fmla="*/ 0 w 74485"/>
                  <a:gd name="connsiteY2" fmla="*/ 9239 h 32004"/>
                  <a:gd name="connsiteX3" fmla="*/ 48101 w 74485"/>
                  <a:gd name="connsiteY3" fmla="*/ 32004 h 32004"/>
                  <a:gd name="connsiteX4" fmla="*/ 54959 w 74485"/>
                  <a:gd name="connsiteY4" fmla="*/ 18955 h 32004"/>
                  <a:gd name="connsiteX5" fmla="*/ 74486 w 74485"/>
                  <a:gd name="connsiteY5" fmla="*/ 0 h 32004"/>
                  <a:gd name="connsiteX6" fmla="*/ 44196 w 74485"/>
                  <a:gd name="connsiteY6" fmla="*/ 9620 h 32004"/>
                  <a:gd name="connsiteX7" fmla="*/ 16192 w 74485"/>
                  <a:gd name="connsiteY7" fmla="*/ 12287 h 32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4485" h="32004">
                    <a:moveTo>
                      <a:pt x="16192" y="12287"/>
                    </a:moveTo>
                    <a:lnTo>
                      <a:pt x="7048" y="11335"/>
                    </a:lnTo>
                    <a:lnTo>
                      <a:pt x="0" y="9239"/>
                    </a:lnTo>
                    <a:cubicBezTo>
                      <a:pt x="16288" y="16288"/>
                      <a:pt x="32194" y="24098"/>
                      <a:pt x="48101" y="32004"/>
                    </a:cubicBezTo>
                    <a:cubicBezTo>
                      <a:pt x="48101" y="32004"/>
                      <a:pt x="49720" y="26384"/>
                      <a:pt x="54959" y="18955"/>
                    </a:cubicBezTo>
                    <a:cubicBezTo>
                      <a:pt x="60198" y="11525"/>
                      <a:pt x="74486" y="0"/>
                      <a:pt x="74486" y="0"/>
                    </a:cubicBezTo>
                    <a:cubicBezTo>
                      <a:pt x="64389" y="3238"/>
                      <a:pt x="54483" y="7048"/>
                      <a:pt x="44196" y="9620"/>
                    </a:cubicBezTo>
                    <a:cubicBezTo>
                      <a:pt x="34766" y="12002"/>
                      <a:pt x="25717" y="12478"/>
                      <a:pt x="16192" y="1228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9" name="任意多边形: 形状 118">
                <a:extLst>
                  <a:ext uri="{FF2B5EF4-FFF2-40B4-BE49-F238E27FC236}">
                    <a16:creationId xmlns:a16="http://schemas.microsoft.com/office/drawing/2014/main" id="{EC6C9DC1-2AB0-4E25-B7F7-B7F8DFDAA158}"/>
                  </a:ext>
                </a:extLst>
              </p:cNvPr>
              <p:cNvSpPr/>
              <p:nvPr/>
            </p:nvSpPr>
            <p:spPr>
              <a:xfrm>
                <a:off x="6184962" y="2985726"/>
                <a:ext cx="69575" cy="102754"/>
              </a:xfrm>
              <a:custGeom>
                <a:avLst/>
                <a:gdLst>
                  <a:gd name="connsiteX0" fmla="*/ 69342 w 69575"/>
                  <a:gd name="connsiteY0" fmla="*/ 50843 h 102754"/>
                  <a:gd name="connsiteX1" fmla="*/ 63913 w 69575"/>
                  <a:gd name="connsiteY1" fmla="*/ 31793 h 102754"/>
                  <a:gd name="connsiteX2" fmla="*/ 36671 w 69575"/>
                  <a:gd name="connsiteY2" fmla="*/ 5028 h 102754"/>
                  <a:gd name="connsiteX3" fmla="*/ 18193 w 69575"/>
                  <a:gd name="connsiteY3" fmla="*/ 75 h 102754"/>
                  <a:gd name="connsiteX4" fmla="*/ 0 w 69575"/>
                  <a:gd name="connsiteY4" fmla="*/ 3695 h 102754"/>
                  <a:gd name="connsiteX5" fmla="*/ 29337 w 69575"/>
                  <a:gd name="connsiteY5" fmla="*/ 17030 h 102754"/>
                  <a:gd name="connsiteX6" fmla="*/ 49340 w 69575"/>
                  <a:gd name="connsiteY6" fmla="*/ 39413 h 102754"/>
                  <a:gd name="connsiteX7" fmla="*/ 56102 w 69575"/>
                  <a:gd name="connsiteY7" fmla="*/ 68560 h 102754"/>
                  <a:gd name="connsiteX8" fmla="*/ 54483 w 69575"/>
                  <a:gd name="connsiteY8" fmla="*/ 102755 h 102754"/>
                  <a:gd name="connsiteX9" fmla="*/ 67913 w 69575"/>
                  <a:gd name="connsiteY9" fmla="*/ 69703 h 102754"/>
                  <a:gd name="connsiteX10" fmla="*/ 69342 w 69575"/>
                  <a:gd name="connsiteY10" fmla="*/ 50843 h 102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9575" h="102754">
                    <a:moveTo>
                      <a:pt x="69342" y="50843"/>
                    </a:moveTo>
                    <a:cubicBezTo>
                      <a:pt x="68771" y="44366"/>
                      <a:pt x="66866" y="37794"/>
                      <a:pt x="63913" y="31793"/>
                    </a:cubicBezTo>
                    <a:cubicBezTo>
                      <a:pt x="57912" y="19982"/>
                      <a:pt x="48292" y="10648"/>
                      <a:pt x="36671" y="5028"/>
                    </a:cubicBezTo>
                    <a:cubicBezTo>
                      <a:pt x="30861" y="2266"/>
                      <a:pt x="24575" y="456"/>
                      <a:pt x="18193" y="75"/>
                    </a:cubicBezTo>
                    <a:cubicBezTo>
                      <a:pt x="11811" y="-306"/>
                      <a:pt x="5429" y="742"/>
                      <a:pt x="0" y="3695"/>
                    </a:cubicBezTo>
                    <a:cubicBezTo>
                      <a:pt x="11906" y="5885"/>
                      <a:pt x="21241" y="10743"/>
                      <a:pt x="29337" y="17030"/>
                    </a:cubicBezTo>
                    <a:cubicBezTo>
                      <a:pt x="37433" y="23221"/>
                      <a:pt x="44387" y="31031"/>
                      <a:pt x="49340" y="39413"/>
                    </a:cubicBezTo>
                    <a:cubicBezTo>
                      <a:pt x="54102" y="47795"/>
                      <a:pt x="56102" y="57701"/>
                      <a:pt x="56102" y="68560"/>
                    </a:cubicBezTo>
                    <a:cubicBezTo>
                      <a:pt x="56198" y="79418"/>
                      <a:pt x="54769" y="90944"/>
                      <a:pt x="54483" y="102755"/>
                    </a:cubicBezTo>
                    <a:cubicBezTo>
                      <a:pt x="60389" y="92468"/>
                      <a:pt x="65342" y="81800"/>
                      <a:pt x="67913" y="69703"/>
                    </a:cubicBezTo>
                    <a:cubicBezTo>
                      <a:pt x="69437" y="63797"/>
                      <a:pt x="69914" y="57416"/>
                      <a:pt x="69342" y="508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0" name="任意多边形: 形状 119">
                <a:extLst>
                  <a:ext uri="{FF2B5EF4-FFF2-40B4-BE49-F238E27FC236}">
                    <a16:creationId xmlns:a16="http://schemas.microsoft.com/office/drawing/2014/main" id="{B45CB422-B49B-400D-99B5-952694F5B840}"/>
                  </a:ext>
                </a:extLst>
              </p:cNvPr>
              <p:cNvSpPr/>
              <p:nvPr/>
            </p:nvSpPr>
            <p:spPr>
              <a:xfrm>
                <a:off x="6409376" y="2936013"/>
                <a:ext cx="48667" cy="112557"/>
              </a:xfrm>
              <a:custGeom>
                <a:avLst/>
                <a:gdLst>
                  <a:gd name="connsiteX0" fmla="*/ 30570 w 48667"/>
                  <a:gd name="connsiteY0" fmla="*/ 3687 h 112557"/>
                  <a:gd name="connsiteX1" fmla="*/ 15330 w 48667"/>
                  <a:gd name="connsiteY1" fmla="*/ 15212 h 112557"/>
                  <a:gd name="connsiteX2" fmla="*/ 186 w 48667"/>
                  <a:gd name="connsiteY2" fmla="*/ 50264 h 112557"/>
                  <a:gd name="connsiteX3" fmla="*/ 2281 w 48667"/>
                  <a:gd name="connsiteY3" fmla="*/ 69981 h 112557"/>
                  <a:gd name="connsiteX4" fmla="*/ 10473 w 48667"/>
                  <a:gd name="connsiteY4" fmla="*/ 87030 h 112557"/>
                  <a:gd name="connsiteX5" fmla="*/ 35333 w 48667"/>
                  <a:gd name="connsiteY5" fmla="*/ 112557 h 112557"/>
                  <a:gd name="connsiteX6" fmla="*/ 21045 w 48667"/>
                  <a:gd name="connsiteY6" fmla="*/ 81411 h 112557"/>
                  <a:gd name="connsiteX7" fmla="*/ 16378 w 48667"/>
                  <a:gd name="connsiteY7" fmla="*/ 51883 h 112557"/>
                  <a:gd name="connsiteX8" fmla="*/ 26475 w 48667"/>
                  <a:gd name="connsiteY8" fmla="*/ 23594 h 112557"/>
                  <a:gd name="connsiteX9" fmla="*/ 48668 w 48667"/>
                  <a:gd name="connsiteY9" fmla="*/ 162 h 112557"/>
                  <a:gd name="connsiteX10" fmla="*/ 30570 w 48667"/>
                  <a:gd name="connsiteY10" fmla="*/ 3687 h 112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8667" h="112557">
                    <a:moveTo>
                      <a:pt x="30570" y="3687"/>
                    </a:moveTo>
                    <a:cubicBezTo>
                      <a:pt x="24760" y="6449"/>
                      <a:pt x="19617" y="10449"/>
                      <a:pt x="15330" y="15212"/>
                    </a:cubicBezTo>
                    <a:cubicBezTo>
                      <a:pt x="6758" y="24832"/>
                      <a:pt x="1329" y="37024"/>
                      <a:pt x="186" y="50264"/>
                    </a:cubicBezTo>
                    <a:cubicBezTo>
                      <a:pt x="-386" y="56931"/>
                      <a:pt x="376" y="63694"/>
                      <a:pt x="2281" y="69981"/>
                    </a:cubicBezTo>
                    <a:cubicBezTo>
                      <a:pt x="4186" y="76267"/>
                      <a:pt x="7044" y="81982"/>
                      <a:pt x="10473" y="87030"/>
                    </a:cubicBezTo>
                    <a:cubicBezTo>
                      <a:pt x="17331" y="97317"/>
                      <a:pt x="25998" y="105318"/>
                      <a:pt x="35333" y="112557"/>
                    </a:cubicBezTo>
                    <a:cubicBezTo>
                      <a:pt x="30666" y="101604"/>
                      <a:pt x="24951" y="91507"/>
                      <a:pt x="21045" y="81411"/>
                    </a:cubicBezTo>
                    <a:cubicBezTo>
                      <a:pt x="17045" y="71314"/>
                      <a:pt x="15140" y="61408"/>
                      <a:pt x="16378" y="51883"/>
                    </a:cubicBezTo>
                    <a:cubicBezTo>
                      <a:pt x="17807" y="42263"/>
                      <a:pt x="21331" y="32452"/>
                      <a:pt x="26475" y="23594"/>
                    </a:cubicBezTo>
                    <a:cubicBezTo>
                      <a:pt x="31713" y="14640"/>
                      <a:pt x="38476" y="6735"/>
                      <a:pt x="48668" y="162"/>
                    </a:cubicBezTo>
                    <a:cubicBezTo>
                      <a:pt x="42667" y="-504"/>
                      <a:pt x="36285" y="924"/>
                      <a:pt x="30570" y="368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1" name="任意多边形: 形状 120">
                <a:extLst>
                  <a:ext uri="{FF2B5EF4-FFF2-40B4-BE49-F238E27FC236}">
                    <a16:creationId xmlns:a16="http://schemas.microsoft.com/office/drawing/2014/main" id="{F49493B1-F36A-4F17-92F4-269DCAE327D8}"/>
                  </a:ext>
                </a:extLst>
              </p:cNvPr>
              <p:cNvSpPr/>
              <p:nvPr/>
            </p:nvSpPr>
            <p:spPr>
              <a:xfrm>
                <a:off x="6048469" y="3020567"/>
                <a:ext cx="124872" cy="73533"/>
              </a:xfrm>
              <a:custGeom>
                <a:avLst/>
                <a:gdLst>
                  <a:gd name="connsiteX0" fmla="*/ 14954 w 124872"/>
                  <a:gd name="connsiteY0" fmla="*/ 23813 h 73533"/>
                  <a:gd name="connsiteX1" fmla="*/ 25432 w 124872"/>
                  <a:gd name="connsiteY1" fmla="*/ 33909 h 73533"/>
                  <a:gd name="connsiteX2" fmla="*/ 38005 w 124872"/>
                  <a:gd name="connsiteY2" fmla="*/ 41815 h 73533"/>
                  <a:gd name="connsiteX3" fmla="*/ 66484 w 124872"/>
                  <a:gd name="connsiteY3" fmla="*/ 50292 h 73533"/>
                  <a:gd name="connsiteX4" fmla="*/ 81534 w 124872"/>
                  <a:gd name="connsiteY4" fmla="*/ 51530 h 73533"/>
                  <a:gd name="connsiteX5" fmla="*/ 95345 w 124872"/>
                  <a:gd name="connsiteY5" fmla="*/ 50768 h 73533"/>
                  <a:gd name="connsiteX6" fmla="*/ 104489 w 124872"/>
                  <a:gd name="connsiteY6" fmla="*/ 63818 h 73533"/>
                  <a:gd name="connsiteX7" fmla="*/ 124873 w 124872"/>
                  <a:gd name="connsiteY7" fmla="*/ 73533 h 73533"/>
                  <a:gd name="connsiteX8" fmla="*/ 110490 w 124872"/>
                  <a:gd name="connsiteY8" fmla="*/ 58769 h 73533"/>
                  <a:gd name="connsiteX9" fmla="*/ 102298 w 124872"/>
                  <a:gd name="connsiteY9" fmla="*/ 41053 h 73533"/>
                  <a:gd name="connsiteX10" fmla="*/ 99155 w 124872"/>
                  <a:gd name="connsiteY10" fmla="*/ 21527 h 73533"/>
                  <a:gd name="connsiteX11" fmla="*/ 101060 w 124872"/>
                  <a:gd name="connsiteY11" fmla="*/ 667 h 73533"/>
                  <a:gd name="connsiteX12" fmla="*/ 91440 w 124872"/>
                  <a:gd name="connsiteY12" fmla="*/ 20955 h 73533"/>
                  <a:gd name="connsiteX13" fmla="*/ 90773 w 124872"/>
                  <a:gd name="connsiteY13" fmla="*/ 31814 h 73533"/>
                  <a:gd name="connsiteX14" fmla="*/ 80296 w 124872"/>
                  <a:gd name="connsiteY14" fmla="*/ 34290 h 73533"/>
                  <a:gd name="connsiteX15" fmla="*/ 67532 w 124872"/>
                  <a:gd name="connsiteY15" fmla="*/ 35528 h 73533"/>
                  <a:gd name="connsiteX16" fmla="*/ 41719 w 124872"/>
                  <a:gd name="connsiteY16" fmla="*/ 32671 h 73533"/>
                  <a:gd name="connsiteX17" fmla="*/ 29623 w 124872"/>
                  <a:gd name="connsiteY17" fmla="*/ 27813 h 73533"/>
                  <a:gd name="connsiteX18" fmla="*/ 18574 w 124872"/>
                  <a:gd name="connsiteY18" fmla="*/ 20383 h 73533"/>
                  <a:gd name="connsiteX19" fmla="*/ 0 w 124872"/>
                  <a:gd name="connsiteY19" fmla="*/ 0 h 73533"/>
                  <a:gd name="connsiteX20" fmla="*/ 14954 w 124872"/>
                  <a:gd name="connsiteY20" fmla="*/ 23813 h 73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24872" h="73533">
                    <a:moveTo>
                      <a:pt x="14954" y="23813"/>
                    </a:moveTo>
                    <a:cubicBezTo>
                      <a:pt x="18002" y="27527"/>
                      <a:pt x="21622" y="30861"/>
                      <a:pt x="25432" y="33909"/>
                    </a:cubicBezTo>
                    <a:cubicBezTo>
                      <a:pt x="29337" y="36862"/>
                      <a:pt x="33528" y="39624"/>
                      <a:pt x="38005" y="41815"/>
                    </a:cubicBezTo>
                    <a:cubicBezTo>
                      <a:pt x="46958" y="46292"/>
                      <a:pt x="56769" y="48863"/>
                      <a:pt x="66484" y="50292"/>
                    </a:cubicBezTo>
                    <a:cubicBezTo>
                      <a:pt x="71247" y="51054"/>
                      <a:pt x="76486" y="51530"/>
                      <a:pt x="81534" y="51530"/>
                    </a:cubicBezTo>
                    <a:cubicBezTo>
                      <a:pt x="86201" y="51530"/>
                      <a:pt x="90583" y="51340"/>
                      <a:pt x="95345" y="50768"/>
                    </a:cubicBezTo>
                    <a:cubicBezTo>
                      <a:pt x="97631" y="55626"/>
                      <a:pt x="100584" y="60103"/>
                      <a:pt x="104489" y="63818"/>
                    </a:cubicBezTo>
                    <a:cubicBezTo>
                      <a:pt x="110109" y="69247"/>
                      <a:pt x="117443" y="72962"/>
                      <a:pt x="124873" y="73533"/>
                    </a:cubicBezTo>
                    <a:cubicBezTo>
                      <a:pt x="118872" y="69056"/>
                      <a:pt x="114109" y="64294"/>
                      <a:pt x="110490" y="58769"/>
                    </a:cubicBezTo>
                    <a:cubicBezTo>
                      <a:pt x="106775" y="53340"/>
                      <a:pt x="104108" y="47339"/>
                      <a:pt x="102298" y="41053"/>
                    </a:cubicBezTo>
                    <a:cubicBezTo>
                      <a:pt x="100489" y="34766"/>
                      <a:pt x="99441" y="28194"/>
                      <a:pt x="99155" y="21527"/>
                    </a:cubicBezTo>
                    <a:cubicBezTo>
                      <a:pt x="98869" y="14764"/>
                      <a:pt x="99536" y="8001"/>
                      <a:pt x="101060" y="667"/>
                    </a:cubicBezTo>
                    <a:cubicBezTo>
                      <a:pt x="95821" y="6096"/>
                      <a:pt x="92773" y="13430"/>
                      <a:pt x="91440" y="20955"/>
                    </a:cubicBezTo>
                    <a:cubicBezTo>
                      <a:pt x="90869" y="24479"/>
                      <a:pt x="90678" y="28194"/>
                      <a:pt x="90773" y="31814"/>
                    </a:cubicBezTo>
                    <a:cubicBezTo>
                      <a:pt x="87535" y="32861"/>
                      <a:pt x="83820" y="33719"/>
                      <a:pt x="80296" y="34290"/>
                    </a:cubicBezTo>
                    <a:cubicBezTo>
                      <a:pt x="76105" y="35052"/>
                      <a:pt x="72009" y="35433"/>
                      <a:pt x="67532" y="35528"/>
                    </a:cubicBezTo>
                    <a:cubicBezTo>
                      <a:pt x="58769" y="35719"/>
                      <a:pt x="50006" y="35052"/>
                      <a:pt x="41719" y="32671"/>
                    </a:cubicBezTo>
                    <a:cubicBezTo>
                      <a:pt x="37528" y="31528"/>
                      <a:pt x="33528" y="29813"/>
                      <a:pt x="29623" y="27813"/>
                    </a:cubicBezTo>
                    <a:cubicBezTo>
                      <a:pt x="25813" y="25622"/>
                      <a:pt x="22003" y="23241"/>
                      <a:pt x="18574" y="20383"/>
                    </a:cubicBezTo>
                    <a:cubicBezTo>
                      <a:pt x="11525" y="14669"/>
                      <a:pt x="5429" y="7620"/>
                      <a:pt x="0" y="0"/>
                    </a:cubicBezTo>
                    <a:cubicBezTo>
                      <a:pt x="3905" y="8287"/>
                      <a:pt x="8763" y="16478"/>
                      <a:pt x="14954" y="2381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2" name="任意多边形: 形状 121">
                <a:extLst>
                  <a:ext uri="{FF2B5EF4-FFF2-40B4-BE49-F238E27FC236}">
                    <a16:creationId xmlns:a16="http://schemas.microsoft.com/office/drawing/2014/main" id="{D982DDB7-4CB5-44A3-8FDA-FD3553A5265E}"/>
                  </a:ext>
                </a:extLst>
              </p:cNvPr>
              <p:cNvSpPr/>
              <p:nvPr/>
            </p:nvSpPr>
            <p:spPr>
              <a:xfrm>
                <a:off x="6503002" y="2913697"/>
                <a:ext cx="93535" cy="115252"/>
              </a:xfrm>
              <a:custGeom>
                <a:avLst/>
                <a:gdLst>
                  <a:gd name="connsiteX0" fmla="*/ 76486 w 93535"/>
                  <a:gd name="connsiteY0" fmla="*/ 36862 h 115252"/>
                  <a:gd name="connsiteX1" fmla="*/ 67056 w 93535"/>
                  <a:gd name="connsiteY1" fmla="*/ 45910 h 115252"/>
                  <a:gd name="connsiteX2" fmla="*/ 44196 w 93535"/>
                  <a:gd name="connsiteY2" fmla="*/ 58293 h 115252"/>
                  <a:gd name="connsiteX3" fmla="*/ 31909 w 93535"/>
                  <a:gd name="connsiteY3" fmla="*/ 62008 h 115252"/>
                  <a:gd name="connsiteX4" fmla="*/ 21241 w 93535"/>
                  <a:gd name="connsiteY4" fmla="*/ 63627 h 115252"/>
                  <a:gd name="connsiteX5" fmla="*/ 16573 w 93535"/>
                  <a:gd name="connsiteY5" fmla="*/ 53816 h 115252"/>
                  <a:gd name="connsiteX6" fmla="*/ 0 w 93535"/>
                  <a:gd name="connsiteY6" fmla="*/ 38671 h 115252"/>
                  <a:gd name="connsiteX7" fmla="*/ 9525 w 93535"/>
                  <a:gd name="connsiteY7" fmla="*/ 57340 h 115252"/>
                  <a:gd name="connsiteX8" fmla="*/ 14002 w 93535"/>
                  <a:gd name="connsiteY8" fmla="*/ 76676 h 115252"/>
                  <a:gd name="connsiteX9" fmla="*/ 13049 w 93535"/>
                  <a:gd name="connsiteY9" fmla="*/ 96202 h 115252"/>
                  <a:gd name="connsiteX10" fmla="*/ 5239 w 93535"/>
                  <a:gd name="connsiteY10" fmla="*/ 115252 h 115252"/>
                  <a:gd name="connsiteX11" fmla="*/ 20479 w 93535"/>
                  <a:gd name="connsiteY11" fmla="*/ 98584 h 115252"/>
                  <a:gd name="connsiteX12" fmla="*/ 24003 w 93535"/>
                  <a:gd name="connsiteY12" fmla="*/ 83058 h 115252"/>
                  <a:gd name="connsiteX13" fmla="*/ 37147 w 93535"/>
                  <a:gd name="connsiteY13" fmla="*/ 78581 h 115252"/>
                  <a:gd name="connsiteX14" fmla="*/ 50673 w 93535"/>
                  <a:gd name="connsiteY14" fmla="*/ 71723 h 115252"/>
                  <a:gd name="connsiteX15" fmla="*/ 73914 w 93535"/>
                  <a:gd name="connsiteY15" fmla="*/ 53149 h 115252"/>
                  <a:gd name="connsiteX16" fmla="*/ 82582 w 93535"/>
                  <a:gd name="connsiteY16" fmla="*/ 41148 h 115252"/>
                  <a:gd name="connsiteX17" fmla="*/ 88487 w 93535"/>
                  <a:gd name="connsiteY17" fmla="*/ 27813 h 115252"/>
                  <a:gd name="connsiteX18" fmla="*/ 93536 w 93535"/>
                  <a:gd name="connsiteY18" fmla="*/ 0 h 115252"/>
                  <a:gd name="connsiteX19" fmla="*/ 84011 w 93535"/>
                  <a:gd name="connsiteY19" fmla="*/ 25813 h 115252"/>
                  <a:gd name="connsiteX20" fmla="*/ 76486 w 93535"/>
                  <a:gd name="connsiteY20" fmla="*/ 36862 h 11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93535" h="115252">
                    <a:moveTo>
                      <a:pt x="76486" y="36862"/>
                    </a:moveTo>
                    <a:cubicBezTo>
                      <a:pt x="73628" y="40195"/>
                      <a:pt x="70485" y="43339"/>
                      <a:pt x="67056" y="45910"/>
                    </a:cubicBezTo>
                    <a:cubicBezTo>
                      <a:pt x="60198" y="51244"/>
                      <a:pt x="52388" y="55150"/>
                      <a:pt x="44196" y="58293"/>
                    </a:cubicBezTo>
                    <a:cubicBezTo>
                      <a:pt x="40005" y="59912"/>
                      <a:pt x="36100" y="61055"/>
                      <a:pt x="31909" y="62008"/>
                    </a:cubicBezTo>
                    <a:cubicBezTo>
                      <a:pt x="28384" y="62770"/>
                      <a:pt x="24574" y="63341"/>
                      <a:pt x="21241" y="63627"/>
                    </a:cubicBezTo>
                    <a:cubicBezTo>
                      <a:pt x="20002" y="60198"/>
                      <a:pt x="18478" y="56864"/>
                      <a:pt x="16573" y="53816"/>
                    </a:cubicBezTo>
                    <a:cubicBezTo>
                      <a:pt x="12478" y="47339"/>
                      <a:pt x="6858" y="41719"/>
                      <a:pt x="0" y="38671"/>
                    </a:cubicBezTo>
                    <a:cubicBezTo>
                      <a:pt x="4096" y="44863"/>
                      <a:pt x="7239" y="50959"/>
                      <a:pt x="9525" y="57340"/>
                    </a:cubicBezTo>
                    <a:cubicBezTo>
                      <a:pt x="11811" y="63627"/>
                      <a:pt x="13335" y="70104"/>
                      <a:pt x="14002" y="76676"/>
                    </a:cubicBezTo>
                    <a:cubicBezTo>
                      <a:pt x="14668" y="83153"/>
                      <a:pt x="14383" y="89725"/>
                      <a:pt x="13049" y="96202"/>
                    </a:cubicBezTo>
                    <a:cubicBezTo>
                      <a:pt x="11716" y="102679"/>
                      <a:pt x="9049" y="108871"/>
                      <a:pt x="5239" y="115252"/>
                    </a:cubicBezTo>
                    <a:cubicBezTo>
                      <a:pt x="11906" y="111919"/>
                      <a:pt x="17335" y="105727"/>
                      <a:pt x="20479" y="98584"/>
                    </a:cubicBezTo>
                    <a:cubicBezTo>
                      <a:pt x="22669" y="93726"/>
                      <a:pt x="23717" y="88392"/>
                      <a:pt x="24003" y="83058"/>
                    </a:cubicBezTo>
                    <a:cubicBezTo>
                      <a:pt x="28765" y="81820"/>
                      <a:pt x="32861" y="80391"/>
                      <a:pt x="37147" y="78581"/>
                    </a:cubicBezTo>
                    <a:cubicBezTo>
                      <a:pt x="41815" y="76676"/>
                      <a:pt x="46482" y="74200"/>
                      <a:pt x="50673" y="71723"/>
                    </a:cubicBezTo>
                    <a:cubicBezTo>
                      <a:pt x="59150" y="66675"/>
                      <a:pt x="67246" y="60674"/>
                      <a:pt x="73914" y="53149"/>
                    </a:cubicBezTo>
                    <a:cubicBezTo>
                      <a:pt x="77248" y="49435"/>
                      <a:pt x="80105" y="45339"/>
                      <a:pt x="82582" y="41148"/>
                    </a:cubicBezTo>
                    <a:cubicBezTo>
                      <a:pt x="84963" y="36862"/>
                      <a:pt x="87058" y="32385"/>
                      <a:pt x="88487" y="27813"/>
                    </a:cubicBezTo>
                    <a:cubicBezTo>
                      <a:pt x="91535" y="18669"/>
                      <a:pt x="92964" y="9334"/>
                      <a:pt x="93536" y="0"/>
                    </a:cubicBezTo>
                    <a:cubicBezTo>
                      <a:pt x="91440" y="9049"/>
                      <a:pt x="88392" y="17907"/>
                      <a:pt x="84011" y="25813"/>
                    </a:cubicBezTo>
                    <a:cubicBezTo>
                      <a:pt x="81820" y="29718"/>
                      <a:pt x="79153" y="33338"/>
                      <a:pt x="76486" y="3686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3" name="任意多边形: 形状 122">
                <a:extLst>
                  <a:ext uri="{FF2B5EF4-FFF2-40B4-BE49-F238E27FC236}">
                    <a16:creationId xmlns:a16="http://schemas.microsoft.com/office/drawing/2014/main" id="{8E21A55F-17E4-49E4-8CBF-92B1D4836E3A}"/>
                  </a:ext>
                </a:extLst>
              </p:cNvPr>
              <p:cNvSpPr/>
              <p:nvPr/>
            </p:nvSpPr>
            <p:spPr>
              <a:xfrm>
                <a:off x="6436226" y="2951320"/>
                <a:ext cx="59529" cy="59295"/>
              </a:xfrm>
              <a:custGeom>
                <a:avLst/>
                <a:gdLst>
                  <a:gd name="connsiteX0" fmla="*/ 18580 w 59529"/>
                  <a:gd name="connsiteY0" fmla="*/ 15431 h 59295"/>
                  <a:gd name="connsiteX1" fmla="*/ 18485 w 59529"/>
                  <a:gd name="connsiteY1" fmla="*/ 1905 h 59295"/>
                  <a:gd name="connsiteX2" fmla="*/ 17818 w 59529"/>
                  <a:gd name="connsiteY2" fmla="*/ 2191 h 59295"/>
                  <a:gd name="connsiteX3" fmla="*/ 16389 w 59529"/>
                  <a:gd name="connsiteY3" fmla="*/ 2858 h 59295"/>
                  <a:gd name="connsiteX4" fmla="*/ 3150 w 59529"/>
                  <a:gd name="connsiteY4" fmla="*/ 42863 h 59295"/>
                  <a:gd name="connsiteX5" fmla="*/ 41726 w 59529"/>
                  <a:gd name="connsiteY5" fmla="*/ 56769 h 59295"/>
                  <a:gd name="connsiteX6" fmla="*/ 43155 w 59529"/>
                  <a:gd name="connsiteY6" fmla="*/ 56102 h 59295"/>
                  <a:gd name="connsiteX7" fmla="*/ 58014 w 59529"/>
                  <a:gd name="connsiteY7" fmla="*/ 38862 h 59295"/>
                  <a:gd name="connsiteX8" fmla="*/ 56394 w 59529"/>
                  <a:gd name="connsiteY8" fmla="*/ 16097 h 59295"/>
                  <a:gd name="connsiteX9" fmla="*/ 33820 w 59529"/>
                  <a:gd name="connsiteY9" fmla="*/ 0 h 59295"/>
                  <a:gd name="connsiteX10" fmla="*/ 37535 w 59529"/>
                  <a:gd name="connsiteY10" fmla="*/ 12668 h 59295"/>
                  <a:gd name="connsiteX11" fmla="*/ 32201 w 59529"/>
                  <a:gd name="connsiteY11" fmla="*/ 42101 h 59295"/>
                  <a:gd name="connsiteX12" fmla="*/ 18580 w 59529"/>
                  <a:gd name="connsiteY12" fmla="*/ 15431 h 59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9529" h="59295">
                    <a:moveTo>
                      <a:pt x="18580" y="15431"/>
                    </a:moveTo>
                    <a:cubicBezTo>
                      <a:pt x="17913" y="10763"/>
                      <a:pt x="17913" y="6191"/>
                      <a:pt x="18485" y="1905"/>
                    </a:cubicBezTo>
                    <a:cubicBezTo>
                      <a:pt x="18294" y="2000"/>
                      <a:pt x="18009" y="2096"/>
                      <a:pt x="17818" y="2191"/>
                    </a:cubicBezTo>
                    <a:cubicBezTo>
                      <a:pt x="17342" y="2381"/>
                      <a:pt x="16866" y="2667"/>
                      <a:pt x="16389" y="2858"/>
                    </a:cubicBezTo>
                    <a:cubicBezTo>
                      <a:pt x="1721" y="10192"/>
                      <a:pt x="-4185" y="28194"/>
                      <a:pt x="3150" y="42863"/>
                    </a:cubicBezTo>
                    <a:cubicBezTo>
                      <a:pt x="10293" y="57055"/>
                      <a:pt x="27153" y="63151"/>
                      <a:pt x="41726" y="56769"/>
                    </a:cubicBezTo>
                    <a:cubicBezTo>
                      <a:pt x="42202" y="56579"/>
                      <a:pt x="42678" y="56293"/>
                      <a:pt x="43155" y="56102"/>
                    </a:cubicBezTo>
                    <a:cubicBezTo>
                      <a:pt x="50298" y="52578"/>
                      <a:pt x="55537" y="46387"/>
                      <a:pt x="58014" y="38862"/>
                    </a:cubicBezTo>
                    <a:cubicBezTo>
                      <a:pt x="60490" y="31337"/>
                      <a:pt x="59919" y="23241"/>
                      <a:pt x="56394" y="16097"/>
                    </a:cubicBezTo>
                    <a:cubicBezTo>
                      <a:pt x="51822" y="7049"/>
                      <a:pt x="43250" y="1334"/>
                      <a:pt x="33820" y="0"/>
                    </a:cubicBezTo>
                    <a:cubicBezTo>
                      <a:pt x="35535" y="3905"/>
                      <a:pt x="36868" y="8096"/>
                      <a:pt x="37535" y="12668"/>
                    </a:cubicBezTo>
                    <a:cubicBezTo>
                      <a:pt x="39154" y="23908"/>
                      <a:pt x="36963" y="34481"/>
                      <a:pt x="32201" y="42101"/>
                    </a:cubicBezTo>
                    <a:cubicBezTo>
                      <a:pt x="25438" y="36100"/>
                      <a:pt x="20295" y="26575"/>
                      <a:pt x="18580" y="1543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4" name="任意多边形: 形状 123">
                <a:extLst>
                  <a:ext uri="{FF2B5EF4-FFF2-40B4-BE49-F238E27FC236}">
                    <a16:creationId xmlns:a16="http://schemas.microsoft.com/office/drawing/2014/main" id="{775D0905-F622-41C2-B734-D7883F615927}"/>
                  </a:ext>
                </a:extLst>
              </p:cNvPr>
              <p:cNvSpPr/>
              <p:nvPr/>
            </p:nvSpPr>
            <p:spPr>
              <a:xfrm>
                <a:off x="6164663" y="3003898"/>
                <a:ext cx="59546" cy="59544"/>
              </a:xfrm>
              <a:custGeom>
                <a:avLst/>
                <a:gdLst>
                  <a:gd name="connsiteX0" fmla="*/ 107 w 59546"/>
                  <a:gd name="connsiteY0" fmla="*/ 27337 h 59544"/>
                  <a:gd name="connsiteX1" fmla="*/ 7155 w 59546"/>
                  <a:gd name="connsiteY1" fmla="*/ 49054 h 59544"/>
                  <a:gd name="connsiteX2" fmla="*/ 27443 w 59546"/>
                  <a:gd name="connsiteY2" fmla="*/ 59436 h 59544"/>
                  <a:gd name="connsiteX3" fmla="*/ 28967 w 59546"/>
                  <a:gd name="connsiteY3" fmla="*/ 59531 h 59544"/>
                  <a:gd name="connsiteX4" fmla="*/ 59447 w 59546"/>
                  <a:gd name="connsiteY4" fmla="*/ 32195 h 59544"/>
                  <a:gd name="connsiteX5" fmla="*/ 32111 w 59546"/>
                  <a:gd name="connsiteY5" fmla="*/ 95 h 59544"/>
                  <a:gd name="connsiteX6" fmla="*/ 30587 w 59546"/>
                  <a:gd name="connsiteY6" fmla="*/ 0 h 59544"/>
                  <a:gd name="connsiteX7" fmla="*/ 29920 w 59546"/>
                  <a:gd name="connsiteY7" fmla="*/ 0 h 59544"/>
                  <a:gd name="connsiteX8" fmla="*/ 34968 w 59546"/>
                  <a:gd name="connsiteY8" fmla="*/ 12573 h 59544"/>
                  <a:gd name="connsiteX9" fmla="*/ 32396 w 59546"/>
                  <a:gd name="connsiteY9" fmla="*/ 42386 h 59544"/>
                  <a:gd name="connsiteX10" fmla="*/ 16394 w 59546"/>
                  <a:gd name="connsiteY10" fmla="*/ 17145 h 59544"/>
                  <a:gd name="connsiteX11" fmla="*/ 15061 w 59546"/>
                  <a:gd name="connsiteY11" fmla="*/ 4001 h 59544"/>
                  <a:gd name="connsiteX12" fmla="*/ 107 w 59546"/>
                  <a:gd name="connsiteY12" fmla="*/ 27337 h 59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9546" h="59544">
                    <a:moveTo>
                      <a:pt x="107" y="27337"/>
                    </a:moveTo>
                    <a:cubicBezTo>
                      <a:pt x="-560" y="35243"/>
                      <a:pt x="1916" y="42958"/>
                      <a:pt x="7155" y="49054"/>
                    </a:cubicBezTo>
                    <a:cubicBezTo>
                      <a:pt x="12299" y="55150"/>
                      <a:pt x="19538" y="58769"/>
                      <a:pt x="27443" y="59436"/>
                    </a:cubicBezTo>
                    <a:cubicBezTo>
                      <a:pt x="28015" y="59436"/>
                      <a:pt x="28491" y="59531"/>
                      <a:pt x="28967" y="59531"/>
                    </a:cubicBezTo>
                    <a:cubicBezTo>
                      <a:pt x="44779" y="60007"/>
                      <a:pt x="58209" y="47911"/>
                      <a:pt x="59447" y="32195"/>
                    </a:cubicBezTo>
                    <a:cubicBezTo>
                      <a:pt x="60781" y="15811"/>
                      <a:pt x="48494" y="1429"/>
                      <a:pt x="32111" y="95"/>
                    </a:cubicBezTo>
                    <a:cubicBezTo>
                      <a:pt x="31539" y="95"/>
                      <a:pt x="31063" y="0"/>
                      <a:pt x="30587" y="0"/>
                    </a:cubicBezTo>
                    <a:cubicBezTo>
                      <a:pt x="30301" y="0"/>
                      <a:pt x="30110" y="0"/>
                      <a:pt x="29920" y="0"/>
                    </a:cubicBezTo>
                    <a:cubicBezTo>
                      <a:pt x="32015" y="3810"/>
                      <a:pt x="33825" y="8001"/>
                      <a:pt x="34968" y="12573"/>
                    </a:cubicBezTo>
                    <a:cubicBezTo>
                      <a:pt x="37635" y="23622"/>
                      <a:pt x="36397" y="34290"/>
                      <a:pt x="32396" y="42386"/>
                    </a:cubicBezTo>
                    <a:cubicBezTo>
                      <a:pt x="25062" y="37052"/>
                      <a:pt x="19061" y="28099"/>
                      <a:pt x="16394" y="17145"/>
                    </a:cubicBezTo>
                    <a:cubicBezTo>
                      <a:pt x="15347" y="12668"/>
                      <a:pt x="14870" y="8287"/>
                      <a:pt x="15061" y="4001"/>
                    </a:cubicBezTo>
                    <a:cubicBezTo>
                      <a:pt x="6774" y="8763"/>
                      <a:pt x="869" y="17240"/>
                      <a:pt x="107" y="2733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5" name="任意多边形: 形状 124">
                <a:extLst>
                  <a:ext uri="{FF2B5EF4-FFF2-40B4-BE49-F238E27FC236}">
                    <a16:creationId xmlns:a16="http://schemas.microsoft.com/office/drawing/2014/main" id="{C30594AC-E767-4C52-81E4-FE2FC9457DAB}"/>
                  </a:ext>
                </a:extLst>
              </p:cNvPr>
              <p:cNvSpPr/>
              <p:nvPr/>
            </p:nvSpPr>
            <p:spPr>
              <a:xfrm>
                <a:off x="6246912" y="3111614"/>
                <a:ext cx="226590" cy="128794"/>
              </a:xfrm>
              <a:custGeom>
                <a:avLst/>
                <a:gdLst>
                  <a:gd name="connsiteX0" fmla="*/ 126074 w 226590"/>
                  <a:gd name="connsiteY0" fmla="*/ 128695 h 128794"/>
                  <a:gd name="connsiteX1" fmla="*/ 114263 w 226590"/>
                  <a:gd name="connsiteY1" fmla="*/ 54876 h 128794"/>
                  <a:gd name="connsiteX2" fmla="*/ 131027 w 226590"/>
                  <a:gd name="connsiteY2" fmla="*/ 127742 h 128794"/>
                  <a:gd name="connsiteX3" fmla="*/ 163222 w 226590"/>
                  <a:gd name="connsiteY3" fmla="*/ 107073 h 128794"/>
                  <a:gd name="connsiteX4" fmla="*/ 171699 w 226590"/>
                  <a:gd name="connsiteY4" fmla="*/ 79831 h 128794"/>
                  <a:gd name="connsiteX5" fmla="*/ 175699 w 226590"/>
                  <a:gd name="connsiteY5" fmla="*/ 51352 h 128794"/>
                  <a:gd name="connsiteX6" fmla="*/ 181414 w 226590"/>
                  <a:gd name="connsiteY6" fmla="*/ 41065 h 128794"/>
                  <a:gd name="connsiteX7" fmla="*/ 199226 w 226590"/>
                  <a:gd name="connsiteY7" fmla="*/ 40874 h 128794"/>
                  <a:gd name="connsiteX8" fmla="*/ 205989 w 226590"/>
                  <a:gd name="connsiteY8" fmla="*/ 58019 h 128794"/>
                  <a:gd name="connsiteX9" fmla="*/ 196464 w 226590"/>
                  <a:gd name="connsiteY9" fmla="*/ 74307 h 128794"/>
                  <a:gd name="connsiteX10" fmla="*/ 187034 w 226590"/>
                  <a:gd name="connsiteY10" fmla="*/ 81355 h 128794"/>
                  <a:gd name="connsiteX11" fmla="*/ 185129 w 226590"/>
                  <a:gd name="connsiteY11" fmla="*/ 84308 h 128794"/>
                  <a:gd name="connsiteX12" fmla="*/ 188558 w 226590"/>
                  <a:gd name="connsiteY12" fmla="*/ 88309 h 128794"/>
                  <a:gd name="connsiteX13" fmla="*/ 194178 w 226590"/>
                  <a:gd name="connsiteY13" fmla="*/ 87356 h 128794"/>
                  <a:gd name="connsiteX14" fmla="*/ 223515 w 226590"/>
                  <a:gd name="connsiteY14" fmla="*/ 57257 h 128794"/>
                  <a:gd name="connsiteX15" fmla="*/ 202084 w 226590"/>
                  <a:gd name="connsiteY15" fmla="*/ 488 h 128794"/>
                  <a:gd name="connsiteX16" fmla="*/ 182081 w 226590"/>
                  <a:gd name="connsiteY16" fmla="*/ 3536 h 128794"/>
                  <a:gd name="connsiteX17" fmla="*/ 164746 w 226590"/>
                  <a:gd name="connsiteY17" fmla="*/ 14585 h 128794"/>
                  <a:gd name="connsiteX18" fmla="*/ 121978 w 226590"/>
                  <a:gd name="connsiteY18" fmla="*/ 39541 h 128794"/>
                  <a:gd name="connsiteX19" fmla="*/ 111787 w 226590"/>
                  <a:gd name="connsiteY19" fmla="*/ 42112 h 128794"/>
                  <a:gd name="connsiteX20" fmla="*/ 101309 w 226590"/>
                  <a:gd name="connsiteY20" fmla="*/ 43636 h 128794"/>
                  <a:gd name="connsiteX21" fmla="*/ 52255 w 226590"/>
                  <a:gd name="connsiteY21" fmla="*/ 36588 h 128794"/>
                  <a:gd name="connsiteX22" fmla="*/ 32062 w 226590"/>
                  <a:gd name="connsiteY22" fmla="*/ 32873 h 128794"/>
                  <a:gd name="connsiteX23" fmla="*/ 12346 w 226590"/>
                  <a:gd name="connsiteY23" fmla="*/ 37540 h 128794"/>
                  <a:gd name="connsiteX24" fmla="*/ 13774 w 226590"/>
                  <a:gd name="connsiteY24" fmla="*/ 98215 h 128794"/>
                  <a:gd name="connsiteX25" fmla="*/ 52255 w 226590"/>
                  <a:gd name="connsiteY25" fmla="*/ 115074 h 128794"/>
                  <a:gd name="connsiteX26" fmla="*/ 57875 w 226590"/>
                  <a:gd name="connsiteY26" fmla="*/ 113836 h 128794"/>
                  <a:gd name="connsiteX27" fmla="*/ 59494 w 226590"/>
                  <a:gd name="connsiteY27" fmla="*/ 108787 h 128794"/>
                  <a:gd name="connsiteX28" fmla="*/ 56542 w 226590"/>
                  <a:gd name="connsiteY28" fmla="*/ 106787 h 128794"/>
                  <a:gd name="connsiteX29" fmla="*/ 45207 w 226590"/>
                  <a:gd name="connsiteY29" fmla="*/ 103739 h 128794"/>
                  <a:gd name="connsiteX30" fmla="*/ 30252 w 226590"/>
                  <a:gd name="connsiteY30" fmla="*/ 92214 h 128794"/>
                  <a:gd name="connsiteX31" fmla="*/ 30062 w 226590"/>
                  <a:gd name="connsiteY31" fmla="*/ 73831 h 128794"/>
                  <a:gd name="connsiteX32" fmla="*/ 46636 w 226590"/>
                  <a:gd name="connsiteY32" fmla="*/ 67258 h 128794"/>
                  <a:gd name="connsiteX33" fmla="*/ 55779 w 226590"/>
                  <a:gd name="connsiteY33" fmla="*/ 74593 h 128794"/>
                  <a:gd name="connsiteX34" fmla="*/ 70162 w 226590"/>
                  <a:gd name="connsiteY34" fmla="*/ 99453 h 128794"/>
                  <a:gd name="connsiteX35" fmla="*/ 88165 w 226590"/>
                  <a:gd name="connsiteY35" fmla="*/ 121456 h 128794"/>
                  <a:gd name="connsiteX36" fmla="*/ 126074 w 226590"/>
                  <a:gd name="connsiteY36" fmla="*/ 128695 h 128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226590" h="128794">
                    <a:moveTo>
                      <a:pt x="126074" y="128695"/>
                    </a:moveTo>
                    <a:cubicBezTo>
                      <a:pt x="122169" y="104120"/>
                      <a:pt x="118168" y="79450"/>
                      <a:pt x="114263" y="54876"/>
                    </a:cubicBezTo>
                    <a:cubicBezTo>
                      <a:pt x="119883" y="79165"/>
                      <a:pt x="125407" y="103453"/>
                      <a:pt x="131027" y="127742"/>
                    </a:cubicBezTo>
                    <a:cubicBezTo>
                      <a:pt x="143124" y="123170"/>
                      <a:pt x="155792" y="117741"/>
                      <a:pt x="163222" y="107073"/>
                    </a:cubicBezTo>
                    <a:cubicBezTo>
                      <a:pt x="168746" y="99167"/>
                      <a:pt x="170651" y="89452"/>
                      <a:pt x="171699" y="79831"/>
                    </a:cubicBezTo>
                    <a:cubicBezTo>
                      <a:pt x="172747" y="70306"/>
                      <a:pt x="172937" y="60591"/>
                      <a:pt x="175699" y="51352"/>
                    </a:cubicBezTo>
                    <a:cubicBezTo>
                      <a:pt x="176842" y="47542"/>
                      <a:pt x="178462" y="43732"/>
                      <a:pt x="181414" y="41065"/>
                    </a:cubicBezTo>
                    <a:cubicBezTo>
                      <a:pt x="186272" y="36874"/>
                      <a:pt x="194083" y="37064"/>
                      <a:pt x="199226" y="40874"/>
                    </a:cubicBezTo>
                    <a:cubicBezTo>
                      <a:pt x="204370" y="44684"/>
                      <a:pt x="206751" y="51637"/>
                      <a:pt x="205989" y="58019"/>
                    </a:cubicBezTo>
                    <a:cubicBezTo>
                      <a:pt x="205132" y="64401"/>
                      <a:pt x="201417" y="70211"/>
                      <a:pt x="196464" y="74307"/>
                    </a:cubicBezTo>
                    <a:cubicBezTo>
                      <a:pt x="193416" y="76783"/>
                      <a:pt x="189987" y="78688"/>
                      <a:pt x="187034" y="81355"/>
                    </a:cubicBezTo>
                    <a:cubicBezTo>
                      <a:pt x="186177" y="82213"/>
                      <a:pt x="185320" y="83165"/>
                      <a:pt x="185129" y="84308"/>
                    </a:cubicBezTo>
                    <a:cubicBezTo>
                      <a:pt x="184843" y="86213"/>
                      <a:pt x="186653" y="87928"/>
                      <a:pt x="188558" y="88309"/>
                    </a:cubicBezTo>
                    <a:cubicBezTo>
                      <a:pt x="190463" y="88690"/>
                      <a:pt x="192368" y="88023"/>
                      <a:pt x="194178" y="87356"/>
                    </a:cubicBezTo>
                    <a:cubicBezTo>
                      <a:pt x="207608" y="82022"/>
                      <a:pt x="218467" y="70783"/>
                      <a:pt x="223515" y="57257"/>
                    </a:cubicBezTo>
                    <a:cubicBezTo>
                      <a:pt x="230659" y="38017"/>
                      <a:pt x="226087" y="5346"/>
                      <a:pt x="202084" y="488"/>
                    </a:cubicBezTo>
                    <a:cubicBezTo>
                      <a:pt x="195321" y="-845"/>
                      <a:pt x="188272" y="679"/>
                      <a:pt x="182081" y="3536"/>
                    </a:cubicBezTo>
                    <a:cubicBezTo>
                      <a:pt x="175890" y="6394"/>
                      <a:pt x="170270" y="10489"/>
                      <a:pt x="164746" y="14585"/>
                    </a:cubicBezTo>
                    <a:cubicBezTo>
                      <a:pt x="151411" y="24396"/>
                      <a:pt x="137504" y="34397"/>
                      <a:pt x="121978" y="39541"/>
                    </a:cubicBezTo>
                    <a:cubicBezTo>
                      <a:pt x="118645" y="40588"/>
                      <a:pt x="115216" y="41446"/>
                      <a:pt x="111787" y="42112"/>
                    </a:cubicBezTo>
                    <a:cubicBezTo>
                      <a:pt x="108358" y="42874"/>
                      <a:pt x="104833" y="43351"/>
                      <a:pt x="101309" y="43636"/>
                    </a:cubicBezTo>
                    <a:cubicBezTo>
                      <a:pt x="85021" y="44779"/>
                      <a:pt x="68352" y="40684"/>
                      <a:pt x="52255" y="36588"/>
                    </a:cubicBezTo>
                    <a:cubicBezTo>
                      <a:pt x="45588" y="34873"/>
                      <a:pt x="38920" y="33159"/>
                      <a:pt x="32062" y="32873"/>
                    </a:cubicBezTo>
                    <a:cubicBezTo>
                      <a:pt x="25204" y="32587"/>
                      <a:pt x="18061" y="33826"/>
                      <a:pt x="12346" y="37540"/>
                    </a:cubicBezTo>
                    <a:cubicBezTo>
                      <a:pt x="-8038" y="51066"/>
                      <a:pt x="-37" y="83070"/>
                      <a:pt x="13774" y="98215"/>
                    </a:cubicBezTo>
                    <a:cubicBezTo>
                      <a:pt x="23490" y="108883"/>
                      <a:pt x="37873" y="115169"/>
                      <a:pt x="52255" y="115074"/>
                    </a:cubicBezTo>
                    <a:cubicBezTo>
                      <a:pt x="54160" y="115074"/>
                      <a:pt x="56256" y="114883"/>
                      <a:pt x="57875" y="113836"/>
                    </a:cubicBezTo>
                    <a:cubicBezTo>
                      <a:pt x="59494" y="112788"/>
                      <a:pt x="60447" y="110502"/>
                      <a:pt x="59494" y="108787"/>
                    </a:cubicBezTo>
                    <a:cubicBezTo>
                      <a:pt x="58923" y="107740"/>
                      <a:pt x="57685" y="107168"/>
                      <a:pt x="56542" y="106787"/>
                    </a:cubicBezTo>
                    <a:cubicBezTo>
                      <a:pt x="52827" y="105454"/>
                      <a:pt x="48922" y="104977"/>
                      <a:pt x="45207" y="103739"/>
                    </a:cubicBezTo>
                    <a:cubicBezTo>
                      <a:pt x="39111" y="101834"/>
                      <a:pt x="33396" y="97834"/>
                      <a:pt x="30252" y="92214"/>
                    </a:cubicBezTo>
                    <a:cubicBezTo>
                      <a:pt x="27109" y="86594"/>
                      <a:pt x="26728" y="79355"/>
                      <a:pt x="30062" y="73831"/>
                    </a:cubicBezTo>
                    <a:cubicBezTo>
                      <a:pt x="33396" y="68306"/>
                      <a:pt x="40540" y="65258"/>
                      <a:pt x="46636" y="67258"/>
                    </a:cubicBezTo>
                    <a:cubicBezTo>
                      <a:pt x="50350" y="68497"/>
                      <a:pt x="53303" y="71449"/>
                      <a:pt x="55779" y="74593"/>
                    </a:cubicBezTo>
                    <a:cubicBezTo>
                      <a:pt x="61780" y="82117"/>
                      <a:pt x="65590" y="91071"/>
                      <a:pt x="70162" y="99453"/>
                    </a:cubicBezTo>
                    <a:cubicBezTo>
                      <a:pt x="74734" y="107930"/>
                      <a:pt x="80164" y="116217"/>
                      <a:pt x="88165" y="121456"/>
                    </a:cubicBezTo>
                    <a:cubicBezTo>
                      <a:pt x="99309" y="128695"/>
                      <a:pt x="113120" y="129076"/>
                      <a:pt x="126074" y="12869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6" name="任意多边形: 形状 125">
                <a:extLst>
                  <a:ext uri="{FF2B5EF4-FFF2-40B4-BE49-F238E27FC236}">
                    <a16:creationId xmlns:a16="http://schemas.microsoft.com/office/drawing/2014/main" id="{1A0E62E0-9FAB-4D39-AFD2-4FF289251223}"/>
                  </a:ext>
                </a:extLst>
              </p:cNvPr>
              <p:cNvSpPr/>
              <p:nvPr/>
            </p:nvSpPr>
            <p:spPr>
              <a:xfrm>
                <a:off x="6620922" y="3179158"/>
                <a:ext cx="62007" cy="93249"/>
              </a:xfrm>
              <a:custGeom>
                <a:avLst/>
                <a:gdLst>
                  <a:gd name="connsiteX0" fmla="*/ 62008 w 62007"/>
                  <a:gd name="connsiteY0" fmla="*/ 64770 h 93249"/>
                  <a:gd name="connsiteX1" fmla="*/ 52864 w 62007"/>
                  <a:gd name="connsiteY1" fmla="*/ 49530 h 93249"/>
                  <a:gd name="connsiteX2" fmla="*/ 44863 w 62007"/>
                  <a:gd name="connsiteY2" fmla="*/ 38386 h 93249"/>
                  <a:gd name="connsiteX3" fmla="*/ 23432 w 62007"/>
                  <a:gd name="connsiteY3" fmla="*/ 16193 h 93249"/>
                  <a:gd name="connsiteX4" fmla="*/ 0 w 62007"/>
                  <a:gd name="connsiteY4" fmla="*/ 0 h 93249"/>
                  <a:gd name="connsiteX5" fmla="*/ 1429 w 62007"/>
                  <a:gd name="connsiteY5" fmla="*/ 27623 h 93249"/>
                  <a:gd name="connsiteX6" fmla="*/ 38576 w 62007"/>
                  <a:gd name="connsiteY6" fmla="*/ 72295 h 93249"/>
                  <a:gd name="connsiteX7" fmla="*/ 43625 w 62007"/>
                  <a:gd name="connsiteY7" fmla="*/ 82106 h 93249"/>
                  <a:gd name="connsiteX8" fmla="*/ 43720 w 62007"/>
                  <a:gd name="connsiteY8" fmla="*/ 81725 h 93249"/>
                  <a:gd name="connsiteX9" fmla="*/ 49816 w 62007"/>
                  <a:gd name="connsiteY9" fmla="*/ 93250 h 93249"/>
                  <a:gd name="connsiteX10" fmla="*/ 45815 w 62007"/>
                  <a:gd name="connsiteY10" fmla="*/ 75629 h 93249"/>
                  <a:gd name="connsiteX11" fmla="*/ 46387 w 62007"/>
                  <a:gd name="connsiteY11" fmla="*/ 74009 h 93249"/>
                  <a:gd name="connsiteX12" fmla="*/ 56674 w 62007"/>
                  <a:gd name="connsiteY12" fmla="*/ 83344 h 93249"/>
                  <a:gd name="connsiteX13" fmla="*/ 48578 w 62007"/>
                  <a:gd name="connsiteY13" fmla="*/ 66866 h 93249"/>
                  <a:gd name="connsiteX14" fmla="*/ 48863 w 62007"/>
                  <a:gd name="connsiteY14" fmla="*/ 65913 h 93249"/>
                  <a:gd name="connsiteX15" fmla="*/ 60198 w 62007"/>
                  <a:gd name="connsiteY15" fmla="*/ 75057 h 93249"/>
                  <a:gd name="connsiteX16" fmla="*/ 51054 w 62007"/>
                  <a:gd name="connsiteY16" fmla="*/ 57626 h 93249"/>
                  <a:gd name="connsiteX17" fmla="*/ 51340 w 62007"/>
                  <a:gd name="connsiteY17" fmla="*/ 56483 h 93249"/>
                  <a:gd name="connsiteX18" fmla="*/ 62008 w 62007"/>
                  <a:gd name="connsiteY18" fmla="*/ 64770 h 93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2007" h="93249">
                    <a:moveTo>
                      <a:pt x="62008" y="64770"/>
                    </a:moveTo>
                    <a:lnTo>
                      <a:pt x="52864" y="49530"/>
                    </a:lnTo>
                    <a:cubicBezTo>
                      <a:pt x="49816" y="45053"/>
                      <a:pt x="46863" y="40958"/>
                      <a:pt x="44863" y="38386"/>
                    </a:cubicBezTo>
                    <a:cubicBezTo>
                      <a:pt x="38576" y="30671"/>
                      <a:pt x="28670" y="21527"/>
                      <a:pt x="23432" y="16193"/>
                    </a:cubicBezTo>
                    <a:cubicBezTo>
                      <a:pt x="18193" y="10859"/>
                      <a:pt x="0" y="0"/>
                      <a:pt x="0" y="0"/>
                    </a:cubicBezTo>
                    <a:lnTo>
                      <a:pt x="1429" y="27623"/>
                    </a:lnTo>
                    <a:cubicBezTo>
                      <a:pt x="1429" y="27623"/>
                      <a:pt x="18479" y="36671"/>
                      <a:pt x="38576" y="72295"/>
                    </a:cubicBezTo>
                    <a:cubicBezTo>
                      <a:pt x="40386" y="75533"/>
                      <a:pt x="42100" y="78867"/>
                      <a:pt x="43625" y="82106"/>
                    </a:cubicBezTo>
                    <a:cubicBezTo>
                      <a:pt x="43625" y="82010"/>
                      <a:pt x="43720" y="81915"/>
                      <a:pt x="43720" y="81725"/>
                    </a:cubicBezTo>
                    <a:lnTo>
                      <a:pt x="49816" y="93250"/>
                    </a:lnTo>
                    <a:lnTo>
                      <a:pt x="45815" y="75629"/>
                    </a:lnTo>
                    <a:cubicBezTo>
                      <a:pt x="46006" y="75057"/>
                      <a:pt x="46196" y="74581"/>
                      <a:pt x="46387" y="74009"/>
                    </a:cubicBezTo>
                    <a:lnTo>
                      <a:pt x="56674" y="83344"/>
                    </a:lnTo>
                    <a:lnTo>
                      <a:pt x="48578" y="66866"/>
                    </a:lnTo>
                    <a:cubicBezTo>
                      <a:pt x="48673" y="66580"/>
                      <a:pt x="48768" y="66199"/>
                      <a:pt x="48863" y="65913"/>
                    </a:cubicBezTo>
                    <a:lnTo>
                      <a:pt x="60198" y="75057"/>
                    </a:lnTo>
                    <a:lnTo>
                      <a:pt x="51054" y="57626"/>
                    </a:lnTo>
                    <a:cubicBezTo>
                      <a:pt x="51149" y="57245"/>
                      <a:pt x="51245" y="56864"/>
                      <a:pt x="51340" y="56483"/>
                    </a:cubicBezTo>
                    <a:lnTo>
                      <a:pt x="62008" y="647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7" name="任意多边形: 形状 126">
                <a:extLst>
                  <a:ext uri="{FF2B5EF4-FFF2-40B4-BE49-F238E27FC236}">
                    <a16:creationId xmlns:a16="http://schemas.microsoft.com/office/drawing/2014/main" id="{12804145-091F-4C2E-BD5C-06E16A0A5A37}"/>
                  </a:ext>
                </a:extLst>
              </p:cNvPr>
              <p:cNvSpPr/>
              <p:nvPr/>
            </p:nvSpPr>
            <p:spPr>
              <a:xfrm>
                <a:off x="6611397" y="3239166"/>
                <a:ext cx="46005" cy="87439"/>
              </a:xfrm>
              <a:custGeom>
                <a:avLst/>
                <a:gdLst>
                  <a:gd name="connsiteX0" fmla="*/ 46006 w 46005"/>
                  <a:gd name="connsiteY0" fmla="*/ 65913 h 87439"/>
                  <a:gd name="connsiteX1" fmla="*/ 39910 w 46005"/>
                  <a:gd name="connsiteY1" fmla="*/ 49911 h 87439"/>
                  <a:gd name="connsiteX2" fmla="*/ 23336 w 46005"/>
                  <a:gd name="connsiteY2" fmla="*/ 20002 h 87439"/>
                  <a:gd name="connsiteX3" fmla="*/ 8192 w 46005"/>
                  <a:gd name="connsiteY3" fmla="*/ 0 h 87439"/>
                  <a:gd name="connsiteX4" fmla="*/ 4953 w 46005"/>
                  <a:gd name="connsiteY4" fmla="*/ 9811 h 87439"/>
                  <a:gd name="connsiteX5" fmla="*/ 4953 w 46005"/>
                  <a:gd name="connsiteY5" fmla="*/ 9811 h 87439"/>
                  <a:gd name="connsiteX6" fmla="*/ 0 w 46005"/>
                  <a:gd name="connsiteY6" fmla="*/ 26575 h 87439"/>
                  <a:gd name="connsiteX7" fmla="*/ 9716 w 46005"/>
                  <a:gd name="connsiteY7" fmla="*/ 42386 h 87439"/>
                  <a:gd name="connsiteX8" fmla="*/ 21622 w 46005"/>
                  <a:gd name="connsiteY8" fmla="*/ 72866 h 87439"/>
                  <a:gd name="connsiteX9" fmla="*/ 22193 w 46005"/>
                  <a:gd name="connsiteY9" fmla="*/ 75438 h 87439"/>
                  <a:gd name="connsiteX10" fmla="*/ 24860 w 46005"/>
                  <a:gd name="connsiteY10" fmla="*/ 87440 h 87439"/>
                  <a:gd name="connsiteX11" fmla="*/ 24955 w 46005"/>
                  <a:gd name="connsiteY11" fmla="*/ 71723 h 87439"/>
                  <a:gd name="connsiteX12" fmla="*/ 25432 w 46005"/>
                  <a:gd name="connsiteY12" fmla="*/ 71056 h 87439"/>
                  <a:gd name="connsiteX13" fmla="*/ 30480 w 46005"/>
                  <a:gd name="connsiteY13" fmla="*/ 82201 h 87439"/>
                  <a:gd name="connsiteX14" fmla="*/ 28956 w 46005"/>
                  <a:gd name="connsiteY14" fmla="*/ 66294 h 87439"/>
                  <a:gd name="connsiteX15" fmla="*/ 29432 w 46005"/>
                  <a:gd name="connsiteY15" fmla="*/ 65627 h 87439"/>
                  <a:gd name="connsiteX16" fmla="*/ 36385 w 46005"/>
                  <a:gd name="connsiteY16" fmla="*/ 76486 h 87439"/>
                  <a:gd name="connsiteX17" fmla="*/ 33718 w 46005"/>
                  <a:gd name="connsiteY17" fmla="*/ 59531 h 87439"/>
                  <a:gd name="connsiteX18" fmla="*/ 33718 w 46005"/>
                  <a:gd name="connsiteY18" fmla="*/ 59436 h 87439"/>
                  <a:gd name="connsiteX19" fmla="*/ 40958 w 46005"/>
                  <a:gd name="connsiteY19" fmla="*/ 70961 h 87439"/>
                  <a:gd name="connsiteX20" fmla="*/ 36957 w 46005"/>
                  <a:gd name="connsiteY20" fmla="*/ 54483 h 87439"/>
                  <a:gd name="connsiteX21" fmla="*/ 37052 w 46005"/>
                  <a:gd name="connsiteY21" fmla="*/ 54388 h 87439"/>
                  <a:gd name="connsiteX22" fmla="*/ 46006 w 46005"/>
                  <a:gd name="connsiteY22" fmla="*/ 65913 h 8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6005" h="87439">
                    <a:moveTo>
                      <a:pt x="46006" y="65913"/>
                    </a:moveTo>
                    <a:lnTo>
                      <a:pt x="39910" y="49911"/>
                    </a:lnTo>
                    <a:cubicBezTo>
                      <a:pt x="34957" y="39433"/>
                      <a:pt x="29337" y="29337"/>
                      <a:pt x="23336" y="20002"/>
                    </a:cubicBezTo>
                    <a:cubicBezTo>
                      <a:pt x="14383" y="6096"/>
                      <a:pt x="8192" y="0"/>
                      <a:pt x="8192" y="0"/>
                    </a:cubicBezTo>
                    <a:lnTo>
                      <a:pt x="4953" y="9811"/>
                    </a:lnTo>
                    <a:lnTo>
                      <a:pt x="4953" y="9811"/>
                    </a:lnTo>
                    <a:lnTo>
                      <a:pt x="0" y="26575"/>
                    </a:lnTo>
                    <a:cubicBezTo>
                      <a:pt x="0" y="26575"/>
                      <a:pt x="5429" y="33433"/>
                      <a:pt x="9716" y="42386"/>
                    </a:cubicBezTo>
                    <a:cubicBezTo>
                      <a:pt x="14002" y="51340"/>
                      <a:pt x="19526" y="63532"/>
                      <a:pt x="21622" y="72866"/>
                    </a:cubicBezTo>
                    <a:cubicBezTo>
                      <a:pt x="21812" y="73723"/>
                      <a:pt x="22003" y="74581"/>
                      <a:pt x="22193" y="75438"/>
                    </a:cubicBezTo>
                    <a:lnTo>
                      <a:pt x="24860" y="87440"/>
                    </a:lnTo>
                    <a:lnTo>
                      <a:pt x="24955" y="71723"/>
                    </a:lnTo>
                    <a:cubicBezTo>
                      <a:pt x="25146" y="71533"/>
                      <a:pt x="25337" y="71247"/>
                      <a:pt x="25432" y="71056"/>
                    </a:cubicBezTo>
                    <a:lnTo>
                      <a:pt x="30480" y="82201"/>
                    </a:lnTo>
                    <a:lnTo>
                      <a:pt x="28956" y="66294"/>
                    </a:lnTo>
                    <a:cubicBezTo>
                      <a:pt x="29146" y="66104"/>
                      <a:pt x="29242" y="65818"/>
                      <a:pt x="29432" y="65627"/>
                    </a:cubicBezTo>
                    <a:lnTo>
                      <a:pt x="36385" y="76486"/>
                    </a:lnTo>
                    <a:lnTo>
                      <a:pt x="33718" y="59531"/>
                    </a:lnTo>
                    <a:cubicBezTo>
                      <a:pt x="33718" y="59531"/>
                      <a:pt x="33718" y="59531"/>
                      <a:pt x="33718" y="59436"/>
                    </a:cubicBezTo>
                    <a:lnTo>
                      <a:pt x="40958" y="70961"/>
                    </a:lnTo>
                    <a:lnTo>
                      <a:pt x="36957" y="54483"/>
                    </a:lnTo>
                    <a:cubicBezTo>
                      <a:pt x="36957" y="54483"/>
                      <a:pt x="37052" y="54388"/>
                      <a:pt x="37052" y="54388"/>
                    </a:cubicBezTo>
                    <a:lnTo>
                      <a:pt x="46006" y="6591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8" name="任意多边形: 形状 127">
                <a:extLst>
                  <a:ext uri="{FF2B5EF4-FFF2-40B4-BE49-F238E27FC236}">
                    <a16:creationId xmlns:a16="http://schemas.microsoft.com/office/drawing/2014/main" id="{445E68B4-FE07-4CFB-8849-44075937A36A}"/>
                  </a:ext>
                </a:extLst>
              </p:cNvPr>
              <p:cNvSpPr/>
              <p:nvPr/>
            </p:nvSpPr>
            <p:spPr>
              <a:xfrm>
                <a:off x="6091903" y="3275837"/>
                <a:ext cx="42100" cy="105156"/>
              </a:xfrm>
              <a:custGeom>
                <a:avLst/>
                <a:gdLst>
                  <a:gd name="connsiteX0" fmla="*/ 17907 w 42100"/>
                  <a:gd name="connsiteY0" fmla="*/ 86011 h 105156"/>
                  <a:gd name="connsiteX1" fmla="*/ 19050 w 42100"/>
                  <a:gd name="connsiteY1" fmla="*/ 87344 h 105156"/>
                  <a:gd name="connsiteX2" fmla="*/ 22003 w 42100"/>
                  <a:gd name="connsiteY2" fmla="*/ 105156 h 105156"/>
                  <a:gd name="connsiteX3" fmla="*/ 23241 w 42100"/>
                  <a:gd name="connsiteY3" fmla="*/ 92202 h 105156"/>
                  <a:gd name="connsiteX4" fmla="*/ 23527 w 42100"/>
                  <a:gd name="connsiteY4" fmla="*/ 92488 h 105156"/>
                  <a:gd name="connsiteX5" fmla="*/ 24479 w 42100"/>
                  <a:gd name="connsiteY5" fmla="*/ 81439 h 105156"/>
                  <a:gd name="connsiteX6" fmla="*/ 42100 w 42100"/>
                  <a:gd name="connsiteY6" fmla="*/ 26099 h 105156"/>
                  <a:gd name="connsiteX7" fmla="*/ 33052 w 42100"/>
                  <a:gd name="connsiteY7" fmla="*/ 0 h 105156"/>
                  <a:gd name="connsiteX8" fmla="*/ 17431 w 42100"/>
                  <a:gd name="connsiteY8" fmla="*/ 23813 h 105156"/>
                  <a:gd name="connsiteX9" fmla="*/ 5906 w 42100"/>
                  <a:gd name="connsiteY9" fmla="*/ 52388 h 105156"/>
                  <a:gd name="connsiteX10" fmla="*/ 2667 w 42100"/>
                  <a:gd name="connsiteY10" fmla="*/ 65723 h 105156"/>
                  <a:gd name="connsiteX11" fmla="*/ 0 w 42100"/>
                  <a:gd name="connsiteY11" fmla="*/ 83344 h 105156"/>
                  <a:gd name="connsiteX12" fmla="*/ 6858 w 42100"/>
                  <a:gd name="connsiteY12" fmla="*/ 71628 h 105156"/>
                  <a:gd name="connsiteX13" fmla="*/ 7525 w 42100"/>
                  <a:gd name="connsiteY13" fmla="*/ 72581 h 105156"/>
                  <a:gd name="connsiteX14" fmla="*/ 5620 w 42100"/>
                  <a:gd name="connsiteY14" fmla="*/ 92202 h 105156"/>
                  <a:gd name="connsiteX15" fmla="*/ 12668 w 42100"/>
                  <a:gd name="connsiteY15" fmla="*/ 79439 h 105156"/>
                  <a:gd name="connsiteX16" fmla="*/ 13335 w 42100"/>
                  <a:gd name="connsiteY16" fmla="*/ 80200 h 105156"/>
                  <a:gd name="connsiteX17" fmla="*/ 12002 w 42100"/>
                  <a:gd name="connsiteY17" fmla="*/ 98489 h 105156"/>
                  <a:gd name="connsiteX18" fmla="*/ 17907 w 42100"/>
                  <a:gd name="connsiteY18" fmla="*/ 86011 h 10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100" h="105156">
                    <a:moveTo>
                      <a:pt x="17907" y="86011"/>
                    </a:moveTo>
                    <a:cubicBezTo>
                      <a:pt x="18288" y="86487"/>
                      <a:pt x="18669" y="86868"/>
                      <a:pt x="19050" y="87344"/>
                    </a:cubicBezTo>
                    <a:lnTo>
                      <a:pt x="22003" y="105156"/>
                    </a:lnTo>
                    <a:lnTo>
                      <a:pt x="23241" y="92202"/>
                    </a:lnTo>
                    <a:cubicBezTo>
                      <a:pt x="23336" y="92297"/>
                      <a:pt x="23431" y="92393"/>
                      <a:pt x="23527" y="92488"/>
                    </a:cubicBezTo>
                    <a:cubicBezTo>
                      <a:pt x="23717" y="88868"/>
                      <a:pt x="24003" y="85154"/>
                      <a:pt x="24479" y="81439"/>
                    </a:cubicBezTo>
                    <a:cubicBezTo>
                      <a:pt x="29718" y="40958"/>
                      <a:pt x="42100" y="26099"/>
                      <a:pt x="42100" y="26099"/>
                    </a:cubicBezTo>
                    <a:lnTo>
                      <a:pt x="33052" y="0"/>
                    </a:lnTo>
                    <a:cubicBezTo>
                      <a:pt x="33052" y="0"/>
                      <a:pt x="20288" y="16954"/>
                      <a:pt x="17431" y="23813"/>
                    </a:cubicBezTo>
                    <a:cubicBezTo>
                      <a:pt x="14573" y="30671"/>
                      <a:pt x="8763" y="42863"/>
                      <a:pt x="5906" y="52388"/>
                    </a:cubicBezTo>
                    <a:cubicBezTo>
                      <a:pt x="4953" y="55531"/>
                      <a:pt x="3810" y="60484"/>
                      <a:pt x="2667" y="65723"/>
                    </a:cubicBezTo>
                    <a:lnTo>
                      <a:pt x="0" y="83344"/>
                    </a:lnTo>
                    <a:lnTo>
                      <a:pt x="6858" y="71628"/>
                    </a:lnTo>
                    <a:cubicBezTo>
                      <a:pt x="7048" y="71914"/>
                      <a:pt x="7334" y="72295"/>
                      <a:pt x="7525" y="72581"/>
                    </a:cubicBezTo>
                    <a:lnTo>
                      <a:pt x="5620" y="92202"/>
                    </a:lnTo>
                    <a:lnTo>
                      <a:pt x="12668" y="79439"/>
                    </a:lnTo>
                    <a:cubicBezTo>
                      <a:pt x="12859" y="79724"/>
                      <a:pt x="13049" y="79915"/>
                      <a:pt x="13335" y="80200"/>
                    </a:cubicBezTo>
                    <a:lnTo>
                      <a:pt x="12002" y="98489"/>
                    </a:lnTo>
                    <a:lnTo>
                      <a:pt x="17907" y="8601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9" name="任意多边形: 形状 128">
                <a:extLst>
                  <a:ext uri="{FF2B5EF4-FFF2-40B4-BE49-F238E27FC236}">
                    <a16:creationId xmlns:a16="http://schemas.microsoft.com/office/drawing/2014/main" id="{9CBBF04B-5D3E-4795-BE43-4E6F36AA1B8A}"/>
                  </a:ext>
                </a:extLst>
              </p:cNvPr>
              <p:cNvSpPr/>
              <p:nvPr/>
            </p:nvSpPr>
            <p:spPr>
              <a:xfrm>
                <a:off x="6138099" y="3330891"/>
                <a:ext cx="28193" cy="87344"/>
              </a:xfrm>
              <a:custGeom>
                <a:avLst/>
                <a:gdLst>
                  <a:gd name="connsiteX0" fmla="*/ 28194 w 28193"/>
                  <a:gd name="connsiteY0" fmla="*/ 21527 h 87344"/>
                  <a:gd name="connsiteX1" fmla="*/ 17335 w 28193"/>
                  <a:gd name="connsiteY1" fmla="*/ 7810 h 87344"/>
                  <a:gd name="connsiteX2" fmla="*/ 10668 w 28193"/>
                  <a:gd name="connsiteY2" fmla="*/ 0 h 87344"/>
                  <a:gd name="connsiteX3" fmla="*/ 4096 w 28193"/>
                  <a:gd name="connsiteY3" fmla="*/ 24194 h 87344"/>
                  <a:gd name="connsiteX4" fmla="*/ 0 w 28193"/>
                  <a:gd name="connsiteY4" fmla="*/ 58198 h 87344"/>
                  <a:gd name="connsiteX5" fmla="*/ 381 w 28193"/>
                  <a:gd name="connsiteY5" fmla="*/ 75343 h 87344"/>
                  <a:gd name="connsiteX6" fmla="*/ 4191 w 28193"/>
                  <a:gd name="connsiteY6" fmla="*/ 61246 h 87344"/>
                  <a:gd name="connsiteX7" fmla="*/ 4286 w 28193"/>
                  <a:gd name="connsiteY7" fmla="*/ 61341 h 87344"/>
                  <a:gd name="connsiteX8" fmla="*/ 6763 w 28193"/>
                  <a:gd name="connsiteY8" fmla="*/ 78105 h 87344"/>
                  <a:gd name="connsiteX9" fmla="*/ 9144 w 28193"/>
                  <a:gd name="connsiteY9" fmla="*/ 64770 h 87344"/>
                  <a:gd name="connsiteX10" fmla="*/ 9239 w 28193"/>
                  <a:gd name="connsiteY10" fmla="*/ 64770 h 87344"/>
                  <a:gd name="connsiteX11" fmla="*/ 13145 w 28193"/>
                  <a:gd name="connsiteY11" fmla="*/ 81439 h 87344"/>
                  <a:gd name="connsiteX12" fmla="*/ 15431 w 28193"/>
                  <a:gd name="connsiteY12" fmla="*/ 68771 h 87344"/>
                  <a:gd name="connsiteX13" fmla="*/ 16097 w 28193"/>
                  <a:gd name="connsiteY13" fmla="*/ 69247 h 87344"/>
                  <a:gd name="connsiteX14" fmla="*/ 20669 w 28193"/>
                  <a:gd name="connsiteY14" fmla="*/ 84582 h 87344"/>
                  <a:gd name="connsiteX15" fmla="*/ 21146 w 28193"/>
                  <a:gd name="connsiteY15" fmla="*/ 72390 h 87344"/>
                  <a:gd name="connsiteX16" fmla="*/ 21908 w 28193"/>
                  <a:gd name="connsiteY16" fmla="*/ 72866 h 87344"/>
                  <a:gd name="connsiteX17" fmla="*/ 27908 w 28193"/>
                  <a:gd name="connsiteY17" fmla="*/ 87344 h 87344"/>
                  <a:gd name="connsiteX18" fmla="*/ 25908 w 28193"/>
                  <a:gd name="connsiteY18" fmla="*/ 75248 h 87344"/>
                  <a:gd name="connsiteX19" fmla="*/ 25432 w 28193"/>
                  <a:gd name="connsiteY19" fmla="*/ 72676 h 87344"/>
                  <a:gd name="connsiteX20" fmla="*/ 25051 w 28193"/>
                  <a:gd name="connsiteY20" fmla="*/ 39910 h 87344"/>
                  <a:gd name="connsiteX21" fmla="*/ 28194 w 28193"/>
                  <a:gd name="connsiteY21" fmla="*/ 21527 h 87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8193" h="87344">
                    <a:moveTo>
                      <a:pt x="28194" y="21527"/>
                    </a:moveTo>
                    <a:lnTo>
                      <a:pt x="17335" y="7810"/>
                    </a:lnTo>
                    <a:lnTo>
                      <a:pt x="10668" y="0"/>
                    </a:lnTo>
                    <a:cubicBezTo>
                      <a:pt x="10668" y="0"/>
                      <a:pt x="7144" y="7906"/>
                      <a:pt x="4096" y="24194"/>
                    </a:cubicBezTo>
                    <a:cubicBezTo>
                      <a:pt x="2000" y="35147"/>
                      <a:pt x="572" y="46673"/>
                      <a:pt x="0" y="58198"/>
                    </a:cubicBezTo>
                    <a:lnTo>
                      <a:pt x="381" y="75343"/>
                    </a:lnTo>
                    <a:lnTo>
                      <a:pt x="4191" y="61246"/>
                    </a:lnTo>
                    <a:cubicBezTo>
                      <a:pt x="4191" y="61246"/>
                      <a:pt x="4286" y="61341"/>
                      <a:pt x="4286" y="61341"/>
                    </a:cubicBezTo>
                    <a:lnTo>
                      <a:pt x="6763" y="78105"/>
                    </a:lnTo>
                    <a:lnTo>
                      <a:pt x="9144" y="64770"/>
                    </a:lnTo>
                    <a:cubicBezTo>
                      <a:pt x="9144" y="64770"/>
                      <a:pt x="9144" y="64770"/>
                      <a:pt x="9239" y="64770"/>
                    </a:cubicBezTo>
                    <a:lnTo>
                      <a:pt x="13145" y="81439"/>
                    </a:lnTo>
                    <a:lnTo>
                      <a:pt x="15431" y="68771"/>
                    </a:lnTo>
                    <a:cubicBezTo>
                      <a:pt x="15621" y="68961"/>
                      <a:pt x="15907" y="69056"/>
                      <a:pt x="16097" y="69247"/>
                    </a:cubicBezTo>
                    <a:lnTo>
                      <a:pt x="20669" y="84582"/>
                    </a:lnTo>
                    <a:lnTo>
                      <a:pt x="21146" y="72390"/>
                    </a:lnTo>
                    <a:cubicBezTo>
                      <a:pt x="21431" y="72581"/>
                      <a:pt x="21622" y="72676"/>
                      <a:pt x="21908" y="72866"/>
                    </a:cubicBezTo>
                    <a:lnTo>
                      <a:pt x="27908" y="87344"/>
                    </a:lnTo>
                    <a:lnTo>
                      <a:pt x="25908" y="75248"/>
                    </a:lnTo>
                    <a:cubicBezTo>
                      <a:pt x="25718" y="74390"/>
                      <a:pt x="25622" y="73533"/>
                      <a:pt x="25432" y="72676"/>
                    </a:cubicBezTo>
                    <a:cubicBezTo>
                      <a:pt x="23908" y="63151"/>
                      <a:pt x="24479" y="49816"/>
                      <a:pt x="25051" y="39910"/>
                    </a:cubicBezTo>
                    <a:cubicBezTo>
                      <a:pt x="25718" y="29908"/>
                      <a:pt x="28194" y="21527"/>
                      <a:pt x="28194" y="2152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0" name="任意多边形: 形状 129">
                <a:extLst>
                  <a:ext uri="{FF2B5EF4-FFF2-40B4-BE49-F238E27FC236}">
                    <a16:creationId xmlns:a16="http://schemas.microsoft.com/office/drawing/2014/main" id="{E15D4EE9-6656-494C-B135-6A76898D8DDA}"/>
                  </a:ext>
                </a:extLst>
              </p:cNvPr>
              <p:cNvSpPr/>
              <p:nvPr/>
            </p:nvSpPr>
            <p:spPr>
              <a:xfrm>
                <a:off x="6442550" y="2974561"/>
                <a:ext cx="62413" cy="63912"/>
              </a:xfrm>
              <a:custGeom>
                <a:avLst/>
                <a:gdLst>
                  <a:gd name="connsiteX0" fmla="*/ 40069 w 62413"/>
                  <a:gd name="connsiteY0" fmla="*/ 40386 h 63912"/>
                  <a:gd name="connsiteX1" fmla="*/ 28543 w 62413"/>
                  <a:gd name="connsiteY1" fmla="*/ 44291 h 63912"/>
                  <a:gd name="connsiteX2" fmla="*/ 16352 w 62413"/>
                  <a:gd name="connsiteY2" fmla="*/ 46863 h 63912"/>
                  <a:gd name="connsiteX3" fmla="*/ 4255 w 62413"/>
                  <a:gd name="connsiteY3" fmla="*/ 52006 h 63912"/>
                  <a:gd name="connsiteX4" fmla="*/ 540 w 62413"/>
                  <a:gd name="connsiteY4" fmla="*/ 57531 h 63912"/>
                  <a:gd name="connsiteX5" fmla="*/ 826 w 62413"/>
                  <a:gd name="connsiteY5" fmla="*/ 63913 h 63912"/>
                  <a:gd name="connsiteX6" fmla="*/ 5588 w 62413"/>
                  <a:gd name="connsiteY6" fmla="*/ 53721 h 63912"/>
                  <a:gd name="connsiteX7" fmla="*/ 17018 w 62413"/>
                  <a:gd name="connsiteY7" fmla="*/ 50197 h 63912"/>
                  <a:gd name="connsiteX8" fmla="*/ 41974 w 62413"/>
                  <a:gd name="connsiteY8" fmla="*/ 44291 h 63912"/>
                  <a:gd name="connsiteX9" fmla="*/ 52928 w 62413"/>
                  <a:gd name="connsiteY9" fmla="*/ 36767 h 63912"/>
                  <a:gd name="connsiteX10" fmla="*/ 59786 w 62413"/>
                  <a:gd name="connsiteY10" fmla="*/ 25432 h 63912"/>
                  <a:gd name="connsiteX11" fmla="*/ 61595 w 62413"/>
                  <a:gd name="connsiteY11" fmla="*/ 0 h 63912"/>
                  <a:gd name="connsiteX12" fmla="*/ 56737 w 62413"/>
                  <a:gd name="connsiteY12" fmla="*/ 24098 h 63912"/>
                  <a:gd name="connsiteX13" fmla="*/ 40069 w 62413"/>
                  <a:gd name="connsiteY13" fmla="*/ 40386 h 63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413" h="63912">
                    <a:moveTo>
                      <a:pt x="40069" y="40386"/>
                    </a:moveTo>
                    <a:cubicBezTo>
                      <a:pt x="36449" y="42100"/>
                      <a:pt x="32544" y="43244"/>
                      <a:pt x="28543" y="44291"/>
                    </a:cubicBezTo>
                    <a:cubicBezTo>
                      <a:pt x="24543" y="45434"/>
                      <a:pt x="20543" y="46006"/>
                      <a:pt x="16352" y="46863"/>
                    </a:cubicBezTo>
                    <a:cubicBezTo>
                      <a:pt x="12161" y="47720"/>
                      <a:pt x="7779" y="49054"/>
                      <a:pt x="4255" y="52006"/>
                    </a:cubicBezTo>
                    <a:cubicBezTo>
                      <a:pt x="2540" y="53530"/>
                      <a:pt x="1207" y="55435"/>
                      <a:pt x="540" y="57531"/>
                    </a:cubicBezTo>
                    <a:cubicBezTo>
                      <a:pt x="-222" y="59626"/>
                      <a:pt x="-222" y="62008"/>
                      <a:pt x="826" y="63913"/>
                    </a:cubicBezTo>
                    <a:cubicBezTo>
                      <a:pt x="-222" y="59722"/>
                      <a:pt x="2350" y="55721"/>
                      <a:pt x="5588" y="53721"/>
                    </a:cubicBezTo>
                    <a:cubicBezTo>
                      <a:pt x="8922" y="51625"/>
                      <a:pt x="12922" y="50768"/>
                      <a:pt x="17018" y="50197"/>
                    </a:cubicBezTo>
                    <a:cubicBezTo>
                      <a:pt x="25305" y="49340"/>
                      <a:pt x="33973" y="47816"/>
                      <a:pt x="41974" y="44291"/>
                    </a:cubicBezTo>
                    <a:cubicBezTo>
                      <a:pt x="45879" y="42481"/>
                      <a:pt x="49880" y="40100"/>
                      <a:pt x="52928" y="36767"/>
                    </a:cubicBezTo>
                    <a:cubicBezTo>
                      <a:pt x="55976" y="33433"/>
                      <a:pt x="58357" y="29623"/>
                      <a:pt x="59786" y="25432"/>
                    </a:cubicBezTo>
                    <a:cubicBezTo>
                      <a:pt x="62834" y="17145"/>
                      <a:pt x="62929" y="8287"/>
                      <a:pt x="61595" y="0"/>
                    </a:cubicBezTo>
                    <a:cubicBezTo>
                      <a:pt x="61310" y="8382"/>
                      <a:pt x="59976" y="16764"/>
                      <a:pt x="56737" y="24098"/>
                    </a:cubicBezTo>
                    <a:cubicBezTo>
                      <a:pt x="53309" y="31623"/>
                      <a:pt x="47593" y="37243"/>
                      <a:pt x="40069" y="4038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1" name="任意多边形: 形状 130">
                <a:extLst>
                  <a:ext uri="{FF2B5EF4-FFF2-40B4-BE49-F238E27FC236}">
                    <a16:creationId xmlns:a16="http://schemas.microsoft.com/office/drawing/2014/main" id="{D96690DC-5557-4158-9F85-19F2DBBB971A}"/>
                  </a:ext>
                </a:extLst>
              </p:cNvPr>
              <p:cNvSpPr/>
              <p:nvPr/>
            </p:nvSpPr>
            <p:spPr>
              <a:xfrm>
                <a:off x="6155054" y="3045237"/>
                <a:ext cx="81826" cy="32670"/>
              </a:xfrm>
              <a:custGeom>
                <a:avLst/>
                <a:gdLst>
                  <a:gd name="connsiteX0" fmla="*/ 12192 w 81826"/>
                  <a:gd name="connsiteY0" fmla="*/ 22289 h 32670"/>
                  <a:gd name="connsiteX1" fmla="*/ 23146 w 81826"/>
                  <a:gd name="connsiteY1" fmla="*/ 29718 h 32670"/>
                  <a:gd name="connsiteX2" fmla="*/ 36290 w 81826"/>
                  <a:gd name="connsiteY2" fmla="*/ 32004 h 32670"/>
                  <a:gd name="connsiteX3" fmla="*/ 61436 w 81826"/>
                  <a:gd name="connsiteY3" fmla="*/ 26956 h 32670"/>
                  <a:gd name="connsiteX4" fmla="*/ 73247 w 81826"/>
                  <a:gd name="connsiteY4" fmla="*/ 25336 h 32670"/>
                  <a:gd name="connsiteX5" fmla="*/ 81820 w 81826"/>
                  <a:gd name="connsiteY5" fmla="*/ 32671 h 32670"/>
                  <a:gd name="connsiteX6" fmla="*/ 79439 w 81826"/>
                  <a:gd name="connsiteY6" fmla="*/ 26765 h 32670"/>
                  <a:gd name="connsiteX7" fmla="*/ 73724 w 81826"/>
                  <a:gd name="connsiteY7" fmla="*/ 23336 h 32670"/>
                  <a:gd name="connsiteX8" fmla="*/ 60579 w 81826"/>
                  <a:gd name="connsiteY8" fmla="*/ 23717 h 32670"/>
                  <a:gd name="connsiteX9" fmla="*/ 48387 w 81826"/>
                  <a:gd name="connsiteY9" fmla="*/ 26480 h 32670"/>
                  <a:gd name="connsiteX10" fmla="*/ 36290 w 81826"/>
                  <a:gd name="connsiteY10" fmla="*/ 27718 h 32670"/>
                  <a:gd name="connsiteX11" fmla="*/ 14478 w 81826"/>
                  <a:gd name="connsiteY11" fmla="*/ 19907 h 32670"/>
                  <a:gd name="connsiteX12" fmla="*/ 0 w 81826"/>
                  <a:gd name="connsiteY12" fmla="*/ 0 h 32670"/>
                  <a:gd name="connsiteX13" fmla="*/ 12192 w 81826"/>
                  <a:gd name="connsiteY13" fmla="*/ 22289 h 32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1826" h="32670">
                    <a:moveTo>
                      <a:pt x="12192" y="22289"/>
                    </a:moveTo>
                    <a:cubicBezTo>
                      <a:pt x="15240" y="25432"/>
                      <a:pt x="19050" y="28004"/>
                      <a:pt x="23146" y="29718"/>
                    </a:cubicBezTo>
                    <a:cubicBezTo>
                      <a:pt x="27337" y="31432"/>
                      <a:pt x="31909" y="31909"/>
                      <a:pt x="36290" y="32004"/>
                    </a:cubicBezTo>
                    <a:cubicBezTo>
                      <a:pt x="45053" y="31909"/>
                      <a:pt x="53531" y="29623"/>
                      <a:pt x="61436" y="26956"/>
                    </a:cubicBezTo>
                    <a:cubicBezTo>
                      <a:pt x="65342" y="25813"/>
                      <a:pt x="69342" y="24860"/>
                      <a:pt x="73247" y="25336"/>
                    </a:cubicBezTo>
                    <a:cubicBezTo>
                      <a:pt x="76962" y="25813"/>
                      <a:pt x="81058" y="28384"/>
                      <a:pt x="81820" y="32671"/>
                    </a:cubicBezTo>
                    <a:cubicBezTo>
                      <a:pt x="81915" y="30575"/>
                      <a:pt x="80963" y="28384"/>
                      <a:pt x="79439" y="26765"/>
                    </a:cubicBezTo>
                    <a:cubicBezTo>
                      <a:pt x="77915" y="25146"/>
                      <a:pt x="75914" y="24003"/>
                      <a:pt x="73724" y="23336"/>
                    </a:cubicBezTo>
                    <a:cubicBezTo>
                      <a:pt x="69342" y="22193"/>
                      <a:pt x="64770" y="22765"/>
                      <a:pt x="60579" y="23717"/>
                    </a:cubicBezTo>
                    <a:cubicBezTo>
                      <a:pt x="56293" y="24670"/>
                      <a:pt x="52483" y="25813"/>
                      <a:pt x="48387" y="26480"/>
                    </a:cubicBezTo>
                    <a:cubicBezTo>
                      <a:pt x="44291" y="27242"/>
                      <a:pt x="40291" y="27718"/>
                      <a:pt x="36290" y="27718"/>
                    </a:cubicBezTo>
                    <a:cubicBezTo>
                      <a:pt x="28194" y="28004"/>
                      <a:pt x="20574" y="25241"/>
                      <a:pt x="14478" y="19907"/>
                    </a:cubicBezTo>
                    <a:cubicBezTo>
                      <a:pt x="8382" y="14573"/>
                      <a:pt x="3810" y="7525"/>
                      <a:pt x="0" y="0"/>
                    </a:cubicBezTo>
                    <a:cubicBezTo>
                      <a:pt x="2191" y="8001"/>
                      <a:pt x="6001" y="16002"/>
                      <a:pt x="12192" y="2228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2" name="任意多边形: 形状 131">
                <a:extLst>
                  <a:ext uri="{FF2B5EF4-FFF2-40B4-BE49-F238E27FC236}">
                    <a16:creationId xmlns:a16="http://schemas.microsoft.com/office/drawing/2014/main" id="{09B24907-B7F8-426C-B8AA-601FC9553133}"/>
                  </a:ext>
                </a:extLst>
              </p:cNvPr>
              <p:cNvSpPr/>
              <p:nvPr/>
            </p:nvSpPr>
            <p:spPr>
              <a:xfrm>
                <a:off x="5587269" y="3352418"/>
                <a:ext cx="1065752" cy="938879"/>
              </a:xfrm>
              <a:custGeom>
                <a:avLst/>
                <a:gdLst>
                  <a:gd name="connsiteX0" fmla="*/ 0 w 1065752"/>
                  <a:gd name="connsiteY0" fmla="*/ 546640 h 938879"/>
                  <a:gd name="connsiteX1" fmla="*/ 95 w 1065752"/>
                  <a:gd name="connsiteY1" fmla="*/ 568452 h 938879"/>
                  <a:gd name="connsiteX2" fmla="*/ 2286 w 1065752"/>
                  <a:gd name="connsiteY2" fmla="*/ 627888 h 938879"/>
                  <a:gd name="connsiteX3" fmla="*/ 11716 w 1065752"/>
                  <a:gd name="connsiteY3" fmla="*/ 656273 h 938879"/>
                  <a:gd name="connsiteX4" fmla="*/ 27908 w 1065752"/>
                  <a:gd name="connsiteY4" fmla="*/ 694944 h 938879"/>
                  <a:gd name="connsiteX5" fmla="*/ 58483 w 1065752"/>
                  <a:gd name="connsiteY5" fmla="*/ 750761 h 938879"/>
                  <a:gd name="connsiteX6" fmla="*/ 55245 w 1065752"/>
                  <a:gd name="connsiteY6" fmla="*/ 748665 h 938879"/>
                  <a:gd name="connsiteX7" fmla="*/ 60389 w 1065752"/>
                  <a:gd name="connsiteY7" fmla="*/ 754190 h 938879"/>
                  <a:gd name="connsiteX8" fmla="*/ 80201 w 1065752"/>
                  <a:gd name="connsiteY8" fmla="*/ 782765 h 938879"/>
                  <a:gd name="connsiteX9" fmla="*/ 105061 w 1065752"/>
                  <a:gd name="connsiteY9" fmla="*/ 805910 h 938879"/>
                  <a:gd name="connsiteX10" fmla="*/ 105251 w 1065752"/>
                  <a:gd name="connsiteY10" fmla="*/ 806006 h 938879"/>
                  <a:gd name="connsiteX11" fmla="*/ 114967 w 1065752"/>
                  <a:gd name="connsiteY11" fmla="*/ 814769 h 938879"/>
                  <a:gd name="connsiteX12" fmla="*/ 121063 w 1065752"/>
                  <a:gd name="connsiteY12" fmla="*/ 820103 h 938879"/>
                  <a:gd name="connsiteX13" fmla="*/ 132588 w 1065752"/>
                  <a:gd name="connsiteY13" fmla="*/ 829437 h 938879"/>
                  <a:gd name="connsiteX14" fmla="*/ 167735 w 1065752"/>
                  <a:gd name="connsiteY14" fmla="*/ 852297 h 938879"/>
                  <a:gd name="connsiteX15" fmla="*/ 192215 w 1065752"/>
                  <a:gd name="connsiteY15" fmla="*/ 864584 h 938879"/>
                  <a:gd name="connsiteX16" fmla="*/ 334042 w 1065752"/>
                  <a:gd name="connsiteY16" fmla="*/ 901541 h 938879"/>
                  <a:gd name="connsiteX17" fmla="*/ 333375 w 1065752"/>
                  <a:gd name="connsiteY17" fmla="*/ 903446 h 938879"/>
                  <a:gd name="connsiteX18" fmla="*/ 340233 w 1065752"/>
                  <a:gd name="connsiteY18" fmla="*/ 902684 h 938879"/>
                  <a:gd name="connsiteX19" fmla="*/ 349091 w 1065752"/>
                  <a:gd name="connsiteY19" fmla="*/ 907161 h 938879"/>
                  <a:gd name="connsiteX20" fmla="*/ 360902 w 1065752"/>
                  <a:gd name="connsiteY20" fmla="*/ 912686 h 938879"/>
                  <a:gd name="connsiteX21" fmla="*/ 398050 w 1065752"/>
                  <a:gd name="connsiteY21" fmla="*/ 924401 h 938879"/>
                  <a:gd name="connsiteX22" fmla="*/ 446437 w 1065752"/>
                  <a:gd name="connsiteY22" fmla="*/ 905065 h 938879"/>
                  <a:gd name="connsiteX23" fmla="*/ 452723 w 1065752"/>
                  <a:gd name="connsiteY23" fmla="*/ 906209 h 938879"/>
                  <a:gd name="connsiteX24" fmla="*/ 459581 w 1065752"/>
                  <a:gd name="connsiteY24" fmla="*/ 910876 h 938879"/>
                  <a:gd name="connsiteX25" fmla="*/ 463772 w 1065752"/>
                  <a:gd name="connsiteY25" fmla="*/ 920115 h 938879"/>
                  <a:gd name="connsiteX26" fmla="*/ 465963 w 1065752"/>
                  <a:gd name="connsiteY26" fmla="*/ 908876 h 938879"/>
                  <a:gd name="connsiteX27" fmla="*/ 463487 w 1065752"/>
                  <a:gd name="connsiteY27" fmla="*/ 899732 h 938879"/>
                  <a:gd name="connsiteX28" fmla="*/ 509302 w 1065752"/>
                  <a:gd name="connsiteY28" fmla="*/ 890492 h 938879"/>
                  <a:gd name="connsiteX29" fmla="*/ 515588 w 1065752"/>
                  <a:gd name="connsiteY29" fmla="*/ 884968 h 938879"/>
                  <a:gd name="connsiteX30" fmla="*/ 523494 w 1065752"/>
                  <a:gd name="connsiteY30" fmla="*/ 886301 h 938879"/>
                  <a:gd name="connsiteX31" fmla="*/ 530352 w 1065752"/>
                  <a:gd name="connsiteY31" fmla="*/ 890969 h 938879"/>
                  <a:gd name="connsiteX32" fmla="*/ 534543 w 1065752"/>
                  <a:gd name="connsiteY32" fmla="*/ 900303 h 938879"/>
                  <a:gd name="connsiteX33" fmla="*/ 536829 w 1065752"/>
                  <a:gd name="connsiteY33" fmla="*/ 889064 h 938879"/>
                  <a:gd name="connsiteX34" fmla="*/ 532733 w 1065752"/>
                  <a:gd name="connsiteY34" fmla="*/ 876490 h 938879"/>
                  <a:gd name="connsiteX35" fmla="*/ 524256 w 1065752"/>
                  <a:gd name="connsiteY35" fmla="*/ 866965 h 938879"/>
                  <a:gd name="connsiteX36" fmla="*/ 523780 w 1065752"/>
                  <a:gd name="connsiteY36" fmla="*/ 860203 h 938879"/>
                  <a:gd name="connsiteX37" fmla="*/ 547973 w 1065752"/>
                  <a:gd name="connsiteY37" fmla="*/ 854964 h 938879"/>
                  <a:gd name="connsiteX38" fmla="*/ 556355 w 1065752"/>
                  <a:gd name="connsiteY38" fmla="*/ 843439 h 938879"/>
                  <a:gd name="connsiteX39" fmla="*/ 557594 w 1065752"/>
                  <a:gd name="connsiteY39" fmla="*/ 843439 h 938879"/>
                  <a:gd name="connsiteX40" fmla="*/ 565404 w 1065752"/>
                  <a:gd name="connsiteY40" fmla="*/ 846011 h 938879"/>
                  <a:gd name="connsiteX41" fmla="*/ 571976 w 1065752"/>
                  <a:gd name="connsiteY41" fmla="*/ 853821 h 938879"/>
                  <a:gd name="connsiteX42" fmla="*/ 571119 w 1065752"/>
                  <a:gd name="connsiteY42" fmla="*/ 842486 h 938879"/>
                  <a:gd name="connsiteX43" fmla="*/ 563880 w 1065752"/>
                  <a:gd name="connsiteY43" fmla="*/ 831532 h 938879"/>
                  <a:gd name="connsiteX44" fmla="*/ 559975 w 1065752"/>
                  <a:gd name="connsiteY44" fmla="*/ 828675 h 938879"/>
                  <a:gd name="connsiteX45" fmla="*/ 512636 w 1065752"/>
                  <a:gd name="connsiteY45" fmla="*/ 765810 h 938879"/>
                  <a:gd name="connsiteX46" fmla="*/ 496634 w 1065752"/>
                  <a:gd name="connsiteY46" fmla="*/ 761428 h 938879"/>
                  <a:gd name="connsiteX47" fmla="*/ 557403 w 1065752"/>
                  <a:gd name="connsiteY47" fmla="*/ 740950 h 938879"/>
                  <a:gd name="connsiteX48" fmla="*/ 617601 w 1065752"/>
                  <a:gd name="connsiteY48" fmla="*/ 698278 h 938879"/>
                  <a:gd name="connsiteX49" fmla="*/ 625697 w 1065752"/>
                  <a:gd name="connsiteY49" fmla="*/ 719899 h 938879"/>
                  <a:gd name="connsiteX50" fmla="*/ 625126 w 1065752"/>
                  <a:gd name="connsiteY50" fmla="*/ 784289 h 938879"/>
                  <a:gd name="connsiteX51" fmla="*/ 623792 w 1065752"/>
                  <a:gd name="connsiteY51" fmla="*/ 785622 h 938879"/>
                  <a:gd name="connsiteX52" fmla="*/ 598170 w 1065752"/>
                  <a:gd name="connsiteY52" fmla="*/ 811340 h 938879"/>
                  <a:gd name="connsiteX53" fmla="*/ 588169 w 1065752"/>
                  <a:gd name="connsiteY53" fmla="*/ 889445 h 938879"/>
                  <a:gd name="connsiteX54" fmla="*/ 586359 w 1065752"/>
                  <a:gd name="connsiteY54" fmla="*/ 893826 h 938879"/>
                  <a:gd name="connsiteX55" fmla="*/ 585407 w 1065752"/>
                  <a:gd name="connsiteY55" fmla="*/ 906970 h 938879"/>
                  <a:gd name="connsiteX56" fmla="*/ 590264 w 1065752"/>
                  <a:gd name="connsiteY56" fmla="*/ 917257 h 938879"/>
                  <a:gd name="connsiteX57" fmla="*/ 592074 w 1065752"/>
                  <a:gd name="connsiteY57" fmla="*/ 907256 h 938879"/>
                  <a:gd name="connsiteX58" fmla="*/ 597599 w 1065752"/>
                  <a:gd name="connsiteY58" fmla="*/ 900970 h 938879"/>
                  <a:gd name="connsiteX59" fmla="*/ 598742 w 1065752"/>
                  <a:gd name="connsiteY59" fmla="*/ 900398 h 938879"/>
                  <a:gd name="connsiteX60" fmla="*/ 611791 w 1065752"/>
                  <a:gd name="connsiteY60" fmla="*/ 906209 h 938879"/>
                  <a:gd name="connsiteX61" fmla="*/ 635413 w 1065752"/>
                  <a:gd name="connsiteY61" fmla="*/ 898779 h 938879"/>
                  <a:gd name="connsiteX62" fmla="*/ 638366 w 1065752"/>
                  <a:gd name="connsiteY62" fmla="*/ 904875 h 938879"/>
                  <a:gd name="connsiteX63" fmla="*/ 635699 w 1065752"/>
                  <a:gd name="connsiteY63" fmla="*/ 917353 h 938879"/>
                  <a:gd name="connsiteX64" fmla="*/ 638366 w 1065752"/>
                  <a:gd name="connsiteY64" fmla="*/ 930307 h 938879"/>
                  <a:gd name="connsiteX65" fmla="*/ 645795 w 1065752"/>
                  <a:gd name="connsiteY65" fmla="*/ 938879 h 938879"/>
                  <a:gd name="connsiteX66" fmla="*/ 644843 w 1065752"/>
                  <a:gd name="connsiteY66" fmla="*/ 928783 h 938879"/>
                  <a:gd name="connsiteX67" fmla="*/ 648462 w 1065752"/>
                  <a:gd name="connsiteY67" fmla="*/ 921258 h 938879"/>
                  <a:gd name="connsiteX68" fmla="*/ 654749 w 1065752"/>
                  <a:gd name="connsiteY68" fmla="*/ 916115 h 938879"/>
                  <a:gd name="connsiteX69" fmla="*/ 662940 w 1065752"/>
                  <a:gd name="connsiteY69" fmla="*/ 917829 h 938879"/>
                  <a:gd name="connsiteX70" fmla="*/ 707231 w 1065752"/>
                  <a:gd name="connsiteY70" fmla="*/ 903065 h 938879"/>
                  <a:gd name="connsiteX71" fmla="*/ 709517 w 1065752"/>
                  <a:gd name="connsiteY71" fmla="*/ 912209 h 938879"/>
                  <a:gd name="connsiteX72" fmla="*/ 717042 w 1065752"/>
                  <a:gd name="connsiteY72" fmla="*/ 920877 h 938879"/>
                  <a:gd name="connsiteX73" fmla="*/ 716089 w 1065752"/>
                  <a:gd name="connsiteY73" fmla="*/ 910685 h 938879"/>
                  <a:gd name="connsiteX74" fmla="*/ 719709 w 1065752"/>
                  <a:gd name="connsiteY74" fmla="*/ 903256 h 938879"/>
                  <a:gd name="connsiteX75" fmla="*/ 724567 w 1065752"/>
                  <a:gd name="connsiteY75" fmla="*/ 899065 h 938879"/>
                  <a:gd name="connsiteX76" fmla="*/ 776192 w 1065752"/>
                  <a:gd name="connsiteY76" fmla="*/ 891826 h 938879"/>
                  <a:gd name="connsiteX77" fmla="*/ 802577 w 1065752"/>
                  <a:gd name="connsiteY77" fmla="*/ 863251 h 938879"/>
                  <a:gd name="connsiteX78" fmla="*/ 810101 w 1065752"/>
                  <a:gd name="connsiteY78" fmla="*/ 852583 h 938879"/>
                  <a:gd name="connsiteX79" fmla="*/ 815531 w 1065752"/>
                  <a:gd name="connsiteY79" fmla="*/ 844201 h 938879"/>
                  <a:gd name="connsiteX80" fmla="*/ 821722 w 1065752"/>
                  <a:gd name="connsiteY80" fmla="*/ 841534 h 938879"/>
                  <a:gd name="connsiteX81" fmla="*/ 821627 w 1065752"/>
                  <a:gd name="connsiteY81" fmla="*/ 841153 h 938879"/>
                  <a:gd name="connsiteX82" fmla="*/ 826580 w 1065752"/>
                  <a:gd name="connsiteY82" fmla="*/ 846773 h 938879"/>
                  <a:gd name="connsiteX83" fmla="*/ 835533 w 1065752"/>
                  <a:gd name="connsiteY83" fmla="*/ 856298 h 938879"/>
                  <a:gd name="connsiteX84" fmla="*/ 865727 w 1065752"/>
                  <a:gd name="connsiteY84" fmla="*/ 880872 h 938879"/>
                  <a:gd name="connsiteX85" fmla="*/ 917829 w 1065752"/>
                  <a:gd name="connsiteY85" fmla="*/ 880586 h 938879"/>
                  <a:gd name="connsiteX86" fmla="*/ 923258 w 1065752"/>
                  <a:gd name="connsiteY86" fmla="*/ 884015 h 938879"/>
                  <a:gd name="connsiteX87" fmla="*/ 927926 w 1065752"/>
                  <a:gd name="connsiteY87" fmla="*/ 890873 h 938879"/>
                  <a:gd name="connsiteX88" fmla="*/ 928402 w 1065752"/>
                  <a:gd name="connsiteY88" fmla="*/ 901065 h 938879"/>
                  <a:gd name="connsiteX89" fmla="*/ 934593 w 1065752"/>
                  <a:gd name="connsiteY89" fmla="*/ 891445 h 938879"/>
                  <a:gd name="connsiteX90" fmla="*/ 935546 w 1065752"/>
                  <a:gd name="connsiteY90" fmla="*/ 882015 h 938879"/>
                  <a:gd name="connsiteX91" fmla="*/ 981551 w 1065752"/>
                  <a:gd name="connsiteY91" fmla="*/ 890397 h 938879"/>
                  <a:gd name="connsiteX92" fmla="*/ 989362 w 1065752"/>
                  <a:gd name="connsiteY92" fmla="*/ 887540 h 938879"/>
                  <a:gd name="connsiteX93" fmla="*/ 996220 w 1065752"/>
                  <a:gd name="connsiteY93" fmla="*/ 891826 h 938879"/>
                  <a:gd name="connsiteX94" fmla="*/ 1000887 w 1065752"/>
                  <a:gd name="connsiteY94" fmla="*/ 898684 h 938879"/>
                  <a:gd name="connsiteX95" fmla="*/ 1001459 w 1065752"/>
                  <a:gd name="connsiteY95" fmla="*/ 908876 h 938879"/>
                  <a:gd name="connsiteX96" fmla="*/ 1007555 w 1065752"/>
                  <a:gd name="connsiteY96" fmla="*/ 899255 h 938879"/>
                  <a:gd name="connsiteX97" fmla="*/ 1008317 w 1065752"/>
                  <a:gd name="connsiteY97" fmla="*/ 886111 h 938879"/>
                  <a:gd name="connsiteX98" fmla="*/ 1003935 w 1065752"/>
                  <a:gd name="connsiteY98" fmla="*/ 874205 h 938879"/>
                  <a:gd name="connsiteX99" fmla="*/ 1006031 w 1065752"/>
                  <a:gd name="connsiteY99" fmla="*/ 867728 h 938879"/>
                  <a:gd name="connsiteX100" fmla="*/ 1030415 w 1065752"/>
                  <a:gd name="connsiteY100" fmla="*/ 871823 h 938879"/>
                  <a:gd name="connsiteX101" fmla="*/ 1042511 w 1065752"/>
                  <a:gd name="connsiteY101" fmla="*/ 864108 h 938879"/>
                  <a:gd name="connsiteX102" fmla="*/ 1043654 w 1065752"/>
                  <a:gd name="connsiteY102" fmla="*/ 864489 h 938879"/>
                  <a:gd name="connsiteX103" fmla="*/ 1050036 w 1065752"/>
                  <a:gd name="connsiteY103" fmla="*/ 869823 h 938879"/>
                  <a:gd name="connsiteX104" fmla="*/ 1053179 w 1065752"/>
                  <a:gd name="connsiteY104" fmla="*/ 879539 h 938879"/>
                  <a:gd name="connsiteX105" fmla="*/ 1056608 w 1065752"/>
                  <a:gd name="connsiteY105" fmla="*/ 868585 h 938879"/>
                  <a:gd name="connsiteX106" fmla="*/ 1053751 w 1065752"/>
                  <a:gd name="connsiteY106" fmla="*/ 855726 h 938879"/>
                  <a:gd name="connsiteX107" fmla="*/ 1051179 w 1065752"/>
                  <a:gd name="connsiteY107" fmla="*/ 851535 h 938879"/>
                  <a:gd name="connsiteX108" fmla="*/ 1030319 w 1065752"/>
                  <a:gd name="connsiteY108" fmla="*/ 775716 h 938879"/>
                  <a:gd name="connsiteX109" fmla="*/ 1001459 w 1065752"/>
                  <a:gd name="connsiteY109" fmla="*/ 753904 h 938879"/>
                  <a:gd name="connsiteX110" fmla="*/ 986314 w 1065752"/>
                  <a:gd name="connsiteY110" fmla="*/ 743522 h 938879"/>
                  <a:gd name="connsiteX111" fmla="*/ 977265 w 1065752"/>
                  <a:gd name="connsiteY111" fmla="*/ 727424 h 938879"/>
                  <a:gd name="connsiteX112" fmla="*/ 972026 w 1065752"/>
                  <a:gd name="connsiteY112" fmla="*/ 663797 h 938879"/>
                  <a:gd name="connsiteX113" fmla="*/ 973169 w 1065752"/>
                  <a:gd name="connsiteY113" fmla="*/ 651605 h 938879"/>
                  <a:gd name="connsiteX114" fmla="*/ 999363 w 1065752"/>
                  <a:gd name="connsiteY114" fmla="*/ 574357 h 938879"/>
                  <a:gd name="connsiteX115" fmla="*/ 1002983 w 1065752"/>
                  <a:gd name="connsiteY115" fmla="*/ 566642 h 938879"/>
                  <a:gd name="connsiteX116" fmla="*/ 1032129 w 1065752"/>
                  <a:gd name="connsiteY116" fmla="*/ 489490 h 938879"/>
                  <a:gd name="connsiteX117" fmla="*/ 1051846 w 1065752"/>
                  <a:gd name="connsiteY117" fmla="*/ 384810 h 938879"/>
                  <a:gd name="connsiteX118" fmla="*/ 1055180 w 1065752"/>
                  <a:gd name="connsiteY118" fmla="*/ 388525 h 938879"/>
                  <a:gd name="connsiteX119" fmla="*/ 1053275 w 1065752"/>
                  <a:gd name="connsiteY119" fmla="*/ 368237 h 938879"/>
                  <a:gd name="connsiteX120" fmla="*/ 1053370 w 1065752"/>
                  <a:gd name="connsiteY120" fmla="*/ 367189 h 938879"/>
                  <a:gd name="connsiteX121" fmla="*/ 1059085 w 1065752"/>
                  <a:gd name="connsiteY121" fmla="*/ 371856 h 938879"/>
                  <a:gd name="connsiteX122" fmla="*/ 1054608 w 1065752"/>
                  <a:gd name="connsiteY122" fmla="*/ 350806 h 938879"/>
                  <a:gd name="connsiteX123" fmla="*/ 1061847 w 1065752"/>
                  <a:gd name="connsiteY123" fmla="*/ 354616 h 938879"/>
                  <a:gd name="connsiteX124" fmla="*/ 1055084 w 1065752"/>
                  <a:gd name="connsiteY124" fmla="*/ 330898 h 938879"/>
                  <a:gd name="connsiteX125" fmla="*/ 1055084 w 1065752"/>
                  <a:gd name="connsiteY125" fmla="*/ 328708 h 938879"/>
                  <a:gd name="connsiteX126" fmla="*/ 1064228 w 1065752"/>
                  <a:gd name="connsiteY126" fmla="*/ 335280 h 938879"/>
                  <a:gd name="connsiteX127" fmla="*/ 1055275 w 1065752"/>
                  <a:gd name="connsiteY127" fmla="*/ 309277 h 938879"/>
                  <a:gd name="connsiteX128" fmla="*/ 1055275 w 1065752"/>
                  <a:gd name="connsiteY128" fmla="*/ 308610 h 938879"/>
                  <a:gd name="connsiteX129" fmla="*/ 1064990 w 1065752"/>
                  <a:gd name="connsiteY129" fmla="*/ 314230 h 938879"/>
                  <a:gd name="connsiteX130" fmla="*/ 1055084 w 1065752"/>
                  <a:gd name="connsiteY130" fmla="*/ 288227 h 938879"/>
                  <a:gd name="connsiteX131" fmla="*/ 1055084 w 1065752"/>
                  <a:gd name="connsiteY131" fmla="*/ 287274 h 938879"/>
                  <a:gd name="connsiteX132" fmla="*/ 1065752 w 1065752"/>
                  <a:gd name="connsiteY132" fmla="*/ 292513 h 938879"/>
                  <a:gd name="connsiteX133" fmla="*/ 1054513 w 1065752"/>
                  <a:gd name="connsiteY133" fmla="*/ 268415 h 938879"/>
                  <a:gd name="connsiteX134" fmla="*/ 1054513 w 1065752"/>
                  <a:gd name="connsiteY134" fmla="*/ 267557 h 938879"/>
                  <a:gd name="connsiteX135" fmla="*/ 1064990 w 1065752"/>
                  <a:gd name="connsiteY135" fmla="*/ 271844 h 938879"/>
                  <a:gd name="connsiteX136" fmla="*/ 1053465 w 1065752"/>
                  <a:gd name="connsiteY136" fmla="*/ 248412 h 938879"/>
                  <a:gd name="connsiteX137" fmla="*/ 1053370 w 1065752"/>
                  <a:gd name="connsiteY137" fmla="*/ 246983 h 938879"/>
                  <a:gd name="connsiteX138" fmla="*/ 1064324 w 1065752"/>
                  <a:gd name="connsiteY138" fmla="*/ 252127 h 938879"/>
                  <a:gd name="connsiteX139" fmla="*/ 1051941 w 1065752"/>
                  <a:gd name="connsiteY139" fmla="*/ 225266 h 938879"/>
                  <a:gd name="connsiteX140" fmla="*/ 1065371 w 1065752"/>
                  <a:gd name="connsiteY140" fmla="*/ 232505 h 938879"/>
                  <a:gd name="connsiteX141" fmla="*/ 1049846 w 1065752"/>
                  <a:gd name="connsiteY141" fmla="*/ 208026 h 938879"/>
                  <a:gd name="connsiteX142" fmla="*/ 1049750 w 1065752"/>
                  <a:gd name="connsiteY142" fmla="*/ 207264 h 938879"/>
                  <a:gd name="connsiteX143" fmla="*/ 1064324 w 1065752"/>
                  <a:gd name="connsiteY143" fmla="*/ 212217 h 938879"/>
                  <a:gd name="connsiteX144" fmla="*/ 1046798 w 1065752"/>
                  <a:gd name="connsiteY144" fmla="*/ 186785 h 938879"/>
                  <a:gd name="connsiteX145" fmla="*/ 1046798 w 1065752"/>
                  <a:gd name="connsiteY145" fmla="*/ 186690 h 938879"/>
                  <a:gd name="connsiteX146" fmla="*/ 1060513 w 1065752"/>
                  <a:gd name="connsiteY146" fmla="*/ 190119 h 938879"/>
                  <a:gd name="connsiteX147" fmla="*/ 1043940 w 1065752"/>
                  <a:gd name="connsiteY147" fmla="*/ 170498 h 938879"/>
                  <a:gd name="connsiteX148" fmla="*/ 1043845 w 1065752"/>
                  <a:gd name="connsiteY148" fmla="*/ 170117 h 938879"/>
                  <a:gd name="connsiteX149" fmla="*/ 1058418 w 1065752"/>
                  <a:gd name="connsiteY149" fmla="*/ 171355 h 938879"/>
                  <a:gd name="connsiteX150" fmla="*/ 1038892 w 1065752"/>
                  <a:gd name="connsiteY150" fmla="*/ 148400 h 938879"/>
                  <a:gd name="connsiteX151" fmla="*/ 1053560 w 1065752"/>
                  <a:gd name="connsiteY151" fmla="*/ 153543 h 938879"/>
                  <a:gd name="connsiteX152" fmla="*/ 1038035 w 1065752"/>
                  <a:gd name="connsiteY152" fmla="*/ 129635 h 938879"/>
                  <a:gd name="connsiteX153" fmla="*/ 1038225 w 1065752"/>
                  <a:gd name="connsiteY153" fmla="*/ 129350 h 938879"/>
                  <a:gd name="connsiteX154" fmla="*/ 1050322 w 1065752"/>
                  <a:gd name="connsiteY154" fmla="*/ 140113 h 938879"/>
                  <a:gd name="connsiteX155" fmla="*/ 1049465 w 1065752"/>
                  <a:gd name="connsiteY155" fmla="*/ 104585 h 938879"/>
                  <a:gd name="connsiteX156" fmla="*/ 1049941 w 1065752"/>
                  <a:gd name="connsiteY156" fmla="*/ 99155 h 938879"/>
                  <a:gd name="connsiteX157" fmla="*/ 1052417 w 1065752"/>
                  <a:gd name="connsiteY157" fmla="*/ 55912 h 938879"/>
                  <a:gd name="connsiteX158" fmla="*/ 1049084 w 1065752"/>
                  <a:gd name="connsiteY158" fmla="*/ 33623 h 938879"/>
                  <a:gd name="connsiteX159" fmla="*/ 1040702 w 1065752"/>
                  <a:gd name="connsiteY159" fmla="*/ 74962 h 938879"/>
                  <a:gd name="connsiteX160" fmla="*/ 1027176 w 1065752"/>
                  <a:gd name="connsiteY160" fmla="*/ 115062 h 938879"/>
                  <a:gd name="connsiteX161" fmla="*/ 1013841 w 1065752"/>
                  <a:gd name="connsiteY161" fmla="*/ 145256 h 938879"/>
                  <a:gd name="connsiteX162" fmla="*/ 998601 w 1065752"/>
                  <a:gd name="connsiteY162" fmla="*/ 175927 h 938879"/>
                  <a:gd name="connsiteX163" fmla="*/ 973931 w 1065752"/>
                  <a:gd name="connsiteY163" fmla="*/ 210884 h 938879"/>
                  <a:gd name="connsiteX164" fmla="*/ 961930 w 1065752"/>
                  <a:gd name="connsiteY164" fmla="*/ 225743 h 938879"/>
                  <a:gd name="connsiteX165" fmla="*/ 1000506 w 1065752"/>
                  <a:gd name="connsiteY165" fmla="*/ 193548 h 938879"/>
                  <a:gd name="connsiteX166" fmla="*/ 1020032 w 1065752"/>
                  <a:gd name="connsiteY166" fmla="*/ 169926 h 938879"/>
                  <a:gd name="connsiteX167" fmla="*/ 1031367 w 1065752"/>
                  <a:gd name="connsiteY167" fmla="*/ 268891 h 938879"/>
                  <a:gd name="connsiteX168" fmla="*/ 1024223 w 1065752"/>
                  <a:gd name="connsiteY168" fmla="*/ 272606 h 938879"/>
                  <a:gd name="connsiteX169" fmla="*/ 1008698 w 1065752"/>
                  <a:gd name="connsiteY169" fmla="*/ 277749 h 938879"/>
                  <a:gd name="connsiteX170" fmla="*/ 924782 w 1065752"/>
                  <a:gd name="connsiteY170" fmla="*/ 267081 h 938879"/>
                  <a:gd name="connsiteX171" fmla="*/ 978408 w 1065752"/>
                  <a:gd name="connsiteY171" fmla="*/ 301085 h 938879"/>
                  <a:gd name="connsiteX172" fmla="*/ 1025462 w 1065752"/>
                  <a:gd name="connsiteY172" fmla="*/ 305086 h 938879"/>
                  <a:gd name="connsiteX173" fmla="*/ 1032034 w 1065752"/>
                  <a:gd name="connsiteY173" fmla="*/ 305181 h 938879"/>
                  <a:gd name="connsiteX174" fmla="*/ 1031938 w 1065752"/>
                  <a:gd name="connsiteY174" fmla="*/ 330137 h 938879"/>
                  <a:gd name="connsiteX175" fmla="*/ 1029938 w 1065752"/>
                  <a:gd name="connsiteY175" fmla="*/ 370808 h 938879"/>
                  <a:gd name="connsiteX176" fmla="*/ 1019366 w 1065752"/>
                  <a:gd name="connsiteY176" fmla="*/ 373571 h 938879"/>
                  <a:gd name="connsiteX177" fmla="*/ 1003078 w 1065752"/>
                  <a:gd name="connsiteY177" fmla="*/ 374999 h 938879"/>
                  <a:gd name="connsiteX178" fmla="*/ 924020 w 1065752"/>
                  <a:gd name="connsiteY178" fmla="*/ 345091 h 938879"/>
                  <a:gd name="connsiteX179" fmla="*/ 968216 w 1065752"/>
                  <a:gd name="connsiteY179" fmla="*/ 390525 h 938879"/>
                  <a:gd name="connsiteX180" fmla="*/ 1013174 w 1065752"/>
                  <a:gd name="connsiteY180" fmla="*/ 405479 h 938879"/>
                  <a:gd name="connsiteX181" fmla="*/ 1025842 w 1065752"/>
                  <a:gd name="connsiteY181" fmla="*/ 408432 h 938879"/>
                  <a:gd name="connsiteX182" fmla="*/ 1014698 w 1065752"/>
                  <a:gd name="connsiteY182" fmla="*/ 465868 h 938879"/>
                  <a:gd name="connsiteX183" fmla="*/ 1007745 w 1065752"/>
                  <a:gd name="connsiteY183" fmla="*/ 465582 h 938879"/>
                  <a:gd name="connsiteX184" fmla="*/ 988790 w 1065752"/>
                  <a:gd name="connsiteY184" fmla="*/ 461677 h 938879"/>
                  <a:gd name="connsiteX185" fmla="*/ 909161 w 1065752"/>
                  <a:gd name="connsiteY185" fmla="*/ 401384 h 938879"/>
                  <a:gd name="connsiteX186" fmla="*/ 944023 w 1065752"/>
                  <a:gd name="connsiteY186" fmla="*/ 467868 h 938879"/>
                  <a:gd name="connsiteX187" fmla="*/ 989933 w 1065752"/>
                  <a:gd name="connsiteY187" fmla="*/ 499777 h 938879"/>
                  <a:gd name="connsiteX188" fmla="*/ 1002506 w 1065752"/>
                  <a:gd name="connsiteY188" fmla="*/ 507016 h 938879"/>
                  <a:gd name="connsiteX189" fmla="*/ 982123 w 1065752"/>
                  <a:gd name="connsiteY189" fmla="*/ 557022 h 938879"/>
                  <a:gd name="connsiteX190" fmla="*/ 978503 w 1065752"/>
                  <a:gd name="connsiteY190" fmla="*/ 564547 h 938879"/>
                  <a:gd name="connsiteX191" fmla="*/ 965549 w 1065752"/>
                  <a:gd name="connsiteY191" fmla="*/ 592645 h 938879"/>
                  <a:gd name="connsiteX192" fmla="*/ 965454 w 1065752"/>
                  <a:gd name="connsiteY192" fmla="*/ 591979 h 938879"/>
                  <a:gd name="connsiteX193" fmla="*/ 964978 w 1065752"/>
                  <a:gd name="connsiteY193" fmla="*/ 594265 h 938879"/>
                  <a:gd name="connsiteX194" fmla="*/ 957548 w 1065752"/>
                  <a:gd name="connsiteY194" fmla="*/ 614363 h 938879"/>
                  <a:gd name="connsiteX195" fmla="*/ 954596 w 1065752"/>
                  <a:gd name="connsiteY195" fmla="*/ 608552 h 938879"/>
                  <a:gd name="connsiteX196" fmla="*/ 949738 w 1065752"/>
                  <a:gd name="connsiteY196" fmla="*/ 626936 h 938879"/>
                  <a:gd name="connsiteX197" fmla="*/ 942975 w 1065752"/>
                  <a:gd name="connsiteY197" fmla="*/ 613124 h 938879"/>
                  <a:gd name="connsiteX198" fmla="*/ 935546 w 1065752"/>
                  <a:gd name="connsiteY198" fmla="*/ 632841 h 938879"/>
                  <a:gd name="connsiteX199" fmla="*/ 929164 w 1065752"/>
                  <a:gd name="connsiteY199" fmla="*/ 615315 h 938879"/>
                  <a:gd name="connsiteX200" fmla="*/ 918972 w 1065752"/>
                  <a:gd name="connsiteY200" fmla="*/ 639223 h 938879"/>
                  <a:gd name="connsiteX201" fmla="*/ 914591 w 1065752"/>
                  <a:gd name="connsiteY201" fmla="*/ 617030 h 938879"/>
                  <a:gd name="connsiteX202" fmla="*/ 901256 w 1065752"/>
                  <a:gd name="connsiteY202" fmla="*/ 640080 h 938879"/>
                  <a:gd name="connsiteX203" fmla="*/ 897541 w 1065752"/>
                  <a:gd name="connsiteY203" fmla="*/ 615029 h 938879"/>
                  <a:gd name="connsiteX204" fmla="*/ 884587 w 1065752"/>
                  <a:gd name="connsiteY204" fmla="*/ 638080 h 938879"/>
                  <a:gd name="connsiteX205" fmla="*/ 882968 w 1065752"/>
                  <a:gd name="connsiteY205" fmla="*/ 611315 h 938879"/>
                  <a:gd name="connsiteX206" fmla="*/ 868775 w 1065752"/>
                  <a:gd name="connsiteY206" fmla="*/ 631317 h 938879"/>
                  <a:gd name="connsiteX207" fmla="*/ 868299 w 1065752"/>
                  <a:gd name="connsiteY207" fmla="*/ 605981 h 938879"/>
                  <a:gd name="connsiteX208" fmla="*/ 854012 w 1065752"/>
                  <a:gd name="connsiteY208" fmla="*/ 622935 h 938879"/>
                  <a:gd name="connsiteX209" fmla="*/ 857441 w 1065752"/>
                  <a:gd name="connsiteY209" fmla="*/ 599885 h 938879"/>
                  <a:gd name="connsiteX210" fmla="*/ 840391 w 1065752"/>
                  <a:gd name="connsiteY210" fmla="*/ 613601 h 938879"/>
                  <a:gd name="connsiteX211" fmla="*/ 845058 w 1065752"/>
                  <a:gd name="connsiteY211" fmla="*/ 592550 h 938879"/>
                  <a:gd name="connsiteX212" fmla="*/ 834104 w 1065752"/>
                  <a:gd name="connsiteY212" fmla="*/ 603695 h 938879"/>
                  <a:gd name="connsiteX213" fmla="*/ 837152 w 1065752"/>
                  <a:gd name="connsiteY213" fmla="*/ 585502 h 938879"/>
                  <a:gd name="connsiteX214" fmla="*/ 825056 w 1065752"/>
                  <a:gd name="connsiteY214" fmla="*/ 594932 h 938879"/>
                  <a:gd name="connsiteX215" fmla="*/ 830199 w 1065752"/>
                  <a:gd name="connsiteY215" fmla="*/ 576358 h 938879"/>
                  <a:gd name="connsiteX216" fmla="*/ 818960 w 1065752"/>
                  <a:gd name="connsiteY216" fmla="*/ 583882 h 938879"/>
                  <a:gd name="connsiteX217" fmla="*/ 828580 w 1065752"/>
                  <a:gd name="connsiteY217" fmla="*/ 560261 h 938879"/>
                  <a:gd name="connsiteX218" fmla="*/ 848582 w 1065752"/>
                  <a:gd name="connsiteY218" fmla="*/ 517874 h 938879"/>
                  <a:gd name="connsiteX219" fmla="*/ 901637 w 1065752"/>
                  <a:gd name="connsiteY219" fmla="*/ 410432 h 938879"/>
                  <a:gd name="connsiteX220" fmla="*/ 920687 w 1065752"/>
                  <a:gd name="connsiteY220" fmla="*/ 353378 h 938879"/>
                  <a:gd name="connsiteX221" fmla="*/ 930688 w 1065752"/>
                  <a:gd name="connsiteY221" fmla="*/ 294418 h 938879"/>
                  <a:gd name="connsiteX222" fmla="*/ 917829 w 1065752"/>
                  <a:gd name="connsiteY222" fmla="*/ 352616 h 938879"/>
                  <a:gd name="connsiteX223" fmla="*/ 896303 w 1065752"/>
                  <a:gd name="connsiteY223" fmla="*/ 407956 h 938879"/>
                  <a:gd name="connsiteX224" fmla="*/ 838200 w 1065752"/>
                  <a:gd name="connsiteY224" fmla="*/ 512540 h 938879"/>
                  <a:gd name="connsiteX225" fmla="*/ 810006 w 1065752"/>
                  <a:gd name="connsiteY225" fmla="*/ 565499 h 938879"/>
                  <a:gd name="connsiteX226" fmla="*/ 785908 w 1065752"/>
                  <a:gd name="connsiteY226" fmla="*/ 621506 h 938879"/>
                  <a:gd name="connsiteX227" fmla="*/ 778097 w 1065752"/>
                  <a:gd name="connsiteY227" fmla="*/ 651796 h 938879"/>
                  <a:gd name="connsiteX228" fmla="*/ 775811 w 1065752"/>
                  <a:gd name="connsiteY228" fmla="*/ 681514 h 938879"/>
                  <a:gd name="connsiteX229" fmla="*/ 761524 w 1065752"/>
                  <a:gd name="connsiteY229" fmla="*/ 657892 h 938879"/>
                  <a:gd name="connsiteX230" fmla="*/ 745998 w 1065752"/>
                  <a:gd name="connsiteY230" fmla="*/ 626078 h 938879"/>
                  <a:gd name="connsiteX231" fmla="*/ 723043 w 1065752"/>
                  <a:gd name="connsiteY231" fmla="*/ 557403 h 938879"/>
                  <a:gd name="connsiteX232" fmla="*/ 686753 w 1065752"/>
                  <a:gd name="connsiteY232" fmla="*/ 415671 h 938879"/>
                  <a:gd name="connsiteX233" fmla="*/ 680276 w 1065752"/>
                  <a:gd name="connsiteY233" fmla="*/ 379762 h 938879"/>
                  <a:gd name="connsiteX234" fmla="*/ 675132 w 1065752"/>
                  <a:gd name="connsiteY234" fmla="*/ 343471 h 938879"/>
                  <a:gd name="connsiteX235" fmla="*/ 672179 w 1065752"/>
                  <a:gd name="connsiteY235" fmla="*/ 270415 h 938879"/>
                  <a:gd name="connsiteX236" fmla="*/ 671512 w 1065752"/>
                  <a:gd name="connsiteY236" fmla="*/ 343853 h 938879"/>
                  <a:gd name="connsiteX237" fmla="*/ 674942 w 1065752"/>
                  <a:gd name="connsiteY237" fmla="*/ 380429 h 938879"/>
                  <a:gd name="connsiteX238" fmla="*/ 679704 w 1065752"/>
                  <a:gd name="connsiteY238" fmla="*/ 417005 h 938879"/>
                  <a:gd name="connsiteX239" fmla="*/ 709136 w 1065752"/>
                  <a:gd name="connsiteY239" fmla="*/ 561118 h 938879"/>
                  <a:gd name="connsiteX240" fmla="*/ 713042 w 1065752"/>
                  <a:gd name="connsiteY240" fmla="*/ 577406 h 938879"/>
                  <a:gd name="connsiteX241" fmla="*/ 710279 w 1065752"/>
                  <a:gd name="connsiteY241" fmla="*/ 576644 h 938879"/>
                  <a:gd name="connsiteX242" fmla="*/ 715518 w 1065752"/>
                  <a:gd name="connsiteY242" fmla="*/ 594932 h 938879"/>
                  <a:gd name="connsiteX243" fmla="*/ 702564 w 1065752"/>
                  <a:gd name="connsiteY243" fmla="*/ 586549 h 938879"/>
                  <a:gd name="connsiteX244" fmla="*/ 706374 w 1065752"/>
                  <a:gd name="connsiteY244" fmla="*/ 607314 h 938879"/>
                  <a:gd name="connsiteX245" fmla="*/ 691801 w 1065752"/>
                  <a:gd name="connsiteY245" fmla="*/ 595503 h 938879"/>
                  <a:gd name="connsiteX246" fmla="*/ 695420 w 1065752"/>
                  <a:gd name="connsiteY246" fmla="*/ 621220 h 938879"/>
                  <a:gd name="connsiteX247" fmla="*/ 680180 w 1065752"/>
                  <a:gd name="connsiteY247" fmla="*/ 604457 h 938879"/>
                  <a:gd name="connsiteX248" fmla="*/ 680657 w 1065752"/>
                  <a:gd name="connsiteY248" fmla="*/ 631222 h 938879"/>
                  <a:gd name="connsiteX249" fmla="*/ 664655 w 1065752"/>
                  <a:gd name="connsiteY249" fmla="*/ 611600 h 938879"/>
                  <a:gd name="connsiteX250" fmla="*/ 665321 w 1065752"/>
                  <a:gd name="connsiteY250" fmla="*/ 638080 h 938879"/>
                  <a:gd name="connsiteX251" fmla="*/ 650177 w 1065752"/>
                  <a:gd name="connsiteY251" fmla="*/ 615982 h 938879"/>
                  <a:gd name="connsiteX252" fmla="*/ 648272 w 1065752"/>
                  <a:gd name="connsiteY252" fmla="*/ 640461 h 938879"/>
                  <a:gd name="connsiteX253" fmla="*/ 634841 w 1065752"/>
                  <a:gd name="connsiteY253" fmla="*/ 618935 h 938879"/>
                  <a:gd name="connsiteX254" fmla="*/ 631317 w 1065752"/>
                  <a:gd name="connsiteY254" fmla="*/ 640842 h 938879"/>
                  <a:gd name="connsiteX255" fmla="*/ 622364 w 1065752"/>
                  <a:gd name="connsiteY255" fmla="*/ 619315 h 938879"/>
                  <a:gd name="connsiteX256" fmla="*/ 614744 w 1065752"/>
                  <a:gd name="connsiteY256" fmla="*/ 639794 h 938879"/>
                  <a:gd name="connsiteX257" fmla="*/ 607886 w 1065752"/>
                  <a:gd name="connsiteY257" fmla="*/ 619411 h 938879"/>
                  <a:gd name="connsiteX258" fmla="*/ 604171 w 1065752"/>
                  <a:gd name="connsiteY258" fmla="*/ 634651 h 938879"/>
                  <a:gd name="connsiteX259" fmla="*/ 597408 w 1065752"/>
                  <a:gd name="connsiteY259" fmla="*/ 617411 h 938879"/>
                  <a:gd name="connsiteX260" fmla="*/ 595694 w 1065752"/>
                  <a:gd name="connsiteY260" fmla="*/ 621982 h 938879"/>
                  <a:gd name="connsiteX261" fmla="*/ 553879 w 1065752"/>
                  <a:gd name="connsiteY261" fmla="*/ 551402 h 938879"/>
                  <a:gd name="connsiteX262" fmla="*/ 537401 w 1065752"/>
                  <a:gd name="connsiteY262" fmla="*/ 514064 h 938879"/>
                  <a:gd name="connsiteX263" fmla="*/ 555498 w 1065752"/>
                  <a:gd name="connsiteY263" fmla="*/ 510064 h 938879"/>
                  <a:gd name="connsiteX264" fmla="*/ 617601 w 1065752"/>
                  <a:gd name="connsiteY264" fmla="*/ 491204 h 938879"/>
                  <a:gd name="connsiteX265" fmla="*/ 679609 w 1065752"/>
                  <a:gd name="connsiteY265" fmla="*/ 430149 h 938879"/>
                  <a:gd name="connsiteX266" fmla="*/ 570262 w 1065752"/>
                  <a:gd name="connsiteY266" fmla="*/ 468630 h 938879"/>
                  <a:gd name="connsiteX267" fmla="*/ 547973 w 1065752"/>
                  <a:gd name="connsiteY267" fmla="*/ 466153 h 938879"/>
                  <a:gd name="connsiteX268" fmla="*/ 522065 w 1065752"/>
                  <a:gd name="connsiteY268" fmla="*/ 457772 h 938879"/>
                  <a:gd name="connsiteX269" fmla="*/ 513683 w 1065752"/>
                  <a:gd name="connsiteY269" fmla="*/ 399479 h 938879"/>
                  <a:gd name="connsiteX270" fmla="*/ 530828 w 1065752"/>
                  <a:gd name="connsiteY270" fmla="*/ 397383 h 938879"/>
                  <a:gd name="connsiteX271" fmla="*/ 595503 w 1065752"/>
                  <a:gd name="connsiteY271" fmla="*/ 384334 h 938879"/>
                  <a:gd name="connsiteX272" fmla="*/ 664274 w 1065752"/>
                  <a:gd name="connsiteY272" fmla="*/ 328613 h 938879"/>
                  <a:gd name="connsiteX273" fmla="*/ 549688 w 1065752"/>
                  <a:gd name="connsiteY273" fmla="*/ 356902 h 938879"/>
                  <a:gd name="connsiteX274" fmla="*/ 527399 w 1065752"/>
                  <a:gd name="connsiteY274" fmla="*/ 352235 h 938879"/>
                  <a:gd name="connsiteX275" fmla="*/ 510159 w 1065752"/>
                  <a:gd name="connsiteY275" fmla="*/ 345377 h 938879"/>
                  <a:gd name="connsiteX276" fmla="*/ 509492 w 1065752"/>
                  <a:gd name="connsiteY276" fmla="*/ 316802 h 938879"/>
                  <a:gd name="connsiteX277" fmla="*/ 511778 w 1065752"/>
                  <a:gd name="connsiteY277" fmla="*/ 242316 h 938879"/>
                  <a:gd name="connsiteX278" fmla="*/ 524923 w 1065752"/>
                  <a:gd name="connsiteY278" fmla="*/ 245173 h 938879"/>
                  <a:gd name="connsiteX279" fmla="*/ 590264 w 1065752"/>
                  <a:gd name="connsiteY279" fmla="*/ 254222 h 938879"/>
                  <a:gd name="connsiteX280" fmla="*/ 673608 w 1065752"/>
                  <a:gd name="connsiteY280" fmla="*/ 224409 h 938879"/>
                  <a:gd name="connsiteX281" fmla="*/ 556165 w 1065752"/>
                  <a:gd name="connsiteY281" fmla="*/ 213169 h 938879"/>
                  <a:gd name="connsiteX282" fmla="*/ 536543 w 1065752"/>
                  <a:gd name="connsiteY282" fmla="*/ 201359 h 938879"/>
                  <a:gd name="connsiteX283" fmla="*/ 518351 w 1065752"/>
                  <a:gd name="connsiteY283" fmla="*/ 185071 h 938879"/>
                  <a:gd name="connsiteX284" fmla="*/ 535686 w 1065752"/>
                  <a:gd name="connsiteY284" fmla="*/ 106871 h 938879"/>
                  <a:gd name="connsiteX285" fmla="*/ 559975 w 1065752"/>
                  <a:gd name="connsiteY285" fmla="*/ 133255 h 938879"/>
                  <a:gd name="connsiteX286" fmla="*/ 619982 w 1065752"/>
                  <a:gd name="connsiteY286" fmla="*/ 172784 h 938879"/>
                  <a:gd name="connsiteX287" fmla="*/ 575215 w 1065752"/>
                  <a:gd name="connsiteY287" fmla="*/ 128206 h 938879"/>
                  <a:gd name="connsiteX288" fmla="*/ 540639 w 1065752"/>
                  <a:gd name="connsiteY288" fmla="*/ 85725 h 938879"/>
                  <a:gd name="connsiteX289" fmla="*/ 523685 w 1065752"/>
                  <a:gd name="connsiteY289" fmla="*/ 58960 h 938879"/>
                  <a:gd name="connsiteX290" fmla="*/ 489299 w 1065752"/>
                  <a:gd name="connsiteY290" fmla="*/ 231648 h 938879"/>
                  <a:gd name="connsiteX291" fmla="*/ 487870 w 1065752"/>
                  <a:gd name="connsiteY291" fmla="*/ 234315 h 938879"/>
                  <a:gd name="connsiteX292" fmla="*/ 488918 w 1065752"/>
                  <a:gd name="connsiteY292" fmla="*/ 234791 h 938879"/>
                  <a:gd name="connsiteX293" fmla="*/ 486156 w 1065752"/>
                  <a:gd name="connsiteY293" fmla="*/ 317183 h 938879"/>
                  <a:gd name="connsiteX294" fmla="*/ 533400 w 1065752"/>
                  <a:gd name="connsiteY294" fmla="*/ 562451 h 938879"/>
                  <a:gd name="connsiteX295" fmla="*/ 573024 w 1065752"/>
                  <a:gd name="connsiteY295" fmla="*/ 629698 h 938879"/>
                  <a:gd name="connsiteX296" fmla="*/ 590169 w 1065752"/>
                  <a:gd name="connsiteY296" fmla="*/ 683705 h 938879"/>
                  <a:gd name="connsiteX297" fmla="*/ 554927 w 1065752"/>
                  <a:gd name="connsiteY297" fmla="*/ 632651 h 938879"/>
                  <a:gd name="connsiteX298" fmla="*/ 573405 w 1065752"/>
                  <a:gd name="connsiteY298" fmla="*/ 698373 h 938879"/>
                  <a:gd name="connsiteX299" fmla="*/ 538734 w 1065752"/>
                  <a:gd name="connsiteY299" fmla="*/ 642747 h 938879"/>
                  <a:gd name="connsiteX300" fmla="*/ 552736 w 1065752"/>
                  <a:gd name="connsiteY300" fmla="*/ 710374 h 938879"/>
                  <a:gd name="connsiteX301" fmla="*/ 521875 w 1065752"/>
                  <a:gd name="connsiteY301" fmla="*/ 651605 h 938879"/>
                  <a:gd name="connsiteX302" fmla="*/ 532733 w 1065752"/>
                  <a:gd name="connsiteY302" fmla="*/ 719519 h 938879"/>
                  <a:gd name="connsiteX303" fmla="*/ 501968 w 1065752"/>
                  <a:gd name="connsiteY303" fmla="*/ 660178 h 938879"/>
                  <a:gd name="connsiteX304" fmla="*/ 509968 w 1065752"/>
                  <a:gd name="connsiteY304" fmla="*/ 728758 h 938879"/>
                  <a:gd name="connsiteX305" fmla="*/ 484251 w 1065752"/>
                  <a:gd name="connsiteY305" fmla="*/ 669036 h 938879"/>
                  <a:gd name="connsiteX306" fmla="*/ 489680 w 1065752"/>
                  <a:gd name="connsiteY306" fmla="*/ 735140 h 938879"/>
                  <a:gd name="connsiteX307" fmla="*/ 468725 w 1065752"/>
                  <a:gd name="connsiteY307" fmla="*/ 677609 h 938879"/>
                  <a:gd name="connsiteX308" fmla="*/ 468344 w 1065752"/>
                  <a:gd name="connsiteY308" fmla="*/ 740474 h 938879"/>
                  <a:gd name="connsiteX309" fmla="*/ 452533 w 1065752"/>
                  <a:gd name="connsiteY309" fmla="*/ 679895 h 938879"/>
                  <a:gd name="connsiteX310" fmla="*/ 444532 w 1065752"/>
                  <a:gd name="connsiteY310" fmla="*/ 742760 h 938879"/>
                  <a:gd name="connsiteX311" fmla="*/ 435674 w 1065752"/>
                  <a:gd name="connsiteY311" fmla="*/ 683419 h 938879"/>
                  <a:gd name="connsiteX312" fmla="*/ 424243 w 1065752"/>
                  <a:gd name="connsiteY312" fmla="*/ 741902 h 938879"/>
                  <a:gd name="connsiteX313" fmla="*/ 422053 w 1065752"/>
                  <a:gd name="connsiteY313" fmla="*/ 681895 h 938879"/>
                  <a:gd name="connsiteX314" fmla="*/ 400431 w 1065752"/>
                  <a:gd name="connsiteY314" fmla="*/ 742855 h 938879"/>
                  <a:gd name="connsiteX315" fmla="*/ 407384 w 1065752"/>
                  <a:gd name="connsiteY315" fmla="*/ 691134 h 938879"/>
                  <a:gd name="connsiteX316" fmla="*/ 378809 w 1065752"/>
                  <a:gd name="connsiteY316" fmla="*/ 738473 h 938879"/>
                  <a:gd name="connsiteX317" fmla="*/ 383953 w 1065752"/>
                  <a:gd name="connsiteY317" fmla="*/ 714565 h 938879"/>
                  <a:gd name="connsiteX318" fmla="*/ 406337 w 1065752"/>
                  <a:gd name="connsiteY318" fmla="*/ 690086 h 938879"/>
                  <a:gd name="connsiteX319" fmla="*/ 419291 w 1065752"/>
                  <a:gd name="connsiteY319" fmla="*/ 678275 h 938879"/>
                  <a:gd name="connsiteX320" fmla="*/ 437674 w 1065752"/>
                  <a:gd name="connsiteY320" fmla="*/ 657987 h 938879"/>
                  <a:gd name="connsiteX321" fmla="*/ 475202 w 1065752"/>
                  <a:gd name="connsiteY321" fmla="*/ 495586 h 938879"/>
                  <a:gd name="connsiteX322" fmla="*/ 461296 w 1065752"/>
                  <a:gd name="connsiteY322" fmla="*/ 450914 h 938879"/>
                  <a:gd name="connsiteX323" fmla="*/ 460820 w 1065752"/>
                  <a:gd name="connsiteY323" fmla="*/ 449770 h 938879"/>
                  <a:gd name="connsiteX324" fmla="*/ 417766 w 1065752"/>
                  <a:gd name="connsiteY324" fmla="*/ 386048 h 938879"/>
                  <a:gd name="connsiteX325" fmla="*/ 379762 w 1065752"/>
                  <a:gd name="connsiteY325" fmla="*/ 361760 h 938879"/>
                  <a:gd name="connsiteX326" fmla="*/ 378143 w 1065752"/>
                  <a:gd name="connsiteY326" fmla="*/ 360712 h 938879"/>
                  <a:gd name="connsiteX327" fmla="*/ 238316 w 1065752"/>
                  <a:gd name="connsiteY327" fmla="*/ 381286 h 938879"/>
                  <a:gd name="connsiteX328" fmla="*/ 219742 w 1065752"/>
                  <a:gd name="connsiteY328" fmla="*/ 408051 h 938879"/>
                  <a:gd name="connsiteX329" fmla="*/ 218885 w 1065752"/>
                  <a:gd name="connsiteY329" fmla="*/ 409956 h 938879"/>
                  <a:gd name="connsiteX330" fmla="*/ 208693 w 1065752"/>
                  <a:gd name="connsiteY330" fmla="*/ 469392 h 938879"/>
                  <a:gd name="connsiteX331" fmla="*/ 228028 w 1065752"/>
                  <a:gd name="connsiteY331" fmla="*/ 525590 h 938879"/>
                  <a:gd name="connsiteX332" fmla="*/ 253174 w 1065752"/>
                  <a:gd name="connsiteY332" fmla="*/ 541020 h 938879"/>
                  <a:gd name="connsiteX333" fmla="*/ 282226 w 1065752"/>
                  <a:gd name="connsiteY333" fmla="*/ 543115 h 938879"/>
                  <a:gd name="connsiteX334" fmla="*/ 230219 w 1065752"/>
                  <a:gd name="connsiteY334" fmla="*/ 523875 h 938879"/>
                  <a:gd name="connsiteX335" fmla="*/ 214694 w 1065752"/>
                  <a:gd name="connsiteY335" fmla="*/ 469202 h 938879"/>
                  <a:gd name="connsiteX336" fmla="*/ 227171 w 1065752"/>
                  <a:gd name="connsiteY336" fmla="*/ 414052 h 938879"/>
                  <a:gd name="connsiteX337" fmla="*/ 234505 w 1065752"/>
                  <a:gd name="connsiteY337" fmla="*/ 402241 h 938879"/>
                  <a:gd name="connsiteX338" fmla="*/ 237268 w 1065752"/>
                  <a:gd name="connsiteY338" fmla="*/ 399002 h 938879"/>
                  <a:gd name="connsiteX339" fmla="*/ 265462 w 1065752"/>
                  <a:gd name="connsiteY339" fmla="*/ 375475 h 938879"/>
                  <a:gd name="connsiteX340" fmla="*/ 269176 w 1065752"/>
                  <a:gd name="connsiteY340" fmla="*/ 373666 h 938879"/>
                  <a:gd name="connsiteX341" fmla="*/ 282226 w 1065752"/>
                  <a:gd name="connsiteY341" fmla="*/ 386429 h 938879"/>
                  <a:gd name="connsiteX342" fmla="*/ 288703 w 1065752"/>
                  <a:gd name="connsiteY342" fmla="*/ 406908 h 938879"/>
                  <a:gd name="connsiteX343" fmla="*/ 280321 w 1065752"/>
                  <a:gd name="connsiteY343" fmla="*/ 448532 h 938879"/>
                  <a:gd name="connsiteX344" fmla="*/ 305657 w 1065752"/>
                  <a:gd name="connsiteY344" fmla="*/ 417386 h 938879"/>
                  <a:gd name="connsiteX345" fmla="*/ 308039 w 1065752"/>
                  <a:gd name="connsiteY345" fmla="*/ 377000 h 938879"/>
                  <a:gd name="connsiteX346" fmla="*/ 305086 w 1065752"/>
                  <a:gd name="connsiteY346" fmla="*/ 363855 h 938879"/>
                  <a:gd name="connsiteX347" fmla="*/ 307562 w 1065752"/>
                  <a:gd name="connsiteY347" fmla="*/ 363569 h 938879"/>
                  <a:gd name="connsiteX348" fmla="*/ 311944 w 1065752"/>
                  <a:gd name="connsiteY348" fmla="*/ 363379 h 938879"/>
                  <a:gd name="connsiteX349" fmla="*/ 353378 w 1065752"/>
                  <a:gd name="connsiteY349" fmla="*/ 370046 h 938879"/>
                  <a:gd name="connsiteX350" fmla="*/ 359855 w 1065752"/>
                  <a:gd name="connsiteY350" fmla="*/ 372618 h 938879"/>
                  <a:gd name="connsiteX351" fmla="*/ 369570 w 1065752"/>
                  <a:gd name="connsiteY351" fmla="*/ 377476 h 938879"/>
                  <a:gd name="connsiteX352" fmla="*/ 390049 w 1065752"/>
                  <a:gd name="connsiteY352" fmla="*/ 392240 h 938879"/>
                  <a:gd name="connsiteX353" fmla="*/ 350806 w 1065752"/>
                  <a:gd name="connsiteY353" fmla="*/ 446627 h 938879"/>
                  <a:gd name="connsiteX354" fmla="*/ 299847 w 1065752"/>
                  <a:gd name="connsiteY354" fmla="*/ 483108 h 938879"/>
                  <a:gd name="connsiteX355" fmla="*/ 257556 w 1065752"/>
                  <a:gd name="connsiteY355" fmla="*/ 490633 h 938879"/>
                  <a:gd name="connsiteX356" fmla="*/ 263938 w 1065752"/>
                  <a:gd name="connsiteY356" fmla="*/ 495586 h 938879"/>
                  <a:gd name="connsiteX357" fmla="*/ 278892 w 1065752"/>
                  <a:gd name="connsiteY357" fmla="*/ 504635 h 938879"/>
                  <a:gd name="connsiteX358" fmla="*/ 311849 w 1065752"/>
                  <a:gd name="connsiteY358" fmla="*/ 510349 h 938879"/>
                  <a:gd name="connsiteX359" fmla="*/ 440722 w 1065752"/>
                  <a:gd name="connsiteY359" fmla="*/ 464725 h 938879"/>
                  <a:gd name="connsiteX360" fmla="*/ 453676 w 1065752"/>
                  <a:gd name="connsiteY360" fmla="*/ 524637 h 938879"/>
                  <a:gd name="connsiteX361" fmla="*/ 401669 w 1065752"/>
                  <a:gd name="connsiteY361" fmla="*/ 551307 h 938879"/>
                  <a:gd name="connsiteX362" fmla="*/ 351092 w 1065752"/>
                  <a:gd name="connsiteY362" fmla="*/ 558451 h 938879"/>
                  <a:gd name="connsiteX363" fmla="*/ 317659 w 1065752"/>
                  <a:gd name="connsiteY363" fmla="*/ 547878 h 938879"/>
                  <a:gd name="connsiteX364" fmla="*/ 320421 w 1065752"/>
                  <a:gd name="connsiteY364" fmla="*/ 553879 h 938879"/>
                  <a:gd name="connsiteX365" fmla="*/ 327755 w 1065752"/>
                  <a:gd name="connsiteY365" fmla="*/ 566071 h 938879"/>
                  <a:gd name="connsiteX366" fmla="*/ 349472 w 1065752"/>
                  <a:gd name="connsiteY366" fmla="*/ 582644 h 938879"/>
                  <a:gd name="connsiteX367" fmla="*/ 437293 w 1065752"/>
                  <a:gd name="connsiteY367" fmla="*/ 603885 h 938879"/>
                  <a:gd name="connsiteX368" fmla="*/ 411766 w 1065752"/>
                  <a:gd name="connsiteY368" fmla="*/ 646271 h 938879"/>
                  <a:gd name="connsiteX369" fmla="*/ 385953 w 1065752"/>
                  <a:gd name="connsiteY369" fmla="*/ 669322 h 938879"/>
                  <a:gd name="connsiteX370" fmla="*/ 380238 w 1065752"/>
                  <a:gd name="connsiteY370" fmla="*/ 673799 h 938879"/>
                  <a:gd name="connsiteX371" fmla="*/ 364998 w 1065752"/>
                  <a:gd name="connsiteY371" fmla="*/ 666464 h 938879"/>
                  <a:gd name="connsiteX372" fmla="*/ 274701 w 1065752"/>
                  <a:gd name="connsiteY372" fmla="*/ 562261 h 938879"/>
                  <a:gd name="connsiteX373" fmla="*/ 302800 w 1065752"/>
                  <a:gd name="connsiteY373" fmla="*/ 661892 h 938879"/>
                  <a:gd name="connsiteX374" fmla="*/ 355759 w 1065752"/>
                  <a:gd name="connsiteY374" fmla="*/ 717995 h 938879"/>
                  <a:gd name="connsiteX375" fmla="*/ 357188 w 1065752"/>
                  <a:gd name="connsiteY375" fmla="*/ 719423 h 938879"/>
                  <a:gd name="connsiteX376" fmla="*/ 330613 w 1065752"/>
                  <a:gd name="connsiteY376" fmla="*/ 744569 h 938879"/>
                  <a:gd name="connsiteX377" fmla="*/ 300323 w 1065752"/>
                  <a:gd name="connsiteY377" fmla="*/ 735806 h 938879"/>
                  <a:gd name="connsiteX378" fmla="*/ 290894 w 1065752"/>
                  <a:gd name="connsiteY378" fmla="*/ 729139 h 938879"/>
                  <a:gd name="connsiteX379" fmla="*/ 287369 w 1065752"/>
                  <a:gd name="connsiteY379" fmla="*/ 726853 h 938879"/>
                  <a:gd name="connsiteX380" fmla="*/ 275273 w 1065752"/>
                  <a:gd name="connsiteY380" fmla="*/ 713137 h 938879"/>
                  <a:gd name="connsiteX381" fmla="*/ 287179 w 1065752"/>
                  <a:gd name="connsiteY381" fmla="*/ 740759 h 938879"/>
                  <a:gd name="connsiteX382" fmla="*/ 276416 w 1065752"/>
                  <a:gd name="connsiteY382" fmla="*/ 735330 h 938879"/>
                  <a:gd name="connsiteX383" fmla="*/ 284417 w 1065752"/>
                  <a:gd name="connsiteY383" fmla="*/ 755237 h 938879"/>
                  <a:gd name="connsiteX384" fmla="*/ 268986 w 1065752"/>
                  <a:gd name="connsiteY384" fmla="*/ 747332 h 938879"/>
                  <a:gd name="connsiteX385" fmla="*/ 275558 w 1065752"/>
                  <a:gd name="connsiteY385" fmla="*/ 770192 h 938879"/>
                  <a:gd name="connsiteX386" fmla="*/ 257937 w 1065752"/>
                  <a:gd name="connsiteY386" fmla="*/ 758666 h 938879"/>
                  <a:gd name="connsiteX387" fmla="*/ 264890 w 1065752"/>
                  <a:gd name="connsiteY387" fmla="*/ 787146 h 938879"/>
                  <a:gd name="connsiteX388" fmla="*/ 246031 w 1065752"/>
                  <a:gd name="connsiteY388" fmla="*/ 770096 h 938879"/>
                  <a:gd name="connsiteX389" fmla="*/ 249460 w 1065752"/>
                  <a:gd name="connsiteY389" fmla="*/ 799814 h 938879"/>
                  <a:gd name="connsiteX390" fmla="*/ 229362 w 1065752"/>
                  <a:gd name="connsiteY390" fmla="*/ 779717 h 938879"/>
                  <a:gd name="connsiteX391" fmla="*/ 233077 w 1065752"/>
                  <a:gd name="connsiteY391" fmla="*/ 809244 h 938879"/>
                  <a:gd name="connsiteX392" fmla="*/ 213741 w 1065752"/>
                  <a:gd name="connsiteY392" fmla="*/ 786194 h 938879"/>
                  <a:gd name="connsiteX393" fmla="*/ 214217 w 1065752"/>
                  <a:gd name="connsiteY393" fmla="*/ 813816 h 938879"/>
                  <a:gd name="connsiteX394" fmla="*/ 196787 w 1065752"/>
                  <a:gd name="connsiteY394" fmla="*/ 791337 h 938879"/>
                  <a:gd name="connsiteX395" fmla="*/ 195358 w 1065752"/>
                  <a:gd name="connsiteY395" fmla="*/ 816197 h 938879"/>
                  <a:gd name="connsiteX396" fmla="*/ 182975 w 1065752"/>
                  <a:gd name="connsiteY396" fmla="*/ 793147 h 938879"/>
                  <a:gd name="connsiteX397" fmla="*/ 176689 w 1065752"/>
                  <a:gd name="connsiteY397" fmla="*/ 817055 h 938879"/>
                  <a:gd name="connsiteX398" fmla="*/ 166783 w 1065752"/>
                  <a:gd name="connsiteY398" fmla="*/ 794861 h 938879"/>
                  <a:gd name="connsiteX399" fmla="*/ 164497 w 1065752"/>
                  <a:gd name="connsiteY399" fmla="*/ 812292 h 938879"/>
                  <a:gd name="connsiteX400" fmla="*/ 157639 w 1065752"/>
                  <a:gd name="connsiteY400" fmla="*/ 798957 h 938879"/>
                  <a:gd name="connsiteX401" fmla="*/ 222504 w 1065752"/>
                  <a:gd name="connsiteY401" fmla="*/ 717709 h 938879"/>
                  <a:gd name="connsiteX402" fmla="*/ 230410 w 1065752"/>
                  <a:gd name="connsiteY402" fmla="*/ 687515 h 938879"/>
                  <a:gd name="connsiteX403" fmla="*/ 228505 w 1065752"/>
                  <a:gd name="connsiteY403" fmla="*/ 671322 h 938879"/>
                  <a:gd name="connsiteX404" fmla="*/ 226695 w 1065752"/>
                  <a:gd name="connsiteY404" fmla="*/ 663988 h 938879"/>
                  <a:gd name="connsiteX405" fmla="*/ 204025 w 1065752"/>
                  <a:gd name="connsiteY405" fmla="*/ 697040 h 938879"/>
                  <a:gd name="connsiteX406" fmla="*/ 153543 w 1065752"/>
                  <a:gd name="connsiteY406" fmla="*/ 726186 h 938879"/>
                  <a:gd name="connsiteX407" fmla="*/ 80677 w 1065752"/>
                  <a:gd name="connsiteY407" fmla="*/ 739045 h 938879"/>
                  <a:gd name="connsiteX408" fmla="*/ 77153 w 1065752"/>
                  <a:gd name="connsiteY408" fmla="*/ 733806 h 938879"/>
                  <a:gd name="connsiteX409" fmla="*/ 71247 w 1065752"/>
                  <a:gd name="connsiteY409" fmla="*/ 725043 h 938879"/>
                  <a:gd name="connsiteX410" fmla="*/ 74390 w 1065752"/>
                  <a:gd name="connsiteY410" fmla="*/ 724186 h 938879"/>
                  <a:gd name="connsiteX411" fmla="*/ 70771 w 1065752"/>
                  <a:gd name="connsiteY411" fmla="*/ 724281 h 938879"/>
                  <a:gd name="connsiteX412" fmla="*/ 63532 w 1065752"/>
                  <a:gd name="connsiteY412" fmla="*/ 713613 h 938879"/>
                  <a:gd name="connsiteX413" fmla="*/ 63246 w 1065752"/>
                  <a:gd name="connsiteY413" fmla="*/ 713042 h 938879"/>
                  <a:gd name="connsiteX414" fmla="*/ 58293 w 1065752"/>
                  <a:gd name="connsiteY414" fmla="*/ 705422 h 938879"/>
                  <a:gd name="connsiteX415" fmla="*/ 53816 w 1065752"/>
                  <a:gd name="connsiteY415" fmla="*/ 696373 h 938879"/>
                  <a:gd name="connsiteX416" fmla="*/ 127159 w 1065752"/>
                  <a:gd name="connsiteY416" fmla="*/ 672465 h 938879"/>
                  <a:gd name="connsiteX417" fmla="*/ 80867 w 1065752"/>
                  <a:gd name="connsiteY417" fmla="*/ 681419 h 938879"/>
                  <a:gd name="connsiteX418" fmla="*/ 79153 w 1065752"/>
                  <a:gd name="connsiteY418" fmla="*/ 681419 h 938879"/>
                  <a:gd name="connsiteX419" fmla="*/ 65246 w 1065752"/>
                  <a:gd name="connsiteY419" fmla="*/ 680276 h 938879"/>
                  <a:gd name="connsiteX420" fmla="*/ 51435 w 1065752"/>
                  <a:gd name="connsiteY420" fmla="*/ 677990 h 938879"/>
                  <a:gd name="connsiteX421" fmla="*/ 45148 w 1065752"/>
                  <a:gd name="connsiteY421" fmla="*/ 676561 h 938879"/>
                  <a:gd name="connsiteX422" fmla="*/ 40862 w 1065752"/>
                  <a:gd name="connsiteY422" fmla="*/ 664655 h 938879"/>
                  <a:gd name="connsiteX423" fmla="*/ 30194 w 1065752"/>
                  <a:gd name="connsiteY423" fmla="*/ 625411 h 938879"/>
                  <a:gd name="connsiteX424" fmla="*/ 33242 w 1065752"/>
                  <a:gd name="connsiteY424" fmla="*/ 626269 h 938879"/>
                  <a:gd name="connsiteX425" fmla="*/ 80772 w 1065752"/>
                  <a:gd name="connsiteY425" fmla="*/ 635794 h 938879"/>
                  <a:gd name="connsiteX426" fmla="*/ 127921 w 1065752"/>
                  <a:gd name="connsiteY426" fmla="*/ 636651 h 938879"/>
                  <a:gd name="connsiteX427" fmla="*/ 151257 w 1065752"/>
                  <a:gd name="connsiteY427" fmla="*/ 633794 h 938879"/>
                  <a:gd name="connsiteX428" fmla="*/ 173260 w 1065752"/>
                  <a:gd name="connsiteY428" fmla="*/ 626650 h 938879"/>
                  <a:gd name="connsiteX429" fmla="*/ 150971 w 1065752"/>
                  <a:gd name="connsiteY429" fmla="*/ 627031 h 938879"/>
                  <a:gd name="connsiteX430" fmla="*/ 129159 w 1065752"/>
                  <a:gd name="connsiteY430" fmla="*/ 623126 h 938879"/>
                  <a:gd name="connsiteX431" fmla="*/ 87154 w 1065752"/>
                  <a:gd name="connsiteY431" fmla="*/ 609314 h 938879"/>
                  <a:gd name="connsiteX432" fmla="*/ 49530 w 1065752"/>
                  <a:gd name="connsiteY432" fmla="*/ 588836 h 938879"/>
                  <a:gd name="connsiteX433" fmla="*/ 31337 w 1065752"/>
                  <a:gd name="connsiteY433" fmla="*/ 576644 h 938879"/>
                  <a:gd name="connsiteX434" fmla="*/ 23336 w 1065752"/>
                  <a:gd name="connsiteY434" fmla="*/ 571024 h 938879"/>
                  <a:gd name="connsiteX435" fmla="*/ 24098 w 1065752"/>
                  <a:gd name="connsiteY435" fmla="*/ 532352 h 938879"/>
                  <a:gd name="connsiteX436" fmla="*/ 32099 w 1065752"/>
                  <a:gd name="connsiteY436" fmla="*/ 532543 h 938879"/>
                  <a:gd name="connsiteX437" fmla="*/ 61436 w 1065752"/>
                  <a:gd name="connsiteY437" fmla="*/ 540449 h 938879"/>
                  <a:gd name="connsiteX438" fmla="*/ 90583 w 1065752"/>
                  <a:gd name="connsiteY438" fmla="*/ 557498 h 938879"/>
                  <a:gd name="connsiteX439" fmla="*/ 122682 w 1065752"/>
                  <a:gd name="connsiteY439" fmla="*/ 578358 h 938879"/>
                  <a:gd name="connsiteX440" fmla="*/ 141637 w 1065752"/>
                  <a:gd name="connsiteY440" fmla="*/ 586931 h 938879"/>
                  <a:gd name="connsiteX441" fmla="*/ 161639 w 1065752"/>
                  <a:gd name="connsiteY441" fmla="*/ 591312 h 938879"/>
                  <a:gd name="connsiteX442" fmla="*/ 200501 w 1065752"/>
                  <a:gd name="connsiteY442" fmla="*/ 590550 h 938879"/>
                  <a:gd name="connsiteX443" fmla="*/ 237363 w 1065752"/>
                  <a:gd name="connsiteY443" fmla="*/ 583406 h 938879"/>
                  <a:gd name="connsiteX444" fmla="*/ 271939 w 1065752"/>
                  <a:gd name="connsiteY444" fmla="*/ 569595 h 938879"/>
                  <a:gd name="connsiteX445" fmla="*/ 236220 w 1065752"/>
                  <a:gd name="connsiteY445" fmla="*/ 577024 h 938879"/>
                  <a:gd name="connsiteX446" fmla="*/ 199835 w 1065752"/>
                  <a:gd name="connsiteY446" fmla="*/ 577691 h 938879"/>
                  <a:gd name="connsiteX447" fmla="*/ 165354 w 1065752"/>
                  <a:gd name="connsiteY447" fmla="*/ 572357 h 938879"/>
                  <a:gd name="connsiteX448" fmla="*/ 150114 w 1065752"/>
                  <a:gd name="connsiteY448" fmla="*/ 566166 h 938879"/>
                  <a:gd name="connsiteX449" fmla="*/ 136874 w 1065752"/>
                  <a:gd name="connsiteY449" fmla="*/ 557022 h 938879"/>
                  <a:gd name="connsiteX450" fmla="*/ 110871 w 1065752"/>
                  <a:gd name="connsiteY450" fmla="*/ 532733 h 938879"/>
                  <a:gd name="connsiteX451" fmla="*/ 80201 w 1065752"/>
                  <a:gd name="connsiteY451" fmla="*/ 506825 h 938879"/>
                  <a:gd name="connsiteX452" fmla="*/ 41053 w 1065752"/>
                  <a:gd name="connsiteY452" fmla="*/ 488442 h 938879"/>
                  <a:gd name="connsiteX453" fmla="*/ 31814 w 1065752"/>
                  <a:gd name="connsiteY453" fmla="*/ 486347 h 938879"/>
                  <a:gd name="connsiteX454" fmla="*/ 37243 w 1065752"/>
                  <a:gd name="connsiteY454" fmla="*/ 466153 h 938879"/>
                  <a:gd name="connsiteX455" fmla="*/ 42196 w 1065752"/>
                  <a:gd name="connsiteY455" fmla="*/ 452438 h 938879"/>
                  <a:gd name="connsiteX456" fmla="*/ 110871 w 1065752"/>
                  <a:gd name="connsiteY456" fmla="*/ 465677 h 938879"/>
                  <a:gd name="connsiteX457" fmla="*/ 169640 w 1065752"/>
                  <a:gd name="connsiteY457" fmla="*/ 498539 h 938879"/>
                  <a:gd name="connsiteX458" fmla="*/ 196215 w 1065752"/>
                  <a:gd name="connsiteY458" fmla="*/ 536162 h 938879"/>
                  <a:gd name="connsiteX459" fmla="*/ 198215 w 1065752"/>
                  <a:gd name="connsiteY459" fmla="*/ 527780 h 938879"/>
                  <a:gd name="connsiteX460" fmla="*/ 200216 w 1065752"/>
                  <a:gd name="connsiteY460" fmla="*/ 509111 h 938879"/>
                  <a:gd name="connsiteX461" fmla="*/ 190595 w 1065752"/>
                  <a:gd name="connsiteY461" fmla="*/ 474440 h 938879"/>
                  <a:gd name="connsiteX462" fmla="*/ 92678 w 1065752"/>
                  <a:gd name="connsiteY462" fmla="*/ 371475 h 938879"/>
                  <a:gd name="connsiteX463" fmla="*/ 84296 w 1065752"/>
                  <a:gd name="connsiteY463" fmla="*/ 378905 h 938879"/>
                  <a:gd name="connsiteX464" fmla="*/ 102108 w 1065752"/>
                  <a:gd name="connsiteY464" fmla="*/ 359093 h 938879"/>
                  <a:gd name="connsiteX465" fmla="*/ 118396 w 1065752"/>
                  <a:gd name="connsiteY465" fmla="*/ 343757 h 938879"/>
                  <a:gd name="connsiteX466" fmla="*/ 134207 w 1065752"/>
                  <a:gd name="connsiteY466" fmla="*/ 354616 h 938879"/>
                  <a:gd name="connsiteX467" fmla="*/ 191262 w 1065752"/>
                  <a:gd name="connsiteY467" fmla="*/ 451771 h 938879"/>
                  <a:gd name="connsiteX468" fmla="*/ 183547 w 1065752"/>
                  <a:gd name="connsiteY468" fmla="*/ 367570 h 938879"/>
                  <a:gd name="connsiteX469" fmla="*/ 151257 w 1065752"/>
                  <a:gd name="connsiteY469" fmla="*/ 316992 h 938879"/>
                  <a:gd name="connsiteX470" fmla="*/ 195167 w 1065752"/>
                  <a:gd name="connsiteY470" fmla="*/ 288798 h 938879"/>
                  <a:gd name="connsiteX471" fmla="*/ 215265 w 1065752"/>
                  <a:gd name="connsiteY471" fmla="*/ 318611 h 938879"/>
                  <a:gd name="connsiteX472" fmla="*/ 269272 w 1065752"/>
                  <a:gd name="connsiteY472" fmla="*/ 349472 h 938879"/>
                  <a:gd name="connsiteX473" fmla="*/ 221647 w 1065752"/>
                  <a:gd name="connsiteY473" fmla="*/ 281559 h 938879"/>
                  <a:gd name="connsiteX474" fmla="*/ 220313 w 1065752"/>
                  <a:gd name="connsiteY474" fmla="*/ 275654 h 938879"/>
                  <a:gd name="connsiteX475" fmla="*/ 265081 w 1065752"/>
                  <a:gd name="connsiteY475" fmla="*/ 256699 h 938879"/>
                  <a:gd name="connsiteX476" fmla="*/ 292322 w 1065752"/>
                  <a:gd name="connsiteY476" fmla="*/ 298894 h 938879"/>
                  <a:gd name="connsiteX477" fmla="*/ 353759 w 1065752"/>
                  <a:gd name="connsiteY477" fmla="*/ 334042 h 938879"/>
                  <a:gd name="connsiteX478" fmla="*/ 299561 w 1065752"/>
                  <a:gd name="connsiteY478" fmla="*/ 256889 h 938879"/>
                  <a:gd name="connsiteX479" fmla="*/ 296990 w 1065752"/>
                  <a:gd name="connsiteY479" fmla="*/ 243554 h 938879"/>
                  <a:gd name="connsiteX480" fmla="*/ 347948 w 1065752"/>
                  <a:gd name="connsiteY480" fmla="*/ 216503 h 938879"/>
                  <a:gd name="connsiteX481" fmla="*/ 378143 w 1065752"/>
                  <a:gd name="connsiteY481" fmla="*/ 296894 h 938879"/>
                  <a:gd name="connsiteX482" fmla="*/ 475107 w 1065752"/>
                  <a:gd name="connsiteY482" fmla="*/ 385763 h 938879"/>
                  <a:gd name="connsiteX483" fmla="*/ 408527 w 1065752"/>
                  <a:gd name="connsiteY483" fmla="*/ 223647 h 938879"/>
                  <a:gd name="connsiteX484" fmla="*/ 410528 w 1065752"/>
                  <a:gd name="connsiteY484" fmla="*/ 189833 h 938879"/>
                  <a:gd name="connsiteX485" fmla="*/ 416909 w 1065752"/>
                  <a:gd name="connsiteY485" fmla="*/ 162401 h 938879"/>
                  <a:gd name="connsiteX486" fmla="*/ 454914 w 1065752"/>
                  <a:gd name="connsiteY486" fmla="*/ 116777 h 938879"/>
                  <a:gd name="connsiteX487" fmla="*/ 448342 w 1065752"/>
                  <a:gd name="connsiteY487" fmla="*/ 154781 h 938879"/>
                  <a:gd name="connsiteX488" fmla="*/ 447770 w 1065752"/>
                  <a:gd name="connsiteY488" fmla="*/ 210979 h 938879"/>
                  <a:gd name="connsiteX489" fmla="*/ 468820 w 1065752"/>
                  <a:gd name="connsiteY489" fmla="*/ 262128 h 938879"/>
                  <a:gd name="connsiteX490" fmla="*/ 454343 w 1065752"/>
                  <a:gd name="connsiteY490" fmla="*/ 210407 h 938879"/>
                  <a:gd name="connsiteX491" fmla="*/ 461201 w 1065752"/>
                  <a:gd name="connsiteY491" fmla="*/ 157258 h 938879"/>
                  <a:gd name="connsiteX492" fmla="*/ 477012 w 1065752"/>
                  <a:gd name="connsiteY492" fmla="*/ 104775 h 938879"/>
                  <a:gd name="connsiteX493" fmla="*/ 488728 w 1065752"/>
                  <a:gd name="connsiteY493" fmla="*/ 48577 h 938879"/>
                  <a:gd name="connsiteX494" fmla="*/ 488537 w 1065752"/>
                  <a:gd name="connsiteY494" fmla="*/ 48577 h 938879"/>
                  <a:gd name="connsiteX495" fmla="*/ 498920 w 1065752"/>
                  <a:gd name="connsiteY495" fmla="*/ 5239 h 938879"/>
                  <a:gd name="connsiteX496" fmla="*/ 491395 w 1065752"/>
                  <a:gd name="connsiteY496" fmla="*/ 0 h 938879"/>
                  <a:gd name="connsiteX497" fmla="*/ 455295 w 1065752"/>
                  <a:gd name="connsiteY497" fmla="*/ 17431 h 938879"/>
                  <a:gd name="connsiteX498" fmla="*/ 455105 w 1065752"/>
                  <a:gd name="connsiteY498" fmla="*/ 17526 h 938879"/>
                  <a:gd name="connsiteX499" fmla="*/ 471773 w 1065752"/>
                  <a:gd name="connsiteY499" fmla="*/ 14002 h 938879"/>
                  <a:gd name="connsiteX500" fmla="*/ 471392 w 1065752"/>
                  <a:gd name="connsiteY500" fmla="*/ 15907 h 938879"/>
                  <a:gd name="connsiteX501" fmla="*/ 450818 w 1065752"/>
                  <a:gd name="connsiteY501" fmla="*/ 34576 h 938879"/>
                  <a:gd name="connsiteX502" fmla="*/ 466535 w 1065752"/>
                  <a:gd name="connsiteY502" fmla="*/ 33433 h 938879"/>
                  <a:gd name="connsiteX503" fmla="*/ 465677 w 1065752"/>
                  <a:gd name="connsiteY503" fmla="*/ 36195 h 938879"/>
                  <a:gd name="connsiteX504" fmla="*/ 443960 w 1065752"/>
                  <a:gd name="connsiteY504" fmla="*/ 48577 h 938879"/>
                  <a:gd name="connsiteX505" fmla="*/ 460724 w 1065752"/>
                  <a:gd name="connsiteY505" fmla="*/ 50197 h 938879"/>
                  <a:gd name="connsiteX506" fmla="*/ 459772 w 1065752"/>
                  <a:gd name="connsiteY506" fmla="*/ 52673 h 938879"/>
                  <a:gd name="connsiteX507" fmla="*/ 435959 w 1065752"/>
                  <a:gd name="connsiteY507" fmla="*/ 65913 h 938879"/>
                  <a:gd name="connsiteX508" fmla="*/ 453581 w 1065752"/>
                  <a:gd name="connsiteY508" fmla="*/ 67627 h 938879"/>
                  <a:gd name="connsiteX509" fmla="*/ 452818 w 1065752"/>
                  <a:gd name="connsiteY509" fmla="*/ 69152 h 938879"/>
                  <a:gd name="connsiteX510" fmla="*/ 428720 w 1065752"/>
                  <a:gd name="connsiteY510" fmla="*/ 81820 h 938879"/>
                  <a:gd name="connsiteX511" fmla="*/ 445199 w 1065752"/>
                  <a:gd name="connsiteY511" fmla="*/ 84773 h 938879"/>
                  <a:gd name="connsiteX512" fmla="*/ 444056 w 1065752"/>
                  <a:gd name="connsiteY512" fmla="*/ 86963 h 938879"/>
                  <a:gd name="connsiteX513" fmla="*/ 420434 w 1065752"/>
                  <a:gd name="connsiteY513" fmla="*/ 99155 h 938879"/>
                  <a:gd name="connsiteX514" fmla="*/ 434531 w 1065752"/>
                  <a:gd name="connsiteY514" fmla="*/ 102965 h 938879"/>
                  <a:gd name="connsiteX515" fmla="*/ 433483 w 1065752"/>
                  <a:gd name="connsiteY515" fmla="*/ 104489 h 938879"/>
                  <a:gd name="connsiteX516" fmla="*/ 405956 w 1065752"/>
                  <a:gd name="connsiteY516" fmla="*/ 115348 h 938879"/>
                  <a:gd name="connsiteX517" fmla="*/ 423862 w 1065752"/>
                  <a:gd name="connsiteY517" fmla="*/ 118491 h 938879"/>
                  <a:gd name="connsiteX518" fmla="*/ 422148 w 1065752"/>
                  <a:gd name="connsiteY518" fmla="*/ 120777 h 938879"/>
                  <a:gd name="connsiteX519" fmla="*/ 395478 w 1065752"/>
                  <a:gd name="connsiteY519" fmla="*/ 126873 h 938879"/>
                  <a:gd name="connsiteX520" fmla="*/ 410813 w 1065752"/>
                  <a:gd name="connsiteY520" fmla="*/ 134874 h 938879"/>
                  <a:gd name="connsiteX521" fmla="*/ 409004 w 1065752"/>
                  <a:gd name="connsiteY521" fmla="*/ 136874 h 938879"/>
                  <a:gd name="connsiteX522" fmla="*/ 386144 w 1065752"/>
                  <a:gd name="connsiteY522" fmla="*/ 139922 h 938879"/>
                  <a:gd name="connsiteX523" fmla="*/ 398812 w 1065752"/>
                  <a:gd name="connsiteY523" fmla="*/ 147638 h 938879"/>
                  <a:gd name="connsiteX524" fmla="*/ 397002 w 1065752"/>
                  <a:gd name="connsiteY524" fmla="*/ 149543 h 938879"/>
                  <a:gd name="connsiteX525" fmla="*/ 369189 w 1065752"/>
                  <a:gd name="connsiteY525" fmla="*/ 153257 h 938879"/>
                  <a:gd name="connsiteX526" fmla="*/ 384715 w 1065752"/>
                  <a:gd name="connsiteY526" fmla="*/ 160782 h 938879"/>
                  <a:gd name="connsiteX527" fmla="*/ 382715 w 1065752"/>
                  <a:gd name="connsiteY527" fmla="*/ 162401 h 938879"/>
                  <a:gd name="connsiteX528" fmla="*/ 357569 w 1065752"/>
                  <a:gd name="connsiteY528" fmla="*/ 164878 h 938879"/>
                  <a:gd name="connsiteX529" fmla="*/ 368141 w 1065752"/>
                  <a:gd name="connsiteY529" fmla="*/ 174308 h 938879"/>
                  <a:gd name="connsiteX530" fmla="*/ 363855 w 1065752"/>
                  <a:gd name="connsiteY530" fmla="*/ 177546 h 938879"/>
                  <a:gd name="connsiteX531" fmla="*/ 343376 w 1065752"/>
                  <a:gd name="connsiteY531" fmla="*/ 176879 h 938879"/>
                  <a:gd name="connsiteX532" fmla="*/ 353568 w 1065752"/>
                  <a:gd name="connsiteY532" fmla="*/ 184975 h 938879"/>
                  <a:gd name="connsiteX533" fmla="*/ 349377 w 1065752"/>
                  <a:gd name="connsiteY533" fmla="*/ 187833 h 938879"/>
                  <a:gd name="connsiteX534" fmla="*/ 326993 w 1065752"/>
                  <a:gd name="connsiteY534" fmla="*/ 187262 h 938879"/>
                  <a:gd name="connsiteX535" fmla="*/ 336995 w 1065752"/>
                  <a:gd name="connsiteY535" fmla="*/ 195834 h 938879"/>
                  <a:gd name="connsiteX536" fmla="*/ 334709 w 1065752"/>
                  <a:gd name="connsiteY536" fmla="*/ 197263 h 938879"/>
                  <a:gd name="connsiteX537" fmla="*/ 308896 w 1065752"/>
                  <a:gd name="connsiteY537" fmla="*/ 196406 h 938879"/>
                  <a:gd name="connsiteX538" fmla="*/ 320802 w 1065752"/>
                  <a:gd name="connsiteY538" fmla="*/ 205454 h 938879"/>
                  <a:gd name="connsiteX539" fmla="*/ 319373 w 1065752"/>
                  <a:gd name="connsiteY539" fmla="*/ 206312 h 938879"/>
                  <a:gd name="connsiteX540" fmla="*/ 295656 w 1065752"/>
                  <a:gd name="connsiteY540" fmla="*/ 204406 h 938879"/>
                  <a:gd name="connsiteX541" fmla="*/ 305372 w 1065752"/>
                  <a:gd name="connsiteY541" fmla="*/ 213836 h 938879"/>
                  <a:gd name="connsiteX542" fmla="*/ 303752 w 1065752"/>
                  <a:gd name="connsiteY542" fmla="*/ 214694 h 938879"/>
                  <a:gd name="connsiteX543" fmla="*/ 280416 w 1065752"/>
                  <a:gd name="connsiteY543" fmla="*/ 212503 h 938879"/>
                  <a:gd name="connsiteX544" fmla="*/ 289274 w 1065752"/>
                  <a:gd name="connsiteY544" fmla="*/ 221647 h 938879"/>
                  <a:gd name="connsiteX545" fmla="*/ 287179 w 1065752"/>
                  <a:gd name="connsiteY545" fmla="*/ 222599 h 938879"/>
                  <a:gd name="connsiteX546" fmla="*/ 264700 w 1065752"/>
                  <a:gd name="connsiteY546" fmla="*/ 220218 h 938879"/>
                  <a:gd name="connsiteX547" fmla="*/ 275558 w 1065752"/>
                  <a:gd name="connsiteY547" fmla="*/ 227552 h 938879"/>
                  <a:gd name="connsiteX548" fmla="*/ 257461 w 1065752"/>
                  <a:gd name="connsiteY548" fmla="*/ 227552 h 938879"/>
                  <a:gd name="connsiteX549" fmla="*/ 264795 w 1065752"/>
                  <a:gd name="connsiteY549" fmla="*/ 231934 h 938879"/>
                  <a:gd name="connsiteX550" fmla="*/ 263557 w 1065752"/>
                  <a:gd name="connsiteY550" fmla="*/ 232410 h 938879"/>
                  <a:gd name="connsiteX551" fmla="*/ 243554 w 1065752"/>
                  <a:gd name="connsiteY551" fmla="*/ 233077 h 938879"/>
                  <a:gd name="connsiteX552" fmla="*/ 249841 w 1065752"/>
                  <a:gd name="connsiteY552" fmla="*/ 237649 h 938879"/>
                  <a:gd name="connsiteX553" fmla="*/ 248698 w 1065752"/>
                  <a:gd name="connsiteY553" fmla="*/ 238125 h 938879"/>
                  <a:gd name="connsiteX554" fmla="*/ 228219 w 1065752"/>
                  <a:gd name="connsiteY554" fmla="*/ 240411 h 938879"/>
                  <a:gd name="connsiteX555" fmla="*/ 233934 w 1065752"/>
                  <a:gd name="connsiteY555" fmla="*/ 244126 h 938879"/>
                  <a:gd name="connsiteX556" fmla="*/ 228028 w 1065752"/>
                  <a:gd name="connsiteY556" fmla="*/ 246698 h 938879"/>
                  <a:gd name="connsiteX557" fmla="*/ 213931 w 1065752"/>
                  <a:gd name="connsiteY557" fmla="*/ 247745 h 938879"/>
                  <a:gd name="connsiteX558" fmla="*/ 217551 w 1065752"/>
                  <a:gd name="connsiteY558" fmla="*/ 251460 h 938879"/>
                  <a:gd name="connsiteX559" fmla="*/ 212598 w 1065752"/>
                  <a:gd name="connsiteY559" fmla="*/ 253746 h 938879"/>
                  <a:gd name="connsiteX560" fmla="*/ 201073 w 1065752"/>
                  <a:gd name="connsiteY560" fmla="*/ 253746 h 938879"/>
                  <a:gd name="connsiteX561" fmla="*/ 205645 w 1065752"/>
                  <a:gd name="connsiteY561" fmla="*/ 256985 h 938879"/>
                  <a:gd name="connsiteX562" fmla="*/ 85916 w 1065752"/>
                  <a:gd name="connsiteY562" fmla="*/ 342519 h 938879"/>
                  <a:gd name="connsiteX563" fmla="*/ 19621 w 1065752"/>
                  <a:gd name="connsiteY563" fmla="*/ 446532 h 938879"/>
                  <a:gd name="connsiteX564" fmla="*/ 14383 w 1065752"/>
                  <a:gd name="connsiteY564" fmla="*/ 461010 h 938879"/>
                  <a:gd name="connsiteX565" fmla="*/ 5905 w 1065752"/>
                  <a:gd name="connsiteY565" fmla="*/ 494157 h 938879"/>
                  <a:gd name="connsiteX566" fmla="*/ 0 w 1065752"/>
                  <a:gd name="connsiteY566" fmla="*/ 546640 h 938879"/>
                  <a:gd name="connsiteX567" fmla="*/ 368237 w 1065752"/>
                  <a:gd name="connsiteY567" fmla="*/ 203264 h 938879"/>
                  <a:gd name="connsiteX568" fmla="*/ 378333 w 1065752"/>
                  <a:gd name="connsiteY568" fmla="*/ 195929 h 938879"/>
                  <a:gd name="connsiteX569" fmla="*/ 387096 w 1065752"/>
                  <a:gd name="connsiteY569" fmla="*/ 258604 h 938879"/>
                  <a:gd name="connsiteX570" fmla="*/ 368237 w 1065752"/>
                  <a:gd name="connsiteY570" fmla="*/ 203264 h 938879"/>
                  <a:gd name="connsiteX571" fmla="*/ 276606 w 1065752"/>
                  <a:gd name="connsiteY571" fmla="*/ 252413 h 938879"/>
                  <a:gd name="connsiteX572" fmla="*/ 281749 w 1065752"/>
                  <a:gd name="connsiteY572" fmla="*/ 250317 h 938879"/>
                  <a:gd name="connsiteX573" fmla="*/ 292513 w 1065752"/>
                  <a:gd name="connsiteY573" fmla="*/ 277749 h 938879"/>
                  <a:gd name="connsiteX574" fmla="*/ 276606 w 1065752"/>
                  <a:gd name="connsiteY574" fmla="*/ 252413 h 938879"/>
                  <a:gd name="connsiteX575" fmla="*/ 204502 w 1065752"/>
                  <a:gd name="connsiteY575" fmla="*/ 283750 h 938879"/>
                  <a:gd name="connsiteX576" fmla="*/ 207931 w 1065752"/>
                  <a:gd name="connsiteY576" fmla="*/ 281940 h 938879"/>
                  <a:gd name="connsiteX577" fmla="*/ 215360 w 1065752"/>
                  <a:gd name="connsiteY577" fmla="*/ 300038 h 938879"/>
                  <a:gd name="connsiteX578" fmla="*/ 204502 w 1065752"/>
                  <a:gd name="connsiteY578" fmla="*/ 283750 h 938879"/>
                  <a:gd name="connsiteX579" fmla="*/ 134112 w 1065752"/>
                  <a:gd name="connsiteY579" fmla="*/ 330327 h 938879"/>
                  <a:gd name="connsiteX580" fmla="*/ 139446 w 1065752"/>
                  <a:gd name="connsiteY580" fmla="*/ 326041 h 938879"/>
                  <a:gd name="connsiteX581" fmla="*/ 160496 w 1065752"/>
                  <a:gd name="connsiteY581" fmla="*/ 357188 h 938879"/>
                  <a:gd name="connsiteX582" fmla="*/ 134112 w 1065752"/>
                  <a:gd name="connsiteY582" fmla="*/ 330327 h 938879"/>
                  <a:gd name="connsiteX583" fmla="*/ 52959 w 1065752"/>
                  <a:gd name="connsiteY583" fmla="*/ 428149 h 938879"/>
                  <a:gd name="connsiteX584" fmla="*/ 66770 w 1065752"/>
                  <a:gd name="connsiteY584" fmla="*/ 403669 h 938879"/>
                  <a:gd name="connsiteX585" fmla="*/ 169545 w 1065752"/>
                  <a:gd name="connsiteY585" fmla="*/ 473964 h 938879"/>
                  <a:gd name="connsiteX586" fmla="*/ 174879 w 1065752"/>
                  <a:gd name="connsiteY586" fmla="*/ 484156 h 938879"/>
                  <a:gd name="connsiteX587" fmla="*/ 127064 w 1065752"/>
                  <a:gd name="connsiteY587" fmla="*/ 451199 h 938879"/>
                  <a:gd name="connsiteX588" fmla="*/ 124111 w 1065752"/>
                  <a:gd name="connsiteY588" fmla="*/ 449770 h 938879"/>
                  <a:gd name="connsiteX589" fmla="*/ 100203 w 1065752"/>
                  <a:gd name="connsiteY589" fmla="*/ 439293 h 938879"/>
                  <a:gd name="connsiteX590" fmla="*/ 75343 w 1065752"/>
                  <a:gd name="connsiteY590" fmla="*/ 431387 h 938879"/>
                  <a:gd name="connsiteX591" fmla="*/ 62675 w 1065752"/>
                  <a:gd name="connsiteY591" fmla="*/ 429006 h 938879"/>
                  <a:gd name="connsiteX592" fmla="*/ 52959 w 1065752"/>
                  <a:gd name="connsiteY592" fmla="*/ 428149 h 938879"/>
                  <a:gd name="connsiteX593" fmla="*/ 423196 w 1065752"/>
                  <a:gd name="connsiteY593" fmla="*/ 430435 h 938879"/>
                  <a:gd name="connsiteX594" fmla="*/ 320802 w 1065752"/>
                  <a:gd name="connsiteY594" fmla="*/ 492823 h 938879"/>
                  <a:gd name="connsiteX595" fmla="*/ 310134 w 1065752"/>
                  <a:gd name="connsiteY595" fmla="*/ 493300 h 938879"/>
                  <a:gd name="connsiteX596" fmla="*/ 356711 w 1065752"/>
                  <a:gd name="connsiteY596" fmla="*/ 466058 h 938879"/>
                  <a:gd name="connsiteX597" fmla="*/ 358997 w 1065752"/>
                  <a:gd name="connsiteY597" fmla="*/ 464153 h 938879"/>
                  <a:gd name="connsiteX598" fmla="*/ 377285 w 1065752"/>
                  <a:gd name="connsiteY598" fmla="*/ 448056 h 938879"/>
                  <a:gd name="connsiteX599" fmla="*/ 393764 w 1065752"/>
                  <a:gd name="connsiteY599" fmla="*/ 430244 h 938879"/>
                  <a:gd name="connsiteX600" fmla="*/ 400717 w 1065752"/>
                  <a:gd name="connsiteY600" fmla="*/ 420529 h 938879"/>
                  <a:gd name="connsiteX601" fmla="*/ 406432 w 1065752"/>
                  <a:gd name="connsiteY601" fmla="*/ 410623 h 938879"/>
                  <a:gd name="connsiteX602" fmla="*/ 407289 w 1065752"/>
                  <a:gd name="connsiteY602" fmla="*/ 409385 h 938879"/>
                  <a:gd name="connsiteX603" fmla="*/ 423196 w 1065752"/>
                  <a:gd name="connsiteY603" fmla="*/ 430435 h 938879"/>
                  <a:gd name="connsiteX604" fmla="*/ 362522 w 1065752"/>
                  <a:gd name="connsiteY604" fmla="*/ 573215 h 938879"/>
                  <a:gd name="connsiteX605" fmla="*/ 354616 w 1065752"/>
                  <a:gd name="connsiteY605" fmla="*/ 569500 h 938879"/>
                  <a:gd name="connsiteX606" fmla="*/ 398621 w 1065752"/>
                  <a:gd name="connsiteY606" fmla="*/ 567404 h 938879"/>
                  <a:gd name="connsiteX607" fmla="*/ 401003 w 1065752"/>
                  <a:gd name="connsiteY607" fmla="*/ 566928 h 938879"/>
                  <a:gd name="connsiteX608" fmla="*/ 420243 w 1065752"/>
                  <a:gd name="connsiteY608" fmla="*/ 562261 h 938879"/>
                  <a:gd name="connsiteX609" fmla="*/ 438912 w 1065752"/>
                  <a:gd name="connsiteY609" fmla="*/ 555689 h 938879"/>
                  <a:gd name="connsiteX610" fmla="*/ 447580 w 1065752"/>
                  <a:gd name="connsiteY610" fmla="*/ 551307 h 938879"/>
                  <a:gd name="connsiteX611" fmla="*/ 452723 w 1065752"/>
                  <a:gd name="connsiteY611" fmla="*/ 548069 h 938879"/>
                  <a:gd name="connsiteX612" fmla="*/ 450056 w 1065752"/>
                  <a:gd name="connsiteY612" fmla="*/ 563404 h 938879"/>
                  <a:gd name="connsiteX613" fmla="*/ 447770 w 1065752"/>
                  <a:gd name="connsiteY613" fmla="*/ 572453 h 938879"/>
                  <a:gd name="connsiteX614" fmla="*/ 362522 w 1065752"/>
                  <a:gd name="connsiteY614" fmla="*/ 573215 h 938879"/>
                  <a:gd name="connsiteX615" fmla="*/ 513588 w 1065752"/>
                  <a:gd name="connsiteY615" fmla="*/ 223742 h 938879"/>
                  <a:gd name="connsiteX616" fmla="*/ 514636 w 1065752"/>
                  <a:gd name="connsiteY616" fmla="*/ 214217 h 938879"/>
                  <a:gd name="connsiteX617" fmla="*/ 570357 w 1065752"/>
                  <a:gd name="connsiteY617" fmla="*/ 236982 h 938879"/>
                  <a:gd name="connsiteX618" fmla="*/ 517017 w 1065752"/>
                  <a:gd name="connsiteY618" fmla="*/ 225266 h 938879"/>
                  <a:gd name="connsiteX619" fmla="*/ 513588 w 1065752"/>
                  <a:gd name="connsiteY619" fmla="*/ 223742 h 938879"/>
                  <a:gd name="connsiteX620" fmla="*/ 512255 w 1065752"/>
                  <a:gd name="connsiteY620" fmla="*/ 380905 h 938879"/>
                  <a:gd name="connsiteX621" fmla="*/ 511683 w 1065752"/>
                  <a:gd name="connsiteY621" fmla="*/ 371761 h 938879"/>
                  <a:gd name="connsiteX622" fmla="*/ 571024 w 1065752"/>
                  <a:gd name="connsiteY622" fmla="*/ 374618 h 938879"/>
                  <a:gd name="connsiteX623" fmla="*/ 516826 w 1065752"/>
                  <a:gd name="connsiteY623" fmla="*/ 381191 h 938879"/>
                  <a:gd name="connsiteX624" fmla="*/ 512255 w 1065752"/>
                  <a:gd name="connsiteY624" fmla="*/ 380905 h 938879"/>
                  <a:gd name="connsiteX625" fmla="*/ 531686 w 1065752"/>
                  <a:gd name="connsiteY625" fmla="*/ 495872 h 938879"/>
                  <a:gd name="connsiteX626" fmla="*/ 529019 w 1065752"/>
                  <a:gd name="connsiteY626" fmla="*/ 486442 h 938879"/>
                  <a:gd name="connsiteX627" fmla="*/ 592741 w 1065752"/>
                  <a:gd name="connsiteY627" fmla="*/ 484251 h 938879"/>
                  <a:gd name="connsiteX628" fmla="*/ 540449 w 1065752"/>
                  <a:gd name="connsiteY628" fmla="*/ 495776 h 938879"/>
                  <a:gd name="connsiteX629" fmla="*/ 531686 w 1065752"/>
                  <a:gd name="connsiteY629" fmla="*/ 495872 h 938879"/>
                  <a:gd name="connsiteX630" fmla="*/ 1031558 w 1065752"/>
                  <a:gd name="connsiteY630" fmla="*/ 293180 h 938879"/>
                  <a:gd name="connsiteX631" fmla="*/ 994696 w 1065752"/>
                  <a:gd name="connsiteY631" fmla="*/ 292513 h 938879"/>
                  <a:gd name="connsiteX632" fmla="*/ 1031367 w 1065752"/>
                  <a:gd name="connsiteY632" fmla="*/ 286988 h 938879"/>
                  <a:gd name="connsiteX633" fmla="*/ 1031558 w 1065752"/>
                  <a:gd name="connsiteY633" fmla="*/ 293180 h 938879"/>
                  <a:gd name="connsiteX634" fmla="*/ 1027081 w 1065752"/>
                  <a:gd name="connsiteY634" fmla="*/ 395383 h 938879"/>
                  <a:gd name="connsiteX635" fmla="*/ 1024223 w 1065752"/>
                  <a:gd name="connsiteY635" fmla="*/ 395288 h 938879"/>
                  <a:gd name="connsiteX636" fmla="*/ 986219 w 1065752"/>
                  <a:gd name="connsiteY636" fmla="*/ 385953 h 938879"/>
                  <a:gd name="connsiteX637" fmla="*/ 1027843 w 1065752"/>
                  <a:gd name="connsiteY637" fmla="*/ 389096 h 938879"/>
                  <a:gd name="connsiteX638" fmla="*/ 1027081 w 1065752"/>
                  <a:gd name="connsiteY638" fmla="*/ 395383 h 938879"/>
                  <a:gd name="connsiteX639" fmla="*/ 965930 w 1065752"/>
                  <a:gd name="connsiteY639" fmla="*/ 468725 h 938879"/>
                  <a:gd name="connsiteX640" fmla="*/ 1008888 w 1065752"/>
                  <a:gd name="connsiteY640" fmla="*/ 485394 h 938879"/>
                  <a:gd name="connsiteX641" fmla="*/ 1006793 w 1065752"/>
                  <a:gd name="connsiteY641" fmla="*/ 492347 h 938879"/>
                  <a:gd name="connsiteX642" fmla="*/ 1005840 w 1065752"/>
                  <a:gd name="connsiteY642" fmla="*/ 492061 h 938879"/>
                  <a:gd name="connsiteX643" fmla="*/ 965930 w 1065752"/>
                  <a:gd name="connsiteY643" fmla="*/ 468725 h 938879"/>
                  <a:gd name="connsiteX644" fmla="*/ 813530 w 1065752"/>
                  <a:gd name="connsiteY644" fmla="*/ 595122 h 938879"/>
                  <a:gd name="connsiteX645" fmla="*/ 813054 w 1065752"/>
                  <a:gd name="connsiteY645" fmla="*/ 594170 h 938879"/>
                  <a:gd name="connsiteX646" fmla="*/ 813435 w 1065752"/>
                  <a:gd name="connsiteY646" fmla="*/ 593027 h 938879"/>
                  <a:gd name="connsiteX647" fmla="*/ 813530 w 1065752"/>
                  <a:gd name="connsiteY647" fmla="*/ 595122 h 938879"/>
                  <a:gd name="connsiteX648" fmla="*/ 996315 w 1065752"/>
                  <a:gd name="connsiteY648" fmla="*/ 789242 h 938879"/>
                  <a:gd name="connsiteX649" fmla="*/ 1031653 w 1065752"/>
                  <a:gd name="connsiteY649" fmla="*/ 801148 h 938879"/>
                  <a:gd name="connsiteX650" fmla="*/ 1032034 w 1065752"/>
                  <a:gd name="connsiteY650" fmla="*/ 838772 h 938879"/>
                  <a:gd name="connsiteX651" fmla="*/ 1020890 w 1065752"/>
                  <a:gd name="connsiteY651" fmla="*/ 808863 h 938879"/>
                  <a:gd name="connsiteX652" fmla="*/ 996315 w 1065752"/>
                  <a:gd name="connsiteY652" fmla="*/ 789242 h 938879"/>
                  <a:gd name="connsiteX653" fmla="*/ 962216 w 1065752"/>
                  <a:gd name="connsiteY653" fmla="*/ 807149 h 938879"/>
                  <a:gd name="connsiteX654" fmla="*/ 997553 w 1065752"/>
                  <a:gd name="connsiteY654" fmla="*/ 819055 h 938879"/>
                  <a:gd name="connsiteX655" fmla="*/ 997839 w 1065752"/>
                  <a:gd name="connsiteY655" fmla="*/ 856678 h 938879"/>
                  <a:gd name="connsiteX656" fmla="*/ 986695 w 1065752"/>
                  <a:gd name="connsiteY656" fmla="*/ 826770 h 938879"/>
                  <a:gd name="connsiteX657" fmla="*/ 962216 w 1065752"/>
                  <a:gd name="connsiteY657" fmla="*/ 807149 h 938879"/>
                  <a:gd name="connsiteX658" fmla="*/ 893731 w 1065752"/>
                  <a:gd name="connsiteY658" fmla="*/ 805244 h 938879"/>
                  <a:gd name="connsiteX659" fmla="*/ 929069 w 1065752"/>
                  <a:gd name="connsiteY659" fmla="*/ 817150 h 938879"/>
                  <a:gd name="connsiteX660" fmla="*/ 929450 w 1065752"/>
                  <a:gd name="connsiteY660" fmla="*/ 854774 h 938879"/>
                  <a:gd name="connsiteX661" fmla="*/ 918305 w 1065752"/>
                  <a:gd name="connsiteY661" fmla="*/ 824960 h 938879"/>
                  <a:gd name="connsiteX662" fmla="*/ 893731 w 1065752"/>
                  <a:gd name="connsiteY662" fmla="*/ 805244 h 938879"/>
                  <a:gd name="connsiteX663" fmla="*/ 799433 w 1065752"/>
                  <a:gd name="connsiteY663" fmla="*/ 710946 h 938879"/>
                  <a:gd name="connsiteX664" fmla="*/ 795242 w 1065752"/>
                  <a:gd name="connsiteY664" fmla="*/ 683038 h 938879"/>
                  <a:gd name="connsiteX665" fmla="*/ 795814 w 1065752"/>
                  <a:gd name="connsiteY665" fmla="*/ 655415 h 938879"/>
                  <a:gd name="connsiteX666" fmla="*/ 807434 w 1065752"/>
                  <a:gd name="connsiteY666" fmla="*/ 640937 h 938879"/>
                  <a:gd name="connsiteX667" fmla="*/ 801719 w 1065752"/>
                  <a:gd name="connsiteY667" fmla="*/ 678466 h 938879"/>
                  <a:gd name="connsiteX668" fmla="*/ 819626 w 1065752"/>
                  <a:gd name="connsiteY668" fmla="*/ 648843 h 938879"/>
                  <a:gd name="connsiteX669" fmla="*/ 815054 w 1065752"/>
                  <a:gd name="connsiteY669" fmla="*/ 690086 h 938879"/>
                  <a:gd name="connsiteX670" fmla="*/ 835247 w 1065752"/>
                  <a:gd name="connsiteY670" fmla="*/ 654558 h 938879"/>
                  <a:gd name="connsiteX671" fmla="*/ 834390 w 1065752"/>
                  <a:gd name="connsiteY671" fmla="*/ 695611 h 938879"/>
                  <a:gd name="connsiteX672" fmla="*/ 851821 w 1065752"/>
                  <a:gd name="connsiteY672" fmla="*/ 660368 h 938879"/>
                  <a:gd name="connsiteX673" fmla="*/ 855821 w 1065752"/>
                  <a:gd name="connsiteY673" fmla="*/ 699040 h 938879"/>
                  <a:gd name="connsiteX674" fmla="*/ 869442 w 1065752"/>
                  <a:gd name="connsiteY674" fmla="*/ 662940 h 938879"/>
                  <a:gd name="connsiteX675" fmla="*/ 874586 w 1065752"/>
                  <a:gd name="connsiteY675" fmla="*/ 701611 h 938879"/>
                  <a:gd name="connsiteX676" fmla="*/ 884968 w 1065752"/>
                  <a:gd name="connsiteY676" fmla="*/ 664940 h 938879"/>
                  <a:gd name="connsiteX677" fmla="*/ 893255 w 1065752"/>
                  <a:gd name="connsiteY677" fmla="*/ 701040 h 938879"/>
                  <a:gd name="connsiteX678" fmla="*/ 904113 w 1065752"/>
                  <a:gd name="connsiteY678" fmla="*/ 664369 h 938879"/>
                  <a:gd name="connsiteX679" fmla="*/ 912019 w 1065752"/>
                  <a:gd name="connsiteY679" fmla="*/ 700754 h 938879"/>
                  <a:gd name="connsiteX680" fmla="*/ 920877 w 1065752"/>
                  <a:gd name="connsiteY680" fmla="*/ 661226 h 938879"/>
                  <a:gd name="connsiteX681" fmla="*/ 928021 w 1065752"/>
                  <a:gd name="connsiteY681" fmla="*/ 695897 h 938879"/>
                  <a:gd name="connsiteX682" fmla="*/ 938022 w 1065752"/>
                  <a:gd name="connsiteY682" fmla="*/ 655796 h 938879"/>
                  <a:gd name="connsiteX683" fmla="*/ 944785 w 1065752"/>
                  <a:gd name="connsiteY683" fmla="*/ 691896 h 938879"/>
                  <a:gd name="connsiteX684" fmla="*/ 946785 w 1065752"/>
                  <a:gd name="connsiteY684" fmla="*/ 681895 h 938879"/>
                  <a:gd name="connsiteX685" fmla="*/ 956596 w 1065752"/>
                  <a:gd name="connsiteY685" fmla="*/ 739331 h 938879"/>
                  <a:gd name="connsiteX686" fmla="*/ 964025 w 1065752"/>
                  <a:gd name="connsiteY686" fmla="*/ 752475 h 938879"/>
                  <a:gd name="connsiteX687" fmla="*/ 962311 w 1065752"/>
                  <a:gd name="connsiteY687" fmla="*/ 753523 h 938879"/>
                  <a:gd name="connsiteX688" fmla="*/ 951262 w 1065752"/>
                  <a:gd name="connsiteY688" fmla="*/ 760190 h 938879"/>
                  <a:gd name="connsiteX689" fmla="*/ 945928 w 1065752"/>
                  <a:gd name="connsiteY689" fmla="*/ 771430 h 938879"/>
                  <a:gd name="connsiteX690" fmla="*/ 913829 w 1065752"/>
                  <a:gd name="connsiteY690" fmla="*/ 772573 h 938879"/>
                  <a:gd name="connsiteX691" fmla="*/ 905828 w 1065752"/>
                  <a:gd name="connsiteY691" fmla="*/ 792480 h 938879"/>
                  <a:gd name="connsiteX692" fmla="*/ 861632 w 1065752"/>
                  <a:gd name="connsiteY692" fmla="*/ 782098 h 938879"/>
                  <a:gd name="connsiteX693" fmla="*/ 830199 w 1065752"/>
                  <a:gd name="connsiteY693" fmla="*/ 810101 h 938879"/>
                  <a:gd name="connsiteX694" fmla="*/ 826484 w 1065752"/>
                  <a:gd name="connsiteY694" fmla="*/ 810101 h 938879"/>
                  <a:gd name="connsiteX695" fmla="*/ 826580 w 1065752"/>
                  <a:gd name="connsiteY695" fmla="*/ 794385 h 938879"/>
                  <a:gd name="connsiteX696" fmla="*/ 816102 w 1065752"/>
                  <a:gd name="connsiteY696" fmla="*/ 755237 h 938879"/>
                  <a:gd name="connsiteX697" fmla="*/ 807149 w 1065752"/>
                  <a:gd name="connsiteY697" fmla="*/ 735997 h 938879"/>
                  <a:gd name="connsiteX698" fmla="*/ 805339 w 1065752"/>
                  <a:gd name="connsiteY698" fmla="*/ 731330 h 938879"/>
                  <a:gd name="connsiteX699" fmla="*/ 803148 w 1065752"/>
                  <a:gd name="connsiteY699" fmla="*/ 724662 h 938879"/>
                  <a:gd name="connsiteX700" fmla="*/ 799433 w 1065752"/>
                  <a:gd name="connsiteY700" fmla="*/ 710946 h 938879"/>
                  <a:gd name="connsiteX701" fmla="*/ 703612 w 1065752"/>
                  <a:gd name="connsiteY701" fmla="*/ 837914 h 938879"/>
                  <a:gd name="connsiteX702" fmla="*/ 736854 w 1065752"/>
                  <a:gd name="connsiteY702" fmla="*/ 821150 h 938879"/>
                  <a:gd name="connsiteX703" fmla="*/ 715328 w 1065752"/>
                  <a:gd name="connsiteY703" fmla="*/ 844106 h 938879"/>
                  <a:gd name="connsiteX704" fmla="*/ 708565 w 1065752"/>
                  <a:gd name="connsiteY704" fmla="*/ 875252 h 938879"/>
                  <a:gd name="connsiteX705" fmla="*/ 703612 w 1065752"/>
                  <a:gd name="connsiteY705" fmla="*/ 837914 h 938879"/>
                  <a:gd name="connsiteX706" fmla="*/ 673418 w 1065752"/>
                  <a:gd name="connsiteY706" fmla="*/ 784479 h 938879"/>
                  <a:gd name="connsiteX707" fmla="*/ 661607 w 1065752"/>
                  <a:gd name="connsiteY707" fmla="*/ 779431 h 938879"/>
                  <a:gd name="connsiteX708" fmla="*/ 649129 w 1065752"/>
                  <a:gd name="connsiteY708" fmla="*/ 774478 h 938879"/>
                  <a:gd name="connsiteX709" fmla="*/ 648081 w 1065752"/>
                  <a:gd name="connsiteY709" fmla="*/ 715804 h 938879"/>
                  <a:gd name="connsiteX710" fmla="*/ 637413 w 1065752"/>
                  <a:gd name="connsiteY710" fmla="*/ 687134 h 938879"/>
                  <a:gd name="connsiteX711" fmla="*/ 636651 w 1065752"/>
                  <a:gd name="connsiteY711" fmla="*/ 679418 h 938879"/>
                  <a:gd name="connsiteX712" fmla="*/ 653891 w 1065752"/>
                  <a:gd name="connsiteY712" fmla="*/ 709232 h 938879"/>
                  <a:gd name="connsiteX713" fmla="*/ 649891 w 1065752"/>
                  <a:gd name="connsiteY713" fmla="*/ 675513 h 938879"/>
                  <a:gd name="connsiteX714" fmla="*/ 669512 w 1065752"/>
                  <a:gd name="connsiteY714" fmla="*/ 703231 h 938879"/>
                  <a:gd name="connsiteX715" fmla="*/ 663797 w 1065752"/>
                  <a:gd name="connsiteY715" fmla="*/ 671227 h 938879"/>
                  <a:gd name="connsiteX716" fmla="*/ 685419 w 1065752"/>
                  <a:gd name="connsiteY716" fmla="*/ 695039 h 938879"/>
                  <a:gd name="connsiteX717" fmla="*/ 676847 w 1065752"/>
                  <a:gd name="connsiteY717" fmla="*/ 664274 h 938879"/>
                  <a:gd name="connsiteX718" fmla="*/ 699230 w 1065752"/>
                  <a:gd name="connsiteY718" fmla="*/ 687610 h 938879"/>
                  <a:gd name="connsiteX719" fmla="*/ 688181 w 1065752"/>
                  <a:gd name="connsiteY719" fmla="*/ 657892 h 938879"/>
                  <a:gd name="connsiteX720" fmla="*/ 711422 w 1065752"/>
                  <a:gd name="connsiteY720" fmla="*/ 677990 h 938879"/>
                  <a:gd name="connsiteX721" fmla="*/ 700659 w 1065752"/>
                  <a:gd name="connsiteY721" fmla="*/ 648176 h 938879"/>
                  <a:gd name="connsiteX722" fmla="*/ 723805 w 1065752"/>
                  <a:gd name="connsiteY722" fmla="*/ 668560 h 938879"/>
                  <a:gd name="connsiteX723" fmla="*/ 710279 w 1065752"/>
                  <a:gd name="connsiteY723" fmla="*/ 637889 h 938879"/>
                  <a:gd name="connsiteX724" fmla="*/ 732092 w 1065752"/>
                  <a:gd name="connsiteY724" fmla="*/ 657511 h 938879"/>
                  <a:gd name="connsiteX725" fmla="*/ 719042 w 1065752"/>
                  <a:gd name="connsiteY725" fmla="*/ 625793 h 938879"/>
                  <a:gd name="connsiteX726" fmla="*/ 729044 w 1065752"/>
                  <a:gd name="connsiteY726" fmla="*/ 635127 h 938879"/>
                  <a:gd name="connsiteX727" fmla="*/ 743236 w 1065752"/>
                  <a:gd name="connsiteY727" fmla="*/ 667798 h 938879"/>
                  <a:gd name="connsiteX728" fmla="*/ 760952 w 1065752"/>
                  <a:gd name="connsiteY728" fmla="*/ 700373 h 938879"/>
                  <a:gd name="connsiteX729" fmla="*/ 792385 w 1065752"/>
                  <a:gd name="connsiteY729" fmla="*/ 764286 h 938879"/>
                  <a:gd name="connsiteX730" fmla="*/ 799338 w 1065752"/>
                  <a:gd name="connsiteY730" fmla="*/ 796099 h 938879"/>
                  <a:gd name="connsiteX731" fmla="*/ 798100 w 1065752"/>
                  <a:gd name="connsiteY731" fmla="*/ 810292 h 938879"/>
                  <a:gd name="connsiteX732" fmla="*/ 765239 w 1065752"/>
                  <a:gd name="connsiteY732" fmla="*/ 793432 h 938879"/>
                  <a:gd name="connsiteX733" fmla="*/ 722948 w 1065752"/>
                  <a:gd name="connsiteY733" fmla="*/ 810101 h 938879"/>
                  <a:gd name="connsiteX734" fmla="*/ 712184 w 1065752"/>
                  <a:gd name="connsiteY734" fmla="*/ 791432 h 938879"/>
                  <a:gd name="connsiteX735" fmla="*/ 680276 w 1065752"/>
                  <a:gd name="connsiteY735" fmla="*/ 794957 h 938879"/>
                  <a:gd name="connsiteX736" fmla="*/ 673418 w 1065752"/>
                  <a:gd name="connsiteY736" fmla="*/ 784479 h 938879"/>
                  <a:gd name="connsiteX737" fmla="*/ 635984 w 1065752"/>
                  <a:gd name="connsiteY737" fmla="*/ 849535 h 938879"/>
                  <a:gd name="connsiteX738" fmla="*/ 669227 w 1065752"/>
                  <a:gd name="connsiteY738" fmla="*/ 832676 h 938879"/>
                  <a:gd name="connsiteX739" fmla="*/ 647700 w 1065752"/>
                  <a:gd name="connsiteY739" fmla="*/ 855631 h 938879"/>
                  <a:gd name="connsiteX740" fmla="*/ 640937 w 1065752"/>
                  <a:gd name="connsiteY740" fmla="*/ 886778 h 938879"/>
                  <a:gd name="connsiteX741" fmla="*/ 635984 w 1065752"/>
                  <a:gd name="connsiteY741" fmla="*/ 849535 h 938879"/>
                  <a:gd name="connsiteX742" fmla="*/ 632936 w 1065752"/>
                  <a:gd name="connsiteY742" fmla="*/ 819912 h 938879"/>
                  <a:gd name="connsiteX743" fmla="*/ 611505 w 1065752"/>
                  <a:gd name="connsiteY743" fmla="*/ 842867 h 938879"/>
                  <a:gd name="connsiteX744" fmla="*/ 604837 w 1065752"/>
                  <a:gd name="connsiteY744" fmla="*/ 874014 h 938879"/>
                  <a:gd name="connsiteX745" fmla="*/ 599789 w 1065752"/>
                  <a:gd name="connsiteY745" fmla="*/ 836771 h 938879"/>
                  <a:gd name="connsiteX746" fmla="*/ 632936 w 1065752"/>
                  <a:gd name="connsiteY746" fmla="*/ 819912 h 938879"/>
                  <a:gd name="connsiteX747" fmla="*/ 485870 w 1065752"/>
                  <a:gd name="connsiteY747" fmla="*/ 790861 h 938879"/>
                  <a:gd name="connsiteX748" fmla="*/ 523113 w 1065752"/>
                  <a:gd name="connsiteY748" fmla="*/ 788956 h 938879"/>
                  <a:gd name="connsiteX749" fmla="*/ 537305 w 1065752"/>
                  <a:gd name="connsiteY749" fmla="*/ 823722 h 938879"/>
                  <a:gd name="connsiteX750" fmla="*/ 515969 w 1065752"/>
                  <a:gd name="connsiteY750" fmla="*/ 800100 h 938879"/>
                  <a:gd name="connsiteX751" fmla="*/ 485870 w 1065752"/>
                  <a:gd name="connsiteY751" fmla="*/ 790861 h 938879"/>
                  <a:gd name="connsiteX752" fmla="*/ 460724 w 1065752"/>
                  <a:gd name="connsiteY752" fmla="*/ 820103 h 938879"/>
                  <a:gd name="connsiteX753" fmla="*/ 497967 w 1065752"/>
                  <a:gd name="connsiteY753" fmla="*/ 818102 h 938879"/>
                  <a:gd name="connsiteX754" fmla="*/ 512159 w 1065752"/>
                  <a:gd name="connsiteY754" fmla="*/ 852964 h 938879"/>
                  <a:gd name="connsiteX755" fmla="*/ 490823 w 1065752"/>
                  <a:gd name="connsiteY755" fmla="*/ 829342 h 938879"/>
                  <a:gd name="connsiteX756" fmla="*/ 460724 w 1065752"/>
                  <a:gd name="connsiteY756" fmla="*/ 820103 h 938879"/>
                  <a:gd name="connsiteX757" fmla="*/ 376428 w 1065752"/>
                  <a:gd name="connsiteY757" fmla="*/ 698659 h 938879"/>
                  <a:gd name="connsiteX758" fmla="*/ 376238 w 1065752"/>
                  <a:gd name="connsiteY758" fmla="*/ 698945 h 938879"/>
                  <a:gd name="connsiteX759" fmla="*/ 370427 w 1065752"/>
                  <a:gd name="connsiteY759" fmla="*/ 705707 h 938879"/>
                  <a:gd name="connsiteX760" fmla="*/ 333089 w 1065752"/>
                  <a:gd name="connsiteY760" fmla="*/ 669036 h 938879"/>
                  <a:gd name="connsiteX761" fmla="*/ 376428 w 1065752"/>
                  <a:gd name="connsiteY761" fmla="*/ 698659 h 938879"/>
                  <a:gd name="connsiteX762" fmla="*/ 396335 w 1065752"/>
                  <a:gd name="connsiteY762" fmla="*/ 843534 h 938879"/>
                  <a:gd name="connsiteX763" fmla="*/ 433578 w 1065752"/>
                  <a:gd name="connsiteY763" fmla="*/ 841629 h 938879"/>
                  <a:gd name="connsiteX764" fmla="*/ 447770 w 1065752"/>
                  <a:gd name="connsiteY764" fmla="*/ 876490 h 938879"/>
                  <a:gd name="connsiteX765" fmla="*/ 426530 w 1065752"/>
                  <a:gd name="connsiteY765" fmla="*/ 852773 h 938879"/>
                  <a:gd name="connsiteX766" fmla="*/ 396335 w 1065752"/>
                  <a:gd name="connsiteY766" fmla="*/ 843534 h 938879"/>
                  <a:gd name="connsiteX767" fmla="*/ 242125 w 1065752"/>
                  <a:gd name="connsiteY767" fmla="*/ 847344 h 938879"/>
                  <a:gd name="connsiteX768" fmla="*/ 273272 w 1065752"/>
                  <a:gd name="connsiteY768" fmla="*/ 866680 h 938879"/>
                  <a:gd name="connsiteX769" fmla="*/ 252698 w 1065752"/>
                  <a:gd name="connsiteY769" fmla="*/ 837152 h 938879"/>
                  <a:gd name="connsiteX770" fmla="*/ 284988 w 1065752"/>
                  <a:gd name="connsiteY770" fmla="*/ 853345 h 938879"/>
                  <a:gd name="connsiteX771" fmla="*/ 263462 w 1065752"/>
                  <a:gd name="connsiteY771" fmla="*/ 826103 h 938879"/>
                  <a:gd name="connsiteX772" fmla="*/ 295751 w 1065752"/>
                  <a:gd name="connsiteY772" fmla="*/ 837628 h 938879"/>
                  <a:gd name="connsiteX773" fmla="*/ 272224 w 1065752"/>
                  <a:gd name="connsiteY773" fmla="*/ 813054 h 938879"/>
                  <a:gd name="connsiteX774" fmla="*/ 304895 w 1065752"/>
                  <a:gd name="connsiteY774" fmla="*/ 823627 h 938879"/>
                  <a:gd name="connsiteX775" fmla="*/ 279749 w 1065752"/>
                  <a:gd name="connsiteY775" fmla="*/ 801338 h 938879"/>
                  <a:gd name="connsiteX776" fmla="*/ 311563 w 1065752"/>
                  <a:gd name="connsiteY776" fmla="*/ 808577 h 938879"/>
                  <a:gd name="connsiteX777" fmla="*/ 286512 w 1065752"/>
                  <a:gd name="connsiteY777" fmla="*/ 786003 h 938879"/>
                  <a:gd name="connsiteX778" fmla="*/ 318516 w 1065752"/>
                  <a:gd name="connsiteY778" fmla="*/ 793432 h 938879"/>
                  <a:gd name="connsiteX779" fmla="*/ 291084 w 1065752"/>
                  <a:gd name="connsiteY779" fmla="*/ 771906 h 938879"/>
                  <a:gd name="connsiteX780" fmla="*/ 291179 w 1065752"/>
                  <a:gd name="connsiteY780" fmla="*/ 771620 h 938879"/>
                  <a:gd name="connsiteX781" fmla="*/ 320802 w 1065752"/>
                  <a:gd name="connsiteY781" fmla="*/ 778955 h 938879"/>
                  <a:gd name="connsiteX782" fmla="*/ 294323 w 1065752"/>
                  <a:gd name="connsiteY782" fmla="*/ 757047 h 938879"/>
                  <a:gd name="connsiteX783" fmla="*/ 294323 w 1065752"/>
                  <a:gd name="connsiteY783" fmla="*/ 756190 h 938879"/>
                  <a:gd name="connsiteX784" fmla="*/ 323945 w 1065752"/>
                  <a:gd name="connsiteY784" fmla="*/ 764095 h 938879"/>
                  <a:gd name="connsiteX785" fmla="*/ 314992 w 1065752"/>
                  <a:gd name="connsiteY785" fmla="*/ 756190 h 938879"/>
                  <a:gd name="connsiteX786" fmla="*/ 337757 w 1065752"/>
                  <a:gd name="connsiteY786" fmla="*/ 759714 h 938879"/>
                  <a:gd name="connsiteX787" fmla="*/ 337947 w 1065752"/>
                  <a:gd name="connsiteY787" fmla="*/ 759714 h 938879"/>
                  <a:gd name="connsiteX788" fmla="*/ 395764 w 1065752"/>
                  <a:gd name="connsiteY788" fmla="*/ 762190 h 938879"/>
                  <a:gd name="connsiteX789" fmla="*/ 432340 w 1065752"/>
                  <a:gd name="connsiteY789" fmla="*/ 762476 h 938879"/>
                  <a:gd name="connsiteX790" fmla="*/ 444722 w 1065752"/>
                  <a:gd name="connsiteY790" fmla="*/ 765143 h 938879"/>
                  <a:gd name="connsiteX791" fmla="*/ 441103 w 1065752"/>
                  <a:gd name="connsiteY791" fmla="*/ 769811 h 938879"/>
                  <a:gd name="connsiteX792" fmla="*/ 433292 w 1065752"/>
                  <a:gd name="connsiteY792" fmla="*/ 780098 h 938879"/>
                  <a:gd name="connsiteX793" fmla="*/ 432340 w 1065752"/>
                  <a:gd name="connsiteY793" fmla="*/ 792575 h 938879"/>
                  <a:gd name="connsiteX794" fmla="*/ 403003 w 1065752"/>
                  <a:gd name="connsiteY794" fmla="*/ 805434 h 938879"/>
                  <a:gd name="connsiteX795" fmla="*/ 403003 w 1065752"/>
                  <a:gd name="connsiteY795" fmla="*/ 826961 h 938879"/>
                  <a:gd name="connsiteX796" fmla="*/ 357949 w 1065752"/>
                  <a:gd name="connsiteY796" fmla="*/ 833533 h 938879"/>
                  <a:gd name="connsiteX797" fmla="*/ 338995 w 1065752"/>
                  <a:gd name="connsiteY797" fmla="*/ 871252 h 938879"/>
                  <a:gd name="connsiteX798" fmla="*/ 341948 w 1065752"/>
                  <a:gd name="connsiteY798" fmla="*/ 878681 h 938879"/>
                  <a:gd name="connsiteX799" fmla="*/ 341852 w 1065752"/>
                  <a:gd name="connsiteY799" fmla="*/ 878967 h 938879"/>
                  <a:gd name="connsiteX800" fmla="*/ 251841 w 1065752"/>
                  <a:gd name="connsiteY800" fmla="*/ 861917 h 938879"/>
                  <a:gd name="connsiteX801" fmla="*/ 242125 w 1065752"/>
                  <a:gd name="connsiteY801" fmla="*/ 847344 h 938879"/>
                  <a:gd name="connsiteX802" fmla="*/ 147923 w 1065752"/>
                  <a:gd name="connsiteY802" fmla="*/ 803910 h 938879"/>
                  <a:gd name="connsiteX803" fmla="*/ 152781 w 1065752"/>
                  <a:gd name="connsiteY803" fmla="*/ 801529 h 938879"/>
                  <a:gd name="connsiteX804" fmla="*/ 150400 w 1065752"/>
                  <a:gd name="connsiteY804" fmla="*/ 810292 h 938879"/>
                  <a:gd name="connsiteX805" fmla="*/ 147923 w 1065752"/>
                  <a:gd name="connsiteY805" fmla="*/ 803910 h 938879"/>
                  <a:gd name="connsiteX806" fmla="*/ 96679 w 1065752"/>
                  <a:gd name="connsiteY806" fmla="*/ 760667 h 938879"/>
                  <a:gd name="connsiteX807" fmla="*/ 101537 w 1065752"/>
                  <a:gd name="connsiteY807" fmla="*/ 759428 h 938879"/>
                  <a:gd name="connsiteX808" fmla="*/ 112204 w 1065752"/>
                  <a:gd name="connsiteY808" fmla="*/ 758381 h 938879"/>
                  <a:gd name="connsiteX809" fmla="*/ 123063 w 1065752"/>
                  <a:gd name="connsiteY809" fmla="*/ 756190 h 938879"/>
                  <a:gd name="connsiteX810" fmla="*/ 144494 w 1065752"/>
                  <a:gd name="connsiteY810" fmla="*/ 749046 h 938879"/>
                  <a:gd name="connsiteX811" fmla="*/ 165164 w 1065752"/>
                  <a:gd name="connsiteY811" fmla="*/ 739616 h 938879"/>
                  <a:gd name="connsiteX812" fmla="*/ 167640 w 1065752"/>
                  <a:gd name="connsiteY812" fmla="*/ 738378 h 938879"/>
                  <a:gd name="connsiteX813" fmla="*/ 208693 w 1065752"/>
                  <a:gd name="connsiteY813" fmla="*/ 709327 h 938879"/>
                  <a:gd name="connsiteX814" fmla="*/ 204216 w 1065752"/>
                  <a:gd name="connsiteY814" fmla="*/ 718185 h 938879"/>
                  <a:gd name="connsiteX815" fmla="*/ 114395 w 1065752"/>
                  <a:gd name="connsiteY815" fmla="*/ 780478 h 938879"/>
                  <a:gd name="connsiteX816" fmla="*/ 96679 w 1065752"/>
                  <a:gd name="connsiteY816" fmla="*/ 760667 h 938879"/>
                  <a:gd name="connsiteX817" fmla="*/ 81534 w 1065752"/>
                  <a:gd name="connsiteY817" fmla="*/ 744188 h 938879"/>
                  <a:gd name="connsiteX818" fmla="*/ 90964 w 1065752"/>
                  <a:gd name="connsiteY818" fmla="*/ 755999 h 938879"/>
                  <a:gd name="connsiteX819" fmla="*/ 81534 w 1065752"/>
                  <a:gd name="connsiteY819" fmla="*/ 744188 h 938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</a:cxnLst>
                <a:rect l="l" t="t" r="r" b="b"/>
                <a:pathLst>
                  <a:path w="1065752" h="938879">
                    <a:moveTo>
                      <a:pt x="0" y="546640"/>
                    </a:moveTo>
                    <a:lnTo>
                      <a:pt x="95" y="568452"/>
                    </a:lnTo>
                    <a:cubicBezTo>
                      <a:pt x="191" y="588264"/>
                      <a:pt x="1333" y="608076"/>
                      <a:pt x="2286" y="627888"/>
                    </a:cubicBezTo>
                    <a:lnTo>
                      <a:pt x="11716" y="656273"/>
                    </a:lnTo>
                    <a:lnTo>
                      <a:pt x="27908" y="694944"/>
                    </a:lnTo>
                    <a:cubicBezTo>
                      <a:pt x="36195" y="714280"/>
                      <a:pt x="46387" y="733044"/>
                      <a:pt x="58483" y="750761"/>
                    </a:cubicBezTo>
                    <a:cubicBezTo>
                      <a:pt x="57341" y="750094"/>
                      <a:pt x="56293" y="749332"/>
                      <a:pt x="55245" y="748665"/>
                    </a:cubicBezTo>
                    <a:lnTo>
                      <a:pt x="60389" y="754190"/>
                    </a:lnTo>
                    <a:cubicBezTo>
                      <a:pt x="60389" y="754190"/>
                      <a:pt x="70866" y="772382"/>
                      <a:pt x="80201" y="782765"/>
                    </a:cubicBezTo>
                    <a:cubicBezTo>
                      <a:pt x="88964" y="792575"/>
                      <a:pt x="103346" y="804386"/>
                      <a:pt x="105061" y="805910"/>
                    </a:cubicBezTo>
                    <a:cubicBezTo>
                      <a:pt x="105156" y="806006"/>
                      <a:pt x="105251" y="806006"/>
                      <a:pt x="105251" y="806006"/>
                    </a:cubicBezTo>
                    <a:cubicBezTo>
                      <a:pt x="108395" y="809053"/>
                      <a:pt x="111728" y="811911"/>
                      <a:pt x="114967" y="814769"/>
                    </a:cubicBezTo>
                    <a:lnTo>
                      <a:pt x="121063" y="820103"/>
                    </a:lnTo>
                    <a:cubicBezTo>
                      <a:pt x="124873" y="823246"/>
                      <a:pt x="128683" y="826389"/>
                      <a:pt x="132588" y="829437"/>
                    </a:cubicBezTo>
                    <a:cubicBezTo>
                      <a:pt x="143827" y="838010"/>
                      <a:pt x="155639" y="845534"/>
                      <a:pt x="167735" y="852297"/>
                    </a:cubicBezTo>
                    <a:lnTo>
                      <a:pt x="192215" y="864584"/>
                    </a:lnTo>
                    <a:cubicBezTo>
                      <a:pt x="249936" y="890873"/>
                      <a:pt x="308134" y="899160"/>
                      <a:pt x="334042" y="901541"/>
                    </a:cubicBezTo>
                    <a:lnTo>
                      <a:pt x="333375" y="903446"/>
                    </a:lnTo>
                    <a:cubicBezTo>
                      <a:pt x="335661" y="903161"/>
                      <a:pt x="337947" y="902970"/>
                      <a:pt x="340233" y="902684"/>
                    </a:cubicBezTo>
                    <a:cubicBezTo>
                      <a:pt x="343091" y="904113"/>
                      <a:pt x="346043" y="905732"/>
                      <a:pt x="349091" y="907161"/>
                    </a:cubicBezTo>
                    <a:cubicBezTo>
                      <a:pt x="352901" y="909066"/>
                      <a:pt x="356997" y="910876"/>
                      <a:pt x="360902" y="912686"/>
                    </a:cubicBezTo>
                    <a:cubicBezTo>
                      <a:pt x="372713" y="918115"/>
                      <a:pt x="384905" y="923353"/>
                      <a:pt x="398050" y="924401"/>
                    </a:cubicBezTo>
                    <a:cubicBezTo>
                      <a:pt x="416338" y="925925"/>
                      <a:pt x="435007" y="918115"/>
                      <a:pt x="446437" y="905065"/>
                    </a:cubicBezTo>
                    <a:cubicBezTo>
                      <a:pt x="448532" y="905256"/>
                      <a:pt x="450723" y="905542"/>
                      <a:pt x="452723" y="906209"/>
                    </a:cubicBezTo>
                    <a:cubicBezTo>
                      <a:pt x="455295" y="907161"/>
                      <a:pt x="457772" y="908495"/>
                      <a:pt x="459581" y="910876"/>
                    </a:cubicBezTo>
                    <a:cubicBezTo>
                      <a:pt x="461391" y="913162"/>
                      <a:pt x="462724" y="916686"/>
                      <a:pt x="463772" y="920115"/>
                    </a:cubicBezTo>
                    <a:cubicBezTo>
                      <a:pt x="464915" y="916686"/>
                      <a:pt x="466058" y="913162"/>
                      <a:pt x="465963" y="908876"/>
                    </a:cubicBezTo>
                    <a:cubicBezTo>
                      <a:pt x="465963" y="905732"/>
                      <a:pt x="464820" y="902684"/>
                      <a:pt x="463487" y="899732"/>
                    </a:cubicBezTo>
                    <a:cubicBezTo>
                      <a:pt x="479203" y="902970"/>
                      <a:pt x="496634" y="899732"/>
                      <a:pt x="509302" y="890492"/>
                    </a:cubicBezTo>
                    <a:cubicBezTo>
                      <a:pt x="511588" y="888968"/>
                      <a:pt x="513588" y="887063"/>
                      <a:pt x="515588" y="884968"/>
                    </a:cubicBezTo>
                    <a:cubicBezTo>
                      <a:pt x="518351" y="885063"/>
                      <a:pt x="521018" y="885444"/>
                      <a:pt x="523494" y="886301"/>
                    </a:cubicBezTo>
                    <a:cubicBezTo>
                      <a:pt x="526066" y="887254"/>
                      <a:pt x="528542" y="888682"/>
                      <a:pt x="530352" y="890969"/>
                    </a:cubicBezTo>
                    <a:cubicBezTo>
                      <a:pt x="532352" y="893350"/>
                      <a:pt x="533495" y="896779"/>
                      <a:pt x="534543" y="900303"/>
                    </a:cubicBezTo>
                    <a:cubicBezTo>
                      <a:pt x="535686" y="896874"/>
                      <a:pt x="536829" y="893350"/>
                      <a:pt x="536829" y="889064"/>
                    </a:cubicBezTo>
                    <a:cubicBezTo>
                      <a:pt x="536734" y="884777"/>
                      <a:pt x="535114" y="880301"/>
                      <a:pt x="532733" y="876490"/>
                    </a:cubicBezTo>
                    <a:cubicBezTo>
                      <a:pt x="530352" y="872776"/>
                      <a:pt x="527399" y="869632"/>
                      <a:pt x="524256" y="866965"/>
                    </a:cubicBezTo>
                    <a:cubicBezTo>
                      <a:pt x="524447" y="864680"/>
                      <a:pt x="524351" y="862489"/>
                      <a:pt x="523780" y="860203"/>
                    </a:cubicBezTo>
                    <a:cubicBezTo>
                      <a:pt x="531971" y="863060"/>
                      <a:pt x="541592" y="860393"/>
                      <a:pt x="547973" y="854964"/>
                    </a:cubicBezTo>
                    <a:cubicBezTo>
                      <a:pt x="551688" y="851821"/>
                      <a:pt x="554355" y="847725"/>
                      <a:pt x="556355" y="843439"/>
                    </a:cubicBezTo>
                    <a:cubicBezTo>
                      <a:pt x="556832" y="843439"/>
                      <a:pt x="557212" y="843439"/>
                      <a:pt x="557594" y="843439"/>
                    </a:cubicBezTo>
                    <a:cubicBezTo>
                      <a:pt x="560261" y="843629"/>
                      <a:pt x="563023" y="844296"/>
                      <a:pt x="565404" y="846011"/>
                    </a:cubicBezTo>
                    <a:cubicBezTo>
                      <a:pt x="567976" y="847820"/>
                      <a:pt x="569976" y="850773"/>
                      <a:pt x="571976" y="853821"/>
                    </a:cubicBezTo>
                    <a:cubicBezTo>
                      <a:pt x="572072" y="850202"/>
                      <a:pt x="572262" y="846487"/>
                      <a:pt x="571119" y="842486"/>
                    </a:cubicBezTo>
                    <a:cubicBezTo>
                      <a:pt x="569881" y="838390"/>
                      <a:pt x="567023" y="834485"/>
                      <a:pt x="563880" y="831532"/>
                    </a:cubicBezTo>
                    <a:cubicBezTo>
                      <a:pt x="562642" y="830390"/>
                      <a:pt x="561308" y="829532"/>
                      <a:pt x="559975" y="828675"/>
                    </a:cubicBezTo>
                    <a:cubicBezTo>
                      <a:pt x="562356" y="801243"/>
                      <a:pt x="541877" y="773144"/>
                      <a:pt x="512636" y="765810"/>
                    </a:cubicBezTo>
                    <a:cubicBezTo>
                      <a:pt x="506444" y="764286"/>
                      <a:pt x="501491" y="762857"/>
                      <a:pt x="496634" y="761428"/>
                    </a:cubicBezTo>
                    <a:cubicBezTo>
                      <a:pt x="517112" y="756380"/>
                      <a:pt x="540353" y="749522"/>
                      <a:pt x="557403" y="740950"/>
                    </a:cubicBezTo>
                    <a:cubicBezTo>
                      <a:pt x="590550" y="724472"/>
                      <a:pt x="612172" y="703707"/>
                      <a:pt x="617601" y="698278"/>
                    </a:cubicBezTo>
                    <a:cubicBezTo>
                      <a:pt x="621316" y="705422"/>
                      <a:pt x="624269" y="712565"/>
                      <a:pt x="625697" y="719899"/>
                    </a:cubicBezTo>
                    <a:cubicBezTo>
                      <a:pt x="629507" y="739426"/>
                      <a:pt x="626936" y="768668"/>
                      <a:pt x="625126" y="784289"/>
                    </a:cubicBezTo>
                    <a:cubicBezTo>
                      <a:pt x="624650" y="784670"/>
                      <a:pt x="624173" y="785146"/>
                      <a:pt x="623792" y="785622"/>
                    </a:cubicBezTo>
                    <a:cubicBezTo>
                      <a:pt x="613601" y="795338"/>
                      <a:pt x="608171" y="801719"/>
                      <a:pt x="598170" y="811340"/>
                    </a:cubicBezTo>
                    <a:cubicBezTo>
                      <a:pt x="576358" y="832199"/>
                      <a:pt x="572548" y="866775"/>
                      <a:pt x="588169" y="889445"/>
                    </a:cubicBezTo>
                    <a:cubicBezTo>
                      <a:pt x="587502" y="890873"/>
                      <a:pt x="586835" y="892302"/>
                      <a:pt x="586359" y="893826"/>
                    </a:cubicBezTo>
                    <a:cubicBezTo>
                      <a:pt x="584930" y="898112"/>
                      <a:pt x="584454" y="902780"/>
                      <a:pt x="585407" y="906970"/>
                    </a:cubicBezTo>
                    <a:cubicBezTo>
                      <a:pt x="586454" y="911066"/>
                      <a:pt x="588359" y="914210"/>
                      <a:pt x="590264" y="917257"/>
                    </a:cubicBezTo>
                    <a:cubicBezTo>
                      <a:pt x="590550" y="913638"/>
                      <a:pt x="590836" y="910019"/>
                      <a:pt x="592074" y="907256"/>
                    </a:cubicBezTo>
                    <a:cubicBezTo>
                      <a:pt x="593312" y="904494"/>
                      <a:pt x="595312" y="902589"/>
                      <a:pt x="597599" y="900970"/>
                    </a:cubicBezTo>
                    <a:cubicBezTo>
                      <a:pt x="597980" y="900779"/>
                      <a:pt x="598361" y="900684"/>
                      <a:pt x="598742" y="900398"/>
                    </a:cubicBezTo>
                    <a:cubicBezTo>
                      <a:pt x="602552" y="903161"/>
                      <a:pt x="606838" y="905351"/>
                      <a:pt x="611791" y="906209"/>
                    </a:cubicBezTo>
                    <a:cubicBezTo>
                      <a:pt x="619982" y="907732"/>
                      <a:pt x="629698" y="905256"/>
                      <a:pt x="635413" y="898779"/>
                    </a:cubicBezTo>
                    <a:cubicBezTo>
                      <a:pt x="636080" y="900970"/>
                      <a:pt x="637127" y="902970"/>
                      <a:pt x="638366" y="904875"/>
                    </a:cubicBezTo>
                    <a:cubicBezTo>
                      <a:pt x="636937" y="908780"/>
                      <a:pt x="635889" y="912971"/>
                      <a:pt x="635699" y="917353"/>
                    </a:cubicBezTo>
                    <a:cubicBezTo>
                      <a:pt x="635508" y="921830"/>
                      <a:pt x="636270" y="926497"/>
                      <a:pt x="638366" y="930307"/>
                    </a:cubicBezTo>
                    <a:cubicBezTo>
                      <a:pt x="640461" y="934022"/>
                      <a:pt x="643223" y="936403"/>
                      <a:pt x="645795" y="938879"/>
                    </a:cubicBezTo>
                    <a:cubicBezTo>
                      <a:pt x="645033" y="935355"/>
                      <a:pt x="644366" y="931736"/>
                      <a:pt x="644843" y="928783"/>
                    </a:cubicBezTo>
                    <a:cubicBezTo>
                      <a:pt x="645319" y="925830"/>
                      <a:pt x="646652" y="923353"/>
                      <a:pt x="648462" y="921258"/>
                    </a:cubicBezTo>
                    <a:cubicBezTo>
                      <a:pt x="650177" y="919258"/>
                      <a:pt x="652272" y="917543"/>
                      <a:pt x="654749" y="916115"/>
                    </a:cubicBezTo>
                    <a:cubicBezTo>
                      <a:pt x="657320" y="916972"/>
                      <a:pt x="660083" y="917543"/>
                      <a:pt x="662940" y="917829"/>
                    </a:cubicBezTo>
                    <a:cubicBezTo>
                      <a:pt x="678466" y="919544"/>
                      <a:pt x="695135" y="913638"/>
                      <a:pt x="707231" y="903065"/>
                    </a:cubicBezTo>
                    <a:cubicBezTo>
                      <a:pt x="707422" y="906304"/>
                      <a:pt x="708089" y="909542"/>
                      <a:pt x="709517" y="912209"/>
                    </a:cubicBezTo>
                    <a:cubicBezTo>
                      <a:pt x="711613" y="915924"/>
                      <a:pt x="714375" y="918401"/>
                      <a:pt x="717042" y="920877"/>
                    </a:cubicBezTo>
                    <a:cubicBezTo>
                      <a:pt x="716280" y="917353"/>
                      <a:pt x="715613" y="913733"/>
                      <a:pt x="716089" y="910685"/>
                    </a:cubicBezTo>
                    <a:cubicBezTo>
                      <a:pt x="716566" y="907828"/>
                      <a:pt x="717995" y="905256"/>
                      <a:pt x="719709" y="903256"/>
                    </a:cubicBezTo>
                    <a:cubicBezTo>
                      <a:pt x="721043" y="901636"/>
                      <a:pt x="722757" y="900303"/>
                      <a:pt x="724567" y="899065"/>
                    </a:cubicBezTo>
                    <a:cubicBezTo>
                      <a:pt x="741045" y="904780"/>
                      <a:pt x="761143" y="902303"/>
                      <a:pt x="776192" y="891826"/>
                    </a:cubicBezTo>
                    <a:cubicBezTo>
                      <a:pt x="787051" y="884396"/>
                      <a:pt x="794957" y="873728"/>
                      <a:pt x="802577" y="863251"/>
                    </a:cubicBezTo>
                    <a:cubicBezTo>
                      <a:pt x="805053" y="859727"/>
                      <a:pt x="807720" y="856107"/>
                      <a:pt x="810101" y="852583"/>
                    </a:cubicBezTo>
                    <a:cubicBezTo>
                      <a:pt x="811911" y="849820"/>
                      <a:pt x="813721" y="847058"/>
                      <a:pt x="815531" y="844201"/>
                    </a:cubicBezTo>
                    <a:cubicBezTo>
                      <a:pt x="817626" y="843344"/>
                      <a:pt x="819722" y="842486"/>
                      <a:pt x="821722" y="841534"/>
                    </a:cubicBezTo>
                    <a:lnTo>
                      <a:pt x="821627" y="841153"/>
                    </a:lnTo>
                    <a:cubicBezTo>
                      <a:pt x="823246" y="843058"/>
                      <a:pt x="824865" y="844963"/>
                      <a:pt x="826580" y="846773"/>
                    </a:cubicBezTo>
                    <a:cubicBezTo>
                      <a:pt x="829437" y="850011"/>
                      <a:pt x="832485" y="853154"/>
                      <a:pt x="835533" y="856298"/>
                    </a:cubicBezTo>
                    <a:cubicBezTo>
                      <a:pt x="844487" y="865632"/>
                      <a:pt x="853916" y="875062"/>
                      <a:pt x="865727" y="880872"/>
                    </a:cubicBezTo>
                    <a:cubicBezTo>
                      <a:pt x="882206" y="888968"/>
                      <a:pt x="902399" y="888587"/>
                      <a:pt x="917829" y="880586"/>
                    </a:cubicBezTo>
                    <a:cubicBezTo>
                      <a:pt x="919829" y="881634"/>
                      <a:pt x="921639" y="882682"/>
                      <a:pt x="923258" y="884015"/>
                    </a:cubicBezTo>
                    <a:cubicBezTo>
                      <a:pt x="925354" y="885825"/>
                      <a:pt x="927068" y="888016"/>
                      <a:pt x="927926" y="890873"/>
                    </a:cubicBezTo>
                    <a:cubicBezTo>
                      <a:pt x="928783" y="893731"/>
                      <a:pt x="928687" y="897445"/>
                      <a:pt x="928402" y="901065"/>
                    </a:cubicBezTo>
                    <a:cubicBezTo>
                      <a:pt x="930688" y="898303"/>
                      <a:pt x="933069" y="895540"/>
                      <a:pt x="934593" y="891445"/>
                    </a:cubicBezTo>
                    <a:cubicBezTo>
                      <a:pt x="935641" y="888587"/>
                      <a:pt x="935736" y="885253"/>
                      <a:pt x="935546" y="882015"/>
                    </a:cubicBezTo>
                    <a:cubicBezTo>
                      <a:pt x="949071" y="890873"/>
                      <a:pt x="966311" y="894207"/>
                      <a:pt x="981551" y="890397"/>
                    </a:cubicBezTo>
                    <a:cubicBezTo>
                      <a:pt x="984218" y="889730"/>
                      <a:pt x="986885" y="888682"/>
                      <a:pt x="989362" y="887540"/>
                    </a:cubicBezTo>
                    <a:cubicBezTo>
                      <a:pt x="991934" y="888778"/>
                      <a:pt x="994220" y="890016"/>
                      <a:pt x="996220" y="891826"/>
                    </a:cubicBezTo>
                    <a:cubicBezTo>
                      <a:pt x="998220" y="893636"/>
                      <a:pt x="1000030" y="895922"/>
                      <a:pt x="1000887" y="898684"/>
                    </a:cubicBezTo>
                    <a:cubicBezTo>
                      <a:pt x="1001744" y="901541"/>
                      <a:pt x="1001649" y="905256"/>
                      <a:pt x="1001459" y="908876"/>
                    </a:cubicBezTo>
                    <a:cubicBezTo>
                      <a:pt x="1003745" y="906113"/>
                      <a:pt x="1006126" y="903256"/>
                      <a:pt x="1007555" y="899255"/>
                    </a:cubicBezTo>
                    <a:cubicBezTo>
                      <a:pt x="1009079" y="895160"/>
                      <a:pt x="1009174" y="890492"/>
                      <a:pt x="1008317" y="886111"/>
                    </a:cubicBezTo>
                    <a:cubicBezTo>
                      <a:pt x="1007459" y="881824"/>
                      <a:pt x="1005840" y="877824"/>
                      <a:pt x="1003935" y="874205"/>
                    </a:cubicBezTo>
                    <a:cubicBezTo>
                      <a:pt x="1004887" y="872109"/>
                      <a:pt x="1005745" y="870014"/>
                      <a:pt x="1006031" y="867728"/>
                    </a:cubicBezTo>
                    <a:cubicBezTo>
                      <a:pt x="1012603" y="873443"/>
                      <a:pt x="1022509" y="874490"/>
                      <a:pt x="1030415" y="871823"/>
                    </a:cubicBezTo>
                    <a:cubicBezTo>
                      <a:pt x="1035082" y="870299"/>
                      <a:pt x="1039082" y="867442"/>
                      <a:pt x="1042511" y="864108"/>
                    </a:cubicBezTo>
                    <a:cubicBezTo>
                      <a:pt x="1042892" y="864203"/>
                      <a:pt x="1043273" y="864394"/>
                      <a:pt x="1043654" y="864489"/>
                    </a:cubicBezTo>
                    <a:cubicBezTo>
                      <a:pt x="1046131" y="865632"/>
                      <a:pt x="1048417" y="867347"/>
                      <a:pt x="1050036" y="869823"/>
                    </a:cubicBezTo>
                    <a:cubicBezTo>
                      <a:pt x="1051655" y="872395"/>
                      <a:pt x="1052513" y="875919"/>
                      <a:pt x="1053179" y="879539"/>
                    </a:cubicBezTo>
                    <a:cubicBezTo>
                      <a:pt x="1054608" y="876205"/>
                      <a:pt x="1056132" y="872871"/>
                      <a:pt x="1056608" y="868585"/>
                    </a:cubicBezTo>
                    <a:cubicBezTo>
                      <a:pt x="1056894" y="864299"/>
                      <a:pt x="1055751" y="859727"/>
                      <a:pt x="1053751" y="855726"/>
                    </a:cubicBezTo>
                    <a:cubicBezTo>
                      <a:pt x="1052989" y="854297"/>
                      <a:pt x="1052132" y="852964"/>
                      <a:pt x="1051179" y="851535"/>
                    </a:cubicBezTo>
                    <a:cubicBezTo>
                      <a:pt x="1063562" y="826961"/>
                      <a:pt x="1054894" y="793337"/>
                      <a:pt x="1030319" y="775716"/>
                    </a:cubicBezTo>
                    <a:cubicBezTo>
                      <a:pt x="1019080" y="767620"/>
                      <a:pt x="1012793" y="762095"/>
                      <a:pt x="1001459" y="753904"/>
                    </a:cubicBezTo>
                    <a:cubicBezTo>
                      <a:pt x="996506" y="750284"/>
                      <a:pt x="991267" y="746760"/>
                      <a:pt x="986314" y="743522"/>
                    </a:cubicBezTo>
                    <a:lnTo>
                      <a:pt x="977265" y="727424"/>
                    </a:lnTo>
                    <a:cubicBezTo>
                      <a:pt x="967264" y="709803"/>
                      <a:pt x="969740" y="686467"/>
                      <a:pt x="972026" y="663797"/>
                    </a:cubicBezTo>
                    <a:cubicBezTo>
                      <a:pt x="972407" y="659606"/>
                      <a:pt x="972884" y="655606"/>
                      <a:pt x="973169" y="651605"/>
                    </a:cubicBezTo>
                    <a:cubicBezTo>
                      <a:pt x="975455" y="624078"/>
                      <a:pt x="987076" y="599980"/>
                      <a:pt x="999363" y="574357"/>
                    </a:cubicBezTo>
                    <a:cubicBezTo>
                      <a:pt x="1000601" y="571786"/>
                      <a:pt x="1001839" y="569214"/>
                      <a:pt x="1002983" y="566642"/>
                    </a:cubicBezTo>
                    <a:cubicBezTo>
                      <a:pt x="1014603" y="542163"/>
                      <a:pt x="1024414" y="516255"/>
                      <a:pt x="1032129" y="489490"/>
                    </a:cubicBezTo>
                    <a:cubicBezTo>
                      <a:pt x="1041654" y="456533"/>
                      <a:pt x="1048226" y="421481"/>
                      <a:pt x="1051846" y="384810"/>
                    </a:cubicBezTo>
                    <a:lnTo>
                      <a:pt x="1055180" y="388525"/>
                    </a:lnTo>
                    <a:lnTo>
                      <a:pt x="1053275" y="368237"/>
                    </a:lnTo>
                    <a:cubicBezTo>
                      <a:pt x="1053275" y="367951"/>
                      <a:pt x="1053370" y="367570"/>
                      <a:pt x="1053370" y="367189"/>
                    </a:cubicBezTo>
                    <a:lnTo>
                      <a:pt x="1059085" y="371856"/>
                    </a:lnTo>
                    <a:lnTo>
                      <a:pt x="1054608" y="350806"/>
                    </a:lnTo>
                    <a:lnTo>
                      <a:pt x="1061847" y="354616"/>
                    </a:lnTo>
                    <a:lnTo>
                      <a:pt x="1055084" y="330898"/>
                    </a:lnTo>
                    <a:lnTo>
                      <a:pt x="1055084" y="328708"/>
                    </a:lnTo>
                    <a:lnTo>
                      <a:pt x="1064228" y="335280"/>
                    </a:lnTo>
                    <a:lnTo>
                      <a:pt x="1055275" y="309277"/>
                    </a:lnTo>
                    <a:lnTo>
                      <a:pt x="1055275" y="308610"/>
                    </a:lnTo>
                    <a:lnTo>
                      <a:pt x="1064990" y="314230"/>
                    </a:lnTo>
                    <a:lnTo>
                      <a:pt x="1055084" y="288227"/>
                    </a:lnTo>
                    <a:cubicBezTo>
                      <a:pt x="1055084" y="287941"/>
                      <a:pt x="1055084" y="287560"/>
                      <a:pt x="1055084" y="287274"/>
                    </a:cubicBezTo>
                    <a:lnTo>
                      <a:pt x="1065752" y="292513"/>
                    </a:lnTo>
                    <a:lnTo>
                      <a:pt x="1054513" y="268415"/>
                    </a:lnTo>
                    <a:cubicBezTo>
                      <a:pt x="1054513" y="268129"/>
                      <a:pt x="1054513" y="267843"/>
                      <a:pt x="1054513" y="267557"/>
                    </a:cubicBezTo>
                    <a:lnTo>
                      <a:pt x="1064990" y="271844"/>
                    </a:lnTo>
                    <a:lnTo>
                      <a:pt x="1053465" y="248412"/>
                    </a:lnTo>
                    <a:cubicBezTo>
                      <a:pt x="1053465" y="247936"/>
                      <a:pt x="1053370" y="247460"/>
                      <a:pt x="1053370" y="246983"/>
                    </a:cubicBezTo>
                    <a:lnTo>
                      <a:pt x="1064324" y="252127"/>
                    </a:lnTo>
                    <a:lnTo>
                      <a:pt x="1051941" y="225266"/>
                    </a:lnTo>
                    <a:lnTo>
                      <a:pt x="1065371" y="232505"/>
                    </a:lnTo>
                    <a:lnTo>
                      <a:pt x="1049846" y="208026"/>
                    </a:lnTo>
                    <a:cubicBezTo>
                      <a:pt x="1049750" y="207740"/>
                      <a:pt x="1049750" y="207454"/>
                      <a:pt x="1049750" y="207264"/>
                    </a:cubicBezTo>
                    <a:lnTo>
                      <a:pt x="1064324" y="212217"/>
                    </a:lnTo>
                    <a:lnTo>
                      <a:pt x="1046798" y="186785"/>
                    </a:lnTo>
                    <a:cubicBezTo>
                      <a:pt x="1046798" y="186690"/>
                      <a:pt x="1046798" y="186690"/>
                      <a:pt x="1046798" y="186690"/>
                    </a:cubicBezTo>
                    <a:lnTo>
                      <a:pt x="1060513" y="190119"/>
                    </a:lnTo>
                    <a:lnTo>
                      <a:pt x="1043940" y="170498"/>
                    </a:lnTo>
                    <a:cubicBezTo>
                      <a:pt x="1043940" y="170402"/>
                      <a:pt x="1043940" y="170212"/>
                      <a:pt x="1043845" y="170117"/>
                    </a:cubicBezTo>
                    <a:lnTo>
                      <a:pt x="1058418" y="171355"/>
                    </a:lnTo>
                    <a:cubicBezTo>
                      <a:pt x="1058418" y="171355"/>
                      <a:pt x="1038892" y="148495"/>
                      <a:pt x="1038892" y="148400"/>
                    </a:cubicBezTo>
                    <a:lnTo>
                      <a:pt x="1053560" y="153543"/>
                    </a:lnTo>
                    <a:lnTo>
                      <a:pt x="1038035" y="129635"/>
                    </a:lnTo>
                    <a:cubicBezTo>
                      <a:pt x="1038130" y="129540"/>
                      <a:pt x="1038130" y="129445"/>
                      <a:pt x="1038225" y="129350"/>
                    </a:cubicBezTo>
                    <a:lnTo>
                      <a:pt x="1050322" y="140113"/>
                    </a:lnTo>
                    <a:lnTo>
                      <a:pt x="1049465" y="104585"/>
                    </a:lnTo>
                    <a:cubicBezTo>
                      <a:pt x="1049655" y="102775"/>
                      <a:pt x="1049750" y="100965"/>
                      <a:pt x="1049941" y="99155"/>
                    </a:cubicBezTo>
                    <a:cubicBezTo>
                      <a:pt x="1051084" y="84773"/>
                      <a:pt x="1053465" y="70294"/>
                      <a:pt x="1052417" y="55912"/>
                    </a:cubicBezTo>
                    <a:cubicBezTo>
                      <a:pt x="1051941" y="48482"/>
                      <a:pt x="1050512" y="41053"/>
                      <a:pt x="1049084" y="33623"/>
                    </a:cubicBezTo>
                    <a:cubicBezTo>
                      <a:pt x="1047845" y="48006"/>
                      <a:pt x="1044607" y="61627"/>
                      <a:pt x="1040702" y="74962"/>
                    </a:cubicBezTo>
                    <a:cubicBezTo>
                      <a:pt x="1036701" y="88392"/>
                      <a:pt x="1031843" y="101537"/>
                      <a:pt x="1027176" y="115062"/>
                    </a:cubicBezTo>
                    <a:lnTo>
                      <a:pt x="1013841" y="145256"/>
                    </a:lnTo>
                    <a:cubicBezTo>
                      <a:pt x="1013841" y="145256"/>
                      <a:pt x="1008793" y="158306"/>
                      <a:pt x="998601" y="175927"/>
                    </a:cubicBezTo>
                    <a:cubicBezTo>
                      <a:pt x="988409" y="193548"/>
                      <a:pt x="980027" y="202502"/>
                      <a:pt x="973931" y="210884"/>
                    </a:cubicBezTo>
                    <a:cubicBezTo>
                      <a:pt x="968121" y="218694"/>
                      <a:pt x="962597" y="224981"/>
                      <a:pt x="961930" y="225743"/>
                    </a:cubicBezTo>
                    <a:cubicBezTo>
                      <a:pt x="963454" y="224695"/>
                      <a:pt x="987933" y="207359"/>
                      <a:pt x="1000506" y="193548"/>
                    </a:cubicBezTo>
                    <a:cubicBezTo>
                      <a:pt x="1008317" y="184975"/>
                      <a:pt x="1015556" y="175831"/>
                      <a:pt x="1020032" y="169926"/>
                    </a:cubicBezTo>
                    <a:cubicBezTo>
                      <a:pt x="1024795" y="192500"/>
                      <a:pt x="1029462" y="224790"/>
                      <a:pt x="1031367" y="268891"/>
                    </a:cubicBezTo>
                    <a:cubicBezTo>
                      <a:pt x="1027938" y="270700"/>
                      <a:pt x="1024795" y="272320"/>
                      <a:pt x="1024223" y="272606"/>
                    </a:cubicBezTo>
                    <a:cubicBezTo>
                      <a:pt x="1019366" y="274892"/>
                      <a:pt x="1014127" y="276606"/>
                      <a:pt x="1008698" y="277749"/>
                    </a:cubicBezTo>
                    <a:cubicBezTo>
                      <a:pt x="980980" y="283845"/>
                      <a:pt x="945833" y="285750"/>
                      <a:pt x="924782" y="267081"/>
                    </a:cubicBezTo>
                    <a:cubicBezTo>
                      <a:pt x="939451" y="284702"/>
                      <a:pt x="957358" y="295942"/>
                      <a:pt x="978408" y="301085"/>
                    </a:cubicBezTo>
                    <a:cubicBezTo>
                      <a:pt x="993648" y="304800"/>
                      <a:pt x="1009745" y="305181"/>
                      <a:pt x="1025462" y="305086"/>
                    </a:cubicBezTo>
                    <a:cubicBezTo>
                      <a:pt x="1028129" y="305086"/>
                      <a:pt x="1030224" y="305086"/>
                      <a:pt x="1032034" y="305181"/>
                    </a:cubicBezTo>
                    <a:cubicBezTo>
                      <a:pt x="1032129" y="313182"/>
                      <a:pt x="1032034" y="321564"/>
                      <a:pt x="1031938" y="330137"/>
                    </a:cubicBezTo>
                    <a:cubicBezTo>
                      <a:pt x="1031748" y="343948"/>
                      <a:pt x="1030986" y="357473"/>
                      <a:pt x="1029938" y="370808"/>
                    </a:cubicBezTo>
                    <a:cubicBezTo>
                      <a:pt x="1025176" y="372142"/>
                      <a:pt x="1020223" y="373380"/>
                      <a:pt x="1019366" y="373571"/>
                    </a:cubicBezTo>
                    <a:cubicBezTo>
                      <a:pt x="1014127" y="374618"/>
                      <a:pt x="1008602" y="375094"/>
                      <a:pt x="1003078" y="374999"/>
                    </a:cubicBezTo>
                    <a:cubicBezTo>
                      <a:pt x="974693" y="374428"/>
                      <a:pt x="940118" y="368141"/>
                      <a:pt x="924020" y="345091"/>
                    </a:cubicBezTo>
                    <a:cubicBezTo>
                      <a:pt x="934117" y="365760"/>
                      <a:pt x="948881" y="380714"/>
                      <a:pt x="968216" y="390525"/>
                    </a:cubicBezTo>
                    <a:cubicBezTo>
                      <a:pt x="982218" y="397764"/>
                      <a:pt x="997839" y="401765"/>
                      <a:pt x="1013174" y="405479"/>
                    </a:cubicBezTo>
                    <a:cubicBezTo>
                      <a:pt x="1019556" y="406908"/>
                      <a:pt x="1022795" y="407861"/>
                      <a:pt x="1025842" y="408432"/>
                    </a:cubicBezTo>
                    <a:cubicBezTo>
                      <a:pt x="1022985" y="428244"/>
                      <a:pt x="1019366" y="447389"/>
                      <a:pt x="1014698" y="465868"/>
                    </a:cubicBezTo>
                    <a:cubicBezTo>
                      <a:pt x="1011174" y="465773"/>
                      <a:pt x="1008412" y="465582"/>
                      <a:pt x="1007745" y="465582"/>
                    </a:cubicBezTo>
                    <a:cubicBezTo>
                      <a:pt x="1001459" y="465011"/>
                      <a:pt x="995077" y="463677"/>
                      <a:pt x="988790" y="461677"/>
                    </a:cubicBezTo>
                    <a:cubicBezTo>
                      <a:pt x="956691" y="451676"/>
                      <a:pt x="919639" y="432816"/>
                      <a:pt x="909161" y="401384"/>
                    </a:cubicBezTo>
                    <a:cubicBezTo>
                      <a:pt x="913733" y="428244"/>
                      <a:pt x="925544" y="450152"/>
                      <a:pt x="944023" y="467868"/>
                    </a:cubicBezTo>
                    <a:cubicBezTo>
                      <a:pt x="957548" y="480632"/>
                      <a:pt x="973836" y="490538"/>
                      <a:pt x="989933" y="499777"/>
                    </a:cubicBezTo>
                    <a:cubicBezTo>
                      <a:pt x="996125" y="503301"/>
                      <a:pt x="999458" y="505397"/>
                      <a:pt x="1002506" y="507016"/>
                    </a:cubicBezTo>
                    <a:cubicBezTo>
                      <a:pt x="996601" y="524256"/>
                      <a:pt x="989838" y="541020"/>
                      <a:pt x="982123" y="557022"/>
                    </a:cubicBezTo>
                    <a:cubicBezTo>
                      <a:pt x="980980" y="559594"/>
                      <a:pt x="979742" y="562070"/>
                      <a:pt x="978503" y="564547"/>
                    </a:cubicBezTo>
                    <a:cubicBezTo>
                      <a:pt x="974122" y="573786"/>
                      <a:pt x="969645" y="583025"/>
                      <a:pt x="965549" y="592645"/>
                    </a:cubicBezTo>
                    <a:cubicBezTo>
                      <a:pt x="965549" y="592455"/>
                      <a:pt x="965454" y="592265"/>
                      <a:pt x="965454" y="591979"/>
                    </a:cubicBezTo>
                    <a:lnTo>
                      <a:pt x="964978" y="594265"/>
                    </a:lnTo>
                    <a:cubicBezTo>
                      <a:pt x="962311" y="600837"/>
                      <a:pt x="959739" y="607505"/>
                      <a:pt x="957548" y="614363"/>
                    </a:cubicBezTo>
                    <a:lnTo>
                      <a:pt x="954596" y="608552"/>
                    </a:lnTo>
                    <a:lnTo>
                      <a:pt x="949738" y="626936"/>
                    </a:lnTo>
                    <a:lnTo>
                      <a:pt x="942975" y="613124"/>
                    </a:lnTo>
                    <a:lnTo>
                      <a:pt x="935546" y="632841"/>
                    </a:lnTo>
                    <a:lnTo>
                      <a:pt x="929164" y="615315"/>
                    </a:lnTo>
                    <a:lnTo>
                      <a:pt x="918972" y="639223"/>
                    </a:lnTo>
                    <a:lnTo>
                      <a:pt x="914591" y="617030"/>
                    </a:lnTo>
                    <a:lnTo>
                      <a:pt x="901256" y="640080"/>
                    </a:lnTo>
                    <a:lnTo>
                      <a:pt x="897541" y="615029"/>
                    </a:lnTo>
                    <a:lnTo>
                      <a:pt x="884587" y="638080"/>
                    </a:lnTo>
                    <a:lnTo>
                      <a:pt x="882968" y="611315"/>
                    </a:lnTo>
                    <a:lnTo>
                      <a:pt x="868775" y="631317"/>
                    </a:lnTo>
                    <a:lnTo>
                      <a:pt x="868299" y="605981"/>
                    </a:lnTo>
                    <a:lnTo>
                      <a:pt x="854012" y="622935"/>
                    </a:lnTo>
                    <a:lnTo>
                      <a:pt x="857441" y="599885"/>
                    </a:lnTo>
                    <a:lnTo>
                      <a:pt x="840391" y="613601"/>
                    </a:lnTo>
                    <a:lnTo>
                      <a:pt x="845058" y="592550"/>
                    </a:lnTo>
                    <a:lnTo>
                      <a:pt x="834104" y="603695"/>
                    </a:lnTo>
                    <a:lnTo>
                      <a:pt x="837152" y="585502"/>
                    </a:lnTo>
                    <a:lnTo>
                      <a:pt x="825056" y="594932"/>
                    </a:lnTo>
                    <a:lnTo>
                      <a:pt x="830199" y="576358"/>
                    </a:lnTo>
                    <a:lnTo>
                      <a:pt x="818960" y="583882"/>
                    </a:lnTo>
                    <a:lnTo>
                      <a:pt x="828580" y="560261"/>
                    </a:lnTo>
                    <a:cubicBezTo>
                      <a:pt x="835152" y="546164"/>
                      <a:pt x="841915" y="532067"/>
                      <a:pt x="848582" y="517874"/>
                    </a:cubicBezTo>
                    <a:cubicBezTo>
                      <a:pt x="865442" y="482060"/>
                      <a:pt x="885825" y="447485"/>
                      <a:pt x="901637" y="410432"/>
                    </a:cubicBezTo>
                    <a:cubicBezTo>
                      <a:pt x="909637" y="392049"/>
                      <a:pt x="916305" y="372999"/>
                      <a:pt x="920687" y="353378"/>
                    </a:cubicBezTo>
                    <a:cubicBezTo>
                      <a:pt x="925544" y="333756"/>
                      <a:pt x="924020" y="313373"/>
                      <a:pt x="930688" y="294418"/>
                    </a:cubicBezTo>
                    <a:cubicBezTo>
                      <a:pt x="923068" y="313087"/>
                      <a:pt x="923449" y="333851"/>
                      <a:pt x="917829" y="352616"/>
                    </a:cubicBezTo>
                    <a:cubicBezTo>
                      <a:pt x="912495" y="371666"/>
                      <a:pt x="905066" y="390144"/>
                      <a:pt x="896303" y="407956"/>
                    </a:cubicBezTo>
                    <a:cubicBezTo>
                      <a:pt x="878967" y="443579"/>
                      <a:pt x="857155" y="477012"/>
                      <a:pt x="838200" y="512540"/>
                    </a:cubicBezTo>
                    <a:cubicBezTo>
                      <a:pt x="828961" y="530161"/>
                      <a:pt x="819245" y="547592"/>
                      <a:pt x="810006" y="565499"/>
                    </a:cubicBezTo>
                    <a:cubicBezTo>
                      <a:pt x="800957" y="583502"/>
                      <a:pt x="792385" y="601885"/>
                      <a:pt x="785908" y="621506"/>
                    </a:cubicBezTo>
                    <a:cubicBezTo>
                      <a:pt x="782764" y="631317"/>
                      <a:pt x="779812" y="641223"/>
                      <a:pt x="778097" y="651796"/>
                    </a:cubicBezTo>
                    <a:cubicBezTo>
                      <a:pt x="776478" y="661607"/>
                      <a:pt x="775716" y="671608"/>
                      <a:pt x="775811" y="681514"/>
                    </a:cubicBezTo>
                    <a:cubicBezTo>
                      <a:pt x="770858" y="673608"/>
                      <a:pt x="766001" y="665893"/>
                      <a:pt x="761524" y="657892"/>
                    </a:cubicBezTo>
                    <a:cubicBezTo>
                      <a:pt x="755618" y="647700"/>
                      <a:pt x="750475" y="637127"/>
                      <a:pt x="745998" y="626078"/>
                    </a:cubicBezTo>
                    <a:cubicBezTo>
                      <a:pt x="736759" y="604076"/>
                      <a:pt x="729901" y="580835"/>
                      <a:pt x="723043" y="557403"/>
                    </a:cubicBezTo>
                    <a:cubicBezTo>
                      <a:pt x="709136" y="510445"/>
                      <a:pt x="696278" y="463582"/>
                      <a:pt x="686753" y="415671"/>
                    </a:cubicBezTo>
                    <a:cubicBezTo>
                      <a:pt x="684371" y="403765"/>
                      <a:pt x="682181" y="391763"/>
                      <a:pt x="680276" y="379762"/>
                    </a:cubicBezTo>
                    <a:cubicBezTo>
                      <a:pt x="678275" y="367665"/>
                      <a:pt x="676561" y="355568"/>
                      <a:pt x="675132" y="343471"/>
                    </a:cubicBezTo>
                    <a:cubicBezTo>
                      <a:pt x="671989" y="319278"/>
                      <a:pt x="669703" y="294894"/>
                      <a:pt x="672179" y="270415"/>
                    </a:cubicBezTo>
                    <a:cubicBezTo>
                      <a:pt x="668560" y="294704"/>
                      <a:pt x="669608" y="319469"/>
                      <a:pt x="671512" y="343853"/>
                    </a:cubicBezTo>
                    <a:cubicBezTo>
                      <a:pt x="672465" y="356044"/>
                      <a:pt x="673608" y="368237"/>
                      <a:pt x="674942" y="380429"/>
                    </a:cubicBezTo>
                    <a:cubicBezTo>
                      <a:pt x="676275" y="392621"/>
                      <a:pt x="677894" y="404813"/>
                      <a:pt x="679704" y="417005"/>
                    </a:cubicBezTo>
                    <a:cubicBezTo>
                      <a:pt x="686943" y="465487"/>
                      <a:pt x="697516" y="513683"/>
                      <a:pt x="709136" y="561118"/>
                    </a:cubicBezTo>
                    <a:cubicBezTo>
                      <a:pt x="710375" y="566547"/>
                      <a:pt x="711708" y="571976"/>
                      <a:pt x="713042" y="577406"/>
                    </a:cubicBezTo>
                    <a:lnTo>
                      <a:pt x="710279" y="576644"/>
                    </a:lnTo>
                    <a:lnTo>
                      <a:pt x="715518" y="594932"/>
                    </a:lnTo>
                    <a:lnTo>
                      <a:pt x="702564" y="586549"/>
                    </a:lnTo>
                    <a:lnTo>
                      <a:pt x="706374" y="607314"/>
                    </a:lnTo>
                    <a:lnTo>
                      <a:pt x="691801" y="595503"/>
                    </a:lnTo>
                    <a:lnTo>
                      <a:pt x="695420" y="621220"/>
                    </a:lnTo>
                    <a:lnTo>
                      <a:pt x="680180" y="604457"/>
                    </a:lnTo>
                    <a:lnTo>
                      <a:pt x="680657" y="631222"/>
                    </a:lnTo>
                    <a:lnTo>
                      <a:pt x="664655" y="611600"/>
                    </a:lnTo>
                    <a:lnTo>
                      <a:pt x="665321" y="638080"/>
                    </a:lnTo>
                    <a:lnTo>
                      <a:pt x="650177" y="615982"/>
                    </a:lnTo>
                    <a:lnTo>
                      <a:pt x="648272" y="640461"/>
                    </a:lnTo>
                    <a:lnTo>
                      <a:pt x="634841" y="618935"/>
                    </a:lnTo>
                    <a:lnTo>
                      <a:pt x="631317" y="640842"/>
                    </a:lnTo>
                    <a:lnTo>
                      <a:pt x="622364" y="619315"/>
                    </a:lnTo>
                    <a:lnTo>
                      <a:pt x="614744" y="639794"/>
                    </a:lnTo>
                    <a:lnTo>
                      <a:pt x="607886" y="619411"/>
                    </a:lnTo>
                    <a:lnTo>
                      <a:pt x="604171" y="634651"/>
                    </a:lnTo>
                    <a:lnTo>
                      <a:pt x="597408" y="617411"/>
                    </a:lnTo>
                    <a:lnTo>
                      <a:pt x="595694" y="621982"/>
                    </a:lnTo>
                    <a:cubicBezTo>
                      <a:pt x="581120" y="599123"/>
                      <a:pt x="566833" y="575691"/>
                      <a:pt x="553879" y="551402"/>
                    </a:cubicBezTo>
                    <a:cubicBezTo>
                      <a:pt x="547497" y="539591"/>
                      <a:pt x="542163" y="526923"/>
                      <a:pt x="537401" y="514064"/>
                    </a:cubicBezTo>
                    <a:cubicBezTo>
                      <a:pt x="541782" y="513302"/>
                      <a:pt x="546259" y="512064"/>
                      <a:pt x="555498" y="510064"/>
                    </a:cubicBezTo>
                    <a:cubicBezTo>
                      <a:pt x="576739" y="505587"/>
                      <a:pt x="598170" y="500634"/>
                      <a:pt x="617601" y="491204"/>
                    </a:cubicBezTo>
                    <a:cubicBezTo>
                      <a:pt x="644366" y="478250"/>
                      <a:pt x="665131" y="458153"/>
                      <a:pt x="679609" y="430149"/>
                    </a:cubicBezTo>
                    <a:cubicBezTo>
                      <a:pt x="656749" y="461296"/>
                      <a:pt x="609219" y="468820"/>
                      <a:pt x="570262" y="468630"/>
                    </a:cubicBezTo>
                    <a:cubicBezTo>
                      <a:pt x="562737" y="468535"/>
                      <a:pt x="555212" y="467773"/>
                      <a:pt x="547973" y="466153"/>
                    </a:cubicBezTo>
                    <a:cubicBezTo>
                      <a:pt x="546068" y="465773"/>
                      <a:pt x="526542" y="460534"/>
                      <a:pt x="522065" y="457772"/>
                    </a:cubicBezTo>
                    <a:cubicBezTo>
                      <a:pt x="518160" y="438436"/>
                      <a:pt x="515493" y="418814"/>
                      <a:pt x="513683" y="399479"/>
                    </a:cubicBezTo>
                    <a:cubicBezTo>
                      <a:pt x="517779" y="399098"/>
                      <a:pt x="522256" y="398336"/>
                      <a:pt x="530828" y="397383"/>
                    </a:cubicBezTo>
                    <a:cubicBezTo>
                      <a:pt x="552641" y="395002"/>
                      <a:pt x="574929" y="391954"/>
                      <a:pt x="595503" y="384334"/>
                    </a:cubicBezTo>
                    <a:cubicBezTo>
                      <a:pt x="623792" y="373952"/>
                      <a:pt x="646843" y="355473"/>
                      <a:pt x="664274" y="328613"/>
                    </a:cubicBezTo>
                    <a:cubicBezTo>
                      <a:pt x="638080" y="357854"/>
                      <a:pt x="589121" y="360902"/>
                      <a:pt x="549688" y="356902"/>
                    </a:cubicBezTo>
                    <a:cubicBezTo>
                      <a:pt x="542163" y="356044"/>
                      <a:pt x="534448" y="354616"/>
                      <a:pt x="527399" y="352235"/>
                    </a:cubicBezTo>
                    <a:cubicBezTo>
                      <a:pt x="526161" y="351854"/>
                      <a:pt x="517303" y="348520"/>
                      <a:pt x="510159" y="345377"/>
                    </a:cubicBezTo>
                    <a:cubicBezTo>
                      <a:pt x="509778" y="335566"/>
                      <a:pt x="509587" y="326041"/>
                      <a:pt x="509492" y="316802"/>
                    </a:cubicBezTo>
                    <a:cubicBezTo>
                      <a:pt x="509111" y="291465"/>
                      <a:pt x="509873" y="266605"/>
                      <a:pt x="511778" y="242316"/>
                    </a:cubicBezTo>
                    <a:cubicBezTo>
                      <a:pt x="515017" y="242983"/>
                      <a:pt x="519017" y="243840"/>
                      <a:pt x="524923" y="245173"/>
                    </a:cubicBezTo>
                    <a:cubicBezTo>
                      <a:pt x="546259" y="250127"/>
                      <a:pt x="568357" y="254603"/>
                      <a:pt x="590264" y="254222"/>
                    </a:cubicBezTo>
                    <a:cubicBezTo>
                      <a:pt x="620459" y="253746"/>
                      <a:pt x="648272" y="244126"/>
                      <a:pt x="673608" y="224409"/>
                    </a:cubicBezTo>
                    <a:cubicBezTo>
                      <a:pt x="639318" y="243364"/>
                      <a:pt x="591979" y="230029"/>
                      <a:pt x="556165" y="213169"/>
                    </a:cubicBezTo>
                    <a:cubicBezTo>
                      <a:pt x="549212" y="209931"/>
                      <a:pt x="542639" y="205931"/>
                      <a:pt x="536543" y="201359"/>
                    </a:cubicBezTo>
                    <a:cubicBezTo>
                      <a:pt x="535210" y="200311"/>
                      <a:pt x="523685" y="190691"/>
                      <a:pt x="518351" y="185071"/>
                    </a:cubicBezTo>
                    <a:cubicBezTo>
                      <a:pt x="522637" y="158210"/>
                      <a:pt x="528447" y="132112"/>
                      <a:pt x="535686" y="106871"/>
                    </a:cubicBezTo>
                    <a:cubicBezTo>
                      <a:pt x="542068" y="114967"/>
                      <a:pt x="550736" y="125158"/>
                      <a:pt x="559975" y="133255"/>
                    </a:cubicBezTo>
                    <a:cubicBezTo>
                      <a:pt x="577501" y="148781"/>
                      <a:pt x="617506" y="171355"/>
                      <a:pt x="619982" y="172784"/>
                    </a:cubicBezTo>
                    <a:cubicBezTo>
                      <a:pt x="618077" y="171260"/>
                      <a:pt x="592455" y="151638"/>
                      <a:pt x="575215" y="128206"/>
                    </a:cubicBezTo>
                    <a:cubicBezTo>
                      <a:pt x="557117" y="103823"/>
                      <a:pt x="551021" y="99727"/>
                      <a:pt x="540639" y="85725"/>
                    </a:cubicBezTo>
                    <a:lnTo>
                      <a:pt x="523685" y="58960"/>
                    </a:lnTo>
                    <a:cubicBezTo>
                      <a:pt x="506159" y="109728"/>
                      <a:pt x="494347" y="174212"/>
                      <a:pt x="489299" y="231648"/>
                    </a:cubicBezTo>
                    <a:cubicBezTo>
                      <a:pt x="488442" y="233172"/>
                      <a:pt x="487870" y="234315"/>
                      <a:pt x="487870" y="234315"/>
                    </a:cubicBezTo>
                    <a:cubicBezTo>
                      <a:pt x="488251" y="234506"/>
                      <a:pt x="488633" y="234601"/>
                      <a:pt x="488918" y="234791"/>
                    </a:cubicBezTo>
                    <a:cubicBezTo>
                      <a:pt x="486728" y="261652"/>
                      <a:pt x="485680" y="289084"/>
                      <a:pt x="486156" y="317183"/>
                    </a:cubicBezTo>
                    <a:cubicBezTo>
                      <a:pt x="487394" y="392335"/>
                      <a:pt x="493776" y="488156"/>
                      <a:pt x="533400" y="562451"/>
                    </a:cubicBezTo>
                    <a:cubicBezTo>
                      <a:pt x="545783" y="585597"/>
                      <a:pt x="559308" y="607981"/>
                      <a:pt x="573024" y="629698"/>
                    </a:cubicBezTo>
                    <a:lnTo>
                      <a:pt x="590169" y="683705"/>
                    </a:lnTo>
                    <a:lnTo>
                      <a:pt x="554927" y="632651"/>
                    </a:lnTo>
                    <a:lnTo>
                      <a:pt x="573405" y="698373"/>
                    </a:lnTo>
                    <a:lnTo>
                      <a:pt x="538734" y="642747"/>
                    </a:lnTo>
                    <a:lnTo>
                      <a:pt x="552736" y="710374"/>
                    </a:lnTo>
                    <a:lnTo>
                      <a:pt x="521875" y="651605"/>
                    </a:lnTo>
                    <a:lnTo>
                      <a:pt x="532733" y="719519"/>
                    </a:lnTo>
                    <a:lnTo>
                      <a:pt x="501968" y="660178"/>
                    </a:lnTo>
                    <a:lnTo>
                      <a:pt x="509968" y="728758"/>
                    </a:lnTo>
                    <a:lnTo>
                      <a:pt x="484251" y="669036"/>
                    </a:lnTo>
                    <a:lnTo>
                      <a:pt x="489680" y="735140"/>
                    </a:lnTo>
                    <a:lnTo>
                      <a:pt x="468725" y="677609"/>
                    </a:lnTo>
                    <a:lnTo>
                      <a:pt x="468344" y="740474"/>
                    </a:lnTo>
                    <a:lnTo>
                      <a:pt x="452533" y="679895"/>
                    </a:lnTo>
                    <a:lnTo>
                      <a:pt x="444532" y="742760"/>
                    </a:lnTo>
                    <a:lnTo>
                      <a:pt x="435674" y="683419"/>
                    </a:lnTo>
                    <a:lnTo>
                      <a:pt x="424243" y="741902"/>
                    </a:lnTo>
                    <a:lnTo>
                      <a:pt x="422053" y="681895"/>
                    </a:lnTo>
                    <a:lnTo>
                      <a:pt x="400431" y="742855"/>
                    </a:lnTo>
                    <a:lnTo>
                      <a:pt x="407384" y="691134"/>
                    </a:lnTo>
                    <a:lnTo>
                      <a:pt x="378809" y="738473"/>
                    </a:lnTo>
                    <a:cubicBezTo>
                      <a:pt x="378809" y="738473"/>
                      <a:pt x="381476" y="726091"/>
                      <a:pt x="383953" y="714565"/>
                    </a:cubicBezTo>
                    <a:cubicBezTo>
                      <a:pt x="391573" y="706469"/>
                      <a:pt x="399098" y="698373"/>
                      <a:pt x="406337" y="690086"/>
                    </a:cubicBezTo>
                    <a:cubicBezTo>
                      <a:pt x="410813" y="686276"/>
                      <a:pt x="415481" y="682085"/>
                      <a:pt x="419291" y="678275"/>
                    </a:cubicBezTo>
                    <a:cubicBezTo>
                      <a:pt x="430625" y="666750"/>
                      <a:pt x="437674" y="657987"/>
                      <a:pt x="437674" y="657987"/>
                    </a:cubicBezTo>
                    <a:cubicBezTo>
                      <a:pt x="471107" y="612172"/>
                      <a:pt x="485585" y="552069"/>
                      <a:pt x="475202" y="495586"/>
                    </a:cubicBezTo>
                    <a:cubicBezTo>
                      <a:pt x="472345" y="480251"/>
                      <a:pt x="467582" y="465201"/>
                      <a:pt x="461296" y="450914"/>
                    </a:cubicBezTo>
                    <a:cubicBezTo>
                      <a:pt x="461201" y="450532"/>
                      <a:pt x="461010" y="450152"/>
                      <a:pt x="460820" y="449770"/>
                    </a:cubicBezTo>
                    <a:cubicBezTo>
                      <a:pt x="450437" y="426244"/>
                      <a:pt x="435674" y="404527"/>
                      <a:pt x="417766" y="386048"/>
                    </a:cubicBezTo>
                    <a:cubicBezTo>
                      <a:pt x="406908" y="375475"/>
                      <a:pt x="393573" y="368808"/>
                      <a:pt x="379762" y="361760"/>
                    </a:cubicBezTo>
                    <a:cubicBezTo>
                      <a:pt x="379190" y="361474"/>
                      <a:pt x="378619" y="361093"/>
                      <a:pt x="378143" y="360712"/>
                    </a:cubicBezTo>
                    <a:cubicBezTo>
                      <a:pt x="332232" y="337185"/>
                      <a:pt x="273749" y="344900"/>
                      <a:pt x="238316" y="381286"/>
                    </a:cubicBezTo>
                    <a:cubicBezTo>
                      <a:pt x="232029" y="387763"/>
                      <a:pt x="224123" y="400050"/>
                      <a:pt x="219742" y="408051"/>
                    </a:cubicBezTo>
                    <a:cubicBezTo>
                      <a:pt x="219456" y="408718"/>
                      <a:pt x="219075" y="409289"/>
                      <a:pt x="218885" y="409956"/>
                    </a:cubicBezTo>
                    <a:cubicBezTo>
                      <a:pt x="210502" y="428720"/>
                      <a:pt x="207550" y="449294"/>
                      <a:pt x="208693" y="469392"/>
                    </a:cubicBezTo>
                    <a:cubicBezTo>
                      <a:pt x="210122" y="489299"/>
                      <a:pt x="215265" y="509778"/>
                      <a:pt x="228028" y="525590"/>
                    </a:cubicBezTo>
                    <a:cubicBezTo>
                      <a:pt x="234410" y="533590"/>
                      <a:pt x="243649" y="538544"/>
                      <a:pt x="253174" y="541020"/>
                    </a:cubicBezTo>
                    <a:cubicBezTo>
                      <a:pt x="262699" y="543592"/>
                      <a:pt x="272606" y="544068"/>
                      <a:pt x="282226" y="543115"/>
                    </a:cubicBezTo>
                    <a:cubicBezTo>
                      <a:pt x="263366" y="543878"/>
                      <a:pt x="241935" y="539496"/>
                      <a:pt x="230219" y="523875"/>
                    </a:cubicBezTo>
                    <a:cubicBezTo>
                      <a:pt x="218885" y="508254"/>
                      <a:pt x="214979" y="488156"/>
                      <a:pt x="214694" y="469202"/>
                    </a:cubicBezTo>
                    <a:cubicBezTo>
                      <a:pt x="214598" y="449961"/>
                      <a:pt x="218599" y="430721"/>
                      <a:pt x="227171" y="414052"/>
                    </a:cubicBezTo>
                    <a:cubicBezTo>
                      <a:pt x="229267" y="409956"/>
                      <a:pt x="231839" y="405956"/>
                      <a:pt x="234505" y="402241"/>
                    </a:cubicBezTo>
                    <a:cubicBezTo>
                      <a:pt x="235363" y="401098"/>
                      <a:pt x="236411" y="400145"/>
                      <a:pt x="237268" y="399002"/>
                    </a:cubicBezTo>
                    <a:cubicBezTo>
                      <a:pt x="245078" y="389382"/>
                      <a:pt x="254699" y="381381"/>
                      <a:pt x="265462" y="375475"/>
                    </a:cubicBezTo>
                    <a:cubicBezTo>
                      <a:pt x="266700" y="374809"/>
                      <a:pt x="267938" y="374237"/>
                      <a:pt x="269176" y="373666"/>
                    </a:cubicBezTo>
                    <a:cubicBezTo>
                      <a:pt x="274701" y="376333"/>
                      <a:pt x="279178" y="381095"/>
                      <a:pt x="282226" y="386429"/>
                    </a:cubicBezTo>
                    <a:cubicBezTo>
                      <a:pt x="285750" y="392716"/>
                      <a:pt x="287655" y="399764"/>
                      <a:pt x="288703" y="406908"/>
                    </a:cubicBezTo>
                    <a:cubicBezTo>
                      <a:pt x="290894" y="421291"/>
                      <a:pt x="289655" y="437388"/>
                      <a:pt x="280321" y="448532"/>
                    </a:cubicBezTo>
                    <a:cubicBezTo>
                      <a:pt x="292132" y="441674"/>
                      <a:pt x="300990" y="430149"/>
                      <a:pt x="305657" y="417386"/>
                    </a:cubicBezTo>
                    <a:cubicBezTo>
                      <a:pt x="310324" y="404527"/>
                      <a:pt x="310801" y="390335"/>
                      <a:pt x="308039" y="377000"/>
                    </a:cubicBezTo>
                    <a:cubicBezTo>
                      <a:pt x="307181" y="372618"/>
                      <a:pt x="305943" y="368332"/>
                      <a:pt x="305086" y="363855"/>
                    </a:cubicBezTo>
                    <a:cubicBezTo>
                      <a:pt x="305943" y="363760"/>
                      <a:pt x="306705" y="363665"/>
                      <a:pt x="307562" y="363569"/>
                    </a:cubicBezTo>
                    <a:cubicBezTo>
                      <a:pt x="309086" y="363474"/>
                      <a:pt x="310515" y="363474"/>
                      <a:pt x="311944" y="363379"/>
                    </a:cubicBezTo>
                    <a:cubicBezTo>
                      <a:pt x="326041" y="362903"/>
                      <a:pt x="340233" y="365093"/>
                      <a:pt x="353378" y="370046"/>
                    </a:cubicBezTo>
                    <a:cubicBezTo>
                      <a:pt x="355568" y="370904"/>
                      <a:pt x="357759" y="371761"/>
                      <a:pt x="359855" y="372618"/>
                    </a:cubicBezTo>
                    <a:cubicBezTo>
                      <a:pt x="363188" y="374047"/>
                      <a:pt x="366427" y="375571"/>
                      <a:pt x="369570" y="377476"/>
                    </a:cubicBezTo>
                    <a:cubicBezTo>
                      <a:pt x="376714" y="381762"/>
                      <a:pt x="383572" y="386715"/>
                      <a:pt x="390049" y="392240"/>
                    </a:cubicBezTo>
                    <a:cubicBezTo>
                      <a:pt x="381572" y="408337"/>
                      <a:pt x="367665" y="431387"/>
                      <a:pt x="350806" y="446627"/>
                    </a:cubicBezTo>
                    <a:cubicBezTo>
                      <a:pt x="335566" y="460439"/>
                      <a:pt x="318230" y="473773"/>
                      <a:pt x="299847" y="483108"/>
                    </a:cubicBezTo>
                    <a:cubicBezTo>
                      <a:pt x="285941" y="490252"/>
                      <a:pt x="272796" y="492347"/>
                      <a:pt x="257556" y="490633"/>
                    </a:cubicBezTo>
                    <a:cubicBezTo>
                      <a:pt x="259175" y="490823"/>
                      <a:pt x="262604" y="494633"/>
                      <a:pt x="263938" y="495586"/>
                    </a:cubicBezTo>
                    <a:cubicBezTo>
                      <a:pt x="268510" y="498919"/>
                      <a:pt x="273653" y="502348"/>
                      <a:pt x="278892" y="504635"/>
                    </a:cubicBezTo>
                    <a:cubicBezTo>
                      <a:pt x="288989" y="508921"/>
                      <a:pt x="301085" y="510159"/>
                      <a:pt x="311849" y="510349"/>
                    </a:cubicBezTo>
                    <a:cubicBezTo>
                      <a:pt x="357473" y="510921"/>
                      <a:pt x="409575" y="500253"/>
                      <a:pt x="440722" y="464725"/>
                    </a:cubicBezTo>
                    <a:cubicBezTo>
                      <a:pt x="448342" y="484061"/>
                      <a:pt x="452914" y="504444"/>
                      <a:pt x="453676" y="524637"/>
                    </a:cubicBezTo>
                    <a:cubicBezTo>
                      <a:pt x="441770" y="533210"/>
                      <a:pt x="421291" y="546259"/>
                      <a:pt x="401669" y="551307"/>
                    </a:cubicBezTo>
                    <a:cubicBezTo>
                      <a:pt x="385477" y="555498"/>
                      <a:pt x="367856" y="558641"/>
                      <a:pt x="351092" y="558451"/>
                    </a:cubicBezTo>
                    <a:cubicBezTo>
                      <a:pt x="338328" y="558356"/>
                      <a:pt x="328041" y="554927"/>
                      <a:pt x="317659" y="547878"/>
                    </a:cubicBezTo>
                    <a:cubicBezTo>
                      <a:pt x="318802" y="548640"/>
                      <a:pt x="319754" y="552736"/>
                      <a:pt x="320421" y="553879"/>
                    </a:cubicBezTo>
                    <a:cubicBezTo>
                      <a:pt x="322421" y="557974"/>
                      <a:pt x="324803" y="562451"/>
                      <a:pt x="327755" y="566071"/>
                    </a:cubicBezTo>
                    <a:cubicBezTo>
                      <a:pt x="333470" y="572929"/>
                      <a:pt x="341662" y="578453"/>
                      <a:pt x="349472" y="582644"/>
                    </a:cubicBezTo>
                    <a:cubicBezTo>
                      <a:pt x="375571" y="596741"/>
                      <a:pt x="407289" y="607124"/>
                      <a:pt x="437293" y="603885"/>
                    </a:cubicBezTo>
                    <a:cubicBezTo>
                      <a:pt x="431101" y="618839"/>
                      <a:pt x="423386" y="634746"/>
                      <a:pt x="411766" y="646271"/>
                    </a:cubicBezTo>
                    <a:cubicBezTo>
                      <a:pt x="403574" y="654368"/>
                      <a:pt x="394716" y="661797"/>
                      <a:pt x="385953" y="669322"/>
                    </a:cubicBezTo>
                    <a:cubicBezTo>
                      <a:pt x="384334" y="670751"/>
                      <a:pt x="382238" y="672179"/>
                      <a:pt x="380238" y="673799"/>
                    </a:cubicBezTo>
                    <a:cubicBezTo>
                      <a:pt x="374999" y="671703"/>
                      <a:pt x="369951" y="669227"/>
                      <a:pt x="364998" y="666464"/>
                    </a:cubicBezTo>
                    <a:cubicBezTo>
                      <a:pt x="324612" y="643795"/>
                      <a:pt x="279940" y="607695"/>
                      <a:pt x="274701" y="562261"/>
                    </a:cubicBezTo>
                    <a:cubicBezTo>
                      <a:pt x="273177" y="599694"/>
                      <a:pt x="282797" y="632746"/>
                      <a:pt x="302800" y="661892"/>
                    </a:cubicBezTo>
                    <a:cubicBezTo>
                      <a:pt x="317278" y="683038"/>
                      <a:pt x="336518" y="700945"/>
                      <a:pt x="355759" y="717995"/>
                    </a:cubicBezTo>
                    <a:cubicBezTo>
                      <a:pt x="356235" y="718471"/>
                      <a:pt x="356711" y="718947"/>
                      <a:pt x="357188" y="719423"/>
                    </a:cubicBezTo>
                    <a:cubicBezTo>
                      <a:pt x="348234" y="728186"/>
                      <a:pt x="338804" y="736854"/>
                      <a:pt x="330613" y="744569"/>
                    </a:cubicBezTo>
                    <a:cubicBezTo>
                      <a:pt x="319849" y="743522"/>
                      <a:pt x="309086" y="741426"/>
                      <a:pt x="300323" y="735806"/>
                    </a:cubicBezTo>
                    <a:cubicBezTo>
                      <a:pt x="297085" y="733806"/>
                      <a:pt x="294037" y="731425"/>
                      <a:pt x="290894" y="729139"/>
                    </a:cubicBezTo>
                    <a:cubicBezTo>
                      <a:pt x="290132" y="728472"/>
                      <a:pt x="288703" y="727615"/>
                      <a:pt x="287369" y="726853"/>
                    </a:cubicBezTo>
                    <a:cubicBezTo>
                      <a:pt x="284226" y="721614"/>
                      <a:pt x="280130" y="717042"/>
                      <a:pt x="275273" y="713137"/>
                    </a:cubicBezTo>
                    <a:lnTo>
                      <a:pt x="287179" y="740759"/>
                    </a:lnTo>
                    <a:lnTo>
                      <a:pt x="276416" y="735330"/>
                    </a:lnTo>
                    <a:lnTo>
                      <a:pt x="284417" y="755237"/>
                    </a:lnTo>
                    <a:lnTo>
                      <a:pt x="268986" y="747332"/>
                    </a:lnTo>
                    <a:lnTo>
                      <a:pt x="275558" y="770192"/>
                    </a:lnTo>
                    <a:lnTo>
                      <a:pt x="257937" y="758666"/>
                    </a:lnTo>
                    <a:lnTo>
                      <a:pt x="264890" y="787146"/>
                    </a:lnTo>
                    <a:lnTo>
                      <a:pt x="246031" y="770096"/>
                    </a:lnTo>
                    <a:lnTo>
                      <a:pt x="249460" y="799814"/>
                    </a:lnTo>
                    <a:lnTo>
                      <a:pt x="229362" y="779717"/>
                    </a:lnTo>
                    <a:lnTo>
                      <a:pt x="233077" y="809244"/>
                    </a:lnTo>
                    <a:lnTo>
                      <a:pt x="213741" y="786194"/>
                    </a:lnTo>
                    <a:lnTo>
                      <a:pt x="214217" y="813816"/>
                    </a:lnTo>
                    <a:lnTo>
                      <a:pt x="196787" y="791337"/>
                    </a:lnTo>
                    <a:lnTo>
                      <a:pt x="195358" y="816197"/>
                    </a:lnTo>
                    <a:lnTo>
                      <a:pt x="182975" y="793147"/>
                    </a:lnTo>
                    <a:lnTo>
                      <a:pt x="176689" y="817055"/>
                    </a:lnTo>
                    <a:lnTo>
                      <a:pt x="166783" y="794861"/>
                    </a:lnTo>
                    <a:lnTo>
                      <a:pt x="164497" y="812292"/>
                    </a:lnTo>
                    <a:lnTo>
                      <a:pt x="157639" y="798957"/>
                    </a:lnTo>
                    <a:cubicBezTo>
                      <a:pt x="187357" y="780955"/>
                      <a:pt x="208883" y="749046"/>
                      <a:pt x="222504" y="717709"/>
                    </a:cubicBezTo>
                    <a:cubicBezTo>
                      <a:pt x="226600" y="708470"/>
                      <a:pt x="230124" y="697706"/>
                      <a:pt x="230410" y="687515"/>
                    </a:cubicBezTo>
                    <a:cubicBezTo>
                      <a:pt x="230505" y="682181"/>
                      <a:pt x="229552" y="676561"/>
                      <a:pt x="228505" y="671322"/>
                    </a:cubicBezTo>
                    <a:cubicBezTo>
                      <a:pt x="228219" y="669893"/>
                      <a:pt x="226219" y="665512"/>
                      <a:pt x="226695" y="663988"/>
                    </a:cubicBezTo>
                    <a:cubicBezTo>
                      <a:pt x="222314" y="677609"/>
                      <a:pt x="215455" y="687991"/>
                      <a:pt x="204025" y="697040"/>
                    </a:cubicBezTo>
                    <a:cubicBezTo>
                      <a:pt x="189071" y="708946"/>
                      <a:pt x="171069" y="718566"/>
                      <a:pt x="153543" y="726186"/>
                    </a:cubicBezTo>
                    <a:cubicBezTo>
                      <a:pt x="128873" y="736854"/>
                      <a:pt x="95536" y="738664"/>
                      <a:pt x="80677" y="739045"/>
                    </a:cubicBezTo>
                    <a:cubicBezTo>
                      <a:pt x="79629" y="737521"/>
                      <a:pt x="78486" y="735711"/>
                      <a:pt x="77153" y="733806"/>
                    </a:cubicBezTo>
                    <a:lnTo>
                      <a:pt x="71247" y="725043"/>
                    </a:lnTo>
                    <a:cubicBezTo>
                      <a:pt x="72390" y="724757"/>
                      <a:pt x="73343" y="724472"/>
                      <a:pt x="74390" y="724186"/>
                    </a:cubicBezTo>
                    <a:cubicBezTo>
                      <a:pt x="73152" y="724281"/>
                      <a:pt x="71914" y="724281"/>
                      <a:pt x="70771" y="724281"/>
                    </a:cubicBezTo>
                    <a:lnTo>
                      <a:pt x="63532" y="713613"/>
                    </a:lnTo>
                    <a:cubicBezTo>
                      <a:pt x="63437" y="713423"/>
                      <a:pt x="63341" y="713232"/>
                      <a:pt x="63246" y="713042"/>
                    </a:cubicBezTo>
                    <a:cubicBezTo>
                      <a:pt x="61531" y="710470"/>
                      <a:pt x="59817" y="707898"/>
                      <a:pt x="58293" y="705422"/>
                    </a:cubicBezTo>
                    <a:cubicBezTo>
                      <a:pt x="56769" y="702469"/>
                      <a:pt x="55245" y="699421"/>
                      <a:pt x="53816" y="696373"/>
                    </a:cubicBezTo>
                    <a:cubicBezTo>
                      <a:pt x="79915" y="695706"/>
                      <a:pt x="105727" y="687419"/>
                      <a:pt x="127159" y="672465"/>
                    </a:cubicBezTo>
                    <a:cubicBezTo>
                      <a:pt x="112776" y="679228"/>
                      <a:pt x="96679" y="681704"/>
                      <a:pt x="80867" y="681419"/>
                    </a:cubicBezTo>
                    <a:cubicBezTo>
                      <a:pt x="80296" y="681419"/>
                      <a:pt x="79724" y="681419"/>
                      <a:pt x="79153" y="681419"/>
                    </a:cubicBezTo>
                    <a:cubicBezTo>
                      <a:pt x="74486" y="681228"/>
                      <a:pt x="69914" y="680847"/>
                      <a:pt x="65246" y="680276"/>
                    </a:cubicBezTo>
                    <a:cubicBezTo>
                      <a:pt x="60674" y="679704"/>
                      <a:pt x="56007" y="678847"/>
                      <a:pt x="51435" y="677990"/>
                    </a:cubicBezTo>
                    <a:cubicBezTo>
                      <a:pt x="49340" y="677513"/>
                      <a:pt x="47244" y="677037"/>
                      <a:pt x="45148" y="676561"/>
                    </a:cubicBezTo>
                    <a:cubicBezTo>
                      <a:pt x="43625" y="672560"/>
                      <a:pt x="42196" y="668655"/>
                      <a:pt x="40862" y="664655"/>
                    </a:cubicBezTo>
                    <a:cubicBezTo>
                      <a:pt x="36481" y="651605"/>
                      <a:pt x="32956" y="638461"/>
                      <a:pt x="30194" y="625411"/>
                    </a:cubicBezTo>
                    <a:cubicBezTo>
                      <a:pt x="31242" y="625697"/>
                      <a:pt x="32194" y="625983"/>
                      <a:pt x="33242" y="626269"/>
                    </a:cubicBezTo>
                    <a:cubicBezTo>
                      <a:pt x="48578" y="630365"/>
                      <a:pt x="64103" y="633984"/>
                      <a:pt x="80772" y="635794"/>
                    </a:cubicBezTo>
                    <a:cubicBezTo>
                      <a:pt x="96679" y="637127"/>
                      <a:pt x="112204" y="637603"/>
                      <a:pt x="127921" y="636651"/>
                    </a:cubicBezTo>
                    <a:cubicBezTo>
                      <a:pt x="135731" y="636270"/>
                      <a:pt x="143542" y="635222"/>
                      <a:pt x="151257" y="633794"/>
                    </a:cubicBezTo>
                    <a:cubicBezTo>
                      <a:pt x="158877" y="632270"/>
                      <a:pt x="166592" y="630365"/>
                      <a:pt x="173260" y="626650"/>
                    </a:cubicBezTo>
                    <a:cubicBezTo>
                      <a:pt x="165830" y="628269"/>
                      <a:pt x="158305" y="627793"/>
                      <a:pt x="150971" y="627031"/>
                    </a:cubicBezTo>
                    <a:cubicBezTo>
                      <a:pt x="143542" y="626174"/>
                      <a:pt x="136303" y="624935"/>
                      <a:pt x="129159" y="623126"/>
                    </a:cubicBezTo>
                    <a:cubicBezTo>
                      <a:pt x="114776" y="619697"/>
                      <a:pt x="100679" y="614744"/>
                      <a:pt x="87154" y="609314"/>
                    </a:cubicBezTo>
                    <a:cubicBezTo>
                      <a:pt x="74486" y="603885"/>
                      <a:pt x="61817" y="596551"/>
                      <a:pt x="49530" y="588836"/>
                    </a:cubicBezTo>
                    <a:cubicBezTo>
                      <a:pt x="43339" y="584930"/>
                      <a:pt x="37243" y="580835"/>
                      <a:pt x="31337" y="576644"/>
                    </a:cubicBezTo>
                    <a:cubicBezTo>
                      <a:pt x="28670" y="574834"/>
                      <a:pt x="26003" y="572929"/>
                      <a:pt x="23336" y="571024"/>
                    </a:cubicBezTo>
                    <a:cubicBezTo>
                      <a:pt x="22765" y="558070"/>
                      <a:pt x="23051" y="545211"/>
                      <a:pt x="24098" y="532352"/>
                    </a:cubicBezTo>
                    <a:cubicBezTo>
                      <a:pt x="26670" y="532257"/>
                      <a:pt x="29337" y="532352"/>
                      <a:pt x="32099" y="532543"/>
                    </a:cubicBezTo>
                    <a:cubicBezTo>
                      <a:pt x="41624" y="533400"/>
                      <a:pt x="51721" y="536257"/>
                      <a:pt x="61436" y="540449"/>
                    </a:cubicBezTo>
                    <a:cubicBezTo>
                      <a:pt x="70961" y="544449"/>
                      <a:pt x="80486" y="550640"/>
                      <a:pt x="90583" y="557498"/>
                    </a:cubicBezTo>
                    <a:cubicBezTo>
                      <a:pt x="100584" y="564261"/>
                      <a:pt x="111062" y="571881"/>
                      <a:pt x="122682" y="578358"/>
                    </a:cubicBezTo>
                    <a:cubicBezTo>
                      <a:pt x="128397" y="581501"/>
                      <a:pt x="134969" y="584740"/>
                      <a:pt x="141637" y="586931"/>
                    </a:cubicBezTo>
                    <a:cubicBezTo>
                      <a:pt x="148304" y="589026"/>
                      <a:pt x="154972" y="590455"/>
                      <a:pt x="161639" y="591312"/>
                    </a:cubicBezTo>
                    <a:cubicBezTo>
                      <a:pt x="174974" y="592836"/>
                      <a:pt x="187928" y="592265"/>
                      <a:pt x="200501" y="590550"/>
                    </a:cubicBezTo>
                    <a:cubicBezTo>
                      <a:pt x="213170" y="588836"/>
                      <a:pt x="225171" y="586454"/>
                      <a:pt x="237363" y="583406"/>
                    </a:cubicBezTo>
                    <a:cubicBezTo>
                      <a:pt x="249460" y="580263"/>
                      <a:pt x="261366" y="575882"/>
                      <a:pt x="271939" y="569595"/>
                    </a:cubicBezTo>
                    <a:cubicBezTo>
                      <a:pt x="260414" y="573977"/>
                      <a:pt x="248317" y="576072"/>
                      <a:pt x="236220" y="577024"/>
                    </a:cubicBezTo>
                    <a:cubicBezTo>
                      <a:pt x="224219" y="577882"/>
                      <a:pt x="211741" y="578072"/>
                      <a:pt x="199835" y="577691"/>
                    </a:cubicBezTo>
                    <a:cubicBezTo>
                      <a:pt x="187928" y="577215"/>
                      <a:pt x="176117" y="575691"/>
                      <a:pt x="165354" y="572357"/>
                    </a:cubicBezTo>
                    <a:cubicBezTo>
                      <a:pt x="159925" y="570738"/>
                      <a:pt x="154876" y="568643"/>
                      <a:pt x="150114" y="566166"/>
                    </a:cubicBezTo>
                    <a:cubicBezTo>
                      <a:pt x="145447" y="563594"/>
                      <a:pt x="141351" y="560642"/>
                      <a:pt x="136874" y="557022"/>
                    </a:cubicBezTo>
                    <a:cubicBezTo>
                      <a:pt x="128111" y="549878"/>
                      <a:pt x="119824" y="541401"/>
                      <a:pt x="110871" y="532733"/>
                    </a:cubicBezTo>
                    <a:cubicBezTo>
                      <a:pt x="101918" y="523970"/>
                      <a:pt x="92202" y="514826"/>
                      <a:pt x="80201" y="506825"/>
                    </a:cubicBezTo>
                    <a:cubicBezTo>
                      <a:pt x="68485" y="499110"/>
                      <a:pt x="55626" y="492633"/>
                      <a:pt x="41053" y="488442"/>
                    </a:cubicBezTo>
                    <a:cubicBezTo>
                      <a:pt x="38005" y="487585"/>
                      <a:pt x="34957" y="486918"/>
                      <a:pt x="31814" y="486347"/>
                    </a:cubicBezTo>
                    <a:lnTo>
                      <a:pt x="37243" y="466153"/>
                    </a:lnTo>
                    <a:cubicBezTo>
                      <a:pt x="38767" y="461582"/>
                      <a:pt x="40481" y="457010"/>
                      <a:pt x="42196" y="452438"/>
                    </a:cubicBezTo>
                    <a:cubicBezTo>
                      <a:pt x="61627" y="453390"/>
                      <a:pt x="89154" y="456533"/>
                      <a:pt x="110871" y="465677"/>
                    </a:cubicBezTo>
                    <a:cubicBezTo>
                      <a:pt x="131254" y="474250"/>
                      <a:pt x="152114" y="485013"/>
                      <a:pt x="169640" y="498539"/>
                    </a:cubicBezTo>
                    <a:cubicBezTo>
                      <a:pt x="182880" y="508826"/>
                      <a:pt x="190881" y="520541"/>
                      <a:pt x="196215" y="536162"/>
                    </a:cubicBezTo>
                    <a:cubicBezTo>
                      <a:pt x="195834" y="534353"/>
                      <a:pt x="197929" y="529495"/>
                      <a:pt x="198215" y="527780"/>
                    </a:cubicBezTo>
                    <a:cubicBezTo>
                      <a:pt x="199358" y="521780"/>
                      <a:pt x="200406" y="515303"/>
                      <a:pt x="200216" y="509111"/>
                    </a:cubicBezTo>
                    <a:cubicBezTo>
                      <a:pt x="199739" y="497395"/>
                      <a:pt x="195453" y="485013"/>
                      <a:pt x="190595" y="474440"/>
                    </a:cubicBezTo>
                    <a:cubicBezTo>
                      <a:pt x="171164" y="431387"/>
                      <a:pt x="138684" y="387191"/>
                      <a:pt x="92678" y="371475"/>
                    </a:cubicBezTo>
                    <a:lnTo>
                      <a:pt x="84296" y="378905"/>
                    </a:lnTo>
                    <a:cubicBezTo>
                      <a:pt x="89916" y="371856"/>
                      <a:pt x="95821" y="365189"/>
                      <a:pt x="102108" y="359093"/>
                    </a:cubicBezTo>
                    <a:cubicBezTo>
                      <a:pt x="107537" y="353663"/>
                      <a:pt x="112967" y="348615"/>
                      <a:pt x="118396" y="343757"/>
                    </a:cubicBezTo>
                    <a:cubicBezTo>
                      <a:pt x="123920" y="346805"/>
                      <a:pt x="129254" y="350425"/>
                      <a:pt x="134207" y="354616"/>
                    </a:cubicBezTo>
                    <a:cubicBezTo>
                      <a:pt x="163259" y="378809"/>
                      <a:pt x="193834" y="414433"/>
                      <a:pt x="191262" y="451771"/>
                    </a:cubicBezTo>
                    <a:cubicBezTo>
                      <a:pt x="198025" y="421958"/>
                      <a:pt x="195263" y="393859"/>
                      <a:pt x="183547" y="367570"/>
                    </a:cubicBezTo>
                    <a:cubicBezTo>
                      <a:pt x="175450" y="349377"/>
                      <a:pt x="163449" y="332899"/>
                      <a:pt x="151257" y="316992"/>
                    </a:cubicBezTo>
                    <a:cubicBezTo>
                      <a:pt x="165164" y="306705"/>
                      <a:pt x="179737" y="297371"/>
                      <a:pt x="195167" y="288798"/>
                    </a:cubicBezTo>
                    <a:cubicBezTo>
                      <a:pt x="200882" y="299371"/>
                      <a:pt x="207359" y="309658"/>
                      <a:pt x="215265" y="318611"/>
                    </a:cubicBezTo>
                    <a:cubicBezTo>
                      <a:pt x="229362" y="334518"/>
                      <a:pt x="247269" y="344900"/>
                      <a:pt x="269272" y="349472"/>
                    </a:cubicBezTo>
                    <a:cubicBezTo>
                      <a:pt x="243459" y="339757"/>
                      <a:pt x="228981" y="308515"/>
                      <a:pt x="221647" y="281559"/>
                    </a:cubicBezTo>
                    <a:cubicBezTo>
                      <a:pt x="221075" y="279654"/>
                      <a:pt x="220694" y="277559"/>
                      <a:pt x="220313" y="275654"/>
                    </a:cubicBezTo>
                    <a:cubicBezTo>
                      <a:pt x="234410" y="268796"/>
                      <a:pt x="249365" y="262700"/>
                      <a:pt x="265081" y="256699"/>
                    </a:cubicBezTo>
                    <a:cubicBezTo>
                      <a:pt x="272891" y="271558"/>
                      <a:pt x="281273" y="286417"/>
                      <a:pt x="292322" y="298894"/>
                    </a:cubicBezTo>
                    <a:cubicBezTo>
                      <a:pt x="308324" y="316992"/>
                      <a:pt x="328708" y="328803"/>
                      <a:pt x="353759" y="334042"/>
                    </a:cubicBezTo>
                    <a:cubicBezTo>
                      <a:pt x="324422" y="323088"/>
                      <a:pt x="307943" y="287465"/>
                      <a:pt x="299561" y="256889"/>
                    </a:cubicBezTo>
                    <a:cubicBezTo>
                      <a:pt x="298418" y="252508"/>
                      <a:pt x="297561" y="248031"/>
                      <a:pt x="296990" y="243554"/>
                    </a:cubicBezTo>
                    <a:cubicBezTo>
                      <a:pt x="312134" y="236696"/>
                      <a:pt x="329660" y="227743"/>
                      <a:pt x="347948" y="216503"/>
                    </a:cubicBezTo>
                    <a:cubicBezTo>
                      <a:pt x="355568" y="244221"/>
                      <a:pt x="364426" y="271844"/>
                      <a:pt x="378143" y="296894"/>
                    </a:cubicBezTo>
                    <a:cubicBezTo>
                      <a:pt x="399669" y="336233"/>
                      <a:pt x="431768" y="366046"/>
                      <a:pt x="475107" y="385763"/>
                    </a:cubicBezTo>
                    <a:cubicBezTo>
                      <a:pt x="426434" y="353759"/>
                      <a:pt x="411194" y="282416"/>
                      <a:pt x="408527" y="223647"/>
                    </a:cubicBezTo>
                    <a:cubicBezTo>
                      <a:pt x="408051" y="212312"/>
                      <a:pt x="408623" y="200882"/>
                      <a:pt x="410528" y="189833"/>
                    </a:cubicBezTo>
                    <a:cubicBezTo>
                      <a:pt x="410813" y="187833"/>
                      <a:pt x="413861" y="173641"/>
                      <a:pt x="416909" y="162401"/>
                    </a:cubicBezTo>
                    <a:cubicBezTo>
                      <a:pt x="431387" y="148019"/>
                      <a:pt x="444151" y="132779"/>
                      <a:pt x="454914" y="116777"/>
                    </a:cubicBezTo>
                    <a:cubicBezTo>
                      <a:pt x="452533" y="129254"/>
                      <a:pt x="450056" y="141923"/>
                      <a:pt x="448342" y="154781"/>
                    </a:cubicBezTo>
                    <a:cubicBezTo>
                      <a:pt x="445865" y="173355"/>
                      <a:pt x="445103" y="192310"/>
                      <a:pt x="447770" y="210979"/>
                    </a:cubicBezTo>
                    <a:cubicBezTo>
                      <a:pt x="450533" y="229552"/>
                      <a:pt x="457105" y="247745"/>
                      <a:pt x="468820" y="262128"/>
                    </a:cubicBezTo>
                    <a:cubicBezTo>
                      <a:pt x="458914" y="246507"/>
                      <a:pt x="454819" y="228314"/>
                      <a:pt x="454343" y="210407"/>
                    </a:cubicBezTo>
                    <a:cubicBezTo>
                      <a:pt x="453866" y="192500"/>
                      <a:pt x="456724" y="174689"/>
                      <a:pt x="461201" y="157258"/>
                    </a:cubicBezTo>
                    <a:cubicBezTo>
                      <a:pt x="465677" y="139827"/>
                      <a:pt x="471583" y="122682"/>
                      <a:pt x="477012" y="104775"/>
                    </a:cubicBezTo>
                    <a:cubicBezTo>
                      <a:pt x="482251" y="86963"/>
                      <a:pt x="487109" y="68390"/>
                      <a:pt x="488728" y="48577"/>
                    </a:cubicBezTo>
                    <a:lnTo>
                      <a:pt x="488537" y="48577"/>
                    </a:lnTo>
                    <a:cubicBezTo>
                      <a:pt x="493109" y="34576"/>
                      <a:pt x="496634" y="20098"/>
                      <a:pt x="498920" y="5239"/>
                    </a:cubicBezTo>
                    <a:lnTo>
                      <a:pt x="491395" y="0"/>
                    </a:lnTo>
                    <a:lnTo>
                      <a:pt x="455295" y="17431"/>
                    </a:lnTo>
                    <a:lnTo>
                      <a:pt x="455105" y="17526"/>
                    </a:lnTo>
                    <a:lnTo>
                      <a:pt x="471773" y="14002"/>
                    </a:lnTo>
                    <a:cubicBezTo>
                      <a:pt x="471678" y="14669"/>
                      <a:pt x="471487" y="15240"/>
                      <a:pt x="471392" y="15907"/>
                    </a:cubicBezTo>
                    <a:lnTo>
                      <a:pt x="450818" y="34576"/>
                    </a:lnTo>
                    <a:lnTo>
                      <a:pt x="466535" y="33433"/>
                    </a:lnTo>
                    <a:lnTo>
                      <a:pt x="465677" y="36195"/>
                    </a:lnTo>
                    <a:lnTo>
                      <a:pt x="443960" y="48577"/>
                    </a:lnTo>
                    <a:lnTo>
                      <a:pt x="460724" y="50197"/>
                    </a:lnTo>
                    <a:cubicBezTo>
                      <a:pt x="460439" y="50959"/>
                      <a:pt x="460153" y="51816"/>
                      <a:pt x="459772" y="52673"/>
                    </a:cubicBezTo>
                    <a:lnTo>
                      <a:pt x="435959" y="65913"/>
                    </a:lnTo>
                    <a:lnTo>
                      <a:pt x="453581" y="67627"/>
                    </a:lnTo>
                    <a:cubicBezTo>
                      <a:pt x="453295" y="68199"/>
                      <a:pt x="453104" y="68675"/>
                      <a:pt x="452818" y="69152"/>
                    </a:cubicBezTo>
                    <a:lnTo>
                      <a:pt x="428720" y="81820"/>
                    </a:lnTo>
                    <a:lnTo>
                      <a:pt x="445199" y="84773"/>
                    </a:lnTo>
                    <a:cubicBezTo>
                      <a:pt x="444818" y="85439"/>
                      <a:pt x="444437" y="86201"/>
                      <a:pt x="444056" y="86963"/>
                    </a:cubicBezTo>
                    <a:lnTo>
                      <a:pt x="420434" y="99155"/>
                    </a:lnTo>
                    <a:lnTo>
                      <a:pt x="434531" y="102965"/>
                    </a:lnTo>
                    <a:cubicBezTo>
                      <a:pt x="434245" y="103537"/>
                      <a:pt x="433864" y="104013"/>
                      <a:pt x="433483" y="104489"/>
                    </a:cubicBezTo>
                    <a:lnTo>
                      <a:pt x="405956" y="115348"/>
                    </a:lnTo>
                    <a:lnTo>
                      <a:pt x="423862" y="118491"/>
                    </a:lnTo>
                    <a:cubicBezTo>
                      <a:pt x="423291" y="119253"/>
                      <a:pt x="422720" y="119920"/>
                      <a:pt x="422148" y="120777"/>
                    </a:cubicBezTo>
                    <a:lnTo>
                      <a:pt x="395478" y="126873"/>
                    </a:lnTo>
                    <a:lnTo>
                      <a:pt x="410813" y="134874"/>
                    </a:lnTo>
                    <a:cubicBezTo>
                      <a:pt x="410147" y="135636"/>
                      <a:pt x="409575" y="136303"/>
                      <a:pt x="409004" y="136874"/>
                    </a:cubicBezTo>
                    <a:lnTo>
                      <a:pt x="386144" y="139922"/>
                    </a:lnTo>
                    <a:lnTo>
                      <a:pt x="398812" y="147638"/>
                    </a:lnTo>
                    <a:cubicBezTo>
                      <a:pt x="398145" y="148209"/>
                      <a:pt x="397669" y="148876"/>
                      <a:pt x="397002" y="149543"/>
                    </a:cubicBezTo>
                    <a:lnTo>
                      <a:pt x="369189" y="153257"/>
                    </a:lnTo>
                    <a:lnTo>
                      <a:pt x="384715" y="160782"/>
                    </a:lnTo>
                    <a:cubicBezTo>
                      <a:pt x="384143" y="161354"/>
                      <a:pt x="383476" y="161925"/>
                      <a:pt x="382715" y="162401"/>
                    </a:cubicBezTo>
                    <a:lnTo>
                      <a:pt x="357569" y="164878"/>
                    </a:lnTo>
                    <a:cubicBezTo>
                      <a:pt x="357569" y="164878"/>
                      <a:pt x="363284" y="170498"/>
                      <a:pt x="368141" y="174308"/>
                    </a:cubicBezTo>
                    <a:cubicBezTo>
                      <a:pt x="366713" y="175450"/>
                      <a:pt x="365284" y="176403"/>
                      <a:pt x="363855" y="177546"/>
                    </a:cubicBezTo>
                    <a:lnTo>
                      <a:pt x="343376" y="176879"/>
                    </a:lnTo>
                    <a:lnTo>
                      <a:pt x="353568" y="184975"/>
                    </a:lnTo>
                    <a:cubicBezTo>
                      <a:pt x="352139" y="185928"/>
                      <a:pt x="350711" y="186881"/>
                      <a:pt x="349377" y="187833"/>
                    </a:cubicBezTo>
                    <a:lnTo>
                      <a:pt x="326993" y="187262"/>
                    </a:lnTo>
                    <a:lnTo>
                      <a:pt x="336995" y="195834"/>
                    </a:lnTo>
                    <a:cubicBezTo>
                      <a:pt x="336233" y="196310"/>
                      <a:pt x="335471" y="196787"/>
                      <a:pt x="334709" y="197263"/>
                    </a:cubicBezTo>
                    <a:lnTo>
                      <a:pt x="308896" y="196406"/>
                    </a:lnTo>
                    <a:lnTo>
                      <a:pt x="320802" y="205454"/>
                    </a:lnTo>
                    <a:cubicBezTo>
                      <a:pt x="320326" y="205740"/>
                      <a:pt x="319849" y="206026"/>
                      <a:pt x="319373" y="206312"/>
                    </a:cubicBezTo>
                    <a:lnTo>
                      <a:pt x="295656" y="204406"/>
                    </a:lnTo>
                    <a:lnTo>
                      <a:pt x="305372" y="213836"/>
                    </a:lnTo>
                    <a:cubicBezTo>
                      <a:pt x="304800" y="214122"/>
                      <a:pt x="304229" y="214408"/>
                      <a:pt x="303752" y="214694"/>
                    </a:cubicBezTo>
                    <a:lnTo>
                      <a:pt x="280416" y="212503"/>
                    </a:lnTo>
                    <a:lnTo>
                      <a:pt x="289274" y="221647"/>
                    </a:lnTo>
                    <a:cubicBezTo>
                      <a:pt x="288512" y="221933"/>
                      <a:pt x="287846" y="222314"/>
                      <a:pt x="287179" y="222599"/>
                    </a:cubicBezTo>
                    <a:lnTo>
                      <a:pt x="264700" y="220218"/>
                    </a:lnTo>
                    <a:lnTo>
                      <a:pt x="275558" y="227552"/>
                    </a:lnTo>
                    <a:lnTo>
                      <a:pt x="257461" y="227552"/>
                    </a:lnTo>
                    <a:lnTo>
                      <a:pt x="264795" y="231934"/>
                    </a:lnTo>
                    <a:cubicBezTo>
                      <a:pt x="264414" y="232219"/>
                      <a:pt x="264033" y="232315"/>
                      <a:pt x="263557" y="232410"/>
                    </a:cubicBezTo>
                    <a:lnTo>
                      <a:pt x="243554" y="233077"/>
                    </a:lnTo>
                    <a:lnTo>
                      <a:pt x="249841" y="237649"/>
                    </a:lnTo>
                    <a:cubicBezTo>
                      <a:pt x="249460" y="237744"/>
                      <a:pt x="249079" y="237935"/>
                      <a:pt x="248698" y="238125"/>
                    </a:cubicBezTo>
                    <a:lnTo>
                      <a:pt x="228219" y="240411"/>
                    </a:lnTo>
                    <a:lnTo>
                      <a:pt x="233934" y="244126"/>
                    </a:lnTo>
                    <a:cubicBezTo>
                      <a:pt x="231934" y="244983"/>
                      <a:pt x="230029" y="245745"/>
                      <a:pt x="228028" y="246698"/>
                    </a:cubicBezTo>
                    <a:lnTo>
                      <a:pt x="213931" y="247745"/>
                    </a:lnTo>
                    <a:lnTo>
                      <a:pt x="217551" y="251460"/>
                    </a:lnTo>
                    <a:cubicBezTo>
                      <a:pt x="215932" y="252222"/>
                      <a:pt x="214313" y="252984"/>
                      <a:pt x="212598" y="253746"/>
                    </a:cubicBezTo>
                    <a:lnTo>
                      <a:pt x="201073" y="253746"/>
                    </a:lnTo>
                    <a:lnTo>
                      <a:pt x="205645" y="256985"/>
                    </a:lnTo>
                    <a:cubicBezTo>
                      <a:pt x="160115" y="279368"/>
                      <a:pt x="121825" y="306800"/>
                      <a:pt x="85916" y="342519"/>
                    </a:cubicBezTo>
                    <a:cubicBezTo>
                      <a:pt x="57436" y="370808"/>
                      <a:pt x="34480" y="407098"/>
                      <a:pt x="19621" y="446532"/>
                    </a:cubicBezTo>
                    <a:lnTo>
                      <a:pt x="14383" y="461010"/>
                    </a:lnTo>
                    <a:cubicBezTo>
                      <a:pt x="10954" y="471964"/>
                      <a:pt x="8096" y="483013"/>
                      <a:pt x="5905" y="494157"/>
                    </a:cubicBezTo>
                    <a:cubicBezTo>
                      <a:pt x="2477" y="511683"/>
                      <a:pt x="476" y="529114"/>
                      <a:pt x="0" y="546640"/>
                    </a:cubicBezTo>
                    <a:close/>
                    <a:moveTo>
                      <a:pt x="368237" y="203264"/>
                    </a:moveTo>
                    <a:cubicBezTo>
                      <a:pt x="371570" y="200977"/>
                      <a:pt x="374999" y="198406"/>
                      <a:pt x="378333" y="195929"/>
                    </a:cubicBezTo>
                    <a:cubicBezTo>
                      <a:pt x="378905" y="210217"/>
                      <a:pt x="381476" y="226123"/>
                      <a:pt x="387096" y="258604"/>
                    </a:cubicBezTo>
                    <a:cubicBezTo>
                      <a:pt x="378143" y="239840"/>
                      <a:pt x="371666" y="221361"/>
                      <a:pt x="368237" y="203264"/>
                    </a:cubicBezTo>
                    <a:close/>
                    <a:moveTo>
                      <a:pt x="276606" y="252413"/>
                    </a:moveTo>
                    <a:cubicBezTo>
                      <a:pt x="278321" y="251841"/>
                      <a:pt x="279940" y="251079"/>
                      <a:pt x="281749" y="250317"/>
                    </a:cubicBezTo>
                    <a:cubicBezTo>
                      <a:pt x="283750" y="256699"/>
                      <a:pt x="286988" y="264605"/>
                      <a:pt x="292513" y="277749"/>
                    </a:cubicBezTo>
                    <a:cubicBezTo>
                      <a:pt x="285845" y="269462"/>
                      <a:pt x="280511" y="260985"/>
                      <a:pt x="276606" y="252413"/>
                    </a:cubicBezTo>
                    <a:close/>
                    <a:moveTo>
                      <a:pt x="204502" y="283750"/>
                    </a:moveTo>
                    <a:cubicBezTo>
                      <a:pt x="205645" y="283083"/>
                      <a:pt x="206788" y="282416"/>
                      <a:pt x="207931" y="281940"/>
                    </a:cubicBezTo>
                    <a:cubicBezTo>
                      <a:pt x="209741" y="286512"/>
                      <a:pt x="212026" y="292132"/>
                      <a:pt x="215360" y="300038"/>
                    </a:cubicBezTo>
                    <a:cubicBezTo>
                      <a:pt x="211169" y="294608"/>
                      <a:pt x="207454" y="289179"/>
                      <a:pt x="204502" y="283750"/>
                    </a:cubicBezTo>
                    <a:close/>
                    <a:moveTo>
                      <a:pt x="134112" y="330327"/>
                    </a:moveTo>
                    <a:cubicBezTo>
                      <a:pt x="135826" y="328803"/>
                      <a:pt x="137636" y="327374"/>
                      <a:pt x="139446" y="326041"/>
                    </a:cubicBezTo>
                    <a:cubicBezTo>
                      <a:pt x="147352" y="334899"/>
                      <a:pt x="154210" y="345377"/>
                      <a:pt x="160496" y="357188"/>
                    </a:cubicBezTo>
                    <a:cubicBezTo>
                      <a:pt x="147542" y="343376"/>
                      <a:pt x="140494" y="335852"/>
                      <a:pt x="134112" y="330327"/>
                    </a:cubicBezTo>
                    <a:close/>
                    <a:moveTo>
                      <a:pt x="52959" y="428149"/>
                    </a:moveTo>
                    <a:cubicBezTo>
                      <a:pt x="57150" y="419767"/>
                      <a:pt x="61817" y="411575"/>
                      <a:pt x="66770" y="403669"/>
                    </a:cubicBezTo>
                    <a:cubicBezTo>
                      <a:pt x="118491" y="414814"/>
                      <a:pt x="141065" y="435388"/>
                      <a:pt x="169545" y="473964"/>
                    </a:cubicBezTo>
                    <a:cubicBezTo>
                      <a:pt x="171926" y="477107"/>
                      <a:pt x="175070" y="480251"/>
                      <a:pt x="174879" y="484156"/>
                    </a:cubicBezTo>
                    <a:cubicBezTo>
                      <a:pt x="162497" y="469106"/>
                      <a:pt x="144685" y="459677"/>
                      <a:pt x="127064" y="451199"/>
                    </a:cubicBezTo>
                    <a:cubicBezTo>
                      <a:pt x="126111" y="450723"/>
                      <a:pt x="125158" y="450247"/>
                      <a:pt x="124111" y="449770"/>
                    </a:cubicBezTo>
                    <a:cubicBezTo>
                      <a:pt x="116300" y="446056"/>
                      <a:pt x="108299" y="442436"/>
                      <a:pt x="100203" y="439293"/>
                    </a:cubicBezTo>
                    <a:cubicBezTo>
                      <a:pt x="92107" y="436150"/>
                      <a:pt x="83820" y="433292"/>
                      <a:pt x="75343" y="431387"/>
                    </a:cubicBezTo>
                    <a:cubicBezTo>
                      <a:pt x="71152" y="430435"/>
                      <a:pt x="66961" y="429578"/>
                      <a:pt x="62675" y="429006"/>
                    </a:cubicBezTo>
                    <a:cubicBezTo>
                      <a:pt x="59531" y="428530"/>
                      <a:pt x="56293" y="428435"/>
                      <a:pt x="52959" y="428149"/>
                    </a:cubicBezTo>
                    <a:close/>
                    <a:moveTo>
                      <a:pt x="423196" y="430435"/>
                    </a:moveTo>
                    <a:cubicBezTo>
                      <a:pt x="392335" y="472535"/>
                      <a:pt x="365760" y="483775"/>
                      <a:pt x="320802" y="492823"/>
                    </a:cubicBezTo>
                    <a:cubicBezTo>
                      <a:pt x="317183" y="493586"/>
                      <a:pt x="313373" y="495014"/>
                      <a:pt x="310134" y="493300"/>
                    </a:cubicBezTo>
                    <a:cubicBezTo>
                      <a:pt x="327755" y="488728"/>
                      <a:pt x="342614" y="477488"/>
                      <a:pt x="356711" y="466058"/>
                    </a:cubicBezTo>
                    <a:cubicBezTo>
                      <a:pt x="357473" y="465392"/>
                      <a:pt x="358235" y="464820"/>
                      <a:pt x="358997" y="464153"/>
                    </a:cubicBezTo>
                    <a:cubicBezTo>
                      <a:pt x="365284" y="459010"/>
                      <a:pt x="371475" y="453676"/>
                      <a:pt x="377285" y="448056"/>
                    </a:cubicBezTo>
                    <a:cubicBezTo>
                      <a:pt x="383096" y="442532"/>
                      <a:pt x="388715" y="436626"/>
                      <a:pt x="393764" y="430244"/>
                    </a:cubicBezTo>
                    <a:cubicBezTo>
                      <a:pt x="396240" y="427101"/>
                      <a:pt x="398621" y="423863"/>
                      <a:pt x="400717" y="420529"/>
                    </a:cubicBezTo>
                    <a:cubicBezTo>
                      <a:pt x="402717" y="417290"/>
                      <a:pt x="404432" y="413861"/>
                      <a:pt x="406432" y="410623"/>
                    </a:cubicBezTo>
                    <a:cubicBezTo>
                      <a:pt x="406718" y="410242"/>
                      <a:pt x="407003" y="409766"/>
                      <a:pt x="407289" y="409385"/>
                    </a:cubicBezTo>
                    <a:cubicBezTo>
                      <a:pt x="413099" y="415957"/>
                      <a:pt x="418433" y="423005"/>
                      <a:pt x="423196" y="430435"/>
                    </a:cubicBezTo>
                    <a:close/>
                    <a:moveTo>
                      <a:pt x="362522" y="573215"/>
                    </a:moveTo>
                    <a:cubicBezTo>
                      <a:pt x="359664" y="572357"/>
                      <a:pt x="356330" y="571976"/>
                      <a:pt x="354616" y="569500"/>
                    </a:cubicBezTo>
                    <a:cubicBezTo>
                      <a:pt x="369094" y="572929"/>
                      <a:pt x="384143" y="570357"/>
                      <a:pt x="398621" y="567404"/>
                    </a:cubicBezTo>
                    <a:cubicBezTo>
                      <a:pt x="399479" y="567214"/>
                      <a:pt x="400241" y="567119"/>
                      <a:pt x="401003" y="566928"/>
                    </a:cubicBezTo>
                    <a:cubicBezTo>
                      <a:pt x="407480" y="565595"/>
                      <a:pt x="413957" y="564070"/>
                      <a:pt x="420243" y="562261"/>
                    </a:cubicBezTo>
                    <a:cubicBezTo>
                      <a:pt x="426625" y="560451"/>
                      <a:pt x="432911" y="558356"/>
                      <a:pt x="438912" y="555689"/>
                    </a:cubicBezTo>
                    <a:cubicBezTo>
                      <a:pt x="441865" y="554355"/>
                      <a:pt x="444818" y="552926"/>
                      <a:pt x="447580" y="551307"/>
                    </a:cubicBezTo>
                    <a:cubicBezTo>
                      <a:pt x="449389" y="550355"/>
                      <a:pt x="451009" y="549211"/>
                      <a:pt x="452723" y="548069"/>
                    </a:cubicBezTo>
                    <a:cubicBezTo>
                      <a:pt x="452152" y="553212"/>
                      <a:pt x="451295" y="558356"/>
                      <a:pt x="450056" y="563404"/>
                    </a:cubicBezTo>
                    <a:cubicBezTo>
                      <a:pt x="449389" y="566357"/>
                      <a:pt x="448532" y="569405"/>
                      <a:pt x="447770" y="572453"/>
                    </a:cubicBezTo>
                    <a:cubicBezTo>
                      <a:pt x="416528" y="585121"/>
                      <a:pt x="394525" y="582549"/>
                      <a:pt x="362522" y="573215"/>
                    </a:cubicBezTo>
                    <a:close/>
                    <a:moveTo>
                      <a:pt x="513588" y="223742"/>
                    </a:moveTo>
                    <a:cubicBezTo>
                      <a:pt x="513969" y="220504"/>
                      <a:pt x="514255" y="217361"/>
                      <a:pt x="514636" y="214217"/>
                    </a:cubicBezTo>
                    <a:cubicBezTo>
                      <a:pt x="528257" y="222028"/>
                      <a:pt x="542735" y="228029"/>
                      <a:pt x="570357" y="236982"/>
                    </a:cubicBezTo>
                    <a:cubicBezTo>
                      <a:pt x="550450" y="236029"/>
                      <a:pt x="532448" y="232696"/>
                      <a:pt x="517017" y="225266"/>
                    </a:cubicBezTo>
                    <a:cubicBezTo>
                      <a:pt x="515874" y="224695"/>
                      <a:pt x="514731" y="224219"/>
                      <a:pt x="513588" y="223742"/>
                    </a:cubicBezTo>
                    <a:close/>
                    <a:moveTo>
                      <a:pt x="512255" y="380905"/>
                    </a:moveTo>
                    <a:cubicBezTo>
                      <a:pt x="512064" y="377952"/>
                      <a:pt x="511874" y="374809"/>
                      <a:pt x="511683" y="371761"/>
                    </a:cubicBezTo>
                    <a:cubicBezTo>
                      <a:pt x="526923" y="374618"/>
                      <a:pt x="542449" y="375285"/>
                      <a:pt x="571024" y="374618"/>
                    </a:cubicBezTo>
                    <a:cubicBezTo>
                      <a:pt x="551974" y="380333"/>
                      <a:pt x="533876" y="383096"/>
                      <a:pt x="516826" y="381191"/>
                    </a:cubicBezTo>
                    <a:cubicBezTo>
                      <a:pt x="515303" y="381191"/>
                      <a:pt x="513779" y="381095"/>
                      <a:pt x="512255" y="380905"/>
                    </a:cubicBezTo>
                    <a:close/>
                    <a:moveTo>
                      <a:pt x="531686" y="495872"/>
                    </a:moveTo>
                    <a:cubicBezTo>
                      <a:pt x="530733" y="492728"/>
                      <a:pt x="529876" y="489490"/>
                      <a:pt x="529019" y="486442"/>
                    </a:cubicBezTo>
                    <a:cubicBezTo>
                      <a:pt x="546068" y="488442"/>
                      <a:pt x="561594" y="487966"/>
                      <a:pt x="592741" y="484251"/>
                    </a:cubicBezTo>
                    <a:cubicBezTo>
                      <a:pt x="574643" y="491585"/>
                      <a:pt x="557212" y="496062"/>
                      <a:pt x="540449" y="495776"/>
                    </a:cubicBezTo>
                    <a:cubicBezTo>
                      <a:pt x="537496" y="495776"/>
                      <a:pt x="534543" y="495776"/>
                      <a:pt x="531686" y="495872"/>
                    </a:cubicBezTo>
                    <a:close/>
                    <a:moveTo>
                      <a:pt x="1031558" y="293180"/>
                    </a:moveTo>
                    <a:cubicBezTo>
                      <a:pt x="1020223" y="295370"/>
                      <a:pt x="1007936" y="294799"/>
                      <a:pt x="994696" y="292513"/>
                    </a:cubicBezTo>
                    <a:cubicBezTo>
                      <a:pt x="1011650" y="290989"/>
                      <a:pt x="1022223" y="289369"/>
                      <a:pt x="1031367" y="286988"/>
                    </a:cubicBezTo>
                    <a:cubicBezTo>
                      <a:pt x="1031367" y="288989"/>
                      <a:pt x="1031462" y="291084"/>
                      <a:pt x="1031558" y="293180"/>
                    </a:cubicBezTo>
                    <a:close/>
                    <a:moveTo>
                      <a:pt x="1027081" y="395383"/>
                    </a:moveTo>
                    <a:cubicBezTo>
                      <a:pt x="1026128" y="395383"/>
                      <a:pt x="1025081" y="395383"/>
                      <a:pt x="1024223" y="395288"/>
                    </a:cubicBezTo>
                    <a:cubicBezTo>
                      <a:pt x="1011841" y="395192"/>
                      <a:pt x="999363" y="391668"/>
                      <a:pt x="986219" y="385953"/>
                    </a:cubicBezTo>
                    <a:cubicBezTo>
                      <a:pt x="1006031" y="388811"/>
                      <a:pt x="1017080" y="389668"/>
                      <a:pt x="1027843" y="389096"/>
                    </a:cubicBezTo>
                    <a:cubicBezTo>
                      <a:pt x="1027557" y="391192"/>
                      <a:pt x="1027271" y="393287"/>
                      <a:pt x="1027081" y="395383"/>
                    </a:cubicBezTo>
                    <a:close/>
                    <a:moveTo>
                      <a:pt x="965930" y="468725"/>
                    </a:moveTo>
                    <a:cubicBezTo>
                      <a:pt x="985552" y="477679"/>
                      <a:pt x="997458" y="482346"/>
                      <a:pt x="1008888" y="485394"/>
                    </a:cubicBezTo>
                    <a:cubicBezTo>
                      <a:pt x="1008221" y="487680"/>
                      <a:pt x="1007555" y="490061"/>
                      <a:pt x="1006793" y="492347"/>
                    </a:cubicBezTo>
                    <a:cubicBezTo>
                      <a:pt x="1006507" y="492252"/>
                      <a:pt x="1006126" y="492157"/>
                      <a:pt x="1005840" y="492061"/>
                    </a:cubicBezTo>
                    <a:cubicBezTo>
                      <a:pt x="992124" y="487775"/>
                      <a:pt x="978884" y="479584"/>
                      <a:pt x="965930" y="468725"/>
                    </a:cubicBezTo>
                    <a:close/>
                    <a:moveTo>
                      <a:pt x="813530" y="595122"/>
                    </a:moveTo>
                    <a:lnTo>
                      <a:pt x="813054" y="594170"/>
                    </a:lnTo>
                    <a:cubicBezTo>
                      <a:pt x="813149" y="593693"/>
                      <a:pt x="813340" y="593312"/>
                      <a:pt x="813435" y="593027"/>
                    </a:cubicBezTo>
                    <a:cubicBezTo>
                      <a:pt x="813435" y="593598"/>
                      <a:pt x="813435" y="594360"/>
                      <a:pt x="813530" y="595122"/>
                    </a:cubicBezTo>
                    <a:close/>
                    <a:moveTo>
                      <a:pt x="996315" y="789242"/>
                    </a:moveTo>
                    <a:cubicBezTo>
                      <a:pt x="1009650" y="786003"/>
                      <a:pt x="1023747" y="790194"/>
                      <a:pt x="1031653" y="801148"/>
                    </a:cubicBezTo>
                    <a:cubicBezTo>
                      <a:pt x="1039654" y="812197"/>
                      <a:pt x="1039273" y="826865"/>
                      <a:pt x="1032034" y="838772"/>
                    </a:cubicBezTo>
                    <a:cubicBezTo>
                      <a:pt x="1031558" y="829056"/>
                      <a:pt x="1027843" y="818483"/>
                      <a:pt x="1020890" y="808863"/>
                    </a:cubicBezTo>
                    <a:cubicBezTo>
                      <a:pt x="1014032" y="799433"/>
                      <a:pt x="1005269" y="792766"/>
                      <a:pt x="996315" y="789242"/>
                    </a:cubicBezTo>
                    <a:close/>
                    <a:moveTo>
                      <a:pt x="962216" y="807149"/>
                    </a:moveTo>
                    <a:cubicBezTo>
                      <a:pt x="975551" y="803910"/>
                      <a:pt x="989552" y="808101"/>
                      <a:pt x="997553" y="819055"/>
                    </a:cubicBezTo>
                    <a:cubicBezTo>
                      <a:pt x="1005554" y="830104"/>
                      <a:pt x="1005078" y="844772"/>
                      <a:pt x="997839" y="856678"/>
                    </a:cubicBezTo>
                    <a:cubicBezTo>
                      <a:pt x="997268" y="846868"/>
                      <a:pt x="993743" y="836295"/>
                      <a:pt x="986695" y="826770"/>
                    </a:cubicBezTo>
                    <a:cubicBezTo>
                      <a:pt x="980027" y="817340"/>
                      <a:pt x="971264" y="810673"/>
                      <a:pt x="962216" y="807149"/>
                    </a:cubicBezTo>
                    <a:close/>
                    <a:moveTo>
                      <a:pt x="893731" y="805244"/>
                    </a:moveTo>
                    <a:cubicBezTo>
                      <a:pt x="907066" y="802005"/>
                      <a:pt x="921163" y="806196"/>
                      <a:pt x="929069" y="817150"/>
                    </a:cubicBezTo>
                    <a:cubicBezTo>
                      <a:pt x="937070" y="828199"/>
                      <a:pt x="936784" y="843058"/>
                      <a:pt x="929450" y="854774"/>
                    </a:cubicBezTo>
                    <a:cubicBezTo>
                      <a:pt x="928973" y="845058"/>
                      <a:pt x="925259" y="834485"/>
                      <a:pt x="918305" y="824960"/>
                    </a:cubicBezTo>
                    <a:cubicBezTo>
                      <a:pt x="911447" y="815435"/>
                      <a:pt x="902684" y="808768"/>
                      <a:pt x="893731" y="805244"/>
                    </a:cubicBezTo>
                    <a:close/>
                    <a:moveTo>
                      <a:pt x="799433" y="710946"/>
                    </a:moveTo>
                    <a:cubicBezTo>
                      <a:pt x="797338" y="701707"/>
                      <a:pt x="795909" y="692372"/>
                      <a:pt x="795242" y="683038"/>
                    </a:cubicBezTo>
                    <a:cubicBezTo>
                      <a:pt x="794576" y="673799"/>
                      <a:pt x="794766" y="664559"/>
                      <a:pt x="795814" y="655415"/>
                    </a:cubicBezTo>
                    <a:lnTo>
                      <a:pt x="807434" y="640937"/>
                    </a:lnTo>
                    <a:lnTo>
                      <a:pt x="801719" y="678466"/>
                    </a:lnTo>
                    <a:lnTo>
                      <a:pt x="819626" y="648843"/>
                    </a:lnTo>
                    <a:lnTo>
                      <a:pt x="815054" y="690086"/>
                    </a:lnTo>
                    <a:lnTo>
                      <a:pt x="835247" y="654558"/>
                    </a:lnTo>
                    <a:lnTo>
                      <a:pt x="834390" y="695611"/>
                    </a:lnTo>
                    <a:lnTo>
                      <a:pt x="851821" y="660368"/>
                    </a:lnTo>
                    <a:lnTo>
                      <a:pt x="855821" y="699040"/>
                    </a:lnTo>
                    <a:lnTo>
                      <a:pt x="869442" y="662940"/>
                    </a:lnTo>
                    <a:lnTo>
                      <a:pt x="874586" y="701611"/>
                    </a:lnTo>
                    <a:lnTo>
                      <a:pt x="884968" y="664940"/>
                    </a:lnTo>
                    <a:lnTo>
                      <a:pt x="893255" y="701040"/>
                    </a:lnTo>
                    <a:lnTo>
                      <a:pt x="904113" y="664369"/>
                    </a:lnTo>
                    <a:lnTo>
                      <a:pt x="912019" y="700754"/>
                    </a:lnTo>
                    <a:lnTo>
                      <a:pt x="920877" y="661226"/>
                    </a:lnTo>
                    <a:lnTo>
                      <a:pt x="928021" y="695897"/>
                    </a:lnTo>
                    <a:lnTo>
                      <a:pt x="938022" y="655796"/>
                    </a:lnTo>
                    <a:lnTo>
                      <a:pt x="944785" y="691896"/>
                    </a:lnTo>
                    <a:lnTo>
                      <a:pt x="946785" y="681895"/>
                    </a:lnTo>
                    <a:cubicBezTo>
                      <a:pt x="945642" y="701326"/>
                      <a:pt x="946595" y="721519"/>
                      <a:pt x="956596" y="739331"/>
                    </a:cubicBezTo>
                    <a:lnTo>
                      <a:pt x="964025" y="752475"/>
                    </a:lnTo>
                    <a:lnTo>
                      <a:pt x="962311" y="753523"/>
                    </a:lnTo>
                    <a:cubicBezTo>
                      <a:pt x="958691" y="755904"/>
                      <a:pt x="954500" y="756761"/>
                      <a:pt x="951262" y="760190"/>
                    </a:cubicBezTo>
                    <a:cubicBezTo>
                      <a:pt x="950405" y="761143"/>
                      <a:pt x="945166" y="771620"/>
                      <a:pt x="945928" y="771430"/>
                    </a:cubicBezTo>
                    <a:cubicBezTo>
                      <a:pt x="935069" y="772859"/>
                      <a:pt x="922782" y="766191"/>
                      <a:pt x="913829" y="772573"/>
                    </a:cubicBezTo>
                    <a:cubicBezTo>
                      <a:pt x="907733" y="776859"/>
                      <a:pt x="906589" y="785146"/>
                      <a:pt x="905828" y="792480"/>
                    </a:cubicBezTo>
                    <a:cubicBezTo>
                      <a:pt x="891731" y="786384"/>
                      <a:pt x="876967" y="780574"/>
                      <a:pt x="861632" y="782098"/>
                    </a:cubicBezTo>
                    <a:cubicBezTo>
                      <a:pt x="846392" y="783527"/>
                      <a:pt x="830961" y="794861"/>
                      <a:pt x="830199" y="810101"/>
                    </a:cubicBezTo>
                    <a:cubicBezTo>
                      <a:pt x="828961" y="810101"/>
                      <a:pt x="827723" y="810101"/>
                      <a:pt x="826484" y="810101"/>
                    </a:cubicBezTo>
                    <a:cubicBezTo>
                      <a:pt x="827056" y="804672"/>
                      <a:pt x="827056" y="799433"/>
                      <a:pt x="826580" y="794385"/>
                    </a:cubicBezTo>
                    <a:cubicBezTo>
                      <a:pt x="825246" y="780193"/>
                      <a:pt x="820960" y="767334"/>
                      <a:pt x="816102" y="755237"/>
                    </a:cubicBezTo>
                    <a:cubicBezTo>
                      <a:pt x="813340" y="748665"/>
                      <a:pt x="810292" y="742283"/>
                      <a:pt x="807149" y="735997"/>
                    </a:cubicBezTo>
                    <a:cubicBezTo>
                      <a:pt x="806577" y="734663"/>
                      <a:pt x="805910" y="732853"/>
                      <a:pt x="805339" y="731330"/>
                    </a:cubicBezTo>
                    <a:cubicBezTo>
                      <a:pt x="804482" y="729139"/>
                      <a:pt x="803815" y="726948"/>
                      <a:pt x="803148" y="724662"/>
                    </a:cubicBezTo>
                    <a:cubicBezTo>
                      <a:pt x="801719" y="720090"/>
                      <a:pt x="800576" y="715613"/>
                      <a:pt x="799433" y="710946"/>
                    </a:cubicBezTo>
                    <a:close/>
                    <a:moveTo>
                      <a:pt x="703612" y="837914"/>
                    </a:moveTo>
                    <a:cubicBezTo>
                      <a:pt x="709898" y="825913"/>
                      <a:pt x="723138" y="819817"/>
                      <a:pt x="736854" y="821150"/>
                    </a:cubicBezTo>
                    <a:cubicBezTo>
                      <a:pt x="728472" y="825818"/>
                      <a:pt x="720757" y="833819"/>
                      <a:pt x="715328" y="844106"/>
                    </a:cubicBezTo>
                    <a:cubicBezTo>
                      <a:pt x="709803" y="854488"/>
                      <a:pt x="707708" y="865537"/>
                      <a:pt x="708565" y="875252"/>
                    </a:cubicBezTo>
                    <a:cubicBezTo>
                      <a:pt x="699611" y="864489"/>
                      <a:pt x="697230" y="850011"/>
                      <a:pt x="703612" y="837914"/>
                    </a:cubicBezTo>
                    <a:close/>
                    <a:moveTo>
                      <a:pt x="673418" y="784479"/>
                    </a:moveTo>
                    <a:cubicBezTo>
                      <a:pt x="669798" y="781622"/>
                      <a:pt x="665417" y="781336"/>
                      <a:pt x="661607" y="779431"/>
                    </a:cubicBezTo>
                    <a:lnTo>
                      <a:pt x="649129" y="774478"/>
                    </a:lnTo>
                    <a:cubicBezTo>
                      <a:pt x="650653" y="756952"/>
                      <a:pt x="651605" y="733615"/>
                      <a:pt x="648081" y="715804"/>
                    </a:cubicBezTo>
                    <a:cubicBezTo>
                      <a:pt x="646176" y="705612"/>
                      <a:pt x="642176" y="696087"/>
                      <a:pt x="637413" y="687134"/>
                    </a:cubicBezTo>
                    <a:lnTo>
                      <a:pt x="636651" y="679418"/>
                    </a:lnTo>
                    <a:lnTo>
                      <a:pt x="653891" y="709232"/>
                    </a:lnTo>
                    <a:lnTo>
                      <a:pt x="649891" y="675513"/>
                    </a:lnTo>
                    <a:lnTo>
                      <a:pt x="669512" y="703231"/>
                    </a:lnTo>
                    <a:lnTo>
                      <a:pt x="663797" y="671227"/>
                    </a:lnTo>
                    <a:lnTo>
                      <a:pt x="685419" y="695039"/>
                    </a:lnTo>
                    <a:lnTo>
                      <a:pt x="676847" y="664274"/>
                    </a:lnTo>
                    <a:lnTo>
                      <a:pt x="699230" y="687610"/>
                    </a:lnTo>
                    <a:lnTo>
                      <a:pt x="688181" y="657892"/>
                    </a:lnTo>
                    <a:lnTo>
                      <a:pt x="711422" y="677990"/>
                    </a:lnTo>
                    <a:lnTo>
                      <a:pt x="700659" y="648176"/>
                    </a:lnTo>
                    <a:lnTo>
                      <a:pt x="723805" y="668560"/>
                    </a:lnTo>
                    <a:lnTo>
                      <a:pt x="710279" y="637889"/>
                    </a:lnTo>
                    <a:lnTo>
                      <a:pt x="732092" y="657511"/>
                    </a:lnTo>
                    <a:lnTo>
                      <a:pt x="719042" y="625793"/>
                    </a:lnTo>
                    <a:lnTo>
                      <a:pt x="729044" y="635127"/>
                    </a:lnTo>
                    <a:cubicBezTo>
                      <a:pt x="733044" y="646271"/>
                      <a:pt x="737807" y="657320"/>
                      <a:pt x="743236" y="667798"/>
                    </a:cubicBezTo>
                    <a:cubicBezTo>
                      <a:pt x="748856" y="678847"/>
                      <a:pt x="754952" y="689705"/>
                      <a:pt x="760952" y="700373"/>
                    </a:cubicBezTo>
                    <a:cubicBezTo>
                      <a:pt x="773049" y="721614"/>
                      <a:pt x="784670" y="742569"/>
                      <a:pt x="792385" y="764286"/>
                    </a:cubicBezTo>
                    <a:cubicBezTo>
                      <a:pt x="796195" y="774954"/>
                      <a:pt x="798957" y="785908"/>
                      <a:pt x="799338" y="796099"/>
                    </a:cubicBezTo>
                    <a:cubicBezTo>
                      <a:pt x="799624" y="801243"/>
                      <a:pt x="799052" y="806101"/>
                      <a:pt x="798100" y="810292"/>
                    </a:cubicBezTo>
                    <a:cubicBezTo>
                      <a:pt x="792289" y="799243"/>
                      <a:pt x="778193" y="792766"/>
                      <a:pt x="765239" y="793432"/>
                    </a:cubicBezTo>
                    <a:cubicBezTo>
                      <a:pt x="749903" y="794099"/>
                      <a:pt x="735997" y="802100"/>
                      <a:pt x="722948" y="810101"/>
                    </a:cubicBezTo>
                    <a:cubicBezTo>
                      <a:pt x="721138" y="802957"/>
                      <a:pt x="718852" y="794957"/>
                      <a:pt x="712184" y="791432"/>
                    </a:cubicBezTo>
                    <a:cubicBezTo>
                      <a:pt x="702469" y="786479"/>
                      <a:pt x="691229" y="794766"/>
                      <a:pt x="680276" y="794957"/>
                    </a:cubicBezTo>
                    <a:cubicBezTo>
                      <a:pt x="681133" y="794861"/>
                      <a:pt x="674465" y="785336"/>
                      <a:pt x="673418" y="784479"/>
                    </a:cubicBezTo>
                    <a:close/>
                    <a:moveTo>
                      <a:pt x="635984" y="849535"/>
                    </a:moveTo>
                    <a:cubicBezTo>
                      <a:pt x="642271" y="837628"/>
                      <a:pt x="655511" y="831437"/>
                      <a:pt x="669227" y="832676"/>
                    </a:cubicBezTo>
                    <a:cubicBezTo>
                      <a:pt x="660845" y="837438"/>
                      <a:pt x="653129" y="845344"/>
                      <a:pt x="647700" y="855631"/>
                    </a:cubicBezTo>
                    <a:cubicBezTo>
                      <a:pt x="642271" y="866108"/>
                      <a:pt x="640080" y="877062"/>
                      <a:pt x="640937" y="886778"/>
                    </a:cubicBezTo>
                    <a:cubicBezTo>
                      <a:pt x="632079" y="876110"/>
                      <a:pt x="629603" y="861632"/>
                      <a:pt x="635984" y="849535"/>
                    </a:cubicBezTo>
                    <a:close/>
                    <a:moveTo>
                      <a:pt x="632936" y="819912"/>
                    </a:moveTo>
                    <a:cubicBezTo>
                      <a:pt x="624650" y="824674"/>
                      <a:pt x="616839" y="832580"/>
                      <a:pt x="611505" y="842867"/>
                    </a:cubicBezTo>
                    <a:cubicBezTo>
                      <a:pt x="605981" y="853249"/>
                      <a:pt x="603885" y="864299"/>
                      <a:pt x="604837" y="874014"/>
                    </a:cubicBezTo>
                    <a:cubicBezTo>
                      <a:pt x="595884" y="863346"/>
                      <a:pt x="593503" y="848773"/>
                      <a:pt x="599789" y="836771"/>
                    </a:cubicBezTo>
                    <a:cubicBezTo>
                      <a:pt x="606076" y="824770"/>
                      <a:pt x="619316" y="818578"/>
                      <a:pt x="632936" y="819912"/>
                    </a:cubicBezTo>
                    <a:close/>
                    <a:moveTo>
                      <a:pt x="485870" y="790861"/>
                    </a:moveTo>
                    <a:cubicBezTo>
                      <a:pt x="497110" y="782955"/>
                      <a:pt x="511683" y="781717"/>
                      <a:pt x="523113" y="788956"/>
                    </a:cubicBezTo>
                    <a:cubicBezTo>
                      <a:pt x="534638" y="796195"/>
                      <a:pt x="539687" y="810006"/>
                      <a:pt x="537305" y="823722"/>
                    </a:cubicBezTo>
                    <a:cubicBezTo>
                      <a:pt x="533210" y="814864"/>
                      <a:pt x="525875" y="806386"/>
                      <a:pt x="515969" y="800100"/>
                    </a:cubicBezTo>
                    <a:cubicBezTo>
                      <a:pt x="506159" y="793814"/>
                      <a:pt x="495395" y="790861"/>
                      <a:pt x="485870" y="790861"/>
                    </a:cubicBezTo>
                    <a:close/>
                    <a:moveTo>
                      <a:pt x="460724" y="820103"/>
                    </a:moveTo>
                    <a:cubicBezTo>
                      <a:pt x="471964" y="812102"/>
                      <a:pt x="486537" y="810959"/>
                      <a:pt x="497967" y="818102"/>
                    </a:cubicBezTo>
                    <a:cubicBezTo>
                      <a:pt x="509492" y="825436"/>
                      <a:pt x="514541" y="839248"/>
                      <a:pt x="512159" y="852964"/>
                    </a:cubicBezTo>
                    <a:cubicBezTo>
                      <a:pt x="508159" y="844106"/>
                      <a:pt x="500824" y="835628"/>
                      <a:pt x="490823" y="829342"/>
                    </a:cubicBezTo>
                    <a:cubicBezTo>
                      <a:pt x="481012" y="823055"/>
                      <a:pt x="470345" y="820007"/>
                      <a:pt x="460724" y="820103"/>
                    </a:cubicBezTo>
                    <a:close/>
                    <a:moveTo>
                      <a:pt x="376428" y="698659"/>
                    </a:moveTo>
                    <a:lnTo>
                      <a:pt x="376238" y="698945"/>
                    </a:lnTo>
                    <a:cubicBezTo>
                      <a:pt x="374523" y="701135"/>
                      <a:pt x="372523" y="703421"/>
                      <a:pt x="370427" y="705707"/>
                    </a:cubicBezTo>
                    <a:cubicBezTo>
                      <a:pt x="356902" y="696278"/>
                      <a:pt x="344710" y="683895"/>
                      <a:pt x="333089" y="669036"/>
                    </a:cubicBezTo>
                    <a:cubicBezTo>
                      <a:pt x="355568" y="685800"/>
                      <a:pt x="365760" y="693230"/>
                      <a:pt x="376428" y="698659"/>
                    </a:cubicBezTo>
                    <a:close/>
                    <a:moveTo>
                      <a:pt x="396335" y="843534"/>
                    </a:moveTo>
                    <a:cubicBezTo>
                      <a:pt x="407575" y="835628"/>
                      <a:pt x="422148" y="834390"/>
                      <a:pt x="433578" y="841629"/>
                    </a:cubicBezTo>
                    <a:cubicBezTo>
                      <a:pt x="445103" y="848868"/>
                      <a:pt x="450247" y="862774"/>
                      <a:pt x="447770" y="876490"/>
                    </a:cubicBezTo>
                    <a:cubicBezTo>
                      <a:pt x="443770" y="867632"/>
                      <a:pt x="436436" y="859155"/>
                      <a:pt x="426530" y="852773"/>
                    </a:cubicBezTo>
                    <a:cubicBezTo>
                      <a:pt x="416624" y="846487"/>
                      <a:pt x="405860" y="843534"/>
                      <a:pt x="396335" y="843534"/>
                    </a:cubicBezTo>
                    <a:close/>
                    <a:moveTo>
                      <a:pt x="242125" y="847344"/>
                    </a:moveTo>
                    <a:lnTo>
                      <a:pt x="273272" y="866680"/>
                    </a:lnTo>
                    <a:lnTo>
                      <a:pt x="252698" y="837152"/>
                    </a:lnTo>
                    <a:lnTo>
                      <a:pt x="284988" y="853345"/>
                    </a:lnTo>
                    <a:lnTo>
                      <a:pt x="263462" y="826103"/>
                    </a:lnTo>
                    <a:lnTo>
                      <a:pt x="295751" y="837628"/>
                    </a:lnTo>
                    <a:lnTo>
                      <a:pt x="272224" y="813054"/>
                    </a:lnTo>
                    <a:lnTo>
                      <a:pt x="304895" y="823627"/>
                    </a:lnTo>
                    <a:lnTo>
                      <a:pt x="279749" y="801338"/>
                    </a:lnTo>
                    <a:lnTo>
                      <a:pt x="311563" y="808577"/>
                    </a:lnTo>
                    <a:lnTo>
                      <a:pt x="286512" y="786003"/>
                    </a:lnTo>
                    <a:lnTo>
                      <a:pt x="318516" y="793432"/>
                    </a:lnTo>
                    <a:lnTo>
                      <a:pt x="291084" y="771906"/>
                    </a:lnTo>
                    <a:cubicBezTo>
                      <a:pt x="291084" y="771811"/>
                      <a:pt x="291179" y="771715"/>
                      <a:pt x="291179" y="771620"/>
                    </a:cubicBezTo>
                    <a:lnTo>
                      <a:pt x="320802" y="778955"/>
                    </a:lnTo>
                    <a:lnTo>
                      <a:pt x="294323" y="757047"/>
                    </a:lnTo>
                    <a:cubicBezTo>
                      <a:pt x="294323" y="756761"/>
                      <a:pt x="294323" y="756476"/>
                      <a:pt x="294323" y="756190"/>
                    </a:cubicBezTo>
                    <a:lnTo>
                      <a:pt x="323945" y="764095"/>
                    </a:lnTo>
                    <a:lnTo>
                      <a:pt x="314992" y="756190"/>
                    </a:lnTo>
                    <a:lnTo>
                      <a:pt x="337757" y="759714"/>
                    </a:lnTo>
                    <a:cubicBezTo>
                      <a:pt x="337852" y="759714"/>
                      <a:pt x="337852" y="759714"/>
                      <a:pt x="337947" y="759714"/>
                    </a:cubicBezTo>
                    <a:cubicBezTo>
                      <a:pt x="356616" y="764857"/>
                      <a:pt x="376333" y="763238"/>
                      <a:pt x="395764" y="762190"/>
                    </a:cubicBezTo>
                    <a:cubicBezTo>
                      <a:pt x="407956" y="761428"/>
                      <a:pt x="420243" y="760952"/>
                      <a:pt x="432340" y="762476"/>
                    </a:cubicBezTo>
                    <a:cubicBezTo>
                      <a:pt x="436626" y="763048"/>
                      <a:pt x="440626" y="764191"/>
                      <a:pt x="444722" y="765143"/>
                    </a:cubicBezTo>
                    <a:lnTo>
                      <a:pt x="441103" y="769811"/>
                    </a:lnTo>
                    <a:cubicBezTo>
                      <a:pt x="438626" y="773335"/>
                      <a:pt x="435102" y="775716"/>
                      <a:pt x="433292" y="780098"/>
                    </a:cubicBezTo>
                    <a:cubicBezTo>
                      <a:pt x="432816" y="781240"/>
                      <a:pt x="431864" y="792575"/>
                      <a:pt x="432340" y="792575"/>
                    </a:cubicBezTo>
                    <a:cubicBezTo>
                      <a:pt x="422815" y="797909"/>
                      <a:pt x="408908" y="796290"/>
                      <a:pt x="403003" y="805434"/>
                    </a:cubicBezTo>
                    <a:cubicBezTo>
                      <a:pt x="399002" y="811720"/>
                      <a:pt x="400907" y="819817"/>
                      <a:pt x="403003" y="826961"/>
                    </a:cubicBezTo>
                    <a:cubicBezTo>
                      <a:pt x="387668" y="826580"/>
                      <a:pt x="371666" y="826580"/>
                      <a:pt x="357949" y="833533"/>
                    </a:cubicBezTo>
                    <a:cubicBezTo>
                      <a:pt x="344329" y="840581"/>
                      <a:pt x="334137" y="856678"/>
                      <a:pt x="338995" y="871252"/>
                    </a:cubicBezTo>
                    <a:cubicBezTo>
                      <a:pt x="341376" y="872871"/>
                      <a:pt x="344519" y="877824"/>
                      <a:pt x="341948" y="878681"/>
                    </a:cubicBezTo>
                    <a:lnTo>
                      <a:pt x="341852" y="878967"/>
                    </a:lnTo>
                    <a:cubicBezTo>
                      <a:pt x="327565" y="877824"/>
                      <a:pt x="292322" y="873824"/>
                      <a:pt x="251841" y="861917"/>
                    </a:cubicBezTo>
                    <a:lnTo>
                      <a:pt x="242125" y="847344"/>
                    </a:lnTo>
                    <a:close/>
                    <a:moveTo>
                      <a:pt x="147923" y="803910"/>
                    </a:moveTo>
                    <a:cubicBezTo>
                      <a:pt x="149543" y="803148"/>
                      <a:pt x="151162" y="802386"/>
                      <a:pt x="152781" y="801529"/>
                    </a:cubicBezTo>
                    <a:lnTo>
                      <a:pt x="150400" y="810292"/>
                    </a:lnTo>
                    <a:lnTo>
                      <a:pt x="147923" y="803910"/>
                    </a:lnTo>
                    <a:close/>
                    <a:moveTo>
                      <a:pt x="96679" y="760667"/>
                    </a:moveTo>
                    <a:cubicBezTo>
                      <a:pt x="98203" y="760000"/>
                      <a:pt x="99917" y="759619"/>
                      <a:pt x="101537" y="759428"/>
                    </a:cubicBezTo>
                    <a:cubicBezTo>
                      <a:pt x="105061" y="758952"/>
                      <a:pt x="108680" y="758857"/>
                      <a:pt x="112204" y="758381"/>
                    </a:cubicBezTo>
                    <a:cubicBezTo>
                      <a:pt x="115919" y="757809"/>
                      <a:pt x="119444" y="757142"/>
                      <a:pt x="123063" y="756190"/>
                    </a:cubicBezTo>
                    <a:cubicBezTo>
                      <a:pt x="130397" y="754380"/>
                      <a:pt x="137541" y="751903"/>
                      <a:pt x="144494" y="749046"/>
                    </a:cubicBezTo>
                    <a:cubicBezTo>
                      <a:pt x="151448" y="746189"/>
                      <a:pt x="158401" y="743045"/>
                      <a:pt x="165164" y="739616"/>
                    </a:cubicBezTo>
                    <a:cubicBezTo>
                      <a:pt x="166021" y="739235"/>
                      <a:pt x="166783" y="738759"/>
                      <a:pt x="167640" y="738378"/>
                    </a:cubicBezTo>
                    <a:cubicBezTo>
                      <a:pt x="182785" y="730853"/>
                      <a:pt x="198120" y="722567"/>
                      <a:pt x="208693" y="709327"/>
                    </a:cubicBezTo>
                    <a:cubicBezTo>
                      <a:pt x="208883" y="712756"/>
                      <a:pt x="206216" y="715423"/>
                      <a:pt x="204216" y="718185"/>
                    </a:cubicBezTo>
                    <a:cubicBezTo>
                      <a:pt x="179737" y="752285"/>
                      <a:pt x="160211" y="770382"/>
                      <a:pt x="114395" y="780478"/>
                    </a:cubicBezTo>
                    <a:cubicBezTo>
                      <a:pt x="107632" y="773430"/>
                      <a:pt x="101251" y="766096"/>
                      <a:pt x="96679" y="760667"/>
                    </a:cubicBezTo>
                    <a:close/>
                    <a:moveTo>
                      <a:pt x="81534" y="744188"/>
                    </a:moveTo>
                    <a:lnTo>
                      <a:pt x="90964" y="755999"/>
                    </a:lnTo>
                    <a:cubicBezTo>
                      <a:pt x="89630" y="754761"/>
                      <a:pt x="85534" y="749618"/>
                      <a:pt x="81534" y="74418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817" name="任意多边形: 形状 816">
            <a:extLst>
              <a:ext uri="{FF2B5EF4-FFF2-40B4-BE49-F238E27FC236}">
                <a16:creationId xmlns:a16="http://schemas.microsoft.com/office/drawing/2014/main" id="{BB1D247D-5BC8-4EC9-8E82-49617508206F}"/>
              </a:ext>
            </a:extLst>
          </p:cNvPr>
          <p:cNvSpPr/>
          <p:nvPr/>
        </p:nvSpPr>
        <p:spPr>
          <a:xfrm>
            <a:off x="583358" y="908084"/>
            <a:ext cx="5643239" cy="5677114"/>
          </a:xfrm>
          <a:custGeom>
            <a:avLst/>
            <a:gdLst>
              <a:gd name="connsiteX0" fmla="*/ 2161460 w 2324078"/>
              <a:gd name="connsiteY0" fmla="*/ 310824 h 2338029"/>
              <a:gd name="connsiteX1" fmla="*/ 2026871 w 2324078"/>
              <a:gd name="connsiteY1" fmla="*/ 300728 h 2338029"/>
              <a:gd name="connsiteX2" fmla="*/ 2021728 w 2324078"/>
              <a:gd name="connsiteY2" fmla="*/ 303966 h 2338029"/>
              <a:gd name="connsiteX3" fmla="*/ 1953243 w 2324078"/>
              <a:gd name="connsiteY3" fmla="*/ 350353 h 2338029"/>
              <a:gd name="connsiteX4" fmla="*/ 2022109 w 2324078"/>
              <a:gd name="connsiteY4" fmla="*/ 271391 h 2338029"/>
              <a:gd name="connsiteX5" fmla="*/ 2016203 w 2324078"/>
              <a:gd name="connsiteY5" fmla="*/ 239958 h 2338029"/>
              <a:gd name="connsiteX6" fmla="*/ 1907714 w 2324078"/>
              <a:gd name="connsiteY6" fmla="*/ 138422 h 2338029"/>
              <a:gd name="connsiteX7" fmla="*/ 1827418 w 2324078"/>
              <a:gd name="connsiteY7" fmla="*/ 179570 h 2338029"/>
              <a:gd name="connsiteX8" fmla="*/ 1660540 w 2324078"/>
              <a:gd name="connsiteY8" fmla="*/ 272343 h 2338029"/>
              <a:gd name="connsiteX9" fmla="*/ 1821512 w 2324078"/>
              <a:gd name="connsiteY9" fmla="*/ 151280 h 2338029"/>
              <a:gd name="connsiteX10" fmla="*/ 1870757 w 2324078"/>
              <a:gd name="connsiteY10" fmla="*/ 107180 h 2338029"/>
              <a:gd name="connsiteX11" fmla="*/ 1794080 w 2324078"/>
              <a:gd name="connsiteY11" fmla="*/ 72223 h 2338029"/>
              <a:gd name="connsiteX12" fmla="*/ 1742169 w 2324078"/>
              <a:gd name="connsiteY12" fmla="*/ 108704 h 2338029"/>
              <a:gd name="connsiteX13" fmla="*/ 1528238 w 2324078"/>
              <a:gd name="connsiteY13" fmla="*/ 232814 h 2338029"/>
              <a:gd name="connsiteX14" fmla="*/ 1718071 w 2324078"/>
              <a:gd name="connsiteY14" fmla="*/ 74699 h 2338029"/>
              <a:gd name="connsiteX15" fmla="*/ 1735121 w 2324078"/>
              <a:gd name="connsiteY15" fmla="*/ 58316 h 2338029"/>
              <a:gd name="connsiteX16" fmla="*/ 1472516 w 2324078"/>
              <a:gd name="connsiteY16" fmla="*/ 55459 h 2338029"/>
              <a:gd name="connsiteX17" fmla="*/ 1328117 w 2324078"/>
              <a:gd name="connsiteY17" fmla="*/ 85558 h 2338029"/>
              <a:gd name="connsiteX18" fmla="*/ 1383553 w 2324078"/>
              <a:gd name="connsiteY18" fmla="*/ 126420 h 2338029"/>
              <a:gd name="connsiteX19" fmla="*/ 1426511 w 2324078"/>
              <a:gd name="connsiteY19" fmla="*/ 197381 h 2338029"/>
              <a:gd name="connsiteX20" fmla="*/ 1356311 w 2324078"/>
              <a:gd name="connsiteY20" fmla="*/ 142136 h 2338029"/>
              <a:gd name="connsiteX21" fmla="*/ 1281731 w 2324078"/>
              <a:gd name="connsiteY21" fmla="*/ 97559 h 2338029"/>
              <a:gd name="connsiteX22" fmla="*/ 1218866 w 2324078"/>
              <a:gd name="connsiteY22" fmla="*/ 50887 h 2338029"/>
              <a:gd name="connsiteX23" fmla="*/ 1088278 w 2324078"/>
              <a:gd name="connsiteY23" fmla="*/ 26122 h 2338029"/>
              <a:gd name="connsiteX24" fmla="*/ 1028175 w 2324078"/>
              <a:gd name="connsiteY24" fmla="*/ 150233 h 2338029"/>
              <a:gd name="connsiteX25" fmla="*/ 1025794 w 2324078"/>
              <a:gd name="connsiteY25" fmla="*/ 249007 h 2338029"/>
              <a:gd name="connsiteX26" fmla="*/ 995790 w 2324078"/>
              <a:gd name="connsiteY26" fmla="*/ 158805 h 2338029"/>
              <a:gd name="connsiteX27" fmla="*/ 888634 w 2324078"/>
              <a:gd name="connsiteY27" fmla="*/ 194810 h 2338029"/>
              <a:gd name="connsiteX28" fmla="*/ 957023 w 2324078"/>
              <a:gd name="connsiteY28" fmla="*/ 405598 h 2338029"/>
              <a:gd name="connsiteX29" fmla="*/ 843104 w 2324078"/>
              <a:gd name="connsiteY29" fmla="*/ 213860 h 2338029"/>
              <a:gd name="connsiteX30" fmla="*/ 606884 w 2324078"/>
              <a:gd name="connsiteY30" fmla="*/ 358068 h 2338029"/>
              <a:gd name="connsiteX31" fmla="*/ 649366 w 2324078"/>
              <a:gd name="connsiteY31" fmla="*/ 354353 h 2338029"/>
              <a:gd name="connsiteX32" fmla="*/ 322849 w 2324078"/>
              <a:gd name="connsiteY32" fmla="*/ 580001 h 2338029"/>
              <a:gd name="connsiteX33" fmla="*/ 429053 w 2324078"/>
              <a:gd name="connsiteY33" fmla="*/ 570857 h 2338029"/>
              <a:gd name="connsiteX34" fmla="*/ 350281 w 2324078"/>
              <a:gd name="connsiteY34" fmla="*/ 627530 h 2338029"/>
              <a:gd name="connsiteX35" fmla="*/ 365997 w 2324078"/>
              <a:gd name="connsiteY35" fmla="*/ 628673 h 2338029"/>
              <a:gd name="connsiteX36" fmla="*/ 527636 w 2324078"/>
              <a:gd name="connsiteY36" fmla="*/ 723257 h 2338029"/>
              <a:gd name="connsiteX37" fmla="*/ 583072 w 2324078"/>
              <a:gd name="connsiteY37" fmla="*/ 775549 h 2338029"/>
              <a:gd name="connsiteX38" fmla="*/ 721661 w 2324078"/>
              <a:gd name="connsiteY38" fmla="*/ 791837 h 2338029"/>
              <a:gd name="connsiteX39" fmla="*/ 642889 w 2324078"/>
              <a:gd name="connsiteY39" fmla="*/ 816411 h 2338029"/>
              <a:gd name="connsiteX40" fmla="*/ 504110 w 2324078"/>
              <a:gd name="connsiteY40" fmla="*/ 767357 h 2338029"/>
              <a:gd name="connsiteX41" fmla="*/ 372855 w 2324078"/>
              <a:gd name="connsiteY41" fmla="*/ 694682 h 2338029"/>
              <a:gd name="connsiteX42" fmla="*/ 292559 w 2324078"/>
              <a:gd name="connsiteY42" fmla="*/ 683537 h 2338029"/>
              <a:gd name="connsiteX43" fmla="*/ 169115 w 2324078"/>
              <a:gd name="connsiteY43" fmla="*/ 862798 h 2338029"/>
              <a:gd name="connsiteX44" fmla="*/ 151494 w 2324078"/>
              <a:gd name="connsiteY44" fmla="*/ 895754 h 2338029"/>
              <a:gd name="connsiteX45" fmla="*/ 173878 w 2324078"/>
              <a:gd name="connsiteY45" fmla="*/ 886706 h 2338029"/>
              <a:gd name="connsiteX46" fmla="*/ 325135 w 2324078"/>
              <a:gd name="connsiteY46" fmla="*/ 879467 h 2338029"/>
              <a:gd name="connsiteX47" fmla="*/ 467343 w 2324078"/>
              <a:gd name="connsiteY47" fmla="*/ 836509 h 2338029"/>
              <a:gd name="connsiteX48" fmla="*/ 375141 w 2324078"/>
              <a:gd name="connsiteY48" fmla="*/ 909089 h 2338029"/>
              <a:gd name="connsiteX49" fmla="*/ 165305 w 2324078"/>
              <a:gd name="connsiteY49" fmla="*/ 935855 h 2338029"/>
              <a:gd name="connsiteX50" fmla="*/ 116252 w 2324078"/>
              <a:gd name="connsiteY50" fmla="*/ 974621 h 2338029"/>
              <a:gd name="connsiteX51" fmla="*/ 13001 w 2324078"/>
              <a:gd name="connsiteY51" fmla="*/ 1383053 h 2338029"/>
              <a:gd name="connsiteX52" fmla="*/ 41957 w 2324078"/>
              <a:gd name="connsiteY52" fmla="*/ 1394102 h 2338029"/>
              <a:gd name="connsiteX53" fmla="*/ 137492 w 2324078"/>
              <a:gd name="connsiteY53" fmla="*/ 1394864 h 2338029"/>
              <a:gd name="connsiteX54" fmla="*/ 335803 w 2324078"/>
              <a:gd name="connsiteY54" fmla="*/ 1284279 h 2338029"/>
              <a:gd name="connsiteX55" fmla="*/ 478106 w 2324078"/>
              <a:gd name="connsiteY55" fmla="*/ 1238178 h 2338029"/>
              <a:gd name="connsiteX56" fmla="*/ 662225 w 2324078"/>
              <a:gd name="connsiteY56" fmla="*/ 1280660 h 2338029"/>
              <a:gd name="connsiteX57" fmla="*/ 395525 w 2324078"/>
              <a:gd name="connsiteY57" fmla="*/ 1337905 h 2338029"/>
              <a:gd name="connsiteX58" fmla="*/ 158257 w 2324078"/>
              <a:gd name="connsiteY58" fmla="*/ 1530119 h 2338029"/>
              <a:gd name="connsiteX59" fmla="*/ 27955 w 2324078"/>
              <a:gd name="connsiteY59" fmla="*/ 1553456 h 2338029"/>
              <a:gd name="connsiteX60" fmla="*/ 713 w 2324078"/>
              <a:gd name="connsiteY60" fmla="*/ 1549074 h 2338029"/>
              <a:gd name="connsiteX61" fmla="*/ 332 w 2324078"/>
              <a:gd name="connsiteY61" fmla="*/ 1632609 h 2338029"/>
              <a:gd name="connsiteX62" fmla="*/ 53577 w 2324078"/>
              <a:gd name="connsiteY62" fmla="*/ 1984557 h 2338029"/>
              <a:gd name="connsiteX63" fmla="*/ 55577 w 2324078"/>
              <a:gd name="connsiteY63" fmla="*/ 1938742 h 2338029"/>
              <a:gd name="connsiteX64" fmla="*/ 185498 w 2324078"/>
              <a:gd name="connsiteY64" fmla="*/ 1683186 h 2338029"/>
              <a:gd name="connsiteX65" fmla="*/ 255602 w 2324078"/>
              <a:gd name="connsiteY65" fmla="*/ 1640610 h 2338029"/>
              <a:gd name="connsiteX66" fmla="*/ 377618 w 2324078"/>
              <a:gd name="connsiteY66" fmla="*/ 1501068 h 2338029"/>
              <a:gd name="connsiteX67" fmla="*/ 465914 w 2324078"/>
              <a:gd name="connsiteY67" fmla="*/ 1398103 h 2338029"/>
              <a:gd name="connsiteX68" fmla="*/ 594597 w 2324078"/>
              <a:gd name="connsiteY68" fmla="*/ 1349049 h 2338029"/>
              <a:gd name="connsiteX69" fmla="*/ 520969 w 2324078"/>
              <a:gd name="connsiteY69" fmla="*/ 1397531 h 2338029"/>
              <a:gd name="connsiteX70" fmla="*/ 454961 w 2324078"/>
              <a:gd name="connsiteY70" fmla="*/ 1462682 h 2338029"/>
              <a:gd name="connsiteX71" fmla="*/ 390286 w 2324078"/>
              <a:gd name="connsiteY71" fmla="*/ 1612797 h 2338029"/>
              <a:gd name="connsiteX72" fmla="*/ 193976 w 2324078"/>
              <a:gd name="connsiteY72" fmla="*/ 1776341 h 2338029"/>
              <a:gd name="connsiteX73" fmla="*/ 90915 w 2324078"/>
              <a:gd name="connsiteY73" fmla="*/ 1991320 h 2338029"/>
              <a:gd name="connsiteX74" fmla="*/ 83105 w 2324078"/>
              <a:gd name="connsiteY74" fmla="*/ 2071425 h 2338029"/>
              <a:gd name="connsiteX75" fmla="*/ 202358 w 2324078"/>
              <a:gd name="connsiteY75" fmla="*/ 2295930 h 2338029"/>
              <a:gd name="connsiteX76" fmla="*/ 196928 w 2324078"/>
              <a:gd name="connsiteY76" fmla="*/ 2161246 h 2338029"/>
              <a:gd name="connsiteX77" fmla="*/ 288083 w 2324078"/>
              <a:gd name="connsiteY77" fmla="*/ 1944362 h 2338029"/>
              <a:gd name="connsiteX78" fmla="*/ 346661 w 2324078"/>
              <a:gd name="connsiteY78" fmla="*/ 1886735 h 2338029"/>
              <a:gd name="connsiteX79" fmla="*/ 428862 w 2324078"/>
              <a:gd name="connsiteY79" fmla="*/ 1700045 h 2338029"/>
              <a:gd name="connsiteX80" fmla="*/ 550020 w 2324078"/>
              <a:gd name="connsiteY80" fmla="*/ 1562409 h 2338029"/>
              <a:gd name="connsiteX81" fmla="*/ 723661 w 2324078"/>
              <a:gd name="connsiteY81" fmla="*/ 1511069 h 2338029"/>
              <a:gd name="connsiteX82" fmla="*/ 548401 w 2324078"/>
              <a:gd name="connsiteY82" fmla="*/ 1630037 h 2338029"/>
              <a:gd name="connsiteX83" fmla="*/ 445436 w 2324078"/>
              <a:gd name="connsiteY83" fmla="*/ 1819013 h 2338029"/>
              <a:gd name="connsiteX84" fmla="*/ 432863 w 2324078"/>
              <a:gd name="connsiteY84" fmla="*/ 1905500 h 2338029"/>
              <a:gd name="connsiteX85" fmla="*/ 347995 w 2324078"/>
              <a:gd name="connsiteY85" fmla="*/ 2064567 h 2338029"/>
              <a:gd name="connsiteX86" fmla="*/ 303513 w 2324078"/>
              <a:gd name="connsiteY86" fmla="*/ 2236970 h 2338029"/>
              <a:gd name="connsiteX87" fmla="*/ 336089 w 2324078"/>
              <a:gd name="connsiteY87" fmla="*/ 2306121 h 2338029"/>
              <a:gd name="connsiteX88" fmla="*/ 358472 w 2324078"/>
              <a:gd name="connsiteY88" fmla="*/ 2338030 h 2338029"/>
              <a:gd name="connsiteX89" fmla="*/ 508967 w 2324078"/>
              <a:gd name="connsiteY89" fmla="*/ 2324981 h 2338029"/>
              <a:gd name="connsiteX90" fmla="*/ 550877 w 2324078"/>
              <a:gd name="connsiteY90" fmla="*/ 1871591 h 2338029"/>
              <a:gd name="connsiteX91" fmla="*/ 898349 w 2324078"/>
              <a:gd name="connsiteY91" fmla="*/ 1569934 h 2338029"/>
              <a:gd name="connsiteX92" fmla="*/ 583358 w 2324078"/>
              <a:gd name="connsiteY92" fmla="*/ 1953315 h 2338029"/>
              <a:gd name="connsiteX93" fmla="*/ 581167 w 2324078"/>
              <a:gd name="connsiteY93" fmla="*/ 2318790 h 2338029"/>
              <a:gd name="connsiteX94" fmla="*/ 898921 w 2324078"/>
              <a:gd name="connsiteY94" fmla="*/ 2291262 h 2338029"/>
              <a:gd name="connsiteX95" fmla="*/ 975216 w 2324078"/>
              <a:gd name="connsiteY95" fmla="*/ 2204680 h 2338029"/>
              <a:gd name="connsiteX96" fmla="*/ 1605771 w 2324078"/>
              <a:gd name="connsiteY96" fmla="*/ 2002369 h 2338029"/>
              <a:gd name="connsiteX97" fmla="*/ 1824560 w 2324078"/>
              <a:gd name="connsiteY97" fmla="*/ 2026181 h 2338029"/>
              <a:gd name="connsiteX98" fmla="*/ 1758266 w 2324078"/>
              <a:gd name="connsiteY98" fmla="*/ 2070759 h 2338029"/>
              <a:gd name="connsiteX99" fmla="*/ 1616820 w 2324078"/>
              <a:gd name="connsiteY99" fmla="*/ 2089904 h 2338029"/>
              <a:gd name="connsiteX100" fmla="*/ 1461848 w 2324078"/>
              <a:gd name="connsiteY100" fmla="*/ 2080474 h 2338029"/>
              <a:gd name="connsiteX101" fmla="*/ 1183433 w 2324078"/>
              <a:gd name="connsiteY101" fmla="*/ 2137243 h 2338029"/>
              <a:gd name="connsiteX102" fmla="*/ 1024270 w 2324078"/>
              <a:gd name="connsiteY102" fmla="*/ 2247733 h 2338029"/>
              <a:gd name="connsiteX103" fmla="*/ 993504 w 2324078"/>
              <a:gd name="connsiteY103" fmla="*/ 2283166 h 2338029"/>
              <a:gd name="connsiteX104" fmla="*/ 2141743 w 2324078"/>
              <a:gd name="connsiteY104" fmla="*/ 2183820 h 2338029"/>
              <a:gd name="connsiteX105" fmla="*/ 1920382 w 2324078"/>
              <a:gd name="connsiteY105" fmla="*/ 1920644 h 2338029"/>
              <a:gd name="connsiteX106" fmla="*/ 1908761 w 2324078"/>
              <a:gd name="connsiteY106" fmla="*/ 1926169 h 2338029"/>
              <a:gd name="connsiteX107" fmla="*/ 1821893 w 2324078"/>
              <a:gd name="connsiteY107" fmla="*/ 1956935 h 2338029"/>
              <a:gd name="connsiteX108" fmla="*/ 1765982 w 2324078"/>
              <a:gd name="connsiteY108" fmla="*/ 1964364 h 2338029"/>
              <a:gd name="connsiteX109" fmla="*/ 1660254 w 2324078"/>
              <a:gd name="connsiteY109" fmla="*/ 1947410 h 2338029"/>
              <a:gd name="connsiteX110" fmla="*/ 1578053 w 2324078"/>
              <a:gd name="connsiteY110" fmla="*/ 1906547 h 2338029"/>
              <a:gd name="connsiteX111" fmla="*/ 1800081 w 2324078"/>
              <a:gd name="connsiteY111" fmla="*/ 1912548 h 2338029"/>
              <a:gd name="connsiteX112" fmla="*/ 1887997 w 2324078"/>
              <a:gd name="connsiteY112" fmla="*/ 1894070 h 2338029"/>
              <a:gd name="connsiteX113" fmla="*/ 1717499 w 2324078"/>
              <a:gd name="connsiteY113" fmla="*/ 1775674 h 2338029"/>
              <a:gd name="connsiteX114" fmla="*/ 1474898 w 2324078"/>
              <a:gd name="connsiteY114" fmla="*/ 1893593 h 2338029"/>
              <a:gd name="connsiteX115" fmla="*/ 1412414 w 2324078"/>
              <a:gd name="connsiteY115" fmla="*/ 1896832 h 2338029"/>
              <a:gd name="connsiteX116" fmla="*/ 1232105 w 2324078"/>
              <a:gd name="connsiteY116" fmla="*/ 1928550 h 2338029"/>
              <a:gd name="connsiteX117" fmla="*/ 889682 w 2324078"/>
              <a:gd name="connsiteY117" fmla="*/ 2061900 h 2338029"/>
              <a:gd name="connsiteX118" fmla="*/ 748902 w 2324078"/>
              <a:gd name="connsiteY118" fmla="*/ 2235732 h 2338029"/>
              <a:gd name="connsiteX119" fmla="*/ 880633 w 2324078"/>
              <a:gd name="connsiteY119" fmla="*/ 1968651 h 2338029"/>
              <a:gd name="connsiteX120" fmla="*/ 983884 w 2324078"/>
              <a:gd name="connsiteY120" fmla="*/ 1917882 h 2338029"/>
              <a:gd name="connsiteX121" fmla="*/ 1600913 w 2324078"/>
              <a:gd name="connsiteY121" fmla="*/ 1726049 h 2338029"/>
              <a:gd name="connsiteX122" fmla="*/ 1615391 w 2324078"/>
              <a:gd name="connsiteY122" fmla="*/ 1715857 h 2338029"/>
              <a:gd name="connsiteX123" fmla="*/ 1520999 w 2324078"/>
              <a:gd name="connsiteY123" fmla="*/ 1664136 h 2338029"/>
              <a:gd name="connsiteX124" fmla="*/ 1372123 w 2324078"/>
              <a:gd name="connsiteY124" fmla="*/ 1739669 h 2338029"/>
              <a:gd name="connsiteX125" fmla="*/ 1246012 w 2324078"/>
              <a:gd name="connsiteY125" fmla="*/ 1720143 h 2338029"/>
              <a:gd name="connsiteX126" fmla="*/ 994552 w 2324078"/>
              <a:gd name="connsiteY126" fmla="*/ 1720239 h 2338029"/>
              <a:gd name="connsiteX127" fmla="*/ 770333 w 2324078"/>
              <a:gd name="connsiteY127" fmla="*/ 1893498 h 2338029"/>
              <a:gd name="connsiteX128" fmla="*/ 1041320 w 2324078"/>
              <a:gd name="connsiteY128" fmla="*/ 1624512 h 2338029"/>
              <a:gd name="connsiteX129" fmla="*/ 1264205 w 2324078"/>
              <a:gd name="connsiteY129" fmla="*/ 1649849 h 2338029"/>
              <a:gd name="connsiteX130" fmla="*/ 1319545 w 2324078"/>
              <a:gd name="connsiteY130" fmla="*/ 1648896 h 2338029"/>
              <a:gd name="connsiteX131" fmla="*/ 1385172 w 2324078"/>
              <a:gd name="connsiteY131" fmla="*/ 1615844 h 2338029"/>
              <a:gd name="connsiteX132" fmla="*/ 1408413 w 2324078"/>
              <a:gd name="connsiteY132" fmla="*/ 1603462 h 2338029"/>
              <a:gd name="connsiteX133" fmla="*/ 1326022 w 2324078"/>
              <a:gd name="connsiteY133" fmla="*/ 1556409 h 2338029"/>
              <a:gd name="connsiteX134" fmla="*/ 1250584 w 2324078"/>
              <a:gd name="connsiteY134" fmla="*/ 1582126 h 2338029"/>
              <a:gd name="connsiteX135" fmla="*/ 1243821 w 2324078"/>
              <a:gd name="connsiteY135" fmla="*/ 1583174 h 2338029"/>
              <a:gd name="connsiteX136" fmla="*/ 1131998 w 2324078"/>
              <a:gd name="connsiteY136" fmla="*/ 1572887 h 2338029"/>
              <a:gd name="connsiteX137" fmla="*/ 1264109 w 2324078"/>
              <a:gd name="connsiteY137" fmla="*/ 1516785 h 2338029"/>
              <a:gd name="connsiteX138" fmla="*/ 1214008 w 2324078"/>
              <a:gd name="connsiteY138" fmla="*/ 1478780 h 2338029"/>
              <a:gd name="connsiteX139" fmla="*/ 1192386 w 2324078"/>
              <a:gd name="connsiteY139" fmla="*/ 1458968 h 2338029"/>
              <a:gd name="connsiteX140" fmla="*/ 1108947 w 2324078"/>
              <a:gd name="connsiteY140" fmla="*/ 1506974 h 2338029"/>
              <a:gd name="connsiteX141" fmla="*/ 1035700 w 2324078"/>
              <a:gd name="connsiteY141" fmla="*/ 1530977 h 2338029"/>
              <a:gd name="connsiteX142" fmla="*/ 644794 w 2324078"/>
              <a:gd name="connsiteY142" fmla="*/ 1446490 h 2338029"/>
              <a:gd name="connsiteX143" fmla="*/ 520683 w 2324078"/>
              <a:gd name="connsiteY143" fmla="*/ 1444585 h 2338029"/>
              <a:gd name="connsiteX144" fmla="*/ 754046 w 2324078"/>
              <a:gd name="connsiteY144" fmla="*/ 1408295 h 2338029"/>
              <a:gd name="connsiteX145" fmla="*/ 849677 w 2324078"/>
              <a:gd name="connsiteY145" fmla="*/ 1431726 h 2338029"/>
              <a:gd name="connsiteX146" fmla="*/ 1133903 w 2324078"/>
              <a:gd name="connsiteY146" fmla="*/ 1393055 h 2338029"/>
              <a:gd name="connsiteX147" fmla="*/ 1138856 w 2324078"/>
              <a:gd name="connsiteY147" fmla="*/ 1390673 h 2338029"/>
              <a:gd name="connsiteX148" fmla="*/ 1112090 w 2324078"/>
              <a:gd name="connsiteY148" fmla="*/ 1328475 h 2338029"/>
              <a:gd name="connsiteX149" fmla="*/ 935402 w 2324078"/>
              <a:gd name="connsiteY149" fmla="*/ 1227701 h 2338029"/>
              <a:gd name="connsiteX150" fmla="*/ 696515 w 2324078"/>
              <a:gd name="connsiteY150" fmla="*/ 1235226 h 2338029"/>
              <a:gd name="connsiteX151" fmla="*/ 927591 w 2324078"/>
              <a:gd name="connsiteY151" fmla="*/ 1168646 h 2338029"/>
              <a:gd name="connsiteX152" fmla="*/ 1055226 w 2324078"/>
              <a:gd name="connsiteY152" fmla="*/ 1223700 h 2338029"/>
              <a:gd name="connsiteX153" fmla="*/ 1100375 w 2324078"/>
              <a:gd name="connsiteY153" fmla="*/ 1257133 h 2338029"/>
              <a:gd name="connsiteX154" fmla="*/ 1122854 w 2324078"/>
              <a:gd name="connsiteY154" fmla="*/ 1119211 h 2338029"/>
              <a:gd name="connsiteX155" fmla="*/ 979502 w 2324078"/>
              <a:gd name="connsiteY155" fmla="*/ 850606 h 2338029"/>
              <a:gd name="connsiteX156" fmla="*/ 954261 w 2324078"/>
              <a:gd name="connsiteY156" fmla="*/ 888134 h 2338029"/>
              <a:gd name="connsiteX157" fmla="*/ 935497 w 2324078"/>
              <a:gd name="connsiteY157" fmla="*/ 608957 h 2338029"/>
              <a:gd name="connsiteX158" fmla="*/ 899969 w 2324078"/>
              <a:gd name="connsiteY158" fmla="*/ 631055 h 2338029"/>
              <a:gd name="connsiteX159" fmla="*/ 1116567 w 2324078"/>
              <a:gd name="connsiteY159" fmla="*/ 331493 h 2338029"/>
              <a:gd name="connsiteX160" fmla="*/ 946736 w 2324078"/>
              <a:gd name="connsiteY160" fmla="*/ 568190 h 2338029"/>
              <a:gd name="connsiteX161" fmla="*/ 996838 w 2324078"/>
              <a:gd name="connsiteY161" fmla="*/ 535424 h 2338029"/>
              <a:gd name="connsiteX162" fmla="*/ 970549 w 2324078"/>
              <a:gd name="connsiteY162" fmla="*/ 809077 h 2338029"/>
              <a:gd name="connsiteX163" fmla="*/ 999695 w 2324078"/>
              <a:gd name="connsiteY163" fmla="*/ 733829 h 2338029"/>
              <a:gd name="connsiteX164" fmla="*/ 1146190 w 2324078"/>
              <a:gd name="connsiteY164" fmla="*/ 1067109 h 2338029"/>
              <a:gd name="connsiteX165" fmla="*/ 1465563 w 2324078"/>
              <a:gd name="connsiteY165" fmla="*/ 1195030 h 2338029"/>
              <a:gd name="connsiteX166" fmla="*/ 1404698 w 2324078"/>
              <a:gd name="connsiteY166" fmla="*/ 1128164 h 2338029"/>
              <a:gd name="connsiteX167" fmla="*/ 1692163 w 2324078"/>
              <a:gd name="connsiteY167" fmla="*/ 1152644 h 2338029"/>
              <a:gd name="connsiteX168" fmla="*/ 1619011 w 2324078"/>
              <a:gd name="connsiteY168" fmla="*/ 1090636 h 2338029"/>
              <a:gd name="connsiteX169" fmla="*/ 1737788 w 2324078"/>
              <a:gd name="connsiteY169" fmla="*/ 1061394 h 2338029"/>
              <a:gd name="connsiteX170" fmla="*/ 1873233 w 2324078"/>
              <a:gd name="connsiteY170" fmla="*/ 1019294 h 2338029"/>
              <a:gd name="connsiteX171" fmla="*/ 1908476 w 2324078"/>
              <a:gd name="connsiteY171" fmla="*/ 1137689 h 2338029"/>
              <a:gd name="connsiteX172" fmla="*/ 1855707 w 2324078"/>
              <a:gd name="connsiteY172" fmla="*/ 1146071 h 2338029"/>
              <a:gd name="connsiteX173" fmla="*/ 2029538 w 2324078"/>
              <a:gd name="connsiteY173" fmla="*/ 1176551 h 2338029"/>
              <a:gd name="connsiteX174" fmla="*/ 2010584 w 2324078"/>
              <a:gd name="connsiteY174" fmla="*/ 1204745 h 2338029"/>
              <a:gd name="connsiteX175" fmla="*/ 2201369 w 2324078"/>
              <a:gd name="connsiteY175" fmla="*/ 954524 h 2338029"/>
              <a:gd name="connsiteX176" fmla="*/ 2162507 w 2324078"/>
              <a:gd name="connsiteY176" fmla="*/ 865084 h 2338029"/>
              <a:gd name="connsiteX177" fmla="*/ 2158031 w 2324078"/>
              <a:gd name="connsiteY177" fmla="*/ 869084 h 2338029"/>
              <a:gd name="connsiteX178" fmla="*/ 2160221 w 2324078"/>
              <a:gd name="connsiteY178" fmla="*/ 938617 h 2338029"/>
              <a:gd name="connsiteX179" fmla="*/ 2047445 w 2324078"/>
              <a:gd name="connsiteY179" fmla="*/ 995862 h 2338029"/>
              <a:gd name="connsiteX180" fmla="*/ 2001725 w 2324078"/>
              <a:gd name="connsiteY180" fmla="*/ 897183 h 2338029"/>
              <a:gd name="connsiteX181" fmla="*/ 1996487 w 2324078"/>
              <a:gd name="connsiteY181" fmla="*/ 901946 h 2338029"/>
              <a:gd name="connsiteX182" fmla="*/ 1990867 w 2324078"/>
              <a:gd name="connsiteY182" fmla="*/ 1003958 h 2338029"/>
              <a:gd name="connsiteX183" fmla="*/ 1848278 w 2324078"/>
              <a:gd name="connsiteY183" fmla="*/ 812792 h 2338029"/>
              <a:gd name="connsiteX184" fmla="*/ 1706736 w 2324078"/>
              <a:gd name="connsiteY184" fmla="*/ 866798 h 2338029"/>
              <a:gd name="connsiteX185" fmla="*/ 1667398 w 2324078"/>
              <a:gd name="connsiteY185" fmla="*/ 862798 h 2338029"/>
              <a:gd name="connsiteX186" fmla="*/ 1769601 w 2324078"/>
              <a:gd name="connsiteY186" fmla="*/ 795647 h 2338029"/>
              <a:gd name="connsiteX187" fmla="*/ 1921811 w 2324078"/>
              <a:gd name="connsiteY187" fmla="*/ 864703 h 2338029"/>
              <a:gd name="connsiteX188" fmla="*/ 1975055 w 2324078"/>
              <a:gd name="connsiteY188" fmla="*/ 971383 h 2338029"/>
              <a:gd name="connsiteX189" fmla="*/ 1974198 w 2324078"/>
              <a:gd name="connsiteY189" fmla="*/ 892992 h 2338029"/>
              <a:gd name="connsiteX190" fmla="*/ 1984485 w 2324078"/>
              <a:gd name="connsiteY190" fmla="*/ 874418 h 2338029"/>
              <a:gd name="connsiteX191" fmla="*/ 2058590 w 2324078"/>
              <a:gd name="connsiteY191" fmla="*/ 947666 h 2338029"/>
              <a:gd name="connsiteX192" fmla="*/ 2059542 w 2324078"/>
              <a:gd name="connsiteY192" fmla="*/ 946904 h 2338029"/>
              <a:gd name="connsiteX193" fmla="*/ 2043445 w 2324078"/>
              <a:gd name="connsiteY193" fmla="*/ 807648 h 2338029"/>
              <a:gd name="connsiteX194" fmla="*/ 1941146 w 2324078"/>
              <a:gd name="connsiteY194" fmla="*/ 799742 h 2338029"/>
              <a:gd name="connsiteX195" fmla="*/ 1927526 w 2324078"/>
              <a:gd name="connsiteY195" fmla="*/ 697158 h 2338029"/>
              <a:gd name="connsiteX196" fmla="*/ 1816178 w 2324078"/>
              <a:gd name="connsiteY196" fmla="*/ 605623 h 2338029"/>
              <a:gd name="connsiteX197" fmla="*/ 1721119 w 2324078"/>
              <a:gd name="connsiteY197" fmla="*/ 590954 h 2338029"/>
              <a:gd name="connsiteX198" fmla="*/ 1794747 w 2324078"/>
              <a:gd name="connsiteY198" fmla="*/ 728972 h 2338029"/>
              <a:gd name="connsiteX199" fmla="*/ 1695116 w 2324078"/>
              <a:gd name="connsiteY199" fmla="*/ 616291 h 2338029"/>
              <a:gd name="connsiteX200" fmla="*/ 1633013 w 2324078"/>
              <a:gd name="connsiteY200" fmla="*/ 805838 h 2338029"/>
              <a:gd name="connsiteX201" fmla="*/ 1644728 w 2324078"/>
              <a:gd name="connsiteY201" fmla="*/ 644580 h 2338029"/>
              <a:gd name="connsiteX202" fmla="*/ 1828085 w 2324078"/>
              <a:gd name="connsiteY202" fmla="*/ 579334 h 2338029"/>
              <a:gd name="connsiteX203" fmla="*/ 2088974 w 2324078"/>
              <a:gd name="connsiteY203" fmla="*/ 699063 h 2338029"/>
              <a:gd name="connsiteX204" fmla="*/ 2108596 w 2324078"/>
              <a:gd name="connsiteY204" fmla="*/ 806886 h 2338029"/>
              <a:gd name="connsiteX205" fmla="*/ 2112215 w 2324078"/>
              <a:gd name="connsiteY205" fmla="*/ 809744 h 2338029"/>
              <a:gd name="connsiteX206" fmla="*/ 2150982 w 2324078"/>
              <a:gd name="connsiteY206" fmla="*/ 682966 h 2338029"/>
              <a:gd name="connsiteX207" fmla="*/ 2225182 w 2324078"/>
              <a:gd name="connsiteY207" fmla="*/ 489799 h 2338029"/>
              <a:gd name="connsiteX208" fmla="*/ 2153744 w 2324078"/>
              <a:gd name="connsiteY208" fmla="*/ 467701 h 2338029"/>
              <a:gd name="connsiteX209" fmla="*/ 2138981 w 2324078"/>
              <a:gd name="connsiteY209" fmla="*/ 523994 h 2338029"/>
              <a:gd name="connsiteX210" fmla="*/ 2083450 w 2324078"/>
              <a:gd name="connsiteY210" fmla="*/ 479512 h 2338029"/>
              <a:gd name="connsiteX211" fmla="*/ 2256614 w 2324078"/>
              <a:gd name="connsiteY211" fmla="*/ 391787 h 2338029"/>
              <a:gd name="connsiteX212" fmla="*/ 2242041 w 2324078"/>
              <a:gd name="connsiteY212" fmla="*/ 488275 h 2338029"/>
              <a:gd name="connsiteX213" fmla="*/ 2249756 w 2324078"/>
              <a:gd name="connsiteY213" fmla="*/ 587144 h 2338029"/>
              <a:gd name="connsiteX214" fmla="*/ 2268616 w 2324078"/>
              <a:gd name="connsiteY214" fmla="*/ 586763 h 2338029"/>
              <a:gd name="connsiteX215" fmla="*/ 2272045 w 2324078"/>
              <a:gd name="connsiteY215" fmla="*/ 676679 h 2338029"/>
              <a:gd name="connsiteX216" fmla="*/ 2275283 w 2324078"/>
              <a:gd name="connsiteY216" fmla="*/ 679251 h 2338029"/>
              <a:gd name="connsiteX217" fmla="*/ 2311859 w 2324078"/>
              <a:gd name="connsiteY217" fmla="*/ 566094 h 2338029"/>
              <a:gd name="connsiteX218" fmla="*/ 2313955 w 2324078"/>
              <a:gd name="connsiteY218" fmla="*/ 564189 h 2338029"/>
              <a:gd name="connsiteX219" fmla="*/ 2323480 w 2324078"/>
              <a:gd name="connsiteY219" fmla="*/ 532757 h 2338029"/>
              <a:gd name="connsiteX220" fmla="*/ 2161460 w 2324078"/>
              <a:gd name="connsiteY220" fmla="*/ 310824 h 2338029"/>
              <a:gd name="connsiteX221" fmla="*/ 1950100 w 2324078"/>
              <a:gd name="connsiteY221" fmla="*/ 2043993 h 2338029"/>
              <a:gd name="connsiteX222" fmla="*/ 1837419 w 2324078"/>
              <a:gd name="connsiteY222" fmla="*/ 2158293 h 2338029"/>
              <a:gd name="connsiteX223" fmla="*/ 1682924 w 2324078"/>
              <a:gd name="connsiteY223" fmla="*/ 2200584 h 2338029"/>
              <a:gd name="connsiteX224" fmla="*/ 1488518 w 2324078"/>
              <a:gd name="connsiteY224" fmla="*/ 2212300 h 2338029"/>
              <a:gd name="connsiteX225" fmla="*/ 1404984 w 2324078"/>
              <a:gd name="connsiteY225" fmla="*/ 2176486 h 2338029"/>
              <a:gd name="connsiteX226" fmla="*/ 1352025 w 2324078"/>
              <a:gd name="connsiteY226" fmla="*/ 2125527 h 2338029"/>
              <a:gd name="connsiteX227" fmla="*/ 1511759 w 2324078"/>
              <a:gd name="connsiteY227" fmla="*/ 2164294 h 2338029"/>
              <a:gd name="connsiteX228" fmla="*/ 1706831 w 2324078"/>
              <a:gd name="connsiteY228" fmla="*/ 2157912 h 2338029"/>
              <a:gd name="connsiteX229" fmla="*/ 1950100 w 2324078"/>
              <a:gd name="connsiteY229" fmla="*/ 2043993 h 2338029"/>
              <a:gd name="connsiteX230" fmla="*/ 667368 w 2324078"/>
              <a:gd name="connsiteY230" fmla="*/ 368641 h 2338029"/>
              <a:gd name="connsiteX231" fmla="*/ 726614 w 2324078"/>
              <a:gd name="connsiteY231" fmla="*/ 296251 h 2338029"/>
              <a:gd name="connsiteX232" fmla="*/ 746807 w 2324078"/>
              <a:gd name="connsiteY232" fmla="*/ 499991 h 2338029"/>
              <a:gd name="connsiteX233" fmla="*/ 804909 w 2324078"/>
              <a:gd name="connsiteY233" fmla="*/ 565523 h 2338029"/>
              <a:gd name="connsiteX234" fmla="*/ 837294 w 2324078"/>
              <a:gd name="connsiteY234" fmla="*/ 646295 h 2338029"/>
              <a:gd name="connsiteX235" fmla="*/ 663844 w 2324078"/>
              <a:gd name="connsiteY235" fmla="*/ 464272 h 2338029"/>
              <a:gd name="connsiteX236" fmla="*/ 667368 w 2324078"/>
              <a:gd name="connsiteY236" fmla="*/ 368641 h 2338029"/>
              <a:gd name="connsiteX237" fmla="*/ 712993 w 2324078"/>
              <a:gd name="connsiteY237" fmla="*/ 703635 h 2338029"/>
              <a:gd name="connsiteX238" fmla="*/ 627458 w 2324078"/>
              <a:gd name="connsiteY238" fmla="*/ 686490 h 2338029"/>
              <a:gd name="connsiteX239" fmla="*/ 522017 w 2324078"/>
              <a:gd name="connsiteY239" fmla="*/ 599622 h 2338029"/>
              <a:gd name="connsiteX240" fmla="*/ 503538 w 2324078"/>
              <a:gd name="connsiteY240" fmla="*/ 537043 h 2338029"/>
              <a:gd name="connsiteX241" fmla="*/ 523731 w 2324078"/>
              <a:gd name="connsiteY241" fmla="*/ 456461 h 2338029"/>
              <a:gd name="connsiteX242" fmla="*/ 550115 w 2324078"/>
              <a:gd name="connsiteY242" fmla="*/ 422838 h 2338029"/>
              <a:gd name="connsiteX243" fmla="*/ 582596 w 2324078"/>
              <a:gd name="connsiteY243" fmla="*/ 567523 h 2338029"/>
              <a:gd name="connsiteX244" fmla="*/ 750617 w 2324078"/>
              <a:gd name="connsiteY244" fmla="*/ 652486 h 2338029"/>
              <a:gd name="connsiteX245" fmla="*/ 899492 w 2324078"/>
              <a:gd name="connsiteY245" fmla="*/ 865370 h 2338029"/>
              <a:gd name="connsiteX246" fmla="*/ 712993 w 2324078"/>
              <a:gd name="connsiteY246" fmla="*/ 703635 h 2338029"/>
              <a:gd name="connsiteX247" fmla="*/ 961214 w 2324078"/>
              <a:gd name="connsiteY247" fmla="*/ 1015769 h 2338029"/>
              <a:gd name="connsiteX248" fmla="*/ 1074943 w 2324078"/>
              <a:gd name="connsiteY248" fmla="*/ 1181504 h 2338029"/>
              <a:gd name="connsiteX249" fmla="*/ 1046082 w 2324078"/>
              <a:gd name="connsiteY249" fmla="*/ 1141214 h 2338029"/>
              <a:gd name="connsiteX250" fmla="*/ 991694 w 2324078"/>
              <a:gd name="connsiteY250" fmla="*/ 1100542 h 2338029"/>
              <a:gd name="connsiteX251" fmla="*/ 858059 w 2324078"/>
              <a:gd name="connsiteY251" fmla="*/ 1071205 h 2338029"/>
              <a:gd name="connsiteX252" fmla="*/ 650604 w 2324078"/>
              <a:gd name="connsiteY252" fmla="*/ 1125402 h 2338029"/>
              <a:gd name="connsiteX253" fmla="*/ 531827 w 2324078"/>
              <a:gd name="connsiteY253" fmla="*/ 1171122 h 2338029"/>
              <a:gd name="connsiteX254" fmla="*/ 318658 w 2324078"/>
              <a:gd name="connsiteY254" fmla="*/ 1175694 h 2338029"/>
              <a:gd name="connsiteX255" fmla="*/ 140445 w 2324078"/>
              <a:gd name="connsiteY255" fmla="*/ 1052345 h 2338029"/>
              <a:gd name="connsiteX256" fmla="*/ 214740 w 2324078"/>
              <a:gd name="connsiteY256" fmla="*/ 1087207 h 2338029"/>
              <a:gd name="connsiteX257" fmla="*/ 272462 w 2324078"/>
              <a:gd name="connsiteY257" fmla="*/ 1108924 h 2338029"/>
              <a:gd name="connsiteX258" fmla="*/ 430005 w 2324078"/>
              <a:gd name="connsiteY258" fmla="*/ 1096922 h 2338029"/>
              <a:gd name="connsiteX259" fmla="*/ 577262 w 2324078"/>
              <a:gd name="connsiteY259" fmla="*/ 1032248 h 2338029"/>
              <a:gd name="connsiteX260" fmla="*/ 768143 w 2324078"/>
              <a:gd name="connsiteY260" fmla="*/ 976145 h 2338029"/>
              <a:gd name="connsiteX261" fmla="*/ 961214 w 2324078"/>
              <a:gd name="connsiteY261" fmla="*/ 1015769 h 2338029"/>
              <a:gd name="connsiteX262" fmla="*/ 931401 w 2324078"/>
              <a:gd name="connsiteY262" fmla="*/ 943760 h 2338029"/>
              <a:gd name="connsiteX263" fmla="*/ 842057 w 2324078"/>
              <a:gd name="connsiteY263" fmla="*/ 932807 h 2338029"/>
              <a:gd name="connsiteX264" fmla="*/ 739187 w 2324078"/>
              <a:gd name="connsiteY264" fmla="*/ 923377 h 2338029"/>
              <a:gd name="connsiteX265" fmla="*/ 362949 w 2324078"/>
              <a:gd name="connsiteY265" fmla="*/ 1045011 h 2338029"/>
              <a:gd name="connsiteX266" fmla="*/ 544591 w 2324078"/>
              <a:gd name="connsiteY266" fmla="*/ 904994 h 2338029"/>
              <a:gd name="connsiteX267" fmla="*/ 667273 w 2324078"/>
              <a:gd name="connsiteY267" fmla="*/ 872132 h 2338029"/>
              <a:gd name="connsiteX268" fmla="*/ 931401 w 2324078"/>
              <a:gd name="connsiteY268" fmla="*/ 943760 h 2338029"/>
              <a:gd name="connsiteX269" fmla="*/ 960929 w 2324078"/>
              <a:gd name="connsiteY269" fmla="*/ 183856 h 2338029"/>
              <a:gd name="connsiteX270" fmla="*/ 1010935 w 2324078"/>
              <a:gd name="connsiteY270" fmla="*/ 340161 h 2338029"/>
              <a:gd name="connsiteX271" fmla="*/ 960929 w 2324078"/>
              <a:gd name="connsiteY271" fmla="*/ 183856 h 2338029"/>
              <a:gd name="connsiteX272" fmla="*/ 1601866 w 2324078"/>
              <a:gd name="connsiteY272" fmla="*/ 68318 h 2338029"/>
              <a:gd name="connsiteX273" fmla="*/ 1464706 w 2324078"/>
              <a:gd name="connsiteY273" fmla="*/ 194048 h 2338029"/>
              <a:gd name="connsiteX274" fmla="*/ 1601866 w 2324078"/>
              <a:gd name="connsiteY274" fmla="*/ 68318 h 2338029"/>
              <a:gd name="connsiteX275" fmla="*/ 1521380 w 2324078"/>
              <a:gd name="connsiteY275" fmla="*/ 363783 h 2338029"/>
              <a:gd name="connsiteX276" fmla="*/ 1488709 w 2324078"/>
              <a:gd name="connsiteY276" fmla="*/ 348162 h 2338029"/>
              <a:gd name="connsiteX277" fmla="*/ 1579101 w 2324078"/>
              <a:gd name="connsiteY277" fmla="*/ 382738 h 2338029"/>
              <a:gd name="connsiteX278" fmla="*/ 1484899 w 2324078"/>
              <a:gd name="connsiteY278" fmla="*/ 621720 h 2338029"/>
              <a:gd name="connsiteX279" fmla="*/ 1434416 w 2324078"/>
              <a:gd name="connsiteY279" fmla="*/ 483417 h 2338029"/>
              <a:gd name="connsiteX280" fmla="*/ 1521380 w 2324078"/>
              <a:gd name="connsiteY280" fmla="*/ 363783 h 2338029"/>
              <a:gd name="connsiteX281" fmla="*/ 1077324 w 2324078"/>
              <a:gd name="connsiteY281" fmla="*/ 192714 h 2338029"/>
              <a:gd name="connsiteX282" fmla="*/ 1102661 w 2324078"/>
              <a:gd name="connsiteY282" fmla="*/ 42695 h 2338029"/>
              <a:gd name="connsiteX283" fmla="*/ 1274301 w 2324078"/>
              <a:gd name="connsiteY283" fmla="*/ 229004 h 2338029"/>
              <a:gd name="connsiteX284" fmla="*/ 1379267 w 2324078"/>
              <a:gd name="connsiteY284" fmla="*/ 316063 h 2338029"/>
              <a:gd name="connsiteX285" fmla="*/ 1225343 w 2324078"/>
              <a:gd name="connsiteY285" fmla="*/ 307205 h 2338029"/>
              <a:gd name="connsiteX286" fmla="*/ 1119044 w 2324078"/>
              <a:gd name="connsiteY286" fmla="*/ 172807 h 2338029"/>
              <a:gd name="connsiteX287" fmla="*/ 1187052 w 2324078"/>
              <a:gd name="connsiteY287" fmla="*/ 317492 h 2338029"/>
              <a:gd name="connsiteX288" fmla="*/ 1077324 w 2324078"/>
              <a:gd name="connsiteY288" fmla="*/ 192714 h 2338029"/>
              <a:gd name="connsiteX289" fmla="*/ 1067704 w 2324078"/>
              <a:gd name="connsiteY289" fmla="*/ 608480 h 2338029"/>
              <a:gd name="connsiteX290" fmla="*/ 1223057 w 2324078"/>
              <a:gd name="connsiteY290" fmla="*/ 493037 h 2338029"/>
              <a:gd name="connsiteX291" fmla="*/ 1067704 w 2324078"/>
              <a:gd name="connsiteY291" fmla="*/ 608480 h 2338029"/>
              <a:gd name="connsiteX292" fmla="*/ 1155715 w 2324078"/>
              <a:gd name="connsiteY292" fmla="*/ 807267 h 2338029"/>
              <a:gd name="connsiteX293" fmla="*/ 1297542 w 2324078"/>
              <a:gd name="connsiteY293" fmla="*/ 537233 h 2338029"/>
              <a:gd name="connsiteX294" fmla="*/ 1438798 w 2324078"/>
              <a:gd name="connsiteY294" fmla="*/ 341114 h 2338029"/>
              <a:gd name="connsiteX295" fmla="*/ 1366408 w 2324078"/>
              <a:gd name="connsiteY295" fmla="*/ 582668 h 2338029"/>
              <a:gd name="connsiteX296" fmla="*/ 1462991 w 2324078"/>
              <a:gd name="connsiteY296" fmla="*/ 874133 h 2338029"/>
              <a:gd name="connsiteX297" fmla="*/ 1309925 w 2324078"/>
              <a:gd name="connsiteY297" fmla="*/ 589430 h 2338029"/>
              <a:gd name="connsiteX298" fmla="*/ 1309448 w 2324078"/>
              <a:gd name="connsiteY298" fmla="*/ 588097 h 2338029"/>
              <a:gd name="connsiteX299" fmla="*/ 1201816 w 2324078"/>
              <a:gd name="connsiteY299" fmla="*/ 803171 h 2338029"/>
              <a:gd name="connsiteX300" fmla="*/ 1545859 w 2324078"/>
              <a:gd name="connsiteY300" fmla="*/ 1007864 h 2338029"/>
              <a:gd name="connsiteX301" fmla="*/ 1155715 w 2324078"/>
              <a:gd name="connsiteY301" fmla="*/ 807267 h 2338029"/>
              <a:gd name="connsiteX302" fmla="*/ 1673875 w 2324078"/>
              <a:gd name="connsiteY302" fmla="*/ 943760 h 2338029"/>
              <a:gd name="connsiteX303" fmla="*/ 1533000 w 2324078"/>
              <a:gd name="connsiteY303" fmla="*/ 671345 h 2338029"/>
              <a:gd name="connsiteX304" fmla="*/ 1673875 w 2324078"/>
              <a:gd name="connsiteY304" fmla="*/ 943760 h 2338029"/>
              <a:gd name="connsiteX305" fmla="*/ 1879043 w 2324078"/>
              <a:gd name="connsiteY305" fmla="*/ 381500 h 2338029"/>
              <a:gd name="connsiteX306" fmla="*/ 1857707 w 2324078"/>
              <a:gd name="connsiteY306" fmla="*/ 387691 h 2338029"/>
              <a:gd name="connsiteX307" fmla="*/ 1763505 w 2324078"/>
              <a:gd name="connsiteY307" fmla="*/ 452747 h 2338029"/>
              <a:gd name="connsiteX308" fmla="*/ 1692925 w 2324078"/>
              <a:gd name="connsiteY308" fmla="*/ 365212 h 2338029"/>
              <a:gd name="connsiteX309" fmla="*/ 1605200 w 2324078"/>
              <a:gd name="connsiteY309" fmla="*/ 326636 h 2338029"/>
              <a:gd name="connsiteX310" fmla="*/ 1697211 w 2324078"/>
              <a:gd name="connsiteY310" fmla="*/ 331970 h 2338029"/>
              <a:gd name="connsiteX311" fmla="*/ 1737407 w 2324078"/>
              <a:gd name="connsiteY311" fmla="*/ 346162 h 2338029"/>
              <a:gd name="connsiteX312" fmla="*/ 1734073 w 2324078"/>
              <a:gd name="connsiteY312" fmla="*/ 365498 h 2338029"/>
              <a:gd name="connsiteX313" fmla="*/ 1772744 w 2324078"/>
              <a:gd name="connsiteY313" fmla="*/ 400073 h 2338029"/>
              <a:gd name="connsiteX314" fmla="*/ 1804844 w 2324078"/>
              <a:gd name="connsiteY314" fmla="*/ 359306 h 2338029"/>
              <a:gd name="connsiteX315" fmla="*/ 1804748 w 2324078"/>
              <a:gd name="connsiteY315" fmla="*/ 358830 h 2338029"/>
              <a:gd name="connsiteX316" fmla="*/ 1828085 w 2324078"/>
              <a:gd name="connsiteY316" fmla="*/ 361116 h 2338029"/>
              <a:gd name="connsiteX317" fmla="*/ 1879043 w 2324078"/>
              <a:gd name="connsiteY317" fmla="*/ 381500 h 2338029"/>
              <a:gd name="connsiteX318" fmla="*/ 1884854 w 2324078"/>
              <a:gd name="connsiteY318" fmla="*/ 385310 h 2338029"/>
              <a:gd name="connsiteX319" fmla="*/ 1879043 w 2324078"/>
              <a:gd name="connsiteY319" fmla="*/ 381500 h 2338029"/>
              <a:gd name="connsiteX320" fmla="*/ 2116883 w 2324078"/>
              <a:gd name="connsiteY320" fmla="*/ 537614 h 2338029"/>
              <a:gd name="connsiteX321" fmla="*/ 1936289 w 2324078"/>
              <a:gd name="connsiteY321" fmla="*/ 456461 h 2338029"/>
              <a:gd name="connsiteX322" fmla="*/ 1984961 w 2324078"/>
              <a:gd name="connsiteY322" fmla="*/ 475988 h 2338029"/>
              <a:gd name="connsiteX323" fmla="*/ 2116883 w 2324078"/>
              <a:gd name="connsiteY323" fmla="*/ 537614 h 2338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</a:cxnLst>
            <a:rect l="l" t="t" r="r" b="b"/>
            <a:pathLst>
              <a:path w="2324078" h="2338029">
                <a:moveTo>
                  <a:pt x="2161460" y="310824"/>
                </a:moveTo>
                <a:cubicBezTo>
                  <a:pt x="2088593" y="273867"/>
                  <a:pt x="2041826" y="292536"/>
                  <a:pt x="2026871" y="300728"/>
                </a:cubicBezTo>
                <a:cubicBezTo>
                  <a:pt x="2025157" y="301775"/>
                  <a:pt x="2023442" y="302918"/>
                  <a:pt x="2021728" y="303966"/>
                </a:cubicBezTo>
                <a:cubicBezTo>
                  <a:pt x="1974198" y="332065"/>
                  <a:pt x="1953243" y="350353"/>
                  <a:pt x="1953243" y="350353"/>
                </a:cubicBezTo>
                <a:cubicBezTo>
                  <a:pt x="1970102" y="315682"/>
                  <a:pt x="1996201" y="289964"/>
                  <a:pt x="2022109" y="271391"/>
                </a:cubicBezTo>
                <a:cubicBezTo>
                  <a:pt x="2021347" y="261485"/>
                  <a:pt x="2019632" y="250436"/>
                  <a:pt x="2016203" y="239958"/>
                </a:cubicBezTo>
                <a:cubicBezTo>
                  <a:pt x="2007917" y="214526"/>
                  <a:pt x="1962101" y="183951"/>
                  <a:pt x="1907714" y="138422"/>
                </a:cubicBezTo>
                <a:cubicBezTo>
                  <a:pt x="1842753" y="142898"/>
                  <a:pt x="1827418" y="179570"/>
                  <a:pt x="1827418" y="179570"/>
                </a:cubicBezTo>
                <a:cubicBezTo>
                  <a:pt x="1707879" y="158329"/>
                  <a:pt x="1660540" y="272343"/>
                  <a:pt x="1660540" y="272343"/>
                </a:cubicBezTo>
                <a:cubicBezTo>
                  <a:pt x="1703212" y="105465"/>
                  <a:pt x="1821512" y="151280"/>
                  <a:pt x="1821512" y="151280"/>
                </a:cubicBezTo>
                <a:cubicBezTo>
                  <a:pt x="1835514" y="129849"/>
                  <a:pt x="1852945" y="116038"/>
                  <a:pt x="1870757" y="107180"/>
                </a:cubicBezTo>
                <a:cubicBezTo>
                  <a:pt x="1851611" y="93273"/>
                  <a:pt x="1825227" y="81557"/>
                  <a:pt x="1794080" y="72223"/>
                </a:cubicBezTo>
                <a:cubicBezTo>
                  <a:pt x="1756552" y="86606"/>
                  <a:pt x="1742169" y="108704"/>
                  <a:pt x="1742169" y="108704"/>
                </a:cubicBezTo>
                <a:cubicBezTo>
                  <a:pt x="1596722" y="76319"/>
                  <a:pt x="1527095" y="236624"/>
                  <a:pt x="1528238" y="232814"/>
                </a:cubicBezTo>
                <a:cubicBezTo>
                  <a:pt x="1586531" y="40505"/>
                  <a:pt x="1718071" y="74699"/>
                  <a:pt x="1718071" y="74699"/>
                </a:cubicBezTo>
                <a:cubicBezTo>
                  <a:pt x="1722643" y="68889"/>
                  <a:pt x="1728548" y="63460"/>
                  <a:pt x="1735121" y="58316"/>
                </a:cubicBezTo>
                <a:cubicBezTo>
                  <a:pt x="1654444" y="43648"/>
                  <a:pt x="1557194" y="41838"/>
                  <a:pt x="1472516" y="55459"/>
                </a:cubicBezTo>
                <a:cubicBezTo>
                  <a:pt x="1415271" y="64698"/>
                  <a:pt x="1369551" y="75176"/>
                  <a:pt x="1328117" y="85558"/>
                </a:cubicBezTo>
                <a:cubicBezTo>
                  <a:pt x="1340786" y="103370"/>
                  <a:pt x="1359645" y="118610"/>
                  <a:pt x="1383553" y="126420"/>
                </a:cubicBezTo>
                <a:cubicBezTo>
                  <a:pt x="1420224" y="138422"/>
                  <a:pt x="1426511" y="197381"/>
                  <a:pt x="1426511" y="197381"/>
                </a:cubicBezTo>
                <a:cubicBezTo>
                  <a:pt x="1426511" y="197381"/>
                  <a:pt x="1410032" y="158329"/>
                  <a:pt x="1356311" y="142136"/>
                </a:cubicBezTo>
                <a:cubicBezTo>
                  <a:pt x="1302590" y="125944"/>
                  <a:pt x="1281731" y="97559"/>
                  <a:pt x="1281731" y="97559"/>
                </a:cubicBezTo>
                <a:cubicBezTo>
                  <a:pt x="1260014" y="84701"/>
                  <a:pt x="1238297" y="69175"/>
                  <a:pt x="1218866" y="50887"/>
                </a:cubicBezTo>
                <a:cubicBezTo>
                  <a:pt x="1141237" y="-22075"/>
                  <a:pt x="1101803" y="-3501"/>
                  <a:pt x="1088278" y="26122"/>
                </a:cubicBezTo>
                <a:cubicBezTo>
                  <a:pt x="1080086" y="44029"/>
                  <a:pt x="1037033" y="88701"/>
                  <a:pt x="1028175" y="150233"/>
                </a:cubicBezTo>
                <a:cubicBezTo>
                  <a:pt x="1028175" y="150233"/>
                  <a:pt x="1019222" y="212145"/>
                  <a:pt x="1025794" y="249007"/>
                </a:cubicBezTo>
                <a:cubicBezTo>
                  <a:pt x="1025794" y="249007"/>
                  <a:pt x="997695" y="221861"/>
                  <a:pt x="995790" y="158805"/>
                </a:cubicBezTo>
                <a:cubicBezTo>
                  <a:pt x="957690" y="169473"/>
                  <a:pt x="921876" y="181665"/>
                  <a:pt x="888634" y="194810"/>
                </a:cubicBezTo>
                <a:cubicBezTo>
                  <a:pt x="873680" y="309014"/>
                  <a:pt x="957023" y="405598"/>
                  <a:pt x="957023" y="405598"/>
                </a:cubicBezTo>
                <a:cubicBezTo>
                  <a:pt x="866726" y="353877"/>
                  <a:pt x="844533" y="275201"/>
                  <a:pt x="843104" y="213860"/>
                </a:cubicBezTo>
                <a:cubicBezTo>
                  <a:pt x="693848" y="280439"/>
                  <a:pt x="606884" y="358068"/>
                  <a:pt x="606884" y="358068"/>
                </a:cubicBezTo>
                <a:lnTo>
                  <a:pt x="649366" y="354353"/>
                </a:lnTo>
                <a:cubicBezTo>
                  <a:pt x="472963" y="418933"/>
                  <a:pt x="322849" y="580001"/>
                  <a:pt x="322849" y="580001"/>
                </a:cubicBezTo>
                <a:lnTo>
                  <a:pt x="429053" y="570857"/>
                </a:lnTo>
                <a:cubicBezTo>
                  <a:pt x="400382" y="587811"/>
                  <a:pt x="374189" y="607147"/>
                  <a:pt x="350281" y="627530"/>
                </a:cubicBezTo>
                <a:cubicBezTo>
                  <a:pt x="355805" y="627721"/>
                  <a:pt x="361139" y="628007"/>
                  <a:pt x="365997" y="628673"/>
                </a:cubicBezTo>
                <a:cubicBezTo>
                  <a:pt x="427910" y="637341"/>
                  <a:pt x="483250" y="676203"/>
                  <a:pt x="527636" y="723257"/>
                </a:cubicBezTo>
                <a:cubicBezTo>
                  <a:pt x="545162" y="741830"/>
                  <a:pt x="561736" y="762214"/>
                  <a:pt x="583072" y="775549"/>
                </a:cubicBezTo>
                <a:cubicBezTo>
                  <a:pt x="624029" y="801171"/>
                  <a:pt x="674702" y="796885"/>
                  <a:pt x="721661" y="791837"/>
                </a:cubicBezTo>
                <a:cubicBezTo>
                  <a:pt x="698134" y="807267"/>
                  <a:pt x="670607" y="815840"/>
                  <a:pt x="642889" y="816411"/>
                </a:cubicBezTo>
                <a:cubicBezTo>
                  <a:pt x="593645" y="817364"/>
                  <a:pt x="546782" y="793932"/>
                  <a:pt x="504110" y="767357"/>
                </a:cubicBezTo>
                <a:cubicBezTo>
                  <a:pt x="461438" y="740783"/>
                  <a:pt x="420004" y="710303"/>
                  <a:pt x="372855" y="694682"/>
                </a:cubicBezTo>
                <a:cubicBezTo>
                  <a:pt x="346852" y="686109"/>
                  <a:pt x="319610" y="682394"/>
                  <a:pt x="292559" y="683537"/>
                </a:cubicBezTo>
                <a:cubicBezTo>
                  <a:pt x="210359" y="772882"/>
                  <a:pt x="169115" y="862798"/>
                  <a:pt x="169115" y="862798"/>
                </a:cubicBezTo>
                <a:cubicBezTo>
                  <a:pt x="169115" y="862798"/>
                  <a:pt x="162353" y="874133"/>
                  <a:pt x="151494" y="895754"/>
                </a:cubicBezTo>
                <a:cubicBezTo>
                  <a:pt x="159019" y="892230"/>
                  <a:pt x="166544" y="889087"/>
                  <a:pt x="173878" y="886706"/>
                </a:cubicBezTo>
                <a:cubicBezTo>
                  <a:pt x="222265" y="870894"/>
                  <a:pt x="274367" y="878228"/>
                  <a:pt x="325135" y="879467"/>
                </a:cubicBezTo>
                <a:cubicBezTo>
                  <a:pt x="375903" y="880705"/>
                  <a:pt x="430958" y="873752"/>
                  <a:pt x="467343" y="836509"/>
                </a:cubicBezTo>
                <a:cubicBezTo>
                  <a:pt x="446102" y="871275"/>
                  <a:pt x="412765" y="897564"/>
                  <a:pt x="375141" y="909089"/>
                </a:cubicBezTo>
                <a:cubicBezTo>
                  <a:pt x="307133" y="929949"/>
                  <a:pt x="229313" y="903946"/>
                  <a:pt x="165305" y="935855"/>
                </a:cubicBezTo>
                <a:cubicBezTo>
                  <a:pt x="146351" y="945284"/>
                  <a:pt x="130444" y="958905"/>
                  <a:pt x="116252" y="974621"/>
                </a:cubicBezTo>
                <a:cubicBezTo>
                  <a:pt x="80057" y="1063775"/>
                  <a:pt x="34813" y="1203412"/>
                  <a:pt x="13001" y="1383053"/>
                </a:cubicBezTo>
                <a:cubicBezTo>
                  <a:pt x="23002" y="1387435"/>
                  <a:pt x="32813" y="1391816"/>
                  <a:pt x="41957" y="1394102"/>
                </a:cubicBezTo>
                <a:cubicBezTo>
                  <a:pt x="73294" y="1401913"/>
                  <a:pt x="106250" y="1402294"/>
                  <a:pt x="137492" y="1394864"/>
                </a:cubicBezTo>
                <a:cubicBezTo>
                  <a:pt x="210835" y="1377529"/>
                  <a:pt x="269223" y="1320951"/>
                  <a:pt x="335803" y="1284279"/>
                </a:cubicBezTo>
                <a:cubicBezTo>
                  <a:pt x="379999" y="1259990"/>
                  <a:pt x="428481" y="1244274"/>
                  <a:pt x="478106" y="1238178"/>
                </a:cubicBezTo>
                <a:cubicBezTo>
                  <a:pt x="541829" y="1230463"/>
                  <a:pt x="610313" y="1239893"/>
                  <a:pt x="662225" y="1280660"/>
                </a:cubicBezTo>
                <a:cubicBezTo>
                  <a:pt x="570404" y="1263991"/>
                  <a:pt x="473439" y="1284851"/>
                  <a:pt x="395525" y="1337905"/>
                </a:cubicBezTo>
                <a:cubicBezTo>
                  <a:pt x="311514" y="1395150"/>
                  <a:pt x="249792" y="1487447"/>
                  <a:pt x="158257" y="1530119"/>
                </a:cubicBezTo>
                <a:cubicBezTo>
                  <a:pt x="117585" y="1549074"/>
                  <a:pt x="72437" y="1557170"/>
                  <a:pt x="27955" y="1553456"/>
                </a:cubicBezTo>
                <a:cubicBezTo>
                  <a:pt x="18906" y="1552694"/>
                  <a:pt x="9762" y="1551265"/>
                  <a:pt x="713" y="1549074"/>
                </a:cubicBezTo>
                <a:cubicBezTo>
                  <a:pt x="-49" y="1576316"/>
                  <a:pt x="-239" y="1604129"/>
                  <a:pt x="332" y="1632609"/>
                </a:cubicBezTo>
                <a:cubicBezTo>
                  <a:pt x="2904" y="1769387"/>
                  <a:pt x="24335" y="1886735"/>
                  <a:pt x="53577" y="1984557"/>
                </a:cubicBezTo>
                <a:cubicBezTo>
                  <a:pt x="53672" y="1969317"/>
                  <a:pt x="54244" y="1953982"/>
                  <a:pt x="55577" y="1938742"/>
                </a:cubicBezTo>
                <a:cubicBezTo>
                  <a:pt x="64436" y="1838730"/>
                  <a:pt x="106631" y="1737764"/>
                  <a:pt x="185498" y="1683186"/>
                </a:cubicBezTo>
                <a:cubicBezTo>
                  <a:pt x="208073" y="1667565"/>
                  <a:pt x="232933" y="1656135"/>
                  <a:pt x="255602" y="1640610"/>
                </a:cubicBezTo>
                <a:cubicBezTo>
                  <a:pt x="307799" y="1604795"/>
                  <a:pt x="341994" y="1552218"/>
                  <a:pt x="377618" y="1501068"/>
                </a:cubicBezTo>
                <a:cubicBezTo>
                  <a:pt x="403716" y="1463540"/>
                  <a:pt x="430577" y="1426868"/>
                  <a:pt x="465914" y="1398103"/>
                </a:cubicBezTo>
                <a:cubicBezTo>
                  <a:pt x="502681" y="1368099"/>
                  <a:pt x="548020" y="1348287"/>
                  <a:pt x="594597" y="1349049"/>
                </a:cubicBezTo>
                <a:cubicBezTo>
                  <a:pt x="578405" y="1348287"/>
                  <a:pt x="535352" y="1387530"/>
                  <a:pt x="520969" y="1397531"/>
                </a:cubicBezTo>
                <a:cubicBezTo>
                  <a:pt x="495823" y="1414962"/>
                  <a:pt x="472010" y="1436108"/>
                  <a:pt x="454961" y="1462682"/>
                </a:cubicBezTo>
                <a:cubicBezTo>
                  <a:pt x="425719" y="1508212"/>
                  <a:pt x="418289" y="1566410"/>
                  <a:pt x="390286" y="1612797"/>
                </a:cubicBezTo>
                <a:cubicBezTo>
                  <a:pt x="344947" y="1687663"/>
                  <a:pt x="256174" y="1716810"/>
                  <a:pt x="193976" y="1776341"/>
                </a:cubicBezTo>
                <a:cubicBezTo>
                  <a:pt x="136730" y="1831110"/>
                  <a:pt x="104155" y="1910453"/>
                  <a:pt x="90915" y="1991320"/>
                </a:cubicBezTo>
                <a:cubicBezTo>
                  <a:pt x="86534" y="2017799"/>
                  <a:pt x="84152" y="2044565"/>
                  <a:pt x="83105" y="2071425"/>
                </a:cubicBezTo>
                <a:cubicBezTo>
                  <a:pt x="123300" y="2175629"/>
                  <a:pt x="169687" y="2250591"/>
                  <a:pt x="202358" y="2295930"/>
                </a:cubicBezTo>
                <a:cubicBezTo>
                  <a:pt x="195500" y="2251257"/>
                  <a:pt x="192928" y="2206109"/>
                  <a:pt x="196928" y="2161246"/>
                </a:cubicBezTo>
                <a:cubicBezTo>
                  <a:pt x="204072" y="2080474"/>
                  <a:pt x="233504" y="2000559"/>
                  <a:pt x="288083" y="1944362"/>
                </a:cubicBezTo>
                <a:cubicBezTo>
                  <a:pt x="307228" y="1924645"/>
                  <a:pt x="329135" y="1908072"/>
                  <a:pt x="346661" y="1886735"/>
                </a:cubicBezTo>
                <a:cubicBezTo>
                  <a:pt x="389238" y="1834729"/>
                  <a:pt x="400192" y="1762053"/>
                  <a:pt x="428862" y="1700045"/>
                </a:cubicBezTo>
                <a:cubicBezTo>
                  <a:pt x="455342" y="1642800"/>
                  <a:pt x="498395" y="1594699"/>
                  <a:pt x="550020" y="1562409"/>
                </a:cubicBezTo>
                <a:cubicBezTo>
                  <a:pt x="606503" y="1527072"/>
                  <a:pt x="663749" y="1532691"/>
                  <a:pt x="723661" y="1511069"/>
                </a:cubicBezTo>
                <a:cubicBezTo>
                  <a:pt x="660415" y="1542121"/>
                  <a:pt x="599074" y="1579268"/>
                  <a:pt x="548401" y="1630037"/>
                </a:cubicBezTo>
                <a:cubicBezTo>
                  <a:pt x="497728" y="1680710"/>
                  <a:pt x="458199" y="1746051"/>
                  <a:pt x="445436" y="1819013"/>
                </a:cubicBezTo>
                <a:cubicBezTo>
                  <a:pt x="440387" y="1847683"/>
                  <a:pt x="439625" y="1877306"/>
                  <a:pt x="432863" y="1905500"/>
                </a:cubicBezTo>
                <a:cubicBezTo>
                  <a:pt x="418670" y="1965031"/>
                  <a:pt x="379904" y="2013513"/>
                  <a:pt x="347995" y="2064567"/>
                </a:cubicBezTo>
                <a:cubicBezTo>
                  <a:pt x="316086" y="2115621"/>
                  <a:pt x="289321" y="2177153"/>
                  <a:pt x="303513" y="2236970"/>
                </a:cubicBezTo>
                <a:cubicBezTo>
                  <a:pt x="309419" y="2262020"/>
                  <a:pt x="322182" y="2284785"/>
                  <a:pt x="336089" y="2306121"/>
                </a:cubicBezTo>
                <a:cubicBezTo>
                  <a:pt x="343137" y="2317075"/>
                  <a:pt x="350662" y="2327648"/>
                  <a:pt x="358472" y="2338030"/>
                </a:cubicBezTo>
                <a:lnTo>
                  <a:pt x="508967" y="2324981"/>
                </a:lnTo>
                <a:cubicBezTo>
                  <a:pt x="488965" y="2171724"/>
                  <a:pt x="494299" y="2012656"/>
                  <a:pt x="550877" y="1871591"/>
                </a:cubicBezTo>
                <a:cubicBezTo>
                  <a:pt x="609361" y="1726144"/>
                  <a:pt x="741854" y="1582221"/>
                  <a:pt x="898349" y="1569934"/>
                </a:cubicBezTo>
                <a:cubicBezTo>
                  <a:pt x="755665" y="1670994"/>
                  <a:pt x="637174" y="1770626"/>
                  <a:pt x="583358" y="1953315"/>
                </a:cubicBezTo>
                <a:cubicBezTo>
                  <a:pt x="548687" y="2070949"/>
                  <a:pt x="548591" y="2199822"/>
                  <a:pt x="581167" y="2318790"/>
                </a:cubicBezTo>
                <a:lnTo>
                  <a:pt x="898921" y="2291262"/>
                </a:lnTo>
                <a:cubicBezTo>
                  <a:pt x="918542" y="2258115"/>
                  <a:pt x="946451" y="2230398"/>
                  <a:pt x="975216" y="2204680"/>
                </a:cubicBezTo>
                <a:cubicBezTo>
                  <a:pt x="1148000" y="2049803"/>
                  <a:pt x="1381267" y="1962745"/>
                  <a:pt x="1605771" y="2002369"/>
                </a:cubicBezTo>
                <a:cubicBezTo>
                  <a:pt x="1678637" y="2015228"/>
                  <a:pt x="1752266" y="2040850"/>
                  <a:pt x="1824560" y="2026181"/>
                </a:cubicBezTo>
                <a:cubicBezTo>
                  <a:pt x="1812559" y="2051899"/>
                  <a:pt x="1784460" y="2063424"/>
                  <a:pt x="1758266" y="2070759"/>
                </a:cubicBezTo>
                <a:cubicBezTo>
                  <a:pt x="1712165" y="2083617"/>
                  <a:pt x="1664540" y="2089999"/>
                  <a:pt x="1616820" y="2089904"/>
                </a:cubicBezTo>
                <a:cubicBezTo>
                  <a:pt x="1565099" y="2089713"/>
                  <a:pt x="1513569" y="2081903"/>
                  <a:pt x="1461848" y="2080474"/>
                </a:cubicBezTo>
                <a:cubicBezTo>
                  <a:pt x="1366408" y="2077807"/>
                  <a:pt x="1270777" y="2097333"/>
                  <a:pt x="1183433" y="2137243"/>
                </a:cubicBezTo>
                <a:cubicBezTo>
                  <a:pt x="1125044" y="2163913"/>
                  <a:pt x="1069895" y="2200489"/>
                  <a:pt x="1024270" y="2247733"/>
                </a:cubicBezTo>
                <a:cubicBezTo>
                  <a:pt x="1013411" y="2258973"/>
                  <a:pt x="1003220" y="2270784"/>
                  <a:pt x="993504" y="2283166"/>
                </a:cubicBezTo>
                <a:lnTo>
                  <a:pt x="2141743" y="2183820"/>
                </a:lnTo>
                <a:cubicBezTo>
                  <a:pt x="2083926" y="2079902"/>
                  <a:pt x="2006678" y="1994082"/>
                  <a:pt x="1920382" y="1920644"/>
                </a:cubicBezTo>
                <a:cubicBezTo>
                  <a:pt x="1916477" y="1922454"/>
                  <a:pt x="1912571" y="1924359"/>
                  <a:pt x="1908761" y="1926169"/>
                </a:cubicBezTo>
                <a:cubicBezTo>
                  <a:pt x="1880853" y="1939504"/>
                  <a:pt x="1851802" y="1950267"/>
                  <a:pt x="1821893" y="1956935"/>
                </a:cubicBezTo>
                <a:cubicBezTo>
                  <a:pt x="1803510" y="1961030"/>
                  <a:pt x="1784841" y="1963602"/>
                  <a:pt x="1765982" y="1964364"/>
                </a:cubicBezTo>
                <a:cubicBezTo>
                  <a:pt x="1730263" y="1965698"/>
                  <a:pt x="1694068" y="1960364"/>
                  <a:pt x="1660254" y="1947410"/>
                </a:cubicBezTo>
                <a:cubicBezTo>
                  <a:pt x="1632060" y="1936647"/>
                  <a:pt x="1607486" y="1912358"/>
                  <a:pt x="1578053" y="1906547"/>
                </a:cubicBezTo>
                <a:cubicBezTo>
                  <a:pt x="1651396" y="1921026"/>
                  <a:pt x="1726453" y="1923407"/>
                  <a:pt x="1800081" y="1912548"/>
                </a:cubicBezTo>
                <a:cubicBezTo>
                  <a:pt x="1829704" y="1908167"/>
                  <a:pt x="1858946" y="1901690"/>
                  <a:pt x="1887997" y="1894070"/>
                </a:cubicBezTo>
                <a:cubicBezTo>
                  <a:pt x="1833323" y="1850540"/>
                  <a:pt x="1775697" y="1811488"/>
                  <a:pt x="1717499" y="1775674"/>
                </a:cubicBezTo>
                <a:cubicBezTo>
                  <a:pt x="1652729" y="1842825"/>
                  <a:pt x="1565576" y="1885593"/>
                  <a:pt x="1474898" y="1893593"/>
                </a:cubicBezTo>
                <a:cubicBezTo>
                  <a:pt x="1454133" y="1895403"/>
                  <a:pt x="1433178" y="1895498"/>
                  <a:pt x="1412414" y="1896832"/>
                </a:cubicBezTo>
                <a:cubicBezTo>
                  <a:pt x="1351454" y="1900547"/>
                  <a:pt x="1291637" y="1914548"/>
                  <a:pt x="1232105" y="1928550"/>
                </a:cubicBezTo>
                <a:cubicBezTo>
                  <a:pt x="1112376" y="1956649"/>
                  <a:pt x="989123" y="1986367"/>
                  <a:pt x="889682" y="2061900"/>
                </a:cubicBezTo>
                <a:cubicBezTo>
                  <a:pt x="830627" y="2106763"/>
                  <a:pt x="781954" y="2166866"/>
                  <a:pt x="748902" y="2235732"/>
                </a:cubicBezTo>
                <a:cubicBezTo>
                  <a:pt x="746997" y="2130480"/>
                  <a:pt x="798337" y="2026372"/>
                  <a:pt x="880633" y="1968651"/>
                </a:cubicBezTo>
                <a:cubicBezTo>
                  <a:pt x="912351" y="1946362"/>
                  <a:pt x="947784" y="1930931"/>
                  <a:pt x="983884" y="1917882"/>
                </a:cubicBezTo>
                <a:cubicBezTo>
                  <a:pt x="1187719" y="1844540"/>
                  <a:pt x="1418700" y="1847016"/>
                  <a:pt x="1600913" y="1726049"/>
                </a:cubicBezTo>
                <a:cubicBezTo>
                  <a:pt x="1605866" y="1722715"/>
                  <a:pt x="1610724" y="1719381"/>
                  <a:pt x="1615391" y="1715857"/>
                </a:cubicBezTo>
                <a:cubicBezTo>
                  <a:pt x="1583483" y="1697950"/>
                  <a:pt x="1551860" y="1680805"/>
                  <a:pt x="1520999" y="1664136"/>
                </a:cubicBezTo>
                <a:cubicBezTo>
                  <a:pt x="1469945" y="1686330"/>
                  <a:pt x="1428320" y="1730526"/>
                  <a:pt x="1372123" y="1739669"/>
                </a:cubicBezTo>
                <a:cubicBezTo>
                  <a:pt x="1329927" y="1746432"/>
                  <a:pt x="1287731" y="1730621"/>
                  <a:pt x="1246012" y="1720143"/>
                </a:cubicBezTo>
                <a:cubicBezTo>
                  <a:pt x="1163525" y="1699379"/>
                  <a:pt x="1076657" y="1699379"/>
                  <a:pt x="994552" y="1720239"/>
                </a:cubicBezTo>
                <a:cubicBezTo>
                  <a:pt x="906731" y="1742527"/>
                  <a:pt x="823959" y="1818060"/>
                  <a:pt x="770333" y="1893498"/>
                </a:cubicBezTo>
                <a:cubicBezTo>
                  <a:pt x="780620" y="1741479"/>
                  <a:pt x="901302" y="1627846"/>
                  <a:pt x="1041320" y="1624512"/>
                </a:cubicBezTo>
                <a:cubicBezTo>
                  <a:pt x="1115996" y="1622702"/>
                  <a:pt x="1189814" y="1641657"/>
                  <a:pt x="1264205" y="1649849"/>
                </a:cubicBezTo>
                <a:cubicBezTo>
                  <a:pt x="1282683" y="1651849"/>
                  <a:pt x="1301447" y="1653182"/>
                  <a:pt x="1319545" y="1648896"/>
                </a:cubicBezTo>
                <a:cubicBezTo>
                  <a:pt x="1343357" y="1643276"/>
                  <a:pt x="1363931" y="1628322"/>
                  <a:pt x="1385172" y="1615844"/>
                </a:cubicBezTo>
                <a:cubicBezTo>
                  <a:pt x="1392697" y="1611368"/>
                  <a:pt x="1400507" y="1607272"/>
                  <a:pt x="1408413" y="1603462"/>
                </a:cubicBezTo>
                <a:cubicBezTo>
                  <a:pt x="1379552" y="1587555"/>
                  <a:pt x="1351930" y="1571934"/>
                  <a:pt x="1326022" y="1556409"/>
                </a:cubicBezTo>
                <a:cubicBezTo>
                  <a:pt x="1302305" y="1568886"/>
                  <a:pt x="1276778" y="1577649"/>
                  <a:pt x="1250584" y="1582126"/>
                </a:cubicBezTo>
                <a:cubicBezTo>
                  <a:pt x="1248298" y="1582507"/>
                  <a:pt x="1246107" y="1582888"/>
                  <a:pt x="1243821" y="1583174"/>
                </a:cubicBezTo>
                <a:cubicBezTo>
                  <a:pt x="1204578" y="1588317"/>
                  <a:pt x="1171145" y="1578792"/>
                  <a:pt x="1131998" y="1572887"/>
                </a:cubicBezTo>
                <a:cubicBezTo>
                  <a:pt x="1179527" y="1566600"/>
                  <a:pt x="1221437" y="1540406"/>
                  <a:pt x="1264109" y="1516785"/>
                </a:cubicBezTo>
                <a:cubicBezTo>
                  <a:pt x="1246012" y="1504307"/>
                  <a:pt x="1229248" y="1491639"/>
                  <a:pt x="1214008" y="1478780"/>
                </a:cubicBezTo>
                <a:cubicBezTo>
                  <a:pt x="1206293" y="1472303"/>
                  <a:pt x="1199149" y="1465635"/>
                  <a:pt x="1192386" y="1458968"/>
                </a:cubicBezTo>
                <a:cubicBezTo>
                  <a:pt x="1166097" y="1477637"/>
                  <a:pt x="1138094" y="1493734"/>
                  <a:pt x="1108947" y="1506974"/>
                </a:cubicBezTo>
                <a:cubicBezTo>
                  <a:pt x="1085420" y="1517642"/>
                  <a:pt x="1061036" y="1526595"/>
                  <a:pt x="1035700" y="1530977"/>
                </a:cubicBezTo>
                <a:cubicBezTo>
                  <a:pt x="903874" y="1553932"/>
                  <a:pt x="778525" y="1452300"/>
                  <a:pt x="644794" y="1446490"/>
                </a:cubicBezTo>
                <a:cubicBezTo>
                  <a:pt x="603360" y="1444680"/>
                  <a:pt x="561545" y="1452205"/>
                  <a:pt x="520683" y="1444585"/>
                </a:cubicBezTo>
                <a:cubicBezTo>
                  <a:pt x="591644" y="1405818"/>
                  <a:pt x="675083" y="1392864"/>
                  <a:pt x="754046" y="1408295"/>
                </a:cubicBezTo>
                <a:cubicBezTo>
                  <a:pt x="786240" y="1414581"/>
                  <a:pt x="817577" y="1425344"/>
                  <a:pt x="849677" y="1431726"/>
                </a:cubicBezTo>
                <a:cubicBezTo>
                  <a:pt x="945212" y="1450681"/>
                  <a:pt x="1044939" y="1430297"/>
                  <a:pt x="1133903" y="1393055"/>
                </a:cubicBezTo>
                <a:cubicBezTo>
                  <a:pt x="1135522" y="1392388"/>
                  <a:pt x="1137141" y="1391531"/>
                  <a:pt x="1138856" y="1390673"/>
                </a:cubicBezTo>
                <a:cubicBezTo>
                  <a:pt x="1126854" y="1370004"/>
                  <a:pt x="1118186" y="1349144"/>
                  <a:pt x="1112090" y="1328475"/>
                </a:cubicBezTo>
                <a:cubicBezTo>
                  <a:pt x="1064370" y="1330380"/>
                  <a:pt x="956738" y="1238178"/>
                  <a:pt x="935402" y="1227701"/>
                </a:cubicBezTo>
                <a:cubicBezTo>
                  <a:pt x="861202" y="1191220"/>
                  <a:pt x="774810" y="1212175"/>
                  <a:pt x="696515" y="1235226"/>
                </a:cubicBezTo>
                <a:cubicBezTo>
                  <a:pt x="756522" y="1174932"/>
                  <a:pt x="845771" y="1152929"/>
                  <a:pt x="927591" y="1168646"/>
                </a:cubicBezTo>
                <a:cubicBezTo>
                  <a:pt x="973121" y="1177409"/>
                  <a:pt x="1016459" y="1196935"/>
                  <a:pt x="1055226" y="1223700"/>
                </a:cubicBezTo>
                <a:cubicBezTo>
                  <a:pt x="1063799" y="1229606"/>
                  <a:pt x="1083134" y="1242179"/>
                  <a:pt x="1100375" y="1257133"/>
                </a:cubicBezTo>
                <a:cubicBezTo>
                  <a:pt x="1098184" y="1202650"/>
                  <a:pt x="1110471" y="1153787"/>
                  <a:pt x="1122854" y="1119211"/>
                </a:cubicBezTo>
                <a:cubicBezTo>
                  <a:pt x="998648" y="1013388"/>
                  <a:pt x="979502" y="850606"/>
                  <a:pt x="979502" y="850606"/>
                </a:cubicBezTo>
                <a:lnTo>
                  <a:pt x="954261" y="888134"/>
                </a:lnTo>
                <a:cubicBezTo>
                  <a:pt x="896635" y="758404"/>
                  <a:pt x="935497" y="608957"/>
                  <a:pt x="935497" y="608957"/>
                </a:cubicBezTo>
                <a:lnTo>
                  <a:pt x="899969" y="631055"/>
                </a:lnTo>
                <a:cubicBezTo>
                  <a:pt x="911303" y="391025"/>
                  <a:pt x="1116567" y="331493"/>
                  <a:pt x="1116567" y="331493"/>
                </a:cubicBezTo>
                <a:cubicBezTo>
                  <a:pt x="983027" y="396168"/>
                  <a:pt x="946736" y="568190"/>
                  <a:pt x="946736" y="568190"/>
                </a:cubicBezTo>
                <a:lnTo>
                  <a:pt x="996838" y="535424"/>
                </a:lnTo>
                <a:cubicBezTo>
                  <a:pt x="938926" y="690300"/>
                  <a:pt x="970549" y="809077"/>
                  <a:pt x="970549" y="809077"/>
                </a:cubicBezTo>
                <a:lnTo>
                  <a:pt x="999695" y="733829"/>
                </a:lnTo>
                <a:cubicBezTo>
                  <a:pt x="1012459" y="984527"/>
                  <a:pt x="1146190" y="1067109"/>
                  <a:pt x="1146190" y="1067109"/>
                </a:cubicBezTo>
                <a:cubicBezTo>
                  <a:pt x="1244774" y="1176266"/>
                  <a:pt x="1465563" y="1195030"/>
                  <a:pt x="1465563" y="1195030"/>
                </a:cubicBezTo>
                <a:lnTo>
                  <a:pt x="1404698" y="1128164"/>
                </a:lnTo>
                <a:cubicBezTo>
                  <a:pt x="1541573" y="1184648"/>
                  <a:pt x="1692163" y="1152644"/>
                  <a:pt x="1692163" y="1152644"/>
                </a:cubicBezTo>
                <a:lnTo>
                  <a:pt x="1619011" y="1090636"/>
                </a:lnTo>
                <a:cubicBezTo>
                  <a:pt x="1696925" y="1083873"/>
                  <a:pt x="1737788" y="1061394"/>
                  <a:pt x="1737788" y="1061394"/>
                </a:cubicBezTo>
                <a:cubicBezTo>
                  <a:pt x="1694544" y="974050"/>
                  <a:pt x="1803701" y="957000"/>
                  <a:pt x="1873233" y="1019294"/>
                </a:cubicBezTo>
                <a:cubicBezTo>
                  <a:pt x="1942861" y="1081587"/>
                  <a:pt x="1908476" y="1137689"/>
                  <a:pt x="1908476" y="1137689"/>
                </a:cubicBezTo>
                <a:lnTo>
                  <a:pt x="1855707" y="1146071"/>
                </a:lnTo>
                <a:cubicBezTo>
                  <a:pt x="1939813" y="1210937"/>
                  <a:pt x="2029538" y="1176551"/>
                  <a:pt x="2029538" y="1176551"/>
                </a:cubicBezTo>
                <a:lnTo>
                  <a:pt x="2010584" y="1204745"/>
                </a:lnTo>
                <a:cubicBezTo>
                  <a:pt x="2195464" y="1188743"/>
                  <a:pt x="2255757" y="1006149"/>
                  <a:pt x="2201369" y="954524"/>
                </a:cubicBezTo>
                <a:cubicBezTo>
                  <a:pt x="2202417" y="900231"/>
                  <a:pt x="2176414" y="874704"/>
                  <a:pt x="2162507" y="865084"/>
                </a:cubicBezTo>
                <a:cubicBezTo>
                  <a:pt x="2159936" y="863274"/>
                  <a:pt x="2156792" y="866132"/>
                  <a:pt x="2158031" y="869084"/>
                </a:cubicBezTo>
                <a:cubicBezTo>
                  <a:pt x="2168699" y="896421"/>
                  <a:pt x="2165651" y="921091"/>
                  <a:pt x="2160221" y="938617"/>
                </a:cubicBezTo>
                <a:cubicBezTo>
                  <a:pt x="2122121" y="939284"/>
                  <a:pt x="2085260" y="976241"/>
                  <a:pt x="2047445" y="995862"/>
                </a:cubicBezTo>
                <a:cubicBezTo>
                  <a:pt x="2046588" y="936331"/>
                  <a:pt x="2017537" y="908137"/>
                  <a:pt x="2001725" y="897183"/>
                </a:cubicBezTo>
                <a:cubicBezTo>
                  <a:pt x="1998677" y="895088"/>
                  <a:pt x="1995058" y="898326"/>
                  <a:pt x="1996487" y="901946"/>
                </a:cubicBezTo>
                <a:cubicBezTo>
                  <a:pt x="2014108" y="946904"/>
                  <a:pt x="2000011" y="985956"/>
                  <a:pt x="1990867" y="1003958"/>
                </a:cubicBezTo>
                <a:cubicBezTo>
                  <a:pt x="1936384" y="978717"/>
                  <a:pt x="1898665" y="832508"/>
                  <a:pt x="1848278" y="812792"/>
                </a:cubicBezTo>
                <a:cubicBezTo>
                  <a:pt x="1792937" y="790979"/>
                  <a:pt x="1764934" y="838985"/>
                  <a:pt x="1706736" y="866798"/>
                </a:cubicBezTo>
                <a:cubicBezTo>
                  <a:pt x="1692925" y="873371"/>
                  <a:pt x="1679304" y="871370"/>
                  <a:pt x="1667398" y="862798"/>
                </a:cubicBezTo>
                <a:cubicBezTo>
                  <a:pt x="1696640" y="864703"/>
                  <a:pt x="1728929" y="832508"/>
                  <a:pt x="1769601" y="795647"/>
                </a:cubicBezTo>
                <a:cubicBezTo>
                  <a:pt x="1831323" y="739735"/>
                  <a:pt x="1900189" y="807077"/>
                  <a:pt x="1921811" y="864703"/>
                </a:cubicBezTo>
                <a:cubicBezTo>
                  <a:pt x="1943432" y="922329"/>
                  <a:pt x="1975055" y="971383"/>
                  <a:pt x="1975055" y="971383"/>
                </a:cubicBezTo>
                <a:cubicBezTo>
                  <a:pt x="1991153" y="937093"/>
                  <a:pt x="1976770" y="909280"/>
                  <a:pt x="1974198" y="892992"/>
                </a:cubicBezTo>
                <a:cubicBezTo>
                  <a:pt x="1971626" y="876800"/>
                  <a:pt x="1984485" y="874418"/>
                  <a:pt x="1984485" y="874418"/>
                </a:cubicBezTo>
                <a:cubicBezTo>
                  <a:pt x="2019442" y="866322"/>
                  <a:pt x="2058590" y="947666"/>
                  <a:pt x="2058590" y="947666"/>
                </a:cubicBezTo>
                <a:cubicBezTo>
                  <a:pt x="2058875" y="947380"/>
                  <a:pt x="2059256" y="947189"/>
                  <a:pt x="2059542" y="946904"/>
                </a:cubicBezTo>
                <a:cubicBezTo>
                  <a:pt x="2106024" y="909375"/>
                  <a:pt x="2097737" y="832032"/>
                  <a:pt x="2043445" y="807648"/>
                </a:cubicBezTo>
                <a:cubicBezTo>
                  <a:pt x="1992867" y="784883"/>
                  <a:pt x="1941146" y="799742"/>
                  <a:pt x="1941146" y="799742"/>
                </a:cubicBezTo>
                <a:cubicBezTo>
                  <a:pt x="1957910" y="746402"/>
                  <a:pt x="1927526" y="697158"/>
                  <a:pt x="1927526" y="697158"/>
                </a:cubicBezTo>
                <a:cubicBezTo>
                  <a:pt x="1927526" y="697158"/>
                  <a:pt x="1878758" y="683633"/>
                  <a:pt x="1816178" y="605623"/>
                </a:cubicBezTo>
                <a:cubicBezTo>
                  <a:pt x="1788461" y="571142"/>
                  <a:pt x="1758076" y="578286"/>
                  <a:pt x="1721119" y="590954"/>
                </a:cubicBezTo>
                <a:cubicBezTo>
                  <a:pt x="1796462" y="624197"/>
                  <a:pt x="1794747" y="728972"/>
                  <a:pt x="1794747" y="728972"/>
                </a:cubicBezTo>
                <a:cubicBezTo>
                  <a:pt x="1770649" y="658201"/>
                  <a:pt x="1730168" y="628388"/>
                  <a:pt x="1695116" y="616291"/>
                </a:cubicBezTo>
                <a:cubicBezTo>
                  <a:pt x="1670446" y="648390"/>
                  <a:pt x="1615106" y="699920"/>
                  <a:pt x="1633013" y="805838"/>
                </a:cubicBezTo>
                <a:cubicBezTo>
                  <a:pt x="1620821" y="762976"/>
                  <a:pt x="1621297" y="703921"/>
                  <a:pt x="1644728" y="644580"/>
                </a:cubicBezTo>
                <a:cubicBezTo>
                  <a:pt x="1694449" y="518850"/>
                  <a:pt x="1828085" y="579334"/>
                  <a:pt x="1828085" y="579334"/>
                </a:cubicBezTo>
                <a:cubicBezTo>
                  <a:pt x="1905809" y="680394"/>
                  <a:pt x="2002011" y="708398"/>
                  <a:pt x="2088974" y="699063"/>
                </a:cubicBezTo>
                <a:cubicBezTo>
                  <a:pt x="2100404" y="720494"/>
                  <a:pt x="2116025" y="760023"/>
                  <a:pt x="2108596" y="806886"/>
                </a:cubicBezTo>
                <a:cubicBezTo>
                  <a:pt x="2108215" y="809077"/>
                  <a:pt x="2110406" y="810791"/>
                  <a:pt x="2112215" y="809744"/>
                </a:cubicBezTo>
                <a:cubicBezTo>
                  <a:pt x="2125360" y="802314"/>
                  <a:pt x="2162126" y="773168"/>
                  <a:pt x="2150982" y="682966"/>
                </a:cubicBezTo>
                <a:cubicBezTo>
                  <a:pt x="2258710" y="631340"/>
                  <a:pt x="2241374" y="535805"/>
                  <a:pt x="2225182" y="489799"/>
                </a:cubicBezTo>
                <a:cubicBezTo>
                  <a:pt x="2202798" y="486084"/>
                  <a:pt x="2188225" y="459986"/>
                  <a:pt x="2153744" y="467701"/>
                </a:cubicBezTo>
                <a:cubicBezTo>
                  <a:pt x="2111739" y="477035"/>
                  <a:pt x="2106119" y="515421"/>
                  <a:pt x="2138981" y="523994"/>
                </a:cubicBezTo>
                <a:cubicBezTo>
                  <a:pt x="2138981" y="523994"/>
                  <a:pt x="2065162" y="536090"/>
                  <a:pt x="2083450" y="479512"/>
                </a:cubicBezTo>
                <a:cubicBezTo>
                  <a:pt x="2083450" y="479512"/>
                  <a:pt x="2122217" y="347686"/>
                  <a:pt x="2256614" y="391787"/>
                </a:cubicBezTo>
                <a:cubicBezTo>
                  <a:pt x="2256614" y="391787"/>
                  <a:pt x="2273855" y="476654"/>
                  <a:pt x="2242041" y="488275"/>
                </a:cubicBezTo>
                <a:cubicBezTo>
                  <a:pt x="2260710" y="541139"/>
                  <a:pt x="2249756" y="587144"/>
                  <a:pt x="2249756" y="587144"/>
                </a:cubicBezTo>
                <a:cubicBezTo>
                  <a:pt x="2256519" y="587716"/>
                  <a:pt x="2262806" y="587525"/>
                  <a:pt x="2268616" y="586763"/>
                </a:cubicBezTo>
                <a:cubicBezTo>
                  <a:pt x="2274712" y="605528"/>
                  <a:pt x="2283189" y="642294"/>
                  <a:pt x="2272045" y="676679"/>
                </a:cubicBezTo>
                <a:cubicBezTo>
                  <a:pt x="2271378" y="678680"/>
                  <a:pt x="2273569" y="680489"/>
                  <a:pt x="2275283" y="679251"/>
                </a:cubicBezTo>
                <a:cubicBezTo>
                  <a:pt x="2287761" y="669917"/>
                  <a:pt x="2316908" y="639818"/>
                  <a:pt x="2311859" y="566094"/>
                </a:cubicBezTo>
                <a:cubicBezTo>
                  <a:pt x="2312526" y="565427"/>
                  <a:pt x="2313288" y="564856"/>
                  <a:pt x="2313955" y="564189"/>
                </a:cubicBezTo>
                <a:cubicBezTo>
                  <a:pt x="2319384" y="553331"/>
                  <a:pt x="2322718" y="542663"/>
                  <a:pt x="2323480" y="532757"/>
                </a:cubicBezTo>
                <a:cubicBezTo>
                  <a:pt x="2331862" y="425124"/>
                  <a:pt x="2250995" y="356163"/>
                  <a:pt x="2161460" y="310824"/>
                </a:cubicBezTo>
                <a:close/>
                <a:moveTo>
                  <a:pt x="1950100" y="2043993"/>
                </a:moveTo>
                <a:cubicBezTo>
                  <a:pt x="1930193" y="2096476"/>
                  <a:pt x="1885997" y="2135052"/>
                  <a:pt x="1837419" y="2158293"/>
                </a:cubicBezTo>
                <a:cubicBezTo>
                  <a:pt x="1788842" y="2181534"/>
                  <a:pt x="1735597" y="2191155"/>
                  <a:pt x="1682924" y="2200584"/>
                </a:cubicBezTo>
                <a:cubicBezTo>
                  <a:pt x="1618725" y="2212014"/>
                  <a:pt x="1553098" y="2223349"/>
                  <a:pt x="1488518" y="2212300"/>
                </a:cubicBezTo>
                <a:cubicBezTo>
                  <a:pt x="1455657" y="2206680"/>
                  <a:pt x="1433654" y="2192678"/>
                  <a:pt x="1404984" y="2176486"/>
                </a:cubicBezTo>
                <a:cubicBezTo>
                  <a:pt x="1383839" y="2164580"/>
                  <a:pt x="1367646" y="2144863"/>
                  <a:pt x="1352025" y="2125527"/>
                </a:cubicBezTo>
                <a:cubicBezTo>
                  <a:pt x="1401269" y="2152293"/>
                  <a:pt x="1457562" y="2159341"/>
                  <a:pt x="1511759" y="2164294"/>
                </a:cubicBezTo>
                <a:cubicBezTo>
                  <a:pt x="1576815" y="2170295"/>
                  <a:pt x="1642538" y="2169437"/>
                  <a:pt x="1706831" y="2157912"/>
                </a:cubicBezTo>
                <a:cubicBezTo>
                  <a:pt x="1795319" y="2142101"/>
                  <a:pt x="1881520" y="2105239"/>
                  <a:pt x="1950100" y="2043993"/>
                </a:cubicBezTo>
                <a:close/>
                <a:moveTo>
                  <a:pt x="667368" y="368641"/>
                </a:moveTo>
                <a:cubicBezTo>
                  <a:pt x="679655" y="338732"/>
                  <a:pt x="701372" y="314253"/>
                  <a:pt x="726614" y="296251"/>
                </a:cubicBezTo>
                <a:cubicBezTo>
                  <a:pt x="680989" y="344638"/>
                  <a:pt x="712802" y="453890"/>
                  <a:pt x="746807" y="499991"/>
                </a:cubicBezTo>
                <a:cubicBezTo>
                  <a:pt x="764237" y="523613"/>
                  <a:pt x="786431" y="542853"/>
                  <a:pt x="804909" y="565523"/>
                </a:cubicBezTo>
                <a:cubicBezTo>
                  <a:pt x="823388" y="588287"/>
                  <a:pt x="838532" y="616481"/>
                  <a:pt x="837294" y="646295"/>
                </a:cubicBezTo>
                <a:cubicBezTo>
                  <a:pt x="799289" y="568666"/>
                  <a:pt x="693276" y="545901"/>
                  <a:pt x="663844" y="464272"/>
                </a:cubicBezTo>
                <a:cubicBezTo>
                  <a:pt x="652795" y="433601"/>
                  <a:pt x="655081" y="398549"/>
                  <a:pt x="667368" y="368641"/>
                </a:cubicBezTo>
                <a:close/>
                <a:moveTo>
                  <a:pt x="712993" y="703635"/>
                </a:moveTo>
                <a:cubicBezTo>
                  <a:pt x="684608" y="696968"/>
                  <a:pt x="655367" y="695158"/>
                  <a:pt x="627458" y="686490"/>
                </a:cubicBezTo>
                <a:cubicBezTo>
                  <a:pt x="582596" y="672488"/>
                  <a:pt x="543924" y="641437"/>
                  <a:pt x="522017" y="599622"/>
                </a:cubicBezTo>
                <a:cubicBezTo>
                  <a:pt x="512111" y="580763"/>
                  <a:pt x="505634" y="559712"/>
                  <a:pt x="503538" y="537043"/>
                </a:cubicBezTo>
                <a:cubicBezTo>
                  <a:pt x="500681" y="505991"/>
                  <a:pt x="508015" y="482274"/>
                  <a:pt x="523731" y="456461"/>
                </a:cubicBezTo>
                <a:cubicBezTo>
                  <a:pt x="528970" y="447889"/>
                  <a:pt x="548782" y="430649"/>
                  <a:pt x="550115" y="422838"/>
                </a:cubicBezTo>
                <a:cubicBezTo>
                  <a:pt x="541257" y="473130"/>
                  <a:pt x="549925" y="529423"/>
                  <a:pt x="582596" y="567523"/>
                </a:cubicBezTo>
                <a:cubicBezTo>
                  <a:pt x="624887" y="616862"/>
                  <a:pt x="693752" y="624673"/>
                  <a:pt x="750617" y="652486"/>
                </a:cubicBezTo>
                <a:cubicBezTo>
                  <a:pt x="829388" y="691062"/>
                  <a:pt x="887586" y="774311"/>
                  <a:pt x="899492" y="865370"/>
                </a:cubicBezTo>
                <a:cubicBezTo>
                  <a:pt x="865393" y="784693"/>
                  <a:pt x="793955" y="722780"/>
                  <a:pt x="712993" y="703635"/>
                </a:cubicBezTo>
                <a:close/>
                <a:moveTo>
                  <a:pt x="961214" y="1015769"/>
                </a:moveTo>
                <a:cubicBezTo>
                  <a:pt x="1018079" y="1050250"/>
                  <a:pt x="1065418" y="1111496"/>
                  <a:pt x="1074943" y="1181504"/>
                </a:cubicBezTo>
                <a:cubicBezTo>
                  <a:pt x="1063227" y="1169789"/>
                  <a:pt x="1056750" y="1153882"/>
                  <a:pt x="1046082" y="1141214"/>
                </a:cubicBezTo>
                <a:cubicBezTo>
                  <a:pt x="1031509" y="1123878"/>
                  <a:pt x="1011030" y="1110734"/>
                  <a:pt x="991694" y="1100542"/>
                </a:cubicBezTo>
                <a:cubicBezTo>
                  <a:pt x="950451" y="1078920"/>
                  <a:pt x="903683" y="1069967"/>
                  <a:pt x="858059" y="1071205"/>
                </a:cubicBezTo>
                <a:cubicBezTo>
                  <a:pt x="786335" y="1073110"/>
                  <a:pt x="717184" y="1097780"/>
                  <a:pt x="650604" y="1125402"/>
                </a:cubicBezTo>
                <a:cubicBezTo>
                  <a:pt x="611361" y="1141690"/>
                  <a:pt x="572499" y="1159216"/>
                  <a:pt x="531827" y="1171122"/>
                </a:cubicBezTo>
                <a:cubicBezTo>
                  <a:pt x="462676" y="1191410"/>
                  <a:pt x="388381" y="1194839"/>
                  <a:pt x="318658" y="1175694"/>
                </a:cubicBezTo>
                <a:cubicBezTo>
                  <a:pt x="248840" y="1156454"/>
                  <a:pt x="183879" y="1113782"/>
                  <a:pt x="140445" y="1052345"/>
                </a:cubicBezTo>
                <a:cubicBezTo>
                  <a:pt x="165020" y="1064442"/>
                  <a:pt x="189785" y="1076063"/>
                  <a:pt x="214740" y="1087207"/>
                </a:cubicBezTo>
                <a:cubicBezTo>
                  <a:pt x="233600" y="1095589"/>
                  <a:pt x="252650" y="1103780"/>
                  <a:pt x="272462" y="1108924"/>
                </a:cubicBezTo>
                <a:cubicBezTo>
                  <a:pt x="324468" y="1122354"/>
                  <a:pt x="379237" y="1113972"/>
                  <a:pt x="430005" y="1096922"/>
                </a:cubicBezTo>
                <a:cubicBezTo>
                  <a:pt x="480678" y="1079873"/>
                  <a:pt x="528398" y="1054346"/>
                  <a:pt x="577262" y="1032248"/>
                </a:cubicBezTo>
                <a:cubicBezTo>
                  <a:pt x="638222" y="1004720"/>
                  <a:pt x="701944" y="982432"/>
                  <a:pt x="768143" y="976145"/>
                </a:cubicBezTo>
                <a:cubicBezTo>
                  <a:pt x="834246" y="969859"/>
                  <a:pt x="903207" y="980622"/>
                  <a:pt x="961214" y="1015769"/>
                </a:cubicBezTo>
                <a:close/>
                <a:moveTo>
                  <a:pt x="931401" y="943760"/>
                </a:moveTo>
                <a:cubicBezTo>
                  <a:pt x="901588" y="940141"/>
                  <a:pt x="871870" y="936426"/>
                  <a:pt x="842057" y="932807"/>
                </a:cubicBezTo>
                <a:cubicBezTo>
                  <a:pt x="807862" y="928616"/>
                  <a:pt x="773572" y="924425"/>
                  <a:pt x="739187" y="923377"/>
                </a:cubicBezTo>
                <a:cubicBezTo>
                  <a:pt x="601741" y="919186"/>
                  <a:pt x="476963" y="968240"/>
                  <a:pt x="362949" y="1045011"/>
                </a:cubicBezTo>
                <a:cubicBezTo>
                  <a:pt x="407907" y="969097"/>
                  <a:pt x="465248" y="933759"/>
                  <a:pt x="544591" y="904994"/>
                </a:cubicBezTo>
                <a:cubicBezTo>
                  <a:pt x="584596" y="890516"/>
                  <a:pt x="625268" y="877562"/>
                  <a:pt x="667273" y="872132"/>
                </a:cubicBezTo>
                <a:cubicBezTo>
                  <a:pt x="759284" y="860131"/>
                  <a:pt x="855487" y="886229"/>
                  <a:pt x="931401" y="943760"/>
                </a:cubicBezTo>
                <a:close/>
                <a:moveTo>
                  <a:pt x="960929" y="183856"/>
                </a:moveTo>
                <a:cubicBezTo>
                  <a:pt x="960929" y="183856"/>
                  <a:pt x="906922" y="261866"/>
                  <a:pt x="1010935" y="340161"/>
                </a:cubicBezTo>
                <a:cubicBezTo>
                  <a:pt x="1010935" y="340161"/>
                  <a:pt x="848438" y="285392"/>
                  <a:pt x="960929" y="183856"/>
                </a:cubicBezTo>
                <a:close/>
                <a:moveTo>
                  <a:pt x="1601866" y="68318"/>
                </a:moveTo>
                <a:cubicBezTo>
                  <a:pt x="1471564" y="108037"/>
                  <a:pt x="1464706" y="194048"/>
                  <a:pt x="1464706" y="194048"/>
                </a:cubicBezTo>
                <a:cubicBezTo>
                  <a:pt x="1434416" y="50506"/>
                  <a:pt x="1601866" y="68318"/>
                  <a:pt x="1601866" y="68318"/>
                </a:cubicBezTo>
                <a:close/>
                <a:moveTo>
                  <a:pt x="1521380" y="363783"/>
                </a:moveTo>
                <a:cubicBezTo>
                  <a:pt x="1514331" y="357973"/>
                  <a:pt x="1504044" y="352258"/>
                  <a:pt x="1488709" y="348162"/>
                </a:cubicBezTo>
                <a:cubicBezTo>
                  <a:pt x="1488709" y="348162"/>
                  <a:pt x="1546335" y="323588"/>
                  <a:pt x="1579101" y="382738"/>
                </a:cubicBezTo>
                <a:cubicBezTo>
                  <a:pt x="1386410" y="443698"/>
                  <a:pt x="1484899" y="621720"/>
                  <a:pt x="1484899" y="621720"/>
                </a:cubicBezTo>
                <a:cubicBezTo>
                  <a:pt x="1484899" y="621720"/>
                  <a:pt x="1421843" y="585430"/>
                  <a:pt x="1434416" y="483417"/>
                </a:cubicBezTo>
                <a:cubicBezTo>
                  <a:pt x="1443179" y="412837"/>
                  <a:pt x="1492043" y="378356"/>
                  <a:pt x="1521380" y="363783"/>
                </a:cubicBezTo>
                <a:close/>
                <a:moveTo>
                  <a:pt x="1077324" y="192714"/>
                </a:moveTo>
                <a:cubicBezTo>
                  <a:pt x="1074752" y="151090"/>
                  <a:pt x="1080182" y="100322"/>
                  <a:pt x="1102661" y="42695"/>
                </a:cubicBezTo>
                <a:cubicBezTo>
                  <a:pt x="1102661" y="42695"/>
                  <a:pt x="1174384" y="198239"/>
                  <a:pt x="1274301" y="229004"/>
                </a:cubicBezTo>
                <a:cubicBezTo>
                  <a:pt x="1374123" y="259770"/>
                  <a:pt x="1379267" y="316063"/>
                  <a:pt x="1379267" y="316063"/>
                </a:cubicBezTo>
                <a:cubicBezTo>
                  <a:pt x="1379267" y="316063"/>
                  <a:pt x="1284302" y="342638"/>
                  <a:pt x="1225343" y="307205"/>
                </a:cubicBezTo>
                <a:cubicBezTo>
                  <a:pt x="1166383" y="271772"/>
                  <a:pt x="1119044" y="172807"/>
                  <a:pt x="1119044" y="172807"/>
                </a:cubicBezTo>
                <a:cubicBezTo>
                  <a:pt x="1119044" y="172807"/>
                  <a:pt x="1134569" y="287488"/>
                  <a:pt x="1187052" y="317492"/>
                </a:cubicBezTo>
                <a:cubicBezTo>
                  <a:pt x="1128473" y="315015"/>
                  <a:pt x="1081610" y="262247"/>
                  <a:pt x="1077324" y="192714"/>
                </a:cubicBezTo>
                <a:close/>
                <a:moveTo>
                  <a:pt x="1067704" y="608480"/>
                </a:moveTo>
                <a:cubicBezTo>
                  <a:pt x="1069799" y="441317"/>
                  <a:pt x="1223057" y="493037"/>
                  <a:pt x="1223057" y="493037"/>
                </a:cubicBezTo>
                <a:cubicBezTo>
                  <a:pt x="1106756" y="499991"/>
                  <a:pt x="1067704" y="608480"/>
                  <a:pt x="1067704" y="608480"/>
                </a:cubicBezTo>
                <a:close/>
                <a:moveTo>
                  <a:pt x="1155715" y="807267"/>
                </a:moveTo>
                <a:cubicBezTo>
                  <a:pt x="1116281" y="613052"/>
                  <a:pt x="1243345" y="553521"/>
                  <a:pt x="1297542" y="537233"/>
                </a:cubicBezTo>
                <a:cubicBezTo>
                  <a:pt x="1288303" y="471320"/>
                  <a:pt x="1296209" y="363878"/>
                  <a:pt x="1438798" y="341114"/>
                </a:cubicBezTo>
                <a:cubicBezTo>
                  <a:pt x="1451752" y="339018"/>
                  <a:pt x="1272682" y="427601"/>
                  <a:pt x="1366408" y="582668"/>
                </a:cubicBezTo>
                <a:cubicBezTo>
                  <a:pt x="1366408" y="582668"/>
                  <a:pt x="1247822" y="737163"/>
                  <a:pt x="1462991" y="874133"/>
                </a:cubicBezTo>
                <a:cubicBezTo>
                  <a:pt x="1462991" y="874133"/>
                  <a:pt x="1215913" y="842414"/>
                  <a:pt x="1309925" y="589430"/>
                </a:cubicBezTo>
                <a:cubicBezTo>
                  <a:pt x="1309925" y="589430"/>
                  <a:pt x="1309734" y="588859"/>
                  <a:pt x="1309448" y="588097"/>
                </a:cubicBezTo>
                <a:cubicBezTo>
                  <a:pt x="1232772" y="616386"/>
                  <a:pt x="1171717" y="676870"/>
                  <a:pt x="1201816" y="803171"/>
                </a:cubicBezTo>
                <a:cubicBezTo>
                  <a:pt x="1269062" y="1085302"/>
                  <a:pt x="1545859" y="1007864"/>
                  <a:pt x="1545859" y="1007864"/>
                </a:cubicBezTo>
                <a:cubicBezTo>
                  <a:pt x="1210769" y="1134356"/>
                  <a:pt x="1155715" y="807267"/>
                  <a:pt x="1155715" y="807267"/>
                </a:cubicBezTo>
                <a:close/>
                <a:moveTo>
                  <a:pt x="1673875" y="943760"/>
                </a:moveTo>
                <a:cubicBezTo>
                  <a:pt x="1673875" y="943760"/>
                  <a:pt x="1396412" y="982908"/>
                  <a:pt x="1533000" y="671345"/>
                </a:cubicBezTo>
                <a:cubicBezTo>
                  <a:pt x="1533000" y="671250"/>
                  <a:pt x="1478612" y="934045"/>
                  <a:pt x="1673875" y="943760"/>
                </a:cubicBezTo>
                <a:close/>
                <a:moveTo>
                  <a:pt x="1879043" y="381500"/>
                </a:moveTo>
                <a:cubicBezTo>
                  <a:pt x="1874471" y="379976"/>
                  <a:pt x="1867328" y="379976"/>
                  <a:pt x="1857707" y="387691"/>
                </a:cubicBezTo>
                <a:cubicBezTo>
                  <a:pt x="1839896" y="401883"/>
                  <a:pt x="1825989" y="461319"/>
                  <a:pt x="1763505" y="452747"/>
                </a:cubicBezTo>
                <a:cubicBezTo>
                  <a:pt x="1700926" y="444269"/>
                  <a:pt x="1703879" y="381976"/>
                  <a:pt x="1692925" y="365212"/>
                </a:cubicBezTo>
                <a:cubicBezTo>
                  <a:pt x="1681971" y="348448"/>
                  <a:pt x="1658540" y="325207"/>
                  <a:pt x="1605200" y="326636"/>
                </a:cubicBezTo>
                <a:cubicBezTo>
                  <a:pt x="1605200" y="326636"/>
                  <a:pt x="1640442" y="307776"/>
                  <a:pt x="1697211" y="331970"/>
                </a:cubicBezTo>
                <a:cubicBezTo>
                  <a:pt x="1711213" y="337970"/>
                  <a:pt x="1724643" y="342542"/>
                  <a:pt x="1737407" y="346162"/>
                </a:cubicBezTo>
                <a:cubicBezTo>
                  <a:pt x="1734835" y="351972"/>
                  <a:pt x="1733501" y="358544"/>
                  <a:pt x="1734073" y="365498"/>
                </a:cubicBezTo>
                <a:cubicBezTo>
                  <a:pt x="1735883" y="386262"/>
                  <a:pt x="1753218" y="401788"/>
                  <a:pt x="1772744" y="400073"/>
                </a:cubicBezTo>
                <a:cubicBezTo>
                  <a:pt x="1792271" y="398359"/>
                  <a:pt x="1806653" y="380166"/>
                  <a:pt x="1804844" y="359306"/>
                </a:cubicBezTo>
                <a:cubicBezTo>
                  <a:pt x="1804844" y="359116"/>
                  <a:pt x="1804748" y="358925"/>
                  <a:pt x="1804748" y="358830"/>
                </a:cubicBezTo>
                <a:cubicBezTo>
                  <a:pt x="1813702" y="359783"/>
                  <a:pt x="1821608" y="360449"/>
                  <a:pt x="1828085" y="361116"/>
                </a:cubicBezTo>
                <a:cubicBezTo>
                  <a:pt x="1847516" y="363212"/>
                  <a:pt x="1869042" y="375308"/>
                  <a:pt x="1879043" y="381500"/>
                </a:cubicBezTo>
                <a:cubicBezTo>
                  <a:pt x="1882853" y="382833"/>
                  <a:pt x="1884854" y="385310"/>
                  <a:pt x="1884854" y="385310"/>
                </a:cubicBezTo>
                <a:cubicBezTo>
                  <a:pt x="1884854" y="385310"/>
                  <a:pt x="1882758" y="383786"/>
                  <a:pt x="1879043" y="381500"/>
                </a:cubicBezTo>
                <a:close/>
                <a:moveTo>
                  <a:pt x="2116883" y="537614"/>
                </a:moveTo>
                <a:cubicBezTo>
                  <a:pt x="1986866" y="570571"/>
                  <a:pt x="1936289" y="456461"/>
                  <a:pt x="1936289" y="456461"/>
                </a:cubicBezTo>
                <a:cubicBezTo>
                  <a:pt x="1918858" y="428744"/>
                  <a:pt x="1948004" y="409884"/>
                  <a:pt x="1984961" y="475988"/>
                </a:cubicBezTo>
                <a:cubicBezTo>
                  <a:pt x="2021823" y="542091"/>
                  <a:pt x="2116883" y="537614"/>
                  <a:pt x="2116883" y="537614"/>
                </a:cubicBezTo>
                <a:close/>
              </a:path>
            </a:pathLst>
          </a:custGeom>
          <a:gradFill>
            <a:gsLst>
              <a:gs pos="33000">
                <a:srgbClr val="FBCF61"/>
              </a:gs>
              <a:gs pos="93000">
                <a:srgbClr val="FBCF61">
                  <a:alpha val="0"/>
                </a:srgb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0850673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图形 51">
            <a:extLst>
              <a:ext uri="{FF2B5EF4-FFF2-40B4-BE49-F238E27FC236}">
                <a16:creationId xmlns:a16="http://schemas.microsoft.com/office/drawing/2014/main" id="{9E9A584C-FF32-41CE-870B-B4E997FEE8C6}"/>
              </a:ext>
            </a:extLst>
          </p:cNvPr>
          <p:cNvSpPr/>
          <p:nvPr/>
        </p:nvSpPr>
        <p:spPr>
          <a:xfrm>
            <a:off x="1187784" y="978604"/>
            <a:ext cx="3974958" cy="5148597"/>
          </a:xfrm>
          <a:custGeom>
            <a:avLst/>
            <a:gdLst>
              <a:gd name="connsiteX0" fmla="*/ 2957513 w 3993356"/>
              <a:gd name="connsiteY0" fmla="*/ 4786666 h 5172427"/>
              <a:gd name="connsiteX1" fmla="*/ 3214688 w 3993356"/>
              <a:gd name="connsiteY1" fmla="*/ 4936684 h 5172427"/>
              <a:gd name="connsiteX2" fmla="*/ 3157538 w 3993356"/>
              <a:gd name="connsiteY2" fmla="*/ 5136709 h 5172427"/>
              <a:gd name="connsiteX3" fmla="*/ 3071813 w 3993356"/>
              <a:gd name="connsiteY3" fmla="*/ 5165284 h 5172427"/>
              <a:gd name="connsiteX4" fmla="*/ 2914650 w 3993356"/>
              <a:gd name="connsiteY4" fmla="*/ 5165284 h 5172427"/>
              <a:gd name="connsiteX5" fmla="*/ 3093244 w 3993356"/>
              <a:gd name="connsiteY5" fmla="*/ 5136709 h 5172427"/>
              <a:gd name="connsiteX6" fmla="*/ 3171825 w 3993356"/>
              <a:gd name="connsiteY6" fmla="*/ 4950972 h 5172427"/>
              <a:gd name="connsiteX7" fmla="*/ 2936081 w 3993356"/>
              <a:gd name="connsiteY7" fmla="*/ 4786666 h 5172427"/>
              <a:gd name="connsiteX8" fmla="*/ 2957513 w 3993356"/>
              <a:gd name="connsiteY8" fmla="*/ 4786666 h 5172427"/>
              <a:gd name="connsiteX9" fmla="*/ 2307431 w 3993356"/>
              <a:gd name="connsiteY9" fmla="*/ 4608072 h 5172427"/>
              <a:gd name="connsiteX10" fmla="*/ 2150269 w 3993356"/>
              <a:gd name="connsiteY10" fmla="*/ 4879534 h 5172427"/>
              <a:gd name="connsiteX11" fmla="*/ 2507456 w 3993356"/>
              <a:gd name="connsiteY11" fmla="*/ 5115278 h 5172427"/>
              <a:gd name="connsiteX12" fmla="*/ 2636044 w 3993356"/>
              <a:gd name="connsiteY12" fmla="*/ 4958115 h 5172427"/>
              <a:gd name="connsiteX13" fmla="*/ 2536031 w 3993356"/>
              <a:gd name="connsiteY13" fmla="*/ 4800953 h 5172427"/>
              <a:gd name="connsiteX14" fmla="*/ 2550319 w 3993356"/>
              <a:gd name="connsiteY14" fmla="*/ 4800953 h 5172427"/>
              <a:gd name="connsiteX15" fmla="*/ 2707481 w 3993356"/>
              <a:gd name="connsiteY15" fmla="*/ 4936684 h 5172427"/>
              <a:gd name="connsiteX16" fmla="*/ 2636044 w 3993356"/>
              <a:gd name="connsiteY16" fmla="*/ 5136709 h 5172427"/>
              <a:gd name="connsiteX17" fmla="*/ 2650331 w 3993356"/>
              <a:gd name="connsiteY17" fmla="*/ 5158140 h 5172427"/>
              <a:gd name="connsiteX18" fmla="*/ 2807494 w 3993356"/>
              <a:gd name="connsiteY18" fmla="*/ 5158140 h 5172427"/>
              <a:gd name="connsiteX19" fmla="*/ 2928938 w 3993356"/>
              <a:gd name="connsiteY19" fmla="*/ 4950972 h 5172427"/>
              <a:gd name="connsiteX20" fmla="*/ 2721769 w 3993356"/>
              <a:gd name="connsiteY20" fmla="*/ 4786666 h 5172427"/>
              <a:gd name="connsiteX21" fmla="*/ 3014663 w 3993356"/>
              <a:gd name="connsiteY21" fmla="*/ 4943828 h 5172427"/>
              <a:gd name="connsiteX22" fmla="*/ 2878931 w 3993356"/>
              <a:gd name="connsiteY22" fmla="*/ 5172428 h 5172427"/>
              <a:gd name="connsiteX23" fmla="*/ 2714625 w 3993356"/>
              <a:gd name="connsiteY23" fmla="*/ 5172428 h 5172427"/>
              <a:gd name="connsiteX24" fmla="*/ 2636044 w 3993356"/>
              <a:gd name="connsiteY24" fmla="*/ 5158140 h 5172427"/>
              <a:gd name="connsiteX25" fmla="*/ 2514600 w 3993356"/>
              <a:gd name="connsiteY25" fmla="*/ 5172428 h 5172427"/>
              <a:gd name="connsiteX26" fmla="*/ 2128838 w 3993356"/>
              <a:gd name="connsiteY26" fmla="*/ 4893822 h 5172427"/>
              <a:gd name="connsiteX27" fmla="*/ 2135981 w 3993356"/>
              <a:gd name="connsiteY27" fmla="*/ 4815241 h 5172427"/>
              <a:gd name="connsiteX28" fmla="*/ 2521744 w 3993356"/>
              <a:gd name="connsiteY28" fmla="*/ 4293747 h 5172427"/>
              <a:gd name="connsiteX29" fmla="*/ 2307431 w 3993356"/>
              <a:gd name="connsiteY29" fmla="*/ 4608072 h 5172427"/>
              <a:gd name="connsiteX30" fmla="*/ 2214563 w 3993356"/>
              <a:gd name="connsiteY30" fmla="*/ 4336609 h 5172427"/>
              <a:gd name="connsiteX31" fmla="*/ 2135981 w 3993356"/>
              <a:gd name="connsiteY31" fmla="*/ 4379472 h 5172427"/>
              <a:gd name="connsiteX32" fmla="*/ 2050256 w 3993356"/>
              <a:gd name="connsiteY32" fmla="*/ 4500916 h 5172427"/>
              <a:gd name="connsiteX33" fmla="*/ 2150269 w 3993356"/>
              <a:gd name="connsiteY33" fmla="*/ 4693797 h 5172427"/>
              <a:gd name="connsiteX34" fmla="*/ 2007394 w 3993356"/>
              <a:gd name="connsiteY34" fmla="*/ 4443766 h 5172427"/>
              <a:gd name="connsiteX35" fmla="*/ 2150269 w 3993356"/>
              <a:gd name="connsiteY35" fmla="*/ 4286603 h 5172427"/>
              <a:gd name="connsiteX36" fmla="*/ 2214563 w 3993356"/>
              <a:gd name="connsiteY36" fmla="*/ 4336609 h 5172427"/>
              <a:gd name="connsiteX37" fmla="*/ 2193131 w 3993356"/>
              <a:gd name="connsiteY37" fmla="*/ 4193734 h 5172427"/>
              <a:gd name="connsiteX38" fmla="*/ 1914525 w 3993356"/>
              <a:gd name="connsiteY38" fmla="*/ 4365184 h 5172427"/>
              <a:gd name="connsiteX39" fmla="*/ 2000250 w 3993356"/>
              <a:gd name="connsiteY39" fmla="*/ 4586641 h 5172427"/>
              <a:gd name="connsiteX40" fmla="*/ 1857375 w 3993356"/>
              <a:gd name="connsiteY40" fmla="*/ 4365184 h 5172427"/>
              <a:gd name="connsiteX41" fmla="*/ 2085975 w 3993356"/>
              <a:gd name="connsiteY41" fmla="*/ 4179447 h 5172427"/>
              <a:gd name="connsiteX42" fmla="*/ 2193131 w 3993356"/>
              <a:gd name="connsiteY42" fmla="*/ 4193734 h 5172427"/>
              <a:gd name="connsiteX43" fmla="*/ 3014663 w 3993356"/>
              <a:gd name="connsiteY43" fmla="*/ 4665222 h 5172427"/>
              <a:gd name="connsiteX44" fmla="*/ 3350419 w 3993356"/>
              <a:gd name="connsiteY44" fmla="*/ 4208022 h 5172427"/>
              <a:gd name="connsiteX45" fmla="*/ 3136106 w 3993356"/>
              <a:gd name="connsiteY45" fmla="*/ 4229453 h 5172427"/>
              <a:gd name="connsiteX46" fmla="*/ 3021806 w 3993356"/>
              <a:gd name="connsiteY46" fmla="*/ 4208022 h 5172427"/>
              <a:gd name="connsiteX47" fmla="*/ 2621756 w 3993356"/>
              <a:gd name="connsiteY47" fmla="*/ 4322322 h 5172427"/>
              <a:gd name="connsiteX48" fmla="*/ 2600325 w 3993356"/>
              <a:gd name="connsiteY48" fmla="*/ 4322322 h 5172427"/>
              <a:gd name="connsiteX49" fmla="*/ 2993231 w 3993356"/>
              <a:gd name="connsiteY49" fmla="*/ 4129440 h 5172427"/>
              <a:gd name="connsiteX50" fmla="*/ 3293269 w 3993356"/>
              <a:gd name="connsiteY50" fmla="*/ 4129440 h 5172427"/>
              <a:gd name="connsiteX51" fmla="*/ 3579019 w 3993356"/>
              <a:gd name="connsiteY51" fmla="*/ 3993709 h 5172427"/>
              <a:gd name="connsiteX52" fmla="*/ 3014663 w 3993356"/>
              <a:gd name="connsiteY52" fmla="*/ 4665222 h 5172427"/>
              <a:gd name="connsiteX53" fmla="*/ 2014538 w 3993356"/>
              <a:gd name="connsiteY53" fmla="*/ 3657953 h 5172427"/>
              <a:gd name="connsiteX54" fmla="*/ 1821656 w 3993356"/>
              <a:gd name="connsiteY54" fmla="*/ 3793684 h 5172427"/>
              <a:gd name="connsiteX55" fmla="*/ 2007394 w 3993356"/>
              <a:gd name="connsiteY55" fmla="*/ 3943703 h 5172427"/>
              <a:gd name="connsiteX56" fmla="*/ 2257425 w 3993356"/>
              <a:gd name="connsiteY56" fmla="*/ 3950847 h 5172427"/>
              <a:gd name="connsiteX57" fmla="*/ 2264569 w 3993356"/>
              <a:gd name="connsiteY57" fmla="*/ 3929415 h 5172427"/>
              <a:gd name="connsiteX58" fmla="*/ 2185988 w 3993356"/>
              <a:gd name="connsiteY58" fmla="*/ 3729390 h 5172427"/>
              <a:gd name="connsiteX59" fmla="*/ 2107406 w 3993356"/>
              <a:gd name="connsiteY59" fmla="*/ 3593659 h 5172427"/>
              <a:gd name="connsiteX60" fmla="*/ 2450306 w 3993356"/>
              <a:gd name="connsiteY60" fmla="*/ 3800828 h 5172427"/>
              <a:gd name="connsiteX61" fmla="*/ 2600325 w 3993356"/>
              <a:gd name="connsiteY61" fmla="*/ 4079434 h 5172427"/>
              <a:gd name="connsiteX62" fmla="*/ 2314575 w 3993356"/>
              <a:gd name="connsiteY62" fmla="*/ 3865122 h 5172427"/>
              <a:gd name="connsiteX63" fmla="*/ 2293144 w 3993356"/>
              <a:gd name="connsiteY63" fmla="*/ 3865122 h 5172427"/>
              <a:gd name="connsiteX64" fmla="*/ 2286000 w 3993356"/>
              <a:gd name="connsiteY64" fmla="*/ 3879409 h 5172427"/>
              <a:gd name="connsiteX65" fmla="*/ 2300288 w 3993356"/>
              <a:gd name="connsiteY65" fmla="*/ 3993709 h 5172427"/>
              <a:gd name="connsiteX66" fmla="*/ 2293144 w 3993356"/>
              <a:gd name="connsiteY66" fmla="*/ 4150872 h 5172427"/>
              <a:gd name="connsiteX67" fmla="*/ 2264569 w 3993356"/>
              <a:gd name="connsiteY67" fmla="*/ 3943703 h 5172427"/>
              <a:gd name="connsiteX68" fmla="*/ 2150269 w 3993356"/>
              <a:gd name="connsiteY68" fmla="*/ 3957990 h 5172427"/>
              <a:gd name="connsiteX69" fmla="*/ 1771650 w 3993356"/>
              <a:gd name="connsiteY69" fmla="*/ 3965134 h 5172427"/>
              <a:gd name="connsiteX70" fmla="*/ 1550194 w 3993356"/>
              <a:gd name="connsiteY70" fmla="*/ 3800828 h 5172427"/>
              <a:gd name="connsiteX71" fmla="*/ 1557338 w 3993356"/>
              <a:gd name="connsiteY71" fmla="*/ 3750822 h 5172427"/>
              <a:gd name="connsiteX72" fmla="*/ 1707356 w 3993356"/>
              <a:gd name="connsiteY72" fmla="*/ 3607947 h 5172427"/>
              <a:gd name="connsiteX73" fmla="*/ 1843088 w 3993356"/>
              <a:gd name="connsiteY73" fmla="*/ 3629378 h 5172427"/>
              <a:gd name="connsiteX74" fmla="*/ 1707356 w 3993356"/>
              <a:gd name="connsiteY74" fmla="*/ 3636522 h 5172427"/>
              <a:gd name="connsiteX75" fmla="*/ 1621631 w 3993356"/>
              <a:gd name="connsiteY75" fmla="*/ 3750822 h 5172427"/>
              <a:gd name="connsiteX76" fmla="*/ 1621631 w 3993356"/>
              <a:gd name="connsiteY76" fmla="*/ 3779397 h 5172427"/>
              <a:gd name="connsiteX77" fmla="*/ 1693069 w 3993356"/>
              <a:gd name="connsiteY77" fmla="*/ 3922272 h 5172427"/>
              <a:gd name="connsiteX78" fmla="*/ 1807369 w 3993356"/>
              <a:gd name="connsiteY78" fmla="*/ 3922272 h 5172427"/>
              <a:gd name="connsiteX79" fmla="*/ 1771650 w 3993356"/>
              <a:gd name="connsiteY79" fmla="*/ 3786540 h 5172427"/>
              <a:gd name="connsiteX80" fmla="*/ 1771650 w 3993356"/>
              <a:gd name="connsiteY80" fmla="*/ 3743678 h 5172427"/>
              <a:gd name="connsiteX81" fmla="*/ 1978819 w 3993356"/>
              <a:gd name="connsiteY81" fmla="*/ 3622234 h 5172427"/>
              <a:gd name="connsiteX82" fmla="*/ 1985963 w 3993356"/>
              <a:gd name="connsiteY82" fmla="*/ 3593659 h 5172427"/>
              <a:gd name="connsiteX83" fmla="*/ 1985963 w 3993356"/>
              <a:gd name="connsiteY83" fmla="*/ 3507934 h 5172427"/>
              <a:gd name="connsiteX84" fmla="*/ 2014538 w 3993356"/>
              <a:gd name="connsiteY84" fmla="*/ 3657953 h 5172427"/>
              <a:gd name="connsiteX85" fmla="*/ 3793331 w 3993356"/>
              <a:gd name="connsiteY85" fmla="*/ 3607947 h 5172427"/>
              <a:gd name="connsiteX86" fmla="*/ 3693319 w 3993356"/>
              <a:gd name="connsiteY86" fmla="*/ 3829403 h 5172427"/>
              <a:gd name="connsiteX87" fmla="*/ 3600450 w 3993356"/>
              <a:gd name="connsiteY87" fmla="*/ 3900840 h 5172427"/>
              <a:gd name="connsiteX88" fmla="*/ 3257550 w 3993356"/>
              <a:gd name="connsiteY88" fmla="*/ 3972278 h 5172427"/>
              <a:gd name="connsiteX89" fmla="*/ 2878931 w 3993356"/>
              <a:gd name="connsiteY89" fmla="*/ 3972278 h 5172427"/>
              <a:gd name="connsiteX90" fmla="*/ 2550319 w 3993356"/>
              <a:gd name="connsiteY90" fmla="*/ 4243741 h 5172427"/>
              <a:gd name="connsiteX91" fmla="*/ 2678906 w 3993356"/>
              <a:gd name="connsiteY91" fmla="*/ 3986565 h 5172427"/>
              <a:gd name="connsiteX92" fmla="*/ 2971800 w 3993356"/>
              <a:gd name="connsiteY92" fmla="*/ 3836547 h 5172427"/>
              <a:gd name="connsiteX93" fmla="*/ 3186113 w 3993356"/>
              <a:gd name="connsiteY93" fmla="*/ 3836547 h 5172427"/>
              <a:gd name="connsiteX94" fmla="*/ 3264694 w 3993356"/>
              <a:gd name="connsiteY94" fmla="*/ 3822259 h 5172427"/>
              <a:gd name="connsiteX95" fmla="*/ 3836194 w 3993356"/>
              <a:gd name="connsiteY95" fmla="*/ 3486503 h 5172427"/>
              <a:gd name="connsiteX96" fmla="*/ 3793331 w 3993356"/>
              <a:gd name="connsiteY96" fmla="*/ 3607947 h 5172427"/>
              <a:gd name="connsiteX97" fmla="*/ 2764631 w 3993356"/>
              <a:gd name="connsiteY97" fmla="*/ 3407922 h 5172427"/>
              <a:gd name="connsiteX98" fmla="*/ 2757488 w 3993356"/>
              <a:gd name="connsiteY98" fmla="*/ 3329340 h 5172427"/>
              <a:gd name="connsiteX99" fmla="*/ 2764631 w 3993356"/>
              <a:gd name="connsiteY99" fmla="*/ 3407922 h 5172427"/>
              <a:gd name="connsiteX100" fmla="*/ 2714625 w 3993356"/>
              <a:gd name="connsiteY100" fmla="*/ 3372203 h 5172427"/>
              <a:gd name="connsiteX101" fmla="*/ 2700338 w 3993356"/>
              <a:gd name="connsiteY101" fmla="*/ 3343628 h 5172427"/>
              <a:gd name="connsiteX102" fmla="*/ 2700338 w 3993356"/>
              <a:gd name="connsiteY102" fmla="*/ 3300765 h 5172427"/>
              <a:gd name="connsiteX103" fmla="*/ 2721769 w 3993356"/>
              <a:gd name="connsiteY103" fmla="*/ 3300765 h 5172427"/>
              <a:gd name="connsiteX104" fmla="*/ 2714625 w 3993356"/>
              <a:gd name="connsiteY104" fmla="*/ 3372203 h 5172427"/>
              <a:gd name="connsiteX105" fmla="*/ 2678906 w 3993356"/>
              <a:gd name="connsiteY105" fmla="*/ 3265047 h 5172427"/>
              <a:gd name="connsiteX106" fmla="*/ 2671763 w 3993356"/>
              <a:gd name="connsiteY106" fmla="*/ 3336484 h 5172427"/>
              <a:gd name="connsiteX107" fmla="*/ 2657475 w 3993356"/>
              <a:gd name="connsiteY107" fmla="*/ 3265047 h 5172427"/>
              <a:gd name="connsiteX108" fmla="*/ 2678906 w 3993356"/>
              <a:gd name="connsiteY108" fmla="*/ 3265047 h 5172427"/>
              <a:gd name="connsiteX109" fmla="*/ 3193256 w 3993356"/>
              <a:gd name="connsiteY109" fmla="*/ 3107884 h 5172427"/>
              <a:gd name="connsiteX110" fmla="*/ 3064669 w 3993356"/>
              <a:gd name="connsiteY110" fmla="*/ 3165034 h 5172427"/>
              <a:gd name="connsiteX111" fmla="*/ 3114675 w 3993356"/>
              <a:gd name="connsiteY111" fmla="*/ 3093597 h 5172427"/>
              <a:gd name="connsiteX112" fmla="*/ 3193256 w 3993356"/>
              <a:gd name="connsiteY112" fmla="*/ 3107884 h 5172427"/>
              <a:gd name="connsiteX113" fmla="*/ 3043238 w 3993356"/>
              <a:gd name="connsiteY113" fmla="*/ 3200753 h 5172427"/>
              <a:gd name="connsiteX114" fmla="*/ 2986088 w 3993356"/>
              <a:gd name="connsiteY114" fmla="*/ 3293622 h 5172427"/>
              <a:gd name="connsiteX115" fmla="*/ 2964656 w 3993356"/>
              <a:gd name="connsiteY115" fmla="*/ 3265047 h 5172427"/>
              <a:gd name="connsiteX116" fmla="*/ 2936081 w 3993356"/>
              <a:gd name="connsiteY116" fmla="*/ 3329340 h 5172427"/>
              <a:gd name="connsiteX117" fmla="*/ 2943225 w 3993356"/>
              <a:gd name="connsiteY117" fmla="*/ 3293622 h 5172427"/>
              <a:gd name="connsiteX118" fmla="*/ 2928938 w 3993356"/>
              <a:gd name="connsiteY118" fmla="*/ 3279334 h 5172427"/>
              <a:gd name="connsiteX119" fmla="*/ 2907506 w 3993356"/>
              <a:gd name="connsiteY119" fmla="*/ 3279334 h 5172427"/>
              <a:gd name="connsiteX120" fmla="*/ 2907506 w 3993356"/>
              <a:gd name="connsiteY120" fmla="*/ 3343628 h 5172427"/>
              <a:gd name="connsiteX121" fmla="*/ 2836069 w 3993356"/>
              <a:gd name="connsiteY121" fmla="*/ 3350772 h 5172427"/>
              <a:gd name="connsiteX122" fmla="*/ 2764631 w 3993356"/>
              <a:gd name="connsiteY122" fmla="*/ 3450784 h 5172427"/>
              <a:gd name="connsiteX123" fmla="*/ 2743200 w 3993356"/>
              <a:gd name="connsiteY123" fmla="*/ 3522222 h 5172427"/>
              <a:gd name="connsiteX124" fmla="*/ 2728913 w 3993356"/>
              <a:gd name="connsiteY124" fmla="*/ 3515078 h 5172427"/>
              <a:gd name="connsiteX125" fmla="*/ 2307431 w 3993356"/>
              <a:gd name="connsiteY125" fmla="*/ 3157890 h 5172427"/>
              <a:gd name="connsiteX126" fmla="*/ 2378869 w 3993356"/>
              <a:gd name="connsiteY126" fmla="*/ 3100740 h 5172427"/>
              <a:gd name="connsiteX127" fmla="*/ 2436019 w 3993356"/>
              <a:gd name="connsiteY127" fmla="*/ 3115028 h 5172427"/>
              <a:gd name="connsiteX128" fmla="*/ 2507456 w 3993356"/>
              <a:gd name="connsiteY128" fmla="*/ 3122172 h 5172427"/>
              <a:gd name="connsiteX129" fmla="*/ 2593181 w 3993356"/>
              <a:gd name="connsiteY129" fmla="*/ 3215040 h 5172427"/>
              <a:gd name="connsiteX130" fmla="*/ 2621756 w 3993356"/>
              <a:gd name="connsiteY130" fmla="*/ 3100740 h 5172427"/>
              <a:gd name="connsiteX131" fmla="*/ 2678906 w 3993356"/>
              <a:gd name="connsiteY131" fmla="*/ 3143603 h 5172427"/>
              <a:gd name="connsiteX132" fmla="*/ 2793206 w 3993356"/>
              <a:gd name="connsiteY132" fmla="*/ 3122172 h 5172427"/>
              <a:gd name="connsiteX133" fmla="*/ 2914650 w 3993356"/>
              <a:gd name="connsiteY133" fmla="*/ 3136459 h 5172427"/>
              <a:gd name="connsiteX134" fmla="*/ 2978944 w 3993356"/>
              <a:gd name="connsiteY134" fmla="*/ 3093597 h 5172427"/>
              <a:gd name="connsiteX135" fmla="*/ 3043238 w 3993356"/>
              <a:gd name="connsiteY135" fmla="*/ 3200753 h 5172427"/>
              <a:gd name="connsiteX136" fmla="*/ 2357438 w 3993356"/>
              <a:gd name="connsiteY136" fmla="*/ 3086453 h 5172427"/>
              <a:gd name="connsiteX137" fmla="*/ 2286000 w 3993356"/>
              <a:gd name="connsiteY137" fmla="*/ 3136459 h 5172427"/>
              <a:gd name="connsiteX138" fmla="*/ 2250281 w 3993356"/>
              <a:gd name="connsiteY138" fmla="*/ 3100740 h 5172427"/>
              <a:gd name="connsiteX139" fmla="*/ 2321719 w 3993356"/>
              <a:gd name="connsiteY139" fmla="*/ 3057878 h 5172427"/>
              <a:gd name="connsiteX140" fmla="*/ 2357438 w 3993356"/>
              <a:gd name="connsiteY140" fmla="*/ 3086453 h 5172427"/>
              <a:gd name="connsiteX141" fmla="*/ 3343275 w 3993356"/>
              <a:gd name="connsiteY141" fmla="*/ 3043590 h 5172427"/>
              <a:gd name="connsiteX142" fmla="*/ 3228975 w 3993356"/>
              <a:gd name="connsiteY142" fmla="*/ 3100740 h 5172427"/>
              <a:gd name="connsiteX143" fmla="*/ 3293269 w 3993356"/>
              <a:gd name="connsiteY143" fmla="*/ 3022159 h 5172427"/>
              <a:gd name="connsiteX144" fmla="*/ 3343275 w 3993356"/>
              <a:gd name="connsiteY144" fmla="*/ 3043590 h 5172427"/>
              <a:gd name="connsiteX145" fmla="*/ 2314575 w 3993356"/>
              <a:gd name="connsiteY145" fmla="*/ 3029303 h 5172427"/>
              <a:gd name="connsiteX146" fmla="*/ 2243138 w 3993356"/>
              <a:gd name="connsiteY146" fmla="*/ 3072165 h 5172427"/>
              <a:gd name="connsiteX147" fmla="*/ 2200275 w 3993356"/>
              <a:gd name="connsiteY147" fmla="*/ 3015015 h 5172427"/>
              <a:gd name="connsiteX148" fmla="*/ 2300288 w 3993356"/>
              <a:gd name="connsiteY148" fmla="*/ 2972153 h 5172427"/>
              <a:gd name="connsiteX149" fmla="*/ 2314575 w 3993356"/>
              <a:gd name="connsiteY149" fmla="*/ 3029303 h 5172427"/>
              <a:gd name="connsiteX150" fmla="*/ 3471863 w 3993356"/>
              <a:gd name="connsiteY150" fmla="*/ 2957865 h 5172427"/>
              <a:gd name="connsiteX151" fmla="*/ 3371850 w 3993356"/>
              <a:gd name="connsiteY151" fmla="*/ 3036447 h 5172427"/>
              <a:gd name="connsiteX152" fmla="*/ 3300413 w 3993356"/>
              <a:gd name="connsiteY152" fmla="*/ 3000728 h 5172427"/>
              <a:gd name="connsiteX153" fmla="*/ 3300413 w 3993356"/>
              <a:gd name="connsiteY153" fmla="*/ 2915003 h 5172427"/>
              <a:gd name="connsiteX154" fmla="*/ 3471863 w 3993356"/>
              <a:gd name="connsiteY154" fmla="*/ 2957865 h 5172427"/>
              <a:gd name="connsiteX155" fmla="*/ 2293144 w 3993356"/>
              <a:gd name="connsiteY155" fmla="*/ 2743553 h 5172427"/>
              <a:gd name="connsiteX156" fmla="*/ 2271713 w 3993356"/>
              <a:gd name="connsiteY156" fmla="*/ 2922147 h 5172427"/>
              <a:gd name="connsiteX157" fmla="*/ 2228850 w 3993356"/>
              <a:gd name="connsiteY157" fmla="*/ 2829278 h 5172427"/>
              <a:gd name="connsiteX158" fmla="*/ 2114550 w 3993356"/>
              <a:gd name="connsiteY158" fmla="*/ 2786415 h 5172427"/>
              <a:gd name="connsiteX159" fmla="*/ 1993106 w 3993356"/>
              <a:gd name="connsiteY159" fmla="*/ 2743553 h 5172427"/>
              <a:gd name="connsiteX160" fmla="*/ 1935956 w 3993356"/>
              <a:gd name="connsiteY160" fmla="*/ 2600678 h 5172427"/>
              <a:gd name="connsiteX161" fmla="*/ 2293144 w 3993356"/>
              <a:gd name="connsiteY161" fmla="*/ 2743553 h 5172427"/>
              <a:gd name="connsiteX162" fmla="*/ 3757613 w 3993356"/>
              <a:gd name="connsiteY162" fmla="*/ 2679259 h 5172427"/>
              <a:gd name="connsiteX163" fmla="*/ 3707606 w 3993356"/>
              <a:gd name="connsiteY163" fmla="*/ 2607822 h 5172427"/>
              <a:gd name="connsiteX164" fmla="*/ 3643313 w 3993356"/>
              <a:gd name="connsiteY164" fmla="*/ 2507809 h 5172427"/>
              <a:gd name="connsiteX165" fmla="*/ 3664744 w 3993356"/>
              <a:gd name="connsiteY165" fmla="*/ 2479234 h 5172427"/>
              <a:gd name="connsiteX166" fmla="*/ 3757613 w 3993356"/>
              <a:gd name="connsiteY166" fmla="*/ 2679259 h 5172427"/>
              <a:gd name="connsiteX167" fmla="*/ 1507331 w 3993356"/>
              <a:gd name="connsiteY167" fmla="*/ 2507809 h 5172427"/>
              <a:gd name="connsiteX168" fmla="*/ 1485900 w 3993356"/>
              <a:gd name="connsiteY168" fmla="*/ 2636397 h 5172427"/>
              <a:gd name="connsiteX169" fmla="*/ 2121694 w 3993356"/>
              <a:gd name="connsiteY169" fmla="*/ 3372203 h 5172427"/>
              <a:gd name="connsiteX170" fmla="*/ 2693194 w 3993356"/>
              <a:gd name="connsiteY170" fmla="*/ 3779397 h 5172427"/>
              <a:gd name="connsiteX171" fmla="*/ 2714625 w 3993356"/>
              <a:gd name="connsiteY171" fmla="*/ 3843690 h 5172427"/>
              <a:gd name="connsiteX172" fmla="*/ 2714625 w 3993356"/>
              <a:gd name="connsiteY172" fmla="*/ 3865122 h 5172427"/>
              <a:gd name="connsiteX173" fmla="*/ 2428875 w 3993356"/>
              <a:gd name="connsiteY173" fmla="*/ 3657953 h 5172427"/>
              <a:gd name="connsiteX174" fmla="*/ 2085975 w 3993356"/>
              <a:gd name="connsiteY174" fmla="*/ 3515078 h 5172427"/>
              <a:gd name="connsiteX175" fmla="*/ 1978819 w 3993356"/>
              <a:gd name="connsiteY175" fmla="*/ 3415065 h 5172427"/>
              <a:gd name="connsiteX176" fmla="*/ 1421606 w 3993356"/>
              <a:gd name="connsiteY176" fmla="*/ 2664972 h 5172427"/>
              <a:gd name="connsiteX177" fmla="*/ 1485900 w 3993356"/>
              <a:gd name="connsiteY177" fmla="*/ 2479234 h 5172427"/>
              <a:gd name="connsiteX178" fmla="*/ 1507331 w 3993356"/>
              <a:gd name="connsiteY178" fmla="*/ 2507809 h 5172427"/>
              <a:gd name="connsiteX179" fmla="*/ 1943100 w 3993356"/>
              <a:gd name="connsiteY179" fmla="*/ 2464947 h 5172427"/>
              <a:gd name="connsiteX180" fmla="*/ 1950244 w 3993356"/>
              <a:gd name="connsiteY180" fmla="*/ 2486378 h 5172427"/>
              <a:gd name="connsiteX181" fmla="*/ 1914525 w 3993356"/>
              <a:gd name="connsiteY181" fmla="*/ 2543528 h 5172427"/>
              <a:gd name="connsiteX182" fmla="*/ 1900238 w 3993356"/>
              <a:gd name="connsiteY182" fmla="*/ 2636397 h 5172427"/>
              <a:gd name="connsiteX183" fmla="*/ 1914525 w 3993356"/>
              <a:gd name="connsiteY183" fmla="*/ 2807847 h 5172427"/>
              <a:gd name="connsiteX184" fmla="*/ 1857375 w 3993356"/>
              <a:gd name="connsiteY184" fmla="*/ 2600678 h 5172427"/>
              <a:gd name="connsiteX185" fmla="*/ 1914525 w 3993356"/>
              <a:gd name="connsiteY185" fmla="*/ 2464947 h 5172427"/>
              <a:gd name="connsiteX186" fmla="*/ 1943100 w 3993356"/>
              <a:gd name="connsiteY186" fmla="*/ 2464947 h 5172427"/>
              <a:gd name="connsiteX187" fmla="*/ 3821906 w 3993356"/>
              <a:gd name="connsiteY187" fmla="*/ 2550672 h 5172427"/>
              <a:gd name="connsiteX188" fmla="*/ 3750469 w 3993356"/>
              <a:gd name="connsiteY188" fmla="*/ 2443515 h 5172427"/>
              <a:gd name="connsiteX189" fmla="*/ 3657600 w 3993356"/>
              <a:gd name="connsiteY189" fmla="*/ 2343503 h 5172427"/>
              <a:gd name="connsiteX190" fmla="*/ 3686175 w 3993356"/>
              <a:gd name="connsiteY190" fmla="*/ 2314928 h 5172427"/>
              <a:gd name="connsiteX191" fmla="*/ 3821906 w 3993356"/>
              <a:gd name="connsiteY191" fmla="*/ 2550672 h 5172427"/>
              <a:gd name="connsiteX192" fmla="*/ 1907381 w 3993356"/>
              <a:gd name="connsiteY192" fmla="*/ 2264922 h 5172427"/>
              <a:gd name="connsiteX193" fmla="*/ 1814513 w 3993356"/>
              <a:gd name="connsiteY193" fmla="*/ 2379222 h 5172427"/>
              <a:gd name="connsiteX194" fmla="*/ 1750219 w 3993356"/>
              <a:gd name="connsiteY194" fmla="*/ 2543528 h 5172427"/>
              <a:gd name="connsiteX195" fmla="*/ 1750219 w 3993356"/>
              <a:gd name="connsiteY195" fmla="*/ 2514953 h 5172427"/>
              <a:gd name="connsiteX196" fmla="*/ 1878806 w 3993356"/>
              <a:gd name="connsiteY196" fmla="*/ 2243490 h 5172427"/>
              <a:gd name="connsiteX197" fmla="*/ 1907381 w 3993356"/>
              <a:gd name="connsiteY197" fmla="*/ 2264922 h 5172427"/>
              <a:gd name="connsiteX198" fmla="*/ 950119 w 3993356"/>
              <a:gd name="connsiteY198" fmla="*/ 2207772 h 5172427"/>
              <a:gd name="connsiteX199" fmla="*/ 935831 w 3993356"/>
              <a:gd name="connsiteY199" fmla="*/ 2336359 h 5172427"/>
              <a:gd name="connsiteX200" fmla="*/ 1092994 w 3993356"/>
              <a:gd name="connsiteY200" fmla="*/ 2557815 h 5172427"/>
              <a:gd name="connsiteX201" fmla="*/ 850106 w 3993356"/>
              <a:gd name="connsiteY201" fmla="*/ 2622109 h 5172427"/>
              <a:gd name="connsiteX202" fmla="*/ 692944 w 3993356"/>
              <a:gd name="connsiteY202" fmla="*/ 2436372 h 5172427"/>
              <a:gd name="connsiteX203" fmla="*/ 700088 w 3993356"/>
              <a:gd name="connsiteY203" fmla="*/ 2372078 h 5172427"/>
              <a:gd name="connsiteX204" fmla="*/ 742950 w 3993356"/>
              <a:gd name="connsiteY204" fmla="*/ 2250634 h 5172427"/>
              <a:gd name="connsiteX205" fmla="*/ 942975 w 3993356"/>
              <a:gd name="connsiteY205" fmla="*/ 2186340 h 5172427"/>
              <a:gd name="connsiteX206" fmla="*/ 950119 w 3993356"/>
              <a:gd name="connsiteY206" fmla="*/ 2207772 h 5172427"/>
              <a:gd name="connsiteX207" fmla="*/ 500063 w 3993356"/>
              <a:gd name="connsiteY207" fmla="*/ 2214915 h 5172427"/>
              <a:gd name="connsiteX208" fmla="*/ 600075 w 3993356"/>
              <a:gd name="connsiteY208" fmla="*/ 2250634 h 5172427"/>
              <a:gd name="connsiteX209" fmla="*/ 550069 w 3993356"/>
              <a:gd name="connsiteY209" fmla="*/ 2286353 h 5172427"/>
              <a:gd name="connsiteX210" fmla="*/ 464344 w 3993356"/>
              <a:gd name="connsiteY210" fmla="*/ 2429228 h 5172427"/>
              <a:gd name="connsiteX211" fmla="*/ 600075 w 3993356"/>
              <a:gd name="connsiteY211" fmla="*/ 2614965 h 5172427"/>
              <a:gd name="connsiteX212" fmla="*/ 564356 w 3993356"/>
              <a:gd name="connsiteY212" fmla="*/ 2614965 h 5172427"/>
              <a:gd name="connsiteX213" fmla="*/ 257175 w 3993356"/>
              <a:gd name="connsiteY213" fmla="*/ 2357790 h 5172427"/>
              <a:gd name="connsiteX214" fmla="*/ 435769 w 3993356"/>
              <a:gd name="connsiteY214" fmla="*/ 2179197 h 5172427"/>
              <a:gd name="connsiteX215" fmla="*/ 500063 w 3993356"/>
              <a:gd name="connsiteY215" fmla="*/ 2214915 h 5172427"/>
              <a:gd name="connsiteX216" fmla="*/ 2386013 w 3993356"/>
              <a:gd name="connsiteY216" fmla="*/ 2136334 h 5172427"/>
              <a:gd name="connsiteX217" fmla="*/ 2371725 w 3993356"/>
              <a:gd name="connsiteY217" fmla="*/ 2172053 h 5172427"/>
              <a:gd name="connsiteX218" fmla="*/ 2414588 w 3993356"/>
              <a:gd name="connsiteY218" fmla="*/ 2229203 h 5172427"/>
              <a:gd name="connsiteX219" fmla="*/ 2464594 w 3993356"/>
              <a:gd name="connsiteY219" fmla="*/ 2229203 h 5172427"/>
              <a:gd name="connsiteX220" fmla="*/ 2507456 w 3993356"/>
              <a:gd name="connsiteY220" fmla="*/ 2164909 h 5172427"/>
              <a:gd name="connsiteX221" fmla="*/ 2564606 w 3993356"/>
              <a:gd name="connsiteY221" fmla="*/ 2222059 h 5172427"/>
              <a:gd name="connsiteX222" fmla="*/ 2457450 w 3993356"/>
              <a:gd name="connsiteY222" fmla="*/ 2272065 h 5172427"/>
              <a:gd name="connsiteX223" fmla="*/ 2293144 w 3993356"/>
              <a:gd name="connsiteY223" fmla="*/ 2150622 h 5172427"/>
              <a:gd name="connsiteX224" fmla="*/ 2343150 w 3993356"/>
              <a:gd name="connsiteY224" fmla="*/ 2122047 h 5172427"/>
              <a:gd name="connsiteX225" fmla="*/ 2386013 w 3993356"/>
              <a:gd name="connsiteY225" fmla="*/ 2136334 h 5172427"/>
              <a:gd name="connsiteX226" fmla="*/ 3693319 w 3993356"/>
              <a:gd name="connsiteY226" fmla="*/ 2107759 h 5172427"/>
              <a:gd name="connsiteX227" fmla="*/ 3843338 w 3993356"/>
              <a:gd name="connsiteY227" fmla="*/ 2314928 h 5172427"/>
              <a:gd name="connsiteX228" fmla="*/ 3736181 w 3993356"/>
              <a:gd name="connsiteY228" fmla="*/ 2193484 h 5172427"/>
              <a:gd name="connsiteX229" fmla="*/ 3679031 w 3993356"/>
              <a:gd name="connsiteY229" fmla="*/ 2157765 h 5172427"/>
              <a:gd name="connsiteX230" fmla="*/ 3657600 w 3993356"/>
              <a:gd name="connsiteY230" fmla="*/ 2129190 h 5172427"/>
              <a:gd name="connsiteX231" fmla="*/ 3664744 w 3993356"/>
              <a:gd name="connsiteY231" fmla="*/ 2107759 h 5172427"/>
              <a:gd name="connsiteX232" fmla="*/ 3693319 w 3993356"/>
              <a:gd name="connsiteY232" fmla="*/ 2107759 h 5172427"/>
              <a:gd name="connsiteX233" fmla="*/ 3593306 w 3993356"/>
              <a:gd name="connsiteY233" fmla="*/ 2250634 h 5172427"/>
              <a:gd name="connsiteX234" fmla="*/ 3300413 w 3993356"/>
              <a:gd name="connsiteY234" fmla="*/ 2607822 h 5172427"/>
              <a:gd name="connsiteX235" fmla="*/ 3064669 w 3993356"/>
              <a:gd name="connsiteY235" fmla="*/ 2507809 h 5172427"/>
              <a:gd name="connsiteX236" fmla="*/ 3271838 w 3993356"/>
              <a:gd name="connsiteY236" fmla="*/ 2543528 h 5172427"/>
              <a:gd name="connsiteX237" fmla="*/ 3586163 w 3993356"/>
              <a:gd name="connsiteY237" fmla="*/ 2093472 h 5172427"/>
              <a:gd name="connsiteX238" fmla="*/ 3593306 w 3993356"/>
              <a:gd name="connsiteY238" fmla="*/ 2250634 h 5172427"/>
              <a:gd name="connsiteX239" fmla="*/ 2286000 w 3993356"/>
              <a:gd name="connsiteY239" fmla="*/ 2579247 h 5172427"/>
              <a:gd name="connsiteX240" fmla="*/ 2507456 w 3993356"/>
              <a:gd name="connsiteY240" fmla="*/ 2500665 h 5172427"/>
              <a:gd name="connsiteX241" fmla="*/ 2278856 w 3993356"/>
              <a:gd name="connsiteY241" fmla="*/ 2650684 h 5172427"/>
              <a:gd name="connsiteX242" fmla="*/ 1985963 w 3993356"/>
              <a:gd name="connsiteY242" fmla="*/ 2393509 h 5172427"/>
              <a:gd name="connsiteX243" fmla="*/ 1993106 w 3993356"/>
              <a:gd name="connsiteY243" fmla="*/ 2164909 h 5172427"/>
              <a:gd name="connsiteX244" fmla="*/ 1978819 w 3993356"/>
              <a:gd name="connsiteY244" fmla="*/ 2150622 h 5172427"/>
              <a:gd name="connsiteX245" fmla="*/ 1864519 w 3993356"/>
              <a:gd name="connsiteY245" fmla="*/ 2186340 h 5172427"/>
              <a:gd name="connsiteX246" fmla="*/ 1735931 w 3993356"/>
              <a:gd name="connsiteY246" fmla="*/ 2307784 h 5172427"/>
              <a:gd name="connsiteX247" fmla="*/ 1971675 w 3993356"/>
              <a:gd name="connsiteY247" fmla="*/ 2093472 h 5172427"/>
              <a:gd name="connsiteX248" fmla="*/ 2286000 w 3993356"/>
              <a:gd name="connsiteY248" fmla="*/ 2579247 h 5172427"/>
              <a:gd name="connsiteX249" fmla="*/ 3278981 w 3993356"/>
              <a:gd name="connsiteY249" fmla="*/ 2086328 h 5172427"/>
              <a:gd name="connsiteX250" fmla="*/ 3286125 w 3993356"/>
              <a:gd name="connsiteY250" fmla="*/ 2107759 h 5172427"/>
              <a:gd name="connsiteX251" fmla="*/ 3143250 w 3993356"/>
              <a:gd name="connsiteY251" fmla="*/ 2243490 h 5172427"/>
              <a:gd name="connsiteX252" fmla="*/ 3028950 w 3993356"/>
              <a:gd name="connsiteY252" fmla="*/ 2200628 h 5172427"/>
              <a:gd name="connsiteX253" fmla="*/ 3050381 w 3993356"/>
              <a:gd name="connsiteY253" fmla="*/ 2150622 h 5172427"/>
              <a:gd name="connsiteX254" fmla="*/ 3078956 w 3993356"/>
              <a:gd name="connsiteY254" fmla="*/ 2150622 h 5172427"/>
              <a:gd name="connsiteX255" fmla="*/ 3143250 w 3993356"/>
              <a:gd name="connsiteY255" fmla="*/ 2207772 h 5172427"/>
              <a:gd name="connsiteX256" fmla="*/ 3243263 w 3993356"/>
              <a:gd name="connsiteY256" fmla="*/ 2136334 h 5172427"/>
              <a:gd name="connsiteX257" fmla="*/ 3221831 w 3993356"/>
              <a:gd name="connsiteY257" fmla="*/ 2107759 h 5172427"/>
              <a:gd name="connsiteX258" fmla="*/ 3243263 w 3993356"/>
              <a:gd name="connsiteY258" fmla="*/ 2086328 h 5172427"/>
              <a:gd name="connsiteX259" fmla="*/ 3278981 w 3993356"/>
              <a:gd name="connsiteY259" fmla="*/ 2086328 h 5172427"/>
              <a:gd name="connsiteX260" fmla="*/ 3400425 w 3993356"/>
              <a:gd name="connsiteY260" fmla="*/ 2022034 h 5172427"/>
              <a:gd name="connsiteX261" fmla="*/ 3400425 w 3993356"/>
              <a:gd name="connsiteY261" fmla="*/ 2172053 h 5172427"/>
              <a:gd name="connsiteX262" fmla="*/ 3336131 w 3993356"/>
              <a:gd name="connsiteY262" fmla="*/ 2272065 h 5172427"/>
              <a:gd name="connsiteX263" fmla="*/ 3364706 w 3993356"/>
              <a:gd name="connsiteY263" fmla="*/ 2143478 h 5172427"/>
              <a:gd name="connsiteX264" fmla="*/ 3328988 w 3993356"/>
              <a:gd name="connsiteY264" fmla="*/ 2072040 h 5172427"/>
              <a:gd name="connsiteX265" fmla="*/ 3264694 w 3993356"/>
              <a:gd name="connsiteY265" fmla="*/ 2200628 h 5172427"/>
              <a:gd name="connsiteX266" fmla="*/ 3128963 w 3993356"/>
              <a:gd name="connsiteY266" fmla="*/ 2272065 h 5172427"/>
              <a:gd name="connsiteX267" fmla="*/ 3021806 w 3993356"/>
              <a:gd name="connsiteY267" fmla="*/ 2243490 h 5172427"/>
              <a:gd name="connsiteX268" fmla="*/ 3000375 w 3993356"/>
              <a:gd name="connsiteY268" fmla="*/ 2279209 h 5172427"/>
              <a:gd name="connsiteX269" fmla="*/ 3021806 w 3993356"/>
              <a:gd name="connsiteY269" fmla="*/ 2414940 h 5172427"/>
              <a:gd name="connsiteX270" fmla="*/ 3021806 w 3993356"/>
              <a:gd name="connsiteY270" fmla="*/ 2529240 h 5172427"/>
              <a:gd name="connsiteX271" fmla="*/ 3243263 w 3993356"/>
              <a:gd name="connsiteY271" fmla="*/ 2700690 h 5172427"/>
              <a:gd name="connsiteX272" fmla="*/ 3350419 w 3993356"/>
              <a:gd name="connsiteY272" fmla="*/ 2722122 h 5172427"/>
              <a:gd name="connsiteX273" fmla="*/ 3614738 w 3993356"/>
              <a:gd name="connsiteY273" fmla="*/ 2500665 h 5172427"/>
              <a:gd name="connsiteX274" fmla="*/ 3614738 w 3993356"/>
              <a:gd name="connsiteY274" fmla="*/ 2514953 h 5172427"/>
              <a:gd name="connsiteX275" fmla="*/ 3364706 w 3993356"/>
              <a:gd name="connsiteY275" fmla="*/ 2800703 h 5172427"/>
              <a:gd name="connsiteX276" fmla="*/ 3271838 w 3993356"/>
              <a:gd name="connsiteY276" fmla="*/ 2786415 h 5172427"/>
              <a:gd name="connsiteX277" fmla="*/ 3264694 w 3993356"/>
              <a:gd name="connsiteY277" fmla="*/ 2800703 h 5172427"/>
              <a:gd name="connsiteX278" fmla="*/ 3286125 w 3993356"/>
              <a:gd name="connsiteY278" fmla="*/ 2886428 h 5172427"/>
              <a:gd name="connsiteX279" fmla="*/ 3500438 w 3993356"/>
              <a:gd name="connsiteY279" fmla="*/ 2943578 h 5172427"/>
              <a:gd name="connsiteX280" fmla="*/ 3614738 w 3993356"/>
              <a:gd name="connsiteY280" fmla="*/ 2757840 h 5172427"/>
              <a:gd name="connsiteX281" fmla="*/ 3650456 w 3993356"/>
              <a:gd name="connsiteY281" fmla="*/ 2779272 h 5172427"/>
              <a:gd name="connsiteX282" fmla="*/ 3686175 w 3993356"/>
              <a:gd name="connsiteY282" fmla="*/ 2636397 h 5172427"/>
              <a:gd name="connsiteX283" fmla="*/ 3707606 w 3993356"/>
              <a:gd name="connsiteY283" fmla="*/ 2636397 h 5172427"/>
              <a:gd name="connsiteX284" fmla="*/ 3714750 w 3993356"/>
              <a:gd name="connsiteY284" fmla="*/ 2657828 h 5172427"/>
              <a:gd name="connsiteX285" fmla="*/ 3593306 w 3993356"/>
              <a:gd name="connsiteY285" fmla="*/ 2950722 h 5172427"/>
              <a:gd name="connsiteX286" fmla="*/ 3621881 w 3993356"/>
              <a:gd name="connsiteY286" fmla="*/ 2986440 h 5172427"/>
              <a:gd name="connsiteX287" fmla="*/ 3579019 w 3993356"/>
              <a:gd name="connsiteY287" fmla="*/ 2979297 h 5172427"/>
              <a:gd name="connsiteX288" fmla="*/ 3514725 w 3993356"/>
              <a:gd name="connsiteY288" fmla="*/ 3100740 h 5172427"/>
              <a:gd name="connsiteX289" fmla="*/ 3536156 w 3993356"/>
              <a:gd name="connsiteY289" fmla="*/ 3122172 h 5172427"/>
              <a:gd name="connsiteX290" fmla="*/ 3507581 w 3993356"/>
              <a:gd name="connsiteY290" fmla="*/ 3115028 h 5172427"/>
              <a:gd name="connsiteX291" fmla="*/ 3400425 w 3993356"/>
              <a:gd name="connsiteY291" fmla="*/ 3207897 h 5172427"/>
              <a:gd name="connsiteX292" fmla="*/ 3443288 w 3993356"/>
              <a:gd name="connsiteY292" fmla="*/ 3250759 h 5172427"/>
              <a:gd name="connsiteX293" fmla="*/ 3386138 w 3993356"/>
              <a:gd name="connsiteY293" fmla="*/ 3215040 h 5172427"/>
              <a:gd name="connsiteX294" fmla="*/ 3314700 w 3993356"/>
              <a:gd name="connsiteY294" fmla="*/ 3250759 h 5172427"/>
              <a:gd name="connsiteX295" fmla="*/ 2957513 w 3993356"/>
              <a:gd name="connsiteY295" fmla="*/ 3407922 h 5172427"/>
              <a:gd name="connsiteX296" fmla="*/ 2743200 w 3993356"/>
              <a:gd name="connsiteY296" fmla="*/ 3707959 h 5172427"/>
              <a:gd name="connsiteX297" fmla="*/ 2286000 w 3993356"/>
              <a:gd name="connsiteY297" fmla="*/ 3293622 h 5172427"/>
              <a:gd name="connsiteX298" fmla="*/ 2114550 w 3993356"/>
              <a:gd name="connsiteY298" fmla="*/ 3150747 h 5172427"/>
              <a:gd name="connsiteX299" fmla="*/ 2150269 w 3993356"/>
              <a:gd name="connsiteY299" fmla="*/ 3122172 h 5172427"/>
              <a:gd name="connsiteX300" fmla="*/ 2107406 w 3993356"/>
              <a:gd name="connsiteY300" fmla="*/ 3043590 h 5172427"/>
              <a:gd name="connsiteX301" fmla="*/ 2014538 w 3993356"/>
              <a:gd name="connsiteY301" fmla="*/ 3079309 h 5172427"/>
              <a:gd name="connsiteX302" fmla="*/ 2107406 w 3993356"/>
              <a:gd name="connsiteY302" fmla="*/ 3022159 h 5172427"/>
              <a:gd name="connsiteX303" fmla="*/ 2085975 w 3993356"/>
              <a:gd name="connsiteY303" fmla="*/ 2879284 h 5172427"/>
              <a:gd name="connsiteX304" fmla="*/ 2150269 w 3993356"/>
              <a:gd name="connsiteY304" fmla="*/ 2922147 h 5172427"/>
              <a:gd name="connsiteX305" fmla="*/ 2193131 w 3993356"/>
              <a:gd name="connsiteY305" fmla="*/ 2993584 h 5172427"/>
              <a:gd name="connsiteX306" fmla="*/ 2293144 w 3993356"/>
              <a:gd name="connsiteY306" fmla="*/ 2943578 h 5172427"/>
              <a:gd name="connsiteX307" fmla="*/ 2293144 w 3993356"/>
              <a:gd name="connsiteY307" fmla="*/ 2907859 h 5172427"/>
              <a:gd name="connsiteX308" fmla="*/ 2457450 w 3993356"/>
              <a:gd name="connsiteY308" fmla="*/ 2672115 h 5172427"/>
              <a:gd name="connsiteX309" fmla="*/ 2578894 w 3993356"/>
              <a:gd name="connsiteY309" fmla="*/ 2507809 h 5172427"/>
              <a:gd name="connsiteX310" fmla="*/ 2550319 w 3993356"/>
              <a:gd name="connsiteY310" fmla="*/ 2686403 h 5172427"/>
              <a:gd name="connsiteX311" fmla="*/ 2614613 w 3993356"/>
              <a:gd name="connsiteY311" fmla="*/ 2736409 h 5172427"/>
              <a:gd name="connsiteX312" fmla="*/ 2786063 w 3993356"/>
              <a:gd name="connsiteY312" fmla="*/ 2657828 h 5172427"/>
              <a:gd name="connsiteX313" fmla="*/ 2971800 w 3993356"/>
              <a:gd name="connsiteY313" fmla="*/ 2736409 h 5172427"/>
              <a:gd name="connsiteX314" fmla="*/ 3021806 w 3993356"/>
              <a:gd name="connsiteY314" fmla="*/ 2686403 h 5172427"/>
              <a:gd name="connsiteX315" fmla="*/ 3007519 w 3993356"/>
              <a:gd name="connsiteY315" fmla="*/ 2593534 h 5172427"/>
              <a:gd name="connsiteX316" fmla="*/ 3057525 w 3993356"/>
              <a:gd name="connsiteY316" fmla="*/ 2722122 h 5172427"/>
              <a:gd name="connsiteX317" fmla="*/ 2914650 w 3993356"/>
              <a:gd name="connsiteY317" fmla="*/ 2800703 h 5172427"/>
              <a:gd name="connsiteX318" fmla="*/ 2807494 w 3993356"/>
              <a:gd name="connsiteY318" fmla="*/ 2850709 h 5172427"/>
              <a:gd name="connsiteX319" fmla="*/ 2800350 w 3993356"/>
              <a:gd name="connsiteY319" fmla="*/ 2972153 h 5172427"/>
              <a:gd name="connsiteX320" fmla="*/ 2778919 w 3993356"/>
              <a:gd name="connsiteY320" fmla="*/ 2972153 h 5172427"/>
              <a:gd name="connsiteX321" fmla="*/ 2764631 w 3993356"/>
              <a:gd name="connsiteY321" fmla="*/ 2850709 h 5172427"/>
              <a:gd name="connsiteX322" fmla="*/ 2557463 w 3993356"/>
              <a:gd name="connsiteY322" fmla="*/ 2779272 h 5172427"/>
              <a:gd name="connsiteX323" fmla="*/ 2528888 w 3993356"/>
              <a:gd name="connsiteY323" fmla="*/ 2707834 h 5172427"/>
              <a:gd name="connsiteX324" fmla="*/ 2557463 w 3993356"/>
              <a:gd name="connsiteY324" fmla="*/ 2543528 h 5172427"/>
              <a:gd name="connsiteX325" fmla="*/ 2478881 w 3993356"/>
              <a:gd name="connsiteY325" fmla="*/ 2679259 h 5172427"/>
              <a:gd name="connsiteX326" fmla="*/ 2343150 w 3993356"/>
              <a:gd name="connsiteY326" fmla="*/ 2836422 h 5172427"/>
              <a:gd name="connsiteX327" fmla="*/ 2343150 w 3993356"/>
              <a:gd name="connsiteY327" fmla="*/ 2907859 h 5172427"/>
              <a:gd name="connsiteX328" fmla="*/ 2357438 w 3993356"/>
              <a:gd name="connsiteY328" fmla="*/ 2922147 h 5172427"/>
              <a:gd name="connsiteX329" fmla="*/ 2528888 w 3993356"/>
              <a:gd name="connsiteY329" fmla="*/ 2829278 h 5172427"/>
              <a:gd name="connsiteX330" fmla="*/ 2557463 w 3993356"/>
              <a:gd name="connsiteY330" fmla="*/ 2836422 h 5172427"/>
              <a:gd name="connsiteX331" fmla="*/ 2557463 w 3993356"/>
              <a:gd name="connsiteY331" fmla="*/ 2857853 h 5172427"/>
              <a:gd name="connsiteX332" fmla="*/ 2357438 w 3993356"/>
              <a:gd name="connsiteY332" fmla="*/ 2957865 h 5172427"/>
              <a:gd name="connsiteX333" fmla="*/ 2371725 w 3993356"/>
              <a:gd name="connsiteY333" fmla="*/ 3000728 h 5172427"/>
              <a:gd name="connsiteX334" fmla="*/ 2528888 w 3993356"/>
              <a:gd name="connsiteY334" fmla="*/ 2907859 h 5172427"/>
              <a:gd name="connsiteX335" fmla="*/ 2564606 w 3993356"/>
              <a:gd name="connsiteY335" fmla="*/ 2915003 h 5172427"/>
              <a:gd name="connsiteX336" fmla="*/ 2564606 w 3993356"/>
              <a:gd name="connsiteY336" fmla="*/ 2936434 h 5172427"/>
              <a:gd name="connsiteX337" fmla="*/ 2386013 w 3993356"/>
              <a:gd name="connsiteY337" fmla="*/ 3029303 h 5172427"/>
              <a:gd name="connsiteX338" fmla="*/ 2393156 w 3993356"/>
              <a:gd name="connsiteY338" fmla="*/ 3050734 h 5172427"/>
              <a:gd name="connsiteX339" fmla="*/ 2414588 w 3993356"/>
              <a:gd name="connsiteY339" fmla="*/ 3057878 h 5172427"/>
              <a:gd name="connsiteX340" fmla="*/ 2636044 w 3993356"/>
              <a:gd name="connsiteY340" fmla="*/ 2929290 h 5172427"/>
              <a:gd name="connsiteX341" fmla="*/ 2643188 w 3993356"/>
              <a:gd name="connsiteY341" fmla="*/ 2957865 h 5172427"/>
              <a:gd name="connsiteX342" fmla="*/ 2428875 w 3993356"/>
              <a:gd name="connsiteY342" fmla="*/ 3072165 h 5172427"/>
              <a:gd name="connsiteX343" fmla="*/ 2471738 w 3993356"/>
              <a:gd name="connsiteY343" fmla="*/ 3093597 h 5172427"/>
              <a:gd name="connsiteX344" fmla="*/ 2800350 w 3993356"/>
              <a:gd name="connsiteY344" fmla="*/ 2993584 h 5172427"/>
              <a:gd name="connsiteX345" fmla="*/ 3093244 w 3993356"/>
              <a:gd name="connsiteY345" fmla="*/ 3072165 h 5172427"/>
              <a:gd name="connsiteX346" fmla="*/ 3121819 w 3993356"/>
              <a:gd name="connsiteY346" fmla="*/ 3065022 h 5172427"/>
              <a:gd name="connsiteX347" fmla="*/ 2957513 w 3993356"/>
              <a:gd name="connsiteY347" fmla="*/ 2972153 h 5172427"/>
              <a:gd name="connsiteX348" fmla="*/ 2950369 w 3993356"/>
              <a:gd name="connsiteY348" fmla="*/ 2943578 h 5172427"/>
              <a:gd name="connsiteX349" fmla="*/ 2971800 w 3993356"/>
              <a:gd name="connsiteY349" fmla="*/ 2936434 h 5172427"/>
              <a:gd name="connsiteX350" fmla="*/ 3171825 w 3993356"/>
              <a:gd name="connsiteY350" fmla="*/ 3065022 h 5172427"/>
              <a:gd name="connsiteX351" fmla="*/ 3236119 w 3993356"/>
              <a:gd name="connsiteY351" fmla="*/ 3000728 h 5172427"/>
              <a:gd name="connsiteX352" fmla="*/ 3028950 w 3993356"/>
              <a:gd name="connsiteY352" fmla="*/ 2922147 h 5172427"/>
              <a:gd name="connsiteX353" fmla="*/ 3014663 w 3993356"/>
              <a:gd name="connsiteY353" fmla="*/ 2886428 h 5172427"/>
              <a:gd name="connsiteX354" fmla="*/ 3036094 w 3993356"/>
              <a:gd name="connsiteY354" fmla="*/ 2879284 h 5172427"/>
              <a:gd name="connsiteX355" fmla="*/ 3236119 w 3993356"/>
              <a:gd name="connsiteY355" fmla="*/ 2979297 h 5172427"/>
              <a:gd name="connsiteX356" fmla="*/ 3264694 w 3993356"/>
              <a:gd name="connsiteY356" fmla="*/ 2922147 h 5172427"/>
              <a:gd name="connsiteX357" fmla="*/ 3014663 w 3993356"/>
              <a:gd name="connsiteY357" fmla="*/ 2850709 h 5172427"/>
              <a:gd name="connsiteX358" fmla="*/ 3014663 w 3993356"/>
              <a:gd name="connsiteY358" fmla="*/ 2829278 h 5172427"/>
              <a:gd name="connsiteX359" fmla="*/ 3028950 w 3993356"/>
              <a:gd name="connsiteY359" fmla="*/ 2822134 h 5172427"/>
              <a:gd name="connsiteX360" fmla="*/ 3264694 w 3993356"/>
              <a:gd name="connsiteY360" fmla="*/ 2864997 h 5172427"/>
              <a:gd name="connsiteX361" fmla="*/ 3121819 w 3993356"/>
              <a:gd name="connsiteY361" fmla="*/ 2693547 h 5172427"/>
              <a:gd name="connsiteX362" fmla="*/ 3021806 w 3993356"/>
              <a:gd name="connsiteY362" fmla="*/ 2543528 h 5172427"/>
              <a:gd name="connsiteX363" fmla="*/ 2993231 w 3993356"/>
              <a:gd name="connsiteY363" fmla="*/ 2407797 h 5172427"/>
              <a:gd name="connsiteX364" fmla="*/ 2950369 w 3993356"/>
              <a:gd name="connsiteY364" fmla="*/ 2293497 h 5172427"/>
              <a:gd name="connsiteX365" fmla="*/ 2978944 w 3993356"/>
              <a:gd name="connsiteY365" fmla="*/ 2200628 h 5172427"/>
              <a:gd name="connsiteX366" fmla="*/ 2978944 w 3993356"/>
              <a:gd name="connsiteY366" fmla="*/ 2093472 h 5172427"/>
              <a:gd name="connsiteX367" fmla="*/ 3000375 w 3993356"/>
              <a:gd name="connsiteY367" fmla="*/ 2143478 h 5172427"/>
              <a:gd name="connsiteX368" fmla="*/ 3257550 w 3993356"/>
              <a:gd name="connsiteY368" fmla="*/ 2050609 h 5172427"/>
              <a:gd name="connsiteX369" fmla="*/ 3371850 w 3993356"/>
              <a:gd name="connsiteY369" fmla="*/ 2007747 h 5172427"/>
              <a:gd name="connsiteX370" fmla="*/ 3400425 w 3993356"/>
              <a:gd name="connsiteY370" fmla="*/ 2022034 h 5172427"/>
              <a:gd name="connsiteX371" fmla="*/ 378619 w 3993356"/>
              <a:gd name="connsiteY371" fmla="*/ 1914878 h 5172427"/>
              <a:gd name="connsiteX372" fmla="*/ 400050 w 3993356"/>
              <a:gd name="connsiteY372" fmla="*/ 2064897 h 5172427"/>
              <a:gd name="connsiteX373" fmla="*/ 342900 w 3993356"/>
              <a:gd name="connsiteY373" fmla="*/ 2029178 h 5172427"/>
              <a:gd name="connsiteX374" fmla="*/ 271463 w 3993356"/>
              <a:gd name="connsiteY374" fmla="*/ 2014890 h 5172427"/>
              <a:gd name="connsiteX375" fmla="*/ 121444 w 3993356"/>
              <a:gd name="connsiteY375" fmla="*/ 2329215 h 5172427"/>
              <a:gd name="connsiteX376" fmla="*/ 0 w 3993356"/>
              <a:gd name="connsiteY376" fmla="*/ 2072040 h 5172427"/>
              <a:gd name="connsiteX377" fmla="*/ 42863 w 3993356"/>
              <a:gd name="connsiteY377" fmla="*/ 1929165 h 5172427"/>
              <a:gd name="connsiteX378" fmla="*/ 128588 w 3993356"/>
              <a:gd name="connsiteY378" fmla="*/ 1864872 h 5172427"/>
              <a:gd name="connsiteX379" fmla="*/ 207169 w 3993356"/>
              <a:gd name="connsiteY379" fmla="*/ 1857728 h 5172427"/>
              <a:gd name="connsiteX380" fmla="*/ 378619 w 3993356"/>
              <a:gd name="connsiteY380" fmla="*/ 1914878 h 5172427"/>
              <a:gd name="connsiteX381" fmla="*/ 2328863 w 3993356"/>
              <a:gd name="connsiteY381" fmla="*/ 1836297 h 5172427"/>
              <a:gd name="connsiteX382" fmla="*/ 2300288 w 3993356"/>
              <a:gd name="connsiteY382" fmla="*/ 1922022 h 5172427"/>
              <a:gd name="connsiteX383" fmla="*/ 2436019 w 3993356"/>
              <a:gd name="connsiteY383" fmla="*/ 2050609 h 5172427"/>
              <a:gd name="connsiteX384" fmla="*/ 2307431 w 3993356"/>
              <a:gd name="connsiteY384" fmla="*/ 2050609 h 5172427"/>
              <a:gd name="connsiteX385" fmla="*/ 2243138 w 3993356"/>
              <a:gd name="connsiteY385" fmla="*/ 2014890 h 5172427"/>
              <a:gd name="connsiteX386" fmla="*/ 2193131 w 3993356"/>
              <a:gd name="connsiteY386" fmla="*/ 1936309 h 5172427"/>
              <a:gd name="connsiteX387" fmla="*/ 2093119 w 3993356"/>
              <a:gd name="connsiteY387" fmla="*/ 2086328 h 5172427"/>
              <a:gd name="connsiteX388" fmla="*/ 2171700 w 3993356"/>
              <a:gd name="connsiteY388" fmla="*/ 2222059 h 5172427"/>
              <a:gd name="connsiteX389" fmla="*/ 2200275 w 3993356"/>
              <a:gd name="connsiteY389" fmla="*/ 2336359 h 5172427"/>
              <a:gd name="connsiteX390" fmla="*/ 2286000 w 3993356"/>
              <a:gd name="connsiteY390" fmla="*/ 2379222 h 5172427"/>
              <a:gd name="connsiteX391" fmla="*/ 2443163 w 3993356"/>
              <a:gd name="connsiteY391" fmla="*/ 2336359 h 5172427"/>
              <a:gd name="connsiteX392" fmla="*/ 2543175 w 3993356"/>
              <a:gd name="connsiteY392" fmla="*/ 2407797 h 5172427"/>
              <a:gd name="connsiteX393" fmla="*/ 2578894 w 3993356"/>
              <a:gd name="connsiteY393" fmla="*/ 2314928 h 5172427"/>
              <a:gd name="connsiteX394" fmla="*/ 2571750 w 3993356"/>
              <a:gd name="connsiteY394" fmla="*/ 2279209 h 5172427"/>
              <a:gd name="connsiteX395" fmla="*/ 2550319 w 3993356"/>
              <a:gd name="connsiteY395" fmla="*/ 2272065 h 5172427"/>
              <a:gd name="connsiteX396" fmla="*/ 2450306 w 3993356"/>
              <a:gd name="connsiteY396" fmla="*/ 2300640 h 5172427"/>
              <a:gd name="connsiteX397" fmla="*/ 2328863 w 3993356"/>
              <a:gd name="connsiteY397" fmla="*/ 2257778 h 5172427"/>
              <a:gd name="connsiteX398" fmla="*/ 2257425 w 3993356"/>
              <a:gd name="connsiteY398" fmla="*/ 2143478 h 5172427"/>
              <a:gd name="connsiteX399" fmla="*/ 2221706 w 3993356"/>
              <a:gd name="connsiteY399" fmla="*/ 2122047 h 5172427"/>
              <a:gd name="connsiteX400" fmla="*/ 2200275 w 3993356"/>
              <a:gd name="connsiteY400" fmla="*/ 2122047 h 5172427"/>
              <a:gd name="connsiteX401" fmla="*/ 2193131 w 3993356"/>
              <a:gd name="connsiteY401" fmla="*/ 2136334 h 5172427"/>
              <a:gd name="connsiteX402" fmla="*/ 2207419 w 3993356"/>
              <a:gd name="connsiteY402" fmla="*/ 2200628 h 5172427"/>
              <a:gd name="connsiteX403" fmla="*/ 2128838 w 3993356"/>
              <a:gd name="connsiteY403" fmla="*/ 2064897 h 5172427"/>
              <a:gd name="connsiteX404" fmla="*/ 2178844 w 3993356"/>
              <a:gd name="connsiteY404" fmla="*/ 2000603 h 5172427"/>
              <a:gd name="connsiteX405" fmla="*/ 2200275 w 3993356"/>
              <a:gd name="connsiteY405" fmla="*/ 2064897 h 5172427"/>
              <a:gd name="connsiteX406" fmla="*/ 2336006 w 3993356"/>
              <a:gd name="connsiteY406" fmla="*/ 2072040 h 5172427"/>
              <a:gd name="connsiteX407" fmla="*/ 2421731 w 3993356"/>
              <a:gd name="connsiteY407" fmla="*/ 2093472 h 5172427"/>
              <a:gd name="connsiteX408" fmla="*/ 2571750 w 3993356"/>
              <a:gd name="connsiteY408" fmla="*/ 2172053 h 5172427"/>
              <a:gd name="connsiteX409" fmla="*/ 2600325 w 3993356"/>
              <a:gd name="connsiteY409" fmla="*/ 2122047 h 5172427"/>
              <a:gd name="connsiteX410" fmla="*/ 2607469 w 3993356"/>
              <a:gd name="connsiteY410" fmla="*/ 2286353 h 5172427"/>
              <a:gd name="connsiteX411" fmla="*/ 2536031 w 3993356"/>
              <a:gd name="connsiteY411" fmla="*/ 2464947 h 5172427"/>
              <a:gd name="connsiteX412" fmla="*/ 2543175 w 3993356"/>
              <a:gd name="connsiteY412" fmla="*/ 2436372 h 5172427"/>
              <a:gd name="connsiteX413" fmla="*/ 2457450 w 3993356"/>
              <a:gd name="connsiteY413" fmla="*/ 2414940 h 5172427"/>
              <a:gd name="connsiteX414" fmla="*/ 2243138 w 3993356"/>
              <a:gd name="connsiteY414" fmla="*/ 2486378 h 5172427"/>
              <a:gd name="connsiteX415" fmla="*/ 2150269 w 3993356"/>
              <a:gd name="connsiteY415" fmla="*/ 2443515 h 5172427"/>
              <a:gd name="connsiteX416" fmla="*/ 2121694 w 3993356"/>
              <a:gd name="connsiteY416" fmla="*/ 2286353 h 5172427"/>
              <a:gd name="connsiteX417" fmla="*/ 2064544 w 3993356"/>
              <a:gd name="connsiteY417" fmla="*/ 2086328 h 5172427"/>
              <a:gd name="connsiteX418" fmla="*/ 2064544 w 3993356"/>
              <a:gd name="connsiteY418" fmla="*/ 2043465 h 5172427"/>
              <a:gd name="connsiteX419" fmla="*/ 2150269 w 3993356"/>
              <a:gd name="connsiteY419" fmla="*/ 1914878 h 5172427"/>
              <a:gd name="connsiteX420" fmla="*/ 2207419 w 3993356"/>
              <a:gd name="connsiteY420" fmla="*/ 1893447 h 5172427"/>
              <a:gd name="connsiteX421" fmla="*/ 2278856 w 3993356"/>
              <a:gd name="connsiteY421" fmla="*/ 1800578 h 5172427"/>
              <a:gd name="connsiteX422" fmla="*/ 2328863 w 3993356"/>
              <a:gd name="connsiteY422" fmla="*/ 1836297 h 5172427"/>
              <a:gd name="connsiteX423" fmla="*/ 3178969 w 3993356"/>
              <a:gd name="connsiteY423" fmla="*/ 1686278 h 5172427"/>
              <a:gd name="connsiteX424" fmla="*/ 3236119 w 3993356"/>
              <a:gd name="connsiteY424" fmla="*/ 1786290 h 5172427"/>
              <a:gd name="connsiteX425" fmla="*/ 3236119 w 3993356"/>
              <a:gd name="connsiteY425" fmla="*/ 1822009 h 5172427"/>
              <a:gd name="connsiteX426" fmla="*/ 3021806 w 3993356"/>
              <a:gd name="connsiteY426" fmla="*/ 1707709 h 5172427"/>
              <a:gd name="connsiteX427" fmla="*/ 2828925 w 3993356"/>
              <a:gd name="connsiteY427" fmla="*/ 1836297 h 5172427"/>
              <a:gd name="connsiteX428" fmla="*/ 2828925 w 3993356"/>
              <a:gd name="connsiteY428" fmla="*/ 1864872 h 5172427"/>
              <a:gd name="connsiteX429" fmla="*/ 2843213 w 3993356"/>
              <a:gd name="connsiteY429" fmla="*/ 1879159 h 5172427"/>
              <a:gd name="connsiteX430" fmla="*/ 2921794 w 3993356"/>
              <a:gd name="connsiteY430" fmla="*/ 1843440 h 5172427"/>
              <a:gd name="connsiteX431" fmla="*/ 2986088 w 3993356"/>
              <a:gd name="connsiteY431" fmla="*/ 1836297 h 5172427"/>
              <a:gd name="connsiteX432" fmla="*/ 3107531 w 3993356"/>
              <a:gd name="connsiteY432" fmla="*/ 1929165 h 5172427"/>
              <a:gd name="connsiteX433" fmla="*/ 3100388 w 3993356"/>
              <a:gd name="connsiteY433" fmla="*/ 1964884 h 5172427"/>
              <a:gd name="connsiteX434" fmla="*/ 3086100 w 3993356"/>
              <a:gd name="connsiteY434" fmla="*/ 1972028 h 5172427"/>
              <a:gd name="connsiteX435" fmla="*/ 2993231 w 3993356"/>
              <a:gd name="connsiteY435" fmla="*/ 1886303 h 5172427"/>
              <a:gd name="connsiteX436" fmla="*/ 2836069 w 3993356"/>
              <a:gd name="connsiteY436" fmla="*/ 1950597 h 5172427"/>
              <a:gd name="connsiteX437" fmla="*/ 2836069 w 3993356"/>
              <a:gd name="connsiteY437" fmla="*/ 1972028 h 5172427"/>
              <a:gd name="connsiteX438" fmla="*/ 2921794 w 3993356"/>
              <a:gd name="connsiteY438" fmla="*/ 2022034 h 5172427"/>
              <a:gd name="connsiteX439" fmla="*/ 2871788 w 3993356"/>
              <a:gd name="connsiteY439" fmla="*/ 2007747 h 5172427"/>
              <a:gd name="connsiteX440" fmla="*/ 2786063 w 3993356"/>
              <a:gd name="connsiteY440" fmla="*/ 2143478 h 5172427"/>
              <a:gd name="connsiteX441" fmla="*/ 2657475 w 3993356"/>
              <a:gd name="connsiteY441" fmla="*/ 2014890 h 5172427"/>
              <a:gd name="connsiteX442" fmla="*/ 2743200 w 3993356"/>
              <a:gd name="connsiteY442" fmla="*/ 1950597 h 5172427"/>
              <a:gd name="connsiteX443" fmla="*/ 2643188 w 3993356"/>
              <a:gd name="connsiteY443" fmla="*/ 1914878 h 5172427"/>
              <a:gd name="connsiteX444" fmla="*/ 2507456 w 3993356"/>
              <a:gd name="connsiteY444" fmla="*/ 2000603 h 5172427"/>
              <a:gd name="connsiteX445" fmla="*/ 2486025 w 3993356"/>
              <a:gd name="connsiteY445" fmla="*/ 1950597 h 5172427"/>
              <a:gd name="connsiteX446" fmla="*/ 2628900 w 3993356"/>
              <a:gd name="connsiteY446" fmla="*/ 1857728 h 5172427"/>
              <a:gd name="connsiteX447" fmla="*/ 2714625 w 3993356"/>
              <a:gd name="connsiteY447" fmla="*/ 1864872 h 5172427"/>
              <a:gd name="connsiteX448" fmla="*/ 2750344 w 3993356"/>
              <a:gd name="connsiteY448" fmla="*/ 1857728 h 5172427"/>
              <a:gd name="connsiteX449" fmla="*/ 2750344 w 3993356"/>
              <a:gd name="connsiteY449" fmla="*/ 1800578 h 5172427"/>
              <a:gd name="connsiteX450" fmla="*/ 2578894 w 3993356"/>
              <a:gd name="connsiteY450" fmla="*/ 1743428 h 5172427"/>
              <a:gd name="connsiteX451" fmla="*/ 2400300 w 3993356"/>
              <a:gd name="connsiteY451" fmla="*/ 1836297 h 5172427"/>
              <a:gd name="connsiteX452" fmla="*/ 2414588 w 3993356"/>
              <a:gd name="connsiteY452" fmla="*/ 1907734 h 5172427"/>
              <a:gd name="connsiteX453" fmla="*/ 2357438 w 3993356"/>
              <a:gd name="connsiteY453" fmla="*/ 1814865 h 5172427"/>
              <a:gd name="connsiteX454" fmla="*/ 2557463 w 3993356"/>
              <a:gd name="connsiteY454" fmla="*/ 1671990 h 5172427"/>
              <a:gd name="connsiteX455" fmla="*/ 2707481 w 3993356"/>
              <a:gd name="connsiteY455" fmla="*/ 1686278 h 5172427"/>
              <a:gd name="connsiteX456" fmla="*/ 2807494 w 3993356"/>
              <a:gd name="connsiteY456" fmla="*/ 1736284 h 5172427"/>
              <a:gd name="connsiteX457" fmla="*/ 2871788 w 3993356"/>
              <a:gd name="connsiteY457" fmla="*/ 1693422 h 5172427"/>
              <a:gd name="connsiteX458" fmla="*/ 3036094 w 3993356"/>
              <a:gd name="connsiteY458" fmla="*/ 1650559 h 5172427"/>
              <a:gd name="connsiteX459" fmla="*/ 3178969 w 3993356"/>
              <a:gd name="connsiteY459" fmla="*/ 1686278 h 5172427"/>
              <a:gd name="connsiteX460" fmla="*/ 3178969 w 3993356"/>
              <a:gd name="connsiteY460" fmla="*/ 1529115 h 5172427"/>
              <a:gd name="connsiteX461" fmla="*/ 3307556 w 3993356"/>
              <a:gd name="connsiteY461" fmla="*/ 1643415 h 5172427"/>
              <a:gd name="connsiteX462" fmla="*/ 3371850 w 3993356"/>
              <a:gd name="connsiteY462" fmla="*/ 1671990 h 5172427"/>
              <a:gd name="connsiteX463" fmla="*/ 3414713 w 3993356"/>
              <a:gd name="connsiteY463" fmla="*/ 1772003 h 5172427"/>
              <a:gd name="connsiteX464" fmla="*/ 3400425 w 3993356"/>
              <a:gd name="connsiteY464" fmla="*/ 1793434 h 5172427"/>
              <a:gd name="connsiteX465" fmla="*/ 3414713 w 3993356"/>
              <a:gd name="connsiteY465" fmla="*/ 1843440 h 5172427"/>
              <a:gd name="connsiteX466" fmla="*/ 3371850 w 3993356"/>
              <a:gd name="connsiteY466" fmla="*/ 1936309 h 5172427"/>
              <a:gd name="connsiteX467" fmla="*/ 3436144 w 3993356"/>
              <a:gd name="connsiteY467" fmla="*/ 1929165 h 5172427"/>
              <a:gd name="connsiteX468" fmla="*/ 3493294 w 3993356"/>
              <a:gd name="connsiteY468" fmla="*/ 1993459 h 5172427"/>
              <a:gd name="connsiteX469" fmla="*/ 3471863 w 3993356"/>
              <a:gd name="connsiteY469" fmla="*/ 2129190 h 5172427"/>
              <a:gd name="connsiteX470" fmla="*/ 3500438 w 3993356"/>
              <a:gd name="connsiteY470" fmla="*/ 2264922 h 5172427"/>
              <a:gd name="connsiteX471" fmla="*/ 3343275 w 3993356"/>
              <a:gd name="connsiteY471" fmla="*/ 2414940 h 5172427"/>
              <a:gd name="connsiteX472" fmla="*/ 3150394 w 3993356"/>
              <a:gd name="connsiteY472" fmla="*/ 2372078 h 5172427"/>
              <a:gd name="connsiteX473" fmla="*/ 3057525 w 3993356"/>
              <a:gd name="connsiteY473" fmla="*/ 2436372 h 5172427"/>
              <a:gd name="connsiteX474" fmla="*/ 3057525 w 3993356"/>
              <a:gd name="connsiteY474" fmla="*/ 2343503 h 5172427"/>
              <a:gd name="connsiteX475" fmla="*/ 3150394 w 3993356"/>
              <a:gd name="connsiteY475" fmla="*/ 2300640 h 5172427"/>
              <a:gd name="connsiteX476" fmla="*/ 3307556 w 3993356"/>
              <a:gd name="connsiteY476" fmla="*/ 2329215 h 5172427"/>
              <a:gd name="connsiteX477" fmla="*/ 3436144 w 3993356"/>
              <a:gd name="connsiteY477" fmla="*/ 2214915 h 5172427"/>
              <a:gd name="connsiteX478" fmla="*/ 3421856 w 3993356"/>
              <a:gd name="connsiteY478" fmla="*/ 2122047 h 5172427"/>
              <a:gd name="connsiteX479" fmla="*/ 3443288 w 3993356"/>
              <a:gd name="connsiteY479" fmla="*/ 2014890 h 5172427"/>
              <a:gd name="connsiteX480" fmla="*/ 3371850 w 3993356"/>
              <a:gd name="connsiteY480" fmla="*/ 1964884 h 5172427"/>
              <a:gd name="connsiteX481" fmla="*/ 3164681 w 3993356"/>
              <a:gd name="connsiteY481" fmla="*/ 2014890 h 5172427"/>
              <a:gd name="connsiteX482" fmla="*/ 3150394 w 3993356"/>
              <a:gd name="connsiteY482" fmla="*/ 2007747 h 5172427"/>
              <a:gd name="connsiteX483" fmla="*/ 3286125 w 3993356"/>
              <a:gd name="connsiteY483" fmla="*/ 1807722 h 5172427"/>
              <a:gd name="connsiteX484" fmla="*/ 3328988 w 3993356"/>
              <a:gd name="connsiteY484" fmla="*/ 1750572 h 5172427"/>
              <a:gd name="connsiteX485" fmla="*/ 3393281 w 3993356"/>
              <a:gd name="connsiteY485" fmla="*/ 1764859 h 5172427"/>
              <a:gd name="connsiteX486" fmla="*/ 3314700 w 3993356"/>
              <a:gd name="connsiteY486" fmla="*/ 1693422 h 5172427"/>
              <a:gd name="connsiteX487" fmla="*/ 3228975 w 3993356"/>
              <a:gd name="connsiteY487" fmla="*/ 1671990 h 5172427"/>
              <a:gd name="connsiteX488" fmla="*/ 3071813 w 3993356"/>
              <a:gd name="connsiteY488" fmla="*/ 1564834 h 5172427"/>
              <a:gd name="connsiteX489" fmla="*/ 2821781 w 3993356"/>
              <a:gd name="connsiteY489" fmla="*/ 1664847 h 5172427"/>
              <a:gd name="connsiteX490" fmla="*/ 2693194 w 3993356"/>
              <a:gd name="connsiteY490" fmla="*/ 1629128 h 5172427"/>
              <a:gd name="connsiteX491" fmla="*/ 2536031 w 3993356"/>
              <a:gd name="connsiteY491" fmla="*/ 1621984 h 5172427"/>
              <a:gd name="connsiteX492" fmla="*/ 2214563 w 3993356"/>
              <a:gd name="connsiteY492" fmla="*/ 1757715 h 5172427"/>
              <a:gd name="connsiteX493" fmla="*/ 2628900 w 3993356"/>
              <a:gd name="connsiteY493" fmla="*/ 1543403 h 5172427"/>
              <a:gd name="connsiteX494" fmla="*/ 2807494 w 3993356"/>
              <a:gd name="connsiteY494" fmla="*/ 1579122 h 5172427"/>
              <a:gd name="connsiteX495" fmla="*/ 3078956 w 3993356"/>
              <a:gd name="connsiteY495" fmla="*/ 1521972 h 5172427"/>
              <a:gd name="connsiteX496" fmla="*/ 3178969 w 3993356"/>
              <a:gd name="connsiteY496" fmla="*/ 1529115 h 5172427"/>
              <a:gd name="connsiteX497" fmla="*/ 407194 w 3993356"/>
              <a:gd name="connsiteY497" fmla="*/ 1436247 h 5172427"/>
              <a:gd name="connsiteX498" fmla="*/ 478631 w 3993356"/>
              <a:gd name="connsiteY498" fmla="*/ 1471965 h 5172427"/>
              <a:gd name="connsiteX499" fmla="*/ 550069 w 3993356"/>
              <a:gd name="connsiteY499" fmla="*/ 1586265 h 5172427"/>
              <a:gd name="connsiteX500" fmla="*/ 421481 w 3993356"/>
              <a:gd name="connsiteY500" fmla="*/ 1800578 h 5172427"/>
              <a:gd name="connsiteX501" fmla="*/ 264319 w 3993356"/>
              <a:gd name="connsiteY501" fmla="*/ 1593409 h 5172427"/>
              <a:gd name="connsiteX502" fmla="*/ 28575 w 3993356"/>
              <a:gd name="connsiteY502" fmla="*/ 1707709 h 5172427"/>
              <a:gd name="connsiteX503" fmla="*/ 335756 w 3993356"/>
              <a:gd name="connsiteY503" fmla="*/ 1429103 h 5172427"/>
              <a:gd name="connsiteX504" fmla="*/ 407194 w 3993356"/>
              <a:gd name="connsiteY504" fmla="*/ 1436247 h 5172427"/>
              <a:gd name="connsiteX505" fmla="*/ 3779044 w 3993356"/>
              <a:gd name="connsiteY505" fmla="*/ 1529115 h 5172427"/>
              <a:gd name="connsiteX506" fmla="*/ 3750469 w 3993356"/>
              <a:gd name="connsiteY506" fmla="*/ 1686278 h 5172427"/>
              <a:gd name="connsiteX507" fmla="*/ 3729038 w 3993356"/>
              <a:gd name="connsiteY507" fmla="*/ 1736284 h 5172427"/>
              <a:gd name="connsiteX508" fmla="*/ 3957638 w 3993356"/>
              <a:gd name="connsiteY508" fmla="*/ 2343503 h 5172427"/>
              <a:gd name="connsiteX509" fmla="*/ 3993356 w 3993356"/>
              <a:gd name="connsiteY509" fmla="*/ 2543528 h 5172427"/>
              <a:gd name="connsiteX510" fmla="*/ 3879056 w 3993356"/>
              <a:gd name="connsiteY510" fmla="*/ 2972153 h 5172427"/>
              <a:gd name="connsiteX511" fmla="*/ 3886200 w 3993356"/>
              <a:gd name="connsiteY511" fmla="*/ 3107884 h 5172427"/>
              <a:gd name="connsiteX512" fmla="*/ 3850481 w 3993356"/>
              <a:gd name="connsiteY512" fmla="*/ 3379347 h 5172427"/>
              <a:gd name="connsiteX513" fmla="*/ 3278981 w 3993356"/>
              <a:gd name="connsiteY513" fmla="*/ 3622234 h 5172427"/>
              <a:gd name="connsiteX514" fmla="*/ 3143250 w 3993356"/>
              <a:gd name="connsiteY514" fmla="*/ 3622234 h 5172427"/>
              <a:gd name="connsiteX515" fmla="*/ 3014663 w 3993356"/>
              <a:gd name="connsiteY515" fmla="*/ 3636522 h 5172427"/>
              <a:gd name="connsiteX516" fmla="*/ 2743200 w 3993356"/>
              <a:gd name="connsiteY516" fmla="*/ 3865122 h 5172427"/>
              <a:gd name="connsiteX517" fmla="*/ 2793206 w 3993356"/>
              <a:gd name="connsiteY517" fmla="*/ 3750822 h 5172427"/>
              <a:gd name="connsiteX518" fmla="*/ 3250406 w 3993356"/>
              <a:gd name="connsiteY518" fmla="*/ 3486503 h 5172427"/>
              <a:gd name="connsiteX519" fmla="*/ 3729038 w 3993356"/>
              <a:gd name="connsiteY519" fmla="*/ 3272190 h 5172427"/>
              <a:gd name="connsiteX520" fmla="*/ 3793331 w 3993356"/>
              <a:gd name="connsiteY520" fmla="*/ 3122172 h 5172427"/>
              <a:gd name="connsiteX521" fmla="*/ 3736181 w 3993356"/>
              <a:gd name="connsiteY521" fmla="*/ 3007872 h 5172427"/>
              <a:gd name="connsiteX522" fmla="*/ 3764756 w 3993356"/>
              <a:gd name="connsiteY522" fmla="*/ 2965009 h 5172427"/>
              <a:gd name="connsiteX523" fmla="*/ 3871913 w 3993356"/>
              <a:gd name="connsiteY523" fmla="*/ 2764984 h 5172427"/>
              <a:gd name="connsiteX524" fmla="*/ 3886200 w 3993356"/>
              <a:gd name="connsiteY524" fmla="*/ 2693547 h 5172427"/>
              <a:gd name="connsiteX525" fmla="*/ 3893344 w 3993356"/>
              <a:gd name="connsiteY525" fmla="*/ 2629253 h 5172427"/>
              <a:gd name="connsiteX526" fmla="*/ 3900488 w 3993356"/>
              <a:gd name="connsiteY526" fmla="*/ 2550672 h 5172427"/>
              <a:gd name="connsiteX527" fmla="*/ 3686175 w 3993356"/>
              <a:gd name="connsiteY527" fmla="*/ 1786290 h 5172427"/>
              <a:gd name="connsiteX528" fmla="*/ 3586163 w 3993356"/>
              <a:gd name="connsiteY528" fmla="*/ 1872015 h 5172427"/>
              <a:gd name="connsiteX529" fmla="*/ 3721894 w 3993356"/>
              <a:gd name="connsiteY529" fmla="*/ 2079184 h 5172427"/>
              <a:gd name="connsiteX530" fmla="*/ 3507581 w 3993356"/>
              <a:gd name="connsiteY530" fmla="*/ 1843440 h 5172427"/>
              <a:gd name="connsiteX531" fmla="*/ 3686175 w 3993356"/>
              <a:gd name="connsiteY531" fmla="*/ 1707709 h 5172427"/>
              <a:gd name="connsiteX532" fmla="*/ 3743325 w 3993356"/>
              <a:gd name="connsiteY532" fmla="*/ 1514828 h 5172427"/>
              <a:gd name="connsiteX533" fmla="*/ 3664744 w 3993356"/>
              <a:gd name="connsiteY533" fmla="*/ 1379097 h 5172427"/>
              <a:gd name="connsiteX534" fmla="*/ 3393281 w 3993356"/>
              <a:gd name="connsiteY534" fmla="*/ 1564834 h 5172427"/>
              <a:gd name="connsiteX535" fmla="*/ 3529013 w 3993356"/>
              <a:gd name="connsiteY535" fmla="*/ 1586265 h 5172427"/>
              <a:gd name="connsiteX536" fmla="*/ 3457575 w 3993356"/>
              <a:gd name="connsiteY536" fmla="*/ 1664847 h 5172427"/>
              <a:gd name="connsiteX537" fmla="*/ 3471863 w 3993356"/>
              <a:gd name="connsiteY537" fmla="*/ 1779147 h 5172427"/>
              <a:gd name="connsiteX538" fmla="*/ 3264694 w 3993356"/>
              <a:gd name="connsiteY538" fmla="*/ 1529115 h 5172427"/>
              <a:gd name="connsiteX539" fmla="*/ 3000375 w 3993356"/>
              <a:gd name="connsiteY539" fmla="*/ 1457678 h 5172427"/>
              <a:gd name="connsiteX540" fmla="*/ 3200400 w 3993356"/>
              <a:gd name="connsiteY540" fmla="*/ 1479109 h 5172427"/>
              <a:gd name="connsiteX541" fmla="*/ 3421856 w 3993356"/>
              <a:gd name="connsiteY541" fmla="*/ 1371953 h 5172427"/>
              <a:gd name="connsiteX542" fmla="*/ 3657600 w 3993356"/>
              <a:gd name="connsiteY542" fmla="*/ 1321947 h 5172427"/>
              <a:gd name="connsiteX543" fmla="*/ 3779044 w 3993356"/>
              <a:gd name="connsiteY543" fmla="*/ 1529115 h 5172427"/>
              <a:gd name="connsiteX544" fmla="*/ 2728913 w 3993356"/>
              <a:gd name="connsiteY544" fmla="*/ 1300515 h 5172427"/>
              <a:gd name="connsiteX545" fmla="*/ 2728913 w 3993356"/>
              <a:gd name="connsiteY545" fmla="*/ 1321947 h 5172427"/>
              <a:gd name="connsiteX546" fmla="*/ 2536031 w 3993356"/>
              <a:gd name="connsiteY546" fmla="*/ 1250509 h 5172427"/>
              <a:gd name="connsiteX547" fmla="*/ 2235994 w 3993356"/>
              <a:gd name="connsiteY547" fmla="*/ 1436247 h 5172427"/>
              <a:gd name="connsiteX548" fmla="*/ 2135981 w 3993356"/>
              <a:gd name="connsiteY548" fmla="*/ 1379097 h 5172427"/>
              <a:gd name="connsiteX549" fmla="*/ 2214563 w 3993356"/>
              <a:gd name="connsiteY549" fmla="*/ 1321947 h 5172427"/>
              <a:gd name="connsiteX550" fmla="*/ 2300288 w 3993356"/>
              <a:gd name="connsiteY550" fmla="*/ 1221934 h 5172427"/>
              <a:gd name="connsiteX551" fmla="*/ 2514600 w 3993356"/>
              <a:gd name="connsiteY551" fmla="*/ 1136209 h 5172427"/>
              <a:gd name="connsiteX552" fmla="*/ 2728913 w 3993356"/>
              <a:gd name="connsiteY552" fmla="*/ 1300515 h 5172427"/>
              <a:gd name="connsiteX553" fmla="*/ 835819 w 3993356"/>
              <a:gd name="connsiteY553" fmla="*/ 1293372 h 5172427"/>
              <a:gd name="connsiteX554" fmla="*/ 685800 w 3993356"/>
              <a:gd name="connsiteY554" fmla="*/ 1471965 h 5172427"/>
              <a:gd name="connsiteX555" fmla="*/ 685800 w 3993356"/>
              <a:gd name="connsiteY555" fmla="*/ 1429103 h 5172427"/>
              <a:gd name="connsiteX556" fmla="*/ 457200 w 3993356"/>
              <a:gd name="connsiteY556" fmla="*/ 1243365 h 5172427"/>
              <a:gd name="connsiteX557" fmla="*/ 328613 w 3993356"/>
              <a:gd name="connsiteY557" fmla="*/ 1257653 h 5172427"/>
              <a:gd name="connsiteX558" fmla="*/ 592931 w 3993356"/>
              <a:gd name="connsiteY558" fmla="*/ 1093347 h 5172427"/>
              <a:gd name="connsiteX559" fmla="*/ 835819 w 3993356"/>
              <a:gd name="connsiteY559" fmla="*/ 1293372 h 5172427"/>
              <a:gd name="connsiteX560" fmla="*/ 1657350 w 3993356"/>
              <a:gd name="connsiteY560" fmla="*/ 1671990 h 5172427"/>
              <a:gd name="connsiteX561" fmla="*/ 1721644 w 3993356"/>
              <a:gd name="connsiteY561" fmla="*/ 2114903 h 5172427"/>
              <a:gd name="connsiteX562" fmla="*/ 1664494 w 3993356"/>
              <a:gd name="connsiteY562" fmla="*/ 2372078 h 5172427"/>
              <a:gd name="connsiteX563" fmla="*/ 1664494 w 3993356"/>
              <a:gd name="connsiteY563" fmla="*/ 2550672 h 5172427"/>
              <a:gd name="connsiteX564" fmla="*/ 1928813 w 3993356"/>
              <a:gd name="connsiteY564" fmla="*/ 3122172 h 5172427"/>
              <a:gd name="connsiteX565" fmla="*/ 1571625 w 3993356"/>
              <a:gd name="connsiteY565" fmla="*/ 2557815 h 5172427"/>
              <a:gd name="connsiteX566" fmla="*/ 1650206 w 3993356"/>
              <a:gd name="connsiteY566" fmla="*/ 2200628 h 5172427"/>
              <a:gd name="connsiteX567" fmla="*/ 1557338 w 3993356"/>
              <a:gd name="connsiteY567" fmla="*/ 1664847 h 5172427"/>
              <a:gd name="connsiteX568" fmla="*/ 1907381 w 3993356"/>
              <a:gd name="connsiteY568" fmla="*/ 1021909 h 5172427"/>
              <a:gd name="connsiteX569" fmla="*/ 1657350 w 3993356"/>
              <a:gd name="connsiteY569" fmla="*/ 1671990 h 5172427"/>
              <a:gd name="connsiteX570" fmla="*/ 3236119 w 3993356"/>
              <a:gd name="connsiteY570" fmla="*/ 1000478 h 5172427"/>
              <a:gd name="connsiteX571" fmla="*/ 3150394 w 3993356"/>
              <a:gd name="connsiteY571" fmla="*/ 1000478 h 5172427"/>
              <a:gd name="connsiteX572" fmla="*/ 2928938 w 3993356"/>
              <a:gd name="connsiteY572" fmla="*/ 1214790 h 5172427"/>
              <a:gd name="connsiteX573" fmla="*/ 2928938 w 3993356"/>
              <a:gd name="connsiteY573" fmla="*/ 1257653 h 5172427"/>
              <a:gd name="connsiteX574" fmla="*/ 2943225 w 3993356"/>
              <a:gd name="connsiteY574" fmla="*/ 1271940 h 5172427"/>
              <a:gd name="connsiteX575" fmla="*/ 3143250 w 3993356"/>
              <a:gd name="connsiteY575" fmla="*/ 1171928 h 5172427"/>
              <a:gd name="connsiteX576" fmla="*/ 3407569 w 3993356"/>
              <a:gd name="connsiteY576" fmla="*/ 1329090 h 5172427"/>
              <a:gd name="connsiteX577" fmla="*/ 3200400 w 3993356"/>
              <a:gd name="connsiteY577" fmla="*/ 1257653 h 5172427"/>
              <a:gd name="connsiteX578" fmla="*/ 2964656 w 3993356"/>
              <a:gd name="connsiteY578" fmla="*/ 1400528 h 5172427"/>
              <a:gd name="connsiteX579" fmla="*/ 2957513 w 3993356"/>
              <a:gd name="connsiteY579" fmla="*/ 1450534 h 5172427"/>
              <a:gd name="connsiteX580" fmla="*/ 2414588 w 3993356"/>
              <a:gd name="connsiteY580" fmla="*/ 1521972 h 5172427"/>
              <a:gd name="connsiteX581" fmla="*/ 2693194 w 3993356"/>
              <a:gd name="connsiteY581" fmla="*/ 1421959 h 5172427"/>
              <a:gd name="connsiteX582" fmla="*/ 2707481 w 3993356"/>
              <a:gd name="connsiteY582" fmla="*/ 1407672 h 5172427"/>
              <a:gd name="connsiteX583" fmla="*/ 2564606 w 3993356"/>
              <a:gd name="connsiteY583" fmla="*/ 1371953 h 5172427"/>
              <a:gd name="connsiteX584" fmla="*/ 2271713 w 3993356"/>
              <a:gd name="connsiteY584" fmla="*/ 1457678 h 5172427"/>
              <a:gd name="connsiteX585" fmla="*/ 2371725 w 3993356"/>
              <a:gd name="connsiteY585" fmla="*/ 1557690 h 5172427"/>
              <a:gd name="connsiteX586" fmla="*/ 2207419 w 3993356"/>
              <a:gd name="connsiteY586" fmla="*/ 1693422 h 5172427"/>
              <a:gd name="connsiteX587" fmla="*/ 2128838 w 3993356"/>
              <a:gd name="connsiteY587" fmla="*/ 1807722 h 5172427"/>
              <a:gd name="connsiteX588" fmla="*/ 2128838 w 3993356"/>
              <a:gd name="connsiteY588" fmla="*/ 1786290 h 5172427"/>
              <a:gd name="connsiteX589" fmla="*/ 2200275 w 3993356"/>
              <a:gd name="connsiteY589" fmla="*/ 1629128 h 5172427"/>
              <a:gd name="connsiteX590" fmla="*/ 2107406 w 3993356"/>
              <a:gd name="connsiteY590" fmla="*/ 1507684 h 5172427"/>
              <a:gd name="connsiteX591" fmla="*/ 1957388 w 3993356"/>
              <a:gd name="connsiteY591" fmla="*/ 1436247 h 5172427"/>
              <a:gd name="connsiteX592" fmla="*/ 1871663 w 3993356"/>
              <a:gd name="connsiteY592" fmla="*/ 1571978 h 5172427"/>
              <a:gd name="connsiteX593" fmla="*/ 1871663 w 3993356"/>
              <a:gd name="connsiteY593" fmla="*/ 1657703 h 5172427"/>
              <a:gd name="connsiteX594" fmla="*/ 2100263 w 3993356"/>
              <a:gd name="connsiteY594" fmla="*/ 1879159 h 5172427"/>
              <a:gd name="connsiteX595" fmla="*/ 2078831 w 3993356"/>
              <a:gd name="connsiteY595" fmla="*/ 1929165 h 5172427"/>
              <a:gd name="connsiteX596" fmla="*/ 1928813 w 3993356"/>
              <a:gd name="connsiteY596" fmla="*/ 2064897 h 5172427"/>
              <a:gd name="connsiteX597" fmla="*/ 1871663 w 3993356"/>
              <a:gd name="connsiteY597" fmla="*/ 2057753 h 5172427"/>
              <a:gd name="connsiteX598" fmla="*/ 1964531 w 3993356"/>
              <a:gd name="connsiteY598" fmla="*/ 2000603 h 5172427"/>
              <a:gd name="connsiteX599" fmla="*/ 2021681 w 3993356"/>
              <a:gd name="connsiteY599" fmla="*/ 1900590 h 5172427"/>
              <a:gd name="connsiteX600" fmla="*/ 1893094 w 3993356"/>
              <a:gd name="connsiteY600" fmla="*/ 1786290 h 5172427"/>
              <a:gd name="connsiteX601" fmla="*/ 1821656 w 3993356"/>
              <a:gd name="connsiteY601" fmla="*/ 1564834 h 5172427"/>
              <a:gd name="connsiteX602" fmla="*/ 2014538 w 3993356"/>
              <a:gd name="connsiteY602" fmla="*/ 1357665 h 5172427"/>
              <a:gd name="connsiteX603" fmla="*/ 2093119 w 3993356"/>
              <a:gd name="connsiteY603" fmla="*/ 1371953 h 5172427"/>
              <a:gd name="connsiteX604" fmla="*/ 2193131 w 3993356"/>
              <a:gd name="connsiteY604" fmla="*/ 1214790 h 5172427"/>
              <a:gd name="connsiteX605" fmla="*/ 2471738 w 3993356"/>
              <a:gd name="connsiteY605" fmla="*/ 979047 h 5172427"/>
              <a:gd name="connsiteX606" fmla="*/ 2686050 w 3993356"/>
              <a:gd name="connsiteY606" fmla="*/ 1021909 h 5172427"/>
              <a:gd name="connsiteX607" fmla="*/ 2843213 w 3993356"/>
              <a:gd name="connsiteY607" fmla="*/ 1114778 h 5172427"/>
              <a:gd name="connsiteX608" fmla="*/ 3057525 w 3993356"/>
              <a:gd name="connsiteY608" fmla="*/ 936184 h 5172427"/>
              <a:gd name="connsiteX609" fmla="*/ 3236119 w 3993356"/>
              <a:gd name="connsiteY609" fmla="*/ 1000478 h 5172427"/>
              <a:gd name="connsiteX610" fmla="*/ 1450181 w 3993356"/>
              <a:gd name="connsiteY610" fmla="*/ 1607697 h 5172427"/>
              <a:gd name="connsiteX611" fmla="*/ 1550194 w 3993356"/>
              <a:gd name="connsiteY611" fmla="*/ 2143478 h 5172427"/>
              <a:gd name="connsiteX612" fmla="*/ 1421606 w 3993356"/>
              <a:gd name="connsiteY612" fmla="*/ 2493522 h 5172427"/>
              <a:gd name="connsiteX613" fmla="*/ 1428750 w 3993356"/>
              <a:gd name="connsiteY613" fmla="*/ 2372078 h 5172427"/>
              <a:gd name="connsiteX614" fmla="*/ 1278731 w 3993356"/>
              <a:gd name="connsiteY614" fmla="*/ 2472090 h 5172427"/>
              <a:gd name="connsiteX615" fmla="*/ 1078706 w 3993356"/>
              <a:gd name="connsiteY615" fmla="*/ 2236347 h 5172427"/>
              <a:gd name="connsiteX616" fmla="*/ 1278731 w 3993356"/>
              <a:gd name="connsiteY616" fmla="*/ 1957740 h 5172427"/>
              <a:gd name="connsiteX617" fmla="*/ 1264444 w 3993356"/>
              <a:gd name="connsiteY617" fmla="*/ 2093472 h 5172427"/>
              <a:gd name="connsiteX618" fmla="*/ 1435894 w 3993356"/>
              <a:gd name="connsiteY618" fmla="*/ 2357790 h 5172427"/>
              <a:gd name="connsiteX619" fmla="*/ 1471613 w 3993356"/>
              <a:gd name="connsiteY619" fmla="*/ 2157765 h 5172427"/>
              <a:gd name="connsiteX620" fmla="*/ 1400175 w 3993356"/>
              <a:gd name="connsiteY620" fmla="*/ 1764859 h 5172427"/>
              <a:gd name="connsiteX621" fmla="*/ 1400175 w 3993356"/>
              <a:gd name="connsiteY621" fmla="*/ 1629128 h 5172427"/>
              <a:gd name="connsiteX622" fmla="*/ 1721644 w 3993356"/>
              <a:gd name="connsiteY622" fmla="*/ 864747 h 5172427"/>
              <a:gd name="connsiteX623" fmla="*/ 1450181 w 3993356"/>
              <a:gd name="connsiteY623" fmla="*/ 1607697 h 5172427"/>
              <a:gd name="connsiteX624" fmla="*/ 1150144 w 3993356"/>
              <a:gd name="connsiteY624" fmla="*/ 936184 h 5172427"/>
              <a:gd name="connsiteX625" fmla="*/ 1014413 w 3993356"/>
              <a:gd name="connsiteY625" fmla="*/ 1114778 h 5172427"/>
              <a:gd name="connsiteX626" fmla="*/ 807244 w 3993356"/>
              <a:gd name="connsiteY626" fmla="*/ 900465 h 5172427"/>
              <a:gd name="connsiteX627" fmla="*/ 692944 w 3993356"/>
              <a:gd name="connsiteY627" fmla="*/ 914753 h 5172427"/>
              <a:gd name="connsiteX628" fmla="*/ 935831 w 3993356"/>
              <a:gd name="connsiteY628" fmla="*/ 750447 h 5172427"/>
              <a:gd name="connsiteX629" fmla="*/ 1150144 w 3993356"/>
              <a:gd name="connsiteY629" fmla="*/ 936184 h 5172427"/>
              <a:gd name="connsiteX630" fmla="*/ 2771775 w 3993356"/>
              <a:gd name="connsiteY630" fmla="*/ 871890 h 5172427"/>
              <a:gd name="connsiteX631" fmla="*/ 2821781 w 3993356"/>
              <a:gd name="connsiteY631" fmla="*/ 793309 h 5172427"/>
              <a:gd name="connsiteX632" fmla="*/ 2936081 w 3993356"/>
              <a:gd name="connsiteY632" fmla="*/ 736159 h 5172427"/>
              <a:gd name="connsiteX633" fmla="*/ 3121819 w 3993356"/>
              <a:gd name="connsiteY633" fmla="*/ 800453 h 5172427"/>
              <a:gd name="connsiteX634" fmla="*/ 2907506 w 3993356"/>
              <a:gd name="connsiteY634" fmla="*/ 843315 h 5172427"/>
              <a:gd name="connsiteX635" fmla="*/ 2828925 w 3993356"/>
              <a:gd name="connsiteY635" fmla="*/ 1007622 h 5172427"/>
              <a:gd name="connsiteX636" fmla="*/ 2814638 w 3993356"/>
              <a:gd name="connsiteY636" fmla="*/ 1057628 h 5172427"/>
              <a:gd name="connsiteX637" fmla="*/ 2793206 w 3993356"/>
              <a:gd name="connsiteY637" fmla="*/ 1057628 h 5172427"/>
              <a:gd name="connsiteX638" fmla="*/ 2750344 w 3993356"/>
              <a:gd name="connsiteY638" fmla="*/ 1007622 h 5172427"/>
              <a:gd name="connsiteX639" fmla="*/ 2407444 w 3993356"/>
              <a:gd name="connsiteY639" fmla="*/ 814740 h 5172427"/>
              <a:gd name="connsiteX640" fmla="*/ 1864519 w 3993356"/>
              <a:gd name="connsiteY640" fmla="*/ 1257653 h 5172427"/>
              <a:gd name="connsiteX641" fmla="*/ 2436019 w 3993356"/>
              <a:gd name="connsiteY641" fmla="*/ 693297 h 5172427"/>
              <a:gd name="connsiteX642" fmla="*/ 2771775 w 3993356"/>
              <a:gd name="connsiteY642" fmla="*/ 871890 h 5172427"/>
              <a:gd name="connsiteX643" fmla="*/ 2657475 w 3993356"/>
              <a:gd name="connsiteY643" fmla="*/ 600428 h 5172427"/>
              <a:gd name="connsiteX644" fmla="*/ 2793206 w 3993356"/>
              <a:gd name="connsiteY644" fmla="*/ 536134 h 5172427"/>
              <a:gd name="connsiteX645" fmla="*/ 2936081 w 3993356"/>
              <a:gd name="connsiteY645" fmla="*/ 629003 h 5172427"/>
              <a:gd name="connsiteX646" fmla="*/ 2843213 w 3993356"/>
              <a:gd name="connsiteY646" fmla="*/ 621859 h 5172427"/>
              <a:gd name="connsiteX647" fmla="*/ 2764631 w 3993356"/>
              <a:gd name="connsiteY647" fmla="*/ 764734 h 5172427"/>
              <a:gd name="connsiteX648" fmla="*/ 2743200 w 3993356"/>
              <a:gd name="connsiteY648" fmla="*/ 786165 h 5172427"/>
              <a:gd name="connsiteX649" fmla="*/ 2607469 w 3993356"/>
              <a:gd name="connsiteY649" fmla="*/ 671865 h 5172427"/>
              <a:gd name="connsiteX650" fmla="*/ 2400300 w 3993356"/>
              <a:gd name="connsiteY650" fmla="*/ 614715 h 5172427"/>
              <a:gd name="connsiteX651" fmla="*/ 2021681 w 3993356"/>
              <a:gd name="connsiteY651" fmla="*/ 793309 h 5172427"/>
              <a:gd name="connsiteX652" fmla="*/ 2400300 w 3993356"/>
              <a:gd name="connsiteY652" fmla="*/ 507559 h 5172427"/>
              <a:gd name="connsiteX653" fmla="*/ 2657475 w 3993356"/>
              <a:gd name="connsiteY653" fmla="*/ 600428 h 5172427"/>
              <a:gd name="connsiteX654" fmla="*/ 1335881 w 3993356"/>
              <a:gd name="connsiteY654" fmla="*/ 500415 h 5172427"/>
              <a:gd name="connsiteX655" fmla="*/ 1328738 w 3993356"/>
              <a:gd name="connsiteY655" fmla="*/ 586140 h 5172427"/>
              <a:gd name="connsiteX656" fmla="*/ 1235869 w 3993356"/>
              <a:gd name="connsiteY656" fmla="*/ 536134 h 5172427"/>
              <a:gd name="connsiteX657" fmla="*/ 1178719 w 3993356"/>
              <a:gd name="connsiteY657" fmla="*/ 536134 h 5172427"/>
              <a:gd name="connsiteX658" fmla="*/ 964406 w 3993356"/>
              <a:gd name="connsiteY658" fmla="*/ 600428 h 5172427"/>
              <a:gd name="connsiteX659" fmla="*/ 992981 w 3993356"/>
              <a:gd name="connsiteY659" fmla="*/ 486128 h 5172427"/>
              <a:gd name="connsiteX660" fmla="*/ 1000125 w 3993356"/>
              <a:gd name="connsiteY660" fmla="*/ 443265 h 5172427"/>
              <a:gd name="connsiteX661" fmla="*/ 1193006 w 3993356"/>
              <a:gd name="connsiteY661" fmla="*/ 343253 h 5172427"/>
              <a:gd name="connsiteX662" fmla="*/ 1335881 w 3993356"/>
              <a:gd name="connsiteY662" fmla="*/ 500415 h 5172427"/>
              <a:gd name="connsiteX663" fmla="*/ 2614613 w 3993356"/>
              <a:gd name="connsiteY663" fmla="*/ 436122 h 5172427"/>
              <a:gd name="connsiteX664" fmla="*/ 2757488 w 3993356"/>
              <a:gd name="connsiteY664" fmla="*/ 386115 h 5172427"/>
              <a:gd name="connsiteX665" fmla="*/ 2814638 w 3993356"/>
              <a:gd name="connsiteY665" fmla="*/ 400403 h 5172427"/>
              <a:gd name="connsiteX666" fmla="*/ 2893219 w 3993356"/>
              <a:gd name="connsiteY666" fmla="*/ 493272 h 5172427"/>
              <a:gd name="connsiteX667" fmla="*/ 3257550 w 3993356"/>
              <a:gd name="connsiteY667" fmla="*/ 807597 h 5172427"/>
              <a:gd name="connsiteX668" fmla="*/ 3321844 w 3993356"/>
              <a:gd name="connsiteY668" fmla="*/ 1036197 h 5172427"/>
              <a:gd name="connsiteX669" fmla="*/ 3450431 w 3993356"/>
              <a:gd name="connsiteY669" fmla="*/ 1193359 h 5172427"/>
              <a:gd name="connsiteX670" fmla="*/ 3371850 w 3993356"/>
              <a:gd name="connsiteY670" fmla="*/ 1136209 h 5172427"/>
              <a:gd name="connsiteX671" fmla="*/ 3178969 w 3993356"/>
              <a:gd name="connsiteY671" fmla="*/ 814740 h 5172427"/>
              <a:gd name="connsiteX672" fmla="*/ 3086100 w 3993356"/>
              <a:gd name="connsiteY672" fmla="*/ 693297 h 5172427"/>
              <a:gd name="connsiteX673" fmla="*/ 2921794 w 3993356"/>
              <a:gd name="connsiteY673" fmla="*/ 564709 h 5172427"/>
              <a:gd name="connsiteX674" fmla="*/ 2743200 w 3993356"/>
              <a:gd name="connsiteY674" fmla="*/ 457553 h 5172427"/>
              <a:gd name="connsiteX675" fmla="*/ 2614613 w 3993356"/>
              <a:gd name="connsiteY675" fmla="*/ 507559 h 5172427"/>
              <a:gd name="connsiteX676" fmla="*/ 2421731 w 3993356"/>
              <a:gd name="connsiteY676" fmla="*/ 393259 h 5172427"/>
              <a:gd name="connsiteX677" fmla="*/ 2050256 w 3993356"/>
              <a:gd name="connsiteY677" fmla="*/ 614715 h 5172427"/>
              <a:gd name="connsiteX678" fmla="*/ 1793081 w 3993356"/>
              <a:gd name="connsiteY678" fmla="*/ 807597 h 5172427"/>
              <a:gd name="connsiteX679" fmla="*/ 2286000 w 3993356"/>
              <a:gd name="connsiteY679" fmla="*/ 307534 h 5172427"/>
              <a:gd name="connsiteX680" fmla="*/ 2386013 w 3993356"/>
              <a:gd name="connsiteY680" fmla="*/ 264672 h 5172427"/>
              <a:gd name="connsiteX681" fmla="*/ 2614613 w 3993356"/>
              <a:gd name="connsiteY681" fmla="*/ 436122 h 5172427"/>
              <a:gd name="connsiteX682" fmla="*/ 1185863 w 3993356"/>
              <a:gd name="connsiteY682" fmla="*/ 100365 h 5172427"/>
              <a:gd name="connsiteX683" fmla="*/ 978694 w 3993356"/>
              <a:gd name="connsiteY683" fmla="*/ 378972 h 5172427"/>
              <a:gd name="connsiteX684" fmla="*/ 864394 w 3993356"/>
              <a:gd name="connsiteY684" fmla="*/ 178947 h 5172427"/>
              <a:gd name="connsiteX685" fmla="*/ 864394 w 3993356"/>
              <a:gd name="connsiteY685" fmla="*/ 136084 h 5172427"/>
              <a:gd name="connsiteX686" fmla="*/ 928688 w 3993356"/>
              <a:gd name="connsiteY686" fmla="*/ 43215 h 5172427"/>
              <a:gd name="connsiteX687" fmla="*/ 1028700 w 3993356"/>
              <a:gd name="connsiteY687" fmla="*/ 353 h 5172427"/>
              <a:gd name="connsiteX688" fmla="*/ 1185863 w 3993356"/>
              <a:gd name="connsiteY688" fmla="*/ 100365 h 5172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</a:cxnLst>
            <a:rect l="l" t="t" r="r" b="b"/>
            <a:pathLst>
              <a:path w="3993356" h="5172427">
                <a:moveTo>
                  <a:pt x="2957513" y="4786666"/>
                </a:moveTo>
                <a:cubicBezTo>
                  <a:pt x="3064669" y="4822384"/>
                  <a:pt x="3214688" y="4779522"/>
                  <a:pt x="3214688" y="4936684"/>
                </a:cubicBezTo>
                <a:cubicBezTo>
                  <a:pt x="3214688" y="4993834"/>
                  <a:pt x="3193256" y="5079559"/>
                  <a:pt x="3157538" y="5136709"/>
                </a:cubicBezTo>
                <a:cubicBezTo>
                  <a:pt x="3150394" y="5150997"/>
                  <a:pt x="3100388" y="5165284"/>
                  <a:pt x="3071813" y="5165284"/>
                </a:cubicBezTo>
                <a:lnTo>
                  <a:pt x="2914650" y="5165284"/>
                </a:lnTo>
                <a:cubicBezTo>
                  <a:pt x="2971800" y="5158140"/>
                  <a:pt x="3036094" y="5158140"/>
                  <a:pt x="3093244" y="5136709"/>
                </a:cubicBezTo>
                <a:cubicBezTo>
                  <a:pt x="3143250" y="5122422"/>
                  <a:pt x="3171825" y="4958115"/>
                  <a:pt x="3171825" y="4950972"/>
                </a:cubicBezTo>
                <a:cubicBezTo>
                  <a:pt x="3171825" y="4829528"/>
                  <a:pt x="2986088" y="4793809"/>
                  <a:pt x="2936081" y="4786666"/>
                </a:cubicBezTo>
                <a:lnTo>
                  <a:pt x="2957513" y="4786666"/>
                </a:lnTo>
                <a:close/>
                <a:moveTo>
                  <a:pt x="2307431" y="4608072"/>
                </a:moveTo>
                <a:cubicBezTo>
                  <a:pt x="2264569" y="4672366"/>
                  <a:pt x="2150269" y="4800953"/>
                  <a:pt x="2150269" y="4879534"/>
                </a:cubicBezTo>
                <a:cubicBezTo>
                  <a:pt x="2150269" y="5050984"/>
                  <a:pt x="2428875" y="5115278"/>
                  <a:pt x="2507456" y="5115278"/>
                </a:cubicBezTo>
                <a:cubicBezTo>
                  <a:pt x="2593181" y="5115278"/>
                  <a:pt x="2636044" y="5029553"/>
                  <a:pt x="2636044" y="4958115"/>
                </a:cubicBezTo>
                <a:cubicBezTo>
                  <a:pt x="2636044" y="4879534"/>
                  <a:pt x="2593181" y="4843816"/>
                  <a:pt x="2536031" y="4800953"/>
                </a:cubicBezTo>
                <a:lnTo>
                  <a:pt x="2550319" y="4800953"/>
                </a:lnTo>
                <a:cubicBezTo>
                  <a:pt x="2643188" y="4808097"/>
                  <a:pt x="2707481" y="4843816"/>
                  <a:pt x="2707481" y="4936684"/>
                </a:cubicBezTo>
                <a:cubicBezTo>
                  <a:pt x="2707481" y="4993834"/>
                  <a:pt x="2657475" y="5079559"/>
                  <a:pt x="2636044" y="5136709"/>
                </a:cubicBezTo>
                <a:cubicBezTo>
                  <a:pt x="2636044" y="5143853"/>
                  <a:pt x="2643188" y="5150997"/>
                  <a:pt x="2650331" y="5158140"/>
                </a:cubicBezTo>
                <a:lnTo>
                  <a:pt x="2807494" y="5158140"/>
                </a:lnTo>
                <a:cubicBezTo>
                  <a:pt x="2886075" y="5165284"/>
                  <a:pt x="2928938" y="5000978"/>
                  <a:pt x="2928938" y="4950972"/>
                </a:cubicBezTo>
                <a:cubicBezTo>
                  <a:pt x="2928938" y="4858103"/>
                  <a:pt x="2800350" y="4829528"/>
                  <a:pt x="2721769" y="4786666"/>
                </a:cubicBezTo>
                <a:cubicBezTo>
                  <a:pt x="2800350" y="4829528"/>
                  <a:pt x="3014663" y="4822384"/>
                  <a:pt x="3014663" y="4943828"/>
                </a:cubicBezTo>
                <a:cubicBezTo>
                  <a:pt x="3014663" y="5022409"/>
                  <a:pt x="2928938" y="5115278"/>
                  <a:pt x="2878931" y="5172428"/>
                </a:cubicBezTo>
                <a:lnTo>
                  <a:pt x="2714625" y="5172428"/>
                </a:lnTo>
                <a:cubicBezTo>
                  <a:pt x="2693194" y="5165284"/>
                  <a:pt x="2650331" y="5158140"/>
                  <a:pt x="2636044" y="5158140"/>
                </a:cubicBezTo>
                <a:cubicBezTo>
                  <a:pt x="2614613" y="5158140"/>
                  <a:pt x="2528888" y="5172428"/>
                  <a:pt x="2514600" y="5172428"/>
                </a:cubicBezTo>
                <a:cubicBezTo>
                  <a:pt x="2378869" y="5172428"/>
                  <a:pt x="2128838" y="5093847"/>
                  <a:pt x="2128838" y="4893822"/>
                </a:cubicBezTo>
                <a:cubicBezTo>
                  <a:pt x="2128838" y="4872391"/>
                  <a:pt x="2121694" y="4836672"/>
                  <a:pt x="2135981" y="4815241"/>
                </a:cubicBezTo>
                <a:cubicBezTo>
                  <a:pt x="2250281" y="4636647"/>
                  <a:pt x="2393156" y="4465197"/>
                  <a:pt x="2521744" y="4293747"/>
                </a:cubicBezTo>
                <a:cubicBezTo>
                  <a:pt x="2457450" y="4393759"/>
                  <a:pt x="2378869" y="4500916"/>
                  <a:pt x="2307431" y="4608072"/>
                </a:cubicBezTo>
                <a:close/>
                <a:moveTo>
                  <a:pt x="2214563" y="4336609"/>
                </a:moveTo>
                <a:cubicBezTo>
                  <a:pt x="2214563" y="4372328"/>
                  <a:pt x="2157413" y="4372328"/>
                  <a:pt x="2135981" y="4379472"/>
                </a:cubicBezTo>
                <a:cubicBezTo>
                  <a:pt x="2071688" y="4393759"/>
                  <a:pt x="2050256" y="4450909"/>
                  <a:pt x="2050256" y="4500916"/>
                </a:cubicBezTo>
                <a:cubicBezTo>
                  <a:pt x="2050256" y="4565209"/>
                  <a:pt x="2093119" y="4629503"/>
                  <a:pt x="2150269" y="4693797"/>
                </a:cubicBezTo>
                <a:cubicBezTo>
                  <a:pt x="2050256" y="4643791"/>
                  <a:pt x="2007394" y="4508059"/>
                  <a:pt x="2007394" y="4443766"/>
                </a:cubicBezTo>
                <a:cubicBezTo>
                  <a:pt x="2007394" y="4365184"/>
                  <a:pt x="2050256" y="4286603"/>
                  <a:pt x="2150269" y="4286603"/>
                </a:cubicBezTo>
                <a:cubicBezTo>
                  <a:pt x="2193131" y="4286603"/>
                  <a:pt x="2214563" y="4308034"/>
                  <a:pt x="2214563" y="4336609"/>
                </a:cubicBezTo>
                <a:close/>
                <a:moveTo>
                  <a:pt x="2193131" y="4193734"/>
                </a:moveTo>
                <a:cubicBezTo>
                  <a:pt x="2064544" y="4208022"/>
                  <a:pt x="1914525" y="4229453"/>
                  <a:pt x="1914525" y="4365184"/>
                </a:cubicBezTo>
                <a:cubicBezTo>
                  <a:pt x="1914525" y="4436622"/>
                  <a:pt x="1971675" y="4529491"/>
                  <a:pt x="2000250" y="4586641"/>
                </a:cubicBezTo>
                <a:cubicBezTo>
                  <a:pt x="1900238" y="4529491"/>
                  <a:pt x="1857375" y="4436622"/>
                  <a:pt x="1857375" y="4365184"/>
                </a:cubicBezTo>
                <a:cubicBezTo>
                  <a:pt x="1857375" y="4208022"/>
                  <a:pt x="1985963" y="4179447"/>
                  <a:pt x="2085975" y="4179447"/>
                </a:cubicBezTo>
                <a:cubicBezTo>
                  <a:pt x="2100263" y="4179447"/>
                  <a:pt x="2157413" y="4186590"/>
                  <a:pt x="2193131" y="4193734"/>
                </a:cubicBezTo>
                <a:close/>
                <a:moveTo>
                  <a:pt x="3014663" y="4665222"/>
                </a:moveTo>
                <a:lnTo>
                  <a:pt x="3350419" y="4208022"/>
                </a:lnTo>
                <a:cubicBezTo>
                  <a:pt x="3257550" y="4215166"/>
                  <a:pt x="3150394" y="4229453"/>
                  <a:pt x="3136106" y="4229453"/>
                </a:cubicBezTo>
                <a:cubicBezTo>
                  <a:pt x="3114675" y="4229453"/>
                  <a:pt x="3036094" y="4208022"/>
                  <a:pt x="3021806" y="4208022"/>
                </a:cubicBezTo>
                <a:cubicBezTo>
                  <a:pt x="2950369" y="4208022"/>
                  <a:pt x="2628900" y="4322322"/>
                  <a:pt x="2621756" y="4322322"/>
                </a:cubicBezTo>
                <a:lnTo>
                  <a:pt x="2600325" y="4322322"/>
                </a:lnTo>
                <a:cubicBezTo>
                  <a:pt x="2600325" y="4315178"/>
                  <a:pt x="2893219" y="4129440"/>
                  <a:pt x="2993231" y="4129440"/>
                </a:cubicBezTo>
                <a:lnTo>
                  <a:pt x="3293269" y="4129440"/>
                </a:lnTo>
                <a:cubicBezTo>
                  <a:pt x="3393281" y="4108009"/>
                  <a:pt x="3479006" y="4043715"/>
                  <a:pt x="3579019" y="3993709"/>
                </a:cubicBezTo>
                <a:cubicBezTo>
                  <a:pt x="3464719" y="4200878"/>
                  <a:pt x="3200400" y="4450909"/>
                  <a:pt x="3014663" y="4665222"/>
                </a:cubicBezTo>
                <a:close/>
                <a:moveTo>
                  <a:pt x="2014538" y="3657953"/>
                </a:moveTo>
                <a:cubicBezTo>
                  <a:pt x="1871663" y="3636522"/>
                  <a:pt x="1821656" y="3700815"/>
                  <a:pt x="1821656" y="3793684"/>
                </a:cubicBezTo>
                <a:cubicBezTo>
                  <a:pt x="1821656" y="3893697"/>
                  <a:pt x="1950244" y="3943703"/>
                  <a:pt x="2007394" y="3943703"/>
                </a:cubicBezTo>
                <a:cubicBezTo>
                  <a:pt x="2171700" y="3936559"/>
                  <a:pt x="2185988" y="3943703"/>
                  <a:pt x="2257425" y="3950847"/>
                </a:cubicBezTo>
                <a:cubicBezTo>
                  <a:pt x="2264569" y="3943703"/>
                  <a:pt x="2264569" y="3943703"/>
                  <a:pt x="2264569" y="3929415"/>
                </a:cubicBezTo>
                <a:cubicBezTo>
                  <a:pt x="2264569" y="3907984"/>
                  <a:pt x="2214563" y="3786540"/>
                  <a:pt x="2185988" y="3729390"/>
                </a:cubicBezTo>
                <a:cubicBezTo>
                  <a:pt x="2164556" y="3679384"/>
                  <a:pt x="2128838" y="3636522"/>
                  <a:pt x="2107406" y="3593659"/>
                </a:cubicBezTo>
                <a:cubicBezTo>
                  <a:pt x="2214563" y="3722247"/>
                  <a:pt x="2350294" y="3722247"/>
                  <a:pt x="2450306" y="3800828"/>
                </a:cubicBezTo>
                <a:cubicBezTo>
                  <a:pt x="2557463" y="3879409"/>
                  <a:pt x="2550319" y="3979422"/>
                  <a:pt x="2600325" y="4079434"/>
                </a:cubicBezTo>
                <a:cubicBezTo>
                  <a:pt x="2536031" y="4029428"/>
                  <a:pt x="2414588" y="3865122"/>
                  <a:pt x="2314575" y="3865122"/>
                </a:cubicBezTo>
                <a:lnTo>
                  <a:pt x="2293144" y="3865122"/>
                </a:lnTo>
                <a:cubicBezTo>
                  <a:pt x="2293144" y="3865122"/>
                  <a:pt x="2286000" y="3857978"/>
                  <a:pt x="2286000" y="3879409"/>
                </a:cubicBezTo>
                <a:cubicBezTo>
                  <a:pt x="2286000" y="3893697"/>
                  <a:pt x="2300288" y="3979422"/>
                  <a:pt x="2300288" y="3993709"/>
                </a:cubicBezTo>
                <a:cubicBezTo>
                  <a:pt x="2300288" y="4015140"/>
                  <a:pt x="2293144" y="4100865"/>
                  <a:pt x="2293144" y="4150872"/>
                </a:cubicBezTo>
                <a:cubicBezTo>
                  <a:pt x="2278856" y="4007997"/>
                  <a:pt x="2271713" y="3972278"/>
                  <a:pt x="2264569" y="3943703"/>
                </a:cubicBezTo>
                <a:cubicBezTo>
                  <a:pt x="2228850" y="3950847"/>
                  <a:pt x="2185988" y="3950847"/>
                  <a:pt x="2150269" y="3957990"/>
                </a:cubicBezTo>
                <a:lnTo>
                  <a:pt x="1771650" y="3965134"/>
                </a:lnTo>
                <a:cubicBezTo>
                  <a:pt x="1643063" y="3986565"/>
                  <a:pt x="1550194" y="3915128"/>
                  <a:pt x="1550194" y="3800828"/>
                </a:cubicBezTo>
                <a:cubicBezTo>
                  <a:pt x="1550194" y="3786540"/>
                  <a:pt x="1557338" y="3765109"/>
                  <a:pt x="1557338" y="3750822"/>
                </a:cubicBezTo>
                <a:cubicBezTo>
                  <a:pt x="1550194" y="3686528"/>
                  <a:pt x="1664494" y="3607947"/>
                  <a:pt x="1707356" y="3607947"/>
                </a:cubicBezTo>
                <a:cubicBezTo>
                  <a:pt x="1728788" y="3607947"/>
                  <a:pt x="1800225" y="3622234"/>
                  <a:pt x="1843088" y="3629378"/>
                </a:cubicBezTo>
                <a:cubicBezTo>
                  <a:pt x="1800225" y="3629378"/>
                  <a:pt x="1743075" y="3615090"/>
                  <a:pt x="1707356" y="3636522"/>
                </a:cubicBezTo>
                <a:cubicBezTo>
                  <a:pt x="1664494" y="3657953"/>
                  <a:pt x="1635919" y="3715103"/>
                  <a:pt x="1621631" y="3750822"/>
                </a:cubicBezTo>
                <a:cubicBezTo>
                  <a:pt x="1614488" y="3750822"/>
                  <a:pt x="1621631" y="3765109"/>
                  <a:pt x="1621631" y="3779397"/>
                </a:cubicBezTo>
                <a:cubicBezTo>
                  <a:pt x="1621631" y="3822259"/>
                  <a:pt x="1635919" y="3886553"/>
                  <a:pt x="1693069" y="3922272"/>
                </a:cubicBezTo>
                <a:lnTo>
                  <a:pt x="1807369" y="3922272"/>
                </a:lnTo>
                <a:cubicBezTo>
                  <a:pt x="1771650" y="3865122"/>
                  <a:pt x="1771650" y="3829403"/>
                  <a:pt x="1771650" y="3786540"/>
                </a:cubicBezTo>
                <a:lnTo>
                  <a:pt x="1771650" y="3743678"/>
                </a:lnTo>
                <a:cubicBezTo>
                  <a:pt x="1793081" y="3643665"/>
                  <a:pt x="1907381" y="3636522"/>
                  <a:pt x="1978819" y="3622234"/>
                </a:cubicBezTo>
                <a:cubicBezTo>
                  <a:pt x="1985963" y="3622234"/>
                  <a:pt x="1985963" y="3607947"/>
                  <a:pt x="1985963" y="3593659"/>
                </a:cubicBezTo>
                <a:lnTo>
                  <a:pt x="1985963" y="3507934"/>
                </a:lnTo>
                <a:cubicBezTo>
                  <a:pt x="1993106" y="3557940"/>
                  <a:pt x="2007394" y="3607947"/>
                  <a:pt x="2014538" y="3657953"/>
                </a:cubicBezTo>
                <a:close/>
                <a:moveTo>
                  <a:pt x="3793331" y="3607947"/>
                </a:moveTo>
                <a:cubicBezTo>
                  <a:pt x="3771900" y="3679384"/>
                  <a:pt x="3736181" y="3757965"/>
                  <a:pt x="3693319" y="3829403"/>
                </a:cubicBezTo>
                <a:cubicBezTo>
                  <a:pt x="3671888" y="3857978"/>
                  <a:pt x="3636169" y="3886553"/>
                  <a:pt x="3600450" y="3900840"/>
                </a:cubicBezTo>
                <a:cubicBezTo>
                  <a:pt x="3564731" y="3915128"/>
                  <a:pt x="3343275" y="3972278"/>
                  <a:pt x="3257550" y="3972278"/>
                </a:cubicBezTo>
                <a:lnTo>
                  <a:pt x="2878931" y="3972278"/>
                </a:lnTo>
                <a:cubicBezTo>
                  <a:pt x="2750344" y="3965134"/>
                  <a:pt x="2636044" y="4143728"/>
                  <a:pt x="2550319" y="4243741"/>
                </a:cubicBezTo>
                <a:cubicBezTo>
                  <a:pt x="2593181" y="4158015"/>
                  <a:pt x="2621756" y="4065147"/>
                  <a:pt x="2678906" y="3986565"/>
                </a:cubicBezTo>
                <a:cubicBezTo>
                  <a:pt x="2714625" y="3929415"/>
                  <a:pt x="2893219" y="3836547"/>
                  <a:pt x="2971800" y="3836547"/>
                </a:cubicBezTo>
                <a:lnTo>
                  <a:pt x="3186113" y="3836547"/>
                </a:lnTo>
                <a:cubicBezTo>
                  <a:pt x="3214688" y="3829403"/>
                  <a:pt x="3243263" y="3822259"/>
                  <a:pt x="3264694" y="3822259"/>
                </a:cubicBezTo>
                <a:cubicBezTo>
                  <a:pt x="3443288" y="3829403"/>
                  <a:pt x="3671888" y="3679384"/>
                  <a:pt x="3836194" y="3486503"/>
                </a:cubicBezTo>
                <a:cubicBezTo>
                  <a:pt x="3829050" y="3522222"/>
                  <a:pt x="3807619" y="3565084"/>
                  <a:pt x="3793331" y="3607947"/>
                </a:cubicBezTo>
                <a:close/>
                <a:moveTo>
                  <a:pt x="2764631" y="3407922"/>
                </a:moveTo>
                <a:cubicBezTo>
                  <a:pt x="2757488" y="3393634"/>
                  <a:pt x="2728913" y="3350772"/>
                  <a:pt x="2757488" y="3329340"/>
                </a:cubicBezTo>
                <a:cubicBezTo>
                  <a:pt x="2757488" y="3343628"/>
                  <a:pt x="2757488" y="3357915"/>
                  <a:pt x="2764631" y="3407922"/>
                </a:cubicBezTo>
                <a:close/>
                <a:moveTo>
                  <a:pt x="2714625" y="3372203"/>
                </a:moveTo>
                <a:cubicBezTo>
                  <a:pt x="2707481" y="3365059"/>
                  <a:pt x="2700338" y="3357915"/>
                  <a:pt x="2700338" y="3343628"/>
                </a:cubicBezTo>
                <a:lnTo>
                  <a:pt x="2700338" y="3300765"/>
                </a:lnTo>
                <a:lnTo>
                  <a:pt x="2721769" y="3300765"/>
                </a:lnTo>
                <a:cubicBezTo>
                  <a:pt x="2721769" y="3350772"/>
                  <a:pt x="2714625" y="3365059"/>
                  <a:pt x="2714625" y="3372203"/>
                </a:cubicBezTo>
                <a:close/>
                <a:moveTo>
                  <a:pt x="2678906" y="3265047"/>
                </a:moveTo>
                <a:lnTo>
                  <a:pt x="2671763" y="3336484"/>
                </a:lnTo>
                <a:cubicBezTo>
                  <a:pt x="2664619" y="3322197"/>
                  <a:pt x="2664619" y="3307909"/>
                  <a:pt x="2657475" y="3265047"/>
                </a:cubicBezTo>
                <a:lnTo>
                  <a:pt x="2678906" y="3265047"/>
                </a:lnTo>
                <a:close/>
                <a:moveTo>
                  <a:pt x="3193256" y="3107884"/>
                </a:moveTo>
                <a:cubicBezTo>
                  <a:pt x="3157538" y="3129315"/>
                  <a:pt x="3107531" y="3150747"/>
                  <a:pt x="3064669" y="3165034"/>
                </a:cubicBezTo>
                <a:cubicBezTo>
                  <a:pt x="3078956" y="3136459"/>
                  <a:pt x="3100388" y="3093597"/>
                  <a:pt x="3114675" y="3093597"/>
                </a:cubicBezTo>
                <a:cubicBezTo>
                  <a:pt x="3136106" y="3093597"/>
                  <a:pt x="3171825" y="3107884"/>
                  <a:pt x="3193256" y="3107884"/>
                </a:cubicBezTo>
                <a:close/>
                <a:moveTo>
                  <a:pt x="3043238" y="3200753"/>
                </a:moveTo>
                <a:cubicBezTo>
                  <a:pt x="3036094" y="3215040"/>
                  <a:pt x="3014663" y="3272190"/>
                  <a:pt x="2986088" y="3293622"/>
                </a:cubicBezTo>
                <a:cubicBezTo>
                  <a:pt x="2978944" y="3293622"/>
                  <a:pt x="2971800" y="3279334"/>
                  <a:pt x="2964656" y="3265047"/>
                </a:cubicBezTo>
                <a:cubicBezTo>
                  <a:pt x="2950369" y="3286478"/>
                  <a:pt x="2943225" y="3315053"/>
                  <a:pt x="2936081" y="3329340"/>
                </a:cubicBezTo>
                <a:cubicBezTo>
                  <a:pt x="2936081" y="3322197"/>
                  <a:pt x="2936081" y="3307909"/>
                  <a:pt x="2943225" y="3293622"/>
                </a:cubicBezTo>
                <a:lnTo>
                  <a:pt x="2928938" y="3279334"/>
                </a:lnTo>
                <a:lnTo>
                  <a:pt x="2907506" y="3279334"/>
                </a:lnTo>
                <a:cubicBezTo>
                  <a:pt x="2900363" y="3300765"/>
                  <a:pt x="2907506" y="3322197"/>
                  <a:pt x="2907506" y="3343628"/>
                </a:cubicBezTo>
                <a:cubicBezTo>
                  <a:pt x="2886075" y="3350772"/>
                  <a:pt x="2850356" y="3336484"/>
                  <a:pt x="2836069" y="3350772"/>
                </a:cubicBezTo>
                <a:cubicBezTo>
                  <a:pt x="2807494" y="3365059"/>
                  <a:pt x="2778919" y="3415065"/>
                  <a:pt x="2764631" y="3450784"/>
                </a:cubicBezTo>
                <a:cubicBezTo>
                  <a:pt x="2750344" y="3465072"/>
                  <a:pt x="2750344" y="3500790"/>
                  <a:pt x="2743200" y="3522222"/>
                </a:cubicBezTo>
                <a:cubicBezTo>
                  <a:pt x="2743200" y="3522222"/>
                  <a:pt x="2736056" y="3522222"/>
                  <a:pt x="2728913" y="3515078"/>
                </a:cubicBezTo>
                <a:cubicBezTo>
                  <a:pt x="2657475" y="3336484"/>
                  <a:pt x="2443163" y="3265047"/>
                  <a:pt x="2307431" y="3157890"/>
                </a:cubicBezTo>
                <a:cubicBezTo>
                  <a:pt x="2321719" y="3129315"/>
                  <a:pt x="2378869" y="3100740"/>
                  <a:pt x="2378869" y="3100740"/>
                </a:cubicBezTo>
                <a:cubicBezTo>
                  <a:pt x="2400300" y="3100740"/>
                  <a:pt x="2421731" y="3115028"/>
                  <a:pt x="2436019" y="3115028"/>
                </a:cubicBezTo>
                <a:cubicBezTo>
                  <a:pt x="2457450" y="3122172"/>
                  <a:pt x="2486025" y="3122172"/>
                  <a:pt x="2507456" y="3122172"/>
                </a:cubicBezTo>
                <a:cubicBezTo>
                  <a:pt x="2528888" y="3150747"/>
                  <a:pt x="2564606" y="3186465"/>
                  <a:pt x="2593181" y="3215040"/>
                </a:cubicBezTo>
                <a:cubicBezTo>
                  <a:pt x="2643188" y="3186465"/>
                  <a:pt x="2607469" y="3122172"/>
                  <a:pt x="2621756" y="3100740"/>
                </a:cubicBezTo>
                <a:cubicBezTo>
                  <a:pt x="2636044" y="3107884"/>
                  <a:pt x="2657475" y="3143603"/>
                  <a:pt x="2678906" y="3143603"/>
                </a:cubicBezTo>
                <a:cubicBezTo>
                  <a:pt x="2693194" y="3143603"/>
                  <a:pt x="2778919" y="3122172"/>
                  <a:pt x="2793206" y="3122172"/>
                </a:cubicBezTo>
                <a:cubicBezTo>
                  <a:pt x="2814638" y="3122172"/>
                  <a:pt x="2900363" y="3136459"/>
                  <a:pt x="2914650" y="3136459"/>
                </a:cubicBezTo>
                <a:cubicBezTo>
                  <a:pt x="2936081" y="3136459"/>
                  <a:pt x="2957513" y="3115028"/>
                  <a:pt x="2978944" y="3093597"/>
                </a:cubicBezTo>
                <a:cubicBezTo>
                  <a:pt x="2964656" y="3122172"/>
                  <a:pt x="2986088" y="3207897"/>
                  <a:pt x="3043238" y="3200753"/>
                </a:cubicBezTo>
                <a:close/>
                <a:moveTo>
                  <a:pt x="2357438" y="3086453"/>
                </a:moveTo>
                <a:cubicBezTo>
                  <a:pt x="2343150" y="3100740"/>
                  <a:pt x="2314575" y="3122172"/>
                  <a:pt x="2286000" y="3136459"/>
                </a:cubicBezTo>
                <a:lnTo>
                  <a:pt x="2250281" y="3100740"/>
                </a:lnTo>
                <a:cubicBezTo>
                  <a:pt x="2264569" y="3086453"/>
                  <a:pt x="2300288" y="3057878"/>
                  <a:pt x="2321719" y="3057878"/>
                </a:cubicBezTo>
                <a:cubicBezTo>
                  <a:pt x="2336006" y="3057878"/>
                  <a:pt x="2343150" y="3079309"/>
                  <a:pt x="2357438" y="3086453"/>
                </a:cubicBezTo>
                <a:close/>
                <a:moveTo>
                  <a:pt x="3343275" y="3043590"/>
                </a:moveTo>
                <a:cubicBezTo>
                  <a:pt x="3314700" y="3065022"/>
                  <a:pt x="3271838" y="3086453"/>
                  <a:pt x="3228975" y="3100740"/>
                </a:cubicBezTo>
                <a:cubicBezTo>
                  <a:pt x="3243263" y="3079309"/>
                  <a:pt x="3264694" y="3050734"/>
                  <a:pt x="3293269" y="3022159"/>
                </a:cubicBezTo>
                <a:cubicBezTo>
                  <a:pt x="3307556" y="3029303"/>
                  <a:pt x="3328988" y="3043590"/>
                  <a:pt x="3343275" y="3043590"/>
                </a:cubicBezTo>
                <a:close/>
                <a:moveTo>
                  <a:pt x="2314575" y="3029303"/>
                </a:moveTo>
                <a:cubicBezTo>
                  <a:pt x="2293144" y="3043590"/>
                  <a:pt x="2257425" y="3072165"/>
                  <a:pt x="2243138" y="3072165"/>
                </a:cubicBezTo>
                <a:cubicBezTo>
                  <a:pt x="2221706" y="3072165"/>
                  <a:pt x="2207419" y="3036447"/>
                  <a:pt x="2200275" y="3015015"/>
                </a:cubicBezTo>
                <a:cubicBezTo>
                  <a:pt x="2228850" y="3000728"/>
                  <a:pt x="2264569" y="2986440"/>
                  <a:pt x="2300288" y="2972153"/>
                </a:cubicBezTo>
                <a:cubicBezTo>
                  <a:pt x="2300288" y="2986440"/>
                  <a:pt x="2307431" y="3007872"/>
                  <a:pt x="2314575" y="3029303"/>
                </a:cubicBezTo>
                <a:close/>
                <a:moveTo>
                  <a:pt x="3471863" y="2957865"/>
                </a:moveTo>
                <a:cubicBezTo>
                  <a:pt x="3443288" y="2993584"/>
                  <a:pt x="3393281" y="3036447"/>
                  <a:pt x="3371850" y="3036447"/>
                </a:cubicBezTo>
                <a:cubicBezTo>
                  <a:pt x="3357563" y="3036447"/>
                  <a:pt x="3321844" y="3015015"/>
                  <a:pt x="3300413" y="3000728"/>
                </a:cubicBezTo>
                <a:lnTo>
                  <a:pt x="3300413" y="2915003"/>
                </a:lnTo>
                <a:lnTo>
                  <a:pt x="3471863" y="2957865"/>
                </a:lnTo>
                <a:close/>
                <a:moveTo>
                  <a:pt x="2293144" y="2743553"/>
                </a:moveTo>
                <a:cubicBezTo>
                  <a:pt x="2278856" y="2822134"/>
                  <a:pt x="2243138" y="2836422"/>
                  <a:pt x="2271713" y="2922147"/>
                </a:cubicBezTo>
                <a:cubicBezTo>
                  <a:pt x="2257425" y="2893572"/>
                  <a:pt x="2243138" y="2850709"/>
                  <a:pt x="2228850" y="2829278"/>
                </a:cubicBezTo>
                <a:cubicBezTo>
                  <a:pt x="2207419" y="2786415"/>
                  <a:pt x="2150269" y="2793559"/>
                  <a:pt x="2114550" y="2786415"/>
                </a:cubicBezTo>
                <a:cubicBezTo>
                  <a:pt x="2071688" y="2779272"/>
                  <a:pt x="2021681" y="2772128"/>
                  <a:pt x="1993106" y="2743553"/>
                </a:cubicBezTo>
                <a:cubicBezTo>
                  <a:pt x="1950244" y="2707834"/>
                  <a:pt x="1943100" y="2643540"/>
                  <a:pt x="1935956" y="2600678"/>
                </a:cubicBezTo>
                <a:cubicBezTo>
                  <a:pt x="2007394" y="2750697"/>
                  <a:pt x="2171700" y="2722122"/>
                  <a:pt x="2293144" y="2743553"/>
                </a:cubicBezTo>
                <a:close/>
                <a:moveTo>
                  <a:pt x="3757613" y="2679259"/>
                </a:moveTo>
                <a:cubicBezTo>
                  <a:pt x="3743325" y="2664972"/>
                  <a:pt x="3729038" y="2629253"/>
                  <a:pt x="3707606" y="2607822"/>
                </a:cubicBezTo>
                <a:cubicBezTo>
                  <a:pt x="3671888" y="2550672"/>
                  <a:pt x="3643313" y="2543528"/>
                  <a:pt x="3643313" y="2507809"/>
                </a:cubicBezTo>
                <a:cubicBezTo>
                  <a:pt x="3643313" y="2486378"/>
                  <a:pt x="3636169" y="2479234"/>
                  <a:pt x="3664744" y="2479234"/>
                </a:cubicBezTo>
                <a:cubicBezTo>
                  <a:pt x="3743325" y="2479234"/>
                  <a:pt x="3750469" y="2650684"/>
                  <a:pt x="3757613" y="2679259"/>
                </a:cubicBezTo>
                <a:close/>
                <a:moveTo>
                  <a:pt x="1507331" y="2507809"/>
                </a:moveTo>
                <a:cubicBezTo>
                  <a:pt x="1507331" y="2522097"/>
                  <a:pt x="1485900" y="2614965"/>
                  <a:pt x="1485900" y="2636397"/>
                </a:cubicBezTo>
                <a:cubicBezTo>
                  <a:pt x="1485900" y="2872140"/>
                  <a:pt x="1878806" y="3286478"/>
                  <a:pt x="2121694" y="3372203"/>
                </a:cubicBezTo>
                <a:cubicBezTo>
                  <a:pt x="2300288" y="3436497"/>
                  <a:pt x="2628900" y="3507934"/>
                  <a:pt x="2693194" y="3779397"/>
                </a:cubicBezTo>
                <a:cubicBezTo>
                  <a:pt x="2693194" y="3793684"/>
                  <a:pt x="2714625" y="3822259"/>
                  <a:pt x="2714625" y="3843690"/>
                </a:cubicBezTo>
                <a:lnTo>
                  <a:pt x="2714625" y="3865122"/>
                </a:lnTo>
                <a:cubicBezTo>
                  <a:pt x="2693194" y="3757965"/>
                  <a:pt x="2507456" y="3686528"/>
                  <a:pt x="2428875" y="3657953"/>
                </a:cubicBezTo>
                <a:cubicBezTo>
                  <a:pt x="2307431" y="3622234"/>
                  <a:pt x="2193131" y="3572228"/>
                  <a:pt x="2085975" y="3515078"/>
                </a:cubicBezTo>
                <a:cubicBezTo>
                  <a:pt x="2043113" y="3493647"/>
                  <a:pt x="2014538" y="3443640"/>
                  <a:pt x="1978819" y="3415065"/>
                </a:cubicBezTo>
                <a:cubicBezTo>
                  <a:pt x="1835944" y="3315053"/>
                  <a:pt x="1421606" y="2850709"/>
                  <a:pt x="1421606" y="2664972"/>
                </a:cubicBezTo>
                <a:cubicBezTo>
                  <a:pt x="1421606" y="2614965"/>
                  <a:pt x="1428750" y="2536384"/>
                  <a:pt x="1485900" y="2479234"/>
                </a:cubicBezTo>
                <a:cubicBezTo>
                  <a:pt x="1493044" y="2486378"/>
                  <a:pt x="1507331" y="2486378"/>
                  <a:pt x="1507331" y="2507809"/>
                </a:cubicBezTo>
                <a:close/>
                <a:moveTo>
                  <a:pt x="1943100" y="2464947"/>
                </a:moveTo>
                <a:cubicBezTo>
                  <a:pt x="1943100" y="2472090"/>
                  <a:pt x="1950244" y="2464947"/>
                  <a:pt x="1950244" y="2486378"/>
                </a:cubicBezTo>
                <a:cubicBezTo>
                  <a:pt x="1950244" y="2500665"/>
                  <a:pt x="1921669" y="2514953"/>
                  <a:pt x="1914525" y="2543528"/>
                </a:cubicBezTo>
                <a:cubicBezTo>
                  <a:pt x="1900238" y="2564959"/>
                  <a:pt x="1900238" y="2614965"/>
                  <a:pt x="1900238" y="2636397"/>
                </a:cubicBezTo>
                <a:cubicBezTo>
                  <a:pt x="1900238" y="2650684"/>
                  <a:pt x="1914525" y="2757840"/>
                  <a:pt x="1914525" y="2807847"/>
                </a:cubicBezTo>
                <a:cubicBezTo>
                  <a:pt x="1893094" y="2743553"/>
                  <a:pt x="1857375" y="2622109"/>
                  <a:pt x="1857375" y="2600678"/>
                </a:cubicBezTo>
                <a:cubicBezTo>
                  <a:pt x="1857375" y="2557815"/>
                  <a:pt x="1878806" y="2500665"/>
                  <a:pt x="1914525" y="2464947"/>
                </a:cubicBezTo>
                <a:lnTo>
                  <a:pt x="1943100" y="2464947"/>
                </a:lnTo>
                <a:close/>
                <a:moveTo>
                  <a:pt x="3821906" y="2550672"/>
                </a:moveTo>
                <a:cubicBezTo>
                  <a:pt x="3800475" y="2522097"/>
                  <a:pt x="3779044" y="2472090"/>
                  <a:pt x="3750469" y="2443515"/>
                </a:cubicBezTo>
                <a:cubicBezTo>
                  <a:pt x="3721894" y="2407797"/>
                  <a:pt x="3657600" y="2357790"/>
                  <a:pt x="3657600" y="2343503"/>
                </a:cubicBezTo>
                <a:cubicBezTo>
                  <a:pt x="3657600" y="2329215"/>
                  <a:pt x="3664744" y="2314928"/>
                  <a:pt x="3686175" y="2314928"/>
                </a:cubicBezTo>
                <a:cubicBezTo>
                  <a:pt x="3786188" y="2314928"/>
                  <a:pt x="3814763" y="2536384"/>
                  <a:pt x="3821906" y="2550672"/>
                </a:cubicBezTo>
                <a:close/>
                <a:moveTo>
                  <a:pt x="1907381" y="2264922"/>
                </a:moveTo>
                <a:cubicBezTo>
                  <a:pt x="1907381" y="2286353"/>
                  <a:pt x="1843088" y="2336359"/>
                  <a:pt x="1814513" y="2379222"/>
                </a:cubicBezTo>
                <a:cubicBezTo>
                  <a:pt x="1778794" y="2429228"/>
                  <a:pt x="1771650" y="2493522"/>
                  <a:pt x="1750219" y="2543528"/>
                </a:cubicBezTo>
                <a:lnTo>
                  <a:pt x="1750219" y="2514953"/>
                </a:lnTo>
                <a:cubicBezTo>
                  <a:pt x="1757363" y="2486378"/>
                  <a:pt x="1771650" y="2243490"/>
                  <a:pt x="1878806" y="2243490"/>
                </a:cubicBezTo>
                <a:cubicBezTo>
                  <a:pt x="1893094" y="2243490"/>
                  <a:pt x="1907381" y="2250634"/>
                  <a:pt x="1907381" y="2264922"/>
                </a:cubicBezTo>
                <a:close/>
                <a:moveTo>
                  <a:pt x="950119" y="2207772"/>
                </a:moveTo>
                <a:cubicBezTo>
                  <a:pt x="950119" y="2222059"/>
                  <a:pt x="935831" y="2314928"/>
                  <a:pt x="935831" y="2336359"/>
                </a:cubicBezTo>
                <a:cubicBezTo>
                  <a:pt x="935831" y="2429228"/>
                  <a:pt x="957263" y="2493522"/>
                  <a:pt x="1092994" y="2557815"/>
                </a:cubicBezTo>
                <a:cubicBezTo>
                  <a:pt x="1071563" y="2579247"/>
                  <a:pt x="914400" y="2622109"/>
                  <a:pt x="850106" y="2622109"/>
                </a:cubicBezTo>
                <a:cubicBezTo>
                  <a:pt x="750094" y="2622109"/>
                  <a:pt x="692944" y="2493522"/>
                  <a:pt x="692944" y="2436372"/>
                </a:cubicBezTo>
                <a:cubicBezTo>
                  <a:pt x="692944" y="2414940"/>
                  <a:pt x="700088" y="2393509"/>
                  <a:pt x="700088" y="2372078"/>
                </a:cubicBezTo>
                <a:cubicBezTo>
                  <a:pt x="707231" y="2336359"/>
                  <a:pt x="721519" y="2293497"/>
                  <a:pt x="742950" y="2250634"/>
                </a:cubicBezTo>
                <a:cubicBezTo>
                  <a:pt x="792956" y="2243490"/>
                  <a:pt x="885825" y="2229203"/>
                  <a:pt x="942975" y="2186340"/>
                </a:cubicBezTo>
                <a:cubicBezTo>
                  <a:pt x="950119" y="2193484"/>
                  <a:pt x="950119" y="2186340"/>
                  <a:pt x="950119" y="2207772"/>
                </a:cubicBezTo>
                <a:close/>
                <a:moveTo>
                  <a:pt x="500063" y="2214915"/>
                </a:moveTo>
                <a:cubicBezTo>
                  <a:pt x="521494" y="2229203"/>
                  <a:pt x="564356" y="2243490"/>
                  <a:pt x="600075" y="2250634"/>
                </a:cubicBezTo>
                <a:cubicBezTo>
                  <a:pt x="592931" y="2264922"/>
                  <a:pt x="564356" y="2272065"/>
                  <a:pt x="550069" y="2286353"/>
                </a:cubicBezTo>
                <a:cubicBezTo>
                  <a:pt x="485775" y="2329215"/>
                  <a:pt x="464344" y="2386365"/>
                  <a:pt x="464344" y="2429228"/>
                </a:cubicBezTo>
                <a:cubicBezTo>
                  <a:pt x="464344" y="2493522"/>
                  <a:pt x="535781" y="2550672"/>
                  <a:pt x="600075" y="2614965"/>
                </a:cubicBezTo>
                <a:lnTo>
                  <a:pt x="564356" y="2614965"/>
                </a:lnTo>
                <a:cubicBezTo>
                  <a:pt x="328613" y="2557815"/>
                  <a:pt x="257175" y="2536384"/>
                  <a:pt x="257175" y="2357790"/>
                </a:cubicBezTo>
                <a:cubicBezTo>
                  <a:pt x="257175" y="2250634"/>
                  <a:pt x="342900" y="2179197"/>
                  <a:pt x="435769" y="2179197"/>
                </a:cubicBezTo>
                <a:cubicBezTo>
                  <a:pt x="457200" y="2179197"/>
                  <a:pt x="471488" y="2207772"/>
                  <a:pt x="500063" y="2214915"/>
                </a:cubicBezTo>
                <a:close/>
                <a:moveTo>
                  <a:pt x="2386013" y="2136334"/>
                </a:moveTo>
                <a:cubicBezTo>
                  <a:pt x="2378869" y="2150622"/>
                  <a:pt x="2371725" y="2157765"/>
                  <a:pt x="2371725" y="2172053"/>
                </a:cubicBezTo>
                <a:cubicBezTo>
                  <a:pt x="2371725" y="2193484"/>
                  <a:pt x="2393156" y="2229203"/>
                  <a:pt x="2414588" y="2229203"/>
                </a:cubicBezTo>
                <a:lnTo>
                  <a:pt x="2464594" y="2229203"/>
                </a:lnTo>
                <a:cubicBezTo>
                  <a:pt x="2457450" y="2200628"/>
                  <a:pt x="2471738" y="2164909"/>
                  <a:pt x="2507456" y="2164909"/>
                </a:cubicBezTo>
                <a:cubicBezTo>
                  <a:pt x="2543175" y="2164909"/>
                  <a:pt x="2564606" y="2193484"/>
                  <a:pt x="2564606" y="2222059"/>
                </a:cubicBezTo>
                <a:cubicBezTo>
                  <a:pt x="2564606" y="2257778"/>
                  <a:pt x="2486025" y="2272065"/>
                  <a:pt x="2457450" y="2272065"/>
                </a:cubicBezTo>
                <a:cubicBezTo>
                  <a:pt x="2407444" y="2272065"/>
                  <a:pt x="2293144" y="2214915"/>
                  <a:pt x="2293144" y="2150622"/>
                </a:cubicBezTo>
                <a:cubicBezTo>
                  <a:pt x="2293144" y="2129190"/>
                  <a:pt x="2328863" y="2122047"/>
                  <a:pt x="2343150" y="2122047"/>
                </a:cubicBezTo>
                <a:cubicBezTo>
                  <a:pt x="2364581" y="2122047"/>
                  <a:pt x="2371725" y="2129190"/>
                  <a:pt x="2386013" y="2136334"/>
                </a:cubicBezTo>
                <a:close/>
                <a:moveTo>
                  <a:pt x="3693319" y="2107759"/>
                </a:moveTo>
                <a:cubicBezTo>
                  <a:pt x="3786188" y="2129190"/>
                  <a:pt x="3807619" y="2243490"/>
                  <a:pt x="3843338" y="2314928"/>
                </a:cubicBezTo>
                <a:cubicBezTo>
                  <a:pt x="3807619" y="2279209"/>
                  <a:pt x="3771900" y="2229203"/>
                  <a:pt x="3736181" y="2193484"/>
                </a:cubicBezTo>
                <a:cubicBezTo>
                  <a:pt x="3721894" y="2179197"/>
                  <a:pt x="3693319" y="2172053"/>
                  <a:pt x="3679031" y="2157765"/>
                </a:cubicBezTo>
                <a:cubicBezTo>
                  <a:pt x="3671888" y="2157765"/>
                  <a:pt x="3657600" y="2150622"/>
                  <a:pt x="3657600" y="2129190"/>
                </a:cubicBezTo>
                <a:cubicBezTo>
                  <a:pt x="3657600" y="2114903"/>
                  <a:pt x="3664744" y="2114903"/>
                  <a:pt x="3664744" y="2107759"/>
                </a:cubicBezTo>
                <a:lnTo>
                  <a:pt x="3693319" y="2107759"/>
                </a:lnTo>
                <a:close/>
                <a:moveTo>
                  <a:pt x="3593306" y="2250634"/>
                </a:moveTo>
                <a:cubicBezTo>
                  <a:pt x="3593306" y="2436372"/>
                  <a:pt x="3543300" y="2607822"/>
                  <a:pt x="3300413" y="2607822"/>
                </a:cubicBezTo>
                <a:cubicBezTo>
                  <a:pt x="3228975" y="2607822"/>
                  <a:pt x="3121819" y="2557815"/>
                  <a:pt x="3064669" y="2507809"/>
                </a:cubicBezTo>
                <a:cubicBezTo>
                  <a:pt x="3128963" y="2522097"/>
                  <a:pt x="3250406" y="2543528"/>
                  <a:pt x="3271838" y="2543528"/>
                </a:cubicBezTo>
                <a:cubicBezTo>
                  <a:pt x="3514725" y="2543528"/>
                  <a:pt x="3564731" y="2293497"/>
                  <a:pt x="3586163" y="2093472"/>
                </a:cubicBezTo>
                <a:cubicBezTo>
                  <a:pt x="3593306" y="2143478"/>
                  <a:pt x="3593306" y="2236347"/>
                  <a:pt x="3593306" y="2250634"/>
                </a:cubicBezTo>
                <a:close/>
                <a:moveTo>
                  <a:pt x="2286000" y="2579247"/>
                </a:moveTo>
                <a:cubicBezTo>
                  <a:pt x="2378869" y="2579247"/>
                  <a:pt x="2407444" y="2536384"/>
                  <a:pt x="2507456" y="2500665"/>
                </a:cubicBezTo>
                <a:cubicBezTo>
                  <a:pt x="2407444" y="2614965"/>
                  <a:pt x="2378869" y="2650684"/>
                  <a:pt x="2278856" y="2650684"/>
                </a:cubicBezTo>
                <a:cubicBezTo>
                  <a:pt x="2143125" y="2650684"/>
                  <a:pt x="1985963" y="2572103"/>
                  <a:pt x="1985963" y="2393509"/>
                </a:cubicBezTo>
                <a:cubicBezTo>
                  <a:pt x="1978819" y="2193484"/>
                  <a:pt x="1985963" y="2179197"/>
                  <a:pt x="1993106" y="2164909"/>
                </a:cubicBezTo>
                <a:lnTo>
                  <a:pt x="1978819" y="2150622"/>
                </a:lnTo>
                <a:cubicBezTo>
                  <a:pt x="1943100" y="2164909"/>
                  <a:pt x="1893094" y="2172053"/>
                  <a:pt x="1864519" y="2186340"/>
                </a:cubicBezTo>
                <a:cubicBezTo>
                  <a:pt x="1807369" y="2207772"/>
                  <a:pt x="1771650" y="2264922"/>
                  <a:pt x="1735931" y="2307784"/>
                </a:cubicBezTo>
                <a:cubicBezTo>
                  <a:pt x="1743075" y="2222059"/>
                  <a:pt x="1878806" y="2093472"/>
                  <a:pt x="1971675" y="2093472"/>
                </a:cubicBezTo>
                <a:cubicBezTo>
                  <a:pt x="2043113" y="2272065"/>
                  <a:pt x="1993106" y="2579247"/>
                  <a:pt x="2286000" y="2579247"/>
                </a:cubicBezTo>
                <a:close/>
                <a:moveTo>
                  <a:pt x="3278981" y="2086328"/>
                </a:moveTo>
                <a:cubicBezTo>
                  <a:pt x="3286125" y="2093472"/>
                  <a:pt x="3286125" y="2086328"/>
                  <a:pt x="3286125" y="2107759"/>
                </a:cubicBezTo>
                <a:cubicBezTo>
                  <a:pt x="3286125" y="2193484"/>
                  <a:pt x="3193256" y="2243490"/>
                  <a:pt x="3143250" y="2243490"/>
                </a:cubicBezTo>
                <a:cubicBezTo>
                  <a:pt x="3121819" y="2243490"/>
                  <a:pt x="3028950" y="2229203"/>
                  <a:pt x="3028950" y="2200628"/>
                </a:cubicBezTo>
                <a:cubicBezTo>
                  <a:pt x="3028950" y="2186340"/>
                  <a:pt x="3043238" y="2164909"/>
                  <a:pt x="3050381" y="2150622"/>
                </a:cubicBezTo>
                <a:lnTo>
                  <a:pt x="3078956" y="2150622"/>
                </a:lnTo>
                <a:cubicBezTo>
                  <a:pt x="3078956" y="2193484"/>
                  <a:pt x="3128963" y="2207772"/>
                  <a:pt x="3143250" y="2207772"/>
                </a:cubicBezTo>
                <a:cubicBezTo>
                  <a:pt x="3178969" y="2207772"/>
                  <a:pt x="3243263" y="2150622"/>
                  <a:pt x="3243263" y="2136334"/>
                </a:cubicBezTo>
                <a:cubicBezTo>
                  <a:pt x="3243263" y="2122047"/>
                  <a:pt x="3228975" y="2114903"/>
                  <a:pt x="3221831" y="2107759"/>
                </a:cubicBezTo>
                <a:cubicBezTo>
                  <a:pt x="3221831" y="2100615"/>
                  <a:pt x="3236119" y="2093472"/>
                  <a:pt x="3243263" y="2086328"/>
                </a:cubicBezTo>
                <a:lnTo>
                  <a:pt x="3278981" y="2086328"/>
                </a:lnTo>
                <a:close/>
                <a:moveTo>
                  <a:pt x="3400425" y="2022034"/>
                </a:moveTo>
                <a:lnTo>
                  <a:pt x="3400425" y="2172053"/>
                </a:lnTo>
                <a:cubicBezTo>
                  <a:pt x="3386138" y="2207772"/>
                  <a:pt x="3357563" y="2243490"/>
                  <a:pt x="3336131" y="2272065"/>
                </a:cubicBezTo>
                <a:cubicBezTo>
                  <a:pt x="3343275" y="2229203"/>
                  <a:pt x="3364706" y="2164909"/>
                  <a:pt x="3364706" y="2143478"/>
                </a:cubicBezTo>
                <a:cubicBezTo>
                  <a:pt x="3364706" y="2114903"/>
                  <a:pt x="3364706" y="2107759"/>
                  <a:pt x="3328988" y="2072040"/>
                </a:cubicBezTo>
                <a:cubicBezTo>
                  <a:pt x="3278981" y="2114903"/>
                  <a:pt x="3300413" y="2150622"/>
                  <a:pt x="3264694" y="2200628"/>
                </a:cubicBezTo>
                <a:cubicBezTo>
                  <a:pt x="3221831" y="2257778"/>
                  <a:pt x="3178969" y="2272065"/>
                  <a:pt x="3128963" y="2272065"/>
                </a:cubicBezTo>
                <a:cubicBezTo>
                  <a:pt x="3114675" y="2272065"/>
                  <a:pt x="3043238" y="2243490"/>
                  <a:pt x="3021806" y="2243490"/>
                </a:cubicBezTo>
                <a:cubicBezTo>
                  <a:pt x="3007519" y="2243490"/>
                  <a:pt x="3000375" y="2257778"/>
                  <a:pt x="3000375" y="2279209"/>
                </a:cubicBezTo>
                <a:cubicBezTo>
                  <a:pt x="3000375" y="2293497"/>
                  <a:pt x="3021806" y="2372078"/>
                  <a:pt x="3021806" y="2414940"/>
                </a:cubicBezTo>
                <a:cubicBezTo>
                  <a:pt x="3028950" y="2450659"/>
                  <a:pt x="3021806" y="2514953"/>
                  <a:pt x="3021806" y="2529240"/>
                </a:cubicBezTo>
                <a:cubicBezTo>
                  <a:pt x="3021806" y="2550672"/>
                  <a:pt x="3200400" y="2686403"/>
                  <a:pt x="3243263" y="2700690"/>
                </a:cubicBezTo>
                <a:cubicBezTo>
                  <a:pt x="3271838" y="2714978"/>
                  <a:pt x="3336131" y="2722122"/>
                  <a:pt x="3350419" y="2722122"/>
                </a:cubicBezTo>
                <a:cubicBezTo>
                  <a:pt x="3486150" y="2722122"/>
                  <a:pt x="3536156" y="2636397"/>
                  <a:pt x="3614738" y="2500665"/>
                </a:cubicBezTo>
                <a:lnTo>
                  <a:pt x="3614738" y="2514953"/>
                </a:lnTo>
                <a:cubicBezTo>
                  <a:pt x="3571875" y="2707834"/>
                  <a:pt x="3507581" y="2800703"/>
                  <a:pt x="3364706" y="2800703"/>
                </a:cubicBezTo>
                <a:cubicBezTo>
                  <a:pt x="3343275" y="2800703"/>
                  <a:pt x="3314700" y="2793559"/>
                  <a:pt x="3271838" y="2786415"/>
                </a:cubicBezTo>
                <a:cubicBezTo>
                  <a:pt x="3271838" y="2786415"/>
                  <a:pt x="3264694" y="2779272"/>
                  <a:pt x="3264694" y="2800703"/>
                </a:cubicBezTo>
                <a:cubicBezTo>
                  <a:pt x="3264694" y="2814990"/>
                  <a:pt x="3286125" y="2857853"/>
                  <a:pt x="3286125" y="2886428"/>
                </a:cubicBezTo>
                <a:cubicBezTo>
                  <a:pt x="3357563" y="2907859"/>
                  <a:pt x="3429000" y="2929290"/>
                  <a:pt x="3500438" y="2943578"/>
                </a:cubicBezTo>
                <a:cubicBezTo>
                  <a:pt x="3543300" y="2886428"/>
                  <a:pt x="3579019" y="2822134"/>
                  <a:pt x="3614738" y="2757840"/>
                </a:cubicBezTo>
                <a:cubicBezTo>
                  <a:pt x="3621881" y="2757840"/>
                  <a:pt x="3636169" y="2764984"/>
                  <a:pt x="3650456" y="2779272"/>
                </a:cubicBezTo>
                <a:cubicBezTo>
                  <a:pt x="3693319" y="2736409"/>
                  <a:pt x="3643313" y="2679259"/>
                  <a:pt x="3686175" y="2636397"/>
                </a:cubicBezTo>
                <a:lnTo>
                  <a:pt x="3707606" y="2636397"/>
                </a:lnTo>
                <a:cubicBezTo>
                  <a:pt x="3707606" y="2643540"/>
                  <a:pt x="3714750" y="2636397"/>
                  <a:pt x="3714750" y="2657828"/>
                </a:cubicBezTo>
                <a:cubicBezTo>
                  <a:pt x="3714750" y="2729265"/>
                  <a:pt x="3593306" y="2900715"/>
                  <a:pt x="3593306" y="2950722"/>
                </a:cubicBezTo>
                <a:cubicBezTo>
                  <a:pt x="3593306" y="2972153"/>
                  <a:pt x="3614738" y="2979297"/>
                  <a:pt x="3621881" y="2986440"/>
                </a:cubicBezTo>
                <a:cubicBezTo>
                  <a:pt x="3607594" y="2979297"/>
                  <a:pt x="3593306" y="2979297"/>
                  <a:pt x="3579019" y="2979297"/>
                </a:cubicBezTo>
                <a:cubicBezTo>
                  <a:pt x="3564731" y="3015015"/>
                  <a:pt x="3543300" y="3057878"/>
                  <a:pt x="3514725" y="3100740"/>
                </a:cubicBezTo>
                <a:cubicBezTo>
                  <a:pt x="3521869" y="3107884"/>
                  <a:pt x="3536156" y="3115028"/>
                  <a:pt x="3536156" y="3122172"/>
                </a:cubicBezTo>
                <a:cubicBezTo>
                  <a:pt x="3529013" y="3122172"/>
                  <a:pt x="3529013" y="3115028"/>
                  <a:pt x="3507581" y="3115028"/>
                </a:cubicBezTo>
                <a:cubicBezTo>
                  <a:pt x="3493294" y="3115028"/>
                  <a:pt x="3443288" y="3172178"/>
                  <a:pt x="3400425" y="3207897"/>
                </a:cubicBezTo>
                <a:cubicBezTo>
                  <a:pt x="3407569" y="3222184"/>
                  <a:pt x="3429000" y="3229328"/>
                  <a:pt x="3443288" y="3250759"/>
                </a:cubicBezTo>
                <a:cubicBezTo>
                  <a:pt x="3429000" y="3236472"/>
                  <a:pt x="3400425" y="3215040"/>
                  <a:pt x="3386138" y="3215040"/>
                </a:cubicBezTo>
                <a:cubicBezTo>
                  <a:pt x="3364706" y="3215040"/>
                  <a:pt x="3336131" y="3243615"/>
                  <a:pt x="3314700" y="3250759"/>
                </a:cubicBezTo>
                <a:cubicBezTo>
                  <a:pt x="3207544" y="3293622"/>
                  <a:pt x="3071813" y="3322197"/>
                  <a:pt x="2957513" y="3407922"/>
                </a:cubicBezTo>
                <a:cubicBezTo>
                  <a:pt x="2836069" y="3493647"/>
                  <a:pt x="2764631" y="3600803"/>
                  <a:pt x="2743200" y="3707959"/>
                </a:cubicBezTo>
                <a:cubicBezTo>
                  <a:pt x="2671763" y="3543653"/>
                  <a:pt x="2428875" y="3372203"/>
                  <a:pt x="2286000" y="3293622"/>
                </a:cubicBezTo>
                <a:cubicBezTo>
                  <a:pt x="2221706" y="3265047"/>
                  <a:pt x="2171700" y="3122172"/>
                  <a:pt x="2114550" y="3150747"/>
                </a:cubicBezTo>
                <a:cubicBezTo>
                  <a:pt x="2121694" y="3143603"/>
                  <a:pt x="2150269" y="3136459"/>
                  <a:pt x="2150269" y="3122172"/>
                </a:cubicBezTo>
                <a:cubicBezTo>
                  <a:pt x="2150269" y="3100740"/>
                  <a:pt x="2128838" y="3072165"/>
                  <a:pt x="2107406" y="3043590"/>
                </a:cubicBezTo>
                <a:cubicBezTo>
                  <a:pt x="2078831" y="3057878"/>
                  <a:pt x="2043113" y="3072165"/>
                  <a:pt x="2014538" y="3079309"/>
                </a:cubicBezTo>
                <a:cubicBezTo>
                  <a:pt x="2028825" y="3072165"/>
                  <a:pt x="2107406" y="3057878"/>
                  <a:pt x="2107406" y="3022159"/>
                </a:cubicBezTo>
                <a:cubicBezTo>
                  <a:pt x="2107406" y="3000728"/>
                  <a:pt x="2093119" y="2936434"/>
                  <a:pt x="2085975" y="2879284"/>
                </a:cubicBezTo>
                <a:cubicBezTo>
                  <a:pt x="2107406" y="2893572"/>
                  <a:pt x="2135981" y="2900715"/>
                  <a:pt x="2150269" y="2922147"/>
                </a:cubicBezTo>
                <a:cubicBezTo>
                  <a:pt x="2164556" y="2936434"/>
                  <a:pt x="2171700" y="2993584"/>
                  <a:pt x="2193131" y="2993584"/>
                </a:cubicBezTo>
                <a:cubicBezTo>
                  <a:pt x="2207419" y="2993584"/>
                  <a:pt x="2264569" y="2965009"/>
                  <a:pt x="2293144" y="2943578"/>
                </a:cubicBezTo>
                <a:cubicBezTo>
                  <a:pt x="2300288" y="2936434"/>
                  <a:pt x="2293144" y="2929290"/>
                  <a:pt x="2293144" y="2907859"/>
                </a:cubicBezTo>
                <a:cubicBezTo>
                  <a:pt x="2293144" y="2822134"/>
                  <a:pt x="2343150" y="2757840"/>
                  <a:pt x="2457450" y="2672115"/>
                </a:cubicBezTo>
                <a:cubicBezTo>
                  <a:pt x="2500313" y="2636397"/>
                  <a:pt x="2521744" y="2536384"/>
                  <a:pt x="2578894" y="2507809"/>
                </a:cubicBezTo>
                <a:cubicBezTo>
                  <a:pt x="2571750" y="2564959"/>
                  <a:pt x="2550319" y="2664972"/>
                  <a:pt x="2550319" y="2686403"/>
                </a:cubicBezTo>
                <a:cubicBezTo>
                  <a:pt x="2550319" y="2743553"/>
                  <a:pt x="2586038" y="2736409"/>
                  <a:pt x="2614613" y="2736409"/>
                </a:cubicBezTo>
                <a:cubicBezTo>
                  <a:pt x="2693194" y="2736409"/>
                  <a:pt x="2678906" y="2657828"/>
                  <a:pt x="2786063" y="2657828"/>
                </a:cubicBezTo>
                <a:cubicBezTo>
                  <a:pt x="2900363" y="2657828"/>
                  <a:pt x="2936081" y="2736409"/>
                  <a:pt x="2971800" y="2736409"/>
                </a:cubicBezTo>
                <a:cubicBezTo>
                  <a:pt x="3014663" y="2736409"/>
                  <a:pt x="3021806" y="2693547"/>
                  <a:pt x="3021806" y="2686403"/>
                </a:cubicBezTo>
                <a:cubicBezTo>
                  <a:pt x="3021806" y="2672115"/>
                  <a:pt x="3014663" y="2643540"/>
                  <a:pt x="3007519" y="2593534"/>
                </a:cubicBezTo>
                <a:cubicBezTo>
                  <a:pt x="3036094" y="2657828"/>
                  <a:pt x="3057525" y="2664972"/>
                  <a:pt x="3057525" y="2722122"/>
                </a:cubicBezTo>
                <a:cubicBezTo>
                  <a:pt x="3057525" y="2779272"/>
                  <a:pt x="2978944" y="2786415"/>
                  <a:pt x="2914650" y="2800703"/>
                </a:cubicBezTo>
                <a:cubicBezTo>
                  <a:pt x="2871788" y="2807847"/>
                  <a:pt x="2828925" y="2807847"/>
                  <a:pt x="2807494" y="2850709"/>
                </a:cubicBezTo>
                <a:cubicBezTo>
                  <a:pt x="2786063" y="2879284"/>
                  <a:pt x="2800350" y="2929290"/>
                  <a:pt x="2800350" y="2972153"/>
                </a:cubicBezTo>
                <a:lnTo>
                  <a:pt x="2778919" y="2972153"/>
                </a:lnTo>
                <a:cubicBezTo>
                  <a:pt x="2778919" y="2936434"/>
                  <a:pt x="2786063" y="2886428"/>
                  <a:pt x="2764631" y="2850709"/>
                </a:cubicBezTo>
                <a:cubicBezTo>
                  <a:pt x="2728913" y="2779272"/>
                  <a:pt x="2607469" y="2807847"/>
                  <a:pt x="2557463" y="2779272"/>
                </a:cubicBezTo>
                <a:cubicBezTo>
                  <a:pt x="2514600" y="2764984"/>
                  <a:pt x="2528888" y="2736409"/>
                  <a:pt x="2528888" y="2707834"/>
                </a:cubicBezTo>
                <a:cubicBezTo>
                  <a:pt x="2528888" y="2650684"/>
                  <a:pt x="2564606" y="2586390"/>
                  <a:pt x="2557463" y="2543528"/>
                </a:cubicBezTo>
                <a:cubicBezTo>
                  <a:pt x="2528888" y="2586390"/>
                  <a:pt x="2507456" y="2636397"/>
                  <a:pt x="2478881" y="2679259"/>
                </a:cubicBezTo>
                <a:cubicBezTo>
                  <a:pt x="2464594" y="2700690"/>
                  <a:pt x="2343150" y="2779272"/>
                  <a:pt x="2343150" y="2836422"/>
                </a:cubicBezTo>
                <a:lnTo>
                  <a:pt x="2343150" y="2907859"/>
                </a:lnTo>
                <a:lnTo>
                  <a:pt x="2357438" y="2922147"/>
                </a:lnTo>
                <a:cubicBezTo>
                  <a:pt x="2400300" y="2893572"/>
                  <a:pt x="2493169" y="2857853"/>
                  <a:pt x="2528888" y="2829278"/>
                </a:cubicBezTo>
                <a:lnTo>
                  <a:pt x="2557463" y="2836422"/>
                </a:lnTo>
                <a:lnTo>
                  <a:pt x="2557463" y="2857853"/>
                </a:lnTo>
                <a:cubicBezTo>
                  <a:pt x="2521744" y="2864997"/>
                  <a:pt x="2357438" y="2922147"/>
                  <a:pt x="2357438" y="2957865"/>
                </a:cubicBezTo>
                <a:cubicBezTo>
                  <a:pt x="2357438" y="2972153"/>
                  <a:pt x="2364581" y="2986440"/>
                  <a:pt x="2371725" y="3000728"/>
                </a:cubicBezTo>
                <a:cubicBezTo>
                  <a:pt x="2407444" y="2979297"/>
                  <a:pt x="2486025" y="2943578"/>
                  <a:pt x="2528888" y="2907859"/>
                </a:cubicBezTo>
                <a:lnTo>
                  <a:pt x="2564606" y="2915003"/>
                </a:lnTo>
                <a:lnTo>
                  <a:pt x="2564606" y="2936434"/>
                </a:lnTo>
                <a:cubicBezTo>
                  <a:pt x="2514600" y="2950722"/>
                  <a:pt x="2386013" y="2986440"/>
                  <a:pt x="2386013" y="3029303"/>
                </a:cubicBezTo>
                <a:cubicBezTo>
                  <a:pt x="2386013" y="3043590"/>
                  <a:pt x="2386013" y="3036447"/>
                  <a:pt x="2393156" y="3050734"/>
                </a:cubicBezTo>
                <a:cubicBezTo>
                  <a:pt x="2400300" y="3050734"/>
                  <a:pt x="2393156" y="3057878"/>
                  <a:pt x="2414588" y="3057878"/>
                </a:cubicBezTo>
                <a:cubicBezTo>
                  <a:pt x="2428875" y="3057878"/>
                  <a:pt x="2564606" y="2965009"/>
                  <a:pt x="2636044" y="2929290"/>
                </a:cubicBezTo>
                <a:lnTo>
                  <a:pt x="2643188" y="2957865"/>
                </a:lnTo>
                <a:cubicBezTo>
                  <a:pt x="2571750" y="2965009"/>
                  <a:pt x="2500313" y="3022159"/>
                  <a:pt x="2428875" y="3072165"/>
                </a:cubicBezTo>
                <a:cubicBezTo>
                  <a:pt x="2443163" y="3086453"/>
                  <a:pt x="2457450" y="3093597"/>
                  <a:pt x="2471738" y="3093597"/>
                </a:cubicBezTo>
                <a:cubicBezTo>
                  <a:pt x="2557463" y="3093597"/>
                  <a:pt x="2621756" y="2993584"/>
                  <a:pt x="2800350" y="2993584"/>
                </a:cubicBezTo>
                <a:cubicBezTo>
                  <a:pt x="2893219" y="2993584"/>
                  <a:pt x="3000375" y="3072165"/>
                  <a:pt x="3093244" y="3072165"/>
                </a:cubicBezTo>
                <a:cubicBezTo>
                  <a:pt x="3107531" y="3072165"/>
                  <a:pt x="3114675" y="3072165"/>
                  <a:pt x="3121819" y="3065022"/>
                </a:cubicBezTo>
                <a:cubicBezTo>
                  <a:pt x="3071813" y="3022159"/>
                  <a:pt x="3007519" y="2979297"/>
                  <a:pt x="2957513" y="2972153"/>
                </a:cubicBezTo>
                <a:cubicBezTo>
                  <a:pt x="2957513" y="2965009"/>
                  <a:pt x="2950369" y="2957865"/>
                  <a:pt x="2950369" y="2943578"/>
                </a:cubicBezTo>
                <a:cubicBezTo>
                  <a:pt x="2957513" y="2943578"/>
                  <a:pt x="2950369" y="2936434"/>
                  <a:pt x="2971800" y="2936434"/>
                </a:cubicBezTo>
                <a:cubicBezTo>
                  <a:pt x="2986088" y="2936434"/>
                  <a:pt x="3150394" y="3065022"/>
                  <a:pt x="3171825" y="3065022"/>
                </a:cubicBezTo>
                <a:cubicBezTo>
                  <a:pt x="3186113" y="3065022"/>
                  <a:pt x="3221831" y="3029303"/>
                  <a:pt x="3236119" y="3000728"/>
                </a:cubicBezTo>
                <a:cubicBezTo>
                  <a:pt x="3171825" y="2972153"/>
                  <a:pt x="3093244" y="2915003"/>
                  <a:pt x="3028950" y="2922147"/>
                </a:cubicBezTo>
                <a:cubicBezTo>
                  <a:pt x="3021806" y="2915003"/>
                  <a:pt x="3014663" y="2900715"/>
                  <a:pt x="3014663" y="2886428"/>
                </a:cubicBezTo>
                <a:cubicBezTo>
                  <a:pt x="3021806" y="2886428"/>
                  <a:pt x="3021806" y="2879284"/>
                  <a:pt x="3036094" y="2879284"/>
                </a:cubicBezTo>
                <a:cubicBezTo>
                  <a:pt x="3057525" y="2879284"/>
                  <a:pt x="3214688" y="2979297"/>
                  <a:pt x="3236119" y="2979297"/>
                </a:cubicBezTo>
                <a:cubicBezTo>
                  <a:pt x="3250406" y="2979297"/>
                  <a:pt x="3264694" y="2922147"/>
                  <a:pt x="3264694" y="2922147"/>
                </a:cubicBezTo>
                <a:cubicBezTo>
                  <a:pt x="3264694" y="2879284"/>
                  <a:pt x="3050381" y="2850709"/>
                  <a:pt x="3014663" y="2850709"/>
                </a:cubicBezTo>
                <a:lnTo>
                  <a:pt x="3014663" y="2829278"/>
                </a:lnTo>
                <a:cubicBezTo>
                  <a:pt x="3021806" y="2822134"/>
                  <a:pt x="3014663" y="2822134"/>
                  <a:pt x="3028950" y="2822134"/>
                </a:cubicBezTo>
                <a:cubicBezTo>
                  <a:pt x="3036094" y="2822134"/>
                  <a:pt x="3264694" y="2900715"/>
                  <a:pt x="3264694" y="2864997"/>
                </a:cubicBezTo>
                <a:cubicBezTo>
                  <a:pt x="3264694" y="2793559"/>
                  <a:pt x="3186113" y="2750697"/>
                  <a:pt x="3121819" y="2693547"/>
                </a:cubicBezTo>
                <a:cubicBezTo>
                  <a:pt x="3071813" y="2650684"/>
                  <a:pt x="3043238" y="2593534"/>
                  <a:pt x="3021806" y="2543528"/>
                </a:cubicBezTo>
                <a:cubicBezTo>
                  <a:pt x="3007519" y="2507809"/>
                  <a:pt x="3007519" y="2450659"/>
                  <a:pt x="2993231" y="2407797"/>
                </a:cubicBezTo>
                <a:cubicBezTo>
                  <a:pt x="2986088" y="2364934"/>
                  <a:pt x="2950369" y="2307784"/>
                  <a:pt x="2950369" y="2293497"/>
                </a:cubicBezTo>
                <a:cubicBezTo>
                  <a:pt x="2950369" y="2272065"/>
                  <a:pt x="2978944" y="2229203"/>
                  <a:pt x="2978944" y="2200628"/>
                </a:cubicBezTo>
                <a:lnTo>
                  <a:pt x="2978944" y="2093472"/>
                </a:lnTo>
                <a:cubicBezTo>
                  <a:pt x="2986088" y="2107759"/>
                  <a:pt x="2986088" y="2129190"/>
                  <a:pt x="3000375" y="2143478"/>
                </a:cubicBezTo>
                <a:cubicBezTo>
                  <a:pt x="3064669" y="2036322"/>
                  <a:pt x="3178969" y="2079184"/>
                  <a:pt x="3257550" y="2050609"/>
                </a:cubicBezTo>
                <a:cubicBezTo>
                  <a:pt x="3293269" y="2036322"/>
                  <a:pt x="3357563" y="2007747"/>
                  <a:pt x="3371850" y="2007747"/>
                </a:cubicBezTo>
                <a:cubicBezTo>
                  <a:pt x="3393281" y="2007747"/>
                  <a:pt x="3393281" y="2014890"/>
                  <a:pt x="3400425" y="2022034"/>
                </a:cubicBezTo>
                <a:close/>
                <a:moveTo>
                  <a:pt x="378619" y="1914878"/>
                </a:moveTo>
                <a:lnTo>
                  <a:pt x="400050" y="2064897"/>
                </a:lnTo>
                <a:cubicBezTo>
                  <a:pt x="385763" y="2064897"/>
                  <a:pt x="364331" y="2043465"/>
                  <a:pt x="342900" y="2029178"/>
                </a:cubicBezTo>
                <a:cubicBezTo>
                  <a:pt x="321469" y="2014890"/>
                  <a:pt x="292894" y="2014890"/>
                  <a:pt x="271463" y="2014890"/>
                </a:cubicBezTo>
                <a:cubicBezTo>
                  <a:pt x="92869" y="2014890"/>
                  <a:pt x="100013" y="2250634"/>
                  <a:pt x="121444" y="2329215"/>
                </a:cubicBezTo>
                <a:cubicBezTo>
                  <a:pt x="64294" y="2264922"/>
                  <a:pt x="0" y="2143478"/>
                  <a:pt x="0" y="2072040"/>
                </a:cubicBezTo>
                <a:cubicBezTo>
                  <a:pt x="0" y="2057753"/>
                  <a:pt x="14288" y="1972028"/>
                  <a:pt x="42863" y="1929165"/>
                </a:cubicBezTo>
                <a:cubicBezTo>
                  <a:pt x="57150" y="1893447"/>
                  <a:pt x="92869" y="1872015"/>
                  <a:pt x="128588" y="1864872"/>
                </a:cubicBezTo>
                <a:cubicBezTo>
                  <a:pt x="150019" y="1850584"/>
                  <a:pt x="192881" y="1857728"/>
                  <a:pt x="207169" y="1857728"/>
                </a:cubicBezTo>
                <a:cubicBezTo>
                  <a:pt x="257175" y="1857728"/>
                  <a:pt x="350044" y="1879159"/>
                  <a:pt x="378619" y="1914878"/>
                </a:cubicBezTo>
                <a:close/>
                <a:moveTo>
                  <a:pt x="2328863" y="1836297"/>
                </a:moveTo>
                <a:cubicBezTo>
                  <a:pt x="2328863" y="1857728"/>
                  <a:pt x="2300288" y="1907734"/>
                  <a:pt x="2300288" y="1922022"/>
                </a:cubicBezTo>
                <a:cubicBezTo>
                  <a:pt x="2300288" y="2000603"/>
                  <a:pt x="2400300" y="2014890"/>
                  <a:pt x="2436019" y="2050609"/>
                </a:cubicBezTo>
                <a:lnTo>
                  <a:pt x="2307431" y="2050609"/>
                </a:lnTo>
                <a:cubicBezTo>
                  <a:pt x="2286000" y="2043465"/>
                  <a:pt x="2257425" y="2036322"/>
                  <a:pt x="2243138" y="2014890"/>
                </a:cubicBezTo>
                <a:cubicBezTo>
                  <a:pt x="2228850" y="1986315"/>
                  <a:pt x="2228850" y="1936309"/>
                  <a:pt x="2193131" y="1936309"/>
                </a:cubicBezTo>
                <a:cubicBezTo>
                  <a:pt x="2128838" y="1936309"/>
                  <a:pt x="2093119" y="2057753"/>
                  <a:pt x="2093119" y="2086328"/>
                </a:cubicBezTo>
                <a:cubicBezTo>
                  <a:pt x="2093119" y="2143478"/>
                  <a:pt x="2143125" y="2143478"/>
                  <a:pt x="2171700" y="2222059"/>
                </a:cubicBezTo>
                <a:cubicBezTo>
                  <a:pt x="2185988" y="2250634"/>
                  <a:pt x="2178844" y="2300640"/>
                  <a:pt x="2200275" y="2336359"/>
                </a:cubicBezTo>
                <a:cubicBezTo>
                  <a:pt x="2235994" y="2393509"/>
                  <a:pt x="2243138" y="2379222"/>
                  <a:pt x="2286000" y="2379222"/>
                </a:cubicBezTo>
                <a:cubicBezTo>
                  <a:pt x="2300288" y="2379222"/>
                  <a:pt x="2428875" y="2336359"/>
                  <a:pt x="2443163" y="2336359"/>
                </a:cubicBezTo>
                <a:cubicBezTo>
                  <a:pt x="2478881" y="2336359"/>
                  <a:pt x="2528888" y="2364934"/>
                  <a:pt x="2543175" y="2407797"/>
                </a:cubicBezTo>
                <a:cubicBezTo>
                  <a:pt x="2557463" y="2386365"/>
                  <a:pt x="2578894" y="2336359"/>
                  <a:pt x="2578894" y="2314928"/>
                </a:cubicBezTo>
                <a:cubicBezTo>
                  <a:pt x="2578894" y="2300640"/>
                  <a:pt x="2571750" y="2293497"/>
                  <a:pt x="2571750" y="2279209"/>
                </a:cubicBezTo>
                <a:cubicBezTo>
                  <a:pt x="2564606" y="2279209"/>
                  <a:pt x="2564606" y="2272065"/>
                  <a:pt x="2550319" y="2272065"/>
                </a:cubicBezTo>
                <a:cubicBezTo>
                  <a:pt x="2528888" y="2272065"/>
                  <a:pt x="2464594" y="2300640"/>
                  <a:pt x="2450306" y="2300640"/>
                </a:cubicBezTo>
                <a:cubicBezTo>
                  <a:pt x="2428875" y="2300640"/>
                  <a:pt x="2343150" y="2272065"/>
                  <a:pt x="2328863" y="2257778"/>
                </a:cubicBezTo>
                <a:cubicBezTo>
                  <a:pt x="2300288" y="2222059"/>
                  <a:pt x="2278856" y="2172053"/>
                  <a:pt x="2257425" y="2143478"/>
                </a:cubicBezTo>
                <a:cubicBezTo>
                  <a:pt x="2250281" y="2129190"/>
                  <a:pt x="2235994" y="2129190"/>
                  <a:pt x="2221706" y="2122047"/>
                </a:cubicBezTo>
                <a:lnTo>
                  <a:pt x="2200275" y="2122047"/>
                </a:lnTo>
                <a:cubicBezTo>
                  <a:pt x="2200275" y="2122047"/>
                  <a:pt x="2193131" y="2114903"/>
                  <a:pt x="2193131" y="2136334"/>
                </a:cubicBezTo>
                <a:cubicBezTo>
                  <a:pt x="2193131" y="2150622"/>
                  <a:pt x="2200275" y="2164909"/>
                  <a:pt x="2207419" y="2200628"/>
                </a:cubicBezTo>
                <a:cubicBezTo>
                  <a:pt x="2150269" y="2129190"/>
                  <a:pt x="2128838" y="2129190"/>
                  <a:pt x="2128838" y="2064897"/>
                </a:cubicBezTo>
                <a:cubicBezTo>
                  <a:pt x="2128838" y="2036322"/>
                  <a:pt x="2114550" y="2022034"/>
                  <a:pt x="2178844" y="2000603"/>
                </a:cubicBezTo>
                <a:cubicBezTo>
                  <a:pt x="2178844" y="2014890"/>
                  <a:pt x="2164556" y="2057753"/>
                  <a:pt x="2200275" y="2064897"/>
                </a:cubicBezTo>
                <a:cubicBezTo>
                  <a:pt x="2235994" y="2079184"/>
                  <a:pt x="2293144" y="2064897"/>
                  <a:pt x="2336006" y="2072040"/>
                </a:cubicBezTo>
                <a:cubicBezTo>
                  <a:pt x="2364581" y="2072040"/>
                  <a:pt x="2393156" y="2086328"/>
                  <a:pt x="2421731" y="2093472"/>
                </a:cubicBezTo>
                <a:cubicBezTo>
                  <a:pt x="2457450" y="2100615"/>
                  <a:pt x="2543175" y="2100615"/>
                  <a:pt x="2571750" y="2172053"/>
                </a:cubicBezTo>
                <a:cubicBezTo>
                  <a:pt x="2586038" y="2164909"/>
                  <a:pt x="2593181" y="2143478"/>
                  <a:pt x="2600325" y="2122047"/>
                </a:cubicBezTo>
                <a:cubicBezTo>
                  <a:pt x="2600325" y="2172053"/>
                  <a:pt x="2607469" y="2264922"/>
                  <a:pt x="2607469" y="2286353"/>
                </a:cubicBezTo>
                <a:cubicBezTo>
                  <a:pt x="2607469" y="2329215"/>
                  <a:pt x="2586038" y="2414940"/>
                  <a:pt x="2536031" y="2464947"/>
                </a:cubicBezTo>
                <a:cubicBezTo>
                  <a:pt x="2536031" y="2457803"/>
                  <a:pt x="2543175" y="2443515"/>
                  <a:pt x="2543175" y="2436372"/>
                </a:cubicBezTo>
                <a:cubicBezTo>
                  <a:pt x="2514600" y="2422084"/>
                  <a:pt x="2471738" y="2414940"/>
                  <a:pt x="2457450" y="2414940"/>
                </a:cubicBezTo>
                <a:cubicBezTo>
                  <a:pt x="2386013" y="2414940"/>
                  <a:pt x="2343150" y="2486378"/>
                  <a:pt x="2243138" y="2486378"/>
                </a:cubicBezTo>
                <a:cubicBezTo>
                  <a:pt x="2207419" y="2486378"/>
                  <a:pt x="2178844" y="2493522"/>
                  <a:pt x="2150269" y="2443515"/>
                </a:cubicBezTo>
                <a:cubicBezTo>
                  <a:pt x="2121694" y="2393509"/>
                  <a:pt x="2128838" y="2329215"/>
                  <a:pt x="2121694" y="2286353"/>
                </a:cubicBezTo>
                <a:cubicBezTo>
                  <a:pt x="2100263" y="2143478"/>
                  <a:pt x="2064544" y="2179197"/>
                  <a:pt x="2064544" y="2086328"/>
                </a:cubicBezTo>
                <a:lnTo>
                  <a:pt x="2064544" y="2043465"/>
                </a:lnTo>
                <a:cubicBezTo>
                  <a:pt x="2071688" y="2000603"/>
                  <a:pt x="2093119" y="1950597"/>
                  <a:pt x="2150269" y="1914878"/>
                </a:cubicBezTo>
                <a:cubicBezTo>
                  <a:pt x="2164556" y="1900590"/>
                  <a:pt x="2193131" y="1907734"/>
                  <a:pt x="2207419" y="1893447"/>
                </a:cubicBezTo>
                <a:cubicBezTo>
                  <a:pt x="2243138" y="1850584"/>
                  <a:pt x="2221706" y="1800578"/>
                  <a:pt x="2278856" y="1800578"/>
                </a:cubicBezTo>
                <a:cubicBezTo>
                  <a:pt x="2321719" y="1800578"/>
                  <a:pt x="2328863" y="1822009"/>
                  <a:pt x="2328863" y="1836297"/>
                </a:cubicBezTo>
                <a:close/>
                <a:moveTo>
                  <a:pt x="3178969" y="1686278"/>
                </a:moveTo>
                <a:cubicBezTo>
                  <a:pt x="3178969" y="1686278"/>
                  <a:pt x="3236119" y="1757715"/>
                  <a:pt x="3236119" y="1786290"/>
                </a:cubicBezTo>
                <a:lnTo>
                  <a:pt x="3236119" y="1822009"/>
                </a:lnTo>
                <a:cubicBezTo>
                  <a:pt x="3186113" y="1743428"/>
                  <a:pt x="3086100" y="1707709"/>
                  <a:pt x="3021806" y="1707709"/>
                </a:cubicBezTo>
                <a:cubicBezTo>
                  <a:pt x="2971800" y="1707709"/>
                  <a:pt x="2828925" y="1772003"/>
                  <a:pt x="2828925" y="1836297"/>
                </a:cubicBezTo>
                <a:lnTo>
                  <a:pt x="2828925" y="1864872"/>
                </a:lnTo>
                <a:cubicBezTo>
                  <a:pt x="2836069" y="1872015"/>
                  <a:pt x="2828925" y="1879159"/>
                  <a:pt x="2843213" y="1879159"/>
                </a:cubicBezTo>
                <a:cubicBezTo>
                  <a:pt x="2864644" y="1879159"/>
                  <a:pt x="2900363" y="1843440"/>
                  <a:pt x="2921794" y="1843440"/>
                </a:cubicBezTo>
                <a:cubicBezTo>
                  <a:pt x="2943225" y="1836297"/>
                  <a:pt x="2971800" y="1836297"/>
                  <a:pt x="2986088" y="1836297"/>
                </a:cubicBezTo>
                <a:cubicBezTo>
                  <a:pt x="3050381" y="1836297"/>
                  <a:pt x="3107531" y="1857728"/>
                  <a:pt x="3107531" y="1929165"/>
                </a:cubicBezTo>
                <a:cubicBezTo>
                  <a:pt x="3107531" y="1950597"/>
                  <a:pt x="3100388" y="1957740"/>
                  <a:pt x="3100388" y="1964884"/>
                </a:cubicBezTo>
                <a:cubicBezTo>
                  <a:pt x="3100388" y="1964884"/>
                  <a:pt x="3100388" y="1972028"/>
                  <a:pt x="3086100" y="1972028"/>
                </a:cubicBezTo>
                <a:cubicBezTo>
                  <a:pt x="3050381" y="1972028"/>
                  <a:pt x="3064669" y="1886303"/>
                  <a:pt x="2993231" y="1886303"/>
                </a:cubicBezTo>
                <a:cubicBezTo>
                  <a:pt x="2957513" y="1886303"/>
                  <a:pt x="2850356" y="1914878"/>
                  <a:pt x="2836069" y="1950597"/>
                </a:cubicBezTo>
                <a:lnTo>
                  <a:pt x="2836069" y="1972028"/>
                </a:lnTo>
                <a:cubicBezTo>
                  <a:pt x="2864644" y="1964884"/>
                  <a:pt x="2921794" y="1964884"/>
                  <a:pt x="2921794" y="2022034"/>
                </a:cubicBezTo>
                <a:cubicBezTo>
                  <a:pt x="2907506" y="2014890"/>
                  <a:pt x="2893219" y="2007747"/>
                  <a:pt x="2871788" y="2007747"/>
                </a:cubicBezTo>
                <a:cubicBezTo>
                  <a:pt x="2778919" y="2007747"/>
                  <a:pt x="2800350" y="2100615"/>
                  <a:pt x="2786063" y="2143478"/>
                </a:cubicBezTo>
                <a:cubicBezTo>
                  <a:pt x="2793206" y="2064897"/>
                  <a:pt x="2743200" y="1993459"/>
                  <a:pt x="2657475" y="2014890"/>
                </a:cubicBezTo>
                <a:cubicBezTo>
                  <a:pt x="2686050" y="1986315"/>
                  <a:pt x="2714625" y="1964884"/>
                  <a:pt x="2743200" y="1950597"/>
                </a:cubicBezTo>
                <a:cubicBezTo>
                  <a:pt x="2721769" y="1914878"/>
                  <a:pt x="2671763" y="1914878"/>
                  <a:pt x="2643188" y="1914878"/>
                </a:cubicBezTo>
                <a:cubicBezTo>
                  <a:pt x="2593181" y="1914878"/>
                  <a:pt x="2528888" y="1929165"/>
                  <a:pt x="2507456" y="2000603"/>
                </a:cubicBezTo>
                <a:cubicBezTo>
                  <a:pt x="2493169" y="1993459"/>
                  <a:pt x="2486025" y="1972028"/>
                  <a:pt x="2486025" y="1950597"/>
                </a:cubicBezTo>
                <a:cubicBezTo>
                  <a:pt x="2486025" y="1857728"/>
                  <a:pt x="2607469" y="1857728"/>
                  <a:pt x="2628900" y="1857728"/>
                </a:cubicBezTo>
                <a:cubicBezTo>
                  <a:pt x="2650331" y="1857728"/>
                  <a:pt x="2686050" y="1864872"/>
                  <a:pt x="2714625" y="1864872"/>
                </a:cubicBezTo>
                <a:lnTo>
                  <a:pt x="2750344" y="1857728"/>
                </a:lnTo>
                <a:lnTo>
                  <a:pt x="2750344" y="1800578"/>
                </a:lnTo>
                <a:cubicBezTo>
                  <a:pt x="2693194" y="1764859"/>
                  <a:pt x="2628900" y="1743428"/>
                  <a:pt x="2578894" y="1743428"/>
                </a:cubicBezTo>
                <a:cubicBezTo>
                  <a:pt x="2528888" y="1743428"/>
                  <a:pt x="2400300" y="1764859"/>
                  <a:pt x="2400300" y="1836297"/>
                </a:cubicBezTo>
                <a:cubicBezTo>
                  <a:pt x="2400300" y="1857728"/>
                  <a:pt x="2407444" y="1886303"/>
                  <a:pt x="2414588" y="1907734"/>
                </a:cubicBezTo>
                <a:cubicBezTo>
                  <a:pt x="2364581" y="1872015"/>
                  <a:pt x="2357438" y="1850584"/>
                  <a:pt x="2357438" y="1814865"/>
                </a:cubicBezTo>
                <a:cubicBezTo>
                  <a:pt x="2357438" y="1700565"/>
                  <a:pt x="2500313" y="1671990"/>
                  <a:pt x="2557463" y="1671990"/>
                </a:cubicBezTo>
                <a:cubicBezTo>
                  <a:pt x="2571750" y="1671990"/>
                  <a:pt x="2657475" y="1679134"/>
                  <a:pt x="2707481" y="1686278"/>
                </a:cubicBezTo>
                <a:cubicBezTo>
                  <a:pt x="2736056" y="1693422"/>
                  <a:pt x="2786063" y="1736284"/>
                  <a:pt x="2807494" y="1736284"/>
                </a:cubicBezTo>
                <a:cubicBezTo>
                  <a:pt x="2821781" y="1736284"/>
                  <a:pt x="2850356" y="1700565"/>
                  <a:pt x="2871788" y="1693422"/>
                </a:cubicBezTo>
                <a:cubicBezTo>
                  <a:pt x="2921794" y="1664847"/>
                  <a:pt x="3021806" y="1650559"/>
                  <a:pt x="3036094" y="1650559"/>
                </a:cubicBezTo>
                <a:cubicBezTo>
                  <a:pt x="3057525" y="1650559"/>
                  <a:pt x="3136106" y="1671990"/>
                  <a:pt x="3178969" y="1686278"/>
                </a:cubicBezTo>
                <a:close/>
                <a:moveTo>
                  <a:pt x="3178969" y="1529115"/>
                </a:moveTo>
                <a:cubicBezTo>
                  <a:pt x="3243263" y="1550547"/>
                  <a:pt x="3271838" y="1614840"/>
                  <a:pt x="3307556" y="1643415"/>
                </a:cubicBezTo>
                <a:cubicBezTo>
                  <a:pt x="3321844" y="1657703"/>
                  <a:pt x="3350419" y="1657703"/>
                  <a:pt x="3371850" y="1671990"/>
                </a:cubicBezTo>
                <a:cubicBezTo>
                  <a:pt x="3386138" y="1679134"/>
                  <a:pt x="3414713" y="1743428"/>
                  <a:pt x="3414713" y="1772003"/>
                </a:cubicBezTo>
                <a:cubicBezTo>
                  <a:pt x="3414713" y="1786290"/>
                  <a:pt x="3400425" y="1772003"/>
                  <a:pt x="3400425" y="1793434"/>
                </a:cubicBezTo>
                <a:cubicBezTo>
                  <a:pt x="3400425" y="1807722"/>
                  <a:pt x="3414713" y="1822009"/>
                  <a:pt x="3414713" y="1843440"/>
                </a:cubicBezTo>
                <a:cubicBezTo>
                  <a:pt x="3414713" y="1879159"/>
                  <a:pt x="3407569" y="1872015"/>
                  <a:pt x="3371850" y="1936309"/>
                </a:cubicBezTo>
                <a:cubicBezTo>
                  <a:pt x="3393281" y="1936309"/>
                  <a:pt x="3414713" y="1929165"/>
                  <a:pt x="3436144" y="1929165"/>
                </a:cubicBezTo>
                <a:cubicBezTo>
                  <a:pt x="3486150" y="1929165"/>
                  <a:pt x="3493294" y="1943453"/>
                  <a:pt x="3493294" y="1993459"/>
                </a:cubicBezTo>
                <a:cubicBezTo>
                  <a:pt x="3493294" y="2007747"/>
                  <a:pt x="3471863" y="2114903"/>
                  <a:pt x="3471863" y="2129190"/>
                </a:cubicBezTo>
                <a:cubicBezTo>
                  <a:pt x="3471863" y="2150622"/>
                  <a:pt x="3500438" y="2243490"/>
                  <a:pt x="3500438" y="2264922"/>
                </a:cubicBezTo>
                <a:cubicBezTo>
                  <a:pt x="3500438" y="2364934"/>
                  <a:pt x="3421856" y="2414940"/>
                  <a:pt x="3343275" y="2414940"/>
                </a:cubicBezTo>
                <a:cubicBezTo>
                  <a:pt x="3264694" y="2414940"/>
                  <a:pt x="3200400" y="2372078"/>
                  <a:pt x="3150394" y="2372078"/>
                </a:cubicBezTo>
                <a:cubicBezTo>
                  <a:pt x="3121819" y="2372078"/>
                  <a:pt x="3078956" y="2414940"/>
                  <a:pt x="3057525" y="2436372"/>
                </a:cubicBezTo>
                <a:lnTo>
                  <a:pt x="3057525" y="2343503"/>
                </a:lnTo>
                <a:cubicBezTo>
                  <a:pt x="3093244" y="2293497"/>
                  <a:pt x="3114675" y="2300640"/>
                  <a:pt x="3150394" y="2300640"/>
                </a:cubicBezTo>
                <a:cubicBezTo>
                  <a:pt x="3164681" y="2300640"/>
                  <a:pt x="3286125" y="2329215"/>
                  <a:pt x="3307556" y="2329215"/>
                </a:cubicBezTo>
                <a:cubicBezTo>
                  <a:pt x="3364706" y="2329215"/>
                  <a:pt x="3436144" y="2279209"/>
                  <a:pt x="3436144" y="2214915"/>
                </a:cubicBezTo>
                <a:cubicBezTo>
                  <a:pt x="3436144" y="2193484"/>
                  <a:pt x="3421856" y="2143478"/>
                  <a:pt x="3421856" y="2122047"/>
                </a:cubicBezTo>
                <a:cubicBezTo>
                  <a:pt x="3421856" y="2107759"/>
                  <a:pt x="3443288" y="2029178"/>
                  <a:pt x="3443288" y="2014890"/>
                </a:cubicBezTo>
                <a:cubicBezTo>
                  <a:pt x="3443288" y="1964884"/>
                  <a:pt x="3386138" y="1964884"/>
                  <a:pt x="3371850" y="1964884"/>
                </a:cubicBezTo>
                <a:cubicBezTo>
                  <a:pt x="3350419" y="1964884"/>
                  <a:pt x="3236119" y="2000603"/>
                  <a:pt x="3164681" y="2014890"/>
                </a:cubicBezTo>
                <a:cubicBezTo>
                  <a:pt x="3164681" y="2014890"/>
                  <a:pt x="3157538" y="2014890"/>
                  <a:pt x="3150394" y="2007747"/>
                </a:cubicBezTo>
                <a:cubicBezTo>
                  <a:pt x="3214688" y="1943453"/>
                  <a:pt x="3307556" y="1879159"/>
                  <a:pt x="3286125" y="1807722"/>
                </a:cubicBezTo>
                <a:cubicBezTo>
                  <a:pt x="3264694" y="1757715"/>
                  <a:pt x="3307556" y="1750572"/>
                  <a:pt x="3328988" y="1750572"/>
                </a:cubicBezTo>
                <a:cubicBezTo>
                  <a:pt x="3350419" y="1750572"/>
                  <a:pt x="3393281" y="1750572"/>
                  <a:pt x="3393281" y="1764859"/>
                </a:cubicBezTo>
                <a:cubicBezTo>
                  <a:pt x="3393281" y="1750572"/>
                  <a:pt x="3343275" y="1707709"/>
                  <a:pt x="3314700" y="1693422"/>
                </a:cubicBezTo>
                <a:cubicBezTo>
                  <a:pt x="3286125" y="1679134"/>
                  <a:pt x="3257550" y="1686278"/>
                  <a:pt x="3228975" y="1671990"/>
                </a:cubicBezTo>
                <a:cubicBezTo>
                  <a:pt x="3214688" y="1579122"/>
                  <a:pt x="3143250" y="1564834"/>
                  <a:pt x="3071813" y="1564834"/>
                </a:cubicBezTo>
                <a:cubicBezTo>
                  <a:pt x="2957513" y="1564834"/>
                  <a:pt x="2857500" y="1664847"/>
                  <a:pt x="2821781" y="1664847"/>
                </a:cubicBezTo>
                <a:cubicBezTo>
                  <a:pt x="2807494" y="1664847"/>
                  <a:pt x="2736056" y="1629128"/>
                  <a:pt x="2693194" y="1629128"/>
                </a:cubicBezTo>
                <a:cubicBezTo>
                  <a:pt x="2578894" y="1614840"/>
                  <a:pt x="2557463" y="1621984"/>
                  <a:pt x="2536031" y="1621984"/>
                </a:cubicBezTo>
                <a:cubicBezTo>
                  <a:pt x="2478881" y="1621984"/>
                  <a:pt x="2221706" y="1750572"/>
                  <a:pt x="2214563" y="1757715"/>
                </a:cubicBezTo>
                <a:cubicBezTo>
                  <a:pt x="2343150" y="1636272"/>
                  <a:pt x="2493169" y="1543403"/>
                  <a:pt x="2628900" y="1543403"/>
                </a:cubicBezTo>
                <a:cubicBezTo>
                  <a:pt x="2714625" y="1543403"/>
                  <a:pt x="2793206" y="1579122"/>
                  <a:pt x="2807494" y="1579122"/>
                </a:cubicBezTo>
                <a:cubicBezTo>
                  <a:pt x="2850356" y="1579122"/>
                  <a:pt x="2950369" y="1521972"/>
                  <a:pt x="3078956" y="1521972"/>
                </a:cubicBezTo>
                <a:cubicBezTo>
                  <a:pt x="3100388" y="1521972"/>
                  <a:pt x="3150394" y="1514828"/>
                  <a:pt x="3178969" y="1529115"/>
                </a:cubicBezTo>
                <a:close/>
                <a:moveTo>
                  <a:pt x="407194" y="1436247"/>
                </a:moveTo>
                <a:cubicBezTo>
                  <a:pt x="428625" y="1436247"/>
                  <a:pt x="457200" y="1450534"/>
                  <a:pt x="478631" y="1471965"/>
                </a:cubicBezTo>
                <a:cubicBezTo>
                  <a:pt x="507206" y="1500540"/>
                  <a:pt x="550069" y="1571978"/>
                  <a:pt x="550069" y="1586265"/>
                </a:cubicBezTo>
                <a:cubicBezTo>
                  <a:pt x="550069" y="1607697"/>
                  <a:pt x="457200" y="1729140"/>
                  <a:pt x="421481" y="1800578"/>
                </a:cubicBezTo>
                <a:cubicBezTo>
                  <a:pt x="414338" y="1686278"/>
                  <a:pt x="364331" y="1593409"/>
                  <a:pt x="264319" y="1593409"/>
                </a:cubicBezTo>
                <a:cubicBezTo>
                  <a:pt x="192881" y="1593409"/>
                  <a:pt x="92869" y="1671990"/>
                  <a:pt x="28575" y="1707709"/>
                </a:cubicBezTo>
                <a:cubicBezTo>
                  <a:pt x="85725" y="1514828"/>
                  <a:pt x="178594" y="1429103"/>
                  <a:pt x="335756" y="1429103"/>
                </a:cubicBezTo>
                <a:cubicBezTo>
                  <a:pt x="350044" y="1429103"/>
                  <a:pt x="385763" y="1429103"/>
                  <a:pt x="407194" y="1436247"/>
                </a:cubicBezTo>
                <a:close/>
                <a:moveTo>
                  <a:pt x="3779044" y="1529115"/>
                </a:moveTo>
                <a:cubicBezTo>
                  <a:pt x="3779044" y="1600553"/>
                  <a:pt x="3779044" y="1607697"/>
                  <a:pt x="3750469" y="1686278"/>
                </a:cubicBezTo>
                <a:cubicBezTo>
                  <a:pt x="3750469" y="1693422"/>
                  <a:pt x="3729038" y="1721997"/>
                  <a:pt x="3729038" y="1736284"/>
                </a:cubicBezTo>
                <a:cubicBezTo>
                  <a:pt x="3729038" y="1757715"/>
                  <a:pt x="3893344" y="2136334"/>
                  <a:pt x="3957638" y="2343503"/>
                </a:cubicBezTo>
                <a:cubicBezTo>
                  <a:pt x="3993356" y="2443515"/>
                  <a:pt x="3993356" y="2464947"/>
                  <a:pt x="3993356" y="2543528"/>
                </a:cubicBezTo>
                <a:cubicBezTo>
                  <a:pt x="3993356" y="2707834"/>
                  <a:pt x="3929063" y="2843565"/>
                  <a:pt x="3879056" y="2972153"/>
                </a:cubicBezTo>
                <a:cubicBezTo>
                  <a:pt x="3864769" y="3007872"/>
                  <a:pt x="3886200" y="3093597"/>
                  <a:pt x="3886200" y="3107884"/>
                </a:cubicBezTo>
                <a:cubicBezTo>
                  <a:pt x="3886200" y="3193609"/>
                  <a:pt x="3879056" y="3300765"/>
                  <a:pt x="3850481" y="3379347"/>
                </a:cubicBezTo>
                <a:cubicBezTo>
                  <a:pt x="3779044" y="3557940"/>
                  <a:pt x="3429000" y="3622234"/>
                  <a:pt x="3278981" y="3622234"/>
                </a:cubicBezTo>
                <a:lnTo>
                  <a:pt x="3143250" y="3622234"/>
                </a:lnTo>
                <a:cubicBezTo>
                  <a:pt x="3100388" y="3629378"/>
                  <a:pt x="3057525" y="3629378"/>
                  <a:pt x="3014663" y="3636522"/>
                </a:cubicBezTo>
                <a:cubicBezTo>
                  <a:pt x="2921794" y="3650809"/>
                  <a:pt x="2821781" y="3793684"/>
                  <a:pt x="2743200" y="3865122"/>
                </a:cubicBezTo>
                <a:cubicBezTo>
                  <a:pt x="2757488" y="3829403"/>
                  <a:pt x="2778919" y="3786540"/>
                  <a:pt x="2793206" y="3750822"/>
                </a:cubicBezTo>
                <a:cubicBezTo>
                  <a:pt x="2871788" y="3557940"/>
                  <a:pt x="3100388" y="3500790"/>
                  <a:pt x="3250406" y="3486503"/>
                </a:cubicBezTo>
                <a:cubicBezTo>
                  <a:pt x="3429000" y="3472215"/>
                  <a:pt x="3636169" y="3415065"/>
                  <a:pt x="3729038" y="3272190"/>
                </a:cubicBezTo>
                <a:cubicBezTo>
                  <a:pt x="3757613" y="3222184"/>
                  <a:pt x="3793331" y="3157890"/>
                  <a:pt x="3793331" y="3122172"/>
                </a:cubicBezTo>
                <a:cubicBezTo>
                  <a:pt x="3793331" y="3079309"/>
                  <a:pt x="3736181" y="3022159"/>
                  <a:pt x="3736181" y="3007872"/>
                </a:cubicBezTo>
                <a:cubicBezTo>
                  <a:pt x="3736181" y="2993584"/>
                  <a:pt x="3757613" y="2972153"/>
                  <a:pt x="3764756" y="2965009"/>
                </a:cubicBezTo>
                <a:cubicBezTo>
                  <a:pt x="3807619" y="2907859"/>
                  <a:pt x="3857625" y="2814990"/>
                  <a:pt x="3871913" y="2764984"/>
                </a:cubicBezTo>
                <a:cubicBezTo>
                  <a:pt x="3879056" y="2743553"/>
                  <a:pt x="3886200" y="2714978"/>
                  <a:pt x="3886200" y="2693547"/>
                </a:cubicBezTo>
                <a:cubicBezTo>
                  <a:pt x="3893344" y="2672115"/>
                  <a:pt x="3893344" y="2650684"/>
                  <a:pt x="3893344" y="2629253"/>
                </a:cubicBezTo>
                <a:cubicBezTo>
                  <a:pt x="3893344" y="2607822"/>
                  <a:pt x="3900488" y="2572103"/>
                  <a:pt x="3900488" y="2550672"/>
                </a:cubicBezTo>
                <a:cubicBezTo>
                  <a:pt x="3900488" y="2272065"/>
                  <a:pt x="3836194" y="2100615"/>
                  <a:pt x="3686175" y="1786290"/>
                </a:cubicBezTo>
                <a:cubicBezTo>
                  <a:pt x="3629025" y="1836297"/>
                  <a:pt x="3586163" y="1822009"/>
                  <a:pt x="3586163" y="1872015"/>
                </a:cubicBezTo>
                <a:cubicBezTo>
                  <a:pt x="3586163" y="1936309"/>
                  <a:pt x="3636169" y="2022034"/>
                  <a:pt x="3721894" y="2079184"/>
                </a:cubicBezTo>
                <a:cubicBezTo>
                  <a:pt x="3614738" y="2050609"/>
                  <a:pt x="3507581" y="1936309"/>
                  <a:pt x="3507581" y="1843440"/>
                </a:cubicBezTo>
                <a:cubicBezTo>
                  <a:pt x="3507581" y="1814865"/>
                  <a:pt x="3657600" y="1736284"/>
                  <a:pt x="3686175" y="1707709"/>
                </a:cubicBezTo>
                <a:cubicBezTo>
                  <a:pt x="3721894" y="1664847"/>
                  <a:pt x="3743325" y="1564834"/>
                  <a:pt x="3743325" y="1514828"/>
                </a:cubicBezTo>
                <a:cubicBezTo>
                  <a:pt x="3743325" y="1464822"/>
                  <a:pt x="3736181" y="1379097"/>
                  <a:pt x="3664744" y="1379097"/>
                </a:cubicBezTo>
                <a:cubicBezTo>
                  <a:pt x="3636169" y="1379097"/>
                  <a:pt x="3443288" y="1493397"/>
                  <a:pt x="3393281" y="1564834"/>
                </a:cubicBezTo>
                <a:cubicBezTo>
                  <a:pt x="3436144" y="1571978"/>
                  <a:pt x="3486150" y="1579122"/>
                  <a:pt x="3529013" y="1586265"/>
                </a:cubicBezTo>
                <a:cubicBezTo>
                  <a:pt x="3507581" y="1614840"/>
                  <a:pt x="3457575" y="1614840"/>
                  <a:pt x="3457575" y="1664847"/>
                </a:cubicBezTo>
                <a:cubicBezTo>
                  <a:pt x="3457575" y="1679134"/>
                  <a:pt x="3471863" y="1736284"/>
                  <a:pt x="3471863" y="1779147"/>
                </a:cubicBezTo>
                <a:cubicBezTo>
                  <a:pt x="3429000" y="1686278"/>
                  <a:pt x="3350419" y="1593409"/>
                  <a:pt x="3264694" y="1529115"/>
                </a:cubicBezTo>
                <a:cubicBezTo>
                  <a:pt x="3186113" y="1471965"/>
                  <a:pt x="3086100" y="1479109"/>
                  <a:pt x="3000375" y="1457678"/>
                </a:cubicBezTo>
                <a:cubicBezTo>
                  <a:pt x="3100388" y="1464822"/>
                  <a:pt x="3178969" y="1479109"/>
                  <a:pt x="3200400" y="1479109"/>
                </a:cubicBezTo>
                <a:cubicBezTo>
                  <a:pt x="3214688" y="1479109"/>
                  <a:pt x="3343275" y="1393384"/>
                  <a:pt x="3421856" y="1371953"/>
                </a:cubicBezTo>
                <a:cubicBezTo>
                  <a:pt x="3493294" y="1343378"/>
                  <a:pt x="3636169" y="1321947"/>
                  <a:pt x="3657600" y="1321947"/>
                </a:cubicBezTo>
                <a:cubicBezTo>
                  <a:pt x="3779044" y="1321947"/>
                  <a:pt x="3779044" y="1479109"/>
                  <a:pt x="3779044" y="1529115"/>
                </a:cubicBezTo>
                <a:close/>
                <a:moveTo>
                  <a:pt x="2728913" y="1300515"/>
                </a:moveTo>
                <a:lnTo>
                  <a:pt x="2728913" y="1321947"/>
                </a:lnTo>
                <a:cubicBezTo>
                  <a:pt x="2664619" y="1243365"/>
                  <a:pt x="2593181" y="1250509"/>
                  <a:pt x="2536031" y="1250509"/>
                </a:cubicBezTo>
                <a:cubicBezTo>
                  <a:pt x="2386013" y="1250509"/>
                  <a:pt x="2257425" y="1436247"/>
                  <a:pt x="2235994" y="1436247"/>
                </a:cubicBezTo>
                <a:cubicBezTo>
                  <a:pt x="2221706" y="1436247"/>
                  <a:pt x="2171700" y="1393384"/>
                  <a:pt x="2135981" y="1379097"/>
                </a:cubicBezTo>
                <a:cubicBezTo>
                  <a:pt x="2157413" y="1364809"/>
                  <a:pt x="2185988" y="1343378"/>
                  <a:pt x="2214563" y="1321947"/>
                </a:cubicBezTo>
                <a:cubicBezTo>
                  <a:pt x="2243138" y="1293372"/>
                  <a:pt x="2264569" y="1250509"/>
                  <a:pt x="2300288" y="1221934"/>
                </a:cubicBezTo>
                <a:cubicBezTo>
                  <a:pt x="2364581" y="1150497"/>
                  <a:pt x="2443163" y="1136209"/>
                  <a:pt x="2514600" y="1136209"/>
                </a:cubicBezTo>
                <a:cubicBezTo>
                  <a:pt x="2593181" y="1136209"/>
                  <a:pt x="2700338" y="1179072"/>
                  <a:pt x="2728913" y="1300515"/>
                </a:cubicBezTo>
                <a:close/>
                <a:moveTo>
                  <a:pt x="835819" y="1293372"/>
                </a:moveTo>
                <a:cubicBezTo>
                  <a:pt x="835819" y="1314803"/>
                  <a:pt x="714375" y="1436247"/>
                  <a:pt x="685800" y="1471965"/>
                </a:cubicBezTo>
                <a:cubicBezTo>
                  <a:pt x="678656" y="1457678"/>
                  <a:pt x="685800" y="1443390"/>
                  <a:pt x="685800" y="1429103"/>
                </a:cubicBezTo>
                <a:cubicBezTo>
                  <a:pt x="685800" y="1257653"/>
                  <a:pt x="550069" y="1243365"/>
                  <a:pt x="457200" y="1243365"/>
                </a:cubicBezTo>
                <a:cubicBezTo>
                  <a:pt x="435769" y="1243365"/>
                  <a:pt x="392906" y="1243365"/>
                  <a:pt x="328613" y="1257653"/>
                </a:cubicBezTo>
                <a:cubicBezTo>
                  <a:pt x="435769" y="1129065"/>
                  <a:pt x="478631" y="1093347"/>
                  <a:pt x="592931" y="1093347"/>
                </a:cubicBezTo>
                <a:cubicBezTo>
                  <a:pt x="721519" y="1093347"/>
                  <a:pt x="835819" y="1179072"/>
                  <a:pt x="835819" y="1293372"/>
                </a:cubicBezTo>
                <a:close/>
                <a:moveTo>
                  <a:pt x="1657350" y="1671990"/>
                </a:moveTo>
                <a:lnTo>
                  <a:pt x="1721644" y="2114903"/>
                </a:lnTo>
                <a:lnTo>
                  <a:pt x="1664494" y="2372078"/>
                </a:lnTo>
                <a:cubicBezTo>
                  <a:pt x="1671638" y="2507809"/>
                  <a:pt x="1664494" y="2536384"/>
                  <a:pt x="1664494" y="2550672"/>
                </a:cubicBezTo>
                <a:cubicBezTo>
                  <a:pt x="1664494" y="2736409"/>
                  <a:pt x="1764506" y="2943578"/>
                  <a:pt x="1928813" y="3122172"/>
                </a:cubicBezTo>
                <a:cubicBezTo>
                  <a:pt x="1657350" y="2943578"/>
                  <a:pt x="1571625" y="2764984"/>
                  <a:pt x="1571625" y="2557815"/>
                </a:cubicBezTo>
                <a:cubicBezTo>
                  <a:pt x="1571625" y="2436372"/>
                  <a:pt x="1650206" y="2207772"/>
                  <a:pt x="1650206" y="2200628"/>
                </a:cubicBezTo>
                <a:cubicBezTo>
                  <a:pt x="1650206" y="2193484"/>
                  <a:pt x="1557338" y="1807722"/>
                  <a:pt x="1557338" y="1664847"/>
                </a:cubicBezTo>
                <a:cubicBezTo>
                  <a:pt x="1557338" y="1450534"/>
                  <a:pt x="1621631" y="1200503"/>
                  <a:pt x="1907381" y="1021909"/>
                </a:cubicBezTo>
                <a:cubicBezTo>
                  <a:pt x="1764506" y="1229078"/>
                  <a:pt x="1657350" y="1457678"/>
                  <a:pt x="1657350" y="1671990"/>
                </a:cubicBezTo>
                <a:close/>
                <a:moveTo>
                  <a:pt x="3236119" y="1000478"/>
                </a:moveTo>
                <a:lnTo>
                  <a:pt x="3150394" y="1000478"/>
                </a:lnTo>
                <a:cubicBezTo>
                  <a:pt x="3021806" y="1000478"/>
                  <a:pt x="2928938" y="1100490"/>
                  <a:pt x="2928938" y="1214790"/>
                </a:cubicBezTo>
                <a:lnTo>
                  <a:pt x="2928938" y="1257653"/>
                </a:lnTo>
                <a:lnTo>
                  <a:pt x="2943225" y="1271940"/>
                </a:lnTo>
                <a:cubicBezTo>
                  <a:pt x="3000375" y="1221934"/>
                  <a:pt x="3078956" y="1171928"/>
                  <a:pt x="3143250" y="1171928"/>
                </a:cubicBezTo>
                <a:cubicBezTo>
                  <a:pt x="3236119" y="1171928"/>
                  <a:pt x="3314700" y="1229078"/>
                  <a:pt x="3407569" y="1329090"/>
                </a:cubicBezTo>
                <a:cubicBezTo>
                  <a:pt x="3343275" y="1293372"/>
                  <a:pt x="3264694" y="1257653"/>
                  <a:pt x="3200400" y="1257653"/>
                </a:cubicBezTo>
                <a:cubicBezTo>
                  <a:pt x="3121819" y="1257653"/>
                  <a:pt x="3036094" y="1279084"/>
                  <a:pt x="2964656" y="1400528"/>
                </a:cubicBezTo>
                <a:cubicBezTo>
                  <a:pt x="2957513" y="1407672"/>
                  <a:pt x="2964656" y="1436247"/>
                  <a:pt x="2957513" y="1450534"/>
                </a:cubicBezTo>
                <a:cubicBezTo>
                  <a:pt x="2793206" y="1514828"/>
                  <a:pt x="2593181" y="1400528"/>
                  <a:pt x="2414588" y="1521972"/>
                </a:cubicBezTo>
                <a:cubicBezTo>
                  <a:pt x="2507456" y="1443390"/>
                  <a:pt x="2600325" y="1414815"/>
                  <a:pt x="2693194" y="1421959"/>
                </a:cubicBezTo>
                <a:lnTo>
                  <a:pt x="2707481" y="1407672"/>
                </a:lnTo>
                <a:cubicBezTo>
                  <a:pt x="2664619" y="1386240"/>
                  <a:pt x="2607469" y="1371953"/>
                  <a:pt x="2564606" y="1371953"/>
                </a:cubicBezTo>
                <a:cubicBezTo>
                  <a:pt x="2471738" y="1371953"/>
                  <a:pt x="2364581" y="1386240"/>
                  <a:pt x="2271713" y="1457678"/>
                </a:cubicBezTo>
                <a:lnTo>
                  <a:pt x="2371725" y="1557690"/>
                </a:lnTo>
                <a:cubicBezTo>
                  <a:pt x="2321719" y="1593409"/>
                  <a:pt x="2257425" y="1629128"/>
                  <a:pt x="2207419" y="1693422"/>
                </a:cubicBezTo>
                <a:cubicBezTo>
                  <a:pt x="2171700" y="1721997"/>
                  <a:pt x="2157413" y="1772003"/>
                  <a:pt x="2128838" y="1807722"/>
                </a:cubicBezTo>
                <a:lnTo>
                  <a:pt x="2128838" y="1786290"/>
                </a:lnTo>
                <a:cubicBezTo>
                  <a:pt x="2150269" y="1743428"/>
                  <a:pt x="2164556" y="1679134"/>
                  <a:pt x="2200275" y="1629128"/>
                </a:cubicBezTo>
                <a:cubicBezTo>
                  <a:pt x="2171700" y="1593409"/>
                  <a:pt x="2143125" y="1543403"/>
                  <a:pt x="2107406" y="1507684"/>
                </a:cubicBezTo>
                <a:cubicBezTo>
                  <a:pt x="2057400" y="1457678"/>
                  <a:pt x="2000250" y="1436247"/>
                  <a:pt x="1957388" y="1436247"/>
                </a:cubicBezTo>
                <a:cubicBezTo>
                  <a:pt x="1850231" y="1436247"/>
                  <a:pt x="1871663" y="1500540"/>
                  <a:pt x="1871663" y="1571978"/>
                </a:cubicBezTo>
                <a:cubicBezTo>
                  <a:pt x="1871663" y="1586265"/>
                  <a:pt x="1864519" y="1629128"/>
                  <a:pt x="1871663" y="1657703"/>
                </a:cubicBezTo>
                <a:cubicBezTo>
                  <a:pt x="1914525" y="1807722"/>
                  <a:pt x="2100263" y="1843440"/>
                  <a:pt x="2100263" y="1879159"/>
                </a:cubicBezTo>
                <a:cubicBezTo>
                  <a:pt x="2100263" y="1893447"/>
                  <a:pt x="2078831" y="1914878"/>
                  <a:pt x="2078831" y="1929165"/>
                </a:cubicBezTo>
                <a:cubicBezTo>
                  <a:pt x="2064544" y="2007747"/>
                  <a:pt x="1985963" y="2064897"/>
                  <a:pt x="1928813" y="2064897"/>
                </a:cubicBezTo>
                <a:cubicBezTo>
                  <a:pt x="1914525" y="2064897"/>
                  <a:pt x="1893094" y="2057753"/>
                  <a:pt x="1871663" y="2057753"/>
                </a:cubicBezTo>
                <a:cubicBezTo>
                  <a:pt x="1893094" y="2043465"/>
                  <a:pt x="1928813" y="2014890"/>
                  <a:pt x="1964531" y="2000603"/>
                </a:cubicBezTo>
                <a:cubicBezTo>
                  <a:pt x="1985963" y="1993459"/>
                  <a:pt x="2021681" y="1922022"/>
                  <a:pt x="2021681" y="1900590"/>
                </a:cubicBezTo>
                <a:cubicBezTo>
                  <a:pt x="2021681" y="1886303"/>
                  <a:pt x="1907381" y="1807722"/>
                  <a:pt x="1893094" y="1786290"/>
                </a:cubicBezTo>
                <a:cubicBezTo>
                  <a:pt x="1835944" y="1721997"/>
                  <a:pt x="1821656" y="1621984"/>
                  <a:pt x="1821656" y="1564834"/>
                </a:cubicBezTo>
                <a:cubicBezTo>
                  <a:pt x="1821656" y="1407672"/>
                  <a:pt x="1871663" y="1357665"/>
                  <a:pt x="2014538" y="1357665"/>
                </a:cubicBezTo>
                <a:cubicBezTo>
                  <a:pt x="2035969" y="1357665"/>
                  <a:pt x="2078831" y="1371953"/>
                  <a:pt x="2093119" y="1371953"/>
                </a:cubicBezTo>
                <a:cubicBezTo>
                  <a:pt x="2114550" y="1371953"/>
                  <a:pt x="2178844" y="1264797"/>
                  <a:pt x="2193131" y="1214790"/>
                </a:cubicBezTo>
                <a:cubicBezTo>
                  <a:pt x="2228850" y="1079059"/>
                  <a:pt x="2378869" y="979047"/>
                  <a:pt x="2471738" y="979047"/>
                </a:cubicBezTo>
                <a:cubicBezTo>
                  <a:pt x="2543175" y="979047"/>
                  <a:pt x="2614613" y="993334"/>
                  <a:pt x="2686050" y="1021909"/>
                </a:cubicBezTo>
                <a:cubicBezTo>
                  <a:pt x="2736056" y="1043340"/>
                  <a:pt x="2793206" y="1093347"/>
                  <a:pt x="2843213" y="1114778"/>
                </a:cubicBezTo>
                <a:cubicBezTo>
                  <a:pt x="2871788" y="1021909"/>
                  <a:pt x="2971800" y="936184"/>
                  <a:pt x="3057525" y="936184"/>
                </a:cubicBezTo>
                <a:cubicBezTo>
                  <a:pt x="3100388" y="936184"/>
                  <a:pt x="3186113" y="979047"/>
                  <a:pt x="3236119" y="1000478"/>
                </a:cubicBezTo>
                <a:close/>
                <a:moveTo>
                  <a:pt x="1450181" y="1607697"/>
                </a:moveTo>
                <a:cubicBezTo>
                  <a:pt x="1450181" y="1843440"/>
                  <a:pt x="1550194" y="1993459"/>
                  <a:pt x="1550194" y="2143478"/>
                </a:cubicBezTo>
                <a:cubicBezTo>
                  <a:pt x="1550194" y="2222059"/>
                  <a:pt x="1443038" y="2457803"/>
                  <a:pt x="1421606" y="2493522"/>
                </a:cubicBezTo>
                <a:cubicBezTo>
                  <a:pt x="1428750" y="2457803"/>
                  <a:pt x="1435894" y="2407797"/>
                  <a:pt x="1428750" y="2372078"/>
                </a:cubicBezTo>
                <a:cubicBezTo>
                  <a:pt x="1378744" y="2407797"/>
                  <a:pt x="1293019" y="2472090"/>
                  <a:pt x="1278731" y="2472090"/>
                </a:cubicBezTo>
                <a:cubicBezTo>
                  <a:pt x="1128713" y="2472090"/>
                  <a:pt x="1078706" y="2336359"/>
                  <a:pt x="1078706" y="2236347"/>
                </a:cubicBezTo>
                <a:cubicBezTo>
                  <a:pt x="1078706" y="2064897"/>
                  <a:pt x="1085850" y="2164909"/>
                  <a:pt x="1278731" y="1957740"/>
                </a:cubicBezTo>
                <a:cubicBezTo>
                  <a:pt x="1271588" y="2014890"/>
                  <a:pt x="1264444" y="2079184"/>
                  <a:pt x="1264444" y="2093472"/>
                </a:cubicBezTo>
                <a:cubicBezTo>
                  <a:pt x="1264444" y="2207772"/>
                  <a:pt x="1271588" y="2286353"/>
                  <a:pt x="1435894" y="2357790"/>
                </a:cubicBezTo>
                <a:cubicBezTo>
                  <a:pt x="1450181" y="2329215"/>
                  <a:pt x="1471613" y="2164909"/>
                  <a:pt x="1471613" y="2157765"/>
                </a:cubicBezTo>
                <a:cubicBezTo>
                  <a:pt x="1471613" y="2143478"/>
                  <a:pt x="1400175" y="1779147"/>
                  <a:pt x="1400175" y="1764859"/>
                </a:cubicBezTo>
                <a:lnTo>
                  <a:pt x="1400175" y="1629128"/>
                </a:lnTo>
                <a:cubicBezTo>
                  <a:pt x="1421606" y="1329090"/>
                  <a:pt x="1521619" y="1029053"/>
                  <a:pt x="1721644" y="864747"/>
                </a:cubicBezTo>
                <a:cubicBezTo>
                  <a:pt x="1521619" y="1029053"/>
                  <a:pt x="1450181" y="1407672"/>
                  <a:pt x="1450181" y="1607697"/>
                </a:cubicBezTo>
                <a:close/>
                <a:moveTo>
                  <a:pt x="1150144" y="936184"/>
                </a:moveTo>
                <a:cubicBezTo>
                  <a:pt x="1150144" y="971903"/>
                  <a:pt x="1050131" y="1086203"/>
                  <a:pt x="1014413" y="1114778"/>
                </a:cubicBezTo>
                <a:cubicBezTo>
                  <a:pt x="1028700" y="979047"/>
                  <a:pt x="914400" y="900465"/>
                  <a:pt x="807244" y="900465"/>
                </a:cubicBezTo>
                <a:cubicBezTo>
                  <a:pt x="785813" y="900465"/>
                  <a:pt x="757238" y="907609"/>
                  <a:pt x="692944" y="914753"/>
                </a:cubicBezTo>
                <a:cubicBezTo>
                  <a:pt x="800100" y="821884"/>
                  <a:pt x="842963" y="750447"/>
                  <a:pt x="935831" y="750447"/>
                </a:cubicBezTo>
                <a:cubicBezTo>
                  <a:pt x="1064419" y="750447"/>
                  <a:pt x="1150144" y="814740"/>
                  <a:pt x="1150144" y="936184"/>
                </a:cubicBezTo>
                <a:close/>
                <a:moveTo>
                  <a:pt x="2771775" y="871890"/>
                </a:moveTo>
                <a:cubicBezTo>
                  <a:pt x="2793206" y="850459"/>
                  <a:pt x="2800350" y="814740"/>
                  <a:pt x="2821781" y="793309"/>
                </a:cubicBezTo>
                <a:cubicBezTo>
                  <a:pt x="2843213" y="757590"/>
                  <a:pt x="2907506" y="736159"/>
                  <a:pt x="2936081" y="736159"/>
                </a:cubicBezTo>
                <a:cubicBezTo>
                  <a:pt x="2993231" y="736159"/>
                  <a:pt x="3071813" y="771878"/>
                  <a:pt x="3121819" y="800453"/>
                </a:cubicBezTo>
                <a:cubicBezTo>
                  <a:pt x="3050381" y="793309"/>
                  <a:pt x="2971800" y="786165"/>
                  <a:pt x="2907506" y="843315"/>
                </a:cubicBezTo>
                <a:cubicBezTo>
                  <a:pt x="2864644" y="879034"/>
                  <a:pt x="2843213" y="950472"/>
                  <a:pt x="2828925" y="1007622"/>
                </a:cubicBezTo>
                <a:cubicBezTo>
                  <a:pt x="2828925" y="1014765"/>
                  <a:pt x="2821781" y="1043340"/>
                  <a:pt x="2814638" y="1057628"/>
                </a:cubicBezTo>
                <a:lnTo>
                  <a:pt x="2793206" y="1057628"/>
                </a:lnTo>
                <a:cubicBezTo>
                  <a:pt x="2778919" y="1043340"/>
                  <a:pt x="2757488" y="1021909"/>
                  <a:pt x="2750344" y="1007622"/>
                </a:cubicBezTo>
                <a:cubicBezTo>
                  <a:pt x="2693194" y="843315"/>
                  <a:pt x="2521744" y="814740"/>
                  <a:pt x="2407444" y="814740"/>
                </a:cubicBezTo>
                <a:cubicBezTo>
                  <a:pt x="2150269" y="814740"/>
                  <a:pt x="2071688" y="986190"/>
                  <a:pt x="1864519" y="1257653"/>
                </a:cubicBezTo>
                <a:cubicBezTo>
                  <a:pt x="2050256" y="929040"/>
                  <a:pt x="2121694" y="693297"/>
                  <a:pt x="2436019" y="693297"/>
                </a:cubicBezTo>
                <a:cubicBezTo>
                  <a:pt x="2550319" y="693297"/>
                  <a:pt x="2650331" y="736159"/>
                  <a:pt x="2771775" y="871890"/>
                </a:cubicBezTo>
                <a:close/>
                <a:moveTo>
                  <a:pt x="2657475" y="600428"/>
                </a:moveTo>
                <a:cubicBezTo>
                  <a:pt x="2671763" y="600428"/>
                  <a:pt x="2771775" y="536134"/>
                  <a:pt x="2793206" y="536134"/>
                </a:cubicBezTo>
                <a:cubicBezTo>
                  <a:pt x="2836069" y="536134"/>
                  <a:pt x="2893219" y="593284"/>
                  <a:pt x="2936081" y="629003"/>
                </a:cubicBezTo>
                <a:cubicBezTo>
                  <a:pt x="2907506" y="621859"/>
                  <a:pt x="2864644" y="614715"/>
                  <a:pt x="2843213" y="621859"/>
                </a:cubicBezTo>
                <a:cubicBezTo>
                  <a:pt x="2771775" y="643290"/>
                  <a:pt x="2786063" y="714728"/>
                  <a:pt x="2764631" y="764734"/>
                </a:cubicBezTo>
                <a:cubicBezTo>
                  <a:pt x="2764631" y="771878"/>
                  <a:pt x="2764631" y="786165"/>
                  <a:pt x="2743200" y="786165"/>
                </a:cubicBezTo>
                <a:cubicBezTo>
                  <a:pt x="2728913" y="786165"/>
                  <a:pt x="2650331" y="693297"/>
                  <a:pt x="2607469" y="671865"/>
                </a:cubicBezTo>
                <a:cubicBezTo>
                  <a:pt x="2578894" y="657578"/>
                  <a:pt x="2421731" y="614715"/>
                  <a:pt x="2400300" y="614715"/>
                </a:cubicBezTo>
                <a:cubicBezTo>
                  <a:pt x="2300288" y="614715"/>
                  <a:pt x="2100263" y="707584"/>
                  <a:pt x="2021681" y="793309"/>
                </a:cubicBezTo>
                <a:cubicBezTo>
                  <a:pt x="2164556" y="607572"/>
                  <a:pt x="2235994" y="507559"/>
                  <a:pt x="2400300" y="507559"/>
                </a:cubicBezTo>
                <a:cubicBezTo>
                  <a:pt x="2457450" y="507559"/>
                  <a:pt x="2643188" y="600428"/>
                  <a:pt x="2657475" y="600428"/>
                </a:cubicBezTo>
                <a:close/>
                <a:moveTo>
                  <a:pt x="1335881" y="500415"/>
                </a:moveTo>
                <a:cubicBezTo>
                  <a:pt x="1335881" y="514703"/>
                  <a:pt x="1335881" y="557565"/>
                  <a:pt x="1328738" y="586140"/>
                </a:cubicBezTo>
                <a:cubicBezTo>
                  <a:pt x="1300163" y="578997"/>
                  <a:pt x="1264444" y="543278"/>
                  <a:pt x="1235869" y="536134"/>
                </a:cubicBezTo>
                <a:cubicBezTo>
                  <a:pt x="1221581" y="528990"/>
                  <a:pt x="1200150" y="536134"/>
                  <a:pt x="1178719" y="536134"/>
                </a:cubicBezTo>
                <a:cubicBezTo>
                  <a:pt x="1092994" y="536134"/>
                  <a:pt x="1057275" y="557565"/>
                  <a:pt x="964406" y="600428"/>
                </a:cubicBezTo>
                <a:cubicBezTo>
                  <a:pt x="978694" y="564709"/>
                  <a:pt x="992981" y="521847"/>
                  <a:pt x="992981" y="486128"/>
                </a:cubicBezTo>
                <a:cubicBezTo>
                  <a:pt x="1000125" y="471840"/>
                  <a:pt x="1000125" y="457553"/>
                  <a:pt x="1000125" y="443265"/>
                </a:cubicBezTo>
                <a:cubicBezTo>
                  <a:pt x="1042988" y="386115"/>
                  <a:pt x="1135856" y="343253"/>
                  <a:pt x="1193006" y="343253"/>
                </a:cubicBezTo>
                <a:cubicBezTo>
                  <a:pt x="1307306" y="343253"/>
                  <a:pt x="1335881" y="407547"/>
                  <a:pt x="1335881" y="500415"/>
                </a:cubicBezTo>
                <a:close/>
                <a:moveTo>
                  <a:pt x="2614613" y="436122"/>
                </a:moveTo>
                <a:cubicBezTo>
                  <a:pt x="2657475" y="436122"/>
                  <a:pt x="2686050" y="386115"/>
                  <a:pt x="2757488" y="386115"/>
                </a:cubicBezTo>
                <a:cubicBezTo>
                  <a:pt x="2771775" y="386115"/>
                  <a:pt x="2800350" y="386115"/>
                  <a:pt x="2814638" y="400403"/>
                </a:cubicBezTo>
                <a:cubicBezTo>
                  <a:pt x="2843213" y="421834"/>
                  <a:pt x="2857500" y="471840"/>
                  <a:pt x="2893219" y="493272"/>
                </a:cubicBezTo>
                <a:cubicBezTo>
                  <a:pt x="2993231" y="578997"/>
                  <a:pt x="3164681" y="650434"/>
                  <a:pt x="3257550" y="807597"/>
                </a:cubicBezTo>
                <a:cubicBezTo>
                  <a:pt x="3300413" y="864747"/>
                  <a:pt x="3286125" y="957615"/>
                  <a:pt x="3321844" y="1036197"/>
                </a:cubicBezTo>
                <a:cubicBezTo>
                  <a:pt x="3343275" y="1086203"/>
                  <a:pt x="3407569" y="1143353"/>
                  <a:pt x="3450431" y="1193359"/>
                </a:cubicBezTo>
                <a:cubicBezTo>
                  <a:pt x="3429000" y="1186215"/>
                  <a:pt x="3400425" y="1157640"/>
                  <a:pt x="3371850" y="1136209"/>
                </a:cubicBezTo>
                <a:cubicBezTo>
                  <a:pt x="3243263" y="1050484"/>
                  <a:pt x="3250406" y="921897"/>
                  <a:pt x="3178969" y="814740"/>
                </a:cubicBezTo>
                <a:cubicBezTo>
                  <a:pt x="3157538" y="771878"/>
                  <a:pt x="3121819" y="729015"/>
                  <a:pt x="3086100" y="693297"/>
                </a:cubicBezTo>
                <a:cubicBezTo>
                  <a:pt x="3036094" y="650434"/>
                  <a:pt x="2971800" y="614715"/>
                  <a:pt x="2921794" y="564709"/>
                </a:cubicBezTo>
                <a:cubicBezTo>
                  <a:pt x="2843213" y="493272"/>
                  <a:pt x="2793206" y="457553"/>
                  <a:pt x="2743200" y="457553"/>
                </a:cubicBezTo>
                <a:cubicBezTo>
                  <a:pt x="2728913" y="457553"/>
                  <a:pt x="2628900" y="507559"/>
                  <a:pt x="2614613" y="507559"/>
                </a:cubicBezTo>
                <a:cubicBezTo>
                  <a:pt x="2536031" y="507559"/>
                  <a:pt x="2536031" y="393259"/>
                  <a:pt x="2421731" y="393259"/>
                </a:cubicBezTo>
                <a:cubicBezTo>
                  <a:pt x="2286000" y="393259"/>
                  <a:pt x="2200275" y="493272"/>
                  <a:pt x="2050256" y="614715"/>
                </a:cubicBezTo>
                <a:cubicBezTo>
                  <a:pt x="1964531" y="686153"/>
                  <a:pt x="1878806" y="750447"/>
                  <a:pt x="1793081" y="807597"/>
                </a:cubicBezTo>
                <a:cubicBezTo>
                  <a:pt x="1957388" y="657578"/>
                  <a:pt x="2135981" y="457553"/>
                  <a:pt x="2286000" y="307534"/>
                </a:cubicBezTo>
                <a:cubicBezTo>
                  <a:pt x="2300288" y="286103"/>
                  <a:pt x="2364581" y="264672"/>
                  <a:pt x="2386013" y="264672"/>
                </a:cubicBezTo>
                <a:cubicBezTo>
                  <a:pt x="2571750" y="264672"/>
                  <a:pt x="2507456" y="436122"/>
                  <a:pt x="2614613" y="436122"/>
                </a:cubicBezTo>
                <a:close/>
                <a:moveTo>
                  <a:pt x="1185863" y="100365"/>
                </a:moveTo>
                <a:cubicBezTo>
                  <a:pt x="1050131" y="64647"/>
                  <a:pt x="942975" y="271815"/>
                  <a:pt x="978694" y="378972"/>
                </a:cubicBezTo>
                <a:cubicBezTo>
                  <a:pt x="885825" y="264672"/>
                  <a:pt x="864394" y="278959"/>
                  <a:pt x="864394" y="178947"/>
                </a:cubicBezTo>
                <a:lnTo>
                  <a:pt x="864394" y="136084"/>
                </a:lnTo>
                <a:cubicBezTo>
                  <a:pt x="907256" y="121797"/>
                  <a:pt x="900113" y="64647"/>
                  <a:pt x="928688" y="43215"/>
                </a:cubicBezTo>
                <a:cubicBezTo>
                  <a:pt x="978694" y="-6791"/>
                  <a:pt x="992981" y="353"/>
                  <a:pt x="1028700" y="353"/>
                </a:cubicBezTo>
                <a:cubicBezTo>
                  <a:pt x="1100138" y="353"/>
                  <a:pt x="1107281" y="36072"/>
                  <a:pt x="1185863" y="100365"/>
                </a:cubicBezTo>
                <a:close/>
              </a:path>
            </a:pathLst>
          </a:custGeom>
          <a:gradFill>
            <a:gsLst>
              <a:gs pos="0">
                <a:srgbClr val="AB190F"/>
              </a:gs>
              <a:gs pos="100000">
                <a:srgbClr val="FBE080"/>
              </a:gs>
            </a:gsLst>
            <a:lin ang="1620000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625" name="组合 624">
            <a:extLst>
              <a:ext uri="{FF2B5EF4-FFF2-40B4-BE49-F238E27FC236}">
                <a16:creationId xmlns:a16="http://schemas.microsoft.com/office/drawing/2014/main" id="{EDF8A899-E5FB-4B47-9A47-D82749CE5D15}"/>
              </a:ext>
            </a:extLst>
          </p:cNvPr>
          <p:cNvGrpSpPr/>
          <p:nvPr/>
        </p:nvGrpSpPr>
        <p:grpSpPr>
          <a:xfrm>
            <a:off x="5754599" y="1031443"/>
            <a:ext cx="4583098" cy="5095758"/>
            <a:chOff x="7248906" y="2950128"/>
            <a:chExt cx="3561191" cy="3959542"/>
          </a:xfrm>
        </p:grpSpPr>
        <p:grpSp>
          <p:nvGrpSpPr>
            <p:cNvPr id="507" name="图形 54">
              <a:extLst>
                <a:ext uri="{FF2B5EF4-FFF2-40B4-BE49-F238E27FC236}">
                  <a16:creationId xmlns:a16="http://schemas.microsoft.com/office/drawing/2014/main" id="{D1BE3110-38F2-451E-BAF7-FFD47B2B2858}"/>
                </a:ext>
              </a:extLst>
            </p:cNvPr>
            <p:cNvGrpSpPr/>
            <p:nvPr/>
          </p:nvGrpSpPr>
          <p:grpSpPr>
            <a:xfrm>
              <a:off x="8874019" y="4340850"/>
              <a:ext cx="228357" cy="288821"/>
              <a:chOff x="8807305" y="3953198"/>
              <a:chExt cx="228357" cy="288821"/>
            </a:xfrm>
            <a:gradFill>
              <a:gsLst>
                <a:gs pos="0">
                  <a:srgbClr val="AB190F"/>
                </a:gs>
                <a:gs pos="100000">
                  <a:srgbClr val="FBE080"/>
                </a:gs>
              </a:gsLst>
              <a:lin ang="16200000" scaled="1"/>
            </a:gradFill>
          </p:grpSpPr>
          <p:sp>
            <p:nvSpPr>
              <p:cNvPr id="508" name="任意多边形: 形状 507">
                <a:extLst>
                  <a:ext uri="{FF2B5EF4-FFF2-40B4-BE49-F238E27FC236}">
                    <a16:creationId xmlns:a16="http://schemas.microsoft.com/office/drawing/2014/main" id="{184DD8BE-1848-4A3D-A360-C566913A0761}"/>
                  </a:ext>
                </a:extLst>
              </p:cNvPr>
              <p:cNvSpPr/>
              <p:nvPr/>
            </p:nvSpPr>
            <p:spPr>
              <a:xfrm>
                <a:off x="8807305" y="3953198"/>
                <a:ext cx="228357" cy="288821"/>
              </a:xfrm>
              <a:custGeom>
                <a:avLst/>
                <a:gdLst>
                  <a:gd name="connsiteX0" fmla="*/ 228357 w 228357"/>
                  <a:gd name="connsiteY0" fmla="*/ 79176 h 288821"/>
                  <a:gd name="connsiteX1" fmla="*/ 123487 w 228357"/>
                  <a:gd name="connsiteY1" fmla="*/ 157757 h 288821"/>
                  <a:gd name="connsiteX2" fmla="*/ 97293 w 228357"/>
                  <a:gd name="connsiteY2" fmla="*/ 227671 h 288821"/>
                  <a:gd name="connsiteX3" fmla="*/ 18617 w 228357"/>
                  <a:gd name="connsiteY3" fmla="*/ 288821 h 288821"/>
                  <a:gd name="connsiteX4" fmla="*/ 27380 w 228357"/>
                  <a:gd name="connsiteY4" fmla="*/ 166520 h 288821"/>
                  <a:gd name="connsiteX5" fmla="*/ 9854 w 228357"/>
                  <a:gd name="connsiteY5" fmla="*/ 18026 h 288821"/>
                  <a:gd name="connsiteX6" fmla="*/ 228357 w 228357"/>
                  <a:gd name="connsiteY6" fmla="*/ 79176 h 288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8357" h="288821">
                    <a:moveTo>
                      <a:pt x="228357" y="79176"/>
                    </a:moveTo>
                    <a:cubicBezTo>
                      <a:pt x="193877" y="87368"/>
                      <a:pt x="123487" y="112228"/>
                      <a:pt x="123487" y="157757"/>
                    </a:cubicBezTo>
                    <a:cubicBezTo>
                      <a:pt x="123487" y="201096"/>
                      <a:pt x="133774" y="199572"/>
                      <a:pt x="97293" y="227671"/>
                    </a:cubicBezTo>
                    <a:cubicBezTo>
                      <a:pt x="66718" y="251198"/>
                      <a:pt x="41477" y="256246"/>
                      <a:pt x="18617" y="288821"/>
                    </a:cubicBezTo>
                    <a:cubicBezTo>
                      <a:pt x="19760" y="249197"/>
                      <a:pt x="32333" y="210049"/>
                      <a:pt x="27380" y="166520"/>
                    </a:cubicBezTo>
                    <a:cubicBezTo>
                      <a:pt x="22427" y="122896"/>
                      <a:pt x="-18340" y="60698"/>
                      <a:pt x="9854" y="18026"/>
                    </a:cubicBezTo>
                    <a:cubicBezTo>
                      <a:pt x="49192" y="-41506"/>
                      <a:pt x="170159" y="64222"/>
                      <a:pt x="228357" y="79176"/>
                    </a:cubicBezTo>
                  </a:path>
                </a:pathLst>
              </a:custGeom>
              <a:grp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9" name="任意多边形: 形状 508">
                <a:extLst>
                  <a:ext uri="{FF2B5EF4-FFF2-40B4-BE49-F238E27FC236}">
                    <a16:creationId xmlns:a16="http://schemas.microsoft.com/office/drawing/2014/main" id="{7C9C7776-2ACB-4C74-B6DD-EE191A00E517}"/>
                  </a:ext>
                </a:extLst>
              </p:cNvPr>
              <p:cNvSpPr/>
              <p:nvPr/>
            </p:nvSpPr>
            <p:spPr>
              <a:xfrm>
                <a:off x="8807305" y="3953198"/>
                <a:ext cx="228357" cy="288821"/>
              </a:xfrm>
              <a:custGeom>
                <a:avLst/>
                <a:gdLst>
                  <a:gd name="connsiteX0" fmla="*/ 228357 w 228357"/>
                  <a:gd name="connsiteY0" fmla="*/ 79176 h 288821"/>
                  <a:gd name="connsiteX1" fmla="*/ 123487 w 228357"/>
                  <a:gd name="connsiteY1" fmla="*/ 157757 h 288821"/>
                  <a:gd name="connsiteX2" fmla="*/ 97293 w 228357"/>
                  <a:gd name="connsiteY2" fmla="*/ 227671 h 288821"/>
                  <a:gd name="connsiteX3" fmla="*/ 18617 w 228357"/>
                  <a:gd name="connsiteY3" fmla="*/ 288821 h 288821"/>
                  <a:gd name="connsiteX4" fmla="*/ 27380 w 228357"/>
                  <a:gd name="connsiteY4" fmla="*/ 166520 h 288821"/>
                  <a:gd name="connsiteX5" fmla="*/ 9854 w 228357"/>
                  <a:gd name="connsiteY5" fmla="*/ 18026 h 288821"/>
                  <a:gd name="connsiteX6" fmla="*/ 228357 w 228357"/>
                  <a:gd name="connsiteY6" fmla="*/ 79176 h 288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8357" h="288821">
                    <a:moveTo>
                      <a:pt x="228357" y="79176"/>
                    </a:moveTo>
                    <a:cubicBezTo>
                      <a:pt x="193877" y="87368"/>
                      <a:pt x="123487" y="112228"/>
                      <a:pt x="123487" y="157757"/>
                    </a:cubicBezTo>
                    <a:cubicBezTo>
                      <a:pt x="123487" y="201096"/>
                      <a:pt x="133774" y="199572"/>
                      <a:pt x="97293" y="227671"/>
                    </a:cubicBezTo>
                    <a:cubicBezTo>
                      <a:pt x="66718" y="251198"/>
                      <a:pt x="41477" y="256246"/>
                      <a:pt x="18617" y="288821"/>
                    </a:cubicBezTo>
                    <a:cubicBezTo>
                      <a:pt x="19760" y="249197"/>
                      <a:pt x="32333" y="210049"/>
                      <a:pt x="27380" y="166520"/>
                    </a:cubicBezTo>
                    <a:cubicBezTo>
                      <a:pt x="22427" y="122896"/>
                      <a:pt x="-18340" y="60698"/>
                      <a:pt x="9854" y="18026"/>
                    </a:cubicBezTo>
                    <a:cubicBezTo>
                      <a:pt x="49192" y="-41506"/>
                      <a:pt x="170159" y="64222"/>
                      <a:pt x="228357" y="79176"/>
                    </a:cubicBezTo>
                  </a:path>
                </a:pathLst>
              </a:custGeom>
              <a:grp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0" name="任意多边形: 形状 509">
                <a:extLst>
                  <a:ext uri="{FF2B5EF4-FFF2-40B4-BE49-F238E27FC236}">
                    <a16:creationId xmlns:a16="http://schemas.microsoft.com/office/drawing/2014/main" id="{5FBB47CA-BA10-425A-BF87-88995A8E03B6}"/>
                  </a:ext>
                </a:extLst>
              </p:cNvPr>
              <p:cNvSpPr/>
              <p:nvPr/>
            </p:nvSpPr>
            <p:spPr>
              <a:xfrm>
                <a:off x="8869546" y="3997417"/>
                <a:ext cx="87439" cy="69913"/>
              </a:xfrm>
              <a:custGeom>
                <a:avLst/>
                <a:gdLst>
                  <a:gd name="connsiteX0" fmla="*/ 87440 w 87439"/>
                  <a:gd name="connsiteY0" fmla="*/ 34957 h 69913"/>
                  <a:gd name="connsiteX1" fmla="*/ 0 w 87439"/>
                  <a:gd name="connsiteY1" fmla="*/ 0 h 69913"/>
                  <a:gd name="connsiteX2" fmla="*/ 0 w 87439"/>
                  <a:gd name="connsiteY2" fmla="*/ 69913 h 69913"/>
                  <a:gd name="connsiteX3" fmla="*/ 87440 w 87439"/>
                  <a:gd name="connsiteY3" fmla="*/ 34957 h 69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7439" h="69913">
                    <a:moveTo>
                      <a:pt x="87440" y="34957"/>
                    </a:moveTo>
                    <a:cubicBezTo>
                      <a:pt x="58293" y="23336"/>
                      <a:pt x="29146" y="11620"/>
                      <a:pt x="0" y="0"/>
                    </a:cubicBezTo>
                    <a:lnTo>
                      <a:pt x="0" y="69913"/>
                    </a:lnTo>
                    <a:cubicBezTo>
                      <a:pt x="27908" y="52864"/>
                      <a:pt x="59150" y="50006"/>
                      <a:pt x="87440" y="34957"/>
                    </a:cubicBezTo>
                  </a:path>
                </a:pathLst>
              </a:custGeom>
              <a:grp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1" name="任意多边形: 形状 510">
                <a:extLst>
                  <a:ext uri="{FF2B5EF4-FFF2-40B4-BE49-F238E27FC236}">
                    <a16:creationId xmlns:a16="http://schemas.microsoft.com/office/drawing/2014/main" id="{8849A20C-D345-4732-A67A-1DEB92E23597}"/>
                  </a:ext>
                </a:extLst>
              </p:cNvPr>
              <p:cNvSpPr/>
              <p:nvPr/>
            </p:nvSpPr>
            <p:spPr>
              <a:xfrm>
                <a:off x="8869546" y="3997417"/>
                <a:ext cx="87439" cy="69913"/>
              </a:xfrm>
              <a:custGeom>
                <a:avLst/>
                <a:gdLst>
                  <a:gd name="connsiteX0" fmla="*/ 87440 w 87439"/>
                  <a:gd name="connsiteY0" fmla="*/ 34957 h 69913"/>
                  <a:gd name="connsiteX1" fmla="*/ 0 w 87439"/>
                  <a:gd name="connsiteY1" fmla="*/ 0 h 69913"/>
                  <a:gd name="connsiteX2" fmla="*/ 0 w 87439"/>
                  <a:gd name="connsiteY2" fmla="*/ 69913 h 69913"/>
                  <a:gd name="connsiteX3" fmla="*/ 87440 w 87439"/>
                  <a:gd name="connsiteY3" fmla="*/ 34957 h 69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7439" h="69913">
                    <a:moveTo>
                      <a:pt x="87440" y="34957"/>
                    </a:moveTo>
                    <a:cubicBezTo>
                      <a:pt x="58293" y="23336"/>
                      <a:pt x="29146" y="11620"/>
                      <a:pt x="0" y="0"/>
                    </a:cubicBezTo>
                    <a:lnTo>
                      <a:pt x="0" y="69913"/>
                    </a:lnTo>
                    <a:cubicBezTo>
                      <a:pt x="27908" y="52864"/>
                      <a:pt x="59150" y="50006"/>
                      <a:pt x="87440" y="34957"/>
                    </a:cubicBezTo>
                  </a:path>
                </a:pathLst>
              </a:custGeom>
              <a:grp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436" name="任意多边形: 形状 435">
              <a:extLst>
                <a:ext uri="{FF2B5EF4-FFF2-40B4-BE49-F238E27FC236}">
                  <a16:creationId xmlns:a16="http://schemas.microsoft.com/office/drawing/2014/main" id="{33C958A3-F9D0-4EE3-BEAC-F058CF85576B}"/>
                </a:ext>
              </a:extLst>
            </p:cNvPr>
            <p:cNvSpPr/>
            <p:nvPr/>
          </p:nvSpPr>
          <p:spPr>
            <a:xfrm>
              <a:off x="8797603" y="3918330"/>
              <a:ext cx="566995" cy="466739"/>
            </a:xfrm>
            <a:custGeom>
              <a:avLst/>
              <a:gdLst>
                <a:gd name="connsiteX0" fmla="*/ 566996 w 566995"/>
                <a:gd name="connsiteY0" fmla="*/ 161082 h 466739"/>
                <a:gd name="connsiteX1" fmla="*/ 405261 w 566995"/>
                <a:gd name="connsiteY1" fmla="*/ 60593 h 466739"/>
                <a:gd name="connsiteX2" fmla="*/ 243527 w 566995"/>
                <a:gd name="connsiteY2" fmla="*/ 12587 h 466739"/>
                <a:gd name="connsiteX3" fmla="*/ 7497 w 566995"/>
                <a:gd name="connsiteY3" fmla="*/ 30018 h 466739"/>
                <a:gd name="connsiteX4" fmla="*/ 59980 w 566995"/>
                <a:gd name="connsiteY4" fmla="*/ 239663 h 466739"/>
                <a:gd name="connsiteX5" fmla="*/ 160469 w 566995"/>
                <a:gd name="connsiteY5" fmla="*/ 357583 h 466739"/>
                <a:gd name="connsiteX6" fmla="*/ 234764 w 566995"/>
                <a:gd name="connsiteY6" fmla="*/ 414352 h 466739"/>
                <a:gd name="connsiteX7" fmla="*/ 322203 w 566995"/>
                <a:gd name="connsiteY7" fmla="*/ 466739 h 466739"/>
                <a:gd name="connsiteX8" fmla="*/ 322203 w 566995"/>
                <a:gd name="connsiteY8" fmla="*/ 388158 h 466739"/>
                <a:gd name="connsiteX9" fmla="*/ 217333 w 566995"/>
                <a:gd name="connsiteY9" fmla="*/ 335771 h 466739"/>
                <a:gd name="connsiteX10" fmla="*/ 51217 w 566995"/>
                <a:gd name="connsiteY10" fmla="*/ 91169 h 466739"/>
                <a:gd name="connsiteX11" fmla="*/ 103700 w 566995"/>
                <a:gd name="connsiteY11" fmla="*/ 47449 h 466739"/>
                <a:gd name="connsiteX12" fmla="*/ 234859 w 566995"/>
                <a:gd name="connsiteY12" fmla="*/ 73643 h 466739"/>
                <a:gd name="connsiteX13" fmla="*/ 383449 w 566995"/>
                <a:gd name="connsiteY13" fmla="*/ 239568 h 466739"/>
                <a:gd name="connsiteX14" fmla="*/ 138656 w 566995"/>
                <a:gd name="connsiteY14" fmla="*/ 195944 h 466739"/>
                <a:gd name="connsiteX15" fmla="*/ 234859 w 566995"/>
                <a:gd name="connsiteY15" fmla="*/ 261476 h 466739"/>
                <a:gd name="connsiteX16" fmla="*/ 339729 w 566995"/>
                <a:gd name="connsiteY16" fmla="*/ 270239 h 466739"/>
                <a:gd name="connsiteX17" fmla="*/ 374686 w 566995"/>
                <a:gd name="connsiteY17" fmla="*/ 361964 h 466739"/>
                <a:gd name="connsiteX18" fmla="*/ 566996 w 566995"/>
                <a:gd name="connsiteY18" fmla="*/ 161082 h 46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66995" h="466739">
                  <a:moveTo>
                    <a:pt x="566996" y="161082"/>
                  </a:moveTo>
                  <a:cubicBezTo>
                    <a:pt x="509465" y="128507"/>
                    <a:pt x="469555" y="82025"/>
                    <a:pt x="405261" y="60593"/>
                  </a:cubicBezTo>
                  <a:cubicBezTo>
                    <a:pt x="354683" y="43734"/>
                    <a:pt x="296581" y="12587"/>
                    <a:pt x="243527" y="12587"/>
                  </a:cubicBezTo>
                  <a:cubicBezTo>
                    <a:pt x="186758" y="12587"/>
                    <a:pt x="29976" y="-25132"/>
                    <a:pt x="7497" y="30018"/>
                  </a:cubicBezTo>
                  <a:cubicBezTo>
                    <a:pt x="-25269" y="110314"/>
                    <a:pt x="59980" y="173846"/>
                    <a:pt x="59980" y="239663"/>
                  </a:cubicBezTo>
                  <a:cubicBezTo>
                    <a:pt x="59980" y="265667"/>
                    <a:pt x="136656" y="349677"/>
                    <a:pt x="160469" y="357583"/>
                  </a:cubicBezTo>
                  <a:cubicBezTo>
                    <a:pt x="187329" y="366536"/>
                    <a:pt x="214571" y="394159"/>
                    <a:pt x="234764" y="414352"/>
                  </a:cubicBezTo>
                  <a:cubicBezTo>
                    <a:pt x="258386" y="437974"/>
                    <a:pt x="296390" y="438260"/>
                    <a:pt x="322203" y="466739"/>
                  </a:cubicBezTo>
                  <a:cubicBezTo>
                    <a:pt x="361922" y="407875"/>
                    <a:pt x="378877" y="419019"/>
                    <a:pt x="322203" y="388158"/>
                  </a:cubicBezTo>
                  <a:cubicBezTo>
                    <a:pt x="286103" y="368441"/>
                    <a:pt x="249813" y="358154"/>
                    <a:pt x="217333" y="335771"/>
                  </a:cubicBezTo>
                  <a:cubicBezTo>
                    <a:pt x="137037" y="280526"/>
                    <a:pt x="48264" y="201563"/>
                    <a:pt x="51217" y="91169"/>
                  </a:cubicBezTo>
                  <a:cubicBezTo>
                    <a:pt x="52646" y="39353"/>
                    <a:pt x="54551" y="47449"/>
                    <a:pt x="103700" y="47449"/>
                  </a:cubicBezTo>
                  <a:cubicBezTo>
                    <a:pt x="149420" y="47449"/>
                    <a:pt x="194187" y="58307"/>
                    <a:pt x="234859" y="73643"/>
                  </a:cubicBezTo>
                  <a:cubicBezTo>
                    <a:pt x="285437" y="92788"/>
                    <a:pt x="442980" y="168988"/>
                    <a:pt x="383449" y="239568"/>
                  </a:cubicBezTo>
                  <a:cubicBezTo>
                    <a:pt x="351731" y="171845"/>
                    <a:pt x="97889" y="37448"/>
                    <a:pt x="138656" y="195944"/>
                  </a:cubicBezTo>
                  <a:cubicBezTo>
                    <a:pt x="150467" y="241759"/>
                    <a:pt x="196092" y="242045"/>
                    <a:pt x="234859" y="261476"/>
                  </a:cubicBezTo>
                  <a:cubicBezTo>
                    <a:pt x="259052" y="273572"/>
                    <a:pt x="339729" y="238901"/>
                    <a:pt x="339729" y="270239"/>
                  </a:cubicBezTo>
                  <a:cubicBezTo>
                    <a:pt x="339729" y="304529"/>
                    <a:pt x="363637" y="333485"/>
                    <a:pt x="374686" y="361964"/>
                  </a:cubicBezTo>
                  <a:cubicBezTo>
                    <a:pt x="423073" y="300338"/>
                    <a:pt x="483176" y="179846"/>
                    <a:pt x="566996" y="161082"/>
                  </a:cubicBezTo>
                </a:path>
              </a:pathLst>
            </a:custGeom>
            <a:gradFill>
              <a:gsLst>
                <a:gs pos="0">
                  <a:srgbClr val="AB190F"/>
                </a:gs>
                <a:gs pos="100000">
                  <a:srgbClr val="FBE080"/>
                </a:gs>
              </a:gsLst>
              <a:lin ang="162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3" name="任意多边形: 形状 442">
              <a:extLst>
                <a:ext uri="{FF2B5EF4-FFF2-40B4-BE49-F238E27FC236}">
                  <a16:creationId xmlns:a16="http://schemas.microsoft.com/office/drawing/2014/main" id="{3CF2750C-9397-4573-AAEF-D640E9E84E99}"/>
                </a:ext>
              </a:extLst>
            </p:cNvPr>
            <p:cNvSpPr/>
            <p:nvPr/>
          </p:nvSpPr>
          <p:spPr>
            <a:xfrm>
              <a:off x="10177653" y="3729844"/>
              <a:ext cx="474129" cy="463010"/>
            </a:xfrm>
            <a:custGeom>
              <a:avLst/>
              <a:gdLst>
                <a:gd name="connsiteX0" fmla="*/ 0 w 474129"/>
                <a:gd name="connsiteY0" fmla="*/ 218504 h 463010"/>
                <a:gd name="connsiteX1" fmla="*/ 141827 w 474129"/>
                <a:gd name="connsiteY1" fmla="*/ 301276 h 463010"/>
                <a:gd name="connsiteX2" fmla="*/ 279749 w 474129"/>
                <a:gd name="connsiteY2" fmla="*/ 463010 h 463010"/>
                <a:gd name="connsiteX3" fmla="*/ 459010 w 474129"/>
                <a:gd name="connsiteY3" fmla="*/ 218408 h 463010"/>
                <a:gd name="connsiteX4" fmla="*/ 467773 w 474129"/>
                <a:gd name="connsiteY4" fmla="*/ 0 h 463010"/>
                <a:gd name="connsiteX5" fmla="*/ 284226 w 474129"/>
                <a:gd name="connsiteY5" fmla="*/ 39338 h 463010"/>
                <a:gd name="connsiteX6" fmla="*/ 140018 w 474129"/>
                <a:gd name="connsiteY6" fmla="*/ 113538 h 463010"/>
                <a:gd name="connsiteX7" fmla="*/ 0 w 474129"/>
                <a:gd name="connsiteY7" fmla="*/ 218504 h 463010"/>
                <a:gd name="connsiteX8" fmla="*/ 288512 w 474129"/>
                <a:gd name="connsiteY8" fmla="*/ 96202 h 463010"/>
                <a:gd name="connsiteX9" fmla="*/ 424053 w 474129"/>
                <a:gd name="connsiteY9" fmla="*/ 161735 h 463010"/>
                <a:gd name="connsiteX10" fmla="*/ 354235 w 474129"/>
                <a:gd name="connsiteY10" fmla="*/ 307753 h 463010"/>
                <a:gd name="connsiteX11" fmla="*/ 270986 w 474129"/>
                <a:gd name="connsiteY11" fmla="*/ 305848 h 463010"/>
                <a:gd name="connsiteX12" fmla="*/ 367189 w 474129"/>
                <a:gd name="connsiteY12" fmla="*/ 214122 h 463010"/>
                <a:gd name="connsiteX13" fmla="*/ 358426 w 474129"/>
                <a:gd name="connsiteY13" fmla="*/ 122396 h 463010"/>
                <a:gd name="connsiteX14" fmla="*/ 253460 w 474129"/>
                <a:gd name="connsiteY14" fmla="*/ 192310 h 463010"/>
                <a:gd name="connsiteX15" fmla="*/ 187928 w 474129"/>
                <a:gd name="connsiteY15" fmla="*/ 249079 h 463010"/>
                <a:gd name="connsiteX16" fmla="*/ 174784 w 474129"/>
                <a:gd name="connsiteY16" fmla="*/ 192310 h 463010"/>
                <a:gd name="connsiteX17" fmla="*/ 288512 w 474129"/>
                <a:gd name="connsiteY17" fmla="*/ 96202 h 46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74129" h="463010">
                  <a:moveTo>
                    <a:pt x="0" y="218504"/>
                  </a:moveTo>
                  <a:cubicBezTo>
                    <a:pt x="46291" y="239840"/>
                    <a:pt x="95726" y="270605"/>
                    <a:pt x="141827" y="301276"/>
                  </a:cubicBezTo>
                  <a:cubicBezTo>
                    <a:pt x="179451" y="326422"/>
                    <a:pt x="278511" y="416147"/>
                    <a:pt x="279749" y="463010"/>
                  </a:cubicBezTo>
                  <a:cubicBezTo>
                    <a:pt x="367189" y="421672"/>
                    <a:pt x="418529" y="299371"/>
                    <a:pt x="459010" y="218408"/>
                  </a:cubicBezTo>
                  <a:cubicBezTo>
                    <a:pt x="469011" y="198501"/>
                    <a:pt x="482155" y="0"/>
                    <a:pt x="467773" y="0"/>
                  </a:cubicBezTo>
                  <a:cubicBezTo>
                    <a:pt x="431006" y="0"/>
                    <a:pt x="309563" y="14002"/>
                    <a:pt x="284226" y="39338"/>
                  </a:cubicBezTo>
                  <a:cubicBezTo>
                    <a:pt x="246316" y="77248"/>
                    <a:pt x="184118" y="88583"/>
                    <a:pt x="140018" y="113538"/>
                  </a:cubicBezTo>
                  <a:cubicBezTo>
                    <a:pt x="94869" y="139160"/>
                    <a:pt x="35052" y="179070"/>
                    <a:pt x="0" y="218504"/>
                  </a:cubicBezTo>
                  <a:moveTo>
                    <a:pt x="288512" y="96202"/>
                  </a:moveTo>
                  <a:cubicBezTo>
                    <a:pt x="348139" y="64484"/>
                    <a:pt x="457105" y="62770"/>
                    <a:pt x="424053" y="161735"/>
                  </a:cubicBezTo>
                  <a:cubicBezTo>
                    <a:pt x="403955" y="221933"/>
                    <a:pt x="389668" y="254698"/>
                    <a:pt x="354235" y="307753"/>
                  </a:cubicBezTo>
                  <a:cubicBezTo>
                    <a:pt x="327851" y="347282"/>
                    <a:pt x="281559" y="376142"/>
                    <a:pt x="270986" y="305848"/>
                  </a:cubicBezTo>
                  <a:cubicBezTo>
                    <a:pt x="259937" y="231934"/>
                    <a:pt x="318516" y="238411"/>
                    <a:pt x="367189" y="214122"/>
                  </a:cubicBezTo>
                  <a:cubicBezTo>
                    <a:pt x="404051" y="195644"/>
                    <a:pt x="399097" y="132207"/>
                    <a:pt x="358426" y="122396"/>
                  </a:cubicBezTo>
                  <a:cubicBezTo>
                    <a:pt x="315468" y="112014"/>
                    <a:pt x="278606" y="167164"/>
                    <a:pt x="253460" y="192310"/>
                  </a:cubicBezTo>
                  <a:cubicBezTo>
                    <a:pt x="234601" y="211169"/>
                    <a:pt x="213265" y="240602"/>
                    <a:pt x="187928" y="249079"/>
                  </a:cubicBezTo>
                  <a:cubicBezTo>
                    <a:pt x="133064" y="267367"/>
                    <a:pt x="160496" y="212122"/>
                    <a:pt x="174784" y="192310"/>
                  </a:cubicBezTo>
                  <a:cubicBezTo>
                    <a:pt x="197453" y="160782"/>
                    <a:pt x="247650" y="99917"/>
                    <a:pt x="288512" y="96202"/>
                  </a:cubicBezTo>
                </a:path>
              </a:pathLst>
            </a:custGeom>
            <a:gradFill>
              <a:gsLst>
                <a:gs pos="0">
                  <a:srgbClr val="AB190F"/>
                </a:gs>
                <a:gs pos="100000">
                  <a:srgbClr val="FBE080"/>
                </a:gs>
              </a:gsLst>
              <a:lin ang="162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1" name="任意多边形: 形状 450">
              <a:extLst>
                <a:ext uri="{FF2B5EF4-FFF2-40B4-BE49-F238E27FC236}">
                  <a16:creationId xmlns:a16="http://schemas.microsoft.com/office/drawing/2014/main" id="{52423650-1AF3-49DF-8CFA-572128E9BFA4}"/>
                </a:ext>
              </a:extLst>
            </p:cNvPr>
            <p:cNvSpPr/>
            <p:nvPr/>
          </p:nvSpPr>
          <p:spPr>
            <a:xfrm>
              <a:off x="9242108" y="3946669"/>
              <a:ext cx="1298959" cy="849738"/>
            </a:xfrm>
            <a:custGeom>
              <a:avLst/>
              <a:gdLst>
                <a:gd name="connsiteX0" fmla="*/ 515874 w 1298959"/>
                <a:gd name="connsiteY0" fmla="*/ 80261 h 849738"/>
                <a:gd name="connsiteX1" fmla="*/ 257937 w 1298959"/>
                <a:gd name="connsiteY1" fmla="*/ 89024 h 849738"/>
                <a:gd name="connsiteX2" fmla="*/ 126778 w 1298959"/>
                <a:gd name="connsiteY2" fmla="*/ 167605 h 849738"/>
                <a:gd name="connsiteX3" fmla="*/ 0 w 1298959"/>
                <a:gd name="connsiteY3" fmla="*/ 281143 h 849738"/>
                <a:gd name="connsiteX4" fmla="*/ 104870 w 1298959"/>
                <a:gd name="connsiteY4" fmla="*/ 237423 h 849738"/>
                <a:gd name="connsiteX5" fmla="*/ 192310 w 1298959"/>
                <a:gd name="connsiteY5" fmla="*/ 202466 h 849738"/>
                <a:gd name="connsiteX6" fmla="*/ 131064 w 1298959"/>
                <a:gd name="connsiteY6" fmla="*/ 298574 h 849738"/>
                <a:gd name="connsiteX7" fmla="*/ 200978 w 1298959"/>
                <a:gd name="connsiteY7" fmla="*/ 394681 h 849738"/>
                <a:gd name="connsiteX8" fmla="*/ 183451 w 1298959"/>
                <a:gd name="connsiteY8" fmla="*/ 316100 h 849738"/>
                <a:gd name="connsiteX9" fmla="*/ 270891 w 1298959"/>
                <a:gd name="connsiteY9" fmla="*/ 263712 h 849738"/>
                <a:gd name="connsiteX10" fmla="*/ 235934 w 1298959"/>
                <a:gd name="connsiteY10" fmla="*/ 464595 h 849738"/>
                <a:gd name="connsiteX11" fmla="*/ 345186 w 1298959"/>
                <a:gd name="connsiteY11" fmla="*/ 486407 h 849738"/>
                <a:gd name="connsiteX12" fmla="*/ 454438 w 1298959"/>
                <a:gd name="connsiteY12" fmla="*/ 560606 h 849738"/>
                <a:gd name="connsiteX13" fmla="*/ 436912 w 1298959"/>
                <a:gd name="connsiteY13" fmla="*/ 752821 h 849738"/>
                <a:gd name="connsiteX14" fmla="*/ 672941 w 1298959"/>
                <a:gd name="connsiteY14" fmla="*/ 726627 h 849738"/>
                <a:gd name="connsiteX15" fmla="*/ 637985 w 1298959"/>
                <a:gd name="connsiteY15" fmla="*/ 534413 h 849738"/>
                <a:gd name="connsiteX16" fmla="*/ 672941 w 1298959"/>
                <a:gd name="connsiteY16" fmla="*/ 473262 h 849738"/>
                <a:gd name="connsiteX17" fmla="*/ 707898 w 1298959"/>
                <a:gd name="connsiteY17" fmla="*/ 482025 h 849738"/>
                <a:gd name="connsiteX18" fmla="*/ 751618 w 1298959"/>
                <a:gd name="connsiteY18" fmla="*/ 451450 h 849738"/>
                <a:gd name="connsiteX19" fmla="*/ 847820 w 1298959"/>
                <a:gd name="connsiteY19" fmla="*/ 342293 h 849738"/>
                <a:gd name="connsiteX20" fmla="*/ 734187 w 1298959"/>
                <a:gd name="connsiteY20" fmla="*/ 246186 h 849738"/>
                <a:gd name="connsiteX21" fmla="*/ 891540 w 1298959"/>
                <a:gd name="connsiteY21" fmla="*/ 254949 h 849738"/>
                <a:gd name="connsiteX22" fmla="*/ 922115 w 1298959"/>
                <a:gd name="connsiteY22" fmla="*/ 324863 h 849738"/>
                <a:gd name="connsiteX23" fmla="*/ 856583 w 1298959"/>
                <a:gd name="connsiteY23" fmla="*/ 394776 h 849738"/>
                <a:gd name="connsiteX24" fmla="*/ 1005173 w 1298959"/>
                <a:gd name="connsiteY24" fmla="*/ 377250 h 849738"/>
                <a:gd name="connsiteX25" fmla="*/ 1070705 w 1298959"/>
                <a:gd name="connsiteY25" fmla="*/ 324863 h 849738"/>
                <a:gd name="connsiteX26" fmla="*/ 1110044 w 1298959"/>
                <a:gd name="connsiteY26" fmla="*/ 517077 h 849738"/>
                <a:gd name="connsiteX27" fmla="*/ 987647 w 1298959"/>
                <a:gd name="connsiteY27" fmla="*/ 595659 h 849738"/>
                <a:gd name="connsiteX28" fmla="*/ 786574 w 1298959"/>
                <a:gd name="connsiteY28" fmla="*/ 691766 h 849738"/>
                <a:gd name="connsiteX29" fmla="*/ 699135 w 1298959"/>
                <a:gd name="connsiteY29" fmla="*/ 613184 h 849738"/>
                <a:gd name="connsiteX30" fmla="*/ 769048 w 1298959"/>
                <a:gd name="connsiteY30" fmla="*/ 831593 h 849738"/>
                <a:gd name="connsiteX31" fmla="*/ 1188720 w 1298959"/>
                <a:gd name="connsiteY31" fmla="*/ 569560 h 849738"/>
                <a:gd name="connsiteX32" fmla="*/ 1110329 w 1298959"/>
                <a:gd name="connsiteY32" fmla="*/ 748439 h 849738"/>
                <a:gd name="connsiteX33" fmla="*/ 952595 w 1298959"/>
                <a:gd name="connsiteY33" fmla="*/ 779205 h 849738"/>
                <a:gd name="connsiteX34" fmla="*/ 838962 w 1298959"/>
                <a:gd name="connsiteY34" fmla="*/ 787968 h 849738"/>
                <a:gd name="connsiteX35" fmla="*/ 926402 w 1298959"/>
                <a:gd name="connsiteY35" fmla="*/ 840356 h 849738"/>
                <a:gd name="connsiteX36" fmla="*/ 1031367 w 1298959"/>
                <a:gd name="connsiteY36" fmla="*/ 849119 h 849738"/>
                <a:gd name="connsiteX37" fmla="*/ 1206151 w 1298959"/>
                <a:gd name="connsiteY37" fmla="*/ 796731 h 849738"/>
                <a:gd name="connsiteX38" fmla="*/ 1258634 w 1298959"/>
                <a:gd name="connsiteY38" fmla="*/ 394871 h 849738"/>
                <a:gd name="connsiteX39" fmla="*/ 1232345 w 1298959"/>
                <a:gd name="connsiteY39" fmla="*/ 517172 h 849738"/>
                <a:gd name="connsiteX40" fmla="*/ 1171194 w 1298959"/>
                <a:gd name="connsiteY40" fmla="*/ 421065 h 849738"/>
                <a:gd name="connsiteX41" fmla="*/ 1162431 w 1298959"/>
                <a:gd name="connsiteY41" fmla="*/ 429828 h 849738"/>
                <a:gd name="connsiteX42" fmla="*/ 1127474 w 1298959"/>
                <a:gd name="connsiteY42" fmla="*/ 202752 h 849738"/>
                <a:gd name="connsiteX43" fmla="*/ 1005078 w 1298959"/>
                <a:gd name="connsiteY43" fmla="*/ 89214 h 849738"/>
                <a:gd name="connsiteX44" fmla="*/ 952595 w 1298959"/>
                <a:gd name="connsiteY44" fmla="*/ 54257 h 849738"/>
                <a:gd name="connsiteX45" fmla="*/ 900113 w 1298959"/>
                <a:gd name="connsiteY45" fmla="*/ 14919 h 849738"/>
                <a:gd name="connsiteX46" fmla="*/ 642176 w 1298959"/>
                <a:gd name="connsiteY46" fmla="*/ 49876 h 849738"/>
                <a:gd name="connsiteX47" fmla="*/ 559118 w 1298959"/>
                <a:gd name="connsiteY47" fmla="*/ 325053 h 849738"/>
                <a:gd name="connsiteX48" fmla="*/ 515874 w 1298959"/>
                <a:gd name="connsiteY48" fmla="*/ 80261 h 849738"/>
                <a:gd name="connsiteX49" fmla="*/ 340995 w 1298959"/>
                <a:gd name="connsiteY49" fmla="*/ 324863 h 849738"/>
                <a:gd name="connsiteX50" fmla="*/ 559594 w 1298959"/>
                <a:gd name="connsiteY50" fmla="*/ 464595 h 849738"/>
                <a:gd name="connsiteX51" fmla="*/ 633889 w 1298959"/>
                <a:gd name="connsiteY51" fmla="*/ 346675 h 849738"/>
                <a:gd name="connsiteX52" fmla="*/ 725710 w 1298959"/>
                <a:gd name="connsiteY52" fmla="*/ 307337 h 849738"/>
                <a:gd name="connsiteX53" fmla="*/ 734473 w 1298959"/>
                <a:gd name="connsiteY53" fmla="*/ 368487 h 849738"/>
                <a:gd name="connsiteX54" fmla="*/ 642652 w 1298959"/>
                <a:gd name="connsiteY54" fmla="*/ 412207 h 849738"/>
                <a:gd name="connsiteX55" fmla="*/ 559594 w 1298959"/>
                <a:gd name="connsiteY55" fmla="*/ 586896 h 849738"/>
                <a:gd name="connsiteX56" fmla="*/ 367284 w 1298959"/>
                <a:gd name="connsiteY56" fmla="*/ 403444 h 849738"/>
                <a:gd name="connsiteX57" fmla="*/ 340995 w 1298959"/>
                <a:gd name="connsiteY57" fmla="*/ 324863 h 849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298959" h="849738">
                  <a:moveTo>
                    <a:pt x="515874" y="80261"/>
                  </a:moveTo>
                  <a:cubicBezTo>
                    <a:pt x="464534" y="46923"/>
                    <a:pt x="302609" y="-226"/>
                    <a:pt x="257937" y="89024"/>
                  </a:cubicBezTo>
                  <a:cubicBezTo>
                    <a:pt x="239554" y="125695"/>
                    <a:pt x="145542" y="130172"/>
                    <a:pt x="126778" y="167605"/>
                  </a:cubicBezTo>
                  <a:cubicBezTo>
                    <a:pt x="106775" y="207515"/>
                    <a:pt x="32004" y="245138"/>
                    <a:pt x="0" y="281143"/>
                  </a:cubicBezTo>
                  <a:cubicBezTo>
                    <a:pt x="33052" y="258473"/>
                    <a:pt x="70295" y="256854"/>
                    <a:pt x="104870" y="237423"/>
                  </a:cubicBezTo>
                  <a:cubicBezTo>
                    <a:pt x="136017" y="219992"/>
                    <a:pt x="158591" y="210467"/>
                    <a:pt x="192310" y="202466"/>
                  </a:cubicBezTo>
                  <a:cubicBezTo>
                    <a:pt x="173069" y="237804"/>
                    <a:pt x="139732" y="256092"/>
                    <a:pt x="131064" y="298574"/>
                  </a:cubicBezTo>
                  <a:cubicBezTo>
                    <a:pt x="120301" y="351342"/>
                    <a:pt x="141065" y="404301"/>
                    <a:pt x="200978" y="394681"/>
                  </a:cubicBezTo>
                  <a:cubicBezTo>
                    <a:pt x="189357" y="383918"/>
                    <a:pt x="178594" y="341531"/>
                    <a:pt x="183451" y="316100"/>
                  </a:cubicBezTo>
                  <a:cubicBezTo>
                    <a:pt x="192976" y="266284"/>
                    <a:pt x="227743" y="263712"/>
                    <a:pt x="270891" y="263712"/>
                  </a:cubicBezTo>
                  <a:cubicBezTo>
                    <a:pt x="234505" y="310575"/>
                    <a:pt x="195548" y="406778"/>
                    <a:pt x="235934" y="464595"/>
                  </a:cubicBezTo>
                  <a:cubicBezTo>
                    <a:pt x="254603" y="491360"/>
                    <a:pt x="312515" y="519077"/>
                    <a:pt x="345186" y="486407"/>
                  </a:cubicBezTo>
                  <a:cubicBezTo>
                    <a:pt x="369856" y="461832"/>
                    <a:pt x="424434" y="559273"/>
                    <a:pt x="454438" y="560606"/>
                  </a:cubicBezTo>
                  <a:cubicBezTo>
                    <a:pt x="430339" y="616042"/>
                    <a:pt x="446913" y="694242"/>
                    <a:pt x="436912" y="752821"/>
                  </a:cubicBezTo>
                  <a:cubicBezTo>
                    <a:pt x="493014" y="710435"/>
                    <a:pt x="603790" y="726627"/>
                    <a:pt x="672941" y="726627"/>
                  </a:cubicBezTo>
                  <a:cubicBezTo>
                    <a:pt x="640175" y="661571"/>
                    <a:pt x="637985" y="605469"/>
                    <a:pt x="637985" y="534413"/>
                  </a:cubicBezTo>
                  <a:cubicBezTo>
                    <a:pt x="637985" y="520030"/>
                    <a:pt x="660463" y="482692"/>
                    <a:pt x="672941" y="473262"/>
                  </a:cubicBezTo>
                  <a:cubicBezTo>
                    <a:pt x="683990" y="464880"/>
                    <a:pt x="700754" y="485073"/>
                    <a:pt x="707898" y="482025"/>
                  </a:cubicBezTo>
                  <a:cubicBezTo>
                    <a:pt x="721995" y="476025"/>
                    <a:pt x="736282" y="459165"/>
                    <a:pt x="751618" y="451450"/>
                  </a:cubicBezTo>
                  <a:cubicBezTo>
                    <a:pt x="791909" y="431352"/>
                    <a:pt x="843534" y="385537"/>
                    <a:pt x="847820" y="342293"/>
                  </a:cubicBezTo>
                  <a:cubicBezTo>
                    <a:pt x="852773" y="291906"/>
                    <a:pt x="789908" y="215135"/>
                    <a:pt x="734187" y="246186"/>
                  </a:cubicBezTo>
                  <a:cubicBezTo>
                    <a:pt x="726377" y="151984"/>
                    <a:pt x="866775" y="229708"/>
                    <a:pt x="891540" y="254949"/>
                  </a:cubicBezTo>
                  <a:cubicBezTo>
                    <a:pt x="913162" y="276857"/>
                    <a:pt x="940975" y="287239"/>
                    <a:pt x="922115" y="324863"/>
                  </a:cubicBezTo>
                  <a:cubicBezTo>
                    <a:pt x="908113" y="352866"/>
                    <a:pt x="885158" y="381441"/>
                    <a:pt x="856583" y="394776"/>
                  </a:cubicBezTo>
                  <a:cubicBezTo>
                    <a:pt x="907066" y="394776"/>
                    <a:pt x="959453" y="401825"/>
                    <a:pt x="1005173" y="377250"/>
                  </a:cubicBezTo>
                  <a:cubicBezTo>
                    <a:pt x="1021366" y="368583"/>
                    <a:pt x="1054894" y="324863"/>
                    <a:pt x="1070705" y="324863"/>
                  </a:cubicBezTo>
                  <a:cubicBezTo>
                    <a:pt x="1149191" y="324863"/>
                    <a:pt x="1121093" y="463356"/>
                    <a:pt x="1110044" y="517077"/>
                  </a:cubicBezTo>
                  <a:cubicBezTo>
                    <a:pt x="1091756" y="605660"/>
                    <a:pt x="1069372" y="589086"/>
                    <a:pt x="987647" y="595659"/>
                  </a:cubicBezTo>
                  <a:cubicBezTo>
                    <a:pt x="935450" y="599850"/>
                    <a:pt x="786479" y="613661"/>
                    <a:pt x="786574" y="691766"/>
                  </a:cubicBezTo>
                  <a:cubicBezTo>
                    <a:pt x="763810" y="651570"/>
                    <a:pt x="724853" y="647760"/>
                    <a:pt x="699135" y="613184"/>
                  </a:cubicBezTo>
                  <a:cubicBezTo>
                    <a:pt x="722852" y="680241"/>
                    <a:pt x="768477" y="757774"/>
                    <a:pt x="769048" y="831593"/>
                  </a:cubicBezTo>
                  <a:cubicBezTo>
                    <a:pt x="771620" y="588038"/>
                    <a:pt x="1196340" y="788349"/>
                    <a:pt x="1188720" y="569560"/>
                  </a:cubicBezTo>
                  <a:cubicBezTo>
                    <a:pt x="1264348" y="633663"/>
                    <a:pt x="1170527" y="718436"/>
                    <a:pt x="1110329" y="748439"/>
                  </a:cubicBezTo>
                  <a:cubicBezTo>
                    <a:pt x="1063943" y="771585"/>
                    <a:pt x="1003459" y="779205"/>
                    <a:pt x="952595" y="779205"/>
                  </a:cubicBezTo>
                  <a:cubicBezTo>
                    <a:pt x="919067" y="779205"/>
                    <a:pt x="864775" y="769490"/>
                    <a:pt x="838962" y="787968"/>
                  </a:cubicBezTo>
                  <a:cubicBezTo>
                    <a:pt x="872490" y="800065"/>
                    <a:pt x="894588" y="828354"/>
                    <a:pt x="926402" y="840356"/>
                  </a:cubicBezTo>
                  <a:cubicBezTo>
                    <a:pt x="960406" y="853214"/>
                    <a:pt x="995363" y="849119"/>
                    <a:pt x="1031367" y="849119"/>
                  </a:cubicBezTo>
                  <a:cubicBezTo>
                    <a:pt x="1101090" y="849119"/>
                    <a:pt x="1150430" y="840070"/>
                    <a:pt x="1206151" y="796731"/>
                  </a:cubicBezTo>
                  <a:cubicBezTo>
                    <a:pt x="1332357" y="698719"/>
                    <a:pt x="1308735" y="533460"/>
                    <a:pt x="1258634" y="394871"/>
                  </a:cubicBezTo>
                  <a:cubicBezTo>
                    <a:pt x="1245394" y="423542"/>
                    <a:pt x="1229011" y="482501"/>
                    <a:pt x="1232345" y="517172"/>
                  </a:cubicBezTo>
                  <a:cubicBezTo>
                    <a:pt x="1214247" y="482597"/>
                    <a:pt x="1197102" y="453069"/>
                    <a:pt x="1171194" y="421065"/>
                  </a:cubicBezTo>
                  <a:cubicBezTo>
                    <a:pt x="1166241" y="432591"/>
                    <a:pt x="1170432" y="422970"/>
                    <a:pt x="1162431" y="429828"/>
                  </a:cubicBezTo>
                  <a:cubicBezTo>
                    <a:pt x="1217009" y="376869"/>
                    <a:pt x="1167670" y="242948"/>
                    <a:pt x="1127474" y="202752"/>
                  </a:cubicBezTo>
                  <a:cubicBezTo>
                    <a:pt x="1090231" y="165509"/>
                    <a:pt x="1048322" y="125981"/>
                    <a:pt x="1005078" y="89214"/>
                  </a:cubicBezTo>
                  <a:cubicBezTo>
                    <a:pt x="986980" y="73784"/>
                    <a:pt x="968312" y="65783"/>
                    <a:pt x="952595" y="54257"/>
                  </a:cubicBezTo>
                  <a:cubicBezTo>
                    <a:pt x="933069" y="39875"/>
                    <a:pt x="922591" y="26159"/>
                    <a:pt x="900113" y="14919"/>
                  </a:cubicBezTo>
                  <a:cubicBezTo>
                    <a:pt x="835438" y="-17371"/>
                    <a:pt x="685514" y="6632"/>
                    <a:pt x="642176" y="49876"/>
                  </a:cubicBezTo>
                  <a:cubicBezTo>
                    <a:pt x="579977" y="111979"/>
                    <a:pt x="549402" y="241424"/>
                    <a:pt x="559118" y="325053"/>
                  </a:cubicBezTo>
                  <a:cubicBezTo>
                    <a:pt x="559594" y="240185"/>
                    <a:pt x="534543" y="157032"/>
                    <a:pt x="515874" y="80261"/>
                  </a:cubicBezTo>
                  <a:moveTo>
                    <a:pt x="340995" y="324863"/>
                  </a:moveTo>
                  <a:cubicBezTo>
                    <a:pt x="397002" y="314576"/>
                    <a:pt x="563118" y="399634"/>
                    <a:pt x="559594" y="464595"/>
                  </a:cubicBezTo>
                  <a:cubicBezTo>
                    <a:pt x="571119" y="412017"/>
                    <a:pt x="596265" y="384394"/>
                    <a:pt x="633889" y="346675"/>
                  </a:cubicBezTo>
                  <a:cubicBezTo>
                    <a:pt x="661416" y="319148"/>
                    <a:pt x="694277" y="322767"/>
                    <a:pt x="725710" y="307337"/>
                  </a:cubicBezTo>
                  <a:cubicBezTo>
                    <a:pt x="732949" y="326292"/>
                    <a:pt x="717804" y="348294"/>
                    <a:pt x="734473" y="368487"/>
                  </a:cubicBezTo>
                  <a:cubicBezTo>
                    <a:pt x="713232" y="377060"/>
                    <a:pt x="653701" y="390014"/>
                    <a:pt x="642652" y="412207"/>
                  </a:cubicBezTo>
                  <a:cubicBezTo>
                    <a:pt x="611410" y="474596"/>
                    <a:pt x="577310" y="516220"/>
                    <a:pt x="559594" y="586896"/>
                  </a:cubicBezTo>
                  <a:cubicBezTo>
                    <a:pt x="563023" y="501075"/>
                    <a:pt x="447294" y="378679"/>
                    <a:pt x="367284" y="403444"/>
                  </a:cubicBezTo>
                  <a:cubicBezTo>
                    <a:pt x="372046" y="373631"/>
                    <a:pt x="361093" y="346389"/>
                    <a:pt x="340995" y="324863"/>
                  </a:cubicBezTo>
                </a:path>
              </a:pathLst>
            </a:custGeom>
            <a:gradFill>
              <a:gsLst>
                <a:gs pos="0">
                  <a:srgbClr val="AB190F"/>
                </a:gs>
                <a:gs pos="100000">
                  <a:srgbClr val="FBE080"/>
                </a:gs>
              </a:gsLst>
              <a:lin ang="162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452" name="图形 54">
              <a:extLst>
                <a:ext uri="{FF2B5EF4-FFF2-40B4-BE49-F238E27FC236}">
                  <a16:creationId xmlns:a16="http://schemas.microsoft.com/office/drawing/2014/main" id="{963B82E1-5D52-4979-85DC-4D71D47487CE}"/>
                </a:ext>
              </a:extLst>
            </p:cNvPr>
            <p:cNvGrpSpPr/>
            <p:nvPr/>
          </p:nvGrpSpPr>
          <p:grpSpPr>
            <a:xfrm>
              <a:off x="9242108" y="3946669"/>
              <a:ext cx="1300263" cy="852047"/>
              <a:chOff x="9175394" y="3559017"/>
              <a:chExt cx="1300263" cy="852047"/>
            </a:xfrm>
            <a:noFill/>
          </p:grpSpPr>
          <p:sp>
            <p:nvSpPr>
              <p:cNvPr id="453" name="任意多边形: 形状 452">
                <a:extLst>
                  <a:ext uri="{FF2B5EF4-FFF2-40B4-BE49-F238E27FC236}">
                    <a16:creationId xmlns:a16="http://schemas.microsoft.com/office/drawing/2014/main" id="{21B80247-6B75-44D2-987B-5ECE847595B1}"/>
                  </a:ext>
                </a:extLst>
              </p:cNvPr>
              <p:cNvSpPr/>
              <p:nvPr/>
            </p:nvSpPr>
            <p:spPr>
              <a:xfrm>
                <a:off x="9175394" y="3596625"/>
                <a:ext cx="515874" cy="357072"/>
              </a:xfrm>
              <a:custGeom>
                <a:avLst/>
                <a:gdLst>
                  <a:gd name="connsiteX0" fmla="*/ 515874 w 515874"/>
                  <a:gd name="connsiteY0" fmla="*/ 42652 h 357072"/>
                  <a:gd name="connsiteX1" fmla="*/ 257937 w 515874"/>
                  <a:gd name="connsiteY1" fmla="*/ 51415 h 357072"/>
                  <a:gd name="connsiteX2" fmla="*/ 126778 w 515874"/>
                  <a:gd name="connsiteY2" fmla="*/ 129996 h 357072"/>
                  <a:gd name="connsiteX3" fmla="*/ 0 w 515874"/>
                  <a:gd name="connsiteY3" fmla="*/ 243534 h 357072"/>
                  <a:gd name="connsiteX4" fmla="*/ 104870 w 515874"/>
                  <a:gd name="connsiteY4" fmla="*/ 199815 h 357072"/>
                  <a:gd name="connsiteX5" fmla="*/ 192310 w 515874"/>
                  <a:gd name="connsiteY5" fmla="*/ 164858 h 357072"/>
                  <a:gd name="connsiteX6" fmla="*/ 157353 w 515874"/>
                  <a:gd name="connsiteY6" fmla="*/ 357072 h 357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5874" h="357072">
                    <a:moveTo>
                      <a:pt x="515874" y="42652"/>
                    </a:moveTo>
                    <a:cubicBezTo>
                      <a:pt x="464534" y="9315"/>
                      <a:pt x="302609" y="-37834"/>
                      <a:pt x="257937" y="51415"/>
                    </a:cubicBezTo>
                    <a:cubicBezTo>
                      <a:pt x="239554" y="88086"/>
                      <a:pt x="145542" y="92563"/>
                      <a:pt x="126778" y="129996"/>
                    </a:cubicBezTo>
                    <a:cubicBezTo>
                      <a:pt x="106775" y="169906"/>
                      <a:pt x="32004" y="207530"/>
                      <a:pt x="0" y="243534"/>
                    </a:cubicBezTo>
                    <a:cubicBezTo>
                      <a:pt x="33052" y="220865"/>
                      <a:pt x="70295" y="219246"/>
                      <a:pt x="104870" y="199815"/>
                    </a:cubicBezTo>
                    <a:cubicBezTo>
                      <a:pt x="136017" y="182384"/>
                      <a:pt x="158591" y="172859"/>
                      <a:pt x="192310" y="164858"/>
                    </a:cubicBezTo>
                    <a:cubicBezTo>
                      <a:pt x="164401" y="216198"/>
                      <a:pt x="77153" y="295065"/>
                      <a:pt x="157353" y="357072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4" name="任意多边形: 形状 453">
                <a:extLst>
                  <a:ext uri="{FF2B5EF4-FFF2-40B4-BE49-F238E27FC236}">
                    <a16:creationId xmlns:a16="http://schemas.microsoft.com/office/drawing/2014/main" id="{B68D6FDA-441A-4CE8-B626-C7F1C51919BB}"/>
                  </a:ext>
                </a:extLst>
              </p:cNvPr>
              <p:cNvSpPr/>
              <p:nvPr/>
            </p:nvSpPr>
            <p:spPr>
              <a:xfrm>
                <a:off x="9332842" y="3822824"/>
                <a:ext cx="297180" cy="454151"/>
              </a:xfrm>
              <a:custGeom>
                <a:avLst/>
                <a:gdLst>
                  <a:gd name="connsiteX0" fmla="*/ 0 w 297180"/>
                  <a:gd name="connsiteY0" fmla="*/ 130969 h 454151"/>
                  <a:gd name="connsiteX1" fmla="*/ 43720 w 297180"/>
                  <a:gd name="connsiteY1" fmla="*/ 130969 h 454151"/>
                  <a:gd name="connsiteX2" fmla="*/ 26194 w 297180"/>
                  <a:gd name="connsiteY2" fmla="*/ 52388 h 454151"/>
                  <a:gd name="connsiteX3" fmla="*/ 113633 w 297180"/>
                  <a:gd name="connsiteY3" fmla="*/ 0 h 454151"/>
                  <a:gd name="connsiteX4" fmla="*/ 78676 w 297180"/>
                  <a:gd name="connsiteY4" fmla="*/ 200882 h 454151"/>
                  <a:gd name="connsiteX5" fmla="*/ 187928 w 297180"/>
                  <a:gd name="connsiteY5" fmla="*/ 222694 h 454151"/>
                  <a:gd name="connsiteX6" fmla="*/ 297180 w 297180"/>
                  <a:gd name="connsiteY6" fmla="*/ 296894 h 454151"/>
                  <a:gd name="connsiteX7" fmla="*/ 288417 w 297180"/>
                  <a:gd name="connsiteY7" fmla="*/ 454152 h 454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7180" h="454151">
                    <a:moveTo>
                      <a:pt x="0" y="130969"/>
                    </a:moveTo>
                    <a:lnTo>
                      <a:pt x="43720" y="130969"/>
                    </a:lnTo>
                    <a:cubicBezTo>
                      <a:pt x="32099" y="120205"/>
                      <a:pt x="21336" y="77819"/>
                      <a:pt x="26194" y="52388"/>
                    </a:cubicBezTo>
                    <a:cubicBezTo>
                      <a:pt x="35719" y="2572"/>
                      <a:pt x="70485" y="0"/>
                      <a:pt x="113633" y="0"/>
                    </a:cubicBezTo>
                    <a:cubicBezTo>
                      <a:pt x="77248" y="46863"/>
                      <a:pt x="38291" y="143065"/>
                      <a:pt x="78676" y="200882"/>
                    </a:cubicBezTo>
                    <a:cubicBezTo>
                      <a:pt x="97346" y="227647"/>
                      <a:pt x="155258" y="255365"/>
                      <a:pt x="187928" y="222694"/>
                    </a:cubicBezTo>
                    <a:cubicBezTo>
                      <a:pt x="212598" y="198120"/>
                      <a:pt x="267176" y="295561"/>
                      <a:pt x="297180" y="296894"/>
                    </a:cubicBezTo>
                    <a:cubicBezTo>
                      <a:pt x="277463" y="342424"/>
                      <a:pt x="288417" y="405289"/>
                      <a:pt x="288417" y="454152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5" name="任意多边形: 形状 454">
                <a:extLst>
                  <a:ext uri="{FF2B5EF4-FFF2-40B4-BE49-F238E27FC236}">
                    <a16:creationId xmlns:a16="http://schemas.microsoft.com/office/drawing/2014/main" id="{277A4E7E-417E-469F-AAA2-4E07AE65F4A9}"/>
                  </a:ext>
                </a:extLst>
              </p:cNvPr>
              <p:cNvSpPr/>
              <p:nvPr/>
            </p:nvSpPr>
            <p:spPr>
              <a:xfrm>
                <a:off x="9612225" y="3770341"/>
                <a:ext cx="411539" cy="541591"/>
              </a:xfrm>
              <a:custGeom>
                <a:avLst/>
                <a:gdLst>
                  <a:gd name="connsiteX0" fmla="*/ 9129 w 411539"/>
                  <a:gd name="connsiteY0" fmla="*/ 506635 h 541591"/>
                  <a:gd name="connsiteX1" fmla="*/ 366 w 411539"/>
                  <a:gd name="connsiteY1" fmla="*/ 541591 h 541591"/>
                  <a:gd name="connsiteX2" fmla="*/ 236395 w 411539"/>
                  <a:gd name="connsiteY2" fmla="*/ 515398 h 541591"/>
                  <a:gd name="connsiteX3" fmla="*/ 201439 w 411539"/>
                  <a:gd name="connsiteY3" fmla="*/ 323183 h 541591"/>
                  <a:gd name="connsiteX4" fmla="*/ 236395 w 411539"/>
                  <a:gd name="connsiteY4" fmla="*/ 262033 h 541591"/>
                  <a:gd name="connsiteX5" fmla="*/ 271352 w 411539"/>
                  <a:gd name="connsiteY5" fmla="*/ 270796 h 541591"/>
                  <a:gd name="connsiteX6" fmla="*/ 315072 w 411539"/>
                  <a:gd name="connsiteY6" fmla="*/ 240220 h 541591"/>
                  <a:gd name="connsiteX7" fmla="*/ 411274 w 411539"/>
                  <a:gd name="connsiteY7" fmla="*/ 131064 h 541591"/>
                  <a:gd name="connsiteX8" fmla="*/ 297641 w 411539"/>
                  <a:gd name="connsiteY8" fmla="*/ 34957 h 541591"/>
                  <a:gd name="connsiteX9" fmla="*/ 315072 w 411539"/>
                  <a:gd name="connsiteY9" fmla="*/ 0 h 54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1539" h="541591">
                    <a:moveTo>
                      <a:pt x="9129" y="506635"/>
                    </a:moveTo>
                    <a:cubicBezTo>
                      <a:pt x="2652" y="518446"/>
                      <a:pt x="-1253" y="528066"/>
                      <a:pt x="366" y="541591"/>
                    </a:cubicBezTo>
                    <a:cubicBezTo>
                      <a:pt x="56468" y="499205"/>
                      <a:pt x="167244" y="515398"/>
                      <a:pt x="236395" y="515398"/>
                    </a:cubicBezTo>
                    <a:cubicBezTo>
                      <a:pt x="203629" y="450342"/>
                      <a:pt x="201439" y="394240"/>
                      <a:pt x="201439" y="323183"/>
                    </a:cubicBezTo>
                    <a:cubicBezTo>
                      <a:pt x="201439" y="308800"/>
                      <a:pt x="223918" y="271462"/>
                      <a:pt x="236395" y="262033"/>
                    </a:cubicBezTo>
                    <a:cubicBezTo>
                      <a:pt x="247444" y="253651"/>
                      <a:pt x="264208" y="273844"/>
                      <a:pt x="271352" y="270796"/>
                    </a:cubicBezTo>
                    <a:cubicBezTo>
                      <a:pt x="285449" y="264795"/>
                      <a:pt x="299737" y="247936"/>
                      <a:pt x="315072" y="240220"/>
                    </a:cubicBezTo>
                    <a:cubicBezTo>
                      <a:pt x="355363" y="220123"/>
                      <a:pt x="406988" y="174307"/>
                      <a:pt x="411274" y="131064"/>
                    </a:cubicBezTo>
                    <a:cubicBezTo>
                      <a:pt x="416132" y="80677"/>
                      <a:pt x="353362" y="3905"/>
                      <a:pt x="297641" y="34957"/>
                    </a:cubicBezTo>
                    <a:cubicBezTo>
                      <a:pt x="295069" y="17621"/>
                      <a:pt x="302785" y="11144"/>
                      <a:pt x="315072" y="0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6" name="任意多边形: 形状 455">
                <a:extLst>
                  <a:ext uri="{FF2B5EF4-FFF2-40B4-BE49-F238E27FC236}">
                    <a16:creationId xmlns:a16="http://schemas.microsoft.com/office/drawing/2014/main" id="{7B96CE9C-8DD3-42C3-8D62-827B94431DD9}"/>
                  </a:ext>
                </a:extLst>
              </p:cNvPr>
              <p:cNvSpPr/>
              <p:nvPr/>
            </p:nvSpPr>
            <p:spPr>
              <a:xfrm>
                <a:off x="9927392" y="3761252"/>
                <a:ext cx="373171" cy="393889"/>
              </a:xfrm>
              <a:custGeom>
                <a:avLst/>
                <a:gdLst>
                  <a:gd name="connsiteX0" fmla="*/ 0 w 373171"/>
                  <a:gd name="connsiteY0" fmla="*/ 9090 h 393889"/>
                  <a:gd name="connsiteX1" fmla="*/ 157353 w 373171"/>
                  <a:gd name="connsiteY1" fmla="*/ 61477 h 393889"/>
                  <a:gd name="connsiteX2" fmla="*/ 104870 w 373171"/>
                  <a:gd name="connsiteY2" fmla="*/ 192541 h 393889"/>
                  <a:gd name="connsiteX3" fmla="*/ 292798 w 373171"/>
                  <a:gd name="connsiteY3" fmla="*/ 144535 h 393889"/>
                  <a:gd name="connsiteX4" fmla="*/ 367093 w 373171"/>
                  <a:gd name="connsiteY4" fmla="*/ 166347 h 393889"/>
                  <a:gd name="connsiteX5" fmla="*/ 340900 w 373171"/>
                  <a:gd name="connsiteY5" fmla="*/ 375993 h 393889"/>
                  <a:gd name="connsiteX6" fmla="*/ 235934 w 373171"/>
                  <a:gd name="connsiteY6" fmla="*/ 393423 h 393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3171" h="393889">
                    <a:moveTo>
                      <a:pt x="0" y="9090"/>
                    </a:moveTo>
                    <a:cubicBezTo>
                      <a:pt x="52483" y="-16914"/>
                      <a:pt x="127349" y="16710"/>
                      <a:pt x="157353" y="61477"/>
                    </a:cubicBezTo>
                    <a:cubicBezTo>
                      <a:pt x="189833" y="109959"/>
                      <a:pt x="160115" y="166728"/>
                      <a:pt x="104870" y="192541"/>
                    </a:cubicBezTo>
                    <a:cubicBezTo>
                      <a:pt x="175736" y="192541"/>
                      <a:pt x="239649" y="197685"/>
                      <a:pt x="292798" y="144535"/>
                    </a:cubicBezTo>
                    <a:cubicBezTo>
                      <a:pt x="328517" y="108912"/>
                      <a:pt x="356044" y="117008"/>
                      <a:pt x="367093" y="166347"/>
                    </a:cubicBezTo>
                    <a:cubicBezTo>
                      <a:pt x="378523" y="217116"/>
                      <a:pt x="375952" y="335797"/>
                      <a:pt x="340900" y="375993"/>
                    </a:cubicBezTo>
                    <a:cubicBezTo>
                      <a:pt x="321373" y="398376"/>
                      <a:pt x="272891" y="393423"/>
                      <a:pt x="235934" y="393423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7" name="任意多边形: 形状 456">
                <a:extLst>
                  <a:ext uri="{FF2B5EF4-FFF2-40B4-BE49-F238E27FC236}">
                    <a16:creationId xmlns:a16="http://schemas.microsoft.com/office/drawing/2014/main" id="{6FA0B41C-8A25-484C-A858-186D6404728B}"/>
                  </a:ext>
                </a:extLst>
              </p:cNvPr>
              <p:cNvSpPr/>
              <p:nvPr/>
            </p:nvSpPr>
            <p:spPr>
              <a:xfrm>
                <a:off x="9874910" y="4154675"/>
                <a:ext cx="463391" cy="235934"/>
              </a:xfrm>
              <a:custGeom>
                <a:avLst/>
                <a:gdLst>
                  <a:gd name="connsiteX0" fmla="*/ 288512 w 463391"/>
                  <a:gd name="connsiteY0" fmla="*/ 0 h 235934"/>
                  <a:gd name="connsiteX1" fmla="*/ 87439 w 463391"/>
                  <a:gd name="connsiteY1" fmla="*/ 96107 h 235934"/>
                  <a:gd name="connsiteX2" fmla="*/ 0 w 463391"/>
                  <a:gd name="connsiteY2" fmla="*/ 17526 h 235934"/>
                  <a:gd name="connsiteX3" fmla="*/ 69913 w 463391"/>
                  <a:gd name="connsiteY3" fmla="*/ 235934 h 235934"/>
                  <a:gd name="connsiteX4" fmla="*/ 244793 w 463391"/>
                  <a:gd name="connsiteY4" fmla="*/ 96202 h 235934"/>
                  <a:gd name="connsiteX5" fmla="*/ 463391 w 463391"/>
                  <a:gd name="connsiteY5" fmla="*/ 43815 h 235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3391" h="235934">
                    <a:moveTo>
                      <a:pt x="288512" y="0"/>
                    </a:moveTo>
                    <a:cubicBezTo>
                      <a:pt x="236506" y="8668"/>
                      <a:pt x="87249" y="14764"/>
                      <a:pt x="87439" y="96107"/>
                    </a:cubicBezTo>
                    <a:cubicBezTo>
                      <a:pt x="64675" y="55912"/>
                      <a:pt x="25718" y="52102"/>
                      <a:pt x="0" y="17526"/>
                    </a:cubicBezTo>
                    <a:cubicBezTo>
                      <a:pt x="23717" y="84582"/>
                      <a:pt x="69342" y="162116"/>
                      <a:pt x="69913" y="235934"/>
                    </a:cubicBezTo>
                    <a:cubicBezTo>
                      <a:pt x="70866" y="143732"/>
                      <a:pt x="165354" y="96202"/>
                      <a:pt x="244793" y="96202"/>
                    </a:cubicBezTo>
                    <a:cubicBezTo>
                      <a:pt x="326327" y="96202"/>
                      <a:pt x="401574" y="92488"/>
                      <a:pt x="463391" y="43815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8" name="任意多边形: 形状 457">
                <a:extLst>
                  <a:ext uri="{FF2B5EF4-FFF2-40B4-BE49-F238E27FC236}">
                    <a16:creationId xmlns:a16="http://schemas.microsoft.com/office/drawing/2014/main" id="{EC90537B-543A-43DC-9665-FBBB72299B84}"/>
                  </a:ext>
                </a:extLst>
              </p:cNvPr>
              <p:cNvSpPr/>
              <p:nvPr/>
            </p:nvSpPr>
            <p:spPr>
              <a:xfrm>
                <a:off x="10014736" y="4128481"/>
                <a:ext cx="393287" cy="282582"/>
              </a:xfrm>
              <a:custGeom>
                <a:avLst/>
                <a:gdLst>
                  <a:gd name="connsiteX0" fmla="*/ 323564 w 393287"/>
                  <a:gd name="connsiteY0" fmla="*/ 69913 h 282582"/>
                  <a:gd name="connsiteX1" fmla="*/ 349758 w 393287"/>
                  <a:gd name="connsiteY1" fmla="*/ 0 h 282582"/>
                  <a:gd name="connsiteX2" fmla="*/ 271367 w 393287"/>
                  <a:gd name="connsiteY2" fmla="*/ 178879 h 282582"/>
                  <a:gd name="connsiteX3" fmla="*/ 113633 w 393287"/>
                  <a:gd name="connsiteY3" fmla="*/ 209645 h 282582"/>
                  <a:gd name="connsiteX4" fmla="*/ 0 w 393287"/>
                  <a:gd name="connsiteY4" fmla="*/ 218408 h 282582"/>
                  <a:gd name="connsiteX5" fmla="*/ 100489 w 393287"/>
                  <a:gd name="connsiteY5" fmla="*/ 275177 h 282582"/>
                  <a:gd name="connsiteX6" fmla="*/ 218504 w 393287"/>
                  <a:gd name="connsiteY6" fmla="*/ 279559 h 282582"/>
                  <a:gd name="connsiteX7" fmla="*/ 393287 w 393287"/>
                  <a:gd name="connsiteY7" fmla="*/ 200977 h 282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3287" h="282582">
                    <a:moveTo>
                      <a:pt x="323564" y="69913"/>
                    </a:moveTo>
                    <a:cubicBezTo>
                      <a:pt x="344138" y="50959"/>
                      <a:pt x="350806" y="28194"/>
                      <a:pt x="349758" y="0"/>
                    </a:cubicBezTo>
                    <a:cubicBezTo>
                      <a:pt x="425387" y="64103"/>
                      <a:pt x="331565" y="148876"/>
                      <a:pt x="271367" y="178879"/>
                    </a:cubicBezTo>
                    <a:cubicBezTo>
                      <a:pt x="224980" y="202025"/>
                      <a:pt x="164497" y="209645"/>
                      <a:pt x="113633" y="209645"/>
                    </a:cubicBezTo>
                    <a:cubicBezTo>
                      <a:pt x="80105" y="209645"/>
                      <a:pt x="25813" y="199930"/>
                      <a:pt x="0" y="218408"/>
                    </a:cubicBezTo>
                    <a:cubicBezTo>
                      <a:pt x="38291" y="232220"/>
                      <a:pt x="62294" y="262414"/>
                      <a:pt x="100489" y="275177"/>
                    </a:cubicBezTo>
                    <a:cubicBezTo>
                      <a:pt x="134493" y="286512"/>
                      <a:pt x="182689" y="282130"/>
                      <a:pt x="218504" y="279559"/>
                    </a:cubicBezTo>
                    <a:cubicBezTo>
                      <a:pt x="296513" y="273939"/>
                      <a:pt x="333089" y="249079"/>
                      <a:pt x="393287" y="200977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9" name="任意多边形: 形状 458">
                <a:extLst>
                  <a:ext uri="{FF2B5EF4-FFF2-40B4-BE49-F238E27FC236}">
                    <a16:creationId xmlns:a16="http://schemas.microsoft.com/office/drawing/2014/main" id="{9BC962A1-D487-4297-836E-5B4326B29E1A}"/>
                  </a:ext>
                </a:extLst>
              </p:cNvPr>
              <p:cNvSpPr/>
              <p:nvPr/>
            </p:nvSpPr>
            <p:spPr>
              <a:xfrm>
                <a:off x="10154659" y="3630514"/>
                <a:ext cx="320997" cy="698849"/>
              </a:xfrm>
              <a:custGeom>
                <a:avLst/>
                <a:gdLst>
                  <a:gd name="connsiteX0" fmla="*/ 253555 w 320997"/>
                  <a:gd name="connsiteY0" fmla="*/ 698849 h 698849"/>
                  <a:gd name="connsiteX1" fmla="*/ 279845 w 320997"/>
                  <a:gd name="connsiteY1" fmla="*/ 323183 h 698849"/>
                  <a:gd name="connsiteX2" fmla="*/ 253555 w 320997"/>
                  <a:gd name="connsiteY2" fmla="*/ 445484 h 698849"/>
                  <a:gd name="connsiteX3" fmla="*/ 192405 w 320997"/>
                  <a:gd name="connsiteY3" fmla="*/ 349377 h 698849"/>
                  <a:gd name="connsiteX4" fmla="*/ 183642 w 320997"/>
                  <a:gd name="connsiteY4" fmla="*/ 358140 h 698849"/>
                  <a:gd name="connsiteX5" fmla="*/ 174879 w 320997"/>
                  <a:gd name="connsiteY5" fmla="*/ 174688 h 698849"/>
                  <a:gd name="connsiteX6" fmla="*/ 148685 w 320997"/>
                  <a:gd name="connsiteY6" fmla="*/ 130969 h 698849"/>
                  <a:gd name="connsiteX7" fmla="*/ 113729 w 320997"/>
                  <a:gd name="connsiteY7" fmla="*/ 113538 h 698849"/>
                  <a:gd name="connsiteX8" fmla="*/ 96203 w 320997"/>
                  <a:gd name="connsiteY8" fmla="*/ 78581 h 698849"/>
                  <a:gd name="connsiteX9" fmla="*/ 0 w 320997"/>
                  <a:gd name="connsiteY9" fmla="*/ 0 h 698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0997" h="698849">
                    <a:moveTo>
                      <a:pt x="253555" y="698849"/>
                    </a:moveTo>
                    <a:cubicBezTo>
                      <a:pt x="353663" y="598932"/>
                      <a:pt x="324517" y="447104"/>
                      <a:pt x="279845" y="323183"/>
                    </a:cubicBezTo>
                    <a:cubicBezTo>
                      <a:pt x="266605" y="351854"/>
                      <a:pt x="250222" y="410813"/>
                      <a:pt x="253555" y="445484"/>
                    </a:cubicBezTo>
                    <a:cubicBezTo>
                      <a:pt x="235458" y="410909"/>
                      <a:pt x="218313" y="381381"/>
                      <a:pt x="192405" y="349377"/>
                    </a:cubicBezTo>
                    <a:cubicBezTo>
                      <a:pt x="187452" y="360902"/>
                      <a:pt x="191643" y="351282"/>
                      <a:pt x="183642" y="358140"/>
                    </a:cubicBezTo>
                    <a:cubicBezTo>
                      <a:pt x="228695" y="314516"/>
                      <a:pt x="193738" y="212979"/>
                      <a:pt x="174879" y="174688"/>
                    </a:cubicBezTo>
                    <a:cubicBezTo>
                      <a:pt x="166116" y="156781"/>
                      <a:pt x="165830" y="148209"/>
                      <a:pt x="148685" y="130969"/>
                    </a:cubicBezTo>
                    <a:cubicBezTo>
                      <a:pt x="138494" y="120777"/>
                      <a:pt x="122492" y="122301"/>
                      <a:pt x="113729" y="113538"/>
                    </a:cubicBezTo>
                    <a:cubicBezTo>
                      <a:pt x="104965" y="104775"/>
                      <a:pt x="106489" y="88773"/>
                      <a:pt x="96203" y="78581"/>
                    </a:cubicBezTo>
                    <a:cubicBezTo>
                      <a:pt x="75533" y="57912"/>
                      <a:pt x="28099" y="13240"/>
                      <a:pt x="0" y="0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0" name="任意多边形: 形状 459">
                <a:extLst>
                  <a:ext uri="{FF2B5EF4-FFF2-40B4-BE49-F238E27FC236}">
                    <a16:creationId xmlns:a16="http://schemas.microsoft.com/office/drawing/2014/main" id="{54A10CEF-0F86-4BBD-8140-40D9C637578A}"/>
                  </a:ext>
                </a:extLst>
              </p:cNvPr>
              <p:cNvSpPr/>
              <p:nvPr/>
            </p:nvSpPr>
            <p:spPr>
              <a:xfrm>
                <a:off x="9691363" y="3562988"/>
                <a:ext cx="463295" cy="321081"/>
              </a:xfrm>
              <a:custGeom>
                <a:avLst/>
                <a:gdLst>
                  <a:gd name="connsiteX0" fmla="*/ 463296 w 463295"/>
                  <a:gd name="connsiteY0" fmla="*/ 67621 h 321081"/>
                  <a:gd name="connsiteX1" fmla="*/ 349663 w 463295"/>
                  <a:gd name="connsiteY1" fmla="*/ 6471 h 321081"/>
                  <a:gd name="connsiteX2" fmla="*/ 161734 w 463295"/>
                  <a:gd name="connsiteY2" fmla="*/ 19615 h 321081"/>
                  <a:gd name="connsiteX3" fmla="*/ 118015 w 463295"/>
                  <a:gd name="connsiteY3" fmla="*/ 58953 h 321081"/>
                  <a:gd name="connsiteX4" fmla="*/ 78676 w 463295"/>
                  <a:gd name="connsiteY4" fmla="*/ 128867 h 321081"/>
                  <a:gd name="connsiteX5" fmla="*/ 43720 w 463295"/>
                  <a:gd name="connsiteY5" fmla="*/ 321081 h 321081"/>
                  <a:gd name="connsiteX6" fmla="*/ 0 w 463295"/>
                  <a:gd name="connsiteY6" fmla="*/ 76479 h 321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3295" h="321081">
                    <a:moveTo>
                      <a:pt x="463296" y="67621"/>
                    </a:moveTo>
                    <a:cubicBezTo>
                      <a:pt x="425291" y="61906"/>
                      <a:pt x="400812" y="12757"/>
                      <a:pt x="349663" y="6471"/>
                    </a:cubicBezTo>
                    <a:cubicBezTo>
                      <a:pt x="309753" y="1518"/>
                      <a:pt x="191452" y="-10198"/>
                      <a:pt x="161734" y="19615"/>
                    </a:cubicBezTo>
                    <a:cubicBezTo>
                      <a:pt x="147256" y="34093"/>
                      <a:pt x="130588" y="33807"/>
                      <a:pt x="118015" y="58953"/>
                    </a:cubicBezTo>
                    <a:cubicBezTo>
                      <a:pt x="106299" y="82480"/>
                      <a:pt x="90011" y="104102"/>
                      <a:pt x="78676" y="128867"/>
                    </a:cubicBezTo>
                    <a:cubicBezTo>
                      <a:pt x="53816" y="183159"/>
                      <a:pt x="36766" y="260979"/>
                      <a:pt x="43720" y="321081"/>
                    </a:cubicBezTo>
                    <a:cubicBezTo>
                      <a:pt x="43720" y="236404"/>
                      <a:pt x="18669" y="153251"/>
                      <a:pt x="0" y="76479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1" name="任意多边形: 形状 460">
                <a:extLst>
                  <a:ext uri="{FF2B5EF4-FFF2-40B4-BE49-F238E27FC236}">
                    <a16:creationId xmlns:a16="http://schemas.microsoft.com/office/drawing/2014/main" id="{F2520B79-B984-430F-9944-6045A74EA881}"/>
                  </a:ext>
                </a:extLst>
              </p:cNvPr>
              <p:cNvSpPr/>
              <p:nvPr/>
            </p:nvSpPr>
            <p:spPr>
              <a:xfrm>
                <a:off x="9175394" y="3559017"/>
                <a:ext cx="1298959" cy="849738"/>
              </a:xfrm>
              <a:custGeom>
                <a:avLst/>
                <a:gdLst>
                  <a:gd name="connsiteX0" fmla="*/ 515874 w 1298959"/>
                  <a:gd name="connsiteY0" fmla="*/ 80261 h 849738"/>
                  <a:gd name="connsiteX1" fmla="*/ 257937 w 1298959"/>
                  <a:gd name="connsiteY1" fmla="*/ 89024 h 849738"/>
                  <a:gd name="connsiteX2" fmla="*/ 126778 w 1298959"/>
                  <a:gd name="connsiteY2" fmla="*/ 167605 h 849738"/>
                  <a:gd name="connsiteX3" fmla="*/ 0 w 1298959"/>
                  <a:gd name="connsiteY3" fmla="*/ 281143 h 849738"/>
                  <a:gd name="connsiteX4" fmla="*/ 104870 w 1298959"/>
                  <a:gd name="connsiteY4" fmla="*/ 237423 h 849738"/>
                  <a:gd name="connsiteX5" fmla="*/ 192310 w 1298959"/>
                  <a:gd name="connsiteY5" fmla="*/ 202466 h 849738"/>
                  <a:gd name="connsiteX6" fmla="*/ 131064 w 1298959"/>
                  <a:gd name="connsiteY6" fmla="*/ 298574 h 849738"/>
                  <a:gd name="connsiteX7" fmla="*/ 200978 w 1298959"/>
                  <a:gd name="connsiteY7" fmla="*/ 394681 h 849738"/>
                  <a:gd name="connsiteX8" fmla="*/ 183451 w 1298959"/>
                  <a:gd name="connsiteY8" fmla="*/ 316100 h 849738"/>
                  <a:gd name="connsiteX9" fmla="*/ 270891 w 1298959"/>
                  <a:gd name="connsiteY9" fmla="*/ 263712 h 849738"/>
                  <a:gd name="connsiteX10" fmla="*/ 235934 w 1298959"/>
                  <a:gd name="connsiteY10" fmla="*/ 464595 h 849738"/>
                  <a:gd name="connsiteX11" fmla="*/ 345186 w 1298959"/>
                  <a:gd name="connsiteY11" fmla="*/ 486407 h 849738"/>
                  <a:gd name="connsiteX12" fmla="*/ 454438 w 1298959"/>
                  <a:gd name="connsiteY12" fmla="*/ 560606 h 849738"/>
                  <a:gd name="connsiteX13" fmla="*/ 436912 w 1298959"/>
                  <a:gd name="connsiteY13" fmla="*/ 752821 h 849738"/>
                  <a:gd name="connsiteX14" fmla="*/ 672941 w 1298959"/>
                  <a:gd name="connsiteY14" fmla="*/ 726627 h 849738"/>
                  <a:gd name="connsiteX15" fmla="*/ 637985 w 1298959"/>
                  <a:gd name="connsiteY15" fmla="*/ 534413 h 849738"/>
                  <a:gd name="connsiteX16" fmla="*/ 672941 w 1298959"/>
                  <a:gd name="connsiteY16" fmla="*/ 473262 h 849738"/>
                  <a:gd name="connsiteX17" fmla="*/ 707898 w 1298959"/>
                  <a:gd name="connsiteY17" fmla="*/ 482025 h 849738"/>
                  <a:gd name="connsiteX18" fmla="*/ 751618 w 1298959"/>
                  <a:gd name="connsiteY18" fmla="*/ 451450 h 849738"/>
                  <a:gd name="connsiteX19" fmla="*/ 847820 w 1298959"/>
                  <a:gd name="connsiteY19" fmla="*/ 342293 h 849738"/>
                  <a:gd name="connsiteX20" fmla="*/ 734187 w 1298959"/>
                  <a:gd name="connsiteY20" fmla="*/ 246186 h 849738"/>
                  <a:gd name="connsiteX21" fmla="*/ 891540 w 1298959"/>
                  <a:gd name="connsiteY21" fmla="*/ 254949 h 849738"/>
                  <a:gd name="connsiteX22" fmla="*/ 922115 w 1298959"/>
                  <a:gd name="connsiteY22" fmla="*/ 324863 h 849738"/>
                  <a:gd name="connsiteX23" fmla="*/ 856583 w 1298959"/>
                  <a:gd name="connsiteY23" fmla="*/ 394776 h 849738"/>
                  <a:gd name="connsiteX24" fmla="*/ 1005173 w 1298959"/>
                  <a:gd name="connsiteY24" fmla="*/ 377250 h 849738"/>
                  <a:gd name="connsiteX25" fmla="*/ 1070705 w 1298959"/>
                  <a:gd name="connsiteY25" fmla="*/ 324863 h 849738"/>
                  <a:gd name="connsiteX26" fmla="*/ 1110044 w 1298959"/>
                  <a:gd name="connsiteY26" fmla="*/ 517077 h 849738"/>
                  <a:gd name="connsiteX27" fmla="*/ 987647 w 1298959"/>
                  <a:gd name="connsiteY27" fmla="*/ 595659 h 849738"/>
                  <a:gd name="connsiteX28" fmla="*/ 786574 w 1298959"/>
                  <a:gd name="connsiteY28" fmla="*/ 691766 h 849738"/>
                  <a:gd name="connsiteX29" fmla="*/ 699135 w 1298959"/>
                  <a:gd name="connsiteY29" fmla="*/ 613184 h 849738"/>
                  <a:gd name="connsiteX30" fmla="*/ 769048 w 1298959"/>
                  <a:gd name="connsiteY30" fmla="*/ 831593 h 849738"/>
                  <a:gd name="connsiteX31" fmla="*/ 1188720 w 1298959"/>
                  <a:gd name="connsiteY31" fmla="*/ 569560 h 849738"/>
                  <a:gd name="connsiteX32" fmla="*/ 1110329 w 1298959"/>
                  <a:gd name="connsiteY32" fmla="*/ 748439 h 849738"/>
                  <a:gd name="connsiteX33" fmla="*/ 952595 w 1298959"/>
                  <a:gd name="connsiteY33" fmla="*/ 779205 h 849738"/>
                  <a:gd name="connsiteX34" fmla="*/ 838962 w 1298959"/>
                  <a:gd name="connsiteY34" fmla="*/ 787968 h 849738"/>
                  <a:gd name="connsiteX35" fmla="*/ 926402 w 1298959"/>
                  <a:gd name="connsiteY35" fmla="*/ 840356 h 849738"/>
                  <a:gd name="connsiteX36" fmla="*/ 1031367 w 1298959"/>
                  <a:gd name="connsiteY36" fmla="*/ 849119 h 849738"/>
                  <a:gd name="connsiteX37" fmla="*/ 1206151 w 1298959"/>
                  <a:gd name="connsiteY37" fmla="*/ 796731 h 849738"/>
                  <a:gd name="connsiteX38" fmla="*/ 1258634 w 1298959"/>
                  <a:gd name="connsiteY38" fmla="*/ 394871 h 849738"/>
                  <a:gd name="connsiteX39" fmla="*/ 1232345 w 1298959"/>
                  <a:gd name="connsiteY39" fmla="*/ 517172 h 849738"/>
                  <a:gd name="connsiteX40" fmla="*/ 1171194 w 1298959"/>
                  <a:gd name="connsiteY40" fmla="*/ 421065 h 849738"/>
                  <a:gd name="connsiteX41" fmla="*/ 1162431 w 1298959"/>
                  <a:gd name="connsiteY41" fmla="*/ 429828 h 849738"/>
                  <a:gd name="connsiteX42" fmla="*/ 1127474 w 1298959"/>
                  <a:gd name="connsiteY42" fmla="*/ 202752 h 849738"/>
                  <a:gd name="connsiteX43" fmla="*/ 1005078 w 1298959"/>
                  <a:gd name="connsiteY43" fmla="*/ 89214 h 849738"/>
                  <a:gd name="connsiteX44" fmla="*/ 952595 w 1298959"/>
                  <a:gd name="connsiteY44" fmla="*/ 54257 h 849738"/>
                  <a:gd name="connsiteX45" fmla="*/ 900113 w 1298959"/>
                  <a:gd name="connsiteY45" fmla="*/ 14919 h 849738"/>
                  <a:gd name="connsiteX46" fmla="*/ 642176 w 1298959"/>
                  <a:gd name="connsiteY46" fmla="*/ 49876 h 849738"/>
                  <a:gd name="connsiteX47" fmla="*/ 559118 w 1298959"/>
                  <a:gd name="connsiteY47" fmla="*/ 325053 h 849738"/>
                  <a:gd name="connsiteX48" fmla="*/ 515874 w 1298959"/>
                  <a:gd name="connsiteY48" fmla="*/ 80261 h 849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298959" h="849738">
                    <a:moveTo>
                      <a:pt x="515874" y="80261"/>
                    </a:moveTo>
                    <a:cubicBezTo>
                      <a:pt x="464534" y="46923"/>
                      <a:pt x="302609" y="-226"/>
                      <a:pt x="257937" y="89024"/>
                    </a:cubicBezTo>
                    <a:cubicBezTo>
                      <a:pt x="239554" y="125695"/>
                      <a:pt x="145542" y="130172"/>
                      <a:pt x="126778" y="167605"/>
                    </a:cubicBezTo>
                    <a:cubicBezTo>
                      <a:pt x="106775" y="207515"/>
                      <a:pt x="32004" y="245138"/>
                      <a:pt x="0" y="281143"/>
                    </a:cubicBezTo>
                    <a:cubicBezTo>
                      <a:pt x="33052" y="258473"/>
                      <a:pt x="70295" y="256854"/>
                      <a:pt x="104870" y="237423"/>
                    </a:cubicBezTo>
                    <a:cubicBezTo>
                      <a:pt x="136017" y="219992"/>
                      <a:pt x="158591" y="210467"/>
                      <a:pt x="192310" y="202466"/>
                    </a:cubicBezTo>
                    <a:cubicBezTo>
                      <a:pt x="173069" y="237804"/>
                      <a:pt x="139732" y="256092"/>
                      <a:pt x="131064" y="298574"/>
                    </a:cubicBezTo>
                    <a:cubicBezTo>
                      <a:pt x="120301" y="351342"/>
                      <a:pt x="141065" y="404301"/>
                      <a:pt x="200978" y="394681"/>
                    </a:cubicBezTo>
                    <a:cubicBezTo>
                      <a:pt x="189357" y="383918"/>
                      <a:pt x="178594" y="341531"/>
                      <a:pt x="183451" y="316100"/>
                    </a:cubicBezTo>
                    <a:cubicBezTo>
                      <a:pt x="192976" y="266284"/>
                      <a:pt x="227743" y="263712"/>
                      <a:pt x="270891" y="263712"/>
                    </a:cubicBezTo>
                    <a:cubicBezTo>
                      <a:pt x="234505" y="310575"/>
                      <a:pt x="195548" y="406778"/>
                      <a:pt x="235934" y="464595"/>
                    </a:cubicBezTo>
                    <a:cubicBezTo>
                      <a:pt x="254603" y="491360"/>
                      <a:pt x="312515" y="519077"/>
                      <a:pt x="345186" y="486407"/>
                    </a:cubicBezTo>
                    <a:cubicBezTo>
                      <a:pt x="369856" y="461832"/>
                      <a:pt x="424434" y="559273"/>
                      <a:pt x="454438" y="560606"/>
                    </a:cubicBezTo>
                    <a:cubicBezTo>
                      <a:pt x="430339" y="616042"/>
                      <a:pt x="446913" y="694242"/>
                      <a:pt x="436912" y="752821"/>
                    </a:cubicBezTo>
                    <a:cubicBezTo>
                      <a:pt x="493014" y="710435"/>
                      <a:pt x="603790" y="726627"/>
                      <a:pt x="672941" y="726627"/>
                    </a:cubicBezTo>
                    <a:cubicBezTo>
                      <a:pt x="640175" y="661571"/>
                      <a:pt x="637985" y="605469"/>
                      <a:pt x="637985" y="534413"/>
                    </a:cubicBezTo>
                    <a:cubicBezTo>
                      <a:pt x="637985" y="520030"/>
                      <a:pt x="660463" y="482692"/>
                      <a:pt x="672941" y="473262"/>
                    </a:cubicBezTo>
                    <a:cubicBezTo>
                      <a:pt x="683990" y="464880"/>
                      <a:pt x="700754" y="485073"/>
                      <a:pt x="707898" y="482025"/>
                    </a:cubicBezTo>
                    <a:cubicBezTo>
                      <a:pt x="721995" y="476025"/>
                      <a:pt x="736282" y="459165"/>
                      <a:pt x="751618" y="451450"/>
                    </a:cubicBezTo>
                    <a:cubicBezTo>
                      <a:pt x="791909" y="431352"/>
                      <a:pt x="843534" y="385537"/>
                      <a:pt x="847820" y="342293"/>
                    </a:cubicBezTo>
                    <a:cubicBezTo>
                      <a:pt x="852773" y="291906"/>
                      <a:pt x="789908" y="215135"/>
                      <a:pt x="734187" y="246186"/>
                    </a:cubicBezTo>
                    <a:cubicBezTo>
                      <a:pt x="726377" y="151984"/>
                      <a:pt x="866775" y="229708"/>
                      <a:pt x="891540" y="254949"/>
                    </a:cubicBezTo>
                    <a:cubicBezTo>
                      <a:pt x="913162" y="276857"/>
                      <a:pt x="940975" y="287239"/>
                      <a:pt x="922115" y="324863"/>
                    </a:cubicBezTo>
                    <a:cubicBezTo>
                      <a:pt x="908113" y="352866"/>
                      <a:pt x="885158" y="381441"/>
                      <a:pt x="856583" y="394776"/>
                    </a:cubicBezTo>
                    <a:cubicBezTo>
                      <a:pt x="907066" y="394776"/>
                      <a:pt x="959453" y="401825"/>
                      <a:pt x="1005173" y="377250"/>
                    </a:cubicBezTo>
                    <a:cubicBezTo>
                      <a:pt x="1021366" y="368583"/>
                      <a:pt x="1054894" y="324863"/>
                      <a:pt x="1070705" y="324863"/>
                    </a:cubicBezTo>
                    <a:cubicBezTo>
                      <a:pt x="1149191" y="324863"/>
                      <a:pt x="1121093" y="463356"/>
                      <a:pt x="1110044" y="517077"/>
                    </a:cubicBezTo>
                    <a:cubicBezTo>
                      <a:pt x="1091756" y="605660"/>
                      <a:pt x="1069372" y="589086"/>
                      <a:pt x="987647" y="595659"/>
                    </a:cubicBezTo>
                    <a:cubicBezTo>
                      <a:pt x="935450" y="599850"/>
                      <a:pt x="786479" y="613661"/>
                      <a:pt x="786574" y="691766"/>
                    </a:cubicBezTo>
                    <a:cubicBezTo>
                      <a:pt x="763810" y="651570"/>
                      <a:pt x="724853" y="647760"/>
                      <a:pt x="699135" y="613184"/>
                    </a:cubicBezTo>
                    <a:cubicBezTo>
                      <a:pt x="722852" y="680241"/>
                      <a:pt x="768477" y="757774"/>
                      <a:pt x="769048" y="831593"/>
                    </a:cubicBezTo>
                    <a:cubicBezTo>
                      <a:pt x="771620" y="588038"/>
                      <a:pt x="1196340" y="788349"/>
                      <a:pt x="1188720" y="569560"/>
                    </a:cubicBezTo>
                    <a:cubicBezTo>
                      <a:pt x="1264348" y="633663"/>
                      <a:pt x="1170527" y="718436"/>
                      <a:pt x="1110329" y="748439"/>
                    </a:cubicBezTo>
                    <a:cubicBezTo>
                      <a:pt x="1063943" y="771585"/>
                      <a:pt x="1003459" y="779205"/>
                      <a:pt x="952595" y="779205"/>
                    </a:cubicBezTo>
                    <a:cubicBezTo>
                      <a:pt x="919067" y="779205"/>
                      <a:pt x="864775" y="769490"/>
                      <a:pt x="838962" y="787968"/>
                    </a:cubicBezTo>
                    <a:cubicBezTo>
                      <a:pt x="872490" y="800065"/>
                      <a:pt x="894588" y="828354"/>
                      <a:pt x="926402" y="840356"/>
                    </a:cubicBezTo>
                    <a:cubicBezTo>
                      <a:pt x="960406" y="853214"/>
                      <a:pt x="995363" y="849119"/>
                      <a:pt x="1031367" y="849119"/>
                    </a:cubicBezTo>
                    <a:cubicBezTo>
                      <a:pt x="1101090" y="849119"/>
                      <a:pt x="1150430" y="840070"/>
                      <a:pt x="1206151" y="796731"/>
                    </a:cubicBezTo>
                    <a:cubicBezTo>
                      <a:pt x="1332357" y="698719"/>
                      <a:pt x="1308735" y="533460"/>
                      <a:pt x="1258634" y="394871"/>
                    </a:cubicBezTo>
                    <a:cubicBezTo>
                      <a:pt x="1245394" y="423542"/>
                      <a:pt x="1229011" y="482501"/>
                      <a:pt x="1232345" y="517172"/>
                    </a:cubicBezTo>
                    <a:cubicBezTo>
                      <a:pt x="1214247" y="482597"/>
                      <a:pt x="1197102" y="453069"/>
                      <a:pt x="1171194" y="421065"/>
                    </a:cubicBezTo>
                    <a:cubicBezTo>
                      <a:pt x="1166241" y="432591"/>
                      <a:pt x="1170432" y="422970"/>
                      <a:pt x="1162431" y="429828"/>
                    </a:cubicBezTo>
                    <a:cubicBezTo>
                      <a:pt x="1217009" y="376869"/>
                      <a:pt x="1167670" y="242948"/>
                      <a:pt x="1127474" y="202752"/>
                    </a:cubicBezTo>
                    <a:cubicBezTo>
                      <a:pt x="1090231" y="165509"/>
                      <a:pt x="1048322" y="125981"/>
                      <a:pt x="1005078" y="89214"/>
                    </a:cubicBezTo>
                    <a:cubicBezTo>
                      <a:pt x="986980" y="73784"/>
                      <a:pt x="968312" y="65783"/>
                      <a:pt x="952595" y="54257"/>
                    </a:cubicBezTo>
                    <a:cubicBezTo>
                      <a:pt x="933069" y="39875"/>
                      <a:pt x="922591" y="26159"/>
                      <a:pt x="900113" y="14919"/>
                    </a:cubicBezTo>
                    <a:cubicBezTo>
                      <a:pt x="835438" y="-17371"/>
                      <a:pt x="685514" y="6632"/>
                      <a:pt x="642176" y="49876"/>
                    </a:cubicBezTo>
                    <a:cubicBezTo>
                      <a:pt x="579977" y="111979"/>
                      <a:pt x="549402" y="241424"/>
                      <a:pt x="559118" y="325053"/>
                    </a:cubicBezTo>
                    <a:cubicBezTo>
                      <a:pt x="559594" y="240185"/>
                      <a:pt x="534543" y="157032"/>
                      <a:pt x="515874" y="80261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2" name="任意多边形: 形状 461">
                <a:extLst>
                  <a:ext uri="{FF2B5EF4-FFF2-40B4-BE49-F238E27FC236}">
                    <a16:creationId xmlns:a16="http://schemas.microsoft.com/office/drawing/2014/main" id="{9D518AC9-8B03-4A41-B7AA-4555E351771B}"/>
                  </a:ext>
                </a:extLst>
              </p:cNvPr>
              <p:cNvSpPr/>
              <p:nvPr/>
            </p:nvSpPr>
            <p:spPr>
              <a:xfrm>
                <a:off x="9516484" y="3866353"/>
                <a:ext cx="393477" cy="279558"/>
              </a:xfrm>
              <a:custGeom>
                <a:avLst/>
                <a:gdLst>
                  <a:gd name="connsiteX0" fmla="*/ 0 w 393477"/>
                  <a:gd name="connsiteY0" fmla="*/ 17526 h 279558"/>
                  <a:gd name="connsiteX1" fmla="*/ 218599 w 393477"/>
                  <a:gd name="connsiteY1" fmla="*/ 157258 h 279558"/>
                  <a:gd name="connsiteX2" fmla="*/ 292894 w 393477"/>
                  <a:gd name="connsiteY2" fmla="*/ 39338 h 279558"/>
                  <a:gd name="connsiteX3" fmla="*/ 384715 w 393477"/>
                  <a:gd name="connsiteY3" fmla="*/ 0 h 279558"/>
                  <a:gd name="connsiteX4" fmla="*/ 393478 w 393477"/>
                  <a:gd name="connsiteY4" fmla="*/ 61150 h 279558"/>
                  <a:gd name="connsiteX5" fmla="*/ 301657 w 393477"/>
                  <a:gd name="connsiteY5" fmla="*/ 104870 h 279558"/>
                  <a:gd name="connsiteX6" fmla="*/ 218599 w 393477"/>
                  <a:gd name="connsiteY6" fmla="*/ 279559 h 279558"/>
                  <a:gd name="connsiteX7" fmla="*/ 131159 w 393477"/>
                  <a:gd name="connsiteY7" fmla="*/ 131064 h 279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3477" h="279558">
                    <a:moveTo>
                      <a:pt x="0" y="17526"/>
                    </a:moveTo>
                    <a:cubicBezTo>
                      <a:pt x="56007" y="7239"/>
                      <a:pt x="222123" y="92297"/>
                      <a:pt x="218599" y="157258"/>
                    </a:cubicBezTo>
                    <a:cubicBezTo>
                      <a:pt x="230124" y="104680"/>
                      <a:pt x="255270" y="77057"/>
                      <a:pt x="292894" y="39338"/>
                    </a:cubicBezTo>
                    <a:cubicBezTo>
                      <a:pt x="320421" y="11811"/>
                      <a:pt x="353282" y="15430"/>
                      <a:pt x="384715" y="0"/>
                    </a:cubicBezTo>
                    <a:cubicBezTo>
                      <a:pt x="391954" y="18955"/>
                      <a:pt x="376809" y="40958"/>
                      <a:pt x="393478" y="61150"/>
                    </a:cubicBezTo>
                    <a:cubicBezTo>
                      <a:pt x="372237" y="69723"/>
                      <a:pt x="312706" y="82677"/>
                      <a:pt x="301657" y="104870"/>
                    </a:cubicBezTo>
                    <a:cubicBezTo>
                      <a:pt x="270415" y="167259"/>
                      <a:pt x="236315" y="208883"/>
                      <a:pt x="218599" y="279559"/>
                    </a:cubicBezTo>
                    <a:cubicBezTo>
                      <a:pt x="220504" y="232410"/>
                      <a:pt x="171450" y="152400"/>
                      <a:pt x="131159" y="131064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3" name="任意多边形: 形状 462">
                <a:extLst>
                  <a:ext uri="{FF2B5EF4-FFF2-40B4-BE49-F238E27FC236}">
                    <a16:creationId xmlns:a16="http://schemas.microsoft.com/office/drawing/2014/main" id="{0296EF82-975C-4DAE-821E-D95FBC707809}"/>
                  </a:ext>
                </a:extLst>
              </p:cNvPr>
              <p:cNvSpPr/>
              <p:nvPr/>
            </p:nvSpPr>
            <p:spPr>
              <a:xfrm>
                <a:off x="9516484" y="3883975"/>
                <a:ext cx="131064" cy="113537"/>
              </a:xfrm>
              <a:custGeom>
                <a:avLst/>
                <a:gdLst>
                  <a:gd name="connsiteX0" fmla="*/ 131064 w 131064"/>
                  <a:gd name="connsiteY0" fmla="*/ 113538 h 113537"/>
                  <a:gd name="connsiteX1" fmla="*/ 26194 w 131064"/>
                  <a:gd name="connsiteY1" fmla="*/ 78581 h 113537"/>
                  <a:gd name="connsiteX2" fmla="*/ 0 w 131064"/>
                  <a:gd name="connsiteY2" fmla="*/ 0 h 113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1064" h="113537">
                    <a:moveTo>
                      <a:pt x="131064" y="113538"/>
                    </a:moveTo>
                    <a:cubicBezTo>
                      <a:pt x="104680" y="79915"/>
                      <a:pt x="60388" y="68008"/>
                      <a:pt x="26194" y="78581"/>
                    </a:cubicBezTo>
                    <a:cubicBezTo>
                      <a:pt x="31052" y="48673"/>
                      <a:pt x="20003" y="21526"/>
                      <a:pt x="0" y="0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4" name="任意多边形: 形状 463">
                <a:extLst>
                  <a:ext uri="{FF2B5EF4-FFF2-40B4-BE49-F238E27FC236}">
                    <a16:creationId xmlns:a16="http://schemas.microsoft.com/office/drawing/2014/main" id="{63CCB22A-BCE2-447D-8DDC-4217FD2DA617}"/>
                  </a:ext>
                </a:extLst>
              </p:cNvPr>
              <p:cNvSpPr/>
              <p:nvPr/>
            </p:nvSpPr>
            <p:spPr>
              <a:xfrm>
                <a:off x="9516484" y="3866353"/>
                <a:ext cx="393477" cy="279558"/>
              </a:xfrm>
              <a:custGeom>
                <a:avLst/>
                <a:gdLst>
                  <a:gd name="connsiteX0" fmla="*/ 0 w 393477"/>
                  <a:gd name="connsiteY0" fmla="*/ 17526 h 279558"/>
                  <a:gd name="connsiteX1" fmla="*/ 218599 w 393477"/>
                  <a:gd name="connsiteY1" fmla="*/ 157258 h 279558"/>
                  <a:gd name="connsiteX2" fmla="*/ 292894 w 393477"/>
                  <a:gd name="connsiteY2" fmla="*/ 39338 h 279558"/>
                  <a:gd name="connsiteX3" fmla="*/ 384715 w 393477"/>
                  <a:gd name="connsiteY3" fmla="*/ 0 h 279558"/>
                  <a:gd name="connsiteX4" fmla="*/ 393478 w 393477"/>
                  <a:gd name="connsiteY4" fmla="*/ 61150 h 279558"/>
                  <a:gd name="connsiteX5" fmla="*/ 301657 w 393477"/>
                  <a:gd name="connsiteY5" fmla="*/ 104870 h 279558"/>
                  <a:gd name="connsiteX6" fmla="*/ 218599 w 393477"/>
                  <a:gd name="connsiteY6" fmla="*/ 279559 h 279558"/>
                  <a:gd name="connsiteX7" fmla="*/ 26289 w 393477"/>
                  <a:gd name="connsiteY7" fmla="*/ 96107 h 279558"/>
                  <a:gd name="connsiteX8" fmla="*/ 0 w 393477"/>
                  <a:gd name="connsiteY8" fmla="*/ 17526 h 279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477" h="279558">
                    <a:moveTo>
                      <a:pt x="0" y="17526"/>
                    </a:moveTo>
                    <a:cubicBezTo>
                      <a:pt x="56007" y="7239"/>
                      <a:pt x="222123" y="92297"/>
                      <a:pt x="218599" y="157258"/>
                    </a:cubicBezTo>
                    <a:cubicBezTo>
                      <a:pt x="230124" y="104680"/>
                      <a:pt x="255270" y="77057"/>
                      <a:pt x="292894" y="39338"/>
                    </a:cubicBezTo>
                    <a:cubicBezTo>
                      <a:pt x="320421" y="11811"/>
                      <a:pt x="353282" y="15430"/>
                      <a:pt x="384715" y="0"/>
                    </a:cubicBezTo>
                    <a:cubicBezTo>
                      <a:pt x="391954" y="18955"/>
                      <a:pt x="376809" y="40958"/>
                      <a:pt x="393478" y="61150"/>
                    </a:cubicBezTo>
                    <a:cubicBezTo>
                      <a:pt x="372237" y="69723"/>
                      <a:pt x="312706" y="82677"/>
                      <a:pt x="301657" y="104870"/>
                    </a:cubicBezTo>
                    <a:cubicBezTo>
                      <a:pt x="270415" y="167259"/>
                      <a:pt x="236315" y="208883"/>
                      <a:pt x="218599" y="279559"/>
                    </a:cubicBezTo>
                    <a:cubicBezTo>
                      <a:pt x="222028" y="193738"/>
                      <a:pt x="106299" y="71342"/>
                      <a:pt x="26289" y="96107"/>
                    </a:cubicBezTo>
                    <a:cubicBezTo>
                      <a:pt x="31052" y="66294"/>
                      <a:pt x="20003" y="39148"/>
                      <a:pt x="0" y="17526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465" name="任意多边形: 形状 464">
              <a:extLst>
                <a:ext uri="{FF2B5EF4-FFF2-40B4-BE49-F238E27FC236}">
                  <a16:creationId xmlns:a16="http://schemas.microsoft.com/office/drawing/2014/main" id="{777AF378-2062-4FE6-9EEF-74E5C52C032B}"/>
                </a:ext>
              </a:extLst>
            </p:cNvPr>
            <p:cNvSpPr/>
            <p:nvPr/>
          </p:nvSpPr>
          <p:spPr>
            <a:xfrm>
              <a:off x="9967817" y="4367639"/>
              <a:ext cx="314801" cy="176350"/>
            </a:xfrm>
            <a:custGeom>
              <a:avLst/>
              <a:gdLst>
                <a:gd name="connsiteX0" fmla="*/ 0 w 314801"/>
                <a:gd name="connsiteY0" fmla="*/ 165925 h 176350"/>
                <a:gd name="connsiteX1" fmla="*/ 104965 w 314801"/>
                <a:gd name="connsiteY1" fmla="*/ 21812 h 176350"/>
                <a:gd name="connsiteX2" fmla="*/ 314801 w 314801"/>
                <a:gd name="connsiteY2" fmla="*/ 0 h 176350"/>
                <a:gd name="connsiteX3" fmla="*/ 201168 w 314801"/>
                <a:gd name="connsiteY3" fmla="*/ 161639 h 176350"/>
                <a:gd name="connsiteX4" fmla="*/ 0 w 314801"/>
                <a:gd name="connsiteY4" fmla="*/ 165925 h 176350"/>
                <a:gd name="connsiteX5" fmla="*/ 52483 w 314801"/>
                <a:gd name="connsiteY5" fmla="*/ 87344 h 176350"/>
                <a:gd name="connsiteX6" fmla="*/ 166116 w 314801"/>
                <a:gd name="connsiteY6" fmla="*/ 148495 h 176350"/>
                <a:gd name="connsiteX7" fmla="*/ 174879 w 314801"/>
                <a:gd name="connsiteY7" fmla="*/ 43625 h 176350"/>
                <a:gd name="connsiteX8" fmla="*/ 148685 w 314801"/>
                <a:gd name="connsiteY8" fmla="*/ 135350 h 176350"/>
                <a:gd name="connsiteX9" fmla="*/ 52483 w 314801"/>
                <a:gd name="connsiteY9" fmla="*/ 87344 h 17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801" h="176350">
                  <a:moveTo>
                    <a:pt x="0" y="165925"/>
                  </a:moveTo>
                  <a:cubicBezTo>
                    <a:pt x="15430" y="89821"/>
                    <a:pt x="33147" y="57626"/>
                    <a:pt x="104965" y="21812"/>
                  </a:cubicBezTo>
                  <a:cubicBezTo>
                    <a:pt x="166878" y="-9144"/>
                    <a:pt x="250507" y="39624"/>
                    <a:pt x="314801" y="0"/>
                  </a:cubicBezTo>
                  <a:cubicBezTo>
                    <a:pt x="264033" y="43243"/>
                    <a:pt x="266414" y="128968"/>
                    <a:pt x="201168" y="161639"/>
                  </a:cubicBezTo>
                  <a:cubicBezTo>
                    <a:pt x="132016" y="196120"/>
                    <a:pt x="70771" y="158115"/>
                    <a:pt x="0" y="165925"/>
                  </a:cubicBezTo>
                  <a:moveTo>
                    <a:pt x="52483" y="87344"/>
                  </a:moveTo>
                  <a:cubicBezTo>
                    <a:pt x="2667" y="150209"/>
                    <a:pt x="124301" y="174879"/>
                    <a:pt x="166116" y="148495"/>
                  </a:cubicBezTo>
                  <a:cubicBezTo>
                    <a:pt x="204502" y="124206"/>
                    <a:pt x="259937" y="23622"/>
                    <a:pt x="174879" y="43625"/>
                  </a:cubicBezTo>
                  <a:cubicBezTo>
                    <a:pt x="189643" y="76105"/>
                    <a:pt x="182213" y="118586"/>
                    <a:pt x="148685" y="135350"/>
                  </a:cubicBezTo>
                  <a:cubicBezTo>
                    <a:pt x="107442" y="155924"/>
                    <a:pt x="78105" y="112967"/>
                    <a:pt x="52483" y="87344"/>
                  </a:cubicBezTo>
                </a:path>
              </a:pathLst>
            </a:custGeom>
            <a:gradFill>
              <a:gsLst>
                <a:gs pos="0">
                  <a:srgbClr val="AB190F"/>
                </a:gs>
                <a:gs pos="100000">
                  <a:srgbClr val="FBE080"/>
                </a:gs>
              </a:gsLst>
              <a:lin ang="162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466" name="图形 54">
              <a:extLst>
                <a:ext uri="{FF2B5EF4-FFF2-40B4-BE49-F238E27FC236}">
                  <a16:creationId xmlns:a16="http://schemas.microsoft.com/office/drawing/2014/main" id="{A744A0A1-58FF-42F4-A482-94AA4A3578B6}"/>
                </a:ext>
              </a:extLst>
            </p:cNvPr>
            <p:cNvGrpSpPr/>
            <p:nvPr/>
          </p:nvGrpSpPr>
          <p:grpSpPr>
            <a:xfrm>
              <a:off x="9967817" y="4367639"/>
              <a:ext cx="314801" cy="176350"/>
              <a:chOff x="9901103" y="3979987"/>
              <a:chExt cx="314801" cy="176350"/>
            </a:xfrm>
            <a:noFill/>
          </p:grpSpPr>
          <p:sp>
            <p:nvSpPr>
              <p:cNvPr id="467" name="任意多边形: 形状 466">
                <a:extLst>
                  <a:ext uri="{FF2B5EF4-FFF2-40B4-BE49-F238E27FC236}">
                    <a16:creationId xmlns:a16="http://schemas.microsoft.com/office/drawing/2014/main" id="{207E502F-4ED7-4FA7-8228-CD22D638C8CB}"/>
                  </a:ext>
                </a:extLst>
              </p:cNvPr>
              <p:cNvSpPr/>
              <p:nvPr/>
            </p:nvSpPr>
            <p:spPr>
              <a:xfrm>
                <a:off x="9901103" y="3979987"/>
                <a:ext cx="314801" cy="176350"/>
              </a:xfrm>
              <a:custGeom>
                <a:avLst/>
                <a:gdLst>
                  <a:gd name="connsiteX0" fmla="*/ 0 w 314801"/>
                  <a:gd name="connsiteY0" fmla="*/ 165925 h 176350"/>
                  <a:gd name="connsiteX1" fmla="*/ 104965 w 314801"/>
                  <a:gd name="connsiteY1" fmla="*/ 21812 h 176350"/>
                  <a:gd name="connsiteX2" fmla="*/ 314801 w 314801"/>
                  <a:gd name="connsiteY2" fmla="*/ 0 h 176350"/>
                  <a:gd name="connsiteX3" fmla="*/ 201168 w 314801"/>
                  <a:gd name="connsiteY3" fmla="*/ 161639 h 176350"/>
                  <a:gd name="connsiteX4" fmla="*/ 0 w 314801"/>
                  <a:gd name="connsiteY4" fmla="*/ 165925 h 176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801" h="176350">
                    <a:moveTo>
                      <a:pt x="0" y="165925"/>
                    </a:moveTo>
                    <a:cubicBezTo>
                      <a:pt x="15430" y="89821"/>
                      <a:pt x="33147" y="57626"/>
                      <a:pt x="104965" y="21812"/>
                    </a:cubicBezTo>
                    <a:cubicBezTo>
                      <a:pt x="166878" y="-9144"/>
                      <a:pt x="250507" y="39624"/>
                      <a:pt x="314801" y="0"/>
                    </a:cubicBezTo>
                    <a:cubicBezTo>
                      <a:pt x="264033" y="43243"/>
                      <a:pt x="266414" y="128968"/>
                      <a:pt x="201168" y="161639"/>
                    </a:cubicBezTo>
                    <a:cubicBezTo>
                      <a:pt x="132016" y="196120"/>
                      <a:pt x="70771" y="158115"/>
                      <a:pt x="0" y="165925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8" name="任意多边形: 形状 467">
                <a:extLst>
                  <a:ext uri="{FF2B5EF4-FFF2-40B4-BE49-F238E27FC236}">
                    <a16:creationId xmlns:a16="http://schemas.microsoft.com/office/drawing/2014/main" id="{53CF534B-161A-4553-9842-4E638A8EA3FE}"/>
                  </a:ext>
                </a:extLst>
              </p:cNvPr>
              <p:cNvSpPr/>
              <p:nvPr/>
            </p:nvSpPr>
            <p:spPr>
              <a:xfrm>
                <a:off x="9901103" y="3979987"/>
                <a:ext cx="314801" cy="176350"/>
              </a:xfrm>
              <a:custGeom>
                <a:avLst/>
                <a:gdLst>
                  <a:gd name="connsiteX0" fmla="*/ 0 w 314801"/>
                  <a:gd name="connsiteY0" fmla="*/ 165925 h 176350"/>
                  <a:gd name="connsiteX1" fmla="*/ 104965 w 314801"/>
                  <a:gd name="connsiteY1" fmla="*/ 21812 h 176350"/>
                  <a:gd name="connsiteX2" fmla="*/ 314801 w 314801"/>
                  <a:gd name="connsiteY2" fmla="*/ 0 h 176350"/>
                  <a:gd name="connsiteX3" fmla="*/ 201168 w 314801"/>
                  <a:gd name="connsiteY3" fmla="*/ 161639 h 176350"/>
                  <a:gd name="connsiteX4" fmla="*/ 0 w 314801"/>
                  <a:gd name="connsiteY4" fmla="*/ 165925 h 176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801" h="176350">
                    <a:moveTo>
                      <a:pt x="0" y="165925"/>
                    </a:moveTo>
                    <a:cubicBezTo>
                      <a:pt x="15430" y="89821"/>
                      <a:pt x="33147" y="57626"/>
                      <a:pt x="104965" y="21812"/>
                    </a:cubicBezTo>
                    <a:cubicBezTo>
                      <a:pt x="166878" y="-9144"/>
                      <a:pt x="250507" y="39624"/>
                      <a:pt x="314801" y="0"/>
                    </a:cubicBezTo>
                    <a:cubicBezTo>
                      <a:pt x="264033" y="43243"/>
                      <a:pt x="266414" y="128968"/>
                      <a:pt x="201168" y="161639"/>
                    </a:cubicBezTo>
                    <a:cubicBezTo>
                      <a:pt x="132016" y="196120"/>
                      <a:pt x="70771" y="158115"/>
                      <a:pt x="0" y="165925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9" name="任意多边形: 形状 468">
                <a:extLst>
                  <a:ext uri="{FF2B5EF4-FFF2-40B4-BE49-F238E27FC236}">
                    <a16:creationId xmlns:a16="http://schemas.microsoft.com/office/drawing/2014/main" id="{03824A6F-658A-49E7-9B72-B11B744E3129}"/>
                  </a:ext>
                </a:extLst>
              </p:cNvPr>
              <p:cNvSpPr/>
              <p:nvPr/>
            </p:nvSpPr>
            <p:spPr>
              <a:xfrm>
                <a:off x="9941802" y="4020997"/>
                <a:ext cx="178939" cy="117944"/>
              </a:xfrm>
              <a:custGeom>
                <a:avLst/>
                <a:gdLst>
                  <a:gd name="connsiteX0" fmla="*/ 11784 w 178939"/>
                  <a:gd name="connsiteY0" fmla="*/ 46334 h 117944"/>
                  <a:gd name="connsiteX1" fmla="*/ 125418 w 178939"/>
                  <a:gd name="connsiteY1" fmla="*/ 107484 h 117944"/>
                  <a:gd name="connsiteX2" fmla="*/ 134180 w 178939"/>
                  <a:gd name="connsiteY2" fmla="*/ 2614 h 117944"/>
                  <a:gd name="connsiteX3" fmla="*/ 107987 w 178939"/>
                  <a:gd name="connsiteY3" fmla="*/ 94340 h 117944"/>
                  <a:gd name="connsiteX4" fmla="*/ 11784 w 178939"/>
                  <a:gd name="connsiteY4" fmla="*/ 46334 h 117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939" h="117944">
                    <a:moveTo>
                      <a:pt x="11784" y="46334"/>
                    </a:moveTo>
                    <a:cubicBezTo>
                      <a:pt x="-38031" y="109199"/>
                      <a:pt x="83603" y="133869"/>
                      <a:pt x="125418" y="107484"/>
                    </a:cubicBezTo>
                    <a:cubicBezTo>
                      <a:pt x="163803" y="83195"/>
                      <a:pt x="219239" y="-17389"/>
                      <a:pt x="134180" y="2614"/>
                    </a:cubicBezTo>
                    <a:cubicBezTo>
                      <a:pt x="148944" y="35094"/>
                      <a:pt x="141515" y="77576"/>
                      <a:pt x="107987" y="94340"/>
                    </a:cubicBezTo>
                    <a:cubicBezTo>
                      <a:pt x="66744" y="115009"/>
                      <a:pt x="37407" y="71956"/>
                      <a:pt x="11784" y="46334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0" name="任意多边形: 形状 469">
                <a:extLst>
                  <a:ext uri="{FF2B5EF4-FFF2-40B4-BE49-F238E27FC236}">
                    <a16:creationId xmlns:a16="http://schemas.microsoft.com/office/drawing/2014/main" id="{CD908525-6A3C-4EF8-920E-5006372279F2}"/>
                  </a:ext>
                </a:extLst>
              </p:cNvPr>
              <p:cNvSpPr/>
              <p:nvPr/>
            </p:nvSpPr>
            <p:spPr>
              <a:xfrm>
                <a:off x="9941802" y="4020997"/>
                <a:ext cx="178939" cy="117944"/>
              </a:xfrm>
              <a:custGeom>
                <a:avLst/>
                <a:gdLst>
                  <a:gd name="connsiteX0" fmla="*/ 11784 w 178939"/>
                  <a:gd name="connsiteY0" fmla="*/ 46334 h 117944"/>
                  <a:gd name="connsiteX1" fmla="*/ 125418 w 178939"/>
                  <a:gd name="connsiteY1" fmla="*/ 107484 h 117944"/>
                  <a:gd name="connsiteX2" fmla="*/ 134180 w 178939"/>
                  <a:gd name="connsiteY2" fmla="*/ 2614 h 117944"/>
                  <a:gd name="connsiteX3" fmla="*/ 107987 w 178939"/>
                  <a:gd name="connsiteY3" fmla="*/ 94340 h 117944"/>
                  <a:gd name="connsiteX4" fmla="*/ 11784 w 178939"/>
                  <a:gd name="connsiteY4" fmla="*/ 46334 h 117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939" h="117944">
                    <a:moveTo>
                      <a:pt x="11784" y="46334"/>
                    </a:moveTo>
                    <a:cubicBezTo>
                      <a:pt x="-38031" y="109199"/>
                      <a:pt x="83603" y="133869"/>
                      <a:pt x="125418" y="107484"/>
                    </a:cubicBezTo>
                    <a:cubicBezTo>
                      <a:pt x="163803" y="83195"/>
                      <a:pt x="219239" y="-17389"/>
                      <a:pt x="134180" y="2614"/>
                    </a:cubicBezTo>
                    <a:cubicBezTo>
                      <a:pt x="148944" y="35094"/>
                      <a:pt x="141515" y="77576"/>
                      <a:pt x="107987" y="94340"/>
                    </a:cubicBezTo>
                    <a:cubicBezTo>
                      <a:pt x="66744" y="115009"/>
                      <a:pt x="37407" y="71956"/>
                      <a:pt x="11784" y="46334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471" name="任意多边形: 形状 470">
              <a:extLst>
                <a:ext uri="{FF2B5EF4-FFF2-40B4-BE49-F238E27FC236}">
                  <a16:creationId xmlns:a16="http://schemas.microsoft.com/office/drawing/2014/main" id="{2907168B-94AD-4CF5-96F1-CA05BA1001BE}"/>
                </a:ext>
              </a:extLst>
            </p:cNvPr>
            <p:cNvSpPr/>
            <p:nvPr/>
          </p:nvSpPr>
          <p:spPr>
            <a:xfrm>
              <a:off x="9119711" y="4266507"/>
              <a:ext cx="509666" cy="531103"/>
            </a:xfrm>
            <a:custGeom>
              <a:avLst/>
              <a:gdLst>
                <a:gd name="connsiteX0" fmla="*/ 271082 w 509666"/>
                <a:gd name="connsiteY0" fmla="*/ 206002 h 531103"/>
                <a:gd name="connsiteX1" fmla="*/ 454628 w 509666"/>
                <a:gd name="connsiteY1" fmla="*/ 232196 h 531103"/>
                <a:gd name="connsiteX2" fmla="*/ 507111 w 509666"/>
                <a:gd name="connsiteY2" fmla="*/ 319540 h 531103"/>
                <a:gd name="connsiteX3" fmla="*/ 504825 w 509666"/>
                <a:gd name="connsiteY3" fmla="*/ 407265 h 531103"/>
                <a:gd name="connsiteX4" fmla="*/ 454628 w 509666"/>
                <a:gd name="connsiteY4" fmla="*/ 494324 h 531103"/>
                <a:gd name="connsiteX5" fmla="*/ 463391 w 509666"/>
                <a:gd name="connsiteY5" fmla="*/ 345829 h 531103"/>
                <a:gd name="connsiteX6" fmla="*/ 340995 w 509666"/>
                <a:gd name="connsiteY6" fmla="*/ 363260 h 531103"/>
                <a:gd name="connsiteX7" fmla="*/ 216694 w 509666"/>
                <a:gd name="connsiteY7" fmla="*/ 306681 h 531103"/>
                <a:gd name="connsiteX8" fmla="*/ 183642 w 509666"/>
                <a:gd name="connsiteY8" fmla="*/ 258485 h 531103"/>
                <a:gd name="connsiteX9" fmla="*/ 131159 w 509666"/>
                <a:gd name="connsiteY9" fmla="*/ 249722 h 531103"/>
                <a:gd name="connsiteX10" fmla="*/ 157353 w 509666"/>
                <a:gd name="connsiteY10" fmla="*/ 319635 h 531103"/>
                <a:gd name="connsiteX11" fmla="*/ 78677 w 509666"/>
                <a:gd name="connsiteY11" fmla="*/ 241054 h 531103"/>
                <a:gd name="connsiteX12" fmla="*/ 96203 w 509666"/>
                <a:gd name="connsiteY12" fmla="*/ 144947 h 531103"/>
                <a:gd name="connsiteX13" fmla="*/ 139922 w 509666"/>
                <a:gd name="connsiteY13" fmla="*/ 140565 h 531103"/>
                <a:gd name="connsiteX14" fmla="*/ 52483 w 509666"/>
                <a:gd name="connsiteY14" fmla="*/ 162377 h 531103"/>
                <a:gd name="connsiteX15" fmla="*/ 78677 w 509666"/>
                <a:gd name="connsiteY15" fmla="*/ 275915 h 531103"/>
                <a:gd name="connsiteX16" fmla="*/ 118015 w 509666"/>
                <a:gd name="connsiteY16" fmla="*/ 319635 h 531103"/>
                <a:gd name="connsiteX17" fmla="*/ 135636 w 509666"/>
                <a:gd name="connsiteY17" fmla="*/ 378881 h 531103"/>
                <a:gd name="connsiteX18" fmla="*/ 240411 w 509666"/>
                <a:gd name="connsiteY18" fmla="*/ 428887 h 531103"/>
                <a:gd name="connsiteX19" fmla="*/ 445865 w 509666"/>
                <a:gd name="connsiteY19" fmla="*/ 450699 h 531103"/>
                <a:gd name="connsiteX20" fmla="*/ 231648 w 509666"/>
                <a:gd name="connsiteY20" fmla="*/ 524899 h 531103"/>
                <a:gd name="connsiteX21" fmla="*/ 65532 w 509666"/>
                <a:gd name="connsiteY21" fmla="*/ 402598 h 531103"/>
                <a:gd name="connsiteX22" fmla="*/ 39338 w 509666"/>
                <a:gd name="connsiteY22" fmla="*/ 293441 h 531103"/>
                <a:gd name="connsiteX23" fmla="*/ 0 w 509666"/>
                <a:gd name="connsiteY23" fmla="*/ 184285 h 531103"/>
                <a:gd name="connsiteX24" fmla="*/ 113633 w 509666"/>
                <a:gd name="connsiteY24" fmla="*/ 66365 h 531103"/>
                <a:gd name="connsiteX25" fmla="*/ 227267 w 509666"/>
                <a:gd name="connsiteY25" fmla="*/ 66365 h 531103"/>
                <a:gd name="connsiteX26" fmla="*/ 270986 w 509666"/>
                <a:gd name="connsiteY26" fmla="*/ 144947 h 531103"/>
                <a:gd name="connsiteX27" fmla="*/ 349663 w 509666"/>
                <a:gd name="connsiteY27" fmla="*/ 171140 h 531103"/>
                <a:gd name="connsiteX28" fmla="*/ 201073 w 509666"/>
                <a:gd name="connsiteY28" fmla="*/ 171140 h 531103"/>
                <a:gd name="connsiteX29" fmla="*/ 271082 w 509666"/>
                <a:gd name="connsiteY29" fmla="*/ 206002 h 531103"/>
                <a:gd name="connsiteX30" fmla="*/ 393478 w 509666"/>
                <a:gd name="connsiteY30" fmla="*/ 267152 h 531103"/>
                <a:gd name="connsiteX31" fmla="*/ 253556 w 509666"/>
                <a:gd name="connsiteY31" fmla="*/ 240959 h 531103"/>
                <a:gd name="connsiteX32" fmla="*/ 358426 w 509666"/>
                <a:gd name="connsiteY32" fmla="*/ 332684 h 531103"/>
                <a:gd name="connsiteX33" fmla="*/ 393478 w 509666"/>
                <a:gd name="connsiteY33" fmla="*/ 267152 h 5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09666" h="531103">
                  <a:moveTo>
                    <a:pt x="271082" y="206002"/>
                  </a:moveTo>
                  <a:cubicBezTo>
                    <a:pt x="322517" y="185999"/>
                    <a:pt x="416719" y="185333"/>
                    <a:pt x="454628" y="232196"/>
                  </a:cubicBezTo>
                  <a:cubicBezTo>
                    <a:pt x="488728" y="123896"/>
                    <a:pt x="505968" y="293441"/>
                    <a:pt x="507111" y="319540"/>
                  </a:cubicBezTo>
                  <a:cubicBezTo>
                    <a:pt x="508445" y="350591"/>
                    <a:pt x="513207" y="373832"/>
                    <a:pt x="504825" y="407265"/>
                  </a:cubicBezTo>
                  <a:cubicBezTo>
                    <a:pt x="495872" y="442889"/>
                    <a:pt x="463391" y="459653"/>
                    <a:pt x="454628" y="494324"/>
                  </a:cubicBezTo>
                  <a:cubicBezTo>
                    <a:pt x="450437" y="447746"/>
                    <a:pt x="463391" y="394502"/>
                    <a:pt x="463391" y="345829"/>
                  </a:cubicBezTo>
                  <a:cubicBezTo>
                    <a:pt x="463391" y="323731"/>
                    <a:pt x="370808" y="364498"/>
                    <a:pt x="340995" y="363260"/>
                  </a:cubicBezTo>
                  <a:cubicBezTo>
                    <a:pt x="280797" y="360783"/>
                    <a:pt x="264033" y="338209"/>
                    <a:pt x="216694" y="306681"/>
                  </a:cubicBezTo>
                  <a:cubicBezTo>
                    <a:pt x="204692" y="298680"/>
                    <a:pt x="183642" y="272963"/>
                    <a:pt x="183642" y="258485"/>
                  </a:cubicBezTo>
                  <a:cubicBezTo>
                    <a:pt x="183642" y="242673"/>
                    <a:pt x="146495" y="249722"/>
                    <a:pt x="131159" y="249722"/>
                  </a:cubicBezTo>
                  <a:cubicBezTo>
                    <a:pt x="139065" y="273439"/>
                    <a:pt x="146114" y="297251"/>
                    <a:pt x="157353" y="319635"/>
                  </a:cubicBezTo>
                  <a:cubicBezTo>
                    <a:pt x="123158" y="305824"/>
                    <a:pt x="104108" y="266390"/>
                    <a:pt x="78677" y="241054"/>
                  </a:cubicBezTo>
                  <a:cubicBezTo>
                    <a:pt x="44196" y="206573"/>
                    <a:pt x="73438" y="179046"/>
                    <a:pt x="96203" y="144947"/>
                  </a:cubicBezTo>
                  <a:cubicBezTo>
                    <a:pt x="131159" y="249817"/>
                    <a:pt x="229457" y="185333"/>
                    <a:pt x="139922" y="140565"/>
                  </a:cubicBezTo>
                  <a:cubicBezTo>
                    <a:pt x="106871" y="124087"/>
                    <a:pt x="73343" y="125325"/>
                    <a:pt x="52483" y="162377"/>
                  </a:cubicBezTo>
                  <a:cubicBezTo>
                    <a:pt x="28670" y="204859"/>
                    <a:pt x="57626" y="247626"/>
                    <a:pt x="78677" y="275915"/>
                  </a:cubicBezTo>
                  <a:cubicBezTo>
                    <a:pt x="90583" y="291917"/>
                    <a:pt x="108966" y="301442"/>
                    <a:pt x="118015" y="319635"/>
                  </a:cubicBezTo>
                  <a:cubicBezTo>
                    <a:pt x="127349" y="338304"/>
                    <a:pt x="122873" y="359735"/>
                    <a:pt x="135636" y="378881"/>
                  </a:cubicBezTo>
                  <a:cubicBezTo>
                    <a:pt x="158782" y="413552"/>
                    <a:pt x="196691" y="443365"/>
                    <a:pt x="240411" y="428887"/>
                  </a:cubicBezTo>
                  <a:cubicBezTo>
                    <a:pt x="293465" y="411266"/>
                    <a:pt x="426244" y="338399"/>
                    <a:pt x="445865" y="450699"/>
                  </a:cubicBezTo>
                  <a:cubicBezTo>
                    <a:pt x="353949" y="369070"/>
                    <a:pt x="300514" y="502039"/>
                    <a:pt x="231648" y="524899"/>
                  </a:cubicBezTo>
                  <a:cubicBezTo>
                    <a:pt x="144590" y="553950"/>
                    <a:pt x="89916" y="475559"/>
                    <a:pt x="65532" y="402598"/>
                  </a:cubicBezTo>
                  <a:cubicBezTo>
                    <a:pt x="53245" y="365641"/>
                    <a:pt x="57531" y="329732"/>
                    <a:pt x="39338" y="293441"/>
                  </a:cubicBezTo>
                  <a:cubicBezTo>
                    <a:pt x="17621" y="250007"/>
                    <a:pt x="0" y="229719"/>
                    <a:pt x="0" y="184285"/>
                  </a:cubicBezTo>
                  <a:cubicBezTo>
                    <a:pt x="0" y="142375"/>
                    <a:pt x="65532" y="28456"/>
                    <a:pt x="113633" y="66365"/>
                  </a:cubicBezTo>
                  <a:cubicBezTo>
                    <a:pt x="133064" y="-22122"/>
                    <a:pt x="205169" y="-22122"/>
                    <a:pt x="227267" y="66365"/>
                  </a:cubicBezTo>
                  <a:cubicBezTo>
                    <a:pt x="233458" y="91321"/>
                    <a:pt x="231743" y="144947"/>
                    <a:pt x="270986" y="144947"/>
                  </a:cubicBezTo>
                  <a:cubicBezTo>
                    <a:pt x="302228" y="144947"/>
                    <a:pt x="329184" y="142280"/>
                    <a:pt x="349663" y="171140"/>
                  </a:cubicBezTo>
                  <a:cubicBezTo>
                    <a:pt x="302895" y="166759"/>
                    <a:pt x="238125" y="213050"/>
                    <a:pt x="201073" y="171140"/>
                  </a:cubicBezTo>
                  <a:cubicBezTo>
                    <a:pt x="217551" y="193905"/>
                    <a:pt x="242792" y="208669"/>
                    <a:pt x="271082" y="206002"/>
                  </a:cubicBezTo>
                  <a:moveTo>
                    <a:pt x="393478" y="267152"/>
                  </a:moveTo>
                  <a:cubicBezTo>
                    <a:pt x="317278" y="317730"/>
                    <a:pt x="314706" y="278868"/>
                    <a:pt x="253556" y="240959"/>
                  </a:cubicBezTo>
                  <a:cubicBezTo>
                    <a:pt x="248222" y="281821"/>
                    <a:pt x="314325" y="354687"/>
                    <a:pt x="358426" y="332684"/>
                  </a:cubicBezTo>
                  <a:cubicBezTo>
                    <a:pt x="379000" y="322397"/>
                    <a:pt x="457486" y="262580"/>
                    <a:pt x="393478" y="267152"/>
                  </a:cubicBezTo>
                </a:path>
              </a:pathLst>
            </a:custGeom>
            <a:gradFill>
              <a:gsLst>
                <a:gs pos="0">
                  <a:srgbClr val="AB190F"/>
                </a:gs>
                <a:gs pos="100000">
                  <a:srgbClr val="FBE080"/>
                </a:gs>
              </a:gsLst>
              <a:lin ang="162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472" name="图形 54">
              <a:extLst>
                <a:ext uri="{FF2B5EF4-FFF2-40B4-BE49-F238E27FC236}">
                  <a16:creationId xmlns:a16="http://schemas.microsoft.com/office/drawing/2014/main" id="{43C8D325-68F1-45E3-83DE-3F7F6D3CEECF}"/>
                </a:ext>
              </a:extLst>
            </p:cNvPr>
            <p:cNvGrpSpPr/>
            <p:nvPr/>
          </p:nvGrpSpPr>
          <p:grpSpPr>
            <a:xfrm>
              <a:off x="9119134" y="4266316"/>
              <a:ext cx="510243" cy="533531"/>
              <a:chOff x="9052420" y="3878664"/>
              <a:chExt cx="510243" cy="533531"/>
            </a:xfrm>
            <a:noFill/>
          </p:grpSpPr>
          <p:sp>
            <p:nvSpPr>
              <p:cNvPr id="473" name="任意多边形: 形状 472">
                <a:extLst>
                  <a:ext uri="{FF2B5EF4-FFF2-40B4-BE49-F238E27FC236}">
                    <a16:creationId xmlns:a16="http://schemas.microsoft.com/office/drawing/2014/main" id="{1A1CE1C2-15FA-48EE-BB17-91D3BE1F7927}"/>
                  </a:ext>
                </a:extLst>
              </p:cNvPr>
              <p:cNvSpPr/>
              <p:nvPr/>
            </p:nvSpPr>
            <p:spPr>
              <a:xfrm>
                <a:off x="9236639" y="4071939"/>
                <a:ext cx="326024" cy="301239"/>
              </a:xfrm>
              <a:custGeom>
                <a:avLst/>
                <a:gdLst>
                  <a:gd name="connsiteX0" fmla="*/ 87440 w 326024"/>
                  <a:gd name="connsiteY0" fmla="*/ 12917 h 301239"/>
                  <a:gd name="connsiteX1" fmla="*/ 270986 w 326024"/>
                  <a:gd name="connsiteY1" fmla="*/ 39111 h 301239"/>
                  <a:gd name="connsiteX2" fmla="*/ 323469 w 326024"/>
                  <a:gd name="connsiteY2" fmla="*/ 126455 h 301239"/>
                  <a:gd name="connsiteX3" fmla="*/ 321183 w 326024"/>
                  <a:gd name="connsiteY3" fmla="*/ 214181 h 301239"/>
                  <a:gd name="connsiteX4" fmla="*/ 270986 w 326024"/>
                  <a:gd name="connsiteY4" fmla="*/ 301239 h 301239"/>
                  <a:gd name="connsiteX5" fmla="*/ 279749 w 326024"/>
                  <a:gd name="connsiteY5" fmla="*/ 174557 h 301239"/>
                  <a:gd name="connsiteX6" fmla="*/ 192310 w 326024"/>
                  <a:gd name="connsiteY6" fmla="*/ 170175 h 301239"/>
                  <a:gd name="connsiteX7" fmla="*/ 0 w 326024"/>
                  <a:gd name="connsiteY7" fmla="*/ 56637 h 301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6024" h="301239">
                    <a:moveTo>
                      <a:pt x="87440" y="12917"/>
                    </a:moveTo>
                    <a:cubicBezTo>
                      <a:pt x="138875" y="-7085"/>
                      <a:pt x="233077" y="-7752"/>
                      <a:pt x="270986" y="39111"/>
                    </a:cubicBezTo>
                    <a:cubicBezTo>
                      <a:pt x="305086" y="-69188"/>
                      <a:pt x="322326" y="100357"/>
                      <a:pt x="323469" y="126455"/>
                    </a:cubicBezTo>
                    <a:cubicBezTo>
                      <a:pt x="324803" y="157507"/>
                      <a:pt x="329565" y="180748"/>
                      <a:pt x="321183" y="214181"/>
                    </a:cubicBezTo>
                    <a:cubicBezTo>
                      <a:pt x="312230" y="249804"/>
                      <a:pt x="279749" y="266568"/>
                      <a:pt x="270986" y="301239"/>
                    </a:cubicBezTo>
                    <a:cubicBezTo>
                      <a:pt x="267367" y="260853"/>
                      <a:pt x="279749" y="216657"/>
                      <a:pt x="279749" y="174557"/>
                    </a:cubicBezTo>
                    <a:cubicBezTo>
                      <a:pt x="279749" y="106072"/>
                      <a:pt x="231458" y="161222"/>
                      <a:pt x="192310" y="170175"/>
                    </a:cubicBezTo>
                    <a:cubicBezTo>
                      <a:pt x="126683" y="185129"/>
                      <a:pt x="2191" y="131885"/>
                      <a:pt x="0" y="56637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4" name="任意多边形: 形状 473">
                <a:extLst>
                  <a:ext uri="{FF2B5EF4-FFF2-40B4-BE49-F238E27FC236}">
                    <a16:creationId xmlns:a16="http://schemas.microsoft.com/office/drawing/2014/main" id="{60054F86-D641-4872-B054-AEFAE92AD118}"/>
                  </a:ext>
                </a:extLst>
              </p:cNvPr>
              <p:cNvSpPr/>
              <p:nvPr/>
            </p:nvSpPr>
            <p:spPr>
              <a:xfrm>
                <a:off x="9100178" y="4008346"/>
                <a:ext cx="206374" cy="307024"/>
              </a:xfrm>
              <a:custGeom>
                <a:avLst/>
                <a:gdLst>
                  <a:gd name="connsiteX0" fmla="*/ 136461 w 206374"/>
                  <a:gd name="connsiteY0" fmla="*/ 120135 h 307024"/>
                  <a:gd name="connsiteX1" fmla="*/ 83978 w 206374"/>
                  <a:gd name="connsiteY1" fmla="*/ 120135 h 307024"/>
                  <a:gd name="connsiteX2" fmla="*/ 110172 w 206374"/>
                  <a:gd name="connsiteY2" fmla="*/ 190049 h 307024"/>
                  <a:gd name="connsiteX3" fmla="*/ 31496 w 206374"/>
                  <a:gd name="connsiteY3" fmla="*/ 111467 h 307024"/>
                  <a:gd name="connsiteX4" fmla="*/ 49022 w 206374"/>
                  <a:gd name="connsiteY4" fmla="*/ 15360 h 307024"/>
                  <a:gd name="connsiteX5" fmla="*/ 101504 w 206374"/>
                  <a:gd name="connsiteY5" fmla="*/ 76511 h 307024"/>
                  <a:gd name="connsiteX6" fmla="*/ 127698 w 206374"/>
                  <a:gd name="connsiteY6" fmla="*/ 50317 h 307024"/>
                  <a:gd name="connsiteX7" fmla="*/ 5302 w 206374"/>
                  <a:gd name="connsiteY7" fmla="*/ 45935 h 307024"/>
                  <a:gd name="connsiteX8" fmla="*/ 12065 w 206374"/>
                  <a:gd name="connsiteY8" fmla="*/ 133470 h 307024"/>
                  <a:gd name="connsiteX9" fmla="*/ 75215 w 206374"/>
                  <a:gd name="connsiteY9" fmla="*/ 198812 h 307024"/>
                  <a:gd name="connsiteX10" fmla="*/ 206375 w 206374"/>
                  <a:gd name="connsiteY10" fmla="*/ 294919 h 307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6374" h="307024">
                    <a:moveTo>
                      <a:pt x="136461" y="120135"/>
                    </a:moveTo>
                    <a:lnTo>
                      <a:pt x="83978" y="120135"/>
                    </a:lnTo>
                    <a:cubicBezTo>
                      <a:pt x="91884" y="143852"/>
                      <a:pt x="98933" y="167665"/>
                      <a:pt x="110172" y="190049"/>
                    </a:cubicBezTo>
                    <a:cubicBezTo>
                      <a:pt x="75978" y="176237"/>
                      <a:pt x="56927" y="136804"/>
                      <a:pt x="31496" y="111467"/>
                    </a:cubicBezTo>
                    <a:cubicBezTo>
                      <a:pt x="-2985" y="76987"/>
                      <a:pt x="26162" y="49460"/>
                      <a:pt x="49022" y="15360"/>
                    </a:cubicBezTo>
                    <a:cubicBezTo>
                      <a:pt x="59975" y="48221"/>
                      <a:pt x="61119" y="74987"/>
                      <a:pt x="101504" y="76511"/>
                    </a:cubicBezTo>
                    <a:cubicBezTo>
                      <a:pt x="139128" y="77939"/>
                      <a:pt x="132842" y="72891"/>
                      <a:pt x="127698" y="50317"/>
                    </a:cubicBezTo>
                    <a:cubicBezTo>
                      <a:pt x="114840" y="-5881"/>
                      <a:pt x="5302" y="-25121"/>
                      <a:pt x="5302" y="45935"/>
                    </a:cubicBezTo>
                    <a:cubicBezTo>
                      <a:pt x="5302" y="67557"/>
                      <a:pt x="-10319" y="118516"/>
                      <a:pt x="12065" y="133470"/>
                    </a:cubicBezTo>
                    <a:cubicBezTo>
                      <a:pt x="37687" y="150520"/>
                      <a:pt x="61309" y="171094"/>
                      <a:pt x="75215" y="198812"/>
                    </a:cubicBezTo>
                    <a:cubicBezTo>
                      <a:pt x="99314" y="247103"/>
                      <a:pt x="123603" y="340258"/>
                      <a:pt x="206375" y="294919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5" name="任意多边形: 形状 474">
                <a:extLst>
                  <a:ext uri="{FF2B5EF4-FFF2-40B4-BE49-F238E27FC236}">
                    <a16:creationId xmlns:a16="http://schemas.microsoft.com/office/drawing/2014/main" id="{B525D625-B981-481B-9875-B11C72DEE69A}"/>
                  </a:ext>
                </a:extLst>
              </p:cNvPr>
              <p:cNvSpPr/>
              <p:nvPr/>
            </p:nvSpPr>
            <p:spPr>
              <a:xfrm>
                <a:off x="9052420" y="3945030"/>
                <a:ext cx="446537" cy="467166"/>
              </a:xfrm>
              <a:custGeom>
                <a:avLst/>
                <a:gdLst>
                  <a:gd name="connsiteX0" fmla="*/ 254228 w 446537"/>
                  <a:gd name="connsiteY0" fmla="*/ 358140 h 467166"/>
                  <a:gd name="connsiteX1" fmla="*/ 446537 w 446537"/>
                  <a:gd name="connsiteY1" fmla="*/ 384334 h 467166"/>
                  <a:gd name="connsiteX2" fmla="*/ 254228 w 446537"/>
                  <a:gd name="connsiteY2" fmla="*/ 445484 h 467166"/>
                  <a:gd name="connsiteX3" fmla="*/ 83730 w 446537"/>
                  <a:gd name="connsiteY3" fmla="*/ 379952 h 467166"/>
                  <a:gd name="connsiteX4" fmla="*/ 53155 w 446537"/>
                  <a:gd name="connsiteY4" fmla="*/ 262033 h 467166"/>
                  <a:gd name="connsiteX5" fmla="*/ 5053 w 446537"/>
                  <a:gd name="connsiteY5" fmla="*/ 170307 h 467166"/>
                  <a:gd name="connsiteX6" fmla="*/ 61918 w 446537"/>
                  <a:gd name="connsiteY6" fmla="*/ 0 h 467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6537" h="467166">
                    <a:moveTo>
                      <a:pt x="254228" y="358140"/>
                    </a:moveTo>
                    <a:cubicBezTo>
                      <a:pt x="294137" y="303752"/>
                      <a:pt x="433012" y="306514"/>
                      <a:pt x="446537" y="384334"/>
                    </a:cubicBezTo>
                    <a:cubicBezTo>
                      <a:pt x="375386" y="321088"/>
                      <a:pt x="301948" y="397764"/>
                      <a:pt x="254228" y="445484"/>
                    </a:cubicBezTo>
                    <a:cubicBezTo>
                      <a:pt x="198316" y="501301"/>
                      <a:pt x="103256" y="438436"/>
                      <a:pt x="83730" y="379952"/>
                    </a:cubicBezTo>
                    <a:cubicBezTo>
                      <a:pt x="70395" y="339852"/>
                      <a:pt x="65442" y="301657"/>
                      <a:pt x="53155" y="262033"/>
                    </a:cubicBezTo>
                    <a:cubicBezTo>
                      <a:pt x="42391" y="227552"/>
                      <a:pt x="16484" y="204597"/>
                      <a:pt x="5053" y="170307"/>
                    </a:cubicBezTo>
                    <a:cubicBezTo>
                      <a:pt x="-17140" y="103822"/>
                      <a:pt x="39629" y="58674"/>
                      <a:pt x="61918" y="0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6" name="任意多边形: 形状 475">
                <a:extLst>
                  <a:ext uri="{FF2B5EF4-FFF2-40B4-BE49-F238E27FC236}">
                    <a16:creationId xmlns:a16="http://schemas.microsoft.com/office/drawing/2014/main" id="{A04C5A1A-3153-416C-AE0D-3FACEDE28837}"/>
                  </a:ext>
                </a:extLst>
              </p:cNvPr>
              <p:cNvSpPr/>
              <p:nvPr/>
            </p:nvSpPr>
            <p:spPr>
              <a:xfrm>
                <a:off x="9114338" y="3878664"/>
                <a:ext cx="288512" cy="206407"/>
              </a:xfrm>
              <a:custGeom>
                <a:avLst/>
                <a:gdLst>
                  <a:gd name="connsiteX0" fmla="*/ 0 w 288512"/>
                  <a:gd name="connsiteY0" fmla="*/ 66366 h 206407"/>
                  <a:gd name="connsiteX1" fmla="*/ 52483 w 288512"/>
                  <a:gd name="connsiteY1" fmla="*/ 66366 h 206407"/>
                  <a:gd name="connsiteX2" fmla="*/ 166116 w 288512"/>
                  <a:gd name="connsiteY2" fmla="*/ 66366 h 206407"/>
                  <a:gd name="connsiteX3" fmla="*/ 209836 w 288512"/>
                  <a:gd name="connsiteY3" fmla="*/ 144947 h 206407"/>
                  <a:gd name="connsiteX4" fmla="*/ 288512 w 288512"/>
                  <a:gd name="connsiteY4" fmla="*/ 171141 h 206407"/>
                  <a:gd name="connsiteX5" fmla="*/ 139922 w 288512"/>
                  <a:gd name="connsiteY5" fmla="*/ 171141 h 206407"/>
                  <a:gd name="connsiteX6" fmla="*/ 209836 w 288512"/>
                  <a:gd name="connsiteY6" fmla="*/ 206097 h 206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8512" h="206407">
                    <a:moveTo>
                      <a:pt x="0" y="66366"/>
                    </a:moveTo>
                    <a:cubicBezTo>
                      <a:pt x="17812" y="54459"/>
                      <a:pt x="36576" y="53888"/>
                      <a:pt x="52483" y="66366"/>
                    </a:cubicBezTo>
                    <a:cubicBezTo>
                      <a:pt x="71914" y="-22122"/>
                      <a:pt x="144018" y="-22122"/>
                      <a:pt x="166116" y="66366"/>
                    </a:cubicBezTo>
                    <a:cubicBezTo>
                      <a:pt x="172307" y="91321"/>
                      <a:pt x="170593" y="144947"/>
                      <a:pt x="209836" y="144947"/>
                    </a:cubicBezTo>
                    <a:cubicBezTo>
                      <a:pt x="241078" y="144947"/>
                      <a:pt x="268034" y="142280"/>
                      <a:pt x="288512" y="171141"/>
                    </a:cubicBezTo>
                    <a:cubicBezTo>
                      <a:pt x="241745" y="166759"/>
                      <a:pt x="176975" y="213050"/>
                      <a:pt x="139922" y="171141"/>
                    </a:cubicBezTo>
                    <a:cubicBezTo>
                      <a:pt x="156305" y="194000"/>
                      <a:pt x="181546" y="208764"/>
                      <a:pt x="209836" y="206097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7" name="任意多边形: 形状 476">
                <a:extLst>
                  <a:ext uri="{FF2B5EF4-FFF2-40B4-BE49-F238E27FC236}">
                    <a16:creationId xmlns:a16="http://schemas.microsoft.com/office/drawing/2014/main" id="{187F7EA1-B8DD-4AD6-9A1D-7B2807D44663}"/>
                  </a:ext>
                </a:extLst>
              </p:cNvPr>
              <p:cNvSpPr/>
              <p:nvPr/>
            </p:nvSpPr>
            <p:spPr>
              <a:xfrm>
                <a:off x="9052997" y="3878855"/>
                <a:ext cx="509666" cy="531103"/>
              </a:xfrm>
              <a:custGeom>
                <a:avLst/>
                <a:gdLst>
                  <a:gd name="connsiteX0" fmla="*/ 271082 w 509666"/>
                  <a:gd name="connsiteY0" fmla="*/ 206002 h 531103"/>
                  <a:gd name="connsiteX1" fmla="*/ 454628 w 509666"/>
                  <a:gd name="connsiteY1" fmla="*/ 232196 h 531103"/>
                  <a:gd name="connsiteX2" fmla="*/ 507111 w 509666"/>
                  <a:gd name="connsiteY2" fmla="*/ 319540 h 531103"/>
                  <a:gd name="connsiteX3" fmla="*/ 504825 w 509666"/>
                  <a:gd name="connsiteY3" fmla="*/ 407265 h 531103"/>
                  <a:gd name="connsiteX4" fmla="*/ 454628 w 509666"/>
                  <a:gd name="connsiteY4" fmla="*/ 494324 h 531103"/>
                  <a:gd name="connsiteX5" fmla="*/ 463391 w 509666"/>
                  <a:gd name="connsiteY5" fmla="*/ 345829 h 531103"/>
                  <a:gd name="connsiteX6" fmla="*/ 340995 w 509666"/>
                  <a:gd name="connsiteY6" fmla="*/ 363260 h 531103"/>
                  <a:gd name="connsiteX7" fmla="*/ 216694 w 509666"/>
                  <a:gd name="connsiteY7" fmla="*/ 306681 h 531103"/>
                  <a:gd name="connsiteX8" fmla="*/ 183642 w 509666"/>
                  <a:gd name="connsiteY8" fmla="*/ 258485 h 531103"/>
                  <a:gd name="connsiteX9" fmla="*/ 131159 w 509666"/>
                  <a:gd name="connsiteY9" fmla="*/ 249722 h 531103"/>
                  <a:gd name="connsiteX10" fmla="*/ 157353 w 509666"/>
                  <a:gd name="connsiteY10" fmla="*/ 319635 h 531103"/>
                  <a:gd name="connsiteX11" fmla="*/ 78677 w 509666"/>
                  <a:gd name="connsiteY11" fmla="*/ 241054 h 531103"/>
                  <a:gd name="connsiteX12" fmla="*/ 96203 w 509666"/>
                  <a:gd name="connsiteY12" fmla="*/ 144947 h 531103"/>
                  <a:gd name="connsiteX13" fmla="*/ 139922 w 509666"/>
                  <a:gd name="connsiteY13" fmla="*/ 140565 h 531103"/>
                  <a:gd name="connsiteX14" fmla="*/ 52483 w 509666"/>
                  <a:gd name="connsiteY14" fmla="*/ 162377 h 531103"/>
                  <a:gd name="connsiteX15" fmla="*/ 78677 w 509666"/>
                  <a:gd name="connsiteY15" fmla="*/ 275915 h 531103"/>
                  <a:gd name="connsiteX16" fmla="*/ 118015 w 509666"/>
                  <a:gd name="connsiteY16" fmla="*/ 319635 h 531103"/>
                  <a:gd name="connsiteX17" fmla="*/ 135636 w 509666"/>
                  <a:gd name="connsiteY17" fmla="*/ 378881 h 531103"/>
                  <a:gd name="connsiteX18" fmla="*/ 240411 w 509666"/>
                  <a:gd name="connsiteY18" fmla="*/ 428887 h 531103"/>
                  <a:gd name="connsiteX19" fmla="*/ 445865 w 509666"/>
                  <a:gd name="connsiteY19" fmla="*/ 450699 h 531103"/>
                  <a:gd name="connsiteX20" fmla="*/ 231648 w 509666"/>
                  <a:gd name="connsiteY20" fmla="*/ 524899 h 531103"/>
                  <a:gd name="connsiteX21" fmla="*/ 65532 w 509666"/>
                  <a:gd name="connsiteY21" fmla="*/ 402598 h 531103"/>
                  <a:gd name="connsiteX22" fmla="*/ 39338 w 509666"/>
                  <a:gd name="connsiteY22" fmla="*/ 293441 h 531103"/>
                  <a:gd name="connsiteX23" fmla="*/ 0 w 509666"/>
                  <a:gd name="connsiteY23" fmla="*/ 184285 h 531103"/>
                  <a:gd name="connsiteX24" fmla="*/ 113633 w 509666"/>
                  <a:gd name="connsiteY24" fmla="*/ 66365 h 531103"/>
                  <a:gd name="connsiteX25" fmla="*/ 227267 w 509666"/>
                  <a:gd name="connsiteY25" fmla="*/ 66365 h 531103"/>
                  <a:gd name="connsiteX26" fmla="*/ 270986 w 509666"/>
                  <a:gd name="connsiteY26" fmla="*/ 144947 h 531103"/>
                  <a:gd name="connsiteX27" fmla="*/ 349663 w 509666"/>
                  <a:gd name="connsiteY27" fmla="*/ 171140 h 531103"/>
                  <a:gd name="connsiteX28" fmla="*/ 201073 w 509666"/>
                  <a:gd name="connsiteY28" fmla="*/ 171140 h 531103"/>
                  <a:gd name="connsiteX29" fmla="*/ 271082 w 509666"/>
                  <a:gd name="connsiteY29" fmla="*/ 206002 h 5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509666" h="531103">
                    <a:moveTo>
                      <a:pt x="271082" y="206002"/>
                    </a:moveTo>
                    <a:cubicBezTo>
                      <a:pt x="322517" y="185999"/>
                      <a:pt x="416719" y="185333"/>
                      <a:pt x="454628" y="232196"/>
                    </a:cubicBezTo>
                    <a:cubicBezTo>
                      <a:pt x="488728" y="123896"/>
                      <a:pt x="505968" y="293441"/>
                      <a:pt x="507111" y="319540"/>
                    </a:cubicBezTo>
                    <a:cubicBezTo>
                      <a:pt x="508445" y="350591"/>
                      <a:pt x="513207" y="373832"/>
                      <a:pt x="504825" y="407265"/>
                    </a:cubicBezTo>
                    <a:cubicBezTo>
                      <a:pt x="495872" y="442889"/>
                      <a:pt x="463391" y="459653"/>
                      <a:pt x="454628" y="494324"/>
                    </a:cubicBezTo>
                    <a:cubicBezTo>
                      <a:pt x="450437" y="447746"/>
                      <a:pt x="463391" y="394502"/>
                      <a:pt x="463391" y="345829"/>
                    </a:cubicBezTo>
                    <a:cubicBezTo>
                      <a:pt x="463391" y="323731"/>
                      <a:pt x="370808" y="364498"/>
                      <a:pt x="340995" y="363260"/>
                    </a:cubicBezTo>
                    <a:cubicBezTo>
                      <a:pt x="280797" y="360783"/>
                      <a:pt x="264033" y="338209"/>
                      <a:pt x="216694" y="306681"/>
                    </a:cubicBezTo>
                    <a:cubicBezTo>
                      <a:pt x="204692" y="298680"/>
                      <a:pt x="183642" y="272963"/>
                      <a:pt x="183642" y="258485"/>
                    </a:cubicBezTo>
                    <a:cubicBezTo>
                      <a:pt x="183642" y="242673"/>
                      <a:pt x="146495" y="249722"/>
                      <a:pt x="131159" y="249722"/>
                    </a:cubicBezTo>
                    <a:cubicBezTo>
                      <a:pt x="139065" y="273439"/>
                      <a:pt x="146114" y="297251"/>
                      <a:pt x="157353" y="319635"/>
                    </a:cubicBezTo>
                    <a:cubicBezTo>
                      <a:pt x="123158" y="305824"/>
                      <a:pt x="104108" y="266390"/>
                      <a:pt x="78677" y="241054"/>
                    </a:cubicBezTo>
                    <a:cubicBezTo>
                      <a:pt x="44196" y="206573"/>
                      <a:pt x="73438" y="179046"/>
                      <a:pt x="96203" y="144947"/>
                    </a:cubicBezTo>
                    <a:cubicBezTo>
                      <a:pt x="131159" y="249817"/>
                      <a:pt x="229457" y="185333"/>
                      <a:pt x="139922" y="140565"/>
                    </a:cubicBezTo>
                    <a:cubicBezTo>
                      <a:pt x="106871" y="124087"/>
                      <a:pt x="73343" y="125325"/>
                      <a:pt x="52483" y="162377"/>
                    </a:cubicBezTo>
                    <a:cubicBezTo>
                      <a:pt x="28670" y="204859"/>
                      <a:pt x="57626" y="247626"/>
                      <a:pt x="78677" y="275915"/>
                    </a:cubicBezTo>
                    <a:cubicBezTo>
                      <a:pt x="90583" y="291917"/>
                      <a:pt x="108966" y="301442"/>
                      <a:pt x="118015" y="319635"/>
                    </a:cubicBezTo>
                    <a:cubicBezTo>
                      <a:pt x="127349" y="338304"/>
                      <a:pt x="122873" y="359735"/>
                      <a:pt x="135636" y="378881"/>
                    </a:cubicBezTo>
                    <a:cubicBezTo>
                      <a:pt x="158782" y="413552"/>
                      <a:pt x="196691" y="443365"/>
                      <a:pt x="240411" y="428887"/>
                    </a:cubicBezTo>
                    <a:cubicBezTo>
                      <a:pt x="293465" y="411266"/>
                      <a:pt x="426244" y="338399"/>
                      <a:pt x="445865" y="450699"/>
                    </a:cubicBezTo>
                    <a:cubicBezTo>
                      <a:pt x="353949" y="369070"/>
                      <a:pt x="300514" y="502039"/>
                      <a:pt x="231648" y="524899"/>
                    </a:cubicBezTo>
                    <a:cubicBezTo>
                      <a:pt x="144590" y="553950"/>
                      <a:pt x="89916" y="475559"/>
                      <a:pt x="65532" y="402598"/>
                    </a:cubicBezTo>
                    <a:cubicBezTo>
                      <a:pt x="53245" y="365641"/>
                      <a:pt x="57531" y="329732"/>
                      <a:pt x="39338" y="293441"/>
                    </a:cubicBezTo>
                    <a:cubicBezTo>
                      <a:pt x="17621" y="250007"/>
                      <a:pt x="0" y="229719"/>
                      <a:pt x="0" y="184285"/>
                    </a:cubicBezTo>
                    <a:cubicBezTo>
                      <a:pt x="0" y="142375"/>
                      <a:pt x="65532" y="28456"/>
                      <a:pt x="113633" y="66365"/>
                    </a:cubicBezTo>
                    <a:cubicBezTo>
                      <a:pt x="133064" y="-22122"/>
                      <a:pt x="205169" y="-22122"/>
                      <a:pt x="227267" y="66365"/>
                    </a:cubicBezTo>
                    <a:cubicBezTo>
                      <a:pt x="233458" y="91321"/>
                      <a:pt x="231743" y="144947"/>
                      <a:pt x="270986" y="144947"/>
                    </a:cubicBezTo>
                    <a:cubicBezTo>
                      <a:pt x="302228" y="144947"/>
                      <a:pt x="329184" y="142280"/>
                      <a:pt x="349663" y="171140"/>
                    </a:cubicBezTo>
                    <a:cubicBezTo>
                      <a:pt x="302895" y="166759"/>
                      <a:pt x="238125" y="213050"/>
                      <a:pt x="201073" y="171140"/>
                    </a:cubicBezTo>
                    <a:cubicBezTo>
                      <a:pt x="217551" y="193905"/>
                      <a:pt x="242792" y="208669"/>
                      <a:pt x="271082" y="206002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8" name="任意多边形: 形状 477">
                <a:extLst>
                  <a:ext uri="{FF2B5EF4-FFF2-40B4-BE49-F238E27FC236}">
                    <a16:creationId xmlns:a16="http://schemas.microsoft.com/office/drawing/2014/main" id="{39910090-CFA1-47F6-B2D5-829D8E2CF85A}"/>
                  </a:ext>
                </a:extLst>
              </p:cNvPr>
              <p:cNvSpPr/>
              <p:nvPr/>
            </p:nvSpPr>
            <p:spPr>
              <a:xfrm>
                <a:off x="9306344" y="4119718"/>
                <a:ext cx="164877" cy="95778"/>
              </a:xfrm>
              <a:custGeom>
                <a:avLst/>
                <a:gdLst>
                  <a:gd name="connsiteX0" fmla="*/ 140226 w 164877"/>
                  <a:gd name="connsiteY0" fmla="*/ 26194 h 95778"/>
                  <a:gd name="connsiteX1" fmla="*/ 304 w 164877"/>
                  <a:gd name="connsiteY1" fmla="*/ 0 h 95778"/>
                  <a:gd name="connsiteX2" fmla="*/ 105174 w 164877"/>
                  <a:gd name="connsiteY2" fmla="*/ 91726 h 95778"/>
                  <a:gd name="connsiteX3" fmla="*/ 140226 w 164877"/>
                  <a:gd name="connsiteY3" fmla="*/ 26194 h 95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4877" h="95778">
                    <a:moveTo>
                      <a:pt x="140226" y="26194"/>
                    </a:moveTo>
                    <a:cubicBezTo>
                      <a:pt x="64026" y="76771"/>
                      <a:pt x="61454" y="37909"/>
                      <a:pt x="304" y="0"/>
                    </a:cubicBezTo>
                    <a:cubicBezTo>
                      <a:pt x="-5030" y="40862"/>
                      <a:pt x="61073" y="113729"/>
                      <a:pt x="105174" y="91726"/>
                    </a:cubicBezTo>
                    <a:cubicBezTo>
                      <a:pt x="125748" y="81439"/>
                      <a:pt x="204234" y="21622"/>
                      <a:pt x="140226" y="26194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9" name="任意多边形: 形状 478">
                <a:extLst>
                  <a:ext uri="{FF2B5EF4-FFF2-40B4-BE49-F238E27FC236}">
                    <a16:creationId xmlns:a16="http://schemas.microsoft.com/office/drawing/2014/main" id="{91073CFB-55DC-462C-AB74-50E12FAA52BC}"/>
                  </a:ext>
                </a:extLst>
              </p:cNvPr>
              <p:cNvSpPr/>
              <p:nvPr/>
            </p:nvSpPr>
            <p:spPr>
              <a:xfrm>
                <a:off x="9306344" y="4119718"/>
                <a:ext cx="164877" cy="95778"/>
              </a:xfrm>
              <a:custGeom>
                <a:avLst/>
                <a:gdLst>
                  <a:gd name="connsiteX0" fmla="*/ 140226 w 164877"/>
                  <a:gd name="connsiteY0" fmla="*/ 26194 h 95778"/>
                  <a:gd name="connsiteX1" fmla="*/ 304 w 164877"/>
                  <a:gd name="connsiteY1" fmla="*/ 0 h 95778"/>
                  <a:gd name="connsiteX2" fmla="*/ 105174 w 164877"/>
                  <a:gd name="connsiteY2" fmla="*/ 91726 h 95778"/>
                  <a:gd name="connsiteX3" fmla="*/ 140226 w 164877"/>
                  <a:gd name="connsiteY3" fmla="*/ 26194 h 95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4877" h="95778">
                    <a:moveTo>
                      <a:pt x="140226" y="26194"/>
                    </a:moveTo>
                    <a:cubicBezTo>
                      <a:pt x="64026" y="76771"/>
                      <a:pt x="61454" y="37909"/>
                      <a:pt x="304" y="0"/>
                    </a:cubicBezTo>
                    <a:cubicBezTo>
                      <a:pt x="-5030" y="40862"/>
                      <a:pt x="61073" y="113729"/>
                      <a:pt x="105174" y="91726"/>
                    </a:cubicBezTo>
                    <a:cubicBezTo>
                      <a:pt x="125748" y="81439"/>
                      <a:pt x="204234" y="21622"/>
                      <a:pt x="140226" y="26194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480" name="任意多边形: 形状 479">
              <a:extLst>
                <a:ext uri="{FF2B5EF4-FFF2-40B4-BE49-F238E27FC236}">
                  <a16:creationId xmlns:a16="http://schemas.microsoft.com/office/drawing/2014/main" id="{C327FF29-5897-4292-935C-144A29A2EA87}"/>
                </a:ext>
              </a:extLst>
            </p:cNvPr>
            <p:cNvSpPr/>
            <p:nvPr/>
          </p:nvSpPr>
          <p:spPr>
            <a:xfrm>
              <a:off x="8917769" y="3168779"/>
              <a:ext cx="1338560" cy="849577"/>
            </a:xfrm>
            <a:custGeom>
              <a:avLst/>
              <a:gdLst>
                <a:gd name="connsiteX0" fmla="*/ 411873 w 1338560"/>
                <a:gd name="connsiteY0" fmla="*/ 823288 h 849577"/>
                <a:gd name="connsiteX1" fmla="*/ 612946 w 1338560"/>
                <a:gd name="connsiteY1" fmla="*/ 744707 h 849577"/>
                <a:gd name="connsiteX2" fmla="*/ 752868 w 1338560"/>
                <a:gd name="connsiteY2" fmla="*/ 744707 h 849577"/>
                <a:gd name="connsiteX3" fmla="*/ 875264 w 1338560"/>
                <a:gd name="connsiteY3" fmla="*/ 840814 h 849577"/>
                <a:gd name="connsiteX4" fmla="*/ 914602 w 1338560"/>
                <a:gd name="connsiteY4" fmla="*/ 801476 h 849577"/>
                <a:gd name="connsiteX5" fmla="*/ 958322 w 1338560"/>
                <a:gd name="connsiteY5" fmla="*/ 740326 h 849577"/>
                <a:gd name="connsiteX6" fmla="*/ 1063193 w 1338560"/>
                <a:gd name="connsiteY6" fmla="*/ 644218 h 849577"/>
                <a:gd name="connsiteX7" fmla="*/ 1338560 w 1338560"/>
                <a:gd name="connsiteY7" fmla="*/ 674794 h 849577"/>
                <a:gd name="connsiteX8" fmla="*/ 1198638 w 1338560"/>
                <a:gd name="connsiteY8" fmla="*/ 508868 h 849577"/>
                <a:gd name="connsiteX9" fmla="*/ 953845 w 1338560"/>
                <a:gd name="connsiteY9" fmla="*/ 578782 h 849577"/>
                <a:gd name="connsiteX10" fmla="*/ 1014996 w 1338560"/>
                <a:gd name="connsiteY10" fmla="*/ 412761 h 849577"/>
                <a:gd name="connsiteX11" fmla="*/ 1268551 w 1338560"/>
                <a:gd name="connsiteY11" fmla="*/ 447718 h 849577"/>
                <a:gd name="connsiteX12" fmla="*/ 1049953 w 1338560"/>
                <a:gd name="connsiteY12" fmla="*/ 299223 h 849577"/>
                <a:gd name="connsiteX13" fmla="*/ 848880 w 1338560"/>
                <a:gd name="connsiteY13" fmla="*/ 438955 h 849577"/>
                <a:gd name="connsiteX14" fmla="*/ 949369 w 1338560"/>
                <a:gd name="connsiteY14" fmla="*/ 242454 h 849577"/>
                <a:gd name="connsiteX15" fmla="*/ 1163586 w 1338560"/>
                <a:gd name="connsiteY15" fmla="*/ 264266 h 849577"/>
                <a:gd name="connsiteX16" fmla="*/ 770203 w 1338560"/>
                <a:gd name="connsiteY16" fmla="*/ 273029 h 849577"/>
                <a:gd name="connsiteX17" fmla="*/ 778967 w 1338560"/>
                <a:gd name="connsiteY17" fmla="*/ 98341 h 849577"/>
                <a:gd name="connsiteX18" fmla="*/ 1032522 w 1338560"/>
                <a:gd name="connsiteY18" fmla="*/ 107104 h 849577"/>
                <a:gd name="connsiteX19" fmla="*/ 647807 w 1338560"/>
                <a:gd name="connsiteY19" fmla="*/ 80910 h 849577"/>
                <a:gd name="connsiteX20" fmla="*/ 437971 w 1338560"/>
                <a:gd name="connsiteY20" fmla="*/ 10996 h 849577"/>
                <a:gd name="connsiteX21" fmla="*/ 293763 w 1338560"/>
                <a:gd name="connsiteY21" fmla="*/ 50335 h 849577"/>
                <a:gd name="connsiteX22" fmla="*/ 210705 w 1338560"/>
                <a:gd name="connsiteY22" fmla="*/ 107104 h 849577"/>
                <a:gd name="connsiteX23" fmla="*/ 132028 w 1338560"/>
                <a:gd name="connsiteY23" fmla="*/ 194448 h 849577"/>
                <a:gd name="connsiteX24" fmla="*/ 70783 w 1338560"/>
                <a:gd name="connsiteY24" fmla="*/ 316749 h 849577"/>
                <a:gd name="connsiteX25" fmla="*/ 27063 w 1338560"/>
                <a:gd name="connsiteY25" fmla="*/ 430287 h 849577"/>
                <a:gd name="connsiteX26" fmla="*/ 359295 w 1338560"/>
                <a:gd name="connsiteY26" fmla="*/ 142060 h 849577"/>
                <a:gd name="connsiteX27" fmla="*/ 682764 w 1338560"/>
                <a:gd name="connsiteY27" fmla="*/ 238168 h 849577"/>
                <a:gd name="connsiteX28" fmla="*/ 459784 w 1338560"/>
                <a:gd name="connsiteY28" fmla="*/ 168254 h 849577"/>
                <a:gd name="connsiteX29" fmla="*/ 298049 w 1338560"/>
                <a:gd name="connsiteY29" fmla="*/ 211879 h 849577"/>
                <a:gd name="connsiteX30" fmla="*/ 101453 w 1338560"/>
                <a:gd name="connsiteY30" fmla="*/ 432192 h 849577"/>
                <a:gd name="connsiteX31" fmla="*/ 774 w 1338560"/>
                <a:gd name="connsiteY31" fmla="*/ 701083 h 849577"/>
                <a:gd name="connsiteX32" fmla="*/ 149364 w 1338560"/>
                <a:gd name="connsiteY32" fmla="*/ 482674 h 849577"/>
                <a:gd name="connsiteX33" fmla="*/ 337292 w 1338560"/>
                <a:gd name="connsiteY33" fmla="*/ 334180 h 849577"/>
                <a:gd name="connsiteX34" fmla="*/ 568940 w 1338560"/>
                <a:gd name="connsiteY34" fmla="*/ 321035 h 849577"/>
                <a:gd name="connsiteX35" fmla="*/ 691336 w 1338560"/>
                <a:gd name="connsiteY35" fmla="*/ 351610 h 849577"/>
                <a:gd name="connsiteX36" fmla="*/ 770013 w 1338560"/>
                <a:gd name="connsiteY36" fmla="*/ 447718 h 849577"/>
                <a:gd name="connsiteX37" fmla="*/ 411587 w 1338560"/>
                <a:gd name="connsiteY37" fmla="*/ 421524 h 849577"/>
                <a:gd name="connsiteX38" fmla="*/ 271760 w 1338560"/>
                <a:gd name="connsiteY38" fmla="*/ 570019 h 849577"/>
                <a:gd name="connsiteX39" fmla="*/ 210514 w 1338560"/>
                <a:gd name="connsiteY39" fmla="*/ 736039 h 849577"/>
                <a:gd name="connsiteX40" fmla="*/ 367867 w 1338560"/>
                <a:gd name="connsiteY40" fmla="*/ 639932 h 849577"/>
                <a:gd name="connsiteX41" fmla="*/ 398443 w 1338560"/>
                <a:gd name="connsiteY41" fmla="*/ 587545 h 849577"/>
                <a:gd name="connsiteX42" fmla="*/ 450925 w 1338560"/>
                <a:gd name="connsiteY42" fmla="*/ 548206 h 849577"/>
                <a:gd name="connsiteX43" fmla="*/ 595229 w 1338560"/>
                <a:gd name="connsiteY43" fmla="*/ 508868 h 849577"/>
                <a:gd name="connsiteX44" fmla="*/ 761345 w 1338560"/>
                <a:gd name="connsiteY44" fmla="*/ 596212 h 849577"/>
                <a:gd name="connsiteX45" fmla="*/ 647712 w 1338560"/>
                <a:gd name="connsiteY45" fmla="*/ 596212 h 849577"/>
                <a:gd name="connsiteX46" fmla="*/ 507885 w 1338560"/>
                <a:gd name="connsiteY46" fmla="*/ 639932 h 849577"/>
                <a:gd name="connsiteX47" fmla="*/ 394252 w 1338560"/>
                <a:gd name="connsiteY47" fmla="*/ 709846 h 849577"/>
                <a:gd name="connsiteX48" fmla="*/ 385489 w 1338560"/>
                <a:gd name="connsiteY48" fmla="*/ 849577 h 849577"/>
                <a:gd name="connsiteX49" fmla="*/ 411873 w 1338560"/>
                <a:gd name="connsiteY49" fmla="*/ 823288 h 849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338560" h="849577">
                  <a:moveTo>
                    <a:pt x="411873" y="823288"/>
                  </a:moveTo>
                  <a:cubicBezTo>
                    <a:pt x="452259" y="781855"/>
                    <a:pt x="547890" y="758233"/>
                    <a:pt x="612946" y="744707"/>
                  </a:cubicBezTo>
                  <a:cubicBezTo>
                    <a:pt x="657332" y="735468"/>
                    <a:pt x="708577" y="728038"/>
                    <a:pt x="752868" y="744707"/>
                  </a:cubicBezTo>
                  <a:cubicBezTo>
                    <a:pt x="797445" y="761471"/>
                    <a:pt x="835069" y="830813"/>
                    <a:pt x="875264" y="840814"/>
                  </a:cubicBezTo>
                  <a:cubicBezTo>
                    <a:pt x="902506" y="847577"/>
                    <a:pt x="904696" y="831099"/>
                    <a:pt x="914602" y="801476"/>
                  </a:cubicBezTo>
                  <a:cubicBezTo>
                    <a:pt x="922222" y="778616"/>
                    <a:pt x="949178" y="767853"/>
                    <a:pt x="958322" y="740326"/>
                  </a:cubicBezTo>
                  <a:cubicBezTo>
                    <a:pt x="973181" y="695654"/>
                    <a:pt x="1019377" y="658887"/>
                    <a:pt x="1063193" y="644218"/>
                  </a:cubicBezTo>
                  <a:cubicBezTo>
                    <a:pt x="1158347" y="612500"/>
                    <a:pt x="1251311" y="614786"/>
                    <a:pt x="1338560" y="674794"/>
                  </a:cubicBezTo>
                  <a:cubicBezTo>
                    <a:pt x="1328654" y="599451"/>
                    <a:pt x="1266075" y="520108"/>
                    <a:pt x="1198638" y="508868"/>
                  </a:cubicBezTo>
                  <a:cubicBezTo>
                    <a:pt x="1125676" y="496676"/>
                    <a:pt x="978896" y="486103"/>
                    <a:pt x="953845" y="578782"/>
                  </a:cubicBezTo>
                  <a:cubicBezTo>
                    <a:pt x="953845" y="510297"/>
                    <a:pt x="964990" y="461053"/>
                    <a:pt x="1014996" y="412761"/>
                  </a:cubicBezTo>
                  <a:cubicBezTo>
                    <a:pt x="1083671" y="346562"/>
                    <a:pt x="1203115" y="387043"/>
                    <a:pt x="1268551" y="447718"/>
                  </a:cubicBezTo>
                  <a:cubicBezTo>
                    <a:pt x="1235500" y="361707"/>
                    <a:pt x="1145393" y="299223"/>
                    <a:pt x="1049953" y="299223"/>
                  </a:cubicBezTo>
                  <a:cubicBezTo>
                    <a:pt x="988135" y="299223"/>
                    <a:pt x="848785" y="362850"/>
                    <a:pt x="848880" y="438955"/>
                  </a:cubicBezTo>
                  <a:cubicBezTo>
                    <a:pt x="806875" y="373518"/>
                    <a:pt x="895171" y="260456"/>
                    <a:pt x="949369" y="242454"/>
                  </a:cubicBezTo>
                  <a:cubicBezTo>
                    <a:pt x="987945" y="229595"/>
                    <a:pt x="1169777" y="177493"/>
                    <a:pt x="1163586" y="264266"/>
                  </a:cubicBezTo>
                  <a:cubicBezTo>
                    <a:pt x="1171016" y="77005"/>
                    <a:pt x="736961" y="96721"/>
                    <a:pt x="770203" y="273029"/>
                  </a:cubicBezTo>
                  <a:cubicBezTo>
                    <a:pt x="753725" y="237596"/>
                    <a:pt x="749629" y="126916"/>
                    <a:pt x="778967" y="98341"/>
                  </a:cubicBezTo>
                  <a:cubicBezTo>
                    <a:pt x="833545" y="45096"/>
                    <a:pt x="970324" y="96531"/>
                    <a:pt x="1032522" y="107104"/>
                  </a:cubicBezTo>
                  <a:cubicBezTo>
                    <a:pt x="960799" y="96436"/>
                    <a:pt x="681240" y="-110543"/>
                    <a:pt x="647807" y="80910"/>
                  </a:cubicBezTo>
                  <a:cubicBezTo>
                    <a:pt x="625900" y="23569"/>
                    <a:pt x="489692" y="15187"/>
                    <a:pt x="437971" y="10996"/>
                  </a:cubicBezTo>
                  <a:cubicBezTo>
                    <a:pt x="394823" y="7567"/>
                    <a:pt x="324814" y="19283"/>
                    <a:pt x="293763" y="50335"/>
                  </a:cubicBezTo>
                  <a:cubicBezTo>
                    <a:pt x="267664" y="76338"/>
                    <a:pt x="236422" y="81386"/>
                    <a:pt x="210705" y="107104"/>
                  </a:cubicBezTo>
                  <a:cubicBezTo>
                    <a:pt x="183368" y="134440"/>
                    <a:pt x="160318" y="166159"/>
                    <a:pt x="132028" y="194448"/>
                  </a:cubicBezTo>
                  <a:cubicBezTo>
                    <a:pt x="115360" y="211117"/>
                    <a:pt x="70783" y="292746"/>
                    <a:pt x="70783" y="316749"/>
                  </a:cubicBezTo>
                  <a:cubicBezTo>
                    <a:pt x="70783" y="347610"/>
                    <a:pt x="30492" y="392568"/>
                    <a:pt x="27063" y="430287"/>
                  </a:cubicBezTo>
                  <a:cubicBezTo>
                    <a:pt x="81546" y="314939"/>
                    <a:pt x="237661" y="171969"/>
                    <a:pt x="359295" y="142060"/>
                  </a:cubicBezTo>
                  <a:cubicBezTo>
                    <a:pt x="452926" y="119010"/>
                    <a:pt x="670000" y="87768"/>
                    <a:pt x="682764" y="238168"/>
                  </a:cubicBezTo>
                  <a:cubicBezTo>
                    <a:pt x="640187" y="188352"/>
                    <a:pt x="522744" y="168254"/>
                    <a:pt x="459784" y="168254"/>
                  </a:cubicBezTo>
                  <a:cubicBezTo>
                    <a:pt x="406063" y="168254"/>
                    <a:pt x="345579" y="183685"/>
                    <a:pt x="298049" y="211879"/>
                  </a:cubicBezTo>
                  <a:cubicBezTo>
                    <a:pt x="208990" y="264742"/>
                    <a:pt x="161461" y="342276"/>
                    <a:pt x="101453" y="432192"/>
                  </a:cubicBezTo>
                  <a:cubicBezTo>
                    <a:pt x="53828" y="503629"/>
                    <a:pt x="-7608" y="610500"/>
                    <a:pt x="774" y="701083"/>
                  </a:cubicBezTo>
                  <a:cubicBezTo>
                    <a:pt x="1345" y="634884"/>
                    <a:pt x="106406" y="530776"/>
                    <a:pt x="149364" y="482674"/>
                  </a:cubicBezTo>
                  <a:cubicBezTo>
                    <a:pt x="188702" y="438669"/>
                    <a:pt x="273475" y="334180"/>
                    <a:pt x="337292" y="334180"/>
                  </a:cubicBezTo>
                  <a:cubicBezTo>
                    <a:pt x="410635" y="334180"/>
                    <a:pt x="490454" y="281792"/>
                    <a:pt x="568940" y="321035"/>
                  </a:cubicBezTo>
                  <a:cubicBezTo>
                    <a:pt x="606469" y="339799"/>
                    <a:pt x="654570" y="325893"/>
                    <a:pt x="691336" y="351610"/>
                  </a:cubicBezTo>
                  <a:cubicBezTo>
                    <a:pt x="719626" y="371422"/>
                    <a:pt x="769156" y="414761"/>
                    <a:pt x="770013" y="447718"/>
                  </a:cubicBezTo>
                  <a:cubicBezTo>
                    <a:pt x="689812" y="376566"/>
                    <a:pt x="503218" y="375804"/>
                    <a:pt x="411587" y="421524"/>
                  </a:cubicBezTo>
                  <a:cubicBezTo>
                    <a:pt x="353294" y="450670"/>
                    <a:pt x="298335" y="508201"/>
                    <a:pt x="271760" y="570019"/>
                  </a:cubicBezTo>
                  <a:cubicBezTo>
                    <a:pt x="251377" y="617358"/>
                    <a:pt x="263188" y="714608"/>
                    <a:pt x="210514" y="736039"/>
                  </a:cubicBezTo>
                  <a:cubicBezTo>
                    <a:pt x="267474" y="718799"/>
                    <a:pt x="331006" y="689938"/>
                    <a:pt x="367867" y="639932"/>
                  </a:cubicBezTo>
                  <a:cubicBezTo>
                    <a:pt x="376440" y="628216"/>
                    <a:pt x="382250" y="587545"/>
                    <a:pt x="398443" y="587545"/>
                  </a:cubicBezTo>
                  <a:cubicBezTo>
                    <a:pt x="410730" y="587545"/>
                    <a:pt x="441496" y="557541"/>
                    <a:pt x="450925" y="548206"/>
                  </a:cubicBezTo>
                  <a:cubicBezTo>
                    <a:pt x="483025" y="516107"/>
                    <a:pt x="553510" y="508773"/>
                    <a:pt x="595229" y="508868"/>
                  </a:cubicBezTo>
                  <a:cubicBezTo>
                    <a:pt x="674096" y="509154"/>
                    <a:pt x="708005" y="542872"/>
                    <a:pt x="761345" y="596212"/>
                  </a:cubicBezTo>
                  <a:cubicBezTo>
                    <a:pt x="727341" y="602785"/>
                    <a:pt x="682097" y="596212"/>
                    <a:pt x="647712" y="596212"/>
                  </a:cubicBezTo>
                  <a:cubicBezTo>
                    <a:pt x="587514" y="596212"/>
                    <a:pt x="557320" y="614119"/>
                    <a:pt x="507885" y="639932"/>
                  </a:cubicBezTo>
                  <a:cubicBezTo>
                    <a:pt x="463975" y="662792"/>
                    <a:pt x="430351" y="673746"/>
                    <a:pt x="394252" y="709846"/>
                  </a:cubicBezTo>
                  <a:cubicBezTo>
                    <a:pt x="370058" y="733944"/>
                    <a:pt x="385489" y="815668"/>
                    <a:pt x="385489" y="849577"/>
                  </a:cubicBezTo>
                  <a:cubicBezTo>
                    <a:pt x="394156" y="841005"/>
                    <a:pt x="405015" y="833099"/>
                    <a:pt x="411873" y="823288"/>
                  </a:cubicBezTo>
                </a:path>
              </a:pathLst>
            </a:custGeom>
            <a:gradFill>
              <a:gsLst>
                <a:gs pos="0">
                  <a:srgbClr val="AB190F"/>
                </a:gs>
                <a:gs pos="100000">
                  <a:srgbClr val="FBE080"/>
                </a:gs>
              </a:gsLst>
              <a:lin ang="162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481" name="图形 54">
              <a:extLst>
                <a:ext uri="{FF2B5EF4-FFF2-40B4-BE49-F238E27FC236}">
                  <a16:creationId xmlns:a16="http://schemas.microsoft.com/office/drawing/2014/main" id="{7BE17F68-DD8A-41A0-8D40-E6D81490A138}"/>
                </a:ext>
              </a:extLst>
            </p:cNvPr>
            <p:cNvGrpSpPr/>
            <p:nvPr/>
          </p:nvGrpSpPr>
          <p:grpSpPr>
            <a:xfrm>
              <a:off x="8917769" y="3168589"/>
              <a:ext cx="1338560" cy="849767"/>
              <a:chOff x="8851055" y="2780937"/>
              <a:chExt cx="1338560" cy="849767"/>
            </a:xfrm>
            <a:noFill/>
          </p:grpSpPr>
          <p:sp>
            <p:nvSpPr>
              <p:cNvPr id="482" name="任意多边形: 形状 481">
                <a:extLst>
                  <a:ext uri="{FF2B5EF4-FFF2-40B4-BE49-F238E27FC236}">
                    <a16:creationId xmlns:a16="http://schemas.microsoft.com/office/drawing/2014/main" id="{391EADBD-BBD5-4F2C-B103-6E041161E7D0}"/>
                  </a:ext>
                </a:extLst>
              </p:cNvPr>
              <p:cNvSpPr/>
              <p:nvPr/>
            </p:nvSpPr>
            <p:spPr>
              <a:xfrm>
                <a:off x="9262928" y="3403534"/>
                <a:ext cx="813053" cy="220863"/>
              </a:xfrm>
              <a:custGeom>
                <a:avLst/>
                <a:gdLst>
                  <a:gd name="connsiteX0" fmla="*/ 0 w 813053"/>
                  <a:gd name="connsiteY0" fmla="*/ 200882 h 220863"/>
                  <a:gd name="connsiteX1" fmla="*/ 166116 w 813053"/>
                  <a:gd name="connsiteY1" fmla="*/ 126682 h 220863"/>
                  <a:gd name="connsiteX2" fmla="*/ 412813 w 813053"/>
                  <a:gd name="connsiteY2" fmla="*/ 170212 h 220863"/>
                  <a:gd name="connsiteX3" fmla="*/ 463296 w 813053"/>
                  <a:gd name="connsiteY3" fmla="*/ 218408 h 220863"/>
                  <a:gd name="connsiteX4" fmla="*/ 498253 w 813053"/>
                  <a:gd name="connsiteY4" fmla="*/ 192215 h 220863"/>
                  <a:gd name="connsiteX5" fmla="*/ 572453 w 813053"/>
                  <a:gd name="connsiteY5" fmla="*/ 76676 h 220863"/>
                  <a:gd name="connsiteX6" fmla="*/ 813054 w 813053"/>
                  <a:gd name="connsiteY6" fmla="*/ 0 h 220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3053" h="220863">
                    <a:moveTo>
                      <a:pt x="0" y="200882"/>
                    </a:moveTo>
                    <a:cubicBezTo>
                      <a:pt x="36100" y="163830"/>
                      <a:pt x="112490" y="153448"/>
                      <a:pt x="166116" y="126682"/>
                    </a:cubicBezTo>
                    <a:cubicBezTo>
                      <a:pt x="252127" y="83725"/>
                      <a:pt x="341662" y="122777"/>
                      <a:pt x="412813" y="170212"/>
                    </a:cubicBezTo>
                    <a:cubicBezTo>
                      <a:pt x="427863" y="180213"/>
                      <a:pt x="446627" y="214217"/>
                      <a:pt x="463296" y="218408"/>
                    </a:cubicBezTo>
                    <a:cubicBezTo>
                      <a:pt x="495586" y="226409"/>
                      <a:pt x="477488" y="214122"/>
                      <a:pt x="498253" y="192215"/>
                    </a:cubicBezTo>
                    <a:cubicBezTo>
                      <a:pt x="527304" y="161544"/>
                      <a:pt x="547021" y="114776"/>
                      <a:pt x="572453" y="76676"/>
                    </a:cubicBezTo>
                    <a:cubicBezTo>
                      <a:pt x="622268" y="2000"/>
                      <a:pt x="733901" y="0"/>
                      <a:pt x="813054" y="0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3" name="任意多边形: 形状 482">
                <a:extLst>
                  <a:ext uri="{FF2B5EF4-FFF2-40B4-BE49-F238E27FC236}">
                    <a16:creationId xmlns:a16="http://schemas.microsoft.com/office/drawing/2014/main" id="{3AC2FDC1-D4DA-4F99-99CC-6BE13FE1EBE6}"/>
                  </a:ext>
                </a:extLst>
              </p:cNvPr>
              <p:cNvSpPr/>
              <p:nvPr/>
            </p:nvSpPr>
            <p:spPr>
              <a:xfrm>
                <a:off x="9804901" y="3158776"/>
                <a:ext cx="384714" cy="297049"/>
              </a:xfrm>
              <a:custGeom>
                <a:avLst/>
                <a:gdLst>
                  <a:gd name="connsiteX0" fmla="*/ 271081 w 384714"/>
                  <a:gd name="connsiteY0" fmla="*/ 244662 h 297049"/>
                  <a:gd name="connsiteX1" fmla="*/ 384715 w 384714"/>
                  <a:gd name="connsiteY1" fmla="*/ 297050 h 297049"/>
                  <a:gd name="connsiteX2" fmla="*/ 244793 w 384714"/>
                  <a:gd name="connsiteY2" fmla="*/ 131124 h 297049"/>
                  <a:gd name="connsiteX3" fmla="*/ 0 w 384714"/>
                  <a:gd name="connsiteY3" fmla="*/ 201038 h 297049"/>
                  <a:gd name="connsiteX4" fmla="*/ 157353 w 384714"/>
                  <a:gd name="connsiteY4" fmla="*/ 155 h 297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4714" h="297049">
                    <a:moveTo>
                      <a:pt x="271081" y="244662"/>
                    </a:moveTo>
                    <a:cubicBezTo>
                      <a:pt x="308229" y="255330"/>
                      <a:pt x="353854" y="275809"/>
                      <a:pt x="384715" y="297050"/>
                    </a:cubicBezTo>
                    <a:cubicBezTo>
                      <a:pt x="374809" y="221707"/>
                      <a:pt x="312230" y="142364"/>
                      <a:pt x="244793" y="131124"/>
                    </a:cubicBezTo>
                    <a:cubicBezTo>
                      <a:pt x="171831" y="118932"/>
                      <a:pt x="25051" y="108359"/>
                      <a:pt x="0" y="201038"/>
                    </a:cubicBezTo>
                    <a:cubicBezTo>
                      <a:pt x="0" y="105216"/>
                      <a:pt x="42958" y="-4702"/>
                      <a:pt x="157353" y="155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4" name="任意多边形: 形状 483">
                <a:extLst>
                  <a:ext uri="{FF2B5EF4-FFF2-40B4-BE49-F238E27FC236}">
                    <a16:creationId xmlns:a16="http://schemas.microsoft.com/office/drawing/2014/main" id="{2967308F-12FA-44B1-840E-155933BAA0CA}"/>
                  </a:ext>
                </a:extLst>
              </p:cNvPr>
              <p:cNvSpPr/>
              <p:nvPr/>
            </p:nvSpPr>
            <p:spPr>
              <a:xfrm>
                <a:off x="9689689" y="2996911"/>
                <a:ext cx="430013" cy="231933"/>
              </a:xfrm>
              <a:custGeom>
                <a:avLst/>
                <a:gdLst>
                  <a:gd name="connsiteX0" fmla="*/ 272660 w 430013"/>
                  <a:gd name="connsiteY0" fmla="*/ 162020 h 231933"/>
                  <a:gd name="connsiteX1" fmla="*/ 430013 w 430013"/>
                  <a:gd name="connsiteY1" fmla="*/ 231934 h 231933"/>
                  <a:gd name="connsiteX2" fmla="*/ 211414 w 430013"/>
                  <a:gd name="connsiteY2" fmla="*/ 83439 h 231933"/>
                  <a:gd name="connsiteX3" fmla="*/ 10341 w 430013"/>
                  <a:gd name="connsiteY3" fmla="*/ 223171 h 231933"/>
                  <a:gd name="connsiteX4" fmla="*/ 58443 w 430013"/>
                  <a:gd name="connsiteY4" fmla="*/ 57245 h 231933"/>
                  <a:gd name="connsiteX5" fmla="*/ 272660 w 430013"/>
                  <a:gd name="connsiteY5" fmla="*/ 4858 h 231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0013" h="231933">
                    <a:moveTo>
                      <a:pt x="272660" y="162020"/>
                    </a:moveTo>
                    <a:cubicBezTo>
                      <a:pt x="327143" y="159830"/>
                      <a:pt x="391437" y="196025"/>
                      <a:pt x="430013" y="231934"/>
                    </a:cubicBezTo>
                    <a:cubicBezTo>
                      <a:pt x="396961" y="145923"/>
                      <a:pt x="306855" y="83439"/>
                      <a:pt x="211414" y="83439"/>
                    </a:cubicBezTo>
                    <a:cubicBezTo>
                      <a:pt x="149597" y="83439"/>
                      <a:pt x="10246" y="147066"/>
                      <a:pt x="10341" y="223171"/>
                    </a:cubicBezTo>
                    <a:cubicBezTo>
                      <a:pt x="-23948" y="169736"/>
                      <a:pt x="36154" y="101632"/>
                      <a:pt x="58443" y="57245"/>
                    </a:cubicBezTo>
                    <a:cubicBezTo>
                      <a:pt x="82636" y="9049"/>
                      <a:pt x="223987" y="-9811"/>
                      <a:pt x="272660" y="4858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5" name="任意多边形: 形状 484">
                <a:extLst>
                  <a:ext uri="{FF2B5EF4-FFF2-40B4-BE49-F238E27FC236}">
                    <a16:creationId xmlns:a16="http://schemas.microsoft.com/office/drawing/2014/main" id="{0E19F6E8-B284-4530-BE3D-151EFA76D7BD}"/>
                  </a:ext>
                </a:extLst>
              </p:cNvPr>
              <p:cNvSpPr/>
              <p:nvPr/>
            </p:nvSpPr>
            <p:spPr>
              <a:xfrm>
                <a:off x="9607714" y="2858328"/>
                <a:ext cx="407220" cy="195828"/>
              </a:xfrm>
              <a:custGeom>
                <a:avLst/>
                <a:gdLst>
                  <a:gd name="connsiteX0" fmla="*/ 354635 w 407220"/>
                  <a:gd name="connsiteY0" fmla="*/ 143345 h 195828"/>
                  <a:gd name="connsiteX1" fmla="*/ 407117 w 407220"/>
                  <a:gd name="connsiteY1" fmla="*/ 187065 h 195828"/>
                  <a:gd name="connsiteX2" fmla="*/ 13735 w 407220"/>
                  <a:gd name="connsiteY2" fmla="*/ 195828 h 195828"/>
                  <a:gd name="connsiteX3" fmla="*/ 9353 w 407220"/>
                  <a:gd name="connsiteY3" fmla="*/ 60478 h 195828"/>
                  <a:gd name="connsiteX4" fmla="*/ 13735 w 407220"/>
                  <a:gd name="connsiteY4" fmla="*/ 29903 h 195828"/>
                  <a:gd name="connsiteX5" fmla="*/ 44310 w 407220"/>
                  <a:gd name="connsiteY5" fmla="*/ 8090 h 195828"/>
                  <a:gd name="connsiteX6" fmla="*/ 144894 w 407220"/>
                  <a:gd name="connsiteY6" fmla="*/ 3709 h 195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7220" h="195828">
                    <a:moveTo>
                      <a:pt x="354635" y="143345"/>
                    </a:moveTo>
                    <a:cubicBezTo>
                      <a:pt x="381685" y="141345"/>
                      <a:pt x="409118" y="158871"/>
                      <a:pt x="407117" y="187065"/>
                    </a:cubicBezTo>
                    <a:cubicBezTo>
                      <a:pt x="414547" y="-196"/>
                      <a:pt x="-19507" y="19520"/>
                      <a:pt x="13735" y="195828"/>
                    </a:cubicBezTo>
                    <a:cubicBezTo>
                      <a:pt x="4305" y="175540"/>
                      <a:pt x="-9411" y="79147"/>
                      <a:pt x="9353" y="60478"/>
                    </a:cubicBezTo>
                    <a:cubicBezTo>
                      <a:pt x="18402" y="51429"/>
                      <a:pt x="7448" y="38856"/>
                      <a:pt x="13735" y="29903"/>
                    </a:cubicBezTo>
                    <a:cubicBezTo>
                      <a:pt x="21450" y="18854"/>
                      <a:pt x="35261" y="17139"/>
                      <a:pt x="44310" y="8090"/>
                    </a:cubicBezTo>
                    <a:cubicBezTo>
                      <a:pt x="59550" y="-7054"/>
                      <a:pt x="123844" y="3709"/>
                      <a:pt x="144894" y="3709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6" name="任意多边形: 形状 485">
                <a:extLst>
                  <a:ext uri="{FF2B5EF4-FFF2-40B4-BE49-F238E27FC236}">
                    <a16:creationId xmlns:a16="http://schemas.microsoft.com/office/drawing/2014/main" id="{D91FA1AC-93F0-4FB6-A98A-113FB405B7FB}"/>
                  </a:ext>
                </a:extLst>
              </p:cNvPr>
              <p:cNvSpPr/>
              <p:nvPr/>
            </p:nvSpPr>
            <p:spPr>
              <a:xfrm>
                <a:off x="9175489" y="2780937"/>
                <a:ext cx="708183" cy="107103"/>
              </a:xfrm>
              <a:custGeom>
                <a:avLst/>
                <a:gdLst>
                  <a:gd name="connsiteX0" fmla="*/ 577025 w 708183"/>
                  <a:gd name="connsiteY0" fmla="*/ 80910 h 107103"/>
                  <a:gd name="connsiteX1" fmla="*/ 708184 w 708183"/>
                  <a:gd name="connsiteY1" fmla="*/ 107104 h 107103"/>
                  <a:gd name="connsiteX2" fmla="*/ 323469 w 708183"/>
                  <a:gd name="connsiteY2" fmla="*/ 80910 h 107103"/>
                  <a:gd name="connsiteX3" fmla="*/ 131159 w 708183"/>
                  <a:gd name="connsiteY3" fmla="*/ 10996 h 107103"/>
                  <a:gd name="connsiteX4" fmla="*/ 0 w 708183"/>
                  <a:gd name="connsiteY4" fmla="*/ 37190 h 107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8183" h="107103">
                    <a:moveTo>
                      <a:pt x="577025" y="80910"/>
                    </a:moveTo>
                    <a:cubicBezTo>
                      <a:pt x="621887" y="87768"/>
                      <a:pt x="664845" y="99769"/>
                      <a:pt x="708184" y="107104"/>
                    </a:cubicBezTo>
                    <a:cubicBezTo>
                      <a:pt x="636460" y="96436"/>
                      <a:pt x="356902" y="-110543"/>
                      <a:pt x="323469" y="80910"/>
                    </a:cubicBezTo>
                    <a:cubicBezTo>
                      <a:pt x="304038" y="29951"/>
                      <a:pt x="177641" y="14806"/>
                      <a:pt x="131159" y="10996"/>
                    </a:cubicBezTo>
                    <a:cubicBezTo>
                      <a:pt x="83725" y="7186"/>
                      <a:pt x="41434" y="14044"/>
                      <a:pt x="0" y="37190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7" name="任意多边形: 形状 486">
                <a:extLst>
                  <a:ext uri="{FF2B5EF4-FFF2-40B4-BE49-F238E27FC236}">
                    <a16:creationId xmlns:a16="http://schemas.microsoft.com/office/drawing/2014/main" id="{C2CCF728-7D1A-4D12-A322-71753D78849B}"/>
                  </a:ext>
                </a:extLst>
              </p:cNvPr>
              <p:cNvSpPr/>
              <p:nvPr/>
            </p:nvSpPr>
            <p:spPr>
              <a:xfrm>
                <a:off x="8878214" y="2818222"/>
                <a:ext cx="480821" cy="393096"/>
              </a:xfrm>
              <a:custGeom>
                <a:avLst/>
                <a:gdLst>
                  <a:gd name="connsiteX0" fmla="*/ 297275 w 480821"/>
                  <a:gd name="connsiteY0" fmla="*/ 0 h 393096"/>
                  <a:gd name="connsiteX1" fmla="*/ 118205 w 480821"/>
                  <a:gd name="connsiteY1" fmla="*/ 141732 h 393096"/>
                  <a:gd name="connsiteX2" fmla="*/ 0 w 480821"/>
                  <a:gd name="connsiteY2" fmla="*/ 393097 h 393096"/>
                  <a:gd name="connsiteX3" fmla="*/ 244792 w 480821"/>
                  <a:gd name="connsiteY3" fmla="*/ 144113 h 393096"/>
                  <a:gd name="connsiteX4" fmla="*/ 349663 w 480821"/>
                  <a:gd name="connsiteY4" fmla="*/ 104775 h 393096"/>
                  <a:gd name="connsiteX5" fmla="*/ 480822 w 480821"/>
                  <a:gd name="connsiteY5" fmla="*/ 78581 h 393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0821" h="393096">
                    <a:moveTo>
                      <a:pt x="297275" y="0"/>
                    </a:moveTo>
                    <a:cubicBezTo>
                      <a:pt x="238506" y="6382"/>
                      <a:pt x="149447" y="94964"/>
                      <a:pt x="118205" y="141732"/>
                    </a:cubicBezTo>
                    <a:cubicBezTo>
                      <a:pt x="72485" y="210217"/>
                      <a:pt x="7810" y="308134"/>
                      <a:pt x="0" y="393097"/>
                    </a:cubicBezTo>
                    <a:cubicBezTo>
                      <a:pt x="42672" y="302800"/>
                      <a:pt x="159544" y="186785"/>
                      <a:pt x="244792" y="144113"/>
                    </a:cubicBezTo>
                    <a:cubicBezTo>
                      <a:pt x="286131" y="123444"/>
                      <a:pt x="302609" y="104775"/>
                      <a:pt x="349663" y="104775"/>
                    </a:cubicBezTo>
                    <a:cubicBezTo>
                      <a:pt x="382619" y="104775"/>
                      <a:pt x="447389" y="90297"/>
                      <a:pt x="480822" y="78581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8" name="任意多边形: 形状 487">
                <a:extLst>
                  <a:ext uri="{FF2B5EF4-FFF2-40B4-BE49-F238E27FC236}">
                    <a16:creationId xmlns:a16="http://schemas.microsoft.com/office/drawing/2014/main" id="{94111E0E-E57C-456D-8A3B-EEF2CC6B28E7}"/>
                  </a:ext>
                </a:extLst>
              </p:cNvPr>
              <p:cNvSpPr/>
              <p:nvPr/>
            </p:nvSpPr>
            <p:spPr>
              <a:xfrm>
                <a:off x="8930696" y="2896804"/>
                <a:ext cx="603313" cy="349376"/>
              </a:xfrm>
              <a:custGeom>
                <a:avLst/>
                <a:gdLst>
                  <a:gd name="connsiteX0" fmla="*/ 428434 w 603313"/>
                  <a:gd name="connsiteY0" fmla="*/ 0 h 349376"/>
                  <a:gd name="connsiteX1" fmla="*/ 542068 w 603313"/>
                  <a:gd name="connsiteY1" fmla="*/ 30575 h 349376"/>
                  <a:gd name="connsiteX2" fmla="*/ 603313 w 603313"/>
                  <a:gd name="connsiteY2" fmla="*/ 122301 h 349376"/>
                  <a:gd name="connsiteX3" fmla="*/ 406622 w 603313"/>
                  <a:gd name="connsiteY3" fmla="*/ 52388 h 349376"/>
                  <a:gd name="connsiteX4" fmla="*/ 306038 w 603313"/>
                  <a:gd name="connsiteY4" fmla="*/ 61150 h 349376"/>
                  <a:gd name="connsiteX5" fmla="*/ 0 w 603313"/>
                  <a:gd name="connsiteY5" fmla="*/ 349377 h 349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3313" h="349376">
                    <a:moveTo>
                      <a:pt x="428434" y="0"/>
                    </a:moveTo>
                    <a:cubicBezTo>
                      <a:pt x="462248" y="18859"/>
                      <a:pt x="506540" y="12859"/>
                      <a:pt x="542068" y="30575"/>
                    </a:cubicBezTo>
                    <a:cubicBezTo>
                      <a:pt x="568071" y="43624"/>
                      <a:pt x="600742" y="92393"/>
                      <a:pt x="603313" y="122301"/>
                    </a:cubicBezTo>
                    <a:cubicBezTo>
                      <a:pt x="568833" y="82010"/>
                      <a:pt x="456629" y="52388"/>
                      <a:pt x="406622" y="52388"/>
                    </a:cubicBezTo>
                    <a:cubicBezTo>
                      <a:pt x="370999" y="52388"/>
                      <a:pt x="337661" y="51816"/>
                      <a:pt x="306038" y="61150"/>
                    </a:cubicBezTo>
                    <a:cubicBezTo>
                      <a:pt x="152019" y="106490"/>
                      <a:pt x="86582" y="219742"/>
                      <a:pt x="0" y="349377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9" name="任意多边形: 形状 488">
                <a:extLst>
                  <a:ext uri="{FF2B5EF4-FFF2-40B4-BE49-F238E27FC236}">
                    <a16:creationId xmlns:a16="http://schemas.microsoft.com/office/drawing/2014/main" id="{ABF1B9BB-90F1-42B9-ACAE-F3F42785B91E}"/>
                  </a:ext>
                </a:extLst>
              </p:cNvPr>
              <p:cNvSpPr/>
              <p:nvPr/>
            </p:nvSpPr>
            <p:spPr>
              <a:xfrm>
                <a:off x="8851284" y="3087502"/>
                <a:ext cx="691393" cy="394612"/>
              </a:xfrm>
              <a:custGeom>
                <a:avLst/>
                <a:gdLst>
                  <a:gd name="connsiteX0" fmla="*/ 79413 w 691393"/>
                  <a:gd name="connsiteY0" fmla="*/ 158774 h 394612"/>
                  <a:gd name="connsiteX1" fmla="*/ 22548 w 691393"/>
                  <a:gd name="connsiteY1" fmla="*/ 281075 h 394612"/>
                  <a:gd name="connsiteX2" fmla="*/ 736 w 691393"/>
                  <a:gd name="connsiteY2" fmla="*/ 394613 h 394612"/>
                  <a:gd name="connsiteX3" fmla="*/ 127514 w 691393"/>
                  <a:gd name="connsiteY3" fmla="*/ 202398 h 394612"/>
                  <a:gd name="connsiteX4" fmla="*/ 210572 w 691393"/>
                  <a:gd name="connsiteY4" fmla="*/ 115054 h 394612"/>
                  <a:gd name="connsiteX5" fmla="*/ 298011 w 691393"/>
                  <a:gd name="connsiteY5" fmla="*/ 36473 h 394612"/>
                  <a:gd name="connsiteX6" fmla="*/ 691394 w 691393"/>
                  <a:gd name="connsiteY6" fmla="*/ 45236 h 394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91393" h="394612">
                    <a:moveTo>
                      <a:pt x="79413" y="158774"/>
                    </a:moveTo>
                    <a:cubicBezTo>
                      <a:pt x="74841" y="200017"/>
                      <a:pt x="40551" y="245165"/>
                      <a:pt x="22548" y="281075"/>
                    </a:cubicBezTo>
                    <a:cubicBezTo>
                      <a:pt x="6070" y="314031"/>
                      <a:pt x="-2693" y="357656"/>
                      <a:pt x="736" y="394613"/>
                    </a:cubicBezTo>
                    <a:cubicBezTo>
                      <a:pt x="1308" y="323175"/>
                      <a:pt x="97129" y="263168"/>
                      <a:pt x="127514" y="202398"/>
                    </a:cubicBezTo>
                    <a:cubicBezTo>
                      <a:pt x="144088" y="169251"/>
                      <a:pt x="187426" y="138009"/>
                      <a:pt x="210572" y="115054"/>
                    </a:cubicBezTo>
                    <a:cubicBezTo>
                      <a:pt x="233718" y="92194"/>
                      <a:pt x="271532" y="49427"/>
                      <a:pt x="298011" y="36473"/>
                    </a:cubicBezTo>
                    <a:cubicBezTo>
                      <a:pt x="399929" y="-13438"/>
                      <a:pt x="589191" y="-13629"/>
                      <a:pt x="691394" y="45236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0" name="任意多边形: 形状 489">
                <a:extLst>
                  <a:ext uri="{FF2B5EF4-FFF2-40B4-BE49-F238E27FC236}">
                    <a16:creationId xmlns:a16="http://schemas.microsoft.com/office/drawing/2014/main" id="{7E1A2AC7-1255-451E-8817-804317154177}"/>
                  </a:ext>
                </a:extLst>
              </p:cNvPr>
              <p:cNvSpPr/>
              <p:nvPr/>
            </p:nvSpPr>
            <p:spPr>
              <a:xfrm>
                <a:off x="9061856" y="3132642"/>
                <a:ext cx="559498" cy="384429"/>
              </a:xfrm>
              <a:custGeom>
                <a:avLst/>
                <a:gdLst>
                  <a:gd name="connsiteX0" fmla="*/ 480822 w 559498"/>
                  <a:gd name="connsiteY0" fmla="*/ 0 h 384429"/>
                  <a:gd name="connsiteX1" fmla="*/ 559499 w 559498"/>
                  <a:gd name="connsiteY1" fmla="*/ 96107 h 384429"/>
                  <a:gd name="connsiteX2" fmla="*/ 201073 w 559498"/>
                  <a:gd name="connsiteY2" fmla="*/ 69914 h 384429"/>
                  <a:gd name="connsiteX3" fmla="*/ 61246 w 559498"/>
                  <a:gd name="connsiteY3" fmla="*/ 218408 h 384429"/>
                  <a:gd name="connsiteX4" fmla="*/ 0 w 559498"/>
                  <a:gd name="connsiteY4" fmla="*/ 384429 h 384429"/>
                  <a:gd name="connsiteX5" fmla="*/ 122396 w 559498"/>
                  <a:gd name="connsiteY5" fmla="*/ 314516 h 384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59498" h="384429">
                    <a:moveTo>
                      <a:pt x="480822" y="0"/>
                    </a:moveTo>
                    <a:cubicBezTo>
                      <a:pt x="509111" y="22098"/>
                      <a:pt x="558546" y="61246"/>
                      <a:pt x="559499" y="96107"/>
                    </a:cubicBezTo>
                    <a:cubicBezTo>
                      <a:pt x="479298" y="24956"/>
                      <a:pt x="292703" y="24194"/>
                      <a:pt x="201073" y="69914"/>
                    </a:cubicBezTo>
                    <a:cubicBezTo>
                      <a:pt x="142780" y="99060"/>
                      <a:pt x="87821" y="156591"/>
                      <a:pt x="61246" y="218408"/>
                    </a:cubicBezTo>
                    <a:cubicBezTo>
                      <a:pt x="40862" y="265748"/>
                      <a:pt x="52673" y="362998"/>
                      <a:pt x="0" y="384429"/>
                    </a:cubicBezTo>
                    <a:cubicBezTo>
                      <a:pt x="39148" y="372523"/>
                      <a:pt x="103251" y="356425"/>
                      <a:pt x="122396" y="314516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1" name="任意多边形: 形状 490">
                <a:extLst>
                  <a:ext uri="{FF2B5EF4-FFF2-40B4-BE49-F238E27FC236}">
                    <a16:creationId xmlns:a16="http://schemas.microsoft.com/office/drawing/2014/main" id="{B4F0DC02-510B-4568-AEFB-650891ABAA91}"/>
                  </a:ext>
                </a:extLst>
              </p:cNvPr>
              <p:cNvSpPr/>
              <p:nvPr/>
            </p:nvSpPr>
            <p:spPr>
              <a:xfrm>
                <a:off x="9184252" y="3291313"/>
                <a:ext cx="428434" cy="286813"/>
              </a:xfrm>
              <a:custGeom>
                <a:avLst/>
                <a:gdLst>
                  <a:gd name="connsiteX0" fmla="*/ 0 w 428434"/>
                  <a:gd name="connsiteY0" fmla="*/ 155845 h 286813"/>
                  <a:gd name="connsiteX1" fmla="*/ 74295 w 428434"/>
                  <a:gd name="connsiteY1" fmla="*/ 72882 h 286813"/>
                  <a:gd name="connsiteX2" fmla="*/ 170498 w 428434"/>
                  <a:gd name="connsiteY2" fmla="*/ 11732 h 286813"/>
                  <a:gd name="connsiteX3" fmla="*/ 306038 w 428434"/>
                  <a:gd name="connsiteY3" fmla="*/ 7350 h 286813"/>
                  <a:gd name="connsiteX4" fmla="*/ 428435 w 428434"/>
                  <a:gd name="connsiteY4" fmla="*/ 85931 h 286813"/>
                  <a:gd name="connsiteX5" fmla="*/ 323564 w 428434"/>
                  <a:gd name="connsiteY5" fmla="*/ 85931 h 286813"/>
                  <a:gd name="connsiteX6" fmla="*/ 201168 w 428434"/>
                  <a:gd name="connsiteY6" fmla="*/ 107744 h 286813"/>
                  <a:gd name="connsiteX7" fmla="*/ 87535 w 428434"/>
                  <a:gd name="connsiteY7" fmla="*/ 173276 h 286813"/>
                  <a:gd name="connsiteX8" fmla="*/ 52578 w 428434"/>
                  <a:gd name="connsiteY8" fmla="*/ 286814 h 286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8434" h="286813">
                    <a:moveTo>
                      <a:pt x="0" y="155845"/>
                    </a:moveTo>
                    <a:cubicBezTo>
                      <a:pt x="35528" y="142415"/>
                      <a:pt x="52483" y="94694"/>
                      <a:pt x="74295" y="72882"/>
                    </a:cubicBezTo>
                    <a:cubicBezTo>
                      <a:pt x="100870" y="46307"/>
                      <a:pt x="148971" y="33258"/>
                      <a:pt x="170498" y="11732"/>
                    </a:cubicBezTo>
                    <a:cubicBezTo>
                      <a:pt x="191262" y="-9033"/>
                      <a:pt x="281273" y="3254"/>
                      <a:pt x="306038" y="7350"/>
                    </a:cubicBezTo>
                    <a:cubicBezTo>
                      <a:pt x="369570" y="17923"/>
                      <a:pt x="383286" y="40783"/>
                      <a:pt x="428435" y="85931"/>
                    </a:cubicBezTo>
                    <a:cubicBezTo>
                      <a:pt x="392716" y="92789"/>
                      <a:pt x="360140" y="82121"/>
                      <a:pt x="323564" y="85931"/>
                    </a:cubicBezTo>
                    <a:cubicBezTo>
                      <a:pt x="281369" y="90313"/>
                      <a:pt x="240316" y="88217"/>
                      <a:pt x="201168" y="107744"/>
                    </a:cubicBezTo>
                    <a:cubicBezTo>
                      <a:pt x="168878" y="123841"/>
                      <a:pt x="114110" y="146701"/>
                      <a:pt x="87535" y="173276"/>
                    </a:cubicBezTo>
                    <a:cubicBezTo>
                      <a:pt x="48482" y="212328"/>
                      <a:pt x="52578" y="231188"/>
                      <a:pt x="52578" y="286814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2" name="任意多边形: 形状 491">
                <a:extLst>
                  <a:ext uri="{FF2B5EF4-FFF2-40B4-BE49-F238E27FC236}">
                    <a16:creationId xmlns:a16="http://schemas.microsoft.com/office/drawing/2014/main" id="{5C792044-E8D4-4844-9E33-B2AAF60EF3E7}"/>
                  </a:ext>
                </a:extLst>
              </p:cNvPr>
              <p:cNvSpPr/>
              <p:nvPr/>
            </p:nvSpPr>
            <p:spPr>
              <a:xfrm>
                <a:off x="9236639" y="3578127"/>
                <a:ext cx="26193" cy="52387"/>
              </a:xfrm>
              <a:custGeom>
                <a:avLst/>
                <a:gdLst>
                  <a:gd name="connsiteX0" fmla="*/ 0 w 26193"/>
                  <a:gd name="connsiteY0" fmla="*/ 0 h 52387"/>
                  <a:gd name="connsiteX1" fmla="*/ 0 w 26193"/>
                  <a:gd name="connsiteY1" fmla="*/ 52388 h 52387"/>
                  <a:gd name="connsiteX2" fmla="*/ 26194 w 26193"/>
                  <a:gd name="connsiteY2" fmla="*/ 26194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193" h="52387">
                    <a:moveTo>
                      <a:pt x="0" y="0"/>
                    </a:moveTo>
                    <a:lnTo>
                      <a:pt x="0" y="52388"/>
                    </a:lnTo>
                    <a:cubicBezTo>
                      <a:pt x="8477" y="43910"/>
                      <a:pt x="19336" y="36004"/>
                      <a:pt x="26194" y="26194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3" name="任意多边形: 形状 492">
                <a:extLst>
                  <a:ext uri="{FF2B5EF4-FFF2-40B4-BE49-F238E27FC236}">
                    <a16:creationId xmlns:a16="http://schemas.microsoft.com/office/drawing/2014/main" id="{0ED6C76F-97BF-4C70-B8C7-094628BDA2CA}"/>
                  </a:ext>
                </a:extLst>
              </p:cNvPr>
              <p:cNvSpPr/>
              <p:nvPr/>
            </p:nvSpPr>
            <p:spPr>
              <a:xfrm>
                <a:off x="8851055" y="2781127"/>
                <a:ext cx="1338560" cy="849577"/>
              </a:xfrm>
              <a:custGeom>
                <a:avLst/>
                <a:gdLst>
                  <a:gd name="connsiteX0" fmla="*/ 411873 w 1338560"/>
                  <a:gd name="connsiteY0" fmla="*/ 823288 h 849577"/>
                  <a:gd name="connsiteX1" fmla="*/ 612946 w 1338560"/>
                  <a:gd name="connsiteY1" fmla="*/ 744707 h 849577"/>
                  <a:gd name="connsiteX2" fmla="*/ 752868 w 1338560"/>
                  <a:gd name="connsiteY2" fmla="*/ 744707 h 849577"/>
                  <a:gd name="connsiteX3" fmla="*/ 875264 w 1338560"/>
                  <a:gd name="connsiteY3" fmla="*/ 840814 h 849577"/>
                  <a:gd name="connsiteX4" fmla="*/ 914602 w 1338560"/>
                  <a:gd name="connsiteY4" fmla="*/ 801476 h 849577"/>
                  <a:gd name="connsiteX5" fmla="*/ 958322 w 1338560"/>
                  <a:gd name="connsiteY5" fmla="*/ 740326 h 849577"/>
                  <a:gd name="connsiteX6" fmla="*/ 1063193 w 1338560"/>
                  <a:gd name="connsiteY6" fmla="*/ 644218 h 849577"/>
                  <a:gd name="connsiteX7" fmla="*/ 1338560 w 1338560"/>
                  <a:gd name="connsiteY7" fmla="*/ 674794 h 849577"/>
                  <a:gd name="connsiteX8" fmla="*/ 1198638 w 1338560"/>
                  <a:gd name="connsiteY8" fmla="*/ 508868 h 849577"/>
                  <a:gd name="connsiteX9" fmla="*/ 953845 w 1338560"/>
                  <a:gd name="connsiteY9" fmla="*/ 578782 h 849577"/>
                  <a:gd name="connsiteX10" fmla="*/ 1014996 w 1338560"/>
                  <a:gd name="connsiteY10" fmla="*/ 412761 h 849577"/>
                  <a:gd name="connsiteX11" fmla="*/ 1268551 w 1338560"/>
                  <a:gd name="connsiteY11" fmla="*/ 447718 h 849577"/>
                  <a:gd name="connsiteX12" fmla="*/ 1049953 w 1338560"/>
                  <a:gd name="connsiteY12" fmla="*/ 299223 h 849577"/>
                  <a:gd name="connsiteX13" fmla="*/ 848880 w 1338560"/>
                  <a:gd name="connsiteY13" fmla="*/ 438955 h 849577"/>
                  <a:gd name="connsiteX14" fmla="*/ 949369 w 1338560"/>
                  <a:gd name="connsiteY14" fmla="*/ 242454 h 849577"/>
                  <a:gd name="connsiteX15" fmla="*/ 1163586 w 1338560"/>
                  <a:gd name="connsiteY15" fmla="*/ 264266 h 849577"/>
                  <a:gd name="connsiteX16" fmla="*/ 770203 w 1338560"/>
                  <a:gd name="connsiteY16" fmla="*/ 273029 h 849577"/>
                  <a:gd name="connsiteX17" fmla="*/ 778967 w 1338560"/>
                  <a:gd name="connsiteY17" fmla="*/ 98341 h 849577"/>
                  <a:gd name="connsiteX18" fmla="*/ 1032522 w 1338560"/>
                  <a:gd name="connsiteY18" fmla="*/ 107104 h 849577"/>
                  <a:gd name="connsiteX19" fmla="*/ 647807 w 1338560"/>
                  <a:gd name="connsiteY19" fmla="*/ 80910 h 849577"/>
                  <a:gd name="connsiteX20" fmla="*/ 437971 w 1338560"/>
                  <a:gd name="connsiteY20" fmla="*/ 10996 h 849577"/>
                  <a:gd name="connsiteX21" fmla="*/ 293763 w 1338560"/>
                  <a:gd name="connsiteY21" fmla="*/ 50335 h 849577"/>
                  <a:gd name="connsiteX22" fmla="*/ 210705 w 1338560"/>
                  <a:gd name="connsiteY22" fmla="*/ 107104 h 849577"/>
                  <a:gd name="connsiteX23" fmla="*/ 132028 w 1338560"/>
                  <a:gd name="connsiteY23" fmla="*/ 194448 h 849577"/>
                  <a:gd name="connsiteX24" fmla="*/ 70783 w 1338560"/>
                  <a:gd name="connsiteY24" fmla="*/ 316749 h 849577"/>
                  <a:gd name="connsiteX25" fmla="*/ 27063 w 1338560"/>
                  <a:gd name="connsiteY25" fmla="*/ 430287 h 849577"/>
                  <a:gd name="connsiteX26" fmla="*/ 359295 w 1338560"/>
                  <a:gd name="connsiteY26" fmla="*/ 142060 h 849577"/>
                  <a:gd name="connsiteX27" fmla="*/ 682764 w 1338560"/>
                  <a:gd name="connsiteY27" fmla="*/ 238168 h 849577"/>
                  <a:gd name="connsiteX28" fmla="*/ 459784 w 1338560"/>
                  <a:gd name="connsiteY28" fmla="*/ 168254 h 849577"/>
                  <a:gd name="connsiteX29" fmla="*/ 298049 w 1338560"/>
                  <a:gd name="connsiteY29" fmla="*/ 211879 h 849577"/>
                  <a:gd name="connsiteX30" fmla="*/ 101453 w 1338560"/>
                  <a:gd name="connsiteY30" fmla="*/ 432192 h 849577"/>
                  <a:gd name="connsiteX31" fmla="*/ 774 w 1338560"/>
                  <a:gd name="connsiteY31" fmla="*/ 701083 h 849577"/>
                  <a:gd name="connsiteX32" fmla="*/ 149364 w 1338560"/>
                  <a:gd name="connsiteY32" fmla="*/ 482674 h 849577"/>
                  <a:gd name="connsiteX33" fmla="*/ 337292 w 1338560"/>
                  <a:gd name="connsiteY33" fmla="*/ 334180 h 849577"/>
                  <a:gd name="connsiteX34" fmla="*/ 568940 w 1338560"/>
                  <a:gd name="connsiteY34" fmla="*/ 321035 h 849577"/>
                  <a:gd name="connsiteX35" fmla="*/ 691336 w 1338560"/>
                  <a:gd name="connsiteY35" fmla="*/ 351610 h 849577"/>
                  <a:gd name="connsiteX36" fmla="*/ 770013 w 1338560"/>
                  <a:gd name="connsiteY36" fmla="*/ 447718 h 849577"/>
                  <a:gd name="connsiteX37" fmla="*/ 411587 w 1338560"/>
                  <a:gd name="connsiteY37" fmla="*/ 421524 h 849577"/>
                  <a:gd name="connsiteX38" fmla="*/ 271760 w 1338560"/>
                  <a:gd name="connsiteY38" fmla="*/ 570019 h 849577"/>
                  <a:gd name="connsiteX39" fmla="*/ 210514 w 1338560"/>
                  <a:gd name="connsiteY39" fmla="*/ 736039 h 849577"/>
                  <a:gd name="connsiteX40" fmla="*/ 367867 w 1338560"/>
                  <a:gd name="connsiteY40" fmla="*/ 639932 h 849577"/>
                  <a:gd name="connsiteX41" fmla="*/ 398443 w 1338560"/>
                  <a:gd name="connsiteY41" fmla="*/ 587545 h 849577"/>
                  <a:gd name="connsiteX42" fmla="*/ 450925 w 1338560"/>
                  <a:gd name="connsiteY42" fmla="*/ 548206 h 849577"/>
                  <a:gd name="connsiteX43" fmla="*/ 595229 w 1338560"/>
                  <a:gd name="connsiteY43" fmla="*/ 508868 h 849577"/>
                  <a:gd name="connsiteX44" fmla="*/ 761345 w 1338560"/>
                  <a:gd name="connsiteY44" fmla="*/ 596212 h 849577"/>
                  <a:gd name="connsiteX45" fmla="*/ 647712 w 1338560"/>
                  <a:gd name="connsiteY45" fmla="*/ 596212 h 849577"/>
                  <a:gd name="connsiteX46" fmla="*/ 507885 w 1338560"/>
                  <a:gd name="connsiteY46" fmla="*/ 639932 h 849577"/>
                  <a:gd name="connsiteX47" fmla="*/ 394252 w 1338560"/>
                  <a:gd name="connsiteY47" fmla="*/ 709846 h 849577"/>
                  <a:gd name="connsiteX48" fmla="*/ 385489 w 1338560"/>
                  <a:gd name="connsiteY48" fmla="*/ 849577 h 849577"/>
                  <a:gd name="connsiteX49" fmla="*/ 411873 w 1338560"/>
                  <a:gd name="connsiteY49" fmla="*/ 823288 h 849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338560" h="849577">
                    <a:moveTo>
                      <a:pt x="411873" y="823288"/>
                    </a:moveTo>
                    <a:cubicBezTo>
                      <a:pt x="452259" y="781855"/>
                      <a:pt x="547890" y="758233"/>
                      <a:pt x="612946" y="744707"/>
                    </a:cubicBezTo>
                    <a:cubicBezTo>
                      <a:pt x="657332" y="735468"/>
                      <a:pt x="708577" y="728038"/>
                      <a:pt x="752868" y="744707"/>
                    </a:cubicBezTo>
                    <a:cubicBezTo>
                      <a:pt x="797445" y="761471"/>
                      <a:pt x="835069" y="830813"/>
                      <a:pt x="875264" y="840814"/>
                    </a:cubicBezTo>
                    <a:cubicBezTo>
                      <a:pt x="902506" y="847577"/>
                      <a:pt x="904696" y="831099"/>
                      <a:pt x="914602" y="801476"/>
                    </a:cubicBezTo>
                    <a:cubicBezTo>
                      <a:pt x="922222" y="778616"/>
                      <a:pt x="949178" y="767853"/>
                      <a:pt x="958322" y="740326"/>
                    </a:cubicBezTo>
                    <a:cubicBezTo>
                      <a:pt x="973181" y="695654"/>
                      <a:pt x="1019377" y="658887"/>
                      <a:pt x="1063193" y="644218"/>
                    </a:cubicBezTo>
                    <a:cubicBezTo>
                      <a:pt x="1158347" y="612500"/>
                      <a:pt x="1251311" y="614786"/>
                      <a:pt x="1338560" y="674794"/>
                    </a:cubicBezTo>
                    <a:cubicBezTo>
                      <a:pt x="1328654" y="599451"/>
                      <a:pt x="1266075" y="520108"/>
                      <a:pt x="1198638" y="508868"/>
                    </a:cubicBezTo>
                    <a:cubicBezTo>
                      <a:pt x="1125676" y="496676"/>
                      <a:pt x="978896" y="486103"/>
                      <a:pt x="953845" y="578782"/>
                    </a:cubicBezTo>
                    <a:cubicBezTo>
                      <a:pt x="953845" y="510297"/>
                      <a:pt x="964990" y="461053"/>
                      <a:pt x="1014996" y="412761"/>
                    </a:cubicBezTo>
                    <a:cubicBezTo>
                      <a:pt x="1083671" y="346562"/>
                      <a:pt x="1203115" y="387043"/>
                      <a:pt x="1268551" y="447718"/>
                    </a:cubicBezTo>
                    <a:cubicBezTo>
                      <a:pt x="1235500" y="361707"/>
                      <a:pt x="1145393" y="299223"/>
                      <a:pt x="1049953" y="299223"/>
                    </a:cubicBezTo>
                    <a:cubicBezTo>
                      <a:pt x="988135" y="299223"/>
                      <a:pt x="848785" y="362850"/>
                      <a:pt x="848880" y="438955"/>
                    </a:cubicBezTo>
                    <a:cubicBezTo>
                      <a:pt x="806875" y="373518"/>
                      <a:pt x="895171" y="260456"/>
                      <a:pt x="949369" y="242454"/>
                    </a:cubicBezTo>
                    <a:cubicBezTo>
                      <a:pt x="987945" y="229595"/>
                      <a:pt x="1169777" y="177493"/>
                      <a:pt x="1163586" y="264266"/>
                    </a:cubicBezTo>
                    <a:cubicBezTo>
                      <a:pt x="1171016" y="77005"/>
                      <a:pt x="736961" y="96721"/>
                      <a:pt x="770203" y="273029"/>
                    </a:cubicBezTo>
                    <a:cubicBezTo>
                      <a:pt x="753725" y="237596"/>
                      <a:pt x="749629" y="126916"/>
                      <a:pt x="778967" y="98341"/>
                    </a:cubicBezTo>
                    <a:cubicBezTo>
                      <a:pt x="833545" y="45096"/>
                      <a:pt x="970324" y="96531"/>
                      <a:pt x="1032522" y="107104"/>
                    </a:cubicBezTo>
                    <a:cubicBezTo>
                      <a:pt x="960799" y="96436"/>
                      <a:pt x="681240" y="-110543"/>
                      <a:pt x="647807" y="80910"/>
                    </a:cubicBezTo>
                    <a:cubicBezTo>
                      <a:pt x="625900" y="23569"/>
                      <a:pt x="489692" y="15187"/>
                      <a:pt x="437971" y="10996"/>
                    </a:cubicBezTo>
                    <a:cubicBezTo>
                      <a:pt x="394823" y="7567"/>
                      <a:pt x="324814" y="19283"/>
                      <a:pt x="293763" y="50335"/>
                    </a:cubicBezTo>
                    <a:cubicBezTo>
                      <a:pt x="267664" y="76338"/>
                      <a:pt x="236422" y="81386"/>
                      <a:pt x="210705" y="107104"/>
                    </a:cubicBezTo>
                    <a:cubicBezTo>
                      <a:pt x="183368" y="134440"/>
                      <a:pt x="160318" y="166159"/>
                      <a:pt x="132028" y="194448"/>
                    </a:cubicBezTo>
                    <a:cubicBezTo>
                      <a:pt x="115360" y="211117"/>
                      <a:pt x="70783" y="292746"/>
                      <a:pt x="70783" y="316749"/>
                    </a:cubicBezTo>
                    <a:cubicBezTo>
                      <a:pt x="70783" y="347610"/>
                      <a:pt x="30492" y="392568"/>
                      <a:pt x="27063" y="430287"/>
                    </a:cubicBezTo>
                    <a:cubicBezTo>
                      <a:pt x="81546" y="314939"/>
                      <a:pt x="237661" y="171969"/>
                      <a:pt x="359295" y="142060"/>
                    </a:cubicBezTo>
                    <a:cubicBezTo>
                      <a:pt x="452926" y="119010"/>
                      <a:pt x="670000" y="87768"/>
                      <a:pt x="682764" y="238168"/>
                    </a:cubicBezTo>
                    <a:cubicBezTo>
                      <a:pt x="640187" y="188352"/>
                      <a:pt x="522744" y="168254"/>
                      <a:pt x="459784" y="168254"/>
                    </a:cubicBezTo>
                    <a:cubicBezTo>
                      <a:pt x="406063" y="168254"/>
                      <a:pt x="345579" y="183685"/>
                      <a:pt x="298049" y="211879"/>
                    </a:cubicBezTo>
                    <a:cubicBezTo>
                      <a:pt x="208990" y="264742"/>
                      <a:pt x="161461" y="342276"/>
                      <a:pt x="101453" y="432192"/>
                    </a:cubicBezTo>
                    <a:cubicBezTo>
                      <a:pt x="53828" y="503629"/>
                      <a:pt x="-7608" y="610500"/>
                      <a:pt x="774" y="701083"/>
                    </a:cubicBezTo>
                    <a:cubicBezTo>
                      <a:pt x="1345" y="634884"/>
                      <a:pt x="106406" y="530776"/>
                      <a:pt x="149364" y="482674"/>
                    </a:cubicBezTo>
                    <a:cubicBezTo>
                      <a:pt x="188702" y="438669"/>
                      <a:pt x="273475" y="334180"/>
                      <a:pt x="337292" y="334180"/>
                    </a:cubicBezTo>
                    <a:cubicBezTo>
                      <a:pt x="410635" y="334180"/>
                      <a:pt x="490454" y="281792"/>
                      <a:pt x="568940" y="321035"/>
                    </a:cubicBezTo>
                    <a:cubicBezTo>
                      <a:pt x="606469" y="339799"/>
                      <a:pt x="654570" y="325893"/>
                      <a:pt x="691336" y="351610"/>
                    </a:cubicBezTo>
                    <a:cubicBezTo>
                      <a:pt x="719626" y="371422"/>
                      <a:pt x="769156" y="414761"/>
                      <a:pt x="770013" y="447718"/>
                    </a:cubicBezTo>
                    <a:cubicBezTo>
                      <a:pt x="689812" y="376566"/>
                      <a:pt x="503218" y="375804"/>
                      <a:pt x="411587" y="421524"/>
                    </a:cubicBezTo>
                    <a:cubicBezTo>
                      <a:pt x="353294" y="450670"/>
                      <a:pt x="298335" y="508201"/>
                      <a:pt x="271760" y="570019"/>
                    </a:cubicBezTo>
                    <a:cubicBezTo>
                      <a:pt x="251377" y="617358"/>
                      <a:pt x="263188" y="714608"/>
                      <a:pt x="210514" y="736039"/>
                    </a:cubicBezTo>
                    <a:cubicBezTo>
                      <a:pt x="267474" y="718799"/>
                      <a:pt x="331006" y="689938"/>
                      <a:pt x="367867" y="639932"/>
                    </a:cubicBezTo>
                    <a:cubicBezTo>
                      <a:pt x="376440" y="628216"/>
                      <a:pt x="382250" y="587545"/>
                      <a:pt x="398443" y="587545"/>
                    </a:cubicBezTo>
                    <a:cubicBezTo>
                      <a:pt x="410730" y="587545"/>
                      <a:pt x="441496" y="557541"/>
                      <a:pt x="450925" y="548206"/>
                    </a:cubicBezTo>
                    <a:cubicBezTo>
                      <a:pt x="483025" y="516107"/>
                      <a:pt x="553510" y="508773"/>
                      <a:pt x="595229" y="508868"/>
                    </a:cubicBezTo>
                    <a:cubicBezTo>
                      <a:pt x="674096" y="509154"/>
                      <a:pt x="708005" y="542872"/>
                      <a:pt x="761345" y="596212"/>
                    </a:cubicBezTo>
                    <a:cubicBezTo>
                      <a:pt x="727341" y="602785"/>
                      <a:pt x="682097" y="596212"/>
                      <a:pt x="647712" y="596212"/>
                    </a:cubicBezTo>
                    <a:cubicBezTo>
                      <a:pt x="587514" y="596212"/>
                      <a:pt x="557320" y="614119"/>
                      <a:pt x="507885" y="639932"/>
                    </a:cubicBezTo>
                    <a:cubicBezTo>
                      <a:pt x="463975" y="662792"/>
                      <a:pt x="430351" y="673746"/>
                      <a:pt x="394252" y="709846"/>
                    </a:cubicBezTo>
                    <a:cubicBezTo>
                      <a:pt x="370058" y="733944"/>
                      <a:pt x="385489" y="815668"/>
                      <a:pt x="385489" y="849577"/>
                    </a:cubicBezTo>
                    <a:cubicBezTo>
                      <a:pt x="394156" y="841005"/>
                      <a:pt x="405015" y="833099"/>
                      <a:pt x="411873" y="823288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494" name="任意多边形: 形状 493">
              <a:extLst>
                <a:ext uri="{FF2B5EF4-FFF2-40B4-BE49-F238E27FC236}">
                  <a16:creationId xmlns:a16="http://schemas.microsoft.com/office/drawing/2014/main" id="{59D56DC7-4ACF-480A-ADC5-0482CDF74A50}"/>
                </a:ext>
              </a:extLst>
            </p:cNvPr>
            <p:cNvSpPr/>
            <p:nvPr/>
          </p:nvSpPr>
          <p:spPr>
            <a:xfrm>
              <a:off x="8610339" y="3642596"/>
              <a:ext cx="422122" cy="1668494"/>
            </a:xfrm>
            <a:custGeom>
              <a:avLst/>
              <a:gdLst>
                <a:gd name="connsiteX0" fmla="*/ 247244 w 422122"/>
                <a:gd name="connsiteY0" fmla="*/ 0 h 1668494"/>
                <a:gd name="connsiteX1" fmla="*/ 137992 w 422122"/>
                <a:gd name="connsiteY1" fmla="*/ 117919 h 1668494"/>
                <a:gd name="connsiteX2" fmla="*/ 28740 w 422122"/>
                <a:gd name="connsiteY2" fmla="*/ 323183 h 1668494"/>
                <a:gd name="connsiteX3" fmla="*/ 107417 w 422122"/>
                <a:gd name="connsiteY3" fmla="*/ 847344 h 1668494"/>
                <a:gd name="connsiteX4" fmla="*/ 146755 w 422122"/>
                <a:gd name="connsiteY4" fmla="*/ 1022032 h 1668494"/>
                <a:gd name="connsiteX5" fmla="*/ 107417 w 422122"/>
                <a:gd name="connsiteY5" fmla="*/ 1144333 h 1668494"/>
                <a:gd name="connsiteX6" fmla="*/ 229813 w 422122"/>
                <a:gd name="connsiteY6" fmla="*/ 1537430 h 1668494"/>
                <a:gd name="connsiteX7" fmla="*/ 422123 w 422122"/>
                <a:gd name="connsiteY7" fmla="*/ 1668494 h 1668494"/>
                <a:gd name="connsiteX8" fmla="*/ 290964 w 422122"/>
                <a:gd name="connsiteY8" fmla="*/ 1493806 h 1668494"/>
                <a:gd name="connsiteX9" fmla="*/ 207906 w 422122"/>
                <a:gd name="connsiteY9" fmla="*/ 1327785 h 1668494"/>
                <a:gd name="connsiteX10" fmla="*/ 186093 w 422122"/>
                <a:gd name="connsiteY10" fmla="*/ 1091946 h 1668494"/>
                <a:gd name="connsiteX11" fmla="*/ 221050 w 422122"/>
                <a:gd name="connsiteY11" fmla="*/ 847344 h 1668494"/>
                <a:gd name="connsiteX12" fmla="*/ 159900 w 422122"/>
                <a:gd name="connsiteY12" fmla="*/ 703231 h 1668494"/>
                <a:gd name="connsiteX13" fmla="*/ 116180 w 422122"/>
                <a:gd name="connsiteY13" fmla="*/ 585311 h 1668494"/>
                <a:gd name="connsiteX14" fmla="*/ 107417 w 422122"/>
                <a:gd name="connsiteY14" fmla="*/ 445580 h 1668494"/>
                <a:gd name="connsiteX15" fmla="*/ 175044 w 422122"/>
                <a:gd name="connsiteY15" fmla="*/ 201359 h 1668494"/>
                <a:gd name="connsiteX16" fmla="*/ 247244 w 422122"/>
                <a:gd name="connsiteY16" fmla="*/ 0 h 166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122" h="1668494">
                  <a:moveTo>
                    <a:pt x="247244" y="0"/>
                  </a:moveTo>
                  <a:cubicBezTo>
                    <a:pt x="195809" y="17621"/>
                    <a:pt x="177521" y="78391"/>
                    <a:pt x="137992" y="117919"/>
                  </a:cubicBezTo>
                  <a:cubicBezTo>
                    <a:pt x="87224" y="168592"/>
                    <a:pt x="51791" y="260509"/>
                    <a:pt x="28740" y="323183"/>
                  </a:cubicBezTo>
                  <a:cubicBezTo>
                    <a:pt x="-42697" y="517017"/>
                    <a:pt x="32550" y="674561"/>
                    <a:pt x="107417" y="847344"/>
                  </a:cubicBezTo>
                  <a:cubicBezTo>
                    <a:pt x="114275" y="863060"/>
                    <a:pt x="158947" y="1022032"/>
                    <a:pt x="146755" y="1022032"/>
                  </a:cubicBezTo>
                  <a:cubicBezTo>
                    <a:pt x="130848" y="1022032"/>
                    <a:pt x="109322" y="1121759"/>
                    <a:pt x="107417" y="1144333"/>
                  </a:cubicBezTo>
                  <a:cubicBezTo>
                    <a:pt x="95034" y="1294448"/>
                    <a:pt x="127896" y="1429131"/>
                    <a:pt x="229813" y="1537430"/>
                  </a:cubicBezTo>
                  <a:cubicBezTo>
                    <a:pt x="281058" y="1591913"/>
                    <a:pt x="345161" y="1648873"/>
                    <a:pt x="422123" y="1668494"/>
                  </a:cubicBezTo>
                  <a:cubicBezTo>
                    <a:pt x="380975" y="1608582"/>
                    <a:pt x="328968" y="1556766"/>
                    <a:pt x="290964" y="1493806"/>
                  </a:cubicBezTo>
                  <a:cubicBezTo>
                    <a:pt x="257245" y="1437894"/>
                    <a:pt x="236290" y="1384459"/>
                    <a:pt x="207906" y="1327785"/>
                  </a:cubicBezTo>
                  <a:cubicBezTo>
                    <a:pt x="172568" y="1257205"/>
                    <a:pt x="165615" y="1168146"/>
                    <a:pt x="186093" y="1091946"/>
                  </a:cubicBezTo>
                  <a:cubicBezTo>
                    <a:pt x="207429" y="1012412"/>
                    <a:pt x="246101" y="929735"/>
                    <a:pt x="221050" y="847344"/>
                  </a:cubicBezTo>
                  <a:cubicBezTo>
                    <a:pt x="205620" y="796576"/>
                    <a:pt x="159900" y="758095"/>
                    <a:pt x="159900" y="703231"/>
                  </a:cubicBezTo>
                  <a:cubicBezTo>
                    <a:pt x="159900" y="663131"/>
                    <a:pt x="123324" y="624649"/>
                    <a:pt x="116180" y="585311"/>
                  </a:cubicBezTo>
                  <a:cubicBezTo>
                    <a:pt x="108560" y="543401"/>
                    <a:pt x="104655" y="487870"/>
                    <a:pt x="107417" y="445580"/>
                  </a:cubicBezTo>
                  <a:cubicBezTo>
                    <a:pt x="113322" y="356521"/>
                    <a:pt x="154470" y="283655"/>
                    <a:pt x="175044" y="201359"/>
                  </a:cubicBezTo>
                  <a:cubicBezTo>
                    <a:pt x="191237" y="136493"/>
                    <a:pt x="208953" y="50292"/>
                    <a:pt x="247244" y="0"/>
                  </a:cubicBezTo>
                </a:path>
              </a:pathLst>
            </a:custGeom>
            <a:gradFill>
              <a:gsLst>
                <a:gs pos="0">
                  <a:srgbClr val="AB190F"/>
                </a:gs>
                <a:gs pos="100000">
                  <a:srgbClr val="FBE080"/>
                </a:gs>
              </a:gsLst>
              <a:lin ang="162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1" name="任意多边形: 形状 500">
              <a:extLst>
                <a:ext uri="{FF2B5EF4-FFF2-40B4-BE49-F238E27FC236}">
                  <a16:creationId xmlns:a16="http://schemas.microsoft.com/office/drawing/2014/main" id="{611C511B-AEE7-437F-B335-7F24FAE6D247}"/>
                </a:ext>
              </a:extLst>
            </p:cNvPr>
            <p:cNvSpPr/>
            <p:nvPr/>
          </p:nvSpPr>
          <p:spPr>
            <a:xfrm>
              <a:off x="9041130" y="4516133"/>
              <a:ext cx="515874" cy="401859"/>
            </a:xfrm>
            <a:custGeom>
              <a:avLst/>
              <a:gdLst>
                <a:gd name="connsiteX0" fmla="*/ 0 w 515874"/>
                <a:gd name="connsiteY0" fmla="*/ 0 h 401859"/>
                <a:gd name="connsiteX1" fmla="*/ 139922 w 515874"/>
                <a:gd name="connsiteY1" fmla="*/ 366903 h 401859"/>
                <a:gd name="connsiteX2" fmla="*/ 340995 w 515874"/>
                <a:gd name="connsiteY2" fmla="*/ 401860 h 401859"/>
                <a:gd name="connsiteX3" fmla="*/ 507111 w 515874"/>
                <a:gd name="connsiteY3" fmla="*/ 253365 h 401859"/>
                <a:gd name="connsiteX4" fmla="*/ 515874 w 515874"/>
                <a:gd name="connsiteY4" fmla="*/ 253365 h 401859"/>
                <a:gd name="connsiteX5" fmla="*/ 349758 w 515874"/>
                <a:gd name="connsiteY5" fmla="*/ 323279 h 401859"/>
                <a:gd name="connsiteX6" fmla="*/ 166211 w 515874"/>
                <a:gd name="connsiteY6" fmla="*/ 288322 h 401859"/>
                <a:gd name="connsiteX7" fmla="*/ 70009 w 515874"/>
                <a:gd name="connsiteY7" fmla="*/ 148590 h 401859"/>
                <a:gd name="connsiteX8" fmla="*/ 0 w 515874"/>
                <a:gd name="connsiteY8" fmla="*/ 0 h 401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5874" h="401859">
                  <a:moveTo>
                    <a:pt x="0" y="0"/>
                  </a:moveTo>
                  <a:cubicBezTo>
                    <a:pt x="0" y="133255"/>
                    <a:pt x="6763" y="300418"/>
                    <a:pt x="139922" y="366903"/>
                  </a:cubicBezTo>
                  <a:cubicBezTo>
                    <a:pt x="208788" y="401288"/>
                    <a:pt x="262795" y="401860"/>
                    <a:pt x="340995" y="401860"/>
                  </a:cubicBezTo>
                  <a:cubicBezTo>
                    <a:pt x="399002" y="401860"/>
                    <a:pt x="496348" y="291084"/>
                    <a:pt x="507111" y="253365"/>
                  </a:cubicBezTo>
                  <a:lnTo>
                    <a:pt x="515874" y="253365"/>
                  </a:lnTo>
                  <a:cubicBezTo>
                    <a:pt x="475298" y="282130"/>
                    <a:pt x="398907" y="310325"/>
                    <a:pt x="349758" y="323279"/>
                  </a:cubicBezTo>
                  <a:cubicBezTo>
                    <a:pt x="294608" y="337852"/>
                    <a:pt x="210503" y="332613"/>
                    <a:pt x="166211" y="288322"/>
                  </a:cubicBezTo>
                  <a:cubicBezTo>
                    <a:pt x="124397" y="246602"/>
                    <a:pt x="90583" y="207169"/>
                    <a:pt x="70009" y="148590"/>
                  </a:cubicBezTo>
                  <a:cubicBezTo>
                    <a:pt x="50768" y="93631"/>
                    <a:pt x="25146" y="49816"/>
                    <a:pt x="0" y="0"/>
                  </a:cubicBezTo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502" name="图形 54">
              <a:extLst>
                <a:ext uri="{FF2B5EF4-FFF2-40B4-BE49-F238E27FC236}">
                  <a16:creationId xmlns:a16="http://schemas.microsoft.com/office/drawing/2014/main" id="{62B0EF08-055D-49CE-9653-B0D59C6CD617}"/>
                </a:ext>
              </a:extLst>
            </p:cNvPr>
            <p:cNvGrpSpPr/>
            <p:nvPr/>
          </p:nvGrpSpPr>
          <p:grpSpPr>
            <a:xfrm>
              <a:off x="9041130" y="4516133"/>
              <a:ext cx="515874" cy="401859"/>
              <a:chOff x="8974416" y="4128481"/>
              <a:chExt cx="515874" cy="401859"/>
            </a:xfrm>
            <a:noFill/>
          </p:grpSpPr>
          <p:sp>
            <p:nvSpPr>
              <p:cNvPr id="503" name="任意多边形: 形状 502">
                <a:extLst>
                  <a:ext uri="{FF2B5EF4-FFF2-40B4-BE49-F238E27FC236}">
                    <a16:creationId xmlns:a16="http://schemas.microsoft.com/office/drawing/2014/main" id="{EFA24D9F-B341-4ADD-91A6-6FF928E4A7FB}"/>
                  </a:ext>
                </a:extLst>
              </p:cNvPr>
              <p:cNvSpPr/>
              <p:nvPr/>
            </p:nvSpPr>
            <p:spPr>
              <a:xfrm>
                <a:off x="8974416" y="4128481"/>
                <a:ext cx="515874" cy="401859"/>
              </a:xfrm>
              <a:custGeom>
                <a:avLst/>
                <a:gdLst>
                  <a:gd name="connsiteX0" fmla="*/ 0 w 515874"/>
                  <a:gd name="connsiteY0" fmla="*/ 0 h 401859"/>
                  <a:gd name="connsiteX1" fmla="*/ 139922 w 515874"/>
                  <a:gd name="connsiteY1" fmla="*/ 366903 h 401859"/>
                  <a:gd name="connsiteX2" fmla="*/ 340995 w 515874"/>
                  <a:gd name="connsiteY2" fmla="*/ 401860 h 401859"/>
                  <a:gd name="connsiteX3" fmla="*/ 507111 w 515874"/>
                  <a:gd name="connsiteY3" fmla="*/ 253365 h 401859"/>
                  <a:gd name="connsiteX4" fmla="*/ 515874 w 515874"/>
                  <a:gd name="connsiteY4" fmla="*/ 253365 h 401859"/>
                  <a:gd name="connsiteX5" fmla="*/ 288608 w 515874"/>
                  <a:gd name="connsiteY5" fmla="*/ 331946 h 401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874" h="401859">
                    <a:moveTo>
                      <a:pt x="0" y="0"/>
                    </a:moveTo>
                    <a:cubicBezTo>
                      <a:pt x="0" y="133255"/>
                      <a:pt x="6763" y="300418"/>
                      <a:pt x="139922" y="366903"/>
                    </a:cubicBezTo>
                    <a:cubicBezTo>
                      <a:pt x="208788" y="401288"/>
                      <a:pt x="262795" y="401860"/>
                      <a:pt x="340995" y="401860"/>
                    </a:cubicBezTo>
                    <a:cubicBezTo>
                      <a:pt x="399002" y="401860"/>
                      <a:pt x="496348" y="291084"/>
                      <a:pt x="507111" y="253365"/>
                    </a:cubicBezTo>
                    <a:lnTo>
                      <a:pt x="515874" y="253365"/>
                    </a:lnTo>
                    <a:cubicBezTo>
                      <a:pt x="466535" y="288417"/>
                      <a:pt x="350139" y="339662"/>
                      <a:pt x="288608" y="331946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4" name="任意多边形: 形状 503">
                <a:extLst>
                  <a:ext uri="{FF2B5EF4-FFF2-40B4-BE49-F238E27FC236}">
                    <a16:creationId xmlns:a16="http://schemas.microsoft.com/office/drawing/2014/main" id="{1601B457-874C-42C9-A7AE-F68E8E7250C1}"/>
                  </a:ext>
                </a:extLst>
              </p:cNvPr>
              <p:cNvSpPr/>
              <p:nvPr/>
            </p:nvSpPr>
            <p:spPr>
              <a:xfrm>
                <a:off x="8974416" y="4128481"/>
                <a:ext cx="288512" cy="332184"/>
              </a:xfrm>
              <a:custGeom>
                <a:avLst/>
                <a:gdLst>
                  <a:gd name="connsiteX0" fmla="*/ 288512 w 288512"/>
                  <a:gd name="connsiteY0" fmla="*/ 331946 h 332184"/>
                  <a:gd name="connsiteX1" fmla="*/ 96203 w 288512"/>
                  <a:gd name="connsiteY1" fmla="*/ 209645 h 332184"/>
                  <a:gd name="connsiteX2" fmla="*/ 58960 w 288512"/>
                  <a:gd name="connsiteY2" fmla="*/ 104489 h 332184"/>
                  <a:gd name="connsiteX3" fmla="*/ 0 w 288512"/>
                  <a:gd name="connsiteY3" fmla="*/ 0 h 332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8512" h="332184">
                    <a:moveTo>
                      <a:pt x="288512" y="331946"/>
                    </a:moveTo>
                    <a:cubicBezTo>
                      <a:pt x="210503" y="336709"/>
                      <a:pt x="128778" y="269272"/>
                      <a:pt x="96203" y="209645"/>
                    </a:cubicBezTo>
                    <a:cubicBezTo>
                      <a:pt x="78867" y="177832"/>
                      <a:pt x="67532" y="138684"/>
                      <a:pt x="58960" y="104489"/>
                    </a:cubicBezTo>
                    <a:cubicBezTo>
                      <a:pt x="49054" y="64675"/>
                      <a:pt x="17240" y="34004"/>
                      <a:pt x="0" y="0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5" name="任意多边形: 形状 504">
                <a:extLst>
                  <a:ext uri="{FF2B5EF4-FFF2-40B4-BE49-F238E27FC236}">
                    <a16:creationId xmlns:a16="http://schemas.microsoft.com/office/drawing/2014/main" id="{E38F6F7A-99B9-44C2-B6B1-0706A790244F}"/>
                  </a:ext>
                </a:extLst>
              </p:cNvPr>
              <p:cNvSpPr/>
              <p:nvPr/>
            </p:nvSpPr>
            <p:spPr>
              <a:xfrm>
                <a:off x="8974416" y="4128481"/>
                <a:ext cx="515874" cy="401859"/>
              </a:xfrm>
              <a:custGeom>
                <a:avLst/>
                <a:gdLst>
                  <a:gd name="connsiteX0" fmla="*/ 0 w 515874"/>
                  <a:gd name="connsiteY0" fmla="*/ 0 h 401859"/>
                  <a:gd name="connsiteX1" fmla="*/ 139922 w 515874"/>
                  <a:gd name="connsiteY1" fmla="*/ 366903 h 401859"/>
                  <a:gd name="connsiteX2" fmla="*/ 340995 w 515874"/>
                  <a:gd name="connsiteY2" fmla="*/ 401860 h 401859"/>
                  <a:gd name="connsiteX3" fmla="*/ 507111 w 515874"/>
                  <a:gd name="connsiteY3" fmla="*/ 253365 h 401859"/>
                  <a:gd name="connsiteX4" fmla="*/ 515874 w 515874"/>
                  <a:gd name="connsiteY4" fmla="*/ 253365 h 401859"/>
                  <a:gd name="connsiteX5" fmla="*/ 349758 w 515874"/>
                  <a:gd name="connsiteY5" fmla="*/ 323279 h 401859"/>
                  <a:gd name="connsiteX6" fmla="*/ 166211 w 515874"/>
                  <a:gd name="connsiteY6" fmla="*/ 288322 h 401859"/>
                  <a:gd name="connsiteX7" fmla="*/ 70009 w 515874"/>
                  <a:gd name="connsiteY7" fmla="*/ 148590 h 401859"/>
                  <a:gd name="connsiteX8" fmla="*/ 0 w 515874"/>
                  <a:gd name="connsiteY8" fmla="*/ 0 h 401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5874" h="401859">
                    <a:moveTo>
                      <a:pt x="0" y="0"/>
                    </a:moveTo>
                    <a:cubicBezTo>
                      <a:pt x="0" y="133255"/>
                      <a:pt x="6763" y="300418"/>
                      <a:pt x="139922" y="366903"/>
                    </a:cubicBezTo>
                    <a:cubicBezTo>
                      <a:pt x="208788" y="401288"/>
                      <a:pt x="262795" y="401860"/>
                      <a:pt x="340995" y="401860"/>
                    </a:cubicBezTo>
                    <a:cubicBezTo>
                      <a:pt x="399002" y="401860"/>
                      <a:pt x="496348" y="291084"/>
                      <a:pt x="507111" y="253365"/>
                    </a:cubicBezTo>
                    <a:lnTo>
                      <a:pt x="515874" y="253365"/>
                    </a:lnTo>
                    <a:cubicBezTo>
                      <a:pt x="475298" y="282130"/>
                      <a:pt x="398907" y="310325"/>
                      <a:pt x="349758" y="323279"/>
                    </a:cubicBezTo>
                    <a:cubicBezTo>
                      <a:pt x="294608" y="337852"/>
                      <a:pt x="210503" y="332613"/>
                      <a:pt x="166211" y="288322"/>
                    </a:cubicBezTo>
                    <a:cubicBezTo>
                      <a:pt x="124397" y="246602"/>
                      <a:pt x="90583" y="207169"/>
                      <a:pt x="70009" y="148590"/>
                    </a:cubicBezTo>
                    <a:cubicBezTo>
                      <a:pt x="50768" y="93631"/>
                      <a:pt x="25146" y="49816"/>
                      <a:pt x="0" y="0"/>
                    </a:cubicBezTo>
                  </a:path>
                </a:pathLst>
              </a:custGeom>
              <a:gradFill>
                <a:gsLst>
                  <a:gs pos="0">
                    <a:srgbClr val="AB190F"/>
                  </a:gs>
                  <a:gs pos="100000">
                    <a:srgbClr val="FBE080"/>
                  </a:gs>
                </a:gsLst>
                <a:lin ang="16200000" scaled="1"/>
              </a:gradFill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506" name="任意多边形: 形状 505">
              <a:extLst>
                <a:ext uri="{FF2B5EF4-FFF2-40B4-BE49-F238E27FC236}">
                  <a16:creationId xmlns:a16="http://schemas.microsoft.com/office/drawing/2014/main" id="{D43448AC-7EF3-4E22-A98A-76D04A428DCC}"/>
                </a:ext>
              </a:extLst>
            </p:cNvPr>
            <p:cNvSpPr/>
            <p:nvPr/>
          </p:nvSpPr>
          <p:spPr>
            <a:xfrm>
              <a:off x="8874019" y="4340850"/>
              <a:ext cx="228357" cy="288821"/>
            </a:xfrm>
            <a:custGeom>
              <a:avLst/>
              <a:gdLst>
                <a:gd name="connsiteX0" fmla="*/ 228357 w 228357"/>
                <a:gd name="connsiteY0" fmla="*/ 79176 h 288821"/>
                <a:gd name="connsiteX1" fmla="*/ 123487 w 228357"/>
                <a:gd name="connsiteY1" fmla="*/ 157757 h 288821"/>
                <a:gd name="connsiteX2" fmla="*/ 97293 w 228357"/>
                <a:gd name="connsiteY2" fmla="*/ 227671 h 288821"/>
                <a:gd name="connsiteX3" fmla="*/ 18617 w 228357"/>
                <a:gd name="connsiteY3" fmla="*/ 288821 h 288821"/>
                <a:gd name="connsiteX4" fmla="*/ 27380 w 228357"/>
                <a:gd name="connsiteY4" fmla="*/ 166520 h 288821"/>
                <a:gd name="connsiteX5" fmla="*/ 9854 w 228357"/>
                <a:gd name="connsiteY5" fmla="*/ 18026 h 288821"/>
                <a:gd name="connsiteX6" fmla="*/ 228357 w 228357"/>
                <a:gd name="connsiteY6" fmla="*/ 79176 h 288821"/>
                <a:gd name="connsiteX7" fmla="*/ 149681 w 228357"/>
                <a:gd name="connsiteY7" fmla="*/ 79176 h 288821"/>
                <a:gd name="connsiteX8" fmla="*/ 62241 w 228357"/>
                <a:gd name="connsiteY8" fmla="*/ 44219 h 288821"/>
                <a:gd name="connsiteX9" fmla="*/ 62241 w 228357"/>
                <a:gd name="connsiteY9" fmla="*/ 114133 h 288821"/>
                <a:gd name="connsiteX10" fmla="*/ 149681 w 228357"/>
                <a:gd name="connsiteY10" fmla="*/ 79176 h 28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8357" h="288821">
                  <a:moveTo>
                    <a:pt x="228357" y="79176"/>
                  </a:moveTo>
                  <a:cubicBezTo>
                    <a:pt x="193877" y="87368"/>
                    <a:pt x="123487" y="112228"/>
                    <a:pt x="123487" y="157757"/>
                  </a:cubicBezTo>
                  <a:cubicBezTo>
                    <a:pt x="123487" y="201096"/>
                    <a:pt x="133774" y="199572"/>
                    <a:pt x="97293" y="227671"/>
                  </a:cubicBezTo>
                  <a:cubicBezTo>
                    <a:pt x="66718" y="251198"/>
                    <a:pt x="41477" y="256246"/>
                    <a:pt x="18617" y="288821"/>
                  </a:cubicBezTo>
                  <a:cubicBezTo>
                    <a:pt x="19760" y="249197"/>
                    <a:pt x="32333" y="210049"/>
                    <a:pt x="27380" y="166520"/>
                  </a:cubicBezTo>
                  <a:cubicBezTo>
                    <a:pt x="22427" y="122896"/>
                    <a:pt x="-18340" y="60698"/>
                    <a:pt x="9854" y="18026"/>
                  </a:cubicBezTo>
                  <a:cubicBezTo>
                    <a:pt x="49192" y="-41506"/>
                    <a:pt x="170159" y="64222"/>
                    <a:pt x="228357" y="79176"/>
                  </a:cubicBezTo>
                  <a:moveTo>
                    <a:pt x="149681" y="79176"/>
                  </a:moveTo>
                  <a:cubicBezTo>
                    <a:pt x="120534" y="67556"/>
                    <a:pt x="91388" y="55840"/>
                    <a:pt x="62241" y="44219"/>
                  </a:cubicBezTo>
                  <a:lnTo>
                    <a:pt x="62241" y="114133"/>
                  </a:lnTo>
                  <a:cubicBezTo>
                    <a:pt x="90149" y="97083"/>
                    <a:pt x="121391" y="94226"/>
                    <a:pt x="149681" y="79176"/>
                  </a:cubicBezTo>
                </a:path>
              </a:pathLst>
            </a:custGeom>
            <a:gradFill>
              <a:gsLst>
                <a:gs pos="0">
                  <a:srgbClr val="AB190F"/>
                </a:gs>
                <a:gs pos="100000">
                  <a:srgbClr val="FBE080"/>
                </a:gs>
              </a:gsLst>
              <a:lin ang="162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2" name="任意多边形: 形状 511">
              <a:extLst>
                <a:ext uri="{FF2B5EF4-FFF2-40B4-BE49-F238E27FC236}">
                  <a16:creationId xmlns:a16="http://schemas.microsoft.com/office/drawing/2014/main" id="{00EFC949-259C-4BED-9DEB-12E5B63C24D4}"/>
                </a:ext>
              </a:extLst>
            </p:cNvPr>
            <p:cNvSpPr/>
            <p:nvPr/>
          </p:nvSpPr>
          <p:spPr>
            <a:xfrm>
              <a:off x="8854567" y="4609710"/>
              <a:ext cx="163511" cy="247036"/>
            </a:xfrm>
            <a:custGeom>
              <a:avLst/>
              <a:gdLst>
                <a:gd name="connsiteX0" fmla="*/ 151606 w 163511"/>
                <a:gd name="connsiteY0" fmla="*/ 46155 h 247036"/>
                <a:gd name="connsiteX1" fmla="*/ 64166 w 163511"/>
                <a:gd name="connsiteY1" fmla="*/ 46155 h 247036"/>
                <a:gd name="connsiteX2" fmla="*/ 16065 w 163511"/>
                <a:gd name="connsiteY2" fmla="*/ 120354 h 247036"/>
                <a:gd name="connsiteX3" fmla="*/ 11683 w 163511"/>
                <a:gd name="connsiteY3" fmla="*/ 247037 h 247036"/>
                <a:gd name="connsiteX4" fmla="*/ 151606 w 163511"/>
                <a:gd name="connsiteY4" fmla="*/ 46155 h 24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511" h="247036">
                  <a:moveTo>
                    <a:pt x="151606" y="46155"/>
                  </a:moveTo>
                  <a:cubicBezTo>
                    <a:pt x="204470" y="-39665"/>
                    <a:pt x="64166" y="14627"/>
                    <a:pt x="64166" y="46155"/>
                  </a:cubicBezTo>
                  <a:cubicBezTo>
                    <a:pt x="64166" y="37773"/>
                    <a:pt x="20732" y="115782"/>
                    <a:pt x="16065" y="120354"/>
                  </a:cubicBezTo>
                  <a:cubicBezTo>
                    <a:pt x="-8033" y="144453"/>
                    <a:pt x="-1175" y="218653"/>
                    <a:pt x="11683" y="247037"/>
                  </a:cubicBezTo>
                  <a:cubicBezTo>
                    <a:pt x="38639" y="186934"/>
                    <a:pt x="88836" y="75682"/>
                    <a:pt x="151606" y="46155"/>
                  </a:cubicBezTo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513" name="图形 54">
              <a:extLst>
                <a:ext uri="{FF2B5EF4-FFF2-40B4-BE49-F238E27FC236}">
                  <a16:creationId xmlns:a16="http://schemas.microsoft.com/office/drawing/2014/main" id="{60C6F222-C9FB-45D7-9509-DBE3DF51E273}"/>
                </a:ext>
              </a:extLst>
            </p:cNvPr>
            <p:cNvGrpSpPr/>
            <p:nvPr/>
          </p:nvGrpSpPr>
          <p:grpSpPr>
            <a:xfrm>
              <a:off x="8854567" y="4609710"/>
              <a:ext cx="163511" cy="247036"/>
              <a:chOff x="8787853" y="4222058"/>
              <a:chExt cx="163511" cy="247036"/>
            </a:xfrm>
            <a:noFill/>
          </p:grpSpPr>
          <p:sp>
            <p:nvSpPr>
              <p:cNvPr id="514" name="任意多边形: 形状 513">
                <a:extLst>
                  <a:ext uri="{FF2B5EF4-FFF2-40B4-BE49-F238E27FC236}">
                    <a16:creationId xmlns:a16="http://schemas.microsoft.com/office/drawing/2014/main" id="{B240633B-5240-4D82-A272-D39BC5E4349B}"/>
                  </a:ext>
                </a:extLst>
              </p:cNvPr>
              <p:cNvSpPr/>
              <p:nvPr/>
            </p:nvSpPr>
            <p:spPr>
              <a:xfrm>
                <a:off x="8787853" y="4222058"/>
                <a:ext cx="163511" cy="247036"/>
              </a:xfrm>
              <a:custGeom>
                <a:avLst/>
                <a:gdLst>
                  <a:gd name="connsiteX0" fmla="*/ 151606 w 163511"/>
                  <a:gd name="connsiteY0" fmla="*/ 46155 h 247036"/>
                  <a:gd name="connsiteX1" fmla="*/ 64166 w 163511"/>
                  <a:gd name="connsiteY1" fmla="*/ 46155 h 247036"/>
                  <a:gd name="connsiteX2" fmla="*/ 16065 w 163511"/>
                  <a:gd name="connsiteY2" fmla="*/ 120354 h 247036"/>
                  <a:gd name="connsiteX3" fmla="*/ 11683 w 163511"/>
                  <a:gd name="connsiteY3" fmla="*/ 247037 h 247036"/>
                  <a:gd name="connsiteX4" fmla="*/ 151606 w 163511"/>
                  <a:gd name="connsiteY4" fmla="*/ 46155 h 247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3511" h="247036">
                    <a:moveTo>
                      <a:pt x="151606" y="46155"/>
                    </a:moveTo>
                    <a:cubicBezTo>
                      <a:pt x="204470" y="-39665"/>
                      <a:pt x="64166" y="14627"/>
                      <a:pt x="64166" y="46155"/>
                    </a:cubicBezTo>
                    <a:cubicBezTo>
                      <a:pt x="64166" y="37773"/>
                      <a:pt x="20732" y="115782"/>
                      <a:pt x="16065" y="120354"/>
                    </a:cubicBezTo>
                    <a:cubicBezTo>
                      <a:pt x="-8033" y="144453"/>
                      <a:pt x="-1175" y="218653"/>
                      <a:pt x="11683" y="247037"/>
                    </a:cubicBezTo>
                    <a:cubicBezTo>
                      <a:pt x="38639" y="186934"/>
                      <a:pt x="88836" y="75682"/>
                      <a:pt x="151606" y="46155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5" name="任意多边形: 形状 514">
                <a:extLst>
                  <a:ext uri="{FF2B5EF4-FFF2-40B4-BE49-F238E27FC236}">
                    <a16:creationId xmlns:a16="http://schemas.microsoft.com/office/drawing/2014/main" id="{472AFE17-7FF8-45CB-9472-E1E061A591CB}"/>
                  </a:ext>
                </a:extLst>
              </p:cNvPr>
              <p:cNvSpPr/>
              <p:nvPr/>
            </p:nvSpPr>
            <p:spPr>
              <a:xfrm>
                <a:off x="8787853" y="4222058"/>
                <a:ext cx="163511" cy="247036"/>
              </a:xfrm>
              <a:custGeom>
                <a:avLst/>
                <a:gdLst>
                  <a:gd name="connsiteX0" fmla="*/ 151606 w 163511"/>
                  <a:gd name="connsiteY0" fmla="*/ 46155 h 247036"/>
                  <a:gd name="connsiteX1" fmla="*/ 64166 w 163511"/>
                  <a:gd name="connsiteY1" fmla="*/ 46155 h 247036"/>
                  <a:gd name="connsiteX2" fmla="*/ 16065 w 163511"/>
                  <a:gd name="connsiteY2" fmla="*/ 120354 h 247036"/>
                  <a:gd name="connsiteX3" fmla="*/ 11683 w 163511"/>
                  <a:gd name="connsiteY3" fmla="*/ 247037 h 247036"/>
                  <a:gd name="connsiteX4" fmla="*/ 151606 w 163511"/>
                  <a:gd name="connsiteY4" fmla="*/ 46155 h 247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3511" h="247036">
                    <a:moveTo>
                      <a:pt x="151606" y="46155"/>
                    </a:moveTo>
                    <a:cubicBezTo>
                      <a:pt x="204470" y="-39665"/>
                      <a:pt x="64166" y="14627"/>
                      <a:pt x="64166" y="46155"/>
                    </a:cubicBezTo>
                    <a:cubicBezTo>
                      <a:pt x="64166" y="37773"/>
                      <a:pt x="20732" y="115782"/>
                      <a:pt x="16065" y="120354"/>
                    </a:cubicBezTo>
                    <a:cubicBezTo>
                      <a:pt x="-8033" y="144453"/>
                      <a:pt x="-1175" y="218653"/>
                      <a:pt x="11683" y="247037"/>
                    </a:cubicBezTo>
                    <a:cubicBezTo>
                      <a:pt x="38639" y="186934"/>
                      <a:pt x="88836" y="75682"/>
                      <a:pt x="151606" y="46155"/>
                    </a:cubicBezTo>
                  </a:path>
                </a:pathLst>
              </a:custGeom>
              <a:gradFill>
                <a:gsLst>
                  <a:gs pos="0">
                    <a:srgbClr val="AB190F"/>
                  </a:gs>
                  <a:gs pos="100000">
                    <a:srgbClr val="FBE080"/>
                  </a:gs>
                </a:gsLst>
                <a:lin ang="16200000" scaled="1"/>
              </a:gradFill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516" name="任意多边形: 形状 515">
              <a:extLst>
                <a:ext uri="{FF2B5EF4-FFF2-40B4-BE49-F238E27FC236}">
                  <a16:creationId xmlns:a16="http://schemas.microsoft.com/office/drawing/2014/main" id="{3F50D4A9-A882-473A-A245-C5266282242F}"/>
                </a:ext>
              </a:extLst>
            </p:cNvPr>
            <p:cNvSpPr/>
            <p:nvPr/>
          </p:nvSpPr>
          <p:spPr>
            <a:xfrm>
              <a:off x="10046494" y="4673391"/>
              <a:ext cx="507110" cy="279558"/>
            </a:xfrm>
            <a:custGeom>
              <a:avLst/>
              <a:gdLst>
                <a:gd name="connsiteX0" fmla="*/ 0 w 507110"/>
                <a:gd name="connsiteY0" fmla="*/ 96107 h 279558"/>
                <a:gd name="connsiteX1" fmla="*/ 131159 w 507110"/>
                <a:gd name="connsiteY1" fmla="*/ 240221 h 279558"/>
                <a:gd name="connsiteX2" fmla="*/ 310420 w 507110"/>
                <a:gd name="connsiteY2" fmla="*/ 279559 h 279558"/>
                <a:gd name="connsiteX3" fmla="*/ 507111 w 507110"/>
                <a:gd name="connsiteY3" fmla="*/ 0 h 279558"/>
                <a:gd name="connsiteX4" fmla="*/ 437197 w 507110"/>
                <a:gd name="connsiteY4" fmla="*/ 113538 h 279558"/>
                <a:gd name="connsiteX5" fmla="*/ 310420 w 507110"/>
                <a:gd name="connsiteY5" fmla="*/ 174688 h 279558"/>
                <a:gd name="connsiteX6" fmla="*/ 0 w 507110"/>
                <a:gd name="connsiteY6" fmla="*/ 96107 h 279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7110" h="279558">
                  <a:moveTo>
                    <a:pt x="0" y="96107"/>
                  </a:moveTo>
                  <a:cubicBezTo>
                    <a:pt x="23622" y="146590"/>
                    <a:pt x="78010" y="213741"/>
                    <a:pt x="131159" y="240221"/>
                  </a:cubicBezTo>
                  <a:cubicBezTo>
                    <a:pt x="200311" y="274796"/>
                    <a:pt x="237744" y="279559"/>
                    <a:pt x="310420" y="279559"/>
                  </a:cubicBezTo>
                  <a:cubicBezTo>
                    <a:pt x="452723" y="279559"/>
                    <a:pt x="507111" y="116872"/>
                    <a:pt x="507111" y="0"/>
                  </a:cubicBezTo>
                  <a:cubicBezTo>
                    <a:pt x="506635" y="44006"/>
                    <a:pt x="466249" y="84392"/>
                    <a:pt x="437197" y="113538"/>
                  </a:cubicBezTo>
                  <a:cubicBezTo>
                    <a:pt x="400336" y="150495"/>
                    <a:pt x="366046" y="174688"/>
                    <a:pt x="310420" y="174688"/>
                  </a:cubicBezTo>
                  <a:cubicBezTo>
                    <a:pt x="202025" y="174784"/>
                    <a:pt x="86296" y="168307"/>
                    <a:pt x="0" y="96107"/>
                  </a:cubicBezTo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517" name="图形 54">
              <a:extLst>
                <a:ext uri="{FF2B5EF4-FFF2-40B4-BE49-F238E27FC236}">
                  <a16:creationId xmlns:a16="http://schemas.microsoft.com/office/drawing/2014/main" id="{BCDCFEC8-E63C-402E-89CC-1E005275107E}"/>
                </a:ext>
              </a:extLst>
            </p:cNvPr>
            <p:cNvGrpSpPr/>
            <p:nvPr/>
          </p:nvGrpSpPr>
          <p:grpSpPr>
            <a:xfrm>
              <a:off x="10046494" y="4673391"/>
              <a:ext cx="507110" cy="279558"/>
              <a:chOff x="9979780" y="4285739"/>
              <a:chExt cx="507110" cy="279558"/>
            </a:xfrm>
            <a:noFill/>
          </p:grpSpPr>
          <p:sp>
            <p:nvSpPr>
              <p:cNvPr id="518" name="任意多边形: 形状 517">
                <a:extLst>
                  <a:ext uri="{FF2B5EF4-FFF2-40B4-BE49-F238E27FC236}">
                    <a16:creationId xmlns:a16="http://schemas.microsoft.com/office/drawing/2014/main" id="{1F620582-E637-4AB2-956A-273DCF3013A8}"/>
                  </a:ext>
                </a:extLst>
              </p:cNvPr>
              <p:cNvSpPr/>
              <p:nvPr/>
            </p:nvSpPr>
            <p:spPr>
              <a:xfrm>
                <a:off x="9979780" y="4285739"/>
                <a:ext cx="507110" cy="279558"/>
              </a:xfrm>
              <a:custGeom>
                <a:avLst/>
                <a:gdLst>
                  <a:gd name="connsiteX0" fmla="*/ 0 w 507110"/>
                  <a:gd name="connsiteY0" fmla="*/ 96107 h 279558"/>
                  <a:gd name="connsiteX1" fmla="*/ 131159 w 507110"/>
                  <a:gd name="connsiteY1" fmla="*/ 240221 h 279558"/>
                  <a:gd name="connsiteX2" fmla="*/ 310420 w 507110"/>
                  <a:gd name="connsiteY2" fmla="*/ 279559 h 279558"/>
                  <a:gd name="connsiteX3" fmla="*/ 507111 w 507110"/>
                  <a:gd name="connsiteY3" fmla="*/ 0 h 279558"/>
                  <a:gd name="connsiteX4" fmla="*/ 415290 w 507110"/>
                  <a:gd name="connsiteY4" fmla="*/ 131064 h 279558"/>
                  <a:gd name="connsiteX5" fmla="*/ 244792 w 507110"/>
                  <a:gd name="connsiteY5" fmla="*/ 174784 h 279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7110" h="279558">
                    <a:moveTo>
                      <a:pt x="0" y="96107"/>
                    </a:moveTo>
                    <a:cubicBezTo>
                      <a:pt x="23622" y="146590"/>
                      <a:pt x="78010" y="213741"/>
                      <a:pt x="131159" y="240221"/>
                    </a:cubicBezTo>
                    <a:cubicBezTo>
                      <a:pt x="200311" y="274796"/>
                      <a:pt x="237744" y="279559"/>
                      <a:pt x="310420" y="279559"/>
                    </a:cubicBezTo>
                    <a:cubicBezTo>
                      <a:pt x="452723" y="279559"/>
                      <a:pt x="507111" y="116872"/>
                      <a:pt x="507111" y="0"/>
                    </a:cubicBezTo>
                    <a:cubicBezTo>
                      <a:pt x="506444" y="65342"/>
                      <a:pt x="439960" y="81725"/>
                      <a:pt x="415290" y="131064"/>
                    </a:cubicBezTo>
                    <a:cubicBezTo>
                      <a:pt x="386334" y="188976"/>
                      <a:pt x="297561" y="174784"/>
                      <a:pt x="244792" y="174784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9" name="任意多边形: 形状 518">
                <a:extLst>
                  <a:ext uri="{FF2B5EF4-FFF2-40B4-BE49-F238E27FC236}">
                    <a16:creationId xmlns:a16="http://schemas.microsoft.com/office/drawing/2014/main" id="{73E0A73E-137A-4717-8502-BAF5BFC0A1E0}"/>
                  </a:ext>
                </a:extLst>
              </p:cNvPr>
              <p:cNvSpPr/>
              <p:nvPr/>
            </p:nvSpPr>
            <p:spPr>
              <a:xfrm>
                <a:off x="9979780" y="4381846"/>
                <a:ext cx="244792" cy="78581"/>
              </a:xfrm>
              <a:custGeom>
                <a:avLst/>
                <a:gdLst>
                  <a:gd name="connsiteX0" fmla="*/ 244792 w 244792"/>
                  <a:gd name="connsiteY0" fmla="*/ 78581 h 78581"/>
                  <a:gd name="connsiteX1" fmla="*/ 0 w 244792"/>
                  <a:gd name="connsiteY1" fmla="*/ 0 h 78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44792" h="78581">
                    <a:moveTo>
                      <a:pt x="244792" y="78581"/>
                    </a:moveTo>
                    <a:cubicBezTo>
                      <a:pt x="163639" y="78581"/>
                      <a:pt x="63532" y="53054"/>
                      <a:pt x="0" y="0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0" name="任意多边形: 形状 519">
                <a:extLst>
                  <a:ext uri="{FF2B5EF4-FFF2-40B4-BE49-F238E27FC236}">
                    <a16:creationId xmlns:a16="http://schemas.microsoft.com/office/drawing/2014/main" id="{F56BAE2D-EDD8-45D0-93B5-5D3201DF0B78}"/>
                  </a:ext>
                </a:extLst>
              </p:cNvPr>
              <p:cNvSpPr/>
              <p:nvPr/>
            </p:nvSpPr>
            <p:spPr>
              <a:xfrm>
                <a:off x="9979780" y="4285739"/>
                <a:ext cx="507110" cy="279558"/>
              </a:xfrm>
              <a:custGeom>
                <a:avLst/>
                <a:gdLst>
                  <a:gd name="connsiteX0" fmla="*/ 0 w 507110"/>
                  <a:gd name="connsiteY0" fmla="*/ 96107 h 279558"/>
                  <a:gd name="connsiteX1" fmla="*/ 131159 w 507110"/>
                  <a:gd name="connsiteY1" fmla="*/ 240221 h 279558"/>
                  <a:gd name="connsiteX2" fmla="*/ 310420 w 507110"/>
                  <a:gd name="connsiteY2" fmla="*/ 279559 h 279558"/>
                  <a:gd name="connsiteX3" fmla="*/ 507111 w 507110"/>
                  <a:gd name="connsiteY3" fmla="*/ 0 h 279558"/>
                  <a:gd name="connsiteX4" fmla="*/ 437197 w 507110"/>
                  <a:gd name="connsiteY4" fmla="*/ 113538 h 279558"/>
                  <a:gd name="connsiteX5" fmla="*/ 310420 w 507110"/>
                  <a:gd name="connsiteY5" fmla="*/ 174688 h 279558"/>
                  <a:gd name="connsiteX6" fmla="*/ 0 w 507110"/>
                  <a:gd name="connsiteY6" fmla="*/ 96107 h 279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7110" h="279558">
                    <a:moveTo>
                      <a:pt x="0" y="96107"/>
                    </a:moveTo>
                    <a:cubicBezTo>
                      <a:pt x="23622" y="146590"/>
                      <a:pt x="78010" y="213741"/>
                      <a:pt x="131159" y="240221"/>
                    </a:cubicBezTo>
                    <a:cubicBezTo>
                      <a:pt x="200311" y="274796"/>
                      <a:pt x="237744" y="279559"/>
                      <a:pt x="310420" y="279559"/>
                    </a:cubicBezTo>
                    <a:cubicBezTo>
                      <a:pt x="452723" y="279559"/>
                      <a:pt x="507111" y="116872"/>
                      <a:pt x="507111" y="0"/>
                    </a:cubicBezTo>
                    <a:cubicBezTo>
                      <a:pt x="506635" y="44006"/>
                      <a:pt x="466249" y="84392"/>
                      <a:pt x="437197" y="113538"/>
                    </a:cubicBezTo>
                    <a:cubicBezTo>
                      <a:pt x="400336" y="150495"/>
                      <a:pt x="366046" y="174688"/>
                      <a:pt x="310420" y="174688"/>
                    </a:cubicBezTo>
                    <a:cubicBezTo>
                      <a:pt x="202025" y="174784"/>
                      <a:pt x="86296" y="168307"/>
                      <a:pt x="0" y="96107"/>
                    </a:cubicBezTo>
                  </a:path>
                </a:pathLst>
              </a:custGeom>
              <a:gradFill>
                <a:gsLst>
                  <a:gs pos="0">
                    <a:srgbClr val="AB190F"/>
                  </a:gs>
                  <a:gs pos="100000">
                    <a:srgbClr val="FBE080"/>
                  </a:gs>
                </a:gsLst>
                <a:lin ang="16200000" scaled="1"/>
              </a:gradFill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521" name="任意多边形: 形状 520">
              <a:extLst>
                <a:ext uri="{FF2B5EF4-FFF2-40B4-BE49-F238E27FC236}">
                  <a16:creationId xmlns:a16="http://schemas.microsoft.com/office/drawing/2014/main" id="{3E9EF31B-7CBB-425E-8636-5B663ED561F3}"/>
                </a:ext>
              </a:extLst>
            </p:cNvPr>
            <p:cNvSpPr/>
            <p:nvPr/>
          </p:nvSpPr>
          <p:spPr>
            <a:xfrm>
              <a:off x="9595961" y="4813123"/>
              <a:ext cx="471397" cy="230135"/>
            </a:xfrm>
            <a:custGeom>
              <a:avLst/>
              <a:gdLst>
                <a:gd name="connsiteX0" fmla="*/ 13431 w 471397"/>
                <a:gd name="connsiteY0" fmla="*/ 104870 h 230135"/>
                <a:gd name="connsiteX1" fmla="*/ 131445 w 471397"/>
                <a:gd name="connsiteY1" fmla="*/ 187833 h 230135"/>
                <a:gd name="connsiteX2" fmla="*/ 275749 w 471397"/>
                <a:gd name="connsiteY2" fmla="*/ 218408 h 230135"/>
                <a:gd name="connsiteX3" fmla="*/ 328518 w 471397"/>
                <a:gd name="connsiteY3" fmla="*/ 174689 h 230135"/>
                <a:gd name="connsiteX4" fmla="*/ 431197 w 471397"/>
                <a:gd name="connsiteY4" fmla="*/ 152686 h 230135"/>
                <a:gd name="connsiteX5" fmla="*/ 433102 w 471397"/>
                <a:gd name="connsiteY5" fmla="*/ 0 h 230135"/>
                <a:gd name="connsiteX6" fmla="*/ 236411 w 471397"/>
                <a:gd name="connsiteY6" fmla="*/ 56769 h 230135"/>
                <a:gd name="connsiteX7" fmla="*/ 13431 w 471397"/>
                <a:gd name="connsiteY7" fmla="*/ 104870 h 230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397" h="230135">
                  <a:moveTo>
                    <a:pt x="13431" y="104870"/>
                  </a:moveTo>
                  <a:cubicBezTo>
                    <a:pt x="-41624" y="194024"/>
                    <a:pt x="87535" y="173260"/>
                    <a:pt x="131445" y="187833"/>
                  </a:cubicBezTo>
                  <a:cubicBezTo>
                    <a:pt x="186024" y="206026"/>
                    <a:pt x="225648" y="251460"/>
                    <a:pt x="275749" y="218408"/>
                  </a:cubicBezTo>
                  <a:cubicBezTo>
                    <a:pt x="296228" y="204883"/>
                    <a:pt x="297085" y="174689"/>
                    <a:pt x="328518" y="174689"/>
                  </a:cubicBezTo>
                  <a:cubicBezTo>
                    <a:pt x="363665" y="174689"/>
                    <a:pt x="400622" y="172974"/>
                    <a:pt x="431197" y="152686"/>
                  </a:cubicBezTo>
                  <a:cubicBezTo>
                    <a:pt x="513493" y="97917"/>
                    <a:pt x="446056" y="74104"/>
                    <a:pt x="433102" y="0"/>
                  </a:cubicBezTo>
                  <a:cubicBezTo>
                    <a:pt x="434531" y="141256"/>
                    <a:pt x="296990" y="36576"/>
                    <a:pt x="236411" y="56769"/>
                  </a:cubicBezTo>
                  <a:cubicBezTo>
                    <a:pt x="171927" y="78296"/>
                    <a:pt x="76772" y="149352"/>
                    <a:pt x="13431" y="104870"/>
                  </a:cubicBezTo>
                </a:path>
              </a:pathLst>
            </a:custGeom>
            <a:gradFill>
              <a:gsLst>
                <a:gs pos="0">
                  <a:srgbClr val="AB190F"/>
                </a:gs>
                <a:gs pos="100000">
                  <a:srgbClr val="FBE080"/>
                </a:gs>
              </a:gsLst>
              <a:lin ang="162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522" name="图形 54">
              <a:extLst>
                <a:ext uri="{FF2B5EF4-FFF2-40B4-BE49-F238E27FC236}">
                  <a16:creationId xmlns:a16="http://schemas.microsoft.com/office/drawing/2014/main" id="{0212AACF-47F7-4178-BB3F-AE081AB3AD2E}"/>
                </a:ext>
              </a:extLst>
            </p:cNvPr>
            <p:cNvGrpSpPr/>
            <p:nvPr/>
          </p:nvGrpSpPr>
          <p:grpSpPr>
            <a:xfrm>
              <a:off x="9595961" y="4813123"/>
              <a:ext cx="471397" cy="230135"/>
              <a:chOff x="9529247" y="4425471"/>
              <a:chExt cx="471397" cy="230135"/>
            </a:xfrm>
            <a:noFill/>
          </p:grpSpPr>
          <p:sp>
            <p:nvSpPr>
              <p:cNvPr id="523" name="任意多边形: 形状 522">
                <a:extLst>
                  <a:ext uri="{FF2B5EF4-FFF2-40B4-BE49-F238E27FC236}">
                    <a16:creationId xmlns:a16="http://schemas.microsoft.com/office/drawing/2014/main" id="{807B92C3-DEC1-4AD0-A524-43452900C4DF}"/>
                  </a:ext>
                </a:extLst>
              </p:cNvPr>
              <p:cNvSpPr/>
              <p:nvPr/>
            </p:nvSpPr>
            <p:spPr>
              <a:xfrm>
                <a:off x="9529247" y="4425471"/>
                <a:ext cx="471397" cy="230135"/>
              </a:xfrm>
              <a:custGeom>
                <a:avLst/>
                <a:gdLst>
                  <a:gd name="connsiteX0" fmla="*/ 13431 w 471397"/>
                  <a:gd name="connsiteY0" fmla="*/ 104870 h 230135"/>
                  <a:gd name="connsiteX1" fmla="*/ 131445 w 471397"/>
                  <a:gd name="connsiteY1" fmla="*/ 187833 h 230135"/>
                  <a:gd name="connsiteX2" fmla="*/ 275749 w 471397"/>
                  <a:gd name="connsiteY2" fmla="*/ 218408 h 230135"/>
                  <a:gd name="connsiteX3" fmla="*/ 328518 w 471397"/>
                  <a:gd name="connsiteY3" fmla="*/ 174689 h 230135"/>
                  <a:gd name="connsiteX4" fmla="*/ 431197 w 471397"/>
                  <a:gd name="connsiteY4" fmla="*/ 152686 h 230135"/>
                  <a:gd name="connsiteX5" fmla="*/ 433102 w 471397"/>
                  <a:gd name="connsiteY5" fmla="*/ 0 h 230135"/>
                  <a:gd name="connsiteX6" fmla="*/ 275749 w 471397"/>
                  <a:gd name="connsiteY6" fmla="*/ 61150 h 230135"/>
                  <a:gd name="connsiteX7" fmla="*/ 65913 w 471397"/>
                  <a:gd name="connsiteY7" fmla="*/ 122301 h 230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1397" h="230135">
                    <a:moveTo>
                      <a:pt x="13431" y="104870"/>
                    </a:moveTo>
                    <a:cubicBezTo>
                      <a:pt x="-41624" y="194024"/>
                      <a:pt x="87535" y="173260"/>
                      <a:pt x="131445" y="187833"/>
                    </a:cubicBezTo>
                    <a:cubicBezTo>
                      <a:pt x="186024" y="206026"/>
                      <a:pt x="225648" y="251460"/>
                      <a:pt x="275749" y="218408"/>
                    </a:cubicBezTo>
                    <a:cubicBezTo>
                      <a:pt x="296228" y="204883"/>
                      <a:pt x="297085" y="174689"/>
                      <a:pt x="328518" y="174689"/>
                    </a:cubicBezTo>
                    <a:cubicBezTo>
                      <a:pt x="363665" y="174689"/>
                      <a:pt x="400622" y="172974"/>
                      <a:pt x="431197" y="152686"/>
                    </a:cubicBezTo>
                    <a:cubicBezTo>
                      <a:pt x="513493" y="97917"/>
                      <a:pt x="446056" y="74104"/>
                      <a:pt x="433102" y="0"/>
                    </a:cubicBezTo>
                    <a:cubicBezTo>
                      <a:pt x="434150" y="105347"/>
                      <a:pt x="338043" y="69723"/>
                      <a:pt x="275749" y="61150"/>
                    </a:cubicBezTo>
                    <a:cubicBezTo>
                      <a:pt x="205740" y="51530"/>
                      <a:pt x="133065" y="97917"/>
                      <a:pt x="65913" y="122301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4" name="任意多边形: 形状 523">
                <a:extLst>
                  <a:ext uri="{FF2B5EF4-FFF2-40B4-BE49-F238E27FC236}">
                    <a16:creationId xmlns:a16="http://schemas.microsoft.com/office/drawing/2014/main" id="{6CBA6047-4A7E-4E97-8561-2911CF833A3F}"/>
                  </a:ext>
                </a:extLst>
              </p:cNvPr>
              <p:cNvSpPr/>
              <p:nvPr/>
            </p:nvSpPr>
            <p:spPr>
              <a:xfrm>
                <a:off x="9542677" y="4530341"/>
                <a:ext cx="52482" cy="17430"/>
              </a:xfrm>
              <a:custGeom>
                <a:avLst/>
                <a:gdLst>
                  <a:gd name="connsiteX0" fmla="*/ 52483 w 52482"/>
                  <a:gd name="connsiteY0" fmla="*/ 17431 h 17430"/>
                  <a:gd name="connsiteX1" fmla="*/ 0 w 52482"/>
                  <a:gd name="connsiteY1" fmla="*/ 0 h 1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2482" h="17430">
                    <a:moveTo>
                      <a:pt x="52483" y="17431"/>
                    </a:moveTo>
                    <a:cubicBezTo>
                      <a:pt x="33242" y="16097"/>
                      <a:pt x="14288" y="10001"/>
                      <a:pt x="0" y="0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5" name="任意多边形: 形状 524">
                <a:extLst>
                  <a:ext uri="{FF2B5EF4-FFF2-40B4-BE49-F238E27FC236}">
                    <a16:creationId xmlns:a16="http://schemas.microsoft.com/office/drawing/2014/main" id="{61F8B534-2C1C-42B1-B9F5-570C8C831CB6}"/>
                  </a:ext>
                </a:extLst>
              </p:cNvPr>
              <p:cNvSpPr/>
              <p:nvPr/>
            </p:nvSpPr>
            <p:spPr>
              <a:xfrm>
                <a:off x="9529247" y="4425471"/>
                <a:ext cx="471397" cy="230135"/>
              </a:xfrm>
              <a:custGeom>
                <a:avLst/>
                <a:gdLst>
                  <a:gd name="connsiteX0" fmla="*/ 13431 w 471397"/>
                  <a:gd name="connsiteY0" fmla="*/ 104870 h 230135"/>
                  <a:gd name="connsiteX1" fmla="*/ 131445 w 471397"/>
                  <a:gd name="connsiteY1" fmla="*/ 187833 h 230135"/>
                  <a:gd name="connsiteX2" fmla="*/ 275749 w 471397"/>
                  <a:gd name="connsiteY2" fmla="*/ 218408 h 230135"/>
                  <a:gd name="connsiteX3" fmla="*/ 328518 w 471397"/>
                  <a:gd name="connsiteY3" fmla="*/ 174689 h 230135"/>
                  <a:gd name="connsiteX4" fmla="*/ 431197 w 471397"/>
                  <a:gd name="connsiteY4" fmla="*/ 152686 h 230135"/>
                  <a:gd name="connsiteX5" fmla="*/ 433102 w 471397"/>
                  <a:gd name="connsiteY5" fmla="*/ 0 h 230135"/>
                  <a:gd name="connsiteX6" fmla="*/ 236411 w 471397"/>
                  <a:gd name="connsiteY6" fmla="*/ 56769 h 230135"/>
                  <a:gd name="connsiteX7" fmla="*/ 13431 w 471397"/>
                  <a:gd name="connsiteY7" fmla="*/ 104870 h 230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1397" h="230135">
                    <a:moveTo>
                      <a:pt x="13431" y="104870"/>
                    </a:moveTo>
                    <a:cubicBezTo>
                      <a:pt x="-41624" y="194024"/>
                      <a:pt x="87535" y="173260"/>
                      <a:pt x="131445" y="187833"/>
                    </a:cubicBezTo>
                    <a:cubicBezTo>
                      <a:pt x="186024" y="206026"/>
                      <a:pt x="225648" y="251460"/>
                      <a:pt x="275749" y="218408"/>
                    </a:cubicBezTo>
                    <a:cubicBezTo>
                      <a:pt x="296228" y="204883"/>
                      <a:pt x="297085" y="174689"/>
                      <a:pt x="328518" y="174689"/>
                    </a:cubicBezTo>
                    <a:cubicBezTo>
                      <a:pt x="363665" y="174689"/>
                      <a:pt x="400622" y="172974"/>
                      <a:pt x="431197" y="152686"/>
                    </a:cubicBezTo>
                    <a:cubicBezTo>
                      <a:pt x="513493" y="97917"/>
                      <a:pt x="446056" y="74104"/>
                      <a:pt x="433102" y="0"/>
                    </a:cubicBezTo>
                    <a:cubicBezTo>
                      <a:pt x="434531" y="141256"/>
                      <a:pt x="296990" y="36576"/>
                      <a:pt x="236411" y="56769"/>
                    </a:cubicBezTo>
                    <a:cubicBezTo>
                      <a:pt x="171927" y="78296"/>
                      <a:pt x="76772" y="149352"/>
                      <a:pt x="13431" y="104870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526" name="任意多边形: 形状 525">
              <a:extLst>
                <a:ext uri="{FF2B5EF4-FFF2-40B4-BE49-F238E27FC236}">
                  <a16:creationId xmlns:a16="http://schemas.microsoft.com/office/drawing/2014/main" id="{6B9A2FE3-CEB9-4895-A01C-A2F36EE60793}"/>
                </a:ext>
              </a:extLst>
            </p:cNvPr>
            <p:cNvSpPr/>
            <p:nvPr/>
          </p:nvSpPr>
          <p:spPr>
            <a:xfrm>
              <a:off x="10020300" y="5057725"/>
              <a:ext cx="778001" cy="628935"/>
            </a:xfrm>
            <a:custGeom>
              <a:avLst/>
              <a:gdLst>
                <a:gd name="connsiteX0" fmla="*/ 0 w 778001"/>
                <a:gd name="connsiteY0" fmla="*/ 628936 h 628935"/>
                <a:gd name="connsiteX1" fmla="*/ 78676 w 778001"/>
                <a:gd name="connsiteY1" fmla="*/ 515398 h 628935"/>
                <a:gd name="connsiteX2" fmla="*/ 187928 w 778001"/>
                <a:gd name="connsiteY2" fmla="*/ 432435 h 628935"/>
                <a:gd name="connsiteX3" fmla="*/ 419576 w 778001"/>
                <a:gd name="connsiteY3" fmla="*/ 375666 h 628935"/>
                <a:gd name="connsiteX4" fmla="*/ 533209 w 778001"/>
                <a:gd name="connsiteY4" fmla="*/ 327660 h 628935"/>
                <a:gd name="connsiteX5" fmla="*/ 603123 w 778001"/>
                <a:gd name="connsiteY5" fmla="*/ 292703 h 628935"/>
                <a:gd name="connsiteX6" fmla="*/ 655606 w 778001"/>
                <a:gd name="connsiteY6" fmla="*/ 248984 h 628935"/>
                <a:gd name="connsiteX7" fmla="*/ 751808 w 778001"/>
                <a:gd name="connsiteY7" fmla="*/ 0 h 628935"/>
                <a:gd name="connsiteX8" fmla="*/ 778002 w 778001"/>
                <a:gd name="connsiteY8" fmla="*/ 135446 h 628935"/>
                <a:gd name="connsiteX9" fmla="*/ 729901 w 778001"/>
                <a:gd name="connsiteY9" fmla="*/ 270796 h 628935"/>
                <a:gd name="connsiteX10" fmla="*/ 681799 w 778001"/>
                <a:gd name="connsiteY10" fmla="*/ 410528 h 628935"/>
                <a:gd name="connsiteX11" fmla="*/ 546259 w 778001"/>
                <a:gd name="connsiteY11" fmla="*/ 458533 h 628935"/>
                <a:gd name="connsiteX12" fmla="*/ 384524 w 778001"/>
                <a:gd name="connsiteY12" fmla="*/ 506635 h 628935"/>
                <a:gd name="connsiteX13" fmla="*/ 270891 w 778001"/>
                <a:gd name="connsiteY13" fmla="*/ 524065 h 628935"/>
                <a:gd name="connsiteX14" fmla="*/ 0 w 778001"/>
                <a:gd name="connsiteY14" fmla="*/ 628936 h 628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78001" h="628935">
                  <a:moveTo>
                    <a:pt x="0" y="628936"/>
                  </a:moveTo>
                  <a:cubicBezTo>
                    <a:pt x="20860" y="587216"/>
                    <a:pt x="46672" y="547402"/>
                    <a:pt x="78676" y="515398"/>
                  </a:cubicBezTo>
                  <a:cubicBezTo>
                    <a:pt x="110966" y="483108"/>
                    <a:pt x="161354" y="459010"/>
                    <a:pt x="187928" y="432435"/>
                  </a:cubicBezTo>
                  <a:cubicBezTo>
                    <a:pt x="231648" y="388715"/>
                    <a:pt x="362617" y="389954"/>
                    <a:pt x="419576" y="375666"/>
                  </a:cubicBezTo>
                  <a:cubicBezTo>
                    <a:pt x="460819" y="365379"/>
                    <a:pt x="492728" y="347853"/>
                    <a:pt x="533209" y="327660"/>
                  </a:cubicBezTo>
                  <a:cubicBezTo>
                    <a:pt x="558260" y="315182"/>
                    <a:pt x="579215" y="304705"/>
                    <a:pt x="603123" y="292703"/>
                  </a:cubicBezTo>
                  <a:cubicBezTo>
                    <a:pt x="631603" y="278511"/>
                    <a:pt x="627126" y="263176"/>
                    <a:pt x="655606" y="248984"/>
                  </a:cubicBezTo>
                  <a:cubicBezTo>
                    <a:pt x="744474" y="204692"/>
                    <a:pt x="751808" y="87344"/>
                    <a:pt x="751808" y="0"/>
                  </a:cubicBezTo>
                  <a:cubicBezTo>
                    <a:pt x="755999" y="45910"/>
                    <a:pt x="778002" y="87249"/>
                    <a:pt x="778002" y="135446"/>
                  </a:cubicBezTo>
                  <a:cubicBezTo>
                    <a:pt x="778002" y="198120"/>
                    <a:pt x="756571" y="217551"/>
                    <a:pt x="729901" y="270796"/>
                  </a:cubicBezTo>
                  <a:cubicBezTo>
                    <a:pt x="708565" y="313468"/>
                    <a:pt x="716471" y="375856"/>
                    <a:pt x="681799" y="410528"/>
                  </a:cubicBezTo>
                  <a:cubicBezTo>
                    <a:pt x="652939" y="439388"/>
                    <a:pt x="584454" y="445865"/>
                    <a:pt x="546259" y="458533"/>
                  </a:cubicBezTo>
                  <a:cubicBezTo>
                    <a:pt x="491395" y="476821"/>
                    <a:pt x="440722" y="497300"/>
                    <a:pt x="384524" y="506635"/>
                  </a:cubicBezTo>
                  <a:cubicBezTo>
                    <a:pt x="347377" y="512826"/>
                    <a:pt x="307943" y="512731"/>
                    <a:pt x="270891" y="524065"/>
                  </a:cubicBezTo>
                  <a:cubicBezTo>
                    <a:pt x="205549" y="544163"/>
                    <a:pt x="30956" y="564832"/>
                    <a:pt x="0" y="628936"/>
                  </a:cubicBezTo>
                </a:path>
              </a:pathLst>
            </a:custGeom>
            <a:gradFill>
              <a:gsLst>
                <a:gs pos="0">
                  <a:srgbClr val="AB190F"/>
                </a:gs>
                <a:gs pos="100000">
                  <a:srgbClr val="FBE080"/>
                </a:gs>
              </a:gsLst>
              <a:lin ang="162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527" name="图形 54">
              <a:extLst>
                <a:ext uri="{FF2B5EF4-FFF2-40B4-BE49-F238E27FC236}">
                  <a16:creationId xmlns:a16="http://schemas.microsoft.com/office/drawing/2014/main" id="{A3086BDB-E749-4B25-89F8-A48450067E4A}"/>
                </a:ext>
              </a:extLst>
            </p:cNvPr>
            <p:cNvGrpSpPr/>
            <p:nvPr/>
          </p:nvGrpSpPr>
          <p:grpSpPr>
            <a:xfrm>
              <a:off x="10020300" y="5057725"/>
              <a:ext cx="779473" cy="628935"/>
              <a:chOff x="9953586" y="4670073"/>
              <a:chExt cx="779473" cy="628935"/>
            </a:xfrm>
            <a:noFill/>
          </p:grpSpPr>
          <p:sp>
            <p:nvSpPr>
              <p:cNvPr id="528" name="任意多边形: 形状 527">
                <a:extLst>
                  <a:ext uri="{FF2B5EF4-FFF2-40B4-BE49-F238E27FC236}">
                    <a16:creationId xmlns:a16="http://schemas.microsoft.com/office/drawing/2014/main" id="{606C1832-E64D-49A7-8D9A-092F1DD7CB08}"/>
                  </a:ext>
                </a:extLst>
              </p:cNvPr>
              <p:cNvSpPr/>
              <p:nvPr/>
            </p:nvSpPr>
            <p:spPr>
              <a:xfrm>
                <a:off x="9953586" y="4731223"/>
                <a:ext cx="751808" cy="567785"/>
              </a:xfrm>
              <a:custGeom>
                <a:avLst/>
                <a:gdLst>
                  <a:gd name="connsiteX0" fmla="*/ 0 w 751808"/>
                  <a:gd name="connsiteY0" fmla="*/ 567785 h 567785"/>
                  <a:gd name="connsiteX1" fmla="*/ 183547 w 751808"/>
                  <a:gd name="connsiteY1" fmla="*/ 375571 h 567785"/>
                  <a:gd name="connsiteX2" fmla="*/ 393382 w 751808"/>
                  <a:gd name="connsiteY2" fmla="*/ 318802 h 567785"/>
                  <a:gd name="connsiteX3" fmla="*/ 502634 w 751808"/>
                  <a:gd name="connsiteY3" fmla="*/ 283845 h 567785"/>
                  <a:gd name="connsiteX4" fmla="*/ 629412 w 751808"/>
                  <a:gd name="connsiteY4" fmla="*/ 218313 h 567785"/>
                  <a:gd name="connsiteX5" fmla="*/ 638175 w 751808"/>
                  <a:gd name="connsiteY5" fmla="*/ 196501 h 567785"/>
                  <a:gd name="connsiteX6" fmla="*/ 673132 w 751808"/>
                  <a:gd name="connsiteY6" fmla="*/ 179070 h 567785"/>
                  <a:gd name="connsiteX7" fmla="*/ 712470 w 751808"/>
                  <a:gd name="connsiteY7" fmla="*/ 126683 h 567785"/>
                  <a:gd name="connsiteX8" fmla="*/ 751808 w 751808"/>
                  <a:gd name="connsiteY8" fmla="*/ 0 h 567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51808" h="567785">
                    <a:moveTo>
                      <a:pt x="0" y="567785"/>
                    </a:moveTo>
                    <a:cubicBezTo>
                      <a:pt x="40576" y="486823"/>
                      <a:pt x="105537" y="416242"/>
                      <a:pt x="183547" y="375571"/>
                    </a:cubicBezTo>
                    <a:cubicBezTo>
                      <a:pt x="252317" y="339757"/>
                      <a:pt x="327565" y="351663"/>
                      <a:pt x="393382" y="318802"/>
                    </a:cubicBezTo>
                    <a:cubicBezTo>
                      <a:pt x="428149" y="301466"/>
                      <a:pt x="470535" y="315944"/>
                      <a:pt x="502634" y="283845"/>
                    </a:cubicBezTo>
                    <a:cubicBezTo>
                      <a:pt x="535305" y="251270"/>
                      <a:pt x="592360" y="247174"/>
                      <a:pt x="629412" y="218313"/>
                    </a:cubicBezTo>
                    <a:cubicBezTo>
                      <a:pt x="638270" y="211455"/>
                      <a:pt x="621982" y="204597"/>
                      <a:pt x="638175" y="196501"/>
                    </a:cubicBezTo>
                    <a:cubicBezTo>
                      <a:pt x="649796" y="190691"/>
                      <a:pt x="661511" y="184880"/>
                      <a:pt x="673132" y="179070"/>
                    </a:cubicBezTo>
                    <a:cubicBezTo>
                      <a:pt x="691134" y="170021"/>
                      <a:pt x="697421" y="141732"/>
                      <a:pt x="712470" y="126683"/>
                    </a:cubicBezTo>
                    <a:cubicBezTo>
                      <a:pt x="745426" y="93726"/>
                      <a:pt x="751808" y="43339"/>
                      <a:pt x="751808" y="0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9" name="任意多边形: 形状 528">
                <a:extLst>
                  <a:ext uri="{FF2B5EF4-FFF2-40B4-BE49-F238E27FC236}">
                    <a16:creationId xmlns:a16="http://schemas.microsoft.com/office/drawing/2014/main" id="{CC4A68FE-7D1E-4250-9501-CF1186F8658C}"/>
                  </a:ext>
                </a:extLst>
              </p:cNvPr>
              <p:cNvSpPr/>
              <p:nvPr/>
            </p:nvSpPr>
            <p:spPr>
              <a:xfrm>
                <a:off x="10014641" y="4670073"/>
                <a:ext cx="718418" cy="585311"/>
              </a:xfrm>
              <a:custGeom>
                <a:avLst/>
                <a:gdLst>
                  <a:gd name="connsiteX0" fmla="*/ 690753 w 718418"/>
                  <a:gd name="connsiteY0" fmla="*/ 61150 h 585311"/>
                  <a:gd name="connsiteX1" fmla="*/ 690753 w 718418"/>
                  <a:gd name="connsiteY1" fmla="*/ 0 h 585311"/>
                  <a:gd name="connsiteX2" fmla="*/ 681990 w 718418"/>
                  <a:gd name="connsiteY2" fmla="*/ 253365 h 585311"/>
                  <a:gd name="connsiteX3" fmla="*/ 642652 w 718418"/>
                  <a:gd name="connsiteY3" fmla="*/ 366903 h 585311"/>
                  <a:gd name="connsiteX4" fmla="*/ 542068 w 718418"/>
                  <a:gd name="connsiteY4" fmla="*/ 436816 h 585311"/>
                  <a:gd name="connsiteX5" fmla="*/ 279750 w 718418"/>
                  <a:gd name="connsiteY5" fmla="*/ 515398 h 585311"/>
                  <a:gd name="connsiteX6" fmla="*/ 0 w 718418"/>
                  <a:gd name="connsiteY6" fmla="*/ 585311 h 585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18418" h="585311">
                    <a:moveTo>
                      <a:pt x="690753" y="61150"/>
                    </a:moveTo>
                    <a:lnTo>
                      <a:pt x="690753" y="0"/>
                    </a:lnTo>
                    <a:cubicBezTo>
                      <a:pt x="698183" y="81915"/>
                      <a:pt x="754094" y="181356"/>
                      <a:pt x="681990" y="253365"/>
                    </a:cubicBezTo>
                    <a:cubicBezTo>
                      <a:pt x="646748" y="288512"/>
                      <a:pt x="661416" y="329470"/>
                      <a:pt x="642652" y="366903"/>
                    </a:cubicBezTo>
                    <a:cubicBezTo>
                      <a:pt x="614553" y="423100"/>
                      <a:pt x="595599" y="420338"/>
                      <a:pt x="542068" y="436816"/>
                    </a:cubicBezTo>
                    <a:cubicBezTo>
                      <a:pt x="453009" y="464153"/>
                      <a:pt x="367665" y="501777"/>
                      <a:pt x="279750" y="515398"/>
                    </a:cubicBezTo>
                    <a:cubicBezTo>
                      <a:pt x="187833" y="529685"/>
                      <a:pt x="90678" y="555022"/>
                      <a:pt x="0" y="585311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0" name="任意多边形: 形状 529">
                <a:extLst>
                  <a:ext uri="{FF2B5EF4-FFF2-40B4-BE49-F238E27FC236}">
                    <a16:creationId xmlns:a16="http://schemas.microsoft.com/office/drawing/2014/main" id="{5A063905-83D1-468C-BAF3-EFC4EDA7D7A0}"/>
                  </a:ext>
                </a:extLst>
              </p:cNvPr>
              <p:cNvSpPr/>
              <p:nvPr/>
            </p:nvSpPr>
            <p:spPr>
              <a:xfrm>
                <a:off x="9953681" y="5255384"/>
                <a:ext cx="61150" cy="43624"/>
              </a:xfrm>
              <a:custGeom>
                <a:avLst/>
                <a:gdLst>
                  <a:gd name="connsiteX0" fmla="*/ 61151 w 61150"/>
                  <a:gd name="connsiteY0" fmla="*/ 0 h 43624"/>
                  <a:gd name="connsiteX1" fmla="*/ 0 w 61150"/>
                  <a:gd name="connsiteY1" fmla="*/ 43624 h 43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1150" h="43624">
                    <a:moveTo>
                      <a:pt x="61151" y="0"/>
                    </a:moveTo>
                    <a:cubicBezTo>
                      <a:pt x="39815" y="12763"/>
                      <a:pt x="10001" y="22955"/>
                      <a:pt x="0" y="43624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1" name="任意多边形: 形状 530">
                <a:extLst>
                  <a:ext uri="{FF2B5EF4-FFF2-40B4-BE49-F238E27FC236}">
                    <a16:creationId xmlns:a16="http://schemas.microsoft.com/office/drawing/2014/main" id="{0EDF9DDD-382F-4A4F-B599-140AE7C538F7}"/>
                  </a:ext>
                </a:extLst>
              </p:cNvPr>
              <p:cNvSpPr/>
              <p:nvPr/>
            </p:nvSpPr>
            <p:spPr>
              <a:xfrm>
                <a:off x="9953586" y="4670073"/>
                <a:ext cx="778001" cy="628935"/>
              </a:xfrm>
              <a:custGeom>
                <a:avLst/>
                <a:gdLst>
                  <a:gd name="connsiteX0" fmla="*/ 0 w 778001"/>
                  <a:gd name="connsiteY0" fmla="*/ 628936 h 628935"/>
                  <a:gd name="connsiteX1" fmla="*/ 78676 w 778001"/>
                  <a:gd name="connsiteY1" fmla="*/ 515398 h 628935"/>
                  <a:gd name="connsiteX2" fmla="*/ 187928 w 778001"/>
                  <a:gd name="connsiteY2" fmla="*/ 432435 h 628935"/>
                  <a:gd name="connsiteX3" fmla="*/ 419576 w 778001"/>
                  <a:gd name="connsiteY3" fmla="*/ 375666 h 628935"/>
                  <a:gd name="connsiteX4" fmla="*/ 533209 w 778001"/>
                  <a:gd name="connsiteY4" fmla="*/ 327660 h 628935"/>
                  <a:gd name="connsiteX5" fmla="*/ 603123 w 778001"/>
                  <a:gd name="connsiteY5" fmla="*/ 292703 h 628935"/>
                  <a:gd name="connsiteX6" fmla="*/ 655606 w 778001"/>
                  <a:gd name="connsiteY6" fmla="*/ 248984 h 628935"/>
                  <a:gd name="connsiteX7" fmla="*/ 751808 w 778001"/>
                  <a:gd name="connsiteY7" fmla="*/ 0 h 628935"/>
                  <a:gd name="connsiteX8" fmla="*/ 778002 w 778001"/>
                  <a:gd name="connsiteY8" fmla="*/ 135446 h 628935"/>
                  <a:gd name="connsiteX9" fmla="*/ 729901 w 778001"/>
                  <a:gd name="connsiteY9" fmla="*/ 270796 h 628935"/>
                  <a:gd name="connsiteX10" fmla="*/ 681799 w 778001"/>
                  <a:gd name="connsiteY10" fmla="*/ 410528 h 628935"/>
                  <a:gd name="connsiteX11" fmla="*/ 546259 w 778001"/>
                  <a:gd name="connsiteY11" fmla="*/ 458533 h 628935"/>
                  <a:gd name="connsiteX12" fmla="*/ 384524 w 778001"/>
                  <a:gd name="connsiteY12" fmla="*/ 506635 h 628935"/>
                  <a:gd name="connsiteX13" fmla="*/ 270891 w 778001"/>
                  <a:gd name="connsiteY13" fmla="*/ 524065 h 628935"/>
                  <a:gd name="connsiteX14" fmla="*/ 0 w 778001"/>
                  <a:gd name="connsiteY14" fmla="*/ 628936 h 628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001" h="628935">
                    <a:moveTo>
                      <a:pt x="0" y="628936"/>
                    </a:moveTo>
                    <a:cubicBezTo>
                      <a:pt x="20860" y="587216"/>
                      <a:pt x="46672" y="547402"/>
                      <a:pt x="78676" y="515398"/>
                    </a:cubicBezTo>
                    <a:cubicBezTo>
                      <a:pt x="110966" y="483108"/>
                      <a:pt x="161354" y="459010"/>
                      <a:pt x="187928" y="432435"/>
                    </a:cubicBezTo>
                    <a:cubicBezTo>
                      <a:pt x="231648" y="388715"/>
                      <a:pt x="362617" y="389954"/>
                      <a:pt x="419576" y="375666"/>
                    </a:cubicBezTo>
                    <a:cubicBezTo>
                      <a:pt x="460819" y="365379"/>
                      <a:pt x="492728" y="347853"/>
                      <a:pt x="533209" y="327660"/>
                    </a:cubicBezTo>
                    <a:cubicBezTo>
                      <a:pt x="558260" y="315182"/>
                      <a:pt x="579215" y="304705"/>
                      <a:pt x="603123" y="292703"/>
                    </a:cubicBezTo>
                    <a:cubicBezTo>
                      <a:pt x="631603" y="278511"/>
                      <a:pt x="627126" y="263176"/>
                      <a:pt x="655606" y="248984"/>
                    </a:cubicBezTo>
                    <a:cubicBezTo>
                      <a:pt x="744474" y="204692"/>
                      <a:pt x="751808" y="87344"/>
                      <a:pt x="751808" y="0"/>
                    </a:cubicBezTo>
                    <a:cubicBezTo>
                      <a:pt x="755999" y="45910"/>
                      <a:pt x="778002" y="87249"/>
                      <a:pt x="778002" y="135446"/>
                    </a:cubicBezTo>
                    <a:cubicBezTo>
                      <a:pt x="778002" y="198120"/>
                      <a:pt x="756571" y="217551"/>
                      <a:pt x="729901" y="270796"/>
                    </a:cubicBezTo>
                    <a:cubicBezTo>
                      <a:pt x="708565" y="313468"/>
                      <a:pt x="716471" y="375856"/>
                      <a:pt x="681799" y="410528"/>
                    </a:cubicBezTo>
                    <a:cubicBezTo>
                      <a:pt x="652939" y="439388"/>
                      <a:pt x="584454" y="445865"/>
                      <a:pt x="546259" y="458533"/>
                    </a:cubicBezTo>
                    <a:cubicBezTo>
                      <a:pt x="491395" y="476821"/>
                      <a:pt x="440722" y="497300"/>
                      <a:pt x="384524" y="506635"/>
                    </a:cubicBezTo>
                    <a:cubicBezTo>
                      <a:pt x="347377" y="512826"/>
                      <a:pt x="307943" y="512731"/>
                      <a:pt x="270891" y="524065"/>
                    </a:cubicBezTo>
                    <a:cubicBezTo>
                      <a:pt x="205549" y="544163"/>
                      <a:pt x="30956" y="564832"/>
                      <a:pt x="0" y="628936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532" name="任意多边形: 形状 531">
              <a:extLst>
                <a:ext uri="{FF2B5EF4-FFF2-40B4-BE49-F238E27FC236}">
                  <a16:creationId xmlns:a16="http://schemas.microsoft.com/office/drawing/2014/main" id="{511B26D4-FF31-4A78-AF10-96FE5A69EE1F}"/>
                </a:ext>
              </a:extLst>
            </p:cNvPr>
            <p:cNvSpPr/>
            <p:nvPr/>
          </p:nvSpPr>
          <p:spPr>
            <a:xfrm>
              <a:off x="9749123" y="5433295"/>
              <a:ext cx="1041288" cy="1135665"/>
            </a:xfrm>
            <a:custGeom>
              <a:avLst/>
              <a:gdLst>
                <a:gd name="connsiteX0" fmla="*/ 70104 w 1041288"/>
                <a:gd name="connsiteY0" fmla="*/ 567880 h 1135665"/>
                <a:gd name="connsiteX1" fmla="*/ 140017 w 1041288"/>
                <a:gd name="connsiteY1" fmla="*/ 445580 h 1135665"/>
                <a:gd name="connsiteX2" fmla="*/ 192500 w 1041288"/>
                <a:gd name="connsiteY2" fmla="*/ 397478 h 1135665"/>
                <a:gd name="connsiteX3" fmla="*/ 253651 w 1041288"/>
                <a:gd name="connsiteY3" fmla="*/ 371285 h 1135665"/>
                <a:gd name="connsiteX4" fmla="*/ 563975 w 1041288"/>
                <a:gd name="connsiteY4" fmla="*/ 318897 h 1135665"/>
                <a:gd name="connsiteX5" fmla="*/ 848106 w 1041288"/>
                <a:gd name="connsiteY5" fmla="*/ 227171 h 1135665"/>
                <a:gd name="connsiteX6" fmla="*/ 953072 w 1041288"/>
                <a:gd name="connsiteY6" fmla="*/ 122301 h 1135665"/>
                <a:gd name="connsiteX7" fmla="*/ 1040511 w 1041288"/>
                <a:gd name="connsiteY7" fmla="*/ 0 h 1135665"/>
                <a:gd name="connsiteX8" fmla="*/ 1018604 w 1041288"/>
                <a:gd name="connsiteY8" fmla="*/ 131064 h 1135665"/>
                <a:gd name="connsiteX9" fmla="*/ 926782 w 1041288"/>
                <a:gd name="connsiteY9" fmla="*/ 314516 h 1135665"/>
                <a:gd name="connsiteX10" fmla="*/ 756094 w 1041288"/>
                <a:gd name="connsiteY10" fmla="*/ 557213 h 1135665"/>
                <a:gd name="connsiteX11" fmla="*/ 638270 w 1041288"/>
                <a:gd name="connsiteY11" fmla="*/ 716375 h 1135665"/>
                <a:gd name="connsiteX12" fmla="*/ 515874 w 1041288"/>
                <a:gd name="connsiteY12" fmla="*/ 882396 h 1135665"/>
                <a:gd name="connsiteX13" fmla="*/ 397859 w 1041288"/>
                <a:gd name="connsiteY13" fmla="*/ 1026509 h 1135665"/>
                <a:gd name="connsiteX14" fmla="*/ 323564 w 1041288"/>
                <a:gd name="connsiteY14" fmla="*/ 1135666 h 1135665"/>
                <a:gd name="connsiteX15" fmla="*/ 192405 w 1041288"/>
                <a:gd name="connsiteY15" fmla="*/ 1109472 h 1135665"/>
                <a:gd name="connsiteX16" fmla="*/ 262318 w 1041288"/>
                <a:gd name="connsiteY16" fmla="*/ 1022128 h 1135665"/>
                <a:gd name="connsiteX17" fmla="*/ 349758 w 1041288"/>
                <a:gd name="connsiteY17" fmla="*/ 899827 h 1135665"/>
                <a:gd name="connsiteX18" fmla="*/ 445960 w 1041288"/>
                <a:gd name="connsiteY18" fmla="*/ 768763 h 1135665"/>
                <a:gd name="connsiteX19" fmla="*/ 507111 w 1041288"/>
                <a:gd name="connsiteY19" fmla="*/ 672655 h 1135665"/>
                <a:gd name="connsiteX20" fmla="*/ 218599 w 1041288"/>
                <a:gd name="connsiteY20" fmla="*/ 716280 h 1135665"/>
                <a:gd name="connsiteX21" fmla="*/ 0 w 1041288"/>
                <a:gd name="connsiteY21" fmla="*/ 829818 h 1135665"/>
                <a:gd name="connsiteX22" fmla="*/ 139922 w 1041288"/>
                <a:gd name="connsiteY22" fmla="*/ 685705 h 1135665"/>
                <a:gd name="connsiteX23" fmla="*/ 327850 w 1041288"/>
                <a:gd name="connsiteY23" fmla="*/ 576548 h 1135665"/>
                <a:gd name="connsiteX24" fmla="*/ 550831 w 1041288"/>
                <a:gd name="connsiteY24" fmla="*/ 576548 h 1135665"/>
                <a:gd name="connsiteX25" fmla="*/ 647033 w 1041288"/>
                <a:gd name="connsiteY25" fmla="*/ 401860 h 1135665"/>
                <a:gd name="connsiteX26" fmla="*/ 340995 w 1041288"/>
                <a:gd name="connsiteY26" fmla="*/ 454247 h 1135665"/>
                <a:gd name="connsiteX27" fmla="*/ 70104 w 1041288"/>
                <a:gd name="connsiteY27" fmla="*/ 567880 h 1135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41288" h="1135665">
                  <a:moveTo>
                    <a:pt x="70104" y="567880"/>
                  </a:moveTo>
                  <a:cubicBezTo>
                    <a:pt x="84772" y="547783"/>
                    <a:pt x="127921" y="445580"/>
                    <a:pt x="140017" y="445580"/>
                  </a:cubicBezTo>
                  <a:cubicBezTo>
                    <a:pt x="156019" y="445580"/>
                    <a:pt x="173450" y="407003"/>
                    <a:pt x="192500" y="397478"/>
                  </a:cubicBezTo>
                  <a:cubicBezTo>
                    <a:pt x="212979" y="387191"/>
                    <a:pt x="234220" y="381000"/>
                    <a:pt x="253651" y="371285"/>
                  </a:cubicBezTo>
                  <a:cubicBezTo>
                    <a:pt x="346329" y="324993"/>
                    <a:pt x="464153" y="352139"/>
                    <a:pt x="563975" y="318897"/>
                  </a:cubicBezTo>
                  <a:cubicBezTo>
                    <a:pt x="654939" y="288512"/>
                    <a:pt x="769239" y="281083"/>
                    <a:pt x="848106" y="227171"/>
                  </a:cubicBezTo>
                  <a:cubicBezTo>
                    <a:pt x="886206" y="201168"/>
                    <a:pt x="925735" y="156496"/>
                    <a:pt x="953072" y="122301"/>
                  </a:cubicBezTo>
                  <a:cubicBezTo>
                    <a:pt x="979741" y="88773"/>
                    <a:pt x="1008221" y="17812"/>
                    <a:pt x="1040511" y="0"/>
                  </a:cubicBezTo>
                  <a:cubicBezTo>
                    <a:pt x="1044702" y="30289"/>
                    <a:pt x="1031176" y="105918"/>
                    <a:pt x="1018604" y="131064"/>
                  </a:cubicBezTo>
                  <a:cubicBezTo>
                    <a:pt x="987362" y="193453"/>
                    <a:pt x="981265" y="260128"/>
                    <a:pt x="926782" y="314516"/>
                  </a:cubicBezTo>
                  <a:cubicBezTo>
                    <a:pt x="853821" y="387287"/>
                    <a:pt x="814673" y="469392"/>
                    <a:pt x="756094" y="557213"/>
                  </a:cubicBezTo>
                  <a:cubicBezTo>
                    <a:pt x="721233" y="609410"/>
                    <a:pt x="674941" y="663893"/>
                    <a:pt x="638270" y="716375"/>
                  </a:cubicBezTo>
                  <a:cubicBezTo>
                    <a:pt x="599122" y="772287"/>
                    <a:pt x="557308" y="828008"/>
                    <a:pt x="515874" y="882396"/>
                  </a:cubicBezTo>
                  <a:cubicBezTo>
                    <a:pt x="479774" y="929735"/>
                    <a:pt x="439483" y="984885"/>
                    <a:pt x="397859" y="1026509"/>
                  </a:cubicBezTo>
                  <a:cubicBezTo>
                    <a:pt x="364331" y="1060037"/>
                    <a:pt x="355282" y="1101566"/>
                    <a:pt x="323564" y="1135666"/>
                  </a:cubicBezTo>
                  <a:cubicBezTo>
                    <a:pt x="301847" y="1104329"/>
                    <a:pt x="232410" y="1109472"/>
                    <a:pt x="192405" y="1109472"/>
                  </a:cubicBezTo>
                  <a:cubicBezTo>
                    <a:pt x="209455" y="1078230"/>
                    <a:pt x="240125" y="1052417"/>
                    <a:pt x="262318" y="1022128"/>
                  </a:cubicBezTo>
                  <a:cubicBezTo>
                    <a:pt x="290608" y="983552"/>
                    <a:pt x="317849" y="931640"/>
                    <a:pt x="349758" y="899827"/>
                  </a:cubicBezTo>
                  <a:cubicBezTo>
                    <a:pt x="388144" y="861536"/>
                    <a:pt x="405955" y="808863"/>
                    <a:pt x="445960" y="768763"/>
                  </a:cubicBezTo>
                  <a:cubicBezTo>
                    <a:pt x="468058" y="746665"/>
                    <a:pt x="487299" y="701135"/>
                    <a:pt x="507111" y="672655"/>
                  </a:cubicBezTo>
                  <a:cubicBezTo>
                    <a:pt x="409575" y="672655"/>
                    <a:pt x="311277" y="693992"/>
                    <a:pt x="218599" y="716280"/>
                  </a:cubicBezTo>
                  <a:cubicBezTo>
                    <a:pt x="145637" y="733901"/>
                    <a:pt x="50006" y="772287"/>
                    <a:pt x="0" y="829818"/>
                  </a:cubicBezTo>
                  <a:cubicBezTo>
                    <a:pt x="20002" y="787146"/>
                    <a:pt x="100108" y="705612"/>
                    <a:pt x="139922" y="685705"/>
                  </a:cubicBezTo>
                  <a:cubicBezTo>
                    <a:pt x="200406" y="655511"/>
                    <a:pt x="253746" y="576548"/>
                    <a:pt x="327850" y="576548"/>
                  </a:cubicBezTo>
                  <a:cubicBezTo>
                    <a:pt x="383857" y="576548"/>
                    <a:pt x="500729" y="600266"/>
                    <a:pt x="550831" y="576548"/>
                  </a:cubicBezTo>
                  <a:cubicBezTo>
                    <a:pt x="576834" y="564166"/>
                    <a:pt x="650938" y="432054"/>
                    <a:pt x="647033" y="401860"/>
                  </a:cubicBezTo>
                  <a:cubicBezTo>
                    <a:pt x="571024" y="465392"/>
                    <a:pt x="433959" y="446437"/>
                    <a:pt x="340995" y="454247"/>
                  </a:cubicBezTo>
                  <a:cubicBezTo>
                    <a:pt x="253746" y="461677"/>
                    <a:pt x="126682" y="496919"/>
                    <a:pt x="70104" y="567880"/>
                  </a:cubicBezTo>
                </a:path>
              </a:pathLst>
            </a:custGeom>
            <a:gradFill>
              <a:gsLst>
                <a:gs pos="0">
                  <a:srgbClr val="AB190F"/>
                </a:gs>
                <a:gs pos="100000">
                  <a:srgbClr val="FBE080"/>
                </a:gs>
              </a:gsLst>
              <a:lin ang="162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533" name="图形 54">
              <a:extLst>
                <a:ext uri="{FF2B5EF4-FFF2-40B4-BE49-F238E27FC236}">
                  <a16:creationId xmlns:a16="http://schemas.microsoft.com/office/drawing/2014/main" id="{0E0F2B5D-6091-4FD5-9C22-96CA9D1803FA}"/>
                </a:ext>
              </a:extLst>
            </p:cNvPr>
            <p:cNvGrpSpPr/>
            <p:nvPr/>
          </p:nvGrpSpPr>
          <p:grpSpPr>
            <a:xfrm>
              <a:off x="9749123" y="5433295"/>
              <a:ext cx="1041288" cy="1135666"/>
              <a:chOff x="9682409" y="5045643"/>
              <a:chExt cx="1041288" cy="1135665"/>
            </a:xfrm>
            <a:noFill/>
          </p:grpSpPr>
          <p:sp>
            <p:nvSpPr>
              <p:cNvPr id="534" name="任意多边形: 形状 533">
                <a:extLst>
                  <a:ext uri="{FF2B5EF4-FFF2-40B4-BE49-F238E27FC236}">
                    <a16:creationId xmlns:a16="http://schemas.microsoft.com/office/drawing/2014/main" id="{9BF50628-6429-48CC-9673-2875B9BA3DDA}"/>
                  </a:ext>
                </a:extLst>
              </p:cNvPr>
              <p:cNvSpPr/>
              <p:nvPr/>
            </p:nvSpPr>
            <p:spPr>
              <a:xfrm>
                <a:off x="9752513" y="5080695"/>
                <a:ext cx="944117" cy="532828"/>
              </a:xfrm>
              <a:custGeom>
                <a:avLst/>
                <a:gdLst>
                  <a:gd name="connsiteX0" fmla="*/ 0 w 944117"/>
                  <a:gd name="connsiteY0" fmla="*/ 532829 h 532828"/>
                  <a:gd name="connsiteX1" fmla="*/ 69913 w 944117"/>
                  <a:gd name="connsiteY1" fmla="*/ 410528 h 532828"/>
                  <a:gd name="connsiteX2" fmla="*/ 174784 w 944117"/>
                  <a:gd name="connsiteY2" fmla="*/ 340614 h 532828"/>
                  <a:gd name="connsiteX3" fmla="*/ 454533 w 944117"/>
                  <a:gd name="connsiteY3" fmla="*/ 288227 h 532828"/>
                  <a:gd name="connsiteX4" fmla="*/ 944118 w 944117"/>
                  <a:gd name="connsiteY4" fmla="*/ 0 h 532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4117" h="532828">
                    <a:moveTo>
                      <a:pt x="0" y="532829"/>
                    </a:moveTo>
                    <a:cubicBezTo>
                      <a:pt x="14669" y="512731"/>
                      <a:pt x="57817" y="410528"/>
                      <a:pt x="69913" y="410528"/>
                    </a:cubicBezTo>
                    <a:cubicBezTo>
                      <a:pt x="79248" y="410528"/>
                      <a:pt x="152400" y="348996"/>
                      <a:pt x="174784" y="340614"/>
                    </a:cubicBezTo>
                    <a:cubicBezTo>
                      <a:pt x="263652" y="307467"/>
                      <a:pt x="358045" y="303086"/>
                      <a:pt x="454533" y="288227"/>
                    </a:cubicBezTo>
                    <a:cubicBezTo>
                      <a:pt x="654653" y="257461"/>
                      <a:pt x="846677" y="193453"/>
                      <a:pt x="944118" y="0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5" name="任意多边形: 形状 534">
                <a:extLst>
                  <a:ext uri="{FF2B5EF4-FFF2-40B4-BE49-F238E27FC236}">
                    <a16:creationId xmlns:a16="http://schemas.microsoft.com/office/drawing/2014/main" id="{C4FDAA81-8D4F-44FF-9B60-5FDB42E56EA3}"/>
                  </a:ext>
                </a:extLst>
              </p:cNvPr>
              <p:cNvSpPr/>
              <p:nvPr/>
            </p:nvSpPr>
            <p:spPr>
              <a:xfrm>
                <a:off x="10268292" y="5045739"/>
                <a:ext cx="455319" cy="768762"/>
              </a:xfrm>
              <a:custGeom>
                <a:avLst/>
                <a:gdLst>
                  <a:gd name="connsiteX0" fmla="*/ 428435 w 455319"/>
                  <a:gd name="connsiteY0" fmla="*/ 34957 h 768762"/>
                  <a:gd name="connsiteX1" fmla="*/ 454628 w 455319"/>
                  <a:gd name="connsiteY1" fmla="*/ 0 h 768762"/>
                  <a:gd name="connsiteX2" fmla="*/ 437102 w 455319"/>
                  <a:gd name="connsiteY2" fmla="*/ 78581 h 768762"/>
                  <a:gd name="connsiteX3" fmla="*/ 410909 w 455319"/>
                  <a:gd name="connsiteY3" fmla="*/ 209645 h 768762"/>
                  <a:gd name="connsiteX4" fmla="*/ 332232 w 455319"/>
                  <a:gd name="connsiteY4" fmla="*/ 323183 h 768762"/>
                  <a:gd name="connsiteX5" fmla="*/ 262319 w 455319"/>
                  <a:gd name="connsiteY5" fmla="*/ 419290 h 768762"/>
                  <a:gd name="connsiteX6" fmla="*/ 161925 w 455319"/>
                  <a:gd name="connsiteY6" fmla="*/ 569786 h 768762"/>
                  <a:gd name="connsiteX7" fmla="*/ 83249 w 455319"/>
                  <a:gd name="connsiteY7" fmla="*/ 665893 h 768762"/>
                  <a:gd name="connsiteX8" fmla="*/ 0 w 455319"/>
                  <a:gd name="connsiteY8" fmla="*/ 768763 h 768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5319" h="768762">
                    <a:moveTo>
                      <a:pt x="428435" y="34957"/>
                    </a:moveTo>
                    <a:cubicBezTo>
                      <a:pt x="433292" y="18669"/>
                      <a:pt x="441770" y="5048"/>
                      <a:pt x="454628" y="0"/>
                    </a:cubicBezTo>
                    <a:cubicBezTo>
                      <a:pt x="458819" y="30575"/>
                      <a:pt x="442817" y="51054"/>
                      <a:pt x="437102" y="78581"/>
                    </a:cubicBezTo>
                    <a:cubicBezTo>
                      <a:pt x="427673" y="124778"/>
                      <a:pt x="431292" y="164402"/>
                      <a:pt x="410909" y="209645"/>
                    </a:cubicBezTo>
                    <a:cubicBezTo>
                      <a:pt x="392525" y="250317"/>
                      <a:pt x="363760" y="289941"/>
                      <a:pt x="332232" y="323183"/>
                    </a:cubicBezTo>
                    <a:cubicBezTo>
                      <a:pt x="302419" y="354711"/>
                      <a:pt x="284512" y="382429"/>
                      <a:pt x="262319" y="419290"/>
                    </a:cubicBezTo>
                    <a:cubicBezTo>
                      <a:pt x="235172" y="464344"/>
                      <a:pt x="196596" y="517779"/>
                      <a:pt x="161925" y="569786"/>
                    </a:cubicBezTo>
                    <a:cubicBezTo>
                      <a:pt x="140779" y="601504"/>
                      <a:pt x="106204" y="631412"/>
                      <a:pt x="83249" y="665893"/>
                    </a:cubicBezTo>
                    <a:cubicBezTo>
                      <a:pt x="60103" y="700659"/>
                      <a:pt x="37433" y="747427"/>
                      <a:pt x="0" y="768763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6" name="任意多边形: 形状 535">
                <a:extLst>
                  <a:ext uri="{FF2B5EF4-FFF2-40B4-BE49-F238E27FC236}">
                    <a16:creationId xmlns:a16="http://schemas.microsoft.com/office/drawing/2014/main" id="{B49DDBBA-3D79-4550-93BC-A91869A484F4}"/>
                  </a:ext>
                </a:extLst>
              </p:cNvPr>
              <p:cNvSpPr/>
              <p:nvPr/>
            </p:nvSpPr>
            <p:spPr>
              <a:xfrm>
                <a:off x="9874910" y="5718299"/>
                <a:ext cx="393382" cy="463010"/>
              </a:xfrm>
              <a:custGeom>
                <a:avLst/>
                <a:gdLst>
                  <a:gd name="connsiteX0" fmla="*/ 393382 w 393382"/>
                  <a:gd name="connsiteY0" fmla="*/ 96107 h 463010"/>
                  <a:gd name="connsiteX1" fmla="*/ 323469 w 393382"/>
                  <a:gd name="connsiteY1" fmla="*/ 209645 h 463010"/>
                  <a:gd name="connsiteX2" fmla="*/ 244793 w 393382"/>
                  <a:gd name="connsiteY2" fmla="*/ 305753 h 463010"/>
                  <a:gd name="connsiteX3" fmla="*/ 131159 w 393382"/>
                  <a:gd name="connsiteY3" fmla="*/ 463010 h 463010"/>
                  <a:gd name="connsiteX4" fmla="*/ 0 w 393382"/>
                  <a:gd name="connsiteY4" fmla="*/ 436817 h 463010"/>
                  <a:gd name="connsiteX5" fmla="*/ 69913 w 393382"/>
                  <a:gd name="connsiteY5" fmla="*/ 349472 h 463010"/>
                  <a:gd name="connsiteX6" fmla="*/ 157353 w 393382"/>
                  <a:gd name="connsiteY6" fmla="*/ 227171 h 463010"/>
                  <a:gd name="connsiteX7" fmla="*/ 253555 w 393382"/>
                  <a:gd name="connsiteY7" fmla="*/ 96107 h 463010"/>
                  <a:gd name="connsiteX8" fmla="*/ 314706 w 393382"/>
                  <a:gd name="connsiteY8" fmla="*/ 0 h 463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382" h="463010">
                    <a:moveTo>
                      <a:pt x="393382" y="96107"/>
                    </a:moveTo>
                    <a:cubicBezTo>
                      <a:pt x="383572" y="135065"/>
                      <a:pt x="346424" y="179546"/>
                      <a:pt x="323469" y="209645"/>
                    </a:cubicBezTo>
                    <a:cubicBezTo>
                      <a:pt x="299561" y="240983"/>
                      <a:pt x="272415" y="278035"/>
                      <a:pt x="244793" y="305753"/>
                    </a:cubicBezTo>
                    <a:cubicBezTo>
                      <a:pt x="195358" y="355187"/>
                      <a:pt x="174879" y="415957"/>
                      <a:pt x="131159" y="463010"/>
                    </a:cubicBezTo>
                    <a:cubicBezTo>
                      <a:pt x="109442" y="431673"/>
                      <a:pt x="40005" y="436817"/>
                      <a:pt x="0" y="436817"/>
                    </a:cubicBezTo>
                    <a:cubicBezTo>
                      <a:pt x="17050" y="405575"/>
                      <a:pt x="47720" y="379762"/>
                      <a:pt x="69913" y="349472"/>
                    </a:cubicBezTo>
                    <a:cubicBezTo>
                      <a:pt x="98203" y="310896"/>
                      <a:pt x="125444" y="258985"/>
                      <a:pt x="157353" y="227171"/>
                    </a:cubicBezTo>
                    <a:cubicBezTo>
                      <a:pt x="195739" y="188881"/>
                      <a:pt x="213550" y="136208"/>
                      <a:pt x="253555" y="96107"/>
                    </a:cubicBezTo>
                    <a:cubicBezTo>
                      <a:pt x="275654" y="74009"/>
                      <a:pt x="294894" y="28480"/>
                      <a:pt x="314706" y="0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7" name="任意多边形: 形状 536">
                <a:extLst>
                  <a:ext uri="{FF2B5EF4-FFF2-40B4-BE49-F238E27FC236}">
                    <a16:creationId xmlns:a16="http://schemas.microsoft.com/office/drawing/2014/main" id="{38B79198-FD3C-40DC-AAC6-330DCEB3D954}"/>
                  </a:ext>
                </a:extLst>
              </p:cNvPr>
              <p:cNvSpPr/>
              <p:nvPr/>
            </p:nvSpPr>
            <p:spPr>
              <a:xfrm>
                <a:off x="9682504" y="5622070"/>
                <a:ext cx="507111" cy="253391"/>
              </a:xfrm>
              <a:custGeom>
                <a:avLst/>
                <a:gdLst>
                  <a:gd name="connsiteX0" fmla="*/ 507111 w 507111"/>
                  <a:gd name="connsiteY0" fmla="*/ 96229 h 253391"/>
                  <a:gd name="connsiteX1" fmla="*/ 218599 w 507111"/>
                  <a:gd name="connsiteY1" fmla="*/ 139854 h 253391"/>
                  <a:gd name="connsiteX2" fmla="*/ 0 w 507111"/>
                  <a:gd name="connsiteY2" fmla="*/ 253392 h 253391"/>
                  <a:gd name="connsiteX3" fmla="*/ 87440 w 507111"/>
                  <a:gd name="connsiteY3" fmla="*/ 157285 h 253391"/>
                  <a:gd name="connsiteX4" fmla="*/ 201073 w 507111"/>
                  <a:gd name="connsiteY4" fmla="*/ 61177 h 253391"/>
                  <a:gd name="connsiteX5" fmla="*/ 480822 w 507111"/>
                  <a:gd name="connsiteY5" fmla="*/ 27 h 253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7111" h="253391">
                    <a:moveTo>
                      <a:pt x="507111" y="96229"/>
                    </a:moveTo>
                    <a:cubicBezTo>
                      <a:pt x="409575" y="96229"/>
                      <a:pt x="311277" y="117566"/>
                      <a:pt x="218599" y="139854"/>
                    </a:cubicBezTo>
                    <a:cubicBezTo>
                      <a:pt x="145637" y="157475"/>
                      <a:pt x="50006" y="195861"/>
                      <a:pt x="0" y="253392"/>
                    </a:cubicBezTo>
                    <a:cubicBezTo>
                      <a:pt x="17621" y="215863"/>
                      <a:pt x="58865" y="184145"/>
                      <a:pt x="87440" y="157285"/>
                    </a:cubicBezTo>
                    <a:cubicBezTo>
                      <a:pt x="123730" y="123090"/>
                      <a:pt x="159068" y="90133"/>
                      <a:pt x="201073" y="61177"/>
                    </a:cubicBezTo>
                    <a:cubicBezTo>
                      <a:pt x="294323" y="-3212"/>
                      <a:pt x="368427" y="27"/>
                      <a:pt x="480822" y="27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8" name="任意多边形: 形状 537">
                <a:extLst>
                  <a:ext uri="{FF2B5EF4-FFF2-40B4-BE49-F238E27FC236}">
                    <a16:creationId xmlns:a16="http://schemas.microsoft.com/office/drawing/2014/main" id="{B0BF4CF3-3D57-4EDA-B4CE-F87026EC8028}"/>
                  </a:ext>
                </a:extLst>
              </p:cNvPr>
              <p:cNvSpPr/>
              <p:nvPr/>
            </p:nvSpPr>
            <p:spPr>
              <a:xfrm>
                <a:off x="9752609" y="5447503"/>
                <a:ext cx="577375" cy="176333"/>
              </a:xfrm>
              <a:custGeom>
                <a:avLst/>
                <a:gdLst>
                  <a:gd name="connsiteX0" fmla="*/ 410813 w 577375"/>
                  <a:gd name="connsiteY0" fmla="*/ 174784 h 176333"/>
                  <a:gd name="connsiteX1" fmla="*/ 511397 w 577375"/>
                  <a:gd name="connsiteY1" fmla="*/ 135446 h 176333"/>
                  <a:gd name="connsiteX2" fmla="*/ 577024 w 577375"/>
                  <a:gd name="connsiteY2" fmla="*/ 0 h 176333"/>
                  <a:gd name="connsiteX3" fmla="*/ 270986 w 577375"/>
                  <a:gd name="connsiteY3" fmla="*/ 52388 h 176333"/>
                  <a:gd name="connsiteX4" fmla="*/ 0 w 577375"/>
                  <a:gd name="connsiteY4" fmla="*/ 165926 h 176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7375" h="176333">
                    <a:moveTo>
                      <a:pt x="410813" y="174784"/>
                    </a:moveTo>
                    <a:cubicBezTo>
                      <a:pt x="459772" y="174784"/>
                      <a:pt x="493681" y="188309"/>
                      <a:pt x="511397" y="135446"/>
                    </a:cubicBezTo>
                    <a:cubicBezTo>
                      <a:pt x="525399" y="93440"/>
                      <a:pt x="582358" y="40672"/>
                      <a:pt x="577024" y="0"/>
                    </a:cubicBezTo>
                    <a:cubicBezTo>
                      <a:pt x="501015" y="63532"/>
                      <a:pt x="363950" y="44577"/>
                      <a:pt x="270986" y="52388"/>
                    </a:cubicBezTo>
                    <a:cubicBezTo>
                      <a:pt x="183642" y="59722"/>
                      <a:pt x="56579" y="94964"/>
                      <a:pt x="0" y="165926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9" name="任意多边形: 形状 538">
                <a:extLst>
                  <a:ext uri="{FF2B5EF4-FFF2-40B4-BE49-F238E27FC236}">
                    <a16:creationId xmlns:a16="http://schemas.microsoft.com/office/drawing/2014/main" id="{D6401A91-9794-4257-9969-AA889B87BFCD}"/>
                  </a:ext>
                </a:extLst>
              </p:cNvPr>
              <p:cNvSpPr/>
              <p:nvPr/>
            </p:nvSpPr>
            <p:spPr>
              <a:xfrm>
                <a:off x="9682409" y="5045643"/>
                <a:ext cx="1041288" cy="1135665"/>
              </a:xfrm>
              <a:custGeom>
                <a:avLst/>
                <a:gdLst>
                  <a:gd name="connsiteX0" fmla="*/ 70104 w 1041288"/>
                  <a:gd name="connsiteY0" fmla="*/ 567880 h 1135665"/>
                  <a:gd name="connsiteX1" fmla="*/ 140017 w 1041288"/>
                  <a:gd name="connsiteY1" fmla="*/ 445580 h 1135665"/>
                  <a:gd name="connsiteX2" fmla="*/ 192500 w 1041288"/>
                  <a:gd name="connsiteY2" fmla="*/ 397478 h 1135665"/>
                  <a:gd name="connsiteX3" fmla="*/ 253651 w 1041288"/>
                  <a:gd name="connsiteY3" fmla="*/ 371285 h 1135665"/>
                  <a:gd name="connsiteX4" fmla="*/ 563975 w 1041288"/>
                  <a:gd name="connsiteY4" fmla="*/ 318897 h 1135665"/>
                  <a:gd name="connsiteX5" fmla="*/ 848106 w 1041288"/>
                  <a:gd name="connsiteY5" fmla="*/ 227171 h 1135665"/>
                  <a:gd name="connsiteX6" fmla="*/ 953072 w 1041288"/>
                  <a:gd name="connsiteY6" fmla="*/ 122301 h 1135665"/>
                  <a:gd name="connsiteX7" fmla="*/ 1040511 w 1041288"/>
                  <a:gd name="connsiteY7" fmla="*/ 0 h 1135665"/>
                  <a:gd name="connsiteX8" fmla="*/ 1018604 w 1041288"/>
                  <a:gd name="connsiteY8" fmla="*/ 131064 h 1135665"/>
                  <a:gd name="connsiteX9" fmla="*/ 926782 w 1041288"/>
                  <a:gd name="connsiteY9" fmla="*/ 314516 h 1135665"/>
                  <a:gd name="connsiteX10" fmla="*/ 756094 w 1041288"/>
                  <a:gd name="connsiteY10" fmla="*/ 557213 h 1135665"/>
                  <a:gd name="connsiteX11" fmla="*/ 638270 w 1041288"/>
                  <a:gd name="connsiteY11" fmla="*/ 716375 h 1135665"/>
                  <a:gd name="connsiteX12" fmla="*/ 515874 w 1041288"/>
                  <a:gd name="connsiteY12" fmla="*/ 882396 h 1135665"/>
                  <a:gd name="connsiteX13" fmla="*/ 397859 w 1041288"/>
                  <a:gd name="connsiteY13" fmla="*/ 1026509 h 1135665"/>
                  <a:gd name="connsiteX14" fmla="*/ 323564 w 1041288"/>
                  <a:gd name="connsiteY14" fmla="*/ 1135666 h 1135665"/>
                  <a:gd name="connsiteX15" fmla="*/ 192405 w 1041288"/>
                  <a:gd name="connsiteY15" fmla="*/ 1109472 h 1135665"/>
                  <a:gd name="connsiteX16" fmla="*/ 262318 w 1041288"/>
                  <a:gd name="connsiteY16" fmla="*/ 1022128 h 1135665"/>
                  <a:gd name="connsiteX17" fmla="*/ 349758 w 1041288"/>
                  <a:gd name="connsiteY17" fmla="*/ 899827 h 1135665"/>
                  <a:gd name="connsiteX18" fmla="*/ 445960 w 1041288"/>
                  <a:gd name="connsiteY18" fmla="*/ 768763 h 1135665"/>
                  <a:gd name="connsiteX19" fmla="*/ 507111 w 1041288"/>
                  <a:gd name="connsiteY19" fmla="*/ 672655 h 1135665"/>
                  <a:gd name="connsiteX20" fmla="*/ 218599 w 1041288"/>
                  <a:gd name="connsiteY20" fmla="*/ 716280 h 1135665"/>
                  <a:gd name="connsiteX21" fmla="*/ 0 w 1041288"/>
                  <a:gd name="connsiteY21" fmla="*/ 829818 h 1135665"/>
                  <a:gd name="connsiteX22" fmla="*/ 139922 w 1041288"/>
                  <a:gd name="connsiteY22" fmla="*/ 685705 h 1135665"/>
                  <a:gd name="connsiteX23" fmla="*/ 327850 w 1041288"/>
                  <a:gd name="connsiteY23" fmla="*/ 576548 h 1135665"/>
                  <a:gd name="connsiteX24" fmla="*/ 550831 w 1041288"/>
                  <a:gd name="connsiteY24" fmla="*/ 576548 h 1135665"/>
                  <a:gd name="connsiteX25" fmla="*/ 647033 w 1041288"/>
                  <a:gd name="connsiteY25" fmla="*/ 401860 h 1135665"/>
                  <a:gd name="connsiteX26" fmla="*/ 340995 w 1041288"/>
                  <a:gd name="connsiteY26" fmla="*/ 454247 h 1135665"/>
                  <a:gd name="connsiteX27" fmla="*/ 70104 w 1041288"/>
                  <a:gd name="connsiteY27" fmla="*/ 567880 h 1135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041288" h="1135665">
                    <a:moveTo>
                      <a:pt x="70104" y="567880"/>
                    </a:moveTo>
                    <a:cubicBezTo>
                      <a:pt x="84772" y="547783"/>
                      <a:pt x="127921" y="445580"/>
                      <a:pt x="140017" y="445580"/>
                    </a:cubicBezTo>
                    <a:cubicBezTo>
                      <a:pt x="156019" y="445580"/>
                      <a:pt x="173450" y="407003"/>
                      <a:pt x="192500" y="397478"/>
                    </a:cubicBezTo>
                    <a:cubicBezTo>
                      <a:pt x="212979" y="387191"/>
                      <a:pt x="234220" y="381000"/>
                      <a:pt x="253651" y="371285"/>
                    </a:cubicBezTo>
                    <a:cubicBezTo>
                      <a:pt x="346329" y="324993"/>
                      <a:pt x="464153" y="352139"/>
                      <a:pt x="563975" y="318897"/>
                    </a:cubicBezTo>
                    <a:cubicBezTo>
                      <a:pt x="654939" y="288512"/>
                      <a:pt x="769239" y="281083"/>
                      <a:pt x="848106" y="227171"/>
                    </a:cubicBezTo>
                    <a:cubicBezTo>
                      <a:pt x="886206" y="201168"/>
                      <a:pt x="925735" y="156496"/>
                      <a:pt x="953072" y="122301"/>
                    </a:cubicBezTo>
                    <a:cubicBezTo>
                      <a:pt x="979741" y="88773"/>
                      <a:pt x="1008221" y="17812"/>
                      <a:pt x="1040511" y="0"/>
                    </a:cubicBezTo>
                    <a:cubicBezTo>
                      <a:pt x="1044702" y="30289"/>
                      <a:pt x="1031176" y="105918"/>
                      <a:pt x="1018604" y="131064"/>
                    </a:cubicBezTo>
                    <a:cubicBezTo>
                      <a:pt x="987362" y="193453"/>
                      <a:pt x="981265" y="260128"/>
                      <a:pt x="926782" y="314516"/>
                    </a:cubicBezTo>
                    <a:cubicBezTo>
                      <a:pt x="853821" y="387287"/>
                      <a:pt x="814673" y="469392"/>
                      <a:pt x="756094" y="557213"/>
                    </a:cubicBezTo>
                    <a:cubicBezTo>
                      <a:pt x="721233" y="609410"/>
                      <a:pt x="674941" y="663893"/>
                      <a:pt x="638270" y="716375"/>
                    </a:cubicBezTo>
                    <a:cubicBezTo>
                      <a:pt x="599122" y="772287"/>
                      <a:pt x="557308" y="828008"/>
                      <a:pt x="515874" y="882396"/>
                    </a:cubicBezTo>
                    <a:cubicBezTo>
                      <a:pt x="479774" y="929735"/>
                      <a:pt x="439483" y="984885"/>
                      <a:pt x="397859" y="1026509"/>
                    </a:cubicBezTo>
                    <a:cubicBezTo>
                      <a:pt x="364331" y="1060037"/>
                      <a:pt x="355282" y="1101566"/>
                      <a:pt x="323564" y="1135666"/>
                    </a:cubicBezTo>
                    <a:cubicBezTo>
                      <a:pt x="301847" y="1104329"/>
                      <a:pt x="232410" y="1109472"/>
                      <a:pt x="192405" y="1109472"/>
                    </a:cubicBezTo>
                    <a:cubicBezTo>
                      <a:pt x="209455" y="1078230"/>
                      <a:pt x="240125" y="1052417"/>
                      <a:pt x="262318" y="1022128"/>
                    </a:cubicBezTo>
                    <a:cubicBezTo>
                      <a:pt x="290608" y="983552"/>
                      <a:pt x="317849" y="931640"/>
                      <a:pt x="349758" y="899827"/>
                    </a:cubicBezTo>
                    <a:cubicBezTo>
                      <a:pt x="388144" y="861536"/>
                      <a:pt x="405955" y="808863"/>
                      <a:pt x="445960" y="768763"/>
                    </a:cubicBezTo>
                    <a:cubicBezTo>
                      <a:pt x="468058" y="746665"/>
                      <a:pt x="487299" y="701135"/>
                      <a:pt x="507111" y="672655"/>
                    </a:cubicBezTo>
                    <a:cubicBezTo>
                      <a:pt x="409575" y="672655"/>
                      <a:pt x="311277" y="693992"/>
                      <a:pt x="218599" y="716280"/>
                    </a:cubicBezTo>
                    <a:cubicBezTo>
                      <a:pt x="145637" y="733901"/>
                      <a:pt x="50006" y="772287"/>
                      <a:pt x="0" y="829818"/>
                    </a:cubicBezTo>
                    <a:cubicBezTo>
                      <a:pt x="20002" y="787146"/>
                      <a:pt x="100108" y="705612"/>
                      <a:pt x="139922" y="685705"/>
                    </a:cubicBezTo>
                    <a:cubicBezTo>
                      <a:pt x="200406" y="655511"/>
                      <a:pt x="253746" y="576548"/>
                      <a:pt x="327850" y="576548"/>
                    </a:cubicBezTo>
                    <a:cubicBezTo>
                      <a:pt x="383857" y="576548"/>
                      <a:pt x="500729" y="600266"/>
                      <a:pt x="550831" y="576548"/>
                    </a:cubicBezTo>
                    <a:cubicBezTo>
                      <a:pt x="576834" y="564166"/>
                      <a:pt x="650938" y="432054"/>
                      <a:pt x="647033" y="401860"/>
                    </a:cubicBezTo>
                    <a:cubicBezTo>
                      <a:pt x="571024" y="465392"/>
                      <a:pt x="433959" y="446437"/>
                      <a:pt x="340995" y="454247"/>
                    </a:cubicBezTo>
                    <a:cubicBezTo>
                      <a:pt x="253746" y="461677"/>
                      <a:pt x="126682" y="496919"/>
                      <a:pt x="70104" y="567880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540" name="任意多边形: 形状 539">
              <a:extLst>
                <a:ext uri="{FF2B5EF4-FFF2-40B4-BE49-F238E27FC236}">
                  <a16:creationId xmlns:a16="http://schemas.microsoft.com/office/drawing/2014/main" id="{47E40BBE-F3F4-4487-A3A0-7A6717182140}"/>
                </a:ext>
              </a:extLst>
            </p:cNvPr>
            <p:cNvSpPr/>
            <p:nvPr/>
          </p:nvSpPr>
          <p:spPr>
            <a:xfrm>
              <a:off x="8901017" y="4208821"/>
              <a:ext cx="1906914" cy="2072103"/>
            </a:xfrm>
            <a:custGeom>
              <a:avLst/>
              <a:gdLst>
                <a:gd name="connsiteX0" fmla="*/ 708374 w 1906914"/>
                <a:gd name="connsiteY0" fmla="*/ 1093506 h 2072103"/>
                <a:gd name="connsiteX1" fmla="*/ 822007 w 1906914"/>
                <a:gd name="connsiteY1" fmla="*/ 1215807 h 2072103"/>
                <a:gd name="connsiteX2" fmla="*/ 822007 w 1906914"/>
                <a:gd name="connsiteY2" fmla="*/ 1119699 h 2072103"/>
                <a:gd name="connsiteX3" fmla="*/ 861346 w 1906914"/>
                <a:gd name="connsiteY3" fmla="*/ 1215807 h 2072103"/>
                <a:gd name="connsiteX4" fmla="*/ 953167 w 1906914"/>
                <a:gd name="connsiteY4" fmla="*/ 1224570 h 2072103"/>
                <a:gd name="connsiteX5" fmla="*/ 1049369 w 1906914"/>
                <a:gd name="connsiteY5" fmla="*/ 1111032 h 2072103"/>
                <a:gd name="connsiteX6" fmla="*/ 1119283 w 1906914"/>
                <a:gd name="connsiteY6" fmla="*/ 1145988 h 2072103"/>
                <a:gd name="connsiteX7" fmla="*/ 1110520 w 1906914"/>
                <a:gd name="connsiteY7" fmla="*/ 1032450 h 2072103"/>
                <a:gd name="connsiteX8" fmla="*/ 1084326 w 1906914"/>
                <a:gd name="connsiteY8" fmla="*/ 1137225 h 2072103"/>
                <a:gd name="connsiteX9" fmla="*/ 1049369 w 1906914"/>
                <a:gd name="connsiteY9" fmla="*/ 1032450 h 2072103"/>
                <a:gd name="connsiteX10" fmla="*/ 953167 w 1906914"/>
                <a:gd name="connsiteY10" fmla="*/ 1032450 h 2072103"/>
                <a:gd name="connsiteX11" fmla="*/ 883253 w 1906914"/>
                <a:gd name="connsiteY11" fmla="*/ 1041213 h 2072103"/>
                <a:gd name="connsiteX12" fmla="*/ 795814 w 1906914"/>
                <a:gd name="connsiteY12" fmla="*/ 1032450 h 2072103"/>
                <a:gd name="connsiteX13" fmla="*/ 804577 w 1906914"/>
                <a:gd name="connsiteY13" fmla="*/ 1137225 h 2072103"/>
                <a:gd name="connsiteX14" fmla="*/ 743426 w 1906914"/>
                <a:gd name="connsiteY14" fmla="*/ 1049881 h 2072103"/>
                <a:gd name="connsiteX15" fmla="*/ 708374 w 1906914"/>
                <a:gd name="connsiteY15" fmla="*/ 1093506 h 2072103"/>
                <a:gd name="connsiteX16" fmla="*/ 498538 w 1906914"/>
                <a:gd name="connsiteY16" fmla="*/ 883860 h 2072103"/>
                <a:gd name="connsiteX17" fmla="*/ 638461 w 1906914"/>
                <a:gd name="connsiteY17" fmla="*/ 988731 h 2072103"/>
                <a:gd name="connsiteX18" fmla="*/ 765238 w 1906914"/>
                <a:gd name="connsiteY18" fmla="*/ 993112 h 2072103"/>
                <a:gd name="connsiteX19" fmla="*/ 961930 w 1906914"/>
                <a:gd name="connsiteY19" fmla="*/ 971300 h 2072103"/>
                <a:gd name="connsiteX20" fmla="*/ 1049369 w 1906914"/>
                <a:gd name="connsiteY20" fmla="*/ 962537 h 2072103"/>
                <a:gd name="connsiteX21" fmla="*/ 1128046 w 1906914"/>
                <a:gd name="connsiteY21" fmla="*/ 988731 h 2072103"/>
                <a:gd name="connsiteX22" fmla="*/ 1302925 w 1906914"/>
                <a:gd name="connsiteY22" fmla="*/ 945106 h 2072103"/>
                <a:gd name="connsiteX23" fmla="*/ 1429703 w 1906914"/>
                <a:gd name="connsiteY23" fmla="*/ 866525 h 2072103"/>
                <a:gd name="connsiteX24" fmla="*/ 1495330 w 1906914"/>
                <a:gd name="connsiteY24" fmla="*/ 814137 h 2072103"/>
                <a:gd name="connsiteX25" fmla="*/ 1575911 w 1906914"/>
                <a:gd name="connsiteY25" fmla="*/ 748796 h 2072103"/>
                <a:gd name="connsiteX26" fmla="*/ 1678877 w 1906914"/>
                <a:gd name="connsiteY26" fmla="*/ 648212 h 2072103"/>
                <a:gd name="connsiteX27" fmla="*/ 1661350 w 1906914"/>
                <a:gd name="connsiteY27" fmla="*/ 796707 h 2072103"/>
                <a:gd name="connsiteX28" fmla="*/ 1722501 w 1906914"/>
                <a:gd name="connsiteY28" fmla="*/ 587061 h 2072103"/>
                <a:gd name="connsiteX29" fmla="*/ 1748695 w 1906914"/>
                <a:gd name="connsiteY29" fmla="*/ 639449 h 2072103"/>
                <a:gd name="connsiteX30" fmla="*/ 1722501 w 1906914"/>
                <a:gd name="connsiteY30" fmla="*/ 455997 h 2072103"/>
                <a:gd name="connsiteX31" fmla="*/ 1801178 w 1906914"/>
                <a:gd name="connsiteY31" fmla="*/ 560868 h 2072103"/>
                <a:gd name="connsiteX32" fmla="*/ 1696212 w 1906914"/>
                <a:gd name="connsiteY32" fmla="*/ 359985 h 2072103"/>
                <a:gd name="connsiteX33" fmla="*/ 1818608 w 1906914"/>
                <a:gd name="connsiteY33" fmla="*/ 421136 h 2072103"/>
                <a:gd name="connsiteX34" fmla="*/ 1687449 w 1906914"/>
                <a:gd name="connsiteY34" fmla="*/ 202728 h 2072103"/>
                <a:gd name="connsiteX35" fmla="*/ 1783652 w 1906914"/>
                <a:gd name="connsiteY35" fmla="*/ 246447 h 2072103"/>
                <a:gd name="connsiteX36" fmla="*/ 1718215 w 1906914"/>
                <a:gd name="connsiteY36" fmla="*/ 139672 h 2072103"/>
                <a:gd name="connsiteX37" fmla="*/ 1617536 w 1906914"/>
                <a:gd name="connsiteY37" fmla="*/ 62996 h 2072103"/>
                <a:gd name="connsiteX38" fmla="*/ 1661255 w 1906914"/>
                <a:gd name="connsiteY38" fmla="*/ 1845 h 2072103"/>
                <a:gd name="connsiteX39" fmla="*/ 1757458 w 1906914"/>
                <a:gd name="connsiteY39" fmla="*/ 97953 h 2072103"/>
                <a:gd name="connsiteX40" fmla="*/ 1858042 w 1906914"/>
                <a:gd name="connsiteY40" fmla="*/ 281404 h 2072103"/>
                <a:gd name="connsiteX41" fmla="*/ 1884236 w 1906914"/>
                <a:gd name="connsiteY41" fmla="*/ 416754 h 2072103"/>
                <a:gd name="connsiteX42" fmla="*/ 1906048 w 1906914"/>
                <a:gd name="connsiteY42" fmla="*/ 560868 h 2072103"/>
                <a:gd name="connsiteX43" fmla="*/ 1822990 w 1906914"/>
                <a:gd name="connsiteY43" fmla="*/ 792325 h 2072103"/>
                <a:gd name="connsiteX44" fmla="*/ 1696212 w 1906914"/>
                <a:gd name="connsiteY44" fmla="*/ 919008 h 2072103"/>
                <a:gd name="connsiteX45" fmla="*/ 1495139 w 1906914"/>
                <a:gd name="connsiteY45" fmla="*/ 1076265 h 2072103"/>
                <a:gd name="connsiteX46" fmla="*/ 1381506 w 1906914"/>
                <a:gd name="connsiteY46" fmla="*/ 1163610 h 2072103"/>
                <a:gd name="connsiteX47" fmla="*/ 1295972 w 1906914"/>
                <a:gd name="connsiteY47" fmla="*/ 1203138 h 2072103"/>
                <a:gd name="connsiteX48" fmla="*/ 1119188 w 1906914"/>
                <a:gd name="connsiteY48" fmla="*/ 1364587 h 2072103"/>
                <a:gd name="connsiteX49" fmla="*/ 948690 w 1906914"/>
                <a:gd name="connsiteY49" fmla="*/ 1600426 h 2072103"/>
                <a:gd name="connsiteX50" fmla="*/ 918115 w 1906914"/>
                <a:gd name="connsiteY50" fmla="*/ 1670340 h 2072103"/>
                <a:gd name="connsiteX51" fmla="*/ 852488 w 1906914"/>
                <a:gd name="connsiteY51" fmla="*/ 1814453 h 2072103"/>
                <a:gd name="connsiteX52" fmla="*/ 725710 w 1906914"/>
                <a:gd name="connsiteY52" fmla="*/ 2072104 h 2072103"/>
                <a:gd name="connsiteX53" fmla="*/ 734473 w 1906914"/>
                <a:gd name="connsiteY53" fmla="*/ 1941040 h 2072103"/>
                <a:gd name="connsiteX54" fmla="*/ 725710 w 1906914"/>
                <a:gd name="connsiteY54" fmla="*/ 1792545 h 2072103"/>
                <a:gd name="connsiteX55" fmla="*/ 629507 w 1906914"/>
                <a:gd name="connsiteY55" fmla="*/ 1700820 h 2072103"/>
                <a:gd name="connsiteX56" fmla="*/ 467773 w 1906914"/>
                <a:gd name="connsiteY56" fmla="*/ 1635288 h 2072103"/>
                <a:gd name="connsiteX57" fmla="*/ 419671 w 1906914"/>
                <a:gd name="connsiteY57" fmla="*/ 1604712 h 2072103"/>
                <a:gd name="connsiteX58" fmla="*/ 384715 w 1906914"/>
                <a:gd name="connsiteY58" fmla="*/ 1552325 h 2072103"/>
                <a:gd name="connsiteX59" fmla="*/ 323564 w 1906914"/>
                <a:gd name="connsiteY59" fmla="*/ 1425642 h 2072103"/>
                <a:gd name="connsiteX60" fmla="*/ 411004 w 1906914"/>
                <a:gd name="connsiteY60" fmla="*/ 1491174 h 2072103"/>
                <a:gd name="connsiteX61" fmla="*/ 524637 w 1906914"/>
                <a:gd name="connsiteY61" fmla="*/ 1539180 h 2072103"/>
                <a:gd name="connsiteX62" fmla="*/ 708184 w 1906914"/>
                <a:gd name="connsiteY62" fmla="*/ 1600331 h 2072103"/>
                <a:gd name="connsiteX63" fmla="*/ 668846 w 1906914"/>
                <a:gd name="connsiteY63" fmla="*/ 1482412 h 2072103"/>
                <a:gd name="connsiteX64" fmla="*/ 647033 w 1906914"/>
                <a:gd name="connsiteY64" fmla="*/ 1416879 h 2072103"/>
                <a:gd name="connsiteX65" fmla="*/ 629507 w 1906914"/>
                <a:gd name="connsiteY65" fmla="*/ 1399353 h 2072103"/>
                <a:gd name="connsiteX66" fmla="*/ 432816 w 1906914"/>
                <a:gd name="connsiteY66" fmla="*/ 1333821 h 2072103"/>
                <a:gd name="connsiteX67" fmla="*/ 218599 w 1906914"/>
                <a:gd name="connsiteY67" fmla="*/ 1242096 h 2072103"/>
                <a:gd name="connsiteX68" fmla="*/ 70009 w 1906914"/>
                <a:gd name="connsiteY68" fmla="*/ 1172182 h 2072103"/>
                <a:gd name="connsiteX69" fmla="*/ 306038 w 1906914"/>
                <a:gd name="connsiteY69" fmla="*/ 1233333 h 2072103"/>
                <a:gd name="connsiteX70" fmla="*/ 542068 w 1906914"/>
                <a:gd name="connsiteY70" fmla="*/ 1285720 h 2072103"/>
                <a:gd name="connsiteX71" fmla="*/ 244792 w 1906914"/>
                <a:gd name="connsiteY71" fmla="*/ 1067312 h 2072103"/>
                <a:gd name="connsiteX72" fmla="*/ 0 w 1906914"/>
                <a:gd name="connsiteY72" fmla="*/ 735366 h 2072103"/>
                <a:gd name="connsiteX73" fmla="*/ 358426 w 1906914"/>
                <a:gd name="connsiteY73" fmla="*/ 1049881 h 2072103"/>
                <a:gd name="connsiteX74" fmla="*/ 183547 w 1906914"/>
                <a:gd name="connsiteY74" fmla="*/ 831473 h 2072103"/>
                <a:gd name="connsiteX75" fmla="*/ 454533 w 1906914"/>
                <a:gd name="connsiteY75" fmla="*/ 953774 h 2072103"/>
                <a:gd name="connsiteX76" fmla="*/ 533209 w 1906914"/>
                <a:gd name="connsiteY76" fmla="*/ 752892 h 2072103"/>
                <a:gd name="connsiteX77" fmla="*/ 708088 w 1906914"/>
                <a:gd name="connsiteY77" fmla="*/ 569440 h 2072103"/>
                <a:gd name="connsiteX78" fmla="*/ 677323 w 1906914"/>
                <a:gd name="connsiteY78" fmla="*/ 663547 h 2072103"/>
                <a:gd name="connsiteX79" fmla="*/ 616172 w 1906914"/>
                <a:gd name="connsiteY79" fmla="*/ 733461 h 2072103"/>
                <a:gd name="connsiteX80" fmla="*/ 498538 w 1906914"/>
                <a:gd name="connsiteY80" fmla="*/ 883860 h 2072103"/>
                <a:gd name="connsiteX81" fmla="*/ 804481 w 1906914"/>
                <a:gd name="connsiteY81" fmla="*/ 1303151 h 2072103"/>
                <a:gd name="connsiteX82" fmla="*/ 848201 w 1906914"/>
                <a:gd name="connsiteY82" fmla="*/ 1547753 h 2072103"/>
                <a:gd name="connsiteX83" fmla="*/ 1049274 w 1906914"/>
                <a:gd name="connsiteY83" fmla="*/ 1311914 h 2072103"/>
                <a:gd name="connsiteX84" fmla="*/ 804481 w 1906914"/>
                <a:gd name="connsiteY84" fmla="*/ 1303151 h 2072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1906914" h="2072103">
                  <a:moveTo>
                    <a:pt x="708374" y="1093506"/>
                  </a:moveTo>
                  <a:cubicBezTo>
                    <a:pt x="713137" y="1150560"/>
                    <a:pt x="776383" y="1187041"/>
                    <a:pt x="822007" y="1215807"/>
                  </a:cubicBezTo>
                  <a:lnTo>
                    <a:pt x="822007" y="1119699"/>
                  </a:lnTo>
                  <a:cubicBezTo>
                    <a:pt x="831056" y="1151608"/>
                    <a:pt x="846487" y="1186184"/>
                    <a:pt x="861346" y="1215807"/>
                  </a:cubicBezTo>
                  <a:cubicBezTo>
                    <a:pt x="870490" y="1233999"/>
                    <a:pt x="932402" y="1224570"/>
                    <a:pt x="953167" y="1224570"/>
                  </a:cubicBezTo>
                  <a:cubicBezTo>
                    <a:pt x="1027747" y="1224570"/>
                    <a:pt x="1037558" y="1183136"/>
                    <a:pt x="1049369" y="1111032"/>
                  </a:cubicBezTo>
                  <a:cubicBezTo>
                    <a:pt x="1048512" y="1187898"/>
                    <a:pt x="1071086" y="1197900"/>
                    <a:pt x="1119283" y="1145988"/>
                  </a:cubicBezTo>
                  <a:cubicBezTo>
                    <a:pt x="1178433" y="1082266"/>
                    <a:pt x="1145000" y="1092648"/>
                    <a:pt x="1110520" y="1032450"/>
                  </a:cubicBezTo>
                  <a:cubicBezTo>
                    <a:pt x="1113854" y="1073979"/>
                    <a:pt x="1087564" y="1100364"/>
                    <a:pt x="1084326" y="1137225"/>
                  </a:cubicBezTo>
                  <a:cubicBezTo>
                    <a:pt x="1076230" y="1100268"/>
                    <a:pt x="1053560" y="1067312"/>
                    <a:pt x="1049369" y="1032450"/>
                  </a:cubicBezTo>
                  <a:cubicBezTo>
                    <a:pt x="1014508" y="1045976"/>
                    <a:pt x="987933" y="1032069"/>
                    <a:pt x="953167" y="1032450"/>
                  </a:cubicBezTo>
                  <a:cubicBezTo>
                    <a:pt x="934974" y="1032641"/>
                    <a:pt x="908971" y="1038927"/>
                    <a:pt x="883253" y="1041213"/>
                  </a:cubicBezTo>
                  <a:cubicBezTo>
                    <a:pt x="867442" y="1042547"/>
                    <a:pt x="804005" y="1025211"/>
                    <a:pt x="795814" y="1032450"/>
                  </a:cubicBezTo>
                  <a:cubicBezTo>
                    <a:pt x="783241" y="1043595"/>
                    <a:pt x="797243" y="1124176"/>
                    <a:pt x="804577" y="1137225"/>
                  </a:cubicBezTo>
                  <a:cubicBezTo>
                    <a:pt x="778859" y="1113984"/>
                    <a:pt x="758666" y="1080837"/>
                    <a:pt x="743426" y="1049881"/>
                  </a:cubicBezTo>
                  <a:cubicBezTo>
                    <a:pt x="727710" y="1061883"/>
                    <a:pt x="717709" y="1083790"/>
                    <a:pt x="708374" y="1093506"/>
                  </a:cubicBezTo>
                  <a:moveTo>
                    <a:pt x="498538" y="883860"/>
                  </a:moveTo>
                  <a:cubicBezTo>
                    <a:pt x="533495" y="933295"/>
                    <a:pt x="585026" y="956441"/>
                    <a:pt x="638461" y="988731"/>
                  </a:cubicBezTo>
                  <a:cubicBezTo>
                    <a:pt x="685514" y="1017115"/>
                    <a:pt x="709136" y="1011876"/>
                    <a:pt x="765238" y="993112"/>
                  </a:cubicBezTo>
                  <a:cubicBezTo>
                    <a:pt x="832295" y="970728"/>
                    <a:pt x="895350" y="976253"/>
                    <a:pt x="961930" y="971300"/>
                  </a:cubicBezTo>
                  <a:cubicBezTo>
                    <a:pt x="991648" y="969109"/>
                    <a:pt x="1018604" y="959870"/>
                    <a:pt x="1049369" y="962537"/>
                  </a:cubicBezTo>
                  <a:cubicBezTo>
                    <a:pt x="1076135" y="964823"/>
                    <a:pt x="1105376" y="988731"/>
                    <a:pt x="1128046" y="988731"/>
                  </a:cubicBezTo>
                  <a:cubicBezTo>
                    <a:pt x="1189577" y="988731"/>
                    <a:pt x="1248823" y="966728"/>
                    <a:pt x="1302925" y="945106"/>
                  </a:cubicBezTo>
                  <a:cubicBezTo>
                    <a:pt x="1335691" y="931962"/>
                    <a:pt x="1415224" y="895290"/>
                    <a:pt x="1429703" y="866525"/>
                  </a:cubicBezTo>
                  <a:cubicBezTo>
                    <a:pt x="1439228" y="847570"/>
                    <a:pt x="1480280" y="824615"/>
                    <a:pt x="1495330" y="814137"/>
                  </a:cubicBezTo>
                  <a:cubicBezTo>
                    <a:pt x="1525619" y="792897"/>
                    <a:pt x="1546098" y="768608"/>
                    <a:pt x="1575911" y="748796"/>
                  </a:cubicBezTo>
                  <a:cubicBezTo>
                    <a:pt x="1608011" y="727460"/>
                    <a:pt x="1665827" y="683931"/>
                    <a:pt x="1678877" y="648212"/>
                  </a:cubicBezTo>
                  <a:cubicBezTo>
                    <a:pt x="1678877" y="689265"/>
                    <a:pt x="1684211" y="764703"/>
                    <a:pt x="1661350" y="796707"/>
                  </a:cubicBezTo>
                  <a:cubicBezTo>
                    <a:pt x="1719167" y="775656"/>
                    <a:pt x="1722501" y="640973"/>
                    <a:pt x="1722501" y="587061"/>
                  </a:cubicBezTo>
                  <a:cubicBezTo>
                    <a:pt x="1739265" y="600015"/>
                    <a:pt x="1748504" y="618399"/>
                    <a:pt x="1748695" y="639449"/>
                  </a:cubicBezTo>
                  <a:cubicBezTo>
                    <a:pt x="1775460" y="591633"/>
                    <a:pt x="1757648" y="495621"/>
                    <a:pt x="1722501" y="455997"/>
                  </a:cubicBezTo>
                  <a:cubicBezTo>
                    <a:pt x="1742504" y="465427"/>
                    <a:pt x="1792986" y="538960"/>
                    <a:pt x="1801178" y="560868"/>
                  </a:cubicBezTo>
                  <a:cubicBezTo>
                    <a:pt x="1843849" y="505527"/>
                    <a:pt x="1744980" y="385417"/>
                    <a:pt x="1696212" y="359985"/>
                  </a:cubicBezTo>
                  <a:cubicBezTo>
                    <a:pt x="1730121" y="355032"/>
                    <a:pt x="1798606" y="394180"/>
                    <a:pt x="1818608" y="421136"/>
                  </a:cubicBezTo>
                  <a:cubicBezTo>
                    <a:pt x="1795463" y="354080"/>
                    <a:pt x="1756886" y="235303"/>
                    <a:pt x="1687449" y="202728"/>
                  </a:cubicBezTo>
                  <a:cubicBezTo>
                    <a:pt x="1722882" y="199108"/>
                    <a:pt x="1756220" y="229112"/>
                    <a:pt x="1783652" y="246447"/>
                  </a:cubicBezTo>
                  <a:cubicBezTo>
                    <a:pt x="1763935" y="207204"/>
                    <a:pt x="1742218" y="175677"/>
                    <a:pt x="1718215" y="139672"/>
                  </a:cubicBezTo>
                  <a:cubicBezTo>
                    <a:pt x="1695640" y="105763"/>
                    <a:pt x="1638490" y="97857"/>
                    <a:pt x="1617536" y="62996"/>
                  </a:cubicBezTo>
                  <a:cubicBezTo>
                    <a:pt x="1605344" y="42708"/>
                    <a:pt x="1613725" y="-10537"/>
                    <a:pt x="1661255" y="1845"/>
                  </a:cubicBezTo>
                  <a:cubicBezTo>
                    <a:pt x="1690688" y="9465"/>
                    <a:pt x="1734788" y="75283"/>
                    <a:pt x="1757458" y="97953"/>
                  </a:cubicBezTo>
                  <a:cubicBezTo>
                    <a:pt x="1816418" y="156817"/>
                    <a:pt x="1821561" y="208633"/>
                    <a:pt x="1858042" y="281404"/>
                  </a:cubicBezTo>
                  <a:cubicBezTo>
                    <a:pt x="1879092" y="323505"/>
                    <a:pt x="1869567" y="372844"/>
                    <a:pt x="1884236" y="416754"/>
                  </a:cubicBezTo>
                  <a:cubicBezTo>
                    <a:pt x="1899761" y="463332"/>
                    <a:pt x="1910048" y="511147"/>
                    <a:pt x="1906048" y="560868"/>
                  </a:cubicBezTo>
                  <a:cubicBezTo>
                    <a:pt x="1899380" y="644592"/>
                    <a:pt x="1849279" y="713458"/>
                    <a:pt x="1822990" y="792325"/>
                  </a:cubicBezTo>
                  <a:cubicBezTo>
                    <a:pt x="1802511" y="853666"/>
                    <a:pt x="1749647" y="879098"/>
                    <a:pt x="1696212" y="919008"/>
                  </a:cubicBezTo>
                  <a:cubicBezTo>
                    <a:pt x="1629632" y="968728"/>
                    <a:pt x="1566863" y="1026831"/>
                    <a:pt x="1495139" y="1076265"/>
                  </a:cubicBezTo>
                  <a:cubicBezTo>
                    <a:pt x="1456468" y="1102935"/>
                    <a:pt x="1421511" y="1137702"/>
                    <a:pt x="1381506" y="1163610"/>
                  </a:cubicBezTo>
                  <a:cubicBezTo>
                    <a:pt x="1358360" y="1178564"/>
                    <a:pt x="1321975" y="1185803"/>
                    <a:pt x="1295972" y="1203138"/>
                  </a:cubicBezTo>
                  <a:cubicBezTo>
                    <a:pt x="1227487" y="1248763"/>
                    <a:pt x="1172242" y="1304770"/>
                    <a:pt x="1119188" y="1364587"/>
                  </a:cubicBezTo>
                  <a:cubicBezTo>
                    <a:pt x="1057275" y="1434405"/>
                    <a:pt x="990981" y="1516035"/>
                    <a:pt x="948690" y="1600426"/>
                  </a:cubicBezTo>
                  <a:cubicBezTo>
                    <a:pt x="935355" y="1627096"/>
                    <a:pt x="926497" y="1642622"/>
                    <a:pt x="918115" y="1670340"/>
                  </a:cubicBezTo>
                  <a:cubicBezTo>
                    <a:pt x="902875" y="1720727"/>
                    <a:pt x="869918" y="1762351"/>
                    <a:pt x="852488" y="1814453"/>
                  </a:cubicBezTo>
                  <a:cubicBezTo>
                    <a:pt x="823436" y="1901607"/>
                    <a:pt x="745046" y="1982950"/>
                    <a:pt x="725710" y="2072104"/>
                  </a:cubicBezTo>
                  <a:cubicBezTo>
                    <a:pt x="721233" y="2030289"/>
                    <a:pt x="734473" y="1984474"/>
                    <a:pt x="734473" y="1941040"/>
                  </a:cubicBezTo>
                  <a:cubicBezTo>
                    <a:pt x="734473" y="1891320"/>
                    <a:pt x="725710" y="1840170"/>
                    <a:pt x="725710" y="1792545"/>
                  </a:cubicBezTo>
                  <a:cubicBezTo>
                    <a:pt x="725710" y="1702058"/>
                    <a:pt x="694754" y="1733395"/>
                    <a:pt x="629507" y="1700820"/>
                  </a:cubicBezTo>
                  <a:cubicBezTo>
                    <a:pt x="586740" y="1679484"/>
                    <a:pt x="493490" y="1686628"/>
                    <a:pt x="467773" y="1635288"/>
                  </a:cubicBezTo>
                  <a:cubicBezTo>
                    <a:pt x="459676" y="1619190"/>
                    <a:pt x="435578" y="1612713"/>
                    <a:pt x="419671" y="1604712"/>
                  </a:cubicBezTo>
                  <a:cubicBezTo>
                    <a:pt x="397669" y="1593759"/>
                    <a:pt x="405289" y="1562612"/>
                    <a:pt x="384715" y="1552325"/>
                  </a:cubicBezTo>
                  <a:cubicBezTo>
                    <a:pt x="338423" y="1529179"/>
                    <a:pt x="355378" y="1457646"/>
                    <a:pt x="323564" y="1425642"/>
                  </a:cubicBezTo>
                  <a:cubicBezTo>
                    <a:pt x="355187" y="1441835"/>
                    <a:pt x="375285" y="1473363"/>
                    <a:pt x="411004" y="1491174"/>
                  </a:cubicBezTo>
                  <a:cubicBezTo>
                    <a:pt x="448723" y="1510034"/>
                    <a:pt x="485204" y="1524988"/>
                    <a:pt x="524637" y="1539180"/>
                  </a:cubicBezTo>
                  <a:cubicBezTo>
                    <a:pt x="587978" y="1562040"/>
                    <a:pt x="643795" y="1591949"/>
                    <a:pt x="708184" y="1600331"/>
                  </a:cubicBezTo>
                  <a:cubicBezTo>
                    <a:pt x="689324" y="1562803"/>
                    <a:pt x="681990" y="1521940"/>
                    <a:pt x="668846" y="1482412"/>
                  </a:cubicBezTo>
                  <a:cubicBezTo>
                    <a:pt x="662368" y="1463171"/>
                    <a:pt x="658273" y="1433643"/>
                    <a:pt x="647033" y="1416879"/>
                  </a:cubicBezTo>
                  <a:cubicBezTo>
                    <a:pt x="635984" y="1400401"/>
                    <a:pt x="646176" y="1412688"/>
                    <a:pt x="629507" y="1399353"/>
                  </a:cubicBezTo>
                  <a:cubicBezTo>
                    <a:pt x="584454" y="1363444"/>
                    <a:pt x="490442" y="1353062"/>
                    <a:pt x="432816" y="1333821"/>
                  </a:cubicBezTo>
                  <a:cubicBezTo>
                    <a:pt x="359664" y="1309437"/>
                    <a:pt x="289750" y="1271528"/>
                    <a:pt x="218599" y="1242096"/>
                  </a:cubicBezTo>
                  <a:cubicBezTo>
                    <a:pt x="170974" y="1222379"/>
                    <a:pt x="102108" y="1205139"/>
                    <a:pt x="70009" y="1172182"/>
                  </a:cubicBezTo>
                  <a:cubicBezTo>
                    <a:pt x="114776" y="1213425"/>
                    <a:pt x="243650" y="1222950"/>
                    <a:pt x="306038" y="1233333"/>
                  </a:cubicBezTo>
                  <a:cubicBezTo>
                    <a:pt x="380333" y="1245715"/>
                    <a:pt x="477393" y="1253907"/>
                    <a:pt x="542068" y="1285720"/>
                  </a:cubicBezTo>
                  <a:cubicBezTo>
                    <a:pt x="452438" y="1196185"/>
                    <a:pt x="338328" y="1150941"/>
                    <a:pt x="244792" y="1067312"/>
                  </a:cubicBezTo>
                  <a:cubicBezTo>
                    <a:pt x="145733" y="978729"/>
                    <a:pt x="9620" y="874431"/>
                    <a:pt x="0" y="735366"/>
                  </a:cubicBezTo>
                  <a:cubicBezTo>
                    <a:pt x="100203" y="852999"/>
                    <a:pt x="213170" y="968633"/>
                    <a:pt x="358426" y="1049881"/>
                  </a:cubicBezTo>
                  <a:cubicBezTo>
                    <a:pt x="347281" y="968633"/>
                    <a:pt x="242316" y="891099"/>
                    <a:pt x="183547" y="831473"/>
                  </a:cubicBezTo>
                  <a:cubicBezTo>
                    <a:pt x="249460" y="889766"/>
                    <a:pt x="372427" y="943392"/>
                    <a:pt x="454533" y="953774"/>
                  </a:cubicBezTo>
                  <a:cubicBezTo>
                    <a:pt x="421291" y="854238"/>
                    <a:pt x="469773" y="816233"/>
                    <a:pt x="533209" y="752892"/>
                  </a:cubicBezTo>
                  <a:cubicBezTo>
                    <a:pt x="594170" y="692027"/>
                    <a:pt x="660083" y="641163"/>
                    <a:pt x="708088" y="569440"/>
                  </a:cubicBezTo>
                  <a:cubicBezTo>
                    <a:pt x="691896" y="595634"/>
                    <a:pt x="696659" y="634591"/>
                    <a:pt x="677323" y="663547"/>
                  </a:cubicBezTo>
                  <a:cubicBezTo>
                    <a:pt x="659321" y="690598"/>
                    <a:pt x="632651" y="708696"/>
                    <a:pt x="616172" y="733461"/>
                  </a:cubicBezTo>
                  <a:cubicBezTo>
                    <a:pt x="585978" y="778990"/>
                    <a:pt x="479108" y="819281"/>
                    <a:pt x="498538" y="883860"/>
                  </a:cubicBezTo>
                  <a:moveTo>
                    <a:pt x="804481" y="1303151"/>
                  </a:moveTo>
                  <a:cubicBezTo>
                    <a:pt x="828961" y="1376684"/>
                    <a:pt x="848201" y="1468981"/>
                    <a:pt x="848201" y="1547753"/>
                  </a:cubicBezTo>
                  <a:cubicBezTo>
                    <a:pt x="872871" y="1458980"/>
                    <a:pt x="990124" y="1378779"/>
                    <a:pt x="1049274" y="1311914"/>
                  </a:cubicBezTo>
                  <a:cubicBezTo>
                    <a:pt x="966788" y="1311914"/>
                    <a:pt x="886015" y="1303151"/>
                    <a:pt x="804481" y="1303151"/>
                  </a:cubicBezTo>
                </a:path>
              </a:pathLst>
            </a:custGeom>
            <a:gradFill>
              <a:gsLst>
                <a:gs pos="0">
                  <a:srgbClr val="AB190F"/>
                </a:gs>
                <a:gs pos="100000">
                  <a:srgbClr val="FBE080"/>
                </a:gs>
              </a:gsLst>
              <a:lin ang="162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541" name="图形 54">
              <a:extLst>
                <a:ext uri="{FF2B5EF4-FFF2-40B4-BE49-F238E27FC236}">
                  <a16:creationId xmlns:a16="http://schemas.microsoft.com/office/drawing/2014/main" id="{1BC0B2AF-3673-458E-9DF0-2BD0E7B19199}"/>
                </a:ext>
              </a:extLst>
            </p:cNvPr>
            <p:cNvGrpSpPr/>
            <p:nvPr/>
          </p:nvGrpSpPr>
          <p:grpSpPr>
            <a:xfrm>
              <a:off x="8901017" y="4208821"/>
              <a:ext cx="1909080" cy="2072103"/>
              <a:chOff x="8834303" y="3821169"/>
              <a:chExt cx="1909080" cy="2072103"/>
            </a:xfrm>
            <a:noFill/>
          </p:grpSpPr>
          <p:sp>
            <p:nvSpPr>
              <p:cNvPr id="542" name="任意多边形: 形状 541">
                <a:extLst>
                  <a:ext uri="{FF2B5EF4-FFF2-40B4-BE49-F238E27FC236}">
                    <a16:creationId xmlns:a16="http://schemas.microsoft.com/office/drawing/2014/main" id="{BDF6A8CE-6EC9-42D9-AECF-761E486BCECB}"/>
                  </a:ext>
                </a:extLst>
              </p:cNvPr>
              <p:cNvSpPr/>
              <p:nvPr/>
            </p:nvSpPr>
            <p:spPr>
              <a:xfrm>
                <a:off x="9542677" y="4853620"/>
                <a:ext cx="443308" cy="194562"/>
              </a:xfrm>
              <a:custGeom>
                <a:avLst/>
                <a:gdLst>
                  <a:gd name="connsiteX0" fmla="*/ 0 w 443308"/>
                  <a:gd name="connsiteY0" fmla="*/ 61055 h 194562"/>
                  <a:gd name="connsiteX1" fmla="*/ 113633 w 443308"/>
                  <a:gd name="connsiteY1" fmla="*/ 183356 h 194562"/>
                  <a:gd name="connsiteX2" fmla="*/ 113633 w 443308"/>
                  <a:gd name="connsiteY2" fmla="*/ 87249 h 194562"/>
                  <a:gd name="connsiteX3" fmla="*/ 152971 w 443308"/>
                  <a:gd name="connsiteY3" fmla="*/ 183356 h 194562"/>
                  <a:gd name="connsiteX4" fmla="*/ 244793 w 443308"/>
                  <a:gd name="connsiteY4" fmla="*/ 192119 h 194562"/>
                  <a:gd name="connsiteX5" fmla="*/ 340995 w 443308"/>
                  <a:gd name="connsiteY5" fmla="*/ 78581 h 194562"/>
                  <a:gd name="connsiteX6" fmla="*/ 410909 w 443308"/>
                  <a:gd name="connsiteY6" fmla="*/ 113538 h 194562"/>
                  <a:gd name="connsiteX7" fmla="*/ 402146 w 443308"/>
                  <a:gd name="connsiteY7" fmla="*/ 0 h 194562"/>
                  <a:gd name="connsiteX8" fmla="*/ 375952 w 443308"/>
                  <a:gd name="connsiteY8" fmla="*/ 104775 h 194562"/>
                  <a:gd name="connsiteX9" fmla="*/ 340995 w 443308"/>
                  <a:gd name="connsiteY9" fmla="*/ 0 h 194562"/>
                  <a:gd name="connsiteX10" fmla="*/ 271081 w 443308"/>
                  <a:gd name="connsiteY10" fmla="*/ 0 h 194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43308" h="194562">
                    <a:moveTo>
                      <a:pt x="0" y="61055"/>
                    </a:moveTo>
                    <a:cubicBezTo>
                      <a:pt x="4763" y="118110"/>
                      <a:pt x="68008" y="154591"/>
                      <a:pt x="113633" y="183356"/>
                    </a:cubicBezTo>
                    <a:lnTo>
                      <a:pt x="113633" y="87249"/>
                    </a:lnTo>
                    <a:cubicBezTo>
                      <a:pt x="122682" y="119158"/>
                      <a:pt x="138113" y="153734"/>
                      <a:pt x="152971" y="183356"/>
                    </a:cubicBezTo>
                    <a:cubicBezTo>
                      <a:pt x="162115" y="201549"/>
                      <a:pt x="224028" y="192119"/>
                      <a:pt x="244793" y="192119"/>
                    </a:cubicBezTo>
                    <a:cubicBezTo>
                      <a:pt x="319373" y="192119"/>
                      <a:pt x="329184" y="150685"/>
                      <a:pt x="340995" y="78581"/>
                    </a:cubicBezTo>
                    <a:cubicBezTo>
                      <a:pt x="340138" y="155448"/>
                      <a:pt x="362712" y="165449"/>
                      <a:pt x="410909" y="113538"/>
                    </a:cubicBezTo>
                    <a:cubicBezTo>
                      <a:pt x="470059" y="49816"/>
                      <a:pt x="436626" y="60198"/>
                      <a:pt x="402146" y="0"/>
                    </a:cubicBezTo>
                    <a:cubicBezTo>
                      <a:pt x="405479" y="41529"/>
                      <a:pt x="379190" y="67913"/>
                      <a:pt x="375952" y="104775"/>
                    </a:cubicBezTo>
                    <a:cubicBezTo>
                      <a:pt x="367855" y="67818"/>
                      <a:pt x="345186" y="34861"/>
                      <a:pt x="340995" y="0"/>
                    </a:cubicBezTo>
                    <a:cubicBezTo>
                      <a:pt x="317849" y="8953"/>
                      <a:pt x="293465" y="10382"/>
                      <a:pt x="271081" y="0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3" name="任意多边形: 形状 542">
                <a:extLst>
                  <a:ext uri="{FF2B5EF4-FFF2-40B4-BE49-F238E27FC236}">
                    <a16:creationId xmlns:a16="http://schemas.microsoft.com/office/drawing/2014/main" id="{D5D01C0A-F6C1-4FC1-B10F-720A443F665B}"/>
                  </a:ext>
                </a:extLst>
              </p:cNvPr>
              <p:cNvSpPr/>
              <p:nvPr/>
            </p:nvSpPr>
            <p:spPr>
              <a:xfrm>
                <a:off x="9542677" y="4849905"/>
                <a:ext cx="270986" cy="108489"/>
              </a:xfrm>
              <a:custGeom>
                <a:avLst/>
                <a:gdLst>
                  <a:gd name="connsiteX0" fmla="*/ 270986 w 270986"/>
                  <a:gd name="connsiteY0" fmla="*/ 3619 h 108489"/>
                  <a:gd name="connsiteX1" fmla="*/ 139827 w 270986"/>
                  <a:gd name="connsiteY1" fmla="*/ 12382 h 108489"/>
                  <a:gd name="connsiteX2" fmla="*/ 87344 w 270986"/>
                  <a:gd name="connsiteY2" fmla="*/ 29813 h 108489"/>
                  <a:gd name="connsiteX3" fmla="*/ 96107 w 270986"/>
                  <a:gd name="connsiteY3" fmla="*/ 108489 h 108489"/>
                  <a:gd name="connsiteX4" fmla="*/ 34957 w 270986"/>
                  <a:gd name="connsiteY4" fmla="*/ 21145 h 108489"/>
                  <a:gd name="connsiteX5" fmla="*/ 0 w 270986"/>
                  <a:gd name="connsiteY5" fmla="*/ 64865 h 108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986" h="108489">
                    <a:moveTo>
                      <a:pt x="270986" y="3619"/>
                    </a:moveTo>
                    <a:cubicBezTo>
                      <a:pt x="229553" y="-8097"/>
                      <a:pt x="187833" y="12382"/>
                      <a:pt x="139827" y="12382"/>
                    </a:cubicBezTo>
                    <a:cubicBezTo>
                      <a:pt x="93345" y="12382"/>
                      <a:pt x="103822" y="-10669"/>
                      <a:pt x="87344" y="29813"/>
                    </a:cubicBezTo>
                    <a:cubicBezTo>
                      <a:pt x="79438" y="49148"/>
                      <a:pt x="86487" y="91154"/>
                      <a:pt x="96107" y="108489"/>
                    </a:cubicBezTo>
                    <a:cubicBezTo>
                      <a:pt x="70390" y="85248"/>
                      <a:pt x="50197" y="52101"/>
                      <a:pt x="34957" y="21145"/>
                    </a:cubicBezTo>
                    <a:cubicBezTo>
                      <a:pt x="19336" y="33242"/>
                      <a:pt x="9334" y="55054"/>
                      <a:pt x="0" y="64865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4" name="任意多边形: 形状 543">
                <a:extLst>
                  <a:ext uri="{FF2B5EF4-FFF2-40B4-BE49-F238E27FC236}">
                    <a16:creationId xmlns:a16="http://schemas.microsoft.com/office/drawing/2014/main" id="{30656DBB-94AF-4F89-A75F-747406A9796D}"/>
                  </a:ext>
                </a:extLst>
              </p:cNvPr>
              <p:cNvSpPr/>
              <p:nvPr/>
            </p:nvSpPr>
            <p:spPr>
              <a:xfrm>
                <a:off x="9542677" y="4851845"/>
                <a:ext cx="443308" cy="196336"/>
              </a:xfrm>
              <a:custGeom>
                <a:avLst/>
                <a:gdLst>
                  <a:gd name="connsiteX0" fmla="*/ 0 w 443308"/>
                  <a:gd name="connsiteY0" fmla="*/ 62830 h 196336"/>
                  <a:gd name="connsiteX1" fmla="*/ 113633 w 443308"/>
                  <a:gd name="connsiteY1" fmla="*/ 185131 h 196336"/>
                  <a:gd name="connsiteX2" fmla="*/ 113633 w 443308"/>
                  <a:gd name="connsiteY2" fmla="*/ 89023 h 196336"/>
                  <a:gd name="connsiteX3" fmla="*/ 152971 w 443308"/>
                  <a:gd name="connsiteY3" fmla="*/ 185131 h 196336"/>
                  <a:gd name="connsiteX4" fmla="*/ 244793 w 443308"/>
                  <a:gd name="connsiteY4" fmla="*/ 193894 h 196336"/>
                  <a:gd name="connsiteX5" fmla="*/ 340995 w 443308"/>
                  <a:gd name="connsiteY5" fmla="*/ 80356 h 196336"/>
                  <a:gd name="connsiteX6" fmla="*/ 410909 w 443308"/>
                  <a:gd name="connsiteY6" fmla="*/ 115313 h 196336"/>
                  <a:gd name="connsiteX7" fmla="*/ 402146 w 443308"/>
                  <a:gd name="connsiteY7" fmla="*/ 1775 h 196336"/>
                  <a:gd name="connsiteX8" fmla="*/ 375952 w 443308"/>
                  <a:gd name="connsiteY8" fmla="*/ 106550 h 196336"/>
                  <a:gd name="connsiteX9" fmla="*/ 340995 w 443308"/>
                  <a:gd name="connsiteY9" fmla="*/ 1775 h 196336"/>
                  <a:gd name="connsiteX10" fmla="*/ 244793 w 443308"/>
                  <a:gd name="connsiteY10" fmla="*/ 1775 h 196336"/>
                  <a:gd name="connsiteX11" fmla="*/ 174879 w 443308"/>
                  <a:gd name="connsiteY11" fmla="*/ 10538 h 196336"/>
                  <a:gd name="connsiteX12" fmla="*/ 87439 w 443308"/>
                  <a:gd name="connsiteY12" fmla="*/ 1775 h 196336"/>
                  <a:gd name="connsiteX13" fmla="*/ 96203 w 443308"/>
                  <a:gd name="connsiteY13" fmla="*/ 106550 h 196336"/>
                  <a:gd name="connsiteX14" fmla="*/ 35052 w 443308"/>
                  <a:gd name="connsiteY14" fmla="*/ 19205 h 196336"/>
                  <a:gd name="connsiteX15" fmla="*/ 0 w 443308"/>
                  <a:gd name="connsiteY15" fmla="*/ 62830 h 196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3308" h="196336">
                    <a:moveTo>
                      <a:pt x="0" y="62830"/>
                    </a:moveTo>
                    <a:cubicBezTo>
                      <a:pt x="4763" y="119884"/>
                      <a:pt x="68008" y="156365"/>
                      <a:pt x="113633" y="185131"/>
                    </a:cubicBezTo>
                    <a:lnTo>
                      <a:pt x="113633" y="89023"/>
                    </a:lnTo>
                    <a:cubicBezTo>
                      <a:pt x="122682" y="120932"/>
                      <a:pt x="138113" y="155508"/>
                      <a:pt x="152971" y="185131"/>
                    </a:cubicBezTo>
                    <a:cubicBezTo>
                      <a:pt x="162115" y="203323"/>
                      <a:pt x="224028" y="193894"/>
                      <a:pt x="244793" y="193894"/>
                    </a:cubicBezTo>
                    <a:cubicBezTo>
                      <a:pt x="319373" y="193894"/>
                      <a:pt x="329184" y="152460"/>
                      <a:pt x="340995" y="80356"/>
                    </a:cubicBezTo>
                    <a:cubicBezTo>
                      <a:pt x="340138" y="157222"/>
                      <a:pt x="362712" y="167224"/>
                      <a:pt x="410909" y="115313"/>
                    </a:cubicBezTo>
                    <a:cubicBezTo>
                      <a:pt x="470059" y="51590"/>
                      <a:pt x="436626" y="61972"/>
                      <a:pt x="402146" y="1775"/>
                    </a:cubicBezTo>
                    <a:cubicBezTo>
                      <a:pt x="405479" y="43304"/>
                      <a:pt x="379190" y="69688"/>
                      <a:pt x="375952" y="106550"/>
                    </a:cubicBezTo>
                    <a:cubicBezTo>
                      <a:pt x="367855" y="69593"/>
                      <a:pt x="345186" y="36636"/>
                      <a:pt x="340995" y="1775"/>
                    </a:cubicBezTo>
                    <a:cubicBezTo>
                      <a:pt x="306134" y="15300"/>
                      <a:pt x="279559" y="1393"/>
                      <a:pt x="244793" y="1775"/>
                    </a:cubicBezTo>
                    <a:cubicBezTo>
                      <a:pt x="226600" y="1965"/>
                      <a:pt x="200596" y="8251"/>
                      <a:pt x="174879" y="10538"/>
                    </a:cubicBezTo>
                    <a:cubicBezTo>
                      <a:pt x="159068" y="11871"/>
                      <a:pt x="95631" y="-5465"/>
                      <a:pt x="87439" y="1775"/>
                    </a:cubicBezTo>
                    <a:cubicBezTo>
                      <a:pt x="74867" y="12919"/>
                      <a:pt x="88868" y="93500"/>
                      <a:pt x="96203" y="106550"/>
                    </a:cubicBezTo>
                    <a:cubicBezTo>
                      <a:pt x="70485" y="83309"/>
                      <a:pt x="50292" y="50161"/>
                      <a:pt x="35052" y="19205"/>
                    </a:cubicBezTo>
                    <a:cubicBezTo>
                      <a:pt x="19336" y="31207"/>
                      <a:pt x="9334" y="53114"/>
                      <a:pt x="0" y="62830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5" name="任意多边形: 形状 544">
                <a:extLst>
                  <a:ext uri="{FF2B5EF4-FFF2-40B4-BE49-F238E27FC236}">
                    <a16:creationId xmlns:a16="http://schemas.microsoft.com/office/drawing/2014/main" id="{F5C00F63-2FDE-4EBC-808E-8DB4C9932B85}"/>
                  </a:ext>
                </a:extLst>
              </p:cNvPr>
              <p:cNvSpPr/>
              <p:nvPr/>
            </p:nvSpPr>
            <p:spPr>
              <a:xfrm>
                <a:off x="10355732" y="4268308"/>
                <a:ext cx="288000" cy="349377"/>
              </a:xfrm>
              <a:custGeom>
                <a:avLst/>
                <a:gdLst>
                  <a:gd name="connsiteX0" fmla="*/ 0 w 288000"/>
                  <a:gd name="connsiteY0" fmla="*/ 340614 h 349377"/>
                  <a:gd name="connsiteX1" fmla="*/ 157353 w 288000"/>
                  <a:gd name="connsiteY1" fmla="*/ 200882 h 349377"/>
                  <a:gd name="connsiteX2" fmla="*/ 139827 w 288000"/>
                  <a:gd name="connsiteY2" fmla="*/ 349377 h 349377"/>
                  <a:gd name="connsiteX3" fmla="*/ 200977 w 288000"/>
                  <a:gd name="connsiteY3" fmla="*/ 139732 h 349377"/>
                  <a:gd name="connsiteX4" fmla="*/ 227171 w 288000"/>
                  <a:gd name="connsiteY4" fmla="*/ 192119 h 349377"/>
                  <a:gd name="connsiteX5" fmla="*/ 200977 w 288000"/>
                  <a:gd name="connsiteY5" fmla="*/ 8668 h 349377"/>
                  <a:gd name="connsiteX6" fmla="*/ 279654 w 288000"/>
                  <a:gd name="connsiteY6" fmla="*/ 113538 h 349377"/>
                  <a:gd name="connsiteX7" fmla="*/ 253460 w 288000"/>
                  <a:gd name="connsiteY7" fmla="*/ 0 h 349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8000" h="349377">
                    <a:moveTo>
                      <a:pt x="0" y="340614"/>
                    </a:moveTo>
                    <a:cubicBezTo>
                      <a:pt x="39433" y="332042"/>
                      <a:pt x="142494" y="241554"/>
                      <a:pt x="157353" y="200882"/>
                    </a:cubicBezTo>
                    <a:cubicBezTo>
                      <a:pt x="157353" y="241935"/>
                      <a:pt x="162782" y="317373"/>
                      <a:pt x="139827" y="349377"/>
                    </a:cubicBezTo>
                    <a:cubicBezTo>
                      <a:pt x="197644" y="328327"/>
                      <a:pt x="200977" y="193643"/>
                      <a:pt x="200977" y="139732"/>
                    </a:cubicBezTo>
                    <a:cubicBezTo>
                      <a:pt x="217741" y="152686"/>
                      <a:pt x="226981" y="171069"/>
                      <a:pt x="227171" y="192119"/>
                    </a:cubicBezTo>
                    <a:cubicBezTo>
                      <a:pt x="253936" y="144304"/>
                      <a:pt x="236125" y="48292"/>
                      <a:pt x="200977" y="8668"/>
                    </a:cubicBezTo>
                    <a:cubicBezTo>
                      <a:pt x="220980" y="18098"/>
                      <a:pt x="271463" y="91631"/>
                      <a:pt x="279654" y="113538"/>
                    </a:cubicBezTo>
                    <a:cubicBezTo>
                      <a:pt x="300990" y="85820"/>
                      <a:pt x="277463" y="20288"/>
                      <a:pt x="253460" y="0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6" name="任意多边形: 形状 545">
                <a:extLst>
                  <a:ext uri="{FF2B5EF4-FFF2-40B4-BE49-F238E27FC236}">
                    <a16:creationId xmlns:a16="http://schemas.microsoft.com/office/drawing/2014/main" id="{5064A738-B9C4-4845-A8C3-4CFB38A1FF35}"/>
                  </a:ext>
                </a:extLst>
              </p:cNvPr>
              <p:cNvSpPr/>
              <p:nvPr/>
            </p:nvSpPr>
            <p:spPr>
              <a:xfrm>
                <a:off x="10445242" y="3822729"/>
                <a:ext cx="207764" cy="445484"/>
              </a:xfrm>
              <a:custGeom>
                <a:avLst/>
                <a:gdLst>
                  <a:gd name="connsiteX0" fmla="*/ 164045 w 207764"/>
                  <a:gd name="connsiteY0" fmla="*/ 445484 h 445484"/>
                  <a:gd name="connsiteX1" fmla="*/ 85368 w 207764"/>
                  <a:gd name="connsiteY1" fmla="*/ 358140 h 445484"/>
                  <a:gd name="connsiteX2" fmla="*/ 207764 w 207764"/>
                  <a:gd name="connsiteY2" fmla="*/ 419291 h 445484"/>
                  <a:gd name="connsiteX3" fmla="*/ 76605 w 207764"/>
                  <a:gd name="connsiteY3" fmla="*/ 200882 h 445484"/>
                  <a:gd name="connsiteX4" fmla="*/ 172808 w 207764"/>
                  <a:gd name="connsiteY4" fmla="*/ 244602 h 445484"/>
                  <a:gd name="connsiteX5" fmla="*/ 12121 w 207764"/>
                  <a:gd name="connsiteY5" fmla="*/ 65246 h 445484"/>
                  <a:gd name="connsiteX6" fmla="*/ 37267 w 207764"/>
                  <a:gd name="connsiteY6" fmla="*/ 0 h 445484"/>
                  <a:gd name="connsiteX7" fmla="*/ 137756 w 207764"/>
                  <a:gd name="connsiteY7" fmla="*/ 87344 h 445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64" h="445484">
                    <a:moveTo>
                      <a:pt x="164045" y="445484"/>
                    </a:moveTo>
                    <a:cubicBezTo>
                      <a:pt x="142899" y="405860"/>
                      <a:pt x="125754" y="379286"/>
                      <a:pt x="85368" y="358140"/>
                    </a:cubicBezTo>
                    <a:cubicBezTo>
                      <a:pt x="119277" y="353187"/>
                      <a:pt x="187762" y="392335"/>
                      <a:pt x="207764" y="419291"/>
                    </a:cubicBezTo>
                    <a:cubicBezTo>
                      <a:pt x="184619" y="352235"/>
                      <a:pt x="146042" y="233458"/>
                      <a:pt x="76605" y="200882"/>
                    </a:cubicBezTo>
                    <a:cubicBezTo>
                      <a:pt x="112038" y="197263"/>
                      <a:pt x="145376" y="227267"/>
                      <a:pt x="172808" y="244602"/>
                    </a:cubicBezTo>
                    <a:cubicBezTo>
                      <a:pt x="130136" y="159544"/>
                      <a:pt x="85273" y="120015"/>
                      <a:pt x="12121" y="65246"/>
                    </a:cubicBezTo>
                    <a:cubicBezTo>
                      <a:pt x="-10644" y="48196"/>
                      <a:pt x="-833" y="0"/>
                      <a:pt x="37267" y="0"/>
                    </a:cubicBezTo>
                    <a:cubicBezTo>
                      <a:pt x="72509" y="0"/>
                      <a:pt x="112896" y="62389"/>
                      <a:pt x="137756" y="87344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7" name="任意多边形: 形状 546">
                <a:extLst>
                  <a:ext uri="{FF2B5EF4-FFF2-40B4-BE49-F238E27FC236}">
                    <a16:creationId xmlns:a16="http://schemas.microsoft.com/office/drawing/2014/main" id="{4C9E0B7B-542C-42CF-AEF4-355775016C51}"/>
                  </a:ext>
                </a:extLst>
              </p:cNvPr>
              <p:cNvSpPr/>
              <p:nvPr/>
            </p:nvSpPr>
            <p:spPr>
              <a:xfrm>
                <a:off x="10390593" y="3910073"/>
                <a:ext cx="352790" cy="943451"/>
              </a:xfrm>
              <a:custGeom>
                <a:avLst/>
                <a:gdLst>
                  <a:gd name="connsiteX0" fmla="*/ 192405 w 352790"/>
                  <a:gd name="connsiteY0" fmla="*/ 0 h 943451"/>
                  <a:gd name="connsiteX1" fmla="*/ 314801 w 352790"/>
                  <a:gd name="connsiteY1" fmla="*/ 227171 h 943451"/>
                  <a:gd name="connsiteX2" fmla="*/ 340995 w 352790"/>
                  <a:gd name="connsiteY2" fmla="*/ 532924 h 943451"/>
                  <a:gd name="connsiteX3" fmla="*/ 218599 w 352790"/>
                  <a:gd name="connsiteY3" fmla="*/ 768763 h 943451"/>
                  <a:gd name="connsiteX4" fmla="*/ 0 w 352790"/>
                  <a:gd name="connsiteY4" fmla="*/ 943451 h 943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2790" h="943451">
                    <a:moveTo>
                      <a:pt x="192405" y="0"/>
                    </a:moveTo>
                    <a:cubicBezTo>
                      <a:pt x="255746" y="57341"/>
                      <a:pt x="294323" y="142113"/>
                      <a:pt x="314801" y="227171"/>
                    </a:cubicBezTo>
                    <a:cubicBezTo>
                      <a:pt x="335661" y="313658"/>
                      <a:pt x="371475" y="445294"/>
                      <a:pt x="340995" y="532924"/>
                    </a:cubicBezTo>
                    <a:cubicBezTo>
                      <a:pt x="312706" y="614267"/>
                      <a:pt x="281940" y="712946"/>
                      <a:pt x="218599" y="768763"/>
                    </a:cubicBezTo>
                    <a:cubicBezTo>
                      <a:pt x="147733" y="831247"/>
                      <a:pt x="78581" y="891159"/>
                      <a:pt x="0" y="943451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8" name="任意多边形: 形状 547">
                <a:extLst>
                  <a:ext uri="{FF2B5EF4-FFF2-40B4-BE49-F238E27FC236}">
                    <a16:creationId xmlns:a16="http://schemas.microsoft.com/office/drawing/2014/main" id="{70FAE364-F7EB-4730-A7C7-9AA29D20A45F}"/>
                  </a:ext>
                </a:extLst>
              </p:cNvPr>
              <p:cNvSpPr/>
              <p:nvPr/>
            </p:nvSpPr>
            <p:spPr>
              <a:xfrm>
                <a:off x="9656311" y="4853524"/>
                <a:ext cx="734377" cy="838676"/>
              </a:xfrm>
              <a:custGeom>
                <a:avLst/>
                <a:gdLst>
                  <a:gd name="connsiteX0" fmla="*/ 734378 w 734377"/>
                  <a:gd name="connsiteY0" fmla="*/ 0 h 838676"/>
                  <a:gd name="connsiteX1" fmla="*/ 498348 w 734377"/>
                  <a:gd name="connsiteY1" fmla="*/ 157258 h 838676"/>
                  <a:gd name="connsiteX2" fmla="*/ 297275 w 734377"/>
                  <a:gd name="connsiteY2" fmla="*/ 331946 h 838676"/>
                  <a:gd name="connsiteX3" fmla="*/ 118015 w 734377"/>
                  <a:gd name="connsiteY3" fmla="*/ 580930 h 838676"/>
                  <a:gd name="connsiteX4" fmla="*/ 87440 w 734377"/>
                  <a:gd name="connsiteY4" fmla="*/ 681418 h 838676"/>
                  <a:gd name="connsiteX5" fmla="*/ 0 w 734377"/>
                  <a:gd name="connsiteY5" fmla="*/ 838676 h 838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4377" h="838676">
                    <a:moveTo>
                      <a:pt x="734378" y="0"/>
                    </a:moveTo>
                    <a:cubicBezTo>
                      <a:pt x="650843" y="42005"/>
                      <a:pt x="574929" y="111347"/>
                      <a:pt x="498348" y="157258"/>
                    </a:cubicBezTo>
                    <a:cubicBezTo>
                      <a:pt x="417957" y="205454"/>
                      <a:pt x="357188" y="264414"/>
                      <a:pt x="297275" y="331946"/>
                    </a:cubicBezTo>
                    <a:cubicBezTo>
                      <a:pt x="230124" y="407670"/>
                      <a:pt x="188881" y="510254"/>
                      <a:pt x="118015" y="580930"/>
                    </a:cubicBezTo>
                    <a:cubicBezTo>
                      <a:pt x="92297" y="606552"/>
                      <a:pt x="100013" y="648652"/>
                      <a:pt x="87440" y="681418"/>
                    </a:cubicBezTo>
                    <a:cubicBezTo>
                      <a:pt x="74009" y="716471"/>
                      <a:pt x="28670" y="816578"/>
                      <a:pt x="0" y="838676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9" name="任意多边形: 形状 548">
                <a:extLst>
                  <a:ext uri="{FF2B5EF4-FFF2-40B4-BE49-F238E27FC236}">
                    <a16:creationId xmlns:a16="http://schemas.microsoft.com/office/drawing/2014/main" id="{9FB7C6EC-9CBE-471B-A744-784214D2F21E}"/>
                  </a:ext>
                </a:extLst>
              </p:cNvPr>
              <p:cNvSpPr/>
              <p:nvPr/>
            </p:nvSpPr>
            <p:spPr>
              <a:xfrm>
                <a:off x="9184156" y="5325298"/>
                <a:ext cx="472154" cy="567689"/>
              </a:xfrm>
              <a:custGeom>
                <a:avLst/>
                <a:gdLst>
                  <a:gd name="connsiteX0" fmla="*/ 472154 w 472154"/>
                  <a:gd name="connsiteY0" fmla="*/ 366808 h 567689"/>
                  <a:gd name="connsiteX1" fmla="*/ 375952 w 472154"/>
                  <a:gd name="connsiteY1" fmla="*/ 567690 h 567689"/>
                  <a:gd name="connsiteX2" fmla="*/ 380333 w 472154"/>
                  <a:gd name="connsiteY2" fmla="*/ 310039 h 567689"/>
                  <a:gd name="connsiteX3" fmla="*/ 375952 w 472154"/>
                  <a:gd name="connsiteY3" fmla="*/ 227076 h 567689"/>
                  <a:gd name="connsiteX4" fmla="*/ 310325 w 472154"/>
                  <a:gd name="connsiteY4" fmla="*/ 205264 h 567689"/>
                  <a:gd name="connsiteX5" fmla="*/ 157353 w 472154"/>
                  <a:gd name="connsiteY5" fmla="*/ 161639 h 567689"/>
                  <a:gd name="connsiteX6" fmla="*/ 78676 w 472154"/>
                  <a:gd name="connsiteY6" fmla="*/ 104870 h 567689"/>
                  <a:gd name="connsiteX7" fmla="*/ 0 w 472154"/>
                  <a:gd name="connsiteY7" fmla="*/ 0 h 567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2154" h="567689">
                    <a:moveTo>
                      <a:pt x="472154" y="366808"/>
                    </a:moveTo>
                    <a:cubicBezTo>
                      <a:pt x="463677" y="442150"/>
                      <a:pt x="391478" y="496348"/>
                      <a:pt x="375952" y="567690"/>
                    </a:cubicBezTo>
                    <a:cubicBezTo>
                      <a:pt x="367284" y="486823"/>
                      <a:pt x="407384" y="391287"/>
                      <a:pt x="380333" y="310039"/>
                    </a:cubicBezTo>
                    <a:cubicBezTo>
                      <a:pt x="373094" y="288417"/>
                      <a:pt x="387191" y="244792"/>
                      <a:pt x="375952" y="227076"/>
                    </a:cubicBezTo>
                    <a:cubicBezTo>
                      <a:pt x="362617" y="206026"/>
                      <a:pt x="325565" y="220313"/>
                      <a:pt x="310325" y="205264"/>
                    </a:cubicBezTo>
                    <a:cubicBezTo>
                      <a:pt x="281559" y="176498"/>
                      <a:pt x="195167" y="180499"/>
                      <a:pt x="157353" y="161639"/>
                    </a:cubicBezTo>
                    <a:cubicBezTo>
                      <a:pt x="131350" y="148685"/>
                      <a:pt x="98108" y="124682"/>
                      <a:pt x="78676" y="104870"/>
                    </a:cubicBezTo>
                    <a:cubicBezTo>
                      <a:pt x="48673" y="74295"/>
                      <a:pt x="34576" y="26765"/>
                      <a:pt x="0" y="0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0" name="任意多边形: 形状 549">
                <a:extLst>
                  <a:ext uri="{FF2B5EF4-FFF2-40B4-BE49-F238E27FC236}">
                    <a16:creationId xmlns:a16="http://schemas.microsoft.com/office/drawing/2014/main" id="{B9FD6434-9134-4AC5-BDB6-53F05FD63AB2}"/>
                  </a:ext>
                </a:extLst>
              </p:cNvPr>
              <p:cNvSpPr/>
              <p:nvPr/>
            </p:nvSpPr>
            <p:spPr>
              <a:xfrm>
                <a:off x="9079381" y="5080600"/>
                <a:ext cx="463295" cy="340709"/>
              </a:xfrm>
              <a:custGeom>
                <a:avLst/>
                <a:gdLst>
                  <a:gd name="connsiteX0" fmla="*/ 104870 w 463295"/>
                  <a:gd name="connsiteY0" fmla="*/ 244697 h 340709"/>
                  <a:gd name="connsiteX1" fmla="*/ 78676 w 463295"/>
                  <a:gd name="connsiteY1" fmla="*/ 166021 h 340709"/>
                  <a:gd name="connsiteX2" fmla="*/ 166116 w 463295"/>
                  <a:gd name="connsiteY2" fmla="*/ 231553 h 340709"/>
                  <a:gd name="connsiteX3" fmla="*/ 279749 w 463295"/>
                  <a:gd name="connsiteY3" fmla="*/ 279559 h 340709"/>
                  <a:gd name="connsiteX4" fmla="*/ 463296 w 463295"/>
                  <a:gd name="connsiteY4" fmla="*/ 340709 h 340709"/>
                  <a:gd name="connsiteX5" fmla="*/ 402146 w 463295"/>
                  <a:gd name="connsiteY5" fmla="*/ 157258 h 340709"/>
                  <a:gd name="connsiteX6" fmla="*/ 310325 w 463295"/>
                  <a:gd name="connsiteY6" fmla="*/ 113538 h 340709"/>
                  <a:gd name="connsiteX7" fmla="*/ 157353 w 463295"/>
                  <a:gd name="connsiteY7" fmla="*/ 61150 h 340709"/>
                  <a:gd name="connsiteX8" fmla="*/ 0 w 463295"/>
                  <a:gd name="connsiteY8" fmla="*/ 0 h 340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3295" h="340709">
                    <a:moveTo>
                      <a:pt x="104870" y="244697"/>
                    </a:moveTo>
                    <a:cubicBezTo>
                      <a:pt x="89345" y="217646"/>
                      <a:pt x="102870" y="190405"/>
                      <a:pt x="78676" y="166021"/>
                    </a:cubicBezTo>
                    <a:cubicBezTo>
                      <a:pt x="110300" y="182213"/>
                      <a:pt x="130397" y="213741"/>
                      <a:pt x="166116" y="231553"/>
                    </a:cubicBezTo>
                    <a:cubicBezTo>
                      <a:pt x="203835" y="250412"/>
                      <a:pt x="240316" y="265366"/>
                      <a:pt x="279749" y="279559"/>
                    </a:cubicBezTo>
                    <a:cubicBezTo>
                      <a:pt x="343091" y="302419"/>
                      <a:pt x="398907" y="332327"/>
                      <a:pt x="463296" y="340709"/>
                    </a:cubicBezTo>
                    <a:cubicBezTo>
                      <a:pt x="435388" y="285464"/>
                      <a:pt x="436340" y="208026"/>
                      <a:pt x="402146" y="157258"/>
                    </a:cubicBezTo>
                    <a:cubicBezTo>
                      <a:pt x="390906" y="140494"/>
                      <a:pt x="343376" y="113538"/>
                      <a:pt x="310325" y="113538"/>
                    </a:cubicBezTo>
                    <a:cubicBezTo>
                      <a:pt x="265462" y="113538"/>
                      <a:pt x="198977" y="79438"/>
                      <a:pt x="157353" y="61150"/>
                    </a:cubicBezTo>
                    <a:cubicBezTo>
                      <a:pt x="104584" y="37909"/>
                      <a:pt x="55245" y="19050"/>
                      <a:pt x="0" y="0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1" name="任意多边形: 形状 550">
                <a:extLst>
                  <a:ext uri="{FF2B5EF4-FFF2-40B4-BE49-F238E27FC236}">
                    <a16:creationId xmlns:a16="http://schemas.microsoft.com/office/drawing/2014/main" id="{CF3A2481-D0AB-49C2-B3F6-8EC0505223E8}"/>
                  </a:ext>
                </a:extLst>
              </p:cNvPr>
              <p:cNvSpPr/>
              <p:nvPr/>
            </p:nvSpPr>
            <p:spPr>
              <a:xfrm>
                <a:off x="8904407" y="4932105"/>
                <a:ext cx="472058" cy="174783"/>
              </a:xfrm>
              <a:custGeom>
                <a:avLst/>
                <a:gdLst>
                  <a:gd name="connsiteX0" fmla="*/ 174879 w 472058"/>
                  <a:gd name="connsiteY0" fmla="*/ 148590 h 174783"/>
                  <a:gd name="connsiteX1" fmla="*/ 0 w 472058"/>
                  <a:gd name="connsiteY1" fmla="*/ 61246 h 174783"/>
                  <a:gd name="connsiteX2" fmla="*/ 236029 w 472058"/>
                  <a:gd name="connsiteY2" fmla="*/ 122396 h 174783"/>
                  <a:gd name="connsiteX3" fmla="*/ 472059 w 472058"/>
                  <a:gd name="connsiteY3" fmla="*/ 174784 h 174783"/>
                  <a:gd name="connsiteX4" fmla="*/ 384619 w 472058"/>
                  <a:gd name="connsiteY4" fmla="*/ 104870 h 174783"/>
                  <a:gd name="connsiteX5" fmla="*/ 314706 w 472058"/>
                  <a:gd name="connsiteY5" fmla="*/ 56769 h 174783"/>
                  <a:gd name="connsiteX6" fmla="*/ 227267 w 472058"/>
                  <a:gd name="connsiteY6" fmla="*/ 0 h 174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2058" h="174783">
                    <a:moveTo>
                      <a:pt x="174879" y="148590"/>
                    </a:moveTo>
                    <a:cubicBezTo>
                      <a:pt x="121729" y="106204"/>
                      <a:pt x="41719" y="103918"/>
                      <a:pt x="0" y="61246"/>
                    </a:cubicBezTo>
                    <a:cubicBezTo>
                      <a:pt x="44767" y="102489"/>
                      <a:pt x="173641" y="112014"/>
                      <a:pt x="236029" y="122396"/>
                    </a:cubicBezTo>
                    <a:cubicBezTo>
                      <a:pt x="310325" y="134779"/>
                      <a:pt x="407384" y="142970"/>
                      <a:pt x="472059" y="174784"/>
                    </a:cubicBezTo>
                    <a:cubicBezTo>
                      <a:pt x="443293" y="146018"/>
                      <a:pt x="417195" y="124492"/>
                      <a:pt x="384619" y="104870"/>
                    </a:cubicBezTo>
                    <a:cubicBezTo>
                      <a:pt x="360521" y="90392"/>
                      <a:pt x="338900" y="68961"/>
                      <a:pt x="314706" y="56769"/>
                    </a:cubicBezTo>
                    <a:cubicBezTo>
                      <a:pt x="283750" y="41243"/>
                      <a:pt x="262128" y="6096"/>
                      <a:pt x="227267" y="0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2" name="任意多边形: 形状 551">
                <a:extLst>
                  <a:ext uri="{FF2B5EF4-FFF2-40B4-BE49-F238E27FC236}">
                    <a16:creationId xmlns:a16="http://schemas.microsoft.com/office/drawing/2014/main" id="{3FD31A4F-0808-45BF-A57B-8369B5639945}"/>
                  </a:ext>
                </a:extLst>
              </p:cNvPr>
              <p:cNvSpPr/>
              <p:nvPr/>
            </p:nvSpPr>
            <p:spPr>
              <a:xfrm>
                <a:off x="8834494" y="4556439"/>
                <a:ext cx="358425" cy="375666"/>
              </a:xfrm>
              <a:custGeom>
                <a:avLst/>
                <a:gdLst>
                  <a:gd name="connsiteX0" fmla="*/ 297275 w 358425"/>
                  <a:gd name="connsiteY0" fmla="*/ 375666 h 375666"/>
                  <a:gd name="connsiteX1" fmla="*/ 0 w 358425"/>
                  <a:gd name="connsiteY1" fmla="*/ 0 h 375666"/>
                  <a:gd name="connsiteX2" fmla="*/ 358426 w 358425"/>
                  <a:gd name="connsiteY2" fmla="*/ 314516 h 375666"/>
                  <a:gd name="connsiteX3" fmla="*/ 244792 w 358425"/>
                  <a:gd name="connsiteY3" fmla="*/ 166021 h 375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8425" h="375666">
                    <a:moveTo>
                      <a:pt x="297275" y="375666"/>
                    </a:moveTo>
                    <a:cubicBezTo>
                      <a:pt x="193834" y="255270"/>
                      <a:pt x="12097" y="174593"/>
                      <a:pt x="0" y="0"/>
                    </a:cubicBezTo>
                    <a:cubicBezTo>
                      <a:pt x="100203" y="117634"/>
                      <a:pt x="213169" y="233267"/>
                      <a:pt x="358426" y="314516"/>
                    </a:cubicBezTo>
                    <a:cubicBezTo>
                      <a:pt x="350901" y="259556"/>
                      <a:pt x="295561" y="193453"/>
                      <a:pt x="244792" y="166021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3" name="任意多边形: 形状 552">
                <a:extLst>
                  <a:ext uri="{FF2B5EF4-FFF2-40B4-BE49-F238E27FC236}">
                    <a16:creationId xmlns:a16="http://schemas.microsoft.com/office/drawing/2014/main" id="{75817316-E492-4EDC-9B01-27F6187CADD3}"/>
                  </a:ext>
                </a:extLst>
              </p:cNvPr>
              <p:cNvSpPr/>
              <p:nvPr/>
            </p:nvSpPr>
            <p:spPr>
              <a:xfrm>
                <a:off x="9018040" y="4390609"/>
                <a:ext cx="524541" cy="384333"/>
              </a:xfrm>
              <a:custGeom>
                <a:avLst/>
                <a:gdLst>
                  <a:gd name="connsiteX0" fmla="*/ 61246 w 524541"/>
                  <a:gd name="connsiteY0" fmla="*/ 331946 h 384333"/>
                  <a:gd name="connsiteX1" fmla="*/ 0 w 524541"/>
                  <a:gd name="connsiteY1" fmla="*/ 262033 h 384333"/>
                  <a:gd name="connsiteX2" fmla="*/ 270986 w 524541"/>
                  <a:gd name="connsiteY2" fmla="*/ 384334 h 384333"/>
                  <a:gd name="connsiteX3" fmla="*/ 349663 w 524541"/>
                  <a:gd name="connsiteY3" fmla="*/ 183451 h 384333"/>
                  <a:gd name="connsiteX4" fmla="*/ 524542 w 524541"/>
                  <a:gd name="connsiteY4" fmla="*/ 0 h 384333"/>
                  <a:gd name="connsiteX5" fmla="*/ 498348 w 524541"/>
                  <a:gd name="connsiteY5" fmla="*/ 87344 h 384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541" h="384333">
                    <a:moveTo>
                      <a:pt x="61246" y="331946"/>
                    </a:moveTo>
                    <a:cubicBezTo>
                      <a:pt x="36767" y="310896"/>
                      <a:pt x="22193" y="284512"/>
                      <a:pt x="0" y="262033"/>
                    </a:cubicBezTo>
                    <a:cubicBezTo>
                      <a:pt x="65913" y="320326"/>
                      <a:pt x="188881" y="373951"/>
                      <a:pt x="270986" y="384334"/>
                    </a:cubicBezTo>
                    <a:cubicBezTo>
                      <a:pt x="237744" y="284797"/>
                      <a:pt x="286226" y="246793"/>
                      <a:pt x="349663" y="183451"/>
                    </a:cubicBezTo>
                    <a:cubicBezTo>
                      <a:pt x="410623" y="122587"/>
                      <a:pt x="476536" y="71723"/>
                      <a:pt x="524542" y="0"/>
                    </a:cubicBezTo>
                    <a:cubicBezTo>
                      <a:pt x="510635" y="22479"/>
                      <a:pt x="507683" y="59150"/>
                      <a:pt x="498348" y="87344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4" name="任意多边形: 形状 553">
                <a:extLst>
                  <a:ext uri="{FF2B5EF4-FFF2-40B4-BE49-F238E27FC236}">
                    <a16:creationId xmlns:a16="http://schemas.microsoft.com/office/drawing/2014/main" id="{004C8DF3-3998-4DC2-B07A-AFD04B76CCFA}"/>
                  </a:ext>
                </a:extLst>
              </p:cNvPr>
              <p:cNvSpPr/>
              <p:nvPr/>
            </p:nvSpPr>
            <p:spPr>
              <a:xfrm>
                <a:off x="9330440" y="4477954"/>
                <a:ext cx="186044" cy="227075"/>
              </a:xfrm>
              <a:custGeom>
                <a:avLst/>
                <a:gdLst>
                  <a:gd name="connsiteX0" fmla="*/ 186044 w 186044"/>
                  <a:gd name="connsiteY0" fmla="*/ 0 h 227075"/>
                  <a:gd name="connsiteX1" fmla="*/ 89842 w 186044"/>
                  <a:gd name="connsiteY1" fmla="*/ 113538 h 227075"/>
                  <a:gd name="connsiteX2" fmla="*/ 2402 w 186044"/>
                  <a:gd name="connsiteY2" fmla="*/ 227076 h 227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6044" h="227075">
                    <a:moveTo>
                      <a:pt x="186044" y="0"/>
                    </a:moveTo>
                    <a:cubicBezTo>
                      <a:pt x="158898" y="41624"/>
                      <a:pt x="127561" y="80963"/>
                      <a:pt x="89842" y="113538"/>
                    </a:cubicBezTo>
                    <a:cubicBezTo>
                      <a:pt x="56790" y="142208"/>
                      <a:pt x="-13885" y="173164"/>
                      <a:pt x="2402" y="227076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5" name="任意多边形: 形状 554">
                <a:extLst>
                  <a:ext uri="{FF2B5EF4-FFF2-40B4-BE49-F238E27FC236}">
                    <a16:creationId xmlns:a16="http://schemas.microsoft.com/office/drawing/2014/main" id="{C1500939-6D77-4490-A9C2-EA4F20818B82}"/>
                  </a:ext>
                </a:extLst>
              </p:cNvPr>
              <p:cNvSpPr/>
              <p:nvPr/>
            </p:nvSpPr>
            <p:spPr>
              <a:xfrm>
                <a:off x="8834303" y="3821169"/>
                <a:ext cx="1906914" cy="2072103"/>
              </a:xfrm>
              <a:custGeom>
                <a:avLst/>
                <a:gdLst>
                  <a:gd name="connsiteX0" fmla="*/ 498538 w 1906914"/>
                  <a:gd name="connsiteY0" fmla="*/ 883860 h 2072103"/>
                  <a:gd name="connsiteX1" fmla="*/ 638461 w 1906914"/>
                  <a:gd name="connsiteY1" fmla="*/ 988731 h 2072103"/>
                  <a:gd name="connsiteX2" fmla="*/ 765238 w 1906914"/>
                  <a:gd name="connsiteY2" fmla="*/ 993112 h 2072103"/>
                  <a:gd name="connsiteX3" fmla="*/ 961930 w 1906914"/>
                  <a:gd name="connsiteY3" fmla="*/ 971300 h 2072103"/>
                  <a:gd name="connsiteX4" fmla="*/ 1049369 w 1906914"/>
                  <a:gd name="connsiteY4" fmla="*/ 962537 h 2072103"/>
                  <a:gd name="connsiteX5" fmla="*/ 1128046 w 1906914"/>
                  <a:gd name="connsiteY5" fmla="*/ 988731 h 2072103"/>
                  <a:gd name="connsiteX6" fmla="*/ 1302925 w 1906914"/>
                  <a:gd name="connsiteY6" fmla="*/ 945106 h 2072103"/>
                  <a:gd name="connsiteX7" fmla="*/ 1429703 w 1906914"/>
                  <a:gd name="connsiteY7" fmla="*/ 866525 h 2072103"/>
                  <a:gd name="connsiteX8" fmla="*/ 1495330 w 1906914"/>
                  <a:gd name="connsiteY8" fmla="*/ 814137 h 2072103"/>
                  <a:gd name="connsiteX9" fmla="*/ 1575911 w 1906914"/>
                  <a:gd name="connsiteY9" fmla="*/ 748796 h 2072103"/>
                  <a:gd name="connsiteX10" fmla="*/ 1678877 w 1906914"/>
                  <a:gd name="connsiteY10" fmla="*/ 648212 h 2072103"/>
                  <a:gd name="connsiteX11" fmla="*/ 1661350 w 1906914"/>
                  <a:gd name="connsiteY11" fmla="*/ 796707 h 2072103"/>
                  <a:gd name="connsiteX12" fmla="*/ 1722501 w 1906914"/>
                  <a:gd name="connsiteY12" fmla="*/ 587061 h 2072103"/>
                  <a:gd name="connsiteX13" fmla="*/ 1748695 w 1906914"/>
                  <a:gd name="connsiteY13" fmla="*/ 639449 h 2072103"/>
                  <a:gd name="connsiteX14" fmla="*/ 1722501 w 1906914"/>
                  <a:gd name="connsiteY14" fmla="*/ 455997 h 2072103"/>
                  <a:gd name="connsiteX15" fmla="*/ 1801178 w 1906914"/>
                  <a:gd name="connsiteY15" fmla="*/ 560868 h 2072103"/>
                  <a:gd name="connsiteX16" fmla="*/ 1696212 w 1906914"/>
                  <a:gd name="connsiteY16" fmla="*/ 359985 h 2072103"/>
                  <a:gd name="connsiteX17" fmla="*/ 1818608 w 1906914"/>
                  <a:gd name="connsiteY17" fmla="*/ 421136 h 2072103"/>
                  <a:gd name="connsiteX18" fmla="*/ 1687449 w 1906914"/>
                  <a:gd name="connsiteY18" fmla="*/ 202728 h 2072103"/>
                  <a:gd name="connsiteX19" fmla="*/ 1783652 w 1906914"/>
                  <a:gd name="connsiteY19" fmla="*/ 246447 h 2072103"/>
                  <a:gd name="connsiteX20" fmla="*/ 1718215 w 1906914"/>
                  <a:gd name="connsiteY20" fmla="*/ 139672 h 2072103"/>
                  <a:gd name="connsiteX21" fmla="*/ 1617536 w 1906914"/>
                  <a:gd name="connsiteY21" fmla="*/ 62996 h 2072103"/>
                  <a:gd name="connsiteX22" fmla="*/ 1661255 w 1906914"/>
                  <a:gd name="connsiteY22" fmla="*/ 1845 h 2072103"/>
                  <a:gd name="connsiteX23" fmla="*/ 1757458 w 1906914"/>
                  <a:gd name="connsiteY23" fmla="*/ 97953 h 2072103"/>
                  <a:gd name="connsiteX24" fmla="*/ 1858042 w 1906914"/>
                  <a:gd name="connsiteY24" fmla="*/ 281404 h 2072103"/>
                  <a:gd name="connsiteX25" fmla="*/ 1884236 w 1906914"/>
                  <a:gd name="connsiteY25" fmla="*/ 416754 h 2072103"/>
                  <a:gd name="connsiteX26" fmla="*/ 1906048 w 1906914"/>
                  <a:gd name="connsiteY26" fmla="*/ 560868 h 2072103"/>
                  <a:gd name="connsiteX27" fmla="*/ 1822990 w 1906914"/>
                  <a:gd name="connsiteY27" fmla="*/ 792325 h 2072103"/>
                  <a:gd name="connsiteX28" fmla="*/ 1696212 w 1906914"/>
                  <a:gd name="connsiteY28" fmla="*/ 919008 h 2072103"/>
                  <a:gd name="connsiteX29" fmla="*/ 1495139 w 1906914"/>
                  <a:gd name="connsiteY29" fmla="*/ 1076265 h 2072103"/>
                  <a:gd name="connsiteX30" fmla="*/ 1381506 w 1906914"/>
                  <a:gd name="connsiteY30" fmla="*/ 1163610 h 2072103"/>
                  <a:gd name="connsiteX31" fmla="*/ 1295972 w 1906914"/>
                  <a:gd name="connsiteY31" fmla="*/ 1203138 h 2072103"/>
                  <a:gd name="connsiteX32" fmla="*/ 1119188 w 1906914"/>
                  <a:gd name="connsiteY32" fmla="*/ 1364587 h 2072103"/>
                  <a:gd name="connsiteX33" fmla="*/ 948690 w 1906914"/>
                  <a:gd name="connsiteY33" fmla="*/ 1600426 h 2072103"/>
                  <a:gd name="connsiteX34" fmla="*/ 918115 w 1906914"/>
                  <a:gd name="connsiteY34" fmla="*/ 1670340 h 2072103"/>
                  <a:gd name="connsiteX35" fmla="*/ 852488 w 1906914"/>
                  <a:gd name="connsiteY35" fmla="*/ 1814453 h 2072103"/>
                  <a:gd name="connsiteX36" fmla="*/ 725710 w 1906914"/>
                  <a:gd name="connsiteY36" fmla="*/ 2072104 h 2072103"/>
                  <a:gd name="connsiteX37" fmla="*/ 734473 w 1906914"/>
                  <a:gd name="connsiteY37" fmla="*/ 1941040 h 2072103"/>
                  <a:gd name="connsiteX38" fmla="*/ 725710 w 1906914"/>
                  <a:gd name="connsiteY38" fmla="*/ 1792545 h 2072103"/>
                  <a:gd name="connsiteX39" fmla="*/ 629507 w 1906914"/>
                  <a:gd name="connsiteY39" fmla="*/ 1700820 h 2072103"/>
                  <a:gd name="connsiteX40" fmla="*/ 467773 w 1906914"/>
                  <a:gd name="connsiteY40" fmla="*/ 1635288 h 2072103"/>
                  <a:gd name="connsiteX41" fmla="*/ 419671 w 1906914"/>
                  <a:gd name="connsiteY41" fmla="*/ 1604712 h 2072103"/>
                  <a:gd name="connsiteX42" fmla="*/ 384715 w 1906914"/>
                  <a:gd name="connsiteY42" fmla="*/ 1552325 h 2072103"/>
                  <a:gd name="connsiteX43" fmla="*/ 323564 w 1906914"/>
                  <a:gd name="connsiteY43" fmla="*/ 1425642 h 2072103"/>
                  <a:gd name="connsiteX44" fmla="*/ 411004 w 1906914"/>
                  <a:gd name="connsiteY44" fmla="*/ 1491174 h 2072103"/>
                  <a:gd name="connsiteX45" fmla="*/ 524637 w 1906914"/>
                  <a:gd name="connsiteY45" fmla="*/ 1539180 h 2072103"/>
                  <a:gd name="connsiteX46" fmla="*/ 708184 w 1906914"/>
                  <a:gd name="connsiteY46" fmla="*/ 1600331 h 2072103"/>
                  <a:gd name="connsiteX47" fmla="*/ 668846 w 1906914"/>
                  <a:gd name="connsiteY47" fmla="*/ 1482412 h 2072103"/>
                  <a:gd name="connsiteX48" fmla="*/ 647033 w 1906914"/>
                  <a:gd name="connsiteY48" fmla="*/ 1416879 h 2072103"/>
                  <a:gd name="connsiteX49" fmla="*/ 629507 w 1906914"/>
                  <a:gd name="connsiteY49" fmla="*/ 1399353 h 2072103"/>
                  <a:gd name="connsiteX50" fmla="*/ 432816 w 1906914"/>
                  <a:gd name="connsiteY50" fmla="*/ 1333821 h 2072103"/>
                  <a:gd name="connsiteX51" fmla="*/ 218599 w 1906914"/>
                  <a:gd name="connsiteY51" fmla="*/ 1242096 h 2072103"/>
                  <a:gd name="connsiteX52" fmla="*/ 70009 w 1906914"/>
                  <a:gd name="connsiteY52" fmla="*/ 1172182 h 2072103"/>
                  <a:gd name="connsiteX53" fmla="*/ 306038 w 1906914"/>
                  <a:gd name="connsiteY53" fmla="*/ 1233333 h 2072103"/>
                  <a:gd name="connsiteX54" fmla="*/ 542068 w 1906914"/>
                  <a:gd name="connsiteY54" fmla="*/ 1285720 h 2072103"/>
                  <a:gd name="connsiteX55" fmla="*/ 244792 w 1906914"/>
                  <a:gd name="connsiteY55" fmla="*/ 1067312 h 2072103"/>
                  <a:gd name="connsiteX56" fmla="*/ 0 w 1906914"/>
                  <a:gd name="connsiteY56" fmla="*/ 735366 h 2072103"/>
                  <a:gd name="connsiteX57" fmla="*/ 358426 w 1906914"/>
                  <a:gd name="connsiteY57" fmla="*/ 1049881 h 2072103"/>
                  <a:gd name="connsiteX58" fmla="*/ 183547 w 1906914"/>
                  <a:gd name="connsiteY58" fmla="*/ 831473 h 2072103"/>
                  <a:gd name="connsiteX59" fmla="*/ 454533 w 1906914"/>
                  <a:gd name="connsiteY59" fmla="*/ 953774 h 2072103"/>
                  <a:gd name="connsiteX60" fmla="*/ 533209 w 1906914"/>
                  <a:gd name="connsiteY60" fmla="*/ 752892 h 2072103"/>
                  <a:gd name="connsiteX61" fmla="*/ 708088 w 1906914"/>
                  <a:gd name="connsiteY61" fmla="*/ 569440 h 2072103"/>
                  <a:gd name="connsiteX62" fmla="*/ 677323 w 1906914"/>
                  <a:gd name="connsiteY62" fmla="*/ 663547 h 2072103"/>
                  <a:gd name="connsiteX63" fmla="*/ 616172 w 1906914"/>
                  <a:gd name="connsiteY63" fmla="*/ 733461 h 2072103"/>
                  <a:gd name="connsiteX64" fmla="*/ 498538 w 1906914"/>
                  <a:gd name="connsiteY64" fmla="*/ 883860 h 2072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1906914" h="2072103">
                    <a:moveTo>
                      <a:pt x="498538" y="883860"/>
                    </a:moveTo>
                    <a:cubicBezTo>
                      <a:pt x="533495" y="933295"/>
                      <a:pt x="585026" y="956441"/>
                      <a:pt x="638461" y="988731"/>
                    </a:cubicBezTo>
                    <a:cubicBezTo>
                      <a:pt x="685514" y="1017115"/>
                      <a:pt x="709136" y="1011876"/>
                      <a:pt x="765238" y="993112"/>
                    </a:cubicBezTo>
                    <a:cubicBezTo>
                      <a:pt x="832295" y="970728"/>
                      <a:pt x="895350" y="976253"/>
                      <a:pt x="961930" y="971300"/>
                    </a:cubicBezTo>
                    <a:cubicBezTo>
                      <a:pt x="991648" y="969109"/>
                      <a:pt x="1018604" y="959870"/>
                      <a:pt x="1049369" y="962537"/>
                    </a:cubicBezTo>
                    <a:cubicBezTo>
                      <a:pt x="1076135" y="964823"/>
                      <a:pt x="1105376" y="988731"/>
                      <a:pt x="1128046" y="988731"/>
                    </a:cubicBezTo>
                    <a:cubicBezTo>
                      <a:pt x="1189577" y="988731"/>
                      <a:pt x="1248823" y="966728"/>
                      <a:pt x="1302925" y="945106"/>
                    </a:cubicBezTo>
                    <a:cubicBezTo>
                      <a:pt x="1335691" y="931962"/>
                      <a:pt x="1415224" y="895290"/>
                      <a:pt x="1429703" y="866525"/>
                    </a:cubicBezTo>
                    <a:cubicBezTo>
                      <a:pt x="1439228" y="847570"/>
                      <a:pt x="1480280" y="824615"/>
                      <a:pt x="1495330" y="814137"/>
                    </a:cubicBezTo>
                    <a:cubicBezTo>
                      <a:pt x="1525619" y="792897"/>
                      <a:pt x="1546098" y="768608"/>
                      <a:pt x="1575911" y="748796"/>
                    </a:cubicBezTo>
                    <a:cubicBezTo>
                      <a:pt x="1608011" y="727460"/>
                      <a:pt x="1665827" y="683931"/>
                      <a:pt x="1678877" y="648212"/>
                    </a:cubicBezTo>
                    <a:cubicBezTo>
                      <a:pt x="1678877" y="689265"/>
                      <a:pt x="1684211" y="764703"/>
                      <a:pt x="1661350" y="796707"/>
                    </a:cubicBezTo>
                    <a:cubicBezTo>
                      <a:pt x="1719167" y="775656"/>
                      <a:pt x="1722501" y="640973"/>
                      <a:pt x="1722501" y="587061"/>
                    </a:cubicBezTo>
                    <a:cubicBezTo>
                      <a:pt x="1739265" y="600015"/>
                      <a:pt x="1748504" y="618399"/>
                      <a:pt x="1748695" y="639449"/>
                    </a:cubicBezTo>
                    <a:cubicBezTo>
                      <a:pt x="1775460" y="591633"/>
                      <a:pt x="1757648" y="495621"/>
                      <a:pt x="1722501" y="455997"/>
                    </a:cubicBezTo>
                    <a:cubicBezTo>
                      <a:pt x="1742504" y="465427"/>
                      <a:pt x="1792986" y="538960"/>
                      <a:pt x="1801178" y="560868"/>
                    </a:cubicBezTo>
                    <a:cubicBezTo>
                      <a:pt x="1843849" y="505527"/>
                      <a:pt x="1744980" y="385417"/>
                      <a:pt x="1696212" y="359985"/>
                    </a:cubicBezTo>
                    <a:cubicBezTo>
                      <a:pt x="1730121" y="355032"/>
                      <a:pt x="1798606" y="394180"/>
                      <a:pt x="1818608" y="421136"/>
                    </a:cubicBezTo>
                    <a:cubicBezTo>
                      <a:pt x="1795463" y="354080"/>
                      <a:pt x="1756886" y="235303"/>
                      <a:pt x="1687449" y="202728"/>
                    </a:cubicBezTo>
                    <a:cubicBezTo>
                      <a:pt x="1722882" y="199108"/>
                      <a:pt x="1756220" y="229112"/>
                      <a:pt x="1783652" y="246447"/>
                    </a:cubicBezTo>
                    <a:cubicBezTo>
                      <a:pt x="1763935" y="207204"/>
                      <a:pt x="1742218" y="175677"/>
                      <a:pt x="1718215" y="139672"/>
                    </a:cubicBezTo>
                    <a:cubicBezTo>
                      <a:pt x="1695640" y="105763"/>
                      <a:pt x="1638490" y="97857"/>
                      <a:pt x="1617536" y="62996"/>
                    </a:cubicBezTo>
                    <a:cubicBezTo>
                      <a:pt x="1605344" y="42708"/>
                      <a:pt x="1613725" y="-10537"/>
                      <a:pt x="1661255" y="1845"/>
                    </a:cubicBezTo>
                    <a:cubicBezTo>
                      <a:pt x="1690688" y="9465"/>
                      <a:pt x="1734788" y="75283"/>
                      <a:pt x="1757458" y="97953"/>
                    </a:cubicBezTo>
                    <a:cubicBezTo>
                      <a:pt x="1816418" y="156817"/>
                      <a:pt x="1821561" y="208633"/>
                      <a:pt x="1858042" y="281404"/>
                    </a:cubicBezTo>
                    <a:cubicBezTo>
                      <a:pt x="1879092" y="323505"/>
                      <a:pt x="1869567" y="372844"/>
                      <a:pt x="1884236" y="416754"/>
                    </a:cubicBezTo>
                    <a:cubicBezTo>
                      <a:pt x="1899761" y="463332"/>
                      <a:pt x="1910048" y="511147"/>
                      <a:pt x="1906048" y="560868"/>
                    </a:cubicBezTo>
                    <a:cubicBezTo>
                      <a:pt x="1899380" y="644592"/>
                      <a:pt x="1849279" y="713458"/>
                      <a:pt x="1822990" y="792325"/>
                    </a:cubicBezTo>
                    <a:cubicBezTo>
                      <a:pt x="1802511" y="853666"/>
                      <a:pt x="1749647" y="879098"/>
                      <a:pt x="1696212" y="919008"/>
                    </a:cubicBezTo>
                    <a:cubicBezTo>
                      <a:pt x="1629632" y="968728"/>
                      <a:pt x="1566863" y="1026831"/>
                      <a:pt x="1495139" y="1076265"/>
                    </a:cubicBezTo>
                    <a:cubicBezTo>
                      <a:pt x="1456468" y="1102935"/>
                      <a:pt x="1421511" y="1137702"/>
                      <a:pt x="1381506" y="1163610"/>
                    </a:cubicBezTo>
                    <a:cubicBezTo>
                      <a:pt x="1358360" y="1178564"/>
                      <a:pt x="1321975" y="1185803"/>
                      <a:pt x="1295972" y="1203138"/>
                    </a:cubicBezTo>
                    <a:cubicBezTo>
                      <a:pt x="1227487" y="1248763"/>
                      <a:pt x="1172242" y="1304770"/>
                      <a:pt x="1119188" y="1364587"/>
                    </a:cubicBezTo>
                    <a:cubicBezTo>
                      <a:pt x="1057275" y="1434405"/>
                      <a:pt x="990981" y="1516035"/>
                      <a:pt x="948690" y="1600426"/>
                    </a:cubicBezTo>
                    <a:cubicBezTo>
                      <a:pt x="935355" y="1627096"/>
                      <a:pt x="926497" y="1642622"/>
                      <a:pt x="918115" y="1670340"/>
                    </a:cubicBezTo>
                    <a:cubicBezTo>
                      <a:pt x="902875" y="1720727"/>
                      <a:pt x="869918" y="1762351"/>
                      <a:pt x="852488" y="1814453"/>
                    </a:cubicBezTo>
                    <a:cubicBezTo>
                      <a:pt x="823436" y="1901607"/>
                      <a:pt x="745046" y="1982950"/>
                      <a:pt x="725710" y="2072104"/>
                    </a:cubicBezTo>
                    <a:cubicBezTo>
                      <a:pt x="721233" y="2030289"/>
                      <a:pt x="734473" y="1984474"/>
                      <a:pt x="734473" y="1941040"/>
                    </a:cubicBezTo>
                    <a:cubicBezTo>
                      <a:pt x="734473" y="1891320"/>
                      <a:pt x="725710" y="1840170"/>
                      <a:pt x="725710" y="1792545"/>
                    </a:cubicBezTo>
                    <a:cubicBezTo>
                      <a:pt x="725710" y="1702058"/>
                      <a:pt x="694754" y="1733395"/>
                      <a:pt x="629507" y="1700820"/>
                    </a:cubicBezTo>
                    <a:cubicBezTo>
                      <a:pt x="586740" y="1679484"/>
                      <a:pt x="493490" y="1686628"/>
                      <a:pt x="467773" y="1635288"/>
                    </a:cubicBezTo>
                    <a:cubicBezTo>
                      <a:pt x="459676" y="1619190"/>
                      <a:pt x="435578" y="1612713"/>
                      <a:pt x="419671" y="1604712"/>
                    </a:cubicBezTo>
                    <a:cubicBezTo>
                      <a:pt x="397669" y="1593759"/>
                      <a:pt x="405289" y="1562612"/>
                      <a:pt x="384715" y="1552325"/>
                    </a:cubicBezTo>
                    <a:cubicBezTo>
                      <a:pt x="338423" y="1529179"/>
                      <a:pt x="355378" y="1457646"/>
                      <a:pt x="323564" y="1425642"/>
                    </a:cubicBezTo>
                    <a:cubicBezTo>
                      <a:pt x="355187" y="1441835"/>
                      <a:pt x="375285" y="1473363"/>
                      <a:pt x="411004" y="1491174"/>
                    </a:cubicBezTo>
                    <a:cubicBezTo>
                      <a:pt x="448723" y="1510034"/>
                      <a:pt x="485204" y="1524988"/>
                      <a:pt x="524637" y="1539180"/>
                    </a:cubicBezTo>
                    <a:cubicBezTo>
                      <a:pt x="587978" y="1562040"/>
                      <a:pt x="643795" y="1591949"/>
                      <a:pt x="708184" y="1600331"/>
                    </a:cubicBezTo>
                    <a:cubicBezTo>
                      <a:pt x="689324" y="1562803"/>
                      <a:pt x="681990" y="1521940"/>
                      <a:pt x="668846" y="1482412"/>
                    </a:cubicBezTo>
                    <a:cubicBezTo>
                      <a:pt x="662368" y="1463171"/>
                      <a:pt x="658273" y="1433643"/>
                      <a:pt x="647033" y="1416879"/>
                    </a:cubicBezTo>
                    <a:cubicBezTo>
                      <a:pt x="635984" y="1400401"/>
                      <a:pt x="646176" y="1412688"/>
                      <a:pt x="629507" y="1399353"/>
                    </a:cubicBezTo>
                    <a:cubicBezTo>
                      <a:pt x="584454" y="1363444"/>
                      <a:pt x="490442" y="1353062"/>
                      <a:pt x="432816" y="1333821"/>
                    </a:cubicBezTo>
                    <a:cubicBezTo>
                      <a:pt x="359664" y="1309437"/>
                      <a:pt x="289750" y="1271528"/>
                      <a:pt x="218599" y="1242096"/>
                    </a:cubicBezTo>
                    <a:cubicBezTo>
                      <a:pt x="170974" y="1222379"/>
                      <a:pt x="102108" y="1205139"/>
                      <a:pt x="70009" y="1172182"/>
                    </a:cubicBezTo>
                    <a:cubicBezTo>
                      <a:pt x="114776" y="1213425"/>
                      <a:pt x="243650" y="1222950"/>
                      <a:pt x="306038" y="1233333"/>
                    </a:cubicBezTo>
                    <a:cubicBezTo>
                      <a:pt x="380333" y="1245715"/>
                      <a:pt x="477393" y="1253907"/>
                      <a:pt x="542068" y="1285720"/>
                    </a:cubicBezTo>
                    <a:cubicBezTo>
                      <a:pt x="452438" y="1196185"/>
                      <a:pt x="338328" y="1150941"/>
                      <a:pt x="244792" y="1067312"/>
                    </a:cubicBezTo>
                    <a:cubicBezTo>
                      <a:pt x="145733" y="978729"/>
                      <a:pt x="9620" y="874431"/>
                      <a:pt x="0" y="735366"/>
                    </a:cubicBezTo>
                    <a:cubicBezTo>
                      <a:pt x="100203" y="852999"/>
                      <a:pt x="213170" y="968633"/>
                      <a:pt x="358426" y="1049881"/>
                    </a:cubicBezTo>
                    <a:cubicBezTo>
                      <a:pt x="347281" y="968633"/>
                      <a:pt x="242316" y="891099"/>
                      <a:pt x="183547" y="831473"/>
                    </a:cubicBezTo>
                    <a:cubicBezTo>
                      <a:pt x="249460" y="889766"/>
                      <a:pt x="372427" y="943392"/>
                      <a:pt x="454533" y="953774"/>
                    </a:cubicBezTo>
                    <a:cubicBezTo>
                      <a:pt x="421291" y="854238"/>
                      <a:pt x="469773" y="816233"/>
                      <a:pt x="533209" y="752892"/>
                    </a:cubicBezTo>
                    <a:cubicBezTo>
                      <a:pt x="594170" y="692027"/>
                      <a:pt x="660083" y="641163"/>
                      <a:pt x="708088" y="569440"/>
                    </a:cubicBezTo>
                    <a:cubicBezTo>
                      <a:pt x="691896" y="595634"/>
                      <a:pt x="696659" y="634591"/>
                      <a:pt x="677323" y="663547"/>
                    </a:cubicBezTo>
                    <a:cubicBezTo>
                      <a:pt x="659321" y="690598"/>
                      <a:pt x="632651" y="708696"/>
                      <a:pt x="616172" y="733461"/>
                    </a:cubicBezTo>
                    <a:cubicBezTo>
                      <a:pt x="585978" y="778990"/>
                      <a:pt x="479012" y="819281"/>
                      <a:pt x="498538" y="883860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6" name="任意多边形: 形状 555">
                <a:extLst>
                  <a:ext uri="{FF2B5EF4-FFF2-40B4-BE49-F238E27FC236}">
                    <a16:creationId xmlns:a16="http://schemas.microsoft.com/office/drawing/2014/main" id="{4EC2E1FD-ACA4-4499-8612-9043EBA46E7F}"/>
                  </a:ext>
                </a:extLst>
              </p:cNvPr>
              <p:cNvSpPr/>
              <p:nvPr/>
            </p:nvSpPr>
            <p:spPr>
              <a:xfrm>
                <a:off x="9638880" y="5124320"/>
                <a:ext cx="244792" cy="244601"/>
              </a:xfrm>
              <a:custGeom>
                <a:avLst/>
                <a:gdLst>
                  <a:gd name="connsiteX0" fmla="*/ 0 w 244792"/>
                  <a:gd name="connsiteY0" fmla="*/ 0 h 244601"/>
                  <a:gd name="connsiteX1" fmla="*/ 43720 w 244792"/>
                  <a:gd name="connsiteY1" fmla="*/ 244602 h 244601"/>
                  <a:gd name="connsiteX2" fmla="*/ 244792 w 244792"/>
                  <a:gd name="connsiteY2" fmla="*/ 8763 h 244601"/>
                  <a:gd name="connsiteX3" fmla="*/ 0 w 244792"/>
                  <a:gd name="connsiteY3" fmla="*/ 0 h 244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4792" h="244601">
                    <a:moveTo>
                      <a:pt x="0" y="0"/>
                    </a:moveTo>
                    <a:cubicBezTo>
                      <a:pt x="24479" y="73533"/>
                      <a:pt x="43720" y="165830"/>
                      <a:pt x="43720" y="244602"/>
                    </a:cubicBezTo>
                    <a:cubicBezTo>
                      <a:pt x="68389" y="155829"/>
                      <a:pt x="185642" y="75629"/>
                      <a:pt x="244792" y="8763"/>
                    </a:cubicBezTo>
                    <a:cubicBezTo>
                      <a:pt x="162211" y="8763"/>
                      <a:pt x="81439" y="0"/>
                      <a:pt x="0" y="0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7" name="任意多边形: 形状 556">
                <a:extLst>
                  <a:ext uri="{FF2B5EF4-FFF2-40B4-BE49-F238E27FC236}">
                    <a16:creationId xmlns:a16="http://schemas.microsoft.com/office/drawing/2014/main" id="{5887C498-99AF-4313-BF67-93A83699339E}"/>
                  </a:ext>
                </a:extLst>
              </p:cNvPr>
              <p:cNvSpPr/>
              <p:nvPr/>
            </p:nvSpPr>
            <p:spPr>
              <a:xfrm>
                <a:off x="9638880" y="5124320"/>
                <a:ext cx="244792" cy="244601"/>
              </a:xfrm>
              <a:custGeom>
                <a:avLst/>
                <a:gdLst>
                  <a:gd name="connsiteX0" fmla="*/ 0 w 244792"/>
                  <a:gd name="connsiteY0" fmla="*/ 0 h 244601"/>
                  <a:gd name="connsiteX1" fmla="*/ 43720 w 244792"/>
                  <a:gd name="connsiteY1" fmla="*/ 244602 h 244601"/>
                  <a:gd name="connsiteX2" fmla="*/ 244792 w 244792"/>
                  <a:gd name="connsiteY2" fmla="*/ 8763 h 244601"/>
                  <a:gd name="connsiteX3" fmla="*/ 0 w 244792"/>
                  <a:gd name="connsiteY3" fmla="*/ 0 h 244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4792" h="244601">
                    <a:moveTo>
                      <a:pt x="0" y="0"/>
                    </a:moveTo>
                    <a:cubicBezTo>
                      <a:pt x="24479" y="73533"/>
                      <a:pt x="43720" y="165830"/>
                      <a:pt x="43720" y="244602"/>
                    </a:cubicBezTo>
                    <a:cubicBezTo>
                      <a:pt x="68389" y="155829"/>
                      <a:pt x="185642" y="75629"/>
                      <a:pt x="244792" y="8763"/>
                    </a:cubicBezTo>
                    <a:cubicBezTo>
                      <a:pt x="162211" y="8763"/>
                      <a:pt x="81439" y="0"/>
                      <a:pt x="0" y="0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558" name="任意多边形: 形状 557">
              <a:extLst>
                <a:ext uri="{FF2B5EF4-FFF2-40B4-BE49-F238E27FC236}">
                  <a16:creationId xmlns:a16="http://schemas.microsoft.com/office/drawing/2014/main" id="{894AAE18-4790-4801-9BC7-04EE3C4DEA30}"/>
                </a:ext>
              </a:extLst>
            </p:cNvPr>
            <p:cNvSpPr/>
            <p:nvPr/>
          </p:nvSpPr>
          <p:spPr>
            <a:xfrm>
              <a:off x="9042877" y="4891799"/>
              <a:ext cx="278001" cy="174688"/>
            </a:xfrm>
            <a:custGeom>
              <a:avLst/>
              <a:gdLst>
                <a:gd name="connsiteX0" fmla="*/ 278002 w 278001"/>
                <a:gd name="connsiteY0" fmla="*/ 122301 h 174688"/>
                <a:gd name="connsiteX1" fmla="*/ 15683 w 278001"/>
                <a:gd name="connsiteY1" fmla="*/ 0 h 174688"/>
                <a:gd name="connsiteX2" fmla="*/ 260476 w 278001"/>
                <a:gd name="connsiteY2" fmla="*/ 174688 h 174688"/>
                <a:gd name="connsiteX3" fmla="*/ 278002 w 278001"/>
                <a:gd name="connsiteY3" fmla="*/ 122301 h 17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001" h="174688">
                  <a:moveTo>
                    <a:pt x="278002" y="122301"/>
                  </a:moveTo>
                  <a:cubicBezTo>
                    <a:pt x="240092" y="10001"/>
                    <a:pt x="44735" y="108775"/>
                    <a:pt x="15683" y="0"/>
                  </a:cubicBezTo>
                  <a:cubicBezTo>
                    <a:pt x="-74233" y="207454"/>
                    <a:pt x="251427" y="77819"/>
                    <a:pt x="260476" y="174688"/>
                  </a:cubicBezTo>
                  <a:cubicBezTo>
                    <a:pt x="271715" y="158972"/>
                    <a:pt x="277811" y="141065"/>
                    <a:pt x="278002" y="122301"/>
                  </a:cubicBezTo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559" name="图形 54">
              <a:extLst>
                <a:ext uri="{FF2B5EF4-FFF2-40B4-BE49-F238E27FC236}">
                  <a16:creationId xmlns:a16="http://schemas.microsoft.com/office/drawing/2014/main" id="{41B6EC8E-225B-4A9A-96DC-9A9025564528}"/>
                </a:ext>
              </a:extLst>
            </p:cNvPr>
            <p:cNvGrpSpPr/>
            <p:nvPr/>
          </p:nvGrpSpPr>
          <p:grpSpPr>
            <a:xfrm>
              <a:off x="9042877" y="4891799"/>
              <a:ext cx="1327085" cy="305985"/>
              <a:chOff x="8976163" y="4504147"/>
              <a:chExt cx="1327085" cy="305985"/>
            </a:xfrm>
            <a:noFill/>
          </p:grpSpPr>
          <p:grpSp>
            <p:nvGrpSpPr>
              <p:cNvPr id="560" name="图形 54">
                <a:extLst>
                  <a:ext uri="{FF2B5EF4-FFF2-40B4-BE49-F238E27FC236}">
                    <a16:creationId xmlns:a16="http://schemas.microsoft.com/office/drawing/2014/main" id="{6487105C-F65F-4C9D-94CB-3ACE82B028B8}"/>
                  </a:ext>
                </a:extLst>
              </p:cNvPr>
              <p:cNvGrpSpPr/>
              <p:nvPr/>
            </p:nvGrpSpPr>
            <p:grpSpPr>
              <a:xfrm>
                <a:off x="8976163" y="4504147"/>
                <a:ext cx="278001" cy="174688"/>
                <a:chOff x="8976163" y="4504147"/>
                <a:chExt cx="278001" cy="174688"/>
              </a:xfrm>
              <a:noFill/>
            </p:grpSpPr>
            <p:sp>
              <p:nvSpPr>
                <p:cNvPr id="561" name="任意多边形: 形状 560">
                  <a:extLst>
                    <a:ext uri="{FF2B5EF4-FFF2-40B4-BE49-F238E27FC236}">
                      <a16:creationId xmlns:a16="http://schemas.microsoft.com/office/drawing/2014/main" id="{887CF85E-E104-421B-BBCB-3C9E59215AB1}"/>
                    </a:ext>
                  </a:extLst>
                </p:cNvPr>
                <p:cNvSpPr/>
                <p:nvPr/>
              </p:nvSpPr>
              <p:spPr>
                <a:xfrm>
                  <a:off x="8976163" y="4504147"/>
                  <a:ext cx="278001" cy="174688"/>
                </a:xfrm>
                <a:custGeom>
                  <a:avLst/>
                  <a:gdLst>
                    <a:gd name="connsiteX0" fmla="*/ 278002 w 278001"/>
                    <a:gd name="connsiteY0" fmla="*/ 122301 h 174688"/>
                    <a:gd name="connsiteX1" fmla="*/ 15683 w 278001"/>
                    <a:gd name="connsiteY1" fmla="*/ 0 h 174688"/>
                    <a:gd name="connsiteX2" fmla="*/ 260476 w 278001"/>
                    <a:gd name="connsiteY2" fmla="*/ 174688 h 174688"/>
                    <a:gd name="connsiteX3" fmla="*/ 278002 w 278001"/>
                    <a:gd name="connsiteY3" fmla="*/ 122301 h 174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8001" h="174688">
                      <a:moveTo>
                        <a:pt x="278002" y="122301"/>
                      </a:moveTo>
                      <a:cubicBezTo>
                        <a:pt x="240092" y="10001"/>
                        <a:pt x="44735" y="108775"/>
                        <a:pt x="15683" y="0"/>
                      </a:cubicBezTo>
                      <a:cubicBezTo>
                        <a:pt x="-74233" y="207454"/>
                        <a:pt x="251427" y="77819"/>
                        <a:pt x="260476" y="174688"/>
                      </a:cubicBezTo>
                      <a:cubicBezTo>
                        <a:pt x="271715" y="158972"/>
                        <a:pt x="277811" y="141065"/>
                        <a:pt x="278002" y="122301"/>
                      </a:cubicBezTo>
                    </a:path>
                  </a:pathLst>
                </a:custGeom>
                <a:noFill/>
                <a:ln w="7991" cap="sq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2" name="任意多边形: 形状 561">
                  <a:extLst>
                    <a:ext uri="{FF2B5EF4-FFF2-40B4-BE49-F238E27FC236}">
                      <a16:creationId xmlns:a16="http://schemas.microsoft.com/office/drawing/2014/main" id="{7EE6A5C4-450C-468A-B8FB-BDF97C8228AD}"/>
                    </a:ext>
                  </a:extLst>
                </p:cNvPr>
                <p:cNvSpPr/>
                <p:nvPr/>
              </p:nvSpPr>
              <p:spPr>
                <a:xfrm>
                  <a:off x="8976163" y="4504147"/>
                  <a:ext cx="278001" cy="174688"/>
                </a:xfrm>
                <a:custGeom>
                  <a:avLst/>
                  <a:gdLst>
                    <a:gd name="connsiteX0" fmla="*/ 278002 w 278001"/>
                    <a:gd name="connsiteY0" fmla="*/ 122301 h 174688"/>
                    <a:gd name="connsiteX1" fmla="*/ 15683 w 278001"/>
                    <a:gd name="connsiteY1" fmla="*/ 0 h 174688"/>
                    <a:gd name="connsiteX2" fmla="*/ 260476 w 278001"/>
                    <a:gd name="connsiteY2" fmla="*/ 174688 h 174688"/>
                    <a:gd name="connsiteX3" fmla="*/ 278002 w 278001"/>
                    <a:gd name="connsiteY3" fmla="*/ 122301 h 174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8001" h="174688">
                      <a:moveTo>
                        <a:pt x="278002" y="122301"/>
                      </a:moveTo>
                      <a:cubicBezTo>
                        <a:pt x="240092" y="10001"/>
                        <a:pt x="44735" y="108775"/>
                        <a:pt x="15683" y="0"/>
                      </a:cubicBezTo>
                      <a:cubicBezTo>
                        <a:pt x="-74233" y="207454"/>
                        <a:pt x="251427" y="77819"/>
                        <a:pt x="260476" y="174688"/>
                      </a:cubicBezTo>
                      <a:cubicBezTo>
                        <a:pt x="271715" y="158972"/>
                        <a:pt x="277811" y="141065"/>
                        <a:pt x="278002" y="122301"/>
                      </a:cubicBezTo>
                    </a:path>
                  </a:pathLst>
                </a:custGeom>
                <a:gradFill>
                  <a:gsLst>
                    <a:gs pos="0">
                      <a:srgbClr val="AB190F"/>
                    </a:gs>
                    <a:gs pos="100000">
                      <a:srgbClr val="FBE080"/>
                    </a:gs>
                  </a:gsLst>
                  <a:lin ang="16200000" scaled="1"/>
                </a:gradFill>
                <a:ln w="7991" cap="sq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63" name="图形 54">
                <a:extLst>
                  <a:ext uri="{FF2B5EF4-FFF2-40B4-BE49-F238E27FC236}">
                    <a16:creationId xmlns:a16="http://schemas.microsoft.com/office/drawing/2014/main" id="{423EB6F4-3880-49C2-B1F7-BCF84B3FA7BB}"/>
                  </a:ext>
                </a:extLst>
              </p:cNvPr>
              <p:cNvGrpSpPr/>
              <p:nvPr/>
            </p:nvGrpSpPr>
            <p:grpSpPr>
              <a:xfrm>
                <a:off x="9341605" y="4608922"/>
                <a:ext cx="961644" cy="201210"/>
                <a:chOff x="9341605" y="4608922"/>
                <a:chExt cx="961644" cy="201210"/>
              </a:xfrm>
              <a:noFill/>
            </p:grpSpPr>
            <p:sp>
              <p:nvSpPr>
                <p:cNvPr id="564" name="任意多边形: 形状 563">
                  <a:extLst>
                    <a:ext uri="{FF2B5EF4-FFF2-40B4-BE49-F238E27FC236}">
                      <a16:creationId xmlns:a16="http://schemas.microsoft.com/office/drawing/2014/main" id="{0FBAA2FF-2A02-4D40-B374-9DB2E4C5B60D}"/>
                    </a:ext>
                  </a:extLst>
                </p:cNvPr>
                <p:cNvSpPr/>
                <p:nvPr/>
              </p:nvSpPr>
              <p:spPr>
                <a:xfrm>
                  <a:off x="9481622" y="4608922"/>
                  <a:ext cx="821626" cy="192214"/>
                </a:xfrm>
                <a:custGeom>
                  <a:avLst/>
                  <a:gdLst>
                    <a:gd name="connsiteX0" fmla="*/ 498158 w 821626"/>
                    <a:gd name="connsiteY0" fmla="*/ 0 h 192214"/>
                    <a:gd name="connsiteX1" fmla="*/ 821627 w 821626"/>
                    <a:gd name="connsiteY1" fmla="*/ 34957 h 192214"/>
                    <a:gd name="connsiteX2" fmla="*/ 471964 w 821626"/>
                    <a:gd name="connsiteY2" fmla="*/ 43720 h 192214"/>
                    <a:gd name="connsiteX3" fmla="*/ 716756 w 821626"/>
                    <a:gd name="connsiteY3" fmla="*/ 122301 h 192214"/>
                    <a:gd name="connsiteX4" fmla="*/ 437007 w 821626"/>
                    <a:gd name="connsiteY4" fmla="*/ 78581 h 192214"/>
                    <a:gd name="connsiteX5" fmla="*/ 603123 w 821626"/>
                    <a:gd name="connsiteY5" fmla="*/ 174688 h 192214"/>
                    <a:gd name="connsiteX6" fmla="*/ 288417 w 821626"/>
                    <a:gd name="connsiteY6" fmla="*/ 52388 h 192214"/>
                    <a:gd name="connsiteX7" fmla="*/ 288417 w 821626"/>
                    <a:gd name="connsiteY7" fmla="*/ 183451 h 192214"/>
                    <a:gd name="connsiteX8" fmla="*/ 139827 w 821626"/>
                    <a:gd name="connsiteY8" fmla="*/ 104870 h 192214"/>
                    <a:gd name="connsiteX9" fmla="*/ 0 w 821626"/>
                    <a:gd name="connsiteY9" fmla="*/ 192214 h 192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21626" h="192214">
                      <a:moveTo>
                        <a:pt x="498158" y="0"/>
                      </a:moveTo>
                      <a:cubicBezTo>
                        <a:pt x="605695" y="0"/>
                        <a:pt x="715137" y="45148"/>
                        <a:pt x="821627" y="34957"/>
                      </a:cubicBezTo>
                      <a:cubicBezTo>
                        <a:pt x="705041" y="37909"/>
                        <a:pt x="588455" y="40767"/>
                        <a:pt x="471964" y="43720"/>
                      </a:cubicBezTo>
                      <a:cubicBezTo>
                        <a:pt x="557594" y="58007"/>
                        <a:pt x="636461" y="82296"/>
                        <a:pt x="716756" y="122301"/>
                      </a:cubicBezTo>
                      <a:cubicBezTo>
                        <a:pt x="623506" y="107728"/>
                        <a:pt x="530257" y="93154"/>
                        <a:pt x="437007" y="78581"/>
                      </a:cubicBezTo>
                      <a:cubicBezTo>
                        <a:pt x="499681" y="94583"/>
                        <a:pt x="551783" y="166021"/>
                        <a:pt x="603123" y="174688"/>
                      </a:cubicBezTo>
                      <a:cubicBezTo>
                        <a:pt x="498158" y="133921"/>
                        <a:pt x="393287" y="93154"/>
                        <a:pt x="288417" y="52388"/>
                      </a:cubicBezTo>
                      <a:lnTo>
                        <a:pt x="288417" y="183451"/>
                      </a:lnTo>
                      <a:cubicBezTo>
                        <a:pt x="242697" y="152971"/>
                        <a:pt x="189547" y="99917"/>
                        <a:pt x="139827" y="104870"/>
                      </a:cubicBezTo>
                      <a:cubicBezTo>
                        <a:pt x="98584" y="108966"/>
                        <a:pt x="18764" y="161544"/>
                        <a:pt x="0" y="192214"/>
                      </a:cubicBezTo>
                    </a:path>
                  </a:pathLst>
                </a:custGeom>
                <a:noFill/>
                <a:ln w="23974" cap="sq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5" name="任意多边形: 形状 564">
                  <a:extLst>
                    <a:ext uri="{FF2B5EF4-FFF2-40B4-BE49-F238E27FC236}">
                      <a16:creationId xmlns:a16="http://schemas.microsoft.com/office/drawing/2014/main" id="{B500EBBC-E65A-4038-8AF3-80C6629999A6}"/>
                    </a:ext>
                  </a:extLst>
                </p:cNvPr>
                <p:cNvSpPr/>
                <p:nvPr/>
              </p:nvSpPr>
              <p:spPr>
                <a:xfrm>
                  <a:off x="9341605" y="4609017"/>
                  <a:ext cx="638175" cy="201114"/>
                </a:xfrm>
                <a:custGeom>
                  <a:avLst/>
                  <a:gdLst>
                    <a:gd name="connsiteX0" fmla="*/ 139922 w 638175"/>
                    <a:gd name="connsiteY0" fmla="*/ 192119 h 201114"/>
                    <a:gd name="connsiteX1" fmla="*/ 122396 w 638175"/>
                    <a:gd name="connsiteY1" fmla="*/ 200882 h 201114"/>
                    <a:gd name="connsiteX2" fmla="*/ 244792 w 638175"/>
                    <a:gd name="connsiteY2" fmla="*/ 61150 h 201114"/>
                    <a:gd name="connsiteX3" fmla="*/ 43720 w 638175"/>
                    <a:gd name="connsiteY3" fmla="*/ 157258 h 201114"/>
                    <a:gd name="connsiteX4" fmla="*/ 227267 w 638175"/>
                    <a:gd name="connsiteY4" fmla="*/ 26194 h 201114"/>
                    <a:gd name="connsiteX5" fmla="*/ 0 w 638175"/>
                    <a:gd name="connsiteY5" fmla="*/ 78581 h 201114"/>
                    <a:gd name="connsiteX6" fmla="*/ 638175 w 638175"/>
                    <a:gd name="connsiteY6" fmla="*/ 0 h 201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38175" h="201114">
                      <a:moveTo>
                        <a:pt x="139922" y="192119"/>
                      </a:moveTo>
                      <a:cubicBezTo>
                        <a:pt x="132588" y="196882"/>
                        <a:pt x="132398" y="202311"/>
                        <a:pt x="122396" y="200882"/>
                      </a:cubicBezTo>
                      <a:cubicBezTo>
                        <a:pt x="163163" y="154305"/>
                        <a:pt x="204025" y="107728"/>
                        <a:pt x="244792" y="61150"/>
                      </a:cubicBezTo>
                      <a:cubicBezTo>
                        <a:pt x="174308" y="67532"/>
                        <a:pt x="98488" y="119729"/>
                        <a:pt x="43720" y="157258"/>
                      </a:cubicBezTo>
                      <a:cubicBezTo>
                        <a:pt x="104966" y="113538"/>
                        <a:pt x="166116" y="69913"/>
                        <a:pt x="227267" y="26194"/>
                      </a:cubicBezTo>
                      <a:cubicBezTo>
                        <a:pt x="152209" y="40767"/>
                        <a:pt x="71819" y="69151"/>
                        <a:pt x="0" y="78581"/>
                      </a:cubicBezTo>
                      <a:cubicBezTo>
                        <a:pt x="212693" y="52388"/>
                        <a:pt x="425482" y="26194"/>
                        <a:pt x="638175" y="0"/>
                      </a:cubicBezTo>
                    </a:path>
                  </a:pathLst>
                </a:custGeom>
                <a:noFill/>
                <a:ln w="23974" cap="sq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6" name="任意多边形: 形状 565">
                  <a:extLst>
                    <a:ext uri="{FF2B5EF4-FFF2-40B4-BE49-F238E27FC236}">
                      <a16:creationId xmlns:a16="http://schemas.microsoft.com/office/drawing/2014/main" id="{08A3D880-227F-4C84-B7E6-4DB5D7107118}"/>
                    </a:ext>
                  </a:extLst>
                </p:cNvPr>
                <p:cNvSpPr/>
                <p:nvPr/>
              </p:nvSpPr>
              <p:spPr>
                <a:xfrm>
                  <a:off x="9341605" y="4608922"/>
                  <a:ext cx="961644" cy="200977"/>
                </a:xfrm>
                <a:custGeom>
                  <a:avLst/>
                  <a:gdLst>
                    <a:gd name="connsiteX0" fmla="*/ 638175 w 961644"/>
                    <a:gd name="connsiteY0" fmla="*/ 0 h 200977"/>
                    <a:gd name="connsiteX1" fmla="*/ 961644 w 961644"/>
                    <a:gd name="connsiteY1" fmla="*/ 34957 h 200977"/>
                    <a:gd name="connsiteX2" fmla="*/ 611981 w 961644"/>
                    <a:gd name="connsiteY2" fmla="*/ 43720 h 200977"/>
                    <a:gd name="connsiteX3" fmla="*/ 856774 w 961644"/>
                    <a:gd name="connsiteY3" fmla="*/ 122301 h 200977"/>
                    <a:gd name="connsiteX4" fmla="*/ 577025 w 961644"/>
                    <a:gd name="connsiteY4" fmla="*/ 78581 h 200977"/>
                    <a:gd name="connsiteX5" fmla="*/ 743141 w 961644"/>
                    <a:gd name="connsiteY5" fmla="*/ 174688 h 200977"/>
                    <a:gd name="connsiteX6" fmla="*/ 428434 w 961644"/>
                    <a:gd name="connsiteY6" fmla="*/ 52388 h 200977"/>
                    <a:gd name="connsiteX7" fmla="*/ 428434 w 961644"/>
                    <a:gd name="connsiteY7" fmla="*/ 183451 h 200977"/>
                    <a:gd name="connsiteX8" fmla="*/ 331280 w 961644"/>
                    <a:gd name="connsiteY8" fmla="*/ 118777 h 200977"/>
                    <a:gd name="connsiteX9" fmla="*/ 262319 w 961644"/>
                    <a:gd name="connsiteY9" fmla="*/ 113633 h 200977"/>
                    <a:gd name="connsiteX10" fmla="*/ 122396 w 961644"/>
                    <a:gd name="connsiteY10" fmla="*/ 200977 h 200977"/>
                    <a:gd name="connsiteX11" fmla="*/ 244792 w 961644"/>
                    <a:gd name="connsiteY11" fmla="*/ 61246 h 200977"/>
                    <a:gd name="connsiteX12" fmla="*/ 43720 w 961644"/>
                    <a:gd name="connsiteY12" fmla="*/ 157353 h 200977"/>
                    <a:gd name="connsiteX13" fmla="*/ 227267 w 961644"/>
                    <a:gd name="connsiteY13" fmla="*/ 26289 h 200977"/>
                    <a:gd name="connsiteX14" fmla="*/ 0 w 961644"/>
                    <a:gd name="connsiteY14" fmla="*/ 78676 h 200977"/>
                    <a:gd name="connsiteX15" fmla="*/ 638175 w 961644"/>
                    <a:gd name="connsiteY15" fmla="*/ 0 h 200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961644" h="200977">
                      <a:moveTo>
                        <a:pt x="638175" y="0"/>
                      </a:moveTo>
                      <a:cubicBezTo>
                        <a:pt x="745712" y="0"/>
                        <a:pt x="855155" y="45148"/>
                        <a:pt x="961644" y="34957"/>
                      </a:cubicBezTo>
                      <a:cubicBezTo>
                        <a:pt x="845058" y="37909"/>
                        <a:pt x="728472" y="40767"/>
                        <a:pt x="611981" y="43720"/>
                      </a:cubicBezTo>
                      <a:cubicBezTo>
                        <a:pt x="697611" y="58007"/>
                        <a:pt x="776478" y="82296"/>
                        <a:pt x="856774" y="122301"/>
                      </a:cubicBezTo>
                      <a:cubicBezTo>
                        <a:pt x="763524" y="107728"/>
                        <a:pt x="670274" y="93154"/>
                        <a:pt x="577025" y="78581"/>
                      </a:cubicBezTo>
                      <a:cubicBezTo>
                        <a:pt x="639699" y="94583"/>
                        <a:pt x="691801" y="166021"/>
                        <a:pt x="743141" y="174688"/>
                      </a:cubicBezTo>
                      <a:cubicBezTo>
                        <a:pt x="638175" y="133921"/>
                        <a:pt x="533305" y="93154"/>
                        <a:pt x="428434" y="52388"/>
                      </a:cubicBezTo>
                      <a:lnTo>
                        <a:pt x="428434" y="183451"/>
                      </a:lnTo>
                      <a:cubicBezTo>
                        <a:pt x="396050" y="161925"/>
                        <a:pt x="363665" y="140303"/>
                        <a:pt x="331280" y="118777"/>
                      </a:cubicBezTo>
                      <a:cubicBezTo>
                        <a:pt x="292894" y="93154"/>
                        <a:pt x="301657" y="102489"/>
                        <a:pt x="262319" y="113633"/>
                      </a:cubicBezTo>
                      <a:cubicBezTo>
                        <a:pt x="204883" y="129826"/>
                        <a:pt x="167069" y="177260"/>
                        <a:pt x="122396" y="200977"/>
                      </a:cubicBezTo>
                      <a:cubicBezTo>
                        <a:pt x="163163" y="154400"/>
                        <a:pt x="204025" y="107823"/>
                        <a:pt x="244792" y="61246"/>
                      </a:cubicBezTo>
                      <a:cubicBezTo>
                        <a:pt x="174308" y="67627"/>
                        <a:pt x="98488" y="119825"/>
                        <a:pt x="43720" y="157353"/>
                      </a:cubicBezTo>
                      <a:cubicBezTo>
                        <a:pt x="104966" y="113633"/>
                        <a:pt x="166116" y="70009"/>
                        <a:pt x="227267" y="26289"/>
                      </a:cubicBezTo>
                      <a:cubicBezTo>
                        <a:pt x="152209" y="40862"/>
                        <a:pt x="71819" y="69247"/>
                        <a:pt x="0" y="78676"/>
                      </a:cubicBezTo>
                      <a:cubicBezTo>
                        <a:pt x="212693" y="52483"/>
                        <a:pt x="425386" y="26194"/>
                        <a:pt x="638175" y="0"/>
                      </a:cubicBezTo>
                    </a:path>
                  </a:pathLst>
                </a:custGeom>
                <a:noFill/>
                <a:ln w="23974" cap="sq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567" name="任意多边形: 形状 566">
              <a:extLst>
                <a:ext uri="{FF2B5EF4-FFF2-40B4-BE49-F238E27FC236}">
                  <a16:creationId xmlns:a16="http://schemas.microsoft.com/office/drawing/2014/main" id="{8F03EE7D-3E34-4EDD-B0C9-86F0D38D6B58}"/>
                </a:ext>
              </a:extLst>
            </p:cNvPr>
            <p:cNvSpPr/>
            <p:nvPr/>
          </p:nvSpPr>
          <p:spPr>
            <a:xfrm>
              <a:off x="9895896" y="6586392"/>
              <a:ext cx="404153" cy="305752"/>
            </a:xfrm>
            <a:custGeom>
              <a:avLst/>
              <a:gdLst>
                <a:gd name="connsiteX0" fmla="*/ 36965 w 404153"/>
                <a:gd name="connsiteY0" fmla="*/ 0 h 305752"/>
                <a:gd name="connsiteX1" fmla="*/ 272994 w 404153"/>
                <a:gd name="connsiteY1" fmla="*/ 69913 h 305752"/>
                <a:gd name="connsiteX2" fmla="*/ 404154 w 404153"/>
                <a:gd name="connsiteY2" fmla="*/ 305753 h 305752"/>
                <a:gd name="connsiteX3" fmla="*/ 246800 w 404153"/>
                <a:gd name="connsiteY3" fmla="*/ 244602 h 305752"/>
                <a:gd name="connsiteX4" fmla="*/ 194318 w 404153"/>
                <a:gd name="connsiteY4" fmla="*/ 174688 h 305752"/>
                <a:gd name="connsiteX5" fmla="*/ 106878 w 404153"/>
                <a:gd name="connsiteY5" fmla="*/ 52388 h 305752"/>
                <a:gd name="connsiteX6" fmla="*/ 36965 w 404153"/>
                <a:gd name="connsiteY6" fmla="*/ 0 h 30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153" h="305752">
                  <a:moveTo>
                    <a:pt x="36965" y="0"/>
                  </a:moveTo>
                  <a:cubicBezTo>
                    <a:pt x="116022" y="0"/>
                    <a:pt x="215654" y="8572"/>
                    <a:pt x="272994" y="69913"/>
                  </a:cubicBezTo>
                  <a:cubicBezTo>
                    <a:pt x="337097" y="138398"/>
                    <a:pt x="374816" y="218122"/>
                    <a:pt x="404154" y="305753"/>
                  </a:cubicBezTo>
                  <a:cubicBezTo>
                    <a:pt x="373007" y="266795"/>
                    <a:pt x="295378" y="252413"/>
                    <a:pt x="246800" y="244602"/>
                  </a:cubicBezTo>
                  <a:cubicBezTo>
                    <a:pt x="177649" y="233553"/>
                    <a:pt x="184697" y="251365"/>
                    <a:pt x="194318" y="174688"/>
                  </a:cubicBezTo>
                  <a:cubicBezTo>
                    <a:pt x="202986" y="105728"/>
                    <a:pt x="181364" y="69152"/>
                    <a:pt x="106878" y="52388"/>
                  </a:cubicBezTo>
                  <a:cubicBezTo>
                    <a:pt x="79637" y="46292"/>
                    <a:pt x="-67429" y="33338"/>
                    <a:pt x="36965" y="0"/>
                  </a:cubicBezTo>
                </a:path>
              </a:pathLst>
            </a:custGeom>
            <a:gradFill>
              <a:gsLst>
                <a:gs pos="0">
                  <a:srgbClr val="AB190F"/>
                </a:gs>
                <a:gs pos="100000">
                  <a:srgbClr val="FBE080"/>
                </a:gs>
              </a:gsLst>
              <a:lin ang="162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0" name="任意多边形: 形状 569">
              <a:extLst>
                <a:ext uri="{FF2B5EF4-FFF2-40B4-BE49-F238E27FC236}">
                  <a16:creationId xmlns:a16="http://schemas.microsoft.com/office/drawing/2014/main" id="{53E4D04E-9F39-4BF8-B938-6CEC39B121DA}"/>
                </a:ext>
              </a:extLst>
            </p:cNvPr>
            <p:cNvSpPr/>
            <p:nvPr/>
          </p:nvSpPr>
          <p:spPr>
            <a:xfrm>
              <a:off x="9900285" y="6586487"/>
              <a:ext cx="32575" cy="45569"/>
            </a:xfrm>
            <a:custGeom>
              <a:avLst/>
              <a:gdLst>
                <a:gd name="connsiteX0" fmla="*/ 32575 w 32575"/>
                <a:gd name="connsiteY0" fmla="*/ 43624 h 45569"/>
                <a:gd name="connsiteX1" fmla="*/ 32575 w 32575"/>
                <a:gd name="connsiteY1" fmla="*/ 0 h 4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575" h="45569">
                  <a:moveTo>
                    <a:pt x="32575" y="43624"/>
                  </a:moveTo>
                  <a:cubicBezTo>
                    <a:pt x="-19526" y="55340"/>
                    <a:pt x="-1238" y="10763"/>
                    <a:pt x="32575" y="0"/>
                  </a:cubicBezTo>
                </a:path>
              </a:pathLst>
            </a:custGeom>
            <a:gradFill>
              <a:gsLst>
                <a:gs pos="0">
                  <a:srgbClr val="AB190F"/>
                </a:gs>
                <a:gs pos="100000">
                  <a:srgbClr val="FBE080"/>
                </a:gs>
              </a:gsLst>
              <a:lin ang="16200000" scaled="1"/>
            </a:gradFill>
            <a:ln w="7991" cap="sq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2" name="任意多边形: 形状 571">
              <a:extLst>
                <a:ext uri="{FF2B5EF4-FFF2-40B4-BE49-F238E27FC236}">
                  <a16:creationId xmlns:a16="http://schemas.microsoft.com/office/drawing/2014/main" id="{231FC487-0A37-4E42-9DEE-1691D8DC3512}"/>
                </a:ext>
              </a:extLst>
            </p:cNvPr>
            <p:cNvSpPr/>
            <p:nvPr/>
          </p:nvSpPr>
          <p:spPr>
            <a:xfrm>
              <a:off x="9739326" y="6621349"/>
              <a:ext cx="290314" cy="288321"/>
            </a:xfrm>
            <a:custGeom>
              <a:avLst/>
              <a:gdLst>
                <a:gd name="connsiteX0" fmla="*/ 1225 w 290314"/>
                <a:gd name="connsiteY0" fmla="*/ 0 h 288321"/>
                <a:gd name="connsiteX1" fmla="*/ 184772 w 290314"/>
                <a:gd name="connsiteY1" fmla="*/ 69913 h 288321"/>
                <a:gd name="connsiteX2" fmla="*/ 289737 w 290314"/>
                <a:gd name="connsiteY2" fmla="*/ 288322 h 288321"/>
                <a:gd name="connsiteX3" fmla="*/ 44945 w 290314"/>
                <a:gd name="connsiteY3" fmla="*/ 227171 h 288321"/>
                <a:gd name="connsiteX4" fmla="*/ 88664 w 290314"/>
                <a:gd name="connsiteY4" fmla="*/ 87439 h 288321"/>
                <a:gd name="connsiteX5" fmla="*/ 1225 w 290314"/>
                <a:gd name="connsiteY5" fmla="*/ 0 h 288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0314" h="288321">
                  <a:moveTo>
                    <a:pt x="1225" y="0"/>
                  </a:moveTo>
                  <a:cubicBezTo>
                    <a:pt x="71900" y="0"/>
                    <a:pt x="144481" y="24670"/>
                    <a:pt x="184772" y="69913"/>
                  </a:cubicBezTo>
                  <a:cubicBezTo>
                    <a:pt x="229539" y="120110"/>
                    <a:pt x="297262" y="209836"/>
                    <a:pt x="289737" y="288322"/>
                  </a:cubicBezTo>
                  <a:cubicBezTo>
                    <a:pt x="251256" y="236696"/>
                    <a:pt x="105714" y="223552"/>
                    <a:pt x="44945" y="227171"/>
                  </a:cubicBezTo>
                  <a:cubicBezTo>
                    <a:pt x="66947" y="185928"/>
                    <a:pt x="109905" y="135350"/>
                    <a:pt x="88664" y="87439"/>
                  </a:cubicBezTo>
                  <a:cubicBezTo>
                    <a:pt x="70186" y="45720"/>
                    <a:pt x="-10872" y="50197"/>
                    <a:pt x="1225" y="0"/>
                  </a:cubicBezTo>
                </a:path>
              </a:pathLst>
            </a:custGeom>
            <a:gradFill>
              <a:gsLst>
                <a:gs pos="0">
                  <a:srgbClr val="AB190F"/>
                </a:gs>
                <a:gs pos="100000">
                  <a:srgbClr val="FBE080"/>
                </a:gs>
              </a:gsLst>
              <a:lin ang="162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573" name="图形 54">
              <a:extLst>
                <a:ext uri="{FF2B5EF4-FFF2-40B4-BE49-F238E27FC236}">
                  <a16:creationId xmlns:a16="http://schemas.microsoft.com/office/drawing/2014/main" id="{90FC990A-2CEC-42D1-BFDE-13619C739A48}"/>
                </a:ext>
              </a:extLst>
            </p:cNvPr>
            <p:cNvGrpSpPr/>
            <p:nvPr/>
          </p:nvGrpSpPr>
          <p:grpSpPr>
            <a:xfrm>
              <a:off x="9739326" y="6621349"/>
              <a:ext cx="290314" cy="288321"/>
              <a:chOff x="9672612" y="6233697"/>
              <a:chExt cx="290314" cy="288321"/>
            </a:xfrm>
            <a:noFill/>
          </p:grpSpPr>
          <p:sp>
            <p:nvSpPr>
              <p:cNvPr id="574" name="任意多边形: 形状 573">
                <a:extLst>
                  <a:ext uri="{FF2B5EF4-FFF2-40B4-BE49-F238E27FC236}">
                    <a16:creationId xmlns:a16="http://schemas.microsoft.com/office/drawing/2014/main" id="{54539952-9A0B-46F4-ADE8-E6E5190E67EA}"/>
                  </a:ext>
                </a:extLst>
              </p:cNvPr>
              <p:cNvSpPr/>
              <p:nvPr/>
            </p:nvSpPr>
            <p:spPr>
              <a:xfrm>
                <a:off x="9672612" y="6233697"/>
                <a:ext cx="290314" cy="288321"/>
              </a:xfrm>
              <a:custGeom>
                <a:avLst/>
                <a:gdLst>
                  <a:gd name="connsiteX0" fmla="*/ 1225 w 290314"/>
                  <a:gd name="connsiteY0" fmla="*/ 0 h 288321"/>
                  <a:gd name="connsiteX1" fmla="*/ 184772 w 290314"/>
                  <a:gd name="connsiteY1" fmla="*/ 69913 h 288321"/>
                  <a:gd name="connsiteX2" fmla="*/ 289737 w 290314"/>
                  <a:gd name="connsiteY2" fmla="*/ 288322 h 288321"/>
                  <a:gd name="connsiteX3" fmla="*/ 44945 w 290314"/>
                  <a:gd name="connsiteY3" fmla="*/ 227171 h 288321"/>
                  <a:gd name="connsiteX4" fmla="*/ 88664 w 290314"/>
                  <a:gd name="connsiteY4" fmla="*/ 87439 h 288321"/>
                  <a:gd name="connsiteX5" fmla="*/ 1225 w 290314"/>
                  <a:gd name="connsiteY5" fmla="*/ 0 h 288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0314" h="288321">
                    <a:moveTo>
                      <a:pt x="1225" y="0"/>
                    </a:moveTo>
                    <a:cubicBezTo>
                      <a:pt x="71900" y="0"/>
                      <a:pt x="144481" y="24670"/>
                      <a:pt x="184772" y="69913"/>
                    </a:cubicBezTo>
                    <a:cubicBezTo>
                      <a:pt x="229539" y="120110"/>
                      <a:pt x="297262" y="209836"/>
                      <a:pt x="289737" y="288322"/>
                    </a:cubicBezTo>
                    <a:cubicBezTo>
                      <a:pt x="251256" y="236696"/>
                      <a:pt x="105714" y="223552"/>
                      <a:pt x="44945" y="227171"/>
                    </a:cubicBezTo>
                    <a:cubicBezTo>
                      <a:pt x="66947" y="185928"/>
                      <a:pt x="109905" y="135350"/>
                      <a:pt x="88664" y="87439"/>
                    </a:cubicBezTo>
                    <a:cubicBezTo>
                      <a:pt x="70186" y="45720"/>
                      <a:pt x="-10872" y="50197"/>
                      <a:pt x="1225" y="0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5" name="任意多边形: 形状 574">
                <a:extLst>
                  <a:ext uri="{FF2B5EF4-FFF2-40B4-BE49-F238E27FC236}">
                    <a16:creationId xmlns:a16="http://schemas.microsoft.com/office/drawing/2014/main" id="{F38D8EC3-E5F2-47F7-A7C7-518A69273FEC}"/>
                  </a:ext>
                </a:extLst>
              </p:cNvPr>
              <p:cNvSpPr/>
              <p:nvPr/>
            </p:nvSpPr>
            <p:spPr>
              <a:xfrm>
                <a:off x="9672612" y="6233697"/>
                <a:ext cx="290314" cy="288321"/>
              </a:xfrm>
              <a:custGeom>
                <a:avLst/>
                <a:gdLst>
                  <a:gd name="connsiteX0" fmla="*/ 1225 w 290314"/>
                  <a:gd name="connsiteY0" fmla="*/ 0 h 288321"/>
                  <a:gd name="connsiteX1" fmla="*/ 184772 w 290314"/>
                  <a:gd name="connsiteY1" fmla="*/ 69913 h 288321"/>
                  <a:gd name="connsiteX2" fmla="*/ 289737 w 290314"/>
                  <a:gd name="connsiteY2" fmla="*/ 288322 h 288321"/>
                  <a:gd name="connsiteX3" fmla="*/ 44945 w 290314"/>
                  <a:gd name="connsiteY3" fmla="*/ 227171 h 288321"/>
                  <a:gd name="connsiteX4" fmla="*/ 88664 w 290314"/>
                  <a:gd name="connsiteY4" fmla="*/ 87439 h 288321"/>
                  <a:gd name="connsiteX5" fmla="*/ 1225 w 290314"/>
                  <a:gd name="connsiteY5" fmla="*/ 0 h 288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0314" h="288321">
                    <a:moveTo>
                      <a:pt x="1225" y="0"/>
                    </a:moveTo>
                    <a:cubicBezTo>
                      <a:pt x="71900" y="0"/>
                      <a:pt x="144481" y="24670"/>
                      <a:pt x="184772" y="69913"/>
                    </a:cubicBezTo>
                    <a:cubicBezTo>
                      <a:pt x="229539" y="120110"/>
                      <a:pt x="297262" y="209836"/>
                      <a:pt x="289737" y="288322"/>
                    </a:cubicBezTo>
                    <a:cubicBezTo>
                      <a:pt x="251256" y="236696"/>
                      <a:pt x="105714" y="223552"/>
                      <a:pt x="44945" y="227171"/>
                    </a:cubicBezTo>
                    <a:cubicBezTo>
                      <a:pt x="66947" y="185928"/>
                      <a:pt x="109905" y="135350"/>
                      <a:pt x="88664" y="87439"/>
                    </a:cubicBezTo>
                    <a:cubicBezTo>
                      <a:pt x="70186" y="45720"/>
                      <a:pt x="-10872" y="50197"/>
                      <a:pt x="1225" y="0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576" name="任意多边形: 形状 575">
              <a:extLst>
                <a:ext uri="{FF2B5EF4-FFF2-40B4-BE49-F238E27FC236}">
                  <a16:creationId xmlns:a16="http://schemas.microsoft.com/office/drawing/2014/main" id="{1218E5FC-3BEC-4D34-B75D-AFF7FCEF9C79}"/>
                </a:ext>
              </a:extLst>
            </p:cNvPr>
            <p:cNvSpPr/>
            <p:nvPr/>
          </p:nvSpPr>
          <p:spPr>
            <a:xfrm>
              <a:off x="9189627" y="6313536"/>
              <a:ext cx="411001" cy="229231"/>
            </a:xfrm>
            <a:custGeom>
              <a:avLst/>
              <a:gdLst>
                <a:gd name="connsiteX0" fmla="*/ 306131 w 411001"/>
                <a:gd name="connsiteY0" fmla="*/ 185511 h 229231"/>
                <a:gd name="connsiteX1" fmla="*/ 411002 w 411001"/>
                <a:gd name="connsiteY1" fmla="*/ 19586 h 229231"/>
                <a:gd name="connsiteX2" fmla="*/ 411002 w 411001"/>
                <a:gd name="connsiteY2" fmla="*/ 10823 h 229231"/>
                <a:gd name="connsiteX3" fmla="*/ 279842 w 411001"/>
                <a:gd name="connsiteY3" fmla="*/ 2060 h 229231"/>
                <a:gd name="connsiteX4" fmla="*/ 157446 w 411001"/>
                <a:gd name="connsiteY4" fmla="*/ 71973 h 229231"/>
                <a:gd name="connsiteX5" fmla="*/ 93 w 411001"/>
                <a:gd name="connsiteY5" fmla="*/ 229231 h 229231"/>
                <a:gd name="connsiteX6" fmla="*/ 161827 w 411001"/>
                <a:gd name="connsiteY6" fmla="*/ 185511 h 229231"/>
                <a:gd name="connsiteX7" fmla="*/ 306131 w 411001"/>
                <a:gd name="connsiteY7" fmla="*/ 185511 h 229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1001" h="229231">
                  <a:moveTo>
                    <a:pt x="306131" y="185511"/>
                  </a:moveTo>
                  <a:cubicBezTo>
                    <a:pt x="338897" y="137696"/>
                    <a:pt x="371854" y="53685"/>
                    <a:pt x="411002" y="19586"/>
                  </a:cubicBezTo>
                  <a:lnTo>
                    <a:pt x="411002" y="10823"/>
                  </a:lnTo>
                  <a:cubicBezTo>
                    <a:pt x="369377" y="3870"/>
                    <a:pt x="324038" y="-3750"/>
                    <a:pt x="279842" y="2060"/>
                  </a:cubicBezTo>
                  <a:cubicBezTo>
                    <a:pt x="224693" y="9394"/>
                    <a:pt x="201832" y="43779"/>
                    <a:pt x="157446" y="71973"/>
                  </a:cubicBezTo>
                  <a:cubicBezTo>
                    <a:pt x="99344" y="108835"/>
                    <a:pt x="-3527" y="137791"/>
                    <a:pt x="93" y="229231"/>
                  </a:cubicBezTo>
                  <a:cubicBezTo>
                    <a:pt x="37240" y="203799"/>
                    <a:pt x="116965" y="185511"/>
                    <a:pt x="161827" y="185511"/>
                  </a:cubicBezTo>
                  <a:cubicBezTo>
                    <a:pt x="192307" y="185511"/>
                    <a:pt x="306227" y="229612"/>
                    <a:pt x="306131" y="185511"/>
                  </a:cubicBezTo>
                </a:path>
              </a:pathLst>
            </a:custGeom>
            <a:gradFill>
              <a:gsLst>
                <a:gs pos="0">
                  <a:srgbClr val="AB190F"/>
                </a:gs>
                <a:gs pos="100000">
                  <a:srgbClr val="FBE080"/>
                </a:gs>
              </a:gsLst>
              <a:lin ang="162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577" name="图形 54">
              <a:extLst>
                <a:ext uri="{FF2B5EF4-FFF2-40B4-BE49-F238E27FC236}">
                  <a16:creationId xmlns:a16="http://schemas.microsoft.com/office/drawing/2014/main" id="{714EA565-9BF0-4800-BA42-507DA4896C72}"/>
                </a:ext>
              </a:extLst>
            </p:cNvPr>
            <p:cNvGrpSpPr/>
            <p:nvPr/>
          </p:nvGrpSpPr>
          <p:grpSpPr>
            <a:xfrm>
              <a:off x="9189627" y="6313536"/>
              <a:ext cx="411001" cy="229231"/>
              <a:chOff x="9122913" y="5925884"/>
              <a:chExt cx="411001" cy="229231"/>
            </a:xfrm>
            <a:noFill/>
          </p:grpSpPr>
          <p:sp>
            <p:nvSpPr>
              <p:cNvPr id="578" name="任意多边形: 形状 577">
                <a:extLst>
                  <a:ext uri="{FF2B5EF4-FFF2-40B4-BE49-F238E27FC236}">
                    <a16:creationId xmlns:a16="http://schemas.microsoft.com/office/drawing/2014/main" id="{F70FCED7-CCE3-4688-9D0A-D1CFDC4CD3BE}"/>
                  </a:ext>
                </a:extLst>
              </p:cNvPr>
              <p:cNvSpPr/>
              <p:nvPr/>
            </p:nvSpPr>
            <p:spPr>
              <a:xfrm>
                <a:off x="9122913" y="5925884"/>
                <a:ext cx="411001" cy="229231"/>
              </a:xfrm>
              <a:custGeom>
                <a:avLst/>
                <a:gdLst>
                  <a:gd name="connsiteX0" fmla="*/ 306131 w 411001"/>
                  <a:gd name="connsiteY0" fmla="*/ 185511 h 229231"/>
                  <a:gd name="connsiteX1" fmla="*/ 411002 w 411001"/>
                  <a:gd name="connsiteY1" fmla="*/ 19586 h 229231"/>
                  <a:gd name="connsiteX2" fmla="*/ 411002 w 411001"/>
                  <a:gd name="connsiteY2" fmla="*/ 10823 h 229231"/>
                  <a:gd name="connsiteX3" fmla="*/ 279842 w 411001"/>
                  <a:gd name="connsiteY3" fmla="*/ 2060 h 229231"/>
                  <a:gd name="connsiteX4" fmla="*/ 157446 w 411001"/>
                  <a:gd name="connsiteY4" fmla="*/ 71973 h 229231"/>
                  <a:gd name="connsiteX5" fmla="*/ 93 w 411001"/>
                  <a:gd name="connsiteY5" fmla="*/ 229231 h 229231"/>
                  <a:gd name="connsiteX6" fmla="*/ 161827 w 411001"/>
                  <a:gd name="connsiteY6" fmla="*/ 185511 h 229231"/>
                  <a:gd name="connsiteX7" fmla="*/ 306131 w 411001"/>
                  <a:gd name="connsiteY7" fmla="*/ 185511 h 229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1001" h="229231">
                    <a:moveTo>
                      <a:pt x="306131" y="185511"/>
                    </a:moveTo>
                    <a:cubicBezTo>
                      <a:pt x="338897" y="137696"/>
                      <a:pt x="371854" y="53685"/>
                      <a:pt x="411002" y="19586"/>
                    </a:cubicBezTo>
                    <a:lnTo>
                      <a:pt x="411002" y="10823"/>
                    </a:lnTo>
                    <a:cubicBezTo>
                      <a:pt x="369377" y="3870"/>
                      <a:pt x="324038" y="-3750"/>
                      <a:pt x="279842" y="2060"/>
                    </a:cubicBezTo>
                    <a:cubicBezTo>
                      <a:pt x="224693" y="9394"/>
                      <a:pt x="201832" y="43779"/>
                      <a:pt x="157446" y="71973"/>
                    </a:cubicBezTo>
                    <a:cubicBezTo>
                      <a:pt x="99344" y="108835"/>
                      <a:pt x="-3527" y="137791"/>
                      <a:pt x="93" y="229231"/>
                    </a:cubicBezTo>
                    <a:cubicBezTo>
                      <a:pt x="37240" y="203799"/>
                      <a:pt x="116965" y="185511"/>
                      <a:pt x="161827" y="185511"/>
                    </a:cubicBezTo>
                    <a:cubicBezTo>
                      <a:pt x="192307" y="185511"/>
                      <a:pt x="306227" y="229612"/>
                      <a:pt x="306131" y="185511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9" name="任意多边形: 形状 578">
                <a:extLst>
                  <a:ext uri="{FF2B5EF4-FFF2-40B4-BE49-F238E27FC236}">
                    <a16:creationId xmlns:a16="http://schemas.microsoft.com/office/drawing/2014/main" id="{EFD929A8-D983-4023-A480-E382DD909F80}"/>
                  </a:ext>
                </a:extLst>
              </p:cNvPr>
              <p:cNvSpPr/>
              <p:nvPr/>
            </p:nvSpPr>
            <p:spPr>
              <a:xfrm>
                <a:off x="9122913" y="5925884"/>
                <a:ext cx="411001" cy="229231"/>
              </a:xfrm>
              <a:custGeom>
                <a:avLst/>
                <a:gdLst>
                  <a:gd name="connsiteX0" fmla="*/ 306131 w 411001"/>
                  <a:gd name="connsiteY0" fmla="*/ 185511 h 229231"/>
                  <a:gd name="connsiteX1" fmla="*/ 411002 w 411001"/>
                  <a:gd name="connsiteY1" fmla="*/ 19586 h 229231"/>
                  <a:gd name="connsiteX2" fmla="*/ 411002 w 411001"/>
                  <a:gd name="connsiteY2" fmla="*/ 10823 h 229231"/>
                  <a:gd name="connsiteX3" fmla="*/ 279842 w 411001"/>
                  <a:gd name="connsiteY3" fmla="*/ 2060 h 229231"/>
                  <a:gd name="connsiteX4" fmla="*/ 157446 w 411001"/>
                  <a:gd name="connsiteY4" fmla="*/ 71973 h 229231"/>
                  <a:gd name="connsiteX5" fmla="*/ 93 w 411001"/>
                  <a:gd name="connsiteY5" fmla="*/ 229231 h 229231"/>
                  <a:gd name="connsiteX6" fmla="*/ 161827 w 411001"/>
                  <a:gd name="connsiteY6" fmla="*/ 185511 h 229231"/>
                  <a:gd name="connsiteX7" fmla="*/ 306131 w 411001"/>
                  <a:gd name="connsiteY7" fmla="*/ 185511 h 229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1001" h="229231">
                    <a:moveTo>
                      <a:pt x="306131" y="185511"/>
                    </a:moveTo>
                    <a:cubicBezTo>
                      <a:pt x="338897" y="137696"/>
                      <a:pt x="371854" y="53685"/>
                      <a:pt x="411002" y="19586"/>
                    </a:cubicBezTo>
                    <a:lnTo>
                      <a:pt x="411002" y="10823"/>
                    </a:lnTo>
                    <a:cubicBezTo>
                      <a:pt x="369377" y="3870"/>
                      <a:pt x="324038" y="-3750"/>
                      <a:pt x="279842" y="2060"/>
                    </a:cubicBezTo>
                    <a:cubicBezTo>
                      <a:pt x="224693" y="9394"/>
                      <a:pt x="201832" y="43779"/>
                      <a:pt x="157446" y="71973"/>
                    </a:cubicBezTo>
                    <a:cubicBezTo>
                      <a:pt x="99344" y="108835"/>
                      <a:pt x="-3527" y="137791"/>
                      <a:pt x="93" y="229231"/>
                    </a:cubicBezTo>
                    <a:cubicBezTo>
                      <a:pt x="37240" y="203799"/>
                      <a:pt x="116965" y="185511"/>
                      <a:pt x="161827" y="185511"/>
                    </a:cubicBezTo>
                    <a:cubicBezTo>
                      <a:pt x="192307" y="185511"/>
                      <a:pt x="306227" y="229612"/>
                      <a:pt x="306131" y="185511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580" name="任意多边形: 形状 579">
              <a:extLst>
                <a:ext uri="{FF2B5EF4-FFF2-40B4-BE49-F238E27FC236}">
                  <a16:creationId xmlns:a16="http://schemas.microsoft.com/office/drawing/2014/main" id="{AB79C1C3-E768-4C4E-B3E5-16949AFB1919}"/>
                </a:ext>
              </a:extLst>
            </p:cNvPr>
            <p:cNvSpPr/>
            <p:nvPr/>
          </p:nvSpPr>
          <p:spPr>
            <a:xfrm>
              <a:off x="9041225" y="6219885"/>
              <a:ext cx="340899" cy="195759"/>
            </a:xfrm>
            <a:custGeom>
              <a:avLst/>
              <a:gdLst>
                <a:gd name="connsiteX0" fmla="*/ 340900 w 340899"/>
                <a:gd name="connsiteY0" fmla="*/ 17130 h 195759"/>
                <a:gd name="connsiteX1" fmla="*/ 157353 w 340899"/>
                <a:gd name="connsiteY1" fmla="*/ 52087 h 195759"/>
                <a:gd name="connsiteX2" fmla="*/ 126778 w 340899"/>
                <a:gd name="connsiteY2" fmla="*/ 78281 h 195759"/>
                <a:gd name="connsiteX3" fmla="*/ 78676 w 340899"/>
                <a:gd name="connsiteY3" fmla="*/ 104475 h 195759"/>
                <a:gd name="connsiteX4" fmla="*/ 0 w 340899"/>
                <a:gd name="connsiteY4" fmla="*/ 183151 h 195759"/>
                <a:gd name="connsiteX5" fmla="*/ 236029 w 340899"/>
                <a:gd name="connsiteY5" fmla="*/ 174388 h 195759"/>
                <a:gd name="connsiteX6" fmla="*/ 305943 w 340899"/>
                <a:gd name="connsiteY6" fmla="*/ 113238 h 195759"/>
                <a:gd name="connsiteX7" fmla="*/ 340900 w 340899"/>
                <a:gd name="connsiteY7" fmla="*/ 17130 h 195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0899" h="195759">
                  <a:moveTo>
                    <a:pt x="340900" y="17130"/>
                  </a:moveTo>
                  <a:cubicBezTo>
                    <a:pt x="280606" y="-22113"/>
                    <a:pt x="208217" y="13130"/>
                    <a:pt x="157353" y="52087"/>
                  </a:cubicBezTo>
                  <a:cubicBezTo>
                    <a:pt x="138017" y="66946"/>
                    <a:pt x="158305" y="78281"/>
                    <a:pt x="126778" y="78281"/>
                  </a:cubicBezTo>
                  <a:cubicBezTo>
                    <a:pt x="111538" y="78281"/>
                    <a:pt x="88963" y="94188"/>
                    <a:pt x="78676" y="104475"/>
                  </a:cubicBezTo>
                  <a:cubicBezTo>
                    <a:pt x="51530" y="131621"/>
                    <a:pt x="571" y="123239"/>
                    <a:pt x="0" y="183151"/>
                  </a:cubicBezTo>
                  <a:cubicBezTo>
                    <a:pt x="63532" y="183151"/>
                    <a:pt x="183833" y="216679"/>
                    <a:pt x="236029" y="174388"/>
                  </a:cubicBezTo>
                  <a:cubicBezTo>
                    <a:pt x="271843" y="145337"/>
                    <a:pt x="250031" y="113238"/>
                    <a:pt x="305943" y="113238"/>
                  </a:cubicBezTo>
                  <a:cubicBezTo>
                    <a:pt x="341281" y="113238"/>
                    <a:pt x="334137" y="42657"/>
                    <a:pt x="340900" y="17130"/>
                  </a:cubicBezTo>
                </a:path>
              </a:pathLst>
            </a:custGeom>
            <a:gradFill>
              <a:gsLst>
                <a:gs pos="0">
                  <a:srgbClr val="AB190F"/>
                </a:gs>
                <a:gs pos="100000">
                  <a:srgbClr val="FBE080"/>
                </a:gs>
              </a:gsLst>
              <a:lin ang="162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581" name="图形 54">
              <a:extLst>
                <a:ext uri="{FF2B5EF4-FFF2-40B4-BE49-F238E27FC236}">
                  <a16:creationId xmlns:a16="http://schemas.microsoft.com/office/drawing/2014/main" id="{AE68CDFD-73F6-45E0-81D1-AF4DF28055C5}"/>
                </a:ext>
              </a:extLst>
            </p:cNvPr>
            <p:cNvGrpSpPr/>
            <p:nvPr/>
          </p:nvGrpSpPr>
          <p:grpSpPr>
            <a:xfrm>
              <a:off x="9041225" y="6219885"/>
              <a:ext cx="340899" cy="195759"/>
              <a:chOff x="8974511" y="5832233"/>
              <a:chExt cx="340899" cy="195759"/>
            </a:xfrm>
            <a:noFill/>
          </p:grpSpPr>
          <p:sp>
            <p:nvSpPr>
              <p:cNvPr id="582" name="任意多边形: 形状 581">
                <a:extLst>
                  <a:ext uri="{FF2B5EF4-FFF2-40B4-BE49-F238E27FC236}">
                    <a16:creationId xmlns:a16="http://schemas.microsoft.com/office/drawing/2014/main" id="{E1C14677-84DB-4CFC-BCEC-CA07C077D5FD}"/>
                  </a:ext>
                </a:extLst>
              </p:cNvPr>
              <p:cNvSpPr/>
              <p:nvPr/>
            </p:nvSpPr>
            <p:spPr>
              <a:xfrm>
                <a:off x="8974511" y="5832233"/>
                <a:ext cx="340899" cy="195759"/>
              </a:xfrm>
              <a:custGeom>
                <a:avLst/>
                <a:gdLst>
                  <a:gd name="connsiteX0" fmla="*/ 340900 w 340899"/>
                  <a:gd name="connsiteY0" fmla="*/ 17130 h 195759"/>
                  <a:gd name="connsiteX1" fmla="*/ 157353 w 340899"/>
                  <a:gd name="connsiteY1" fmla="*/ 52087 h 195759"/>
                  <a:gd name="connsiteX2" fmla="*/ 126778 w 340899"/>
                  <a:gd name="connsiteY2" fmla="*/ 78281 h 195759"/>
                  <a:gd name="connsiteX3" fmla="*/ 78676 w 340899"/>
                  <a:gd name="connsiteY3" fmla="*/ 104475 h 195759"/>
                  <a:gd name="connsiteX4" fmla="*/ 0 w 340899"/>
                  <a:gd name="connsiteY4" fmla="*/ 183151 h 195759"/>
                  <a:gd name="connsiteX5" fmla="*/ 236029 w 340899"/>
                  <a:gd name="connsiteY5" fmla="*/ 174388 h 195759"/>
                  <a:gd name="connsiteX6" fmla="*/ 305943 w 340899"/>
                  <a:gd name="connsiteY6" fmla="*/ 113238 h 195759"/>
                  <a:gd name="connsiteX7" fmla="*/ 340900 w 340899"/>
                  <a:gd name="connsiteY7" fmla="*/ 17130 h 19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0899" h="195759">
                    <a:moveTo>
                      <a:pt x="340900" y="17130"/>
                    </a:moveTo>
                    <a:cubicBezTo>
                      <a:pt x="280606" y="-22113"/>
                      <a:pt x="208217" y="13130"/>
                      <a:pt x="157353" y="52087"/>
                    </a:cubicBezTo>
                    <a:cubicBezTo>
                      <a:pt x="138017" y="66946"/>
                      <a:pt x="158305" y="78281"/>
                      <a:pt x="126778" y="78281"/>
                    </a:cubicBezTo>
                    <a:cubicBezTo>
                      <a:pt x="111538" y="78281"/>
                      <a:pt x="88963" y="94188"/>
                      <a:pt x="78676" y="104475"/>
                    </a:cubicBezTo>
                    <a:cubicBezTo>
                      <a:pt x="51530" y="131621"/>
                      <a:pt x="571" y="123239"/>
                      <a:pt x="0" y="183151"/>
                    </a:cubicBezTo>
                    <a:cubicBezTo>
                      <a:pt x="63532" y="183151"/>
                      <a:pt x="183833" y="216679"/>
                      <a:pt x="236029" y="174388"/>
                    </a:cubicBezTo>
                    <a:cubicBezTo>
                      <a:pt x="271843" y="145337"/>
                      <a:pt x="250031" y="113238"/>
                      <a:pt x="305943" y="113238"/>
                    </a:cubicBezTo>
                    <a:cubicBezTo>
                      <a:pt x="341281" y="113238"/>
                      <a:pt x="334137" y="42657"/>
                      <a:pt x="340900" y="17130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3" name="任意多边形: 形状 582">
                <a:extLst>
                  <a:ext uri="{FF2B5EF4-FFF2-40B4-BE49-F238E27FC236}">
                    <a16:creationId xmlns:a16="http://schemas.microsoft.com/office/drawing/2014/main" id="{2221EE21-C655-409B-96BB-8B5A96B58E13}"/>
                  </a:ext>
                </a:extLst>
              </p:cNvPr>
              <p:cNvSpPr/>
              <p:nvPr/>
            </p:nvSpPr>
            <p:spPr>
              <a:xfrm>
                <a:off x="8974511" y="5832233"/>
                <a:ext cx="340899" cy="195759"/>
              </a:xfrm>
              <a:custGeom>
                <a:avLst/>
                <a:gdLst>
                  <a:gd name="connsiteX0" fmla="*/ 340900 w 340899"/>
                  <a:gd name="connsiteY0" fmla="*/ 17130 h 195759"/>
                  <a:gd name="connsiteX1" fmla="*/ 157353 w 340899"/>
                  <a:gd name="connsiteY1" fmla="*/ 52087 h 195759"/>
                  <a:gd name="connsiteX2" fmla="*/ 126778 w 340899"/>
                  <a:gd name="connsiteY2" fmla="*/ 78281 h 195759"/>
                  <a:gd name="connsiteX3" fmla="*/ 78676 w 340899"/>
                  <a:gd name="connsiteY3" fmla="*/ 104475 h 195759"/>
                  <a:gd name="connsiteX4" fmla="*/ 0 w 340899"/>
                  <a:gd name="connsiteY4" fmla="*/ 183151 h 195759"/>
                  <a:gd name="connsiteX5" fmla="*/ 236029 w 340899"/>
                  <a:gd name="connsiteY5" fmla="*/ 174388 h 195759"/>
                  <a:gd name="connsiteX6" fmla="*/ 305943 w 340899"/>
                  <a:gd name="connsiteY6" fmla="*/ 113238 h 195759"/>
                  <a:gd name="connsiteX7" fmla="*/ 340900 w 340899"/>
                  <a:gd name="connsiteY7" fmla="*/ 17130 h 19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0899" h="195759">
                    <a:moveTo>
                      <a:pt x="340900" y="17130"/>
                    </a:moveTo>
                    <a:cubicBezTo>
                      <a:pt x="280606" y="-22113"/>
                      <a:pt x="208217" y="13130"/>
                      <a:pt x="157353" y="52087"/>
                    </a:cubicBezTo>
                    <a:cubicBezTo>
                      <a:pt x="138017" y="66946"/>
                      <a:pt x="158305" y="78281"/>
                      <a:pt x="126778" y="78281"/>
                    </a:cubicBezTo>
                    <a:cubicBezTo>
                      <a:pt x="111538" y="78281"/>
                      <a:pt x="88963" y="94188"/>
                      <a:pt x="78676" y="104475"/>
                    </a:cubicBezTo>
                    <a:cubicBezTo>
                      <a:pt x="51530" y="131621"/>
                      <a:pt x="571" y="123239"/>
                      <a:pt x="0" y="183151"/>
                    </a:cubicBezTo>
                    <a:cubicBezTo>
                      <a:pt x="63532" y="183151"/>
                      <a:pt x="183833" y="216679"/>
                      <a:pt x="236029" y="174388"/>
                    </a:cubicBezTo>
                    <a:cubicBezTo>
                      <a:pt x="271843" y="145337"/>
                      <a:pt x="250031" y="113238"/>
                      <a:pt x="305943" y="113238"/>
                    </a:cubicBezTo>
                    <a:cubicBezTo>
                      <a:pt x="341281" y="113238"/>
                      <a:pt x="334137" y="42657"/>
                      <a:pt x="340900" y="17130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584" name="任意多边形: 形状 583">
              <a:extLst>
                <a:ext uri="{FF2B5EF4-FFF2-40B4-BE49-F238E27FC236}">
                  <a16:creationId xmlns:a16="http://schemas.microsoft.com/office/drawing/2014/main" id="{71C8E6DD-24ED-458E-9753-5509A5CFBA01}"/>
                </a:ext>
              </a:extLst>
            </p:cNvPr>
            <p:cNvSpPr/>
            <p:nvPr/>
          </p:nvSpPr>
          <p:spPr>
            <a:xfrm>
              <a:off x="8901303" y="5775711"/>
              <a:ext cx="358520" cy="139382"/>
            </a:xfrm>
            <a:custGeom>
              <a:avLst/>
              <a:gdLst>
                <a:gd name="connsiteX0" fmla="*/ 0 w 358520"/>
                <a:gd name="connsiteY0" fmla="*/ 111927 h 139382"/>
                <a:gd name="connsiteX1" fmla="*/ 174879 w 358520"/>
                <a:gd name="connsiteY1" fmla="*/ 7057 h 139382"/>
                <a:gd name="connsiteX2" fmla="*/ 269081 w 358520"/>
                <a:gd name="connsiteY2" fmla="*/ 22583 h 139382"/>
                <a:gd name="connsiteX3" fmla="*/ 328041 w 358520"/>
                <a:gd name="connsiteY3" fmla="*/ 66303 h 139382"/>
                <a:gd name="connsiteX4" fmla="*/ 358521 w 358520"/>
                <a:gd name="connsiteY4" fmla="*/ 103164 h 139382"/>
                <a:gd name="connsiteX5" fmla="*/ 358521 w 358520"/>
                <a:gd name="connsiteY5" fmla="*/ 111927 h 139382"/>
                <a:gd name="connsiteX6" fmla="*/ 157734 w 358520"/>
                <a:gd name="connsiteY6" fmla="*/ 135835 h 139382"/>
                <a:gd name="connsiteX7" fmla="*/ 0 w 358520"/>
                <a:gd name="connsiteY7" fmla="*/ 111927 h 139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8520" h="139382">
                  <a:moveTo>
                    <a:pt x="0" y="111927"/>
                  </a:moveTo>
                  <a:cubicBezTo>
                    <a:pt x="51816" y="60111"/>
                    <a:pt x="104299" y="26202"/>
                    <a:pt x="174879" y="7057"/>
                  </a:cubicBezTo>
                  <a:cubicBezTo>
                    <a:pt x="209741" y="-2373"/>
                    <a:pt x="239839" y="-6659"/>
                    <a:pt x="269081" y="22583"/>
                  </a:cubicBezTo>
                  <a:cubicBezTo>
                    <a:pt x="285655" y="39156"/>
                    <a:pt x="316039" y="48395"/>
                    <a:pt x="328041" y="66303"/>
                  </a:cubicBezTo>
                  <a:cubicBezTo>
                    <a:pt x="338709" y="82304"/>
                    <a:pt x="344234" y="96020"/>
                    <a:pt x="358521" y="103164"/>
                  </a:cubicBezTo>
                  <a:lnTo>
                    <a:pt x="358521" y="111927"/>
                  </a:lnTo>
                  <a:cubicBezTo>
                    <a:pt x="291179" y="111927"/>
                    <a:pt x="222409" y="119738"/>
                    <a:pt x="157734" y="135835"/>
                  </a:cubicBezTo>
                  <a:cubicBezTo>
                    <a:pt x="100775" y="150122"/>
                    <a:pt x="51435" y="116976"/>
                    <a:pt x="0" y="111927"/>
                  </a:cubicBezTo>
                </a:path>
              </a:pathLst>
            </a:custGeom>
            <a:gradFill>
              <a:gsLst>
                <a:gs pos="0">
                  <a:srgbClr val="AB190F"/>
                </a:gs>
                <a:gs pos="100000">
                  <a:srgbClr val="FBE080"/>
                </a:gs>
              </a:gsLst>
              <a:lin ang="162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585" name="图形 54">
              <a:extLst>
                <a:ext uri="{FF2B5EF4-FFF2-40B4-BE49-F238E27FC236}">
                  <a16:creationId xmlns:a16="http://schemas.microsoft.com/office/drawing/2014/main" id="{FD5578A4-C9E3-44CA-B0CC-5CEE55EB378C}"/>
                </a:ext>
              </a:extLst>
            </p:cNvPr>
            <p:cNvGrpSpPr/>
            <p:nvPr/>
          </p:nvGrpSpPr>
          <p:grpSpPr>
            <a:xfrm>
              <a:off x="8901303" y="5775711"/>
              <a:ext cx="358520" cy="139382"/>
              <a:chOff x="8834589" y="5388059"/>
              <a:chExt cx="358520" cy="139382"/>
            </a:xfrm>
            <a:noFill/>
          </p:grpSpPr>
          <p:sp>
            <p:nvSpPr>
              <p:cNvPr id="586" name="任意多边形: 形状 585">
                <a:extLst>
                  <a:ext uri="{FF2B5EF4-FFF2-40B4-BE49-F238E27FC236}">
                    <a16:creationId xmlns:a16="http://schemas.microsoft.com/office/drawing/2014/main" id="{F72DF463-BBDD-4A6A-AF00-4FED92070AF1}"/>
                  </a:ext>
                </a:extLst>
              </p:cNvPr>
              <p:cNvSpPr/>
              <p:nvPr/>
            </p:nvSpPr>
            <p:spPr>
              <a:xfrm>
                <a:off x="8834589" y="5388059"/>
                <a:ext cx="358520" cy="139382"/>
              </a:xfrm>
              <a:custGeom>
                <a:avLst/>
                <a:gdLst>
                  <a:gd name="connsiteX0" fmla="*/ 0 w 358520"/>
                  <a:gd name="connsiteY0" fmla="*/ 111927 h 139382"/>
                  <a:gd name="connsiteX1" fmla="*/ 174879 w 358520"/>
                  <a:gd name="connsiteY1" fmla="*/ 7057 h 139382"/>
                  <a:gd name="connsiteX2" fmla="*/ 269081 w 358520"/>
                  <a:gd name="connsiteY2" fmla="*/ 22583 h 139382"/>
                  <a:gd name="connsiteX3" fmla="*/ 328041 w 358520"/>
                  <a:gd name="connsiteY3" fmla="*/ 66303 h 139382"/>
                  <a:gd name="connsiteX4" fmla="*/ 358521 w 358520"/>
                  <a:gd name="connsiteY4" fmla="*/ 103164 h 139382"/>
                  <a:gd name="connsiteX5" fmla="*/ 358521 w 358520"/>
                  <a:gd name="connsiteY5" fmla="*/ 111927 h 139382"/>
                  <a:gd name="connsiteX6" fmla="*/ 157734 w 358520"/>
                  <a:gd name="connsiteY6" fmla="*/ 135835 h 139382"/>
                  <a:gd name="connsiteX7" fmla="*/ 0 w 358520"/>
                  <a:gd name="connsiteY7" fmla="*/ 111927 h 139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8520" h="139382">
                    <a:moveTo>
                      <a:pt x="0" y="111927"/>
                    </a:moveTo>
                    <a:cubicBezTo>
                      <a:pt x="51816" y="60111"/>
                      <a:pt x="104299" y="26202"/>
                      <a:pt x="174879" y="7057"/>
                    </a:cubicBezTo>
                    <a:cubicBezTo>
                      <a:pt x="209741" y="-2373"/>
                      <a:pt x="239839" y="-6659"/>
                      <a:pt x="269081" y="22583"/>
                    </a:cubicBezTo>
                    <a:cubicBezTo>
                      <a:pt x="285655" y="39156"/>
                      <a:pt x="316039" y="48395"/>
                      <a:pt x="328041" y="66303"/>
                    </a:cubicBezTo>
                    <a:cubicBezTo>
                      <a:pt x="338709" y="82304"/>
                      <a:pt x="344234" y="96020"/>
                      <a:pt x="358521" y="103164"/>
                    </a:cubicBezTo>
                    <a:lnTo>
                      <a:pt x="358521" y="111927"/>
                    </a:lnTo>
                    <a:cubicBezTo>
                      <a:pt x="291179" y="111927"/>
                      <a:pt x="222409" y="119738"/>
                      <a:pt x="157734" y="135835"/>
                    </a:cubicBezTo>
                    <a:cubicBezTo>
                      <a:pt x="100775" y="150122"/>
                      <a:pt x="51435" y="116976"/>
                      <a:pt x="0" y="111927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7" name="任意多边形: 形状 586">
                <a:extLst>
                  <a:ext uri="{FF2B5EF4-FFF2-40B4-BE49-F238E27FC236}">
                    <a16:creationId xmlns:a16="http://schemas.microsoft.com/office/drawing/2014/main" id="{DF7A940D-B6AA-4E72-8233-9297897EDA7D}"/>
                  </a:ext>
                </a:extLst>
              </p:cNvPr>
              <p:cNvSpPr/>
              <p:nvPr/>
            </p:nvSpPr>
            <p:spPr>
              <a:xfrm>
                <a:off x="8834589" y="5388059"/>
                <a:ext cx="358520" cy="139382"/>
              </a:xfrm>
              <a:custGeom>
                <a:avLst/>
                <a:gdLst>
                  <a:gd name="connsiteX0" fmla="*/ 0 w 358520"/>
                  <a:gd name="connsiteY0" fmla="*/ 111927 h 139382"/>
                  <a:gd name="connsiteX1" fmla="*/ 174879 w 358520"/>
                  <a:gd name="connsiteY1" fmla="*/ 7057 h 139382"/>
                  <a:gd name="connsiteX2" fmla="*/ 269081 w 358520"/>
                  <a:gd name="connsiteY2" fmla="*/ 22583 h 139382"/>
                  <a:gd name="connsiteX3" fmla="*/ 328041 w 358520"/>
                  <a:gd name="connsiteY3" fmla="*/ 66303 h 139382"/>
                  <a:gd name="connsiteX4" fmla="*/ 358521 w 358520"/>
                  <a:gd name="connsiteY4" fmla="*/ 103164 h 139382"/>
                  <a:gd name="connsiteX5" fmla="*/ 358521 w 358520"/>
                  <a:gd name="connsiteY5" fmla="*/ 111927 h 139382"/>
                  <a:gd name="connsiteX6" fmla="*/ 157734 w 358520"/>
                  <a:gd name="connsiteY6" fmla="*/ 135835 h 139382"/>
                  <a:gd name="connsiteX7" fmla="*/ 0 w 358520"/>
                  <a:gd name="connsiteY7" fmla="*/ 111927 h 139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8520" h="139382">
                    <a:moveTo>
                      <a:pt x="0" y="111927"/>
                    </a:moveTo>
                    <a:cubicBezTo>
                      <a:pt x="51816" y="60111"/>
                      <a:pt x="104299" y="26202"/>
                      <a:pt x="174879" y="7057"/>
                    </a:cubicBezTo>
                    <a:cubicBezTo>
                      <a:pt x="209741" y="-2373"/>
                      <a:pt x="239839" y="-6659"/>
                      <a:pt x="269081" y="22583"/>
                    </a:cubicBezTo>
                    <a:cubicBezTo>
                      <a:pt x="285655" y="39156"/>
                      <a:pt x="316039" y="48395"/>
                      <a:pt x="328041" y="66303"/>
                    </a:cubicBezTo>
                    <a:cubicBezTo>
                      <a:pt x="338709" y="82304"/>
                      <a:pt x="344234" y="96020"/>
                      <a:pt x="358521" y="103164"/>
                    </a:cubicBezTo>
                    <a:lnTo>
                      <a:pt x="358521" y="111927"/>
                    </a:lnTo>
                    <a:cubicBezTo>
                      <a:pt x="291179" y="111927"/>
                      <a:pt x="222409" y="119738"/>
                      <a:pt x="157734" y="135835"/>
                    </a:cubicBezTo>
                    <a:cubicBezTo>
                      <a:pt x="100775" y="150122"/>
                      <a:pt x="51435" y="116976"/>
                      <a:pt x="0" y="111927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588" name="任意多边形: 形状 587">
              <a:extLst>
                <a:ext uri="{FF2B5EF4-FFF2-40B4-BE49-F238E27FC236}">
                  <a16:creationId xmlns:a16="http://schemas.microsoft.com/office/drawing/2014/main" id="{C32088BC-DA5E-45A3-AB25-43623BE3F3E3}"/>
                </a:ext>
              </a:extLst>
            </p:cNvPr>
            <p:cNvSpPr/>
            <p:nvPr/>
          </p:nvSpPr>
          <p:spPr>
            <a:xfrm>
              <a:off x="8942103" y="4725778"/>
              <a:ext cx="99962" cy="270795"/>
            </a:xfrm>
            <a:custGeom>
              <a:avLst/>
              <a:gdLst>
                <a:gd name="connsiteX0" fmla="*/ 72833 w 99962"/>
                <a:gd name="connsiteY0" fmla="*/ 0 h 270795"/>
                <a:gd name="connsiteX1" fmla="*/ 46639 w 99962"/>
                <a:gd name="connsiteY1" fmla="*/ 270796 h 270795"/>
                <a:gd name="connsiteX2" fmla="*/ 68452 w 99962"/>
                <a:gd name="connsiteY2" fmla="*/ 139732 h 270795"/>
                <a:gd name="connsiteX3" fmla="*/ 72833 w 99962"/>
                <a:gd name="connsiteY3" fmla="*/ 0 h 27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62" h="270795">
                  <a:moveTo>
                    <a:pt x="72833" y="0"/>
                  </a:moveTo>
                  <a:cubicBezTo>
                    <a:pt x="-49944" y="47816"/>
                    <a:pt x="12064" y="185928"/>
                    <a:pt x="46639" y="270796"/>
                  </a:cubicBezTo>
                  <a:cubicBezTo>
                    <a:pt x="61499" y="231553"/>
                    <a:pt x="35019" y="184404"/>
                    <a:pt x="68452" y="139732"/>
                  </a:cubicBezTo>
                  <a:cubicBezTo>
                    <a:pt x="101504" y="95726"/>
                    <a:pt x="116743" y="47244"/>
                    <a:pt x="72833" y="0"/>
                  </a:cubicBezTo>
                </a:path>
              </a:pathLst>
            </a:custGeom>
            <a:gradFill>
              <a:gsLst>
                <a:gs pos="0">
                  <a:srgbClr val="AB190F"/>
                </a:gs>
                <a:gs pos="100000">
                  <a:srgbClr val="FBE080"/>
                </a:gs>
              </a:gsLst>
              <a:lin ang="162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/>
            </a:p>
          </p:txBody>
        </p:sp>
        <p:grpSp>
          <p:nvGrpSpPr>
            <p:cNvPr id="589" name="图形 54">
              <a:extLst>
                <a:ext uri="{FF2B5EF4-FFF2-40B4-BE49-F238E27FC236}">
                  <a16:creationId xmlns:a16="http://schemas.microsoft.com/office/drawing/2014/main" id="{41854C8C-E1E5-4D2C-B00C-7279D15000CC}"/>
                </a:ext>
              </a:extLst>
            </p:cNvPr>
            <p:cNvGrpSpPr/>
            <p:nvPr/>
          </p:nvGrpSpPr>
          <p:grpSpPr>
            <a:xfrm>
              <a:off x="8499062" y="4350208"/>
              <a:ext cx="543002" cy="646366"/>
              <a:chOff x="8432348" y="3962556"/>
              <a:chExt cx="543002" cy="646366"/>
            </a:xfrm>
            <a:noFill/>
          </p:grpSpPr>
          <p:grpSp>
            <p:nvGrpSpPr>
              <p:cNvPr id="590" name="图形 54">
                <a:extLst>
                  <a:ext uri="{FF2B5EF4-FFF2-40B4-BE49-F238E27FC236}">
                    <a16:creationId xmlns:a16="http://schemas.microsoft.com/office/drawing/2014/main" id="{11DD4E92-8A79-4673-A3C9-84A0CC7A7346}"/>
                  </a:ext>
                </a:extLst>
              </p:cNvPr>
              <p:cNvGrpSpPr/>
              <p:nvPr/>
            </p:nvGrpSpPr>
            <p:grpSpPr>
              <a:xfrm>
                <a:off x="8875389" y="4338126"/>
                <a:ext cx="99962" cy="270795"/>
                <a:chOff x="8875389" y="4338126"/>
                <a:chExt cx="99962" cy="270795"/>
              </a:xfrm>
              <a:noFill/>
            </p:grpSpPr>
            <p:sp>
              <p:nvSpPr>
                <p:cNvPr id="591" name="任意多边形: 形状 590">
                  <a:extLst>
                    <a:ext uri="{FF2B5EF4-FFF2-40B4-BE49-F238E27FC236}">
                      <a16:creationId xmlns:a16="http://schemas.microsoft.com/office/drawing/2014/main" id="{BEB7081C-D2D9-41F1-B611-8FC972CCB06F}"/>
                    </a:ext>
                  </a:extLst>
                </p:cNvPr>
                <p:cNvSpPr/>
                <p:nvPr/>
              </p:nvSpPr>
              <p:spPr>
                <a:xfrm>
                  <a:off x="8875389" y="4338126"/>
                  <a:ext cx="99962" cy="270795"/>
                </a:xfrm>
                <a:custGeom>
                  <a:avLst/>
                  <a:gdLst>
                    <a:gd name="connsiteX0" fmla="*/ 72833 w 99962"/>
                    <a:gd name="connsiteY0" fmla="*/ 0 h 270795"/>
                    <a:gd name="connsiteX1" fmla="*/ 46639 w 99962"/>
                    <a:gd name="connsiteY1" fmla="*/ 270796 h 270795"/>
                    <a:gd name="connsiteX2" fmla="*/ 68452 w 99962"/>
                    <a:gd name="connsiteY2" fmla="*/ 139732 h 270795"/>
                    <a:gd name="connsiteX3" fmla="*/ 72833 w 99962"/>
                    <a:gd name="connsiteY3" fmla="*/ 0 h 2707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9962" h="270795">
                      <a:moveTo>
                        <a:pt x="72833" y="0"/>
                      </a:moveTo>
                      <a:cubicBezTo>
                        <a:pt x="-49944" y="47816"/>
                        <a:pt x="12064" y="185928"/>
                        <a:pt x="46639" y="270796"/>
                      </a:cubicBezTo>
                      <a:cubicBezTo>
                        <a:pt x="61499" y="231553"/>
                        <a:pt x="35019" y="184404"/>
                        <a:pt x="68452" y="139732"/>
                      </a:cubicBezTo>
                      <a:cubicBezTo>
                        <a:pt x="101504" y="95726"/>
                        <a:pt x="116743" y="47244"/>
                        <a:pt x="72833" y="0"/>
                      </a:cubicBezTo>
                    </a:path>
                  </a:pathLst>
                </a:custGeom>
                <a:noFill/>
                <a:ln w="7991" cap="sq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2" name="任意多边形: 形状 591">
                  <a:extLst>
                    <a:ext uri="{FF2B5EF4-FFF2-40B4-BE49-F238E27FC236}">
                      <a16:creationId xmlns:a16="http://schemas.microsoft.com/office/drawing/2014/main" id="{7B86189C-B77F-44FA-BB87-3AF5CD314EC7}"/>
                    </a:ext>
                  </a:extLst>
                </p:cNvPr>
                <p:cNvSpPr/>
                <p:nvPr/>
              </p:nvSpPr>
              <p:spPr>
                <a:xfrm>
                  <a:off x="8875389" y="4338126"/>
                  <a:ext cx="99962" cy="270795"/>
                </a:xfrm>
                <a:custGeom>
                  <a:avLst/>
                  <a:gdLst>
                    <a:gd name="connsiteX0" fmla="*/ 72833 w 99962"/>
                    <a:gd name="connsiteY0" fmla="*/ 0 h 270795"/>
                    <a:gd name="connsiteX1" fmla="*/ 46639 w 99962"/>
                    <a:gd name="connsiteY1" fmla="*/ 270796 h 270795"/>
                    <a:gd name="connsiteX2" fmla="*/ 68452 w 99962"/>
                    <a:gd name="connsiteY2" fmla="*/ 139732 h 270795"/>
                    <a:gd name="connsiteX3" fmla="*/ 72833 w 99962"/>
                    <a:gd name="connsiteY3" fmla="*/ 0 h 2707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9962" h="270795">
                      <a:moveTo>
                        <a:pt x="72833" y="0"/>
                      </a:moveTo>
                      <a:cubicBezTo>
                        <a:pt x="-49944" y="47816"/>
                        <a:pt x="12064" y="185928"/>
                        <a:pt x="46639" y="270796"/>
                      </a:cubicBezTo>
                      <a:cubicBezTo>
                        <a:pt x="61499" y="231553"/>
                        <a:pt x="35019" y="184404"/>
                        <a:pt x="68452" y="139732"/>
                      </a:cubicBezTo>
                      <a:cubicBezTo>
                        <a:pt x="101504" y="95726"/>
                        <a:pt x="116743" y="47244"/>
                        <a:pt x="72833" y="0"/>
                      </a:cubicBezTo>
                    </a:path>
                  </a:pathLst>
                </a:custGeom>
                <a:noFill/>
                <a:ln w="7991" cap="sq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93" name="图形 54">
                <a:extLst>
                  <a:ext uri="{FF2B5EF4-FFF2-40B4-BE49-F238E27FC236}">
                    <a16:creationId xmlns:a16="http://schemas.microsoft.com/office/drawing/2014/main" id="{1255B032-AF73-4016-B774-6F468B0EC266}"/>
                  </a:ext>
                </a:extLst>
              </p:cNvPr>
              <p:cNvGrpSpPr/>
              <p:nvPr/>
            </p:nvGrpSpPr>
            <p:grpSpPr>
              <a:xfrm>
                <a:off x="8432348" y="3962556"/>
                <a:ext cx="116726" cy="436721"/>
                <a:chOff x="8432348" y="3962556"/>
                <a:chExt cx="116726" cy="436721"/>
              </a:xfrm>
              <a:noFill/>
            </p:grpSpPr>
            <p:sp>
              <p:nvSpPr>
                <p:cNvPr id="594" name="任意多边形: 形状 593">
                  <a:extLst>
                    <a:ext uri="{FF2B5EF4-FFF2-40B4-BE49-F238E27FC236}">
                      <a16:creationId xmlns:a16="http://schemas.microsoft.com/office/drawing/2014/main" id="{E444C8CD-A114-4888-A844-57FD2661A2D7}"/>
                    </a:ext>
                  </a:extLst>
                </p:cNvPr>
                <p:cNvSpPr/>
                <p:nvPr/>
              </p:nvSpPr>
              <p:spPr>
                <a:xfrm>
                  <a:off x="8432348" y="3962556"/>
                  <a:ext cx="116726" cy="436721"/>
                </a:xfrm>
                <a:custGeom>
                  <a:avLst/>
                  <a:gdLst>
                    <a:gd name="connsiteX0" fmla="*/ 0 w 116726"/>
                    <a:gd name="connsiteY0" fmla="*/ 0 h 436721"/>
                    <a:gd name="connsiteX1" fmla="*/ 96202 w 116726"/>
                    <a:gd name="connsiteY1" fmla="*/ 436721 h 436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6726" h="436721">
                      <a:moveTo>
                        <a:pt x="0" y="0"/>
                      </a:moveTo>
                      <a:cubicBezTo>
                        <a:pt x="97536" y="104870"/>
                        <a:pt x="147638" y="290131"/>
                        <a:pt x="96202" y="436721"/>
                      </a:cubicBezTo>
                    </a:path>
                  </a:pathLst>
                </a:custGeom>
                <a:noFill/>
                <a:ln w="23974" cap="sq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5" name="任意多边形: 形状 594">
                  <a:extLst>
                    <a:ext uri="{FF2B5EF4-FFF2-40B4-BE49-F238E27FC236}">
                      <a16:creationId xmlns:a16="http://schemas.microsoft.com/office/drawing/2014/main" id="{384965CA-CC6E-4041-8E16-6FDE2B710BB6}"/>
                    </a:ext>
                  </a:extLst>
                </p:cNvPr>
                <p:cNvSpPr/>
                <p:nvPr/>
              </p:nvSpPr>
              <p:spPr>
                <a:xfrm>
                  <a:off x="8432348" y="3962556"/>
                  <a:ext cx="116726" cy="436721"/>
                </a:xfrm>
                <a:custGeom>
                  <a:avLst/>
                  <a:gdLst>
                    <a:gd name="connsiteX0" fmla="*/ 0 w 116726"/>
                    <a:gd name="connsiteY0" fmla="*/ 0 h 436721"/>
                    <a:gd name="connsiteX1" fmla="*/ 96202 w 116726"/>
                    <a:gd name="connsiteY1" fmla="*/ 436721 h 436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6726" h="436721">
                      <a:moveTo>
                        <a:pt x="0" y="0"/>
                      </a:moveTo>
                      <a:cubicBezTo>
                        <a:pt x="97536" y="104870"/>
                        <a:pt x="147638" y="290131"/>
                        <a:pt x="96202" y="436721"/>
                      </a:cubicBezTo>
                    </a:path>
                  </a:pathLst>
                </a:custGeom>
                <a:noFill/>
                <a:ln w="23974" cap="sq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596" name="任意多边形: 形状 595">
              <a:extLst>
                <a:ext uri="{FF2B5EF4-FFF2-40B4-BE49-F238E27FC236}">
                  <a16:creationId xmlns:a16="http://schemas.microsoft.com/office/drawing/2014/main" id="{A62A8808-8211-4327-80CB-C85B700FB20C}"/>
                </a:ext>
              </a:extLst>
            </p:cNvPr>
            <p:cNvSpPr/>
            <p:nvPr/>
          </p:nvSpPr>
          <p:spPr>
            <a:xfrm>
              <a:off x="7248906" y="2950128"/>
              <a:ext cx="1320069" cy="2118227"/>
            </a:xfrm>
            <a:custGeom>
              <a:avLst/>
              <a:gdLst>
                <a:gd name="connsiteX0" fmla="*/ 848011 w 1320069"/>
                <a:gd name="connsiteY0" fmla="*/ 849725 h 2118227"/>
                <a:gd name="connsiteX1" fmla="*/ 966026 w 1320069"/>
                <a:gd name="connsiteY1" fmla="*/ 688086 h 2118227"/>
                <a:gd name="connsiteX2" fmla="*/ 830485 w 1320069"/>
                <a:gd name="connsiteY2" fmla="*/ 596360 h 2118227"/>
                <a:gd name="connsiteX3" fmla="*/ 673132 w 1320069"/>
                <a:gd name="connsiteY3" fmla="*/ 600742 h 2118227"/>
                <a:gd name="connsiteX4" fmla="*/ 533210 w 1320069"/>
                <a:gd name="connsiteY4" fmla="*/ 744855 h 2118227"/>
                <a:gd name="connsiteX5" fmla="*/ 848011 w 1320069"/>
                <a:gd name="connsiteY5" fmla="*/ 849725 h 2118227"/>
                <a:gd name="connsiteX6" fmla="*/ 358426 w 1320069"/>
                <a:gd name="connsiteY6" fmla="*/ 1697069 h 2118227"/>
                <a:gd name="connsiteX7" fmla="*/ 249174 w 1320069"/>
                <a:gd name="connsiteY7" fmla="*/ 1522381 h 2118227"/>
                <a:gd name="connsiteX8" fmla="*/ 74295 w 1320069"/>
                <a:gd name="connsiteY8" fmla="*/ 1579150 h 2118227"/>
                <a:gd name="connsiteX9" fmla="*/ 13049 w 1320069"/>
                <a:gd name="connsiteY9" fmla="*/ 1723263 h 2118227"/>
                <a:gd name="connsiteX10" fmla="*/ 122301 w 1320069"/>
                <a:gd name="connsiteY10" fmla="*/ 1924145 h 2118227"/>
                <a:gd name="connsiteX11" fmla="*/ 161639 w 1320069"/>
                <a:gd name="connsiteY11" fmla="*/ 1736312 h 2118227"/>
                <a:gd name="connsiteX12" fmla="*/ 358426 w 1320069"/>
                <a:gd name="connsiteY12" fmla="*/ 1697069 h 2118227"/>
                <a:gd name="connsiteX13" fmla="*/ 533305 w 1320069"/>
                <a:gd name="connsiteY13" fmla="*/ 2116360 h 2118227"/>
                <a:gd name="connsiteX14" fmla="*/ 332232 w 1320069"/>
                <a:gd name="connsiteY14" fmla="*/ 2072640 h 2118227"/>
                <a:gd name="connsiteX15" fmla="*/ 270986 w 1320069"/>
                <a:gd name="connsiteY15" fmla="*/ 2002727 h 2118227"/>
                <a:gd name="connsiteX16" fmla="*/ 284131 w 1320069"/>
                <a:gd name="connsiteY16" fmla="*/ 1897856 h 2118227"/>
                <a:gd name="connsiteX17" fmla="*/ 384715 w 1320069"/>
                <a:gd name="connsiteY17" fmla="*/ 1758125 h 2118227"/>
                <a:gd name="connsiteX18" fmla="*/ 476536 w 1320069"/>
                <a:gd name="connsiteY18" fmla="*/ 1779937 h 2118227"/>
                <a:gd name="connsiteX19" fmla="*/ 559594 w 1320069"/>
                <a:gd name="connsiteY19" fmla="*/ 1784318 h 2118227"/>
                <a:gd name="connsiteX20" fmla="*/ 533305 w 1320069"/>
                <a:gd name="connsiteY20" fmla="*/ 2116360 h 2118227"/>
                <a:gd name="connsiteX21" fmla="*/ 970407 w 1320069"/>
                <a:gd name="connsiteY21" fmla="*/ 2037779 h 2118227"/>
                <a:gd name="connsiteX22" fmla="*/ 778097 w 1320069"/>
                <a:gd name="connsiteY22" fmla="*/ 2094548 h 2118227"/>
                <a:gd name="connsiteX23" fmla="*/ 668846 w 1320069"/>
                <a:gd name="connsiteY23" fmla="*/ 1967865 h 2118227"/>
                <a:gd name="connsiteX24" fmla="*/ 874300 w 1320069"/>
                <a:gd name="connsiteY24" fmla="*/ 1697069 h 2118227"/>
                <a:gd name="connsiteX25" fmla="*/ 970407 w 1320069"/>
                <a:gd name="connsiteY25" fmla="*/ 2037779 h 2118227"/>
                <a:gd name="connsiteX26" fmla="*/ 1154049 w 1320069"/>
                <a:gd name="connsiteY26" fmla="*/ 1496187 h 2118227"/>
                <a:gd name="connsiteX27" fmla="*/ 987933 w 1320069"/>
                <a:gd name="connsiteY27" fmla="*/ 1609725 h 2118227"/>
                <a:gd name="connsiteX28" fmla="*/ 987933 w 1320069"/>
                <a:gd name="connsiteY28" fmla="*/ 1775651 h 2118227"/>
                <a:gd name="connsiteX29" fmla="*/ 1136523 w 1320069"/>
                <a:gd name="connsiteY29" fmla="*/ 1950339 h 2118227"/>
                <a:gd name="connsiteX30" fmla="*/ 1320070 w 1320069"/>
                <a:gd name="connsiteY30" fmla="*/ 1862995 h 2118227"/>
                <a:gd name="connsiteX31" fmla="*/ 1193292 w 1320069"/>
                <a:gd name="connsiteY31" fmla="*/ 1705737 h 2118227"/>
                <a:gd name="connsiteX32" fmla="*/ 1154049 w 1320069"/>
                <a:gd name="connsiteY32" fmla="*/ 1496187 h 2118227"/>
                <a:gd name="connsiteX33" fmla="*/ 367189 w 1320069"/>
                <a:gd name="connsiteY33" fmla="*/ 1435037 h 2118227"/>
                <a:gd name="connsiteX34" fmla="*/ 450247 w 1320069"/>
                <a:gd name="connsiteY34" fmla="*/ 1242822 h 2118227"/>
                <a:gd name="connsiteX35" fmla="*/ 279749 w 1320069"/>
                <a:gd name="connsiteY35" fmla="*/ 1164241 h 2118227"/>
                <a:gd name="connsiteX36" fmla="*/ 113633 w 1320069"/>
                <a:gd name="connsiteY36" fmla="*/ 1216628 h 2118227"/>
                <a:gd name="connsiteX37" fmla="*/ 0 w 1320069"/>
                <a:gd name="connsiteY37" fmla="*/ 1426274 h 2118227"/>
                <a:gd name="connsiteX38" fmla="*/ 183547 w 1320069"/>
                <a:gd name="connsiteY38" fmla="*/ 1338929 h 2118227"/>
                <a:gd name="connsiteX39" fmla="*/ 367189 w 1320069"/>
                <a:gd name="connsiteY39" fmla="*/ 1435037 h 2118227"/>
                <a:gd name="connsiteX40" fmla="*/ 253556 w 1320069"/>
                <a:gd name="connsiteY40" fmla="*/ 1059371 h 2118227"/>
                <a:gd name="connsiteX41" fmla="*/ 349758 w 1320069"/>
                <a:gd name="connsiteY41" fmla="*/ 945833 h 2118227"/>
                <a:gd name="connsiteX42" fmla="*/ 472154 w 1320069"/>
                <a:gd name="connsiteY42" fmla="*/ 875919 h 2118227"/>
                <a:gd name="connsiteX43" fmla="*/ 603314 w 1320069"/>
                <a:gd name="connsiteY43" fmla="*/ 906494 h 2118227"/>
                <a:gd name="connsiteX44" fmla="*/ 699516 w 1320069"/>
                <a:gd name="connsiteY44" fmla="*/ 1006983 h 2118227"/>
                <a:gd name="connsiteX45" fmla="*/ 594646 w 1320069"/>
                <a:gd name="connsiteY45" fmla="*/ 1120521 h 2118227"/>
                <a:gd name="connsiteX46" fmla="*/ 467868 w 1320069"/>
                <a:gd name="connsiteY46" fmla="*/ 1046226 h 2118227"/>
                <a:gd name="connsiteX47" fmla="*/ 253556 w 1320069"/>
                <a:gd name="connsiteY47" fmla="*/ 1059371 h 2118227"/>
                <a:gd name="connsiteX48" fmla="*/ 751904 w 1320069"/>
                <a:gd name="connsiteY48" fmla="*/ 465392 h 2118227"/>
                <a:gd name="connsiteX49" fmla="*/ 786860 w 1320069"/>
                <a:gd name="connsiteY49" fmla="*/ 321278 h 2118227"/>
                <a:gd name="connsiteX50" fmla="*/ 909257 w 1320069"/>
                <a:gd name="connsiteY50" fmla="*/ 229553 h 2118227"/>
                <a:gd name="connsiteX51" fmla="*/ 1049179 w 1320069"/>
                <a:gd name="connsiteY51" fmla="*/ 233934 h 2118227"/>
                <a:gd name="connsiteX52" fmla="*/ 1101662 w 1320069"/>
                <a:gd name="connsiteY52" fmla="*/ 421767 h 2118227"/>
                <a:gd name="connsiteX53" fmla="*/ 751904 w 1320069"/>
                <a:gd name="connsiteY53" fmla="*/ 465392 h 2118227"/>
                <a:gd name="connsiteX54" fmla="*/ 979170 w 1320069"/>
                <a:gd name="connsiteY54" fmla="*/ 98489 h 2118227"/>
                <a:gd name="connsiteX55" fmla="*/ 769334 w 1320069"/>
                <a:gd name="connsiteY55" fmla="*/ 19907 h 2118227"/>
                <a:gd name="connsiteX56" fmla="*/ 673132 w 1320069"/>
                <a:gd name="connsiteY56" fmla="*/ 98489 h 2118227"/>
                <a:gd name="connsiteX57" fmla="*/ 708089 w 1320069"/>
                <a:gd name="connsiteY57" fmla="*/ 212027 h 2118227"/>
                <a:gd name="connsiteX58" fmla="*/ 979170 w 1320069"/>
                <a:gd name="connsiteY58" fmla="*/ 98489 h 2118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320069" h="2118227">
                  <a:moveTo>
                    <a:pt x="848011" y="849725"/>
                  </a:moveTo>
                  <a:cubicBezTo>
                    <a:pt x="869537" y="824579"/>
                    <a:pt x="998887" y="720947"/>
                    <a:pt x="966026" y="688086"/>
                  </a:cubicBezTo>
                  <a:cubicBezTo>
                    <a:pt x="923544" y="645700"/>
                    <a:pt x="894017" y="612172"/>
                    <a:pt x="830485" y="596360"/>
                  </a:cubicBezTo>
                  <a:cubicBezTo>
                    <a:pt x="783431" y="584645"/>
                    <a:pt x="718280" y="578168"/>
                    <a:pt x="673132" y="600742"/>
                  </a:cubicBezTo>
                  <a:cubicBezTo>
                    <a:pt x="618935" y="627888"/>
                    <a:pt x="577501" y="700754"/>
                    <a:pt x="533210" y="744855"/>
                  </a:cubicBezTo>
                  <a:cubicBezTo>
                    <a:pt x="604266" y="705422"/>
                    <a:pt x="856869" y="732949"/>
                    <a:pt x="848011" y="849725"/>
                  </a:cubicBezTo>
                  <a:moveTo>
                    <a:pt x="358426" y="1697069"/>
                  </a:moveTo>
                  <a:cubicBezTo>
                    <a:pt x="328898" y="1634300"/>
                    <a:pt x="336995" y="1522381"/>
                    <a:pt x="249174" y="1522381"/>
                  </a:cubicBezTo>
                  <a:cubicBezTo>
                    <a:pt x="176213" y="1522381"/>
                    <a:pt x="131731" y="1521809"/>
                    <a:pt x="74295" y="1579150"/>
                  </a:cubicBezTo>
                  <a:cubicBezTo>
                    <a:pt x="38672" y="1614773"/>
                    <a:pt x="-14002" y="1669161"/>
                    <a:pt x="13049" y="1723263"/>
                  </a:cubicBezTo>
                  <a:cubicBezTo>
                    <a:pt x="49816" y="1796701"/>
                    <a:pt x="72866" y="1862328"/>
                    <a:pt x="122301" y="1924145"/>
                  </a:cubicBezTo>
                  <a:cubicBezTo>
                    <a:pt x="122301" y="1860804"/>
                    <a:pt x="115062" y="1782794"/>
                    <a:pt x="161639" y="1736312"/>
                  </a:cubicBezTo>
                  <a:cubicBezTo>
                    <a:pt x="222409" y="1675924"/>
                    <a:pt x="272701" y="1661446"/>
                    <a:pt x="358426" y="1697069"/>
                  </a:cubicBezTo>
                  <a:moveTo>
                    <a:pt x="533305" y="2116360"/>
                  </a:moveTo>
                  <a:cubicBezTo>
                    <a:pt x="474250" y="2125504"/>
                    <a:pt x="383381" y="2099501"/>
                    <a:pt x="332232" y="2072640"/>
                  </a:cubicBezTo>
                  <a:cubicBezTo>
                    <a:pt x="294418" y="2052828"/>
                    <a:pt x="278035" y="2047399"/>
                    <a:pt x="270986" y="2002727"/>
                  </a:cubicBezTo>
                  <a:cubicBezTo>
                    <a:pt x="265557" y="1968341"/>
                    <a:pt x="268986" y="1928146"/>
                    <a:pt x="284131" y="1897856"/>
                  </a:cubicBezTo>
                  <a:cubicBezTo>
                    <a:pt x="308229" y="1849755"/>
                    <a:pt x="326517" y="1768888"/>
                    <a:pt x="384715" y="1758125"/>
                  </a:cubicBezTo>
                  <a:cubicBezTo>
                    <a:pt x="410242" y="1753362"/>
                    <a:pt x="452533" y="1771936"/>
                    <a:pt x="476536" y="1779937"/>
                  </a:cubicBezTo>
                  <a:cubicBezTo>
                    <a:pt x="502158" y="1788414"/>
                    <a:pt x="532448" y="1784318"/>
                    <a:pt x="559594" y="1784318"/>
                  </a:cubicBezTo>
                  <a:cubicBezTo>
                    <a:pt x="447104" y="1842897"/>
                    <a:pt x="431673" y="2029206"/>
                    <a:pt x="533305" y="2116360"/>
                  </a:cubicBezTo>
                  <a:moveTo>
                    <a:pt x="970407" y="2037779"/>
                  </a:moveTo>
                  <a:cubicBezTo>
                    <a:pt x="909161" y="2062829"/>
                    <a:pt x="836676" y="2065306"/>
                    <a:pt x="778097" y="2094548"/>
                  </a:cubicBezTo>
                  <a:cubicBezTo>
                    <a:pt x="698659" y="2134172"/>
                    <a:pt x="689801" y="2009870"/>
                    <a:pt x="668846" y="1967865"/>
                  </a:cubicBezTo>
                  <a:cubicBezTo>
                    <a:pt x="603504" y="1837277"/>
                    <a:pt x="770573" y="1723454"/>
                    <a:pt x="874300" y="1697069"/>
                  </a:cubicBezTo>
                  <a:cubicBezTo>
                    <a:pt x="787051" y="1768602"/>
                    <a:pt x="904399" y="1998250"/>
                    <a:pt x="970407" y="2037779"/>
                  </a:cubicBezTo>
                  <a:moveTo>
                    <a:pt x="1154049" y="1496187"/>
                  </a:moveTo>
                  <a:cubicBezTo>
                    <a:pt x="1108139" y="1522190"/>
                    <a:pt x="1026795" y="1566482"/>
                    <a:pt x="987933" y="1609725"/>
                  </a:cubicBezTo>
                  <a:cubicBezTo>
                    <a:pt x="949357" y="1652683"/>
                    <a:pt x="963835" y="1725073"/>
                    <a:pt x="987933" y="1775651"/>
                  </a:cubicBezTo>
                  <a:cubicBezTo>
                    <a:pt x="1015937" y="1834420"/>
                    <a:pt x="1073277" y="1920431"/>
                    <a:pt x="1136523" y="1950339"/>
                  </a:cubicBezTo>
                  <a:cubicBezTo>
                    <a:pt x="1203293" y="1981962"/>
                    <a:pt x="1258348" y="1892618"/>
                    <a:pt x="1320070" y="1862995"/>
                  </a:cubicBezTo>
                  <a:cubicBezTo>
                    <a:pt x="1275683" y="1810798"/>
                    <a:pt x="1225010" y="1769078"/>
                    <a:pt x="1193292" y="1705737"/>
                  </a:cubicBezTo>
                  <a:cubicBezTo>
                    <a:pt x="1165003" y="1649063"/>
                    <a:pt x="1117568" y="1561624"/>
                    <a:pt x="1154049" y="1496187"/>
                  </a:cubicBezTo>
                  <a:moveTo>
                    <a:pt x="367189" y="1435037"/>
                  </a:moveTo>
                  <a:cubicBezTo>
                    <a:pt x="388811" y="1377696"/>
                    <a:pt x="479012" y="1300258"/>
                    <a:pt x="450247" y="1242822"/>
                  </a:cubicBezTo>
                  <a:cubicBezTo>
                    <a:pt x="420243" y="1182719"/>
                    <a:pt x="344900" y="1159002"/>
                    <a:pt x="279749" y="1164241"/>
                  </a:cubicBezTo>
                  <a:cubicBezTo>
                    <a:pt x="219551" y="1169003"/>
                    <a:pt x="154591" y="1179767"/>
                    <a:pt x="113633" y="1216628"/>
                  </a:cubicBezTo>
                  <a:cubicBezTo>
                    <a:pt x="63627" y="1261586"/>
                    <a:pt x="13144" y="1359313"/>
                    <a:pt x="0" y="1426274"/>
                  </a:cubicBezTo>
                  <a:cubicBezTo>
                    <a:pt x="32194" y="1385983"/>
                    <a:pt x="132588" y="1338929"/>
                    <a:pt x="183547" y="1338929"/>
                  </a:cubicBezTo>
                  <a:cubicBezTo>
                    <a:pt x="260890" y="1338929"/>
                    <a:pt x="327851" y="1365599"/>
                    <a:pt x="367189" y="1435037"/>
                  </a:cubicBezTo>
                  <a:moveTo>
                    <a:pt x="253556" y="1059371"/>
                  </a:moveTo>
                  <a:cubicBezTo>
                    <a:pt x="270701" y="1013079"/>
                    <a:pt x="320231" y="980504"/>
                    <a:pt x="349758" y="945833"/>
                  </a:cubicBezTo>
                  <a:cubicBezTo>
                    <a:pt x="389382" y="899255"/>
                    <a:pt x="407956" y="875919"/>
                    <a:pt x="472154" y="875919"/>
                  </a:cubicBezTo>
                  <a:cubicBezTo>
                    <a:pt x="529209" y="875919"/>
                    <a:pt x="553879" y="881825"/>
                    <a:pt x="603314" y="906494"/>
                  </a:cubicBezTo>
                  <a:cubicBezTo>
                    <a:pt x="651129" y="930402"/>
                    <a:pt x="660083" y="975551"/>
                    <a:pt x="699516" y="1006983"/>
                  </a:cubicBezTo>
                  <a:cubicBezTo>
                    <a:pt x="675037" y="1031462"/>
                    <a:pt x="625983" y="1111187"/>
                    <a:pt x="594646" y="1120521"/>
                  </a:cubicBezTo>
                  <a:cubicBezTo>
                    <a:pt x="570452" y="1127760"/>
                    <a:pt x="509302" y="1060037"/>
                    <a:pt x="467868" y="1046226"/>
                  </a:cubicBezTo>
                  <a:cubicBezTo>
                    <a:pt x="398907" y="1023366"/>
                    <a:pt x="317183" y="1035177"/>
                    <a:pt x="253556" y="1059371"/>
                  </a:cubicBezTo>
                  <a:moveTo>
                    <a:pt x="751904" y="465392"/>
                  </a:moveTo>
                  <a:cubicBezTo>
                    <a:pt x="766096" y="431578"/>
                    <a:pt x="754190" y="337566"/>
                    <a:pt x="786860" y="321278"/>
                  </a:cubicBezTo>
                  <a:cubicBezTo>
                    <a:pt x="825341" y="302038"/>
                    <a:pt x="864108" y="229553"/>
                    <a:pt x="909257" y="229553"/>
                  </a:cubicBezTo>
                  <a:cubicBezTo>
                    <a:pt x="959549" y="229553"/>
                    <a:pt x="1000792" y="209741"/>
                    <a:pt x="1049179" y="233934"/>
                  </a:cubicBezTo>
                  <a:cubicBezTo>
                    <a:pt x="1101185" y="259937"/>
                    <a:pt x="1101662" y="372809"/>
                    <a:pt x="1101662" y="421767"/>
                  </a:cubicBezTo>
                  <a:cubicBezTo>
                    <a:pt x="1097756" y="302990"/>
                    <a:pt x="796862" y="412718"/>
                    <a:pt x="751904" y="465392"/>
                  </a:cubicBezTo>
                  <a:moveTo>
                    <a:pt x="979170" y="98489"/>
                  </a:moveTo>
                  <a:cubicBezTo>
                    <a:pt x="960882" y="-6572"/>
                    <a:pt x="845058" y="-18193"/>
                    <a:pt x="769334" y="19907"/>
                  </a:cubicBezTo>
                  <a:cubicBezTo>
                    <a:pt x="732758" y="38291"/>
                    <a:pt x="699135" y="61055"/>
                    <a:pt x="673132" y="98489"/>
                  </a:cubicBezTo>
                  <a:cubicBezTo>
                    <a:pt x="632841" y="156591"/>
                    <a:pt x="677799" y="158782"/>
                    <a:pt x="708089" y="212027"/>
                  </a:cubicBezTo>
                  <a:cubicBezTo>
                    <a:pt x="757714" y="129635"/>
                    <a:pt x="880491" y="43244"/>
                    <a:pt x="979170" y="98489"/>
                  </a:cubicBezTo>
                </a:path>
              </a:pathLst>
            </a:custGeom>
            <a:gradFill>
              <a:gsLst>
                <a:gs pos="0">
                  <a:srgbClr val="AB190F"/>
                </a:gs>
                <a:gs pos="100000">
                  <a:srgbClr val="FBE080"/>
                </a:gs>
              </a:gsLst>
              <a:lin ang="162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/>
            </a:p>
          </p:txBody>
        </p:sp>
        <p:grpSp>
          <p:nvGrpSpPr>
            <p:cNvPr id="597" name="图形 54">
              <a:extLst>
                <a:ext uri="{FF2B5EF4-FFF2-40B4-BE49-F238E27FC236}">
                  <a16:creationId xmlns:a16="http://schemas.microsoft.com/office/drawing/2014/main" id="{B1EB9F04-D3FB-4694-8D56-7D4711AACEFD}"/>
                </a:ext>
              </a:extLst>
            </p:cNvPr>
            <p:cNvGrpSpPr/>
            <p:nvPr/>
          </p:nvGrpSpPr>
          <p:grpSpPr>
            <a:xfrm>
              <a:off x="7248906" y="2950128"/>
              <a:ext cx="1320069" cy="2118227"/>
              <a:chOff x="7182192" y="2562476"/>
              <a:chExt cx="1320069" cy="2118227"/>
            </a:xfrm>
            <a:noFill/>
          </p:grpSpPr>
          <p:sp>
            <p:nvSpPr>
              <p:cNvPr id="598" name="任意多边形: 形状 597">
                <a:extLst>
                  <a:ext uri="{FF2B5EF4-FFF2-40B4-BE49-F238E27FC236}">
                    <a16:creationId xmlns:a16="http://schemas.microsoft.com/office/drawing/2014/main" id="{841B458E-956E-478F-AF3A-03A43C4772D5}"/>
                  </a:ext>
                </a:extLst>
              </p:cNvPr>
              <p:cNvSpPr/>
              <p:nvPr/>
            </p:nvSpPr>
            <p:spPr>
              <a:xfrm>
                <a:off x="7715402" y="3148156"/>
                <a:ext cx="438132" cy="264044"/>
              </a:xfrm>
              <a:custGeom>
                <a:avLst/>
                <a:gdLst>
                  <a:gd name="connsiteX0" fmla="*/ 314801 w 438132"/>
                  <a:gd name="connsiteY0" fmla="*/ 264045 h 264044"/>
                  <a:gd name="connsiteX1" fmla="*/ 432816 w 438132"/>
                  <a:gd name="connsiteY1" fmla="*/ 102406 h 264044"/>
                  <a:gd name="connsiteX2" fmla="*/ 297275 w 438132"/>
                  <a:gd name="connsiteY2" fmla="*/ 10680 h 264044"/>
                  <a:gd name="connsiteX3" fmla="*/ 139922 w 438132"/>
                  <a:gd name="connsiteY3" fmla="*/ 15061 h 264044"/>
                  <a:gd name="connsiteX4" fmla="*/ 0 w 438132"/>
                  <a:gd name="connsiteY4" fmla="*/ 159175 h 264044"/>
                  <a:gd name="connsiteX5" fmla="*/ 297275 w 438132"/>
                  <a:gd name="connsiteY5" fmla="*/ 220325 h 264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8132" h="264044">
                    <a:moveTo>
                      <a:pt x="314801" y="264045"/>
                    </a:moveTo>
                    <a:cubicBezTo>
                      <a:pt x="336328" y="238899"/>
                      <a:pt x="465677" y="135267"/>
                      <a:pt x="432816" y="102406"/>
                    </a:cubicBezTo>
                    <a:cubicBezTo>
                      <a:pt x="390334" y="60019"/>
                      <a:pt x="360807" y="26491"/>
                      <a:pt x="297275" y="10680"/>
                    </a:cubicBezTo>
                    <a:cubicBezTo>
                      <a:pt x="250222" y="-1036"/>
                      <a:pt x="185071" y="-7513"/>
                      <a:pt x="139922" y="15061"/>
                    </a:cubicBezTo>
                    <a:cubicBezTo>
                      <a:pt x="85725" y="42208"/>
                      <a:pt x="44291" y="115074"/>
                      <a:pt x="0" y="159175"/>
                    </a:cubicBezTo>
                    <a:cubicBezTo>
                      <a:pt x="81915" y="113550"/>
                      <a:pt x="239554" y="151936"/>
                      <a:pt x="297275" y="220325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99" name="任意多边形: 形状 598">
                <a:extLst>
                  <a:ext uri="{FF2B5EF4-FFF2-40B4-BE49-F238E27FC236}">
                    <a16:creationId xmlns:a16="http://schemas.microsoft.com/office/drawing/2014/main" id="{48899A24-57D6-4221-9D1F-41832A621A36}"/>
                  </a:ext>
                </a:extLst>
              </p:cNvPr>
              <p:cNvSpPr/>
              <p:nvPr/>
            </p:nvSpPr>
            <p:spPr>
              <a:xfrm>
                <a:off x="8012772" y="3368577"/>
                <a:ext cx="17834" cy="43624"/>
              </a:xfrm>
              <a:custGeom>
                <a:avLst/>
                <a:gdLst>
                  <a:gd name="connsiteX0" fmla="*/ 0 w 17834"/>
                  <a:gd name="connsiteY0" fmla="*/ 0 h 43624"/>
                  <a:gd name="connsiteX1" fmla="*/ 17526 w 17834"/>
                  <a:gd name="connsiteY1" fmla="*/ 43624 h 43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7834" h="43624">
                    <a:moveTo>
                      <a:pt x="0" y="0"/>
                    </a:moveTo>
                    <a:cubicBezTo>
                      <a:pt x="13144" y="11144"/>
                      <a:pt x="19336" y="26575"/>
                      <a:pt x="17526" y="43624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00" name="任意多边形: 形状 599">
                <a:extLst>
                  <a:ext uri="{FF2B5EF4-FFF2-40B4-BE49-F238E27FC236}">
                    <a16:creationId xmlns:a16="http://schemas.microsoft.com/office/drawing/2014/main" id="{4B0FB0F1-0CE3-4D72-AB74-EC87D022B781}"/>
                  </a:ext>
                </a:extLst>
              </p:cNvPr>
              <p:cNvSpPr/>
              <p:nvPr/>
            </p:nvSpPr>
            <p:spPr>
              <a:xfrm>
                <a:off x="7715402" y="3148156"/>
                <a:ext cx="438132" cy="264044"/>
              </a:xfrm>
              <a:custGeom>
                <a:avLst/>
                <a:gdLst>
                  <a:gd name="connsiteX0" fmla="*/ 314801 w 438132"/>
                  <a:gd name="connsiteY0" fmla="*/ 264045 h 264044"/>
                  <a:gd name="connsiteX1" fmla="*/ 432816 w 438132"/>
                  <a:gd name="connsiteY1" fmla="*/ 102406 h 264044"/>
                  <a:gd name="connsiteX2" fmla="*/ 297275 w 438132"/>
                  <a:gd name="connsiteY2" fmla="*/ 10680 h 264044"/>
                  <a:gd name="connsiteX3" fmla="*/ 139922 w 438132"/>
                  <a:gd name="connsiteY3" fmla="*/ 15061 h 264044"/>
                  <a:gd name="connsiteX4" fmla="*/ 0 w 438132"/>
                  <a:gd name="connsiteY4" fmla="*/ 159175 h 264044"/>
                  <a:gd name="connsiteX5" fmla="*/ 314801 w 438132"/>
                  <a:gd name="connsiteY5" fmla="*/ 264045 h 264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8132" h="264044">
                    <a:moveTo>
                      <a:pt x="314801" y="264045"/>
                    </a:moveTo>
                    <a:cubicBezTo>
                      <a:pt x="336328" y="238899"/>
                      <a:pt x="465677" y="135267"/>
                      <a:pt x="432816" y="102406"/>
                    </a:cubicBezTo>
                    <a:cubicBezTo>
                      <a:pt x="390334" y="60019"/>
                      <a:pt x="360807" y="26491"/>
                      <a:pt x="297275" y="10680"/>
                    </a:cubicBezTo>
                    <a:cubicBezTo>
                      <a:pt x="250222" y="-1036"/>
                      <a:pt x="185071" y="-7513"/>
                      <a:pt x="139922" y="15061"/>
                    </a:cubicBezTo>
                    <a:cubicBezTo>
                      <a:pt x="85725" y="42208"/>
                      <a:pt x="44291" y="115074"/>
                      <a:pt x="0" y="159175"/>
                    </a:cubicBezTo>
                    <a:cubicBezTo>
                      <a:pt x="71056" y="119741"/>
                      <a:pt x="323659" y="147268"/>
                      <a:pt x="314801" y="264045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01" name="任意多边形: 形状 600">
                <a:extLst>
                  <a:ext uri="{FF2B5EF4-FFF2-40B4-BE49-F238E27FC236}">
                    <a16:creationId xmlns:a16="http://schemas.microsoft.com/office/drawing/2014/main" id="{023D710C-5B77-4216-AFA7-4764D4985518}"/>
                  </a:ext>
                </a:extLst>
              </p:cNvPr>
              <p:cNvSpPr/>
              <p:nvPr/>
            </p:nvSpPr>
            <p:spPr>
              <a:xfrm>
                <a:off x="7187792" y="4084857"/>
                <a:ext cx="352825" cy="401764"/>
              </a:xfrm>
              <a:custGeom>
                <a:avLst/>
                <a:gdLst>
                  <a:gd name="connsiteX0" fmla="*/ 352826 w 352825"/>
                  <a:gd name="connsiteY0" fmla="*/ 174689 h 401764"/>
                  <a:gd name="connsiteX1" fmla="*/ 243574 w 352825"/>
                  <a:gd name="connsiteY1" fmla="*/ 0 h 401764"/>
                  <a:gd name="connsiteX2" fmla="*/ 68695 w 352825"/>
                  <a:gd name="connsiteY2" fmla="*/ 56769 h 401764"/>
                  <a:gd name="connsiteX3" fmla="*/ 7449 w 352825"/>
                  <a:gd name="connsiteY3" fmla="*/ 200882 h 401764"/>
                  <a:gd name="connsiteX4" fmla="*/ 116701 w 352825"/>
                  <a:gd name="connsiteY4" fmla="*/ 401765 h 401764"/>
                  <a:gd name="connsiteX5" fmla="*/ 134227 w 352825"/>
                  <a:gd name="connsiteY5" fmla="*/ 244507 h 401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2825" h="401764">
                    <a:moveTo>
                      <a:pt x="352826" y="174689"/>
                    </a:moveTo>
                    <a:cubicBezTo>
                      <a:pt x="323298" y="111919"/>
                      <a:pt x="331395" y="0"/>
                      <a:pt x="243574" y="0"/>
                    </a:cubicBezTo>
                    <a:cubicBezTo>
                      <a:pt x="170613" y="0"/>
                      <a:pt x="126131" y="-571"/>
                      <a:pt x="68695" y="56769"/>
                    </a:cubicBezTo>
                    <a:cubicBezTo>
                      <a:pt x="33072" y="92393"/>
                      <a:pt x="-19602" y="146781"/>
                      <a:pt x="7449" y="200882"/>
                    </a:cubicBezTo>
                    <a:cubicBezTo>
                      <a:pt x="44216" y="274320"/>
                      <a:pt x="67266" y="339948"/>
                      <a:pt x="116701" y="401765"/>
                    </a:cubicBezTo>
                    <a:cubicBezTo>
                      <a:pt x="116701" y="355569"/>
                      <a:pt x="109748" y="280797"/>
                      <a:pt x="134227" y="244507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02" name="任意多边形: 形状 601">
                <a:extLst>
                  <a:ext uri="{FF2B5EF4-FFF2-40B4-BE49-F238E27FC236}">
                    <a16:creationId xmlns:a16="http://schemas.microsoft.com/office/drawing/2014/main" id="{AD9F579F-838A-4D96-A5AD-B195EED71624}"/>
                  </a:ext>
                </a:extLst>
              </p:cNvPr>
              <p:cNvSpPr/>
              <p:nvPr/>
            </p:nvSpPr>
            <p:spPr>
              <a:xfrm>
                <a:off x="7322114" y="4240496"/>
                <a:ext cx="218598" cy="88867"/>
              </a:xfrm>
              <a:custGeom>
                <a:avLst/>
                <a:gdLst>
                  <a:gd name="connsiteX0" fmla="*/ 0 w 218598"/>
                  <a:gd name="connsiteY0" fmla="*/ 88867 h 88867"/>
                  <a:gd name="connsiteX1" fmla="*/ 218599 w 218598"/>
                  <a:gd name="connsiteY1" fmla="*/ 18954 h 88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18598" h="88867">
                    <a:moveTo>
                      <a:pt x="0" y="88867"/>
                    </a:moveTo>
                    <a:cubicBezTo>
                      <a:pt x="63341" y="9810"/>
                      <a:pt x="114109" y="-24385"/>
                      <a:pt x="218599" y="18954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03" name="任意多边形: 形状 602">
                <a:extLst>
                  <a:ext uri="{FF2B5EF4-FFF2-40B4-BE49-F238E27FC236}">
                    <a16:creationId xmlns:a16="http://schemas.microsoft.com/office/drawing/2014/main" id="{8A2935BB-01D1-45F8-BC79-FB938072B41A}"/>
                  </a:ext>
                </a:extLst>
              </p:cNvPr>
              <p:cNvSpPr/>
              <p:nvPr/>
            </p:nvSpPr>
            <p:spPr>
              <a:xfrm>
                <a:off x="7187792" y="4084857"/>
                <a:ext cx="352825" cy="401764"/>
              </a:xfrm>
              <a:custGeom>
                <a:avLst/>
                <a:gdLst>
                  <a:gd name="connsiteX0" fmla="*/ 352826 w 352825"/>
                  <a:gd name="connsiteY0" fmla="*/ 174689 h 401764"/>
                  <a:gd name="connsiteX1" fmla="*/ 243574 w 352825"/>
                  <a:gd name="connsiteY1" fmla="*/ 0 h 401764"/>
                  <a:gd name="connsiteX2" fmla="*/ 68695 w 352825"/>
                  <a:gd name="connsiteY2" fmla="*/ 56769 h 401764"/>
                  <a:gd name="connsiteX3" fmla="*/ 7449 w 352825"/>
                  <a:gd name="connsiteY3" fmla="*/ 200882 h 401764"/>
                  <a:gd name="connsiteX4" fmla="*/ 116701 w 352825"/>
                  <a:gd name="connsiteY4" fmla="*/ 401765 h 401764"/>
                  <a:gd name="connsiteX5" fmla="*/ 156039 w 352825"/>
                  <a:gd name="connsiteY5" fmla="*/ 213932 h 401764"/>
                  <a:gd name="connsiteX6" fmla="*/ 352826 w 352825"/>
                  <a:gd name="connsiteY6" fmla="*/ 174689 h 401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2825" h="401764">
                    <a:moveTo>
                      <a:pt x="352826" y="174689"/>
                    </a:moveTo>
                    <a:cubicBezTo>
                      <a:pt x="323298" y="111919"/>
                      <a:pt x="331395" y="0"/>
                      <a:pt x="243574" y="0"/>
                    </a:cubicBezTo>
                    <a:cubicBezTo>
                      <a:pt x="170613" y="0"/>
                      <a:pt x="126131" y="-571"/>
                      <a:pt x="68695" y="56769"/>
                    </a:cubicBezTo>
                    <a:cubicBezTo>
                      <a:pt x="33072" y="92393"/>
                      <a:pt x="-19602" y="146781"/>
                      <a:pt x="7449" y="200882"/>
                    </a:cubicBezTo>
                    <a:cubicBezTo>
                      <a:pt x="44216" y="274320"/>
                      <a:pt x="67266" y="339948"/>
                      <a:pt x="116701" y="401765"/>
                    </a:cubicBezTo>
                    <a:cubicBezTo>
                      <a:pt x="116701" y="338423"/>
                      <a:pt x="109462" y="260414"/>
                      <a:pt x="156039" y="213932"/>
                    </a:cubicBezTo>
                    <a:cubicBezTo>
                      <a:pt x="216809" y="153543"/>
                      <a:pt x="267101" y="139065"/>
                      <a:pt x="352826" y="174689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04" name="任意多边形: 形状 603">
                <a:extLst>
                  <a:ext uri="{FF2B5EF4-FFF2-40B4-BE49-F238E27FC236}">
                    <a16:creationId xmlns:a16="http://schemas.microsoft.com/office/drawing/2014/main" id="{EFC54C25-6EDB-4EC1-97D4-4642C0C49B9E}"/>
                  </a:ext>
                </a:extLst>
              </p:cNvPr>
              <p:cNvSpPr/>
              <p:nvPr/>
            </p:nvSpPr>
            <p:spPr>
              <a:xfrm>
                <a:off x="7450759" y="4319831"/>
                <a:ext cx="291026" cy="360872"/>
              </a:xfrm>
              <a:custGeom>
                <a:avLst/>
                <a:gdLst>
                  <a:gd name="connsiteX0" fmla="*/ 264738 w 291026"/>
                  <a:gd name="connsiteY0" fmla="*/ 359005 h 360872"/>
                  <a:gd name="connsiteX1" fmla="*/ 63665 w 291026"/>
                  <a:gd name="connsiteY1" fmla="*/ 315285 h 360872"/>
                  <a:gd name="connsiteX2" fmla="*/ 2419 w 291026"/>
                  <a:gd name="connsiteY2" fmla="*/ 245372 h 360872"/>
                  <a:gd name="connsiteX3" fmla="*/ 15564 w 291026"/>
                  <a:gd name="connsiteY3" fmla="*/ 140501 h 360872"/>
                  <a:gd name="connsiteX4" fmla="*/ 116148 w 291026"/>
                  <a:gd name="connsiteY4" fmla="*/ 770 h 360872"/>
                  <a:gd name="connsiteX5" fmla="*/ 207969 w 291026"/>
                  <a:gd name="connsiteY5" fmla="*/ 22582 h 360872"/>
                  <a:gd name="connsiteX6" fmla="*/ 291027 w 291026"/>
                  <a:gd name="connsiteY6" fmla="*/ 26963 h 360872"/>
                  <a:gd name="connsiteX7" fmla="*/ 194824 w 291026"/>
                  <a:gd name="connsiteY7" fmla="*/ 184221 h 360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1026" h="360872">
                    <a:moveTo>
                      <a:pt x="264738" y="359005"/>
                    </a:moveTo>
                    <a:cubicBezTo>
                      <a:pt x="205683" y="368149"/>
                      <a:pt x="114814" y="342146"/>
                      <a:pt x="63665" y="315285"/>
                    </a:cubicBezTo>
                    <a:cubicBezTo>
                      <a:pt x="25851" y="295473"/>
                      <a:pt x="9468" y="290044"/>
                      <a:pt x="2419" y="245372"/>
                    </a:cubicBezTo>
                    <a:cubicBezTo>
                      <a:pt x="-3010" y="210987"/>
                      <a:pt x="419" y="170791"/>
                      <a:pt x="15564" y="140501"/>
                    </a:cubicBezTo>
                    <a:cubicBezTo>
                      <a:pt x="39662" y="92400"/>
                      <a:pt x="57950" y="11533"/>
                      <a:pt x="116148" y="770"/>
                    </a:cubicBezTo>
                    <a:cubicBezTo>
                      <a:pt x="141675" y="-3993"/>
                      <a:pt x="183966" y="14581"/>
                      <a:pt x="207969" y="22582"/>
                    </a:cubicBezTo>
                    <a:cubicBezTo>
                      <a:pt x="233591" y="31059"/>
                      <a:pt x="263880" y="26963"/>
                      <a:pt x="291027" y="26963"/>
                    </a:cubicBezTo>
                    <a:cubicBezTo>
                      <a:pt x="230543" y="58396"/>
                      <a:pt x="216351" y="119832"/>
                      <a:pt x="194824" y="184221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05" name="任意多边形: 形状 604">
                <a:extLst>
                  <a:ext uri="{FF2B5EF4-FFF2-40B4-BE49-F238E27FC236}">
                    <a16:creationId xmlns:a16="http://schemas.microsoft.com/office/drawing/2014/main" id="{5CC766A6-848A-43B6-8B5F-DB7A41A0D3AF}"/>
                  </a:ext>
                </a:extLst>
              </p:cNvPr>
              <p:cNvSpPr/>
              <p:nvPr/>
            </p:nvSpPr>
            <p:spPr>
              <a:xfrm>
                <a:off x="7645583" y="4504147"/>
                <a:ext cx="69913" cy="174688"/>
              </a:xfrm>
              <a:custGeom>
                <a:avLst/>
                <a:gdLst>
                  <a:gd name="connsiteX0" fmla="*/ 0 w 69913"/>
                  <a:gd name="connsiteY0" fmla="*/ 0 h 174688"/>
                  <a:gd name="connsiteX1" fmla="*/ 69914 w 69913"/>
                  <a:gd name="connsiteY1" fmla="*/ 174688 h 174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9913" h="174688">
                    <a:moveTo>
                      <a:pt x="0" y="0"/>
                    </a:moveTo>
                    <a:cubicBezTo>
                      <a:pt x="0" y="69247"/>
                      <a:pt x="14478" y="127159"/>
                      <a:pt x="69914" y="174688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06" name="任意多边形: 形状 605">
                <a:extLst>
                  <a:ext uri="{FF2B5EF4-FFF2-40B4-BE49-F238E27FC236}">
                    <a16:creationId xmlns:a16="http://schemas.microsoft.com/office/drawing/2014/main" id="{B36ABA01-706C-45E9-B7C3-A4E489556318}"/>
                  </a:ext>
                </a:extLst>
              </p:cNvPr>
              <p:cNvSpPr/>
              <p:nvPr/>
            </p:nvSpPr>
            <p:spPr>
              <a:xfrm>
                <a:off x="7450759" y="4319831"/>
                <a:ext cx="291026" cy="360872"/>
              </a:xfrm>
              <a:custGeom>
                <a:avLst/>
                <a:gdLst>
                  <a:gd name="connsiteX0" fmla="*/ 264738 w 291026"/>
                  <a:gd name="connsiteY0" fmla="*/ 359005 h 360872"/>
                  <a:gd name="connsiteX1" fmla="*/ 63665 w 291026"/>
                  <a:gd name="connsiteY1" fmla="*/ 315285 h 360872"/>
                  <a:gd name="connsiteX2" fmla="*/ 2419 w 291026"/>
                  <a:gd name="connsiteY2" fmla="*/ 245372 h 360872"/>
                  <a:gd name="connsiteX3" fmla="*/ 15564 w 291026"/>
                  <a:gd name="connsiteY3" fmla="*/ 140501 h 360872"/>
                  <a:gd name="connsiteX4" fmla="*/ 116148 w 291026"/>
                  <a:gd name="connsiteY4" fmla="*/ 770 h 360872"/>
                  <a:gd name="connsiteX5" fmla="*/ 207969 w 291026"/>
                  <a:gd name="connsiteY5" fmla="*/ 22582 h 360872"/>
                  <a:gd name="connsiteX6" fmla="*/ 291027 w 291026"/>
                  <a:gd name="connsiteY6" fmla="*/ 26963 h 360872"/>
                  <a:gd name="connsiteX7" fmla="*/ 264738 w 291026"/>
                  <a:gd name="connsiteY7" fmla="*/ 359005 h 360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1026" h="360872">
                    <a:moveTo>
                      <a:pt x="264738" y="359005"/>
                    </a:moveTo>
                    <a:cubicBezTo>
                      <a:pt x="205683" y="368149"/>
                      <a:pt x="114814" y="342146"/>
                      <a:pt x="63665" y="315285"/>
                    </a:cubicBezTo>
                    <a:cubicBezTo>
                      <a:pt x="25851" y="295473"/>
                      <a:pt x="9468" y="290044"/>
                      <a:pt x="2419" y="245372"/>
                    </a:cubicBezTo>
                    <a:cubicBezTo>
                      <a:pt x="-3010" y="210987"/>
                      <a:pt x="419" y="170791"/>
                      <a:pt x="15564" y="140501"/>
                    </a:cubicBezTo>
                    <a:cubicBezTo>
                      <a:pt x="39662" y="92400"/>
                      <a:pt x="57950" y="11533"/>
                      <a:pt x="116148" y="770"/>
                    </a:cubicBezTo>
                    <a:cubicBezTo>
                      <a:pt x="141675" y="-3993"/>
                      <a:pt x="183966" y="14581"/>
                      <a:pt x="207969" y="22582"/>
                    </a:cubicBezTo>
                    <a:cubicBezTo>
                      <a:pt x="233591" y="31059"/>
                      <a:pt x="263880" y="26963"/>
                      <a:pt x="291027" y="26963"/>
                    </a:cubicBezTo>
                    <a:cubicBezTo>
                      <a:pt x="178536" y="85542"/>
                      <a:pt x="163106" y="271851"/>
                      <a:pt x="264738" y="359005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07" name="任意多边形: 形状 606">
                <a:extLst>
                  <a:ext uri="{FF2B5EF4-FFF2-40B4-BE49-F238E27FC236}">
                    <a16:creationId xmlns:a16="http://schemas.microsoft.com/office/drawing/2014/main" id="{1096AF53-DDC4-49D9-966F-96A43A546554}"/>
                  </a:ext>
                </a:extLst>
              </p:cNvPr>
              <p:cNvSpPr/>
              <p:nvPr/>
            </p:nvSpPr>
            <p:spPr>
              <a:xfrm>
                <a:off x="7836303" y="4259545"/>
                <a:ext cx="316296" cy="405169"/>
              </a:xfrm>
              <a:custGeom>
                <a:avLst/>
                <a:gdLst>
                  <a:gd name="connsiteX0" fmla="*/ 316296 w 316296"/>
                  <a:gd name="connsiteY0" fmla="*/ 340709 h 405169"/>
                  <a:gd name="connsiteX1" fmla="*/ 123987 w 316296"/>
                  <a:gd name="connsiteY1" fmla="*/ 397478 h 405169"/>
                  <a:gd name="connsiteX2" fmla="*/ 14735 w 316296"/>
                  <a:gd name="connsiteY2" fmla="*/ 270796 h 405169"/>
                  <a:gd name="connsiteX3" fmla="*/ 220189 w 316296"/>
                  <a:gd name="connsiteY3" fmla="*/ 0 h 405169"/>
                  <a:gd name="connsiteX4" fmla="*/ 202663 w 316296"/>
                  <a:gd name="connsiteY4" fmla="*/ 139732 h 405169"/>
                  <a:gd name="connsiteX5" fmla="*/ 272577 w 316296"/>
                  <a:gd name="connsiteY5" fmla="*/ 296990 h 405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6296" h="405169">
                    <a:moveTo>
                      <a:pt x="316296" y="340709"/>
                    </a:moveTo>
                    <a:cubicBezTo>
                      <a:pt x="255051" y="365760"/>
                      <a:pt x="182565" y="368237"/>
                      <a:pt x="123987" y="397478"/>
                    </a:cubicBezTo>
                    <a:cubicBezTo>
                      <a:pt x="44548" y="437102"/>
                      <a:pt x="35690" y="312801"/>
                      <a:pt x="14735" y="270796"/>
                    </a:cubicBezTo>
                    <a:cubicBezTo>
                      <a:pt x="-50607" y="140208"/>
                      <a:pt x="116462" y="26384"/>
                      <a:pt x="220189" y="0"/>
                    </a:cubicBezTo>
                    <a:cubicBezTo>
                      <a:pt x="176565" y="35814"/>
                      <a:pt x="202663" y="93250"/>
                      <a:pt x="202663" y="139732"/>
                    </a:cubicBezTo>
                    <a:cubicBezTo>
                      <a:pt x="202663" y="172498"/>
                      <a:pt x="246097" y="280607"/>
                      <a:pt x="272577" y="296990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08" name="任意多边形: 形状 607">
                <a:extLst>
                  <a:ext uri="{FF2B5EF4-FFF2-40B4-BE49-F238E27FC236}">
                    <a16:creationId xmlns:a16="http://schemas.microsoft.com/office/drawing/2014/main" id="{7B254313-ED49-4D7C-ACDA-79EB9FDB7837}"/>
                  </a:ext>
                </a:extLst>
              </p:cNvPr>
              <p:cNvSpPr/>
              <p:nvPr/>
            </p:nvSpPr>
            <p:spPr>
              <a:xfrm>
                <a:off x="8108879" y="4556535"/>
                <a:ext cx="43719" cy="43719"/>
              </a:xfrm>
              <a:custGeom>
                <a:avLst/>
                <a:gdLst>
                  <a:gd name="connsiteX0" fmla="*/ 0 w 43719"/>
                  <a:gd name="connsiteY0" fmla="*/ 0 h 43719"/>
                  <a:gd name="connsiteX1" fmla="*/ 43720 w 43719"/>
                  <a:gd name="connsiteY1" fmla="*/ 43720 h 43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3719" h="43719">
                    <a:moveTo>
                      <a:pt x="0" y="0"/>
                    </a:moveTo>
                    <a:cubicBezTo>
                      <a:pt x="13906" y="17335"/>
                      <a:pt x="27146" y="33718"/>
                      <a:pt x="43720" y="43720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09" name="任意多边形: 形状 608">
                <a:extLst>
                  <a:ext uri="{FF2B5EF4-FFF2-40B4-BE49-F238E27FC236}">
                    <a16:creationId xmlns:a16="http://schemas.microsoft.com/office/drawing/2014/main" id="{2AEFDBBF-5EA3-4605-881A-540894112E84}"/>
                  </a:ext>
                </a:extLst>
              </p:cNvPr>
              <p:cNvSpPr/>
              <p:nvPr/>
            </p:nvSpPr>
            <p:spPr>
              <a:xfrm>
                <a:off x="7836303" y="4259545"/>
                <a:ext cx="316296" cy="405169"/>
              </a:xfrm>
              <a:custGeom>
                <a:avLst/>
                <a:gdLst>
                  <a:gd name="connsiteX0" fmla="*/ 316296 w 316296"/>
                  <a:gd name="connsiteY0" fmla="*/ 340709 h 405169"/>
                  <a:gd name="connsiteX1" fmla="*/ 123987 w 316296"/>
                  <a:gd name="connsiteY1" fmla="*/ 397478 h 405169"/>
                  <a:gd name="connsiteX2" fmla="*/ 14735 w 316296"/>
                  <a:gd name="connsiteY2" fmla="*/ 270796 h 405169"/>
                  <a:gd name="connsiteX3" fmla="*/ 220189 w 316296"/>
                  <a:gd name="connsiteY3" fmla="*/ 0 h 405169"/>
                  <a:gd name="connsiteX4" fmla="*/ 316296 w 316296"/>
                  <a:gd name="connsiteY4" fmla="*/ 340709 h 405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6296" h="405169">
                    <a:moveTo>
                      <a:pt x="316296" y="340709"/>
                    </a:moveTo>
                    <a:cubicBezTo>
                      <a:pt x="255051" y="365760"/>
                      <a:pt x="182565" y="368237"/>
                      <a:pt x="123987" y="397478"/>
                    </a:cubicBezTo>
                    <a:cubicBezTo>
                      <a:pt x="44548" y="437102"/>
                      <a:pt x="35690" y="312801"/>
                      <a:pt x="14735" y="270796"/>
                    </a:cubicBezTo>
                    <a:cubicBezTo>
                      <a:pt x="-50607" y="140208"/>
                      <a:pt x="116462" y="26384"/>
                      <a:pt x="220189" y="0"/>
                    </a:cubicBezTo>
                    <a:cubicBezTo>
                      <a:pt x="132940" y="71628"/>
                      <a:pt x="250288" y="301181"/>
                      <a:pt x="316296" y="340709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0" name="任意多边形: 形状 609">
                <a:extLst>
                  <a:ext uri="{FF2B5EF4-FFF2-40B4-BE49-F238E27FC236}">
                    <a16:creationId xmlns:a16="http://schemas.microsoft.com/office/drawing/2014/main" id="{16C2C403-F28A-4E25-84CC-C7B043173C56}"/>
                  </a:ext>
                </a:extLst>
              </p:cNvPr>
              <p:cNvSpPr/>
              <p:nvPr/>
            </p:nvSpPr>
            <p:spPr>
              <a:xfrm>
                <a:off x="8146316" y="4058663"/>
                <a:ext cx="355945" cy="460829"/>
              </a:xfrm>
              <a:custGeom>
                <a:avLst/>
                <a:gdLst>
                  <a:gd name="connsiteX0" fmla="*/ 189925 w 355945"/>
                  <a:gd name="connsiteY0" fmla="*/ 0 h 460829"/>
                  <a:gd name="connsiteX1" fmla="*/ 23809 w 355945"/>
                  <a:gd name="connsiteY1" fmla="*/ 113538 h 460829"/>
                  <a:gd name="connsiteX2" fmla="*/ 23809 w 355945"/>
                  <a:gd name="connsiteY2" fmla="*/ 279463 h 460829"/>
                  <a:gd name="connsiteX3" fmla="*/ 172399 w 355945"/>
                  <a:gd name="connsiteY3" fmla="*/ 454152 h 460829"/>
                  <a:gd name="connsiteX4" fmla="*/ 355945 w 355945"/>
                  <a:gd name="connsiteY4" fmla="*/ 366808 h 460829"/>
                  <a:gd name="connsiteX5" fmla="*/ 268506 w 355945"/>
                  <a:gd name="connsiteY5" fmla="*/ 270700 h 460829"/>
                  <a:gd name="connsiteX6" fmla="*/ 189829 w 355945"/>
                  <a:gd name="connsiteY6" fmla="*/ 122206 h 460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5945" h="460829">
                    <a:moveTo>
                      <a:pt x="189925" y="0"/>
                    </a:moveTo>
                    <a:cubicBezTo>
                      <a:pt x="144014" y="26003"/>
                      <a:pt x="62671" y="70295"/>
                      <a:pt x="23809" y="113538"/>
                    </a:cubicBezTo>
                    <a:cubicBezTo>
                      <a:pt x="-14768" y="156496"/>
                      <a:pt x="-290" y="228886"/>
                      <a:pt x="23809" y="279463"/>
                    </a:cubicBezTo>
                    <a:cubicBezTo>
                      <a:pt x="51812" y="338233"/>
                      <a:pt x="109153" y="424148"/>
                      <a:pt x="172399" y="454152"/>
                    </a:cubicBezTo>
                    <a:cubicBezTo>
                      <a:pt x="239169" y="485775"/>
                      <a:pt x="294223" y="396430"/>
                      <a:pt x="355945" y="366808"/>
                    </a:cubicBezTo>
                    <a:cubicBezTo>
                      <a:pt x="325942" y="331565"/>
                      <a:pt x="294223" y="310134"/>
                      <a:pt x="268506" y="270700"/>
                    </a:cubicBezTo>
                    <a:cubicBezTo>
                      <a:pt x="244122" y="233267"/>
                      <a:pt x="187353" y="166116"/>
                      <a:pt x="189829" y="122206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1" name="任意多边形: 形状 610">
                <a:extLst>
                  <a:ext uri="{FF2B5EF4-FFF2-40B4-BE49-F238E27FC236}">
                    <a16:creationId xmlns:a16="http://schemas.microsoft.com/office/drawing/2014/main" id="{B343550E-A0CB-48A2-847B-4FBD94A3A4B8}"/>
                  </a:ext>
                </a:extLst>
              </p:cNvPr>
              <p:cNvSpPr/>
              <p:nvPr/>
            </p:nvSpPr>
            <p:spPr>
              <a:xfrm>
                <a:off x="8326245" y="4058568"/>
                <a:ext cx="9995" cy="122300"/>
              </a:xfrm>
              <a:custGeom>
                <a:avLst/>
                <a:gdLst>
                  <a:gd name="connsiteX0" fmla="*/ 9996 w 9995"/>
                  <a:gd name="connsiteY0" fmla="*/ 122301 h 122300"/>
                  <a:gd name="connsiteX1" fmla="*/ 9996 w 9995"/>
                  <a:gd name="connsiteY1" fmla="*/ 0 h 122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995" h="122300">
                    <a:moveTo>
                      <a:pt x="9996" y="122301"/>
                    </a:moveTo>
                    <a:cubicBezTo>
                      <a:pt x="8853" y="83534"/>
                      <a:pt x="-11912" y="39338"/>
                      <a:pt x="9996" y="0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2" name="任意多边形: 形状 611">
                <a:extLst>
                  <a:ext uri="{FF2B5EF4-FFF2-40B4-BE49-F238E27FC236}">
                    <a16:creationId xmlns:a16="http://schemas.microsoft.com/office/drawing/2014/main" id="{B20F50E5-AEB3-439C-9A68-653908FEDC1B}"/>
                  </a:ext>
                </a:extLst>
              </p:cNvPr>
              <p:cNvSpPr/>
              <p:nvPr/>
            </p:nvSpPr>
            <p:spPr>
              <a:xfrm>
                <a:off x="8146316" y="4058663"/>
                <a:ext cx="355945" cy="460829"/>
              </a:xfrm>
              <a:custGeom>
                <a:avLst/>
                <a:gdLst>
                  <a:gd name="connsiteX0" fmla="*/ 189925 w 355945"/>
                  <a:gd name="connsiteY0" fmla="*/ 0 h 460829"/>
                  <a:gd name="connsiteX1" fmla="*/ 23809 w 355945"/>
                  <a:gd name="connsiteY1" fmla="*/ 113538 h 460829"/>
                  <a:gd name="connsiteX2" fmla="*/ 23809 w 355945"/>
                  <a:gd name="connsiteY2" fmla="*/ 279463 h 460829"/>
                  <a:gd name="connsiteX3" fmla="*/ 172399 w 355945"/>
                  <a:gd name="connsiteY3" fmla="*/ 454152 h 460829"/>
                  <a:gd name="connsiteX4" fmla="*/ 355945 w 355945"/>
                  <a:gd name="connsiteY4" fmla="*/ 366808 h 460829"/>
                  <a:gd name="connsiteX5" fmla="*/ 229168 w 355945"/>
                  <a:gd name="connsiteY5" fmla="*/ 209550 h 460829"/>
                  <a:gd name="connsiteX6" fmla="*/ 189925 w 355945"/>
                  <a:gd name="connsiteY6" fmla="*/ 0 h 460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5945" h="460829">
                    <a:moveTo>
                      <a:pt x="189925" y="0"/>
                    </a:moveTo>
                    <a:cubicBezTo>
                      <a:pt x="144014" y="26003"/>
                      <a:pt x="62671" y="70295"/>
                      <a:pt x="23809" y="113538"/>
                    </a:cubicBezTo>
                    <a:cubicBezTo>
                      <a:pt x="-14768" y="156496"/>
                      <a:pt x="-290" y="228886"/>
                      <a:pt x="23809" y="279463"/>
                    </a:cubicBezTo>
                    <a:cubicBezTo>
                      <a:pt x="51812" y="338233"/>
                      <a:pt x="109153" y="424148"/>
                      <a:pt x="172399" y="454152"/>
                    </a:cubicBezTo>
                    <a:cubicBezTo>
                      <a:pt x="239169" y="485775"/>
                      <a:pt x="294223" y="396430"/>
                      <a:pt x="355945" y="366808"/>
                    </a:cubicBezTo>
                    <a:cubicBezTo>
                      <a:pt x="311559" y="314611"/>
                      <a:pt x="260886" y="272891"/>
                      <a:pt x="229168" y="209550"/>
                    </a:cubicBezTo>
                    <a:cubicBezTo>
                      <a:pt x="200878" y="152971"/>
                      <a:pt x="153444" y="65437"/>
                      <a:pt x="189925" y="0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3" name="任意多边形: 形状 612">
                <a:extLst>
                  <a:ext uri="{FF2B5EF4-FFF2-40B4-BE49-F238E27FC236}">
                    <a16:creationId xmlns:a16="http://schemas.microsoft.com/office/drawing/2014/main" id="{08CA6E18-1599-4761-B453-C6B0449A4994}"/>
                  </a:ext>
                </a:extLst>
              </p:cNvPr>
              <p:cNvSpPr/>
              <p:nvPr/>
            </p:nvSpPr>
            <p:spPr>
              <a:xfrm>
                <a:off x="7182192" y="3726011"/>
                <a:ext cx="455853" cy="271501"/>
              </a:xfrm>
              <a:custGeom>
                <a:avLst/>
                <a:gdLst>
                  <a:gd name="connsiteX0" fmla="*/ 367189 w 455853"/>
                  <a:gd name="connsiteY0" fmla="*/ 271501 h 271501"/>
                  <a:gd name="connsiteX1" fmla="*/ 450247 w 455853"/>
                  <a:gd name="connsiteY1" fmla="*/ 79287 h 271501"/>
                  <a:gd name="connsiteX2" fmla="*/ 279749 w 455853"/>
                  <a:gd name="connsiteY2" fmla="*/ 705 h 271501"/>
                  <a:gd name="connsiteX3" fmla="*/ 113633 w 455853"/>
                  <a:gd name="connsiteY3" fmla="*/ 53093 h 271501"/>
                  <a:gd name="connsiteX4" fmla="*/ 0 w 455853"/>
                  <a:gd name="connsiteY4" fmla="*/ 262738 h 271501"/>
                  <a:gd name="connsiteX5" fmla="*/ 174879 w 455853"/>
                  <a:gd name="connsiteY5" fmla="*/ 175394 h 271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5853" h="271501">
                    <a:moveTo>
                      <a:pt x="367189" y="271501"/>
                    </a:moveTo>
                    <a:cubicBezTo>
                      <a:pt x="388811" y="214161"/>
                      <a:pt x="479012" y="136722"/>
                      <a:pt x="450247" y="79287"/>
                    </a:cubicBezTo>
                    <a:cubicBezTo>
                      <a:pt x="420243" y="19184"/>
                      <a:pt x="344900" y="-4533"/>
                      <a:pt x="279749" y="705"/>
                    </a:cubicBezTo>
                    <a:cubicBezTo>
                      <a:pt x="219551" y="5468"/>
                      <a:pt x="154591" y="16231"/>
                      <a:pt x="113633" y="53093"/>
                    </a:cubicBezTo>
                    <a:cubicBezTo>
                      <a:pt x="63627" y="98051"/>
                      <a:pt x="13144" y="195777"/>
                      <a:pt x="0" y="262738"/>
                    </a:cubicBezTo>
                    <a:cubicBezTo>
                      <a:pt x="31718" y="223019"/>
                      <a:pt x="125635" y="180633"/>
                      <a:pt x="174879" y="175394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4" name="任意多边形: 形状 613">
                <a:extLst>
                  <a:ext uri="{FF2B5EF4-FFF2-40B4-BE49-F238E27FC236}">
                    <a16:creationId xmlns:a16="http://schemas.microsoft.com/office/drawing/2014/main" id="{22945169-7D24-4E94-A33D-2FB46F0AF5FD}"/>
                  </a:ext>
                </a:extLst>
              </p:cNvPr>
              <p:cNvSpPr/>
              <p:nvPr/>
            </p:nvSpPr>
            <p:spPr>
              <a:xfrm>
                <a:off x="7357071" y="3901405"/>
                <a:ext cx="192309" cy="96107"/>
              </a:xfrm>
              <a:custGeom>
                <a:avLst/>
                <a:gdLst>
                  <a:gd name="connsiteX0" fmla="*/ 0 w 192309"/>
                  <a:gd name="connsiteY0" fmla="*/ 0 h 96107"/>
                  <a:gd name="connsiteX1" fmla="*/ 192310 w 192309"/>
                  <a:gd name="connsiteY1" fmla="*/ 96107 h 96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309" h="96107">
                    <a:moveTo>
                      <a:pt x="0" y="0"/>
                    </a:moveTo>
                    <a:cubicBezTo>
                      <a:pt x="81153" y="0"/>
                      <a:pt x="150590" y="22384"/>
                      <a:pt x="192310" y="96107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5" name="任意多边形: 形状 614">
                <a:extLst>
                  <a:ext uri="{FF2B5EF4-FFF2-40B4-BE49-F238E27FC236}">
                    <a16:creationId xmlns:a16="http://schemas.microsoft.com/office/drawing/2014/main" id="{BE0053F0-EBAA-426D-BCED-34FB1DCB0A87}"/>
                  </a:ext>
                </a:extLst>
              </p:cNvPr>
              <p:cNvSpPr/>
              <p:nvPr/>
            </p:nvSpPr>
            <p:spPr>
              <a:xfrm>
                <a:off x="7182192" y="3726011"/>
                <a:ext cx="455853" cy="271501"/>
              </a:xfrm>
              <a:custGeom>
                <a:avLst/>
                <a:gdLst>
                  <a:gd name="connsiteX0" fmla="*/ 367189 w 455853"/>
                  <a:gd name="connsiteY0" fmla="*/ 271501 h 271501"/>
                  <a:gd name="connsiteX1" fmla="*/ 450247 w 455853"/>
                  <a:gd name="connsiteY1" fmla="*/ 79287 h 271501"/>
                  <a:gd name="connsiteX2" fmla="*/ 279749 w 455853"/>
                  <a:gd name="connsiteY2" fmla="*/ 705 h 271501"/>
                  <a:gd name="connsiteX3" fmla="*/ 113633 w 455853"/>
                  <a:gd name="connsiteY3" fmla="*/ 53093 h 271501"/>
                  <a:gd name="connsiteX4" fmla="*/ 0 w 455853"/>
                  <a:gd name="connsiteY4" fmla="*/ 262738 h 271501"/>
                  <a:gd name="connsiteX5" fmla="*/ 183547 w 455853"/>
                  <a:gd name="connsiteY5" fmla="*/ 175394 h 271501"/>
                  <a:gd name="connsiteX6" fmla="*/ 367189 w 455853"/>
                  <a:gd name="connsiteY6" fmla="*/ 271501 h 271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5853" h="271501">
                    <a:moveTo>
                      <a:pt x="367189" y="271501"/>
                    </a:moveTo>
                    <a:cubicBezTo>
                      <a:pt x="388811" y="214161"/>
                      <a:pt x="479012" y="136722"/>
                      <a:pt x="450247" y="79287"/>
                    </a:cubicBezTo>
                    <a:cubicBezTo>
                      <a:pt x="420243" y="19184"/>
                      <a:pt x="344900" y="-4533"/>
                      <a:pt x="279749" y="705"/>
                    </a:cubicBezTo>
                    <a:cubicBezTo>
                      <a:pt x="219551" y="5468"/>
                      <a:pt x="154591" y="16231"/>
                      <a:pt x="113633" y="53093"/>
                    </a:cubicBezTo>
                    <a:cubicBezTo>
                      <a:pt x="63627" y="98051"/>
                      <a:pt x="13144" y="195777"/>
                      <a:pt x="0" y="262738"/>
                    </a:cubicBezTo>
                    <a:cubicBezTo>
                      <a:pt x="32194" y="222447"/>
                      <a:pt x="132588" y="175394"/>
                      <a:pt x="183547" y="175394"/>
                    </a:cubicBezTo>
                    <a:cubicBezTo>
                      <a:pt x="260890" y="175394"/>
                      <a:pt x="327851" y="202159"/>
                      <a:pt x="367189" y="271501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6" name="任意多边形: 形状 615">
                <a:extLst>
                  <a:ext uri="{FF2B5EF4-FFF2-40B4-BE49-F238E27FC236}">
                    <a16:creationId xmlns:a16="http://schemas.microsoft.com/office/drawing/2014/main" id="{256AE3B6-7CDE-4D1F-9F45-AE72DEB64C07}"/>
                  </a:ext>
                </a:extLst>
              </p:cNvPr>
              <p:cNvSpPr/>
              <p:nvPr/>
            </p:nvSpPr>
            <p:spPr>
              <a:xfrm>
                <a:off x="7435748" y="3438395"/>
                <a:ext cx="445960" cy="245236"/>
              </a:xfrm>
              <a:custGeom>
                <a:avLst/>
                <a:gdLst>
                  <a:gd name="connsiteX0" fmla="*/ 0 w 445960"/>
                  <a:gd name="connsiteY0" fmla="*/ 183452 h 245236"/>
                  <a:gd name="connsiteX1" fmla="*/ 96202 w 445960"/>
                  <a:gd name="connsiteY1" fmla="*/ 69914 h 245236"/>
                  <a:gd name="connsiteX2" fmla="*/ 218599 w 445960"/>
                  <a:gd name="connsiteY2" fmla="*/ 0 h 245236"/>
                  <a:gd name="connsiteX3" fmla="*/ 349758 w 445960"/>
                  <a:gd name="connsiteY3" fmla="*/ 30575 h 245236"/>
                  <a:gd name="connsiteX4" fmla="*/ 445961 w 445960"/>
                  <a:gd name="connsiteY4" fmla="*/ 131064 h 245236"/>
                  <a:gd name="connsiteX5" fmla="*/ 341090 w 445960"/>
                  <a:gd name="connsiteY5" fmla="*/ 244602 h 245236"/>
                  <a:gd name="connsiteX6" fmla="*/ 227457 w 445960"/>
                  <a:gd name="connsiteY6" fmla="*/ 174689 h 245236"/>
                  <a:gd name="connsiteX7" fmla="*/ 8858 w 445960"/>
                  <a:gd name="connsiteY7" fmla="*/ 183452 h 245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45960" h="245236">
                    <a:moveTo>
                      <a:pt x="0" y="183452"/>
                    </a:moveTo>
                    <a:cubicBezTo>
                      <a:pt x="17145" y="137160"/>
                      <a:pt x="66675" y="104585"/>
                      <a:pt x="96202" y="69914"/>
                    </a:cubicBezTo>
                    <a:cubicBezTo>
                      <a:pt x="135826" y="23336"/>
                      <a:pt x="154400" y="0"/>
                      <a:pt x="218599" y="0"/>
                    </a:cubicBezTo>
                    <a:cubicBezTo>
                      <a:pt x="275654" y="0"/>
                      <a:pt x="300323" y="5906"/>
                      <a:pt x="349758" y="30575"/>
                    </a:cubicBezTo>
                    <a:cubicBezTo>
                      <a:pt x="397573" y="54483"/>
                      <a:pt x="406527" y="99631"/>
                      <a:pt x="445961" y="131064"/>
                    </a:cubicBezTo>
                    <a:cubicBezTo>
                      <a:pt x="421481" y="155543"/>
                      <a:pt x="372428" y="235268"/>
                      <a:pt x="341090" y="244602"/>
                    </a:cubicBezTo>
                    <a:cubicBezTo>
                      <a:pt x="316040" y="252127"/>
                      <a:pt x="265557" y="190500"/>
                      <a:pt x="227457" y="174689"/>
                    </a:cubicBezTo>
                    <a:cubicBezTo>
                      <a:pt x="160877" y="147161"/>
                      <a:pt x="70199" y="153257"/>
                      <a:pt x="8858" y="183452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7" name="任意多边形: 形状 616">
                <a:extLst>
                  <a:ext uri="{FF2B5EF4-FFF2-40B4-BE49-F238E27FC236}">
                    <a16:creationId xmlns:a16="http://schemas.microsoft.com/office/drawing/2014/main" id="{D68F228D-90AA-42F5-BB2C-B1BE6190ED4E}"/>
                  </a:ext>
                </a:extLst>
              </p:cNvPr>
              <p:cNvSpPr/>
              <p:nvPr/>
            </p:nvSpPr>
            <p:spPr>
              <a:xfrm>
                <a:off x="7435748" y="3621846"/>
                <a:ext cx="8763" cy="9525"/>
              </a:xfrm>
              <a:custGeom>
                <a:avLst/>
                <a:gdLst>
                  <a:gd name="connsiteX0" fmla="*/ 8763 w 8763"/>
                  <a:gd name="connsiteY0" fmla="*/ 0 h 9525"/>
                  <a:gd name="connsiteX1" fmla="*/ 0 w 8763"/>
                  <a:gd name="connsiteY1" fmla="*/ 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763" h="9525">
                    <a:moveTo>
                      <a:pt x="8763" y="0"/>
                    </a:moveTo>
                    <a:lnTo>
                      <a:pt x="0" y="0"/>
                    </a:ln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8" name="任意多边形: 形状 617">
                <a:extLst>
                  <a:ext uri="{FF2B5EF4-FFF2-40B4-BE49-F238E27FC236}">
                    <a16:creationId xmlns:a16="http://schemas.microsoft.com/office/drawing/2014/main" id="{04B801B0-36B7-4C75-8B64-E6EEB424C4B0}"/>
                  </a:ext>
                </a:extLst>
              </p:cNvPr>
              <p:cNvSpPr/>
              <p:nvPr/>
            </p:nvSpPr>
            <p:spPr>
              <a:xfrm>
                <a:off x="7435748" y="3438395"/>
                <a:ext cx="445960" cy="245141"/>
              </a:xfrm>
              <a:custGeom>
                <a:avLst/>
                <a:gdLst>
                  <a:gd name="connsiteX0" fmla="*/ 0 w 445960"/>
                  <a:gd name="connsiteY0" fmla="*/ 183452 h 245141"/>
                  <a:gd name="connsiteX1" fmla="*/ 96202 w 445960"/>
                  <a:gd name="connsiteY1" fmla="*/ 69914 h 245141"/>
                  <a:gd name="connsiteX2" fmla="*/ 218599 w 445960"/>
                  <a:gd name="connsiteY2" fmla="*/ 0 h 245141"/>
                  <a:gd name="connsiteX3" fmla="*/ 349758 w 445960"/>
                  <a:gd name="connsiteY3" fmla="*/ 30575 h 245141"/>
                  <a:gd name="connsiteX4" fmla="*/ 445961 w 445960"/>
                  <a:gd name="connsiteY4" fmla="*/ 131064 h 245141"/>
                  <a:gd name="connsiteX5" fmla="*/ 341090 w 445960"/>
                  <a:gd name="connsiteY5" fmla="*/ 244602 h 245141"/>
                  <a:gd name="connsiteX6" fmla="*/ 214313 w 445960"/>
                  <a:gd name="connsiteY6" fmla="*/ 170307 h 245141"/>
                  <a:gd name="connsiteX7" fmla="*/ 0 w 445960"/>
                  <a:gd name="connsiteY7" fmla="*/ 183452 h 245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45960" h="245141">
                    <a:moveTo>
                      <a:pt x="0" y="183452"/>
                    </a:moveTo>
                    <a:cubicBezTo>
                      <a:pt x="17145" y="137160"/>
                      <a:pt x="66675" y="104585"/>
                      <a:pt x="96202" y="69914"/>
                    </a:cubicBezTo>
                    <a:cubicBezTo>
                      <a:pt x="135826" y="23336"/>
                      <a:pt x="154400" y="0"/>
                      <a:pt x="218599" y="0"/>
                    </a:cubicBezTo>
                    <a:cubicBezTo>
                      <a:pt x="275654" y="0"/>
                      <a:pt x="300323" y="5906"/>
                      <a:pt x="349758" y="30575"/>
                    </a:cubicBezTo>
                    <a:cubicBezTo>
                      <a:pt x="397573" y="54483"/>
                      <a:pt x="406527" y="99631"/>
                      <a:pt x="445961" y="131064"/>
                    </a:cubicBezTo>
                    <a:cubicBezTo>
                      <a:pt x="421481" y="155543"/>
                      <a:pt x="372428" y="235268"/>
                      <a:pt x="341090" y="244602"/>
                    </a:cubicBezTo>
                    <a:cubicBezTo>
                      <a:pt x="316897" y="251841"/>
                      <a:pt x="255746" y="184118"/>
                      <a:pt x="214313" y="170307"/>
                    </a:cubicBezTo>
                    <a:cubicBezTo>
                      <a:pt x="145351" y="147447"/>
                      <a:pt x="63627" y="159258"/>
                      <a:pt x="0" y="183452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9" name="任意多边形: 形状 618">
                <a:extLst>
                  <a:ext uri="{FF2B5EF4-FFF2-40B4-BE49-F238E27FC236}">
                    <a16:creationId xmlns:a16="http://schemas.microsoft.com/office/drawing/2014/main" id="{7C497566-75AD-47BC-BD67-3E67B2E2217A}"/>
                  </a:ext>
                </a:extLst>
              </p:cNvPr>
              <p:cNvSpPr/>
              <p:nvPr/>
            </p:nvSpPr>
            <p:spPr>
              <a:xfrm>
                <a:off x="7934096" y="2784391"/>
                <a:ext cx="349758" cy="243476"/>
              </a:xfrm>
              <a:custGeom>
                <a:avLst/>
                <a:gdLst>
                  <a:gd name="connsiteX0" fmla="*/ 0 w 349758"/>
                  <a:gd name="connsiteY0" fmla="*/ 243477 h 243476"/>
                  <a:gd name="connsiteX1" fmla="*/ 34957 w 349758"/>
                  <a:gd name="connsiteY1" fmla="*/ 99364 h 243476"/>
                  <a:gd name="connsiteX2" fmla="*/ 157353 w 349758"/>
                  <a:gd name="connsiteY2" fmla="*/ 7638 h 243476"/>
                  <a:gd name="connsiteX3" fmla="*/ 297275 w 349758"/>
                  <a:gd name="connsiteY3" fmla="*/ 12019 h 243476"/>
                  <a:gd name="connsiteX4" fmla="*/ 349758 w 349758"/>
                  <a:gd name="connsiteY4" fmla="*/ 199852 h 243476"/>
                  <a:gd name="connsiteX5" fmla="*/ 8858 w 349758"/>
                  <a:gd name="connsiteY5" fmla="*/ 234809 h 243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9758" h="243476">
                    <a:moveTo>
                      <a:pt x="0" y="243477"/>
                    </a:moveTo>
                    <a:cubicBezTo>
                      <a:pt x="14192" y="209663"/>
                      <a:pt x="2286" y="115651"/>
                      <a:pt x="34957" y="99364"/>
                    </a:cubicBezTo>
                    <a:cubicBezTo>
                      <a:pt x="73438" y="80123"/>
                      <a:pt x="112204" y="7638"/>
                      <a:pt x="157353" y="7638"/>
                    </a:cubicBezTo>
                    <a:cubicBezTo>
                      <a:pt x="207645" y="7638"/>
                      <a:pt x="248888" y="-12174"/>
                      <a:pt x="297275" y="12019"/>
                    </a:cubicBezTo>
                    <a:cubicBezTo>
                      <a:pt x="349282" y="38022"/>
                      <a:pt x="349758" y="150894"/>
                      <a:pt x="349758" y="199852"/>
                    </a:cubicBezTo>
                    <a:cubicBezTo>
                      <a:pt x="345948" y="80599"/>
                      <a:pt x="56388" y="192613"/>
                      <a:pt x="8858" y="234809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20" name="任意多边形: 形状 619">
                <a:extLst>
                  <a:ext uri="{FF2B5EF4-FFF2-40B4-BE49-F238E27FC236}">
                    <a16:creationId xmlns:a16="http://schemas.microsoft.com/office/drawing/2014/main" id="{529EDEC3-BDD0-48F9-B5EF-B2DF4B8D6CAA}"/>
                  </a:ext>
                </a:extLst>
              </p:cNvPr>
              <p:cNvSpPr/>
              <p:nvPr/>
            </p:nvSpPr>
            <p:spPr>
              <a:xfrm>
                <a:off x="7934000" y="3019105"/>
                <a:ext cx="8762" cy="8762"/>
              </a:xfrm>
              <a:custGeom>
                <a:avLst/>
                <a:gdLst>
                  <a:gd name="connsiteX0" fmla="*/ 8763 w 8762"/>
                  <a:gd name="connsiteY0" fmla="*/ 0 h 8762"/>
                  <a:gd name="connsiteX1" fmla="*/ 0 w 8762"/>
                  <a:gd name="connsiteY1" fmla="*/ 8763 h 8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762" h="8762">
                    <a:moveTo>
                      <a:pt x="8763" y="0"/>
                    </a:moveTo>
                    <a:cubicBezTo>
                      <a:pt x="5810" y="2953"/>
                      <a:pt x="2953" y="5810"/>
                      <a:pt x="0" y="8763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21" name="任意多边形: 形状 620">
                <a:extLst>
                  <a:ext uri="{FF2B5EF4-FFF2-40B4-BE49-F238E27FC236}">
                    <a16:creationId xmlns:a16="http://schemas.microsoft.com/office/drawing/2014/main" id="{3FA3C596-A482-4D45-9501-F2F637F4205B}"/>
                  </a:ext>
                </a:extLst>
              </p:cNvPr>
              <p:cNvSpPr/>
              <p:nvPr/>
            </p:nvSpPr>
            <p:spPr>
              <a:xfrm>
                <a:off x="7934096" y="2784391"/>
                <a:ext cx="349758" cy="243476"/>
              </a:xfrm>
              <a:custGeom>
                <a:avLst/>
                <a:gdLst>
                  <a:gd name="connsiteX0" fmla="*/ 0 w 349758"/>
                  <a:gd name="connsiteY0" fmla="*/ 243477 h 243476"/>
                  <a:gd name="connsiteX1" fmla="*/ 34957 w 349758"/>
                  <a:gd name="connsiteY1" fmla="*/ 99364 h 243476"/>
                  <a:gd name="connsiteX2" fmla="*/ 157353 w 349758"/>
                  <a:gd name="connsiteY2" fmla="*/ 7638 h 243476"/>
                  <a:gd name="connsiteX3" fmla="*/ 297275 w 349758"/>
                  <a:gd name="connsiteY3" fmla="*/ 12019 h 243476"/>
                  <a:gd name="connsiteX4" fmla="*/ 349758 w 349758"/>
                  <a:gd name="connsiteY4" fmla="*/ 199852 h 243476"/>
                  <a:gd name="connsiteX5" fmla="*/ 0 w 349758"/>
                  <a:gd name="connsiteY5" fmla="*/ 243477 h 243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9758" h="243476">
                    <a:moveTo>
                      <a:pt x="0" y="243477"/>
                    </a:moveTo>
                    <a:cubicBezTo>
                      <a:pt x="14192" y="209663"/>
                      <a:pt x="2286" y="115651"/>
                      <a:pt x="34957" y="99364"/>
                    </a:cubicBezTo>
                    <a:cubicBezTo>
                      <a:pt x="73438" y="80123"/>
                      <a:pt x="112204" y="7638"/>
                      <a:pt x="157353" y="7638"/>
                    </a:cubicBezTo>
                    <a:cubicBezTo>
                      <a:pt x="207645" y="7638"/>
                      <a:pt x="248888" y="-12174"/>
                      <a:pt x="297275" y="12019"/>
                    </a:cubicBezTo>
                    <a:cubicBezTo>
                      <a:pt x="349282" y="38022"/>
                      <a:pt x="349758" y="150894"/>
                      <a:pt x="349758" y="199852"/>
                    </a:cubicBezTo>
                    <a:cubicBezTo>
                      <a:pt x="345853" y="81075"/>
                      <a:pt x="44958" y="190804"/>
                      <a:pt x="0" y="243477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22" name="任意多边形: 形状 621">
                <a:extLst>
                  <a:ext uri="{FF2B5EF4-FFF2-40B4-BE49-F238E27FC236}">
                    <a16:creationId xmlns:a16="http://schemas.microsoft.com/office/drawing/2014/main" id="{BE63A1A0-FA64-4D79-9A9B-D20B3ECFB7FA}"/>
                  </a:ext>
                </a:extLst>
              </p:cNvPr>
              <p:cNvSpPr/>
              <p:nvPr/>
            </p:nvSpPr>
            <p:spPr>
              <a:xfrm>
                <a:off x="7839335" y="2562476"/>
                <a:ext cx="322027" cy="212026"/>
              </a:xfrm>
              <a:custGeom>
                <a:avLst/>
                <a:gdLst>
                  <a:gd name="connsiteX0" fmla="*/ 322027 w 322027"/>
                  <a:gd name="connsiteY0" fmla="*/ 98489 h 212026"/>
                  <a:gd name="connsiteX1" fmla="*/ 112192 w 322027"/>
                  <a:gd name="connsiteY1" fmla="*/ 19907 h 212026"/>
                  <a:gd name="connsiteX2" fmla="*/ 15989 w 322027"/>
                  <a:gd name="connsiteY2" fmla="*/ 98489 h 212026"/>
                  <a:gd name="connsiteX3" fmla="*/ 50946 w 322027"/>
                  <a:gd name="connsiteY3" fmla="*/ 212027 h 212026"/>
                  <a:gd name="connsiteX4" fmla="*/ 322027 w 322027"/>
                  <a:gd name="connsiteY4" fmla="*/ 98489 h 212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2027" h="212026">
                    <a:moveTo>
                      <a:pt x="322027" y="98489"/>
                    </a:moveTo>
                    <a:cubicBezTo>
                      <a:pt x="303644" y="-6572"/>
                      <a:pt x="187915" y="-18193"/>
                      <a:pt x="112192" y="19907"/>
                    </a:cubicBezTo>
                    <a:cubicBezTo>
                      <a:pt x="75616" y="38291"/>
                      <a:pt x="41992" y="61055"/>
                      <a:pt x="15989" y="98489"/>
                    </a:cubicBezTo>
                    <a:cubicBezTo>
                      <a:pt x="-24302" y="156591"/>
                      <a:pt x="20656" y="158782"/>
                      <a:pt x="50946" y="212027"/>
                    </a:cubicBezTo>
                    <a:cubicBezTo>
                      <a:pt x="100571" y="129635"/>
                      <a:pt x="223348" y="43244"/>
                      <a:pt x="322027" y="98489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23" name="任意多边形: 形状 622">
                <a:extLst>
                  <a:ext uri="{FF2B5EF4-FFF2-40B4-BE49-F238E27FC236}">
                    <a16:creationId xmlns:a16="http://schemas.microsoft.com/office/drawing/2014/main" id="{6220414A-8FE4-42A0-B1C5-43C66AD05E16}"/>
                  </a:ext>
                </a:extLst>
              </p:cNvPr>
              <p:cNvSpPr/>
              <p:nvPr/>
            </p:nvSpPr>
            <p:spPr>
              <a:xfrm>
                <a:off x="7839335" y="2562476"/>
                <a:ext cx="322027" cy="212026"/>
              </a:xfrm>
              <a:custGeom>
                <a:avLst/>
                <a:gdLst>
                  <a:gd name="connsiteX0" fmla="*/ 322027 w 322027"/>
                  <a:gd name="connsiteY0" fmla="*/ 98489 h 212026"/>
                  <a:gd name="connsiteX1" fmla="*/ 112192 w 322027"/>
                  <a:gd name="connsiteY1" fmla="*/ 19907 h 212026"/>
                  <a:gd name="connsiteX2" fmla="*/ 15989 w 322027"/>
                  <a:gd name="connsiteY2" fmla="*/ 98489 h 212026"/>
                  <a:gd name="connsiteX3" fmla="*/ 50946 w 322027"/>
                  <a:gd name="connsiteY3" fmla="*/ 212027 h 212026"/>
                  <a:gd name="connsiteX4" fmla="*/ 322027 w 322027"/>
                  <a:gd name="connsiteY4" fmla="*/ 98489 h 212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2027" h="212026">
                    <a:moveTo>
                      <a:pt x="322027" y="98489"/>
                    </a:moveTo>
                    <a:cubicBezTo>
                      <a:pt x="303644" y="-6572"/>
                      <a:pt x="187915" y="-18193"/>
                      <a:pt x="112192" y="19907"/>
                    </a:cubicBezTo>
                    <a:cubicBezTo>
                      <a:pt x="75616" y="38291"/>
                      <a:pt x="41992" y="61055"/>
                      <a:pt x="15989" y="98489"/>
                    </a:cubicBezTo>
                    <a:cubicBezTo>
                      <a:pt x="-24302" y="156591"/>
                      <a:pt x="20656" y="158782"/>
                      <a:pt x="50946" y="212027"/>
                    </a:cubicBezTo>
                    <a:cubicBezTo>
                      <a:pt x="100571" y="129635"/>
                      <a:pt x="223348" y="43244"/>
                      <a:pt x="322027" y="98489"/>
                    </a:cubicBezTo>
                  </a:path>
                </a:pathLst>
              </a:custGeom>
              <a:noFill/>
              <a:ln w="7991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6524496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图形 1262">
            <a:extLst>
              <a:ext uri="{FF2B5EF4-FFF2-40B4-BE49-F238E27FC236}">
                <a16:creationId xmlns:a16="http://schemas.microsoft.com/office/drawing/2014/main" id="{82797E1C-008C-4662-961D-36D58025DDB1}"/>
              </a:ext>
            </a:extLst>
          </p:cNvPr>
          <p:cNvGrpSpPr/>
          <p:nvPr/>
        </p:nvGrpSpPr>
        <p:grpSpPr>
          <a:xfrm>
            <a:off x="699016" y="3195723"/>
            <a:ext cx="6887252" cy="3646985"/>
            <a:chOff x="6300788" y="365760"/>
            <a:chExt cx="4963762" cy="2628445"/>
          </a:xfrm>
          <a:gradFill>
            <a:gsLst>
              <a:gs pos="0">
                <a:srgbClr val="FFC000">
                  <a:alpha val="0"/>
                </a:srgbClr>
              </a:gs>
              <a:gs pos="52000">
                <a:srgbClr val="FBCF61"/>
              </a:gs>
            </a:gsLst>
            <a:lin ang="16200000" scaled="1"/>
          </a:gradFill>
        </p:grpSpPr>
        <p:sp>
          <p:nvSpPr>
            <p:cNvPr id="5" name="任意多边形: 形状 4">
              <a:extLst>
                <a:ext uri="{FF2B5EF4-FFF2-40B4-BE49-F238E27FC236}">
                  <a16:creationId xmlns:a16="http://schemas.microsoft.com/office/drawing/2014/main" id="{6A91BD56-028D-49E8-894F-21A0A3B87858}"/>
                </a:ext>
              </a:extLst>
            </p:cNvPr>
            <p:cNvSpPr/>
            <p:nvPr/>
          </p:nvSpPr>
          <p:spPr>
            <a:xfrm flipV="1">
              <a:off x="6300788" y="365760"/>
              <a:ext cx="4963762" cy="2588524"/>
            </a:xfrm>
            <a:custGeom>
              <a:avLst/>
              <a:gdLst>
                <a:gd name="connsiteX0" fmla="*/ 2015187 w 4963762"/>
                <a:gd name="connsiteY0" fmla="*/ 2575365 h 2588524"/>
                <a:gd name="connsiteX1" fmla="*/ 1595773 w 4963762"/>
                <a:gd name="connsiteY1" fmla="*/ 2433572 h 2588524"/>
                <a:gd name="connsiteX2" fmla="*/ 1522888 w 4963762"/>
                <a:gd name="connsiteY2" fmla="*/ 2402430 h 2588524"/>
                <a:gd name="connsiteX3" fmla="*/ 1425489 w 4963762"/>
                <a:gd name="connsiteY3" fmla="*/ 2369301 h 2588524"/>
                <a:gd name="connsiteX4" fmla="*/ 1039865 w 4963762"/>
                <a:gd name="connsiteY4" fmla="*/ 2276540 h 2588524"/>
                <a:gd name="connsiteX5" fmla="*/ 769532 w 4963762"/>
                <a:gd name="connsiteY5" fmla="*/ 2226846 h 2588524"/>
                <a:gd name="connsiteX6" fmla="*/ 338853 w 4963762"/>
                <a:gd name="connsiteY6" fmla="*/ 2076440 h 2588524"/>
                <a:gd name="connsiteX7" fmla="*/ 197723 w 4963762"/>
                <a:gd name="connsiteY7" fmla="*/ 1975727 h 2588524"/>
                <a:gd name="connsiteX8" fmla="*/ 159955 w 4963762"/>
                <a:gd name="connsiteY8" fmla="*/ 1928021 h 2588524"/>
                <a:gd name="connsiteX9" fmla="*/ 111587 w 4963762"/>
                <a:gd name="connsiteY9" fmla="*/ 1853149 h 2588524"/>
                <a:gd name="connsiteX10" fmla="*/ 69844 w 4963762"/>
                <a:gd name="connsiteY10" fmla="*/ 1782915 h 2588524"/>
                <a:gd name="connsiteX11" fmla="*/ -4365 w 4963762"/>
                <a:gd name="connsiteY11" fmla="*/ 1552999 h 2588524"/>
                <a:gd name="connsiteX12" fmla="*/ 37378 w 4963762"/>
                <a:gd name="connsiteY12" fmla="*/ 1491379 h 2588524"/>
                <a:gd name="connsiteX13" fmla="*/ 90384 w 4963762"/>
                <a:gd name="connsiteY13" fmla="*/ 1520533 h 2588524"/>
                <a:gd name="connsiteX14" fmla="*/ 138090 w 4963762"/>
                <a:gd name="connsiteY14" fmla="*/ 1594079 h 2588524"/>
                <a:gd name="connsiteX15" fmla="*/ 170557 w 4963762"/>
                <a:gd name="connsiteY15" fmla="*/ 1647749 h 2588524"/>
                <a:gd name="connsiteX16" fmla="*/ 197060 w 4963762"/>
                <a:gd name="connsiteY16" fmla="*/ 1694129 h 2588524"/>
                <a:gd name="connsiteX17" fmla="*/ 238140 w 4963762"/>
                <a:gd name="connsiteY17" fmla="*/ 1762375 h 2588524"/>
                <a:gd name="connsiteX18" fmla="*/ 379933 w 4963762"/>
                <a:gd name="connsiteY18" fmla="*/ 1905493 h 2588524"/>
                <a:gd name="connsiteX19" fmla="*/ 547566 w 4963762"/>
                <a:gd name="connsiteY19" fmla="*/ 1955187 h 2588524"/>
                <a:gd name="connsiteX20" fmla="*/ 637015 w 4963762"/>
                <a:gd name="connsiteY20" fmla="*/ 1968439 h 2588524"/>
                <a:gd name="connsiteX21" fmla="*/ 746341 w 4963762"/>
                <a:gd name="connsiteY21" fmla="*/ 1988316 h 2588524"/>
                <a:gd name="connsiteX22" fmla="*/ 852355 w 4963762"/>
                <a:gd name="connsiteY22" fmla="*/ 2006868 h 2588524"/>
                <a:gd name="connsiteX23" fmla="*/ 896748 w 4963762"/>
                <a:gd name="connsiteY23" fmla="*/ 2012832 h 2588524"/>
                <a:gd name="connsiteX24" fmla="*/ 959693 w 4963762"/>
                <a:gd name="connsiteY24" fmla="*/ 2025421 h 2588524"/>
                <a:gd name="connsiteX25" fmla="*/ 1031252 w 4963762"/>
                <a:gd name="connsiteY25" fmla="*/ 2041323 h 2588524"/>
                <a:gd name="connsiteX26" fmla="*/ 1139253 w 4963762"/>
                <a:gd name="connsiteY26" fmla="*/ 2065176 h 2588524"/>
                <a:gd name="connsiteX27" fmla="*/ 1164431 w 4963762"/>
                <a:gd name="connsiteY27" fmla="*/ 2063851 h 2588524"/>
                <a:gd name="connsiteX28" fmla="*/ 1179671 w 4963762"/>
                <a:gd name="connsiteY28" fmla="*/ 2061200 h 2588524"/>
                <a:gd name="connsiteX29" fmla="*/ 1288997 w 4963762"/>
                <a:gd name="connsiteY29" fmla="*/ 2097642 h 2588524"/>
                <a:gd name="connsiteX30" fmla="*/ 1326764 w 4963762"/>
                <a:gd name="connsiteY30" fmla="*/ 2112219 h 2588524"/>
                <a:gd name="connsiteX31" fmla="*/ 1356580 w 4963762"/>
                <a:gd name="connsiteY31" fmla="*/ 2122158 h 2588524"/>
                <a:gd name="connsiteX32" fmla="*/ 1296948 w 4963762"/>
                <a:gd name="connsiteY32" fmla="*/ 2031384 h 2588524"/>
                <a:gd name="connsiteX33" fmla="*/ 1166419 w 4963762"/>
                <a:gd name="connsiteY33" fmla="*/ 1957837 h 2588524"/>
                <a:gd name="connsiteX34" fmla="*/ 1098835 w 4963762"/>
                <a:gd name="connsiteY34" fmla="*/ 1943923 h 2588524"/>
                <a:gd name="connsiteX35" fmla="*/ 1060406 w 4963762"/>
                <a:gd name="connsiteY35" fmla="*/ 1907481 h 2588524"/>
                <a:gd name="connsiteX36" fmla="*/ 984871 w 4963762"/>
                <a:gd name="connsiteY36" fmla="*/ 1818695 h 2588524"/>
                <a:gd name="connsiteX37" fmla="*/ 841753 w 4963762"/>
                <a:gd name="connsiteY37" fmla="*/ 1610644 h 2588524"/>
                <a:gd name="connsiteX38" fmla="*/ 790734 w 4963762"/>
                <a:gd name="connsiteY38" fmla="*/ 1507944 h 2588524"/>
                <a:gd name="connsiteX39" fmla="*/ 747004 w 4963762"/>
                <a:gd name="connsiteY39" fmla="*/ 1264113 h 2588524"/>
                <a:gd name="connsiteX40" fmla="*/ 816575 w 4963762"/>
                <a:gd name="connsiteY40" fmla="*/ 1209781 h 2588524"/>
                <a:gd name="connsiteX41" fmla="*/ 861631 w 4963762"/>
                <a:gd name="connsiteY41" fmla="*/ 1190566 h 2588524"/>
                <a:gd name="connsiteX42" fmla="*/ 897410 w 4963762"/>
                <a:gd name="connsiteY42" fmla="*/ 1174664 h 2588524"/>
                <a:gd name="connsiteX43" fmla="*/ 916625 w 4963762"/>
                <a:gd name="connsiteY43" fmla="*/ 1167376 h 2588524"/>
                <a:gd name="connsiteX44" fmla="*/ 960356 w 4963762"/>
                <a:gd name="connsiteY44" fmla="*/ 1156775 h 2588524"/>
                <a:gd name="connsiteX45" fmla="*/ 1008724 w 4963762"/>
                <a:gd name="connsiteY45" fmla="*/ 1177315 h 2588524"/>
                <a:gd name="connsiteX46" fmla="*/ 1027939 w 4963762"/>
                <a:gd name="connsiteY46" fmla="*/ 1206468 h 2588524"/>
                <a:gd name="connsiteX47" fmla="*/ 1066369 w 4963762"/>
                <a:gd name="connsiteY47" fmla="*/ 1216407 h 2588524"/>
                <a:gd name="connsiteX48" fmla="*/ 1140578 w 4963762"/>
                <a:gd name="connsiteY48" fmla="*/ 1169364 h 2588524"/>
                <a:gd name="connsiteX49" fmla="*/ 1116725 w 4963762"/>
                <a:gd name="connsiteY49" fmla="*/ 1174002 h 2588524"/>
                <a:gd name="connsiteX50" fmla="*/ 1122026 w 4963762"/>
                <a:gd name="connsiteY50" fmla="*/ 1161413 h 2588524"/>
                <a:gd name="connsiteX51" fmla="*/ 1177020 w 4963762"/>
                <a:gd name="connsiteY51" fmla="*/ 1127621 h 2588524"/>
                <a:gd name="connsiteX52" fmla="*/ 1208824 w 4963762"/>
                <a:gd name="connsiteY52" fmla="*/ 1110394 h 2588524"/>
                <a:gd name="connsiteX53" fmla="*/ 1220088 w 4963762"/>
                <a:gd name="connsiteY53" fmla="*/ 1103768 h 2588524"/>
                <a:gd name="connsiteX54" fmla="*/ 1230027 w 4963762"/>
                <a:gd name="connsiteY54" fmla="*/ 1097142 h 2588524"/>
                <a:gd name="connsiteX55" fmla="*/ 1182983 w 4963762"/>
                <a:gd name="connsiteY55" fmla="*/ 1158762 h 2588524"/>
                <a:gd name="connsiteX56" fmla="*/ 1080283 w 4963762"/>
                <a:gd name="connsiteY56" fmla="*/ 1223033 h 2588524"/>
                <a:gd name="connsiteX57" fmla="*/ 1034565 w 4963762"/>
                <a:gd name="connsiteY57" fmla="*/ 1255500 h 2588524"/>
                <a:gd name="connsiteX58" fmla="*/ 994810 w 4963762"/>
                <a:gd name="connsiteY58" fmla="*/ 1342298 h 2588524"/>
                <a:gd name="connsiteX59" fmla="*/ 981558 w 4963762"/>
                <a:gd name="connsiteY59" fmla="*/ 1362838 h 2588524"/>
                <a:gd name="connsiteX60" fmla="*/ 1089559 w 4963762"/>
                <a:gd name="connsiteY60" fmla="*/ 1523183 h 2588524"/>
                <a:gd name="connsiteX61" fmla="*/ 1160456 w 4963762"/>
                <a:gd name="connsiteY61" fmla="*/ 1537760 h 2588524"/>
                <a:gd name="connsiteX62" fmla="*/ 1173045 w 4963762"/>
                <a:gd name="connsiteY62" fmla="*/ 1527821 h 2588524"/>
                <a:gd name="connsiteX63" fmla="*/ 1196235 w 4963762"/>
                <a:gd name="connsiteY63" fmla="*/ 1517882 h 2588524"/>
                <a:gd name="connsiteX64" fmla="*/ 1211475 w 4963762"/>
                <a:gd name="connsiteY64" fmla="*/ 1507944 h 2588524"/>
                <a:gd name="connsiteX65" fmla="*/ 1232015 w 4963762"/>
                <a:gd name="connsiteY65" fmla="*/ 1496017 h 2588524"/>
                <a:gd name="connsiteX66" fmla="*/ 1314837 w 4963762"/>
                <a:gd name="connsiteY66" fmla="*/ 1489391 h 2588524"/>
                <a:gd name="connsiteX67" fmla="*/ 1423501 w 4963762"/>
                <a:gd name="connsiteY67" fmla="*/ 1507944 h 2588524"/>
                <a:gd name="connsiteX68" fmla="*/ 1471870 w 4963762"/>
                <a:gd name="connsiteY68" fmla="*/ 1517882 h 2588524"/>
                <a:gd name="connsiteX69" fmla="*/ 1524876 w 4963762"/>
                <a:gd name="connsiteY69" fmla="*/ 1544386 h 2588524"/>
                <a:gd name="connsiteX70" fmla="*/ 1693172 w 4963762"/>
                <a:gd name="connsiteY70" fmla="*/ 1633834 h 2588524"/>
                <a:gd name="connsiteX71" fmla="*/ 1728289 w 4963762"/>
                <a:gd name="connsiteY71" fmla="*/ 1647749 h 2588524"/>
                <a:gd name="connsiteX72" fmla="*/ 1860143 w 4963762"/>
                <a:gd name="connsiteY72" fmla="*/ 1695455 h 2588524"/>
                <a:gd name="connsiteX73" fmla="*/ 1899235 w 4963762"/>
                <a:gd name="connsiteY73" fmla="*/ 1702743 h 2588524"/>
                <a:gd name="connsiteX74" fmla="*/ 1973445 w 4963762"/>
                <a:gd name="connsiteY74" fmla="*/ 1694129 h 2588524"/>
                <a:gd name="connsiteX75" fmla="*/ 1991997 w 4963762"/>
                <a:gd name="connsiteY75" fmla="*/ 1671602 h 2588524"/>
                <a:gd name="connsiteX76" fmla="*/ 2012537 w 4963762"/>
                <a:gd name="connsiteY76" fmla="*/ 1643110 h 2588524"/>
                <a:gd name="connsiteX77" fmla="*/ 2027777 w 4963762"/>
                <a:gd name="connsiteY77" fmla="*/ 1620583 h 2588524"/>
                <a:gd name="connsiteX78" fmla="*/ 2045004 w 4963762"/>
                <a:gd name="connsiteY78" fmla="*/ 1584141 h 2588524"/>
                <a:gd name="connsiteX79" fmla="*/ 2062231 w 4963762"/>
                <a:gd name="connsiteY79" fmla="*/ 1547699 h 2588524"/>
                <a:gd name="connsiteX80" fmla="*/ 2068194 w 4963762"/>
                <a:gd name="connsiteY80" fmla="*/ 1536435 h 2588524"/>
                <a:gd name="connsiteX81" fmla="*/ 2081446 w 4963762"/>
                <a:gd name="connsiteY81" fmla="*/ 1504631 h 2588524"/>
                <a:gd name="connsiteX82" fmla="*/ 2094697 w 4963762"/>
                <a:gd name="connsiteY82" fmla="*/ 1473489 h 2588524"/>
                <a:gd name="connsiteX83" fmla="*/ 2103311 w 4963762"/>
                <a:gd name="connsiteY83" fmla="*/ 1453612 h 2588524"/>
                <a:gd name="connsiteX84" fmla="*/ 2131802 w 4963762"/>
                <a:gd name="connsiteY84" fmla="*/ 1365488 h 2588524"/>
                <a:gd name="connsiteX85" fmla="*/ 2122526 w 4963762"/>
                <a:gd name="connsiteY85" fmla="*/ 1276040 h 2588524"/>
                <a:gd name="connsiteX86" fmla="*/ 2103974 w 4963762"/>
                <a:gd name="connsiteY86" fmla="*/ 1177977 h 2588524"/>
                <a:gd name="connsiteX87" fmla="*/ 2113250 w 4963762"/>
                <a:gd name="connsiteY87" fmla="*/ 1136897 h 2588524"/>
                <a:gd name="connsiteX88" fmla="*/ 2167581 w 4963762"/>
                <a:gd name="connsiteY88" fmla="*/ 1083891 h 2588524"/>
                <a:gd name="connsiteX89" fmla="*/ 2190772 w 4963762"/>
                <a:gd name="connsiteY89" fmla="*/ 1051424 h 2588524"/>
                <a:gd name="connsiteX90" fmla="*/ 2213962 w 4963762"/>
                <a:gd name="connsiteY90" fmla="*/ 1023596 h 2588524"/>
                <a:gd name="connsiteX91" fmla="*/ 2244441 w 4963762"/>
                <a:gd name="connsiteY91" fmla="*/ 976552 h 2588524"/>
                <a:gd name="connsiteX92" fmla="*/ 2294797 w 4963762"/>
                <a:gd name="connsiteY92" fmla="*/ 895054 h 2588524"/>
                <a:gd name="connsiteX93" fmla="*/ 2336540 w 4963762"/>
                <a:gd name="connsiteY93" fmla="*/ 831447 h 2588524"/>
                <a:gd name="connsiteX94" fmla="*/ 2375632 w 4963762"/>
                <a:gd name="connsiteY94" fmla="*/ 774464 h 2588524"/>
                <a:gd name="connsiteX95" fmla="*/ 2441228 w 4963762"/>
                <a:gd name="connsiteY95" fmla="*/ 726096 h 2588524"/>
                <a:gd name="connsiteX96" fmla="*/ 2533990 w 4963762"/>
                <a:gd name="connsiteY96" fmla="*/ 667126 h 2588524"/>
                <a:gd name="connsiteX97" fmla="*/ 2552542 w 4963762"/>
                <a:gd name="connsiteY97" fmla="*/ 633334 h 2588524"/>
                <a:gd name="connsiteX98" fmla="*/ 2532002 w 4963762"/>
                <a:gd name="connsiteY98" fmla="*/ 626708 h 2588524"/>
                <a:gd name="connsiteX99" fmla="*/ 2577058 w 4963762"/>
                <a:gd name="connsiteY99" fmla="*/ 620745 h 2588524"/>
                <a:gd name="connsiteX100" fmla="*/ 2640003 w 4963762"/>
                <a:gd name="connsiteY100" fmla="*/ 614119 h 2588524"/>
                <a:gd name="connsiteX101" fmla="*/ 2663193 w 4963762"/>
                <a:gd name="connsiteY101" fmla="*/ 608156 h 2588524"/>
                <a:gd name="connsiteX102" fmla="*/ 2704274 w 4963762"/>
                <a:gd name="connsiteY102" fmla="*/ 598217 h 2588524"/>
                <a:gd name="connsiteX103" fmla="*/ 2781133 w 4963762"/>
                <a:gd name="connsiteY103" fmla="*/ 583641 h 2588524"/>
                <a:gd name="connsiteX104" fmla="*/ 2829502 w 4963762"/>
                <a:gd name="connsiteY104" fmla="*/ 597555 h 2588524"/>
                <a:gd name="connsiteX105" fmla="*/ 2823538 w 4963762"/>
                <a:gd name="connsiteY105" fmla="*/ 672427 h 2588524"/>
                <a:gd name="connsiteX106" fmla="*/ 2756618 w 4963762"/>
                <a:gd name="connsiteY106" fmla="*/ 722783 h 2588524"/>
                <a:gd name="connsiteX107" fmla="*/ 2700961 w 4963762"/>
                <a:gd name="connsiteY107" fmla="*/ 736697 h 2588524"/>
                <a:gd name="connsiteX108" fmla="*/ 2671144 w 4963762"/>
                <a:gd name="connsiteY108" fmla="*/ 731397 h 2588524"/>
                <a:gd name="connsiteX109" fmla="*/ 2677770 w 4963762"/>
                <a:gd name="connsiteY109" fmla="*/ 729409 h 2588524"/>
                <a:gd name="connsiteX110" fmla="*/ 2703611 w 4963762"/>
                <a:gd name="connsiteY110" fmla="*/ 722783 h 2588524"/>
                <a:gd name="connsiteX111" fmla="*/ 2747341 w 4963762"/>
                <a:gd name="connsiteY111" fmla="*/ 712844 h 2588524"/>
                <a:gd name="connsiteX112" fmla="*/ 2791072 w 4963762"/>
                <a:gd name="connsiteY112" fmla="*/ 681040 h 2588524"/>
                <a:gd name="connsiteX113" fmla="*/ 2806311 w 4963762"/>
                <a:gd name="connsiteY113" fmla="*/ 608819 h 2588524"/>
                <a:gd name="connsiteX114" fmla="*/ 2675120 w 4963762"/>
                <a:gd name="connsiteY114" fmla="*/ 640623 h 2588524"/>
                <a:gd name="connsiteX115" fmla="*/ 2627414 w 4963762"/>
                <a:gd name="connsiteY115" fmla="*/ 649899 h 2588524"/>
                <a:gd name="connsiteX116" fmla="*/ 2572420 w 4963762"/>
                <a:gd name="connsiteY116" fmla="*/ 665138 h 2588524"/>
                <a:gd name="connsiteX117" fmla="*/ 2464419 w 4963762"/>
                <a:gd name="connsiteY117" fmla="*/ 741335 h 2588524"/>
                <a:gd name="connsiteX118" fmla="*/ 2467731 w 4963762"/>
                <a:gd name="connsiteY118" fmla="*/ 757237 h 2588524"/>
                <a:gd name="connsiteX119" fmla="*/ 2461768 w 4963762"/>
                <a:gd name="connsiteY119" fmla="*/ 779102 h 2588524"/>
                <a:gd name="connsiteX120" fmla="*/ 2441228 w 4963762"/>
                <a:gd name="connsiteY120" fmla="*/ 765851 h 2588524"/>
                <a:gd name="connsiteX121" fmla="*/ 2388884 w 4963762"/>
                <a:gd name="connsiteY121" fmla="*/ 790366 h 2588524"/>
                <a:gd name="connsiteX122" fmla="*/ 2392197 w 4963762"/>
                <a:gd name="connsiteY122" fmla="*/ 826146 h 2588524"/>
                <a:gd name="connsiteX123" fmla="*/ 2412737 w 4963762"/>
                <a:gd name="connsiteY123" fmla="*/ 838735 h 2588524"/>
                <a:gd name="connsiteX124" fmla="*/ 2406111 w 4963762"/>
                <a:gd name="connsiteY124" fmla="*/ 855299 h 2588524"/>
                <a:gd name="connsiteX125" fmla="*/ 2373645 w 4963762"/>
                <a:gd name="connsiteY125" fmla="*/ 849999 h 2588524"/>
                <a:gd name="connsiteX126" fmla="*/ 2339190 w 4963762"/>
                <a:gd name="connsiteY126" fmla="*/ 860600 h 2588524"/>
                <a:gd name="connsiteX127" fmla="*/ 2286846 w 4963762"/>
                <a:gd name="connsiteY127" fmla="*/ 945411 h 2588524"/>
                <a:gd name="connsiteX128" fmla="*/ 2339853 w 4963762"/>
                <a:gd name="connsiteY128" fmla="*/ 948724 h 2588524"/>
                <a:gd name="connsiteX129" fmla="*/ 2392860 w 4963762"/>
                <a:gd name="connsiteY129" fmla="*/ 955349 h 2588524"/>
                <a:gd name="connsiteX130" fmla="*/ 2333227 w 4963762"/>
                <a:gd name="connsiteY130" fmla="*/ 995767 h 2588524"/>
                <a:gd name="connsiteX131" fmla="*/ 2261668 w 4963762"/>
                <a:gd name="connsiteY131" fmla="*/ 1008356 h 2588524"/>
                <a:gd name="connsiteX132" fmla="*/ 2226551 w 4963762"/>
                <a:gd name="connsiteY132" fmla="*/ 1030221 h 2588524"/>
                <a:gd name="connsiteX133" fmla="*/ 2212637 w 4963762"/>
                <a:gd name="connsiteY133" fmla="*/ 1047449 h 2588524"/>
                <a:gd name="connsiteX134" fmla="*/ 2226551 w 4963762"/>
                <a:gd name="connsiteY134" fmla="*/ 1049436 h 2588524"/>
                <a:gd name="connsiteX135" fmla="*/ 2240466 w 4963762"/>
                <a:gd name="connsiteY135" fmla="*/ 1062025 h 2588524"/>
                <a:gd name="connsiteX136" fmla="*/ 2249079 w 4963762"/>
                <a:gd name="connsiteY136" fmla="*/ 1065338 h 2588524"/>
                <a:gd name="connsiteX137" fmla="*/ 2312025 w 4963762"/>
                <a:gd name="connsiteY137" fmla="*/ 1056725 h 2588524"/>
                <a:gd name="connsiteX138" fmla="*/ 2339853 w 4963762"/>
                <a:gd name="connsiteY138" fmla="*/ 1050099 h 2588524"/>
                <a:gd name="connsiteX139" fmla="*/ 2346479 w 4963762"/>
                <a:gd name="connsiteY139" fmla="*/ 1044136 h 2588524"/>
                <a:gd name="connsiteX140" fmla="*/ 2353105 w 4963762"/>
                <a:gd name="connsiteY140" fmla="*/ 1057387 h 2588524"/>
                <a:gd name="connsiteX141" fmla="*/ 2230527 w 4963762"/>
                <a:gd name="connsiteY141" fmla="*/ 1093167 h 2588524"/>
                <a:gd name="connsiteX142" fmla="*/ 2172882 w 4963762"/>
                <a:gd name="connsiteY142" fmla="*/ 1115695 h 2588524"/>
                <a:gd name="connsiteX143" fmla="*/ 2150354 w 4963762"/>
                <a:gd name="connsiteY143" fmla="*/ 1150811 h 2588524"/>
                <a:gd name="connsiteX144" fmla="*/ 2144391 w 4963762"/>
                <a:gd name="connsiteY144" fmla="*/ 1163401 h 2588524"/>
                <a:gd name="connsiteX145" fmla="*/ 2138428 w 4963762"/>
                <a:gd name="connsiteY145" fmla="*/ 1179965 h 2588524"/>
                <a:gd name="connsiteX146" fmla="*/ 2135115 w 4963762"/>
                <a:gd name="connsiteY146" fmla="*/ 1240923 h 2588524"/>
                <a:gd name="connsiteX147" fmla="*/ 2148367 w 4963762"/>
                <a:gd name="connsiteY147" fmla="*/ 1244236 h 2588524"/>
                <a:gd name="connsiteX148" fmla="*/ 2210649 w 4963762"/>
                <a:gd name="connsiteY148" fmla="*/ 1213757 h 2588524"/>
                <a:gd name="connsiteX149" fmla="*/ 2239803 w 4963762"/>
                <a:gd name="connsiteY149" fmla="*/ 1207131 h 2588524"/>
                <a:gd name="connsiteX150" fmla="*/ 2253717 w 4963762"/>
                <a:gd name="connsiteY150" fmla="*/ 1209781 h 2588524"/>
                <a:gd name="connsiteX151" fmla="*/ 2270944 w 4963762"/>
                <a:gd name="connsiteY151" fmla="*/ 1201168 h 2588524"/>
                <a:gd name="connsiteX152" fmla="*/ 2312025 w 4963762"/>
                <a:gd name="connsiteY152" fmla="*/ 1181953 h 2588524"/>
                <a:gd name="connsiteX153" fmla="*/ 2339853 w 4963762"/>
                <a:gd name="connsiteY153" fmla="*/ 1180628 h 2588524"/>
                <a:gd name="connsiteX154" fmla="*/ 2319976 w 4963762"/>
                <a:gd name="connsiteY154" fmla="*/ 1211106 h 2588524"/>
                <a:gd name="connsiteX155" fmla="*/ 2300098 w 4963762"/>
                <a:gd name="connsiteY155" fmla="*/ 1232972 h 2588524"/>
                <a:gd name="connsiteX156" fmla="*/ 2286846 w 4963762"/>
                <a:gd name="connsiteY156" fmla="*/ 1243573 h 2588524"/>
                <a:gd name="connsiteX157" fmla="*/ 2210649 w 4963762"/>
                <a:gd name="connsiteY157" fmla="*/ 1272064 h 2588524"/>
                <a:gd name="connsiteX158" fmla="*/ 2188784 w 4963762"/>
                <a:gd name="connsiteY158" fmla="*/ 1268751 h 2588524"/>
                <a:gd name="connsiteX159" fmla="*/ 2176858 w 4963762"/>
                <a:gd name="connsiteY159" fmla="*/ 1276040 h 2588524"/>
                <a:gd name="connsiteX160" fmla="*/ 2167581 w 4963762"/>
                <a:gd name="connsiteY160" fmla="*/ 1283328 h 2588524"/>
                <a:gd name="connsiteX161" fmla="*/ 2156980 w 4963762"/>
                <a:gd name="connsiteY161" fmla="*/ 1286641 h 2588524"/>
                <a:gd name="connsiteX162" fmla="*/ 2150354 w 4963762"/>
                <a:gd name="connsiteY162" fmla="*/ 1303206 h 2588524"/>
                <a:gd name="connsiteX163" fmla="*/ 2154330 w 4963762"/>
                <a:gd name="connsiteY163" fmla="*/ 1339648 h 2588524"/>
                <a:gd name="connsiteX164" fmla="*/ 2170232 w 4963762"/>
                <a:gd name="connsiteY164" fmla="*/ 1355550 h 2588524"/>
                <a:gd name="connsiteX165" fmla="*/ 2190772 w 4963762"/>
                <a:gd name="connsiteY165" fmla="*/ 1348924 h 2588524"/>
                <a:gd name="connsiteX166" fmla="*/ 2207999 w 4963762"/>
                <a:gd name="connsiteY166" fmla="*/ 1342298 h 2588524"/>
                <a:gd name="connsiteX167" fmla="*/ 2220588 w 4963762"/>
                <a:gd name="connsiteY167" fmla="*/ 1336335 h 2588524"/>
                <a:gd name="connsiteX168" fmla="*/ 2272270 w 4963762"/>
                <a:gd name="connsiteY168" fmla="*/ 1309169 h 2588524"/>
                <a:gd name="connsiteX169" fmla="*/ 2310699 w 4963762"/>
                <a:gd name="connsiteY169" fmla="*/ 1289954 h 2588524"/>
                <a:gd name="connsiteX170" fmla="*/ 2343828 w 4963762"/>
                <a:gd name="connsiteY170" fmla="*/ 1276702 h 2588524"/>
                <a:gd name="connsiteX171" fmla="*/ 2300098 w 4963762"/>
                <a:gd name="connsiteY171" fmla="*/ 1332359 h 2588524"/>
                <a:gd name="connsiteX172" fmla="*/ 2286846 w 4963762"/>
                <a:gd name="connsiteY172" fmla="*/ 1342960 h 2588524"/>
                <a:gd name="connsiteX173" fmla="*/ 2275582 w 4963762"/>
                <a:gd name="connsiteY173" fmla="*/ 1353562 h 2588524"/>
                <a:gd name="connsiteX174" fmla="*/ 2242453 w 4963762"/>
                <a:gd name="connsiteY174" fmla="*/ 1376090 h 2588524"/>
                <a:gd name="connsiteX175" fmla="*/ 2156318 w 4963762"/>
                <a:gd name="connsiteY175" fmla="*/ 1408556 h 2588524"/>
                <a:gd name="connsiteX176" fmla="*/ 2141078 w 4963762"/>
                <a:gd name="connsiteY176" fmla="*/ 1427108 h 2588524"/>
                <a:gd name="connsiteX177" fmla="*/ 2131140 w 4963762"/>
                <a:gd name="connsiteY177" fmla="*/ 1457587 h 2588524"/>
                <a:gd name="connsiteX178" fmla="*/ 2121201 w 4963762"/>
                <a:gd name="connsiteY178" fmla="*/ 1481440 h 2588524"/>
                <a:gd name="connsiteX179" fmla="*/ 2107287 w 4963762"/>
                <a:gd name="connsiteY179" fmla="*/ 1503968 h 2588524"/>
                <a:gd name="connsiteX180" fmla="*/ 2101323 w 4963762"/>
                <a:gd name="connsiteY180" fmla="*/ 1521195 h 2588524"/>
                <a:gd name="connsiteX181" fmla="*/ 2164269 w 4963762"/>
                <a:gd name="connsiteY181" fmla="*/ 1504631 h 2588524"/>
                <a:gd name="connsiteX182" fmla="*/ 2189447 w 4963762"/>
                <a:gd name="connsiteY182" fmla="*/ 1492042 h 2588524"/>
                <a:gd name="connsiteX183" fmla="*/ 2223238 w 4963762"/>
                <a:gd name="connsiteY183" fmla="*/ 1484091 h 2588524"/>
                <a:gd name="connsiteX184" fmla="*/ 2235827 w 4963762"/>
                <a:gd name="connsiteY184" fmla="*/ 1494029 h 2588524"/>
                <a:gd name="connsiteX185" fmla="*/ 2221251 w 4963762"/>
                <a:gd name="connsiteY185" fmla="*/ 1507944 h 2588524"/>
                <a:gd name="connsiteX186" fmla="*/ 2194085 w 4963762"/>
                <a:gd name="connsiteY186" fmla="*/ 1524508 h 2588524"/>
                <a:gd name="connsiteX187" fmla="*/ 2170232 w 4963762"/>
                <a:gd name="connsiteY187" fmla="*/ 1541073 h 2588524"/>
                <a:gd name="connsiteX188" fmla="*/ 2158968 w 4963762"/>
                <a:gd name="connsiteY188" fmla="*/ 1549686 h 2588524"/>
                <a:gd name="connsiteX189" fmla="*/ 2111925 w 4963762"/>
                <a:gd name="connsiteY189" fmla="*/ 1570226 h 2588524"/>
                <a:gd name="connsiteX190" fmla="*/ 2068194 w 4963762"/>
                <a:gd name="connsiteY190" fmla="*/ 1591429 h 2588524"/>
                <a:gd name="connsiteX191" fmla="*/ 2058918 w 4963762"/>
                <a:gd name="connsiteY191" fmla="*/ 1604681 h 2588524"/>
                <a:gd name="connsiteX192" fmla="*/ 2039040 w 4963762"/>
                <a:gd name="connsiteY192" fmla="*/ 1636485 h 2588524"/>
                <a:gd name="connsiteX193" fmla="*/ 2015187 w 4963762"/>
                <a:gd name="connsiteY193" fmla="*/ 1676902 h 2588524"/>
                <a:gd name="connsiteX194" fmla="*/ 2015850 w 4963762"/>
                <a:gd name="connsiteY194" fmla="*/ 1700093 h 2588524"/>
                <a:gd name="connsiteX195" fmla="*/ 2136440 w 4963762"/>
                <a:gd name="connsiteY195" fmla="*/ 1641785 h 2588524"/>
                <a:gd name="connsiteX196" fmla="*/ 2166256 w 4963762"/>
                <a:gd name="connsiteY196" fmla="*/ 1616607 h 2588524"/>
                <a:gd name="connsiteX197" fmla="*/ 2236490 w 4963762"/>
                <a:gd name="connsiteY197" fmla="*/ 1558962 h 2588524"/>
                <a:gd name="connsiteX198" fmla="*/ 2253717 w 4963762"/>
                <a:gd name="connsiteY198" fmla="*/ 1535772 h 2588524"/>
                <a:gd name="connsiteX199" fmla="*/ 2273595 w 4963762"/>
                <a:gd name="connsiteY199" fmla="*/ 1512582 h 2588524"/>
                <a:gd name="connsiteX200" fmla="*/ 2310037 w 4963762"/>
                <a:gd name="connsiteY200" fmla="*/ 1463551 h 2588524"/>
                <a:gd name="connsiteX201" fmla="*/ 2346479 w 4963762"/>
                <a:gd name="connsiteY201" fmla="*/ 1416507 h 2588524"/>
                <a:gd name="connsiteX202" fmla="*/ 2384246 w 4963762"/>
                <a:gd name="connsiteY202" fmla="*/ 1376090 h 2588524"/>
                <a:gd name="connsiteX203" fmla="*/ 2409424 w 4963762"/>
                <a:gd name="connsiteY203" fmla="*/ 1333022 h 2588524"/>
                <a:gd name="connsiteX204" fmla="*/ 2402798 w 4963762"/>
                <a:gd name="connsiteY204" fmla="*/ 1322420 h 2588524"/>
                <a:gd name="connsiteX205" fmla="*/ 2418038 w 4963762"/>
                <a:gd name="connsiteY205" fmla="*/ 1330371 h 2588524"/>
                <a:gd name="connsiteX206" fmla="*/ 2430627 w 4963762"/>
                <a:gd name="connsiteY206" fmla="*/ 1333684 h 2588524"/>
                <a:gd name="connsiteX207" fmla="*/ 2416050 w 4963762"/>
                <a:gd name="connsiteY207" fmla="*/ 1309169 h 2588524"/>
                <a:gd name="connsiteX208" fmla="*/ 2424664 w 4963762"/>
                <a:gd name="connsiteY208" fmla="*/ 1303206 h 2588524"/>
                <a:gd name="connsiteX209" fmla="*/ 2426651 w 4963762"/>
                <a:gd name="connsiteY209" fmla="*/ 1280015 h 2588524"/>
                <a:gd name="connsiteX210" fmla="*/ 2406111 w 4963762"/>
                <a:gd name="connsiteY210" fmla="*/ 1251524 h 2588524"/>
                <a:gd name="connsiteX211" fmla="*/ 2374970 w 4963762"/>
                <a:gd name="connsiteY211" fmla="*/ 1235622 h 2588524"/>
                <a:gd name="connsiteX212" fmla="*/ 2366356 w 4963762"/>
                <a:gd name="connsiteY212" fmla="*/ 1219720 h 2588524"/>
                <a:gd name="connsiteX213" fmla="*/ 2374970 w 4963762"/>
                <a:gd name="connsiteY213" fmla="*/ 1203156 h 2588524"/>
                <a:gd name="connsiteX214" fmla="*/ 2398160 w 4963762"/>
                <a:gd name="connsiteY214" fmla="*/ 1189904 h 2588524"/>
                <a:gd name="connsiteX215" fmla="*/ 2402798 w 4963762"/>
                <a:gd name="connsiteY215" fmla="*/ 1156775 h 2588524"/>
                <a:gd name="connsiteX216" fmla="*/ 2406111 w 4963762"/>
                <a:gd name="connsiteY216" fmla="*/ 1136897 h 2588524"/>
                <a:gd name="connsiteX217" fmla="*/ 2412737 w 4963762"/>
                <a:gd name="connsiteY217" fmla="*/ 1138222 h 2588524"/>
                <a:gd name="connsiteX218" fmla="*/ 2418700 w 4963762"/>
                <a:gd name="connsiteY218" fmla="*/ 1132922 h 2588524"/>
                <a:gd name="connsiteX219" fmla="*/ 2420026 w 4963762"/>
                <a:gd name="connsiteY219" fmla="*/ 1119007 h 2588524"/>
                <a:gd name="connsiteX220" fmla="*/ 2400811 w 4963762"/>
                <a:gd name="connsiteY220" fmla="*/ 1098467 h 2588524"/>
                <a:gd name="connsiteX221" fmla="*/ 2386234 w 4963762"/>
                <a:gd name="connsiteY221" fmla="*/ 1080578 h 2588524"/>
                <a:gd name="connsiteX222" fmla="*/ 2414725 w 4963762"/>
                <a:gd name="connsiteY222" fmla="*/ 1056062 h 2588524"/>
                <a:gd name="connsiteX223" fmla="*/ 2418038 w 4963762"/>
                <a:gd name="connsiteY223" fmla="*/ 1006368 h 2588524"/>
                <a:gd name="connsiteX224" fmla="*/ 2443216 w 4963762"/>
                <a:gd name="connsiteY224" fmla="*/ 954687 h 2588524"/>
                <a:gd name="connsiteX225" fmla="*/ 2482971 w 4963762"/>
                <a:gd name="connsiteY225" fmla="*/ 924871 h 2588524"/>
                <a:gd name="connsiteX226" fmla="*/ 2494897 w 4963762"/>
                <a:gd name="connsiteY226" fmla="*/ 908306 h 2588524"/>
                <a:gd name="connsiteX227" fmla="*/ 2513450 w 4963762"/>
                <a:gd name="connsiteY227" fmla="*/ 906981 h 2588524"/>
                <a:gd name="connsiteX228" fmla="*/ 2521401 w 4963762"/>
                <a:gd name="connsiteY228" fmla="*/ 886441 h 2588524"/>
                <a:gd name="connsiteX229" fmla="*/ 2535315 w 4963762"/>
                <a:gd name="connsiteY229" fmla="*/ 851987 h 2588524"/>
                <a:gd name="connsiteX230" fmla="*/ 2556518 w 4963762"/>
                <a:gd name="connsiteY230" fmla="*/ 832109 h 2588524"/>
                <a:gd name="connsiteX231" fmla="*/ 2578383 w 4963762"/>
                <a:gd name="connsiteY231" fmla="*/ 824158 h 2588524"/>
                <a:gd name="connsiteX232" fmla="*/ 2589647 w 4963762"/>
                <a:gd name="connsiteY232" fmla="*/ 812232 h 2588524"/>
                <a:gd name="connsiteX233" fmla="*/ 2600248 w 4963762"/>
                <a:gd name="connsiteY233" fmla="*/ 789041 h 2588524"/>
                <a:gd name="connsiteX234" fmla="*/ 2604886 w 4963762"/>
                <a:gd name="connsiteY234" fmla="*/ 808919 h 2588524"/>
                <a:gd name="connsiteX235" fmla="*/ 2608862 w 4963762"/>
                <a:gd name="connsiteY235" fmla="*/ 828796 h 2588524"/>
                <a:gd name="connsiteX236" fmla="*/ 2622776 w 4963762"/>
                <a:gd name="connsiteY236" fmla="*/ 798317 h 2588524"/>
                <a:gd name="connsiteX237" fmla="*/ 2658555 w 4963762"/>
                <a:gd name="connsiteY237" fmla="*/ 764526 h 2588524"/>
                <a:gd name="connsiteX238" fmla="*/ 2684396 w 4963762"/>
                <a:gd name="connsiteY238" fmla="*/ 765188 h 2588524"/>
                <a:gd name="connsiteX239" fmla="*/ 2769207 w 4963762"/>
                <a:gd name="connsiteY239" fmla="*/ 772477 h 2588524"/>
                <a:gd name="connsiteX240" fmla="*/ 2842091 w 4963762"/>
                <a:gd name="connsiteY240" fmla="*/ 759225 h 2588524"/>
                <a:gd name="connsiteX241" fmla="*/ 2846729 w 4963762"/>
                <a:gd name="connsiteY241" fmla="*/ 748624 h 2588524"/>
                <a:gd name="connsiteX242" fmla="*/ 2780471 w 4963762"/>
                <a:gd name="connsiteY242" fmla="*/ 743986 h 2588524"/>
                <a:gd name="connsiteX243" fmla="*/ 2810287 w 4963762"/>
                <a:gd name="connsiteY243" fmla="*/ 741335 h 2588524"/>
                <a:gd name="connsiteX244" fmla="*/ 2867269 w 4963762"/>
                <a:gd name="connsiteY244" fmla="*/ 705556 h 2588524"/>
                <a:gd name="connsiteX245" fmla="*/ 2875882 w 4963762"/>
                <a:gd name="connsiteY245" fmla="*/ 616107 h 2588524"/>
                <a:gd name="connsiteX246" fmla="*/ 2848717 w 4963762"/>
                <a:gd name="connsiteY246" fmla="*/ 600205 h 2588524"/>
                <a:gd name="connsiteX247" fmla="*/ 2836790 w 4963762"/>
                <a:gd name="connsiteY247" fmla="*/ 590266 h 2588524"/>
                <a:gd name="connsiteX248" fmla="*/ 2883171 w 4963762"/>
                <a:gd name="connsiteY248" fmla="*/ 600205 h 2588524"/>
                <a:gd name="connsiteX249" fmla="*/ 2910337 w 4963762"/>
                <a:gd name="connsiteY249" fmla="*/ 620083 h 2588524"/>
                <a:gd name="connsiteX250" fmla="*/ 2942803 w 4963762"/>
                <a:gd name="connsiteY250" fmla="*/ 665801 h 2588524"/>
                <a:gd name="connsiteX251" fmla="*/ 2929552 w 4963762"/>
                <a:gd name="connsiteY251" fmla="*/ 716157 h 2588524"/>
                <a:gd name="connsiteX252" fmla="*/ 2891784 w 4963762"/>
                <a:gd name="connsiteY252" fmla="*/ 756575 h 2588524"/>
                <a:gd name="connsiteX253" fmla="*/ 2845404 w 4963762"/>
                <a:gd name="connsiteY253" fmla="*/ 776452 h 2588524"/>
                <a:gd name="connsiteX254" fmla="*/ 2788422 w 4963762"/>
                <a:gd name="connsiteY254" fmla="*/ 785728 h 2588524"/>
                <a:gd name="connsiteX255" fmla="*/ 2732765 w 4963762"/>
                <a:gd name="connsiteY255" fmla="*/ 793017 h 2588524"/>
                <a:gd name="connsiteX256" fmla="*/ 2638678 w 4963762"/>
                <a:gd name="connsiteY256" fmla="*/ 874514 h 2588524"/>
                <a:gd name="connsiteX257" fmla="*/ 2586996 w 4963762"/>
                <a:gd name="connsiteY257" fmla="*/ 931497 h 2588524"/>
                <a:gd name="connsiteX258" fmla="*/ 2551879 w 4963762"/>
                <a:gd name="connsiteY258" fmla="*/ 976552 h 2588524"/>
                <a:gd name="connsiteX259" fmla="*/ 2544591 w 4963762"/>
                <a:gd name="connsiteY259" fmla="*/ 985828 h 2588524"/>
                <a:gd name="connsiteX260" fmla="*/ 2535315 w 4963762"/>
                <a:gd name="connsiteY260" fmla="*/ 1011006 h 2588524"/>
                <a:gd name="connsiteX261" fmla="*/ 2522726 w 4963762"/>
                <a:gd name="connsiteY261" fmla="*/ 1100455 h 2588524"/>
                <a:gd name="connsiteX262" fmla="*/ 2516100 w 4963762"/>
                <a:gd name="connsiteY262" fmla="*/ 1234959 h 2588524"/>
                <a:gd name="connsiteX263" fmla="*/ 2520076 w 4963762"/>
                <a:gd name="connsiteY263" fmla="*/ 1254837 h 2588524"/>
                <a:gd name="connsiteX264" fmla="*/ 2542603 w 4963762"/>
                <a:gd name="connsiteY264" fmla="*/ 1241585 h 2588524"/>
                <a:gd name="connsiteX265" fmla="*/ 2565131 w 4963762"/>
                <a:gd name="connsiteY265" fmla="*/ 1219057 h 2588524"/>
                <a:gd name="connsiteX266" fmla="*/ 2590309 w 4963762"/>
                <a:gd name="connsiteY266" fmla="*/ 1199180 h 2588524"/>
                <a:gd name="connsiteX267" fmla="*/ 2694997 w 4963762"/>
                <a:gd name="connsiteY267" fmla="*/ 1144848 h 2588524"/>
                <a:gd name="connsiteX268" fmla="*/ 2764569 w 4963762"/>
                <a:gd name="connsiteY268" fmla="*/ 1107744 h 2588524"/>
                <a:gd name="connsiteX269" fmla="*/ 2897748 w 4963762"/>
                <a:gd name="connsiteY269" fmla="*/ 1040823 h 2588524"/>
                <a:gd name="connsiteX270" fmla="*/ 2950754 w 4963762"/>
                <a:gd name="connsiteY270" fmla="*/ 1024258 h 2588524"/>
                <a:gd name="connsiteX271" fmla="*/ 3013700 w 4963762"/>
                <a:gd name="connsiteY271" fmla="*/ 1009681 h 2588524"/>
                <a:gd name="connsiteX272" fmla="*/ 3207836 w 4963762"/>
                <a:gd name="connsiteY272" fmla="*/ 1021608 h 2588524"/>
                <a:gd name="connsiteX273" fmla="*/ 3263493 w 4963762"/>
                <a:gd name="connsiteY273" fmla="*/ 1015645 h 2588524"/>
                <a:gd name="connsiteX274" fmla="*/ 3300598 w 4963762"/>
                <a:gd name="connsiteY274" fmla="*/ 1001730 h 2588524"/>
                <a:gd name="connsiteX275" fmla="*/ 3331739 w 4963762"/>
                <a:gd name="connsiteY275" fmla="*/ 984503 h 2588524"/>
                <a:gd name="connsiteX276" fmla="*/ 3372820 w 4963762"/>
                <a:gd name="connsiteY276" fmla="*/ 970589 h 2588524"/>
                <a:gd name="connsiteX277" fmla="*/ 3415887 w 4963762"/>
                <a:gd name="connsiteY277" fmla="*/ 970589 h 2588524"/>
                <a:gd name="connsiteX278" fmla="*/ 3452992 w 4963762"/>
                <a:gd name="connsiteY278" fmla="*/ 961313 h 2588524"/>
                <a:gd name="connsiteX279" fmla="*/ 3505336 w 4963762"/>
                <a:gd name="connsiteY279" fmla="*/ 922220 h 2588524"/>
                <a:gd name="connsiteX280" fmla="*/ 3525876 w 4963762"/>
                <a:gd name="connsiteY280" fmla="*/ 879152 h 2588524"/>
                <a:gd name="connsiteX281" fmla="*/ 3542441 w 4963762"/>
                <a:gd name="connsiteY281" fmla="*/ 834759 h 2588524"/>
                <a:gd name="connsiteX282" fmla="*/ 3559005 w 4963762"/>
                <a:gd name="connsiteY282" fmla="*/ 765188 h 2588524"/>
                <a:gd name="connsiteX283" fmla="*/ 3575570 w 4963762"/>
                <a:gd name="connsiteY283" fmla="*/ 707544 h 2588524"/>
                <a:gd name="connsiteX284" fmla="*/ 3608699 w 4963762"/>
                <a:gd name="connsiteY284" fmla="*/ 683691 h 2588524"/>
                <a:gd name="connsiteX285" fmla="*/ 3621288 w 4963762"/>
                <a:gd name="connsiteY285" fmla="*/ 663150 h 2588524"/>
                <a:gd name="connsiteX286" fmla="*/ 3629902 w 4963762"/>
                <a:gd name="connsiteY286" fmla="*/ 646586 h 2588524"/>
                <a:gd name="connsiteX287" fmla="*/ 3655742 w 4963762"/>
                <a:gd name="connsiteY287" fmla="*/ 656525 h 2588524"/>
                <a:gd name="connsiteX288" fmla="*/ 3696160 w 4963762"/>
                <a:gd name="connsiteY288" fmla="*/ 646586 h 2588524"/>
                <a:gd name="connsiteX289" fmla="*/ 3732602 w 4963762"/>
                <a:gd name="connsiteY289" fmla="*/ 615445 h 2588524"/>
                <a:gd name="connsiteX290" fmla="*/ 3750492 w 4963762"/>
                <a:gd name="connsiteY290" fmla="*/ 596230 h 2588524"/>
                <a:gd name="connsiteX291" fmla="*/ 3773682 w 4963762"/>
                <a:gd name="connsiteY291" fmla="*/ 524671 h 2588524"/>
                <a:gd name="connsiteX292" fmla="*/ 3804161 w 4963762"/>
                <a:gd name="connsiteY292" fmla="*/ 457750 h 2588524"/>
                <a:gd name="connsiteX293" fmla="*/ 3886321 w 4963762"/>
                <a:gd name="connsiteY293" fmla="*/ 356375 h 2588524"/>
                <a:gd name="connsiteX294" fmla="*/ 3979083 w 4963762"/>
                <a:gd name="connsiteY294" fmla="*/ 280178 h 2588524"/>
                <a:gd name="connsiteX295" fmla="*/ 4059918 w 4963762"/>
                <a:gd name="connsiteY295" fmla="*/ 201993 h 2588524"/>
                <a:gd name="connsiteX296" fmla="*/ 4140090 w 4963762"/>
                <a:gd name="connsiteY296" fmla="*/ 143023 h 2588524"/>
                <a:gd name="connsiteX297" fmla="*/ 4181833 w 4963762"/>
                <a:gd name="connsiteY297" fmla="*/ 131759 h 2588524"/>
                <a:gd name="connsiteX298" fmla="*/ 4200386 w 4963762"/>
                <a:gd name="connsiteY298" fmla="*/ 128446 h 2588524"/>
                <a:gd name="connsiteX299" fmla="*/ 4218275 w 4963762"/>
                <a:gd name="connsiteY299" fmla="*/ 121820 h 2588524"/>
                <a:gd name="connsiteX300" fmla="*/ 4236828 w 4963762"/>
                <a:gd name="connsiteY300" fmla="*/ 92004 h 2588524"/>
                <a:gd name="connsiteX301" fmla="*/ 4250079 w 4963762"/>
                <a:gd name="connsiteY301" fmla="*/ 76765 h 2588524"/>
                <a:gd name="connsiteX302" fmla="*/ 4232852 w 4963762"/>
                <a:gd name="connsiteY302" fmla="*/ 76765 h 2588524"/>
                <a:gd name="connsiteX303" fmla="*/ 4214962 w 4963762"/>
                <a:gd name="connsiteY303" fmla="*/ 70801 h 2588524"/>
                <a:gd name="connsiteX304" fmla="*/ 4193760 w 4963762"/>
                <a:gd name="connsiteY304" fmla="*/ 61525 h 2588524"/>
                <a:gd name="connsiteX305" fmla="*/ 4226889 w 4963762"/>
                <a:gd name="connsiteY305" fmla="*/ 58875 h 2588524"/>
                <a:gd name="connsiteX306" fmla="*/ 4285859 w 4963762"/>
                <a:gd name="connsiteY306" fmla="*/ 54237 h 2588524"/>
                <a:gd name="connsiteX307" fmla="*/ 4226226 w 4963762"/>
                <a:gd name="connsiteY307" fmla="*/ 50261 h 2588524"/>
                <a:gd name="connsiteX308" fmla="*/ 4158643 w 4963762"/>
                <a:gd name="connsiteY308" fmla="*/ 44298 h 2588524"/>
                <a:gd name="connsiteX309" fmla="*/ 4207674 w 4963762"/>
                <a:gd name="connsiteY309" fmla="*/ 23758 h 2588524"/>
                <a:gd name="connsiteX310" fmla="*/ 4234840 w 4963762"/>
                <a:gd name="connsiteY310" fmla="*/ 17132 h 2588524"/>
                <a:gd name="connsiteX311" fmla="*/ 4244779 w 4963762"/>
                <a:gd name="connsiteY311" fmla="*/ 10506 h 2588524"/>
                <a:gd name="connsiteX312" fmla="*/ 4254717 w 4963762"/>
                <a:gd name="connsiteY312" fmla="*/ 3881 h 2588524"/>
                <a:gd name="connsiteX313" fmla="*/ 4344166 w 4963762"/>
                <a:gd name="connsiteY313" fmla="*/ 3881 h 2588524"/>
                <a:gd name="connsiteX314" fmla="*/ 4454818 w 4963762"/>
                <a:gd name="connsiteY314" fmla="*/ 11169 h 2588524"/>
                <a:gd name="connsiteX315" fmla="*/ 4529690 w 4963762"/>
                <a:gd name="connsiteY315" fmla="*/ 16470 h 2588524"/>
                <a:gd name="connsiteX316" fmla="*/ 4505174 w 4963762"/>
                <a:gd name="connsiteY316" fmla="*/ 19783 h 2588524"/>
                <a:gd name="connsiteX317" fmla="*/ 4476683 w 4963762"/>
                <a:gd name="connsiteY317" fmla="*/ 17795 h 2588524"/>
                <a:gd name="connsiteX318" fmla="*/ 4505837 w 4963762"/>
                <a:gd name="connsiteY318" fmla="*/ 23758 h 2588524"/>
                <a:gd name="connsiteX319" fmla="*/ 4525714 w 4963762"/>
                <a:gd name="connsiteY319" fmla="*/ 42973 h 2588524"/>
                <a:gd name="connsiteX320" fmla="*/ 4523726 w 4963762"/>
                <a:gd name="connsiteY320" fmla="*/ 49599 h 2588524"/>
                <a:gd name="connsiteX321" fmla="*/ 4546254 w 4963762"/>
                <a:gd name="connsiteY321" fmla="*/ 59537 h 2588524"/>
                <a:gd name="connsiteX322" fmla="*/ 4568119 w 4963762"/>
                <a:gd name="connsiteY322" fmla="*/ 72789 h 2588524"/>
                <a:gd name="connsiteX323" fmla="*/ 4553543 w 4963762"/>
                <a:gd name="connsiteY323" fmla="*/ 74114 h 2588524"/>
                <a:gd name="connsiteX324" fmla="*/ 4525051 w 4963762"/>
                <a:gd name="connsiteY324" fmla="*/ 72789 h 2588524"/>
                <a:gd name="connsiteX325" fmla="*/ 4542279 w 4963762"/>
                <a:gd name="connsiteY325" fmla="*/ 88029 h 2588524"/>
                <a:gd name="connsiteX326" fmla="*/ 4552880 w 4963762"/>
                <a:gd name="connsiteY326" fmla="*/ 116520 h 2588524"/>
                <a:gd name="connsiteX327" fmla="*/ 4546254 w 4963762"/>
                <a:gd name="connsiteY327" fmla="*/ 146336 h 2588524"/>
                <a:gd name="connsiteX328" fmla="*/ 4536978 w 4963762"/>
                <a:gd name="connsiteY328" fmla="*/ 180128 h 2588524"/>
                <a:gd name="connsiteX329" fmla="*/ 4523064 w 4963762"/>
                <a:gd name="connsiteY329" fmla="*/ 209281 h 2588524"/>
                <a:gd name="connsiteX330" fmla="*/ 4472045 w 4963762"/>
                <a:gd name="connsiteY330" fmla="*/ 268251 h 2588524"/>
                <a:gd name="connsiteX331" fmla="*/ 4449517 w 4963762"/>
                <a:gd name="connsiteY331" fmla="*/ 267589 h 2588524"/>
                <a:gd name="connsiteX332" fmla="*/ 4450842 w 4963762"/>
                <a:gd name="connsiteY332" fmla="*/ 257650 h 2588524"/>
                <a:gd name="connsiteX333" fmla="*/ 4500536 w 4963762"/>
                <a:gd name="connsiteY333" fmla="*/ 183440 h 2588524"/>
                <a:gd name="connsiteX334" fmla="*/ 4499211 w 4963762"/>
                <a:gd name="connsiteY334" fmla="*/ 136397 h 2588524"/>
                <a:gd name="connsiteX335" fmla="*/ 4513125 w 4963762"/>
                <a:gd name="connsiteY335" fmla="*/ 117182 h 2588524"/>
                <a:gd name="connsiteX336" fmla="*/ 4495898 w 4963762"/>
                <a:gd name="connsiteY336" fmla="*/ 103931 h 2588524"/>
                <a:gd name="connsiteX337" fmla="*/ 4459456 w 4963762"/>
                <a:gd name="connsiteY337" fmla="*/ 90016 h 2588524"/>
                <a:gd name="connsiteX338" fmla="*/ 4440903 w 4963762"/>
                <a:gd name="connsiteY338" fmla="*/ 90016 h 2588524"/>
                <a:gd name="connsiteX339" fmla="*/ 4454155 w 4963762"/>
                <a:gd name="connsiteY339" fmla="*/ 120495 h 2588524"/>
                <a:gd name="connsiteX340" fmla="*/ 4462769 w 4963762"/>
                <a:gd name="connsiteY340" fmla="*/ 161575 h 2588524"/>
                <a:gd name="connsiteX341" fmla="*/ 4459456 w 4963762"/>
                <a:gd name="connsiteY341" fmla="*/ 184103 h 2588524"/>
                <a:gd name="connsiteX342" fmla="*/ 4405787 w 4963762"/>
                <a:gd name="connsiteY342" fmla="*/ 252349 h 2588524"/>
                <a:gd name="connsiteX343" fmla="*/ 4366032 w 4963762"/>
                <a:gd name="connsiteY343" fmla="*/ 264938 h 2588524"/>
                <a:gd name="connsiteX344" fmla="*/ 4389222 w 4963762"/>
                <a:gd name="connsiteY344" fmla="*/ 235785 h 2588524"/>
                <a:gd name="connsiteX345" fmla="*/ 4440241 w 4963762"/>
                <a:gd name="connsiteY345" fmla="*/ 190729 h 2588524"/>
                <a:gd name="connsiteX346" fmla="*/ 4420363 w 4963762"/>
                <a:gd name="connsiteY346" fmla="*/ 171514 h 2588524"/>
                <a:gd name="connsiteX347" fmla="*/ 4407112 w 4963762"/>
                <a:gd name="connsiteY347" fmla="*/ 139710 h 2588524"/>
                <a:gd name="connsiteX348" fmla="*/ 4413738 w 4963762"/>
                <a:gd name="connsiteY348" fmla="*/ 113207 h 2588524"/>
                <a:gd name="connsiteX349" fmla="*/ 4383259 w 4963762"/>
                <a:gd name="connsiteY349" fmla="*/ 86041 h 2588524"/>
                <a:gd name="connsiteX350" fmla="*/ 4273932 w 4963762"/>
                <a:gd name="connsiteY350" fmla="*/ 96642 h 2588524"/>
                <a:gd name="connsiteX351" fmla="*/ 4234840 w 4963762"/>
                <a:gd name="connsiteY351" fmla="*/ 150311 h 2588524"/>
                <a:gd name="connsiteX352" fmla="*/ 4222913 w 4963762"/>
                <a:gd name="connsiteY352" fmla="*/ 167539 h 2588524"/>
                <a:gd name="connsiteX353" fmla="*/ 4210987 w 4963762"/>
                <a:gd name="connsiteY353" fmla="*/ 217232 h 2588524"/>
                <a:gd name="connsiteX354" fmla="*/ 4186471 w 4963762"/>
                <a:gd name="connsiteY354" fmla="*/ 286141 h 2588524"/>
                <a:gd name="connsiteX355" fmla="*/ 4142078 w 4963762"/>
                <a:gd name="connsiteY355" fmla="*/ 300055 h 2588524"/>
                <a:gd name="connsiteX356" fmla="*/ 4158643 w 4963762"/>
                <a:gd name="connsiteY356" fmla="*/ 283491 h 2588524"/>
                <a:gd name="connsiteX357" fmla="*/ 4186471 w 4963762"/>
                <a:gd name="connsiteY357" fmla="*/ 251687 h 2588524"/>
                <a:gd name="connsiteX358" fmla="*/ 4181833 w 4963762"/>
                <a:gd name="connsiteY358" fmla="*/ 215244 h 2588524"/>
                <a:gd name="connsiteX359" fmla="*/ 4157318 w 4963762"/>
                <a:gd name="connsiteY359" fmla="*/ 202655 h 2588524"/>
                <a:gd name="connsiteX360" fmla="*/ 4159968 w 4963762"/>
                <a:gd name="connsiteY360" fmla="*/ 177477 h 2588524"/>
                <a:gd name="connsiteX361" fmla="*/ 4142741 w 4963762"/>
                <a:gd name="connsiteY361" fmla="*/ 164226 h 2588524"/>
                <a:gd name="connsiteX362" fmla="*/ 4079795 w 4963762"/>
                <a:gd name="connsiteY362" fmla="*/ 209281 h 2588524"/>
                <a:gd name="connsiteX363" fmla="*/ 3985046 w 4963762"/>
                <a:gd name="connsiteY363" fmla="*/ 306018 h 2588524"/>
                <a:gd name="connsiteX364" fmla="*/ 3927401 w 4963762"/>
                <a:gd name="connsiteY364" fmla="*/ 352399 h 2588524"/>
                <a:gd name="connsiteX365" fmla="*/ 3955230 w 4963762"/>
                <a:gd name="connsiteY365" fmla="*/ 410044 h 2588524"/>
                <a:gd name="connsiteX366" fmla="*/ 3957218 w 4963762"/>
                <a:gd name="connsiteY366" fmla="*/ 433897 h 2588524"/>
                <a:gd name="connsiteX367" fmla="*/ 3930714 w 4963762"/>
                <a:gd name="connsiteY367" fmla="*/ 428596 h 2588524"/>
                <a:gd name="connsiteX368" fmla="*/ 3910174 w 4963762"/>
                <a:gd name="connsiteY368" fmla="*/ 407393 h 2588524"/>
                <a:gd name="connsiteX369" fmla="*/ 3895597 w 4963762"/>
                <a:gd name="connsiteY369" fmla="*/ 404081 h 2588524"/>
                <a:gd name="connsiteX370" fmla="*/ 3881683 w 4963762"/>
                <a:gd name="connsiteY370" fmla="*/ 408719 h 2588524"/>
                <a:gd name="connsiteX371" fmla="*/ 3886984 w 4963762"/>
                <a:gd name="connsiteY371" fmla="*/ 429259 h 2588524"/>
                <a:gd name="connsiteX372" fmla="*/ 3904211 w 4963762"/>
                <a:gd name="connsiteY372" fmla="*/ 458412 h 2588524"/>
                <a:gd name="connsiteX373" fmla="*/ 3905536 w 4963762"/>
                <a:gd name="connsiteY373" fmla="*/ 484253 h 2588524"/>
                <a:gd name="connsiteX374" fmla="*/ 3875720 w 4963762"/>
                <a:gd name="connsiteY374" fmla="*/ 476302 h 2588524"/>
                <a:gd name="connsiteX375" fmla="*/ 3857168 w 4963762"/>
                <a:gd name="connsiteY375" fmla="*/ 467689 h 2588524"/>
                <a:gd name="connsiteX376" fmla="*/ 3843916 w 4963762"/>
                <a:gd name="connsiteY376" fmla="*/ 465701 h 2588524"/>
                <a:gd name="connsiteX377" fmla="*/ 3814100 w 4963762"/>
                <a:gd name="connsiteY377" fmla="*/ 533947 h 2588524"/>
                <a:gd name="connsiteX378" fmla="*/ 3847229 w 4963762"/>
                <a:gd name="connsiteY378" fmla="*/ 567076 h 2588524"/>
                <a:gd name="connsiteX379" fmla="*/ 3890959 w 4963762"/>
                <a:gd name="connsiteY379" fmla="*/ 580328 h 2588524"/>
                <a:gd name="connsiteX380" fmla="*/ 3906861 w 4963762"/>
                <a:gd name="connsiteY380" fmla="*/ 586953 h 2588524"/>
                <a:gd name="connsiteX381" fmla="*/ 3922763 w 4963762"/>
                <a:gd name="connsiteY381" fmla="*/ 582978 h 2588524"/>
                <a:gd name="connsiteX382" fmla="*/ 3942641 w 4963762"/>
                <a:gd name="connsiteY382" fmla="*/ 588941 h 2588524"/>
                <a:gd name="connsiteX383" fmla="*/ 3959868 w 4963762"/>
                <a:gd name="connsiteY383" fmla="*/ 600205 h 2588524"/>
                <a:gd name="connsiteX384" fmla="*/ 3978420 w 4963762"/>
                <a:gd name="connsiteY384" fmla="*/ 609481 h 2588524"/>
                <a:gd name="connsiteX385" fmla="*/ 4000948 w 4963762"/>
                <a:gd name="connsiteY385" fmla="*/ 598880 h 2588524"/>
                <a:gd name="connsiteX386" fmla="*/ 4022151 w 4963762"/>
                <a:gd name="connsiteY386" fmla="*/ 599543 h 2588524"/>
                <a:gd name="connsiteX387" fmla="*/ 4042691 w 4963762"/>
                <a:gd name="connsiteY387" fmla="*/ 592254 h 2588524"/>
                <a:gd name="connsiteX388" fmla="*/ 4053292 w 4963762"/>
                <a:gd name="connsiteY388" fmla="*/ 590266 h 2588524"/>
                <a:gd name="connsiteX389" fmla="*/ 4059918 w 4963762"/>
                <a:gd name="connsiteY389" fmla="*/ 565751 h 2588524"/>
                <a:gd name="connsiteX390" fmla="*/ 4061906 w 4963762"/>
                <a:gd name="connsiteY390" fmla="*/ 527321 h 2588524"/>
                <a:gd name="connsiteX391" fmla="*/ 4075820 w 4963762"/>
                <a:gd name="connsiteY391" fmla="*/ 577015 h 2588524"/>
                <a:gd name="connsiteX392" fmla="*/ 4083108 w 4963762"/>
                <a:gd name="connsiteY392" fmla="*/ 588941 h 2588524"/>
                <a:gd name="connsiteX393" fmla="*/ 4082446 w 4963762"/>
                <a:gd name="connsiteY393" fmla="*/ 547198 h 2588524"/>
                <a:gd name="connsiteX394" fmla="*/ 4078470 w 4963762"/>
                <a:gd name="connsiteY394" fmla="*/ 509431 h 2588524"/>
                <a:gd name="connsiteX395" fmla="*/ 4095697 w 4963762"/>
                <a:gd name="connsiteY395" fmla="*/ 552499 h 2588524"/>
                <a:gd name="connsiteX396" fmla="*/ 4102986 w 4963762"/>
                <a:gd name="connsiteY396" fmla="*/ 573702 h 2588524"/>
                <a:gd name="connsiteX397" fmla="*/ 4098348 w 4963762"/>
                <a:gd name="connsiteY397" fmla="*/ 489554 h 2588524"/>
                <a:gd name="connsiteX398" fmla="*/ 4100998 w 4963762"/>
                <a:gd name="connsiteY398" fmla="*/ 467689 h 2588524"/>
                <a:gd name="connsiteX399" fmla="*/ 4115575 w 4963762"/>
                <a:gd name="connsiteY399" fmla="*/ 516057 h 2588524"/>
                <a:gd name="connsiteX400" fmla="*/ 4122201 w 4963762"/>
                <a:gd name="connsiteY400" fmla="*/ 533947 h 2588524"/>
                <a:gd name="connsiteX401" fmla="*/ 4118225 w 4963762"/>
                <a:gd name="connsiteY401" fmla="*/ 440523 h 2588524"/>
                <a:gd name="connsiteX402" fmla="*/ 4129489 w 4963762"/>
                <a:gd name="connsiteY402" fmla="*/ 414682 h 2588524"/>
                <a:gd name="connsiteX403" fmla="*/ 4142078 w 4963762"/>
                <a:gd name="connsiteY403" fmla="*/ 395467 h 2588524"/>
                <a:gd name="connsiteX404" fmla="*/ 4155992 w 4963762"/>
                <a:gd name="connsiteY404" fmla="*/ 359025 h 2588524"/>
                <a:gd name="connsiteX405" fmla="*/ 4161956 w 4963762"/>
                <a:gd name="connsiteY405" fmla="*/ 382215 h 2588524"/>
                <a:gd name="connsiteX406" fmla="*/ 4168582 w 4963762"/>
                <a:gd name="connsiteY406" fmla="*/ 398117 h 2588524"/>
                <a:gd name="connsiteX407" fmla="*/ 4175207 w 4963762"/>
                <a:gd name="connsiteY407" fmla="*/ 365651 h 2588524"/>
                <a:gd name="connsiteX408" fmla="*/ 4185146 w 4963762"/>
                <a:gd name="connsiteY408" fmla="*/ 328546 h 2588524"/>
                <a:gd name="connsiteX409" fmla="*/ 4195085 w 4963762"/>
                <a:gd name="connsiteY409" fmla="*/ 304031 h 2588524"/>
                <a:gd name="connsiteX410" fmla="*/ 4202373 w 4963762"/>
                <a:gd name="connsiteY410" fmla="*/ 292767 h 2588524"/>
                <a:gd name="connsiteX411" fmla="*/ 4215625 w 4963762"/>
                <a:gd name="connsiteY411" fmla="*/ 288129 h 2588524"/>
                <a:gd name="connsiteX412" fmla="*/ 4349467 w 4963762"/>
                <a:gd name="connsiteY412" fmla="*/ 286141 h 2588524"/>
                <a:gd name="connsiteX413" fmla="*/ 4505174 w 4963762"/>
                <a:gd name="connsiteY413" fmla="*/ 271564 h 2588524"/>
                <a:gd name="connsiteX414" fmla="*/ 4556193 w 4963762"/>
                <a:gd name="connsiteY414" fmla="*/ 165551 h 2588524"/>
                <a:gd name="connsiteX415" fmla="*/ 4603899 w 4963762"/>
                <a:gd name="connsiteY415" fmla="*/ 108569 h 2588524"/>
                <a:gd name="connsiteX416" fmla="*/ 4583359 w 4963762"/>
                <a:gd name="connsiteY416" fmla="*/ 199342 h 2588524"/>
                <a:gd name="connsiteX417" fmla="*/ 4544266 w 4963762"/>
                <a:gd name="connsiteY417" fmla="*/ 262950 h 2588524"/>
                <a:gd name="connsiteX418" fmla="*/ 4503186 w 4963762"/>
                <a:gd name="connsiteY418" fmla="*/ 292104 h 2588524"/>
                <a:gd name="connsiteX419" fmla="*/ 4334227 w 4963762"/>
                <a:gd name="connsiteY419" fmla="*/ 306018 h 2588524"/>
                <a:gd name="connsiteX420" fmla="*/ 4272607 w 4963762"/>
                <a:gd name="connsiteY420" fmla="*/ 315294 h 2588524"/>
                <a:gd name="connsiteX421" fmla="*/ 4194422 w 4963762"/>
                <a:gd name="connsiteY421" fmla="*/ 456425 h 2588524"/>
                <a:gd name="connsiteX422" fmla="*/ 4144729 w 4963762"/>
                <a:gd name="connsiteY422" fmla="*/ 572377 h 2588524"/>
                <a:gd name="connsiteX423" fmla="*/ 4122201 w 4963762"/>
                <a:gd name="connsiteY423" fmla="*/ 621408 h 2588524"/>
                <a:gd name="connsiteX424" fmla="*/ 4106299 w 4963762"/>
                <a:gd name="connsiteY424" fmla="*/ 662488 h 2588524"/>
                <a:gd name="connsiteX425" fmla="*/ 4059255 w 4963762"/>
                <a:gd name="connsiteY425" fmla="*/ 779102 h 2588524"/>
                <a:gd name="connsiteX426" fmla="*/ 4001611 w 4963762"/>
                <a:gd name="connsiteY426" fmla="*/ 903005 h 2588524"/>
                <a:gd name="connsiteX427" fmla="*/ 3994322 w 4963762"/>
                <a:gd name="connsiteY427" fmla="*/ 956012 h 2588524"/>
                <a:gd name="connsiteX428" fmla="*/ 4018838 w 4963762"/>
                <a:gd name="connsiteY428" fmla="*/ 1042810 h 2588524"/>
                <a:gd name="connsiteX429" fmla="*/ 4051967 w 4963762"/>
                <a:gd name="connsiteY429" fmla="*/ 1126296 h 2588524"/>
                <a:gd name="connsiteX430" fmla="*/ 4065219 w 4963762"/>
                <a:gd name="connsiteY430" fmla="*/ 1175327 h 2588524"/>
                <a:gd name="connsiteX431" fmla="*/ 4063231 w 4963762"/>
                <a:gd name="connsiteY431" fmla="*/ 1210444 h 2588524"/>
                <a:gd name="connsiteX432" fmla="*/ 4102323 w 4963762"/>
                <a:gd name="connsiteY432" fmla="*/ 1305193 h 2588524"/>
                <a:gd name="connsiteX433" fmla="*/ 4156655 w 4963762"/>
                <a:gd name="connsiteY433" fmla="*/ 1322420 h 2588524"/>
                <a:gd name="connsiteX434" fmla="*/ 4185809 w 4963762"/>
                <a:gd name="connsiteY434" fmla="*/ 1306518 h 2588524"/>
                <a:gd name="connsiteX435" fmla="*/ 4230864 w 4963762"/>
                <a:gd name="connsiteY435" fmla="*/ 1282665 h 2588524"/>
                <a:gd name="connsiteX436" fmla="*/ 4239478 w 4963762"/>
                <a:gd name="connsiteY436" fmla="*/ 1266763 h 2588524"/>
                <a:gd name="connsiteX437" fmla="*/ 4228877 w 4963762"/>
                <a:gd name="connsiteY437" fmla="*/ 1251524 h 2588524"/>
                <a:gd name="connsiteX438" fmla="*/ 4269294 w 4963762"/>
                <a:gd name="connsiteY438" fmla="*/ 1250199 h 2588524"/>
                <a:gd name="connsiteX439" fmla="*/ 4313687 w 4963762"/>
                <a:gd name="connsiteY439" fmla="*/ 1246886 h 2588524"/>
                <a:gd name="connsiteX440" fmla="*/ 4393198 w 4963762"/>
                <a:gd name="connsiteY440" fmla="*/ 1242248 h 2588524"/>
                <a:gd name="connsiteX441" fmla="*/ 4470720 w 4963762"/>
                <a:gd name="connsiteY441" fmla="*/ 1235622 h 2588524"/>
                <a:gd name="connsiteX442" fmla="*/ 4466082 w 4963762"/>
                <a:gd name="connsiteY442" fmla="*/ 1213757 h 2588524"/>
                <a:gd name="connsiteX443" fmla="*/ 4468732 w 4963762"/>
                <a:gd name="connsiteY443" fmla="*/ 1181290 h 2588524"/>
                <a:gd name="connsiteX444" fmla="*/ 4477346 w 4963762"/>
                <a:gd name="connsiteY444" fmla="*/ 1085216 h 2588524"/>
                <a:gd name="connsiteX445" fmla="*/ 4483309 w 4963762"/>
                <a:gd name="connsiteY445" fmla="*/ 1073289 h 2588524"/>
                <a:gd name="connsiteX446" fmla="*/ 4569445 w 4963762"/>
                <a:gd name="connsiteY446" fmla="*/ 1083891 h 2588524"/>
                <a:gd name="connsiteX447" fmla="*/ 4611187 w 4963762"/>
                <a:gd name="connsiteY447" fmla="*/ 1097805 h 2588524"/>
                <a:gd name="connsiteX448" fmla="*/ 4688709 w 4963762"/>
                <a:gd name="connsiteY448" fmla="*/ 1150811 h 2588524"/>
                <a:gd name="connsiteX449" fmla="*/ 4721839 w 4963762"/>
                <a:gd name="connsiteY449" fmla="*/ 1166051 h 2588524"/>
                <a:gd name="connsiteX450" fmla="*/ 4828514 w 4963762"/>
                <a:gd name="connsiteY450" fmla="*/ 1203818 h 2588524"/>
                <a:gd name="connsiteX451" fmla="*/ 4874895 w 4963762"/>
                <a:gd name="connsiteY451" fmla="*/ 1229659 h 2588524"/>
                <a:gd name="connsiteX452" fmla="*/ 4940491 w 4963762"/>
                <a:gd name="connsiteY452" fmla="*/ 1441685 h 2588524"/>
                <a:gd name="connsiteX453" fmla="*/ 4917963 w 4963762"/>
                <a:gd name="connsiteY453" fmla="*/ 1574202 h 2588524"/>
                <a:gd name="connsiteX454" fmla="*/ 4870920 w 4963762"/>
                <a:gd name="connsiteY454" fmla="*/ 1729909 h 2588524"/>
                <a:gd name="connsiteX455" fmla="*/ 4825864 w 4963762"/>
                <a:gd name="connsiteY455" fmla="*/ 1782253 h 2588524"/>
                <a:gd name="connsiteX456" fmla="*/ 4796048 w 4963762"/>
                <a:gd name="connsiteY456" fmla="*/ 1821345 h 2588524"/>
                <a:gd name="connsiteX457" fmla="*/ 4807974 w 4963762"/>
                <a:gd name="connsiteY457" fmla="*/ 1851824 h 2588524"/>
                <a:gd name="connsiteX458" fmla="*/ 4818576 w 4963762"/>
                <a:gd name="connsiteY458" fmla="*/ 1947899 h 2588524"/>
                <a:gd name="connsiteX459" fmla="*/ 4758281 w 4963762"/>
                <a:gd name="connsiteY459" fmla="*/ 1953199 h 2588524"/>
                <a:gd name="connsiteX460" fmla="*/ 4705274 w 4963762"/>
                <a:gd name="connsiteY460" fmla="*/ 1949886 h 2588524"/>
                <a:gd name="connsiteX461" fmla="*/ 4705274 w 4963762"/>
                <a:gd name="connsiteY461" fmla="*/ 2018132 h 2588524"/>
                <a:gd name="connsiteX462" fmla="*/ 4680758 w 4963762"/>
                <a:gd name="connsiteY462" fmla="*/ 2018132 h 2588524"/>
                <a:gd name="connsiteX463" fmla="*/ 4615825 w 4963762"/>
                <a:gd name="connsiteY463" fmla="*/ 2008194 h 2588524"/>
                <a:gd name="connsiteX464" fmla="*/ 4575408 w 4963762"/>
                <a:gd name="connsiteY464" fmla="*/ 1997592 h 2588524"/>
                <a:gd name="connsiteX465" fmla="*/ 4494573 w 4963762"/>
                <a:gd name="connsiteY465" fmla="*/ 2024758 h 2588524"/>
                <a:gd name="connsiteX466" fmla="*/ 4405124 w 4963762"/>
                <a:gd name="connsiteY466" fmla="*/ 2051262 h 2588524"/>
                <a:gd name="connsiteX467" fmla="*/ 4359406 w 4963762"/>
                <a:gd name="connsiteY467" fmla="*/ 2067826 h 2588524"/>
                <a:gd name="connsiteX468" fmla="*/ 4309712 w 4963762"/>
                <a:gd name="connsiteY468" fmla="*/ 2084391 h 2588524"/>
                <a:gd name="connsiteX469" fmla="*/ 4263331 w 4963762"/>
                <a:gd name="connsiteY469" fmla="*/ 2098305 h 2588524"/>
                <a:gd name="connsiteX470" fmla="*/ 4208337 w 4963762"/>
                <a:gd name="connsiteY470" fmla="*/ 2114870 h 2588524"/>
                <a:gd name="connsiteX471" fmla="*/ 4108949 w 4963762"/>
                <a:gd name="connsiteY471" fmla="*/ 2126796 h 2588524"/>
                <a:gd name="connsiteX472" fmla="*/ 3890297 w 4963762"/>
                <a:gd name="connsiteY472" fmla="*/ 2142698 h 2588524"/>
                <a:gd name="connsiteX473" fmla="*/ 3817413 w 4963762"/>
                <a:gd name="connsiteY473" fmla="*/ 2147336 h 2588524"/>
                <a:gd name="connsiteX474" fmla="*/ 3560331 w 4963762"/>
                <a:gd name="connsiteY474" fmla="*/ 2151312 h 2588524"/>
                <a:gd name="connsiteX475" fmla="*/ 3486121 w 4963762"/>
                <a:gd name="connsiteY475" fmla="*/ 2111557 h 2588524"/>
                <a:gd name="connsiteX476" fmla="*/ 3413237 w 4963762"/>
                <a:gd name="connsiteY476" fmla="*/ 2094329 h 2588524"/>
                <a:gd name="connsiteX477" fmla="*/ 3297285 w 4963762"/>
                <a:gd name="connsiteY477" fmla="*/ 2106919 h 2588524"/>
                <a:gd name="connsiteX478" fmla="*/ 2989184 w 4963762"/>
                <a:gd name="connsiteY478" fmla="*/ 2243411 h 2588524"/>
                <a:gd name="connsiteX479" fmla="*/ 2624764 w 4963762"/>
                <a:gd name="connsiteY479" fmla="*/ 2432247 h 2588524"/>
                <a:gd name="connsiteX480" fmla="*/ 2556518 w 4963762"/>
                <a:gd name="connsiteY480" fmla="*/ 2461400 h 2588524"/>
                <a:gd name="connsiteX481" fmla="*/ 2325939 w 4963762"/>
                <a:gd name="connsiteY481" fmla="*/ 2548199 h 2588524"/>
                <a:gd name="connsiteX482" fmla="*/ 2247091 w 4963762"/>
                <a:gd name="connsiteY482" fmla="*/ 2572052 h 2588524"/>
                <a:gd name="connsiteX483" fmla="*/ 2015187 w 4963762"/>
                <a:gd name="connsiteY483" fmla="*/ 2575365 h 2588524"/>
                <a:gd name="connsiteX484" fmla="*/ 2177520 w 4963762"/>
                <a:gd name="connsiteY484" fmla="*/ 2561450 h 2588524"/>
                <a:gd name="connsiteX485" fmla="*/ 2162944 w 4963762"/>
                <a:gd name="connsiteY485" fmla="*/ 2554825 h 2588524"/>
                <a:gd name="connsiteX486" fmla="*/ 2049642 w 4963762"/>
                <a:gd name="connsiteY486" fmla="*/ 2442848 h 2588524"/>
                <a:gd name="connsiteX487" fmla="*/ 2066869 w 4963762"/>
                <a:gd name="connsiteY487" fmla="*/ 2420320 h 2588524"/>
                <a:gd name="connsiteX488" fmla="*/ 2076145 w 4963762"/>
                <a:gd name="connsiteY488" fmla="*/ 2434897 h 2588524"/>
                <a:gd name="connsiteX489" fmla="*/ 2098010 w 4963762"/>
                <a:gd name="connsiteY489" fmla="*/ 2453449 h 2588524"/>
                <a:gd name="connsiteX490" fmla="*/ 2121201 w 4963762"/>
                <a:gd name="connsiteY490" fmla="*/ 2473327 h 2588524"/>
                <a:gd name="connsiteX491" fmla="*/ 2144391 w 4963762"/>
                <a:gd name="connsiteY491" fmla="*/ 2492542 h 2588524"/>
                <a:gd name="connsiteX492" fmla="*/ 2167581 w 4963762"/>
                <a:gd name="connsiteY492" fmla="*/ 2511757 h 2588524"/>
                <a:gd name="connsiteX493" fmla="*/ 2177520 w 4963762"/>
                <a:gd name="connsiteY493" fmla="*/ 2521695 h 2588524"/>
                <a:gd name="connsiteX494" fmla="*/ 2191434 w 4963762"/>
                <a:gd name="connsiteY494" fmla="*/ 2530972 h 2588524"/>
                <a:gd name="connsiteX495" fmla="*/ 2287509 w 4963762"/>
                <a:gd name="connsiteY495" fmla="*/ 2534284 h 2588524"/>
                <a:gd name="connsiteX496" fmla="*/ 2342503 w 4963762"/>
                <a:gd name="connsiteY496" fmla="*/ 2501155 h 2588524"/>
                <a:gd name="connsiteX497" fmla="*/ 2343828 w 4963762"/>
                <a:gd name="connsiteY497" fmla="*/ 2488566 h 2588524"/>
                <a:gd name="connsiteX498" fmla="*/ 2369669 w 4963762"/>
                <a:gd name="connsiteY498" fmla="*/ 2497180 h 2588524"/>
                <a:gd name="connsiteX499" fmla="*/ 2406111 w 4963762"/>
                <a:gd name="connsiteY499" fmla="*/ 2497180 h 2588524"/>
                <a:gd name="connsiteX500" fmla="*/ 2416050 w 4963762"/>
                <a:gd name="connsiteY500" fmla="*/ 2479953 h 2588524"/>
                <a:gd name="connsiteX501" fmla="*/ 2394185 w 4963762"/>
                <a:gd name="connsiteY501" fmla="*/ 2464051 h 2588524"/>
                <a:gd name="connsiteX502" fmla="*/ 2375632 w 4963762"/>
                <a:gd name="connsiteY502" fmla="*/ 2455437 h 2588524"/>
                <a:gd name="connsiteX503" fmla="*/ 2366356 w 4963762"/>
                <a:gd name="connsiteY503" fmla="*/ 2448811 h 2588524"/>
                <a:gd name="connsiteX504" fmla="*/ 2348467 w 4963762"/>
                <a:gd name="connsiteY504" fmla="*/ 2425621 h 2588524"/>
                <a:gd name="connsiteX505" fmla="*/ 2356418 w 4963762"/>
                <a:gd name="connsiteY505" fmla="*/ 2407731 h 2588524"/>
                <a:gd name="connsiteX506" fmla="*/ 2384909 w 4963762"/>
                <a:gd name="connsiteY506" fmla="*/ 2415682 h 2588524"/>
                <a:gd name="connsiteX507" fmla="*/ 2408099 w 4963762"/>
                <a:gd name="connsiteY507" fmla="*/ 2428934 h 2588524"/>
                <a:gd name="connsiteX508" fmla="*/ 2431952 w 4963762"/>
                <a:gd name="connsiteY508" fmla="*/ 2442185 h 2588524"/>
                <a:gd name="connsiteX509" fmla="*/ 2448517 w 4963762"/>
                <a:gd name="connsiteY509" fmla="*/ 2448149 h 2588524"/>
                <a:gd name="connsiteX510" fmla="*/ 2471707 w 4963762"/>
                <a:gd name="connsiteY510" fmla="*/ 2457425 h 2588524"/>
                <a:gd name="connsiteX511" fmla="*/ 2604886 w 4963762"/>
                <a:gd name="connsiteY511" fmla="*/ 2410381 h 2588524"/>
                <a:gd name="connsiteX512" fmla="*/ 2621451 w 4963762"/>
                <a:gd name="connsiteY512" fmla="*/ 2390504 h 2588524"/>
                <a:gd name="connsiteX513" fmla="*/ 2583683 w 4963762"/>
                <a:gd name="connsiteY513" fmla="*/ 2372614 h 2588524"/>
                <a:gd name="connsiteX514" fmla="*/ 2551879 w 4963762"/>
                <a:gd name="connsiteY514" fmla="*/ 2352737 h 2588524"/>
                <a:gd name="connsiteX515" fmla="*/ 2538628 w 4963762"/>
                <a:gd name="connsiteY515" fmla="*/ 2343461 h 2588524"/>
                <a:gd name="connsiteX516" fmla="*/ 2512125 w 4963762"/>
                <a:gd name="connsiteY516" fmla="*/ 2330209 h 2588524"/>
                <a:gd name="connsiteX517" fmla="*/ 2485621 w 4963762"/>
                <a:gd name="connsiteY517" fmla="*/ 2316295 h 2588524"/>
                <a:gd name="connsiteX518" fmla="*/ 2534652 w 4963762"/>
                <a:gd name="connsiteY518" fmla="*/ 2319608 h 2588524"/>
                <a:gd name="connsiteX519" fmla="*/ 2565794 w 4963762"/>
                <a:gd name="connsiteY519" fmla="*/ 2329546 h 2588524"/>
                <a:gd name="connsiteX520" fmla="*/ 2593622 w 4963762"/>
                <a:gd name="connsiteY520" fmla="*/ 2338823 h 2588524"/>
                <a:gd name="connsiteX521" fmla="*/ 2694335 w 4963762"/>
                <a:gd name="connsiteY521" fmla="*/ 2362675 h 2588524"/>
                <a:gd name="connsiteX522" fmla="*/ 2720838 w 4963762"/>
                <a:gd name="connsiteY522" fmla="*/ 2358037 h 2588524"/>
                <a:gd name="connsiteX523" fmla="*/ 2702948 w 4963762"/>
                <a:gd name="connsiteY523" fmla="*/ 2350749 h 2588524"/>
                <a:gd name="connsiteX524" fmla="*/ 2684396 w 4963762"/>
                <a:gd name="connsiteY524" fmla="*/ 2329546 h 2588524"/>
                <a:gd name="connsiteX525" fmla="*/ 2678433 w 4963762"/>
                <a:gd name="connsiteY525" fmla="*/ 2316295 h 2588524"/>
                <a:gd name="connsiteX526" fmla="*/ 2654580 w 4963762"/>
                <a:gd name="connsiteY526" fmla="*/ 2300393 h 2588524"/>
                <a:gd name="connsiteX527" fmla="*/ 2645966 w 4963762"/>
                <a:gd name="connsiteY527" fmla="*/ 2281178 h 2588524"/>
                <a:gd name="connsiteX528" fmla="*/ 2631389 w 4963762"/>
                <a:gd name="connsiteY528" fmla="*/ 2267264 h 2588524"/>
                <a:gd name="connsiteX529" fmla="*/ 2581696 w 4963762"/>
                <a:gd name="connsiteY529" fmla="*/ 2224196 h 2588524"/>
                <a:gd name="connsiteX530" fmla="*/ 2608862 w 4963762"/>
                <a:gd name="connsiteY530" fmla="*/ 2233472 h 2588524"/>
                <a:gd name="connsiteX531" fmla="*/ 2651267 w 4963762"/>
                <a:gd name="connsiteY531" fmla="*/ 2253349 h 2588524"/>
                <a:gd name="connsiteX532" fmla="*/ 2677770 w 4963762"/>
                <a:gd name="connsiteY532" fmla="*/ 2267264 h 2588524"/>
                <a:gd name="connsiteX533" fmla="*/ 2711562 w 4963762"/>
                <a:gd name="connsiteY533" fmla="*/ 2283166 h 2588524"/>
                <a:gd name="connsiteX534" fmla="*/ 2737403 w 4963762"/>
                <a:gd name="connsiteY534" fmla="*/ 2296417 h 2588524"/>
                <a:gd name="connsiteX535" fmla="*/ 2749329 w 4963762"/>
                <a:gd name="connsiteY535" fmla="*/ 2303043 h 2588524"/>
                <a:gd name="connsiteX536" fmla="*/ 2775832 w 4963762"/>
                <a:gd name="connsiteY536" fmla="*/ 2316295 h 2588524"/>
                <a:gd name="connsiteX537" fmla="*/ 2790409 w 4963762"/>
                <a:gd name="connsiteY537" fmla="*/ 2329546 h 2588524"/>
                <a:gd name="connsiteX538" fmla="*/ 2820226 w 4963762"/>
                <a:gd name="connsiteY538" fmla="*/ 2315632 h 2588524"/>
                <a:gd name="connsiteX539" fmla="*/ 2850042 w 4963762"/>
                <a:gd name="connsiteY539" fmla="*/ 2296417 h 2588524"/>
                <a:gd name="connsiteX540" fmla="*/ 2826851 w 4963762"/>
                <a:gd name="connsiteY540" fmla="*/ 2287141 h 2588524"/>
                <a:gd name="connsiteX541" fmla="*/ 2812275 w 4963762"/>
                <a:gd name="connsiteY541" fmla="*/ 2263288 h 2588524"/>
                <a:gd name="connsiteX542" fmla="*/ 2806311 w 4963762"/>
                <a:gd name="connsiteY542" fmla="*/ 2254674 h 2588524"/>
                <a:gd name="connsiteX543" fmla="*/ 2783121 w 4963762"/>
                <a:gd name="connsiteY543" fmla="*/ 2238110 h 2588524"/>
                <a:gd name="connsiteX544" fmla="*/ 2745354 w 4963762"/>
                <a:gd name="connsiteY544" fmla="*/ 2209619 h 2588524"/>
                <a:gd name="connsiteX545" fmla="*/ 2720838 w 4963762"/>
                <a:gd name="connsiteY545" fmla="*/ 2183778 h 2588524"/>
                <a:gd name="connsiteX546" fmla="*/ 2717525 w 4963762"/>
                <a:gd name="connsiteY546" fmla="*/ 2173839 h 2588524"/>
                <a:gd name="connsiteX547" fmla="*/ 2710899 w 4963762"/>
                <a:gd name="connsiteY547" fmla="*/ 2163238 h 2588524"/>
                <a:gd name="connsiteX548" fmla="*/ 2736740 w 4963762"/>
                <a:gd name="connsiteY548" fmla="*/ 2167214 h 2588524"/>
                <a:gd name="connsiteX549" fmla="*/ 2816913 w 4963762"/>
                <a:gd name="connsiteY549" fmla="*/ 2226183 h 2588524"/>
                <a:gd name="connsiteX550" fmla="*/ 2889797 w 4963762"/>
                <a:gd name="connsiteY550" fmla="*/ 2270576 h 2588524"/>
                <a:gd name="connsiteX551" fmla="*/ 2916300 w 4963762"/>
                <a:gd name="connsiteY551" fmla="*/ 2262625 h 2588524"/>
                <a:gd name="connsiteX552" fmla="*/ 2930214 w 4963762"/>
                <a:gd name="connsiteY552" fmla="*/ 2236785 h 2588524"/>
                <a:gd name="connsiteX553" fmla="*/ 2920276 w 4963762"/>
                <a:gd name="connsiteY553" fmla="*/ 2218232 h 2588524"/>
                <a:gd name="connsiteX554" fmla="*/ 2910337 w 4963762"/>
                <a:gd name="connsiteY554" fmla="*/ 2203656 h 2588524"/>
                <a:gd name="connsiteX555" fmla="*/ 2889134 w 4963762"/>
                <a:gd name="connsiteY555" fmla="*/ 2184441 h 2588524"/>
                <a:gd name="connsiteX556" fmla="*/ 2887146 w 4963762"/>
                <a:gd name="connsiteY556" fmla="*/ 2159263 h 2588524"/>
                <a:gd name="connsiteX557" fmla="*/ 2890459 w 4963762"/>
                <a:gd name="connsiteY557" fmla="*/ 2144023 h 2588524"/>
                <a:gd name="connsiteX558" fmla="*/ 2942803 w 4963762"/>
                <a:gd name="connsiteY558" fmla="*/ 2182453 h 2588524"/>
                <a:gd name="connsiteX559" fmla="*/ 2952742 w 4963762"/>
                <a:gd name="connsiteY559" fmla="*/ 2194379 h 2588524"/>
                <a:gd name="connsiteX560" fmla="*/ 2962681 w 4963762"/>
                <a:gd name="connsiteY560" fmla="*/ 2207631 h 2588524"/>
                <a:gd name="connsiteX561" fmla="*/ 3001111 w 4963762"/>
                <a:gd name="connsiteY561" fmla="*/ 2204981 h 2588524"/>
                <a:gd name="connsiteX562" fmla="*/ 3016350 w 4963762"/>
                <a:gd name="connsiteY562" fmla="*/ 2193054 h 2588524"/>
                <a:gd name="connsiteX563" fmla="*/ 2999785 w 4963762"/>
                <a:gd name="connsiteY563" fmla="*/ 2185103 h 2588524"/>
                <a:gd name="connsiteX564" fmla="*/ 2982558 w 4963762"/>
                <a:gd name="connsiteY564" fmla="*/ 2171189 h 2588524"/>
                <a:gd name="connsiteX565" fmla="*/ 2941478 w 4963762"/>
                <a:gd name="connsiteY565" fmla="*/ 2128784 h 2588524"/>
                <a:gd name="connsiteX566" fmla="*/ 2929552 w 4963762"/>
                <a:gd name="connsiteY566" fmla="*/ 2112219 h 2588524"/>
                <a:gd name="connsiteX567" fmla="*/ 2913650 w 4963762"/>
                <a:gd name="connsiteY567" fmla="*/ 2091016 h 2588524"/>
                <a:gd name="connsiteX568" fmla="*/ 2886484 w 4963762"/>
                <a:gd name="connsiteY568" fmla="*/ 2045961 h 2588524"/>
                <a:gd name="connsiteX569" fmla="*/ 2873895 w 4963762"/>
                <a:gd name="connsiteY569" fmla="*/ 2025421 h 2588524"/>
                <a:gd name="connsiteX570" fmla="*/ 2869919 w 4963762"/>
                <a:gd name="connsiteY570" fmla="*/ 2004881 h 2588524"/>
                <a:gd name="connsiteX571" fmla="*/ 2931539 w 4963762"/>
                <a:gd name="connsiteY571" fmla="*/ 2066501 h 2588524"/>
                <a:gd name="connsiteX572" fmla="*/ 2952742 w 4963762"/>
                <a:gd name="connsiteY572" fmla="*/ 2081740 h 2588524"/>
                <a:gd name="connsiteX573" fmla="*/ 2969307 w 4963762"/>
                <a:gd name="connsiteY573" fmla="*/ 2097642 h 2588524"/>
                <a:gd name="connsiteX574" fmla="*/ 3002436 w 4963762"/>
                <a:gd name="connsiteY574" fmla="*/ 2122821 h 2588524"/>
                <a:gd name="connsiteX575" fmla="*/ 3035565 w 4963762"/>
                <a:gd name="connsiteY575" fmla="*/ 2146673 h 2588524"/>
                <a:gd name="connsiteX576" fmla="*/ 3044179 w 4963762"/>
                <a:gd name="connsiteY576" fmla="*/ 2157275 h 2588524"/>
                <a:gd name="connsiteX577" fmla="*/ 3065381 w 4963762"/>
                <a:gd name="connsiteY577" fmla="*/ 2160588 h 2588524"/>
                <a:gd name="connsiteX578" fmla="*/ 3094535 w 4963762"/>
                <a:gd name="connsiteY578" fmla="*/ 2151312 h 2588524"/>
                <a:gd name="connsiteX579" fmla="*/ 3110437 w 4963762"/>
                <a:gd name="connsiteY579" fmla="*/ 2139385 h 2588524"/>
                <a:gd name="connsiteX580" fmla="*/ 3095197 w 4963762"/>
                <a:gd name="connsiteY580" fmla="*/ 2117520 h 2588524"/>
                <a:gd name="connsiteX581" fmla="*/ 3089234 w 4963762"/>
                <a:gd name="connsiteY581" fmla="*/ 2091016 h 2588524"/>
                <a:gd name="connsiteX582" fmla="*/ 3079958 w 4963762"/>
                <a:gd name="connsiteY582" fmla="*/ 2081078 h 2588524"/>
                <a:gd name="connsiteX583" fmla="*/ 3062068 w 4963762"/>
                <a:gd name="connsiteY583" fmla="*/ 2066501 h 2588524"/>
                <a:gd name="connsiteX584" fmla="*/ 3042853 w 4963762"/>
                <a:gd name="connsiteY584" fmla="*/ 2045961 h 2588524"/>
                <a:gd name="connsiteX585" fmla="*/ 3020326 w 4963762"/>
                <a:gd name="connsiteY585" fmla="*/ 1996930 h 2588524"/>
                <a:gd name="connsiteX586" fmla="*/ 3048154 w 4963762"/>
                <a:gd name="connsiteY586" fmla="*/ 2006868 h 2588524"/>
                <a:gd name="connsiteX587" fmla="*/ 3087909 w 4963762"/>
                <a:gd name="connsiteY587" fmla="*/ 2038672 h 2588524"/>
                <a:gd name="connsiteX588" fmla="*/ 3119050 w 4963762"/>
                <a:gd name="connsiteY588" fmla="*/ 2062525 h 2588524"/>
                <a:gd name="connsiteX589" fmla="*/ 3148204 w 4963762"/>
                <a:gd name="connsiteY589" fmla="*/ 2082403 h 2588524"/>
                <a:gd name="connsiteX590" fmla="*/ 3181333 w 4963762"/>
                <a:gd name="connsiteY590" fmla="*/ 2102943 h 2588524"/>
                <a:gd name="connsiteX591" fmla="*/ 3193260 w 4963762"/>
                <a:gd name="connsiteY591" fmla="*/ 2107581 h 2588524"/>
                <a:gd name="connsiteX592" fmla="*/ 3235665 w 4963762"/>
                <a:gd name="connsiteY592" fmla="*/ 2095655 h 2588524"/>
                <a:gd name="connsiteX593" fmla="*/ 3263493 w 4963762"/>
                <a:gd name="connsiteY593" fmla="*/ 2059875 h 2588524"/>
                <a:gd name="connsiteX594" fmla="*/ 3254217 w 4963762"/>
                <a:gd name="connsiteY594" fmla="*/ 2047286 h 2588524"/>
                <a:gd name="connsiteX595" fmla="*/ 3247591 w 4963762"/>
                <a:gd name="connsiteY595" fmla="*/ 2038010 h 2588524"/>
                <a:gd name="connsiteX596" fmla="*/ 3240966 w 4963762"/>
                <a:gd name="connsiteY596" fmla="*/ 2028071 h 2588524"/>
                <a:gd name="connsiteX597" fmla="*/ 3201873 w 4963762"/>
                <a:gd name="connsiteY597" fmla="*/ 1978377 h 2588524"/>
                <a:gd name="connsiteX598" fmla="*/ 3158805 w 4963762"/>
                <a:gd name="connsiteY598" fmla="*/ 1922720 h 2588524"/>
                <a:gd name="connsiteX599" fmla="*/ 3179345 w 4963762"/>
                <a:gd name="connsiteY599" fmla="*/ 1913444 h 2588524"/>
                <a:gd name="connsiteX600" fmla="*/ 3227714 w 4963762"/>
                <a:gd name="connsiteY600" fmla="*/ 1955850 h 2588524"/>
                <a:gd name="connsiteX601" fmla="*/ 3240966 w 4963762"/>
                <a:gd name="connsiteY601" fmla="*/ 1971752 h 2588524"/>
                <a:gd name="connsiteX602" fmla="*/ 3254217 w 4963762"/>
                <a:gd name="connsiteY602" fmla="*/ 1987654 h 2588524"/>
                <a:gd name="connsiteX603" fmla="*/ 3271444 w 4963762"/>
                <a:gd name="connsiteY603" fmla="*/ 2004218 h 2588524"/>
                <a:gd name="connsiteX604" fmla="*/ 3284696 w 4963762"/>
                <a:gd name="connsiteY604" fmla="*/ 2021445 h 2588524"/>
                <a:gd name="connsiteX605" fmla="*/ 3287346 w 4963762"/>
                <a:gd name="connsiteY605" fmla="*/ 2031384 h 2588524"/>
                <a:gd name="connsiteX606" fmla="*/ 3306561 w 4963762"/>
                <a:gd name="connsiteY606" fmla="*/ 2043973 h 2588524"/>
                <a:gd name="connsiteX607" fmla="*/ 3384746 w 4963762"/>
                <a:gd name="connsiteY607" fmla="*/ 2059875 h 2588524"/>
                <a:gd name="connsiteX608" fmla="*/ 3391372 w 4963762"/>
                <a:gd name="connsiteY608" fmla="*/ 2028734 h 2588524"/>
                <a:gd name="connsiteX609" fmla="*/ 3375470 w 4963762"/>
                <a:gd name="connsiteY609" fmla="*/ 1997592 h 2588524"/>
                <a:gd name="connsiteX610" fmla="*/ 3370169 w 4963762"/>
                <a:gd name="connsiteY610" fmla="*/ 1977052 h 2588524"/>
                <a:gd name="connsiteX611" fmla="*/ 3363543 w 4963762"/>
                <a:gd name="connsiteY611" fmla="*/ 1958500 h 2588524"/>
                <a:gd name="connsiteX612" fmla="*/ 3353605 w 4963762"/>
                <a:gd name="connsiteY612" fmla="*/ 1941273 h 2588524"/>
                <a:gd name="connsiteX613" fmla="*/ 3346979 w 4963762"/>
                <a:gd name="connsiteY613" fmla="*/ 1931997 h 2588524"/>
                <a:gd name="connsiteX614" fmla="*/ 3340353 w 4963762"/>
                <a:gd name="connsiteY614" fmla="*/ 1919408 h 2588524"/>
                <a:gd name="connsiteX615" fmla="*/ 3330414 w 4963762"/>
                <a:gd name="connsiteY615" fmla="*/ 1898867 h 2588524"/>
                <a:gd name="connsiteX616" fmla="*/ 3320476 w 4963762"/>
                <a:gd name="connsiteY616" fmla="*/ 1881640 h 2588524"/>
                <a:gd name="connsiteX617" fmla="*/ 3307886 w 4963762"/>
                <a:gd name="connsiteY617" fmla="*/ 1872364 h 2588524"/>
                <a:gd name="connsiteX618" fmla="*/ 3289997 w 4963762"/>
                <a:gd name="connsiteY618" fmla="*/ 1854474 h 2588524"/>
                <a:gd name="connsiteX619" fmla="*/ 3319813 w 4963762"/>
                <a:gd name="connsiteY619" fmla="*/ 1857787 h 2588524"/>
                <a:gd name="connsiteX620" fmla="*/ 3403298 w 4963762"/>
                <a:gd name="connsiteY620" fmla="*/ 1937297 h 2588524"/>
                <a:gd name="connsiteX621" fmla="*/ 3425164 w 4963762"/>
                <a:gd name="connsiteY621" fmla="*/ 1961813 h 2588524"/>
                <a:gd name="connsiteX622" fmla="*/ 3439740 w 4963762"/>
                <a:gd name="connsiteY622" fmla="*/ 1983678 h 2588524"/>
                <a:gd name="connsiteX623" fmla="*/ 3449017 w 4963762"/>
                <a:gd name="connsiteY623" fmla="*/ 1993617 h 2588524"/>
                <a:gd name="connsiteX624" fmla="*/ 3458293 w 4963762"/>
                <a:gd name="connsiteY624" fmla="*/ 2014819 h 2588524"/>
                <a:gd name="connsiteX625" fmla="*/ 3467569 w 4963762"/>
                <a:gd name="connsiteY625" fmla="*/ 2043311 h 2588524"/>
                <a:gd name="connsiteX626" fmla="*/ 3475520 w 4963762"/>
                <a:gd name="connsiteY626" fmla="*/ 2061200 h 2588524"/>
                <a:gd name="connsiteX627" fmla="*/ 3496060 w 4963762"/>
                <a:gd name="connsiteY627" fmla="*/ 2084391 h 2588524"/>
                <a:gd name="connsiteX628" fmla="*/ 3519250 w 4963762"/>
                <a:gd name="connsiteY628" fmla="*/ 2108244 h 2588524"/>
                <a:gd name="connsiteX629" fmla="*/ 3541778 w 4963762"/>
                <a:gd name="connsiteY629" fmla="*/ 2120170 h 2588524"/>
                <a:gd name="connsiteX630" fmla="*/ 3566956 w 4963762"/>
                <a:gd name="connsiteY630" fmla="*/ 2132097 h 2588524"/>
                <a:gd name="connsiteX631" fmla="*/ 3605386 w 4963762"/>
                <a:gd name="connsiteY631" fmla="*/ 2141373 h 2588524"/>
                <a:gd name="connsiteX632" fmla="*/ 3633877 w 4963762"/>
                <a:gd name="connsiteY632" fmla="*/ 2140048 h 2588524"/>
                <a:gd name="connsiteX633" fmla="*/ 3625264 w 4963762"/>
                <a:gd name="connsiteY633" fmla="*/ 2128121 h 2588524"/>
                <a:gd name="connsiteX634" fmla="*/ 3608036 w 4963762"/>
                <a:gd name="connsiteY634" fmla="*/ 2112219 h 2588524"/>
                <a:gd name="connsiteX635" fmla="*/ 3594785 w 4963762"/>
                <a:gd name="connsiteY635" fmla="*/ 2098968 h 2588524"/>
                <a:gd name="connsiteX636" fmla="*/ 3578883 w 4963762"/>
                <a:gd name="connsiteY636" fmla="*/ 2078427 h 2588524"/>
                <a:gd name="connsiteX637" fmla="*/ 3559005 w 4963762"/>
                <a:gd name="connsiteY637" fmla="*/ 2054574 h 2588524"/>
                <a:gd name="connsiteX638" fmla="*/ 3545754 w 4963762"/>
                <a:gd name="connsiteY638" fmla="*/ 2036685 h 2588524"/>
                <a:gd name="connsiteX639" fmla="*/ 3532502 w 4963762"/>
                <a:gd name="connsiteY639" fmla="*/ 2014157 h 2588524"/>
                <a:gd name="connsiteX640" fmla="*/ 3522563 w 4963762"/>
                <a:gd name="connsiteY640" fmla="*/ 1995605 h 2588524"/>
                <a:gd name="connsiteX641" fmla="*/ 3512625 w 4963762"/>
                <a:gd name="connsiteY641" fmla="*/ 1979703 h 2588524"/>
                <a:gd name="connsiteX642" fmla="*/ 3503348 w 4963762"/>
                <a:gd name="connsiteY642" fmla="*/ 1959162 h 2588524"/>
                <a:gd name="connsiteX643" fmla="*/ 3494072 w 4963762"/>
                <a:gd name="connsiteY643" fmla="*/ 1930009 h 2588524"/>
                <a:gd name="connsiteX644" fmla="*/ 3481483 w 4963762"/>
                <a:gd name="connsiteY644" fmla="*/ 1880315 h 2588524"/>
                <a:gd name="connsiteX645" fmla="*/ 3478833 w 4963762"/>
                <a:gd name="connsiteY645" fmla="*/ 1852487 h 2588524"/>
                <a:gd name="connsiteX646" fmla="*/ 3525876 w 4963762"/>
                <a:gd name="connsiteY646" fmla="*/ 1901518 h 2588524"/>
                <a:gd name="connsiteX647" fmla="*/ 3539790 w 4963762"/>
                <a:gd name="connsiteY647" fmla="*/ 1922720 h 2588524"/>
                <a:gd name="connsiteX648" fmla="*/ 3541778 w 4963762"/>
                <a:gd name="connsiteY648" fmla="*/ 1938622 h 2588524"/>
                <a:gd name="connsiteX649" fmla="*/ 3554367 w 4963762"/>
                <a:gd name="connsiteY649" fmla="*/ 1957837 h 2588524"/>
                <a:gd name="connsiteX650" fmla="*/ 3557018 w 4963762"/>
                <a:gd name="connsiteY650" fmla="*/ 1977715 h 2588524"/>
                <a:gd name="connsiteX651" fmla="*/ 3562318 w 4963762"/>
                <a:gd name="connsiteY651" fmla="*/ 1987654 h 2588524"/>
                <a:gd name="connsiteX652" fmla="*/ 3590809 w 4963762"/>
                <a:gd name="connsiteY652" fmla="*/ 2004881 h 2588524"/>
                <a:gd name="connsiteX653" fmla="*/ 3598760 w 4963762"/>
                <a:gd name="connsiteY653" fmla="*/ 2011507 h 2588524"/>
                <a:gd name="connsiteX654" fmla="*/ 3612675 w 4963762"/>
                <a:gd name="connsiteY654" fmla="*/ 2030721 h 2588524"/>
                <a:gd name="connsiteX655" fmla="*/ 3622613 w 4963762"/>
                <a:gd name="connsiteY655" fmla="*/ 2050599 h 2588524"/>
                <a:gd name="connsiteX656" fmla="*/ 3631889 w 4963762"/>
                <a:gd name="connsiteY656" fmla="*/ 2061200 h 2588524"/>
                <a:gd name="connsiteX657" fmla="*/ 3645141 w 4963762"/>
                <a:gd name="connsiteY657" fmla="*/ 2073789 h 2588524"/>
                <a:gd name="connsiteX658" fmla="*/ 3667006 w 4963762"/>
                <a:gd name="connsiteY658" fmla="*/ 2088366 h 2588524"/>
                <a:gd name="connsiteX659" fmla="*/ 3688209 w 4963762"/>
                <a:gd name="connsiteY659" fmla="*/ 2104268 h 2588524"/>
                <a:gd name="connsiteX660" fmla="*/ 3739890 w 4963762"/>
                <a:gd name="connsiteY660" fmla="*/ 2122158 h 2588524"/>
                <a:gd name="connsiteX661" fmla="*/ 3729952 w 4963762"/>
                <a:gd name="connsiteY661" fmla="*/ 2110894 h 2588524"/>
                <a:gd name="connsiteX662" fmla="*/ 3711399 w 4963762"/>
                <a:gd name="connsiteY662" fmla="*/ 2096980 h 2588524"/>
                <a:gd name="connsiteX663" fmla="*/ 3739890 w 4963762"/>
                <a:gd name="connsiteY663" fmla="*/ 2104268 h 2588524"/>
                <a:gd name="connsiteX664" fmla="*/ 3769044 w 4963762"/>
                <a:gd name="connsiteY664" fmla="*/ 2106919 h 2588524"/>
                <a:gd name="connsiteX665" fmla="*/ 3785609 w 4963762"/>
                <a:gd name="connsiteY665" fmla="*/ 2094992 h 2588524"/>
                <a:gd name="connsiteX666" fmla="*/ 3807474 w 4963762"/>
                <a:gd name="connsiteY666" fmla="*/ 2091016 h 2588524"/>
                <a:gd name="connsiteX667" fmla="*/ 3780308 w 4963762"/>
                <a:gd name="connsiteY667" fmla="*/ 2077765 h 2588524"/>
                <a:gd name="connsiteX668" fmla="*/ 3763081 w 4963762"/>
                <a:gd name="connsiteY668" fmla="*/ 2073127 h 2588524"/>
                <a:gd name="connsiteX669" fmla="*/ 3698148 w 4963762"/>
                <a:gd name="connsiteY669" fmla="*/ 2044636 h 2588524"/>
                <a:gd name="connsiteX670" fmla="*/ 3684896 w 4963762"/>
                <a:gd name="connsiteY670" fmla="*/ 2038010 h 2588524"/>
                <a:gd name="connsiteX671" fmla="*/ 3668332 w 4963762"/>
                <a:gd name="connsiteY671" fmla="*/ 2027409 h 2588524"/>
                <a:gd name="connsiteX672" fmla="*/ 3651767 w 4963762"/>
                <a:gd name="connsiteY672" fmla="*/ 2014157 h 2588524"/>
                <a:gd name="connsiteX673" fmla="*/ 3638515 w 4963762"/>
                <a:gd name="connsiteY673" fmla="*/ 1998255 h 2588524"/>
                <a:gd name="connsiteX674" fmla="*/ 3625264 w 4963762"/>
                <a:gd name="connsiteY674" fmla="*/ 1982353 h 2588524"/>
                <a:gd name="connsiteX675" fmla="*/ 3615325 w 4963762"/>
                <a:gd name="connsiteY675" fmla="*/ 1965126 h 2588524"/>
                <a:gd name="connsiteX676" fmla="*/ 3608036 w 4963762"/>
                <a:gd name="connsiteY676" fmla="*/ 1947236 h 2588524"/>
                <a:gd name="connsiteX677" fmla="*/ 3602073 w 4963762"/>
                <a:gd name="connsiteY677" fmla="*/ 1934647 h 2588524"/>
                <a:gd name="connsiteX678" fmla="*/ 3592135 w 4963762"/>
                <a:gd name="connsiteY678" fmla="*/ 1916095 h 2588524"/>
                <a:gd name="connsiteX679" fmla="*/ 3585509 w 4963762"/>
                <a:gd name="connsiteY679" fmla="*/ 1894892 h 2588524"/>
                <a:gd name="connsiteX680" fmla="*/ 3578220 w 4963762"/>
                <a:gd name="connsiteY680" fmla="*/ 1825983 h 2588524"/>
                <a:gd name="connsiteX681" fmla="*/ 3612012 w 4963762"/>
                <a:gd name="connsiteY681" fmla="*/ 1872364 h 2588524"/>
                <a:gd name="connsiteX682" fmla="*/ 3625264 w 4963762"/>
                <a:gd name="connsiteY682" fmla="*/ 1895555 h 2588524"/>
                <a:gd name="connsiteX683" fmla="*/ 3638515 w 4963762"/>
                <a:gd name="connsiteY683" fmla="*/ 1914769 h 2588524"/>
                <a:gd name="connsiteX684" fmla="*/ 3665019 w 4963762"/>
                <a:gd name="connsiteY684" fmla="*/ 1944586 h 2588524"/>
                <a:gd name="connsiteX685" fmla="*/ 3691522 w 4963762"/>
                <a:gd name="connsiteY685" fmla="*/ 1975727 h 2588524"/>
                <a:gd name="connsiteX686" fmla="*/ 3701461 w 4963762"/>
                <a:gd name="connsiteY686" fmla="*/ 1987654 h 2588524"/>
                <a:gd name="connsiteX687" fmla="*/ 3711399 w 4963762"/>
                <a:gd name="connsiteY687" fmla="*/ 2001568 h 2588524"/>
                <a:gd name="connsiteX688" fmla="*/ 3724651 w 4963762"/>
                <a:gd name="connsiteY688" fmla="*/ 2011507 h 2588524"/>
                <a:gd name="connsiteX689" fmla="*/ 3741878 w 4963762"/>
                <a:gd name="connsiteY689" fmla="*/ 2021445 h 2588524"/>
                <a:gd name="connsiteX690" fmla="*/ 3755792 w 4963762"/>
                <a:gd name="connsiteY690" fmla="*/ 2031384 h 2588524"/>
                <a:gd name="connsiteX691" fmla="*/ 3769044 w 4963762"/>
                <a:gd name="connsiteY691" fmla="*/ 2044636 h 2588524"/>
                <a:gd name="connsiteX692" fmla="*/ 3791572 w 4963762"/>
                <a:gd name="connsiteY692" fmla="*/ 2056562 h 2588524"/>
                <a:gd name="connsiteX693" fmla="*/ 3810787 w 4963762"/>
                <a:gd name="connsiteY693" fmla="*/ 2048611 h 2588524"/>
                <a:gd name="connsiteX694" fmla="*/ 3826026 w 4963762"/>
                <a:gd name="connsiteY694" fmla="*/ 2055900 h 2588524"/>
                <a:gd name="connsiteX695" fmla="*/ 3871744 w 4963762"/>
                <a:gd name="connsiteY695" fmla="*/ 2069151 h 2588524"/>
                <a:gd name="connsiteX696" fmla="*/ 3868432 w 4963762"/>
                <a:gd name="connsiteY696" fmla="*/ 2055900 h 2588524"/>
                <a:gd name="connsiteX697" fmla="*/ 3863793 w 4963762"/>
                <a:gd name="connsiteY697" fmla="*/ 2051262 h 2588524"/>
                <a:gd name="connsiteX698" fmla="*/ 3810787 w 4963762"/>
                <a:gd name="connsiteY698" fmla="*/ 2002893 h 2588524"/>
                <a:gd name="connsiteX699" fmla="*/ 3796873 w 4963762"/>
                <a:gd name="connsiteY699" fmla="*/ 1985666 h 2588524"/>
                <a:gd name="connsiteX700" fmla="*/ 3780971 w 4963762"/>
                <a:gd name="connsiteY700" fmla="*/ 1950549 h 2588524"/>
                <a:gd name="connsiteX701" fmla="*/ 3774345 w 4963762"/>
                <a:gd name="connsiteY701" fmla="*/ 1919408 h 2588524"/>
                <a:gd name="connsiteX702" fmla="*/ 3773682 w 4963762"/>
                <a:gd name="connsiteY702" fmla="*/ 1907481 h 2588524"/>
                <a:gd name="connsiteX703" fmla="*/ 3817413 w 4963762"/>
                <a:gd name="connsiteY703" fmla="*/ 1953199 h 2588524"/>
                <a:gd name="connsiteX704" fmla="*/ 3824701 w 4963762"/>
                <a:gd name="connsiteY704" fmla="*/ 1965126 h 2588524"/>
                <a:gd name="connsiteX705" fmla="*/ 3828677 w 4963762"/>
                <a:gd name="connsiteY705" fmla="*/ 1978377 h 2588524"/>
                <a:gd name="connsiteX706" fmla="*/ 3831327 w 4963762"/>
                <a:gd name="connsiteY706" fmla="*/ 1991629 h 2588524"/>
                <a:gd name="connsiteX707" fmla="*/ 3857168 w 4963762"/>
                <a:gd name="connsiteY707" fmla="*/ 2011507 h 2588524"/>
                <a:gd name="connsiteX708" fmla="*/ 3890297 w 4963762"/>
                <a:gd name="connsiteY708" fmla="*/ 2031384 h 2588524"/>
                <a:gd name="connsiteX709" fmla="*/ 3908187 w 4963762"/>
                <a:gd name="connsiteY709" fmla="*/ 2039998 h 2588524"/>
                <a:gd name="connsiteX710" fmla="*/ 3993660 w 4963762"/>
                <a:gd name="connsiteY710" fmla="*/ 2084391 h 2588524"/>
                <a:gd name="connsiteX711" fmla="*/ 3953905 w 4963762"/>
                <a:gd name="connsiteY711" fmla="*/ 2051262 h 2588524"/>
                <a:gd name="connsiteX712" fmla="*/ 3910174 w 4963762"/>
                <a:gd name="connsiteY712" fmla="*/ 2010844 h 2588524"/>
                <a:gd name="connsiteX713" fmla="*/ 3941978 w 4963762"/>
                <a:gd name="connsiteY713" fmla="*/ 2030059 h 2588524"/>
                <a:gd name="connsiteX714" fmla="*/ 4005586 w 4963762"/>
                <a:gd name="connsiteY714" fmla="*/ 2066501 h 2588524"/>
                <a:gd name="connsiteX715" fmla="*/ 4032089 w 4963762"/>
                <a:gd name="connsiteY715" fmla="*/ 2067163 h 2588524"/>
                <a:gd name="connsiteX716" fmla="*/ 4027451 w 4963762"/>
                <a:gd name="connsiteY716" fmla="*/ 2053912 h 2588524"/>
                <a:gd name="connsiteX717" fmla="*/ 4016188 w 4963762"/>
                <a:gd name="connsiteY717" fmla="*/ 2033372 h 2588524"/>
                <a:gd name="connsiteX718" fmla="*/ 3996310 w 4963762"/>
                <a:gd name="connsiteY718" fmla="*/ 2010181 h 2588524"/>
                <a:gd name="connsiteX719" fmla="*/ 3981071 w 4963762"/>
                <a:gd name="connsiteY719" fmla="*/ 1982353 h 2588524"/>
                <a:gd name="connsiteX720" fmla="*/ 3930052 w 4963762"/>
                <a:gd name="connsiteY720" fmla="*/ 1881640 h 2588524"/>
                <a:gd name="connsiteX721" fmla="*/ 3920113 w 4963762"/>
                <a:gd name="connsiteY721" fmla="*/ 1841223 h 2588524"/>
                <a:gd name="connsiteX722" fmla="*/ 3913487 w 4963762"/>
                <a:gd name="connsiteY722" fmla="*/ 1814057 h 2588524"/>
                <a:gd name="connsiteX723" fmla="*/ 3943303 w 4963762"/>
                <a:gd name="connsiteY723" fmla="*/ 1842548 h 2588524"/>
                <a:gd name="connsiteX724" fmla="*/ 3955892 w 4963762"/>
                <a:gd name="connsiteY724" fmla="*/ 1861763 h 2588524"/>
                <a:gd name="connsiteX725" fmla="*/ 3973120 w 4963762"/>
                <a:gd name="connsiteY725" fmla="*/ 1892904 h 2588524"/>
                <a:gd name="connsiteX726" fmla="*/ 3983721 w 4963762"/>
                <a:gd name="connsiteY726" fmla="*/ 1912119 h 2588524"/>
                <a:gd name="connsiteX727" fmla="*/ 4002273 w 4963762"/>
                <a:gd name="connsiteY727" fmla="*/ 1940610 h 2588524"/>
                <a:gd name="connsiteX728" fmla="*/ 4127501 w 4963762"/>
                <a:gd name="connsiteY728" fmla="*/ 2052587 h 2588524"/>
                <a:gd name="connsiteX729" fmla="*/ 4166594 w 4963762"/>
                <a:gd name="connsiteY729" fmla="*/ 2061863 h 2588524"/>
                <a:gd name="connsiteX730" fmla="*/ 4155330 w 4963762"/>
                <a:gd name="connsiteY730" fmla="*/ 2054574 h 2588524"/>
                <a:gd name="connsiteX731" fmla="*/ 4144729 w 4963762"/>
                <a:gd name="connsiteY731" fmla="*/ 2041323 h 2588524"/>
                <a:gd name="connsiteX732" fmla="*/ 4131477 w 4963762"/>
                <a:gd name="connsiteY732" fmla="*/ 2021445 h 2588524"/>
                <a:gd name="connsiteX733" fmla="*/ 4117563 w 4963762"/>
                <a:gd name="connsiteY733" fmla="*/ 2006868 h 2588524"/>
                <a:gd name="connsiteX734" fmla="*/ 4161956 w 4963762"/>
                <a:gd name="connsiteY734" fmla="*/ 2036022 h 2588524"/>
                <a:gd name="connsiteX735" fmla="*/ 4167919 w 4963762"/>
                <a:gd name="connsiteY735" fmla="*/ 2044636 h 2588524"/>
                <a:gd name="connsiteX736" fmla="*/ 4195748 w 4963762"/>
                <a:gd name="connsiteY736" fmla="*/ 2048611 h 2588524"/>
                <a:gd name="connsiteX737" fmla="*/ 4218275 w 4963762"/>
                <a:gd name="connsiteY737" fmla="*/ 2051924 h 2588524"/>
                <a:gd name="connsiteX738" fmla="*/ 4200386 w 4963762"/>
                <a:gd name="connsiteY738" fmla="*/ 2041323 h 2588524"/>
                <a:gd name="connsiteX739" fmla="*/ 4205024 w 4963762"/>
                <a:gd name="connsiteY739" fmla="*/ 2022108 h 2588524"/>
                <a:gd name="connsiteX740" fmla="*/ 4224239 w 4963762"/>
                <a:gd name="connsiteY740" fmla="*/ 2016145 h 2588524"/>
                <a:gd name="connsiteX741" fmla="*/ 4200386 w 4963762"/>
                <a:gd name="connsiteY741" fmla="*/ 1998917 h 2588524"/>
                <a:gd name="connsiteX742" fmla="*/ 4170569 w 4963762"/>
                <a:gd name="connsiteY742" fmla="*/ 1978377 h 2588524"/>
                <a:gd name="connsiteX743" fmla="*/ 4151354 w 4963762"/>
                <a:gd name="connsiteY743" fmla="*/ 1965126 h 2588524"/>
                <a:gd name="connsiteX744" fmla="*/ 4142078 w 4963762"/>
                <a:gd name="connsiteY744" fmla="*/ 1951211 h 2588524"/>
                <a:gd name="connsiteX745" fmla="*/ 4159968 w 4963762"/>
                <a:gd name="connsiteY745" fmla="*/ 1941935 h 2588524"/>
                <a:gd name="connsiteX746" fmla="*/ 4193760 w 4963762"/>
                <a:gd name="connsiteY746" fmla="*/ 1959162 h 2588524"/>
                <a:gd name="connsiteX747" fmla="*/ 4221588 w 4963762"/>
                <a:gd name="connsiteY747" fmla="*/ 1971752 h 2588524"/>
                <a:gd name="connsiteX748" fmla="*/ 4237490 w 4963762"/>
                <a:gd name="connsiteY748" fmla="*/ 1981690 h 2588524"/>
                <a:gd name="connsiteX749" fmla="*/ 4252730 w 4963762"/>
                <a:gd name="connsiteY749" fmla="*/ 1991629 h 2588524"/>
                <a:gd name="connsiteX750" fmla="*/ 4239478 w 4963762"/>
                <a:gd name="connsiteY750" fmla="*/ 1973739 h 2588524"/>
                <a:gd name="connsiteX751" fmla="*/ 4214962 w 4963762"/>
                <a:gd name="connsiteY751" fmla="*/ 1950549 h 2588524"/>
                <a:gd name="connsiteX752" fmla="*/ 4271282 w 4963762"/>
                <a:gd name="connsiteY752" fmla="*/ 1988979 h 2588524"/>
                <a:gd name="connsiteX753" fmla="*/ 4317663 w 4963762"/>
                <a:gd name="connsiteY753" fmla="*/ 2008194 h 2588524"/>
                <a:gd name="connsiteX754" fmla="*/ 4332240 w 4963762"/>
                <a:gd name="connsiteY754" fmla="*/ 2001568 h 2588524"/>
                <a:gd name="connsiteX755" fmla="*/ 4342841 w 4963762"/>
                <a:gd name="connsiteY755" fmla="*/ 1985666 h 2588524"/>
                <a:gd name="connsiteX756" fmla="*/ 4370007 w 4963762"/>
                <a:gd name="connsiteY756" fmla="*/ 1982353 h 2588524"/>
                <a:gd name="connsiteX757" fmla="*/ 4404461 w 4963762"/>
                <a:gd name="connsiteY757" fmla="*/ 1971752 h 2588524"/>
                <a:gd name="connsiteX758" fmla="*/ 4443554 w 4963762"/>
                <a:gd name="connsiteY758" fmla="*/ 1970426 h 2588524"/>
                <a:gd name="connsiteX759" fmla="*/ 4326276 w 4963762"/>
                <a:gd name="connsiteY759" fmla="*/ 1930671 h 2588524"/>
                <a:gd name="connsiteX760" fmla="*/ 4300436 w 4963762"/>
                <a:gd name="connsiteY760" fmla="*/ 1918745 h 2588524"/>
                <a:gd name="connsiteX761" fmla="*/ 4238815 w 4963762"/>
                <a:gd name="connsiteY761" fmla="*/ 1865076 h 2588524"/>
                <a:gd name="connsiteX762" fmla="*/ 4253392 w 4963762"/>
                <a:gd name="connsiteY762" fmla="*/ 1867063 h 2588524"/>
                <a:gd name="connsiteX763" fmla="*/ 4383921 w 4963762"/>
                <a:gd name="connsiteY763" fmla="*/ 1929346 h 2588524"/>
                <a:gd name="connsiteX764" fmla="*/ 4460118 w 4963762"/>
                <a:gd name="connsiteY764" fmla="*/ 1944586 h 2588524"/>
                <a:gd name="connsiteX765" fmla="*/ 4506499 w 4963762"/>
                <a:gd name="connsiteY765" fmla="*/ 1951211 h 2588524"/>
                <a:gd name="connsiteX766" fmla="*/ 4501199 w 4963762"/>
                <a:gd name="connsiteY766" fmla="*/ 1941935 h 2588524"/>
                <a:gd name="connsiteX767" fmla="*/ 4487947 w 4963762"/>
                <a:gd name="connsiteY767" fmla="*/ 1919408 h 2588524"/>
                <a:gd name="connsiteX768" fmla="*/ 4493248 w 4963762"/>
                <a:gd name="connsiteY768" fmla="*/ 1904168 h 2588524"/>
                <a:gd name="connsiteX769" fmla="*/ 4441566 w 4963762"/>
                <a:gd name="connsiteY769" fmla="*/ 1869714 h 2588524"/>
                <a:gd name="connsiteX770" fmla="*/ 4381934 w 4963762"/>
                <a:gd name="connsiteY770" fmla="*/ 1825983 h 2588524"/>
                <a:gd name="connsiteX771" fmla="*/ 4355430 w 4963762"/>
                <a:gd name="connsiteY771" fmla="*/ 1806768 h 2588524"/>
                <a:gd name="connsiteX772" fmla="*/ 4343504 w 4963762"/>
                <a:gd name="connsiteY772" fmla="*/ 1793517 h 2588524"/>
                <a:gd name="connsiteX773" fmla="*/ 4331577 w 4963762"/>
                <a:gd name="connsiteY773" fmla="*/ 1780928 h 2588524"/>
                <a:gd name="connsiteX774" fmla="*/ 4309049 w 4963762"/>
                <a:gd name="connsiteY774" fmla="*/ 1743160 h 2588524"/>
                <a:gd name="connsiteX775" fmla="*/ 4373983 w 4963762"/>
                <a:gd name="connsiteY775" fmla="*/ 1777615 h 2588524"/>
                <a:gd name="connsiteX776" fmla="*/ 4397173 w 4963762"/>
                <a:gd name="connsiteY776" fmla="*/ 1795505 h 2588524"/>
                <a:gd name="connsiteX777" fmla="*/ 4416388 w 4963762"/>
                <a:gd name="connsiteY777" fmla="*/ 1815382 h 2588524"/>
                <a:gd name="connsiteX778" fmla="*/ 4425664 w 4963762"/>
                <a:gd name="connsiteY778" fmla="*/ 1825983 h 2588524"/>
                <a:gd name="connsiteX779" fmla="*/ 4442891 w 4963762"/>
                <a:gd name="connsiteY779" fmla="*/ 1836585 h 2588524"/>
                <a:gd name="connsiteX780" fmla="*/ 4463431 w 4963762"/>
                <a:gd name="connsiteY780" fmla="*/ 1832609 h 2588524"/>
                <a:gd name="connsiteX781" fmla="*/ 4483971 w 4963762"/>
                <a:gd name="connsiteY781" fmla="*/ 1804781 h 2588524"/>
                <a:gd name="connsiteX782" fmla="*/ 4493248 w 4963762"/>
                <a:gd name="connsiteY782" fmla="*/ 1792854 h 2588524"/>
                <a:gd name="connsiteX783" fmla="*/ 4552880 w 4963762"/>
                <a:gd name="connsiteY783" fmla="*/ 1855800 h 2588524"/>
                <a:gd name="connsiteX784" fmla="*/ 4605887 w 4963762"/>
                <a:gd name="connsiteY784" fmla="*/ 1882965 h 2588524"/>
                <a:gd name="connsiteX785" fmla="*/ 4652267 w 4963762"/>
                <a:gd name="connsiteY785" fmla="*/ 1887604 h 2588524"/>
                <a:gd name="connsiteX786" fmla="*/ 4657568 w 4963762"/>
                <a:gd name="connsiteY786" fmla="*/ 1884291 h 2588524"/>
                <a:gd name="connsiteX787" fmla="*/ 4655580 w 4963762"/>
                <a:gd name="connsiteY787" fmla="*/ 1867063 h 2588524"/>
                <a:gd name="connsiteX788" fmla="*/ 4654255 w 4963762"/>
                <a:gd name="connsiteY788" fmla="*/ 1856462 h 2588524"/>
                <a:gd name="connsiteX789" fmla="*/ 4635703 w 4963762"/>
                <a:gd name="connsiteY789" fmla="*/ 1846523 h 2588524"/>
                <a:gd name="connsiteX790" fmla="*/ 4652267 w 4963762"/>
                <a:gd name="connsiteY790" fmla="*/ 1845861 h 2588524"/>
                <a:gd name="connsiteX791" fmla="*/ 4641003 w 4963762"/>
                <a:gd name="connsiteY791" fmla="*/ 1831947 h 2588524"/>
                <a:gd name="connsiteX792" fmla="*/ 4612512 w 4963762"/>
                <a:gd name="connsiteY792" fmla="*/ 1813394 h 2588524"/>
                <a:gd name="connsiteX793" fmla="*/ 4595285 w 4963762"/>
                <a:gd name="connsiteY793" fmla="*/ 1800143 h 2588524"/>
                <a:gd name="connsiteX794" fmla="*/ 4581371 w 4963762"/>
                <a:gd name="connsiteY794" fmla="*/ 1788216 h 2588524"/>
                <a:gd name="connsiteX795" fmla="*/ 4711900 w 4963762"/>
                <a:gd name="connsiteY795" fmla="*/ 1862425 h 2588524"/>
                <a:gd name="connsiteX796" fmla="*/ 4721176 w 4963762"/>
                <a:gd name="connsiteY796" fmla="*/ 1884291 h 2588524"/>
                <a:gd name="connsiteX797" fmla="*/ 4782134 w 4963762"/>
                <a:gd name="connsiteY797" fmla="*/ 1931997 h 2588524"/>
                <a:gd name="connsiteX798" fmla="*/ 4796048 w 4963762"/>
                <a:gd name="connsiteY798" fmla="*/ 1898205 h 2588524"/>
                <a:gd name="connsiteX799" fmla="*/ 4774845 w 4963762"/>
                <a:gd name="connsiteY799" fmla="*/ 1842548 h 2588524"/>
                <a:gd name="connsiteX800" fmla="*/ 4758281 w 4963762"/>
                <a:gd name="connsiteY800" fmla="*/ 1813394 h 2588524"/>
                <a:gd name="connsiteX801" fmla="*/ 4723826 w 4963762"/>
                <a:gd name="connsiteY801" fmla="*/ 1791529 h 2588524"/>
                <a:gd name="connsiteX802" fmla="*/ 4658893 w 4963762"/>
                <a:gd name="connsiteY802" fmla="*/ 1761050 h 2588524"/>
                <a:gd name="connsiteX803" fmla="*/ 4566132 w 4963762"/>
                <a:gd name="connsiteY803" fmla="*/ 1741835 h 2588524"/>
                <a:gd name="connsiteX804" fmla="*/ 4479996 w 4963762"/>
                <a:gd name="connsiteY804" fmla="*/ 1719970 h 2588524"/>
                <a:gd name="connsiteX805" fmla="*/ 4530352 w 4963762"/>
                <a:gd name="connsiteY805" fmla="*/ 1717982 h 2588524"/>
                <a:gd name="connsiteX806" fmla="*/ 4580046 w 4963762"/>
                <a:gd name="connsiteY806" fmla="*/ 1721958 h 2588524"/>
                <a:gd name="connsiteX807" fmla="*/ 4566132 w 4963762"/>
                <a:gd name="connsiteY807" fmla="*/ 1694792 h 2588524"/>
                <a:gd name="connsiteX808" fmla="*/ 4542279 w 4963762"/>
                <a:gd name="connsiteY808" fmla="*/ 1660338 h 2588524"/>
                <a:gd name="connsiteX809" fmla="*/ 4536978 w 4963762"/>
                <a:gd name="connsiteY809" fmla="*/ 1646423 h 2588524"/>
                <a:gd name="connsiteX810" fmla="*/ 4514450 w 4963762"/>
                <a:gd name="connsiteY810" fmla="*/ 1608656 h 2588524"/>
                <a:gd name="connsiteX811" fmla="*/ 4463431 w 4963762"/>
                <a:gd name="connsiteY811" fmla="*/ 1521858 h 2588524"/>
                <a:gd name="connsiteX812" fmla="*/ 4453493 w 4963762"/>
                <a:gd name="connsiteY812" fmla="*/ 1504631 h 2588524"/>
                <a:gd name="connsiteX813" fmla="*/ 4444216 w 4963762"/>
                <a:gd name="connsiteY813" fmla="*/ 1486741 h 2588524"/>
                <a:gd name="connsiteX814" fmla="*/ 4440903 w 4963762"/>
                <a:gd name="connsiteY814" fmla="*/ 1472164 h 2588524"/>
                <a:gd name="connsiteX815" fmla="*/ 4437591 w 4963762"/>
                <a:gd name="connsiteY815" fmla="*/ 1447649 h 2588524"/>
                <a:gd name="connsiteX816" fmla="*/ 4442229 w 4963762"/>
                <a:gd name="connsiteY816" fmla="*/ 1413857 h 2588524"/>
                <a:gd name="connsiteX817" fmla="*/ 4451505 w 4963762"/>
                <a:gd name="connsiteY817" fmla="*/ 1395305 h 2588524"/>
                <a:gd name="connsiteX818" fmla="*/ 4458131 w 4963762"/>
                <a:gd name="connsiteY818" fmla="*/ 1390004 h 2588524"/>
                <a:gd name="connsiteX819" fmla="*/ 4519088 w 4963762"/>
                <a:gd name="connsiteY819" fmla="*/ 1335672 h 2588524"/>
                <a:gd name="connsiteX820" fmla="*/ 4534328 w 4963762"/>
                <a:gd name="connsiteY820" fmla="*/ 1329046 h 2588524"/>
                <a:gd name="connsiteX821" fmla="*/ 4655580 w 4963762"/>
                <a:gd name="connsiteY821" fmla="*/ 1322420 h 2588524"/>
                <a:gd name="connsiteX822" fmla="*/ 4603899 w 4963762"/>
                <a:gd name="connsiteY822" fmla="*/ 1337660 h 2588524"/>
                <a:gd name="connsiteX823" fmla="*/ 4574083 w 4963762"/>
                <a:gd name="connsiteY823" fmla="*/ 1357537 h 2588524"/>
                <a:gd name="connsiteX824" fmla="*/ 4547579 w 4963762"/>
                <a:gd name="connsiteY824" fmla="*/ 1375427 h 2588524"/>
                <a:gd name="connsiteX825" fmla="*/ 4539628 w 4963762"/>
                <a:gd name="connsiteY825" fmla="*/ 1380728 h 2588524"/>
                <a:gd name="connsiteX826" fmla="*/ 4523064 w 4963762"/>
                <a:gd name="connsiteY826" fmla="*/ 1395305 h 2588524"/>
                <a:gd name="connsiteX827" fmla="*/ 4509812 w 4963762"/>
                <a:gd name="connsiteY827" fmla="*/ 1414519 h 2588524"/>
                <a:gd name="connsiteX828" fmla="*/ 4507162 w 4963762"/>
                <a:gd name="connsiteY828" fmla="*/ 1434397 h 2588524"/>
                <a:gd name="connsiteX829" fmla="*/ 4507162 w 4963762"/>
                <a:gd name="connsiteY829" fmla="*/ 1460238 h 2588524"/>
                <a:gd name="connsiteX830" fmla="*/ 4505837 w 4963762"/>
                <a:gd name="connsiteY830" fmla="*/ 1482103 h 2588524"/>
                <a:gd name="connsiteX831" fmla="*/ 4509812 w 4963762"/>
                <a:gd name="connsiteY831" fmla="*/ 1493367 h 2588524"/>
                <a:gd name="connsiteX832" fmla="*/ 4518426 w 4963762"/>
                <a:gd name="connsiteY832" fmla="*/ 1517220 h 2588524"/>
                <a:gd name="connsiteX833" fmla="*/ 4520413 w 4963762"/>
                <a:gd name="connsiteY833" fmla="*/ 1534447 h 2588524"/>
                <a:gd name="connsiteX834" fmla="*/ 4526377 w 4963762"/>
                <a:gd name="connsiteY834" fmla="*/ 1545048 h 2588524"/>
                <a:gd name="connsiteX835" fmla="*/ 4515113 w 4963762"/>
                <a:gd name="connsiteY835" fmla="*/ 1551674 h 2588524"/>
                <a:gd name="connsiteX836" fmla="*/ 4515775 w 4963762"/>
                <a:gd name="connsiteY836" fmla="*/ 1557637 h 2588524"/>
                <a:gd name="connsiteX837" fmla="*/ 4534328 w 4963762"/>
                <a:gd name="connsiteY837" fmla="*/ 1567576 h 2588524"/>
                <a:gd name="connsiteX838" fmla="*/ 4539628 w 4963762"/>
                <a:gd name="connsiteY838" fmla="*/ 1574202 h 2588524"/>
                <a:gd name="connsiteX839" fmla="*/ 4528364 w 4963762"/>
                <a:gd name="connsiteY839" fmla="*/ 1580828 h 2588524"/>
                <a:gd name="connsiteX840" fmla="*/ 4533665 w 4963762"/>
                <a:gd name="connsiteY840" fmla="*/ 1592092 h 2588524"/>
                <a:gd name="connsiteX841" fmla="*/ 4560168 w 4963762"/>
                <a:gd name="connsiteY841" fmla="*/ 1625221 h 2588524"/>
                <a:gd name="connsiteX842" fmla="*/ 4588659 w 4963762"/>
                <a:gd name="connsiteY842" fmla="*/ 1666301 h 2588524"/>
                <a:gd name="connsiteX843" fmla="*/ 4625764 w 4963762"/>
                <a:gd name="connsiteY843" fmla="*/ 1709369 h 2588524"/>
                <a:gd name="connsiteX844" fmla="*/ 4680096 w 4963762"/>
                <a:gd name="connsiteY844" fmla="*/ 1742498 h 2588524"/>
                <a:gd name="connsiteX845" fmla="*/ 4683409 w 4963762"/>
                <a:gd name="connsiteY845" fmla="*/ 1707381 h 2588524"/>
                <a:gd name="connsiteX846" fmla="*/ 4694673 w 4963762"/>
                <a:gd name="connsiteY846" fmla="*/ 1660338 h 2588524"/>
                <a:gd name="connsiteX847" fmla="*/ 4720513 w 4963762"/>
                <a:gd name="connsiteY847" fmla="*/ 1646423 h 2588524"/>
                <a:gd name="connsiteX848" fmla="*/ 4750992 w 4963762"/>
                <a:gd name="connsiteY848" fmla="*/ 1639798 h 2588524"/>
                <a:gd name="connsiteX849" fmla="*/ 4778158 w 4963762"/>
                <a:gd name="connsiteY849" fmla="*/ 1631184 h 2588524"/>
                <a:gd name="connsiteX850" fmla="*/ 4826527 w 4963762"/>
                <a:gd name="connsiteY850" fmla="*/ 1574202 h 2588524"/>
                <a:gd name="connsiteX851" fmla="*/ 4843754 w 4963762"/>
                <a:gd name="connsiteY851" fmla="*/ 1564926 h 2588524"/>
                <a:gd name="connsiteX852" fmla="*/ 4835140 w 4963762"/>
                <a:gd name="connsiteY852" fmla="*/ 1545048 h 2588524"/>
                <a:gd name="connsiteX853" fmla="*/ 4804661 w 4963762"/>
                <a:gd name="connsiteY853" fmla="*/ 1543060 h 2588524"/>
                <a:gd name="connsiteX854" fmla="*/ 4788097 w 4963762"/>
                <a:gd name="connsiteY854" fmla="*/ 1567576 h 2588524"/>
                <a:gd name="connsiteX855" fmla="*/ 4771532 w 4963762"/>
                <a:gd name="connsiteY855" fmla="*/ 1592092 h 2588524"/>
                <a:gd name="connsiteX856" fmla="*/ 4764244 w 4963762"/>
                <a:gd name="connsiteY856" fmla="*/ 1600705 h 2588524"/>
                <a:gd name="connsiteX857" fmla="*/ 4765569 w 4963762"/>
                <a:gd name="connsiteY857" fmla="*/ 1611307 h 2588524"/>
                <a:gd name="connsiteX858" fmla="*/ 4764244 w 4963762"/>
                <a:gd name="connsiteY858" fmla="*/ 1627871 h 2588524"/>
                <a:gd name="connsiteX859" fmla="*/ 4738403 w 4963762"/>
                <a:gd name="connsiteY859" fmla="*/ 1565588 h 2588524"/>
                <a:gd name="connsiteX860" fmla="*/ 4796048 w 4963762"/>
                <a:gd name="connsiteY860" fmla="*/ 1498667 h 2588524"/>
                <a:gd name="connsiteX861" fmla="*/ 4823876 w 4963762"/>
                <a:gd name="connsiteY861" fmla="*/ 1486741 h 2588524"/>
                <a:gd name="connsiteX862" fmla="*/ 4853030 w 4963762"/>
                <a:gd name="connsiteY862" fmla="*/ 1517220 h 2588524"/>
                <a:gd name="connsiteX863" fmla="*/ 4897423 w 4963762"/>
                <a:gd name="connsiteY863" fmla="*/ 1527158 h 2588524"/>
                <a:gd name="connsiteX864" fmla="*/ 4917963 w 4963762"/>
                <a:gd name="connsiteY864" fmla="*/ 1446323 h 2588524"/>
                <a:gd name="connsiteX865" fmla="*/ 4935190 w 4963762"/>
                <a:gd name="connsiteY865" fmla="*/ 1340310 h 2588524"/>
                <a:gd name="connsiteX866" fmla="*/ 4921276 w 4963762"/>
                <a:gd name="connsiteY866" fmla="*/ 1283991 h 2588524"/>
                <a:gd name="connsiteX867" fmla="*/ 4910675 w 4963762"/>
                <a:gd name="connsiteY867" fmla="*/ 1281340 h 2588524"/>
                <a:gd name="connsiteX868" fmla="*/ 4892785 w 4963762"/>
                <a:gd name="connsiteY868" fmla="*/ 1297242 h 2588524"/>
                <a:gd name="connsiteX869" fmla="*/ 4886159 w 4963762"/>
                <a:gd name="connsiteY869" fmla="*/ 1307181 h 2588524"/>
                <a:gd name="connsiteX870" fmla="*/ 4897423 w 4963762"/>
                <a:gd name="connsiteY870" fmla="*/ 1316457 h 2588524"/>
                <a:gd name="connsiteX871" fmla="*/ 4886159 w 4963762"/>
                <a:gd name="connsiteY871" fmla="*/ 1322420 h 2588524"/>
                <a:gd name="connsiteX872" fmla="*/ 4880858 w 4963762"/>
                <a:gd name="connsiteY872" fmla="*/ 1327721 h 2588524"/>
                <a:gd name="connsiteX873" fmla="*/ 4886822 w 4963762"/>
                <a:gd name="connsiteY873" fmla="*/ 1342298 h 2588524"/>
                <a:gd name="connsiteX874" fmla="*/ 4884834 w 4963762"/>
                <a:gd name="connsiteY874" fmla="*/ 1360850 h 2588524"/>
                <a:gd name="connsiteX875" fmla="*/ 4876220 w 4963762"/>
                <a:gd name="connsiteY875" fmla="*/ 1364826 h 2588524"/>
                <a:gd name="connsiteX876" fmla="*/ 4874895 w 4963762"/>
                <a:gd name="connsiteY876" fmla="*/ 1369464 h 2588524"/>
                <a:gd name="connsiteX877" fmla="*/ 4870920 w 4963762"/>
                <a:gd name="connsiteY877" fmla="*/ 1408556 h 2588524"/>
                <a:gd name="connsiteX878" fmla="*/ 4868269 w 4963762"/>
                <a:gd name="connsiteY878" fmla="*/ 1425121 h 2588524"/>
                <a:gd name="connsiteX879" fmla="*/ 4866282 w 4963762"/>
                <a:gd name="connsiteY879" fmla="*/ 1433072 h 2588524"/>
                <a:gd name="connsiteX880" fmla="*/ 4855018 w 4963762"/>
                <a:gd name="connsiteY880" fmla="*/ 1451624 h 2588524"/>
                <a:gd name="connsiteX881" fmla="*/ 4831165 w 4963762"/>
                <a:gd name="connsiteY881" fmla="*/ 1464213 h 2588524"/>
                <a:gd name="connsiteX882" fmla="*/ 4806649 w 4963762"/>
                <a:gd name="connsiteY882" fmla="*/ 1457587 h 2588524"/>
                <a:gd name="connsiteX883" fmla="*/ 4768219 w 4963762"/>
                <a:gd name="connsiteY883" fmla="*/ 1463551 h 2588524"/>
                <a:gd name="connsiteX884" fmla="*/ 4751655 w 4963762"/>
                <a:gd name="connsiteY884" fmla="*/ 1481440 h 2588524"/>
                <a:gd name="connsiteX885" fmla="*/ 4741716 w 4963762"/>
                <a:gd name="connsiteY885" fmla="*/ 1497342 h 2588524"/>
                <a:gd name="connsiteX886" fmla="*/ 4718526 w 4963762"/>
                <a:gd name="connsiteY886" fmla="*/ 1523846 h 2588524"/>
                <a:gd name="connsiteX887" fmla="*/ 4693348 w 4963762"/>
                <a:gd name="connsiteY887" fmla="*/ 1521195 h 2588524"/>
                <a:gd name="connsiteX888" fmla="*/ 4694010 w 4963762"/>
                <a:gd name="connsiteY888" fmla="*/ 1466863 h 2588524"/>
                <a:gd name="connsiteX889" fmla="*/ 4796710 w 4963762"/>
                <a:gd name="connsiteY889" fmla="*/ 1431084 h 2588524"/>
                <a:gd name="connsiteX890" fmla="*/ 4831165 w 4963762"/>
                <a:gd name="connsiteY890" fmla="*/ 1385366 h 2588524"/>
                <a:gd name="connsiteX891" fmla="*/ 4782134 w 4963762"/>
                <a:gd name="connsiteY891" fmla="*/ 1359525 h 2588524"/>
                <a:gd name="connsiteX892" fmla="*/ 4750992 w 4963762"/>
                <a:gd name="connsiteY892" fmla="*/ 1372114 h 2588524"/>
                <a:gd name="connsiteX893" fmla="*/ 4692022 w 4963762"/>
                <a:gd name="connsiteY893" fmla="*/ 1391329 h 2588524"/>
                <a:gd name="connsiteX894" fmla="*/ 4671482 w 4963762"/>
                <a:gd name="connsiteY894" fmla="*/ 1421808 h 2588524"/>
                <a:gd name="connsiteX895" fmla="*/ 4658231 w 4963762"/>
                <a:gd name="connsiteY895" fmla="*/ 1446986 h 2588524"/>
                <a:gd name="connsiteX896" fmla="*/ 4654918 w 4963762"/>
                <a:gd name="connsiteY896" fmla="*/ 1468189 h 2588524"/>
                <a:gd name="connsiteX897" fmla="*/ 4648954 w 4963762"/>
                <a:gd name="connsiteY897" fmla="*/ 1474152 h 2588524"/>
                <a:gd name="connsiteX898" fmla="*/ 4642329 w 4963762"/>
                <a:gd name="connsiteY898" fmla="*/ 1486741 h 2588524"/>
                <a:gd name="connsiteX899" fmla="*/ 4641666 w 4963762"/>
                <a:gd name="connsiteY899" fmla="*/ 1500655 h 2588524"/>
                <a:gd name="connsiteX900" fmla="*/ 4637691 w 4963762"/>
                <a:gd name="connsiteY900" fmla="*/ 1521195 h 2588524"/>
                <a:gd name="connsiteX901" fmla="*/ 4635040 w 4963762"/>
                <a:gd name="connsiteY901" fmla="*/ 1529809 h 2588524"/>
                <a:gd name="connsiteX902" fmla="*/ 4647629 w 4963762"/>
                <a:gd name="connsiteY902" fmla="*/ 1547699 h 2588524"/>
                <a:gd name="connsiteX903" fmla="*/ 4654255 w 4963762"/>
                <a:gd name="connsiteY903" fmla="*/ 1566251 h 2588524"/>
                <a:gd name="connsiteX904" fmla="*/ 4655580 w 4963762"/>
                <a:gd name="connsiteY904" fmla="*/ 1580828 h 2588524"/>
                <a:gd name="connsiteX905" fmla="*/ 4661544 w 4963762"/>
                <a:gd name="connsiteY905" fmla="*/ 1591429 h 2588524"/>
                <a:gd name="connsiteX906" fmla="*/ 4664856 w 4963762"/>
                <a:gd name="connsiteY906" fmla="*/ 1617270 h 2588524"/>
                <a:gd name="connsiteX907" fmla="*/ 4628414 w 4963762"/>
                <a:gd name="connsiteY907" fmla="*/ 1582815 h 2588524"/>
                <a:gd name="connsiteX908" fmla="*/ 4621789 w 4963762"/>
                <a:gd name="connsiteY908" fmla="*/ 1568901 h 2588524"/>
                <a:gd name="connsiteX909" fmla="*/ 4609862 w 4963762"/>
                <a:gd name="connsiteY909" fmla="*/ 1546373 h 2588524"/>
                <a:gd name="connsiteX910" fmla="*/ 4596610 w 4963762"/>
                <a:gd name="connsiteY910" fmla="*/ 1511257 h 2588524"/>
                <a:gd name="connsiteX911" fmla="*/ 4591972 w 4963762"/>
                <a:gd name="connsiteY911" fmla="*/ 1488729 h 2588524"/>
                <a:gd name="connsiteX912" fmla="*/ 4586009 w 4963762"/>
                <a:gd name="connsiteY912" fmla="*/ 1471502 h 2588524"/>
                <a:gd name="connsiteX913" fmla="*/ 4576733 w 4963762"/>
                <a:gd name="connsiteY913" fmla="*/ 1453612 h 2588524"/>
                <a:gd name="connsiteX914" fmla="*/ 4570107 w 4963762"/>
                <a:gd name="connsiteY914" fmla="*/ 1431747 h 2588524"/>
                <a:gd name="connsiteX915" fmla="*/ 4568119 w 4963762"/>
                <a:gd name="connsiteY915" fmla="*/ 1408556 h 2588524"/>
                <a:gd name="connsiteX916" fmla="*/ 4594623 w 4963762"/>
                <a:gd name="connsiteY916" fmla="*/ 1388679 h 2588524"/>
                <a:gd name="connsiteX917" fmla="*/ 4637691 w 4963762"/>
                <a:gd name="connsiteY917" fmla="*/ 1364826 h 2588524"/>
                <a:gd name="connsiteX918" fmla="*/ 4675458 w 4963762"/>
                <a:gd name="connsiteY918" fmla="*/ 1351574 h 2588524"/>
                <a:gd name="connsiteX919" fmla="*/ 4726477 w 4963762"/>
                <a:gd name="connsiteY919" fmla="*/ 1344948 h 2588524"/>
                <a:gd name="connsiteX920" fmla="*/ 4768219 w 4963762"/>
                <a:gd name="connsiteY920" fmla="*/ 1336997 h 2588524"/>
                <a:gd name="connsiteX921" fmla="*/ 4785447 w 4963762"/>
                <a:gd name="connsiteY921" fmla="*/ 1331034 h 2588524"/>
                <a:gd name="connsiteX922" fmla="*/ 4795385 w 4963762"/>
                <a:gd name="connsiteY922" fmla="*/ 1325733 h 2588524"/>
                <a:gd name="connsiteX923" fmla="*/ 4833152 w 4963762"/>
                <a:gd name="connsiteY923" fmla="*/ 1295917 h 2588524"/>
                <a:gd name="connsiteX924" fmla="*/ 4841766 w 4963762"/>
                <a:gd name="connsiteY924" fmla="*/ 1284653 h 2588524"/>
                <a:gd name="connsiteX925" fmla="*/ 4834478 w 4963762"/>
                <a:gd name="connsiteY925" fmla="*/ 1252849 h 2588524"/>
                <a:gd name="connsiteX926" fmla="*/ 4717863 w 4963762"/>
                <a:gd name="connsiteY926" fmla="*/ 1197192 h 2588524"/>
                <a:gd name="connsiteX927" fmla="*/ 4674795 w 4963762"/>
                <a:gd name="connsiteY927" fmla="*/ 1227671 h 2588524"/>
                <a:gd name="connsiteX928" fmla="*/ 4582696 w 4963762"/>
                <a:gd name="connsiteY928" fmla="*/ 1282665 h 2588524"/>
                <a:gd name="connsiteX929" fmla="*/ 4554868 w 4963762"/>
                <a:gd name="connsiteY929" fmla="*/ 1272727 h 2588524"/>
                <a:gd name="connsiteX930" fmla="*/ 4574745 w 4963762"/>
                <a:gd name="connsiteY930" fmla="*/ 1260800 h 2588524"/>
                <a:gd name="connsiteX931" fmla="*/ 4634378 w 4963762"/>
                <a:gd name="connsiteY931" fmla="*/ 1227008 h 2588524"/>
                <a:gd name="connsiteX932" fmla="*/ 4674795 w 4963762"/>
                <a:gd name="connsiteY932" fmla="*/ 1164726 h 2588524"/>
                <a:gd name="connsiteX933" fmla="*/ 4660218 w 4963762"/>
                <a:gd name="connsiteY933" fmla="*/ 1135572 h 2588524"/>
                <a:gd name="connsiteX934" fmla="*/ 4564144 w 4963762"/>
                <a:gd name="connsiteY934" fmla="*/ 1107081 h 2588524"/>
                <a:gd name="connsiteX935" fmla="*/ 4554205 w 4963762"/>
                <a:gd name="connsiteY935" fmla="*/ 1115032 h 2588524"/>
                <a:gd name="connsiteX936" fmla="*/ 4548242 w 4963762"/>
                <a:gd name="connsiteY936" fmla="*/ 1122320 h 2588524"/>
                <a:gd name="connsiteX937" fmla="*/ 4533002 w 4963762"/>
                <a:gd name="connsiteY937" fmla="*/ 1131597 h 2588524"/>
                <a:gd name="connsiteX938" fmla="*/ 4521739 w 4963762"/>
                <a:gd name="connsiteY938" fmla="*/ 1136235 h 2588524"/>
                <a:gd name="connsiteX939" fmla="*/ 4514450 w 4963762"/>
                <a:gd name="connsiteY939" fmla="*/ 1145511 h 2588524"/>
                <a:gd name="connsiteX940" fmla="*/ 4504511 w 4963762"/>
                <a:gd name="connsiteY940" fmla="*/ 1154787 h 2588524"/>
                <a:gd name="connsiteX941" fmla="*/ 4500536 w 4963762"/>
                <a:gd name="connsiteY941" fmla="*/ 1159425 h 2588524"/>
                <a:gd name="connsiteX942" fmla="*/ 4489272 w 4963762"/>
                <a:gd name="connsiteY942" fmla="*/ 1183941 h 2588524"/>
                <a:gd name="connsiteX943" fmla="*/ 4485959 w 4963762"/>
                <a:gd name="connsiteY943" fmla="*/ 1215745 h 2588524"/>
                <a:gd name="connsiteX944" fmla="*/ 4485959 w 4963762"/>
                <a:gd name="connsiteY944" fmla="*/ 1248211 h 2588524"/>
                <a:gd name="connsiteX945" fmla="*/ 4417713 w 4963762"/>
                <a:gd name="connsiteY945" fmla="*/ 1262788 h 2588524"/>
                <a:gd name="connsiteX946" fmla="*/ 4265319 w 4963762"/>
                <a:gd name="connsiteY946" fmla="*/ 1268751 h 2588524"/>
                <a:gd name="connsiteX947" fmla="*/ 4265319 w 4963762"/>
                <a:gd name="connsiteY947" fmla="*/ 1283328 h 2588524"/>
                <a:gd name="connsiteX948" fmla="*/ 4277908 w 4963762"/>
                <a:gd name="connsiteY948" fmla="*/ 1297905 h 2588524"/>
                <a:gd name="connsiteX949" fmla="*/ 4252067 w 4963762"/>
                <a:gd name="connsiteY949" fmla="*/ 1293267 h 2588524"/>
                <a:gd name="connsiteX950" fmla="*/ 4233515 w 4963762"/>
                <a:gd name="connsiteY950" fmla="*/ 1297905 h 2588524"/>
                <a:gd name="connsiteX951" fmla="*/ 4224901 w 4963762"/>
                <a:gd name="connsiteY951" fmla="*/ 1311156 h 2588524"/>
                <a:gd name="connsiteX952" fmla="*/ 4214300 w 4963762"/>
                <a:gd name="connsiteY952" fmla="*/ 1372777 h 2588524"/>
                <a:gd name="connsiteX953" fmla="*/ 4221588 w 4963762"/>
                <a:gd name="connsiteY953" fmla="*/ 1401930 h 2588524"/>
                <a:gd name="connsiteX954" fmla="*/ 4240803 w 4963762"/>
                <a:gd name="connsiteY954" fmla="*/ 1406568 h 2588524"/>
                <a:gd name="connsiteX955" fmla="*/ 4257368 w 4963762"/>
                <a:gd name="connsiteY955" fmla="*/ 1393979 h 2588524"/>
                <a:gd name="connsiteX956" fmla="*/ 4267969 w 4963762"/>
                <a:gd name="connsiteY956" fmla="*/ 1388679 h 2588524"/>
                <a:gd name="connsiteX957" fmla="*/ 4278570 w 4963762"/>
                <a:gd name="connsiteY957" fmla="*/ 1382715 h 2588524"/>
                <a:gd name="connsiteX958" fmla="*/ 4302423 w 4963762"/>
                <a:gd name="connsiteY958" fmla="*/ 1362838 h 2588524"/>
                <a:gd name="connsiteX959" fmla="*/ 4419038 w 4963762"/>
                <a:gd name="connsiteY959" fmla="*/ 1307844 h 2588524"/>
                <a:gd name="connsiteX960" fmla="*/ 4430965 w 4963762"/>
                <a:gd name="connsiteY960" fmla="*/ 1302543 h 2588524"/>
                <a:gd name="connsiteX961" fmla="*/ 4453493 w 4963762"/>
                <a:gd name="connsiteY961" fmla="*/ 1289291 h 2588524"/>
                <a:gd name="connsiteX962" fmla="*/ 4493248 w 4963762"/>
                <a:gd name="connsiteY962" fmla="*/ 1281340 h 2588524"/>
                <a:gd name="connsiteX963" fmla="*/ 4474033 w 4963762"/>
                <a:gd name="connsiteY963" fmla="*/ 1298567 h 2588524"/>
                <a:gd name="connsiteX964" fmla="*/ 4458131 w 4963762"/>
                <a:gd name="connsiteY964" fmla="*/ 1319770 h 2588524"/>
                <a:gd name="connsiteX965" fmla="*/ 4447529 w 4963762"/>
                <a:gd name="connsiteY965" fmla="*/ 1332359 h 2588524"/>
                <a:gd name="connsiteX966" fmla="*/ 4438253 w 4963762"/>
                <a:gd name="connsiteY966" fmla="*/ 1346273 h 2588524"/>
                <a:gd name="connsiteX967" fmla="*/ 4433615 w 4963762"/>
                <a:gd name="connsiteY967" fmla="*/ 1355550 h 2588524"/>
                <a:gd name="connsiteX968" fmla="*/ 4429640 w 4963762"/>
                <a:gd name="connsiteY968" fmla="*/ 1361513 h 2588524"/>
                <a:gd name="connsiteX969" fmla="*/ 4413738 w 4963762"/>
                <a:gd name="connsiteY969" fmla="*/ 1370789 h 2588524"/>
                <a:gd name="connsiteX970" fmla="*/ 4397173 w 4963762"/>
                <a:gd name="connsiteY970" fmla="*/ 1384041 h 2588524"/>
                <a:gd name="connsiteX971" fmla="*/ 4345492 w 4963762"/>
                <a:gd name="connsiteY971" fmla="*/ 1408556 h 2588524"/>
                <a:gd name="connsiteX972" fmla="*/ 4336215 w 4963762"/>
                <a:gd name="connsiteY972" fmla="*/ 1417170 h 2588524"/>
                <a:gd name="connsiteX973" fmla="*/ 4323626 w 4963762"/>
                <a:gd name="connsiteY973" fmla="*/ 1424458 h 2588524"/>
                <a:gd name="connsiteX974" fmla="*/ 4310374 w 4963762"/>
                <a:gd name="connsiteY974" fmla="*/ 1446323 h 2588524"/>
                <a:gd name="connsiteX975" fmla="*/ 4301761 w 4963762"/>
                <a:gd name="connsiteY975" fmla="*/ 1468189 h 2588524"/>
                <a:gd name="connsiteX976" fmla="*/ 4305074 w 4963762"/>
                <a:gd name="connsiteY976" fmla="*/ 1478790 h 2588524"/>
                <a:gd name="connsiteX977" fmla="*/ 4301761 w 4963762"/>
                <a:gd name="connsiteY977" fmla="*/ 1485416 h 2588524"/>
                <a:gd name="connsiteX978" fmla="*/ 4286521 w 4963762"/>
                <a:gd name="connsiteY978" fmla="*/ 1482103 h 2588524"/>
                <a:gd name="connsiteX979" fmla="*/ 4301761 w 4963762"/>
                <a:gd name="connsiteY979" fmla="*/ 1498667 h 2588524"/>
                <a:gd name="connsiteX980" fmla="*/ 4307724 w 4963762"/>
                <a:gd name="connsiteY980" fmla="*/ 1514569 h 2588524"/>
                <a:gd name="connsiteX981" fmla="*/ 4311700 w 4963762"/>
                <a:gd name="connsiteY981" fmla="*/ 1529146 h 2588524"/>
                <a:gd name="connsiteX982" fmla="*/ 4313025 w 4963762"/>
                <a:gd name="connsiteY982" fmla="*/ 1539085 h 2588524"/>
                <a:gd name="connsiteX983" fmla="*/ 4301098 w 4963762"/>
                <a:gd name="connsiteY983" fmla="*/ 1543723 h 2588524"/>
                <a:gd name="connsiteX984" fmla="*/ 4332902 w 4963762"/>
                <a:gd name="connsiteY984" fmla="*/ 1562938 h 2588524"/>
                <a:gd name="connsiteX985" fmla="*/ 4347479 w 4963762"/>
                <a:gd name="connsiteY985" fmla="*/ 1566251 h 2588524"/>
                <a:gd name="connsiteX986" fmla="*/ 4367357 w 4963762"/>
                <a:gd name="connsiteY986" fmla="*/ 1585466 h 2588524"/>
                <a:gd name="connsiteX987" fmla="*/ 4387234 w 4963762"/>
                <a:gd name="connsiteY987" fmla="*/ 1604681 h 2588524"/>
                <a:gd name="connsiteX988" fmla="*/ 4403799 w 4963762"/>
                <a:gd name="connsiteY988" fmla="*/ 1619258 h 2588524"/>
                <a:gd name="connsiteX989" fmla="*/ 4420363 w 4963762"/>
                <a:gd name="connsiteY989" fmla="*/ 1633834 h 2588524"/>
                <a:gd name="connsiteX990" fmla="*/ 4430302 w 4963762"/>
                <a:gd name="connsiteY990" fmla="*/ 1640460 h 2588524"/>
                <a:gd name="connsiteX991" fmla="*/ 4444216 w 4963762"/>
                <a:gd name="connsiteY991" fmla="*/ 1650399 h 2588524"/>
                <a:gd name="connsiteX992" fmla="*/ 4457468 w 4963762"/>
                <a:gd name="connsiteY992" fmla="*/ 1660338 h 2588524"/>
                <a:gd name="connsiteX993" fmla="*/ 4466744 w 4963762"/>
                <a:gd name="connsiteY993" fmla="*/ 1662988 h 2588524"/>
                <a:gd name="connsiteX994" fmla="*/ 4470720 w 4963762"/>
                <a:gd name="connsiteY994" fmla="*/ 1676240 h 2588524"/>
                <a:gd name="connsiteX995" fmla="*/ 4424339 w 4963762"/>
                <a:gd name="connsiteY995" fmla="*/ 1670276 h 2588524"/>
                <a:gd name="connsiteX996" fmla="*/ 4404461 w 4963762"/>
                <a:gd name="connsiteY996" fmla="*/ 1661663 h 2588524"/>
                <a:gd name="connsiteX997" fmla="*/ 4411087 w 4963762"/>
                <a:gd name="connsiteY997" fmla="*/ 1684853 h 2588524"/>
                <a:gd name="connsiteX998" fmla="*/ 4393198 w 4963762"/>
                <a:gd name="connsiteY998" fmla="*/ 1680878 h 2588524"/>
                <a:gd name="connsiteX999" fmla="*/ 4373983 w 4963762"/>
                <a:gd name="connsiteY999" fmla="*/ 1654374 h 2588524"/>
                <a:gd name="connsiteX1000" fmla="*/ 4354768 w 4963762"/>
                <a:gd name="connsiteY1000" fmla="*/ 1632509 h 2588524"/>
                <a:gd name="connsiteX1001" fmla="*/ 4228214 w 4963762"/>
                <a:gd name="connsiteY1001" fmla="*/ 1472164 h 2588524"/>
                <a:gd name="connsiteX1002" fmla="*/ 4182496 w 4963762"/>
                <a:gd name="connsiteY1002" fmla="*/ 1439035 h 2588524"/>
                <a:gd name="connsiteX1003" fmla="*/ 4168582 w 4963762"/>
                <a:gd name="connsiteY1003" fmla="*/ 1438372 h 2588524"/>
                <a:gd name="connsiteX1004" fmla="*/ 4172557 w 4963762"/>
                <a:gd name="connsiteY1004" fmla="*/ 1453612 h 2588524"/>
                <a:gd name="connsiteX1005" fmla="*/ 4178520 w 4963762"/>
                <a:gd name="connsiteY1005" fmla="*/ 1468189 h 2588524"/>
                <a:gd name="connsiteX1006" fmla="*/ 4188459 w 4963762"/>
                <a:gd name="connsiteY1006" fmla="*/ 1485416 h 2588524"/>
                <a:gd name="connsiteX1007" fmla="*/ 4201711 w 4963762"/>
                <a:gd name="connsiteY1007" fmla="*/ 1502643 h 2588524"/>
                <a:gd name="connsiteX1008" fmla="*/ 4214962 w 4963762"/>
                <a:gd name="connsiteY1008" fmla="*/ 1520533 h 2588524"/>
                <a:gd name="connsiteX1009" fmla="*/ 4197073 w 4963762"/>
                <a:gd name="connsiteY1009" fmla="*/ 1518545 h 2588524"/>
                <a:gd name="connsiteX1010" fmla="*/ 4203699 w 4963762"/>
                <a:gd name="connsiteY1010" fmla="*/ 1530471 h 2588524"/>
                <a:gd name="connsiteX1011" fmla="*/ 4225564 w 4963762"/>
                <a:gd name="connsiteY1011" fmla="*/ 1560288 h 2588524"/>
                <a:gd name="connsiteX1012" fmla="*/ 4234840 w 4963762"/>
                <a:gd name="connsiteY1012" fmla="*/ 1570889 h 2588524"/>
                <a:gd name="connsiteX1013" fmla="*/ 4246104 w 4963762"/>
                <a:gd name="connsiteY1013" fmla="*/ 1582815 h 2588524"/>
                <a:gd name="connsiteX1014" fmla="*/ 4305736 w 4963762"/>
                <a:gd name="connsiteY1014" fmla="*/ 1631184 h 2588524"/>
                <a:gd name="connsiteX1015" fmla="*/ 4314350 w 4963762"/>
                <a:gd name="connsiteY1015" fmla="*/ 1647086 h 2588524"/>
                <a:gd name="connsiteX1016" fmla="*/ 4312362 w 4963762"/>
                <a:gd name="connsiteY1016" fmla="*/ 1659012 h 2588524"/>
                <a:gd name="connsiteX1017" fmla="*/ 4293810 w 4963762"/>
                <a:gd name="connsiteY1017" fmla="*/ 1648411 h 2588524"/>
                <a:gd name="connsiteX1018" fmla="*/ 4233515 w 4963762"/>
                <a:gd name="connsiteY1018" fmla="*/ 1608656 h 2588524"/>
                <a:gd name="connsiteX1019" fmla="*/ 4195748 w 4963762"/>
                <a:gd name="connsiteY1019" fmla="*/ 1582815 h 2588524"/>
                <a:gd name="connsiteX1020" fmla="*/ 4174545 w 4963762"/>
                <a:gd name="connsiteY1020" fmla="*/ 1560950 h 2588524"/>
                <a:gd name="connsiteX1021" fmla="*/ 4157980 w 4963762"/>
                <a:gd name="connsiteY1021" fmla="*/ 1537097 h 2588524"/>
                <a:gd name="connsiteX1022" fmla="*/ 4154667 w 4963762"/>
                <a:gd name="connsiteY1022" fmla="*/ 1524508 h 2588524"/>
                <a:gd name="connsiteX1023" fmla="*/ 4152680 w 4963762"/>
                <a:gd name="connsiteY1023" fmla="*/ 1513907 h 2588524"/>
                <a:gd name="connsiteX1024" fmla="*/ 4143403 w 4963762"/>
                <a:gd name="connsiteY1024" fmla="*/ 1492704 h 2588524"/>
                <a:gd name="connsiteX1025" fmla="*/ 4126176 w 4963762"/>
                <a:gd name="connsiteY1025" fmla="*/ 1458250 h 2588524"/>
                <a:gd name="connsiteX1026" fmla="*/ 4056605 w 4963762"/>
                <a:gd name="connsiteY1026" fmla="*/ 1359525 h 2588524"/>
                <a:gd name="connsiteX1027" fmla="*/ 4046666 w 4963762"/>
                <a:gd name="connsiteY1027" fmla="*/ 1363501 h 2588524"/>
                <a:gd name="connsiteX1028" fmla="*/ 4040040 w 4963762"/>
                <a:gd name="connsiteY1028" fmla="*/ 1366151 h 2588524"/>
                <a:gd name="connsiteX1029" fmla="*/ 4065881 w 4963762"/>
                <a:gd name="connsiteY1029" fmla="*/ 1339648 h 2588524"/>
                <a:gd name="connsiteX1030" fmla="*/ 4083108 w 4963762"/>
                <a:gd name="connsiteY1030" fmla="*/ 1350911 h 2588524"/>
                <a:gd name="connsiteX1031" fmla="*/ 4069194 w 4963762"/>
                <a:gd name="connsiteY1031" fmla="*/ 1327721 h 2588524"/>
                <a:gd name="connsiteX1032" fmla="*/ 4042691 w 4963762"/>
                <a:gd name="connsiteY1032" fmla="*/ 1307181 h 2588524"/>
                <a:gd name="connsiteX1033" fmla="*/ 4033415 w 4963762"/>
                <a:gd name="connsiteY1033" fmla="*/ 1297905 h 2588524"/>
                <a:gd name="connsiteX1034" fmla="*/ 4015525 w 4963762"/>
                <a:gd name="connsiteY1034" fmla="*/ 1266101 h 2588524"/>
                <a:gd name="connsiteX1035" fmla="*/ 3993660 w 4963762"/>
                <a:gd name="connsiteY1035" fmla="*/ 1246223 h 2588524"/>
                <a:gd name="connsiteX1036" fmla="*/ 4004924 w 4963762"/>
                <a:gd name="connsiteY1036" fmla="*/ 1264113 h 2588524"/>
                <a:gd name="connsiteX1037" fmla="*/ 3985046 w 4963762"/>
                <a:gd name="connsiteY1037" fmla="*/ 1260138 h 2588524"/>
                <a:gd name="connsiteX1038" fmla="*/ 3932702 w 4963762"/>
                <a:gd name="connsiteY1038" fmla="*/ 1218395 h 2588524"/>
                <a:gd name="connsiteX1039" fmla="*/ 3952580 w 4963762"/>
                <a:gd name="connsiteY1039" fmla="*/ 1243573 h 2588524"/>
                <a:gd name="connsiteX1040" fmla="*/ 3986371 w 4963762"/>
                <a:gd name="connsiteY1040" fmla="*/ 1285978 h 2588524"/>
                <a:gd name="connsiteX1041" fmla="*/ 3947941 w 4963762"/>
                <a:gd name="connsiteY1041" fmla="*/ 1254174 h 2588524"/>
                <a:gd name="connsiteX1042" fmla="*/ 3884334 w 4963762"/>
                <a:gd name="connsiteY1042" fmla="*/ 1203156 h 2588524"/>
                <a:gd name="connsiteX1043" fmla="*/ 3867769 w 4963762"/>
                <a:gd name="connsiteY1043" fmla="*/ 1197192 h 2588524"/>
                <a:gd name="connsiteX1044" fmla="*/ 3851867 w 4963762"/>
                <a:gd name="connsiteY1044" fmla="*/ 1194542 h 2588524"/>
                <a:gd name="connsiteX1045" fmla="*/ 3771032 w 4963762"/>
                <a:gd name="connsiteY1045" fmla="*/ 1130271 h 2588524"/>
                <a:gd name="connsiteX1046" fmla="*/ 3754467 w 4963762"/>
                <a:gd name="connsiteY1046" fmla="*/ 1103768 h 2588524"/>
                <a:gd name="connsiteX1047" fmla="*/ 3741878 w 4963762"/>
                <a:gd name="connsiteY1047" fmla="*/ 1083228 h 2588524"/>
                <a:gd name="connsiteX1048" fmla="*/ 3740553 w 4963762"/>
                <a:gd name="connsiteY1048" fmla="*/ 1069976 h 2588524"/>
                <a:gd name="connsiteX1049" fmla="*/ 3710074 w 4963762"/>
                <a:gd name="connsiteY1049" fmla="*/ 1111056 h 2588524"/>
                <a:gd name="connsiteX1050" fmla="*/ 3566294 w 4963762"/>
                <a:gd name="connsiteY1050" fmla="*/ 1236285 h 2588524"/>
                <a:gd name="connsiteX1051" fmla="*/ 3527864 w 4963762"/>
                <a:gd name="connsiteY1051" fmla="*/ 1240260 h 2588524"/>
                <a:gd name="connsiteX1052" fmla="*/ 3519913 w 4963762"/>
                <a:gd name="connsiteY1052" fmla="*/ 1257487 h 2588524"/>
                <a:gd name="connsiteX1053" fmla="*/ 3523888 w 4963762"/>
                <a:gd name="connsiteY1053" fmla="*/ 1278690 h 2588524"/>
                <a:gd name="connsiteX1054" fmla="*/ 3529189 w 4963762"/>
                <a:gd name="connsiteY1054" fmla="*/ 1298567 h 2588524"/>
                <a:gd name="connsiteX1055" fmla="*/ 3535152 w 4963762"/>
                <a:gd name="connsiteY1055" fmla="*/ 1319107 h 2588524"/>
                <a:gd name="connsiteX1056" fmla="*/ 3538465 w 4963762"/>
                <a:gd name="connsiteY1056" fmla="*/ 1332359 h 2588524"/>
                <a:gd name="connsiteX1057" fmla="*/ 3537803 w 4963762"/>
                <a:gd name="connsiteY1057" fmla="*/ 1362175 h 2588524"/>
                <a:gd name="connsiteX1058" fmla="*/ 3541116 w 4963762"/>
                <a:gd name="connsiteY1058" fmla="*/ 1371452 h 2588524"/>
                <a:gd name="connsiteX1059" fmla="*/ 3552380 w 4963762"/>
                <a:gd name="connsiteY1059" fmla="*/ 1390666 h 2588524"/>
                <a:gd name="connsiteX1060" fmla="*/ 3559668 w 4963762"/>
                <a:gd name="connsiteY1060" fmla="*/ 1405906 h 2588524"/>
                <a:gd name="connsiteX1061" fmla="*/ 3556355 w 4963762"/>
                <a:gd name="connsiteY1061" fmla="*/ 1416507 h 2588524"/>
                <a:gd name="connsiteX1062" fmla="*/ 3555692 w 4963762"/>
                <a:gd name="connsiteY1062" fmla="*/ 1437047 h 2588524"/>
                <a:gd name="connsiteX1063" fmla="*/ 3550392 w 4963762"/>
                <a:gd name="connsiteY1063" fmla="*/ 1481440 h 2588524"/>
                <a:gd name="connsiteX1064" fmla="*/ 3558343 w 4963762"/>
                <a:gd name="connsiteY1064" fmla="*/ 1497342 h 2588524"/>
                <a:gd name="connsiteX1065" fmla="*/ 3571594 w 4963762"/>
                <a:gd name="connsiteY1065" fmla="*/ 1532459 h 2588524"/>
                <a:gd name="connsiteX1066" fmla="*/ 3574245 w 4963762"/>
                <a:gd name="connsiteY1066" fmla="*/ 1559625 h 2588524"/>
                <a:gd name="connsiteX1067" fmla="*/ 3571594 w 4963762"/>
                <a:gd name="connsiteY1067" fmla="*/ 1567576 h 2588524"/>
                <a:gd name="connsiteX1068" fmla="*/ 3578883 w 4963762"/>
                <a:gd name="connsiteY1068" fmla="*/ 1584141 h 2588524"/>
                <a:gd name="connsiteX1069" fmla="*/ 3574245 w 4963762"/>
                <a:gd name="connsiteY1069" fmla="*/ 1600043 h 2588524"/>
                <a:gd name="connsiteX1070" fmla="*/ 3584184 w 4963762"/>
                <a:gd name="connsiteY1070" fmla="*/ 1614619 h 2588524"/>
                <a:gd name="connsiteX1071" fmla="*/ 3595447 w 4963762"/>
                <a:gd name="connsiteY1071" fmla="*/ 1647086 h 2588524"/>
                <a:gd name="connsiteX1072" fmla="*/ 3515275 w 4963762"/>
                <a:gd name="connsiteY1072" fmla="*/ 1515232 h 2588524"/>
                <a:gd name="connsiteX1073" fmla="*/ 3509974 w 4963762"/>
                <a:gd name="connsiteY1073" fmla="*/ 1501980 h 2588524"/>
                <a:gd name="connsiteX1074" fmla="*/ 3486784 w 4963762"/>
                <a:gd name="connsiteY1074" fmla="*/ 1382053 h 2588524"/>
                <a:gd name="connsiteX1075" fmla="*/ 3482146 w 4963762"/>
                <a:gd name="connsiteY1075" fmla="*/ 1345611 h 2588524"/>
                <a:gd name="connsiteX1076" fmla="*/ 3484796 w 4963762"/>
                <a:gd name="connsiteY1076" fmla="*/ 1264113 h 2588524"/>
                <a:gd name="connsiteX1077" fmla="*/ 3474195 w 4963762"/>
                <a:gd name="connsiteY1077" fmla="*/ 1249536 h 2588524"/>
                <a:gd name="connsiteX1078" fmla="*/ 3414562 w 4963762"/>
                <a:gd name="connsiteY1078" fmla="*/ 1276702 h 2588524"/>
                <a:gd name="connsiteX1079" fmla="*/ 3373482 w 4963762"/>
                <a:gd name="connsiteY1079" fmla="*/ 1322420 h 2588524"/>
                <a:gd name="connsiteX1080" fmla="*/ 3380108 w 4963762"/>
                <a:gd name="connsiteY1080" fmla="*/ 1345611 h 2588524"/>
                <a:gd name="connsiteX1081" fmla="*/ 3376133 w 4963762"/>
                <a:gd name="connsiteY1081" fmla="*/ 1366151 h 2588524"/>
                <a:gd name="connsiteX1082" fmla="*/ 3371494 w 4963762"/>
                <a:gd name="connsiteY1082" fmla="*/ 1370126 h 2588524"/>
                <a:gd name="connsiteX1083" fmla="*/ 3378120 w 4963762"/>
                <a:gd name="connsiteY1083" fmla="*/ 1424458 h 2588524"/>
                <a:gd name="connsiteX1084" fmla="*/ 3378783 w 4963762"/>
                <a:gd name="connsiteY1084" fmla="*/ 1432409 h 2588524"/>
                <a:gd name="connsiteX1085" fmla="*/ 3375470 w 4963762"/>
                <a:gd name="connsiteY1085" fmla="*/ 1448311 h 2588524"/>
                <a:gd name="connsiteX1086" fmla="*/ 3380108 w 4963762"/>
                <a:gd name="connsiteY1086" fmla="*/ 1465538 h 2588524"/>
                <a:gd name="connsiteX1087" fmla="*/ 3386734 w 4963762"/>
                <a:gd name="connsiteY1087" fmla="*/ 1488729 h 2588524"/>
                <a:gd name="connsiteX1088" fmla="*/ 3386734 w 4963762"/>
                <a:gd name="connsiteY1088" fmla="*/ 1501318 h 2588524"/>
                <a:gd name="connsiteX1089" fmla="*/ 3388059 w 4963762"/>
                <a:gd name="connsiteY1089" fmla="*/ 1513244 h 2588524"/>
                <a:gd name="connsiteX1090" fmla="*/ 3390047 w 4963762"/>
                <a:gd name="connsiteY1090" fmla="*/ 1527821 h 2588524"/>
                <a:gd name="connsiteX1091" fmla="*/ 3399985 w 4963762"/>
                <a:gd name="connsiteY1091" fmla="*/ 1549686 h 2588524"/>
                <a:gd name="connsiteX1092" fmla="*/ 3376795 w 4963762"/>
                <a:gd name="connsiteY1092" fmla="*/ 1541073 h 2588524"/>
                <a:gd name="connsiteX1093" fmla="*/ 3353605 w 4963762"/>
                <a:gd name="connsiteY1093" fmla="*/ 1505293 h 2588524"/>
                <a:gd name="connsiteX1094" fmla="*/ 3339028 w 4963762"/>
                <a:gd name="connsiteY1094" fmla="*/ 1468189 h 2588524"/>
                <a:gd name="connsiteX1095" fmla="*/ 3327101 w 4963762"/>
                <a:gd name="connsiteY1095" fmla="*/ 1361513 h 2588524"/>
                <a:gd name="connsiteX1096" fmla="*/ 3295960 w 4963762"/>
                <a:gd name="connsiteY1096" fmla="*/ 1360188 h 2588524"/>
                <a:gd name="connsiteX1097" fmla="*/ 3181333 w 4963762"/>
                <a:gd name="connsiteY1097" fmla="*/ 1392654 h 2588524"/>
                <a:gd name="connsiteX1098" fmla="*/ 3141578 w 4963762"/>
                <a:gd name="connsiteY1098" fmla="*/ 1384703 h 2588524"/>
                <a:gd name="connsiteX1099" fmla="*/ 3099173 w 4963762"/>
                <a:gd name="connsiteY1099" fmla="*/ 1368801 h 2588524"/>
                <a:gd name="connsiteX1100" fmla="*/ 3179345 w 4963762"/>
                <a:gd name="connsiteY1100" fmla="*/ 1359525 h 2588524"/>
                <a:gd name="connsiteX1101" fmla="*/ 3257530 w 4963762"/>
                <a:gd name="connsiteY1101" fmla="*/ 1341635 h 2588524"/>
                <a:gd name="connsiteX1102" fmla="*/ 3213137 w 4963762"/>
                <a:gd name="connsiteY1102" fmla="*/ 1336335 h 2588524"/>
                <a:gd name="connsiteX1103" fmla="*/ 3183983 w 4963762"/>
                <a:gd name="connsiteY1103" fmla="*/ 1317120 h 2588524"/>
                <a:gd name="connsiteX1104" fmla="*/ 3219763 w 4963762"/>
                <a:gd name="connsiteY1104" fmla="*/ 1311819 h 2588524"/>
                <a:gd name="connsiteX1105" fmla="*/ 3333727 w 4963762"/>
                <a:gd name="connsiteY1105" fmla="*/ 1295255 h 2588524"/>
                <a:gd name="connsiteX1106" fmla="*/ 3347641 w 4963762"/>
                <a:gd name="connsiteY1106" fmla="*/ 1289291 h 2588524"/>
                <a:gd name="connsiteX1107" fmla="*/ 3388722 w 4963762"/>
                <a:gd name="connsiteY1107" fmla="*/ 1270076 h 2588524"/>
                <a:gd name="connsiteX1108" fmla="*/ 3494072 w 4963762"/>
                <a:gd name="connsiteY1108" fmla="*/ 1220383 h 2588524"/>
                <a:gd name="connsiteX1109" fmla="*/ 3545754 w 4963762"/>
                <a:gd name="connsiteY1109" fmla="*/ 1215745 h 2588524"/>
                <a:gd name="connsiteX1110" fmla="*/ 3605386 w 4963762"/>
                <a:gd name="connsiteY1110" fmla="*/ 1162075 h 2588524"/>
                <a:gd name="connsiteX1111" fmla="*/ 3613337 w 4963762"/>
                <a:gd name="connsiteY1111" fmla="*/ 1155450 h 2588524"/>
                <a:gd name="connsiteX1112" fmla="*/ 3612675 w 4963762"/>
                <a:gd name="connsiteY1112" fmla="*/ 1180628 h 2588524"/>
                <a:gd name="connsiteX1113" fmla="*/ 3622613 w 4963762"/>
                <a:gd name="connsiteY1113" fmla="*/ 1186591 h 2588524"/>
                <a:gd name="connsiteX1114" fmla="*/ 3637190 w 4963762"/>
                <a:gd name="connsiteY1114" fmla="*/ 1132922 h 2588524"/>
                <a:gd name="connsiteX1115" fmla="*/ 3645804 w 4963762"/>
                <a:gd name="connsiteY1115" fmla="*/ 1097142 h 2588524"/>
                <a:gd name="connsiteX1116" fmla="*/ 3645804 w 4963762"/>
                <a:gd name="connsiteY1116" fmla="*/ 1154787 h 2588524"/>
                <a:gd name="connsiteX1117" fmla="*/ 3648454 w 4963762"/>
                <a:gd name="connsiteY1117" fmla="*/ 1172677 h 2588524"/>
                <a:gd name="connsiteX1118" fmla="*/ 3669657 w 4963762"/>
                <a:gd name="connsiteY1118" fmla="*/ 1085878 h 2588524"/>
                <a:gd name="connsiteX1119" fmla="*/ 3678933 w 4963762"/>
                <a:gd name="connsiteY1119" fmla="*/ 1034859 h 2588524"/>
                <a:gd name="connsiteX1120" fmla="*/ 3685559 w 4963762"/>
                <a:gd name="connsiteY1120" fmla="*/ 1052749 h 2588524"/>
                <a:gd name="connsiteX1121" fmla="*/ 3691522 w 4963762"/>
                <a:gd name="connsiteY1121" fmla="*/ 1040823 h 2588524"/>
                <a:gd name="connsiteX1122" fmla="*/ 3693510 w 4963762"/>
                <a:gd name="connsiteY1122" fmla="*/ 1009019 h 2588524"/>
                <a:gd name="connsiteX1123" fmla="*/ 3695497 w 4963762"/>
                <a:gd name="connsiteY1123" fmla="*/ 975890 h 2588524"/>
                <a:gd name="connsiteX1124" fmla="*/ 3700798 w 4963762"/>
                <a:gd name="connsiteY1124" fmla="*/ 948061 h 2588524"/>
                <a:gd name="connsiteX1125" fmla="*/ 3705436 w 4963762"/>
                <a:gd name="connsiteY1125" fmla="*/ 974564 h 2588524"/>
                <a:gd name="connsiteX1126" fmla="*/ 3706761 w 4963762"/>
                <a:gd name="connsiteY1126" fmla="*/ 1034197 h 2588524"/>
                <a:gd name="connsiteX1127" fmla="*/ 3707424 w 4963762"/>
                <a:gd name="connsiteY1127" fmla="*/ 1063351 h 2588524"/>
                <a:gd name="connsiteX1128" fmla="*/ 3718688 w 4963762"/>
                <a:gd name="connsiteY1128" fmla="*/ 983841 h 2588524"/>
                <a:gd name="connsiteX1129" fmla="*/ 3728627 w 4963762"/>
                <a:gd name="connsiteY1129" fmla="*/ 904993 h 2588524"/>
                <a:gd name="connsiteX1130" fmla="*/ 3737903 w 4963762"/>
                <a:gd name="connsiteY1130" fmla="*/ 911619 h 2588524"/>
                <a:gd name="connsiteX1131" fmla="*/ 3744529 w 4963762"/>
                <a:gd name="connsiteY1131" fmla="*/ 898367 h 2588524"/>
                <a:gd name="connsiteX1132" fmla="*/ 3759768 w 4963762"/>
                <a:gd name="connsiteY1132" fmla="*/ 858612 h 2588524"/>
                <a:gd name="connsiteX1133" fmla="*/ 3757780 w 4963762"/>
                <a:gd name="connsiteY1133" fmla="*/ 897705 h 2588524"/>
                <a:gd name="connsiteX1134" fmla="*/ 3762418 w 4963762"/>
                <a:gd name="connsiteY1134" fmla="*/ 920895 h 2588524"/>
                <a:gd name="connsiteX1135" fmla="*/ 3771032 w 4963762"/>
                <a:gd name="connsiteY1135" fmla="*/ 880478 h 2588524"/>
                <a:gd name="connsiteX1136" fmla="*/ 3785609 w 4963762"/>
                <a:gd name="connsiteY1136" fmla="*/ 870539 h 2588524"/>
                <a:gd name="connsiteX1137" fmla="*/ 3803498 w 4963762"/>
                <a:gd name="connsiteY1137" fmla="*/ 837410 h 2588524"/>
                <a:gd name="connsiteX1138" fmla="*/ 3831327 w 4963762"/>
                <a:gd name="connsiteY1138" fmla="*/ 783741 h 2588524"/>
                <a:gd name="connsiteX1139" fmla="*/ 3845904 w 4963762"/>
                <a:gd name="connsiteY1139" fmla="*/ 788379 h 2588524"/>
                <a:gd name="connsiteX1140" fmla="*/ 3859818 w 4963762"/>
                <a:gd name="connsiteY1140" fmla="*/ 771151 h 2588524"/>
                <a:gd name="connsiteX1141" fmla="*/ 3877045 w 4963762"/>
                <a:gd name="connsiteY1141" fmla="*/ 745973 h 2588524"/>
                <a:gd name="connsiteX1142" fmla="*/ 3883671 w 4963762"/>
                <a:gd name="connsiteY1142" fmla="*/ 713507 h 2588524"/>
                <a:gd name="connsiteX1143" fmla="*/ 3893610 w 4963762"/>
                <a:gd name="connsiteY1143" fmla="*/ 677065 h 2588524"/>
                <a:gd name="connsiteX1144" fmla="*/ 3896923 w 4963762"/>
                <a:gd name="connsiteY1144" fmla="*/ 653212 h 2588524"/>
                <a:gd name="connsiteX1145" fmla="*/ 3890297 w 4963762"/>
                <a:gd name="connsiteY1145" fmla="*/ 643936 h 2588524"/>
                <a:gd name="connsiteX1146" fmla="*/ 3847891 w 4963762"/>
                <a:gd name="connsiteY1146" fmla="*/ 626708 h 2588524"/>
                <a:gd name="connsiteX1147" fmla="*/ 3843253 w 4963762"/>
                <a:gd name="connsiteY1147" fmla="*/ 635985 h 2588524"/>
                <a:gd name="connsiteX1148" fmla="*/ 3847891 w 4963762"/>
                <a:gd name="connsiteY1148" fmla="*/ 724771 h 2588524"/>
                <a:gd name="connsiteX1149" fmla="*/ 3830002 w 4963762"/>
                <a:gd name="connsiteY1149" fmla="*/ 745973 h 2588524"/>
                <a:gd name="connsiteX1150" fmla="*/ 3811449 w 4963762"/>
                <a:gd name="connsiteY1150" fmla="*/ 773139 h 2588524"/>
                <a:gd name="connsiteX1151" fmla="*/ 3794222 w 4963762"/>
                <a:gd name="connsiteY1151" fmla="*/ 792354 h 2588524"/>
                <a:gd name="connsiteX1152" fmla="*/ 3817413 w 4963762"/>
                <a:gd name="connsiteY1152" fmla="*/ 729409 h 2588524"/>
                <a:gd name="connsiteX1153" fmla="*/ 3837290 w 4963762"/>
                <a:gd name="connsiteY1153" fmla="*/ 679715 h 2588524"/>
                <a:gd name="connsiteX1154" fmla="*/ 3809462 w 4963762"/>
                <a:gd name="connsiteY1154" fmla="*/ 645261 h 2588524"/>
                <a:gd name="connsiteX1155" fmla="*/ 3767719 w 4963762"/>
                <a:gd name="connsiteY1155" fmla="*/ 641948 h 2588524"/>
                <a:gd name="connsiteX1156" fmla="*/ 3741878 w 4963762"/>
                <a:gd name="connsiteY1156" fmla="*/ 639297 h 2588524"/>
                <a:gd name="connsiteX1157" fmla="*/ 3714712 w 4963762"/>
                <a:gd name="connsiteY1157" fmla="*/ 663813 h 2588524"/>
                <a:gd name="connsiteX1158" fmla="*/ 3718688 w 4963762"/>
                <a:gd name="connsiteY1158" fmla="*/ 706218 h 2588524"/>
                <a:gd name="connsiteX1159" fmla="*/ 3710074 w 4963762"/>
                <a:gd name="connsiteY1159" fmla="*/ 808919 h 2588524"/>
                <a:gd name="connsiteX1160" fmla="*/ 3693510 w 4963762"/>
                <a:gd name="connsiteY1160" fmla="*/ 852649 h 2588524"/>
                <a:gd name="connsiteX1161" fmla="*/ 3672970 w 4963762"/>
                <a:gd name="connsiteY1161" fmla="*/ 855962 h 2588524"/>
                <a:gd name="connsiteX1162" fmla="*/ 3690859 w 4963762"/>
                <a:gd name="connsiteY1162" fmla="*/ 802293 h 2588524"/>
                <a:gd name="connsiteX1163" fmla="*/ 3704774 w 4963762"/>
                <a:gd name="connsiteY1163" fmla="*/ 716157 h 2588524"/>
                <a:gd name="connsiteX1164" fmla="*/ 3698148 w 4963762"/>
                <a:gd name="connsiteY1164" fmla="*/ 699593 h 2588524"/>
                <a:gd name="connsiteX1165" fmla="*/ 3684896 w 4963762"/>
                <a:gd name="connsiteY1165" fmla="*/ 712844 h 2588524"/>
                <a:gd name="connsiteX1166" fmla="*/ 3645141 w 4963762"/>
                <a:gd name="connsiteY1166" fmla="*/ 721458 h 2588524"/>
                <a:gd name="connsiteX1167" fmla="*/ 3639178 w 4963762"/>
                <a:gd name="connsiteY1167" fmla="*/ 707544 h 2588524"/>
                <a:gd name="connsiteX1168" fmla="*/ 3614000 w 4963762"/>
                <a:gd name="connsiteY1168" fmla="*/ 708206 h 2588524"/>
                <a:gd name="connsiteX1169" fmla="*/ 3573582 w 4963762"/>
                <a:gd name="connsiteY1169" fmla="*/ 795667 h 2588524"/>
                <a:gd name="connsiteX1170" fmla="*/ 3541778 w 4963762"/>
                <a:gd name="connsiteY1170" fmla="*/ 906981 h 2588524"/>
                <a:gd name="connsiteX1171" fmla="*/ 3539128 w 4963762"/>
                <a:gd name="connsiteY1171" fmla="*/ 924871 h 2588524"/>
                <a:gd name="connsiteX1172" fmla="*/ 3545754 w 4963762"/>
                <a:gd name="connsiteY1172" fmla="*/ 931497 h 2588524"/>
                <a:gd name="connsiteX1173" fmla="*/ 3531839 w 4963762"/>
                <a:gd name="connsiteY1173" fmla="*/ 938122 h 2588524"/>
                <a:gd name="connsiteX1174" fmla="*/ 3522563 w 4963762"/>
                <a:gd name="connsiteY1174" fmla="*/ 944748 h 2588524"/>
                <a:gd name="connsiteX1175" fmla="*/ 3549729 w 4963762"/>
                <a:gd name="connsiteY1175" fmla="*/ 951374 h 2588524"/>
                <a:gd name="connsiteX1176" fmla="*/ 3572257 w 4963762"/>
                <a:gd name="connsiteY1176" fmla="*/ 958000 h 2588524"/>
                <a:gd name="connsiteX1177" fmla="*/ 3526539 w 4963762"/>
                <a:gd name="connsiteY1177" fmla="*/ 964626 h 2588524"/>
                <a:gd name="connsiteX1178" fmla="*/ 3476183 w 4963762"/>
                <a:gd name="connsiteY1178" fmla="*/ 971251 h 2588524"/>
                <a:gd name="connsiteX1179" fmla="*/ 3511962 w 4963762"/>
                <a:gd name="connsiteY1179" fmla="*/ 977877 h 2588524"/>
                <a:gd name="connsiteX1180" fmla="*/ 3491422 w 4963762"/>
                <a:gd name="connsiteY1180" fmla="*/ 992454 h 2588524"/>
                <a:gd name="connsiteX1181" fmla="*/ 3476183 w 4963762"/>
                <a:gd name="connsiteY1181" fmla="*/ 995767 h 2588524"/>
                <a:gd name="connsiteX1182" fmla="*/ 3529189 w 4963762"/>
                <a:gd name="connsiteY1182" fmla="*/ 1005043 h 2588524"/>
                <a:gd name="connsiteX1183" fmla="*/ 3450342 w 4963762"/>
                <a:gd name="connsiteY1183" fmla="*/ 1010344 h 2588524"/>
                <a:gd name="connsiteX1184" fmla="*/ 3361556 w 4963762"/>
                <a:gd name="connsiteY1184" fmla="*/ 1013657 h 2588524"/>
                <a:gd name="connsiteX1185" fmla="*/ 3397335 w 4963762"/>
                <a:gd name="connsiteY1185" fmla="*/ 1017632 h 2588524"/>
                <a:gd name="connsiteX1186" fmla="*/ 3452330 w 4963762"/>
                <a:gd name="connsiteY1186" fmla="*/ 1033534 h 2588524"/>
                <a:gd name="connsiteX1187" fmla="*/ 3399985 w 4963762"/>
                <a:gd name="connsiteY1187" fmla="*/ 1031547 h 2588524"/>
                <a:gd name="connsiteX1188" fmla="*/ 3347641 w 4963762"/>
                <a:gd name="connsiteY1188" fmla="*/ 1028234 h 2588524"/>
                <a:gd name="connsiteX1189" fmla="*/ 3431789 w 4963762"/>
                <a:gd name="connsiteY1189" fmla="*/ 1054074 h 2588524"/>
                <a:gd name="connsiteX1190" fmla="*/ 3470882 w 4963762"/>
                <a:gd name="connsiteY1190" fmla="*/ 1060038 h 2588524"/>
                <a:gd name="connsiteX1191" fmla="*/ 3320476 w 4963762"/>
                <a:gd name="connsiteY1191" fmla="*/ 1068651 h 2588524"/>
                <a:gd name="connsiteX1192" fmla="*/ 3272770 w 4963762"/>
                <a:gd name="connsiteY1192" fmla="*/ 1056725 h 2588524"/>
                <a:gd name="connsiteX1193" fmla="*/ 3265481 w 4963762"/>
                <a:gd name="connsiteY1193" fmla="*/ 1056725 h 2588524"/>
                <a:gd name="connsiteX1194" fmla="*/ 3252892 w 4963762"/>
                <a:gd name="connsiteY1194" fmla="*/ 1056725 h 2588524"/>
                <a:gd name="connsiteX1195" fmla="*/ 3224401 w 4963762"/>
                <a:gd name="connsiteY1195" fmla="*/ 1062025 h 2588524"/>
                <a:gd name="connsiteX1196" fmla="*/ 3199223 w 4963762"/>
                <a:gd name="connsiteY1196" fmla="*/ 1075277 h 2588524"/>
                <a:gd name="connsiteX1197" fmla="*/ 3264819 w 4963762"/>
                <a:gd name="connsiteY1197" fmla="*/ 1078590 h 2588524"/>
                <a:gd name="connsiteX1198" fmla="*/ 3256205 w 4963762"/>
                <a:gd name="connsiteY1198" fmla="*/ 1093829 h 2588524"/>
                <a:gd name="connsiteX1199" fmla="*/ 3156818 w 4963762"/>
                <a:gd name="connsiteY1199" fmla="*/ 1100455 h 2588524"/>
                <a:gd name="connsiteX1200" fmla="*/ 3222413 w 4963762"/>
                <a:gd name="connsiteY1200" fmla="*/ 1105093 h 2588524"/>
                <a:gd name="connsiteX1201" fmla="*/ 3307224 w 4963762"/>
                <a:gd name="connsiteY1201" fmla="*/ 1109731 h 2588524"/>
                <a:gd name="connsiteX1202" fmla="*/ 3287346 w 4963762"/>
                <a:gd name="connsiteY1202" fmla="*/ 1115032 h 2588524"/>
                <a:gd name="connsiteX1203" fmla="*/ 3119713 w 4963762"/>
                <a:gd name="connsiteY1203" fmla="*/ 1129609 h 2588524"/>
                <a:gd name="connsiteX1204" fmla="*/ 3173382 w 4963762"/>
                <a:gd name="connsiteY1204" fmla="*/ 1136235 h 2588524"/>
                <a:gd name="connsiteX1205" fmla="*/ 3252892 w 4963762"/>
                <a:gd name="connsiteY1205" fmla="*/ 1143523 h 2588524"/>
                <a:gd name="connsiteX1206" fmla="*/ 3206511 w 4963762"/>
                <a:gd name="connsiteY1206" fmla="*/ 1146836 h 2588524"/>
                <a:gd name="connsiteX1207" fmla="*/ 3110437 w 4963762"/>
                <a:gd name="connsiteY1207" fmla="*/ 1150149 h 2588524"/>
                <a:gd name="connsiteX1208" fmla="*/ 3035565 w 4963762"/>
                <a:gd name="connsiteY1208" fmla="*/ 1190566 h 2588524"/>
                <a:gd name="connsiteX1209" fmla="*/ 3057430 w 4963762"/>
                <a:gd name="connsiteY1209" fmla="*/ 1181290 h 2588524"/>
                <a:gd name="connsiteX1210" fmla="*/ 3124351 w 4963762"/>
                <a:gd name="connsiteY1210" fmla="*/ 1162738 h 2588524"/>
                <a:gd name="connsiteX1211" fmla="*/ 3148867 w 4963762"/>
                <a:gd name="connsiteY1211" fmla="*/ 1168701 h 2588524"/>
                <a:gd name="connsiteX1212" fmla="*/ 3221088 w 4963762"/>
                <a:gd name="connsiteY1212" fmla="*/ 1179965 h 2588524"/>
                <a:gd name="connsiteX1213" fmla="*/ 3239640 w 4963762"/>
                <a:gd name="connsiteY1213" fmla="*/ 1189241 h 2588524"/>
                <a:gd name="connsiteX1214" fmla="*/ 3299273 w 4963762"/>
                <a:gd name="connsiteY1214" fmla="*/ 1196530 h 2588524"/>
                <a:gd name="connsiteX1215" fmla="*/ 3350292 w 4963762"/>
                <a:gd name="connsiteY1215" fmla="*/ 1196530 h 2588524"/>
                <a:gd name="connsiteX1216" fmla="*/ 3370169 w 4963762"/>
                <a:gd name="connsiteY1216" fmla="*/ 1192554 h 2588524"/>
                <a:gd name="connsiteX1217" fmla="*/ 3288672 w 4963762"/>
                <a:gd name="connsiteY1217" fmla="*/ 1222370 h 2588524"/>
                <a:gd name="connsiteX1218" fmla="*/ 3024301 w 4963762"/>
                <a:gd name="connsiteY1218" fmla="*/ 1230321 h 2588524"/>
                <a:gd name="connsiteX1219" fmla="*/ 2974607 w 4963762"/>
                <a:gd name="connsiteY1219" fmla="*/ 1250199 h 2588524"/>
                <a:gd name="connsiteX1220" fmla="*/ 2959368 w 4963762"/>
                <a:gd name="connsiteY1220" fmla="*/ 1262788 h 2588524"/>
                <a:gd name="connsiteX1221" fmla="*/ 2976595 w 4963762"/>
                <a:gd name="connsiteY1221" fmla="*/ 1256825 h 2588524"/>
                <a:gd name="connsiteX1222" fmla="*/ 3117063 w 4963762"/>
                <a:gd name="connsiteY1222" fmla="*/ 1248874 h 2588524"/>
                <a:gd name="connsiteX1223" fmla="*/ 3138265 w 4963762"/>
                <a:gd name="connsiteY1223" fmla="*/ 1255500 h 2588524"/>
                <a:gd name="connsiteX1224" fmla="*/ 3099835 w 4963762"/>
                <a:gd name="connsiteY1224" fmla="*/ 1258150 h 2588524"/>
                <a:gd name="connsiteX1225" fmla="*/ 2962681 w 4963762"/>
                <a:gd name="connsiteY1225" fmla="*/ 1276040 h 2588524"/>
                <a:gd name="connsiteX1226" fmla="*/ 3025626 w 4963762"/>
                <a:gd name="connsiteY1226" fmla="*/ 1278027 h 2588524"/>
                <a:gd name="connsiteX1227" fmla="*/ 3095197 w 4963762"/>
                <a:gd name="connsiteY1227" fmla="*/ 1277365 h 2588524"/>
                <a:gd name="connsiteX1228" fmla="*/ 3032915 w 4963762"/>
                <a:gd name="connsiteY1228" fmla="*/ 1288629 h 2588524"/>
                <a:gd name="connsiteX1229" fmla="*/ 2953405 w 4963762"/>
                <a:gd name="connsiteY1229" fmla="*/ 1305856 h 2588524"/>
                <a:gd name="connsiteX1230" fmla="*/ 2932865 w 4963762"/>
                <a:gd name="connsiteY1230" fmla="*/ 1314469 h 2588524"/>
                <a:gd name="connsiteX1231" fmla="*/ 2956055 w 4963762"/>
                <a:gd name="connsiteY1231" fmla="*/ 1311156 h 2588524"/>
                <a:gd name="connsiteX1232" fmla="*/ 3075982 w 4963762"/>
                <a:gd name="connsiteY1232" fmla="*/ 1313144 h 2588524"/>
                <a:gd name="connsiteX1233" fmla="*/ 3009724 w 4963762"/>
                <a:gd name="connsiteY1233" fmla="*/ 1343623 h 2588524"/>
                <a:gd name="connsiteX1234" fmla="*/ 2989184 w 4963762"/>
                <a:gd name="connsiteY1234" fmla="*/ 1348261 h 2588524"/>
                <a:gd name="connsiteX1235" fmla="*/ 2979908 w 4963762"/>
                <a:gd name="connsiteY1235" fmla="*/ 1355550 h 2588524"/>
                <a:gd name="connsiteX1236" fmla="*/ 2952080 w 4963762"/>
                <a:gd name="connsiteY1236" fmla="*/ 1366151 h 2588524"/>
                <a:gd name="connsiteX1237" fmla="*/ 2932865 w 4963762"/>
                <a:gd name="connsiteY1237" fmla="*/ 1376752 h 2588524"/>
                <a:gd name="connsiteX1238" fmla="*/ 2952080 w 4963762"/>
                <a:gd name="connsiteY1238" fmla="*/ 1372114 h 2588524"/>
                <a:gd name="connsiteX1239" fmla="*/ 3005749 w 4963762"/>
                <a:gd name="connsiteY1239" fmla="*/ 1366813 h 2588524"/>
                <a:gd name="connsiteX1240" fmla="*/ 2883833 w 4963762"/>
                <a:gd name="connsiteY1240" fmla="*/ 1401930 h 2588524"/>
                <a:gd name="connsiteX1241" fmla="*/ 2869919 w 4963762"/>
                <a:gd name="connsiteY1241" fmla="*/ 1411207 h 2588524"/>
                <a:gd name="connsiteX1242" fmla="*/ 2914975 w 4963762"/>
                <a:gd name="connsiteY1242" fmla="*/ 1404581 h 2588524"/>
                <a:gd name="connsiteX1243" fmla="*/ 2982558 w 4963762"/>
                <a:gd name="connsiteY1243" fmla="*/ 1395967 h 2588524"/>
                <a:gd name="connsiteX1244" fmla="*/ 2991172 w 4963762"/>
                <a:gd name="connsiteY1244" fmla="*/ 1399280 h 2588524"/>
                <a:gd name="connsiteX1245" fmla="*/ 2989184 w 4963762"/>
                <a:gd name="connsiteY1245" fmla="*/ 1426446 h 2588524"/>
                <a:gd name="connsiteX1246" fmla="*/ 2969307 w 4963762"/>
                <a:gd name="connsiteY1246" fmla="*/ 1446986 h 2588524"/>
                <a:gd name="connsiteX1247" fmla="*/ 2959368 w 4963762"/>
                <a:gd name="connsiteY1247" fmla="*/ 1452287 h 2588524"/>
                <a:gd name="connsiteX1248" fmla="*/ 2949429 w 4963762"/>
                <a:gd name="connsiteY1248" fmla="*/ 1460238 h 2588524"/>
                <a:gd name="connsiteX1249" fmla="*/ 2929552 w 4963762"/>
                <a:gd name="connsiteY1249" fmla="*/ 1479453 h 2588524"/>
                <a:gd name="connsiteX1250" fmla="*/ 2909674 w 4963762"/>
                <a:gd name="connsiteY1250" fmla="*/ 1501318 h 2588524"/>
                <a:gd name="connsiteX1251" fmla="*/ 2899735 w 4963762"/>
                <a:gd name="connsiteY1251" fmla="*/ 1511919 h 2588524"/>
                <a:gd name="connsiteX1252" fmla="*/ 2889797 w 4963762"/>
                <a:gd name="connsiteY1252" fmla="*/ 1517882 h 2588524"/>
                <a:gd name="connsiteX1253" fmla="*/ 2879858 w 4963762"/>
                <a:gd name="connsiteY1253" fmla="*/ 1523846 h 2588524"/>
                <a:gd name="connsiteX1254" fmla="*/ 2869919 w 4963762"/>
                <a:gd name="connsiteY1254" fmla="*/ 1530471 h 2588524"/>
                <a:gd name="connsiteX1255" fmla="*/ 2863956 w 4963762"/>
                <a:gd name="connsiteY1255" fmla="*/ 1541073 h 2588524"/>
                <a:gd name="connsiteX1256" fmla="*/ 2879195 w 4963762"/>
                <a:gd name="connsiteY1256" fmla="*/ 1603356 h 2588524"/>
                <a:gd name="connsiteX1257" fmla="*/ 2982558 w 4963762"/>
                <a:gd name="connsiteY1257" fmla="*/ 1666301 h 2588524"/>
                <a:gd name="connsiteX1258" fmla="*/ 3048817 w 4963762"/>
                <a:gd name="connsiteY1258" fmla="*/ 1682203 h 2588524"/>
                <a:gd name="connsiteX1259" fmla="*/ 3022313 w 4963762"/>
                <a:gd name="connsiteY1259" fmla="*/ 1658350 h 2588524"/>
                <a:gd name="connsiteX1260" fmla="*/ 2996473 w 4963762"/>
                <a:gd name="connsiteY1260" fmla="*/ 1620583 h 2588524"/>
                <a:gd name="connsiteX1261" fmla="*/ 2965994 w 4963762"/>
                <a:gd name="connsiteY1261" fmla="*/ 1507944 h 2588524"/>
                <a:gd name="connsiteX1262" fmla="*/ 2985871 w 4963762"/>
                <a:gd name="connsiteY1262" fmla="*/ 1516557 h 2588524"/>
                <a:gd name="connsiteX1263" fmla="*/ 2991172 w 4963762"/>
                <a:gd name="connsiteY1263" fmla="*/ 1538422 h 2588524"/>
                <a:gd name="connsiteX1264" fmla="*/ 2995810 w 4963762"/>
                <a:gd name="connsiteY1264" fmla="*/ 1551674 h 2588524"/>
                <a:gd name="connsiteX1265" fmla="*/ 3087246 w 4963762"/>
                <a:gd name="connsiteY1265" fmla="*/ 1672264 h 2588524"/>
                <a:gd name="connsiteX1266" fmla="*/ 3108449 w 4963762"/>
                <a:gd name="connsiteY1266" fmla="*/ 1704068 h 2588524"/>
                <a:gd name="connsiteX1267" fmla="*/ 3115075 w 4963762"/>
                <a:gd name="connsiteY1267" fmla="*/ 1713344 h 2588524"/>
                <a:gd name="connsiteX1268" fmla="*/ 3144229 w 4963762"/>
                <a:gd name="connsiteY1268" fmla="*/ 1736535 h 2588524"/>
                <a:gd name="connsiteX1269" fmla="*/ 3378783 w 4963762"/>
                <a:gd name="connsiteY1269" fmla="*/ 1822670 h 2588524"/>
                <a:gd name="connsiteX1270" fmla="*/ 3396673 w 4963762"/>
                <a:gd name="connsiteY1270" fmla="*/ 1817370 h 2588524"/>
                <a:gd name="connsiteX1271" fmla="*/ 3374807 w 4963762"/>
                <a:gd name="connsiteY1271" fmla="*/ 1811407 h 2588524"/>
                <a:gd name="connsiteX1272" fmla="*/ 3319813 w 4963762"/>
                <a:gd name="connsiteY1272" fmla="*/ 1786228 h 2588524"/>
                <a:gd name="connsiteX1273" fmla="*/ 3282708 w 4963762"/>
                <a:gd name="connsiteY1273" fmla="*/ 1766351 h 2588524"/>
                <a:gd name="connsiteX1274" fmla="*/ 3218438 w 4963762"/>
                <a:gd name="connsiteY1274" fmla="*/ 1716657 h 2588524"/>
                <a:gd name="connsiteX1275" fmla="*/ 3240966 w 4963762"/>
                <a:gd name="connsiteY1275" fmla="*/ 1713344 h 2588524"/>
                <a:gd name="connsiteX1276" fmla="*/ 3343666 w 4963762"/>
                <a:gd name="connsiteY1276" fmla="*/ 1759725 h 2588524"/>
                <a:gd name="connsiteX1277" fmla="*/ 3391372 w 4963762"/>
                <a:gd name="connsiteY1277" fmla="*/ 1779603 h 2588524"/>
                <a:gd name="connsiteX1278" fmla="*/ 3456968 w 4963762"/>
                <a:gd name="connsiteY1278" fmla="*/ 1804118 h 2588524"/>
                <a:gd name="connsiteX1279" fmla="*/ 3475520 w 4963762"/>
                <a:gd name="connsiteY1279" fmla="*/ 1836585 h 2588524"/>
                <a:gd name="connsiteX1280" fmla="*/ 3344991 w 4963762"/>
                <a:gd name="connsiteY1280" fmla="*/ 1849174 h 2588524"/>
                <a:gd name="connsiteX1281" fmla="*/ 3165431 w 4963762"/>
                <a:gd name="connsiteY1281" fmla="*/ 1827971 h 2588524"/>
                <a:gd name="connsiteX1282" fmla="*/ 3171394 w 4963762"/>
                <a:gd name="connsiteY1282" fmla="*/ 1843210 h 2588524"/>
                <a:gd name="connsiteX1283" fmla="*/ 3219763 w 4963762"/>
                <a:gd name="connsiteY1283" fmla="*/ 1865738 h 2588524"/>
                <a:gd name="connsiteX1284" fmla="*/ 3156818 w 4963762"/>
                <a:gd name="connsiteY1284" fmla="*/ 1845861 h 2588524"/>
                <a:gd name="connsiteX1285" fmla="*/ 3097848 w 4963762"/>
                <a:gd name="connsiteY1285" fmla="*/ 1825983 h 2588524"/>
                <a:gd name="connsiteX1286" fmla="*/ 2805649 w 4963762"/>
                <a:gd name="connsiteY1286" fmla="*/ 1688829 h 2588524"/>
                <a:gd name="connsiteX1287" fmla="*/ 2843416 w 4963762"/>
                <a:gd name="connsiteY1287" fmla="*/ 1703406 h 2588524"/>
                <a:gd name="connsiteX1288" fmla="*/ 2895097 w 4963762"/>
                <a:gd name="connsiteY1288" fmla="*/ 1727259 h 2588524"/>
                <a:gd name="connsiteX1289" fmla="*/ 2901723 w 4963762"/>
                <a:gd name="connsiteY1289" fmla="*/ 1725271 h 2588524"/>
                <a:gd name="connsiteX1290" fmla="*/ 2856668 w 4963762"/>
                <a:gd name="connsiteY1290" fmla="*/ 1696780 h 2588524"/>
                <a:gd name="connsiteX1291" fmla="*/ 2855342 w 4963762"/>
                <a:gd name="connsiteY1291" fmla="*/ 1684191 h 2588524"/>
                <a:gd name="connsiteX1292" fmla="*/ 2920938 w 4963762"/>
                <a:gd name="connsiteY1292" fmla="*/ 1711357 h 2588524"/>
                <a:gd name="connsiteX1293" fmla="*/ 2857330 w 4963762"/>
                <a:gd name="connsiteY1293" fmla="*/ 1670276 h 2588524"/>
                <a:gd name="connsiteX1294" fmla="*/ 2836790 w 4963762"/>
                <a:gd name="connsiteY1294" fmla="*/ 1643773 h 2588524"/>
                <a:gd name="connsiteX1295" fmla="*/ 2832152 w 4963762"/>
                <a:gd name="connsiteY1295" fmla="*/ 1633834 h 2588524"/>
                <a:gd name="connsiteX1296" fmla="*/ 2790409 w 4963762"/>
                <a:gd name="connsiteY1296" fmla="*/ 1587454 h 2588524"/>
                <a:gd name="connsiteX1297" fmla="*/ 2777820 w 4963762"/>
                <a:gd name="connsiteY1297" fmla="*/ 1561613 h 2588524"/>
                <a:gd name="connsiteX1298" fmla="*/ 2757280 w 4963762"/>
                <a:gd name="connsiteY1298" fmla="*/ 1529809 h 2588524"/>
                <a:gd name="connsiteX1299" fmla="*/ 2740716 w 4963762"/>
                <a:gd name="connsiteY1299" fmla="*/ 1507944 h 2588524"/>
                <a:gd name="connsiteX1300" fmla="*/ 2726139 w 4963762"/>
                <a:gd name="connsiteY1300" fmla="*/ 1488729 h 2588524"/>
                <a:gd name="connsiteX1301" fmla="*/ 2719513 w 4963762"/>
                <a:gd name="connsiteY1301" fmla="*/ 1471502 h 2588524"/>
                <a:gd name="connsiteX1302" fmla="*/ 2711562 w 4963762"/>
                <a:gd name="connsiteY1302" fmla="*/ 1362838 h 2588524"/>
                <a:gd name="connsiteX1303" fmla="*/ 2742703 w 4963762"/>
                <a:gd name="connsiteY1303" fmla="*/ 1325071 h 2588524"/>
                <a:gd name="connsiteX1304" fmla="*/ 2777158 w 4963762"/>
                <a:gd name="connsiteY1304" fmla="*/ 1299230 h 2588524"/>
                <a:gd name="connsiteX1305" fmla="*/ 2794385 w 4963762"/>
                <a:gd name="connsiteY1305" fmla="*/ 1278690 h 2588524"/>
                <a:gd name="connsiteX1306" fmla="*/ 2812275 w 4963762"/>
                <a:gd name="connsiteY1306" fmla="*/ 1272727 h 2588524"/>
                <a:gd name="connsiteX1307" fmla="*/ 2820888 w 4963762"/>
                <a:gd name="connsiteY1307" fmla="*/ 1298567 h 2588524"/>
                <a:gd name="connsiteX1308" fmla="*/ 2810287 w 4963762"/>
                <a:gd name="connsiteY1308" fmla="*/ 1328384 h 2588524"/>
                <a:gd name="connsiteX1309" fmla="*/ 2803661 w 4963762"/>
                <a:gd name="connsiteY1309" fmla="*/ 1335672 h 2588524"/>
                <a:gd name="connsiteX1310" fmla="*/ 2798360 w 4963762"/>
                <a:gd name="connsiteY1310" fmla="*/ 1347599 h 2588524"/>
                <a:gd name="connsiteX1311" fmla="*/ 2788422 w 4963762"/>
                <a:gd name="connsiteY1311" fmla="*/ 1358200 h 2588524"/>
                <a:gd name="connsiteX1312" fmla="*/ 2782458 w 4963762"/>
                <a:gd name="connsiteY1312" fmla="*/ 1364826 h 2588524"/>
                <a:gd name="connsiteX1313" fmla="*/ 2786434 w 4963762"/>
                <a:gd name="connsiteY1313" fmla="*/ 1415182 h 2588524"/>
                <a:gd name="connsiteX1314" fmla="*/ 2768544 w 4963762"/>
                <a:gd name="connsiteY1314" fmla="*/ 1407894 h 2588524"/>
                <a:gd name="connsiteX1315" fmla="*/ 2769207 w 4963762"/>
                <a:gd name="connsiteY1315" fmla="*/ 1417170 h 2588524"/>
                <a:gd name="connsiteX1316" fmla="*/ 2777158 w 4963762"/>
                <a:gd name="connsiteY1316" fmla="*/ 1438372 h 2588524"/>
                <a:gd name="connsiteX1317" fmla="*/ 2777820 w 4963762"/>
                <a:gd name="connsiteY1317" fmla="*/ 1448974 h 2588524"/>
                <a:gd name="connsiteX1318" fmla="*/ 2782458 w 4963762"/>
                <a:gd name="connsiteY1318" fmla="*/ 1492704 h 2588524"/>
                <a:gd name="connsiteX1319" fmla="*/ 2782458 w 4963762"/>
                <a:gd name="connsiteY1319" fmla="*/ 1512582 h 2588524"/>
                <a:gd name="connsiteX1320" fmla="*/ 2797698 w 4963762"/>
                <a:gd name="connsiteY1320" fmla="*/ 1544386 h 2588524"/>
                <a:gd name="connsiteX1321" fmla="*/ 2824864 w 4963762"/>
                <a:gd name="connsiteY1321" fmla="*/ 1584141 h 2588524"/>
                <a:gd name="connsiteX1322" fmla="*/ 2843416 w 4963762"/>
                <a:gd name="connsiteY1322" fmla="*/ 1604018 h 2588524"/>
                <a:gd name="connsiteX1323" fmla="*/ 2843416 w 4963762"/>
                <a:gd name="connsiteY1323" fmla="*/ 1586128 h 2588524"/>
                <a:gd name="connsiteX1324" fmla="*/ 2836128 w 4963762"/>
                <a:gd name="connsiteY1324" fmla="*/ 1549686 h 2588524"/>
                <a:gd name="connsiteX1325" fmla="*/ 2860643 w 4963762"/>
                <a:gd name="connsiteY1325" fmla="*/ 1375427 h 2588524"/>
                <a:gd name="connsiteX1326" fmla="*/ 2869919 w 4963762"/>
                <a:gd name="connsiteY1326" fmla="*/ 1355550 h 2588524"/>
                <a:gd name="connsiteX1327" fmla="*/ 2879858 w 4963762"/>
                <a:gd name="connsiteY1327" fmla="*/ 1335672 h 2588524"/>
                <a:gd name="connsiteX1328" fmla="*/ 2889797 w 4963762"/>
                <a:gd name="connsiteY1328" fmla="*/ 1320433 h 2588524"/>
                <a:gd name="connsiteX1329" fmla="*/ 2922926 w 4963762"/>
                <a:gd name="connsiteY1329" fmla="*/ 1275377 h 2588524"/>
                <a:gd name="connsiteX1330" fmla="*/ 2956055 w 4963762"/>
                <a:gd name="connsiteY1330" fmla="*/ 1231647 h 2588524"/>
                <a:gd name="connsiteX1331" fmla="*/ 3023638 w 4963762"/>
                <a:gd name="connsiteY1331" fmla="*/ 1170026 h 2588524"/>
                <a:gd name="connsiteX1332" fmla="*/ 3028939 w 4963762"/>
                <a:gd name="connsiteY1332" fmla="*/ 1162075 h 2588524"/>
                <a:gd name="connsiteX1333" fmla="*/ 3172057 w 4963762"/>
                <a:gd name="connsiteY1333" fmla="*/ 1064013 h 2588524"/>
                <a:gd name="connsiteX1334" fmla="*/ 3181333 w 4963762"/>
                <a:gd name="connsiteY1334" fmla="*/ 1054074 h 2588524"/>
                <a:gd name="connsiteX1335" fmla="*/ 3174707 w 4963762"/>
                <a:gd name="connsiteY1335" fmla="*/ 1044136 h 2588524"/>
                <a:gd name="connsiteX1336" fmla="*/ 3168082 w 4963762"/>
                <a:gd name="connsiteY1336" fmla="*/ 1050761 h 2588524"/>
                <a:gd name="connsiteX1337" fmla="*/ 3145554 w 4963762"/>
                <a:gd name="connsiteY1337" fmla="*/ 1054074 h 2588524"/>
                <a:gd name="connsiteX1338" fmla="*/ 3119050 w 4963762"/>
                <a:gd name="connsiteY1338" fmla="*/ 1056062 h 2588524"/>
                <a:gd name="connsiteX1339" fmla="*/ 3090559 w 4963762"/>
                <a:gd name="connsiteY1339" fmla="*/ 1056725 h 2588524"/>
                <a:gd name="connsiteX1340" fmla="*/ 3028939 w 4963762"/>
                <a:gd name="connsiteY1340" fmla="*/ 1052087 h 2588524"/>
                <a:gd name="connsiteX1341" fmla="*/ 3019000 w 4963762"/>
                <a:gd name="connsiteY1341" fmla="*/ 1055400 h 2588524"/>
                <a:gd name="connsiteX1342" fmla="*/ 3052130 w 4963762"/>
                <a:gd name="connsiteY1342" fmla="*/ 1065338 h 2588524"/>
                <a:gd name="connsiteX1343" fmla="*/ 3012375 w 4963762"/>
                <a:gd name="connsiteY1343" fmla="*/ 1067989 h 2588524"/>
                <a:gd name="connsiteX1344" fmla="*/ 2974607 w 4963762"/>
                <a:gd name="connsiteY1344" fmla="*/ 1067989 h 2588524"/>
                <a:gd name="connsiteX1345" fmla="*/ 2954730 w 4963762"/>
                <a:gd name="connsiteY1345" fmla="*/ 1084553 h 2588524"/>
                <a:gd name="connsiteX1346" fmla="*/ 2909674 w 4963762"/>
                <a:gd name="connsiteY1346" fmla="*/ 1090516 h 2588524"/>
                <a:gd name="connsiteX1347" fmla="*/ 2918288 w 4963762"/>
                <a:gd name="connsiteY1347" fmla="*/ 1096480 h 2588524"/>
                <a:gd name="connsiteX1348" fmla="*/ 2919613 w 4963762"/>
                <a:gd name="connsiteY1348" fmla="*/ 1110394 h 2588524"/>
                <a:gd name="connsiteX1349" fmla="*/ 2897748 w 4963762"/>
                <a:gd name="connsiteY1349" fmla="*/ 1118345 h 2588524"/>
                <a:gd name="connsiteX1350" fmla="*/ 2869919 w 4963762"/>
                <a:gd name="connsiteY1350" fmla="*/ 1131597 h 2588524"/>
                <a:gd name="connsiteX1351" fmla="*/ 2806974 w 4963762"/>
                <a:gd name="connsiteY1351" fmla="*/ 1156775 h 2588524"/>
                <a:gd name="connsiteX1352" fmla="*/ 2773182 w 4963762"/>
                <a:gd name="connsiteY1352" fmla="*/ 1200505 h 2588524"/>
                <a:gd name="connsiteX1353" fmla="*/ 2747341 w 4963762"/>
                <a:gd name="connsiteY1353" fmla="*/ 1243573 h 2588524"/>
                <a:gd name="connsiteX1354" fmla="*/ 2732765 w 4963762"/>
                <a:gd name="connsiteY1354" fmla="*/ 1252187 h 2588524"/>
                <a:gd name="connsiteX1355" fmla="*/ 2705599 w 4963762"/>
                <a:gd name="connsiteY1355" fmla="*/ 1223033 h 2588524"/>
                <a:gd name="connsiteX1356" fmla="*/ 2689034 w 4963762"/>
                <a:gd name="connsiteY1356" fmla="*/ 1210444 h 2588524"/>
                <a:gd name="connsiteX1357" fmla="*/ 2675120 w 4963762"/>
                <a:gd name="connsiteY1357" fmla="*/ 1223696 h 2588524"/>
                <a:gd name="connsiteX1358" fmla="*/ 2633377 w 4963762"/>
                <a:gd name="connsiteY1358" fmla="*/ 1249536 h 2588524"/>
                <a:gd name="connsiteX1359" fmla="*/ 2577720 w 4963762"/>
                <a:gd name="connsiteY1359" fmla="*/ 1282665 h 2588524"/>
                <a:gd name="connsiteX1360" fmla="*/ 2575732 w 4963762"/>
                <a:gd name="connsiteY1360" fmla="*/ 1294592 h 2588524"/>
                <a:gd name="connsiteX1361" fmla="*/ 2554530 w 4963762"/>
                <a:gd name="connsiteY1361" fmla="*/ 1319770 h 2588524"/>
                <a:gd name="connsiteX1362" fmla="*/ 2530014 w 4963762"/>
                <a:gd name="connsiteY1362" fmla="*/ 1350911 h 2588524"/>
                <a:gd name="connsiteX1363" fmla="*/ 2513450 w 4963762"/>
                <a:gd name="connsiteY1363" fmla="*/ 1362175 h 2588524"/>
                <a:gd name="connsiteX1364" fmla="*/ 2479658 w 4963762"/>
                <a:gd name="connsiteY1364" fmla="*/ 1369464 h 2588524"/>
                <a:gd name="connsiteX1365" fmla="*/ 2470382 w 4963762"/>
                <a:gd name="connsiteY1365" fmla="*/ 1385366 h 2588524"/>
                <a:gd name="connsiteX1366" fmla="*/ 2469057 w 4963762"/>
                <a:gd name="connsiteY1366" fmla="*/ 1398617 h 2588524"/>
                <a:gd name="connsiteX1367" fmla="*/ 2442553 w 4963762"/>
                <a:gd name="connsiteY1367" fmla="*/ 1408556 h 2588524"/>
                <a:gd name="connsiteX1368" fmla="*/ 2442553 w 4963762"/>
                <a:gd name="connsiteY1368" fmla="*/ 1414519 h 2588524"/>
                <a:gd name="connsiteX1369" fmla="*/ 2437253 w 4963762"/>
                <a:gd name="connsiteY1369" fmla="*/ 1427771 h 2588524"/>
                <a:gd name="connsiteX1370" fmla="*/ 2419363 w 4963762"/>
                <a:gd name="connsiteY1370" fmla="*/ 1445661 h 2588524"/>
                <a:gd name="connsiteX1371" fmla="*/ 2384909 w 4963762"/>
                <a:gd name="connsiteY1371" fmla="*/ 1468851 h 2588524"/>
                <a:gd name="connsiteX1372" fmla="*/ 2366356 w 4963762"/>
                <a:gd name="connsiteY1372" fmla="*/ 1488066 h 2588524"/>
                <a:gd name="connsiteX1373" fmla="*/ 2356418 w 4963762"/>
                <a:gd name="connsiteY1373" fmla="*/ 1504631 h 2588524"/>
                <a:gd name="connsiteX1374" fmla="*/ 2331902 w 4963762"/>
                <a:gd name="connsiteY1374" fmla="*/ 1535772 h 2588524"/>
                <a:gd name="connsiteX1375" fmla="*/ 2353105 w 4963762"/>
                <a:gd name="connsiteY1375" fmla="*/ 1657025 h 2588524"/>
                <a:gd name="connsiteX1376" fmla="*/ 2352442 w 4963762"/>
                <a:gd name="connsiteY1376" fmla="*/ 1687504 h 2588524"/>
                <a:gd name="connsiteX1377" fmla="*/ 2356418 w 4963762"/>
                <a:gd name="connsiteY1377" fmla="*/ 1706718 h 2588524"/>
                <a:gd name="connsiteX1378" fmla="*/ 2359730 w 4963762"/>
                <a:gd name="connsiteY1378" fmla="*/ 1727259 h 2588524"/>
                <a:gd name="connsiteX1379" fmla="*/ 2371657 w 4963762"/>
                <a:gd name="connsiteY1379" fmla="*/ 1752437 h 2588524"/>
                <a:gd name="connsiteX1380" fmla="*/ 2392860 w 4963762"/>
                <a:gd name="connsiteY1380" fmla="*/ 1774964 h 2588524"/>
                <a:gd name="connsiteX1381" fmla="*/ 2365031 w 4963762"/>
                <a:gd name="connsiteY1381" fmla="*/ 1768339 h 2588524"/>
                <a:gd name="connsiteX1382" fmla="*/ 2349129 w 4963762"/>
                <a:gd name="connsiteY1382" fmla="*/ 1761050 h 2588524"/>
                <a:gd name="connsiteX1383" fmla="*/ 2369007 w 4963762"/>
                <a:gd name="connsiteY1383" fmla="*/ 1782915 h 2588524"/>
                <a:gd name="connsiteX1384" fmla="*/ 2392860 w 4963762"/>
                <a:gd name="connsiteY1384" fmla="*/ 1809419 h 2588524"/>
                <a:gd name="connsiteX1385" fmla="*/ 2402136 w 4963762"/>
                <a:gd name="connsiteY1385" fmla="*/ 1836585 h 2588524"/>
                <a:gd name="connsiteX1386" fmla="*/ 2395510 w 4963762"/>
                <a:gd name="connsiteY1386" fmla="*/ 1863088 h 2588524"/>
                <a:gd name="connsiteX1387" fmla="*/ 2409424 w 4963762"/>
                <a:gd name="connsiteY1387" fmla="*/ 1878990 h 2588524"/>
                <a:gd name="connsiteX1388" fmla="*/ 2425326 w 4963762"/>
                <a:gd name="connsiteY1388" fmla="*/ 1902843 h 2588524"/>
                <a:gd name="connsiteX1389" fmla="*/ 2425989 w 4963762"/>
                <a:gd name="connsiteY1389" fmla="*/ 1912119 h 2588524"/>
                <a:gd name="connsiteX1390" fmla="*/ 2430627 w 4963762"/>
                <a:gd name="connsiteY1390" fmla="*/ 1920733 h 2588524"/>
                <a:gd name="connsiteX1391" fmla="*/ 2415387 w 4963762"/>
                <a:gd name="connsiteY1391" fmla="*/ 1926696 h 2588524"/>
                <a:gd name="connsiteX1392" fmla="*/ 2418700 w 4963762"/>
                <a:gd name="connsiteY1392" fmla="*/ 1938622 h 2588524"/>
                <a:gd name="connsiteX1393" fmla="*/ 2439903 w 4963762"/>
                <a:gd name="connsiteY1393" fmla="*/ 1948561 h 2588524"/>
                <a:gd name="connsiteX1394" fmla="*/ 2472370 w 4963762"/>
                <a:gd name="connsiteY1394" fmla="*/ 1958500 h 2588524"/>
                <a:gd name="connsiteX1395" fmla="*/ 2481646 w 4963762"/>
                <a:gd name="connsiteY1395" fmla="*/ 1970426 h 2588524"/>
                <a:gd name="connsiteX1396" fmla="*/ 2459118 w 4963762"/>
                <a:gd name="connsiteY1396" fmla="*/ 1972414 h 2588524"/>
                <a:gd name="connsiteX1397" fmla="*/ 2465744 w 4963762"/>
                <a:gd name="connsiteY1397" fmla="*/ 1987654 h 2588524"/>
                <a:gd name="connsiteX1398" fmla="*/ 2478995 w 4963762"/>
                <a:gd name="connsiteY1398" fmla="*/ 2002230 h 2588524"/>
                <a:gd name="connsiteX1399" fmla="*/ 2492247 w 4963762"/>
                <a:gd name="connsiteY1399" fmla="*/ 2014819 h 2588524"/>
                <a:gd name="connsiteX1400" fmla="*/ 2494235 w 4963762"/>
                <a:gd name="connsiteY1400" fmla="*/ 2043311 h 2588524"/>
                <a:gd name="connsiteX1401" fmla="*/ 2507486 w 4963762"/>
                <a:gd name="connsiteY1401" fmla="*/ 2058550 h 2588524"/>
                <a:gd name="connsiteX1402" fmla="*/ 2524051 w 4963762"/>
                <a:gd name="connsiteY1402" fmla="*/ 2078427 h 2588524"/>
                <a:gd name="connsiteX1403" fmla="*/ 2530677 w 4963762"/>
                <a:gd name="connsiteY1403" fmla="*/ 2085053 h 2588524"/>
                <a:gd name="connsiteX1404" fmla="*/ 2549892 w 4963762"/>
                <a:gd name="connsiteY1404" fmla="*/ 2103606 h 2588524"/>
                <a:gd name="connsiteX1405" fmla="*/ 2583021 w 4963762"/>
                <a:gd name="connsiteY1405" fmla="*/ 2129446 h 2588524"/>
                <a:gd name="connsiteX1406" fmla="*/ 2600911 w 4963762"/>
                <a:gd name="connsiteY1406" fmla="*/ 2149324 h 2588524"/>
                <a:gd name="connsiteX1407" fmla="*/ 2606874 w 4963762"/>
                <a:gd name="connsiteY1407" fmla="*/ 2160588 h 2588524"/>
                <a:gd name="connsiteX1408" fmla="*/ 2614162 w 4963762"/>
                <a:gd name="connsiteY1408" fmla="*/ 2177152 h 2588524"/>
                <a:gd name="connsiteX1409" fmla="*/ 2576395 w 4963762"/>
                <a:gd name="connsiteY1409" fmla="*/ 2164563 h 2588524"/>
                <a:gd name="connsiteX1410" fmla="*/ 2530677 w 4963762"/>
                <a:gd name="connsiteY1410" fmla="*/ 2147336 h 2588524"/>
                <a:gd name="connsiteX1411" fmla="*/ 2510137 w 4963762"/>
                <a:gd name="connsiteY1411" fmla="*/ 2130772 h 2588524"/>
                <a:gd name="connsiteX1412" fmla="*/ 2491584 w 4963762"/>
                <a:gd name="connsiteY1412" fmla="*/ 2116195 h 2588524"/>
                <a:gd name="connsiteX1413" fmla="*/ 2477670 w 4963762"/>
                <a:gd name="connsiteY1413" fmla="*/ 2105593 h 2588524"/>
                <a:gd name="connsiteX1414" fmla="*/ 2462431 w 4963762"/>
                <a:gd name="connsiteY1414" fmla="*/ 2089691 h 2588524"/>
                <a:gd name="connsiteX1415" fmla="*/ 2448517 w 4963762"/>
                <a:gd name="connsiteY1415" fmla="*/ 2073789 h 2588524"/>
                <a:gd name="connsiteX1416" fmla="*/ 2425326 w 4963762"/>
                <a:gd name="connsiteY1416" fmla="*/ 2054574 h 2588524"/>
                <a:gd name="connsiteX1417" fmla="*/ 2399485 w 4963762"/>
                <a:gd name="connsiteY1417" fmla="*/ 2034697 h 2588524"/>
                <a:gd name="connsiteX1418" fmla="*/ 2384909 w 4963762"/>
                <a:gd name="connsiteY1418" fmla="*/ 2016807 h 2588524"/>
                <a:gd name="connsiteX1419" fmla="*/ 2369669 w 4963762"/>
                <a:gd name="connsiteY1419" fmla="*/ 1993617 h 2588524"/>
                <a:gd name="connsiteX1420" fmla="*/ 2359730 w 4963762"/>
                <a:gd name="connsiteY1420" fmla="*/ 1969101 h 2588524"/>
                <a:gd name="connsiteX1421" fmla="*/ 2355755 w 4963762"/>
                <a:gd name="connsiteY1421" fmla="*/ 1953862 h 2588524"/>
                <a:gd name="connsiteX1422" fmla="*/ 2336540 w 4963762"/>
                <a:gd name="connsiteY1422" fmla="*/ 1933984 h 2588524"/>
                <a:gd name="connsiteX1423" fmla="*/ 2321963 w 4963762"/>
                <a:gd name="connsiteY1423" fmla="*/ 1903506 h 2588524"/>
                <a:gd name="connsiteX1424" fmla="*/ 2314675 w 4963762"/>
                <a:gd name="connsiteY1424" fmla="*/ 1888929 h 2588524"/>
                <a:gd name="connsiteX1425" fmla="*/ 2303411 w 4963762"/>
                <a:gd name="connsiteY1425" fmla="*/ 1867726 h 2588524"/>
                <a:gd name="connsiteX1426" fmla="*/ 2298773 w 4963762"/>
                <a:gd name="connsiteY1426" fmla="*/ 1847849 h 2588524"/>
                <a:gd name="connsiteX1427" fmla="*/ 2295460 w 4963762"/>
                <a:gd name="connsiteY1427" fmla="*/ 1786228 h 2588524"/>
                <a:gd name="connsiteX1428" fmla="*/ 2288172 w 4963762"/>
                <a:gd name="connsiteY1428" fmla="*/ 1770989 h 2588524"/>
                <a:gd name="connsiteX1429" fmla="*/ 2280883 w 4963762"/>
                <a:gd name="connsiteY1429" fmla="*/ 1738522 h 2588524"/>
                <a:gd name="connsiteX1430" fmla="*/ 2291484 w 4963762"/>
                <a:gd name="connsiteY1430" fmla="*/ 1713344 h 2588524"/>
                <a:gd name="connsiteX1431" fmla="*/ 2301423 w 4963762"/>
                <a:gd name="connsiteY1431" fmla="*/ 1686178 h 2588524"/>
                <a:gd name="connsiteX1432" fmla="*/ 2304074 w 4963762"/>
                <a:gd name="connsiteY1432" fmla="*/ 1670276 h 2588524"/>
                <a:gd name="connsiteX1433" fmla="*/ 2304736 w 4963762"/>
                <a:gd name="connsiteY1433" fmla="*/ 1651724 h 2588524"/>
                <a:gd name="connsiteX1434" fmla="*/ 2311362 w 4963762"/>
                <a:gd name="connsiteY1434" fmla="*/ 1606006 h 2588524"/>
                <a:gd name="connsiteX1435" fmla="*/ 2303411 w 4963762"/>
                <a:gd name="connsiteY1435" fmla="*/ 1571552 h 2588524"/>
                <a:gd name="connsiteX1436" fmla="*/ 2297448 w 4963762"/>
                <a:gd name="connsiteY1436" fmla="*/ 1581490 h 2588524"/>
                <a:gd name="connsiteX1437" fmla="*/ 2284196 w 4963762"/>
                <a:gd name="connsiteY1437" fmla="*/ 1595405 h 2588524"/>
                <a:gd name="connsiteX1438" fmla="*/ 2266969 w 4963762"/>
                <a:gd name="connsiteY1438" fmla="*/ 1608656 h 2588524"/>
                <a:gd name="connsiteX1439" fmla="*/ 2219263 w 4963762"/>
                <a:gd name="connsiteY1439" fmla="*/ 1647749 h 2588524"/>
                <a:gd name="connsiteX1440" fmla="*/ 2202698 w 4963762"/>
                <a:gd name="connsiteY1440" fmla="*/ 1666963 h 2588524"/>
                <a:gd name="connsiteX1441" fmla="*/ 2133127 w 4963762"/>
                <a:gd name="connsiteY1441" fmla="*/ 1704731 h 2588524"/>
                <a:gd name="connsiteX1442" fmla="*/ 2123189 w 4963762"/>
                <a:gd name="connsiteY1442" fmla="*/ 1716657 h 2588524"/>
                <a:gd name="connsiteX1443" fmla="*/ 2141078 w 4963762"/>
                <a:gd name="connsiteY1443" fmla="*/ 1728584 h 2588524"/>
                <a:gd name="connsiteX1444" fmla="*/ 2101323 w 4963762"/>
                <a:gd name="connsiteY1444" fmla="*/ 1733222 h 2588524"/>
                <a:gd name="connsiteX1445" fmla="*/ 2080121 w 4963762"/>
                <a:gd name="connsiteY1445" fmla="*/ 1741835 h 2588524"/>
                <a:gd name="connsiteX1446" fmla="*/ 2107949 w 4963762"/>
                <a:gd name="connsiteY1446" fmla="*/ 1753762 h 2588524"/>
                <a:gd name="connsiteX1447" fmla="*/ 2051630 w 4963762"/>
                <a:gd name="connsiteY1447" fmla="*/ 1749786 h 2588524"/>
                <a:gd name="connsiteX1448" fmla="*/ 2017838 w 4963762"/>
                <a:gd name="connsiteY1448" fmla="*/ 1750449 h 2588524"/>
                <a:gd name="connsiteX1449" fmla="*/ 2035065 w 4963762"/>
                <a:gd name="connsiteY1449" fmla="*/ 1760388 h 2588524"/>
                <a:gd name="connsiteX1450" fmla="*/ 1995310 w 4963762"/>
                <a:gd name="connsiteY1450" fmla="*/ 1756412 h 2588524"/>
                <a:gd name="connsiteX1451" fmla="*/ 1975433 w 4963762"/>
                <a:gd name="connsiteY1451" fmla="*/ 1753099 h 2588524"/>
                <a:gd name="connsiteX1452" fmla="*/ 1942303 w 4963762"/>
                <a:gd name="connsiteY1452" fmla="*/ 1749786 h 2588524"/>
                <a:gd name="connsiteX1453" fmla="*/ 1916463 w 4963762"/>
                <a:gd name="connsiteY1453" fmla="*/ 1753762 h 2588524"/>
                <a:gd name="connsiteX1454" fmla="*/ 1895260 w 4963762"/>
                <a:gd name="connsiteY1454" fmla="*/ 1747136 h 2588524"/>
                <a:gd name="connsiteX1455" fmla="*/ 1862131 w 4963762"/>
                <a:gd name="connsiteY1455" fmla="*/ 1739185 h 2588524"/>
                <a:gd name="connsiteX1456" fmla="*/ 1878033 w 4963762"/>
                <a:gd name="connsiteY1456" fmla="*/ 1751774 h 2588524"/>
                <a:gd name="connsiteX1457" fmla="*/ 1852192 w 4963762"/>
                <a:gd name="connsiteY1457" fmla="*/ 1749786 h 2588524"/>
                <a:gd name="connsiteX1458" fmla="*/ 1826351 w 4963762"/>
                <a:gd name="connsiteY1458" fmla="*/ 1748461 h 2588524"/>
                <a:gd name="connsiteX1459" fmla="*/ 1827014 w 4963762"/>
                <a:gd name="connsiteY1459" fmla="*/ 1780265 h 2588524"/>
                <a:gd name="connsiteX1460" fmla="*/ 1838940 w 4963762"/>
                <a:gd name="connsiteY1460" fmla="*/ 1827309 h 2588524"/>
                <a:gd name="connsiteX1461" fmla="*/ 1838940 w 4963762"/>
                <a:gd name="connsiteY1461" fmla="*/ 1845861 h 2588524"/>
                <a:gd name="connsiteX1462" fmla="*/ 1838940 w 4963762"/>
                <a:gd name="connsiteY1462" fmla="*/ 1858450 h 2588524"/>
                <a:gd name="connsiteX1463" fmla="*/ 1842916 w 4963762"/>
                <a:gd name="connsiteY1463" fmla="*/ 1885616 h 2588524"/>
                <a:gd name="connsiteX1464" fmla="*/ 1836290 w 4963762"/>
                <a:gd name="connsiteY1464" fmla="*/ 1895555 h 2588524"/>
                <a:gd name="connsiteX1465" fmla="*/ 1828339 w 4963762"/>
                <a:gd name="connsiteY1465" fmla="*/ 1905493 h 2588524"/>
                <a:gd name="connsiteX1466" fmla="*/ 1828339 w 4963762"/>
                <a:gd name="connsiteY1466" fmla="*/ 1913444 h 2588524"/>
                <a:gd name="connsiteX1467" fmla="*/ 1825026 w 4963762"/>
                <a:gd name="connsiteY1467" fmla="*/ 1935972 h 2588524"/>
                <a:gd name="connsiteX1468" fmla="*/ 1828339 w 4963762"/>
                <a:gd name="connsiteY1468" fmla="*/ 1942598 h 2588524"/>
                <a:gd name="connsiteX1469" fmla="*/ 1829002 w 4963762"/>
                <a:gd name="connsiteY1469" fmla="*/ 1963138 h 2588524"/>
                <a:gd name="connsiteX1470" fmla="*/ 1833640 w 4963762"/>
                <a:gd name="connsiteY1470" fmla="*/ 1979040 h 2588524"/>
                <a:gd name="connsiteX1471" fmla="*/ 1846229 w 4963762"/>
                <a:gd name="connsiteY1471" fmla="*/ 2003556 h 2588524"/>
                <a:gd name="connsiteX1472" fmla="*/ 1846891 w 4963762"/>
                <a:gd name="connsiteY1472" fmla="*/ 2045298 h 2588524"/>
                <a:gd name="connsiteX1473" fmla="*/ 1854842 w 4963762"/>
                <a:gd name="connsiteY1473" fmla="*/ 2073789 h 2588524"/>
                <a:gd name="connsiteX1474" fmla="*/ 1866106 w 4963762"/>
                <a:gd name="connsiteY1474" fmla="*/ 2112882 h 2588524"/>
                <a:gd name="connsiteX1475" fmla="*/ 1869419 w 4963762"/>
                <a:gd name="connsiteY1475" fmla="*/ 2137397 h 2588524"/>
                <a:gd name="connsiteX1476" fmla="*/ 1878695 w 4963762"/>
                <a:gd name="connsiteY1476" fmla="*/ 2156612 h 2588524"/>
                <a:gd name="connsiteX1477" fmla="*/ 1891284 w 4963762"/>
                <a:gd name="connsiteY1477" fmla="*/ 2181128 h 2588524"/>
                <a:gd name="connsiteX1478" fmla="*/ 1899235 w 4963762"/>
                <a:gd name="connsiteY1478" fmla="*/ 2194379 h 2588524"/>
                <a:gd name="connsiteX1479" fmla="*/ 1906524 w 4963762"/>
                <a:gd name="connsiteY1479" fmla="*/ 2207631 h 2588524"/>
                <a:gd name="connsiteX1480" fmla="*/ 1915800 w 4963762"/>
                <a:gd name="connsiteY1480" fmla="*/ 2223533 h 2588524"/>
                <a:gd name="connsiteX1481" fmla="*/ 1923751 w 4963762"/>
                <a:gd name="connsiteY1481" fmla="*/ 2250036 h 2588524"/>
                <a:gd name="connsiteX1482" fmla="*/ 1851530 w 4963762"/>
                <a:gd name="connsiteY1482" fmla="*/ 2167214 h 2588524"/>
                <a:gd name="connsiteX1483" fmla="*/ 1827677 w 4963762"/>
                <a:gd name="connsiteY1483" fmla="*/ 2120833 h 2588524"/>
                <a:gd name="connsiteX1484" fmla="*/ 1780633 w 4963762"/>
                <a:gd name="connsiteY1484" fmla="*/ 1988979 h 2588524"/>
                <a:gd name="connsiteX1485" fmla="*/ 1762743 w 4963762"/>
                <a:gd name="connsiteY1485" fmla="*/ 1959162 h 2588524"/>
                <a:gd name="connsiteX1486" fmla="*/ 1746841 w 4963762"/>
                <a:gd name="connsiteY1486" fmla="*/ 1945248 h 2588524"/>
                <a:gd name="connsiteX1487" fmla="*/ 1762743 w 4963762"/>
                <a:gd name="connsiteY1487" fmla="*/ 1947236 h 2588524"/>
                <a:gd name="connsiteX1488" fmla="*/ 1778645 w 4963762"/>
                <a:gd name="connsiteY1488" fmla="*/ 1888929 h 2588524"/>
                <a:gd name="connsiteX1489" fmla="*/ 1782621 w 4963762"/>
                <a:gd name="connsiteY1489" fmla="*/ 1822670 h 2588524"/>
                <a:gd name="connsiteX1490" fmla="*/ 1783946 w 4963762"/>
                <a:gd name="connsiteY1490" fmla="*/ 1743160 h 2588524"/>
                <a:gd name="connsiteX1491" fmla="*/ 1777320 w 4963762"/>
                <a:gd name="connsiteY1491" fmla="*/ 1735872 h 2588524"/>
                <a:gd name="connsiteX1492" fmla="*/ 1763406 w 4963762"/>
                <a:gd name="connsiteY1492" fmla="*/ 1736535 h 2588524"/>
                <a:gd name="connsiteX1493" fmla="*/ 1758105 w 4963762"/>
                <a:gd name="connsiteY1493" fmla="*/ 1745148 h 2588524"/>
                <a:gd name="connsiteX1494" fmla="*/ 1762081 w 4963762"/>
                <a:gd name="connsiteY1494" fmla="*/ 1756412 h 2588524"/>
                <a:gd name="connsiteX1495" fmla="*/ 1730939 w 4963762"/>
                <a:gd name="connsiteY1495" fmla="*/ 1729909 h 2588524"/>
                <a:gd name="connsiteX1496" fmla="*/ 1694497 w 4963762"/>
                <a:gd name="connsiteY1496" fmla="*/ 1704068 h 2588524"/>
                <a:gd name="connsiteX1497" fmla="*/ 1677270 w 4963762"/>
                <a:gd name="connsiteY1497" fmla="*/ 1697442 h 2588524"/>
                <a:gd name="connsiteX1498" fmla="*/ 1662693 w 4963762"/>
                <a:gd name="connsiteY1498" fmla="*/ 1690816 h 2588524"/>
                <a:gd name="connsiteX1499" fmla="*/ 1674620 w 4963762"/>
                <a:gd name="connsiteY1499" fmla="*/ 1710031 h 2588524"/>
                <a:gd name="connsiteX1500" fmla="*/ 1689859 w 4963762"/>
                <a:gd name="connsiteY1500" fmla="*/ 1729246 h 2588524"/>
                <a:gd name="connsiteX1501" fmla="*/ 1630227 w 4963762"/>
                <a:gd name="connsiteY1501" fmla="*/ 1675577 h 2588524"/>
                <a:gd name="connsiteX1502" fmla="*/ 1609024 w 4963762"/>
                <a:gd name="connsiteY1502" fmla="*/ 1661663 h 2588524"/>
                <a:gd name="connsiteX1503" fmla="*/ 1565956 w 4963762"/>
                <a:gd name="connsiteY1503" fmla="*/ 1641123 h 2588524"/>
                <a:gd name="connsiteX1504" fmla="*/ 1554692 w 4963762"/>
                <a:gd name="connsiteY1504" fmla="*/ 1653712 h 2588524"/>
                <a:gd name="connsiteX1505" fmla="*/ 1544754 w 4963762"/>
                <a:gd name="connsiteY1505" fmla="*/ 1659012 h 2588524"/>
                <a:gd name="connsiteX1506" fmla="*/ 1518250 w 4963762"/>
                <a:gd name="connsiteY1506" fmla="*/ 1629859 h 2588524"/>
                <a:gd name="connsiteX1507" fmla="*/ 1460606 w 4963762"/>
                <a:gd name="connsiteY1507" fmla="*/ 1587454 h 2588524"/>
                <a:gd name="connsiteX1508" fmla="*/ 1457955 w 4963762"/>
                <a:gd name="connsiteY1508" fmla="*/ 1715995 h 2588524"/>
                <a:gd name="connsiteX1509" fmla="*/ 1483133 w 4963762"/>
                <a:gd name="connsiteY1509" fmla="*/ 1750449 h 2588524"/>
                <a:gd name="connsiteX1510" fmla="*/ 1503011 w 4963762"/>
                <a:gd name="connsiteY1510" fmla="*/ 1776952 h 2588524"/>
                <a:gd name="connsiteX1511" fmla="*/ 1478495 w 4963762"/>
                <a:gd name="connsiteY1511" fmla="*/ 1761050 h 2588524"/>
                <a:gd name="connsiteX1512" fmla="*/ 1448679 w 4963762"/>
                <a:gd name="connsiteY1512" fmla="*/ 1750449 h 2588524"/>
                <a:gd name="connsiteX1513" fmla="*/ 1438740 w 4963762"/>
                <a:gd name="connsiteY1513" fmla="*/ 1766351 h 2588524"/>
                <a:gd name="connsiteX1514" fmla="*/ 1404286 w 4963762"/>
                <a:gd name="connsiteY1514" fmla="*/ 1779603 h 2588524"/>
                <a:gd name="connsiteX1515" fmla="*/ 1352605 w 4963762"/>
                <a:gd name="connsiteY1515" fmla="*/ 1792854 h 2588524"/>
                <a:gd name="connsiteX1516" fmla="*/ 1267794 w 4963762"/>
                <a:gd name="connsiteY1516" fmla="*/ 1794179 h 2588524"/>
                <a:gd name="connsiteX1517" fmla="*/ 1279058 w 4963762"/>
                <a:gd name="connsiteY1517" fmla="*/ 1786228 h 2588524"/>
                <a:gd name="connsiteX1518" fmla="*/ 1296285 w 4963762"/>
                <a:gd name="connsiteY1518" fmla="*/ 1779603 h 2588524"/>
                <a:gd name="connsiteX1519" fmla="*/ 1322788 w 4963762"/>
                <a:gd name="connsiteY1519" fmla="*/ 1772977 h 2588524"/>
                <a:gd name="connsiteX1520" fmla="*/ 1348629 w 4963762"/>
                <a:gd name="connsiteY1520" fmla="*/ 1767013 h 2588524"/>
                <a:gd name="connsiteX1521" fmla="*/ 1367844 w 4963762"/>
                <a:gd name="connsiteY1521" fmla="*/ 1765026 h 2588524"/>
                <a:gd name="connsiteX1522" fmla="*/ 1373145 w 4963762"/>
                <a:gd name="connsiteY1522" fmla="*/ 1757737 h 2588524"/>
                <a:gd name="connsiteX1523" fmla="*/ 1389047 w 4963762"/>
                <a:gd name="connsiteY1523" fmla="*/ 1746473 h 2588524"/>
                <a:gd name="connsiteX1524" fmla="*/ 1389047 w 4963762"/>
                <a:gd name="connsiteY1524" fmla="*/ 1737860 h 2588524"/>
                <a:gd name="connsiteX1525" fmla="*/ 1402961 w 4963762"/>
                <a:gd name="connsiteY1525" fmla="*/ 1726596 h 2588524"/>
                <a:gd name="connsiteX1526" fmla="*/ 1408924 w 4963762"/>
                <a:gd name="connsiteY1526" fmla="*/ 1719970 h 2588524"/>
                <a:gd name="connsiteX1527" fmla="*/ 1423501 w 4963762"/>
                <a:gd name="connsiteY1527" fmla="*/ 1710694 h 2588524"/>
                <a:gd name="connsiteX1528" fmla="*/ 1442053 w 4963762"/>
                <a:gd name="connsiteY1528" fmla="*/ 1722620 h 2588524"/>
                <a:gd name="connsiteX1529" fmla="*/ 1424164 w 4963762"/>
                <a:gd name="connsiteY1529" fmla="*/ 1702743 h 2588524"/>
                <a:gd name="connsiteX1530" fmla="*/ 1405611 w 4963762"/>
                <a:gd name="connsiteY1530" fmla="*/ 1670276 h 2588524"/>
                <a:gd name="connsiteX1531" fmla="*/ 1412900 w 4963762"/>
                <a:gd name="connsiteY1531" fmla="*/ 1620583 h 2588524"/>
                <a:gd name="connsiteX1532" fmla="*/ 1412900 w 4963762"/>
                <a:gd name="connsiteY1532" fmla="*/ 1611307 h 2588524"/>
                <a:gd name="connsiteX1533" fmla="*/ 1405611 w 4963762"/>
                <a:gd name="connsiteY1533" fmla="*/ 1594079 h 2588524"/>
                <a:gd name="connsiteX1534" fmla="*/ 1391697 w 4963762"/>
                <a:gd name="connsiteY1534" fmla="*/ 1573539 h 2588524"/>
                <a:gd name="connsiteX1535" fmla="*/ 1382421 w 4963762"/>
                <a:gd name="connsiteY1535" fmla="*/ 1574864 h 2588524"/>
                <a:gd name="connsiteX1536" fmla="*/ 1373807 w 4963762"/>
                <a:gd name="connsiteY1536" fmla="*/ 1579503 h 2588524"/>
                <a:gd name="connsiteX1537" fmla="*/ 1359230 w 4963762"/>
                <a:gd name="connsiteY1537" fmla="*/ 1575527 h 2588524"/>
                <a:gd name="connsiteX1538" fmla="*/ 1372482 w 4963762"/>
                <a:gd name="connsiteY1538" fmla="*/ 1592092 h 2588524"/>
                <a:gd name="connsiteX1539" fmla="*/ 1369832 w 4963762"/>
                <a:gd name="connsiteY1539" fmla="*/ 1607994 h 2588524"/>
                <a:gd name="connsiteX1540" fmla="*/ 1353930 w 4963762"/>
                <a:gd name="connsiteY1540" fmla="*/ 1592754 h 2588524"/>
                <a:gd name="connsiteX1541" fmla="*/ 1349292 w 4963762"/>
                <a:gd name="connsiteY1541" fmla="*/ 1607331 h 2588524"/>
                <a:gd name="connsiteX1542" fmla="*/ 1347304 w 4963762"/>
                <a:gd name="connsiteY1542" fmla="*/ 1623233 h 2588524"/>
                <a:gd name="connsiteX1543" fmla="*/ 1371157 w 4963762"/>
                <a:gd name="connsiteY1543" fmla="*/ 1639798 h 2588524"/>
                <a:gd name="connsiteX1544" fmla="*/ 1392360 w 4963762"/>
                <a:gd name="connsiteY1544" fmla="*/ 1661663 h 2588524"/>
                <a:gd name="connsiteX1545" fmla="*/ 1369832 w 4963762"/>
                <a:gd name="connsiteY1545" fmla="*/ 1651061 h 2588524"/>
                <a:gd name="connsiteX1546" fmla="*/ 1347304 w 4963762"/>
                <a:gd name="connsiteY1546" fmla="*/ 1633834 h 2588524"/>
                <a:gd name="connsiteX1547" fmla="*/ 1342666 w 4963762"/>
                <a:gd name="connsiteY1547" fmla="*/ 1654374 h 2588524"/>
                <a:gd name="connsiteX1548" fmla="*/ 1326101 w 4963762"/>
                <a:gd name="connsiteY1548" fmla="*/ 1681540 h 2588524"/>
                <a:gd name="connsiteX1549" fmla="*/ 1317488 w 4963762"/>
                <a:gd name="connsiteY1549" fmla="*/ 1700093 h 2588524"/>
                <a:gd name="connsiteX1550" fmla="*/ 1233340 w 4963762"/>
                <a:gd name="connsiteY1550" fmla="*/ 1723283 h 2588524"/>
                <a:gd name="connsiteX1551" fmla="*/ 1210149 w 4963762"/>
                <a:gd name="connsiteY1551" fmla="*/ 1715995 h 2588524"/>
                <a:gd name="connsiteX1552" fmla="*/ 1244604 w 4963762"/>
                <a:gd name="connsiteY1552" fmla="*/ 1698767 h 2588524"/>
                <a:gd name="connsiteX1553" fmla="*/ 1266469 w 4963762"/>
                <a:gd name="connsiteY1553" fmla="*/ 1675577 h 2588524"/>
                <a:gd name="connsiteX1554" fmla="*/ 1277070 w 4963762"/>
                <a:gd name="connsiteY1554" fmla="*/ 1655700 h 2588524"/>
                <a:gd name="connsiteX1555" fmla="*/ 1279058 w 4963762"/>
                <a:gd name="connsiteY1555" fmla="*/ 1646423 h 2588524"/>
                <a:gd name="connsiteX1556" fmla="*/ 1279058 w 4963762"/>
                <a:gd name="connsiteY1556" fmla="*/ 1631184 h 2588524"/>
                <a:gd name="connsiteX1557" fmla="*/ 1282371 w 4963762"/>
                <a:gd name="connsiteY1557" fmla="*/ 1620583 h 2588524"/>
                <a:gd name="connsiteX1558" fmla="*/ 1288334 w 4963762"/>
                <a:gd name="connsiteY1558" fmla="*/ 1611307 h 2588524"/>
                <a:gd name="connsiteX1559" fmla="*/ 1301586 w 4963762"/>
                <a:gd name="connsiteY1559" fmla="*/ 1596067 h 2588524"/>
                <a:gd name="connsiteX1560" fmla="*/ 1307549 w 4963762"/>
                <a:gd name="connsiteY1560" fmla="*/ 1592092 h 2588524"/>
                <a:gd name="connsiteX1561" fmla="*/ 1310199 w 4963762"/>
                <a:gd name="connsiteY1561" fmla="*/ 1578840 h 2588524"/>
                <a:gd name="connsiteX1562" fmla="*/ 1274420 w 4963762"/>
                <a:gd name="connsiteY1562" fmla="*/ 1564263 h 2588524"/>
                <a:gd name="connsiteX1563" fmla="*/ 1239966 w 4963762"/>
                <a:gd name="connsiteY1563" fmla="*/ 1576852 h 2588524"/>
                <a:gd name="connsiteX1564" fmla="*/ 1230027 w 4963762"/>
                <a:gd name="connsiteY1564" fmla="*/ 1584803 h 2588524"/>
                <a:gd name="connsiteX1565" fmla="*/ 1222076 w 4963762"/>
                <a:gd name="connsiteY1565" fmla="*/ 1588779 h 2588524"/>
                <a:gd name="connsiteX1566" fmla="*/ 1206836 w 4963762"/>
                <a:gd name="connsiteY1566" fmla="*/ 1600705 h 2588524"/>
                <a:gd name="connsiteX1567" fmla="*/ 1203524 w 4963762"/>
                <a:gd name="connsiteY1567" fmla="*/ 1611969 h 2588524"/>
                <a:gd name="connsiteX1568" fmla="*/ 1204849 w 4963762"/>
                <a:gd name="connsiteY1568" fmla="*/ 1631847 h 2588524"/>
                <a:gd name="connsiteX1569" fmla="*/ 1193585 w 4963762"/>
                <a:gd name="connsiteY1569" fmla="*/ 1652387 h 2588524"/>
                <a:gd name="connsiteX1570" fmla="*/ 1180333 w 4963762"/>
                <a:gd name="connsiteY1570" fmla="*/ 1660338 h 2588524"/>
                <a:gd name="connsiteX1571" fmla="*/ 1168407 w 4963762"/>
                <a:gd name="connsiteY1571" fmla="*/ 1668951 h 2588524"/>
                <a:gd name="connsiteX1572" fmla="*/ 1149192 w 4963762"/>
                <a:gd name="connsiteY1572" fmla="*/ 1678890 h 2588524"/>
                <a:gd name="connsiteX1573" fmla="*/ 1130639 w 4963762"/>
                <a:gd name="connsiteY1573" fmla="*/ 1655700 h 2588524"/>
                <a:gd name="connsiteX1574" fmla="*/ 1146541 w 4963762"/>
                <a:gd name="connsiteY1574" fmla="*/ 1601368 h 2588524"/>
                <a:gd name="connsiteX1575" fmla="*/ 1098173 w 4963762"/>
                <a:gd name="connsiteY1575" fmla="*/ 1577515 h 2588524"/>
                <a:gd name="connsiteX1576" fmla="*/ 1084259 w 4963762"/>
                <a:gd name="connsiteY1576" fmla="*/ 1564263 h 2588524"/>
                <a:gd name="connsiteX1577" fmla="*/ 1137265 w 4963762"/>
                <a:gd name="connsiteY1577" fmla="*/ 1567576 h 2588524"/>
                <a:gd name="connsiteX1578" fmla="*/ 1078958 w 4963762"/>
                <a:gd name="connsiteY1578" fmla="*/ 1552337 h 2588524"/>
                <a:gd name="connsiteX1579" fmla="*/ 1012700 w 4963762"/>
                <a:gd name="connsiteY1579" fmla="*/ 1528484 h 2588524"/>
                <a:gd name="connsiteX1580" fmla="*/ 1024626 w 4963762"/>
                <a:gd name="connsiteY1580" fmla="*/ 1524508 h 2588524"/>
                <a:gd name="connsiteX1581" fmla="*/ 1000111 w 4963762"/>
                <a:gd name="connsiteY1581" fmla="*/ 1504631 h 2588524"/>
                <a:gd name="connsiteX1582" fmla="*/ 964331 w 4963762"/>
                <a:gd name="connsiteY1582" fmla="*/ 1468189 h 2588524"/>
                <a:gd name="connsiteX1583" fmla="*/ 978245 w 4963762"/>
                <a:gd name="connsiteY1583" fmla="*/ 1474814 h 2588524"/>
                <a:gd name="connsiteX1584" fmla="*/ 996798 w 4963762"/>
                <a:gd name="connsiteY1584" fmla="*/ 1488729 h 2588524"/>
                <a:gd name="connsiteX1585" fmla="*/ 980233 w 4963762"/>
                <a:gd name="connsiteY1585" fmla="*/ 1468189 h 2588524"/>
                <a:gd name="connsiteX1586" fmla="*/ 958368 w 4963762"/>
                <a:gd name="connsiteY1586" fmla="*/ 1428434 h 2588524"/>
                <a:gd name="connsiteX1587" fmla="*/ 953730 w 4963762"/>
                <a:gd name="connsiteY1587" fmla="*/ 1401268 h 2588524"/>
                <a:gd name="connsiteX1588" fmla="*/ 947104 w 4963762"/>
                <a:gd name="connsiteY1588" fmla="*/ 1370789 h 2588524"/>
                <a:gd name="connsiteX1589" fmla="*/ 955055 w 4963762"/>
                <a:gd name="connsiteY1589" fmla="*/ 1359525 h 2588524"/>
                <a:gd name="connsiteX1590" fmla="*/ 975595 w 4963762"/>
                <a:gd name="connsiteY1590" fmla="*/ 1331697 h 2588524"/>
                <a:gd name="connsiteX1591" fmla="*/ 1001436 w 4963762"/>
                <a:gd name="connsiteY1591" fmla="*/ 1256162 h 2588524"/>
                <a:gd name="connsiteX1592" fmla="*/ 988184 w 4963762"/>
                <a:gd name="connsiteY1592" fmla="*/ 1263451 h 2588524"/>
                <a:gd name="connsiteX1593" fmla="*/ 966981 w 4963762"/>
                <a:gd name="connsiteY1593" fmla="*/ 1268089 h 2588524"/>
                <a:gd name="connsiteX1594" fmla="*/ 945116 w 4963762"/>
                <a:gd name="connsiteY1594" fmla="*/ 1247549 h 2588524"/>
                <a:gd name="connsiteX1595" fmla="*/ 905361 w 4963762"/>
                <a:gd name="connsiteY1595" fmla="*/ 1196530 h 2588524"/>
                <a:gd name="connsiteX1596" fmla="*/ 876208 w 4963762"/>
                <a:gd name="connsiteY1596" fmla="*/ 1203818 h 2588524"/>
                <a:gd name="connsiteX1597" fmla="*/ 862956 w 4963762"/>
                <a:gd name="connsiteY1597" fmla="*/ 1220383 h 2588524"/>
                <a:gd name="connsiteX1598" fmla="*/ 882833 w 4963762"/>
                <a:gd name="connsiteY1598" fmla="*/ 1219057 h 2588524"/>
                <a:gd name="connsiteX1599" fmla="*/ 911987 w 4963762"/>
                <a:gd name="connsiteY1599" fmla="*/ 1226346 h 2588524"/>
                <a:gd name="connsiteX1600" fmla="*/ 927226 w 4963762"/>
                <a:gd name="connsiteY1600" fmla="*/ 1268751 h 2588524"/>
                <a:gd name="connsiteX1601" fmla="*/ 905361 w 4963762"/>
                <a:gd name="connsiteY1601" fmla="*/ 1292604 h 2588524"/>
                <a:gd name="connsiteX1602" fmla="*/ 883496 w 4963762"/>
                <a:gd name="connsiteY1602" fmla="*/ 1261463 h 2588524"/>
                <a:gd name="connsiteX1603" fmla="*/ 872232 w 4963762"/>
                <a:gd name="connsiteY1603" fmla="*/ 1233634 h 2588524"/>
                <a:gd name="connsiteX1604" fmla="*/ 858980 w 4963762"/>
                <a:gd name="connsiteY1604" fmla="*/ 1230321 h 2588524"/>
                <a:gd name="connsiteX1605" fmla="*/ 837778 w 4963762"/>
                <a:gd name="connsiteY1605" fmla="*/ 1223033 h 2588524"/>
                <a:gd name="connsiteX1606" fmla="*/ 830489 w 4963762"/>
                <a:gd name="connsiteY1606" fmla="*/ 1234959 h 2588524"/>
                <a:gd name="connsiteX1607" fmla="*/ 855667 w 4963762"/>
                <a:gd name="connsiteY1607" fmla="*/ 1299230 h 2588524"/>
                <a:gd name="connsiteX1608" fmla="*/ 824526 w 4963762"/>
                <a:gd name="connsiteY1608" fmla="*/ 1307181 h 2588524"/>
                <a:gd name="connsiteX1609" fmla="*/ 821876 w 4963762"/>
                <a:gd name="connsiteY1609" fmla="*/ 1272064 h 2588524"/>
                <a:gd name="connsiteX1610" fmla="*/ 817238 w 4963762"/>
                <a:gd name="connsiteY1610" fmla="*/ 1240260 h 2588524"/>
                <a:gd name="connsiteX1611" fmla="*/ 768869 w 4963762"/>
                <a:gd name="connsiteY1611" fmla="*/ 1267426 h 2588524"/>
                <a:gd name="connsiteX1612" fmla="*/ 764894 w 4963762"/>
                <a:gd name="connsiteY1612" fmla="*/ 1305856 h 2588524"/>
                <a:gd name="connsiteX1613" fmla="*/ 818563 w 4963762"/>
                <a:gd name="connsiteY1613" fmla="*/ 1519208 h 2588524"/>
                <a:gd name="connsiteX1614" fmla="*/ 875545 w 4963762"/>
                <a:gd name="connsiteY1614" fmla="*/ 1637147 h 2588524"/>
                <a:gd name="connsiteX1615" fmla="*/ 908674 w 4963762"/>
                <a:gd name="connsiteY1615" fmla="*/ 1693467 h 2588524"/>
                <a:gd name="connsiteX1616" fmla="*/ 911324 w 4963762"/>
                <a:gd name="connsiteY1616" fmla="*/ 1683528 h 2588524"/>
                <a:gd name="connsiteX1617" fmla="*/ 941803 w 4963762"/>
                <a:gd name="connsiteY1617" fmla="*/ 1683528 h 2588524"/>
                <a:gd name="connsiteX1618" fmla="*/ 961681 w 4963762"/>
                <a:gd name="connsiteY1618" fmla="*/ 1688166 h 2588524"/>
                <a:gd name="connsiteX1619" fmla="*/ 1046491 w 4963762"/>
                <a:gd name="connsiteY1619" fmla="*/ 1692804 h 2588524"/>
                <a:gd name="connsiteX1620" fmla="*/ 1010049 w 4963762"/>
                <a:gd name="connsiteY1620" fmla="*/ 1733222 h 2588524"/>
                <a:gd name="connsiteX1621" fmla="*/ 1001436 w 4963762"/>
                <a:gd name="connsiteY1621" fmla="*/ 1771652 h 2588524"/>
                <a:gd name="connsiteX1622" fmla="*/ 993485 w 4963762"/>
                <a:gd name="connsiteY1622" fmla="*/ 1792854 h 2588524"/>
                <a:gd name="connsiteX1623" fmla="*/ 1014687 w 4963762"/>
                <a:gd name="connsiteY1623" fmla="*/ 1820020 h 2588524"/>
                <a:gd name="connsiteX1624" fmla="*/ 1054442 w 4963762"/>
                <a:gd name="connsiteY1624" fmla="*/ 1840560 h 2588524"/>
                <a:gd name="connsiteX1625" fmla="*/ 1120038 w 4963762"/>
                <a:gd name="connsiteY1625" fmla="*/ 1843210 h 2588524"/>
                <a:gd name="connsiteX1626" fmla="*/ 1104799 w 4963762"/>
                <a:gd name="connsiteY1626" fmla="*/ 1869714 h 2588524"/>
                <a:gd name="connsiteX1627" fmla="*/ 1088897 w 4963762"/>
                <a:gd name="connsiteY1627" fmla="*/ 1906818 h 2588524"/>
                <a:gd name="connsiteX1628" fmla="*/ 1174370 w 4963762"/>
                <a:gd name="connsiteY1628" fmla="*/ 1938622 h 2588524"/>
                <a:gd name="connsiteX1629" fmla="*/ 1277733 w 4963762"/>
                <a:gd name="connsiteY1629" fmla="*/ 1975727 h 2588524"/>
                <a:gd name="connsiteX1630" fmla="*/ 1385734 w 4963762"/>
                <a:gd name="connsiteY1630" fmla="*/ 2112882 h 2588524"/>
                <a:gd name="connsiteX1631" fmla="*/ 1408924 w 4963762"/>
                <a:gd name="connsiteY1631" fmla="*/ 2150649 h 2588524"/>
                <a:gd name="connsiteX1632" fmla="*/ 1432115 w 4963762"/>
                <a:gd name="connsiteY1632" fmla="*/ 2191729 h 2588524"/>
                <a:gd name="connsiteX1633" fmla="*/ 1458618 w 4963762"/>
                <a:gd name="connsiteY1633" fmla="*/ 2232147 h 2588524"/>
                <a:gd name="connsiteX1634" fmla="*/ 1485121 w 4963762"/>
                <a:gd name="connsiteY1634" fmla="*/ 2273889 h 2588524"/>
                <a:gd name="connsiteX1635" fmla="*/ 1510962 w 4963762"/>
                <a:gd name="connsiteY1635" fmla="*/ 2309669 h 2588524"/>
                <a:gd name="connsiteX1636" fmla="*/ 1544091 w 4963762"/>
                <a:gd name="connsiteY1636" fmla="*/ 2348761 h 2588524"/>
                <a:gd name="connsiteX1637" fmla="*/ 1559993 w 4963762"/>
                <a:gd name="connsiteY1637" fmla="*/ 2362675 h 2588524"/>
                <a:gd name="connsiteX1638" fmla="*/ 1559331 w 4963762"/>
                <a:gd name="connsiteY1638" fmla="*/ 2357375 h 2588524"/>
                <a:gd name="connsiteX1639" fmla="*/ 1555355 w 4963762"/>
                <a:gd name="connsiteY1639" fmla="*/ 2340810 h 2588524"/>
                <a:gd name="connsiteX1640" fmla="*/ 1552705 w 4963762"/>
                <a:gd name="connsiteY1640" fmla="*/ 2329546 h 2588524"/>
                <a:gd name="connsiteX1641" fmla="*/ 1524876 w 4963762"/>
                <a:gd name="connsiteY1641" fmla="*/ 2299068 h 2588524"/>
                <a:gd name="connsiteX1642" fmla="*/ 1559993 w 4963762"/>
                <a:gd name="connsiteY1642" fmla="*/ 2312319 h 2588524"/>
                <a:gd name="connsiteX1643" fmla="*/ 1617638 w 4963762"/>
                <a:gd name="connsiteY1643" fmla="*/ 2350086 h 2588524"/>
                <a:gd name="connsiteX1644" fmla="*/ 1646791 w 4963762"/>
                <a:gd name="connsiteY1644" fmla="*/ 2370626 h 2588524"/>
                <a:gd name="connsiteX1645" fmla="*/ 1635528 w 4963762"/>
                <a:gd name="connsiteY1645" fmla="*/ 2371952 h 2588524"/>
                <a:gd name="connsiteX1646" fmla="*/ 1634202 w 4963762"/>
                <a:gd name="connsiteY1646" fmla="*/ 2374602 h 2588524"/>
                <a:gd name="connsiteX1647" fmla="*/ 1719013 w 4963762"/>
                <a:gd name="connsiteY1647" fmla="*/ 2423633 h 2588524"/>
                <a:gd name="connsiteX1648" fmla="*/ 1736903 w 4963762"/>
                <a:gd name="connsiteY1648" fmla="*/ 2439535 h 2588524"/>
                <a:gd name="connsiteX1649" fmla="*/ 1758768 w 4963762"/>
                <a:gd name="connsiteY1649" fmla="*/ 2452787 h 2588524"/>
                <a:gd name="connsiteX1650" fmla="*/ 1779971 w 4963762"/>
                <a:gd name="connsiteY1650" fmla="*/ 2465376 h 2588524"/>
                <a:gd name="connsiteX1651" fmla="*/ 1889297 w 4963762"/>
                <a:gd name="connsiteY1651" fmla="*/ 2524346 h 2588524"/>
                <a:gd name="connsiteX1652" fmla="*/ 1899898 w 4963762"/>
                <a:gd name="connsiteY1652" fmla="*/ 2520370 h 2588524"/>
                <a:gd name="connsiteX1653" fmla="*/ 1849542 w 4963762"/>
                <a:gd name="connsiteY1653" fmla="*/ 2466038 h 2588524"/>
                <a:gd name="connsiteX1654" fmla="*/ 1839603 w 4963762"/>
                <a:gd name="connsiteY1654" fmla="*/ 2452787 h 2588524"/>
                <a:gd name="connsiteX1655" fmla="*/ 1823038 w 4963762"/>
                <a:gd name="connsiteY1655" fmla="*/ 2434234 h 2588524"/>
                <a:gd name="connsiteX1656" fmla="*/ 1774670 w 4963762"/>
                <a:gd name="connsiteY1656" fmla="*/ 2361350 h 2588524"/>
                <a:gd name="connsiteX1657" fmla="*/ 1754792 w 4963762"/>
                <a:gd name="connsiteY1657" fmla="*/ 2329546 h 2588524"/>
                <a:gd name="connsiteX1658" fmla="*/ 1752142 w 4963762"/>
                <a:gd name="connsiteY1658" fmla="*/ 2324246 h 2588524"/>
                <a:gd name="connsiteX1659" fmla="*/ 1711062 w 4963762"/>
                <a:gd name="connsiteY1659" fmla="*/ 2290454 h 2588524"/>
                <a:gd name="connsiteX1660" fmla="*/ 1703774 w 4963762"/>
                <a:gd name="connsiteY1660" fmla="*/ 2259975 h 2588524"/>
                <a:gd name="connsiteX1661" fmla="*/ 1793222 w 4963762"/>
                <a:gd name="connsiteY1661" fmla="*/ 2349424 h 2588524"/>
                <a:gd name="connsiteX1662" fmla="*/ 1806474 w 4963762"/>
                <a:gd name="connsiteY1662" fmla="*/ 2365326 h 2588524"/>
                <a:gd name="connsiteX1663" fmla="*/ 1835628 w 4963762"/>
                <a:gd name="connsiteY1663" fmla="*/ 2405081 h 2588524"/>
                <a:gd name="connsiteX1664" fmla="*/ 1866106 w 4963762"/>
                <a:gd name="connsiteY1664" fmla="*/ 2444836 h 2588524"/>
                <a:gd name="connsiteX1665" fmla="*/ 1881346 w 4963762"/>
                <a:gd name="connsiteY1665" fmla="*/ 2460738 h 2588524"/>
                <a:gd name="connsiteX1666" fmla="*/ 1901886 w 4963762"/>
                <a:gd name="connsiteY1666" fmla="*/ 2487241 h 2588524"/>
                <a:gd name="connsiteX1667" fmla="*/ 1920438 w 4963762"/>
                <a:gd name="connsiteY1667" fmla="*/ 2521033 h 2588524"/>
                <a:gd name="connsiteX1668" fmla="*/ 1958868 w 4963762"/>
                <a:gd name="connsiteY1668" fmla="*/ 2540910 h 2588524"/>
                <a:gd name="connsiteX1669" fmla="*/ 2007236 w 4963762"/>
                <a:gd name="connsiteY1669" fmla="*/ 2531634 h 2588524"/>
                <a:gd name="connsiteX1670" fmla="*/ 1988684 w 4963762"/>
                <a:gd name="connsiteY1670" fmla="*/ 2511094 h 2588524"/>
                <a:gd name="connsiteX1671" fmla="*/ 1967482 w 4963762"/>
                <a:gd name="connsiteY1671" fmla="*/ 2479953 h 2588524"/>
                <a:gd name="connsiteX1672" fmla="*/ 1947604 w 4963762"/>
                <a:gd name="connsiteY1672" fmla="*/ 2444173 h 2588524"/>
                <a:gd name="connsiteX1673" fmla="*/ 1937665 w 4963762"/>
                <a:gd name="connsiteY1673" fmla="*/ 2414357 h 2588524"/>
                <a:gd name="connsiteX1674" fmla="*/ 1925739 w 4963762"/>
                <a:gd name="connsiteY1674" fmla="*/ 2389179 h 2588524"/>
                <a:gd name="connsiteX1675" fmla="*/ 1917125 w 4963762"/>
                <a:gd name="connsiteY1675" fmla="*/ 2371289 h 2588524"/>
                <a:gd name="connsiteX1676" fmla="*/ 1920438 w 4963762"/>
                <a:gd name="connsiteY1676" fmla="*/ 2356050 h 2588524"/>
                <a:gd name="connsiteX1677" fmla="*/ 1945616 w 4963762"/>
                <a:gd name="connsiteY1677" fmla="*/ 2384541 h 2588524"/>
                <a:gd name="connsiteX1678" fmla="*/ 1970132 w 4963762"/>
                <a:gd name="connsiteY1678" fmla="*/ 2420983 h 2588524"/>
                <a:gd name="connsiteX1679" fmla="*/ 1982058 w 4963762"/>
                <a:gd name="connsiteY1679" fmla="*/ 2441523 h 2588524"/>
                <a:gd name="connsiteX1680" fmla="*/ 1998623 w 4963762"/>
                <a:gd name="connsiteY1680" fmla="*/ 2462063 h 2588524"/>
                <a:gd name="connsiteX1681" fmla="*/ 2015187 w 4963762"/>
                <a:gd name="connsiteY1681" fmla="*/ 2482603 h 2588524"/>
                <a:gd name="connsiteX1682" fmla="*/ 2025126 w 4963762"/>
                <a:gd name="connsiteY1682" fmla="*/ 2497842 h 2588524"/>
                <a:gd name="connsiteX1683" fmla="*/ 2035065 w 4963762"/>
                <a:gd name="connsiteY1683" fmla="*/ 2511757 h 2588524"/>
                <a:gd name="connsiteX1684" fmla="*/ 2041691 w 4963762"/>
                <a:gd name="connsiteY1684" fmla="*/ 2521695 h 2588524"/>
                <a:gd name="connsiteX1685" fmla="*/ 2065544 w 4963762"/>
                <a:gd name="connsiteY1685" fmla="*/ 2540910 h 2588524"/>
                <a:gd name="connsiteX1686" fmla="*/ 2156318 w 4963762"/>
                <a:gd name="connsiteY1686" fmla="*/ 2566751 h 2588524"/>
                <a:gd name="connsiteX1687" fmla="*/ 2177520 w 4963762"/>
                <a:gd name="connsiteY1687" fmla="*/ 2561450 h 2588524"/>
                <a:gd name="connsiteX1688" fmla="*/ 1620951 w 4963762"/>
                <a:gd name="connsiteY1688" fmla="*/ 2409056 h 2588524"/>
                <a:gd name="connsiteX1689" fmla="*/ 1607036 w 4963762"/>
                <a:gd name="connsiteY1689" fmla="*/ 2402430 h 2588524"/>
                <a:gd name="connsiteX1690" fmla="*/ 1601073 w 4963762"/>
                <a:gd name="connsiteY1690" fmla="*/ 2409056 h 2588524"/>
                <a:gd name="connsiteX1691" fmla="*/ 1614987 w 4963762"/>
                <a:gd name="connsiteY1691" fmla="*/ 2415682 h 2588524"/>
                <a:gd name="connsiteX1692" fmla="*/ 1620951 w 4963762"/>
                <a:gd name="connsiteY1692" fmla="*/ 2409056 h 2588524"/>
                <a:gd name="connsiteX1693" fmla="*/ 1380433 w 4963762"/>
                <a:gd name="connsiteY1693" fmla="*/ 2308344 h 2588524"/>
                <a:gd name="connsiteX1694" fmla="*/ 1370494 w 4963762"/>
                <a:gd name="connsiteY1694" fmla="*/ 2289129 h 2588524"/>
                <a:gd name="connsiteX1695" fmla="*/ 1365194 w 4963762"/>
                <a:gd name="connsiteY1695" fmla="*/ 2234134 h 2588524"/>
                <a:gd name="connsiteX1696" fmla="*/ 1365194 w 4963762"/>
                <a:gd name="connsiteY1696" fmla="*/ 2163901 h 2588524"/>
                <a:gd name="connsiteX1697" fmla="*/ 1356580 w 4963762"/>
                <a:gd name="connsiteY1697" fmla="*/ 2172514 h 2588524"/>
                <a:gd name="connsiteX1698" fmla="*/ 1344654 w 4963762"/>
                <a:gd name="connsiteY1698" fmla="*/ 2169864 h 2588524"/>
                <a:gd name="connsiteX1699" fmla="*/ 1327427 w 4963762"/>
                <a:gd name="connsiteY1699" fmla="*/ 2168539 h 2588524"/>
                <a:gd name="connsiteX1700" fmla="*/ 1326101 w 4963762"/>
                <a:gd name="connsiteY1700" fmla="*/ 2187091 h 2588524"/>
                <a:gd name="connsiteX1701" fmla="*/ 1318813 w 4963762"/>
                <a:gd name="connsiteY1701" fmla="*/ 2202330 h 2588524"/>
                <a:gd name="connsiteX1702" fmla="*/ 1303574 w 4963762"/>
                <a:gd name="connsiteY1702" fmla="*/ 2208294 h 2588524"/>
                <a:gd name="connsiteX1703" fmla="*/ 1318813 w 4963762"/>
                <a:gd name="connsiteY1703" fmla="*/ 2216245 h 2588524"/>
                <a:gd name="connsiteX1704" fmla="*/ 1330739 w 4963762"/>
                <a:gd name="connsiteY1704" fmla="*/ 2250036 h 2588524"/>
                <a:gd name="connsiteX1705" fmla="*/ 1340678 w 4963762"/>
                <a:gd name="connsiteY1705" fmla="*/ 2279190 h 2588524"/>
                <a:gd name="connsiteX1706" fmla="*/ 1351280 w 4963762"/>
                <a:gd name="connsiteY1706" fmla="*/ 2299068 h 2588524"/>
                <a:gd name="connsiteX1707" fmla="*/ 1358568 w 4963762"/>
                <a:gd name="connsiteY1707" fmla="*/ 2318282 h 2588524"/>
                <a:gd name="connsiteX1708" fmla="*/ 1380433 w 4963762"/>
                <a:gd name="connsiteY1708" fmla="*/ 2308344 h 2588524"/>
                <a:gd name="connsiteX1709" fmla="*/ 1478495 w 4963762"/>
                <a:gd name="connsiteY1709" fmla="*/ 2299730 h 2588524"/>
                <a:gd name="connsiteX1710" fmla="*/ 1467231 w 4963762"/>
                <a:gd name="connsiteY1710" fmla="*/ 2292442 h 2588524"/>
                <a:gd name="connsiteX1711" fmla="*/ 1479821 w 4963762"/>
                <a:gd name="connsiteY1711" fmla="*/ 2309669 h 2588524"/>
                <a:gd name="connsiteX1712" fmla="*/ 1478495 w 4963762"/>
                <a:gd name="connsiteY1712" fmla="*/ 2299730 h 2588524"/>
                <a:gd name="connsiteX1713" fmla="*/ 1267794 w 4963762"/>
                <a:gd name="connsiteY1713" fmla="*/ 2288466 h 2588524"/>
                <a:gd name="connsiteX1714" fmla="*/ 1264481 w 4963762"/>
                <a:gd name="connsiteY1714" fmla="*/ 2247386 h 2588524"/>
                <a:gd name="connsiteX1715" fmla="*/ 1271107 w 4963762"/>
                <a:gd name="connsiteY1715" fmla="*/ 2218232 h 2588524"/>
                <a:gd name="connsiteX1716" fmla="*/ 1286346 w 4963762"/>
                <a:gd name="connsiteY1716" fmla="*/ 2182453 h 2588524"/>
                <a:gd name="connsiteX1717" fmla="*/ 1287009 w 4963762"/>
                <a:gd name="connsiteY1717" fmla="*/ 2157275 h 2588524"/>
                <a:gd name="connsiteX1718" fmla="*/ 1267131 w 4963762"/>
                <a:gd name="connsiteY1718" fmla="*/ 2147999 h 2588524"/>
                <a:gd name="connsiteX1719" fmla="*/ 1246591 w 4963762"/>
                <a:gd name="connsiteY1719" fmla="*/ 2142035 h 2588524"/>
                <a:gd name="connsiteX1720" fmla="*/ 1236653 w 4963762"/>
                <a:gd name="connsiteY1720" fmla="*/ 2181128 h 2588524"/>
                <a:gd name="connsiteX1721" fmla="*/ 1234002 w 4963762"/>
                <a:gd name="connsiteY1721" fmla="*/ 2216907 h 2588524"/>
                <a:gd name="connsiteX1722" fmla="*/ 1230027 w 4963762"/>
                <a:gd name="connsiteY1722" fmla="*/ 2232147 h 2588524"/>
                <a:gd name="connsiteX1723" fmla="*/ 1255868 w 4963762"/>
                <a:gd name="connsiteY1723" fmla="*/ 2289791 h 2588524"/>
                <a:gd name="connsiteX1724" fmla="*/ 1267794 w 4963762"/>
                <a:gd name="connsiteY1724" fmla="*/ 2288466 h 2588524"/>
                <a:gd name="connsiteX1725" fmla="*/ 1173707 w 4963762"/>
                <a:gd name="connsiteY1725" fmla="*/ 2267926 h 2588524"/>
                <a:gd name="connsiteX1726" fmla="*/ 1163769 w 4963762"/>
                <a:gd name="connsiteY1726" fmla="*/ 2231484 h 2588524"/>
                <a:gd name="connsiteX1727" fmla="*/ 1157805 w 4963762"/>
                <a:gd name="connsiteY1727" fmla="*/ 2180465 h 2588524"/>
                <a:gd name="connsiteX1728" fmla="*/ 1151179 w 4963762"/>
                <a:gd name="connsiteY1728" fmla="*/ 2159925 h 2588524"/>
                <a:gd name="connsiteX1729" fmla="*/ 1152505 w 4963762"/>
                <a:gd name="connsiteY1729" fmla="*/ 2139385 h 2588524"/>
                <a:gd name="connsiteX1730" fmla="*/ 1167081 w 4963762"/>
                <a:gd name="connsiteY1730" fmla="*/ 2114207 h 2588524"/>
                <a:gd name="connsiteX1731" fmla="*/ 1153830 w 4963762"/>
                <a:gd name="connsiteY1731" fmla="*/ 2111557 h 2588524"/>
                <a:gd name="connsiteX1732" fmla="*/ 1146541 w 4963762"/>
                <a:gd name="connsiteY1732" fmla="*/ 2104268 h 2588524"/>
                <a:gd name="connsiteX1733" fmla="*/ 1143891 w 4963762"/>
                <a:gd name="connsiteY1733" fmla="*/ 2110894 h 2588524"/>
                <a:gd name="connsiteX1734" fmla="*/ 1140578 w 4963762"/>
                <a:gd name="connsiteY1734" fmla="*/ 2117520 h 2588524"/>
                <a:gd name="connsiteX1735" fmla="*/ 1129977 w 4963762"/>
                <a:gd name="connsiteY1735" fmla="*/ 2107581 h 2588524"/>
                <a:gd name="connsiteX1736" fmla="*/ 1120701 w 4963762"/>
                <a:gd name="connsiteY1736" fmla="*/ 2100955 h 2588524"/>
                <a:gd name="connsiteX1737" fmla="*/ 1108112 w 4963762"/>
                <a:gd name="connsiteY1737" fmla="*/ 2093004 h 2588524"/>
                <a:gd name="connsiteX1738" fmla="*/ 1100823 w 4963762"/>
                <a:gd name="connsiteY1738" fmla="*/ 2097642 h 2588524"/>
                <a:gd name="connsiteX1739" fmla="*/ 1100823 w 4963762"/>
                <a:gd name="connsiteY1739" fmla="*/ 2114207 h 2588524"/>
                <a:gd name="connsiteX1740" fmla="*/ 1086909 w 4963762"/>
                <a:gd name="connsiteY1740" fmla="*/ 2097642 h 2588524"/>
                <a:gd name="connsiteX1741" fmla="*/ 1073657 w 4963762"/>
                <a:gd name="connsiteY1741" fmla="*/ 2081078 h 2588524"/>
                <a:gd name="connsiteX1742" fmla="*/ 1077633 w 4963762"/>
                <a:gd name="connsiteY1742" fmla="*/ 2102943 h 2588524"/>
                <a:gd name="connsiteX1743" fmla="*/ 1071669 w 4963762"/>
                <a:gd name="connsiteY1743" fmla="*/ 2124146 h 2588524"/>
                <a:gd name="connsiteX1744" fmla="*/ 1069682 w 4963762"/>
                <a:gd name="connsiteY1744" fmla="*/ 2143361 h 2588524"/>
                <a:gd name="connsiteX1745" fmla="*/ 1066369 w 4963762"/>
                <a:gd name="connsiteY1745" fmla="*/ 2157937 h 2588524"/>
                <a:gd name="connsiteX1746" fmla="*/ 1059080 w 4963762"/>
                <a:gd name="connsiteY1746" fmla="*/ 2175827 h 2588524"/>
                <a:gd name="connsiteX1747" fmla="*/ 1051792 w 4963762"/>
                <a:gd name="connsiteY1747" fmla="*/ 2199018 h 2588524"/>
                <a:gd name="connsiteX1748" fmla="*/ 1053780 w 4963762"/>
                <a:gd name="connsiteY1748" fmla="*/ 2216245 h 2588524"/>
                <a:gd name="connsiteX1749" fmla="*/ 1069019 w 4963762"/>
                <a:gd name="connsiteY1749" fmla="*/ 2238110 h 2588524"/>
                <a:gd name="connsiteX1750" fmla="*/ 1100823 w 4963762"/>
                <a:gd name="connsiteY1750" fmla="*/ 2247386 h 2588524"/>
                <a:gd name="connsiteX1751" fmla="*/ 1094860 w 4963762"/>
                <a:gd name="connsiteY1751" fmla="*/ 2233472 h 2588524"/>
                <a:gd name="connsiteX1752" fmla="*/ 1088897 w 4963762"/>
                <a:gd name="connsiteY1752" fmla="*/ 2209619 h 2588524"/>
                <a:gd name="connsiteX1753" fmla="*/ 1122026 w 4963762"/>
                <a:gd name="connsiteY1753" fmla="*/ 2177152 h 2588524"/>
                <a:gd name="connsiteX1754" fmla="*/ 1147867 w 4963762"/>
                <a:gd name="connsiteY1754" fmla="*/ 2248711 h 2588524"/>
                <a:gd name="connsiteX1755" fmla="*/ 1159793 w 4963762"/>
                <a:gd name="connsiteY1755" fmla="*/ 2269914 h 2588524"/>
                <a:gd name="connsiteX1756" fmla="*/ 1173707 w 4963762"/>
                <a:gd name="connsiteY1756" fmla="*/ 2267926 h 2588524"/>
                <a:gd name="connsiteX1757" fmla="*/ 1436753 w 4963762"/>
                <a:gd name="connsiteY1757" fmla="*/ 2244736 h 2588524"/>
                <a:gd name="connsiteX1758" fmla="*/ 1425489 w 4963762"/>
                <a:gd name="connsiteY1758" fmla="*/ 2222208 h 2588524"/>
                <a:gd name="connsiteX1759" fmla="*/ 1408262 w 4963762"/>
                <a:gd name="connsiteY1759" fmla="*/ 2200343 h 2588524"/>
                <a:gd name="connsiteX1760" fmla="*/ 1420851 w 4963762"/>
                <a:gd name="connsiteY1760" fmla="*/ 2235460 h 2588524"/>
                <a:gd name="connsiteX1761" fmla="*/ 1444041 w 4963762"/>
                <a:gd name="connsiteY1761" fmla="*/ 2260638 h 2588524"/>
                <a:gd name="connsiteX1762" fmla="*/ 1436753 w 4963762"/>
                <a:gd name="connsiteY1762" fmla="*/ 2244736 h 2588524"/>
                <a:gd name="connsiteX1763" fmla="*/ 1008062 w 4963762"/>
                <a:gd name="connsiteY1763" fmla="*/ 2243411 h 2588524"/>
                <a:gd name="connsiteX1764" fmla="*/ 1022638 w 4963762"/>
                <a:gd name="connsiteY1764" fmla="*/ 2230822 h 2588524"/>
                <a:gd name="connsiteX1765" fmla="*/ 1037215 w 4963762"/>
                <a:gd name="connsiteY1765" fmla="*/ 2225521 h 2588524"/>
                <a:gd name="connsiteX1766" fmla="*/ 1022638 w 4963762"/>
                <a:gd name="connsiteY1766" fmla="*/ 2217570 h 2588524"/>
                <a:gd name="connsiteX1767" fmla="*/ 1008062 w 4963762"/>
                <a:gd name="connsiteY1767" fmla="*/ 2201005 h 2588524"/>
                <a:gd name="connsiteX1768" fmla="*/ 998123 w 4963762"/>
                <a:gd name="connsiteY1768" fmla="*/ 2187754 h 2588524"/>
                <a:gd name="connsiteX1769" fmla="*/ 994810 w 4963762"/>
                <a:gd name="connsiteY1769" fmla="*/ 2120833 h 2588524"/>
                <a:gd name="connsiteX1770" fmla="*/ 1001436 w 4963762"/>
                <a:gd name="connsiteY1770" fmla="*/ 2098968 h 2588524"/>
                <a:gd name="connsiteX1771" fmla="*/ 994147 w 4963762"/>
                <a:gd name="connsiteY1771" fmla="*/ 2089029 h 2588524"/>
                <a:gd name="connsiteX1772" fmla="*/ 973607 w 4963762"/>
                <a:gd name="connsiteY1772" fmla="*/ 2089029 h 2588524"/>
                <a:gd name="connsiteX1773" fmla="*/ 952405 w 4963762"/>
                <a:gd name="connsiteY1773" fmla="*/ 2093667 h 2588524"/>
                <a:gd name="connsiteX1774" fmla="*/ 927889 w 4963762"/>
                <a:gd name="connsiteY1774" fmla="*/ 2123483 h 2588524"/>
                <a:gd name="connsiteX1775" fmla="*/ 913975 w 4963762"/>
                <a:gd name="connsiteY1775" fmla="*/ 2149324 h 2588524"/>
                <a:gd name="connsiteX1776" fmla="*/ 907349 w 4963762"/>
                <a:gd name="connsiteY1776" fmla="*/ 2157275 h 2588524"/>
                <a:gd name="connsiteX1777" fmla="*/ 886809 w 4963762"/>
                <a:gd name="connsiteY1777" fmla="*/ 2170526 h 2588524"/>
                <a:gd name="connsiteX1778" fmla="*/ 882171 w 4963762"/>
                <a:gd name="connsiteY1778" fmla="*/ 2183778 h 2588524"/>
                <a:gd name="connsiteX1779" fmla="*/ 888797 w 4963762"/>
                <a:gd name="connsiteY1779" fmla="*/ 2190404 h 2588524"/>
                <a:gd name="connsiteX1780" fmla="*/ 870907 w 4963762"/>
                <a:gd name="connsiteY1780" fmla="*/ 2197030 h 2588524"/>
                <a:gd name="connsiteX1781" fmla="*/ 860968 w 4963762"/>
                <a:gd name="connsiteY1781" fmla="*/ 2202330 h 2588524"/>
                <a:gd name="connsiteX1782" fmla="*/ 864944 w 4963762"/>
                <a:gd name="connsiteY1782" fmla="*/ 2218895 h 2588524"/>
                <a:gd name="connsiteX1783" fmla="*/ 874882 w 4963762"/>
                <a:gd name="connsiteY1783" fmla="*/ 2230159 h 2588524"/>
                <a:gd name="connsiteX1784" fmla="*/ 888797 w 4963762"/>
                <a:gd name="connsiteY1784" fmla="*/ 2223533 h 2588524"/>
                <a:gd name="connsiteX1785" fmla="*/ 898735 w 4963762"/>
                <a:gd name="connsiteY1785" fmla="*/ 2216907 h 2588524"/>
                <a:gd name="connsiteX1786" fmla="*/ 908674 w 4963762"/>
                <a:gd name="connsiteY1786" fmla="*/ 2203656 h 2588524"/>
                <a:gd name="connsiteX1787" fmla="*/ 915300 w 4963762"/>
                <a:gd name="connsiteY1787" fmla="*/ 2190404 h 2588524"/>
                <a:gd name="connsiteX1788" fmla="*/ 921926 w 4963762"/>
                <a:gd name="connsiteY1788" fmla="*/ 2181128 h 2588524"/>
                <a:gd name="connsiteX1789" fmla="*/ 964331 w 4963762"/>
                <a:gd name="connsiteY1789" fmla="*/ 2177815 h 2588524"/>
                <a:gd name="connsiteX1790" fmla="*/ 959693 w 4963762"/>
                <a:gd name="connsiteY1790" fmla="*/ 2204318 h 2588524"/>
                <a:gd name="connsiteX1791" fmla="*/ 961681 w 4963762"/>
                <a:gd name="connsiteY1791" fmla="*/ 2209619 h 2588524"/>
                <a:gd name="connsiteX1792" fmla="*/ 978908 w 4963762"/>
                <a:gd name="connsiteY1792" fmla="*/ 2226846 h 2588524"/>
                <a:gd name="connsiteX1793" fmla="*/ 980896 w 4963762"/>
                <a:gd name="connsiteY1793" fmla="*/ 2245398 h 2588524"/>
                <a:gd name="connsiteX1794" fmla="*/ 1008062 w 4963762"/>
                <a:gd name="connsiteY1794" fmla="*/ 2243411 h 2588524"/>
                <a:gd name="connsiteX1795" fmla="*/ 788084 w 4963762"/>
                <a:gd name="connsiteY1795" fmla="*/ 2190404 h 2588524"/>
                <a:gd name="connsiteX1796" fmla="*/ 798685 w 4963762"/>
                <a:gd name="connsiteY1796" fmla="*/ 2171852 h 2588524"/>
                <a:gd name="connsiteX1797" fmla="*/ 809949 w 4963762"/>
                <a:gd name="connsiteY1797" fmla="*/ 2149324 h 2588524"/>
                <a:gd name="connsiteX1798" fmla="*/ 822538 w 4963762"/>
                <a:gd name="connsiteY1798" fmla="*/ 2121495 h 2588524"/>
                <a:gd name="connsiteX1799" fmla="*/ 835127 w 4963762"/>
                <a:gd name="connsiteY1799" fmla="*/ 2104931 h 2588524"/>
                <a:gd name="connsiteX1800" fmla="*/ 845729 w 4963762"/>
                <a:gd name="connsiteY1800" fmla="*/ 2071139 h 2588524"/>
                <a:gd name="connsiteX1801" fmla="*/ 833802 w 4963762"/>
                <a:gd name="connsiteY1801" fmla="*/ 2057225 h 2588524"/>
                <a:gd name="connsiteX1802" fmla="*/ 822538 w 4963762"/>
                <a:gd name="connsiteY1802" fmla="*/ 2047949 h 2588524"/>
                <a:gd name="connsiteX1803" fmla="*/ 818563 w 4963762"/>
                <a:gd name="connsiteY1803" fmla="*/ 2061863 h 2588524"/>
                <a:gd name="connsiteX1804" fmla="*/ 791397 w 4963762"/>
                <a:gd name="connsiteY1804" fmla="*/ 2097642 h 2588524"/>
                <a:gd name="connsiteX1805" fmla="*/ 782783 w 4963762"/>
                <a:gd name="connsiteY1805" fmla="*/ 2087704 h 2588524"/>
                <a:gd name="connsiteX1806" fmla="*/ 776158 w 4963762"/>
                <a:gd name="connsiteY1806" fmla="*/ 2077765 h 2588524"/>
                <a:gd name="connsiteX1807" fmla="*/ 770194 w 4963762"/>
                <a:gd name="connsiteY1807" fmla="*/ 2069814 h 2588524"/>
                <a:gd name="connsiteX1808" fmla="*/ 750979 w 4963762"/>
                <a:gd name="connsiteY1808" fmla="*/ 2037347 h 2588524"/>
                <a:gd name="connsiteX1809" fmla="*/ 749654 w 4963762"/>
                <a:gd name="connsiteY1809" fmla="*/ 2061200 h 2588524"/>
                <a:gd name="connsiteX1810" fmla="*/ 750317 w 4963762"/>
                <a:gd name="connsiteY1810" fmla="*/ 2128784 h 2588524"/>
                <a:gd name="connsiteX1811" fmla="*/ 734415 w 4963762"/>
                <a:gd name="connsiteY1811" fmla="*/ 2153299 h 2588524"/>
                <a:gd name="connsiteX1812" fmla="*/ 725801 w 4963762"/>
                <a:gd name="connsiteY1812" fmla="*/ 2161913 h 2588524"/>
                <a:gd name="connsiteX1813" fmla="*/ 709899 w 4963762"/>
                <a:gd name="connsiteY1813" fmla="*/ 2172514 h 2588524"/>
                <a:gd name="connsiteX1814" fmla="*/ 718513 w 4963762"/>
                <a:gd name="connsiteY1814" fmla="*/ 2195042 h 2588524"/>
                <a:gd name="connsiteX1815" fmla="*/ 788084 w 4963762"/>
                <a:gd name="connsiteY1815" fmla="*/ 2190404 h 2588524"/>
                <a:gd name="connsiteX1816" fmla="*/ 626414 w 4963762"/>
                <a:gd name="connsiteY1816" fmla="*/ 2147336 h 2588524"/>
                <a:gd name="connsiteX1817" fmla="*/ 645629 w 4963762"/>
                <a:gd name="connsiteY1817" fmla="*/ 2137397 h 2588524"/>
                <a:gd name="connsiteX1818" fmla="*/ 661531 w 4963762"/>
                <a:gd name="connsiteY1818" fmla="*/ 2129446 h 2588524"/>
                <a:gd name="connsiteX1819" fmla="*/ 666831 w 4963762"/>
                <a:gd name="connsiteY1819" fmla="*/ 2081078 h 2588524"/>
                <a:gd name="connsiteX1820" fmla="*/ 657555 w 4963762"/>
                <a:gd name="connsiteY1820" fmla="*/ 2028734 h 2588524"/>
                <a:gd name="connsiteX1821" fmla="*/ 643641 w 4963762"/>
                <a:gd name="connsiteY1821" fmla="*/ 2028071 h 2588524"/>
                <a:gd name="connsiteX1822" fmla="*/ 633702 w 4963762"/>
                <a:gd name="connsiteY1822" fmla="*/ 2031384 h 2588524"/>
                <a:gd name="connsiteX1823" fmla="*/ 623763 w 4963762"/>
                <a:gd name="connsiteY1823" fmla="*/ 2014157 h 2588524"/>
                <a:gd name="connsiteX1824" fmla="*/ 613825 w 4963762"/>
                <a:gd name="connsiteY1824" fmla="*/ 2004881 h 2588524"/>
                <a:gd name="connsiteX1825" fmla="*/ 608524 w 4963762"/>
                <a:gd name="connsiteY1825" fmla="*/ 2015482 h 2588524"/>
                <a:gd name="connsiteX1826" fmla="*/ 604549 w 4963762"/>
                <a:gd name="connsiteY1826" fmla="*/ 2030721 h 2588524"/>
                <a:gd name="connsiteX1827" fmla="*/ 606536 w 4963762"/>
                <a:gd name="connsiteY1827" fmla="*/ 2096317 h 2588524"/>
                <a:gd name="connsiteX1828" fmla="*/ 578708 w 4963762"/>
                <a:gd name="connsiteY1828" fmla="*/ 2124146 h 2588524"/>
                <a:gd name="connsiteX1829" fmla="*/ 585334 w 4963762"/>
                <a:gd name="connsiteY1829" fmla="*/ 2144686 h 2588524"/>
                <a:gd name="connsiteX1830" fmla="*/ 626414 w 4963762"/>
                <a:gd name="connsiteY1830" fmla="*/ 2147336 h 2588524"/>
                <a:gd name="connsiteX1831" fmla="*/ 893435 w 4963762"/>
                <a:gd name="connsiteY1831" fmla="*/ 2133422 h 2588524"/>
                <a:gd name="connsiteX1832" fmla="*/ 880846 w 4963762"/>
                <a:gd name="connsiteY1832" fmla="*/ 2132759 h 2588524"/>
                <a:gd name="connsiteX1833" fmla="*/ 884821 w 4963762"/>
                <a:gd name="connsiteY1833" fmla="*/ 2136735 h 2588524"/>
                <a:gd name="connsiteX1834" fmla="*/ 893435 w 4963762"/>
                <a:gd name="connsiteY1834" fmla="*/ 2133422 h 2588524"/>
                <a:gd name="connsiteX1835" fmla="*/ 525701 w 4963762"/>
                <a:gd name="connsiteY1835" fmla="*/ 2092342 h 2588524"/>
                <a:gd name="connsiteX1836" fmla="*/ 522388 w 4963762"/>
                <a:gd name="connsiteY1836" fmla="*/ 2071139 h 2588524"/>
                <a:gd name="connsiteX1837" fmla="*/ 522388 w 4963762"/>
                <a:gd name="connsiteY1837" fmla="*/ 2038010 h 2588524"/>
                <a:gd name="connsiteX1838" fmla="*/ 524376 w 4963762"/>
                <a:gd name="connsiteY1838" fmla="*/ 1994942 h 2588524"/>
                <a:gd name="connsiteX1839" fmla="*/ 521726 w 4963762"/>
                <a:gd name="connsiteY1839" fmla="*/ 2001568 h 2588524"/>
                <a:gd name="connsiteX1840" fmla="*/ 517088 w 4963762"/>
                <a:gd name="connsiteY1840" fmla="*/ 2011507 h 2588524"/>
                <a:gd name="connsiteX1841" fmla="*/ 484621 w 4963762"/>
                <a:gd name="connsiteY1841" fmla="*/ 2034697 h 2588524"/>
                <a:gd name="connsiteX1842" fmla="*/ 466731 w 4963762"/>
                <a:gd name="connsiteY1842" fmla="*/ 2057887 h 2588524"/>
                <a:gd name="connsiteX1843" fmla="*/ 458118 w 4963762"/>
                <a:gd name="connsiteY1843" fmla="*/ 2064513 h 2588524"/>
                <a:gd name="connsiteX1844" fmla="*/ 448179 w 4963762"/>
                <a:gd name="connsiteY1844" fmla="*/ 2071139 h 2588524"/>
                <a:gd name="connsiteX1845" fmla="*/ 451492 w 4963762"/>
                <a:gd name="connsiteY1845" fmla="*/ 2098968 h 2588524"/>
                <a:gd name="connsiteX1846" fmla="*/ 525701 w 4963762"/>
                <a:gd name="connsiteY1846" fmla="*/ 2092342 h 2588524"/>
                <a:gd name="connsiteX1847" fmla="*/ 873557 w 4963762"/>
                <a:gd name="connsiteY1847" fmla="*/ 2056562 h 2588524"/>
                <a:gd name="connsiteX1848" fmla="*/ 869582 w 4963762"/>
                <a:gd name="connsiteY1848" fmla="*/ 2060538 h 2588524"/>
                <a:gd name="connsiteX1849" fmla="*/ 872895 w 4963762"/>
                <a:gd name="connsiteY1849" fmla="*/ 2069151 h 2588524"/>
                <a:gd name="connsiteX1850" fmla="*/ 873557 w 4963762"/>
                <a:gd name="connsiteY1850" fmla="*/ 2056562 h 2588524"/>
                <a:gd name="connsiteX1851" fmla="*/ 381258 w 4963762"/>
                <a:gd name="connsiteY1851" fmla="*/ 2057887 h 2588524"/>
                <a:gd name="connsiteX1852" fmla="*/ 398485 w 4963762"/>
                <a:gd name="connsiteY1852" fmla="*/ 2041323 h 2588524"/>
                <a:gd name="connsiteX1853" fmla="*/ 407099 w 4963762"/>
                <a:gd name="connsiteY1853" fmla="*/ 2031384 h 2588524"/>
                <a:gd name="connsiteX1854" fmla="*/ 423001 w 4963762"/>
                <a:gd name="connsiteY1854" fmla="*/ 1973739 h 2588524"/>
                <a:gd name="connsiteX1855" fmla="*/ 390534 w 4963762"/>
                <a:gd name="connsiteY1855" fmla="*/ 1988316 h 2588524"/>
                <a:gd name="connsiteX1856" fmla="*/ 350779 w 4963762"/>
                <a:gd name="connsiteY1856" fmla="*/ 2011507 h 2588524"/>
                <a:gd name="connsiteX1857" fmla="*/ 319638 w 4963762"/>
                <a:gd name="connsiteY1857" fmla="*/ 2024096 h 2588524"/>
                <a:gd name="connsiteX1858" fmla="*/ 303073 w 4963762"/>
                <a:gd name="connsiteY1858" fmla="*/ 2036685 h 2588524"/>
                <a:gd name="connsiteX1859" fmla="*/ 329577 w 4963762"/>
                <a:gd name="connsiteY1859" fmla="*/ 2049936 h 2588524"/>
                <a:gd name="connsiteX1860" fmla="*/ 381258 w 4963762"/>
                <a:gd name="connsiteY1860" fmla="*/ 2057887 h 2588524"/>
                <a:gd name="connsiteX1861" fmla="*/ 277233 w 4963762"/>
                <a:gd name="connsiteY1861" fmla="*/ 1996267 h 2588524"/>
                <a:gd name="connsiteX1862" fmla="*/ 314337 w 4963762"/>
                <a:gd name="connsiteY1862" fmla="*/ 1965126 h 2588524"/>
                <a:gd name="connsiteX1863" fmla="*/ 342166 w 4963762"/>
                <a:gd name="connsiteY1863" fmla="*/ 1925371 h 2588524"/>
                <a:gd name="connsiteX1864" fmla="*/ 325601 w 4963762"/>
                <a:gd name="connsiteY1864" fmla="*/ 1911457 h 2588524"/>
                <a:gd name="connsiteX1865" fmla="*/ 310362 w 4963762"/>
                <a:gd name="connsiteY1865" fmla="*/ 1916757 h 2588524"/>
                <a:gd name="connsiteX1866" fmla="*/ 279883 w 4963762"/>
                <a:gd name="connsiteY1866" fmla="*/ 1931997 h 2588524"/>
                <a:gd name="connsiteX1867" fmla="*/ 249404 w 4963762"/>
                <a:gd name="connsiteY1867" fmla="*/ 1947899 h 2588524"/>
                <a:gd name="connsiteX1868" fmla="*/ 239465 w 4963762"/>
                <a:gd name="connsiteY1868" fmla="*/ 1958500 h 2588524"/>
                <a:gd name="connsiteX1869" fmla="*/ 228202 w 4963762"/>
                <a:gd name="connsiteY1869" fmla="*/ 1968439 h 2588524"/>
                <a:gd name="connsiteX1870" fmla="*/ 235490 w 4963762"/>
                <a:gd name="connsiteY1870" fmla="*/ 1984341 h 2588524"/>
                <a:gd name="connsiteX1871" fmla="*/ 277233 w 4963762"/>
                <a:gd name="connsiteY1871" fmla="*/ 1996267 h 2588524"/>
                <a:gd name="connsiteX1872" fmla="*/ 4678771 w 4963762"/>
                <a:gd name="connsiteY1872" fmla="*/ 1982353 h 2588524"/>
                <a:gd name="connsiteX1873" fmla="*/ 4643654 w 4963762"/>
                <a:gd name="connsiteY1873" fmla="*/ 1972414 h 2588524"/>
                <a:gd name="connsiteX1874" fmla="*/ 4648954 w 4963762"/>
                <a:gd name="connsiteY1874" fmla="*/ 1991629 h 2588524"/>
                <a:gd name="connsiteX1875" fmla="*/ 4678771 w 4963762"/>
                <a:gd name="connsiteY1875" fmla="*/ 1982353 h 2588524"/>
                <a:gd name="connsiteX1876" fmla="*/ 4619138 w 4963762"/>
                <a:gd name="connsiteY1876" fmla="*/ 1909469 h 2588524"/>
                <a:gd name="connsiteX1877" fmla="*/ 4607874 w 4963762"/>
                <a:gd name="connsiteY1877" fmla="*/ 1898205 h 2588524"/>
                <a:gd name="connsiteX1878" fmla="*/ 4605224 w 4963762"/>
                <a:gd name="connsiteY1878" fmla="*/ 1900855 h 2588524"/>
                <a:gd name="connsiteX1879" fmla="*/ 4619138 w 4963762"/>
                <a:gd name="connsiteY1879" fmla="*/ 1909469 h 2588524"/>
                <a:gd name="connsiteX1880" fmla="*/ 4658893 w 4963762"/>
                <a:gd name="connsiteY1880" fmla="*/ 1902843 h 2588524"/>
                <a:gd name="connsiteX1881" fmla="*/ 4645642 w 4963762"/>
                <a:gd name="connsiteY1881" fmla="*/ 1896880 h 2588524"/>
                <a:gd name="connsiteX1882" fmla="*/ 4636365 w 4963762"/>
                <a:gd name="connsiteY1882" fmla="*/ 1899530 h 2588524"/>
                <a:gd name="connsiteX1883" fmla="*/ 4658893 w 4963762"/>
                <a:gd name="connsiteY1883" fmla="*/ 1902843 h 2588524"/>
                <a:gd name="connsiteX1884" fmla="*/ 318975 w 4963762"/>
                <a:gd name="connsiteY1884" fmla="*/ 1892242 h 2588524"/>
                <a:gd name="connsiteX1885" fmla="*/ 312350 w 4963762"/>
                <a:gd name="connsiteY1885" fmla="*/ 1885616 h 2588524"/>
                <a:gd name="connsiteX1886" fmla="*/ 305724 w 4963762"/>
                <a:gd name="connsiteY1886" fmla="*/ 1892242 h 2588524"/>
                <a:gd name="connsiteX1887" fmla="*/ 312350 w 4963762"/>
                <a:gd name="connsiteY1887" fmla="*/ 1898867 h 2588524"/>
                <a:gd name="connsiteX1888" fmla="*/ 318975 w 4963762"/>
                <a:gd name="connsiteY1888" fmla="*/ 1892242 h 2588524"/>
                <a:gd name="connsiteX1889" fmla="*/ 203023 w 4963762"/>
                <a:gd name="connsiteY1889" fmla="*/ 1884291 h 2588524"/>
                <a:gd name="connsiteX1890" fmla="*/ 218263 w 4963762"/>
                <a:gd name="connsiteY1890" fmla="*/ 1886278 h 2588524"/>
                <a:gd name="connsiteX1891" fmla="*/ 234827 w 4963762"/>
                <a:gd name="connsiteY1891" fmla="*/ 1875677 h 2588524"/>
                <a:gd name="connsiteX1892" fmla="*/ 246091 w 4963762"/>
                <a:gd name="connsiteY1892" fmla="*/ 1859112 h 2588524"/>
                <a:gd name="connsiteX1893" fmla="*/ 240791 w 4963762"/>
                <a:gd name="connsiteY1893" fmla="*/ 1807431 h 2588524"/>
                <a:gd name="connsiteX1894" fmla="*/ 232840 w 4963762"/>
                <a:gd name="connsiteY1894" fmla="*/ 1815382 h 2588524"/>
                <a:gd name="connsiteX1895" fmla="*/ 225551 w 4963762"/>
                <a:gd name="connsiteY1895" fmla="*/ 1825983 h 2588524"/>
                <a:gd name="connsiteX1896" fmla="*/ 221576 w 4963762"/>
                <a:gd name="connsiteY1896" fmla="*/ 1806768 h 2588524"/>
                <a:gd name="connsiteX1897" fmla="*/ 199048 w 4963762"/>
                <a:gd name="connsiteY1897" fmla="*/ 1796830 h 2588524"/>
                <a:gd name="connsiteX1898" fmla="*/ 122188 w 4963762"/>
                <a:gd name="connsiteY1898" fmla="*/ 1820683 h 2588524"/>
                <a:gd name="connsiteX1899" fmla="*/ 138753 w 4963762"/>
                <a:gd name="connsiteY1899" fmla="*/ 1855800 h 2588524"/>
                <a:gd name="connsiteX1900" fmla="*/ 179833 w 4963762"/>
                <a:gd name="connsiteY1900" fmla="*/ 1888266 h 2588524"/>
                <a:gd name="connsiteX1901" fmla="*/ 203023 w 4963762"/>
                <a:gd name="connsiteY1901" fmla="*/ 1884291 h 2588524"/>
                <a:gd name="connsiteX1902" fmla="*/ 4473370 w 4963762"/>
                <a:gd name="connsiteY1902" fmla="*/ 1863088 h 2588524"/>
                <a:gd name="connsiteX1903" fmla="*/ 4466744 w 4963762"/>
                <a:gd name="connsiteY1903" fmla="*/ 1855800 h 2588524"/>
                <a:gd name="connsiteX1904" fmla="*/ 4460118 w 4963762"/>
                <a:gd name="connsiteY1904" fmla="*/ 1858450 h 2588524"/>
                <a:gd name="connsiteX1905" fmla="*/ 4466744 w 4963762"/>
                <a:gd name="connsiteY1905" fmla="*/ 1865738 h 2588524"/>
                <a:gd name="connsiteX1906" fmla="*/ 4473370 w 4963762"/>
                <a:gd name="connsiteY1906" fmla="*/ 1863088 h 2588524"/>
                <a:gd name="connsiteX1907" fmla="*/ 3245604 w 4963762"/>
                <a:gd name="connsiteY1907" fmla="*/ 1841885 h 2588524"/>
                <a:gd name="connsiteX1908" fmla="*/ 3233015 w 4963762"/>
                <a:gd name="connsiteY1908" fmla="*/ 1841223 h 2588524"/>
                <a:gd name="connsiteX1909" fmla="*/ 3236990 w 4963762"/>
                <a:gd name="connsiteY1909" fmla="*/ 1845198 h 2588524"/>
                <a:gd name="connsiteX1910" fmla="*/ 3245604 w 4963762"/>
                <a:gd name="connsiteY1910" fmla="*/ 1841885 h 2588524"/>
                <a:gd name="connsiteX1911" fmla="*/ 3081946 w 4963762"/>
                <a:gd name="connsiteY1911" fmla="*/ 1803456 h 2588524"/>
                <a:gd name="connsiteX1912" fmla="*/ 3062068 w 4963762"/>
                <a:gd name="connsiteY1912" fmla="*/ 1793517 h 2588524"/>
                <a:gd name="connsiteX1913" fmla="*/ 3042191 w 4963762"/>
                <a:gd name="connsiteY1913" fmla="*/ 1792854 h 2588524"/>
                <a:gd name="connsiteX1914" fmla="*/ 3077308 w 4963762"/>
                <a:gd name="connsiteY1914" fmla="*/ 1805443 h 2588524"/>
                <a:gd name="connsiteX1915" fmla="*/ 3081946 w 4963762"/>
                <a:gd name="connsiteY1915" fmla="*/ 1803456 h 2588524"/>
                <a:gd name="connsiteX1916" fmla="*/ 4795385 w 4963762"/>
                <a:gd name="connsiteY1916" fmla="*/ 1789541 h 2588524"/>
                <a:gd name="connsiteX1917" fmla="*/ 4784121 w 4963762"/>
                <a:gd name="connsiteY1917" fmla="*/ 1759725 h 2588524"/>
                <a:gd name="connsiteX1918" fmla="*/ 4771532 w 4963762"/>
                <a:gd name="connsiteY1918" fmla="*/ 1753099 h 2588524"/>
                <a:gd name="connsiteX1919" fmla="*/ 4764244 w 4963762"/>
                <a:gd name="connsiteY1919" fmla="*/ 1748461 h 2588524"/>
                <a:gd name="connsiteX1920" fmla="*/ 4756955 w 4963762"/>
                <a:gd name="connsiteY1920" fmla="*/ 1728584 h 2588524"/>
                <a:gd name="connsiteX1921" fmla="*/ 4793398 w 4963762"/>
                <a:gd name="connsiteY1921" fmla="*/ 1727259 h 2588524"/>
                <a:gd name="connsiteX1922" fmla="*/ 4900073 w 4963762"/>
                <a:gd name="connsiteY1922" fmla="*/ 1632509 h 2588524"/>
                <a:gd name="connsiteX1923" fmla="*/ 4893448 w 4963762"/>
                <a:gd name="connsiteY1923" fmla="*/ 1613957 h 2588524"/>
                <a:gd name="connsiteX1924" fmla="*/ 4872907 w 4963762"/>
                <a:gd name="connsiteY1924" fmla="*/ 1602693 h 2588524"/>
                <a:gd name="connsiteX1925" fmla="*/ 4868269 w 4963762"/>
                <a:gd name="connsiteY1925" fmla="*/ 1607994 h 2588524"/>
                <a:gd name="connsiteX1926" fmla="*/ 4796710 w 4963762"/>
                <a:gd name="connsiteY1926" fmla="*/ 1661000 h 2588524"/>
                <a:gd name="connsiteX1927" fmla="*/ 4753643 w 4963762"/>
                <a:gd name="connsiteY1927" fmla="*/ 1677565 h 2588524"/>
                <a:gd name="connsiteX1928" fmla="*/ 4740391 w 4963762"/>
                <a:gd name="connsiteY1928" fmla="*/ 1686841 h 2588524"/>
                <a:gd name="connsiteX1929" fmla="*/ 4733102 w 4963762"/>
                <a:gd name="connsiteY1929" fmla="*/ 1703406 h 2588524"/>
                <a:gd name="connsiteX1930" fmla="*/ 4731777 w 4963762"/>
                <a:gd name="connsiteY1930" fmla="*/ 1723283 h 2588524"/>
                <a:gd name="connsiteX1931" fmla="*/ 4727802 w 4963762"/>
                <a:gd name="connsiteY1931" fmla="*/ 1749124 h 2588524"/>
                <a:gd name="connsiteX1932" fmla="*/ 4751655 w 4963762"/>
                <a:gd name="connsiteY1932" fmla="*/ 1788216 h 2588524"/>
                <a:gd name="connsiteX1933" fmla="*/ 4795385 w 4963762"/>
                <a:gd name="connsiteY1933" fmla="*/ 1789541 h 2588524"/>
                <a:gd name="connsiteX1934" fmla="*/ 126826 w 4963762"/>
                <a:gd name="connsiteY1934" fmla="*/ 1776290 h 2588524"/>
                <a:gd name="connsiteX1935" fmla="*/ 146704 w 4963762"/>
                <a:gd name="connsiteY1935" fmla="*/ 1760388 h 2588524"/>
                <a:gd name="connsiteX1936" fmla="*/ 166581 w 4963762"/>
                <a:gd name="connsiteY1936" fmla="*/ 1746473 h 2588524"/>
                <a:gd name="connsiteX1937" fmla="*/ 177183 w 4963762"/>
                <a:gd name="connsiteY1937" fmla="*/ 1730571 h 2588524"/>
                <a:gd name="connsiteX1938" fmla="*/ 171219 w 4963762"/>
                <a:gd name="connsiteY1938" fmla="*/ 1719970 h 2588524"/>
                <a:gd name="connsiteX1939" fmla="*/ 161943 w 4963762"/>
                <a:gd name="connsiteY1939" fmla="*/ 1712019 h 2588524"/>
                <a:gd name="connsiteX1940" fmla="*/ 57255 w 4963762"/>
                <a:gd name="connsiteY1940" fmla="*/ 1713344 h 2588524"/>
                <a:gd name="connsiteX1941" fmla="*/ 73820 w 4963762"/>
                <a:gd name="connsiteY1941" fmla="*/ 1752437 h 2588524"/>
                <a:gd name="connsiteX1942" fmla="*/ 104299 w 4963762"/>
                <a:gd name="connsiteY1942" fmla="*/ 1786228 h 2588524"/>
                <a:gd name="connsiteX1943" fmla="*/ 126826 w 4963762"/>
                <a:gd name="connsiteY1943" fmla="*/ 1776290 h 2588524"/>
                <a:gd name="connsiteX1944" fmla="*/ 132127 w 4963762"/>
                <a:gd name="connsiteY1944" fmla="*/ 1657687 h 2588524"/>
                <a:gd name="connsiteX1945" fmla="*/ 123513 w 4963762"/>
                <a:gd name="connsiteY1945" fmla="*/ 1633834 h 2588524"/>
                <a:gd name="connsiteX1946" fmla="*/ 113575 w 4963762"/>
                <a:gd name="connsiteY1946" fmla="*/ 1609981 h 2588524"/>
                <a:gd name="connsiteX1947" fmla="*/ 108274 w 4963762"/>
                <a:gd name="connsiteY1947" fmla="*/ 1584803 h 2588524"/>
                <a:gd name="connsiteX1948" fmla="*/ 104961 w 4963762"/>
                <a:gd name="connsiteY1948" fmla="*/ 1594079 h 2588524"/>
                <a:gd name="connsiteX1949" fmla="*/ 87734 w 4963762"/>
                <a:gd name="connsiteY1949" fmla="*/ 1600043 h 2588524"/>
                <a:gd name="connsiteX1950" fmla="*/ 40691 w 4963762"/>
                <a:gd name="connsiteY1950" fmla="*/ 1612632 h 2588524"/>
                <a:gd name="connsiteX1951" fmla="*/ 26114 w 4963762"/>
                <a:gd name="connsiteY1951" fmla="*/ 1607331 h 2588524"/>
                <a:gd name="connsiteX1952" fmla="*/ 16175 w 4963762"/>
                <a:gd name="connsiteY1952" fmla="*/ 1602693 h 2588524"/>
                <a:gd name="connsiteX1953" fmla="*/ 24789 w 4963762"/>
                <a:gd name="connsiteY1953" fmla="*/ 1641123 h 2588524"/>
                <a:gd name="connsiteX1954" fmla="*/ 36715 w 4963762"/>
                <a:gd name="connsiteY1954" fmla="*/ 1667626 h 2588524"/>
                <a:gd name="connsiteX1955" fmla="*/ 77795 w 4963762"/>
                <a:gd name="connsiteY1955" fmla="*/ 1674914 h 2588524"/>
                <a:gd name="connsiteX1956" fmla="*/ 132127 w 4963762"/>
                <a:gd name="connsiteY1956" fmla="*/ 1657687 h 2588524"/>
                <a:gd name="connsiteX1957" fmla="*/ 2883171 w 4963762"/>
                <a:gd name="connsiteY1957" fmla="*/ 1664313 h 2588524"/>
                <a:gd name="connsiteX1958" fmla="*/ 2872570 w 4963762"/>
                <a:gd name="connsiteY1958" fmla="*/ 1657687 h 2588524"/>
                <a:gd name="connsiteX1959" fmla="*/ 2866606 w 4963762"/>
                <a:gd name="connsiteY1959" fmla="*/ 1660338 h 2588524"/>
                <a:gd name="connsiteX1960" fmla="*/ 2883171 w 4963762"/>
                <a:gd name="connsiteY1960" fmla="*/ 1664313 h 2588524"/>
                <a:gd name="connsiteX1961" fmla="*/ 4837791 w 4963762"/>
                <a:gd name="connsiteY1961" fmla="*/ 1627871 h 2588524"/>
                <a:gd name="connsiteX1962" fmla="*/ 4812612 w 4963762"/>
                <a:gd name="connsiteY1962" fmla="*/ 1618595 h 2588524"/>
                <a:gd name="connsiteX1963" fmla="*/ 4817913 w 4963762"/>
                <a:gd name="connsiteY1963" fmla="*/ 1633834 h 2588524"/>
                <a:gd name="connsiteX1964" fmla="*/ 4837791 w 4963762"/>
                <a:gd name="connsiteY1964" fmla="*/ 1627871 h 2588524"/>
                <a:gd name="connsiteX1965" fmla="*/ 1332727 w 4963762"/>
                <a:gd name="connsiteY1965" fmla="*/ 1564926 h 2588524"/>
                <a:gd name="connsiteX1966" fmla="*/ 1322126 w 4963762"/>
                <a:gd name="connsiteY1966" fmla="*/ 1558300 h 2588524"/>
                <a:gd name="connsiteX1967" fmla="*/ 1316163 w 4963762"/>
                <a:gd name="connsiteY1967" fmla="*/ 1560950 h 2588524"/>
                <a:gd name="connsiteX1968" fmla="*/ 1332727 w 4963762"/>
                <a:gd name="connsiteY1968" fmla="*/ 1564926 h 2588524"/>
                <a:gd name="connsiteX1969" fmla="*/ 1372482 w 4963762"/>
                <a:gd name="connsiteY1969" fmla="*/ 1564263 h 2588524"/>
                <a:gd name="connsiteX1970" fmla="*/ 1357905 w 4963762"/>
                <a:gd name="connsiteY1970" fmla="*/ 1554324 h 2588524"/>
                <a:gd name="connsiteX1971" fmla="*/ 1355255 w 4963762"/>
                <a:gd name="connsiteY1971" fmla="*/ 1556975 h 2588524"/>
                <a:gd name="connsiteX1972" fmla="*/ 1372482 w 4963762"/>
                <a:gd name="connsiteY1972" fmla="*/ 1564263 h 2588524"/>
                <a:gd name="connsiteX1973" fmla="*/ 2869919 w 4963762"/>
                <a:gd name="connsiteY1973" fmla="*/ 1458250 h 2588524"/>
                <a:gd name="connsiteX1974" fmla="*/ 2887809 w 4963762"/>
                <a:gd name="connsiteY1974" fmla="*/ 1444336 h 2588524"/>
                <a:gd name="connsiteX1975" fmla="*/ 2912987 w 4963762"/>
                <a:gd name="connsiteY1975" fmla="*/ 1433734 h 2588524"/>
                <a:gd name="connsiteX1976" fmla="*/ 2932865 w 4963762"/>
                <a:gd name="connsiteY1976" fmla="*/ 1417832 h 2588524"/>
                <a:gd name="connsiteX1977" fmla="*/ 2929552 w 4963762"/>
                <a:gd name="connsiteY1977" fmla="*/ 1412532 h 2588524"/>
                <a:gd name="connsiteX1978" fmla="*/ 2854680 w 4963762"/>
                <a:gd name="connsiteY1978" fmla="*/ 1454274 h 2588524"/>
                <a:gd name="connsiteX1979" fmla="*/ 2860643 w 4963762"/>
                <a:gd name="connsiteY1979" fmla="*/ 1468189 h 2588524"/>
                <a:gd name="connsiteX1980" fmla="*/ 2869919 w 4963762"/>
                <a:gd name="connsiteY1980" fmla="*/ 1458250 h 2588524"/>
                <a:gd name="connsiteX1981" fmla="*/ 915300 w 4963762"/>
                <a:gd name="connsiteY1981" fmla="*/ 1260138 h 2588524"/>
                <a:gd name="connsiteX1982" fmla="*/ 898073 w 4963762"/>
                <a:gd name="connsiteY1982" fmla="*/ 1238272 h 2588524"/>
                <a:gd name="connsiteX1983" fmla="*/ 909337 w 4963762"/>
                <a:gd name="connsiteY1983" fmla="*/ 1276040 h 2588524"/>
                <a:gd name="connsiteX1984" fmla="*/ 915300 w 4963762"/>
                <a:gd name="connsiteY1984" fmla="*/ 1260138 h 2588524"/>
                <a:gd name="connsiteX1985" fmla="*/ 4037390 w 4963762"/>
                <a:gd name="connsiteY1985" fmla="*/ 1234959 h 2588524"/>
                <a:gd name="connsiteX1986" fmla="*/ 4028777 w 4963762"/>
                <a:gd name="connsiteY1986" fmla="*/ 1209781 h 2588524"/>
                <a:gd name="connsiteX1987" fmla="*/ 4026789 w 4963762"/>
                <a:gd name="connsiteY1987" fmla="*/ 1219720 h 2588524"/>
                <a:gd name="connsiteX1988" fmla="*/ 4024139 w 4963762"/>
                <a:gd name="connsiteY1988" fmla="*/ 1229659 h 2588524"/>
                <a:gd name="connsiteX1989" fmla="*/ 4005586 w 4963762"/>
                <a:gd name="connsiteY1989" fmla="*/ 1199843 h 2588524"/>
                <a:gd name="connsiteX1990" fmla="*/ 3980408 w 4963762"/>
                <a:gd name="connsiteY1990" fmla="*/ 1162075 h 2588524"/>
                <a:gd name="connsiteX1991" fmla="*/ 3944629 w 4963762"/>
                <a:gd name="connsiteY1991" fmla="*/ 1129609 h 2588524"/>
                <a:gd name="connsiteX1992" fmla="*/ 3910837 w 4963762"/>
                <a:gd name="connsiteY1992" fmla="*/ 1103768 h 2588524"/>
                <a:gd name="connsiteX1993" fmla="*/ 3802173 w 4963762"/>
                <a:gd name="connsiteY1993" fmla="*/ 1034197 h 2588524"/>
                <a:gd name="connsiteX1994" fmla="*/ 3745191 w 4963762"/>
                <a:gd name="connsiteY1994" fmla="*/ 1030884 h 2588524"/>
                <a:gd name="connsiteX1995" fmla="*/ 3745191 w 4963762"/>
                <a:gd name="connsiteY1995" fmla="*/ 1050761 h 2588524"/>
                <a:gd name="connsiteX1996" fmla="*/ 3797535 w 4963762"/>
                <a:gd name="connsiteY1996" fmla="*/ 1097142 h 2588524"/>
                <a:gd name="connsiteX1997" fmla="*/ 3818075 w 4963762"/>
                <a:gd name="connsiteY1997" fmla="*/ 1119670 h 2588524"/>
                <a:gd name="connsiteX1998" fmla="*/ 3834640 w 4963762"/>
                <a:gd name="connsiteY1998" fmla="*/ 1140873 h 2588524"/>
                <a:gd name="connsiteX1999" fmla="*/ 3841928 w 4963762"/>
                <a:gd name="connsiteY1999" fmla="*/ 1150149 h 2588524"/>
                <a:gd name="connsiteX2000" fmla="*/ 3869757 w 4963762"/>
                <a:gd name="connsiteY2000" fmla="*/ 1166051 h 2588524"/>
                <a:gd name="connsiteX2001" fmla="*/ 3983058 w 4963762"/>
                <a:gd name="connsiteY2001" fmla="*/ 1215082 h 2588524"/>
                <a:gd name="connsiteX2002" fmla="*/ 3972457 w 4963762"/>
                <a:gd name="connsiteY2002" fmla="*/ 1191892 h 2588524"/>
                <a:gd name="connsiteX2003" fmla="*/ 3947941 w 4963762"/>
                <a:gd name="connsiteY2003" fmla="*/ 1174002 h 2588524"/>
                <a:gd name="connsiteX2004" fmla="*/ 3912162 w 4963762"/>
                <a:gd name="connsiteY2004" fmla="*/ 1139548 h 2588524"/>
                <a:gd name="connsiteX2005" fmla="*/ 3932039 w 4963762"/>
                <a:gd name="connsiteY2005" fmla="*/ 1151474 h 2588524"/>
                <a:gd name="connsiteX2006" fmla="*/ 3953905 w 4963762"/>
                <a:gd name="connsiteY2006" fmla="*/ 1165388 h 2588524"/>
                <a:gd name="connsiteX2007" fmla="*/ 3999623 w 4963762"/>
                <a:gd name="connsiteY2007" fmla="*/ 1216407 h 2588524"/>
                <a:gd name="connsiteX2008" fmla="*/ 4040040 w 4963762"/>
                <a:gd name="connsiteY2008" fmla="*/ 1260800 h 2588524"/>
                <a:gd name="connsiteX2009" fmla="*/ 4037390 w 4963762"/>
                <a:gd name="connsiteY2009" fmla="*/ 1234959 h 2588524"/>
                <a:gd name="connsiteX2010" fmla="*/ 4890797 w 4963762"/>
                <a:gd name="connsiteY2010" fmla="*/ 1252187 h 2588524"/>
                <a:gd name="connsiteX2011" fmla="*/ 4876883 w 4963762"/>
                <a:gd name="connsiteY2011" fmla="*/ 1249536 h 2588524"/>
                <a:gd name="connsiteX2012" fmla="*/ 4867607 w 4963762"/>
                <a:gd name="connsiteY2012" fmla="*/ 1256162 h 2588524"/>
                <a:gd name="connsiteX2013" fmla="*/ 4890797 w 4963762"/>
                <a:gd name="connsiteY2013" fmla="*/ 1252187 h 2588524"/>
                <a:gd name="connsiteX2014" fmla="*/ 972282 w 4963762"/>
                <a:gd name="connsiteY2014" fmla="*/ 1225021 h 2588524"/>
                <a:gd name="connsiteX2015" fmla="*/ 933852 w 4963762"/>
                <a:gd name="connsiteY2015" fmla="*/ 1181953 h 2588524"/>
                <a:gd name="connsiteX2016" fmla="*/ 943791 w 4963762"/>
                <a:gd name="connsiteY2016" fmla="*/ 1195867 h 2588524"/>
                <a:gd name="connsiteX2017" fmla="*/ 961681 w 4963762"/>
                <a:gd name="connsiteY2017" fmla="*/ 1230984 h 2588524"/>
                <a:gd name="connsiteX2018" fmla="*/ 968969 w 4963762"/>
                <a:gd name="connsiteY2018" fmla="*/ 1251524 h 2588524"/>
                <a:gd name="connsiteX2019" fmla="*/ 972282 w 4963762"/>
                <a:gd name="connsiteY2019" fmla="*/ 1225021 h 2588524"/>
                <a:gd name="connsiteX2020" fmla="*/ 2420026 w 4963762"/>
                <a:gd name="connsiteY2020" fmla="*/ 1236285 h 2588524"/>
                <a:gd name="connsiteX2021" fmla="*/ 2392860 w 4963762"/>
                <a:gd name="connsiteY2021" fmla="*/ 1228334 h 2588524"/>
                <a:gd name="connsiteX2022" fmla="*/ 2429302 w 4963762"/>
                <a:gd name="connsiteY2022" fmla="*/ 1248874 h 2588524"/>
                <a:gd name="connsiteX2023" fmla="*/ 2420026 w 4963762"/>
                <a:gd name="connsiteY2023" fmla="*/ 1236285 h 2588524"/>
                <a:gd name="connsiteX2024" fmla="*/ 992822 w 4963762"/>
                <a:gd name="connsiteY2024" fmla="*/ 1195205 h 2588524"/>
                <a:gd name="connsiteX2025" fmla="*/ 977583 w 4963762"/>
                <a:gd name="connsiteY2025" fmla="*/ 1176652 h 2588524"/>
                <a:gd name="connsiteX2026" fmla="*/ 978245 w 4963762"/>
                <a:gd name="connsiteY2026" fmla="*/ 1199180 h 2588524"/>
                <a:gd name="connsiteX2027" fmla="*/ 988847 w 4963762"/>
                <a:gd name="connsiteY2027" fmla="*/ 1228996 h 2588524"/>
                <a:gd name="connsiteX2028" fmla="*/ 989509 w 4963762"/>
                <a:gd name="connsiteY2028" fmla="*/ 1246223 h 2588524"/>
                <a:gd name="connsiteX2029" fmla="*/ 994147 w 4963762"/>
                <a:gd name="connsiteY2029" fmla="*/ 1229659 h 2588524"/>
                <a:gd name="connsiteX2030" fmla="*/ 992822 w 4963762"/>
                <a:gd name="connsiteY2030" fmla="*/ 1195205 h 2588524"/>
                <a:gd name="connsiteX2031" fmla="*/ 3040203 w 4963762"/>
                <a:gd name="connsiteY2031" fmla="*/ 1212432 h 2588524"/>
                <a:gd name="connsiteX2032" fmla="*/ 3027614 w 4963762"/>
                <a:gd name="connsiteY2032" fmla="*/ 1211769 h 2588524"/>
                <a:gd name="connsiteX2033" fmla="*/ 3031589 w 4963762"/>
                <a:gd name="connsiteY2033" fmla="*/ 1215745 h 2588524"/>
                <a:gd name="connsiteX2034" fmla="*/ 3040203 w 4963762"/>
                <a:gd name="connsiteY2034" fmla="*/ 1212432 h 2588524"/>
                <a:gd name="connsiteX2035" fmla="*/ 3160793 w 4963762"/>
                <a:gd name="connsiteY2035" fmla="*/ 1207131 h 2588524"/>
                <a:gd name="connsiteX2036" fmla="*/ 3155492 w 4963762"/>
                <a:gd name="connsiteY2036" fmla="*/ 1201168 h 2588524"/>
                <a:gd name="connsiteX2037" fmla="*/ 3145554 w 4963762"/>
                <a:gd name="connsiteY2037" fmla="*/ 1210444 h 2588524"/>
                <a:gd name="connsiteX2038" fmla="*/ 3160793 w 4963762"/>
                <a:gd name="connsiteY2038" fmla="*/ 1207131 h 2588524"/>
                <a:gd name="connsiteX2039" fmla="*/ 2432615 w 4963762"/>
                <a:gd name="connsiteY2039" fmla="*/ 1150149 h 2588524"/>
                <a:gd name="connsiteX2040" fmla="*/ 2425326 w 4963762"/>
                <a:gd name="connsiteY2040" fmla="*/ 1143523 h 2588524"/>
                <a:gd name="connsiteX2041" fmla="*/ 2422676 w 4963762"/>
                <a:gd name="connsiteY2041" fmla="*/ 1150149 h 2588524"/>
                <a:gd name="connsiteX2042" fmla="*/ 2429964 w 4963762"/>
                <a:gd name="connsiteY2042" fmla="*/ 1156775 h 2588524"/>
                <a:gd name="connsiteX2043" fmla="*/ 2432615 w 4963762"/>
                <a:gd name="connsiteY2043" fmla="*/ 1150149 h 2588524"/>
                <a:gd name="connsiteX2044" fmla="*/ 4008899 w 4963762"/>
                <a:gd name="connsiteY2044" fmla="*/ 1142198 h 2588524"/>
                <a:gd name="connsiteX2045" fmla="*/ 3977758 w 4963762"/>
                <a:gd name="connsiteY2045" fmla="*/ 1102443 h 2588524"/>
                <a:gd name="connsiteX2046" fmla="*/ 3963181 w 4963762"/>
                <a:gd name="connsiteY2046" fmla="*/ 1077265 h 2588524"/>
                <a:gd name="connsiteX2047" fmla="*/ 3989684 w 4963762"/>
                <a:gd name="connsiteY2047" fmla="*/ 1097805 h 2588524"/>
                <a:gd name="connsiteX2048" fmla="*/ 4020163 w 4963762"/>
                <a:gd name="connsiteY2048" fmla="*/ 1121658 h 2588524"/>
                <a:gd name="connsiteX2049" fmla="*/ 3983721 w 4963762"/>
                <a:gd name="connsiteY2049" fmla="*/ 1065338 h 2588524"/>
                <a:gd name="connsiteX2050" fmla="*/ 3980408 w 4963762"/>
                <a:gd name="connsiteY2050" fmla="*/ 1044798 h 2588524"/>
                <a:gd name="connsiteX2051" fmla="*/ 3998298 w 4963762"/>
                <a:gd name="connsiteY2051" fmla="*/ 1060700 h 2588524"/>
                <a:gd name="connsiteX2052" fmla="*/ 3990347 w 4963762"/>
                <a:gd name="connsiteY2052" fmla="*/ 1045461 h 2588524"/>
                <a:gd name="connsiteX2053" fmla="*/ 3958543 w 4963762"/>
                <a:gd name="connsiteY2053" fmla="*/ 1003718 h 2588524"/>
                <a:gd name="connsiteX2054" fmla="*/ 3954567 w 4963762"/>
                <a:gd name="connsiteY2054" fmla="*/ 978540 h 2588524"/>
                <a:gd name="connsiteX2055" fmla="*/ 3953905 w 4963762"/>
                <a:gd name="connsiteY2055" fmla="*/ 967939 h 2588524"/>
                <a:gd name="connsiteX2056" fmla="*/ 3932039 w 4963762"/>
                <a:gd name="connsiteY2056" fmla="*/ 934809 h 2588524"/>
                <a:gd name="connsiteX2057" fmla="*/ 3940653 w 4963762"/>
                <a:gd name="connsiteY2057" fmla="*/ 925533 h 2588524"/>
                <a:gd name="connsiteX2058" fmla="*/ 3958543 w 4963762"/>
                <a:gd name="connsiteY2058" fmla="*/ 941435 h 2588524"/>
                <a:gd name="connsiteX2059" fmla="*/ 3954567 w 4963762"/>
                <a:gd name="connsiteY2059" fmla="*/ 918245 h 2588524"/>
                <a:gd name="connsiteX2060" fmla="*/ 3946616 w 4963762"/>
                <a:gd name="connsiteY2060" fmla="*/ 883791 h 2588524"/>
                <a:gd name="connsiteX2061" fmla="*/ 3951917 w 4963762"/>
                <a:gd name="connsiteY2061" fmla="*/ 871864 h 2588524"/>
                <a:gd name="connsiteX2062" fmla="*/ 3965169 w 4963762"/>
                <a:gd name="connsiteY2062" fmla="*/ 883791 h 2588524"/>
                <a:gd name="connsiteX2063" fmla="*/ 3969144 w 4963762"/>
                <a:gd name="connsiteY2063" fmla="*/ 873852 h 2588524"/>
                <a:gd name="connsiteX2064" fmla="*/ 3955230 w 4963762"/>
                <a:gd name="connsiteY2064" fmla="*/ 849336 h 2588524"/>
                <a:gd name="connsiteX2065" fmla="*/ 3891622 w 4963762"/>
                <a:gd name="connsiteY2065" fmla="*/ 853974 h 2588524"/>
                <a:gd name="connsiteX2066" fmla="*/ 3871082 w 4963762"/>
                <a:gd name="connsiteY2066" fmla="*/ 855299 h 2588524"/>
                <a:gd name="connsiteX2067" fmla="*/ 3822051 w 4963762"/>
                <a:gd name="connsiteY2067" fmla="*/ 897705 h 2588524"/>
                <a:gd name="connsiteX2068" fmla="*/ 3774345 w 4963762"/>
                <a:gd name="connsiteY2068" fmla="*/ 963963 h 2588524"/>
                <a:gd name="connsiteX2069" fmla="*/ 3776995 w 4963762"/>
                <a:gd name="connsiteY2069" fmla="*/ 984503 h 2588524"/>
                <a:gd name="connsiteX2070" fmla="*/ 3794222 w 4963762"/>
                <a:gd name="connsiteY2070" fmla="*/ 991129 h 2588524"/>
                <a:gd name="connsiteX2071" fmla="*/ 3804824 w 4963762"/>
                <a:gd name="connsiteY2071" fmla="*/ 994442 h 2588524"/>
                <a:gd name="connsiteX2072" fmla="*/ 3830002 w 4963762"/>
                <a:gd name="connsiteY2072" fmla="*/ 1003718 h 2588524"/>
                <a:gd name="connsiteX2073" fmla="*/ 3852530 w 4963762"/>
                <a:gd name="connsiteY2073" fmla="*/ 1009681 h 2588524"/>
                <a:gd name="connsiteX2074" fmla="*/ 3971794 w 4963762"/>
                <a:gd name="connsiteY2074" fmla="*/ 1110394 h 2588524"/>
                <a:gd name="connsiteX2075" fmla="*/ 4008899 w 4963762"/>
                <a:gd name="connsiteY2075" fmla="*/ 1142198 h 2588524"/>
                <a:gd name="connsiteX2076" fmla="*/ 2865281 w 4963762"/>
                <a:gd name="connsiteY2076" fmla="*/ 1119007 h 2588524"/>
                <a:gd name="connsiteX2077" fmla="*/ 2845404 w 4963762"/>
                <a:gd name="connsiteY2077" fmla="*/ 1119007 h 2588524"/>
                <a:gd name="connsiteX2078" fmla="*/ 2853355 w 4963762"/>
                <a:gd name="connsiteY2078" fmla="*/ 1122320 h 2588524"/>
                <a:gd name="connsiteX2079" fmla="*/ 2865281 w 4963762"/>
                <a:gd name="connsiteY2079" fmla="*/ 1119007 h 2588524"/>
                <a:gd name="connsiteX2080" fmla="*/ 2954067 w 4963762"/>
                <a:gd name="connsiteY2080" fmla="*/ 1066663 h 2588524"/>
                <a:gd name="connsiteX2081" fmla="*/ 2941478 w 4963762"/>
                <a:gd name="connsiteY2081" fmla="*/ 1066001 h 2588524"/>
                <a:gd name="connsiteX2082" fmla="*/ 2945454 w 4963762"/>
                <a:gd name="connsiteY2082" fmla="*/ 1069976 h 2588524"/>
                <a:gd name="connsiteX2083" fmla="*/ 2954067 w 4963762"/>
                <a:gd name="connsiteY2083" fmla="*/ 1066663 h 2588524"/>
                <a:gd name="connsiteX2084" fmla="*/ 2452492 w 4963762"/>
                <a:gd name="connsiteY2084" fmla="*/ 1010344 h 2588524"/>
                <a:gd name="connsiteX2085" fmla="*/ 2435927 w 4963762"/>
                <a:gd name="connsiteY2085" fmla="*/ 998417 h 2588524"/>
                <a:gd name="connsiteX2086" fmla="*/ 2445866 w 4963762"/>
                <a:gd name="connsiteY2086" fmla="*/ 1034197 h 2588524"/>
                <a:gd name="connsiteX2087" fmla="*/ 2452492 w 4963762"/>
                <a:gd name="connsiteY2087" fmla="*/ 1010344 h 2588524"/>
                <a:gd name="connsiteX2088" fmla="*/ 3827351 w 4963762"/>
                <a:gd name="connsiteY2088" fmla="*/ 828134 h 2588524"/>
                <a:gd name="connsiteX2089" fmla="*/ 3830664 w 4963762"/>
                <a:gd name="connsiteY2089" fmla="*/ 802293 h 2588524"/>
                <a:gd name="connsiteX2090" fmla="*/ 3821388 w 4963762"/>
                <a:gd name="connsiteY2090" fmla="*/ 825483 h 2588524"/>
                <a:gd name="connsiteX2091" fmla="*/ 3817413 w 4963762"/>
                <a:gd name="connsiteY2091" fmla="*/ 861263 h 2588524"/>
                <a:gd name="connsiteX2092" fmla="*/ 3827351 w 4963762"/>
                <a:gd name="connsiteY2092" fmla="*/ 828134 h 2588524"/>
                <a:gd name="connsiteX2093" fmla="*/ 3943303 w 4963762"/>
                <a:gd name="connsiteY2093" fmla="*/ 771151 h 2588524"/>
                <a:gd name="connsiteX2094" fmla="*/ 3956555 w 4963762"/>
                <a:gd name="connsiteY2094" fmla="*/ 769164 h 2588524"/>
                <a:gd name="connsiteX2095" fmla="*/ 3969807 w 4963762"/>
                <a:gd name="connsiteY2095" fmla="*/ 765851 h 2588524"/>
                <a:gd name="connsiteX2096" fmla="*/ 3982396 w 4963762"/>
                <a:gd name="connsiteY2096" fmla="*/ 762538 h 2588524"/>
                <a:gd name="connsiteX2097" fmla="*/ 4010224 w 4963762"/>
                <a:gd name="connsiteY2097" fmla="*/ 721458 h 2588524"/>
                <a:gd name="connsiteX2098" fmla="*/ 4014200 w 4963762"/>
                <a:gd name="connsiteY2098" fmla="*/ 718145 h 2588524"/>
                <a:gd name="connsiteX2099" fmla="*/ 4029439 w 4963762"/>
                <a:gd name="connsiteY2099" fmla="*/ 707544 h 2588524"/>
                <a:gd name="connsiteX2100" fmla="*/ 4016188 w 4963762"/>
                <a:gd name="connsiteY2100" fmla="*/ 674414 h 2588524"/>
                <a:gd name="connsiteX2101" fmla="*/ 4002936 w 4963762"/>
                <a:gd name="connsiteY2101" fmla="*/ 672427 h 2588524"/>
                <a:gd name="connsiteX2102" fmla="*/ 3991672 w 4963762"/>
                <a:gd name="connsiteY2102" fmla="*/ 676402 h 2588524"/>
                <a:gd name="connsiteX2103" fmla="*/ 3955230 w 4963762"/>
                <a:gd name="connsiteY2103" fmla="*/ 670439 h 2588524"/>
                <a:gd name="connsiteX2104" fmla="*/ 3930052 w 4963762"/>
                <a:gd name="connsiteY2104" fmla="*/ 667126 h 2588524"/>
                <a:gd name="connsiteX2105" fmla="*/ 3930052 w 4963762"/>
                <a:gd name="connsiteY2105" fmla="*/ 693629 h 2588524"/>
                <a:gd name="connsiteX2106" fmla="*/ 3916800 w 4963762"/>
                <a:gd name="connsiteY2106" fmla="*/ 746636 h 2588524"/>
                <a:gd name="connsiteX2107" fmla="*/ 3906199 w 4963762"/>
                <a:gd name="connsiteY2107" fmla="*/ 778440 h 2588524"/>
                <a:gd name="connsiteX2108" fmla="*/ 3943303 w 4963762"/>
                <a:gd name="connsiteY2108" fmla="*/ 771151 h 2588524"/>
                <a:gd name="connsiteX2109" fmla="*/ 2907686 w 4963762"/>
                <a:gd name="connsiteY2109" fmla="*/ 712844 h 2588524"/>
                <a:gd name="connsiteX2110" fmla="*/ 2914975 w 4963762"/>
                <a:gd name="connsiteY2110" fmla="*/ 647911 h 2588524"/>
                <a:gd name="connsiteX2111" fmla="*/ 2894435 w 4963762"/>
                <a:gd name="connsiteY2111" fmla="*/ 690316 h 2588524"/>
                <a:gd name="connsiteX2112" fmla="*/ 2874557 w 4963762"/>
                <a:gd name="connsiteY2112" fmla="*/ 738685 h 2588524"/>
                <a:gd name="connsiteX2113" fmla="*/ 2879858 w 4963762"/>
                <a:gd name="connsiteY2113" fmla="*/ 745311 h 2588524"/>
                <a:gd name="connsiteX2114" fmla="*/ 2907686 w 4963762"/>
                <a:gd name="connsiteY2114" fmla="*/ 712844 h 2588524"/>
                <a:gd name="connsiteX2115" fmla="*/ 3668332 w 4963762"/>
                <a:gd name="connsiteY2115" fmla="*/ 692967 h 2588524"/>
                <a:gd name="connsiteX2116" fmla="*/ 3660381 w 4963762"/>
                <a:gd name="connsiteY2116" fmla="*/ 681703 h 2588524"/>
                <a:gd name="connsiteX2117" fmla="*/ 3651767 w 4963762"/>
                <a:gd name="connsiteY2117" fmla="*/ 692967 h 2588524"/>
                <a:gd name="connsiteX2118" fmla="*/ 3660381 w 4963762"/>
                <a:gd name="connsiteY2118" fmla="*/ 704893 h 2588524"/>
                <a:gd name="connsiteX2119" fmla="*/ 3668332 w 4963762"/>
                <a:gd name="connsiteY2119" fmla="*/ 692967 h 2588524"/>
                <a:gd name="connsiteX2120" fmla="*/ 4047329 w 4963762"/>
                <a:gd name="connsiteY2120" fmla="*/ 685016 h 2588524"/>
                <a:gd name="connsiteX2121" fmla="*/ 4043353 w 4963762"/>
                <a:gd name="connsiteY2121" fmla="*/ 688991 h 2588524"/>
                <a:gd name="connsiteX2122" fmla="*/ 4046666 w 4963762"/>
                <a:gd name="connsiteY2122" fmla="*/ 697605 h 2588524"/>
                <a:gd name="connsiteX2123" fmla="*/ 4047329 w 4963762"/>
                <a:gd name="connsiteY2123" fmla="*/ 685016 h 2588524"/>
                <a:gd name="connsiteX2124" fmla="*/ 4073832 w 4963762"/>
                <a:gd name="connsiteY2124" fmla="*/ 678390 h 2588524"/>
                <a:gd name="connsiteX2125" fmla="*/ 4069857 w 4963762"/>
                <a:gd name="connsiteY2125" fmla="*/ 682365 h 2588524"/>
                <a:gd name="connsiteX2126" fmla="*/ 4073170 w 4963762"/>
                <a:gd name="connsiteY2126" fmla="*/ 690979 h 2588524"/>
                <a:gd name="connsiteX2127" fmla="*/ 4073832 w 4963762"/>
                <a:gd name="connsiteY2127" fmla="*/ 678390 h 2588524"/>
                <a:gd name="connsiteX2128" fmla="*/ 3797535 w 4963762"/>
                <a:gd name="connsiteY2128" fmla="*/ 619420 h 2588524"/>
                <a:gd name="connsiteX2129" fmla="*/ 3790909 w 4963762"/>
                <a:gd name="connsiteY2129" fmla="*/ 613457 h 2588524"/>
                <a:gd name="connsiteX2130" fmla="*/ 3784284 w 4963762"/>
                <a:gd name="connsiteY2130" fmla="*/ 624058 h 2588524"/>
                <a:gd name="connsiteX2131" fmla="*/ 3790909 w 4963762"/>
                <a:gd name="connsiteY2131" fmla="*/ 630021 h 2588524"/>
                <a:gd name="connsiteX2132" fmla="*/ 3797535 w 4963762"/>
                <a:gd name="connsiteY2132" fmla="*/ 619420 h 2588524"/>
                <a:gd name="connsiteX2133" fmla="*/ 3883671 w 4963762"/>
                <a:gd name="connsiteY2133" fmla="*/ 608819 h 2588524"/>
                <a:gd name="connsiteX2134" fmla="*/ 3877045 w 4963762"/>
                <a:gd name="connsiteY2134" fmla="*/ 593579 h 2588524"/>
                <a:gd name="connsiteX2135" fmla="*/ 3870419 w 4963762"/>
                <a:gd name="connsiteY2135" fmla="*/ 598880 h 2588524"/>
                <a:gd name="connsiteX2136" fmla="*/ 3877045 w 4963762"/>
                <a:gd name="connsiteY2136" fmla="*/ 613457 h 2588524"/>
                <a:gd name="connsiteX2137" fmla="*/ 3883671 w 4963762"/>
                <a:gd name="connsiteY2137" fmla="*/ 608819 h 2588524"/>
                <a:gd name="connsiteX2138" fmla="*/ 4146716 w 4963762"/>
                <a:gd name="connsiteY2138" fmla="*/ 456425 h 2588524"/>
                <a:gd name="connsiteX2139" fmla="*/ 4143403 w 4963762"/>
                <a:gd name="connsiteY2139" fmla="*/ 464376 h 2588524"/>
                <a:gd name="connsiteX2140" fmla="*/ 4146716 w 4963762"/>
                <a:gd name="connsiteY2140" fmla="*/ 476302 h 2588524"/>
                <a:gd name="connsiteX2141" fmla="*/ 4146716 w 4963762"/>
                <a:gd name="connsiteY2141" fmla="*/ 456425 h 2588524"/>
                <a:gd name="connsiteX2142" fmla="*/ 4533002 w 4963762"/>
                <a:gd name="connsiteY2142" fmla="*/ 144348 h 2588524"/>
                <a:gd name="connsiteX2143" fmla="*/ 4526377 w 4963762"/>
                <a:gd name="connsiteY2143" fmla="*/ 143023 h 2588524"/>
                <a:gd name="connsiteX2144" fmla="*/ 4526377 w 4963762"/>
                <a:gd name="connsiteY2144" fmla="*/ 159588 h 2588524"/>
                <a:gd name="connsiteX2145" fmla="*/ 4533002 w 4963762"/>
                <a:gd name="connsiteY2145" fmla="*/ 144348 h 2588524"/>
                <a:gd name="connsiteX2146" fmla="*/ 4440241 w 4963762"/>
                <a:gd name="connsiteY2146" fmla="*/ 146336 h 2588524"/>
                <a:gd name="connsiteX2147" fmla="*/ 4433615 w 4963762"/>
                <a:gd name="connsiteY2147" fmla="*/ 136397 h 2588524"/>
                <a:gd name="connsiteX2148" fmla="*/ 4426989 w 4963762"/>
                <a:gd name="connsiteY2148" fmla="*/ 146336 h 2588524"/>
                <a:gd name="connsiteX2149" fmla="*/ 4433615 w 4963762"/>
                <a:gd name="connsiteY2149" fmla="*/ 156275 h 2588524"/>
                <a:gd name="connsiteX2150" fmla="*/ 4440241 w 4963762"/>
                <a:gd name="connsiteY2150" fmla="*/ 146336 h 2588524"/>
                <a:gd name="connsiteX2151" fmla="*/ 4519751 w 4963762"/>
                <a:gd name="connsiteY2151" fmla="*/ 68814 h 2588524"/>
                <a:gd name="connsiteX2152" fmla="*/ 4491260 w 4963762"/>
                <a:gd name="connsiteY2152" fmla="*/ 68151 h 2588524"/>
                <a:gd name="connsiteX2153" fmla="*/ 4498548 w 4963762"/>
                <a:gd name="connsiteY2153" fmla="*/ 80740 h 2588524"/>
                <a:gd name="connsiteX2154" fmla="*/ 4519751 w 4963762"/>
                <a:gd name="connsiteY2154" fmla="*/ 68814 h 2588524"/>
                <a:gd name="connsiteX2155" fmla="*/ 4277908 w 4963762"/>
                <a:gd name="connsiteY2155" fmla="*/ 70139 h 2588524"/>
                <a:gd name="connsiteX2156" fmla="*/ 4271945 w 4963762"/>
                <a:gd name="connsiteY2156" fmla="*/ 63513 h 2588524"/>
                <a:gd name="connsiteX2157" fmla="*/ 4261343 w 4963762"/>
                <a:gd name="connsiteY2157" fmla="*/ 70139 h 2588524"/>
                <a:gd name="connsiteX2158" fmla="*/ 4267307 w 4963762"/>
                <a:gd name="connsiteY2158" fmla="*/ 76765 h 2588524"/>
                <a:gd name="connsiteX2159" fmla="*/ 4277908 w 4963762"/>
                <a:gd name="connsiteY2159" fmla="*/ 70139 h 2588524"/>
                <a:gd name="connsiteX2160" fmla="*/ 4464756 w 4963762"/>
                <a:gd name="connsiteY2160" fmla="*/ 33034 h 2588524"/>
                <a:gd name="connsiteX2161" fmla="*/ 4452167 w 4963762"/>
                <a:gd name="connsiteY2161" fmla="*/ 32372 h 2588524"/>
                <a:gd name="connsiteX2162" fmla="*/ 4456143 w 4963762"/>
                <a:gd name="connsiteY2162" fmla="*/ 36347 h 2588524"/>
                <a:gd name="connsiteX2163" fmla="*/ 4464756 w 4963762"/>
                <a:gd name="connsiteY2163" fmla="*/ 33034 h 2588524"/>
                <a:gd name="connsiteX2164" fmla="*/ 4316338 w 4963762"/>
                <a:gd name="connsiteY2164" fmla="*/ 12494 h 2588524"/>
                <a:gd name="connsiteX2165" fmla="*/ 4296460 w 4963762"/>
                <a:gd name="connsiteY2165" fmla="*/ 12494 h 2588524"/>
                <a:gd name="connsiteX2166" fmla="*/ 4304411 w 4963762"/>
                <a:gd name="connsiteY2166" fmla="*/ 15807 h 2588524"/>
                <a:gd name="connsiteX2167" fmla="*/ 4316338 w 4963762"/>
                <a:gd name="connsiteY2167" fmla="*/ 12494 h 258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</a:cxnLst>
              <a:rect l="l" t="t" r="r" b="b"/>
              <a:pathLst>
                <a:path w="4963762" h="2588524">
                  <a:moveTo>
                    <a:pt x="2015187" y="2575365"/>
                  </a:moveTo>
                  <a:cubicBezTo>
                    <a:pt x="1797198" y="2531634"/>
                    <a:pt x="1705761" y="2500493"/>
                    <a:pt x="1595773" y="2433572"/>
                  </a:cubicBezTo>
                  <a:cubicBezTo>
                    <a:pt x="1574570" y="2420983"/>
                    <a:pt x="1542103" y="2406406"/>
                    <a:pt x="1522888" y="2402430"/>
                  </a:cubicBezTo>
                  <a:cubicBezTo>
                    <a:pt x="1503674" y="2397792"/>
                    <a:pt x="1459943" y="2383216"/>
                    <a:pt x="1425489" y="2369301"/>
                  </a:cubicBezTo>
                  <a:cubicBezTo>
                    <a:pt x="1304899" y="2320933"/>
                    <a:pt x="1167744" y="2287804"/>
                    <a:pt x="1039865" y="2276540"/>
                  </a:cubicBezTo>
                  <a:cubicBezTo>
                    <a:pt x="964994" y="2269251"/>
                    <a:pt x="850367" y="2248711"/>
                    <a:pt x="769532" y="2226846"/>
                  </a:cubicBezTo>
                  <a:cubicBezTo>
                    <a:pt x="679420" y="2202330"/>
                    <a:pt x="393185" y="2102280"/>
                    <a:pt x="338853" y="2076440"/>
                  </a:cubicBezTo>
                  <a:cubicBezTo>
                    <a:pt x="283858" y="2050599"/>
                    <a:pt x="213625" y="2000243"/>
                    <a:pt x="197723" y="1975727"/>
                  </a:cubicBezTo>
                  <a:cubicBezTo>
                    <a:pt x="191759" y="1967113"/>
                    <a:pt x="175195" y="1945911"/>
                    <a:pt x="159955" y="1928021"/>
                  </a:cubicBezTo>
                  <a:cubicBezTo>
                    <a:pt x="144716" y="1910794"/>
                    <a:pt x="122851" y="1877002"/>
                    <a:pt x="111587" y="1853149"/>
                  </a:cubicBezTo>
                  <a:cubicBezTo>
                    <a:pt x="100323" y="1829296"/>
                    <a:pt x="81108" y="1797492"/>
                    <a:pt x="69844" y="1782915"/>
                  </a:cubicBezTo>
                  <a:cubicBezTo>
                    <a:pt x="34727" y="1739185"/>
                    <a:pt x="-3702" y="1619920"/>
                    <a:pt x="-4365" y="1552999"/>
                  </a:cubicBezTo>
                  <a:cubicBezTo>
                    <a:pt x="-5028" y="1503306"/>
                    <a:pt x="-390" y="1496680"/>
                    <a:pt x="37378" y="1491379"/>
                  </a:cubicBezTo>
                  <a:cubicBezTo>
                    <a:pt x="62556" y="1488066"/>
                    <a:pt x="65206" y="1489391"/>
                    <a:pt x="90384" y="1520533"/>
                  </a:cubicBezTo>
                  <a:cubicBezTo>
                    <a:pt x="104299" y="1538422"/>
                    <a:pt x="126164" y="1571552"/>
                    <a:pt x="138090" y="1594079"/>
                  </a:cubicBezTo>
                  <a:cubicBezTo>
                    <a:pt x="149354" y="1616607"/>
                    <a:pt x="164594" y="1641123"/>
                    <a:pt x="170557" y="1647749"/>
                  </a:cubicBezTo>
                  <a:cubicBezTo>
                    <a:pt x="176520" y="1654374"/>
                    <a:pt x="188447" y="1675577"/>
                    <a:pt x="197060" y="1694129"/>
                  </a:cubicBezTo>
                  <a:cubicBezTo>
                    <a:pt x="206336" y="1713344"/>
                    <a:pt x="224226" y="1743823"/>
                    <a:pt x="238140" y="1762375"/>
                  </a:cubicBezTo>
                  <a:cubicBezTo>
                    <a:pt x="272595" y="1810081"/>
                    <a:pt x="352767" y="1890916"/>
                    <a:pt x="379933" y="1905493"/>
                  </a:cubicBezTo>
                  <a:cubicBezTo>
                    <a:pt x="421013" y="1927359"/>
                    <a:pt x="499860" y="1950549"/>
                    <a:pt x="547566" y="1955187"/>
                  </a:cubicBezTo>
                  <a:cubicBezTo>
                    <a:pt x="573407" y="1957175"/>
                    <a:pt x="613162" y="1963138"/>
                    <a:pt x="637015" y="1968439"/>
                  </a:cubicBezTo>
                  <a:cubicBezTo>
                    <a:pt x="660868" y="1973077"/>
                    <a:pt x="709899" y="1982353"/>
                    <a:pt x="746341" y="1988316"/>
                  </a:cubicBezTo>
                  <a:cubicBezTo>
                    <a:pt x="782783" y="1993617"/>
                    <a:pt x="830489" y="2002230"/>
                    <a:pt x="852355" y="2006868"/>
                  </a:cubicBezTo>
                  <a:cubicBezTo>
                    <a:pt x="874220" y="2010844"/>
                    <a:pt x="894097" y="2013494"/>
                    <a:pt x="896748" y="2012832"/>
                  </a:cubicBezTo>
                  <a:cubicBezTo>
                    <a:pt x="899398" y="2012169"/>
                    <a:pt x="927889" y="2018132"/>
                    <a:pt x="959693" y="2025421"/>
                  </a:cubicBezTo>
                  <a:cubicBezTo>
                    <a:pt x="992160" y="2033372"/>
                    <a:pt x="1023963" y="2040660"/>
                    <a:pt x="1031252" y="2041323"/>
                  </a:cubicBezTo>
                  <a:cubicBezTo>
                    <a:pt x="1073657" y="2048611"/>
                    <a:pt x="1124676" y="2059875"/>
                    <a:pt x="1139253" y="2065176"/>
                  </a:cubicBezTo>
                  <a:cubicBezTo>
                    <a:pt x="1149854" y="2069151"/>
                    <a:pt x="1158468" y="2069151"/>
                    <a:pt x="1164431" y="2063851"/>
                  </a:cubicBezTo>
                  <a:cubicBezTo>
                    <a:pt x="1169069" y="2059875"/>
                    <a:pt x="1176358" y="2058550"/>
                    <a:pt x="1179671" y="2061200"/>
                  </a:cubicBezTo>
                  <a:cubicBezTo>
                    <a:pt x="1194247" y="2069814"/>
                    <a:pt x="1277070" y="2097642"/>
                    <a:pt x="1288997" y="2097642"/>
                  </a:cubicBezTo>
                  <a:cubicBezTo>
                    <a:pt x="1295623" y="2097642"/>
                    <a:pt x="1312850" y="2104268"/>
                    <a:pt x="1326764" y="2112219"/>
                  </a:cubicBezTo>
                  <a:cubicBezTo>
                    <a:pt x="1340678" y="2120170"/>
                    <a:pt x="1354592" y="2124808"/>
                    <a:pt x="1356580" y="2122158"/>
                  </a:cubicBezTo>
                  <a:cubicBezTo>
                    <a:pt x="1361218" y="2118182"/>
                    <a:pt x="1327427" y="2066501"/>
                    <a:pt x="1296948" y="2031384"/>
                  </a:cubicBezTo>
                  <a:cubicBezTo>
                    <a:pt x="1254542" y="1982353"/>
                    <a:pt x="1224726" y="1965126"/>
                    <a:pt x="1166419" y="1957837"/>
                  </a:cubicBezTo>
                  <a:cubicBezTo>
                    <a:pt x="1136603" y="1954524"/>
                    <a:pt x="1106124" y="1947899"/>
                    <a:pt x="1098835" y="1943923"/>
                  </a:cubicBezTo>
                  <a:cubicBezTo>
                    <a:pt x="1081608" y="1935310"/>
                    <a:pt x="1063718" y="1918082"/>
                    <a:pt x="1060406" y="1907481"/>
                  </a:cubicBezTo>
                  <a:cubicBezTo>
                    <a:pt x="1059080" y="1903506"/>
                    <a:pt x="1025289" y="1863751"/>
                    <a:pt x="984871" y="1818695"/>
                  </a:cubicBezTo>
                  <a:cubicBezTo>
                    <a:pt x="896085" y="1720633"/>
                    <a:pt x="878858" y="1695455"/>
                    <a:pt x="841753" y="1610644"/>
                  </a:cubicBezTo>
                  <a:cubicBezTo>
                    <a:pt x="825851" y="1574202"/>
                    <a:pt x="802661" y="1527821"/>
                    <a:pt x="790734" y="1507944"/>
                  </a:cubicBezTo>
                  <a:cubicBezTo>
                    <a:pt x="731764" y="1409881"/>
                    <a:pt x="725139" y="1372114"/>
                    <a:pt x="747004" y="1264113"/>
                  </a:cubicBezTo>
                  <a:cubicBezTo>
                    <a:pt x="750317" y="1247549"/>
                    <a:pt x="798685" y="1209781"/>
                    <a:pt x="816575" y="1209781"/>
                  </a:cubicBezTo>
                  <a:cubicBezTo>
                    <a:pt x="823201" y="1209781"/>
                    <a:pt x="843078" y="1201168"/>
                    <a:pt x="861631" y="1190566"/>
                  </a:cubicBezTo>
                  <a:cubicBezTo>
                    <a:pt x="879520" y="1179965"/>
                    <a:pt x="896085" y="1172677"/>
                    <a:pt x="897410" y="1174664"/>
                  </a:cubicBezTo>
                  <a:cubicBezTo>
                    <a:pt x="899398" y="1176652"/>
                    <a:pt x="908012" y="1173339"/>
                    <a:pt x="916625" y="1167376"/>
                  </a:cubicBezTo>
                  <a:cubicBezTo>
                    <a:pt x="924576" y="1161413"/>
                    <a:pt x="944454" y="1156775"/>
                    <a:pt x="960356" y="1156775"/>
                  </a:cubicBezTo>
                  <a:cubicBezTo>
                    <a:pt x="984209" y="1156775"/>
                    <a:pt x="992822" y="1160088"/>
                    <a:pt x="1008724" y="1177315"/>
                  </a:cubicBezTo>
                  <a:cubicBezTo>
                    <a:pt x="1019325" y="1188579"/>
                    <a:pt x="1027939" y="1201830"/>
                    <a:pt x="1027939" y="1206468"/>
                  </a:cubicBezTo>
                  <a:cubicBezTo>
                    <a:pt x="1027939" y="1221708"/>
                    <a:pt x="1039865" y="1224358"/>
                    <a:pt x="1066369" y="1216407"/>
                  </a:cubicBezTo>
                  <a:cubicBezTo>
                    <a:pt x="1093535" y="1207794"/>
                    <a:pt x="1140578" y="1177977"/>
                    <a:pt x="1140578" y="1169364"/>
                  </a:cubicBezTo>
                  <a:cubicBezTo>
                    <a:pt x="1140578" y="1166713"/>
                    <a:pt x="1129977" y="1168701"/>
                    <a:pt x="1116725" y="1174002"/>
                  </a:cubicBezTo>
                  <a:cubicBezTo>
                    <a:pt x="1078958" y="1189904"/>
                    <a:pt x="1082933" y="1179965"/>
                    <a:pt x="1122026" y="1161413"/>
                  </a:cubicBezTo>
                  <a:cubicBezTo>
                    <a:pt x="1141241" y="1152799"/>
                    <a:pt x="1166419" y="1137560"/>
                    <a:pt x="1177020" y="1127621"/>
                  </a:cubicBezTo>
                  <a:cubicBezTo>
                    <a:pt x="1188284" y="1118345"/>
                    <a:pt x="1202198" y="1110394"/>
                    <a:pt x="1208824" y="1110394"/>
                  </a:cubicBezTo>
                  <a:cubicBezTo>
                    <a:pt x="1214787" y="1110394"/>
                    <a:pt x="1220088" y="1107744"/>
                    <a:pt x="1220088" y="1103768"/>
                  </a:cubicBezTo>
                  <a:cubicBezTo>
                    <a:pt x="1220088" y="1100455"/>
                    <a:pt x="1224726" y="1097142"/>
                    <a:pt x="1230027" y="1097142"/>
                  </a:cubicBezTo>
                  <a:cubicBezTo>
                    <a:pt x="1248579" y="1097142"/>
                    <a:pt x="1239966" y="1107744"/>
                    <a:pt x="1182983" y="1158762"/>
                  </a:cubicBezTo>
                  <a:cubicBezTo>
                    <a:pt x="1135278" y="1201168"/>
                    <a:pt x="1119376" y="1211106"/>
                    <a:pt x="1080283" y="1223033"/>
                  </a:cubicBezTo>
                  <a:cubicBezTo>
                    <a:pt x="1038540" y="1236285"/>
                    <a:pt x="1034565" y="1238935"/>
                    <a:pt x="1034565" y="1255500"/>
                  </a:cubicBezTo>
                  <a:cubicBezTo>
                    <a:pt x="1034565" y="1274714"/>
                    <a:pt x="1004086" y="1342298"/>
                    <a:pt x="994810" y="1342298"/>
                  </a:cubicBezTo>
                  <a:cubicBezTo>
                    <a:pt x="992160" y="1342298"/>
                    <a:pt x="986196" y="1351574"/>
                    <a:pt x="981558" y="1362838"/>
                  </a:cubicBezTo>
                  <a:cubicBezTo>
                    <a:pt x="961018" y="1411207"/>
                    <a:pt x="1010049" y="1484091"/>
                    <a:pt x="1089559" y="1523183"/>
                  </a:cubicBezTo>
                  <a:cubicBezTo>
                    <a:pt x="1143891" y="1549686"/>
                    <a:pt x="1160456" y="1552999"/>
                    <a:pt x="1160456" y="1537760"/>
                  </a:cubicBezTo>
                  <a:cubicBezTo>
                    <a:pt x="1160456" y="1532459"/>
                    <a:pt x="1166419" y="1527821"/>
                    <a:pt x="1173045" y="1527821"/>
                  </a:cubicBezTo>
                  <a:cubicBezTo>
                    <a:pt x="1180333" y="1527821"/>
                    <a:pt x="1190272" y="1523183"/>
                    <a:pt x="1196235" y="1517882"/>
                  </a:cubicBezTo>
                  <a:cubicBezTo>
                    <a:pt x="1201536" y="1512582"/>
                    <a:pt x="1208162" y="1507944"/>
                    <a:pt x="1211475" y="1507944"/>
                  </a:cubicBezTo>
                  <a:cubicBezTo>
                    <a:pt x="1214125" y="1507944"/>
                    <a:pt x="1223401" y="1502643"/>
                    <a:pt x="1232015" y="1496017"/>
                  </a:cubicBezTo>
                  <a:cubicBezTo>
                    <a:pt x="1245266" y="1486078"/>
                    <a:pt x="1255205" y="1484753"/>
                    <a:pt x="1314837" y="1489391"/>
                  </a:cubicBezTo>
                  <a:cubicBezTo>
                    <a:pt x="1353267" y="1492042"/>
                    <a:pt x="1400311" y="1499993"/>
                    <a:pt x="1423501" y="1507944"/>
                  </a:cubicBezTo>
                  <a:cubicBezTo>
                    <a:pt x="1446691" y="1515895"/>
                    <a:pt x="1467894" y="1519870"/>
                    <a:pt x="1471870" y="1517882"/>
                  </a:cubicBezTo>
                  <a:cubicBezTo>
                    <a:pt x="1475182" y="1515895"/>
                    <a:pt x="1499698" y="1527158"/>
                    <a:pt x="1524876" y="1544386"/>
                  </a:cubicBezTo>
                  <a:cubicBezTo>
                    <a:pt x="1586496" y="1584141"/>
                    <a:pt x="1679921" y="1633834"/>
                    <a:pt x="1693172" y="1633834"/>
                  </a:cubicBezTo>
                  <a:cubicBezTo>
                    <a:pt x="1698473" y="1633834"/>
                    <a:pt x="1714375" y="1640460"/>
                    <a:pt x="1728289" y="1647749"/>
                  </a:cubicBezTo>
                  <a:cubicBezTo>
                    <a:pt x="1768044" y="1670276"/>
                    <a:pt x="1849542" y="1699430"/>
                    <a:pt x="1860143" y="1695455"/>
                  </a:cubicBezTo>
                  <a:cubicBezTo>
                    <a:pt x="1865444" y="1693467"/>
                    <a:pt x="1883334" y="1696780"/>
                    <a:pt x="1899235" y="1702743"/>
                  </a:cubicBezTo>
                  <a:cubicBezTo>
                    <a:pt x="1937665" y="1717982"/>
                    <a:pt x="1962843" y="1714669"/>
                    <a:pt x="1973445" y="1694129"/>
                  </a:cubicBezTo>
                  <a:cubicBezTo>
                    <a:pt x="1977420" y="1685516"/>
                    <a:pt x="1986034" y="1674914"/>
                    <a:pt x="1991997" y="1671602"/>
                  </a:cubicBezTo>
                  <a:cubicBezTo>
                    <a:pt x="1997960" y="1668289"/>
                    <a:pt x="2007236" y="1655700"/>
                    <a:pt x="2012537" y="1643110"/>
                  </a:cubicBezTo>
                  <a:cubicBezTo>
                    <a:pt x="2017838" y="1630521"/>
                    <a:pt x="2024464" y="1620583"/>
                    <a:pt x="2027777" y="1620583"/>
                  </a:cubicBezTo>
                  <a:cubicBezTo>
                    <a:pt x="2030427" y="1620583"/>
                    <a:pt x="2038378" y="1604018"/>
                    <a:pt x="2045004" y="1584141"/>
                  </a:cubicBezTo>
                  <a:cubicBezTo>
                    <a:pt x="2050967" y="1564263"/>
                    <a:pt x="2058918" y="1547699"/>
                    <a:pt x="2062231" y="1547699"/>
                  </a:cubicBezTo>
                  <a:cubicBezTo>
                    <a:pt x="2065544" y="1547699"/>
                    <a:pt x="2068194" y="1542398"/>
                    <a:pt x="2068194" y="1536435"/>
                  </a:cubicBezTo>
                  <a:cubicBezTo>
                    <a:pt x="2068194" y="1529809"/>
                    <a:pt x="2074157" y="1515895"/>
                    <a:pt x="2081446" y="1504631"/>
                  </a:cubicBezTo>
                  <a:cubicBezTo>
                    <a:pt x="2088734" y="1494029"/>
                    <a:pt x="2094697" y="1479453"/>
                    <a:pt x="2094697" y="1473489"/>
                  </a:cubicBezTo>
                  <a:cubicBezTo>
                    <a:pt x="2094697" y="1467526"/>
                    <a:pt x="2098673" y="1458250"/>
                    <a:pt x="2103311" y="1453612"/>
                  </a:cubicBezTo>
                  <a:cubicBezTo>
                    <a:pt x="2115238" y="1441685"/>
                    <a:pt x="2126501" y="1407231"/>
                    <a:pt x="2131802" y="1365488"/>
                  </a:cubicBezTo>
                  <a:cubicBezTo>
                    <a:pt x="2134452" y="1342298"/>
                    <a:pt x="2131802" y="1315132"/>
                    <a:pt x="2122526" y="1276040"/>
                  </a:cubicBezTo>
                  <a:cubicBezTo>
                    <a:pt x="2115238" y="1244898"/>
                    <a:pt x="2106624" y="1201168"/>
                    <a:pt x="2103974" y="1177977"/>
                  </a:cubicBezTo>
                  <a:cubicBezTo>
                    <a:pt x="2099998" y="1139548"/>
                    <a:pt x="2100661" y="1136897"/>
                    <a:pt x="2113250" y="1136897"/>
                  </a:cubicBezTo>
                  <a:cubicBezTo>
                    <a:pt x="2128489" y="1136897"/>
                    <a:pt x="2167581" y="1099130"/>
                    <a:pt x="2167581" y="1083891"/>
                  </a:cubicBezTo>
                  <a:cubicBezTo>
                    <a:pt x="2167581" y="1078590"/>
                    <a:pt x="2178183" y="1064013"/>
                    <a:pt x="2190772" y="1051424"/>
                  </a:cubicBezTo>
                  <a:cubicBezTo>
                    <a:pt x="2203361" y="1039498"/>
                    <a:pt x="2213962" y="1026908"/>
                    <a:pt x="2213962" y="1023596"/>
                  </a:cubicBezTo>
                  <a:cubicBezTo>
                    <a:pt x="2213962" y="1020283"/>
                    <a:pt x="2227876" y="999080"/>
                    <a:pt x="2244441" y="976552"/>
                  </a:cubicBezTo>
                  <a:cubicBezTo>
                    <a:pt x="2261006" y="953362"/>
                    <a:pt x="2284196" y="916920"/>
                    <a:pt x="2294797" y="895054"/>
                  </a:cubicBezTo>
                  <a:cubicBezTo>
                    <a:pt x="2306061" y="873189"/>
                    <a:pt x="2324614" y="844698"/>
                    <a:pt x="2336540" y="831447"/>
                  </a:cubicBezTo>
                  <a:cubicBezTo>
                    <a:pt x="2347804" y="818195"/>
                    <a:pt x="2365694" y="793017"/>
                    <a:pt x="2375632" y="774464"/>
                  </a:cubicBezTo>
                  <a:cubicBezTo>
                    <a:pt x="2394185" y="740673"/>
                    <a:pt x="2414062" y="726096"/>
                    <a:pt x="2441228" y="726096"/>
                  </a:cubicBezTo>
                  <a:cubicBezTo>
                    <a:pt x="2460443" y="726096"/>
                    <a:pt x="2486284" y="709531"/>
                    <a:pt x="2533990" y="667126"/>
                  </a:cubicBezTo>
                  <a:cubicBezTo>
                    <a:pt x="2572420" y="633334"/>
                    <a:pt x="2572420" y="633334"/>
                    <a:pt x="2552542" y="633334"/>
                  </a:cubicBezTo>
                  <a:cubicBezTo>
                    <a:pt x="2541278" y="633334"/>
                    <a:pt x="2532002" y="630684"/>
                    <a:pt x="2532002" y="626708"/>
                  </a:cubicBezTo>
                  <a:cubicBezTo>
                    <a:pt x="2532002" y="622733"/>
                    <a:pt x="2551217" y="620083"/>
                    <a:pt x="2577058" y="620745"/>
                  </a:cubicBezTo>
                  <a:cubicBezTo>
                    <a:pt x="2601573" y="620745"/>
                    <a:pt x="2630064" y="618095"/>
                    <a:pt x="2640003" y="614119"/>
                  </a:cubicBezTo>
                  <a:cubicBezTo>
                    <a:pt x="2649942" y="610144"/>
                    <a:pt x="2660543" y="607494"/>
                    <a:pt x="2663193" y="608156"/>
                  </a:cubicBezTo>
                  <a:cubicBezTo>
                    <a:pt x="2665844" y="608819"/>
                    <a:pt x="2684396" y="604181"/>
                    <a:pt x="2704274" y="598217"/>
                  </a:cubicBezTo>
                  <a:cubicBezTo>
                    <a:pt x="2724151" y="592254"/>
                    <a:pt x="2758605" y="585628"/>
                    <a:pt x="2781133" y="583641"/>
                  </a:cubicBezTo>
                  <a:cubicBezTo>
                    <a:pt x="2819563" y="580990"/>
                    <a:pt x="2822213" y="581653"/>
                    <a:pt x="2829502" y="597555"/>
                  </a:cubicBezTo>
                  <a:cubicBezTo>
                    <a:pt x="2840103" y="621408"/>
                    <a:pt x="2838778" y="643273"/>
                    <a:pt x="2823538" y="672427"/>
                  </a:cubicBezTo>
                  <a:cubicBezTo>
                    <a:pt x="2804986" y="710194"/>
                    <a:pt x="2794385" y="717482"/>
                    <a:pt x="2756618" y="722783"/>
                  </a:cubicBezTo>
                  <a:cubicBezTo>
                    <a:pt x="2737403" y="725433"/>
                    <a:pt x="2712225" y="731397"/>
                    <a:pt x="2700961" y="736697"/>
                  </a:cubicBezTo>
                  <a:cubicBezTo>
                    <a:pt x="2680421" y="745311"/>
                    <a:pt x="2671144" y="743323"/>
                    <a:pt x="2671144" y="731397"/>
                  </a:cubicBezTo>
                  <a:cubicBezTo>
                    <a:pt x="2671144" y="728084"/>
                    <a:pt x="2673795" y="727421"/>
                    <a:pt x="2677770" y="729409"/>
                  </a:cubicBezTo>
                  <a:cubicBezTo>
                    <a:pt x="2681083" y="731397"/>
                    <a:pt x="2693010" y="728746"/>
                    <a:pt x="2703611" y="722783"/>
                  </a:cubicBezTo>
                  <a:cubicBezTo>
                    <a:pt x="2714875" y="717482"/>
                    <a:pt x="2734090" y="712844"/>
                    <a:pt x="2747341" y="712844"/>
                  </a:cubicBezTo>
                  <a:cubicBezTo>
                    <a:pt x="2767881" y="712844"/>
                    <a:pt x="2773182" y="709531"/>
                    <a:pt x="2791072" y="681040"/>
                  </a:cubicBezTo>
                  <a:cubicBezTo>
                    <a:pt x="2818238" y="638635"/>
                    <a:pt x="2822213" y="620083"/>
                    <a:pt x="2806311" y="608819"/>
                  </a:cubicBezTo>
                  <a:cubicBezTo>
                    <a:pt x="2784446" y="592917"/>
                    <a:pt x="2699635" y="612794"/>
                    <a:pt x="2675120" y="640623"/>
                  </a:cubicBezTo>
                  <a:cubicBezTo>
                    <a:pt x="2656568" y="661163"/>
                    <a:pt x="2633377" y="665801"/>
                    <a:pt x="2627414" y="649899"/>
                  </a:cubicBezTo>
                  <a:cubicBezTo>
                    <a:pt x="2620788" y="633997"/>
                    <a:pt x="2604224" y="638635"/>
                    <a:pt x="2572420" y="665138"/>
                  </a:cubicBezTo>
                  <a:cubicBezTo>
                    <a:pt x="2538628" y="693629"/>
                    <a:pt x="2477008" y="736697"/>
                    <a:pt x="2464419" y="741335"/>
                  </a:cubicBezTo>
                  <a:cubicBezTo>
                    <a:pt x="2457793" y="743323"/>
                    <a:pt x="2458455" y="747298"/>
                    <a:pt x="2467731" y="757237"/>
                  </a:cubicBezTo>
                  <a:cubicBezTo>
                    <a:pt x="2482971" y="775127"/>
                    <a:pt x="2482308" y="779102"/>
                    <a:pt x="2461768" y="779102"/>
                  </a:cubicBezTo>
                  <a:cubicBezTo>
                    <a:pt x="2450504" y="779102"/>
                    <a:pt x="2443216" y="775127"/>
                    <a:pt x="2441228" y="765851"/>
                  </a:cubicBezTo>
                  <a:cubicBezTo>
                    <a:pt x="2434602" y="741335"/>
                    <a:pt x="2402798" y="755912"/>
                    <a:pt x="2388884" y="790366"/>
                  </a:cubicBezTo>
                  <a:cubicBezTo>
                    <a:pt x="2379608" y="812232"/>
                    <a:pt x="2379608" y="814882"/>
                    <a:pt x="2392197" y="826146"/>
                  </a:cubicBezTo>
                  <a:cubicBezTo>
                    <a:pt x="2399485" y="833434"/>
                    <a:pt x="2408762" y="838735"/>
                    <a:pt x="2412737" y="838735"/>
                  </a:cubicBezTo>
                  <a:cubicBezTo>
                    <a:pt x="2424664" y="838735"/>
                    <a:pt x="2420026" y="850661"/>
                    <a:pt x="2406111" y="855299"/>
                  </a:cubicBezTo>
                  <a:cubicBezTo>
                    <a:pt x="2398823" y="857950"/>
                    <a:pt x="2384246" y="855299"/>
                    <a:pt x="2373645" y="849999"/>
                  </a:cubicBezTo>
                  <a:cubicBezTo>
                    <a:pt x="2355755" y="841385"/>
                    <a:pt x="2354430" y="842048"/>
                    <a:pt x="2339190" y="860600"/>
                  </a:cubicBezTo>
                  <a:cubicBezTo>
                    <a:pt x="2322626" y="880478"/>
                    <a:pt x="2287509" y="938122"/>
                    <a:pt x="2286846" y="945411"/>
                  </a:cubicBezTo>
                  <a:cubicBezTo>
                    <a:pt x="2286846" y="948061"/>
                    <a:pt x="2310699" y="949386"/>
                    <a:pt x="2339853" y="948724"/>
                  </a:cubicBezTo>
                  <a:cubicBezTo>
                    <a:pt x="2377620" y="948061"/>
                    <a:pt x="2392860" y="950049"/>
                    <a:pt x="2392860" y="955349"/>
                  </a:cubicBezTo>
                  <a:cubicBezTo>
                    <a:pt x="2392860" y="963963"/>
                    <a:pt x="2350454" y="993117"/>
                    <a:pt x="2333227" y="995767"/>
                  </a:cubicBezTo>
                  <a:cubicBezTo>
                    <a:pt x="2314675" y="999080"/>
                    <a:pt x="2283533" y="1004381"/>
                    <a:pt x="2261668" y="1008356"/>
                  </a:cubicBezTo>
                  <a:cubicBezTo>
                    <a:pt x="2249742" y="1011006"/>
                    <a:pt x="2233840" y="1020283"/>
                    <a:pt x="2226551" y="1030221"/>
                  </a:cubicBezTo>
                  <a:lnTo>
                    <a:pt x="2212637" y="1047449"/>
                  </a:lnTo>
                  <a:lnTo>
                    <a:pt x="2226551" y="1049436"/>
                  </a:lnTo>
                  <a:cubicBezTo>
                    <a:pt x="2234502" y="1050761"/>
                    <a:pt x="2240466" y="1056062"/>
                    <a:pt x="2240466" y="1062025"/>
                  </a:cubicBezTo>
                  <a:cubicBezTo>
                    <a:pt x="2240466" y="1069976"/>
                    <a:pt x="2242453" y="1070639"/>
                    <a:pt x="2249079" y="1065338"/>
                  </a:cubicBezTo>
                  <a:cubicBezTo>
                    <a:pt x="2257693" y="1058050"/>
                    <a:pt x="2261668" y="1057387"/>
                    <a:pt x="2312025" y="1056725"/>
                  </a:cubicBezTo>
                  <a:cubicBezTo>
                    <a:pt x="2327264" y="1056725"/>
                    <a:pt x="2339853" y="1054074"/>
                    <a:pt x="2339853" y="1050099"/>
                  </a:cubicBezTo>
                  <a:cubicBezTo>
                    <a:pt x="2339853" y="1046786"/>
                    <a:pt x="2343166" y="1044136"/>
                    <a:pt x="2346479" y="1044136"/>
                  </a:cubicBezTo>
                  <a:cubicBezTo>
                    <a:pt x="2350454" y="1044136"/>
                    <a:pt x="2353105" y="1050099"/>
                    <a:pt x="2353105" y="1057387"/>
                  </a:cubicBezTo>
                  <a:cubicBezTo>
                    <a:pt x="2353105" y="1074614"/>
                    <a:pt x="2293472" y="1092504"/>
                    <a:pt x="2230527" y="1093167"/>
                  </a:cubicBezTo>
                  <a:cubicBezTo>
                    <a:pt x="2184809" y="1093829"/>
                    <a:pt x="2184146" y="1094492"/>
                    <a:pt x="2172882" y="1115695"/>
                  </a:cubicBezTo>
                  <a:cubicBezTo>
                    <a:pt x="2166919" y="1127621"/>
                    <a:pt x="2156980" y="1143523"/>
                    <a:pt x="2150354" y="1150811"/>
                  </a:cubicBezTo>
                  <a:cubicBezTo>
                    <a:pt x="2144391" y="1157437"/>
                    <a:pt x="2141078" y="1163401"/>
                    <a:pt x="2144391" y="1163401"/>
                  </a:cubicBezTo>
                  <a:cubicBezTo>
                    <a:pt x="2147042" y="1163401"/>
                    <a:pt x="2144391" y="1170689"/>
                    <a:pt x="2138428" y="1179965"/>
                  </a:cubicBezTo>
                  <a:cubicBezTo>
                    <a:pt x="2125839" y="1199180"/>
                    <a:pt x="2125176" y="1215082"/>
                    <a:pt x="2135115" y="1240923"/>
                  </a:cubicBezTo>
                  <a:cubicBezTo>
                    <a:pt x="2142403" y="1259475"/>
                    <a:pt x="2142403" y="1259475"/>
                    <a:pt x="2148367" y="1244236"/>
                  </a:cubicBezTo>
                  <a:cubicBezTo>
                    <a:pt x="2154330" y="1227671"/>
                    <a:pt x="2180171" y="1215082"/>
                    <a:pt x="2210649" y="1213757"/>
                  </a:cubicBezTo>
                  <a:cubicBezTo>
                    <a:pt x="2221913" y="1213094"/>
                    <a:pt x="2234502" y="1210444"/>
                    <a:pt x="2239803" y="1207131"/>
                  </a:cubicBezTo>
                  <a:cubicBezTo>
                    <a:pt x="2245104" y="1203818"/>
                    <a:pt x="2250404" y="1204481"/>
                    <a:pt x="2253717" y="1209781"/>
                  </a:cubicBezTo>
                  <a:cubicBezTo>
                    <a:pt x="2257030" y="1215082"/>
                    <a:pt x="2262331" y="1213094"/>
                    <a:pt x="2270944" y="1201168"/>
                  </a:cubicBezTo>
                  <a:cubicBezTo>
                    <a:pt x="2279558" y="1190566"/>
                    <a:pt x="2292810" y="1183941"/>
                    <a:pt x="2312025" y="1181953"/>
                  </a:cubicBezTo>
                  <a:cubicBezTo>
                    <a:pt x="2327264" y="1179303"/>
                    <a:pt x="2339853" y="1179303"/>
                    <a:pt x="2339853" y="1180628"/>
                  </a:cubicBezTo>
                  <a:cubicBezTo>
                    <a:pt x="2339853" y="1181953"/>
                    <a:pt x="2331239" y="1195867"/>
                    <a:pt x="2319976" y="1211106"/>
                  </a:cubicBezTo>
                  <a:cubicBezTo>
                    <a:pt x="2309374" y="1225683"/>
                    <a:pt x="2300098" y="1235622"/>
                    <a:pt x="2300098" y="1232972"/>
                  </a:cubicBezTo>
                  <a:cubicBezTo>
                    <a:pt x="2300098" y="1230321"/>
                    <a:pt x="2294135" y="1234959"/>
                    <a:pt x="2286846" y="1243573"/>
                  </a:cubicBezTo>
                  <a:cubicBezTo>
                    <a:pt x="2251729" y="1286641"/>
                    <a:pt x="2243778" y="1289954"/>
                    <a:pt x="2210649" y="1272064"/>
                  </a:cubicBezTo>
                  <a:cubicBezTo>
                    <a:pt x="2198060" y="1265438"/>
                    <a:pt x="2190109" y="1264776"/>
                    <a:pt x="2188784" y="1268751"/>
                  </a:cubicBezTo>
                  <a:cubicBezTo>
                    <a:pt x="2187459" y="1272727"/>
                    <a:pt x="2182158" y="1276040"/>
                    <a:pt x="2176858" y="1276040"/>
                  </a:cubicBezTo>
                  <a:cubicBezTo>
                    <a:pt x="2171557" y="1276040"/>
                    <a:pt x="2167581" y="1279353"/>
                    <a:pt x="2167581" y="1283328"/>
                  </a:cubicBezTo>
                  <a:cubicBezTo>
                    <a:pt x="2167581" y="1287304"/>
                    <a:pt x="2162944" y="1288629"/>
                    <a:pt x="2156980" y="1286641"/>
                  </a:cubicBezTo>
                  <a:cubicBezTo>
                    <a:pt x="2147704" y="1283328"/>
                    <a:pt x="2146379" y="1285978"/>
                    <a:pt x="2150354" y="1303206"/>
                  </a:cubicBezTo>
                  <a:cubicBezTo>
                    <a:pt x="2152342" y="1314469"/>
                    <a:pt x="2154330" y="1331034"/>
                    <a:pt x="2154330" y="1339648"/>
                  </a:cubicBezTo>
                  <a:cubicBezTo>
                    <a:pt x="2154330" y="1352237"/>
                    <a:pt x="2157643" y="1355550"/>
                    <a:pt x="2170232" y="1355550"/>
                  </a:cubicBezTo>
                  <a:cubicBezTo>
                    <a:pt x="2179508" y="1355550"/>
                    <a:pt x="2188784" y="1352899"/>
                    <a:pt x="2190772" y="1348924"/>
                  </a:cubicBezTo>
                  <a:cubicBezTo>
                    <a:pt x="2192760" y="1345611"/>
                    <a:pt x="2200711" y="1342298"/>
                    <a:pt x="2207999" y="1342298"/>
                  </a:cubicBezTo>
                  <a:cubicBezTo>
                    <a:pt x="2214625" y="1342298"/>
                    <a:pt x="2220588" y="1339648"/>
                    <a:pt x="2220588" y="1336335"/>
                  </a:cubicBezTo>
                  <a:cubicBezTo>
                    <a:pt x="2220588" y="1329046"/>
                    <a:pt x="2258355" y="1309169"/>
                    <a:pt x="2272270" y="1309169"/>
                  </a:cubicBezTo>
                  <a:cubicBezTo>
                    <a:pt x="2277570" y="1309169"/>
                    <a:pt x="2294797" y="1300555"/>
                    <a:pt x="2310699" y="1289954"/>
                  </a:cubicBezTo>
                  <a:cubicBezTo>
                    <a:pt x="2327264" y="1278027"/>
                    <a:pt x="2341178" y="1272727"/>
                    <a:pt x="2343828" y="1276702"/>
                  </a:cubicBezTo>
                  <a:cubicBezTo>
                    <a:pt x="2349129" y="1285316"/>
                    <a:pt x="2316663" y="1327058"/>
                    <a:pt x="2300098" y="1332359"/>
                  </a:cubicBezTo>
                  <a:cubicBezTo>
                    <a:pt x="2292810" y="1334347"/>
                    <a:pt x="2286846" y="1339648"/>
                    <a:pt x="2286846" y="1342960"/>
                  </a:cubicBezTo>
                  <a:cubicBezTo>
                    <a:pt x="2286846" y="1346273"/>
                    <a:pt x="2281546" y="1350911"/>
                    <a:pt x="2275582" y="1353562"/>
                  </a:cubicBezTo>
                  <a:cubicBezTo>
                    <a:pt x="2268957" y="1356212"/>
                    <a:pt x="2253717" y="1366151"/>
                    <a:pt x="2242453" y="1376090"/>
                  </a:cubicBezTo>
                  <a:cubicBezTo>
                    <a:pt x="2221251" y="1394642"/>
                    <a:pt x="2184146" y="1408556"/>
                    <a:pt x="2156318" y="1408556"/>
                  </a:cubicBezTo>
                  <a:cubicBezTo>
                    <a:pt x="2144391" y="1408556"/>
                    <a:pt x="2141078" y="1412532"/>
                    <a:pt x="2141078" y="1427108"/>
                  </a:cubicBezTo>
                  <a:cubicBezTo>
                    <a:pt x="2141078" y="1437047"/>
                    <a:pt x="2136440" y="1450961"/>
                    <a:pt x="2131140" y="1457587"/>
                  </a:cubicBezTo>
                  <a:cubicBezTo>
                    <a:pt x="2125839" y="1464876"/>
                    <a:pt x="2121201" y="1475477"/>
                    <a:pt x="2121201" y="1481440"/>
                  </a:cubicBezTo>
                  <a:cubicBezTo>
                    <a:pt x="2121201" y="1486741"/>
                    <a:pt x="2114575" y="1497342"/>
                    <a:pt x="2107287" y="1503968"/>
                  </a:cubicBezTo>
                  <a:cubicBezTo>
                    <a:pt x="2096685" y="1513244"/>
                    <a:pt x="2094697" y="1517220"/>
                    <a:pt x="2101323" y="1521195"/>
                  </a:cubicBezTo>
                  <a:cubicBezTo>
                    <a:pt x="2111262" y="1527821"/>
                    <a:pt x="2154993" y="1515895"/>
                    <a:pt x="2164269" y="1504631"/>
                  </a:cubicBezTo>
                  <a:cubicBezTo>
                    <a:pt x="2167581" y="1499993"/>
                    <a:pt x="2178845" y="1494692"/>
                    <a:pt x="2189447" y="1492042"/>
                  </a:cubicBezTo>
                  <a:cubicBezTo>
                    <a:pt x="2199385" y="1490054"/>
                    <a:pt x="2214625" y="1486078"/>
                    <a:pt x="2223238" y="1484091"/>
                  </a:cubicBezTo>
                  <a:cubicBezTo>
                    <a:pt x="2237153" y="1480778"/>
                    <a:pt x="2239140" y="1482103"/>
                    <a:pt x="2235827" y="1494029"/>
                  </a:cubicBezTo>
                  <a:cubicBezTo>
                    <a:pt x="2233840" y="1501980"/>
                    <a:pt x="2227214" y="1507944"/>
                    <a:pt x="2221251" y="1507944"/>
                  </a:cubicBezTo>
                  <a:cubicBezTo>
                    <a:pt x="2214625" y="1507944"/>
                    <a:pt x="2202698" y="1515232"/>
                    <a:pt x="2194085" y="1524508"/>
                  </a:cubicBezTo>
                  <a:cubicBezTo>
                    <a:pt x="2185471" y="1533784"/>
                    <a:pt x="2174870" y="1541073"/>
                    <a:pt x="2170232" y="1541073"/>
                  </a:cubicBezTo>
                  <a:cubicBezTo>
                    <a:pt x="2166256" y="1541073"/>
                    <a:pt x="2160956" y="1545048"/>
                    <a:pt x="2158968" y="1549686"/>
                  </a:cubicBezTo>
                  <a:cubicBezTo>
                    <a:pt x="2156980" y="1554987"/>
                    <a:pt x="2135778" y="1564263"/>
                    <a:pt x="2111925" y="1570226"/>
                  </a:cubicBezTo>
                  <a:cubicBezTo>
                    <a:pt x="2084096" y="1578177"/>
                    <a:pt x="2068194" y="1585466"/>
                    <a:pt x="2068194" y="1591429"/>
                  </a:cubicBezTo>
                  <a:cubicBezTo>
                    <a:pt x="2068194" y="1596730"/>
                    <a:pt x="2064219" y="1602693"/>
                    <a:pt x="2058918" y="1604681"/>
                  </a:cubicBezTo>
                  <a:cubicBezTo>
                    <a:pt x="2053617" y="1606668"/>
                    <a:pt x="2045004" y="1621245"/>
                    <a:pt x="2039040" y="1636485"/>
                  </a:cubicBezTo>
                  <a:cubicBezTo>
                    <a:pt x="2033077" y="1652387"/>
                    <a:pt x="2021813" y="1670939"/>
                    <a:pt x="2015187" y="1676902"/>
                  </a:cubicBezTo>
                  <a:cubicBezTo>
                    <a:pt x="1997960" y="1692142"/>
                    <a:pt x="1998623" y="1700093"/>
                    <a:pt x="2015850" y="1700093"/>
                  </a:cubicBezTo>
                  <a:cubicBezTo>
                    <a:pt x="2054942" y="1700093"/>
                    <a:pt x="2139753" y="1659012"/>
                    <a:pt x="2136440" y="1641785"/>
                  </a:cubicBezTo>
                  <a:cubicBezTo>
                    <a:pt x="2135778" y="1637810"/>
                    <a:pt x="2149029" y="1626546"/>
                    <a:pt x="2166256" y="1616607"/>
                  </a:cubicBezTo>
                  <a:cubicBezTo>
                    <a:pt x="2215287" y="1588779"/>
                    <a:pt x="2240466" y="1568239"/>
                    <a:pt x="2236490" y="1558962"/>
                  </a:cubicBezTo>
                  <a:cubicBezTo>
                    <a:pt x="2235165" y="1554324"/>
                    <a:pt x="2242453" y="1543723"/>
                    <a:pt x="2253717" y="1535772"/>
                  </a:cubicBezTo>
                  <a:cubicBezTo>
                    <a:pt x="2264319" y="1527158"/>
                    <a:pt x="2273595" y="1517220"/>
                    <a:pt x="2273595" y="1512582"/>
                  </a:cubicBezTo>
                  <a:cubicBezTo>
                    <a:pt x="2273595" y="1507944"/>
                    <a:pt x="2290159" y="1486078"/>
                    <a:pt x="2310037" y="1463551"/>
                  </a:cubicBezTo>
                  <a:cubicBezTo>
                    <a:pt x="2329914" y="1441685"/>
                    <a:pt x="2346479" y="1419820"/>
                    <a:pt x="2346479" y="1416507"/>
                  </a:cubicBezTo>
                  <a:cubicBezTo>
                    <a:pt x="2346479" y="1412532"/>
                    <a:pt x="2363706" y="1394642"/>
                    <a:pt x="2384246" y="1376090"/>
                  </a:cubicBezTo>
                  <a:cubicBezTo>
                    <a:pt x="2421351" y="1343623"/>
                    <a:pt x="2422013" y="1342298"/>
                    <a:pt x="2409424" y="1333022"/>
                  </a:cubicBezTo>
                  <a:cubicBezTo>
                    <a:pt x="2402136" y="1327058"/>
                    <a:pt x="2399485" y="1322420"/>
                    <a:pt x="2402798" y="1322420"/>
                  </a:cubicBezTo>
                  <a:cubicBezTo>
                    <a:pt x="2406774" y="1322420"/>
                    <a:pt x="2413400" y="1325733"/>
                    <a:pt x="2418038" y="1330371"/>
                  </a:cubicBezTo>
                  <a:cubicBezTo>
                    <a:pt x="2422013" y="1334347"/>
                    <a:pt x="2427977" y="1336335"/>
                    <a:pt x="2430627" y="1333684"/>
                  </a:cubicBezTo>
                  <a:cubicBezTo>
                    <a:pt x="2432615" y="1331034"/>
                    <a:pt x="2426651" y="1319770"/>
                    <a:pt x="2416050" y="1309169"/>
                  </a:cubicBezTo>
                  <a:cubicBezTo>
                    <a:pt x="2394185" y="1285978"/>
                    <a:pt x="2398823" y="1282665"/>
                    <a:pt x="2424664" y="1303206"/>
                  </a:cubicBezTo>
                  <a:cubicBezTo>
                    <a:pt x="2450504" y="1323083"/>
                    <a:pt x="2451829" y="1305856"/>
                    <a:pt x="2426651" y="1280015"/>
                  </a:cubicBezTo>
                  <a:cubicBezTo>
                    <a:pt x="2415387" y="1268089"/>
                    <a:pt x="2406111" y="1255500"/>
                    <a:pt x="2406111" y="1251524"/>
                  </a:cubicBezTo>
                  <a:cubicBezTo>
                    <a:pt x="2406111" y="1243573"/>
                    <a:pt x="2386896" y="1233634"/>
                    <a:pt x="2374970" y="1235622"/>
                  </a:cubicBezTo>
                  <a:cubicBezTo>
                    <a:pt x="2369669" y="1236285"/>
                    <a:pt x="2366356" y="1229659"/>
                    <a:pt x="2366356" y="1219720"/>
                  </a:cubicBezTo>
                  <a:cubicBezTo>
                    <a:pt x="2366356" y="1210444"/>
                    <a:pt x="2370332" y="1203156"/>
                    <a:pt x="2374970" y="1203156"/>
                  </a:cubicBezTo>
                  <a:cubicBezTo>
                    <a:pt x="2378945" y="1202493"/>
                    <a:pt x="2389547" y="1197192"/>
                    <a:pt x="2398160" y="1189904"/>
                  </a:cubicBezTo>
                  <a:cubicBezTo>
                    <a:pt x="2412737" y="1177977"/>
                    <a:pt x="2412737" y="1176652"/>
                    <a:pt x="2402798" y="1156775"/>
                  </a:cubicBezTo>
                  <a:cubicBezTo>
                    <a:pt x="2391534" y="1135572"/>
                    <a:pt x="2394847" y="1119007"/>
                    <a:pt x="2406111" y="1136897"/>
                  </a:cubicBezTo>
                  <a:cubicBezTo>
                    <a:pt x="2410749" y="1144186"/>
                    <a:pt x="2412737" y="1144848"/>
                    <a:pt x="2412737" y="1138222"/>
                  </a:cubicBezTo>
                  <a:cubicBezTo>
                    <a:pt x="2412737" y="1133584"/>
                    <a:pt x="2415387" y="1130934"/>
                    <a:pt x="2418700" y="1132922"/>
                  </a:cubicBezTo>
                  <a:cubicBezTo>
                    <a:pt x="2422013" y="1135572"/>
                    <a:pt x="2422676" y="1129609"/>
                    <a:pt x="2420026" y="1119007"/>
                  </a:cubicBezTo>
                  <a:cubicBezTo>
                    <a:pt x="2416713" y="1107081"/>
                    <a:pt x="2410087" y="1099793"/>
                    <a:pt x="2400811" y="1098467"/>
                  </a:cubicBezTo>
                  <a:cubicBezTo>
                    <a:pt x="2390209" y="1097142"/>
                    <a:pt x="2386234" y="1091842"/>
                    <a:pt x="2386234" y="1080578"/>
                  </a:cubicBezTo>
                  <a:cubicBezTo>
                    <a:pt x="2386234" y="1062688"/>
                    <a:pt x="2396835" y="1053412"/>
                    <a:pt x="2414725" y="1056062"/>
                  </a:cubicBezTo>
                  <a:cubicBezTo>
                    <a:pt x="2428639" y="1058712"/>
                    <a:pt x="2429964" y="1038835"/>
                    <a:pt x="2418038" y="1006368"/>
                  </a:cubicBezTo>
                  <a:cubicBezTo>
                    <a:pt x="2410087" y="985166"/>
                    <a:pt x="2410749" y="983841"/>
                    <a:pt x="2443216" y="954687"/>
                  </a:cubicBezTo>
                  <a:cubicBezTo>
                    <a:pt x="2461106" y="938785"/>
                    <a:pt x="2478995" y="925533"/>
                    <a:pt x="2482971" y="924871"/>
                  </a:cubicBezTo>
                  <a:cubicBezTo>
                    <a:pt x="2487609" y="924871"/>
                    <a:pt x="2492910" y="917582"/>
                    <a:pt x="2494897" y="908306"/>
                  </a:cubicBezTo>
                  <a:cubicBezTo>
                    <a:pt x="2500198" y="887766"/>
                    <a:pt x="2510137" y="887103"/>
                    <a:pt x="2513450" y="906981"/>
                  </a:cubicBezTo>
                  <a:cubicBezTo>
                    <a:pt x="2514775" y="915595"/>
                    <a:pt x="2518088" y="906981"/>
                    <a:pt x="2521401" y="886441"/>
                  </a:cubicBezTo>
                  <a:cubicBezTo>
                    <a:pt x="2524714" y="864576"/>
                    <a:pt x="2530014" y="851987"/>
                    <a:pt x="2535315" y="851987"/>
                  </a:cubicBezTo>
                  <a:cubicBezTo>
                    <a:pt x="2540616" y="851987"/>
                    <a:pt x="2549892" y="843373"/>
                    <a:pt x="2556518" y="832109"/>
                  </a:cubicBezTo>
                  <a:cubicBezTo>
                    <a:pt x="2569769" y="809581"/>
                    <a:pt x="2578383" y="806268"/>
                    <a:pt x="2578383" y="824158"/>
                  </a:cubicBezTo>
                  <a:cubicBezTo>
                    <a:pt x="2579045" y="830121"/>
                    <a:pt x="2583683" y="825483"/>
                    <a:pt x="2589647" y="812232"/>
                  </a:cubicBezTo>
                  <a:lnTo>
                    <a:pt x="2600248" y="789041"/>
                  </a:lnTo>
                  <a:lnTo>
                    <a:pt x="2604886" y="808919"/>
                  </a:lnTo>
                  <a:lnTo>
                    <a:pt x="2608862" y="828796"/>
                  </a:lnTo>
                  <a:lnTo>
                    <a:pt x="2622776" y="798317"/>
                  </a:lnTo>
                  <a:cubicBezTo>
                    <a:pt x="2634702" y="772477"/>
                    <a:pt x="2640003" y="767176"/>
                    <a:pt x="2658555" y="764526"/>
                  </a:cubicBezTo>
                  <a:cubicBezTo>
                    <a:pt x="2671144" y="762538"/>
                    <a:pt x="2682408" y="763200"/>
                    <a:pt x="2684396" y="765188"/>
                  </a:cubicBezTo>
                  <a:cubicBezTo>
                    <a:pt x="2688372" y="771151"/>
                    <a:pt x="2708249" y="773139"/>
                    <a:pt x="2769207" y="772477"/>
                  </a:cubicBezTo>
                  <a:cubicBezTo>
                    <a:pt x="2804986" y="772477"/>
                    <a:pt x="2823538" y="769164"/>
                    <a:pt x="2842091" y="759225"/>
                  </a:cubicBezTo>
                  <a:cubicBezTo>
                    <a:pt x="2865944" y="745973"/>
                    <a:pt x="2865944" y="745973"/>
                    <a:pt x="2846729" y="748624"/>
                  </a:cubicBezTo>
                  <a:cubicBezTo>
                    <a:pt x="2763243" y="761875"/>
                    <a:pt x="2761918" y="761875"/>
                    <a:pt x="2780471" y="743986"/>
                  </a:cubicBezTo>
                  <a:cubicBezTo>
                    <a:pt x="2788422" y="735372"/>
                    <a:pt x="2793722" y="735372"/>
                    <a:pt x="2810287" y="741335"/>
                  </a:cubicBezTo>
                  <a:cubicBezTo>
                    <a:pt x="2836128" y="751274"/>
                    <a:pt x="2848717" y="743986"/>
                    <a:pt x="2867269" y="705556"/>
                  </a:cubicBezTo>
                  <a:cubicBezTo>
                    <a:pt x="2891122" y="659175"/>
                    <a:pt x="2893110" y="634659"/>
                    <a:pt x="2875882" y="616107"/>
                  </a:cubicBezTo>
                  <a:cubicBezTo>
                    <a:pt x="2867931" y="607494"/>
                    <a:pt x="2855342" y="600205"/>
                    <a:pt x="2848717" y="600205"/>
                  </a:cubicBezTo>
                  <a:cubicBezTo>
                    <a:pt x="2842091" y="600205"/>
                    <a:pt x="2836790" y="595567"/>
                    <a:pt x="2836790" y="590266"/>
                  </a:cubicBezTo>
                  <a:cubicBezTo>
                    <a:pt x="2836790" y="573702"/>
                    <a:pt x="2860643" y="579002"/>
                    <a:pt x="2883171" y="600205"/>
                  </a:cubicBezTo>
                  <a:cubicBezTo>
                    <a:pt x="2895097" y="611469"/>
                    <a:pt x="2907024" y="620083"/>
                    <a:pt x="2910337" y="620083"/>
                  </a:cubicBezTo>
                  <a:cubicBezTo>
                    <a:pt x="2923588" y="620083"/>
                    <a:pt x="2942803" y="647911"/>
                    <a:pt x="2942803" y="665801"/>
                  </a:cubicBezTo>
                  <a:cubicBezTo>
                    <a:pt x="2942803" y="676402"/>
                    <a:pt x="2936840" y="698930"/>
                    <a:pt x="2929552" y="716157"/>
                  </a:cubicBezTo>
                  <a:cubicBezTo>
                    <a:pt x="2919613" y="740010"/>
                    <a:pt x="2910999" y="748624"/>
                    <a:pt x="2891784" y="756575"/>
                  </a:cubicBezTo>
                  <a:cubicBezTo>
                    <a:pt x="2877870" y="761875"/>
                    <a:pt x="2857330" y="771151"/>
                    <a:pt x="2845404" y="776452"/>
                  </a:cubicBezTo>
                  <a:cubicBezTo>
                    <a:pt x="2834140" y="781753"/>
                    <a:pt x="2808299" y="785728"/>
                    <a:pt x="2788422" y="785728"/>
                  </a:cubicBezTo>
                  <a:cubicBezTo>
                    <a:pt x="2767881" y="785728"/>
                    <a:pt x="2743366" y="789041"/>
                    <a:pt x="2732765" y="793017"/>
                  </a:cubicBezTo>
                  <a:cubicBezTo>
                    <a:pt x="2714875" y="799643"/>
                    <a:pt x="2675782" y="833434"/>
                    <a:pt x="2638678" y="874514"/>
                  </a:cubicBezTo>
                  <a:cubicBezTo>
                    <a:pt x="2629402" y="885778"/>
                    <a:pt x="2605549" y="910956"/>
                    <a:pt x="2586996" y="931497"/>
                  </a:cubicBezTo>
                  <a:cubicBezTo>
                    <a:pt x="2567781" y="952037"/>
                    <a:pt x="2551879" y="972577"/>
                    <a:pt x="2551879" y="976552"/>
                  </a:cubicBezTo>
                  <a:cubicBezTo>
                    <a:pt x="2551879" y="979865"/>
                    <a:pt x="2548567" y="984503"/>
                    <a:pt x="2544591" y="985828"/>
                  </a:cubicBezTo>
                  <a:cubicBezTo>
                    <a:pt x="2540616" y="987153"/>
                    <a:pt x="2536640" y="998417"/>
                    <a:pt x="2535315" y="1011006"/>
                  </a:cubicBezTo>
                  <a:cubicBezTo>
                    <a:pt x="2533990" y="1023596"/>
                    <a:pt x="2528027" y="1064013"/>
                    <a:pt x="2522726" y="1100455"/>
                  </a:cubicBezTo>
                  <a:cubicBezTo>
                    <a:pt x="2511462" y="1172014"/>
                    <a:pt x="2510137" y="1203818"/>
                    <a:pt x="2516100" y="1234959"/>
                  </a:cubicBezTo>
                  <a:lnTo>
                    <a:pt x="2520076" y="1254837"/>
                  </a:lnTo>
                  <a:lnTo>
                    <a:pt x="2542603" y="1241585"/>
                  </a:lnTo>
                  <a:cubicBezTo>
                    <a:pt x="2555192" y="1234297"/>
                    <a:pt x="2565131" y="1223696"/>
                    <a:pt x="2565131" y="1219057"/>
                  </a:cubicBezTo>
                  <a:cubicBezTo>
                    <a:pt x="2565131" y="1213757"/>
                    <a:pt x="2576395" y="1204481"/>
                    <a:pt x="2590309" y="1199180"/>
                  </a:cubicBezTo>
                  <a:cubicBezTo>
                    <a:pt x="2638015" y="1179965"/>
                    <a:pt x="2681746" y="1157437"/>
                    <a:pt x="2694997" y="1144848"/>
                  </a:cubicBezTo>
                  <a:cubicBezTo>
                    <a:pt x="2702286" y="1137560"/>
                    <a:pt x="2733427" y="1120995"/>
                    <a:pt x="2764569" y="1107744"/>
                  </a:cubicBezTo>
                  <a:cubicBezTo>
                    <a:pt x="2862631" y="1064013"/>
                    <a:pt x="2893110" y="1049436"/>
                    <a:pt x="2897748" y="1040823"/>
                  </a:cubicBezTo>
                  <a:cubicBezTo>
                    <a:pt x="2901061" y="1036185"/>
                    <a:pt x="2924914" y="1028234"/>
                    <a:pt x="2950754" y="1024258"/>
                  </a:cubicBezTo>
                  <a:cubicBezTo>
                    <a:pt x="2977258" y="1019620"/>
                    <a:pt x="3005749" y="1012994"/>
                    <a:pt x="3013700" y="1009681"/>
                  </a:cubicBezTo>
                  <a:cubicBezTo>
                    <a:pt x="3026289" y="1003055"/>
                    <a:pt x="3107786" y="1008356"/>
                    <a:pt x="3207836" y="1021608"/>
                  </a:cubicBezTo>
                  <a:cubicBezTo>
                    <a:pt x="3245604" y="1026246"/>
                    <a:pt x="3254217" y="1025583"/>
                    <a:pt x="3263493" y="1015645"/>
                  </a:cubicBezTo>
                  <a:cubicBezTo>
                    <a:pt x="3268794" y="1010344"/>
                    <a:pt x="3285359" y="1004381"/>
                    <a:pt x="3300598" y="1001730"/>
                  </a:cubicBezTo>
                  <a:cubicBezTo>
                    <a:pt x="3320476" y="998417"/>
                    <a:pt x="3329089" y="993779"/>
                    <a:pt x="3331739" y="984503"/>
                  </a:cubicBezTo>
                  <a:cubicBezTo>
                    <a:pt x="3334390" y="973239"/>
                    <a:pt x="3341678" y="971251"/>
                    <a:pt x="3372820" y="970589"/>
                  </a:cubicBezTo>
                  <a:cubicBezTo>
                    <a:pt x="3393360" y="969926"/>
                    <a:pt x="3412575" y="969926"/>
                    <a:pt x="3415887" y="970589"/>
                  </a:cubicBezTo>
                  <a:cubicBezTo>
                    <a:pt x="3418538" y="971251"/>
                    <a:pt x="3435765" y="967276"/>
                    <a:pt x="3452992" y="961313"/>
                  </a:cubicBezTo>
                  <a:cubicBezTo>
                    <a:pt x="3476183" y="953362"/>
                    <a:pt x="3489434" y="943423"/>
                    <a:pt x="3505336" y="922220"/>
                  </a:cubicBezTo>
                  <a:cubicBezTo>
                    <a:pt x="3516600" y="905656"/>
                    <a:pt x="3525876" y="887103"/>
                    <a:pt x="3525876" y="879152"/>
                  </a:cubicBezTo>
                  <a:cubicBezTo>
                    <a:pt x="3525876" y="871864"/>
                    <a:pt x="3533165" y="851987"/>
                    <a:pt x="3542441" y="834759"/>
                  </a:cubicBezTo>
                  <a:cubicBezTo>
                    <a:pt x="3554367" y="812232"/>
                    <a:pt x="3559005" y="793679"/>
                    <a:pt x="3559005" y="765188"/>
                  </a:cubicBezTo>
                  <a:cubicBezTo>
                    <a:pt x="3559005" y="734047"/>
                    <a:pt x="3562318" y="723446"/>
                    <a:pt x="3575570" y="707544"/>
                  </a:cubicBezTo>
                  <a:cubicBezTo>
                    <a:pt x="3584846" y="696942"/>
                    <a:pt x="3599423" y="685678"/>
                    <a:pt x="3608699" y="683691"/>
                  </a:cubicBezTo>
                  <a:cubicBezTo>
                    <a:pt x="3622613" y="680378"/>
                    <a:pt x="3624601" y="676402"/>
                    <a:pt x="3621288" y="663150"/>
                  </a:cubicBezTo>
                  <a:cubicBezTo>
                    <a:pt x="3617975" y="649899"/>
                    <a:pt x="3619963" y="646586"/>
                    <a:pt x="3629902" y="646586"/>
                  </a:cubicBezTo>
                  <a:cubicBezTo>
                    <a:pt x="3637190" y="646586"/>
                    <a:pt x="3648454" y="651224"/>
                    <a:pt x="3655742" y="656525"/>
                  </a:cubicBezTo>
                  <a:cubicBezTo>
                    <a:pt x="3674295" y="670439"/>
                    <a:pt x="3682908" y="668451"/>
                    <a:pt x="3696160" y="646586"/>
                  </a:cubicBezTo>
                  <a:cubicBezTo>
                    <a:pt x="3702786" y="635322"/>
                    <a:pt x="3719350" y="621408"/>
                    <a:pt x="3732602" y="615445"/>
                  </a:cubicBezTo>
                  <a:cubicBezTo>
                    <a:pt x="3751154" y="606831"/>
                    <a:pt x="3755792" y="602193"/>
                    <a:pt x="3750492" y="596230"/>
                  </a:cubicBezTo>
                  <a:cubicBezTo>
                    <a:pt x="3745191" y="589604"/>
                    <a:pt x="3751817" y="571051"/>
                    <a:pt x="3773682" y="524671"/>
                  </a:cubicBezTo>
                  <a:cubicBezTo>
                    <a:pt x="3790247" y="490216"/>
                    <a:pt x="3804161" y="459738"/>
                    <a:pt x="3804161" y="457750"/>
                  </a:cubicBezTo>
                  <a:cubicBezTo>
                    <a:pt x="3804161" y="449799"/>
                    <a:pt x="3845241" y="399443"/>
                    <a:pt x="3886321" y="356375"/>
                  </a:cubicBezTo>
                  <a:cubicBezTo>
                    <a:pt x="3908849" y="333184"/>
                    <a:pt x="3949929" y="298730"/>
                    <a:pt x="3979083" y="280178"/>
                  </a:cubicBezTo>
                  <a:cubicBezTo>
                    <a:pt x="4021488" y="253012"/>
                    <a:pt x="4036065" y="238435"/>
                    <a:pt x="4059918" y="201993"/>
                  </a:cubicBezTo>
                  <a:cubicBezTo>
                    <a:pt x="4091722" y="151637"/>
                    <a:pt x="4103648" y="143023"/>
                    <a:pt x="4140090" y="143023"/>
                  </a:cubicBezTo>
                  <a:cubicBezTo>
                    <a:pt x="4154005" y="143023"/>
                    <a:pt x="4172557" y="137722"/>
                    <a:pt x="4181833" y="131759"/>
                  </a:cubicBezTo>
                  <a:cubicBezTo>
                    <a:pt x="4193097" y="123808"/>
                    <a:pt x="4198398" y="123145"/>
                    <a:pt x="4200386" y="128446"/>
                  </a:cubicBezTo>
                  <a:cubicBezTo>
                    <a:pt x="4204361" y="141035"/>
                    <a:pt x="4213637" y="137722"/>
                    <a:pt x="4218275" y="121820"/>
                  </a:cubicBezTo>
                  <a:cubicBezTo>
                    <a:pt x="4220926" y="113207"/>
                    <a:pt x="4229539" y="99955"/>
                    <a:pt x="4236828" y="92004"/>
                  </a:cubicBezTo>
                  <a:lnTo>
                    <a:pt x="4250079" y="76765"/>
                  </a:lnTo>
                  <a:lnTo>
                    <a:pt x="4232852" y="76765"/>
                  </a:lnTo>
                  <a:cubicBezTo>
                    <a:pt x="4222913" y="76765"/>
                    <a:pt x="4214962" y="74114"/>
                    <a:pt x="4214962" y="70801"/>
                  </a:cubicBezTo>
                  <a:cubicBezTo>
                    <a:pt x="4214962" y="66826"/>
                    <a:pt x="4205024" y="62850"/>
                    <a:pt x="4193760" y="61525"/>
                  </a:cubicBezTo>
                  <a:cubicBezTo>
                    <a:pt x="4181833" y="60200"/>
                    <a:pt x="4196410" y="58875"/>
                    <a:pt x="4226889" y="58875"/>
                  </a:cubicBezTo>
                  <a:cubicBezTo>
                    <a:pt x="4257368" y="58875"/>
                    <a:pt x="4283871" y="56887"/>
                    <a:pt x="4285859" y="54237"/>
                  </a:cubicBezTo>
                  <a:cubicBezTo>
                    <a:pt x="4288509" y="52249"/>
                    <a:pt x="4261343" y="50261"/>
                    <a:pt x="4226226" y="50261"/>
                  </a:cubicBezTo>
                  <a:cubicBezTo>
                    <a:pt x="4191109" y="50261"/>
                    <a:pt x="4161293" y="47611"/>
                    <a:pt x="4158643" y="44298"/>
                  </a:cubicBezTo>
                  <a:cubicBezTo>
                    <a:pt x="4152680" y="34359"/>
                    <a:pt x="4177858" y="23758"/>
                    <a:pt x="4207674" y="23758"/>
                  </a:cubicBezTo>
                  <a:cubicBezTo>
                    <a:pt x="4222913" y="23758"/>
                    <a:pt x="4234840" y="21108"/>
                    <a:pt x="4234840" y="17132"/>
                  </a:cubicBezTo>
                  <a:cubicBezTo>
                    <a:pt x="4234840" y="13819"/>
                    <a:pt x="4239478" y="10506"/>
                    <a:pt x="4244779" y="10506"/>
                  </a:cubicBezTo>
                  <a:cubicBezTo>
                    <a:pt x="4250079" y="10506"/>
                    <a:pt x="4254717" y="7856"/>
                    <a:pt x="4254717" y="3881"/>
                  </a:cubicBezTo>
                  <a:cubicBezTo>
                    <a:pt x="4254717" y="-4733"/>
                    <a:pt x="4293147" y="-4733"/>
                    <a:pt x="4344166" y="3881"/>
                  </a:cubicBezTo>
                  <a:cubicBezTo>
                    <a:pt x="4366032" y="7856"/>
                    <a:pt x="4415725" y="10506"/>
                    <a:pt x="4454818" y="11169"/>
                  </a:cubicBezTo>
                  <a:cubicBezTo>
                    <a:pt x="4493910" y="11169"/>
                    <a:pt x="4527702" y="13819"/>
                    <a:pt x="4529690" y="16470"/>
                  </a:cubicBezTo>
                  <a:cubicBezTo>
                    <a:pt x="4531677" y="19783"/>
                    <a:pt x="4520413" y="21108"/>
                    <a:pt x="4505174" y="19783"/>
                  </a:cubicBezTo>
                  <a:lnTo>
                    <a:pt x="4476683" y="17795"/>
                  </a:lnTo>
                  <a:lnTo>
                    <a:pt x="4505837" y="23758"/>
                  </a:lnTo>
                  <a:cubicBezTo>
                    <a:pt x="4542279" y="31709"/>
                    <a:pt x="4545592" y="35022"/>
                    <a:pt x="4525714" y="42973"/>
                  </a:cubicBezTo>
                  <a:cubicBezTo>
                    <a:pt x="4510475" y="48936"/>
                    <a:pt x="4510475" y="49599"/>
                    <a:pt x="4523726" y="49599"/>
                  </a:cubicBezTo>
                  <a:cubicBezTo>
                    <a:pt x="4531677" y="50261"/>
                    <a:pt x="4541616" y="54237"/>
                    <a:pt x="4546254" y="59537"/>
                  </a:cubicBezTo>
                  <a:cubicBezTo>
                    <a:pt x="4550230" y="64838"/>
                    <a:pt x="4560168" y="70801"/>
                    <a:pt x="4568119" y="72789"/>
                  </a:cubicBezTo>
                  <a:cubicBezTo>
                    <a:pt x="4576070" y="74114"/>
                    <a:pt x="4569445" y="75439"/>
                    <a:pt x="4553543" y="74114"/>
                  </a:cubicBezTo>
                  <a:lnTo>
                    <a:pt x="4525051" y="72789"/>
                  </a:lnTo>
                  <a:lnTo>
                    <a:pt x="4542279" y="88029"/>
                  </a:lnTo>
                  <a:cubicBezTo>
                    <a:pt x="4559506" y="102605"/>
                    <a:pt x="4564806" y="116520"/>
                    <a:pt x="4552880" y="116520"/>
                  </a:cubicBezTo>
                  <a:cubicBezTo>
                    <a:pt x="4549567" y="116520"/>
                    <a:pt x="4546254" y="129771"/>
                    <a:pt x="4546254" y="146336"/>
                  </a:cubicBezTo>
                  <a:cubicBezTo>
                    <a:pt x="4546254" y="166213"/>
                    <a:pt x="4542941" y="177477"/>
                    <a:pt x="4536978" y="180128"/>
                  </a:cubicBezTo>
                  <a:cubicBezTo>
                    <a:pt x="4531677" y="182115"/>
                    <a:pt x="4525714" y="195367"/>
                    <a:pt x="4523064" y="209281"/>
                  </a:cubicBezTo>
                  <a:cubicBezTo>
                    <a:pt x="4518426" y="236447"/>
                    <a:pt x="4500536" y="257650"/>
                    <a:pt x="4472045" y="268251"/>
                  </a:cubicBezTo>
                  <a:cubicBezTo>
                    <a:pt x="4458793" y="272889"/>
                    <a:pt x="4452830" y="272889"/>
                    <a:pt x="4449517" y="267589"/>
                  </a:cubicBezTo>
                  <a:cubicBezTo>
                    <a:pt x="4446867" y="262950"/>
                    <a:pt x="4447529" y="258975"/>
                    <a:pt x="4450842" y="257650"/>
                  </a:cubicBezTo>
                  <a:cubicBezTo>
                    <a:pt x="4490597" y="244398"/>
                    <a:pt x="4517100" y="205306"/>
                    <a:pt x="4500536" y="183440"/>
                  </a:cubicBezTo>
                  <a:cubicBezTo>
                    <a:pt x="4485297" y="162238"/>
                    <a:pt x="4485297" y="154949"/>
                    <a:pt x="4499211" y="136397"/>
                  </a:cubicBezTo>
                  <a:lnTo>
                    <a:pt x="4513125" y="117182"/>
                  </a:lnTo>
                  <a:lnTo>
                    <a:pt x="4495898" y="103931"/>
                  </a:lnTo>
                  <a:cubicBezTo>
                    <a:pt x="4485959" y="95980"/>
                    <a:pt x="4470057" y="90016"/>
                    <a:pt x="4459456" y="90016"/>
                  </a:cubicBezTo>
                  <a:lnTo>
                    <a:pt x="4440903" y="90016"/>
                  </a:lnTo>
                  <a:lnTo>
                    <a:pt x="4454155" y="120495"/>
                  </a:lnTo>
                  <a:cubicBezTo>
                    <a:pt x="4462106" y="138385"/>
                    <a:pt x="4466082" y="154949"/>
                    <a:pt x="4462769" y="161575"/>
                  </a:cubicBezTo>
                  <a:cubicBezTo>
                    <a:pt x="4460118" y="167539"/>
                    <a:pt x="4458793" y="178140"/>
                    <a:pt x="4459456" y="184103"/>
                  </a:cubicBezTo>
                  <a:cubicBezTo>
                    <a:pt x="4462106" y="207293"/>
                    <a:pt x="4440241" y="235785"/>
                    <a:pt x="4405787" y="252349"/>
                  </a:cubicBezTo>
                  <a:cubicBezTo>
                    <a:pt x="4387234" y="260963"/>
                    <a:pt x="4369345" y="266926"/>
                    <a:pt x="4366032" y="264938"/>
                  </a:cubicBezTo>
                  <a:cubicBezTo>
                    <a:pt x="4359406" y="260300"/>
                    <a:pt x="4379283" y="235785"/>
                    <a:pt x="4389222" y="235785"/>
                  </a:cubicBezTo>
                  <a:cubicBezTo>
                    <a:pt x="4401811" y="235785"/>
                    <a:pt x="4440241" y="201993"/>
                    <a:pt x="4440241" y="190729"/>
                  </a:cubicBezTo>
                  <a:cubicBezTo>
                    <a:pt x="4440241" y="184103"/>
                    <a:pt x="4431627" y="176152"/>
                    <a:pt x="4420363" y="171514"/>
                  </a:cubicBezTo>
                  <a:cubicBezTo>
                    <a:pt x="4401149" y="164226"/>
                    <a:pt x="4393860" y="147661"/>
                    <a:pt x="4407112" y="139710"/>
                  </a:cubicBezTo>
                  <a:cubicBezTo>
                    <a:pt x="4411087" y="137722"/>
                    <a:pt x="4413738" y="125796"/>
                    <a:pt x="4413738" y="113207"/>
                  </a:cubicBezTo>
                  <a:cubicBezTo>
                    <a:pt x="4413738" y="92004"/>
                    <a:pt x="4412412" y="90679"/>
                    <a:pt x="4383259" y="86041"/>
                  </a:cubicBezTo>
                  <a:cubicBezTo>
                    <a:pt x="4351455" y="81403"/>
                    <a:pt x="4314350" y="84716"/>
                    <a:pt x="4273932" y="96642"/>
                  </a:cubicBezTo>
                  <a:cubicBezTo>
                    <a:pt x="4249417" y="103268"/>
                    <a:pt x="4234840" y="123808"/>
                    <a:pt x="4234840" y="150311"/>
                  </a:cubicBezTo>
                  <a:cubicBezTo>
                    <a:pt x="4234840" y="158262"/>
                    <a:pt x="4229539" y="165551"/>
                    <a:pt x="4222913" y="167539"/>
                  </a:cubicBezTo>
                  <a:cubicBezTo>
                    <a:pt x="4212975" y="170189"/>
                    <a:pt x="4210987" y="177477"/>
                    <a:pt x="4210987" y="217232"/>
                  </a:cubicBezTo>
                  <a:cubicBezTo>
                    <a:pt x="4210987" y="262288"/>
                    <a:pt x="4210324" y="264276"/>
                    <a:pt x="4186471" y="286141"/>
                  </a:cubicBezTo>
                  <a:cubicBezTo>
                    <a:pt x="4161293" y="309331"/>
                    <a:pt x="4142078" y="315294"/>
                    <a:pt x="4142078" y="300055"/>
                  </a:cubicBezTo>
                  <a:cubicBezTo>
                    <a:pt x="4142078" y="294754"/>
                    <a:pt x="4149367" y="287466"/>
                    <a:pt x="4158643" y="283491"/>
                  </a:cubicBezTo>
                  <a:cubicBezTo>
                    <a:pt x="4167919" y="279515"/>
                    <a:pt x="4180508" y="264938"/>
                    <a:pt x="4186471" y="251687"/>
                  </a:cubicBezTo>
                  <a:cubicBezTo>
                    <a:pt x="4197735" y="228496"/>
                    <a:pt x="4197735" y="227834"/>
                    <a:pt x="4181833" y="215244"/>
                  </a:cubicBezTo>
                  <a:cubicBezTo>
                    <a:pt x="4172557" y="208619"/>
                    <a:pt x="4161293" y="202655"/>
                    <a:pt x="4157318" y="202655"/>
                  </a:cubicBezTo>
                  <a:cubicBezTo>
                    <a:pt x="4145391" y="202655"/>
                    <a:pt x="4146716" y="190729"/>
                    <a:pt x="4159968" y="177477"/>
                  </a:cubicBezTo>
                  <a:cubicBezTo>
                    <a:pt x="4170569" y="166876"/>
                    <a:pt x="4169244" y="166213"/>
                    <a:pt x="4142741" y="164226"/>
                  </a:cubicBezTo>
                  <a:cubicBezTo>
                    <a:pt x="4108949" y="161575"/>
                    <a:pt x="4099010" y="168864"/>
                    <a:pt x="4079795" y="209281"/>
                  </a:cubicBezTo>
                  <a:cubicBezTo>
                    <a:pt x="4058593" y="253012"/>
                    <a:pt x="4045341" y="266263"/>
                    <a:pt x="3985046" y="306018"/>
                  </a:cubicBezTo>
                  <a:cubicBezTo>
                    <a:pt x="3955892" y="325896"/>
                    <a:pt x="3929389" y="346436"/>
                    <a:pt x="3927401" y="352399"/>
                  </a:cubicBezTo>
                  <a:cubicBezTo>
                    <a:pt x="3922763" y="364988"/>
                    <a:pt x="3945291" y="412032"/>
                    <a:pt x="3955230" y="410044"/>
                  </a:cubicBezTo>
                  <a:cubicBezTo>
                    <a:pt x="3964506" y="408056"/>
                    <a:pt x="3965169" y="420645"/>
                    <a:pt x="3957218" y="433897"/>
                  </a:cubicBezTo>
                  <a:cubicBezTo>
                    <a:pt x="3952580" y="441185"/>
                    <a:pt x="3947941" y="440523"/>
                    <a:pt x="3930714" y="428596"/>
                  </a:cubicBezTo>
                  <a:cubicBezTo>
                    <a:pt x="3919450" y="420645"/>
                    <a:pt x="3910174" y="410706"/>
                    <a:pt x="3910174" y="407393"/>
                  </a:cubicBezTo>
                  <a:cubicBezTo>
                    <a:pt x="3910174" y="404081"/>
                    <a:pt x="3903548" y="402755"/>
                    <a:pt x="3895597" y="404081"/>
                  </a:cubicBezTo>
                  <a:cubicBezTo>
                    <a:pt x="3886984" y="404743"/>
                    <a:pt x="3881021" y="407393"/>
                    <a:pt x="3881683" y="408719"/>
                  </a:cubicBezTo>
                  <a:cubicBezTo>
                    <a:pt x="3882346" y="410044"/>
                    <a:pt x="3884334" y="419320"/>
                    <a:pt x="3886984" y="429259"/>
                  </a:cubicBezTo>
                  <a:cubicBezTo>
                    <a:pt x="3889634" y="438535"/>
                    <a:pt x="3896923" y="451787"/>
                    <a:pt x="3904211" y="458412"/>
                  </a:cubicBezTo>
                  <a:cubicBezTo>
                    <a:pt x="3920113" y="472989"/>
                    <a:pt x="3921438" y="490879"/>
                    <a:pt x="3905536" y="484253"/>
                  </a:cubicBezTo>
                  <a:cubicBezTo>
                    <a:pt x="3898910" y="482265"/>
                    <a:pt x="3885659" y="478290"/>
                    <a:pt x="3875720" y="476302"/>
                  </a:cubicBezTo>
                  <a:cubicBezTo>
                    <a:pt x="3865119" y="474314"/>
                    <a:pt x="3857168" y="470339"/>
                    <a:pt x="3857168" y="467689"/>
                  </a:cubicBezTo>
                  <a:cubicBezTo>
                    <a:pt x="3857168" y="464376"/>
                    <a:pt x="3851204" y="463713"/>
                    <a:pt x="3843916" y="465701"/>
                  </a:cubicBezTo>
                  <a:cubicBezTo>
                    <a:pt x="3826689" y="470339"/>
                    <a:pt x="3808799" y="511419"/>
                    <a:pt x="3814100" y="533947"/>
                  </a:cubicBezTo>
                  <a:cubicBezTo>
                    <a:pt x="3819400" y="553824"/>
                    <a:pt x="3841266" y="576352"/>
                    <a:pt x="3847229" y="567076"/>
                  </a:cubicBezTo>
                  <a:cubicBezTo>
                    <a:pt x="3854517" y="555149"/>
                    <a:pt x="3871082" y="560450"/>
                    <a:pt x="3890959" y="580328"/>
                  </a:cubicBezTo>
                  <a:cubicBezTo>
                    <a:pt x="3906861" y="595567"/>
                    <a:pt x="3910174" y="596892"/>
                    <a:pt x="3906861" y="586953"/>
                  </a:cubicBezTo>
                  <a:cubicBezTo>
                    <a:pt x="3902223" y="571714"/>
                    <a:pt x="3911499" y="569064"/>
                    <a:pt x="3922763" y="582978"/>
                  </a:cubicBezTo>
                  <a:cubicBezTo>
                    <a:pt x="3927401" y="588279"/>
                    <a:pt x="3936015" y="590929"/>
                    <a:pt x="3942641" y="588941"/>
                  </a:cubicBezTo>
                  <a:cubicBezTo>
                    <a:pt x="3951254" y="586953"/>
                    <a:pt x="3956555" y="590266"/>
                    <a:pt x="3959868" y="600205"/>
                  </a:cubicBezTo>
                  <a:cubicBezTo>
                    <a:pt x="3963181" y="610806"/>
                    <a:pt x="3967819" y="612794"/>
                    <a:pt x="3978420" y="609481"/>
                  </a:cubicBezTo>
                  <a:cubicBezTo>
                    <a:pt x="3986371" y="607494"/>
                    <a:pt x="3996310" y="602193"/>
                    <a:pt x="4000948" y="598880"/>
                  </a:cubicBezTo>
                  <a:cubicBezTo>
                    <a:pt x="4005586" y="594904"/>
                    <a:pt x="4013537" y="595567"/>
                    <a:pt x="4022151" y="599543"/>
                  </a:cubicBezTo>
                  <a:cubicBezTo>
                    <a:pt x="4040703" y="609481"/>
                    <a:pt x="4042691" y="608819"/>
                    <a:pt x="4042691" y="592254"/>
                  </a:cubicBezTo>
                  <a:cubicBezTo>
                    <a:pt x="4043353" y="577015"/>
                    <a:pt x="4043353" y="577015"/>
                    <a:pt x="4053292" y="590266"/>
                  </a:cubicBezTo>
                  <a:cubicBezTo>
                    <a:pt x="4063231" y="602855"/>
                    <a:pt x="4063893" y="600868"/>
                    <a:pt x="4059918" y="565751"/>
                  </a:cubicBezTo>
                  <a:cubicBezTo>
                    <a:pt x="4057930" y="544548"/>
                    <a:pt x="4058593" y="527321"/>
                    <a:pt x="4061906" y="527321"/>
                  </a:cubicBezTo>
                  <a:cubicBezTo>
                    <a:pt x="4069194" y="527321"/>
                    <a:pt x="4075820" y="550511"/>
                    <a:pt x="4075820" y="577015"/>
                  </a:cubicBezTo>
                  <a:cubicBezTo>
                    <a:pt x="4075820" y="590929"/>
                    <a:pt x="4077808" y="594242"/>
                    <a:pt x="4083108" y="588941"/>
                  </a:cubicBezTo>
                  <a:cubicBezTo>
                    <a:pt x="4088409" y="583641"/>
                    <a:pt x="4088409" y="572377"/>
                    <a:pt x="4082446" y="547198"/>
                  </a:cubicBezTo>
                  <a:cubicBezTo>
                    <a:pt x="4077808" y="528646"/>
                    <a:pt x="4075820" y="511419"/>
                    <a:pt x="4078470" y="509431"/>
                  </a:cubicBezTo>
                  <a:cubicBezTo>
                    <a:pt x="4082446" y="504793"/>
                    <a:pt x="4095697" y="536597"/>
                    <a:pt x="4095697" y="552499"/>
                  </a:cubicBezTo>
                  <a:cubicBezTo>
                    <a:pt x="4095697" y="558462"/>
                    <a:pt x="4099010" y="568401"/>
                    <a:pt x="4102986" y="573702"/>
                  </a:cubicBezTo>
                  <a:cubicBezTo>
                    <a:pt x="4110274" y="584303"/>
                    <a:pt x="4107624" y="532622"/>
                    <a:pt x="4098348" y="489554"/>
                  </a:cubicBezTo>
                  <a:cubicBezTo>
                    <a:pt x="4095697" y="476302"/>
                    <a:pt x="4096360" y="467689"/>
                    <a:pt x="4100998" y="467689"/>
                  </a:cubicBezTo>
                  <a:cubicBezTo>
                    <a:pt x="4108287" y="467689"/>
                    <a:pt x="4115575" y="489554"/>
                    <a:pt x="4115575" y="516057"/>
                  </a:cubicBezTo>
                  <a:cubicBezTo>
                    <a:pt x="4115575" y="525996"/>
                    <a:pt x="4118888" y="533947"/>
                    <a:pt x="4122201" y="533947"/>
                  </a:cubicBezTo>
                  <a:cubicBezTo>
                    <a:pt x="4133465" y="533947"/>
                    <a:pt x="4130152" y="453774"/>
                    <a:pt x="4118225" y="440523"/>
                  </a:cubicBezTo>
                  <a:cubicBezTo>
                    <a:pt x="4105636" y="426608"/>
                    <a:pt x="4110937" y="414682"/>
                    <a:pt x="4129489" y="414682"/>
                  </a:cubicBezTo>
                  <a:cubicBezTo>
                    <a:pt x="4138765" y="414682"/>
                    <a:pt x="4142078" y="410044"/>
                    <a:pt x="4142078" y="395467"/>
                  </a:cubicBezTo>
                  <a:cubicBezTo>
                    <a:pt x="4142078" y="370951"/>
                    <a:pt x="4148704" y="354387"/>
                    <a:pt x="4155992" y="359025"/>
                  </a:cubicBezTo>
                  <a:cubicBezTo>
                    <a:pt x="4159305" y="361013"/>
                    <a:pt x="4161956" y="371614"/>
                    <a:pt x="4161956" y="382215"/>
                  </a:cubicBezTo>
                  <a:cubicBezTo>
                    <a:pt x="4161956" y="394142"/>
                    <a:pt x="4164606" y="400768"/>
                    <a:pt x="4168582" y="398117"/>
                  </a:cubicBezTo>
                  <a:cubicBezTo>
                    <a:pt x="4172557" y="396130"/>
                    <a:pt x="4175207" y="380890"/>
                    <a:pt x="4175207" y="365651"/>
                  </a:cubicBezTo>
                  <a:cubicBezTo>
                    <a:pt x="4175207" y="347761"/>
                    <a:pt x="4179183" y="333847"/>
                    <a:pt x="4185146" y="328546"/>
                  </a:cubicBezTo>
                  <a:cubicBezTo>
                    <a:pt x="4190447" y="323908"/>
                    <a:pt x="4195085" y="313307"/>
                    <a:pt x="4195085" y="304031"/>
                  </a:cubicBezTo>
                  <a:cubicBezTo>
                    <a:pt x="4195085" y="294092"/>
                    <a:pt x="4197735" y="289454"/>
                    <a:pt x="4202373" y="292767"/>
                  </a:cubicBezTo>
                  <a:cubicBezTo>
                    <a:pt x="4206349" y="294754"/>
                    <a:pt x="4212312" y="292767"/>
                    <a:pt x="4215625" y="288129"/>
                  </a:cubicBezTo>
                  <a:cubicBezTo>
                    <a:pt x="4223576" y="274877"/>
                    <a:pt x="4265981" y="274877"/>
                    <a:pt x="4349467" y="286141"/>
                  </a:cubicBezTo>
                  <a:cubicBezTo>
                    <a:pt x="4426327" y="296742"/>
                    <a:pt x="4473370" y="292767"/>
                    <a:pt x="4505174" y="271564"/>
                  </a:cubicBezTo>
                  <a:cubicBezTo>
                    <a:pt x="4523064" y="259638"/>
                    <a:pt x="4549567" y="203981"/>
                    <a:pt x="4556193" y="165551"/>
                  </a:cubicBezTo>
                  <a:cubicBezTo>
                    <a:pt x="4569445" y="83390"/>
                    <a:pt x="4591310" y="57550"/>
                    <a:pt x="4603899" y="108569"/>
                  </a:cubicBezTo>
                  <a:cubicBezTo>
                    <a:pt x="4611850" y="141035"/>
                    <a:pt x="4602574" y="182778"/>
                    <a:pt x="4583359" y="199342"/>
                  </a:cubicBezTo>
                  <a:cubicBezTo>
                    <a:pt x="4568782" y="211932"/>
                    <a:pt x="4550892" y="241085"/>
                    <a:pt x="4544266" y="262950"/>
                  </a:cubicBezTo>
                  <a:cubicBezTo>
                    <a:pt x="4542279" y="268914"/>
                    <a:pt x="4523726" y="282165"/>
                    <a:pt x="4503186" y="292104"/>
                  </a:cubicBezTo>
                  <a:cubicBezTo>
                    <a:pt x="4462106" y="312644"/>
                    <a:pt x="4415725" y="315957"/>
                    <a:pt x="4334227" y="306018"/>
                  </a:cubicBezTo>
                  <a:cubicBezTo>
                    <a:pt x="4295135" y="301380"/>
                    <a:pt x="4289172" y="302043"/>
                    <a:pt x="4272607" y="315294"/>
                  </a:cubicBezTo>
                  <a:cubicBezTo>
                    <a:pt x="4244116" y="337822"/>
                    <a:pt x="4223576" y="374927"/>
                    <a:pt x="4194422" y="456425"/>
                  </a:cubicBezTo>
                  <a:cubicBezTo>
                    <a:pt x="4179845" y="497505"/>
                    <a:pt x="4157318" y="549186"/>
                    <a:pt x="4144729" y="572377"/>
                  </a:cubicBezTo>
                  <a:cubicBezTo>
                    <a:pt x="4132802" y="594904"/>
                    <a:pt x="4122201" y="617432"/>
                    <a:pt x="4122201" y="621408"/>
                  </a:cubicBezTo>
                  <a:cubicBezTo>
                    <a:pt x="4122201" y="625383"/>
                    <a:pt x="4114912" y="643936"/>
                    <a:pt x="4106299" y="662488"/>
                  </a:cubicBezTo>
                  <a:cubicBezTo>
                    <a:pt x="4064556" y="751937"/>
                    <a:pt x="4055942" y="773139"/>
                    <a:pt x="4059255" y="779102"/>
                  </a:cubicBezTo>
                  <a:cubicBezTo>
                    <a:pt x="4062568" y="785066"/>
                    <a:pt x="4016188" y="885778"/>
                    <a:pt x="4001611" y="903005"/>
                  </a:cubicBezTo>
                  <a:cubicBezTo>
                    <a:pt x="3998298" y="906981"/>
                    <a:pt x="3994985" y="931497"/>
                    <a:pt x="3994322" y="956012"/>
                  </a:cubicBezTo>
                  <a:cubicBezTo>
                    <a:pt x="3993660" y="997755"/>
                    <a:pt x="3996310" y="1005706"/>
                    <a:pt x="4018838" y="1042810"/>
                  </a:cubicBezTo>
                  <a:cubicBezTo>
                    <a:pt x="4032752" y="1066663"/>
                    <a:pt x="4046666" y="1101118"/>
                    <a:pt x="4051967" y="1126296"/>
                  </a:cubicBezTo>
                  <a:cubicBezTo>
                    <a:pt x="4057268" y="1149486"/>
                    <a:pt x="4063231" y="1172014"/>
                    <a:pt x="4065219" y="1175327"/>
                  </a:cubicBezTo>
                  <a:cubicBezTo>
                    <a:pt x="4067206" y="1178640"/>
                    <a:pt x="4066544" y="1194542"/>
                    <a:pt x="4063231" y="1210444"/>
                  </a:cubicBezTo>
                  <a:cubicBezTo>
                    <a:pt x="4057268" y="1245561"/>
                    <a:pt x="4070519" y="1278027"/>
                    <a:pt x="4102323" y="1305193"/>
                  </a:cubicBezTo>
                  <a:cubicBezTo>
                    <a:pt x="4118888" y="1318445"/>
                    <a:pt x="4130152" y="1322420"/>
                    <a:pt x="4156655" y="1322420"/>
                  </a:cubicBezTo>
                  <a:cubicBezTo>
                    <a:pt x="4188459" y="1322420"/>
                    <a:pt x="4189784" y="1321758"/>
                    <a:pt x="4185809" y="1306518"/>
                  </a:cubicBezTo>
                  <a:cubicBezTo>
                    <a:pt x="4181833" y="1289291"/>
                    <a:pt x="4193760" y="1282665"/>
                    <a:pt x="4230864" y="1282665"/>
                  </a:cubicBezTo>
                  <a:cubicBezTo>
                    <a:pt x="4248754" y="1282665"/>
                    <a:pt x="4249417" y="1282003"/>
                    <a:pt x="4239478" y="1266763"/>
                  </a:cubicBezTo>
                  <a:lnTo>
                    <a:pt x="4228877" y="1251524"/>
                  </a:lnTo>
                  <a:lnTo>
                    <a:pt x="4269294" y="1250199"/>
                  </a:lnTo>
                  <a:cubicBezTo>
                    <a:pt x="4291159" y="1249536"/>
                    <a:pt x="4311037" y="1248211"/>
                    <a:pt x="4313687" y="1246886"/>
                  </a:cubicBezTo>
                  <a:cubicBezTo>
                    <a:pt x="4316338" y="1244898"/>
                    <a:pt x="4352117" y="1242910"/>
                    <a:pt x="4393198" y="1242248"/>
                  </a:cubicBezTo>
                  <a:cubicBezTo>
                    <a:pt x="4434278" y="1240923"/>
                    <a:pt x="4468732" y="1238272"/>
                    <a:pt x="4470720" y="1235622"/>
                  </a:cubicBezTo>
                  <a:cubicBezTo>
                    <a:pt x="4472045" y="1232972"/>
                    <a:pt x="4470057" y="1223033"/>
                    <a:pt x="4466082" y="1213757"/>
                  </a:cubicBezTo>
                  <a:cubicBezTo>
                    <a:pt x="4459456" y="1200505"/>
                    <a:pt x="4460118" y="1193879"/>
                    <a:pt x="4468732" y="1181290"/>
                  </a:cubicBezTo>
                  <a:cubicBezTo>
                    <a:pt x="4479333" y="1164726"/>
                    <a:pt x="4485959" y="1098467"/>
                    <a:pt x="4477346" y="1085216"/>
                  </a:cubicBezTo>
                  <a:cubicBezTo>
                    <a:pt x="4474695" y="1080578"/>
                    <a:pt x="4476683" y="1075277"/>
                    <a:pt x="4483309" y="1073289"/>
                  </a:cubicBezTo>
                  <a:cubicBezTo>
                    <a:pt x="4496560" y="1067989"/>
                    <a:pt x="4564806" y="1076602"/>
                    <a:pt x="4569445" y="1083891"/>
                  </a:cubicBezTo>
                  <a:cubicBezTo>
                    <a:pt x="4571432" y="1087204"/>
                    <a:pt x="4589985" y="1093167"/>
                    <a:pt x="4611187" y="1097805"/>
                  </a:cubicBezTo>
                  <a:cubicBezTo>
                    <a:pt x="4658231" y="1107081"/>
                    <a:pt x="4682746" y="1124308"/>
                    <a:pt x="4688709" y="1150811"/>
                  </a:cubicBezTo>
                  <a:cubicBezTo>
                    <a:pt x="4693348" y="1170026"/>
                    <a:pt x="4694010" y="1170689"/>
                    <a:pt x="4721839" y="1166051"/>
                  </a:cubicBezTo>
                  <a:cubicBezTo>
                    <a:pt x="4759606" y="1160750"/>
                    <a:pt x="4791410" y="1172014"/>
                    <a:pt x="4828514" y="1203818"/>
                  </a:cubicBezTo>
                  <a:cubicBezTo>
                    <a:pt x="4845742" y="1219057"/>
                    <a:pt x="4865619" y="1229659"/>
                    <a:pt x="4874895" y="1229659"/>
                  </a:cubicBezTo>
                  <a:cubicBezTo>
                    <a:pt x="4949104" y="1229659"/>
                    <a:pt x="4983559" y="1342960"/>
                    <a:pt x="4940491" y="1441685"/>
                  </a:cubicBezTo>
                  <a:cubicBezTo>
                    <a:pt x="4923926" y="1479453"/>
                    <a:pt x="4921276" y="1495355"/>
                    <a:pt x="4917963" y="1574202"/>
                  </a:cubicBezTo>
                  <a:cubicBezTo>
                    <a:pt x="4913325" y="1669614"/>
                    <a:pt x="4904711" y="1699430"/>
                    <a:pt x="4870920" y="1729909"/>
                  </a:cubicBezTo>
                  <a:cubicBezTo>
                    <a:pt x="4862969" y="1737197"/>
                    <a:pt x="4842429" y="1760388"/>
                    <a:pt x="4825864" y="1782253"/>
                  </a:cubicBezTo>
                  <a:lnTo>
                    <a:pt x="4796048" y="1821345"/>
                  </a:lnTo>
                  <a:lnTo>
                    <a:pt x="4807974" y="1851824"/>
                  </a:lnTo>
                  <a:cubicBezTo>
                    <a:pt x="4823214" y="1889591"/>
                    <a:pt x="4828514" y="1935972"/>
                    <a:pt x="4818576" y="1947899"/>
                  </a:cubicBezTo>
                  <a:cubicBezTo>
                    <a:pt x="4813275" y="1953862"/>
                    <a:pt x="4797373" y="1955187"/>
                    <a:pt x="4758281" y="1953199"/>
                  </a:cubicBezTo>
                  <a:lnTo>
                    <a:pt x="4705274" y="1949886"/>
                  </a:lnTo>
                  <a:lnTo>
                    <a:pt x="4705274" y="2018132"/>
                  </a:lnTo>
                  <a:lnTo>
                    <a:pt x="4680758" y="2018132"/>
                  </a:lnTo>
                  <a:cubicBezTo>
                    <a:pt x="4667507" y="2018132"/>
                    <a:pt x="4638353" y="2013494"/>
                    <a:pt x="4615825" y="2008194"/>
                  </a:cubicBezTo>
                  <a:lnTo>
                    <a:pt x="4575408" y="1997592"/>
                  </a:lnTo>
                  <a:lnTo>
                    <a:pt x="4494573" y="2024758"/>
                  </a:lnTo>
                  <a:cubicBezTo>
                    <a:pt x="4450842" y="2039335"/>
                    <a:pt x="4410425" y="2051262"/>
                    <a:pt x="4405124" y="2051262"/>
                  </a:cubicBezTo>
                  <a:cubicBezTo>
                    <a:pt x="4399823" y="2051262"/>
                    <a:pt x="4379283" y="2058550"/>
                    <a:pt x="4359406" y="2067826"/>
                  </a:cubicBezTo>
                  <a:cubicBezTo>
                    <a:pt x="4340191" y="2077102"/>
                    <a:pt x="4317663" y="2084391"/>
                    <a:pt x="4309712" y="2084391"/>
                  </a:cubicBezTo>
                  <a:cubicBezTo>
                    <a:pt x="4301761" y="2084391"/>
                    <a:pt x="4281221" y="2090354"/>
                    <a:pt x="4263331" y="2098305"/>
                  </a:cubicBezTo>
                  <a:cubicBezTo>
                    <a:pt x="4246104" y="2105593"/>
                    <a:pt x="4220926" y="2113544"/>
                    <a:pt x="4208337" y="2114870"/>
                  </a:cubicBezTo>
                  <a:cubicBezTo>
                    <a:pt x="4165931" y="2120170"/>
                    <a:pt x="4125514" y="2124808"/>
                    <a:pt x="4108949" y="2126796"/>
                  </a:cubicBezTo>
                  <a:cubicBezTo>
                    <a:pt x="3970469" y="2145348"/>
                    <a:pt x="3890297" y="2151312"/>
                    <a:pt x="3890297" y="2142698"/>
                  </a:cubicBezTo>
                  <a:cubicBezTo>
                    <a:pt x="3890297" y="2136072"/>
                    <a:pt x="3857830" y="2138060"/>
                    <a:pt x="3817413" y="2147336"/>
                  </a:cubicBezTo>
                  <a:cubicBezTo>
                    <a:pt x="3725976" y="2169201"/>
                    <a:pt x="3676283" y="2169864"/>
                    <a:pt x="3560331" y="2151312"/>
                  </a:cubicBezTo>
                  <a:cubicBezTo>
                    <a:pt x="3515275" y="2144023"/>
                    <a:pt x="3486121" y="2128121"/>
                    <a:pt x="3486121" y="2111557"/>
                  </a:cubicBezTo>
                  <a:cubicBezTo>
                    <a:pt x="3486121" y="2104268"/>
                    <a:pt x="3466906" y="2099630"/>
                    <a:pt x="3413237" y="2094329"/>
                  </a:cubicBezTo>
                  <a:cubicBezTo>
                    <a:pt x="3379445" y="2090354"/>
                    <a:pt x="3354930" y="2093667"/>
                    <a:pt x="3297285" y="2106919"/>
                  </a:cubicBezTo>
                  <a:cubicBezTo>
                    <a:pt x="3169407" y="2136735"/>
                    <a:pt x="3105799" y="2165226"/>
                    <a:pt x="2989184" y="2243411"/>
                  </a:cubicBezTo>
                  <a:cubicBezTo>
                    <a:pt x="2885159" y="2312982"/>
                    <a:pt x="2814925" y="2349424"/>
                    <a:pt x="2624764" y="2432247"/>
                  </a:cubicBezTo>
                  <a:cubicBezTo>
                    <a:pt x="2604886" y="2440860"/>
                    <a:pt x="2573745" y="2454112"/>
                    <a:pt x="2556518" y="2461400"/>
                  </a:cubicBezTo>
                  <a:cubicBezTo>
                    <a:pt x="2481646" y="2494529"/>
                    <a:pt x="2370994" y="2536272"/>
                    <a:pt x="2325939" y="2548199"/>
                  </a:cubicBezTo>
                  <a:cubicBezTo>
                    <a:pt x="2298773" y="2554825"/>
                    <a:pt x="2263656" y="2566088"/>
                    <a:pt x="2247091" y="2572052"/>
                  </a:cubicBezTo>
                  <a:cubicBezTo>
                    <a:pt x="2201373" y="2589279"/>
                    <a:pt x="2092047" y="2590604"/>
                    <a:pt x="2015187" y="2575365"/>
                  </a:cubicBezTo>
                  <a:close/>
                  <a:moveTo>
                    <a:pt x="2177520" y="2561450"/>
                  </a:moveTo>
                  <a:cubicBezTo>
                    <a:pt x="2175532" y="2558137"/>
                    <a:pt x="2168907" y="2554825"/>
                    <a:pt x="2162944" y="2554825"/>
                  </a:cubicBezTo>
                  <a:cubicBezTo>
                    <a:pt x="2151680" y="2554825"/>
                    <a:pt x="2062893" y="2466701"/>
                    <a:pt x="2049642" y="2442848"/>
                  </a:cubicBezTo>
                  <a:cubicBezTo>
                    <a:pt x="2039040" y="2422308"/>
                    <a:pt x="2048979" y="2408394"/>
                    <a:pt x="2066869" y="2420320"/>
                  </a:cubicBezTo>
                  <a:cubicBezTo>
                    <a:pt x="2072832" y="2424296"/>
                    <a:pt x="2077470" y="2430922"/>
                    <a:pt x="2076145" y="2434897"/>
                  </a:cubicBezTo>
                  <a:cubicBezTo>
                    <a:pt x="2075483" y="2438873"/>
                    <a:pt x="2085421" y="2447486"/>
                    <a:pt x="2098010" y="2453449"/>
                  </a:cubicBezTo>
                  <a:cubicBezTo>
                    <a:pt x="2110599" y="2459413"/>
                    <a:pt x="2121201" y="2468689"/>
                    <a:pt x="2121201" y="2473327"/>
                  </a:cubicBezTo>
                  <a:cubicBezTo>
                    <a:pt x="2121201" y="2478627"/>
                    <a:pt x="2131802" y="2487241"/>
                    <a:pt x="2144391" y="2492542"/>
                  </a:cubicBezTo>
                  <a:cubicBezTo>
                    <a:pt x="2156980" y="2497842"/>
                    <a:pt x="2167581" y="2506456"/>
                    <a:pt x="2167581" y="2511757"/>
                  </a:cubicBezTo>
                  <a:cubicBezTo>
                    <a:pt x="2167581" y="2517057"/>
                    <a:pt x="2172220" y="2521695"/>
                    <a:pt x="2177520" y="2521695"/>
                  </a:cubicBezTo>
                  <a:cubicBezTo>
                    <a:pt x="2183483" y="2521695"/>
                    <a:pt x="2189447" y="2525671"/>
                    <a:pt x="2191434" y="2530972"/>
                  </a:cubicBezTo>
                  <a:cubicBezTo>
                    <a:pt x="2198060" y="2548199"/>
                    <a:pt x="2229864" y="2549524"/>
                    <a:pt x="2287509" y="2534284"/>
                  </a:cubicBezTo>
                  <a:cubicBezTo>
                    <a:pt x="2356418" y="2517057"/>
                    <a:pt x="2356418" y="2516395"/>
                    <a:pt x="2342503" y="2501155"/>
                  </a:cubicBezTo>
                  <a:cubicBezTo>
                    <a:pt x="2331902" y="2489229"/>
                    <a:pt x="2331902" y="2488566"/>
                    <a:pt x="2343828" y="2488566"/>
                  </a:cubicBezTo>
                  <a:cubicBezTo>
                    <a:pt x="2351117" y="2488566"/>
                    <a:pt x="2362381" y="2492542"/>
                    <a:pt x="2369669" y="2497180"/>
                  </a:cubicBezTo>
                  <a:cubicBezTo>
                    <a:pt x="2380933" y="2505131"/>
                    <a:pt x="2386234" y="2505131"/>
                    <a:pt x="2406111" y="2497180"/>
                  </a:cubicBezTo>
                  <a:cubicBezTo>
                    <a:pt x="2427314" y="2487904"/>
                    <a:pt x="2427977" y="2486578"/>
                    <a:pt x="2416050" y="2479953"/>
                  </a:cubicBezTo>
                  <a:cubicBezTo>
                    <a:pt x="2408762" y="2475977"/>
                    <a:pt x="2398823" y="2468689"/>
                    <a:pt x="2394185" y="2464051"/>
                  </a:cubicBezTo>
                  <a:cubicBezTo>
                    <a:pt x="2389547" y="2459413"/>
                    <a:pt x="2380933" y="2455437"/>
                    <a:pt x="2375632" y="2455437"/>
                  </a:cubicBezTo>
                  <a:cubicBezTo>
                    <a:pt x="2370332" y="2455437"/>
                    <a:pt x="2366356" y="2452124"/>
                    <a:pt x="2366356" y="2448811"/>
                  </a:cubicBezTo>
                  <a:cubicBezTo>
                    <a:pt x="2366356" y="2444836"/>
                    <a:pt x="2358405" y="2434234"/>
                    <a:pt x="2348467" y="2425621"/>
                  </a:cubicBezTo>
                  <a:cubicBezTo>
                    <a:pt x="2327264" y="2407731"/>
                    <a:pt x="2331902" y="2396467"/>
                    <a:pt x="2356418" y="2407731"/>
                  </a:cubicBezTo>
                  <a:cubicBezTo>
                    <a:pt x="2365694" y="2412369"/>
                    <a:pt x="2378945" y="2415682"/>
                    <a:pt x="2384909" y="2415682"/>
                  </a:cubicBezTo>
                  <a:cubicBezTo>
                    <a:pt x="2391534" y="2415682"/>
                    <a:pt x="2401473" y="2421645"/>
                    <a:pt x="2408099" y="2428934"/>
                  </a:cubicBezTo>
                  <a:cubicBezTo>
                    <a:pt x="2414062" y="2436222"/>
                    <a:pt x="2425326" y="2442185"/>
                    <a:pt x="2431952" y="2442185"/>
                  </a:cubicBezTo>
                  <a:cubicBezTo>
                    <a:pt x="2439240" y="2442185"/>
                    <a:pt x="2446529" y="2444836"/>
                    <a:pt x="2448517" y="2448149"/>
                  </a:cubicBezTo>
                  <a:cubicBezTo>
                    <a:pt x="2450504" y="2450799"/>
                    <a:pt x="2461106" y="2455437"/>
                    <a:pt x="2471707" y="2457425"/>
                  </a:cubicBezTo>
                  <a:cubicBezTo>
                    <a:pt x="2491584" y="2461400"/>
                    <a:pt x="2514112" y="2453449"/>
                    <a:pt x="2604886" y="2410381"/>
                  </a:cubicBezTo>
                  <a:cubicBezTo>
                    <a:pt x="2640003" y="2393817"/>
                    <a:pt x="2640666" y="2393154"/>
                    <a:pt x="2621451" y="2390504"/>
                  </a:cubicBezTo>
                  <a:cubicBezTo>
                    <a:pt x="2610849" y="2389179"/>
                    <a:pt x="2593622" y="2381228"/>
                    <a:pt x="2583683" y="2372614"/>
                  </a:cubicBezTo>
                  <a:cubicBezTo>
                    <a:pt x="2573745" y="2364001"/>
                    <a:pt x="2559168" y="2355387"/>
                    <a:pt x="2551879" y="2352737"/>
                  </a:cubicBezTo>
                  <a:cubicBezTo>
                    <a:pt x="2544591" y="2350749"/>
                    <a:pt x="2538628" y="2346111"/>
                    <a:pt x="2538628" y="2343461"/>
                  </a:cubicBezTo>
                  <a:cubicBezTo>
                    <a:pt x="2538628" y="2340810"/>
                    <a:pt x="2526701" y="2334847"/>
                    <a:pt x="2512125" y="2330209"/>
                  </a:cubicBezTo>
                  <a:cubicBezTo>
                    <a:pt x="2497548" y="2326233"/>
                    <a:pt x="2485621" y="2319608"/>
                    <a:pt x="2485621" y="2316295"/>
                  </a:cubicBezTo>
                  <a:cubicBezTo>
                    <a:pt x="2485621" y="2306356"/>
                    <a:pt x="2512787" y="2308344"/>
                    <a:pt x="2534652" y="2319608"/>
                  </a:cubicBezTo>
                  <a:cubicBezTo>
                    <a:pt x="2544591" y="2324908"/>
                    <a:pt x="2559168" y="2329546"/>
                    <a:pt x="2565794" y="2329546"/>
                  </a:cubicBezTo>
                  <a:cubicBezTo>
                    <a:pt x="2573082" y="2329546"/>
                    <a:pt x="2585671" y="2333522"/>
                    <a:pt x="2593622" y="2338823"/>
                  </a:cubicBezTo>
                  <a:cubicBezTo>
                    <a:pt x="2622776" y="2357375"/>
                    <a:pt x="2667169" y="2367976"/>
                    <a:pt x="2694335" y="2362675"/>
                  </a:cubicBezTo>
                  <a:lnTo>
                    <a:pt x="2720838" y="2358037"/>
                  </a:lnTo>
                  <a:lnTo>
                    <a:pt x="2702948" y="2350749"/>
                  </a:lnTo>
                  <a:cubicBezTo>
                    <a:pt x="2691022" y="2346111"/>
                    <a:pt x="2684396" y="2338160"/>
                    <a:pt x="2684396" y="2329546"/>
                  </a:cubicBezTo>
                  <a:cubicBezTo>
                    <a:pt x="2684396" y="2322258"/>
                    <a:pt x="2681746" y="2316295"/>
                    <a:pt x="2678433" y="2316295"/>
                  </a:cubicBezTo>
                  <a:cubicBezTo>
                    <a:pt x="2674457" y="2316295"/>
                    <a:pt x="2663856" y="2309006"/>
                    <a:pt x="2654580" y="2300393"/>
                  </a:cubicBezTo>
                  <a:cubicBezTo>
                    <a:pt x="2642653" y="2289129"/>
                    <a:pt x="2640003" y="2283166"/>
                    <a:pt x="2645966" y="2281178"/>
                  </a:cubicBezTo>
                  <a:cubicBezTo>
                    <a:pt x="2650604" y="2279190"/>
                    <a:pt x="2644641" y="2273227"/>
                    <a:pt x="2631389" y="2267264"/>
                  </a:cubicBezTo>
                  <a:cubicBezTo>
                    <a:pt x="2600911" y="2253349"/>
                    <a:pt x="2576395" y="2232147"/>
                    <a:pt x="2581696" y="2224196"/>
                  </a:cubicBezTo>
                  <a:cubicBezTo>
                    <a:pt x="2583683" y="2220220"/>
                    <a:pt x="2594947" y="2224196"/>
                    <a:pt x="2608862" y="2233472"/>
                  </a:cubicBezTo>
                  <a:cubicBezTo>
                    <a:pt x="2621451" y="2242085"/>
                    <a:pt x="2640666" y="2250699"/>
                    <a:pt x="2651267" y="2253349"/>
                  </a:cubicBezTo>
                  <a:cubicBezTo>
                    <a:pt x="2661868" y="2255337"/>
                    <a:pt x="2673795" y="2261963"/>
                    <a:pt x="2677770" y="2267264"/>
                  </a:cubicBezTo>
                  <a:cubicBezTo>
                    <a:pt x="2682408" y="2271902"/>
                    <a:pt x="2697648" y="2279853"/>
                    <a:pt x="2711562" y="2283166"/>
                  </a:cubicBezTo>
                  <a:cubicBezTo>
                    <a:pt x="2726139" y="2287141"/>
                    <a:pt x="2737403" y="2293104"/>
                    <a:pt x="2737403" y="2296417"/>
                  </a:cubicBezTo>
                  <a:cubicBezTo>
                    <a:pt x="2737403" y="2300393"/>
                    <a:pt x="2742703" y="2303043"/>
                    <a:pt x="2749329" y="2303043"/>
                  </a:cubicBezTo>
                  <a:cubicBezTo>
                    <a:pt x="2755955" y="2303043"/>
                    <a:pt x="2767881" y="2309006"/>
                    <a:pt x="2775832" y="2316295"/>
                  </a:cubicBezTo>
                  <a:lnTo>
                    <a:pt x="2790409" y="2329546"/>
                  </a:lnTo>
                  <a:lnTo>
                    <a:pt x="2820226" y="2315632"/>
                  </a:lnTo>
                  <a:cubicBezTo>
                    <a:pt x="2836790" y="2307681"/>
                    <a:pt x="2850042" y="2299068"/>
                    <a:pt x="2850042" y="2296417"/>
                  </a:cubicBezTo>
                  <a:cubicBezTo>
                    <a:pt x="2850042" y="2293767"/>
                    <a:pt x="2839440" y="2289129"/>
                    <a:pt x="2826851" y="2287141"/>
                  </a:cubicBezTo>
                  <a:cubicBezTo>
                    <a:pt x="2804986" y="2282503"/>
                    <a:pt x="2793060" y="2263288"/>
                    <a:pt x="2812275" y="2263288"/>
                  </a:cubicBezTo>
                  <a:cubicBezTo>
                    <a:pt x="2816250" y="2262625"/>
                    <a:pt x="2814262" y="2259313"/>
                    <a:pt x="2806311" y="2254674"/>
                  </a:cubicBezTo>
                  <a:cubicBezTo>
                    <a:pt x="2799023" y="2250036"/>
                    <a:pt x="2788422" y="2242748"/>
                    <a:pt x="2783121" y="2238110"/>
                  </a:cubicBezTo>
                  <a:cubicBezTo>
                    <a:pt x="2777820" y="2233472"/>
                    <a:pt x="2761256" y="2220883"/>
                    <a:pt x="2745354" y="2209619"/>
                  </a:cubicBezTo>
                  <a:cubicBezTo>
                    <a:pt x="2730114" y="2198355"/>
                    <a:pt x="2718850" y="2186428"/>
                    <a:pt x="2720838" y="2183778"/>
                  </a:cubicBezTo>
                  <a:cubicBezTo>
                    <a:pt x="2722826" y="2180465"/>
                    <a:pt x="2721501" y="2176490"/>
                    <a:pt x="2717525" y="2173839"/>
                  </a:cubicBezTo>
                  <a:cubicBezTo>
                    <a:pt x="2714212" y="2171852"/>
                    <a:pt x="2710899" y="2167214"/>
                    <a:pt x="2710899" y="2163238"/>
                  </a:cubicBezTo>
                  <a:cubicBezTo>
                    <a:pt x="2710899" y="2153962"/>
                    <a:pt x="2724814" y="2155950"/>
                    <a:pt x="2736740" y="2167214"/>
                  </a:cubicBezTo>
                  <a:cubicBezTo>
                    <a:pt x="2765894" y="2194379"/>
                    <a:pt x="2796373" y="2216245"/>
                    <a:pt x="2816913" y="2226183"/>
                  </a:cubicBezTo>
                  <a:cubicBezTo>
                    <a:pt x="2867931" y="2250699"/>
                    <a:pt x="2889797" y="2263951"/>
                    <a:pt x="2889797" y="2270576"/>
                  </a:cubicBezTo>
                  <a:cubicBezTo>
                    <a:pt x="2889797" y="2274552"/>
                    <a:pt x="2901723" y="2270576"/>
                    <a:pt x="2916300" y="2262625"/>
                  </a:cubicBezTo>
                  <a:cubicBezTo>
                    <a:pt x="2944791" y="2246061"/>
                    <a:pt x="2950092" y="2236785"/>
                    <a:pt x="2930214" y="2236785"/>
                  </a:cubicBezTo>
                  <a:cubicBezTo>
                    <a:pt x="2912987" y="2236785"/>
                    <a:pt x="2907024" y="2225521"/>
                    <a:pt x="2920276" y="2218232"/>
                  </a:cubicBezTo>
                  <a:cubicBezTo>
                    <a:pt x="2928889" y="2213594"/>
                    <a:pt x="2927564" y="2210944"/>
                    <a:pt x="2910337" y="2203656"/>
                  </a:cubicBezTo>
                  <a:cubicBezTo>
                    <a:pt x="2899073" y="2199018"/>
                    <a:pt x="2889797" y="2190404"/>
                    <a:pt x="2889134" y="2184441"/>
                  </a:cubicBezTo>
                  <a:cubicBezTo>
                    <a:pt x="2889134" y="2178477"/>
                    <a:pt x="2887809" y="2167214"/>
                    <a:pt x="2887146" y="2159263"/>
                  </a:cubicBezTo>
                  <a:cubicBezTo>
                    <a:pt x="2885821" y="2150649"/>
                    <a:pt x="2887809" y="2144023"/>
                    <a:pt x="2890459" y="2144023"/>
                  </a:cubicBezTo>
                  <a:cubicBezTo>
                    <a:pt x="2901061" y="2144023"/>
                    <a:pt x="2942141" y="2174502"/>
                    <a:pt x="2942803" y="2182453"/>
                  </a:cubicBezTo>
                  <a:cubicBezTo>
                    <a:pt x="2942803" y="2187091"/>
                    <a:pt x="2947441" y="2192392"/>
                    <a:pt x="2952742" y="2194379"/>
                  </a:cubicBezTo>
                  <a:cubicBezTo>
                    <a:pt x="2958043" y="2197030"/>
                    <a:pt x="2962681" y="2202330"/>
                    <a:pt x="2962681" y="2207631"/>
                  </a:cubicBezTo>
                  <a:cubicBezTo>
                    <a:pt x="2962681" y="2220220"/>
                    <a:pt x="2982558" y="2218895"/>
                    <a:pt x="3001111" y="2204981"/>
                  </a:cubicBezTo>
                  <a:lnTo>
                    <a:pt x="3016350" y="2193054"/>
                  </a:lnTo>
                  <a:lnTo>
                    <a:pt x="2999785" y="2185103"/>
                  </a:lnTo>
                  <a:cubicBezTo>
                    <a:pt x="2990509" y="2181128"/>
                    <a:pt x="2982558" y="2174502"/>
                    <a:pt x="2982558" y="2171189"/>
                  </a:cubicBezTo>
                  <a:cubicBezTo>
                    <a:pt x="2982558" y="2161913"/>
                    <a:pt x="2954730" y="2134084"/>
                    <a:pt x="2941478" y="2128784"/>
                  </a:cubicBezTo>
                  <a:cubicBezTo>
                    <a:pt x="2934852" y="2126796"/>
                    <a:pt x="2929552" y="2118845"/>
                    <a:pt x="2929552" y="2112219"/>
                  </a:cubicBezTo>
                  <a:cubicBezTo>
                    <a:pt x="2929552" y="2105593"/>
                    <a:pt x="2922263" y="2096317"/>
                    <a:pt x="2913650" y="2091016"/>
                  </a:cubicBezTo>
                  <a:cubicBezTo>
                    <a:pt x="2899073" y="2083728"/>
                    <a:pt x="2893110" y="2073127"/>
                    <a:pt x="2886484" y="2045961"/>
                  </a:cubicBezTo>
                  <a:cubicBezTo>
                    <a:pt x="2885159" y="2040660"/>
                    <a:pt x="2879195" y="2031384"/>
                    <a:pt x="2873895" y="2025421"/>
                  </a:cubicBezTo>
                  <a:cubicBezTo>
                    <a:pt x="2861968" y="2012169"/>
                    <a:pt x="2860643" y="2004881"/>
                    <a:pt x="2869919" y="2004881"/>
                  </a:cubicBezTo>
                  <a:cubicBezTo>
                    <a:pt x="2878533" y="2004881"/>
                    <a:pt x="2926239" y="2052587"/>
                    <a:pt x="2931539" y="2066501"/>
                  </a:cubicBezTo>
                  <a:cubicBezTo>
                    <a:pt x="2933527" y="2072464"/>
                    <a:pt x="2943466" y="2079090"/>
                    <a:pt x="2952742" y="2081740"/>
                  </a:cubicBezTo>
                  <a:cubicBezTo>
                    <a:pt x="2962681" y="2084391"/>
                    <a:pt x="2969307" y="2090354"/>
                    <a:pt x="2969307" y="2097642"/>
                  </a:cubicBezTo>
                  <a:cubicBezTo>
                    <a:pt x="2969307" y="2104931"/>
                    <a:pt x="2980571" y="2113544"/>
                    <a:pt x="3002436" y="2122821"/>
                  </a:cubicBezTo>
                  <a:cubicBezTo>
                    <a:pt x="3022313" y="2130772"/>
                    <a:pt x="3035565" y="2140710"/>
                    <a:pt x="3035565" y="2146673"/>
                  </a:cubicBezTo>
                  <a:cubicBezTo>
                    <a:pt x="3035565" y="2152637"/>
                    <a:pt x="3039540" y="2157275"/>
                    <a:pt x="3044179" y="2157275"/>
                  </a:cubicBezTo>
                  <a:cubicBezTo>
                    <a:pt x="3048154" y="2157275"/>
                    <a:pt x="3058093" y="2158600"/>
                    <a:pt x="3065381" y="2160588"/>
                  </a:cubicBezTo>
                  <a:cubicBezTo>
                    <a:pt x="3072670" y="2162575"/>
                    <a:pt x="3085921" y="2158600"/>
                    <a:pt x="3094535" y="2151312"/>
                  </a:cubicBezTo>
                  <a:lnTo>
                    <a:pt x="3110437" y="2139385"/>
                  </a:lnTo>
                  <a:lnTo>
                    <a:pt x="3095197" y="2117520"/>
                  </a:lnTo>
                  <a:cubicBezTo>
                    <a:pt x="3083271" y="2100955"/>
                    <a:pt x="3081946" y="2094992"/>
                    <a:pt x="3089234" y="2091016"/>
                  </a:cubicBezTo>
                  <a:cubicBezTo>
                    <a:pt x="3095197" y="2087041"/>
                    <a:pt x="3093210" y="2084391"/>
                    <a:pt x="3079958" y="2081078"/>
                  </a:cubicBezTo>
                  <a:cubicBezTo>
                    <a:pt x="3070019" y="2078427"/>
                    <a:pt x="3062068" y="2071802"/>
                    <a:pt x="3062068" y="2066501"/>
                  </a:cubicBezTo>
                  <a:cubicBezTo>
                    <a:pt x="3062068" y="2061863"/>
                    <a:pt x="3053455" y="2052587"/>
                    <a:pt x="3042853" y="2045961"/>
                  </a:cubicBezTo>
                  <a:cubicBezTo>
                    <a:pt x="3024964" y="2036022"/>
                    <a:pt x="3012375" y="2008856"/>
                    <a:pt x="3020326" y="1996930"/>
                  </a:cubicBezTo>
                  <a:cubicBezTo>
                    <a:pt x="3026289" y="1986328"/>
                    <a:pt x="3042853" y="1992292"/>
                    <a:pt x="3048154" y="2006868"/>
                  </a:cubicBezTo>
                  <a:cubicBezTo>
                    <a:pt x="3052130" y="2016145"/>
                    <a:pt x="3068032" y="2028734"/>
                    <a:pt x="3087909" y="2038672"/>
                  </a:cubicBezTo>
                  <a:cubicBezTo>
                    <a:pt x="3107786" y="2047949"/>
                    <a:pt x="3120376" y="2057887"/>
                    <a:pt x="3119050" y="2062525"/>
                  </a:cubicBezTo>
                  <a:cubicBezTo>
                    <a:pt x="3117063" y="2067826"/>
                    <a:pt x="3128327" y="2075114"/>
                    <a:pt x="3148204" y="2082403"/>
                  </a:cubicBezTo>
                  <a:cubicBezTo>
                    <a:pt x="3166756" y="2089029"/>
                    <a:pt x="3181333" y="2098305"/>
                    <a:pt x="3181333" y="2102943"/>
                  </a:cubicBezTo>
                  <a:cubicBezTo>
                    <a:pt x="3181333" y="2108906"/>
                    <a:pt x="3185309" y="2110894"/>
                    <a:pt x="3193260" y="2107581"/>
                  </a:cubicBezTo>
                  <a:cubicBezTo>
                    <a:pt x="3199223" y="2104931"/>
                    <a:pt x="3218438" y="2099630"/>
                    <a:pt x="3235665" y="2095655"/>
                  </a:cubicBezTo>
                  <a:cubicBezTo>
                    <a:pt x="3267469" y="2087704"/>
                    <a:pt x="3283371" y="2067826"/>
                    <a:pt x="3263493" y="2059875"/>
                  </a:cubicBezTo>
                  <a:cubicBezTo>
                    <a:pt x="3258193" y="2057887"/>
                    <a:pt x="3254217" y="2052587"/>
                    <a:pt x="3254217" y="2047286"/>
                  </a:cubicBezTo>
                  <a:cubicBezTo>
                    <a:pt x="3254217" y="2041985"/>
                    <a:pt x="3251567" y="2038010"/>
                    <a:pt x="3247591" y="2038010"/>
                  </a:cubicBezTo>
                  <a:cubicBezTo>
                    <a:pt x="3244279" y="2038010"/>
                    <a:pt x="3240966" y="2033372"/>
                    <a:pt x="3240966" y="2028071"/>
                  </a:cubicBezTo>
                  <a:cubicBezTo>
                    <a:pt x="3240966" y="2022108"/>
                    <a:pt x="3223738" y="2000243"/>
                    <a:pt x="3201873" y="1978377"/>
                  </a:cubicBezTo>
                  <a:cubicBezTo>
                    <a:pt x="3180671" y="1957175"/>
                    <a:pt x="3161456" y="1931997"/>
                    <a:pt x="3158805" y="1922720"/>
                  </a:cubicBezTo>
                  <a:cubicBezTo>
                    <a:pt x="3154167" y="1902843"/>
                    <a:pt x="3154167" y="1902843"/>
                    <a:pt x="3179345" y="1913444"/>
                  </a:cubicBezTo>
                  <a:cubicBezTo>
                    <a:pt x="3203198" y="1923383"/>
                    <a:pt x="3227714" y="1945248"/>
                    <a:pt x="3227714" y="1955850"/>
                  </a:cubicBezTo>
                  <a:cubicBezTo>
                    <a:pt x="3227714" y="1960488"/>
                    <a:pt x="3233677" y="1967776"/>
                    <a:pt x="3240966" y="1971752"/>
                  </a:cubicBezTo>
                  <a:cubicBezTo>
                    <a:pt x="3248254" y="1975727"/>
                    <a:pt x="3254217" y="1983015"/>
                    <a:pt x="3254217" y="1987654"/>
                  </a:cubicBezTo>
                  <a:cubicBezTo>
                    <a:pt x="3254217" y="1992292"/>
                    <a:pt x="3262168" y="1999580"/>
                    <a:pt x="3271444" y="2004218"/>
                  </a:cubicBezTo>
                  <a:cubicBezTo>
                    <a:pt x="3282708" y="2008856"/>
                    <a:pt x="3287346" y="2015482"/>
                    <a:pt x="3284696" y="2021445"/>
                  </a:cubicBezTo>
                  <a:cubicBezTo>
                    <a:pt x="3282708" y="2026746"/>
                    <a:pt x="3284033" y="2031384"/>
                    <a:pt x="3287346" y="2031384"/>
                  </a:cubicBezTo>
                  <a:cubicBezTo>
                    <a:pt x="3291322" y="2031384"/>
                    <a:pt x="3299935" y="2037347"/>
                    <a:pt x="3306561" y="2043973"/>
                  </a:cubicBezTo>
                  <a:cubicBezTo>
                    <a:pt x="3335052" y="2072464"/>
                    <a:pt x="3362218" y="2078427"/>
                    <a:pt x="3384746" y="2059875"/>
                  </a:cubicBezTo>
                  <a:cubicBezTo>
                    <a:pt x="3396673" y="2050599"/>
                    <a:pt x="3397335" y="2045961"/>
                    <a:pt x="3391372" y="2028734"/>
                  </a:cubicBezTo>
                  <a:cubicBezTo>
                    <a:pt x="3388059" y="2017470"/>
                    <a:pt x="3380771" y="2003556"/>
                    <a:pt x="3375470" y="1997592"/>
                  </a:cubicBezTo>
                  <a:cubicBezTo>
                    <a:pt x="3370832" y="1991629"/>
                    <a:pt x="3368182" y="1982353"/>
                    <a:pt x="3370169" y="1977052"/>
                  </a:cubicBezTo>
                  <a:cubicBezTo>
                    <a:pt x="3372157" y="1971752"/>
                    <a:pt x="3369507" y="1963138"/>
                    <a:pt x="3363543" y="1958500"/>
                  </a:cubicBezTo>
                  <a:cubicBezTo>
                    <a:pt x="3358243" y="1953862"/>
                    <a:pt x="3353605" y="1945911"/>
                    <a:pt x="3353605" y="1941273"/>
                  </a:cubicBezTo>
                  <a:cubicBezTo>
                    <a:pt x="3353605" y="1935972"/>
                    <a:pt x="3350954" y="1931997"/>
                    <a:pt x="3346979" y="1931997"/>
                  </a:cubicBezTo>
                  <a:cubicBezTo>
                    <a:pt x="3343666" y="1931997"/>
                    <a:pt x="3340353" y="1926696"/>
                    <a:pt x="3340353" y="1919408"/>
                  </a:cubicBezTo>
                  <a:cubicBezTo>
                    <a:pt x="3340353" y="1912782"/>
                    <a:pt x="3335715" y="1903506"/>
                    <a:pt x="3330414" y="1898867"/>
                  </a:cubicBezTo>
                  <a:cubicBezTo>
                    <a:pt x="3325114" y="1894229"/>
                    <a:pt x="3320476" y="1886278"/>
                    <a:pt x="3320476" y="1881640"/>
                  </a:cubicBezTo>
                  <a:cubicBezTo>
                    <a:pt x="3320476" y="1876340"/>
                    <a:pt x="3314512" y="1872364"/>
                    <a:pt x="3307886" y="1872364"/>
                  </a:cubicBezTo>
                  <a:cubicBezTo>
                    <a:pt x="3293972" y="1872364"/>
                    <a:pt x="3283371" y="1861100"/>
                    <a:pt x="3289997" y="1854474"/>
                  </a:cubicBezTo>
                  <a:cubicBezTo>
                    <a:pt x="3291984" y="1851824"/>
                    <a:pt x="3305236" y="1853812"/>
                    <a:pt x="3319813" y="1857787"/>
                  </a:cubicBezTo>
                  <a:cubicBezTo>
                    <a:pt x="3343003" y="1865076"/>
                    <a:pt x="3362218" y="1883628"/>
                    <a:pt x="3403298" y="1937297"/>
                  </a:cubicBezTo>
                  <a:cubicBezTo>
                    <a:pt x="3406611" y="1942598"/>
                    <a:pt x="3416550" y="1953199"/>
                    <a:pt x="3425164" y="1961813"/>
                  </a:cubicBezTo>
                  <a:cubicBezTo>
                    <a:pt x="3433115" y="1969764"/>
                    <a:pt x="3439740" y="1979703"/>
                    <a:pt x="3439740" y="1983678"/>
                  </a:cubicBezTo>
                  <a:cubicBezTo>
                    <a:pt x="3439740" y="1986991"/>
                    <a:pt x="3443716" y="1991629"/>
                    <a:pt x="3449017" y="1993617"/>
                  </a:cubicBezTo>
                  <a:cubicBezTo>
                    <a:pt x="3453655" y="1995605"/>
                    <a:pt x="3458293" y="2004881"/>
                    <a:pt x="3458293" y="2014819"/>
                  </a:cubicBezTo>
                  <a:cubicBezTo>
                    <a:pt x="3458293" y="2024096"/>
                    <a:pt x="3462268" y="2036685"/>
                    <a:pt x="3467569" y="2043311"/>
                  </a:cubicBezTo>
                  <a:cubicBezTo>
                    <a:pt x="3473532" y="2049274"/>
                    <a:pt x="3476845" y="2057887"/>
                    <a:pt x="3475520" y="2061200"/>
                  </a:cubicBezTo>
                  <a:cubicBezTo>
                    <a:pt x="3474195" y="2065176"/>
                    <a:pt x="3483471" y="2075114"/>
                    <a:pt x="3496060" y="2084391"/>
                  </a:cubicBezTo>
                  <a:cubicBezTo>
                    <a:pt x="3508649" y="2093667"/>
                    <a:pt x="3519250" y="2104268"/>
                    <a:pt x="3519250" y="2108244"/>
                  </a:cubicBezTo>
                  <a:cubicBezTo>
                    <a:pt x="3519250" y="2112882"/>
                    <a:pt x="3529189" y="2118182"/>
                    <a:pt x="3541778" y="2120170"/>
                  </a:cubicBezTo>
                  <a:cubicBezTo>
                    <a:pt x="3554367" y="2122821"/>
                    <a:pt x="3565631" y="2128121"/>
                    <a:pt x="3566956" y="2132097"/>
                  </a:cubicBezTo>
                  <a:cubicBezTo>
                    <a:pt x="3568282" y="2136072"/>
                    <a:pt x="3585509" y="2140048"/>
                    <a:pt x="3605386" y="2141373"/>
                  </a:cubicBezTo>
                  <a:cubicBezTo>
                    <a:pt x="3625264" y="2142698"/>
                    <a:pt x="3637853" y="2142035"/>
                    <a:pt x="3633877" y="2140048"/>
                  </a:cubicBezTo>
                  <a:cubicBezTo>
                    <a:pt x="3629239" y="2138060"/>
                    <a:pt x="3625264" y="2132759"/>
                    <a:pt x="3625264" y="2128121"/>
                  </a:cubicBezTo>
                  <a:cubicBezTo>
                    <a:pt x="3625264" y="2123483"/>
                    <a:pt x="3617313" y="2116195"/>
                    <a:pt x="3608036" y="2112219"/>
                  </a:cubicBezTo>
                  <a:cubicBezTo>
                    <a:pt x="3598760" y="2107581"/>
                    <a:pt x="3592797" y="2101618"/>
                    <a:pt x="3594785" y="2098968"/>
                  </a:cubicBezTo>
                  <a:cubicBezTo>
                    <a:pt x="3596773" y="2095655"/>
                    <a:pt x="3589484" y="2086378"/>
                    <a:pt x="3578883" y="2078427"/>
                  </a:cubicBezTo>
                  <a:cubicBezTo>
                    <a:pt x="3567619" y="2070476"/>
                    <a:pt x="3559005" y="2059875"/>
                    <a:pt x="3559005" y="2054574"/>
                  </a:cubicBezTo>
                  <a:cubicBezTo>
                    <a:pt x="3559005" y="2049274"/>
                    <a:pt x="3553042" y="2041323"/>
                    <a:pt x="3545754" y="2036685"/>
                  </a:cubicBezTo>
                  <a:cubicBezTo>
                    <a:pt x="3538465" y="2032047"/>
                    <a:pt x="3532502" y="2022108"/>
                    <a:pt x="3532502" y="2014157"/>
                  </a:cubicBezTo>
                  <a:cubicBezTo>
                    <a:pt x="3532502" y="2006206"/>
                    <a:pt x="3527864" y="1998255"/>
                    <a:pt x="3522563" y="1995605"/>
                  </a:cubicBezTo>
                  <a:cubicBezTo>
                    <a:pt x="3517263" y="1993617"/>
                    <a:pt x="3512625" y="1986328"/>
                    <a:pt x="3512625" y="1979703"/>
                  </a:cubicBezTo>
                  <a:cubicBezTo>
                    <a:pt x="3512625" y="1972414"/>
                    <a:pt x="3508649" y="1963138"/>
                    <a:pt x="3503348" y="1959162"/>
                  </a:cubicBezTo>
                  <a:cubicBezTo>
                    <a:pt x="3498048" y="1954524"/>
                    <a:pt x="3494072" y="1941935"/>
                    <a:pt x="3494072" y="1930009"/>
                  </a:cubicBezTo>
                  <a:cubicBezTo>
                    <a:pt x="3494072" y="1902180"/>
                    <a:pt x="3491422" y="1890916"/>
                    <a:pt x="3481483" y="1880315"/>
                  </a:cubicBezTo>
                  <a:cubicBezTo>
                    <a:pt x="3471544" y="1869714"/>
                    <a:pt x="3470219" y="1852487"/>
                    <a:pt x="3478833" y="1852487"/>
                  </a:cubicBezTo>
                  <a:cubicBezTo>
                    <a:pt x="3488109" y="1852487"/>
                    <a:pt x="3525876" y="1892242"/>
                    <a:pt x="3525876" y="1901518"/>
                  </a:cubicBezTo>
                  <a:cubicBezTo>
                    <a:pt x="3525876" y="1906156"/>
                    <a:pt x="3531839" y="1915432"/>
                    <a:pt x="3539790" y="1922720"/>
                  </a:cubicBezTo>
                  <a:cubicBezTo>
                    <a:pt x="3552380" y="1933984"/>
                    <a:pt x="3552380" y="1935310"/>
                    <a:pt x="3541778" y="1938622"/>
                  </a:cubicBezTo>
                  <a:cubicBezTo>
                    <a:pt x="3532502" y="1941935"/>
                    <a:pt x="3535152" y="1945911"/>
                    <a:pt x="3554367" y="1957837"/>
                  </a:cubicBezTo>
                  <a:cubicBezTo>
                    <a:pt x="3586834" y="1977715"/>
                    <a:pt x="3588822" y="1993617"/>
                    <a:pt x="3557018" y="1977715"/>
                  </a:cubicBezTo>
                  <a:cubicBezTo>
                    <a:pt x="3547079" y="1973077"/>
                    <a:pt x="3549067" y="1976390"/>
                    <a:pt x="3562318" y="1987654"/>
                  </a:cubicBezTo>
                  <a:cubicBezTo>
                    <a:pt x="3573582" y="1996930"/>
                    <a:pt x="3586171" y="2004218"/>
                    <a:pt x="3590809" y="2004881"/>
                  </a:cubicBezTo>
                  <a:cubicBezTo>
                    <a:pt x="3594785" y="2004881"/>
                    <a:pt x="3598760" y="2007531"/>
                    <a:pt x="3598760" y="2011507"/>
                  </a:cubicBezTo>
                  <a:cubicBezTo>
                    <a:pt x="3598760" y="2014819"/>
                    <a:pt x="3604724" y="2023433"/>
                    <a:pt x="3612675" y="2030721"/>
                  </a:cubicBezTo>
                  <a:cubicBezTo>
                    <a:pt x="3620626" y="2038010"/>
                    <a:pt x="3624601" y="2046623"/>
                    <a:pt x="3622613" y="2050599"/>
                  </a:cubicBezTo>
                  <a:cubicBezTo>
                    <a:pt x="3620626" y="2053912"/>
                    <a:pt x="3624601" y="2058550"/>
                    <a:pt x="3631889" y="2061200"/>
                  </a:cubicBezTo>
                  <a:cubicBezTo>
                    <a:pt x="3639178" y="2063188"/>
                    <a:pt x="3645141" y="2069151"/>
                    <a:pt x="3645141" y="2073789"/>
                  </a:cubicBezTo>
                  <a:cubicBezTo>
                    <a:pt x="3645141" y="2078427"/>
                    <a:pt x="3655080" y="2085053"/>
                    <a:pt x="3667006" y="2088366"/>
                  </a:cubicBezTo>
                  <a:cubicBezTo>
                    <a:pt x="3678270" y="2092342"/>
                    <a:pt x="3688209" y="2098968"/>
                    <a:pt x="3688209" y="2104268"/>
                  </a:cubicBezTo>
                  <a:cubicBezTo>
                    <a:pt x="3688209" y="2113544"/>
                    <a:pt x="3726639" y="2126796"/>
                    <a:pt x="3739890" y="2122158"/>
                  </a:cubicBezTo>
                  <a:cubicBezTo>
                    <a:pt x="3744529" y="2120833"/>
                    <a:pt x="3739890" y="2115532"/>
                    <a:pt x="3729952" y="2110894"/>
                  </a:cubicBezTo>
                  <a:cubicBezTo>
                    <a:pt x="3719350" y="2106256"/>
                    <a:pt x="3711399" y="2099630"/>
                    <a:pt x="3711399" y="2096980"/>
                  </a:cubicBezTo>
                  <a:cubicBezTo>
                    <a:pt x="3711399" y="2094329"/>
                    <a:pt x="3723988" y="2097642"/>
                    <a:pt x="3739890" y="2104268"/>
                  </a:cubicBezTo>
                  <a:cubicBezTo>
                    <a:pt x="3773020" y="2119508"/>
                    <a:pt x="3796210" y="2121495"/>
                    <a:pt x="3769044" y="2106919"/>
                  </a:cubicBezTo>
                  <a:cubicBezTo>
                    <a:pt x="3741878" y="2092342"/>
                    <a:pt x="3753805" y="2083728"/>
                    <a:pt x="3785609" y="2094992"/>
                  </a:cubicBezTo>
                  <a:cubicBezTo>
                    <a:pt x="3820063" y="2106919"/>
                    <a:pt x="3822051" y="2106919"/>
                    <a:pt x="3807474" y="2091016"/>
                  </a:cubicBezTo>
                  <a:cubicBezTo>
                    <a:pt x="3800848" y="2083728"/>
                    <a:pt x="3788922" y="2077765"/>
                    <a:pt x="3780308" y="2077765"/>
                  </a:cubicBezTo>
                  <a:cubicBezTo>
                    <a:pt x="3772357" y="2077765"/>
                    <a:pt x="3764406" y="2075777"/>
                    <a:pt x="3763081" y="2073127"/>
                  </a:cubicBezTo>
                  <a:cubicBezTo>
                    <a:pt x="3759768" y="2065176"/>
                    <a:pt x="3712725" y="2044636"/>
                    <a:pt x="3698148" y="2044636"/>
                  </a:cubicBezTo>
                  <a:cubicBezTo>
                    <a:pt x="3690859" y="2044636"/>
                    <a:pt x="3684896" y="2041985"/>
                    <a:pt x="3684896" y="2038010"/>
                  </a:cubicBezTo>
                  <a:cubicBezTo>
                    <a:pt x="3684896" y="2034697"/>
                    <a:pt x="3677608" y="2030059"/>
                    <a:pt x="3668332" y="2027409"/>
                  </a:cubicBezTo>
                  <a:cubicBezTo>
                    <a:pt x="3659055" y="2025421"/>
                    <a:pt x="3651767" y="2019458"/>
                    <a:pt x="3651767" y="2014157"/>
                  </a:cubicBezTo>
                  <a:cubicBezTo>
                    <a:pt x="3651767" y="2009519"/>
                    <a:pt x="3645804" y="2002230"/>
                    <a:pt x="3638515" y="1998255"/>
                  </a:cubicBezTo>
                  <a:cubicBezTo>
                    <a:pt x="3631227" y="1994279"/>
                    <a:pt x="3625264" y="1986991"/>
                    <a:pt x="3625264" y="1982353"/>
                  </a:cubicBezTo>
                  <a:cubicBezTo>
                    <a:pt x="3625264" y="1977052"/>
                    <a:pt x="3620626" y="1969764"/>
                    <a:pt x="3615325" y="1965126"/>
                  </a:cubicBezTo>
                  <a:cubicBezTo>
                    <a:pt x="3609362" y="1960488"/>
                    <a:pt x="3606049" y="1952537"/>
                    <a:pt x="3608036" y="1947236"/>
                  </a:cubicBezTo>
                  <a:cubicBezTo>
                    <a:pt x="3610024" y="1941935"/>
                    <a:pt x="3607374" y="1936635"/>
                    <a:pt x="3602073" y="1934647"/>
                  </a:cubicBezTo>
                  <a:cubicBezTo>
                    <a:pt x="3596773" y="1931997"/>
                    <a:pt x="3592135" y="1924046"/>
                    <a:pt x="3592135" y="1916095"/>
                  </a:cubicBezTo>
                  <a:cubicBezTo>
                    <a:pt x="3592135" y="1908144"/>
                    <a:pt x="3588822" y="1898205"/>
                    <a:pt x="3585509" y="1894892"/>
                  </a:cubicBezTo>
                  <a:cubicBezTo>
                    <a:pt x="3576233" y="1885616"/>
                    <a:pt x="3570269" y="1825983"/>
                    <a:pt x="3578220" y="1825983"/>
                  </a:cubicBezTo>
                  <a:cubicBezTo>
                    <a:pt x="3587496" y="1825983"/>
                    <a:pt x="3612012" y="1859775"/>
                    <a:pt x="3612012" y="1872364"/>
                  </a:cubicBezTo>
                  <a:cubicBezTo>
                    <a:pt x="3612012" y="1878327"/>
                    <a:pt x="3617975" y="1888929"/>
                    <a:pt x="3625264" y="1895555"/>
                  </a:cubicBezTo>
                  <a:cubicBezTo>
                    <a:pt x="3632552" y="1902180"/>
                    <a:pt x="3638515" y="1910794"/>
                    <a:pt x="3638515" y="1914769"/>
                  </a:cubicBezTo>
                  <a:cubicBezTo>
                    <a:pt x="3638515" y="1918745"/>
                    <a:pt x="3650442" y="1931997"/>
                    <a:pt x="3665019" y="1944586"/>
                  </a:cubicBezTo>
                  <a:cubicBezTo>
                    <a:pt x="3679595" y="1957175"/>
                    <a:pt x="3691522" y="1971089"/>
                    <a:pt x="3691522" y="1975727"/>
                  </a:cubicBezTo>
                  <a:cubicBezTo>
                    <a:pt x="3691522" y="1979703"/>
                    <a:pt x="3696160" y="1985003"/>
                    <a:pt x="3701461" y="1987654"/>
                  </a:cubicBezTo>
                  <a:cubicBezTo>
                    <a:pt x="3706761" y="1989641"/>
                    <a:pt x="3711399" y="1995605"/>
                    <a:pt x="3711399" y="2001568"/>
                  </a:cubicBezTo>
                  <a:cubicBezTo>
                    <a:pt x="3711399" y="2006868"/>
                    <a:pt x="3717363" y="2011507"/>
                    <a:pt x="3724651" y="2011507"/>
                  </a:cubicBezTo>
                  <a:cubicBezTo>
                    <a:pt x="3731939" y="2011507"/>
                    <a:pt x="3739890" y="2016145"/>
                    <a:pt x="3741878" y="2021445"/>
                  </a:cubicBezTo>
                  <a:cubicBezTo>
                    <a:pt x="3744529" y="2026746"/>
                    <a:pt x="3750492" y="2031384"/>
                    <a:pt x="3755792" y="2031384"/>
                  </a:cubicBezTo>
                  <a:cubicBezTo>
                    <a:pt x="3761093" y="2031384"/>
                    <a:pt x="3767056" y="2037347"/>
                    <a:pt x="3769044" y="2044636"/>
                  </a:cubicBezTo>
                  <a:cubicBezTo>
                    <a:pt x="3771694" y="2054574"/>
                    <a:pt x="3777658" y="2057887"/>
                    <a:pt x="3791572" y="2056562"/>
                  </a:cubicBezTo>
                  <a:cubicBezTo>
                    <a:pt x="3802173" y="2055900"/>
                    <a:pt x="3810787" y="2051924"/>
                    <a:pt x="3810787" y="2048611"/>
                  </a:cubicBezTo>
                  <a:cubicBezTo>
                    <a:pt x="3810787" y="2045298"/>
                    <a:pt x="3817413" y="2048611"/>
                    <a:pt x="3826026" y="2055900"/>
                  </a:cubicBezTo>
                  <a:cubicBezTo>
                    <a:pt x="3855180" y="2082403"/>
                    <a:pt x="3891622" y="2093004"/>
                    <a:pt x="3871744" y="2069151"/>
                  </a:cubicBezTo>
                  <a:cubicBezTo>
                    <a:pt x="3867106" y="2063851"/>
                    <a:pt x="3865781" y="2057887"/>
                    <a:pt x="3868432" y="2055900"/>
                  </a:cubicBezTo>
                  <a:cubicBezTo>
                    <a:pt x="3870419" y="2053249"/>
                    <a:pt x="3868432" y="2051262"/>
                    <a:pt x="3863793" y="2051262"/>
                  </a:cubicBezTo>
                  <a:cubicBezTo>
                    <a:pt x="3854517" y="2051262"/>
                    <a:pt x="3810787" y="2011507"/>
                    <a:pt x="3810787" y="2002893"/>
                  </a:cubicBezTo>
                  <a:cubicBezTo>
                    <a:pt x="3810787" y="1999580"/>
                    <a:pt x="3804161" y="1991629"/>
                    <a:pt x="3796873" y="1985666"/>
                  </a:cubicBezTo>
                  <a:cubicBezTo>
                    <a:pt x="3787596" y="1978377"/>
                    <a:pt x="3781633" y="1965126"/>
                    <a:pt x="3780971" y="1950549"/>
                  </a:cubicBezTo>
                  <a:cubicBezTo>
                    <a:pt x="3780308" y="1937960"/>
                    <a:pt x="3776995" y="1923383"/>
                    <a:pt x="3774345" y="1919408"/>
                  </a:cubicBezTo>
                  <a:cubicBezTo>
                    <a:pt x="3771694" y="1914769"/>
                    <a:pt x="3771694" y="1909469"/>
                    <a:pt x="3773682" y="1907481"/>
                  </a:cubicBezTo>
                  <a:cubicBezTo>
                    <a:pt x="3780308" y="1900855"/>
                    <a:pt x="3817413" y="1939948"/>
                    <a:pt x="3817413" y="1953199"/>
                  </a:cubicBezTo>
                  <a:cubicBezTo>
                    <a:pt x="3817413" y="1959825"/>
                    <a:pt x="3820726" y="1965126"/>
                    <a:pt x="3824701" y="1965126"/>
                  </a:cubicBezTo>
                  <a:cubicBezTo>
                    <a:pt x="3828677" y="1965126"/>
                    <a:pt x="3830664" y="1971089"/>
                    <a:pt x="3828677" y="1978377"/>
                  </a:cubicBezTo>
                  <a:cubicBezTo>
                    <a:pt x="3826689" y="1985666"/>
                    <a:pt x="3828014" y="1991629"/>
                    <a:pt x="3831327" y="1991629"/>
                  </a:cubicBezTo>
                  <a:cubicBezTo>
                    <a:pt x="3833977" y="1991629"/>
                    <a:pt x="3845904" y="2000905"/>
                    <a:pt x="3857168" y="2011507"/>
                  </a:cubicBezTo>
                  <a:cubicBezTo>
                    <a:pt x="3868432" y="2022770"/>
                    <a:pt x="3883008" y="2031384"/>
                    <a:pt x="3890297" y="2031384"/>
                  </a:cubicBezTo>
                  <a:cubicBezTo>
                    <a:pt x="3896923" y="2031384"/>
                    <a:pt x="3905536" y="2035360"/>
                    <a:pt x="3908187" y="2039998"/>
                  </a:cubicBezTo>
                  <a:cubicBezTo>
                    <a:pt x="3913487" y="2047949"/>
                    <a:pt x="3983721" y="2084391"/>
                    <a:pt x="3993660" y="2084391"/>
                  </a:cubicBezTo>
                  <a:cubicBezTo>
                    <a:pt x="3996310" y="2084391"/>
                    <a:pt x="3978420" y="2069151"/>
                    <a:pt x="3953905" y="2051262"/>
                  </a:cubicBezTo>
                  <a:cubicBezTo>
                    <a:pt x="3930052" y="2032709"/>
                    <a:pt x="3910174" y="2014819"/>
                    <a:pt x="3910174" y="2010844"/>
                  </a:cubicBezTo>
                  <a:cubicBezTo>
                    <a:pt x="3910174" y="2006868"/>
                    <a:pt x="3924088" y="2015482"/>
                    <a:pt x="3941978" y="2030059"/>
                  </a:cubicBezTo>
                  <a:cubicBezTo>
                    <a:pt x="3959205" y="2043973"/>
                    <a:pt x="3987696" y="2060538"/>
                    <a:pt x="4005586" y="2066501"/>
                  </a:cubicBezTo>
                  <a:cubicBezTo>
                    <a:pt x="4046004" y="2080415"/>
                    <a:pt x="4048654" y="2080415"/>
                    <a:pt x="4032089" y="2067163"/>
                  </a:cubicBezTo>
                  <a:cubicBezTo>
                    <a:pt x="4023476" y="2059875"/>
                    <a:pt x="4022151" y="2055900"/>
                    <a:pt x="4027451" y="2053912"/>
                  </a:cubicBezTo>
                  <a:cubicBezTo>
                    <a:pt x="4032752" y="2051262"/>
                    <a:pt x="4028777" y="2044636"/>
                    <a:pt x="4016188" y="2033372"/>
                  </a:cubicBezTo>
                  <a:cubicBezTo>
                    <a:pt x="4004924" y="2024758"/>
                    <a:pt x="3996310" y="2013494"/>
                    <a:pt x="3996310" y="2010181"/>
                  </a:cubicBezTo>
                  <a:cubicBezTo>
                    <a:pt x="3996310" y="2006206"/>
                    <a:pt x="3989022" y="1993617"/>
                    <a:pt x="3981071" y="1982353"/>
                  </a:cubicBezTo>
                  <a:cubicBezTo>
                    <a:pt x="3954567" y="1947236"/>
                    <a:pt x="3930052" y="1899530"/>
                    <a:pt x="3930052" y="1881640"/>
                  </a:cubicBezTo>
                  <a:cubicBezTo>
                    <a:pt x="3930052" y="1873027"/>
                    <a:pt x="3925414" y="1854474"/>
                    <a:pt x="3920113" y="1841223"/>
                  </a:cubicBezTo>
                  <a:cubicBezTo>
                    <a:pt x="3914812" y="1827971"/>
                    <a:pt x="3911499" y="1816045"/>
                    <a:pt x="3913487" y="1814057"/>
                  </a:cubicBezTo>
                  <a:cubicBezTo>
                    <a:pt x="3918125" y="1809419"/>
                    <a:pt x="3943303" y="1833272"/>
                    <a:pt x="3943303" y="1842548"/>
                  </a:cubicBezTo>
                  <a:cubicBezTo>
                    <a:pt x="3943303" y="1847186"/>
                    <a:pt x="3949267" y="1855800"/>
                    <a:pt x="3955892" y="1861763"/>
                  </a:cubicBezTo>
                  <a:cubicBezTo>
                    <a:pt x="3963181" y="1868389"/>
                    <a:pt x="3971132" y="1882303"/>
                    <a:pt x="3973120" y="1892904"/>
                  </a:cubicBezTo>
                  <a:cubicBezTo>
                    <a:pt x="3975770" y="1903506"/>
                    <a:pt x="3980408" y="1912119"/>
                    <a:pt x="3983721" y="1912119"/>
                  </a:cubicBezTo>
                  <a:cubicBezTo>
                    <a:pt x="3987034" y="1912119"/>
                    <a:pt x="3995647" y="1924708"/>
                    <a:pt x="4002273" y="1940610"/>
                  </a:cubicBezTo>
                  <a:cubicBezTo>
                    <a:pt x="4020163" y="1980365"/>
                    <a:pt x="4083108" y="2036685"/>
                    <a:pt x="4127501" y="2052587"/>
                  </a:cubicBezTo>
                  <a:cubicBezTo>
                    <a:pt x="4147379" y="2059212"/>
                    <a:pt x="4164606" y="2063851"/>
                    <a:pt x="4166594" y="2061863"/>
                  </a:cubicBezTo>
                  <a:cubicBezTo>
                    <a:pt x="4167919" y="2060538"/>
                    <a:pt x="4163281" y="2057225"/>
                    <a:pt x="4155330" y="2054574"/>
                  </a:cubicBezTo>
                  <a:cubicBezTo>
                    <a:pt x="4147379" y="2051924"/>
                    <a:pt x="4142741" y="2046623"/>
                    <a:pt x="4144729" y="2041323"/>
                  </a:cubicBezTo>
                  <a:cubicBezTo>
                    <a:pt x="4146054" y="2036685"/>
                    <a:pt x="4140090" y="2027409"/>
                    <a:pt x="4131477" y="2021445"/>
                  </a:cubicBezTo>
                  <a:cubicBezTo>
                    <a:pt x="4122201" y="2015482"/>
                    <a:pt x="4116238" y="2008856"/>
                    <a:pt x="4117563" y="2006868"/>
                  </a:cubicBezTo>
                  <a:cubicBezTo>
                    <a:pt x="4123526" y="2001568"/>
                    <a:pt x="4161956" y="2026746"/>
                    <a:pt x="4161956" y="2036022"/>
                  </a:cubicBezTo>
                  <a:cubicBezTo>
                    <a:pt x="4161956" y="2040660"/>
                    <a:pt x="4164606" y="2044636"/>
                    <a:pt x="4167919" y="2044636"/>
                  </a:cubicBezTo>
                  <a:cubicBezTo>
                    <a:pt x="4171232" y="2044636"/>
                    <a:pt x="4183821" y="2045961"/>
                    <a:pt x="4195748" y="2048611"/>
                  </a:cubicBezTo>
                  <a:lnTo>
                    <a:pt x="4218275" y="2051924"/>
                  </a:lnTo>
                  <a:lnTo>
                    <a:pt x="4200386" y="2041323"/>
                  </a:lnTo>
                  <a:cubicBezTo>
                    <a:pt x="4174545" y="2026746"/>
                    <a:pt x="4177195" y="2016807"/>
                    <a:pt x="4205024" y="2022108"/>
                  </a:cubicBezTo>
                  <a:cubicBezTo>
                    <a:pt x="4224239" y="2025421"/>
                    <a:pt x="4227552" y="2024758"/>
                    <a:pt x="4224239" y="2016145"/>
                  </a:cubicBezTo>
                  <a:cubicBezTo>
                    <a:pt x="4222251" y="2010181"/>
                    <a:pt x="4211650" y="2002893"/>
                    <a:pt x="4200386" y="1998917"/>
                  </a:cubicBezTo>
                  <a:cubicBezTo>
                    <a:pt x="4189122" y="1994942"/>
                    <a:pt x="4175870" y="1985666"/>
                    <a:pt x="4170569" y="1978377"/>
                  </a:cubicBezTo>
                  <a:cubicBezTo>
                    <a:pt x="4165269" y="1971089"/>
                    <a:pt x="4156655" y="1965126"/>
                    <a:pt x="4151354" y="1965126"/>
                  </a:cubicBezTo>
                  <a:cubicBezTo>
                    <a:pt x="4146054" y="1965126"/>
                    <a:pt x="4142078" y="1959162"/>
                    <a:pt x="4142078" y="1951211"/>
                  </a:cubicBezTo>
                  <a:cubicBezTo>
                    <a:pt x="4142078" y="1939285"/>
                    <a:pt x="4144729" y="1937960"/>
                    <a:pt x="4159968" y="1941935"/>
                  </a:cubicBezTo>
                  <a:cubicBezTo>
                    <a:pt x="4169244" y="1943923"/>
                    <a:pt x="4185146" y="1951874"/>
                    <a:pt x="4193760" y="1959162"/>
                  </a:cubicBezTo>
                  <a:cubicBezTo>
                    <a:pt x="4203036" y="1965788"/>
                    <a:pt x="4215625" y="1971752"/>
                    <a:pt x="4221588" y="1971752"/>
                  </a:cubicBezTo>
                  <a:cubicBezTo>
                    <a:pt x="4228214" y="1971752"/>
                    <a:pt x="4234840" y="1976390"/>
                    <a:pt x="4237490" y="1981690"/>
                  </a:cubicBezTo>
                  <a:cubicBezTo>
                    <a:pt x="4239478" y="1986991"/>
                    <a:pt x="4246104" y="1991629"/>
                    <a:pt x="4252730" y="1991629"/>
                  </a:cubicBezTo>
                  <a:cubicBezTo>
                    <a:pt x="4260681" y="1991629"/>
                    <a:pt x="4256705" y="1985666"/>
                    <a:pt x="4239478" y="1973739"/>
                  </a:cubicBezTo>
                  <a:cubicBezTo>
                    <a:pt x="4226226" y="1964463"/>
                    <a:pt x="4214962" y="1953862"/>
                    <a:pt x="4214962" y="1950549"/>
                  </a:cubicBezTo>
                  <a:cubicBezTo>
                    <a:pt x="4214962" y="1942598"/>
                    <a:pt x="4254717" y="1969764"/>
                    <a:pt x="4271282" y="1988979"/>
                  </a:cubicBezTo>
                  <a:cubicBezTo>
                    <a:pt x="4281221" y="2000243"/>
                    <a:pt x="4294472" y="2005543"/>
                    <a:pt x="4317663" y="2008194"/>
                  </a:cubicBezTo>
                  <a:cubicBezTo>
                    <a:pt x="4350792" y="2012169"/>
                    <a:pt x="4350792" y="2012169"/>
                    <a:pt x="4332240" y="2001568"/>
                  </a:cubicBezTo>
                  <a:cubicBezTo>
                    <a:pt x="4308387" y="1987654"/>
                    <a:pt x="4315012" y="1977715"/>
                    <a:pt x="4342841" y="1985666"/>
                  </a:cubicBezTo>
                  <a:cubicBezTo>
                    <a:pt x="4374645" y="1994942"/>
                    <a:pt x="4385909" y="1993617"/>
                    <a:pt x="4370007" y="1982353"/>
                  </a:cubicBezTo>
                  <a:cubicBezTo>
                    <a:pt x="4350792" y="1967776"/>
                    <a:pt x="4360731" y="1964463"/>
                    <a:pt x="4404461" y="1971752"/>
                  </a:cubicBezTo>
                  <a:cubicBezTo>
                    <a:pt x="4453493" y="1979703"/>
                    <a:pt x="4478671" y="1979040"/>
                    <a:pt x="4443554" y="1970426"/>
                  </a:cubicBezTo>
                  <a:cubicBezTo>
                    <a:pt x="4383921" y="1955850"/>
                    <a:pt x="4343504" y="1942598"/>
                    <a:pt x="4326276" y="1930671"/>
                  </a:cubicBezTo>
                  <a:cubicBezTo>
                    <a:pt x="4317000" y="1924046"/>
                    <a:pt x="4305074" y="1918745"/>
                    <a:pt x="4300436" y="1918745"/>
                  </a:cubicBezTo>
                  <a:cubicBezTo>
                    <a:pt x="4287847" y="1918745"/>
                    <a:pt x="4234177" y="1872364"/>
                    <a:pt x="4238815" y="1865076"/>
                  </a:cubicBezTo>
                  <a:cubicBezTo>
                    <a:pt x="4241466" y="1860438"/>
                    <a:pt x="4246766" y="1861763"/>
                    <a:pt x="4253392" y="1867063"/>
                  </a:cubicBezTo>
                  <a:cubicBezTo>
                    <a:pt x="4271945" y="1882965"/>
                    <a:pt x="4363381" y="1926033"/>
                    <a:pt x="4383921" y="1929346"/>
                  </a:cubicBezTo>
                  <a:cubicBezTo>
                    <a:pt x="4411750" y="1933322"/>
                    <a:pt x="4425664" y="1935972"/>
                    <a:pt x="4460118" y="1944586"/>
                  </a:cubicBezTo>
                  <a:cubicBezTo>
                    <a:pt x="4476683" y="1948561"/>
                    <a:pt x="4497223" y="1951211"/>
                    <a:pt x="4506499" y="1951211"/>
                  </a:cubicBezTo>
                  <a:cubicBezTo>
                    <a:pt x="4521739" y="1951211"/>
                    <a:pt x="4521076" y="1950549"/>
                    <a:pt x="4501199" y="1941935"/>
                  </a:cubicBezTo>
                  <a:cubicBezTo>
                    <a:pt x="4481984" y="1933322"/>
                    <a:pt x="4480658" y="1931334"/>
                    <a:pt x="4487947" y="1919408"/>
                  </a:cubicBezTo>
                  <a:cubicBezTo>
                    <a:pt x="4492585" y="1912119"/>
                    <a:pt x="4494573" y="1904831"/>
                    <a:pt x="4493248" y="1904168"/>
                  </a:cubicBezTo>
                  <a:cubicBezTo>
                    <a:pt x="4491260" y="1902843"/>
                    <a:pt x="4468069" y="1887604"/>
                    <a:pt x="4441566" y="1869714"/>
                  </a:cubicBezTo>
                  <a:cubicBezTo>
                    <a:pt x="4415063" y="1852487"/>
                    <a:pt x="4387897" y="1832609"/>
                    <a:pt x="4381934" y="1825983"/>
                  </a:cubicBezTo>
                  <a:cubicBezTo>
                    <a:pt x="4375970" y="1820020"/>
                    <a:pt x="4364044" y="1810744"/>
                    <a:pt x="4355430" y="1806768"/>
                  </a:cubicBezTo>
                  <a:cubicBezTo>
                    <a:pt x="4347479" y="1802130"/>
                    <a:pt x="4342179" y="1796167"/>
                    <a:pt x="4343504" y="1793517"/>
                  </a:cubicBezTo>
                  <a:cubicBezTo>
                    <a:pt x="4345492" y="1790866"/>
                    <a:pt x="4340191" y="1784903"/>
                    <a:pt x="4331577" y="1780928"/>
                  </a:cubicBezTo>
                  <a:cubicBezTo>
                    <a:pt x="4317000" y="1774302"/>
                    <a:pt x="4302423" y="1749786"/>
                    <a:pt x="4309049" y="1743160"/>
                  </a:cubicBezTo>
                  <a:cubicBezTo>
                    <a:pt x="4313687" y="1737860"/>
                    <a:pt x="4373983" y="1770326"/>
                    <a:pt x="4373983" y="1777615"/>
                  </a:cubicBezTo>
                  <a:cubicBezTo>
                    <a:pt x="4373983" y="1782253"/>
                    <a:pt x="4384584" y="1790204"/>
                    <a:pt x="4397173" y="1795505"/>
                  </a:cubicBezTo>
                  <a:cubicBezTo>
                    <a:pt x="4413738" y="1802793"/>
                    <a:pt x="4419038" y="1808094"/>
                    <a:pt x="4416388" y="1815382"/>
                  </a:cubicBezTo>
                  <a:cubicBezTo>
                    <a:pt x="4413738" y="1822670"/>
                    <a:pt x="4416388" y="1825983"/>
                    <a:pt x="4425664" y="1825983"/>
                  </a:cubicBezTo>
                  <a:cubicBezTo>
                    <a:pt x="4432952" y="1825983"/>
                    <a:pt x="4440903" y="1830621"/>
                    <a:pt x="4442891" y="1836585"/>
                  </a:cubicBezTo>
                  <a:cubicBezTo>
                    <a:pt x="4446867" y="1846523"/>
                    <a:pt x="4448854" y="1845861"/>
                    <a:pt x="4463431" y="1832609"/>
                  </a:cubicBezTo>
                  <a:cubicBezTo>
                    <a:pt x="4472707" y="1823996"/>
                    <a:pt x="4481321" y="1812069"/>
                    <a:pt x="4483971" y="1804781"/>
                  </a:cubicBezTo>
                  <a:cubicBezTo>
                    <a:pt x="4485959" y="1798155"/>
                    <a:pt x="4489935" y="1792854"/>
                    <a:pt x="4493248" y="1792854"/>
                  </a:cubicBezTo>
                  <a:cubicBezTo>
                    <a:pt x="4501199" y="1792854"/>
                    <a:pt x="4552217" y="1847186"/>
                    <a:pt x="4552880" y="1855800"/>
                  </a:cubicBezTo>
                  <a:cubicBezTo>
                    <a:pt x="4552880" y="1867726"/>
                    <a:pt x="4582034" y="1882303"/>
                    <a:pt x="4605887" y="1882965"/>
                  </a:cubicBezTo>
                  <a:cubicBezTo>
                    <a:pt x="4618476" y="1883628"/>
                    <a:pt x="4639678" y="1885616"/>
                    <a:pt x="4652267" y="1887604"/>
                  </a:cubicBezTo>
                  <a:cubicBezTo>
                    <a:pt x="4674795" y="1891579"/>
                    <a:pt x="4674795" y="1891579"/>
                    <a:pt x="4657568" y="1884291"/>
                  </a:cubicBezTo>
                  <a:cubicBezTo>
                    <a:pt x="4634378" y="1874352"/>
                    <a:pt x="4633052" y="1863088"/>
                    <a:pt x="4655580" y="1867063"/>
                  </a:cubicBezTo>
                  <a:cubicBezTo>
                    <a:pt x="4676783" y="1871702"/>
                    <a:pt x="4676783" y="1868389"/>
                    <a:pt x="4654255" y="1856462"/>
                  </a:cubicBezTo>
                  <a:lnTo>
                    <a:pt x="4635703" y="1846523"/>
                  </a:lnTo>
                  <a:lnTo>
                    <a:pt x="4652267" y="1845861"/>
                  </a:lnTo>
                  <a:cubicBezTo>
                    <a:pt x="4666844" y="1844536"/>
                    <a:pt x="4664856" y="1843210"/>
                    <a:pt x="4641003" y="1831947"/>
                  </a:cubicBezTo>
                  <a:cubicBezTo>
                    <a:pt x="4625101" y="1824658"/>
                    <a:pt x="4612512" y="1816707"/>
                    <a:pt x="4612512" y="1813394"/>
                  </a:cubicBezTo>
                  <a:cubicBezTo>
                    <a:pt x="4612512" y="1810744"/>
                    <a:pt x="4604561" y="1804781"/>
                    <a:pt x="4595285" y="1800143"/>
                  </a:cubicBezTo>
                  <a:cubicBezTo>
                    <a:pt x="4585347" y="1796167"/>
                    <a:pt x="4579383" y="1790866"/>
                    <a:pt x="4581371" y="1788216"/>
                  </a:cubicBezTo>
                  <a:cubicBezTo>
                    <a:pt x="4590647" y="1778940"/>
                    <a:pt x="4713225" y="1848511"/>
                    <a:pt x="4711900" y="1862425"/>
                  </a:cubicBezTo>
                  <a:cubicBezTo>
                    <a:pt x="4711900" y="1864413"/>
                    <a:pt x="4715875" y="1874352"/>
                    <a:pt x="4721176" y="1884291"/>
                  </a:cubicBezTo>
                  <a:cubicBezTo>
                    <a:pt x="4735090" y="1910131"/>
                    <a:pt x="4762256" y="1931997"/>
                    <a:pt x="4782134" y="1931997"/>
                  </a:cubicBezTo>
                  <a:cubicBezTo>
                    <a:pt x="4799361" y="1931997"/>
                    <a:pt x="4800023" y="1931334"/>
                    <a:pt x="4796048" y="1898205"/>
                  </a:cubicBezTo>
                  <a:cubicBezTo>
                    <a:pt x="4793398" y="1877002"/>
                    <a:pt x="4785447" y="1855800"/>
                    <a:pt x="4774845" y="1842548"/>
                  </a:cubicBezTo>
                  <a:cubicBezTo>
                    <a:pt x="4765569" y="1829959"/>
                    <a:pt x="4758281" y="1817370"/>
                    <a:pt x="4758281" y="1813394"/>
                  </a:cubicBezTo>
                  <a:cubicBezTo>
                    <a:pt x="4758281" y="1810081"/>
                    <a:pt x="4742379" y="1800143"/>
                    <a:pt x="4723826" y="1791529"/>
                  </a:cubicBezTo>
                  <a:cubicBezTo>
                    <a:pt x="4704611" y="1782915"/>
                    <a:pt x="4675458" y="1769001"/>
                    <a:pt x="4658893" y="1761050"/>
                  </a:cubicBezTo>
                  <a:cubicBezTo>
                    <a:pt x="4636365" y="1749124"/>
                    <a:pt x="4614500" y="1744486"/>
                    <a:pt x="4566132" y="1741835"/>
                  </a:cubicBezTo>
                  <a:cubicBezTo>
                    <a:pt x="4503849" y="1737860"/>
                    <a:pt x="4479996" y="1731897"/>
                    <a:pt x="4479996" y="1719970"/>
                  </a:cubicBezTo>
                  <a:cubicBezTo>
                    <a:pt x="4479996" y="1715995"/>
                    <a:pt x="4499873" y="1715332"/>
                    <a:pt x="4530352" y="1717982"/>
                  </a:cubicBezTo>
                  <a:lnTo>
                    <a:pt x="4580046" y="1721958"/>
                  </a:lnTo>
                  <a:lnTo>
                    <a:pt x="4566132" y="1694792"/>
                  </a:lnTo>
                  <a:cubicBezTo>
                    <a:pt x="4558181" y="1680215"/>
                    <a:pt x="4547579" y="1664313"/>
                    <a:pt x="4542279" y="1660338"/>
                  </a:cubicBezTo>
                  <a:cubicBezTo>
                    <a:pt x="4537641" y="1655700"/>
                    <a:pt x="4534990" y="1649736"/>
                    <a:pt x="4536978" y="1646423"/>
                  </a:cubicBezTo>
                  <a:cubicBezTo>
                    <a:pt x="4538966" y="1643110"/>
                    <a:pt x="4529027" y="1625883"/>
                    <a:pt x="4514450" y="1608656"/>
                  </a:cubicBezTo>
                  <a:cubicBezTo>
                    <a:pt x="4483971" y="1572214"/>
                    <a:pt x="4458793" y="1529146"/>
                    <a:pt x="4463431" y="1521858"/>
                  </a:cubicBezTo>
                  <a:cubicBezTo>
                    <a:pt x="4464756" y="1518545"/>
                    <a:pt x="4460781" y="1511257"/>
                    <a:pt x="4453493" y="1504631"/>
                  </a:cubicBezTo>
                  <a:cubicBezTo>
                    <a:pt x="4446204" y="1498005"/>
                    <a:pt x="4442229" y="1490054"/>
                    <a:pt x="4444216" y="1486741"/>
                  </a:cubicBezTo>
                  <a:cubicBezTo>
                    <a:pt x="4446204" y="1483428"/>
                    <a:pt x="4444879" y="1476802"/>
                    <a:pt x="4440903" y="1472164"/>
                  </a:cubicBezTo>
                  <a:cubicBezTo>
                    <a:pt x="4436928" y="1467526"/>
                    <a:pt x="4435603" y="1456925"/>
                    <a:pt x="4437591" y="1447649"/>
                  </a:cubicBezTo>
                  <a:cubicBezTo>
                    <a:pt x="4439578" y="1439035"/>
                    <a:pt x="4441566" y="1423796"/>
                    <a:pt x="4442229" y="1413857"/>
                  </a:cubicBezTo>
                  <a:cubicBezTo>
                    <a:pt x="4442229" y="1403256"/>
                    <a:pt x="4446204" y="1395305"/>
                    <a:pt x="4451505" y="1395305"/>
                  </a:cubicBezTo>
                  <a:cubicBezTo>
                    <a:pt x="4456143" y="1395305"/>
                    <a:pt x="4459456" y="1392654"/>
                    <a:pt x="4458131" y="1390004"/>
                  </a:cubicBezTo>
                  <a:cubicBezTo>
                    <a:pt x="4455480" y="1380728"/>
                    <a:pt x="4505837" y="1335672"/>
                    <a:pt x="4519088" y="1335672"/>
                  </a:cubicBezTo>
                  <a:cubicBezTo>
                    <a:pt x="4526377" y="1335672"/>
                    <a:pt x="4533002" y="1332359"/>
                    <a:pt x="4534328" y="1329046"/>
                  </a:cubicBezTo>
                  <a:cubicBezTo>
                    <a:pt x="4536978" y="1321095"/>
                    <a:pt x="4650942" y="1314469"/>
                    <a:pt x="4655580" y="1322420"/>
                  </a:cubicBezTo>
                  <a:cubicBezTo>
                    <a:pt x="4658231" y="1327058"/>
                    <a:pt x="4643654" y="1331697"/>
                    <a:pt x="4603899" y="1337660"/>
                  </a:cubicBezTo>
                  <a:cubicBezTo>
                    <a:pt x="4597936" y="1338985"/>
                    <a:pt x="4584021" y="1347599"/>
                    <a:pt x="4574083" y="1357537"/>
                  </a:cubicBezTo>
                  <a:cubicBezTo>
                    <a:pt x="4564144" y="1367476"/>
                    <a:pt x="4552217" y="1375427"/>
                    <a:pt x="4547579" y="1375427"/>
                  </a:cubicBezTo>
                  <a:cubicBezTo>
                    <a:pt x="4542941" y="1375427"/>
                    <a:pt x="4539628" y="1378077"/>
                    <a:pt x="4539628" y="1380728"/>
                  </a:cubicBezTo>
                  <a:cubicBezTo>
                    <a:pt x="4539628" y="1384041"/>
                    <a:pt x="4532340" y="1390666"/>
                    <a:pt x="4523064" y="1395305"/>
                  </a:cubicBezTo>
                  <a:cubicBezTo>
                    <a:pt x="4512462" y="1400605"/>
                    <a:pt x="4507824" y="1408556"/>
                    <a:pt x="4509812" y="1414519"/>
                  </a:cubicBezTo>
                  <a:cubicBezTo>
                    <a:pt x="4511137" y="1420483"/>
                    <a:pt x="4510475" y="1429096"/>
                    <a:pt x="4507162" y="1434397"/>
                  </a:cubicBezTo>
                  <a:cubicBezTo>
                    <a:pt x="4503186" y="1440360"/>
                    <a:pt x="4503849" y="1450961"/>
                    <a:pt x="4507162" y="1460238"/>
                  </a:cubicBezTo>
                  <a:cubicBezTo>
                    <a:pt x="4511800" y="1472164"/>
                    <a:pt x="4511137" y="1478790"/>
                    <a:pt x="4505837" y="1482103"/>
                  </a:cubicBezTo>
                  <a:cubicBezTo>
                    <a:pt x="4500536" y="1484753"/>
                    <a:pt x="4501861" y="1488729"/>
                    <a:pt x="4509812" y="1493367"/>
                  </a:cubicBezTo>
                  <a:cubicBezTo>
                    <a:pt x="4518426" y="1497342"/>
                    <a:pt x="4520413" y="1504631"/>
                    <a:pt x="4518426" y="1517220"/>
                  </a:cubicBezTo>
                  <a:cubicBezTo>
                    <a:pt x="4516438" y="1526496"/>
                    <a:pt x="4517763" y="1534447"/>
                    <a:pt x="4520413" y="1534447"/>
                  </a:cubicBezTo>
                  <a:cubicBezTo>
                    <a:pt x="4523726" y="1534447"/>
                    <a:pt x="4526377" y="1539085"/>
                    <a:pt x="4526377" y="1545048"/>
                  </a:cubicBezTo>
                  <a:cubicBezTo>
                    <a:pt x="4526377" y="1552337"/>
                    <a:pt x="4522401" y="1554324"/>
                    <a:pt x="4515113" y="1551674"/>
                  </a:cubicBezTo>
                  <a:cubicBezTo>
                    <a:pt x="4505174" y="1548361"/>
                    <a:pt x="4505174" y="1549024"/>
                    <a:pt x="4515775" y="1557637"/>
                  </a:cubicBezTo>
                  <a:cubicBezTo>
                    <a:pt x="4523064" y="1562938"/>
                    <a:pt x="4531015" y="1567576"/>
                    <a:pt x="4534328" y="1567576"/>
                  </a:cubicBezTo>
                  <a:cubicBezTo>
                    <a:pt x="4536978" y="1567576"/>
                    <a:pt x="4539628" y="1570889"/>
                    <a:pt x="4539628" y="1574202"/>
                  </a:cubicBezTo>
                  <a:cubicBezTo>
                    <a:pt x="4539628" y="1578177"/>
                    <a:pt x="4534328" y="1580828"/>
                    <a:pt x="4528364" y="1580828"/>
                  </a:cubicBezTo>
                  <a:cubicBezTo>
                    <a:pt x="4519088" y="1580828"/>
                    <a:pt x="4520413" y="1584141"/>
                    <a:pt x="4533665" y="1592092"/>
                  </a:cubicBezTo>
                  <a:cubicBezTo>
                    <a:pt x="4543604" y="1598055"/>
                    <a:pt x="4554868" y="1612632"/>
                    <a:pt x="4560168" y="1625221"/>
                  </a:cubicBezTo>
                  <a:cubicBezTo>
                    <a:pt x="4564806" y="1637147"/>
                    <a:pt x="4578058" y="1655700"/>
                    <a:pt x="4588659" y="1666301"/>
                  </a:cubicBezTo>
                  <a:cubicBezTo>
                    <a:pt x="4599923" y="1676902"/>
                    <a:pt x="4616488" y="1696117"/>
                    <a:pt x="4625764" y="1709369"/>
                  </a:cubicBezTo>
                  <a:cubicBezTo>
                    <a:pt x="4643654" y="1733884"/>
                    <a:pt x="4668832" y="1749124"/>
                    <a:pt x="4680096" y="1742498"/>
                  </a:cubicBezTo>
                  <a:cubicBezTo>
                    <a:pt x="4684071" y="1739848"/>
                    <a:pt x="4685397" y="1725271"/>
                    <a:pt x="4683409" y="1707381"/>
                  </a:cubicBezTo>
                  <a:cubicBezTo>
                    <a:pt x="4680096" y="1672927"/>
                    <a:pt x="4682746" y="1660338"/>
                    <a:pt x="4694673" y="1660338"/>
                  </a:cubicBezTo>
                  <a:cubicBezTo>
                    <a:pt x="4699973" y="1660338"/>
                    <a:pt x="4711237" y="1654374"/>
                    <a:pt x="4720513" y="1646423"/>
                  </a:cubicBezTo>
                  <a:cubicBezTo>
                    <a:pt x="4734428" y="1635822"/>
                    <a:pt x="4741053" y="1634497"/>
                    <a:pt x="4750992" y="1639798"/>
                  </a:cubicBezTo>
                  <a:cubicBezTo>
                    <a:pt x="4770870" y="1651061"/>
                    <a:pt x="4778158" y="1648411"/>
                    <a:pt x="4778158" y="1631184"/>
                  </a:cubicBezTo>
                  <a:cubicBezTo>
                    <a:pt x="4778158" y="1613294"/>
                    <a:pt x="4811287" y="1574202"/>
                    <a:pt x="4826527" y="1574202"/>
                  </a:cubicBezTo>
                  <a:cubicBezTo>
                    <a:pt x="4831827" y="1574202"/>
                    <a:pt x="4839778" y="1570226"/>
                    <a:pt x="4843754" y="1564926"/>
                  </a:cubicBezTo>
                  <a:cubicBezTo>
                    <a:pt x="4849717" y="1558300"/>
                    <a:pt x="4847729" y="1553662"/>
                    <a:pt x="4835140" y="1545048"/>
                  </a:cubicBezTo>
                  <a:cubicBezTo>
                    <a:pt x="4814600" y="1532459"/>
                    <a:pt x="4804661" y="1531797"/>
                    <a:pt x="4804661" y="1543060"/>
                  </a:cubicBezTo>
                  <a:cubicBezTo>
                    <a:pt x="4804661" y="1548361"/>
                    <a:pt x="4797373" y="1558962"/>
                    <a:pt x="4788097" y="1567576"/>
                  </a:cubicBezTo>
                  <a:cubicBezTo>
                    <a:pt x="4778821" y="1576190"/>
                    <a:pt x="4771532" y="1586791"/>
                    <a:pt x="4771532" y="1592092"/>
                  </a:cubicBezTo>
                  <a:cubicBezTo>
                    <a:pt x="4771532" y="1596730"/>
                    <a:pt x="4768219" y="1600705"/>
                    <a:pt x="4764244" y="1600705"/>
                  </a:cubicBezTo>
                  <a:cubicBezTo>
                    <a:pt x="4758943" y="1600705"/>
                    <a:pt x="4759606" y="1604018"/>
                    <a:pt x="4765569" y="1611307"/>
                  </a:cubicBezTo>
                  <a:cubicBezTo>
                    <a:pt x="4772195" y="1619920"/>
                    <a:pt x="4772195" y="1622570"/>
                    <a:pt x="4764244" y="1627871"/>
                  </a:cubicBezTo>
                  <a:cubicBezTo>
                    <a:pt x="4744366" y="1640460"/>
                    <a:pt x="4739066" y="1627871"/>
                    <a:pt x="4738403" y="1565588"/>
                  </a:cubicBezTo>
                  <a:cubicBezTo>
                    <a:pt x="4737741" y="1540410"/>
                    <a:pt x="4762256" y="1512582"/>
                    <a:pt x="4796048" y="1498667"/>
                  </a:cubicBezTo>
                  <a:lnTo>
                    <a:pt x="4823876" y="1486741"/>
                  </a:lnTo>
                  <a:lnTo>
                    <a:pt x="4853030" y="1517220"/>
                  </a:lnTo>
                  <a:cubicBezTo>
                    <a:pt x="4886822" y="1552999"/>
                    <a:pt x="4897423" y="1555650"/>
                    <a:pt x="4897423" y="1527158"/>
                  </a:cubicBezTo>
                  <a:cubicBezTo>
                    <a:pt x="4897423" y="1515232"/>
                    <a:pt x="4906699" y="1478790"/>
                    <a:pt x="4917963" y="1446323"/>
                  </a:cubicBezTo>
                  <a:cubicBezTo>
                    <a:pt x="4935853" y="1394642"/>
                    <a:pt x="4938503" y="1379403"/>
                    <a:pt x="4935190" y="1340310"/>
                  </a:cubicBezTo>
                  <a:cubicBezTo>
                    <a:pt x="4933203" y="1310494"/>
                    <a:pt x="4928564" y="1291279"/>
                    <a:pt x="4921276" y="1283991"/>
                  </a:cubicBezTo>
                  <a:cubicBezTo>
                    <a:pt x="4913988" y="1276702"/>
                    <a:pt x="4910675" y="1276040"/>
                    <a:pt x="4910675" y="1281340"/>
                  </a:cubicBezTo>
                  <a:cubicBezTo>
                    <a:pt x="4910675" y="1285978"/>
                    <a:pt x="4902724" y="1293267"/>
                    <a:pt x="4892785" y="1297242"/>
                  </a:cubicBezTo>
                  <a:cubicBezTo>
                    <a:pt x="4878208" y="1303206"/>
                    <a:pt x="4876883" y="1305193"/>
                    <a:pt x="4886159" y="1307181"/>
                  </a:cubicBezTo>
                  <a:cubicBezTo>
                    <a:pt x="4892122" y="1309169"/>
                    <a:pt x="4897423" y="1313144"/>
                    <a:pt x="4897423" y="1316457"/>
                  </a:cubicBezTo>
                  <a:cubicBezTo>
                    <a:pt x="4897423" y="1319770"/>
                    <a:pt x="4892122" y="1322420"/>
                    <a:pt x="4886159" y="1322420"/>
                  </a:cubicBezTo>
                  <a:cubicBezTo>
                    <a:pt x="4879533" y="1322420"/>
                    <a:pt x="4876883" y="1325071"/>
                    <a:pt x="4880858" y="1327721"/>
                  </a:cubicBezTo>
                  <a:cubicBezTo>
                    <a:pt x="4884834" y="1330371"/>
                    <a:pt x="4886822" y="1336997"/>
                    <a:pt x="4886822" y="1342298"/>
                  </a:cubicBezTo>
                  <a:cubicBezTo>
                    <a:pt x="4886159" y="1347599"/>
                    <a:pt x="4885497" y="1356212"/>
                    <a:pt x="4884834" y="1360850"/>
                  </a:cubicBezTo>
                  <a:cubicBezTo>
                    <a:pt x="4884171" y="1366151"/>
                    <a:pt x="4880858" y="1367476"/>
                    <a:pt x="4876220" y="1364826"/>
                  </a:cubicBezTo>
                  <a:cubicBezTo>
                    <a:pt x="4869595" y="1360850"/>
                    <a:pt x="4869595" y="1362175"/>
                    <a:pt x="4874895" y="1369464"/>
                  </a:cubicBezTo>
                  <a:cubicBezTo>
                    <a:pt x="4883509" y="1380065"/>
                    <a:pt x="4881521" y="1401930"/>
                    <a:pt x="4870920" y="1408556"/>
                  </a:cubicBezTo>
                  <a:cubicBezTo>
                    <a:pt x="4866944" y="1411207"/>
                    <a:pt x="4865619" y="1418495"/>
                    <a:pt x="4868269" y="1425121"/>
                  </a:cubicBezTo>
                  <a:cubicBezTo>
                    <a:pt x="4871582" y="1433072"/>
                    <a:pt x="4870920" y="1435722"/>
                    <a:pt x="4866282" y="1433072"/>
                  </a:cubicBezTo>
                  <a:cubicBezTo>
                    <a:pt x="4861644" y="1430421"/>
                    <a:pt x="4857668" y="1437710"/>
                    <a:pt x="4855018" y="1451624"/>
                  </a:cubicBezTo>
                  <a:cubicBezTo>
                    <a:pt x="4850380" y="1474814"/>
                    <a:pt x="4831165" y="1485416"/>
                    <a:pt x="4831165" y="1464213"/>
                  </a:cubicBezTo>
                  <a:cubicBezTo>
                    <a:pt x="4831165" y="1455600"/>
                    <a:pt x="4826527" y="1454274"/>
                    <a:pt x="4806649" y="1457587"/>
                  </a:cubicBezTo>
                  <a:cubicBezTo>
                    <a:pt x="4792735" y="1459575"/>
                    <a:pt x="4775508" y="1462225"/>
                    <a:pt x="4768219" y="1463551"/>
                  </a:cubicBezTo>
                  <a:cubicBezTo>
                    <a:pt x="4760268" y="1464213"/>
                    <a:pt x="4753643" y="1471502"/>
                    <a:pt x="4751655" y="1481440"/>
                  </a:cubicBezTo>
                  <a:cubicBezTo>
                    <a:pt x="4749667" y="1490716"/>
                    <a:pt x="4745029" y="1498005"/>
                    <a:pt x="4741716" y="1497342"/>
                  </a:cubicBezTo>
                  <a:cubicBezTo>
                    <a:pt x="4731777" y="1496680"/>
                    <a:pt x="4718526" y="1511919"/>
                    <a:pt x="4718526" y="1523846"/>
                  </a:cubicBezTo>
                  <a:cubicBezTo>
                    <a:pt x="4718526" y="1538422"/>
                    <a:pt x="4710575" y="1537097"/>
                    <a:pt x="4693348" y="1521195"/>
                  </a:cubicBezTo>
                  <a:cubicBezTo>
                    <a:pt x="4674795" y="1503306"/>
                    <a:pt x="4674795" y="1487404"/>
                    <a:pt x="4694010" y="1466863"/>
                  </a:cubicBezTo>
                  <a:cubicBezTo>
                    <a:pt x="4720513" y="1438372"/>
                    <a:pt x="4750330" y="1428434"/>
                    <a:pt x="4796710" y="1431084"/>
                  </a:cubicBezTo>
                  <a:cubicBezTo>
                    <a:pt x="4847729" y="1434397"/>
                    <a:pt x="4853030" y="1427108"/>
                    <a:pt x="4831165" y="1385366"/>
                  </a:cubicBezTo>
                  <a:cubicBezTo>
                    <a:pt x="4813938" y="1351574"/>
                    <a:pt x="4794723" y="1341635"/>
                    <a:pt x="4782134" y="1359525"/>
                  </a:cubicBezTo>
                  <a:cubicBezTo>
                    <a:pt x="4777496" y="1365488"/>
                    <a:pt x="4763581" y="1371452"/>
                    <a:pt x="4750992" y="1372114"/>
                  </a:cubicBezTo>
                  <a:cubicBezTo>
                    <a:pt x="4718526" y="1374102"/>
                    <a:pt x="4692022" y="1382053"/>
                    <a:pt x="4692022" y="1391329"/>
                  </a:cubicBezTo>
                  <a:cubicBezTo>
                    <a:pt x="4692022" y="1395305"/>
                    <a:pt x="4682746" y="1409219"/>
                    <a:pt x="4671482" y="1421808"/>
                  </a:cubicBezTo>
                  <a:cubicBezTo>
                    <a:pt x="4660218" y="1434397"/>
                    <a:pt x="4654255" y="1445661"/>
                    <a:pt x="4658231" y="1446986"/>
                  </a:cubicBezTo>
                  <a:cubicBezTo>
                    <a:pt x="4669495" y="1450961"/>
                    <a:pt x="4666844" y="1468189"/>
                    <a:pt x="4654918" y="1468189"/>
                  </a:cubicBezTo>
                  <a:cubicBezTo>
                    <a:pt x="4649617" y="1468189"/>
                    <a:pt x="4646304" y="1470839"/>
                    <a:pt x="4648954" y="1474152"/>
                  </a:cubicBezTo>
                  <a:cubicBezTo>
                    <a:pt x="4650942" y="1478127"/>
                    <a:pt x="4647629" y="1483428"/>
                    <a:pt x="4642329" y="1486741"/>
                  </a:cubicBezTo>
                  <a:cubicBezTo>
                    <a:pt x="4632390" y="1492042"/>
                    <a:pt x="4632390" y="1493367"/>
                    <a:pt x="4641666" y="1500655"/>
                  </a:cubicBezTo>
                  <a:cubicBezTo>
                    <a:pt x="4656243" y="1513244"/>
                    <a:pt x="4654918" y="1521195"/>
                    <a:pt x="4637691" y="1521195"/>
                  </a:cubicBezTo>
                  <a:cubicBezTo>
                    <a:pt x="4624439" y="1521195"/>
                    <a:pt x="4624439" y="1521858"/>
                    <a:pt x="4635040" y="1529809"/>
                  </a:cubicBezTo>
                  <a:cubicBezTo>
                    <a:pt x="4641003" y="1534447"/>
                    <a:pt x="4646967" y="1542398"/>
                    <a:pt x="4647629" y="1547699"/>
                  </a:cubicBezTo>
                  <a:cubicBezTo>
                    <a:pt x="4648954" y="1552999"/>
                    <a:pt x="4651605" y="1561613"/>
                    <a:pt x="4654255" y="1566251"/>
                  </a:cubicBezTo>
                  <a:cubicBezTo>
                    <a:pt x="4657568" y="1570226"/>
                    <a:pt x="4657568" y="1577515"/>
                    <a:pt x="4655580" y="1580828"/>
                  </a:cubicBezTo>
                  <a:cubicBezTo>
                    <a:pt x="4653593" y="1584803"/>
                    <a:pt x="4656243" y="1589441"/>
                    <a:pt x="4661544" y="1591429"/>
                  </a:cubicBezTo>
                  <a:cubicBezTo>
                    <a:pt x="4673470" y="1596067"/>
                    <a:pt x="4675458" y="1611307"/>
                    <a:pt x="4664856" y="1617270"/>
                  </a:cubicBezTo>
                  <a:cubicBezTo>
                    <a:pt x="4655580" y="1623233"/>
                    <a:pt x="4624439" y="1594079"/>
                    <a:pt x="4628414" y="1582815"/>
                  </a:cubicBezTo>
                  <a:cubicBezTo>
                    <a:pt x="4630402" y="1578177"/>
                    <a:pt x="4627089" y="1572214"/>
                    <a:pt x="4621789" y="1568901"/>
                  </a:cubicBezTo>
                  <a:cubicBezTo>
                    <a:pt x="4616488" y="1565588"/>
                    <a:pt x="4611187" y="1555650"/>
                    <a:pt x="4609862" y="1546373"/>
                  </a:cubicBezTo>
                  <a:cubicBezTo>
                    <a:pt x="4609200" y="1536435"/>
                    <a:pt x="4602574" y="1521195"/>
                    <a:pt x="4596610" y="1511257"/>
                  </a:cubicBezTo>
                  <a:cubicBezTo>
                    <a:pt x="4587997" y="1498667"/>
                    <a:pt x="4586672" y="1491379"/>
                    <a:pt x="4591972" y="1488729"/>
                  </a:cubicBezTo>
                  <a:cubicBezTo>
                    <a:pt x="4597273" y="1485416"/>
                    <a:pt x="4595285" y="1480115"/>
                    <a:pt x="4586009" y="1471502"/>
                  </a:cubicBezTo>
                  <a:cubicBezTo>
                    <a:pt x="4578721" y="1464876"/>
                    <a:pt x="4574745" y="1456925"/>
                    <a:pt x="4576733" y="1453612"/>
                  </a:cubicBezTo>
                  <a:cubicBezTo>
                    <a:pt x="4578721" y="1450299"/>
                    <a:pt x="4576070" y="1440360"/>
                    <a:pt x="4570107" y="1431747"/>
                  </a:cubicBezTo>
                  <a:cubicBezTo>
                    <a:pt x="4557518" y="1412532"/>
                    <a:pt x="4556855" y="1408556"/>
                    <a:pt x="4568119" y="1408556"/>
                  </a:cubicBezTo>
                  <a:cubicBezTo>
                    <a:pt x="4572095" y="1408556"/>
                    <a:pt x="4584684" y="1399943"/>
                    <a:pt x="4594623" y="1388679"/>
                  </a:cubicBezTo>
                  <a:cubicBezTo>
                    <a:pt x="4605224" y="1377415"/>
                    <a:pt x="4623114" y="1367476"/>
                    <a:pt x="4637691" y="1364826"/>
                  </a:cubicBezTo>
                  <a:cubicBezTo>
                    <a:pt x="4650942" y="1362175"/>
                    <a:pt x="4668169" y="1356212"/>
                    <a:pt x="4675458" y="1351574"/>
                  </a:cubicBezTo>
                  <a:cubicBezTo>
                    <a:pt x="4682746" y="1346936"/>
                    <a:pt x="4705274" y="1344286"/>
                    <a:pt x="4726477" y="1344948"/>
                  </a:cubicBezTo>
                  <a:cubicBezTo>
                    <a:pt x="4754305" y="1346273"/>
                    <a:pt x="4765569" y="1344286"/>
                    <a:pt x="4768219" y="1336997"/>
                  </a:cubicBezTo>
                  <a:cubicBezTo>
                    <a:pt x="4770207" y="1331034"/>
                    <a:pt x="4776833" y="1329046"/>
                    <a:pt x="4785447" y="1331034"/>
                  </a:cubicBezTo>
                  <a:cubicBezTo>
                    <a:pt x="4795385" y="1333684"/>
                    <a:pt x="4798036" y="1332359"/>
                    <a:pt x="4795385" y="1325733"/>
                  </a:cubicBezTo>
                  <a:cubicBezTo>
                    <a:pt x="4791410" y="1314469"/>
                    <a:pt x="4815263" y="1295917"/>
                    <a:pt x="4833152" y="1295917"/>
                  </a:cubicBezTo>
                  <a:cubicBezTo>
                    <a:pt x="4841766" y="1295917"/>
                    <a:pt x="4844416" y="1292604"/>
                    <a:pt x="4841766" y="1284653"/>
                  </a:cubicBezTo>
                  <a:cubicBezTo>
                    <a:pt x="4840441" y="1278027"/>
                    <a:pt x="4837128" y="1264113"/>
                    <a:pt x="4834478" y="1252849"/>
                  </a:cubicBezTo>
                  <a:cubicBezTo>
                    <a:pt x="4823214" y="1199843"/>
                    <a:pt x="4766232" y="1172014"/>
                    <a:pt x="4717863" y="1197192"/>
                  </a:cubicBezTo>
                  <a:cubicBezTo>
                    <a:pt x="4704611" y="1203818"/>
                    <a:pt x="4684734" y="1217732"/>
                    <a:pt x="4674795" y="1227671"/>
                  </a:cubicBezTo>
                  <a:cubicBezTo>
                    <a:pt x="4635703" y="1265438"/>
                    <a:pt x="4607212" y="1282665"/>
                    <a:pt x="4582696" y="1282665"/>
                  </a:cubicBezTo>
                  <a:cubicBezTo>
                    <a:pt x="4567457" y="1282665"/>
                    <a:pt x="4557518" y="1279353"/>
                    <a:pt x="4554868" y="1272727"/>
                  </a:cubicBezTo>
                  <a:cubicBezTo>
                    <a:pt x="4549567" y="1257487"/>
                    <a:pt x="4557518" y="1252849"/>
                    <a:pt x="4574745" y="1260800"/>
                  </a:cubicBezTo>
                  <a:cubicBezTo>
                    <a:pt x="4588659" y="1267426"/>
                    <a:pt x="4594623" y="1263451"/>
                    <a:pt x="4634378" y="1227008"/>
                  </a:cubicBezTo>
                  <a:cubicBezTo>
                    <a:pt x="4675458" y="1188579"/>
                    <a:pt x="4678771" y="1183941"/>
                    <a:pt x="4674795" y="1164726"/>
                  </a:cubicBezTo>
                  <a:cubicBezTo>
                    <a:pt x="4672145" y="1153462"/>
                    <a:pt x="4666182" y="1140210"/>
                    <a:pt x="4660218" y="1135572"/>
                  </a:cubicBezTo>
                  <a:cubicBezTo>
                    <a:pt x="4650942" y="1127621"/>
                    <a:pt x="4603899" y="1113707"/>
                    <a:pt x="4564144" y="1107081"/>
                  </a:cubicBezTo>
                  <a:cubicBezTo>
                    <a:pt x="4546917" y="1104431"/>
                    <a:pt x="4546254" y="1105093"/>
                    <a:pt x="4554205" y="1115032"/>
                  </a:cubicBezTo>
                  <a:cubicBezTo>
                    <a:pt x="4561494" y="1124971"/>
                    <a:pt x="4560831" y="1125633"/>
                    <a:pt x="4548242" y="1122320"/>
                  </a:cubicBezTo>
                  <a:cubicBezTo>
                    <a:pt x="4536315" y="1119007"/>
                    <a:pt x="4533002" y="1120995"/>
                    <a:pt x="4533002" y="1131597"/>
                  </a:cubicBezTo>
                  <a:cubicBezTo>
                    <a:pt x="4533002" y="1143523"/>
                    <a:pt x="4531677" y="1144186"/>
                    <a:pt x="4521739" y="1136235"/>
                  </a:cubicBezTo>
                  <a:cubicBezTo>
                    <a:pt x="4511800" y="1127621"/>
                    <a:pt x="4511137" y="1128946"/>
                    <a:pt x="4514450" y="1145511"/>
                  </a:cubicBezTo>
                  <a:cubicBezTo>
                    <a:pt x="4517763" y="1163401"/>
                    <a:pt x="4510475" y="1170689"/>
                    <a:pt x="4504511" y="1154787"/>
                  </a:cubicBezTo>
                  <a:cubicBezTo>
                    <a:pt x="4502524" y="1150811"/>
                    <a:pt x="4500536" y="1152799"/>
                    <a:pt x="4500536" y="1159425"/>
                  </a:cubicBezTo>
                  <a:cubicBezTo>
                    <a:pt x="4499873" y="1166713"/>
                    <a:pt x="4495235" y="1177977"/>
                    <a:pt x="4489272" y="1183941"/>
                  </a:cubicBezTo>
                  <a:cubicBezTo>
                    <a:pt x="4479996" y="1194542"/>
                    <a:pt x="4479333" y="1199180"/>
                    <a:pt x="4485959" y="1215745"/>
                  </a:cubicBezTo>
                  <a:cubicBezTo>
                    <a:pt x="4492585" y="1230984"/>
                    <a:pt x="4492585" y="1237610"/>
                    <a:pt x="4485959" y="1248211"/>
                  </a:cubicBezTo>
                  <a:cubicBezTo>
                    <a:pt x="4478671" y="1259475"/>
                    <a:pt x="4469395" y="1261463"/>
                    <a:pt x="4417713" y="1262788"/>
                  </a:cubicBezTo>
                  <a:cubicBezTo>
                    <a:pt x="4349467" y="1264776"/>
                    <a:pt x="4283871" y="1267426"/>
                    <a:pt x="4265319" y="1268751"/>
                  </a:cubicBezTo>
                  <a:cubicBezTo>
                    <a:pt x="4252730" y="1269414"/>
                    <a:pt x="4252730" y="1269414"/>
                    <a:pt x="4265319" y="1283328"/>
                  </a:cubicBezTo>
                  <a:lnTo>
                    <a:pt x="4277908" y="1297905"/>
                  </a:lnTo>
                  <a:lnTo>
                    <a:pt x="4252067" y="1293267"/>
                  </a:lnTo>
                  <a:cubicBezTo>
                    <a:pt x="4229539" y="1288629"/>
                    <a:pt x="4226889" y="1289954"/>
                    <a:pt x="4233515" y="1297905"/>
                  </a:cubicBezTo>
                  <a:cubicBezTo>
                    <a:pt x="4242791" y="1308506"/>
                    <a:pt x="4237490" y="1316457"/>
                    <a:pt x="4224901" y="1311156"/>
                  </a:cubicBezTo>
                  <a:cubicBezTo>
                    <a:pt x="4212312" y="1306518"/>
                    <a:pt x="4204361" y="1351574"/>
                    <a:pt x="4214300" y="1372777"/>
                  </a:cubicBezTo>
                  <a:cubicBezTo>
                    <a:pt x="4218275" y="1382053"/>
                    <a:pt x="4221588" y="1394642"/>
                    <a:pt x="4221588" y="1401930"/>
                  </a:cubicBezTo>
                  <a:cubicBezTo>
                    <a:pt x="4221588" y="1412532"/>
                    <a:pt x="4223576" y="1413194"/>
                    <a:pt x="4240803" y="1406568"/>
                  </a:cubicBezTo>
                  <a:cubicBezTo>
                    <a:pt x="4252067" y="1402593"/>
                    <a:pt x="4259356" y="1396630"/>
                    <a:pt x="4257368" y="1393979"/>
                  </a:cubicBezTo>
                  <a:cubicBezTo>
                    <a:pt x="4255380" y="1391329"/>
                    <a:pt x="4260018" y="1388679"/>
                    <a:pt x="4267969" y="1388679"/>
                  </a:cubicBezTo>
                  <a:cubicBezTo>
                    <a:pt x="4275920" y="1388679"/>
                    <a:pt x="4280558" y="1386028"/>
                    <a:pt x="4278570" y="1382715"/>
                  </a:cubicBezTo>
                  <a:cubicBezTo>
                    <a:pt x="4273932" y="1375427"/>
                    <a:pt x="4291159" y="1360850"/>
                    <a:pt x="4302423" y="1362838"/>
                  </a:cubicBezTo>
                  <a:cubicBezTo>
                    <a:pt x="4328264" y="1367476"/>
                    <a:pt x="4410425" y="1328384"/>
                    <a:pt x="4419038" y="1307844"/>
                  </a:cubicBezTo>
                  <a:cubicBezTo>
                    <a:pt x="4420363" y="1305193"/>
                    <a:pt x="4425664" y="1302543"/>
                    <a:pt x="4430965" y="1302543"/>
                  </a:cubicBezTo>
                  <a:cubicBezTo>
                    <a:pt x="4436265" y="1302543"/>
                    <a:pt x="4446204" y="1296580"/>
                    <a:pt x="4453493" y="1289291"/>
                  </a:cubicBezTo>
                  <a:cubicBezTo>
                    <a:pt x="4466082" y="1276702"/>
                    <a:pt x="4493248" y="1270739"/>
                    <a:pt x="4493248" y="1281340"/>
                  </a:cubicBezTo>
                  <a:cubicBezTo>
                    <a:pt x="4493248" y="1283991"/>
                    <a:pt x="4484634" y="1291942"/>
                    <a:pt x="4474033" y="1298567"/>
                  </a:cubicBezTo>
                  <a:cubicBezTo>
                    <a:pt x="4463431" y="1305856"/>
                    <a:pt x="4456143" y="1315132"/>
                    <a:pt x="4458131" y="1319770"/>
                  </a:cubicBezTo>
                  <a:cubicBezTo>
                    <a:pt x="4459456" y="1324408"/>
                    <a:pt x="4454818" y="1329709"/>
                    <a:pt x="4447529" y="1332359"/>
                  </a:cubicBezTo>
                  <a:cubicBezTo>
                    <a:pt x="4439578" y="1335009"/>
                    <a:pt x="4435603" y="1340310"/>
                    <a:pt x="4438253" y="1346273"/>
                  </a:cubicBezTo>
                  <a:cubicBezTo>
                    <a:pt x="4440241" y="1350911"/>
                    <a:pt x="4438253" y="1355550"/>
                    <a:pt x="4433615" y="1355550"/>
                  </a:cubicBezTo>
                  <a:cubicBezTo>
                    <a:pt x="4429640" y="1355550"/>
                    <a:pt x="4427652" y="1358200"/>
                    <a:pt x="4429640" y="1361513"/>
                  </a:cubicBezTo>
                  <a:cubicBezTo>
                    <a:pt x="4431627" y="1364826"/>
                    <a:pt x="4424339" y="1368801"/>
                    <a:pt x="4413738" y="1370789"/>
                  </a:cubicBezTo>
                  <a:cubicBezTo>
                    <a:pt x="4401149" y="1373439"/>
                    <a:pt x="4395185" y="1378077"/>
                    <a:pt x="4397173" y="1384041"/>
                  </a:cubicBezTo>
                  <a:cubicBezTo>
                    <a:pt x="4401149" y="1392654"/>
                    <a:pt x="4367357" y="1408556"/>
                    <a:pt x="4345492" y="1408556"/>
                  </a:cubicBezTo>
                  <a:cubicBezTo>
                    <a:pt x="4339528" y="1408556"/>
                    <a:pt x="4334890" y="1412532"/>
                    <a:pt x="4336215" y="1417170"/>
                  </a:cubicBezTo>
                  <a:cubicBezTo>
                    <a:pt x="4336878" y="1421808"/>
                    <a:pt x="4331577" y="1425121"/>
                    <a:pt x="4323626" y="1424458"/>
                  </a:cubicBezTo>
                  <a:cubicBezTo>
                    <a:pt x="4311700" y="1424458"/>
                    <a:pt x="4309049" y="1427771"/>
                    <a:pt x="4310374" y="1446323"/>
                  </a:cubicBezTo>
                  <a:cubicBezTo>
                    <a:pt x="4311037" y="1461563"/>
                    <a:pt x="4308387" y="1468189"/>
                    <a:pt x="4301761" y="1468189"/>
                  </a:cubicBezTo>
                  <a:cubicBezTo>
                    <a:pt x="4294472" y="1468189"/>
                    <a:pt x="4295135" y="1470839"/>
                    <a:pt x="4305074" y="1478790"/>
                  </a:cubicBezTo>
                  <a:cubicBezTo>
                    <a:pt x="4317000" y="1488729"/>
                    <a:pt x="4317000" y="1488729"/>
                    <a:pt x="4301761" y="1485416"/>
                  </a:cubicBezTo>
                  <a:lnTo>
                    <a:pt x="4286521" y="1482103"/>
                  </a:lnTo>
                  <a:lnTo>
                    <a:pt x="4301761" y="1498667"/>
                  </a:lnTo>
                  <a:cubicBezTo>
                    <a:pt x="4311037" y="1508606"/>
                    <a:pt x="4313687" y="1514569"/>
                    <a:pt x="4307724" y="1514569"/>
                  </a:cubicBezTo>
                  <a:cubicBezTo>
                    <a:pt x="4301761" y="1514569"/>
                    <a:pt x="4303086" y="1519208"/>
                    <a:pt x="4311700" y="1529146"/>
                  </a:cubicBezTo>
                  <a:cubicBezTo>
                    <a:pt x="4322963" y="1541735"/>
                    <a:pt x="4322963" y="1543060"/>
                    <a:pt x="4313025" y="1539085"/>
                  </a:cubicBezTo>
                  <a:cubicBezTo>
                    <a:pt x="4305074" y="1536435"/>
                    <a:pt x="4301098" y="1538422"/>
                    <a:pt x="4301098" y="1543723"/>
                  </a:cubicBezTo>
                  <a:cubicBezTo>
                    <a:pt x="4301098" y="1557637"/>
                    <a:pt x="4317000" y="1567576"/>
                    <a:pt x="4332902" y="1562938"/>
                  </a:cubicBezTo>
                  <a:cubicBezTo>
                    <a:pt x="4340853" y="1560950"/>
                    <a:pt x="4347479" y="1562275"/>
                    <a:pt x="4347479" y="1566251"/>
                  </a:cubicBezTo>
                  <a:cubicBezTo>
                    <a:pt x="4347479" y="1570226"/>
                    <a:pt x="4356755" y="1578840"/>
                    <a:pt x="4367357" y="1585466"/>
                  </a:cubicBezTo>
                  <a:cubicBezTo>
                    <a:pt x="4378621" y="1591429"/>
                    <a:pt x="4387234" y="1600043"/>
                    <a:pt x="4387234" y="1604681"/>
                  </a:cubicBezTo>
                  <a:cubicBezTo>
                    <a:pt x="4387234" y="1608656"/>
                    <a:pt x="4394523" y="1615282"/>
                    <a:pt x="4403799" y="1619258"/>
                  </a:cubicBezTo>
                  <a:cubicBezTo>
                    <a:pt x="4413075" y="1623233"/>
                    <a:pt x="4420363" y="1629859"/>
                    <a:pt x="4420363" y="1633834"/>
                  </a:cubicBezTo>
                  <a:cubicBezTo>
                    <a:pt x="4420363" y="1637147"/>
                    <a:pt x="4425001" y="1640460"/>
                    <a:pt x="4430302" y="1640460"/>
                  </a:cubicBezTo>
                  <a:cubicBezTo>
                    <a:pt x="4436265" y="1640460"/>
                    <a:pt x="4442229" y="1645098"/>
                    <a:pt x="4444216" y="1650399"/>
                  </a:cubicBezTo>
                  <a:cubicBezTo>
                    <a:pt x="4446867" y="1655700"/>
                    <a:pt x="4452167" y="1660338"/>
                    <a:pt x="4457468" y="1660338"/>
                  </a:cubicBezTo>
                  <a:cubicBezTo>
                    <a:pt x="4462769" y="1660338"/>
                    <a:pt x="4466744" y="1661663"/>
                    <a:pt x="4466744" y="1662988"/>
                  </a:cubicBezTo>
                  <a:cubicBezTo>
                    <a:pt x="4466744" y="1664313"/>
                    <a:pt x="4468732" y="1670276"/>
                    <a:pt x="4470720" y="1676240"/>
                  </a:cubicBezTo>
                  <a:cubicBezTo>
                    <a:pt x="4477346" y="1692804"/>
                    <a:pt x="4452830" y="1689491"/>
                    <a:pt x="4424339" y="1670276"/>
                  </a:cubicBezTo>
                  <a:cubicBezTo>
                    <a:pt x="4410425" y="1661000"/>
                    <a:pt x="4401811" y="1657025"/>
                    <a:pt x="4404461" y="1661663"/>
                  </a:cubicBezTo>
                  <a:cubicBezTo>
                    <a:pt x="4407112" y="1666301"/>
                    <a:pt x="4410425" y="1676902"/>
                    <a:pt x="4411087" y="1684853"/>
                  </a:cubicBezTo>
                  <a:cubicBezTo>
                    <a:pt x="4413075" y="1699430"/>
                    <a:pt x="4412412" y="1699430"/>
                    <a:pt x="4393198" y="1680878"/>
                  </a:cubicBezTo>
                  <a:cubicBezTo>
                    <a:pt x="4382596" y="1670276"/>
                    <a:pt x="4373983" y="1658350"/>
                    <a:pt x="4373983" y="1654374"/>
                  </a:cubicBezTo>
                  <a:cubicBezTo>
                    <a:pt x="4373983" y="1651061"/>
                    <a:pt x="4365369" y="1641123"/>
                    <a:pt x="4354768" y="1632509"/>
                  </a:cubicBezTo>
                  <a:cubicBezTo>
                    <a:pt x="4322301" y="1606668"/>
                    <a:pt x="4234177" y="1496017"/>
                    <a:pt x="4228214" y="1472164"/>
                  </a:cubicBezTo>
                  <a:cubicBezTo>
                    <a:pt x="4224239" y="1458912"/>
                    <a:pt x="4220926" y="1456262"/>
                    <a:pt x="4182496" y="1439035"/>
                  </a:cubicBezTo>
                  <a:cubicBezTo>
                    <a:pt x="4164606" y="1430421"/>
                    <a:pt x="4161956" y="1430421"/>
                    <a:pt x="4168582" y="1438372"/>
                  </a:cubicBezTo>
                  <a:cubicBezTo>
                    <a:pt x="4172557" y="1443673"/>
                    <a:pt x="4174545" y="1450299"/>
                    <a:pt x="4172557" y="1453612"/>
                  </a:cubicBezTo>
                  <a:cubicBezTo>
                    <a:pt x="4170569" y="1457587"/>
                    <a:pt x="4173220" y="1463551"/>
                    <a:pt x="4178520" y="1468189"/>
                  </a:cubicBezTo>
                  <a:cubicBezTo>
                    <a:pt x="4183821" y="1472827"/>
                    <a:pt x="4188459" y="1480778"/>
                    <a:pt x="4188459" y="1485416"/>
                  </a:cubicBezTo>
                  <a:cubicBezTo>
                    <a:pt x="4188459" y="1490716"/>
                    <a:pt x="4194422" y="1498005"/>
                    <a:pt x="4201711" y="1502643"/>
                  </a:cubicBezTo>
                  <a:cubicBezTo>
                    <a:pt x="4208999" y="1507281"/>
                    <a:pt x="4214962" y="1515232"/>
                    <a:pt x="4214962" y="1520533"/>
                  </a:cubicBezTo>
                  <a:cubicBezTo>
                    <a:pt x="4214962" y="1527821"/>
                    <a:pt x="4210987" y="1527158"/>
                    <a:pt x="4197073" y="1518545"/>
                  </a:cubicBezTo>
                  <a:cubicBezTo>
                    <a:pt x="4183821" y="1510594"/>
                    <a:pt x="4185809" y="1513907"/>
                    <a:pt x="4203699" y="1530471"/>
                  </a:cubicBezTo>
                  <a:cubicBezTo>
                    <a:pt x="4218275" y="1543060"/>
                    <a:pt x="4227552" y="1556312"/>
                    <a:pt x="4225564" y="1560288"/>
                  </a:cubicBezTo>
                  <a:cubicBezTo>
                    <a:pt x="4222913" y="1563601"/>
                    <a:pt x="4227552" y="1568901"/>
                    <a:pt x="4234840" y="1570889"/>
                  </a:cubicBezTo>
                  <a:cubicBezTo>
                    <a:pt x="4242791" y="1573539"/>
                    <a:pt x="4247429" y="1578840"/>
                    <a:pt x="4246104" y="1582815"/>
                  </a:cubicBezTo>
                  <a:cubicBezTo>
                    <a:pt x="4242791" y="1592754"/>
                    <a:pt x="4284534" y="1625883"/>
                    <a:pt x="4305736" y="1631184"/>
                  </a:cubicBezTo>
                  <a:cubicBezTo>
                    <a:pt x="4320313" y="1635159"/>
                    <a:pt x="4327602" y="1647086"/>
                    <a:pt x="4314350" y="1647086"/>
                  </a:cubicBezTo>
                  <a:cubicBezTo>
                    <a:pt x="4311037" y="1647086"/>
                    <a:pt x="4310374" y="1652387"/>
                    <a:pt x="4312362" y="1659012"/>
                  </a:cubicBezTo>
                  <a:cubicBezTo>
                    <a:pt x="4315012" y="1665638"/>
                    <a:pt x="4307061" y="1661000"/>
                    <a:pt x="4293810" y="1648411"/>
                  </a:cubicBezTo>
                  <a:cubicBezTo>
                    <a:pt x="4281883" y="1636485"/>
                    <a:pt x="4254055" y="1618595"/>
                    <a:pt x="4233515" y="1608656"/>
                  </a:cubicBezTo>
                  <a:cubicBezTo>
                    <a:pt x="4212975" y="1598717"/>
                    <a:pt x="4195748" y="1587454"/>
                    <a:pt x="4195748" y="1582815"/>
                  </a:cubicBezTo>
                  <a:cubicBezTo>
                    <a:pt x="4195085" y="1578840"/>
                    <a:pt x="4185809" y="1568901"/>
                    <a:pt x="4174545" y="1560950"/>
                  </a:cubicBezTo>
                  <a:cubicBezTo>
                    <a:pt x="4163281" y="1552337"/>
                    <a:pt x="4155992" y="1542398"/>
                    <a:pt x="4157980" y="1537097"/>
                  </a:cubicBezTo>
                  <a:cubicBezTo>
                    <a:pt x="4159968" y="1532459"/>
                    <a:pt x="4158643" y="1526496"/>
                    <a:pt x="4154667" y="1524508"/>
                  </a:cubicBezTo>
                  <a:cubicBezTo>
                    <a:pt x="4151354" y="1521858"/>
                    <a:pt x="4150029" y="1517220"/>
                    <a:pt x="4152680" y="1513907"/>
                  </a:cubicBezTo>
                  <a:cubicBezTo>
                    <a:pt x="4154667" y="1509931"/>
                    <a:pt x="4150692" y="1500655"/>
                    <a:pt x="4143403" y="1492704"/>
                  </a:cubicBezTo>
                  <a:cubicBezTo>
                    <a:pt x="4136778" y="1484753"/>
                    <a:pt x="4128164" y="1469514"/>
                    <a:pt x="4126176" y="1458250"/>
                  </a:cubicBezTo>
                  <a:cubicBezTo>
                    <a:pt x="4121538" y="1438372"/>
                    <a:pt x="4081121" y="1382053"/>
                    <a:pt x="4056605" y="1359525"/>
                  </a:cubicBezTo>
                  <a:cubicBezTo>
                    <a:pt x="4044016" y="1348261"/>
                    <a:pt x="4044016" y="1348261"/>
                    <a:pt x="4046666" y="1363501"/>
                  </a:cubicBezTo>
                  <a:cubicBezTo>
                    <a:pt x="4049979" y="1378077"/>
                    <a:pt x="4049979" y="1378077"/>
                    <a:pt x="4040040" y="1366151"/>
                  </a:cubicBezTo>
                  <a:cubicBezTo>
                    <a:pt x="4017513" y="1338322"/>
                    <a:pt x="4035402" y="1319770"/>
                    <a:pt x="4065881" y="1339648"/>
                  </a:cubicBezTo>
                  <a:lnTo>
                    <a:pt x="4083108" y="1350911"/>
                  </a:lnTo>
                  <a:lnTo>
                    <a:pt x="4069194" y="1327721"/>
                  </a:lnTo>
                  <a:cubicBezTo>
                    <a:pt x="4059255" y="1310494"/>
                    <a:pt x="4051967" y="1304531"/>
                    <a:pt x="4042691" y="1307181"/>
                  </a:cubicBezTo>
                  <a:cubicBezTo>
                    <a:pt x="4033415" y="1309831"/>
                    <a:pt x="4030764" y="1307844"/>
                    <a:pt x="4033415" y="1297905"/>
                  </a:cubicBezTo>
                  <a:cubicBezTo>
                    <a:pt x="4035402" y="1289954"/>
                    <a:pt x="4029439" y="1279353"/>
                    <a:pt x="4015525" y="1266101"/>
                  </a:cubicBezTo>
                  <a:lnTo>
                    <a:pt x="3993660" y="1246223"/>
                  </a:lnTo>
                  <a:lnTo>
                    <a:pt x="4004924" y="1264113"/>
                  </a:lnTo>
                  <a:cubicBezTo>
                    <a:pt x="4026126" y="1297905"/>
                    <a:pt x="4016188" y="1295917"/>
                    <a:pt x="3985046" y="1260138"/>
                  </a:cubicBezTo>
                  <a:cubicBezTo>
                    <a:pt x="3955230" y="1227008"/>
                    <a:pt x="3938003" y="1213094"/>
                    <a:pt x="3932702" y="1218395"/>
                  </a:cubicBezTo>
                  <a:cubicBezTo>
                    <a:pt x="3931377" y="1219720"/>
                    <a:pt x="3939990" y="1230984"/>
                    <a:pt x="3952580" y="1243573"/>
                  </a:cubicBezTo>
                  <a:cubicBezTo>
                    <a:pt x="3964506" y="1256162"/>
                    <a:pt x="3979745" y="1275377"/>
                    <a:pt x="3986371" y="1285978"/>
                  </a:cubicBezTo>
                  <a:cubicBezTo>
                    <a:pt x="3992997" y="1297242"/>
                    <a:pt x="3975770" y="1283328"/>
                    <a:pt x="3947941" y="1254174"/>
                  </a:cubicBezTo>
                  <a:cubicBezTo>
                    <a:pt x="3918788" y="1225021"/>
                    <a:pt x="3891622" y="1203156"/>
                    <a:pt x="3884334" y="1203156"/>
                  </a:cubicBezTo>
                  <a:cubicBezTo>
                    <a:pt x="3877045" y="1203156"/>
                    <a:pt x="3869757" y="1200505"/>
                    <a:pt x="3867769" y="1197192"/>
                  </a:cubicBezTo>
                  <a:cubicBezTo>
                    <a:pt x="3865781" y="1193879"/>
                    <a:pt x="3858493" y="1192554"/>
                    <a:pt x="3851867" y="1194542"/>
                  </a:cubicBezTo>
                  <a:cubicBezTo>
                    <a:pt x="3837290" y="1197855"/>
                    <a:pt x="3771032" y="1145511"/>
                    <a:pt x="3771032" y="1130271"/>
                  </a:cubicBezTo>
                  <a:cubicBezTo>
                    <a:pt x="3771032" y="1124308"/>
                    <a:pt x="3763743" y="1112382"/>
                    <a:pt x="3754467" y="1103768"/>
                  </a:cubicBezTo>
                  <a:cubicBezTo>
                    <a:pt x="3745854" y="1095817"/>
                    <a:pt x="3739890" y="1085878"/>
                    <a:pt x="3741878" y="1083228"/>
                  </a:cubicBezTo>
                  <a:cubicBezTo>
                    <a:pt x="3743866" y="1079915"/>
                    <a:pt x="3743203" y="1073952"/>
                    <a:pt x="3740553" y="1069976"/>
                  </a:cubicBezTo>
                  <a:cubicBezTo>
                    <a:pt x="3738565" y="1066001"/>
                    <a:pt x="3724651" y="1083891"/>
                    <a:pt x="3710074" y="1111056"/>
                  </a:cubicBezTo>
                  <a:cubicBezTo>
                    <a:pt x="3663031" y="1198517"/>
                    <a:pt x="3619300" y="1236285"/>
                    <a:pt x="3566294" y="1236285"/>
                  </a:cubicBezTo>
                  <a:cubicBezTo>
                    <a:pt x="3553042" y="1236285"/>
                    <a:pt x="3535815" y="1238272"/>
                    <a:pt x="3527864" y="1240260"/>
                  </a:cubicBezTo>
                  <a:cubicBezTo>
                    <a:pt x="3515275" y="1243573"/>
                    <a:pt x="3513950" y="1246223"/>
                    <a:pt x="3519913" y="1257487"/>
                  </a:cubicBezTo>
                  <a:cubicBezTo>
                    <a:pt x="3523888" y="1264776"/>
                    <a:pt x="3525214" y="1274052"/>
                    <a:pt x="3523888" y="1278690"/>
                  </a:cubicBezTo>
                  <a:cubicBezTo>
                    <a:pt x="3521901" y="1282665"/>
                    <a:pt x="3524551" y="1291942"/>
                    <a:pt x="3529189" y="1298567"/>
                  </a:cubicBezTo>
                  <a:cubicBezTo>
                    <a:pt x="3534490" y="1305193"/>
                    <a:pt x="3536478" y="1314469"/>
                    <a:pt x="3535152" y="1319107"/>
                  </a:cubicBezTo>
                  <a:cubicBezTo>
                    <a:pt x="3533165" y="1323746"/>
                    <a:pt x="3534490" y="1329709"/>
                    <a:pt x="3538465" y="1332359"/>
                  </a:cubicBezTo>
                  <a:cubicBezTo>
                    <a:pt x="3548404" y="1338322"/>
                    <a:pt x="3547741" y="1362175"/>
                    <a:pt x="3537803" y="1362175"/>
                  </a:cubicBezTo>
                  <a:cubicBezTo>
                    <a:pt x="3532502" y="1362838"/>
                    <a:pt x="3533827" y="1366151"/>
                    <a:pt x="3541116" y="1371452"/>
                  </a:cubicBezTo>
                  <a:cubicBezTo>
                    <a:pt x="3547079" y="1376090"/>
                    <a:pt x="3552380" y="1384703"/>
                    <a:pt x="3552380" y="1390666"/>
                  </a:cubicBezTo>
                  <a:cubicBezTo>
                    <a:pt x="3552380" y="1396630"/>
                    <a:pt x="3555692" y="1403256"/>
                    <a:pt x="3559668" y="1405906"/>
                  </a:cubicBezTo>
                  <a:cubicBezTo>
                    <a:pt x="3564969" y="1409219"/>
                    <a:pt x="3563643" y="1412532"/>
                    <a:pt x="3556355" y="1416507"/>
                  </a:cubicBezTo>
                  <a:cubicBezTo>
                    <a:pt x="3547079" y="1421808"/>
                    <a:pt x="3547079" y="1423796"/>
                    <a:pt x="3555692" y="1437047"/>
                  </a:cubicBezTo>
                  <a:cubicBezTo>
                    <a:pt x="3565631" y="1452949"/>
                    <a:pt x="3562318" y="1481440"/>
                    <a:pt x="3550392" y="1481440"/>
                  </a:cubicBezTo>
                  <a:cubicBezTo>
                    <a:pt x="3546416" y="1481440"/>
                    <a:pt x="3550392" y="1488729"/>
                    <a:pt x="3558343" y="1497342"/>
                  </a:cubicBezTo>
                  <a:cubicBezTo>
                    <a:pt x="3568282" y="1507944"/>
                    <a:pt x="3572920" y="1519870"/>
                    <a:pt x="3571594" y="1532459"/>
                  </a:cubicBezTo>
                  <a:cubicBezTo>
                    <a:pt x="3570269" y="1542398"/>
                    <a:pt x="3571594" y="1554987"/>
                    <a:pt x="3574245" y="1559625"/>
                  </a:cubicBezTo>
                  <a:cubicBezTo>
                    <a:pt x="3577558" y="1564263"/>
                    <a:pt x="3576233" y="1567576"/>
                    <a:pt x="3571594" y="1567576"/>
                  </a:cubicBezTo>
                  <a:cubicBezTo>
                    <a:pt x="3566956" y="1567576"/>
                    <a:pt x="3570269" y="1574864"/>
                    <a:pt x="3578883" y="1584141"/>
                  </a:cubicBezTo>
                  <a:cubicBezTo>
                    <a:pt x="3596110" y="1602693"/>
                    <a:pt x="3592797" y="1614619"/>
                    <a:pt x="3574245" y="1600043"/>
                  </a:cubicBezTo>
                  <a:cubicBezTo>
                    <a:pt x="3567619" y="1595405"/>
                    <a:pt x="3572257" y="1602030"/>
                    <a:pt x="3584184" y="1614619"/>
                  </a:cubicBezTo>
                  <a:cubicBezTo>
                    <a:pt x="3608036" y="1640460"/>
                    <a:pt x="3610024" y="1647086"/>
                    <a:pt x="3595447" y="1647086"/>
                  </a:cubicBezTo>
                  <a:cubicBezTo>
                    <a:pt x="3576895" y="1647086"/>
                    <a:pt x="3505999" y="1530471"/>
                    <a:pt x="3515275" y="1515232"/>
                  </a:cubicBezTo>
                  <a:cubicBezTo>
                    <a:pt x="3517263" y="1511919"/>
                    <a:pt x="3514612" y="1505956"/>
                    <a:pt x="3509974" y="1501980"/>
                  </a:cubicBezTo>
                  <a:cubicBezTo>
                    <a:pt x="3499373" y="1493367"/>
                    <a:pt x="3485459" y="1418495"/>
                    <a:pt x="3486784" y="1382053"/>
                  </a:cubicBezTo>
                  <a:cubicBezTo>
                    <a:pt x="3487446" y="1368801"/>
                    <a:pt x="3485459" y="1352899"/>
                    <a:pt x="3482146" y="1345611"/>
                  </a:cubicBezTo>
                  <a:cubicBezTo>
                    <a:pt x="3472870" y="1326396"/>
                    <a:pt x="3474857" y="1267426"/>
                    <a:pt x="3484796" y="1264113"/>
                  </a:cubicBezTo>
                  <a:cubicBezTo>
                    <a:pt x="3499373" y="1259475"/>
                    <a:pt x="3492747" y="1249536"/>
                    <a:pt x="3474195" y="1249536"/>
                  </a:cubicBezTo>
                  <a:cubicBezTo>
                    <a:pt x="3464256" y="1249536"/>
                    <a:pt x="3437753" y="1261463"/>
                    <a:pt x="3414562" y="1276702"/>
                  </a:cubicBezTo>
                  <a:cubicBezTo>
                    <a:pt x="3380108" y="1299230"/>
                    <a:pt x="3373482" y="1306518"/>
                    <a:pt x="3373482" y="1322420"/>
                  </a:cubicBezTo>
                  <a:cubicBezTo>
                    <a:pt x="3373482" y="1333022"/>
                    <a:pt x="3376795" y="1343623"/>
                    <a:pt x="3380108" y="1345611"/>
                  </a:cubicBezTo>
                  <a:cubicBezTo>
                    <a:pt x="3391372" y="1352899"/>
                    <a:pt x="3388059" y="1370789"/>
                    <a:pt x="3376133" y="1366151"/>
                  </a:cubicBezTo>
                  <a:cubicBezTo>
                    <a:pt x="3367519" y="1362838"/>
                    <a:pt x="3366856" y="1364163"/>
                    <a:pt x="3371494" y="1370126"/>
                  </a:cubicBezTo>
                  <a:cubicBezTo>
                    <a:pt x="3382758" y="1384703"/>
                    <a:pt x="3387396" y="1420483"/>
                    <a:pt x="3378120" y="1424458"/>
                  </a:cubicBezTo>
                  <a:cubicBezTo>
                    <a:pt x="3372157" y="1427771"/>
                    <a:pt x="3372157" y="1429096"/>
                    <a:pt x="3378783" y="1432409"/>
                  </a:cubicBezTo>
                  <a:cubicBezTo>
                    <a:pt x="3390709" y="1437710"/>
                    <a:pt x="3388722" y="1448311"/>
                    <a:pt x="3375470" y="1448311"/>
                  </a:cubicBezTo>
                  <a:cubicBezTo>
                    <a:pt x="3366194" y="1448311"/>
                    <a:pt x="3367519" y="1451624"/>
                    <a:pt x="3380108" y="1465538"/>
                  </a:cubicBezTo>
                  <a:cubicBezTo>
                    <a:pt x="3394022" y="1479453"/>
                    <a:pt x="3394685" y="1483428"/>
                    <a:pt x="3386734" y="1488729"/>
                  </a:cubicBezTo>
                  <a:cubicBezTo>
                    <a:pt x="3378120" y="1494029"/>
                    <a:pt x="3378120" y="1495355"/>
                    <a:pt x="3386734" y="1501318"/>
                  </a:cubicBezTo>
                  <a:cubicBezTo>
                    <a:pt x="3394685" y="1506618"/>
                    <a:pt x="3394685" y="1509269"/>
                    <a:pt x="3388059" y="1513244"/>
                  </a:cubicBezTo>
                  <a:cubicBezTo>
                    <a:pt x="3381433" y="1517882"/>
                    <a:pt x="3381433" y="1520533"/>
                    <a:pt x="3390047" y="1527821"/>
                  </a:cubicBezTo>
                  <a:cubicBezTo>
                    <a:pt x="3395347" y="1532459"/>
                    <a:pt x="3399985" y="1542398"/>
                    <a:pt x="3399985" y="1549686"/>
                  </a:cubicBezTo>
                  <a:cubicBezTo>
                    <a:pt x="3399985" y="1562275"/>
                    <a:pt x="3397335" y="1560950"/>
                    <a:pt x="3376795" y="1541073"/>
                  </a:cubicBezTo>
                  <a:cubicBezTo>
                    <a:pt x="3364206" y="1528484"/>
                    <a:pt x="3353605" y="1512582"/>
                    <a:pt x="3353605" y="1505293"/>
                  </a:cubicBezTo>
                  <a:cubicBezTo>
                    <a:pt x="3353605" y="1497342"/>
                    <a:pt x="3346979" y="1480778"/>
                    <a:pt x="3339028" y="1468189"/>
                  </a:cubicBezTo>
                  <a:cubicBezTo>
                    <a:pt x="3323126" y="1441685"/>
                    <a:pt x="3316500" y="1382715"/>
                    <a:pt x="3327101" y="1361513"/>
                  </a:cubicBezTo>
                  <a:cubicBezTo>
                    <a:pt x="3339028" y="1339648"/>
                    <a:pt x="3330414" y="1338985"/>
                    <a:pt x="3295960" y="1360188"/>
                  </a:cubicBezTo>
                  <a:cubicBezTo>
                    <a:pt x="3237653" y="1395305"/>
                    <a:pt x="3181333" y="1411207"/>
                    <a:pt x="3181333" y="1392654"/>
                  </a:cubicBezTo>
                  <a:cubicBezTo>
                    <a:pt x="3181333" y="1385366"/>
                    <a:pt x="3172057" y="1383378"/>
                    <a:pt x="3141578" y="1384703"/>
                  </a:cubicBezTo>
                  <a:cubicBezTo>
                    <a:pt x="3103148" y="1386691"/>
                    <a:pt x="3087246" y="1380728"/>
                    <a:pt x="3099173" y="1368801"/>
                  </a:cubicBezTo>
                  <a:cubicBezTo>
                    <a:pt x="3102486" y="1366151"/>
                    <a:pt x="3138265" y="1362175"/>
                    <a:pt x="3179345" y="1359525"/>
                  </a:cubicBezTo>
                  <a:cubicBezTo>
                    <a:pt x="3262831" y="1354887"/>
                    <a:pt x="3289997" y="1348924"/>
                    <a:pt x="3257530" y="1341635"/>
                  </a:cubicBezTo>
                  <a:cubicBezTo>
                    <a:pt x="3246929" y="1338985"/>
                    <a:pt x="3226389" y="1336997"/>
                    <a:pt x="3213137" y="1336335"/>
                  </a:cubicBezTo>
                  <a:cubicBezTo>
                    <a:pt x="3189947" y="1335672"/>
                    <a:pt x="3175370" y="1326396"/>
                    <a:pt x="3183983" y="1317120"/>
                  </a:cubicBezTo>
                  <a:cubicBezTo>
                    <a:pt x="3186634" y="1315132"/>
                    <a:pt x="3202536" y="1312482"/>
                    <a:pt x="3219763" y="1311819"/>
                  </a:cubicBezTo>
                  <a:cubicBezTo>
                    <a:pt x="3275420" y="1309831"/>
                    <a:pt x="3333727" y="1301218"/>
                    <a:pt x="3333727" y="1295255"/>
                  </a:cubicBezTo>
                  <a:cubicBezTo>
                    <a:pt x="3333727" y="1291942"/>
                    <a:pt x="3339690" y="1289291"/>
                    <a:pt x="3347641" y="1289291"/>
                  </a:cubicBezTo>
                  <a:cubicBezTo>
                    <a:pt x="3354930" y="1289291"/>
                    <a:pt x="3373482" y="1280678"/>
                    <a:pt x="3388722" y="1270076"/>
                  </a:cubicBezTo>
                  <a:cubicBezTo>
                    <a:pt x="3425164" y="1245561"/>
                    <a:pt x="3487446" y="1216407"/>
                    <a:pt x="3494072" y="1220383"/>
                  </a:cubicBezTo>
                  <a:cubicBezTo>
                    <a:pt x="3497385" y="1222370"/>
                    <a:pt x="3520576" y="1220383"/>
                    <a:pt x="3545754" y="1215745"/>
                  </a:cubicBezTo>
                  <a:cubicBezTo>
                    <a:pt x="3593460" y="1206468"/>
                    <a:pt x="3605386" y="1195867"/>
                    <a:pt x="3605386" y="1162075"/>
                  </a:cubicBezTo>
                  <a:cubicBezTo>
                    <a:pt x="3605386" y="1150811"/>
                    <a:pt x="3607374" y="1149486"/>
                    <a:pt x="3613337" y="1155450"/>
                  </a:cubicBezTo>
                  <a:cubicBezTo>
                    <a:pt x="3619300" y="1161413"/>
                    <a:pt x="3619300" y="1167376"/>
                    <a:pt x="3612675" y="1180628"/>
                  </a:cubicBezTo>
                  <a:cubicBezTo>
                    <a:pt x="3602073" y="1204481"/>
                    <a:pt x="3608036" y="1208456"/>
                    <a:pt x="3622613" y="1186591"/>
                  </a:cubicBezTo>
                  <a:cubicBezTo>
                    <a:pt x="3629239" y="1176652"/>
                    <a:pt x="3635865" y="1152799"/>
                    <a:pt x="3637190" y="1132922"/>
                  </a:cubicBezTo>
                  <a:cubicBezTo>
                    <a:pt x="3638515" y="1113044"/>
                    <a:pt x="3642491" y="1097142"/>
                    <a:pt x="3645804" y="1097142"/>
                  </a:cubicBezTo>
                  <a:cubicBezTo>
                    <a:pt x="3653755" y="1097142"/>
                    <a:pt x="3653092" y="1128284"/>
                    <a:pt x="3645804" y="1154787"/>
                  </a:cubicBezTo>
                  <a:cubicBezTo>
                    <a:pt x="3641166" y="1171352"/>
                    <a:pt x="3641828" y="1175327"/>
                    <a:pt x="3648454" y="1172677"/>
                  </a:cubicBezTo>
                  <a:cubicBezTo>
                    <a:pt x="3660381" y="1168039"/>
                    <a:pt x="3664356" y="1150149"/>
                    <a:pt x="3669657" y="1085878"/>
                  </a:cubicBezTo>
                  <a:cubicBezTo>
                    <a:pt x="3671644" y="1056062"/>
                    <a:pt x="3676283" y="1032872"/>
                    <a:pt x="3678933" y="1034859"/>
                  </a:cubicBezTo>
                  <a:cubicBezTo>
                    <a:pt x="3682246" y="1036847"/>
                    <a:pt x="3685559" y="1044798"/>
                    <a:pt x="3685559" y="1052749"/>
                  </a:cubicBezTo>
                  <a:cubicBezTo>
                    <a:pt x="3686221" y="1060700"/>
                    <a:pt x="3688872" y="1055400"/>
                    <a:pt x="3691522" y="1040823"/>
                  </a:cubicBezTo>
                  <a:cubicBezTo>
                    <a:pt x="3694172" y="1026246"/>
                    <a:pt x="3695497" y="1011669"/>
                    <a:pt x="3693510" y="1009019"/>
                  </a:cubicBezTo>
                  <a:cubicBezTo>
                    <a:pt x="3691522" y="1006368"/>
                    <a:pt x="3692847" y="991129"/>
                    <a:pt x="3695497" y="975890"/>
                  </a:cubicBezTo>
                  <a:lnTo>
                    <a:pt x="3700798" y="948061"/>
                  </a:lnTo>
                  <a:lnTo>
                    <a:pt x="3705436" y="974564"/>
                  </a:lnTo>
                  <a:cubicBezTo>
                    <a:pt x="3708086" y="989141"/>
                    <a:pt x="3708749" y="1016307"/>
                    <a:pt x="3706761" y="1034197"/>
                  </a:cubicBezTo>
                  <a:cubicBezTo>
                    <a:pt x="3704774" y="1052749"/>
                    <a:pt x="3704774" y="1065338"/>
                    <a:pt x="3707424" y="1063351"/>
                  </a:cubicBezTo>
                  <a:cubicBezTo>
                    <a:pt x="3709412" y="1061363"/>
                    <a:pt x="3714712" y="1025583"/>
                    <a:pt x="3718688" y="983841"/>
                  </a:cubicBezTo>
                  <a:cubicBezTo>
                    <a:pt x="3722663" y="942098"/>
                    <a:pt x="3727301" y="906981"/>
                    <a:pt x="3728627" y="904993"/>
                  </a:cubicBezTo>
                  <a:cubicBezTo>
                    <a:pt x="3730614" y="903668"/>
                    <a:pt x="3734590" y="906318"/>
                    <a:pt x="3737903" y="911619"/>
                  </a:cubicBezTo>
                  <a:cubicBezTo>
                    <a:pt x="3742541" y="918907"/>
                    <a:pt x="3744529" y="915595"/>
                    <a:pt x="3744529" y="898367"/>
                  </a:cubicBezTo>
                  <a:cubicBezTo>
                    <a:pt x="3744529" y="875840"/>
                    <a:pt x="3753805" y="851987"/>
                    <a:pt x="3759768" y="858612"/>
                  </a:cubicBezTo>
                  <a:cubicBezTo>
                    <a:pt x="3761756" y="860600"/>
                    <a:pt x="3760431" y="877827"/>
                    <a:pt x="3757780" y="897705"/>
                  </a:cubicBezTo>
                  <a:cubicBezTo>
                    <a:pt x="3753805" y="928184"/>
                    <a:pt x="3754467" y="931497"/>
                    <a:pt x="3762418" y="920895"/>
                  </a:cubicBezTo>
                  <a:cubicBezTo>
                    <a:pt x="3767056" y="914269"/>
                    <a:pt x="3771032" y="896380"/>
                    <a:pt x="3771032" y="880478"/>
                  </a:cubicBezTo>
                  <a:cubicBezTo>
                    <a:pt x="3771032" y="849336"/>
                    <a:pt x="3782296" y="841385"/>
                    <a:pt x="3785609" y="870539"/>
                  </a:cubicBezTo>
                  <a:cubicBezTo>
                    <a:pt x="3787596" y="884453"/>
                    <a:pt x="3791572" y="877165"/>
                    <a:pt x="3803498" y="837410"/>
                  </a:cubicBezTo>
                  <a:cubicBezTo>
                    <a:pt x="3814762" y="802293"/>
                    <a:pt x="3822713" y="785728"/>
                    <a:pt x="3831327" y="783741"/>
                  </a:cubicBezTo>
                  <a:cubicBezTo>
                    <a:pt x="3837953" y="781753"/>
                    <a:pt x="3844579" y="783741"/>
                    <a:pt x="3845904" y="788379"/>
                  </a:cubicBezTo>
                  <a:cubicBezTo>
                    <a:pt x="3847891" y="792354"/>
                    <a:pt x="3853855" y="784403"/>
                    <a:pt x="3859818" y="771151"/>
                  </a:cubicBezTo>
                  <a:cubicBezTo>
                    <a:pt x="3865781" y="757237"/>
                    <a:pt x="3873732" y="745973"/>
                    <a:pt x="3877045" y="745973"/>
                  </a:cubicBezTo>
                  <a:cubicBezTo>
                    <a:pt x="3881021" y="745973"/>
                    <a:pt x="3883671" y="731397"/>
                    <a:pt x="3883671" y="713507"/>
                  </a:cubicBezTo>
                  <a:cubicBezTo>
                    <a:pt x="3883671" y="690979"/>
                    <a:pt x="3886321" y="679715"/>
                    <a:pt x="3893610" y="677065"/>
                  </a:cubicBezTo>
                  <a:cubicBezTo>
                    <a:pt x="3904874" y="673089"/>
                    <a:pt x="3907524" y="653212"/>
                    <a:pt x="3896923" y="653212"/>
                  </a:cubicBezTo>
                  <a:cubicBezTo>
                    <a:pt x="3893610" y="653212"/>
                    <a:pt x="3890297" y="649236"/>
                    <a:pt x="3890297" y="643936"/>
                  </a:cubicBezTo>
                  <a:cubicBezTo>
                    <a:pt x="3890297" y="634659"/>
                    <a:pt x="3871082" y="626708"/>
                    <a:pt x="3847891" y="626708"/>
                  </a:cubicBezTo>
                  <a:cubicBezTo>
                    <a:pt x="3838615" y="626708"/>
                    <a:pt x="3837290" y="628696"/>
                    <a:pt x="3843253" y="635985"/>
                  </a:cubicBezTo>
                  <a:cubicBezTo>
                    <a:pt x="3857168" y="652549"/>
                    <a:pt x="3859818" y="702243"/>
                    <a:pt x="3847891" y="724771"/>
                  </a:cubicBezTo>
                  <a:cubicBezTo>
                    <a:pt x="3841928" y="736697"/>
                    <a:pt x="3833977" y="745973"/>
                    <a:pt x="3830002" y="745973"/>
                  </a:cubicBezTo>
                  <a:cubicBezTo>
                    <a:pt x="3826689" y="745973"/>
                    <a:pt x="3818075" y="757900"/>
                    <a:pt x="3811449" y="773139"/>
                  </a:cubicBezTo>
                  <a:cubicBezTo>
                    <a:pt x="3804161" y="789704"/>
                    <a:pt x="3797535" y="796992"/>
                    <a:pt x="3794222" y="792354"/>
                  </a:cubicBezTo>
                  <a:cubicBezTo>
                    <a:pt x="3786934" y="780428"/>
                    <a:pt x="3795547" y="757237"/>
                    <a:pt x="3817413" y="729409"/>
                  </a:cubicBezTo>
                  <a:cubicBezTo>
                    <a:pt x="3831327" y="711519"/>
                    <a:pt x="3837290" y="696942"/>
                    <a:pt x="3837290" y="679715"/>
                  </a:cubicBezTo>
                  <a:cubicBezTo>
                    <a:pt x="3837290" y="651224"/>
                    <a:pt x="3822051" y="632672"/>
                    <a:pt x="3809462" y="645261"/>
                  </a:cubicBezTo>
                  <a:cubicBezTo>
                    <a:pt x="3798198" y="656525"/>
                    <a:pt x="3776995" y="655199"/>
                    <a:pt x="3767719" y="641948"/>
                  </a:cubicBezTo>
                  <a:cubicBezTo>
                    <a:pt x="3759768" y="632009"/>
                    <a:pt x="3757118" y="631347"/>
                    <a:pt x="3741878" y="639297"/>
                  </a:cubicBezTo>
                  <a:cubicBezTo>
                    <a:pt x="3732602" y="644598"/>
                    <a:pt x="3720013" y="655862"/>
                    <a:pt x="3714712" y="663813"/>
                  </a:cubicBezTo>
                  <a:cubicBezTo>
                    <a:pt x="3705436" y="677727"/>
                    <a:pt x="3706099" y="681703"/>
                    <a:pt x="3718688" y="706218"/>
                  </a:cubicBezTo>
                  <a:cubicBezTo>
                    <a:pt x="3735252" y="738022"/>
                    <a:pt x="3731939" y="781090"/>
                    <a:pt x="3710074" y="808919"/>
                  </a:cubicBezTo>
                  <a:cubicBezTo>
                    <a:pt x="3702786" y="818195"/>
                    <a:pt x="3695497" y="838072"/>
                    <a:pt x="3693510" y="852649"/>
                  </a:cubicBezTo>
                  <a:cubicBezTo>
                    <a:pt x="3689534" y="881803"/>
                    <a:pt x="3676283" y="884453"/>
                    <a:pt x="3672970" y="855962"/>
                  </a:cubicBezTo>
                  <a:cubicBezTo>
                    <a:pt x="3671644" y="845361"/>
                    <a:pt x="3678270" y="824158"/>
                    <a:pt x="3690859" y="802293"/>
                  </a:cubicBezTo>
                  <a:cubicBezTo>
                    <a:pt x="3712725" y="763863"/>
                    <a:pt x="3715375" y="744648"/>
                    <a:pt x="3704774" y="716157"/>
                  </a:cubicBezTo>
                  <a:lnTo>
                    <a:pt x="3698148" y="699593"/>
                  </a:lnTo>
                  <a:lnTo>
                    <a:pt x="3684896" y="712844"/>
                  </a:lnTo>
                  <a:cubicBezTo>
                    <a:pt x="3672307" y="725433"/>
                    <a:pt x="3645141" y="731397"/>
                    <a:pt x="3645141" y="721458"/>
                  </a:cubicBezTo>
                  <a:cubicBezTo>
                    <a:pt x="3645141" y="718145"/>
                    <a:pt x="3642491" y="712182"/>
                    <a:pt x="3639178" y="707544"/>
                  </a:cubicBezTo>
                  <a:cubicBezTo>
                    <a:pt x="3634540" y="699593"/>
                    <a:pt x="3630564" y="700255"/>
                    <a:pt x="3614000" y="708206"/>
                  </a:cubicBezTo>
                  <a:cubicBezTo>
                    <a:pt x="3589484" y="720795"/>
                    <a:pt x="3581533" y="738022"/>
                    <a:pt x="3573582" y="795667"/>
                  </a:cubicBezTo>
                  <a:cubicBezTo>
                    <a:pt x="3567619" y="842048"/>
                    <a:pt x="3559005" y="872527"/>
                    <a:pt x="3541778" y="906981"/>
                  </a:cubicBezTo>
                  <a:cubicBezTo>
                    <a:pt x="3537140" y="916920"/>
                    <a:pt x="3535815" y="924871"/>
                    <a:pt x="3539128" y="924871"/>
                  </a:cubicBezTo>
                  <a:cubicBezTo>
                    <a:pt x="3543103" y="924871"/>
                    <a:pt x="3545754" y="928184"/>
                    <a:pt x="3545754" y="931497"/>
                  </a:cubicBezTo>
                  <a:cubicBezTo>
                    <a:pt x="3545754" y="935472"/>
                    <a:pt x="3539790" y="938122"/>
                    <a:pt x="3531839" y="938122"/>
                  </a:cubicBezTo>
                  <a:cubicBezTo>
                    <a:pt x="3524551" y="938122"/>
                    <a:pt x="3520576" y="941435"/>
                    <a:pt x="3522563" y="944748"/>
                  </a:cubicBezTo>
                  <a:cubicBezTo>
                    <a:pt x="3524551" y="948724"/>
                    <a:pt x="3537140" y="951374"/>
                    <a:pt x="3549729" y="951374"/>
                  </a:cubicBezTo>
                  <a:cubicBezTo>
                    <a:pt x="3562318" y="951374"/>
                    <a:pt x="3572257" y="954687"/>
                    <a:pt x="3572257" y="958000"/>
                  </a:cubicBezTo>
                  <a:cubicBezTo>
                    <a:pt x="3572257" y="961975"/>
                    <a:pt x="3552380" y="964626"/>
                    <a:pt x="3526539" y="964626"/>
                  </a:cubicBezTo>
                  <a:cubicBezTo>
                    <a:pt x="3500698" y="964626"/>
                    <a:pt x="3478170" y="967276"/>
                    <a:pt x="3476183" y="971251"/>
                  </a:cubicBezTo>
                  <a:cubicBezTo>
                    <a:pt x="3473532" y="975227"/>
                    <a:pt x="3487446" y="977877"/>
                    <a:pt x="3511962" y="977877"/>
                  </a:cubicBezTo>
                  <a:cubicBezTo>
                    <a:pt x="3578220" y="977877"/>
                    <a:pt x="3559005" y="991129"/>
                    <a:pt x="3491422" y="992454"/>
                  </a:cubicBezTo>
                  <a:cubicBezTo>
                    <a:pt x="3433777" y="993779"/>
                    <a:pt x="3433115" y="993779"/>
                    <a:pt x="3476183" y="995767"/>
                  </a:cubicBezTo>
                  <a:cubicBezTo>
                    <a:pt x="3502023" y="997092"/>
                    <a:pt x="3525214" y="1001068"/>
                    <a:pt x="3529189" y="1005043"/>
                  </a:cubicBezTo>
                  <a:cubicBezTo>
                    <a:pt x="3533165" y="1009019"/>
                    <a:pt x="3504674" y="1011006"/>
                    <a:pt x="3450342" y="1010344"/>
                  </a:cubicBezTo>
                  <a:cubicBezTo>
                    <a:pt x="3403961" y="1010344"/>
                    <a:pt x="3364206" y="1011669"/>
                    <a:pt x="3361556" y="1013657"/>
                  </a:cubicBezTo>
                  <a:cubicBezTo>
                    <a:pt x="3359568" y="1015645"/>
                    <a:pt x="3375470" y="1017632"/>
                    <a:pt x="3397335" y="1017632"/>
                  </a:cubicBezTo>
                  <a:cubicBezTo>
                    <a:pt x="3433777" y="1017632"/>
                    <a:pt x="3460281" y="1025583"/>
                    <a:pt x="3452330" y="1033534"/>
                  </a:cubicBezTo>
                  <a:cubicBezTo>
                    <a:pt x="3450342" y="1035522"/>
                    <a:pt x="3427151" y="1034859"/>
                    <a:pt x="3399985" y="1031547"/>
                  </a:cubicBezTo>
                  <a:cubicBezTo>
                    <a:pt x="3372820" y="1028234"/>
                    <a:pt x="3348967" y="1026908"/>
                    <a:pt x="3347641" y="1028234"/>
                  </a:cubicBezTo>
                  <a:cubicBezTo>
                    <a:pt x="3341016" y="1034197"/>
                    <a:pt x="3401311" y="1052749"/>
                    <a:pt x="3431789" y="1054074"/>
                  </a:cubicBezTo>
                  <a:cubicBezTo>
                    <a:pt x="3451004" y="1054737"/>
                    <a:pt x="3468894" y="1057387"/>
                    <a:pt x="3470882" y="1060038"/>
                  </a:cubicBezTo>
                  <a:cubicBezTo>
                    <a:pt x="3484796" y="1073289"/>
                    <a:pt x="3444379" y="1075940"/>
                    <a:pt x="3320476" y="1068651"/>
                  </a:cubicBezTo>
                  <a:cubicBezTo>
                    <a:pt x="3284696" y="1066001"/>
                    <a:pt x="3271444" y="1063351"/>
                    <a:pt x="3272770" y="1056725"/>
                  </a:cubicBezTo>
                  <a:cubicBezTo>
                    <a:pt x="3274095" y="1050099"/>
                    <a:pt x="3272770" y="1050099"/>
                    <a:pt x="3265481" y="1056725"/>
                  </a:cubicBezTo>
                  <a:cubicBezTo>
                    <a:pt x="3258193" y="1062688"/>
                    <a:pt x="3254880" y="1062688"/>
                    <a:pt x="3252892" y="1056725"/>
                  </a:cubicBezTo>
                  <a:cubicBezTo>
                    <a:pt x="3250904" y="1051424"/>
                    <a:pt x="3242291" y="1052749"/>
                    <a:pt x="3224401" y="1062025"/>
                  </a:cubicBezTo>
                  <a:lnTo>
                    <a:pt x="3199223" y="1075277"/>
                  </a:lnTo>
                  <a:lnTo>
                    <a:pt x="3264819" y="1078590"/>
                  </a:lnTo>
                  <a:cubicBezTo>
                    <a:pt x="3371494" y="1083891"/>
                    <a:pt x="3365531" y="1093829"/>
                    <a:pt x="3256205" y="1093829"/>
                  </a:cubicBezTo>
                  <a:cubicBezTo>
                    <a:pt x="3197235" y="1093829"/>
                    <a:pt x="3158143" y="1096480"/>
                    <a:pt x="3156818" y="1100455"/>
                  </a:cubicBezTo>
                  <a:cubicBezTo>
                    <a:pt x="3155492" y="1104431"/>
                    <a:pt x="3179345" y="1106418"/>
                    <a:pt x="3222413" y="1105093"/>
                  </a:cubicBezTo>
                  <a:cubicBezTo>
                    <a:pt x="3260843" y="1103768"/>
                    <a:pt x="3297948" y="1105756"/>
                    <a:pt x="3307224" y="1109731"/>
                  </a:cubicBezTo>
                  <a:cubicBezTo>
                    <a:pt x="3321138" y="1115695"/>
                    <a:pt x="3317825" y="1116357"/>
                    <a:pt x="3287346" y="1115032"/>
                  </a:cubicBezTo>
                  <a:cubicBezTo>
                    <a:pt x="3246266" y="1112382"/>
                    <a:pt x="3141578" y="1121658"/>
                    <a:pt x="3119713" y="1129609"/>
                  </a:cubicBezTo>
                  <a:cubicBezTo>
                    <a:pt x="3110437" y="1132922"/>
                    <a:pt x="3130314" y="1135572"/>
                    <a:pt x="3173382" y="1136235"/>
                  </a:cubicBezTo>
                  <a:cubicBezTo>
                    <a:pt x="3211149" y="1136235"/>
                    <a:pt x="3246929" y="1140210"/>
                    <a:pt x="3252892" y="1143523"/>
                  </a:cubicBezTo>
                  <a:cubicBezTo>
                    <a:pt x="3260843" y="1148824"/>
                    <a:pt x="3248254" y="1149486"/>
                    <a:pt x="3206511" y="1146836"/>
                  </a:cubicBezTo>
                  <a:cubicBezTo>
                    <a:pt x="3170732" y="1144186"/>
                    <a:pt x="3134290" y="1145511"/>
                    <a:pt x="3110437" y="1150149"/>
                  </a:cubicBezTo>
                  <a:cubicBezTo>
                    <a:pt x="3072670" y="1158100"/>
                    <a:pt x="3035565" y="1177977"/>
                    <a:pt x="3035565" y="1190566"/>
                  </a:cubicBezTo>
                  <a:cubicBezTo>
                    <a:pt x="3035565" y="1194542"/>
                    <a:pt x="3045504" y="1189904"/>
                    <a:pt x="3057430" y="1181290"/>
                  </a:cubicBezTo>
                  <a:cubicBezTo>
                    <a:pt x="3082608" y="1162075"/>
                    <a:pt x="3113087" y="1153462"/>
                    <a:pt x="3124351" y="1162738"/>
                  </a:cubicBezTo>
                  <a:cubicBezTo>
                    <a:pt x="3128989" y="1166713"/>
                    <a:pt x="3139590" y="1169364"/>
                    <a:pt x="3148867" y="1168701"/>
                  </a:cubicBezTo>
                  <a:cubicBezTo>
                    <a:pt x="3193260" y="1166051"/>
                    <a:pt x="3221088" y="1170026"/>
                    <a:pt x="3221088" y="1179965"/>
                  </a:cubicBezTo>
                  <a:cubicBezTo>
                    <a:pt x="3221088" y="1186591"/>
                    <a:pt x="3227051" y="1189904"/>
                    <a:pt x="3239640" y="1189241"/>
                  </a:cubicBezTo>
                  <a:cubicBezTo>
                    <a:pt x="3249579" y="1189241"/>
                    <a:pt x="3276083" y="1192554"/>
                    <a:pt x="3299273" y="1196530"/>
                  </a:cubicBezTo>
                  <a:cubicBezTo>
                    <a:pt x="3331739" y="1203156"/>
                    <a:pt x="3342341" y="1203156"/>
                    <a:pt x="3350292" y="1196530"/>
                  </a:cubicBezTo>
                  <a:cubicBezTo>
                    <a:pt x="3355592" y="1191892"/>
                    <a:pt x="3364869" y="1189904"/>
                    <a:pt x="3370169" y="1192554"/>
                  </a:cubicBezTo>
                  <a:cubicBezTo>
                    <a:pt x="3402636" y="1204481"/>
                    <a:pt x="3349629" y="1224358"/>
                    <a:pt x="3288672" y="1222370"/>
                  </a:cubicBezTo>
                  <a:cubicBezTo>
                    <a:pt x="3198560" y="1219720"/>
                    <a:pt x="3057430" y="1223696"/>
                    <a:pt x="3024301" y="1230321"/>
                  </a:cubicBezTo>
                  <a:cubicBezTo>
                    <a:pt x="3005086" y="1234297"/>
                    <a:pt x="2982558" y="1242910"/>
                    <a:pt x="2974607" y="1250199"/>
                  </a:cubicBezTo>
                  <a:lnTo>
                    <a:pt x="2959368" y="1262788"/>
                  </a:lnTo>
                  <a:lnTo>
                    <a:pt x="2976595" y="1256825"/>
                  </a:lnTo>
                  <a:cubicBezTo>
                    <a:pt x="2992497" y="1250861"/>
                    <a:pt x="3052130" y="1247549"/>
                    <a:pt x="3117063" y="1248874"/>
                  </a:cubicBezTo>
                  <a:cubicBezTo>
                    <a:pt x="3130977" y="1249536"/>
                    <a:pt x="3140916" y="1252187"/>
                    <a:pt x="3138265" y="1255500"/>
                  </a:cubicBezTo>
                  <a:cubicBezTo>
                    <a:pt x="3136278" y="1258812"/>
                    <a:pt x="3119050" y="1260138"/>
                    <a:pt x="3099835" y="1258150"/>
                  </a:cubicBezTo>
                  <a:cubicBezTo>
                    <a:pt x="3063393" y="1254174"/>
                    <a:pt x="2979908" y="1265438"/>
                    <a:pt x="2962681" y="1276040"/>
                  </a:cubicBezTo>
                  <a:cubicBezTo>
                    <a:pt x="2956055" y="1280015"/>
                    <a:pt x="2979245" y="1280678"/>
                    <a:pt x="3025626" y="1278027"/>
                  </a:cubicBezTo>
                  <a:cubicBezTo>
                    <a:pt x="3066044" y="1276040"/>
                    <a:pt x="3097185" y="1276040"/>
                    <a:pt x="3095197" y="1277365"/>
                  </a:cubicBezTo>
                  <a:cubicBezTo>
                    <a:pt x="3093210" y="1279353"/>
                    <a:pt x="3065381" y="1284653"/>
                    <a:pt x="3032915" y="1288629"/>
                  </a:cubicBezTo>
                  <a:cubicBezTo>
                    <a:pt x="3000448" y="1293267"/>
                    <a:pt x="2964669" y="1300555"/>
                    <a:pt x="2953405" y="1305856"/>
                  </a:cubicBezTo>
                  <a:lnTo>
                    <a:pt x="2932865" y="1314469"/>
                  </a:lnTo>
                  <a:lnTo>
                    <a:pt x="2956055" y="1311156"/>
                  </a:lnTo>
                  <a:cubicBezTo>
                    <a:pt x="3006411" y="1304531"/>
                    <a:pt x="3069357" y="1305193"/>
                    <a:pt x="3075982" y="1313144"/>
                  </a:cubicBezTo>
                  <a:cubicBezTo>
                    <a:pt x="3085921" y="1325071"/>
                    <a:pt x="3036890" y="1347599"/>
                    <a:pt x="3009724" y="1343623"/>
                  </a:cubicBezTo>
                  <a:cubicBezTo>
                    <a:pt x="2997135" y="1342298"/>
                    <a:pt x="2989184" y="1343623"/>
                    <a:pt x="2989184" y="1348261"/>
                  </a:cubicBezTo>
                  <a:cubicBezTo>
                    <a:pt x="2989184" y="1352237"/>
                    <a:pt x="2985209" y="1355550"/>
                    <a:pt x="2979908" y="1355550"/>
                  </a:cubicBezTo>
                  <a:cubicBezTo>
                    <a:pt x="2975270" y="1355550"/>
                    <a:pt x="2962018" y="1360188"/>
                    <a:pt x="2952080" y="1366151"/>
                  </a:cubicBezTo>
                  <a:lnTo>
                    <a:pt x="2932865" y="1376752"/>
                  </a:lnTo>
                  <a:lnTo>
                    <a:pt x="2952080" y="1372114"/>
                  </a:lnTo>
                  <a:cubicBezTo>
                    <a:pt x="2999123" y="1362175"/>
                    <a:pt x="3012375" y="1360850"/>
                    <a:pt x="3005749" y="1366813"/>
                  </a:cubicBezTo>
                  <a:cubicBezTo>
                    <a:pt x="2997798" y="1374764"/>
                    <a:pt x="2903048" y="1401930"/>
                    <a:pt x="2883833" y="1401930"/>
                  </a:cubicBezTo>
                  <a:cubicBezTo>
                    <a:pt x="2875882" y="1401930"/>
                    <a:pt x="2869919" y="1405906"/>
                    <a:pt x="2869919" y="1411207"/>
                  </a:cubicBezTo>
                  <a:cubicBezTo>
                    <a:pt x="2869919" y="1417832"/>
                    <a:pt x="2879858" y="1416507"/>
                    <a:pt x="2914975" y="1404581"/>
                  </a:cubicBezTo>
                  <a:cubicBezTo>
                    <a:pt x="2962681" y="1388016"/>
                    <a:pt x="3000448" y="1383378"/>
                    <a:pt x="2982558" y="1395967"/>
                  </a:cubicBezTo>
                  <a:cubicBezTo>
                    <a:pt x="2974607" y="1401268"/>
                    <a:pt x="2976595" y="1401930"/>
                    <a:pt x="2991172" y="1399280"/>
                  </a:cubicBezTo>
                  <a:cubicBezTo>
                    <a:pt x="3016350" y="1393317"/>
                    <a:pt x="3015025" y="1410544"/>
                    <a:pt x="2989184" y="1426446"/>
                  </a:cubicBezTo>
                  <a:cubicBezTo>
                    <a:pt x="2978583" y="1432409"/>
                    <a:pt x="2969307" y="1442348"/>
                    <a:pt x="2969307" y="1446986"/>
                  </a:cubicBezTo>
                  <a:cubicBezTo>
                    <a:pt x="2969307" y="1452287"/>
                    <a:pt x="2965331" y="1454937"/>
                    <a:pt x="2959368" y="1452287"/>
                  </a:cubicBezTo>
                  <a:cubicBezTo>
                    <a:pt x="2952742" y="1450299"/>
                    <a:pt x="2949429" y="1452949"/>
                    <a:pt x="2949429" y="1460238"/>
                  </a:cubicBezTo>
                  <a:cubicBezTo>
                    <a:pt x="2949429" y="1466863"/>
                    <a:pt x="2941478" y="1474814"/>
                    <a:pt x="2929552" y="1479453"/>
                  </a:cubicBezTo>
                  <a:cubicBezTo>
                    <a:pt x="2915637" y="1484753"/>
                    <a:pt x="2909674" y="1491379"/>
                    <a:pt x="2909674" y="1501318"/>
                  </a:cubicBezTo>
                  <a:cubicBezTo>
                    <a:pt x="2909674" y="1511919"/>
                    <a:pt x="2907024" y="1514569"/>
                    <a:pt x="2899735" y="1511919"/>
                  </a:cubicBezTo>
                  <a:cubicBezTo>
                    <a:pt x="2893772" y="1509931"/>
                    <a:pt x="2889797" y="1511919"/>
                    <a:pt x="2889797" y="1517882"/>
                  </a:cubicBezTo>
                  <a:cubicBezTo>
                    <a:pt x="2889797" y="1523846"/>
                    <a:pt x="2885821" y="1525833"/>
                    <a:pt x="2879858" y="1523846"/>
                  </a:cubicBezTo>
                  <a:cubicBezTo>
                    <a:pt x="2873895" y="1521195"/>
                    <a:pt x="2869919" y="1523846"/>
                    <a:pt x="2869919" y="1530471"/>
                  </a:cubicBezTo>
                  <a:cubicBezTo>
                    <a:pt x="2869919" y="1536435"/>
                    <a:pt x="2867269" y="1541073"/>
                    <a:pt x="2863956" y="1541073"/>
                  </a:cubicBezTo>
                  <a:cubicBezTo>
                    <a:pt x="2856005" y="1541073"/>
                    <a:pt x="2865944" y="1584141"/>
                    <a:pt x="2879195" y="1603356"/>
                  </a:cubicBezTo>
                  <a:cubicBezTo>
                    <a:pt x="2885159" y="1612632"/>
                    <a:pt x="2927564" y="1639135"/>
                    <a:pt x="2982558" y="1666301"/>
                  </a:cubicBezTo>
                  <a:cubicBezTo>
                    <a:pt x="3073332" y="1712682"/>
                    <a:pt x="3101161" y="1719308"/>
                    <a:pt x="3048817" y="1682203"/>
                  </a:cubicBezTo>
                  <a:cubicBezTo>
                    <a:pt x="3034240" y="1672264"/>
                    <a:pt x="3022313" y="1661000"/>
                    <a:pt x="3022313" y="1658350"/>
                  </a:cubicBezTo>
                  <a:cubicBezTo>
                    <a:pt x="3022313" y="1655700"/>
                    <a:pt x="3010387" y="1638472"/>
                    <a:pt x="2996473" y="1620583"/>
                  </a:cubicBezTo>
                  <a:cubicBezTo>
                    <a:pt x="2969969" y="1586791"/>
                    <a:pt x="2956718" y="1537760"/>
                    <a:pt x="2965994" y="1507944"/>
                  </a:cubicBezTo>
                  <a:cubicBezTo>
                    <a:pt x="2971957" y="1489391"/>
                    <a:pt x="2985871" y="1494692"/>
                    <a:pt x="2985871" y="1516557"/>
                  </a:cubicBezTo>
                  <a:cubicBezTo>
                    <a:pt x="2985871" y="1525833"/>
                    <a:pt x="2987859" y="1535772"/>
                    <a:pt x="2991172" y="1538422"/>
                  </a:cubicBezTo>
                  <a:cubicBezTo>
                    <a:pt x="2993822" y="1541073"/>
                    <a:pt x="2995810" y="1547036"/>
                    <a:pt x="2995810" y="1551674"/>
                  </a:cubicBezTo>
                  <a:cubicBezTo>
                    <a:pt x="2995810" y="1560950"/>
                    <a:pt x="3049479" y="1631847"/>
                    <a:pt x="3087246" y="1672264"/>
                  </a:cubicBezTo>
                  <a:cubicBezTo>
                    <a:pt x="3098510" y="1684853"/>
                    <a:pt x="3108449" y="1699430"/>
                    <a:pt x="3108449" y="1704068"/>
                  </a:cubicBezTo>
                  <a:cubicBezTo>
                    <a:pt x="3108449" y="1709369"/>
                    <a:pt x="3111762" y="1713344"/>
                    <a:pt x="3115075" y="1713344"/>
                  </a:cubicBezTo>
                  <a:cubicBezTo>
                    <a:pt x="3119050" y="1713344"/>
                    <a:pt x="3131639" y="1723946"/>
                    <a:pt x="3144229" y="1736535"/>
                  </a:cubicBezTo>
                  <a:cubicBezTo>
                    <a:pt x="3187296" y="1780265"/>
                    <a:pt x="3334390" y="1834597"/>
                    <a:pt x="3378783" y="1822670"/>
                  </a:cubicBezTo>
                  <a:lnTo>
                    <a:pt x="3396673" y="1817370"/>
                  </a:lnTo>
                  <a:lnTo>
                    <a:pt x="3374807" y="1811407"/>
                  </a:lnTo>
                  <a:cubicBezTo>
                    <a:pt x="3363543" y="1808094"/>
                    <a:pt x="3338365" y="1796830"/>
                    <a:pt x="3319813" y="1786228"/>
                  </a:cubicBezTo>
                  <a:cubicBezTo>
                    <a:pt x="3301923" y="1774964"/>
                    <a:pt x="3285359" y="1766351"/>
                    <a:pt x="3282708" y="1766351"/>
                  </a:cubicBezTo>
                  <a:cubicBezTo>
                    <a:pt x="3271444" y="1766351"/>
                    <a:pt x="3221751" y="1727921"/>
                    <a:pt x="3218438" y="1716657"/>
                  </a:cubicBezTo>
                  <a:cubicBezTo>
                    <a:pt x="3213800" y="1699430"/>
                    <a:pt x="3214462" y="1699430"/>
                    <a:pt x="3240966" y="1713344"/>
                  </a:cubicBezTo>
                  <a:cubicBezTo>
                    <a:pt x="3297948" y="1743823"/>
                    <a:pt x="3333727" y="1759725"/>
                    <a:pt x="3343666" y="1759725"/>
                  </a:cubicBezTo>
                  <a:cubicBezTo>
                    <a:pt x="3349629" y="1759725"/>
                    <a:pt x="3371494" y="1769001"/>
                    <a:pt x="3391372" y="1779603"/>
                  </a:cubicBezTo>
                  <a:cubicBezTo>
                    <a:pt x="3411912" y="1790866"/>
                    <a:pt x="3441066" y="1801468"/>
                    <a:pt x="3456968" y="1804118"/>
                  </a:cubicBezTo>
                  <a:cubicBezTo>
                    <a:pt x="3490759" y="1808756"/>
                    <a:pt x="3498710" y="1822008"/>
                    <a:pt x="3475520" y="1836585"/>
                  </a:cubicBezTo>
                  <a:cubicBezTo>
                    <a:pt x="3462268" y="1845861"/>
                    <a:pt x="3438415" y="1847849"/>
                    <a:pt x="3344991" y="1849174"/>
                  </a:cubicBezTo>
                  <a:cubicBezTo>
                    <a:pt x="3232352" y="1849836"/>
                    <a:pt x="3230364" y="1849836"/>
                    <a:pt x="3165431" y="1827971"/>
                  </a:cubicBezTo>
                  <a:cubicBezTo>
                    <a:pt x="3058755" y="1792854"/>
                    <a:pt x="3063393" y="1804118"/>
                    <a:pt x="3171394" y="1843210"/>
                  </a:cubicBezTo>
                  <a:cubicBezTo>
                    <a:pt x="3203861" y="1855137"/>
                    <a:pt x="3225726" y="1865076"/>
                    <a:pt x="3219763" y="1865738"/>
                  </a:cubicBezTo>
                  <a:cubicBezTo>
                    <a:pt x="3213800" y="1865738"/>
                    <a:pt x="3185309" y="1857125"/>
                    <a:pt x="3156818" y="1845861"/>
                  </a:cubicBezTo>
                  <a:cubicBezTo>
                    <a:pt x="3128989" y="1835260"/>
                    <a:pt x="3101823" y="1825983"/>
                    <a:pt x="3097848" y="1825983"/>
                  </a:cubicBezTo>
                  <a:cubicBezTo>
                    <a:pt x="3075320" y="1825983"/>
                    <a:pt x="2799023" y="1696117"/>
                    <a:pt x="2805649" y="1688829"/>
                  </a:cubicBezTo>
                  <a:cubicBezTo>
                    <a:pt x="2807636" y="1687504"/>
                    <a:pt x="2824201" y="1693467"/>
                    <a:pt x="2843416" y="1703406"/>
                  </a:cubicBezTo>
                  <a:cubicBezTo>
                    <a:pt x="2861968" y="1712682"/>
                    <a:pt x="2885159" y="1723283"/>
                    <a:pt x="2895097" y="1727259"/>
                  </a:cubicBezTo>
                  <a:cubicBezTo>
                    <a:pt x="2910337" y="1732559"/>
                    <a:pt x="2910999" y="1731897"/>
                    <a:pt x="2901723" y="1725271"/>
                  </a:cubicBezTo>
                  <a:cubicBezTo>
                    <a:pt x="2895760" y="1720633"/>
                    <a:pt x="2875220" y="1708044"/>
                    <a:pt x="2856668" y="1696780"/>
                  </a:cubicBezTo>
                  <a:cubicBezTo>
                    <a:pt x="2793722" y="1660338"/>
                    <a:pt x="2793060" y="1653712"/>
                    <a:pt x="2855342" y="1684191"/>
                  </a:cubicBezTo>
                  <a:cubicBezTo>
                    <a:pt x="2889797" y="1700755"/>
                    <a:pt x="2918950" y="1712682"/>
                    <a:pt x="2920938" y="1711357"/>
                  </a:cubicBezTo>
                  <a:cubicBezTo>
                    <a:pt x="2922263" y="1709369"/>
                    <a:pt x="2893772" y="1690816"/>
                    <a:pt x="2857330" y="1670276"/>
                  </a:cubicBezTo>
                  <a:cubicBezTo>
                    <a:pt x="2773845" y="1623233"/>
                    <a:pt x="2759268" y="1603356"/>
                    <a:pt x="2836790" y="1643773"/>
                  </a:cubicBezTo>
                  <a:cubicBezTo>
                    <a:pt x="2865281" y="1658350"/>
                    <a:pt x="2861306" y="1650399"/>
                    <a:pt x="2832152" y="1633834"/>
                  </a:cubicBezTo>
                  <a:cubicBezTo>
                    <a:pt x="2805649" y="1619258"/>
                    <a:pt x="2777820" y="1587454"/>
                    <a:pt x="2790409" y="1587454"/>
                  </a:cubicBezTo>
                  <a:cubicBezTo>
                    <a:pt x="2795047" y="1587454"/>
                    <a:pt x="2789084" y="1575527"/>
                    <a:pt x="2777820" y="1561613"/>
                  </a:cubicBezTo>
                  <a:cubicBezTo>
                    <a:pt x="2766556" y="1547699"/>
                    <a:pt x="2757280" y="1533122"/>
                    <a:pt x="2757280" y="1529809"/>
                  </a:cubicBezTo>
                  <a:cubicBezTo>
                    <a:pt x="2757280" y="1526496"/>
                    <a:pt x="2749992" y="1516557"/>
                    <a:pt x="2740716" y="1507944"/>
                  </a:cubicBezTo>
                  <a:cubicBezTo>
                    <a:pt x="2732102" y="1499993"/>
                    <a:pt x="2725476" y="1491379"/>
                    <a:pt x="2726139" y="1488729"/>
                  </a:cubicBezTo>
                  <a:cubicBezTo>
                    <a:pt x="2726139" y="1486741"/>
                    <a:pt x="2723488" y="1478790"/>
                    <a:pt x="2719513" y="1471502"/>
                  </a:cubicBezTo>
                  <a:cubicBezTo>
                    <a:pt x="2706924" y="1447649"/>
                    <a:pt x="2702948" y="1395967"/>
                    <a:pt x="2711562" y="1362838"/>
                  </a:cubicBezTo>
                  <a:cubicBezTo>
                    <a:pt x="2718850" y="1334347"/>
                    <a:pt x="2722163" y="1330371"/>
                    <a:pt x="2742703" y="1325071"/>
                  </a:cubicBezTo>
                  <a:cubicBezTo>
                    <a:pt x="2758605" y="1321095"/>
                    <a:pt x="2769869" y="1312482"/>
                    <a:pt x="2777158" y="1299230"/>
                  </a:cubicBezTo>
                  <a:cubicBezTo>
                    <a:pt x="2783121" y="1288629"/>
                    <a:pt x="2791072" y="1279353"/>
                    <a:pt x="2794385" y="1278690"/>
                  </a:cubicBezTo>
                  <a:cubicBezTo>
                    <a:pt x="2797698" y="1278690"/>
                    <a:pt x="2805649" y="1276040"/>
                    <a:pt x="2812275" y="1272727"/>
                  </a:cubicBezTo>
                  <a:cubicBezTo>
                    <a:pt x="2830164" y="1264776"/>
                    <a:pt x="2832815" y="1273389"/>
                    <a:pt x="2820888" y="1298567"/>
                  </a:cubicBezTo>
                  <a:cubicBezTo>
                    <a:pt x="2814925" y="1311156"/>
                    <a:pt x="2810287" y="1324408"/>
                    <a:pt x="2810287" y="1328384"/>
                  </a:cubicBezTo>
                  <a:cubicBezTo>
                    <a:pt x="2810287" y="1332359"/>
                    <a:pt x="2806974" y="1335672"/>
                    <a:pt x="2803661" y="1335672"/>
                  </a:cubicBezTo>
                  <a:cubicBezTo>
                    <a:pt x="2799685" y="1335672"/>
                    <a:pt x="2797035" y="1340973"/>
                    <a:pt x="2798360" y="1347599"/>
                  </a:cubicBezTo>
                  <a:cubicBezTo>
                    <a:pt x="2799685" y="1354887"/>
                    <a:pt x="2796373" y="1358862"/>
                    <a:pt x="2788422" y="1358200"/>
                  </a:cubicBezTo>
                  <a:cubicBezTo>
                    <a:pt x="2780471" y="1357537"/>
                    <a:pt x="2778483" y="1359525"/>
                    <a:pt x="2782458" y="1364826"/>
                  </a:cubicBezTo>
                  <a:cubicBezTo>
                    <a:pt x="2789084" y="1372777"/>
                    <a:pt x="2791734" y="1415182"/>
                    <a:pt x="2786434" y="1415182"/>
                  </a:cubicBezTo>
                  <a:cubicBezTo>
                    <a:pt x="2784446" y="1415182"/>
                    <a:pt x="2776495" y="1411869"/>
                    <a:pt x="2768544" y="1407894"/>
                  </a:cubicBezTo>
                  <a:cubicBezTo>
                    <a:pt x="2753967" y="1400605"/>
                    <a:pt x="2753967" y="1400605"/>
                    <a:pt x="2769207" y="1417170"/>
                  </a:cubicBezTo>
                  <a:cubicBezTo>
                    <a:pt x="2780471" y="1428434"/>
                    <a:pt x="2782458" y="1435059"/>
                    <a:pt x="2777158" y="1438372"/>
                  </a:cubicBezTo>
                  <a:cubicBezTo>
                    <a:pt x="2771194" y="1442348"/>
                    <a:pt x="2771194" y="1444998"/>
                    <a:pt x="2777820" y="1448974"/>
                  </a:cubicBezTo>
                  <a:cubicBezTo>
                    <a:pt x="2789084" y="1455600"/>
                    <a:pt x="2791734" y="1481440"/>
                    <a:pt x="2782458" y="1492704"/>
                  </a:cubicBezTo>
                  <a:cubicBezTo>
                    <a:pt x="2778483" y="1497342"/>
                    <a:pt x="2778483" y="1504631"/>
                    <a:pt x="2782458" y="1512582"/>
                  </a:cubicBezTo>
                  <a:cubicBezTo>
                    <a:pt x="2785771" y="1519208"/>
                    <a:pt x="2793060" y="1533784"/>
                    <a:pt x="2797698" y="1544386"/>
                  </a:cubicBezTo>
                  <a:cubicBezTo>
                    <a:pt x="2802998" y="1555650"/>
                    <a:pt x="2814925" y="1573539"/>
                    <a:pt x="2824864" y="1584141"/>
                  </a:cubicBezTo>
                  <a:lnTo>
                    <a:pt x="2843416" y="1604018"/>
                  </a:lnTo>
                  <a:lnTo>
                    <a:pt x="2843416" y="1586128"/>
                  </a:lnTo>
                  <a:cubicBezTo>
                    <a:pt x="2843416" y="1576190"/>
                    <a:pt x="2840103" y="1560288"/>
                    <a:pt x="2836128" y="1549686"/>
                  </a:cubicBezTo>
                  <a:cubicBezTo>
                    <a:pt x="2818900" y="1503968"/>
                    <a:pt x="2833477" y="1397292"/>
                    <a:pt x="2860643" y="1375427"/>
                  </a:cubicBezTo>
                  <a:cubicBezTo>
                    <a:pt x="2865944" y="1370789"/>
                    <a:pt x="2869919" y="1362175"/>
                    <a:pt x="2869919" y="1355550"/>
                  </a:cubicBezTo>
                  <a:cubicBezTo>
                    <a:pt x="2869919" y="1348924"/>
                    <a:pt x="2874557" y="1340310"/>
                    <a:pt x="2879858" y="1335672"/>
                  </a:cubicBezTo>
                  <a:cubicBezTo>
                    <a:pt x="2885159" y="1331034"/>
                    <a:pt x="2889797" y="1324408"/>
                    <a:pt x="2889797" y="1320433"/>
                  </a:cubicBezTo>
                  <a:cubicBezTo>
                    <a:pt x="2889797" y="1316457"/>
                    <a:pt x="2905036" y="1296580"/>
                    <a:pt x="2922926" y="1275377"/>
                  </a:cubicBezTo>
                  <a:cubicBezTo>
                    <a:pt x="2941478" y="1254174"/>
                    <a:pt x="2956055" y="1234959"/>
                    <a:pt x="2956055" y="1231647"/>
                  </a:cubicBezTo>
                  <a:cubicBezTo>
                    <a:pt x="2956055" y="1225021"/>
                    <a:pt x="3017013" y="1170026"/>
                    <a:pt x="3023638" y="1170026"/>
                  </a:cubicBezTo>
                  <a:cubicBezTo>
                    <a:pt x="3026951" y="1170026"/>
                    <a:pt x="3028939" y="1166051"/>
                    <a:pt x="3028939" y="1162075"/>
                  </a:cubicBezTo>
                  <a:cubicBezTo>
                    <a:pt x="3028939" y="1152137"/>
                    <a:pt x="3158143" y="1064013"/>
                    <a:pt x="3172057" y="1064013"/>
                  </a:cubicBezTo>
                  <a:cubicBezTo>
                    <a:pt x="3177358" y="1064013"/>
                    <a:pt x="3181333" y="1059375"/>
                    <a:pt x="3181333" y="1054074"/>
                  </a:cubicBezTo>
                  <a:cubicBezTo>
                    <a:pt x="3181333" y="1048774"/>
                    <a:pt x="3178683" y="1044136"/>
                    <a:pt x="3174707" y="1044136"/>
                  </a:cubicBezTo>
                  <a:cubicBezTo>
                    <a:pt x="3171394" y="1044136"/>
                    <a:pt x="3168082" y="1047449"/>
                    <a:pt x="3168082" y="1050761"/>
                  </a:cubicBezTo>
                  <a:cubicBezTo>
                    <a:pt x="3168082" y="1055400"/>
                    <a:pt x="3159468" y="1056062"/>
                    <a:pt x="3145554" y="1054074"/>
                  </a:cubicBezTo>
                  <a:cubicBezTo>
                    <a:pt x="3132965" y="1051424"/>
                    <a:pt x="3121701" y="1052749"/>
                    <a:pt x="3119050" y="1056062"/>
                  </a:cubicBezTo>
                  <a:cubicBezTo>
                    <a:pt x="3116400" y="1060038"/>
                    <a:pt x="3105799" y="1060700"/>
                    <a:pt x="3090559" y="1056725"/>
                  </a:cubicBezTo>
                  <a:cubicBezTo>
                    <a:pt x="3076645" y="1053412"/>
                    <a:pt x="3048817" y="1051424"/>
                    <a:pt x="3028939" y="1052087"/>
                  </a:cubicBezTo>
                  <a:cubicBezTo>
                    <a:pt x="2998460" y="1052749"/>
                    <a:pt x="2996473" y="1053412"/>
                    <a:pt x="3019000" y="1055400"/>
                  </a:cubicBezTo>
                  <a:cubicBezTo>
                    <a:pt x="3033577" y="1057387"/>
                    <a:pt x="3048817" y="1061363"/>
                    <a:pt x="3052130" y="1065338"/>
                  </a:cubicBezTo>
                  <a:cubicBezTo>
                    <a:pt x="3056768" y="1069314"/>
                    <a:pt x="3044179" y="1070639"/>
                    <a:pt x="3012375" y="1067989"/>
                  </a:cubicBezTo>
                  <a:cubicBezTo>
                    <a:pt x="2987196" y="1066001"/>
                    <a:pt x="2969969" y="1066001"/>
                    <a:pt x="2974607" y="1067989"/>
                  </a:cubicBezTo>
                  <a:cubicBezTo>
                    <a:pt x="2991172" y="1075940"/>
                    <a:pt x="2981896" y="1083891"/>
                    <a:pt x="2954730" y="1084553"/>
                  </a:cubicBezTo>
                  <a:cubicBezTo>
                    <a:pt x="2938828" y="1085216"/>
                    <a:pt x="2918950" y="1087866"/>
                    <a:pt x="2909674" y="1090516"/>
                  </a:cubicBezTo>
                  <a:cubicBezTo>
                    <a:pt x="2895097" y="1095155"/>
                    <a:pt x="2895760" y="1095817"/>
                    <a:pt x="2918288" y="1096480"/>
                  </a:cubicBezTo>
                  <a:cubicBezTo>
                    <a:pt x="2949429" y="1097142"/>
                    <a:pt x="2950754" y="1110394"/>
                    <a:pt x="2919613" y="1110394"/>
                  </a:cubicBezTo>
                  <a:cubicBezTo>
                    <a:pt x="2905036" y="1110394"/>
                    <a:pt x="2897085" y="1113707"/>
                    <a:pt x="2897748" y="1118345"/>
                  </a:cubicBezTo>
                  <a:cubicBezTo>
                    <a:pt x="2899073" y="1122320"/>
                    <a:pt x="2887146" y="1128284"/>
                    <a:pt x="2869919" y="1131597"/>
                  </a:cubicBezTo>
                  <a:cubicBezTo>
                    <a:pt x="2814262" y="1142198"/>
                    <a:pt x="2810949" y="1143523"/>
                    <a:pt x="2806974" y="1156775"/>
                  </a:cubicBezTo>
                  <a:cubicBezTo>
                    <a:pt x="2804324" y="1164063"/>
                    <a:pt x="2789084" y="1183941"/>
                    <a:pt x="2773182" y="1200505"/>
                  </a:cubicBezTo>
                  <a:cubicBezTo>
                    <a:pt x="2750654" y="1223033"/>
                    <a:pt x="2744691" y="1233634"/>
                    <a:pt x="2747341" y="1243573"/>
                  </a:cubicBezTo>
                  <a:cubicBezTo>
                    <a:pt x="2751317" y="1254837"/>
                    <a:pt x="2749329" y="1256162"/>
                    <a:pt x="2732765" y="1252187"/>
                  </a:cubicBezTo>
                  <a:cubicBezTo>
                    <a:pt x="2704936" y="1245561"/>
                    <a:pt x="2702948" y="1242910"/>
                    <a:pt x="2705599" y="1223033"/>
                  </a:cubicBezTo>
                  <a:cubicBezTo>
                    <a:pt x="2708249" y="1205806"/>
                    <a:pt x="2707586" y="1205143"/>
                    <a:pt x="2689034" y="1210444"/>
                  </a:cubicBezTo>
                  <a:cubicBezTo>
                    <a:pt x="2664519" y="1217732"/>
                    <a:pt x="2658555" y="1223033"/>
                    <a:pt x="2675120" y="1223696"/>
                  </a:cubicBezTo>
                  <a:cubicBezTo>
                    <a:pt x="2681746" y="1223696"/>
                    <a:pt x="2663193" y="1235622"/>
                    <a:pt x="2633377" y="1249536"/>
                  </a:cubicBezTo>
                  <a:cubicBezTo>
                    <a:pt x="2602898" y="1264113"/>
                    <a:pt x="2577720" y="1278690"/>
                    <a:pt x="2577720" y="1282665"/>
                  </a:cubicBezTo>
                  <a:cubicBezTo>
                    <a:pt x="2577058" y="1285978"/>
                    <a:pt x="2576395" y="1291942"/>
                    <a:pt x="2575732" y="1294592"/>
                  </a:cubicBezTo>
                  <a:cubicBezTo>
                    <a:pt x="2575732" y="1297905"/>
                    <a:pt x="2565794" y="1309169"/>
                    <a:pt x="2554530" y="1319770"/>
                  </a:cubicBezTo>
                  <a:cubicBezTo>
                    <a:pt x="2543266" y="1330371"/>
                    <a:pt x="2532002" y="1344286"/>
                    <a:pt x="2530014" y="1350911"/>
                  </a:cubicBezTo>
                  <a:cubicBezTo>
                    <a:pt x="2527364" y="1356875"/>
                    <a:pt x="2520076" y="1362175"/>
                    <a:pt x="2513450" y="1362175"/>
                  </a:cubicBezTo>
                  <a:cubicBezTo>
                    <a:pt x="2506161" y="1362175"/>
                    <a:pt x="2491584" y="1365488"/>
                    <a:pt x="2479658" y="1369464"/>
                  </a:cubicBezTo>
                  <a:cubicBezTo>
                    <a:pt x="2460443" y="1376090"/>
                    <a:pt x="2459780" y="1377415"/>
                    <a:pt x="2470382" y="1385366"/>
                  </a:cubicBezTo>
                  <a:cubicBezTo>
                    <a:pt x="2481646" y="1393979"/>
                    <a:pt x="2481646" y="1394642"/>
                    <a:pt x="2469057" y="1398617"/>
                  </a:cubicBezTo>
                  <a:cubicBezTo>
                    <a:pt x="2461768" y="1401268"/>
                    <a:pt x="2449842" y="1405243"/>
                    <a:pt x="2442553" y="1408556"/>
                  </a:cubicBezTo>
                  <a:cubicBezTo>
                    <a:pt x="2429302" y="1414519"/>
                    <a:pt x="2429302" y="1414519"/>
                    <a:pt x="2442553" y="1414519"/>
                  </a:cubicBezTo>
                  <a:cubicBezTo>
                    <a:pt x="2453817" y="1415182"/>
                    <a:pt x="2453155" y="1417170"/>
                    <a:pt x="2437253" y="1427771"/>
                  </a:cubicBezTo>
                  <a:cubicBezTo>
                    <a:pt x="2426651" y="1434397"/>
                    <a:pt x="2418700" y="1442348"/>
                    <a:pt x="2419363" y="1445661"/>
                  </a:cubicBezTo>
                  <a:cubicBezTo>
                    <a:pt x="2420026" y="1448311"/>
                    <a:pt x="2404786" y="1458912"/>
                    <a:pt x="2384909" y="1468851"/>
                  </a:cubicBezTo>
                  <a:cubicBezTo>
                    <a:pt x="2356418" y="1484091"/>
                    <a:pt x="2353105" y="1487404"/>
                    <a:pt x="2366356" y="1488066"/>
                  </a:cubicBezTo>
                  <a:cubicBezTo>
                    <a:pt x="2381596" y="1488729"/>
                    <a:pt x="2380933" y="1490054"/>
                    <a:pt x="2356418" y="1504631"/>
                  </a:cubicBezTo>
                  <a:cubicBezTo>
                    <a:pt x="2336540" y="1517220"/>
                    <a:pt x="2330577" y="1524508"/>
                    <a:pt x="2331902" y="1535772"/>
                  </a:cubicBezTo>
                  <a:cubicBezTo>
                    <a:pt x="2337203" y="1586128"/>
                    <a:pt x="2345816" y="1635159"/>
                    <a:pt x="2353105" y="1657025"/>
                  </a:cubicBezTo>
                  <a:cubicBezTo>
                    <a:pt x="2359730" y="1676902"/>
                    <a:pt x="2359730" y="1682865"/>
                    <a:pt x="2352442" y="1687504"/>
                  </a:cubicBezTo>
                  <a:cubicBezTo>
                    <a:pt x="2345154" y="1691479"/>
                    <a:pt x="2346479" y="1695455"/>
                    <a:pt x="2356418" y="1706718"/>
                  </a:cubicBezTo>
                  <a:cubicBezTo>
                    <a:pt x="2367019" y="1718645"/>
                    <a:pt x="2367681" y="1721958"/>
                    <a:pt x="2359730" y="1727259"/>
                  </a:cubicBezTo>
                  <a:cubicBezTo>
                    <a:pt x="2351779" y="1732559"/>
                    <a:pt x="2353767" y="1737197"/>
                    <a:pt x="2371657" y="1752437"/>
                  </a:cubicBezTo>
                  <a:cubicBezTo>
                    <a:pt x="2382921" y="1762375"/>
                    <a:pt x="2392860" y="1772977"/>
                    <a:pt x="2392860" y="1774964"/>
                  </a:cubicBezTo>
                  <a:cubicBezTo>
                    <a:pt x="2392860" y="1783578"/>
                    <a:pt x="2377620" y="1779603"/>
                    <a:pt x="2365031" y="1768339"/>
                  </a:cubicBezTo>
                  <a:cubicBezTo>
                    <a:pt x="2358405" y="1762375"/>
                    <a:pt x="2351117" y="1759062"/>
                    <a:pt x="2349129" y="1761050"/>
                  </a:cubicBezTo>
                  <a:cubicBezTo>
                    <a:pt x="2347141" y="1763038"/>
                    <a:pt x="2356418" y="1772977"/>
                    <a:pt x="2369007" y="1782915"/>
                  </a:cubicBezTo>
                  <a:cubicBezTo>
                    <a:pt x="2382258" y="1792854"/>
                    <a:pt x="2392860" y="1804781"/>
                    <a:pt x="2392860" y="1809419"/>
                  </a:cubicBezTo>
                  <a:cubicBezTo>
                    <a:pt x="2392860" y="1814057"/>
                    <a:pt x="2397498" y="1825983"/>
                    <a:pt x="2402136" y="1836585"/>
                  </a:cubicBezTo>
                  <a:cubicBezTo>
                    <a:pt x="2412737" y="1856462"/>
                    <a:pt x="2410087" y="1868389"/>
                    <a:pt x="2395510" y="1863088"/>
                  </a:cubicBezTo>
                  <a:cubicBezTo>
                    <a:pt x="2378945" y="1856462"/>
                    <a:pt x="2385571" y="1864413"/>
                    <a:pt x="2409424" y="1878990"/>
                  </a:cubicBezTo>
                  <a:cubicBezTo>
                    <a:pt x="2428639" y="1890916"/>
                    <a:pt x="2431289" y="1895555"/>
                    <a:pt x="2425326" y="1902843"/>
                  </a:cubicBezTo>
                  <a:cubicBezTo>
                    <a:pt x="2419363" y="1910131"/>
                    <a:pt x="2419363" y="1912119"/>
                    <a:pt x="2425989" y="1912119"/>
                  </a:cubicBezTo>
                  <a:cubicBezTo>
                    <a:pt x="2429964" y="1912119"/>
                    <a:pt x="2432615" y="1916095"/>
                    <a:pt x="2430627" y="1920733"/>
                  </a:cubicBezTo>
                  <a:cubicBezTo>
                    <a:pt x="2429302" y="1924708"/>
                    <a:pt x="2422013" y="1928021"/>
                    <a:pt x="2415387" y="1926696"/>
                  </a:cubicBezTo>
                  <a:cubicBezTo>
                    <a:pt x="2404124" y="1925371"/>
                    <a:pt x="2404786" y="1926696"/>
                    <a:pt x="2418700" y="1938622"/>
                  </a:cubicBezTo>
                  <a:cubicBezTo>
                    <a:pt x="2426651" y="1945911"/>
                    <a:pt x="2436590" y="1949886"/>
                    <a:pt x="2439903" y="1948561"/>
                  </a:cubicBezTo>
                  <a:cubicBezTo>
                    <a:pt x="2442553" y="1946573"/>
                    <a:pt x="2457130" y="1951211"/>
                    <a:pt x="2472370" y="1958500"/>
                  </a:cubicBezTo>
                  <a:cubicBezTo>
                    <a:pt x="2501523" y="1973077"/>
                    <a:pt x="2508812" y="1983015"/>
                    <a:pt x="2481646" y="1970426"/>
                  </a:cubicBezTo>
                  <a:cubicBezTo>
                    <a:pt x="2467731" y="1963801"/>
                    <a:pt x="2463756" y="1964463"/>
                    <a:pt x="2459118" y="1972414"/>
                  </a:cubicBezTo>
                  <a:cubicBezTo>
                    <a:pt x="2454480" y="1979040"/>
                    <a:pt x="2456468" y="1983678"/>
                    <a:pt x="2465744" y="1987654"/>
                  </a:cubicBezTo>
                  <a:cubicBezTo>
                    <a:pt x="2473032" y="1990966"/>
                    <a:pt x="2478995" y="1997592"/>
                    <a:pt x="2478995" y="2002230"/>
                  </a:cubicBezTo>
                  <a:cubicBezTo>
                    <a:pt x="2478995" y="2006868"/>
                    <a:pt x="2484959" y="2012832"/>
                    <a:pt x="2492247" y="2014819"/>
                  </a:cubicBezTo>
                  <a:cubicBezTo>
                    <a:pt x="2508149" y="2020120"/>
                    <a:pt x="2509474" y="2035360"/>
                    <a:pt x="2494235" y="2043311"/>
                  </a:cubicBezTo>
                  <a:cubicBezTo>
                    <a:pt x="2485621" y="2048611"/>
                    <a:pt x="2487609" y="2051262"/>
                    <a:pt x="2507486" y="2058550"/>
                  </a:cubicBezTo>
                  <a:cubicBezTo>
                    <a:pt x="2531339" y="2067163"/>
                    <a:pt x="2539953" y="2077102"/>
                    <a:pt x="2524051" y="2078427"/>
                  </a:cubicBezTo>
                  <a:cubicBezTo>
                    <a:pt x="2519413" y="2078427"/>
                    <a:pt x="2522726" y="2081078"/>
                    <a:pt x="2530677" y="2085053"/>
                  </a:cubicBezTo>
                  <a:cubicBezTo>
                    <a:pt x="2539290" y="2088366"/>
                    <a:pt x="2547904" y="2096980"/>
                    <a:pt x="2549892" y="2103606"/>
                  </a:cubicBezTo>
                  <a:cubicBezTo>
                    <a:pt x="2551879" y="2110894"/>
                    <a:pt x="2566456" y="2122158"/>
                    <a:pt x="2583021" y="2129446"/>
                  </a:cubicBezTo>
                  <a:cubicBezTo>
                    <a:pt x="2609524" y="2140710"/>
                    <a:pt x="2611512" y="2143361"/>
                    <a:pt x="2600911" y="2149324"/>
                  </a:cubicBezTo>
                  <a:cubicBezTo>
                    <a:pt x="2589647" y="2155950"/>
                    <a:pt x="2590309" y="2156612"/>
                    <a:pt x="2606874" y="2160588"/>
                  </a:cubicBezTo>
                  <a:cubicBezTo>
                    <a:pt x="2626089" y="2165888"/>
                    <a:pt x="2631389" y="2177152"/>
                    <a:pt x="2614162" y="2177152"/>
                  </a:cubicBezTo>
                  <a:cubicBezTo>
                    <a:pt x="2608862" y="2177152"/>
                    <a:pt x="2591634" y="2171189"/>
                    <a:pt x="2576395" y="2164563"/>
                  </a:cubicBezTo>
                  <a:cubicBezTo>
                    <a:pt x="2560493" y="2157275"/>
                    <a:pt x="2540616" y="2149986"/>
                    <a:pt x="2530677" y="2147336"/>
                  </a:cubicBezTo>
                  <a:cubicBezTo>
                    <a:pt x="2521401" y="2144686"/>
                    <a:pt x="2512125" y="2137397"/>
                    <a:pt x="2510137" y="2130772"/>
                  </a:cubicBezTo>
                  <a:cubicBezTo>
                    <a:pt x="2508149" y="2124146"/>
                    <a:pt x="2500198" y="2117520"/>
                    <a:pt x="2491584" y="2116195"/>
                  </a:cubicBezTo>
                  <a:cubicBezTo>
                    <a:pt x="2482971" y="2114870"/>
                    <a:pt x="2476345" y="2110231"/>
                    <a:pt x="2477670" y="2105593"/>
                  </a:cubicBezTo>
                  <a:cubicBezTo>
                    <a:pt x="2478333" y="2100955"/>
                    <a:pt x="2471707" y="2093667"/>
                    <a:pt x="2462431" y="2089691"/>
                  </a:cubicBezTo>
                  <a:cubicBezTo>
                    <a:pt x="2453155" y="2085716"/>
                    <a:pt x="2446529" y="2078427"/>
                    <a:pt x="2448517" y="2073789"/>
                  </a:cubicBezTo>
                  <a:cubicBezTo>
                    <a:pt x="2449842" y="2069814"/>
                    <a:pt x="2439903" y="2061200"/>
                    <a:pt x="2425326" y="2054574"/>
                  </a:cubicBezTo>
                  <a:cubicBezTo>
                    <a:pt x="2411412" y="2047949"/>
                    <a:pt x="2399485" y="2038672"/>
                    <a:pt x="2399485" y="2034697"/>
                  </a:cubicBezTo>
                  <a:cubicBezTo>
                    <a:pt x="2399485" y="2030059"/>
                    <a:pt x="2392860" y="2022108"/>
                    <a:pt x="2384909" y="2016807"/>
                  </a:cubicBezTo>
                  <a:cubicBezTo>
                    <a:pt x="2377620" y="2011507"/>
                    <a:pt x="2370332" y="2000905"/>
                    <a:pt x="2369669" y="1993617"/>
                  </a:cubicBezTo>
                  <a:cubicBezTo>
                    <a:pt x="2369669" y="1985666"/>
                    <a:pt x="2365031" y="1974402"/>
                    <a:pt x="2359730" y="1969101"/>
                  </a:cubicBezTo>
                  <a:cubicBezTo>
                    <a:pt x="2355092" y="1963138"/>
                    <a:pt x="2353105" y="1956512"/>
                    <a:pt x="2355755" y="1953862"/>
                  </a:cubicBezTo>
                  <a:cubicBezTo>
                    <a:pt x="2357743" y="1951874"/>
                    <a:pt x="2349129" y="1942598"/>
                    <a:pt x="2336540" y="1933984"/>
                  </a:cubicBezTo>
                  <a:cubicBezTo>
                    <a:pt x="2312025" y="1917420"/>
                    <a:pt x="2308049" y="1908806"/>
                    <a:pt x="2321963" y="1903506"/>
                  </a:cubicBezTo>
                  <a:cubicBezTo>
                    <a:pt x="2327264" y="1901518"/>
                    <a:pt x="2324614" y="1896217"/>
                    <a:pt x="2314675" y="1888929"/>
                  </a:cubicBezTo>
                  <a:cubicBezTo>
                    <a:pt x="2305399" y="1882303"/>
                    <a:pt x="2300761" y="1873689"/>
                    <a:pt x="2303411" y="1867726"/>
                  </a:cubicBezTo>
                  <a:cubicBezTo>
                    <a:pt x="2305399" y="1861763"/>
                    <a:pt x="2303411" y="1853149"/>
                    <a:pt x="2298773" y="1847849"/>
                  </a:cubicBezTo>
                  <a:cubicBezTo>
                    <a:pt x="2288834" y="1835260"/>
                    <a:pt x="2285521" y="1786228"/>
                    <a:pt x="2295460" y="1786228"/>
                  </a:cubicBezTo>
                  <a:cubicBezTo>
                    <a:pt x="2299435" y="1786228"/>
                    <a:pt x="2296123" y="1779603"/>
                    <a:pt x="2288172" y="1770989"/>
                  </a:cubicBezTo>
                  <a:cubicBezTo>
                    <a:pt x="2272270" y="1753762"/>
                    <a:pt x="2269619" y="1742498"/>
                    <a:pt x="2280883" y="1738522"/>
                  </a:cubicBezTo>
                  <a:cubicBezTo>
                    <a:pt x="2285521" y="1737197"/>
                    <a:pt x="2289497" y="1725933"/>
                    <a:pt x="2291484" y="1713344"/>
                  </a:cubicBezTo>
                  <a:cubicBezTo>
                    <a:pt x="2292810" y="1700755"/>
                    <a:pt x="2296785" y="1688829"/>
                    <a:pt x="2301423" y="1686178"/>
                  </a:cubicBezTo>
                  <a:cubicBezTo>
                    <a:pt x="2305399" y="1683528"/>
                    <a:pt x="2306724" y="1676240"/>
                    <a:pt x="2304074" y="1670276"/>
                  </a:cubicBezTo>
                  <a:cubicBezTo>
                    <a:pt x="2302086" y="1664313"/>
                    <a:pt x="2302086" y="1655700"/>
                    <a:pt x="2304736" y="1651724"/>
                  </a:cubicBezTo>
                  <a:cubicBezTo>
                    <a:pt x="2307386" y="1647086"/>
                    <a:pt x="2310699" y="1626546"/>
                    <a:pt x="2311362" y="1606006"/>
                  </a:cubicBezTo>
                  <a:cubicBezTo>
                    <a:pt x="2312687" y="1574864"/>
                    <a:pt x="2311362" y="1568901"/>
                    <a:pt x="2303411" y="1571552"/>
                  </a:cubicBezTo>
                  <a:cubicBezTo>
                    <a:pt x="2298110" y="1574202"/>
                    <a:pt x="2295460" y="1578177"/>
                    <a:pt x="2297448" y="1581490"/>
                  </a:cubicBezTo>
                  <a:cubicBezTo>
                    <a:pt x="2299435" y="1584803"/>
                    <a:pt x="2293472" y="1590766"/>
                    <a:pt x="2284196" y="1595405"/>
                  </a:cubicBezTo>
                  <a:cubicBezTo>
                    <a:pt x="2274920" y="1599380"/>
                    <a:pt x="2266969" y="1605343"/>
                    <a:pt x="2266969" y="1608656"/>
                  </a:cubicBezTo>
                  <a:cubicBezTo>
                    <a:pt x="2266969" y="1619920"/>
                    <a:pt x="2243778" y="1639135"/>
                    <a:pt x="2219263" y="1647749"/>
                  </a:cubicBezTo>
                  <a:cubicBezTo>
                    <a:pt x="2194747" y="1656362"/>
                    <a:pt x="2185471" y="1666963"/>
                    <a:pt x="2202698" y="1666963"/>
                  </a:cubicBezTo>
                  <a:cubicBezTo>
                    <a:pt x="2215287" y="1666963"/>
                    <a:pt x="2153667" y="1700755"/>
                    <a:pt x="2133127" y="1704731"/>
                  </a:cubicBezTo>
                  <a:cubicBezTo>
                    <a:pt x="2119213" y="1707381"/>
                    <a:pt x="2116563" y="1710031"/>
                    <a:pt x="2123189" y="1716657"/>
                  </a:cubicBezTo>
                  <a:cubicBezTo>
                    <a:pt x="2127827" y="1720633"/>
                    <a:pt x="2135778" y="1725933"/>
                    <a:pt x="2141078" y="1728584"/>
                  </a:cubicBezTo>
                  <a:cubicBezTo>
                    <a:pt x="2146379" y="1730571"/>
                    <a:pt x="2128489" y="1732559"/>
                    <a:pt x="2101323" y="1733222"/>
                  </a:cubicBezTo>
                  <a:cubicBezTo>
                    <a:pt x="2052292" y="1734547"/>
                    <a:pt x="2052292" y="1735209"/>
                    <a:pt x="2080121" y="1741835"/>
                  </a:cubicBezTo>
                  <a:cubicBezTo>
                    <a:pt x="2095360" y="1745148"/>
                    <a:pt x="2107949" y="1751111"/>
                    <a:pt x="2107949" y="1753762"/>
                  </a:cubicBezTo>
                  <a:cubicBezTo>
                    <a:pt x="2107949" y="1761713"/>
                    <a:pt x="2105961" y="1761050"/>
                    <a:pt x="2051630" y="1749786"/>
                  </a:cubicBezTo>
                  <a:cubicBezTo>
                    <a:pt x="2007899" y="1741173"/>
                    <a:pt x="1981396" y="1741173"/>
                    <a:pt x="2017838" y="1750449"/>
                  </a:cubicBezTo>
                  <a:cubicBezTo>
                    <a:pt x="2027114" y="1752437"/>
                    <a:pt x="2035065" y="1757075"/>
                    <a:pt x="2035065" y="1760388"/>
                  </a:cubicBezTo>
                  <a:cubicBezTo>
                    <a:pt x="2035065" y="1769001"/>
                    <a:pt x="2013862" y="1767013"/>
                    <a:pt x="1995310" y="1756412"/>
                  </a:cubicBezTo>
                  <a:cubicBezTo>
                    <a:pt x="1976758" y="1745811"/>
                    <a:pt x="1959531" y="1743160"/>
                    <a:pt x="1975433" y="1753099"/>
                  </a:cubicBezTo>
                  <a:cubicBezTo>
                    <a:pt x="1990009" y="1762375"/>
                    <a:pt x="1974107" y="1761050"/>
                    <a:pt x="1942303" y="1749786"/>
                  </a:cubicBezTo>
                  <a:cubicBezTo>
                    <a:pt x="1904536" y="1736535"/>
                    <a:pt x="1897910" y="1737197"/>
                    <a:pt x="1916463" y="1753762"/>
                  </a:cubicBezTo>
                  <a:cubicBezTo>
                    <a:pt x="1927727" y="1763038"/>
                    <a:pt x="1921101" y="1761050"/>
                    <a:pt x="1895260" y="1747136"/>
                  </a:cubicBezTo>
                  <a:cubicBezTo>
                    <a:pt x="1853517" y="1723946"/>
                    <a:pt x="1837615" y="1720633"/>
                    <a:pt x="1862131" y="1739185"/>
                  </a:cubicBezTo>
                  <a:lnTo>
                    <a:pt x="1878033" y="1751774"/>
                  </a:lnTo>
                  <a:lnTo>
                    <a:pt x="1852192" y="1749786"/>
                  </a:lnTo>
                  <a:lnTo>
                    <a:pt x="1826351" y="1748461"/>
                  </a:lnTo>
                  <a:lnTo>
                    <a:pt x="1827014" y="1780265"/>
                  </a:lnTo>
                  <a:cubicBezTo>
                    <a:pt x="1827677" y="1797492"/>
                    <a:pt x="1832977" y="1818695"/>
                    <a:pt x="1838940" y="1827309"/>
                  </a:cubicBezTo>
                  <a:cubicBezTo>
                    <a:pt x="1848879" y="1841223"/>
                    <a:pt x="1848879" y="1842548"/>
                    <a:pt x="1838940" y="1845861"/>
                  </a:cubicBezTo>
                  <a:cubicBezTo>
                    <a:pt x="1829002" y="1849174"/>
                    <a:pt x="1829002" y="1850499"/>
                    <a:pt x="1838940" y="1858450"/>
                  </a:cubicBezTo>
                  <a:cubicBezTo>
                    <a:pt x="1850867" y="1868389"/>
                    <a:pt x="1853517" y="1885616"/>
                    <a:pt x="1842916" y="1885616"/>
                  </a:cubicBezTo>
                  <a:cubicBezTo>
                    <a:pt x="1839603" y="1885616"/>
                    <a:pt x="1836290" y="1890254"/>
                    <a:pt x="1836290" y="1895555"/>
                  </a:cubicBezTo>
                  <a:cubicBezTo>
                    <a:pt x="1836290" y="1900855"/>
                    <a:pt x="1832977" y="1905493"/>
                    <a:pt x="1828339" y="1905493"/>
                  </a:cubicBezTo>
                  <a:cubicBezTo>
                    <a:pt x="1822376" y="1905493"/>
                    <a:pt x="1822376" y="1907481"/>
                    <a:pt x="1828339" y="1913444"/>
                  </a:cubicBezTo>
                  <a:cubicBezTo>
                    <a:pt x="1840928" y="1926033"/>
                    <a:pt x="1838278" y="1940610"/>
                    <a:pt x="1825026" y="1935972"/>
                  </a:cubicBezTo>
                  <a:cubicBezTo>
                    <a:pt x="1817075" y="1933322"/>
                    <a:pt x="1818400" y="1935972"/>
                    <a:pt x="1828339" y="1942598"/>
                  </a:cubicBezTo>
                  <a:cubicBezTo>
                    <a:pt x="1846891" y="1956512"/>
                    <a:pt x="1847554" y="1967776"/>
                    <a:pt x="1829002" y="1963138"/>
                  </a:cubicBezTo>
                  <a:cubicBezTo>
                    <a:pt x="1816413" y="1959825"/>
                    <a:pt x="1817075" y="1961150"/>
                    <a:pt x="1833640" y="1979040"/>
                  </a:cubicBezTo>
                  <a:cubicBezTo>
                    <a:pt x="1844904" y="1990304"/>
                    <a:pt x="1850204" y="2000905"/>
                    <a:pt x="1846229" y="2003556"/>
                  </a:cubicBezTo>
                  <a:cubicBezTo>
                    <a:pt x="1837615" y="2009519"/>
                    <a:pt x="1837615" y="2033372"/>
                    <a:pt x="1846891" y="2045298"/>
                  </a:cubicBezTo>
                  <a:cubicBezTo>
                    <a:pt x="1850867" y="2050599"/>
                    <a:pt x="1854180" y="2063188"/>
                    <a:pt x="1854842" y="2073789"/>
                  </a:cubicBezTo>
                  <a:cubicBezTo>
                    <a:pt x="1855505" y="2084391"/>
                    <a:pt x="1860806" y="2102280"/>
                    <a:pt x="1866106" y="2112882"/>
                  </a:cubicBezTo>
                  <a:cubicBezTo>
                    <a:pt x="1872732" y="2126133"/>
                    <a:pt x="1874057" y="2134747"/>
                    <a:pt x="1869419" y="2137397"/>
                  </a:cubicBezTo>
                  <a:cubicBezTo>
                    <a:pt x="1865444" y="2140048"/>
                    <a:pt x="1869419" y="2147999"/>
                    <a:pt x="1878695" y="2156612"/>
                  </a:cubicBezTo>
                  <a:cubicBezTo>
                    <a:pt x="1887972" y="2165226"/>
                    <a:pt x="1893272" y="2175827"/>
                    <a:pt x="1891284" y="2181128"/>
                  </a:cubicBezTo>
                  <a:cubicBezTo>
                    <a:pt x="1889297" y="2186428"/>
                    <a:pt x="1892610" y="2192392"/>
                    <a:pt x="1899235" y="2194379"/>
                  </a:cubicBezTo>
                  <a:cubicBezTo>
                    <a:pt x="1905199" y="2197030"/>
                    <a:pt x="1908512" y="2202993"/>
                    <a:pt x="1906524" y="2207631"/>
                  </a:cubicBezTo>
                  <a:cubicBezTo>
                    <a:pt x="1904536" y="2212932"/>
                    <a:pt x="1909174" y="2219558"/>
                    <a:pt x="1915800" y="2223533"/>
                  </a:cubicBezTo>
                  <a:cubicBezTo>
                    <a:pt x="1928389" y="2230159"/>
                    <a:pt x="1934352" y="2250036"/>
                    <a:pt x="1923751" y="2250036"/>
                  </a:cubicBezTo>
                  <a:cubicBezTo>
                    <a:pt x="1914475" y="2250036"/>
                    <a:pt x="1865444" y="2194379"/>
                    <a:pt x="1851530" y="2167214"/>
                  </a:cubicBezTo>
                  <a:cubicBezTo>
                    <a:pt x="1844241" y="2152637"/>
                    <a:pt x="1833640" y="2132097"/>
                    <a:pt x="1827677" y="2120833"/>
                  </a:cubicBezTo>
                  <a:cubicBezTo>
                    <a:pt x="1812437" y="2091016"/>
                    <a:pt x="1782621" y="2008194"/>
                    <a:pt x="1780633" y="1988979"/>
                  </a:cubicBezTo>
                  <a:cubicBezTo>
                    <a:pt x="1779971" y="1979703"/>
                    <a:pt x="1772020" y="1966451"/>
                    <a:pt x="1762743" y="1959162"/>
                  </a:cubicBezTo>
                  <a:lnTo>
                    <a:pt x="1746841" y="1945248"/>
                  </a:lnTo>
                  <a:lnTo>
                    <a:pt x="1762743" y="1947236"/>
                  </a:lnTo>
                  <a:cubicBezTo>
                    <a:pt x="1778645" y="1948561"/>
                    <a:pt x="1778645" y="1947899"/>
                    <a:pt x="1778645" y="1888929"/>
                  </a:cubicBezTo>
                  <a:cubicBezTo>
                    <a:pt x="1778645" y="1856462"/>
                    <a:pt x="1779971" y="1826646"/>
                    <a:pt x="1782621" y="1822670"/>
                  </a:cubicBezTo>
                  <a:cubicBezTo>
                    <a:pt x="1789247" y="1811407"/>
                    <a:pt x="1789909" y="1763701"/>
                    <a:pt x="1783946" y="1743160"/>
                  </a:cubicBezTo>
                  <a:cubicBezTo>
                    <a:pt x="1779971" y="1730571"/>
                    <a:pt x="1777320" y="1727921"/>
                    <a:pt x="1777320" y="1735872"/>
                  </a:cubicBezTo>
                  <a:cubicBezTo>
                    <a:pt x="1776658" y="1747799"/>
                    <a:pt x="1775995" y="1747799"/>
                    <a:pt x="1763406" y="1736535"/>
                  </a:cubicBezTo>
                  <a:cubicBezTo>
                    <a:pt x="1749492" y="1723946"/>
                    <a:pt x="1744854" y="1731897"/>
                    <a:pt x="1758105" y="1745148"/>
                  </a:cubicBezTo>
                  <a:cubicBezTo>
                    <a:pt x="1762081" y="1749124"/>
                    <a:pt x="1764069" y="1754424"/>
                    <a:pt x="1762081" y="1756412"/>
                  </a:cubicBezTo>
                  <a:cubicBezTo>
                    <a:pt x="1760756" y="1758400"/>
                    <a:pt x="1746179" y="1746473"/>
                    <a:pt x="1730939" y="1729909"/>
                  </a:cubicBezTo>
                  <a:cubicBezTo>
                    <a:pt x="1715700" y="1714007"/>
                    <a:pt x="1699798" y="1702080"/>
                    <a:pt x="1694497" y="1704068"/>
                  </a:cubicBezTo>
                  <a:cubicBezTo>
                    <a:pt x="1689859" y="1706056"/>
                    <a:pt x="1681908" y="1702743"/>
                    <a:pt x="1677270" y="1697442"/>
                  </a:cubicBezTo>
                  <a:cubicBezTo>
                    <a:pt x="1672632" y="1691479"/>
                    <a:pt x="1666006" y="1688829"/>
                    <a:pt x="1662693" y="1690816"/>
                  </a:cubicBezTo>
                  <a:cubicBezTo>
                    <a:pt x="1658718" y="1693467"/>
                    <a:pt x="1664681" y="1702080"/>
                    <a:pt x="1674620" y="1710031"/>
                  </a:cubicBezTo>
                  <a:cubicBezTo>
                    <a:pt x="1685221" y="1718645"/>
                    <a:pt x="1691847" y="1727259"/>
                    <a:pt x="1689859" y="1729246"/>
                  </a:cubicBezTo>
                  <a:cubicBezTo>
                    <a:pt x="1683896" y="1735209"/>
                    <a:pt x="1636853" y="1692804"/>
                    <a:pt x="1630227" y="1675577"/>
                  </a:cubicBezTo>
                  <a:cubicBezTo>
                    <a:pt x="1625589" y="1663651"/>
                    <a:pt x="1620288" y="1659675"/>
                    <a:pt x="1609024" y="1661663"/>
                  </a:cubicBezTo>
                  <a:cubicBezTo>
                    <a:pt x="1599085" y="1662325"/>
                    <a:pt x="1583183" y="1655037"/>
                    <a:pt x="1565956" y="1641123"/>
                  </a:cubicBezTo>
                  <a:cubicBezTo>
                    <a:pt x="1535478" y="1617270"/>
                    <a:pt x="1526201" y="1627209"/>
                    <a:pt x="1554692" y="1653712"/>
                  </a:cubicBezTo>
                  <a:cubicBezTo>
                    <a:pt x="1581196" y="1678890"/>
                    <a:pt x="1573907" y="1682865"/>
                    <a:pt x="1544754" y="1659012"/>
                  </a:cubicBezTo>
                  <a:cubicBezTo>
                    <a:pt x="1530177" y="1647086"/>
                    <a:pt x="1518250" y="1633834"/>
                    <a:pt x="1518250" y="1629859"/>
                  </a:cubicBezTo>
                  <a:cubicBezTo>
                    <a:pt x="1518250" y="1621245"/>
                    <a:pt x="1471870" y="1587454"/>
                    <a:pt x="1460606" y="1587454"/>
                  </a:cubicBezTo>
                  <a:cubicBezTo>
                    <a:pt x="1454642" y="1587454"/>
                    <a:pt x="1453980" y="1610644"/>
                    <a:pt x="1457955" y="1715995"/>
                  </a:cubicBezTo>
                  <a:cubicBezTo>
                    <a:pt x="1458618" y="1722620"/>
                    <a:pt x="1469882" y="1737860"/>
                    <a:pt x="1483133" y="1750449"/>
                  </a:cubicBezTo>
                  <a:cubicBezTo>
                    <a:pt x="1496385" y="1763038"/>
                    <a:pt x="1505661" y="1774964"/>
                    <a:pt x="1503011" y="1776952"/>
                  </a:cubicBezTo>
                  <a:cubicBezTo>
                    <a:pt x="1501023" y="1779603"/>
                    <a:pt x="1489759" y="1772314"/>
                    <a:pt x="1478495" y="1761050"/>
                  </a:cubicBezTo>
                  <a:cubicBezTo>
                    <a:pt x="1460606" y="1743160"/>
                    <a:pt x="1457293" y="1741835"/>
                    <a:pt x="1448679" y="1750449"/>
                  </a:cubicBezTo>
                  <a:cubicBezTo>
                    <a:pt x="1443379" y="1756412"/>
                    <a:pt x="1438740" y="1763038"/>
                    <a:pt x="1438740" y="1766351"/>
                  </a:cubicBezTo>
                  <a:cubicBezTo>
                    <a:pt x="1438740" y="1769001"/>
                    <a:pt x="1422838" y="1774964"/>
                    <a:pt x="1404286" y="1779603"/>
                  </a:cubicBezTo>
                  <a:cubicBezTo>
                    <a:pt x="1385071" y="1783578"/>
                    <a:pt x="1361881" y="1789541"/>
                    <a:pt x="1352605" y="1792854"/>
                  </a:cubicBezTo>
                  <a:cubicBezTo>
                    <a:pt x="1325439" y="1802793"/>
                    <a:pt x="1271107" y="1803456"/>
                    <a:pt x="1267794" y="1794179"/>
                  </a:cubicBezTo>
                  <a:cubicBezTo>
                    <a:pt x="1266469" y="1789541"/>
                    <a:pt x="1271107" y="1786228"/>
                    <a:pt x="1279058" y="1786228"/>
                  </a:cubicBezTo>
                  <a:cubicBezTo>
                    <a:pt x="1286346" y="1786228"/>
                    <a:pt x="1294297" y="1783578"/>
                    <a:pt x="1296285" y="1779603"/>
                  </a:cubicBezTo>
                  <a:cubicBezTo>
                    <a:pt x="1298273" y="1776290"/>
                    <a:pt x="1310199" y="1772977"/>
                    <a:pt x="1322788" y="1772977"/>
                  </a:cubicBezTo>
                  <a:cubicBezTo>
                    <a:pt x="1335378" y="1772977"/>
                    <a:pt x="1346641" y="1770326"/>
                    <a:pt x="1348629" y="1767013"/>
                  </a:cubicBezTo>
                  <a:cubicBezTo>
                    <a:pt x="1350617" y="1763701"/>
                    <a:pt x="1359230" y="1762375"/>
                    <a:pt x="1367844" y="1765026"/>
                  </a:cubicBezTo>
                  <a:cubicBezTo>
                    <a:pt x="1381096" y="1768339"/>
                    <a:pt x="1381758" y="1767676"/>
                    <a:pt x="1373145" y="1757737"/>
                  </a:cubicBezTo>
                  <a:cubicBezTo>
                    <a:pt x="1363869" y="1745811"/>
                    <a:pt x="1366519" y="1743823"/>
                    <a:pt x="1389047" y="1746473"/>
                  </a:cubicBezTo>
                  <a:cubicBezTo>
                    <a:pt x="1402298" y="1747799"/>
                    <a:pt x="1402298" y="1747799"/>
                    <a:pt x="1389047" y="1737860"/>
                  </a:cubicBezTo>
                  <a:cubicBezTo>
                    <a:pt x="1371157" y="1724608"/>
                    <a:pt x="1379108" y="1717982"/>
                    <a:pt x="1402961" y="1726596"/>
                  </a:cubicBezTo>
                  <a:cubicBezTo>
                    <a:pt x="1421513" y="1733884"/>
                    <a:pt x="1421513" y="1733884"/>
                    <a:pt x="1408924" y="1719970"/>
                  </a:cubicBezTo>
                  <a:cubicBezTo>
                    <a:pt x="1392360" y="1701418"/>
                    <a:pt x="1400311" y="1696117"/>
                    <a:pt x="1423501" y="1710694"/>
                  </a:cubicBezTo>
                  <a:lnTo>
                    <a:pt x="1442053" y="1722620"/>
                  </a:lnTo>
                  <a:lnTo>
                    <a:pt x="1424164" y="1702743"/>
                  </a:lnTo>
                  <a:cubicBezTo>
                    <a:pt x="1414225" y="1692142"/>
                    <a:pt x="1406274" y="1677565"/>
                    <a:pt x="1405611" y="1670276"/>
                  </a:cubicBezTo>
                  <a:cubicBezTo>
                    <a:pt x="1404286" y="1631847"/>
                    <a:pt x="1405611" y="1624558"/>
                    <a:pt x="1412900" y="1620583"/>
                  </a:cubicBezTo>
                  <a:cubicBezTo>
                    <a:pt x="1418200" y="1616607"/>
                    <a:pt x="1418200" y="1614619"/>
                    <a:pt x="1412900" y="1611307"/>
                  </a:cubicBezTo>
                  <a:cubicBezTo>
                    <a:pt x="1408924" y="1608656"/>
                    <a:pt x="1405611" y="1600705"/>
                    <a:pt x="1405611" y="1594079"/>
                  </a:cubicBezTo>
                  <a:cubicBezTo>
                    <a:pt x="1405611" y="1586791"/>
                    <a:pt x="1398985" y="1578177"/>
                    <a:pt x="1391697" y="1573539"/>
                  </a:cubicBezTo>
                  <a:cubicBezTo>
                    <a:pt x="1380433" y="1567576"/>
                    <a:pt x="1378445" y="1568239"/>
                    <a:pt x="1382421" y="1574864"/>
                  </a:cubicBezTo>
                  <a:cubicBezTo>
                    <a:pt x="1386396" y="1580828"/>
                    <a:pt x="1383746" y="1582153"/>
                    <a:pt x="1373807" y="1579503"/>
                  </a:cubicBezTo>
                  <a:lnTo>
                    <a:pt x="1359230" y="1575527"/>
                  </a:lnTo>
                  <a:lnTo>
                    <a:pt x="1372482" y="1592092"/>
                  </a:lnTo>
                  <a:cubicBezTo>
                    <a:pt x="1391034" y="1615945"/>
                    <a:pt x="1389047" y="1625883"/>
                    <a:pt x="1369832" y="1607994"/>
                  </a:cubicBezTo>
                  <a:lnTo>
                    <a:pt x="1353930" y="1592754"/>
                  </a:lnTo>
                  <a:lnTo>
                    <a:pt x="1349292" y="1607331"/>
                  </a:lnTo>
                  <a:cubicBezTo>
                    <a:pt x="1346641" y="1615282"/>
                    <a:pt x="1345979" y="1622570"/>
                    <a:pt x="1347304" y="1623233"/>
                  </a:cubicBezTo>
                  <a:cubicBezTo>
                    <a:pt x="1347967" y="1623896"/>
                    <a:pt x="1359230" y="1631847"/>
                    <a:pt x="1371157" y="1639798"/>
                  </a:cubicBezTo>
                  <a:cubicBezTo>
                    <a:pt x="1382421" y="1647749"/>
                    <a:pt x="1392360" y="1657687"/>
                    <a:pt x="1392360" y="1661663"/>
                  </a:cubicBezTo>
                  <a:cubicBezTo>
                    <a:pt x="1392360" y="1665638"/>
                    <a:pt x="1382421" y="1661000"/>
                    <a:pt x="1369832" y="1651061"/>
                  </a:cubicBezTo>
                  <a:lnTo>
                    <a:pt x="1347304" y="1633834"/>
                  </a:lnTo>
                  <a:lnTo>
                    <a:pt x="1342666" y="1654374"/>
                  </a:lnTo>
                  <a:cubicBezTo>
                    <a:pt x="1340016" y="1664976"/>
                    <a:pt x="1332727" y="1677565"/>
                    <a:pt x="1326101" y="1681540"/>
                  </a:cubicBezTo>
                  <a:cubicBezTo>
                    <a:pt x="1320138" y="1685516"/>
                    <a:pt x="1316163" y="1694129"/>
                    <a:pt x="1317488" y="1700093"/>
                  </a:cubicBezTo>
                  <a:cubicBezTo>
                    <a:pt x="1320801" y="1713344"/>
                    <a:pt x="1296285" y="1719970"/>
                    <a:pt x="1233340" y="1723283"/>
                  </a:cubicBezTo>
                  <a:cubicBezTo>
                    <a:pt x="1200211" y="1725271"/>
                    <a:pt x="1198223" y="1724608"/>
                    <a:pt x="1210149" y="1715995"/>
                  </a:cubicBezTo>
                  <a:cubicBezTo>
                    <a:pt x="1216775" y="1710694"/>
                    <a:pt x="1232677" y="1702743"/>
                    <a:pt x="1244604" y="1698767"/>
                  </a:cubicBezTo>
                  <a:cubicBezTo>
                    <a:pt x="1260506" y="1692804"/>
                    <a:pt x="1266469" y="1686841"/>
                    <a:pt x="1266469" y="1675577"/>
                  </a:cubicBezTo>
                  <a:cubicBezTo>
                    <a:pt x="1266469" y="1666963"/>
                    <a:pt x="1271107" y="1658350"/>
                    <a:pt x="1277070" y="1655700"/>
                  </a:cubicBezTo>
                  <a:cubicBezTo>
                    <a:pt x="1285021" y="1653049"/>
                    <a:pt x="1285684" y="1650399"/>
                    <a:pt x="1279058" y="1646423"/>
                  </a:cubicBezTo>
                  <a:cubicBezTo>
                    <a:pt x="1272432" y="1642448"/>
                    <a:pt x="1272432" y="1639135"/>
                    <a:pt x="1279058" y="1631184"/>
                  </a:cubicBezTo>
                  <a:cubicBezTo>
                    <a:pt x="1284359" y="1625221"/>
                    <a:pt x="1285684" y="1620583"/>
                    <a:pt x="1282371" y="1620583"/>
                  </a:cubicBezTo>
                  <a:cubicBezTo>
                    <a:pt x="1279058" y="1620583"/>
                    <a:pt x="1281708" y="1615945"/>
                    <a:pt x="1288334" y="1611307"/>
                  </a:cubicBezTo>
                  <a:cubicBezTo>
                    <a:pt x="1294960" y="1606006"/>
                    <a:pt x="1300923" y="1599380"/>
                    <a:pt x="1301586" y="1596067"/>
                  </a:cubicBezTo>
                  <a:cubicBezTo>
                    <a:pt x="1302248" y="1593417"/>
                    <a:pt x="1304899" y="1591429"/>
                    <a:pt x="1307549" y="1592092"/>
                  </a:cubicBezTo>
                  <a:cubicBezTo>
                    <a:pt x="1310862" y="1593417"/>
                    <a:pt x="1311525" y="1587454"/>
                    <a:pt x="1310199" y="1578840"/>
                  </a:cubicBezTo>
                  <a:cubicBezTo>
                    <a:pt x="1308212" y="1566251"/>
                    <a:pt x="1304236" y="1564263"/>
                    <a:pt x="1274420" y="1564263"/>
                  </a:cubicBezTo>
                  <a:cubicBezTo>
                    <a:pt x="1245266" y="1564263"/>
                    <a:pt x="1239966" y="1566251"/>
                    <a:pt x="1239966" y="1576852"/>
                  </a:cubicBezTo>
                  <a:cubicBezTo>
                    <a:pt x="1239966" y="1584803"/>
                    <a:pt x="1236653" y="1587454"/>
                    <a:pt x="1230027" y="1584803"/>
                  </a:cubicBezTo>
                  <a:cubicBezTo>
                    <a:pt x="1224726" y="1582815"/>
                    <a:pt x="1220751" y="1584803"/>
                    <a:pt x="1222076" y="1588779"/>
                  </a:cubicBezTo>
                  <a:cubicBezTo>
                    <a:pt x="1222738" y="1592754"/>
                    <a:pt x="1216113" y="1598055"/>
                    <a:pt x="1206836" y="1600705"/>
                  </a:cubicBezTo>
                  <a:cubicBezTo>
                    <a:pt x="1190934" y="1604681"/>
                    <a:pt x="1190934" y="1604681"/>
                    <a:pt x="1203524" y="1611969"/>
                  </a:cubicBezTo>
                  <a:cubicBezTo>
                    <a:pt x="1216113" y="1619258"/>
                    <a:pt x="1216113" y="1619920"/>
                    <a:pt x="1204849" y="1631847"/>
                  </a:cubicBezTo>
                  <a:cubicBezTo>
                    <a:pt x="1198885" y="1639135"/>
                    <a:pt x="1193585" y="1648411"/>
                    <a:pt x="1193585" y="1652387"/>
                  </a:cubicBezTo>
                  <a:cubicBezTo>
                    <a:pt x="1193585" y="1657025"/>
                    <a:pt x="1187622" y="1660338"/>
                    <a:pt x="1180333" y="1660338"/>
                  </a:cubicBezTo>
                  <a:cubicBezTo>
                    <a:pt x="1173045" y="1660338"/>
                    <a:pt x="1167744" y="1664313"/>
                    <a:pt x="1168407" y="1668951"/>
                  </a:cubicBezTo>
                  <a:cubicBezTo>
                    <a:pt x="1169732" y="1673589"/>
                    <a:pt x="1161781" y="1677565"/>
                    <a:pt x="1149192" y="1678890"/>
                  </a:cubicBezTo>
                  <a:cubicBezTo>
                    <a:pt x="1127989" y="1680878"/>
                    <a:pt x="1127989" y="1680878"/>
                    <a:pt x="1130639" y="1655700"/>
                  </a:cubicBezTo>
                  <a:cubicBezTo>
                    <a:pt x="1134615" y="1615945"/>
                    <a:pt x="1137928" y="1606668"/>
                    <a:pt x="1146541" y="1601368"/>
                  </a:cubicBezTo>
                  <a:cubicBezTo>
                    <a:pt x="1160456" y="1592754"/>
                    <a:pt x="1140578" y="1582815"/>
                    <a:pt x="1098173" y="1577515"/>
                  </a:cubicBezTo>
                  <a:cubicBezTo>
                    <a:pt x="1033902" y="1570226"/>
                    <a:pt x="1024626" y="1560950"/>
                    <a:pt x="1084259" y="1564263"/>
                  </a:cubicBezTo>
                  <a:lnTo>
                    <a:pt x="1137265" y="1567576"/>
                  </a:lnTo>
                  <a:lnTo>
                    <a:pt x="1078958" y="1552337"/>
                  </a:lnTo>
                  <a:cubicBezTo>
                    <a:pt x="1047154" y="1543723"/>
                    <a:pt x="1017338" y="1533122"/>
                    <a:pt x="1012700" y="1528484"/>
                  </a:cubicBezTo>
                  <a:cubicBezTo>
                    <a:pt x="1006736" y="1521858"/>
                    <a:pt x="1008724" y="1521195"/>
                    <a:pt x="1024626" y="1524508"/>
                  </a:cubicBezTo>
                  <a:cubicBezTo>
                    <a:pt x="1037878" y="1527158"/>
                    <a:pt x="1028602" y="1519870"/>
                    <a:pt x="1000111" y="1504631"/>
                  </a:cubicBezTo>
                  <a:cubicBezTo>
                    <a:pt x="957043" y="1482765"/>
                    <a:pt x="943791" y="1468189"/>
                    <a:pt x="964331" y="1468189"/>
                  </a:cubicBezTo>
                  <a:cubicBezTo>
                    <a:pt x="969632" y="1468189"/>
                    <a:pt x="976258" y="1470839"/>
                    <a:pt x="978245" y="1474814"/>
                  </a:cubicBezTo>
                  <a:cubicBezTo>
                    <a:pt x="980233" y="1478127"/>
                    <a:pt x="988847" y="1484753"/>
                    <a:pt x="996798" y="1488729"/>
                  </a:cubicBezTo>
                  <a:cubicBezTo>
                    <a:pt x="1004749" y="1492704"/>
                    <a:pt x="997460" y="1483428"/>
                    <a:pt x="980233" y="1468189"/>
                  </a:cubicBezTo>
                  <a:cubicBezTo>
                    <a:pt x="947104" y="1439698"/>
                    <a:pt x="941141" y="1428434"/>
                    <a:pt x="958368" y="1428434"/>
                  </a:cubicBezTo>
                  <a:cubicBezTo>
                    <a:pt x="966981" y="1428434"/>
                    <a:pt x="965656" y="1423796"/>
                    <a:pt x="953730" y="1401268"/>
                  </a:cubicBezTo>
                  <a:cubicBezTo>
                    <a:pt x="942466" y="1381390"/>
                    <a:pt x="940478" y="1372777"/>
                    <a:pt x="947104" y="1370789"/>
                  </a:cubicBezTo>
                  <a:cubicBezTo>
                    <a:pt x="951079" y="1368801"/>
                    <a:pt x="955055" y="1364163"/>
                    <a:pt x="955055" y="1359525"/>
                  </a:cubicBezTo>
                  <a:cubicBezTo>
                    <a:pt x="955055" y="1354887"/>
                    <a:pt x="964331" y="1342960"/>
                    <a:pt x="975595" y="1331697"/>
                  </a:cubicBezTo>
                  <a:cubicBezTo>
                    <a:pt x="1012700" y="1296580"/>
                    <a:pt x="1026614" y="1256162"/>
                    <a:pt x="1001436" y="1256162"/>
                  </a:cubicBezTo>
                  <a:cubicBezTo>
                    <a:pt x="994147" y="1256162"/>
                    <a:pt x="988184" y="1259475"/>
                    <a:pt x="988184" y="1263451"/>
                  </a:cubicBezTo>
                  <a:cubicBezTo>
                    <a:pt x="988184" y="1267426"/>
                    <a:pt x="978908" y="1269414"/>
                    <a:pt x="966981" y="1268089"/>
                  </a:cubicBezTo>
                  <a:cubicBezTo>
                    <a:pt x="947766" y="1266101"/>
                    <a:pt x="945116" y="1263451"/>
                    <a:pt x="945116" y="1247549"/>
                  </a:cubicBezTo>
                  <a:cubicBezTo>
                    <a:pt x="944454" y="1227671"/>
                    <a:pt x="920601" y="1196530"/>
                    <a:pt x="905361" y="1196530"/>
                  </a:cubicBezTo>
                  <a:cubicBezTo>
                    <a:pt x="901386" y="1196530"/>
                    <a:pt x="888134" y="1199843"/>
                    <a:pt x="876208" y="1203818"/>
                  </a:cubicBezTo>
                  <a:cubicBezTo>
                    <a:pt x="858980" y="1209781"/>
                    <a:pt x="856993" y="1213094"/>
                    <a:pt x="862956" y="1220383"/>
                  </a:cubicBezTo>
                  <a:cubicBezTo>
                    <a:pt x="869582" y="1228334"/>
                    <a:pt x="872895" y="1228334"/>
                    <a:pt x="882833" y="1219057"/>
                  </a:cubicBezTo>
                  <a:cubicBezTo>
                    <a:pt x="894760" y="1208456"/>
                    <a:pt x="896085" y="1209119"/>
                    <a:pt x="911987" y="1226346"/>
                  </a:cubicBezTo>
                  <a:cubicBezTo>
                    <a:pt x="925239" y="1240260"/>
                    <a:pt x="928552" y="1250199"/>
                    <a:pt x="927226" y="1268751"/>
                  </a:cubicBezTo>
                  <a:cubicBezTo>
                    <a:pt x="925239" y="1290616"/>
                    <a:pt x="923251" y="1292604"/>
                    <a:pt x="905361" y="1292604"/>
                  </a:cubicBezTo>
                  <a:cubicBezTo>
                    <a:pt x="886146" y="1292604"/>
                    <a:pt x="885484" y="1291279"/>
                    <a:pt x="883496" y="1261463"/>
                  </a:cubicBezTo>
                  <a:cubicBezTo>
                    <a:pt x="882171" y="1238935"/>
                    <a:pt x="878858" y="1230984"/>
                    <a:pt x="872232" y="1233634"/>
                  </a:cubicBezTo>
                  <a:cubicBezTo>
                    <a:pt x="867594" y="1235622"/>
                    <a:pt x="861631" y="1234297"/>
                    <a:pt x="858980" y="1230321"/>
                  </a:cubicBezTo>
                  <a:cubicBezTo>
                    <a:pt x="856993" y="1226346"/>
                    <a:pt x="847054" y="1223033"/>
                    <a:pt x="837778" y="1223033"/>
                  </a:cubicBezTo>
                  <a:cubicBezTo>
                    <a:pt x="821876" y="1223033"/>
                    <a:pt x="821213" y="1223696"/>
                    <a:pt x="830489" y="1234959"/>
                  </a:cubicBezTo>
                  <a:cubicBezTo>
                    <a:pt x="841091" y="1246223"/>
                    <a:pt x="855667" y="1284653"/>
                    <a:pt x="855667" y="1299230"/>
                  </a:cubicBezTo>
                  <a:cubicBezTo>
                    <a:pt x="855667" y="1310494"/>
                    <a:pt x="830489" y="1316457"/>
                    <a:pt x="824526" y="1307181"/>
                  </a:cubicBezTo>
                  <a:cubicBezTo>
                    <a:pt x="822538" y="1303206"/>
                    <a:pt x="820551" y="1287304"/>
                    <a:pt x="821876" y="1272064"/>
                  </a:cubicBezTo>
                  <a:cubicBezTo>
                    <a:pt x="822538" y="1256825"/>
                    <a:pt x="820551" y="1242248"/>
                    <a:pt x="817238" y="1240260"/>
                  </a:cubicBezTo>
                  <a:cubicBezTo>
                    <a:pt x="811274" y="1236285"/>
                    <a:pt x="769532" y="1259475"/>
                    <a:pt x="768869" y="1267426"/>
                  </a:cubicBezTo>
                  <a:cubicBezTo>
                    <a:pt x="768869" y="1270739"/>
                    <a:pt x="766881" y="1287966"/>
                    <a:pt x="764894" y="1305856"/>
                  </a:cubicBezTo>
                  <a:cubicBezTo>
                    <a:pt x="754955" y="1398617"/>
                    <a:pt x="756943" y="1405243"/>
                    <a:pt x="818563" y="1519208"/>
                  </a:cubicBezTo>
                  <a:cubicBezTo>
                    <a:pt x="849704" y="1576852"/>
                    <a:pt x="875545" y="1629859"/>
                    <a:pt x="875545" y="1637147"/>
                  </a:cubicBezTo>
                  <a:cubicBezTo>
                    <a:pt x="875545" y="1653049"/>
                    <a:pt x="899398" y="1693467"/>
                    <a:pt x="908674" y="1693467"/>
                  </a:cubicBezTo>
                  <a:cubicBezTo>
                    <a:pt x="911987" y="1693467"/>
                    <a:pt x="913312" y="1688829"/>
                    <a:pt x="911324" y="1683528"/>
                  </a:cubicBezTo>
                  <a:cubicBezTo>
                    <a:pt x="906024" y="1670939"/>
                    <a:pt x="917288" y="1670939"/>
                    <a:pt x="941803" y="1683528"/>
                  </a:cubicBezTo>
                  <a:cubicBezTo>
                    <a:pt x="953067" y="1689491"/>
                    <a:pt x="961681" y="1691479"/>
                    <a:pt x="961681" y="1688166"/>
                  </a:cubicBezTo>
                  <a:cubicBezTo>
                    <a:pt x="961681" y="1678890"/>
                    <a:pt x="1043178" y="1683528"/>
                    <a:pt x="1046491" y="1692804"/>
                  </a:cubicBezTo>
                  <a:cubicBezTo>
                    <a:pt x="1049804" y="1702743"/>
                    <a:pt x="1022638" y="1733222"/>
                    <a:pt x="1010049" y="1733222"/>
                  </a:cubicBezTo>
                  <a:cubicBezTo>
                    <a:pt x="1000773" y="1733222"/>
                    <a:pt x="999448" y="1738522"/>
                    <a:pt x="1001436" y="1771652"/>
                  </a:cubicBezTo>
                  <a:cubicBezTo>
                    <a:pt x="1002098" y="1785566"/>
                    <a:pt x="999448" y="1792854"/>
                    <a:pt x="993485" y="1792854"/>
                  </a:cubicBezTo>
                  <a:cubicBezTo>
                    <a:pt x="988847" y="1792854"/>
                    <a:pt x="998123" y="1804781"/>
                    <a:pt x="1014687" y="1820020"/>
                  </a:cubicBezTo>
                  <a:cubicBezTo>
                    <a:pt x="1037215" y="1840560"/>
                    <a:pt x="1046491" y="1845861"/>
                    <a:pt x="1054442" y="1840560"/>
                  </a:cubicBezTo>
                  <a:cubicBezTo>
                    <a:pt x="1063718" y="1835260"/>
                    <a:pt x="1098173" y="1835922"/>
                    <a:pt x="1120038" y="1843210"/>
                  </a:cubicBezTo>
                  <a:cubicBezTo>
                    <a:pt x="1126001" y="1845198"/>
                    <a:pt x="1121363" y="1853149"/>
                    <a:pt x="1104799" y="1869714"/>
                  </a:cubicBezTo>
                  <a:cubicBezTo>
                    <a:pt x="1082933" y="1890916"/>
                    <a:pt x="1080946" y="1894892"/>
                    <a:pt x="1088897" y="1906818"/>
                  </a:cubicBezTo>
                  <a:cubicBezTo>
                    <a:pt x="1099498" y="1922720"/>
                    <a:pt x="1141903" y="1938622"/>
                    <a:pt x="1174370" y="1938622"/>
                  </a:cubicBezTo>
                  <a:cubicBezTo>
                    <a:pt x="1206174" y="1938622"/>
                    <a:pt x="1249904" y="1954524"/>
                    <a:pt x="1277733" y="1975727"/>
                  </a:cubicBezTo>
                  <a:cubicBezTo>
                    <a:pt x="1300261" y="1992954"/>
                    <a:pt x="1385734" y="2100955"/>
                    <a:pt x="1385734" y="2112882"/>
                  </a:cubicBezTo>
                  <a:cubicBezTo>
                    <a:pt x="1385734" y="2116195"/>
                    <a:pt x="1396335" y="2133422"/>
                    <a:pt x="1408924" y="2150649"/>
                  </a:cubicBezTo>
                  <a:cubicBezTo>
                    <a:pt x="1421513" y="2167876"/>
                    <a:pt x="1432115" y="2186428"/>
                    <a:pt x="1432115" y="2191729"/>
                  </a:cubicBezTo>
                  <a:cubicBezTo>
                    <a:pt x="1432115" y="2197692"/>
                    <a:pt x="1444041" y="2215582"/>
                    <a:pt x="1458618" y="2232147"/>
                  </a:cubicBezTo>
                  <a:cubicBezTo>
                    <a:pt x="1473195" y="2248711"/>
                    <a:pt x="1485121" y="2267264"/>
                    <a:pt x="1485121" y="2273889"/>
                  </a:cubicBezTo>
                  <a:cubicBezTo>
                    <a:pt x="1485121" y="2279853"/>
                    <a:pt x="1496385" y="2296417"/>
                    <a:pt x="1510962" y="2309669"/>
                  </a:cubicBezTo>
                  <a:cubicBezTo>
                    <a:pt x="1524876" y="2322921"/>
                    <a:pt x="1540116" y="2340810"/>
                    <a:pt x="1544091" y="2348761"/>
                  </a:cubicBezTo>
                  <a:cubicBezTo>
                    <a:pt x="1548729" y="2356050"/>
                    <a:pt x="1555355" y="2362675"/>
                    <a:pt x="1559993" y="2362675"/>
                  </a:cubicBezTo>
                  <a:cubicBezTo>
                    <a:pt x="1565956" y="2362675"/>
                    <a:pt x="1565956" y="2361350"/>
                    <a:pt x="1559331" y="2357375"/>
                  </a:cubicBezTo>
                  <a:cubicBezTo>
                    <a:pt x="1554692" y="2354062"/>
                    <a:pt x="1552705" y="2346773"/>
                    <a:pt x="1555355" y="2340810"/>
                  </a:cubicBezTo>
                  <a:cubicBezTo>
                    <a:pt x="1557343" y="2334847"/>
                    <a:pt x="1556018" y="2329546"/>
                    <a:pt x="1552705" y="2329546"/>
                  </a:cubicBezTo>
                  <a:cubicBezTo>
                    <a:pt x="1542766" y="2329546"/>
                    <a:pt x="1524876" y="2310331"/>
                    <a:pt x="1524876" y="2299068"/>
                  </a:cubicBezTo>
                  <a:cubicBezTo>
                    <a:pt x="1524876" y="2285153"/>
                    <a:pt x="1532165" y="2287804"/>
                    <a:pt x="1559993" y="2312319"/>
                  </a:cubicBezTo>
                  <a:cubicBezTo>
                    <a:pt x="1573907" y="2324908"/>
                    <a:pt x="1599748" y="2341473"/>
                    <a:pt x="1617638" y="2350086"/>
                  </a:cubicBezTo>
                  <a:cubicBezTo>
                    <a:pt x="1635528" y="2358700"/>
                    <a:pt x="1648117" y="2367976"/>
                    <a:pt x="1646791" y="2370626"/>
                  </a:cubicBezTo>
                  <a:cubicBezTo>
                    <a:pt x="1644804" y="2373939"/>
                    <a:pt x="1639503" y="2373939"/>
                    <a:pt x="1635528" y="2371952"/>
                  </a:cubicBezTo>
                  <a:cubicBezTo>
                    <a:pt x="1630227" y="2368639"/>
                    <a:pt x="1629564" y="2369964"/>
                    <a:pt x="1634202" y="2374602"/>
                  </a:cubicBezTo>
                  <a:cubicBezTo>
                    <a:pt x="1642153" y="2383216"/>
                    <a:pt x="1691847" y="2412369"/>
                    <a:pt x="1719013" y="2423633"/>
                  </a:cubicBezTo>
                  <a:cubicBezTo>
                    <a:pt x="1728952" y="2428271"/>
                    <a:pt x="1736903" y="2434897"/>
                    <a:pt x="1736903" y="2439535"/>
                  </a:cubicBezTo>
                  <a:cubicBezTo>
                    <a:pt x="1736903" y="2443511"/>
                    <a:pt x="1746841" y="2449474"/>
                    <a:pt x="1758768" y="2452787"/>
                  </a:cubicBezTo>
                  <a:cubicBezTo>
                    <a:pt x="1770032" y="2456762"/>
                    <a:pt x="1779971" y="2462063"/>
                    <a:pt x="1779971" y="2465376"/>
                  </a:cubicBezTo>
                  <a:cubicBezTo>
                    <a:pt x="1781296" y="2493204"/>
                    <a:pt x="1815087" y="2511757"/>
                    <a:pt x="1889297" y="2524346"/>
                  </a:cubicBezTo>
                  <a:cubicBezTo>
                    <a:pt x="1909837" y="2528321"/>
                    <a:pt x="1911162" y="2527659"/>
                    <a:pt x="1899898" y="2520370"/>
                  </a:cubicBezTo>
                  <a:cubicBezTo>
                    <a:pt x="1876045" y="2504468"/>
                    <a:pt x="1849542" y="2475977"/>
                    <a:pt x="1849542" y="2466038"/>
                  </a:cubicBezTo>
                  <a:cubicBezTo>
                    <a:pt x="1849542" y="2461400"/>
                    <a:pt x="1844904" y="2455437"/>
                    <a:pt x="1839603" y="2452787"/>
                  </a:cubicBezTo>
                  <a:cubicBezTo>
                    <a:pt x="1834302" y="2450799"/>
                    <a:pt x="1826351" y="2442185"/>
                    <a:pt x="1823038" y="2434234"/>
                  </a:cubicBezTo>
                  <a:cubicBezTo>
                    <a:pt x="1813762" y="2412369"/>
                    <a:pt x="1803161" y="2396467"/>
                    <a:pt x="1774670" y="2361350"/>
                  </a:cubicBezTo>
                  <a:cubicBezTo>
                    <a:pt x="1760093" y="2343461"/>
                    <a:pt x="1751480" y="2329546"/>
                    <a:pt x="1754792" y="2329546"/>
                  </a:cubicBezTo>
                  <a:cubicBezTo>
                    <a:pt x="1757443" y="2329546"/>
                    <a:pt x="1756780" y="2326896"/>
                    <a:pt x="1752142" y="2324246"/>
                  </a:cubicBezTo>
                  <a:cubicBezTo>
                    <a:pt x="1747504" y="2321595"/>
                    <a:pt x="1728952" y="2306356"/>
                    <a:pt x="1711062" y="2290454"/>
                  </a:cubicBezTo>
                  <a:cubicBezTo>
                    <a:pt x="1675945" y="2259313"/>
                    <a:pt x="1671970" y="2243411"/>
                    <a:pt x="1703774" y="2259975"/>
                  </a:cubicBezTo>
                  <a:cubicBezTo>
                    <a:pt x="1728289" y="2272564"/>
                    <a:pt x="1797860" y="2342135"/>
                    <a:pt x="1793222" y="2349424"/>
                  </a:cubicBezTo>
                  <a:cubicBezTo>
                    <a:pt x="1791234" y="2352074"/>
                    <a:pt x="1797198" y="2359363"/>
                    <a:pt x="1806474" y="2365326"/>
                  </a:cubicBezTo>
                  <a:cubicBezTo>
                    <a:pt x="1815087" y="2371289"/>
                    <a:pt x="1829002" y="2389179"/>
                    <a:pt x="1835628" y="2405081"/>
                  </a:cubicBezTo>
                  <a:cubicBezTo>
                    <a:pt x="1842916" y="2420983"/>
                    <a:pt x="1856830" y="2438873"/>
                    <a:pt x="1866106" y="2444836"/>
                  </a:cubicBezTo>
                  <a:cubicBezTo>
                    <a:pt x="1874720" y="2450799"/>
                    <a:pt x="1882008" y="2458087"/>
                    <a:pt x="1881346" y="2460738"/>
                  </a:cubicBezTo>
                  <a:cubicBezTo>
                    <a:pt x="1880683" y="2463388"/>
                    <a:pt x="1889959" y="2475315"/>
                    <a:pt x="1901886" y="2487241"/>
                  </a:cubicBezTo>
                  <a:cubicBezTo>
                    <a:pt x="1915800" y="2501155"/>
                    <a:pt x="1922426" y="2513082"/>
                    <a:pt x="1920438" y="2521033"/>
                  </a:cubicBezTo>
                  <a:cubicBezTo>
                    <a:pt x="1917788" y="2530972"/>
                    <a:pt x="1923751" y="2534284"/>
                    <a:pt x="1958868" y="2540910"/>
                  </a:cubicBezTo>
                  <a:cubicBezTo>
                    <a:pt x="2022476" y="2552174"/>
                    <a:pt x="2029102" y="2550849"/>
                    <a:pt x="2007236" y="2531634"/>
                  </a:cubicBezTo>
                  <a:cubicBezTo>
                    <a:pt x="1996635" y="2523021"/>
                    <a:pt x="1988684" y="2513744"/>
                    <a:pt x="1988684" y="2511094"/>
                  </a:cubicBezTo>
                  <a:cubicBezTo>
                    <a:pt x="1988684" y="2509106"/>
                    <a:pt x="1978745" y="2494529"/>
                    <a:pt x="1967482" y="2479953"/>
                  </a:cubicBezTo>
                  <a:cubicBezTo>
                    <a:pt x="1955555" y="2464713"/>
                    <a:pt x="1946279" y="2448811"/>
                    <a:pt x="1947604" y="2444173"/>
                  </a:cubicBezTo>
                  <a:cubicBezTo>
                    <a:pt x="1948267" y="2439535"/>
                    <a:pt x="1944291" y="2426283"/>
                    <a:pt x="1937665" y="2414357"/>
                  </a:cubicBezTo>
                  <a:cubicBezTo>
                    <a:pt x="1931702" y="2402430"/>
                    <a:pt x="1925739" y="2391167"/>
                    <a:pt x="1925739" y="2389179"/>
                  </a:cubicBezTo>
                  <a:cubicBezTo>
                    <a:pt x="1925739" y="2387191"/>
                    <a:pt x="1921763" y="2379240"/>
                    <a:pt x="1917125" y="2371289"/>
                  </a:cubicBezTo>
                  <a:cubicBezTo>
                    <a:pt x="1909837" y="2358037"/>
                    <a:pt x="1910499" y="2356050"/>
                    <a:pt x="1920438" y="2356050"/>
                  </a:cubicBezTo>
                  <a:cubicBezTo>
                    <a:pt x="1927727" y="2356050"/>
                    <a:pt x="1937003" y="2366651"/>
                    <a:pt x="1945616" y="2384541"/>
                  </a:cubicBezTo>
                  <a:cubicBezTo>
                    <a:pt x="1952905" y="2399780"/>
                    <a:pt x="1964169" y="2416345"/>
                    <a:pt x="1970132" y="2420983"/>
                  </a:cubicBezTo>
                  <a:cubicBezTo>
                    <a:pt x="1976758" y="2425621"/>
                    <a:pt x="1982058" y="2434897"/>
                    <a:pt x="1982058" y="2441523"/>
                  </a:cubicBezTo>
                  <a:cubicBezTo>
                    <a:pt x="1982058" y="2448149"/>
                    <a:pt x="1989347" y="2457425"/>
                    <a:pt x="1998623" y="2462063"/>
                  </a:cubicBezTo>
                  <a:cubicBezTo>
                    <a:pt x="2007899" y="2466701"/>
                    <a:pt x="2015187" y="2475977"/>
                    <a:pt x="2015187" y="2482603"/>
                  </a:cubicBezTo>
                  <a:cubicBezTo>
                    <a:pt x="2015187" y="2488566"/>
                    <a:pt x="2019826" y="2495192"/>
                    <a:pt x="2025126" y="2497842"/>
                  </a:cubicBezTo>
                  <a:cubicBezTo>
                    <a:pt x="2030427" y="2499830"/>
                    <a:pt x="2035065" y="2505793"/>
                    <a:pt x="2035065" y="2511757"/>
                  </a:cubicBezTo>
                  <a:cubicBezTo>
                    <a:pt x="2035065" y="2517057"/>
                    <a:pt x="2037715" y="2521695"/>
                    <a:pt x="2041691" y="2521695"/>
                  </a:cubicBezTo>
                  <a:cubicBezTo>
                    <a:pt x="2045004" y="2521695"/>
                    <a:pt x="2056268" y="2530309"/>
                    <a:pt x="2065544" y="2540910"/>
                  </a:cubicBezTo>
                  <a:cubicBezTo>
                    <a:pt x="2082771" y="2560788"/>
                    <a:pt x="2095360" y="2564101"/>
                    <a:pt x="2156318" y="2566751"/>
                  </a:cubicBezTo>
                  <a:cubicBezTo>
                    <a:pt x="2171557" y="2567414"/>
                    <a:pt x="2180171" y="2565426"/>
                    <a:pt x="2177520" y="2561450"/>
                  </a:cubicBezTo>
                  <a:close/>
                  <a:moveTo>
                    <a:pt x="1620951" y="2409056"/>
                  </a:moveTo>
                  <a:cubicBezTo>
                    <a:pt x="1618963" y="2405743"/>
                    <a:pt x="1612337" y="2402430"/>
                    <a:pt x="1607036" y="2402430"/>
                  </a:cubicBezTo>
                  <a:cubicBezTo>
                    <a:pt x="1601736" y="2402430"/>
                    <a:pt x="1599085" y="2405743"/>
                    <a:pt x="1601073" y="2409056"/>
                  </a:cubicBezTo>
                  <a:cubicBezTo>
                    <a:pt x="1603061" y="2413032"/>
                    <a:pt x="1609687" y="2415682"/>
                    <a:pt x="1614987" y="2415682"/>
                  </a:cubicBezTo>
                  <a:cubicBezTo>
                    <a:pt x="1620288" y="2415682"/>
                    <a:pt x="1622938" y="2413032"/>
                    <a:pt x="1620951" y="2409056"/>
                  </a:cubicBezTo>
                  <a:close/>
                  <a:moveTo>
                    <a:pt x="1380433" y="2308344"/>
                  </a:moveTo>
                  <a:cubicBezTo>
                    <a:pt x="1378445" y="2299730"/>
                    <a:pt x="1373807" y="2291117"/>
                    <a:pt x="1370494" y="2289129"/>
                  </a:cubicBezTo>
                  <a:cubicBezTo>
                    <a:pt x="1361881" y="2283166"/>
                    <a:pt x="1357905" y="2242748"/>
                    <a:pt x="1365194" y="2234134"/>
                  </a:cubicBezTo>
                  <a:cubicBezTo>
                    <a:pt x="1372482" y="2225521"/>
                    <a:pt x="1372482" y="2163901"/>
                    <a:pt x="1365194" y="2163901"/>
                  </a:cubicBezTo>
                  <a:cubicBezTo>
                    <a:pt x="1362543" y="2163901"/>
                    <a:pt x="1358568" y="2167876"/>
                    <a:pt x="1356580" y="2172514"/>
                  </a:cubicBezTo>
                  <a:cubicBezTo>
                    <a:pt x="1354592" y="2178477"/>
                    <a:pt x="1351280" y="2177815"/>
                    <a:pt x="1344654" y="2169864"/>
                  </a:cubicBezTo>
                  <a:cubicBezTo>
                    <a:pt x="1337365" y="2160588"/>
                    <a:pt x="1334715" y="2160588"/>
                    <a:pt x="1327427" y="2168539"/>
                  </a:cubicBezTo>
                  <a:cubicBezTo>
                    <a:pt x="1320138" y="2175827"/>
                    <a:pt x="1320138" y="2179803"/>
                    <a:pt x="1326101" y="2187091"/>
                  </a:cubicBezTo>
                  <a:cubicBezTo>
                    <a:pt x="1332727" y="2195042"/>
                    <a:pt x="1331402" y="2197692"/>
                    <a:pt x="1318813" y="2202330"/>
                  </a:cubicBezTo>
                  <a:lnTo>
                    <a:pt x="1303574" y="2208294"/>
                  </a:lnTo>
                  <a:lnTo>
                    <a:pt x="1318813" y="2216245"/>
                  </a:lnTo>
                  <a:cubicBezTo>
                    <a:pt x="1332065" y="2223533"/>
                    <a:pt x="1334052" y="2228834"/>
                    <a:pt x="1330739" y="2250036"/>
                  </a:cubicBezTo>
                  <a:cubicBezTo>
                    <a:pt x="1328089" y="2271239"/>
                    <a:pt x="1329414" y="2275877"/>
                    <a:pt x="1340678" y="2279190"/>
                  </a:cubicBezTo>
                  <a:cubicBezTo>
                    <a:pt x="1351280" y="2281840"/>
                    <a:pt x="1353267" y="2286478"/>
                    <a:pt x="1351280" y="2299068"/>
                  </a:cubicBezTo>
                  <a:cubicBezTo>
                    <a:pt x="1348629" y="2310331"/>
                    <a:pt x="1351280" y="2316295"/>
                    <a:pt x="1358568" y="2318282"/>
                  </a:cubicBezTo>
                  <a:cubicBezTo>
                    <a:pt x="1381096" y="2324246"/>
                    <a:pt x="1384409" y="2322921"/>
                    <a:pt x="1380433" y="2308344"/>
                  </a:cubicBezTo>
                  <a:close/>
                  <a:moveTo>
                    <a:pt x="1478495" y="2299730"/>
                  </a:moveTo>
                  <a:cubicBezTo>
                    <a:pt x="1473857" y="2293767"/>
                    <a:pt x="1468557" y="2291117"/>
                    <a:pt x="1467231" y="2292442"/>
                  </a:cubicBezTo>
                  <a:cubicBezTo>
                    <a:pt x="1462593" y="2297080"/>
                    <a:pt x="1471870" y="2309669"/>
                    <a:pt x="1479821" y="2309669"/>
                  </a:cubicBezTo>
                  <a:cubicBezTo>
                    <a:pt x="1483796" y="2309669"/>
                    <a:pt x="1483796" y="2305693"/>
                    <a:pt x="1478495" y="2299730"/>
                  </a:cubicBezTo>
                  <a:close/>
                  <a:moveTo>
                    <a:pt x="1267794" y="2288466"/>
                  </a:moveTo>
                  <a:cubicBezTo>
                    <a:pt x="1259180" y="2279853"/>
                    <a:pt x="1257193" y="2254674"/>
                    <a:pt x="1264481" y="2247386"/>
                  </a:cubicBezTo>
                  <a:cubicBezTo>
                    <a:pt x="1267131" y="2244736"/>
                    <a:pt x="1270444" y="2231484"/>
                    <a:pt x="1271107" y="2218232"/>
                  </a:cubicBezTo>
                  <a:cubicBezTo>
                    <a:pt x="1271770" y="2202993"/>
                    <a:pt x="1277733" y="2189741"/>
                    <a:pt x="1286346" y="2182453"/>
                  </a:cubicBezTo>
                  <a:cubicBezTo>
                    <a:pt x="1302911" y="2169201"/>
                    <a:pt x="1303574" y="2157275"/>
                    <a:pt x="1287009" y="2157275"/>
                  </a:cubicBezTo>
                  <a:cubicBezTo>
                    <a:pt x="1280383" y="2157275"/>
                    <a:pt x="1271107" y="2153299"/>
                    <a:pt x="1267131" y="2147999"/>
                  </a:cubicBezTo>
                  <a:cubicBezTo>
                    <a:pt x="1262493" y="2142698"/>
                    <a:pt x="1253880" y="2140048"/>
                    <a:pt x="1246591" y="2142035"/>
                  </a:cubicBezTo>
                  <a:cubicBezTo>
                    <a:pt x="1235990" y="2144686"/>
                    <a:pt x="1234665" y="2150649"/>
                    <a:pt x="1236653" y="2181128"/>
                  </a:cubicBezTo>
                  <a:cubicBezTo>
                    <a:pt x="1237315" y="2201005"/>
                    <a:pt x="1236653" y="2216907"/>
                    <a:pt x="1234002" y="2216907"/>
                  </a:cubicBezTo>
                  <a:cubicBezTo>
                    <a:pt x="1231352" y="2216907"/>
                    <a:pt x="1230027" y="2223533"/>
                    <a:pt x="1230027" y="2232147"/>
                  </a:cubicBezTo>
                  <a:cubicBezTo>
                    <a:pt x="1232015" y="2261300"/>
                    <a:pt x="1241953" y="2284491"/>
                    <a:pt x="1255868" y="2289791"/>
                  </a:cubicBezTo>
                  <a:cubicBezTo>
                    <a:pt x="1275082" y="2297742"/>
                    <a:pt x="1277070" y="2297742"/>
                    <a:pt x="1267794" y="2288466"/>
                  </a:cubicBezTo>
                  <a:close/>
                  <a:moveTo>
                    <a:pt x="1173707" y="2267926"/>
                  </a:moveTo>
                  <a:cubicBezTo>
                    <a:pt x="1173707" y="2266601"/>
                    <a:pt x="1169069" y="2250036"/>
                    <a:pt x="1163769" y="2231484"/>
                  </a:cubicBezTo>
                  <a:cubicBezTo>
                    <a:pt x="1157805" y="2212932"/>
                    <a:pt x="1155155" y="2189741"/>
                    <a:pt x="1157805" y="2180465"/>
                  </a:cubicBezTo>
                  <a:cubicBezTo>
                    <a:pt x="1160456" y="2168539"/>
                    <a:pt x="1159130" y="2162575"/>
                    <a:pt x="1151179" y="2159925"/>
                  </a:cubicBezTo>
                  <a:cubicBezTo>
                    <a:pt x="1137265" y="2154624"/>
                    <a:pt x="1137928" y="2144686"/>
                    <a:pt x="1152505" y="2139385"/>
                  </a:cubicBezTo>
                  <a:cubicBezTo>
                    <a:pt x="1177020" y="2130109"/>
                    <a:pt x="1190272" y="2106919"/>
                    <a:pt x="1167081" y="2114207"/>
                  </a:cubicBezTo>
                  <a:cubicBezTo>
                    <a:pt x="1159793" y="2116857"/>
                    <a:pt x="1153830" y="2115532"/>
                    <a:pt x="1153830" y="2111557"/>
                  </a:cubicBezTo>
                  <a:cubicBezTo>
                    <a:pt x="1153830" y="2107581"/>
                    <a:pt x="1150517" y="2104268"/>
                    <a:pt x="1146541" y="2104268"/>
                  </a:cubicBezTo>
                  <a:cubicBezTo>
                    <a:pt x="1143228" y="2104268"/>
                    <a:pt x="1141903" y="2107581"/>
                    <a:pt x="1143891" y="2110894"/>
                  </a:cubicBezTo>
                  <a:cubicBezTo>
                    <a:pt x="1145879" y="2114870"/>
                    <a:pt x="1144554" y="2117520"/>
                    <a:pt x="1140578" y="2117520"/>
                  </a:cubicBezTo>
                  <a:cubicBezTo>
                    <a:pt x="1136603" y="2117520"/>
                    <a:pt x="1131965" y="2112882"/>
                    <a:pt x="1129977" y="2107581"/>
                  </a:cubicBezTo>
                  <a:cubicBezTo>
                    <a:pt x="1127327" y="2102280"/>
                    <a:pt x="1123351" y="2098968"/>
                    <a:pt x="1120701" y="2100955"/>
                  </a:cubicBezTo>
                  <a:cubicBezTo>
                    <a:pt x="1117388" y="2102943"/>
                    <a:pt x="1112087" y="2098968"/>
                    <a:pt x="1108112" y="2093004"/>
                  </a:cubicBezTo>
                  <a:cubicBezTo>
                    <a:pt x="1102148" y="2082403"/>
                    <a:pt x="1101486" y="2083065"/>
                    <a:pt x="1100823" y="2097642"/>
                  </a:cubicBezTo>
                  <a:lnTo>
                    <a:pt x="1100823" y="2114207"/>
                  </a:lnTo>
                  <a:lnTo>
                    <a:pt x="1086909" y="2097642"/>
                  </a:lnTo>
                  <a:lnTo>
                    <a:pt x="1073657" y="2081078"/>
                  </a:lnTo>
                  <a:lnTo>
                    <a:pt x="1077633" y="2102943"/>
                  </a:lnTo>
                  <a:cubicBezTo>
                    <a:pt x="1080946" y="2119508"/>
                    <a:pt x="1079620" y="2124146"/>
                    <a:pt x="1071669" y="2124146"/>
                  </a:cubicBezTo>
                  <a:cubicBezTo>
                    <a:pt x="1059080" y="2124146"/>
                    <a:pt x="1057755" y="2131434"/>
                    <a:pt x="1069682" y="2143361"/>
                  </a:cubicBezTo>
                  <a:cubicBezTo>
                    <a:pt x="1076308" y="2149986"/>
                    <a:pt x="1075645" y="2152637"/>
                    <a:pt x="1066369" y="2157937"/>
                  </a:cubicBezTo>
                  <a:cubicBezTo>
                    <a:pt x="1060406" y="2161250"/>
                    <a:pt x="1057093" y="2169201"/>
                    <a:pt x="1059080" y="2175827"/>
                  </a:cubicBezTo>
                  <a:cubicBezTo>
                    <a:pt x="1060406" y="2183116"/>
                    <a:pt x="1057093" y="2193054"/>
                    <a:pt x="1051792" y="2199018"/>
                  </a:cubicBezTo>
                  <a:cubicBezTo>
                    <a:pt x="1041853" y="2208956"/>
                    <a:pt x="1041853" y="2210281"/>
                    <a:pt x="1053780" y="2216245"/>
                  </a:cubicBezTo>
                  <a:cubicBezTo>
                    <a:pt x="1061068" y="2220220"/>
                    <a:pt x="1067694" y="2230159"/>
                    <a:pt x="1069019" y="2238110"/>
                  </a:cubicBezTo>
                  <a:cubicBezTo>
                    <a:pt x="1071669" y="2256000"/>
                    <a:pt x="1100823" y="2264613"/>
                    <a:pt x="1100823" y="2247386"/>
                  </a:cubicBezTo>
                  <a:cubicBezTo>
                    <a:pt x="1100823" y="2242085"/>
                    <a:pt x="1098173" y="2236122"/>
                    <a:pt x="1094860" y="2233472"/>
                  </a:cubicBezTo>
                  <a:cubicBezTo>
                    <a:pt x="1091547" y="2231484"/>
                    <a:pt x="1088897" y="2220883"/>
                    <a:pt x="1088897" y="2209619"/>
                  </a:cubicBezTo>
                  <a:cubicBezTo>
                    <a:pt x="1089559" y="2190404"/>
                    <a:pt x="1102811" y="2177152"/>
                    <a:pt x="1122026" y="2177152"/>
                  </a:cubicBezTo>
                  <a:cubicBezTo>
                    <a:pt x="1134615" y="2177152"/>
                    <a:pt x="1150517" y="2221545"/>
                    <a:pt x="1147867" y="2248711"/>
                  </a:cubicBezTo>
                  <a:cubicBezTo>
                    <a:pt x="1146541" y="2266601"/>
                    <a:pt x="1148529" y="2269914"/>
                    <a:pt x="1159793" y="2269914"/>
                  </a:cubicBezTo>
                  <a:cubicBezTo>
                    <a:pt x="1167744" y="2269914"/>
                    <a:pt x="1173707" y="2269251"/>
                    <a:pt x="1173707" y="2267926"/>
                  </a:cubicBezTo>
                  <a:close/>
                  <a:moveTo>
                    <a:pt x="1436753" y="2244736"/>
                  </a:moveTo>
                  <a:cubicBezTo>
                    <a:pt x="1430127" y="2238110"/>
                    <a:pt x="1425489" y="2227509"/>
                    <a:pt x="1425489" y="2222208"/>
                  </a:cubicBezTo>
                  <a:cubicBezTo>
                    <a:pt x="1425489" y="2216245"/>
                    <a:pt x="1417538" y="2206969"/>
                    <a:pt x="1408262" y="2200343"/>
                  </a:cubicBezTo>
                  <a:cubicBezTo>
                    <a:pt x="1389047" y="2187754"/>
                    <a:pt x="1389709" y="2189741"/>
                    <a:pt x="1420851" y="2235460"/>
                  </a:cubicBezTo>
                  <a:cubicBezTo>
                    <a:pt x="1431452" y="2251362"/>
                    <a:pt x="1441391" y="2262625"/>
                    <a:pt x="1444041" y="2260638"/>
                  </a:cubicBezTo>
                  <a:cubicBezTo>
                    <a:pt x="1446029" y="2258650"/>
                    <a:pt x="1442716" y="2251362"/>
                    <a:pt x="1436753" y="2244736"/>
                  </a:cubicBezTo>
                  <a:close/>
                  <a:moveTo>
                    <a:pt x="1008062" y="2243411"/>
                  </a:moveTo>
                  <a:cubicBezTo>
                    <a:pt x="1008062" y="2239435"/>
                    <a:pt x="1014687" y="2234134"/>
                    <a:pt x="1022638" y="2230822"/>
                  </a:cubicBezTo>
                  <a:lnTo>
                    <a:pt x="1037215" y="2225521"/>
                  </a:lnTo>
                  <a:lnTo>
                    <a:pt x="1022638" y="2217570"/>
                  </a:lnTo>
                  <a:cubicBezTo>
                    <a:pt x="1014687" y="2213594"/>
                    <a:pt x="1008062" y="2205643"/>
                    <a:pt x="1008062" y="2201005"/>
                  </a:cubicBezTo>
                  <a:cubicBezTo>
                    <a:pt x="1008062" y="2195705"/>
                    <a:pt x="1003423" y="2190404"/>
                    <a:pt x="998123" y="2187754"/>
                  </a:cubicBezTo>
                  <a:cubicBezTo>
                    <a:pt x="986859" y="2183778"/>
                    <a:pt x="984209" y="2127459"/>
                    <a:pt x="994810" y="2120833"/>
                  </a:cubicBezTo>
                  <a:cubicBezTo>
                    <a:pt x="998785" y="2118845"/>
                    <a:pt x="1001436" y="2108906"/>
                    <a:pt x="1001436" y="2098968"/>
                  </a:cubicBezTo>
                  <a:cubicBezTo>
                    <a:pt x="1001436" y="2086378"/>
                    <a:pt x="999448" y="2083728"/>
                    <a:pt x="994147" y="2089029"/>
                  </a:cubicBezTo>
                  <a:cubicBezTo>
                    <a:pt x="988184" y="2094992"/>
                    <a:pt x="982883" y="2094992"/>
                    <a:pt x="973607" y="2089029"/>
                  </a:cubicBezTo>
                  <a:cubicBezTo>
                    <a:pt x="962343" y="2082403"/>
                    <a:pt x="959030" y="2083065"/>
                    <a:pt x="952405" y="2093667"/>
                  </a:cubicBezTo>
                  <a:cubicBezTo>
                    <a:pt x="948429" y="2100293"/>
                    <a:pt x="937165" y="2113544"/>
                    <a:pt x="927889" y="2123483"/>
                  </a:cubicBezTo>
                  <a:cubicBezTo>
                    <a:pt x="918613" y="2132759"/>
                    <a:pt x="911987" y="2144686"/>
                    <a:pt x="913975" y="2149324"/>
                  </a:cubicBezTo>
                  <a:cubicBezTo>
                    <a:pt x="915300" y="2153299"/>
                    <a:pt x="912650" y="2157275"/>
                    <a:pt x="907349" y="2157275"/>
                  </a:cubicBezTo>
                  <a:cubicBezTo>
                    <a:pt x="902711" y="2157275"/>
                    <a:pt x="893435" y="2163238"/>
                    <a:pt x="886809" y="2170526"/>
                  </a:cubicBezTo>
                  <a:cubicBezTo>
                    <a:pt x="880846" y="2177815"/>
                    <a:pt x="878858" y="2183778"/>
                    <a:pt x="882171" y="2183778"/>
                  </a:cubicBezTo>
                  <a:cubicBezTo>
                    <a:pt x="886146" y="2183778"/>
                    <a:pt x="888797" y="2187091"/>
                    <a:pt x="888797" y="2190404"/>
                  </a:cubicBezTo>
                  <a:cubicBezTo>
                    <a:pt x="888797" y="2194379"/>
                    <a:pt x="880846" y="2197030"/>
                    <a:pt x="870907" y="2197030"/>
                  </a:cubicBezTo>
                  <a:cubicBezTo>
                    <a:pt x="858318" y="2197030"/>
                    <a:pt x="855005" y="2199018"/>
                    <a:pt x="860968" y="2202330"/>
                  </a:cubicBezTo>
                  <a:cubicBezTo>
                    <a:pt x="865606" y="2205643"/>
                    <a:pt x="867594" y="2212932"/>
                    <a:pt x="864944" y="2218895"/>
                  </a:cubicBezTo>
                  <a:cubicBezTo>
                    <a:pt x="862293" y="2227509"/>
                    <a:pt x="864281" y="2230159"/>
                    <a:pt x="874882" y="2230159"/>
                  </a:cubicBezTo>
                  <a:cubicBezTo>
                    <a:pt x="882833" y="2230159"/>
                    <a:pt x="888797" y="2227509"/>
                    <a:pt x="888797" y="2223533"/>
                  </a:cubicBezTo>
                  <a:cubicBezTo>
                    <a:pt x="888797" y="2220220"/>
                    <a:pt x="893435" y="2216907"/>
                    <a:pt x="898735" y="2216907"/>
                  </a:cubicBezTo>
                  <a:cubicBezTo>
                    <a:pt x="904036" y="2216907"/>
                    <a:pt x="908674" y="2210944"/>
                    <a:pt x="908674" y="2203656"/>
                  </a:cubicBezTo>
                  <a:cubicBezTo>
                    <a:pt x="908674" y="2196367"/>
                    <a:pt x="911987" y="2190404"/>
                    <a:pt x="915300" y="2190404"/>
                  </a:cubicBezTo>
                  <a:cubicBezTo>
                    <a:pt x="919275" y="2190404"/>
                    <a:pt x="921926" y="2186428"/>
                    <a:pt x="921926" y="2181128"/>
                  </a:cubicBezTo>
                  <a:cubicBezTo>
                    <a:pt x="921926" y="2163238"/>
                    <a:pt x="947766" y="2161913"/>
                    <a:pt x="964331" y="2177815"/>
                  </a:cubicBezTo>
                  <a:cubicBezTo>
                    <a:pt x="982221" y="2195042"/>
                    <a:pt x="980896" y="2203656"/>
                    <a:pt x="959693" y="2204318"/>
                  </a:cubicBezTo>
                  <a:cubicBezTo>
                    <a:pt x="946441" y="2204981"/>
                    <a:pt x="946441" y="2205643"/>
                    <a:pt x="961681" y="2209619"/>
                  </a:cubicBezTo>
                  <a:cubicBezTo>
                    <a:pt x="971619" y="2212269"/>
                    <a:pt x="978245" y="2219558"/>
                    <a:pt x="978908" y="2226846"/>
                  </a:cubicBezTo>
                  <a:cubicBezTo>
                    <a:pt x="979570" y="2234134"/>
                    <a:pt x="980233" y="2242085"/>
                    <a:pt x="980896" y="2245398"/>
                  </a:cubicBezTo>
                  <a:cubicBezTo>
                    <a:pt x="982221" y="2252687"/>
                    <a:pt x="1008062" y="2250699"/>
                    <a:pt x="1008062" y="2243411"/>
                  </a:cubicBezTo>
                  <a:close/>
                  <a:moveTo>
                    <a:pt x="788084" y="2190404"/>
                  </a:moveTo>
                  <a:cubicBezTo>
                    <a:pt x="794047" y="2182453"/>
                    <a:pt x="798685" y="2174502"/>
                    <a:pt x="798685" y="2171852"/>
                  </a:cubicBezTo>
                  <a:cubicBezTo>
                    <a:pt x="798023" y="2169201"/>
                    <a:pt x="803323" y="2159263"/>
                    <a:pt x="809949" y="2149324"/>
                  </a:cubicBezTo>
                  <a:cubicBezTo>
                    <a:pt x="816575" y="2140048"/>
                    <a:pt x="822538" y="2127459"/>
                    <a:pt x="822538" y="2121495"/>
                  </a:cubicBezTo>
                  <a:cubicBezTo>
                    <a:pt x="822538" y="2116195"/>
                    <a:pt x="827839" y="2108244"/>
                    <a:pt x="835127" y="2104931"/>
                  </a:cubicBezTo>
                  <a:cubicBezTo>
                    <a:pt x="849704" y="2096980"/>
                    <a:pt x="858318" y="2071139"/>
                    <a:pt x="845729" y="2071139"/>
                  </a:cubicBezTo>
                  <a:cubicBezTo>
                    <a:pt x="841091" y="2071139"/>
                    <a:pt x="835790" y="2065176"/>
                    <a:pt x="833802" y="2057225"/>
                  </a:cubicBezTo>
                  <a:cubicBezTo>
                    <a:pt x="831814" y="2049274"/>
                    <a:pt x="827176" y="2045298"/>
                    <a:pt x="822538" y="2047949"/>
                  </a:cubicBezTo>
                  <a:cubicBezTo>
                    <a:pt x="818563" y="2050599"/>
                    <a:pt x="816575" y="2056562"/>
                    <a:pt x="818563" y="2061863"/>
                  </a:cubicBezTo>
                  <a:cubicBezTo>
                    <a:pt x="822538" y="2073127"/>
                    <a:pt x="803986" y="2097642"/>
                    <a:pt x="791397" y="2097642"/>
                  </a:cubicBezTo>
                  <a:cubicBezTo>
                    <a:pt x="786759" y="2097642"/>
                    <a:pt x="782783" y="2093004"/>
                    <a:pt x="782783" y="2087704"/>
                  </a:cubicBezTo>
                  <a:cubicBezTo>
                    <a:pt x="782783" y="2082403"/>
                    <a:pt x="779470" y="2077765"/>
                    <a:pt x="776158" y="2077765"/>
                  </a:cubicBezTo>
                  <a:cubicBezTo>
                    <a:pt x="772182" y="2077765"/>
                    <a:pt x="769532" y="2073789"/>
                    <a:pt x="770194" y="2069814"/>
                  </a:cubicBezTo>
                  <a:cubicBezTo>
                    <a:pt x="772845" y="2053249"/>
                    <a:pt x="759593" y="2031384"/>
                    <a:pt x="750979" y="2037347"/>
                  </a:cubicBezTo>
                  <a:cubicBezTo>
                    <a:pt x="744354" y="2041323"/>
                    <a:pt x="744354" y="2046623"/>
                    <a:pt x="749654" y="2061200"/>
                  </a:cubicBezTo>
                  <a:cubicBezTo>
                    <a:pt x="761581" y="2093004"/>
                    <a:pt x="761581" y="2116195"/>
                    <a:pt x="750317" y="2128784"/>
                  </a:cubicBezTo>
                  <a:cubicBezTo>
                    <a:pt x="743691" y="2135410"/>
                    <a:pt x="737065" y="2146673"/>
                    <a:pt x="734415" y="2153299"/>
                  </a:cubicBezTo>
                  <a:cubicBezTo>
                    <a:pt x="731764" y="2159925"/>
                    <a:pt x="727789" y="2163901"/>
                    <a:pt x="725801" y="2161913"/>
                  </a:cubicBezTo>
                  <a:cubicBezTo>
                    <a:pt x="723151" y="2159925"/>
                    <a:pt x="715862" y="2164563"/>
                    <a:pt x="709899" y="2172514"/>
                  </a:cubicBezTo>
                  <a:cubicBezTo>
                    <a:pt x="697973" y="2187091"/>
                    <a:pt x="697973" y="2187091"/>
                    <a:pt x="718513" y="2195042"/>
                  </a:cubicBezTo>
                  <a:cubicBezTo>
                    <a:pt x="750979" y="2206969"/>
                    <a:pt x="774832" y="2204981"/>
                    <a:pt x="788084" y="2190404"/>
                  </a:cubicBezTo>
                  <a:close/>
                  <a:moveTo>
                    <a:pt x="626414" y="2147336"/>
                  </a:moveTo>
                  <a:cubicBezTo>
                    <a:pt x="628402" y="2142035"/>
                    <a:pt x="637015" y="2137397"/>
                    <a:pt x="645629" y="2137397"/>
                  </a:cubicBezTo>
                  <a:cubicBezTo>
                    <a:pt x="654242" y="2137397"/>
                    <a:pt x="661531" y="2133422"/>
                    <a:pt x="661531" y="2129446"/>
                  </a:cubicBezTo>
                  <a:cubicBezTo>
                    <a:pt x="661531" y="2124808"/>
                    <a:pt x="664181" y="2102943"/>
                    <a:pt x="666831" y="2081078"/>
                  </a:cubicBezTo>
                  <a:cubicBezTo>
                    <a:pt x="670807" y="2045298"/>
                    <a:pt x="670144" y="2039998"/>
                    <a:pt x="657555" y="2028734"/>
                  </a:cubicBezTo>
                  <a:cubicBezTo>
                    <a:pt x="644304" y="2016807"/>
                    <a:pt x="643641" y="2016807"/>
                    <a:pt x="643641" y="2028071"/>
                  </a:cubicBezTo>
                  <a:cubicBezTo>
                    <a:pt x="643641" y="2037347"/>
                    <a:pt x="641653" y="2038010"/>
                    <a:pt x="633702" y="2031384"/>
                  </a:cubicBezTo>
                  <a:cubicBezTo>
                    <a:pt x="628402" y="2026746"/>
                    <a:pt x="623763" y="2018795"/>
                    <a:pt x="623763" y="2014157"/>
                  </a:cubicBezTo>
                  <a:cubicBezTo>
                    <a:pt x="623763" y="2008856"/>
                    <a:pt x="619125" y="2004881"/>
                    <a:pt x="613825" y="2004881"/>
                  </a:cubicBezTo>
                  <a:cubicBezTo>
                    <a:pt x="607861" y="2004881"/>
                    <a:pt x="605874" y="2008856"/>
                    <a:pt x="608524" y="2015482"/>
                  </a:cubicBezTo>
                  <a:cubicBezTo>
                    <a:pt x="610512" y="2021445"/>
                    <a:pt x="609187" y="2028071"/>
                    <a:pt x="604549" y="2030721"/>
                  </a:cubicBezTo>
                  <a:cubicBezTo>
                    <a:pt x="593947" y="2037347"/>
                    <a:pt x="594610" y="2077765"/>
                    <a:pt x="606536" y="2096317"/>
                  </a:cubicBezTo>
                  <a:cubicBezTo>
                    <a:pt x="612500" y="2106919"/>
                    <a:pt x="595935" y="2124146"/>
                    <a:pt x="578708" y="2124146"/>
                  </a:cubicBezTo>
                  <a:cubicBezTo>
                    <a:pt x="554192" y="2124146"/>
                    <a:pt x="557505" y="2133422"/>
                    <a:pt x="585334" y="2144686"/>
                  </a:cubicBezTo>
                  <a:cubicBezTo>
                    <a:pt x="621776" y="2159263"/>
                    <a:pt x="621776" y="2159263"/>
                    <a:pt x="626414" y="2147336"/>
                  </a:cubicBezTo>
                  <a:close/>
                  <a:moveTo>
                    <a:pt x="893435" y="2133422"/>
                  </a:moveTo>
                  <a:cubicBezTo>
                    <a:pt x="891447" y="2131434"/>
                    <a:pt x="885484" y="2130772"/>
                    <a:pt x="880846" y="2132759"/>
                  </a:cubicBezTo>
                  <a:cubicBezTo>
                    <a:pt x="875545" y="2134747"/>
                    <a:pt x="877533" y="2136735"/>
                    <a:pt x="884821" y="2136735"/>
                  </a:cubicBezTo>
                  <a:cubicBezTo>
                    <a:pt x="892110" y="2137397"/>
                    <a:pt x="896085" y="2135410"/>
                    <a:pt x="893435" y="2133422"/>
                  </a:cubicBezTo>
                  <a:close/>
                  <a:moveTo>
                    <a:pt x="525701" y="2092342"/>
                  </a:moveTo>
                  <a:cubicBezTo>
                    <a:pt x="528352" y="2089691"/>
                    <a:pt x="527026" y="2080415"/>
                    <a:pt x="522388" y="2071139"/>
                  </a:cubicBezTo>
                  <a:cubicBezTo>
                    <a:pt x="515762" y="2057887"/>
                    <a:pt x="515762" y="2051262"/>
                    <a:pt x="522388" y="2038010"/>
                  </a:cubicBezTo>
                  <a:cubicBezTo>
                    <a:pt x="532327" y="2018132"/>
                    <a:pt x="533652" y="2000243"/>
                    <a:pt x="524376" y="1994942"/>
                  </a:cubicBezTo>
                  <a:cubicBezTo>
                    <a:pt x="520401" y="1992954"/>
                    <a:pt x="519738" y="1995605"/>
                    <a:pt x="521726" y="2001568"/>
                  </a:cubicBezTo>
                  <a:cubicBezTo>
                    <a:pt x="525039" y="2008856"/>
                    <a:pt x="523051" y="2012169"/>
                    <a:pt x="517088" y="2011507"/>
                  </a:cubicBezTo>
                  <a:cubicBezTo>
                    <a:pt x="498535" y="2008856"/>
                    <a:pt x="493235" y="2012169"/>
                    <a:pt x="484621" y="2034697"/>
                  </a:cubicBezTo>
                  <a:cubicBezTo>
                    <a:pt x="479320" y="2047286"/>
                    <a:pt x="471369" y="2057887"/>
                    <a:pt x="466731" y="2057887"/>
                  </a:cubicBezTo>
                  <a:cubicBezTo>
                    <a:pt x="462093" y="2057887"/>
                    <a:pt x="458118" y="2061200"/>
                    <a:pt x="458118" y="2064513"/>
                  </a:cubicBezTo>
                  <a:cubicBezTo>
                    <a:pt x="458118" y="2068489"/>
                    <a:pt x="453480" y="2071139"/>
                    <a:pt x="448179" y="2071139"/>
                  </a:cubicBezTo>
                  <a:cubicBezTo>
                    <a:pt x="434927" y="2071139"/>
                    <a:pt x="437578" y="2092342"/>
                    <a:pt x="451492" y="2098968"/>
                  </a:cubicBezTo>
                  <a:cubicBezTo>
                    <a:pt x="462756" y="2104268"/>
                    <a:pt x="518413" y="2098968"/>
                    <a:pt x="525701" y="2092342"/>
                  </a:cubicBezTo>
                  <a:close/>
                  <a:moveTo>
                    <a:pt x="873557" y="2056562"/>
                  </a:moveTo>
                  <a:cubicBezTo>
                    <a:pt x="871569" y="2051262"/>
                    <a:pt x="869582" y="2053249"/>
                    <a:pt x="869582" y="2060538"/>
                  </a:cubicBezTo>
                  <a:cubicBezTo>
                    <a:pt x="868919" y="2067826"/>
                    <a:pt x="870907" y="2071802"/>
                    <a:pt x="872895" y="2069151"/>
                  </a:cubicBezTo>
                  <a:cubicBezTo>
                    <a:pt x="874882" y="2067163"/>
                    <a:pt x="875545" y="2061200"/>
                    <a:pt x="873557" y="2056562"/>
                  </a:cubicBezTo>
                  <a:close/>
                  <a:moveTo>
                    <a:pt x="381258" y="2057887"/>
                  </a:moveTo>
                  <a:cubicBezTo>
                    <a:pt x="390534" y="2054574"/>
                    <a:pt x="398485" y="2047286"/>
                    <a:pt x="398485" y="2041323"/>
                  </a:cubicBezTo>
                  <a:cubicBezTo>
                    <a:pt x="398485" y="2036022"/>
                    <a:pt x="402461" y="2031384"/>
                    <a:pt x="407099" y="2031384"/>
                  </a:cubicBezTo>
                  <a:cubicBezTo>
                    <a:pt x="420351" y="2031384"/>
                    <a:pt x="433602" y="1984341"/>
                    <a:pt x="423001" y="1973739"/>
                  </a:cubicBezTo>
                  <a:cubicBezTo>
                    <a:pt x="416375" y="1967113"/>
                    <a:pt x="409749" y="1970426"/>
                    <a:pt x="390534" y="1988316"/>
                  </a:cubicBezTo>
                  <a:cubicBezTo>
                    <a:pt x="377283" y="2000905"/>
                    <a:pt x="359393" y="2011507"/>
                    <a:pt x="350779" y="2011507"/>
                  </a:cubicBezTo>
                  <a:cubicBezTo>
                    <a:pt x="342166" y="2011507"/>
                    <a:pt x="328252" y="2017470"/>
                    <a:pt x="319638" y="2024096"/>
                  </a:cubicBezTo>
                  <a:lnTo>
                    <a:pt x="303073" y="2036685"/>
                  </a:lnTo>
                  <a:lnTo>
                    <a:pt x="329577" y="2049936"/>
                  </a:lnTo>
                  <a:cubicBezTo>
                    <a:pt x="360056" y="2066501"/>
                    <a:pt x="359393" y="2066501"/>
                    <a:pt x="381258" y="2057887"/>
                  </a:cubicBezTo>
                  <a:close/>
                  <a:moveTo>
                    <a:pt x="277233" y="1996267"/>
                  </a:moveTo>
                  <a:cubicBezTo>
                    <a:pt x="279883" y="1991629"/>
                    <a:pt x="297110" y="1977715"/>
                    <a:pt x="314337" y="1965126"/>
                  </a:cubicBezTo>
                  <a:cubicBezTo>
                    <a:pt x="342166" y="1945248"/>
                    <a:pt x="345479" y="1939948"/>
                    <a:pt x="342166" y="1925371"/>
                  </a:cubicBezTo>
                  <a:cubicBezTo>
                    <a:pt x="336203" y="1903506"/>
                    <a:pt x="332890" y="1900855"/>
                    <a:pt x="325601" y="1911457"/>
                  </a:cubicBezTo>
                  <a:cubicBezTo>
                    <a:pt x="322951" y="1916757"/>
                    <a:pt x="315662" y="1918745"/>
                    <a:pt x="310362" y="1916757"/>
                  </a:cubicBezTo>
                  <a:cubicBezTo>
                    <a:pt x="304399" y="1914769"/>
                    <a:pt x="291809" y="1920733"/>
                    <a:pt x="279883" y="1931997"/>
                  </a:cubicBezTo>
                  <a:cubicBezTo>
                    <a:pt x="267956" y="1943923"/>
                    <a:pt x="255367" y="1949886"/>
                    <a:pt x="249404" y="1947899"/>
                  </a:cubicBezTo>
                  <a:cubicBezTo>
                    <a:pt x="242116" y="1945248"/>
                    <a:pt x="239465" y="1947899"/>
                    <a:pt x="239465" y="1958500"/>
                  </a:cubicBezTo>
                  <a:cubicBezTo>
                    <a:pt x="239465" y="1969764"/>
                    <a:pt x="236815" y="1972414"/>
                    <a:pt x="228202" y="1968439"/>
                  </a:cubicBezTo>
                  <a:cubicBezTo>
                    <a:pt x="220913" y="1965788"/>
                    <a:pt x="223563" y="1971752"/>
                    <a:pt x="235490" y="1984341"/>
                  </a:cubicBezTo>
                  <a:cubicBezTo>
                    <a:pt x="256693" y="2006206"/>
                    <a:pt x="268619" y="2010181"/>
                    <a:pt x="277233" y="1996267"/>
                  </a:cubicBezTo>
                  <a:close/>
                  <a:moveTo>
                    <a:pt x="4678771" y="1982353"/>
                  </a:moveTo>
                  <a:cubicBezTo>
                    <a:pt x="4678771" y="1967776"/>
                    <a:pt x="4670157" y="1965126"/>
                    <a:pt x="4643654" y="1972414"/>
                  </a:cubicBezTo>
                  <a:cubicBezTo>
                    <a:pt x="4609862" y="1981690"/>
                    <a:pt x="4613175" y="1991629"/>
                    <a:pt x="4648954" y="1991629"/>
                  </a:cubicBezTo>
                  <a:cubicBezTo>
                    <a:pt x="4670820" y="1991629"/>
                    <a:pt x="4678771" y="1988979"/>
                    <a:pt x="4678771" y="1982353"/>
                  </a:cubicBezTo>
                  <a:close/>
                  <a:moveTo>
                    <a:pt x="4619138" y="1909469"/>
                  </a:moveTo>
                  <a:cubicBezTo>
                    <a:pt x="4619138" y="1908144"/>
                    <a:pt x="4613838" y="1902843"/>
                    <a:pt x="4607874" y="1898205"/>
                  </a:cubicBezTo>
                  <a:cubicBezTo>
                    <a:pt x="4597273" y="1889591"/>
                    <a:pt x="4596610" y="1890254"/>
                    <a:pt x="4605224" y="1900855"/>
                  </a:cubicBezTo>
                  <a:cubicBezTo>
                    <a:pt x="4613838" y="1911457"/>
                    <a:pt x="4619138" y="1914769"/>
                    <a:pt x="4619138" y="1909469"/>
                  </a:cubicBezTo>
                  <a:close/>
                  <a:moveTo>
                    <a:pt x="4658893" y="1902843"/>
                  </a:moveTo>
                  <a:cubicBezTo>
                    <a:pt x="4658893" y="1901518"/>
                    <a:pt x="4652930" y="1898867"/>
                    <a:pt x="4645642" y="1896880"/>
                  </a:cubicBezTo>
                  <a:cubicBezTo>
                    <a:pt x="4638353" y="1894892"/>
                    <a:pt x="4633715" y="1896217"/>
                    <a:pt x="4636365" y="1899530"/>
                  </a:cubicBezTo>
                  <a:cubicBezTo>
                    <a:pt x="4639678" y="1905493"/>
                    <a:pt x="4658893" y="1908144"/>
                    <a:pt x="4658893" y="1902843"/>
                  </a:cubicBezTo>
                  <a:close/>
                  <a:moveTo>
                    <a:pt x="318975" y="1892242"/>
                  </a:moveTo>
                  <a:cubicBezTo>
                    <a:pt x="318975" y="1888929"/>
                    <a:pt x="316325" y="1885616"/>
                    <a:pt x="312350" y="1885616"/>
                  </a:cubicBezTo>
                  <a:cubicBezTo>
                    <a:pt x="309037" y="1885616"/>
                    <a:pt x="305724" y="1888929"/>
                    <a:pt x="305724" y="1892242"/>
                  </a:cubicBezTo>
                  <a:cubicBezTo>
                    <a:pt x="305724" y="1896217"/>
                    <a:pt x="309037" y="1898867"/>
                    <a:pt x="312350" y="1898867"/>
                  </a:cubicBezTo>
                  <a:cubicBezTo>
                    <a:pt x="316325" y="1898867"/>
                    <a:pt x="318975" y="1896217"/>
                    <a:pt x="318975" y="1892242"/>
                  </a:cubicBezTo>
                  <a:close/>
                  <a:moveTo>
                    <a:pt x="203023" y="1884291"/>
                  </a:moveTo>
                  <a:cubicBezTo>
                    <a:pt x="206999" y="1884291"/>
                    <a:pt x="213625" y="1884953"/>
                    <a:pt x="218263" y="1886278"/>
                  </a:cubicBezTo>
                  <a:cubicBezTo>
                    <a:pt x="223563" y="1887604"/>
                    <a:pt x="230852" y="1882965"/>
                    <a:pt x="234827" y="1875677"/>
                  </a:cubicBezTo>
                  <a:cubicBezTo>
                    <a:pt x="239465" y="1868389"/>
                    <a:pt x="244104" y="1861100"/>
                    <a:pt x="246091" y="1859112"/>
                  </a:cubicBezTo>
                  <a:cubicBezTo>
                    <a:pt x="252717" y="1853149"/>
                    <a:pt x="248079" y="1810081"/>
                    <a:pt x="240791" y="1807431"/>
                  </a:cubicBezTo>
                  <a:cubicBezTo>
                    <a:pt x="236153" y="1806106"/>
                    <a:pt x="232840" y="1809419"/>
                    <a:pt x="232840" y="1815382"/>
                  </a:cubicBezTo>
                  <a:cubicBezTo>
                    <a:pt x="232840" y="1821345"/>
                    <a:pt x="229527" y="1825983"/>
                    <a:pt x="225551" y="1825983"/>
                  </a:cubicBezTo>
                  <a:cubicBezTo>
                    <a:pt x="220913" y="1825983"/>
                    <a:pt x="219588" y="1818695"/>
                    <a:pt x="221576" y="1806768"/>
                  </a:cubicBezTo>
                  <a:cubicBezTo>
                    <a:pt x="225551" y="1786891"/>
                    <a:pt x="216938" y="1782915"/>
                    <a:pt x="199048" y="1796830"/>
                  </a:cubicBezTo>
                  <a:cubicBezTo>
                    <a:pt x="187121" y="1806106"/>
                    <a:pt x="132127" y="1823333"/>
                    <a:pt x="122188" y="1820683"/>
                  </a:cubicBezTo>
                  <a:cubicBezTo>
                    <a:pt x="118213" y="1820020"/>
                    <a:pt x="125501" y="1835260"/>
                    <a:pt x="138753" y="1855800"/>
                  </a:cubicBezTo>
                  <a:cubicBezTo>
                    <a:pt x="159293" y="1887604"/>
                    <a:pt x="164594" y="1891579"/>
                    <a:pt x="179833" y="1888266"/>
                  </a:cubicBezTo>
                  <a:cubicBezTo>
                    <a:pt x="189109" y="1886278"/>
                    <a:pt x="199710" y="1884291"/>
                    <a:pt x="203023" y="1884291"/>
                  </a:cubicBezTo>
                  <a:close/>
                  <a:moveTo>
                    <a:pt x="4473370" y="1863088"/>
                  </a:moveTo>
                  <a:cubicBezTo>
                    <a:pt x="4473370" y="1861100"/>
                    <a:pt x="4470720" y="1857787"/>
                    <a:pt x="4466744" y="1855800"/>
                  </a:cubicBezTo>
                  <a:cubicBezTo>
                    <a:pt x="4463431" y="1853812"/>
                    <a:pt x="4460118" y="1855137"/>
                    <a:pt x="4460118" y="1858450"/>
                  </a:cubicBezTo>
                  <a:cubicBezTo>
                    <a:pt x="4460118" y="1862425"/>
                    <a:pt x="4463431" y="1865738"/>
                    <a:pt x="4466744" y="1865738"/>
                  </a:cubicBezTo>
                  <a:cubicBezTo>
                    <a:pt x="4470720" y="1865738"/>
                    <a:pt x="4473370" y="1864413"/>
                    <a:pt x="4473370" y="1863088"/>
                  </a:cubicBezTo>
                  <a:close/>
                  <a:moveTo>
                    <a:pt x="3245604" y="1841885"/>
                  </a:moveTo>
                  <a:cubicBezTo>
                    <a:pt x="3243616" y="1839898"/>
                    <a:pt x="3237653" y="1839235"/>
                    <a:pt x="3233015" y="1841223"/>
                  </a:cubicBezTo>
                  <a:cubicBezTo>
                    <a:pt x="3227714" y="1843210"/>
                    <a:pt x="3229702" y="1845198"/>
                    <a:pt x="3236990" y="1845198"/>
                  </a:cubicBezTo>
                  <a:cubicBezTo>
                    <a:pt x="3244279" y="1845861"/>
                    <a:pt x="3248254" y="1843873"/>
                    <a:pt x="3245604" y="1841885"/>
                  </a:cubicBezTo>
                  <a:close/>
                  <a:moveTo>
                    <a:pt x="3081946" y="1803456"/>
                  </a:moveTo>
                  <a:cubicBezTo>
                    <a:pt x="3081946" y="1802130"/>
                    <a:pt x="3073332" y="1797492"/>
                    <a:pt x="3062068" y="1793517"/>
                  </a:cubicBezTo>
                  <a:cubicBezTo>
                    <a:pt x="3051467" y="1790204"/>
                    <a:pt x="3042191" y="1789541"/>
                    <a:pt x="3042191" y="1792854"/>
                  </a:cubicBezTo>
                  <a:cubicBezTo>
                    <a:pt x="3042191" y="1797492"/>
                    <a:pt x="3048817" y="1800143"/>
                    <a:pt x="3077308" y="1805443"/>
                  </a:cubicBezTo>
                  <a:cubicBezTo>
                    <a:pt x="3079958" y="1805443"/>
                    <a:pt x="3081946" y="1804781"/>
                    <a:pt x="3081946" y="1803456"/>
                  </a:cubicBezTo>
                  <a:close/>
                  <a:moveTo>
                    <a:pt x="4795385" y="1789541"/>
                  </a:moveTo>
                  <a:cubicBezTo>
                    <a:pt x="4807312" y="1770989"/>
                    <a:pt x="4803336" y="1759725"/>
                    <a:pt x="4784121" y="1759725"/>
                  </a:cubicBezTo>
                  <a:cubicBezTo>
                    <a:pt x="4777496" y="1759725"/>
                    <a:pt x="4771532" y="1757075"/>
                    <a:pt x="4771532" y="1753099"/>
                  </a:cubicBezTo>
                  <a:cubicBezTo>
                    <a:pt x="4771532" y="1749786"/>
                    <a:pt x="4768219" y="1747136"/>
                    <a:pt x="4764244" y="1748461"/>
                  </a:cubicBezTo>
                  <a:cubicBezTo>
                    <a:pt x="4754305" y="1750449"/>
                    <a:pt x="4750330" y="1739185"/>
                    <a:pt x="4756955" y="1728584"/>
                  </a:cubicBezTo>
                  <a:cubicBezTo>
                    <a:pt x="4760268" y="1723283"/>
                    <a:pt x="4770870" y="1722620"/>
                    <a:pt x="4793398" y="1727259"/>
                  </a:cubicBezTo>
                  <a:cubicBezTo>
                    <a:pt x="4846404" y="1736535"/>
                    <a:pt x="4882846" y="1704068"/>
                    <a:pt x="4900073" y="1632509"/>
                  </a:cubicBezTo>
                  <a:cubicBezTo>
                    <a:pt x="4903386" y="1617932"/>
                    <a:pt x="4902061" y="1613957"/>
                    <a:pt x="4893448" y="1613957"/>
                  </a:cubicBezTo>
                  <a:cubicBezTo>
                    <a:pt x="4887484" y="1613957"/>
                    <a:pt x="4878208" y="1608656"/>
                    <a:pt x="4872907" y="1602693"/>
                  </a:cubicBezTo>
                  <a:cubicBezTo>
                    <a:pt x="4864956" y="1592092"/>
                    <a:pt x="4864294" y="1592754"/>
                    <a:pt x="4868269" y="1607994"/>
                  </a:cubicBezTo>
                  <a:cubicBezTo>
                    <a:pt x="4873570" y="1631847"/>
                    <a:pt x="4847729" y="1651061"/>
                    <a:pt x="4796710" y="1661000"/>
                  </a:cubicBezTo>
                  <a:cubicBezTo>
                    <a:pt x="4774845" y="1665638"/>
                    <a:pt x="4755630" y="1672927"/>
                    <a:pt x="4753643" y="1677565"/>
                  </a:cubicBezTo>
                  <a:cubicBezTo>
                    <a:pt x="4751655" y="1682865"/>
                    <a:pt x="4745692" y="1686841"/>
                    <a:pt x="4740391" y="1686841"/>
                  </a:cubicBezTo>
                  <a:cubicBezTo>
                    <a:pt x="4733102" y="1686841"/>
                    <a:pt x="4731115" y="1691479"/>
                    <a:pt x="4733102" y="1703406"/>
                  </a:cubicBezTo>
                  <a:cubicBezTo>
                    <a:pt x="4735090" y="1712682"/>
                    <a:pt x="4734428" y="1721295"/>
                    <a:pt x="4731777" y="1723283"/>
                  </a:cubicBezTo>
                  <a:cubicBezTo>
                    <a:pt x="4729127" y="1724608"/>
                    <a:pt x="4727139" y="1736535"/>
                    <a:pt x="4727802" y="1749124"/>
                  </a:cubicBezTo>
                  <a:cubicBezTo>
                    <a:pt x="4728464" y="1767676"/>
                    <a:pt x="4733102" y="1775627"/>
                    <a:pt x="4751655" y="1788216"/>
                  </a:cubicBezTo>
                  <a:cubicBezTo>
                    <a:pt x="4780808" y="1809419"/>
                    <a:pt x="4782134" y="1809419"/>
                    <a:pt x="4795385" y="1789541"/>
                  </a:cubicBezTo>
                  <a:close/>
                  <a:moveTo>
                    <a:pt x="126826" y="1776290"/>
                  </a:moveTo>
                  <a:cubicBezTo>
                    <a:pt x="138090" y="1770326"/>
                    <a:pt x="146704" y="1763701"/>
                    <a:pt x="146704" y="1760388"/>
                  </a:cubicBezTo>
                  <a:cubicBezTo>
                    <a:pt x="146704" y="1757075"/>
                    <a:pt x="155980" y="1751111"/>
                    <a:pt x="166581" y="1746473"/>
                  </a:cubicBezTo>
                  <a:cubicBezTo>
                    <a:pt x="185796" y="1738522"/>
                    <a:pt x="195735" y="1723283"/>
                    <a:pt x="177183" y="1730571"/>
                  </a:cubicBezTo>
                  <a:cubicBezTo>
                    <a:pt x="169894" y="1733222"/>
                    <a:pt x="168569" y="1730571"/>
                    <a:pt x="171219" y="1719970"/>
                  </a:cubicBezTo>
                  <a:cubicBezTo>
                    <a:pt x="174532" y="1706718"/>
                    <a:pt x="173870" y="1706056"/>
                    <a:pt x="161943" y="1712019"/>
                  </a:cubicBezTo>
                  <a:cubicBezTo>
                    <a:pt x="142728" y="1722620"/>
                    <a:pt x="69844" y="1723946"/>
                    <a:pt x="57255" y="1713344"/>
                  </a:cubicBezTo>
                  <a:cubicBezTo>
                    <a:pt x="38040" y="1697442"/>
                    <a:pt x="47316" y="1718645"/>
                    <a:pt x="73820" y="1752437"/>
                  </a:cubicBezTo>
                  <a:cubicBezTo>
                    <a:pt x="88397" y="1770989"/>
                    <a:pt x="102311" y="1786228"/>
                    <a:pt x="104299" y="1786228"/>
                  </a:cubicBezTo>
                  <a:cubicBezTo>
                    <a:pt x="106286" y="1786228"/>
                    <a:pt x="116225" y="1781590"/>
                    <a:pt x="126826" y="1776290"/>
                  </a:cubicBezTo>
                  <a:close/>
                  <a:moveTo>
                    <a:pt x="132127" y="1657687"/>
                  </a:moveTo>
                  <a:cubicBezTo>
                    <a:pt x="145379" y="1644436"/>
                    <a:pt x="137428" y="1622570"/>
                    <a:pt x="123513" y="1633834"/>
                  </a:cubicBezTo>
                  <a:cubicBezTo>
                    <a:pt x="112912" y="1643110"/>
                    <a:pt x="111587" y="1640460"/>
                    <a:pt x="113575" y="1609981"/>
                  </a:cubicBezTo>
                  <a:cubicBezTo>
                    <a:pt x="114237" y="1598055"/>
                    <a:pt x="111587" y="1586791"/>
                    <a:pt x="108274" y="1584803"/>
                  </a:cubicBezTo>
                  <a:cubicBezTo>
                    <a:pt x="104299" y="1582815"/>
                    <a:pt x="102973" y="1586128"/>
                    <a:pt x="104961" y="1594079"/>
                  </a:cubicBezTo>
                  <a:cubicBezTo>
                    <a:pt x="108937" y="1609319"/>
                    <a:pt x="104961" y="1610644"/>
                    <a:pt x="87734" y="1600043"/>
                  </a:cubicBezTo>
                  <a:cubicBezTo>
                    <a:pt x="71832" y="1589441"/>
                    <a:pt x="40691" y="1598055"/>
                    <a:pt x="40691" y="1612632"/>
                  </a:cubicBezTo>
                  <a:cubicBezTo>
                    <a:pt x="40028" y="1621908"/>
                    <a:pt x="37378" y="1620583"/>
                    <a:pt x="26114" y="1607331"/>
                  </a:cubicBezTo>
                  <a:cubicBezTo>
                    <a:pt x="16175" y="1595405"/>
                    <a:pt x="13525" y="1594079"/>
                    <a:pt x="16175" y="1602693"/>
                  </a:cubicBezTo>
                  <a:cubicBezTo>
                    <a:pt x="18825" y="1609319"/>
                    <a:pt x="22801" y="1626546"/>
                    <a:pt x="24789" y="1641123"/>
                  </a:cubicBezTo>
                  <a:cubicBezTo>
                    <a:pt x="27439" y="1655037"/>
                    <a:pt x="32740" y="1666963"/>
                    <a:pt x="36715" y="1667626"/>
                  </a:cubicBezTo>
                  <a:cubicBezTo>
                    <a:pt x="60568" y="1669614"/>
                    <a:pt x="74482" y="1671602"/>
                    <a:pt x="77795" y="1674914"/>
                  </a:cubicBezTo>
                  <a:cubicBezTo>
                    <a:pt x="83096" y="1680878"/>
                    <a:pt x="121526" y="1668289"/>
                    <a:pt x="132127" y="1657687"/>
                  </a:cubicBezTo>
                  <a:close/>
                  <a:moveTo>
                    <a:pt x="2883171" y="1664313"/>
                  </a:moveTo>
                  <a:cubicBezTo>
                    <a:pt x="2883171" y="1662988"/>
                    <a:pt x="2878533" y="1659675"/>
                    <a:pt x="2872570" y="1657687"/>
                  </a:cubicBezTo>
                  <a:cubicBezTo>
                    <a:pt x="2867269" y="1655700"/>
                    <a:pt x="2864619" y="1656362"/>
                    <a:pt x="2866606" y="1660338"/>
                  </a:cubicBezTo>
                  <a:cubicBezTo>
                    <a:pt x="2870582" y="1666963"/>
                    <a:pt x="2883171" y="1669614"/>
                    <a:pt x="2883171" y="1664313"/>
                  </a:cubicBezTo>
                  <a:close/>
                  <a:moveTo>
                    <a:pt x="4837791" y="1627871"/>
                  </a:moveTo>
                  <a:cubicBezTo>
                    <a:pt x="4837791" y="1617932"/>
                    <a:pt x="4827852" y="1613957"/>
                    <a:pt x="4812612" y="1618595"/>
                  </a:cubicBezTo>
                  <a:cubicBezTo>
                    <a:pt x="4791410" y="1623896"/>
                    <a:pt x="4794723" y="1633834"/>
                    <a:pt x="4817913" y="1633834"/>
                  </a:cubicBezTo>
                  <a:cubicBezTo>
                    <a:pt x="4829177" y="1633834"/>
                    <a:pt x="4837791" y="1631184"/>
                    <a:pt x="4837791" y="1627871"/>
                  </a:cubicBezTo>
                  <a:close/>
                  <a:moveTo>
                    <a:pt x="1332727" y="1564926"/>
                  </a:moveTo>
                  <a:cubicBezTo>
                    <a:pt x="1332727" y="1563601"/>
                    <a:pt x="1328089" y="1560288"/>
                    <a:pt x="1322126" y="1558300"/>
                  </a:cubicBezTo>
                  <a:cubicBezTo>
                    <a:pt x="1316825" y="1556312"/>
                    <a:pt x="1314175" y="1556975"/>
                    <a:pt x="1316163" y="1560950"/>
                  </a:cubicBezTo>
                  <a:cubicBezTo>
                    <a:pt x="1320138" y="1567576"/>
                    <a:pt x="1332727" y="1570226"/>
                    <a:pt x="1332727" y="1564926"/>
                  </a:cubicBezTo>
                  <a:close/>
                  <a:moveTo>
                    <a:pt x="1372482" y="1564263"/>
                  </a:moveTo>
                  <a:cubicBezTo>
                    <a:pt x="1372482" y="1562938"/>
                    <a:pt x="1365856" y="1558300"/>
                    <a:pt x="1357905" y="1554324"/>
                  </a:cubicBezTo>
                  <a:cubicBezTo>
                    <a:pt x="1343329" y="1547036"/>
                    <a:pt x="1343329" y="1547699"/>
                    <a:pt x="1355255" y="1556975"/>
                  </a:cubicBezTo>
                  <a:cubicBezTo>
                    <a:pt x="1369169" y="1568239"/>
                    <a:pt x="1372482" y="1569564"/>
                    <a:pt x="1372482" y="1564263"/>
                  </a:cubicBezTo>
                  <a:close/>
                  <a:moveTo>
                    <a:pt x="2869919" y="1458250"/>
                  </a:moveTo>
                  <a:cubicBezTo>
                    <a:pt x="2869919" y="1452949"/>
                    <a:pt x="2877870" y="1446323"/>
                    <a:pt x="2887809" y="1444336"/>
                  </a:cubicBezTo>
                  <a:cubicBezTo>
                    <a:pt x="2897748" y="1441685"/>
                    <a:pt x="2909012" y="1437047"/>
                    <a:pt x="2912987" y="1433734"/>
                  </a:cubicBezTo>
                  <a:cubicBezTo>
                    <a:pt x="2916300" y="1430421"/>
                    <a:pt x="2925576" y="1423133"/>
                    <a:pt x="2932865" y="1417832"/>
                  </a:cubicBezTo>
                  <a:cubicBezTo>
                    <a:pt x="2945454" y="1407894"/>
                    <a:pt x="2945454" y="1407894"/>
                    <a:pt x="2929552" y="1412532"/>
                  </a:cubicBezTo>
                  <a:cubicBezTo>
                    <a:pt x="2891122" y="1422470"/>
                    <a:pt x="2858655" y="1441023"/>
                    <a:pt x="2854680" y="1454274"/>
                  </a:cubicBezTo>
                  <a:cubicBezTo>
                    <a:pt x="2852692" y="1463551"/>
                    <a:pt x="2854680" y="1468189"/>
                    <a:pt x="2860643" y="1468189"/>
                  </a:cubicBezTo>
                  <a:cubicBezTo>
                    <a:pt x="2865944" y="1468189"/>
                    <a:pt x="2869919" y="1463551"/>
                    <a:pt x="2869919" y="1458250"/>
                  </a:cubicBezTo>
                  <a:close/>
                  <a:moveTo>
                    <a:pt x="915300" y="1260138"/>
                  </a:moveTo>
                  <a:cubicBezTo>
                    <a:pt x="915300" y="1244236"/>
                    <a:pt x="904699" y="1231647"/>
                    <a:pt x="898073" y="1238272"/>
                  </a:cubicBezTo>
                  <a:cubicBezTo>
                    <a:pt x="892772" y="1242910"/>
                    <a:pt x="902711" y="1276040"/>
                    <a:pt x="909337" y="1276040"/>
                  </a:cubicBezTo>
                  <a:cubicBezTo>
                    <a:pt x="912650" y="1276040"/>
                    <a:pt x="915300" y="1268751"/>
                    <a:pt x="915300" y="1260138"/>
                  </a:cubicBezTo>
                  <a:close/>
                  <a:moveTo>
                    <a:pt x="4037390" y="1234959"/>
                  </a:moveTo>
                  <a:cubicBezTo>
                    <a:pt x="4036065" y="1221045"/>
                    <a:pt x="4032089" y="1209781"/>
                    <a:pt x="4028777" y="1209781"/>
                  </a:cubicBezTo>
                  <a:cubicBezTo>
                    <a:pt x="4025464" y="1209781"/>
                    <a:pt x="4024801" y="1214419"/>
                    <a:pt x="4026789" y="1219720"/>
                  </a:cubicBezTo>
                  <a:cubicBezTo>
                    <a:pt x="4029439" y="1225021"/>
                    <a:pt x="4028114" y="1229659"/>
                    <a:pt x="4024139" y="1229659"/>
                  </a:cubicBezTo>
                  <a:cubicBezTo>
                    <a:pt x="4020163" y="1229659"/>
                    <a:pt x="4012212" y="1216407"/>
                    <a:pt x="4005586" y="1199843"/>
                  </a:cubicBezTo>
                  <a:cubicBezTo>
                    <a:pt x="3999623" y="1183278"/>
                    <a:pt x="3987696" y="1166051"/>
                    <a:pt x="3980408" y="1162075"/>
                  </a:cubicBezTo>
                  <a:cubicBezTo>
                    <a:pt x="3972457" y="1158100"/>
                    <a:pt x="3956555" y="1143523"/>
                    <a:pt x="3944629" y="1129609"/>
                  </a:cubicBezTo>
                  <a:cubicBezTo>
                    <a:pt x="3932039" y="1115032"/>
                    <a:pt x="3917463" y="1103768"/>
                    <a:pt x="3910837" y="1103768"/>
                  </a:cubicBezTo>
                  <a:cubicBezTo>
                    <a:pt x="3898248" y="1103768"/>
                    <a:pt x="3841266" y="1067326"/>
                    <a:pt x="3802173" y="1034197"/>
                  </a:cubicBezTo>
                  <a:cubicBezTo>
                    <a:pt x="3769044" y="1005706"/>
                    <a:pt x="3754467" y="1005043"/>
                    <a:pt x="3745191" y="1030884"/>
                  </a:cubicBezTo>
                  <a:cubicBezTo>
                    <a:pt x="3741216" y="1044136"/>
                    <a:pt x="3740553" y="1050761"/>
                    <a:pt x="3745191" y="1050761"/>
                  </a:cubicBezTo>
                  <a:cubicBezTo>
                    <a:pt x="3757118" y="1050761"/>
                    <a:pt x="3797535" y="1087204"/>
                    <a:pt x="3797535" y="1097142"/>
                  </a:cubicBezTo>
                  <a:cubicBezTo>
                    <a:pt x="3797535" y="1103105"/>
                    <a:pt x="3806811" y="1113044"/>
                    <a:pt x="3818075" y="1119670"/>
                  </a:cubicBezTo>
                  <a:cubicBezTo>
                    <a:pt x="3830002" y="1126958"/>
                    <a:pt x="3836628" y="1134909"/>
                    <a:pt x="3834640" y="1140873"/>
                  </a:cubicBezTo>
                  <a:cubicBezTo>
                    <a:pt x="3832652" y="1146836"/>
                    <a:pt x="3835302" y="1150149"/>
                    <a:pt x="3841928" y="1150149"/>
                  </a:cubicBezTo>
                  <a:cubicBezTo>
                    <a:pt x="3847891" y="1150149"/>
                    <a:pt x="3860481" y="1157437"/>
                    <a:pt x="3869757" y="1166051"/>
                  </a:cubicBezTo>
                  <a:cubicBezTo>
                    <a:pt x="3886984" y="1181953"/>
                    <a:pt x="3972457" y="1219057"/>
                    <a:pt x="3983058" y="1215082"/>
                  </a:cubicBezTo>
                  <a:cubicBezTo>
                    <a:pt x="3986371" y="1213757"/>
                    <a:pt x="3981733" y="1203818"/>
                    <a:pt x="3972457" y="1191892"/>
                  </a:cubicBezTo>
                  <a:cubicBezTo>
                    <a:pt x="3963843" y="1179965"/>
                    <a:pt x="3952580" y="1172014"/>
                    <a:pt x="3947941" y="1174002"/>
                  </a:cubicBezTo>
                  <a:cubicBezTo>
                    <a:pt x="3938665" y="1177315"/>
                    <a:pt x="3905536" y="1146173"/>
                    <a:pt x="3912162" y="1139548"/>
                  </a:cubicBezTo>
                  <a:cubicBezTo>
                    <a:pt x="3914150" y="1137560"/>
                    <a:pt x="3923426" y="1142860"/>
                    <a:pt x="3932039" y="1151474"/>
                  </a:cubicBezTo>
                  <a:cubicBezTo>
                    <a:pt x="3940653" y="1160088"/>
                    <a:pt x="3950592" y="1166713"/>
                    <a:pt x="3953905" y="1165388"/>
                  </a:cubicBezTo>
                  <a:cubicBezTo>
                    <a:pt x="3963843" y="1162075"/>
                    <a:pt x="3998298" y="1201168"/>
                    <a:pt x="3999623" y="1216407"/>
                  </a:cubicBezTo>
                  <a:cubicBezTo>
                    <a:pt x="4000286" y="1227008"/>
                    <a:pt x="4036065" y="1266101"/>
                    <a:pt x="4040040" y="1260800"/>
                  </a:cubicBezTo>
                  <a:cubicBezTo>
                    <a:pt x="4040703" y="1260138"/>
                    <a:pt x="4039378" y="1248211"/>
                    <a:pt x="4037390" y="1234959"/>
                  </a:cubicBezTo>
                  <a:close/>
                  <a:moveTo>
                    <a:pt x="4890797" y="1252187"/>
                  </a:moveTo>
                  <a:cubicBezTo>
                    <a:pt x="4890797" y="1250861"/>
                    <a:pt x="4884834" y="1249536"/>
                    <a:pt x="4876883" y="1249536"/>
                  </a:cubicBezTo>
                  <a:cubicBezTo>
                    <a:pt x="4869595" y="1249536"/>
                    <a:pt x="4864956" y="1252187"/>
                    <a:pt x="4867607" y="1256162"/>
                  </a:cubicBezTo>
                  <a:cubicBezTo>
                    <a:pt x="4870920" y="1261463"/>
                    <a:pt x="4890797" y="1258150"/>
                    <a:pt x="4890797" y="1252187"/>
                  </a:cubicBezTo>
                  <a:close/>
                  <a:moveTo>
                    <a:pt x="972282" y="1225021"/>
                  </a:moveTo>
                  <a:cubicBezTo>
                    <a:pt x="965656" y="1197855"/>
                    <a:pt x="943128" y="1172677"/>
                    <a:pt x="933852" y="1181953"/>
                  </a:cubicBezTo>
                  <a:cubicBezTo>
                    <a:pt x="928552" y="1187254"/>
                    <a:pt x="931202" y="1191229"/>
                    <a:pt x="943791" y="1195867"/>
                  </a:cubicBezTo>
                  <a:cubicBezTo>
                    <a:pt x="959030" y="1201830"/>
                    <a:pt x="961681" y="1206468"/>
                    <a:pt x="961681" y="1230984"/>
                  </a:cubicBezTo>
                  <a:cubicBezTo>
                    <a:pt x="961681" y="1251524"/>
                    <a:pt x="963668" y="1256825"/>
                    <a:pt x="968969" y="1251524"/>
                  </a:cubicBezTo>
                  <a:cubicBezTo>
                    <a:pt x="972945" y="1247549"/>
                    <a:pt x="974270" y="1236285"/>
                    <a:pt x="972282" y="1225021"/>
                  </a:cubicBezTo>
                  <a:close/>
                  <a:moveTo>
                    <a:pt x="2420026" y="1236285"/>
                  </a:moveTo>
                  <a:cubicBezTo>
                    <a:pt x="2403461" y="1222370"/>
                    <a:pt x="2392860" y="1219057"/>
                    <a:pt x="2392860" y="1228334"/>
                  </a:cubicBezTo>
                  <a:cubicBezTo>
                    <a:pt x="2392860" y="1234297"/>
                    <a:pt x="2418038" y="1248211"/>
                    <a:pt x="2429302" y="1248874"/>
                  </a:cubicBezTo>
                  <a:cubicBezTo>
                    <a:pt x="2433277" y="1248874"/>
                    <a:pt x="2428639" y="1242910"/>
                    <a:pt x="2420026" y="1236285"/>
                  </a:cubicBezTo>
                  <a:close/>
                  <a:moveTo>
                    <a:pt x="992822" y="1195205"/>
                  </a:moveTo>
                  <a:cubicBezTo>
                    <a:pt x="989509" y="1184603"/>
                    <a:pt x="982883" y="1176652"/>
                    <a:pt x="977583" y="1176652"/>
                  </a:cubicBezTo>
                  <a:cubicBezTo>
                    <a:pt x="965656" y="1176652"/>
                    <a:pt x="966319" y="1183278"/>
                    <a:pt x="978245" y="1199180"/>
                  </a:cubicBezTo>
                  <a:cubicBezTo>
                    <a:pt x="983546" y="1206468"/>
                    <a:pt x="988184" y="1219720"/>
                    <a:pt x="988847" y="1228996"/>
                  </a:cubicBezTo>
                  <a:lnTo>
                    <a:pt x="989509" y="1246223"/>
                  </a:lnTo>
                  <a:lnTo>
                    <a:pt x="994147" y="1229659"/>
                  </a:lnTo>
                  <a:cubicBezTo>
                    <a:pt x="996798" y="1220383"/>
                    <a:pt x="996135" y="1205143"/>
                    <a:pt x="992822" y="1195205"/>
                  </a:cubicBezTo>
                  <a:close/>
                  <a:moveTo>
                    <a:pt x="3040203" y="1212432"/>
                  </a:moveTo>
                  <a:cubicBezTo>
                    <a:pt x="3038215" y="1210444"/>
                    <a:pt x="3032252" y="1209781"/>
                    <a:pt x="3027614" y="1211769"/>
                  </a:cubicBezTo>
                  <a:cubicBezTo>
                    <a:pt x="3022313" y="1213757"/>
                    <a:pt x="3024301" y="1215745"/>
                    <a:pt x="3031589" y="1215745"/>
                  </a:cubicBezTo>
                  <a:cubicBezTo>
                    <a:pt x="3038878" y="1216407"/>
                    <a:pt x="3042853" y="1214419"/>
                    <a:pt x="3040203" y="1212432"/>
                  </a:cubicBezTo>
                  <a:close/>
                  <a:moveTo>
                    <a:pt x="3160793" y="1207131"/>
                  </a:moveTo>
                  <a:cubicBezTo>
                    <a:pt x="3167419" y="1199180"/>
                    <a:pt x="3166094" y="1198517"/>
                    <a:pt x="3155492" y="1201168"/>
                  </a:cubicBezTo>
                  <a:cubicBezTo>
                    <a:pt x="3147541" y="1203156"/>
                    <a:pt x="3143566" y="1207131"/>
                    <a:pt x="3145554" y="1210444"/>
                  </a:cubicBezTo>
                  <a:cubicBezTo>
                    <a:pt x="3150192" y="1218395"/>
                    <a:pt x="3152180" y="1217732"/>
                    <a:pt x="3160793" y="1207131"/>
                  </a:cubicBezTo>
                  <a:close/>
                  <a:moveTo>
                    <a:pt x="2432615" y="1150149"/>
                  </a:moveTo>
                  <a:cubicBezTo>
                    <a:pt x="2432615" y="1146836"/>
                    <a:pt x="2429302" y="1143523"/>
                    <a:pt x="2425326" y="1143523"/>
                  </a:cubicBezTo>
                  <a:cubicBezTo>
                    <a:pt x="2422013" y="1143523"/>
                    <a:pt x="2420688" y="1146836"/>
                    <a:pt x="2422676" y="1150149"/>
                  </a:cubicBezTo>
                  <a:cubicBezTo>
                    <a:pt x="2424664" y="1154124"/>
                    <a:pt x="2427977" y="1156775"/>
                    <a:pt x="2429964" y="1156775"/>
                  </a:cubicBezTo>
                  <a:cubicBezTo>
                    <a:pt x="2431289" y="1156775"/>
                    <a:pt x="2432615" y="1154124"/>
                    <a:pt x="2432615" y="1150149"/>
                  </a:cubicBezTo>
                  <a:close/>
                  <a:moveTo>
                    <a:pt x="4008899" y="1142198"/>
                  </a:moveTo>
                  <a:cubicBezTo>
                    <a:pt x="4004924" y="1133584"/>
                    <a:pt x="3991009" y="1115695"/>
                    <a:pt x="3977758" y="1102443"/>
                  </a:cubicBezTo>
                  <a:cubicBezTo>
                    <a:pt x="3963181" y="1087204"/>
                    <a:pt x="3957880" y="1077265"/>
                    <a:pt x="3963181" y="1077265"/>
                  </a:cubicBezTo>
                  <a:cubicBezTo>
                    <a:pt x="3968482" y="1077265"/>
                    <a:pt x="3980408" y="1086541"/>
                    <a:pt x="3989684" y="1097805"/>
                  </a:cubicBezTo>
                  <a:cubicBezTo>
                    <a:pt x="4032752" y="1150811"/>
                    <a:pt x="4031427" y="1149486"/>
                    <a:pt x="4020163" y="1121658"/>
                  </a:cubicBezTo>
                  <a:cubicBezTo>
                    <a:pt x="4014200" y="1107744"/>
                    <a:pt x="3998298" y="1082565"/>
                    <a:pt x="3983721" y="1065338"/>
                  </a:cubicBezTo>
                  <a:cubicBezTo>
                    <a:pt x="3954567" y="1031547"/>
                    <a:pt x="3953242" y="1018957"/>
                    <a:pt x="3980408" y="1044798"/>
                  </a:cubicBezTo>
                  <a:lnTo>
                    <a:pt x="3998298" y="1060700"/>
                  </a:lnTo>
                  <a:lnTo>
                    <a:pt x="3990347" y="1045461"/>
                  </a:lnTo>
                  <a:cubicBezTo>
                    <a:pt x="3985709" y="1036847"/>
                    <a:pt x="3971132" y="1018295"/>
                    <a:pt x="3958543" y="1003718"/>
                  </a:cubicBezTo>
                  <a:cubicBezTo>
                    <a:pt x="3934690" y="977877"/>
                    <a:pt x="3932702" y="961313"/>
                    <a:pt x="3954567" y="978540"/>
                  </a:cubicBezTo>
                  <a:cubicBezTo>
                    <a:pt x="3965169" y="987153"/>
                    <a:pt x="3965169" y="985828"/>
                    <a:pt x="3953905" y="967939"/>
                  </a:cubicBezTo>
                  <a:cubicBezTo>
                    <a:pt x="3946616" y="957337"/>
                    <a:pt x="3937340" y="942098"/>
                    <a:pt x="3932039" y="934809"/>
                  </a:cubicBezTo>
                  <a:cubicBezTo>
                    <a:pt x="3917463" y="913607"/>
                    <a:pt x="3922101" y="908306"/>
                    <a:pt x="3940653" y="925533"/>
                  </a:cubicBezTo>
                  <a:lnTo>
                    <a:pt x="3958543" y="941435"/>
                  </a:lnTo>
                  <a:lnTo>
                    <a:pt x="3954567" y="918245"/>
                  </a:lnTo>
                  <a:cubicBezTo>
                    <a:pt x="3952580" y="905656"/>
                    <a:pt x="3949267" y="889754"/>
                    <a:pt x="3946616" y="883791"/>
                  </a:cubicBezTo>
                  <a:cubicBezTo>
                    <a:pt x="3943303" y="875177"/>
                    <a:pt x="3945291" y="871864"/>
                    <a:pt x="3951917" y="871864"/>
                  </a:cubicBezTo>
                  <a:cubicBezTo>
                    <a:pt x="3957880" y="871864"/>
                    <a:pt x="3963843" y="877165"/>
                    <a:pt x="3965169" y="883791"/>
                  </a:cubicBezTo>
                  <a:cubicBezTo>
                    <a:pt x="3967156" y="889754"/>
                    <a:pt x="3968482" y="885116"/>
                    <a:pt x="3969144" y="873852"/>
                  </a:cubicBezTo>
                  <a:cubicBezTo>
                    <a:pt x="3969807" y="856625"/>
                    <a:pt x="3967156" y="851324"/>
                    <a:pt x="3955230" y="849336"/>
                  </a:cubicBezTo>
                  <a:cubicBezTo>
                    <a:pt x="3935352" y="844698"/>
                    <a:pt x="3902223" y="847348"/>
                    <a:pt x="3891622" y="853974"/>
                  </a:cubicBezTo>
                  <a:cubicBezTo>
                    <a:pt x="3886984" y="857287"/>
                    <a:pt x="3878370" y="857950"/>
                    <a:pt x="3871082" y="855299"/>
                  </a:cubicBezTo>
                  <a:cubicBezTo>
                    <a:pt x="3861806" y="852649"/>
                    <a:pt x="3850542" y="862588"/>
                    <a:pt x="3822051" y="897705"/>
                  </a:cubicBezTo>
                  <a:cubicBezTo>
                    <a:pt x="3801511" y="923546"/>
                    <a:pt x="3780308" y="953362"/>
                    <a:pt x="3774345" y="963963"/>
                  </a:cubicBezTo>
                  <a:cubicBezTo>
                    <a:pt x="3764406" y="983841"/>
                    <a:pt x="3764406" y="984503"/>
                    <a:pt x="3776995" y="984503"/>
                  </a:cubicBezTo>
                  <a:cubicBezTo>
                    <a:pt x="3784284" y="984503"/>
                    <a:pt x="3792235" y="987816"/>
                    <a:pt x="3794222" y="991129"/>
                  </a:cubicBezTo>
                  <a:cubicBezTo>
                    <a:pt x="3796873" y="995104"/>
                    <a:pt x="3801511" y="996430"/>
                    <a:pt x="3804824" y="994442"/>
                  </a:cubicBezTo>
                  <a:cubicBezTo>
                    <a:pt x="3808137" y="991792"/>
                    <a:pt x="3819400" y="996430"/>
                    <a:pt x="3830002" y="1003718"/>
                  </a:cubicBezTo>
                  <a:cubicBezTo>
                    <a:pt x="3843916" y="1013657"/>
                    <a:pt x="3849879" y="1015645"/>
                    <a:pt x="3852530" y="1009681"/>
                  </a:cubicBezTo>
                  <a:cubicBezTo>
                    <a:pt x="3858493" y="989804"/>
                    <a:pt x="3924088" y="1044798"/>
                    <a:pt x="3971794" y="1110394"/>
                  </a:cubicBezTo>
                  <a:cubicBezTo>
                    <a:pt x="4004924" y="1155450"/>
                    <a:pt x="4024139" y="1172014"/>
                    <a:pt x="4008899" y="1142198"/>
                  </a:cubicBezTo>
                  <a:close/>
                  <a:moveTo>
                    <a:pt x="2865281" y="1119007"/>
                  </a:moveTo>
                  <a:cubicBezTo>
                    <a:pt x="2860643" y="1117682"/>
                    <a:pt x="2851367" y="1117682"/>
                    <a:pt x="2845404" y="1119007"/>
                  </a:cubicBezTo>
                  <a:cubicBezTo>
                    <a:pt x="2838778" y="1120995"/>
                    <a:pt x="2842753" y="1122320"/>
                    <a:pt x="2853355" y="1122320"/>
                  </a:cubicBezTo>
                  <a:cubicBezTo>
                    <a:pt x="2864619" y="1122320"/>
                    <a:pt x="2869257" y="1120995"/>
                    <a:pt x="2865281" y="1119007"/>
                  </a:cubicBezTo>
                  <a:close/>
                  <a:moveTo>
                    <a:pt x="2954067" y="1066663"/>
                  </a:moveTo>
                  <a:cubicBezTo>
                    <a:pt x="2952080" y="1064676"/>
                    <a:pt x="2946116" y="1064013"/>
                    <a:pt x="2941478" y="1066001"/>
                  </a:cubicBezTo>
                  <a:cubicBezTo>
                    <a:pt x="2936178" y="1067989"/>
                    <a:pt x="2938165" y="1069976"/>
                    <a:pt x="2945454" y="1069976"/>
                  </a:cubicBezTo>
                  <a:cubicBezTo>
                    <a:pt x="2952742" y="1070639"/>
                    <a:pt x="2956718" y="1068651"/>
                    <a:pt x="2954067" y="1066663"/>
                  </a:cubicBezTo>
                  <a:close/>
                  <a:moveTo>
                    <a:pt x="2452492" y="1010344"/>
                  </a:moveTo>
                  <a:cubicBezTo>
                    <a:pt x="2452492" y="991129"/>
                    <a:pt x="2443878" y="984503"/>
                    <a:pt x="2435927" y="998417"/>
                  </a:cubicBezTo>
                  <a:cubicBezTo>
                    <a:pt x="2429302" y="1008356"/>
                    <a:pt x="2438578" y="1038835"/>
                    <a:pt x="2445866" y="1034197"/>
                  </a:cubicBezTo>
                  <a:cubicBezTo>
                    <a:pt x="2449842" y="1032209"/>
                    <a:pt x="2452492" y="1021608"/>
                    <a:pt x="2452492" y="1010344"/>
                  </a:cubicBezTo>
                  <a:close/>
                  <a:moveTo>
                    <a:pt x="3827351" y="828134"/>
                  </a:moveTo>
                  <a:lnTo>
                    <a:pt x="3830664" y="802293"/>
                  </a:lnTo>
                  <a:lnTo>
                    <a:pt x="3821388" y="825483"/>
                  </a:lnTo>
                  <a:cubicBezTo>
                    <a:pt x="3809462" y="853974"/>
                    <a:pt x="3808137" y="870539"/>
                    <a:pt x="3817413" y="861263"/>
                  </a:cubicBezTo>
                  <a:cubicBezTo>
                    <a:pt x="3821388" y="857287"/>
                    <a:pt x="3826026" y="842710"/>
                    <a:pt x="3827351" y="828134"/>
                  </a:cubicBezTo>
                  <a:close/>
                  <a:moveTo>
                    <a:pt x="3943303" y="771151"/>
                  </a:moveTo>
                  <a:cubicBezTo>
                    <a:pt x="3943303" y="767839"/>
                    <a:pt x="3949267" y="767176"/>
                    <a:pt x="3956555" y="769164"/>
                  </a:cubicBezTo>
                  <a:cubicBezTo>
                    <a:pt x="3964506" y="771814"/>
                    <a:pt x="3969807" y="770489"/>
                    <a:pt x="3969807" y="765851"/>
                  </a:cubicBezTo>
                  <a:cubicBezTo>
                    <a:pt x="3969807" y="761213"/>
                    <a:pt x="3975107" y="759888"/>
                    <a:pt x="3982396" y="762538"/>
                  </a:cubicBezTo>
                  <a:cubicBezTo>
                    <a:pt x="3997635" y="767176"/>
                    <a:pt x="4008899" y="750611"/>
                    <a:pt x="4010224" y="721458"/>
                  </a:cubicBezTo>
                  <a:cubicBezTo>
                    <a:pt x="4011549" y="706218"/>
                    <a:pt x="4011549" y="705556"/>
                    <a:pt x="4014200" y="718145"/>
                  </a:cubicBezTo>
                  <a:cubicBezTo>
                    <a:pt x="4018838" y="741998"/>
                    <a:pt x="4029439" y="734709"/>
                    <a:pt x="4029439" y="707544"/>
                  </a:cubicBezTo>
                  <a:cubicBezTo>
                    <a:pt x="4029439" y="690316"/>
                    <a:pt x="4025464" y="680378"/>
                    <a:pt x="4016188" y="674414"/>
                  </a:cubicBezTo>
                  <a:cubicBezTo>
                    <a:pt x="4008899" y="669776"/>
                    <a:pt x="4002936" y="669114"/>
                    <a:pt x="4002936" y="672427"/>
                  </a:cubicBezTo>
                  <a:cubicBezTo>
                    <a:pt x="4002936" y="675740"/>
                    <a:pt x="3997635" y="677727"/>
                    <a:pt x="3991672" y="676402"/>
                  </a:cubicBezTo>
                  <a:cubicBezTo>
                    <a:pt x="3985046" y="675077"/>
                    <a:pt x="3968482" y="672427"/>
                    <a:pt x="3955230" y="670439"/>
                  </a:cubicBezTo>
                  <a:lnTo>
                    <a:pt x="3930052" y="667126"/>
                  </a:lnTo>
                  <a:lnTo>
                    <a:pt x="3930052" y="693629"/>
                  </a:lnTo>
                  <a:cubicBezTo>
                    <a:pt x="3930052" y="708206"/>
                    <a:pt x="3924088" y="732059"/>
                    <a:pt x="3916800" y="746636"/>
                  </a:cubicBezTo>
                  <a:cubicBezTo>
                    <a:pt x="3908849" y="761213"/>
                    <a:pt x="3904874" y="775127"/>
                    <a:pt x="3906199" y="778440"/>
                  </a:cubicBezTo>
                  <a:cubicBezTo>
                    <a:pt x="3910837" y="785728"/>
                    <a:pt x="3943303" y="779102"/>
                    <a:pt x="3943303" y="771151"/>
                  </a:cubicBezTo>
                  <a:close/>
                  <a:moveTo>
                    <a:pt x="2907686" y="712844"/>
                  </a:moveTo>
                  <a:cubicBezTo>
                    <a:pt x="2923588" y="680378"/>
                    <a:pt x="2927564" y="643936"/>
                    <a:pt x="2914975" y="647911"/>
                  </a:cubicBezTo>
                  <a:cubicBezTo>
                    <a:pt x="2910999" y="649236"/>
                    <a:pt x="2901723" y="668451"/>
                    <a:pt x="2894435" y="690316"/>
                  </a:cubicBezTo>
                  <a:cubicBezTo>
                    <a:pt x="2887809" y="711519"/>
                    <a:pt x="2878533" y="733384"/>
                    <a:pt x="2874557" y="738685"/>
                  </a:cubicBezTo>
                  <a:cubicBezTo>
                    <a:pt x="2868594" y="745311"/>
                    <a:pt x="2869919" y="747298"/>
                    <a:pt x="2879858" y="745311"/>
                  </a:cubicBezTo>
                  <a:cubicBezTo>
                    <a:pt x="2887809" y="743986"/>
                    <a:pt x="2899073" y="730071"/>
                    <a:pt x="2907686" y="712844"/>
                  </a:cubicBezTo>
                  <a:close/>
                  <a:moveTo>
                    <a:pt x="3668332" y="692967"/>
                  </a:moveTo>
                  <a:cubicBezTo>
                    <a:pt x="3668332" y="688329"/>
                    <a:pt x="3664356" y="683028"/>
                    <a:pt x="3660381" y="681703"/>
                  </a:cubicBezTo>
                  <a:cubicBezTo>
                    <a:pt x="3655080" y="679715"/>
                    <a:pt x="3651767" y="684353"/>
                    <a:pt x="3651767" y="692967"/>
                  </a:cubicBezTo>
                  <a:cubicBezTo>
                    <a:pt x="3651767" y="701580"/>
                    <a:pt x="3655080" y="706218"/>
                    <a:pt x="3660381" y="704893"/>
                  </a:cubicBezTo>
                  <a:cubicBezTo>
                    <a:pt x="3664356" y="702905"/>
                    <a:pt x="3668332" y="697605"/>
                    <a:pt x="3668332" y="692967"/>
                  </a:cubicBezTo>
                  <a:close/>
                  <a:moveTo>
                    <a:pt x="4047329" y="685016"/>
                  </a:moveTo>
                  <a:cubicBezTo>
                    <a:pt x="4045341" y="679715"/>
                    <a:pt x="4043353" y="681703"/>
                    <a:pt x="4043353" y="688991"/>
                  </a:cubicBezTo>
                  <a:cubicBezTo>
                    <a:pt x="4042691" y="696280"/>
                    <a:pt x="4044679" y="700255"/>
                    <a:pt x="4046666" y="697605"/>
                  </a:cubicBezTo>
                  <a:cubicBezTo>
                    <a:pt x="4048654" y="695617"/>
                    <a:pt x="4049317" y="689654"/>
                    <a:pt x="4047329" y="685016"/>
                  </a:cubicBezTo>
                  <a:close/>
                  <a:moveTo>
                    <a:pt x="4073832" y="678390"/>
                  </a:moveTo>
                  <a:cubicBezTo>
                    <a:pt x="4071844" y="673089"/>
                    <a:pt x="4069857" y="675077"/>
                    <a:pt x="4069857" y="682365"/>
                  </a:cubicBezTo>
                  <a:cubicBezTo>
                    <a:pt x="4069194" y="689654"/>
                    <a:pt x="4071182" y="693629"/>
                    <a:pt x="4073170" y="690979"/>
                  </a:cubicBezTo>
                  <a:cubicBezTo>
                    <a:pt x="4075157" y="688991"/>
                    <a:pt x="4075820" y="683028"/>
                    <a:pt x="4073832" y="678390"/>
                  </a:cubicBezTo>
                  <a:close/>
                  <a:moveTo>
                    <a:pt x="3797535" y="619420"/>
                  </a:moveTo>
                  <a:cubicBezTo>
                    <a:pt x="3797535" y="616107"/>
                    <a:pt x="3794885" y="613457"/>
                    <a:pt x="3790909" y="613457"/>
                  </a:cubicBezTo>
                  <a:cubicBezTo>
                    <a:pt x="3787596" y="613457"/>
                    <a:pt x="3784284" y="618095"/>
                    <a:pt x="3784284" y="624058"/>
                  </a:cubicBezTo>
                  <a:cubicBezTo>
                    <a:pt x="3784284" y="629359"/>
                    <a:pt x="3787596" y="632009"/>
                    <a:pt x="3790909" y="630021"/>
                  </a:cubicBezTo>
                  <a:cubicBezTo>
                    <a:pt x="3794885" y="628034"/>
                    <a:pt x="3797535" y="623396"/>
                    <a:pt x="3797535" y="619420"/>
                  </a:cubicBezTo>
                  <a:close/>
                  <a:moveTo>
                    <a:pt x="3883671" y="608819"/>
                  </a:moveTo>
                  <a:cubicBezTo>
                    <a:pt x="3883671" y="605506"/>
                    <a:pt x="3880358" y="598880"/>
                    <a:pt x="3877045" y="593579"/>
                  </a:cubicBezTo>
                  <a:cubicBezTo>
                    <a:pt x="3871744" y="585628"/>
                    <a:pt x="3870419" y="586291"/>
                    <a:pt x="3870419" y="598880"/>
                  </a:cubicBezTo>
                  <a:cubicBezTo>
                    <a:pt x="3870419" y="606831"/>
                    <a:pt x="3873732" y="613457"/>
                    <a:pt x="3877045" y="613457"/>
                  </a:cubicBezTo>
                  <a:cubicBezTo>
                    <a:pt x="3881021" y="613457"/>
                    <a:pt x="3883671" y="611469"/>
                    <a:pt x="3883671" y="608819"/>
                  </a:cubicBezTo>
                  <a:close/>
                  <a:moveTo>
                    <a:pt x="4146716" y="456425"/>
                  </a:moveTo>
                  <a:cubicBezTo>
                    <a:pt x="4144729" y="449799"/>
                    <a:pt x="4143403" y="453774"/>
                    <a:pt x="4143403" y="464376"/>
                  </a:cubicBezTo>
                  <a:cubicBezTo>
                    <a:pt x="4143403" y="475640"/>
                    <a:pt x="4144729" y="480278"/>
                    <a:pt x="4146716" y="476302"/>
                  </a:cubicBezTo>
                  <a:cubicBezTo>
                    <a:pt x="4148041" y="471664"/>
                    <a:pt x="4148041" y="462388"/>
                    <a:pt x="4146716" y="456425"/>
                  </a:cubicBezTo>
                  <a:close/>
                  <a:moveTo>
                    <a:pt x="4533002" y="144348"/>
                  </a:moveTo>
                  <a:cubicBezTo>
                    <a:pt x="4533002" y="134409"/>
                    <a:pt x="4531677" y="134409"/>
                    <a:pt x="4526377" y="143023"/>
                  </a:cubicBezTo>
                  <a:cubicBezTo>
                    <a:pt x="4517763" y="156275"/>
                    <a:pt x="4517763" y="164888"/>
                    <a:pt x="4526377" y="159588"/>
                  </a:cubicBezTo>
                  <a:cubicBezTo>
                    <a:pt x="4530352" y="157600"/>
                    <a:pt x="4533002" y="150311"/>
                    <a:pt x="4533002" y="144348"/>
                  </a:cubicBezTo>
                  <a:close/>
                  <a:moveTo>
                    <a:pt x="4440241" y="146336"/>
                  </a:moveTo>
                  <a:cubicBezTo>
                    <a:pt x="4440241" y="141035"/>
                    <a:pt x="4437591" y="136397"/>
                    <a:pt x="4433615" y="136397"/>
                  </a:cubicBezTo>
                  <a:cubicBezTo>
                    <a:pt x="4430302" y="136397"/>
                    <a:pt x="4426989" y="141035"/>
                    <a:pt x="4426989" y="146336"/>
                  </a:cubicBezTo>
                  <a:cubicBezTo>
                    <a:pt x="4426989" y="151637"/>
                    <a:pt x="4430302" y="156275"/>
                    <a:pt x="4433615" y="156275"/>
                  </a:cubicBezTo>
                  <a:cubicBezTo>
                    <a:pt x="4437591" y="156275"/>
                    <a:pt x="4440241" y="151637"/>
                    <a:pt x="4440241" y="146336"/>
                  </a:cubicBezTo>
                  <a:close/>
                  <a:moveTo>
                    <a:pt x="4519751" y="68814"/>
                  </a:moveTo>
                  <a:cubicBezTo>
                    <a:pt x="4519751" y="62188"/>
                    <a:pt x="4497223" y="62188"/>
                    <a:pt x="4491260" y="68151"/>
                  </a:cubicBezTo>
                  <a:cubicBezTo>
                    <a:pt x="4488609" y="70139"/>
                    <a:pt x="4491922" y="76102"/>
                    <a:pt x="4498548" y="80740"/>
                  </a:cubicBezTo>
                  <a:cubicBezTo>
                    <a:pt x="4509150" y="88691"/>
                    <a:pt x="4519088" y="82728"/>
                    <a:pt x="4519751" y="68814"/>
                  </a:cubicBezTo>
                  <a:close/>
                  <a:moveTo>
                    <a:pt x="4277908" y="70139"/>
                  </a:moveTo>
                  <a:cubicBezTo>
                    <a:pt x="4279896" y="66826"/>
                    <a:pt x="4277245" y="63513"/>
                    <a:pt x="4271945" y="63513"/>
                  </a:cubicBezTo>
                  <a:cubicBezTo>
                    <a:pt x="4265981" y="63513"/>
                    <a:pt x="4261343" y="66826"/>
                    <a:pt x="4261343" y="70139"/>
                  </a:cubicBezTo>
                  <a:cubicBezTo>
                    <a:pt x="4261343" y="74114"/>
                    <a:pt x="4263994" y="76765"/>
                    <a:pt x="4267307" y="76765"/>
                  </a:cubicBezTo>
                  <a:cubicBezTo>
                    <a:pt x="4271282" y="76765"/>
                    <a:pt x="4275920" y="74114"/>
                    <a:pt x="4277908" y="70139"/>
                  </a:cubicBezTo>
                  <a:close/>
                  <a:moveTo>
                    <a:pt x="4464756" y="33034"/>
                  </a:moveTo>
                  <a:cubicBezTo>
                    <a:pt x="4462769" y="31046"/>
                    <a:pt x="4456805" y="30384"/>
                    <a:pt x="4452167" y="32372"/>
                  </a:cubicBezTo>
                  <a:cubicBezTo>
                    <a:pt x="4446867" y="34359"/>
                    <a:pt x="4448854" y="36347"/>
                    <a:pt x="4456143" y="36347"/>
                  </a:cubicBezTo>
                  <a:cubicBezTo>
                    <a:pt x="4463431" y="37010"/>
                    <a:pt x="4467407" y="35022"/>
                    <a:pt x="4464756" y="33034"/>
                  </a:cubicBezTo>
                  <a:close/>
                  <a:moveTo>
                    <a:pt x="4316338" y="12494"/>
                  </a:moveTo>
                  <a:cubicBezTo>
                    <a:pt x="4311700" y="11169"/>
                    <a:pt x="4302423" y="11169"/>
                    <a:pt x="4296460" y="12494"/>
                  </a:cubicBezTo>
                  <a:cubicBezTo>
                    <a:pt x="4289834" y="14482"/>
                    <a:pt x="4293810" y="15807"/>
                    <a:pt x="4304411" y="15807"/>
                  </a:cubicBezTo>
                  <a:cubicBezTo>
                    <a:pt x="4315675" y="15807"/>
                    <a:pt x="4320313" y="14482"/>
                    <a:pt x="4316338" y="12494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" name="任意多边形: 形状 5">
              <a:extLst>
                <a:ext uri="{FF2B5EF4-FFF2-40B4-BE49-F238E27FC236}">
                  <a16:creationId xmlns:a16="http://schemas.microsoft.com/office/drawing/2014/main" id="{811F4C92-77D7-49AB-98AC-5CEA3473B96F}"/>
                </a:ext>
              </a:extLst>
            </p:cNvPr>
            <p:cNvSpPr/>
            <p:nvPr/>
          </p:nvSpPr>
          <p:spPr>
            <a:xfrm flipV="1">
              <a:off x="8455765" y="450448"/>
              <a:ext cx="158412" cy="65306"/>
            </a:xfrm>
            <a:custGeom>
              <a:avLst/>
              <a:gdLst>
                <a:gd name="connsiteX0" fmla="*/ 81292 w 158412"/>
                <a:gd name="connsiteY0" fmla="*/ 47691 h 65306"/>
                <a:gd name="connsiteX1" fmla="*/ 29610 w 158412"/>
                <a:gd name="connsiteY1" fmla="*/ 25163 h 65306"/>
                <a:gd name="connsiteX2" fmla="*/ 6420 w 158412"/>
                <a:gd name="connsiteY2" fmla="*/ 11249 h 65306"/>
                <a:gd name="connsiteX3" fmla="*/ -3519 w 158412"/>
                <a:gd name="connsiteY3" fmla="*/ 648 h 65306"/>
                <a:gd name="connsiteX4" fmla="*/ 36236 w 158412"/>
                <a:gd name="connsiteY4" fmla="*/ 1973 h 65306"/>
                <a:gd name="connsiteX5" fmla="*/ 135624 w 158412"/>
                <a:gd name="connsiteY5" fmla="*/ 45041 h 65306"/>
                <a:gd name="connsiteX6" fmla="*/ 136949 w 158412"/>
                <a:gd name="connsiteY6" fmla="*/ 60280 h 65306"/>
                <a:gd name="connsiteX7" fmla="*/ 81292 w 158412"/>
                <a:gd name="connsiteY7" fmla="*/ 47691 h 6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8412" h="65306">
                  <a:moveTo>
                    <a:pt x="81292" y="47691"/>
                  </a:moveTo>
                  <a:cubicBezTo>
                    <a:pt x="58101" y="41065"/>
                    <a:pt x="34911" y="31127"/>
                    <a:pt x="29610" y="25163"/>
                  </a:cubicBezTo>
                  <a:cubicBezTo>
                    <a:pt x="24310" y="19863"/>
                    <a:pt x="13708" y="13237"/>
                    <a:pt x="6420" y="11249"/>
                  </a:cubicBezTo>
                  <a:cubicBezTo>
                    <a:pt x="-868" y="8599"/>
                    <a:pt x="-5506" y="3961"/>
                    <a:pt x="-3519" y="648"/>
                  </a:cubicBezTo>
                  <a:cubicBezTo>
                    <a:pt x="1782" y="-7303"/>
                    <a:pt x="30935" y="-6640"/>
                    <a:pt x="36236" y="1973"/>
                  </a:cubicBezTo>
                  <a:cubicBezTo>
                    <a:pt x="42199" y="11249"/>
                    <a:pt x="107795" y="39740"/>
                    <a:pt x="135624" y="45041"/>
                  </a:cubicBezTo>
                  <a:cubicBezTo>
                    <a:pt x="160139" y="49679"/>
                    <a:pt x="160802" y="61606"/>
                    <a:pt x="136949" y="60280"/>
                  </a:cubicBezTo>
                  <a:cubicBezTo>
                    <a:pt x="128998" y="60280"/>
                    <a:pt x="103820" y="54317"/>
                    <a:pt x="81292" y="47691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729169EA-06D6-414F-BF31-3CADE704459F}"/>
                </a:ext>
              </a:extLst>
            </p:cNvPr>
            <p:cNvSpPr/>
            <p:nvPr/>
          </p:nvSpPr>
          <p:spPr>
            <a:xfrm flipV="1">
              <a:off x="8390452" y="516146"/>
              <a:ext cx="188974" cy="351168"/>
            </a:xfrm>
            <a:custGeom>
              <a:avLst/>
              <a:gdLst>
                <a:gd name="connsiteX0" fmla="*/ 150007 w 188974"/>
                <a:gd name="connsiteY0" fmla="*/ 332084 h 351168"/>
                <a:gd name="connsiteX1" fmla="*/ 124829 w 188974"/>
                <a:gd name="connsiteY1" fmla="*/ 310219 h 351168"/>
                <a:gd name="connsiteX2" fmla="*/ 65859 w 188974"/>
                <a:gd name="connsiteY2" fmla="*/ 247273 h 351168"/>
                <a:gd name="connsiteX3" fmla="*/ 49295 w 188974"/>
                <a:gd name="connsiteY3" fmla="*/ 227396 h 351168"/>
                <a:gd name="connsiteX4" fmla="*/ 28092 w 188974"/>
                <a:gd name="connsiteY4" fmla="*/ 187641 h 351168"/>
                <a:gd name="connsiteX5" fmla="*/ 12853 w 188974"/>
                <a:gd name="connsiteY5" fmla="*/ 165113 h 351168"/>
                <a:gd name="connsiteX6" fmla="*/ 6227 w 188974"/>
                <a:gd name="connsiteY6" fmla="*/ 127346 h 351168"/>
                <a:gd name="connsiteX7" fmla="*/ 926 w 188974"/>
                <a:gd name="connsiteY7" fmla="*/ 85603 h 351168"/>
                <a:gd name="connsiteX8" fmla="*/ 264 w 188974"/>
                <a:gd name="connsiteY8" fmla="*/ -4508 h 351168"/>
                <a:gd name="connsiteX9" fmla="*/ 28755 w 188974"/>
                <a:gd name="connsiteY9" fmla="*/ 92892 h 351168"/>
                <a:gd name="connsiteX10" fmla="*/ 37368 w 188974"/>
                <a:gd name="connsiteY10" fmla="*/ 109456 h 351168"/>
                <a:gd name="connsiteX11" fmla="*/ 45319 w 188974"/>
                <a:gd name="connsiteY11" fmla="*/ 131321 h 351168"/>
                <a:gd name="connsiteX12" fmla="*/ 59234 w 188974"/>
                <a:gd name="connsiteY12" fmla="*/ 153187 h 351168"/>
                <a:gd name="connsiteX13" fmla="*/ 69835 w 188974"/>
                <a:gd name="connsiteY13" fmla="*/ 170414 h 351168"/>
                <a:gd name="connsiteX14" fmla="*/ 129467 w 188974"/>
                <a:gd name="connsiteY14" fmla="*/ 255887 h 351168"/>
                <a:gd name="connsiteX15" fmla="*/ 138081 w 188974"/>
                <a:gd name="connsiteY15" fmla="*/ 269139 h 351168"/>
                <a:gd name="connsiteX16" fmla="*/ 161271 w 188974"/>
                <a:gd name="connsiteY16" fmla="*/ 302268 h 351168"/>
                <a:gd name="connsiteX17" fmla="*/ 179824 w 188974"/>
                <a:gd name="connsiteY17" fmla="*/ 346661 h 351168"/>
                <a:gd name="connsiteX18" fmla="*/ 150007 w 188974"/>
                <a:gd name="connsiteY18" fmla="*/ 332084 h 35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8974" h="351168">
                  <a:moveTo>
                    <a:pt x="150007" y="332084"/>
                  </a:moveTo>
                  <a:cubicBezTo>
                    <a:pt x="136093" y="324133"/>
                    <a:pt x="124829" y="314194"/>
                    <a:pt x="124829" y="310219"/>
                  </a:cubicBezTo>
                  <a:cubicBezTo>
                    <a:pt x="124829" y="300943"/>
                    <a:pt x="74473" y="247273"/>
                    <a:pt x="65859" y="247273"/>
                  </a:cubicBezTo>
                  <a:cubicBezTo>
                    <a:pt x="62546" y="247273"/>
                    <a:pt x="54595" y="238660"/>
                    <a:pt x="49295" y="227396"/>
                  </a:cubicBezTo>
                  <a:cubicBezTo>
                    <a:pt x="43332" y="216795"/>
                    <a:pt x="34055" y="198905"/>
                    <a:pt x="28092" y="187641"/>
                  </a:cubicBezTo>
                  <a:cubicBezTo>
                    <a:pt x="22792" y="177040"/>
                    <a:pt x="15503" y="166438"/>
                    <a:pt x="12853" y="165113"/>
                  </a:cubicBezTo>
                  <a:cubicBezTo>
                    <a:pt x="10202" y="163125"/>
                    <a:pt x="6890" y="146561"/>
                    <a:pt x="6227" y="127346"/>
                  </a:cubicBezTo>
                  <a:cubicBezTo>
                    <a:pt x="5564" y="108794"/>
                    <a:pt x="2914" y="89579"/>
                    <a:pt x="926" y="85603"/>
                  </a:cubicBezTo>
                  <a:cubicBezTo>
                    <a:pt x="-5037" y="75664"/>
                    <a:pt x="-5700" y="-4508"/>
                    <a:pt x="264" y="-4508"/>
                  </a:cubicBezTo>
                  <a:cubicBezTo>
                    <a:pt x="10202" y="-4508"/>
                    <a:pt x="26767" y="50486"/>
                    <a:pt x="28755" y="92892"/>
                  </a:cubicBezTo>
                  <a:cubicBezTo>
                    <a:pt x="28755" y="97530"/>
                    <a:pt x="32730" y="104818"/>
                    <a:pt x="37368" y="109456"/>
                  </a:cubicBezTo>
                  <a:cubicBezTo>
                    <a:pt x="41344" y="113432"/>
                    <a:pt x="45319" y="123370"/>
                    <a:pt x="45319" y="131321"/>
                  </a:cubicBezTo>
                  <a:cubicBezTo>
                    <a:pt x="45319" y="138610"/>
                    <a:pt x="51283" y="148549"/>
                    <a:pt x="59234" y="153187"/>
                  </a:cubicBezTo>
                  <a:cubicBezTo>
                    <a:pt x="66522" y="157825"/>
                    <a:pt x="71160" y="165776"/>
                    <a:pt x="69835" y="170414"/>
                  </a:cubicBezTo>
                  <a:cubicBezTo>
                    <a:pt x="66522" y="179027"/>
                    <a:pt x="113565" y="245948"/>
                    <a:pt x="129467" y="255887"/>
                  </a:cubicBezTo>
                  <a:cubicBezTo>
                    <a:pt x="134105" y="258537"/>
                    <a:pt x="138081" y="265163"/>
                    <a:pt x="138081" y="269139"/>
                  </a:cubicBezTo>
                  <a:cubicBezTo>
                    <a:pt x="138081" y="273777"/>
                    <a:pt x="148682" y="289016"/>
                    <a:pt x="161271" y="302268"/>
                  </a:cubicBezTo>
                  <a:cubicBezTo>
                    <a:pt x="182474" y="324796"/>
                    <a:pt x="191750" y="346661"/>
                    <a:pt x="179824" y="346661"/>
                  </a:cubicBezTo>
                  <a:cubicBezTo>
                    <a:pt x="176511" y="346661"/>
                    <a:pt x="163259" y="340035"/>
                    <a:pt x="150007" y="332084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" name="任意多边形: 形状 7">
              <a:extLst>
                <a:ext uri="{FF2B5EF4-FFF2-40B4-BE49-F238E27FC236}">
                  <a16:creationId xmlns:a16="http://schemas.microsoft.com/office/drawing/2014/main" id="{08167B9B-B67E-4F84-8807-89A053CE7F23}"/>
                </a:ext>
              </a:extLst>
            </p:cNvPr>
            <p:cNvSpPr/>
            <p:nvPr/>
          </p:nvSpPr>
          <p:spPr>
            <a:xfrm flipV="1">
              <a:off x="8346901" y="543532"/>
              <a:ext cx="488402" cy="542435"/>
            </a:xfrm>
            <a:custGeom>
              <a:avLst/>
              <a:gdLst>
                <a:gd name="connsiteX0" fmla="*/ 390156 w 488402"/>
                <a:gd name="connsiteY0" fmla="*/ 534417 h 542435"/>
                <a:gd name="connsiteX1" fmla="*/ 362328 w 488402"/>
                <a:gd name="connsiteY1" fmla="*/ 524478 h 542435"/>
                <a:gd name="connsiteX2" fmla="*/ 337150 w 488402"/>
                <a:gd name="connsiteY2" fmla="*/ 521828 h 542435"/>
                <a:gd name="connsiteX3" fmla="*/ 323235 w 488402"/>
                <a:gd name="connsiteY3" fmla="*/ 515864 h 542435"/>
                <a:gd name="connsiteX4" fmla="*/ 304021 w 488402"/>
                <a:gd name="connsiteY4" fmla="*/ 505926 h 542435"/>
                <a:gd name="connsiteX5" fmla="*/ 203308 w 488402"/>
                <a:gd name="connsiteY5" fmla="*/ 447618 h 542435"/>
                <a:gd name="connsiteX6" fmla="*/ 181443 w 488402"/>
                <a:gd name="connsiteY6" fmla="*/ 417802 h 542435"/>
                <a:gd name="connsiteX7" fmla="*/ 159577 w 488402"/>
                <a:gd name="connsiteY7" fmla="*/ 381360 h 542435"/>
                <a:gd name="connsiteX8" fmla="*/ 137050 w 488402"/>
                <a:gd name="connsiteY8" fmla="*/ 340280 h 542435"/>
                <a:gd name="connsiteX9" fmla="*/ 116510 w 488402"/>
                <a:gd name="connsiteY9" fmla="*/ 287273 h 542435"/>
                <a:gd name="connsiteX10" fmla="*/ 95307 w 488402"/>
                <a:gd name="connsiteY10" fmla="*/ 230291 h 542435"/>
                <a:gd name="connsiteX11" fmla="*/ 82055 w 488402"/>
                <a:gd name="connsiteY11" fmla="*/ 204451 h 542435"/>
                <a:gd name="connsiteX12" fmla="*/ 72117 w 488402"/>
                <a:gd name="connsiteY12" fmla="*/ 187886 h 542435"/>
                <a:gd name="connsiteX13" fmla="*/ 45613 w 488402"/>
                <a:gd name="connsiteY13" fmla="*/ 132229 h 542435"/>
                <a:gd name="connsiteX14" fmla="*/ 32362 w 488402"/>
                <a:gd name="connsiteY14" fmla="*/ 105726 h 542435"/>
                <a:gd name="connsiteX15" fmla="*/ 15797 w 488402"/>
                <a:gd name="connsiteY15" fmla="*/ 58682 h 542435"/>
                <a:gd name="connsiteX16" fmla="*/ -4080 w 488402"/>
                <a:gd name="connsiteY16" fmla="*/ -1613 h 542435"/>
                <a:gd name="connsiteX17" fmla="*/ 2545 w 488402"/>
                <a:gd name="connsiteY17" fmla="*/ -4263 h 542435"/>
                <a:gd name="connsiteX18" fmla="*/ 42300 w 488402"/>
                <a:gd name="connsiteY18" fmla="*/ 37480 h 542435"/>
                <a:gd name="connsiteX19" fmla="*/ 56877 w 488402"/>
                <a:gd name="connsiteY19" fmla="*/ 60007 h 542435"/>
                <a:gd name="connsiteX20" fmla="*/ 62841 w 488402"/>
                <a:gd name="connsiteY20" fmla="*/ 81210 h 542435"/>
                <a:gd name="connsiteX21" fmla="*/ 68804 w 488402"/>
                <a:gd name="connsiteY21" fmla="*/ 97112 h 542435"/>
                <a:gd name="connsiteX22" fmla="*/ 80068 w 488402"/>
                <a:gd name="connsiteY22" fmla="*/ 116990 h 542435"/>
                <a:gd name="connsiteX23" fmla="*/ 91994 w 488402"/>
                <a:gd name="connsiteY23" fmla="*/ 141505 h 542435"/>
                <a:gd name="connsiteX24" fmla="*/ 104583 w 488402"/>
                <a:gd name="connsiteY24" fmla="*/ 162045 h 542435"/>
                <a:gd name="connsiteX25" fmla="*/ 111209 w 488402"/>
                <a:gd name="connsiteY25" fmla="*/ 182585 h 542435"/>
                <a:gd name="connsiteX26" fmla="*/ 121810 w 488402"/>
                <a:gd name="connsiteY26" fmla="*/ 212402 h 542435"/>
                <a:gd name="connsiteX27" fmla="*/ 131749 w 488402"/>
                <a:gd name="connsiteY27" fmla="*/ 236917 h 542435"/>
                <a:gd name="connsiteX28" fmla="*/ 141688 w 488402"/>
                <a:gd name="connsiteY28" fmla="*/ 259445 h 542435"/>
                <a:gd name="connsiteX29" fmla="*/ 240413 w 488402"/>
                <a:gd name="connsiteY29" fmla="*/ 368771 h 542435"/>
                <a:gd name="connsiteX30" fmla="*/ 290769 w 488402"/>
                <a:gd name="connsiteY30" fmla="*/ 400575 h 542435"/>
                <a:gd name="connsiteX31" fmla="*/ 320585 w 488402"/>
                <a:gd name="connsiteY31" fmla="*/ 419790 h 542435"/>
                <a:gd name="connsiteX32" fmla="*/ 333837 w 488402"/>
                <a:gd name="connsiteY32" fmla="*/ 429729 h 542435"/>
                <a:gd name="connsiteX33" fmla="*/ 433224 w 488402"/>
                <a:gd name="connsiteY33" fmla="*/ 497975 h 542435"/>
                <a:gd name="connsiteX34" fmla="*/ 468341 w 488402"/>
                <a:gd name="connsiteY34" fmla="*/ 520503 h 542435"/>
                <a:gd name="connsiteX35" fmla="*/ 484243 w 488402"/>
                <a:gd name="connsiteY35" fmla="*/ 530441 h 542435"/>
                <a:gd name="connsiteX36" fmla="*/ 390156 w 488402"/>
                <a:gd name="connsiteY36" fmla="*/ 534417 h 542435"/>
                <a:gd name="connsiteX37" fmla="*/ 396120 w 488402"/>
                <a:gd name="connsiteY37" fmla="*/ 499962 h 542435"/>
                <a:gd name="connsiteX38" fmla="*/ 323235 w 488402"/>
                <a:gd name="connsiteY38" fmla="*/ 448944 h 542435"/>
                <a:gd name="connsiteX39" fmla="*/ 290106 w 488402"/>
                <a:gd name="connsiteY39" fmla="*/ 428404 h 542435"/>
                <a:gd name="connsiteX40" fmla="*/ 262278 w 488402"/>
                <a:gd name="connsiteY40" fmla="*/ 413164 h 542435"/>
                <a:gd name="connsiteX41" fmla="*/ 254327 w 488402"/>
                <a:gd name="connsiteY41" fmla="*/ 406538 h 542435"/>
                <a:gd name="connsiteX42" fmla="*/ 220535 w 488402"/>
                <a:gd name="connsiteY42" fmla="*/ 391299 h 542435"/>
                <a:gd name="connsiteX43" fmla="*/ 260953 w 488402"/>
                <a:gd name="connsiteY43" fmla="*/ 439005 h 542435"/>
                <a:gd name="connsiteX44" fmla="*/ 329861 w 488402"/>
                <a:gd name="connsiteY44" fmla="*/ 486048 h 542435"/>
                <a:gd name="connsiteX45" fmla="*/ 363653 w 488402"/>
                <a:gd name="connsiteY45" fmla="*/ 495987 h 542435"/>
                <a:gd name="connsiteX46" fmla="*/ 396120 w 488402"/>
                <a:gd name="connsiteY46" fmla="*/ 499962 h 542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88402" h="542435">
                  <a:moveTo>
                    <a:pt x="390156" y="534417"/>
                  </a:moveTo>
                  <a:cubicBezTo>
                    <a:pt x="382868" y="533092"/>
                    <a:pt x="370279" y="528454"/>
                    <a:pt x="362328" y="524478"/>
                  </a:cubicBezTo>
                  <a:cubicBezTo>
                    <a:pt x="354377" y="520503"/>
                    <a:pt x="343113" y="519177"/>
                    <a:pt x="337150" y="521828"/>
                  </a:cubicBezTo>
                  <a:cubicBezTo>
                    <a:pt x="331186" y="523815"/>
                    <a:pt x="325223" y="521828"/>
                    <a:pt x="323235" y="515864"/>
                  </a:cubicBezTo>
                  <a:cubicBezTo>
                    <a:pt x="320585" y="510564"/>
                    <a:pt x="312634" y="505926"/>
                    <a:pt x="304021" y="505926"/>
                  </a:cubicBezTo>
                  <a:cubicBezTo>
                    <a:pt x="281493" y="505926"/>
                    <a:pt x="226498" y="474784"/>
                    <a:pt x="203308" y="447618"/>
                  </a:cubicBezTo>
                  <a:cubicBezTo>
                    <a:pt x="191381" y="434367"/>
                    <a:pt x="182105" y="421115"/>
                    <a:pt x="181443" y="417802"/>
                  </a:cubicBezTo>
                  <a:cubicBezTo>
                    <a:pt x="181443" y="415152"/>
                    <a:pt x="171504" y="398587"/>
                    <a:pt x="159577" y="381360"/>
                  </a:cubicBezTo>
                  <a:cubicBezTo>
                    <a:pt x="146988" y="364133"/>
                    <a:pt x="137050" y="345581"/>
                    <a:pt x="137050" y="340280"/>
                  </a:cubicBezTo>
                  <a:cubicBezTo>
                    <a:pt x="137050" y="334979"/>
                    <a:pt x="127773" y="311126"/>
                    <a:pt x="116510" y="287273"/>
                  </a:cubicBezTo>
                  <a:cubicBezTo>
                    <a:pt x="104583" y="263420"/>
                    <a:pt x="95307" y="238242"/>
                    <a:pt x="95307" y="230291"/>
                  </a:cubicBezTo>
                  <a:cubicBezTo>
                    <a:pt x="95307" y="223003"/>
                    <a:pt x="89344" y="211076"/>
                    <a:pt x="82055" y="204451"/>
                  </a:cubicBezTo>
                  <a:cubicBezTo>
                    <a:pt x="74767" y="197825"/>
                    <a:pt x="70792" y="190536"/>
                    <a:pt x="72117" y="187886"/>
                  </a:cubicBezTo>
                  <a:cubicBezTo>
                    <a:pt x="75430" y="181923"/>
                    <a:pt x="66153" y="162708"/>
                    <a:pt x="45613" y="132229"/>
                  </a:cubicBezTo>
                  <a:cubicBezTo>
                    <a:pt x="38325" y="121628"/>
                    <a:pt x="32362" y="109701"/>
                    <a:pt x="32362" y="105726"/>
                  </a:cubicBezTo>
                  <a:cubicBezTo>
                    <a:pt x="31699" y="98437"/>
                    <a:pt x="27724" y="87836"/>
                    <a:pt x="15797" y="58682"/>
                  </a:cubicBezTo>
                  <a:cubicBezTo>
                    <a:pt x="9834" y="44105"/>
                    <a:pt x="-4080" y="1700"/>
                    <a:pt x="-4080" y="-1613"/>
                  </a:cubicBezTo>
                  <a:cubicBezTo>
                    <a:pt x="-4080" y="-2938"/>
                    <a:pt x="-767" y="-4263"/>
                    <a:pt x="2545" y="-4263"/>
                  </a:cubicBezTo>
                  <a:cubicBezTo>
                    <a:pt x="11822" y="-4263"/>
                    <a:pt x="42300" y="28204"/>
                    <a:pt x="42300" y="37480"/>
                  </a:cubicBezTo>
                  <a:cubicBezTo>
                    <a:pt x="42300" y="41455"/>
                    <a:pt x="48926" y="51394"/>
                    <a:pt x="56877" y="60007"/>
                  </a:cubicBezTo>
                  <a:cubicBezTo>
                    <a:pt x="68804" y="72597"/>
                    <a:pt x="70129" y="77235"/>
                    <a:pt x="62841" y="81210"/>
                  </a:cubicBezTo>
                  <a:cubicBezTo>
                    <a:pt x="56215" y="85848"/>
                    <a:pt x="57540" y="89161"/>
                    <a:pt x="68804" y="97112"/>
                  </a:cubicBezTo>
                  <a:cubicBezTo>
                    <a:pt x="77417" y="103075"/>
                    <a:pt x="82055" y="111689"/>
                    <a:pt x="80068" y="116990"/>
                  </a:cubicBezTo>
                  <a:cubicBezTo>
                    <a:pt x="78080" y="122290"/>
                    <a:pt x="83381" y="133554"/>
                    <a:pt x="91994" y="141505"/>
                  </a:cubicBezTo>
                  <a:cubicBezTo>
                    <a:pt x="101270" y="150119"/>
                    <a:pt x="106571" y="159395"/>
                    <a:pt x="104583" y="162045"/>
                  </a:cubicBezTo>
                  <a:cubicBezTo>
                    <a:pt x="102595" y="165358"/>
                    <a:pt x="105908" y="174634"/>
                    <a:pt x="111209" y="182585"/>
                  </a:cubicBezTo>
                  <a:cubicBezTo>
                    <a:pt x="117172" y="190536"/>
                    <a:pt x="121810" y="203788"/>
                    <a:pt x="121810" y="212402"/>
                  </a:cubicBezTo>
                  <a:cubicBezTo>
                    <a:pt x="121810" y="220353"/>
                    <a:pt x="126448" y="230954"/>
                    <a:pt x="131749" y="236917"/>
                  </a:cubicBezTo>
                  <a:cubicBezTo>
                    <a:pt x="137050" y="242218"/>
                    <a:pt x="141688" y="252157"/>
                    <a:pt x="141688" y="259445"/>
                  </a:cubicBezTo>
                  <a:cubicBezTo>
                    <a:pt x="141688" y="270709"/>
                    <a:pt x="180780" y="314439"/>
                    <a:pt x="240413" y="368771"/>
                  </a:cubicBezTo>
                  <a:cubicBezTo>
                    <a:pt x="251676" y="378710"/>
                    <a:pt x="274204" y="393287"/>
                    <a:pt x="290769" y="400575"/>
                  </a:cubicBezTo>
                  <a:cubicBezTo>
                    <a:pt x="307333" y="407863"/>
                    <a:pt x="320585" y="416477"/>
                    <a:pt x="320585" y="419790"/>
                  </a:cubicBezTo>
                  <a:cubicBezTo>
                    <a:pt x="320585" y="423103"/>
                    <a:pt x="326548" y="427078"/>
                    <a:pt x="333837" y="429729"/>
                  </a:cubicBezTo>
                  <a:cubicBezTo>
                    <a:pt x="350401" y="435029"/>
                    <a:pt x="404733" y="472797"/>
                    <a:pt x="433224" y="497975"/>
                  </a:cubicBezTo>
                  <a:cubicBezTo>
                    <a:pt x="445151" y="509239"/>
                    <a:pt x="461053" y="519177"/>
                    <a:pt x="468341" y="520503"/>
                  </a:cubicBezTo>
                  <a:cubicBezTo>
                    <a:pt x="475629" y="521828"/>
                    <a:pt x="482918" y="525803"/>
                    <a:pt x="484243" y="530441"/>
                  </a:cubicBezTo>
                  <a:cubicBezTo>
                    <a:pt x="486893" y="538392"/>
                    <a:pt x="421960" y="541043"/>
                    <a:pt x="390156" y="534417"/>
                  </a:cubicBezTo>
                  <a:close/>
                  <a:moveTo>
                    <a:pt x="396120" y="499962"/>
                  </a:moveTo>
                  <a:cubicBezTo>
                    <a:pt x="399432" y="494662"/>
                    <a:pt x="347088" y="457557"/>
                    <a:pt x="323235" y="448944"/>
                  </a:cubicBezTo>
                  <a:cubicBezTo>
                    <a:pt x="316610" y="446293"/>
                    <a:pt x="301370" y="437017"/>
                    <a:pt x="290106" y="428404"/>
                  </a:cubicBezTo>
                  <a:cubicBezTo>
                    <a:pt x="278842" y="419790"/>
                    <a:pt x="266253" y="413164"/>
                    <a:pt x="262278" y="413164"/>
                  </a:cubicBezTo>
                  <a:cubicBezTo>
                    <a:pt x="257640" y="413164"/>
                    <a:pt x="254327" y="410514"/>
                    <a:pt x="254327" y="406538"/>
                  </a:cubicBezTo>
                  <a:cubicBezTo>
                    <a:pt x="254327" y="396600"/>
                    <a:pt x="227161" y="384673"/>
                    <a:pt x="220535" y="391299"/>
                  </a:cubicBezTo>
                  <a:cubicBezTo>
                    <a:pt x="214572" y="397262"/>
                    <a:pt x="217885" y="401238"/>
                    <a:pt x="260953" y="439005"/>
                  </a:cubicBezTo>
                  <a:cubicBezTo>
                    <a:pt x="309321" y="480748"/>
                    <a:pt x="316610" y="486048"/>
                    <a:pt x="329861" y="486048"/>
                  </a:cubicBezTo>
                  <a:cubicBezTo>
                    <a:pt x="337812" y="486711"/>
                    <a:pt x="353052" y="490686"/>
                    <a:pt x="363653" y="495987"/>
                  </a:cubicBezTo>
                  <a:cubicBezTo>
                    <a:pt x="388169" y="506588"/>
                    <a:pt x="391481" y="507251"/>
                    <a:pt x="396120" y="499962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id="{25EC72E5-3E79-4CFE-B7FA-B2742A10A27F}"/>
                </a:ext>
              </a:extLst>
            </p:cNvPr>
            <p:cNvSpPr/>
            <p:nvPr/>
          </p:nvSpPr>
          <p:spPr>
            <a:xfrm flipV="1">
              <a:off x="7693217" y="561252"/>
              <a:ext cx="358148" cy="300390"/>
            </a:xfrm>
            <a:custGeom>
              <a:avLst/>
              <a:gdLst>
                <a:gd name="connsiteX0" fmla="*/ 315617 w 358148"/>
                <a:gd name="connsiteY0" fmla="*/ 278082 h 300390"/>
                <a:gd name="connsiteX1" fmla="*/ 285138 w 358148"/>
                <a:gd name="connsiteY1" fmla="*/ 248266 h 300390"/>
                <a:gd name="connsiteX2" fmla="*/ 280500 w 358148"/>
                <a:gd name="connsiteY2" fmla="*/ 241640 h 300390"/>
                <a:gd name="connsiteX3" fmla="*/ 255985 w 358148"/>
                <a:gd name="connsiteY3" fmla="*/ 225076 h 300390"/>
                <a:gd name="connsiteX4" fmla="*/ 229481 w 358148"/>
                <a:gd name="connsiteY4" fmla="*/ 208511 h 300390"/>
                <a:gd name="connsiteX5" fmla="*/ 212254 w 358148"/>
                <a:gd name="connsiteY5" fmla="*/ 200560 h 300390"/>
                <a:gd name="connsiteX6" fmla="*/ 173824 w 358148"/>
                <a:gd name="connsiteY6" fmla="*/ 176707 h 300390"/>
                <a:gd name="connsiteX7" fmla="*/ 124131 w 358148"/>
                <a:gd name="connsiteY7" fmla="*/ 145566 h 300390"/>
                <a:gd name="connsiteX8" fmla="*/ 17455 w 358148"/>
                <a:gd name="connsiteY8" fmla="*/ 40878 h 300390"/>
                <a:gd name="connsiteX9" fmla="*/ 3541 w 358148"/>
                <a:gd name="connsiteY9" fmla="*/ 15037 h 300390"/>
                <a:gd name="connsiteX10" fmla="*/ -1760 w 358148"/>
                <a:gd name="connsiteY10" fmla="*/ -3515 h 300390"/>
                <a:gd name="connsiteX11" fmla="*/ 85701 w 358148"/>
                <a:gd name="connsiteY11" fmla="*/ 73344 h 300390"/>
                <a:gd name="connsiteX12" fmla="*/ 127444 w 358148"/>
                <a:gd name="connsiteY12" fmla="*/ 105148 h 300390"/>
                <a:gd name="connsiteX13" fmla="*/ 157922 w 358148"/>
                <a:gd name="connsiteY13" fmla="*/ 125688 h 300390"/>
                <a:gd name="connsiteX14" fmla="*/ 184426 w 358148"/>
                <a:gd name="connsiteY14" fmla="*/ 142253 h 300390"/>
                <a:gd name="connsiteX15" fmla="*/ 206954 w 358148"/>
                <a:gd name="connsiteY15" fmla="*/ 156167 h 300390"/>
                <a:gd name="connsiteX16" fmla="*/ 226168 w 358148"/>
                <a:gd name="connsiteY16" fmla="*/ 169419 h 300390"/>
                <a:gd name="connsiteX17" fmla="*/ 249359 w 358148"/>
                <a:gd name="connsiteY17" fmla="*/ 185983 h 300390"/>
                <a:gd name="connsiteX18" fmla="*/ 262611 w 358148"/>
                <a:gd name="connsiteY18" fmla="*/ 195260 h 300390"/>
                <a:gd name="connsiteX19" fmla="*/ 277850 w 358148"/>
                <a:gd name="connsiteY19" fmla="*/ 204536 h 300390"/>
                <a:gd name="connsiteX20" fmla="*/ 303028 w 358148"/>
                <a:gd name="connsiteY20" fmla="*/ 219775 h 300390"/>
                <a:gd name="connsiteX21" fmla="*/ 320918 w 358148"/>
                <a:gd name="connsiteY21" fmla="*/ 236340 h 300390"/>
                <a:gd name="connsiteX22" fmla="*/ 329531 w 358148"/>
                <a:gd name="connsiteY22" fmla="*/ 250917 h 300390"/>
                <a:gd name="connsiteX23" fmla="*/ 339470 w 358148"/>
                <a:gd name="connsiteY23" fmla="*/ 262181 h 300390"/>
                <a:gd name="connsiteX24" fmla="*/ 349409 w 358148"/>
                <a:gd name="connsiteY24" fmla="*/ 277420 h 300390"/>
                <a:gd name="connsiteX25" fmla="*/ 354047 w 358148"/>
                <a:gd name="connsiteY25" fmla="*/ 293322 h 300390"/>
                <a:gd name="connsiteX26" fmla="*/ 315617 w 358148"/>
                <a:gd name="connsiteY26" fmla="*/ 278082 h 30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58148" h="300390">
                  <a:moveTo>
                    <a:pt x="315617" y="278082"/>
                  </a:moveTo>
                  <a:cubicBezTo>
                    <a:pt x="297727" y="264831"/>
                    <a:pt x="283813" y="251579"/>
                    <a:pt x="285138" y="248266"/>
                  </a:cubicBezTo>
                  <a:cubicBezTo>
                    <a:pt x="285801" y="244291"/>
                    <a:pt x="283813" y="241640"/>
                    <a:pt x="280500" y="241640"/>
                  </a:cubicBezTo>
                  <a:cubicBezTo>
                    <a:pt x="276525" y="241640"/>
                    <a:pt x="265923" y="234352"/>
                    <a:pt x="255985" y="225076"/>
                  </a:cubicBezTo>
                  <a:cubicBezTo>
                    <a:pt x="246046" y="215800"/>
                    <a:pt x="234119" y="208511"/>
                    <a:pt x="229481" y="208511"/>
                  </a:cubicBezTo>
                  <a:cubicBezTo>
                    <a:pt x="224843" y="208511"/>
                    <a:pt x="216892" y="204536"/>
                    <a:pt x="212254" y="200560"/>
                  </a:cubicBezTo>
                  <a:cubicBezTo>
                    <a:pt x="207616" y="195922"/>
                    <a:pt x="189726" y="185321"/>
                    <a:pt x="173824" y="176707"/>
                  </a:cubicBezTo>
                  <a:cubicBezTo>
                    <a:pt x="157260" y="168756"/>
                    <a:pt x="134732" y="154179"/>
                    <a:pt x="124131" y="145566"/>
                  </a:cubicBezTo>
                  <a:cubicBezTo>
                    <a:pt x="59860" y="90572"/>
                    <a:pt x="21430" y="53467"/>
                    <a:pt x="17455" y="40878"/>
                  </a:cubicBezTo>
                  <a:cubicBezTo>
                    <a:pt x="15467" y="32927"/>
                    <a:pt x="8841" y="21000"/>
                    <a:pt x="3541" y="15037"/>
                  </a:cubicBezTo>
                  <a:cubicBezTo>
                    <a:pt x="-1760" y="9074"/>
                    <a:pt x="-4410" y="460"/>
                    <a:pt x="-1760" y="-3515"/>
                  </a:cubicBezTo>
                  <a:cubicBezTo>
                    <a:pt x="3541" y="-12129"/>
                    <a:pt x="62511" y="39553"/>
                    <a:pt x="85701" y="73344"/>
                  </a:cubicBezTo>
                  <a:cubicBezTo>
                    <a:pt x="93652" y="84608"/>
                    <a:pt x="112204" y="99185"/>
                    <a:pt x="127444" y="105148"/>
                  </a:cubicBezTo>
                  <a:cubicBezTo>
                    <a:pt x="142020" y="111112"/>
                    <a:pt x="155935" y="120388"/>
                    <a:pt x="157922" y="125688"/>
                  </a:cubicBezTo>
                  <a:cubicBezTo>
                    <a:pt x="159910" y="130989"/>
                    <a:pt x="171837" y="138278"/>
                    <a:pt x="184426" y="142253"/>
                  </a:cubicBezTo>
                  <a:cubicBezTo>
                    <a:pt x="197015" y="146229"/>
                    <a:pt x="206954" y="152854"/>
                    <a:pt x="206954" y="156167"/>
                  </a:cubicBezTo>
                  <a:cubicBezTo>
                    <a:pt x="206954" y="160143"/>
                    <a:pt x="215567" y="166106"/>
                    <a:pt x="226168" y="169419"/>
                  </a:cubicBezTo>
                  <a:cubicBezTo>
                    <a:pt x="236770" y="173394"/>
                    <a:pt x="247371" y="180683"/>
                    <a:pt x="249359" y="185983"/>
                  </a:cubicBezTo>
                  <a:cubicBezTo>
                    <a:pt x="251347" y="191284"/>
                    <a:pt x="257310" y="195260"/>
                    <a:pt x="262611" y="195260"/>
                  </a:cubicBezTo>
                  <a:cubicBezTo>
                    <a:pt x="267911" y="195260"/>
                    <a:pt x="275200" y="199235"/>
                    <a:pt x="277850" y="204536"/>
                  </a:cubicBezTo>
                  <a:cubicBezTo>
                    <a:pt x="280500" y="209174"/>
                    <a:pt x="292427" y="216462"/>
                    <a:pt x="303028" y="219775"/>
                  </a:cubicBezTo>
                  <a:cubicBezTo>
                    <a:pt x="314955" y="223751"/>
                    <a:pt x="322243" y="230377"/>
                    <a:pt x="320918" y="236340"/>
                  </a:cubicBezTo>
                  <a:cubicBezTo>
                    <a:pt x="320255" y="242303"/>
                    <a:pt x="323568" y="248266"/>
                    <a:pt x="329531" y="250917"/>
                  </a:cubicBezTo>
                  <a:cubicBezTo>
                    <a:pt x="334832" y="252904"/>
                    <a:pt x="339470" y="258205"/>
                    <a:pt x="339470" y="262181"/>
                  </a:cubicBezTo>
                  <a:cubicBezTo>
                    <a:pt x="339470" y="266819"/>
                    <a:pt x="344108" y="273444"/>
                    <a:pt x="349409" y="277420"/>
                  </a:cubicBezTo>
                  <a:cubicBezTo>
                    <a:pt x="355372" y="281395"/>
                    <a:pt x="356697" y="288021"/>
                    <a:pt x="354047" y="293322"/>
                  </a:cubicBezTo>
                  <a:cubicBezTo>
                    <a:pt x="350071" y="299285"/>
                    <a:pt x="340133" y="295310"/>
                    <a:pt x="315617" y="278082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BC2D5D72-875C-4E9B-BF0E-9A4075D909F2}"/>
                </a:ext>
              </a:extLst>
            </p:cNvPr>
            <p:cNvSpPr/>
            <p:nvPr/>
          </p:nvSpPr>
          <p:spPr>
            <a:xfrm flipV="1">
              <a:off x="8196283" y="662986"/>
              <a:ext cx="181223" cy="512849"/>
            </a:xfrm>
            <a:custGeom>
              <a:avLst/>
              <a:gdLst>
                <a:gd name="connsiteX0" fmla="*/ 143104 w 181223"/>
                <a:gd name="connsiteY0" fmla="*/ 480050 h 512849"/>
                <a:gd name="connsiteX1" fmla="*/ 102024 w 181223"/>
                <a:gd name="connsiteY1" fmla="*/ 418430 h 512849"/>
                <a:gd name="connsiteX2" fmla="*/ 78834 w 181223"/>
                <a:gd name="connsiteY2" fmla="*/ 344221 h 512849"/>
                <a:gd name="connsiteX3" fmla="*/ 64919 w 181223"/>
                <a:gd name="connsiteY3" fmla="*/ 299165 h 512849"/>
                <a:gd name="connsiteX4" fmla="*/ 56306 w 181223"/>
                <a:gd name="connsiteY4" fmla="*/ 226281 h 512849"/>
                <a:gd name="connsiteX5" fmla="*/ 52993 w 181223"/>
                <a:gd name="connsiteY5" fmla="*/ 176587 h 512849"/>
                <a:gd name="connsiteX6" fmla="*/ 52993 w 181223"/>
                <a:gd name="connsiteY6" fmla="*/ 157372 h 512849"/>
                <a:gd name="connsiteX7" fmla="*/ 39741 w 181223"/>
                <a:gd name="connsiteY7" fmla="*/ 112317 h 512849"/>
                <a:gd name="connsiteX8" fmla="*/ 27152 w 181223"/>
                <a:gd name="connsiteY8" fmla="*/ 85814 h 512849"/>
                <a:gd name="connsiteX9" fmla="*/ 11250 w 181223"/>
                <a:gd name="connsiteY9" fmla="*/ 59310 h 512849"/>
                <a:gd name="connsiteX10" fmla="*/ 649 w 181223"/>
                <a:gd name="connsiteY10" fmla="*/ -3635 h 512849"/>
                <a:gd name="connsiteX11" fmla="*/ 47692 w 181223"/>
                <a:gd name="connsiteY11" fmla="*/ 38108 h 512849"/>
                <a:gd name="connsiteX12" fmla="*/ 57631 w 181223"/>
                <a:gd name="connsiteY12" fmla="*/ 52684 h 512849"/>
                <a:gd name="connsiteX13" fmla="*/ 67570 w 181223"/>
                <a:gd name="connsiteY13" fmla="*/ 72562 h 512849"/>
                <a:gd name="connsiteX14" fmla="*/ 80821 w 181223"/>
                <a:gd name="connsiteY14" fmla="*/ 95752 h 512849"/>
                <a:gd name="connsiteX15" fmla="*/ 98049 w 181223"/>
                <a:gd name="connsiteY15" fmla="*/ 129544 h 512849"/>
                <a:gd name="connsiteX16" fmla="*/ 107987 w 181223"/>
                <a:gd name="connsiteY16" fmla="*/ 156047 h 512849"/>
                <a:gd name="connsiteX17" fmla="*/ 103349 w 181223"/>
                <a:gd name="connsiteY17" fmla="*/ 171949 h 512849"/>
                <a:gd name="connsiteX18" fmla="*/ 106662 w 181223"/>
                <a:gd name="connsiteY18" fmla="*/ 195802 h 512849"/>
                <a:gd name="connsiteX19" fmla="*/ 109312 w 181223"/>
                <a:gd name="connsiteY19" fmla="*/ 224956 h 512849"/>
                <a:gd name="connsiteX20" fmla="*/ 109312 w 181223"/>
                <a:gd name="connsiteY20" fmla="*/ 236882 h 512849"/>
                <a:gd name="connsiteX21" fmla="*/ 100699 w 181223"/>
                <a:gd name="connsiteY21" fmla="*/ 256760 h 512849"/>
                <a:gd name="connsiteX22" fmla="*/ 105337 w 181223"/>
                <a:gd name="connsiteY22" fmla="*/ 268024 h 512849"/>
                <a:gd name="connsiteX23" fmla="*/ 113951 w 181223"/>
                <a:gd name="connsiteY23" fmla="*/ 309767 h 512849"/>
                <a:gd name="connsiteX24" fmla="*/ 115276 w 181223"/>
                <a:gd name="connsiteY24" fmla="*/ 334945 h 512849"/>
                <a:gd name="connsiteX25" fmla="*/ 114613 w 181223"/>
                <a:gd name="connsiteY25" fmla="*/ 346871 h 512849"/>
                <a:gd name="connsiteX26" fmla="*/ 120576 w 181223"/>
                <a:gd name="connsiteY26" fmla="*/ 367411 h 512849"/>
                <a:gd name="connsiteX27" fmla="*/ 131178 w 181223"/>
                <a:gd name="connsiteY27" fmla="*/ 388614 h 512849"/>
                <a:gd name="connsiteX28" fmla="*/ 134491 w 181223"/>
                <a:gd name="connsiteY28" fmla="*/ 401203 h 512849"/>
                <a:gd name="connsiteX29" fmla="*/ 137804 w 181223"/>
                <a:gd name="connsiteY29" fmla="*/ 413792 h 512849"/>
                <a:gd name="connsiteX30" fmla="*/ 147080 w 181223"/>
                <a:gd name="connsiteY30" fmla="*/ 433669 h 512849"/>
                <a:gd name="connsiteX31" fmla="*/ 156356 w 181223"/>
                <a:gd name="connsiteY31" fmla="*/ 451559 h 512849"/>
                <a:gd name="connsiteX32" fmla="*/ 161657 w 181223"/>
                <a:gd name="connsiteY32" fmla="*/ 472099 h 512849"/>
                <a:gd name="connsiteX33" fmla="*/ 143104 w 181223"/>
                <a:gd name="connsiteY33" fmla="*/ 480050 h 51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81223" h="512849">
                  <a:moveTo>
                    <a:pt x="143104" y="480050"/>
                  </a:moveTo>
                  <a:cubicBezTo>
                    <a:pt x="129853" y="462823"/>
                    <a:pt x="111300" y="435657"/>
                    <a:pt x="102024" y="418430"/>
                  </a:cubicBezTo>
                  <a:cubicBezTo>
                    <a:pt x="87447" y="390602"/>
                    <a:pt x="84134" y="379338"/>
                    <a:pt x="78834" y="344221"/>
                  </a:cubicBezTo>
                  <a:cubicBezTo>
                    <a:pt x="78171" y="338920"/>
                    <a:pt x="71545" y="318380"/>
                    <a:pt x="64919" y="299165"/>
                  </a:cubicBezTo>
                  <a:cubicBezTo>
                    <a:pt x="56968" y="274650"/>
                    <a:pt x="54318" y="252784"/>
                    <a:pt x="56306" y="226281"/>
                  </a:cubicBezTo>
                  <a:cubicBezTo>
                    <a:pt x="58294" y="205741"/>
                    <a:pt x="56968" y="183213"/>
                    <a:pt x="52993" y="176587"/>
                  </a:cubicBezTo>
                  <a:cubicBezTo>
                    <a:pt x="48355" y="167974"/>
                    <a:pt x="48355" y="162011"/>
                    <a:pt x="52993" y="157372"/>
                  </a:cubicBezTo>
                  <a:cubicBezTo>
                    <a:pt x="59619" y="150747"/>
                    <a:pt x="57631" y="143458"/>
                    <a:pt x="39741" y="112317"/>
                  </a:cubicBezTo>
                  <a:cubicBezTo>
                    <a:pt x="37091" y="107016"/>
                    <a:pt x="31128" y="95090"/>
                    <a:pt x="27152" y="85814"/>
                  </a:cubicBezTo>
                  <a:cubicBezTo>
                    <a:pt x="23177" y="76537"/>
                    <a:pt x="16551" y="64611"/>
                    <a:pt x="11250" y="59310"/>
                  </a:cubicBezTo>
                  <a:cubicBezTo>
                    <a:pt x="-1339" y="45396"/>
                    <a:pt x="-8627" y="2328"/>
                    <a:pt x="649" y="-3635"/>
                  </a:cubicBezTo>
                  <a:cubicBezTo>
                    <a:pt x="8600" y="-8273"/>
                    <a:pt x="47692" y="26844"/>
                    <a:pt x="47692" y="38108"/>
                  </a:cubicBezTo>
                  <a:cubicBezTo>
                    <a:pt x="47692" y="41420"/>
                    <a:pt x="52330" y="48046"/>
                    <a:pt x="57631" y="52684"/>
                  </a:cubicBezTo>
                  <a:cubicBezTo>
                    <a:pt x="62932" y="57322"/>
                    <a:pt x="67570" y="65936"/>
                    <a:pt x="67570" y="72562"/>
                  </a:cubicBezTo>
                  <a:cubicBezTo>
                    <a:pt x="67570" y="78525"/>
                    <a:pt x="73533" y="89126"/>
                    <a:pt x="80821" y="95752"/>
                  </a:cubicBezTo>
                  <a:cubicBezTo>
                    <a:pt x="88110" y="102378"/>
                    <a:pt x="95398" y="117617"/>
                    <a:pt x="98049" y="129544"/>
                  </a:cubicBezTo>
                  <a:cubicBezTo>
                    <a:pt x="100036" y="142133"/>
                    <a:pt x="104674" y="154060"/>
                    <a:pt x="107987" y="156047"/>
                  </a:cubicBezTo>
                  <a:cubicBezTo>
                    <a:pt x="117926" y="162011"/>
                    <a:pt x="114613" y="171949"/>
                    <a:pt x="103349" y="171949"/>
                  </a:cubicBezTo>
                  <a:cubicBezTo>
                    <a:pt x="94073" y="171949"/>
                    <a:pt x="94736" y="175262"/>
                    <a:pt x="106662" y="195802"/>
                  </a:cubicBezTo>
                  <a:cubicBezTo>
                    <a:pt x="123227" y="223631"/>
                    <a:pt x="123227" y="224956"/>
                    <a:pt x="109312" y="224956"/>
                  </a:cubicBezTo>
                  <a:cubicBezTo>
                    <a:pt x="99374" y="224956"/>
                    <a:pt x="99374" y="225618"/>
                    <a:pt x="109312" y="236882"/>
                  </a:cubicBezTo>
                  <a:cubicBezTo>
                    <a:pt x="128527" y="258085"/>
                    <a:pt x="121239" y="274650"/>
                    <a:pt x="100699" y="256760"/>
                  </a:cubicBezTo>
                  <a:cubicBezTo>
                    <a:pt x="96061" y="252122"/>
                    <a:pt x="98049" y="257422"/>
                    <a:pt x="105337" y="268024"/>
                  </a:cubicBezTo>
                  <a:cubicBezTo>
                    <a:pt x="115276" y="283263"/>
                    <a:pt x="117263" y="293202"/>
                    <a:pt x="113951" y="309767"/>
                  </a:cubicBezTo>
                  <a:cubicBezTo>
                    <a:pt x="111300" y="321693"/>
                    <a:pt x="111963" y="332957"/>
                    <a:pt x="115276" y="334945"/>
                  </a:cubicBezTo>
                  <a:cubicBezTo>
                    <a:pt x="118589" y="336932"/>
                    <a:pt x="118589" y="342233"/>
                    <a:pt x="114613" y="346871"/>
                  </a:cubicBezTo>
                  <a:cubicBezTo>
                    <a:pt x="109312" y="353497"/>
                    <a:pt x="111300" y="358798"/>
                    <a:pt x="120576" y="367411"/>
                  </a:cubicBezTo>
                  <a:cubicBezTo>
                    <a:pt x="128527" y="374037"/>
                    <a:pt x="132503" y="383976"/>
                    <a:pt x="131178" y="388614"/>
                  </a:cubicBezTo>
                  <a:cubicBezTo>
                    <a:pt x="129190" y="393252"/>
                    <a:pt x="130515" y="398553"/>
                    <a:pt x="134491" y="401203"/>
                  </a:cubicBezTo>
                  <a:cubicBezTo>
                    <a:pt x="138466" y="403191"/>
                    <a:pt x="139791" y="409154"/>
                    <a:pt x="137804" y="413792"/>
                  </a:cubicBezTo>
                  <a:cubicBezTo>
                    <a:pt x="136478" y="418430"/>
                    <a:pt x="140454" y="427706"/>
                    <a:pt x="147080" y="433669"/>
                  </a:cubicBezTo>
                  <a:cubicBezTo>
                    <a:pt x="154368" y="440295"/>
                    <a:pt x="158344" y="448246"/>
                    <a:pt x="156356" y="451559"/>
                  </a:cubicBezTo>
                  <a:cubicBezTo>
                    <a:pt x="154368" y="454872"/>
                    <a:pt x="157018" y="464148"/>
                    <a:pt x="161657" y="472099"/>
                  </a:cubicBezTo>
                  <a:cubicBezTo>
                    <a:pt x="190810" y="517155"/>
                    <a:pt x="177559" y="521793"/>
                    <a:pt x="143104" y="480050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id="{90F6B106-2083-4234-A0FC-AFE82AE56F45}"/>
                </a:ext>
              </a:extLst>
            </p:cNvPr>
            <p:cNvSpPr/>
            <p:nvPr/>
          </p:nvSpPr>
          <p:spPr>
            <a:xfrm flipV="1">
              <a:off x="8476083" y="669065"/>
              <a:ext cx="381005" cy="529541"/>
            </a:xfrm>
            <a:custGeom>
              <a:avLst/>
              <a:gdLst>
                <a:gd name="connsiteX0" fmla="*/ 327097 w 381005"/>
                <a:gd name="connsiteY0" fmla="*/ 518089 h 529541"/>
                <a:gd name="connsiteX1" fmla="*/ 274091 w 381005"/>
                <a:gd name="connsiteY1" fmla="*/ 496224 h 529541"/>
                <a:gd name="connsiteX2" fmla="*/ 203194 w 381005"/>
                <a:gd name="connsiteY2" fmla="*/ 473034 h 529541"/>
                <a:gd name="connsiteX3" fmla="*/ 164764 w 381005"/>
                <a:gd name="connsiteY3" fmla="*/ 452494 h 529541"/>
                <a:gd name="connsiteX4" fmla="*/ 138261 w 381005"/>
                <a:gd name="connsiteY4" fmla="*/ 430628 h 529541"/>
                <a:gd name="connsiteX5" fmla="*/ 125672 w 381005"/>
                <a:gd name="connsiteY5" fmla="*/ 407438 h 529541"/>
                <a:gd name="connsiteX6" fmla="*/ 107782 w 381005"/>
                <a:gd name="connsiteY6" fmla="*/ 386235 h 529541"/>
                <a:gd name="connsiteX7" fmla="*/ 77303 w 381005"/>
                <a:gd name="connsiteY7" fmla="*/ 358407 h 529541"/>
                <a:gd name="connsiteX8" fmla="*/ 62727 w 381005"/>
                <a:gd name="connsiteY8" fmla="*/ 333229 h 529541"/>
                <a:gd name="connsiteX9" fmla="*/ 52788 w 381005"/>
                <a:gd name="connsiteY9" fmla="*/ 299437 h 529541"/>
                <a:gd name="connsiteX10" fmla="*/ 32910 w 381005"/>
                <a:gd name="connsiteY10" fmla="*/ 274921 h 529541"/>
                <a:gd name="connsiteX11" fmla="*/ 9057 w 381005"/>
                <a:gd name="connsiteY11" fmla="*/ 241130 h 529541"/>
                <a:gd name="connsiteX12" fmla="*/ 7070 w 381005"/>
                <a:gd name="connsiteY12" fmla="*/ 225228 h 529541"/>
                <a:gd name="connsiteX13" fmla="*/ 2432 w 381005"/>
                <a:gd name="connsiteY13" fmla="*/ 190111 h 529541"/>
                <a:gd name="connsiteX14" fmla="*/ -1544 w 381005"/>
                <a:gd name="connsiteY14" fmla="*/ 147706 h 529541"/>
                <a:gd name="connsiteX15" fmla="*/ -881 w 381005"/>
                <a:gd name="connsiteY15" fmla="*/ 131804 h 529541"/>
                <a:gd name="connsiteX16" fmla="*/ 2432 w 381005"/>
                <a:gd name="connsiteY16" fmla="*/ 115239 h 529541"/>
                <a:gd name="connsiteX17" fmla="*/ 28935 w 381005"/>
                <a:gd name="connsiteY17" fmla="*/ 75484 h 529541"/>
                <a:gd name="connsiteX18" fmla="*/ 47487 w 381005"/>
                <a:gd name="connsiteY18" fmla="*/ 10551 h 529541"/>
                <a:gd name="connsiteX19" fmla="*/ 50800 w 381005"/>
                <a:gd name="connsiteY19" fmla="*/ -4026 h 529541"/>
                <a:gd name="connsiteX20" fmla="*/ 72665 w 381005"/>
                <a:gd name="connsiteY20" fmla="*/ 55607 h 529541"/>
                <a:gd name="connsiteX21" fmla="*/ 81279 w 381005"/>
                <a:gd name="connsiteY21" fmla="*/ 107288 h 529541"/>
                <a:gd name="connsiteX22" fmla="*/ 78629 w 381005"/>
                <a:gd name="connsiteY22" fmla="*/ 121865 h 529541"/>
                <a:gd name="connsiteX23" fmla="*/ 84592 w 381005"/>
                <a:gd name="connsiteY23" fmla="*/ 145055 h 529541"/>
                <a:gd name="connsiteX24" fmla="*/ 98506 w 381005"/>
                <a:gd name="connsiteY24" fmla="*/ 171559 h 529541"/>
                <a:gd name="connsiteX25" fmla="*/ 113746 w 381005"/>
                <a:gd name="connsiteY25" fmla="*/ 190111 h 529541"/>
                <a:gd name="connsiteX26" fmla="*/ 128322 w 381005"/>
                <a:gd name="connsiteY26" fmla="*/ 200712 h 529541"/>
                <a:gd name="connsiteX27" fmla="*/ 113746 w 381005"/>
                <a:gd name="connsiteY27" fmla="*/ 205350 h 529541"/>
                <a:gd name="connsiteX28" fmla="*/ 115071 w 381005"/>
                <a:gd name="connsiteY28" fmla="*/ 229203 h 529541"/>
                <a:gd name="connsiteX29" fmla="*/ 125009 w 381005"/>
                <a:gd name="connsiteY29" fmla="*/ 251069 h 529541"/>
                <a:gd name="connsiteX30" fmla="*/ 131635 w 381005"/>
                <a:gd name="connsiteY30" fmla="*/ 267633 h 529541"/>
                <a:gd name="connsiteX31" fmla="*/ 130973 w 381005"/>
                <a:gd name="connsiteY31" fmla="*/ 288836 h 529541"/>
                <a:gd name="connsiteX32" fmla="*/ 166752 w 381005"/>
                <a:gd name="connsiteY32" fmla="*/ 317989 h 529541"/>
                <a:gd name="connsiteX33" fmla="*/ 170065 w 381005"/>
                <a:gd name="connsiteY33" fmla="*/ 340517 h 529541"/>
                <a:gd name="connsiteX34" fmla="*/ 181329 w 381005"/>
                <a:gd name="connsiteY34" fmla="*/ 357082 h 529541"/>
                <a:gd name="connsiteX35" fmla="*/ 174041 w 381005"/>
                <a:gd name="connsiteY35" fmla="*/ 373646 h 529541"/>
                <a:gd name="connsiteX36" fmla="*/ 197894 w 381005"/>
                <a:gd name="connsiteY36" fmla="*/ 395512 h 529541"/>
                <a:gd name="connsiteX37" fmla="*/ 226385 w 381005"/>
                <a:gd name="connsiteY37" fmla="*/ 418702 h 529541"/>
                <a:gd name="connsiteX38" fmla="*/ 244937 w 381005"/>
                <a:gd name="connsiteY38" fmla="*/ 433279 h 529541"/>
                <a:gd name="connsiteX39" fmla="*/ 274091 w 381005"/>
                <a:gd name="connsiteY39" fmla="*/ 460445 h 529541"/>
                <a:gd name="connsiteX40" fmla="*/ 342337 w 381005"/>
                <a:gd name="connsiteY40" fmla="*/ 492911 h 529541"/>
                <a:gd name="connsiteX41" fmla="*/ 376791 w 381005"/>
                <a:gd name="connsiteY41" fmla="*/ 522727 h 529541"/>
                <a:gd name="connsiteX42" fmla="*/ 327097 w 381005"/>
                <a:gd name="connsiteY42" fmla="*/ 518089 h 529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81005" h="529541">
                  <a:moveTo>
                    <a:pt x="327097" y="518089"/>
                  </a:moveTo>
                  <a:cubicBezTo>
                    <a:pt x="316496" y="514114"/>
                    <a:pt x="292643" y="504838"/>
                    <a:pt x="274091" y="496224"/>
                  </a:cubicBezTo>
                  <a:cubicBezTo>
                    <a:pt x="256201" y="487611"/>
                    <a:pt x="223734" y="477009"/>
                    <a:pt x="203194" y="473034"/>
                  </a:cubicBezTo>
                  <a:cubicBezTo>
                    <a:pt x="174703" y="466408"/>
                    <a:pt x="164764" y="461107"/>
                    <a:pt x="164764" y="452494"/>
                  </a:cubicBezTo>
                  <a:cubicBezTo>
                    <a:pt x="164764" y="445868"/>
                    <a:pt x="154826" y="437254"/>
                    <a:pt x="138261" y="430628"/>
                  </a:cubicBezTo>
                  <a:cubicBezTo>
                    <a:pt x="107782" y="418702"/>
                    <a:pt x="105795" y="415389"/>
                    <a:pt x="125672" y="407438"/>
                  </a:cubicBezTo>
                  <a:cubicBezTo>
                    <a:pt x="138924" y="402800"/>
                    <a:pt x="136936" y="400812"/>
                    <a:pt x="107782" y="386235"/>
                  </a:cubicBezTo>
                  <a:cubicBezTo>
                    <a:pt x="84592" y="374972"/>
                    <a:pt x="75978" y="367021"/>
                    <a:pt x="77303" y="358407"/>
                  </a:cubicBezTo>
                  <a:cubicBezTo>
                    <a:pt x="78629" y="351781"/>
                    <a:pt x="72003" y="340517"/>
                    <a:pt x="62727" y="333229"/>
                  </a:cubicBezTo>
                  <a:cubicBezTo>
                    <a:pt x="44837" y="318652"/>
                    <a:pt x="40199" y="303413"/>
                    <a:pt x="52788" y="299437"/>
                  </a:cubicBezTo>
                  <a:cubicBezTo>
                    <a:pt x="57426" y="298112"/>
                    <a:pt x="48150" y="286848"/>
                    <a:pt x="32910" y="274921"/>
                  </a:cubicBezTo>
                  <a:cubicBezTo>
                    <a:pt x="13033" y="259020"/>
                    <a:pt x="6407" y="249743"/>
                    <a:pt x="9057" y="241130"/>
                  </a:cubicBezTo>
                  <a:cubicBezTo>
                    <a:pt x="11045" y="234504"/>
                    <a:pt x="10383" y="227216"/>
                    <a:pt x="7070" y="225228"/>
                  </a:cubicBezTo>
                  <a:cubicBezTo>
                    <a:pt x="3094" y="223240"/>
                    <a:pt x="1769" y="207338"/>
                    <a:pt x="2432" y="190111"/>
                  </a:cubicBezTo>
                  <a:cubicBezTo>
                    <a:pt x="3757" y="172884"/>
                    <a:pt x="1769" y="153669"/>
                    <a:pt x="-1544" y="147706"/>
                  </a:cubicBezTo>
                  <a:cubicBezTo>
                    <a:pt x="-5519" y="139755"/>
                    <a:pt x="-4857" y="134454"/>
                    <a:pt x="-881" y="131804"/>
                  </a:cubicBezTo>
                  <a:cubicBezTo>
                    <a:pt x="3094" y="129153"/>
                    <a:pt x="4419" y="121865"/>
                    <a:pt x="2432" y="115239"/>
                  </a:cubicBezTo>
                  <a:cubicBezTo>
                    <a:pt x="-1544" y="102650"/>
                    <a:pt x="16346" y="75484"/>
                    <a:pt x="28935" y="75484"/>
                  </a:cubicBezTo>
                  <a:cubicBezTo>
                    <a:pt x="38211" y="75484"/>
                    <a:pt x="52125" y="27778"/>
                    <a:pt x="47487" y="10551"/>
                  </a:cubicBezTo>
                  <a:cubicBezTo>
                    <a:pt x="45499" y="2600"/>
                    <a:pt x="46825" y="-4026"/>
                    <a:pt x="50800" y="-4026"/>
                  </a:cubicBezTo>
                  <a:cubicBezTo>
                    <a:pt x="64052" y="-4026"/>
                    <a:pt x="71340" y="13864"/>
                    <a:pt x="72665" y="55607"/>
                  </a:cubicBezTo>
                  <a:cubicBezTo>
                    <a:pt x="73991" y="79460"/>
                    <a:pt x="77303" y="102650"/>
                    <a:pt x="81279" y="107288"/>
                  </a:cubicBezTo>
                  <a:cubicBezTo>
                    <a:pt x="85917" y="113251"/>
                    <a:pt x="85254" y="117889"/>
                    <a:pt x="78629" y="121865"/>
                  </a:cubicBezTo>
                  <a:cubicBezTo>
                    <a:pt x="72003" y="125840"/>
                    <a:pt x="72665" y="131141"/>
                    <a:pt x="84592" y="145055"/>
                  </a:cubicBezTo>
                  <a:cubicBezTo>
                    <a:pt x="91880" y="154994"/>
                    <a:pt x="98506" y="166920"/>
                    <a:pt x="98506" y="171559"/>
                  </a:cubicBezTo>
                  <a:cubicBezTo>
                    <a:pt x="98506" y="176197"/>
                    <a:pt x="105132" y="184810"/>
                    <a:pt x="113746" y="190111"/>
                  </a:cubicBezTo>
                  <a:lnTo>
                    <a:pt x="128322" y="200712"/>
                  </a:lnTo>
                  <a:lnTo>
                    <a:pt x="113746" y="205350"/>
                  </a:lnTo>
                  <a:cubicBezTo>
                    <a:pt x="94531" y="210651"/>
                    <a:pt x="94531" y="213301"/>
                    <a:pt x="115071" y="229203"/>
                  </a:cubicBezTo>
                  <a:cubicBezTo>
                    <a:pt x="128322" y="239142"/>
                    <a:pt x="130310" y="244443"/>
                    <a:pt x="125009" y="251069"/>
                  </a:cubicBezTo>
                  <a:cubicBezTo>
                    <a:pt x="119046" y="257694"/>
                    <a:pt x="121034" y="261670"/>
                    <a:pt x="131635" y="267633"/>
                  </a:cubicBezTo>
                  <a:cubicBezTo>
                    <a:pt x="146875" y="275584"/>
                    <a:pt x="146212" y="292149"/>
                    <a:pt x="130973" y="288836"/>
                  </a:cubicBezTo>
                  <a:cubicBezTo>
                    <a:pt x="119046" y="286848"/>
                    <a:pt x="151513" y="312689"/>
                    <a:pt x="166752" y="317989"/>
                  </a:cubicBezTo>
                  <a:cubicBezTo>
                    <a:pt x="179341" y="321965"/>
                    <a:pt x="181992" y="340517"/>
                    <a:pt x="170065" y="340517"/>
                  </a:cubicBezTo>
                  <a:cubicBezTo>
                    <a:pt x="165427" y="341180"/>
                    <a:pt x="170065" y="348468"/>
                    <a:pt x="181329" y="357082"/>
                  </a:cubicBezTo>
                  <a:cubicBezTo>
                    <a:pt x="204519" y="375634"/>
                    <a:pt x="201206" y="383585"/>
                    <a:pt x="174041" y="373646"/>
                  </a:cubicBezTo>
                  <a:cubicBezTo>
                    <a:pt x="147537" y="363708"/>
                    <a:pt x="160789" y="375634"/>
                    <a:pt x="197894" y="395512"/>
                  </a:cubicBezTo>
                  <a:cubicBezTo>
                    <a:pt x="214458" y="404788"/>
                    <a:pt x="227047" y="414726"/>
                    <a:pt x="226385" y="418702"/>
                  </a:cubicBezTo>
                  <a:cubicBezTo>
                    <a:pt x="225722" y="422015"/>
                    <a:pt x="233673" y="428641"/>
                    <a:pt x="244937" y="433279"/>
                  </a:cubicBezTo>
                  <a:cubicBezTo>
                    <a:pt x="255538" y="437917"/>
                    <a:pt x="268790" y="449843"/>
                    <a:pt x="274091" y="460445"/>
                  </a:cubicBezTo>
                  <a:cubicBezTo>
                    <a:pt x="283367" y="477672"/>
                    <a:pt x="315171" y="492911"/>
                    <a:pt x="342337" y="492911"/>
                  </a:cubicBezTo>
                  <a:cubicBezTo>
                    <a:pt x="350288" y="492911"/>
                    <a:pt x="376791" y="516102"/>
                    <a:pt x="376791" y="522727"/>
                  </a:cubicBezTo>
                  <a:cubicBezTo>
                    <a:pt x="376791" y="528028"/>
                    <a:pt x="348300" y="525378"/>
                    <a:pt x="327097" y="518089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5CF293CE-813E-4AAF-B709-64483DEC92DC}"/>
                </a:ext>
              </a:extLst>
            </p:cNvPr>
            <p:cNvSpPr/>
            <p:nvPr/>
          </p:nvSpPr>
          <p:spPr>
            <a:xfrm flipV="1">
              <a:off x="7745249" y="702036"/>
              <a:ext cx="358883" cy="299050"/>
            </a:xfrm>
            <a:custGeom>
              <a:avLst/>
              <a:gdLst>
                <a:gd name="connsiteX0" fmla="*/ 328425 w 358883"/>
                <a:gd name="connsiteY0" fmla="*/ 287939 h 299050"/>
                <a:gd name="connsiteX1" fmla="*/ 305897 w 358883"/>
                <a:gd name="connsiteY1" fmla="*/ 286614 h 299050"/>
                <a:gd name="connsiteX2" fmla="*/ 302584 w 358883"/>
                <a:gd name="connsiteY2" fmla="*/ 283963 h 299050"/>
                <a:gd name="connsiteX3" fmla="*/ 270118 w 358883"/>
                <a:gd name="connsiteY3" fmla="*/ 256135 h 299050"/>
                <a:gd name="connsiteX4" fmla="*/ 234338 w 358883"/>
                <a:gd name="connsiteY4" fmla="*/ 228306 h 299050"/>
                <a:gd name="connsiteX5" fmla="*/ 221086 w 358883"/>
                <a:gd name="connsiteY5" fmla="*/ 219030 h 299050"/>
                <a:gd name="connsiteX6" fmla="*/ 207835 w 358883"/>
                <a:gd name="connsiteY6" fmla="*/ 206441 h 299050"/>
                <a:gd name="connsiteX7" fmla="*/ 191270 w 358883"/>
                <a:gd name="connsiteY7" fmla="*/ 189214 h 299050"/>
                <a:gd name="connsiteX8" fmla="*/ 174706 w 358883"/>
                <a:gd name="connsiteY8" fmla="*/ 171324 h 299050"/>
                <a:gd name="connsiteX9" fmla="*/ 154828 w 358883"/>
                <a:gd name="connsiteY9" fmla="*/ 150784 h 299050"/>
                <a:gd name="connsiteX10" fmla="*/ 134951 w 358883"/>
                <a:gd name="connsiteY10" fmla="*/ 128256 h 299050"/>
                <a:gd name="connsiteX11" fmla="*/ 121699 w 358883"/>
                <a:gd name="connsiteY11" fmla="*/ 113017 h 299050"/>
                <a:gd name="connsiteX12" fmla="*/ 108447 w 358883"/>
                <a:gd name="connsiteY12" fmla="*/ 99103 h 299050"/>
                <a:gd name="connsiteX13" fmla="*/ 98509 w 358883"/>
                <a:gd name="connsiteY13" fmla="*/ 85851 h 299050"/>
                <a:gd name="connsiteX14" fmla="*/ 88570 w 358883"/>
                <a:gd name="connsiteY14" fmla="*/ 69287 h 299050"/>
                <a:gd name="connsiteX15" fmla="*/ 82607 w 358883"/>
                <a:gd name="connsiteY15" fmla="*/ 56697 h 299050"/>
                <a:gd name="connsiteX16" fmla="*/ 54778 w 358883"/>
                <a:gd name="connsiteY16" fmla="*/ 37483 h 299050"/>
                <a:gd name="connsiteX17" fmla="*/ 17011 w 358883"/>
                <a:gd name="connsiteY17" fmla="*/ 15617 h 299050"/>
                <a:gd name="connsiteX18" fmla="*/ -2204 w 358883"/>
                <a:gd name="connsiteY18" fmla="*/ 6341 h 299050"/>
                <a:gd name="connsiteX19" fmla="*/ 42189 w 358883"/>
                <a:gd name="connsiteY19" fmla="*/ 7666 h 299050"/>
                <a:gd name="connsiteX20" fmla="*/ 88570 w 358883"/>
                <a:gd name="connsiteY20" fmla="*/ 30194 h 299050"/>
                <a:gd name="connsiteX21" fmla="*/ 139589 w 358883"/>
                <a:gd name="connsiteY21" fmla="*/ 73925 h 299050"/>
                <a:gd name="connsiteX22" fmla="*/ 181331 w 358883"/>
                <a:gd name="connsiteY22" fmla="*/ 109704 h 299050"/>
                <a:gd name="connsiteX23" fmla="*/ 187957 w 358883"/>
                <a:gd name="connsiteY23" fmla="*/ 118980 h 299050"/>
                <a:gd name="connsiteX24" fmla="*/ 197896 w 358883"/>
                <a:gd name="connsiteY24" fmla="*/ 136207 h 299050"/>
                <a:gd name="connsiteX25" fmla="*/ 205184 w 358883"/>
                <a:gd name="connsiteY25" fmla="*/ 153435 h 299050"/>
                <a:gd name="connsiteX26" fmla="*/ 224399 w 358883"/>
                <a:gd name="connsiteY26" fmla="*/ 170662 h 299050"/>
                <a:gd name="connsiteX27" fmla="*/ 247590 w 358883"/>
                <a:gd name="connsiteY27" fmla="*/ 189877 h 299050"/>
                <a:gd name="connsiteX28" fmla="*/ 257528 w 358883"/>
                <a:gd name="connsiteY28" fmla="*/ 205116 h 299050"/>
                <a:gd name="connsiteX29" fmla="*/ 267467 w 358883"/>
                <a:gd name="connsiteY29" fmla="*/ 219030 h 299050"/>
                <a:gd name="connsiteX30" fmla="*/ 277406 w 358883"/>
                <a:gd name="connsiteY30" fmla="*/ 228969 h 299050"/>
                <a:gd name="connsiteX31" fmla="*/ 293971 w 358883"/>
                <a:gd name="connsiteY31" fmla="*/ 242221 h 299050"/>
                <a:gd name="connsiteX32" fmla="*/ 309873 w 358883"/>
                <a:gd name="connsiteY32" fmla="*/ 255472 h 299050"/>
                <a:gd name="connsiteX33" fmla="*/ 323124 w 358883"/>
                <a:gd name="connsiteY33" fmla="*/ 265411 h 299050"/>
                <a:gd name="connsiteX34" fmla="*/ 333725 w 358883"/>
                <a:gd name="connsiteY34" fmla="*/ 275350 h 299050"/>
                <a:gd name="connsiteX35" fmla="*/ 350953 w 358883"/>
                <a:gd name="connsiteY35" fmla="*/ 285289 h 299050"/>
                <a:gd name="connsiteX36" fmla="*/ 328425 w 358883"/>
                <a:gd name="connsiteY36" fmla="*/ 287939 h 29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58883" h="299050">
                  <a:moveTo>
                    <a:pt x="328425" y="287939"/>
                  </a:moveTo>
                  <a:cubicBezTo>
                    <a:pt x="319811" y="284626"/>
                    <a:pt x="309210" y="283963"/>
                    <a:pt x="305897" y="286614"/>
                  </a:cubicBezTo>
                  <a:cubicBezTo>
                    <a:pt x="301922" y="288601"/>
                    <a:pt x="300596" y="287939"/>
                    <a:pt x="302584" y="283963"/>
                  </a:cubicBezTo>
                  <a:cubicBezTo>
                    <a:pt x="304572" y="280650"/>
                    <a:pt x="289995" y="268061"/>
                    <a:pt x="270118" y="256135"/>
                  </a:cubicBezTo>
                  <a:cubicBezTo>
                    <a:pt x="250903" y="243546"/>
                    <a:pt x="234338" y="231619"/>
                    <a:pt x="234338" y="228306"/>
                  </a:cubicBezTo>
                  <a:cubicBezTo>
                    <a:pt x="234338" y="225656"/>
                    <a:pt x="228375" y="221018"/>
                    <a:pt x="221086" y="219030"/>
                  </a:cubicBezTo>
                  <a:cubicBezTo>
                    <a:pt x="213798" y="217043"/>
                    <a:pt x="207835" y="211079"/>
                    <a:pt x="207835" y="206441"/>
                  </a:cubicBezTo>
                  <a:cubicBezTo>
                    <a:pt x="207835" y="201803"/>
                    <a:pt x="200546" y="193852"/>
                    <a:pt x="191270" y="189214"/>
                  </a:cubicBezTo>
                  <a:cubicBezTo>
                    <a:pt x="181994" y="184576"/>
                    <a:pt x="174706" y="175962"/>
                    <a:pt x="174706" y="171324"/>
                  </a:cubicBezTo>
                  <a:cubicBezTo>
                    <a:pt x="174706" y="166024"/>
                    <a:pt x="166092" y="156747"/>
                    <a:pt x="154828" y="150784"/>
                  </a:cubicBezTo>
                  <a:cubicBezTo>
                    <a:pt x="144227" y="144821"/>
                    <a:pt x="134951" y="134220"/>
                    <a:pt x="134951" y="128256"/>
                  </a:cubicBezTo>
                  <a:cubicBezTo>
                    <a:pt x="134951" y="122293"/>
                    <a:pt x="128987" y="115005"/>
                    <a:pt x="121699" y="113017"/>
                  </a:cubicBezTo>
                  <a:cubicBezTo>
                    <a:pt x="114411" y="111029"/>
                    <a:pt x="108447" y="104403"/>
                    <a:pt x="108447" y="99103"/>
                  </a:cubicBezTo>
                  <a:cubicBezTo>
                    <a:pt x="108447" y="93802"/>
                    <a:pt x="103809" y="87839"/>
                    <a:pt x="98509" y="85851"/>
                  </a:cubicBezTo>
                  <a:cubicBezTo>
                    <a:pt x="93208" y="83201"/>
                    <a:pt x="88570" y="75912"/>
                    <a:pt x="88570" y="69287"/>
                  </a:cubicBezTo>
                  <a:cubicBezTo>
                    <a:pt x="88570" y="62661"/>
                    <a:pt x="85920" y="56697"/>
                    <a:pt x="82607" y="56697"/>
                  </a:cubicBezTo>
                  <a:cubicBezTo>
                    <a:pt x="78631" y="56697"/>
                    <a:pt x="66705" y="48084"/>
                    <a:pt x="54778" y="37483"/>
                  </a:cubicBezTo>
                  <a:cubicBezTo>
                    <a:pt x="42852" y="26219"/>
                    <a:pt x="25624" y="16943"/>
                    <a:pt x="17011" y="15617"/>
                  </a:cubicBezTo>
                  <a:cubicBezTo>
                    <a:pt x="7735" y="14292"/>
                    <a:pt x="-879" y="10317"/>
                    <a:pt x="-2204" y="6341"/>
                  </a:cubicBezTo>
                  <a:cubicBezTo>
                    <a:pt x="-6842" y="-8236"/>
                    <a:pt x="12373" y="-7573"/>
                    <a:pt x="42189" y="7666"/>
                  </a:cubicBezTo>
                  <a:cubicBezTo>
                    <a:pt x="58754" y="16280"/>
                    <a:pt x="79294" y="26219"/>
                    <a:pt x="88570" y="30194"/>
                  </a:cubicBezTo>
                  <a:cubicBezTo>
                    <a:pt x="97846" y="34170"/>
                    <a:pt x="121036" y="54047"/>
                    <a:pt x="139589" y="73925"/>
                  </a:cubicBezTo>
                  <a:cubicBezTo>
                    <a:pt x="158804" y="93802"/>
                    <a:pt x="177356" y="109704"/>
                    <a:pt x="181331" y="109704"/>
                  </a:cubicBezTo>
                  <a:cubicBezTo>
                    <a:pt x="184644" y="109704"/>
                    <a:pt x="187957" y="113680"/>
                    <a:pt x="187957" y="118980"/>
                  </a:cubicBezTo>
                  <a:cubicBezTo>
                    <a:pt x="187957" y="123618"/>
                    <a:pt x="192595" y="131569"/>
                    <a:pt x="197896" y="136207"/>
                  </a:cubicBezTo>
                  <a:cubicBezTo>
                    <a:pt x="203859" y="140846"/>
                    <a:pt x="207172" y="148796"/>
                    <a:pt x="205184" y="153435"/>
                  </a:cubicBezTo>
                  <a:cubicBezTo>
                    <a:pt x="203197" y="158735"/>
                    <a:pt x="210485" y="165361"/>
                    <a:pt x="224399" y="170662"/>
                  </a:cubicBezTo>
                  <a:cubicBezTo>
                    <a:pt x="238314" y="175300"/>
                    <a:pt x="247590" y="183251"/>
                    <a:pt x="247590" y="189877"/>
                  </a:cubicBezTo>
                  <a:cubicBezTo>
                    <a:pt x="247590" y="195840"/>
                    <a:pt x="252228" y="202466"/>
                    <a:pt x="257528" y="205116"/>
                  </a:cubicBezTo>
                  <a:cubicBezTo>
                    <a:pt x="262829" y="207104"/>
                    <a:pt x="267467" y="213067"/>
                    <a:pt x="267467" y="219030"/>
                  </a:cubicBezTo>
                  <a:cubicBezTo>
                    <a:pt x="267467" y="224331"/>
                    <a:pt x="272105" y="228969"/>
                    <a:pt x="277406" y="228969"/>
                  </a:cubicBezTo>
                  <a:cubicBezTo>
                    <a:pt x="282707" y="228969"/>
                    <a:pt x="289995" y="234932"/>
                    <a:pt x="293971" y="242221"/>
                  </a:cubicBezTo>
                  <a:cubicBezTo>
                    <a:pt x="297946" y="249509"/>
                    <a:pt x="305234" y="255472"/>
                    <a:pt x="309873" y="255472"/>
                  </a:cubicBezTo>
                  <a:cubicBezTo>
                    <a:pt x="315173" y="255472"/>
                    <a:pt x="320474" y="260110"/>
                    <a:pt x="323124" y="265411"/>
                  </a:cubicBezTo>
                  <a:cubicBezTo>
                    <a:pt x="325112" y="270712"/>
                    <a:pt x="329750" y="275350"/>
                    <a:pt x="333725" y="275350"/>
                  </a:cubicBezTo>
                  <a:cubicBezTo>
                    <a:pt x="337701" y="275350"/>
                    <a:pt x="345652" y="279988"/>
                    <a:pt x="350953" y="285289"/>
                  </a:cubicBezTo>
                  <a:cubicBezTo>
                    <a:pt x="362879" y="297215"/>
                    <a:pt x="352940" y="297878"/>
                    <a:pt x="328425" y="287939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51C6B897-76AE-46E6-A25C-56DD225B2A4B}"/>
                </a:ext>
              </a:extLst>
            </p:cNvPr>
            <p:cNvSpPr/>
            <p:nvPr/>
          </p:nvSpPr>
          <p:spPr>
            <a:xfrm flipV="1">
              <a:off x="7658372" y="728173"/>
              <a:ext cx="443746" cy="533601"/>
            </a:xfrm>
            <a:custGeom>
              <a:avLst/>
              <a:gdLst>
                <a:gd name="connsiteX0" fmla="*/ 386890 w 443746"/>
                <a:gd name="connsiteY0" fmla="*/ 480003 h 533601"/>
                <a:gd name="connsiteX1" fmla="*/ 341172 w 443746"/>
                <a:gd name="connsiteY1" fmla="*/ 427659 h 533601"/>
                <a:gd name="connsiteX2" fmla="*/ 328582 w 443746"/>
                <a:gd name="connsiteY2" fmla="*/ 407782 h 533601"/>
                <a:gd name="connsiteX3" fmla="*/ 316656 w 443746"/>
                <a:gd name="connsiteY3" fmla="*/ 386579 h 533601"/>
                <a:gd name="connsiteX4" fmla="*/ 308042 w 443746"/>
                <a:gd name="connsiteY4" fmla="*/ 365376 h 533601"/>
                <a:gd name="connsiteX5" fmla="*/ 298766 w 443746"/>
                <a:gd name="connsiteY5" fmla="*/ 342849 h 533601"/>
                <a:gd name="connsiteX6" fmla="*/ 294128 w 443746"/>
                <a:gd name="connsiteY6" fmla="*/ 326947 h 533601"/>
                <a:gd name="connsiteX7" fmla="*/ 290815 w 443746"/>
                <a:gd name="connsiteY7" fmla="*/ 313032 h 533601"/>
                <a:gd name="connsiteX8" fmla="*/ 283527 w 443746"/>
                <a:gd name="connsiteY8" fmla="*/ 296468 h 533601"/>
                <a:gd name="connsiteX9" fmla="*/ 281539 w 443746"/>
                <a:gd name="connsiteY9" fmla="*/ 277916 h 533601"/>
                <a:gd name="connsiteX10" fmla="*/ 282202 w 443746"/>
                <a:gd name="connsiteY10" fmla="*/ 262014 h 533601"/>
                <a:gd name="connsiteX11" fmla="*/ 276901 w 443746"/>
                <a:gd name="connsiteY11" fmla="*/ 242136 h 533601"/>
                <a:gd name="connsiteX12" fmla="*/ 252385 w 443746"/>
                <a:gd name="connsiteY12" fmla="*/ 217620 h 533601"/>
                <a:gd name="connsiteX13" fmla="*/ 255036 w 443746"/>
                <a:gd name="connsiteY13" fmla="*/ 228222 h 533601"/>
                <a:gd name="connsiteX14" fmla="*/ 257686 w 443746"/>
                <a:gd name="connsiteY14" fmla="*/ 238823 h 533601"/>
                <a:gd name="connsiteX15" fmla="*/ 247747 w 443746"/>
                <a:gd name="connsiteY15" fmla="*/ 241473 h 533601"/>
                <a:gd name="connsiteX16" fmla="*/ 241784 w 443746"/>
                <a:gd name="connsiteY16" fmla="*/ 243461 h 533601"/>
                <a:gd name="connsiteX17" fmla="*/ 191428 w 443746"/>
                <a:gd name="connsiteY17" fmla="*/ 248099 h 533601"/>
                <a:gd name="connsiteX18" fmla="*/ 162274 w 443746"/>
                <a:gd name="connsiteY18" fmla="*/ 238161 h 533601"/>
                <a:gd name="connsiteX19" fmla="*/ 129145 w 443746"/>
                <a:gd name="connsiteY19" fmla="*/ 228222 h 533601"/>
                <a:gd name="connsiteX20" fmla="*/ 99991 w 443746"/>
                <a:gd name="connsiteY20" fmla="*/ 222259 h 533601"/>
                <a:gd name="connsiteX21" fmla="*/ 71500 w 443746"/>
                <a:gd name="connsiteY21" fmla="*/ 214308 h 533601"/>
                <a:gd name="connsiteX22" fmla="*/ 27107 w 443746"/>
                <a:gd name="connsiteY22" fmla="*/ 195093 h 533601"/>
                <a:gd name="connsiteX23" fmla="*/ -2046 w 443746"/>
                <a:gd name="connsiteY23" fmla="*/ 178528 h 533601"/>
                <a:gd name="connsiteX24" fmla="*/ 2592 w 443746"/>
                <a:gd name="connsiteY24" fmla="*/ 174553 h 533601"/>
                <a:gd name="connsiteX25" fmla="*/ 44334 w 443746"/>
                <a:gd name="connsiteY25" fmla="*/ 182504 h 533601"/>
                <a:gd name="connsiteX26" fmla="*/ 166250 w 443746"/>
                <a:gd name="connsiteY26" fmla="*/ 205694 h 533601"/>
                <a:gd name="connsiteX27" fmla="*/ 182152 w 443746"/>
                <a:gd name="connsiteY27" fmla="*/ 195093 h 533601"/>
                <a:gd name="connsiteX28" fmla="*/ 202692 w 443746"/>
                <a:gd name="connsiteY28" fmla="*/ 181841 h 533601"/>
                <a:gd name="connsiteX29" fmla="*/ 226545 w 443746"/>
                <a:gd name="connsiteY29" fmla="*/ 179191 h 533601"/>
                <a:gd name="connsiteX30" fmla="*/ 249735 w 443746"/>
                <a:gd name="connsiteY30" fmla="*/ 169252 h 533601"/>
                <a:gd name="connsiteX31" fmla="*/ 264974 w 443746"/>
                <a:gd name="connsiteY31" fmla="*/ 139436 h 533601"/>
                <a:gd name="connsiteX32" fmla="*/ 274913 w 443746"/>
                <a:gd name="connsiteY32" fmla="*/ 112270 h 533601"/>
                <a:gd name="connsiteX33" fmla="*/ 284852 w 443746"/>
                <a:gd name="connsiteY33" fmla="*/ 99018 h 533601"/>
                <a:gd name="connsiteX34" fmla="*/ 298766 w 443746"/>
                <a:gd name="connsiteY34" fmla="*/ 85766 h 533601"/>
                <a:gd name="connsiteX35" fmla="*/ 302079 w 443746"/>
                <a:gd name="connsiteY35" fmla="*/ 68539 h 533601"/>
                <a:gd name="connsiteX36" fmla="*/ 293466 w 443746"/>
                <a:gd name="connsiteY36" fmla="*/ 46012 h 533601"/>
                <a:gd name="connsiteX37" fmla="*/ 282202 w 443746"/>
                <a:gd name="connsiteY37" fmla="*/ 31435 h 533601"/>
                <a:gd name="connsiteX38" fmla="*/ 241784 w 443746"/>
                <a:gd name="connsiteY38" fmla="*/ -2357 h 533601"/>
                <a:gd name="connsiteX39" fmla="*/ 258349 w 443746"/>
                <a:gd name="connsiteY39" fmla="*/ 6257 h 533601"/>
                <a:gd name="connsiteX40" fmla="*/ 285515 w 443746"/>
                <a:gd name="connsiteY40" fmla="*/ 23484 h 533601"/>
                <a:gd name="connsiteX41" fmla="*/ 327920 w 443746"/>
                <a:gd name="connsiteY41" fmla="*/ 75165 h 533601"/>
                <a:gd name="connsiteX42" fmla="*/ 351110 w 443746"/>
                <a:gd name="connsiteY42" fmla="*/ 111607 h 533601"/>
                <a:gd name="connsiteX43" fmla="*/ 374301 w 443746"/>
                <a:gd name="connsiteY43" fmla="*/ 133472 h 533601"/>
                <a:gd name="connsiteX44" fmla="*/ 343159 w 443746"/>
                <a:gd name="connsiteY44" fmla="*/ 116908 h 533601"/>
                <a:gd name="connsiteX45" fmla="*/ 317981 w 443746"/>
                <a:gd name="connsiteY45" fmla="*/ 135460 h 533601"/>
                <a:gd name="connsiteX46" fmla="*/ 321957 w 443746"/>
                <a:gd name="connsiteY46" fmla="*/ 148712 h 533601"/>
                <a:gd name="connsiteX47" fmla="*/ 312680 w 443746"/>
                <a:gd name="connsiteY47" fmla="*/ 160638 h 533601"/>
                <a:gd name="connsiteX48" fmla="*/ 317319 w 443746"/>
                <a:gd name="connsiteY48" fmla="*/ 170577 h 533601"/>
                <a:gd name="connsiteX49" fmla="*/ 326595 w 443746"/>
                <a:gd name="connsiteY49" fmla="*/ 188467 h 533601"/>
                <a:gd name="connsiteX50" fmla="*/ 301417 w 443746"/>
                <a:gd name="connsiteY50" fmla="*/ 177866 h 533601"/>
                <a:gd name="connsiteX51" fmla="*/ 287502 w 443746"/>
                <a:gd name="connsiteY51" fmla="*/ 164614 h 533601"/>
                <a:gd name="connsiteX52" fmla="*/ 309368 w 443746"/>
                <a:gd name="connsiteY52" fmla="*/ 197743 h 533601"/>
                <a:gd name="connsiteX53" fmla="*/ 319306 w 443746"/>
                <a:gd name="connsiteY53" fmla="*/ 227559 h 533601"/>
                <a:gd name="connsiteX54" fmla="*/ 323282 w 443746"/>
                <a:gd name="connsiteY54" fmla="*/ 233522 h 533601"/>
                <a:gd name="connsiteX55" fmla="*/ 351773 w 443746"/>
                <a:gd name="connsiteY55" fmla="*/ 320983 h 533601"/>
                <a:gd name="connsiteX56" fmla="*/ 362374 w 443746"/>
                <a:gd name="connsiteY56" fmla="*/ 349474 h 533601"/>
                <a:gd name="connsiteX57" fmla="*/ 370325 w 443746"/>
                <a:gd name="connsiteY57" fmla="*/ 366702 h 533601"/>
                <a:gd name="connsiteX58" fmla="*/ 373638 w 443746"/>
                <a:gd name="connsiteY58" fmla="*/ 380616 h 533601"/>
                <a:gd name="connsiteX59" fmla="*/ 366350 w 443746"/>
                <a:gd name="connsiteY59" fmla="*/ 395193 h 533601"/>
                <a:gd name="connsiteX60" fmla="*/ 351110 w 443746"/>
                <a:gd name="connsiteY60" fmla="*/ 391217 h 533601"/>
                <a:gd name="connsiteX61" fmla="*/ 366350 w 443746"/>
                <a:gd name="connsiteY61" fmla="*/ 403806 h 533601"/>
                <a:gd name="connsiteX62" fmla="*/ 380926 w 443746"/>
                <a:gd name="connsiteY62" fmla="*/ 424346 h 533601"/>
                <a:gd name="connsiteX63" fmla="*/ 395503 w 443746"/>
                <a:gd name="connsiteY63" fmla="*/ 448199 h 533601"/>
                <a:gd name="connsiteX64" fmla="*/ 401467 w 443746"/>
                <a:gd name="connsiteY64" fmla="*/ 463439 h 533601"/>
                <a:gd name="connsiteX65" fmla="*/ 416706 w 443746"/>
                <a:gd name="connsiteY65" fmla="*/ 491267 h 533601"/>
                <a:gd name="connsiteX66" fmla="*/ 437909 w 443746"/>
                <a:gd name="connsiteY66" fmla="*/ 529697 h 533601"/>
                <a:gd name="connsiteX67" fmla="*/ 386890 w 443746"/>
                <a:gd name="connsiteY67" fmla="*/ 480003 h 53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43746" h="533601">
                  <a:moveTo>
                    <a:pt x="386890" y="480003"/>
                  </a:moveTo>
                  <a:cubicBezTo>
                    <a:pt x="359724" y="452837"/>
                    <a:pt x="339184" y="428984"/>
                    <a:pt x="341172" y="427659"/>
                  </a:cubicBezTo>
                  <a:cubicBezTo>
                    <a:pt x="343159" y="425671"/>
                    <a:pt x="337196" y="417058"/>
                    <a:pt x="328582" y="407782"/>
                  </a:cubicBezTo>
                  <a:cubicBezTo>
                    <a:pt x="319306" y="398506"/>
                    <a:pt x="314006" y="388567"/>
                    <a:pt x="316656" y="386579"/>
                  </a:cubicBezTo>
                  <a:cubicBezTo>
                    <a:pt x="318644" y="383929"/>
                    <a:pt x="315331" y="374653"/>
                    <a:pt x="308042" y="365376"/>
                  </a:cubicBezTo>
                  <a:cubicBezTo>
                    <a:pt x="300754" y="356763"/>
                    <a:pt x="296778" y="346162"/>
                    <a:pt x="298766" y="342849"/>
                  </a:cubicBezTo>
                  <a:cubicBezTo>
                    <a:pt x="300754" y="339536"/>
                    <a:pt x="298766" y="332247"/>
                    <a:pt x="294128" y="326947"/>
                  </a:cubicBezTo>
                  <a:cubicBezTo>
                    <a:pt x="290153" y="321646"/>
                    <a:pt x="288165" y="315683"/>
                    <a:pt x="290815" y="313032"/>
                  </a:cubicBezTo>
                  <a:cubicBezTo>
                    <a:pt x="292803" y="311045"/>
                    <a:pt x="289490" y="303094"/>
                    <a:pt x="283527" y="296468"/>
                  </a:cubicBezTo>
                  <a:cubicBezTo>
                    <a:pt x="274251" y="285867"/>
                    <a:pt x="273588" y="282554"/>
                    <a:pt x="281539" y="277916"/>
                  </a:cubicBezTo>
                  <a:cubicBezTo>
                    <a:pt x="288827" y="273277"/>
                    <a:pt x="288827" y="270627"/>
                    <a:pt x="282202" y="262014"/>
                  </a:cubicBezTo>
                  <a:cubicBezTo>
                    <a:pt x="277564" y="256050"/>
                    <a:pt x="274913" y="247437"/>
                    <a:pt x="276901" y="242136"/>
                  </a:cubicBezTo>
                  <a:cubicBezTo>
                    <a:pt x="281539" y="230872"/>
                    <a:pt x="258349" y="207682"/>
                    <a:pt x="252385" y="217620"/>
                  </a:cubicBezTo>
                  <a:cubicBezTo>
                    <a:pt x="249735" y="220933"/>
                    <a:pt x="251060" y="225571"/>
                    <a:pt x="255036" y="228222"/>
                  </a:cubicBezTo>
                  <a:cubicBezTo>
                    <a:pt x="259011" y="230872"/>
                    <a:pt x="260336" y="235510"/>
                    <a:pt x="257686" y="238823"/>
                  </a:cubicBezTo>
                  <a:cubicBezTo>
                    <a:pt x="255698" y="242136"/>
                    <a:pt x="251060" y="243461"/>
                    <a:pt x="247747" y="241473"/>
                  </a:cubicBezTo>
                  <a:cubicBezTo>
                    <a:pt x="244434" y="238823"/>
                    <a:pt x="241784" y="240148"/>
                    <a:pt x="241784" y="243461"/>
                  </a:cubicBezTo>
                  <a:cubicBezTo>
                    <a:pt x="241784" y="256050"/>
                    <a:pt x="207992" y="258701"/>
                    <a:pt x="191428" y="248099"/>
                  </a:cubicBezTo>
                  <a:cubicBezTo>
                    <a:pt x="182814" y="242799"/>
                    <a:pt x="169563" y="238161"/>
                    <a:pt x="162274" y="238161"/>
                  </a:cubicBezTo>
                  <a:cubicBezTo>
                    <a:pt x="154323" y="238161"/>
                    <a:pt x="139746" y="233522"/>
                    <a:pt x="129145" y="228222"/>
                  </a:cubicBezTo>
                  <a:cubicBezTo>
                    <a:pt x="118544" y="222921"/>
                    <a:pt x="105292" y="220271"/>
                    <a:pt x="99991" y="222259"/>
                  </a:cubicBezTo>
                  <a:cubicBezTo>
                    <a:pt x="94028" y="224246"/>
                    <a:pt x="81439" y="220933"/>
                    <a:pt x="71500" y="214308"/>
                  </a:cubicBezTo>
                  <a:cubicBezTo>
                    <a:pt x="61562" y="208344"/>
                    <a:pt x="41684" y="199068"/>
                    <a:pt x="27107" y="195093"/>
                  </a:cubicBezTo>
                  <a:cubicBezTo>
                    <a:pt x="12530" y="190455"/>
                    <a:pt x="-721" y="183166"/>
                    <a:pt x="-2046" y="178528"/>
                  </a:cubicBezTo>
                  <a:cubicBezTo>
                    <a:pt x="-4034" y="173890"/>
                    <a:pt x="-2046" y="171902"/>
                    <a:pt x="2592" y="174553"/>
                  </a:cubicBezTo>
                  <a:cubicBezTo>
                    <a:pt x="6567" y="177203"/>
                    <a:pt x="25782" y="181178"/>
                    <a:pt x="44334" y="182504"/>
                  </a:cubicBezTo>
                  <a:cubicBezTo>
                    <a:pt x="123182" y="190455"/>
                    <a:pt x="154323" y="196418"/>
                    <a:pt x="166250" y="205694"/>
                  </a:cubicBezTo>
                  <a:cubicBezTo>
                    <a:pt x="170888" y="209669"/>
                    <a:pt x="176851" y="205694"/>
                    <a:pt x="182152" y="195093"/>
                  </a:cubicBezTo>
                  <a:cubicBezTo>
                    <a:pt x="188115" y="183829"/>
                    <a:pt x="194741" y="179853"/>
                    <a:pt x="202692" y="181841"/>
                  </a:cubicBezTo>
                  <a:cubicBezTo>
                    <a:pt x="209318" y="183829"/>
                    <a:pt x="219919" y="183166"/>
                    <a:pt x="226545" y="179191"/>
                  </a:cubicBezTo>
                  <a:cubicBezTo>
                    <a:pt x="233171" y="175878"/>
                    <a:pt x="243109" y="171240"/>
                    <a:pt x="249735" y="169252"/>
                  </a:cubicBezTo>
                  <a:cubicBezTo>
                    <a:pt x="256361" y="167264"/>
                    <a:pt x="262324" y="156000"/>
                    <a:pt x="264974" y="139436"/>
                  </a:cubicBezTo>
                  <a:cubicBezTo>
                    <a:pt x="267625" y="124196"/>
                    <a:pt x="272263" y="112270"/>
                    <a:pt x="274913" y="112270"/>
                  </a:cubicBezTo>
                  <a:cubicBezTo>
                    <a:pt x="278226" y="112270"/>
                    <a:pt x="282864" y="106307"/>
                    <a:pt x="284852" y="99018"/>
                  </a:cubicBezTo>
                  <a:cubicBezTo>
                    <a:pt x="286840" y="91730"/>
                    <a:pt x="293466" y="85766"/>
                    <a:pt x="298766" y="85766"/>
                  </a:cubicBezTo>
                  <a:cubicBezTo>
                    <a:pt x="309368" y="85766"/>
                    <a:pt x="310693" y="77815"/>
                    <a:pt x="302079" y="68539"/>
                  </a:cubicBezTo>
                  <a:cubicBezTo>
                    <a:pt x="298766" y="65226"/>
                    <a:pt x="294791" y="55288"/>
                    <a:pt x="293466" y="46012"/>
                  </a:cubicBezTo>
                  <a:cubicBezTo>
                    <a:pt x="292140" y="36073"/>
                    <a:pt x="287502" y="30110"/>
                    <a:pt x="282202" y="31435"/>
                  </a:cubicBezTo>
                  <a:cubicBezTo>
                    <a:pt x="272263" y="33422"/>
                    <a:pt x="241784" y="7582"/>
                    <a:pt x="241784" y="-2357"/>
                  </a:cubicBezTo>
                  <a:cubicBezTo>
                    <a:pt x="241784" y="-6333"/>
                    <a:pt x="249073" y="-2357"/>
                    <a:pt x="258349" y="6257"/>
                  </a:cubicBezTo>
                  <a:cubicBezTo>
                    <a:pt x="267625" y="14870"/>
                    <a:pt x="280214" y="22821"/>
                    <a:pt x="285515" y="23484"/>
                  </a:cubicBezTo>
                  <a:cubicBezTo>
                    <a:pt x="305392" y="26797"/>
                    <a:pt x="327920" y="53963"/>
                    <a:pt x="327920" y="75165"/>
                  </a:cubicBezTo>
                  <a:cubicBezTo>
                    <a:pt x="327920" y="91067"/>
                    <a:pt x="333221" y="99018"/>
                    <a:pt x="351110" y="111607"/>
                  </a:cubicBezTo>
                  <a:cubicBezTo>
                    <a:pt x="363699" y="120221"/>
                    <a:pt x="374301" y="130160"/>
                    <a:pt x="374301" y="133472"/>
                  </a:cubicBezTo>
                  <a:cubicBezTo>
                    <a:pt x="374301" y="140761"/>
                    <a:pt x="363037" y="134798"/>
                    <a:pt x="343159" y="116908"/>
                  </a:cubicBezTo>
                  <a:cubicBezTo>
                    <a:pt x="327257" y="102994"/>
                    <a:pt x="328582" y="101668"/>
                    <a:pt x="317981" y="135460"/>
                  </a:cubicBezTo>
                  <a:cubicBezTo>
                    <a:pt x="316656" y="140761"/>
                    <a:pt x="317981" y="146724"/>
                    <a:pt x="321957" y="148712"/>
                  </a:cubicBezTo>
                  <a:cubicBezTo>
                    <a:pt x="331233" y="154675"/>
                    <a:pt x="321957" y="166602"/>
                    <a:pt x="312680" y="160638"/>
                  </a:cubicBezTo>
                  <a:cubicBezTo>
                    <a:pt x="308042" y="158651"/>
                    <a:pt x="310693" y="162626"/>
                    <a:pt x="317319" y="170577"/>
                  </a:cubicBezTo>
                  <a:cubicBezTo>
                    <a:pt x="324607" y="178528"/>
                    <a:pt x="328582" y="186479"/>
                    <a:pt x="326595" y="188467"/>
                  </a:cubicBezTo>
                  <a:cubicBezTo>
                    <a:pt x="321957" y="193767"/>
                    <a:pt x="301417" y="185154"/>
                    <a:pt x="301417" y="177866"/>
                  </a:cubicBezTo>
                  <a:cubicBezTo>
                    <a:pt x="301417" y="175215"/>
                    <a:pt x="295453" y="169252"/>
                    <a:pt x="287502" y="164614"/>
                  </a:cubicBezTo>
                  <a:cubicBezTo>
                    <a:pt x="266962" y="154013"/>
                    <a:pt x="278226" y="171240"/>
                    <a:pt x="309368" y="197743"/>
                  </a:cubicBezTo>
                  <a:cubicBezTo>
                    <a:pt x="331895" y="217620"/>
                    <a:pt x="338521" y="237498"/>
                    <a:pt x="319306" y="227559"/>
                  </a:cubicBezTo>
                  <a:cubicBezTo>
                    <a:pt x="314668" y="225571"/>
                    <a:pt x="316656" y="228222"/>
                    <a:pt x="323282" y="233522"/>
                  </a:cubicBezTo>
                  <a:cubicBezTo>
                    <a:pt x="337859" y="245449"/>
                    <a:pt x="353098" y="292492"/>
                    <a:pt x="351773" y="320983"/>
                  </a:cubicBezTo>
                  <a:cubicBezTo>
                    <a:pt x="351110" y="332910"/>
                    <a:pt x="355748" y="344174"/>
                    <a:pt x="362374" y="349474"/>
                  </a:cubicBezTo>
                  <a:cubicBezTo>
                    <a:pt x="368337" y="354113"/>
                    <a:pt x="372313" y="362064"/>
                    <a:pt x="370325" y="366702"/>
                  </a:cubicBezTo>
                  <a:cubicBezTo>
                    <a:pt x="368337" y="372002"/>
                    <a:pt x="369663" y="377966"/>
                    <a:pt x="373638" y="380616"/>
                  </a:cubicBezTo>
                  <a:cubicBezTo>
                    <a:pt x="386890" y="388567"/>
                    <a:pt x="380926" y="398506"/>
                    <a:pt x="366350" y="395193"/>
                  </a:cubicBezTo>
                  <a:lnTo>
                    <a:pt x="351110" y="391217"/>
                  </a:lnTo>
                  <a:lnTo>
                    <a:pt x="366350" y="403806"/>
                  </a:lnTo>
                  <a:cubicBezTo>
                    <a:pt x="374301" y="410432"/>
                    <a:pt x="380926" y="419708"/>
                    <a:pt x="380926" y="424346"/>
                  </a:cubicBezTo>
                  <a:cubicBezTo>
                    <a:pt x="380926" y="428984"/>
                    <a:pt x="387552" y="439586"/>
                    <a:pt x="395503" y="448199"/>
                  </a:cubicBezTo>
                  <a:cubicBezTo>
                    <a:pt x="404117" y="456813"/>
                    <a:pt x="406105" y="463439"/>
                    <a:pt x="401467" y="463439"/>
                  </a:cubicBezTo>
                  <a:cubicBezTo>
                    <a:pt x="396828" y="463439"/>
                    <a:pt x="404117" y="476028"/>
                    <a:pt x="416706" y="491267"/>
                  </a:cubicBezTo>
                  <a:cubicBezTo>
                    <a:pt x="437909" y="515783"/>
                    <a:pt x="445860" y="529697"/>
                    <a:pt x="437909" y="529697"/>
                  </a:cubicBezTo>
                  <a:cubicBezTo>
                    <a:pt x="436583" y="529697"/>
                    <a:pt x="413393" y="507169"/>
                    <a:pt x="386890" y="480003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:a16="http://schemas.microsoft.com/office/drawing/2014/main" id="{D208C32D-6C7D-4D70-812D-E488F7E16147}"/>
                </a:ext>
              </a:extLst>
            </p:cNvPr>
            <p:cNvSpPr/>
            <p:nvPr/>
          </p:nvSpPr>
          <p:spPr>
            <a:xfrm flipV="1">
              <a:off x="7624893" y="767927"/>
              <a:ext cx="291328" cy="258407"/>
            </a:xfrm>
            <a:custGeom>
              <a:avLst/>
              <a:gdLst>
                <a:gd name="connsiteX0" fmla="*/ 225765 w 291328"/>
                <a:gd name="connsiteY0" fmla="*/ 248345 h 258407"/>
                <a:gd name="connsiteX1" fmla="*/ 190648 w 291328"/>
                <a:gd name="connsiteY1" fmla="*/ 226480 h 258407"/>
                <a:gd name="connsiteX2" fmla="*/ 156194 w 291328"/>
                <a:gd name="connsiteY2" fmla="*/ 207928 h 258407"/>
                <a:gd name="connsiteX3" fmla="*/ 134991 w 291328"/>
                <a:gd name="connsiteY3" fmla="*/ 196664 h 258407"/>
                <a:gd name="connsiteX4" fmla="*/ 116439 w 291328"/>
                <a:gd name="connsiteY4" fmla="*/ 180099 h 258407"/>
                <a:gd name="connsiteX5" fmla="*/ 101862 w 291328"/>
                <a:gd name="connsiteY5" fmla="*/ 164860 h 258407"/>
                <a:gd name="connsiteX6" fmla="*/ 87948 w 291328"/>
                <a:gd name="connsiteY6" fmla="*/ 148295 h 258407"/>
                <a:gd name="connsiteX7" fmla="*/ 69395 w 291328"/>
                <a:gd name="connsiteY7" fmla="*/ 127092 h 258407"/>
                <a:gd name="connsiteX8" fmla="*/ 53493 w 291328"/>
                <a:gd name="connsiteY8" fmla="*/ 109203 h 258407"/>
                <a:gd name="connsiteX9" fmla="*/ 45542 w 291328"/>
                <a:gd name="connsiteY9" fmla="*/ 93963 h 258407"/>
                <a:gd name="connsiteX10" fmla="*/ 17051 w 291328"/>
                <a:gd name="connsiteY10" fmla="*/ 46257 h 258407"/>
                <a:gd name="connsiteX11" fmla="*/ 7113 w 291328"/>
                <a:gd name="connsiteY11" fmla="*/ 29030 h 258407"/>
                <a:gd name="connsiteX12" fmla="*/ 3800 w 291328"/>
                <a:gd name="connsiteY12" fmla="*/ -4099 h 258407"/>
                <a:gd name="connsiteX13" fmla="*/ 49518 w 291328"/>
                <a:gd name="connsiteY13" fmla="*/ 31680 h 258407"/>
                <a:gd name="connsiteX14" fmla="*/ 68733 w 291328"/>
                <a:gd name="connsiteY14" fmla="*/ 52221 h 258407"/>
                <a:gd name="connsiteX15" fmla="*/ 76684 w 291328"/>
                <a:gd name="connsiteY15" fmla="*/ 70110 h 258407"/>
                <a:gd name="connsiteX16" fmla="*/ 89935 w 291328"/>
                <a:gd name="connsiteY16" fmla="*/ 87337 h 258407"/>
                <a:gd name="connsiteX17" fmla="*/ 103187 w 291328"/>
                <a:gd name="connsiteY17" fmla="*/ 105227 h 258407"/>
                <a:gd name="connsiteX18" fmla="*/ 119752 w 291328"/>
                <a:gd name="connsiteY18" fmla="*/ 119141 h 258407"/>
                <a:gd name="connsiteX19" fmla="*/ 136316 w 291328"/>
                <a:gd name="connsiteY19" fmla="*/ 135043 h 258407"/>
                <a:gd name="connsiteX20" fmla="*/ 152881 w 291328"/>
                <a:gd name="connsiteY20" fmla="*/ 150945 h 258407"/>
                <a:gd name="connsiteX21" fmla="*/ 169445 w 291328"/>
                <a:gd name="connsiteY21" fmla="*/ 164197 h 258407"/>
                <a:gd name="connsiteX22" fmla="*/ 187998 w 291328"/>
                <a:gd name="connsiteY22" fmla="*/ 178111 h 258407"/>
                <a:gd name="connsiteX23" fmla="*/ 235041 w 291328"/>
                <a:gd name="connsiteY23" fmla="*/ 207928 h 258407"/>
                <a:gd name="connsiteX24" fmla="*/ 276121 w 291328"/>
                <a:gd name="connsiteY24" fmla="*/ 234431 h 258407"/>
                <a:gd name="connsiteX25" fmla="*/ 288710 w 291328"/>
                <a:gd name="connsiteY25" fmla="*/ 244370 h 258407"/>
                <a:gd name="connsiteX26" fmla="*/ 259557 w 291328"/>
                <a:gd name="connsiteY26" fmla="*/ 254308 h 258407"/>
                <a:gd name="connsiteX27" fmla="*/ 225765 w 291328"/>
                <a:gd name="connsiteY27" fmla="*/ 248345 h 258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1328" h="258407">
                  <a:moveTo>
                    <a:pt x="225765" y="248345"/>
                  </a:moveTo>
                  <a:cubicBezTo>
                    <a:pt x="223777" y="244370"/>
                    <a:pt x="207875" y="235093"/>
                    <a:pt x="190648" y="226480"/>
                  </a:cubicBezTo>
                  <a:cubicBezTo>
                    <a:pt x="173421" y="217866"/>
                    <a:pt x="158181" y="209915"/>
                    <a:pt x="156194" y="207928"/>
                  </a:cubicBezTo>
                  <a:cubicBezTo>
                    <a:pt x="154206" y="205940"/>
                    <a:pt x="144930" y="200639"/>
                    <a:pt x="134991" y="196664"/>
                  </a:cubicBezTo>
                  <a:cubicBezTo>
                    <a:pt x="124390" y="192026"/>
                    <a:pt x="116439" y="184737"/>
                    <a:pt x="116439" y="180099"/>
                  </a:cubicBezTo>
                  <a:cubicBezTo>
                    <a:pt x="116439" y="175461"/>
                    <a:pt x="109813" y="168173"/>
                    <a:pt x="101862" y="164860"/>
                  </a:cubicBezTo>
                  <a:cubicBezTo>
                    <a:pt x="93248" y="160884"/>
                    <a:pt x="87285" y="153596"/>
                    <a:pt x="87948" y="148295"/>
                  </a:cubicBezTo>
                  <a:cubicBezTo>
                    <a:pt x="89273" y="142994"/>
                    <a:pt x="80659" y="133056"/>
                    <a:pt x="69395" y="127092"/>
                  </a:cubicBezTo>
                  <a:cubicBezTo>
                    <a:pt x="58131" y="120467"/>
                    <a:pt x="50843" y="112516"/>
                    <a:pt x="53493" y="109203"/>
                  </a:cubicBezTo>
                  <a:cubicBezTo>
                    <a:pt x="55481" y="105890"/>
                    <a:pt x="51506" y="98601"/>
                    <a:pt x="45542" y="93963"/>
                  </a:cubicBezTo>
                  <a:cubicBezTo>
                    <a:pt x="31628" y="83362"/>
                    <a:pt x="17051" y="59509"/>
                    <a:pt x="17051" y="46257"/>
                  </a:cubicBezTo>
                  <a:cubicBezTo>
                    <a:pt x="17051" y="41619"/>
                    <a:pt x="12413" y="33668"/>
                    <a:pt x="7113" y="29030"/>
                  </a:cubicBezTo>
                  <a:cubicBezTo>
                    <a:pt x="-4151" y="19754"/>
                    <a:pt x="-6139" y="-4099"/>
                    <a:pt x="3800" y="-4099"/>
                  </a:cubicBezTo>
                  <a:cubicBezTo>
                    <a:pt x="11088" y="-4099"/>
                    <a:pt x="34278" y="13791"/>
                    <a:pt x="49518" y="31680"/>
                  </a:cubicBezTo>
                  <a:cubicBezTo>
                    <a:pt x="55481" y="38306"/>
                    <a:pt x="64095" y="47582"/>
                    <a:pt x="68733" y="52221"/>
                  </a:cubicBezTo>
                  <a:cubicBezTo>
                    <a:pt x="72708" y="57521"/>
                    <a:pt x="76684" y="65472"/>
                    <a:pt x="76684" y="70110"/>
                  </a:cubicBezTo>
                  <a:cubicBezTo>
                    <a:pt x="76684" y="74748"/>
                    <a:pt x="82647" y="82699"/>
                    <a:pt x="89935" y="87337"/>
                  </a:cubicBezTo>
                  <a:cubicBezTo>
                    <a:pt x="97224" y="91976"/>
                    <a:pt x="103187" y="99927"/>
                    <a:pt x="103187" y="105227"/>
                  </a:cubicBezTo>
                  <a:cubicBezTo>
                    <a:pt x="103187" y="110528"/>
                    <a:pt x="110475" y="116491"/>
                    <a:pt x="119752" y="119141"/>
                  </a:cubicBezTo>
                  <a:cubicBezTo>
                    <a:pt x="129690" y="121792"/>
                    <a:pt x="136316" y="127755"/>
                    <a:pt x="136316" y="135043"/>
                  </a:cubicBezTo>
                  <a:cubicBezTo>
                    <a:pt x="136316" y="142332"/>
                    <a:pt x="142942" y="148295"/>
                    <a:pt x="152881" y="150945"/>
                  </a:cubicBezTo>
                  <a:cubicBezTo>
                    <a:pt x="162157" y="153596"/>
                    <a:pt x="169445" y="159559"/>
                    <a:pt x="169445" y="164197"/>
                  </a:cubicBezTo>
                  <a:cubicBezTo>
                    <a:pt x="169445" y="169498"/>
                    <a:pt x="178059" y="175461"/>
                    <a:pt x="187998" y="178111"/>
                  </a:cubicBezTo>
                  <a:cubicBezTo>
                    <a:pt x="197936" y="180099"/>
                    <a:pt x="219139" y="194013"/>
                    <a:pt x="235041" y="207928"/>
                  </a:cubicBezTo>
                  <a:cubicBezTo>
                    <a:pt x="250943" y="222504"/>
                    <a:pt x="269495" y="234431"/>
                    <a:pt x="276121" y="234431"/>
                  </a:cubicBezTo>
                  <a:cubicBezTo>
                    <a:pt x="283410" y="234431"/>
                    <a:pt x="288710" y="239069"/>
                    <a:pt x="288710" y="244370"/>
                  </a:cubicBezTo>
                  <a:cubicBezTo>
                    <a:pt x="288710" y="251658"/>
                    <a:pt x="280759" y="254308"/>
                    <a:pt x="259557" y="254308"/>
                  </a:cubicBezTo>
                  <a:cubicBezTo>
                    <a:pt x="242992" y="254308"/>
                    <a:pt x="228415" y="251658"/>
                    <a:pt x="225765" y="248345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id="{874DC37F-1C75-4848-A3BA-5BD348A01F36}"/>
                </a:ext>
              </a:extLst>
            </p:cNvPr>
            <p:cNvSpPr/>
            <p:nvPr/>
          </p:nvSpPr>
          <p:spPr>
            <a:xfrm flipV="1">
              <a:off x="9969462" y="873941"/>
              <a:ext cx="44649" cy="42216"/>
            </a:xfrm>
            <a:custGeom>
              <a:avLst/>
              <a:gdLst>
                <a:gd name="connsiteX0" fmla="*/ 6780 w 44649"/>
                <a:gd name="connsiteY0" fmla="*/ 14260 h 42216"/>
                <a:gd name="connsiteX1" fmla="*/ -2496 w 44649"/>
                <a:gd name="connsiteY1" fmla="*/ -2967 h 42216"/>
                <a:gd name="connsiteX2" fmla="*/ 36596 w 44649"/>
                <a:gd name="connsiteY2" fmla="*/ 38113 h 42216"/>
                <a:gd name="connsiteX3" fmla="*/ 6780 w 44649"/>
                <a:gd name="connsiteY3" fmla="*/ 14260 h 42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649" h="42216">
                  <a:moveTo>
                    <a:pt x="6780" y="14260"/>
                  </a:moveTo>
                  <a:cubicBezTo>
                    <a:pt x="-6472" y="-317"/>
                    <a:pt x="-10447" y="-6942"/>
                    <a:pt x="-2496" y="-2967"/>
                  </a:cubicBezTo>
                  <a:cubicBezTo>
                    <a:pt x="14068" y="5647"/>
                    <a:pt x="45210" y="38113"/>
                    <a:pt x="36596" y="38113"/>
                  </a:cubicBezTo>
                  <a:cubicBezTo>
                    <a:pt x="32621" y="38113"/>
                    <a:pt x="19369" y="27512"/>
                    <a:pt x="6780" y="14260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6AC95EA2-AE1C-4F8C-9789-A93EA08F91E0}"/>
                </a:ext>
              </a:extLst>
            </p:cNvPr>
            <p:cNvSpPr/>
            <p:nvPr/>
          </p:nvSpPr>
          <p:spPr>
            <a:xfrm flipV="1">
              <a:off x="8839635" y="914256"/>
              <a:ext cx="56546" cy="24816"/>
            </a:xfrm>
            <a:custGeom>
              <a:avLst/>
              <a:gdLst>
                <a:gd name="connsiteX0" fmla="*/ 20832 w 56546"/>
                <a:gd name="connsiteY0" fmla="*/ 10072 h 24816"/>
                <a:gd name="connsiteX1" fmla="*/ -4346 w 56546"/>
                <a:gd name="connsiteY1" fmla="*/ -3179 h 24816"/>
                <a:gd name="connsiteX2" fmla="*/ 49323 w 56546"/>
                <a:gd name="connsiteY2" fmla="*/ 15373 h 24816"/>
                <a:gd name="connsiteX3" fmla="*/ 51311 w 56546"/>
                <a:gd name="connsiteY3" fmla="*/ 20674 h 24816"/>
                <a:gd name="connsiteX4" fmla="*/ 20832 w 56546"/>
                <a:gd name="connsiteY4" fmla="*/ 10072 h 2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546" h="24816">
                  <a:moveTo>
                    <a:pt x="20832" y="10072"/>
                  </a:moveTo>
                  <a:cubicBezTo>
                    <a:pt x="4930" y="4772"/>
                    <a:pt x="-6334" y="-1191"/>
                    <a:pt x="-4346" y="-3179"/>
                  </a:cubicBezTo>
                  <a:cubicBezTo>
                    <a:pt x="-371" y="-7817"/>
                    <a:pt x="44685" y="7422"/>
                    <a:pt x="49323" y="15373"/>
                  </a:cubicBezTo>
                  <a:cubicBezTo>
                    <a:pt x="51973" y="18686"/>
                    <a:pt x="52636" y="21336"/>
                    <a:pt x="51311" y="20674"/>
                  </a:cubicBezTo>
                  <a:cubicBezTo>
                    <a:pt x="49986" y="20674"/>
                    <a:pt x="36734" y="16036"/>
                    <a:pt x="20832" y="10072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8D9963C7-7AA8-4121-B8E1-350EA4A7F09E}"/>
                </a:ext>
              </a:extLst>
            </p:cNvPr>
            <p:cNvSpPr/>
            <p:nvPr/>
          </p:nvSpPr>
          <p:spPr>
            <a:xfrm flipV="1">
              <a:off x="8704695" y="928561"/>
              <a:ext cx="367372" cy="580760"/>
            </a:xfrm>
            <a:custGeom>
              <a:avLst/>
              <a:gdLst>
                <a:gd name="connsiteX0" fmla="*/ 328007 w 367372"/>
                <a:gd name="connsiteY0" fmla="*/ 566326 h 580760"/>
                <a:gd name="connsiteX1" fmla="*/ 294877 w 367372"/>
                <a:gd name="connsiteY1" fmla="*/ 547774 h 580760"/>
                <a:gd name="connsiteX2" fmla="*/ 247171 w 367372"/>
                <a:gd name="connsiteY2" fmla="*/ 529884 h 580760"/>
                <a:gd name="connsiteX3" fmla="*/ 176938 w 367372"/>
                <a:gd name="connsiteY3" fmla="*/ 496093 h 580760"/>
                <a:gd name="connsiteX4" fmla="*/ 151760 w 367372"/>
                <a:gd name="connsiteY4" fmla="*/ 474890 h 580760"/>
                <a:gd name="connsiteX5" fmla="*/ 133207 w 367372"/>
                <a:gd name="connsiteY5" fmla="*/ 459650 h 580760"/>
                <a:gd name="connsiteX6" fmla="*/ 161036 w 367372"/>
                <a:gd name="connsiteY6" fmla="*/ 469589 h 580760"/>
                <a:gd name="connsiteX7" fmla="*/ 180913 w 367372"/>
                <a:gd name="connsiteY7" fmla="*/ 472902 h 580760"/>
                <a:gd name="connsiteX8" fmla="*/ 126581 w 367372"/>
                <a:gd name="connsiteY8" fmla="*/ 422546 h 580760"/>
                <a:gd name="connsiteX9" fmla="*/ 121281 w 367372"/>
                <a:gd name="connsiteY9" fmla="*/ 409957 h 580760"/>
                <a:gd name="connsiteX10" fmla="*/ 124594 w 367372"/>
                <a:gd name="connsiteY10" fmla="*/ 396043 h 580760"/>
                <a:gd name="connsiteX11" fmla="*/ 114655 w 367372"/>
                <a:gd name="connsiteY11" fmla="*/ 380141 h 580760"/>
                <a:gd name="connsiteX12" fmla="*/ 96765 w 367372"/>
                <a:gd name="connsiteY12" fmla="*/ 354300 h 580760"/>
                <a:gd name="connsiteX13" fmla="*/ 88152 w 367372"/>
                <a:gd name="connsiteY13" fmla="*/ 334422 h 580760"/>
                <a:gd name="connsiteX14" fmla="*/ 80201 w 367372"/>
                <a:gd name="connsiteY14" fmla="*/ 314545 h 580760"/>
                <a:gd name="connsiteX15" fmla="*/ 39783 w 367372"/>
                <a:gd name="connsiteY15" fmla="*/ 244974 h 580760"/>
                <a:gd name="connsiteX16" fmla="*/ 29182 w 367372"/>
                <a:gd name="connsiteY16" fmla="*/ 225096 h 580760"/>
                <a:gd name="connsiteX17" fmla="*/ 18580 w 367372"/>
                <a:gd name="connsiteY17" fmla="*/ 201243 h 580760"/>
                <a:gd name="connsiteX18" fmla="*/ 16593 w 367372"/>
                <a:gd name="connsiteY18" fmla="*/ 186004 h 580760"/>
                <a:gd name="connsiteX19" fmla="*/ -4610 w 367372"/>
                <a:gd name="connsiteY19" fmla="*/ 101856 h 580760"/>
                <a:gd name="connsiteX20" fmla="*/ 9304 w 367372"/>
                <a:gd name="connsiteY20" fmla="*/ 82641 h 580760"/>
                <a:gd name="connsiteX21" fmla="*/ 15930 w 367372"/>
                <a:gd name="connsiteY21" fmla="*/ 65414 h 580760"/>
                <a:gd name="connsiteX22" fmla="*/ 17255 w 367372"/>
                <a:gd name="connsiteY22" fmla="*/ 48849 h 580760"/>
                <a:gd name="connsiteX23" fmla="*/ 68274 w 367372"/>
                <a:gd name="connsiteY23" fmla="*/ 3131 h 580760"/>
                <a:gd name="connsiteX24" fmla="*/ 85501 w 367372"/>
                <a:gd name="connsiteY24" fmla="*/ 12407 h 580760"/>
                <a:gd name="connsiteX25" fmla="*/ 90802 w 367372"/>
                <a:gd name="connsiteY25" fmla="*/ 39573 h 580760"/>
                <a:gd name="connsiteX26" fmla="*/ 83514 w 367372"/>
                <a:gd name="connsiteY26" fmla="*/ 61438 h 580760"/>
                <a:gd name="connsiteX27" fmla="*/ 83514 w 367372"/>
                <a:gd name="connsiteY27" fmla="*/ 72040 h 580760"/>
                <a:gd name="connsiteX28" fmla="*/ 94777 w 367372"/>
                <a:gd name="connsiteY28" fmla="*/ 85954 h 580760"/>
                <a:gd name="connsiteX29" fmla="*/ 76225 w 367372"/>
                <a:gd name="connsiteY29" fmla="*/ 87279 h 580760"/>
                <a:gd name="connsiteX30" fmla="*/ 79538 w 367372"/>
                <a:gd name="connsiteY30" fmla="*/ 103844 h 580760"/>
                <a:gd name="connsiteX31" fmla="*/ 92127 w 367372"/>
                <a:gd name="connsiteY31" fmla="*/ 136973 h 580760"/>
                <a:gd name="connsiteX32" fmla="*/ 108692 w 367372"/>
                <a:gd name="connsiteY32" fmla="*/ 187992 h 580760"/>
                <a:gd name="connsiteX33" fmla="*/ 114655 w 367372"/>
                <a:gd name="connsiteY33" fmla="*/ 195280 h 580760"/>
                <a:gd name="connsiteX34" fmla="*/ 108029 w 367372"/>
                <a:gd name="connsiteY34" fmla="*/ 197930 h 580760"/>
                <a:gd name="connsiteX35" fmla="*/ 105379 w 367372"/>
                <a:gd name="connsiteY35" fmla="*/ 203894 h 580760"/>
                <a:gd name="connsiteX36" fmla="*/ 119956 w 367372"/>
                <a:gd name="connsiteY36" fmla="*/ 217808 h 580760"/>
                <a:gd name="connsiteX37" fmla="*/ 121281 w 367372"/>
                <a:gd name="connsiteY37" fmla="*/ 227746 h 580760"/>
                <a:gd name="connsiteX38" fmla="*/ 120618 w 367372"/>
                <a:gd name="connsiteY38" fmla="*/ 250274 h 580760"/>
                <a:gd name="connsiteX39" fmla="*/ 125919 w 367372"/>
                <a:gd name="connsiteY39" fmla="*/ 276115 h 580760"/>
                <a:gd name="connsiteX40" fmla="*/ 132545 w 367372"/>
                <a:gd name="connsiteY40" fmla="*/ 290029 h 580760"/>
                <a:gd name="connsiteX41" fmla="*/ 139833 w 367372"/>
                <a:gd name="connsiteY41" fmla="*/ 305931 h 580760"/>
                <a:gd name="connsiteX42" fmla="*/ 174950 w 367372"/>
                <a:gd name="connsiteY42" fmla="*/ 343698 h 580760"/>
                <a:gd name="connsiteX43" fmla="*/ 214042 w 367372"/>
                <a:gd name="connsiteY43" fmla="*/ 371527 h 580760"/>
                <a:gd name="connsiteX44" fmla="*/ 196815 w 367372"/>
                <a:gd name="connsiteY44" fmla="*/ 366889 h 580760"/>
                <a:gd name="connsiteX45" fmla="*/ 184226 w 367372"/>
                <a:gd name="connsiteY45" fmla="*/ 373515 h 580760"/>
                <a:gd name="connsiteX46" fmla="*/ 192177 w 367372"/>
                <a:gd name="connsiteY46" fmla="*/ 391404 h 580760"/>
                <a:gd name="connsiteX47" fmla="*/ 208742 w 367372"/>
                <a:gd name="connsiteY47" fmla="*/ 408632 h 580760"/>
                <a:gd name="connsiteX48" fmla="*/ 220668 w 367372"/>
                <a:gd name="connsiteY48" fmla="*/ 426521 h 580760"/>
                <a:gd name="connsiteX49" fmla="*/ 239883 w 367372"/>
                <a:gd name="connsiteY49" fmla="*/ 449049 h 580760"/>
                <a:gd name="connsiteX50" fmla="*/ 267049 w 367372"/>
                <a:gd name="connsiteY50" fmla="*/ 472240 h 580760"/>
                <a:gd name="connsiteX51" fmla="*/ 312105 w 367372"/>
                <a:gd name="connsiteY51" fmla="*/ 519283 h 580760"/>
                <a:gd name="connsiteX52" fmla="*/ 322043 w 367372"/>
                <a:gd name="connsiteY52" fmla="*/ 532535 h 580760"/>
                <a:gd name="connsiteX53" fmla="*/ 335295 w 367372"/>
                <a:gd name="connsiteY53" fmla="*/ 545786 h 580760"/>
                <a:gd name="connsiteX54" fmla="*/ 355835 w 367372"/>
                <a:gd name="connsiteY54" fmla="*/ 562351 h 580760"/>
                <a:gd name="connsiteX55" fmla="*/ 328007 w 367372"/>
                <a:gd name="connsiteY55" fmla="*/ 566326 h 580760"/>
                <a:gd name="connsiteX56" fmla="*/ 240546 w 367372"/>
                <a:gd name="connsiteY56" fmla="*/ 506031 h 580760"/>
                <a:gd name="connsiteX57" fmla="*/ 193502 w 367372"/>
                <a:gd name="connsiteY57" fmla="*/ 486154 h 580760"/>
                <a:gd name="connsiteX58" fmla="*/ 209404 w 367372"/>
                <a:gd name="connsiteY58" fmla="*/ 508682 h 580760"/>
                <a:gd name="connsiteX59" fmla="*/ 240546 w 367372"/>
                <a:gd name="connsiteY59" fmla="*/ 506031 h 580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67372" h="580760">
                  <a:moveTo>
                    <a:pt x="328007" y="566326"/>
                  </a:moveTo>
                  <a:cubicBezTo>
                    <a:pt x="312105" y="559701"/>
                    <a:pt x="296865" y="551750"/>
                    <a:pt x="294877" y="547774"/>
                  </a:cubicBezTo>
                  <a:cubicBezTo>
                    <a:pt x="290239" y="540486"/>
                    <a:pt x="265061" y="531209"/>
                    <a:pt x="247171" y="529884"/>
                  </a:cubicBezTo>
                  <a:cubicBezTo>
                    <a:pt x="227957" y="528559"/>
                    <a:pt x="174287" y="502718"/>
                    <a:pt x="176938" y="496093"/>
                  </a:cubicBezTo>
                  <a:cubicBezTo>
                    <a:pt x="178263" y="492780"/>
                    <a:pt x="166999" y="482841"/>
                    <a:pt x="151760" y="474890"/>
                  </a:cubicBezTo>
                  <a:cubicBezTo>
                    <a:pt x="136520" y="466939"/>
                    <a:pt x="128569" y="460313"/>
                    <a:pt x="133207" y="459650"/>
                  </a:cubicBezTo>
                  <a:cubicBezTo>
                    <a:pt x="137845" y="459650"/>
                    <a:pt x="150434" y="464289"/>
                    <a:pt x="161036" y="469589"/>
                  </a:cubicBezTo>
                  <a:cubicBezTo>
                    <a:pt x="173625" y="476215"/>
                    <a:pt x="180913" y="476878"/>
                    <a:pt x="180913" y="472902"/>
                  </a:cubicBezTo>
                  <a:cubicBezTo>
                    <a:pt x="180913" y="463626"/>
                    <a:pt x="149109" y="434472"/>
                    <a:pt x="126581" y="422546"/>
                  </a:cubicBezTo>
                  <a:cubicBezTo>
                    <a:pt x="105379" y="411282"/>
                    <a:pt x="102066" y="403994"/>
                    <a:pt x="121281" y="409957"/>
                  </a:cubicBezTo>
                  <a:cubicBezTo>
                    <a:pt x="136520" y="414595"/>
                    <a:pt x="139833" y="401343"/>
                    <a:pt x="124594" y="396043"/>
                  </a:cubicBezTo>
                  <a:cubicBezTo>
                    <a:pt x="119293" y="393392"/>
                    <a:pt x="114655" y="386766"/>
                    <a:pt x="114655" y="380141"/>
                  </a:cubicBezTo>
                  <a:cubicBezTo>
                    <a:pt x="114655" y="373515"/>
                    <a:pt x="106704" y="361588"/>
                    <a:pt x="96765" y="354300"/>
                  </a:cubicBezTo>
                  <a:cubicBezTo>
                    <a:pt x="81526" y="343036"/>
                    <a:pt x="80201" y="339723"/>
                    <a:pt x="88152" y="334422"/>
                  </a:cubicBezTo>
                  <a:cubicBezTo>
                    <a:pt x="96103" y="329122"/>
                    <a:pt x="94777" y="325809"/>
                    <a:pt x="80201" y="314545"/>
                  </a:cubicBezTo>
                  <a:cubicBezTo>
                    <a:pt x="61648" y="299305"/>
                    <a:pt x="33820" y="251599"/>
                    <a:pt x="39783" y="244974"/>
                  </a:cubicBezTo>
                  <a:cubicBezTo>
                    <a:pt x="42433" y="242986"/>
                    <a:pt x="37133" y="233710"/>
                    <a:pt x="29182" y="225096"/>
                  </a:cubicBezTo>
                  <a:cubicBezTo>
                    <a:pt x="20568" y="215820"/>
                    <a:pt x="15930" y="205219"/>
                    <a:pt x="18580" y="201243"/>
                  </a:cubicBezTo>
                  <a:cubicBezTo>
                    <a:pt x="21231" y="197268"/>
                    <a:pt x="19906" y="190642"/>
                    <a:pt x="16593" y="186004"/>
                  </a:cubicBezTo>
                  <a:cubicBezTo>
                    <a:pt x="10629" y="178715"/>
                    <a:pt x="-4610" y="117095"/>
                    <a:pt x="-4610" y="101856"/>
                  </a:cubicBezTo>
                  <a:cubicBezTo>
                    <a:pt x="-4610" y="98543"/>
                    <a:pt x="1353" y="89929"/>
                    <a:pt x="9304" y="82641"/>
                  </a:cubicBezTo>
                  <a:cubicBezTo>
                    <a:pt x="17918" y="74690"/>
                    <a:pt x="20568" y="68727"/>
                    <a:pt x="15930" y="65414"/>
                  </a:cubicBezTo>
                  <a:cubicBezTo>
                    <a:pt x="5991" y="59450"/>
                    <a:pt x="6654" y="48849"/>
                    <a:pt x="17255" y="48849"/>
                  </a:cubicBezTo>
                  <a:cubicBezTo>
                    <a:pt x="29182" y="48849"/>
                    <a:pt x="68274" y="13732"/>
                    <a:pt x="68274" y="3131"/>
                  </a:cubicBezTo>
                  <a:cubicBezTo>
                    <a:pt x="68274" y="-10121"/>
                    <a:pt x="83514" y="-1507"/>
                    <a:pt x="85501" y="12407"/>
                  </a:cubicBezTo>
                  <a:cubicBezTo>
                    <a:pt x="86826" y="19033"/>
                    <a:pt x="88814" y="31622"/>
                    <a:pt x="90802" y="39573"/>
                  </a:cubicBezTo>
                  <a:cubicBezTo>
                    <a:pt x="93452" y="50174"/>
                    <a:pt x="90802" y="56800"/>
                    <a:pt x="83514" y="61438"/>
                  </a:cubicBezTo>
                  <a:cubicBezTo>
                    <a:pt x="72250" y="67401"/>
                    <a:pt x="72250" y="68064"/>
                    <a:pt x="83514" y="72040"/>
                  </a:cubicBezTo>
                  <a:cubicBezTo>
                    <a:pt x="89477" y="74690"/>
                    <a:pt x="94777" y="80653"/>
                    <a:pt x="94777" y="85954"/>
                  </a:cubicBezTo>
                  <a:cubicBezTo>
                    <a:pt x="94777" y="97218"/>
                    <a:pt x="86826" y="97880"/>
                    <a:pt x="76225" y="87279"/>
                  </a:cubicBezTo>
                  <a:cubicBezTo>
                    <a:pt x="63636" y="74690"/>
                    <a:pt x="66949" y="89267"/>
                    <a:pt x="79538" y="103844"/>
                  </a:cubicBezTo>
                  <a:cubicBezTo>
                    <a:pt x="86164" y="110469"/>
                    <a:pt x="91465" y="125709"/>
                    <a:pt x="92127" y="136973"/>
                  </a:cubicBezTo>
                  <a:cubicBezTo>
                    <a:pt x="92790" y="164139"/>
                    <a:pt x="100741" y="187992"/>
                    <a:pt x="108692" y="187992"/>
                  </a:cubicBezTo>
                  <a:cubicBezTo>
                    <a:pt x="112005" y="187992"/>
                    <a:pt x="114655" y="191304"/>
                    <a:pt x="114655" y="195280"/>
                  </a:cubicBezTo>
                  <a:cubicBezTo>
                    <a:pt x="114655" y="198593"/>
                    <a:pt x="112005" y="199918"/>
                    <a:pt x="108029" y="197930"/>
                  </a:cubicBezTo>
                  <a:cubicBezTo>
                    <a:pt x="104716" y="195943"/>
                    <a:pt x="103391" y="197930"/>
                    <a:pt x="105379" y="203894"/>
                  </a:cubicBezTo>
                  <a:cubicBezTo>
                    <a:pt x="107367" y="209194"/>
                    <a:pt x="113992" y="215157"/>
                    <a:pt x="119956" y="217808"/>
                  </a:cubicBezTo>
                  <a:cubicBezTo>
                    <a:pt x="129232" y="221121"/>
                    <a:pt x="129232" y="222446"/>
                    <a:pt x="121281" y="227746"/>
                  </a:cubicBezTo>
                  <a:cubicBezTo>
                    <a:pt x="113330" y="232385"/>
                    <a:pt x="113330" y="236360"/>
                    <a:pt x="120618" y="250274"/>
                  </a:cubicBezTo>
                  <a:cubicBezTo>
                    <a:pt x="125919" y="258888"/>
                    <a:pt x="127907" y="270814"/>
                    <a:pt x="125919" y="276115"/>
                  </a:cubicBezTo>
                  <a:cubicBezTo>
                    <a:pt x="123931" y="282078"/>
                    <a:pt x="126581" y="288042"/>
                    <a:pt x="132545" y="290029"/>
                  </a:cubicBezTo>
                  <a:cubicBezTo>
                    <a:pt x="138508" y="292680"/>
                    <a:pt x="141158" y="299305"/>
                    <a:pt x="139833" y="305931"/>
                  </a:cubicBezTo>
                  <a:cubicBezTo>
                    <a:pt x="137183" y="315207"/>
                    <a:pt x="146459" y="324484"/>
                    <a:pt x="174950" y="343698"/>
                  </a:cubicBezTo>
                  <a:cubicBezTo>
                    <a:pt x="196815" y="357613"/>
                    <a:pt x="214042" y="370202"/>
                    <a:pt x="214042" y="371527"/>
                  </a:cubicBezTo>
                  <a:cubicBezTo>
                    <a:pt x="214042" y="372190"/>
                    <a:pt x="206091" y="370202"/>
                    <a:pt x="196815" y="366889"/>
                  </a:cubicBezTo>
                  <a:cubicBezTo>
                    <a:pt x="172962" y="357613"/>
                    <a:pt x="170974" y="358275"/>
                    <a:pt x="184226" y="373515"/>
                  </a:cubicBezTo>
                  <a:cubicBezTo>
                    <a:pt x="190852" y="380803"/>
                    <a:pt x="194165" y="388754"/>
                    <a:pt x="192177" y="391404"/>
                  </a:cubicBezTo>
                  <a:cubicBezTo>
                    <a:pt x="189527" y="393392"/>
                    <a:pt x="196815" y="401343"/>
                    <a:pt x="208742" y="408632"/>
                  </a:cubicBezTo>
                  <a:cubicBezTo>
                    <a:pt x="223981" y="417908"/>
                    <a:pt x="227294" y="422546"/>
                    <a:pt x="220668" y="426521"/>
                  </a:cubicBezTo>
                  <a:cubicBezTo>
                    <a:pt x="214705" y="430497"/>
                    <a:pt x="220006" y="436460"/>
                    <a:pt x="239883" y="449049"/>
                  </a:cubicBezTo>
                  <a:cubicBezTo>
                    <a:pt x="254460" y="458325"/>
                    <a:pt x="267049" y="468927"/>
                    <a:pt x="267049" y="472240"/>
                  </a:cubicBezTo>
                  <a:cubicBezTo>
                    <a:pt x="267049" y="480191"/>
                    <a:pt x="304154" y="519283"/>
                    <a:pt x="312105" y="519283"/>
                  </a:cubicBezTo>
                  <a:cubicBezTo>
                    <a:pt x="315418" y="519283"/>
                    <a:pt x="320056" y="525246"/>
                    <a:pt x="322043" y="532535"/>
                  </a:cubicBezTo>
                  <a:cubicBezTo>
                    <a:pt x="324031" y="539823"/>
                    <a:pt x="329994" y="545786"/>
                    <a:pt x="335295" y="545786"/>
                  </a:cubicBezTo>
                  <a:cubicBezTo>
                    <a:pt x="340596" y="545786"/>
                    <a:pt x="349872" y="553075"/>
                    <a:pt x="355835" y="562351"/>
                  </a:cubicBezTo>
                  <a:cubicBezTo>
                    <a:pt x="368424" y="581566"/>
                    <a:pt x="366436" y="581566"/>
                    <a:pt x="328007" y="566326"/>
                  </a:cubicBezTo>
                  <a:close/>
                  <a:moveTo>
                    <a:pt x="240546" y="506031"/>
                  </a:moveTo>
                  <a:cubicBezTo>
                    <a:pt x="240546" y="500731"/>
                    <a:pt x="205429" y="486154"/>
                    <a:pt x="193502" y="486154"/>
                  </a:cubicBezTo>
                  <a:cubicBezTo>
                    <a:pt x="179588" y="486154"/>
                    <a:pt x="189527" y="500068"/>
                    <a:pt x="209404" y="508682"/>
                  </a:cubicBezTo>
                  <a:cubicBezTo>
                    <a:pt x="230607" y="517295"/>
                    <a:pt x="240546" y="516633"/>
                    <a:pt x="240546" y="506031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2D30AD6B-377F-4159-B735-EF8A2F2F97AE}"/>
                </a:ext>
              </a:extLst>
            </p:cNvPr>
            <p:cNvSpPr/>
            <p:nvPr/>
          </p:nvSpPr>
          <p:spPr>
            <a:xfrm flipV="1">
              <a:off x="10037384" y="931420"/>
              <a:ext cx="51634" cy="45701"/>
            </a:xfrm>
            <a:custGeom>
              <a:avLst/>
              <a:gdLst>
                <a:gd name="connsiteX0" fmla="*/ 15590 w 51634"/>
                <a:gd name="connsiteY0" fmla="*/ 22998 h 45701"/>
                <a:gd name="connsiteX1" fmla="*/ -6275 w 51634"/>
                <a:gd name="connsiteY1" fmla="*/ -3505 h 45701"/>
                <a:gd name="connsiteX2" fmla="*/ 23541 w 51634"/>
                <a:gd name="connsiteY2" fmla="*/ 15047 h 45701"/>
                <a:gd name="connsiteX3" fmla="*/ 15590 w 51634"/>
                <a:gd name="connsiteY3" fmla="*/ 22998 h 45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634" h="45701">
                  <a:moveTo>
                    <a:pt x="15590" y="22998"/>
                  </a:moveTo>
                  <a:cubicBezTo>
                    <a:pt x="1014" y="11072"/>
                    <a:pt x="-8925" y="-855"/>
                    <a:pt x="-6275" y="-3505"/>
                  </a:cubicBezTo>
                  <a:cubicBezTo>
                    <a:pt x="-4287" y="-6155"/>
                    <a:pt x="9627" y="2458"/>
                    <a:pt x="23541" y="15047"/>
                  </a:cubicBezTo>
                  <a:cubicBezTo>
                    <a:pt x="56008" y="45526"/>
                    <a:pt x="50045" y="52152"/>
                    <a:pt x="15590" y="22998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EDA20E9B-A7CF-4DD7-8D8D-15E429408A46}"/>
                </a:ext>
              </a:extLst>
            </p:cNvPr>
            <p:cNvSpPr/>
            <p:nvPr/>
          </p:nvSpPr>
          <p:spPr>
            <a:xfrm flipV="1">
              <a:off x="10364465" y="933490"/>
              <a:ext cx="49693" cy="41825"/>
            </a:xfrm>
            <a:custGeom>
              <a:avLst/>
              <a:gdLst>
                <a:gd name="connsiteX0" fmla="*/ 11931 w 49693"/>
                <a:gd name="connsiteY0" fmla="*/ 17218 h 41825"/>
                <a:gd name="connsiteX1" fmla="*/ -7284 w 49693"/>
                <a:gd name="connsiteY1" fmla="*/ -3985 h 41825"/>
                <a:gd name="connsiteX2" fmla="*/ 17232 w 49693"/>
                <a:gd name="connsiteY2" fmla="*/ 11917 h 41825"/>
                <a:gd name="connsiteX3" fmla="*/ 42410 w 49693"/>
                <a:gd name="connsiteY3" fmla="*/ 33120 h 41825"/>
                <a:gd name="connsiteX4" fmla="*/ 11931 w 49693"/>
                <a:gd name="connsiteY4" fmla="*/ 17218 h 41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693" h="41825">
                  <a:moveTo>
                    <a:pt x="11931" y="17218"/>
                  </a:moveTo>
                  <a:lnTo>
                    <a:pt x="-7284" y="-3985"/>
                  </a:lnTo>
                  <a:lnTo>
                    <a:pt x="17232" y="11917"/>
                  </a:lnTo>
                  <a:cubicBezTo>
                    <a:pt x="31146" y="20531"/>
                    <a:pt x="42410" y="29807"/>
                    <a:pt x="42410" y="33120"/>
                  </a:cubicBezTo>
                  <a:cubicBezTo>
                    <a:pt x="42410" y="43058"/>
                    <a:pt x="31146" y="37095"/>
                    <a:pt x="11931" y="17218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1497CB26-5872-43F3-9589-19E252FE9C86}"/>
                </a:ext>
              </a:extLst>
            </p:cNvPr>
            <p:cNvSpPr/>
            <p:nvPr/>
          </p:nvSpPr>
          <p:spPr>
            <a:xfrm flipV="1">
              <a:off x="10162713" y="941134"/>
              <a:ext cx="38585" cy="35171"/>
            </a:xfrm>
            <a:custGeom>
              <a:avLst/>
              <a:gdLst>
                <a:gd name="connsiteX0" fmla="*/ 9315 w 38585"/>
                <a:gd name="connsiteY0" fmla="*/ 16228 h 35171"/>
                <a:gd name="connsiteX1" fmla="*/ -6587 w 38585"/>
                <a:gd name="connsiteY1" fmla="*/ -3649 h 35171"/>
                <a:gd name="connsiteX2" fmla="*/ 15940 w 38585"/>
                <a:gd name="connsiteY2" fmla="*/ 12253 h 35171"/>
                <a:gd name="connsiteX3" fmla="*/ 9315 w 38585"/>
                <a:gd name="connsiteY3" fmla="*/ 16228 h 35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585" h="35171">
                  <a:moveTo>
                    <a:pt x="9315" y="16228"/>
                  </a:moveTo>
                  <a:cubicBezTo>
                    <a:pt x="-1287" y="7615"/>
                    <a:pt x="-8575" y="-1661"/>
                    <a:pt x="-6587" y="-3649"/>
                  </a:cubicBezTo>
                  <a:cubicBezTo>
                    <a:pt x="-4600" y="-5637"/>
                    <a:pt x="5339" y="1652"/>
                    <a:pt x="15940" y="12253"/>
                  </a:cubicBezTo>
                  <a:cubicBezTo>
                    <a:pt x="39131" y="36106"/>
                    <a:pt x="36480" y="37431"/>
                    <a:pt x="9315" y="16228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5514EAA7-6A1F-4C3C-A675-C9B80AA2CBCC}"/>
                </a:ext>
              </a:extLst>
            </p:cNvPr>
            <p:cNvSpPr/>
            <p:nvPr/>
          </p:nvSpPr>
          <p:spPr>
            <a:xfrm flipV="1">
              <a:off x="10221689" y="940199"/>
              <a:ext cx="45763" cy="49079"/>
            </a:xfrm>
            <a:custGeom>
              <a:avLst/>
              <a:gdLst>
                <a:gd name="connsiteX0" fmla="*/ 9860 w 45763"/>
                <a:gd name="connsiteY0" fmla="*/ 17949 h 49079"/>
                <a:gd name="connsiteX1" fmla="*/ 15160 w 45763"/>
                <a:gd name="connsiteY1" fmla="*/ 11323 h 49079"/>
                <a:gd name="connsiteX2" fmla="*/ 37688 w 45763"/>
                <a:gd name="connsiteY2" fmla="*/ 45115 h 49079"/>
                <a:gd name="connsiteX3" fmla="*/ 9860 w 45763"/>
                <a:gd name="connsiteY3" fmla="*/ 17949 h 4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763" h="49079">
                  <a:moveTo>
                    <a:pt x="9860" y="17949"/>
                  </a:moveTo>
                  <a:cubicBezTo>
                    <a:pt x="-15319" y="-7891"/>
                    <a:pt x="-11343" y="-11867"/>
                    <a:pt x="15160" y="11323"/>
                  </a:cubicBezTo>
                  <a:cubicBezTo>
                    <a:pt x="27087" y="21262"/>
                    <a:pt x="42989" y="45115"/>
                    <a:pt x="37688" y="45115"/>
                  </a:cubicBezTo>
                  <a:cubicBezTo>
                    <a:pt x="37025" y="45115"/>
                    <a:pt x="23774" y="32526"/>
                    <a:pt x="9860" y="17949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A5D3E519-F683-4463-8AD1-B1DE23370B60}"/>
                </a:ext>
              </a:extLst>
            </p:cNvPr>
            <p:cNvSpPr/>
            <p:nvPr/>
          </p:nvSpPr>
          <p:spPr>
            <a:xfrm flipV="1">
              <a:off x="10367778" y="973819"/>
              <a:ext cx="51497" cy="35280"/>
            </a:xfrm>
            <a:custGeom>
              <a:avLst/>
              <a:gdLst>
                <a:gd name="connsiteX0" fmla="*/ 14574 w 51497"/>
                <a:gd name="connsiteY0" fmla="*/ 17945 h 35280"/>
                <a:gd name="connsiteX1" fmla="*/ -7292 w 51497"/>
                <a:gd name="connsiteY1" fmla="*/ -2595 h 35280"/>
                <a:gd name="connsiteX2" fmla="*/ 40414 w 51497"/>
                <a:gd name="connsiteY2" fmla="*/ 23908 h 35280"/>
                <a:gd name="connsiteX3" fmla="*/ 14574 w 51497"/>
                <a:gd name="connsiteY3" fmla="*/ 17945 h 35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497" h="35280">
                  <a:moveTo>
                    <a:pt x="14574" y="17945"/>
                  </a:moveTo>
                  <a:cubicBezTo>
                    <a:pt x="2647" y="9994"/>
                    <a:pt x="-7292" y="1380"/>
                    <a:pt x="-7292" y="-2595"/>
                  </a:cubicBezTo>
                  <a:cubicBezTo>
                    <a:pt x="-7292" y="-9221"/>
                    <a:pt x="29813" y="10657"/>
                    <a:pt x="40414" y="23908"/>
                  </a:cubicBezTo>
                  <a:cubicBezTo>
                    <a:pt x="51016" y="35835"/>
                    <a:pt x="38427" y="33184"/>
                    <a:pt x="14574" y="17945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00F8E949-7D2B-45DA-B54C-318BA03698BC}"/>
                </a:ext>
              </a:extLst>
            </p:cNvPr>
            <p:cNvSpPr/>
            <p:nvPr/>
          </p:nvSpPr>
          <p:spPr>
            <a:xfrm flipV="1">
              <a:off x="10554285" y="974431"/>
              <a:ext cx="52031" cy="35686"/>
            </a:xfrm>
            <a:custGeom>
              <a:avLst/>
              <a:gdLst>
                <a:gd name="connsiteX0" fmla="*/ 16570 w 52031"/>
                <a:gd name="connsiteY0" fmla="*/ 15653 h 35686"/>
                <a:gd name="connsiteX1" fmla="*/ 17895 w 52031"/>
                <a:gd name="connsiteY1" fmla="*/ 6376 h 35686"/>
                <a:gd name="connsiteX2" fmla="*/ 44398 w 52031"/>
                <a:gd name="connsiteY2" fmla="*/ 26254 h 35686"/>
                <a:gd name="connsiteX3" fmla="*/ 16570 w 52031"/>
                <a:gd name="connsiteY3" fmla="*/ 15653 h 35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31" h="35686">
                  <a:moveTo>
                    <a:pt x="16570" y="15653"/>
                  </a:moveTo>
                  <a:cubicBezTo>
                    <a:pt x="-16559" y="-5550"/>
                    <a:pt x="-15234" y="-10851"/>
                    <a:pt x="17895" y="6376"/>
                  </a:cubicBezTo>
                  <a:cubicBezTo>
                    <a:pt x="32472" y="13665"/>
                    <a:pt x="44398" y="22941"/>
                    <a:pt x="44398" y="26254"/>
                  </a:cubicBezTo>
                  <a:cubicBezTo>
                    <a:pt x="44398" y="34867"/>
                    <a:pt x="45724" y="34867"/>
                    <a:pt x="16570" y="15653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4EF14622-C7E1-4679-B05B-519BEB655F11}"/>
                </a:ext>
              </a:extLst>
            </p:cNvPr>
            <p:cNvSpPr/>
            <p:nvPr/>
          </p:nvSpPr>
          <p:spPr>
            <a:xfrm flipV="1">
              <a:off x="8805843" y="980675"/>
              <a:ext cx="60652" cy="30139"/>
            </a:xfrm>
            <a:custGeom>
              <a:avLst/>
              <a:gdLst>
                <a:gd name="connsiteX0" fmla="*/ 20889 w 60652"/>
                <a:gd name="connsiteY0" fmla="*/ 13707 h 30139"/>
                <a:gd name="connsiteX1" fmla="*/ -4290 w 60652"/>
                <a:gd name="connsiteY1" fmla="*/ -3520 h 30139"/>
                <a:gd name="connsiteX2" fmla="*/ 31490 w 60652"/>
                <a:gd name="connsiteY2" fmla="*/ 9731 h 30139"/>
                <a:gd name="connsiteX3" fmla="*/ 20889 w 60652"/>
                <a:gd name="connsiteY3" fmla="*/ 13707 h 30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652" h="30139">
                  <a:moveTo>
                    <a:pt x="20889" y="13707"/>
                  </a:moveTo>
                  <a:cubicBezTo>
                    <a:pt x="4987" y="6418"/>
                    <a:pt x="-6277" y="-1533"/>
                    <a:pt x="-4290" y="-3520"/>
                  </a:cubicBezTo>
                  <a:cubicBezTo>
                    <a:pt x="-2302" y="-5508"/>
                    <a:pt x="13600" y="455"/>
                    <a:pt x="31490" y="9731"/>
                  </a:cubicBezTo>
                  <a:cubicBezTo>
                    <a:pt x="69257" y="29609"/>
                    <a:pt x="61969" y="32259"/>
                    <a:pt x="20889" y="13707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75563991-6A28-4FEE-A489-2CE11CCDC59D}"/>
                </a:ext>
              </a:extLst>
            </p:cNvPr>
            <p:cNvSpPr/>
            <p:nvPr/>
          </p:nvSpPr>
          <p:spPr>
            <a:xfrm flipV="1">
              <a:off x="10609621" y="980517"/>
              <a:ext cx="43068" cy="33891"/>
            </a:xfrm>
            <a:custGeom>
              <a:avLst/>
              <a:gdLst>
                <a:gd name="connsiteX0" fmla="*/ 10837 w 43068"/>
                <a:gd name="connsiteY0" fmla="*/ 13328 h 33891"/>
                <a:gd name="connsiteX1" fmla="*/ -7715 w 43068"/>
                <a:gd name="connsiteY1" fmla="*/ -3899 h 33891"/>
                <a:gd name="connsiteX2" fmla="*/ 14150 w 43068"/>
                <a:gd name="connsiteY2" fmla="*/ 8027 h 33891"/>
                <a:gd name="connsiteX3" fmla="*/ 35353 w 43068"/>
                <a:gd name="connsiteY3" fmla="*/ 25254 h 33891"/>
                <a:gd name="connsiteX4" fmla="*/ 10837 w 43068"/>
                <a:gd name="connsiteY4" fmla="*/ 13328 h 3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068" h="33891">
                  <a:moveTo>
                    <a:pt x="10837" y="13328"/>
                  </a:moveTo>
                  <a:lnTo>
                    <a:pt x="-7715" y="-3899"/>
                  </a:lnTo>
                  <a:lnTo>
                    <a:pt x="14150" y="8027"/>
                  </a:lnTo>
                  <a:cubicBezTo>
                    <a:pt x="25414" y="14653"/>
                    <a:pt x="35353" y="22604"/>
                    <a:pt x="35353" y="25254"/>
                  </a:cubicBezTo>
                  <a:cubicBezTo>
                    <a:pt x="35353" y="33868"/>
                    <a:pt x="30715" y="31218"/>
                    <a:pt x="10837" y="13328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9ABAD42D-B902-4577-873F-1D9392DD1A76}"/>
                </a:ext>
              </a:extLst>
            </p:cNvPr>
            <p:cNvSpPr/>
            <p:nvPr/>
          </p:nvSpPr>
          <p:spPr>
            <a:xfrm flipV="1">
              <a:off x="9176692" y="993206"/>
              <a:ext cx="280703" cy="210534"/>
            </a:xfrm>
            <a:custGeom>
              <a:avLst/>
              <a:gdLst>
                <a:gd name="connsiteX0" fmla="*/ 189851 w 280703"/>
                <a:gd name="connsiteY0" fmla="*/ 190935 h 210534"/>
                <a:gd name="connsiteX1" fmla="*/ 142807 w 280703"/>
                <a:gd name="connsiteY1" fmla="*/ 163769 h 210534"/>
                <a:gd name="connsiteX2" fmla="*/ 118954 w 280703"/>
                <a:gd name="connsiteY2" fmla="*/ 142566 h 210534"/>
                <a:gd name="connsiteX3" fmla="*/ 84500 w 280703"/>
                <a:gd name="connsiteY3" fmla="*/ 116725 h 210534"/>
                <a:gd name="connsiteX4" fmla="*/ 92451 w 280703"/>
                <a:gd name="connsiteY4" fmla="*/ 112087 h 210534"/>
                <a:gd name="connsiteX5" fmla="*/ 80525 w 280703"/>
                <a:gd name="connsiteY5" fmla="*/ 96185 h 210534"/>
                <a:gd name="connsiteX6" fmla="*/ 59322 w 280703"/>
                <a:gd name="connsiteY6" fmla="*/ 69682 h 210534"/>
                <a:gd name="connsiteX7" fmla="*/ 46733 w 280703"/>
                <a:gd name="connsiteY7" fmla="*/ 57756 h 210534"/>
                <a:gd name="connsiteX8" fmla="*/ 30831 w 280703"/>
                <a:gd name="connsiteY8" fmla="*/ 34565 h 210534"/>
                <a:gd name="connsiteX9" fmla="*/ 8303 w 280703"/>
                <a:gd name="connsiteY9" fmla="*/ 4749 h 210534"/>
                <a:gd name="connsiteX10" fmla="*/ 6315 w 280703"/>
                <a:gd name="connsiteY10" fmla="*/ -1214 h 210534"/>
                <a:gd name="connsiteX11" fmla="*/ 123592 w 280703"/>
                <a:gd name="connsiteY11" fmla="*/ 45167 h 210534"/>
                <a:gd name="connsiteX12" fmla="*/ 252796 w 280703"/>
                <a:gd name="connsiteY12" fmla="*/ 94860 h 210534"/>
                <a:gd name="connsiteX13" fmla="*/ 274661 w 280703"/>
                <a:gd name="connsiteY13" fmla="*/ 105462 h 210534"/>
                <a:gd name="connsiteX14" fmla="*/ 230268 w 280703"/>
                <a:gd name="connsiteY14" fmla="*/ 94860 h 210534"/>
                <a:gd name="connsiteX15" fmla="*/ 179912 w 280703"/>
                <a:gd name="connsiteY15" fmla="*/ 85584 h 210534"/>
                <a:gd name="connsiteX16" fmla="*/ 158047 w 280703"/>
                <a:gd name="connsiteY16" fmla="*/ 78958 h 210534"/>
                <a:gd name="connsiteX17" fmla="*/ 132869 w 280703"/>
                <a:gd name="connsiteY17" fmla="*/ 61731 h 210534"/>
                <a:gd name="connsiteX18" fmla="*/ 111666 w 280703"/>
                <a:gd name="connsiteY18" fmla="*/ 61731 h 210534"/>
                <a:gd name="connsiteX19" fmla="*/ 117629 w 280703"/>
                <a:gd name="connsiteY19" fmla="*/ 78958 h 210534"/>
                <a:gd name="connsiteX20" fmla="*/ 118954 w 280703"/>
                <a:gd name="connsiteY20" fmla="*/ 93535 h 210534"/>
                <a:gd name="connsiteX21" fmla="*/ 140820 w 280703"/>
                <a:gd name="connsiteY21" fmla="*/ 114075 h 210534"/>
                <a:gd name="connsiteX22" fmla="*/ 169311 w 280703"/>
                <a:gd name="connsiteY22" fmla="*/ 137928 h 210534"/>
                <a:gd name="connsiteX23" fmla="*/ 175937 w 280703"/>
                <a:gd name="connsiteY23" fmla="*/ 147204 h 210534"/>
                <a:gd name="connsiteX24" fmla="*/ 189851 w 280703"/>
                <a:gd name="connsiteY24" fmla="*/ 159793 h 210534"/>
                <a:gd name="connsiteX25" fmla="*/ 201777 w 280703"/>
                <a:gd name="connsiteY25" fmla="*/ 176358 h 210534"/>
                <a:gd name="connsiteX26" fmla="*/ 219667 w 280703"/>
                <a:gd name="connsiteY26" fmla="*/ 206837 h 210534"/>
                <a:gd name="connsiteX27" fmla="*/ 189851 w 280703"/>
                <a:gd name="connsiteY27" fmla="*/ 190935 h 210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80703" h="210534">
                  <a:moveTo>
                    <a:pt x="189851" y="190935"/>
                  </a:moveTo>
                  <a:cubicBezTo>
                    <a:pt x="177262" y="182321"/>
                    <a:pt x="156059" y="169732"/>
                    <a:pt x="142807" y="163769"/>
                  </a:cubicBezTo>
                  <a:cubicBezTo>
                    <a:pt x="129556" y="157143"/>
                    <a:pt x="118954" y="147867"/>
                    <a:pt x="118954" y="142566"/>
                  </a:cubicBezTo>
                  <a:cubicBezTo>
                    <a:pt x="118954" y="137266"/>
                    <a:pt x="103052" y="126002"/>
                    <a:pt x="84500" y="116725"/>
                  </a:cubicBezTo>
                  <a:cubicBezTo>
                    <a:pt x="54021" y="102811"/>
                    <a:pt x="56009" y="101486"/>
                    <a:pt x="92451" y="112087"/>
                  </a:cubicBezTo>
                  <a:cubicBezTo>
                    <a:pt x="97752" y="114075"/>
                    <a:pt x="92451" y="106787"/>
                    <a:pt x="80525" y="96185"/>
                  </a:cubicBezTo>
                  <a:cubicBezTo>
                    <a:pt x="68598" y="86247"/>
                    <a:pt x="59322" y="74320"/>
                    <a:pt x="59322" y="69682"/>
                  </a:cubicBezTo>
                  <a:cubicBezTo>
                    <a:pt x="59322" y="65707"/>
                    <a:pt x="54021" y="60406"/>
                    <a:pt x="46733" y="57756"/>
                  </a:cubicBezTo>
                  <a:cubicBezTo>
                    <a:pt x="40107" y="55768"/>
                    <a:pt x="32819" y="45829"/>
                    <a:pt x="30831" y="34565"/>
                  </a:cubicBezTo>
                  <a:cubicBezTo>
                    <a:pt x="28181" y="23301"/>
                    <a:pt x="19567" y="11375"/>
                    <a:pt x="8303" y="4749"/>
                  </a:cubicBezTo>
                  <a:cubicBezTo>
                    <a:pt x="-9587" y="-5190"/>
                    <a:pt x="-9587" y="-5190"/>
                    <a:pt x="6315" y="-1214"/>
                  </a:cubicBezTo>
                  <a:cubicBezTo>
                    <a:pt x="15591" y="1436"/>
                    <a:pt x="67936" y="21976"/>
                    <a:pt x="123592" y="45167"/>
                  </a:cubicBezTo>
                  <a:cubicBezTo>
                    <a:pt x="179249" y="68357"/>
                    <a:pt x="236894" y="90222"/>
                    <a:pt x="252796" y="94860"/>
                  </a:cubicBezTo>
                  <a:cubicBezTo>
                    <a:pt x="268698" y="98836"/>
                    <a:pt x="277974" y="103474"/>
                    <a:pt x="274661" y="105462"/>
                  </a:cubicBezTo>
                  <a:cubicBezTo>
                    <a:pt x="270686" y="106787"/>
                    <a:pt x="250808" y="102149"/>
                    <a:pt x="230268" y="94860"/>
                  </a:cubicBezTo>
                  <a:cubicBezTo>
                    <a:pt x="209728" y="87572"/>
                    <a:pt x="187200" y="83596"/>
                    <a:pt x="179912" y="85584"/>
                  </a:cubicBezTo>
                  <a:cubicBezTo>
                    <a:pt x="173286" y="86909"/>
                    <a:pt x="163347" y="84259"/>
                    <a:pt x="158047" y="78958"/>
                  </a:cubicBezTo>
                  <a:cubicBezTo>
                    <a:pt x="152746" y="74320"/>
                    <a:pt x="141482" y="65707"/>
                    <a:pt x="132869" y="61731"/>
                  </a:cubicBezTo>
                  <a:cubicBezTo>
                    <a:pt x="120280" y="54443"/>
                    <a:pt x="116304" y="54443"/>
                    <a:pt x="111666" y="61731"/>
                  </a:cubicBezTo>
                  <a:cubicBezTo>
                    <a:pt x="109016" y="67032"/>
                    <a:pt x="111003" y="73658"/>
                    <a:pt x="117629" y="78958"/>
                  </a:cubicBezTo>
                  <a:cubicBezTo>
                    <a:pt x="127568" y="86247"/>
                    <a:pt x="127568" y="88234"/>
                    <a:pt x="118954" y="93535"/>
                  </a:cubicBezTo>
                  <a:cubicBezTo>
                    <a:pt x="111666" y="98836"/>
                    <a:pt x="116304" y="103474"/>
                    <a:pt x="140820" y="114075"/>
                  </a:cubicBezTo>
                  <a:cubicBezTo>
                    <a:pt x="162685" y="124014"/>
                    <a:pt x="171961" y="131302"/>
                    <a:pt x="169311" y="137928"/>
                  </a:cubicBezTo>
                  <a:cubicBezTo>
                    <a:pt x="167323" y="143229"/>
                    <a:pt x="169973" y="147204"/>
                    <a:pt x="175937" y="147204"/>
                  </a:cubicBezTo>
                  <a:cubicBezTo>
                    <a:pt x="181900" y="147204"/>
                    <a:pt x="187863" y="153168"/>
                    <a:pt x="189851" y="159793"/>
                  </a:cubicBezTo>
                  <a:cubicBezTo>
                    <a:pt x="191839" y="167082"/>
                    <a:pt x="197139" y="174370"/>
                    <a:pt x="201777" y="176358"/>
                  </a:cubicBezTo>
                  <a:cubicBezTo>
                    <a:pt x="213041" y="180333"/>
                    <a:pt x="227618" y="206837"/>
                    <a:pt x="219667" y="206837"/>
                  </a:cubicBezTo>
                  <a:cubicBezTo>
                    <a:pt x="216354" y="206837"/>
                    <a:pt x="203102" y="199548"/>
                    <a:pt x="189851" y="190935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AFF986A0-BEFE-4364-BCCC-5F0DB87AAB88}"/>
                </a:ext>
              </a:extLst>
            </p:cNvPr>
            <p:cNvSpPr/>
            <p:nvPr/>
          </p:nvSpPr>
          <p:spPr>
            <a:xfrm flipV="1">
              <a:off x="8872453" y="999728"/>
              <a:ext cx="393277" cy="636183"/>
            </a:xfrm>
            <a:custGeom>
              <a:avLst/>
              <a:gdLst>
                <a:gd name="connsiteX0" fmla="*/ 347437 w 393277"/>
                <a:gd name="connsiteY0" fmla="*/ 609628 h 636183"/>
                <a:gd name="connsiteX1" fmla="*/ 301057 w 393277"/>
                <a:gd name="connsiteY1" fmla="*/ 581137 h 636183"/>
                <a:gd name="connsiteX2" fmla="*/ 283167 w 393277"/>
                <a:gd name="connsiteY2" fmla="*/ 571198 h 636183"/>
                <a:gd name="connsiteX3" fmla="*/ 234136 w 393277"/>
                <a:gd name="connsiteY3" fmla="*/ 530118 h 636183"/>
                <a:gd name="connsiteX4" fmla="*/ 224860 w 393277"/>
                <a:gd name="connsiteY4" fmla="*/ 534094 h 636183"/>
                <a:gd name="connsiteX5" fmla="*/ 231485 w 393277"/>
                <a:gd name="connsiteY5" fmla="*/ 542707 h 636183"/>
                <a:gd name="connsiteX6" fmla="*/ 190405 w 393277"/>
                <a:gd name="connsiteY6" fmla="*/ 520179 h 636183"/>
                <a:gd name="connsiteX7" fmla="*/ 184442 w 393277"/>
                <a:gd name="connsiteY7" fmla="*/ 503615 h 636183"/>
                <a:gd name="connsiteX8" fmla="*/ 114208 w 393277"/>
                <a:gd name="connsiteY8" fmla="*/ 469823 h 636183"/>
                <a:gd name="connsiteX9" fmla="*/ 140712 w 393277"/>
                <a:gd name="connsiteY9" fmla="*/ 476449 h 636183"/>
                <a:gd name="connsiteX10" fmla="*/ 121497 w 393277"/>
                <a:gd name="connsiteY10" fmla="*/ 449283 h 636183"/>
                <a:gd name="connsiteX11" fmla="*/ 77104 w 393277"/>
                <a:gd name="connsiteY11" fmla="*/ 422117 h 636183"/>
                <a:gd name="connsiteX12" fmla="*/ 98306 w 393277"/>
                <a:gd name="connsiteY12" fmla="*/ 426755 h 636183"/>
                <a:gd name="connsiteX13" fmla="*/ 119509 w 393277"/>
                <a:gd name="connsiteY13" fmla="*/ 426093 h 636183"/>
                <a:gd name="connsiteX14" fmla="*/ 105595 w 393277"/>
                <a:gd name="connsiteY14" fmla="*/ 410191 h 636183"/>
                <a:gd name="connsiteX15" fmla="*/ 83729 w 393277"/>
                <a:gd name="connsiteY15" fmla="*/ 389650 h 636183"/>
                <a:gd name="connsiteX16" fmla="*/ 63189 w 393277"/>
                <a:gd name="connsiteY16" fmla="*/ 357184 h 636183"/>
                <a:gd name="connsiteX17" fmla="*/ 71803 w 393277"/>
                <a:gd name="connsiteY17" fmla="*/ 339957 h 636183"/>
                <a:gd name="connsiteX18" fmla="*/ 52588 w 393277"/>
                <a:gd name="connsiteY18" fmla="*/ 318092 h 636183"/>
                <a:gd name="connsiteX19" fmla="*/ 28735 w 393277"/>
                <a:gd name="connsiteY19" fmla="*/ 290926 h 636183"/>
                <a:gd name="connsiteX20" fmla="*/ 15483 w 393277"/>
                <a:gd name="connsiteY20" fmla="*/ 267735 h 636183"/>
                <a:gd name="connsiteX21" fmla="*/ 6207 w 393277"/>
                <a:gd name="connsiteY21" fmla="*/ 248520 h 636183"/>
                <a:gd name="connsiteX22" fmla="*/ 3557 w 393277"/>
                <a:gd name="connsiteY22" fmla="*/ 227318 h 636183"/>
                <a:gd name="connsiteX23" fmla="*/ 244 w 393277"/>
                <a:gd name="connsiteY23" fmla="*/ 204127 h 636183"/>
                <a:gd name="connsiteX24" fmla="*/ -419 w 393277"/>
                <a:gd name="connsiteY24" fmla="*/ 178287 h 636183"/>
                <a:gd name="connsiteX25" fmla="*/ 13496 w 393277"/>
                <a:gd name="connsiteY25" fmla="*/ 88838 h 636183"/>
                <a:gd name="connsiteX26" fmla="*/ 26085 w 393277"/>
                <a:gd name="connsiteY26" fmla="*/ 60347 h 636183"/>
                <a:gd name="connsiteX27" fmla="*/ 60539 w 393277"/>
                <a:gd name="connsiteY27" fmla="*/ -3261 h 636183"/>
                <a:gd name="connsiteX28" fmla="*/ 65177 w 393277"/>
                <a:gd name="connsiteY28" fmla="*/ 30531 h 636183"/>
                <a:gd name="connsiteX29" fmla="*/ 55901 w 393277"/>
                <a:gd name="connsiteY29" fmla="*/ 75586 h 636183"/>
                <a:gd name="connsiteX30" fmla="*/ 50600 w 393277"/>
                <a:gd name="connsiteY30" fmla="*/ 119979 h 636183"/>
                <a:gd name="connsiteX31" fmla="*/ 56564 w 393277"/>
                <a:gd name="connsiteY31" fmla="*/ 138532 h 636183"/>
                <a:gd name="connsiteX32" fmla="*/ 61864 w 393277"/>
                <a:gd name="connsiteY32" fmla="*/ 157746 h 636183"/>
                <a:gd name="connsiteX33" fmla="*/ 65840 w 393277"/>
                <a:gd name="connsiteY33" fmla="*/ 172986 h 636183"/>
                <a:gd name="connsiteX34" fmla="*/ 66502 w 393277"/>
                <a:gd name="connsiteY34" fmla="*/ 188888 h 636183"/>
                <a:gd name="connsiteX35" fmla="*/ 65177 w 393277"/>
                <a:gd name="connsiteY35" fmla="*/ 198164 h 636183"/>
                <a:gd name="connsiteX36" fmla="*/ 69153 w 393277"/>
                <a:gd name="connsiteY36" fmla="*/ 208765 h 636183"/>
                <a:gd name="connsiteX37" fmla="*/ 82404 w 393277"/>
                <a:gd name="connsiteY37" fmla="*/ 225992 h 636183"/>
                <a:gd name="connsiteX38" fmla="*/ 95656 w 393277"/>
                <a:gd name="connsiteY38" fmla="*/ 241894 h 636183"/>
                <a:gd name="connsiteX39" fmla="*/ 108908 w 393277"/>
                <a:gd name="connsiteY39" fmla="*/ 265747 h 636183"/>
                <a:gd name="connsiteX40" fmla="*/ 122822 w 393277"/>
                <a:gd name="connsiteY40" fmla="*/ 286950 h 636183"/>
                <a:gd name="connsiteX41" fmla="*/ 134086 w 393277"/>
                <a:gd name="connsiteY41" fmla="*/ 302190 h 636183"/>
                <a:gd name="connsiteX42" fmla="*/ 138724 w 393277"/>
                <a:gd name="connsiteY42" fmla="*/ 314779 h 636183"/>
                <a:gd name="connsiteX43" fmla="*/ 149325 w 393277"/>
                <a:gd name="connsiteY43" fmla="*/ 327368 h 636183"/>
                <a:gd name="connsiteX44" fmla="*/ 169203 w 393277"/>
                <a:gd name="connsiteY44" fmla="*/ 363147 h 636183"/>
                <a:gd name="connsiteX45" fmla="*/ 182454 w 393277"/>
                <a:gd name="connsiteY45" fmla="*/ 383025 h 636183"/>
                <a:gd name="connsiteX46" fmla="*/ 193718 w 393277"/>
                <a:gd name="connsiteY46" fmla="*/ 403565 h 636183"/>
                <a:gd name="connsiteX47" fmla="*/ 197031 w 393277"/>
                <a:gd name="connsiteY47" fmla="*/ 412178 h 636183"/>
                <a:gd name="connsiteX48" fmla="*/ 248713 w 393277"/>
                <a:gd name="connsiteY48" fmla="*/ 467173 h 636183"/>
                <a:gd name="connsiteX49" fmla="*/ 269915 w 393277"/>
                <a:gd name="connsiteY49" fmla="*/ 484400 h 636183"/>
                <a:gd name="connsiteX50" fmla="*/ 337499 w 393277"/>
                <a:gd name="connsiteY50" fmla="*/ 512891 h 636183"/>
                <a:gd name="connsiteX51" fmla="*/ 310995 w 393277"/>
                <a:gd name="connsiteY51" fmla="*/ 503615 h 636183"/>
                <a:gd name="connsiteX52" fmla="*/ 290455 w 393277"/>
                <a:gd name="connsiteY52" fmla="*/ 506265 h 636183"/>
                <a:gd name="connsiteX53" fmla="*/ 297081 w 393277"/>
                <a:gd name="connsiteY53" fmla="*/ 521504 h 636183"/>
                <a:gd name="connsiteX54" fmla="*/ 312983 w 393277"/>
                <a:gd name="connsiteY54" fmla="*/ 540057 h 636183"/>
                <a:gd name="connsiteX55" fmla="*/ 337499 w 393277"/>
                <a:gd name="connsiteY55" fmla="*/ 563910 h 636183"/>
                <a:gd name="connsiteX56" fmla="*/ 347437 w 393277"/>
                <a:gd name="connsiteY56" fmla="*/ 577161 h 636183"/>
                <a:gd name="connsiteX57" fmla="*/ 357376 w 393277"/>
                <a:gd name="connsiteY57" fmla="*/ 590413 h 636183"/>
                <a:gd name="connsiteX58" fmla="*/ 374603 w 393277"/>
                <a:gd name="connsiteY58" fmla="*/ 603665 h 636183"/>
                <a:gd name="connsiteX59" fmla="*/ 387855 w 393277"/>
                <a:gd name="connsiteY59" fmla="*/ 617579 h 636183"/>
                <a:gd name="connsiteX60" fmla="*/ 383879 w 393277"/>
                <a:gd name="connsiteY60" fmla="*/ 630168 h 636183"/>
                <a:gd name="connsiteX61" fmla="*/ 347437 w 393277"/>
                <a:gd name="connsiteY61" fmla="*/ 609628 h 636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93277" h="636183">
                  <a:moveTo>
                    <a:pt x="347437" y="609628"/>
                  </a:moveTo>
                  <a:cubicBezTo>
                    <a:pt x="332861" y="596376"/>
                    <a:pt x="312321" y="583787"/>
                    <a:pt x="301057" y="581137"/>
                  </a:cubicBezTo>
                  <a:cubicBezTo>
                    <a:pt x="290455" y="577824"/>
                    <a:pt x="281842" y="573848"/>
                    <a:pt x="283167" y="571198"/>
                  </a:cubicBezTo>
                  <a:cubicBezTo>
                    <a:pt x="285817" y="563247"/>
                    <a:pt x="259314" y="540719"/>
                    <a:pt x="234136" y="530118"/>
                  </a:cubicBezTo>
                  <a:cubicBezTo>
                    <a:pt x="201007" y="516204"/>
                    <a:pt x="197031" y="518192"/>
                    <a:pt x="224860" y="534094"/>
                  </a:cubicBezTo>
                  <a:cubicBezTo>
                    <a:pt x="242087" y="544032"/>
                    <a:pt x="244074" y="546020"/>
                    <a:pt x="231485" y="542707"/>
                  </a:cubicBezTo>
                  <a:cubicBezTo>
                    <a:pt x="209620" y="536744"/>
                    <a:pt x="179804" y="520842"/>
                    <a:pt x="190405" y="520179"/>
                  </a:cubicBezTo>
                  <a:cubicBezTo>
                    <a:pt x="203657" y="520179"/>
                    <a:pt x="199681" y="508253"/>
                    <a:pt x="184442" y="503615"/>
                  </a:cubicBezTo>
                  <a:cubicBezTo>
                    <a:pt x="156614" y="494339"/>
                    <a:pt x="110895" y="472473"/>
                    <a:pt x="114208" y="469823"/>
                  </a:cubicBezTo>
                  <a:cubicBezTo>
                    <a:pt x="116196" y="467835"/>
                    <a:pt x="128122" y="470486"/>
                    <a:pt x="140712" y="476449"/>
                  </a:cubicBezTo>
                  <a:cubicBezTo>
                    <a:pt x="179804" y="492351"/>
                    <a:pt x="163902" y="469823"/>
                    <a:pt x="121497" y="449283"/>
                  </a:cubicBezTo>
                  <a:cubicBezTo>
                    <a:pt x="101619" y="439344"/>
                    <a:pt x="81742" y="427418"/>
                    <a:pt x="77104" y="422117"/>
                  </a:cubicBezTo>
                  <a:cubicBezTo>
                    <a:pt x="72466" y="416154"/>
                    <a:pt x="79754" y="417479"/>
                    <a:pt x="98306" y="426755"/>
                  </a:cubicBezTo>
                  <a:cubicBezTo>
                    <a:pt x="127460" y="441995"/>
                    <a:pt x="144024" y="441332"/>
                    <a:pt x="119509" y="426093"/>
                  </a:cubicBezTo>
                  <a:cubicBezTo>
                    <a:pt x="111558" y="421454"/>
                    <a:pt x="105595" y="414166"/>
                    <a:pt x="105595" y="410191"/>
                  </a:cubicBezTo>
                  <a:cubicBezTo>
                    <a:pt x="105595" y="405552"/>
                    <a:pt x="95656" y="396276"/>
                    <a:pt x="83729" y="389650"/>
                  </a:cubicBezTo>
                  <a:cubicBezTo>
                    <a:pt x="66502" y="379049"/>
                    <a:pt x="62527" y="372423"/>
                    <a:pt x="63189" y="357184"/>
                  </a:cubicBezTo>
                  <a:cubicBezTo>
                    <a:pt x="63852" y="346583"/>
                    <a:pt x="67827" y="338632"/>
                    <a:pt x="71803" y="339957"/>
                  </a:cubicBezTo>
                  <a:cubicBezTo>
                    <a:pt x="85055" y="342607"/>
                    <a:pt x="79754" y="336644"/>
                    <a:pt x="52588" y="318092"/>
                  </a:cubicBezTo>
                  <a:cubicBezTo>
                    <a:pt x="37349" y="307490"/>
                    <a:pt x="26747" y="295564"/>
                    <a:pt x="28735" y="290926"/>
                  </a:cubicBezTo>
                  <a:cubicBezTo>
                    <a:pt x="30060" y="286950"/>
                    <a:pt x="24760" y="276349"/>
                    <a:pt x="15483" y="267735"/>
                  </a:cubicBezTo>
                  <a:cubicBezTo>
                    <a:pt x="6870" y="259784"/>
                    <a:pt x="2232" y="251171"/>
                    <a:pt x="6207" y="248520"/>
                  </a:cubicBezTo>
                  <a:cubicBezTo>
                    <a:pt x="10183" y="246533"/>
                    <a:pt x="8858" y="237919"/>
                    <a:pt x="3557" y="227318"/>
                  </a:cubicBezTo>
                  <a:cubicBezTo>
                    <a:pt x="-2406" y="216716"/>
                    <a:pt x="-3069" y="207440"/>
                    <a:pt x="244" y="204127"/>
                  </a:cubicBezTo>
                  <a:cubicBezTo>
                    <a:pt x="4219" y="200152"/>
                    <a:pt x="3557" y="190213"/>
                    <a:pt x="-419" y="178287"/>
                  </a:cubicBezTo>
                  <a:cubicBezTo>
                    <a:pt x="-10357" y="153108"/>
                    <a:pt x="-3069" y="105402"/>
                    <a:pt x="13496" y="88838"/>
                  </a:cubicBezTo>
                  <a:cubicBezTo>
                    <a:pt x="20121" y="82212"/>
                    <a:pt x="26085" y="68960"/>
                    <a:pt x="26085" y="60347"/>
                  </a:cubicBezTo>
                  <a:cubicBezTo>
                    <a:pt x="26085" y="44445"/>
                    <a:pt x="51263" y="-2599"/>
                    <a:pt x="60539" y="-3261"/>
                  </a:cubicBezTo>
                  <a:cubicBezTo>
                    <a:pt x="69815" y="-3261"/>
                    <a:pt x="73791" y="25230"/>
                    <a:pt x="65177" y="30531"/>
                  </a:cubicBezTo>
                  <a:cubicBezTo>
                    <a:pt x="59876" y="33843"/>
                    <a:pt x="55901" y="50408"/>
                    <a:pt x="55901" y="75586"/>
                  </a:cubicBezTo>
                  <a:cubicBezTo>
                    <a:pt x="55238" y="98114"/>
                    <a:pt x="53251" y="117991"/>
                    <a:pt x="50600" y="119979"/>
                  </a:cubicBezTo>
                  <a:cubicBezTo>
                    <a:pt x="48613" y="122630"/>
                    <a:pt x="51263" y="130581"/>
                    <a:pt x="56564" y="138532"/>
                  </a:cubicBezTo>
                  <a:cubicBezTo>
                    <a:pt x="61864" y="147145"/>
                    <a:pt x="63852" y="155759"/>
                    <a:pt x="61864" y="157746"/>
                  </a:cubicBezTo>
                  <a:cubicBezTo>
                    <a:pt x="59214" y="160397"/>
                    <a:pt x="61202" y="167023"/>
                    <a:pt x="65840" y="172986"/>
                  </a:cubicBezTo>
                  <a:cubicBezTo>
                    <a:pt x="73128" y="181599"/>
                    <a:pt x="73128" y="184250"/>
                    <a:pt x="66502" y="188888"/>
                  </a:cubicBezTo>
                  <a:cubicBezTo>
                    <a:pt x="60539" y="192201"/>
                    <a:pt x="59876" y="194851"/>
                    <a:pt x="65177" y="198164"/>
                  </a:cubicBezTo>
                  <a:cubicBezTo>
                    <a:pt x="69153" y="200814"/>
                    <a:pt x="71140" y="205452"/>
                    <a:pt x="69153" y="208765"/>
                  </a:cubicBezTo>
                  <a:cubicBezTo>
                    <a:pt x="67165" y="212078"/>
                    <a:pt x="73128" y="220029"/>
                    <a:pt x="82404" y="225992"/>
                  </a:cubicBezTo>
                  <a:cubicBezTo>
                    <a:pt x="91018" y="231956"/>
                    <a:pt x="97644" y="239244"/>
                    <a:pt x="95656" y="241894"/>
                  </a:cubicBezTo>
                  <a:cubicBezTo>
                    <a:pt x="93668" y="245207"/>
                    <a:pt x="99631" y="255809"/>
                    <a:pt x="108908" y="265747"/>
                  </a:cubicBezTo>
                  <a:cubicBezTo>
                    <a:pt x="118184" y="275686"/>
                    <a:pt x="124147" y="284962"/>
                    <a:pt x="122822" y="286950"/>
                  </a:cubicBezTo>
                  <a:cubicBezTo>
                    <a:pt x="120834" y="288275"/>
                    <a:pt x="126135" y="295564"/>
                    <a:pt x="134086" y="302190"/>
                  </a:cubicBezTo>
                  <a:cubicBezTo>
                    <a:pt x="144687" y="310803"/>
                    <a:pt x="146012" y="314116"/>
                    <a:pt x="138724" y="314779"/>
                  </a:cubicBezTo>
                  <a:cubicBezTo>
                    <a:pt x="133423" y="314779"/>
                    <a:pt x="138061" y="320742"/>
                    <a:pt x="149325" y="327368"/>
                  </a:cubicBezTo>
                  <a:cubicBezTo>
                    <a:pt x="176491" y="343932"/>
                    <a:pt x="180467" y="351221"/>
                    <a:pt x="169203" y="363147"/>
                  </a:cubicBezTo>
                  <a:cubicBezTo>
                    <a:pt x="160589" y="371098"/>
                    <a:pt x="162577" y="373748"/>
                    <a:pt x="182454" y="383025"/>
                  </a:cubicBezTo>
                  <a:cubicBezTo>
                    <a:pt x="205645" y="394289"/>
                    <a:pt x="214258" y="410191"/>
                    <a:pt x="193718" y="403565"/>
                  </a:cubicBezTo>
                  <a:cubicBezTo>
                    <a:pt x="185105" y="400914"/>
                    <a:pt x="186430" y="403565"/>
                    <a:pt x="197031" y="412178"/>
                  </a:cubicBezTo>
                  <a:cubicBezTo>
                    <a:pt x="239436" y="445307"/>
                    <a:pt x="259314" y="467173"/>
                    <a:pt x="248713" y="467173"/>
                  </a:cubicBezTo>
                  <a:cubicBezTo>
                    <a:pt x="228835" y="467173"/>
                    <a:pt x="244074" y="479762"/>
                    <a:pt x="269915" y="484400"/>
                  </a:cubicBezTo>
                  <a:cubicBezTo>
                    <a:pt x="298406" y="489700"/>
                    <a:pt x="352075" y="512228"/>
                    <a:pt x="337499" y="512891"/>
                  </a:cubicBezTo>
                  <a:cubicBezTo>
                    <a:pt x="332198" y="512891"/>
                    <a:pt x="320272" y="508915"/>
                    <a:pt x="310995" y="503615"/>
                  </a:cubicBezTo>
                  <a:cubicBezTo>
                    <a:pt x="286480" y="489700"/>
                    <a:pt x="271240" y="491026"/>
                    <a:pt x="290455" y="506265"/>
                  </a:cubicBezTo>
                  <a:cubicBezTo>
                    <a:pt x="302382" y="515541"/>
                    <a:pt x="303707" y="519517"/>
                    <a:pt x="297081" y="521504"/>
                  </a:cubicBezTo>
                  <a:cubicBezTo>
                    <a:pt x="291118" y="523492"/>
                    <a:pt x="296419" y="530118"/>
                    <a:pt x="312983" y="540057"/>
                  </a:cubicBezTo>
                  <a:cubicBezTo>
                    <a:pt x="326235" y="548008"/>
                    <a:pt x="337499" y="558609"/>
                    <a:pt x="337499" y="563910"/>
                  </a:cubicBezTo>
                  <a:cubicBezTo>
                    <a:pt x="337499" y="569210"/>
                    <a:pt x="342137" y="575174"/>
                    <a:pt x="347437" y="577161"/>
                  </a:cubicBezTo>
                  <a:cubicBezTo>
                    <a:pt x="352738" y="579812"/>
                    <a:pt x="357376" y="585112"/>
                    <a:pt x="357376" y="590413"/>
                  </a:cubicBezTo>
                  <a:cubicBezTo>
                    <a:pt x="357376" y="595051"/>
                    <a:pt x="365327" y="601677"/>
                    <a:pt x="374603" y="603665"/>
                  </a:cubicBezTo>
                  <a:cubicBezTo>
                    <a:pt x="385867" y="606315"/>
                    <a:pt x="389843" y="610953"/>
                    <a:pt x="387855" y="617579"/>
                  </a:cubicBezTo>
                  <a:cubicBezTo>
                    <a:pt x="385867" y="622880"/>
                    <a:pt x="383879" y="628843"/>
                    <a:pt x="383879" y="630168"/>
                  </a:cubicBezTo>
                  <a:cubicBezTo>
                    <a:pt x="383879" y="637456"/>
                    <a:pt x="371953" y="630168"/>
                    <a:pt x="347437" y="609628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34060289-5A4E-40BF-B486-BE039631BC27}"/>
                </a:ext>
              </a:extLst>
            </p:cNvPr>
            <p:cNvSpPr/>
            <p:nvPr/>
          </p:nvSpPr>
          <p:spPr>
            <a:xfrm flipV="1">
              <a:off x="9977101" y="1013775"/>
              <a:ext cx="31918" cy="28877"/>
            </a:xfrm>
            <a:custGeom>
              <a:avLst/>
              <a:gdLst>
                <a:gd name="connsiteX0" fmla="*/ 6426 w 31918"/>
                <a:gd name="connsiteY0" fmla="*/ 12479 h 28877"/>
                <a:gd name="connsiteX1" fmla="*/ -6163 w 31918"/>
                <a:gd name="connsiteY1" fmla="*/ -3423 h 28877"/>
                <a:gd name="connsiteX2" fmla="*/ 13052 w 31918"/>
                <a:gd name="connsiteY2" fmla="*/ 9167 h 28877"/>
                <a:gd name="connsiteX3" fmla="*/ 6426 w 31918"/>
                <a:gd name="connsiteY3" fmla="*/ 12479 h 28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918" h="28877">
                  <a:moveTo>
                    <a:pt x="6426" y="12479"/>
                  </a:moveTo>
                  <a:cubicBezTo>
                    <a:pt x="-2850" y="5854"/>
                    <a:pt x="-8150" y="-1435"/>
                    <a:pt x="-6163" y="-3423"/>
                  </a:cubicBezTo>
                  <a:cubicBezTo>
                    <a:pt x="-4175" y="-5410"/>
                    <a:pt x="4439" y="-110"/>
                    <a:pt x="13052" y="9167"/>
                  </a:cubicBezTo>
                  <a:cubicBezTo>
                    <a:pt x="31605" y="29044"/>
                    <a:pt x="28954" y="30369"/>
                    <a:pt x="6426" y="12479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FCD8958D-D833-43D0-9B78-28934EB52DB9}"/>
                </a:ext>
              </a:extLst>
            </p:cNvPr>
            <p:cNvSpPr/>
            <p:nvPr/>
          </p:nvSpPr>
          <p:spPr>
            <a:xfrm flipV="1">
              <a:off x="10123530" y="1016014"/>
              <a:ext cx="31313" cy="33893"/>
            </a:xfrm>
            <a:custGeom>
              <a:avLst/>
              <a:gdLst>
                <a:gd name="connsiteX0" fmla="*/ 5505 w 31313"/>
                <a:gd name="connsiteY0" fmla="*/ 16431 h 33893"/>
                <a:gd name="connsiteX1" fmla="*/ -6421 w 31313"/>
                <a:gd name="connsiteY1" fmla="*/ -3446 h 33893"/>
                <a:gd name="connsiteX2" fmla="*/ 12131 w 31313"/>
                <a:gd name="connsiteY2" fmla="*/ 9805 h 33893"/>
                <a:gd name="connsiteX3" fmla="*/ 24058 w 31313"/>
                <a:gd name="connsiteY3" fmla="*/ 29683 h 33893"/>
                <a:gd name="connsiteX4" fmla="*/ 5505 w 31313"/>
                <a:gd name="connsiteY4" fmla="*/ 16431 h 3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13" h="33893">
                  <a:moveTo>
                    <a:pt x="5505" y="16431"/>
                  </a:moveTo>
                  <a:cubicBezTo>
                    <a:pt x="-3108" y="7155"/>
                    <a:pt x="-8409" y="-1458"/>
                    <a:pt x="-6421" y="-3446"/>
                  </a:cubicBezTo>
                  <a:cubicBezTo>
                    <a:pt x="-5096" y="-5434"/>
                    <a:pt x="3518" y="529"/>
                    <a:pt x="12131" y="9805"/>
                  </a:cubicBezTo>
                  <a:cubicBezTo>
                    <a:pt x="20745" y="19082"/>
                    <a:pt x="26045" y="27695"/>
                    <a:pt x="24058" y="29683"/>
                  </a:cubicBezTo>
                  <a:cubicBezTo>
                    <a:pt x="22733" y="31671"/>
                    <a:pt x="14119" y="25707"/>
                    <a:pt x="5505" y="16431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1DBE769C-8977-44CA-9CAB-D913F57A0E58}"/>
                </a:ext>
              </a:extLst>
            </p:cNvPr>
            <p:cNvSpPr/>
            <p:nvPr/>
          </p:nvSpPr>
          <p:spPr>
            <a:xfrm flipV="1">
              <a:off x="10450601" y="1019709"/>
              <a:ext cx="42773" cy="35779"/>
            </a:xfrm>
            <a:custGeom>
              <a:avLst/>
              <a:gdLst>
                <a:gd name="connsiteX0" fmla="*/ 8471 w 42773"/>
                <a:gd name="connsiteY0" fmla="*/ 14071 h 35779"/>
                <a:gd name="connsiteX1" fmla="*/ -7431 w 42773"/>
                <a:gd name="connsiteY1" fmla="*/ -3819 h 35779"/>
                <a:gd name="connsiteX2" fmla="*/ 14434 w 42773"/>
                <a:gd name="connsiteY2" fmla="*/ 11420 h 35779"/>
                <a:gd name="connsiteX3" fmla="*/ 30336 w 42773"/>
                <a:gd name="connsiteY3" fmla="*/ 31960 h 35779"/>
                <a:gd name="connsiteX4" fmla="*/ 8471 w 42773"/>
                <a:gd name="connsiteY4" fmla="*/ 14071 h 35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773" h="35779">
                  <a:moveTo>
                    <a:pt x="8471" y="14071"/>
                  </a:moveTo>
                  <a:lnTo>
                    <a:pt x="-7431" y="-3819"/>
                  </a:lnTo>
                  <a:lnTo>
                    <a:pt x="14434" y="11420"/>
                  </a:lnTo>
                  <a:cubicBezTo>
                    <a:pt x="35637" y="26660"/>
                    <a:pt x="40275" y="31960"/>
                    <a:pt x="30336" y="31960"/>
                  </a:cubicBezTo>
                  <a:cubicBezTo>
                    <a:pt x="27023" y="31960"/>
                    <a:pt x="17747" y="24009"/>
                    <a:pt x="8471" y="14071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83B509C3-4D41-41BD-A227-D5CAF1B99F52}"/>
                </a:ext>
              </a:extLst>
            </p:cNvPr>
            <p:cNvSpPr/>
            <p:nvPr/>
          </p:nvSpPr>
          <p:spPr>
            <a:xfrm flipV="1">
              <a:off x="10165427" y="1026335"/>
              <a:ext cx="53533" cy="53006"/>
            </a:xfrm>
            <a:custGeom>
              <a:avLst/>
              <a:gdLst>
                <a:gd name="connsiteX0" fmla="*/ 13208 w 53533"/>
                <a:gd name="connsiteY0" fmla="*/ 22714 h 53006"/>
                <a:gd name="connsiteX1" fmla="*/ -6007 w 53533"/>
                <a:gd name="connsiteY1" fmla="*/ -3789 h 53006"/>
                <a:gd name="connsiteX2" fmla="*/ 26460 w 53533"/>
                <a:gd name="connsiteY2" fmla="*/ 22714 h 53006"/>
                <a:gd name="connsiteX3" fmla="*/ 45675 w 53533"/>
                <a:gd name="connsiteY3" fmla="*/ 49218 h 53006"/>
                <a:gd name="connsiteX4" fmla="*/ 13208 w 53533"/>
                <a:gd name="connsiteY4" fmla="*/ 22714 h 5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33" h="53006">
                  <a:moveTo>
                    <a:pt x="13208" y="22714"/>
                  </a:moveTo>
                  <a:cubicBezTo>
                    <a:pt x="-706" y="8138"/>
                    <a:pt x="-9982" y="-3789"/>
                    <a:pt x="-6007" y="-3789"/>
                  </a:cubicBezTo>
                  <a:cubicBezTo>
                    <a:pt x="-2694" y="-3789"/>
                    <a:pt x="12545" y="8138"/>
                    <a:pt x="26460" y="22714"/>
                  </a:cubicBezTo>
                  <a:cubicBezTo>
                    <a:pt x="40374" y="37291"/>
                    <a:pt x="49650" y="49218"/>
                    <a:pt x="45675" y="49218"/>
                  </a:cubicBezTo>
                  <a:cubicBezTo>
                    <a:pt x="42362" y="49218"/>
                    <a:pt x="27122" y="37291"/>
                    <a:pt x="13208" y="22714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D0657179-54FB-471C-9A3C-85E2C14E2A53}"/>
                </a:ext>
              </a:extLst>
            </p:cNvPr>
            <p:cNvSpPr/>
            <p:nvPr/>
          </p:nvSpPr>
          <p:spPr>
            <a:xfrm flipV="1">
              <a:off x="10393898" y="1028733"/>
              <a:ext cx="32571" cy="26603"/>
            </a:xfrm>
            <a:custGeom>
              <a:avLst/>
              <a:gdLst>
                <a:gd name="connsiteX0" fmla="*/ 5652 w 32571"/>
                <a:gd name="connsiteY0" fmla="*/ 12602 h 26603"/>
                <a:gd name="connsiteX1" fmla="*/ -6937 w 32571"/>
                <a:gd name="connsiteY1" fmla="*/ -3300 h 26603"/>
                <a:gd name="connsiteX2" fmla="*/ 12277 w 32571"/>
                <a:gd name="connsiteY2" fmla="*/ 5976 h 26603"/>
                <a:gd name="connsiteX3" fmla="*/ 24867 w 32571"/>
                <a:gd name="connsiteY3" fmla="*/ 22540 h 26603"/>
                <a:gd name="connsiteX4" fmla="*/ 5652 w 32571"/>
                <a:gd name="connsiteY4" fmla="*/ 12602 h 26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71" h="26603">
                  <a:moveTo>
                    <a:pt x="5652" y="12602"/>
                  </a:moveTo>
                  <a:cubicBezTo>
                    <a:pt x="-2962" y="5313"/>
                    <a:pt x="-8925" y="-1975"/>
                    <a:pt x="-6937" y="-3300"/>
                  </a:cubicBezTo>
                  <a:cubicBezTo>
                    <a:pt x="-4950" y="-5288"/>
                    <a:pt x="3664" y="-1313"/>
                    <a:pt x="12277" y="5976"/>
                  </a:cubicBezTo>
                  <a:cubicBezTo>
                    <a:pt x="20891" y="13264"/>
                    <a:pt x="26854" y="20553"/>
                    <a:pt x="24867" y="22540"/>
                  </a:cubicBezTo>
                  <a:cubicBezTo>
                    <a:pt x="22879" y="23865"/>
                    <a:pt x="14265" y="19890"/>
                    <a:pt x="5652" y="12602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67C5425D-FBAC-40AD-AE50-6FC5FBFBA286}"/>
                </a:ext>
              </a:extLst>
            </p:cNvPr>
            <p:cNvSpPr/>
            <p:nvPr/>
          </p:nvSpPr>
          <p:spPr>
            <a:xfrm flipV="1">
              <a:off x="10476797" y="1026997"/>
              <a:ext cx="54239" cy="45718"/>
            </a:xfrm>
            <a:custGeom>
              <a:avLst/>
              <a:gdLst>
                <a:gd name="connsiteX0" fmla="*/ 12696 w 54239"/>
                <a:gd name="connsiteY0" fmla="*/ 19396 h 45718"/>
                <a:gd name="connsiteX1" fmla="*/ -6519 w 54239"/>
                <a:gd name="connsiteY1" fmla="*/ -3795 h 45718"/>
                <a:gd name="connsiteX2" fmla="*/ 26610 w 54239"/>
                <a:gd name="connsiteY2" fmla="*/ 19396 h 45718"/>
                <a:gd name="connsiteX3" fmla="*/ 45825 w 54239"/>
                <a:gd name="connsiteY3" fmla="*/ 41923 h 45718"/>
                <a:gd name="connsiteX4" fmla="*/ 12696 w 54239"/>
                <a:gd name="connsiteY4" fmla="*/ 19396 h 45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239" h="45718">
                  <a:moveTo>
                    <a:pt x="12696" y="19396"/>
                  </a:moveTo>
                  <a:cubicBezTo>
                    <a:pt x="-1881" y="6807"/>
                    <a:pt x="-10494" y="-3795"/>
                    <a:pt x="-6519" y="-3795"/>
                  </a:cubicBezTo>
                  <a:cubicBezTo>
                    <a:pt x="-2543" y="-3795"/>
                    <a:pt x="12034" y="6807"/>
                    <a:pt x="26610" y="19396"/>
                  </a:cubicBezTo>
                  <a:cubicBezTo>
                    <a:pt x="40525" y="31985"/>
                    <a:pt x="49801" y="41923"/>
                    <a:pt x="45825" y="41923"/>
                  </a:cubicBezTo>
                  <a:cubicBezTo>
                    <a:pt x="42512" y="41923"/>
                    <a:pt x="27273" y="31985"/>
                    <a:pt x="12696" y="19396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13956953-CA13-478D-9B56-234916A528F5}"/>
                </a:ext>
              </a:extLst>
            </p:cNvPr>
            <p:cNvSpPr/>
            <p:nvPr/>
          </p:nvSpPr>
          <p:spPr>
            <a:xfrm flipV="1">
              <a:off x="8753375" y="1033434"/>
              <a:ext cx="40956" cy="24501"/>
            </a:xfrm>
            <a:custGeom>
              <a:avLst/>
              <a:gdLst>
                <a:gd name="connsiteX0" fmla="*/ 11185 w 40956"/>
                <a:gd name="connsiteY0" fmla="*/ 10570 h 24501"/>
                <a:gd name="connsiteX1" fmla="*/ -4054 w 40956"/>
                <a:gd name="connsiteY1" fmla="*/ -3344 h 24501"/>
                <a:gd name="connsiteX2" fmla="*/ 21124 w 40956"/>
                <a:gd name="connsiteY2" fmla="*/ 7257 h 24501"/>
                <a:gd name="connsiteX3" fmla="*/ 11185 w 40956"/>
                <a:gd name="connsiteY3" fmla="*/ 10570 h 24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956" h="24501">
                  <a:moveTo>
                    <a:pt x="11185" y="10570"/>
                  </a:moveTo>
                  <a:cubicBezTo>
                    <a:pt x="584" y="4607"/>
                    <a:pt x="-6042" y="-1356"/>
                    <a:pt x="-4054" y="-3344"/>
                  </a:cubicBezTo>
                  <a:cubicBezTo>
                    <a:pt x="-2067" y="-5332"/>
                    <a:pt x="9197" y="-694"/>
                    <a:pt x="21124" y="7257"/>
                  </a:cubicBezTo>
                  <a:cubicBezTo>
                    <a:pt x="46302" y="23159"/>
                    <a:pt x="39013" y="25810"/>
                    <a:pt x="11185" y="10570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6E25A0A1-E128-4A57-96B3-B0BA7DEE8E72}"/>
                </a:ext>
              </a:extLst>
            </p:cNvPr>
            <p:cNvSpPr/>
            <p:nvPr/>
          </p:nvSpPr>
          <p:spPr>
            <a:xfrm flipV="1">
              <a:off x="8985420" y="1033704"/>
              <a:ext cx="30658" cy="19133"/>
            </a:xfrm>
            <a:custGeom>
              <a:avLst/>
              <a:gdLst>
                <a:gd name="connsiteX0" fmla="*/ 6001 w 30658"/>
                <a:gd name="connsiteY0" fmla="*/ 6131 h 19133"/>
                <a:gd name="connsiteX1" fmla="*/ -3275 w 30658"/>
                <a:gd name="connsiteY1" fmla="*/ -3808 h 19133"/>
                <a:gd name="connsiteX2" fmla="*/ 16602 w 30658"/>
                <a:gd name="connsiteY2" fmla="*/ 6131 h 19133"/>
                <a:gd name="connsiteX3" fmla="*/ 6001 w 30658"/>
                <a:gd name="connsiteY3" fmla="*/ 6131 h 19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658" h="19133">
                  <a:moveTo>
                    <a:pt x="6001" y="6131"/>
                  </a:moveTo>
                  <a:cubicBezTo>
                    <a:pt x="-3275" y="830"/>
                    <a:pt x="-7251" y="-3145"/>
                    <a:pt x="-3275" y="-3808"/>
                  </a:cubicBezTo>
                  <a:cubicBezTo>
                    <a:pt x="38" y="-3808"/>
                    <a:pt x="9314" y="830"/>
                    <a:pt x="16602" y="6131"/>
                  </a:cubicBezTo>
                  <a:cubicBezTo>
                    <a:pt x="32504" y="18057"/>
                    <a:pt x="27204" y="18720"/>
                    <a:pt x="6001" y="6131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F4A32C5E-4C69-40B7-BC15-D38C8C78BB54}"/>
                </a:ext>
              </a:extLst>
            </p:cNvPr>
            <p:cNvSpPr/>
            <p:nvPr/>
          </p:nvSpPr>
          <p:spPr>
            <a:xfrm flipV="1">
              <a:off x="10549277" y="1040102"/>
              <a:ext cx="180138" cy="154330"/>
            </a:xfrm>
            <a:custGeom>
              <a:avLst/>
              <a:gdLst>
                <a:gd name="connsiteX0" fmla="*/ 132125 w 180138"/>
                <a:gd name="connsiteY0" fmla="*/ 143235 h 154330"/>
                <a:gd name="connsiteX1" fmla="*/ 103633 w 180138"/>
                <a:gd name="connsiteY1" fmla="*/ 126670 h 154330"/>
                <a:gd name="connsiteX2" fmla="*/ 89057 w 180138"/>
                <a:gd name="connsiteY2" fmla="*/ 118056 h 154330"/>
                <a:gd name="connsiteX3" fmla="*/ 19485 w 180138"/>
                <a:gd name="connsiteY3" fmla="*/ 45172 h 154330"/>
                <a:gd name="connsiteX4" fmla="*/ 10872 w 180138"/>
                <a:gd name="connsiteY4" fmla="*/ 32583 h 154330"/>
                <a:gd name="connsiteX5" fmla="*/ -5693 w 180138"/>
                <a:gd name="connsiteY5" fmla="*/ -3196 h 154330"/>
                <a:gd name="connsiteX6" fmla="*/ 23461 w 180138"/>
                <a:gd name="connsiteY6" fmla="*/ 6080 h 154330"/>
                <a:gd name="connsiteX7" fmla="*/ 49301 w 180138"/>
                <a:gd name="connsiteY7" fmla="*/ 31921 h 154330"/>
                <a:gd name="connsiteX8" fmla="*/ 57915 w 180138"/>
                <a:gd name="connsiteY8" fmla="*/ 45172 h 154330"/>
                <a:gd name="connsiteX9" fmla="*/ 79780 w 180138"/>
                <a:gd name="connsiteY9" fmla="*/ 55111 h 154330"/>
                <a:gd name="connsiteX10" fmla="*/ 83093 w 180138"/>
                <a:gd name="connsiteY10" fmla="*/ 71013 h 154330"/>
                <a:gd name="connsiteX11" fmla="*/ 88394 w 180138"/>
                <a:gd name="connsiteY11" fmla="*/ 81614 h 154330"/>
                <a:gd name="connsiteX12" fmla="*/ 123511 w 180138"/>
                <a:gd name="connsiteY12" fmla="*/ 108780 h 154330"/>
                <a:gd name="connsiteX13" fmla="*/ 150014 w 180138"/>
                <a:gd name="connsiteY13" fmla="*/ 131308 h 154330"/>
                <a:gd name="connsiteX14" fmla="*/ 165916 w 180138"/>
                <a:gd name="connsiteY14" fmla="*/ 141247 h 154330"/>
                <a:gd name="connsiteX15" fmla="*/ 163928 w 180138"/>
                <a:gd name="connsiteY15" fmla="*/ 150523 h 154330"/>
                <a:gd name="connsiteX16" fmla="*/ 132125 w 180138"/>
                <a:gd name="connsiteY16" fmla="*/ 143235 h 154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0138" h="154330">
                  <a:moveTo>
                    <a:pt x="132125" y="143235"/>
                  </a:moveTo>
                  <a:cubicBezTo>
                    <a:pt x="121523" y="139259"/>
                    <a:pt x="108272" y="131971"/>
                    <a:pt x="103633" y="126670"/>
                  </a:cubicBezTo>
                  <a:cubicBezTo>
                    <a:pt x="98995" y="122032"/>
                    <a:pt x="92370" y="118056"/>
                    <a:pt x="89057" y="118056"/>
                  </a:cubicBezTo>
                  <a:cubicBezTo>
                    <a:pt x="79118" y="118056"/>
                    <a:pt x="15510" y="51135"/>
                    <a:pt x="19485" y="45172"/>
                  </a:cubicBezTo>
                  <a:cubicBezTo>
                    <a:pt x="21473" y="41859"/>
                    <a:pt x="17497" y="35896"/>
                    <a:pt x="10872" y="32583"/>
                  </a:cubicBezTo>
                  <a:cubicBezTo>
                    <a:pt x="-1717" y="25957"/>
                    <a:pt x="-12319" y="2767"/>
                    <a:pt x="-5693" y="-3196"/>
                  </a:cubicBezTo>
                  <a:cubicBezTo>
                    <a:pt x="-4368" y="-5184"/>
                    <a:pt x="8884" y="-546"/>
                    <a:pt x="23461" y="6080"/>
                  </a:cubicBezTo>
                  <a:cubicBezTo>
                    <a:pt x="40688" y="14693"/>
                    <a:pt x="49301" y="23307"/>
                    <a:pt x="49301" y="31921"/>
                  </a:cubicBezTo>
                  <a:cubicBezTo>
                    <a:pt x="49301" y="39209"/>
                    <a:pt x="53277" y="45172"/>
                    <a:pt x="57915" y="45172"/>
                  </a:cubicBezTo>
                  <a:cubicBezTo>
                    <a:pt x="62553" y="45172"/>
                    <a:pt x="72492" y="49810"/>
                    <a:pt x="79780" y="55111"/>
                  </a:cubicBezTo>
                  <a:cubicBezTo>
                    <a:pt x="89719" y="63062"/>
                    <a:pt x="90382" y="65712"/>
                    <a:pt x="83093" y="71013"/>
                  </a:cubicBezTo>
                  <a:cubicBezTo>
                    <a:pt x="75805" y="75651"/>
                    <a:pt x="77130" y="77639"/>
                    <a:pt x="88394" y="81614"/>
                  </a:cubicBezTo>
                  <a:cubicBezTo>
                    <a:pt x="96345" y="84265"/>
                    <a:pt x="112247" y="96191"/>
                    <a:pt x="123511" y="108780"/>
                  </a:cubicBezTo>
                  <a:cubicBezTo>
                    <a:pt x="134775" y="121369"/>
                    <a:pt x="146701" y="131308"/>
                    <a:pt x="150014" y="131308"/>
                  </a:cubicBezTo>
                  <a:cubicBezTo>
                    <a:pt x="153327" y="131308"/>
                    <a:pt x="160616" y="135946"/>
                    <a:pt x="165916" y="141247"/>
                  </a:cubicBezTo>
                  <a:cubicBezTo>
                    <a:pt x="175192" y="149860"/>
                    <a:pt x="174530" y="151186"/>
                    <a:pt x="163928" y="150523"/>
                  </a:cubicBezTo>
                  <a:cubicBezTo>
                    <a:pt x="157303" y="150523"/>
                    <a:pt x="143388" y="147210"/>
                    <a:pt x="132125" y="143235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AC601FE1-6BE4-46E2-A50F-3E1CFB51A143}"/>
                </a:ext>
              </a:extLst>
            </p:cNvPr>
            <p:cNvSpPr/>
            <p:nvPr/>
          </p:nvSpPr>
          <p:spPr>
            <a:xfrm flipV="1">
              <a:off x="7996004" y="1049110"/>
              <a:ext cx="39170" cy="32729"/>
            </a:xfrm>
            <a:custGeom>
              <a:avLst/>
              <a:gdLst>
                <a:gd name="connsiteX0" fmla="*/ 12575 w 39170"/>
                <a:gd name="connsiteY0" fmla="*/ 15962 h 32729"/>
                <a:gd name="connsiteX1" fmla="*/ 19863 w 39170"/>
                <a:gd name="connsiteY1" fmla="*/ 8673 h 32729"/>
                <a:gd name="connsiteX2" fmla="*/ 35765 w 39170"/>
                <a:gd name="connsiteY2" fmla="*/ 28551 h 32729"/>
                <a:gd name="connsiteX3" fmla="*/ 12575 w 39170"/>
                <a:gd name="connsiteY3" fmla="*/ 15962 h 32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170" h="32729">
                  <a:moveTo>
                    <a:pt x="12575" y="15962"/>
                  </a:moveTo>
                  <a:cubicBezTo>
                    <a:pt x="-12604" y="-5241"/>
                    <a:pt x="-5315" y="-11867"/>
                    <a:pt x="19863" y="8673"/>
                  </a:cubicBezTo>
                  <a:cubicBezTo>
                    <a:pt x="31127" y="17287"/>
                    <a:pt x="37753" y="25901"/>
                    <a:pt x="35765" y="28551"/>
                  </a:cubicBezTo>
                  <a:cubicBezTo>
                    <a:pt x="33115" y="30539"/>
                    <a:pt x="22513" y="25238"/>
                    <a:pt x="12575" y="15962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B15F4DAF-1218-42B1-89F6-E9A80A90A1E0}"/>
                </a:ext>
              </a:extLst>
            </p:cNvPr>
            <p:cNvSpPr/>
            <p:nvPr/>
          </p:nvSpPr>
          <p:spPr>
            <a:xfrm flipV="1">
              <a:off x="9088993" y="1046773"/>
              <a:ext cx="45745" cy="21776"/>
            </a:xfrm>
            <a:custGeom>
              <a:avLst/>
              <a:gdLst>
                <a:gd name="connsiteX0" fmla="*/ 16857 w 45745"/>
                <a:gd name="connsiteY0" fmla="*/ 10606 h 21776"/>
                <a:gd name="connsiteX1" fmla="*/ -5008 w 45745"/>
                <a:gd name="connsiteY1" fmla="*/ -1983 h 21776"/>
                <a:gd name="connsiteX2" fmla="*/ 38722 w 45745"/>
                <a:gd name="connsiteY2" fmla="*/ 12594 h 21776"/>
                <a:gd name="connsiteX3" fmla="*/ 40047 w 45745"/>
                <a:gd name="connsiteY3" fmla="*/ 17895 h 21776"/>
                <a:gd name="connsiteX4" fmla="*/ 16857 w 45745"/>
                <a:gd name="connsiteY4" fmla="*/ 10606 h 2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45" h="21776">
                  <a:moveTo>
                    <a:pt x="16857" y="10606"/>
                  </a:moveTo>
                  <a:cubicBezTo>
                    <a:pt x="4931" y="6631"/>
                    <a:pt x="-5008" y="668"/>
                    <a:pt x="-5008" y="-1983"/>
                  </a:cubicBezTo>
                  <a:cubicBezTo>
                    <a:pt x="-5008" y="-8608"/>
                    <a:pt x="33422" y="4643"/>
                    <a:pt x="38722" y="12594"/>
                  </a:cubicBezTo>
                  <a:cubicBezTo>
                    <a:pt x="40710" y="15907"/>
                    <a:pt x="41373" y="18557"/>
                    <a:pt x="40047" y="17895"/>
                  </a:cubicBezTo>
                  <a:cubicBezTo>
                    <a:pt x="38722" y="17232"/>
                    <a:pt x="28121" y="13919"/>
                    <a:pt x="16857" y="10606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0BCDAED6-2F02-466D-9354-FFA3E4F742E0}"/>
                </a:ext>
              </a:extLst>
            </p:cNvPr>
            <p:cNvSpPr/>
            <p:nvPr/>
          </p:nvSpPr>
          <p:spPr>
            <a:xfrm flipV="1">
              <a:off x="9993234" y="1046212"/>
              <a:ext cx="46750" cy="46380"/>
            </a:xfrm>
            <a:custGeom>
              <a:avLst/>
              <a:gdLst>
                <a:gd name="connsiteX0" fmla="*/ 10130 w 46750"/>
                <a:gd name="connsiteY0" fmla="*/ 19435 h 46380"/>
                <a:gd name="connsiteX1" fmla="*/ -5772 w 46750"/>
                <a:gd name="connsiteY1" fmla="*/ -3756 h 46380"/>
                <a:gd name="connsiteX2" fmla="*/ 23381 w 46750"/>
                <a:gd name="connsiteY2" fmla="*/ 19435 h 46380"/>
                <a:gd name="connsiteX3" fmla="*/ 39283 w 46750"/>
                <a:gd name="connsiteY3" fmla="*/ 42625 h 46380"/>
                <a:gd name="connsiteX4" fmla="*/ 10130 w 46750"/>
                <a:gd name="connsiteY4" fmla="*/ 19435 h 4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750" h="46380">
                  <a:moveTo>
                    <a:pt x="10130" y="19435"/>
                  </a:moveTo>
                  <a:cubicBezTo>
                    <a:pt x="-2459" y="6845"/>
                    <a:pt x="-9085" y="-3756"/>
                    <a:pt x="-5772" y="-3756"/>
                  </a:cubicBezTo>
                  <a:cubicBezTo>
                    <a:pt x="-1797" y="-3756"/>
                    <a:pt x="10792" y="6845"/>
                    <a:pt x="23381" y="19435"/>
                  </a:cubicBezTo>
                  <a:cubicBezTo>
                    <a:pt x="35970" y="32024"/>
                    <a:pt x="42596" y="42625"/>
                    <a:pt x="39283" y="42625"/>
                  </a:cubicBezTo>
                  <a:cubicBezTo>
                    <a:pt x="35308" y="42625"/>
                    <a:pt x="22719" y="32024"/>
                    <a:pt x="10130" y="19435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0EAAE12B-CC42-4AAC-954D-E2215ACEBBC2}"/>
                </a:ext>
              </a:extLst>
            </p:cNvPr>
            <p:cNvSpPr/>
            <p:nvPr/>
          </p:nvSpPr>
          <p:spPr>
            <a:xfrm flipV="1">
              <a:off x="10716450" y="1046749"/>
              <a:ext cx="42251" cy="31798"/>
            </a:xfrm>
            <a:custGeom>
              <a:avLst/>
              <a:gdLst>
                <a:gd name="connsiteX0" fmla="*/ 13145 w 42251"/>
                <a:gd name="connsiteY0" fmla="*/ 17302 h 31798"/>
                <a:gd name="connsiteX1" fmla="*/ 11820 w 42251"/>
                <a:gd name="connsiteY1" fmla="*/ 3388 h 31798"/>
                <a:gd name="connsiteX2" fmla="*/ 34347 w 42251"/>
                <a:gd name="connsiteY2" fmla="*/ 22603 h 31798"/>
                <a:gd name="connsiteX3" fmla="*/ 13145 w 42251"/>
                <a:gd name="connsiteY3" fmla="*/ 17302 h 3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251" h="31798">
                  <a:moveTo>
                    <a:pt x="13145" y="17302"/>
                  </a:moveTo>
                  <a:cubicBezTo>
                    <a:pt x="-14021" y="737"/>
                    <a:pt x="-15346" y="-12514"/>
                    <a:pt x="11820" y="3388"/>
                  </a:cubicBezTo>
                  <a:cubicBezTo>
                    <a:pt x="24409" y="10676"/>
                    <a:pt x="34347" y="19290"/>
                    <a:pt x="34347" y="22603"/>
                  </a:cubicBezTo>
                  <a:cubicBezTo>
                    <a:pt x="34347" y="30554"/>
                    <a:pt x="34347" y="30554"/>
                    <a:pt x="13145" y="17302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0AAF598C-389B-4F8E-9487-0154B88AA7DB}"/>
                </a:ext>
              </a:extLst>
            </p:cNvPr>
            <p:cNvSpPr/>
            <p:nvPr/>
          </p:nvSpPr>
          <p:spPr>
            <a:xfrm flipV="1">
              <a:off x="8753791" y="1053781"/>
              <a:ext cx="57041" cy="35023"/>
            </a:xfrm>
            <a:custGeom>
              <a:avLst/>
              <a:gdLst>
                <a:gd name="connsiteX0" fmla="*/ 24668 w 57041"/>
                <a:gd name="connsiteY0" fmla="*/ 18963 h 35023"/>
                <a:gd name="connsiteX1" fmla="*/ -3823 w 57041"/>
                <a:gd name="connsiteY1" fmla="*/ -1577 h 35023"/>
                <a:gd name="connsiteX2" fmla="*/ 42558 w 57041"/>
                <a:gd name="connsiteY2" fmla="*/ 21613 h 35023"/>
                <a:gd name="connsiteX3" fmla="*/ 24668 w 57041"/>
                <a:gd name="connsiteY3" fmla="*/ 18963 h 35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041" h="35023">
                  <a:moveTo>
                    <a:pt x="24668" y="18963"/>
                  </a:moveTo>
                  <a:cubicBezTo>
                    <a:pt x="11416" y="11675"/>
                    <a:pt x="-1836" y="2399"/>
                    <a:pt x="-3823" y="-1577"/>
                  </a:cubicBezTo>
                  <a:cubicBezTo>
                    <a:pt x="-9124" y="-9528"/>
                    <a:pt x="22017" y="5711"/>
                    <a:pt x="42558" y="21613"/>
                  </a:cubicBezTo>
                  <a:cubicBezTo>
                    <a:pt x="60447" y="35528"/>
                    <a:pt x="54484" y="34202"/>
                    <a:pt x="24668" y="18963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82FABBE8-B48A-432F-AA81-03B76441FFB3}"/>
                </a:ext>
              </a:extLst>
            </p:cNvPr>
            <p:cNvSpPr/>
            <p:nvPr/>
          </p:nvSpPr>
          <p:spPr>
            <a:xfrm flipV="1">
              <a:off x="10070952" y="1057092"/>
              <a:ext cx="38745" cy="31889"/>
            </a:xfrm>
            <a:custGeom>
              <a:avLst/>
              <a:gdLst>
                <a:gd name="connsiteX0" fmla="*/ 9140 w 38745"/>
                <a:gd name="connsiteY0" fmla="*/ 15168 h 31889"/>
                <a:gd name="connsiteX1" fmla="*/ 15103 w 38745"/>
                <a:gd name="connsiteY1" fmla="*/ 9205 h 31889"/>
                <a:gd name="connsiteX2" fmla="*/ 31668 w 38745"/>
                <a:gd name="connsiteY2" fmla="*/ 27758 h 31889"/>
                <a:gd name="connsiteX3" fmla="*/ 9140 w 38745"/>
                <a:gd name="connsiteY3" fmla="*/ 15168 h 3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45" h="31889">
                  <a:moveTo>
                    <a:pt x="9140" y="15168"/>
                  </a:moveTo>
                  <a:cubicBezTo>
                    <a:pt x="-15376" y="-6034"/>
                    <a:pt x="-10075" y="-11335"/>
                    <a:pt x="15103" y="9205"/>
                  </a:cubicBezTo>
                  <a:cubicBezTo>
                    <a:pt x="26367" y="17819"/>
                    <a:pt x="33655" y="25770"/>
                    <a:pt x="31668" y="27758"/>
                  </a:cubicBezTo>
                  <a:cubicBezTo>
                    <a:pt x="29680" y="29745"/>
                    <a:pt x="19741" y="23782"/>
                    <a:pt x="9140" y="15168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2D2323B0-A68A-48FA-B450-9A6CC54AF848}"/>
                </a:ext>
              </a:extLst>
            </p:cNvPr>
            <p:cNvSpPr/>
            <p:nvPr/>
          </p:nvSpPr>
          <p:spPr>
            <a:xfrm flipV="1">
              <a:off x="8947225" y="1060083"/>
              <a:ext cx="105210" cy="54027"/>
            </a:xfrm>
            <a:custGeom>
              <a:avLst/>
              <a:gdLst>
                <a:gd name="connsiteX0" fmla="*/ 44860 w 105210"/>
                <a:gd name="connsiteY0" fmla="*/ 27736 h 54027"/>
                <a:gd name="connsiteX1" fmla="*/ 27633 w 105210"/>
                <a:gd name="connsiteY1" fmla="*/ 9846 h 54027"/>
                <a:gd name="connsiteX2" fmla="*/ 97204 w 105210"/>
                <a:gd name="connsiteY2" fmla="*/ 50263 h 54027"/>
                <a:gd name="connsiteX3" fmla="*/ 44860 w 105210"/>
                <a:gd name="connsiteY3" fmla="*/ 27736 h 54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210" h="54027">
                  <a:moveTo>
                    <a:pt x="44860" y="27736"/>
                  </a:moveTo>
                  <a:cubicBezTo>
                    <a:pt x="-10797" y="-2081"/>
                    <a:pt x="-24048" y="-15995"/>
                    <a:pt x="27633" y="9846"/>
                  </a:cubicBezTo>
                  <a:cubicBezTo>
                    <a:pt x="96542" y="44300"/>
                    <a:pt x="107143" y="50926"/>
                    <a:pt x="97204" y="50263"/>
                  </a:cubicBezTo>
                  <a:cubicBezTo>
                    <a:pt x="91904" y="50263"/>
                    <a:pt x="68051" y="39662"/>
                    <a:pt x="44860" y="27736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886A83CE-7E8A-477B-8DA4-A47787FBE672}"/>
                </a:ext>
              </a:extLst>
            </p:cNvPr>
            <p:cNvSpPr/>
            <p:nvPr/>
          </p:nvSpPr>
          <p:spPr>
            <a:xfrm flipV="1">
              <a:off x="10295527" y="1059188"/>
              <a:ext cx="52373" cy="43262"/>
            </a:xfrm>
            <a:custGeom>
              <a:avLst/>
              <a:gdLst>
                <a:gd name="connsiteX0" fmla="*/ 13406 w 52373"/>
                <a:gd name="connsiteY0" fmla="*/ 20039 h 43262"/>
                <a:gd name="connsiteX1" fmla="*/ 18707 w 52373"/>
                <a:gd name="connsiteY1" fmla="*/ 12751 h 43262"/>
                <a:gd name="connsiteX2" fmla="*/ 45210 w 52373"/>
                <a:gd name="connsiteY2" fmla="*/ 36604 h 43262"/>
                <a:gd name="connsiteX3" fmla="*/ 13406 w 52373"/>
                <a:gd name="connsiteY3" fmla="*/ 20039 h 43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73" h="43262">
                  <a:moveTo>
                    <a:pt x="13406" y="20039"/>
                  </a:moveTo>
                  <a:cubicBezTo>
                    <a:pt x="-16410" y="-7790"/>
                    <a:pt x="-13097" y="-12428"/>
                    <a:pt x="18707" y="12751"/>
                  </a:cubicBezTo>
                  <a:cubicBezTo>
                    <a:pt x="33284" y="24014"/>
                    <a:pt x="45210" y="35278"/>
                    <a:pt x="45210" y="36604"/>
                  </a:cubicBezTo>
                  <a:cubicBezTo>
                    <a:pt x="45210" y="43892"/>
                    <a:pt x="32621" y="37266"/>
                    <a:pt x="13406" y="20039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A7970D0B-5AF1-4DAD-B3B5-1AD5460BD533}"/>
                </a:ext>
              </a:extLst>
            </p:cNvPr>
            <p:cNvSpPr/>
            <p:nvPr/>
          </p:nvSpPr>
          <p:spPr>
            <a:xfrm flipV="1">
              <a:off x="10555905" y="1069134"/>
              <a:ext cx="49994" cy="42674"/>
            </a:xfrm>
            <a:custGeom>
              <a:avLst/>
              <a:gdLst>
                <a:gd name="connsiteX0" fmla="*/ 12299 w 49994"/>
                <a:gd name="connsiteY0" fmla="*/ 18814 h 42674"/>
                <a:gd name="connsiteX1" fmla="*/ -6916 w 49994"/>
                <a:gd name="connsiteY1" fmla="*/ -3714 h 42674"/>
                <a:gd name="connsiteX2" fmla="*/ 42115 w 49994"/>
                <a:gd name="connsiteY2" fmla="*/ 38691 h 42674"/>
                <a:gd name="connsiteX3" fmla="*/ 12299 w 49994"/>
                <a:gd name="connsiteY3" fmla="*/ 18814 h 4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994" h="42674">
                  <a:moveTo>
                    <a:pt x="12299" y="18814"/>
                  </a:moveTo>
                  <a:cubicBezTo>
                    <a:pt x="-1616" y="6225"/>
                    <a:pt x="-10229" y="-3714"/>
                    <a:pt x="-6916" y="-3714"/>
                  </a:cubicBezTo>
                  <a:cubicBezTo>
                    <a:pt x="2360" y="-3714"/>
                    <a:pt x="46090" y="34053"/>
                    <a:pt x="42115" y="38691"/>
                  </a:cubicBezTo>
                  <a:cubicBezTo>
                    <a:pt x="40127" y="40679"/>
                    <a:pt x="26875" y="31403"/>
                    <a:pt x="12299" y="18814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D1192E2B-CC74-4BC6-B54C-ED37DA0EC92B}"/>
                </a:ext>
              </a:extLst>
            </p:cNvPr>
            <p:cNvSpPr/>
            <p:nvPr/>
          </p:nvSpPr>
          <p:spPr>
            <a:xfrm flipV="1">
              <a:off x="8043532" y="1083046"/>
              <a:ext cx="24972" cy="21734"/>
            </a:xfrm>
            <a:custGeom>
              <a:avLst/>
              <a:gdLst>
                <a:gd name="connsiteX0" fmla="*/ 6055 w 24972"/>
                <a:gd name="connsiteY0" fmla="*/ 11131 h 21734"/>
                <a:gd name="connsiteX1" fmla="*/ -2559 w 24972"/>
                <a:gd name="connsiteY1" fmla="*/ -2783 h 21734"/>
                <a:gd name="connsiteX2" fmla="*/ 13343 w 24972"/>
                <a:gd name="connsiteY2" fmla="*/ 3842 h 21734"/>
                <a:gd name="connsiteX3" fmla="*/ 6055 w 24972"/>
                <a:gd name="connsiteY3" fmla="*/ 11131 h 2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72" h="21734">
                  <a:moveTo>
                    <a:pt x="6055" y="11131"/>
                  </a:moveTo>
                  <a:cubicBezTo>
                    <a:pt x="-1234" y="6493"/>
                    <a:pt x="-4547" y="-133"/>
                    <a:pt x="-2559" y="-2783"/>
                  </a:cubicBezTo>
                  <a:cubicBezTo>
                    <a:pt x="91" y="-5434"/>
                    <a:pt x="7380" y="-2121"/>
                    <a:pt x="13343" y="3842"/>
                  </a:cubicBezTo>
                  <a:cubicBezTo>
                    <a:pt x="27920" y="17757"/>
                    <a:pt x="22619" y="23720"/>
                    <a:pt x="6055" y="11131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:a16="http://schemas.microsoft.com/office/drawing/2014/main" id="{3D55CBB9-85D7-4E0E-B99E-CB0B5705A4FC}"/>
                </a:ext>
              </a:extLst>
            </p:cNvPr>
            <p:cNvSpPr/>
            <p:nvPr/>
          </p:nvSpPr>
          <p:spPr>
            <a:xfrm flipV="1">
              <a:off x="10348178" y="1080507"/>
              <a:ext cx="55908" cy="45215"/>
            </a:xfrm>
            <a:custGeom>
              <a:avLst/>
              <a:gdLst>
                <a:gd name="connsiteX0" fmla="*/ 18966 w 55908"/>
                <a:gd name="connsiteY0" fmla="*/ 25465 h 45215"/>
                <a:gd name="connsiteX1" fmla="*/ -2900 w 55908"/>
                <a:gd name="connsiteY1" fmla="*/ -3689 h 45215"/>
                <a:gd name="connsiteX2" fmla="*/ 28904 w 55908"/>
                <a:gd name="connsiteY2" fmla="*/ 19502 h 45215"/>
                <a:gd name="connsiteX3" fmla="*/ 18966 w 55908"/>
                <a:gd name="connsiteY3" fmla="*/ 25465 h 4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908" h="45215">
                  <a:moveTo>
                    <a:pt x="18966" y="25465"/>
                  </a:moveTo>
                  <a:cubicBezTo>
                    <a:pt x="-4225" y="8900"/>
                    <a:pt x="-13501" y="-3689"/>
                    <a:pt x="-2900" y="-3689"/>
                  </a:cubicBezTo>
                  <a:cubicBezTo>
                    <a:pt x="-249" y="-3689"/>
                    <a:pt x="14328" y="6913"/>
                    <a:pt x="28904" y="19502"/>
                  </a:cubicBezTo>
                  <a:cubicBezTo>
                    <a:pt x="59383" y="46005"/>
                    <a:pt x="53420" y="49318"/>
                    <a:pt x="18966" y="25465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E91A7CB7-6C7D-4654-AAF4-21726CB1BA64}"/>
                </a:ext>
              </a:extLst>
            </p:cNvPr>
            <p:cNvSpPr/>
            <p:nvPr/>
          </p:nvSpPr>
          <p:spPr>
            <a:xfrm flipV="1">
              <a:off x="10476395" y="1082386"/>
              <a:ext cx="49994" cy="42674"/>
            </a:xfrm>
            <a:custGeom>
              <a:avLst/>
              <a:gdLst>
                <a:gd name="connsiteX0" fmla="*/ 12440 w 49994"/>
                <a:gd name="connsiteY0" fmla="*/ 18840 h 42674"/>
                <a:gd name="connsiteX1" fmla="*/ -6775 w 49994"/>
                <a:gd name="connsiteY1" fmla="*/ -3688 h 42674"/>
                <a:gd name="connsiteX2" fmla="*/ 42257 w 49994"/>
                <a:gd name="connsiteY2" fmla="*/ 38718 h 42674"/>
                <a:gd name="connsiteX3" fmla="*/ 12440 w 49994"/>
                <a:gd name="connsiteY3" fmla="*/ 18840 h 4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994" h="42674">
                  <a:moveTo>
                    <a:pt x="12440" y="18840"/>
                  </a:moveTo>
                  <a:cubicBezTo>
                    <a:pt x="-1474" y="6251"/>
                    <a:pt x="-10088" y="-3688"/>
                    <a:pt x="-6775" y="-3688"/>
                  </a:cubicBezTo>
                  <a:cubicBezTo>
                    <a:pt x="2502" y="-3688"/>
                    <a:pt x="46232" y="34080"/>
                    <a:pt x="42257" y="38718"/>
                  </a:cubicBezTo>
                  <a:cubicBezTo>
                    <a:pt x="40269" y="40706"/>
                    <a:pt x="27017" y="31429"/>
                    <a:pt x="12440" y="18840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:a16="http://schemas.microsoft.com/office/drawing/2014/main" id="{CB8C155E-6AA7-460A-994A-E779B90293F4}"/>
                </a:ext>
              </a:extLst>
            </p:cNvPr>
            <p:cNvSpPr/>
            <p:nvPr/>
          </p:nvSpPr>
          <p:spPr>
            <a:xfrm flipV="1">
              <a:off x="10851201" y="1085967"/>
              <a:ext cx="43410" cy="35039"/>
            </a:xfrm>
            <a:custGeom>
              <a:avLst/>
              <a:gdLst>
                <a:gd name="connsiteX0" fmla="*/ 7356 w 43410"/>
                <a:gd name="connsiteY0" fmla="*/ 15450 h 35039"/>
                <a:gd name="connsiteX1" fmla="*/ 18620 w 43410"/>
                <a:gd name="connsiteY1" fmla="*/ 12137 h 35039"/>
                <a:gd name="connsiteX2" fmla="*/ 33860 w 43410"/>
                <a:gd name="connsiteY2" fmla="*/ 31352 h 35039"/>
                <a:gd name="connsiteX3" fmla="*/ 7356 w 43410"/>
                <a:gd name="connsiteY3" fmla="*/ 15450 h 35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10" h="35039">
                  <a:moveTo>
                    <a:pt x="7356" y="15450"/>
                  </a:moveTo>
                  <a:cubicBezTo>
                    <a:pt x="-19147" y="-7741"/>
                    <a:pt x="-9208" y="-11054"/>
                    <a:pt x="18620" y="12137"/>
                  </a:cubicBezTo>
                  <a:cubicBezTo>
                    <a:pt x="31209" y="22076"/>
                    <a:pt x="38498" y="31352"/>
                    <a:pt x="33860" y="31352"/>
                  </a:cubicBezTo>
                  <a:cubicBezTo>
                    <a:pt x="29221" y="31352"/>
                    <a:pt x="17295" y="24063"/>
                    <a:pt x="7356" y="15450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多边形: 形状 49">
              <a:extLst>
                <a:ext uri="{FF2B5EF4-FFF2-40B4-BE49-F238E27FC236}">
                  <a16:creationId xmlns:a16="http://schemas.microsoft.com/office/drawing/2014/main" id="{AD0C72C8-0628-4053-A295-CA9EC43263BE}"/>
                </a:ext>
              </a:extLst>
            </p:cNvPr>
            <p:cNvSpPr/>
            <p:nvPr/>
          </p:nvSpPr>
          <p:spPr>
            <a:xfrm flipV="1">
              <a:off x="10402842" y="1096051"/>
              <a:ext cx="44194" cy="33194"/>
            </a:xfrm>
            <a:custGeom>
              <a:avLst/>
              <a:gdLst>
                <a:gd name="connsiteX0" fmla="*/ 15896 w 44194"/>
                <a:gd name="connsiteY0" fmla="*/ 21057 h 33194"/>
                <a:gd name="connsiteX1" fmla="*/ 2644 w 44194"/>
                <a:gd name="connsiteY1" fmla="*/ -146 h 33194"/>
                <a:gd name="connsiteX2" fmla="*/ 36436 w 44194"/>
                <a:gd name="connsiteY2" fmla="*/ 29008 h 33194"/>
                <a:gd name="connsiteX3" fmla="*/ 15896 w 44194"/>
                <a:gd name="connsiteY3" fmla="*/ 21057 h 33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94" h="33194">
                  <a:moveTo>
                    <a:pt x="15896" y="21057"/>
                  </a:moveTo>
                  <a:cubicBezTo>
                    <a:pt x="-4644" y="9130"/>
                    <a:pt x="-17233" y="-12072"/>
                    <a:pt x="2644" y="-146"/>
                  </a:cubicBezTo>
                  <a:cubicBezTo>
                    <a:pt x="22522" y="11118"/>
                    <a:pt x="39749" y="26357"/>
                    <a:pt x="36436" y="29008"/>
                  </a:cubicBezTo>
                  <a:cubicBezTo>
                    <a:pt x="35111" y="30995"/>
                    <a:pt x="25835" y="27020"/>
                    <a:pt x="15896" y="21057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" name="任意多边形: 形状 50">
              <a:extLst>
                <a:ext uri="{FF2B5EF4-FFF2-40B4-BE49-F238E27FC236}">
                  <a16:creationId xmlns:a16="http://schemas.microsoft.com/office/drawing/2014/main" id="{9D82D441-67E8-44BC-AAE9-FBE8B2DD40B7}"/>
                </a:ext>
              </a:extLst>
            </p:cNvPr>
            <p:cNvSpPr/>
            <p:nvPr/>
          </p:nvSpPr>
          <p:spPr>
            <a:xfrm flipV="1">
              <a:off x="7871949" y="1099219"/>
              <a:ext cx="28913" cy="19877"/>
            </a:xfrm>
            <a:custGeom>
              <a:avLst/>
              <a:gdLst>
                <a:gd name="connsiteX0" fmla="*/ 4344 w 28913"/>
                <a:gd name="connsiteY0" fmla="*/ 6262 h 19877"/>
                <a:gd name="connsiteX1" fmla="*/ -957 w 28913"/>
                <a:gd name="connsiteY1" fmla="*/ -3677 h 19877"/>
                <a:gd name="connsiteX2" fmla="*/ 18920 w 28913"/>
                <a:gd name="connsiteY2" fmla="*/ 6262 h 19877"/>
                <a:gd name="connsiteX3" fmla="*/ 24221 w 28913"/>
                <a:gd name="connsiteY3" fmla="*/ 16201 h 19877"/>
                <a:gd name="connsiteX4" fmla="*/ 4344 w 28913"/>
                <a:gd name="connsiteY4" fmla="*/ 6262 h 19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13" h="19877">
                  <a:moveTo>
                    <a:pt x="4344" y="6262"/>
                  </a:moveTo>
                  <a:cubicBezTo>
                    <a:pt x="-2282" y="961"/>
                    <a:pt x="-4933" y="-3677"/>
                    <a:pt x="-957" y="-3677"/>
                  </a:cubicBezTo>
                  <a:cubicBezTo>
                    <a:pt x="2356" y="-3677"/>
                    <a:pt x="11632" y="961"/>
                    <a:pt x="18920" y="6262"/>
                  </a:cubicBezTo>
                  <a:cubicBezTo>
                    <a:pt x="25546" y="11563"/>
                    <a:pt x="28197" y="16201"/>
                    <a:pt x="24221" y="16201"/>
                  </a:cubicBezTo>
                  <a:cubicBezTo>
                    <a:pt x="20908" y="16201"/>
                    <a:pt x="11632" y="11563"/>
                    <a:pt x="4344" y="6262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" name="任意多边形: 形状 51">
              <a:extLst>
                <a:ext uri="{FF2B5EF4-FFF2-40B4-BE49-F238E27FC236}">
                  <a16:creationId xmlns:a16="http://schemas.microsoft.com/office/drawing/2014/main" id="{C7BF7A80-61B0-4424-ABD3-288144FA9B54}"/>
                </a:ext>
              </a:extLst>
            </p:cNvPr>
            <p:cNvSpPr/>
            <p:nvPr/>
          </p:nvSpPr>
          <p:spPr>
            <a:xfrm flipV="1">
              <a:off x="7739417" y="1106342"/>
              <a:ext cx="154194" cy="155983"/>
            </a:xfrm>
            <a:custGeom>
              <a:avLst/>
              <a:gdLst>
                <a:gd name="connsiteX0" fmla="*/ 28336 w 154194"/>
                <a:gd name="connsiteY0" fmla="*/ 148316 h 155983"/>
                <a:gd name="connsiteX1" fmla="*/ 5146 w 154194"/>
                <a:gd name="connsiteY1" fmla="*/ 131088 h 155983"/>
                <a:gd name="connsiteX2" fmla="*/ 40263 w 154194"/>
                <a:gd name="connsiteY2" fmla="*/ 122475 h 155983"/>
                <a:gd name="connsiteX3" fmla="*/ 75380 w 154194"/>
                <a:gd name="connsiteY3" fmla="*/ 107898 h 155983"/>
                <a:gd name="connsiteX4" fmla="*/ 97908 w 154194"/>
                <a:gd name="connsiteY4" fmla="*/ 93321 h 155983"/>
                <a:gd name="connsiteX5" fmla="*/ 101221 w 154194"/>
                <a:gd name="connsiteY5" fmla="*/ 70131 h 155983"/>
                <a:gd name="connsiteX6" fmla="*/ 94595 w 154194"/>
                <a:gd name="connsiteY6" fmla="*/ 58867 h 155983"/>
                <a:gd name="connsiteX7" fmla="*/ 106521 w 154194"/>
                <a:gd name="connsiteY7" fmla="*/ 62180 h 155983"/>
                <a:gd name="connsiteX8" fmla="*/ 126399 w 154194"/>
                <a:gd name="connsiteY8" fmla="*/ 65493 h 155983"/>
                <a:gd name="connsiteX9" fmla="*/ 111159 w 154194"/>
                <a:gd name="connsiteY9" fmla="*/ 21762 h 155983"/>
                <a:gd name="connsiteX10" fmla="*/ 87969 w 154194"/>
                <a:gd name="connsiteY10" fmla="*/ -103 h 155983"/>
                <a:gd name="connsiteX11" fmla="*/ 130374 w 154194"/>
                <a:gd name="connsiteY11" fmla="*/ 25738 h 155983"/>
                <a:gd name="connsiteX12" fmla="*/ 146276 w 154194"/>
                <a:gd name="connsiteY12" fmla="*/ 71456 h 155983"/>
                <a:gd name="connsiteX13" fmla="*/ 52189 w 154194"/>
                <a:gd name="connsiteY13" fmla="*/ 152291 h 155983"/>
                <a:gd name="connsiteX14" fmla="*/ 28336 w 154194"/>
                <a:gd name="connsiteY14" fmla="*/ 148316 h 155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194" h="155983">
                  <a:moveTo>
                    <a:pt x="28336" y="148316"/>
                  </a:moveTo>
                  <a:cubicBezTo>
                    <a:pt x="-4793" y="143015"/>
                    <a:pt x="-9431" y="139702"/>
                    <a:pt x="5146" y="131088"/>
                  </a:cubicBezTo>
                  <a:cubicBezTo>
                    <a:pt x="12435" y="127113"/>
                    <a:pt x="28336" y="123137"/>
                    <a:pt x="40263" y="122475"/>
                  </a:cubicBezTo>
                  <a:cubicBezTo>
                    <a:pt x="52852" y="122475"/>
                    <a:pt x="67429" y="115849"/>
                    <a:pt x="75380" y="107898"/>
                  </a:cubicBezTo>
                  <a:cubicBezTo>
                    <a:pt x="82668" y="99947"/>
                    <a:pt x="92607" y="93321"/>
                    <a:pt x="97908" y="93321"/>
                  </a:cubicBezTo>
                  <a:cubicBezTo>
                    <a:pt x="109172" y="93321"/>
                    <a:pt x="111159" y="76094"/>
                    <a:pt x="101221" y="70131"/>
                  </a:cubicBezTo>
                  <a:cubicBezTo>
                    <a:pt x="97908" y="68143"/>
                    <a:pt x="94595" y="62842"/>
                    <a:pt x="94595" y="58867"/>
                  </a:cubicBezTo>
                  <a:cubicBezTo>
                    <a:pt x="94595" y="54891"/>
                    <a:pt x="99895" y="56217"/>
                    <a:pt x="106521" y="62180"/>
                  </a:cubicBezTo>
                  <a:cubicBezTo>
                    <a:pt x="115797" y="70793"/>
                    <a:pt x="120436" y="71456"/>
                    <a:pt x="126399" y="65493"/>
                  </a:cubicBezTo>
                  <a:cubicBezTo>
                    <a:pt x="140313" y="51579"/>
                    <a:pt x="135012" y="37664"/>
                    <a:pt x="111159" y="21762"/>
                  </a:cubicBezTo>
                  <a:cubicBezTo>
                    <a:pt x="98570" y="13811"/>
                    <a:pt x="87969" y="3873"/>
                    <a:pt x="87969" y="-103"/>
                  </a:cubicBezTo>
                  <a:cubicBezTo>
                    <a:pt x="87969" y="-8717"/>
                    <a:pt x="99895" y="-1428"/>
                    <a:pt x="130374" y="25738"/>
                  </a:cubicBezTo>
                  <a:cubicBezTo>
                    <a:pt x="154890" y="46940"/>
                    <a:pt x="154890" y="47603"/>
                    <a:pt x="146276" y="71456"/>
                  </a:cubicBezTo>
                  <a:cubicBezTo>
                    <a:pt x="133025" y="108561"/>
                    <a:pt x="78030" y="155604"/>
                    <a:pt x="52189" y="152291"/>
                  </a:cubicBezTo>
                  <a:cubicBezTo>
                    <a:pt x="48214" y="151629"/>
                    <a:pt x="37613" y="149641"/>
                    <a:pt x="28336" y="148316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" name="任意多边形: 形状 52">
              <a:extLst>
                <a:ext uri="{FF2B5EF4-FFF2-40B4-BE49-F238E27FC236}">
                  <a16:creationId xmlns:a16="http://schemas.microsoft.com/office/drawing/2014/main" id="{36E21C73-88B9-4B69-95CF-ABAD0BC944E5}"/>
                </a:ext>
              </a:extLst>
            </p:cNvPr>
            <p:cNvSpPr/>
            <p:nvPr/>
          </p:nvSpPr>
          <p:spPr>
            <a:xfrm flipV="1">
              <a:off x="8740379" y="1106702"/>
              <a:ext cx="62987" cy="37313"/>
            </a:xfrm>
            <a:custGeom>
              <a:avLst/>
              <a:gdLst>
                <a:gd name="connsiteX0" fmla="*/ 24847 w 62987"/>
                <a:gd name="connsiteY0" fmla="*/ 16637 h 37313"/>
                <a:gd name="connsiteX1" fmla="*/ -4307 w 62987"/>
                <a:gd name="connsiteY1" fmla="*/ -3241 h 37313"/>
                <a:gd name="connsiteX2" fmla="*/ 55988 w 62987"/>
                <a:gd name="connsiteY2" fmla="*/ 27900 h 37313"/>
                <a:gd name="connsiteX3" fmla="*/ 24847 w 62987"/>
                <a:gd name="connsiteY3" fmla="*/ 16637 h 37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87" h="37313">
                  <a:moveTo>
                    <a:pt x="24847" y="16637"/>
                  </a:moveTo>
                  <a:cubicBezTo>
                    <a:pt x="6957" y="7360"/>
                    <a:pt x="-5632" y="-1916"/>
                    <a:pt x="-4307" y="-3241"/>
                  </a:cubicBezTo>
                  <a:cubicBezTo>
                    <a:pt x="-331" y="-7216"/>
                    <a:pt x="50688" y="19287"/>
                    <a:pt x="55988" y="27900"/>
                  </a:cubicBezTo>
                  <a:cubicBezTo>
                    <a:pt x="61951" y="37177"/>
                    <a:pt x="59964" y="36514"/>
                    <a:pt x="24847" y="16637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id="{28286C86-D00B-4F34-9893-A6FD1C5771CC}"/>
                </a:ext>
              </a:extLst>
            </p:cNvPr>
            <p:cNvSpPr/>
            <p:nvPr/>
          </p:nvSpPr>
          <p:spPr>
            <a:xfrm flipV="1">
              <a:off x="8911896" y="1106598"/>
              <a:ext cx="143968" cy="56745"/>
            </a:xfrm>
            <a:custGeom>
              <a:avLst/>
              <a:gdLst>
                <a:gd name="connsiteX0" fmla="*/ 102746 w 143968"/>
                <a:gd name="connsiteY0" fmla="*/ 39960 h 56745"/>
                <a:gd name="connsiteX1" fmla="*/ 64316 w 143968"/>
                <a:gd name="connsiteY1" fmla="*/ 27371 h 56745"/>
                <a:gd name="connsiteX2" fmla="*/ -4592 w 143968"/>
                <a:gd name="connsiteY2" fmla="*/ -3108 h 56745"/>
                <a:gd name="connsiteX3" fmla="*/ 23899 w 143968"/>
                <a:gd name="connsiteY3" fmla="*/ 4843 h 56745"/>
                <a:gd name="connsiteX4" fmla="*/ 68292 w 143968"/>
                <a:gd name="connsiteY4" fmla="*/ 18094 h 56745"/>
                <a:gd name="connsiteX5" fmla="*/ 139188 w 143968"/>
                <a:gd name="connsiteY5" fmla="*/ 50561 h 56745"/>
                <a:gd name="connsiteX6" fmla="*/ 102746 w 143968"/>
                <a:gd name="connsiteY6" fmla="*/ 39960 h 56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968" h="56745">
                  <a:moveTo>
                    <a:pt x="102746" y="39960"/>
                  </a:moveTo>
                  <a:cubicBezTo>
                    <a:pt x="88169" y="33334"/>
                    <a:pt x="70942" y="27371"/>
                    <a:pt x="64316" y="27371"/>
                  </a:cubicBezTo>
                  <a:cubicBezTo>
                    <a:pt x="51727" y="27371"/>
                    <a:pt x="-8568" y="867"/>
                    <a:pt x="-4592" y="-3108"/>
                  </a:cubicBezTo>
                  <a:cubicBezTo>
                    <a:pt x="-3267" y="-5096"/>
                    <a:pt x="9322" y="-1120"/>
                    <a:pt x="23899" y="4843"/>
                  </a:cubicBezTo>
                  <a:cubicBezTo>
                    <a:pt x="37813" y="10806"/>
                    <a:pt x="57691" y="16769"/>
                    <a:pt x="68292" y="18094"/>
                  </a:cubicBezTo>
                  <a:cubicBezTo>
                    <a:pt x="86182" y="20745"/>
                    <a:pt x="139188" y="44598"/>
                    <a:pt x="139188" y="50561"/>
                  </a:cubicBezTo>
                  <a:cubicBezTo>
                    <a:pt x="139188" y="55862"/>
                    <a:pt x="130575" y="53211"/>
                    <a:pt x="102746" y="39960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121F671D-B3AD-4778-BF45-95D845F7E375}"/>
                </a:ext>
              </a:extLst>
            </p:cNvPr>
            <p:cNvSpPr/>
            <p:nvPr/>
          </p:nvSpPr>
          <p:spPr>
            <a:xfrm flipV="1">
              <a:off x="10877585" y="1106437"/>
              <a:ext cx="37155" cy="28282"/>
            </a:xfrm>
            <a:custGeom>
              <a:avLst/>
              <a:gdLst>
                <a:gd name="connsiteX0" fmla="*/ 5447 w 37155"/>
                <a:gd name="connsiteY0" fmla="*/ 11969 h 28282"/>
                <a:gd name="connsiteX1" fmla="*/ -7805 w 37155"/>
                <a:gd name="connsiteY1" fmla="*/ -3270 h 28282"/>
                <a:gd name="connsiteX2" fmla="*/ 15386 w 37155"/>
                <a:gd name="connsiteY2" fmla="*/ 9319 h 28282"/>
                <a:gd name="connsiteX3" fmla="*/ 5447 w 37155"/>
                <a:gd name="connsiteY3" fmla="*/ 11969 h 28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155" h="28282">
                  <a:moveTo>
                    <a:pt x="5447" y="11969"/>
                  </a:moveTo>
                  <a:cubicBezTo>
                    <a:pt x="-3829" y="5343"/>
                    <a:pt x="-9792" y="-1945"/>
                    <a:pt x="-7805" y="-3270"/>
                  </a:cubicBezTo>
                  <a:cubicBezTo>
                    <a:pt x="-5817" y="-5258"/>
                    <a:pt x="4784" y="705"/>
                    <a:pt x="15386" y="9319"/>
                  </a:cubicBezTo>
                  <a:cubicBezTo>
                    <a:pt x="38576" y="27871"/>
                    <a:pt x="29963" y="30522"/>
                    <a:pt x="5447" y="11969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D2993F6E-2FCF-44F1-ACB7-B40EA7D9BE4A}"/>
                </a:ext>
              </a:extLst>
            </p:cNvPr>
            <p:cNvSpPr/>
            <p:nvPr/>
          </p:nvSpPr>
          <p:spPr>
            <a:xfrm flipV="1">
              <a:off x="10149904" y="1116879"/>
              <a:ext cx="38914" cy="32449"/>
            </a:xfrm>
            <a:custGeom>
              <a:avLst/>
              <a:gdLst>
                <a:gd name="connsiteX0" fmla="*/ 8894 w 38914"/>
                <a:gd name="connsiteY0" fmla="*/ 16664 h 32449"/>
                <a:gd name="connsiteX1" fmla="*/ -6345 w 38914"/>
                <a:gd name="connsiteY1" fmla="*/ -3214 h 32449"/>
                <a:gd name="connsiteX2" fmla="*/ 16183 w 38914"/>
                <a:gd name="connsiteY2" fmla="*/ 9375 h 32449"/>
                <a:gd name="connsiteX3" fmla="*/ 8894 w 38914"/>
                <a:gd name="connsiteY3" fmla="*/ 16664 h 32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914" h="32449">
                  <a:moveTo>
                    <a:pt x="8894" y="16664"/>
                  </a:moveTo>
                  <a:cubicBezTo>
                    <a:pt x="-1707" y="8050"/>
                    <a:pt x="-8996" y="-1226"/>
                    <a:pt x="-6345" y="-3214"/>
                  </a:cubicBezTo>
                  <a:cubicBezTo>
                    <a:pt x="-4357" y="-5201"/>
                    <a:pt x="6244" y="99"/>
                    <a:pt x="16183" y="9375"/>
                  </a:cubicBezTo>
                  <a:cubicBezTo>
                    <a:pt x="41361" y="30578"/>
                    <a:pt x="34735" y="36541"/>
                    <a:pt x="8894" y="16664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25DB5D23-9BC4-4E05-830C-F1F96BE6C82A}"/>
                </a:ext>
              </a:extLst>
            </p:cNvPr>
            <p:cNvSpPr/>
            <p:nvPr/>
          </p:nvSpPr>
          <p:spPr>
            <a:xfrm flipV="1">
              <a:off x="10029861" y="1123238"/>
              <a:ext cx="46201" cy="40918"/>
            </a:xfrm>
            <a:custGeom>
              <a:avLst/>
              <a:gdLst>
                <a:gd name="connsiteX0" fmla="*/ 14518 w 46201"/>
                <a:gd name="connsiteY0" fmla="*/ 20911 h 40918"/>
                <a:gd name="connsiteX1" fmla="*/ -6685 w 46201"/>
                <a:gd name="connsiteY1" fmla="*/ -2279 h 40918"/>
                <a:gd name="connsiteX2" fmla="*/ 29095 w 46201"/>
                <a:gd name="connsiteY2" fmla="*/ 20911 h 40918"/>
                <a:gd name="connsiteX3" fmla="*/ 14518 w 46201"/>
                <a:gd name="connsiteY3" fmla="*/ 20911 h 40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201" h="40918">
                  <a:moveTo>
                    <a:pt x="14518" y="20911"/>
                  </a:moveTo>
                  <a:cubicBezTo>
                    <a:pt x="2591" y="10310"/>
                    <a:pt x="-6685" y="-291"/>
                    <a:pt x="-6685" y="-2279"/>
                  </a:cubicBezTo>
                  <a:cubicBezTo>
                    <a:pt x="-6685" y="-8242"/>
                    <a:pt x="16506" y="6997"/>
                    <a:pt x="29095" y="20911"/>
                  </a:cubicBezTo>
                  <a:cubicBezTo>
                    <a:pt x="48972" y="42777"/>
                    <a:pt x="38371" y="42777"/>
                    <a:pt x="14518" y="20911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175B16C8-F2BF-48F1-AB84-C8CFFF739D96}"/>
                </a:ext>
              </a:extLst>
            </p:cNvPr>
            <p:cNvSpPr/>
            <p:nvPr/>
          </p:nvSpPr>
          <p:spPr>
            <a:xfrm flipV="1">
              <a:off x="7882628" y="1135072"/>
              <a:ext cx="26557" cy="19800"/>
            </a:xfrm>
            <a:custGeom>
              <a:avLst/>
              <a:gdLst>
                <a:gd name="connsiteX0" fmla="*/ 6899 w 26557"/>
                <a:gd name="connsiteY0" fmla="*/ 9644 h 19800"/>
                <a:gd name="connsiteX1" fmla="*/ -2378 w 26557"/>
                <a:gd name="connsiteY1" fmla="*/ -2945 h 19800"/>
                <a:gd name="connsiteX2" fmla="*/ 13524 w 26557"/>
                <a:gd name="connsiteY2" fmla="*/ 3018 h 19800"/>
                <a:gd name="connsiteX3" fmla="*/ 23463 w 26557"/>
                <a:gd name="connsiteY3" fmla="*/ 15607 h 19800"/>
                <a:gd name="connsiteX4" fmla="*/ 6899 w 26557"/>
                <a:gd name="connsiteY4" fmla="*/ 9644 h 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557" h="19800">
                  <a:moveTo>
                    <a:pt x="6899" y="9644"/>
                  </a:moveTo>
                  <a:cubicBezTo>
                    <a:pt x="273" y="4343"/>
                    <a:pt x="-4365" y="-1620"/>
                    <a:pt x="-2378" y="-2945"/>
                  </a:cubicBezTo>
                  <a:cubicBezTo>
                    <a:pt x="-390" y="-4933"/>
                    <a:pt x="6899" y="-2283"/>
                    <a:pt x="13524" y="3018"/>
                  </a:cubicBezTo>
                  <a:cubicBezTo>
                    <a:pt x="20813" y="7656"/>
                    <a:pt x="24788" y="13619"/>
                    <a:pt x="23463" y="15607"/>
                  </a:cubicBezTo>
                  <a:cubicBezTo>
                    <a:pt x="21475" y="17595"/>
                    <a:pt x="14187" y="14282"/>
                    <a:pt x="6899" y="9644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E7825BCB-BBB2-4916-A79B-6258F9DA5FCC}"/>
                </a:ext>
              </a:extLst>
            </p:cNvPr>
            <p:cNvSpPr/>
            <p:nvPr/>
          </p:nvSpPr>
          <p:spPr>
            <a:xfrm flipV="1">
              <a:off x="10357759" y="1143285"/>
              <a:ext cx="43554" cy="35444"/>
            </a:xfrm>
            <a:custGeom>
              <a:avLst/>
              <a:gdLst>
                <a:gd name="connsiteX0" fmla="*/ 9379 w 43554"/>
                <a:gd name="connsiteY0" fmla="*/ 15641 h 35444"/>
                <a:gd name="connsiteX1" fmla="*/ -5861 w 43554"/>
                <a:gd name="connsiteY1" fmla="*/ -3573 h 35444"/>
                <a:gd name="connsiteX2" fmla="*/ 35882 w 43554"/>
                <a:gd name="connsiteY2" fmla="*/ 31543 h 35444"/>
                <a:gd name="connsiteX3" fmla="*/ 9379 w 43554"/>
                <a:gd name="connsiteY3" fmla="*/ 15641 h 3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554" h="35444">
                  <a:moveTo>
                    <a:pt x="9379" y="15641"/>
                  </a:moveTo>
                  <a:cubicBezTo>
                    <a:pt x="-3210" y="5703"/>
                    <a:pt x="-10499" y="-3573"/>
                    <a:pt x="-5861" y="-3573"/>
                  </a:cubicBezTo>
                  <a:cubicBezTo>
                    <a:pt x="4078" y="-3573"/>
                    <a:pt x="40520" y="26905"/>
                    <a:pt x="35882" y="31543"/>
                  </a:cubicBezTo>
                  <a:cubicBezTo>
                    <a:pt x="33894" y="33531"/>
                    <a:pt x="21968" y="26243"/>
                    <a:pt x="9379" y="15641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C46F001C-53B8-440C-AF4D-F56EFC29DF48}"/>
                </a:ext>
              </a:extLst>
            </p:cNvPr>
            <p:cNvSpPr/>
            <p:nvPr/>
          </p:nvSpPr>
          <p:spPr>
            <a:xfrm flipV="1">
              <a:off x="9867306" y="1152226"/>
              <a:ext cx="33573" cy="33129"/>
            </a:xfrm>
            <a:custGeom>
              <a:avLst/>
              <a:gdLst>
                <a:gd name="connsiteX0" fmla="*/ 3777 w 33573"/>
                <a:gd name="connsiteY0" fmla="*/ 13007 h 33129"/>
                <a:gd name="connsiteX1" fmla="*/ -4837 w 33573"/>
                <a:gd name="connsiteY1" fmla="*/ -3558 h 33129"/>
                <a:gd name="connsiteX2" fmla="*/ 17028 w 33573"/>
                <a:gd name="connsiteY2" fmla="*/ 13007 h 33129"/>
                <a:gd name="connsiteX3" fmla="*/ 25642 w 33573"/>
                <a:gd name="connsiteY3" fmla="*/ 29571 h 33129"/>
                <a:gd name="connsiteX4" fmla="*/ 3777 w 33573"/>
                <a:gd name="connsiteY4" fmla="*/ 13007 h 33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573" h="33129">
                  <a:moveTo>
                    <a:pt x="3777" y="13007"/>
                  </a:moveTo>
                  <a:cubicBezTo>
                    <a:pt x="-4837" y="3730"/>
                    <a:pt x="-8812" y="-3558"/>
                    <a:pt x="-4837" y="-3558"/>
                  </a:cubicBezTo>
                  <a:cubicBezTo>
                    <a:pt x="-1524" y="-3558"/>
                    <a:pt x="8415" y="3730"/>
                    <a:pt x="17028" y="13007"/>
                  </a:cubicBezTo>
                  <a:cubicBezTo>
                    <a:pt x="25642" y="22283"/>
                    <a:pt x="29617" y="29571"/>
                    <a:pt x="25642" y="29571"/>
                  </a:cubicBezTo>
                  <a:cubicBezTo>
                    <a:pt x="22329" y="29571"/>
                    <a:pt x="12390" y="22283"/>
                    <a:pt x="3777" y="13007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2957585C-47B3-4719-8D53-154017A63168}"/>
                </a:ext>
              </a:extLst>
            </p:cNvPr>
            <p:cNvSpPr/>
            <p:nvPr/>
          </p:nvSpPr>
          <p:spPr>
            <a:xfrm flipV="1">
              <a:off x="10450058" y="1152226"/>
              <a:ext cx="27588" cy="26503"/>
            </a:xfrm>
            <a:custGeom>
              <a:avLst/>
              <a:gdLst>
                <a:gd name="connsiteX0" fmla="*/ -248 w 27588"/>
                <a:gd name="connsiteY0" fmla="*/ 9687 h 26503"/>
                <a:gd name="connsiteX1" fmla="*/ -5549 w 27588"/>
                <a:gd name="connsiteY1" fmla="*/ -3565 h 26503"/>
                <a:gd name="connsiteX2" fmla="*/ 13003 w 27588"/>
                <a:gd name="connsiteY2" fmla="*/ 9687 h 26503"/>
                <a:gd name="connsiteX3" fmla="*/ 18304 w 27588"/>
                <a:gd name="connsiteY3" fmla="*/ 22939 h 26503"/>
                <a:gd name="connsiteX4" fmla="*/ -248 w 27588"/>
                <a:gd name="connsiteY4" fmla="*/ 9687 h 26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588" h="26503">
                  <a:moveTo>
                    <a:pt x="-248" y="9687"/>
                  </a:moveTo>
                  <a:cubicBezTo>
                    <a:pt x="-6874" y="2399"/>
                    <a:pt x="-9524" y="-3565"/>
                    <a:pt x="-5549" y="-3565"/>
                  </a:cubicBezTo>
                  <a:cubicBezTo>
                    <a:pt x="-2236" y="-3565"/>
                    <a:pt x="6378" y="2399"/>
                    <a:pt x="13003" y="9687"/>
                  </a:cubicBezTo>
                  <a:cubicBezTo>
                    <a:pt x="19629" y="16976"/>
                    <a:pt x="22280" y="22939"/>
                    <a:pt x="18304" y="22939"/>
                  </a:cubicBezTo>
                  <a:cubicBezTo>
                    <a:pt x="14991" y="22939"/>
                    <a:pt x="6378" y="16976"/>
                    <a:pt x="-248" y="9687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8163D7BA-086F-4EA0-9696-320CF66B5605}"/>
                </a:ext>
              </a:extLst>
            </p:cNvPr>
            <p:cNvSpPr/>
            <p:nvPr/>
          </p:nvSpPr>
          <p:spPr>
            <a:xfrm flipV="1">
              <a:off x="9137486" y="1159339"/>
              <a:ext cx="60987" cy="39267"/>
            </a:xfrm>
            <a:custGeom>
              <a:avLst/>
              <a:gdLst>
                <a:gd name="connsiteX0" fmla="*/ 29885 w 60987"/>
                <a:gd name="connsiteY0" fmla="*/ 28929 h 39267"/>
                <a:gd name="connsiteX1" fmla="*/ -4570 w 60987"/>
                <a:gd name="connsiteY1" fmla="*/ -3538 h 39267"/>
                <a:gd name="connsiteX2" fmla="*/ 55725 w 60987"/>
                <a:gd name="connsiteY2" fmla="*/ 29591 h 39267"/>
                <a:gd name="connsiteX3" fmla="*/ 29885 w 60987"/>
                <a:gd name="connsiteY3" fmla="*/ 28929 h 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987" h="39267">
                  <a:moveTo>
                    <a:pt x="29885" y="28929"/>
                  </a:moveTo>
                  <a:cubicBezTo>
                    <a:pt x="17296" y="20978"/>
                    <a:pt x="-9208" y="-3538"/>
                    <a:pt x="-4570" y="-3538"/>
                  </a:cubicBezTo>
                  <a:cubicBezTo>
                    <a:pt x="8019" y="-3538"/>
                    <a:pt x="59038" y="24291"/>
                    <a:pt x="55725" y="29591"/>
                  </a:cubicBezTo>
                  <a:cubicBezTo>
                    <a:pt x="50425" y="38205"/>
                    <a:pt x="45787" y="37542"/>
                    <a:pt x="29885" y="28929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EA491177-B16A-4C48-A435-821E073BE631}"/>
                </a:ext>
              </a:extLst>
            </p:cNvPr>
            <p:cNvSpPr/>
            <p:nvPr/>
          </p:nvSpPr>
          <p:spPr>
            <a:xfrm flipV="1">
              <a:off x="8005352" y="1168484"/>
              <a:ext cx="35912" cy="36747"/>
            </a:xfrm>
            <a:custGeom>
              <a:avLst/>
              <a:gdLst>
                <a:gd name="connsiteX0" fmla="*/ 10501 w 35912"/>
                <a:gd name="connsiteY0" fmla="*/ 16356 h 36747"/>
                <a:gd name="connsiteX1" fmla="*/ -2088 w 35912"/>
                <a:gd name="connsiteY1" fmla="*/ -3522 h 36747"/>
                <a:gd name="connsiteX2" fmla="*/ 32366 w 35912"/>
                <a:gd name="connsiteY2" fmla="*/ 32920 h 36747"/>
                <a:gd name="connsiteX3" fmla="*/ 10501 w 35912"/>
                <a:gd name="connsiteY3" fmla="*/ 16356 h 36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912" h="36747">
                  <a:moveTo>
                    <a:pt x="10501" y="16356"/>
                  </a:moveTo>
                  <a:cubicBezTo>
                    <a:pt x="-100" y="5092"/>
                    <a:pt x="-5401" y="-3522"/>
                    <a:pt x="-2088" y="-3522"/>
                  </a:cubicBezTo>
                  <a:cubicBezTo>
                    <a:pt x="6525" y="-3522"/>
                    <a:pt x="37004" y="28282"/>
                    <a:pt x="32366" y="32920"/>
                  </a:cubicBezTo>
                  <a:cubicBezTo>
                    <a:pt x="31041" y="34908"/>
                    <a:pt x="21102" y="26957"/>
                    <a:pt x="10501" y="16356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多边形: 形状 63">
              <a:extLst>
                <a:ext uri="{FF2B5EF4-FFF2-40B4-BE49-F238E27FC236}">
                  <a16:creationId xmlns:a16="http://schemas.microsoft.com/office/drawing/2014/main" id="{F4738EAD-C49B-487E-A029-D9B817598801}"/>
                </a:ext>
              </a:extLst>
            </p:cNvPr>
            <p:cNvSpPr/>
            <p:nvPr/>
          </p:nvSpPr>
          <p:spPr>
            <a:xfrm flipV="1">
              <a:off x="8719682" y="1165867"/>
              <a:ext cx="57897" cy="37051"/>
            </a:xfrm>
            <a:custGeom>
              <a:avLst/>
              <a:gdLst>
                <a:gd name="connsiteX0" fmla="*/ 18420 w 57897"/>
                <a:gd name="connsiteY0" fmla="*/ 16687 h 37051"/>
                <a:gd name="connsiteX1" fmla="*/ -4108 w 57897"/>
                <a:gd name="connsiteY1" fmla="*/ -3190 h 37051"/>
                <a:gd name="connsiteX2" fmla="*/ 53537 w 57897"/>
                <a:gd name="connsiteY2" fmla="*/ 30601 h 37051"/>
                <a:gd name="connsiteX3" fmla="*/ 18420 w 57897"/>
                <a:gd name="connsiteY3" fmla="*/ 16687 h 37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897" h="37051">
                  <a:moveTo>
                    <a:pt x="18420" y="16687"/>
                  </a:moveTo>
                  <a:cubicBezTo>
                    <a:pt x="3843" y="7411"/>
                    <a:pt x="-6096" y="-1865"/>
                    <a:pt x="-4108" y="-3190"/>
                  </a:cubicBezTo>
                  <a:cubicBezTo>
                    <a:pt x="-795" y="-7166"/>
                    <a:pt x="53537" y="25301"/>
                    <a:pt x="53537" y="30601"/>
                  </a:cubicBezTo>
                  <a:cubicBezTo>
                    <a:pt x="53537" y="37227"/>
                    <a:pt x="42935" y="32589"/>
                    <a:pt x="18420" y="16687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id="{F0AEBA74-BDDF-4D99-8427-2AF1D01C9A1D}"/>
                </a:ext>
              </a:extLst>
            </p:cNvPr>
            <p:cNvSpPr/>
            <p:nvPr/>
          </p:nvSpPr>
          <p:spPr>
            <a:xfrm flipV="1">
              <a:off x="10249020" y="1165972"/>
              <a:ext cx="40668" cy="45932"/>
            </a:xfrm>
            <a:custGeom>
              <a:avLst/>
              <a:gdLst>
                <a:gd name="connsiteX0" fmla="*/ 9650 w 40668"/>
                <a:gd name="connsiteY0" fmla="*/ 23695 h 45932"/>
                <a:gd name="connsiteX1" fmla="*/ -6915 w 40668"/>
                <a:gd name="connsiteY1" fmla="*/ -2809 h 45932"/>
                <a:gd name="connsiteX2" fmla="*/ 17601 w 40668"/>
                <a:gd name="connsiteY2" fmla="*/ 16406 h 45932"/>
                <a:gd name="connsiteX3" fmla="*/ 9650 w 40668"/>
                <a:gd name="connsiteY3" fmla="*/ 23695 h 4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68" h="45932">
                  <a:moveTo>
                    <a:pt x="9650" y="23695"/>
                  </a:moveTo>
                  <a:cubicBezTo>
                    <a:pt x="-952" y="13093"/>
                    <a:pt x="-8240" y="1167"/>
                    <a:pt x="-6915" y="-2809"/>
                  </a:cubicBezTo>
                  <a:cubicBezTo>
                    <a:pt x="-5590" y="-6122"/>
                    <a:pt x="5674" y="2492"/>
                    <a:pt x="17601" y="16406"/>
                  </a:cubicBezTo>
                  <a:cubicBezTo>
                    <a:pt x="42779" y="46885"/>
                    <a:pt x="36816" y="52186"/>
                    <a:pt x="9650" y="23695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D3A919CC-C638-42A9-9039-198D3247F493}"/>
                </a:ext>
              </a:extLst>
            </p:cNvPr>
            <p:cNvSpPr/>
            <p:nvPr/>
          </p:nvSpPr>
          <p:spPr>
            <a:xfrm flipV="1">
              <a:off x="10679970" y="1165910"/>
              <a:ext cx="42463" cy="36554"/>
            </a:xfrm>
            <a:custGeom>
              <a:avLst/>
              <a:gdLst>
                <a:gd name="connsiteX0" fmla="*/ 7947 w 42463"/>
                <a:gd name="connsiteY0" fmla="*/ 17558 h 36554"/>
                <a:gd name="connsiteX1" fmla="*/ -7293 w 42463"/>
                <a:gd name="connsiteY1" fmla="*/ -2982 h 36554"/>
                <a:gd name="connsiteX2" fmla="*/ 19211 w 42463"/>
                <a:gd name="connsiteY2" fmla="*/ 12920 h 36554"/>
                <a:gd name="connsiteX3" fmla="*/ 7947 w 42463"/>
                <a:gd name="connsiteY3" fmla="*/ 17558 h 36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63" h="36554">
                  <a:moveTo>
                    <a:pt x="7947" y="17558"/>
                  </a:moveTo>
                  <a:cubicBezTo>
                    <a:pt x="-2655" y="8944"/>
                    <a:pt x="-9943" y="-332"/>
                    <a:pt x="-7293" y="-2982"/>
                  </a:cubicBezTo>
                  <a:cubicBezTo>
                    <a:pt x="-4642" y="-5633"/>
                    <a:pt x="7284" y="1656"/>
                    <a:pt x="19211" y="12920"/>
                  </a:cubicBezTo>
                  <a:cubicBezTo>
                    <a:pt x="45051" y="36773"/>
                    <a:pt x="36438" y="40748"/>
                    <a:pt x="7947" y="17558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E0B3F5D7-8819-4C9B-8D5D-8E6DEFB9DEEB}"/>
                </a:ext>
              </a:extLst>
            </p:cNvPr>
            <p:cNvSpPr/>
            <p:nvPr/>
          </p:nvSpPr>
          <p:spPr>
            <a:xfrm flipV="1">
              <a:off x="7909797" y="1172715"/>
              <a:ext cx="31044" cy="22379"/>
            </a:xfrm>
            <a:custGeom>
              <a:avLst/>
              <a:gdLst>
                <a:gd name="connsiteX0" fmla="*/ 7506 w 31044"/>
                <a:gd name="connsiteY0" fmla="*/ 9525 h 22379"/>
                <a:gd name="connsiteX1" fmla="*/ -2433 w 31044"/>
                <a:gd name="connsiteY1" fmla="*/ -3064 h 22379"/>
                <a:gd name="connsiteX2" fmla="*/ 16782 w 31044"/>
                <a:gd name="connsiteY2" fmla="*/ 6213 h 22379"/>
                <a:gd name="connsiteX3" fmla="*/ 26721 w 31044"/>
                <a:gd name="connsiteY3" fmla="*/ 18802 h 22379"/>
                <a:gd name="connsiteX4" fmla="*/ 7506 w 31044"/>
                <a:gd name="connsiteY4" fmla="*/ 9525 h 2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044" h="22379">
                  <a:moveTo>
                    <a:pt x="7506" y="9525"/>
                  </a:moveTo>
                  <a:cubicBezTo>
                    <a:pt x="218" y="4225"/>
                    <a:pt x="-4420" y="-1738"/>
                    <a:pt x="-2433" y="-3064"/>
                  </a:cubicBezTo>
                  <a:cubicBezTo>
                    <a:pt x="-1107" y="-5051"/>
                    <a:pt x="7506" y="-413"/>
                    <a:pt x="16782" y="6213"/>
                  </a:cubicBezTo>
                  <a:cubicBezTo>
                    <a:pt x="26059" y="13501"/>
                    <a:pt x="30697" y="19464"/>
                    <a:pt x="26721" y="18802"/>
                  </a:cubicBezTo>
                  <a:cubicBezTo>
                    <a:pt x="23408" y="18802"/>
                    <a:pt x="14132" y="14826"/>
                    <a:pt x="7506" y="9525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90C5CCB3-8FF3-43AC-8615-217E47587A08}"/>
                </a:ext>
              </a:extLst>
            </p:cNvPr>
            <p:cNvSpPr/>
            <p:nvPr/>
          </p:nvSpPr>
          <p:spPr>
            <a:xfrm flipV="1">
              <a:off x="10186335" y="1172103"/>
              <a:ext cx="35207" cy="29319"/>
            </a:xfrm>
            <a:custGeom>
              <a:avLst/>
              <a:gdLst>
                <a:gd name="connsiteX0" fmla="*/ 4206 w 35207"/>
                <a:gd name="connsiteY0" fmla="*/ 8570 h 29319"/>
                <a:gd name="connsiteX1" fmla="*/ -432 w 35207"/>
                <a:gd name="connsiteY1" fmla="*/ -1369 h 29319"/>
                <a:gd name="connsiteX2" fmla="*/ 26733 w 35207"/>
                <a:gd name="connsiteY2" fmla="*/ 25797 h 29319"/>
                <a:gd name="connsiteX3" fmla="*/ 4206 w 35207"/>
                <a:gd name="connsiteY3" fmla="*/ 8570 h 29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207" h="29319">
                  <a:moveTo>
                    <a:pt x="4206" y="8570"/>
                  </a:moveTo>
                  <a:cubicBezTo>
                    <a:pt x="-9046" y="-3356"/>
                    <a:pt x="-10371" y="-6007"/>
                    <a:pt x="-432" y="-1369"/>
                  </a:cubicBezTo>
                  <a:cubicBezTo>
                    <a:pt x="13482" y="5257"/>
                    <a:pt x="34022" y="25797"/>
                    <a:pt x="26733" y="25797"/>
                  </a:cubicBezTo>
                  <a:cubicBezTo>
                    <a:pt x="24746" y="25797"/>
                    <a:pt x="14144" y="17846"/>
                    <a:pt x="4206" y="8570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95D1E56C-DD8A-4CD8-9734-B5D3D912521A}"/>
                </a:ext>
              </a:extLst>
            </p:cNvPr>
            <p:cNvSpPr/>
            <p:nvPr/>
          </p:nvSpPr>
          <p:spPr>
            <a:xfrm flipV="1">
              <a:off x="10483508" y="1172103"/>
              <a:ext cx="33573" cy="33129"/>
            </a:xfrm>
            <a:custGeom>
              <a:avLst/>
              <a:gdLst>
                <a:gd name="connsiteX0" fmla="*/ 2679 w 33573"/>
                <a:gd name="connsiteY0" fmla="*/ 13046 h 33129"/>
                <a:gd name="connsiteX1" fmla="*/ -5935 w 33573"/>
                <a:gd name="connsiteY1" fmla="*/ -3518 h 33129"/>
                <a:gd name="connsiteX2" fmla="*/ 15931 w 33573"/>
                <a:gd name="connsiteY2" fmla="*/ 13046 h 33129"/>
                <a:gd name="connsiteX3" fmla="*/ 24544 w 33573"/>
                <a:gd name="connsiteY3" fmla="*/ 29611 h 33129"/>
                <a:gd name="connsiteX4" fmla="*/ 2679 w 33573"/>
                <a:gd name="connsiteY4" fmla="*/ 13046 h 33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573" h="33129">
                  <a:moveTo>
                    <a:pt x="2679" y="13046"/>
                  </a:moveTo>
                  <a:cubicBezTo>
                    <a:pt x="-5935" y="3770"/>
                    <a:pt x="-9910" y="-3518"/>
                    <a:pt x="-5935" y="-3518"/>
                  </a:cubicBezTo>
                  <a:cubicBezTo>
                    <a:pt x="-2622" y="-3518"/>
                    <a:pt x="7317" y="3770"/>
                    <a:pt x="15931" y="13046"/>
                  </a:cubicBezTo>
                  <a:cubicBezTo>
                    <a:pt x="24544" y="22322"/>
                    <a:pt x="28520" y="29611"/>
                    <a:pt x="24544" y="29611"/>
                  </a:cubicBezTo>
                  <a:cubicBezTo>
                    <a:pt x="21231" y="29611"/>
                    <a:pt x="11293" y="22322"/>
                    <a:pt x="2679" y="13046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C609DBAD-55CB-4066-B1FE-19497781DDCE}"/>
                </a:ext>
              </a:extLst>
            </p:cNvPr>
            <p:cNvSpPr/>
            <p:nvPr/>
          </p:nvSpPr>
          <p:spPr>
            <a:xfrm flipV="1">
              <a:off x="9930867" y="1183040"/>
              <a:ext cx="46255" cy="38262"/>
            </a:xfrm>
            <a:custGeom>
              <a:avLst/>
              <a:gdLst>
                <a:gd name="connsiteX0" fmla="*/ 13638 w 46255"/>
                <a:gd name="connsiteY0" fmla="*/ 18542 h 38262"/>
                <a:gd name="connsiteX1" fmla="*/ -6240 w 46255"/>
                <a:gd name="connsiteY1" fmla="*/ -3323 h 38262"/>
                <a:gd name="connsiteX2" fmla="*/ 19601 w 46255"/>
                <a:gd name="connsiteY2" fmla="*/ 12579 h 38262"/>
                <a:gd name="connsiteX3" fmla="*/ 39479 w 46255"/>
                <a:gd name="connsiteY3" fmla="*/ 34444 h 38262"/>
                <a:gd name="connsiteX4" fmla="*/ 13638 w 46255"/>
                <a:gd name="connsiteY4" fmla="*/ 18542 h 3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55" h="38262">
                  <a:moveTo>
                    <a:pt x="13638" y="18542"/>
                  </a:moveTo>
                  <a:cubicBezTo>
                    <a:pt x="1049" y="7940"/>
                    <a:pt x="-8227" y="-1998"/>
                    <a:pt x="-6240" y="-3323"/>
                  </a:cubicBezTo>
                  <a:cubicBezTo>
                    <a:pt x="-4914" y="-4649"/>
                    <a:pt x="7012" y="1977"/>
                    <a:pt x="19601" y="12579"/>
                  </a:cubicBezTo>
                  <a:cubicBezTo>
                    <a:pt x="32190" y="23180"/>
                    <a:pt x="41466" y="33119"/>
                    <a:pt x="39479" y="34444"/>
                  </a:cubicBezTo>
                  <a:cubicBezTo>
                    <a:pt x="37491" y="36432"/>
                    <a:pt x="26227" y="29143"/>
                    <a:pt x="13638" y="18542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:a16="http://schemas.microsoft.com/office/drawing/2014/main" id="{81271175-FB60-48CC-8760-ADB7CB66CEF6}"/>
                </a:ext>
              </a:extLst>
            </p:cNvPr>
            <p:cNvSpPr/>
            <p:nvPr/>
          </p:nvSpPr>
          <p:spPr>
            <a:xfrm flipV="1">
              <a:off x="8899819" y="1185649"/>
              <a:ext cx="63283" cy="34926"/>
            </a:xfrm>
            <a:custGeom>
              <a:avLst/>
              <a:gdLst>
                <a:gd name="connsiteX0" fmla="*/ 24142 w 63283"/>
                <a:gd name="connsiteY0" fmla="*/ 18480 h 34926"/>
                <a:gd name="connsiteX1" fmla="*/ -4349 w 63283"/>
                <a:gd name="connsiteY1" fmla="*/ -2060 h 34926"/>
                <a:gd name="connsiteX2" fmla="*/ 24805 w 63283"/>
                <a:gd name="connsiteY2" fmla="*/ 7879 h 34926"/>
                <a:gd name="connsiteX3" fmla="*/ 58596 w 63283"/>
                <a:gd name="connsiteY3" fmla="*/ 28419 h 34926"/>
                <a:gd name="connsiteX4" fmla="*/ 24142 w 63283"/>
                <a:gd name="connsiteY4" fmla="*/ 18480 h 34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283" h="34926">
                  <a:moveTo>
                    <a:pt x="24142" y="18480"/>
                  </a:moveTo>
                  <a:cubicBezTo>
                    <a:pt x="10890" y="11191"/>
                    <a:pt x="-2361" y="1915"/>
                    <a:pt x="-4349" y="-2060"/>
                  </a:cubicBezTo>
                  <a:cubicBezTo>
                    <a:pt x="-6999" y="-6036"/>
                    <a:pt x="6252" y="-1398"/>
                    <a:pt x="24805" y="7879"/>
                  </a:cubicBezTo>
                  <a:cubicBezTo>
                    <a:pt x="43357" y="17817"/>
                    <a:pt x="58596" y="27093"/>
                    <a:pt x="58596" y="28419"/>
                  </a:cubicBezTo>
                  <a:cubicBezTo>
                    <a:pt x="58596" y="34382"/>
                    <a:pt x="49320" y="31731"/>
                    <a:pt x="24142" y="18480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" name="任意多边形: 形状 71">
              <a:extLst>
                <a:ext uri="{FF2B5EF4-FFF2-40B4-BE49-F238E27FC236}">
                  <a16:creationId xmlns:a16="http://schemas.microsoft.com/office/drawing/2014/main" id="{566208A0-8531-426C-8207-D6775770A535}"/>
                </a:ext>
              </a:extLst>
            </p:cNvPr>
            <p:cNvSpPr/>
            <p:nvPr/>
          </p:nvSpPr>
          <p:spPr>
            <a:xfrm flipV="1">
              <a:off x="10043924" y="1208083"/>
              <a:ext cx="24879" cy="27426"/>
            </a:xfrm>
            <a:custGeom>
              <a:avLst/>
              <a:gdLst>
                <a:gd name="connsiteX0" fmla="*/ 2436 w 24879"/>
                <a:gd name="connsiteY0" fmla="*/ 13574 h 27426"/>
                <a:gd name="connsiteX1" fmla="*/ -6177 w 24879"/>
                <a:gd name="connsiteY1" fmla="*/ -2991 h 27426"/>
                <a:gd name="connsiteX2" fmla="*/ 9062 w 24879"/>
                <a:gd name="connsiteY2" fmla="*/ 6948 h 27426"/>
                <a:gd name="connsiteX3" fmla="*/ 17676 w 24879"/>
                <a:gd name="connsiteY3" fmla="*/ 23513 h 27426"/>
                <a:gd name="connsiteX4" fmla="*/ 2436 w 24879"/>
                <a:gd name="connsiteY4" fmla="*/ 13574 h 27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79" h="27426">
                  <a:moveTo>
                    <a:pt x="2436" y="13574"/>
                  </a:moveTo>
                  <a:cubicBezTo>
                    <a:pt x="-4190" y="6285"/>
                    <a:pt x="-8165" y="-1003"/>
                    <a:pt x="-6177" y="-2991"/>
                  </a:cubicBezTo>
                  <a:cubicBezTo>
                    <a:pt x="-4190" y="-4978"/>
                    <a:pt x="2436" y="-340"/>
                    <a:pt x="9062" y="6948"/>
                  </a:cubicBezTo>
                  <a:cubicBezTo>
                    <a:pt x="15688" y="14236"/>
                    <a:pt x="19663" y="21525"/>
                    <a:pt x="17676" y="23513"/>
                  </a:cubicBezTo>
                  <a:cubicBezTo>
                    <a:pt x="15688" y="25500"/>
                    <a:pt x="9062" y="20862"/>
                    <a:pt x="2436" y="13574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C6013687-6D6C-4ACA-B24C-FB3916B068DD}"/>
                </a:ext>
              </a:extLst>
            </p:cNvPr>
            <p:cNvSpPr/>
            <p:nvPr/>
          </p:nvSpPr>
          <p:spPr>
            <a:xfrm flipV="1">
              <a:off x="9914917" y="1205267"/>
              <a:ext cx="216489" cy="513279"/>
            </a:xfrm>
            <a:custGeom>
              <a:avLst/>
              <a:gdLst>
                <a:gd name="connsiteX0" fmla="*/ 197761 w 216489"/>
                <a:gd name="connsiteY0" fmla="*/ 493776 h 513279"/>
                <a:gd name="connsiteX1" fmla="*/ 190472 w 216489"/>
                <a:gd name="connsiteY1" fmla="*/ 459321 h 513279"/>
                <a:gd name="connsiteX2" fmla="*/ 173908 w 216489"/>
                <a:gd name="connsiteY2" fmla="*/ 422879 h 513279"/>
                <a:gd name="connsiteX3" fmla="*/ 163969 w 216489"/>
                <a:gd name="connsiteY3" fmla="*/ 398364 h 513279"/>
                <a:gd name="connsiteX4" fmla="*/ 158006 w 216489"/>
                <a:gd name="connsiteY4" fmla="*/ 384449 h 513279"/>
                <a:gd name="connsiteX5" fmla="*/ 148067 w 216489"/>
                <a:gd name="connsiteY5" fmla="*/ 368548 h 513279"/>
                <a:gd name="connsiteX6" fmla="*/ 125539 w 216489"/>
                <a:gd name="connsiteY6" fmla="*/ 338731 h 513279"/>
                <a:gd name="connsiteX7" fmla="*/ 105662 w 216489"/>
                <a:gd name="connsiteY7" fmla="*/ 308252 h 513279"/>
                <a:gd name="connsiteX8" fmla="*/ 99036 w 216489"/>
                <a:gd name="connsiteY8" fmla="*/ 291688 h 513279"/>
                <a:gd name="connsiteX9" fmla="*/ 91747 w 216489"/>
                <a:gd name="connsiteY9" fmla="*/ 278436 h 513279"/>
                <a:gd name="connsiteX10" fmla="*/ 71207 w 216489"/>
                <a:gd name="connsiteY10" fmla="*/ 255246 h 513279"/>
                <a:gd name="connsiteX11" fmla="*/ 51330 w 216489"/>
                <a:gd name="connsiteY11" fmla="*/ 228080 h 513279"/>
                <a:gd name="connsiteX12" fmla="*/ 48017 w 216489"/>
                <a:gd name="connsiteY12" fmla="*/ 214828 h 513279"/>
                <a:gd name="connsiteX13" fmla="*/ 43379 w 216489"/>
                <a:gd name="connsiteY13" fmla="*/ 199589 h 513279"/>
                <a:gd name="connsiteX14" fmla="*/ 34765 w 216489"/>
                <a:gd name="connsiteY14" fmla="*/ 169110 h 513279"/>
                <a:gd name="connsiteX15" fmla="*/ -6315 w 216489"/>
                <a:gd name="connsiteY15" fmla="*/ 45207 h 513279"/>
                <a:gd name="connsiteX16" fmla="*/ 2299 w 216489"/>
                <a:gd name="connsiteY16" fmla="*/ -2499 h 513279"/>
                <a:gd name="connsiteX17" fmla="*/ 28802 w 216489"/>
                <a:gd name="connsiteY17" fmla="*/ 49845 h 513279"/>
                <a:gd name="connsiteX18" fmla="*/ 38741 w 216489"/>
                <a:gd name="connsiteY18" fmla="*/ 66410 h 513279"/>
                <a:gd name="connsiteX19" fmla="*/ 37416 w 216489"/>
                <a:gd name="connsiteY19" fmla="*/ 86287 h 513279"/>
                <a:gd name="connsiteX20" fmla="*/ 47354 w 216489"/>
                <a:gd name="connsiteY20" fmla="*/ 105502 h 513279"/>
                <a:gd name="connsiteX21" fmla="*/ 57293 w 216489"/>
                <a:gd name="connsiteY21" fmla="*/ 132668 h 513279"/>
                <a:gd name="connsiteX22" fmla="*/ 67895 w 216489"/>
                <a:gd name="connsiteY22" fmla="*/ 152545 h 513279"/>
                <a:gd name="connsiteX23" fmla="*/ 85784 w 216489"/>
                <a:gd name="connsiteY23" fmla="*/ 177724 h 513279"/>
                <a:gd name="connsiteX24" fmla="*/ 92410 w 216489"/>
                <a:gd name="connsiteY24" fmla="*/ 192300 h 513279"/>
                <a:gd name="connsiteX25" fmla="*/ 99036 w 216489"/>
                <a:gd name="connsiteY25" fmla="*/ 210190 h 513279"/>
                <a:gd name="connsiteX26" fmla="*/ 112288 w 216489"/>
                <a:gd name="connsiteY26" fmla="*/ 229405 h 513279"/>
                <a:gd name="connsiteX27" fmla="*/ 125539 w 216489"/>
                <a:gd name="connsiteY27" fmla="*/ 248620 h 513279"/>
                <a:gd name="connsiteX28" fmla="*/ 138128 w 216489"/>
                <a:gd name="connsiteY28" fmla="*/ 263859 h 513279"/>
                <a:gd name="connsiteX29" fmla="*/ 153368 w 216489"/>
                <a:gd name="connsiteY29" fmla="*/ 288375 h 513279"/>
                <a:gd name="connsiteX30" fmla="*/ 167282 w 216489"/>
                <a:gd name="connsiteY30" fmla="*/ 316203 h 513279"/>
                <a:gd name="connsiteX31" fmla="*/ 179208 w 216489"/>
                <a:gd name="connsiteY31" fmla="*/ 333431 h 513279"/>
                <a:gd name="connsiteX32" fmla="*/ 186497 w 216489"/>
                <a:gd name="connsiteY32" fmla="*/ 353308 h 513279"/>
                <a:gd name="connsiteX33" fmla="*/ 179871 w 216489"/>
                <a:gd name="connsiteY33" fmla="*/ 365897 h 513279"/>
                <a:gd name="connsiteX34" fmla="*/ 183184 w 216489"/>
                <a:gd name="connsiteY34" fmla="*/ 381799 h 513279"/>
                <a:gd name="connsiteX35" fmla="*/ 209687 w 216489"/>
                <a:gd name="connsiteY35" fmla="*/ 472573 h 513279"/>
                <a:gd name="connsiteX36" fmla="*/ 197761 w 216489"/>
                <a:gd name="connsiteY36" fmla="*/ 493776 h 513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16489" h="513279">
                  <a:moveTo>
                    <a:pt x="197761" y="493776"/>
                  </a:moveTo>
                  <a:cubicBezTo>
                    <a:pt x="195773" y="484499"/>
                    <a:pt x="192460" y="469260"/>
                    <a:pt x="190472" y="459321"/>
                  </a:cubicBezTo>
                  <a:cubicBezTo>
                    <a:pt x="188485" y="449383"/>
                    <a:pt x="181196" y="433481"/>
                    <a:pt x="173908" y="422879"/>
                  </a:cubicBezTo>
                  <a:cubicBezTo>
                    <a:pt x="166619" y="412941"/>
                    <a:pt x="161981" y="401677"/>
                    <a:pt x="163969" y="398364"/>
                  </a:cubicBezTo>
                  <a:cubicBezTo>
                    <a:pt x="165957" y="395051"/>
                    <a:pt x="163306" y="389088"/>
                    <a:pt x="158006" y="384449"/>
                  </a:cubicBezTo>
                  <a:cubicBezTo>
                    <a:pt x="152705" y="379811"/>
                    <a:pt x="148067" y="372523"/>
                    <a:pt x="148067" y="368548"/>
                  </a:cubicBezTo>
                  <a:cubicBezTo>
                    <a:pt x="148067" y="363909"/>
                    <a:pt x="138128" y="350658"/>
                    <a:pt x="125539" y="338731"/>
                  </a:cubicBezTo>
                  <a:cubicBezTo>
                    <a:pt x="112950" y="326805"/>
                    <a:pt x="104337" y="312891"/>
                    <a:pt x="105662" y="308252"/>
                  </a:cubicBezTo>
                  <a:cubicBezTo>
                    <a:pt x="107649" y="304277"/>
                    <a:pt x="104337" y="296326"/>
                    <a:pt x="99036" y="291688"/>
                  </a:cubicBezTo>
                  <a:cubicBezTo>
                    <a:pt x="93073" y="287050"/>
                    <a:pt x="89760" y="281087"/>
                    <a:pt x="91747" y="278436"/>
                  </a:cubicBezTo>
                  <a:cubicBezTo>
                    <a:pt x="93735" y="275786"/>
                    <a:pt x="84459" y="265185"/>
                    <a:pt x="71207" y="255246"/>
                  </a:cubicBezTo>
                  <a:cubicBezTo>
                    <a:pt x="57956" y="244645"/>
                    <a:pt x="49342" y="233381"/>
                    <a:pt x="51330" y="228080"/>
                  </a:cubicBezTo>
                  <a:cubicBezTo>
                    <a:pt x="53318" y="223442"/>
                    <a:pt x="51330" y="217479"/>
                    <a:pt x="48017" y="214828"/>
                  </a:cubicBezTo>
                  <a:cubicBezTo>
                    <a:pt x="44042" y="212841"/>
                    <a:pt x="42054" y="205552"/>
                    <a:pt x="43379" y="199589"/>
                  </a:cubicBezTo>
                  <a:cubicBezTo>
                    <a:pt x="45367" y="193626"/>
                    <a:pt x="41391" y="180374"/>
                    <a:pt x="34765" y="169110"/>
                  </a:cubicBezTo>
                  <a:cubicBezTo>
                    <a:pt x="-1677" y="108152"/>
                    <a:pt x="-8303" y="87612"/>
                    <a:pt x="-6315" y="45207"/>
                  </a:cubicBezTo>
                  <a:cubicBezTo>
                    <a:pt x="-4990" y="22679"/>
                    <a:pt x="-1014" y="814"/>
                    <a:pt x="2299" y="-2499"/>
                  </a:cubicBezTo>
                  <a:cubicBezTo>
                    <a:pt x="7599" y="-7800"/>
                    <a:pt x="28802" y="32618"/>
                    <a:pt x="28802" y="49845"/>
                  </a:cubicBezTo>
                  <a:cubicBezTo>
                    <a:pt x="28802" y="54483"/>
                    <a:pt x="33440" y="61772"/>
                    <a:pt x="38741" y="66410"/>
                  </a:cubicBezTo>
                  <a:cubicBezTo>
                    <a:pt x="51993" y="77674"/>
                    <a:pt x="51330" y="86287"/>
                    <a:pt x="37416" y="86287"/>
                  </a:cubicBezTo>
                  <a:cubicBezTo>
                    <a:pt x="28140" y="86287"/>
                    <a:pt x="30790" y="90925"/>
                    <a:pt x="47354" y="105502"/>
                  </a:cubicBezTo>
                  <a:cubicBezTo>
                    <a:pt x="71207" y="127367"/>
                    <a:pt x="73195" y="132668"/>
                    <a:pt x="57293" y="132668"/>
                  </a:cubicBezTo>
                  <a:cubicBezTo>
                    <a:pt x="48017" y="133331"/>
                    <a:pt x="50667" y="137969"/>
                    <a:pt x="67895" y="152545"/>
                  </a:cubicBezTo>
                  <a:cubicBezTo>
                    <a:pt x="79821" y="162484"/>
                    <a:pt x="88435" y="174411"/>
                    <a:pt x="85784" y="177724"/>
                  </a:cubicBezTo>
                  <a:cubicBezTo>
                    <a:pt x="83797" y="181037"/>
                    <a:pt x="86447" y="187662"/>
                    <a:pt x="92410" y="192300"/>
                  </a:cubicBezTo>
                  <a:cubicBezTo>
                    <a:pt x="97711" y="196939"/>
                    <a:pt x="101024" y="204890"/>
                    <a:pt x="99036" y="210190"/>
                  </a:cubicBezTo>
                  <a:cubicBezTo>
                    <a:pt x="97048" y="214828"/>
                    <a:pt x="103011" y="223442"/>
                    <a:pt x="112288" y="229405"/>
                  </a:cubicBezTo>
                  <a:cubicBezTo>
                    <a:pt x="121564" y="236031"/>
                    <a:pt x="127527" y="243982"/>
                    <a:pt x="125539" y="248620"/>
                  </a:cubicBezTo>
                  <a:cubicBezTo>
                    <a:pt x="124214" y="253258"/>
                    <a:pt x="129515" y="259884"/>
                    <a:pt x="138128" y="263859"/>
                  </a:cubicBezTo>
                  <a:cubicBezTo>
                    <a:pt x="148067" y="268497"/>
                    <a:pt x="153368" y="276448"/>
                    <a:pt x="153368" y="288375"/>
                  </a:cubicBezTo>
                  <a:cubicBezTo>
                    <a:pt x="153368" y="298976"/>
                    <a:pt x="158668" y="309578"/>
                    <a:pt x="167282" y="316203"/>
                  </a:cubicBezTo>
                  <a:cubicBezTo>
                    <a:pt x="175233" y="321504"/>
                    <a:pt x="180534" y="329455"/>
                    <a:pt x="179208" y="333431"/>
                  </a:cubicBezTo>
                  <a:cubicBezTo>
                    <a:pt x="177883" y="338069"/>
                    <a:pt x="180534" y="346682"/>
                    <a:pt x="186497" y="353308"/>
                  </a:cubicBezTo>
                  <a:cubicBezTo>
                    <a:pt x="197761" y="365897"/>
                    <a:pt x="191798" y="377824"/>
                    <a:pt x="179871" y="365897"/>
                  </a:cubicBezTo>
                  <a:cubicBezTo>
                    <a:pt x="161319" y="347345"/>
                    <a:pt x="163969" y="359934"/>
                    <a:pt x="183184" y="381799"/>
                  </a:cubicBezTo>
                  <a:cubicBezTo>
                    <a:pt x="205712" y="406977"/>
                    <a:pt x="207037" y="412278"/>
                    <a:pt x="209687" y="472573"/>
                  </a:cubicBezTo>
                  <a:cubicBezTo>
                    <a:pt x="211012" y="511003"/>
                    <a:pt x="204387" y="523592"/>
                    <a:pt x="197761" y="493776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A1AB506A-A7CB-4B5F-AFAB-5D18622E5547}"/>
                </a:ext>
              </a:extLst>
            </p:cNvPr>
            <p:cNvSpPr/>
            <p:nvPr/>
          </p:nvSpPr>
          <p:spPr>
            <a:xfrm flipV="1">
              <a:off x="10407353" y="1219702"/>
              <a:ext cx="164744" cy="170079"/>
            </a:xfrm>
            <a:custGeom>
              <a:avLst/>
              <a:gdLst>
                <a:gd name="connsiteX0" fmla="*/ 125234 w 164744"/>
                <a:gd name="connsiteY0" fmla="*/ 156084 h 170079"/>
                <a:gd name="connsiteX1" fmla="*/ 55662 w 164744"/>
                <a:gd name="connsiteY1" fmla="*/ 103077 h 170079"/>
                <a:gd name="connsiteX2" fmla="*/ 45724 w 164744"/>
                <a:gd name="connsiteY2" fmla="*/ 90488 h 170079"/>
                <a:gd name="connsiteX3" fmla="*/ 32472 w 164744"/>
                <a:gd name="connsiteY3" fmla="*/ 74586 h 170079"/>
                <a:gd name="connsiteX4" fmla="*/ 9282 w 164744"/>
                <a:gd name="connsiteY4" fmla="*/ 36156 h 170079"/>
                <a:gd name="connsiteX5" fmla="*/ 10607 w 164744"/>
                <a:gd name="connsiteY5" fmla="*/ 8991 h 170079"/>
                <a:gd name="connsiteX6" fmla="*/ 41085 w 164744"/>
                <a:gd name="connsiteY6" fmla="*/ 40795 h 170079"/>
                <a:gd name="connsiteX7" fmla="*/ 58975 w 164744"/>
                <a:gd name="connsiteY7" fmla="*/ 65973 h 170079"/>
                <a:gd name="connsiteX8" fmla="*/ 75540 w 164744"/>
                <a:gd name="connsiteY8" fmla="*/ 80549 h 170079"/>
                <a:gd name="connsiteX9" fmla="*/ 92104 w 164744"/>
                <a:gd name="connsiteY9" fmla="*/ 98439 h 170079"/>
                <a:gd name="connsiteX10" fmla="*/ 97405 w 164744"/>
                <a:gd name="connsiteY10" fmla="*/ 108378 h 170079"/>
                <a:gd name="connsiteX11" fmla="*/ 133847 w 164744"/>
                <a:gd name="connsiteY11" fmla="*/ 138194 h 170079"/>
                <a:gd name="connsiteX12" fmla="*/ 125234 w 164744"/>
                <a:gd name="connsiteY12" fmla="*/ 156084 h 170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44" h="170079">
                  <a:moveTo>
                    <a:pt x="125234" y="156084"/>
                  </a:moveTo>
                  <a:cubicBezTo>
                    <a:pt x="96080" y="142170"/>
                    <a:pt x="51024" y="107715"/>
                    <a:pt x="55662" y="103077"/>
                  </a:cubicBezTo>
                  <a:cubicBezTo>
                    <a:pt x="57650" y="101090"/>
                    <a:pt x="53012" y="95789"/>
                    <a:pt x="45724" y="90488"/>
                  </a:cubicBezTo>
                  <a:cubicBezTo>
                    <a:pt x="38435" y="85188"/>
                    <a:pt x="32472" y="78562"/>
                    <a:pt x="32472" y="74586"/>
                  </a:cubicBezTo>
                  <a:cubicBezTo>
                    <a:pt x="32472" y="71273"/>
                    <a:pt x="21871" y="54046"/>
                    <a:pt x="9282" y="36156"/>
                  </a:cubicBezTo>
                  <a:cubicBezTo>
                    <a:pt x="-13909" y="3690"/>
                    <a:pt x="-12584" y="-18175"/>
                    <a:pt x="10607" y="8991"/>
                  </a:cubicBezTo>
                  <a:cubicBezTo>
                    <a:pt x="17233" y="16942"/>
                    <a:pt x="30484" y="30856"/>
                    <a:pt x="41085" y="40795"/>
                  </a:cubicBezTo>
                  <a:cubicBezTo>
                    <a:pt x="51024" y="50071"/>
                    <a:pt x="58975" y="61335"/>
                    <a:pt x="58975" y="65973"/>
                  </a:cubicBezTo>
                  <a:cubicBezTo>
                    <a:pt x="58975" y="69948"/>
                    <a:pt x="66264" y="76574"/>
                    <a:pt x="75540" y="80549"/>
                  </a:cubicBezTo>
                  <a:cubicBezTo>
                    <a:pt x="84816" y="84525"/>
                    <a:pt x="92104" y="92476"/>
                    <a:pt x="92104" y="98439"/>
                  </a:cubicBezTo>
                  <a:cubicBezTo>
                    <a:pt x="92104" y="103740"/>
                    <a:pt x="94092" y="108378"/>
                    <a:pt x="97405" y="108378"/>
                  </a:cubicBezTo>
                  <a:cubicBezTo>
                    <a:pt x="100055" y="108378"/>
                    <a:pt x="116620" y="121630"/>
                    <a:pt x="133847" y="138194"/>
                  </a:cubicBezTo>
                  <a:cubicBezTo>
                    <a:pt x="167639" y="169336"/>
                    <a:pt x="164988" y="174636"/>
                    <a:pt x="125234" y="156084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" name="任意多边形: 形状 74">
              <a:extLst>
                <a:ext uri="{FF2B5EF4-FFF2-40B4-BE49-F238E27FC236}">
                  <a16:creationId xmlns:a16="http://schemas.microsoft.com/office/drawing/2014/main" id="{4FD971CB-2C08-40F7-9411-D9B8979206E2}"/>
                </a:ext>
              </a:extLst>
            </p:cNvPr>
            <p:cNvSpPr/>
            <p:nvPr/>
          </p:nvSpPr>
          <p:spPr>
            <a:xfrm flipV="1">
              <a:off x="7783436" y="1229396"/>
              <a:ext cx="46918" cy="37807"/>
            </a:xfrm>
            <a:custGeom>
              <a:avLst/>
              <a:gdLst>
                <a:gd name="connsiteX0" fmla="*/ 17463 w 46918"/>
                <a:gd name="connsiteY0" fmla="*/ 18817 h 37807"/>
                <a:gd name="connsiteX1" fmla="*/ -2414 w 46918"/>
                <a:gd name="connsiteY1" fmla="*/ -3048 h 37807"/>
                <a:gd name="connsiteX2" fmla="*/ 24089 w 46918"/>
                <a:gd name="connsiteY2" fmla="*/ 12191 h 37807"/>
                <a:gd name="connsiteX3" fmla="*/ 43966 w 46918"/>
                <a:gd name="connsiteY3" fmla="*/ 34057 h 37807"/>
                <a:gd name="connsiteX4" fmla="*/ 17463 w 46918"/>
                <a:gd name="connsiteY4" fmla="*/ 18817 h 3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918" h="37807">
                  <a:moveTo>
                    <a:pt x="17463" y="18817"/>
                  </a:moveTo>
                  <a:cubicBezTo>
                    <a:pt x="4874" y="8216"/>
                    <a:pt x="-4402" y="-1723"/>
                    <a:pt x="-2414" y="-3048"/>
                  </a:cubicBezTo>
                  <a:cubicBezTo>
                    <a:pt x="-427" y="-5036"/>
                    <a:pt x="11500" y="1590"/>
                    <a:pt x="24089" y="12191"/>
                  </a:cubicBezTo>
                  <a:cubicBezTo>
                    <a:pt x="36678" y="22793"/>
                    <a:pt x="45954" y="32731"/>
                    <a:pt x="43966" y="34057"/>
                  </a:cubicBezTo>
                  <a:cubicBezTo>
                    <a:pt x="41979" y="36044"/>
                    <a:pt x="30052" y="29418"/>
                    <a:pt x="17463" y="18817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:a16="http://schemas.microsoft.com/office/drawing/2014/main" id="{AB791AFD-FFF3-49C6-A811-30684E1742A2}"/>
                </a:ext>
              </a:extLst>
            </p:cNvPr>
            <p:cNvSpPr/>
            <p:nvPr/>
          </p:nvSpPr>
          <p:spPr>
            <a:xfrm flipV="1">
              <a:off x="9065514" y="1226089"/>
              <a:ext cx="76502" cy="40007"/>
            </a:xfrm>
            <a:custGeom>
              <a:avLst/>
              <a:gdLst>
                <a:gd name="connsiteX0" fmla="*/ 34387 w 76502"/>
                <a:gd name="connsiteY0" fmla="*/ 21682 h 40007"/>
                <a:gd name="connsiteX1" fmla="*/ -4705 w 76502"/>
                <a:gd name="connsiteY1" fmla="*/ -2171 h 40007"/>
                <a:gd name="connsiteX2" fmla="*/ 31074 w 76502"/>
                <a:gd name="connsiteY2" fmla="*/ 11080 h 40007"/>
                <a:gd name="connsiteX3" fmla="*/ 71492 w 76502"/>
                <a:gd name="connsiteY3" fmla="*/ 34271 h 40007"/>
                <a:gd name="connsiteX4" fmla="*/ 34387 w 76502"/>
                <a:gd name="connsiteY4" fmla="*/ 21682 h 4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02" h="40007">
                  <a:moveTo>
                    <a:pt x="34387" y="21682"/>
                  </a:moveTo>
                  <a:cubicBezTo>
                    <a:pt x="15835" y="13068"/>
                    <a:pt x="-2055" y="2467"/>
                    <a:pt x="-4705" y="-2171"/>
                  </a:cubicBezTo>
                  <a:cubicBezTo>
                    <a:pt x="-7356" y="-6147"/>
                    <a:pt x="8546" y="-184"/>
                    <a:pt x="31074" y="11080"/>
                  </a:cubicBezTo>
                  <a:cubicBezTo>
                    <a:pt x="53602" y="21682"/>
                    <a:pt x="71492" y="32283"/>
                    <a:pt x="71492" y="34271"/>
                  </a:cubicBezTo>
                  <a:cubicBezTo>
                    <a:pt x="71492" y="38246"/>
                    <a:pt x="73480" y="38909"/>
                    <a:pt x="34387" y="21682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id="{007A721C-BBB9-45A9-B80C-25E7C6970616}"/>
                </a:ext>
              </a:extLst>
            </p:cNvPr>
            <p:cNvSpPr/>
            <p:nvPr/>
          </p:nvSpPr>
          <p:spPr>
            <a:xfrm flipV="1">
              <a:off x="9982016" y="1231735"/>
              <a:ext cx="445102" cy="496937"/>
            </a:xfrm>
            <a:custGeom>
              <a:avLst/>
              <a:gdLst>
                <a:gd name="connsiteX0" fmla="*/ 409286 w 445102"/>
                <a:gd name="connsiteY0" fmla="*/ 472797 h 496937"/>
                <a:gd name="connsiteX1" fmla="*/ 365556 w 445102"/>
                <a:gd name="connsiteY1" fmla="*/ 419127 h 496937"/>
                <a:gd name="connsiteX2" fmla="*/ 339053 w 445102"/>
                <a:gd name="connsiteY2" fmla="*/ 376722 h 496937"/>
                <a:gd name="connsiteX3" fmla="*/ 312549 w 445102"/>
                <a:gd name="connsiteY3" fmla="*/ 334317 h 496937"/>
                <a:gd name="connsiteX4" fmla="*/ 286046 w 445102"/>
                <a:gd name="connsiteY4" fmla="*/ 296550 h 496937"/>
                <a:gd name="connsiteX5" fmla="*/ 268156 w 445102"/>
                <a:gd name="connsiteY5" fmla="*/ 278660 h 496937"/>
                <a:gd name="connsiteX6" fmla="*/ 244303 w 445102"/>
                <a:gd name="connsiteY6" fmla="*/ 258120 h 496937"/>
                <a:gd name="connsiteX7" fmla="*/ 187321 w 445102"/>
                <a:gd name="connsiteY7" fmla="*/ 219690 h 496937"/>
                <a:gd name="connsiteX8" fmla="*/ 132327 w 445102"/>
                <a:gd name="connsiteY8" fmla="*/ 183911 h 496937"/>
                <a:gd name="connsiteX9" fmla="*/ 105824 w 445102"/>
                <a:gd name="connsiteY9" fmla="*/ 160058 h 496937"/>
                <a:gd name="connsiteX10" fmla="*/ 80645 w 445102"/>
                <a:gd name="connsiteY10" fmla="*/ 134879 h 496937"/>
                <a:gd name="connsiteX11" fmla="*/ 64081 w 445102"/>
                <a:gd name="connsiteY11" fmla="*/ 115002 h 496937"/>
                <a:gd name="connsiteX12" fmla="*/ 50829 w 445102"/>
                <a:gd name="connsiteY12" fmla="*/ 97112 h 496937"/>
                <a:gd name="connsiteX13" fmla="*/ 37578 w 445102"/>
                <a:gd name="connsiteY13" fmla="*/ 76572 h 496937"/>
                <a:gd name="connsiteX14" fmla="*/ 21013 w 445102"/>
                <a:gd name="connsiteY14" fmla="*/ 54707 h 496937"/>
                <a:gd name="connsiteX15" fmla="*/ 3786 w 445102"/>
                <a:gd name="connsiteY15" fmla="*/ 28204 h 496937"/>
                <a:gd name="connsiteX16" fmla="*/ 15050 w 445102"/>
                <a:gd name="connsiteY16" fmla="*/ -2938 h 496937"/>
                <a:gd name="connsiteX17" fmla="*/ 48179 w 445102"/>
                <a:gd name="connsiteY17" fmla="*/ 42780 h 496937"/>
                <a:gd name="connsiteX18" fmla="*/ 66731 w 445102"/>
                <a:gd name="connsiteY18" fmla="*/ 67296 h 496937"/>
                <a:gd name="connsiteX19" fmla="*/ 95885 w 445102"/>
                <a:gd name="connsiteY19" fmla="*/ 97112 h 496937"/>
                <a:gd name="connsiteX20" fmla="*/ 129014 w 445102"/>
                <a:gd name="connsiteY20" fmla="*/ 126928 h 496937"/>
                <a:gd name="connsiteX21" fmla="*/ 160155 w 445102"/>
                <a:gd name="connsiteY21" fmla="*/ 154094 h 496937"/>
                <a:gd name="connsiteX22" fmla="*/ 183346 w 445102"/>
                <a:gd name="connsiteY22" fmla="*/ 177285 h 496937"/>
                <a:gd name="connsiteX23" fmla="*/ 206536 w 445102"/>
                <a:gd name="connsiteY23" fmla="*/ 199813 h 496937"/>
                <a:gd name="connsiteX24" fmla="*/ 223101 w 445102"/>
                <a:gd name="connsiteY24" fmla="*/ 215715 h 496937"/>
                <a:gd name="connsiteX25" fmla="*/ 239665 w 445102"/>
                <a:gd name="connsiteY25" fmla="*/ 230291 h 496937"/>
                <a:gd name="connsiteX26" fmla="*/ 256230 w 445102"/>
                <a:gd name="connsiteY26" fmla="*/ 242218 h 496937"/>
                <a:gd name="connsiteX27" fmla="*/ 272794 w 445102"/>
                <a:gd name="connsiteY27" fmla="*/ 254144 h 496937"/>
                <a:gd name="connsiteX28" fmla="*/ 289359 w 445102"/>
                <a:gd name="connsiteY28" fmla="*/ 268721 h 496937"/>
                <a:gd name="connsiteX29" fmla="*/ 305924 w 445102"/>
                <a:gd name="connsiteY29" fmla="*/ 285286 h 496937"/>
                <a:gd name="connsiteX30" fmla="*/ 325801 w 445102"/>
                <a:gd name="connsiteY30" fmla="*/ 307151 h 496937"/>
                <a:gd name="connsiteX31" fmla="*/ 345679 w 445102"/>
                <a:gd name="connsiteY31" fmla="*/ 334979 h 496937"/>
                <a:gd name="connsiteX32" fmla="*/ 360918 w 445102"/>
                <a:gd name="connsiteY32" fmla="*/ 359495 h 496937"/>
                <a:gd name="connsiteX33" fmla="*/ 389409 w 445102"/>
                <a:gd name="connsiteY33" fmla="*/ 407201 h 496937"/>
                <a:gd name="connsiteX34" fmla="*/ 401998 w 445102"/>
                <a:gd name="connsiteY34" fmla="*/ 427741 h 496937"/>
                <a:gd name="connsiteX35" fmla="*/ 418563 w 445102"/>
                <a:gd name="connsiteY35" fmla="*/ 451594 h 496937"/>
                <a:gd name="connsiteX36" fmla="*/ 428501 w 445102"/>
                <a:gd name="connsiteY36" fmla="*/ 467496 h 496937"/>
                <a:gd name="connsiteX37" fmla="*/ 432477 w 445102"/>
                <a:gd name="connsiteY37" fmla="*/ 493999 h 496937"/>
                <a:gd name="connsiteX38" fmla="*/ 409286 w 445102"/>
                <a:gd name="connsiteY38" fmla="*/ 472797 h 49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45102" h="496937">
                  <a:moveTo>
                    <a:pt x="409286" y="472797"/>
                  </a:moveTo>
                  <a:cubicBezTo>
                    <a:pt x="399348" y="460870"/>
                    <a:pt x="379470" y="436355"/>
                    <a:pt x="365556" y="419127"/>
                  </a:cubicBezTo>
                  <a:cubicBezTo>
                    <a:pt x="350979" y="401238"/>
                    <a:pt x="339053" y="382023"/>
                    <a:pt x="339053" y="376722"/>
                  </a:cubicBezTo>
                  <a:cubicBezTo>
                    <a:pt x="339053" y="370759"/>
                    <a:pt x="327126" y="351544"/>
                    <a:pt x="312549" y="334317"/>
                  </a:cubicBezTo>
                  <a:cubicBezTo>
                    <a:pt x="297973" y="317090"/>
                    <a:pt x="286046" y="299863"/>
                    <a:pt x="286046" y="296550"/>
                  </a:cubicBezTo>
                  <a:cubicBezTo>
                    <a:pt x="286046" y="293237"/>
                    <a:pt x="278095" y="284623"/>
                    <a:pt x="268156" y="278660"/>
                  </a:cubicBezTo>
                  <a:cubicBezTo>
                    <a:pt x="257555" y="272034"/>
                    <a:pt x="247616" y="262758"/>
                    <a:pt x="244303" y="258120"/>
                  </a:cubicBezTo>
                  <a:cubicBezTo>
                    <a:pt x="241653" y="253482"/>
                    <a:pt x="215812" y="236255"/>
                    <a:pt x="187321" y="219690"/>
                  </a:cubicBezTo>
                  <a:cubicBezTo>
                    <a:pt x="158168" y="203125"/>
                    <a:pt x="133652" y="187224"/>
                    <a:pt x="132327" y="183911"/>
                  </a:cubicBezTo>
                  <a:cubicBezTo>
                    <a:pt x="131664" y="181260"/>
                    <a:pt x="119075" y="169996"/>
                    <a:pt x="105824" y="160058"/>
                  </a:cubicBezTo>
                  <a:cubicBezTo>
                    <a:pt x="91909" y="149456"/>
                    <a:pt x="80645" y="138192"/>
                    <a:pt x="80645" y="134879"/>
                  </a:cubicBezTo>
                  <a:cubicBezTo>
                    <a:pt x="80645" y="130904"/>
                    <a:pt x="73357" y="122290"/>
                    <a:pt x="64081" y="115002"/>
                  </a:cubicBezTo>
                  <a:cubicBezTo>
                    <a:pt x="54805" y="107714"/>
                    <a:pt x="48841" y="99763"/>
                    <a:pt x="50829" y="97112"/>
                  </a:cubicBezTo>
                  <a:cubicBezTo>
                    <a:pt x="52154" y="93799"/>
                    <a:pt x="46191" y="84523"/>
                    <a:pt x="37578" y="76572"/>
                  </a:cubicBezTo>
                  <a:cubicBezTo>
                    <a:pt x="28301" y="67959"/>
                    <a:pt x="21013" y="58020"/>
                    <a:pt x="21013" y="54707"/>
                  </a:cubicBezTo>
                  <a:cubicBezTo>
                    <a:pt x="21013" y="51394"/>
                    <a:pt x="13062" y="39468"/>
                    <a:pt x="3786" y="28204"/>
                  </a:cubicBezTo>
                  <a:cubicBezTo>
                    <a:pt x="-13441" y="7664"/>
                    <a:pt x="-10128" y="-2275"/>
                    <a:pt x="15050" y="-2938"/>
                  </a:cubicBezTo>
                  <a:cubicBezTo>
                    <a:pt x="28964" y="-2938"/>
                    <a:pt x="58118" y="36817"/>
                    <a:pt x="48179" y="42780"/>
                  </a:cubicBezTo>
                  <a:cubicBezTo>
                    <a:pt x="43541" y="46093"/>
                    <a:pt x="50829" y="54707"/>
                    <a:pt x="66731" y="67296"/>
                  </a:cubicBezTo>
                  <a:cubicBezTo>
                    <a:pt x="81308" y="77897"/>
                    <a:pt x="94560" y="91149"/>
                    <a:pt x="95885" y="97112"/>
                  </a:cubicBezTo>
                  <a:cubicBezTo>
                    <a:pt x="97210" y="103075"/>
                    <a:pt x="112449" y="116327"/>
                    <a:pt x="129014" y="126928"/>
                  </a:cubicBezTo>
                  <a:cubicBezTo>
                    <a:pt x="146241" y="137530"/>
                    <a:pt x="159493" y="150119"/>
                    <a:pt x="160155" y="154094"/>
                  </a:cubicBezTo>
                  <a:cubicBezTo>
                    <a:pt x="160155" y="158732"/>
                    <a:pt x="170757" y="169334"/>
                    <a:pt x="183346" y="177285"/>
                  </a:cubicBezTo>
                  <a:cubicBezTo>
                    <a:pt x="195935" y="185898"/>
                    <a:pt x="206536" y="195837"/>
                    <a:pt x="206536" y="199813"/>
                  </a:cubicBezTo>
                  <a:cubicBezTo>
                    <a:pt x="206536" y="203788"/>
                    <a:pt x="213825" y="211076"/>
                    <a:pt x="223101" y="215715"/>
                  </a:cubicBezTo>
                  <a:cubicBezTo>
                    <a:pt x="232377" y="220353"/>
                    <a:pt x="239665" y="226978"/>
                    <a:pt x="239665" y="230291"/>
                  </a:cubicBezTo>
                  <a:cubicBezTo>
                    <a:pt x="239665" y="233604"/>
                    <a:pt x="246954" y="238905"/>
                    <a:pt x="256230" y="242218"/>
                  </a:cubicBezTo>
                  <a:cubicBezTo>
                    <a:pt x="265506" y="245531"/>
                    <a:pt x="272794" y="250831"/>
                    <a:pt x="272794" y="254144"/>
                  </a:cubicBezTo>
                  <a:cubicBezTo>
                    <a:pt x="272794" y="257457"/>
                    <a:pt x="280083" y="264083"/>
                    <a:pt x="289359" y="268721"/>
                  </a:cubicBezTo>
                  <a:cubicBezTo>
                    <a:pt x="298635" y="273359"/>
                    <a:pt x="305924" y="281310"/>
                    <a:pt x="305924" y="285286"/>
                  </a:cubicBezTo>
                  <a:cubicBezTo>
                    <a:pt x="305924" y="289261"/>
                    <a:pt x="315200" y="299200"/>
                    <a:pt x="325801" y="307151"/>
                  </a:cubicBezTo>
                  <a:cubicBezTo>
                    <a:pt x="337065" y="315765"/>
                    <a:pt x="345679" y="327691"/>
                    <a:pt x="345679" y="334979"/>
                  </a:cubicBezTo>
                  <a:cubicBezTo>
                    <a:pt x="345679" y="341605"/>
                    <a:pt x="352967" y="352869"/>
                    <a:pt x="360918" y="359495"/>
                  </a:cubicBezTo>
                  <a:cubicBezTo>
                    <a:pt x="379470" y="373409"/>
                    <a:pt x="394047" y="399250"/>
                    <a:pt x="389409" y="407201"/>
                  </a:cubicBezTo>
                  <a:cubicBezTo>
                    <a:pt x="387421" y="409851"/>
                    <a:pt x="393384" y="419790"/>
                    <a:pt x="401998" y="427741"/>
                  </a:cubicBezTo>
                  <a:cubicBezTo>
                    <a:pt x="411274" y="436355"/>
                    <a:pt x="418563" y="446956"/>
                    <a:pt x="418563" y="451594"/>
                  </a:cubicBezTo>
                  <a:cubicBezTo>
                    <a:pt x="418563" y="455570"/>
                    <a:pt x="423201" y="462858"/>
                    <a:pt x="428501" y="467496"/>
                  </a:cubicBezTo>
                  <a:cubicBezTo>
                    <a:pt x="439103" y="476772"/>
                    <a:pt x="441753" y="493999"/>
                    <a:pt x="432477" y="493999"/>
                  </a:cubicBezTo>
                  <a:cubicBezTo>
                    <a:pt x="429164" y="493999"/>
                    <a:pt x="418563" y="484061"/>
                    <a:pt x="409286" y="472797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" name="任意多边形: 形状 77">
              <a:extLst>
                <a:ext uri="{FF2B5EF4-FFF2-40B4-BE49-F238E27FC236}">
                  <a16:creationId xmlns:a16="http://schemas.microsoft.com/office/drawing/2014/main" id="{015BF4B5-38C1-4119-9BDE-1A6AC5D260B8}"/>
                </a:ext>
              </a:extLst>
            </p:cNvPr>
            <p:cNvSpPr/>
            <p:nvPr/>
          </p:nvSpPr>
          <p:spPr>
            <a:xfrm flipV="1">
              <a:off x="7653959" y="1244987"/>
              <a:ext cx="27588" cy="26503"/>
            </a:xfrm>
            <a:custGeom>
              <a:avLst/>
              <a:gdLst>
                <a:gd name="connsiteX0" fmla="*/ 4733 w 27588"/>
                <a:gd name="connsiteY0" fmla="*/ 9872 h 26503"/>
                <a:gd name="connsiteX1" fmla="*/ -567 w 27588"/>
                <a:gd name="connsiteY1" fmla="*/ -3380 h 26503"/>
                <a:gd name="connsiteX2" fmla="*/ 17985 w 27588"/>
                <a:gd name="connsiteY2" fmla="*/ 9872 h 26503"/>
                <a:gd name="connsiteX3" fmla="*/ 23286 w 27588"/>
                <a:gd name="connsiteY3" fmla="*/ 23123 h 26503"/>
                <a:gd name="connsiteX4" fmla="*/ 4733 w 27588"/>
                <a:gd name="connsiteY4" fmla="*/ 9872 h 26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588" h="26503">
                  <a:moveTo>
                    <a:pt x="4733" y="9872"/>
                  </a:moveTo>
                  <a:cubicBezTo>
                    <a:pt x="-1893" y="2583"/>
                    <a:pt x="-4543" y="-3380"/>
                    <a:pt x="-567" y="-3380"/>
                  </a:cubicBezTo>
                  <a:cubicBezTo>
                    <a:pt x="2745" y="-3380"/>
                    <a:pt x="11359" y="2583"/>
                    <a:pt x="17985" y="9872"/>
                  </a:cubicBezTo>
                  <a:cubicBezTo>
                    <a:pt x="24611" y="17160"/>
                    <a:pt x="27261" y="23123"/>
                    <a:pt x="23286" y="23123"/>
                  </a:cubicBezTo>
                  <a:cubicBezTo>
                    <a:pt x="19973" y="23123"/>
                    <a:pt x="11359" y="17160"/>
                    <a:pt x="4733" y="9872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" name="任意多边形: 形状 78">
              <a:extLst>
                <a:ext uri="{FF2B5EF4-FFF2-40B4-BE49-F238E27FC236}">
                  <a16:creationId xmlns:a16="http://schemas.microsoft.com/office/drawing/2014/main" id="{F43BC577-51A9-447C-8ADF-A00DA1850D0E}"/>
                </a:ext>
              </a:extLst>
            </p:cNvPr>
            <p:cNvSpPr/>
            <p:nvPr/>
          </p:nvSpPr>
          <p:spPr>
            <a:xfrm flipV="1">
              <a:off x="10252309" y="1247883"/>
              <a:ext cx="35582" cy="37833"/>
            </a:xfrm>
            <a:custGeom>
              <a:avLst/>
              <a:gdLst>
                <a:gd name="connsiteX0" fmla="*/ 10998 w 35582"/>
                <a:gd name="connsiteY0" fmla="*/ 22127 h 37833"/>
                <a:gd name="connsiteX1" fmla="*/ 9673 w 35582"/>
                <a:gd name="connsiteY1" fmla="*/ 8876 h 37833"/>
                <a:gd name="connsiteX2" fmla="*/ 28225 w 35582"/>
                <a:gd name="connsiteY2" fmla="*/ 34054 h 37833"/>
                <a:gd name="connsiteX3" fmla="*/ 10998 w 35582"/>
                <a:gd name="connsiteY3" fmla="*/ 22127 h 37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82" h="37833">
                  <a:moveTo>
                    <a:pt x="10998" y="22127"/>
                  </a:moveTo>
                  <a:cubicBezTo>
                    <a:pt x="-12192" y="-3713"/>
                    <a:pt x="-13518" y="-12990"/>
                    <a:pt x="9673" y="8876"/>
                  </a:cubicBezTo>
                  <a:cubicBezTo>
                    <a:pt x="21599" y="20802"/>
                    <a:pt x="30213" y="32066"/>
                    <a:pt x="28225" y="34054"/>
                  </a:cubicBezTo>
                  <a:cubicBezTo>
                    <a:pt x="26237" y="36042"/>
                    <a:pt x="18286" y="30741"/>
                    <a:pt x="10998" y="22127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" name="任意多边形: 形状 79">
              <a:extLst>
                <a:ext uri="{FF2B5EF4-FFF2-40B4-BE49-F238E27FC236}">
                  <a16:creationId xmlns:a16="http://schemas.microsoft.com/office/drawing/2014/main" id="{D8830217-1F3F-424A-AF88-04680A9878CC}"/>
                </a:ext>
              </a:extLst>
            </p:cNvPr>
            <p:cNvSpPr/>
            <p:nvPr/>
          </p:nvSpPr>
          <p:spPr>
            <a:xfrm flipV="1">
              <a:off x="8844475" y="1251931"/>
              <a:ext cx="25865" cy="17882"/>
            </a:xfrm>
            <a:custGeom>
              <a:avLst/>
              <a:gdLst>
                <a:gd name="connsiteX0" fmla="*/ 4084 w 25865"/>
                <a:gd name="connsiteY0" fmla="*/ 4225 h 17882"/>
                <a:gd name="connsiteX1" fmla="*/ 6734 w 25865"/>
                <a:gd name="connsiteY1" fmla="*/ 1574 h 17882"/>
                <a:gd name="connsiteX2" fmla="*/ 21311 w 25865"/>
                <a:gd name="connsiteY2" fmla="*/ 11513 h 17882"/>
                <a:gd name="connsiteX3" fmla="*/ 4084 w 25865"/>
                <a:gd name="connsiteY3" fmla="*/ 4225 h 17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65" h="17882">
                  <a:moveTo>
                    <a:pt x="4084" y="4225"/>
                  </a:moveTo>
                  <a:cubicBezTo>
                    <a:pt x="-7843" y="-5052"/>
                    <a:pt x="-7843" y="-5714"/>
                    <a:pt x="6734" y="1574"/>
                  </a:cubicBezTo>
                  <a:cubicBezTo>
                    <a:pt x="14685" y="5550"/>
                    <a:pt x="21311" y="10188"/>
                    <a:pt x="21311" y="11513"/>
                  </a:cubicBezTo>
                  <a:cubicBezTo>
                    <a:pt x="21311" y="16814"/>
                    <a:pt x="17998" y="15488"/>
                    <a:pt x="4084" y="4225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" name="任意多边形: 形状 80">
              <a:extLst>
                <a:ext uri="{FF2B5EF4-FFF2-40B4-BE49-F238E27FC236}">
                  <a16:creationId xmlns:a16="http://schemas.microsoft.com/office/drawing/2014/main" id="{9E683AD1-572D-43D4-AD26-E2BE6388D4BB}"/>
                </a:ext>
              </a:extLst>
            </p:cNvPr>
            <p:cNvSpPr/>
            <p:nvPr/>
          </p:nvSpPr>
          <p:spPr>
            <a:xfrm flipV="1">
              <a:off x="8877316" y="1251797"/>
              <a:ext cx="46031" cy="28105"/>
            </a:xfrm>
            <a:custGeom>
              <a:avLst/>
              <a:gdLst>
                <a:gd name="connsiteX0" fmla="*/ 13572 w 46031"/>
                <a:gd name="connsiteY0" fmla="*/ 12999 h 28105"/>
                <a:gd name="connsiteX1" fmla="*/ 18210 w 46031"/>
                <a:gd name="connsiteY1" fmla="*/ 5711 h 28105"/>
                <a:gd name="connsiteX2" fmla="*/ 41400 w 46031"/>
                <a:gd name="connsiteY2" fmla="*/ 22275 h 28105"/>
                <a:gd name="connsiteX3" fmla="*/ 13572 w 46031"/>
                <a:gd name="connsiteY3" fmla="*/ 12999 h 28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031" h="28105">
                  <a:moveTo>
                    <a:pt x="13572" y="12999"/>
                  </a:moveTo>
                  <a:cubicBezTo>
                    <a:pt x="-13594" y="-3566"/>
                    <a:pt x="-8956" y="-10191"/>
                    <a:pt x="18210" y="5711"/>
                  </a:cubicBezTo>
                  <a:cubicBezTo>
                    <a:pt x="30799" y="13662"/>
                    <a:pt x="41400" y="20950"/>
                    <a:pt x="41400" y="22275"/>
                  </a:cubicBezTo>
                  <a:cubicBezTo>
                    <a:pt x="41400" y="27576"/>
                    <a:pt x="30799" y="24263"/>
                    <a:pt x="13572" y="12999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:a16="http://schemas.microsoft.com/office/drawing/2014/main" id="{9D35F5B6-C2FE-46E8-8AB5-D2DB43F480DA}"/>
                </a:ext>
              </a:extLst>
            </p:cNvPr>
            <p:cNvSpPr/>
            <p:nvPr/>
          </p:nvSpPr>
          <p:spPr>
            <a:xfrm flipV="1">
              <a:off x="7783731" y="1284742"/>
              <a:ext cx="45384" cy="41833"/>
            </a:xfrm>
            <a:custGeom>
              <a:avLst/>
              <a:gdLst>
                <a:gd name="connsiteX0" fmla="*/ 11869 w 45384"/>
                <a:gd name="connsiteY0" fmla="*/ 14695 h 41833"/>
                <a:gd name="connsiteX1" fmla="*/ 605 w 45384"/>
                <a:gd name="connsiteY1" fmla="*/ -2532 h 41833"/>
                <a:gd name="connsiteX2" fmla="*/ 41685 w 45384"/>
                <a:gd name="connsiteY2" fmla="*/ 38548 h 41833"/>
                <a:gd name="connsiteX3" fmla="*/ 11869 w 45384"/>
                <a:gd name="connsiteY3" fmla="*/ 14695 h 4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84" h="41833">
                  <a:moveTo>
                    <a:pt x="11869" y="14695"/>
                  </a:moveTo>
                  <a:cubicBezTo>
                    <a:pt x="-1383" y="2106"/>
                    <a:pt x="-6684" y="-5845"/>
                    <a:pt x="605" y="-2532"/>
                  </a:cubicBezTo>
                  <a:cubicBezTo>
                    <a:pt x="15182" y="4756"/>
                    <a:pt x="48973" y="38548"/>
                    <a:pt x="41685" y="38548"/>
                  </a:cubicBezTo>
                  <a:cubicBezTo>
                    <a:pt x="39035" y="38548"/>
                    <a:pt x="25783" y="27947"/>
                    <a:pt x="11869" y="14695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3" name="任意多边形: 形状 82">
              <a:extLst>
                <a:ext uri="{FF2B5EF4-FFF2-40B4-BE49-F238E27FC236}">
                  <a16:creationId xmlns:a16="http://schemas.microsoft.com/office/drawing/2014/main" id="{4ACD0F03-4671-48FD-A93C-A35AE10078CC}"/>
                </a:ext>
              </a:extLst>
            </p:cNvPr>
            <p:cNvSpPr/>
            <p:nvPr/>
          </p:nvSpPr>
          <p:spPr>
            <a:xfrm flipV="1">
              <a:off x="7525953" y="1300966"/>
              <a:ext cx="25407" cy="16904"/>
            </a:xfrm>
            <a:custGeom>
              <a:avLst/>
              <a:gdLst>
                <a:gd name="connsiteX0" fmla="*/ 6416 w 25407"/>
                <a:gd name="connsiteY0" fmla="*/ 6661 h 16904"/>
                <a:gd name="connsiteX1" fmla="*/ 5091 w 25407"/>
                <a:gd name="connsiteY1" fmla="*/ -3278 h 16904"/>
                <a:gd name="connsiteX2" fmla="*/ 20330 w 25407"/>
                <a:gd name="connsiteY2" fmla="*/ 4011 h 16904"/>
                <a:gd name="connsiteX3" fmla="*/ 6416 w 25407"/>
                <a:gd name="connsiteY3" fmla="*/ 6661 h 1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7" h="16904">
                  <a:moveTo>
                    <a:pt x="6416" y="6661"/>
                  </a:moveTo>
                  <a:cubicBezTo>
                    <a:pt x="-4848" y="-1953"/>
                    <a:pt x="-4848" y="-2615"/>
                    <a:pt x="5091" y="-3278"/>
                  </a:cubicBezTo>
                  <a:cubicBezTo>
                    <a:pt x="11054" y="-3278"/>
                    <a:pt x="18342" y="35"/>
                    <a:pt x="20330" y="4011"/>
                  </a:cubicBezTo>
                  <a:cubicBezTo>
                    <a:pt x="27619" y="15274"/>
                    <a:pt x="20330" y="17262"/>
                    <a:pt x="6416" y="6661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4" name="任意多边形: 形状 83">
              <a:extLst>
                <a:ext uri="{FF2B5EF4-FFF2-40B4-BE49-F238E27FC236}">
                  <a16:creationId xmlns:a16="http://schemas.microsoft.com/office/drawing/2014/main" id="{FBBF5B8C-A02C-43F4-B92A-5E52F13DD5CA}"/>
                </a:ext>
              </a:extLst>
            </p:cNvPr>
            <p:cNvSpPr/>
            <p:nvPr/>
          </p:nvSpPr>
          <p:spPr>
            <a:xfrm flipV="1">
              <a:off x="9017484" y="1331780"/>
              <a:ext cx="41926" cy="25846"/>
            </a:xfrm>
            <a:custGeom>
              <a:avLst/>
              <a:gdLst>
                <a:gd name="connsiteX0" fmla="*/ 16275 w 41926"/>
                <a:gd name="connsiteY0" fmla="*/ 16670 h 25846"/>
                <a:gd name="connsiteX1" fmla="*/ -1614 w 41926"/>
                <a:gd name="connsiteY1" fmla="*/ -3208 h 25846"/>
                <a:gd name="connsiteX2" fmla="*/ 23564 w 41926"/>
                <a:gd name="connsiteY2" fmla="*/ 10044 h 25846"/>
                <a:gd name="connsiteX3" fmla="*/ 16275 w 41926"/>
                <a:gd name="connsiteY3" fmla="*/ 16670 h 25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26" h="25846">
                  <a:moveTo>
                    <a:pt x="16275" y="16670"/>
                  </a:moveTo>
                  <a:cubicBezTo>
                    <a:pt x="1036" y="10707"/>
                    <a:pt x="-10890" y="-3208"/>
                    <a:pt x="-1614" y="-3208"/>
                  </a:cubicBezTo>
                  <a:cubicBezTo>
                    <a:pt x="1036" y="-3208"/>
                    <a:pt x="12963" y="2756"/>
                    <a:pt x="23564" y="10044"/>
                  </a:cubicBezTo>
                  <a:cubicBezTo>
                    <a:pt x="44104" y="23958"/>
                    <a:pt x="40791" y="26609"/>
                    <a:pt x="16275" y="16670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5" name="任意多边形: 形状 84">
              <a:extLst>
                <a:ext uri="{FF2B5EF4-FFF2-40B4-BE49-F238E27FC236}">
                  <a16:creationId xmlns:a16="http://schemas.microsoft.com/office/drawing/2014/main" id="{4D690B64-30F1-40B0-8F22-FC5BDD524522}"/>
                </a:ext>
              </a:extLst>
            </p:cNvPr>
            <p:cNvSpPr/>
            <p:nvPr/>
          </p:nvSpPr>
          <p:spPr>
            <a:xfrm flipV="1">
              <a:off x="7573185" y="1370878"/>
              <a:ext cx="23782" cy="13251"/>
            </a:xfrm>
            <a:custGeom>
              <a:avLst/>
              <a:gdLst>
                <a:gd name="connsiteX0" fmla="*/ 2831 w 23782"/>
                <a:gd name="connsiteY0" fmla="*/ 3484 h 13251"/>
                <a:gd name="connsiteX1" fmla="*/ -482 w 23782"/>
                <a:gd name="connsiteY1" fmla="*/ -3142 h 13251"/>
                <a:gd name="connsiteX2" fmla="*/ 16083 w 23782"/>
                <a:gd name="connsiteY2" fmla="*/ 3484 h 13251"/>
                <a:gd name="connsiteX3" fmla="*/ 19396 w 23782"/>
                <a:gd name="connsiteY3" fmla="*/ 10109 h 13251"/>
                <a:gd name="connsiteX4" fmla="*/ 2831 w 23782"/>
                <a:gd name="connsiteY4" fmla="*/ 3484 h 1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2" h="13251">
                  <a:moveTo>
                    <a:pt x="2831" y="3484"/>
                  </a:moveTo>
                  <a:cubicBezTo>
                    <a:pt x="-2470" y="171"/>
                    <a:pt x="-3795" y="-3142"/>
                    <a:pt x="-482" y="-3142"/>
                  </a:cubicBezTo>
                  <a:cubicBezTo>
                    <a:pt x="3494" y="-3142"/>
                    <a:pt x="10782" y="171"/>
                    <a:pt x="16083" y="3484"/>
                  </a:cubicBezTo>
                  <a:cubicBezTo>
                    <a:pt x="21383" y="6796"/>
                    <a:pt x="23371" y="10109"/>
                    <a:pt x="19396" y="10109"/>
                  </a:cubicBezTo>
                  <a:cubicBezTo>
                    <a:pt x="16083" y="10109"/>
                    <a:pt x="8132" y="6796"/>
                    <a:pt x="2831" y="3484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" name="任意多边形: 形状 85">
              <a:extLst>
                <a:ext uri="{FF2B5EF4-FFF2-40B4-BE49-F238E27FC236}">
                  <a16:creationId xmlns:a16="http://schemas.microsoft.com/office/drawing/2014/main" id="{7A50C950-A6FB-4F92-BFE9-235B868AA1E1}"/>
                </a:ext>
              </a:extLst>
            </p:cNvPr>
            <p:cNvSpPr/>
            <p:nvPr/>
          </p:nvSpPr>
          <p:spPr>
            <a:xfrm flipV="1">
              <a:off x="10124533" y="1437136"/>
              <a:ext cx="296027" cy="220123"/>
            </a:xfrm>
            <a:custGeom>
              <a:avLst/>
              <a:gdLst>
                <a:gd name="connsiteX0" fmla="*/ 254722 w 296027"/>
                <a:gd name="connsiteY0" fmla="*/ 192803 h 220123"/>
                <a:gd name="connsiteX1" fmla="*/ 218280 w 296027"/>
                <a:gd name="connsiteY1" fmla="*/ 147085 h 220123"/>
                <a:gd name="connsiteX2" fmla="*/ 83775 w 296027"/>
                <a:gd name="connsiteY2" fmla="*/ 48360 h 220123"/>
                <a:gd name="connsiteX3" fmla="*/ -6999 w 296027"/>
                <a:gd name="connsiteY3" fmla="*/ 1979 h 220123"/>
                <a:gd name="connsiteX4" fmla="*/ 90401 w 296027"/>
                <a:gd name="connsiteY4" fmla="*/ 8605 h 220123"/>
                <a:gd name="connsiteX5" fmla="*/ 120880 w 296027"/>
                <a:gd name="connsiteY5" fmla="*/ 24507 h 220123"/>
                <a:gd name="connsiteX6" fmla="*/ 267311 w 296027"/>
                <a:gd name="connsiteY6" fmla="*/ 177564 h 220123"/>
                <a:gd name="connsiteX7" fmla="*/ 282550 w 296027"/>
                <a:gd name="connsiteY7" fmla="*/ 200754 h 220123"/>
                <a:gd name="connsiteX8" fmla="*/ 283875 w 296027"/>
                <a:gd name="connsiteY8" fmla="*/ 217319 h 220123"/>
                <a:gd name="connsiteX9" fmla="*/ 254722 w 296027"/>
                <a:gd name="connsiteY9" fmla="*/ 192803 h 220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027" h="220123">
                  <a:moveTo>
                    <a:pt x="254722" y="192803"/>
                  </a:moveTo>
                  <a:cubicBezTo>
                    <a:pt x="241470" y="178889"/>
                    <a:pt x="225568" y="158349"/>
                    <a:pt x="218280" y="147085"/>
                  </a:cubicBezTo>
                  <a:cubicBezTo>
                    <a:pt x="199065" y="113956"/>
                    <a:pt x="135457" y="66912"/>
                    <a:pt x="83775" y="48360"/>
                  </a:cubicBezTo>
                  <a:cubicBezTo>
                    <a:pt x="27456" y="27157"/>
                    <a:pt x="-8986" y="8605"/>
                    <a:pt x="-6999" y="1979"/>
                  </a:cubicBezTo>
                  <a:cubicBezTo>
                    <a:pt x="-3686" y="-7297"/>
                    <a:pt x="69861" y="-1996"/>
                    <a:pt x="90401" y="8605"/>
                  </a:cubicBezTo>
                  <a:cubicBezTo>
                    <a:pt x="99677" y="13906"/>
                    <a:pt x="112929" y="20532"/>
                    <a:pt x="120880" y="24507"/>
                  </a:cubicBezTo>
                  <a:cubicBezTo>
                    <a:pt x="141420" y="33783"/>
                    <a:pt x="258035" y="155698"/>
                    <a:pt x="267311" y="177564"/>
                  </a:cubicBezTo>
                  <a:cubicBezTo>
                    <a:pt x="271949" y="187502"/>
                    <a:pt x="278575" y="198104"/>
                    <a:pt x="282550" y="200754"/>
                  </a:cubicBezTo>
                  <a:cubicBezTo>
                    <a:pt x="290501" y="205392"/>
                    <a:pt x="291164" y="217319"/>
                    <a:pt x="283875" y="217319"/>
                  </a:cubicBezTo>
                  <a:cubicBezTo>
                    <a:pt x="281225" y="217319"/>
                    <a:pt x="267973" y="206055"/>
                    <a:pt x="254722" y="192803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" name="任意多边形: 形状 86">
              <a:extLst>
                <a:ext uri="{FF2B5EF4-FFF2-40B4-BE49-F238E27FC236}">
                  <a16:creationId xmlns:a16="http://schemas.microsoft.com/office/drawing/2014/main" id="{35D23C4C-48D4-444F-81C1-487ADA5DCD5B}"/>
                </a:ext>
              </a:extLst>
            </p:cNvPr>
            <p:cNvSpPr/>
            <p:nvPr/>
          </p:nvSpPr>
          <p:spPr>
            <a:xfrm flipV="1">
              <a:off x="7078394" y="1550165"/>
              <a:ext cx="115612" cy="66004"/>
            </a:xfrm>
            <a:custGeom>
              <a:avLst/>
              <a:gdLst>
                <a:gd name="connsiteX0" fmla="*/ 8773 w 115612"/>
                <a:gd name="connsiteY0" fmla="*/ 53060 h 66004"/>
                <a:gd name="connsiteX1" fmla="*/ 20700 w 115612"/>
                <a:gd name="connsiteY1" fmla="*/ 37158 h 66004"/>
                <a:gd name="connsiteX2" fmla="*/ 84308 w 115612"/>
                <a:gd name="connsiteY2" fmla="*/ 19269 h 66004"/>
                <a:gd name="connsiteX3" fmla="*/ 114124 w 115612"/>
                <a:gd name="connsiteY3" fmla="*/ 4692 h 66004"/>
                <a:gd name="connsiteX4" fmla="*/ 77682 w 115612"/>
                <a:gd name="connsiteY4" fmla="*/ 58361 h 66004"/>
                <a:gd name="connsiteX5" fmla="*/ 8773 w 115612"/>
                <a:gd name="connsiteY5" fmla="*/ 53060 h 6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612" h="66004">
                  <a:moveTo>
                    <a:pt x="8773" y="53060"/>
                  </a:moveTo>
                  <a:cubicBezTo>
                    <a:pt x="-10442" y="39146"/>
                    <a:pt x="-503" y="25894"/>
                    <a:pt x="20700" y="37158"/>
                  </a:cubicBezTo>
                  <a:cubicBezTo>
                    <a:pt x="44553" y="49747"/>
                    <a:pt x="69731" y="42459"/>
                    <a:pt x="84308" y="19269"/>
                  </a:cubicBezTo>
                  <a:cubicBezTo>
                    <a:pt x="97559" y="-1934"/>
                    <a:pt x="114124" y="-9885"/>
                    <a:pt x="114124" y="4692"/>
                  </a:cubicBezTo>
                  <a:cubicBezTo>
                    <a:pt x="114124" y="12643"/>
                    <a:pt x="88283" y="51073"/>
                    <a:pt x="77682" y="58361"/>
                  </a:cubicBezTo>
                  <a:cubicBezTo>
                    <a:pt x="65755" y="66975"/>
                    <a:pt x="24675" y="63662"/>
                    <a:pt x="8773" y="53060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" name="任意多边形: 形状 87">
              <a:extLst>
                <a:ext uri="{FF2B5EF4-FFF2-40B4-BE49-F238E27FC236}">
                  <a16:creationId xmlns:a16="http://schemas.microsoft.com/office/drawing/2014/main" id="{921C1527-CC71-4C50-A6CC-CCD507CC04D3}"/>
                </a:ext>
              </a:extLst>
            </p:cNvPr>
            <p:cNvSpPr/>
            <p:nvPr/>
          </p:nvSpPr>
          <p:spPr>
            <a:xfrm flipV="1">
              <a:off x="10216719" y="1622659"/>
              <a:ext cx="75174" cy="90627"/>
            </a:xfrm>
            <a:custGeom>
              <a:avLst/>
              <a:gdLst>
                <a:gd name="connsiteX0" fmla="*/ 36014 w 75174"/>
                <a:gd name="connsiteY0" fmla="*/ 62886 h 90627"/>
                <a:gd name="connsiteX1" fmla="*/ 11499 w 75174"/>
                <a:gd name="connsiteY1" fmla="*/ 31745 h 90627"/>
                <a:gd name="connsiteX2" fmla="*/ 235 w 75174"/>
                <a:gd name="connsiteY2" fmla="*/ 13855 h 90627"/>
                <a:gd name="connsiteX3" fmla="*/ -6391 w 75174"/>
                <a:gd name="connsiteY3" fmla="*/ -2047 h 90627"/>
                <a:gd name="connsiteX4" fmla="*/ 24751 w 75174"/>
                <a:gd name="connsiteY4" fmla="*/ 31745 h 90627"/>
                <a:gd name="connsiteX5" fmla="*/ 49266 w 75174"/>
                <a:gd name="connsiteY5" fmla="*/ 62886 h 90627"/>
                <a:gd name="connsiteX6" fmla="*/ 67156 w 75174"/>
                <a:gd name="connsiteY6" fmla="*/ 88064 h 90627"/>
                <a:gd name="connsiteX7" fmla="*/ 36014 w 75174"/>
                <a:gd name="connsiteY7" fmla="*/ 62886 h 9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174" h="90627">
                  <a:moveTo>
                    <a:pt x="36014" y="62886"/>
                  </a:moveTo>
                  <a:cubicBezTo>
                    <a:pt x="22763" y="48972"/>
                    <a:pt x="11499" y="35058"/>
                    <a:pt x="11499" y="31745"/>
                  </a:cubicBezTo>
                  <a:cubicBezTo>
                    <a:pt x="11499" y="29094"/>
                    <a:pt x="6861" y="20481"/>
                    <a:pt x="235" y="13855"/>
                  </a:cubicBezTo>
                  <a:cubicBezTo>
                    <a:pt x="-5728" y="7229"/>
                    <a:pt x="-8379" y="-59"/>
                    <a:pt x="-6391" y="-2047"/>
                  </a:cubicBezTo>
                  <a:cubicBezTo>
                    <a:pt x="-1753" y="-6685"/>
                    <a:pt x="24088" y="21143"/>
                    <a:pt x="24751" y="31745"/>
                  </a:cubicBezTo>
                  <a:cubicBezTo>
                    <a:pt x="24751" y="35058"/>
                    <a:pt x="36014" y="48972"/>
                    <a:pt x="49266" y="62886"/>
                  </a:cubicBezTo>
                  <a:cubicBezTo>
                    <a:pt x="62518" y="76800"/>
                    <a:pt x="71131" y="88064"/>
                    <a:pt x="67156" y="88064"/>
                  </a:cubicBezTo>
                  <a:cubicBezTo>
                    <a:pt x="63843" y="88064"/>
                    <a:pt x="49266" y="76800"/>
                    <a:pt x="36014" y="62886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" name="任意多边形: 形状 88">
              <a:extLst>
                <a:ext uri="{FF2B5EF4-FFF2-40B4-BE49-F238E27FC236}">
                  <a16:creationId xmlns:a16="http://schemas.microsoft.com/office/drawing/2014/main" id="{69952F67-0E20-4B1E-ABA3-152C8632C963}"/>
                </a:ext>
              </a:extLst>
            </p:cNvPr>
            <p:cNvSpPr/>
            <p:nvPr/>
          </p:nvSpPr>
          <p:spPr>
            <a:xfrm flipV="1">
              <a:off x="10179654" y="1697888"/>
              <a:ext cx="27738" cy="37410"/>
            </a:xfrm>
            <a:custGeom>
              <a:avLst/>
              <a:gdLst>
                <a:gd name="connsiteX0" fmla="*/ 2291 w 27738"/>
                <a:gd name="connsiteY0" fmla="*/ 18073 h 37410"/>
                <a:gd name="connsiteX1" fmla="*/ -5660 w 27738"/>
                <a:gd name="connsiteY1" fmla="*/ -2467 h 37410"/>
                <a:gd name="connsiteX2" fmla="*/ 20181 w 27738"/>
                <a:gd name="connsiteY2" fmla="*/ 34638 h 37410"/>
                <a:gd name="connsiteX3" fmla="*/ 2291 w 27738"/>
                <a:gd name="connsiteY3" fmla="*/ 18073 h 3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738" h="37410">
                  <a:moveTo>
                    <a:pt x="2291" y="18073"/>
                  </a:moveTo>
                  <a:cubicBezTo>
                    <a:pt x="-5660" y="6809"/>
                    <a:pt x="-8973" y="-2467"/>
                    <a:pt x="-5660" y="-2467"/>
                  </a:cubicBezTo>
                  <a:cubicBezTo>
                    <a:pt x="2291" y="-2467"/>
                    <a:pt x="24819" y="30662"/>
                    <a:pt x="20181" y="34638"/>
                  </a:cubicBezTo>
                  <a:cubicBezTo>
                    <a:pt x="18193" y="36625"/>
                    <a:pt x="10242" y="28674"/>
                    <a:pt x="2291" y="18073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" name="任意多边形: 形状 89">
              <a:extLst>
                <a:ext uri="{FF2B5EF4-FFF2-40B4-BE49-F238E27FC236}">
                  <a16:creationId xmlns:a16="http://schemas.microsoft.com/office/drawing/2014/main" id="{99750688-32C9-4B6C-B739-B95C6B2B4B1F}"/>
                </a:ext>
              </a:extLst>
            </p:cNvPr>
            <p:cNvSpPr/>
            <p:nvPr/>
          </p:nvSpPr>
          <p:spPr>
            <a:xfrm flipV="1">
              <a:off x="10112499" y="1722239"/>
              <a:ext cx="42377" cy="46188"/>
            </a:xfrm>
            <a:custGeom>
              <a:avLst/>
              <a:gdLst>
                <a:gd name="connsiteX0" fmla="*/ 9921 w 42377"/>
                <a:gd name="connsiteY0" fmla="*/ 20781 h 46188"/>
                <a:gd name="connsiteX1" fmla="*/ -5981 w 42377"/>
                <a:gd name="connsiteY1" fmla="*/ -2410 h 46188"/>
                <a:gd name="connsiteX2" fmla="*/ 32449 w 42377"/>
                <a:gd name="connsiteY2" fmla="*/ 36020 h 46188"/>
                <a:gd name="connsiteX3" fmla="*/ 9921 w 42377"/>
                <a:gd name="connsiteY3" fmla="*/ 20781 h 46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377" h="46188">
                  <a:moveTo>
                    <a:pt x="9921" y="20781"/>
                  </a:moveTo>
                  <a:cubicBezTo>
                    <a:pt x="-2668" y="8192"/>
                    <a:pt x="-9294" y="-2410"/>
                    <a:pt x="-5981" y="-2410"/>
                  </a:cubicBezTo>
                  <a:cubicBezTo>
                    <a:pt x="1307" y="-2410"/>
                    <a:pt x="23835" y="20118"/>
                    <a:pt x="32449" y="36020"/>
                  </a:cubicBezTo>
                  <a:cubicBezTo>
                    <a:pt x="40400" y="49934"/>
                    <a:pt x="33111" y="45296"/>
                    <a:pt x="9921" y="20781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" name="任意多边形: 形状 90">
              <a:extLst>
                <a:ext uri="{FF2B5EF4-FFF2-40B4-BE49-F238E27FC236}">
                  <a16:creationId xmlns:a16="http://schemas.microsoft.com/office/drawing/2014/main" id="{2D1B060D-0053-41B0-8891-61366F6585F5}"/>
                </a:ext>
              </a:extLst>
            </p:cNvPr>
            <p:cNvSpPr/>
            <p:nvPr/>
          </p:nvSpPr>
          <p:spPr>
            <a:xfrm flipV="1">
              <a:off x="6839777" y="1594311"/>
              <a:ext cx="194070" cy="27333"/>
            </a:xfrm>
            <a:custGeom>
              <a:avLst/>
              <a:gdLst>
                <a:gd name="connsiteX0" fmla="*/ 54934 w 194070"/>
                <a:gd name="connsiteY0" fmla="*/ 24130 h 27333"/>
                <a:gd name="connsiteX1" fmla="*/ 15179 w 194070"/>
                <a:gd name="connsiteY1" fmla="*/ 18830 h 27333"/>
                <a:gd name="connsiteX2" fmla="*/ 91376 w 194070"/>
                <a:gd name="connsiteY2" fmla="*/ 6240 h 27333"/>
                <a:gd name="connsiteX3" fmla="*/ 168236 w 194070"/>
                <a:gd name="connsiteY3" fmla="*/ 277 h 27333"/>
                <a:gd name="connsiteX4" fmla="*/ 184800 w 194070"/>
                <a:gd name="connsiteY4" fmla="*/ -1048 h 27333"/>
                <a:gd name="connsiteX5" fmla="*/ 127156 w 194070"/>
                <a:gd name="connsiteY5" fmla="*/ 21480 h 27333"/>
                <a:gd name="connsiteX6" fmla="*/ 54934 w 194070"/>
                <a:gd name="connsiteY6" fmla="*/ 24130 h 27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070" h="27333">
                  <a:moveTo>
                    <a:pt x="54934" y="24130"/>
                  </a:moveTo>
                  <a:cubicBezTo>
                    <a:pt x="45658" y="23468"/>
                    <a:pt x="27768" y="20817"/>
                    <a:pt x="15179" y="18830"/>
                  </a:cubicBezTo>
                  <a:cubicBezTo>
                    <a:pt x="-24576" y="12204"/>
                    <a:pt x="11204" y="6240"/>
                    <a:pt x="91376" y="6240"/>
                  </a:cubicBezTo>
                  <a:cubicBezTo>
                    <a:pt x="131794" y="6240"/>
                    <a:pt x="166248" y="3590"/>
                    <a:pt x="168236" y="277"/>
                  </a:cubicBezTo>
                  <a:cubicBezTo>
                    <a:pt x="170886" y="-3036"/>
                    <a:pt x="178174" y="-3698"/>
                    <a:pt x="184800" y="-1048"/>
                  </a:cubicBezTo>
                  <a:cubicBezTo>
                    <a:pt x="206666" y="7566"/>
                    <a:pt x="183475" y="16842"/>
                    <a:pt x="127156" y="21480"/>
                  </a:cubicBezTo>
                  <a:cubicBezTo>
                    <a:pt x="96677" y="24130"/>
                    <a:pt x="64210" y="25455"/>
                    <a:pt x="54934" y="24130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" name="任意多边形: 形状 91">
              <a:extLst>
                <a:ext uri="{FF2B5EF4-FFF2-40B4-BE49-F238E27FC236}">
                  <a16:creationId xmlns:a16="http://schemas.microsoft.com/office/drawing/2014/main" id="{E6717196-56B1-4956-85D3-4EE2042EEF16}"/>
                </a:ext>
              </a:extLst>
            </p:cNvPr>
            <p:cNvSpPr/>
            <p:nvPr/>
          </p:nvSpPr>
          <p:spPr>
            <a:xfrm flipV="1">
              <a:off x="7143032" y="1806746"/>
              <a:ext cx="70851" cy="7399"/>
            </a:xfrm>
            <a:custGeom>
              <a:avLst/>
              <a:gdLst>
                <a:gd name="connsiteX0" fmla="*/ 9656 w 70851"/>
                <a:gd name="connsiteY0" fmla="*/ 3021 h 7399"/>
                <a:gd name="connsiteX1" fmla="*/ 28208 w 70851"/>
                <a:gd name="connsiteY1" fmla="*/ -2280 h 7399"/>
                <a:gd name="connsiteX2" fmla="*/ 69288 w 70851"/>
                <a:gd name="connsiteY2" fmla="*/ -292 h 7399"/>
                <a:gd name="connsiteX3" fmla="*/ 9656 w 70851"/>
                <a:gd name="connsiteY3" fmla="*/ 3021 h 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851" h="7399">
                  <a:moveTo>
                    <a:pt x="9656" y="3021"/>
                  </a:moveTo>
                  <a:cubicBezTo>
                    <a:pt x="-8897" y="-292"/>
                    <a:pt x="-5584" y="-1617"/>
                    <a:pt x="28208" y="-2280"/>
                  </a:cubicBezTo>
                  <a:cubicBezTo>
                    <a:pt x="50736" y="-2280"/>
                    <a:pt x="69288" y="-1617"/>
                    <a:pt x="69288" y="-292"/>
                  </a:cubicBezTo>
                  <a:cubicBezTo>
                    <a:pt x="69288" y="5008"/>
                    <a:pt x="32183" y="6996"/>
                    <a:pt x="9656" y="3021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" name="任意多边形: 形状 92">
              <a:extLst>
                <a:ext uri="{FF2B5EF4-FFF2-40B4-BE49-F238E27FC236}">
                  <a16:creationId xmlns:a16="http://schemas.microsoft.com/office/drawing/2014/main" id="{F4E7597D-5AD9-4729-9FF8-878C4C96A38A}"/>
                </a:ext>
              </a:extLst>
            </p:cNvPr>
            <p:cNvSpPr/>
            <p:nvPr/>
          </p:nvSpPr>
          <p:spPr>
            <a:xfrm flipV="1">
              <a:off x="7204763" y="1802107"/>
              <a:ext cx="131953" cy="45253"/>
            </a:xfrm>
            <a:custGeom>
              <a:avLst/>
              <a:gdLst>
                <a:gd name="connsiteX0" fmla="*/ 73651 w 131953"/>
                <a:gd name="connsiteY0" fmla="*/ 38914 h 45253"/>
                <a:gd name="connsiteX1" fmla="*/ 51124 w 131953"/>
                <a:gd name="connsiteY1" fmla="*/ 22349 h 45253"/>
                <a:gd name="connsiteX2" fmla="*/ 20645 w 131953"/>
                <a:gd name="connsiteY2" fmla="*/ 6447 h 45253"/>
                <a:gd name="connsiteX3" fmla="*/ 22632 w 131953"/>
                <a:gd name="connsiteY3" fmla="*/ -2166 h 45253"/>
                <a:gd name="connsiteX4" fmla="*/ 53774 w 131953"/>
                <a:gd name="connsiteY4" fmla="*/ 3797 h 45253"/>
                <a:gd name="connsiteX5" fmla="*/ 89553 w 131953"/>
                <a:gd name="connsiteY5" fmla="*/ 10423 h 45253"/>
                <a:gd name="connsiteX6" fmla="*/ 102142 w 131953"/>
                <a:gd name="connsiteY6" fmla="*/ 25000 h 45253"/>
                <a:gd name="connsiteX7" fmla="*/ 70338 w 131953"/>
                <a:gd name="connsiteY7" fmla="*/ 25662 h 45253"/>
                <a:gd name="connsiteX8" fmla="*/ 98829 w 131953"/>
                <a:gd name="connsiteY8" fmla="*/ 28312 h 45253"/>
                <a:gd name="connsiteX9" fmla="*/ 123345 w 131953"/>
                <a:gd name="connsiteY9" fmla="*/ 37589 h 45253"/>
                <a:gd name="connsiteX10" fmla="*/ 73651 w 131953"/>
                <a:gd name="connsiteY10" fmla="*/ 38914 h 45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1953" h="45253">
                  <a:moveTo>
                    <a:pt x="73651" y="38914"/>
                  </a:moveTo>
                  <a:cubicBezTo>
                    <a:pt x="68351" y="36926"/>
                    <a:pt x="58412" y="28975"/>
                    <a:pt x="51124" y="22349"/>
                  </a:cubicBezTo>
                  <a:cubicBezTo>
                    <a:pt x="43835" y="15723"/>
                    <a:pt x="29921" y="8435"/>
                    <a:pt x="20645" y="6447"/>
                  </a:cubicBezTo>
                  <a:cubicBezTo>
                    <a:pt x="-9834" y="-179"/>
                    <a:pt x="-9172" y="-1504"/>
                    <a:pt x="22632" y="-2166"/>
                  </a:cubicBezTo>
                  <a:cubicBezTo>
                    <a:pt x="39860" y="-2829"/>
                    <a:pt x="53774" y="484"/>
                    <a:pt x="53774" y="3797"/>
                  </a:cubicBezTo>
                  <a:cubicBezTo>
                    <a:pt x="53774" y="7772"/>
                    <a:pt x="69676" y="10423"/>
                    <a:pt x="89553" y="10423"/>
                  </a:cubicBezTo>
                  <a:cubicBezTo>
                    <a:pt x="135272" y="10423"/>
                    <a:pt x="146535" y="23012"/>
                    <a:pt x="102142" y="25000"/>
                  </a:cubicBezTo>
                  <a:lnTo>
                    <a:pt x="70338" y="25662"/>
                  </a:lnTo>
                  <a:lnTo>
                    <a:pt x="98829" y="28312"/>
                  </a:lnTo>
                  <a:cubicBezTo>
                    <a:pt x="114069" y="29638"/>
                    <a:pt x="125333" y="33613"/>
                    <a:pt x="123345" y="37589"/>
                  </a:cubicBezTo>
                  <a:cubicBezTo>
                    <a:pt x="118707" y="44214"/>
                    <a:pt x="89553" y="44877"/>
                    <a:pt x="73651" y="38914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" name="任意多边形: 形状 93">
              <a:extLst>
                <a:ext uri="{FF2B5EF4-FFF2-40B4-BE49-F238E27FC236}">
                  <a16:creationId xmlns:a16="http://schemas.microsoft.com/office/drawing/2014/main" id="{68343A80-537C-4FA5-A1C9-6E6B8C192F24}"/>
                </a:ext>
              </a:extLst>
            </p:cNvPr>
            <p:cNvSpPr/>
            <p:nvPr/>
          </p:nvSpPr>
          <p:spPr>
            <a:xfrm flipV="1">
              <a:off x="7140128" y="1829385"/>
              <a:ext cx="61077" cy="9441"/>
            </a:xfrm>
            <a:custGeom>
              <a:avLst/>
              <a:gdLst>
                <a:gd name="connsiteX0" fmla="*/ 11249 w 61077"/>
                <a:gd name="connsiteY0" fmla="*/ 1246 h 9441"/>
                <a:gd name="connsiteX1" fmla="*/ 51004 w 61077"/>
                <a:gd name="connsiteY1" fmla="*/ 1246 h 9441"/>
                <a:gd name="connsiteX2" fmla="*/ 29138 w 61077"/>
                <a:gd name="connsiteY2" fmla="*/ 7209 h 9441"/>
                <a:gd name="connsiteX3" fmla="*/ 11249 w 61077"/>
                <a:gd name="connsiteY3" fmla="*/ 1246 h 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077" h="9441">
                  <a:moveTo>
                    <a:pt x="11249" y="1246"/>
                  </a:moveTo>
                  <a:cubicBezTo>
                    <a:pt x="25826" y="-3392"/>
                    <a:pt x="39740" y="-3392"/>
                    <a:pt x="51004" y="1246"/>
                  </a:cubicBezTo>
                  <a:cubicBezTo>
                    <a:pt x="66243" y="6546"/>
                    <a:pt x="62268" y="7209"/>
                    <a:pt x="29138" y="7209"/>
                  </a:cubicBezTo>
                  <a:cubicBezTo>
                    <a:pt x="-7304" y="7209"/>
                    <a:pt x="-8629" y="6546"/>
                    <a:pt x="11249" y="1246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" name="任意多边形: 形状 94">
              <a:extLst>
                <a:ext uri="{FF2B5EF4-FFF2-40B4-BE49-F238E27FC236}">
                  <a16:creationId xmlns:a16="http://schemas.microsoft.com/office/drawing/2014/main" id="{FBF2EE8B-2716-49D0-A55B-750A21079EEB}"/>
                </a:ext>
              </a:extLst>
            </p:cNvPr>
            <p:cNvSpPr/>
            <p:nvPr/>
          </p:nvSpPr>
          <p:spPr>
            <a:xfrm flipV="1">
              <a:off x="6973136" y="1835348"/>
              <a:ext cx="57240" cy="7875"/>
            </a:xfrm>
            <a:custGeom>
              <a:avLst/>
              <a:gdLst>
                <a:gd name="connsiteX0" fmla="*/ 17534 w 57240"/>
                <a:gd name="connsiteY0" fmla="*/ -311 h 7875"/>
                <a:gd name="connsiteX1" fmla="*/ 53976 w 57240"/>
                <a:gd name="connsiteY1" fmla="*/ 352 h 7875"/>
                <a:gd name="connsiteX2" fmla="*/ 27473 w 57240"/>
                <a:gd name="connsiteY2" fmla="*/ 5652 h 7875"/>
                <a:gd name="connsiteX3" fmla="*/ 17534 w 57240"/>
                <a:gd name="connsiteY3" fmla="*/ -311 h 7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240" h="7875">
                  <a:moveTo>
                    <a:pt x="17534" y="-311"/>
                  </a:moveTo>
                  <a:cubicBezTo>
                    <a:pt x="32111" y="-2961"/>
                    <a:pt x="48675" y="-2961"/>
                    <a:pt x="53976" y="352"/>
                  </a:cubicBezTo>
                  <a:cubicBezTo>
                    <a:pt x="60602" y="3665"/>
                    <a:pt x="50663" y="5652"/>
                    <a:pt x="27473" y="5652"/>
                  </a:cubicBezTo>
                  <a:cubicBezTo>
                    <a:pt x="-8969" y="4990"/>
                    <a:pt x="-8969" y="4990"/>
                    <a:pt x="17534" y="-311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" name="任意多边形: 形状 95">
              <a:extLst>
                <a:ext uri="{FF2B5EF4-FFF2-40B4-BE49-F238E27FC236}">
                  <a16:creationId xmlns:a16="http://schemas.microsoft.com/office/drawing/2014/main" id="{90D3BEB1-6296-4E36-88CB-06BD66979B10}"/>
                </a:ext>
              </a:extLst>
            </p:cNvPr>
            <p:cNvSpPr/>
            <p:nvPr/>
          </p:nvSpPr>
          <p:spPr>
            <a:xfrm flipV="1">
              <a:off x="7028361" y="1855472"/>
              <a:ext cx="132516" cy="23739"/>
            </a:xfrm>
            <a:custGeom>
              <a:avLst/>
              <a:gdLst>
                <a:gd name="connsiteX0" fmla="*/ 71470 w 132516"/>
                <a:gd name="connsiteY0" fmla="*/ 15855 h 23739"/>
                <a:gd name="connsiteX1" fmla="*/ 27077 w 132516"/>
                <a:gd name="connsiteY1" fmla="*/ 14530 h 23739"/>
                <a:gd name="connsiteX2" fmla="*/ -1414 w 132516"/>
                <a:gd name="connsiteY2" fmla="*/ 10554 h 23739"/>
                <a:gd name="connsiteX3" fmla="*/ 66169 w 132516"/>
                <a:gd name="connsiteY3" fmla="*/ 1941 h 23739"/>
                <a:gd name="connsiteX4" fmla="*/ 115200 w 132516"/>
                <a:gd name="connsiteY4" fmla="*/ 9229 h 23739"/>
                <a:gd name="connsiteX5" fmla="*/ 131102 w 132516"/>
                <a:gd name="connsiteY5" fmla="*/ 15855 h 23739"/>
                <a:gd name="connsiteX6" fmla="*/ 71470 w 132516"/>
                <a:gd name="connsiteY6" fmla="*/ 15855 h 23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2516" h="23739">
                  <a:moveTo>
                    <a:pt x="71470" y="15855"/>
                  </a:moveTo>
                  <a:cubicBezTo>
                    <a:pt x="62194" y="13205"/>
                    <a:pt x="42316" y="12542"/>
                    <a:pt x="27077" y="14530"/>
                  </a:cubicBezTo>
                  <a:cubicBezTo>
                    <a:pt x="8524" y="16518"/>
                    <a:pt x="-1414" y="15192"/>
                    <a:pt x="-1414" y="10554"/>
                  </a:cubicBezTo>
                  <a:cubicBezTo>
                    <a:pt x="-1414" y="-2035"/>
                    <a:pt x="31715" y="-6010"/>
                    <a:pt x="66169" y="1941"/>
                  </a:cubicBezTo>
                  <a:cubicBezTo>
                    <a:pt x="84059" y="5916"/>
                    <a:pt x="105924" y="9229"/>
                    <a:pt x="115200" y="9229"/>
                  </a:cubicBezTo>
                  <a:cubicBezTo>
                    <a:pt x="123814" y="9229"/>
                    <a:pt x="131102" y="12542"/>
                    <a:pt x="131102" y="15855"/>
                  </a:cubicBezTo>
                  <a:cubicBezTo>
                    <a:pt x="131102" y="23143"/>
                    <a:pt x="95985" y="23806"/>
                    <a:pt x="71470" y="15855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:a16="http://schemas.microsoft.com/office/drawing/2014/main" id="{526D088D-EBE5-4392-ABAA-09652A004BBD}"/>
                </a:ext>
              </a:extLst>
            </p:cNvPr>
            <p:cNvSpPr/>
            <p:nvPr/>
          </p:nvSpPr>
          <p:spPr>
            <a:xfrm flipV="1">
              <a:off x="7305394" y="1855888"/>
              <a:ext cx="24518" cy="4306"/>
            </a:xfrm>
            <a:custGeom>
              <a:avLst/>
              <a:gdLst>
                <a:gd name="connsiteX0" fmla="*/ 1428 w 24518"/>
                <a:gd name="connsiteY0" fmla="*/ -1191 h 4306"/>
                <a:gd name="connsiteX1" fmla="*/ 21305 w 24518"/>
                <a:gd name="connsiteY1" fmla="*/ -1191 h 4306"/>
                <a:gd name="connsiteX2" fmla="*/ 9379 w 24518"/>
                <a:gd name="connsiteY2" fmla="*/ 2122 h 4306"/>
                <a:gd name="connsiteX3" fmla="*/ 1428 w 24518"/>
                <a:gd name="connsiteY3" fmla="*/ -1191 h 4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8" h="4306">
                  <a:moveTo>
                    <a:pt x="1428" y="-1191"/>
                  </a:moveTo>
                  <a:cubicBezTo>
                    <a:pt x="7391" y="-2517"/>
                    <a:pt x="16667" y="-2517"/>
                    <a:pt x="21305" y="-1191"/>
                  </a:cubicBezTo>
                  <a:cubicBezTo>
                    <a:pt x="25281" y="796"/>
                    <a:pt x="20643" y="2122"/>
                    <a:pt x="9379" y="2122"/>
                  </a:cubicBezTo>
                  <a:cubicBezTo>
                    <a:pt x="-1223" y="2122"/>
                    <a:pt x="-5198" y="796"/>
                    <a:pt x="1428" y="-1191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:a16="http://schemas.microsoft.com/office/drawing/2014/main" id="{E044B561-D70A-4AD2-AE96-8171193FCE23}"/>
                </a:ext>
              </a:extLst>
            </p:cNvPr>
            <p:cNvSpPr/>
            <p:nvPr/>
          </p:nvSpPr>
          <p:spPr>
            <a:xfrm flipV="1">
              <a:off x="6833465" y="1861189"/>
              <a:ext cx="48021" cy="10203"/>
            </a:xfrm>
            <a:custGeom>
              <a:avLst/>
              <a:gdLst>
                <a:gd name="connsiteX0" fmla="*/ 1755 w 48021"/>
                <a:gd name="connsiteY0" fmla="*/ 1409 h 10203"/>
                <a:gd name="connsiteX1" fmla="*/ 18320 w 48021"/>
                <a:gd name="connsiteY1" fmla="*/ -579 h 10203"/>
                <a:gd name="connsiteX2" fmla="*/ 30909 w 48021"/>
                <a:gd name="connsiteY2" fmla="*/ 8035 h 10203"/>
                <a:gd name="connsiteX3" fmla="*/ 1755 w 48021"/>
                <a:gd name="connsiteY3" fmla="*/ 1409 h 10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021" h="10203">
                  <a:moveTo>
                    <a:pt x="1755" y="1409"/>
                  </a:moveTo>
                  <a:cubicBezTo>
                    <a:pt x="-4871" y="-2566"/>
                    <a:pt x="430" y="-3229"/>
                    <a:pt x="18320" y="-579"/>
                  </a:cubicBezTo>
                  <a:cubicBezTo>
                    <a:pt x="50786" y="4059"/>
                    <a:pt x="56749" y="8035"/>
                    <a:pt x="30909" y="8035"/>
                  </a:cubicBezTo>
                  <a:cubicBezTo>
                    <a:pt x="20307" y="8035"/>
                    <a:pt x="7056" y="4722"/>
                    <a:pt x="1755" y="1409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" name="任意多边形: 形状 98">
              <a:extLst>
                <a:ext uri="{FF2B5EF4-FFF2-40B4-BE49-F238E27FC236}">
                  <a16:creationId xmlns:a16="http://schemas.microsoft.com/office/drawing/2014/main" id="{0521ADA0-60AB-4DD3-994A-8B99D3387336}"/>
                </a:ext>
              </a:extLst>
            </p:cNvPr>
            <p:cNvSpPr/>
            <p:nvPr/>
          </p:nvSpPr>
          <p:spPr>
            <a:xfrm flipV="1">
              <a:off x="7248165" y="1863005"/>
              <a:ext cx="32836" cy="3816"/>
            </a:xfrm>
            <a:custGeom>
              <a:avLst/>
              <a:gdLst>
                <a:gd name="connsiteX0" fmla="*/ 2432 w 32836"/>
                <a:gd name="connsiteY0" fmla="*/ -1178 h 3816"/>
                <a:gd name="connsiteX1" fmla="*/ 28935 w 32836"/>
                <a:gd name="connsiteY1" fmla="*/ -1178 h 3816"/>
                <a:gd name="connsiteX2" fmla="*/ 13695 w 32836"/>
                <a:gd name="connsiteY2" fmla="*/ 1473 h 3816"/>
                <a:gd name="connsiteX3" fmla="*/ 2432 w 32836"/>
                <a:gd name="connsiteY3" fmla="*/ -1178 h 3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836" h="3816">
                  <a:moveTo>
                    <a:pt x="2432" y="-1178"/>
                  </a:moveTo>
                  <a:cubicBezTo>
                    <a:pt x="10383" y="-2503"/>
                    <a:pt x="22309" y="-2503"/>
                    <a:pt x="28935" y="-1178"/>
                  </a:cubicBezTo>
                  <a:cubicBezTo>
                    <a:pt x="34898" y="810"/>
                    <a:pt x="28272" y="2135"/>
                    <a:pt x="13695" y="1473"/>
                  </a:cubicBezTo>
                  <a:cubicBezTo>
                    <a:pt x="-881" y="1473"/>
                    <a:pt x="-6182" y="147"/>
                    <a:pt x="2432" y="-1178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" name="任意多边形: 形状 99">
              <a:extLst>
                <a:ext uri="{FF2B5EF4-FFF2-40B4-BE49-F238E27FC236}">
                  <a16:creationId xmlns:a16="http://schemas.microsoft.com/office/drawing/2014/main" id="{5146EFBF-88A3-46F1-A43F-D1AA09BAE9AE}"/>
                </a:ext>
              </a:extLst>
            </p:cNvPr>
            <p:cNvSpPr/>
            <p:nvPr/>
          </p:nvSpPr>
          <p:spPr>
            <a:xfrm flipV="1">
              <a:off x="6961221" y="1875766"/>
              <a:ext cx="28506" cy="4306"/>
            </a:xfrm>
            <a:custGeom>
              <a:avLst/>
              <a:gdLst>
                <a:gd name="connsiteX0" fmla="*/ 1667 w 28506"/>
                <a:gd name="connsiteY0" fmla="*/ -1152 h 4306"/>
                <a:gd name="connsiteX1" fmla="*/ 24858 w 28506"/>
                <a:gd name="connsiteY1" fmla="*/ -1152 h 4306"/>
                <a:gd name="connsiteX2" fmla="*/ 12931 w 28506"/>
                <a:gd name="connsiteY2" fmla="*/ 2161 h 4306"/>
                <a:gd name="connsiteX3" fmla="*/ 1667 w 28506"/>
                <a:gd name="connsiteY3" fmla="*/ -1152 h 4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06" h="4306">
                  <a:moveTo>
                    <a:pt x="1667" y="-1152"/>
                  </a:moveTo>
                  <a:cubicBezTo>
                    <a:pt x="7630" y="-2477"/>
                    <a:pt x="18232" y="-2477"/>
                    <a:pt x="24858" y="-1152"/>
                  </a:cubicBezTo>
                  <a:cubicBezTo>
                    <a:pt x="30821" y="836"/>
                    <a:pt x="25520" y="2161"/>
                    <a:pt x="12931" y="2161"/>
                  </a:cubicBezTo>
                  <a:cubicBezTo>
                    <a:pt x="342" y="2161"/>
                    <a:pt x="-4959" y="836"/>
                    <a:pt x="1667" y="-1152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:a16="http://schemas.microsoft.com/office/drawing/2014/main" id="{AC6BA9D1-56F4-4FD7-A7EC-AA61C820C4CA}"/>
                </a:ext>
              </a:extLst>
            </p:cNvPr>
            <p:cNvSpPr/>
            <p:nvPr/>
          </p:nvSpPr>
          <p:spPr>
            <a:xfrm flipV="1">
              <a:off x="7223823" y="1875103"/>
              <a:ext cx="71463" cy="10191"/>
            </a:xfrm>
            <a:custGeom>
              <a:avLst/>
              <a:gdLst>
                <a:gd name="connsiteX0" fmla="*/ 26120 w 71463"/>
                <a:gd name="connsiteY0" fmla="*/ 762 h 10191"/>
                <a:gd name="connsiteX1" fmla="*/ 65875 w 71463"/>
                <a:gd name="connsiteY1" fmla="*/ 1425 h 10191"/>
                <a:gd name="connsiteX2" fmla="*/ 38047 w 71463"/>
                <a:gd name="connsiteY2" fmla="*/ 8051 h 10191"/>
                <a:gd name="connsiteX3" fmla="*/ -1708 w 71463"/>
                <a:gd name="connsiteY3" fmla="*/ 7388 h 10191"/>
                <a:gd name="connsiteX4" fmla="*/ 26120 w 71463"/>
                <a:gd name="connsiteY4" fmla="*/ 762 h 10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63" h="10191">
                  <a:moveTo>
                    <a:pt x="26120" y="762"/>
                  </a:moveTo>
                  <a:cubicBezTo>
                    <a:pt x="44673" y="-3213"/>
                    <a:pt x="58587" y="-3213"/>
                    <a:pt x="65875" y="1425"/>
                  </a:cubicBezTo>
                  <a:cubicBezTo>
                    <a:pt x="75151" y="6726"/>
                    <a:pt x="68526" y="8051"/>
                    <a:pt x="38047" y="8051"/>
                  </a:cubicBezTo>
                  <a:lnTo>
                    <a:pt x="-1708" y="7388"/>
                  </a:lnTo>
                  <a:lnTo>
                    <a:pt x="26120" y="762"/>
                  </a:ln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:a16="http://schemas.microsoft.com/office/drawing/2014/main" id="{00D27973-EDAD-4273-AC2D-2A9793D5E290}"/>
                </a:ext>
              </a:extLst>
            </p:cNvPr>
            <p:cNvSpPr/>
            <p:nvPr/>
          </p:nvSpPr>
          <p:spPr>
            <a:xfrm flipV="1">
              <a:off x="7173247" y="1889018"/>
              <a:ext cx="28506" cy="4306"/>
            </a:xfrm>
            <a:custGeom>
              <a:avLst/>
              <a:gdLst>
                <a:gd name="connsiteX0" fmla="*/ 1289 w 28506"/>
                <a:gd name="connsiteY0" fmla="*/ -1125 h 4306"/>
                <a:gd name="connsiteX1" fmla="*/ 24480 w 28506"/>
                <a:gd name="connsiteY1" fmla="*/ -1125 h 4306"/>
                <a:gd name="connsiteX2" fmla="*/ 12553 w 28506"/>
                <a:gd name="connsiteY2" fmla="*/ 2187 h 4306"/>
                <a:gd name="connsiteX3" fmla="*/ 1289 w 28506"/>
                <a:gd name="connsiteY3" fmla="*/ -1125 h 4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06" h="4306">
                  <a:moveTo>
                    <a:pt x="1289" y="-1125"/>
                  </a:moveTo>
                  <a:cubicBezTo>
                    <a:pt x="7253" y="-2451"/>
                    <a:pt x="17854" y="-2451"/>
                    <a:pt x="24480" y="-1125"/>
                  </a:cubicBezTo>
                  <a:cubicBezTo>
                    <a:pt x="30443" y="862"/>
                    <a:pt x="25142" y="2187"/>
                    <a:pt x="12553" y="2187"/>
                  </a:cubicBezTo>
                  <a:cubicBezTo>
                    <a:pt x="-36" y="2187"/>
                    <a:pt x="-5336" y="862"/>
                    <a:pt x="1289" y="-1125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:a16="http://schemas.microsoft.com/office/drawing/2014/main" id="{91DB3D06-6BEA-48F4-907C-EB74452B78D8}"/>
                </a:ext>
              </a:extLst>
            </p:cNvPr>
            <p:cNvSpPr/>
            <p:nvPr/>
          </p:nvSpPr>
          <p:spPr>
            <a:xfrm flipV="1">
              <a:off x="6889324" y="1896765"/>
              <a:ext cx="119159" cy="19736"/>
            </a:xfrm>
            <a:custGeom>
              <a:avLst/>
              <a:gdLst>
                <a:gd name="connsiteX0" fmla="*/ 2053 w 119159"/>
                <a:gd name="connsiteY0" fmla="*/ 14794 h 19736"/>
                <a:gd name="connsiteX1" fmla="*/ 43795 w 119159"/>
                <a:gd name="connsiteY1" fmla="*/ -1108 h 19736"/>
                <a:gd name="connsiteX2" fmla="*/ 118005 w 119159"/>
                <a:gd name="connsiteY2" fmla="*/ 11481 h 19736"/>
                <a:gd name="connsiteX3" fmla="*/ 2053 w 119159"/>
                <a:gd name="connsiteY3" fmla="*/ 14794 h 19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159" h="19736">
                  <a:moveTo>
                    <a:pt x="2053" y="14794"/>
                  </a:moveTo>
                  <a:cubicBezTo>
                    <a:pt x="-7224" y="5518"/>
                    <a:pt x="2715" y="1542"/>
                    <a:pt x="43795" y="-1108"/>
                  </a:cubicBezTo>
                  <a:cubicBezTo>
                    <a:pt x="86863" y="-4421"/>
                    <a:pt x="118005" y="880"/>
                    <a:pt x="118005" y="11481"/>
                  </a:cubicBezTo>
                  <a:cubicBezTo>
                    <a:pt x="118005" y="17444"/>
                    <a:pt x="8016" y="20095"/>
                    <a:pt x="2053" y="14794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:a16="http://schemas.microsoft.com/office/drawing/2014/main" id="{C69C6DA0-91F3-4A51-9EB6-A871AE3D3761}"/>
                </a:ext>
              </a:extLst>
            </p:cNvPr>
            <p:cNvSpPr/>
            <p:nvPr/>
          </p:nvSpPr>
          <p:spPr>
            <a:xfrm flipV="1">
              <a:off x="7057291" y="1895643"/>
              <a:ext cx="77979" cy="11680"/>
            </a:xfrm>
            <a:custGeom>
              <a:avLst/>
              <a:gdLst>
                <a:gd name="connsiteX0" fmla="*/ -1194 w 77979"/>
                <a:gd name="connsiteY0" fmla="*/ 3619 h 11680"/>
                <a:gd name="connsiteX1" fmla="*/ 75003 w 77979"/>
                <a:gd name="connsiteY1" fmla="*/ 3619 h 11680"/>
                <a:gd name="connsiteX2" fmla="*/ 43199 w 77979"/>
                <a:gd name="connsiteY2" fmla="*/ 9582 h 11680"/>
                <a:gd name="connsiteX3" fmla="*/ -1194 w 77979"/>
                <a:gd name="connsiteY3" fmla="*/ 3619 h 11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979" h="11680">
                  <a:moveTo>
                    <a:pt x="-1194" y="3619"/>
                  </a:moveTo>
                  <a:cubicBezTo>
                    <a:pt x="-5832" y="-4332"/>
                    <a:pt x="63077" y="-3670"/>
                    <a:pt x="75003" y="3619"/>
                  </a:cubicBezTo>
                  <a:cubicBezTo>
                    <a:pt x="80967" y="7594"/>
                    <a:pt x="69703" y="9582"/>
                    <a:pt x="43199" y="9582"/>
                  </a:cubicBezTo>
                  <a:cubicBezTo>
                    <a:pt x="20672" y="8919"/>
                    <a:pt x="794" y="6269"/>
                    <a:pt x="-1194" y="3619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:a16="http://schemas.microsoft.com/office/drawing/2014/main" id="{BC3410F0-5AFD-4C47-92D0-E1D60775E500}"/>
                </a:ext>
              </a:extLst>
            </p:cNvPr>
            <p:cNvSpPr/>
            <p:nvPr/>
          </p:nvSpPr>
          <p:spPr>
            <a:xfrm flipV="1">
              <a:off x="7067234" y="1948650"/>
              <a:ext cx="28506" cy="4306"/>
            </a:xfrm>
            <a:custGeom>
              <a:avLst/>
              <a:gdLst>
                <a:gd name="connsiteX0" fmla="*/ 1478 w 28506"/>
                <a:gd name="connsiteY0" fmla="*/ -1007 h 4306"/>
                <a:gd name="connsiteX1" fmla="*/ 24669 w 28506"/>
                <a:gd name="connsiteY1" fmla="*/ -1007 h 4306"/>
                <a:gd name="connsiteX2" fmla="*/ 12742 w 28506"/>
                <a:gd name="connsiteY2" fmla="*/ 2306 h 4306"/>
                <a:gd name="connsiteX3" fmla="*/ 1478 w 28506"/>
                <a:gd name="connsiteY3" fmla="*/ -1007 h 4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06" h="4306">
                  <a:moveTo>
                    <a:pt x="1478" y="-1007"/>
                  </a:moveTo>
                  <a:cubicBezTo>
                    <a:pt x="7442" y="-2332"/>
                    <a:pt x="18043" y="-2332"/>
                    <a:pt x="24669" y="-1007"/>
                  </a:cubicBezTo>
                  <a:cubicBezTo>
                    <a:pt x="30632" y="981"/>
                    <a:pt x="25331" y="2306"/>
                    <a:pt x="12742" y="2306"/>
                  </a:cubicBezTo>
                  <a:cubicBezTo>
                    <a:pt x="153" y="2306"/>
                    <a:pt x="-5147" y="981"/>
                    <a:pt x="1478" y="-1007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" name="任意多边形: 形状 105">
              <a:extLst>
                <a:ext uri="{FF2B5EF4-FFF2-40B4-BE49-F238E27FC236}">
                  <a16:creationId xmlns:a16="http://schemas.microsoft.com/office/drawing/2014/main" id="{5D00F493-45E3-42F2-8376-BC08B508A810}"/>
                </a:ext>
              </a:extLst>
            </p:cNvPr>
            <p:cNvSpPr/>
            <p:nvPr/>
          </p:nvSpPr>
          <p:spPr>
            <a:xfrm flipV="1">
              <a:off x="7936099" y="2087609"/>
              <a:ext cx="730819" cy="242801"/>
            </a:xfrm>
            <a:custGeom>
              <a:avLst/>
              <a:gdLst>
                <a:gd name="connsiteX0" fmla="*/ -3564 w 730819"/>
                <a:gd name="connsiteY0" fmla="*/ 233844 h 242801"/>
                <a:gd name="connsiteX1" fmla="*/ 69320 w 730819"/>
                <a:gd name="connsiteY1" fmla="*/ 211979 h 242801"/>
                <a:gd name="connsiteX2" fmla="*/ 122326 w 730819"/>
                <a:gd name="connsiteY2" fmla="*/ 202040 h 242801"/>
                <a:gd name="connsiteX3" fmla="*/ 177321 w 730819"/>
                <a:gd name="connsiteY3" fmla="*/ 196077 h 242801"/>
                <a:gd name="connsiteX4" fmla="*/ 277371 w 730819"/>
                <a:gd name="connsiteY4" fmla="*/ 182162 h 242801"/>
                <a:gd name="connsiteX5" fmla="*/ 288635 w 730819"/>
                <a:gd name="connsiteY5" fmla="*/ 176199 h 242801"/>
                <a:gd name="connsiteX6" fmla="*/ 344954 w 730819"/>
                <a:gd name="connsiteY6" fmla="*/ 168248 h 242801"/>
                <a:gd name="connsiteX7" fmla="*/ 387359 w 730819"/>
                <a:gd name="connsiteY7" fmla="*/ 149696 h 242801"/>
                <a:gd name="connsiteX8" fmla="*/ 450305 w 730819"/>
                <a:gd name="connsiteY8" fmla="*/ 128493 h 242801"/>
                <a:gd name="connsiteX9" fmla="*/ 524514 w 730819"/>
                <a:gd name="connsiteY9" fmla="*/ 103978 h 242801"/>
                <a:gd name="connsiteX10" fmla="*/ 714013 w 730819"/>
                <a:gd name="connsiteY10" fmla="*/ -1373 h 242801"/>
                <a:gd name="connsiteX11" fmla="*/ 698773 w 730819"/>
                <a:gd name="connsiteY11" fmla="*/ 13204 h 242801"/>
                <a:gd name="connsiteX12" fmla="*/ 572883 w 730819"/>
                <a:gd name="connsiteY12" fmla="*/ 99339 h 242801"/>
                <a:gd name="connsiteX13" fmla="*/ 531803 w 730819"/>
                <a:gd name="connsiteY13" fmla="*/ 127168 h 242801"/>
                <a:gd name="connsiteX14" fmla="*/ 490060 w 730819"/>
                <a:gd name="connsiteY14" fmla="*/ 147045 h 242801"/>
                <a:gd name="connsiteX15" fmla="*/ 430427 w 730819"/>
                <a:gd name="connsiteY15" fmla="*/ 166923 h 242801"/>
                <a:gd name="connsiteX16" fmla="*/ 364169 w 730819"/>
                <a:gd name="connsiteY16" fmla="*/ 186800 h 242801"/>
                <a:gd name="connsiteX17" fmla="*/ 287972 w 730819"/>
                <a:gd name="connsiteY17" fmla="*/ 203365 h 242801"/>
                <a:gd name="connsiteX18" fmla="*/ 211775 w 730819"/>
                <a:gd name="connsiteY18" fmla="*/ 216617 h 242801"/>
                <a:gd name="connsiteX19" fmla="*/ 115700 w 730819"/>
                <a:gd name="connsiteY19" fmla="*/ 228543 h 242801"/>
                <a:gd name="connsiteX20" fmla="*/ 14988 w 730819"/>
                <a:gd name="connsiteY20" fmla="*/ 239144 h 242801"/>
                <a:gd name="connsiteX21" fmla="*/ -3564 w 730819"/>
                <a:gd name="connsiteY21" fmla="*/ 233844 h 242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242801">
                  <a:moveTo>
                    <a:pt x="-3564" y="233844"/>
                  </a:moveTo>
                  <a:cubicBezTo>
                    <a:pt x="-3564" y="220592"/>
                    <a:pt x="7699" y="217279"/>
                    <a:pt x="69320" y="211979"/>
                  </a:cubicBezTo>
                  <a:cubicBezTo>
                    <a:pt x="98473" y="209328"/>
                    <a:pt x="122326" y="204690"/>
                    <a:pt x="122326" y="202040"/>
                  </a:cubicBezTo>
                  <a:cubicBezTo>
                    <a:pt x="122326" y="198727"/>
                    <a:pt x="146842" y="196077"/>
                    <a:pt x="177321" y="196077"/>
                  </a:cubicBezTo>
                  <a:cubicBezTo>
                    <a:pt x="240929" y="196077"/>
                    <a:pt x="282671" y="190113"/>
                    <a:pt x="277371" y="182162"/>
                  </a:cubicBezTo>
                  <a:cubicBezTo>
                    <a:pt x="275383" y="178849"/>
                    <a:pt x="280684" y="176199"/>
                    <a:pt x="288635" y="176199"/>
                  </a:cubicBezTo>
                  <a:cubicBezTo>
                    <a:pt x="296586" y="176199"/>
                    <a:pt x="321764" y="172886"/>
                    <a:pt x="344954" y="168248"/>
                  </a:cubicBezTo>
                  <a:cubicBezTo>
                    <a:pt x="376758" y="162285"/>
                    <a:pt x="387359" y="157647"/>
                    <a:pt x="387359" y="149696"/>
                  </a:cubicBezTo>
                  <a:cubicBezTo>
                    <a:pt x="387359" y="141082"/>
                    <a:pt x="399949" y="136444"/>
                    <a:pt x="450305" y="128493"/>
                  </a:cubicBezTo>
                  <a:cubicBezTo>
                    <a:pt x="498673" y="120542"/>
                    <a:pt x="515901" y="114579"/>
                    <a:pt x="524514" y="103978"/>
                  </a:cubicBezTo>
                  <a:cubicBezTo>
                    <a:pt x="556318" y="65548"/>
                    <a:pt x="682871" y="-4686"/>
                    <a:pt x="714013" y="-1373"/>
                  </a:cubicBezTo>
                  <a:cubicBezTo>
                    <a:pt x="735878" y="1277"/>
                    <a:pt x="730577" y="5915"/>
                    <a:pt x="698773" y="13204"/>
                  </a:cubicBezTo>
                  <a:cubicBezTo>
                    <a:pt x="671607" y="19167"/>
                    <a:pt x="579508" y="82112"/>
                    <a:pt x="572883" y="99339"/>
                  </a:cubicBezTo>
                  <a:cubicBezTo>
                    <a:pt x="568907" y="110603"/>
                    <a:pt x="556981" y="118554"/>
                    <a:pt x="531803" y="127168"/>
                  </a:cubicBezTo>
                  <a:cubicBezTo>
                    <a:pt x="512588" y="133131"/>
                    <a:pt x="494035" y="142407"/>
                    <a:pt x="490060" y="147045"/>
                  </a:cubicBezTo>
                  <a:cubicBezTo>
                    <a:pt x="486747" y="151683"/>
                    <a:pt x="459581" y="160297"/>
                    <a:pt x="430427" y="166923"/>
                  </a:cubicBezTo>
                  <a:cubicBezTo>
                    <a:pt x="401274" y="172886"/>
                    <a:pt x="371457" y="182162"/>
                    <a:pt x="364169" y="186800"/>
                  </a:cubicBezTo>
                  <a:cubicBezTo>
                    <a:pt x="356881" y="191438"/>
                    <a:pt x="322426" y="198727"/>
                    <a:pt x="287972" y="203365"/>
                  </a:cubicBezTo>
                  <a:cubicBezTo>
                    <a:pt x="253518" y="207340"/>
                    <a:pt x="219063" y="213304"/>
                    <a:pt x="211775" y="216617"/>
                  </a:cubicBezTo>
                  <a:cubicBezTo>
                    <a:pt x="204487" y="219930"/>
                    <a:pt x="161419" y="225230"/>
                    <a:pt x="115700" y="228543"/>
                  </a:cubicBezTo>
                  <a:cubicBezTo>
                    <a:pt x="69982" y="231856"/>
                    <a:pt x="24927" y="236494"/>
                    <a:pt x="14988" y="239144"/>
                  </a:cubicBezTo>
                  <a:cubicBezTo>
                    <a:pt x="1074" y="243120"/>
                    <a:pt x="-3564" y="241795"/>
                    <a:pt x="-3564" y="233844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" name="任意多边形: 形状 106">
              <a:extLst>
                <a:ext uri="{FF2B5EF4-FFF2-40B4-BE49-F238E27FC236}">
                  <a16:creationId xmlns:a16="http://schemas.microsoft.com/office/drawing/2014/main" id="{FE36FF63-A92A-47B3-8ED8-3522FFFC550C}"/>
                </a:ext>
              </a:extLst>
            </p:cNvPr>
            <p:cNvSpPr/>
            <p:nvPr/>
          </p:nvSpPr>
          <p:spPr>
            <a:xfrm flipV="1">
              <a:off x="8754483" y="2305120"/>
              <a:ext cx="49599" cy="13086"/>
            </a:xfrm>
            <a:custGeom>
              <a:avLst/>
              <a:gdLst>
                <a:gd name="connsiteX0" fmla="*/ -1197 w 49599"/>
                <a:gd name="connsiteY0" fmla="*/ 5178 h 13086"/>
                <a:gd name="connsiteX1" fmla="*/ 45184 w 49599"/>
                <a:gd name="connsiteY1" fmla="*/ 5178 h 13086"/>
                <a:gd name="connsiteX2" fmla="*/ 17355 w 49599"/>
                <a:gd name="connsiteY2" fmla="*/ 11804 h 13086"/>
                <a:gd name="connsiteX3" fmla="*/ -1197 w 49599"/>
                <a:gd name="connsiteY3" fmla="*/ 5178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99" h="13086">
                  <a:moveTo>
                    <a:pt x="-1197" y="5178"/>
                  </a:moveTo>
                  <a:cubicBezTo>
                    <a:pt x="12055" y="-3435"/>
                    <a:pt x="45184" y="-3435"/>
                    <a:pt x="45184" y="5178"/>
                  </a:cubicBezTo>
                  <a:cubicBezTo>
                    <a:pt x="45184" y="9154"/>
                    <a:pt x="32595" y="11804"/>
                    <a:pt x="17355" y="11804"/>
                  </a:cubicBezTo>
                  <a:cubicBezTo>
                    <a:pt x="-3847" y="11804"/>
                    <a:pt x="-8485" y="9816"/>
                    <a:pt x="-1197" y="5178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" name="任意多边形: 形状 107">
              <a:extLst>
                <a:ext uri="{FF2B5EF4-FFF2-40B4-BE49-F238E27FC236}">
                  <a16:creationId xmlns:a16="http://schemas.microsoft.com/office/drawing/2014/main" id="{6A8C5762-7000-4A5A-9B72-23E23FB122BC}"/>
                </a:ext>
              </a:extLst>
            </p:cNvPr>
            <p:cNvSpPr/>
            <p:nvPr/>
          </p:nvSpPr>
          <p:spPr>
            <a:xfrm flipV="1">
              <a:off x="8779054" y="2347102"/>
              <a:ext cx="193543" cy="24121"/>
            </a:xfrm>
            <a:custGeom>
              <a:avLst/>
              <a:gdLst>
                <a:gd name="connsiteX0" fmla="*/ -2086 w 193543"/>
                <a:gd name="connsiteY0" fmla="*/ 19198 h 24121"/>
                <a:gd name="connsiteX1" fmla="*/ 69473 w 193543"/>
                <a:gd name="connsiteY1" fmla="*/ 10585 h 24121"/>
                <a:gd name="connsiteX2" fmla="*/ 126455 w 193543"/>
                <a:gd name="connsiteY2" fmla="*/ 3959 h 24121"/>
                <a:gd name="connsiteX3" fmla="*/ 188738 w 193543"/>
                <a:gd name="connsiteY3" fmla="*/ 4622 h 24121"/>
                <a:gd name="connsiteX4" fmla="*/ 46945 w 193543"/>
                <a:gd name="connsiteY4" fmla="*/ 21849 h 24121"/>
                <a:gd name="connsiteX5" fmla="*/ -2086 w 193543"/>
                <a:gd name="connsiteY5" fmla="*/ 19198 h 24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543" h="24121">
                  <a:moveTo>
                    <a:pt x="-2086" y="19198"/>
                  </a:moveTo>
                  <a:cubicBezTo>
                    <a:pt x="5865" y="15886"/>
                    <a:pt x="37669" y="11910"/>
                    <a:pt x="69473" y="10585"/>
                  </a:cubicBezTo>
                  <a:cubicBezTo>
                    <a:pt x="100614" y="9260"/>
                    <a:pt x="126455" y="6609"/>
                    <a:pt x="126455" y="3959"/>
                  </a:cubicBezTo>
                  <a:cubicBezTo>
                    <a:pt x="126455" y="-3329"/>
                    <a:pt x="184762" y="-2667"/>
                    <a:pt x="188738" y="4622"/>
                  </a:cubicBezTo>
                  <a:cubicBezTo>
                    <a:pt x="192713" y="11247"/>
                    <a:pt x="142357" y="17211"/>
                    <a:pt x="46945" y="21849"/>
                  </a:cubicBezTo>
                  <a:cubicBezTo>
                    <a:pt x="5202" y="23836"/>
                    <a:pt x="-11362" y="23174"/>
                    <a:pt x="-2086" y="19198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" name="任意多边形: 形状 108">
              <a:extLst>
                <a:ext uri="{FF2B5EF4-FFF2-40B4-BE49-F238E27FC236}">
                  <a16:creationId xmlns:a16="http://schemas.microsoft.com/office/drawing/2014/main" id="{95B0081E-33F0-4ABE-A4CD-164952DD800F}"/>
                </a:ext>
              </a:extLst>
            </p:cNvPr>
            <p:cNvSpPr/>
            <p:nvPr/>
          </p:nvSpPr>
          <p:spPr>
            <a:xfrm flipV="1">
              <a:off x="8711321" y="2372618"/>
              <a:ext cx="83508" cy="15702"/>
            </a:xfrm>
            <a:custGeom>
              <a:avLst/>
              <a:gdLst>
                <a:gd name="connsiteX0" fmla="*/ -4369 w 83508"/>
                <a:gd name="connsiteY0" fmla="*/ 11160 h 15702"/>
                <a:gd name="connsiteX1" fmla="*/ 77791 w 83508"/>
                <a:gd name="connsiteY1" fmla="*/ 2547 h 15702"/>
                <a:gd name="connsiteX2" fmla="*/ 55264 w 83508"/>
                <a:gd name="connsiteY2" fmla="*/ 9172 h 15702"/>
                <a:gd name="connsiteX3" fmla="*/ 10870 w 83508"/>
                <a:gd name="connsiteY3" fmla="*/ 13148 h 15702"/>
                <a:gd name="connsiteX4" fmla="*/ -4369 w 83508"/>
                <a:gd name="connsiteY4" fmla="*/ 11160 h 1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08" h="15702">
                  <a:moveTo>
                    <a:pt x="-4369" y="11160"/>
                  </a:moveTo>
                  <a:cubicBezTo>
                    <a:pt x="-4369" y="1884"/>
                    <a:pt x="69178" y="-6067"/>
                    <a:pt x="77791" y="2547"/>
                  </a:cubicBezTo>
                  <a:cubicBezTo>
                    <a:pt x="82429" y="7185"/>
                    <a:pt x="75141" y="9172"/>
                    <a:pt x="55264" y="9172"/>
                  </a:cubicBezTo>
                  <a:cubicBezTo>
                    <a:pt x="38699" y="9172"/>
                    <a:pt x="18821" y="11160"/>
                    <a:pt x="10870" y="13148"/>
                  </a:cubicBezTo>
                  <a:cubicBezTo>
                    <a:pt x="2257" y="15798"/>
                    <a:pt x="-4369" y="14473"/>
                    <a:pt x="-4369" y="11160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" name="任意多边形: 形状 109">
              <a:extLst>
                <a:ext uri="{FF2B5EF4-FFF2-40B4-BE49-F238E27FC236}">
                  <a16:creationId xmlns:a16="http://schemas.microsoft.com/office/drawing/2014/main" id="{24228A96-D8A3-41C5-AC60-F4077524BC9B}"/>
                </a:ext>
              </a:extLst>
            </p:cNvPr>
            <p:cNvSpPr/>
            <p:nvPr/>
          </p:nvSpPr>
          <p:spPr>
            <a:xfrm flipV="1">
              <a:off x="8964622" y="2379991"/>
              <a:ext cx="36950" cy="3644"/>
            </a:xfrm>
            <a:custGeom>
              <a:avLst/>
              <a:gdLst>
                <a:gd name="connsiteX0" fmla="*/ -998 w 36950"/>
                <a:gd name="connsiteY0" fmla="*/ -148 h 3644"/>
                <a:gd name="connsiteX1" fmla="*/ 28818 w 36950"/>
                <a:gd name="connsiteY1" fmla="*/ -148 h 3644"/>
                <a:gd name="connsiteX2" fmla="*/ 13579 w 36950"/>
                <a:gd name="connsiteY2" fmla="*/ 2502 h 3644"/>
                <a:gd name="connsiteX3" fmla="*/ -998 w 36950"/>
                <a:gd name="connsiteY3" fmla="*/ -148 h 3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950" h="3644">
                  <a:moveTo>
                    <a:pt x="-998" y="-148"/>
                  </a:moveTo>
                  <a:cubicBezTo>
                    <a:pt x="6953" y="-1473"/>
                    <a:pt x="20205" y="-1473"/>
                    <a:pt x="28818" y="-148"/>
                  </a:cubicBezTo>
                  <a:cubicBezTo>
                    <a:pt x="36769" y="1177"/>
                    <a:pt x="30144" y="2502"/>
                    <a:pt x="13579" y="2502"/>
                  </a:cubicBezTo>
                  <a:cubicBezTo>
                    <a:pt x="-2986" y="2502"/>
                    <a:pt x="-9611" y="1177"/>
                    <a:pt x="-998" y="-148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" name="任意多边形: 形状 110">
              <a:extLst>
                <a:ext uri="{FF2B5EF4-FFF2-40B4-BE49-F238E27FC236}">
                  <a16:creationId xmlns:a16="http://schemas.microsoft.com/office/drawing/2014/main" id="{185117FC-9CD4-43E7-BBA0-4510EB353917}"/>
                </a:ext>
              </a:extLst>
            </p:cNvPr>
            <p:cNvSpPr/>
            <p:nvPr/>
          </p:nvSpPr>
          <p:spPr>
            <a:xfrm flipV="1">
              <a:off x="8998777" y="2398544"/>
              <a:ext cx="65935" cy="11926"/>
            </a:xfrm>
            <a:custGeom>
              <a:avLst/>
              <a:gdLst>
                <a:gd name="connsiteX0" fmla="*/ -785 w 65935"/>
                <a:gd name="connsiteY0" fmla="*/ 4866 h 11926"/>
                <a:gd name="connsiteX1" fmla="*/ 9153 w 65935"/>
                <a:gd name="connsiteY1" fmla="*/ -1097 h 11926"/>
                <a:gd name="connsiteX2" fmla="*/ 48908 w 65935"/>
                <a:gd name="connsiteY2" fmla="*/ 4866 h 11926"/>
                <a:gd name="connsiteX3" fmla="*/ 38970 w 65935"/>
                <a:gd name="connsiteY3" fmla="*/ 10830 h 11926"/>
                <a:gd name="connsiteX4" fmla="*/ -785 w 65935"/>
                <a:gd name="connsiteY4" fmla="*/ 4866 h 11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35" h="11926">
                  <a:moveTo>
                    <a:pt x="-785" y="4866"/>
                  </a:moveTo>
                  <a:cubicBezTo>
                    <a:pt x="-8074" y="228"/>
                    <a:pt x="-6086" y="-1097"/>
                    <a:pt x="9153" y="-1097"/>
                  </a:cubicBezTo>
                  <a:cubicBezTo>
                    <a:pt x="20417" y="-434"/>
                    <a:pt x="38307" y="2216"/>
                    <a:pt x="48908" y="4866"/>
                  </a:cubicBezTo>
                  <a:cubicBezTo>
                    <a:pt x="66798" y="9504"/>
                    <a:pt x="66136" y="10167"/>
                    <a:pt x="38970" y="10830"/>
                  </a:cubicBezTo>
                  <a:cubicBezTo>
                    <a:pt x="22405" y="10830"/>
                    <a:pt x="4515" y="8179"/>
                    <a:pt x="-785" y="4866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" name="任意多边形: 形状 111">
              <a:extLst>
                <a:ext uri="{FF2B5EF4-FFF2-40B4-BE49-F238E27FC236}">
                  <a16:creationId xmlns:a16="http://schemas.microsoft.com/office/drawing/2014/main" id="{F8B7F598-9D79-4B05-8B6A-E145CE2651CE}"/>
                </a:ext>
              </a:extLst>
            </p:cNvPr>
            <p:cNvSpPr/>
            <p:nvPr/>
          </p:nvSpPr>
          <p:spPr>
            <a:xfrm flipV="1">
              <a:off x="9507839" y="2700112"/>
              <a:ext cx="473692" cy="150405"/>
            </a:xfrm>
            <a:custGeom>
              <a:avLst/>
              <a:gdLst>
                <a:gd name="connsiteX0" fmla="*/ 68643 w 473692"/>
                <a:gd name="connsiteY0" fmla="*/ 148814 h 150405"/>
                <a:gd name="connsiteX1" fmla="*/ 45453 w 473692"/>
                <a:gd name="connsiteY1" fmla="*/ 141526 h 150405"/>
                <a:gd name="connsiteX2" fmla="*/ 23588 w 473692"/>
                <a:gd name="connsiteY2" fmla="*/ 128937 h 150405"/>
                <a:gd name="connsiteX3" fmla="*/ -1591 w 473692"/>
                <a:gd name="connsiteY3" fmla="*/ 81894 h 150405"/>
                <a:gd name="connsiteX4" fmla="*/ 174656 w 473692"/>
                <a:gd name="connsiteY4" fmla="*/ 54065 h 150405"/>
                <a:gd name="connsiteX5" fmla="*/ 278682 w 473692"/>
                <a:gd name="connsiteY5" fmla="*/ 35513 h 150405"/>
                <a:gd name="connsiteX6" fmla="*/ 294584 w 473692"/>
                <a:gd name="connsiteY6" fmla="*/ 21598 h 150405"/>
                <a:gd name="connsiteX7" fmla="*/ 317112 w 473692"/>
                <a:gd name="connsiteY7" fmla="*/ 14973 h 150405"/>
                <a:gd name="connsiteX8" fmla="*/ 348916 w 473692"/>
                <a:gd name="connsiteY8" fmla="*/ 7684 h 150405"/>
                <a:gd name="connsiteX9" fmla="*/ 416499 w 473692"/>
                <a:gd name="connsiteY9" fmla="*/ 1721 h 150405"/>
                <a:gd name="connsiteX10" fmla="*/ 462217 w 473692"/>
                <a:gd name="connsiteY10" fmla="*/ 12322 h 150405"/>
                <a:gd name="connsiteX11" fmla="*/ 433726 w 473692"/>
                <a:gd name="connsiteY11" fmla="*/ 16298 h 150405"/>
                <a:gd name="connsiteX12" fmla="*/ 403910 w 473692"/>
                <a:gd name="connsiteY12" fmla="*/ 24249 h 150405"/>
                <a:gd name="connsiteX13" fmla="*/ 211099 w 473692"/>
                <a:gd name="connsiteY13" fmla="*/ 64004 h 150405"/>
                <a:gd name="connsiteX14" fmla="*/ 158092 w 473692"/>
                <a:gd name="connsiteY14" fmla="*/ 73943 h 150405"/>
                <a:gd name="connsiteX15" fmla="*/ 98459 w 473692"/>
                <a:gd name="connsiteY15" fmla="*/ 79243 h 150405"/>
                <a:gd name="connsiteX16" fmla="*/ 44128 w 473692"/>
                <a:gd name="connsiteY16" fmla="*/ 108397 h 150405"/>
                <a:gd name="connsiteX17" fmla="*/ 55392 w 473692"/>
                <a:gd name="connsiteY17" fmla="*/ 120986 h 150405"/>
                <a:gd name="connsiteX18" fmla="*/ 66655 w 473692"/>
                <a:gd name="connsiteY18" fmla="*/ 130262 h 150405"/>
                <a:gd name="connsiteX19" fmla="*/ 68643 w 473692"/>
                <a:gd name="connsiteY19" fmla="*/ 148814 h 150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73692" h="150405">
                  <a:moveTo>
                    <a:pt x="68643" y="148814"/>
                  </a:moveTo>
                  <a:cubicBezTo>
                    <a:pt x="58042" y="147489"/>
                    <a:pt x="47441" y="144176"/>
                    <a:pt x="45453" y="141526"/>
                  </a:cubicBezTo>
                  <a:cubicBezTo>
                    <a:pt x="43465" y="139538"/>
                    <a:pt x="34189" y="133575"/>
                    <a:pt x="23588" y="128937"/>
                  </a:cubicBezTo>
                  <a:cubicBezTo>
                    <a:pt x="1060" y="119661"/>
                    <a:pt x="-14180" y="89845"/>
                    <a:pt x="-1591" y="81894"/>
                  </a:cubicBezTo>
                  <a:cubicBezTo>
                    <a:pt x="6360" y="76593"/>
                    <a:pt x="54729" y="69304"/>
                    <a:pt x="174656" y="54065"/>
                  </a:cubicBezTo>
                  <a:cubicBezTo>
                    <a:pt x="253504" y="44126"/>
                    <a:pt x="295909" y="36838"/>
                    <a:pt x="278682" y="35513"/>
                  </a:cubicBezTo>
                  <a:cubicBezTo>
                    <a:pt x="254829" y="34188"/>
                    <a:pt x="268743" y="21598"/>
                    <a:pt x="294584" y="21598"/>
                  </a:cubicBezTo>
                  <a:cubicBezTo>
                    <a:pt x="307173" y="21598"/>
                    <a:pt x="317112" y="18948"/>
                    <a:pt x="317112" y="14973"/>
                  </a:cubicBezTo>
                  <a:cubicBezTo>
                    <a:pt x="317112" y="11660"/>
                    <a:pt x="331026" y="8347"/>
                    <a:pt x="348916" y="7684"/>
                  </a:cubicBezTo>
                  <a:cubicBezTo>
                    <a:pt x="366143" y="7684"/>
                    <a:pt x="396622" y="5034"/>
                    <a:pt x="416499" y="1721"/>
                  </a:cubicBezTo>
                  <a:cubicBezTo>
                    <a:pt x="454929" y="-3580"/>
                    <a:pt x="478782" y="1721"/>
                    <a:pt x="462217" y="12322"/>
                  </a:cubicBezTo>
                  <a:cubicBezTo>
                    <a:pt x="457579" y="14973"/>
                    <a:pt x="444328" y="16960"/>
                    <a:pt x="433726" y="16298"/>
                  </a:cubicBezTo>
                  <a:cubicBezTo>
                    <a:pt x="423125" y="14973"/>
                    <a:pt x="409873" y="18948"/>
                    <a:pt x="403910" y="24249"/>
                  </a:cubicBezTo>
                  <a:cubicBezTo>
                    <a:pt x="391321" y="35513"/>
                    <a:pt x="279345" y="58703"/>
                    <a:pt x="211099" y="64004"/>
                  </a:cubicBezTo>
                  <a:cubicBezTo>
                    <a:pt x="183933" y="66654"/>
                    <a:pt x="160080" y="70630"/>
                    <a:pt x="158092" y="73943"/>
                  </a:cubicBezTo>
                  <a:cubicBezTo>
                    <a:pt x="156104" y="77255"/>
                    <a:pt x="129601" y="79906"/>
                    <a:pt x="98459" y="79243"/>
                  </a:cubicBezTo>
                  <a:cubicBezTo>
                    <a:pt x="11661" y="78581"/>
                    <a:pt x="-13517" y="91832"/>
                    <a:pt x="44128" y="108397"/>
                  </a:cubicBezTo>
                  <a:cubicBezTo>
                    <a:pt x="74606" y="117010"/>
                    <a:pt x="74606" y="117673"/>
                    <a:pt x="55392" y="120986"/>
                  </a:cubicBezTo>
                  <a:cubicBezTo>
                    <a:pt x="36839" y="124961"/>
                    <a:pt x="37502" y="125624"/>
                    <a:pt x="66655" y="130262"/>
                  </a:cubicBezTo>
                  <a:cubicBezTo>
                    <a:pt x="113699" y="137550"/>
                    <a:pt x="115687" y="154778"/>
                    <a:pt x="68643" y="148814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" name="任意多边形: 形状 112">
              <a:extLst>
                <a:ext uri="{FF2B5EF4-FFF2-40B4-BE49-F238E27FC236}">
                  <a16:creationId xmlns:a16="http://schemas.microsoft.com/office/drawing/2014/main" id="{EDEB80C6-5D15-42AF-A620-82FFE09376F2}"/>
                </a:ext>
              </a:extLst>
            </p:cNvPr>
            <p:cNvSpPr/>
            <p:nvPr/>
          </p:nvSpPr>
          <p:spPr>
            <a:xfrm flipV="1">
              <a:off x="10875385" y="2890180"/>
              <a:ext cx="45157" cy="3644"/>
            </a:xfrm>
            <a:custGeom>
              <a:avLst/>
              <a:gdLst>
                <a:gd name="connsiteX0" fmla="*/ -3620 w 45157"/>
                <a:gd name="connsiteY0" fmla="*/ 868 h 3644"/>
                <a:gd name="connsiteX1" fmla="*/ 32822 w 45157"/>
                <a:gd name="connsiteY1" fmla="*/ 868 h 3644"/>
                <a:gd name="connsiteX2" fmla="*/ 14269 w 45157"/>
                <a:gd name="connsiteY2" fmla="*/ 3518 h 3644"/>
                <a:gd name="connsiteX3" fmla="*/ -3620 w 45157"/>
                <a:gd name="connsiteY3" fmla="*/ 868 h 3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157" h="3644">
                  <a:moveTo>
                    <a:pt x="-3620" y="868"/>
                  </a:moveTo>
                  <a:cubicBezTo>
                    <a:pt x="6318" y="-457"/>
                    <a:pt x="22220" y="-457"/>
                    <a:pt x="32822" y="868"/>
                  </a:cubicBezTo>
                  <a:cubicBezTo>
                    <a:pt x="42760" y="2193"/>
                    <a:pt x="34147" y="3518"/>
                    <a:pt x="14269" y="3518"/>
                  </a:cubicBezTo>
                  <a:cubicBezTo>
                    <a:pt x="-5608" y="3518"/>
                    <a:pt x="-14222" y="2193"/>
                    <a:pt x="-3620" y="868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" name="任意多边形: 形状 113">
              <a:extLst>
                <a:ext uri="{FF2B5EF4-FFF2-40B4-BE49-F238E27FC236}">
                  <a16:creationId xmlns:a16="http://schemas.microsoft.com/office/drawing/2014/main" id="{ECA99655-9DDF-4926-9A77-9F6EF8C98AC7}"/>
                </a:ext>
              </a:extLst>
            </p:cNvPr>
            <p:cNvSpPr/>
            <p:nvPr/>
          </p:nvSpPr>
          <p:spPr>
            <a:xfrm flipV="1">
              <a:off x="10215384" y="2904868"/>
              <a:ext cx="90327" cy="15246"/>
            </a:xfrm>
            <a:custGeom>
              <a:avLst/>
              <a:gdLst>
                <a:gd name="connsiteX0" fmla="*/ -7055 w 90327"/>
                <a:gd name="connsiteY0" fmla="*/ 11297 h 15246"/>
                <a:gd name="connsiteX1" fmla="*/ 56553 w 90327"/>
                <a:gd name="connsiteY1" fmla="*/ 2020 h 15246"/>
                <a:gd name="connsiteX2" fmla="*/ 83057 w 90327"/>
                <a:gd name="connsiteY2" fmla="*/ 9971 h 15246"/>
                <a:gd name="connsiteX3" fmla="*/ -7055 w 90327"/>
                <a:gd name="connsiteY3" fmla="*/ 11297 h 1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327" h="15246">
                  <a:moveTo>
                    <a:pt x="-7055" y="11297"/>
                  </a:moveTo>
                  <a:cubicBezTo>
                    <a:pt x="-7055" y="2020"/>
                    <a:pt x="24749" y="-3280"/>
                    <a:pt x="56553" y="2020"/>
                  </a:cubicBezTo>
                  <a:cubicBezTo>
                    <a:pt x="73118" y="4008"/>
                    <a:pt x="85044" y="7984"/>
                    <a:pt x="83057" y="9971"/>
                  </a:cubicBezTo>
                  <a:cubicBezTo>
                    <a:pt x="77093" y="15935"/>
                    <a:pt x="-7055" y="17260"/>
                    <a:pt x="-7055" y="11297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" name="任意多边形: 形状 114">
              <a:extLst>
                <a:ext uri="{FF2B5EF4-FFF2-40B4-BE49-F238E27FC236}">
                  <a16:creationId xmlns:a16="http://schemas.microsoft.com/office/drawing/2014/main" id="{89B6D565-9A37-4921-93D9-2986768205E5}"/>
                </a:ext>
              </a:extLst>
            </p:cNvPr>
            <p:cNvSpPr/>
            <p:nvPr/>
          </p:nvSpPr>
          <p:spPr>
            <a:xfrm flipV="1">
              <a:off x="10376710" y="2901977"/>
              <a:ext cx="16407" cy="5305"/>
            </a:xfrm>
            <a:custGeom>
              <a:avLst/>
              <a:gdLst>
                <a:gd name="connsiteX0" fmla="*/ -4281 w 16407"/>
                <a:gd name="connsiteY0" fmla="*/ 1099 h 5305"/>
                <a:gd name="connsiteX1" fmla="*/ 8308 w 16407"/>
                <a:gd name="connsiteY1" fmla="*/ 1762 h 5305"/>
                <a:gd name="connsiteX2" fmla="*/ -306 w 16407"/>
                <a:gd name="connsiteY2" fmla="*/ 5075 h 5305"/>
                <a:gd name="connsiteX3" fmla="*/ -4281 w 16407"/>
                <a:gd name="connsiteY3" fmla="*/ 1099 h 5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407" h="5305">
                  <a:moveTo>
                    <a:pt x="-4281" y="1099"/>
                  </a:moveTo>
                  <a:cubicBezTo>
                    <a:pt x="357" y="-889"/>
                    <a:pt x="6320" y="-226"/>
                    <a:pt x="8308" y="1762"/>
                  </a:cubicBezTo>
                  <a:cubicBezTo>
                    <a:pt x="10958" y="3750"/>
                    <a:pt x="6983" y="5737"/>
                    <a:pt x="-306" y="5075"/>
                  </a:cubicBezTo>
                  <a:cubicBezTo>
                    <a:pt x="-7594" y="5075"/>
                    <a:pt x="-9582" y="3087"/>
                    <a:pt x="-4281" y="1099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" name="任意多边形: 形状 115">
              <a:extLst>
                <a:ext uri="{FF2B5EF4-FFF2-40B4-BE49-F238E27FC236}">
                  <a16:creationId xmlns:a16="http://schemas.microsoft.com/office/drawing/2014/main" id="{81A1F0D5-917D-444C-8A2D-11BD434E29D3}"/>
                </a:ext>
              </a:extLst>
            </p:cNvPr>
            <p:cNvSpPr/>
            <p:nvPr/>
          </p:nvSpPr>
          <p:spPr>
            <a:xfrm flipV="1">
              <a:off x="10858090" y="2914696"/>
              <a:ext cx="65294" cy="19000"/>
            </a:xfrm>
            <a:custGeom>
              <a:avLst/>
              <a:gdLst>
                <a:gd name="connsiteX0" fmla="*/ -8177 w 65294"/>
                <a:gd name="connsiteY0" fmla="*/ 8337 h 19000"/>
                <a:gd name="connsiteX1" fmla="*/ 22964 w 65294"/>
                <a:gd name="connsiteY1" fmla="*/ 386 h 19000"/>
                <a:gd name="connsiteX2" fmla="*/ 25614 w 65294"/>
                <a:gd name="connsiteY2" fmla="*/ 18938 h 19000"/>
                <a:gd name="connsiteX3" fmla="*/ -8177 w 65294"/>
                <a:gd name="connsiteY3" fmla="*/ 8337 h 19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294" h="19000">
                  <a:moveTo>
                    <a:pt x="-8177" y="8337"/>
                  </a:moveTo>
                  <a:cubicBezTo>
                    <a:pt x="-8177" y="386"/>
                    <a:pt x="-1551" y="-939"/>
                    <a:pt x="22964" y="386"/>
                  </a:cubicBezTo>
                  <a:cubicBezTo>
                    <a:pt x="66695" y="3036"/>
                    <a:pt x="69345" y="18938"/>
                    <a:pt x="25614" y="18938"/>
                  </a:cubicBezTo>
                  <a:cubicBezTo>
                    <a:pt x="-226" y="18938"/>
                    <a:pt x="-8177" y="16288"/>
                    <a:pt x="-8177" y="8337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" name="任意多边形: 形状 116">
              <a:extLst>
                <a:ext uri="{FF2B5EF4-FFF2-40B4-BE49-F238E27FC236}">
                  <a16:creationId xmlns:a16="http://schemas.microsoft.com/office/drawing/2014/main" id="{905B0242-2347-4B2C-94F5-AE39656C85C2}"/>
                </a:ext>
              </a:extLst>
            </p:cNvPr>
            <p:cNvSpPr/>
            <p:nvPr/>
          </p:nvSpPr>
          <p:spPr>
            <a:xfrm flipV="1">
              <a:off x="10112542" y="2932365"/>
              <a:ext cx="122224" cy="20847"/>
            </a:xfrm>
            <a:custGeom>
              <a:avLst/>
              <a:gdLst>
                <a:gd name="connsiteX0" fmla="*/ -6758 w 122224"/>
                <a:gd name="connsiteY0" fmla="*/ 18613 h 20847"/>
                <a:gd name="connsiteX1" fmla="*/ 36309 w 122224"/>
                <a:gd name="connsiteY1" fmla="*/ 4699 h 20847"/>
                <a:gd name="connsiteX2" fmla="*/ 99917 w 122224"/>
                <a:gd name="connsiteY2" fmla="*/ 4699 h 20847"/>
                <a:gd name="connsiteX3" fmla="*/ 115157 w 122224"/>
                <a:gd name="connsiteY3" fmla="*/ 14638 h 20847"/>
                <a:gd name="connsiteX4" fmla="*/ -6758 w 122224"/>
                <a:gd name="connsiteY4" fmla="*/ 18613 h 20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224" h="20847">
                  <a:moveTo>
                    <a:pt x="-6758" y="18613"/>
                  </a:moveTo>
                  <a:cubicBezTo>
                    <a:pt x="-8746" y="15301"/>
                    <a:pt x="10469" y="9337"/>
                    <a:pt x="36309" y="4699"/>
                  </a:cubicBezTo>
                  <a:cubicBezTo>
                    <a:pt x="72751" y="-1264"/>
                    <a:pt x="86666" y="-1927"/>
                    <a:pt x="99917" y="4699"/>
                  </a:cubicBezTo>
                  <a:cubicBezTo>
                    <a:pt x="109856" y="8675"/>
                    <a:pt x="116482" y="13313"/>
                    <a:pt x="115157" y="14638"/>
                  </a:cubicBezTo>
                  <a:cubicBezTo>
                    <a:pt x="109194" y="19939"/>
                    <a:pt x="-4108" y="23252"/>
                    <a:pt x="-6758" y="18613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" name="任意多边形: 形状 117">
              <a:extLst>
                <a:ext uri="{FF2B5EF4-FFF2-40B4-BE49-F238E27FC236}">
                  <a16:creationId xmlns:a16="http://schemas.microsoft.com/office/drawing/2014/main" id="{5635593F-49FD-471F-9C0B-32FB08904B35}"/>
                </a:ext>
              </a:extLst>
            </p:cNvPr>
            <p:cNvSpPr/>
            <p:nvPr/>
          </p:nvSpPr>
          <p:spPr>
            <a:xfrm flipV="1">
              <a:off x="10358219" y="2936561"/>
              <a:ext cx="41120" cy="3644"/>
            </a:xfrm>
            <a:custGeom>
              <a:avLst/>
              <a:gdLst>
                <a:gd name="connsiteX0" fmla="*/ -2344 w 41120"/>
                <a:gd name="connsiteY0" fmla="*/ 960 h 3644"/>
                <a:gd name="connsiteX1" fmla="*/ 30785 w 41120"/>
                <a:gd name="connsiteY1" fmla="*/ 960 h 3644"/>
                <a:gd name="connsiteX2" fmla="*/ 12232 w 41120"/>
                <a:gd name="connsiteY2" fmla="*/ 3610 h 3644"/>
                <a:gd name="connsiteX3" fmla="*/ -2344 w 41120"/>
                <a:gd name="connsiteY3" fmla="*/ 960 h 3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120" h="3644">
                  <a:moveTo>
                    <a:pt x="-2344" y="960"/>
                  </a:moveTo>
                  <a:cubicBezTo>
                    <a:pt x="7594" y="-365"/>
                    <a:pt x="22171" y="-365"/>
                    <a:pt x="30785" y="960"/>
                  </a:cubicBezTo>
                  <a:cubicBezTo>
                    <a:pt x="38736" y="2285"/>
                    <a:pt x="30785" y="3610"/>
                    <a:pt x="12232" y="3610"/>
                  </a:cubicBezTo>
                  <a:cubicBezTo>
                    <a:pt x="-5657" y="3610"/>
                    <a:pt x="-12946" y="2285"/>
                    <a:pt x="-2344" y="960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" name="任意多边形: 形状 118">
              <a:extLst>
                <a:ext uri="{FF2B5EF4-FFF2-40B4-BE49-F238E27FC236}">
                  <a16:creationId xmlns:a16="http://schemas.microsoft.com/office/drawing/2014/main" id="{EA2DBB8D-33E1-41BA-9DAA-2272B723B659}"/>
                </a:ext>
              </a:extLst>
            </p:cNvPr>
            <p:cNvSpPr/>
            <p:nvPr/>
          </p:nvSpPr>
          <p:spPr>
            <a:xfrm flipV="1">
              <a:off x="10834970" y="2942524"/>
              <a:ext cx="79367" cy="10601"/>
            </a:xfrm>
            <a:custGeom>
              <a:avLst/>
              <a:gdLst>
                <a:gd name="connsiteX0" fmla="*/ 5032 w 79367"/>
                <a:gd name="connsiteY0" fmla="*/ 5286 h 10601"/>
                <a:gd name="connsiteX1" fmla="*/ 11658 w 79367"/>
                <a:gd name="connsiteY1" fmla="*/ -15 h 10601"/>
                <a:gd name="connsiteX2" fmla="*/ 58038 w 79367"/>
                <a:gd name="connsiteY2" fmla="*/ 5286 h 10601"/>
                <a:gd name="connsiteX3" fmla="*/ 51413 w 79367"/>
                <a:gd name="connsiteY3" fmla="*/ 10586 h 10601"/>
                <a:gd name="connsiteX4" fmla="*/ 5032 w 79367"/>
                <a:gd name="connsiteY4" fmla="*/ 5286 h 10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367" h="10601">
                  <a:moveTo>
                    <a:pt x="5032" y="5286"/>
                  </a:moveTo>
                  <a:cubicBezTo>
                    <a:pt x="-13520" y="648"/>
                    <a:pt x="-13520" y="-15"/>
                    <a:pt x="11658" y="-15"/>
                  </a:cubicBezTo>
                  <a:cubicBezTo>
                    <a:pt x="26234" y="-15"/>
                    <a:pt x="47437" y="2635"/>
                    <a:pt x="58038" y="5286"/>
                  </a:cubicBezTo>
                  <a:cubicBezTo>
                    <a:pt x="76591" y="9924"/>
                    <a:pt x="76591" y="10586"/>
                    <a:pt x="51413" y="10586"/>
                  </a:cubicBezTo>
                  <a:cubicBezTo>
                    <a:pt x="36836" y="10586"/>
                    <a:pt x="16296" y="7936"/>
                    <a:pt x="5032" y="5286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" name="任意多边形: 形状 119">
              <a:extLst>
                <a:ext uri="{FF2B5EF4-FFF2-40B4-BE49-F238E27FC236}">
                  <a16:creationId xmlns:a16="http://schemas.microsoft.com/office/drawing/2014/main" id="{C7CAFA06-F357-48D0-8820-E11803D556FE}"/>
                </a:ext>
              </a:extLst>
            </p:cNvPr>
            <p:cNvSpPr/>
            <p:nvPr/>
          </p:nvSpPr>
          <p:spPr>
            <a:xfrm flipV="1">
              <a:off x="10443856" y="2947825"/>
              <a:ext cx="43187" cy="13086"/>
            </a:xfrm>
            <a:custGeom>
              <a:avLst/>
              <a:gdLst>
                <a:gd name="connsiteX0" fmla="*/ -3987 w 43187"/>
                <a:gd name="connsiteY0" fmla="*/ 6458 h 13086"/>
                <a:gd name="connsiteX1" fmla="*/ 35767 w 43187"/>
                <a:gd name="connsiteY1" fmla="*/ 6458 h 13086"/>
                <a:gd name="connsiteX2" fmla="*/ 11252 w 43187"/>
                <a:gd name="connsiteY2" fmla="*/ 13084 h 13086"/>
                <a:gd name="connsiteX3" fmla="*/ -3987 w 43187"/>
                <a:gd name="connsiteY3" fmla="*/ 6458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87" h="13086">
                  <a:moveTo>
                    <a:pt x="-3987" y="6458"/>
                  </a:moveTo>
                  <a:cubicBezTo>
                    <a:pt x="9264" y="-2155"/>
                    <a:pt x="35767" y="-2155"/>
                    <a:pt x="35767" y="6458"/>
                  </a:cubicBezTo>
                  <a:cubicBezTo>
                    <a:pt x="35767" y="10434"/>
                    <a:pt x="24504" y="13084"/>
                    <a:pt x="11252" y="13084"/>
                  </a:cubicBezTo>
                  <a:cubicBezTo>
                    <a:pt x="-7300" y="13084"/>
                    <a:pt x="-11276" y="11096"/>
                    <a:pt x="-3987" y="6458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" name="任意多边形: 形状 120">
              <a:extLst>
                <a:ext uri="{FF2B5EF4-FFF2-40B4-BE49-F238E27FC236}">
                  <a16:creationId xmlns:a16="http://schemas.microsoft.com/office/drawing/2014/main" id="{97010CF5-6B45-4AA1-8C2D-A6CE958F011F}"/>
                </a:ext>
              </a:extLst>
            </p:cNvPr>
            <p:cNvSpPr/>
            <p:nvPr/>
          </p:nvSpPr>
          <p:spPr>
            <a:xfrm flipV="1">
              <a:off x="10661711" y="2956922"/>
              <a:ext cx="70487" cy="13475"/>
            </a:xfrm>
            <a:custGeom>
              <a:avLst/>
              <a:gdLst>
                <a:gd name="connsiteX0" fmla="*/ -7578 w 70487"/>
                <a:gd name="connsiteY0" fmla="*/ 8674 h 13475"/>
                <a:gd name="connsiteX1" fmla="*/ 1698 w 70487"/>
                <a:gd name="connsiteY1" fmla="*/ 1386 h 13475"/>
                <a:gd name="connsiteX2" fmla="*/ 62656 w 70487"/>
                <a:gd name="connsiteY2" fmla="*/ 9337 h 13475"/>
                <a:gd name="connsiteX3" fmla="*/ -7578 w 70487"/>
                <a:gd name="connsiteY3" fmla="*/ 8674 h 1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487" h="13475">
                  <a:moveTo>
                    <a:pt x="-7578" y="8674"/>
                  </a:moveTo>
                  <a:cubicBezTo>
                    <a:pt x="-8903" y="6024"/>
                    <a:pt x="-4928" y="2711"/>
                    <a:pt x="1698" y="1386"/>
                  </a:cubicBezTo>
                  <a:cubicBezTo>
                    <a:pt x="16937" y="-2590"/>
                    <a:pt x="62656" y="2711"/>
                    <a:pt x="62656" y="9337"/>
                  </a:cubicBezTo>
                  <a:cubicBezTo>
                    <a:pt x="62656" y="15300"/>
                    <a:pt x="-3603" y="14638"/>
                    <a:pt x="-7578" y="8674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" name="任意多边形: 形状 121">
              <a:extLst>
                <a:ext uri="{FF2B5EF4-FFF2-40B4-BE49-F238E27FC236}">
                  <a16:creationId xmlns:a16="http://schemas.microsoft.com/office/drawing/2014/main" id="{D6ABED71-E021-4162-9918-45967A03C0D1}"/>
                </a:ext>
              </a:extLst>
            </p:cNvPr>
            <p:cNvSpPr/>
            <p:nvPr/>
          </p:nvSpPr>
          <p:spPr>
            <a:xfrm flipV="1">
              <a:off x="10891219" y="2961077"/>
              <a:ext cx="77284" cy="10655"/>
            </a:xfrm>
            <a:custGeom>
              <a:avLst/>
              <a:gdLst>
                <a:gd name="connsiteX0" fmla="*/ -8247 w 77284"/>
                <a:gd name="connsiteY0" fmla="*/ 4051 h 10655"/>
                <a:gd name="connsiteX1" fmla="*/ 30183 w 77284"/>
                <a:gd name="connsiteY1" fmla="*/ 1401 h 10655"/>
                <a:gd name="connsiteX2" fmla="*/ 32833 w 77284"/>
                <a:gd name="connsiteY2" fmla="*/ 10677 h 10655"/>
                <a:gd name="connsiteX3" fmla="*/ -8247 w 77284"/>
                <a:gd name="connsiteY3" fmla="*/ 4051 h 10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284" h="10655">
                  <a:moveTo>
                    <a:pt x="-8247" y="4051"/>
                  </a:moveTo>
                  <a:cubicBezTo>
                    <a:pt x="-8247" y="76"/>
                    <a:pt x="5667" y="-1249"/>
                    <a:pt x="30183" y="1401"/>
                  </a:cubicBezTo>
                  <a:cubicBezTo>
                    <a:pt x="81202" y="7364"/>
                    <a:pt x="81864" y="10677"/>
                    <a:pt x="32833" y="10677"/>
                  </a:cubicBezTo>
                  <a:cubicBezTo>
                    <a:pt x="9643" y="10677"/>
                    <a:pt x="-8247" y="8027"/>
                    <a:pt x="-8247" y="4051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" name="任意多边形: 形状 122">
              <a:extLst>
                <a:ext uri="{FF2B5EF4-FFF2-40B4-BE49-F238E27FC236}">
                  <a16:creationId xmlns:a16="http://schemas.microsoft.com/office/drawing/2014/main" id="{914B59CF-B794-47F9-A000-C82E27E00D65}"/>
                </a:ext>
              </a:extLst>
            </p:cNvPr>
            <p:cNvSpPr/>
            <p:nvPr/>
          </p:nvSpPr>
          <p:spPr>
            <a:xfrm flipV="1">
              <a:off x="10632811" y="2981120"/>
              <a:ext cx="68740" cy="13086"/>
            </a:xfrm>
            <a:custGeom>
              <a:avLst/>
              <a:gdLst>
                <a:gd name="connsiteX0" fmla="*/ -7779 w 68740"/>
                <a:gd name="connsiteY0" fmla="*/ 6690 h 13086"/>
                <a:gd name="connsiteX1" fmla="*/ 30651 w 68740"/>
                <a:gd name="connsiteY1" fmla="*/ 64 h 13086"/>
                <a:gd name="connsiteX2" fmla="*/ 58480 w 68740"/>
                <a:gd name="connsiteY2" fmla="*/ 6690 h 13086"/>
                <a:gd name="connsiteX3" fmla="*/ -7779 w 68740"/>
                <a:gd name="connsiteY3" fmla="*/ 6690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740" h="13086">
                  <a:moveTo>
                    <a:pt x="-7779" y="6690"/>
                  </a:moveTo>
                  <a:cubicBezTo>
                    <a:pt x="-7779" y="2715"/>
                    <a:pt x="9448" y="64"/>
                    <a:pt x="30651" y="64"/>
                  </a:cubicBezTo>
                  <a:cubicBezTo>
                    <a:pt x="57154" y="64"/>
                    <a:pt x="65768" y="2052"/>
                    <a:pt x="58480" y="6690"/>
                  </a:cubicBezTo>
                  <a:cubicBezTo>
                    <a:pt x="45228" y="15304"/>
                    <a:pt x="-7779" y="15304"/>
                    <a:pt x="-7779" y="6690"/>
                  </a:cubicBezTo>
                  <a:close/>
                </a:path>
              </a:pathLst>
            </a:custGeom>
            <a:grpFill/>
            <a:ln w="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24" name="图形 4">
            <a:extLst>
              <a:ext uri="{FF2B5EF4-FFF2-40B4-BE49-F238E27FC236}">
                <a16:creationId xmlns:a16="http://schemas.microsoft.com/office/drawing/2014/main" id="{2DD4A4D5-035B-41CB-A56A-1ADAEB1A65A1}"/>
              </a:ext>
            </a:extLst>
          </p:cNvPr>
          <p:cNvSpPr/>
          <p:nvPr/>
        </p:nvSpPr>
        <p:spPr>
          <a:xfrm>
            <a:off x="6692351" y="559294"/>
            <a:ext cx="4978625" cy="5689093"/>
          </a:xfrm>
          <a:custGeom>
            <a:avLst/>
            <a:gdLst>
              <a:gd name="connsiteX0" fmla="*/ 5167069 w 6003881"/>
              <a:gd name="connsiteY0" fmla="*/ 6855554 h 6860657"/>
              <a:gd name="connsiteX1" fmla="*/ 5135391 w 6003881"/>
              <a:gd name="connsiteY1" fmla="*/ 6799349 h 6860657"/>
              <a:gd name="connsiteX2" fmla="*/ 5107728 w 6003881"/>
              <a:gd name="connsiteY2" fmla="*/ 6776470 h 6860657"/>
              <a:gd name="connsiteX3" fmla="*/ 5093045 w 6003881"/>
              <a:gd name="connsiteY3" fmla="*/ 6783894 h 6860657"/>
              <a:gd name="connsiteX4" fmla="*/ 5032989 w 6003881"/>
              <a:gd name="connsiteY4" fmla="*/ 6797919 h 6860657"/>
              <a:gd name="connsiteX5" fmla="*/ 4959514 w 6003881"/>
              <a:gd name="connsiteY5" fmla="*/ 6787195 h 6860657"/>
              <a:gd name="connsiteX6" fmla="*/ 4901769 w 6003881"/>
              <a:gd name="connsiteY6" fmla="*/ 6763051 h 6860657"/>
              <a:gd name="connsiteX7" fmla="*/ 4863161 w 6003881"/>
              <a:gd name="connsiteY7" fmla="*/ 6734728 h 6860657"/>
              <a:gd name="connsiteX8" fmla="*/ 4802006 w 6003881"/>
              <a:gd name="connsiteY8" fmla="*/ 6645140 h 6860657"/>
              <a:gd name="connsiteX9" fmla="*/ 4764168 w 6003881"/>
              <a:gd name="connsiteY9" fmla="*/ 6578430 h 6860657"/>
              <a:gd name="connsiteX10" fmla="*/ 4731666 w 6003881"/>
              <a:gd name="connsiteY10" fmla="*/ 6542957 h 6860657"/>
              <a:gd name="connsiteX11" fmla="*/ 4711922 w 6003881"/>
              <a:gd name="connsiteY11" fmla="*/ 6528493 h 6860657"/>
              <a:gd name="connsiteX12" fmla="*/ 4683270 w 6003881"/>
              <a:gd name="connsiteY12" fmla="*/ 6554561 h 6860657"/>
              <a:gd name="connsiteX13" fmla="*/ 4613150 w 6003881"/>
              <a:gd name="connsiteY13" fmla="*/ 6579694 h 6860657"/>
              <a:gd name="connsiteX14" fmla="*/ 4477199 w 6003881"/>
              <a:gd name="connsiteY14" fmla="*/ 6578595 h 6860657"/>
              <a:gd name="connsiteX15" fmla="*/ 4362478 w 6003881"/>
              <a:gd name="connsiteY15" fmla="*/ 6581455 h 6860657"/>
              <a:gd name="connsiteX16" fmla="*/ 4199360 w 6003881"/>
              <a:gd name="connsiteY16" fmla="*/ 6569520 h 6860657"/>
              <a:gd name="connsiteX17" fmla="*/ 4145684 w 6003881"/>
              <a:gd name="connsiteY17" fmla="*/ 6515899 h 6860657"/>
              <a:gd name="connsiteX18" fmla="*/ 4115546 w 6003881"/>
              <a:gd name="connsiteY18" fmla="*/ 6482297 h 6860657"/>
              <a:gd name="connsiteX19" fmla="*/ 4081723 w 6003881"/>
              <a:gd name="connsiteY19" fmla="*/ 6437640 h 6860657"/>
              <a:gd name="connsiteX20" fmla="*/ 4073859 w 6003881"/>
              <a:gd name="connsiteY20" fmla="*/ 6418996 h 6860657"/>
              <a:gd name="connsiteX21" fmla="*/ 4024527 w 6003881"/>
              <a:gd name="connsiteY21" fmla="*/ 6319124 h 6860657"/>
              <a:gd name="connsiteX22" fmla="*/ 3979816 w 6003881"/>
              <a:gd name="connsiteY22" fmla="*/ 6249389 h 6860657"/>
              <a:gd name="connsiteX23" fmla="*/ 3975031 w 6003881"/>
              <a:gd name="connsiteY23" fmla="*/ 6240644 h 6860657"/>
              <a:gd name="connsiteX24" fmla="*/ 3953033 w 6003881"/>
              <a:gd name="connsiteY24" fmla="*/ 6214026 h 6860657"/>
              <a:gd name="connsiteX25" fmla="*/ 3925645 w 6003881"/>
              <a:gd name="connsiteY25" fmla="*/ 6180149 h 6860657"/>
              <a:gd name="connsiteX26" fmla="*/ 3912445 w 6003881"/>
              <a:gd name="connsiteY26" fmla="*/ 6165960 h 6860657"/>
              <a:gd name="connsiteX27" fmla="*/ 3888742 w 6003881"/>
              <a:gd name="connsiteY27" fmla="*/ 6147811 h 6860657"/>
              <a:gd name="connsiteX28" fmla="*/ 3752297 w 6003881"/>
              <a:gd name="connsiteY28" fmla="*/ 6063777 h 6860657"/>
              <a:gd name="connsiteX29" fmla="*/ 3641425 w 6003881"/>
              <a:gd name="connsiteY29" fmla="*/ 5993162 h 6860657"/>
              <a:gd name="connsiteX30" fmla="*/ 3512790 w 6003881"/>
              <a:gd name="connsiteY30" fmla="*/ 5875801 h 6860657"/>
              <a:gd name="connsiteX31" fmla="*/ 3441735 w 6003881"/>
              <a:gd name="connsiteY31" fmla="*/ 5847203 h 6860657"/>
              <a:gd name="connsiteX32" fmla="*/ 3290936 w 6003881"/>
              <a:gd name="connsiteY32" fmla="*/ 5744911 h 6860657"/>
              <a:gd name="connsiteX33" fmla="*/ 3089651 w 6003881"/>
              <a:gd name="connsiteY33" fmla="*/ 5624359 h 6860657"/>
              <a:gd name="connsiteX34" fmla="*/ 2990053 w 6003881"/>
              <a:gd name="connsiteY34" fmla="*/ 5586137 h 6860657"/>
              <a:gd name="connsiteX35" fmla="*/ 2969154 w 6003881"/>
              <a:gd name="connsiteY35" fmla="*/ 5549950 h 6860657"/>
              <a:gd name="connsiteX36" fmla="*/ 2905634 w 6003881"/>
              <a:gd name="connsiteY36" fmla="*/ 5416585 h 6860657"/>
              <a:gd name="connsiteX37" fmla="*/ 2893590 w 6003881"/>
              <a:gd name="connsiteY37" fmla="*/ 5306593 h 6860657"/>
              <a:gd name="connsiteX38" fmla="*/ 2885505 w 6003881"/>
              <a:gd name="connsiteY38" fmla="*/ 5218984 h 6860657"/>
              <a:gd name="connsiteX39" fmla="*/ 2880666 w 6003881"/>
              <a:gd name="connsiteY39" fmla="*/ 5200945 h 6860657"/>
              <a:gd name="connsiteX40" fmla="*/ 2871701 w 6003881"/>
              <a:gd name="connsiteY40" fmla="*/ 5171687 h 6860657"/>
              <a:gd name="connsiteX41" fmla="*/ 2861637 w 6003881"/>
              <a:gd name="connsiteY41" fmla="*/ 5141935 h 6860657"/>
              <a:gd name="connsiteX42" fmla="*/ 2846788 w 6003881"/>
              <a:gd name="connsiteY42" fmla="*/ 5111687 h 6860657"/>
              <a:gd name="connsiteX43" fmla="*/ 2815935 w 6003881"/>
              <a:gd name="connsiteY43" fmla="*/ 5054986 h 6860657"/>
              <a:gd name="connsiteX44" fmla="*/ 2764184 w 6003881"/>
              <a:gd name="connsiteY44" fmla="*/ 4970292 h 6860657"/>
              <a:gd name="connsiteX45" fmla="*/ 2713533 w 6003881"/>
              <a:gd name="connsiteY45" fmla="*/ 4898797 h 6860657"/>
              <a:gd name="connsiteX46" fmla="*/ 2692470 w 6003881"/>
              <a:gd name="connsiteY46" fmla="*/ 4857000 h 6860657"/>
              <a:gd name="connsiteX47" fmla="*/ 2642588 w 6003881"/>
              <a:gd name="connsiteY47" fmla="*/ 4723195 h 6860657"/>
              <a:gd name="connsiteX48" fmla="*/ 2451422 w 6003881"/>
              <a:gd name="connsiteY48" fmla="*/ 4511790 h 6860657"/>
              <a:gd name="connsiteX49" fmla="*/ 2323337 w 6003881"/>
              <a:gd name="connsiteY49" fmla="*/ 4383485 h 6860657"/>
              <a:gd name="connsiteX50" fmla="*/ 2288634 w 6003881"/>
              <a:gd name="connsiteY50" fmla="*/ 4333823 h 6860657"/>
              <a:gd name="connsiteX51" fmla="*/ 2242437 w 6003881"/>
              <a:gd name="connsiteY51" fmla="*/ 4274208 h 6860657"/>
              <a:gd name="connsiteX52" fmla="*/ 2209495 w 6003881"/>
              <a:gd name="connsiteY52" fmla="*/ 4237140 h 6860657"/>
              <a:gd name="connsiteX53" fmla="*/ 2182052 w 6003881"/>
              <a:gd name="connsiteY53" fmla="*/ 4210852 h 6860657"/>
              <a:gd name="connsiteX54" fmla="*/ 2154829 w 6003881"/>
              <a:gd name="connsiteY54" fmla="*/ 4185499 h 6860657"/>
              <a:gd name="connsiteX55" fmla="*/ 2100053 w 6003881"/>
              <a:gd name="connsiteY55" fmla="*/ 4126708 h 6860657"/>
              <a:gd name="connsiteX56" fmla="*/ 2029933 w 6003881"/>
              <a:gd name="connsiteY56" fmla="*/ 4047569 h 6860657"/>
              <a:gd name="connsiteX57" fmla="*/ 2004910 w 6003881"/>
              <a:gd name="connsiteY57" fmla="*/ 4013252 h 6860657"/>
              <a:gd name="connsiteX58" fmla="*/ 1991711 w 6003881"/>
              <a:gd name="connsiteY58" fmla="*/ 3991253 h 6860657"/>
              <a:gd name="connsiteX59" fmla="*/ 1975157 w 6003881"/>
              <a:gd name="connsiteY59" fmla="*/ 3959355 h 6860657"/>
              <a:gd name="connsiteX60" fmla="*/ 1962233 w 6003881"/>
              <a:gd name="connsiteY60" fmla="*/ 3933727 h 6860657"/>
              <a:gd name="connsiteX61" fmla="*/ 1950904 w 6003881"/>
              <a:gd name="connsiteY61" fmla="*/ 3915744 h 6860657"/>
              <a:gd name="connsiteX62" fmla="*/ 1903552 w 6003881"/>
              <a:gd name="connsiteY62" fmla="*/ 3809382 h 6860657"/>
              <a:gd name="connsiteX63" fmla="*/ 1877594 w 6003881"/>
              <a:gd name="connsiteY63" fmla="*/ 3751636 h 6860657"/>
              <a:gd name="connsiteX64" fmla="*/ 1788775 w 6003881"/>
              <a:gd name="connsiteY64" fmla="*/ 3514933 h 6860657"/>
              <a:gd name="connsiteX65" fmla="*/ 1780416 w 6003881"/>
              <a:gd name="connsiteY65" fmla="*/ 3473906 h 6860657"/>
              <a:gd name="connsiteX66" fmla="*/ 1772937 w 6003881"/>
              <a:gd name="connsiteY66" fmla="*/ 3394162 h 6860657"/>
              <a:gd name="connsiteX67" fmla="*/ 1767327 w 6003881"/>
              <a:gd name="connsiteY67" fmla="*/ 3319917 h 6860657"/>
              <a:gd name="connsiteX68" fmla="*/ 1736804 w 6003881"/>
              <a:gd name="connsiteY68" fmla="*/ 3174453 h 6860657"/>
              <a:gd name="connsiteX69" fmla="*/ 1731965 w 6003881"/>
              <a:gd name="connsiteY69" fmla="*/ 3177203 h 6860657"/>
              <a:gd name="connsiteX70" fmla="*/ 1744559 w 6003881"/>
              <a:gd name="connsiteY70" fmla="*/ 3303418 h 6860657"/>
              <a:gd name="connsiteX71" fmla="*/ 1749013 w 6003881"/>
              <a:gd name="connsiteY71" fmla="*/ 3358414 h 6860657"/>
              <a:gd name="connsiteX72" fmla="*/ 1722670 w 6003881"/>
              <a:gd name="connsiteY72" fmla="*/ 3272841 h 6860657"/>
              <a:gd name="connsiteX73" fmla="*/ 1689618 w 6003881"/>
              <a:gd name="connsiteY73" fmla="*/ 3174673 h 6860657"/>
              <a:gd name="connsiteX74" fmla="*/ 1676254 w 6003881"/>
              <a:gd name="connsiteY74" fmla="*/ 3151354 h 6860657"/>
              <a:gd name="connsiteX75" fmla="*/ 1630497 w 6003881"/>
              <a:gd name="connsiteY75" fmla="*/ 3102628 h 6860657"/>
              <a:gd name="connsiteX76" fmla="*/ 1615813 w 6003881"/>
              <a:gd name="connsiteY76" fmla="*/ 3094379 h 6860657"/>
              <a:gd name="connsiteX77" fmla="*/ 1556142 w 6003881"/>
              <a:gd name="connsiteY77" fmla="*/ 3099933 h 6860657"/>
              <a:gd name="connsiteX78" fmla="*/ 1527874 w 6003881"/>
              <a:gd name="connsiteY78" fmla="*/ 3104003 h 6860657"/>
              <a:gd name="connsiteX79" fmla="*/ 1545473 w 6003881"/>
              <a:gd name="connsiteY79" fmla="*/ 3080630 h 6860657"/>
              <a:gd name="connsiteX80" fmla="*/ 1571376 w 6003881"/>
              <a:gd name="connsiteY80" fmla="*/ 3057256 h 6860657"/>
              <a:gd name="connsiteX81" fmla="*/ 1631487 w 6003881"/>
              <a:gd name="connsiteY81" fmla="*/ 3062041 h 6860657"/>
              <a:gd name="connsiteX82" fmla="*/ 1717501 w 6003881"/>
              <a:gd name="connsiteY82" fmla="*/ 3137990 h 6860657"/>
              <a:gd name="connsiteX83" fmla="*/ 1729985 w 6003881"/>
              <a:gd name="connsiteY83" fmla="*/ 3145635 h 6860657"/>
              <a:gd name="connsiteX84" fmla="*/ 1789270 w 6003881"/>
              <a:gd name="connsiteY84" fmla="*/ 3341861 h 6860657"/>
              <a:gd name="connsiteX85" fmla="*/ 1794385 w 6003881"/>
              <a:gd name="connsiteY85" fmla="*/ 3400101 h 6860657"/>
              <a:gd name="connsiteX86" fmla="*/ 1828482 w 6003881"/>
              <a:gd name="connsiteY86" fmla="*/ 3557170 h 6860657"/>
              <a:gd name="connsiteX87" fmla="*/ 1845091 w 6003881"/>
              <a:gd name="connsiteY87" fmla="*/ 3578563 h 6860657"/>
              <a:gd name="connsiteX88" fmla="*/ 1868355 w 6003881"/>
              <a:gd name="connsiteY88" fmla="*/ 3625310 h 6860657"/>
              <a:gd name="connsiteX89" fmla="*/ 1926705 w 6003881"/>
              <a:gd name="connsiteY89" fmla="*/ 3748886 h 6860657"/>
              <a:gd name="connsiteX90" fmla="*/ 1943809 w 6003881"/>
              <a:gd name="connsiteY90" fmla="*/ 3768080 h 6860657"/>
              <a:gd name="connsiteX91" fmla="*/ 1959868 w 6003881"/>
              <a:gd name="connsiteY91" fmla="*/ 3791728 h 6860657"/>
              <a:gd name="connsiteX92" fmla="*/ 1966797 w 6003881"/>
              <a:gd name="connsiteY92" fmla="*/ 3811031 h 6860657"/>
              <a:gd name="connsiteX93" fmla="*/ 1972572 w 6003881"/>
              <a:gd name="connsiteY93" fmla="*/ 3838419 h 6860657"/>
              <a:gd name="connsiteX94" fmla="*/ 1992481 w 6003881"/>
              <a:gd name="connsiteY94" fmla="*/ 3890666 h 6860657"/>
              <a:gd name="connsiteX95" fmla="*/ 2057981 w 6003881"/>
              <a:gd name="connsiteY95" fmla="*/ 4039100 h 6860657"/>
              <a:gd name="connsiteX96" fmla="*/ 2073160 w 6003881"/>
              <a:gd name="connsiteY96" fmla="*/ 4056809 h 6860657"/>
              <a:gd name="connsiteX97" fmla="*/ 2069585 w 6003881"/>
              <a:gd name="connsiteY97" fmla="*/ 4040750 h 6860657"/>
              <a:gd name="connsiteX98" fmla="*/ 2055341 w 6003881"/>
              <a:gd name="connsiteY98" fmla="*/ 4011162 h 6860657"/>
              <a:gd name="connsiteX99" fmla="*/ 2044672 w 6003881"/>
              <a:gd name="connsiteY99" fmla="*/ 3990593 h 6860657"/>
              <a:gd name="connsiteX100" fmla="*/ 2005844 w 6003881"/>
              <a:gd name="connsiteY100" fmla="*/ 3882306 h 6860657"/>
              <a:gd name="connsiteX101" fmla="*/ 2005735 w 6003881"/>
              <a:gd name="connsiteY101" fmla="*/ 3864102 h 6860657"/>
              <a:gd name="connsiteX102" fmla="*/ 2039172 w 6003881"/>
              <a:gd name="connsiteY102" fmla="*/ 3925423 h 6860657"/>
              <a:gd name="connsiteX103" fmla="*/ 2083829 w 6003881"/>
              <a:gd name="connsiteY103" fmla="*/ 4010942 h 6860657"/>
              <a:gd name="connsiteX104" fmla="*/ 2094168 w 6003881"/>
              <a:gd name="connsiteY104" fmla="*/ 4030300 h 6860657"/>
              <a:gd name="connsiteX105" fmla="*/ 2135360 w 6003881"/>
              <a:gd name="connsiteY105" fmla="*/ 4074132 h 6860657"/>
              <a:gd name="connsiteX106" fmla="*/ 2158073 w 6003881"/>
              <a:gd name="connsiteY106" fmla="*/ 4092941 h 6860657"/>
              <a:gd name="connsiteX107" fmla="*/ 2180787 w 6003881"/>
              <a:gd name="connsiteY107" fmla="*/ 4114499 h 6860657"/>
              <a:gd name="connsiteX108" fmla="*/ 2187661 w 6003881"/>
              <a:gd name="connsiteY108" fmla="*/ 4121484 h 6860657"/>
              <a:gd name="connsiteX109" fmla="*/ 2203335 w 6003881"/>
              <a:gd name="connsiteY109" fmla="*/ 4145022 h 6860657"/>
              <a:gd name="connsiteX110" fmla="*/ 2226049 w 6003881"/>
              <a:gd name="connsiteY110" fmla="*/ 4175270 h 6860657"/>
              <a:gd name="connsiteX111" fmla="*/ 2241007 w 6003881"/>
              <a:gd name="connsiteY111" fmla="*/ 4197103 h 6860657"/>
              <a:gd name="connsiteX112" fmla="*/ 2276810 w 6003881"/>
              <a:gd name="connsiteY112" fmla="*/ 4249350 h 6860657"/>
              <a:gd name="connsiteX113" fmla="*/ 2340055 w 6003881"/>
              <a:gd name="connsiteY113" fmla="*/ 4334593 h 6860657"/>
              <a:gd name="connsiteX114" fmla="*/ 2333401 w 6003881"/>
              <a:gd name="connsiteY114" fmla="*/ 4309405 h 6860657"/>
              <a:gd name="connsiteX115" fmla="*/ 2320587 w 6003881"/>
              <a:gd name="connsiteY115" fmla="*/ 4282237 h 6860657"/>
              <a:gd name="connsiteX116" fmla="*/ 2359964 w 6003881"/>
              <a:gd name="connsiteY116" fmla="*/ 4330304 h 6860657"/>
              <a:gd name="connsiteX117" fmla="*/ 2423099 w 6003881"/>
              <a:gd name="connsiteY117" fmla="*/ 4401028 h 6860657"/>
              <a:gd name="connsiteX118" fmla="*/ 2505813 w 6003881"/>
              <a:gd name="connsiteY118" fmla="*/ 4482807 h 6860657"/>
              <a:gd name="connsiteX119" fmla="*/ 2569938 w 6003881"/>
              <a:gd name="connsiteY119" fmla="*/ 4537969 h 6860657"/>
              <a:gd name="connsiteX120" fmla="*/ 2580663 w 6003881"/>
              <a:gd name="connsiteY120" fmla="*/ 4537858 h 6860657"/>
              <a:gd name="connsiteX121" fmla="*/ 2575493 w 6003881"/>
              <a:gd name="connsiteY121" fmla="*/ 4547043 h 6860657"/>
              <a:gd name="connsiteX122" fmla="*/ 2580663 w 6003881"/>
              <a:gd name="connsiteY122" fmla="*/ 4568656 h 6860657"/>
              <a:gd name="connsiteX123" fmla="*/ 2594577 w 6003881"/>
              <a:gd name="connsiteY123" fmla="*/ 4592580 h 6860657"/>
              <a:gd name="connsiteX124" fmla="*/ 2622075 w 6003881"/>
              <a:gd name="connsiteY124" fmla="*/ 4609188 h 6860657"/>
              <a:gd name="connsiteX125" fmla="*/ 2625374 w 6003881"/>
              <a:gd name="connsiteY125" fmla="*/ 4621397 h 6860657"/>
              <a:gd name="connsiteX126" fmla="*/ 2636979 w 6003881"/>
              <a:gd name="connsiteY126" fmla="*/ 4651645 h 6860657"/>
              <a:gd name="connsiteX127" fmla="*/ 2668986 w 6003881"/>
              <a:gd name="connsiteY127" fmla="*/ 4724405 h 6860657"/>
              <a:gd name="connsiteX128" fmla="*/ 2707758 w 6003881"/>
              <a:gd name="connsiteY128" fmla="*/ 4807889 h 6860657"/>
              <a:gd name="connsiteX129" fmla="*/ 2713313 w 6003881"/>
              <a:gd name="connsiteY129" fmla="*/ 4804919 h 6860657"/>
              <a:gd name="connsiteX130" fmla="*/ 2690765 w 6003881"/>
              <a:gd name="connsiteY130" fmla="*/ 4744423 h 6860657"/>
              <a:gd name="connsiteX131" fmla="*/ 2668711 w 6003881"/>
              <a:gd name="connsiteY131" fmla="*/ 4685303 h 6860657"/>
              <a:gd name="connsiteX132" fmla="*/ 2670251 w 6003881"/>
              <a:gd name="connsiteY132" fmla="*/ 4675678 h 6860657"/>
              <a:gd name="connsiteX133" fmla="*/ 2740426 w 6003881"/>
              <a:gd name="connsiteY133" fmla="*/ 4830657 h 6860657"/>
              <a:gd name="connsiteX134" fmla="*/ 2754560 w 6003881"/>
              <a:gd name="connsiteY134" fmla="*/ 4854910 h 6860657"/>
              <a:gd name="connsiteX135" fmla="*/ 2765064 w 6003881"/>
              <a:gd name="connsiteY135" fmla="*/ 4878889 h 6860657"/>
              <a:gd name="connsiteX136" fmla="*/ 2835844 w 6003881"/>
              <a:gd name="connsiteY136" fmla="*/ 4994710 h 6860657"/>
              <a:gd name="connsiteX137" fmla="*/ 2853883 w 6003881"/>
              <a:gd name="connsiteY137" fmla="*/ 5012584 h 6860657"/>
              <a:gd name="connsiteX138" fmla="*/ 2879291 w 6003881"/>
              <a:gd name="connsiteY138" fmla="*/ 5063455 h 6860657"/>
              <a:gd name="connsiteX139" fmla="*/ 2917183 w 6003881"/>
              <a:gd name="connsiteY139" fmla="*/ 5216124 h 6860657"/>
              <a:gd name="connsiteX140" fmla="*/ 2922793 w 6003881"/>
              <a:gd name="connsiteY140" fmla="*/ 5275025 h 6860657"/>
              <a:gd name="connsiteX141" fmla="*/ 2927962 w 6003881"/>
              <a:gd name="connsiteY141" fmla="*/ 5140450 h 6860657"/>
              <a:gd name="connsiteX142" fmla="*/ 2921803 w 6003881"/>
              <a:gd name="connsiteY142" fmla="*/ 5088203 h 6860657"/>
              <a:gd name="connsiteX143" fmla="*/ 2902719 w 6003881"/>
              <a:gd name="connsiteY143" fmla="*/ 5011209 h 6860657"/>
              <a:gd name="connsiteX144" fmla="*/ 2836504 w 6003881"/>
              <a:gd name="connsiteY144" fmla="*/ 4903582 h 6860657"/>
              <a:gd name="connsiteX145" fmla="*/ 2828200 w 6003881"/>
              <a:gd name="connsiteY145" fmla="*/ 4822023 h 6860657"/>
              <a:gd name="connsiteX146" fmla="*/ 2836559 w 6003881"/>
              <a:gd name="connsiteY146" fmla="*/ 4769392 h 6860657"/>
              <a:gd name="connsiteX147" fmla="*/ 2836174 w 6003881"/>
              <a:gd name="connsiteY147" fmla="*/ 4753223 h 6860657"/>
              <a:gd name="connsiteX148" fmla="*/ 2817530 w 6003881"/>
              <a:gd name="connsiteY148" fmla="*/ 4708731 h 6860657"/>
              <a:gd name="connsiteX149" fmla="*/ 2807521 w 6003881"/>
              <a:gd name="connsiteY149" fmla="*/ 4684863 h 6860657"/>
              <a:gd name="connsiteX150" fmla="*/ 2785523 w 6003881"/>
              <a:gd name="connsiteY150" fmla="*/ 4538243 h 6860657"/>
              <a:gd name="connsiteX151" fmla="*/ 2800317 w 6003881"/>
              <a:gd name="connsiteY151" fmla="*/ 4396629 h 6860657"/>
              <a:gd name="connsiteX152" fmla="*/ 2806256 w 6003881"/>
              <a:gd name="connsiteY152" fmla="*/ 4356757 h 6860657"/>
              <a:gd name="connsiteX153" fmla="*/ 2768034 w 6003881"/>
              <a:gd name="connsiteY153" fmla="*/ 4382990 h 6860657"/>
              <a:gd name="connsiteX154" fmla="*/ 2761875 w 6003881"/>
              <a:gd name="connsiteY154" fmla="*/ 4480443 h 6860657"/>
              <a:gd name="connsiteX155" fmla="*/ 2783598 w 6003881"/>
              <a:gd name="connsiteY155" fmla="*/ 4660939 h 6860657"/>
              <a:gd name="connsiteX156" fmla="*/ 2791682 w 6003881"/>
              <a:gd name="connsiteY156" fmla="*/ 4685688 h 6860657"/>
              <a:gd name="connsiteX157" fmla="*/ 2793992 w 6003881"/>
              <a:gd name="connsiteY157" fmla="*/ 4697677 h 6860657"/>
              <a:gd name="connsiteX158" fmla="*/ 2809006 w 6003881"/>
              <a:gd name="connsiteY158" fmla="*/ 4772031 h 6860657"/>
              <a:gd name="connsiteX159" fmla="*/ 2787228 w 6003881"/>
              <a:gd name="connsiteY159" fmla="*/ 4731610 h 6860657"/>
              <a:gd name="connsiteX160" fmla="*/ 2779858 w 6003881"/>
              <a:gd name="connsiteY160" fmla="*/ 4714891 h 6860657"/>
              <a:gd name="connsiteX161" fmla="*/ 2765559 w 6003881"/>
              <a:gd name="connsiteY161" fmla="*/ 4685358 h 6860657"/>
              <a:gd name="connsiteX162" fmla="*/ 2723487 w 6003881"/>
              <a:gd name="connsiteY162" fmla="*/ 4601434 h 6860657"/>
              <a:gd name="connsiteX163" fmla="*/ 2681745 w 6003881"/>
              <a:gd name="connsiteY163" fmla="*/ 4532909 h 6860657"/>
              <a:gd name="connsiteX164" fmla="*/ 2671736 w 6003881"/>
              <a:gd name="connsiteY164" fmla="*/ 4499416 h 6860657"/>
              <a:gd name="connsiteX165" fmla="*/ 2660462 w 6003881"/>
              <a:gd name="connsiteY165" fmla="*/ 4474723 h 6860657"/>
              <a:gd name="connsiteX166" fmla="*/ 2630874 w 6003881"/>
              <a:gd name="connsiteY166" fmla="*/ 4415822 h 6860657"/>
              <a:gd name="connsiteX167" fmla="*/ 2618005 w 6003881"/>
              <a:gd name="connsiteY167" fmla="*/ 4400589 h 6860657"/>
              <a:gd name="connsiteX168" fmla="*/ 2616245 w 6003881"/>
              <a:gd name="connsiteY168" fmla="*/ 4395584 h 6860657"/>
              <a:gd name="connsiteX169" fmla="*/ 2600571 w 6003881"/>
              <a:gd name="connsiteY169" fmla="*/ 4364071 h 6860657"/>
              <a:gd name="connsiteX170" fmla="*/ 2543815 w 6003881"/>
              <a:gd name="connsiteY170" fmla="*/ 4205573 h 6860657"/>
              <a:gd name="connsiteX171" fmla="*/ 2528581 w 6003881"/>
              <a:gd name="connsiteY171" fmla="*/ 4154921 h 6860657"/>
              <a:gd name="connsiteX172" fmla="*/ 2510983 w 6003881"/>
              <a:gd name="connsiteY172" fmla="*/ 4067973 h 6860657"/>
              <a:gd name="connsiteX173" fmla="*/ 2513623 w 6003881"/>
              <a:gd name="connsiteY173" fmla="*/ 4001317 h 6860657"/>
              <a:gd name="connsiteX174" fmla="*/ 2553989 w 6003881"/>
              <a:gd name="connsiteY174" fmla="*/ 3836989 h 6860657"/>
              <a:gd name="connsiteX175" fmla="*/ 2584237 w 6003881"/>
              <a:gd name="connsiteY175" fmla="*/ 3737997 h 6860657"/>
              <a:gd name="connsiteX176" fmla="*/ 2592267 w 6003881"/>
              <a:gd name="connsiteY176" fmla="*/ 3673376 h 6860657"/>
              <a:gd name="connsiteX177" fmla="*/ 2590122 w 6003881"/>
              <a:gd name="connsiteY177" fmla="*/ 3652753 h 6860657"/>
              <a:gd name="connsiteX178" fmla="*/ 2614870 w 6003881"/>
              <a:gd name="connsiteY178" fmla="*/ 3607601 h 6860657"/>
              <a:gd name="connsiteX179" fmla="*/ 2634504 w 6003881"/>
              <a:gd name="connsiteY179" fmla="*/ 3570259 h 6860657"/>
              <a:gd name="connsiteX180" fmla="*/ 2506858 w 6003881"/>
              <a:gd name="connsiteY180" fmla="*/ 3726393 h 6860657"/>
              <a:gd name="connsiteX181" fmla="*/ 2489974 w 6003881"/>
              <a:gd name="connsiteY181" fmla="*/ 3758565 h 6860657"/>
              <a:gd name="connsiteX182" fmla="*/ 2475565 w 6003881"/>
              <a:gd name="connsiteY182" fmla="*/ 3792168 h 6860657"/>
              <a:gd name="connsiteX183" fmla="*/ 2482440 w 6003881"/>
              <a:gd name="connsiteY183" fmla="*/ 3787493 h 6860657"/>
              <a:gd name="connsiteX184" fmla="*/ 2499599 w 6003881"/>
              <a:gd name="connsiteY184" fmla="*/ 3762800 h 6860657"/>
              <a:gd name="connsiteX185" fmla="*/ 2512248 w 6003881"/>
              <a:gd name="connsiteY185" fmla="*/ 3745256 h 6860657"/>
              <a:gd name="connsiteX186" fmla="*/ 2534301 w 6003881"/>
              <a:gd name="connsiteY186" fmla="*/ 3715888 h 6860657"/>
              <a:gd name="connsiteX187" fmla="*/ 2564714 w 6003881"/>
              <a:gd name="connsiteY187" fmla="*/ 3674312 h 6860657"/>
              <a:gd name="connsiteX188" fmla="*/ 2583742 w 6003881"/>
              <a:gd name="connsiteY188" fmla="*/ 3666007 h 6860657"/>
              <a:gd name="connsiteX189" fmla="*/ 2533916 w 6003881"/>
              <a:gd name="connsiteY189" fmla="*/ 3760050 h 6860657"/>
              <a:gd name="connsiteX190" fmla="*/ 2468196 w 6003881"/>
              <a:gd name="connsiteY190" fmla="*/ 3887531 h 6860657"/>
              <a:gd name="connsiteX191" fmla="*/ 2462531 w 6003881"/>
              <a:gd name="connsiteY191" fmla="*/ 3912279 h 6860657"/>
              <a:gd name="connsiteX192" fmla="*/ 2449497 w 6003881"/>
              <a:gd name="connsiteY192" fmla="*/ 3929823 h 6860657"/>
              <a:gd name="connsiteX193" fmla="*/ 2438993 w 6003881"/>
              <a:gd name="connsiteY193" fmla="*/ 3935157 h 6860657"/>
              <a:gd name="connsiteX194" fmla="*/ 2452192 w 6003881"/>
              <a:gd name="connsiteY194" fmla="*/ 3991308 h 6860657"/>
              <a:gd name="connsiteX195" fmla="*/ 2453567 w 6003881"/>
              <a:gd name="connsiteY195" fmla="*/ 4086011 h 6860657"/>
              <a:gd name="connsiteX196" fmla="*/ 2449772 w 6003881"/>
              <a:gd name="connsiteY196" fmla="*/ 4143812 h 6860657"/>
              <a:gd name="connsiteX197" fmla="*/ 2451477 w 6003881"/>
              <a:gd name="connsiteY197" fmla="*/ 4213602 h 6860657"/>
              <a:gd name="connsiteX198" fmla="*/ 2431789 w 6003881"/>
              <a:gd name="connsiteY198" fmla="*/ 4153107 h 6860657"/>
              <a:gd name="connsiteX199" fmla="*/ 2418314 w 6003881"/>
              <a:gd name="connsiteY199" fmla="*/ 4109110 h 6860657"/>
              <a:gd name="connsiteX200" fmla="*/ 2404071 w 6003881"/>
              <a:gd name="connsiteY200" fmla="*/ 4048614 h 6860657"/>
              <a:gd name="connsiteX201" fmla="*/ 2396756 w 6003881"/>
              <a:gd name="connsiteY201" fmla="*/ 4084141 h 6860657"/>
              <a:gd name="connsiteX202" fmla="*/ 2394006 w 6003881"/>
              <a:gd name="connsiteY202" fmla="*/ 4160916 h 6860657"/>
              <a:gd name="connsiteX203" fmla="*/ 2383282 w 6003881"/>
              <a:gd name="connsiteY203" fmla="*/ 4144637 h 6860657"/>
              <a:gd name="connsiteX204" fmla="*/ 2377067 w 6003881"/>
              <a:gd name="connsiteY204" fmla="*/ 4000547 h 6860657"/>
              <a:gd name="connsiteX205" fmla="*/ 2372723 w 6003881"/>
              <a:gd name="connsiteY205" fmla="*/ 3940162 h 6860657"/>
              <a:gd name="connsiteX206" fmla="*/ 2360679 w 6003881"/>
              <a:gd name="connsiteY206" fmla="*/ 4052409 h 6860657"/>
              <a:gd name="connsiteX207" fmla="*/ 2346655 w 6003881"/>
              <a:gd name="connsiteY207" fmla="*/ 4083262 h 6860657"/>
              <a:gd name="connsiteX208" fmla="*/ 2338515 w 6003881"/>
              <a:gd name="connsiteY208" fmla="*/ 4036075 h 6860657"/>
              <a:gd name="connsiteX209" fmla="*/ 2325811 w 6003881"/>
              <a:gd name="connsiteY209" fmla="*/ 3989328 h 6860657"/>
              <a:gd name="connsiteX210" fmla="*/ 2298863 w 6003881"/>
              <a:gd name="connsiteY210" fmla="*/ 3905570 h 6860657"/>
              <a:gd name="connsiteX211" fmla="*/ 2286654 w 6003881"/>
              <a:gd name="connsiteY211" fmla="*/ 3811856 h 6860657"/>
              <a:gd name="connsiteX212" fmla="*/ 2294903 w 6003881"/>
              <a:gd name="connsiteY212" fmla="*/ 3647583 h 6860657"/>
              <a:gd name="connsiteX213" fmla="*/ 2303263 w 6003881"/>
              <a:gd name="connsiteY213" fmla="*/ 3605456 h 6860657"/>
              <a:gd name="connsiteX214" fmla="*/ 2271640 w 6003881"/>
              <a:gd name="connsiteY214" fmla="*/ 3609966 h 6860657"/>
              <a:gd name="connsiteX215" fmla="*/ 2252007 w 6003881"/>
              <a:gd name="connsiteY215" fmla="*/ 3722818 h 6860657"/>
              <a:gd name="connsiteX216" fmla="*/ 2242767 w 6003881"/>
              <a:gd name="connsiteY216" fmla="*/ 3755706 h 6860657"/>
              <a:gd name="connsiteX217" fmla="*/ 2241063 w 6003881"/>
              <a:gd name="connsiteY217" fmla="*/ 3644503 h 6860657"/>
              <a:gd name="connsiteX218" fmla="*/ 2256626 w 6003881"/>
              <a:gd name="connsiteY218" fmla="*/ 3567344 h 6860657"/>
              <a:gd name="connsiteX219" fmla="*/ 2289899 w 6003881"/>
              <a:gd name="connsiteY219" fmla="*/ 3413355 h 6860657"/>
              <a:gd name="connsiteX220" fmla="*/ 2312282 w 6003881"/>
              <a:gd name="connsiteY220" fmla="*/ 3352860 h 6860657"/>
              <a:gd name="connsiteX221" fmla="*/ 2360074 w 6003881"/>
              <a:gd name="connsiteY221" fmla="*/ 3265746 h 6860657"/>
              <a:gd name="connsiteX222" fmla="*/ 2382952 w 6003881"/>
              <a:gd name="connsiteY222" fmla="*/ 3247488 h 6860657"/>
              <a:gd name="connsiteX223" fmla="*/ 2421394 w 6003881"/>
              <a:gd name="connsiteY223" fmla="*/ 3215315 h 6860657"/>
              <a:gd name="connsiteX224" fmla="*/ 2459561 w 6003881"/>
              <a:gd name="connsiteY224" fmla="*/ 3183802 h 6860657"/>
              <a:gd name="connsiteX225" fmla="*/ 2474740 w 6003881"/>
              <a:gd name="connsiteY225" fmla="*/ 3174178 h 6860657"/>
              <a:gd name="connsiteX226" fmla="*/ 2479195 w 6003881"/>
              <a:gd name="connsiteY226" fmla="*/ 3165213 h 6860657"/>
              <a:gd name="connsiteX227" fmla="*/ 2497784 w 6003881"/>
              <a:gd name="connsiteY227" fmla="*/ 3130346 h 6860657"/>
              <a:gd name="connsiteX228" fmla="*/ 2520497 w 6003881"/>
              <a:gd name="connsiteY228" fmla="*/ 3091189 h 6860657"/>
              <a:gd name="connsiteX229" fmla="*/ 2524622 w 6003881"/>
              <a:gd name="connsiteY229" fmla="*/ 3077935 h 6860657"/>
              <a:gd name="connsiteX230" fmla="*/ 2511533 w 6003881"/>
              <a:gd name="connsiteY230" fmla="*/ 3088714 h 6860657"/>
              <a:gd name="connsiteX231" fmla="*/ 2447738 w 6003881"/>
              <a:gd name="connsiteY231" fmla="*/ 3148935 h 6860657"/>
              <a:gd name="connsiteX232" fmla="*/ 2392961 w 6003881"/>
              <a:gd name="connsiteY232" fmla="*/ 3194306 h 6860657"/>
              <a:gd name="connsiteX233" fmla="*/ 2395931 w 6003881"/>
              <a:gd name="connsiteY233" fmla="*/ 3178908 h 6860657"/>
              <a:gd name="connsiteX234" fmla="*/ 2399396 w 6003881"/>
              <a:gd name="connsiteY234" fmla="*/ 3164059 h 6860657"/>
              <a:gd name="connsiteX235" fmla="*/ 2332356 w 6003881"/>
              <a:gd name="connsiteY235" fmla="*/ 3237423 h 6860657"/>
              <a:gd name="connsiteX236" fmla="*/ 2288909 w 6003881"/>
              <a:gd name="connsiteY236" fmla="*/ 3287195 h 6860657"/>
              <a:gd name="connsiteX237" fmla="*/ 2233858 w 6003881"/>
              <a:gd name="connsiteY237" fmla="*/ 3410001 h 6860657"/>
              <a:gd name="connsiteX238" fmla="*/ 2213235 w 6003881"/>
              <a:gd name="connsiteY238" fmla="*/ 3469506 h 6860657"/>
              <a:gd name="connsiteX239" fmla="*/ 2202840 w 6003881"/>
              <a:gd name="connsiteY239" fmla="*/ 3574714 h 6860657"/>
              <a:gd name="connsiteX240" fmla="*/ 2190741 w 6003881"/>
              <a:gd name="connsiteY240" fmla="*/ 3628335 h 6860657"/>
              <a:gd name="connsiteX241" fmla="*/ 2176277 w 6003881"/>
              <a:gd name="connsiteY241" fmla="*/ 3636144 h 6860657"/>
              <a:gd name="connsiteX242" fmla="*/ 2156534 w 6003881"/>
              <a:gd name="connsiteY242" fmla="*/ 3583183 h 6860657"/>
              <a:gd name="connsiteX243" fmla="*/ 2145809 w 6003881"/>
              <a:gd name="connsiteY243" fmla="*/ 3536876 h 6860657"/>
              <a:gd name="connsiteX244" fmla="*/ 2155104 w 6003881"/>
              <a:gd name="connsiteY244" fmla="*/ 3432164 h 6860657"/>
              <a:gd name="connsiteX245" fmla="*/ 2168303 w 6003881"/>
              <a:gd name="connsiteY245" fmla="*/ 3383987 h 6860657"/>
              <a:gd name="connsiteX246" fmla="*/ 2199101 w 6003881"/>
              <a:gd name="connsiteY246" fmla="*/ 3294509 h 6860657"/>
              <a:gd name="connsiteX247" fmla="*/ 2302328 w 6003881"/>
              <a:gd name="connsiteY247" fmla="*/ 3186332 h 6860657"/>
              <a:gd name="connsiteX248" fmla="*/ 2407755 w 6003881"/>
              <a:gd name="connsiteY248" fmla="*/ 3035533 h 6860657"/>
              <a:gd name="connsiteX249" fmla="*/ 2448287 w 6003881"/>
              <a:gd name="connsiteY249" fmla="*/ 2975697 h 6860657"/>
              <a:gd name="connsiteX250" fmla="*/ 2471056 w 6003881"/>
              <a:gd name="connsiteY250" fmla="*/ 2970968 h 6860657"/>
              <a:gd name="connsiteX251" fmla="*/ 2583577 w 6003881"/>
              <a:gd name="connsiteY251" fmla="*/ 2896283 h 6860657"/>
              <a:gd name="connsiteX252" fmla="*/ 2633184 w 6003881"/>
              <a:gd name="connsiteY252" fmla="*/ 2871700 h 6860657"/>
              <a:gd name="connsiteX253" fmla="*/ 2654687 w 6003881"/>
              <a:gd name="connsiteY253" fmla="*/ 2864220 h 6860657"/>
              <a:gd name="connsiteX254" fmla="*/ 2701874 w 6003881"/>
              <a:gd name="connsiteY254" fmla="*/ 2849756 h 6860657"/>
              <a:gd name="connsiteX255" fmla="*/ 2740536 w 6003881"/>
              <a:gd name="connsiteY255" fmla="*/ 2838757 h 6860657"/>
              <a:gd name="connsiteX256" fmla="*/ 2756925 w 6003881"/>
              <a:gd name="connsiteY256" fmla="*/ 2833258 h 6860657"/>
              <a:gd name="connsiteX257" fmla="*/ 2771334 w 6003881"/>
              <a:gd name="connsiteY257" fmla="*/ 2827758 h 6860657"/>
              <a:gd name="connsiteX258" fmla="*/ 2845358 w 6003881"/>
              <a:gd name="connsiteY258" fmla="*/ 2785081 h 6860657"/>
              <a:gd name="connsiteX259" fmla="*/ 2772104 w 6003881"/>
              <a:gd name="connsiteY259" fmla="*/ 2804330 h 6860657"/>
              <a:gd name="connsiteX260" fmla="*/ 2628179 w 6003881"/>
              <a:gd name="connsiteY260" fmla="*/ 2849921 h 6860657"/>
              <a:gd name="connsiteX261" fmla="*/ 2522807 w 6003881"/>
              <a:gd name="connsiteY261" fmla="*/ 2897218 h 6860657"/>
              <a:gd name="connsiteX262" fmla="*/ 2479195 w 6003881"/>
              <a:gd name="connsiteY262" fmla="*/ 2918227 h 6860657"/>
              <a:gd name="connsiteX263" fmla="*/ 2544695 w 6003881"/>
              <a:gd name="connsiteY263" fmla="*/ 2855751 h 6860657"/>
              <a:gd name="connsiteX264" fmla="*/ 2692305 w 6003881"/>
              <a:gd name="connsiteY264" fmla="*/ 2800480 h 6860657"/>
              <a:gd name="connsiteX265" fmla="*/ 2721177 w 6003881"/>
              <a:gd name="connsiteY265" fmla="*/ 2786126 h 6860657"/>
              <a:gd name="connsiteX266" fmla="*/ 2736301 w 6003881"/>
              <a:gd name="connsiteY266" fmla="*/ 2770287 h 6860657"/>
              <a:gd name="connsiteX267" fmla="*/ 2737676 w 6003881"/>
              <a:gd name="connsiteY267" fmla="*/ 2764183 h 6860657"/>
              <a:gd name="connsiteX268" fmla="*/ 2722552 w 6003881"/>
              <a:gd name="connsiteY268" fmla="*/ 2767483 h 6860657"/>
              <a:gd name="connsiteX269" fmla="*/ 2717053 w 6003881"/>
              <a:gd name="connsiteY269" fmla="*/ 2769517 h 6860657"/>
              <a:gd name="connsiteX270" fmla="*/ 2623560 w 6003881"/>
              <a:gd name="connsiteY270" fmla="*/ 2803450 h 6860657"/>
              <a:gd name="connsiteX271" fmla="*/ 2628399 w 6003881"/>
              <a:gd name="connsiteY271" fmla="*/ 2780517 h 6860657"/>
              <a:gd name="connsiteX272" fmla="*/ 2681580 w 6003881"/>
              <a:gd name="connsiteY272" fmla="*/ 2743889 h 6860657"/>
              <a:gd name="connsiteX273" fmla="*/ 2724972 w 6003881"/>
              <a:gd name="connsiteY273" fmla="*/ 2722386 h 6860657"/>
              <a:gd name="connsiteX274" fmla="*/ 2743836 w 6003881"/>
              <a:gd name="connsiteY274" fmla="*/ 2706712 h 6860657"/>
              <a:gd name="connsiteX275" fmla="*/ 2729427 w 6003881"/>
              <a:gd name="connsiteY275" fmla="*/ 2712211 h 6860657"/>
              <a:gd name="connsiteX276" fmla="*/ 2714963 w 6003881"/>
              <a:gd name="connsiteY276" fmla="*/ 2711827 h 6860657"/>
              <a:gd name="connsiteX277" fmla="*/ 2669921 w 6003881"/>
              <a:gd name="connsiteY277" fmla="*/ 2722331 h 6860657"/>
              <a:gd name="connsiteX278" fmla="*/ 2611185 w 6003881"/>
              <a:gd name="connsiteY278" fmla="*/ 2748289 h 6860657"/>
              <a:gd name="connsiteX279" fmla="*/ 2575438 w 6003881"/>
              <a:gd name="connsiteY279" fmla="*/ 2766713 h 6860657"/>
              <a:gd name="connsiteX280" fmla="*/ 2545190 w 6003881"/>
              <a:gd name="connsiteY280" fmla="*/ 2785961 h 6860657"/>
              <a:gd name="connsiteX281" fmla="*/ 2498609 w 6003881"/>
              <a:gd name="connsiteY281" fmla="*/ 2827703 h 6860657"/>
              <a:gd name="connsiteX282" fmla="*/ 2526327 w 6003881"/>
              <a:gd name="connsiteY282" fmla="*/ 2808454 h 6860657"/>
              <a:gd name="connsiteX283" fmla="*/ 2580553 w 6003881"/>
              <a:gd name="connsiteY283" fmla="*/ 2793990 h 6860657"/>
              <a:gd name="connsiteX284" fmla="*/ 2546510 w 6003881"/>
              <a:gd name="connsiteY284" fmla="*/ 2816924 h 6860657"/>
              <a:gd name="connsiteX285" fmla="*/ 2469626 w 6003881"/>
              <a:gd name="connsiteY285" fmla="*/ 2876155 h 6860657"/>
              <a:gd name="connsiteX286" fmla="*/ 2429754 w 6003881"/>
              <a:gd name="connsiteY286" fmla="*/ 2922516 h 6860657"/>
              <a:gd name="connsiteX287" fmla="*/ 2416005 w 6003881"/>
              <a:gd name="connsiteY287" fmla="*/ 2944185 h 6860657"/>
              <a:gd name="connsiteX288" fmla="*/ 2402256 w 6003881"/>
              <a:gd name="connsiteY288" fmla="*/ 2974872 h 6860657"/>
              <a:gd name="connsiteX289" fmla="*/ 2365574 w 6003881"/>
              <a:gd name="connsiteY289" fmla="*/ 3069796 h 6860657"/>
              <a:gd name="connsiteX290" fmla="*/ 2338955 w 6003881"/>
              <a:gd name="connsiteY290" fmla="*/ 3086184 h 6860657"/>
              <a:gd name="connsiteX291" fmla="*/ 2321247 w 6003881"/>
              <a:gd name="connsiteY291" fmla="*/ 3101198 h 6860657"/>
              <a:gd name="connsiteX292" fmla="*/ 2301998 w 6003881"/>
              <a:gd name="connsiteY292" fmla="*/ 3125781 h 6860657"/>
              <a:gd name="connsiteX293" fmla="*/ 2231713 w 6003881"/>
              <a:gd name="connsiteY293" fmla="*/ 3222794 h 6860657"/>
              <a:gd name="connsiteX294" fmla="*/ 2215489 w 6003881"/>
              <a:gd name="connsiteY294" fmla="*/ 3245398 h 6860657"/>
              <a:gd name="connsiteX295" fmla="*/ 2142290 w 6003881"/>
              <a:gd name="connsiteY295" fmla="*/ 3436949 h 6860657"/>
              <a:gd name="connsiteX296" fmla="*/ 2118201 w 6003881"/>
              <a:gd name="connsiteY296" fmla="*/ 3443218 h 6860657"/>
              <a:gd name="connsiteX297" fmla="*/ 2122656 w 6003881"/>
              <a:gd name="connsiteY297" fmla="*/ 3380908 h 6860657"/>
              <a:gd name="connsiteX298" fmla="*/ 2144049 w 6003881"/>
              <a:gd name="connsiteY298" fmla="*/ 3316562 h 6860657"/>
              <a:gd name="connsiteX299" fmla="*/ 2149549 w 6003881"/>
              <a:gd name="connsiteY299" fmla="*/ 3286755 h 6860657"/>
              <a:gd name="connsiteX300" fmla="*/ 2116222 w 6003881"/>
              <a:gd name="connsiteY300" fmla="*/ 3361549 h 6860657"/>
              <a:gd name="connsiteX301" fmla="*/ 2110007 w 6003881"/>
              <a:gd name="connsiteY301" fmla="*/ 3375408 h 6860657"/>
              <a:gd name="connsiteX302" fmla="*/ 2129366 w 6003881"/>
              <a:gd name="connsiteY302" fmla="*/ 3263766 h 6860657"/>
              <a:gd name="connsiteX303" fmla="*/ 2305298 w 6003881"/>
              <a:gd name="connsiteY303" fmla="*/ 3021014 h 6860657"/>
              <a:gd name="connsiteX304" fmla="*/ 2350450 w 6003881"/>
              <a:gd name="connsiteY304" fmla="*/ 2937750 h 6860657"/>
              <a:gd name="connsiteX305" fmla="*/ 2220714 w 6003881"/>
              <a:gd name="connsiteY305" fmla="*/ 3079750 h 6860657"/>
              <a:gd name="connsiteX306" fmla="*/ 2194591 w 6003881"/>
              <a:gd name="connsiteY306" fmla="*/ 3113957 h 6860657"/>
              <a:gd name="connsiteX307" fmla="*/ 2157139 w 6003881"/>
              <a:gd name="connsiteY307" fmla="*/ 3153774 h 6860657"/>
              <a:gd name="connsiteX308" fmla="*/ 2116222 w 6003881"/>
              <a:gd name="connsiteY308" fmla="*/ 3234893 h 6860657"/>
              <a:gd name="connsiteX309" fmla="*/ 2110007 w 6003881"/>
              <a:gd name="connsiteY309" fmla="*/ 3240228 h 6860657"/>
              <a:gd name="connsiteX310" fmla="*/ 2107202 w 6003881"/>
              <a:gd name="connsiteY310" fmla="*/ 3223289 h 6860657"/>
              <a:gd name="connsiteX311" fmla="*/ 2160328 w 6003881"/>
              <a:gd name="connsiteY311" fmla="*/ 3113737 h 6860657"/>
              <a:gd name="connsiteX312" fmla="*/ 2179632 w 6003881"/>
              <a:gd name="connsiteY312" fmla="*/ 3090364 h 6860657"/>
              <a:gd name="connsiteX313" fmla="*/ 2303538 w 6003881"/>
              <a:gd name="connsiteY313" fmla="*/ 2946384 h 6860657"/>
              <a:gd name="connsiteX314" fmla="*/ 2424144 w 6003881"/>
              <a:gd name="connsiteY314" fmla="*/ 2797565 h 6860657"/>
              <a:gd name="connsiteX315" fmla="*/ 2454392 w 6003881"/>
              <a:gd name="connsiteY315" fmla="*/ 2754449 h 6860657"/>
              <a:gd name="connsiteX316" fmla="*/ 2490689 w 6003881"/>
              <a:gd name="connsiteY316" fmla="*/ 2706767 h 6860657"/>
              <a:gd name="connsiteX317" fmla="*/ 2665577 w 6003881"/>
              <a:gd name="connsiteY317" fmla="*/ 2550083 h 6860657"/>
              <a:gd name="connsiteX318" fmla="*/ 2674761 w 6003881"/>
              <a:gd name="connsiteY318" fmla="*/ 2540074 h 6860657"/>
              <a:gd name="connsiteX319" fmla="*/ 2658757 w 6003881"/>
              <a:gd name="connsiteY319" fmla="*/ 2533860 h 6860657"/>
              <a:gd name="connsiteX320" fmla="*/ 2635824 w 6003881"/>
              <a:gd name="connsiteY320" fmla="*/ 2541724 h 6860657"/>
              <a:gd name="connsiteX321" fmla="*/ 2610691 w 6003881"/>
              <a:gd name="connsiteY321" fmla="*/ 2552173 h 6860657"/>
              <a:gd name="connsiteX322" fmla="*/ 2506583 w 6003881"/>
              <a:gd name="connsiteY322" fmla="*/ 2645776 h 6860657"/>
              <a:gd name="connsiteX323" fmla="*/ 2502404 w 6003881"/>
              <a:gd name="connsiteY323" fmla="*/ 2651826 h 6860657"/>
              <a:gd name="connsiteX324" fmla="*/ 2433218 w 6003881"/>
              <a:gd name="connsiteY324" fmla="*/ 2745319 h 6860657"/>
              <a:gd name="connsiteX325" fmla="*/ 2419910 w 6003881"/>
              <a:gd name="connsiteY325" fmla="*/ 2767812 h 6860657"/>
              <a:gd name="connsiteX326" fmla="*/ 2394611 w 6003881"/>
              <a:gd name="connsiteY326" fmla="*/ 2805760 h 6860657"/>
              <a:gd name="connsiteX327" fmla="*/ 2349954 w 6003881"/>
              <a:gd name="connsiteY327" fmla="*/ 2857511 h 6860657"/>
              <a:gd name="connsiteX328" fmla="*/ 2281045 w 6003881"/>
              <a:gd name="connsiteY328" fmla="*/ 2924056 h 6860657"/>
              <a:gd name="connsiteX329" fmla="*/ 2140970 w 6003881"/>
              <a:gd name="connsiteY329" fmla="*/ 3089484 h 6860657"/>
              <a:gd name="connsiteX330" fmla="*/ 2121556 w 6003881"/>
              <a:gd name="connsiteY330" fmla="*/ 3102793 h 6860657"/>
              <a:gd name="connsiteX331" fmla="*/ 2095268 w 6003881"/>
              <a:gd name="connsiteY331" fmla="*/ 3131446 h 6860657"/>
              <a:gd name="connsiteX332" fmla="*/ 2078329 w 6003881"/>
              <a:gd name="connsiteY332" fmla="*/ 3237533 h 6860657"/>
              <a:gd name="connsiteX333" fmla="*/ 2072445 w 6003881"/>
              <a:gd name="connsiteY333" fmla="*/ 3324537 h 6860657"/>
              <a:gd name="connsiteX334" fmla="*/ 2071455 w 6003881"/>
              <a:gd name="connsiteY334" fmla="*/ 3349285 h 6860657"/>
              <a:gd name="connsiteX335" fmla="*/ 2046267 w 6003881"/>
              <a:gd name="connsiteY335" fmla="*/ 3398727 h 6860657"/>
              <a:gd name="connsiteX336" fmla="*/ 2025258 w 6003881"/>
              <a:gd name="connsiteY336" fmla="*/ 3381238 h 6860657"/>
              <a:gd name="connsiteX337" fmla="*/ 2009034 w 6003881"/>
              <a:gd name="connsiteY337" fmla="*/ 3306278 h 6860657"/>
              <a:gd name="connsiteX338" fmla="*/ 1999850 w 6003881"/>
              <a:gd name="connsiteY338" fmla="*/ 3247212 h 6860657"/>
              <a:gd name="connsiteX339" fmla="*/ 1997650 w 6003881"/>
              <a:gd name="connsiteY339" fmla="*/ 3207780 h 6860657"/>
              <a:gd name="connsiteX340" fmla="*/ 1995285 w 6003881"/>
              <a:gd name="connsiteY340" fmla="*/ 3193646 h 6860657"/>
              <a:gd name="connsiteX341" fmla="*/ 2002820 w 6003881"/>
              <a:gd name="connsiteY341" fmla="*/ 3081785 h 6860657"/>
              <a:gd name="connsiteX342" fmla="*/ 2019978 w 6003881"/>
              <a:gd name="connsiteY342" fmla="*/ 2974872 h 6860657"/>
              <a:gd name="connsiteX343" fmla="*/ 2028173 w 6003881"/>
              <a:gd name="connsiteY343" fmla="*/ 2932250 h 6860657"/>
              <a:gd name="connsiteX344" fmla="*/ 2036202 w 6003881"/>
              <a:gd name="connsiteY344" fmla="*/ 2917127 h 6860657"/>
              <a:gd name="connsiteX345" fmla="*/ 2060236 w 6003881"/>
              <a:gd name="connsiteY345" fmla="*/ 2874505 h 6860657"/>
              <a:gd name="connsiteX346" fmla="*/ 2119356 w 6003881"/>
              <a:gd name="connsiteY346" fmla="*/ 2789151 h 6860657"/>
              <a:gd name="connsiteX347" fmla="*/ 2133600 w 6003881"/>
              <a:gd name="connsiteY347" fmla="*/ 2768692 h 6860657"/>
              <a:gd name="connsiteX348" fmla="*/ 2149109 w 6003881"/>
              <a:gd name="connsiteY348" fmla="*/ 2739765 h 6860657"/>
              <a:gd name="connsiteX349" fmla="*/ 2168743 w 6003881"/>
              <a:gd name="connsiteY349" fmla="*/ 2713531 h 6860657"/>
              <a:gd name="connsiteX350" fmla="*/ 2160878 w 6003881"/>
              <a:gd name="connsiteY350" fmla="*/ 2742019 h 6860657"/>
              <a:gd name="connsiteX351" fmla="*/ 2165223 w 6003881"/>
              <a:gd name="connsiteY351" fmla="*/ 2756978 h 6860657"/>
              <a:gd name="connsiteX352" fmla="*/ 2188816 w 6003881"/>
              <a:gd name="connsiteY352" fmla="*/ 2728105 h 6860657"/>
              <a:gd name="connsiteX353" fmla="*/ 2267680 w 6003881"/>
              <a:gd name="connsiteY353" fmla="*/ 2602219 h 6860657"/>
              <a:gd name="connsiteX354" fmla="*/ 2378278 w 6003881"/>
              <a:gd name="connsiteY354" fmla="*/ 2435582 h 6860657"/>
              <a:gd name="connsiteX355" fmla="*/ 2363484 w 6003881"/>
              <a:gd name="connsiteY355" fmla="*/ 2439046 h 6860657"/>
              <a:gd name="connsiteX356" fmla="*/ 2285389 w 6003881"/>
              <a:gd name="connsiteY356" fmla="*/ 2528085 h 6860657"/>
              <a:gd name="connsiteX357" fmla="*/ 2258716 w 6003881"/>
              <a:gd name="connsiteY357" fmla="*/ 2562732 h 6860657"/>
              <a:gd name="connsiteX358" fmla="*/ 2209660 w 6003881"/>
              <a:gd name="connsiteY358" fmla="*/ 2646106 h 6860657"/>
              <a:gd name="connsiteX359" fmla="*/ 2204160 w 6003881"/>
              <a:gd name="connsiteY359" fmla="*/ 2651716 h 6860657"/>
              <a:gd name="connsiteX360" fmla="*/ 2198660 w 6003881"/>
              <a:gd name="connsiteY360" fmla="*/ 2660680 h 6860657"/>
              <a:gd name="connsiteX361" fmla="*/ 2172647 w 6003881"/>
              <a:gd name="connsiteY361" fmla="*/ 2704512 h 6860657"/>
              <a:gd name="connsiteX362" fmla="*/ 2181062 w 6003881"/>
              <a:gd name="connsiteY362" fmla="*/ 2678114 h 6860657"/>
              <a:gd name="connsiteX363" fmla="*/ 2204545 w 6003881"/>
              <a:gd name="connsiteY363" fmla="*/ 2625098 h 6860657"/>
              <a:gd name="connsiteX364" fmla="*/ 2283134 w 6003881"/>
              <a:gd name="connsiteY364" fmla="*/ 2503227 h 6860657"/>
              <a:gd name="connsiteX365" fmla="*/ 2289404 w 6003881"/>
              <a:gd name="connsiteY365" fmla="*/ 2493932 h 6860657"/>
              <a:gd name="connsiteX366" fmla="*/ 2317287 w 6003881"/>
              <a:gd name="connsiteY366" fmla="*/ 2458185 h 6860657"/>
              <a:gd name="connsiteX367" fmla="*/ 2343685 w 6003881"/>
              <a:gd name="connsiteY367" fmla="*/ 2419688 h 6860657"/>
              <a:gd name="connsiteX368" fmla="*/ 2220659 w 6003881"/>
              <a:gd name="connsiteY368" fmla="*/ 2542714 h 6860657"/>
              <a:gd name="connsiteX369" fmla="*/ 2207625 w 6003881"/>
              <a:gd name="connsiteY369" fmla="*/ 2565427 h 6860657"/>
              <a:gd name="connsiteX370" fmla="*/ 2169843 w 6003881"/>
              <a:gd name="connsiteY370" fmla="*/ 2629663 h 6860657"/>
              <a:gd name="connsiteX371" fmla="*/ 2093233 w 6003881"/>
              <a:gd name="connsiteY371" fmla="*/ 2762423 h 6860657"/>
              <a:gd name="connsiteX372" fmla="*/ 2077669 w 6003881"/>
              <a:gd name="connsiteY372" fmla="*/ 2790636 h 6860657"/>
              <a:gd name="connsiteX373" fmla="*/ 2069420 w 6003881"/>
              <a:gd name="connsiteY373" fmla="*/ 2805650 h 6860657"/>
              <a:gd name="connsiteX374" fmla="*/ 2061170 w 6003881"/>
              <a:gd name="connsiteY374" fmla="*/ 2817034 h 6860657"/>
              <a:gd name="connsiteX375" fmla="*/ 2048411 w 6003881"/>
              <a:gd name="connsiteY375" fmla="*/ 2835348 h 6860657"/>
              <a:gd name="connsiteX376" fmla="*/ 1995175 w 6003881"/>
              <a:gd name="connsiteY376" fmla="*/ 2940720 h 6860657"/>
              <a:gd name="connsiteX377" fmla="*/ 1970427 w 6003881"/>
              <a:gd name="connsiteY377" fmla="*/ 2959639 h 6860657"/>
              <a:gd name="connsiteX378" fmla="*/ 1971472 w 6003881"/>
              <a:gd name="connsiteY378" fmla="*/ 2954084 h 6860657"/>
              <a:gd name="connsiteX379" fmla="*/ 1986541 w 6003881"/>
              <a:gd name="connsiteY379" fmla="*/ 2927961 h 6860657"/>
              <a:gd name="connsiteX380" fmla="*/ 2005404 w 6003881"/>
              <a:gd name="connsiteY380" fmla="*/ 2882589 h 6860657"/>
              <a:gd name="connsiteX381" fmla="*/ 2014039 w 6003881"/>
              <a:gd name="connsiteY381" fmla="*/ 2856301 h 6860657"/>
              <a:gd name="connsiteX382" fmla="*/ 2020253 w 6003881"/>
              <a:gd name="connsiteY382" fmla="*/ 2845302 h 6860657"/>
              <a:gd name="connsiteX383" fmla="*/ 2058751 w 6003881"/>
              <a:gd name="connsiteY383" fmla="*/ 2789096 h 6860657"/>
              <a:gd name="connsiteX384" fmla="*/ 2095598 w 6003881"/>
              <a:gd name="connsiteY384" fmla="*/ 2735035 h 6860657"/>
              <a:gd name="connsiteX385" fmla="*/ 2099723 w 6003881"/>
              <a:gd name="connsiteY385" fmla="*/ 2728380 h 6860657"/>
              <a:gd name="connsiteX386" fmla="*/ 2113967 w 6003881"/>
              <a:gd name="connsiteY386" fmla="*/ 2702697 h 6860657"/>
              <a:gd name="connsiteX387" fmla="*/ 2144379 w 6003881"/>
              <a:gd name="connsiteY387" fmla="*/ 2648856 h 6860657"/>
              <a:gd name="connsiteX388" fmla="*/ 2174242 w 6003881"/>
              <a:gd name="connsiteY388" fmla="*/ 2593860 h 6860657"/>
              <a:gd name="connsiteX389" fmla="*/ 2192776 w 6003881"/>
              <a:gd name="connsiteY389" fmla="*/ 2560863 h 6860657"/>
              <a:gd name="connsiteX390" fmla="*/ 2225664 w 6003881"/>
              <a:gd name="connsiteY390" fmla="*/ 2511476 h 6860657"/>
              <a:gd name="connsiteX391" fmla="*/ 2253767 w 6003881"/>
              <a:gd name="connsiteY391" fmla="*/ 2468689 h 6860657"/>
              <a:gd name="connsiteX392" fmla="*/ 2238203 w 6003881"/>
              <a:gd name="connsiteY392" fmla="*/ 2472374 h 6860657"/>
              <a:gd name="connsiteX393" fmla="*/ 2173418 w 6003881"/>
              <a:gd name="connsiteY393" fmla="*/ 2546454 h 6860657"/>
              <a:gd name="connsiteX394" fmla="*/ 2120346 w 6003881"/>
              <a:gd name="connsiteY394" fmla="*/ 2628233 h 6860657"/>
              <a:gd name="connsiteX395" fmla="*/ 2088723 w 6003881"/>
              <a:gd name="connsiteY395" fmla="*/ 2676134 h 6860657"/>
              <a:gd name="connsiteX396" fmla="*/ 2069860 w 6003881"/>
              <a:gd name="connsiteY396" fmla="*/ 2703742 h 6860657"/>
              <a:gd name="connsiteX397" fmla="*/ 2032848 w 6003881"/>
              <a:gd name="connsiteY397" fmla="*/ 2765668 h 6860657"/>
              <a:gd name="connsiteX398" fmla="*/ 2010684 w 6003881"/>
              <a:gd name="connsiteY398" fmla="*/ 2804660 h 6860657"/>
              <a:gd name="connsiteX399" fmla="*/ 1977577 w 6003881"/>
              <a:gd name="connsiteY399" fmla="*/ 2871645 h 6860657"/>
              <a:gd name="connsiteX400" fmla="*/ 1972297 w 6003881"/>
              <a:gd name="connsiteY400" fmla="*/ 2862021 h 6860657"/>
              <a:gd name="connsiteX401" fmla="*/ 1976917 w 6003881"/>
              <a:gd name="connsiteY401" fmla="*/ 2844147 h 6860657"/>
              <a:gd name="connsiteX402" fmla="*/ 1984231 w 6003881"/>
              <a:gd name="connsiteY402" fmla="*/ 2835348 h 6860657"/>
              <a:gd name="connsiteX403" fmla="*/ 2087019 w 6003881"/>
              <a:gd name="connsiteY403" fmla="*/ 2653641 h 6860657"/>
              <a:gd name="connsiteX404" fmla="*/ 2112757 w 6003881"/>
              <a:gd name="connsiteY404" fmla="*/ 2615914 h 6860657"/>
              <a:gd name="connsiteX405" fmla="*/ 2142564 w 6003881"/>
              <a:gd name="connsiteY405" fmla="*/ 2570102 h 6860657"/>
              <a:gd name="connsiteX406" fmla="*/ 2133765 w 6003881"/>
              <a:gd name="connsiteY406" fmla="*/ 2563062 h 6860657"/>
              <a:gd name="connsiteX407" fmla="*/ 1983076 w 6003881"/>
              <a:gd name="connsiteY407" fmla="*/ 2772322 h 6860657"/>
              <a:gd name="connsiteX408" fmla="*/ 1962013 w 6003881"/>
              <a:gd name="connsiteY408" fmla="*/ 2797895 h 6860657"/>
              <a:gd name="connsiteX409" fmla="*/ 1962508 w 6003881"/>
              <a:gd name="connsiteY409" fmla="*/ 2781012 h 6860657"/>
              <a:gd name="connsiteX410" fmla="*/ 1933195 w 6003881"/>
              <a:gd name="connsiteY410" fmla="*/ 2804330 h 6860657"/>
              <a:gd name="connsiteX411" fmla="*/ 1908447 w 6003881"/>
              <a:gd name="connsiteY411" fmla="*/ 2827978 h 6860657"/>
              <a:gd name="connsiteX412" fmla="*/ 2048851 w 6003881"/>
              <a:gd name="connsiteY412" fmla="*/ 2605299 h 6860657"/>
              <a:gd name="connsiteX413" fmla="*/ 2063975 w 6003881"/>
              <a:gd name="connsiteY413" fmla="*/ 2558113 h 6860657"/>
              <a:gd name="connsiteX414" fmla="*/ 1926320 w 6003881"/>
              <a:gd name="connsiteY414" fmla="*/ 2723651 h 6860657"/>
              <a:gd name="connsiteX415" fmla="*/ 1918071 w 6003881"/>
              <a:gd name="connsiteY415" fmla="*/ 2734100 h 6860657"/>
              <a:gd name="connsiteX416" fmla="*/ 1916641 w 6003881"/>
              <a:gd name="connsiteY416" fmla="*/ 2724971 h 6860657"/>
              <a:gd name="connsiteX417" fmla="*/ 1914661 w 6003881"/>
              <a:gd name="connsiteY417" fmla="*/ 2719196 h 6860657"/>
              <a:gd name="connsiteX418" fmla="*/ 1885293 w 6003881"/>
              <a:gd name="connsiteY418" fmla="*/ 2780847 h 6860657"/>
              <a:gd name="connsiteX419" fmla="*/ 1872039 w 6003881"/>
              <a:gd name="connsiteY419" fmla="*/ 2813844 h 6860657"/>
              <a:gd name="connsiteX420" fmla="*/ 1860215 w 6003881"/>
              <a:gd name="connsiteY420" fmla="*/ 2852341 h 6860657"/>
              <a:gd name="connsiteX421" fmla="*/ 1838712 w 6003881"/>
              <a:gd name="connsiteY421" fmla="*/ 2930271 h 6860657"/>
              <a:gd name="connsiteX422" fmla="*/ 1836787 w 6003881"/>
              <a:gd name="connsiteY422" fmla="*/ 2882589 h 6860657"/>
              <a:gd name="connsiteX423" fmla="*/ 1881994 w 6003881"/>
              <a:gd name="connsiteY423" fmla="*/ 2749939 h 6860657"/>
              <a:gd name="connsiteX424" fmla="*/ 1901737 w 6003881"/>
              <a:gd name="connsiteY424" fmla="*/ 2702422 h 6860657"/>
              <a:gd name="connsiteX425" fmla="*/ 1959318 w 6003881"/>
              <a:gd name="connsiteY425" fmla="*/ 2629608 h 6860657"/>
              <a:gd name="connsiteX426" fmla="*/ 1964268 w 6003881"/>
              <a:gd name="connsiteY426" fmla="*/ 2621358 h 6860657"/>
              <a:gd name="connsiteX427" fmla="*/ 1968557 w 6003881"/>
              <a:gd name="connsiteY427" fmla="*/ 2613054 h 6860657"/>
              <a:gd name="connsiteX428" fmla="*/ 2000840 w 6003881"/>
              <a:gd name="connsiteY428" fmla="*/ 2589680 h 6860657"/>
              <a:gd name="connsiteX429" fmla="*/ 2042197 w 6003881"/>
              <a:gd name="connsiteY429" fmla="*/ 2552613 h 6860657"/>
              <a:gd name="connsiteX430" fmla="*/ 2071510 w 6003881"/>
              <a:gd name="connsiteY430" fmla="*/ 2518076 h 6860657"/>
              <a:gd name="connsiteX431" fmla="*/ 2240952 w 6003881"/>
              <a:gd name="connsiteY431" fmla="*/ 2364362 h 6860657"/>
              <a:gd name="connsiteX432" fmla="*/ 2304033 w 6003881"/>
              <a:gd name="connsiteY432" fmla="*/ 2313491 h 6860657"/>
              <a:gd name="connsiteX433" fmla="*/ 2322731 w 6003881"/>
              <a:gd name="connsiteY433" fmla="*/ 2299632 h 6860657"/>
              <a:gd name="connsiteX434" fmla="*/ 2373658 w 6003881"/>
              <a:gd name="connsiteY434" fmla="*/ 2276698 h 6860657"/>
              <a:gd name="connsiteX435" fmla="*/ 2469131 w 6003881"/>
              <a:gd name="connsiteY435" fmla="*/ 2253325 h 6860657"/>
              <a:gd name="connsiteX436" fmla="*/ 2520937 w 6003881"/>
              <a:gd name="connsiteY436" fmla="*/ 2248760 h 6860657"/>
              <a:gd name="connsiteX437" fmla="*/ 2460496 w 6003881"/>
              <a:gd name="connsiteY437" fmla="*/ 2244306 h 6860657"/>
              <a:gd name="connsiteX438" fmla="*/ 2411935 w 6003881"/>
              <a:gd name="connsiteY438" fmla="*/ 2248155 h 6860657"/>
              <a:gd name="connsiteX439" fmla="*/ 2373878 w 6003881"/>
              <a:gd name="connsiteY439" fmla="*/ 2258989 h 6860657"/>
              <a:gd name="connsiteX440" fmla="*/ 2309697 w 6003881"/>
              <a:gd name="connsiteY440" fmla="*/ 2283133 h 6860657"/>
              <a:gd name="connsiteX441" fmla="*/ 2272960 w 6003881"/>
              <a:gd name="connsiteY441" fmla="*/ 2299742 h 6860657"/>
              <a:gd name="connsiteX442" fmla="*/ 2251402 w 6003881"/>
              <a:gd name="connsiteY442" fmla="*/ 2316240 h 6860657"/>
              <a:gd name="connsiteX443" fmla="*/ 2234683 w 6003881"/>
              <a:gd name="connsiteY443" fmla="*/ 2321355 h 6860657"/>
              <a:gd name="connsiteX444" fmla="*/ 2234133 w 6003881"/>
              <a:gd name="connsiteY444" fmla="*/ 2313985 h 6860657"/>
              <a:gd name="connsiteX445" fmla="*/ 2110722 w 6003881"/>
              <a:gd name="connsiteY445" fmla="*/ 2414133 h 6860657"/>
              <a:gd name="connsiteX446" fmla="*/ 1996495 w 6003881"/>
              <a:gd name="connsiteY446" fmla="*/ 2537049 h 6860657"/>
              <a:gd name="connsiteX447" fmla="*/ 1961133 w 6003881"/>
              <a:gd name="connsiteY447" fmla="*/ 2573787 h 6860657"/>
              <a:gd name="connsiteX448" fmla="*/ 1912791 w 6003881"/>
              <a:gd name="connsiteY448" fmla="*/ 2627793 h 6860657"/>
              <a:gd name="connsiteX449" fmla="*/ 1876604 w 6003881"/>
              <a:gd name="connsiteY449" fmla="*/ 2684548 h 6860657"/>
              <a:gd name="connsiteX450" fmla="*/ 1807254 w 6003881"/>
              <a:gd name="connsiteY450" fmla="*/ 2853661 h 6860657"/>
              <a:gd name="connsiteX451" fmla="*/ 1793285 w 6003881"/>
              <a:gd name="connsiteY451" fmla="*/ 2882534 h 6860657"/>
              <a:gd name="connsiteX452" fmla="*/ 1862745 w 6003881"/>
              <a:gd name="connsiteY452" fmla="*/ 2676299 h 6860657"/>
              <a:gd name="connsiteX453" fmla="*/ 1888593 w 6003881"/>
              <a:gd name="connsiteY453" fmla="*/ 2631092 h 6860657"/>
              <a:gd name="connsiteX454" fmla="*/ 1834477 w 6003881"/>
              <a:gd name="connsiteY454" fmla="*/ 2682899 h 6860657"/>
              <a:gd name="connsiteX455" fmla="*/ 1744559 w 6003881"/>
              <a:gd name="connsiteY455" fmla="*/ 2852066 h 6860657"/>
              <a:gd name="connsiteX456" fmla="*/ 1728555 w 6003881"/>
              <a:gd name="connsiteY456" fmla="*/ 2870655 h 6860657"/>
              <a:gd name="connsiteX457" fmla="*/ 1767107 w 6003881"/>
              <a:gd name="connsiteY457" fmla="*/ 2757748 h 6860657"/>
              <a:gd name="connsiteX458" fmla="*/ 1746264 w 6003881"/>
              <a:gd name="connsiteY458" fmla="*/ 2771057 h 6860657"/>
              <a:gd name="connsiteX459" fmla="*/ 1676199 w 6003881"/>
              <a:gd name="connsiteY459" fmla="*/ 2844202 h 6860657"/>
              <a:gd name="connsiteX460" fmla="*/ 1677189 w 6003881"/>
              <a:gd name="connsiteY460" fmla="*/ 2838647 h 6860657"/>
              <a:gd name="connsiteX461" fmla="*/ 1691212 w 6003881"/>
              <a:gd name="connsiteY461" fmla="*/ 2813294 h 6860657"/>
              <a:gd name="connsiteX462" fmla="*/ 1668499 w 6003881"/>
              <a:gd name="connsiteY462" fmla="*/ 2829353 h 6860657"/>
              <a:gd name="connsiteX463" fmla="*/ 1634952 w 6003881"/>
              <a:gd name="connsiteY463" fmla="*/ 2808454 h 6860657"/>
              <a:gd name="connsiteX464" fmla="*/ 1626262 w 6003881"/>
              <a:gd name="connsiteY464" fmla="*/ 2699892 h 6860657"/>
              <a:gd name="connsiteX465" fmla="*/ 1679003 w 6003881"/>
              <a:gd name="connsiteY465" fmla="*/ 2634942 h 6860657"/>
              <a:gd name="connsiteX466" fmla="*/ 1736584 w 6003881"/>
              <a:gd name="connsiteY466" fmla="*/ 2561852 h 6860657"/>
              <a:gd name="connsiteX467" fmla="*/ 1744559 w 6003881"/>
              <a:gd name="connsiteY467" fmla="*/ 2550688 h 6860657"/>
              <a:gd name="connsiteX468" fmla="*/ 1764742 w 6003881"/>
              <a:gd name="connsiteY468" fmla="*/ 2514061 h 6860657"/>
              <a:gd name="connsiteX469" fmla="*/ 1719205 w 6003881"/>
              <a:gd name="connsiteY469" fmla="*/ 2552118 h 6860657"/>
              <a:gd name="connsiteX470" fmla="*/ 1620103 w 6003881"/>
              <a:gd name="connsiteY470" fmla="*/ 2634887 h 6860657"/>
              <a:gd name="connsiteX471" fmla="*/ 1586885 w 6003881"/>
              <a:gd name="connsiteY471" fmla="*/ 2659030 h 6860657"/>
              <a:gd name="connsiteX472" fmla="*/ 1535849 w 6003881"/>
              <a:gd name="connsiteY472" fmla="*/ 2684659 h 6860657"/>
              <a:gd name="connsiteX473" fmla="*/ 1565877 w 6003881"/>
              <a:gd name="connsiteY473" fmla="*/ 2639837 h 6860657"/>
              <a:gd name="connsiteX474" fmla="*/ 1597444 w 6003881"/>
              <a:gd name="connsiteY474" fmla="*/ 2594575 h 6860657"/>
              <a:gd name="connsiteX475" fmla="*/ 1563292 w 6003881"/>
              <a:gd name="connsiteY475" fmla="*/ 2598535 h 6860657"/>
              <a:gd name="connsiteX476" fmla="*/ 1545968 w 6003881"/>
              <a:gd name="connsiteY476" fmla="*/ 2615364 h 6860657"/>
              <a:gd name="connsiteX477" fmla="*/ 1555482 w 6003881"/>
              <a:gd name="connsiteY477" fmla="*/ 2596005 h 6860657"/>
              <a:gd name="connsiteX478" fmla="*/ 1574896 w 6003881"/>
              <a:gd name="connsiteY478" fmla="*/ 2547883 h 6860657"/>
              <a:gd name="connsiteX479" fmla="*/ 1603494 w 6003881"/>
              <a:gd name="connsiteY479" fmla="*/ 2440806 h 6860657"/>
              <a:gd name="connsiteX480" fmla="*/ 1642981 w 6003881"/>
              <a:gd name="connsiteY480" fmla="*/ 2371016 h 6860657"/>
              <a:gd name="connsiteX481" fmla="*/ 1696987 w 6003881"/>
              <a:gd name="connsiteY481" fmla="*/ 2288577 h 6860657"/>
              <a:gd name="connsiteX482" fmla="*/ 1829417 w 6003881"/>
              <a:gd name="connsiteY482" fmla="*/ 2126669 h 6860657"/>
              <a:gd name="connsiteX483" fmla="*/ 1836677 w 6003881"/>
              <a:gd name="connsiteY483" fmla="*/ 2096091 h 6860657"/>
              <a:gd name="connsiteX484" fmla="*/ 1695282 w 6003881"/>
              <a:gd name="connsiteY484" fmla="*/ 2247330 h 6860657"/>
              <a:gd name="connsiteX485" fmla="*/ 1668939 w 6003881"/>
              <a:gd name="connsiteY485" fmla="*/ 2278788 h 6860657"/>
              <a:gd name="connsiteX486" fmla="*/ 1610093 w 6003881"/>
              <a:gd name="connsiteY486" fmla="*/ 2387570 h 6860657"/>
              <a:gd name="connsiteX487" fmla="*/ 1501256 w 6003881"/>
              <a:gd name="connsiteY487" fmla="*/ 2595235 h 6860657"/>
              <a:gd name="connsiteX488" fmla="*/ 1499716 w 6003881"/>
              <a:gd name="connsiteY488" fmla="*/ 2583026 h 6860657"/>
              <a:gd name="connsiteX489" fmla="*/ 1512585 w 6003881"/>
              <a:gd name="connsiteY489" fmla="*/ 2564822 h 6860657"/>
              <a:gd name="connsiteX490" fmla="*/ 1598819 w 6003881"/>
              <a:gd name="connsiteY490" fmla="*/ 2382071 h 6860657"/>
              <a:gd name="connsiteX491" fmla="*/ 1638911 w 6003881"/>
              <a:gd name="connsiteY491" fmla="*/ 2299577 h 6860657"/>
              <a:gd name="connsiteX492" fmla="*/ 1681753 w 6003881"/>
              <a:gd name="connsiteY492" fmla="*/ 2233581 h 6860657"/>
              <a:gd name="connsiteX493" fmla="*/ 1689453 w 6003881"/>
              <a:gd name="connsiteY493" fmla="*/ 2223957 h 6860657"/>
              <a:gd name="connsiteX494" fmla="*/ 1721460 w 6003881"/>
              <a:gd name="connsiteY494" fmla="*/ 2183645 h 6860657"/>
              <a:gd name="connsiteX495" fmla="*/ 1786081 w 6003881"/>
              <a:gd name="connsiteY495" fmla="*/ 2114900 h 6860657"/>
              <a:gd name="connsiteX496" fmla="*/ 1843826 w 6003881"/>
              <a:gd name="connsiteY496" fmla="*/ 2059134 h 6860657"/>
              <a:gd name="connsiteX497" fmla="*/ 1856530 w 6003881"/>
              <a:gd name="connsiteY497" fmla="*/ 2041260 h 6860657"/>
              <a:gd name="connsiteX498" fmla="*/ 1815283 w 6003881"/>
              <a:gd name="connsiteY498" fmla="*/ 2070078 h 6860657"/>
              <a:gd name="connsiteX499" fmla="*/ 1723605 w 6003881"/>
              <a:gd name="connsiteY499" fmla="*/ 2137119 h 6860657"/>
              <a:gd name="connsiteX500" fmla="*/ 1640506 w 6003881"/>
              <a:gd name="connsiteY500" fmla="*/ 2228797 h 6860657"/>
              <a:gd name="connsiteX501" fmla="*/ 1651945 w 6003881"/>
              <a:gd name="connsiteY501" fmla="*/ 2234901 h 6860657"/>
              <a:gd name="connsiteX502" fmla="*/ 1670424 w 6003881"/>
              <a:gd name="connsiteY502" fmla="*/ 2223902 h 6860657"/>
              <a:gd name="connsiteX503" fmla="*/ 1666354 w 6003881"/>
              <a:gd name="connsiteY503" fmla="*/ 2233526 h 6860657"/>
              <a:gd name="connsiteX504" fmla="*/ 1628902 w 6003881"/>
              <a:gd name="connsiteY504" fmla="*/ 2286433 h 6860657"/>
              <a:gd name="connsiteX505" fmla="*/ 1621148 w 6003881"/>
              <a:gd name="connsiteY505" fmla="*/ 2295617 h 6860657"/>
              <a:gd name="connsiteX506" fmla="*/ 1563567 w 6003881"/>
              <a:gd name="connsiteY506" fmla="*/ 2401264 h 6860657"/>
              <a:gd name="connsiteX507" fmla="*/ 1546793 w 6003881"/>
              <a:gd name="connsiteY507" fmla="*/ 2445261 h 6860657"/>
              <a:gd name="connsiteX508" fmla="*/ 1531339 w 6003881"/>
              <a:gd name="connsiteY508" fmla="*/ 2487003 h 6860657"/>
              <a:gd name="connsiteX509" fmla="*/ 1432731 w 6003881"/>
              <a:gd name="connsiteY509" fmla="*/ 2636482 h 6860657"/>
              <a:gd name="connsiteX510" fmla="*/ 1410623 w 6003881"/>
              <a:gd name="connsiteY510" fmla="*/ 2638517 h 6860657"/>
              <a:gd name="connsiteX511" fmla="*/ 1428442 w 6003881"/>
              <a:gd name="connsiteY511" fmla="*/ 2611679 h 6860657"/>
              <a:gd name="connsiteX512" fmla="*/ 1444775 w 6003881"/>
              <a:gd name="connsiteY512" fmla="*/ 2586931 h 6860657"/>
              <a:gd name="connsiteX513" fmla="*/ 1516655 w 6003881"/>
              <a:gd name="connsiteY513" fmla="*/ 2464675 h 6860657"/>
              <a:gd name="connsiteX514" fmla="*/ 1502576 w 6003881"/>
              <a:gd name="connsiteY514" fmla="*/ 2471329 h 6860657"/>
              <a:gd name="connsiteX515" fmla="*/ 1451650 w 6003881"/>
              <a:gd name="connsiteY515" fmla="*/ 2524950 h 6860657"/>
              <a:gd name="connsiteX516" fmla="*/ 1437131 w 6003881"/>
              <a:gd name="connsiteY516" fmla="*/ 2542824 h 6860657"/>
              <a:gd name="connsiteX517" fmla="*/ 1375095 w 6003881"/>
              <a:gd name="connsiteY517" fmla="*/ 2612944 h 6860657"/>
              <a:gd name="connsiteX518" fmla="*/ 1383070 w 6003881"/>
              <a:gd name="connsiteY518" fmla="*/ 2578351 h 6860657"/>
              <a:gd name="connsiteX519" fmla="*/ 1397919 w 6003881"/>
              <a:gd name="connsiteY519" fmla="*/ 2556903 h 6860657"/>
              <a:gd name="connsiteX520" fmla="*/ 1384445 w 6003881"/>
              <a:gd name="connsiteY520" fmla="*/ 2546564 h 6860657"/>
              <a:gd name="connsiteX521" fmla="*/ 1366461 w 6003881"/>
              <a:gd name="connsiteY521" fmla="*/ 2536059 h 6860657"/>
              <a:gd name="connsiteX522" fmla="*/ 1330274 w 6003881"/>
              <a:gd name="connsiteY522" fmla="*/ 2569277 h 6860657"/>
              <a:gd name="connsiteX523" fmla="*/ 1284572 w 6003881"/>
              <a:gd name="connsiteY523" fmla="*/ 2599085 h 6860657"/>
              <a:gd name="connsiteX524" fmla="*/ 1214507 w 6003881"/>
              <a:gd name="connsiteY524" fmla="*/ 2626418 h 6860657"/>
              <a:gd name="connsiteX525" fmla="*/ 1202628 w 6003881"/>
              <a:gd name="connsiteY525" fmla="*/ 2634942 h 6860657"/>
              <a:gd name="connsiteX526" fmla="*/ 1243160 w 6003881"/>
              <a:gd name="connsiteY526" fmla="*/ 2579176 h 6860657"/>
              <a:gd name="connsiteX527" fmla="*/ 1284737 w 6003881"/>
              <a:gd name="connsiteY527" fmla="*/ 2533200 h 6860657"/>
              <a:gd name="connsiteX528" fmla="*/ 1222097 w 6003881"/>
              <a:gd name="connsiteY528" fmla="*/ 2560808 h 6860657"/>
              <a:gd name="connsiteX529" fmla="*/ 1195644 w 6003881"/>
              <a:gd name="connsiteY529" fmla="*/ 2587756 h 6860657"/>
              <a:gd name="connsiteX530" fmla="*/ 1084222 w 6003881"/>
              <a:gd name="connsiteY530" fmla="*/ 2682734 h 6860657"/>
              <a:gd name="connsiteX531" fmla="*/ 1128219 w 6003881"/>
              <a:gd name="connsiteY531" fmla="*/ 2632522 h 6860657"/>
              <a:gd name="connsiteX532" fmla="*/ 1191409 w 6003881"/>
              <a:gd name="connsiteY532" fmla="*/ 2553328 h 6860657"/>
              <a:gd name="connsiteX533" fmla="*/ 1221712 w 6003881"/>
              <a:gd name="connsiteY533" fmla="*/ 2501742 h 6860657"/>
              <a:gd name="connsiteX534" fmla="*/ 1236286 w 6003881"/>
              <a:gd name="connsiteY534" fmla="*/ 2478643 h 6860657"/>
              <a:gd name="connsiteX535" fmla="*/ 1320265 w 6003881"/>
              <a:gd name="connsiteY535" fmla="*/ 2349348 h 6860657"/>
              <a:gd name="connsiteX536" fmla="*/ 1454015 w 6003881"/>
              <a:gd name="connsiteY536" fmla="*/ 2210428 h 6860657"/>
              <a:gd name="connsiteX537" fmla="*/ 1471723 w 6003881"/>
              <a:gd name="connsiteY537" fmla="*/ 2184195 h 6860657"/>
              <a:gd name="connsiteX538" fmla="*/ 1504171 w 6003881"/>
              <a:gd name="connsiteY538" fmla="*/ 2123424 h 6860657"/>
              <a:gd name="connsiteX539" fmla="*/ 1533429 w 6003881"/>
              <a:gd name="connsiteY539" fmla="*/ 2062929 h 6860657"/>
              <a:gd name="connsiteX540" fmla="*/ 1542558 w 6003881"/>
              <a:gd name="connsiteY540" fmla="*/ 2046430 h 6860657"/>
              <a:gd name="connsiteX541" fmla="*/ 1697317 w 6003881"/>
              <a:gd name="connsiteY541" fmla="*/ 1848444 h 6860657"/>
              <a:gd name="connsiteX542" fmla="*/ 1707601 w 6003881"/>
              <a:gd name="connsiteY542" fmla="*/ 1841185 h 6860657"/>
              <a:gd name="connsiteX543" fmla="*/ 1742359 w 6003881"/>
              <a:gd name="connsiteY543" fmla="*/ 1813962 h 6860657"/>
              <a:gd name="connsiteX544" fmla="*/ 1792075 w 6003881"/>
              <a:gd name="connsiteY544" fmla="*/ 1757866 h 6860657"/>
              <a:gd name="connsiteX545" fmla="*/ 1779206 w 6003881"/>
              <a:gd name="connsiteY545" fmla="*/ 1765895 h 6860657"/>
              <a:gd name="connsiteX546" fmla="*/ 1680378 w 6003881"/>
              <a:gd name="connsiteY546" fmla="*/ 1837170 h 6860657"/>
              <a:gd name="connsiteX547" fmla="*/ 1651285 w 6003881"/>
              <a:gd name="connsiteY547" fmla="*/ 1859004 h 6860657"/>
              <a:gd name="connsiteX548" fmla="*/ 1631652 w 6003881"/>
              <a:gd name="connsiteY548" fmla="*/ 1884027 h 6860657"/>
              <a:gd name="connsiteX549" fmla="*/ 1576876 w 6003881"/>
              <a:gd name="connsiteY549" fmla="*/ 1947877 h 6860657"/>
              <a:gd name="connsiteX550" fmla="*/ 1538654 w 6003881"/>
              <a:gd name="connsiteY550" fmla="*/ 1994184 h 6860657"/>
              <a:gd name="connsiteX551" fmla="*/ 1459844 w 6003881"/>
              <a:gd name="connsiteY551" fmla="*/ 2119795 h 6860657"/>
              <a:gd name="connsiteX552" fmla="*/ 1361731 w 6003881"/>
              <a:gd name="connsiteY552" fmla="*/ 2267404 h 6860657"/>
              <a:gd name="connsiteX553" fmla="*/ 1310695 w 6003881"/>
              <a:gd name="connsiteY553" fmla="*/ 2313106 h 6860657"/>
              <a:gd name="connsiteX554" fmla="*/ 1263619 w 6003881"/>
              <a:gd name="connsiteY554" fmla="*/ 2357542 h 6860657"/>
              <a:gd name="connsiteX555" fmla="*/ 1237496 w 6003881"/>
              <a:gd name="connsiteY555" fmla="*/ 2385040 h 6860657"/>
              <a:gd name="connsiteX556" fmla="*/ 1200483 w 6003881"/>
              <a:gd name="connsiteY556" fmla="*/ 2463520 h 6860657"/>
              <a:gd name="connsiteX557" fmla="*/ 1208623 w 6003881"/>
              <a:gd name="connsiteY557" fmla="*/ 2472649 h 6860657"/>
              <a:gd name="connsiteX558" fmla="*/ 1211152 w 6003881"/>
              <a:gd name="connsiteY558" fmla="*/ 2487223 h 6860657"/>
              <a:gd name="connsiteX559" fmla="*/ 1162041 w 6003881"/>
              <a:gd name="connsiteY559" fmla="*/ 2560588 h 6860657"/>
              <a:gd name="connsiteX560" fmla="*/ 1125084 w 6003881"/>
              <a:gd name="connsiteY560" fmla="*/ 2604584 h 6860657"/>
              <a:gd name="connsiteX561" fmla="*/ 1075917 w 6003881"/>
              <a:gd name="connsiteY561" fmla="*/ 2653806 h 6860657"/>
              <a:gd name="connsiteX562" fmla="*/ 1094726 w 6003881"/>
              <a:gd name="connsiteY562" fmla="*/ 2623778 h 6860657"/>
              <a:gd name="connsiteX563" fmla="*/ 1113975 w 6003881"/>
              <a:gd name="connsiteY563" fmla="*/ 2580331 h 6860657"/>
              <a:gd name="connsiteX564" fmla="*/ 1090601 w 6003881"/>
              <a:gd name="connsiteY564" fmla="*/ 2598590 h 6860657"/>
              <a:gd name="connsiteX565" fmla="*/ 1039620 w 6003881"/>
              <a:gd name="connsiteY565" fmla="*/ 2634832 h 6860657"/>
              <a:gd name="connsiteX566" fmla="*/ 999528 w 6003881"/>
              <a:gd name="connsiteY566" fmla="*/ 2673219 h 6860657"/>
              <a:gd name="connsiteX567" fmla="*/ 959931 w 6003881"/>
              <a:gd name="connsiteY567" fmla="*/ 2707152 h 6860657"/>
              <a:gd name="connsiteX568" fmla="*/ 1023946 w 6003881"/>
              <a:gd name="connsiteY568" fmla="*/ 2557838 h 6860657"/>
              <a:gd name="connsiteX569" fmla="*/ 1065798 w 6003881"/>
              <a:gd name="connsiteY569" fmla="*/ 2447846 h 6860657"/>
              <a:gd name="connsiteX570" fmla="*/ 1104130 w 6003881"/>
              <a:gd name="connsiteY570" fmla="*/ 2351988 h 6860657"/>
              <a:gd name="connsiteX571" fmla="*/ 1095936 w 6003881"/>
              <a:gd name="connsiteY571" fmla="*/ 2385920 h 6860657"/>
              <a:gd name="connsiteX572" fmla="*/ 1082462 w 6003881"/>
              <a:gd name="connsiteY572" fmla="*/ 2437782 h 6860657"/>
              <a:gd name="connsiteX573" fmla="*/ 1069043 w 6003881"/>
              <a:gd name="connsiteY573" fmla="*/ 2489093 h 6860657"/>
              <a:gd name="connsiteX574" fmla="*/ 1057109 w 6003881"/>
              <a:gd name="connsiteY574" fmla="*/ 2528965 h 6860657"/>
              <a:gd name="connsiteX575" fmla="*/ 1073718 w 6003881"/>
              <a:gd name="connsiteY575" fmla="*/ 2518516 h 6860657"/>
              <a:gd name="connsiteX576" fmla="*/ 1121564 w 6003881"/>
              <a:gd name="connsiteY576" fmla="*/ 2388230 h 6860657"/>
              <a:gd name="connsiteX577" fmla="*/ 1129813 w 6003881"/>
              <a:gd name="connsiteY577" fmla="*/ 2372611 h 6860657"/>
              <a:gd name="connsiteX578" fmla="*/ 1118099 w 6003881"/>
              <a:gd name="connsiteY578" fmla="*/ 2428707 h 6860657"/>
              <a:gd name="connsiteX579" fmla="*/ 1106385 w 6003881"/>
              <a:gd name="connsiteY579" fmla="*/ 2484803 h 6860657"/>
              <a:gd name="connsiteX580" fmla="*/ 1129593 w 6003881"/>
              <a:gd name="connsiteY580" fmla="*/ 2444326 h 6860657"/>
              <a:gd name="connsiteX581" fmla="*/ 1201913 w 6003881"/>
              <a:gd name="connsiteY581" fmla="*/ 2317120 h 6860657"/>
              <a:gd name="connsiteX582" fmla="*/ 1304316 w 6003881"/>
              <a:gd name="connsiteY582" fmla="*/ 2211803 h 6860657"/>
              <a:gd name="connsiteX583" fmla="*/ 1401164 w 6003881"/>
              <a:gd name="connsiteY583" fmla="*/ 2061224 h 6860657"/>
              <a:gd name="connsiteX584" fmla="*/ 1497352 w 6003881"/>
              <a:gd name="connsiteY584" fmla="*/ 1798893 h 6860657"/>
              <a:gd name="connsiteX585" fmla="*/ 1533594 w 6003881"/>
              <a:gd name="connsiteY585" fmla="*/ 1725693 h 6860657"/>
              <a:gd name="connsiteX586" fmla="*/ 1566262 w 6003881"/>
              <a:gd name="connsiteY586" fmla="*/ 1670697 h 6860657"/>
              <a:gd name="connsiteX587" fmla="*/ 1461494 w 6003881"/>
              <a:gd name="connsiteY587" fmla="*/ 1790204 h 6860657"/>
              <a:gd name="connsiteX588" fmla="*/ 1410018 w 6003881"/>
              <a:gd name="connsiteY588" fmla="*/ 1861973 h 6860657"/>
              <a:gd name="connsiteX589" fmla="*/ 1343858 w 6003881"/>
              <a:gd name="connsiteY589" fmla="*/ 1990774 h 6860657"/>
              <a:gd name="connsiteX590" fmla="*/ 1352217 w 6003881"/>
              <a:gd name="connsiteY590" fmla="*/ 1985824 h 6860657"/>
              <a:gd name="connsiteX591" fmla="*/ 1404848 w 6003881"/>
              <a:gd name="connsiteY591" fmla="*/ 1896511 h 6860657"/>
              <a:gd name="connsiteX592" fmla="*/ 1424152 w 6003881"/>
              <a:gd name="connsiteY592" fmla="*/ 1870388 h 6860657"/>
              <a:gd name="connsiteX593" fmla="*/ 1428772 w 6003881"/>
              <a:gd name="connsiteY593" fmla="*/ 1872093 h 6860657"/>
              <a:gd name="connsiteX594" fmla="*/ 1374876 w 6003881"/>
              <a:gd name="connsiteY594" fmla="*/ 1973450 h 6860657"/>
              <a:gd name="connsiteX595" fmla="*/ 1335938 w 6003881"/>
              <a:gd name="connsiteY595" fmla="*/ 2036696 h 6860657"/>
              <a:gd name="connsiteX596" fmla="*/ 1290567 w 6003881"/>
              <a:gd name="connsiteY596" fmla="*/ 2105276 h 6860657"/>
              <a:gd name="connsiteX597" fmla="*/ 1269228 w 6003881"/>
              <a:gd name="connsiteY597" fmla="*/ 2138658 h 6860657"/>
              <a:gd name="connsiteX598" fmla="*/ 1252895 w 6003881"/>
              <a:gd name="connsiteY598" fmla="*/ 2165001 h 6860657"/>
              <a:gd name="connsiteX599" fmla="*/ 1241455 w 6003881"/>
              <a:gd name="connsiteY599" fmla="*/ 2205864 h 6860657"/>
              <a:gd name="connsiteX600" fmla="*/ 1262079 w 6003881"/>
              <a:gd name="connsiteY600" fmla="*/ 2185240 h 6860657"/>
              <a:gd name="connsiteX601" fmla="*/ 1284187 w 6003881"/>
              <a:gd name="connsiteY601" fmla="*/ 2159117 h 6860657"/>
              <a:gd name="connsiteX602" fmla="*/ 1378010 w 6003881"/>
              <a:gd name="connsiteY602" fmla="*/ 2006503 h 6860657"/>
              <a:gd name="connsiteX603" fmla="*/ 1407653 w 6003881"/>
              <a:gd name="connsiteY603" fmla="*/ 1958381 h 6860657"/>
              <a:gd name="connsiteX604" fmla="*/ 1371851 w 6003881"/>
              <a:gd name="connsiteY604" fmla="*/ 2053360 h 6860657"/>
              <a:gd name="connsiteX605" fmla="*/ 1300301 w 6003881"/>
              <a:gd name="connsiteY605" fmla="*/ 2161152 h 6860657"/>
              <a:gd name="connsiteX606" fmla="*/ 1291062 w 6003881"/>
              <a:gd name="connsiteY606" fmla="*/ 2174901 h 6860657"/>
              <a:gd name="connsiteX607" fmla="*/ 1222317 w 6003881"/>
              <a:gd name="connsiteY607" fmla="*/ 2249475 h 6860657"/>
              <a:gd name="connsiteX608" fmla="*/ 1153737 w 6003881"/>
              <a:gd name="connsiteY608" fmla="*/ 2325095 h 6860657"/>
              <a:gd name="connsiteX609" fmla="*/ 1137513 w 6003881"/>
              <a:gd name="connsiteY609" fmla="*/ 2324435 h 6860657"/>
              <a:gd name="connsiteX610" fmla="*/ 1123104 w 6003881"/>
              <a:gd name="connsiteY610" fmla="*/ 2319540 h 6860657"/>
              <a:gd name="connsiteX611" fmla="*/ 1115239 w 6003881"/>
              <a:gd name="connsiteY611" fmla="*/ 2308541 h 6860657"/>
              <a:gd name="connsiteX612" fmla="*/ 1109960 w 6003881"/>
              <a:gd name="connsiteY612" fmla="*/ 2291272 h 6860657"/>
              <a:gd name="connsiteX613" fmla="*/ 1108090 w 6003881"/>
              <a:gd name="connsiteY613" fmla="*/ 2279173 h 6860657"/>
              <a:gd name="connsiteX614" fmla="*/ 1103800 w 6003881"/>
              <a:gd name="connsiteY614" fmla="*/ 2272903 h 6860657"/>
              <a:gd name="connsiteX615" fmla="*/ 1070638 w 6003881"/>
              <a:gd name="connsiteY615" fmla="*/ 2376296 h 6860657"/>
              <a:gd name="connsiteX616" fmla="*/ 1047924 w 6003881"/>
              <a:gd name="connsiteY616" fmla="*/ 2456040 h 6860657"/>
              <a:gd name="connsiteX617" fmla="*/ 952506 w 6003881"/>
              <a:gd name="connsiteY617" fmla="*/ 2645611 h 6860657"/>
              <a:gd name="connsiteX618" fmla="*/ 977749 w 6003881"/>
              <a:gd name="connsiteY618" fmla="*/ 2573842 h 6860657"/>
              <a:gd name="connsiteX619" fmla="*/ 1010747 w 6003881"/>
              <a:gd name="connsiteY619" fmla="*/ 2499322 h 6860657"/>
              <a:gd name="connsiteX620" fmla="*/ 993258 w 6003881"/>
              <a:gd name="connsiteY620" fmla="*/ 2505592 h 6860657"/>
              <a:gd name="connsiteX621" fmla="*/ 980554 w 6003881"/>
              <a:gd name="connsiteY621" fmla="*/ 2519341 h 6860657"/>
              <a:gd name="connsiteX622" fmla="*/ 925393 w 6003881"/>
              <a:gd name="connsiteY622" fmla="*/ 2592320 h 6860657"/>
              <a:gd name="connsiteX623" fmla="*/ 905980 w 6003881"/>
              <a:gd name="connsiteY623" fmla="*/ 2684274 h 6860657"/>
              <a:gd name="connsiteX624" fmla="*/ 869077 w 6003881"/>
              <a:gd name="connsiteY624" fmla="*/ 2793331 h 6860657"/>
              <a:gd name="connsiteX625" fmla="*/ 856153 w 6003881"/>
              <a:gd name="connsiteY625" fmla="*/ 2823413 h 6860657"/>
              <a:gd name="connsiteX626" fmla="*/ 897895 w 6003881"/>
              <a:gd name="connsiteY626" fmla="*/ 2791406 h 6860657"/>
              <a:gd name="connsiteX627" fmla="*/ 933533 w 6003881"/>
              <a:gd name="connsiteY627" fmla="*/ 2761598 h 6860657"/>
              <a:gd name="connsiteX628" fmla="*/ 927208 w 6003881"/>
              <a:gd name="connsiteY628" fmla="*/ 2776612 h 6860657"/>
              <a:gd name="connsiteX629" fmla="*/ 924348 w 6003881"/>
              <a:gd name="connsiteY629" fmla="*/ 2786786 h 6860657"/>
              <a:gd name="connsiteX630" fmla="*/ 948712 w 6003881"/>
              <a:gd name="connsiteY630" fmla="*/ 2768198 h 6860657"/>
              <a:gd name="connsiteX631" fmla="*/ 1036870 w 6003881"/>
              <a:gd name="connsiteY631" fmla="*/ 2726840 h 6860657"/>
              <a:gd name="connsiteX632" fmla="*/ 1090491 w 6003881"/>
              <a:gd name="connsiteY632" fmla="*/ 2712541 h 6860657"/>
              <a:gd name="connsiteX633" fmla="*/ 1109685 w 6003881"/>
              <a:gd name="connsiteY633" fmla="*/ 2708307 h 6860657"/>
              <a:gd name="connsiteX634" fmla="*/ 1072398 w 6003881"/>
              <a:gd name="connsiteY634" fmla="*/ 2744439 h 6860657"/>
              <a:gd name="connsiteX635" fmla="*/ 1086642 w 6003881"/>
              <a:gd name="connsiteY635" fmla="*/ 2761653 h 6860657"/>
              <a:gd name="connsiteX636" fmla="*/ 1195479 w 6003881"/>
              <a:gd name="connsiteY636" fmla="*/ 2819674 h 6860657"/>
              <a:gd name="connsiteX637" fmla="*/ 1221492 w 6003881"/>
              <a:gd name="connsiteY637" fmla="*/ 2866420 h 6860657"/>
              <a:gd name="connsiteX638" fmla="*/ 1252564 w 6003881"/>
              <a:gd name="connsiteY638" fmla="*/ 2954469 h 6860657"/>
              <a:gd name="connsiteX639" fmla="*/ 1243435 w 6003881"/>
              <a:gd name="connsiteY639" fmla="*/ 2972233 h 6860657"/>
              <a:gd name="connsiteX640" fmla="*/ 1203288 w 6003881"/>
              <a:gd name="connsiteY640" fmla="*/ 2924881 h 6860657"/>
              <a:gd name="connsiteX641" fmla="*/ 1150987 w 6003881"/>
              <a:gd name="connsiteY641" fmla="*/ 2825503 h 6860657"/>
              <a:gd name="connsiteX642" fmla="*/ 1070803 w 6003881"/>
              <a:gd name="connsiteY642" fmla="*/ 2788931 h 6860657"/>
              <a:gd name="connsiteX643" fmla="*/ 1031811 w 6003881"/>
              <a:gd name="connsiteY643" fmla="*/ 2761268 h 6860657"/>
              <a:gd name="connsiteX644" fmla="*/ 989134 w 6003881"/>
              <a:gd name="connsiteY644" fmla="*/ 2780132 h 6860657"/>
              <a:gd name="connsiteX645" fmla="*/ 913569 w 6003881"/>
              <a:gd name="connsiteY645" fmla="*/ 2843652 h 6860657"/>
              <a:gd name="connsiteX646" fmla="*/ 741047 w 6003881"/>
              <a:gd name="connsiteY646" fmla="*/ 2868620 h 6860657"/>
              <a:gd name="connsiteX647" fmla="*/ 626985 w 6003881"/>
              <a:gd name="connsiteY647" fmla="*/ 2828253 h 6860657"/>
              <a:gd name="connsiteX648" fmla="*/ 580623 w 6003881"/>
              <a:gd name="connsiteY648" fmla="*/ 2748509 h 6860657"/>
              <a:gd name="connsiteX649" fmla="*/ 593548 w 6003881"/>
              <a:gd name="connsiteY649" fmla="*/ 2631697 h 6860657"/>
              <a:gd name="connsiteX650" fmla="*/ 583703 w 6003881"/>
              <a:gd name="connsiteY650" fmla="*/ 2618443 h 6860657"/>
              <a:gd name="connsiteX651" fmla="*/ 576389 w 6003881"/>
              <a:gd name="connsiteY651" fmla="*/ 2628728 h 6860657"/>
              <a:gd name="connsiteX652" fmla="*/ 565335 w 6003881"/>
              <a:gd name="connsiteY652" fmla="*/ 2653036 h 6860657"/>
              <a:gd name="connsiteX653" fmla="*/ 550816 w 6003881"/>
              <a:gd name="connsiteY653" fmla="*/ 2685373 h 6860657"/>
              <a:gd name="connsiteX654" fmla="*/ 491145 w 6003881"/>
              <a:gd name="connsiteY654" fmla="*/ 2765613 h 6860657"/>
              <a:gd name="connsiteX655" fmla="*/ 365094 w 6003881"/>
              <a:gd name="connsiteY655" fmla="*/ 2793551 h 6860657"/>
              <a:gd name="connsiteX656" fmla="*/ 332867 w 6003881"/>
              <a:gd name="connsiteY656" fmla="*/ 2799215 h 6860657"/>
              <a:gd name="connsiteX657" fmla="*/ 246358 w 6003881"/>
              <a:gd name="connsiteY657" fmla="*/ 2797180 h 6860657"/>
              <a:gd name="connsiteX658" fmla="*/ 223095 w 6003881"/>
              <a:gd name="connsiteY658" fmla="*/ 2785631 h 6860657"/>
              <a:gd name="connsiteX659" fmla="*/ 180363 w 6003881"/>
              <a:gd name="connsiteY659" fmla="*/ 2722826 h 6860657"/>
              <a:gd name="connsiteX660" fmla="*/ 146540 w 6003881"/>
              <a:gd name="connsiteY660" fmla="*/ 2695438 h 6860657"/>
              <a:gd name="connsiteX661" fmla="*/ 107328 w 6003881"/>
              <a:gd name="connsiteY661" fmla="*/ 2654191 h 6860657"/>
              <a:gd name="connsiteX662" fmla="*/ 95284 w 6003881"/>
              <a:gd name="connsiteY662" fmla="*/ 2613109 h 6860657"/>
              <a:gd name="connsiteX663" fmla="*/ 101718 w 6003881"/>
              <a:gd name="connsiteY663" fmla="*/ 2526325 h 6860657"/>
              <a:gd name="connsiteX664" fmla="*/ 101388 w 6003881"/>
              <a:gd name="connsiteY664" fmla="*/ 2465829 h 6860657"/>
              <a:gd name="connsiteX665" fmla="*/ 92204 w 6003881"/>
              <a:gd name="connsiteY665" fmla="*/ 2412208 h 6860657"/>
              <a:gd name="connsiteX666" fmla="*/ 83955 w 6003881"/>
              <a:gd name="connsiteY666" fmla="*/ 2385040 h 6860657"/>
              <a:gd name="connsiteX667" fmla="*/ 86814 w 6003881"/>
              <a:gd name="connsiteY667" fmla="*/ 2336589 h 6860657"/>
              <a:gd name="connsiteX668" fmla="*/ 194552 w 6003881"/>
              <a:gd name="connsiteY668" fmla="*/ 2310686 h 6860657"/>
              <a:gd name="connsiteX669" fmla="*/ 230519 w 6003881"/>
              <a:gd name="connsiteY669" fmla="*/ 2317340 h 6860657"/>
              <a:gd name="connsiteX670" fmla="*/ 252242 w 6003881"/>
              <a:gd name="connsiteY670" fmla="*/ 2304746 h 6860657"/>
              <a:gd name="connsiteX671" fmla="*/ 266431 w 6003881"/>
              <a:gd name="connsiteY671" fmla="*/ 2275433 h 6860657"/>
              <a:gd name="connsiteX672" fmla="*/ 319502 w 6003881"/>
              <a:gd name="connsiteY672" fmla="*/ 2214938 h 6860657"/>
              <a:gd name="connsiteX673" fmla="*/ 390997 w 6003881"/>
              <a:gd name="connsiteY673" fmla="*/ 2127054 h 6860657"/>
              <a:gd name="connsiteX674" fmla="*/ 428779 w 6003881"/>
              <a:gd name="connsiteY674" fmla="*/ 2063039 h 6860657"/>
              <a:gd name="connsiteX675" fmla="*/ 463592 w 6003881"/>
              <a:gd name="connsiteY675" fmla="*/ 1933413 h 6860657"/>
              <a:gd name="connsiteX676" fmla="*/ 523648 w 6003881"/>
              <a:gd name="connsiteY676" fmla="*/ 1817592 h 6860657"/>
              <a:gd name="connsiteX677" fmla="*/ 579084 w 6003881"/>
              <a:gd name="connsiteY677" fmla="*/ 1720909 h 6860657"/>
              <a:gd name="connsiteX678" fmla="*/ 590633 w 6003881"/>
              <a:gd name="connsiteY678" fmla="*/ 1681312 h 6860657"/>
              <a:gd name="connsiteX679" fmla="*/ 598387 w 6003881"/>
              <a:gd name="connsiteY679" fmla="*/ 1650569 h 6860657"/>
              <a:gd name="connsiteX680" fmla="*/ 620386 w 6003881"/>
              <a:gd name="connsiteY680" fmla="*/ 1605087 h 6860657"/>
              <a:gd name="connsiteX681" fmla="*/ 642384 w 6003881"/>
              <a:gd name="connsiteY681" fmla="*/ 1568460 h 6860657"/>
              <a:gd name="connsiteX682" fmla="*/ 647224 w 6003881"/>
              <a:gd name="connsiteY682" fmla="*/ 1562520 h 6860657"/>
              <a:gd name="connsiteX683" fmla="*/ 667847 w 6003881"/>
              <a:gd name="connsiteY683" fmla="*/ 1546736 h 6860657"/>
              <a:gd name="connsiteX684" fmla="*/ 782679 w 6003881"/>
              <a:gd name="connsiteY684" fmla="*/ 1523968 h 6860657"/>
              <a:gd name="connsiteX685" fmla="*/ 848399 w 6003881"/>
              <a:gd name="connsiteY685" fmla="*/ 1575719 h 6860657"/>
              <a:gd name="connsiteX686" fmla="*/ 874357 w 6003881"/>
              <a:gd name="connsiteY686" fmla="*/ 1681092 h 6860657"/>
              <a:gd name="connsiteX687" fmla="*/ 868198 w 6003881"/>
              <a:gd name="connsiteY687" fmla="*/ 1737903 h 6860657"/>
              <a:gd name="connsiteX688" fmla="*/ 873862 w 6003881"/>
              <a:gd name="connsiteY688" fmla="*/ 1886942 h 6860657"/>
              <a:gd name="connsiteX689" fmla="*/ 889866 w 6003881"/>
              <a:gd name="connsiteY689" fmla="*/ 1861039 h 6860657"/>
              <a:gd name="connsiteX690" fmla="*/ 982369 w 6003881"/>
              <a:gd name="connsiteY690" fmla="*/ 1765950 h 6860657"/>
              <a:gd name="connsiteX691" fmla="*/ 1007062 w 6003881"/>
              <a:gd name="connsiteY691" fmla="*/ 1746702 h 6860657"/>
              <a:gd name="connsiteX692" fmla="*/ 1031426 w 6003881"/>
              <a:gd name="connsiteY692" fmla="*/ 1727453 h 6860657"/>
              <a:gd name="connsiteX693" fmla="*/ 1071408 w 6003881"/>
              <a:gd name="connsiteY693" fmla="*/ 1690331 h 6860657"/>
              <a:gd name="connsiteX694" fmla="*/ 1090271 w 6003881"/>
              <a:gd name="connsiteY694" fmla="*/ 1664978 h 6860657"/>
              <a:gd name="connsiteX695" fmla="*/ 1112545 w 6003881"/>
              <a:gd name="connsiteY695" fmla="*/ 1628900 h 6860657"/>
              <a:gd name="connsiteX696" fmla="*/ 1139493 w 6003881"/>
              <a:gd name="connsiteY696" fmla="*/ 1585839 h 6860657"/>
              <a:gd name="connsiteX697" fmla="*/ 1170125 w 6003881"/>
              <a:gd name="connsiteY697" fmla="*/ 1541127 h 6860657"/>
              <a:gd name="connsiteX698" fmla="*/ 1182060 w 6003881"/>
              <a:gd name="connsiteY698" fmla="*/ 1523968 h 6860657"/>
              <a:gd name="connsiteX699" fmla="*/ 1186954 w 6003881"/>
              <a:gd name="connsiteY699" fmla="*/ 1514344 h 6860657"/>
              <a:gd name="connsiteX700" fmla="*/ 1272693 w 6003881"/>
              <a:gd name="connsiteY700" fmla="*/ 1423600 h 6860657"/>
              <a:gd name="connsiteX701" fmla="*/ 1381860 w 6003881"/>
              <a:gd name="connsiteY701" fmla="*/ 1366515 h 6860657"/>
              <a:gd name="connsiteX702" fmla="*/ 1422612 w 6003881"/>
              <a:gd name="connsiteY702" fmla="*/ 1352876 h 6860657"/>
              <a:gd name="connsiteX703" fmla="*/ 1453795 w 6003881"/>
              <a:gd name="connsiteY703" fmla="*/ 1339402 h 6860657"/>
              <a:gd name="connsiteX704" fmla="*/ 1487012 w 6003881"/>
              <a:gd name="connsiteY704" fmla="*/ 1319218 h 6860657"/>
              <a:gd name="connsiteX705" fmla="*/ 1502906 w 6003881"/>
              <a:gd name="connsiteY705" fmla="*/ 1229795 h 6860657"/>
              <a:gd name="connsiteX706" fmla="*/ 1495042 w 6003881"/>
              <a:gd name="connsiteY706" fmla="*/ 1180298 h 6860657"/>
              <a:gd name="connsiteX707" fmla="*/ 1480358 w 6003881"/>
              <a:gd name="connsiteY707" fmla="*/ 1081305 h 6860657"/>
              <a:gd name="connsiteX708" fmla="*/ 1438946 w 6003881"/>
              <a:gd name="connsiteY708" fmla="*/ 1018005 h 6860657"/>
              <a:gd name="connsiteX709" fmla="*/ 1394014 w 6003881"/>
              <a:gd name="connsiteY709" fmla="*/ 957344 h 6860657"/>
              <a:gd name="connsiteX710" fmla="*/ 1335443 w 6003881"/>
              <a:gd name="connsiteY710" fmla="*/ 815455 h 6860657"/>
              <a:gd name="connsiteX711" fmla="*/ 1325434 w 6003881"/>
              <a:gd name="connsiteY711" fmla="*/ 793456 h 6860657"/>
              <a:gd name="connsiteX712" fmla="*/ 1308825 w 6003881"/>
              <a:gd name="connsiteY712" fmla="*/ 755839 h 6860657"/>
              <a:gd name="connsiteX713" fmla="*/ 1235681 w 6003881"/>
              <a:gd name="connsiteY713" fmla="*/ 661191 h 6860657"/>
              <a:gd name="connsiteX714" fmla="*/ 1198118 w 6003881"/>
              <a:gd name="connsiteY714" fmla="*/ 623574 h 6860657"/>
              <a:gd name="connsiteX715" fmla="*/ 1130363 w 6003881"/>
              <a:gd name="connsiteY715" fmla="*/ 556204 h 6860657"/>
              <a:gd name="connsiteX716" fmla="*/ 1097366 w 6003881"/>
              <a:gd name="connsiteY716" fmla="*/ 535030 h 6860657"/>
              <a:gd name="connsiteX717" fmla="*/ 944092 w 6003881"/>
              <a:gd name="connsiteY717" fmla="*/ 463205 h 6860657"/>
              <a:gd name="connsiteX718" fmla="*/ 847849 w 6003881"/>
              <a:gd name="connsiteY718" fmla="*/ 425038 h 6860657"/>
              <a:gd name="connsiteX719" fmla="*/ 814411 w 6003881"/>
              <a:gd name="connsiteY719" fmla="*/ 413489 h 6860657"/>
              <a:gd name="connsiteX720" fmla="*/ 791038 w 6003881"/>
              <a:gd name="connsiteY720" fmla="*/ 401995 h 6860657"/>
              <a:gd name="connsiteX721" fmla="*/ 775089 w 6003881"/>
              <a:gd name="connsiteY721" fmla="*/ 396715 h 6860657"/>
              <a:gd name="connsiteX722" fmla="*/ 644254 w 6003881"/>
              <a:gd name="connsiteY722" fmla="*/ 349089 h 6860657"/>
              <a:gd name="connsiteX723" fmla="*/ 620331 w 6003881"/>
              <a:gd name="connsiteY723" fmla="*/ 336220 h 6860657"/>
              <a:gd name="connsiteX724" fmla="*/ 597727 w 6003881"/>
              <a:gd name="connsiteY724" fmla="*/ 326650 h 6860657"/>
              <a:gd name="connsiteX725" fmla="*/ 576719 w 6003881"/>
              <a:gd name="connsiteY725" fmla="*/ 324835 h 6860657"/>
              <a:gd name="connsiteX726" fmla="*/ 557910 w 6003881"/>
              <a:gd name="connsiteY726" fmla="*/ 323406 h 6860657"/>
              <a:gd name="connsiteX727" fmla="*/ 536792 w 6003881"/>
              <a:gd name="connsiteY727" fmla="*/ 314056 h 6860657"/>
              <a:gd name="connsiteX728" fmla="*/ 504894 w 6003881"/>
              <a:gd name="connsiteY728" fmla="*/ 285843 h 6860657"/>
              <a:gd name="connsiteX729" fmla="*/ 422290 w 6003881"/>
              <a:gd name="connsiteY729" fmla="*/ 250536 h 6860657"/>
              <a:gd name="connsiteX730" fmla="*/ 356405 w 6003881"/>
              <a:gd name="connsiteY730" fmla="*/ 228427 h 6860657"/>
              <a:gd name="connsiteX731" fmla="*/ 294534 w 6003881"/>
              <a:gd name="connsiteY731" fmla="*/ 217758 h 6860657"/>
              <a:gd name="connsiteX732" fmla="*/ 273966 w 6003881"/>
              <a:gd name="connsiteY732" fmla="*/ 231782 h 6860657"/>
              <a:gd name="connsiteX733" fmla="*/ 266761 w 6003881"/>
              <a:gd name="connsiteY733" fmla="*/ 237227 h 6860657"/>
              <a:gd name="connsiteX734" fmla="*/ 243993 w 6003881"/>
              <a:gd name="connsiteY734" fmla="*/ 253451 h 6860657"/>
              <a:gd name="connsiteX735" fmla="*/ 231839 w 6003881"/>
              <a:gd name="connsiteY735" fmla="*/ 294478 h 6860657"/>
              <a:gd name="connsiteX736" fmla="*/ 254607 w 6003881"/>
              <a:gd name="connsiteY736" fmla="*/ 346284 h 6860657"/>
              <a:gd name="connsiteX737" fmla="*/ 273966 w 6003881"/>
              <a:gd name="connsiteY737" fmla="*/ 377302 h 6860657"/>
              <a:gd name="connsiteX738" fmla="*/ 344636 w 6003881"/>
              <a:gd name="connsiteY738" fmla="*/ 461610 h 6860657"/>
              <a:gd name="connsiteX739" fmla="*/ 394022 w 6003881"/>
              <a:gd name="connsiteY739" fmla="*/ 502802 h 6860657"/>
              <a:gd name="connsiteX740" fmla="*/ 419485 w 6003881"/>
              <a:gd name="connsiteY740" fmla="*/ 558348 h 6860657"/>
              <a:gd name="connsiteX741" fmla="*/ 355195 w 6003881"/>
              <a:gd name="connsiteY741" fmla="*/ 609495 h 6860657"/>
              <a:gd name="connsiteX742" fmla="*/ 294479 w 6003881"/>
              <a:gd name="connsiteY742" fmla="*/ 598716 h 6860657"/>
              <a:gd name="connsiteX743" fmla="*/ 257027 w 6003881"/>
              <a:gd name="connsiteY743" fmla="*/ 579467 h 6860657"/>
              <a:gd name="connsiteX744" fmla="*/ 142525 w 6003881"/>
              <a:gd name="connsiteY744" fmla="*/ 498623 h 6860657"/>
              <a:gd name="connsiteX745" fmla="*/ 117612 w 6003881"/>
              <a:gd name="connsiteY745" fmla="*/ 468375 h 6860657"/>
              <a:gd name="connsiteX746" fmla="*/ 15540 w 6003881"/>
              <a:gd name="connsiteY746" fmla="*/ 295083 h 6860657"/>
              <a:gd name="connsiteX747" fmla="*/ 6300 w 6003881"/>
              <a:gd name="connsiteY747" fmla="*/ 264340 h 6860657"/>
              <a:gd name="connsiteX748" fmla="*/ 6685 w 6003881"/>
              <a:gd name="connsiteY748" fmla="*/ 198895 h 6860657"/>
              <a:gd name="connsiteX749" fmla="*/ 74550 w 6003881"/>
              <a:gd name="connsiteY749" fmla="*/ 72294 h 6860657"/>
              <a:gd name="connsiteX750" fmla="*/ 180528 w 6003881"/>
              <a:gd name="connsiteY750" fmla="*/ 11468 h 6860657"/>
              <a:gd name="connsiteX751" fmla="*/ 227274 w 6003881"/>
              <a:gd name="connsiteY751" fmla="*/ 5749 h 6860657"/>
              <a:gd name="connsiteX752" fmla="*/ 402601 w 6003881"/>
              <a:gd name="connsiteY752" fmla="*/ 11468 h 6860657"/>
              <a:gd name="connsiteX753" fmla="*/ 469917 w 6003881"/>
              <a:gd name="connsiteY753" fmla="*/ 28682 h 6860657"/>
              <a:gd name="connsiteX754" fmla="*/ 549496 w 6003881"/>
              <a:gd name="connsiteY754" fmla="*/ 58325 h 6860657"/>
              <a:gd name="connsiteX755" fmla="*/ 611421 w 6003881"/>
              <a:gd name="connsiteY755" fmla="*/ 89343 h 6860657"/>
              <a:gd name="connsiteX756" fmla="*/ 664492 w 6003881"/>
              <a:gd name="connsiteY756" fmla="*/ 112496 h 6860657"/>
              <a:gd name="connsiteX757" fmla="*/ 972470 w 6003881"/>
              <a:gd name="connsiteY757" fmla="*/ 213359 h 6860657"/>
              <a:gd name="connsiteX758" fmla="*/ 1003268 w 6003881"/>
              <a:gd name="connsiteY758" fmla="*/ 223918 h 6860657"/>
              <a:gd name="connsiteX759" fmla="*/ 1019766 w 6003881"/>
              <a:gd name="connsiteY759" fmla="*/ 233157 h 6860657"/>
              <a:gd name="connsiteX760" fmla="*/ 1035715 w 6003881"/>
              <a:gd name="connsiteY760" fmla="*/ 237777 h 6860657"/>
              <a:gd name="connsiteX761" fmla="*/ 1057384 w 6003881"/>
              <a:gd name="connsiteY761" fmla="*/ 241792 h 6860657"/>
              <a:gd name="connsiteX762" fmla="*/ 1076632 w 6003881"/>
              <a:gd name="connsiteY762" fmla="*/ 247566 h 6860657"/>
              <a:gd name="connsiteX763" fmla="*/ 1195754 w 6003881"/>
              <a:gd name="connsiteY763" fmla="*/ 314331 h 6860657"/>
              <a:gd name="connsiteX764" fmla="*/ 1229796 w 6003881"/>
              <a:gd name="connsiteY764" fmla="*/ 336385 h 6860657"/>
              <a:gd name="connsiteX765" fmla="*/ 1264939 w 6003881"/>
              <a:gd name="connsiteY765" fmla="*/ 359263 h 6860657"/>
              <a:gd name="connsiteX766" fmla="*/ 1376965 w 6003881"/>
              <a:gd name="connsiteY766" fmla="*/ 437742 h 6860657"/>
              <a:gd name="connsiteX767" fmla="*/ 1401604 w 6003881"/>
              <a:gd name="connsiteY767" fmla="*/ 457321 h 6860657"/>
              <a:gd name="connsiteX768" fmla="*/ 1417827 w 6003881"/>
              <a:gd name="connsiteY768" fmla="*/ 471455 h 6860657"/>
              <a:gd name="connsiteX769" fmla="*/ 1429707 w 6003881"/>
              <a:gd name="connsiteY769" fmla="*/ 485204 h 6860657"/>
              <a:gd name="connsiteX770" fmla="*/ 1495647 w 6003881"/>
              <a:gd name="connsiteY770" fmla="*/ 549714 h 6860657"/>
              <a:gd name="connsiteX771" fmla="*/ 1566372 w 6003881"/>
              <a:gd name="connsiteY771" fmla="*/ 634408 h 6860657"/>
              <a:gd name="connsiteX772" fmla="*/ 1602119 w 6003881"/>
              <a:gd name="connsiteY772" fmla="*/ 677745 h 6860657"/>
              <a:gd name="connsiteX773" fmla="*/ 1625052 w 6003881"/>
              <a:gd name="connsiteY773" fmla="*/ 699743 h 6860657"/>
              <a:gd name="connsiteX774" fmla="*/ 1640176 w 6003881"/>
              <a:gd name="connsiteY774" fmla="*/ 718882 h 6860657"/>
              <a:gd name="connsiteX775" fmla="*/ 1666739 w 6003881"/>
              <a:gd name="connsiteY775" fmla="*/ 765518 h 6860657"/>
              <a:gd name="connsiteX776" fmla="*/ 1700177 w 6003881"/>
              <a:gd name="connsiteY776" fmla="*/ 815290 h 6860657"/>
              <a:gd name="connsiteX777" fmla="*/ 1727125 w 6003881"/>
              <a:gd name="connsiteY777" fmla="*/ 849057 h 6860657"/>
              <a:gd name="connsiteX778" fmla="*/ 1751598 w 6003881"/>
              <a:gd name="connsiteY778" fmla="*/ 883540 h 6860657"/>
              <a:gd name="connsiteX779" fmla="*/ 1795540 w 6003881"/>
              <a:gd name="connsiteY779" fmla="*/ 954375 h 6860657"/>
              <a:gd name="connsiteX780" fmla="*/ 1825238 w 6003881"/>
              <a:gd name="connsiteY780" fmla="*/ 1003926 h 6860657"/>
              <a:gd name="connsiteX781" fmla="*/ 1889418 w 6003881"/>
              <a:gd name="connsiteY781" fmla="*/ 1097749 h 6860657"/>
              <a:gd name="connsiteX782" fmla="*/ 1929125 w 6003881"/>
              <a:gd name="connsiteY782" fmla="*/ 1150270 h 6860657"/>
              <a:gd name="connsiteX783" fmla="*/ 1945679 w 6003881"/>
              <a:gd name="connsiteY783" fmla="*/ 1180518 h 6860657"/>
              <a:gd name="connsiteX784" fmla="*/ 1965312 w 6003881"/>
              <a:gd name="connsiteY784" fmla="*/ 1216265 h 6860657"/>
              <a:gd name="connsiteX785" fmla="*/ 1989676 w 6003881"/>
              <a:gd name="connsiteY785" fmla="*/ 1255038 h 6860657"/>
              <a:gd name="connsiteX786" fmla="*/ 2022783 w 6003881"/>
              <a:gd name="connsiteY786" fmla="*/ 1296890 h 6860657"/>
              <a:gd name="connsiteX787" fmla="*/ 2109842 w 6003881"/>
              <a:gd name="connsiteY787" fmla="*/ 1365470 h 6860657"/>
              <a:gd name="connsiteX788" fmla="*/ 2206580 w 6003881"/>
              <a:gd name="connsiteY788" fmla="*/ 1443729 h 6860657"/>
              <a:gd name="connsiteX789" fmla="*/ 2285884 w 6003881"/>
              <a:gd name="connsiteY789" fmla="*/ 1515664 h 6860657"/>
              <a:gd name="connsiteX790" fmla="*/ 2308763 w 6003881"/>
              <a:gd name="connsiteY790" fmla="*/ 1541127 h 6860657"/>
              <a:gd name="connsiteX791" fmla="*/ 2321137 w 6003881"/>
              <a:gd name="connsiteY791" fmla="*/ 1558616 h 6860657"/>
              <a:gd name="connsiteX792" fmla="*/ 2424254 w 6003881"/>
              <a:gd name="connsiteY792" fmla="*/ 1661898 h 6860657"/>
              <a:gd name="connsiteX793" fmla="*/ 2442128 w 6003881"/>
              <a:gd name="connsiteY793" fmla="*/ 1687801 h 6860657"/>
              <a:gd name="connsiteX794" fmla="*/ 2484750 w 6003881"/>
              <a:gd name="connsiteY794" fmla="*/ 1749452 h 6860657"/>
              <a:gd name="connsiteX795" fmla="*/ 2488874 w 6003881"/>
              <a:gd name="connsiteY795" fmla="*/ 1755171 h 6860657"/>
              <a:gd name="connsiteX796" fmla="*/ 2560149 w 6003881"/>
              <a:gd name="connsiteY796" fmla="*/ 1868298 h 6860657"/>
              <a:gd name="connsiteX797" fmla="*/ 2639948 w 6003881"/>
              <a:gd name="connsiteY797" fmla="*/ 2008098 h 6860657"/>
              <a:gd name="connsiteX798" fmla="*/ 2674376 w 6003881"/>
              <a:gd name="connsiteY798" fmla="*/ 2055174 h 6860657"/>
              <a:gd name="connsiteX799" fmla="*/ 2760445 w 6003881"/>
              <a:gd name="connsiteY799" fmla="*/ 2143168 h 6860657"/>
              <a:gd name="connsiteX800" fmla="*/ 2958375 w 6003881"/>
              <a:gd name="connsiteY800" fmla="*/ 2335379 h 6860657"/>
              <a:gd name="connsiteX801" fmla="*/ 3070457 w 6003881"/>
              <a:gd name="connsiteY801" fmla="*/ 2442896 h 6860657"/>
              <a:gd name="connsiteX802" fmla="*/ 3119953 w 6003881"/>
              <a:gd name="connsiteY802" fmla="*/ 2494867 h 6860657"/>
              <a:gd name="connsiteX803" fmla="*/ 3164500 w 6003881"/>
              <a:gd name="connsiteY803" fmla="*/ 2544364 h 6860657"/>
              <a:gd name="connsiteX804" fmla="*/ 3317444 w 6003881"/>
              <a:gd name="connsiteY804" fmla="*/ 2760168 h 6860657"/>
              <a:gd name="connsiteX805" fmla="*/ 3351652 w 6003881"/>
              <a:gd name="connsiteY805" fmla="*/ 2828308 h 6860657"/>
              <a:gd name="connsiteX806" fmla="*/ 3388994 w 6003881"/>
              <a:gd name="connsiteY806" fmla="*/ 2930051 h 6860657"/>
              <a:gd name="connsiteX807" fmla="*/ 3464888 w 6003881"/>
              <a:gd name="connsiteY807" fmla="*/ 3061821 h 6860657"/>
              <a:gd name="connsiteX808" fmla="*/ 3526924 w 6003881"/>
              <a:gd name="connsiteY808" fmla="*/ 3126716 h 6860657"/>
              <a:gd name="connsiteX809" fmla="*/ 3691912 w 6003881"/>
              <a:gd name="connsiteY809" fmla="*/ 3241438 h 6860657"/>
              <a:gd name="connsiteX810" fmla="*/ 3777155 w 6003881"/>
              <a:gd name="connsiteY810" fmla="*/ 3262171 h 6860657"/>
              <a:gd name="connsiteX811" fmla="*/ 3980036 w 6003881"/>
              <a:gd name="connsiteY811" fmla="*/ 3308918 h 6860657"/>
              <a:gd name="connsiteX812" fmla="*/ 4041851 w 6003881"/>
              <a:gd name="connsiteY812" fmla="*/ 3331466 h 6860657"/>
              <a:gd name="connsiteX813" fmla="*/ 4071274 w 6003881"/>
              <a:gd name="connsiteY813" fmla="*/ 3339111 h 6860657"/>
              <a:gd name="connsiteX814" fmla="*/ 4100202 w 6003881"/>
              <a:gd name="connsiteY814" fmla="*/ 3339056 h 6860657"/>
              <a:gd name="connsiteX815" fmla="*/ 4135179 w 6003881"/>
              <a:gd name="connsiteY815" fmla="*/ 3347415 h 6860657"/>
              <a:gd name="connsiteX816" fmla="*/ 4160312 w 6003881"/>
              <a:gd name="connsiteY816" fmla="*/ 3351760 h 6860657"/>
              <a:gd name="connsiteX817" fmla="*/ 4272779 w 6003881"/>
              <a:gd name="connsiteY817" fmla="*/ 3347690 h 6860657"/>
              <a:gd name="connsiteX818" fmla="*/ 4325026 w 6003881"/>
              <a:gd name="connsiteY818" fmla="*/ 3342191 h 6860657"/>
              <a:gd name="connsiteX819" fmla="*/ 4376557 w 6003881"/>
              <a:gd name="connsiteY819" fmla="*/ 3339496 h 6860657"/>
              <a:gd name="connsiteX820" fmla="*/ 4390306 w 6003881"/>
              <a:gd name="connsiteY820" fmla="*/ 3338396 h 6860657"/>
              <a:gd name="connsiteX821" fmla="*/ 4377492 w 6003881"/>
              <a:gd name="connsiteY821" fmla="*/ 3333226 h 6860657"/>
              <a:gd name="connsiteX822" fmla="*/ 4367043 w 6003881"/>
              <a:gd name="connsiteY822" fmla="*/ 3321182 h 6860657"/>
              <a:gd name="connsiteX823" fmla="*/ 4437712 w 6003881"/>
              <a:gd name="connsiteY823" fmla="*/ 3319202 h 6860657"/>
              <a:gd name="connsiteX824" fmla="*/ 4482424 w 6003881"/>
              <a:gd name="connsiteY824" fmla="*/ 3312493 h 6860657"/>
              <a:gd name="connsiteX825" fmla="*/ 4520316 w 6003881"/>
              <a:gd name="connsiteY825" fmla="*/ 3299349 h 6860657"/>
              <a:gd name="connsiteX826" fmla="*/ 4596596 w 6003881"/>
              <a:gd name="connsiteY826" fmla="*/ 3304903 h 6860657"/>
              <a:gd name="connsiteX827" fmla="*/ 4646697 w 6003881"/>
              <a:gd name="connsiteY827" fmla="*/ 3313813 h 6860657"/>
              <a:gd name="connsiteX828" fmla="*/ 4701693 w 6003881"/>
              <a:gd name="connsiteY828" fmla="*/ 3332016 h 6860657"/>
              <a:gd name="connsiteX829" fmla="*/ 4908203 w 6003881"/>
              <a:gd name="connsiteY829" fmla="*/ 3376893 h 6860657"/>
              <a:gd name="connsiteX830" fmla="*/ 4978818 w 6003881"/>
              <a:gd name="connsiteY830" fmla="*/ 3379588 h 6860657"/>
              <a:gd name="connsiteX831" fmla="*/ 5033814 w 6003881"/>
              <a:gd name="connsiteY831" fmla="*/ 3385912 h 6860657"/>
              <a:gd name="connsiteX832" fmla="*/ 5108773 w 6003881"/>
              <a:gd name="connsiteY832" fmla="*/ 3407581 h 6860657"/>
              <a:gd name="connsiteX833" fmla="*/ 5147381 w 6003881"/>
              <a:gd name="connsiteY833" fmla="*/ 3421495 h 6860657"/>
              <a:gd name="connsiteX834" fmla="*/ 5188518 w 6003881"/>
              <a:gd name="connsiteY834" fmla="*/ 3443493 h 6860657"/>
              <a:gd name="connsiteX835" fmla="*/ 5222285 w 6003881"/>
              <a:gd name="connsiteY835" fmla="*/ 3465492 h 6860657"/>
              <a:gd name="connsiteX836" fmla="*/ 5245878 w 6003881"/>
              <a:gd name="connsiteY836" fmla="*/ 3485015 h 6860657"/>
              <a:gd name="connsiteX837" fmla="*/ 5365935 w 6003881"/>
              <a:gd name="connsiteY837" fmla="*/ 3560085 h 6860657"/>
              <a:gd name="connsiteX838" fmla="*/ 5401792 w 6003881"/>
              <a:gd name="connsiteY838" fmla="*/ 3585548 h 6860657"/>
              <a:gd name="connsiteX839" fmla="*/ 5426760 w 6003881"/>
              <a:gd name="connsiteY839" fmla="*/ 3613981 h 6860657"/>
              <a:gd name="connsiteX840" fmla="*/ 5465698 w 6003881"/>
              <a:gd name="connsiteY840" fmla="*/ 3657978 h 6860657"/>
              <a:gd name="connsiteX841" fmla="*/ 5503039 w 6003881"/>
              <a:gd name="connsiteY841" fmla="*/ 3701919 h 6860657"/>
              <a:gd name="connsiteX842" fmla="*/ 5530373 w 6003881"/>
              <a:gd name="connsiteY842" fmla="*/ 3736292 h 6860657"/>
              <a:gd name="connsiteX843" fmla="*/ 5543626 w 6003881"/>
              <a:gd name="connsiteY843" fmla="*/ 3751471 h 6860657"/>
              <a:gd name="connsiteX844" fmla="*/ 5547916 w 6003881"/>
              <a:gd name="connsiteY844" fmla="*/ 3759060 h 6860657"/>
              <a:gd name="connsiteX845" fmla="*/ 5556496 w 6003881"/>
              <a:gd name="connsiteY845" fmla="*/ 3773799 h 6860657"/>
              <a:gd name="connsiteX846" fmla="*/ 5561886 w 6003881"/>
              <a:gd name="connsiteY846" fmla="*/ 3793708 h 6860657"/>
              <a:gd name="connsiteX847" fmla="*/ 5565680 w 6003881"/>
              <a:gd name="connsiteY847" fmla="*/ 3806467 h 6860657"/>
              <a:gd name="connsiteX848" fmla="*/ 5585533 w 6003881"/>
              <a:gd name="connsiteY848" fmla="*/ 3839574 h 6860657"/>
              <a:gd name="connsiteX849" fmla="*/ 5592298 w 6003881"/>
              <a:gd name="connsiteY849" fmla="*/ 3890116 h 6860657"/>
              <a:gd name="connsiteX850" fmla="*/ 5590428 w 6003881"/>
              <a:gd name="connsiteY850" fmla="*/ 3911014 h 6860657"/>
              <a:gd name="connsiteX851" fmla="*/ 5684086 w 6003881"/>
              <a:gd name="connsiteY851" fmla="*/ 3980089 h 6860657"/>
              <a:gd name="connsiteX852" fmla="*/ 5722474 w 6003881"/>
              <a:gd name="connsiteY852" fmla="*/ 4051419 h 6860657"/>
              <a:gd name="connsiteX853" fmla="*/ 5722859 w 6003881"/>
              <a:gd name="connsiteY853" fmla="*/ 4064948 h 6860657"/>
              <a:gd name="connsiteX854" fmla="*/ 5780989 w 6003881"/>
              <a:gd name="connsiteY854" fmla="*/ 4036075 h 6860657"/>
              <a:gd name="connsiteX855" fmla="*/ 5804142 w 6003881"/>
              <a:gd name="connsiteY855" fmla="*/ 4020951 h 6860657"/>
              <a:gd name="connsiteX856" fmla="*/ 5836206 w 6003881"/>
              <a:gd name="connsiteY856" fmla="*/ 4004122 h 6860657"/>
              <a:gd name="connsiteX857" fmla="*/ 5879102 w 6003881"/>
              <a:gd name="connsiteY857" fmla="*/ 3985754 h 6860657"/>
              <a:gd name="connsiteX858" fmla="*/ 5908085 w 6003881"/>
              <a:gd name="connsiteY858" fmla="*/ 3979484 h 6860657"/>
              <a:gd name="connsiteX859" fmla="*/ 5975400 w 6003881"/>
              <a:gd name="connsiteY859" fmla="*/ 3911784 h 6860657"/>
              <a:gd name="connsiteX860" fmla="*/ 5998828 w 6003881"/>
              <a:gd name="connsiteY860" fmla="*/ 3896935 h 6860657"/>
              <a:gd name="connsiteX861" fmla="*/ 5874317 w 6003881"/>
              <a:gd name="connsiteY861" fmla="*/ 4017651 h 6860657"/>
              <a:gd name="connsiteX862" fmla="*/ 5805023 w 6003881"/>
              <a:gd name="connsiteY862" fmla="*/ 4059668 h 6860657"/>
              <a:gd name="connsiteX863" fmla="*/ 5759651 w 6003881"/>
              <a:gd name="connsiteY863" fmla="*/ 4083866 h 6860657"/>
              <a:gd name="connsiteX864" fmla="*/ 5746287 w 6003881"/>
              <a:gd name="connsiteY864" fmla="*/ 4105040 h 6860657"/>
              <a:gd name="connsiteX865" fmla="*/ 5752227 w 6003881"/>
              <a:gd name="connsiteY865" fmla="*/ 4118074 h 6860657"/>
              <a:gd name="connsiteX866" fmla="*/ 5816407 w 6003881"/>
              <a:gd name="connsiteY866" fmla="*/ 4096626 h 6860657"/>
              <a:gd name="connsiteX867" fmla="*/ 5900606 w 6003881"/>
              <a:gd name="connsiteY867" fmla="*/ 4073252 h 6860657"/>
              <a:gd name="connsiteX868" fmla="*/ 5984695 w 6003881"/>
              <a:gd name="connsiteY868" fmla="*/ 4037725 h 6860657"/>
              <a:gd name="connsiteX869" fmla="*/ 5989204 w 6003881"/>
              <a:gd name="connsiteY869" fmla="*/ 4048889 h 6860657"/>
              <a:gd name="connsiteX870" fmla="*/ 5876297 w 6003881"/>
              <a:gd name="connsiteY870" fmla="*/ 4103940 h 6860657"/>
              <a:gd name="connsiteX871" fmla="*/ 5819597 w 6003881"/>
              <a:gd name="connsiteY871" fmla="*/ 4126324 h 6860657"/>
              <a:gd name="connsiteX872" fmla="*/ 5796113 w 6003881"/>
              <a:gd name="connsiteY872" fmla="*/ 4130998 h 6860657"/>
              <a:gd name="connsiteX873" fmla="*/ 5777470 w 6003881"/>
              <a:gd name="connsiteY873" fmla="*/ 4167790 h 6860657"/>
              <a:gd name="connsiteX874" fmla="*/ 5866618 w 6003881"/>
              <a:gd name="connsiteY874" fmla="*/ 4172685 h 6860657"/>
              <a:gd name="connsiteX875" fmla="*/ 5910835 w 6003881"/>
              <a:gd name="connsiteY875" fmla="*/ 4169770 h 6860657"/>
              <a:gd name="connsiteX876" fmla="*/ 5885592 w 6003881"/>
              <a:gd name="connsiteY876" fmla="*/ 4186764 h 6860657"/>
              <a:gd name="connsiteX877" fmla="*/ 5829221 w 6003881"/>
              <a:gd name="connsiteY877" fmla="*/ 4194848 h 6860657"/>
              <a:gd name="connsiteX878" fmla="*/ 5747222 w 6003881"/>
              <a:gd name="connsiteY878" fmla="*/ 4195893 h 6860657"/>
              <a:gd name="connsiteX879" fmla="*/ 5761466 w 6003881"/>
              <a:gd name="connsiteY879" fmla="*/ 4219762 h 6860657"/>
              <a:gd name="connsiteX880" fmla="*/ 5767295 w 6003881"/>
              <a:gd name="connsiteY880" fmla="*/ 4240990 h 6860657"/>
              <a:gd name="connsiteX881" fmla="*/ 5759266 w 6003881"/>
              <a:gd name="connsiteY881" fmla="*/ 4255289 h 6860657"/>
              <a:gd name="connsiteX882" fmla="*/ 5757616 w 6003881"/>
              <a:gd name="connsiteY882" fmla="*/ 4275913 h 6860657"/>
              <a:gd name="connsiteX883" fmla="*/ 5750521 w 6003881"/>
              <a:gd name="connsiteY883" fmla="*/ 4298406 h 6860657"/>
              <a:gd name="connsiteX884" fmla="*/ 5718404 w 6003881"/>
              <a:gd name="connsiteY884" fmla="*/ 4335528 h 6860657"/>
              <a:gd name="connsiteX885" fmla="*/ 5674242 w 6003881"/>
              <a:gd name="connsiteY885" fmla="*/ 4346857 h 6860657"/>
              <a:gd name="connsiteX886" fmla="*/ 5660933 w 6003881"/>
              <a:gd name="connsiteY886" fmla="*/ 4352137 h 6860657"/>
              <a:gd name="connsiteX887" fmla="*/ 5650539 w 6003881"/>
              <a:gd name="connsiteY887" fmla="*/ 4377545 h 6860657"/>
              <a:gd name="connsiteX888" fmla="*/ 5576019 w 6003881"/>
              <a:gd name="connsiteY888" fmla="*/ 4487317 h 6860657"/>
              <a:gd name="connsiteX889" fmla="*/ 5569475 w 6003881"/>
              <a:gd name="connsiteY889" fmla="*/ 4432211 h 6860657"/>
              <a:gd name="connsiteX890" fmla="*/ 5547642 w 6003881"/>
              <a:gd name="connsiteY890" fmla="*/ 4406528 h 6860657"/>
              <a:gd name="connsiteX891" fmla="*/ 5514479 w 6003881"/>
              <a:gd name="connsiteY891" fmla="*/ 4416647 h 6860657"/>
              <a:gd name="connsiteX892" fmla="*/ 5466742 w 6003881"/>
              <a:gd name="connsiteY892" fmla="*/ 4416757 h 6860657"/>
              <a:gd name="connsiteX893" fmla="*/ 5428685 w 6003881"/>
              <a:gd name="connsiteY893" fmla="*/ 4417692 h 6860657"/>
              <a:gd name="connsiteX894" fmla="*/ 5404817 w 6003881"/>
              <a:gd name="connsiteY894" fmla="*/ 4463504 h 6860657"/>
              <a:gd name="connsiteX895" fmla="*/ 5350756 w 6003881"/>
              <a:gd name="connsiteY895" fmla="*/ 4516740 h 6860657"/>
              <a:gd name="connsiteX896" fmla="*/ 5324083 w 6003881"/>
              <a:gd name="connsiteY896" fmla="*/ 4526969 h 6860657"/>
              <a:gd name="connsiteX897" fmla="*/ 5322818 w 6003881"/>
              <a:gd name="connsiteY897" fmla="*/ 4495347 h 6860657"/>
              <a:gd name="connsiteX898" fmla="*/ 5323368 w 6003881"/>
              <a:gd name="connsiteY898" fmla="*/ 4423852 h 6860657"/>
              <a:gd name="connsiteX899" fmla="*/ 5322378 w 6003881"/>
              <a:gd name="connsiteY899" fmla="*/ 4383980 h 6860657"/>
              <a:gd name="connsiteX900" fmla="*/ 5310774 w 6003881"/>
              <a:gd name="connsiteY900" fmla="*/ 4395584 h 6860657"/>
              <a:gd name="connsiteX901" fmla="*/ 5280031 w 6003881"/>
              <a:gd name="connsiteY901" fmla="*/ 4404108 h 6860657"/>
              <a:gd name="connsiteX902" fmla="*/ 5248298 w 6003881"/>
              <a:gd name="connsiteY902" fmla="*/ 4415658 h 6860657"/>
              <a:gd name="connsiteX903" fmla="*/ 5235704 w 6003881"/>
              <a:gd name="connsiteY903" fmla="*/ 4430286 h 6860657"/>
              <a:gd name="connsiteX904" fmla="*/ 5249673 w 6003881"/>
              <a:gd name="connsiteY904" fmla="*/ 4452505 h 6860657"/>
              <a:gd name="connsiteX905" fmla="*/ 5273376 w 6003881"/>
              <a:gd name="connsiteY905" fmla="*/ 4481653 h 6860657"/>
              <a:gd name="connsiteX906" fmla="*/ 5303129 w 6003881"/>
              <a:gd name="connsiteY906" fmla="*/ 4537858 h 6860657"/>
              <a:gd name="connsiteX907" fmla="*/ 5312204 w 6003881"/>
              <a:gd name="connsiteY907" fmla="*/ 4557712 h 6860657"/>
              <a:gd name="connsiteX908" fmla="*/ 5371929 w 6003881"/>
              <a:gd name="connsiteY908" fmla="*/ 4537969 h 6860657"/>
              <a:gd name="connsiteX909" fmla="*/ 5416146 w 6003881"/>
              <a:gd name="connsiteY909" fmla="*/ 4529994 h 6860657"/>
              <a:gd name="connsiteX910" fmla="*/ 5398932 w 6003881"/>
              <a:gd name="connsiteY910" fmla="*/ 4610233 h 6860657"/>
              <a:gd name="connsiteX911" fmla="*/ 5382103 w 6003881"/>
              <a:gd name="connsiteY911" fmla="*/ 4645761 h 6860657"/>
              <a:gd name="connsiteX912" fmla="*/ 5366485 w 6003881"/>
              <a:gd name="connsiteY912" fmla="*/ 4675459 h 6860657"/>
              <a:gd name="connsiteX913" fmla="*/ 5367089 w 6003881"/>
              <a:gd name="connsiteY913" fmla="*/ 4708511 h 6860657"/>
              <a:gd name="connsiteX914" fmla="*/ 5361315 w 6003881"/>
              <a:gd name="connsiteY914" fmla="*/ 4779896 h 6860657"/>
              <a:gd name="connsiteX915" fmla="*/ 5333487 w 6003881"/>
              <a:gd name="connsiteY915" fmla="*/ 4814543 h 6860657"/>
              <a:gd name="connsiteX916" fmla="*/ 5314514 w 6003881"/>
              <a:gd name="connsiteY916" fmla="*/ 4822903 h 6860657"/>
              <a:gd name="connsiteX917" fmla="*/ 5315723 w 6003881"/>
              <a:gd name="connsiteY917" fmla="*/ 4795130 h 6860657"/>
              <a:gd name="connsiteX918" fmla="*/ 5330132 w 6003881"/>
              <a:gd name="connsiteY918" fmla="*/ 4781381 h 6860657"/>
              <a:gd name="connsiteX919" fmla="*/ 5339371 w 6003881"/>
              <a:gd name="connsiteY919" fmla="*/ 4783965 h 6860657"/>
              <a:gd name="connsiteX920" fmla="*/ 5345641 w 6003881"/>
              <a:gd name="connsiteY920" fmla="*/ 4757623 h 6860657"/>
              <a:gd name="connsiteX921" fmla="*/ 5354111 w 6003881"/>
              <a:gd name="connsiteY921" fmla="*/ 4736614 h 6860657"/>
              <a:gd name="connsiteX922" fmla="*/ 5354715 w 6003881"/>
              <a:gd name="connsiteY922" fmla="*/ 4720335 h 6860657"/>
              <a:gd name="connsiteX923" fmla="*/ 5337832 w 6003881"/>
              <a:gd name="connsiteY923" fmla="*/ 4708511 h 6860657"/>
              <a:gd name="connsiteX924" fmla="*/ 5319518 w 6003881"/>
              <a:gd name="connsiteY924" fmla="*/ 4681343 h 6860657"/>
              <a:gd name="connsiteX925" fmla="*/ 5313854 w 6003881"/>
              <a:gd name="connsiteY925" fmla="*/ 4667704 h 6860657"/>
              <a:gd name="connsiteX926" fmla="*/ 5259573 w 6003881"/>
              <a:gd name="connsiteY926" fmla="*/ 4663909 h 6860657"/>
              <a:gd name="connsiteX927" fmla="*/ 5241369 w 6003881"/>
              <a:gd name="connsiteY927" fmla="*/ 4672544 h 6860657"/>
              <a:gd name="connsiteX928" fmla="*/ 5197647 w 6003881"/>
              <a:gd name="connsiteY928" fmla="*/ 4689648 h 6860657"/>
              <a:gd name="connsiteX929" fmla="*/ 5138527 w 6003881"/>
              <a:gd name="connsiteY929" fmla="*/ 4703012 h 6860657"/>
              <a:gd name="connsiteX930" fmla="*/ 5084575 w 6003881"/>
              <a:gd name="connsiteY930" fmla="*/ 4682388 h 6860657"/>
              <a:gd name="connsiteX931" fmla="*/ 5057297 w 6003881"/>
              <a:gd name="connsiteY931" fmla="*/ 4656265 h 6860657"/>
              <a:gd name="connsiteX932" fmla="*/ 5046463 w 6003881"/>
              <a:gd name="connsiteY932" fmla="*/ 4641141 h 6860657"/>
              <a:gd name="connsiteX933" fmla="*/ 5011760 w 6003881"/>
              <a:gd name="connsiteY933" fmla="*/ 4636961 h 6860657"/>
              <a:gd name="connsiteX934" fmla="*/ 5013520 w 6003881"/>
              <a:gd name="connsiteY934" fmla="*/ 4651645 h 6860657"/>
              <a:gd name="connsiteX935" fmla="*/ 5014016 w 6003881"/>
              <a:gd name="connsiteY935" fmla="*/ 4676998 h 6860657"/>
              <a:gd name="connsiteX936" fmla="*/ 4966334 w 6003881"/>
              <a:gd name="connsiteY936" fmla="*/ 4730455 h 6860657"/>
              <a:gd name="connsiteX937" fmla="*/ 4976343 w 6003881"/>
              <a:gd name="connsiteY937" fmla="*/ 4702682 h 6860657"/>
              <a:gd name="connsiteX938" fmla="*/ 4980083 w 6003881"/>
              <a:gd name="connsiteY938" fmla="*/ 4657035 h 6860657"/>
              <a:gd name="connsiteX939" fmla="*/ 4970458 w 6003881"/>
              <a:gd name="connsiteY939" fmla="*/ 4633441 h 6860657"/>
              <a:gd name="connsiteX940" fmla="*/ 4960834 w 6003881"/>
              <a:gd name="connsiteY940" fmla="*/ 4610673 h 6860657"/>
              <a:gd name="connsiteX941" fmla="*/ 4947470 w 6003881"/>
              <a:gd name="connsiteY941" fmla="*/ 4541433 h 6860657"/>
              <a:gd name="connsiteX942" fmla="*/ 4948680 w 6003881"/>
              <a:gd name="connsiteY942" fmla="*/ 4483192 h 6860657"/>
              <a:gd name="connsiteX943" fmla="*/ 4935811 w 6003881"/>
              <a:gd name="connsiteY943" fmla="*/ 4531424 h 6860657"/>
              <a:gd name="connsiteX944" fmla="*/ 4930586 w 6003881"/>
              <a:gd name="connsiteY944" fmla="*/ 4585210 h 6860657"/>
              <a:gd name="connsiteX945" fmla="*/ 4917883 w 6003881"/>
              <a:gd name="connsiteY945" fmla="*/ 4558152 h 6860657"/>
              <a:gd name="connsiteX946" fmla="*/ 4902428 w 6003881"/>
              <a:gd name="connsiteY946" fmla="*/ 4487812 h 6860657"/>
              <a:gd name="connsiteX947" fmla="*/ 4842758 w 6003881"/>
              <a:gd name="connsiteY947" fmla="*/ 4528399 h 6860657"/>
              <a:gd name="connsiteX948" fmla="*/ 4774783 w 6003881"/>
              <a:gd name="connsiteY948" fmla="*/ 4616448 h 6860657"/>
              <a:gd name="connsiteX949" fmla="*/ 4712692 w 6003881"/>
              <a:gd name="connsiteY949" fmla="*/ 4656045 h 6860657"/>
              <a:gd name="connsiteX950" fmla="*/ 4719017 w 6003881"/>
              <a:gd name="connsiteY950" fmla="*/ 4647356 h 6860657"/>
              <a:gd name="connsiteX951" fmla="*/ 4749210 w 6003881"/>
              <a:gd name="connsiteY951" fmla="*/ 4619307 h 6860657"/>
              <a:gd name="connsiteX952" fmla="*/ 4795626 w 6003881"/>
              <a:gd name="connsiteY952" fmla="*/ 4580041 h 6860657"/>
              <a:gd name="connsiteX953" fmla="*/ 4798156 w 6003881"/>
              <a:gd name="connsiteY953" fmla="*/ 4574211 h 6860657"/>
              <a:gd name="connsiteX954" fmla="*/ 4808440 w 6003881"/>
              <a:gd name="connsiteY954" fmla="*/ 4547868 h 6860657"/>
              <a:gd name="connsiteX955" fmla="*/ 4819054 w 6003881"/>
              <a:gd name="connsiteY955" fmla="*/ 4527849 h 6860657"/>
              <a:gd name="connsiteX956" fmla="*/ 4810310 w 6003881"/>
              <a:gd name="connsiteY956" fmla="*/ 4534064 h 6860657"/>
              <a:gd name="connsiteX957" fmla="*/ 4799586 w 6003881"/>
              <a:gd name="connsiteY957" fmla="*/ 4543633 h 6860657"/>
              <a:gd name="connsiteX958" fmla="*/ 4806406 w 6003881"/>
              <a:gd name="connsiteY958" fmla="*/ 4527079 h 6860657"/>
              <a:gd name="connsiteX959" fmla="*/ 4827634 w 6003881"/>
              <a:gd name="connsiteY959" fmla="*/ 4513385 h 6860657"/>
              <a:gd name="connsiteX960" fmla="*/ 4860027 w 6003881"/>
              <a:gd name="connsiteY960" fmla="*/ 4491222 h 6860657"/>
              <a:gd name="connsiteX961" fmla="*/ 4898084 w 6003881"/>
              <a:gd name="connsiteY961" fmla="*/ 4456794 h 6860657"/>
              <a:gd name="connsiteX962" fmla="*/ 4973813 w 6003881"/>
              <a:gd name="connsiteY962" fmla="*/ 4391129 h 6860657"/>
              <a:gd name="connsiteX963" fmla="*/ 5012806 w 6003881"/>
              <a:gd name="connsiteY963" fmla="*/ 4364236 h 6860657"/>
              <a:gd name="connsiteX964" fmla="*/ 5075006 w 6003881"/>
              <a:gd name="connsiteY964" fmla="*/ 4328544 h 6860657"/>
              <a:gd name="connsiteX965" fmla="*/ 5048003 w 6003881"/>
              <a:gd name="connsiteY965" fmla="*/ 4331184 h 6860657"/>
              <a:gd name="connsiteX966" fmla="*/ 5017755 w 6003881"/>
              <a:gd name="connsiteY966" fmla="*/ 4344823 h 6860657"/>
              <a:gd name="connsiteX967" fmla="*/ 4965124 w 6003881"/>
              <a:gd name="connsiteY967" fmla="*/ 4370176 h 6860657"/>
              <a:gd name="connsiteX968" fmla="*/ 4910733 w 6003881"/>
              <a:gd name="connsiteY968" fmla="*/ 4382165 h 6860657"/>
              <a:gd name="connsiteX969" fmla="*/ 4856452 w 6003881"/>
              <a:gd name="connsiteY969" fmla="*/ 4387389 h 6860657"/>
              <a:gd name="connsiteX970" fmla="*/ 4786497 w 6003881"/>
              <a:gd name="connsiteY970" fmla="*/ 4411258 h 6860657"/>
              <a:gd name="connsiteX971" fmla="*/ 4746240 w 6003881"/>
              <a:gd name="connsiteY971" fmla="*/ 4422532 h 6860657"/>
              <a:gd name="connsiteX972" fmla="*/ 4690034 w 6003881"/>
              <a:gd name="connsiteY972" fmla="*/ 4448105 h 6860657"/>
              <a:gd name="connsiteX973" fmla="*/ 4593681 w 6003881"/>
              <a:gd name="connsiteY973" fmla="*/ 4520755 h 6860657"/>
              <a:gd name="connsiteX974" fmla="*/ 4560848 w 6003881"/>
              <a:gd name="connsiteY974" fmla="*/ 4543633 h 6860657"/>
              <a:gd name="connsiteX975" fmla="*/ 4577952 w 6003881"/>
              <a:gd name="connsiteY975" fmla="*/ 4543303 h 6860657"/>
              <a:gd name="connsiteX976" fmla="*/ 4597146 w 6003881"/>
              <a:gd name="connsiteY976" fmla="*/ 4541158 h 6860657"/>
              <a:gd name="connsiteX977" fmla="*/ 4629044 w 6003881"/>
              <a:gd name="connsiteY977" fmla="*/ 4521965 h 6860657"/>
              <a:gd name="connsiteX978" fmla="*/ 4659126 w 6003881"/>
              <a:gd name="connsiteY978" fmla="*/ 4499581 h 6860657"/>
              <a:gd name="connsiteX979" fmla="*/ 4672105 w 6003881"/>
              <a:gd name="connsiteY979" fmla="*/ 4491717 h 6860657"/>
              <a:gd name="connsiteX980" fmla="*/ 4786222 w 6003881"/>
              <a:gd name="connsiteY980" fmla="*/ 4422587 h 6860657"/>
              <a:gd name="connsiteX981" fmla="*/ 4776653 w 6003881"/>
              <a:gd name="connsiteY981" fmla="*/ 4439526 h 6860657"/>
              <a:gd name="connsiteX982" fmla="*/ 4655002 w 6003881"/>
              <a:gd name="connsiteY982" fmla="*/ 4528454 h 6860657"/>
              <a:gd name="connsiteX983" fmla="*/ 4622994 w 6003881"/>
              <a:gd name="connsiteY983" fmla="*/ 4554577 h 6860657"/>
              <a:gd name="connsiteX984" fmla="*/ 4618539 w 6003881"/>
              <a:gd name="connsiteY984" fmla="*/ 4560187 h 6860657"/>
              <a:gd name="connsiteX985" fmla="*/ 4655661 w 6003881"/>
              <a:gd name="connsiteY985" fmla="*/ 4556942 h 6860657"/>
              <a:gd name="connsiteX986" fmla="*/ 4662646 w 6003881"/>
              <a:gd name="connsiteY986" fmla="*/ 4581745 h 6860657"/>
              <a:gd name="connsiteX987" fmla="*/ 4674085 w 6003881"/>
              <a:gd name="connsiteY987" fmla="*/ 4582295 h 6860657"/>
              <a:gd name="connsiteX988" fmla="*/ 4693829 w 6003881"/>
              <a:gd name="connsiteY988" fmla="*/ 4562497 h 6860657"/>
              <a:gd name="connsiteX989" fmla="*/ 4722702 w 6003881"/>
              <a:gd name="connsiteY989" fmla="*/ 4532414 h 6860657"/>
              <a:gd name="connsiteX990" fmla="*/ 4736836 w 6003881"/>
              <a:gd name="connsiteY990" fmla="*/ 4499581 h 6860657"/>
              <a:gd name="connsiteX991" fmla="*/ 4725781 w 6003881"/>
              <a:gd name="connsiteY991" fmla="*/ 4505081 h 6860657"/>
              <a:gd name="connsiteX992" fmla="*/ 4716102 w 6003881"/>
              <a:gd name="connsiteY992" fmla="*/ 4510581 h 6860657"/>
              <a:gd name="connsiteX993" fmla="*/ 4792657 w 6003881"/>
              <a:gd name="connsiteY993" fmla="*/ 4439196 h 6860657"/>
              <a:gd name="connsiteX994" fmla="*/ 4870806 w 6003881"/>
              <a:gd name="connsiteY994" fmla="*/ 4420497 h 6860657"/>
              <a:gd name="connsiteX995" fmla="*/ 4896764 w 6003881"/>
              <a:gd name="connsiteY995" fmla="*/ 4423357 h 6860657"/>
              <a:gd name="connsiteX996" fmla="*/ 4880540 w 6003881"/>
              <a:gd name="connsiteY996" fmla="*/ 4453275 h 6860657"/>
              <a:gd name="connsiteX997" fmla="*/ 4827194 w 6003881"/>
              <a:gd name="connsiteY997" fmla="*/ 4485887 h 6860657"/>
              <a:gd name="connsiteX998" fmla="*/ 4792051 w 6003881"/>
              <a:gd name="connsiteY998" fmla="*/ 4504036 h 6860657"/>
              <a:gd name="connsiteX999" fmla="*/ 4756084 w 6003881"/>
              <a:gd name="connsiteY999" fmla="*/ 4575311 h 6860657"/>
              <a:gd name="connsiteX1000" fmla="*/ 4718907 w 6003881"/>
              <a:gd name="connsiteY1000" fmla="*/ 4590545 h 6860657"/>
              <a:gd name="connsiteX1001" fmla="*/ 4684534 w 6003881"/>
              <a:gd name="connsiteY1001" fmla="*/ 4601599 h 6860657"/>
              <a:gd name="connsiteX1002" fmla="*/ 4650162 w 6003881"/>
              <a:gd name="connsiteY1002" fmla="*/ 4634101 h 6860657"/>
              <a:gd name="connsiteX1003" fmla="*/ 4643397 w 6003881"/>
              <a:gd name="connsiteY1003" fmla="*/ 4625907 h 6860657"/>
              <a:gd name="connsiteX1004" fmla="*/ 4640593 w 6003881"/>
              <a:gd name="connsiteY1004" fmla="*/ 4617933 h 6860657"/>
              <a:gd name="connsiteX1005" fmla="*/ 4634983 w 6003881"/>
              <a:gd name="connsiteY1005" fmla="*/ 4604074 h 6860657"/>
              <a:gd name="connsiteX1006" fmla="*/ 4592361 w 6003881"/>
              <a:gd name="connsiteY1006" fmla="*/ 4593460 h 6860657"/>
              <a:gd name="connsiteX1007" fmla="*/ 4506842 w 6003881"/>
              <a:gd name="connsiteY1007" fmla="*/ 4582130 h 6860657"/>
              <a:gd name="connsiteX1008" fmla="*/ 4472085 w 6003881"/>
              <a:gd name="connsiteY1008" fmla="*/ 4581635 h 6860657"/>
              <a:gd name="connsiteX1009" fmla="*/ 4454926 w 6003881"/>
              <a:gd name="connsiteY1009" fmla="*/ 4569701 h 6860657"/>
              <a:gd name="connsiteX1010" fmla="*/ 4588291 w 6003881"/>
              <a:gd name="connsiteY1010" fmla="*/ 4499031 h 6860657"/>
              <a:gd name="connsiteX1011" fmla="*/ 4635038 w 6003881"/>
              <a:gd name="connsiteY1011" fmla="*/ 4471094 h 6860657"/>
              <a:gd name="connsiteX1012" fmla="*/ 4759989 w 6003881"/>
              <a:gd name="connsiteY1012" fmla="*/ 4406143 h 6860657"/>
              <a:gd name="connsiteX1013" fmla="*/ 4819275 w 6003881"/>
              <a:gd name="connsiteY1013" fmla="*/ 4382110 h 6860657"/>
              <a:gd name="connsiteX1014" fmla="*/ 4840888 w 6003881"/>
              <a:gd name="connsiteY1014" fmla="*/ 4367151 h 6860657"/>
              <a:gd name="connsiteX1015" fmla="*/ 4859202 w 6003881"/>
              <a:gd name="connsiteY1015" fmla="*/ 4352467 h 6860657"/>
              <a:gd name="connsiteX1016" fmla="*/ 4827964 w 6003881"/>
              <a:gd name="connsiteY1016" fmla="*/ 4353292 h 6860657"/>
              <a:gd name="connsiteX1017" fmla="*/ 4724296 w 6003881"/>
              <a:gd name="connsiteY1017" fmla="*/ 4388160 h 6860657"/>
              <a:gd name="connsiteX1018" fmla="*/ 4777093 w 6003881"/>
              <a:gd name="connsiteY1018" fmla="*/ 4358627 h 6860657"/>
              <a:gd name="connsiteX1019" fmla="*/ 4802611 w 6003881"/>
              <a:gd name="connsiteY1019" fmla="*/ 4339818 h 6860657"/>
              <a:gd name="connsiteX1020" fmla="*/ 4761584 w 6003881"/>
              <a:gd name="connsiteY1020" fmla="*/ 4348342 h 6860657"/>
              <a:gd name="connsiteX1021" fmla="*/ 4728586 w 6003881"/>
              <a:gd name="connsiteY1021" fmla="*/ 4364841 h 6860657"/>
              <a:gd name="connsiteX1022" fmla="*/ 4694214 w 6003881"/>
              <a:gd name="connsiteY1022" fmla="*/ 4379085 h 6860657"/>
              <a:gd name="connsiteX1023" fmla="*/ 4696634 w 6003881"/>
              <a:gd name="connsiteY1023" fmla="*/ 4365336 h 6860657"/>
              <a:gd name="connsiteX1024" fmla="*/ 4682334 w 6003881"/>
              <a:gd name="connsiteY1024" fmla="*/ 4359562 h 6860657"/>
              <a:gd name="connsiteX1025" fmla="*/ 4640538 w 6003881"/>
              <a:gd name="connsiteY1025" fmla="*/ 4360057 h 6860657"/>
              <a:gd name="connsiteX1026" fmla="*/ 4596266 w 6003881"/>
              <a:gd name="connsiteY1026" fmla="*/ 4351202 h 6860657"/>
              <a:gd name="connsiteX1027" fmla="*/ 4552654 w 6003881"/>
              <a:gd name="connsiteY1027" fmla="*/ 4309955 h 6860657"/>
              <a:gd name="connsiteX1028" fmla="*/ 4555019 w 6003881"/>
              <a:gd name="connsiteY1028" fmla="*/ 4285207 h 6860657"/>
              <a:gd name="connsiteX1029" fmla="*/ 4541050 w 6003881"/>
              <a:gd name="connsiteY1029" fmla="*/ 4291036 h 6860657"/>
              <a:gd name="connsiteX1030" fmla="*/ 4511737 w 6003881"/>
              <a:gd name="connsiteY1030" fmla="*/ 4255179 h 6860657"/>
              <a:gd name="connsiteX1031" fmla="*/ 4505907 w 6003881"/>
              <a:gd name="connsiteY1031" fmla="*/ 4236755 h 6860657"/>
              <a:gd name="connsiteX1032" fmla="*/ 4505027 w 6003881"/>
              <a:gd name="connsiteY1032" fmla="*/ 4195508 h 6860657"/>
              <a:gd name="connsiteX1033" fmla="*/ 4527521 w 6003881"/>
              <a:gd name="connsiteY1033" fmla="*/ 4153271 h 6860657"/>
              <a:gd name="connsiteX1034" fmla="*/ 4562168 w 6003881"/>
              <a:gd name="connsiteY1034" fmla="*/ 4134903 h 6860657"/>
              <a:gd name="connsiteX1035" fmla="*/ 4568878 w 6003881"/>
              <a:gd name="connsiteY1035" fmla="*/ 4156296 h 6860657"/>
              <a:gd name="connsiteX1036" fmla="*/ 4579107 w 6003881"/>
              <a:gd name="connsiteY1036" fmla="*/ 4175270 h 6860657"/>
              <a:gd name="connsiteX1037" fmla="*/ 4640648 w 6003881"/>
              <a:gd name="connsiteY1037" fmla="*/ 4117964 h 6860657"/>
              <a:gd name="connsiteX1038" fmla="*/ 4635258 w 6003881"/>
              <a:gd name="connsiteY1038" fmla="*/ 4109275 h 6860657"/>
              <a:gd name="connsiteX1039" fmla="*/ 4626404 w 6003881"/>
              <a:gd name="connsiteY1039" fmla="*/ 4095526 h 6860657"/>
              <a:gd name="connsiteX1040" fmla="*/ 4618924 w 6003881"/>
              <a:gd name="connsiteY1040" fmla="*/ 4081777 h 6860657"/>
              <a:gd name="connsiteX1041" fmla="*/ 4609135 w 6003881"/>
              <a:gd name="connsiteY1041" fmla="*/ 4069128 h 6860657"/>
              <a:gd name="connsiteX1042" fmla="*/ 4610785 w 6003881"/>
              <a:gd name="connsiteY1042" fmla="*/ 4043005 h 6860657"/>
              <a:gd name="connsiteX1043" fmla="*/ 4604460 w 6003881"/>
              <a:gd name="connsiteY1043" fmla="*/ 4020016 h 6860657"/>
              <a:gd name="connsiteX1044" fmla="*/ 4561288 w 6003881"/>
              <a:gd name="connsiteY1044" fmla="*/ 4001098 h 6860657"/>
              <a:gd name="connsiteX1045" fmla="*/ 4572012 w 6003881"/>
              <a:gd name="connsiteY1045" fmla="*/ 3981629 h 6860657"/>
              <a:gd name="connsiteX1046" fmla="*/ 4573278 w 6003881"/>
              <a:gd name="connsiteY1046" fmla="*/ 3965680 h 6860657"/>
              <a:gd name="connsiteX1047" fmla="*/ 4531206 w 6003881"/>
              <a:gd name="connsiteY1047" fmla="*/ 3953196 h 6860657"/>
              <a:gd name="connsiteX1048" fmla="*/ 4564423 w 6003881"/>
              <a:gd name="connsiteY1048" fmla="*/ 3889291 h 6860657"/>
              <a:gd name="connsiteX1049" fmla="*/ 4590106 w 6003881"/>
              <a:gd name="connsiteY1049" fmla="*/ 3875542 h 6860657"/>
              <a:gd name="connsiteX1050" fmla="*/ 4612655 w 6003881"/>
              <a:gd name="connsiteY1050" fmla="*/ 3861793 h 6860657"/>
              <a:gd name="connsiteX1051" fmla="*/ 4669300 w 6003881"/>
              <a:gd name="connsiteY1051" fmla="*/ 3826100 h 6860657"/>
              <a:gd name="connsiteX1052" fmla="*/ 4647027 w 6003881"/>
              <a:gd name="connsiteY1052" fmla="*/ 3828960 h 6860657"/>
              <a:gd name="connsiteX1053" fmla="*/ 4620684 w 6003881"/>
              <a:gd name="connsiteY1053" fmla="*/ 3838914 h 6860657"/>
              <a:gd name="connsiteX1054" fmla="*/ 4615240 w 6003881"/>
              <a:gd name="connsiteY1054" fmla="*/ 3807457 h 6860657"/>
              <a:gd name="connsiteX1055" fmla="*/ 4617714 w 6003881"/>
              <a:gd name="connsiteY1055" fmla="*/ 3791728 h 6860657"/>
              <a:gd name="connsiteX1056" fmla="*/ 4649447 w 6003881"/>
              <a:gd name="connsiteY1056" fmla="*/ 3757575 h 6860657"/>
              <a:gd name="connsiteX1057" fmla="*/ 4700703 w 6003881"/>
              <a:gd name="connsiteY1057" fmla="*/ 3748886 h 6860657"/>
              <a:gd name="connsiteX1058" fmla="*/ 4745030 w 6003881"/>
              <a:gd name="connsiteY1058" fmla="*/ 3752681 h 6860657"/>
              <a:gd name="connsiteX1059" fmla="*/ 4778028 w 6003881"/>
              <a:gd name="connsiteY1059" fmla="*/ 3760160 h 6860657"/>
              <a:gd name="connsiteX1060" fmla="*/ 4798651 w 6003881"/>
              <a:gd name="connsiteY1060" fmla="*/ 3770774 h 6860657"/>
              <a:gd name="connsiteX1061" fmla="*/ 4811025 w 6003881"/>
              <a:gd name="connsiteY1061" fmla="*/ 3763075 h 6860657"/>
              <a:gd name="connsiteX1062" fmla="*/ 4824774 w 6003881"/>
              <a:gd name="connsiteY1062" fmla="*/ 3760600 h 6860657"/>
              <a:gd name="connsiteX1063" fmla="*/ 4838523 w 6003881"/>
              <a:gd name="connsiteY1063" fmla="*/ 3758620 h 6860657"/>
              <a:gd name="connsiteX1064" fmla="*/ 4849522 w 6003881"/>
              <a:gd name="connsiteY1064" fmla="*/ 3744761 h 6860657"/>
              <a:gd name="connsiteX1065" fmla="*/ 4860522 w 6003881"/>
              <a:gd name="connsiteY1065" fmla="*/ 3731122 h 6860657"/>
              <a:gd name="connsiteX1066" fmla="*/ 4811905 w 6003881"/>
              <a:gd name="connsiteY1066" fmla="*/ 3659903 h 6860657"/>
              <a:gd name="connsiteX1067" fmla="*/ 4799146 w 6003881"/>
              <a:gd name="connsiteY1067" fmla="*/ 3642029 h 6860657"/>
              <a:gd name="connsiteX1068" fmla="*/ 4844738 w 6003881"/>
              <a:gd name="connsiteY1068" fmla="*/ 3680691 h 6860657"/>
              <a:gd name="connsiteX1069" fmla="*/ 4887580 w 6003881"/>
              <a:gd name="connsiteY1069" fmla="*/ 3744211 h 6860657"/>
              <a:gd name="connsiteX1070" fmla="*/ 4928607 w 6003881"/>
              <a:gd name="connsiteY1070" fmla="*/ 3788483 h 6860657"/>
              <a:gd name="connsiteX1071" fmla="*/ 4947140 w 6003881"/>
              <a:gd name="connsiteY1071" fmla="*/ 3802177 h 6860657"/>
              <a:gd name="connsiteX1072" fmla="*/ 4968039 w 6003881"/>
              <a:gd name="connsiteY1072" fmla="*/ 3807292 h 6860657"/>
              <a:gd name="connsiteX1073" fmla="*/ 5029250 w 6003881"/>
              <a:gd name="connsiteY1073" fmla="*/ 3823846 h 6860657"/>
              <a:gd name="connsiteX1074" fmla="*/ 5074841 w 6003881"/>
              <a:gd name="connsiteY1074" fmla="*/ 3802892 h 6860657"/>
              <a:gd name="connsiteX1075" fmla="*/ 5049378 w 6003881"/>
              <a:gd name="connsiteY1075" fmla="*/ 3766265 h 6860657"/>
              <a:gd name="connsiteX1076" fmla="*/ 5030844 w 6003881"/>
              <a:gd name="connsiteY1076" fmla="*/ 3754440 h 6860657"/>
              <a:gd name="connsiteX1077" fmla="*/ 5013850 w 6003881"/>
              <a:gd name="connsiteY1077" fmla="*/ 3746411 h 6860657"/>
              <a:gd name="connsiteX1078" fmla="*/ 5028149 w 6003881"/>
              <a:gd name="connsiteY1078" fmla="*/ 3710664 h 6860657"/>
              <a:gd name="connsiteX1079" fmla="*/ 5052842 w 6003881"/>
              <a:gd name="connsiteY1079" fmla="*/ 3676291 h 6860657"/>
              <a:gd name="connsiteX1080" fmla="*/ 5082650 w 6003881"/>
              <a:gd name="connsiteY1080" fmla="*/ 3679756 h 6860657"/>
              <a:gd name="connsiteX1081" fmla="*/ 5074511 w 6003881"/>
              <a:gd name="connsiteY1081" fmla="*/ 3727603 h 6860657"/>
              <a:gd name="connsiteX1082" fmla="*/ 5077756 w 6003881"/>
              <a:gd name="connsiteY1082" fmla="*/ 3762910 h 6860657"/>
              <a:gd name="connsiteX1083" fmla="*/ 5091505 w 6003881"/>
              <a:gd name="connsiteY1083" fmla="*/ 3782489 h 6860657"/>
              <a:gd name="connsiteX1084" fmla="*/ 5151175 w 6003881"/>
              <a:gd name="connsiteY1084" fmla="*/ 3810481 h 6860657"/>
              <a:gd name="connsiteX1085" fmla="*/ 5188683 w 6003881"/>
              <a:gd name="connsiteY1085" fmla="*/ 3814771 h 6860657"/>
              <a:gd name="connsiteX1086" fmla="*/ 5207381 w 6003881"/>
              <a:gd name="connsiteY1086" fmla="*/ 3812186 h 6860657"/>
              <a:gd name="connsiteX1087" fmla="*/ 5217995 w 6003881"/>
              <a:gd name="connsiteY1087" fmla="*/ 3812186 h 6860657"/>
              <a:gd name="connsiteX1088" fmla="*/ 5227344 w 6003881"/>
              <a:gd name="connsiteY1088" fmla="*/ 3817906 h 6860657"/>
              <a:gd name="connsiteX1089" fmla="*/ 5251653 w 6003881"/>
              <a:gd name="connsiteY1089" fmla="*/ 3832260 h 6860657"/>
              <a:gd name="connsiteX1090" fmla="*/ 5275412 w 6003881"/>
              <a:gd name="connsiteY1090" fmla="*/ 3833800 h 6860657"/>
              <a:gd name="connsiteX1091" fmla="*/ 5278766 w 6003881"/>
              <a:gd name="connsiteY1091" fmla="*/ 3820436 h 6860657"/>
              <a:gd name="connsiteX1092" fmla="*/ 5278381 w 6003881"/>
              <a:gd name="connsiteY1092" fmla="*/ 3795467 h 6860657"/>
              <a:gd name="connsiteX1093" fmla="*/ 5232404 w 6003881"/>
              <a:gd name="connsiteY1093" fmla="*/ 3768410 h 6860657"/>
              <a:gd name="connsiteX1094" fmla="*/ 5198857 w 6003881"/>
              <a:gd name="connsiteY1094" fmla="*/ 3739922 h 6860657"/>
              <a:gd name="connsiteX1095" fmla="*/ 5265842 w 6003881"/>
              <a:gd name="connsiteY1095" fmla="*/ 3757630 h 6860657"/>
              <a:gd name="connsiteX1096" fmla="*/ 5286685 w 6003881"/>
              <a:gd name="connsiteY1096" fmla="*/ 3775779 h 6860657"/>
              <a:gd name="connsiteX1097" fmla="*/ 5308409 w 6003881"/>
              <a:gd name="connsiteY1097" fmla="*/ 3886706 h 6860657"/>
              <a:gd name="connsiteX1098" fmla="*/ 5321278 w 6003881"/>
              <a:gd name="connsiteY1098" fmla="*/ 3912444 h 6860657"/>
              <a:gd name="connsiteX1099" fmla="*/ 5352681 w 6003881"/>
              <a:gd name="connsiteY1099" fmla="*/ 3922398 h 6860657"/>
              <a:gd name="connsiteX1100" fmla="*/ 5382818 w 6003881"/>
              <a:gd name="connsiteY1100" fmla="*/ 3928063 h 6860657"/>
              <a:gd name="connsiteX1101" fmla="*/ 5377649 w 6003881"/>
              <a:gd name="connsiteY1101" fmla="*/ 3897760 h 6860657"/>
              <a:gd name="connsiteX1102" fmla="*/ 5352515 w 6003881"/>
              <a:gd name="connsiteY1102" fmla="*/ 3872407 h 6860657"/>
              <a:gd name="connsiteX1103" fmla="*/ 5350701 w 6003881"/>
              <a:gd name="connsiteY1103" fmla="*/ 3828465 h 6860657"/>
              <a:gd name="connsiteX1104" fmla="*/ 5326557 w 6003881"/>
              <a:gd name="connsiteY1104" fmla="*/ 3760215 h 6860657"/>
              <a:gd name="connsiteX1105" fmla="*/ 5315119 w 6003881"/>
              <a:gd name="connsiteY1105" fmla="*/ 3729032 h 6860657"/>
              <a:gd name="connsiteX1106" fmla="*/ 5317868 w 6003881"/>
              <a:gd name="connsiteY1106" fmla="*/ 3718968 h 6860657"/>
              <a:gd name="connsiteX1107" fmla="*/ 5311489 w 6003881"/>
              <a:gd name="connsiteY1107" fmla="*/ 3713633 h 6860657"/>
              <a:gd name="connsiteX1108" fmla="*/ 5337392 w 6003881"/>
              <a:gd name="connsiteY1108" fmla="*/ 3724138 h 6860657"/>
              <a:gd name="connsiteX1109" fmla="*/ 5341352 w 6003881"/>
              <a:gd name="connsiteY1109" fmla="*/ 3741682 h 6860657"/>
              <a:gd name="connsiteX1110" fmla="*/ 5347071 w 6003881"/>
              <a:gd name="connsiteY1110" fmla="*/ 3753891 h 6860657"/>
              <a:gd name="connsiteX1111" fmla="*/ 5355485 w 6003881"/>
              <a:gd name="connsiteY1111" fmla="*/ 3745916 h 6860657"/>
              <a:gd name="connsiteX1112" fmla="*/ 5384579 w 6003881"/>
              <a:gd name="connsiteY1112" fmla="*/ 3756146 h 6860657"/>
              <a:gd name="connsiteX1113" fmla="*/ 5388483 w 6003881"/>
              <a:gd name="connsiteY1113" fmla="*/ 3774019 h 6860657"/>
              <a:gd name="connsiteX1114" fmla="*/ 5379079 w 6003881"/>
              <a:gd name="connsiteY1114" fmla="*/ 3763020 h 6860657"/>
              <a:gd name="connsiteX1115" fmla="*/ 5371214 w 6003881"/>
              <a:gd name="connsiteY1115" fmla="*/ 3752021 h 6860657"/>
              <a:gd name="connsiteX1116" fmla="*/ 5369619 w 6003881"/>
              <a:gd name="connsiteY1116" fmla="*/ 3765385 h 6860657"/>
              <a:gd name="connsiteX1117" fmla="*/ 5373854 w 6003881"/>
              <a:gd name="connsiteY1117" fmla="*/ 3814826 h 6860657"/>
              <a:gd name="connsiteX1118" fmla="*/ 5382544 w 6003881"/>
              <a:gd name="connsiteY1118" fmla="*/ 3853873 h 6860657"/>
              <a:gd name="connsiteX1119" fmla="*/ 5394587 w 6003881"/>
              <a:gd name="connsiteY1119" fmla="*/ 3850023 h 6860657"/>
              <a:gd name="connsiteX1120" fmla="*/ 5404652 w 6003881"/>
              <a:gd name="connsiteY1120" fmla="*/ 3858438 h 6860657"/>
              <a:gd name="connsiteX1121" fmla="*/ 5420766 w 6003881"/>
              <a:gd name="connsiteY1121" fmla="*/ 3870482 h 6860657"/>
              <a:gd name="connsiteX1122" fmla="*/ 5434349 w 6003881"/>
              <a:gd name="connsiteY1122" fmla="*/ 3883846 h 6860657"/>
              <a:gd name="connsiteX1123" fmla="*/ 5446449 w 6003881"/>
              <a:gd name="connsiteY1123" fmla="*/ 3864763 h 6860657"/>
              <a:gd name="connsiteX1124" fmla="*/ 5449804 w 6003881"/>
              <a:gd name="connsiteY1124" fmla="*/ 3829015 h 6860657"/>
              <a:gd name="connsiteX1125" fmla="*/ 5454918 w 6003881"/>
              <a:gd name="connsiteY1125" fmla="*/ 3833140 h 6860657"/>
              <a:gd name="connsiteX1126" fmla="*/ 5457943 w 6003881"/>
              <a:gd name="connsiteY1126" fmla="*/ 3875597 h 6860657"/>
              <a:gd name="connsiteX1127" fmla="*/ 5479557 w 6003881"/>
              <a:gd name="connsiteY1127" fmla="*/ 3918879 h 6860657"/>
              <a:gd name="connsiteX1128" fmla="*/ 5483351 w 6003881"/>
              <a:gd name="connsiteY1128" fmla="*/ 3893800 h 6860657"/>
              <a:gd name="connsiteX1129" fmla="*/ 5486651 w 6003881"/>
              <a:gd name="connsiteY1129" fmla="*/ 3875267 h 6860657"/>
              <a:gd name="connsiteX1130" fmla="*/ 5492975 w 6003881"/>
              <a:gd name="connsiteY1130" fmla="*/ 3894295 h 6860657"/>
              <a:gd name="connsiteX1131" fmla="*/ 5513214 w 6003881"/>
              <a:gd name="connsiteY1131" fmla="*/ 3923663 h 6860657"/>
              <a:gd name="connsiteX1132" fmla="*/ 5492315 w 6003881"/>
              <a:gd name="connsiteY1132" fmla="*/ 3857723 h 6860657"/>
              <a:gd name="connsiteX1133" fmla="*/ 5473067 w 6003881"/>
              <a:gd name="connsiteY1133" fmla="*/ 3814001 h 6860657"/>
              <a:gd name="connsiteX1134" fmla="*/ 5462452 w 6003881"/>
              <a:gd name="connsiteY1134" fmla="*/ 3794368 h 6860657"/>
              <a:gd name="connsiteX1135" fmla="*/ 5448924 w 6003881"/>
              <a:gd name="connsiteY1135" fmla="*/ 3796952 h 6860657"/>
              <a:gd name="connsiteX1136" fmla="*/ 5441389 w 6003881"/>
              <a:gd name="connsiteY1136" fmla="*/ 3798602 h 6860657"/>
              <a:gd name="connsiteX1137" fmla="*/ 5429785 w 6003881"/>
              <a:gd name="connsiteY1137" fmla="*/ 3774019 h 6860657"/>
              <a:gd name="connsiteX1138" fmla="*/ 5432920 w 6003881"/>
              <a:gd name="connsiteY1138" fmla="*/ 3767145 h 6860657"/>
              <a:gd name="connsiteX1139" fmla="*/ 5439904 w 6003881"/>
              <a:gd name="connsiteY1139" fmla="*/ 3749271 h 6860657"/>
              <a:gd name="connsiteX1140" fmla="*/ 5426265 w 6003881"/>
              <a:gd name="connsiteY1140" fmla="*/ 3747511 h 6860657"/>
              <a:gd name="connsiteX1141" fmla="*/ 5421591 w 6003881"/>
              <a:gd name="connsiteY1141" fmla="*/ 3742397 h 6860657"/>
              <a:gd name="connsiteX1142" fmla="*/ 5410481 w 6003881"/>
              <a:gd name="connsiteY1142" fmla="*/ 3730022 h 6860657"/>
              <a:gd name="connsiteX1143" fmla="*/ 5399482 w 6003881"/>
              <a:gd name="connsiteY1143" fmla="*/ 3739207 h 6860657"/>
              <a:gd name="connsiteX1144" fmla="*/ 5393158 w 6003881"/>
              <a:gd name="connsiteY1144" fmla="*/ 3733432 h 6860657"/>
              <a:gd name="connsiteX1145" fmla="*/ 5428135 w 6003881"/>
              <a:gd name="connsiteY1145" fmla="*/ 3725128 h 6860657"/>
              <a:gd name="connsiteX1146" fmla="*/ 5465312 w 6003881"/>
              <a:gd name="connsiteY1146" fmla="*/ 3766485 h 6860657"/>
              <a:gd name="connsiteX1147" fmla="*/ 5490501 w 6003881"/>
              <a:gd name="connsiteY1147" fmla="*/ 3782929 h 6860657"/>
              <a:gd name="connsiteX1148" fmla="*/ 5483681 w 6003881"/>
              <a:gd name="connsiteY1148" fmla="*/ 3765990 h 6860657"/>
              <a:gd name="connsiteX1149" fmla="*/ 5479721 w 6003881"/>
              <a:gd name="connsiteY1149" fmla="*/ 3752186 h 6860657"/>
              <a:gd name="connsiteX1150" fmla="*/ 5501775 w 6003881"/>
              <a:gd name="connsiteY1150" fmla="*/ 3799867 h 6860657"/>
              <a:gd name="connsiteX1151" fmla="*/ 5507494 w 6003881"/>
              <a:gd name="connsiteY1151" fmla="*/ 3831765 h 6860657"/>
              <a:gd name="connsiteX1152" fmla="*/ 5520034 w 6003881"/>
              <a:gd name="connsiteY1152" fmla="*/ 3870262 h 6860657"/>
              <a:gd name="connsiteX1153" fmla="*/ 5531418 w 6003881"/>
              <a:gd name="connsiteY1153" fmla="*/ 3891106 h 6860657"/>
              <a:gd name="connsiteX1154" fmla="*/ 5547587 w 6003881"/>
              <a:gd name="connsiteY1154" fmla="*/ 3901225 h 6860657"/>
              <a:gd name="connsiteX1155" fmla="*/ 5553141 w 6003881"/>
              <a:gd name="connsiteY1155" fmla="*/ 3897430 h 6860657"/>
              <a:gd name="connsiteX1156" fmla="*/ 5547367 w 6003881"/>
              <a:gd name="connsiteY1156" fmla="*/ 3874552 h 6860657"/>
              <a:gd name="connsiteX1157" fmla="*/ 5554461 w 6003881"/>
              <a:gd name="connsiteY1157" fmla="*/ 3859813 h 6860657"/>
              <a:gd name="connsiteX1158" fmla="*/ 5562656 w 6003881"/>
              <a:gd name="connsiteY1158" fmla="*/ 3839079 h 6860657"/>
              <a:gd name="connsiteX1159" fmla="*/ 5543297 w 6003881"/>
              <a:gd name="connsiteY1159" fmla="*/ 3828960 h 6860657"/>
              <a:gd name="connsiteX1160" fmla="*/ 5533947 w 6003881"/>
              <a:gd name="connsiteY1160" fmla="*/ 3813836 h 6860657"/>
              <a:gd name="connsiteX1161" fmla="*/ 5509749 w 6003881"/>
              <a:gd name="connsiteY1161" fmla="*/ 3736127 h 6860657"/>
              <a:gd name="connsiteX1162" fmla="*/ 5428520 w 6003881"/>
              <a:gd name="connsiteY1162" fmla="*/ 3688830 h 6860657"/>
              <a:gd name="connsiteX1163" fmla="*/ 5368959 w 6003881"/>
              <a:gd name="connsiteY1163" fmla="*/ 3678546 h 6860657"/>
              <a:gd name="connsiteX1164" fmla="*/ 5333542 w 6003881"/>
              <a:gd name="connsiteY1164" fmla="*/ 3668372 h 6860657"/>
              <a:gd name="connsiteX1165" fmla="*/ 5308849 w 6003881"/>
              <a:gd name="connsiteY1165" fmla="*/ 3682946 h 6860657"/>
              <a:gd name="connsiteX1166" fmla="*/ 5293340 w 6003881"/>
              <a:gd name="connsiteY1166" fmla="*/ 3708684 h 6860657"/>
              <a:gd name="connsiteX1167" fmla="*/ 5301644 w 6003881"/>
              <a:gd name="connsiteY1167" fmla="*/ 3717483 h 6860657"/>
              <a:gd name="connsiteX1168" fmla="*/ 5274146 w 6003881"/>
              <a:gd name="connsiteY1168" fmla="*/ 3706319 h 6860657"/>
              <a:gd name="connsiteX1169" fmla="*/ 5230480 w 6003881"/>
              <a:gd name="connsiteY1169" fmla="*/ 3694000 h 6860657"/>
              <a:gd name="connsiteX1170" fmla="*/ 5198032 w 6003881"/>
              <a:gd name="connsiteY1170" fmla="*/ 3672386 h 6860657"/>
              <a:gd name="connsiteX1171" fmla="*/ 5244008 w 6003881"/>
              <a:gd name="connsiteY1171" fmla="*/ 3665402 h 6860657"/>
              <a:gd name="connsiteX1172" fmla="*/ 5319793 w 6003881"/>
              <a:gd name="connsiteY1172" fmla="*/ 3646703 h 6860657"/>
              <a:gd name="connsiteX1173" fmla="*/ 5373414 w 6003881"/>
              <a:gd name="connsiteY1173" fmla="*/ 3623165 h 6860657"/>
              <a:gd name="connsiteX1174" fmla="*/ 5376934 w 6003881"/>
              <a:gd name="connsiteY1174" fmla="*/ 3601332 h 6860657"/>
              <a:gd name="connsiteX1175" fmla="*/ 5355540 w 6003881"/>
              <a:gd name="connsiteY1175" fmla="*/ 3598087 h 6860657"/>
              <a:gd name="connsiteX1176" fmla="*/ 5331837 w 6003881"/>
              <a:gd name="connsiteY1176" fmla="*/ 3606556 h 6860657"/>
              <a:gd name="connsiteX1177" fmla="*/ 5296860 w 6003881"/>
              <a:gd name="connsiteY1177" fmla="*/ 3616566 h 6860657"/>
              <a:gd name="connsiteX1178" fmla="*/ 5180488 w 6003881"/>
              <a:gd name="connsiteY1178" fmla="*/ 3637849 h 6860657"/>
              <a:gd name="connsiteX1179" fmla="*/ 5098544 w 6003881"/>
              <a:gd name="connsiteY1179" fmla="*/ 3629435 h 6860657"/>
              <a:gd name="connsiteX1180" fmla="*/ 5108663 w 6003881"/>
              <a:gd name="connsiteY1180" fmla="*/ 3613156 h 6860657"/>
              <a:gd name="connsiteX1181" fmla="*/ 5146611 w 6003881"/>
              <a:gd name="connsiteY1181" fmla="*/ 3609911 h 6860657"/>
              <a:gd name="connsiteX1182" fmla="*/ 5201607 w 6003881"/>
              <a:gd name="connsiteY1182" fmla="*/ 3603532 h 6860657"/>
              <a:gd name="connsiteX1183" fmla="*/ 5218106 w 6003881"/>
              <a:gd name="connsiteY1183" fmla="*/ 3593412 h 6860657"/>
              <a:gd name="connsiteX1184" fmla="*/ 5234604 w 6003881"/>
              <a:gd name="connsiteY1184" fmla="*/ 3581863 h 6860657"/>
              <a:gd name="connsiteX1185" fmla="*/ 5248078 w 6003881"/>
              <a:gd name="connsiteY1185" fmla="*/ 3576088 h 6860657"/>
              <a:gd name="connsiteX1186" fmla="*/ 5266502 w 6003881"/>
              <a:gd name="connsiteY1186" fmla="*/ 3567289 h 6860657"/>
              <a:gd name="connsiteX1187" fmla="*/ 5287400 w 6003881"/>
              <a:gd name="connsiteY1187" fmla="*/ 3566519 h 6860657"/>
              <a:gd name="connsiteX1188" fmla="*/ 5314018 w 6003881"/>
              <a:gd name="connsiteY1188" fmla="*/ 3564539 h 6860657"/>
              <a:gd name="connsiteX1189" fmla="*/ 5290975 w 6003881"/>
              <a:gd name="connsiteY1189" fmla="*/ 3551120 h 6860657"/>
              <a:gd name="connsiteX1190" fmla="*/ 5262982 w 6003881"/>
              <a:gd name="connsiteY1190" fmla="*/ 3550900 h 6860657"/>
              <a:gd name="connsiteX1191" fmla="*/ 5238454 w 6003881"/>
              <a:gd name="connsiteY1191" fmla="*/ 3550460 h 6860657"/>
              <a:gd name="connsiteX1192" fmla="*/ 5217060 w 6003881"/>
              <a:gd name="connsiteY1192" fmla="*/ 3550790 h 6860657"/>
              <a:gd name="connsiteX1193" fmla="*/ 5201717 w 6003881"/>
              <a:gd name="connsiteY1193" fmla="*/ 3559590 h 6860657"/>
              <a:gd name="connsiteX1194" fmla="*/ 5183348 w 6003881"/>
              <a:gd name="connsiteY1194" fmla="*/ 3570919 h 6860657"/>
              <a:gd name="connsiteX1195" fmla="*/ 5131707 w 6003881"/>
              <a:gd name="connsiteY1195" fmla="*/ 3576858 h 6860657"/>
              <a:gd name="connsiteX1196" fmla="*/ 5047948 w 6003881"/>
              <a:gd name="connsiteY1196" fmla="*/ 3586978 h 6860657"/>
              <a:gd name="connsiteX1197" fmla="*/ 4973594 w 6003881"/>
              <a:gd name="connsiteY1197" fmla="*/ 3599957 h 6860657"/>
              <a:gd name="connsiteX1198" fmla="*/ 4948680 w 6003881"/>
              <a:gd name="connsiteY1198" fmla="*/ 3603752 h 6860657"/>
              <a:gd name="connsiteX1199" fmla="*/ 4934931 w 6003881"/>
              <a:gd name="connsiteY1199" fmla="*/ 3598032 h 6860657"/>
              <a:gd name="connsiteX1200" fmla="*/ 4921182 w 6003881"/>
              <a:gd name="connsiteY1200" fmla="*/ 3579663 h 6860657"/>
              <a:gd name="connsiteX1201" fmla="*/ 4924922 w 6003881"/>
              <a:gd name="connsiteY1201" fmla="*/ 3577903 h 6860657"/>
              <a:gd name="connsiteX1202" fmla="*/ 4941146 w 6003881"/>
              <a:gd name="connsiteY1202" fmla="*/ 3569874 h 6860657"/>
              <a:gd name="connsiteX1203" fmla="*/ 4969084 w 6003881"/>
              <a:gd name="connsiteY1203" fmla="*/ 3576088 h 6860657"/>
              <a:gd name="connsiteX1204" fmla="*/ 4970844 w 6003881"/>
              <a:gd name="connsiteY1204" fmla="*/ 3587033 h 6860657"/>
              <a:gd name="connsiteX1205" fmla="*/ 4977223 w 6003881"/>
              <a:gd name="connsiteY1205" fmla="*/ 3571909 h 6860657"/>
              <a:gd name="connsiteX1206" fmla="*/ 4991357 w 6003881"/>
              <a:gd name="connsiteY1206" fmla="*/ 3555025 h 6860657"/>
              <a:gd name="connsiteX1207" fmla="*/ 5003731 w 6003881"/>
              <a:gd name="connsiteY1207" fmla="*/ 3546006 h 6860657"/>
              <a:gd name="connsiteX1208" fmla="*/ 5017480 w 6003881"/>
              <a:gd name="connsiteY1208" fmla="*/ 3535281 h 6860657"/>
              <a:gd name="connsiteX1209" fmla="*/ 5031229 w 6003881"/>
              <a:gd name="connsiteY1209" fmla="*/ 3523567 h 6860657"/>
              <a:gd name="connsiteX1210" fmla="*/ 5045583 w 6003881"/>
              <a:gd name="connsiteY1210" fmla="*/ 3517903 h 6860657"/>
              <a:gd name="connsiteX1211" fmla="*/ 5062577 w 6003881"/>
              <a:gd name="connsiteY1211" fmla="*/ 3510313 h 6860657"/>
              <a:gd name="connsiteX1212" fmla="*/ 5079790 w 6003881"/>
              <a:gd name="connsiteY1212" fmla="*/ 3507728 h 6860657"/>
              <a:gd name="connsiteX1213" fmla="*/ 5102229 w 6003881"/>
              <a:gd name="connsiteY1213" fmla="*/ 3507398 h 6860657"/>
              <a:gd name="connsiteX1214" fmla="*/ 5123072 w 6003881"/>
              <a:gd name="connsiteY1214" fmla="*/ 3513448 h 6860657"/>
              <a:gd name="connsiteX1215" fmla="*/ 5153760 w 6003881"/>
              <a:gd name="connsiteY1215" fmla="*/ 3523788 h 6860657"/>
              <a:gd name="connsiteX1216" fmla="*/ 5180653 w 6003881"/>
              <a:gd name="connsiteY1216" fmla="*/ 3509653 h 6860657"/>
              <a:gd name="connsiteX1217" fmla="*/ 5195777 w 6003881"/>
              <a:gd name="connsiteY1217" fmla="*/ 3499094 h 6860657"/>
              <a:gd name="connsiteX1218" fmla="*/ 5184448 w 6003881"/>
              <a:gd name="connsiteY1218" fmla="*/ 3471816 h 6860657"/>
              <a:gd name="connsiteX1219" fmla="*/ 5156620 w 6003881"/>
              <a:gd name="connsiteY1219" fmla="*/ 3465547 h 6860657"/>
              <a:gd name="connsiteX1220" fmla="*/ 5135446 w 6003881"/>
              <a:gd name="connsiteY1220" fmla="*/ 3468736 h 6860657"/>
              <a:gd name="connsiteX1221" fmla="*/ 5131652 w 6003881"/>
              <a:gd name="connsiteY1221" fmla="*/ 3447728 h 6860657"/>
              <a:gd name="connsiteX1222" fmla="*/ 5131267 w 6003881"/>
              <a:gd name="connsiteY1222" fmla="*/ 3444538 h 6860657"/>
              <a:gd name="connsiteX1223" fmla="*/ 5115758 w 6003881"/>
              <a:gd name="connsiteY1223" fmla="*/ 3452347 h 6860657"/>
              <a:gd name="connsiteX1224" fmla="*/ 5085620 w 6003881"/>
              <a:gd name="connsiteY1224" fmla="*/ 3460597 h 6860657"/>
              <a:gd name="connsiteX1225" fmla="*/ 5007691 w 6003881"/>
              <a:gd name="connsiteY1225" fmla="*/ 3491505 h 6860657"/>
              <a:gd name="connsiteX1226" fmla="*/ 4995317 w 6003881"/>
              <a:gd name="connsiteY1226" fmla="*/ 3499094 h 6860657"/>
              <a:gd name="connsiteX1227" fmla="*/ 4987343 w 6003881"/>
              <a:gd name="connsiteY1227" fmla="*/ 3503714 h 6860657"/>
              <a:gd name="connsiteX1228" fmla="*/ 4949010 w 6003881"/>
              <a:gd name="connsiteY1228" fmla="*/ 3518398 h 6860657"/>
              <a:gd name="connsiteX1229" fmla="*/ 4932511 w 6003881"/>
              <a:gd name="connsiteY1229" fmla="*/ 3523677 h 6860657"/>
              <a:gd name="connsiteX1230" fmla="*/ 4905618 w 6003881"/>
              <a:gd name="connsiteY1230" fmla="*/ 3516748 h 6860657"/>
              <a:gd name="connsiteX1231" fmla="*/ 4824444 w 6003881"/>
              <a:gd name="connsiteY1231" fmla="*/ 3478691 h 6860657"/>
              <a:gd name="connsiteX1232" fmla="*/ 4839128 w 6003881"/>
              <a:gd name="connsiteY1232" fmla="*/ 3497499 h 6860657"/>
              <a:gd name="connsiteX1233" fmla="*/ 4863766 w 6003881"/>
              <a:gd name="connsiteY1233" fmla="*/ 3518343 h 6860657"/>
              <a:gd name="connsiteX1234" fmla="*/ 4884994 w 6003881"/>
              <a:gd name="connsiteY1234" fmla="*/ 3543806 h 6860657"/>
              <a:gd name="connsiteX1235" fmla="*/ 4891319 w 6003881"/>
              <a:gd name="connsiteY1235" fmla="*/ 3567014 h 6860657"/>
              <a:gd name="connsiteX1236" fmla="*/ 4896929 w 6003881"/>
              <a:gd name="connsiteY1236" fmla="*/ 3597427 h 6860657"/>
              <a:gd name="connsiteX1237" fmla="*/ 4907323 w 6003881"/>
              <a:gd name="connsiteY1237" fmla="*/ 3613926 h 6860657"/>
              <a:gd name="connsiteX1238" fmla="*/ 4891815 w 6003881"/>
              <a:gd name="connsiteY1238" fmla="*/ 3602157 h 6860657"/>
              <a:gd name="connsiteX1239" fmla="*/ 4862556 w 6003881"/>
              <a:gd name="connsiteY1239" fmla="*/ 3594512 h 6860657"/>
              <a:gd name="connsiteX1240" fmla="*/ 4813445 w 6003881"/>
              <a:gd name="connsiteY1240" fmla="*/ 3608811 h 6860657"/>
              <a:gd name="connsiteX1241" fmla="*/ 4754874 w 6003881"/>
              <a:gd name="connsiteY1241" fmla="*/ 3606556 h 6860657"/>
              <a:gd name="connsiteX1242" fmla="*/ 4734031 w 6003881"/>
              <a:gd name="connsiteY1242" fmla="*/ 3579883 h 6860657"/>
              <a:gd name="connsiteX1243" fmla="*/ 4683655 w 6003881"/>
              <a:gd name="connsiteY1243" fmla="*/ 3537701 h 6860657"/>
              <a:gd name="connsiteX1244" fmla="*/ 4612050 w 6003881"/>
              <a:gd name="connsiteY1244" fmla="*/ 3511028 h 6860657"/>
              <a:gd name="connsiteX1245" fmla="*/ 4645982 w 6003881"/>
              <a:gd name="connsiteY1245" fmla="*/ 3446628 h 6860657"/>
              <a:gd name="connsiteX1246" fmla="*/ 4662921 w 6003881"/>
              <a:gd name="connsiteY1246" fmla="*/ 3446408 h 6860657"/>
              <a:gd name="connsiteX1247" fmla="*/ 4634048 w 6003881"/>
              <a:gd name="connsiteY1247" fmla="*/ 3427654 h 6860657"/>
              <a:gd name="connsiteX1248" fmla="*/ 4624424 w 6003881"/>
              <a:gd name="connsiteY1248" fmla="*/ 3422870 h 6860657"/>
              <a:gd name="connsiteX1249" fmla="*/ 4600391 w 6003881"/>
              <a:gd name="connsiteY1249" fmla="*/ 3417370 h 6860657"/>
              <a:gd name="connsiteX1250" fmla="*/ 4568603 w 6003881"/>
              <a:gd name="connsiteY1250" fmla="*/ 3456417 h 6860657"/>
              <a:gd name="connsiteX1251" fmla="*/ 4577512 w 6003881"/>
              <a:gd name="connsiteY1251" fmla="*/ 3501734 h 6860657"/>
              <a:gd name="connsiteX1252" fmla="*/ 4650547 w 6003881"/>
              <a:gd name="connsiteY1252" fmla="*/ 3576748 h 6860657"/>
              <a:gd name="connsiteX1253" fmla="*/ 4673920 w 6003881"/>
              <a:gd name="connsiteY1253" fmla="*/ 3590607 h 6860657"/>
              <a:gd name="connsiteX1254" fmla="*/ 4620299 w 6003881"/>
              <a:gd name="connsiteY1254" fmla="*/ 3583293 h 6860657"/>
              <a:gd name="connsiteX1255" fmla="*/ 4630033 w 6003881"/>
              <a:gd name="connsiteY1255" fmla="*/ 3600177 h 6860657"/>
              <a:gd name="connsiteX1256" fmla="*/ 4691629 w 6003881"/>
              <a:gd name="connsiteY1256" fmla="*/ 3609031 h 6860657"/>
              <a:gd name="connsiteX1257" fmla="*/ 4690749 w 6003881"/>
              <a:gd name="connsiteY1257" fmla="*/ 3624265 h 6860657"/>
              <a:gd name="connsiteX1258" fmla="*/ 4662921 w 6003881"/>
              <a:gd name="connsiteY1258" fmla="*/ 3634494 h 6860657"/>
              <a:gd name="connsiteX1259" fmla="*/ 4673920 w 6003881"/>
              <a:gd name="connsiteY1259" fmla="*/ 3642029 h 6860657"/>
              <a:gd name="connsiteX1260" fmla="*/ 4684919 w 6003881"/>
              <a:gd name="connsiteY1260" fmla="*/ 3647528 h 6860657"/>
              <a:gd name="connsiteX1261" fmla="*/ 4614799 w 6003881"/>
              <a:gd name="connsiteY1261" fmla="*/ 3653413 h 6860657"/>
              <a:gd name="connsiteX1262" fmla="*/ 4588016 w 6003881"/>
              <a:gd name="connsiteY1262" fmla="*/ 3661937 h 6860657"/>
              <a:gd name="connsiteX1263" fmla="*/ 4552324 w 6003881"/>
              <a:gd name="connsiteY1263" fmla="*/ 3665402 h 6860657"/>
              <a:gd name="connsiteX1264" fmla="*/ 4547869 w 6003881"/>
              <a:gd name="connsiteY1264" fmla="*/ 3677061 h 6860657"/>
              <a:gd name="connsiteX1265" fmla="*/ 4561013 w 6003881"/>
              <a:gd name="connsiteY1265" fmla="*/ 3691800 h 6860657"/>
              <a:gd name="connsiteX1266" fmla="*/ 4506457 w 6003881"/>
              <a:gd name="connsiteY1266" fmla="*/ 3678216 h 6860657"/>
              <a:gd name="connsiteX1267" fmla="*/ 4472085 w 6003881"/>
              <a:gd name="connsiteY1267" fmla="*/ 3662377 h 6860657"/>
              <a:gd name="connsiteX1268" fmla="*/ 4484019 w 6003881"/>
              <a:gd name="connsiteY1268" fmla="*/ 3682671 h 6860657"/>
              <a:gd name="connsiteX1269" fmla="*/ 4506347 w 6003881"/>
              <a:gd name="connsiteY1269" fmla="*/ 3697025 h 6860657"/>
              <a:gd name="connsiteX1270" fmla="*/ 4466695 w 6003881"/>
              <a:gd name="connsiteY1270" fmla="*/ 3694110 h 6860657"/>
              <a:gd name="connsiteX1271" fmla="*/ 4414779 w 6003881"/>
              <a:gd name="connsiteY1271" fmla="*/ 3705109 h 6860657"/>
              <a:gd name="connsiteX1272" fmla="*/ 4366218 w 6003881"/>
              <a:gd name="connsiteY1272" fmla="*/ 3724523 h 6860657"/>
              <a:gd name="connsiteX1273" fmla="*/ 4335805 w 6003881"/>
              <a:gd name="connsiteY1273" fmla="*/ 3735357 h 6860657"/>
              <a:gd name="connsiteX1274" fmla="*/ 4313807 w 6003881"/>
              <a:gd name="connsiteY1274" fmla="*/ 3745971 h 6860657"/>
              <a:gd name="connsiteX1275" fmla="*/ 4333055 w 6003881"/>
              <a:gd name="connsiteY1275" fmla="*/ 3745916 h 6860657"/>
              <a:gd name="connsiteX1276" fmla="*/ 4374302 w 6003881"/>
              <a:gd name="connsiteY1276" fmla="*/ 3737942 h 6860657"/>
              <a:gd name="connsiteX1277" fmla="*/ 4405925 w 6003881"/>
              <a:gd name="connsiteY1277" fmla="*/ 3729912 h 6860657"/>
              <a:gd name="connsiteX1278" fmla="*/ 4336355 w 6003881"/>
              <a:gd name="connsiteY1278" fmla="*/ 3770279 h 6860657"/>
              <a:gd name="connsiteX1279" fmla="*/ 4294558 w 6003881"/>
              <a:gd name="connsiteY1279" fmla="*/ 3793048 h 6860657"/>
              <a:gd name="connsiteX1280" fmla="*/ 4284934 w 6003881"/>
              <a:gd name="connsiteY1280" fmla="*/ 3813396 h 6860657"/>
              <a:gd name="connsiteX1281" fmla="*/ 4259965 w 6003881"/>
              <a:gd name="connsiteY1281" fmla="*/ 3845294 h 6860657"/>
              <a:gd name="connsiteX1282" fmla="*/ 4284219 w 6003881"/>
              <a:gd name="connsiteY1282" fmla="*/ 3828850 h 6860657"/>
              <a:gd name="connsiteX1283" fmla="*/ 4326345 w 6003881"/>
              <a:gd name="connsiteY1283" fmla="*/ 3809216 h 6860657"/>
              <a:gd name="connsiteX1284" fmla="*/ 4293293 w 6003881"/>
              <a:gd name="connsiteY1284" fmla="*/ 3846834 h 6860657"/>
              <a:gd name="connsiteX1285" fmla="*/ 4260185 w 6003881"/>
              <a:gd name="connsiteY1285" fmla="*/ 3901665 h 6860657"/>
              <a:gd name="connsiteX1286" fmla="*/ 4238187 w 6003881"/>
              <a:gd name="connsiteY1286" fmla="*/ 3935707 h 6860657"/>
              <a:gd name="connsiteX1287" fmla="*/ 4225813 w 6003881"/>
              <a:gd name="connsiteY1287" fmla="*/ 3957376 h 6860657"/>
              <a:gd name="connsiteX1288" fmla="*/ 4262935 w 6003881"/>
              <a:gd name="connsiteY1288" fmla="*/ 3935212 h 6860657"/>
              <a:gd name="connsiteX1289" fmla="*/ 4294558 w 6003881"/>
              <a:gd name="connsiteY1289" fmla="*/ 3921243 h 6860657"/>
              <a:gd name="connsiteX1290" fmla="*/ 4253476 w 6003881"/>
              <a:gd name="connsiteY1290" fmla="*/ 4013307 h 6860657"/>
              <a:gd name="connsiteX1291" fmla="*/ 4244841 w 6003881"/>
              <a:gd name="connsiteY1291" fmla="*/ 4045864 h 6860657"/>
              <a:gd name="connsiteX1292" fmla="*/ 4264750 w 6003881"/>
              <a:gd name="connsiteY1292" fmla="*/ 4027056 h 6860657"/>
              <a:gd name="connsiteX1293" fmla="*/ 4284164 w 6003881"/>
              <a:gd name="connsiteY1293" fmla="*/ 4007917 h 6860657"/>
              <a:gd name="connsiteX1294" fmla="*/ 4244786 w 6003881"/>
              <a:gd name="connsiteY1294" fmla="*/ 4075342 h 6860657"/>
              <a:gd name="connsiteX1295" fmla="*/ 4228617 w 6003881"/>
              <a:gd name="connsiteY1295" fmla="*/ 4088431 h 6860657"/>
              <a:gd name="connsiteX1296" fmla="*/ 4205189 w 6003881"/>
              <a:gd name="connsiteY1296" fmla="*/ 4099375 h 6860657"/>
              <a:gd name="connsiteX1297" fmla="*/ 4181816 w 6003881"/>
              <a:gd name="connsiteY1297" fmla="*/ 4106415 h 6860657"/>
              <a:gd name="connsiteX1298" fmla="*/ 4207444 w 6003881"/>
              <a:gd name="connsiteY1298" fmla="*/ 4108120 h 6860657"/>
              <a:gd name="connsiteX1299" fmla="*/ 4253641 w 6003881"/>
              <a:gd name="connsiteY1299" fmla="*/ 4101245 h 6860657"/>
              <a:gd name="connsiteX1300" fmla="*/ 4273934 w 6003881"/>
              <a:gd name="connsiteY1300" fmla="*/ 4111200 h 6860657"/>
              <a:gd name="connsiteX1301" fmla="*/ 4191935 w 6003881"/>
              <a:gd name="connsiteY1301" fmla="*/ 4130503 h 6860657"/>
              <a:gd name="connsiteX1302" fmla="*/ 4107736 w 6003881"/>
              <a:gd name="connsiteY1302" fmla="*/ 4146067 h 6860657"/>
              <a:gd name="connsiteX1303" fmla="*/ 4075894 w 6003881"/>
              <a:gd name="connsiteY1303" fmla="*/ 4174610 h 6860657"/>
              <a:gd name="connsiteX1304" fmla="*/ 4058020 w 6003881"/>
              <a:gd name="connsiteY1304" fmla="*/ 4200403 h 6860657"/>
              <a:gd name="connsiteX1305" fmla="*/ 4080678 w 6003881"/>
              <a:gd name="connsiteY1305" fmla="*/ 4194574 h 6860657"/>
              <a:gd name="connsiteX1306" fmla="*/ 4098222 w 6003881"/>
              <a:gd name="connsiteY1306" fmla="*/ 4175325 h 6860657"/>
              <a:gd name="connsiteX1307" fmla="*/ 4123300 w 6003881"/>
              <a:gd name="connsiteY1307" fmla="*/ 4158716 h 6860657"/>
              <a:gd name="connsiteX1308" fmla="*/ 4143924 w 6003881"/>
              <a:gd name="connsiteY1308" fmla="*/ 4142162 h 6860657"/>
              <a:gd name="connsiteX1309" fmla="*/ 4182091 w 6003881"/>
              <a:gd name="connsiteY1309" fmla="*/ 4149367 h 6860657"/>
              <a:gd name="connsiteX1310" fmla="*/ 4241322 w 6003881"/>
              <a:gd name="connsiteY1310" fmla="*/ 4151567 h 6860657"/>
              <a:gd name="connsiteX1311" fmla="*/ 4261505 w 6003881"/>
              <a:gd name="connsiteY1311" fmla="*/ 4170320 h 6860657"/>
              <a:gd name="connsiteX1312" fmla="*/ 4209259 w 6003881"/>
              <a:gd name="connsiteY1312" fmla="*/ 4219322 h 6860657"/>
              <a:gd name="connsiteX1313" fmla="*/ 4283724 w 6003881"/>
              <a:gd name="connsiteY1313" fmla="*/ 4183024 h 6860657"/>
              <a:gd name="connsiteX1314" fmla="*/ 4294503 w 6003881"/>
              <a:gd name="connsiteY1314" fmla="*/ 4172630 h 6860657"/>
              <a:gd name="connsiteX1315" fmla="*/ 4221138 w 6003881"/>
              <a:gd name="connsiteY1315" fmla="*/ 4238130 h 6860657"/>
              <a:gd name="connsiteX1316" fmla="*/ 4177526 w 6003881"/>
              <a:gd name="connsiteY1316" fmla="*/ 4231861 h 6860657"/>
              <a:gd name="connsiteX1317" fmla="*/ 4164822 w 6003881"/>
              <a:gd name="connsiteY1317" fmla="*/ 4227241 h 6860657"/>
              <a:gd name="connsiteX1318" fmla="*/ 4123905 w 6003881"/>
              <a:gd name="connsiteY1318" fmla="*/ 4263759 h 6860657"/>
              <a:gd name="connsiteX1319" fmla="*/ 4112411 w 6003881"/>
              <a:gd name="connsiteY1319" fmla="*/ 4279872 h 6860657"/>
              <a:gd name="connsiteX1320" fmla="*/ 4107571 w 6003881"/>
              <a:gd name="connsiteY1320" fmla="*/ 4285372 h 6860657"/>
              <a:gd name="connsiteX1321" fmla="*/ 4044491 w 6003881"/>
              <a:gd name="connsiteY1321" fmla="*/ 4367151 h 6860657"/>
              <a:gd name="connsiteX1322" fmla="*/ 4032777 w 6003881"/>
              <a:gd name="connsiteY1322" fmla="*/ 4355327 h 6860657"/>
              <a:gd name="connsiteX1323" fmla="*/ 4050486 w 6003881"/>
              <a:gd name="connsiteY1323" fmla="*/ 4330744 h 6860657"/>
              <a:gd name="connsiteX1324" fmla="*/ 4030082 w 6003881"/>
              <a:gd name="connsiteY1324" fmla="*/ 4336243 h 6860657"/>
              <a:gd name="connsiteX1325" fmla="*/ 3994830 w 6003881"/>
              <a:gd name="connsiteY1325" fmla="*/ 4401138 h 6860657"/>
              <a:gd name="connsiteX1326" fmla="*/ 3978166 w 6003881"/>
              <a:gd name="connsiteY1326" fmla="*/ 4423962 h 6860657"/>
              <a:gd name="connsiteX1327" fmla="*/ 3956332 w 6003881"/>
              <a:gd name="connsiteY1327" fmla="*/ 4490232 h 6860657"/>
              <a:gd name="connsiteX1328" fmla="*/ 3970246 w 6003881"/>
              <a:gd name="connsiteY1328" fmla="*/ 4502331 h 6860657"/>
              <a:gd name="connsiteX1329" fmla="*/ 3992135 w 6003881"/>
              <a:gd name="connsiteY1329" fmla="*/ 4476318 h 6860657"/>
              <a:gd name="connsiteX1330" fmla="*/ 3984325 w 6003881"/>
              <a:gd name="connsiteY1330" fmla="*/ 4497601 h 6860657"/>
              <a:gd name="connsiteX1331" fmla="*/ 3969422 w 6003881"/>
              <a:gd name="connsiteY1331" fmla="*/ 4589500 h 6860657"/>
              <a:gd name="connsiteX1332" fmla="*/ 3959962 w 6003881"/>
              <a:gd name="connsiteY1332" fmla="*/ 4612983 h 6860657"/>
              <a:gd name="connsiteX1333" fmla="*/ 3951053 w 6003881"/>
              <a:gd name="connsiteY1333" fmla="*/ 4567996 h 6860657"/>
              <a:gd name="connsiteX1334" fmla="*/ 3941703 w 6003881"/>
              <a:gd name="connsiteY1334" fmla="*/ 4543688 h 6860657"/>
              <a:gd name="connsiteX1335" fmla="*/ 3928120 w 6003881"/>
              <a:gd name="connsiteY1335" fmla="*/ 4629537 h 6860657"/>
              <a:gd name="connsiteX1336" fmla="*/ 3924325 w 6003881"/>
              <a:gd name="connsiteY1336" fmla="*/ 4653845 h 6860657"/>
              <a:gd name="connsiteX1337" fmla="*/ 3901391 w 6003881"/>
              <a:gd name="connsiteY1337" fmla="*/ 4670344 h 6860657"/>
              <a:gd name="connsiteX1338" fmla="*/ 3876973 w 6003881"/>
              <a:gd name="connsiteY1338" fmla="*/ 4687008 h 6860657"/>
              <a:gd name="connsiteX1339" fmla="*/ 3816093 w 6003881"/>
              <a:gd name="connsiteY1339" fmla="*/ 4741894 h 6860657"/>
              <a:gd name="connsiteX1340" fmla="*/ 3783755 w 6003881"/>
              <a:gd name="connsiteY1340" fmla="*/ 4745413 h 6860657"/>
              <a:gd name="connsiteX1341" fmla="*/ 3794754 w 6003881"/>
              <a:gd name="connsiteY1341" fmla="*/ 4655935 h 6860657"/>
              <a:gd name="connsiteX1342" fmla="*/ 3813398 w 6003881"/>
              <a:gd name="connsiteY1342" fmla="*/ 4554852 h 6860657"/>
              <a:gd name="connsiteX1343" fmla="*/ 3830557 w 6003881"/>
              <a:gd name="connsiteY1343" fmla="*/ 4469773 h 6860657"/>
              <a:gd name="connsiteX1344" fmla="*/ 3838091 w 6003881"/>
              <a:gd name="connsiteY1344" fmla="*/ 4451185 h 6860657"/>
              <a:gd name="connsiteX1345" fmla="*/ 3917945 w 6003881"/>
              <a:gd name="connsiteY1345" fmla="*/ 4252374 h 6860657"/>
              <a:gd name="connsiteX1346" fmla="*/ 3964582 w 6003881"/>
              <a:gd name="connsiteY1346" fmla="*/ 4117359 h 6860657"/>
              <a:gd name="connsiteX1347" fmla="*/ 3938019 w 6003881"/>
              <a:gd name="connsiteY1347" fmla="*/ 4127258 h 6860657"/>
              <a:gd name="connsiteX1348" fmla="*/ 3924490 w 6003881"/>
              <a:gd name="connsiteY1348" fmla="*/ 4139632 h 6860657"/>
              <a:gd name="connsiteX1349" fmla="*/ 3927679 w 6003881"/>
              <a:gd name="connsiteY1349" fmla="*/ 4126708 h 6860657"/>
              <a:gd name="connsiteX1350" fmla="*/ 3927899 w 6003881"/>
              <a:gd name="connsiteY1350" fmla="*/ 4106085 h 6860657"/>
              <a:gd name="connsiteX1351" fmla="*/ 3899356 w 6003881"/>
              <a:gd name="connsiteY1351" fmla="*/ 4132813 h 6860657"/>
              <a:gd name="connsiteX1352" fmla="*/ 3796899 w 6003881"/>
              <a:gd name="connsiteY1352" fmla="*/ 4354062 h 6860657"/>
              <a:gd name="connsiteX1353" fmla="*/ 3762251 w 6003881"/>
              <a:gd name="connsiteY1353" fmla="*/ 4479673 h 6860657"/>
              <a:gd name="connsiteX1354" fmla="*/ 3769951 w 6003881"/>
              <a:gd name="connsiteY1354" fmla="*/ 4488802 h 6860657"/>
              <a:gd name="connsiteX1355" fmla="*/ 3790739 w 6003881"/>
              <a:gd name="connsiteY1355" fmla="*/ 4430121 h 6860657"/>
              <a:gd name="connsiteX1356" fmla="*/ 3835616 w 6003881"/>
              <a:gd name="connsiteY1356" fmla="*/ 4324254 h 6860657"/>
              <a:gd name="connsiteX1357" fmla="*/ 3865589 w 6003881"/>
              <a:gd name="connsiteY1357" fmla="*/ 4260789 h 6860657"/>
              <a:gd name="connsiteX1358" fmla="*/ 3881098 w 6003881"/>
              <a:gd name="connsiteY1358" fmla="*/ 4231916 h 6860657"/>
              <a:gd name="connsiteX1359" fmla="*/ 3906616 w 6003881"/>
              <a:gd name="connsiteY1359" fmla="*/ 4179450 h 6860657"/>
              <a:gd name="connsiteX1360" fmla="*/ 3920420 w 6003881"/>
              <a:gd name="connsiteY1360" fmla="*/ 4153326 h 6860657"/>
              <a:gd name="connsiteX1361" fmla="*/ 3922620 w 6003881"/>
              <a:gd name="connsiteY1361" fmla="*/ 4182474 h 6860657"/>
              <a:gd name="connsiteX1362" fmla="*/ 3911401 w 6003881"/>
              <a:gd name="connsiteY1362" fmla="*/ 4216572 h 6860657"/>
              <a:gd name="connsiteX1363" fmla="*/ 3876038 w 6003881"/>
              <a:gd name="connsiteY1363" fmla="*/ 4290817 h 6860657"/>
              <a:gd name="connsiteX1364" fmla="*/ 3772756 w 6003881"/>
              <a:gd name="connsiteY1364" fmla="*/ 4620792 h 6860657"/>
              <a:gd name="connsiteX1365" fmla="*/ 3767201 w 6003881"/>
              <a:gd name="connsiteY1365" fmla="*/ 4702186 h 6860657"/>
              <a:gd name="connsiteX1366" fmla="*/ 3764726 w 6003881"/>
              <a:gd name="connsiteY1366" fmla="*/ 4739309 h 6860657"/>
              <a:gd name="connsiteX1367" fmla="*/ 3717100 w 6003881"/>
              <a:gd name="connsiteY1367" fmla="*/ 4805029 h 6860657"/>
              <a:gd name="connsiteX1368" fmla="*/ 3692791 w 6003881"/>
              <a:gd name="connsiteY1368" fmla="*/ 4891593 h 6860657"/>
              <a:gd name="connsiteX1369" fmla="*/ 3679702 w 6003881"/>
              <a:gd name="connsiteY1369" fmla="*/ 4932840 h 6860657"/>
              <a:gd name="connsiteX1370" fmla="*/ 3630041 w 6003881"/>
              <a:gd name="connsiteY1370" fmla="*/ 5040467 h 6860657"/>
              <a:gd name="connsiteX1371" fmla="*/ 3645165 w 6003881"/>
              <a:gd name="connsiteY1371" fmla="*/ 5035572 h 6860657"/>
              <a:gd name="connsiteX1372" fmla="*/ 3659849 w 6003881"/>
              <a:gd name="connsiteY1372" fmla="*/ 5012639 h 6860657"/>
              <a:gd name="connsiteX1373" fmla="*/ 3656494 w 6003881"/>
              <a:gd name="connsiteY1373" fmla="*/ 5028038 h 6860657"/>
              <a:gd name="connsiteX1374" fmla="*/ 3638180 w 6003881"/>
              <a:gd name="connsiteY1374" fmla="*/ 5128020 h 6860657"/>
              <a:gd name="connsiteX1375" fmla="*/ 3656659 w 6003881"/>
              <a:gd name="connsiteY1375" fmla="*/ 5102392 h 6860657"/>
              <a:gd name="connsiteX1376" fmla="*/ 3662764 w 6003881"/>
              <a:gd name="connsiteY1376" fmla="*/ 5088258 h 6860657"/>
              <a:gd name="connsiteX1377" fmla="*/ 3665734 w 6003881"/>
              <a:gd name="connsiteY1377" fmla="*/ 5096453 h 6860657"/>
              <a:gd name="connsiteX1378" fmla="*/ 3658859 w 6003881"/>
              <a:gd name="connsiteY1378" fmla="*/ 5159148 h 6860657"/>
              <a:gd name="connsiteX1379" fmla="*/ 3664854 w 6003881"/>
              <a:gd name="connsiteY1379" fmla="*/ 5145399 h 6860657"/>
              <a:gd name="connsiteX1380" fmla="*/ 3708191 w 6003881"/>
              <a:gd name="connsiteY1380" fmla="*/ 5057956 h 6860657"/>
              <a:gd name="connsiteX1381" fmla="*/ 3730299 w 6003881"/>
              <a:gd name="connsiteY1381" fmla="*/ 5042832 h 6860657"/>
              <a:gd name="connsiteX1382" fmla="*/ 3746413 w 6003881"/>
              <a:gd name="connsiteY1382" fmla="*/ 5027763 h 6860657"/>
              <a:gd name="connsiteX1383" fmla="*/ 3767751 w 6003881"/>
              <a:gd name="connsiteY1383" fmla="*/ 5010934 h 6860657"/>
              <a:gd name="connsiteX1384" fmla="*/ 3810703 w 6003881"/>
              <a:gd name="connsiteY1384" fmla="*/ 4981841 h 6860657"/>
              <a:gd name="connsiteX1385" fmla="*/ 3867899 w 6003881"/>
              <a:gd name="connsiteY1385" fmla="*/ 4947799 h 6860657"/>
              <a:gd name="connsiteX1386" fmla="*/ 3949238 w 6003881"/>
              <a:gd name="connsiteY1386" fmla="*/ 4905562 h 6860657"/>
              <a:gd name="connsiteX1387" fmla="*/ 3838256 w 6003881"/>
              <a:gd name="connsiteY1387" fmla="*/ 4993280 h 6860657"/>
              <a:gd name="connsiteX1388" fmla="*/ 3788760 w 6003881"/>
              <a:gd name="connsiteY1388" fmla="*/ 5015939 h 6860657"/>
              <a:gd name="connsiteX1389" fmla="*/ 3703901 w 6003881"/>
              <a:gd name="connsiteY1389" fmla="*/ 5083804 h 6860657"/>
              <a:gd name="connsiteX1390" fmla="*/ 3684102 w 6003881"/>
              <a:gd name="connsiteY1390" fmla="*/ 5149799 h 6860657"/>
              <a:gd name="connsiteX1391" fmla="*/ 3720125 w 6003881"/>
              <a:gd name="connsiteY1391" fmla="*/ 5216399 h 6860657"/>
              <a:gd name="connsiteX1392" fmla="*/ 3742343 w 6003881"/>
              <a:gd name="connsiteY1392" fmla="*/ 5223273 h 6860657"/>
              <a:gd name="connsiteX1393" fmla="*/ 3719300 w 6003881"/>
              <a:gd name="connsiteY1393" fmla="*/ 5231248 h 6860657"/>
              <a:gd name="connsiteX1394" fmla="*/ 3709125 w 6003881"/>
              <a:gd name="connsiteY1394" fmla="*/ 5249782 h 6860657"/>
              <a:gd name="connsiteX1395" fmla="*/ 3787935 w 6003881"/>
              <a:gd name="connsiteY1395" fmla="*/ 5236637 h 6860657"/>
              <a:gd name="connsiteX1396" fmla="*/ 3802289 w 6003881"/>
              <a:gd name="connsiteY1396" fmla="*/ 5247472 h 6860657"/>
              <a:gd name="connsiteX1397" fmla="*/ 3772316 w 6003881"/>
              <a:gd name="connsiteY1397" fmla="*/ 5270845 h 6860657"/>
              <a:gd name="connsiteX1398" fmla="*/ 3886047 w 6003881"/>
              <a:gd name="connsiteY1398" fmla="*/ 5230258 h 6860657"/>
              <a:gd name="connsiteX1399" fmla="*/ 3920805 w 6003881"/>
              <a:gd name="connsiteY1399" fmla="*/ 5221899 h 6860657"/>
              <a:gd name="connsiteX1400" fmla="*/ 3885058 w 6003881"/>
              <a:gd name="connsiteY1400" fmla="*/ 5252751 h 6860657"/>
              <a:gd name="connsiteX1401" fmla="*/ 3849310 w 6003881"/>
              <a:gd name="connsiteY1401" fmla="*/ 5281294 h 6860657"/>
              <a:gd name="connsiteX1402" fmla="*/ 3941318 w 6003881"/>
              <a:gd name="connsiteY1402" fmla="*/ 5265235 h 6860657"/>
              <a:gd name="connsiteX1403" fmla="*/ 3965682 w 6003881"/>
              <a:gd name="connsiteY1403" fmla="*/ 5262871 h 6860657"/>
              <a:gd name="connsiteX1404" fmla="*/ 3946378 w 6003881"/>
              <a:gd name="connsiteY1404" fmla="*/ 5280910 h 6860657"/>
              <a:gd name="connsiteX1405" fmla="*/ 3923500 w 6003881"/>
              <a:gd name="connsiteY1405" fmla="*/ 5297133 h 6860657"/>
              <a:gd name="connsiteX1406" fmla="*/ 3870264 w 6003881"/>
              <a:gd name="connsiteY1406" fmla="*/ 5314347 h 6860657"/>
              <a:gd name="connsiteX1407" fmla="*/ 3745973 w 6003881"/>
              <a:gd name="connsiteY1407" fmla="*/ 5314347 h 6860657"/>
              <a:gd name="connsiteX1408" fmla="*/ 3733819 w 6003881"/>
              <a:gd name="connsiteY1408" fmla="*/ 5312807 h 6860657"/>
              <a:gd name="connsiteX1409" fmla="*/ 3912556 w 6003881"/>
              <a:gd name="connsiteY1409" fmla="*/ 5328316 h 6860657"/>
              <a:gd name="connsiteX1410" fmla="*/ 4013253 w 6003881"/>
              <a:gd name="connsiteY1410" fmla="*/ 5322431 h 6860657"/>
              <a:gd name="connsiteX1411" fmla="*/ 3975361 w 6003881"/>
              <a:gd name="connsiteY1411" fmla="*/ 5344925 h 6860657"/>
              <a:gd name="connsiteX1412" fmla="*/ 3902931 w 6003881"/>
              <a:gd name="connsiteY1412" fmla="*/ 5351854 h 6860657"/>
              <a:gd name="connsiteX1413" fmla="*/ 3907056 w 6003881"/>
              <a:gd name="connsiteY1413" fmla="*/ 5363293 h 6860657"/>
              <a:gd name="connsiteX1414" fmla="*/ 3920805 w 6003881"/>
              <a:gd name="connsiteY1414" fmla="*/ 5371543 h 6860657"/>
              <a:gd name="connsiteX1415" fmla="*/ 3933509 w 6003881"/>
              <a:gd name="connsiteY1415" fmla="*/ 5372258 h 6860657"/>
              <a:gd name="connsiteX1416" fmla="*/ 3973601 w 6003881"/>
              <a:gd name="connsiteY1416" fmla="*/ 5364228 h 6860657"/>
              <a:gd name="connsiteX1417" fmla="*/ 3989990 w 6003881"/>
              <a:gd name="connsiteY1417" fmla="*/ 5368793 h 6860657"/>
              <a:gd name="connsiteX1418" fmla="*/ 4074574 w 6003881"/>
              <a:gd name="connsiteY1418" fmla="*/ 5399591 h 6860657"/>
              <a:gd name="connsiteX1419" fmla="*/ 4061045 w 6003881"/>
              <a:gd name="connsiteY1419" fmla="*/ 5405420 h 6860657"/>
              <a:gd name="connsiteX1420" fmla="*/ 3959302 w 6003881"/>
              <a:gd name="connsiteY1420" fmla="*/ 5388042 h 6860657"/>
              <a:gd name="connsiteX1421" fmla="*/ 3940054 w 6003881"/>
              <a:gd name="connsiteY1421" fmla="*/ 5384467 h 6860657"/>
              <a:gd name="connsiteX1422" fmla="*/ 3953803 w 6003881"/>
              <a:gd name="connsiteY1422" fmla="*/ 5396346 h 6860657"/>
              <a:gd name="connsiteX1423" fmla="*/ 3982620 w 6003881"/>
              <a:gd name="connsiteY1423" fmla="*/ 5421479 h 6860657"/>
              <a:gd name="connsiteX1424" fmla="*/ 4001869 w 6003881"/>
              <a:gd name="connsiteY1424" fmla="*/ 5434953 h 6860657"/>
              <a:gd name="connsiteX1425" fmla="*/ 4022548 w 6003881"/>
              <a:gd name="connsiteY1425" fmla="*/ 5448647 h 6860657"/>
              <a:gd name="connsiteX1426" fmla="*/ 4026122 w 6003881"/>
              <a:gd name="connsiteY1426" fmla="*/ 5462176 h 6860657"/>
              <a:gd name="connsiteX1427" fmla="*/ 3986580 w 6003881"/>
              <a:gd name="connsiteY1427" fmla="*/ 5447217 h 6860657"/>
              <a:gd name="connsiteX1428" fmla="*/ 3956387 w 6003881"/>
              <a:gd name="connsiteY1428" fmla="*/ 5435833 h 6860657"/>
              <a:gd name="connsiteX1429" fmla="*/ 3976956 w 6003881"/>
              <a:gd name="connsiteY1429" fmla="*/ 5474165 h 6860657"/>
              <a:gd name="connsiteX1430" fmla="*/ 4025297 w 6003881"/>
              <a:gd name="connsiteY1430" fmla="*/ 5570903 h 6860657"/>
              <a:gd name="connsiteX1431" fmla="*/ 4033877 w 6003881"/>
              <a:gd name="connsiteY1431" fmla="*/ 5592957 h 6860657"/>
              <a:gd name="connsiteX1432" fmla="*/ 4077488 w 6003881"/>
              <a:gd name="connsiteY1432" fmla="*/ 5605166 h 6860657"/>
              <a:gd name="connsiteX1433" fmla="*/ 4127040 w 6003881"/>
              <a:gd name="connsiteY1433" fmla="*/ 5599666 h 6860657"/>
              <a:gd name="connsiteX1434" fmla="*/ 4185061 w 6003881"/>
              <a:gd name="connsiteY1434" fmla="*/ 5590757 h 6860657"/>
              <a:gd name="connsiteX1435" fmla="*/ 4232247 w 6003881"/>
              <a:gd name="connsiteY1435" fmla="*/ 5596806 h 6860657"/>
              <a:gd name="connsiteX1436" fmla="*/ 4201834 w 6003881"/>
              <a:gd name="connsiteY1436" fmla="*/ 5616055 h 6860657"/>
              <a:gd name="connsiteX1437" fmla="*/ 4160587 w 6003881"/>
              <a:gd name="connsiteY1437" fmla="*/ 5634479 h 6860657"/>
              <a:gd name="connsiteX1438" fmla="*/ 4091622 w 6003881"/>
              <a:gd name="connsiteY1438" fmla="*/ 5656477 h 6860657"/>
              <a:gd name="connsiteX1439" fmla="*/ 4051420 w 6003881"/>
              <a:gd name="connsiteY1439" fmla="*/ 5643663 h 6860657"/>
              <a:gd name="connsiteX1440" fmla="*/ 4036297 w 6003881"/>
              <a:gd name="connsiteY1440" fmla="*/ 5643993 h 6860657"/>
              <a:gd name="connsiteX1441" fmla="*/ 4086233 w 6003881"/>
              <a:gd name="connsiteY1441" fmla="*/ 5696019 h 6860657"/>
              <a:gd name="connsiteX1442" fmla="*/ 4096792 w 6003881"/>
              <a:gd name="connsiteY1442" fmla="*/ 5704873 h 6860657"/>
              <a:gd name="connsiteX1443" fmla="*/ 4110541 w 6003881"/>
              <a:gd name="connsiteY1443" fmla="*/ 5728412 h 6860657"/>
              <a:gd name="connsiteX1444" fmla="*/ 4124290 w 6003881"/>
              <a:gd name="connsiteY1444" fmla="*/ 5755415 h 6860657"/>
              <a:gd name="connsiteX1445" fmla="*/ 4139414 w 6003881"/>
              <a:gd name="connsiteY1445" fmla="*/ 5773838 h 6860657"/>
              <a:gd name="connsiteX1446" fmla="*/ 4305227 w 6003881"/>
              <a:gd name="connsiteY1446" fmla="*/ 5941081 h 6860657"/>
              <a:gd name="connsiteX1447" fmla="*/ 4382111 w 6003881"/>
              <a:gd name="connsiteY1447" fmla="*/ 6033145 h 6860657"/>
              <a:gd name="connsiteX1448" fmla="*/ 4399270 w 6003881"/>
              <a:gd name="connsiteY1448" fmla="*/ 6056243 h 6860657"/>
              <a:gd name="connsiteX1449" fmla="*/ 4412634 w 6003881"/>
              <a:gd name="connsiteY1449" fmla="*/ 6068177 h 6860657"/>
              <a:gd name="connsiteX1450" fmla="*/ 4504588 w 6003881"/>
              <a:gd name="connsiteY1450" fmla="*/ 6131587 h 6860657"/>
              <a:gd name="connsiteX1451" fmla="*/ 4533405 w 6003881"/>
              <a:gd name="connsiteY1451" fmla="*/ 6153696 h 6860657"/>
              <a:gd name="connsiteX1452" fmla="*/ 4615899 w 6003881"/>
              <a:gd name="connsiteY1452" fmla="*/ 6170524 h 6860657"/>
              <a:gd name="connsiteX1453" fmla="*/ 4685469 w 6003881"/>
              <a:gd name="connsiteY1453" fmla="*/ 6160130 h 6860657"/>
              <a:gd name="connsiteX1454" fmla="*/ 4797331 w 6003881"/>
              <a:gd name="connsiteY1454" fmla="*/ 6121083 h 6860657"/>
              <a:gd name="connsiteX1455" fmla="*/ 4830658 w 6003881"/>
              <a:gd name="connsiteY1455" fmla="*/ 6116079 h 6860657"/>
              <a:gd name="connsiteX1456" fmla="*/ 4760869 w 6003881"/>
              <a:gd name="connsiteY1456" fmla="*/ 6104914 h 6860657"/>
              <a:gd name="connsiteX1457" fmla="*/ 4740245 w 6003881"/>
              <a:gd name="connsiteY1457" fmla="*/ 6100570 h 6860657"/>
              <a:gd name="connsiteX1458" fmla="*/ 4729246 w 6003881"/>
              <a:gd name="connsiteY1458" fmla="*/ 6094575 h 6860657"/>
              <a:gd name="connsiteX1459" fmla="*/ 4718247 w 6003881"/>
              <a:gd name="connsiteY1459" fmla="*/ 6089075 h 6860657"/>
              <a:gd name="connsiteX1460" fmla="*/ 4711372 w 6003881"/>
              <a:gd name="connsiteY1460" fmla="*/ 6083466 h 6860657"/>
              <a:gd name="connsiteX1461" fmla="*/ 4666991 w 6003881"/>
              <a:gd name="connsiteY1461" fmla="*/ 6059048 h 6860657"/>
              <a:gd name="connsiteX1462" fmla="*/ 4622994 w 6003881"/>
              <a:gd name="connsiteY1462" fmla="*/ 6032430 h 6860657"/>
              <a:gd name="connsiteX1463" fmla="*/ 4621014 w 6003881"/>
              <a:gd name="connsiteY1463" fmla="*/ 6025335 h 6860657"/>
              <a:gd name="connsiteX1464" fmla="*/ 4643012 w 6003881"/>
              <a:gd name="connsiteY1464" fmla="*/ 6030615 h 6860657"/>
              <a:gd name="connsiteX1465" fmla="*/ 4789742 w 6003881"/>
              <a:gd name="connsiteY1465" fmla="*/ 6091550 h 6860657"/>
              <a:gd name="connsiteX1466" fmla="*/ 4915078 w 6003881"/>
              <a:gd name="connsiteY1466" fmla="*/ 6134942 h 6860657"/>
              <a:gd name="connsiteX1467" fmla="*/ 4921512 w 6003881"/>
              <a:gd name="connsiteY1467" fmla="*/ 6119983 h 6860657"/>
              <a:gd name="connsiteX1468" fmla="*/ 4886810 w 6003881"/>
              <a:gd name="connsiteY1468" fmla="*/ 6099910 h 6860657"/>
              <a:gd name="connsiteX1469" fmla="*/ 4852492 w 6003881"/>
              <a:gd name="connsiteY1469" fmla="*/ 6090285 h 6860657"/>
              <a:gd name="connsiteX1470" fmla="*/ 4754874 w 6003881"/>
              <a:gd name="connsiteY1470" fmla="*/ 6040514 h 6860657"/>
              <a:gd name="connsiteX1471" fmla="*/ 4674250 w 6003881"/>
              <a:gd name="connsiteY1471" fmla="*/ 5996462 h 6860657"/>
              <a:gd name="connsiteX1472" fmla="*/ 4656542 w 6003881"/>
              <a:gd name="connsiteY1472" fmla="*/ 5985023 h 6860657"/>
              <a:gd name="connsiteX1473" fmla="*/ 4616669 w 6003881"/>
              <a:gd name="connsiteY1473" fmla="*/ 5962365 h 6860657"/>
              <a:gd name="connsiteX1474" fmla="*/ 4580757 w 6003881"/>
              <a:gd name="connsiteY1474" fmla="*/ 5943446 h 6860657"/>
              <a:gd name="connsiteX1475" fmla="*/ 4561508 w 6003881"/>
              <a:gd name="connsiteY1475" fmla="*/ 5935032 h 6860657"/>
              <a:gd name="connsiteX1476" fmla="*/ 4518831 w 6003881"/>
              <a:gd name="connsiteY1476" fmla="*/ 5915838 h 6860657"/>
              <a:gd name="connsiteX1477" fmla="*/ 4508602 w 6003881"/>
              <a:gd name="connsiteY1477" fmla="*/ 5901979 h 6860657"/>
              <a:gd name="connsiteX1478" fmla="*/ 4638778 w 6003881"/>
              <a:gd name="connsiteY1478" fmla="*/ 5963080 h 6860657"/>
              <a:gd name="connsiteX1479" fmla="*/ 4691024 w 6003881"/>
              <a:gd name="connsiteY1479" fmla="*/ 5990248 h 6860657"/>
              <a:gd name="connsiteX1480" fmla="*/ 4745745 w 6003881"/>
              <a:gd name="connsiteY1480" fmla="*/ 6017801 h 6860657"/>
              <a:gd name="connsiteX1481" fmla="*/ 4839238 w 6003881"/>
              <a:gd name="connsiteY1481" fmla="*/ 6057453 h 6860657"/>
              <a:gd name="connsiteX1482" fmla="*/ 4868111 w 6003881"/>
              <a:gd name="connsiteY1482" fmla="*/ 6064107 h 6860657"/>
              <a:gd name="connsiteX1483" fmla="*/ 4865361 w 6003881"/>
              <a:gd name="connsiteY1483" fmla="*/ 6041559 h 6860657"/>
              <a:gd name="connsiteX1484" fmla="*/ 4817240 w 6003881"/>
              <a:gd name="connsiteY1484" fmla="*/ 6015051 h 6860657"/>
              <a:gd name="connsiteX1485" fmla="*/ 4726496 w 6003881"/>
              <a:gd name="connsiteY1485" fmla="*/ 5968249 h 6860657"/>
              <a:gd name="connsiteX1486" fmla="*/ 4663251 w 6003881"/>
              <a:gd name="connsiteY1486" fmla="*/ 5933272 h 6860657"/>
              <a:gd name="connsiteX1487" fmla="*/ 4633003 w 6003881"/>
              <a:gd name="connsiteY1487" fmla="*/ 5915783 h 6860657"/>
              <a:gd name="connsiteX1488" fmla="*/ 4602755 w 6003881"/>
              <a:gd name="connsiteY1488" fmla="*/ 5898514 h 6860657"/>
              <a:gd name="connsiteX1489" fmla="*/ 4565468 w 6003881"/>
              <a:gd name="connsiteY1489" fmla="*/ 5882125 h 6860657"/>
              <a:gd name="connsiteX1490" fmla="*/ 4530986 w 6003881"/>
              <a:gd name="connsiteY1490" fmla="*/ 5869201 h 6860657"/>
              <a:gd name="connsiteX1491" fmla="*/ 4505027 w 6003881"/>
              <a:gd name="connsiteY1491" fmla="*/ 5856278 h 6860657"/>
              <a:gd name="connsiteX1492" fmla="*/ 4470765 w 6003881"/>
              <a:gd name="connsiteY1492" fmla="*/ 5839009 h 6860657"/>
              <a:gd name="connsiteX1493" fmla="*/ 4437767 w 6003881"/>
              <a:gd name="connsiteY1493" fmla="*/ 5824050 h 6860657"/>
              <a:gd name="connsiteX1494" fmla="*/ 4418519 w 6003881"/>
              <a:gd name="connsiteY1494" fmla="*/ 5813380 h 6860657"/>
              <a:gd name="connsiteX1495" fmla="*/ 4436503 w 6003881"/>
              <a:gd name="connsiteY1495" fmla="*/ 5817010 h 6860657"/>
              <a:gd name="connsiteX1496" fmla="*/ 4586257 w 6003881"/>
              <a:gd name="connsiteY1496" fmla="*/ 5876571 h 6860657"/>
              <a:gd name="connsiteX1497" fmla="*/ 4704498 w 6003881"/>
              <a:gd name="connsiteY1497" fmla="*/ 5937672 h 6860657"/>
              <a:gd name="connsiteX1498" fmla="*/ 4818230 w 6003881"/>
              <a:gd name="connsiteY1498" fmla="*/ 5997012 h 6860657"/>
              <a:gd name="connsiteX1499" fmla="*/ 4833959 w 6003881"/>
              <a:gd name="connsiteY1499" fmla="*/ 5983978 h 6860657"/>
              <a:gd name="connsiteX1500" fmla="*/ 4811465 w 6003881"/>
              <a:gd name="connsiteY1500" fmla="*/ 5942071 h 6860657"/>
              <a:gd name="connsiteX1501" fmla="*/ 4796396 w 6003881"/>
              <a:gd name="connsiteY1501" fmla="*/ 5918643 h 6860657"/>
              <a:gd name="connsiteX1502" fmla="*/ 4783747 w 6003881"/>
              <a:gd name="connsiteY1502" fmla="*/ 5903134 h 6860657"/>
              <a:gd name="connsiteX1503" fmla="*/ 4739750 w 6003881"/>
              <a:gd name="connsiteY1503" fmla="*/ 5869531 h 6860657"/>
              <a:gd name="connsiteX1504" fmla="*/ 4693224 w 6003881"/>
              <a:gd name="connsiteY1504" fmla="*/ 5841044 h 6860657"/>
              <a:gd name="connsiteX1505" fmla="*/ 4672930 w 6003881"/>
              <a:gd name="connsiteY1505" fmla="*/ 5830649 h 6860657"/>
              <a:gd name="connsiteX1506" fmla="*/ 4660831 w 6003881"/>
              <a:gd name="connsiteY1506" fmla="*/ 5825535 h 6860657"/>
              <a:gd name="connsiteX1507" fmla="*/ 4458061 w 6003881"/>
              <a:gd name="connsiteY1507" fmla="*/ 5726157 h 6860657"/>
              <a:gd name="connsiteX1508" fmla="*/ 4440462 w 6003881"/>
              <a:gd name="connsiteY1508" fmla="*/ 5718622 h 6860657"/>
              <a:gd name="connsiteX1509" fmla="*/ 4381507 w 6003881"/>
              <a:gd name="connsiteY1509" fmla="*/ 5696129 h 6860657"/>
              <a:gd name="connsiteX1510" fmla="*/ 4333385 w 6003881"/>
              <a:gd name="connsiteY1510" fmla="*/ 5677045 h 6860657"/>
              <a:gd name="connsiteX1511" fmla="*/ 4311332 w 6003881"/>
              <a:gd name="connsiteY1511" fmla="*/ 5665606 h 6860657"/>
              <a:gd name="connsiteX1512" fmla="*/ 4283174 w 6003881"/>
              <a:gd name="connsiteY1512" fmla="*/ 5650977 h 6860657"/>
              <a:gd name="connsiteX1513" fmla="*/ 4310122 w 6003881"/>
              <a:gd name="connsiteY1513" fmla="*/ 5657742 h 6860657"/>
              <a:gd name="connsiteX1514" fmla="*/ 4344989 w 6003881"/>
              <a:gd name="connsiteY1514" fmla="*/ 5673416 h 6860657"/>
              <a:gd name="connsiteX1515" fmla="*/ 4388381 w 6003881"/>
              <a:gd name="connsiteY1515" fmla="*/ 5688650 h 6860657"/>
              <a:gd name="connsiteX1516" fmla="*/ 4443377 w 6003881"/>
              <a:gd name="connsiteY1516" fmla="*/ 5707953 h 6860657"/>
              <a:gd name="connsiteX1517" fmla="*/ 4506622 w 6003881"/>
              <a:gd name="connsiteY1517" fmla="*/ 5730612 h 6860657"/>
              <a:gd name="connsiteX1518" fmla="*/ 4707358 w 6003881"/>
              <a:gd name="connsiteY1518" fmla="*/ 5832684 h 6860657"/>
              <a:gd name="connsiteX1519" fmla="*/ 4736066 w 6003881"/>
              <a:gd name="connsiteY1519" fmla="*/ 5847038 h 6860657"/>
              <a:gd name="connsiteX1520" fmla="*/ 4731831 w 6003881"/>
              <a:gd name="connsiteY1520" fmla="*/ 5809586 h 6860657"/>
              <a:gd name="connsiteX1521" fmla="*/ 4698228 w 6003881"/>
              <a:gd name="connsiteY1521" fmla="*/ 5799522 h 6860657"/>
              <a:gd name="connsiteX1522" fmla="*/ 4653902 w 6003881"/>
              <a:gd name="connsiteY1522" fmla="*/ 5783408 h 6860657"/>
              <a:gd name="connsiteX1523" fmla="*/ 4631793 w 6003881"/>
              <a:gd name="connsiteY1523" fmla="*/ 5775598 h 6860657"/>
              <a:gd name="connsiteX1524" fmla="*/ 4588951 w 6003881"/>
              <a:gd name="connsiteY1524" fmla="*/ 5753765 h 6860657"/>
              <a:gd name="connsiteX1525" fmla="*/ 4551389 w 6003881"/>
              <a:gd name="connsiteY1525" fmla="*/ 5731767 h 6860657"/>
              <a:gd name="connsiteX1526" fmla="*/ 4526311 w 6003881"/>
              <a:gd name="connsiteY1526" fmla="*/ 5715488 h 6860657"/>
              <a:gd name="connsiteX1527" fmla="*/ 4420114 w 6003881"/>
              <a:gd name="connsiteY1527" fmla="*/ 5660162 h 6860657"/>
              <a:gd name="connsiteX1528" fmla="*/ 4392616 w 6003881"/>
              <a:gd name="connsiteY1528" fmla="*/ 5649162 h 6860657"/>
              <a:gd name="connsiteX1529" fmla="*/ 4362918 w 6003881"/>
              <a:gd name="connsiteY1529" fmla="*/ 5638163 h 6860657"/>
              <a:gd name="connsiteX1530" fmla="*/ 4344384 w 6003881"/>
              <a:gd name="connsiteY1530" fmla="*/ 5629914 h 6860657"/>
              <a:gd name="connsiteX1531" fmla="*/ 4380132 w 6003881"/>
              <a:gd name="connsiteY1531" fmla="*/ 5632279 h 6860657"/>
              <a:gd name="connsiteX1532" fmla="*/ 4492873 w 6003881"/>
              <a:gd name="connsiteY1532" fmla="*/ 5681060 h 6860657"/>
              <a:gd name="connsiteX1533" fmla="*/ 4536045 w 6003881"/>
              <a:gd name="connsiteY1533" fmla="*/ 5693159 h 6860657"/>
              <a:gd name="connsiteX1534" fmla="*/ 4606935 w 6003881"/>
              <a:gd name="connsiteY1534" fmla="*/ 5715158 h 6860657"/>
              <a:gd name="connsiteX1535" fmla="*/ 4690859 w 6003881"/>
              <a:gd name="connsiteY1535" fmla="*/ 5724232 h 6860657"/>
              <a:gd name="connsiteX1536" fmla="*/ 4684974 w 6003881"/>
              <a:gd name="connsiteY1536" fmla="*/ 5694479 h 6860657"/>
              <a:gd name="connsiteX1537" fmla="*/ 4664351 w 6003881"/>
              <a:gd name="connsiteY1537" fmla="*/ 5685350 h 6860657"/>
              <a:gd name="connsiteX1538" fmla="*/ 4606605 w 6003881"/>
              <a:gd name="connsiteY1538" fmla="*/ 5686450 h 6860657"/>
              <a:gd name="connsiteX1539" fmla="*/ 4556119 w 6003881"/>
              <a:gd name="connsiteY1539" fmla="*/ 5679575 h 6860657"/>
              <a:gd name="connsiteX1540" fmla="*/ 4515862 w 6003881"/>
              <a:gd name="connsiteY1540" fmla="*/ 5664231 h 6860657"/>
              <a:gd name="connsiteX1541" fmla="*/ 4501948 w 6003881"/>
              <a:gd name="connsiteY1541" fmla="*/ 5649107 h 6860657"/>
              <a:gd name="connsiteX1542" fmla="*/ 4478959 w 6003881"/>
              <a:gd name="connsiteY1542" fmla="*/ 5641573 h 6860657"/>
              <a:gd name="connsiteX1543" fmla="*/ 4450801 w 6003881"/>
              <a:gd name="connsiteY1543" fmla="*/ 5630244 h 6860657"/>
              <a:gd name="connsiteX1544" fmla="*/ 4422533 w 6003881"/>
              <a:gd name="connsiteY1544" fmla="*/ 5605111 h 6860657"/>
              <a:gd name="connsiteX1545" fmla="*/ 4446127 w 6003881"/>
              <a:gd name="connsiteY1545" fmla="*/ 5617100 h 6860657"/>
              <a:gd name="connsiteX1546" fmla="*/ 4512507 w 6003881"/>
              <a:gd name="connsiteY1546" fmla="*/ 5634589 h 6860657"/>
              <a:gd name="connsiteX1547" fmla="*/ 4585816 w 6003881"/>
              <a:gd name="connsiteY1547" fmla="*/ 5624799 h 6860657"/>
              <a:gd name="connsiteX1548" fmla="*/ 4632508 w 6003881"/>
              <a:gd name="connsiteY1548" fmla="*/ 5617815 h 6860657"/>
              <a:gd name="connsiteX1549" fmla="*/ 4663416 w 6003881"/>
              <a:gd name="connsiteY1549" fmla="*/ 5610665 h 6860657"/>
              <a:gd name="connsiteX1550" fmla="*/ 4624369 w 6003881"/>
              <a:gd name="connsiteY1550" fmla="*/ 5589162 h 6860657"/>
              <a:gd name="connsiteX1551" fmla="*/ 4499088 w 6003881"/>
              <a:gd name="connsiteY1551" fmla="*/ 5560674 h 6860657"/>
              <a:gd name="connsiteX1552" fmla="*/ 4443817 w 6003881"/>
              <a:gd name="connsiteY1552" fmla="*/ 5539170 h 6860657"/>
              <a:gd name="connsiteX1553" fmla="*/ 4429023 w 6003881"/>
              <a:gd name="connsiteY1553" fmla="*/ 5533506 h 6860657"/>
              <a:gd name="connsiteX1554" fmla="*/ 4394760 w 6003881"/>
              <a:gd name="connsiteY1554" fmla="*/ 5524487 h 6860657"/>
              <a:gd name="connsiteX1555" fmla="*/ 4395971 w 6003881"/>
              <a:gd name="connsiteY1555" fmla="*/ 5512607 h 6860657"/>
              <a:gd name="connsiteX1556" fmla="*/ 4431113 w 6003881"/>
              <a:gd name="connsiteY1556" fmla="*/ 5506558 h 6860657"/>
              <a:gd name="connsiteX1557" fmla="*/ 4409499 w 6003881"/>
              <a:gd name="connsiteY1557" fmla="*/ 5482030 h 6860657"/>
              <a:gd name="connsiteX1558" fmla="*/ 4398115 w 6003881"/>
              <a:gd name="connsiteY1558" fmla="*/ 5480380 h 6860657"/>
              <a:gd name="connsiteX1559" fmla="*/ 4353184 w 6003881"/>
              <a:gd name="connsiteY1559" fmla="*/ 5474000 h 6860657"/>
              <a:gd name="connsiteX1560" fmla="*/ 4335530 w 6003881"/>
              <a:gd name="connsiteY1560" fmla="*/ 5469271 h 6860657"/>
              <a:gd name="connsiteX1561" fmla="*/ 4384586 w 6003881"/>
              <a:gd name="connsiteY1561" fmla="*/ 5466411 h 6860657"/>
              <a:gd name="connsiteX1562" fmla="*/ 4442057 w 6003881"/>
              <a:gd name="connsiteY1562" fmla="*/ 5453432 h 6860657"/>
              <a:gd name="connsiteX1563" fmla="*/ 4414724 w 6003881"/>
              <a:gd name="connsiteY1563" fmla="*/ 5449802 h 6860657"/>
              <a:gd name="connsiteX1564" fmla="*/ 4291808 w 6003881"/>
              <a:gd name="connsiteY1564" fmla="*/ 5468886 h 6860657"/>
              <a:gd name="connsiteX1565" fmla="*/ 4256500 w 6003881"/>
              <a:gd name="connsiteY1565" fmla="*/ 5494679 h 6860657"/>
              <a:gd name="connsiteX1566" fmla="*/ 4245501 w 6003881"/>
              <a:gd name="connsiteY1566" fmla="*/ 5482250 h 6860657"/>
              <a:gd name="connsiteX1567" fmla="*/ 4229992 w 6003881"/>
              <a:gd name="connsiteY1567" fmla="*/ 5474605 h 6860657"/>
              <a:gd name="connsiteX1568" fmla="*/ 4218003 w 6003881"/>
              <a:gd name="connsiteY1568" fmla="*/ 5467016 h 6860657"/>
              <a:gd name="connsiteX1569" fmla="*/ 4238352 w 6003881"/>
              <a:gd name="connsiteY1569" fmla="*/ 5394366 h 6860657"/>
              <a:gd name="connsiteX1570" fmla="*/ 4242807 w 6003881"/>
              <a:gd name="connsiteY1570" fmla="*/ 5379847 h 6860657"/>
              <a:gd name="connsiteX1571" fmla="*/ 4246876 w 6003881"/>
              <a:gd name="connsiteY1571" fmla="*/ 5362359 h 6860657"/>
              <a:gd name="connsiteX1572" fmla="*/ 4370617 w 6003881"/>
              <a:gd name="connsiteY1572" fmla="*/ 5210239 h 6860657"/>
              <a:gd name="connsiteX1573" fmla="*/ 4393990 w 6003881"/>
              <a:gd name="connsiteY1573" fmla="*/ 5166188 h 6860657"/>
              <a:gd name="connsiteX1574" fmla="*/ 4367152 w 6003881"/>
              <a:gd name="connsiteY1574" fmla="*/ 5179937 h 6860657"/>
              <a:gd name="connsiteX1575" fmla="*/ 4331240 w 6003881"/>
              <a:gd name="connsiteY1575" fmla="*/ 5224703 h 6860657"/>
              <a:gd name="connsiteX1576" fmla="*/ 4315456 w 6003881"/>
              <a:gd name="connsiteY1576" fmla="*/ 5242632 h 6860657"/>
              <a:gd name="connsiteX1577" fmla="*/ 4275639 w 6003881"/>
              <a:gd name="connsiteY1577" fmla="*/ 5255226 h 6860657"/>
              <a:gd name="connsiteX1578" fmla="*/ 4263265 w 6003881"/>
              <a:gd name="connsiteY1578" fmla="*/ 5261771 h 6860657"/>
              <a:gd name="connsiteX1579" fmla="*/ 4326511 w 6003881"/>
              <a:gd name="connsiteY1579" fmla="*/ 5196326 h 6860657"/>
              <a:gd name="connsiteX1580" fmla="*/ 4338994 w 6003881"/>
              <a:gd name="connsiteY1580" fmla="*/ 5183952 h 6860657"/>
              <a:gd name="connsiteX1581" fmla="*/ 4316336 w 6003881"/>
              <a:gd name="connsiteY1581" fmla="*/ 5185986 h 6860657"/>
              <a:gd name="connsiteX1582" fmla="*/ 4262275 w 6003881"/>
              <a:gd name="connsiteY1582" fmla="*/ 5216894 h 6860657"/>
              <a:gd name="connsiteX1583" fmla="*/ 4211019 w 6003881"/>
              <a:gd name="connsiteY1583" fmla="*/ 5251046 h 6860657"/>
              <a:gd name="connsiteX1584" fmla="*/ 4185171 w 6003881"/>
              <a:gd name="connsiteY1584" fmla="*/ 5260011 h 6860657"/>
              <a:gd name="connsiteX1585" fmla="*/ 4250781 w 6003881"/>
              <a:gd name="connsiteY1585" fmla="*/ 5197755 h 6860657"/>
              <a:gd name="connsiteX1586" fmla="*/ 4280699 w 6003881"/>
              <a:gd name="connsiteY1586" fmla="*/ 5172952 h 6860657"/>
              <a:gd name="connsiteX1587" fmla="*/ 4291698 w 6003881"/>
              <a:gd name="connsiteY1587" fmla="*/ 5166243 h 6860657"/>
              <a:gd name="connsiteX1588" fmla="*/ 4372047 w 6003881"/>
              <a:gd name="connsiteY1588" fmla="*/ 5077589 h 6860657"/>
              <a:gd name="connsiteX1589" fmla="*/ 4379637 w 6003881"/>
              <a:gd name="connsiteY1589" fmla="*/ 5067800 h 6860657"/>
              <a:gd name="connsiteX1590" fmla="*/ 4413844 w 6003881"/>
              <a:gd name="connsiteY1590" fmla="*/ 5001310 h 6860657"/>
              <a:gd name="connsiteX1591" fmla="*/ 4429133 w 6003881"/>
              <a:gd name="connsiteY1591" fmla="*/ 5024903 h 6860657"/>
              <a:gd name="connsiteX1592" fmla="*/ 4466475 w 6003881"/>
              <a:gd name="connsiteY1592" fmla="*/ 5221789 h 6860657"/>
              <a:gd name="connsiteX1593" fmla="*/ 4472690 w 6003881"/>
              <a:gd name="connsiteY1593" fmla="*/ 5236637 h 6860657"/>
              <a:gd name="connsiteX1594" fmla="*/ 4502333 w 6003881"/>
              <a:gd name="connsiteY1594" fmla="*/ 5296308 h 6860657"/>
              <a:gd name="connsiteX1595" fmla="*/ 4540115 w 6003881"/>
              <a:gd name="connsiteY1595" fmla="*/ 5354879 h 6860657"/>
              <a:gd name="connsiteX1596" fmla="*/ 4566788 w 6003881"/>
              <a:gd name="connsiteY1596" fmla="*/ 5403825 h 6860657"/>
              <a:gd name="connsiteX1597" fmla="*/ 4610895 w 6003881"/>
              <a:gd name="connsiteY1597" fmla="*/ 5478070 h 6860657"/>
              <a:gd name="connsiteX1598" fmla="*/ 4656211 w 6003881"/>
              <a:gd name="connsiteY1598" fmla="*/ 5552864 h 6860657"/>
              <a:gd name="connsiteX1599" fmla="*/ 4669630 w 6003881"/>
              <a:gd name="connsiteY1599" fmla="*/ 5577613 h 6860657"/>
              <a:gd name="connsiteX1600" fmla="*/ 4713077 w 6003881"/>
              <a:gd name="connsiteY1600" fmla="*/ 5680235 h 6860657"/>
              <a:gd name="connsiteX1601" fmla="*/ 4740740 w 6003881"/>
              <a:gd name="connsiteY1601" fmla="*/ 5739906 h 6860657"/>
              <a:gd name="connsiteX1602" fmla="*/ 4746075 w 6003881"/>
              <a:gd name="connsiteY1602" fmla="*/ 5751125 h 6860657"/>
              <a:gd name="connsiteX1603" fmla="*/ 4767468 w 6003881"/>
              <a:gd name="connsiteY1603" fmla="*/ 5801666 h 6860657"/>
              <a:gd name="connsiteX1604" fmla="*/ 4854692 w 6003881"/>
              <a:gd name="connsiteY1604" fmla="*/ 5966379 h 6860657"/>
              <a:gd name="connsiteX1605" fmla="*/ 4867066 w 6003881"/>
              <a:gd name="connsiteY1605" fmla="*/ 5988598 h 6860657"/>
              <a:gd name="connsiteX1606" fmla="*/ 4889065 w 6003881"/>
              <a:gd name="connsiteY1606" fmla="*/ 6025115 h 6860657"/>
              <a:gd name="connsiteX1607" fmla="*/ 4911063 w 6003881"/>
              <a:gd name="connsiteY1607" fmla="*/ 6060423 h 6860657"/>
              <a:gd name="connsiteX1608" fmla="*/ 4951375 w 6003881"/>
              <a:gd name="connsiteY1608" fmla="*/ 6111074 h 6860657"/>
              <a:gd name="connsiteX1609" fmla="*/ 5000322 w 6003881"/>
              <a:gd name="connsiteY1609" fmla="*/ 6159305 h 6860657"/>
              <a:gd name="connsiteX1610" fmla="*/ 5044648 w 6003881"/>
              <a:gd name="connsiteY1610" fmla="*/ 6208802 h 6860657"/>
              <a:gd name="connsiteX1611" fmla="*/ 5076601 w 6003881"/>
              <a:gd name="connsiteY1611" fmla="*/ 6266768 h 6860657"/>
              <a:gd name="connsiteX1612" fmla="*/ 5107674 w 6003881"/>
              <a:gd name="connsiteY1612" fmla="*/ 6322479 h 6860657"/>
              <a:gd name="connsiteX1613" fmla="*/ 5210571 w 6003881"/>
              <a:gd name="connsiteY1613" fmla="*/ 6375659 h 6860657"/>
              <a:gd name="connsiteX1614" fmla="*/ 5238454 w 6003881"/>
              <a:gd name="connsiteY1614" fmla="*/ 6386109 h 6860657"/>
              <a:gd name="connsiteX1615" fmla="*/ 5330682 w 6003881"/>
              <a:gd name="connsiteY1615" fmla="*/ 6361140 h 6860657"/>
              <a:gd name="connsiteX1616" fmla="*/ 5383919 w 6003881"/>
              <a:gd name="connsiteY1616" fmla="*/ 6342002 h 6860657"/>
              <a:gd name="connsiteX1617" fmla="*/ 5502270 w 6003881"/>
              <a:gd name="connsiteY1617" fmla="*/ 6376100 h 6860657"/>
              <a:gd name="connsiteX1618" fmla="*/ 5564030 w 6003881"/>
              <a:gd name="connsiteY1618" fmla="*/ 6459638 h 6860657"/>
              <a:gd name="connsiteX1619" fmla="*/ 5588834 w 6003881"/>
              <a:gd name="connsiteY1619" fmla="*/ 6484002 h 6860657"/>
              <a:gd name="connsiteX1620" fmla="*/ 5626506 w 6003881"/>
              <a:gd name="connsiteY1620" fmla="*/ 6524314 h 6860657"/>
              <a:gd name="connsiteX1621" fmla="*/ 5629475 w 6003881"/>
              <a:gd name="connsiteY1621" fmla="*/ 6587614 h 6860657"/>
              <a:gd name="connsiteX1622" fmla="*/ 5616387 w 6003881"/>
              <a:gd name="connsiteY1622" fmla="*/ 6602848 h 6860657"/>
              <a:gd name="connsiteX1623" fmla="*/ 5593728 w 6003881"/>
              <a:gd name="connsiteY1623" fmla="*/ 6587174 h 6860657"/>
              <a:gd name="connsiteX1624" fmla="*/ 5571069 w 6003881"/>
              <a:gd name="connsiteY1624" fmla="*/ 6566715 h 6860657"/>
              <a:gd name="connsiteX1625" fmla="*/ 5544286 w 6003881"/>
              <a:gd name="connsiteY1625" fmla="*/ 6569410 h 6860657"/>
              <a:gd name="connsiteX1626" fmla="*/ 5532518 w 6003881"/>
              <a:gd name="connsiteY1626" fmla="*/ 6606313 h 6860657"/>
              <a:gd name="connsiteX1627" fmla="*/ 5495780 w 6003881"/>
              <a:gd name="connsiteY1627" fmla="*/ 6686882 h 6860657"/>
              <a:gd name="connsiteX1628" fmla="*/ 5475707 w 6003881"/>
              <a:gd name="connsiteY1628" fmla="*/ 6661804 h 6860657"/>
              <a:gd name="connsiteX1629" fmla="*/ 5469767 w 6003881"/>
              <a:gd name="connsiteY1629" fmla="*/ 6640245 h 6860657"/>
              <a:gd name="connsiteX1630" fmla="*/ 5427200 w 6003881"/>
              <a:gd name="connsiteY1630" fmla="*/ 6679072 h 6860657"/>
              <a:gd name="connsiteX1631" fmla="*/ 5377264 w 6003881"/>
              <a:gd name="connsiteY1631" fmla="*/ 6753427 h 6860657"/>
              <a:gd name="connsiteX1632" fmla="*/ 5367310 w 6003881"/>
              <a:gd name="connsiteY1632" fmla="*/ 6719494 h 6860657"/>
              <a:gd name="connsiteX1633" fmla="*/ 5339702 w 6003881"/>
              <a:gd name="connsiteY1633" fmla="*/ 6719110 h 6860657"/>
              <a:gd name="connsiteX1634" fmla="*/ 5314293 w 6003881"/>
              <a:gd name="connsiteY1634" fmla="*/ 6737918 h 6860657"/>
              <a:gd name="connsiteX1635" fmla="*/ 5286575 w 6003881"/>
              <a:gd name="connsiteY1635" fmla="*/ 6748917 h 6860657"/>
              <a:gd name="connsiteX1636" fmla="*/ 5236089 w 6003881"/>
              <a:gd name="connsiteY1636" fmla="*/ 6752217 h 6860657"/>
              <a:gd name="connsiteX1637" fmla="*/ 5204686 w 6003881"/>
              <a:gd name="connsiteY1637" fmla="*/ 6771301 h 6860657"/>
              <a:gd name="connsiteX1638" fmla="*/ 5185878 w 6003881"/>
              <a:gd name="connsiteY1638" fmla="*/ 6809688 h 6860657"/>
              <a:gd name="connsiteX1639" fmla="*/ 5184503 w 6003881"/>
              <a:gd name="connsiteY1639" fmla="*/ 6851485 h 6860657"/>
              <a:gd name="connsiteX1640" fmla="*/ 5167069 w 6003881"/>
              <a:gd name="connsiteY1640" fmla="*/ 6855554 h 6860657"/>
              <a:gd name="connsiteX1641" fmla="*/ 5167069 w 6003881"/>
              <a:gd name="connsiteY1641" fmla="*/ 6855554 h 6860657"/>
              <a:gd name="connsiteX1642" fmla="*/ 5117683 w 6003881"/>
              <a:gd name="connsiteY1642" fmla="*/ 6757332 h 6860657"/>
              <a:gd name="connsiteX1643" fmla="*/ 5108224 w 6003881"/>
              <a:gd name="connsiteY1643" fmla="*/ 6737973 h 6860657"/>
              <a:gd name="connsiteX1644" fmla="*/ 5097774 w 6003881"/>
              <a:gd name="connsiteY1644" fmla="*/ 6752107 h 6860657"/>
              <a:gd name="connsiteX1645" fmla="*/ 5103769 w 6003881"/>
              <a:gd name="connsiteY1645" fmla="*/ 6762447 h 6860657"/>
              <a:gd name="connsiteX1646" fmla="*/ 5117683 w 6003881"/>
              <a:gd name="connsiteY1646" fmla="*/ 6757332 h 6860657"/>
              <a:gd name="connsiteX1647" fmla="*/ 5162889 w 6003881"/>
              <a:gd name="connsiteY1647" fmla="*/ 6748807 h 6860657"/>
              <a:gd name="connsiteX1648" fmla="*/ 5128297 w 6003881"/>
              <a:gd name="connsiteY1648" fmla="*/ 6686992 h 6860657"/>
              <a:gd name="connsiteX1649" fmla="*/ 5041733 w 6003881"/>
              <a:gd name="connsiteY1649" fmla="*/ 6706736 h 6860657"/>
              <a:gd name="connsiteX1650" fmla="*/ 5039698 w 6003881"/>
              <a:gd name="connsiteY1650" fmla="*/ 6730714 h 6860657"/>
              <a:gd name="connsiteX1651" fmla="*/ 5083090 w 6003881"/>
              <a:gd name="connsiteY1651" fmla="*/ 6711795 h 6860657"/>
              <a:gd name="connsiteX1652" fmla="*/ 5093264 w 6003881"/>
              <a:gd name="connsiteY1652" fmla="*/ 6699476 h 6860657"/>
              <a:gd name="connsiteX1653" fmla="*/ 5139736 w 6003881"/>
              <a:gd name="connsiteY1653" fmla="*/ 6739128 h 6860657"/>
              <a:gd name="connsiteX1654" fmla="*/ 5162889 w 6003881"/>
              <a:gd name="connsiteY1654" fmla="*/ 6748807 h 6860657"/>
              <a:gd name="connsiteX1655" fmla="*/ 5162889 w 6003881"/>
              <a:gd name="connsiteY1655" fmla="*/ 6748807 h 6860657"/>
              <a:gd name="connsiteX1656" fmla="*/ 5027544 w 6003881"/>
              <a:gd name="connsiteY1656" fmla="*/ 6718285 h 6860657"/>
              <a:gd name="connsiteX1657" fmla="*/ 5022484 w 6003881"/>
              <a:gd name="connsiteY1657" fmla="*/ 6710475 h 6860657"/>
              <a:gd name="connsiteX1658" fmla="*/ 5014400 w 6003881"/>
              <a:gd name="connsiteY1658" fmla="*/ 6712785 h 6860657"/>
              <a:gd name="connsiteX1659" fmla="*/ 5011046 w 6003881"/>
              <a:gd name="connsiteY1659" fmla="*/ 6723839 h 6860657"/>
              <a:gd name="connsiteX1660" fmla="*/ 5016105 w 6003881"/>
              <a:gd name="connsiteY1660" fmla="*/ 6729339 h 6860657"/>
              <a:gd name="connsiteX1661" fmla="*/ 5027544 w 6003881"/>
              <a:gd name="connsiteY1661" fmla="*/ 6718285 h 6860657"/>
              <a:gd name="connsiteX1662" fmla="*/ 5027544 w 6003881"/>
              <a:gd name="connsiteY1662" fmla="*/ 6718285 h 6860657"/>
              <a:gd name="connsiteX1663" fmla="*/ 4993557 w 6003881"/>
              <a:gd name="connsiteY1663" fmla="*/ 6708495 h 6860657"/>
              <a:gd name="connsiteX1664" fmla="*/ 5071046 w 6003881"/>
              <a:gd name="connsiteY1664" fmla="*/ 6656579 h 6860657"/>
              <a:gd name="connsiteX1665" fmla="*/ 5118893 w 6003881"/>
              <a:gd name="connsiteY1665" fmla="*/ 6660924 h 6860657"/>
              <a:gd name="connsiteX1666" fmla="*/ 5150350 w 6003881"/>
              <a:gd name="connsiteY1666" fmla="*/ 6632051 h 6860657"/>
              <a:gd name="connsiteX1667" fmla="*/ 5136161 w 6003881"/>
              <a:gd name="connsiteY1667" fmla="*/ 6575295 h 6860657"/>
              <a:gd name="connsiteX1668" fmla="*/ 5107619 w 6003881"/>
              <a:gd name="connsiteY1668" fmla="*/ 6549172 h 6860657"/>
              <a:gd name="connsiteX1669" fmla="*/ 5063897 w 6003881"/>
              <a:gd name="connsiteY1669" fmla="*/ 6544827 h 6860657"/>
              <a:gd name="connsiteX1670" fmla="*/ 5029579 w 6003881"/>
              <a:gd name="connsiteY1670" fmla="*/ 6546312 h 6860657"/>
              <a:gd name="connsiteX1671" fmla="*/ 4997901 w 6003881"/>
              <a:gd name="connsiteY1671" fmla="*/ 6527339 h 6860657"/>
              <a:gd name="connsiteX1672" fmla="*/ 4949835 w 6003881"/>
              <a:gd name="connsiteY1672" fmla="*/ 6487246 h 6860657"/>
              <a:gd name="connsiteX1673" fmla="*/ 5015005 w 6003881"/>
              <a:gd name="connsiteY1673" fmla="*/ 6525249 h 6860657"/>
              <a:gd name="connsiteX1674" fmla="*/ 5039808 w 6003881"/>
              <a:gd name="connsiteY1674" fmla="*/ 6532673 h 6860657"/>
              <a:gd name="connsiteX1675" fmla="*/ 5071486 w 6003881"/>
              <a:gd name="connsiteY1675" fmla="*/ 6524259 h 6860657"/>
              <a:gd name="connsiteX1676" fmla="*/ 5029634 w 6003881"/>
              <a:gd name="connsiteY1676" fmla="*/ 6487136 h 6860657"/>
              <a:gd name="connsiteX1677" fmla="*/ 4970513 w 6003881"/>
              <a:gd name="connsiteY1677" fmla="*/ 6449739 h 6860657"/>
              <a:gd name="connsiteX1678" fmla="*/ 4973868 w 6003881"/>
              <a:gd name="connsiteY1678" fmla="*/ 6446714 h 6860657"/>
              <a:gd name="connsiteX1679" fmla="*/ 5050258 w 6003881"/>
              <a:gd name="connsiteY1679" fmla="*/ 6484662 h 6860657"/>
              <a:gd name="connsiteX1680" fmla="*/ 5135501 w 6003881"/>
              <a:gd name="connsiteY1680" fmla="*/ 6535973 h 6860657"/>
              <a:gd name="connsiteX1681" fmla="*/ 5152440 w 6003881"/>
              <a:gd name="connsiteY1681" fmla="*/ 6565340 h 6860657"/>
              <a:gd name="connsiteX1682" fmla="*/ 5169379 w 6003881"/>
              <a:gd name="connsiteY1682" fmla="*/ 6614342 h 6860657"/>
              <a:gd name="connsiteX1683" fmla="*/ 5189343 w 6003881"/>
              <a:gd name="connsiteY1683" fmla="*/ 6644205 h 6860657"/>
              <a:gd name="connsiteX1684" fmla="*/ 5223550 w 6003881"/>
              <a:gd name="connsiteY1684" fmla="*/ 6636065 h 6860657"/>
              <a:gd name="connsiteX1685" fmla="*/ 5272166 w 6003881"/>
              <a:gd name="connsiteY1685" fmla="*/ 6631336 h 6860657"/>
              <a:gd name="connsiteX1686" fmla="*/ 5278876 w 6003881"/>
              <a:gd name="connsiteY1686" fmla="*/ 6646185 h 6860657"/>
              <a:gd name="connsiteX1687" fmla="*/ 5284101 w 6003881"/>
              <a:gd name="connsiteY1687" fmla="*/ 6657019 h 6860657"/>
              <a:gd name="connsiteX1688" fmla="*/ 5300874 w 6003881"/>
              <a:gd name="connsiteY1688" fmla="*/ 6643655 h 6860657"/>
              <a:gd name="connsiteX1689" fmla="*/ 5314018 w 6003881"/>
              <a:gd name="connsiteY1689" fmla="*/ 6650475 h 6860657"/>
              <a:gd name="connsiteX1690" fmla="*/ 5333212 w 6003881"/>
              <a:gd name="connsiteY1690" fmla="*/ 6648990 h 6860657"/>
              <a:gd name="connsiteX1691" fmla="*/ 5329802 w 6003881"/>
              <a:gd name="connsiteY1691" fmla="*/ 6621437 h 6860657"/>
              <a:gd name="connsiteX1692" fmla="*/ 5312753 w 6003881"/>
              <a:gd name="connsiteY1692" fmla="*/ 6570235 h 6860657"/>
              <a:gd name="connsiteX1693" fmla="*/ 5322048 w 6003881"/>
              <a:gd name="connsiteY1693" fmla="*/ 6545102 h 6860657"/>
              <a:gd name="connsiteX1694" fmla="*/ 5308464 w 6003881"/>
              <a:gd name="connsiteY1694" fmla="*/ 6539932 h 6860657"/>
              <a:gd name="connsiteX1695" fmla="*/ 5294880 w 6003881"/>
              <a:gd name="connsiteY1695" fmla="*/ 6526734 h 6860657"/>
              <a:gd name="connsiteX1696" fmla="*/ 5232239 w 6003881"/>
              <a:gd name="connsiteY1696" fmla="*/ 6515294 h 6860657"/>
              <a:gd name="connsiteX1697" fmla="*/ 5114053 w 6003881"/>
              <a:gd name="connsiteY1697" fmla="*/ 6483177 h 6860657"/>
              <a:gd name="connsiteX1698" fmla="*/ 5077756 w 6003881"/>
              <a:gd name="connsiteY1698" fmla="*/ 6457493 h 6860657"/>
              <a:gd name="connsiteX1699" fmla="*/ 4997901 w 6003881"/>
              <a:gd name="connsiteY1699" fmla="*/ 6402003 h 6860657"/>
              <a:gd name="connsiteX1700" fmla="*/ 5026280 w 6003881"/>
              <a:gd name="connsiteY1700" fmla="*/ 6413497 h 6860657"/>
              <a:gd name="connsiteX1701" fmla="*/ 5055537 w 6003881"/>
              <a:gd name="connsiteY1701" fmla="*/ 6429995 h 6860657"/>
              <a:gd name="connsiteX1702" fmla="*/ 5074896 w 6003881"/>
              <a:gd name="connsiteY1702" fmla="*/ 6443744 h 6860657"/>
              <a:gd name="connsiteX1703" fmla="*/ 5095080 w 6003881"/>
              <a:gd name="connsiteY1703" fmla="*/ 6457493 h 6860657"/>
              <a:gd name="connsiteX1704" fmla="*/ 5102394 w 6003881"/>
              <a:gd name="connsiteY1704" fmla="*/ 6462993 h 6860657"/>
              <a:gd name="connsiteX1705" fmla="*/ 5110753 w 6003881"/>
              <a:gd name="connsiteY1705" fmla="*/ 6468493 h 6860657"/>
              <a:gd name="connsiteX1706" fmla="*/ 5140671 w 6003881"/>
              <a:gd name="connsiteY1706" fmla="*/ 6482737 h 6860657"/>
              <a:gd name="connsiteX1707" fmla="*/ 5149195 w 6003881"/>
              <a:gd name="connsiteY1707" fmla="*/ 6464973 h 6860657"/>
              <a:gd name="connsiteX1708" fmla="*/ 5118233 w 6003881"/>
              <a:gd name="connsiteY1708" fmla="*/ 6440995 h 6860657"/>
              <a:gd name="connsiteX1709" fmla="*/ 5113393 w 6003881"/>
              <a:gd name="connsiteY1709" fmla="*/ 6436265 h 6860657"/>
              <a:gd name="connsiteX1710" fmla="*/ 5090020 w 6003881"/>
              <a:gd name="connsiteY1710" fmla="*/ 6415642 h 6860657"/>
              <a:gd name="connsiteX1711" fmla="*/ 5063897 w 6003881"/>
              <a:gd name="connsiteY1711" fmla="*/ 6396393 h 6860657"/>
              <a:gd name="connsiteX1712" fmla="*/ 5025785 w 6003881"/>
              <a:gd name="connsiteY1712" fmla="*/ 6374395 h 6860657"/>
              <a:gd name="connsiteX1713" fmla="*/ 5015390 w 6003881"/>
              <a:gd name="connsiteY1713" fmla="*/ 6354761 h 6860657"/>
              <a:gd name="connsiteX1714" fmla="*/ 5131047 w 6003881"/>
              <a:gd name="connsiteY1714" fmla="*/ 6431535 h 6860657"/>
              <a:gd name="connsiteX1715" fmla="*/ 5184393 w 6003881"/>
              <a:gd name="connsiteY1715" fmla="*/ 6471077 h 6860657"/>
              <a:gd name="connsiteX1716" fmla="*/ 5192312 w 6003881"/>
              <a:gd name="connsiteY1716" fmla="*/ 6483892 h 6860657"/>
              <a:gd name="connsiteX1717" fmla="*/ 5194677 w 6003881"/>
              <a:gd name="connsiteY1717" fmla="*/ 6485706 h 6860657"/>
              <a:gd name="connsiteX1718" fmla="*/ 5248793 w 6003881"/>
              <a:gd name="connsiteY1718" fmla="*/ 6483837 h 6860657"/>
              <a:gd name="connsiteX1719" fmla="*/ 5317648 w 6003881"/>
              <a:gd name="connsiteY1719" fmla="*/ 6512050 h 6860657"/>
              <a:gd name="connsiteX1720" fmla="*/ 5351526 w 6003881"/>
              <a:gd name="connsiteY1720" fmla="*/ 6529374 h 6860657"/>
              <a:gd name="connsiteX1721" fmla="*/ 5378529 w 6003881"/>
              <a:gd name="connsiteY1721" fmla="*/ 6536193 h 6860657"/>
              <a:gd name="connsiteX1722" fmla="*/ 5410316 w 6003881"/>
              <a:gd name="connsiteY1722" fmla="*/ 6587174 h 6860657"/>
              <a:gd name="connsiteX1723" fmla="*/ 5422690 w 6003881"/>
              <a:gd name="connsiteY1723" fmla="*/ 6592289 h 6860657"/>
              <a:gd name="connsiteX1724" fmla="*/ 5448813 w 6003881"/>
              <a:gd name="connsiteY1724" fmla="*/ 6586569 h 6860657"/>
              <a:gd name="connsiteX1725" fmla="*/ 5464158 w 6003881"/>
              <a:gd name="connsiteY1725" fmla="*/ 6584370 h 6860657"/>
              <a:gd name="connsiteX1726" fmla="*/ 5454918 w 6003881"/>
              <a:gd name="connsiteY1726" fmla="*/ 6572325 h 6860657"/>
              <a:gd name="connsiteX1727" fmla="*/ 5466027 w 6003881"/>
              <a:gd name="connsiteY1727" fmla="*/ 6536798 h 6860657"/>
              <a:gd name="connsiteX1728" fmla="*/ 5478182 w 6003881"/>
              <a:gd name="connsiteY1728" fmla="*/ 6513699 h 6860657"/>
              <a:gd name="connsiteX1729" fmla="*/ 5467128 w 6003881"/>
              <a:gd name="connsiteY1729" fmla="*/ 6491481 h 6860657"/>
              <a:gd name="connsiteX1730" fmla="*/ 5459813 w 6003881"/>
              <a:gd name="connsiteY1730" fmla="*/ 6476082 h 6860657"/>
              <a:gd name="connsiteX1731" fmla="*/ 5419556 w 6003881"/>
              <a:gd name="connsiteY1731" fmla="*/ 6429666 h 6860657"/>
              <a:gd name="connsiteX1732" fmla="*/ 5329197 w 6003881"/>
              <a:gd name="connsiteY1732" fmla="*/ 6424771 h 6860657"/>
              <a:gd name="connsiteX1733" fmla="*/ 5261772 w 6003881"/>
              <a:gd name="connsiteY1733" fmla="*/ 6435055 h 6860657"/>
              <a:gd name="connsiteX1734" fmla="*/ 5272991 w 6003881"/>
              <a:gd name="connsiteY1734" fmla="*/ 6445284 h 6860657"/>
              <a:gd name="connsiteX1735" fmla="*/ 5249728 w 6003881"/>
              <a:gd name="connsiteY1735" fmla="*/ 6460958 h 6860657"/>
              <a:gd name="connsiteX1736" fmla="*/ 5104649 w 6003881"/>
              <a:gd name="connsiteY1736" fmla="*/ 6381819 h 6860657"/>
              <a:gd name="connsiteX1737" fmla="*/ 5035904 w 6003881"/>
              <a:gd name="connsiteY1737" fmla="*/ 6333918 h 6860657"/>
              <a:gd name="connsiteX1738" fmla="*/ 5015940 w 6003881"/>
              <a:gd name="connsiteY1738" fmla="*/ 6321104 h 6860657"/>
              <a:gd name="connsiteX1739" fmla="*/ 5039093 w 6003881"/>
              <a:gd name="connsiteY1739" fmla="*/ 6327758 h 6860657"/>
              <a:gd name="connsiteX1740" fmla="*/ 5069286 w 6003881"/>
              <a:gd name="connsiteY1740" fmla="*/ 6331388 h 6860657"/>
              <a:gd name="connsiteX1741" fmla="*/ 5048663 w 6003881"/>
              <a:gd name="connsiteY1741" fmla="*/ 6313734 h 6860657"/>
              <a:gd name="connsiteX1742" fmla="*/ 5017535 w 6003881"/>
              <a:gd name="connsiteY1742" fmla="*/ 6281837 h 6860657"/>
              <a:gd name="connsiteX1743" fmla="*/ 5036344 w 6003881"/>
              <a:gd name="connsiteY1743" fmla="*/ 6295255 h 6860657"/>
              <a:gd name="connsiteX1744" fmla="*/ 5052787 w 6003881"/>
              <a:gd name="connsiteY1744" fmla="*/ 6304110 h 6860657"/>
              <a:gd name="connsiteX1745" fmla="*/ 5020835 w 6003881"/>
              <a:gd name="connsiteY1745" fmla="*/ 6257418 h 6860657"/>
              <a:gd name="connsiteX1746" fmla="*/ 4990642 w 6003881"/>
              <a:gd name="connsiteY1746" fmla="*/ 6230085 h 6860657"/>
              <a:gd name="connsiteX1747" fmla="*/ 4935261 w 6003881"/>
              <a:gd name="connsiteY1747" fmla="*/ 6204457 h 6860657"/>
              <a:gd name="connsiteX1748" fmla="*/ 4968809 w 6003881"/>
              <a:gd name="connsiteY1748" fmla="*/ 6249058 h 6860657"/>
              <a:gd name="connsiteX1749" fmla="*/ 4986847 w 6003881"/>
              <a:gd name="connsiteY1749" fmla="*/ 6268803 h 6860657"/>
              <a:gd name="connsiteX1750" fmla="*/ 4970293 w 6003881"/>
              <a:gd name="connsiteY1750" fmla="*/ 6258243 h 6860657"/>
              <a:gd name="connsiteX1751" fmla="*/ 4965124 w 6003881"/>
              <a:gd name="connsiteY1751" fmla="*/ 6253953 h 6860657"/>
              <a:gd name="connsiteX1752" fmla="*/ 4973813 w 6003881"/>
              <a:gd name="connsiteY1752" fmla="*/ 6348547 h 6860657"/>
              <a:gd name="connsiteX1753" fmla="*/ 4975408 w 6003881"/>
              <a:gd name="connsiteY1753" fmla="*/ 6408657 h 6860657"/>
              <a:gd name="connsiteX1754" fmla="*/ 4956380 w 6003881"/>
              <a:gd name="connsiteY1754" fmla="*/ 6411022 h 6860657"/>
              <a:gd name="connsiteX1755" fmla="*/ 4901603 w 6003881"/>
              <a:gd name="connsiteY1755" fmla="*/ 6424496 h 6860657"/>
              <a:gd name="connsiteX1756" fmla="*/ 4863326 w 6003881"/>
              <a:gd name="connsiteY1756" fmla="*/ 6501380 h 6860657"/>
              <a:gd name="connsiteX1757" fmla="*/ 4854802 w 6003881"/>
              <a:gd name="connsiteY1757" fmla="*/ 6477017 h 6860657"/>
              <a:gd name="connsiteX1758" fmla="*/ 4843858 w 6003881"/>
              <a:gd name="connsiteY1758" fmla="*/ 6449189 h 6860657"/>
              <a:gd name="connsiteX1759" fmla="*/ 4813555 w 6003881"/>
              <a:gd name="connsiteY1759" fmla="*/ 6458539 h 6860657"/>
              <a:gd name="connsiteX1760" fmla="*/ 4794966 w 6003881"/>
              <a:gd name="connsiteY1760" fmla="*/ 6472893 h 6860657"/>
              <a:gd name="connsiteX1761" fmla="*/ 4789467 w 6003881"/>
              <a:gd name="connsiteY1761" fmla="*/ 6495111 h 6860657"/>
              <a:gd name="connsiteX1762" fmla="*/ 4806626 w 6003881"/>
              <a:gd name="connsiteY1762" fmla="*/ 6504900 h 6860657"/>
              <a:gd name="connsiteX1763" fmla="*/ 4838908 w 6003881"/>
              <a:gd name="connsiteY1763" fmla="*/ 6579200 h 6860657"/>
              <a:gd name="connsiteX1764" fmla="*/ 4896049 w 6003881"/>
              <a:gd name="connsiteY1764" fmla="*/ 6681657 h 6860657"/>
              <a:gd name="connsiteX1765" fmla="*/ 4993557 w 6003881"/>
              <a:gd name="connsiteY1765" fmla="*/ 6708495 h 6860657"/>
              <a:gd name="connsiteX1766" fmla="*/ 4993557 w 6003881"/>
              <a:gd name="connsiteY1766" fmla="*/ 6708495 h 6860657"/>
              <a:gd name="connsiteX1767" fmla="*/ 4981403 w 6003881"/>
              <a:gd name="connsiteY1767" fmla="*/ 6570235 h 6860657"/>
              <a:gd name="connsiteX1768" fmla="*/ 4967599 w 6003881"/>
              <a:gd name="connsiteY1768" fmla="*/ 6561986 h 6860657"/>
              <a:gd name="connsiteX1769" fmla="*/ 4947690 w 6003881"/>
              <a:gd name="connsiteY1769" fmla="*/ 6532178 h 6860657"/>
              <a:gd name="connsiteX1770" fmla="*/ 4966829 w 6003881"/>
              <a:gd name="connsiteY1770" fmla="*/ 6545542 h 6860657"/>
              <a:gd name="connsiteX1771" fmla="*/ 4995097 w 6003881"/>
              <a:gd name="connsiteY1771" fmla="*/ 6565231 h 6860657"/>
              <a:gd name="connsiteX1772" fmla="*/ 5008901 w 6003881"/>
              <a:gd name="connsiteY1772" fmla="*/ 6573590 h 6860657"/>
              <a:gd name="connsiteX1773" fmla="*/ 4981403 w 6003881"/>
              <a:gd name="connsiteY1773" fmla="*/ 6570235 h 6860657"/>
              <a:gd name="connsiteX1774" fmla="*/ 4981403 w 6003881"/>
              <a:gd name="connsiteY1774" fmla="*/ 6570235 h 6860657"/>
              <a:gd name="connsiteX1775" fmla="*/ 5286575 w 6003881"/>
              <a:gd name="connsiteY1775" fmla="*/ 6451884 h 6860657"/>
              <a:gd name="connsiteX1776" fmla="*/ 5298070 w 6003881"/>
              <a:gd name="connsiteY1776" fmla="*/ 6441875 h 6860657"/>
              <a:gd name="connsiteX1777" fmla="*/ 5299004 w 6003881"/>
              <a:gd name="connsiteY1777" fmla="*/ 6450894 h 6860657"/>
              <a:gd name="connsiteX1778" fmla="*/ 5286575 w 6003881"/>
              <a:gd name="connsiteY1778" fmla="*/ 6451884 h 6860657"/>
              <a:gd name="connsiteX1779" fmla="*/ 5286575 w 6003881"/>
              <a:gd name="connsiteY1779" fmla="*/ 6451884 h 6860657"/>
              <a:gd name="connsiteX1780" fmla="*/ 5176089 w 6003881"/>
              <a:gd name="connsiteY1780" fmla="*/ 6674288 h 6860657"/>
              <a:gd name="connsiteX1781" fmla="*/ 5171524 w 6003881"/>
              <a:gd name="connsiteY1781" fmla="*/ 6660979 h 6860657"/>
              <a:gd name="connsiteX1782" fmla="*/ 5160195 w 6003881"/>
              <a:gd name="connsiteY1782" fmla="*/ 6677477 h 6860657"/>
              <a:gd name="connsiteX1783" fmla="*/ 5176089 w 6003881"/>
              <a:gd name="connsiteY1783" fmla="*/ 6674288 h 6860657"/>
              <a:gd name="connsiteX1784" fmla="*/ 5239884 w 6003881"/>
              <a:gd name="connsiteY1784" fmla="*/ 6671648 h 6860657"/>
              <a:gd name="connsiteX1785" fmla="*/ 5234384 w 6003881"/>
              <a:gd name="connsiteY1785" fmla="*/ 6666478 h 6860657"/>
              <a:gd name="connsiteX1786" fmla="*/ 5228885 w 6003881"/>
              <a:gd name="connsiteY1786" fmla="*/ 6675058 h 6860657"/>
              <a:gd name="connsiteX1787" fmla="*/ 5234384 w 6003881"/>
              <a:gd name="connsiteY1787" fmla="*/ 6680227 h 6860657"/>
              <a:gd name="connsiteX1788" fmla="*/ 5239884 w 6003881"/>
              <a:gd name="connsiteY1788" fmla="*/ 6671648 h 6860657"/>
              <a:gd name="connsiteX1789" fmla="*/ 5406962 w 6003881"/>
              <a:gd name="connsiteY1789" fmla="*/ 6665763 h 6860657"/>
              <a:gd name="connsiteX1790" fmla="*/ 5389693 w 6003881"/>
              <a:gd name="connsiteY1790" fmla="*/ 6584370 h 6860657"/>
              <a:gd name="connsiteX1791" fmla="*/ 5362305 w 6003881"/>
              <a:gd name="connsiteY1791" fmla="*/ 6552306 h 6860657"/>
              <a:gd name="connsiteX1792" fmla="*/ 5341736 w 6003881"/>
              <a:gd name="connsiteY1792" fmla="*/ 6565066 h 6860657"/>
              <a:gd name="connsiteX1793" fmla="*/ 5352901 w 6003881"/>
              <a:gd name="connsiteY1793" fmla="*/ 6591629 h 6860657"/>
              <a:gd name="connsiteX1794" fmla="*/ 5377319 w 6003881"/>
              <a:gd name="connsiteY1794" fmla="*/ 6611263 h 6860657"/>
              <a:gd name="connsiteX1795" fmla="*/ 5388043 w 6003881"/>
              <a:gd name="connsiteY1795" fmla="*/ 6643380 h 6860657"/>
              <a:gd name="connsiteX1796" fmla="*/ 5406962 w 6003881"/>
              <a:gd name="connsiteY1796" fmla="*/ 6665763 h 6860657"/>
              <a:gd name="connsiteX1797" fmla="*/ 5406962 w 6003881"/>
              <a:gd name="connsiteY1797" fmla="*/ 6665763 h 6860657"/>
              <a:gd name="connsiteX1798" fmla="*/ 5507715 w 6003881"/>
              <a:gd name="connsiteY1798" fmla="*/ 6574085 h 6860657"/>
              <a:gd name="connsiteX1799" fmla="*/ 5490886 w 6003881"/>
              <a:gd name="connsiteY1799" fmla="*/ 6548677 h 6860657"/>
              <a:gd name="connsiteX1800" fmla="*/ 5486871 w 6003881"/>
              <a:gd name="connsiteY1800" fmla="*/ 6575405 h 6860657"/>
              <a:gd name="connsiteX1801" fmla="*/ 5495835 w 6003881"/>
              <a:gd name="connsiteY1801" fmla="*/ 6601858 h 6860657"/>
              <a:gd name="connsiteX1802" fmla="*/ 5505020 w 6003881"/>
              <a:gd name="connsiteY1802" fmla="*/ 6611427 h 6860657"/>
              <a:gd name="connsiteX1803" fmla="*/ 5507715 w 6003881"/>
              <a:gd name="connsiteY1803" fmla="*/ 6574085 h 6860657"/>
              <a:gd name="connsiteX1804" fmla="*/ 5507715 w 6003881"/>
              <a:gd name="connsiteY1804" fmla="*/ 6574085 h 6860657"/>
              <a:gd name="connsiteX1805" fmla="*/ 4330800 w 6003881"/>
              <a:gd name="connsiteY1805" fmla="*/ 6541858 h 6860657"/>
              <a:gd name="connsiteX1806" fmla="*/ 4335200 w 6003881"/>
              <a:gd name="connsiteY1806" fmla="*/ 6531573 h 6860657"/>
              <a:gd name="connsiteX1807" fmla="*/ 4311826 w 6003881"/>
              <a:gd name="connsiteY1807" fmla="*/ 6538613 h 6860657"/>
              <a:gd name="connsiteX1808" fmla="*/ 4307427 w 6003881"/>
              <a:gd name="connsiteY1808" fmla="*/ 6556486 h 6860657"/>
              <a:gd name="connsiteX1809" fmla="*/ 4330800 w 6003881"/>
              <a:gd name="connsiteY1809" fmla="*/ 6541858 h 6860657"/>
              <a:gd name="connsiteX1810" fmla="*/ 4330800 w 6003881"/>
              <a:gd name="connsiteY1810" fmla="*/ 6541858 h 6860657"/>
              <a:gd name="connsiteX1811" fmla="*/ 4513937 w 6003881"/>
              <a:gd name="connsiteY1811" fmla="*/ 6551591 h 6860657"/>
              <a:gd name="connsiteX1812" fmla="*/ 4478189 w 6003881"/>
              <a:gd name="connsiteY1812" fmla="*/ 6534873 h 6860657"/>
              <a:gd name="connsiteX1813" fmla="*/ 4478904 w 6003881"/>
              <a:gd name="connsiteY1813" fmla="*/ 6539548 h 6860657"/>
              <a:gd name="connsiteX1814" fmla="*/ 4497438 w 6003881"/>
              <a:gd name="connsiteY1814" fmla="*/ 6548182 h 6860657"/>
              <a:gd name="connsiteX1815" fmla="*/ 4513937 w 6003881"/>
              <a:gd name="connsiteY1815" fmla="*/ 6551591 h 6860657"/>
              <a:gd name="connsiteX1816" fmla="*/ 4277454 w 6003881"/>
              <a:gd name="connsiteY1816" fmla="*/ 6534598 h 6860657"/>
              <a:gd name="connsiteX1817" fmla="*/ 4291203 w 6003881"/>
              <a:gd name="connsiteY1817" fmla="*/ 6523984 h 6860657"/>
              <a:gd name="connsiteX1818" fmla="*/ 4256830 w 6003881"/>
              <a:gd name="connsiteY1818" fmla="*/ 6524919 h 6860657"/>
              <a:gd name="connsiteX1819" fmla="*/ 4234832 w 6003881"/>
              <a:gd name="connsiteY1819" fmla="*/ 6539822 h 6860657"/>
              <a:gd name="connsiteX1820" fmla="*/ 4277454 w 6003881"/>
              <a:gd name="connsiteY1820" fmla="*/ 6534598 h 6860657"/>
              <a:gd name="connsiteX1821" fmla="*/ 4810915 w 6003881"/>
              <a:gd name="connsiteY1821" fmla="*/ 6522829 h 6860657"/>
              <a:gd name="connsiteX1822" fmla="*/ 4805415 w 6003881"/>
              <a:gd name="connsiteY1822" fmla="*/ 6520739 h 6860657"/>
              <a:gd name="connsiteX1823" fmla="*/ 4799916 w 6003881"/>
              <a:gd name="connsiteY1823" fmla="*/ 6529648 h 6860657"/>
              <a:gd name="connsiteX1824" fmla="*/ 4805415 w 6003881"/>
              <a:gd name="connsiteY1824" fmla="*/ 6531738 h 6860657"/>
              <a:gd name="connsiteX1825" fmla="*/ 4810915 w 6003881"/>
              <a:gd name="connsiteY1825" fmla="*/ 6522829 h 6860657"/>
              <a:gd name="connsiteX1826" fmla="*/ 5522894 w 6003881"/>
              <a:gd name="connsiteY1826" fmla="*/ 6469923 h 6860657"/>
              <a:gd name="connsiteX1827" fmla="*/ 5445679 w 6003881"/>
              <a:gd name="connsiteY1827" fmla="*/ 6388199 h 6860657"/>
              <a:gd name="connsiteX1828" fmla="*/ 5355320 w 6003881"/>
              <a:gd name="connsiteY1828" fmla="*/ 6385229 h 6860657"/>
              <a:gd name="connsiteX1829" fmla="*/ 5371159 w 6003881"/>
              <a:gd name="connsiteY1829" fmla="*/ 6391114 h 6860657"/>
              <a:gd name="connsiteX1830" fmla="*/ 5418181 w 6003881"/>
              <a:gd name="connsiteY1830" fmla="*/ 6402223 h 6860657"/>
              <a:gd name="connsiteX1831" fmla="*/ 5476311 w 6003881"/>
              <a:gd name="connsiteY1831" fmla="*/ 6463433 h 6860657"/>
              <a:gd name="connsiteX1832" fmla="*/ 5481811 w 6003881"/>
              <a:gd name="connsiteY1832" fmla="*/ 6468493 h 6860657"/>
              <a:gd name="connsiteX1833" fmla="*/ 5487531 w 6003881"/>
              <a:gd name="connsiteY1833" fmla="*/ 6478117 h 6860657"/>
              <a:gd name="connsiteX1834" fmla="*/ 5515249 w 6003881"/>
              <a:gd name="connsiteY1834" fmla="*/ 6519969 h 6860657"/>
              <a:gd name="connsiteX1835" fmla="*/ 5530373 w 6003881"/>
              <a:gd name="connsiteY1835" fmla="*/ 6510455 h 6860657"/>
              <a:gd name="connsiteX1836" fmla="*/ 5522894 w 6003881"/>
              <a:gd name="connsiteY1836" fmla="*/ 6469923 h 6860657"/>
              <a:gd name="connsiteX1837" fmla="*/ 5522894 w 6003881"/>
              <a:gd name="connsiteY1837" fmla="*/ 6469923 h 6860657"/>
              <a:gd name="connsiteX1838" fmla="*/ 4412634 w 6003881"/>
              <a:gd name="connsiteY1838" fmla="*/ 6513974 h 6860657"/>
              <a:gd name="connsiteX1839" fmla="*/ 4432818 w 6003881"/>
              <a:gd name="connsiteY1839" fmla="*/ 6480262 h 6860657"/>
              <a:gd name="connsiteX1840" fmla="*/ 4418904 w 6003881"/>
              <a:gd name="connsiteY1840" fmla="*/ 6446549 h 6860657"/>
              <a:gd name="connsiteX1841" fmla="*/ 4393386 w 6003881"/>
              <a:gd name="connsiteY1841" fmla="*/ 6401508 h 6860657"/>
              <a:gd name="connsiteX1842" fmla="*/ 4373037 w 6003881"/>
              <a:gd name="connsiteY1842" fmla="*/ 6401067 h 6860657"/>
              <a:gd name="connsiteX1843" fmla="*/ 4376007 w 6003881"/>
              <a:gd name="connsiteY1843" fmla="*/ 6441930 h 6860657"/>
              <a:gd name="connsiteX1844" fmla="*/ 4390471 w 6003881"/>
              <a:gd name="connsiteY1844" fmla="*/ 6489391 h 6860657"/>
              <a:gd name="connsiteX1845" fmla="*/ 4412634 w 6003881"/>
              <a:gd name="connsiteY1845" fmla="*/ 6513974 h 6860657"/>
              <a:gd name="connsiteX1846" fmla="*/ 4300058 w 6003881"/>
              <a:gd name="connsiteY1846" fmla="*/ 6500005 h 6860657"/>
              <a:gd name="connsiteX1847" fmla="*/ 4314741 w 6003881"/>
              <a:gd name="connsiteY1847" fmla="*/ 6502040 h 6860657"/>
              <a:gd name="connsiteX1848" fmla="*/ 4351204 w 6003881"/>
              <a:gd name="connsiteY1848" fmla="*/ 6488456 h 6860657"/>
              <a:gd name="connsiteX1849" fmla="*/ 4376392 w 6003881"/>
              <a:gd name="connsiteY1849" fmla="*/ 6462773 h 6860657"/>
              <a:gd name="connsiteX1850" fmla="*/ 4362643 w 6003881"/>
              <a:gd name="connsiteY1850" fmla="*/ 6448749 h 6860657"/>
              <a:gd name="connsiteX1851" fmla="*/ 4348894 w 6003881"/>
              <a:gd name="connsiteY1851" fmla="*/ 6423506 h 6860657"/>
              <a:gd name="connsiteX1852" fmla="*/ 4396686 w 6003881"/>
              <a:gd name="connsiteY1852" fmla="*/ 6369665 h 6860657"/>
              <a:gd name="connsiteX1853" fmla="*/ 4417639 w 6003881"/>
              <a:gd name="connsiteY1853" fmla="*/ 6364000 h 6860657"/>
              <a:gd name="connsiteX1854" fmla="*/ 4503543 w 6003881"/>
              <a:gd name="connsiteY1854" fmla="*/ 6369225 h 6860657"/>
              <a:gd name="connsiteX1855" fmla="*/ 4543525 w 6003881"/>
              <a:gd name="connsiteY1855" fmla="*/ 6487906 h 6860657"/>
              <a:gd name="connsiteX1856" fmla="*/ 4526971 w 6003881"/>
              <a:gd name="connsiteY1856" fmla="*/ 6501490 h 6860657"/>
              <a:gd name="connsiteX1857" fmla="*/ 4519327 w 6003881"/>
              <a:gd name="connsiteY1857" fmla="*/ 6506825 h 6860657"/>
              <a:gd name="connsiteX1858" fmla="*/ 4559199 w 6003881"/>
              <a:gd name="connsiteY1858" fmla="*/ 6483506 h 6860657"/>
              <a:gd name="connsiteX1859" fmla="*/ 4579822 w 6003881"/>
              <a:gd name="connsiteY1859" fmla="*/ 6454304 h 6860657"/>
              <a:gd name="connsiteX1860" fmla="*/ 4598851 w 6003881"/>
              <a:gd name="connsiteY1860" fmla="*/ 6451609 h 6860657"/>
              <a:gd name="connsiteX1861" fmla="*/ 4596321 w 6003881"/>
              <a:gd name="connsiteY1861" fmla="*/ 6460243 h 6860657"/>
              <a:gd name="connsiteX1862" fmla="*/ 4593571 w 6003881"/>
              <a:gd name="connsiteY1862" fmla="*/ 6468493 h 6860657"/>
              <a:gd name="connsiteX1863" fmla="*/ 4590931 w 6003881"/>
              <a:gd name="connsiteY1863" fmla="*/ 6476687 h 6860657"/>
              <a:gd name="connsiteX1864" fmla="*/ 4585542 w 6003881"/>
              <a:gd name="connsiteY1864" fmla="*/ 6489446 h 6860657"/>
              <a:gd name="connsiteX1865" fmla="*/ 4609575 w 6003881"/>
              <a:gd name="connsiteY1865" fmla="*/ 6472838 h 6860657"/>
              <a:gd name="connsiteX1866" fmla="*/ 4640318 w 6003881"/>
              <a:gd name="connsiteY1866" fmla="*/ 6463928 h 6860657"/>
              <a:gd name="connsiteX1867" fmla="*/ 4658246 w 6003881"/>
              <a:gd name="connsiteY1867" fmla="*/ 6461068 h 6860657"/>
              <a:gd name="connsiteX1868" fmla="*/ 4677220 w 6003881"/>
              <a:gd name="connsiteY1868" fmla="*/ 6445944 h 6860657"/>
              <a:gd name="connsiteX1869" fmla="*/ 4684919 w 6003881"/>
              <a:gd name="connsiteY1869" fmla="*/ 6414872 h 6860657"/>
              <a:gd name="connsiteX1870" fmla="*/ 4673480 w 6003881"/>
              <a:gd name="connsiteY1870" fmla="*/ 6402497 h 6860657"/>
              <a:gd name="connsiteX1871" fmla="*/ 4656376 w 6003881"/>
              <a:gd name="connsiteY1871" fmla="*/ 6390673 h 6860657"/>
              <a:gd name="connsiteX1872" fmla="*/ 4673920 w 6003881"/>
              <a:gd name="connsiteY1872" fmla="*/ 6330673 h 6860657"/>
              <a:gd name="connsiteX1873" fmla="*/ 4701528 w 6003881"/>
              <a:gd name="connsiteY1873" fmla="*/ 6299875 h 6860657"/>
              <a:gd name="connsiteX1874" fmla="*/ 4645212 w 6003881"/>
              <a:gd name="connsiteY1874" fmla="*/ 6279142 h 6860657"/>
              <a:gd name="connsiteX1875" fmla="*/ 4611500 w 6003881"/>
              <a:gd name="connsiteY1875" fmla="*/ 6282111 h 6860657"/>
              <a:gd name="connsiteX1876" fmla="*/ 4567118 w 6003881"/>
              <a:gd name="connsiteY1876" fmla="*/ 6291186 h 6860657"/>
              <a:gd name="connsiteX1877" fmla="*/ 4501398 w 6003881"/>
              <a:gd name="connsiteY1877" fmla="*/ 6304165 h 6860657"/>
              <a:gd name="connsiteX1878" fmla="*/ 4436007 w 6003881"/>
              <a:gd name="connsiteY1878" fmla="*/ 6296135 h 6860657"/>
              <a:gd name="connsiteX1879" fmla="*/ 4367043 w 6003881"/>
              <a:gd name="connsiteY1879" fmla="*/ 6275347 h 6860657"/>
              <a:gd name="connsiteX1880" fmla="*/ 4349279 w 6003881"/>
              <a:gd name="connsiteY1880" fmla="*/ 6277492 h 6860657"/>
              <a:gd name="connsiteX1881" fmla="*/ 4359563 w 6003881"/>
              <a:gd name="connsiteY1881" fmla="*/ 6303615 h 6860657"/>
              <a:gd name="connsiteX1882" fmla="*/ 4384146 w 6003881"/>
              <a:gd name="connsiteY1882" fmla="*/ 6315384 h 6860657"/>
              <a:gd name="connsiteX1883" fmla="*/ 4459161 w 6003881"/>
              <a:gd name="connsiteY1883" fmla="*/ 6323358 h 6860657"/>
              <a:gd name="connsiteX1884" fmla="*/ 4519216 w 6003881"/>
              <a:gd name="connsiteY1884" fmla="*/ 6324293 h 6860657"/>
              <a:gd name="connsiteX1885" fmla="*/ 4471095 w 6003881"/>
              <a:gd name="connsiteY1885" fmla="*/ 6336118 h 6860657"/>
              <a:gd name="connsiteX1886" fmla="*/ 4376942 w 6003881"/>
              <a:gd name="connsiteY1886" fmla="*/ 6331388 h 6860657"/>
              <a:gd name="connsiteX1887" fmla="*/ 4297143 w 6003881"/>
              <a:gd name="connsiteY1887" fmla="*/ 6334248 h 6860657"/>
              <a:gd name="connsiteX1888" fmla="*/ 4230543 w 6003881"/>
              <a:gd name="connsiteY1888" fmla="*/ 6328803 h 6860657"/>
              <a:gd name="connsiteX1889" fmla="*/ 4221083 w 6003881"/>
              <a:gd name="connsiteY1889" fmla="*/ 6308344 h 6860657"/>
              <a:gd name="connsiteX1890" fmla="*/ 4238902 w 6003881"/>
              <a:gd name="connsiteY1890" fmla="*/ 6307960 h 6860657"/>
              <a:gd name="connsiteX1891" fmla="*/ 4260460 w 6003881"/>
              <a:gd name="connsiteY1891" fmla="*/ 6314669 h 6860657"/>
              <a:gd name="connsiteX1892" fmla="*/ 4274264 w 6003881"/>
              <a:gd name="connsiteY1892" fmla="*/ 6319674 h 6860657"/>
              <a:gd name="connsiteX1893" fmla="*/ 4305337 w 6003881"/>
              <a:gd name="connsiteY1893" fmla="*/ 6311369 h 6860657"/>
              <a:gd name="connsiteX1894" fmla="*/ 4321671 w 6003881"/>
              <a:gd name="connsiteY1894" fmla="*/ 6303725 h 6860657"/>
              <a:gd name="connsiteX1895" fmla="*/ 4339930 w 6003881"/>
              <a:gd name="connsiteY1895" fmla="*/ 6280352 h 6860657"/>
              <a:gd name="connsiteX1896" fmla="*/ 4315346 w 6003881"/>
              <a:gd name="connsiteY1896" fmla="*/ 6265228 h 6860657"/>
              <a:gd name="connsiteX1897" fmla="*/ 4211349 w 6003881"/>
              <a:gd name="connsiteY1897" fmla="*/ 6241854 h 6860657"/>
              <a:gd name="connsiteX1898" fmla="*/ 4253971 w 6003881"/>
              <a:gd name="connsiteY1898" fmla="*/ 6240864 h 6860657"/>
              <a:gd name="connsiteX1899" fmla="*/ 4502828 w 6003881"/>
              <a:gd name="connsiteY1899" fmla="*/ 6221451 h 6860657"/>
              <a:gd name="connsiteX1900" fmla="*/ 4579822 w 6003881"/>
              <a:gd name="connsiteY1900" fmla="*/ 6220626 h 6860657"/>
              <a:gd name="connsiteX1901" fmla="*/ 4553699 w 6003881"/>
              <a:gd name="connsiteY1901" fmla="*/ 6229150 h 6860657"/>
              <a:gd name="connsiteX1902" fmla="*/ 4508327 w 6003881"/>
              <a:gd name="connsiteY1902" fmla="*/ 6239105 h 6860657"/>
              <a:gd name="connsiteX1903" fmla="*/ 4483579 w 6003881"/>
              <a:gd name="connsiteY1903" fmla="*/ 6245869 h 6860657"/>
              <a:gd name="connsiteX1904" fmla="*/ 4447832 w 6003881"/>
              <a:gd name="connsiteY1904" fmla="*/ 6252633 h 6860657"/>
              <a:gd name="connsiteX1905" fmla="*/ 4396795 w 6003881"/>
              <a:gd name="connsiteY1905" fmla="*/ 6262368 h 6860657"/>
              <a:gd name="connsiteX1906" fmla="*/ 4379692 w 6003881"/>
              <a:gd name="connsiteY1906" fmla="*/ 6271717 h 6860657"/>
              <a:gd name="connsiteX1907" fmla="*/ 4533076 w 6003881"/>
              <a:gd name="connsiteY1907" fmla="*/ 6264458 h 6860657"/>
              <a:gd name="connsiteX1908" fmla="*/ 4623819 w 6003881"/>
              <a:gd name="connsiteY1908" fmla="*/ 6256868 h 6860657"/>
              <a:gd name="connsiteX1909" fmla="*/ 4690859 w 6003881"/>
              <a:gd name="connsiteY1909" fmla="*/ 6270012 h 6860657"/>
              <a:gd name="connsiteX1910" fmla="*/ 4716872 w 6003881"/>
              <a:gd name="connsiteY1910" fmla="*/ 6296795 h 6860657"/>
              <a:gd name="connsiteX1911" fmla="*/ 4730071 w 6003881"/>
              <a:gd name="connsiteY1911" fmla="*/ 6309169 h 6860657"/>
              <a:gd name="connsiteX1912" fmla="*/ 4769503 w 6003881"/>
              <a:gd name="connsiteY1912" fmla="*/ 6336502 h 6860657"/>
              <a:gd name="connsiteX1913" fmla="*/ 4802336 w 6003881"/>
              <a:gd name="connsiteY1913" fmla="*/ 6402663 h 6860657"/>
              <a:gd name="connsiteX1914" fmla="*/ 4817570 w 6003881"/>
              <a:gd name="connsiteY1914" fmla="*/ 6423286 h 6860657"/>
              <a:gd name="connsiteX1915" fmla="*/ 4835113 w 6003881"/>
              <a:gd name="connsiteY1915" fmla="*/ 6373790 h 6860657"/>
              <a:gd name="connsiteX1916" fmla="*/ 4849357 w 6003881"/>
              <a:gd name="connsiteY1916" fmla="*/ 6358666 h 6860657"/>
              <a:gd name="connsiteX1917" fmla="*/ 4860246 w 6003881"/>
              <a:gd name="connsiteY1917" fmla="*/ 6325613 h 6860657"/>
              <a:gd name="connsiteX1918" fmla="*/ 4843747 w 6003881"/>
              <a:gd name="connsiteY1918" fmla="*/ 6269792 h 6860657"/>
              <a:gd name="connsiteX1919" fmla="*/ 4827249 w 6003881"/>
              <a:gd name="connsiteY1919" fmla="*/ 6240259 h 6860657"/>
              <a:gd name="connsiteX1920" fmla="*/ 4748770 w 6003881"/>
              <a:gd name="connsiteY1920" fmla="*/ 6191918 h 6860657"/>
              <a:gd name="connsiteX1921" fmla="*/ 4738651 w 6003881"/>
              <a:gd name="connsiteY1921" fmla="*/ 6174759 h 6860657"/>
              <a:gd name="connsiteX1922" fmla="*/ 4854527 w 6003881"/>
              <a:gd name="connsiteY1922" fmla="*/ 6243614 h 6860657"/>
              <a:gd name="connsiteX1923" fmla="*/ 4884390 w 6003881"/>
              <a:gd name="connsiteY1923" fmla="*/ 6366475 h 6860657"/>
              <a:gd name="connsiteX1924" fmla="*/ 4906168 w 6003881"/>
              <a:gd name="connsiteY1924" fmla="*/ 6377584 h 6860657"/>
              <a:gd name="connsiteX1925" fmla="*/ 4922557 w 6003881"/>
              <a:gd name="connsiteY1925" fmla="*/ 6359546 h 6860657"/>
              <a:gd name="connsiteX1926" fmla="*/ 4933391 w 6003881"/>
              <a:gd name="connsiteY1926" fmla="*/ 6317364 h 6860657"/>
              <a:gd name="connsiteX1927" fmla="*/ 4933996 w 6003881"/>
              <a:gd name="connsiteY1927" fmla="*/ 6269242 h 6860657"/>
              <a:gd name="connsiteX1928" fmla="*/ 4929871 w 6003881"/>
              <a:gd name="connsiteY1928" fmla="*/ 6248619 h 6860657"/>
              <a:gd name="connsiteX1929" fmla="*/ 4915407 w 6003881"/>
              <a:gd name="connsiteY1929" fmla="*/ 6230745 h 6860657"/>
              <a:gd name="connsiteX1930" fmla="*/ 4889779 w 6003881"/>
              <a:gd name="connsiteY1930" fmla="*/ 6197583 h 6860657"/>
              <a:gd name="connsiteX1931" fmla="*/ 4778247 w 6003881"/>
              <a:gd name="connsiteY1931" fmla="*/ 6152816 h 6860657"/>
              <a:gd name="connsiteX1932" fmla="*/ 4736121 w 6003881"/>
              <a:gd name="connsiteY1932" fmla="*/ 6154521 h 6860657"/>
              <a:gd name="connsiteX1933" fmla="*/ 4657861 w 6003881"/>
              <a:gd name="connsiteY1933" fmla="*/ 6193953 h 6860657"/>
              <a:gd name="connsiteX1934" fmla="*/ 4637513 w 6003881"/>
              <a:gd name="connsiteY1934" fmla="*/ 6193128 h 6860657"/>
              <a:gd name="connsiteX1935" fmla="*/ 4503708 w 6003881"/>
              <a:gd name="connsiteY1935" fmla="*/ 6201322 h 6860657"/>
              <a:gd name="connsiteX1936" fmla="*/ 4422148 w 6003881"/>
              <a:gd name="connsiteY1936" fmla="*/ 6215346 h 6860657"/>
              <a:gd name="connsiteX1937" fmla="*/ 4247096 w 6003881"/>
              <a:gd name="connsiteY1937" fmla="*/ 6221121 h 6860657"/>
              <a:gd name="connsiteX1938" fmla="*/ 4307592 w 6003881"/>
              <a:gd name="connsiteY1938" fmla="*/ 6213531 h 6860657"/>
              <a:gd name="connsiteX1939" fmla="*/ 4395586 w 6003881"/>
              <a:gd name="connsiteY1939" fmla="*/ 6205117 h 6860657"/>
              <a:gd name="connsiteX1940" fmla="*/ 4464935 w 6003881"/>
              <a:gd name="connsiteY1940" fmla="*/ 6190433 h 6860657"/>
              <a:gd name="connsiteX1941" fmla="*/ 4514212 w 6003881"/>
              <a:gd name="connsiteY1941" fmla="*/ 6178059 h 6860657"/>
              <a:gd name="connsiteX1942" fmla="*/ 4527191 w 6003881"/>
              <a:gd name="connsiteY1942" fmla="*/ 6173274 h 6860657"/>
              <a:gd name="connsiteX1943" fmla="*/ 4515092 w 6003881"/>
              <a:gd name="connsiteY1943" fmla="*/ 6166785 h 6860657"/>
              <a:gd name="connsiteX1944" fmla="*/ 4401140 w 6003881"/>
              <a:gd name="connsiteY1944" fmla="*/ 6177124 h 6860657"/>
              <a:gd name="connsiteX1945" fmla="*/ 4200405 w 6003881"/>
              <a:gd name="connsiteY1945" fmla="*/ 6191423 h 6860657"/>
              <a:gd name="connsiteX1946" fmla="*/ 4280149 w 6003881"/>
              <a:gd name="connsiteY1946" fmla="*/ 6180589 h 6860657"/>
              <a:gd name="connsiteX1947" fmla="*/ 4406640 w 6003881"/>
              <a:gd name="connsiteY1947" fmla="*/ 6157985 h 6860657"/>
              <a:gd name="connsiteX1948" fmla="*/ 4460921 w 6003881"/>
              <a:gd name="connsiteY1948" fmla="*/ 6141762 h 6860657"/>
              <a:gd name="connsiteX1949" fmla="*/ 4473240 w 6003881"/>
              <a:gd name="connsiteY1949" fmla="*/ 6134667 h 6860657"/>
              <a:gd name="connsiteX1950" fmla="*/ 4384641 w 6003881"/>
              <a:gd name="connsiteY1950" fmla="*/ 6138627 h 6860657"/>
              <a:gd name="connsiteX1951" fmla="*/ 4164162 w 6003881"/>
              <a:gd name="connsiteY1951" fmla="*/ 6172504 h 6860657"/>
              <a:gd name="connsiteX1952" fmla="*/ 4199360 w 6003881"/>
              <a:gd name="connsiteY1952" fmla="*/ 6165960 h 6860657"/>
              <a:gd name="connsiteX1953" fmla="*/ 4271900 w 6003881"/>
              <a:gd name="connsiteY1953" fmla="*/ 6155236 h 6860657"/>
              <a:gd name="connsiteX1954" fmla="*/ 4429408 w 6003881"/>
              <a:gd name="connsiteY1954" fmla="*/ 6108379 h 6860657"/>
              <a:gd name="connsiteX1955" fmla="*/ 4310452 w 6003881"/>
              <a:gd name="connsiteY1955" fmla="*/ 6113604 h 6860657"/>
              <a:gd name="connsiteX1956" fmla="*/ 4238902 w 6003881"/>
              <a:gd name="connsiteY1956" fmla="*/ 6127298 h 6860657"/>
              <a:gd name="connsiteX1957" fmla="*/ 4130669 w 6003881"/>
              <a:gd name="connsiteY1957" fmla="*/ 6153366 h 6860657"/>
              <a:gd name="connsiteX1958" fmla="*/ 4115821 w 6003881"/>
              <a:gd name="connsiteY1958" fmla="*/ 6147261 h 6860657"/>
              <a:gd name="connsiteX1959" fmla="*/ 4170157 w 6003881"/>
              <a:gd name="connsiteY1959" fmla="*/ 6124493 h 6860657"/>
              <a:gd name="connsiteX1960" fmla="*/ 4277839 w 6003881"/>
              <a:gd name="connsiteY1960" fmla="*/ 6100019 h 6860657"/>
              <a:gd name="connsiteX1961" fmla="*/ 4345649 w 6003881"/>
              <a:gd name="connsiteY1961" fmla="*/ 6085941 h 6860657"/>
              <a:gd name="connsiteX1962" fmla="*/ 4387391 w 6003881"/>
              <a:gd name="connsiteY1962" fmla="*/ 6077746 h 6860657"/>
              <a:gd name="connsiteX1963" fmla="*/ 4376227 w 6003881"/>
              <a:gd name="connsiteY1963" fmla="*/ 6065482 h 6860657"/>
              <a:gd name="connsiteX1964" fmla="*/ 4277399 w 6003881"/>
              <a:gd name="connsiteY1964" fmla="*/ 6068617 h 6860657"/>
              <a:gd name="connsiteX1965" fmla="*/ 4055600 w 6003881"/>
              <a:gd name="connsiteY1965" fmla="*/ 6111514 h 6860657"/>
              <a:gd name="connsiteX1966" fmla="*/ 4110706 w 6003881"/>
              <a:gd name="connsiteY1966" fmla="*/ 6094795 h 6860657"/>
              <a:gd name="connsiteX1967" fmla="*/ 4211679 w 6003881"/>
              <a:gd name="connsiteY1967" fmla="*/ 6069827 h 6860657"/>
              <a:gd name="connsiteX1968" fmla="*/ 4298628 w 6003881"/>
              <a:gd name="connsiteY1968" fmla="*/ 6047719 h 6860657"/>
              <a:gd name="connsiteX1969" fmla="*/ 4334650 w 6003881"/>
              <a:gd name="connsiteY1969" fmla="*/ 6028745 h 6860657"/>
              <a:gd name="connsiteX1970" fmla="*/ 4280149 w 6003881"/>
              <a:gd name="connsiteY1970" fmla="*/ 6026215 h 6860657"/>
              <a:gd name="connsiteX1971" fmla="*/ 4225153 w 6003881"/>
              <a:gd name="connsiteY1971" fmla="*/ 6038809 h 6860657"/>
              <a:gd name="connsiteX1972" fmla="*/ 4076003 w 6003881"/>
              <a:gd name="connsiteY1972" fmla="*/ 6083301 h 6860657"/>
              <a:gd name="connsiteX1973" fmla="*/ 3992850 w 6003881"/>
              <a:gd name="connsiteY1973" fmla="*/ 6082256 h 6860657"/>
              <a:gd name="connsiteX1974" fmla="*/ 4007149 w 6003881"/>
              <a:gd name="connsiteY1974" fmla="*/ 6077141 h 6860657"/>
              <a:gd name="connsiteX1975" fmla="*/ 4095912 w 6003881"/>
              <a:gd name="connsiteY1975" fmla="*/ 6059928 h 6860657"/>
              <a:gd name="connsiteX1976" fmla="*/ 4117911 w 6003881"/>
              <a:gd name="connsiteY1976" fmla="*/ 6053493 h 6860657"/>
              <a:gd name="connsiteX1977" fmla="*/ 4205904 w 6003881"/>
              <a:gd name="connsiteY1977" fmla="*/ 6027810 h 6860657"/>
              <a:gd name="connsiteX1978" fmla="*/ 4276409 w 6003881"/>
              <a:gd name="connsiteY1978" fmla="*/ 6013621 h 6860657"/>
              <a:gd name="connsiteX1979" fmla="*/ 4313092 w 6003881"/>
              <a:gd name="connsiteY1979" fmla="*/ 5996242 h 6860657"/>
              <a:gd name="connsiteX1980" fmla="*/ 4307482 w 6003881"/>
              <a:gd name="connsiteY1980" fmla="*/ 5979908 h 6860657"/>
              <a:gd name="connsiteX1981" fmla="*/ 4252651 w 6003881"/>
              <a:gd name="connsiteY1981" fmla="*/ 5974519 h 6860657"/>
              <a:gd name="connsiteX1982" fmla="*/ 4197655 w 6003881"/>
              <a:gd name="connsiteY1982" fmla="*/ 5987443 h 6860657"/>
              <a:gd name="connsiteX1983" fmla="*/ 4128910 w 6003881"/>
              <a:gd name="connsiteY1983" fmla="*/ 6006306 h 6860657"/>
              <a:gd name="connsiteX1984" fmla="*/ 3984380 w 6003881"/>
              <a:gd name="connsiteY1984" fmla="*/ 6034794 h 6860657"/>
              <a:gd name="connsiteX1985" fmla="*/ 3980696 w 6003881"/>
              <a:gd name="connsiteY1985" fmla="*/ 6028195 h 6860657"/>
              <a:gd name="connsiteX1986" fmla="*/ 3999669 w 6003881"/>
              <a:gd name="connsiteY1986" fmla="*/ 6025390 h 6860657"/>
              <a:gd name="connsiteX1987" fmla="*/ 4137159 w 6003881"/>
              <a:gd name="connsiteY1987" fmla="*/ 5987058 h 6860657"/>
              <a:gd name="connsiteX1988" fmla="*/ 4241377 w 6003881"/>
              <a:gd name="connsiteY1988" fmla="*/ 5960110 h 6860657"/>
              <a:gd name="connsiteX1989" fmla="*/ 4276189 w 6003881"/>
              <a:gd name="connsiteY1989" fmla="*/ 5954665 h 6860657"/>
              <a:gd name="connsiteX1990" fmla="*/ 4272284 w 6003881"/>
              <a:gd name="connsiteY1990" fmla="*/ 5941356 h 6860657"/>
              <a:gd name="connsiteX1991" fmla="*/ 4237472 w 6003881"/>
              <a:gd name="connsiteY1991" fmla="*/ 5933272 h 6860657"/>
              <a:gd name="connsiteX1992" fmla="*/ 4156408 w 6003881"/>
              <a:gd name="connsiteY1992" fmla="*/ 5949716 h 6860657"/>
              <a:gd name="connsiteX1993" fmla="*/ 4084913 w 6003881"/>
              <a:gd name="connsiteY1993" fmla="*/ 5967974 h 6860657"/>
              <a:gd name="connsiteX1994" fmla="*/ 4043666 w 6003881"/>
              <a:gd name="connsiteY1994" fmla="*/ 5978753 h 6860657"/>
              <a:gd name="connsiteX1995" fmla="*/ 3934664 w 6003881"/>
              <a:gd name="connsiteY1995" fmla="*/ 5996077 h 6860657"/>
              <a:gd name="connsiteX1996" fmla="*/ 3985920 w 6003881"/>
              <a:gd name="connsiteY1996" fmla="*/ 5974079 h 6860657"/>
              <a:gd name="connsiteX1997" fmla="*/ 4054665 w 6003881"/>
              <a:gd name="connsiteY1997" fmla="*/ 5954170 h 6860657"/>
              <a:gd name="connsiteX1998" fmla="*/ 4137819 w 6003881"/>
              <a:gd name="connsiteY1998" fmla="*/ 5929642 h 6860657"/>
              <a:gd name="connsiteX1999" fmla="*/ 4153658 w 6003881"/>
              <a:gd name="connsiteY1999" fmla="*/ 5924142 h 6860657"/>
              <a:gd name="connsiteX2000" fmla="*/ 4198150 w 6003881"/>
              <a:gd name="connsiteY2000" fmla="*/ 5918643 h 6860657"/>
              <a:gd name="connsiteX2001" fmla="*/ 4233567 w 6003881"/>
              <a:gd name="connsiteY2001" fmla="*/ 5908029 h 6860657"/>
              <a:gd name="connsiteX2002" fmla="*/ 4217453 w 6003881"/>
              <a:gd name="connsiteY2002" fmla="*/ 5894115 h 6860657"/>
              <a:gd name="connsiteX2003" fmla="*/ 4034702 w 6003881"/>
              <a:gd name="connsiteY2003" fmla="*/ 5927277 h 6860657"/>
              <a:gd name="connsiteX2004" fmla="*/ 3955618 w 6003881"/>
              <a:gd name="connsiteY2004" fmla="*/ 5952191 h 6860657"/>
              <a:gd name="connsiteX2005" fmla="*/ 3910081 w 6003881"/>
              <a:gd name="connsiteY2005" fmla="*/ 5965664 h 6860657"/>
              <a:gd name="connsiteX2006" fmla="*/ 3826377 w 6003881"/>
              <a:gd name="connsiteY2006" fmla="*/ 5962035 h 6860657"/>
              <a:gd name="connsiteX2007" fmla="*/ 3849750 w 6003881"/>
              <a:gd name="connsiteY2007" fmla="*/ 5957085 h 6860657"/>
              <a:gd name="connsiteX2008" fmla="*/ 4024362 w 6003881"/>
              <a:gd name="connsiteY2008" fmla="*/ 5913473 h 6860657"/>
              <a:gd name="connsiteX2009" fmla="*/ 4169992 w 6003881"/>
              <a:gd name="connsiteY2009" fmla="*/ 5877341 h 6860657"/>
              <a:gd name="connsiteX2010" fmla="*/ 4202879 w 6003881"/>
              <a:gd name="connsiteY2010" fmla="*/ 5873491 h 6860657"/>
              <a:gd name="connsiteX2011" fmla="*/ 4190010 w 6003881"/>
              <a:gd name="connsiteY2011" fmla="*/ 5863042 h 6860657"/>
              <a:gd name="connsiteX2012" fmla="*/ 4123300 w 6003881"/>
              <a:gd name="connsiteY2012" fmla="*/ 5858257 h 6860657"/>
              <a:gd name="connsiteX2013" fmla="*/ 4084858 w 6003881"/>
              <a:gd name="connsiteY2013" fmla="*/ 5867057 h 6860657"/>
              <a:gd name="connsiteX2014" fmla="*/ 4054720 w 6003881"/>
              <a:gd name="connsiteY2014" fmla="*/ 5876021 h 6860657"/>
              <a:gd name="connsiteX2015" fmla="*/ 4027222 w 6003881"/>
              <a:gd name="connsiteY2015" fmla="*/ 5885865 h 6860657"/>
              <a:gd name="connsiteX2016" fmla="*/ 3950118 w 6003881"/>
              <a:gd name="connsiteY2016" fmla="*/ 5906324 h 6860657"/>
              <a:gd name="connsiteX2017" fmla="*/ 3812628 w 6003881"/>
              <a:gd name="connsiteY2017" fmla="*/ 5937891 h 6860657"/>
              <a:gd name="connsiteX2018" fmla="*/ 3702306 w 6003881"/>
              <a:gd name="connsiteY2018" fmla="*/ 5934537 h 6860657"/>
              <a:gd name="connsiteX2019" fmla="*/ 3739538 w 6003881"/>
              <a:gd name="connsiteY2019" fmla="*/ 5929807 h 6860657"/>
              <a:gd name="connsiteX2020" fmla="*/ 3936369 w 6003881"/>
              <a:gd name="connsiteY2020" fmla="*/ 5891970 h 6860657"/>
              <a:gd name="connsiteX2021" fmla="*/ 4007864 w 6003881"/>
              <a:gd name="connsiteY2021" fmla="*/ 5868101 h 6860657"/>
              <a:gd name="connsiteX2022" fmla="*/ 4042511 w 6003881"/>
              <a:gd name="connsiteY2022" fmla="*/ 5848138 h 6860657"/>
              <a:gd name="connsiteX2023" fmla="*/ 3994224 w 6003881"/>
              <a:gd name="connsiteY2023" fmla="*/ 5854957 h 6860657"/>
              <a:gd name="connsiteX2024" fmla="*/ 3957982 w 6003881"/>
              <a:gd name="connsiteY2024" fmla="*/ 5863537 h 6860657"/>
              <a:gd name="connsiteX2025" fmla="*/ 3925370 w 6003881"/>
              <a:gd name="connsiteY2025" fmla="*/ 5874536 h 6860657"/>
              <a:gd name="connsiteX2026" fmla="*/ 3890282 w 6003881"/>
              <a:gd name="connsiteY2026" fmla="*/ 5885535 h 6860657"/>
              <a:gd name="connsiteX2027" fmla="*/ 3830941 w 6003881"/>
              <a:gd name="connsiteY2027" fmla="*/ 5896314 h 6860657"/>
              <a:gd name="connsiteX2028" fmla="*/ 3687512 w 6003881"/>
              <a:gd name="connsiteY2028" fmla="*/ 5903024 h 6860657"/>
              <a:gd name="connsiteX2029" fmla="*/ 3690262 w 6003881"/>
              <a:gd name="connsiteY2029" fmla="*/ 5891420 h 6860657"/>
              <a:gd name="connsiteX2030" fmla="*/ 3814883 w 6003881"/>
              <a:gd name="connsiteY2030" fmla="*/ 5885810 h 6860657"/>
              <a:gd name="connsiteX2031" fmla="*/ 3871309 w 6003881"/>
              <a:gd name="connsiteY2031" fmla="*/ 5871181 h 6860657"/>
              <a:gd name="connsiteX2032" fmla="*/ 4013363 w 6003881"/>
              <a:gd name="connsiteY2032" fmla="*/ 5835544 h 6860657"/>
              <a:gd name="connsiteX2033" fmla="*/ 4099872 w 6003881"/>
              <a:gd name="connsiteY2033" fmla="*/ 5831859 h 6860657"/>
              <a:gd name="connsiteX2034" fmla="*/ 4085518 w 6003881"/>
              <a:gd name="connsiteY2034" fmla="*/ 5838294 h 6860657"/>
              <a:gd name="connsiteX2035" fmla="*/ 4075619 w 6003881"/>
              <a:gd name="connsiteY2035" fmla="*/ 5843793 h 6860657"/>
              <a:gd name="connsiteX2036" fmla="*/ 4120165 w 6003881"/>
              <a:gd name="connsiteY2036" fmla="*/ 5841154 h 6860657"/>
              <a:gd name="connsiteX2037" fmla="*/ 4131165 w 6003881"/>
              <a:gd name="connsiteY2037" fmla="*/ 5840933 h 6860657"/>
              <a:gd name="connsiteX2038" fmla="*/ 4147388 w 6003881"/>
              <a:gd name="connsiteY2038" fmla="*/ 5841869 h 6860657"/>
              <a:gd name="connsiteX2039" fmla="*/ 4124675 w 6003881"/>
              <a:gd name="connsiteY2039" fmla="*/ 5823280 h 6860657"/>
              <a:gd name="connsiteX2040" fmla="*/ 3972061 w 6003881"/>
              <a:gd name="connsiteY2040" fmla="*/ 5813986 h 6860657"/>
              <a:gd name="connsiteX2041" fmla="*/ 3867569 w 6003881"/>
              <a:gd name="connsiteY2041" fmla="*/ 5841814 h 6860657"/>
              <a:gd name="connsiteX2042" fmla="*/ 3748447 w 6003881"/>
              <a:gd name="connsiteY2042" fmla="*/ 5861942 h 6860657"/>
              <a:gd name="connsiteX2043" fmla="*/ 3652700 w 6003881"/>
              <a:gd name="connsiteY2043" fmla="*/ 5853143 h 6860657"/>
              <a:gd name="connsiteX2044" fmla="*/ 3708136 w 6003881"/>
              <a:gd name="connsiteY2044" fmla="*/ 5850943 h 6860657"/>
              <a:gd name="connsiteX2045" fmla="*/ 3936864 w 6003881"/>
              <a:gd name="connsiteY2045" fmla="*/ 5805406 h 6860657"/>
              <a:gd name="connsiteX2046" fmla="*/ 4002859 w 6003881"/>
              <a:gd name="connsiteY2046" fmla="*/ 5794022 h 6860657"/>
              <a:gd name="connsiteX2047" fmla="*/ 4043831 w 6003881"/>
              <a:gd name="connsiteY2047" fmla="*/ 5774718 h 6860657"/>
              <a:gd name="connsiteX2048" fmla="*/ 3997799 w 6003881"/>
              <a:gd name="connsiteY2048" fmla="*/ 5769879 h 6860657"/>
              <a:gd name="connsiteX2049" fmla="*/ 3958202 w 6003881"/>
              <a:gd name="connsiteY2049" fmla="*/ 5777688 h 6860657"/>
              <a:gd name="connsiteX2050" fmla="*/ 3943078 w 6003881"/>
              <a:gd name="connsiteY2050" fmla="*/ 5782968 h 6860657"/>
              <a:gd name="connsiteX2051" fmla="*/ 3930429 w 6003881"/>
              <a:gd name="connsiteY2051" fmla="*/ 5783518 h 6860657"/>
              <a:gd name="connsiteX2052" fmla="*/ 3915305 w 6003881"/>
              <a:gd name="connsiteY2052" fmla="*/ 5788027 h 6860657"/>
              <a:gd name="connsiteX2053" fmla="*/ 3604908 w 6003881"/>
              <a:gd name="connsiteY2053" fmla="*/ 5820310 h 6860657"/>
              <a:gd name="connsiteX2054" fmla="*/ 3606558 w 6003881"/>
              <a:gd name="connsiteY2054" fmla="*/ 5813986 h 6860657"/>
              <a:gd name="connsiteX2055" fmla="*/ 3782270 w 6003881"/>
              <a:gd name="connsiteY2055" fmla="*/ 5800401 h 6860657"/>
              <a:gd name="connsiteX2056" fmla="*/ 3947203 w 6003881"/>
              <a:gd name="connsiteY2056" fmla="*/ 5759265 h 6860657"/>
              <a:gd name="connsiteX2057" fmla="*/ 3983995 w 6003881"/>
              <a:gd name="connsiteY2057" fmla="*/ 5753490 h 6860657"/>
              <a:gd name="connsiteX2058" fmla="*/ 3997799 w 6003881"/>
              <a:gd name="connsiteY2058" fmla="*/ 5730117 h 6860657"/>
              <a:gd name="connsiteX2059" fmla="*/ 3960017 w 6003881"/>
              <a:gd name="connsiteY2059" fmla="*/ 5726157 h 6860657"/>
              <a:gd name="connsiteX2060" fmla="*/ 3930759 w 6003881"/>
              <a:gd name="connsiteY2060" fmla="*/ 5737376 h 6860657"/>
              <a:gd name="connsiteX2061" fmla="*/ 3807018 w 6003881"/>
              <a:gd name="connsiteY2061" fmla="*/ 5772573 h 6860657"/>
              <a:gd name="connsiteX2062" fmla="*/ 3763021 w 6003881"/>
              <a:gd name="connsiteY2062" fmla="*/ 5781208 h 6860657"/>
              <a:gd name="connsiteX2063" fmla="*/ 3610353 w 6003881"/>
              <a:gd name="connsiteY2063" fmla="*/ 5787697 h 6860657"/>
              <a:gd name="connsiteX2064" fmla="*/ 3640050 w 6003881"/>
              <a:gd name="connsiteY2064" fmla="*/ 5775543 h 6860657"/>
              <a:gd name="connsiteX2065" fmla="*/ 3848210 w 6003881"/>
              <a:gd name="connsiteY2065" fmla="*/ 5734131 h 6860657"/>
              <a:gd name="connsiteX2066" fmla="*/ 3931694 w 6003881"/>
              <a:gd name="connsiteY2066" fmla="*/ 5712023 h 6860657"/>
              <a:gd name="connsiteX2067" fmla="*/ 3949843 w 6003881"/>
              <a:gd name="connsiteY2067" fmla="*/ 5689420 h 6860657"/>
              <a:gd name="connsiteX2068" fmla="*/ 3941703 w 6003881"/>
              <a:gd name="connsiteY2068" fmla="*/ 5679795 h 6860657"/>
              <a:gd name="connsiteX2069" fmla="*/ 3918495 w 6003881"/>
              <a:gd name="connsiteY2069" fmla="*/ 5655487 h 6860657"/>
              <a:gd name="connsiteX2070" fmla="*/ 3878623 w 6003881"/>
              <a:gd name="connsiteY2070" fmla="*/ 5640748 h 6860657"/>
              <a:gd name="connsiteX2071" fmla="*/ 3570480 w 6003881"/>
              <a:gd name="connsiteY2071" fmla="*/ 5728137 h 6860657"/>
              <a:gd name="connsiteX2072" fmla="*/ 3516529 w 6003881"/>
              <a:gd name="connsiteY2072" fmla="*/ 5739906 h 6860657"/>
              <a:gd name="connsiteX2073" fmla="*/ 3487052 w 6003881"/>
              <a:gd name="connsiteY2073" fmla="*/ 5751125 h 6860657"/>
              <a:gd name="connsiteX2074" fmla="*/ 3475007 w 6003881"/>
              <a:gd name="connsiteY2074" fmla="*/ 5759154 h 6860657"/>
              <a:gd name="connsiteX2075" fmla="*/ 3455319 w 6003881"/>
              <a:gd name="connsiteY2075" fmla="*/ 5767404 h 6860657"/>
              <a:gd name="connsiteX2076" fmla="*/ 3381954 w 6003881"/>
              <a:gd name="connsiteY2076" fmla="*/ 5766909 h 6860657"/>
              <a:gd name="connsiteX2077" fmla="*/ 3369800 w 6003881"/>
              <a:gd name="connsiteY2077" fmla="*/ 5765534 h 6860657"/>
              <a:gd name="connsiteX2078" fmla="*/ 3409672 w 6003881"/>
              <a:gd name="connsiteY2078" fmla="*/ 5796442 h 6860657"/>
              <a:gd name="connsiteX2079" fmla="*/ 3467748 w 6003881"/>
              <a:gd name="connsiteY2079" fmla="*/ 5831529 h 6860657"/>
              <a:gd name="connsiteX2080" fmla="*/ 3492496 w 6003881"/>
              <a:gd name="connsiteY2080" fmla="*/ 5836314 h 6860657"/>
              <a:gd name="connsiteX2081" fmla="*/ 3483862 w 6003881"/>
              <a:gd name="connsiteY2081" fmla="*/ 5818605 h 6860657"/>
              <a:gd name="connsiteX2082" fmla="*/ 3486612 w 6003881"/>
              <a:gd name="connsiteY2082" fmla="*/ 5792592 h 6860657"/>
              <a:gd name="connsiteX2083" fmla="*/ 3532148 w 6003881"/>
              <a:gd name="connsiteY2083" fmla="*/ 5789237 h 6860657"/>
              <a:gd name="connsiteX2084" fmla="*/ 3567126 w 6003881"/>
              <a:gd name="connsiteY2084" fmla="*/ 5794022 h 6860657"/>
              <a:gd name="connsiteX2085" fmla="*/ 3541993 w 6003881"/>
              <a:gd name="connsiteY2085" fmla="*/ 5839614 h 6860657"/>
              <a:gd name="connsiteX2086" fmla="*/ 3516144 w 6003881"/>
              <a:gd name="connsiteY2086" fmla="*/ 5850228 h 6860657"/>
              <a:gd name="connsiteX2087" fmla="*/ 3570810 w 6003881"/>
              <a:gd name="connsiteY2087" fmla="*/ 5890100 h 6860657"/>
              <a:gd name="connsiteX2088" fmla="*/ 3635596 w 6003881"/>
              <a:gd name="connsiteY2088" fmla="*/ 5927332 h 6860657"/>
              <a:gd name="connsiteX2089" fmla="*/ 3675248 w 6003881"/>
              <a:gd name="connsiteY2089" fmla="*/ 5954225 h 6860657"/>
              <a:gd name="connsiteX2090" fmla="*/ 3833141 w 6003881"/>
              <a:gd name="connsiteY2090" fmla="*/ 6056298 h 6860657"/>
              <a:gd name="connsiteX2091" fmla="*/ 3856460 w 6003881"/>
              <a:gd name="connsiteY2091" fmla="*/ 6067132 h 6860657"/>
              <a:gd name="connsiteX2092" fmla="*/ 3893582 w 6003881"/>
              <a:gd name="connsiteY2092" fmla="*/ 6088855 h 6860657"/>
              <a:gd name="connsiteX2093" fmla="*/ 3914205 w 6003881"/>
              <a:gd name="connsiteY2093" fmla="*/ 6104474 h 6860657"/>
              <a:gd name="connsiteX2094" fmla="*/ 3998074 w 6003881"/>
              <a:gd name="connsiteY2094" fmla="*/ 6146106 h 6860657"/>
              <a:gd name="connsiteX2095" fmla="*/ 3985260 w 6003881"/>
              <a:gd name="connsiteY2095" fmla="*/ 6160405 h 6860657"/>
              <a:gd name="connsiteX2096" fmla="*/ 4008524 w 6003881"/>
              <a:gd name="connsiteY2096" fmla="*/ 6187903 h 6860657"/>
              <a:gd name="connsiteX2097" fmla="*/ 4062805 w 6003881"/>
              <a:gd name="connsiteY2097" fmla="*/ 6214356 h 6860657"/>
              <a:gd name="connsiteX2098" fmla="*/ 4064014 w 6003881"/>
              <a:gd name="connsiteY2098" fmla="*/ 6226400 h 6860657"/>
              <a:gd name="connsiteX2099" fmla="*/ 4048890 w 6003881"/>
              <a:gd name="connsiteY2099" fmla="*/ 6220901 h 6860657"/>
              <a:gd name="connsiteX2100" fmla="*/ 4013143 w 6003881"/>
              <a:gd name="connsiteY2100" fmla="*/ 6221231 h 6860657"/>
              <a:gd name="connsiteX2101" fmla="*/ 4042016 w 6003881"/>
              <a:gd name="connsiteY2101" fmla="*/ 6240369 h 6860657"/>
              <a:gd name="connsiteX2102" fmla="*/ 4099762 w 6003881"/>
              <a:gd name="connsiteY2102" fmla="*/ 6284586 h 6860657"/>
              <a:gd name="connsiteX2103" fmla="*/ 4081613 w 6003881"/>
              <a:gd name="connsiteY2103" fmla="*/ 6282331 h 6860657"/>
              <a:gd name="connsiteX2104" fmla="*/ 4059120 w 6003881"/>
              <a:gd name="connsiteY2104" fmla="*/ 6275952 h 6860657"/>
              <a:gd name="connsiteX2105" fmla="*/ 4061375 w 6003881"/>
              <a:gd name="connsiteY2105" fmla="*/ 6293825 h 6860657"/>
              <a:gd name="connsiteX2106" fmla="*/ 4104382 w 6003881"/>
              <a:gd name="connsiteY2106" fmla="*/ 6376870 h 6860657"/>
              <a:gd name="connsiteX2107" fmla="*/ 4131495 w 6003881"/>
              <a:gd name="connsiteY2107" fmla="*/ 6414542 h 6860657"/>
              <a:gd name="connsiteX2108" fmla="*/ 4151238 w 6003881"/>
              <a:gd name="connsiteY2108" fmla="*/ 6437365 h 6860657"/>
              <a:gd name="connsiteX2109" fmla="*/ 4185721 w 6003881"/>
              <a:gd name="connsiteY2109" fmla="*/ 6467833 h 6860657"/>
              <a:gd name="connsiteX2110" fmla="*/ 4215253 w 6003881"/>
              <a:gd name="connsiteY2110" fmla="*/ 6491261 h 6860657"/>
              <a:gd name="connsiteX2111" fmla="*/ 4260625 w 6003881"/>
              <a:gd name="connsiteY2111" fmla="*/ 6508310 h 6860657"/>
              <a:gd name="connsiteX2112" fmla="*/ 4300058 w 6003881"/>
              <a:gd name="connsiteY2112" fmla="*/ 6500005 h 6860657"/>
              <a:gd name="connsiteX2113" fmla="*/ 4300058 w 6003881"/>
              <a:gd name="connsiteY2113" fmla="*/ 6500005 h 6860657"/>
              <a:gd name="connsiteX2114" fmla="*/ 4227958 w 6003881"/>
              <a:gd name="connsiteY2114" fmla="*/ 6288216 h 6860657"/>
              <a:gd name="connsiteX2115" fmla="*/ 4221853 w 6003881"/>
              <a:gd name="connsiteY2115" fmla="*/ 6277162 h 6860657"/>
              <a:gd name="connsiteX2116" fmla="*/ 4246436 w 6003881"/>
              <a:gd name="connsiteY2116" fmla="*/ 6286511 h 6860657"/>
              <a:gd name="connsiteX2117" fmla="*/ 4227958 w 6003881"/>
              <a:gd name="connsiteY2117" fmla="*/ 6288216 h 6860657"/>
              <a:gd name="connsiteX2118" fmla="*/ 4227958 w 6003881"/>
              <a:gd name="connsiteY2118" fmla="*/ 6288216 h 6860657"/>
              <a:gd name="connsiteX2119" fmla="*/ 4630803 w 6003881"/>
              <a:gd name="connsiteY2119" fmla="*/ 6231845 h 6860657"/>
              <a:gd name="connsiteX2120" fmla="*/ 4629208 w 6003881"/>
              <a:gd name="connsiteY2120" fmla="*/ 6217051 h 6860657"/>
              <a:gd name="connsiteX2121" fmla="*/ 4685689 w 6003881"/>
              <a:gd name="connsiteY2121" fmla="*/ 6199947 h 6860657"/>
              <a:gd name="connsiteX2122" fmla="*/ 4705598 w 6003881"/>
              <a:gd name="connsiteY2122" fmla="*/ 6193513 h 6860657"/>
              <a:gd name="connsiteX2123" fmla="*/ 4708623 w 6003881"/>
              <a:gd name="connsiteY2123" fmla="*/ 6205227 h 6860657"/>
              <a:gd name="connsiteX2124" fmla="*/ 4646807 w 6003881"/>
              <a:gd name="connsiteY2124" fmla="*/ 6237179 h 6860657"/>
              <a:gd name="connsiteX2125" fmla="*/ 4630803 w 6003881"/>
              <a:gd name="connsiteY2125" fmla="*/ 6231845 h 6860657"/>
              <a:gd name="connsiteX2126" fmla="*/ 4630803 w 6003881"/>
              <a:gd name="connsiteY2126" fmla="*/ 6231845 h 6860657"/>
              <a:gd name="connsiteX2127" fmla="*/ 3513010 w 6003881"/>
              <a:gd name="connsiteY2127" fmla="*/ 5759044 h 6860657"/>
              <a:gd name="connsiteX2128" fmla="*/ 3541882 w 6003881"/>
              <a:gd name="connsiteY2128" fmla="*/ 5753545 h 6860657"/>
              <a:gd name="connsiteX2129" fmla="*/ 3609253 w 6003881"/>
              <a:gd name="connsiteY2129" fmla="*/ 5741941 h 6860657"/>
              <a:gd name="connsiteX2130" fmla="*/ 3769621 w 6003881"/>
              <a:gd name="connsiteY2130" fmla="*/ 5696459 h 6860657"/>
              <a:gd name="connsiteX2131" fmla="*/ 3829236 w 6003881"/>
              <a:gd name="connsiteY2131" fmla="*/ 5685350 h 6860657"/>
              <a:gd name="connsiteX2132" fmla="*/ 3914480 w 6003881"/>
              <a:gd name="connsiteY2132" fmla="*/ 5688265 h 6860657"/>
              <a:gd name="connsiteX2133" fmla="*/ 3902106 w 6003881"/>
              <a:gd name="connsiteY2133" fmla="*/ 5693159 h 6860657"/>
              <a:gd name="connsiteX2134" fmla="*/ 3854865 w 6003881"/>
              <a:gd name="connsiteY2134" fmla="*/ 5704158 h 6860657"/>
              <a:gd name="connsiteX2135" fmla="*/ 3803004 w 6003881"/>
              <a:gd name="connsiteY2135" fmla="*/ 5715103 h 6860657"/>
              <a:gd name="connsiteX2136" fmla="*/ 3769126 w 6003881"/>
              <a:gd name="connsiteY2136" fmla="*/ 5720217 h 6860657"/>
              <a:gd name="connsiteX2137" fmla="*/ 3713745 w 6003881"/>
              <a:gd name="connsiteY2137" fmla="*/ 5731986 h 6860657"/>
              <a:gd name="connsiteX2138" fmla="*/ 3636751 w 6003881"/>
              <a:gd name="connsiteY2138" fmla="*/ 5751565 h 6860657"/>
              <a:gd name="connsiteX2139" fmla="*/ 3513010 w 6003881"/>
              <a:gd name="connsiteY2139" fmla="*/ 5759044 h 6860657"/>
              <a:gd name="connsiteX2140" fmla="*/ 3513010 w 6003881"/>
              <a:gd name="connsiteY2140" fmla="*/ 5759044 h 6860657"/>
              <a:gd name="connsiteX2141" fmla="*/ 4761419 w 6003881"/>
              <a:gd name="connsiteY2141" fmla="*/ 6506990 h 6860657"/>
              <a:gd name="connsiteX2142" fmla="*/ 4758999 w 6003881"/>
              <a:gd name="connsiteY2142" fmla="*/ 6501490 h 6860657"/>
              <a:gd name="connsiteX2143" fmla="*/ 4753169 w 6003881"/>
              <a:gd name="connsiteY2143" fmla="*/ 6506990 h 6860657"/>
              <a:gd name="connsiteX2144" fmla="*/ 4755589 w 6003881"/>
              <a:gd name="connsiteY2144" fmla="*/ 6512489 h 6860657"/>
              <a:gd name="connsiteX2145" fmla="*/ 4761419 w 6003881"/>
              <a:gd name="connsiteY2145" fmla="*/ 6506990 h 6860657"/>
              <a:gd name="connsiteX2146" fmla="*/ 4513937 w 6003881"/>
              <a:gd name="connsiteY2146" fmla="*/ 6492031 h 6860657"/>
              <a:gd name="connsiteX2147" fmla="*/ 4503213 w 6003881"/>
              <a:gd name="connsiteY2147" fmla="*/ 6471408 h 6860657"/>
              <a:gd name="connsiteX2148" fmla="*/ 4480884 w 6003881"/>
              <a:gd name="connsiteY2148" fmla="*/ 6447484 h 6860657"/>
              <a:gd name="connsiteX2149" fmla="*/ 4447392 w 6003881"/>
              <a:gd name="connsiteY2149" fmla="*/ 6446604 h 6860657"/>
              <a:gd name="connsiteX2150" fmla="*/ 4448712 w 6003881"/>
              <a:gd name="connsiteY2150" fmla="*/ 6469702 h 6860657"/>
              <a:gd name="connsiteX2151" fmla="*/ 4463065 w 6003881"/>
              <a:gd name="connsiteY2151" fmla="*/ 6487961 h 6860657"/>
              <a:gd name="connsiteX2152" fmla="*/ 4489244 w 6003881"/>
              <a:gd name="connsiteY2152" fmla="*/ 6495936 h 6860657"/>
              <a:gd name="connsiteX2153" fmla="*/ 4513937 w 6003881"/>
              <a:gd name="connsiteY2153" fmla="*/ 6492031 h 6860657"/>
              <a:gd name="connsiteX2154" fmla="*/ 4526146 w 6003881"/>
              <a:gd name="connsiteY2154" fmla="*/ 6441215 h 6860657"/>
              <a:gd name="connsiteX2155" fmla="*/ 4470050 w 6003881"/>
              <a:gd name="connsiteY2155" fmla="*/ 6385284 h 6860657"/>
              <a:gd name="connsiteX2156" fmla="*/ 4409444 w 6003881"/>
              <a:gd name="connsiteY2156" fmla="*/ 6405578 h 6860657"/>
              <a:gd name="connsiteX2157" fmla="*/ 4438372 w 6003881"/>
              <a:gd name="connsiteY2157" fmla="*/ 6423231 h 6860657"/>
              <a:gd name="connsiteX2158" fmla="*/ 4492763 w 6003881"/>
              <a:gd name="connsiteY2158" fmla="*/ 6425376 h 6860657"/>
              <a:gd name="connsiteX2159" fmla="*/ 4508437 w 6003881"/>
              <a:gd name="connsiteY2159" fmla="*/ 6452984 h 6860657"/>
              <a:gd name="connsiteX2160" fmla="*/ 4518061 w 6003881"/>
              <a:gd name="connsiteY2160" fmla="*/ 6461838 h 6860657"/>
              <a:gd name="connsiteX2161" fmla="*/ 4526146 w 6003881"/>
              <a:gd name="connsiteY2161" fmla="*/ 6441215 h 6860657"/>
              <a:gd name="connsiteX2162" fmla="*/ 4526146 w 6003881"/>
              <a:gd name="connsiteY2162" fmla="*/ 6441215 h 6860657"/>
              <a:gd name="connsiteX2163" fmla="*/ 4777917 w 6003881"/>
              <a:gd name="connsiteY2163" fmla="*/ 6452654 h 6860657"/>
              <a:gd name="connsiteX2164" fmla="*/ 4768293 w 6003881"/>
              <a:gd name="connsiteY2164" fmla="*/ 6445284 h 6860657"/>
              <a:gd name="connsiteX2165" fmla="*/ 4748440 w 6003881"/>
              <a:gd name="connsiteY2165" fmla="*/ 6414267 h 6860657"/>
              <a:gd name="connsiteX2166" fmla="*/ 4714287 w 6003881"/>
              <a:gd name="connsiteY2166" fmla="*/ 6381104 h 6860657"/>
              <a:gd name="connsiteX2167" fmla="*/ 4715882 w 6003881"/>
              <a:gd name="connsiteY2167" fmla="*/ 6390728 h 6860657"/>
              <a:gd name="connsiteX2168" fmla="*/ 4727981 w 6003881"/>
              <a:gd name="connsiteY2168" fmla="*/ 6407007 h 6860657"/>
              <a:gd name="connsiteX2169" fmla="*/ 4723362 w 6003881"/>
              <a:gd name="connsiteY2169" fmla="*/ 6422736 h 6860657"/>
              <a:gd name="connsiteX2170" fmla="*/ 4715057 w 6003881"/>
              <a:gd name="connsiteY2170" fmla="*/ 6430655 h 6860657"/>
              <a:gd name="connsiteX2171" fmla="*/ 4723362 w 6003881"/>
              <a:gd name="connsiteY2171" fmla="*/ 6432361 h 6860657"/>
              <a:gd name="connsiteX2172" fmla="*/ 4745415 w 6003881"/>
              <a:gd name="connsiteY2172" fmla="*/ 6443250 h 6860657"/>
              <a:gd name="connsiteX2173" fmla="*/ 4777917 w 6003881"/>
              <a:gd name="connsiteY2173" fmla="*/ 6452654 h 6860657"/>
              <a:gd name="connsiteX2174" fmla="*/ 4777917 w 6003881"/>
              <a:gd name="connsiteY2174" fmla="*/ 6452654 h 6860657"/>
              <a:gd name="connsiteX2175" fmla="*/ 5201221 w 6003881"/>
              <a:gd name="connsiteY2175" fmla="*/ 6431370 h 6860657"/>
              <a:gd name="connsiteX2176" fmla="*/ 5160855 w 6003881"/>
              <a:gd name="connsiteY2176" fmla="*/ 6404918 h 6860657"/>
              <a:gd name="connsiteX2177" fmla="*/ 5167014 w 6003881"/>
              <a:gd name="connsiteY2177" fmla="*/ 6423836 h 6860657"/>
              <a:gd name="connsiteX2178" fmla="*/ 5201221 w 6003881"/>
              <a:gd name="connsiteY2178" fmla="*/ 6431370 h 6860657"/>
              <a:gd name="connsiteX2179" fmla="*/ 4876910 w 6003881"/>
              <a:gd name="connsiteY2179" fmla="*/ 6416906 h 6860657"/>
              <a:gd name="connsiteX2180" fmla="*/ 4869156 w 6003881"/>
              <a:gd name="connsiteY2180" fmla="*/ 6402883 h 6860657"/>
              <a:gd name="connsiteX2181" fmla="*/ 4860632 w 6003881"/>
              <a:gd name="connsiteY2181" fmla="*/ 6416467 h 6860657"/>
              <a:gd name="connsiteX2182" fmla="*/ 4876910 w 6003881"/>
              <a:gd name="connsiteY2182" fmla="*/ 6416906 h 6860657"/>
              <a:gd name="connsiteX2183" fmla="*/ 4776872 w 6003881"/>
              <a:gd name="connsiteY2183" fmla="*/ 6384844 h 6860657"/>
              <a:gd name="connsiteX2184" fmla="*/ 4742170 w 6003881"/>
              <a:gd name="connsiteY2184" fmla="*/ 6343047 h 6860657"/>
              <a:gd name="connsiteX2185" fmla="*/ 4695423 w 6003881"/>
              <a:gd name="connsiteY2185" fmla="*/ 6332048 h 6860657"/>
              <a:gd name="connsiteX2186" fmla="*/ 4670125 w 6003881"/>
              <a:gd name="connsiteY2186" fmla="*/ 6373569 h 6860657"/>
              <a:gd name="connsiteX2187" fmla="*/ 4691244 w 6003881"/>
              <a:gd name="connsiteY2187" fmla="*/ 6367190 h 6860657"/>
              <a:gd name="connsiteX2188" fmla="*/ 4728366 w 6003881"/>
              <a:gd name="connsiteY2188" fmla="*/ 6359436 h 6860657"/>
              <a:gd name="connsiteX2189" fmla="*/ 4756689 w 6003881"/>
              <a:gd name="connsiteY2189" fmla="*/ 6380554 h 6860657"/>
              <a:gd name="connsiteX2190" fmla="*/ 4763234 w 6003881"/>
              <a:gd name="connsiteY2190" fmla="*/ 6403927 h 6860657"/>
              <a:gd name="connsiteX2191" fmla="*/ 4769613 w 6003881"/>
              <a:gd name="connsiteY2191" fmla="*/ 6408052 h 6860657"/>
              <a:gd name="connsiteX2192" fmla="*/ 4776872 w 6003881"/>
              <a:gd name="connsiteY2192" fmla="*/ 6384844 h 6860657"/>
              <a:gd name="connsiteX2193" fmla="*/ 4776872 w 6003881"/>
              <a:gd name="connsiteY2193" fmla="*/ 6384844 h 6860657"/>
              <a:gd name="connsiteX2194" fmla="*/ 4951705 w 6003881"/>
              <a:gd name="connsiteY2194" fmla="*/ 6365485 h 6860657"/>
              <a:gd name="connsiteX2195" fmla="*/ 4946096 w 6003881"/>
              <a:gd name="connsiteY2195" fmla="*/ 6375714 h 6860657"/>
              <a:gd name="connsiteX2196" fmla="*/ 4952695 w 6003881"/>
              <a:gd name="connsiteY2196" fmla="*/ 6375714 h 6860657"/>
              <a:gd name="connsiteX2197" fmla="*/ 4951705 w 6003881"/>
              <a:gd name="connsiteY2197" fmla="*/ 6365485 h 6860657"/>
              <a:gd name="connsiteX2198" fmla="*/ 5019900 w 6003881"/>
              <a:gd name="connsiteY2198" fmla="*/ 6227445 h 6860657"/>
              <a:gd name="connsiteX2199" fmla="*/ 4892419 w 6003881"/>
              <a:gd name="connsiteY2199" fmla="*/ 6147371 h 6860657"/>
              <a:gd name="connsiteX2200" fmla="*/ 4936306 w 6003881"/>
              <a:gd name="connsiteY2200" fmla="*/ 6188453 h 6860657"/>
              <a:gd name="connsiteX2201" fmla="*/ 4986902 w 6003881"/>
              <a:gd name="connsiteY2201" fmla="*/ 6216281 h 6860657"/>
              <a:gd name="connsiteX2202" fmla="*/ 5019900 w 6003881"/>
              <a:gd name="connsiteY2202" fmla="*/ 6227445 h 6860657"/>
              <a:gd name="connsiteX2203" fmla="*/ 5019900 w 6003881"/>
              <a:gd name="connsiteY2203" fmla="*/ 6227445 h 6860657"/>
              <a:gd name="connsiteX2204" fmla="*/ 4702903 w 6003881"/>
              <a:gd name="connsiteY2204" fmla="*/ 5767294 h 6860657"/>
              <a:gd name="connsiteX2205" fmla="*/ 4675900 w 6003881"/>
              <a:gd name="connsiteY2205" fmla="*/ 5759044 h 6860657"/>
              <a:gd name="connsiteX2206" fmla="*/ 4648677 w 6003881"/>
              <a:gd name="connsiteY2206" fmla="*/ 5753545 h 6860657"/>
              <a:gd name="connsiteX2207" fmla="*/ 4634433 w 6003881"/>
              <a:gd name="connsiteY2207" fmla="*/ 5748045 h 6860657"/>
              <a:gd name="connsiteX2208" fmla="*/ 4620574 w 6003881"/>
              <a:gd name="connsiteY2208" fmla="*/ 5740236 h 6860657"/>
              <a:gd name="connsiteX2209" fmla="*/ 4548034 w 6003881"/>
              <a:gd name="connsiteY2209" fmla="*/ 5705148 h 6860657"/>
              <a:gd name="connsiteX2210" fmla="*/ 4610125 w 6003881"/>
              <a:gd name="connsiteY2210" fmla="*/ 5748045 h 6860657"/>
              <a:gd name="connsiteX2211" fmla="*/ 4628108 w 6003881"/>
              <a:gd name="connsiteY2211" fmla="*/ 5753050 h 6860657"/>
              <a:gd name="connsiteX2212" fmla="*/ 4702903 w 6003881"/>
              <a:gd name="connsiteY2212" fmla="*/ 5767294 h 6860657"/>
              <a:gd name="connsiteX2213" fmla="*/ 4702903 w 6003881"/>
              <a:gd name="connsiteY2213" fmla="*/ 5767294 h 6860657"/>
              <a:gd name="connsiteX2214" fmla="*/ 3353686 w 6003881"/>
              <a:gd name="connsiteY2214" fmla="*/ 5739961 h 6860657"/>
              <a:gd name="connsiteX2215" fmla="*/ 3341092 w 6003881"/>
              <a:gd name="connsiteY2215" fmla="*/ 5735176 h 6860657"/>
              <a:gd name="connsiteX2216" fmla="*/ 3345437 w 6003881"/>
              <a:gd name="connsiteY2216" fmla="*/ 5746065 h 6860657"/>
              <a:gd name="connsiteX2217" fmla="*/ 3353686 w 6003881"/>
              <a:gd name="connsiteY2217" fmla="*/ 5739961 h 6860657"/>
              <a:gd name="connsiteX2218" fmla="*/ 3353686 w 6003881"/>
              <a:gd name="connsiteY2218" fmla="*/ 5739961 h 6860657"/>
              <a:gd name="connsiteX2219" fmla="*/ 3455264 w 6003881"/>
              <a:gd name="connsiteY2219" fmla="*/ 5726047 h 6860657"/>
              <a:gd name="connsiteX2220" fmla="*/ 3454714 w 6003881"/>
              <a:gd name="connsiteY2220" fmla="*/ 5715158 h 6860657"/>
              <a:gd name="connsiteX2221" fmla="*/ 3430461 w 6003881"/>
              <a:gd name="connsiteY2221" fmla="*/ 5726047 h 6860657"/>
              <a:gd name="connsiteX2222" fmla="*/ 3416712 w 6003881"/>
              <a:gd name="connsiteY2222" fmla="*/ 5736826 h 6860657"/>
              <a:gd name="connsiteX2223" fmla="*/ 3430956 w 6003881"/>
              <a:gd name="connsiteY2223" fmla="*/ 5736936 h 6860657"/>
              <a:gd name="connsiteX2224" fmla="*/ 3455264 w 6003881"/>
              <a:gd name="connsiteY2224" fmla="*/ 5726047 h 6860657"/>
              <a:gd name="connsiteX2225" fmla="*/ 3455264 w 6003881"/>
              <a:gd name="connsiteY2225" fmla="*/ 5726047 h 6860657"/>
              <a:gd name="connsiteX2226" fmla="*/ 3597648 w 6003881"/>
              <a:gd name="connsiteY2226" fmla="*/ 5703994 h 6860657"/>
              <a:gd name="connsiteX2227" fmla="*/ 3668263 w 6003881"/>
              <a:gd name="connsiteY2227" fmla="*/ 5678860 h 6860657"/>
              <a:gd name="connsiteX2228" fmla="*/ 3826487 w 6003881"/>
              <a:gd name="connsiteY2228" fmla="*/ 5634424 h 6860657"/>
              <a:gd name="connsiteX2229" fmla="*/ 3856734 w 6003881"/>
              <a:gd name="connsiteY2229" fmla="*/ 5630299 h 6860657"/>
              <a:gd name="connsiteX2230" fmla="*/ 3874608 w 6003881"/>
              <a:gd name="connsiteY2230" fmla="*/ 5627769 h 6860657"/>
              <a:gd name="connsiteX2231" fmla="*/ 3881483 w 6003881"/>
              <a:gd name="connsiteY2231" fmla="*/ 5618310 h 6860657"/>
              <a:gd name="connsiteX2232" fmla="*/ 3860859 w 6003881"/>
              <a:gd name="connsiteY2232" fmla="*/ 5612700 h 6860657"/>
              <a:gd name="connsiteX2233" fmla="*/ 3795029 w 6003881"/>
              <a:gd name="connsiteY2233" fmla="*/ 5621664 h 6860657"/>
              <a:gd name="connsiteX2234" fmla="*/ 3734534 w 6003881"/>
              <a:gd name="connsiteY2234" fmla="*/ 5635469 h 6860657"/>
              <a:gd name="connsiteX2235" fmla="*/ 3711435 w 6003881"/>
              <a:gd name="connsiteY2235" fmla="*/ 5643498 h 6860657"/>
              <a:gd name="connsiteX2236" fmla="*/ 3670188 w 6003881"/>
              <a:gd name="connsiteY2236" fmla="*/ 5659777 h 6860657"/>
              <a:gd name="connsiteX2237" fmla="*/ 3561131 w 6003881"/>
              <a:gd name="connsiteY2237" fmla="*/ 5693049 h 6860657"/>
              <a:gd name="connsiteX2238" fmla="*/ 3521479 w 6003881"/>
              <a:gd name="connsiteY2238" fmla="*/ 5720932 h 6860657"/>
              <a:gd name="connsiteX2239" fmla="*/ 3597648 w 6003881"/>
              <a:gd name="connsiteY2239" fmla="*/ 5703994 h 6860657"/>
              <a:gd name="connsiteX2240" fmla="*/ 3597648 w 6003881"/>
              <a:gd name="connsiteY2240" fmla="*/ 5703994 h 6860657"/>
              <a:gd name="connsiteX2241" fmla="*/ 3456639 w 6003881"/>
              <a:gd name="connsiteY2241" fmla="*/ 5687660 h 6860657"/>
              <a:gd name="connsiteX2242" fmla="*/ 3491011 w 6003881"/>
              <a:gd name="connsiteY2242" fmla="*/ 5669896 h 6860657"/>
              <a:gd name="connsiteX2243" fmla="*/ 3478637 w 6003881"/>
              <a:gd name="connsiteY2243" fmla="*/ 5668081 h 6860657"/>
              <a:gd name="connsiteX2244" fmla="*/ 3403018 w 6003881"/>
              <a:gd name="connsiteY2244" fmla="*/ 5667586 h 6860657"/>
              <a:gd name="connsiteX2245" fmla="*/ 3386519 w 6003881"/>
              <a:gd name="connsiteY2245" fmla="*/ 5660162 h 6860657"/>
              <a:gd name="connsiteX2246" fmla="*/ 3442450 w 6003881"/>
              <a:gd name="connsiteY2246" fmla="*/ 5657357 h 6860657"/>
              <a:gd name="connsiteX2247" fmla="*/ 3563441 w 6003881"/>
              <a:gd name="connsiteY2247" fmla="*/ 5632664 h 6860657"/>
              <a:gd name="connsiteX2248" fmla="*/ 3787990 w 6003881"/>
              <a:gd name="connsiteY2248" fmla="*/ 5572388 h 6860657"/>
              <a:gd name="connsiteX2249" fmla="*/ 3840236 w 6003881"/>
              <a:gd name="connsiteY2249" fmla="*/ 5552479 h 6860657"/>
              <a:gd name="connsiteX2250" fmla="*/ 3802344 w 6003881"/>
              <a:gd name="connsiteY2250" fmla="*/ 5543350 h 6860657"/>
              <a:gd name="connsiteX2251" fmla="*/ 3750098 w 6003881"/>
              <a:gd name="connsiteY2251" fmla="*/ 5555064 h 6860657"/>
              <a:gd name="connsiteX2252" fmla="*/ 3713745 w 6003881"/>
              <a:gd name="connsiteY2252" fmla="*/ 5568209 h 6860657"/>
              <a:gd name="connsiteX2253" fmla="*/ 3559756 w 6003881"/>
              <a:gd name="connsiteY2253" fmla="*/ 5604176 h 6860657"/>
              <a:gd name="connsiteX2254" fmla="*/ 3374145 w 6003881"/>
              <a:gd name="connsiteY2254" fmla="*/ 5633654 h 6860657"/>
              <a:gd name="connsiteX2255" fmla="*/ 3371395 w 6003881"/>
              <a:gd name="connsiteY2255" fmla="*/ 5621554 h 6860657"/>
              <a:gd name="connsiteX2256" fmla="*/ 3584504 w 6003881"/>
              <a:gd name="connsiteY2256" fmla="*/ 5572223 h 6860657"/>
              <a:gd name="connsiteX2257" fmla="*/ 3695926 w 6003881"/>
              <a:gd name="connsiteY2257" fmla="*/ 5541426 h 6860657"/>
              <a:gd name="connsiteX2258" fmla="*/ 3710060 w 6003881"/>
              <a:gd name="connsiteY2258" fmla="*/ 5523332 h 6860657"/>
              <a:gd name="connsiteX2259" fmla="*/ 3603698 w 6003881"/>
              <a:gd name="connsiteY2259" fmla="*/ 5544505 h 6860657"/>
              <a:gd name="connsiteX2260" fmla="*/ 3554202 w 6003881"/>
              <a:gd name="connsiteY2260" fmla="*/ 5558474 h 6860657"/>
              <a:gd name="connsiteX2261" fmla="*/ 3479682 w 6003881"/>
              <a:gd name="connsiteY2261" fmla="*/ 5582287 h 6860657"/>
              <a:gd name="connsiteX2262" fmla="*/ 3271412 w 6003881"/>
              <a:gd name="connsiteY2262" fmla="*/ 5597191 h 6860657"/>
              <a:gd name="connsiteX2263" fmla="*/ 3243474 w 6003881"/>
              <a:gd name="connsiteY2263" fmla="*/ 5587567 h 6860657"/>
              <a:gd name="connsiteX2264" fmla="*/ 3285326 w 6003881"/>
              <a:gd name="connsiteY2264" fmla="*/ 5565349 h 6860657"/>
              <a:gd name="connsiteX2265" fmla="*/ 3462908 w 6003881"/>
              <a:gd name="connsiteY2265" fmla="*/ 5514422 h 6860657"/>
              <a:gd name="connsiteX2266" fmla="*/ 3492386 w 6003881"/>
              <a:gd name="connsiteY2266" fmla="*/ 5510738 h 6860657"/>
              <a:gd name="connsiteX2267" fmla="*/ 3455979 w 6003881"/>
              <a:gd name="connsiteY2267" fmla="*/ 5544120 h 6860657"/>
              <a:gd name="connsiteX2268" fmla="*/ 3341092 w 6003881"/>
              <a:gd name="connsiteY2268" fmla="*/ 5578053 h 6860657"/>
              <a:gd name="connsiteX2269" fmla="*/ 3285766 w 6003881"/>
              <a:gd name="connsiteY2269" fmla="*/ 5588337 h 6860657"/>
              <a:gd name="connsiteX2270" fmla="*/ 3319589 w 6003881"/>
              <a:gd name="connsiteY2270" fmla="*/ 5595541 h 6860657"/>
              <a:gd name="connsiteX2271" fmla="*/ 3477152 w 6003881"/>
              <a:gd name="connsiteY2271" fmla="*/ 5563479 h 6860657"/>
              <a:gd name="connsiteX2272" fmla="*/ 3527749 w 6003881"/>
              <a:gd name="connsiteY2272" fmla="*/ 5546815 h 6860657"/>
              <a:gd name="connsiteX2273" fmla="*/ 3563496 w 6003881"/>
              <a:gd name="connsiteY2273" fmla="*/ 5525806 h 6860657"/>
              <a:gd name="connsiteX2274" fmla="*/ 3587804 w 6003881"/>
              <a:gd name="connsiteY2274" fmla="*/ 5513377 h 6860657"/>
              <a:gd name="connsiteX2275" fmla="*/ 3647970 w 6003881"/>
              <a:gd name="connsiteY2275" fmla="*/ 5489014 h 6860657"/>
              <a:gd name="connsiteX2276" fmla="*/ 3750812 w 6003881"/>
              <a:gd name="connsiteY2276" fmla="*/ 5441938 h 6860657"/>
              <a:gd name="connsiteX2277" fmla="*/ 3771436 w 6003881"/>
              <a:gd name="connsiteY2277" fmla="*/ 5429068 h 6860657"/>
              <a:gd name="connsiteX2278" fmla="*/ 3722819 w 6003881"/>
              <a:gd name="connsiteY2278" fmla="*/ 5368518 h 6860657"/>
              <a:gd name="connsiteX2279" fmla="*/ 3702031 w 6003881"/>
              <a:gd name="connsiteY2279" fmla="*/ 5379077 h 6860657"/>
              <a:gd name="connsiteX2280" fmla="*/ 3695651 w 6003881"/>
              <a:gd name="connsiteY2280" fmla="*/ 5394036 h 6860657"/>
              <a:gd name="connsiteX2281" fmla="*/ 3639446 w 6003881"/>
              <a:gd name="connsiteY2281" fmla="*/ 5410700 h 6860657"/>
              <a:gd name="connsiteX2282" fmla="*/ 3613212 w 6003881"/>
              <a:gd name="connsiteY2282" fmla="*/ 5419389 h 6860657"/>
              <a:gd name="connsiteX2283" fmla="*/ 3504100 w 6003881"/>
              <a:gd name="connsiteY2283" fmla="*/ 5439793 h 6860657"/>
              <a:gd name="connsiteX2284" fmla="*/ 3328718 w 6003881"/>
              <a:gd name="connsiteY2284" fmla="*/ 5478675 h 6860657"/>
              <a:gd name="connsiteX2285" fmla="*/ 3263548 w 6003881"/>
              <a:gd name="connsiteY2285" fmla="*/ 5503863 h 6860657"/>
              <a:gd name="connsiteX2286" fmla="*/ 3192053 w 6003881"/>
              <a:gd name="connsiteY2286" fmla="*/ 5511398 h 6860657"/>
              <a:gd name="connsiteX2287" fmla="*/ 3125563 w 6003881"/>
              <a:gd name="connsiteY2287" fmla="*/ 5516182 h 6860657"/>
              <a:gd name="connsiteX2288" fmla="*/ 3104610 w 6003881"/>
              <a:gd name="connsiteY2288" fmla="*/ 5529711 h 6860657"/>
              <a:gd name="connsiteX2289" fmla="*/ 3102905 w 6003881"/>
              <a:gd name="connsiteY2289" fmla="*/ 5549675 h 6860657"/>
              <a:gd name="connsiteX2290" fmla="*/ 3134802 w 6003881"/>
              <a:gd name="connsiteY2290" fmla="*/ 5545660 h 6860657"/>
              <a:gd name="connsiteX2291" fmla="*/ 3194363 w 6003881"/>
              <a:gd name="connsiteY2291" fmla="*/ 5587017 h 6860657"/>
              <a:gd name="connsiteX2292" fmla="*/ 3253594 w 6003881"/>
              <a:gd name="connsiteY2292" fmla="*/ 5638658 h 6860657"/>
              <a:gd name="connsiteX2293" fmla="*/ 3276417 w 6003881"/>
              <a:gd name="connsiteY2293" fmla="*/ 5664286 h 6860657"/>
              <a:gd name="connsiteX2294" fmla="*/ 3309415 w 6003881"/>
              <a:gd name="connsiteY2294" fmla="*/ 5689309 h 6860657"/>
              <a:gd name="connsiteX2295" fmla="*/ 3350662 w 6003881"/>
              <a:gd name="connsiteY2295" fmla="*/ 5697669 h 6860657"/>
              <a:gd name="connsiteX2296" fmla="*/ 3456639 w 6003881"/>
              <a:gd name="connsiteY2296" fmla="*/ 5687660 h 6860657"/>
              <a:gd name="connsiteX2297" fmla="*/ 3456639 w 6003881"/>
              <a:gd name="connsiteY2297" fmla="*/ 5687660 h 6860657"/>
              <a:gd name="connsiteX2298" fmla="*/ 3216031 w 6003881"/>
              <a:gd name="connsiteY2298" fmla="*/ 5558914 h 6860657"/>
              <a:gd name="connsiteX2299" fmla="*/ 3261403 w 6003881"/>
              <a:gd name="connsiteY2299" fmla="*/ 5533066 h 6860657"/>
              <a:gd name="connsiteX2300" fmla="*/ 3320524 w 6003881"/>
              <a:gd name="connsiteY2300" fmla="*/ 5507713 h 6860657"/>
              <a:gd name="connsiteX2301" fmla="*/ 3340322 w 6003881"/>
              <a:gd name="connsiteY2301" fmla="*/ 5500563 h 6860657"/>
              <a:gd name="connsiteX2302" fmla="*/ 3362321 w 6003881"/>
              <a:gd name="connsiteY2302" fmla="*/ 5492644 h 6860657"/>
              <a:gd name="connsiteX2303" fmla="*/ 3518509 w 6003881"/>
              <a:gd name="connsiteY2303" fmla="*/ 5453487 h 6860657"/>
              <a:gd name="connsiteX2304" fmla="*/ 3709620 w 6003881"/>
              <a:gd name="connsiteY2304" fmla="*/ 5414385 h 6860657"/>
              <a:gd name="connsiteX2305" fmla="*/ 3721994 w 6003881"/>
              <a:gd name="connsiteY2305" fmla="*/ 5417409 h 6860657"/>
              <a:gd name="connsiteX2306" fmla="*/ 3712370 w 6003881"/>
              <a:gd name="connsiteY2306" fmla="*/ 5423569 h 6860657"/>
              <a:gd name="connsiteX2307" fmla="*/ 3687842 w 6003881"/>
              <a:gd name="connsiteY2307" fmla="*/ 5431378 h 6860657"/>
              <a:gd name="connsiteX2308" fmla="*/ 3474512 w 6003881"/>
              <a:gd name="connsiteY2308" fmla="*/ 5491654 h 6860657"/>
              <a:gd name="connsiteX2309" fmla="*/ 3403018 w 6003881"/>
              <a:gd name="connsiteY2309" fmla="*/ 5508703 h 6860657"/>
              <a:gd name="connsiteX2310" fmla="*/ 3346537 w 6003881"/>
              <a:gd name="connsiteY2310" fmla="*/ 5522067 h 6860657"/>
              <a:gd name="connsiteX2311" fmla="*/ 3313814 w 6003881"/>
              <a:gd name="connsiteY2311" fmla="*/ 5532516 h 6860657"/>
              <a:gd name="connsiteX2312" fmla="*/ 3297260 w 6003881"/>
              <a:gd name="connsiteY2312" fmla="*/ 5539006 h 6860657"/>
              <a:gd name="connsiteX2313" fmla="*/ 3260028 w 6003881"/>
              <a:gd name="connsiteY2313" fmla="*/ 5552755 h 6860657"/>
              <a:gd name="connsiteX2314" fmla="*/ 3216031 w 6003881"/>
              <a:gd name="connsiteY2314" fmla="*/ 5558914 h 6860657"/>
              <a:gd name="connsiteX2315" fmla="*/ 3216031 w 6003881"/>
              <a:gd name="connsiteY2315" fmla="*/ 5558914 h 6860657"/>
              <a:gd name="connsiteX2316" fmla="*/ 3502010 w 6003881"/>
              <a:gd name="connsiteY2316" fmla="*/ 5506613 h 6860657"/>
              <a:gd name="connsiteX2317" fmla="*/ 3598859 w 6003881"/>
              <a:gd name="connsiteY2317" fmla="*/ 5491104 h 6860657"/>
              <a:gd name="connsiteX2318" fmla="*/ 3586759 w 6003881"/>
              <a:gd name="connsiteY2318" fmla="*/ 5495119 h 6860657"/>
              <a:gd name="connsiteX2319" fmla="*/ 3543697 w 6003881"/>
              <a:gd name="connsiteY2319" fmla="*/ 5503368 h 6860657"/>
              <a:gd name="connsiteX2320" fmla="*/ 3502010 w 6003881"/>
              <a:gd name="connsiteY2320" fmla="*/ 5506613 h 6860657"/>
              <a:gd name="connsiteX2321" fmla="*/ 3502010 w 6003881"/>
              <a:gd name="connsiteY2321" fmla="*/ 5506613 h 6860657"/>
              <a:gd name="connsiteX2322" fmla="*/ 4032447 w 6003881"/>
              <a:gd name="connsiteY2322" fmla="*/ 5686175 h 6860657"/>
              <a:gd name="connsiteX2323" fmla="*/ 4022163 w 6003881"/>
              <a:gd name="connsiteY2323" fmla="*/ 5665551 h 6860657"/>
              <a:gd name="connsiteX2324" fmla="*/ 4002474 w 6003881"/>
              <a:gd name="connsiteY2324" fmla="*/ 5598731 h 6860657"/>
              <a:gd name="connsiteX2325" fmla="*/ 3977671 w 6003881"/>
              <a:gd name="connsiteY2325" fmla="*/ 5543350 h 6860657"/>
              <a:gd name="connsiteX2326" fmla="*/ 3930594 w 6003881"/>
              <a:gd name="connsiteY2326" fmla="*/ 5470151 h 6860657"/>
              <a:gd name="connsiteX2327" fmla="*/ 3782270 w 6003881"/>
              <a:gd name="connsiteY2327" fmla="*/ 5357629 h 6860657"/>
              <a:gd name="connsiteX2328" fmla="*/ 3789419 w 6003881"/>
              <a:gd name="connsiteY2328" fmla="*/ 5393541 h 6860657"/>
              <a:gd name="connsiteX2329" fmla="*/ 3856460 w 6003881"/>
              <a:gd name="connsiteY2329" fmla="*/ 5510243 h 6860657"/>
              <a:gd name="connsiteX2330" fmla="*/ 3875983 w 6003881"/>
              <a:gd name="connsiteY2330" fmla="*/ 5539115 h 6860657"/>
              <a:gd name="connsiteX2331" fmla="*/ 3881538 w 6003881"/>
              <a:gd name="connsiteY2331" fmla="*/ 5544395 h 6860657"/>
              <a:gd name="connsiteX2332" fmla="*/ 3948138 w 6003881"/>
              <a:gd name="connsiteY2332" fmla="*/ 5644818 h 6860657"/>
              <a:gd name="connsiteX2333" fmla="*/ 3984930 w 6003881"/>
              <a:gd name="connsiteY2333" fmla="*/ 5674406 h 6860657"/>
              <a:gd name="connsiteX2334" fmla="*/ 4032447 w 6003881"/>
              <a:gd name="connsiteY2334" fmla="*/ 5686175 h 6860657"/>
              <a:gd name="connsiteX2335" fmla="*/ 4032447 w 6003881"/>
              <a:gd name="connsiteY2335" fmla="*/ 5686175 h 6860657"/>
              <a:gd name="connsiteX2336" fmla="*/ 3642140 w 6003881"/>
              <a:gd name="connsiteY2336" fmla="*/ 5645258 h 6860657"/>
              <a:gd name="connsiteX2337" fmla="*/ 3828027 w 6003881"/>
              <a:gd name="connsiteY2337" fmla="*/ 5605166 h 6860657"/>
              <a:gd name="connsiteX2338" fmla="*/ 3864544 w 6003881"/>
              <a:gd name="connsiteY2338" fmla="*/ 5593287 h 6860657"/>
              <a:gd name="connsiteX2339" fmla="*/ 3824452 w 6003881"/>
              <a:gd name="connsiteY2339" fmla="*/ 5584762 h 6860657"/>
              <a:gd name="connsiteX2340" fmla="*/ 3760437 w 6003881"/>
              <a:gd name="connsiteY2340" fmla="*/ 5598456 h 6860657"/>
              <a:gd name="connsiteX2341" fmla="*/ 3694442 w 6003881"/>
              <a:gd name="connsiteY2341" fmla="*/ 5615230 h 6860657"/>
              <a:gd name="connsiteX2342" fmla="*/ 3564211 w 6003881"/>
              <a:gd name="connsiteY2342" fmla="*/ 5656367 h 6860657"/>
              <a:gd name="connsiteX2343" fmla="*/ 3565091 w 6003881"/>
              <a:gd name="connsiteY2343" fmla="*/ 5665331 h 6860657"/>
              <a:gd name="connsiteX2344" fmla="*/ 3642140 w 6003881"/>
              <a:gd name="connsiteY2344" fmla="*/ 5645258 h 6860657"/>
              <a:gd name="connsiteX2345" fmla="*/ 3642140 w 6003881"/>
              <a:gd name="connsiteY2345" fmla="*/ 5645258 h 6860657"/>
              <a:gd name="connsiteX2346" fmla="*/ 4665946 w 6003881"/>
              <a:gd name="connsiteY2346" fmla="*/ 5667256 h 6860657"/>
              <a:gd name="connsiteX2347" fmla="*/ 4643177 w 6003881"/>
              <a:gd name="connsiteY2347" fmla="*/ 5665551 h 6860657"/>
              <a:gd name="connsiteX2348" fmla="*/ 4658191 w 6003881"/>
              <a:gd name="connsiteY2348" fmla="*/ 5671051 h 6860657"/>
              <a:gd name="connsiteX2349" fmla="*/ 4665946 w 6003881"/>
              <a:gd name="connsiteY2349" fmla="*/ 5667256 h 6860657"/>
              <a:gd name="connsiteX2350" fmla="*/ 4638613 w 6003881"/>
              <a:gd name="connsiteY2350" fmla="*/ 5636678 h 6860657"/>
              <a:gd name="connsiteX2351" fmla="*/ 4635863 w 6003881"/>
              <a:gd name="connsiteY2351" fmla="*/ 5643553 h 6860657"/>
              <a:gd name="connsiteX2352" fmla="*/ 4638613 w 6003881"/>
              <a:gd name="connsiteY2352" fmla="*/ 5650427 h 6860657"/>
              <a:gd name="connsiteX2353" fmla="*/ 4638613 w 6003881"/>
              <a:gd name="connsiteY2353" fmla="*/ 5636678 h 6860657"/>
              <a:gd name="connsiteX2354" fmla="*/ 4662426 w 6003881"/>
              <a:gd name="connsiteY2354" fmla="*/ 5643553 h 6860657"/>
              <a:gd name="connsiteX2355" fmla="*/ 4656926 w 6003881"/>
              <a:gd name="connsiteY2355" fmla="*/ 5638053 h 6860657"/>
              <a:gd name="connsiteX2356" fmla="*/ 4651427 w 6003881"/>
              <a:gd name="connsiteY2356" fmla="*/ 5643553 h 6860657"/>
              <a:gd name="connsiteX2357" fmla="*/ 4656926 w 6003881"/>
              <a:gd name="connsiteY2357" fmla="*/ 5649052 h 6860657"/>
              <a:gd name="connsiteX2358" fmla="*/ 4662426 w 6003881"/>
              <a:gd name="connsiteY2358" fmla="*/ 5643553 h 6860657"/>
              <a:gd name="connsiteX2359" fmla="*/ 3170770 w 6003881"/>
              <a:gd name="connsiteY2359" fmla="*/ 5582067 h 6860657"/>
              <a:gd name="connsiteX2360" fmla="*/ 3146736 w 6003881"/>
              <a:gd name="connsiteY2360" fmla="*/ 5567988 h 6860657"/>
              <a:gd name="connsiteX2361" fmla="*/ 3164885 w 6003881"/>
              <a:gd name="connsiteY2361" fmla="*/ 5588557 h 6860657"/>
              <a:gd name="connsiteX2362" fmla="*/ 3170770 w 6003881"/>
              <a:gd name="connsiteY2362" fmla="*/ 5582067 h 6860657"/>
              <a:gd name="connsiteX2363" fmla="*/ 3170770 w 6003881"/>
              <a:gd name="connsiteY2363" fmla="*/ 5582067 h 6860657"/>
              <a:gd name="connsiteX2364" fmla="*/ 4620629 w 6003881"/>
              <a:gd name="connsiteY2364" fmla="*/ 5575138 h 6860657"/>
              <a:gd name="connsiteX2365" fmla="*/ 4634928 w 6003881"/>
              <a:gd name="connsiteY2365" fmla="*/ 5569858 h 6860657"/>
              <a:gd name="connsiteX2366" fmla="*/ 4618704 w 6003881"/>
              <a:gd name="connsiteY2366" fmla="*/ 5561004 h 6860657"/>
              <a:gd name="connsiteX2367" fmla="*/ 4520151 w 6003881"/>
              <a:gd name="connsiteY2367" fmla="*/ 5536696 h 6860657"/>
              <a:gd name="connsiteX2368" fmla="*/ 4481654 w 6003881"/>
              <a:gd name="connsiteY2368" fmla="*/ 5528226 h 6860657"/>
              <a:gd name="connsiteX2369" fmla="*/ 4486494 w 6003881"/>
              <a:gd name="connsiteY2369" fmla="*/ 5538016 h 6860657"/>
              <a:gd name="connsiteX2370" fmla="*/ 4567118 w 6003881"/>
              <a:gd name="connsiteY2370" fmla="*/ 5566504 h 6860657"/>
              <a:gd name="connsiteX2371" fmla="*/ 4585542 w 6003881"/>
              <a:gd name="connsiteY2371" fmla="*/ 5574808 h 6860657"/>
              <a:gd name="connsiteX2372" fmla="*/ 4599456 w 6003881"/>
              <a:gd name="connsiteY2372" fmla="*/ 5577338 h 6860657"/>
              <a:gd name="connsiteX2373" fmla="*/ 4620629 w 6003881"/>
              <a:gd name="connsiteY2373" fmla="*/ 5575138 h 6860657"/>
              <a:gd name="connsiteX2374" fmla="*/ 4620629 w 6003881"/>
              <a:gd name="connsiteY2374" fmla="*/ 5575138 h 6860657"/>
              <a:gd name="connsiteX2375" fmla="*/ 3053793 w 6003881"/>
              <a:gd name="connsiteY2375" fmla="*/ 5561059 h 6860657"/>
              <a:gd name="connsiteX2376" fmla="*/ 3044884 w 6003881"/>
              <a:gd name="connsiteY2376" fmla="*/ 5555559 h 6860657"/>
              <a:gd name="connsiteX2377" fmla="*/ 3042794 w 6003881"/>
              <a:gd name="connsiteY2377" fmla="*/ 5561059 h 6860657"/>
              <a:gd name="connsiteX2378" fmla="*/ 3051703 w 6003881"/>
              <a:gd name="connsiteY2378" fmla="*/ 5566558 h 6860657"/>
              <a:gd name="connsiteX2379" fmla="*/ 3053793 w 6003881"/>
              <a:gd name="connsiteY2379" fmla="*/ 5561059 h 6860657"/>
              <a:gd name="connsiteX2380" fmla="*/ 4616394 w 6003881"/>
              <a:gd name="connsiteY2380" fmla="*/ 5535156 h 6860657"/>
              <a:gd name="connsiteX2381" fmla="*/ 4597586 w 6003881"/>
              <a:gd name="connsiteY2381" fmla="*/ 5529326 h 6860657"/>
              <a:gd name="connsiteX2382" fmla="*/ 4566183 w 6003881"/>
              <a:gd name="connsiteY2382" fmla="*/ 5518822 h 6860657"/>
              <a:gd name="connsiteX2383" fmla="*/ 4501948 w 6003881"/>
              <a:gd name="connsiteY2383" fmla="*/ 5506558 h 6860657"/>
              <a:gd name="connsiteX2384" fmla="*/ 4512562 w 6003881"/>
              <a:gd name="connsiteY2384" fmla="*/ 5522947 h 6860657"/>
              <a:gd name="connsiteX2385" fmla="*/ 4552434 w 6003881"/>
              <a:gd name="connsiteY2385" fmla="*/ 5530756 h 6860657"/>
              <a:gd name="connsiteX2386" fmla="*/ 4616394 w 6003881"/>
              <a:gd name="connsiteY2386" fmla="*/ 5535156 h 6860657"/>
              <a:gd name="connsiteX2387" fmla="*/ 4616394 w 6003881"/>
              <a:gd name="connsiteY2387" fmla="*/ 5535156 h 6860657"/>
              <a:gd name="connsiteX2388" fmla="*/ 3815487 w 6003881"/>
              <a:gd name="connsiteY2388" fmla="*/ 5517062 h 6860657"/>
              <a:gd name="connsiteX2389" fmla="*/ 3809988 w 6003881"/>
              <a:gd name="connsiteY2389" fmla="*/ 5511562 h 6860657"/>
              <a:gd name="connsiteX2390" fmla="*/ 3804488 w 6003881"/>
              <a:gd name="connsiteY2390" fmla="*/ 5517062 h 6860657"/>
              <a:gd name="connsiteX2391" fmla="*/ 3809988 w 6003881"/>
              <a:gd name="connsiteY2391" fmla="*/ 5522562 h 6860657"/>
              <a:gd name="connsiteX2392" fmla="*/ 3815487 w 6003881"/>
              <a:gd name="connsiteY2392" fmla="*/ 5517062 h 6860657"/>
              <a:gd name="connsiteX2393" fmla="*/ 3087561 w 6003881"/>
              <a:gd name="connsiteY2393" fmla="*/ 5508043 h 6860657"/>
              <a:gd name="connsiteX2394" fmla="*/ 3122538 w 6003881"/>
              <a:gd name="connsiteY2394" fmla="*/ 5491654 h 6860657"/>
              <a:gd name="connsiteX2395" fmla="*/ 3184079 w 6003881"/>
              <a:gd name="connsiteY2395" fmla="*/ 5475925 h 6860657"/>
              <a:gd name="connsiteX2396" fmla="*/ 3215591 w 6003881"/>
              <a:gd name="connsiteY2396" fmla="*/ 5467566 h 6860657"/>
              <a:gd name="connsiteX2397" fmla="*/ 3291101 w 6003881"/>
              <a:gd name="connsiteY2397" fmla="*/ 5434403 h 6860657"/>
              <a:gd name="connsiteX2398" fmla="*/ 3383329 w 6003881"/>
              <a:gd name="connsiteY2398" fmla="*/ 5396016 h 6860657"/>
              <a:gd name="connsiteX2399" fmla="*/ 3438710 w 6003881"/>
              <a:gd name="connsiteY2399" fmla="*/ 5396181 h 6860657"/>
              <a:gd name="connsiteX2400" fmla="*/ 3430406 w 6003881"/>
              <a:gd name="connsiteY2400" fmla="*/ 5398766 h 6860657"/>
              <a:gd name="connsiteX2401" fmla="*/ 3327453 w 6003881"/>
              <a:gd name="connsiteY2401" fmla="*/ 5437703 h 6860657"/>
              <a:gd name="connsiteX2402" fmla="*/ 3296215 w 6003881"/>
              <a:gd name="connsiteY2402" fmla="*/ 5456621 h 6860657"/>
              <a:gd name="connsiteX2403" fmla="*/ 3228955 w 6003881"/>
              <a:gd name="connsiteY2403" fmla="*/ 5498913 h 6860657"/>
              <a:gd name="connsiteX2404" fmla="*/ 3346812 w 6003881"/>
              <a:gd name="connsiteY2404" fmla="*/ 5454587 h 6860657"/>
              <a:gd name="connsiteX2405" fmla="*/ 3529838 w 6003881"/>
              <a:gd name="connsiteY2405" fmla="*/ 5410535 h 6860657"/>
              <a:gd name="connsiteX2406" fmla="*/ 3569821 w 6003881"/>
              <a:gd name="connsiteY2406" fmla="*/ 5402010 h 6860657"/>
              <a:gd name="connsiteX2407" fmla="*/ 3577960 w 6003881"/>
              <a:gd name="connsiteY2407" fmla="*/ 5385622 h 6860657"/>
              <a:gd name="connsiteX2408" fmla="*/ 3602268 w 6003881"/>
              <a:gd name="connsiteY2408" fmla="*/ 5339425 h 6860657"/>
              <a:gd name="connsiteX2409" fmla="*/ 3612278 w 6003881"/>
              <a:gd name="connsiteY2409" fmla="*/ 5324851 h 6860657"/>
              <a:gd name="connsiteX2410" fmla="*/ 3621902 w 6003881"/>
              <a:gd name="connsiteY2410" fmla="*/ 5311487 h 6860657"/>
              <a:gd name="connsiteX2411" fmla="*/ 3641480 w 6003881"/>
              <a:gd name="connsiteY2411" fmla="*/ 5310937 h 6860657"/>
              <a:gd name="connsiteX2412" fmla="*/ 3658144 w 6003881"/>
              <a:gd name="connsiteY2412" fmla="*/ 5319187 h 6860657"/>
              <a:gd name="connsiteX2413" fmla="*/ 3677998 w 6003881"/>
              <a:gd name="connsiteY2413" fmla="*/ 5316767 h 6860657"/>
              <a:gd name="connsiteX2414" fmla="*/ 3652314 w 6003881"/>
              <a:gd name="connsiteY2414" fmla="*/ 5270185 h 6860657"/>
              <a:gd name="connsiteX2415" fmla="*/ 3640930 w 6003881"/>
              <a:gd name="connsiteY2415" fmla="*/ 5276125 h 6860657"/>
              <a:gd name="connsiteX2416" fmla="*/ 3483037 w 6003881"/>
              <a:gd name="connsiteY2416" fmla="*/ 5316547 h 6860657"/>
              <a:gd name="connsiteX2417" fmla="*/ 3425291 w 6003881"/>
              <a:gd name="connsiteY2417" fmla="*/ 5321716 h 6860657"/>
              <a:gd name="connsiteX2418" fmla="*/ 3403018 w 6003881"/>
              <a:gd name="connsiteY2418" fmla="*/ 5326666 h 6860657"/>
              <a:gd name="connsiteX2419" fmla="*/ 3356271 w 6003881"/>
              <a:gd name="connsiteY2419" fmla="*/ 5335850 h 6860657"/>
              <a:gd name="connsiteX2420" fmla="*/ 3310845 w 6003881"/>
              <a:gd name="connsiteY2420" fmla="*/ 5344870 h 6860657"/>
              <a:gd name="connsiteX2421" fmla="*/ 3232695 w 6003881"/>
              <a:gd name="connsiteY2421" fmla="*/ 5408610 h 6860657"/>
              <a:gd name="connsiteX2422" fmla="*/ 3238635 w 6003881"/>
              <a:gd name="connsiteY2422" fmla="*/ 5413175 h 6860657"/>
              <a:gd name="connsiteX2423" fmla="*/ 3275372 w 6003881"/>
              <a:gd name="connsiteY2423" fmla="*/ 5396291 h 6860657"/>
              <a:gd name="connsiteX2424" fmla="*/ 3493816 w 6003881"/>
              <a:gd name="connsiteY2424" fmla="*/ 5338875 h 6860657"/>
              <a:gd name="connsiteX2425" fmla="*/ 3588684 w 6003881"/>
              <a:gd name="connsiteY2425" fmla="*/ 5326996 h 6860657"/>
              <a:gd name="connsiteX2426" fmla="*/ 3583184 w 6003881"/>
              <a:gd name="connsiteY2426" fmla="*/ 5340635 h 6860657"/>
              <a:gd name="connsiteX2427" fmla="*/ 3492716 w 6003881"/>
              <a:gd name="connsiteY2427" fmla="*/ 5359389 h 6860657"/>
              <a:gd name="connsiteX2428" fmla="*/ 3458069 w 6003881"/>
              <a:gd name="connsiteY2428" fmla="*/ 5362578 h 6860657"/>
              <a:gd name="connsiteX2429" fmla="*/ 3401918 w 6003881"/>
              <a:gd name="connsiteY2429" fmla="*/ 5373742 h 6860657"/>
              <a:gd name="connsiteX2430" fmla="*/ 3221586 w 6003881"/>
              <a:gd name="connsiteY2430" fmla="*/ 5437263 h 6860657"/>
              <a:gd name="connsiteX2431" fmla="*/ 3138102 w 6003881"/>
              <a:gd name="connsiteY2431" fmla="*/ 5478565 h 6860657"/>
              <a:gd name="connsiteX2432" fmla="*/ 3153446 w 6003881"/>
              <a:gd name="connsiteY2432" fmla="*/ 5457611 h 6860657"/>
              <a:gd name="connsiteX2433" fmla="*/ 3173355 w 6003881"/>
              <a:gd name="connsiteY2433" fmla="*/ 5447437 h 6860657"/>
              <a:gd name="connsiteX2434" fmla="*/ 3156196 w 6003881"/>
              <a:gd name="connsiteY2434" fmla="*/ 5440343 h 6860657"/>
              <a:gd name="connsiteX2435" fmla="*/ 3139037 w 6003881"/>
              <a:gd name="connsiteY2435" fmla="*/ 5428574 h 6860657"/>
              <a:gd name="connsiteX2436" fmla="*/ 3159385 w 6003881"/>
              <a:gd name="connsiteY2436" fmla="*/ 5405860 h 6860657"/>
              <a:gd name="connsiteX2437" fmla="*/ 3255464 w 6003881"/>
              <a:gd name="connsiteY2437" fmla="*/ 5291633 h 6860657"/>
              <a:gd name="connsiteX2438" fmla="*/ 3248094 w 6003881"/>
              <a:gd name="connsiteY2438" fmla="*/ 5295758 h 6860657"/>
              <a:gd name="connsiteX2439" fmla="*/ 3183034 w 6003881"/>
              <a:gd name="connsiteY2439" fmla="*/ 5349819 h 6860657"/>
              <a:gd name="connsiteX2440" fmla="*/ 3315024 w 6003881"/>
              <a:gd name="connsiteY2440" fmla="*/ 5224373 h 6860657"/>
              <a:gd name="connsiteX2441" fmla="*/ 3405767 w 6003881"/>
              <a:gd name="connsiteY2441" fmla="*/ 5170257 h 6860657"/>
              <a:gd name="connsiteX2442" fmla="*/ 3526044 w 6003881"/>
              <a:gd name="connsiteY2442" fmla="*/ 5094253 h 6860657"/>
              <a:gd name="connsiteX2443" fmla="*/ 3541828 w 6003881"/>
              <a:gd name="connsiteY2443" fmla="*/ 5079844 h 6860657"/>
              <a:gd name="connsiteX2444" fmla="*/ 3532423 w 6003881"/>
              <a:gd name="connsiteY2444" fmla="*/ 5098378 h 6860657"/>
              <a:gd name="connsiteX2445" fmla="*/ 3503880 w 6003881"/>
              <a:gd name="connsiteY2445" fmla="*/ 5136050 h 6860657"/>
              <a:gd name="connsiteX2446" fmla="*/ 3487767 w 6003881"/>
              <a:gd name="connsiteY2446" fmla="*/ 5158158 h 6860657"/>
              <a:gd name="connsiteX2447" fmla="*/ 3579005 w 6003881"/>
              <a:gd name="connsiteY2447" fmla="*/ 5083254 h 6860657"/>
              <a:gd name="connsiteX2448" fmla="*/ 3489527 w 6003881"/>
              <a:gd name="connsiteY2448" fmla="*/ 5074675 h 6860657"/>
              <a:gd name="connsiteX2449" fmla="*/ 3427766 w 6003881"/>
              <a:gd name="connsiteY2449" fmla="*/ 5118341 h 6860657"/>
              <a:gd name="connsiteX2450" fmla="*/ 3400268 w 6003881"/>
              <a:gd name="connsiteY2450" fmla="*/ 5138745 h 6860657"/>
              <a:gd name="connsiteX2451" fmla="*/ 3353521 w 6003881"/>
              <a:gd name="connsiteY2451" fmla="*/ 5175317 h 6860657"/>
              <a:gd name="connsiteX2452" fmla="*/ 3325528 w 6003881"/>
              <a:gd name="connsiteY2452" fmla="*/ 5197920 h 6860657"/>
              <a:gd name="connsiteX2453" fmla="*/ 3306280 w 6003881"/>
              <a:gd name="connsiteY2453" fmla="*/ 5212109 h 6860657"/>
              <a:gd name="connsiteX2454" fmla="*/ 3265528 w 6003881"/>
              <a:gd name="connsiteY2454" fmla="*/ 5246207 h 6860657"/>
              <a:gd name="connsiteX2455" fmla="*/ 3139037 w 6003881"/>
              <a:gd name="connsiteY2455" fmla="*/ 5380617 h 6860657"/>
              <a:gd name="connsiteX2456" fmla="*/ 3111979 w 6003881"/>
              <a:gd name="connsiteY2456" fmla="*/ 5402561 h 6860657"/>
              <a:gd name="connsiteX2457" fmla="*/ 3108459 w 6003881"/>
              <a:gd name="connsiteY2457" fmla="*/ 5416585 h 6860657"/>
              <a:gd name="connsiteX2458" fmla="*/ 3048459 w 6003881"/>
              <a:gd name="connsiteY2458" fmla="*/ 5489509 h 6860657"/>
              <a:gd name="connsiteX2459" fmla="*/ 3046864 w 6003881"/>
              <a:gd name="connsiteY2459" fmla="*/ 5507823 h 6860657"/>
              <a:gd name="connsiteX2460" fmla="*/ 3087561 w 6003881"/>
              <a:gd name="connsiteY2460" fmla="*/ 5508043 h 6860657"/>
              <a:gd name="connsiteX2461" fmla="*/ 3087561 w 6003881"/>
              <a:gd name="connsiteY2461" fmla="*/ 5508043 h 6860657"/>
              <a:gd name="connsiteX2462" fmla="*/ 3150256 w 6003881"/>
              <a:gd name="connsiteY2462" fmla="*/ 5387382 h 6860657"/>
              <a:gd name="connsiteX2463" fmla="*/ 3172034 w 6003881"/>
              <a:gd name="connsiteY2463" fmla="*/ 5363953 h 6860657"/>
              <a:gd name="connsiteX2464" fmla="*/ 3164115 w 6003881"/>
              <a:gd name="connsiteY2464" fmla="*/ 5379242 h 6860657"/>
              <a:gd name="connsiteX2465" fmla="*/ 3150256 w 6003881"/>
              <a:gd name="connsiteY2465" fmla="*/ 5387382 h 6860657"/>
              <a:gd name="connsiteX2466" fmla="*/ 4601985 w 6003881"/>
              <a:gd name="connsiteY2466" fmla="*/ 5500728 h 6860657"/>
              <a:gd name="connsiteX2467" fmla="*/ 4558814 w 6003881"/>
              <a:gd name="connsiteY2467" fmla="*/ 5485000 h 6860657"/>
              <a:gd name="connsiteX2468" fmla="*/ 4544569 w 6003881"/>
              <a:gd name="connsiteY2468" fmla="*/ 5495394 h 6860657"/>
              <a:gd name="connsiteX2469" fmla="*/ 4601985 w 6003881"/>
              <a:gd name="connsiteY2469" fmla="*/ 5500728 h 6860657"/>
              <a:gd name="connsiteX2470" fmla="*/ 4601985 w 6003881"/>
              <a:gd name="connsiteY2470" fmla="*/ 5500728 h 6860657"/>
              <a:gd name="connsiteX2471" fmla="*/ 3749547 w 6003881"/>
              <a:gd name="connsiteY2471" fmla="*/ 5495064 h 6860657"/>
              <a:gd name="connsiteX2472" fmla="*/ 3734423 w 6003881"/>
              <a:gd name="connsiteY2472" fmla="*/ 5490114 h 6860657"/>
              <a:gd name="connsiteX2473" fmla="*/ 3719300 w 6003881"/>
              <a:gd name="connsiteY2473" fmla="*/ 5490664 h 6860657"/>
              <a:gd name="connsiteX2474" fmla="*/ 3733049 w 6003881"/>
              <a:gd name="connsiteY2474" fmla="*/ 5495064 h 6860657"/>
              <a:gd name="connsiteX2475" fmla="*/ 3748172 w 6003881"/>
              <a:gd name="connsiteY2475" fmla="*/ 5500013 h 6860657"/>
              <a:gd name="connsiteX2476" fmla="*/ 3749547 w 6003881"/>
              <a:gd name="connsiteY2476" fmla="*/ 5495064 h 6860657"/>
              <a:gd name="connsiteX2477" fmla="*/ 3749547 w 6003881"/>
              <a:gd name="connsiteY2477" fmla="*/ 5495064 h 6860657"/>
              <a:gd name="connsiteX2478" fmla="*/ 4579987 w 6003881"/>
              <a:gd name="connsiteY2478" fmla="*/ 5466191 h 6860657"/>
              <a:gd name="connsiteX2479" fmla="*/ 4566568 w 6003881"/>
              <a:gd name="connsiteY2479" fmla="*/ 5442817 h 6860657"/>
              <a:gd name="connsiteX2480" fmla="*/ 4553204 w 6003881"/>
              <a:gd name="connsiteY2480" fmla="*/ 5426319 h 6860657"/>
              <a:gd name="connsiteX2481" fmla="*/ 4555074 w 6003881"/>
              <a:gd name="connsiteY2481" fmla="*/ 5448317 h 6860657"/>
              <a:gd name="connsiteX2482" fmla="*/ 4569043 w 6003881"/>
              <a:gd name="connsiteY2482" fmla="*/ 5473065 h 6860657"/>
              <a:gd name="connsiteX2483" fmla="*/ 4579987 w 6003881"/>
              <a:gd name="connsiteY2483" fmla="*/ 5466191 h 6860657"/>
              <a:gd name="connsiteX2484" fmla="*/ 3001492 w 6003881"/>
              <a:gd name="connsiteY2484" fmla="*/ 5395521 h 6860657"/>
              <a:gd name="connsiteX2485" fmla="*/ 3083986 w 6003881"/>
              <a:gd name="connsiteY2485" fmla="*/ 5247252 h 6860657"/>
              <a:gd name="connsiteX2486" fmla="*/ 3159551 w 6003881"/>
              <a:gd name="connsiteY2486" fmla="*/ 5155024 h 6860657"/>
              <a:gd name="connsiteX2487" fmla="*/ 3179844 w 6003881"/>
              <a:gd name="connsiteY2487" fmla="*/ 5132310 h 6860657"/>
              <a:gd name="connsiteX2488" fmla="*/ 3216086 w 6003881"/>
              <a:gd name="connsiteY2488" fmla="*/ 5098378 h 6860657"/>
              <a:gd name="connsiteX2489" fmla="*/ 3293081 w 6003881"/>
              <a:gd name="connsiteY2489" fmla="*/ 5013629 h 6860657"/>
              <a:gd name="connsiteX2490" fmla="*/ 3449379 w 6003881"/>
              <a:gd name="connsiteY2490" fmla="*/ 4837862 h 6860657"/>
              <a:gd name="connsiteX2491" fmla="*/ 3513780 w 6003881"/>
              <a:gd name="connsiteY2491" fmla="*/ 4747118 h 6860657"/>
              <a:gd name="connsiteX2492" fmla="*/ 3605238 w 6003881"/>
              <a:gd name="connsiteY2492" fmla="*/ 4604954 h 6860657"/>
              <a:gd name="connsiteX2493" fmla="*/ 3628611 w 6003881"/>
              <a:gd name="connsiteY2493" fmla="*/ 4566952 h 6860657"/>
              <a:gd name="connsiteX2494" fmla="*/ 3645110 w 6003881"/>
              <a:gd name="connsiteY2494" fmla="*/ 4546383 h 6860657"/>
              <a:gd name="connsiteX2495" fmla="*/ 3643735 w 6003881"/>
              <a:gd name="connsiteY2495" fmla="*/ 4564641 h 6860657"/>
              <a:gd name="connsiteX2496" fmla="*/ 3590664 w 6003881"/>
              <a:gd name="connsiteY2496" fmla="*/ 4651865 h 6860657"/>
              <a:gd name="connsiteX2497" fmla="*/ 3563166 w 6003881"/>
              <a:gd name="connsiteY2497" fmla="*/ 4697622 h 6860657"/>
              <a:gd name="connsiteX2498" fmla="*/ 3545567 w 6003881"/>
              <a:gd name="connsiteY2498" fmla="*/ 4727870 h 6860657"/>
              <a:gd name="connsiteX2499" fmla="*/ 3449489 w 6003881"/>
              <a:gd name="connsiteY2499" fmla="*/ 4881858 h 6860657"/>
              <a:gd name="connsiteX2500" fmla="*/ 3274712 w 6003881"/>
              <a:gd name="connsiteY2500" fmla="*/ 5056746 h 6860657"/>
              <a:gd name="connsiteX2501" fmla="*/ 3267617 w 6003881"/>
              <a:gd name="connsiteY2501" fmla="*/ 5077534 h 6860657"/>
              <a:gd name="connsiteX2502" fmla="*/ 3301330 w 6003881"/>
              <a:gd name="connsiteY2502" fmla="*/ 5066095 h 6860657"/>
              <a:gd name="connsiteX2503" fmla="*/ 3376510 w 6003881"/>
              <a:gd name="connsiteY2503" fmla="*/ 5006974 h 6860657"/>
              <a:gd name="connsiteX2504" fmla="*/ 3456639 w 6003881"/>
              <a:gd name="connsiteY2504" fmla="*/ 4917606 h 6860657"/>
              <a:gd name="connsiteX2505" fmla="*/ 3483532 w 6003881"/>
              <a:gd name="connsiteY2505" fmla="*/ 4880483 h 6860657"/>
              <a:gd name="connsiteX2506" fmla="*/ 3505365 w 6003881"/>
              <a:gd name="connsiteY2506" fmla="*/ 4841986 h 6860657"/>
              <a:gd name="connsiteX2507" fmla="*/ 3527034 w 6003881"/>
              <a:gd name="connsiteY2507" fmla="*/ 4802114 h 6860657"/>
              <a:gd name="connsiteX2508" fmla="*/ 3557391 w 6003881"/>
              <a:gd name="connsiteY2508" fmla="*/ 4747118 h 6860657"/>
              <a:gd name="connsiteX2509" fmla="*/ 3612662 w 6003881"/>
              <a:gd name="connsiteY2509" fmla="*/ 4659125 h 6860657"/>
              <a:gd name="connsiteX2510" fmla="*/ 3634221 w 6003881"/>
              <a:gd name="connsiteY2510" fmla="*/ 4626127 h 6860657"/>
              <a:gd name="connsiteX2511" fmla="*/ 3661664 w 6003881"/>
              <a:gd name="connsiteY2511" fmla="*/ 4584880 h 6860657"/>
              <a:gd name="connsiteX2512" fmla="*/ 3689272 w 6003881"/>
              <a:gd name="connsiteY2512" fmla="*/ 4539013 h 6860657"/>
              <a:gd name="connsiteX2513" fmla="*/ 3700656 w 6003881"/>
              <a:gd name="connsiteY2513" fmla="*/ 4493092 h 6860657"/>
              <a:gd name="connsiteX2514" fmla="*/ 3702306 w 6003881"/>
              <a:gd name="connsiteY2514" fmla="*/ 4472633 h 6860657"/>
              <a:gd name="connsiteX2515" fmla="*/ 3719410 w 6003881"/>
              <a:gd name="connsiteY2515" fmla="*/ 4397839 h 6860657"/>
              <a:gd name="connsiteX2516" fmla="*/ 3733323 w 6003881"/>
              <a:gd name="connsiteY2516" fmla="*/ 4308635 h 6860657"/>
              <a:gd name="connsiteX2517" fmla="*/ 3735689 w 6003881"/>
              <a:gd name="connsiteY2517" fmla="*/ 4272613 h 6860657"/>
              <a:gd name="connsiteX2518" fmla="*/ 3767586 w 6003881"/>
              <a:gd name="connsiteY2518" fmla="*/ 4182144 h 6860657"/>
              <a:gd name="connsiteX2519" fmla="*/ 3782545 w 6003881"/>
              <a:gd name="connsiteY2519" fmla="*/ 4154261 h 6860657"/>
              <a:gd name="connsiteX2520" fmla="*/ 3828852 w 6003881"/>
              <a:gd name="connsiteY2520" fmla="*/ 4057524 h 6860657"/>
              <a:gd name="connsiteX2521" fmla="*/ 3881593 w 6003881"/>
              <a:gd name="connsiteY2521" fmla="*/ 3933123 h 6860657"/>
              <a:gd name="connsiteX2522" fmla="*/ 3869769 w 6003881"/>
              <a:gd name="connsiteY2522" fmla="*/ 3952371 h 6860657"/>
              <a:gd name="connsiteX2523" fmla="*/ 3854755 w 6003881"/>
              <a:gd name="connsiteY2523" fmla="*/ 3971620 h 6860657"/>
              <a:gd name="connsiteX2524" fmla="*/ 3850190 w 6003881"/>
              <a:gd name="connsiteY2524" fmla="*/ 3975085 h 6860657"/>
              <a:gd name="connsiteX2525" fmla="*/ 3847715 w 6003881"/>
              <a:gd name="connsiteY2525" fmla="*/ 3989658 h 6860657"/>
              <a:gd name="connsiteX2526" fmla="*/ 3794974 w 6003881"/>
              <a:gd name="connsiteY2526" fmla="*/ 4051364 h 6860657"/>
              <a:gd name="connsiteX2527" fmla="*/ 3674368 w 6003881"/>
              <a:gd name="connsiteY2527" fmla="*/ 4221852 h 6860657"/>
              <a:gd name="connsiteX2528" fmla="*/ 3634441 w 6003881"/>
              <a:gd name="connsiteY2528" fmla="*/ 4297471 h 6860657"/>
              <a:gd name="connsiteX2529" fmla="*/ 3609968 w 6003881"/>
              <a:gd name="connsiteY2529" fmla="*/ 4346968 h 6860657"/>
              <a:gd name="connsiteX2530" fmla="*/ 3602928 w 6003881"/>
              <a:gd name="connsiteY2530" fmla="*/ 4364841 h 6860657"/>
              <a:gd name="connsiteX2531" fmla="*/ 3593249 w 6003881"/>
              <a:gd name="connsiteY2531" fmla="*/ 4396739 h 6860657"/>
              <a:gd name="connsiteX2532" fmla="*/ 3567786 w 6003881"/>
              <a:gd name="connsiteY2532" fmla="*/ 4446235 h 6860657"/>
              <a:gd name="connsiteX2533" fmla="*/ 3558436 w 6003881"/>
              <a:gd name="connsiteY2533" fmla="*/ 4480003 h 6860657"/>
              <a:gd name="connsiteX2534" fmla="*/ 3532313 w 6003881"/>
              <a:gd name="connsiteY2534" fmla="*/ 4517235 h 6860657"/>
              <a:gd name="connsiteX2535" fmla="*/ 3425071 w 6003881"/>
              <a:gd name="connsiteY2535" fmla="*/ 4636851 h 6860657"/>
              <a:gd name="connsiteX2536" fmla="*/ 3432111 w 6003881"/>
              <a:gd name="connsiteY2536" fmla="*/ 4650050 h 6860657"/>
              <a:gd name="connsiteX2537" fmla="*/ 3475778 w 6003881"/>
              <a:gd name="connsiteY2537" fmla="*/ 4618153 h 6860657"/>
              <a:gd name="connsiteX2538" fmla="*/ 3522194 w 6003881"/>
              <a:gd name="connsiteY2538" fmla="*/ 4560077 h 6860657"/>
              <a:gd name="connsiteX2539" fmla="*/ 3540618 w 6003881"/>
              <a:gd name="connsiteY2539" fmla="*/ 4546823 h 6860657"/>
              <a:gd name="connsiteX2540" fmla="*/ 3388444 w 6003881"/>
              <a:gd name="connsiteY2540" fmla="*/ 4726990 h 6860657"/>
              <a:gd name="connsiteX2541" fmla="*/ 3205582 w 6003881"/>
              <a:gd name="connsiteY2541" fmla="*/ 4903252 h 6860657"/>
              <a:gd name="connsiteX2542" fmla="*/ 3171319 w 6003881"/>
              <a:gd name="connsiteY2542" fmla="*/ 4941749 h 6860657"/>
              <a:gd name="connsiteX2543" fmla="*/ 3106149 w 6003881"/>
              <a:gd name="connsiteY2543" fmla="*/ 5027598 h 6860657"/>
              <a:gd name="connsiteX2544" fmla="*/ 3094215 w 6003881"/>
              <a:gd name="connsiteY2544" fmla="*/ 5027543 h 6860657"/>
              <a:gd name="connsiteX2545" fmla="*/ 2985158 w 6003881"/>
              <a:gd name="connsiteY2545" fmla="*/ 5115426 h 6860657"/>
              <a:gd name="connsiteX2546" fmla="*/ 3026845 w 6003881"/>
              <a:gd name="connsiteY2546" fmla="*/ 5109267 h 6860657"/>
              <a:gd name="connsiteX2547" fmla="*/ 3077331 w 6003881"/>
              <a:gd name="connsiteY2547" fmla="*/ 5075279 h 6860657"/>
              <a:gd name="connsiteX2548" fmla="*/ 3110329 w 6003881"/>
              <a:gd name="connsiteY2548" fmla="*/ 5043932 h 6860657"/>
              <a:gd name="connsiteX2549" fmla="*/ 3136727 w 6003881"/>
              <a:gd name="connsiteY2549" fmla="*/ 5024628 h 6860657"/>
              <a:gd name="connsiteX2550" fmla="*/ 3191723 w 6003881"/>
              <a:gd name="connsiteY2550" fmla="*/ 4983601 h 6860657"/>
              <a:gd name="connsiteX2551" fmla="*/ 3241164 w 6003881"/>
              <a:gd name="connsiteY2551" fmla="*/ 4931575 h 6860657"/>
              <a:gd name="connsiteX2552" fmla="*/ 3314584 w 6003881"/>
              <a:gd name="connsiteY2552" fmla="*/ 4844956 h 6860657"/>
              <a:gd name="connsiteX2553" fmla="*/ 3394878 w 6003881"/>
              <a:gd name="connsiteY2553" fmla="*/ 4743489 h 6860657"/>
              <a:gd name="connsiteX2554" fmla="*/ 3425236 w 6003881"/>
              <a:gd name="connsiteY2554" fmla="*/ 4709611 h 6860657"/>
              <a:gd name="connsiteX2555" fmla="*/ 3504980 w 6003881"/>
              <a:gd name="connsiteY2555" fmla="*/ 4623707 h 6860657"/>
              <a:gd name="connsiteX2556" fmla="*/ 3590114 w 6003881"/>
              <a:gd name="connsiteY2556" fmla="*/ 4536319 h 6860657"/>
              <a:gd name="connsiteX2557" fmla="*/ 3573615 w 6003881"/>
              <a:gd name="connsiteY2557" fmla="*/ 4557437 h 6860657"/>
              <a:gd name="connsiteX2558" fmla="*/ 3557116 w 6003881"/>
              <a:gd name="connsiteY2558" fmla="*/ 4576686 h 6860657"/>
              <a:gd name="connsiteX2559" fmla="*/ 3491231 w 6003881"/>
              <a:gd name="connsiteY2559" fmla="*/ 4652800 h 6860657"/>
              <a:gd name="connsiteX2560" fmla="*/ 3440195 w 6003881"/>
              <a:gd name="connsiteY2560" fmla="*/ 4711481 h 6860657"/>
              <a:gd name="connsiteX2561" fmla="*/ 3397958 w 6003881"/>
              <a:gd name="connsiteY2561" fmla="*/ 4763727 h 6860657"/>
              <a:gd name="connsiteX2562" fmla="*/ 3347307 w 6003881"/>
              <a:gd name="connsiteY2562" fmla="*/ 4835002 h 6860657"/>
              <a:gd name="connsiteX2563" fmla="*/ 3228681 w 6003881"/>
              <a:gd name="connsiteY2563" fmla="*/ 4972492 h 6860657"/>
              <a:gd name="connsiteX2564" fmla="*/ 3144702 w 6003881"/>
              <a:gd name="connsiteY2564" fmla="*/ 5068185 h 6860657"/>
              <a:gd name="connsiteX2565" fmla="*/ 3118468 w 6003881"/>
              <a:gd name="connsiteY2565" fmla="*/ 5107067 h 6860657"/>
              <a:gd name="connsiteX2566" fmla="*/ 3084756 w 6003881"/>
              <a:gd name="connsiteY2566" fmla="*/ 5156948 h 6860657"/>
              <a:gd name="connsiteX2567" fmla="*/ 3047634 w 6003881"/>
              <a:gd name="connsiteY2567" fmla="*/ 5219809 h 6860657"/>
              <a:gd name="connsiteX2568" fmla="*/ 3006387 w 6003881"/>
              <a:gd name="connsiteY2568" fmla="*/ 5296033 h 6860657"/>
              <a:gd name="connsiteX2569" fmla="*/ 3002647 w 6003881"/>
              <a:gd name="connsiteY2569" fmla="*/ 5323861 h 6860657"/>
              <a:gd name="connsiteX2570" fmla="*/ 2991813 w 6003881"/>
              <a:gd name="connsiteY2570" fmla="*/ 5352624 h 6860657"/>
              <a:gd name="connsiteX2571" fmla="*/ 2983618 w 6003881"/>
              <a:gd name="connsiteY2571" fmla="*/ 5384137 h 6860657"/>
              <a:gd name="connsiteX2572" fmla="*/ 2984388 w 6003881"/>
              <a:gd name="connsiteY2572" fmla="*/ 5440178 h 6860657"/>
              <a:gd name="connsiteX2573" fmla="*/ 3001492 w 6003881"/>
              <a:gd name="connsiteY2573" fmla="*/ 5395521 h 6860657"/>
              <a:gd name="connsiteX2574" fmla="*/ 3001492 w 6003881"/>
              <a:gd name="connsiteY2574" fmla="*/ 5395521 h 6860657"/>
              <a:gd name="connsiteX2575" fmla="*/ 3022885 w 6003881"/>
              <a:gd name="connsiteY2575" fmla="*/ 5276400 h 6860657"/>
              <a:gd name="connsiteX2576" fmla="*/ 3036634 w 6003881"/>
              <a:gd name="connsiteY2576" fmla="*/ 5259186 h 6860657"/>
              <a:gd name="connsiteX2577" fmla="*/ 3041749 w 6003881"/>
              <a:gd name="connsiteY2577" fmla="*/ 5263916 h 6860657"/>
              <a:gd name="connsiteX2578" fmla="*/ 3028000 w 6003881"/>
              <a:gd name="connsiteY2578" fmla="*/ 5281129 h 6860657"/>
              <a:gd name="connsiteX2579" fmla="*/ 3022885 w 6003881"/>
              <a:gd name="connsiteY2579" fmla="*/ 5276400 h 6860657"/>
              <a:gd name="connsiteX2580" fmla="*/ 3106424 w 6003881"/>
              <a:gd name="connsiteY2580" fmla="*/ 5166518 h 6860657"/>
              <a:gd name="connsiteX2581" fmla="*/ 3206627 w 6003881"/>
              <a:gd name="connsiteY2581" fmla="*/ 5042447 h 6860657"/>
              <a:gd name="connsiteX2582" fmla="*/ 3404722 w 6003881"/>
              <a:gd name="connsiteY2582" fmla="*/ 4813389 h 6860657"/>
              <a:gd name="connsiteX2583" fmla="*/ 3441515 w 6003881"/>
              <a:gd name="connsiteY2583" fmla="*/ 4763617 h 6860657"/>
              <a:gd name="connsiteX2584" fmla="*/ 3493871 w 6003881"/>
              <a:gd name="connsiteY2584" fmla="*/ 4686843 h 6860657"/>
              <a:gd name="connsiteX2585" fmla="*/ 3555797 w 6003881"/>
              <a:gd name="connsiteY2585" fmla="*/ 4606769 h 6860657"/>
              <a:gd name="connsiteX2586" fmla="*/ 3633121 w 6003881"/>
              <a:gd name="connsiteY2586" fmla="*/ 4506786 h 6860657"/>
              <a:gd name="connsiteX2587" fmla="*/ 3690647 w 6003881"/>
              <a:gd name="connsiteY2587" fmla="*/ 4353897 h 6860657"/>
              <a:gd name="connsiteX2588" fmla="*/ 3714570 w 6003881"/>
              <a:gd name="connsiteY2588" fmla="*/ 4286802 h 6860657"/>
              <a:gd name="connsiteX2589" fmla="*/ 3676238 w 6003881"/>
              <a:gd name="connsiteY2589" fmla="*/ 4439141 h 6860657"/>
              <a:gd name="connsiteX2590" fmla="*/ 3595724 w 6003881"/>
              <a:gd name="connsiteY2590" fmla="*/ 4575366 h 6860657"/>
              <a:gd name="connsiteX2591" fmla="*/ 3568061 w 6003881"/>
              <a:gd name="connsiteY2591" fmla="*/ 4606988 h 6860657"/>
              <a:gd name="connsiteX2592" fmla="*/ 3559261 w 6003881"/>
              <a:gd name="connsiteY2592" fmla="*/ 4619252 h 6860657"/>
              <a:gd name="connsiteX2593" fmla="*/ 3444760 w 6003881"/>
              <a:gd name="connsiteY2593" fmla="*/ 4799640 h 6860657"/>
              <a:gd name="connsiteX2594" fmla="*/ 3431781 w 6003881"/>
              <a:gd name="connsiteY2594" fmla="*/ 4815478 h 6860657"/>
              <a:gd name="connsiteX2595" fmla="*/ 3411652 w 6003881"/>
              <a:gd name="connsiteY2595" fmla="*/ 4836487 h 6860657"/>
              <a:gd name="connsiteX2596" fmla="*/ 3293081 w 6003881"/>
              <a:gd name="connsiteY2596" fmla="*/ 4973812 h 6860657"/>
              <a:gd name="connsiteX2597" fmla="*/ 3185783 w 6003881"/>
              <a:gd name="connsiteY2597" fmla="*/ 5083804 h 6860657"/>
              <a:gd name="connsiteX2598" fmla="*/ 3115939 w 6003881"/>
              <a:gd name="connsiteY2598" fmla="*/ 5159588 h 6860657"/>
              <a:gd name="connsiteX2599" fmla="*/ 3106424 w 6003881"/>
              <a:gd name="connsiteY2599" fmla="*/ 5166518 h 6860657"/>
              <a:gd name="connsiteX2600" fmla="*/ 3106424 w 6003881"/>
              <a:gd name="connsiteY2600" fmla="*/ 5166518 h 6860657"/>
              <a:gd name="connsiteX2601" fmla="*/ 3546062 w 6003881"/>
              <a:gd name="connsiteY2601" fmla="*/ 4529884 h 6860657"/>
              <a:gd name="connsiteX2602" fmla="*/ 3551562 w 6003881"/>
              <a:gd name="connsiteY2602" fmla="*/ 4521635 h 6860657"/>
              <a:gd name="connsiteX2603" fmla="*/ 3557061 w 6003881"/>
              <a:gd name="connsiteY2603" fmla="*/ 4513385 h 6860657"/>
              <a:gd name="connsiteX2604" fmla="*/ 3563001 w 6003881"/>
              <a:gd name="connsiteY2604" fmla="*/ 4505136 h 6860657"/>
              <a:gd name="connsiteX2605" fmla="*/ 3565751 w 6003881"/>
              <a:gd name="connsiteY2605" fmla="*/ 4512010 h 6860657"/>
              <a:gd name="connsiteX2606" fmla="*/ 3559151 w 6003881"/>
              <a:gd name="connsiteY2606" fmla="*/ 4528509 h 6860657"/>
              <a:gd name="connsiteX2607" fmla="*/ 3546062 w 6003881"/>
              <a:gd name="connsiteY2607" fmla="*/ 4529884 h 6860657"/>
              <a:gd name="connsiteX2608" fmla="*/ 3672553 w 6003881"/>
              <a:gd name="connsiteY2608" fmla="*/ 4510966 h 6860657"/>
              <a:gd name="connsiteX2609" fmla="*/ 3677998 w 6003881"/>
              <a:gd name="connsiteY2609" fmla="*/ 4502441 h 6860657"/>
              <a:gd name="connsiteX2610" fmla="*/ 3680142 w 6003881"/>
              <a:gd name="connsiteY2610" fmla="*/ 4507611 h 6860657"/>
              <a:gd name="connsiteX2611" fmla="*/ 3672553 w 6003881"/>
              <a:gd name="connsiteY2611" fmla="*/ 4510966 h 6860657"/>
              <a:gd name="connsiteX2612" fmla="*/ 3672553 w 6003881"/>
              <a:gd name="connsiteY2612" fmla="*/ 4510966 h 6860657"/>
              <a:gd name="connsiteX2613" fmla="*/ 3595779 w 6003881"/>
              <a:gd name="connsiteY2613" fmla="*/ 4502386 h 6860657"/>
              <a:gd name="connsiteX2614" fmla="*/ 3601113 w 6003881"/>
              <a:gd name="connsiteY2614" fmla="*/ 4488637 h 6860657"/>
              <a:gd name="connsiteX2615" fmla="*/ 3606448 w 6003881"/>
              <a:gd name="connsiteY2615" fmla="*/ 4485887 h 6860657"/>
              <a:gd name="connsiteX2616" fmla="*/ 3601113 w 6003881"/>
              <a:gd name="connsiteY2616" fmla="*/ 4499636 h 6860657"/>
              <a:gd name="connsiteX2617" fmla="*/ 3595779 w 6003881"/>
              <a:gd name="connsiteY2617" fmla="*/ 4502386 h 6860657"/>
              <a:gd name="connsiteX2618" fmla="*/ 3608978 w 6003881"/>
              <a:gd name="connsiteY2618" fmla="*/ 4468894 h 6860657"/>
              <a:gd name="connsiteX2619" fmla="*/ 3618712 w 6003881"/>
              <a:gd name="connsiteY2619" fmla="*/ 4439141 h 6860657"/>
              <a:gd name="connsiteX2620" fmla="*/ 3629051 w 6003881"/>
              <a:gd name="connsiteY2620" fmla="*/ 4413898 h 6860657"/>
              <a:gd name="connsiteX2621" fmla="*/ 3652644 w 6003881"/>
              <a:gd name="connsiteY2621" fmla="*/ 4353402 h 6860657"/>
              <a:gd name="connsiteX2622" fmla="*/ 3720619 w 6003881"/>
              <a:gd name="connsiteY2622" fmla="*/ 4190449 h 6860657"/>
              <a:gd name="connsiteX2623" fmla="*/ 3743993 w 6003881"/>
              <a:gd name="connsiteY2623" fmla="*/ 4148872 h 6860657"/>
              <a:gd name="connsiteX2624" fmla="*/ 3758292 w 6003881"/>
              <a:gd name="connsiteY2624" fmla="*/ 4125388 h 6860657"/>
              <a:gd name="connsiteX2625" fmla="*/ 3768631 w 6003881"/>
              <a:gd name="connsiteY2625" fmla="*/ 4120219 h 6860657"/>
              <a:gd name="connsiteX2626" fmla="*/ 3757742 w 6003881"/>
              <a:gd name="connsiteY2626" fmla="*/ 4142217 h 6860657"/>
              <a:gd name="connsiteX2627" fmla="*/ 3741408 w 6003881"/>
              <a:gd name="connsiteY2627" fmla="*/ 4172465 h 6860657"/>
              <a:gd name="connsiteX2628" fmla="*/ 3724744 w 6003881"/>
              <a:gd name="connsiteY2628" fmla="*/ 4208212 h 6860657"/>
              <a:gd name="connsiteX2629" fmla="*/ 3694442 w 6003881"/>
              <a:gd name="connsiteY2629" fmla="*/ 4303466 h 6860657"/>
              <a:gd name="connsiteX2630" fmla="*/ 3655944 w 6003881"/>
              <a:gd name="connsiteY2630" fmla="*/ 4395199 h 6860657"/>
              <a:gd name="connsiteX2631" fmla="*/ 3633451 w 6003881"/>
              <a:gd name="connsiteY2631" fmla="*/ 4437876 h 6860657"/>
              <a:gd name="connsiteX2632" fmla="*/ 3608978 w 6003881"/>
              <a:gd name="connsiteY2632" fmla="*/ 4468894 h 6860657"/>
              <a:gd name="connsiteX2633" fmla="*/ 3608978 w 6003881"/>
              <a:gd name="connsiteY2633" fmla="*/ 4468894 h 6860657"/>
              <a:gd name="connsiteX2634" fmla="*/ 4431883 w 6003881"/>
              <a:gd name="connsiteY2634" fmla="*/ 5433523 h 6860657"/>
              <a:gd name="connsiteX2635" fmla="*/ 4487979 w 6003881"/>
              <a:gd name="connsiteY2635" fmla="*/ 5423184 h 6860657"/>
              <a:gd name="connsiteX2636" fmla="*/ 4453496 w 6003881"/>
              <a:gd name="connsiteY2636" fmla="*/ 5413725 h 6860657"/>
              <a:gd name="connsiteX2637" fmla="*/ 4398500 w 6003881"/>
              <a:gd name="connsiteY2637" fmla="*/ 5418674 h 6860657"/>
              <a:gd name="connsiteX2638" fmla="*/ 4374907 w 6003881"/>
              <a:gd name="connsiteY2638" fmla="*/ 5426154 h 6860657"/>
              <a:gd name="connsiteX2639" fmla="*/ 4362973 w 6003881"/>
              <a:gd name="connsiteY2639" fmla="*/ 5434953 h 6860657"/>
              <a:gd name="connsiteX2640" fmla="*/ 4377217 w 6003881"/>
              <a:gd name="connsiteY2640" fmla="*/ 5437098 h 6860657"/>
              <a:gd name="connsiteX2641" fmla="*/ 4431883 w 6003881"/>
              <a:gd name="connsiteY2641" fmla="*/ 5433523 h 6860657"/>
              <a:gd name="connsiteX2642" fmla="*/ 4431883 w 6003881"/>
              <a:gd name="connsiteY2642" fmla="*/ 5433523 h 6860657"/>
              <a:gd name="connsiteX2643" fmla="*/ 3098395 w 6003881"/>
              <a:gd name="connsiteY2643" fmla="*/ 5397556 h 6860657"/>
              <a:gd name="connsiteX2644" fmla="*/ 3092785 w 6003881"/>
              <a:gd name="connsiteY2644" fmla="*/ 5407785 h 6860657"/>
              <a:gd name="connsiteX2645" fmla="*/ 3099385 w 6003881"/>
              <a:gd name="connsiteY2645" fmla="*/ 5407785 h 6860657"/>
              <a:gd name="connsiteX2646" fmla="*/ 3098395 w 6003881"/>
              <a:gd name="connsiteY2646" fmla="*/ 5397556 h 6860657"/>
              <a:gd name="connsiteX2647" fmla="*/ 3098395 w 6003881"/>
              <a:gd name="connsiteY2647" fmla="*/ 5397556 h 6860657"/>
              <a:gd name="connsiteX2648" fmla="*/ 2959365 w 6003881"/>
              <a:gd name="connsiteY2648" fmla="*/ 5378527 h 6860657"/>
              <a:gd name="connsiteX2649" fmla="*/ 2972069 w 6003881"/>
              <a:gd name="connsiteY2649" fmla="*/ 5345530 h 6860657"/>
              <a:gd name="connsiteX2650" fmla="*/ 2978669 w 6003881"/>
              <a:gd name="connsiteY2650" fmla="*/ 5316327 h 6860657"/>
              <a:gd name="connsiteX2651" fmla="*/ 2961290 w 6003881"/>
              <a:gd name="connsiteY2651" fmla="*/ 5301753 h 6860657"/>
              <a:gd name="connsiteX2652" fmla="*/ 2941381 w 6003881"/>
              <a:gd name="connsiteY2652" fmla="*/ 5325511 h 6860657"/>
              <a:gd name="connsiteX2653" fmla="*/ 2944406 w 6003881"/>
              <a:gd name="connsiteY2653" fmla="*/ 5364613 h 6860657"/>
              <a:gd name="connsiteX2654" fmla="*/ 2945176 w 6003881"/>
              <a:gd name="connsiteY2654" fmla="*/ 5395246 h 6860657"/>
              <a:gd name="connsiteX2655" fmla="*/ 2949136 w 6003881"/>
              <a:gd name="connsiteY2655" fmla="*/ 5409820 h 6860657"/>
              <a:gd name="connsiteX2656" fmla="*/ 2951226 w 6003881"/>
              <a:gd name="connsiteY2656" fmla="*/ 5396071 h 6860657"/>
              <a:gd name="connsiteX2657" fmla="*/ 2959365 w 6003881"/>
              <a:gd name="connsiteY2657" fmla="*/ 5378527 h 6860657"/>
              <a:gd name="connsiteX2658" fmla="*/ 2959365 w 6003881"/>
              <a:gd name="connsiteY2658" fmla="*/ 5378527 h 6860657"/>
              <a:gd name="connsiteX2659" fmla="*/ 3083051 w 6003881"/>
              <a:gd name="connsiteY2659" fmla="*/ 5389196 h 6860657"/>
              <a:gd name="connsiteX2660" fmla="*/ 3096250 w 6003881"/>
              <a:gd name="connsiteY2660" fmla="*/ 5335575 h 6860657"/>
              <a:gd name="connsiteX2661" fmla="*/ 3067597 w 6003881"/>
              <a:gd name="connsiteY2661" fmla="*/ 5399536 h 6860657"/>
              <a:gd name="connsiteX2662" fmla="*/ 3083051 w 6003881"/>
              <a:gd name="connsiteY2662" fmla="*/ 5389196 h 6860657"/>
              <a:gd name="connsiteX2663" fmla="*/ 3083051 w 6003881"/>
              <a:gd name="connsiteY2663" fmla="*/ 5389196 h 6860657"/>
              <a:gd name="connsiteX2664" fmla="*/ 4524991 w 6003881"/>
              <a:gd name="connsiteY2664" fmla="*/ 5390516 h 6860657"/>
              <a:gd name="connsiteX2665" fmla="*/ 4514762 w 6003881"/>
              <a:gd name="connsiteY2665" fmla="*/ 5380012 h 6860657"/>
              <a:gd name="connsiteX2666" fmla="*/ 4414999 w 6003881"/>
              <a:gd name="connsiteY2666" fmla="*/ 5394091 h 6860657"/>
              <a:gd name="connsiteX2667" fmla="*/ 4463120 w 6003881"/>
              <a:gd name="connsiteY2667" fmla="*/ 5398271 h 6860657"/>
              <a:gd name="connsiteX2668" fmla="*/ 4524991 w 6003881"/>
              <a:gd name="connsiteY2668" fmla="*/ 5390516 h 6860657"/>
              <a:gd name="connsiteX2669" fmla="*/ 4524991 w 6003881"/>
              <a:gd name="connsiteY2669" fmla="*/ 5390516 h 6860657"/>
              <a:gd name="connsiteX2670" fmla="*/ 4318811 w 6003881"/>
              <a:gd name="connsiteY2670" fmla="*/ 5346685 h 6860657"/>
              <a:gd name="connsiteX2671" fmla="*/ 4404000 w 6003881"/>
              <a:gd name="connsiteY2671" fmla="*/ 5256106 h 6860657"/>
              <a:gd name="connsiteX2672" fmla="*/ 4389096 w 6003881"/>
              <a:gd name="connsiteY2672" fmla="*/ 5258581 h 6860657"/>
              <a:gd name="connsiteX2673" fmla="*/ 4382001 w 6003881"/>
              <a:gd name="connsiteY2673" fmla="*/ 5269580 h 6860657"/>
              <a:gd name="connsiteX2674" fmla="*/ 4337290 w 6003881"/>
              <a:gd name="connsiteY2674" fmla="*/ 5311542 h 6860657"/>
              <a:gd name="connsiteX2675" fmla="*/ 4277564 w 6003881"/>
              <a:gd name="connsiteY2675" fmla="*/ 5377207 h 6860657"/>
              <a:gd name="connsiteX2676" fmla="*/ 4318811 w 6003881"/>
              <a:gd name="connsiteY2676" fmla="*/ 5346685 h 6860657"/>
              <a:gd name="connsiteX2677" fmla="*/ 4318811 w 6003881"/>
              <a:gd name="connsiteY2677" fmla="*/ 5346685 h 6860657"/>
              <a:gd name="connsiteX2678" fmla="*/ 3663479 w 6003881"/>
              <a:gd name="connsiteY2678" fmla="*/ 5357904 h 6860657"/>
              <a:gd name="connsiteX2679" fmla="*/ 3654899 w 6003881"/>
              <a:gd name="connsiteY2679" fmla="*/ 5352129 h 6860657"/>
              <a:gd name="connsiteX2680" fmla="*/ 3623112 w 6003881"/>
              <a:gd name="connsiteY2680" fmla="*/ 5363458 h 6860657"/>
              <a:gd name="connsiteX2681" fmla="*/ 3663479 w 6003881"/>
              <a:gd name="connsiteY2681" fmla="*/ 5357904 h 6860657"/>
              <a:gd name="connsiteX2682" fmla="*/ 3369745 w 6003881"/>
              <a:gd name="connsiteY2682" fmla="*/ 5321661 h 6860657"/>
              <a:gd name="connsiteX2683" fmla="*/ 3491066 w 6003881"/>
              <a:gd name="connsiteY2683" fmla="*/ 5301643 h 6860657"/>
              <a:gd name="connsiteX2684" fmla="*/ 3608923 w 6003881"/>
              <a:gd name="connsiteY2684" fmla="*/ 5279589 h 6860657"/>
              <a:gd name="connsiteX2685" fmla="*/ 3639280 w 6003881"/>
              <a:gd name="connsiteY2685" fmla="*/ 5230478 h 6860657"/>
              <a:gd name="connsiteX2686" fmla="*/ 3623002 w 6003881"/>
              <a:gd name="connsiteY2686" fmla="*/ 5225748 h 6860657"/>
              <a:gd name="connsiteX2687" fmla="*/ 3538968 w 6003881"/>
              <a:gd name="connsiteY2687" fmla="*/ 5286024 h 6860657"/>
              <a:gd name="connsiteX2688" fmla="*/ 3434970 w 6003881"/>
              <a:gd name="connsiteY2688" fmla="*/ 5288169 h 6860657"/>
              <a:gd name="connsiteX2689" fmla="*/ 3317059 w 6003881"/>
              <a:gd name="connsiteY2689" fmla="*/ 5319846 h 6860657"/>
              <a:gd name="connsiteX2690" fmla="*/ 3307160 w 6003881"/>
              <a:gd name="connsiteY2690" fmla="*/ 5335575 h 6860657"/>
              <a:gd name="connsiteX2691" fmla="*/ 3369745 w 6003881"/>
              <a:gd name="connsiteY2691" fmla="*/ 5321661 h 6860657"/>
              <a:gd name="connsiteX2692" fmla="*/ 3369745 w 6003881"/>
              <a:gd name="connsiteY2692" fmla="*/ 5321661 h 6860657"/>
              <a:gd name="connsiteX2693" fmla="*/ 3183089 w 6003881"/>
              <a:gd name="connsiteY2693" fmla="*/ 5301533 h 6860657"/>
              <a:gd name="connsiteX2694" fmla="*/ 3279112 w 6003881"/>
              <a:gd name="connsiteY2694" fmla="*/ 5207820 h 6860657"/>
              <a:gd name="connsiteX2695" fmla="*/ 3392073 w 6003881"/>
              <a:gd name="connsiteY2695" fmla="*/ 5120981 h 6860657"/>
              <a:gd name="connsiteX2696" fmla="*/ 3426556 w 6003881"/>
              <a:gd name="connsiteY2696" fmla="*/ 5100798 h 6860657"/>
              <a:gd name="connsiteX2697" fmla="*/ 3436675 w 6003881"/>
              <a:gd name="connsiteY2697" fmla="*/ 5076434 h 6860657"/>
              <a:gd name="connsiteX2698" fmla="*/ 3426061 w 6003881"/>
              <a:gd name="connsiteY2698" fmla="*/ 5065050 h 6860657"/>
              <a:gd name="connsiteX2699" fmla="*/ 3366445 w 6003881"/>
              <a:gd name="connsiteY2699" fmla="*/ 5112952 h 6860657"/>
              <a:gd name="connsiteX2700" fmla="*/ 3295830 w 6003881"/>
              <a:gd name="connsiteY2700" fmla="*/ 5169818 h 6860657"/>
              <a:gd name="connsiteX2701" fmla="*/ 3269102 w 6003881"/>
              <a:gd name="connsiteY2701" fmla="*/ 5188901 h 6860657"/>
              <a:gd name="connsiteX2702" fmla="*/ 3236655 w 6003881"/>
              <a:gd name="connsiteY2702" fmla="*/ 5215024 h 6860657"/>
              <a:gd name="connsiteX2703" fmla="*/ 3208387 w 6003881"/>
              <a:gd name="connsiteY2703" fmla="*/ 5226463 h 6860657"/>
              <a:gd name="connsiteX2704" fmla="*/ 3315024 w 6003881"/>
              <a:gd name="connsiteY2704" fmla="*/ 5131540 h 6860657"/>
              <a:gd name="connsiteX2705" fmla="*/ 3358141 w 6003881"/>
              <a:gd name="connsiteY2705" fmla="*/ 5098213 h 6860657"/>
              <a:gd name="connsiteX2706" fmla="*/ 3521644 w 6003881"/>
              <a:gd name="connsiteY2706" fmla="*/ 4937349 h 6860657"/>
              <a:gd name="connsiteX2707" fmla="*/ 3550187 w 6003881"/>
              <a:gd name="connsiteY2707" fmla="*/ 4890603 h 6860657"/>
              <a:gd name="connsiteX2708" fmla="*/ 3614807 w 6003881"/>
              <a:gd name="connsiteY2708" fmla="*/ 4758063 h 6860657"/>
              <a:gd name="connsiteX2709" fmla="*/ 3609693 w 6003881"/>
              <a:gd name="connsiteY2709" fmla="*/ 4752178 h 6860657"/>
              <a:gd name="connsiteX2710" fmla="*/ 3591984 w 6003881"/>
              <a:gd name="connsiteY2710" fmla="*/ 4776046 h 6860657"/>
              <a:gd name="connsiteX2711" fmla="*/ 3580765 w 6003881"/>
              <a:gd name="connsiteY2711" fmla="*/ 4789190 h 6860657"/>
              <a:gd name="connsiteX2712" fmla="*/ 3619537 w 6003881"/>
              <a:gd name="connsiteY2712" fmla="*/ 4706091 h 6860657"/>
              <a:gd name="connsiteX2713" fmla="*/ 3688997 w 6003881"/>
              <a:gd name="connsiteY2713" fmla="*/ 4576466 h 6860657"/>
              <a:gd name="connsiteX2714" fmla="*/ 3579830 w 6003881"/>
              <a:gd name="connsiteY2714" fmla="*/ 4731389 h 6860657"/>
              <a:gd name="connsiteX2715" fmla="*/ 3552277 w 6003881"/>
              <a:gd name="connsiteY2715" fmla="*/ 4792160 h 6860657"/>
              <a:gd name="connsiteX2716" fmla="*/ 3540453 w 6003881"/>
              <a:gd name="connsiteY2716" fmla="*/ 4821528 h 6860657"/>
              <a:gd name="connsiteX2717" fmla="*/ 3477207 w 6003881"/>
              <a:gd name="connsiteY2717" fmla="*/ 4934050 h 6860657"/>
              <a:gd name="connsiteX2718" fmla="*/ 3386409 w 6003881"/>
              <a:gd name="connsiteY2718" fmla="*/ 5023858 h 6860657"/>
              <a:gd name="connsiteX2719" fmla="*/ 3331193 w 6003881"/>
              <a:gd name="connsiteY2719" fmla="*/ 5073354 h 6860657"/>
              <a:gd name="connsiteX2720" fmla="*/ 3260248 w 6003881"/>
              <a:gd name="connsiteY2720" fmla="*/ 5137535 h 6860657"/>
              <a:gd name="connsiteX2721" fmla="*/ 3197828 w 6003881"/>
              <a:gd name="connsiteY2721" fmla="*/ 5228443 h 6860657"/>
              <a:gd name="connsiteX2722" fmla="*/ 3179019 w 6003881"/>
              <a:gd name="connsiteY2722" fmla="*/ 5270350 h 6860657"/>
              <a:gd name="connsiteX2723" fmla="*/ 3153611 w 6003881"/>
              <a:gd name="connsiteY2723" fmla="*/ 5322101 h 6860657"/>
              <a:gd name="connsiteX2724" fmla="*/ 3169945 w 6003881"/>
              <a:gd name="connsiteY2724" fmla="*/ 5318416 h 6860657"/>
              <a:gd name="connsiteX2725" fmla="*/ 3183089 w 6003881"/>
              <a:gd name="connsiteY2725" fmla="*/ 5301533 h 6860657"/>
              <a:gd name="connsiteX2726" fmla="*/ 3183089 w 6003881"/>
              <a:gd name="connsiteY2726" fmla="*/ 5301533 h 6860657"/>
              <a:gd name="connsiteX2727" fmla="*/ 4472140 w 6003881"/>
              <a:gd name="connsiteY2727" fmla="*/ 5326831 h 6860657"/>
              <a:gd name="connsiteX2728" fmla="*/ 4472470 w 6003881"/>
              <a:gd name="connsiteY2728" fmla="*/ 5307582 h 6860657"/>
              <a:gd name="connsiteX2729" fmla="*/ 4453496 w 6003881"/>
              <a:gd name="connsiteY2729" fmla="*/ 5310882 h 6860657"/>
              <a:gd name="connsiteX2730" fmla="*/ 4472140 w 6003881"/>
              <a:gd name="connsiteY2730" fmla="*/ 5326831 h 6860657"/>
              <a:gd name="connsiteX2731" fmla="*/ 4420499 w 6003881"/>
              <a:gd name="connsiteY2731" fmla="*/ 5288829 h 6860657"/>
              <a:gd name="connsiteX2732" fmla="*/ 4415164 w 6003881"/>
              <a:gd name="connsiteY2732" fmla="*/ 5280579 h 6860657"/>
              <a:gd name="connsiteX2733" fmla="*/ 4413019 w 6003881"/>
              <a:gd name="connsiteY2733" fmla="*/ 5288829 h 6860657"/>
              <a:gd name="connsiteX2734" fmla="*/ 4418354 w 6003881"/>
              <a:gd name="connsiteY2734" fmla="*/ 5297078 h 6860657"/>
              <a:gd name="connsiteX2735" fmla="*/ 4420499 w 6003881"/>
              <a:gd name="connsiteY2735" fmla="*/ 5288829 h 6860657"/>
              <a:gd name="connsiteX2736" fmla="*/ 4365503 w 6003881"/>
              <a:gd name="connsiteY2736" fmla="*/ 5251761 h 6860657"/>
              <a:gd name="connsiteX2737" fmla="*/ 4357253 w 6003881"/>
              <a:gd name="connsiteY2737" fmla="*/ 5253081 h 6860657"/>
              <a:gd name="connsiteX2738" fmla="*/ 4349004 w 6003881"/>
              <a:gd name="connsiteY2738" fmla="*/ 5265401 h 6860657"/>
              <a:gd name="connsiteX2739" fmla="*/ 4357253 w 6003881"/>
              <a:gd name="connsiteY2739" fmla="*/ 5264080 h 6860657"/>
              <a:gd name="connsiteX2740" fmla="*/ 4365503 w 6003881"/>
              <a:gd name="connsiteY2740" fmla="*/ 5251761 h 6860657"/>
              <a:gd name="connsiteX2741" fmla="*/ 3447069 w 6003881"/>
              <a:gd name="connsiteY2741" fmla="*/ 5256546 h 6860657"/>
              <a:gd name="connsiteX2742" fmla="*/ 3493211 w 6003881"/>
              <a:gd name="connsiteY2742" fmla="*/ 5242082 h 6860657"/>
              <a:gd name="connsiteX2743" fmla="*/ 3555247 w 6003881"/>
              <a:gd name="connsiteY2743" fmla="*/ 5209745 h 6860657"/>
              <a:gd name="connsiteX2744" fmla="*/ 3538913 w 6003881"/>
              <a:gd name="connsiteY2744" fmla="*/ 5202540 h 6860657"/>
              <a:gd name="connsiteX2745" fmla="*/ 3515484 w 6003881"/>
              <a:gd name="connsiteY2745" fmla="*/ 5214529 h 6860657"/>
              <a:gd name="connsiteX2746" fmla="*/ 3470443 w 6003881"/>
              <a:gd name="connsiteY2746" fmla="*/ 5226518 h 6860657"/>
              <a:gd name="connsiteX2747" fmla="*/ 3436070 w 6003881"/>
              <a:gd name="connsiteY2747" fmla="*/ 5251322 h 6860657"/>
              <a:gd name="connsiteX2748" fmla="*/ 3441570 w 6003881"/>
              <a:gd name="connsiteY2748" fmla="*/ 5264080 h 6860657"/>
              <a:gd name="connsiteX2749" fmla="*/ 3447069 w 6003881"/>
              <a:gd name="connsiteY2749" fmla="*/ 5256546 h 6860657"/>
              <a:gd name="connsiteX2750" fmla="*/ 3447069 w 6003881"/>
              <a:gd name="connsiteY2750" fmla="*/ 5256546 h 6860657"/>
              <a:gd name="connsiteX2751" fmla="*/ 3320579 w 6003881"/>
              <a:gd name="connsiteY2751" fmla="*/ 5247747 h 6860657"/>
              <a:gd name="connsiteX2752" fmla="*/ 3312329 w 6003881"/>
              <a:gd name="connsiteY2752" fmla="*/ 5245602 h 6860657"/>
              <a:gd name="connsiteX2753" fmla="*/ 3304080 w 6003881"/>
              <a:gd name="connsiteY2753" fmla="*/ 5250937 h 6860657"/>
              <a:gd name="connsiteX2754" fmla="*/ 3312329 w 6003881"/>
              <a:gd name="connsiteY2754" fmla="*/ 5253081 h 6860657"/>
              <a:gd name="connsiteX2755" fmla="*/ 3320579 w 6003881"/>
              <a:gd name="connsiteY2755" fmla="*/ 5247747 h 6860657"/>
              <a:gd name="connsiteX2756" fmla="*/ 4415109 w 6003881"/>
              <a:gd name="connsiteY2756" fmla="*/ 5198910 h 6860657"/>
              <a:gd name="connsiteX2757" fmla="*/ 4425723 w 6003881"/>
              <a:gd name="connsiteY2757" fmla="*/ 5164648 h 6860657"/>
              <a:gd name="connsiteX2758" fmla="*/ 4421764 w 6003881"/>
              <a:gd name="connsiteY2758" fmla="*/ 5150184 h 6860657"/>
              <a:gd name="connsiteX2759" fmla="*/ 4417694 w 6003881"/>
              <a:gd name="connsiteY2759" fmla="*/ 5143639 h 6860657"/>
              <a:gd name="connsiteX2760" fmla="*/ 4409060 w 6003881"/>
              <a:gd name="connsiteY2760" fmla="*/ 5160138 h 6860657"/>
              <a:gd name="connsiteX2761" fmla="*/ 4378647 w 6003881"/>
              <a:gd name="connsiteY2761" fmla="*/ 5225968 h 6860657"/>
              <a:gd name="connsiteX2762" fmla="*/ 4370892 w 6003881"/>
              <a:gd name="connsiteY2762" fmla="*/ 5240927 h 6860657"/>
              <a:gd name="connsiteX2763" fmla="*/ 4415109 w 6003881"/>
              <a:gd name="connsiteY2763" fmla="*/ 5198910 h 6860657"/>
              <a:gd name="connsiteX2764" fmla="*/ 4415109 w 6003881"/>
              <a:gd name="connsiteY2764" fmla="*/ 5198910 h 6860657"/>
              <a:gd name="connsiteX2765" fmla="*/ 3667713 w 6003881"/>
              <a:gd name="connsiteY2765" fmla="*/ 5213154 h 6860657"/>
              <a:gd name="connsiteX2766" fmla="*/ 3664634 w 6003881"/>
              <a:gd name="connsiteY2766" fmla="*/ 5216234 h 6860657"/>
              <a:gd name="connsiteX2767" fmla="*/ 3671453 w 6003881"/>
              <a:gd name="connsiteY2767" fmla="*/ 5222999 h 6860657"/>
              <a:gd name="connsiteX2768" fmla="*/ 3667713 w 6003881"/>
              <a:gd name="connsiteY2768" fmla="*/ 5213154 h 6860657"/>
              <a:gd name="connsiteX2769" fmla="*/ 3422266 w 6003881"/>
              <a:gd name="connsiteY2769" fmla="*/ 5209084 h 6860657"/>
              <a:gd name="connsiteX2770" fmla="*/ 3419846 w 6003881"/>
              <a:gd name="connsiteY2770" fmla="*/ 5203585 h 6860657"/>
              <a:gd name="connsiteX2771" fmla="*/ 3414017 w 6003881"/>
              <a:gd name="connsiteY2771" fmla="*/ 5209084 h 6860657"/>
              <a:gd name="connsiteX2772" fmla="*/ 3416437 w 6003881"/>
              <a:gd name="connsiteY2772" fmla="*/ 5214584 h 6860657"/>
              <a:gd name="connsiteX2773" fmla="*/ 3422266 w 6003881"/>
              <a:gd name="connsiteY2773" fmla="*/ 5209084 h 6860657"/>
              <a:gd name="connsiteX2774" fmla="*/ 3038064 w 6003881"/>
              <a:gd name="connsiteY2774" fmla="*/ 5172292 h 6860657"/>
              <a:gd name="connsiteX2775" fmla="*/ 3028825 w 6003881"/>
              <a:gd name="connsiteY2775" fmla="*/ 5176307 h 6860657"/>
              <a:gd name="connsiteX2776" fmla="*/ 3032840 w 6003881"/>
              <a:gd name="connsiteY2776" fmla="*/ 5185711 h 6860657"/>
              <a:gd name="connsiteX2777" fmla="*/ 3038064 w 6003881"/>
              <a:gd name="connsiteY2777" fmla="*/ 5172292 h 6860657"/>
              <a:gd name="connsiteX2778" fmla="*/ 3617502 w 6003881"/>
              <a:gd name="connsiteY2778" fmla="*/ 5188021 h 6860657"/>
              <a:gd name="connsiteX2779" fmla="*/ 3605623 w 6003881"/>
              <a:gd name="connsiteY2779" fmla="*/ 5179387 h 6860657"/>
              <a:gd name="connsiteX2780" fmla="*/ 3612278 w 6003881"/>
              <a:gd name="connsiteY2780" fmla="*/ 5192586 h 6860657"/>
              <a:gd name="connsiteX2781" fmla="*/ 3617502 w 6003881"/>
              <a:gd name="connsiteY2781" fmla="*/ 5188021 h 6860657"/>
              <a:gd name="connsiteX2782" fmla="*/ 3617502 w 6003881"/>
              <a:gd name="connsiteY2782" fmla="*/ 5188021 h 6860657"/>
              <a:gd name="connsiteX2783" fmla="*/ 2976084 w 6003881"/>
              <a:gd name="connsiteY2783" fmla="*/ 5164703 h 6860657"/>
              <a:gd name="connsiteX2784" fmla="*/ 2967999 w 6003881"/>
              <a:gd name="connsiteY2784" fmla="*/ 5124226 h 6860657"/>
              <a:gd name="connsiteX2785" fmla="*/ 2963105 w 6003881"/>
              <a:gd name="connsiteY2785" fmla="*/ 5157499 h 6860657"/>
              <a:gd name="connsiteX2786" fmla="*/ 2976084 w 6003881"/>
              <a:gd name="connsiteY2786" fmla="*/ 5164703 h 6860657"/>
              <a:gd name="connsiteX2787" fmla="*/ 2976084 w 6003881"/>
              <a:gd name="connsiteY2787" fmla="*/ 5164703 h 6860657"/>
              <a:gd name="connsiteX2788" fmla="*/ 3565256 w 6003881"/>
              <a:gd name="connsiteY2788" fmla="*/ 5152054 h 6860657"/>
              <a:gd name="connsiteX2789" fmla="*/ 3588629 w 6003881"/>
              <a:gd name="connsiteY2789" fmla="*/ 5156124 h 6860657"/>
              <a:gd name="connsiteX2790" fmla="*/ 3604798 w 6003881"/>
              <a:gd name="connsiteY2790" fmla="*/ 5150349 h 6860657"/>
              <a:gd name="connsiteX2791" fmla="*/ 3616622 w 6003881"/>
              <a:gd name="connsiteY2791" fmla="*/ 5134290 h 6860657"/>
              <a:gd name="connsiteX2792" fmla="*/ 3607988 w 6003881"/>
              <a:gd name="connsiteY2792" fmla="*/ 5118066 h 6860657"/>
              <a:gd name="connsiteX2793" fmla="*/ 3602873 w 6003881"/>
              <a:gd name="connsiteY2793" fmla="*/ 5100577 h 6860657"/>
              <a:gd name="connsiteX2794" fmla="*/ 3585604 w 6003881"/>
              <a:gd name="connsiteY2794" fmla="*/ 5085894 h 6860657"/>
              <a:gd name="connsiteX2795" fmla="*/ 3539133 w 6003881"/>
              <a:gd name="connsiteY2795" fmla="*/ 5140065 h 6860657"/>
              <a:gd name="connsiteX2796" fmla="*/ 3524009 w 6003881"/>
              <a:gd name="connsiteY2796" fmla="*/ 5155354 h 6860657"/>
              <a:gd name="connsiteX2797" fmla="*/ 3539133 w 6003881"/>
              <a:gd name="connsiteY2797" fmla="*/ 5156563 h 6860657"/>
              <a:gd name="connsiteX2798" fmla="*/ 3565256 w 6003881"/>
              <a:gd name="connsiteY2798" fmla="*/ 5152054 h 6860657"/>
              <a:gd name="connsiteX2799" fmla="*/ 3565256 w 6003881"/>
              <a:gd name="connsiteY2799" fmla="*/ 5152054 h 6860657"/>
              <a:gd name="connsiteX2800" fmla="*/ 4414944 w 6003881"/>
              <a:gd name="connsiteY2800" fmla="*/ 5123841 h 6860657"/>
              <a:gd name="connsiteX2801" fmla="*/ 4416264 w 6003881"/>
              <a:gd name="connsiteY2801" fmla="*/ 5115591 h 6860657"/>
              <a:gd name="connsiteX2802" fmla="*/ 4403945 w 6003881"/>
              <a:gd name="connsiteY2802" fmla="*/ 5123841 h 6860657"/>
              <a:gd name="connsiteX2803" fmla="*/ 4402625 w 6003881"/>
              <a:gd name="connsiteY2803" fmla="*/ 5132090 h 6860657"/>
              <a:gd name="connsiteX2804" fmla="*/ 4414944 w 6003881"/>
              <a:gd name="connsiteY2804" fmla="*/ 5123841 h 6860657"/>
              <a:gd name="connsiteX2805" fmla="*/ 2974049 w 6003881"/>
              <a:gd name="connsiteY2805" fmla="*/ 5084739 h 6860657"/>
              <a:gd name="connsiteX2806" fmla="*/ 2968549 w 6003881"/>
              <a:gd name="connsiteY2806" fmla="*/ 5068900 h 6860657"/>
              <a:gd name="connsiteX2807" fmla="*/ 2963050 w 6003881"/>
              <a:gd name="connsiteY2807" fmla="*/ 5091558 h 6860657"/>
              <a:gd name="connsiteX2808" fmla="*/ 2968549 w 6003881"/>
              <a:gd name="connsiteY2808" fmla="*/ 5107397 h 6860657"/>
              <a:gd name="connsiteX2809" fmla="*/ 2974049 w 6003881"/>
              <a:gd name="connsiteY2809" fmla="*/ 5084739 h 6860657"/>
              <a:gd name="connsiteX2810" fmla="*/ 4415879 w 6003881"/>
              <a:gd name="connsiteY2810" fmla="*/ 5074949 h 6860657"/>
              <a:gd name="connsiteX2811" fmla="*/ 4398280 w 6003881"/>
              <a:gd name="connsiteY2811" fmla="*/ 5071979 h 6860657"/>
              <a:gd name="connsiteX2812" fmla="*/ 4399215 w 6003881"/>
              <a:gd name="connsiteY2812" fmla="*/ 5088588 h 6860657"/>
              <a:gd name="connsiteX2813" fmla="*/ 4415879 w 6003881"/>
              <a:gd name="connsiteY2813" fmla="*/ 5074949 h 6860657"/>
              <a:gd name="connsiteX2814" fmla="*/ 4415879 w 6003881"/>
              <a:gd name="connsiteY2814" fmla="*/ 5074949 h 6860657"/>
              <a:gd name="connsiteX2815" fmla="*/ 3540508 w 6003881"/>
              <a:gd name="connsiteY2815" fmla="*/ 5044647 h 6860657"/>
              <a:gd name="connsiteX2816" fmla="*/ 3529508 w 6003881"/>
              <a:gd name="connsiteY2816" fmla="*/ 5042557 h 6860657"/>
              <a:gd name="connsiteX2817" fmla="*/ 3518509 w 6003881"/>
              <a:gd name="connsiteY2817" fmla="*/ 5047561 h 6860657"/>
              <a:gd name="connsiteX2818" fmla="*/ 3529508 w 6003881"/>
              <a:gd name="connsiteY2818" fmla="*/ 5049651 h 6860657"/>
              <a:gd name="connsiteX2819" fmla="*/ 3540508 w 6003881"/>
              <a:gd name="connsiteY2819" fmla="*/ 5044647 h 6860657"/>
              <a:gd name="connsiteX2820" fmla="*/ 3614807 w 6003881"/>
              <a:gd name="connsiteY2820" fmla="*/ 5026223 h 6860657"/>
              <a:gd name="connsiteX2821" fmla="*/ 3626906 w 6003881"/>
              <a:gd name="connsiteY2821" fmla="*/ 4976781 h 6860657"/>
              <a:gd name="connsiteX2822" fmla="*/ 3623607 w 6003881"/>
              <a:gd name="connsiteY2822" fmla="*/ 4934104 h 6860657"/>
              <a:gd name="connsiteX2823" fmla="*/ 3611618 w 6003881"/>
              <a:gd name="connsiteY2823" fmla="*/ 4954728 h 6860657"/>
              <a:gd name="connsiteX2824" fmla="*/ 3594679 w 6003881"/>
              <a:gd name="connsiteY2824" fmla="*/ 4988441 h 6860657"/>
              <a:gd name="connsiteX2825" fmla="*/ 3589564 w 6003881"/>
              <a:gd name="connsiteY2825" fmla="*/ 5016598 h 6860657"/>
              <a:gd name="connsiteX2826" fmla="*/ 3598253 w 6003881"/>
              <a:gd name="connsiteY2826" fmla="*/ 5033097 h 6860657"/>
              <a:gd name="connsiteX2827" fmla="*/ 3614807 w 6003881"/>
              <a:gd name="connsiteY2827" fmla="*/ 5026223 h 6860657"/>
              <a:gd name="connsiteX2828" fmla="*/ 3614807 w 6003881"/>
              <a:gd name="connsiteY2828" fmla="*/ 5026223 h 6860657"/>
              <a:gd name="connsiteX2829" fmla="*/ 3487216 w 6003881"/>
              <a:gd name="connsiteY2829" fmla="*/ 5027763 h 6860657"/>
              <a:gd name="connsiteX2830" fmla="*/ 3522524 w 6003881"/>
              <a:gd name="connsiteY2830" fmla="*/ 5007139 h 6860657"/>
              <a:gd name="connsiteX2831" fmla="*/ 3595504 w 6003881"/>
              <a:gd name="connsiteY2831" fmla="*/ 4891758 h 6860657"/>
              <a:gd name="connsiteX2832" fmla="*/ 3615467 w 6003881"/>
              <a:gd name="connsiteY2832" fmla="*/ 4846991 h 6860657"/>
              <a:gd name="connsiteX2833" fmla="*/ 3650500 w 6003881"/>
              <a:gd name="connsiteY2833" fmla="*/ 4725175 h 6860657"/>
              <a:gd name="connsiteX2834" fmla="*/ 3619977 w 6003881"/>
              <a:gd name="connsiteY2834" fmla="*/ 4782921 h 6860657"/>
              <a:gd name="connsiteX2835" fmla="*/ 3483587 w 6003881"/>
              <a:gd name="connsiteY2835" fmla="*/ 5009449 h 6860657"/>
              <a:gd name="connsiteX2836" fmla="*/ 3460488 w 6003881"/>
              <a:gd name="connsiteY2836" fmla="*/ 5038652 h 6860657"/>
              <a:gd name="connsiteX2837" fmla="*/ 3487216 w 6003881"/>
              <a:gd name="connsiteY2837" fmla="*/ 5027763 h 6860657"/>
              <a:gd name="connsiteX2838" fmla="*/ 3487216 w 6003881"/>
              <a:gd name="connsiteY2838" fmla="*/ 5027763 h 6860657"/>
              <a:gd name="connsiteX2839" fmla="*/ 2969429 w 6003881"/>
              <a:gd name="connsiteY2839" fmla="*/ 4993225 h 6860657"/>
              <a:gd name="connsiteX2840" fmla="*/ 2972509 w 6003881"/>
              <a:gd name="connsiteY2840" fmla="*/ 4987726 h 6860657"/>
              <a:gd name="connsiteX2841" fmla="*/ 2993463 w 6003881"/>
              <a:gd name="connsiteY2841" fmla="*/ 4965727 h 6860657"/>
              <a:gd name="connsiteX2842" fmla="*/ 3008642 w 6003881"/>
              <a:gd name="connsiteY2842" fmla="*/ 4914856 h 6860657"/>
              <a:gd name="connsiteX2843" fmla="*/ 3155591 w 6003881"/>
              <a:gd name="connsiteY2843" fmla="*/ 4738869 h 6860657"/>
              <a:gd name="connsiteX2844" fmla="*/ 3232530 w 6003881"/>
              <a:gd name="connsiteY2844" fmla="*/ 4640701 h 6860657"/>
              <a:gd name="connsiteX2845" fmla="*/ 3273777 w 6003881"/>
              <a:gd name="connsiteY2845" fmla="*/ 4531809 h 6860657"/>
              <a:gd name="connsiteX2846" fmla="*/ 3361496 w 6003881"/>
              <a:gd name="connsiteY2846" fmla="*/ 4442551 h 6860657"/>
              <a:gd name="connsiteX2847" fmla="*/ 3502616 w 6003881"/>
              <a:gd name="connsiteY2847" fmla="*/ 4335528 h 6860657"/>
              <a:gd name="connsiteX2848" fmla="*/ 3544578 w 6003881"/>
              <a:gd name="connsiteY2848" fmla="*/ 4274153 h 6860657"/>
              <a:gd name="connsiteX2849" fmla="*/ 3563276 w 6003881"/>
              <a:gd name="connsiteY2849" fmla="*/ 4234336 h 6860657"/>
              <a:gd name="connsiteX2850" fmla="*/ 3568006 w 6003881"/>
              <a:gd name="connsiteY2850" fmla="*/ 4218497 h 6860657"/>
              <a:gd name="connsiteX2851" fmla="*/ 3587254 w 6003881"/>
              <a:gd name="connsiteY2851" fmla="*/ 4174445 h 6860657"/>
              <a:gd name="connsiteX2852" fmla="*/ 3606503 w 6003881"/>
              <a:gd name="connsiteY2852" fmla="*/ 4131988 h 6860657"/>
              <a:gd name="connsiteX2853" fmla="*/ 3670408 w 6003881"/>
              <a:gd name="connsiteY2853" fmla="*/ 4039430 h 6860657"/>
              <a:gd name="connsiteX2854" fmla="*/ 3696861 w 6003881"/>
              <a:gd name="connsiteY2854" fmla="*/ 4007642 h 6860657"/>
              <a:gd name="connsiteX2855" fmla="*/ 3833251 w 6003881"/>
              <a:gd name="connsiteY2855" fmla="*/ 3845844 h 6860657"/>
              <a:gd name="connsiteX2856" fmla="*/ 3888027 w 6003881"/>
              <a:gd name="connsiteY2856" fmla="*/ 3775229 h 6860657"/>
              <a:gd name="connsiteX2857" fmla="*/ 3890722 w 6003881"/>
              <a:gd name="connsiteY2857" fmla="*/ 3753616 h 6860657"/>
              <a:gd name="connsiteX2858" fmla="*/ 3857670 w 6003881"/>
              <a:gd name="connsiteY2858" fmla="*/ 3791233 h 6860657"/>
              <a:gd name="connsiteX2859" fmla="*/ 3798934 w 6003881"/>
              <a:gd name="connsiteY2859" fmla="*/ 3861683 h 6860657"/>
              <a:gd name="connsiteX2860" fmla="*/ 3688997 w 6003881"/>
              <a:gd name="connsiteY2860" fmla="*/ 3987404 h 6860657"/>
              <a:gd name="connsiteX2861" fmla="*/ 3683662 w 6003881"/>
              <a:gd name="connsiteY2861" fmla="*/ 3993673 h 6860657"/>
              <a:gd name="connsiteX2862" fmla="*/ 3529893 w 6003881"/>
              <a:gd name="connsiteY2862" fmla="*/ 4264528 h 6860657"/>
              <a:gd name="connsiteX2863" fmla="*/ 3519004 w 6003881"/>
              <a:gd name="connsiteY2863" fmla="*/ 4279652 h 6860657"/>
              <a:gd name="connsiteX2864" fmla="*/ 3510260 w 6003881"/>
              <a:gd name="connsiteY2864" fmla="*/ 4290651 h 6860657"/>
              <a:gd name="connsiteX2865" fmla="*/ 3502120 w 6003881"/>
              <a:gd name="connsiteY2865" fmla="*/ 4301651 h 6860657"/>
              <a:gd name="connsiteX2866" fmla="*/ 3507180 w 6003881"/>
              <a:gd name="connsiteY2866" fmla="*/ 4281027 h 6860657"/>
              <a:gd name="connsiteX2867" fmla="*/ 3534898 w 6003881"/>
              <a:gd name="connsiteY2867" fmla="*/ 4219157 h 6860657"/>
              <a:gd name="connsiteX2868" fmla="*/ 3631251 w 6003881"/>
              <a:gd name="connsiteY2868" fmla="*/ 4030026 h 6860657"/>
              <a:gd name="connsiteX2869" fmla="*/ 3653579 w 6003881"/>
              <a:gd name="connsiteY2869" fmla="*/ 3989438 h 6860657"/>
              <a:gd name="connsiteX2870" fmla="*/ 3630866 w 6003881"/>
              <a:gd name="connsiteY2870" fmla="*/ 4006707 h 6860657"/>
              <a:gd name="connsiteX2871" fmla="*/ 3600618 w 6003881"/>
              <a:gd name="connsiteY2871" fmla="*/ 4026671 h 6860657"/>
              <a:gd name="connsiteX2872" fmla="*/ 3534953 w 6003881"/>
              <a:gd name="connsiteY2872" fmla="*/ 4101190 h 6860657"/>
              <a:gd name="connsiteX2873" fmla="*/ 3556346 w 6003881"/>
              <a:gd name="connsiteY2873" fmla="*/ 4091291 h 6860657"/>
              <a:gd name="connsiteX2874" fmla="*/ 3554367 w 6003881"/>
              <a:gd name="connsiteY2874" fmla="*/ 4115874 h 6860657"/>
              <a:gd name="connsiteX2875" fmla="*/ 3526704 w 6003881"/>
              <a:gd name="connsiteY2875" fmla="*/ 4188909 h 6860657"/>
              <a:gd name="connsiteX2876" fmla="*/ 3396143 w 6003881"/>
              <a:gd name="connsiteY2876" fmla="*/ 4402349 h 6860657"/>
              <a:gd name="connsiteX2877" fmla="*/ 3375520 w 6003881"/>
              <a:gd name="connsiteY2877" fmla="*/ 4428581 h 6860657"/>
              <a:gd name="connsiteX2878" fmla="*/ 3367270 w 6003881"/>
              <a:gd name="connsiteY2878" fmla="*/ 4433641 h 6860657"/>
              <a:gd name="connsiteX2879" fmla="*/ 3370515 w 6003881"/>
              <a:gd name="connsiteY2879" fmla="*/ 4412523 h 6860657"/>
              <a:gd name="connsiteX2880" fmla="*/ 3502010 w 6003881"/>
              <a:gd name="connsiteY2880" fmla="*/ 4191274 h 6860657"/>
              <a:gd name="connsiteX2881" fmla="*/ 3510810 w 6003881"/>
              <a:gd name="connsiteY2881" fmla="*/ 4174555 h 6860657"/>
              <a:gd name="connsiteX2882" fmla="*/ 3517574 w 6003881"/>
              <a:gd name="connsiteY2882" fmla="*/ 4158716 h 6860657"/>
              <a:gd name="connsiteX2883" fmla="*/ 3452294 w 6003881"/>
              <a:gd name="connsiteY2883" fmla="*/ 4245775 h 6860657"/>
              <a:gd name="connsiteX2884" fmla="*/ 3381459 w 6003881"/>
              <a:gd name="connsiteY2884" fmla="*/ 4385904 h 6860657"/>
              <a:gd name="connsiteX2885" fmla="*/ 3312659 w 6003881"/>
              <a:gd name="connsiteY2885" fmla="*/ 4457949 h 6860657"/>
              <a:gd name="connsiteX2886" fmla="*/ 3259973 w 6003881"/>
              <a:gd name="connsiteY2886" fmla="*/ 4512065 h 6860657"/>
              <a:gd name="connsiteX2887" fmla="*/ 3235280 w 6003881"/>
              <a:gd name="connsiteY2887" fmla="*/ 4545393 h 6860657"/>
              <a:gd name="connsiteX2888" fmla="*/ 3202117 w 6003881"/>
              <a:gd name="connsiteY2888" fmla="*/ 4591424 h 6860657"/>
              <a:gd name="connsiteX2889" fmla="*/ 3182979 w 6003881"/>
              <a:gd name="connsiteY2889" fmla="*/ 4604954 h 6860657"/>
              <a:gd name="connsiteX2890" fmla="*/ 3189853 w 6003881"/>
              <a:gd name="connsiteY2890" fmla="*/ 4591315 h 6860657"/>
              <a:gd name="connsiteX2891" fmla="*/ 3187104 w 6003881"/>
              <a:gd name="connsiteY2891" fmla="*/ 4588125 h 6860657"/>
              <a:gd name="connsiteX2892" fmla="*/ 3177479 w 6003881"/>
              <a:gd name="connsiteY2892" fmla="*/ 4592799 h 6860657"/>
              <a:gd name="connsiteX2893" fmla="*/ 3170605 w 6003881"/>
              <a:gd name="connsiteY2893" fmla="*/ 4605173 h 6860657"/>
              <a:gd name="connsiteX2894" fmla="*/ 3148221 w 6003881"/>
              <a:gd name="connsiteY2894" fmla="*/ 4635256 h 6860657"/>
              <a:gd name="connsiteX2895" fmla="*/ 3115224 w 6003881"/>
              <a:gd name="connsiteY2895" fmla="*/ 4674359 h 6860657"/>
              <a:gd name="connsiteX2896" fmla="*/ 3033115 w 6003881"/>
              <a:gd name="connsiteY2896" fmla="*/ 4773296 h 6860657"/>
              <a:gd name="connsiteX2897" fmla="*/ 3004957 w 6003881"/>
              <a:gd name="connsiteY2897" fmla="*/ 4792105 h 6860657"/>
              <a:gd name="connsiteX2898" fmla="*/ 3009466 w 6003881"/>
              <a:gd name="connsiteY2898" fmla="*/ 4760042 h 6860657"/>
              <a:gd name="connsiteX2899" fmla="*/ 2996323 w 6003881"/>
              <a:gd name="connsiteY2899" fmla="*/ 4729740 h 6860657"/>
              <a:gd name="connsiteX2900" fmla="*/ 2987688 w 6003881"/>
              <a:gd name="connsiteY2900" fmla="*/ 4705046 h 6860657"/>
              <a:gd name="connsiteX2901" fmla="*/ 2953810 w 6003881"/>
              <a:gd name="connsiteY2901" fmla="*/ 4791170 h 6860657"/>
              <a:gd name="connsiteX2902" fmla="*/ 2952546 w 6003881"/>
              <a:gd name="connsiteY2902" fmla="*/ 5001530 h 6860657"/>
              <a:gd name="connsiteX2903" fmla="*/ 2969429 w 6003881"/>
              <a:gd name="connsiteY2903" fmla="*/ 4993225 h 6860657"/>
              <a:gd name="connsiteX2904" fmla="*/ 2969429 w 6003881"/>
              <a:gd name="connsiteY2904" fmla="*/ 4993225 h 6860657"/>
              <a:gd name="connsiteX2905" fmla="*/ 2976359 w 6003881"/>
              <a:gd name="connsiteY2905" fmla="*/ 4904792 h 6860657"/>
              <a:gd name="connsiteX2906" fmla="*/ 2979548 w 6003881"/>
              <a:gd name="connsiteY2906" fmla="*/ 4892418 h 6860657"/>
              <a:gd name="connsiteX2907" fmla="*/ 2987633 w 6003881"/>
              <a:gd name="connsiteY2907" fmla="*/ 4890108 h 6860657"/>
              <a:gd name="connsiteX2908" fmla="*/ 3012546 w 6003881"/>
              <a:gd name="connsiteY2908" fmla="*/ 4845781 h 6860657"/>
              <a:gd name="connsiteX2909" fmla="*/ 3026295 w 6003881"/>
              <a:gd name="connsiteY2909" fmla="*/ 4823123 h 6860657"/>
              <a:gd name="connsiteX2910" fmla="*/ 3040044 w 6003881"/>
              <a:gd name="connsiteY2910" fmla="*/ 4806404 h 6860657"/>
              <a:gd name="connsiteX2911" fmla="*/ 3125288 w 6003881"/>
              <a:gd name="connsiteY2911" fmla="*/ 4705376 h 6860657"/>
              <a:gd name="connsiteX2912" fmla="*/ 3193318 w 6003881"/>
              <a:gd name="connsiteY2912" fmla="*/ 4633882 h 6860657"/>
              <a:gd name="connsiteX2913" fmla="*/ 3213557 w 6003881"/>
              <a:gd name="connsiteY2913" fmla="*/ 4623377 h 6860657"/>
              <a:gd name="connsiteX2914" fmla="*/ 3191558 w 6003881"/>
              <a:gd name="connsiteY2914" fmla="*/ 4657090 h 6860657"/>
              <a:gd name="connsiteX2915" fmla="*/ 3171319 w 6003881"/>
              <a:gd name="connsiteY2915" fmla="*/ 4679913 h 6860657"/>
              <a:gd name="connsiteX2916" fmla="*/ 3127323 w 6003881"/>
              <a:gd name="connsiteY2916" fmla="*/ 4731444 h 6860657"/>
              <a:gd name="connsiteX2917" fmla="*/ 3065122 w 6003881"/>
              <a:gd name="connsiteY2917" fmla="*/ 4802114 h 6860657"/>
              <a:gd name="connsiteX2918" fmla="*/ 3036195 w 6003881"/>
              <a:gd name="connsiteY2918" fmla="*/ 4837477 h 6860657"/>
              <a:gd name="connsiteX2919" fmla="*/ 3012051 w 6003881"/>
              <a:gd name="connsiteY2919" fmla="*/ 4881474 h 6860657"/>
              <a:gd name="connsiteX2920" fmla="*/ 2996323 w 6003881"/>
              <a:gd name="connsiteY2920" fmla="*/ 4905232 h 6860657"/>
              <a:gd name="connsiteX2921" fmla="*/ 2990823 w 6003881"/>
              <a:gd name="connsiteY2921" fmla="*/ 4895607 h 6860657"/>
              <a:gd name="connsiteX2922" fmla="*/ 2979384 w 6003881"/>
              <a:gd name="connsiteY2922" fmla="*/ 4905232 h 6860657"/>
              <a:gd name="connsiteX2923" fmla="*/ 2976359 w 6003881"/>
              <a:gd name="connsiteY2923" fmla="*/ 4904792 h 6860657"/>
              <a:gd name="connsiteX2924" fmla="*/ 2976359 w 6003881"/>
              <a:gd name="connsiteY2924" fmla="*/ 4904792 h 6860657"/>
              <a:gd name="connsiteX2925" fmla="*/ 3172034 w 6003881"/>
              <a:gd name="connsiteY2925" fmla="*/ 4631627 h 6860657"/>
              <a:gd name="connsiteX2926" fmla="*/ 3177534 w 6003881"/>
              <a:gd name="connsiteY2926" fmla="*/ 4626127 h 6860657"/>
              <a:gd name="connsiteX2927" fmla="*/ 3183034 w 6003881"/>
              <a:gd name="connsiteY2927" fmla="*/ 4631627 h 6860657"/>
              <a:gd name="connsiteX2928" fmla="*/ 3177534 w 6003881"/>
              <a:gd name="connsiteY2928" fmla="*/ 4637126 h 6860657"/>
              <a:gd name="connsiteX2929" fmla="*/ 3172034 w 6003881"/>
              <a:gd name="connsiteY2929" fmla="*/ 4631627 h 6860657"/>
              <a:gd name="connsiteX2930" fmla="*/ 3474733 w 6003881"/>
              <a:gd name="connsiteY2930" fmla="*/ 4342898 h 6860657"/>
              <a:gd name="connsiteX2931" fmla="*/ 3485512 w 6003881"/>
              <a:gd name="connsiteY2931" fmla="*/ 4323649 h 6860657"/>
              <a:gd name="connsiteX2932" fmla="*/ 3496291 w 6003881"/>
              <a:gd name="connsiteY2932" fmla="*/ 4315400 h 6860657"/>
              <a:gd name="connsiteX2933" fmla="*/ 3485512 w 6003881"/>
              <a:gd name="connsiteY2933" fmla="*/ 4334648 h 6860657"/>
              <a:gd name="connsiteX2934" fmla="*/ 3474733 w 6003881"/>
              <a:gd name="connsiteY2934" fmla="*/ 4342898 h 6860657"/>
              <a:gd name="connsiteX2935" fmla="*/ 3560636 w 6003881"/>
              <a:gd name="connsiteY2935" fmla="*/ 4998725 h 6860657"/>
              <a:gd name="connsiteX2936" fmla="*/ 3604028 w 6003881"/>
              <a:gd name="connsiteY2936" fmla="*/ 4943564 h 6860657"/>
              <a:gd name="connsiteX2937" fmla="*/ 3615412 w 6003881"/>
              <a:gd name="connsiteY2937" fmla="*/ 4914966 h 6860657"/>
              <a:gd name="connsiteX2938" fmla="*/ 3622947 w 6003881"/>
              <a:gd name="connsiteY2938" fmla="*/ 4895772 h 6860657"/>
              <a:gd name="connsiteX2939" fmla="*/ 3611948 w 6003881"/>
              <a:gd name="connsiteY2939" fmla="*/ 4908036 h 6860657"/>
              <a:gd name="connsiteX2940" fmla="*/ 3590774 w 6003881"/>
              <a:gd name="connsiteY2940" fmla="*/ 4938779 h 6860657"/>
              <a:gd name="connsiteX2941" fmla="*/ 3567786 w 6003881"/>
              <a:gd name="connsiteY2941" fmla="*/ 4971777 h 6860657"/>
              <a:gd name="connsiteX2942" fmla="*/ 3550462 w 6003881"/>
              <a:gd name="connsiteY2942" fmla="*/ 4994600 h 6860657"/>
              <a:gd name="connsiteX2943" fmla="*/ 3545952 w 6003881"/>
              <a:gd name="connsiteY2943" fmla="*/ 5000100 h 6860657"/>
              <a:gd name="connsiteX2944" fmla="*/ 3560636 w 6003881"/>
              <a:gd name="connsiteY2944" fmla="*/ 4998725 h 6860657"/>
              <a:gd name="connsiteX2945" fmla="*/ 3560636 w 6003881"/>
              <a:gd name="connsiteY2945" fmla="*/ 4998725 h 6860657"/>
              <a:gd name="connsiteX2946" fmla="*/ 3111429 w 6003881"/>
              <a:gd name="connsiteY2946" fmla="*/ 4927505 h 6860657"/>
              <a:gd name="connsiteX2947" fmla="*/ 3119568 w 6003881"/>
              <a:gd name="connsiteY2947" fmla="*/ 4907321 h 6860657"/>
              <a:gd name="connsiteX2948" fmla="*/ 3089540 w 6003881"/>
              <a:gd name="connsiteY2948" fmla="*/ 4937845 h 6860657"/>
              <a:gd name="connsiteX2949" fmla="*/ 3111429 w 6003881"/>
              <a:gd name="connsiteY2949" fmla="*/ 4927505 h 6860657"/>
              <a:gd name="connsiteX2950" fmla="*/ 3111429 w 6003881"/>
              <a:gd name="connsiteY2950" fmla="*/ 4927505 h 6860657"/>
              <a:gd name="connsiteX2951" fmla="*/ 3251779 w 6003881"/>
              <a:gd name="connsiteY2951" fmla="*/ 4829612 h 6860657"/>
              <a:gd name="connsiteX2952" fmla="*/ 3274602 w 6003881"/>
              <a:gd name="connsiteY2952" fmla="*/ 4802114 h 6860657"/>
              <a:gd name="connsiteX2953" fmla="*/ 3216031 w 6003881"/>
              <a:gd name="connsiteY2953" fmla="*/ 4852985 h 6860657"/>
              <a:gd name="connsiteX2954" fmla="*/ 3251779 w 6003881"/>
              <a:gd name="connsiteY2954" fmla="*/ 4829612 h 6860657"/>
              <a:gd name="connsiteX2955" fmla="*/ 3251779 w 6003881"/>
              <a:gd name="connsiteY2955" fmla="*/ 4829612 h 6860657"/>
              <a:gd name="connsiteX2956" fmla="*/ 3138322 w 6003881"/>
              <a:gd name="connsiteY2956" fmla="*/ 4803489 h 6860657"/>
              <a:gd name="connsiteX2957" fmla="*/ 3358526 w 6003881"/>
              <a:gd name="connsiteY2957" fmla="*/ 4616888 h 6860657"/>
              <a:gd name="connsiteX2958" fmla="*/ 3379644 w 6003881"/>
              <a:gd name="connsiteY2958" fmla="*/ 4589885 h 6860657"/>
              <a:gd name="connsiteX2959" fmla="*/ 3291761 w 6003881"/>
              <a:gd name="connsiteY2959" fmla="*/ 4633992 h 6860657"/>
              <a:gd name="connsiteX2960" fmla="*/ 3249854 w 6003881"/>
              <a:gd name="connsiteY2960" fmla="*/ 4671059 h 6860657"/>
              <a:gd name="connsiteX2961" fmla="*/ 3195023 w 6003881"/>
              <a:gd name="connsiteY2961" fmla="*/ 4723195 h 6860657"/>
              <a:gd name="connsiteX2962" fmla="*/ 3142062 w 6003881"/>
              <a:gd name="connsiteY2962" fmla="*/ 4783471 h 6860657"/>
              <a:gd name="connsiteX2963" fmla="*/ 3117038 w 6003881"/>
              <a:gd name="connsiteY2963" fmla="*/ 4811519 h 6860657"/>
              <a:gd name="connsiteX2964" fmla="*/ 3138322 w 6003881"/>
              <a:gd name="connsiteY2964" fmla="*/ 4803489 h 6860657"/>
              <a:gd name="connsiteX2965" fmla="*/ 3138322 w 6003881"/>
              <a:gd name="connsiteY2965" fmla="*/ 4803489 h 6860657"/>
              <a:gd name="connsiteX2966" fmla="*/ 3283786 w 6003881"/>
              <a:gd name="connsiteY2966" fmla="*/ 4725120 h 6860657"/>
              <a:gd name="connsiteX2967" fmla="*/ 3302870 w 6003881"/>
              <a:gd name="connsiteY2967" fmla="*/ 4711536 h 6860657"/>
              <a:gd name="connsiteX2968" fmla="*/ 3345877 w 6003881"/>
              <a:gd name="connsiteY2968" fmla="*/ 4671884 h 6860657"/>
              <a:gd name="connsiteX2969" fmla="*/ 3385584 w 6003881"/>
              <a:gd name="connsiteY2969" fmla="*/ 4635697 h 6860657"/>
              <a:gd name="connsiteX2970" fmla="*/ 3413357 w 6003881"/>
              <a:gd name="connsiteY2970" fmla="*/ 4617438 h 6860657"/>
              <a:gd name="connsiteX2971" fmla="*/ 3462688 w 6003881"/>
              <a:gd name="connsiteY2971" fmla="*/ 4576411 h 6860657"/>
              <a:gd name="connsiteX2972" fmla="*/ 3468958 w 6003881"/>
              <a:gd name="connsiteY2972" fmla="*/ 4554577 h 6860657"/>
              <a:gd name="connsiteX2973" fmla="*/ 3431066 w 6003881"/>
              <a:gd name="connsiteY2973" fmla="*/ 4575201 h 6860657"/>
              <a:gd name="connsiteX2974" fmla="*/ 3337847 w 6003881"/>
              <a:gd name="connsiteY2974" fmla="*/ 4653570 h 6860657"/>
              <a:gd name="connsiteX2975" fmla="*/ 3247214 w 6003881"/>
              <a:gd name="connsiteY2975" fmla="*/ 4736064 h 6860657"/>
              <a:gd name="connsiteX2976" fmla="*/ 3227141 w 6003881"/>
              <a:gd name="connsiteY2976" fmla="*/ 4753773 h 6860657"/>
              <a:gd name="connsiteX2977" fmla="*/ 3251174 w 6003881"/>
              <a:gd name="connsiteY2977" fmla="*/ 4741399 h 6860657"/>
              <a:gd name="connsiteX2978" fmla="*/ 3283786 w 6003881"/>
              <a:gd name="connsiteY2978" fmla="*/ 4725120 h 6860657"/>
              <a:gd name="connsiteX2979" fmla="*/ 3283786 w 6003881"/>
              <a:gd name="connsiteY2979" fmla="*/ 4725120 h 6860657"/>
              <a:gd name="connsiteX2980" fmla="*/ 3373375 w 6003881"/>
              <a:gd name="connsiteY2980" fmla="*/ 4723800 h 6860657"/>
              <a:gd name="connsiteX2981" fmla="*/ 3407088 w 6003881"/>
              <a:gd name="connsiteY2981" fmla="*/ 4676668 h 6860657"/>
              <a:gd name="connsiteX2982" fmla="*/ 3351871 w 6003881"/>
              <a:gd name="connsiteY2982" fmla="*/ 4726825 h 6860657"/>
              <a:gd name="connsiteX2983" fmla="*/ 3373375 w 6003881"/>
              <a:gd name="connsiteY2983" fmla="*/ 4723800 h 6860657"/>
              <a:gd name="connsiteX2984" fmla="*/ 3373375 w 6003881"/>
              <a:gd name="connsiteY2984" fmla="*/ 4723800 h 6860657"/>
              <a:gd name="connsiteX2985" fmla="*/ 3000722 w 6003881"/>
              <a:gd name="connsiteY2985" fmla="*/ 4615403 h 6860657"/>
              <a:gd name="connsiteX2986" fmla="*/ 2990548 w 6003881"/>
              <a:gd name="connsiteY2986" fmla="*/ 4605229 h 6860657"/>
              <a:gd name="connsiteX2987" fmla="*/ 2961950 w 6003881"/>
              <a:gd name="connsiteY2987" fmla="*/ 4669519 h 6860657"/>
              <a:gd name="connsiteX2988" fmla="*/ 2943801 w 6003881"/>
              <a:gd name="connsiteY2988" fmla="*/ 4724295 h 6860657"/>
              <a:gd name="connsiteX2989" fmla="*/ 3000722 w 6003881"/>
              <a:gd name="connsiteY2989" fmla="*/ 4615403 h 6860657"/>
              <a:gd name="connsiteX2990" fmla="*/ 3000722 w 6003881"/>
              <a:gd name="connsiteY2990" fmla="*/ 4615403 h 6860657"/>
              <a:gd name="connsiteX2991" fmla="*/ 3061988 w 6003881"/>
              <a:gd name="connsiteY2991" fmla="*/ 4712746 h 6860657"/>
              <a:gd name="connsiteX2992" fmla="*/ 3126663 w 6003881"/>
              <a:gd name="connsiteY2992" fmla="*/ 4638941 h 6860657"/>
              <a:gd name="connsiteX2993" fmla="*/ 3155646 w 6003881"/>
              <a:gd name="connsiteY2993" fmla="*/ 4605009 h 6860657"/>
              <a:gd name="connsiteX2994" fmla="*/ 3187268 w 6003881"/>
              <a:gd name="connsiteY2994" fmla="*/ 4567556 h 6860657"/>
              <a:gd name="connsiteX2995" fmla="*/ 3235280 w 6003881"/>
              <a:gd name="connsiteY2995" fmla="*/ 4505301 h 6860657"/>
              <a:gd name="connsiteX2996" fmla="*/ 3306390 w 6003881"/>
              <a:gd name="connsiteY2996" fmla="*/ 4417307 h 6860657"/>
              <a:gd name="connsiteX2997" fmla="*/ 3336473 w 6003881"/>
              <a:gd name="connsiteY2997" fmla="*/ 4388049 h 6860657"/>
              <a:gd name="connsiteX2998" fmla="*/ 3359351 w 6003881"/>
              <a:gd name="connsiteY2998" fmla="*/ 4362091 h 6860657"/>
              <a:gd name="connsiteX2999" fmla="*/ 3392073 w 6003881"/>
              <a:gd name="connsiteY2999" fmla="*/ 4320844 h 6860657"/>
              <a:gd name="connsiteX3000" fmla="*/ 3420946 w 6003881"/>
              <a:gd name="connsiteY3000" fmla="*/ 4277783 h 6860657"/>
              <a:gd name="connsiteX3001" fmla="*/ 3401698 w 6003881"/>
              <a:gd name="connsiteY3001" fmla="*/ 4280752 h 6860657"/>
              <a:gd name="connsiteX3002" fmla="*/ 3280542 w 6003881"/>
              <a:gd name="connsiteY3002" fmla="*/ 4377765 h 6860657"/>
              <a:gd name="connsiteX3003" fmla="*/ 3232365 w 6003881"/>
              <a:gd name="connsiteY3003" fmla="*/ 4439416 h 6860657"/>
              <a:gd name="connsiteX3004" fmla="*/ 3213281 w 6003881"/>
              <a:gd name="connsiteY3004" fmla="*/ 4483083 h 6860657"/>
              <a:gd name="connsiteX3005" fmla="*/ 3131998 w 6003881"/>
              <a:gd name="connsiteY3005" fmla="*/ 4583395 h 6860657"/>
              <a:gd name="connsiteX3006" fmla="*/ 3048953 w 6003881"/>
              <a:gd name="connsiteY3006" fmla="*/ 4694982 h 6860657"/>
              <a:gd name="connsiteX3007" fmla="*/ 3042189 w 6003881"/>
              <a:gd name="connsiteY3007" fmla="*/ 4720940 h 6860657"/>
              <a:gd name="connsiteX3008" fmla="*/ 3061988 w 6003881"/>
              <a:gd name="connsiteY3008" fmla="*/ 4712746 h 6860657"/>
              <a:gd name="connsiteX3009" fmla="*/ 3061988 w 6003881"/>
              <a:gd name="connsiteY3009" fmla="*/ 4712746 h 6860657"/>
              <a:gd name="connsiteX3010" fmla="*/ 2825230 w 6003881"/>
              <a:gd name="connsiteY3010" fmla="*/ 4628327 h 6860657"/>
              <a:gd name="connsiteX3011" fmla="*/ 2824405 w 6003881"/>
              <a:gd name="connsiteY3011" fmla="*/ 4503816 h 6860657"/>
              <a:gd name="connsiteX3012" fmla="*/ 2825560 w 6003881"/>
              <a:gd name="connsiteY3012" fmla="*/ 4491112 h 6860657"/>
              <a:gd name="connsiteX3013" fmla="*/ 2831059 w 6003881"/>
              <a:gd name="connsiteY3013" fmla="*/ 4485942 h 6860657"/>
              <a:gd name="connsiteX3014" fmla="*/ 2836944 w 6003881"/>
              <a:gd name="connsiteY3014" fmla="*/ 4561892 h 6860657"/>
              <a:gd name="connsiteX3015" fmla="*/ 2849043 w 6003881"/>
              <a:gd name="connsiteY3015" fmla="*/ 4650215 h 6860657"/>
              <a:gd name="connsiteX3016" fmla="*/ 2853553 w 6003881"/>
              <a:gd name="connsiteY3016" fmla="*/ 4602369 h 6860657"/>
              <a:gd name="connsiteX3017" fmla="*/ 2869447 w 6003881"/>
              <a:gd name="connsiteY3017" fmla="*/ 4515860 h 6860657"/>
              <a:gd name="connsiteX3018" fmla="*/ 2883581 w 6003881"/>
              <a:gd name="connsiteY3018" fmla="*/ 4510360 h 6860657"/>
              <a:gd name="connsiteX3019" fmla="*/ 2902004 w 6003881"/>
              <a:gd name="connsiteY3019" fmla="*/ 4469388 h 6860657"/>
              <a:gd name="connsiteX3020" fmla="*/ 2954470 w 6003881"/>
              <a:gd name="connsiteY3020" fmla="*/ 4356647 h 6860657"/>
              <a:gd name="connsiteX3021" fmla="*/ 2975479 w 6003881"/>
              <a:gd name="connsiteY3021" fmla="*/ 4313640 h 6860657"/>
              <a:gd name="connsiteX3022" fmla="*/ 2988403 w 6003881"/>
              <a:gd name="connsiteY3022" fmla="*/ 4295271 h 6860657"/>
              <a:gd name="connsiteX3023" fmla="*/ 3018321 w 6003881"/>
              <a:gd name="connsiteY3023" fmla="*/ 4243905 h 6860657"/>
              <a:gd name="connsiteX3024" fmla="*/ 3027615 w 6003881"/>
              <a:gd name="connsiteY3024" fmla="*/ 4237030 h 6860657"/>
              <a:gd name="connsiteX3025" fmla="*/ 3042354 w 6003881"/>
              <a:gd name="connsiteY3025" fmla="*/ 4236921 h 6860657"/>
              <a:gd name="connsiteX3026" fmla="*/ 3062978 w 6003881"/>
              <a:gd name="connsiteY3026" fmla="*/ 4208048 h 6860657"/>
              <a:gd name="connsiteX3027" fmla="*/ 3127928 w 6003881"/>
              <a:gd name="connsiteY3027" fmla="*/ 4077487 h 6860657"/>
              <a:gd name="connsiteX3028" fmla="*/ 3132822 w 6003881"/>
              <a:gd name="connsiteY3028" fmla="*/ 4060988 h 6860657"/>
              <a:gd name="connsiteX3029" fmla="*/ 3155536 w 6003881"/>
              <a:gd name="connsiteY3029" fmla="*/ 4003132 h 6860657"/>
              <a:gd name="connsiteX3030" fmla="*/ 3172034 w 6003881"/>
              <a:gd name="connsiteY3030" fmla="*/ 3963425 h 6860657"/>
              <a:gd name="connsiteX3031" fmla="*/ 3188533 w 6003881"/>
              <a:gd name="connsiteY3031" fmla="*/ 3918219 h 6860657"/>
              <a:gd name="connsiteX3032" fmla="*/ 3202447 w 6003881"/>
              <a:gd name="connsiteY3032" fmla="*/ 3874607 h 6860657"/>
              <a:gd name="connsiteX3033" fmla="*/ 3214821 w 6003881"/>
              <a:gd name="connsiteY3033" fmla="*/ 3838749 h 6860657"/>
              <a:gd name="connsiteX3034" fmla="*/ 3188753 w 6003881"/>
              <a:gd name="connsiteY3034" fmla="*/ 3865862 h 6860657"/>
              <a:gd name="connsiteX3035" fmla="*/ 3143437 w 6003881"/>
              <a:gd name="connsiteY3035" fmla="*/ 3957871 h 6860657"/>
              <a:gd name="connsiteX3036" fmla="*/ 3117423 w 6003881"/>
              <a:gd name="connsiteY3036" fmla="*/ 4020126 h 6860657"/>
              <a:gd name="connsiteX3037" fmla="*/ 3115114 w 6003881"/>
              <a:gd name="connsiteY3037" fmla="*/ 4029530 h 6860657"/>
              <a:gd name="connsiteX3038" fmla="*/ 3044939 w 6003881"/>
              <a:gd name="connsiteY3038" fmla="*/ 4200898 h 6860657"/>
              <a:gd name="connsiteX3039" fmla="*/ 3038724 w 6003881"/>
              <a:gd name="connsiteY3039" fmla="*/ 4187369 h 6860657"/>
              <a:gd name="connsiteX3040" fmla="*/ 3056213 w 6003881"/>
              <a:gd name="connsiteY3040" fmla="*/ 4144857 h 6860657"/>
              <a:gd name="connsiteX3041" fmla="*/ 3071722 w 6003881"/>
              <a:gd name="connsiteY3041" fmla="*/ 4103610 h 6860657"/>
              <a:gd name="connsiteX3042" fmla="*/ 3117093 w 6003881"/>
              <a:gd name="connsiteY3042" fmla="*/ 3985754 h 6860657"/>
              <a:gd name="connsiteX3043" fmla="*/ 3128698 w 6003881"/>
              <a:gd name="connsiteY3043" fmla="*/ 3956551 h 6860657"/>
              <a:gd name="connsiteX3044" fmla="*/ 3136947 w 6003881"/>
              <a:gd name="connsiteY3044" fmla="*/ 3929108 h 6860657"/>
              <a:gd name="connsiteX3045" fmla="*/ 3086956 w 6003881"/>
              <a:gd name="connsiteY3045" fmla="*/ 3977064 h 6860657"/>
              <a:gd name="connsiteX3046" fmla="*/ 3040209 w 6003881"/>
              <a:gd name="connsiteY3046" fmla="*/ 4113949 h 6860657"/>
              <a:gd name="connsiteX3047" fmla="*/ 2962555 w 6003881"/>
              <a:gd name="connsiteY3047" fmla="*/ 4268543 h 6860657"/>
              <a:gd name="connsiteX3048" fmla="*/ 2993023 w 6003881"/>
              <a:gd name="connsiteY3048" fmla="*/ 4192649 h 6860657"/>
              <a:gd name="connsiteX3049" fmla="*/ 3013591 w 6003881"/>
              <a:gd name="connsiteY3049" fmla="*/ 4131053 h 6860657"/>
              <a:gd name="connsiteX3050" fmla="*/ 2997092 w 6003881"/>
              <a:gd name="connsiteY3050" fmla="*/ 4159926 h 6860657"/>
              <a:gd name="connsiteX3051" fmla="*/ 2967614 w 6003881"/>
              <a:gd name="connsiteY3051" fmla="*/ 4207388 h 6860657"/>
              <a:gd name="connsiteX3052" fmla="*/ 2934782 w 6003881"/>
              <a:gd name="connsiteY3052" fmla="*/ 4270633 h 6860657"/>
              <a:gd name="connsiteX3053" fmla="*/ 2913773 w 6003881"/>
              <a:gd name="connsiteY3053" fmla="*/ 4324804 h 6860657"/>
              <a:gd name="connsiteX3054" fmla="*/ 2908109 w 6003881"/>
              <a:gd name="connsiteY3054" fmla="*/ 4347847 h 6860657"/>
              <a:gd name="connsiteX3055" fmla="*/ 2902609 w 6003881"/>
              <a:gd name="connsiteY3055" fmla="*/ 4364731 h 6860657"/>
              <a:gd name="connsiteX3056" fmla="*/ 2897110 w 6003881"/>
              <a:gd name="connsiteY3056" fmla="*/ 4384640 h 6860657"/>
              <a:gd name="connsiteX3057" fmla="*/ 2877586 w 6003881"/>
              <a:gd name="connsiteY3057" fmla="*/ 4459929 h 6860657"/>
              <a:gd name="connsiteX3058" fmla="*/ 2852893 w 6003881"/>
              <a:gd name="connsiteY3058" fmla="*/ 4463779 h 6860657"/>
              <a:gd name="connsiteX3059" fmla="*/ 2829520 w 6003881"/>
              <a:gd name="connsiteY3059" fmla="*/ 4465924 h 6860657"/>
              <a:gd name="connsiteX3060" fmla="*/ 2832984 w 6003881"/>
              <a:gd name="connsiteY3060" fmla="*/ 4424952 h 6860657"/>
              <a:gd name="connsiteX3061" fmla="*/ 2818410 w 6003881"/>
              <a:gd name="connsiteY3061" fmla="*/ 4396904 h 6860657"/>
              <a:gd name="connsiteX3062" fmla="*/ 2810821 w 6003881"/>
              <a:gd name="connsiteY3062" fmla="*/ 4587465 h 6860657"/>
              <a:gd name="connsiteX3063" fmla="*/ 2817310 w 6003881"/>
              <a:gd name="connsiteY3063" fmla="*/ 4631462 h 6860657"/>
              <a:gd name="connsiteX3064" fmla="*/ 2822590 w 6003881"/>
              <a:gd name="connsiteY3064" fmla="*/ 4678208 h 6860657"/>
              <a:gd name="connsiteX3065" fmla="*/ 2825010 w 6003881"/>
              <a:gd name="connsiteY3065" fmla="*/ 4694707 h 6860657"/>
              <a:gd name="connsiteX3066" fmla="*/ 2830235 w 6003881"/>
              <a:gd name="connsiteY3066" fmla="*/ 4693277 h 6860657"/>
              <a:gd name="connsiteX3067" fmla="*/ 2825230 w 6003881"/>
              <a:gd name="connsiteY3067" fmla="*/ 4628327 h 6860657"/>
              <a:gd name="connsiteX3068" fmla="*/ 2825230 w 6003881"/>
              <a:gd name="connsiteY3068" fmla="*/ 4628327 h 6860657"/>
              <a:gd name="connsiteX3069" fmla="*/ 5341626 w 6003881"/>
              <a:gd name="connsiteY3069" fmla="*/ 4686623 h 6860657"/>
              <a:gd name="connsiteX3070" fmla="*/ 5336127 w 6003881"/>
              <a:gd name="connsiteY3070" fmla="*/ 4681123 h 6860657"/>
              <a:gd name="connsiteX3071" fmla="*/ 5330627 w 6003881"/>
              <a:gd name="connsiteY3071" fmla="*/ 4686623 h 6860657"/>
              <a:gd name="connsiteX3072" fmla="*/ 5336127 w 6003881"/>
              <a:gd name="connsiteY3072" fmla="*/ 4692122 h 6860657"/>
              <a:gd name="connsiteX3073" fmla="*/ 5341626 w 6003881"/>
              <a:gd name="connsiteY3073" fmla="*/ 4686623 h 6860657"/>
              <a:gd name="connsiteX3074" fmla="*/ 2930052 w 6003881"/>
              <a:gd name="connsiteY3074" fmla="*/ 4675623 h 6860657"/>
              <a:gd name="connsiteX3075" fmla="*/ 2927632 w 6003881"/>
              <a:gd name="connsiteY3075" fmla="*/ 4670124 h 6860657"/>
              <a:gd name="connsiteX3076" fmla="*/ 2921803 w 6003881"/>
              <a:gd name="connsiteY3076" fmla="*/ 4675623 h 6860657"/>
              <a:gd name="connsiteX3077" fmla="*/ 2924223 w 6003881"/>
              <a:gd name="connsiteY3077" fmla="*/ 4681123 h 6860657"/>
              <a:gd name="connsiteX3078" fmla="*/ 2930052 w 6003881"/>
              <a:gd name="connsiteY3078" fmla="*/ 4675623 h 6860657"/>
              <a:gd name="connsiteX3079" fmla="*/ 5118893 w 6003881"/>
              <a:gd name="connsiteY3079" fmla="*/ 4670124 h 6860657"/>
              <a:gd name="connsiteX3080" fmla="*/ 5113063 w 6003881"/>
              <a:gd name="connsiteY3080" fmla="*/ 4664624 h 6860657"/>
              <a:gd name="connsiteX3081" fmla="*/ 5110643 w 6003881"/>
              <a:gd name="connsiteY3081" fmla="*/ 4670124 h 6860657"/>
              <a:gd name="connsiteX3082" fmla="*/ 5116473 w 6003881"/>
              <a:gd name="connsiteY3082" fmla="*/ 4675623 h 6860657"/>
              <a:gd name="connsiteX3083" fmla="*/ 5118893 w 6003881"/>
              <a:gd name="connsiteY3083" fmla="*/ 4670124 h 6860657"/>
              <a:gd name="connsiteX3084" fmla="*/ 3682122 w 6003881"/>
              <a:gd name="connsiteY3084" fmla="*/ 4650435 h 6860657"/>
              <a:gd name="connsiteX3085" fmla="*/ 3670298 w 6003881"/>
              <a:gd name="connsiteY3085" fmla="*/ 4660005 h 6860657"/>
              <a:gd name="connsiteX3086" fmla="*/ 3679648 w 6003881"/>
              <a:gd name="connsiteY3086" fmla="*/ 4659730 h 6860657"/>
              <a:gd name="connsiteX3087" fmla="*/ 3682122 w 6003881"/>
              <a:gd name="connsiteY3087" fmla="*/ 4650435 h 6860657"/>
              <a:gd name="connsiteX3088" fmla="*/ 3682122 w 6003881"/>
              <a:gd name="connsiteY3088" fmla="*/ 4650435 h 6860657"/>
              <a:gd name="connsiteX3089" fmla="*/ 3870483 w 6003881"/>
              <a:gd name="connsiteY3089" fmla="*/ 4633716 h 6860657"/>
              <a:gd name="connsiteX3090" fmla="*/ 3857394 w 6003881"/>
              <a:gd name="connsiteY3090" fmla="*/ 4632342 h 6860657"/>
              <a:gd name="connsiteX3091" fmla="*/ 3862234 w 6003881"/>
              <a:gd name="connsiteY3091" fmla="*/ 4659180 h 6860657"/>
              <a:gd name="connsiteX3092" fmla="*/ 3870483 w 6003881"/>
              <a:gd name="connsiteY3092" fmla="*/ 4633716 h 6860657"/>
              <a:gd name="connsiteX3093" fmla="*/ 3870483 w 6003881"/>
              <a:gd name="connsiteY3093" fmla="*/ 4633716 h 6860657"/>
              <a:gd name="connsiteX3094" fmla="*/ 5354660 w 6003881"/>
              <a:gd name="connsiteY3094" fmla="*/ 4641251 h 6860657"/>
              <a:gd name="connsiteX3095" fmla="*/ 5385458 w 6003881"/>
              <a:gd name="connsiteY3095" fmla="*/ 4595989 h 6860657"/>
              <a:gd name="connsiteX3096" fmla="*/ 5398438 w 6003881"/>
              <a:gd name="connsiteY3096" fmla="*/ 4540333 h 6860657"/>
              <a:gd name="connsiteX3097" fmla="*/ 5380564 w 6003881"/>
              <a:gd name="connsiteY3097" fmla="*/ 4550673 h 6860657"/>
              <a:gd name="connsiteX3098" fmla="*/ 5305604 w 6003881"/>
              <a:gd name="connsiteY3098" fmla="*/ 4587685 h 6860657"/>
              <a:gd name="connsiteX3099" fmla="*/ 5283881 w 6003881"/>
              <a:gd name="connsiteY3099" fmla="*/ 4539398 h 6860657"/>
              <a:gd name="connsiteX3100" fmla="*/ 5255557 w 6003881"/>
              <a:gd name="connsiteY3100" fmla="*/ 4497437 h 6860657"/>
              <a:gd name="connsiteX3101" fmla="*/ 5191378 w 6003881"/>
              <a:gd name="connsiteY3101" fmla="*/ 4490837 h 6860657"/>
              <a:gd name="connsiteX3102" fmla="*/ 5161130 w 6003881"/>
              <a:gd name="connsiteY3102" fmla="*/ 4491057 h 6860657"/>
              <a:gd name="connsiteX3103" fmla="*/ 5132037 w 6003881"/>
              <a:gd name="connsiteY3103" fmla="*/ 4511790 h 6860657"/>
              <a:gd name="connsiteX3104" fmla="*/ 5109158 w 6003881"/>
              <a:gd name="connsiteY3104" fmla="*/ 4539233 h 6860657"/>
              <a:gd name="connsiteX3105" fmla="*/ 5080945 w 6003881"/>
              <a:gd name="connsiteY3105" fmla="*/ 4547153 h 6860657"/>
              <a:gd name="connsiteX3106" fmla="*/ 5086775 w 6003881"/>
              <a:gd name="connsiteY3106" fmla="*/ 4521690 h 6860657"/>
              <a:gd name="connsiteX3107" fmla="*/ 5088425 w 6003881"/>
              <a:gd name="connsiteY3107" fmla="*/ 4515915 h 6860657"/>
              <a:gd name="connsiteX3108" fmla="*/ 5124997 w 6003881"/>
              <a:gd name="connsiteY3108" fmla="*/ 4464439 h 6860657"/>
              <a:gd name="connsiteX3109" fmla="*/ 5175594 w 6003881"/>
              <a:gd name="connsiteY3109" fmla="*/ 4419947 h 6860657"/>
              <a:gd name="connsiteX3110" fmla="*/ 5217336 w 6003881"/>
              <a:gd name="connsiteY3110" fmla="*/ 4384200 h 6860657"/>
              <a:gd name="connsiteX3111" fmla="*/ 5223330 w 6003881"/>
              <a:gd name="connsiteY3111" fmla="*/ 4370451 h 6860657"/>
              <a:gd name="connsiteX3112" fmla="*/ 5199682 w 6003881"/>
              <a:gd name="connsiteY3112" fmla="*/ 4374685 h 6860657"/>
              <a:gd name="connsiteX3113" fmla="*/ 5182468 w 6003881"/>
              <a:gd name="connsiteY3113" fmla="*/ 4389589 h 6860657"/>
              <a:gd name="connsiteX3114" fmla="*/ 5160525 w 6003881"/>
              <a:gd name="connsiteY3114" fmla="*/ 4410818 h 6860657"/>
              <a:gd name="connsiteX3115" fmla="*/ 5143146 w 6003881"/>
              <a:gd name="connsiteY3115" fmla="*/ 4430341 h 6860657"/>
              <a:gd name="connsiteX3116" fmla="*/ 5137812 w 6003881"/>
              <a:gd name="connsiteY3116" fmla="*/ 4418957 h 6860657"/>
              <a:gd name="connsiteX3117" fmla="*/ 5171249 w 6003881"/>
              <a:gd name="connsiteY3117" fmla="*/ 4373200 h 6860657"/>
              <a:gd name="connsiteX3118" fmla="*/ 5186757 w 6003881"/>
              <a:gd name="connsiteY3118" fmla="*/ 4349497 h 6860657"/>
              <a:gd name="connsiteX3119" fmla="*/ 5118782 w 6003881"/>
              <a:gd name="connsiteY3119" fmla="*/ 4355162 h 6860657"/>
              <a:gd name="connsiteX3120" fmla="*/ 5124282 w 6003881"/>
              <a:gd name="connsiteY3120" fmla="*/ 4361981 h 6860657"/>
              <a:gd name="connsiteX3121" fmla="*/ 5136601 w 6003881"/>
              <a:gd name="connsiteY3121" fmla="*/ 4383485 h 6860657"/>
              <a:gd name="connsiteX3122" fmla="*/ 5096620 w 6003881"/>
              <a:gd name="connsiteY3122" fmla="*/ 4450195 h 6860657"/>
              <a:gd name="connsiteX3123" fmla="*/ 5072531 w 6003881"/>
              <a:gd name="connsiteY3123" fmla="*/ 4495457 h 6860657"/>
              <a:gd name="connsiteX3124" fmla="*/ 5063457 w 6003881"/>
              <a:gd name="connsiteY3124" fmla="*/ 4524660 h 6860657"/>
              <a:gd name="connsiteX3125" fmla="*/ 5058287 w 6003881"/>
              <a:gd name="connsiteY3125" fmla="*/ 4540169 h 6860657"/>
              <a:gd name="connsiteX3126" fmla="*/ 5052732 w 6003881"/>
              <a:gd name="connsiteY3126" fmla="*/ 4558042 h 6860657"/>
              <a:gd name="connsiteX3127" fmla="*/ 5063292 w 6003881"/>
              <a:gd name="connsiteY3127" fmla="*/ 4575476 h 6860657"/>
              <a:gd name="connsiteX3128" fmla="*/ 5099864 w 6003881"/>
              <a:gd name="connsiteY3128" fmla="*/ 4620518 h 6860657"/>
              <a:gd name="connsiteX3129" fmla="*/ 5120323 w 6003881"/>
              <a:gd name="connsiteY3129" fmla="*/ 4653680 h 6860657"/>
              <a:gd name="connsiteX3130" fmla="*/ 5151450 w 6003881"/>
              <a:gd name="connsiteY3130" fmla="*/ 4653680 h 6860657"/>
              <a:gd name="connsiteX3131" fmla="*/ 5187803 w 6003881"/>
              <a:gd name="connsiteY3131" fmla="*/ 4648895 h 6860657"/>
              <a:gd name="connsiteX3132" fmla="*/ 5235044 w 6003881"/>
              <a:gd name="connsiteY3132" fmla="*/ 4629867 h 6860657"/>
              <a:gd name="connsiteX3133" fmla="*/ 5294825 w 6003881"/>
              <a:gd name="connsiteY3133" fmla="*/ 4620682 h 6860657"/>
              <a:gd name="connsiteX3134" fmla="*/ 5338711 w 6003881"/>
              <a:gd name="connsiteY3134" fmla="*/ 4651040 h 6860657"/>
              <a:gd name="connsiteX3135" fmla="*/ 5354660 w 6003881"/>
              <a:gd name="connsiteY3135" fmla="*/ 4641251 h 6860657"/>
              <a:gd name="connsiteX3136" fmla="*/ 5354660 w 6003881"/>
              <a:gd name="connsiteY3136" fmla="*/ 4641251 h 6860657"/>
              <a:gd name="connsiteX3137" fmla="*/ 5173889 w 6003881"/>
              <a:gd name="connsiteY3137" fmla="*/ 4634486 h 6860657"/>
              <a:gd name="connsiteX3138" fmla="*/ 5182468 w 6003881"/>
              <a:gd name="connsiteY3138" fmla="*/ 4610343 h 6860657"/>
              <a:gd name="connsiteX3139" fmla="*/ 5179169 w 6003881"/>
              <a:gd name="connsiteY3139" fmla="*/ 4539343 h 6860657"/>
              <a:gd name="connsiteX3140" fmla="*/ 5163714 w 6003881"/>
              <a:gd name="connsiteY3140" fmla="*/ 4557162 h 6860657"/>
              <a:gd name="connsiteX3141" fmla="*/ 5142761 w 6003881"/>
              <a:gd name="connsiteY3141" fmla="*/ 4593184 h 6860657"/>
              <a:gd name="connsiteX3142" fmla="*/ 5131927 w 6003881"/>
              <a:gd name="connsiteY3142" fmla="*/ 4617933 h 6860657"/>
              <a:gd name="connsiteX3143" fmla="*/ 5122798 w 6003881"/>
              <a:gd name="connsiteY3143" fmla="*/ 4622662 h 6860657"/>
              <a:gd name="connsiteX3144" fmla="*/ 5142101 w 6003881"/>
              <a:gd name="connsiteY3144" fmla="*/ 4575861 h 6860657"/>
              <a:gd name="connsiteX3145" fmla="*/ 5157170 w 6003881"/>
              <a:gd name="connsiteY3145" fmla="*/ 4548198 h 6860657"/>
              <a:gd name="connsiteX3146" fmla="*/ 5207821 w 6003881"/>
              <a:gd name="connsiteY3146" fmla="*/ 4573276 h 6860657"/>
              <a:gd name="connsiteX3147" fmla="*/ 5224815 w 6003881"/>
              <a:gd name="connsiteY3147" fmla="*/ 4599674 h 6860657"/>
              <a:gd name="connsiteX3148" fmla="*/ 5221130 w 6003881"/>
              <a:gd name="connsiteY3148" fmla="*/ 4615128 h 6860657"/>
              <a:gd name="connsiteX3149" fmla="*/ 5195942 w 6003881"/>
              <a:gd name="connsiteY3149" fmla="*/ 4626127 h 6860657"/>
              <a:gd name="connsiteX3150" fmla="*/ 5184943 w 6003881"/>
              <a:gd name="connsiteY3150" fmla="*/ 4637126 h 6860657"/>
              <a:gd name="connsiteX3151" fmla="*/ 5173889 w 6003881"/>
              <a:gd name="connsiteY3151" fmla="*/ 4634486 h 6860657"/>
              <a:gd name="connsiteX3152" fmla="*/ 5173889 w 6003881"/>
              <a:gd name="connsiteY3152" fmla="*/ 4634486 h 6860657"/>
              <a:gd name="connsiteX3153" fmla="*/ 3911236 w 6003881"/>
              <a:gd name="connsiteY3153" fmla="*/ 4638501 h 6860657"/>
              <a:gd name="connsiteX3154" fmla="*/ 3911730 w 6003881"/>
              <a:gd name="connsiteY3154" fmla="*/ 4575256 h 6860657"/>
              <a:gd name="connsiteX3155" fmla="*/ 3904746 w 6003881"/>
              <a:gd name="connsiteY3155" fmla="*/ 4560132 h 6860657"/>
              <a:gd name="connsiteX3156" fmla="*/ 3884453 w 6003881"/>
              <a:gd name="connsiteY3156" fmla="*/ 4609628 h 6860657"/>
              <a:gd name="connsiteX3157" fmla="*/ 3901941 w 6003881"/>
              <a:gd name="connsiteY3157" fmla="*/ 4648125 h 6860657"/>
              <a:gd name="connsiteX3158" fmla="*/ 3911236 w 6003881"/>
              <a:gd name="connsiteY3158" fmla="*/ 4638501 h 6860657"/>
              <a:gd name="connsiteX3159" fmla="*/ 5065657 w 6003881"/>
              <a:gd name="connsiteY3159" fmla="*/ 4606273 h 6860657"/>
              <a:gd name="connsiteX3160" fmla="*/ 5058012 w 6003881"/>
              <a:gd name="connsiteY3160" fmla="*/ 4604789 h 6860657"/>
              <a:gd name="connsiteX3161" fmla="*/ 5064062 w 6003881"/>
              <a:gd name="connsiteY3161" fmla="*/ 4617823 h 6860657"/>
              <a:gd name="connsiteX3162" fmla="*/ 5065657 w 6003881"/>
              <a:gd name="connsiteY3162" fmla="*/ 4606273 h 6860657"/>
              <a:gd name="connsiteX3163" fmla="*/ 5065657 w 6003881"/>
              <a:gd name="connsiteY3163" fmla="*/ 4606273 h 6860657"/>
              <a:gd name="connsiteX3164" fmla="*/ 2979989 w 6003881"/>
              <a:gd name="connsiteY3164" fmla="*/ 4579380 h 6860657"/>
              <a:gd name="connsiteX3165" fmla="*/ 3007597 w 6003881"/>
              <a:gd name="connsiteY3165" fmla="*/ 4543633 h 6860657"/>
              <a:gd name="connsiteX3166" fmla="*/ 3013151 w 6003881"/>
              <a:gd name="connsiteY3166" fmla="*/ 4558757 h 6860657"/>
              <a:gd name="connsiteX3167" fmla="*/ 3013701 w 6003881"/>
              <a:gd name="connsiteY3167" fmla="*/ 4573881 h 6860657"/>
              <a:gd name="connsiteX3168" fmla="*/ 3017606 w 6003881"/>
              <a:gd name="connsiteY3168" fmla="*/ 4560132 h 6860657"/>
              <a:gd name="connsiteX3169" fmla="*/ 3017056 w 6003881"/>
              <a:gd name="connsiteY3169" fmla="*/ 4544568 h 6860657"/>
              <a:gd name="connsiteX3170" fmla="*/ 3045599 w 6003881"/>
              <a:gd name="connsiteY3170" fmla="*/ 4474888 h 6860657"/>
              <a:gd name="connsiteX3171" fmla="*/ 3120778 w 6003881"/>
              <a:gd name="connsiteY3171" fmla="*/ 4365501 h 6860657"/>
              <a:gd name="connsiteX3172" fmla="*/ 3240449 w 6003881"/>
              <a:gd name="connsiteY3172" fmla="*/ 4263153 h 6860657"/>
              <a:gd name="connsiteX3173" fmla="*/ 3254583 w 6003881"/>
              <a:gd name="connsiteY3173" fmla="*/ 4253034 h 6860657"/>
              <a:gd name="connsiteX3174" fmla="*/ 3282577 w 6003881"/>
              <a:gd name="connsiteY3174" fmla="*/ 4221412 h 6860657"/>
              <a:gd name="connsiteX3175" fmla="*/ 3532313 w 6003881"/>
              <a:gd name="connsiteY3175" fmla="*/ 3969750 h 6860657"/>
              <a:gd name="connsiteX3176" fmla="*/ 3602653 w 6003881"/>
              <a:gd name="connsiteY3176" fmla="*/ 3876697 h 6860657"/>
              <a:gd name="connsiteX3177" fmla="*/ 3620362 w 6003881"/>
              <a:gd name="connsiteY3177" fmla="*/ 3828740 h 6860657"/>
              <a:gd name="connsiteX3178" fmla="*/ 3583899 w 6003881"/>
              <a:gd name="connsiteY3178" fmla="*/ 3861903 h 6860657"/>
              <a:gd name="connsiteX3179" fmla="*/ 3491561 w 6003881"/>
              <a:gd name="connsiteY3179" fmla="*/ 3972225 h 6860657"/>
              <a:gd name="connsiteX3180" fmla="*/ 3436125 w 6003881"/>
              <a:gd name="connsiteY3180" fmla="*/ 4031675 h 6860657"/>
              <a:gd name="connsiteX3181" fmla="*/ 3246389 w 6003881"/>
              <a:gd name="connsiteY3181" fmla="*/ 4214317 h 6860657"/>
              <a:gd name="connsiteX3182" fmla="*/ 3194143 w 6003881"/>
              <a:gd name="connsiteY3182" fmla="*/ 4253694 h 6860657"/>
              <a:gd name="connsiteX3183" fmla="*/ 3155426 w 6003881"/>
              <a:gd name="connsiteY3183" fmla="*/ 4285097 h 6860657"/>
              <a:gd name="connsiteX3184" fmla="*/ 3051098 w 6003881"/>
              <a:gd name="connsiteY3184" fmla="*/ 4415602 h 6860657"/>
              <a:gd name="connsiteX3185" fmla="*/ 3011666 w 6003881"/>
              <a:gd name="connsiteY3185" fmla="*/ 4485887 h 6860657"/>
              <a:gd name="connsiteX3186" fmla="*/ 2963160 w 6003881"/>
              <a:gd name="connsiteY3186" fmla="*/ 4583065 h 6860657"/>
              <a:gd name="connsiteX3187" fmla="*/ 2954855 w 6003881"/>
              <a:gd name="connsiteY3187" fmla="*/ 4596704 h 6860657"/>
              <a:gd name="connsiteX3188" fmla="*/ 2955130 w 6003881"/>
              <a:gd name="connsiteY3188" fmla="*/ 4615128 h 6860657"/>
              <a:gd name="connsiteX3189" fmla="*/ 2979989 w 6003881"/>
              <a:gd name="connsiteY3189" fmla="*/ 4579380 h 6860657"/>
              <a:gd name="connsiteX3190" fmla="*/ 2979989 w 6003881"/>
              <a:gd name="connsiteY3190" fmla="*/ 4579380 h 6860657"/>
              <a:gd name="connsiteX3191" fmla="*/ 5023969 w 6003881"/>
              <a:gd name="connsiteY3191" fmla="*/ 4611828 h 6860657"/>
              <a:gd name="connsiteX3192" fmla="*/ 5013411 w 6003881"/>
              <a:gd name="connsiteY3192" fmla="*/ 4611388 h 6860657"/>
              <a:gd name="connsiteX3193" fmla="*/ 5016710 w 6003881"/>
              <a:gd name="connsiteY3193" fmla="*/ 4614688 h 6860657"/>
              <a:gd name="connsiteX3194" fmla="*/ 5023969 w 6003881"/>
              <a:gd name="connsiteY3194" fmla="*/ 4611828 h 6860657"/>
              <a:gd name="connsiteX3195" fmla="*/ 5023969 w 6003881"/>
              <a:gd name="connsiteY3195" fmla="*/ 4611828 h 6860657"/>
              <a:gd name="connsiteX3196" fmla="*/ 3060503 w 6003881"/>
              <a:gd name="connsiteY3196" fmla="*/ 4600004 h 6860657"/>
              <a:gd name="connsiteX3197" fmla="*/ 3069907 w 6003881"/>
              <a:gd name="connsiteY3197" fmla="*/ 4586475 h 6860657"/>
              <a:gd name="connsiteX3198" fmla="*/ 3069192 w 6003881"/>
              <a:gd name="connsiteY3198" fmla="*/ 4575971 h 6860657"/>
              <a:gd name="connsiteX3199" fmla="*/ 3045654 w 6003881"/>
              <a:gd name="connsiteY3199" fmla="*/ 4596539 h 6860657"/>
              <a:gd name="connsiteX3200" fmla="*/ 3060503 w 6003881"/>
              <a:gd name="connsiteY3200" fmla="*/ 4600004 h 6860657"/>
              <a:gd name="connsiteX3201" fmla="*/ 3875983 w 6003881"/>
              <a:gd name="connsiteY3201" fmla="*/ 4585925 h 6860657"/>
              <a:gd name="connsiteX3202" fmla="*/ 3870594 w 6003881"/>
              <a:gd name="connsiteY3202" fmla="*/ 4582130 h 6860657"/>
              <a:gd name="connsiteX3203" fmla="*/ 3870594 w 6003881"/>
              <a:gd name="connsiteY3203" fmla="*/ 4601379 h 6860657"/>
              <a:gd name="connsiteX3204" fmla="*/ 3875983 w 6003881"/>
              <a:gd name="connsiteY3204" fmla="*/ 4585925 h 6860657"/>
              <a:gd name="connsiteX3205" fmla="*/ 5034364 w 6003881"/>
              <a:gd name="connsiteY3205" fmla="*/ 4572671 h 6860657"/>
              <a:gd name="connsiteX3206" fmla="*/ 5022320 w 6003881"/>
              <a:gd name="connsiteY3206" fmla="*/ 4576961 h 6860657"/>
              <a:gd name="connsiteX3207" fmla="*/ 5023585 w 6003881"/>
              <a:gd name="connsiteY3207" fmla="*/ 4588015 h 6860657"/>
              <a:gd name="connsiteX3208" fmla="*/ 5034364 w 6003881"/>
              <a:gd name="connsiteY3208" fmla="*/ 4572671 h 6860657"/>
              <a:gd name="connsiteX3209" fmla="*/ 5034364 w 6003881"/>
              <a:gd name="connsiteY3209" fmla="*/ 4572671 h 6860657"/>
              <a:gd name="connsiteX3210" fmla="*/ 4973648 w 6003881"/>
              <a:gd name="connsiteY3210" fmla="*/ 4546163 h 6860657"/>
              <a:gd name="connsiteX3211" fmla="*/ 4959459 w 6003881"/>
              <a:gd name="connsiteY3211" fmla="*/ 4541268 h 6860657"/>
              <a:gd name="connsiteX3212" fmla="*/ 4965894 w 6003881"/>
              <a:gd name="connsiteY3212" fmla="*/ 4561892 h 6860657"/>
              <a:gd name="connsiteX3213" fmla="*/ 4973648 w 6003881"/>
              <a:gd name="connsiteY3213" fmla="*/ 4546163 h 6860657"/>
              <a:gd name="connsiteX3214" fmla="*/ 4973648 w 6003881"/>
              <a:gd name="connsiteY3214" fmla="*/ 4546163 h 6860657"/>
              <a:gd name="connsiteX3215" fmla="*/ 4740960 w 6003881"/>
              <a:gd name="connsiteY3215" fmla="*/ 4554632 h 6860657"/>
              <a:gd name="connsiteX3216" fmla="*/ 4746735 w 6003881"/>
              <a:gd name="connsiteY3216" fmla="*/ 4543633 h 6860657"/>
              <a:gd name="connsiteX3217" fmla="*/ 4754434 w 6003881"/>
              <a:gd name="connsiteY3217" fmla="*/ 4531259 h 6860657"/>
              <a:gd name="connsiteX3218" fmla="*/ 4785012 w 6003881"/>
              <a:gd name="connsiteY3218" fmla="*/ 4472248 h 6860657"/>
              <a:gd name="connsiteX3219" fmla="*/ 4736946 w 6003881"/>
              <a:gd name="connsiteY3219" fmla="*/ 4536758 h 6860657"/>
              <a:gd name="connsiteX3220" fmla="*/ 4728146 w 6003881"/>
              <a:gd name="connsiteY3220" fmla="*/ 4549133 h 6860657"/>
              <a:gd name="connsiteX3221" fmla="*/ 4723032 w 6003881"/>
              <a:gd name="connsiteY3221" fmla="*/ 4557382 h 6860657"/>
              <a:gd name="connsiteX3222" fmla="*/ 4740960 w 6003881"/>
              <a:gd name="connsiteY3222" fmla="*/ 4554632 h 6860657"/>
              <a:gd name="connsiteX3223" fmla="*/ 4740960 w 6003881"/>
              <a:gd name="connsiteY3223" fmla="*/ 4554632 h 6860657"/>
              <a:gd name="connsiteX3224" fmla="*/ 2930107 w 6003881"/>
              <a:gd name="connsiteY3224" fmla="*/ 4554632 h 6860657"/>
              <a:gd name="connsiteX3225" fmla="*/ 2924278 w 6003881"/>
              <a:gd name="connsiteY3225" fmla="*/ 4549133 h 6860657"/>
              <a:gd name="connsiteX3226" fmla="*/ 2921858 w 6003881"/>
              <a:gd name="connsiteY3226" fmla="*/ 4554632 h 6860657"/>
              <a:gd name="connsiteX3227" fmla="*/ 2927687 w 6003881"/>
              <a:gd name="connsiteY3227" fmla="*/ 4560132 h 6860657"/>
              <a:gd name="connsiteX3228" fmla="*/ 2930107 w 6003881"/>
              <a:gd name="connsiteY3228" fmla="*/ 4554632 h 6860657"/>
              <a:gd name="connsiteX3229" fmla="*/ 3887037 w 6003881"/>
              <a:gd name="connsiteY3229" fmla="*/ 4551552 h 6860657"/>
              <a:gd name="connsiteX3230" fmla="*/ 3881538 w 6003881"/>
              <a:gd name="connsiteY3230" fmla="*/ 4546383 h 6860657"/>
              <a:gd name="connsiteX3231" fmla="*/ 3876038 w 6003881"/>
              <a:gd name="connsiteY3231" fmla="*/ 4554962 h 6860657"/>
              <a:gd name="connsiteX3232" fmla="*/ 3881538 w 6003881"/>
              <a:gd name="connsiteY3232" fmla="*/ 4560132 h 6860657"/>
              <a:gd name="connsiteX3233" fmla="*/ 3887037 w 6003881"/>
              <a:gd name="connsiteY3233" fmla="*/ 4551552 h 6860657"/>
              <a:gd name="connsiteX3234" fmla="*/ 5042999 w 6003881"/>
              <a:gd name="connsiteY3234" fmla="*/ 4524384 h 6860657"/>
              <a:gd name="connsiteX3235" fmla="*/ 5038654 w 6003881"/>
              <a:gd name="connsiteY3235" fmla="*/ 4505136 h 6860657"/>
              <a:gd name="connsiteX3236" fmla="*/ 5032604 w 6003881"/>
              <a:gd name="connsiteY3236" fmla="*/ 4524384 h 6860657"/>
              <a:gd name="connsiteX3237" fmla="*/ 5036948 w 6003881"/>
              <a:gd name="connsiteY3237" fmla="*/ 4543633 h 6860657"/>
              <a:gd name="connsiteX3238" fmla="*/ 5042999 w 6003881"/>
              <a:gd name="connsiteY3238" fmla="*/ 4524384 h 6860657"/>
              <a:gd name="connsiteX3239" fmla="*/ 3914535 w 6003881"/>
              <a:gd name="connsiteY3239" fmla="*/ 4480333 h 6860657"/>
              <a:gd name="connsiteX3240" fmla="*/ 3920035 w 6003881"/>
              <a:gd name="connsiteY3240" fmla="*/ 4472193 h 6860657"/>
              <a:gd name="connsiteX3241" fmla="*/ 3924600 w 6003881"/>
              <a:gd name="connsiteY3241" fmla="*/ 4468069 h 6860657"/>
              <a:gd name="connsiteX3242" fmla="*/ 3927349 w 6003881"/>
              <a:gd name="connsiteY3242" fmla="*/ 4437821 h 6860657"/>
              <a:gd name="connsiteX3243" fmla="*/ 3931364 w 6003881"/>
              <a:gd name="connsiteY3243" fmla="*/ 4362201 h 6860657"/>
              <a:gd name="connsiteX3244" fmla="*/ 3925425 w 6003881"/>
              <a:gd name="connsiteY3244" fmla="*/ 4374575 h 6860657"/>
              <a:gd name="connsiteX3245" fmla="*/ 3888082 w 6003881"/>
              <a:gd name="connsiteY3245" fmla="*/ 4492157 h 6860657"/>
              <a:gd name="connsiteX3246" fmla="*/ 3880328 w 6003881"/>
              <a:gd name="connsiteY3246" fmla="*/ 4518665 h 6860657"/>
              <a:gd name="connsiteX3247" fmla="*/ 3914535 w 6003881"/>
              <a:gd name="connsiteY3247" fmla="*/ 4480333 h 6860657"/>
              <a:gd name="connsiteX3248" fmla="*/ 3914535 w 6003881"/>
              <a:gd name="connsiteY3248" fmla="*/ 4480333 h 6860657"/>
              <a:gd name="connsiteX3249" fmla="*/ 5370059 w 6003881"/>
              <a:gd name="connsiteY3249" fmla="*/ 4487262 h 6860657"/>
              <a:gd name="connsiteX3250" fmla="*/ 5404927 w 6003881"/>
              <a:gd name="connsiteY3250" fmla="*/ 4404713 h 6860657"/>
              <a:gd name="connsiteX3251" fmla="*/ 5374074 w 6003881"/>
              <a:gd name="connsiteY3251" fmla="*/ 4367646 h 6860657"/>
              <a:gd name="connsiteX3252" fmla="*/ 5357685 w 6003881"/>
              <a:gd name="connsiteY3252" fmla="*/ 4360057 h 6860657"/>
              <a:gd name="connsiteX3253" fmla="*/ 5332772 w 6003881"/>
              <a:gd name="connsiteY3253" fmla="*/ 4357417 h 6860657"/>
              <a:gd name="connsiteX3254" fmla="*/ 5328702 w 6003881"/>
              <a:gd name="connsiteY3254" fmla="*/ 4334923 h 6860657"/>
              <a:gd name="connsiteX3255" fmla="*/ 5415981 w 6003881"/>
              <a:gd name="connsiteY3255" fmla="*/ 4351917 h 6860657"/>
              <a:gd name="connsiteX3256" fmla="*/ 5475541 w 6003881"/>
              <a:gd name="connsiteY3256" fmla="*/ 4368416 h 6860657"/>
              <a:gd name="connsiteX3257" fmla="*/ 5465422 w 6003881"/>
              <a:gd name="connsiteY3257" fmla="*/ 4360221 h 6860657"/>
              <a:gd name="connsiteX3258" fmla="*/ 5450519 w 6003881"/>
              <a:gd name="connsiteY3258" fmla="*/ 4349827 h 6860657"/>
              <a:gd name="connsiteX3259" fmla="*/ 5460638 w 6003881"/>
              <a:gd name="connsiteY3259" fmla="*/ 4345043 h 6860657"/>
              <a:gd name="connsiteX3260" fmla="*/ 5536643 w 6003881"/>
              <a:gd name="connsiteY3260" fmla="*/ 4338498 h 6860657"/>
              <a:gd name="connsiteX3261" fmla="*/ 5597358 w 6003881"/>
              <a:gd name="connsiteY3261" fmla="*/ 4319689 h 6860657"/>
              <a:gd name="connsiteX3262" fmla="*/ 5676002 w 6003881"/>
              <a:gd name="connsiteY3262" fmla="*/ 4314630 h 6860657"/>
              <a:gd name="connsiteX3263" fmla="*/ 5734903 w 6003881"/>
              <a:gd name="connsiteY3263" fmla="*/ 4253144 h 6860657"/>
              <a:gd name="connsiteX3264" fmla="*/ 5734903 w 6003881"/>
              <a:gd name="connsiteY3264" fmla="*/ 4218002 h 6860657"/>
              <a:gd name="connsiteX3265" fmla="*/ 5719779 w 6003881"/>
              <a:gd name="connsiteY3265" fmla="*/ 4221797 h 6860657"/>
              <a:gd name="connsiteX3266" fmla="*/ 5683151 w 6003881"/>
              <a:gd name="connsiteY3266" fmla="*/ 4254959 h 6860657"/>
              <a:gd name="connsiteX3267" fmla="*/ 5586414 w 6003881"/>
              <a:gd name="connsiteY3267" fmla="*/ 4299121 h 6860657"/>
              <a:gd name="connsiteX3268" fmla="*/ 5608852 w 6003881"/>
              <a:gd name="connsiteY3268" fmla="*/ 4239890 h 6860657"/>
              <a:gd name="connsiteX3269" fmla="*/ 5590264 w 6003881"/>
              <a:gd name="connsiteY3269" fmla="*/ 4200953 h 6860657"/>
              <a:gd name="connsiteX3270" fmla="*/ 5556936 w 6003881"/>
              <a:gd name="connsiteY3270" fmla="*/ 4169605 h 6860657"/>
              <a:gd name="connsiteX3271" fmla="*/ 5540052 w 6003881"/>
              <a:gd name="connsiteY3271" fmla="*/ 4153161 h 6860657"/>
              <a:gd name="connsiteX3272" fmla="*/ 5518439 w 6003881"/>
              <a:gd name="connsiteY3272" fmla="*/ 4141832 h 6860657"/>
              <a:gd name="connsiteX3273" fmla="*/ 5479281 w 6003881"/>
              <a:gd name="connsiteY3273" fmla="*/ 4134188 h 6860657"/>
              <a:gd name="connsiteX3274" fmla="*/ 5446669 w 6003881"/>
              <a:gd name="connsiteY3274" fmla="*/ 4108505 h 6860657"/>
              <a:gd name="connsiteX3275" fmla="*/ 5416586 w 6003881"/>
              <a:gd name="connsiteY3275" fmla="*/ 4090521 h 6860657"/>
              <a:gd name="connsiteX3276" fmla="*/ 5383259 w 6003881"/>
              <a:gd name="connsiteY3276" fmla="*/ 4071932 h 6860657"/>
              <a:gd name="connsiteX3277" fmla="*/ 5339371 w 6003881"/>
              <a:gd name="connsiteY3277" fmla="*/ 4027661 h 6860657"/>
              <a:gd name="connsiteX3278" fmla="*/ 5312369 w 6003881"/>
              <a:gd name="connsiteY3278" fmla="*/ 4030081 h 6860657"/>
              <a:gd name="connsiteX3279" fmla="*/ 5333322 w 6003881"/>
              <a:gd name="connsiteY3279" fmla="*/ 4045204 h 6860657"/>
              <a:gd name="connsiteX3280" fmla="*/ 5354441 w 6003881"/>
              <a:gd name="connsiteY3280" fmla="*/ 4061593 h 6860657"/>
              <a:gd name="connsiteX3281" fmla="*/ 5343496 w 6003881"/>
              <a:gd name="connsiteY3281" fmla="*/ 4067093 h 6860657"/>
              <a:gd name="connsiteX3282" fmla="*/ 5279756 w 6003881"/>
              <a:gd name="connsiteY3282" fmla="*/ 4064178 h 6860657"/>
              <a:gd name="connsiteX3283" fmla="*/ 5228885 w 6003881"/>
              <a:gd name="connsiteY3283" fmla="*/ 4060053 h 6860657"/>
              <a:gd name="connsiteX3284" fmla="*/ 5165474 w 6003881"/>
              <a:gd name="connsiteY3284" fmla="*/ 4062143 h 6860657"/>
              <a:gd name="connsiteX3285" fmla="*/ 5146391 w 6003881"/>
              <a:gd name="connsiteY3285" fmla="*/ 4081062 h 6860657"/>
              <a:gd name="connsiteX3286" fmla="*/ 5162944 w 6003881"/>
              <a:gd name="connsiteY3286" fmla="*/ 4089861 h 6860657"/>
              <a:gd name="connsiteX3287" fmla="*/ 5198747 w 6003881"/>
              <a:gd name="connsiteY3287" fmla="*/ 4087331 h 6860657"/>
              <a:gd name="connsiteX3288" fmla="*/ 5228445 w 6003881"/>
              <a:gd name="connsiteY3288" fmla="*/ 4089476 h 6860657"/>
              <a:gd name="connsiteX3289" fmla="*/ 5289380 w 6003881"/>
              <a:gd name="connsiteY3289" fmla="*/ 4113894 h 6860657"/>
              <a:gd name="connsiteX3290" fmla="*/ 5312149 w 6003881"/>
              <a:gd name="connsiteY3290" fmla="*/ 4121594 h 6860657"/>
              <a:gd name="connsiteX3291" fmla="*/ 5336787 w 6003881"/>
              <a:gd name="connsiteY3291" fmla="*/ 4121209 h 6860657"/>
              <a:gd name="connsiteX3292" fmla="*/ 5333322 w 6003881"/>
              <a:gd name="connsiteY3292" fmla="*/ 4136718 h 6860657"/>
              <a:gd name="connsiteX3293" fmla="*/ 5278546 w 6003881"/>
              <a:gd name="connsiteY3293" fmla="*/ 4136993 h 6860657"/>
              <a:gd name="connsiteX3294" fmla="*/ 5202267 w 6003881"/>
              <a:gd name="connsiteY3294" fmla="*/ 4152117 h 6860657"/>
              <a:gd name="connsiteX3295" fmla="*/ 5189398 w 6003881"/>
              <a:gd name="connsiteY3295" fmla="*/ 4166910 h 6860657"/>
              <a:gd name="connsiteX3296" fmla="*/ 5229765 w 6003881"/>
              <a:gd name="connsiteY3296" fmla="*/ 4169825 h 6860657"/>
              <a:gd name="connsiteX3297" fmla="*/ 5310224 w 6003881"/>
              <a:gd name="connsiteY3297" fmla="*/ 4201173 h 6860657"/>
              <a:gd name="connsiteX3298" fmla="*/ 5267657 w 6003881"/>
              <a:gd name="connsiteY3298" fmla="*/ 4200128 h 6860657"/>
              <a:gd name="connsiteX3299" fmla="*/ 5170589 w 6003881"/>
              <a:gd name="connsiteY3299" fmla="*/ 4200513 h 6860657"/>
              <a:gd name="connsiteX3300" fmla="*/ 5167014 w 6003881"/>
              <a:gd name="connsiteY3300" fmla="*/ 4216627 h 6860657"/>
              <a:gd name="connsiteX3301" fmla="*/ 5195117 w 6003881"/>
              <a:gd name="connsiteY3301" fmla="*/ 4209808 h 6860657"/>
              <a:gd name="connsiteX3302" fmla="*/ 5204631 w 6003881"/>
              <a:gd name="connsiteY3302" fmla="*/ 4217617 h 6860657"/>
              <a:gd name="connsiteX3303" fmla="*/ 5238399 w 6003881"/>
              <a:gd name="connsiteY3303" fmla="*/ 4228616 h 6860657"/>
              <a:gd name="connsiteX3304" fmla="*/ 5326833 w 6003881"/>
              <a:gd name="connsiteY3304" fmla="*/ 4248030 h 6860657"/>
              <a:gd name="connsiteX3305" fmla="*/ 5280416 w 6003881"/>
              <a:gd name="connsiteY3305" fmla="*/ 4246215 h 6860657"/>
              <a:gd name="connsiteX3306" fmla="*/ 5222010 w 6003881"/>
              <a:gd name="connsiteY3306" fmla="*/ 4243795 h 6860657"/>
              <a:gd name="connsiteX3307" fmla="*/ 5171139 w 6003881"/>
              <a:gd name="connsiteY3307" fmla="*/ 4263649 h 6860657"/>
              <a:gd name="connsiteX3308" fmla="*/ 5135391 w 6003881"/>
              <a:gd name="connsiteY3308" fmla="*/ 4290597 h 6860657"/>
              <a:gd name="connsiteX3309" fmla="*/ 5110643 w 6003881"/>
              <a:gd name="connsiteY3309" fmla="*/ 4311605 h 6860657"/>
              <a:gd name="connsiteX3310" fmla="*/ 5079901 w 6003881"/>
              <a:gd name="connsiteY3310" fmla="*/ 4345593 h 6860657"/>
              <a:gd name="connsiteX3311" fmla="*/ 5017425 w 6003881"/>
              <a:gd name="connsiteY3311" fmla="*/ 4406088 h 6860657"/>
              <a:gd name="connsiteX3312" fmla="*/ 5127142 w 6003881"/>
              <a:gd name="connsiteY3312" fmla="*/ 4318480 h 6860657"/>
              <a:gd name="connsiteX3313" fmla="*/ 5228610 w 6003881"/>
              <a:gd name="connsiteY3313" fmla="*/ 4258204 h 6860657"/>
              <a:gd name="connsiteX3314" fmla="*/ 5241259 w 6003881"/>
              <a:gd name="connsiteY3314" fmla="*/ 4266288 h 6860657"/>
              <a:gd name="connsiteX3315" fmla="*/ 5184888 w 6003881"/>
              <a:gd name="connsiteY3315" fmla="*/ 4284767 h 6860657"/>
              <a:gd name="connsiteX3316" fmla="*/ 5158820 w 6003881"/>
              <a:gd name="connsiteY3316" fmla="*/ 4305115 h 6860657"/>
              <a:gd name="connsiteX3317" fmla="*/ 5139186 w 6003881"/>
              <a:gd name="connsiteY3317" fmla="*/ 4325629 h 6860657"/>
              <a:gd name="connsiteX3318" fmla="*/ 5208811 w 6003881"/>
              <a:gd name="connsiteY3318" fmla="*/ 4308800 h 6860657"/>
              <a:gd name="connsiteX3319" fmla="*/ 5237904 w 6003881"/>
              <a:gd name="connsiteY3319" fmla="*/ 4297856 h 6860657"/>
              <a:gd name="connsiteX3320" fmla="*/ 5217885 w 6003881"/>
              <a:gd name="connsiteY3320" fmla="*/ 4323649 h 6860657"/>
              <a:gd name="connsiteX3321" fmla="*/ 5198032 w 6003881"/>
              <a:gd name="connsiteY3321" fmla="*/ 4349607 h 6860657"/>
              <a:gd name="connsiteX3322" fmla="*/ 5253798 w 6003881"/>
              <a:gd name="connsiteY3322" fmla="*/ 4325079 h 6860657"/>
              <a:gd name="connsiteX3323" fmla="*/ 5278986 w 6003881"/>
              <a:gd name="connsiteY3323" fmla="*/ 4308250 h 6860657"/>
              <a:gd name="connsiteX3324" fmla="*/ 5271451 w 6003881"/>
              <a:gd name="connsiteY3324" fmla="*/ 4324694 h 6860657"/>
              <a:gd name="connsiteX3325" fmla="*/ 5262212 w 6003881"/>
              <a:gd name="connsiteY3325" fmla="*/ 4351147 h 6860657"/>
              <a:gd name="connsiteX3326" fmla="*/ 5245109 w 6003881"/>
              <a:gd name="connsiteY3326" fmla="*/ 4364126 h 6860657"/>
              <a:gd name="connsiteX3327" fmla="*/ 5245438 w 6003881"/>
              <a:gd name="connsiteY3327" fmla="*/ 4386015 h 6860657"/>
              <a:gd name="connsiteX3328" fmla="*/ 5307859 w 6003881"/>
              <a:gd name="connsiteY3328" fmla="*/ 4375895 h 6860657"/>
              <a:gd name="connsiteX3329" fmla="*/ 5335742 w 6003881"/>
              <a:gd name="connsiteY3329" fmla="*/ 4367646 h 6860657"/>
              <a:gd name="connsiteX3330" fmla="*/ 5346906 w 6003881"/>
              <a:gd name="connsiteY3330" fmla="*/ 4382825 h 6860657"/>
              <a:gd name="connsiteX3331" fmla="*/ 5344541 w 6003881"/>
              <a:gd name="connsiteY3331" fmla="*/ 4437986 h 6860657"/>
              <a:gd name="connsiteX3332" fmla="*/ 5347181 w 6003881"/>
              <a:gd name="connsiteY3332" fmla="*/ 4494027 h 6860657"/>
              <a:gd name="connsiteX3333" fmla="*/ 5370059 w 6003881"/>
              <a:gd name="connsiteY3333" fmla="*/ 4487262 h 6860657"/>
              <a:gd name="connsiteX3334" fmla="*/ 5370059 w 6003881"/>
              <a:gd name="connsiteY3334" fmla="*/ 4487262 h 6860657"/>
              <a:gd name="connsiteX3335" fmla="*/ 5283936 w 6003881"/>
              <a:gd name="connsiteY3335" fmla="*/ 4334978 h 6860657"/>
              <a:gd name="connsiteX3336" fmla="*/ 5312534 w 6003881"/>
              <a:gd name="connsiteY3336" fmla="*/ 4316060 h 6860657"/>
              <a:gd name="connsiteX3337" fmla="*/ 5303899 w 6003881"/>
              <a:gd name="connsiteY3337" fmla="*/ 4329589 h 6860657"/>
              <a:gd name="connsiteX3338" fmla="*/ 5283936 w 6003881"/>
              <a:gd name="connsiteY3338" fmla="*/ 4334978 h 6860657"/>
              <a:gd name="connsiteX3339" fmla="*/ 5490941 w 6003881"/>
              <a:gd name="connsiteY3339" fmla="*/ 4298901 h 6860657"/>
              <a:gd name="connsiteX3340" fmla="*/ 5506834 w 6003881"/>
              <a:gd name="connsiteY3340" fmla="*/ 4290651 h 6860657"/>
              <a:gd name="connsiteX3341" fmla="*/ 5529603 w 6003881"/>
              <a:gd name="connsiteY3341" fmla="*/ 4287297 h 6860657"/>
              <a:gd name="connsiteX3342" fmla="*/ 5523168 w 6003881"/>
              <a:gd name="connsiteY3342" fmla="*/ 4295491 h 6860657"/>
              <a:gd name="connsiteX3343" fmla="*/ 5490941 w 6003881"/>
              <a:gd name="connsiteY3343" fmla="*/ 4298901 h 6860657"/>
              <a:gd name="connsiteX3344" fmla="*/ 5461958 w 6003881"/>
              <a:gd name="connsiteY3344" fmla="*/ 4277068 h 6860657"/>
              <a:gd name="connsiteX3345" fmla="*/ 5472847 w 6003881"/>
              <a:gd name="connsiteY3345" fmla="*/ 4267993 h 6860657"/>
              <a:gd name="connsiteX3346" fmla="*/ 5490830 w 6003881"/>
              <a:gd name="connsiteY3346" fmla="*/ 4270743 h 6860657"/>
              <a:gd name="connsiteX3347" fmla="*/ 5495670 w 6003881"/>
              <a:gd name="connsiteY3347" fmla="*/ 4272778 h 6860657"/>
              <a:gd name="connsiteX3348" fmla="*/ 5461958 w 6003881"/>
              <a:gd name="connsiteY3348" fmla="*/ 4277068 h 6860657"/>
              <a:gd name="connsiteX3349" fmla="*/ 5461958 w 6003881"/>
              <a:gd name="connsiteY3349" fmla="*/ 4277068 h 6860657"/>
              <a:gd name="connsiteX3350" fmla="*/ 5509419 w 6003881"/>
              <a:gd name="connsiteY3350" fmla="*/ 4263153 h 6860657"/>
              <a:gd name="connsiteX3351" fmla="*/ 5523168 w 6003881"/>
              <a:gd name="connsiteY3351" fmla="*/ 4263153 h 6860657"/>
              <a:gd name="connsiteX3352" fmla="*/ 5510464 w 6003881"/>
              <a:gd name="connsiteY3352" fmla="*/ 4268543 h 6860657"/>
              <a:gd name="connsiteX3353" fmla="*/ 5509419 w 6003881"/>
              <a:gd name="connsiteY3353" fmla="*/ 4263153 h 6860657"/>
              <a:gd name="connsiteX3354" fmla="*/ 5379298 w 6003881"/>
              <a:gd name="connsiteY3354" fmla="*/ 4254684 h 6860657"/>
              <a:gd name="connsiteX3355" fmla="*/ 5379079 w 6003881"/>
              <a:gd name="connsiteY3355" fmla="*/ 4243135 h 6860657"/>
              <a:gd name="connsiteX3356" fmla="*/ 5393873 w 6003881"/>
              <a:gd name="connsiteY3356" fmla="*/ 4255234 h 6860657"/>
              <a:gd name="connsiteX3357" fmla="*/ 5379298 w 6003881"/>
              <a:gd name="connsiteY3357" fmla="*/ 4254684 h 6860657"/>
              <a:gd name="connsiteX3358" fmla="*/ 5439299 w 6003881"/>
              <a:gd name="connsiteY3358" fmla="*/ 4242970 h 6860657"/>
              <a:gd name="connsiteX3359" fmla="*/ 5437044 w 6003881"/>
              <a:gd name="connsiteY3359" fmla="*/ 4224656 h 6860657"/>
              <a:gd name="connsiteX3360" fmla="*/ 5453434 w 6003881"/>
              <a:gd name="connsiteY3360" fmla="*/ 4238405 h 6860657"/>
              <a:gd name="connsiteX3361" fmla="*/ 5439299 w 6003881"/>
              <a:gd name="connsiteY3361" fmla="*/ 4242970 h 6860657"/>
              <a:gd name="connsiteX3362" fmla="*/ 5439299 w 6003881"/>
              <a:gd name="connsiteY3362" fmla="*/ 4242970 h 6860657"/>
              <a:gd name="connsiteX3363" fmla="*/ 5391123 w 6003881"/>
              <a:gd name="connsiteY3363" fmla="*/ 4213657 h 6860657"/>
              <a:gd name="connsiteX3364" fmla="*/ 5396512 w 6003881"/>
              <a:gd name="connsiteY3364" fmla="*/ 4204748 h 6860657"/>
              <a:gd name="connsiteX3365" fmla="*/ 5407842 w 6003881"/>
              <a:gd name="connsiteY3365" fmla="*/ 4213327 h 6860657"/>
              <a:gd name="connsiteX3366" fmla="*/ 5391123 w 6003881"/>
              <a:gd name="connsiteY3366" fmla="*/ 4213657 h 6860657"/>
              <a:gd name="connsiteX3367" fmla="*/ 5391123 w 6003881"/>
              <a:gd name="connsiteY3367" fmla="*/ 4213657 h 6860657"/>
              <a:gd name="connsiteX3368" fmla="*/ 5484506 w 6003881"/>
              <a:gd name="connsiteY3368" fmla="*/ 4196883 h 6860657"/>
              <a:gd name="connsiteX3369" fmla="*/ 5493470 w 6003881"/>
              <a:gd name="connsiteY3369" fmla="*/ 4190009 h 6860657"/>
              <a:gd name="connsiteX3370" fmla="*/ 5493745 w 6003881"/>
              <a:gd name="connsiteY3370" fmla="*/ 4199358 h 6860657"/>
              <a:gd name="connsiteX3371" fmla="*/ 5484506 w 6003881"/>
              <a:gd name="connsiteY3371" fmla="*/ 4196883 h 6860657"/>
              <a:gd name="connsiteX3372" fmla="*/ 5484506 w 6003881"/>
              <a:gd name="connsiteY3372" fmla="*/ 4196883 h 6860657"/>
              <a:gd name="connsiteX3373" fmla="*/ 5340306 w 6003881"/>
              <a:gd name="connsiteY3373" fmla="*/ 4191494 h 6860657"/>
              <a:gd name="connsiteX3374" fmla="*/ 5334697 w 6003881"/>
              <a:gd name="connsiteY3374" fmla="*/ 4173840 h 6860657"/>
              <a:gd name="connsiteX3375" fmla="*/ 5371929 w 6003881"/>
              <a:gd name="connsiteY3375" fmla="*/ 4190119 h 6860657"/>
              <a:gd name="connsiteX3376" fmla="*/ 5340306 w 6003881"/>
              <a:gd name="connsiteY3376" fmla="*/ 4191494 h 6860657"/>
              <a:gd name="connsiteX3377" fmla="*/ 5432425 w 6003881"/>
              <a:gd name="connsiteY3377" fmla="*/ 4180659 h 6860657"/>
              <a:gd name="connsiteX3378" fmla="*/ 5437924 w 6003881"/>
              <a:gd name="connsiteY3378" fmla="*/ 4175160 h 6860657"/>
              <a:gd name="connsiteX3379" fmla="*/ 5443424 w 6003881"/>
              <a:gd name="connsiteY3379" fmla="*/ 4180659 h 6860657"/>
              <a:gd name="connsiteX3380" fmla="*/ 5437924 w 6003881"/>
              <a:gd name="connsiteY3380" fmla="*/ 4186159 h 6860657"/>
              <a:gd name="connsiteX3381" fmla="*/ 5432425 w 6003881"/>
              <a:gd name="connsiteY3381" fmla="*/ 4180659 h 6860657"/>
              <a:gd name="connsiteX3382" fmla="*/ 5371929 w 6003881"/>
              <a:gd name="connsiteY3382" fmla="*/ 4142327 h 6860657"/>
              <a:gd name="connsiteX3383" fmla="*/ 5370170 w 6003881"/>
              <a:gd name="connsiteY3383" fmla="*/ 4130668 h 6860657"/>
              <a:gd name="connsiteX3384" fmla="*/ 5392608 w 6003881"/>
              <a:gd name="connsiteY3384" fmla="*/ 4137707 h 6860657"/>
              <a:gd name="connsiteX3385" fmla="*/ 5371929 w 6003881"/>
              <a:gd name="connsiteY3385" fmla="*/ 4142327 h 6860657"/>
              <a:gd name="connsiteX3386" fmla="*/ 2733167 w 6003881"/>
              <a:gd name="connsiteY3386" fmla="*/ 4462514 h 6860657"/>
              <a:gd name="connsiteX3387" fmla="*/ 2730032 w 6003881"/>
              <a:gd name="connsiteY3387" fmla="*/ 4422642 h 6860657"/>
              <a:gd name="connsiteX3388" fmla="*/ 2725357 w 6003881"/>
              <a:gd name="connsiteY3388" fmla="*/ 4384200 h 6860657"/>
              <a:gd name="connsiteX3389" fmla="*/ 2709408 w 6003881"/>
              <a:gd name="connsiteY3389" fmla="*/ 4351147 h 6860657"/>
              <a:gd name="connsiteX3390" fmla="*/ 2706658 w 6003881"/>
              <a:gd name="connsiteY3390" fmla="*/ 4371770 h 6860657"/>
              <a:gd name="connsiteX3391" fmla="*/ 2726952 w 6003881"/>
              <a:gd name="connsiteY3391" fmla="*/ 4477638 h 6860657"/>
              <a:gd name="connsiteX3392" fmla="*/ 2733167 w 6003881"/>
              <a:gd name="connsiteY3392" fmla="*/ 4462514 h 6860657"/>
              <a:gd name="connsiteX3393" fmla="*/ 3022225 w 6003881"/>
              <a:gd name="connsiteY3393" fmla="*/ 4423302 h 6860657"/>
              <a:gd name="connsiteX3394" fmla="*/ 3042409 w 6003881"/>
              <a:gd name="connsiteY3394" fmla="*/ 4395804 h 6860657"/>
              <a:gd name="connsiteX3395" fmla="*/ 3210587 w 6003881"/>
              <a:gd name="connsiteY3395" fmla="*/ 4210027 h 6860657"/>
              <a:gd name="connsiteX3396" fmla="*/ 3245839 w 6003881"/>
              <a:gd name="connsiteY3396" fmla="*/ 4181320 h 6860657"/>
              <a:gd name="connsiteX3397" fmla="*/ 3262338 w 6003881"/>
              <a:gd name="connsiteY3397" fmla="*/ 4169550 h 6860657"/>
              <a:gd name="connsiteX3398" fmla="*/ 3564651 w 6003881"/>
              <a:gd name="connsiteY3398" fmla="*/ 3866852 h 6860657"/>
              <a:gd name="connsiteX3399" fmla="*/ 3607273 w 6003881"/>
              <a:gd name="connsiteY3399" fmla="*/ 3819226 h 6860657"/>
              <a:gd name="connsiteX3400" fmla="*/ 3628556 w 6003881"/>
              <a:gd name="connsiteY3400" fmla="*/ 3772864 h 6860657"/>
              <a:gd name="connsiteX3401" fmla="*/ 3633781 w 6003881"/>
              <a:gd name="connsiteY3401" fmla="*/ 3732882 h 6860657"/>
              <a:gd name="connsiteX3402" fmla="*/ 3650115 w 6003881"/>
              <a:gd name="connsiteY3402" fmla="*/ 3663752 h 6860657"/>
              <a:gd name="connsiteX3403" fmla="*/ 3621847 w 6003881"/>
              <a:gd name="connsiteY3403" fmla="*/ 3700874 h 6860657"/>
              <a:gd name="connsiteX3404" fmla="*/ 3559536 w 6003881"/>
              <a:gd name="connsiteY3404" fmla="*/ 3809491 h 6860657"/>
              <a:gd name="connsiteX3405" fmla="*/ 3372495 w 6003881"/>
              <a:gd name="connsiteY3405" fmla="*/ 4037725 h 6860657"/>
              <a:gd name="connsiteX3406" fmla="*/ 3291486 w 6003881"/>
              <a:gd name="connsiteY3406" fmla="*/ 4103720 h 6860657"/>
              <a:gd name="connsiteX3407" fmla="*/ 3262613 w 6003881"/>
              <a:gd name="connsiteY3407" fmla="*/ 4132593 h 6860657"/>
              <a:gd name="connsiteX3408" fmla="*/ 3254968 w 6003881"/>
              <a:gd name="connsiteY3408" fmla="*/ 4142217 h 6860657"/>
              <a:gd name="connsiteX3409" fmla="*/ 3219606 w 6003881"/>
              <a:gd name="connsiteY3409" fmla="*/ 4173400 h 6860657"/>
              <a:gd name="connsiteX3410" fmla="*/ 3184519 w 6003881"/>
              <a:gd name="connsiteY3410" fmla="*/ 4200458 h 6860657"/>
              <a:gd name="connsiteX3411" fmla="*/ 3190953 w 6003881"/>
              <a:gd name="connsiteY3411" fmla="*/ 4188579 h 6860657"/>
              <a:gd name="connsiteX3412" fmla="*/ 3198817 w 6003881"/>
              <a:gd name="connsiteY3412" fmla="*/ 4178075 h 6860657"/>
              <a:gd name="connsiteX3413" fmla="*/ 3184299 w 6003881"/>
              <a:gd name="connsiteY3413" fmla="*/ 4186269 h 6860657"/>
              <a:gd name="connsiteX3414" fmla="*/ 3167580 w 6003881"/>
              <a:gd name="connsiteY3414" fmla="*/ 4197213 h 6860657"/>
              <a:gd name="connsiteX3415" fmla="*/ 3103949 w 6003881"/>
              <a:gd name="connsiteY3415" fmla="*/ 4267553 h 6860657"/>
              <a:gd name="connsiteX3416" fmla="*/ 3087946 w 6003881"/>
              <a:gd name="connsiteY3416" fmla="*/ 4289057 h 6860657"/>
              <a:gd name="connsiteX3417" fmla="*/ 3062923 w 6003881"/>
              <a:gd name="connsiteY3417" fmla="*/ 4322824 h 6860657"/>
              <a:gd name="connsiteX3418" fmla="*/ 3039769 w 6003881"/>
              <a:gd name="connsiteY3418" fmla="*/ 4358572 h 6860657"/>
              <a:gd name="connsiteX3419" fmla="*/ 2985323 w 6003881"/>
              <a:gd name="connsiteY3419" fmla="*/ 4461524 h 6860657"/>
              <a:gd name="connsiteX3420" fmla="*/ 2996323 w 6003881"/>
              <a:gd name="connsiteY3420" fmla="*/ 4455639 h 6860657"/>
              <a:gd name="connsiteX3421" fmla="*/ 3022225 w 6003881"/>
              <a:gd name="connsiteY3421" fmla="*/ 4423302 h 6860657"/>
              <a:gd name="connsiteX3422" fmla="*/ 3022225 w 6003881"/>
              <a:gd name="connsiteY3422" fmla="*/ 4423302 h 6860657"/>
              <a:gd name="connsiteX3423" fmla="*/ 3890062 w 6003881"/>
              <a:gd name="connsiteY3423" fmla="*/ 4446015 h 6860657"/>
              <a:gd name="connsiteX3424" fmla="*/ 3907001 w 6003881"/>
              <a:gd name="connsiteY3424" fmla="*/ 4389974 h 6860657"/>
              <a:gd name="connsiteX3425" fmla="*/ 3921520 w 6003881"/>
              <a:gd name="connsiteY3425" fmla="*/ 4343228 h 6860657"/>
              <a:gd name="connsiteX3426" fmla="*/ 3928009 w 6003881"/>
              <a:gd name="connsiteY3426" fmla="*/ 4326014 h 6860657"/>
              <a:gd name="connsiteX3427" fmla="*/ 3938899 w 6003881"/>
              <a:gd name="connsiteY3427" fmla="*/ 4309515 h 6860657"/>
              <a:gd name="connsiteX3428" fmla="*/ 3967771 w 6003881"/>
              <a:gd name="connsiteY3428" fmla="*/ 4259304 h 6860657"/>
              <a:gd name="connsiteX3429" fmla="*/ 3991365 w 6003881"/>
              <a:gd name="connsiteY3429" fmla="*/ 4216462 h 6860657"/>
              <a:gd name="connsiteX3430" fmla="*/ 3993400 w 6003881"/>
              <a:gd name="connsiteY3430" fmla="*/ 4196938 h 6860657"/>
              <a:gd name="connsiteX3431" fmla="*/ 4033382 w 6003881"/>
              <a:gd name="connsiteY3431" fmla="*/ 4127533 h 6860657"/>
              <a:gd name="connsiteX3432" fmla="*/ 4077214 w 6003881"/>
              <a:gd name="connsiteY3432" fmla="*/ 4068468 h 6860657"/>
              <a:gd name="connsiteX3433" fmla="*/ 4102842 w 6003881"/>
              <a:gd name="connsiteY3433" fmla="*/ 4031565 h 6860657"/>
              <a:gd name="connsiteX3434" fmla="*/ 4140129 w 6003881"/>
              <a:gd name="connsiteY3434" fmla="*/ 3986579 h 6860657"/>
              <a:gd name="connsiteX3435" fmla="*/ 4173016 w 6003881"/>
              <a:gd name="connsiteY3435" fmla="*/ 3955066 h 6860657"/>
              <a:gd name="connsiteX3436" fmla="*/ 4170157 w 6003881"/>
              <a:gd name="connsiteY3436" fmla="*/ 3967055 h 6860657"/>
              <a:gd name="connsiteX3437" fmla="*/ 4129020 w 6003881"/>
              <a:gd name="connsiteY3437" fmla="*/ 4025021 h 6860657"/>
              <a:gd name="connsiteX3438" fmla="*/ 4112191 w 6003881"/>
              <a:gd name="connsiteY3438" fmla="*/ 4054114 h 6860657"/>
              <a:gd name="connsiteX3439" fmla="*/ 4090248 w 6003881"/>
              <a:gd name="connsiteY3439" fmla="*/ 4089861 h 6860657"/>
              <a:gd name="connsiteX3440" fmla="*/ 4078423 w 6003881"/>
              <a:gd name="connsiteY3440" fmla="*/ 4110209 h 6860657"/>
              <a:gd name="connsiteX3441" fmla="*/ 4075289 w 6003881"/>
              <a:gd name="connsiteY3441" fmla="*/ 4123134 h 6860657"/>
              <a:gd name="connsiteX3442" fmla="*/ 4090578 w 6003881"/>
              <a:gd name="connsiteY3442" fmla="*/ 4109605 h 6860657"/>
              <a:gd name="connsiteX3443" fmla="*/ 4101577 w 6003881"/>
              <a:gd name="connsiteY3443" fmla="*/ 4089806 h 6860657"/>
              <a:gd name="connsiteX3444" fmla="*/ 4112576 w 6003881"/>
              <a:gd name="connsiteY3444" fmla="*/ 4073142 h 6860657"/>
              <a:gd name="connsiteX3445" fmla="*/ 4120550 w 6003881"/>
              <a:gd name="connsiteY3445" fmla="*/ 4059778 h 6860657"/>
              <a:gd name="connsiteX3446" fmla="*/ 4144859 w 6003881"/>
              <a:gd name="connsiteY3446" fmla="*/ 4024196 h 6860657"/>
              <a:gd name="connsiteX3447" fmla="*/ 4178516 w 6003881"/>
              <a:gd name="connsiteY3447" fmla="*/ 3977944 h 6860657"/>
              <a:gd name="connsiteX3448" fmla="*/ 4192155 w 6003881"/>
              <a:gd name="connsiteY3448" fmla="*/ 3949071 h 6860657"/>
              <a:gd name="connsiteX3449" fmla="*/ 4206894 w 6003881"/>
              <a:gd name="connsiteY3449" fmla="*/ 3921738 h 6860657"/>
              <a:gd name="connsiteX3450" fmla="*/ 4191330 w 6003881"/>
              <a:gd name="connsiteY3450" fmla="*/ 3920638 h 6860657"/>
              <a:gd name="connsiteX3451" fmla="*/ 4139579 w 6003881"/>
              <a:gd name="connsiteY3451" fmla="*/ 3966835 h 6860657"/>
              <a:gd name="connsiteX3452" fmla="*/ 4020293 w 6003881"/>
              <a:gd name="connsiteY3452" fmla="*/ 4095471 h 6860657"/>
              <a:gd name="connsiteX3453" fmla="*/ 4096132 w 6003881"/>
              <a:gd name="connsiteY3453" fmla="*/ 3993618 h 6860657"/>
              <a:gd name="connsiteX3454" fmla="*/ 4145409 w 6003881"/>
              <a:gd name="connsiteY3454" fmla="*/ 3933398 h 6860657"/>
              <a:gd name="connsiteX3455" fmla="*/ 4102127 w 6003881"/>
              <a:gd name="connsiteY3455" fmla="*/ 3950831 h 6860657"/>
              <a:gd name="connsiteX3456" fmla="*/ 4064674 w 6003881"/>
              <a:gd name="connsiteY3456" fmla="*/ 3989603 h 6860657"/>
              <a:gd name="connsiteX3457" fmla="*/ 4052795 w 6003881"/>
              <a:gd name="connsiteY3457" fmla="*/ 3992628 h 6860657"/>
              <a:gd name="connsiteX3458" fmla="*/ 4056810 w 6003881"/>
              <a:gd name="connsiteY3458" fmla="*/ 3983609 h 6860657"/>
              <a:gd name="connsiteX3459" fmla="*/ 4063135 w 6003881"/>
              <a:gd name="connsiteY3459" fmla="*/ 3973710 h 6860657"/>
              <a:gd name="connsiteX3460" fmla="*/ 4067424 w 6003881"/>
              <a:gd name="connsiteY3460" fmla="*/ 3965900 h 6860657"/>
              <a:gd name="connsiteX3461" fmla="*/ 4080898 w 6003881"/>
              <a:gd name="connsiteY3461" fmla="*/ 3950776 h 6860657"/>
              <a:gd name="connsiteX3462" fmla="*/ 4109606 w 6003881"/>
              <a:gd name="connsiteY3462" fmla="*/ 3914699 h 6860657"/>
              <a:gd name="connsiteX3463" fmla="*/ 4120000 w 6003881"/>
              <a:gd name="connsiteY3463" fmla="*/ 3876917 h 6860657"/>
              <a:gd name="connsiteX3464" fmla="*/ 4118350 w 6003881"/>
              <a:gd name="connsiteY3464" fmla="*/ 3844139 h 6860657"/>
              <a:gd name="connsiteX3465" fmla="*/ 4113126 w 6003881"/>
              <a:gd name="connsiteY3465" fmla="*/ 3811142 h 6860657"/>
              <a:gd name="connsiteX3466" fmla="*/ 4078918 w 6003881"/>
              <a:gd name="connsiteY3466" fmla="*/ 3820106 h 6860657"/>
              <a:gd name="connsiteX3467" fmla="*/ 4057635 w 6003881"/>
              <a:gd name="connsiteY3467" fmla="*/ 3834295 h 6860657"/>
              <a:gd name="connsiteX3468" fmla="*/ 4076884 w 6003881"/>
              <a:gd name="connsiteY3468" fmla="*/ 3803992 h 6860657"/>
              <a:gd name="connsiteX3469" fmla="*/ 4096132 w 6003881"/>
              <a:gd name="connsiteY3469" fmla="*/ 3770884 h 6860657"/>
              <a:gd name="connsiteX3470" fmla="*/ 4077048 w 6003881"/>
              <a:gd name="connsiteY3470" fmla="*/ 3769125 h 6860657"/>
              <a:gd name="connsiteX3471" fmla="*/ 4024582 w 6003881"/>
              <a:gd name="connsiteY3471" fmla="*/ 3888851 h 6860657"/>
              <a:gd name="connsiteX3472" fmla="*/ 4039706 w 6003881"/>
              <a:gd name="connsiteY3472" fmla="*/ 3868612 h 6860657"/>
              <a:gd name="connsiteX3473" fmla="*/ 4057965 w 6003881"/>
              <a:gd name="connsiteY3473" fmla="*/ 3862453 h 6860657"/>
              <a:gd name="connsiteX3474" fmla="*/ 4033932 w 6003881"/>
              <a:gd name="connsiteY3474" fmla="*/ 3921848 h 6860657"/>
              <a:gd name="connsiteX3475" fmla="*/ 4032062 w 6003881"/>
              <a:gd name="connsiteY3475" fmla="*/ 3929933 h 6860657"/>
              <a:gd name="connsiteX3476" fmla="*/ 4029917 w 6003881"/>
              <a:gd name="connsiteY3476" fmla="*/ 3941262 h 6860657"/>
              <a:gd name="connsiteX3477" fmla="*/ 4031512 w 6003881"/>
              <a:gd name="connsiteY3477" fmla="*/ 3960345 h 6860657"/>
              <a:gd name="connsiteX3478" fmla="*/ 4048836 w 6003881"/>
              <a:gd name="connsiteY3478" fmla="*/ 3934222 h 6860657"/>
              <a:gd name="connsiteX3479" fmla="*/ 4086618 w 6003881"/>
              <a:gd name="connsiteY3479" fmla="*/ 3855963 h 6860657"/>
              <a:gd name="connsiteX3480" fmla="*/ 4039046 w 6003881"/>
              <a:gd name="connsiteY3480" fmla="*/ 3985094 h 6860657"/>
              <a:gd name="connsiteX3481" fmla="*/ 4010833 w 6003881"/>
              <a:gd name="connsiteY3481" fmla="*/ 4061813 h 6860657"/>
              <a:gd name="connsiteX3482" fmla="*/ 3994224 w 6003881"/>
              <a:gd name="connsiteY3482" fmla="*/ 4096626 h 6860657"/>
              <a:gd name="connsiteX3483" fmla="*/ 3974206 w 6003881"/>
              <a:gd name="connsiteY3483" fmla="*/ 4135398 h 6860657"/>
              <a:gd name="connsiteX3484" fmla="*/ 3966177 w 6003881"/>
              <a:gd name="connsiteY3484" fmla="*/ 4171420 h 6860657"/>
              <a:gd name="connsiteX3485" fmla="*/ 3969586 w 6003881"/>
              <a:gd name="connsiteY3485" fmla="*/ 4177580 h 6860657"/>
              <a:gd name="connsiteX3486" fmla="*/ 3958752 w 6003881"/>
              <a:gd name="connsiteY3486" fmla="*/ 4232356 h 6860657"/>
              <a:gd name="connsiteX3487" fmla="*/ 3945498 w 6003881"/>
              <a:gd name="connsiteY3487" fmla="*/ 4274978 h 6860657"/>
              <a:gd name="connsiteX3488" fmla="*/ 3935544 w 6003881"/>
              <a:gd name="connsiteY3488" fmla="*/ 4299231 h 6860657"/>
              <a:gd name="connsiteX3489" fmla="*/ 3932849 w 6003881"/>
              <a:gd name="connsiteY3489" fmla="*/ 4285702 h 6860657"/>
              <a:gd name="connsiteX3490" fmla="*/ 3932079 w 6003881"/>
              <a:gd name="connsiteY3490" fmla="*/ 4268323 h 6860657"/>
              <a:gd name="connsiteX3491" fmla="*/ 3873509 w 6003881"/>
              <a:gd name="connsiteY3491" fmla="*/ 4448435 h 6860657"/>
              <a:gd name="connsiteX3492" fmla="*/ 3890062 w 6003881"/>
              <a:gd name="connsiteY3492" fmla="*/ 4446015 h 6860657"/>
              <a:gd name="connsiteX3493" fmla="*/ 3890062 w 6003881"/>
              <a:gd name="connsiteY3493" fmla="*/ 4446015 h 6860657"/>
              <a:gd name="connsiteX3494" fmla="*/ 4953960 w 6003881"/>
              <a:gd name="connsiteY3494" fmla="*/ 4441726 h 6860657"/>
              <a:gd name="connsiteX3495" fmla="*/ 4945930 w 6003881"/>
              <a:gd name="connsiteY3495" fmla="*/ 4433696 h 6860657"/>
              <a:gd name="connsiteX3496" fmla="*/ 4930147 w 6003881"/>
              <a:gd name="connsiteY3496" fmla="*/ 4457509 h 6860657"/>
              <a:gd name="connsiteX3497" fmla="*/ 4953960 w 6003881"/>
              <a:gd name="connsiteY3497" fmla="*/ 4441726 h 6860657"/>
              <a:gd name="connsiteX3498" fmla="*/ 4953960 w 6003881"/>
              <a:gd name="connsiteY3498" fmla="*/ 4441726 h 6860657"/>
              <a:gd name="connsiteX3499" fmla="*/ 5606432 w 6003881"/>
              <a:gd name="connsiteY3499" fmla="*/ 4437931 h 6860657"/>
              <a:gd name="connsiteX3500" fmla="*/ 5628486 w 6003881"/>
              <a:gd name="connsiteY3500" fmla="*/ 4407298 h 6860657"/>
              <a:gd name="connsiteX3501" fmla="*/ 5625241 w 6003881"/>
              <a:gd name="connsiteY3501" fmla="*/ 4362366 h 6860657"/>
              <a:gd name="connsiteX3502" fmla="*/ 5581189 w 6003881"/>
              <a:gd name="connsiteY3502" fmla="*/ 4375511 h 6860657"/>
              <a:gd name="connsiteX3503" fmla="*/ 5580749 w 6003881"/>
              <a:gd name="connsiteY3503" fmla="*/ 4397674 h 6860657"/>
              <a:gd name="connsiteX3504" fmla="*/ 5584103 w 6003881"/>
              <a:gd name="connsiteY3504" fmla="*/ 4425447 h 6860657"/>
              <a:gd name="connsiteX3505" fmla="*/ 5589439 w 6003881"/>
              <a:gd name="connsiteY3505" fmla="*/ 4461139 h 6860657"/>
              <a:gd name="connsiteX3506" fmla="*/ 5606432 w 6003881"/>
              <a:gd name="connsiteY3506" fmla="*/ 4437931 h 6860657"/>
              <a:gd name="connsiteX3507" fmla="*/ 5606432 w 6003881"/>
              <a:gd name="connsiteY3507" fmla="*/ 4437931 h 6860657"/>
              <a:gd name="connsiteX3508" fmla="*/ 4861841 w 6003881"/>
              <a:gd name="connsiteY3508" fmla="*/ 4450800 h 6860657"/>
              <a:gd name="connsiteX3509" fmla="*/ 4849577 w 6003881"/>
              <a:gd name="connsiteY3509" fmla="*/ 4436446 h 6860657"/>
              <a:gd name="connsiteX3510" fmla="*/ 4810970 w 6003881"/>
              <a:gd name="connsiteY3510" fmla="*/ 4446895 h 6860657"/>
              <a:gd name="connsiteX3511" fmla="*/ 4861841 w 6003881"/>
              <a:gd name="connsiteY3511" fmla="*/ 4450800 h 6860657"/>
              <a:gd name="connsiteX3512" fmla="*/ 2677126 w 6003881"/>
              <a:gd name="connsiteY3512" fmla="*/ 4433421 h 6860657"/>
              <a:gd name="connsiteX3513" fmla="*/ 2652213 w 6003881"/>
              <a:gd name="connsiteY3513" fmla="*/ 4373145 h 6860657"/>
              <a:gd name="connsiteX3514" fmla="*/ 2660792 w 6003881"/>
              <a:gd name="connsiteY3514" fmla="*/ 4439361 h 6860657"/>
              <a:gd name="connsiteX3515" fmla="*/ 2677126 w 6003881"/>
              <a:gd name="connsiteY3515" fmla="*/ 4433421 h 6860657"/>
              <a:gd name="connsiteX3516" fmla="*/ 2677126 w 6003881"/>
              <a:gd name="connsiteY3516" fmla="*/ 4433421 h 6860657"/>
              <a:gd name="connsiteX3517" fmla="*/ 5082926 w 6003881"/>
              <a:gd name="connsiteY3517" fmla="*/ 4406913 h 6860657"/>
              <a:gd name="connsiteX3518" fmla="*/ 5096289 w 6003881"/>
              <a:gd name="connsiteY3518" fmla="*/ 4384585 h 6860657"/>
              <a:gd name="connsiteX3519" fmla="*/ 5097719 w 6003881"/>
              <a:gd name="connsiteY3519" fmla="*/ 4376390 h 6860657"/>
              <a:gd name="connsiteX3520" fmla="*/ 5079625 w 6003881"/>
              <a:gd name="connsiteY3520" fmla="*/ 4386730 h 6860657"/>
              <a:gd name="connsiteX3521" fmla="*/ 5060212 w 6003881"/>
              <a:gd name="connsiteY3521" fmla="*/ 4400698 h 6860657"/>
              <a:gd name="connsiteX3522" fmla="*/ 5059607 w 6003881"/>
              <a:gd name="connsiteY3522" fmla="*/ 4421652 h 6860657"/>
              <a:gd name="connsiteX3523" fmla="*/ 5082926 w 6003881"/>
              <a:gd name="connsiteY3523" fmla="*/ 4406913 h 6860657"/>
              <a:gd name="connsiteX3524" fmla="*/ 3771491 w 6003881"/>
              <a:gd name="connsiteY3524" fmla="*/ 4369021 h 6860657"/>
              <a:gd name="connsiteX3525" fmla="*/ 3810153 w 6003881"/>
              <a:gd name="connsiteY3525" fmla="*/ 4274153 h 6860657"/>
              <a:gd name="connsiteX3526" fmla="*/ 3851400 w 6003881"/>
              <a:gd name="connsiteY3526" fmla="*/ 4183409 h 6860657"/>
              <a:gd name="connsiteX3527" fmla="*/ 3884892 w 6003881"/>
              <a:gd name="connsiteY3527" fmla="*/ 4110539 h 6860657"/>
              <a:gd name="connsiteX3528" fmla="*/ 3925535 w 6003881"/>
              <a:gd name="connsiteY3528" fmla="*/ 3996203 h 6860657"/>
              <a:gd name="connsiteX3529" fmla="*/ 3916570 w 6003881"/>
              <a:gd name="connsiteY3529" fmla="*/ 3989164 h 6860657"/>
              <a:gd name="connsiteX3530" fmla="*/ 3892592 w 6003881"/>
              <a:gd name="connsiteY3530" fmla="*/ 4037670 h 6860657"/>
              <a:gd name="connsiteX3531" fmla="*/ 3859979 w 6003881"/>
              <a:gd name="connsiteY3531" fmla="*/ 4117414 h 6860657"/>
              <a:gd name="connsiteX3532" fmla="*/ 3753067 w 6003881"/>
              <a:gd name="connsiteY3532" fmla="*/ 4380020 h 6860657"/>
              <a:gd name="connsiteX3533" fmla="*/ 3771491 w 6003881"/>
              <a:gd name="connsiteY3533" fmla="*/ 4369021 h 6860657"/>
              <a:gd name="connsiteX3534" fmla="*/ 3771491 w 6003881"/>
              <a:gd name="connsiteY3534" fmla="*/ 4369021 h 6860657"/>
              <a:gd name="connsiteX3535" fmla="*/ 5462233 w 6003881"/>
              <a:gd name="connsiteY3535" fmla="*/ 4397344 h 6860657"/>
              <a:gd name="connsiteX3536" fmla="*/ 5470922 w 6003881"/>
              <a:gd name="connsiteY3536" fmla="*/ 4386234 h 6860657"/>
              <a:gd name="connsiteX3537" fmla="*/ 5455798 w 6003881"/>
              <a:gd name="connsiteY3537" fmla="*/ 4382110 h 6860657"/>
              <a:gd name="connsiteX3538" fmla="*/ 5441059 w 6003881"/>
              <a:gd name="connsiteY3538" fmla="*/ 4395749 h 6860657"/>
              <a:gd name="connsiteX3539" fmla="*/ 5452609 w 6003881"/>
              <a:gd name="connsiteY3539" fmla="*/ 4400313 h 6860657"/>
              <a:gd name="connsiteX3540" fmla="*/ 5462233 w 6003881"/>
              <a:gd name="connsiteY3540" fmla="*/ 4397344 h 6860657"/>
              <a:gd name="connsiteX3541" fmla="*/ 5462233 w 6003881"/>
              <a:gd name="connsiteY3541" fmla="*/ 4397344 h 6860657"/>
              <a:gd name="connsiteX3542" fmla="*/ 5519264 w 6003881"/>
              <a:gd name="connsiteY3542" fmla="*/ 4387225 h 6860657"/>
              <a:gd name="connsiteX3543" fmla="*/ 5511344 w 6003881"/>
              <a:gd name="connsiteY3543" fmla="*/ 4371221 h 6860657"/>
              <a:gd name="connsiteX3544" fmla="*/ 5481976 w 6003881"/>
              <a:gd name="connsiteY3544" fmla="*/ 4396024 h 6860657"/>
              <a:gd name="connsiteX3545" fmla="*/ 5519264 w 6003881"/>
              <a:gd name="connsiteY3545" fmla="*/ 4387225 h 6860657"/>
              <a:gd name="connsiteX3546" fmla="*/ 5553636 w 6003881"/>
              <a:gd name="connsiteY3546" fmla="*/ 4386675 h 6860657"/>
              <a:gd name="connsiteX3547" fmla="*/ 5554296 w 6003881"/>
              <a:gd name="connsiteY3547" fmla="*/ 4371770 h 6860657"/>
              <a:gd name="connsiteX3548" fmla="*/ 5533893 w 6003881"/>
              <a:gd name="connsiteY3548" fmla="*/ 4389094 h 6860657"/>
              <a:gd name="connsiteX3549" fmla="*/ 5553636 w 6003881"/>
              <a:gd name="connsiteY3549" fmla="*/ 4386675 h 6860657"/>
              <a:gd name="connsiteX3550" fmla="*/ 5553636 w 6003881"/>
              <a:gd name="connsiteY3550" fmla="*/ 4386675 h 6860657"/>
              <a:gd name="connsiteX3551" fmla="*/ 2689445 w 6003881"/>
              <a:gd name="connsiteY3551" fmla="*/ 4382770 h 6860657"/>
              <a:gd name="connsiteX3552" fmla="*/ 2688235 w 6003881"/>
              <a:gd name="connsiteY3552" fmla="*/ 4268653 h 6860657"/>
              <a:gd name="connsiteX3553" fmla="*/ 2679600 w 6003881"/>
              <a:gd name="connsiteY3553" fmla="*/ 4227406 h 6860657"/>
              <a:gd name="connsiteX3554" fmla="*/ 2670416 w 6003881"/>
              <a:gd name="connsiteY3554" fmla="*/ 4213657 h 6860657"/>
              <a:gd name="connsiteX3555" fmla="*/ 2674321 w 6003881"/>
              <a:gd name="connsiteY3555" fmla="*/ 4380020 h 6860657"/>
              <a:gd name="connsiteX3556" fmla="*/ 2689445 w 6003881"/>
              <a:gd name="connsiteY3556" fmla="*/ 4382770 h 6860657"/>
              <a:gd name="connsiteX3557" fmla="*/ 2689445 w 6003881"/>
              <a:gd name="connsiteY3557" fmla="*/ 4382770 h 6860657"/>
              <a:gd name="connsiteX3558" fmla="*/ 2842114 w 6003881"/>
              <a:gd name="connsiteY3558" fmla="*/ 4360332 h 6860657"/>
              <a:gd name="connsiteX3559" fmla="*/ 2851353 w 6003881"/>
              <a:gd name="connsiteY3559" fmla="*/ 4340423 h 6860657"/>
              <a:gd name="connsiteX3560" fmla="*/ 2861857 w 6003881"/>
              <a:gd name="connsiteY3560" fmla="*/ 4315675 h 6860657"/>
              <a:gd name="connsiteX3561" fmla="*/ 2922078 w 6003881"/>
              <a:gd name="connsiteY3561" fmla="*/ 4177305 h 6860657"/>
              <a:gd name="connsiteX3562" fmla="*/ 2941051 w 6003881"/>
              <a:gd name="connsiteY3562" fmla="*/ 4151072 h 6860657"/>
              <a:gd name="connsiteX3563" fmla="*/ 2886605 w 6003881"/>
              <a:gd name="connsiteY3563" fmla="*/ 4200843 h 6860657"/>
              <a:gd name="connsiteX3564" fmla="*/ 2870931 w 6003881"/>
              <a:gd name="connsiteY3564" fmla="*/ 4220422 h 6860657"/>
              <a:gd name="connsiteX3565" fmla="*/ 2830784 w 6003881"/>
              <a:gd name="connsiteY3565" fmla="*/ 4278057 h 6860657"/>
              <a:gd name="connsiteX3566" fmla="*/ 2814396 w 6003881"/>
              <a:gd name="connsiteY3566" fmla="*/ 4304510 h 6860657"/>
              <a:gd name="connsiteX3567" fmla="*/ 2809061 w 6003881"/>
              <a:gd name="connsiteY3567" fmla="*/ 4316115 h 6860657"/>
              <a:gd name="connsiteX3568" fmla="*/ 2820500 w 6003881"/>
              <a:gd name="connsiteY3568" fmla="*/ 4320789 h 6860657"/>
              <a:gd name="connsiteX3569" fmla="*/ 2830950 w 6003881"/>
              <a:gd name="connsiteY3569" fmla="*/ 4335528 h 6860657"/>
              <a:gd name="connsiteX3570" fmla="*/ 2836559 w 6003881"/>
              <a:gd name="connsiteY3570" fmla="*/ 4370396 h 6860657"/>
              <a:gd name="connsiteX3571" fmla="*/ 2842114 w 6003881"/>
              <a:gd name="connsiteY3571" fmla="*/ 4360332 h 6860657"/>
              <a:gd name="connsiteX3572" fmla="*/ 2842114 w 6003881"/>
              <a:gd name="connsiteY3572" fmla="*/ 4360332 h 6860657"/>
              <a:gd name="connsiteX3573" fmla="*/ 4970458 w 6003881"/>
              <a:gd name="connsiteY3573" fmla="*/ 4356757 h 6860657"/>
              <a:gd name="connsiteX3574" fmla="*/ 5025894 w 6003881"/>
              <a:gd name="connsiteY3574" fmla="*/ 4331294 h 6860657"/>
              <a:gd name="connsiteX3575" fmla="*/ 5052952 w 6003881"/>
              <a:gd name="connsiteY3575" fmla="*/ 4317985 h 6860657"/>
              <a:gd name="connsiteX3576" fmla="*/ 5010825 w 6003881"/>
              <a:gd name="connsiteY3576" fmla="*/ 4324859 h 6860657"/>
              <a:gd name="connsiteX3577" fmla="*/ 4942960 w 6003881"/>
              <a:gd name="connsiteY3577" fmla="*/ 4363136 h 6860657"/>
              <a:gd name="connsiteX3578" fmla="*/ 4970458 w 6003881"/>
              <a:gd name="connsiteY3578" fmla="*/ 4356757 h 6860657"/>
              <a:gd name="connsiteX3579" fmla="*/ 4970458 w 6003881"/>
              <a:gd name="connsiteY3579" fmla="*/ 4356757 h 6860657"/>
              <a:gd name="connsiteX3580" fmla="*/ 4944115 w 6003881"/>
              <a:gd name="connsiteY3580" fmla="*/ 4342733 h 6860657"/>
              <a:gd name="connsiteX3581" fmla="*/ 4989377 w 6003881"/>
              <a:gd name="connsiteY3581" fmla="*/ 4317985 h 6860657"/>
              <a:gd name="connsiteX3582" fmla="*/ 5003511 w 6003881"/>
              <a:gd name="connsiteY3582" fmla="*/ 4312650 h 6860657"/>
              <a:gd name="connsiteX3583" fmla="*/ 5066977 w 6003881"/>
              <a:gd name="connsiteY3583" fmla="*/ 4280092 h 6860657"/>
              <a:gd name="connsiteX3584" fmla="*/ 4988058 w 6003881"/>
              <a:gd name="connsiteY3584" fmla="*/ 4305225 h 6860657"/>
              <a:gd name="connsiteX3585" fmla="*/ 4942960 w 6003881"/>
              <a:gd name="connsiteY3585" fmla="*/ 4324199 h 6860657"/>
              <a:gd name="connsiteX3586" fmla="*/ 5021330 w 6003881"/>
              <a:gd name="connsiteY3586" fmla="*/ 4275968 h 6860657"/>
              <a:gd name="connsiteX3587" fmla="*/ 5030129 w 6003881"/>
              <a:gd name="connsiteY3587" fmla="*/ 4246710 h 6860657"/>
              <a:gd name="connsiteX3588" fmla="*/ 4931081 w 6003881"/>
              <a:gd name="connsiteY3588" fmla="*/ 4303466 h 6860657"/>
              <a:gd name="connsiteX3589" fmla="*/ 4932347 w 6003881"/>
              <a:gd name="connsiteY3589" fmla="*/ 4321889 h 6860657"/>
              <a:gd name="connsiteX3590" fmla="*/ 4933226 w 6003881"/>
              <a:gd name="connsiteY3590" fmla="*/ 4334758 h 6860657"/>
              <a:gd name="connsiteX3591" fmla="*/ 4900228 w 6003881"/>
              <a:gd name="connsiteY3591" fmla="*/ 4362036 h 6860657"/>
              <a:gd name="connsiteX3592" fmla="*/ 4944115 w 6003881"/>
              <a:gd name="connsiteY3592" fmla="*/ 4342733 h 6860657"/>
              <a:gd name="connsiteX3593" fmla="*/ 4944115 w 6003881"/>
              <a:gd name="connsiteY3593" fmla="*/ 4342733 h 6860657"/>
              <a:gd name="connsiteX3594" fmla="*/ 2647483 w 6003881"/>
              <a:gd name="connsiteY3594" fmla="*/ 4297526 h 6860657"/>
              <a:gd name="connsiteX3595" fmla="*/ 2670306 w 6003881"/>
              <a:gd name="connsiteY3595" fmla="*/ 4095416 h 6860657"/>
              <a:gd name="connsiteX3596" fmla="*/ 2675586 w 6003881"/>
              <a:gd name="connsiteY3596" fmla="*/ 4070667 h 6860657"/>
              <a:gd name="connsiteX3597" fmla="*/ 2680041 w 6003881"/>
              <a:gd name="connsiteY3597" fmla="*/ 4041355 h 6860657"/>
              <a:gd name="connsiteX3598" fmla="*/ 2692194 w 6003881"/>
              <a:gd name="connsiteY3598" fmla="*/ 4011657 h 6860657"/>
              <a:gd name="connsiteX3599" fmla="*/ 2696539 w 6003881"/>
              <a:gd name="connsiteY3599" fmla="*/ 3964635 h 6860657"/>
              <a:gd name="connsiteX3600" fmla="*/ 2689830 w 6003881"/>
              <a:gd name="connsiteY3600" fmla="*/ 3913269 h 6860657"/>
              <a:gd name="connsiteX3601" fmla="*/ 2677400 w 6003881"/>
              <a:gd name="connsiteY3601" fmla="*/ 3924103 h 6860657"/>
              <a:gd name="connsiteX3602" fmla="*/ 2671021 w 6003881"/>
              <a:gd name="connsiteY3602" fmla="*/ 3946596 h 6860657"/>
              <a:gd name="connsiteX3603" fmla="*/ 2653147 w 6003881"/>
              <a:gd name="connsiteY3603" fmla="*/ 3956991 h 6860657"/>
              <a:gd name="connsiteX3604" fmla="*/ 2617730 w 6003881"/>
              <a:gd name="connsiteY3604" fmla="*/ 3964525 h 6860657"/>
              <a:gd name="connsiteX3605" fmla="*/ 2681360 w 6003881"/>
              <a:gd name="connsiteY3605" fmla="*/ 3894130 h 6860657"/>
              <a:gd name="connsiteX3606" fmla="*/ 2691040 w 6003881"/>
              <a:gd name="connsiteY3606" fmla="*/ 3876972 h 6860657"/>
              <a:gd name="connsiteX3607" fmla="*/ 2699179 w 6003881"/>
              <a:gd name="connsiteY3607" fmla="*/ 3847769 h 6860657"/>
              <a:gd name="connsiteX3608" fmla="*/ 2675146 w 6003881"/>
              <a:gd name="connsiteY3608" fmla="*/ 3849363 h 6860657"/>
              <a:gd name="connsiteX3609" fmla="*/ 2633349 w 6003881"/>
              <a:gd name="connsiteY3609" fmla="*/ 3904800 h 6860657"/>
              <a:gd name="connsiteX3610" fmla="*/ 2602991 w 6003881"/>
              <a:gd name="connsiteY3610" fmla="*/ 3910739 h 6860657"/>
              <a:gd name="connsiteX3611" fmla="*/ 2592817 w 6003881"/>
              <a:gd name="connsiteY3611" fmla="*/ 3900180 h 6860657"/>
              <a:gd name="connsiteX3612" fmla="*/ 2575933 w 6003881"/>
              <a:gd name="connsiteY3612" fmla="*/ 3908869 h 6860657"/>
              <a:gd name="connsiteX3613" fmla="*/ 2576043 w 6003881"/>
              <a:gd name="connsiteY3613" fmla="*/ 3992958 h 6860657"/>
              <a:gd name="connsiteX3614" fmla="*/ 2589517 w 6003881"/>
              <a:gd name="connsiteY3614" fmla="*/ 3995048 h 6860657"/>
              <a:gd name="connsiteX3615" fmla="*/ 2600186 w 6003881"/>
              <a:gd name="connsiteY3615" fmla="*/ 3966175 h 6860657"/>
              <a:gd name="connsiteX3616" fmla="*/ 2597602 w 6003881"/>
              <a:gd name="connsiteY3616" fmla="*/ 4142162 h 6860657"/>
              <a:gd name="connsiteX3617" fmla="*/ 2592157 w 6003881"/>
              <a:gd name="connsiteY3617" fmla="*/ 4207113 h 6860657"/>
              <a:gd name="connsiteX3618" fmla="*/ 2600461 w 6003881"/>
              <a:gd name="connsiteY3618" fmla="*/ 4268983 h 6860657"/>
              <a:gd name="connsiteX3619" fmla="*/ 2611130 w 6003881"/>
              <a:gd name="connsiteY3619" fmla="*/ 4293401 h 6860657"/>
              <a:gd name="connsiteX3620" fmla="*/ 2621690 w 6003881"/>
              <a:gd name="connsiteY3620" fmla="*/ 4307150 h 6860657"/>
              <a:gd name="connsiteX3621" fmla="*/ 2636099 w 6003881"/>
              <a:gd name="connsiteY3621" fmla="*/ 4325024 h 6860657"/>
              <a:gd name="connsiteX3622" fmla="*/ 2647483 w 6003881"/>
              <a:gd name="connsiteY3622" fmla="*/ 4297526 h 6860657"/>
              <a:gd name="connsiteX3623" fmla="*/ 2647483 w 6003881"/>
              <a:gd name="connsiteY3623" fmla="*/ 4297526 h 6860657"/>
              <a:gd name="connsiteX3624" fmla="*/ 2620865 w 6003881"/>
              <a:gd name="connsiteY3624" fmla="*/ 4256279 h 6860657"/>
              <a:gd name="connsiteX3625" fmla="*/ 2627519 w 6003881"/>
              <a:gd name="connsiteY3625" fmla="*/ 4130778 h 6860657"/>
              <a:gd name="connsiteX3626" fmla="*/ 2668381 w 6003881"/>
              <a:gd name="connsiteY3626" fmla="*/ 3962050 h 6860657"/>
              <a:gd name="connsiteX3627" fmla="*/ 2658097 w 6003881"/>
              <a:gd name="connsiteY3627" fmla="*/ 4041575 h 6860657"/>
              <a:gd name="connsiteX3628" fmla="*/ 2630764 w 6003881"/>
              <a:gd name="connsiteY3628" fmla="*/ 4249295 h 6860657"/>
              <a:gd name="connsiteX3629" fmla="*/ 2620865 w 6003881"/>
              <a:gd name="connsiteY3629" fmla="*/ 4256279 h 6860657"/>
              <a:gd name="connsiteX3630" fmla="*/ 2620865 w 6003881"/>
              <a:gd name="connsiteY3630" fmla="*/ 4256279 h 6860657"/>
              <a:gd name="connsiteX3631" fmla="*/ 2888090 w 6003881"/>
              <a:gd name="connsiteY3631" fmla="*/ 4337398 h 6860657"/>
              <a:gd name="connsiteX3632" fmla="*/ 2883196 w 6003881"/>
              <a:gd name="connsiteY3632" fmla="*/ 4329149 h 6860657"/>
              <a:gd name="connsiteX3633" fmla="*/ 2875111 w 6003881"/>
              <a:gd name="connsiteY3633" fmla="*/ 4337398 h 6860657"/>
              <a:gd name="connsiteX3634" fmla="*/ 2880006 w 6003881"/>
              <a:gd name="connsiteY3634" fmla="*/ 4345647 h 6860657"/>
              <a:gd name="connsiteX3635" fmla="*/ 2888090 w 6003881"/>
              <a:gd name="connsiteY3635" fmla="*/ 4337398 h 6860657"/>
              <a:gd name="connsiteX3636" fmla="*/ 4768678 w 6003881"/>
              <a:gd name="connsiteY3636" fmla="*/ 4331734 h 6860657"/>
              <a:gd name="connsiteX3637" fmla="*/ 4780722 w 6003881"/>
              <a:gd name="connsiteY3637" fmla="*/ 4312650 h 6860657"/>
              <a:gd name="connsiteX3638" fmla="*/ 4751355 w 6003881"/>
              <a:gd name="connsiteY3638" fmla="*/ 4318425 h 6860657"/>
              <a:gd name="connsiteX3639" fmla="*/ 4739640 w 6003881"/>
              <a:gd name="connsiteY3639" fmla="*/ 4337673 h 6860657"/>
              <a:gd name="connsiteX3640" fmla="*/ 4768678 w 6003881"/>
              <a:gd name="connsiteY3640" fmla="*/ 4331734 h 6860657"/>
              <a:gd name="connsiteX3641" fmla="*/ 2779253 w 6003881"/>
              <a:gd name="connsiteY3641" fmla="*/ 4311220 h 6860657"/>
              <a:gd name="connsiteX3642" fmla="*/ 2875111 w 6003881"/>
              <a:gd name="connsiteY3642" fmla="*/ 4189514 h 6860657"/>
              <a:gd name="connsiteX3643" fmla="*/ 2946606 w 6003881"/>
              <a:gd name="connsiteY3643" fmla="*/ 4108505 h 6860657"/>
              <a:gd name="connsiteX3644" fmla="*/ 2941821 w 6003881"/>
              <a:gd name="connsiteY3644" fmla="*/ 4092721 h 6860657"/>
              <a:gd name="connsiteX3645" fmla="*/ 2912948 w 6003881"/>
              <a:gd name="connsiteY3645" fmla="*/ 4118184 h 6860657"/>
              <a:gd name="connsiteX3646" fmla="*/ 2878686 w 6003881"/>
              <a:gd name="connsiteY3646" fmla="*/ 4153381 h 6860657"/>
              <a:gd name="connsiteX3647" fmla="*/ 2778263 w 6003881"/>
              <a:gd name="connsiteY3647" fmla="*/ 4268708 h 6860657"/>
              <a:gd name="connsiteX3648" fmla="*/ 2764294 w 6003881"/>
              <a:gd name="connsiteY3648" fmla="*/ 4297526 h 6860657"/>
              <a:gd name="connsiteX3649" fmla="*/ 2763359 w 6003881"/>
              <a:gd name="connsiteY3649" fmla="*/ 4331129 h 6860657"/>
              <a:gd name="connsiteX3650" fmla="*/ 2779253 w 6003881"/>
              <a:gd name="connsiteY3650" fmla="*/ 4311220 h 6860657"/>
              <a:gd name="connsiteX3651" fmla="*/ 2779253 w 6003881"/>
              <a:gd name="connsiteY3651" fmla="*/ 4311220 h 6860657"/>
              <a:gd name="connsiteX3652" fmla="*/ 3218836 w 6003881"/>
              <a:gd name="connsiteY3652" fmla="*/ 4312650 h 6860657"/>
              <a:gd name="connsiteX3653" fmla="*/ 3224666 w 6003881"/>
              <a:gd name="connsiteY3653" fmla="*/ 4301651 h 6860657"/>
              <a:gd name="connsiteX3654" fmla="*/ 3206572 w 6003881"/>
              <a:gd name="connsiteY3654" fmla="*/ 4312650 h 6860657"/>
              <a:gd name="connsiteX3655" fmla="*/ 3200743 w 6003881"/>
              <a:gd name="connsiteY3655" fmla="*/ 4323649 h 6860657"/>
              <a:gd name="connsiteX3656" fmla="*/ 3218836 w 6003881"/>
              <a:gd name="connsiteY3656" fmla="*/ 4312650 h 6860657"/>
              <a:gd name="connsiteX3657" fmla="*/ 3763296 w 6003881"/>
              <a:gd name="connsiteY3657" fmla="*/ 4293071 h 6860657"/>
              <a:gd name="connsiteX3658" fmla="*/ 3826157 w 6003881"/>
              <a:gd name="connsiteY3658" fmla="*/ 4144912 h 6860657"/>
              <a:gd name="connsiteX3659" fmla="*/ 3853985 w 6003881"/>
              <a:gd name="connsiteY3659" fmla="*/ 4090466 h 6860657"/>
              <a:gd name="connsiteX3660" fmla="*/ 3873509 w 6003881"/>
              <a:gd name="connsiteY3660" fmla="*/ 4044929 h 6860657"/>
              <a:gd name="connsiteX3661" fmla="*/ 3895727 w 6003881"/>
              <a:gd name="connsiteY3661" fmla="*/ 3949621 h 6860657"/>
              <a:gd name="connsiteX3662" fmla="*/ 3883353 w 6003881"/>
              <a:gd name="connsiteY3662" fmla="*/ 3970245 h 6860657"/>
              <a:gd name="connsiteX3663" fmla="*/ 3804818 w 6003881"/>
              <a:gd name="connsiteY3663" fmla="*/ 4136608 h 6860657"/>
              <a:gd name="connsiteX3664" fmla="*/ 3746743 w 6003881"/>
              <a:gd name="connsiteY3664" fmla="*/ 4298076 h 6860657"/>
              <a:gd name="connsiteX3665" fmla="*/ 3763296 w 6003881"/>
              <a:gd name="connsiteY3665" fmla="*/ 4293071 h 6860657"/>
              <a:gd name="connsiteX3666" fmla="*/ 3763296 w 6003881"/>
              <a:gd name="connsiteY3666" fmla="*/ 4293071 h 6860657"/>
              <a:gd name="connsiteX3667" fmla="*/ 4651482 w 6003881"/>
              <a:gd name="connsiteY3667" fmla="*/ 4309350 h 6860657"/>
              <a:gd name="connsiteX3668" fmla="*/ 4646642 w 6003881"/>
              <a:gd name="connsiteY3668" fmla="*/ 4301706 h 6860657"/>
              <a:gd name="connsiteX3669" fmla="*/ 4632783 w 6003881"/>
              <a:gd name="connsiteY3669" fmla="*/ 4319689 h 6860657"/>
              <a:gd name="connsiteX3670" fmla="*/ 4651482 w 6003881"/>
              <a:gd name="connsiteY3670" fmla="*/ 4309350 h 6860657"/>
              <a:gd name="connsiteX3671" fmla="*/ 4651482 w 6003881"/>
              <a:gd name="connsiteY3671" fmla="*/ 4309350 h 6860657"/>
              <a:gd name="connsiteX3672" fmla="*/ 4752509 w 6003881"/>
              <a:gd name="connsiteY3672" fmla="*/ 4306766 h 6860657"/>
              <a:gd name="connsiteX3673" fmla="*/ 4766973 w 6003881"/>
              <a:gd name="connsiteY3673" fmla="*/ 4273768 h 6860657"/>
              <a:gd name="connsiteX3674" fmla="*/ 4752234 w 6003881"/>
              <a:gd name="connsiteY3674" fmla="*/ 4261779 h 6860657"/>
              <a:gd name="connsiteX3675" fmla="*/ 4729686 w 6003881"/>
              <a:gd name="connsiteY3675" fmla="*/ 4314025 h 6860657"/>
              <a:gd name="connsiteX3676" fmla="*/ 4752509 w 6003881"/>
              <a:gd name="connsiteY3676" fmla="*/ 4306766 h 6860657"/>
              <a:gd name="connsiteX3677" fmla="*/ 4729851 w 6003881"/>
              <a:gd name="connsiteY3677" fmla="*/ 4284712 h 6860657"/>
              <a:gd name="connsiteX3678" fmla="*/ 4739475 w 6003881"/>
              <a:gd name="connsiteY3678" fmla="*/ 4260679 h 6860657"/>
              <a:gd name="connsiteX3679" fmla="*/ 4747725 w 6003881"/>
              <a:gd name="connsiteY3679" fmla="*/ 4246710 h 6860657"/>
              <a:gd name="connsiteX3680" fmla="*/ 4755974 w 6003881"/>
              <a:gd name="connsiteY3680" fmla="*/ 4227241 h 6860657"/>
              <a:gd name="connsiteX3681" fmla="*/ 4778798 w 6003881"/>
              <a:gd name="connsiteY3681" fmla="*/ 4215527 h 6860657"/>
              <a:gd name="connsiteX3682" fmla="*/ 4919807 w 6003881"/>
              <a:gd name="connsiteY3682" fmla="*/ 4186984 h 6860657"/>
              <a:gd name="connsiteX3683" fmla="*/ 4888240 w 6003881"/>
              <a:gd name="connsiteY3683" fmla="*/ 4182969 h 6860657"/>
              <a:gd name="connsiteX3684" fmla="*/ 4850457 w 6003881"/>
              <a:gd name="connsiteY3684" fmla="*/ 4188359 h 6860657"/>
              <a:gd name="connsiteX3685" fmla="*/ 4690034 w 6003881"/>
              <a:gd name="connsiteY3685" fmla="*/ 4191549 h 6860657"/>
              <a:gd name="connsiteX3686" fmla="*/ 4717587 w 6003881"/>
              <a:gd name="connsiteY3686" fmla="*/ 4186214 h 6860657"/>
              <a:gd name="connsiteX3687" fmla="*/ 4786332 w 6003881"/>
              <a:gd name="connsiteY3687" fmla="*/ 4180769 h 6860657"/>
              <a:gd name="connsiteX3688" fmla="*/ 4943071 w 6003881"/>
              <a:gd name="connsiteY3688" fmla="*/ 4167241 h 6860657"/>
              <a:gd name="connsiteX3689" fmla="*/ 4978818 w 6003881"/>
              <a:gd name="connsiteY3689" fmla="*/ 4170320 h 6860657"/>
              <a:gd name="connsiteX3690" fmla="*/ 5042723 w 6003881"/>
              <a:gd name="connsiteY3690" fmla="*/ 4177250 h 6860657"/>
              <a:gd name="connsiteX3691" fmla="*/ 5100469 w 6003881"/>
              <a:gd name="connsiteY3691" fmla="*/ 4172355 h 6860657"/>
              <a:gd name="connsiteX3692" fmla="*/ 5122852 w 6003881"/>
              <a:gd name="connsiteY3692" fmla="*/ 4164326 h 6860657"/>
              <a:gd name="connsiteX3693" fmla="*/ 5138582 w 6003881"/>
              <a:gd name="connsiteY3693" fmla="*/ 4158166 h 6860657"/>
              <a:gd name="connsiteX3694" fmla="*/ 5147600 w 6003881"/>
              <a:gd name="connsiteY3694" fmla="*/ 4157506 h 6860657"/>
              <a:gd name="connsiteX3695" fmla="*/ 5184998 w 6003881"/>
              <a:gd name="connsiteY3695" fmla="*/ 4141722 h 6860657"/>
              <a:gd name="connsiteX3696" fmla="*/ 5149690 w 6003881"/>
              <a:gd name="connsiteY3696" fmla="*/ 4140732 h 6860657"/>
              <a:gd name="connsiteX3697" fmla="*/ 5045143 w 6003881"/>
              <a:gd name="connsiteY3697" fmla="*/ 4158386 h 6860657"/>
              <a:gd name="connsiteX3698" fmla="*/ 5034144 w 6003881"/>
              <a:gd name="connsiteY3698" fmla="*/ 4158001 h 6860657"/>
              <a:gd name="connsiteX3699" fmla="*/ 4951595 w 6003881"/>
              <a:gd name="connsiteY3699" fmla="*/ 4157891 h 6860657"/>
              <a:gd name="connsiteX3700" fmla="*/ 4819824 w 6003881"/>
              <a:gd name="connsiteY3700" fmla="*/ 4163776 h 6860657"/>
              <a:gd name="connsiteX3701" fmla="*/ 4756304 w 6003881"/>
              <a:gd name="connsiteY3701" fmla="*/ 4169715 h 6860657"/>
              <a:gd name="connsiteX3702" fmla="*/ 4813720 w 6003881"/>
              <a:gd name="connsiteY3702" fmla="*/ 4152941 h 6860657"/>
              <a:gd name="connsiteX3703" fmla="*/ 4981623 w 6003881"/>
              <a:gd name="connsiteY3703" fmla="*/ 4147002 h 6860657"/>
              <a:gd name="connsiteX3704" fmla="*/ 5063952 w 6003881"/>
              <a:gd name="connsiteY3704" fmla="*/ 4126928 h 6860657"/>
              <a:gd name="connsiteX3705" fmla="*/ 4998396 w 6003881"/>
              <a:gd name="connsiteY3705" fmla="*/ 4120934 h 6860657"/>
              <a:gd name="connsiteX3706" fmla="*/ 4938011 w 6003881"/>
              <a:gd name="connsiteY3706" fmla="*/ 4116699 h 6860657"/>
              <a:gd name="connsiteX3707" fmla="*/ 4929487 w 6003881"/>
              <a:gd name="connsiteY3707" fmla="*/ 4101575 h 6860657"/>
              <a:gd name="connsiteX3708" fmla="*/ 4705543 w 6003881"/>
              <a:gd name="connsiteY3708" fmla="*/ 4127423 h 6860657"/>
              <a:gd name="connsiteX3709" fmla="*/ 4671115 w 6003881"/>
              <a:gd name="connsiteY3709" fmla="*/ 4133583 h 6860657"/>
              <a:gd name="connsiteX3710" fmla="*/ 4626789 w 6003881"/>
              <a:gd name="connsiteY3710" fmla="*/ 4152501 h 6860657"/>
              <a:gd name="connsiteX3711" fmla="*/ 4596431 w 6003881"/>
              <a:gd name="connsiteY3711" fmla="*/ 4175105 h 6860657"/>
              <a:gd name="connsiteX3712" fmla="*/ 4596816 w 6003881"/>
              <a:gd name="connsiteY3712" fmla="*/ 4186709 h 6860657"/>
              <a:gd name="connsiteX3713" fmla="*/ 4627284 w 6003881"/>
              <a:gd name="connsiteY3713" fmla="*/ 4174555 h 6860657"/>
              <a:gd name="connsiteX3714" fmla="*/ 4626678 w 6003881"/>
              <a:gd name="connsiteY3714" fmla="*/ 4188634 h 6860657"/>
              <a:gd name="connsiteX3715" fmla="*/ 4603360 w 6003881"/>
              <a:gd name="connsiteY3715" fmla="*/ 4220202 h 6860657"/>
              <a:gd name="connsiteX3716" fmla="*/ 4625909 w 6003881"/>
              <a:gd name="connsiteY3716" fmla="*/ 4213987 h 6860657"/>
              <a:gd name="connsiteX3717" fmla="*/ 4643123 w 6003881"/>
              <a:gd name="connsiteY3717" fmla="*/ 4212502 h 6860657"/>
              <a:gd name="connsiteX3718" fmla="*/ 4642682 w 6003881"/>
              <a:gd name="connsiteY3718" fmla="*/ 4240990 h 6860657"/>
              <a:gd name="connsiteX3719" fmla="*/ 4651757 w 6003881"/>
              <a:gd name="connsiteY3719" fmla="*/ 4236865 h 6860657"/>
              <a:gd name="connsiteX3720" fmla="*/ 4676615 w 6003881"/>
              <a:gd name="connsiteY3720" fmla="*/ 4209202 h 6860657"/>
              <a:gd name="connsiteX3721" fmla="*/ 4665561 w 6003881"/>
              <a:gd name="connsiteY3721" fmla="*/ 4236095 h 6860657"/>
              <a:gd name="connsiteX3722" fmla="*/ 4658466 w 6003881"/>
              <a:gd name="connsiteY3722" fmla="*/ 4268378 h 6860657"/>
              <a:gd name="connsiteX3723" fmla="*/ 4681840 w 6003881"/>
              <a:gd name="connsiteY3723" fmla="*/ 4242585 h 6860657"/>
              <a:gd name="connsiteX3724" fmla="*/ 4706588 w 6003881"/>
              <a:gd name="connsiteY3724" fmla="*/ 4214317 h 6860657"/>
              <a:gd name="connsiteX3725" fmla="*/ 4708513 w 6003881"/>
              <a:gd name="connsiteY3725" fmla="*/ 4219487 h 6860657"/>
              <a:gd name="connsiteX3726" fmla="*/ 4673590 w 6003881"/>
              <a:gd name="connsiteY3726" fmla="*/ 4283062 h 6860657"/>
              <a:gd name="connsiteX3727" fmla="*/ 4683215 w 6003881"/>
              <a:gd name="connsiteY3727" fmla="*/ 4284877 h 6860657"/>
              <a:gd name="connsiteX3728" fmla="*/ 4709118 w 6003881"/>
              <a:gd name="connsiteY3728" fmla="*/ 4257379 h 6860657"/>
              <a:gd name="connsiteX3729" fmla="*/ 4729356 w 6003881"/>
              <a:gd name="connsiteY3729" fmla="*/ 4239615 h 6860657"/>
              <a:gd name="connsiteX3730" fmla="*/ 4712912 w 6003881"/>
              <a:gd name="connsiteY3730" fmla="*/ 4271788 h 6860657"/>
              <a:gd name="connsiteX3731" fmla="*/ 4704883 w 6003881"/>
              <a:gd name="connsiteY3731" fmla="*/ 4297911 h 6860657"/>
              <a:gd name="connsiteX3732" fmla="*/ 4729851 w 6003881"/>
              <a:gd name="connsiteY3732" fmla="*/ 4284712 h 6860657"/>
              <a:gd name="connsiteX3733" fmla="*/ 4729851 w 6003881"/>
              <a:gd name="connsiteY3733" fmla="*/ 4284712 h 6860657"/>
              <a:gd name="connsiteX3734" fmla="*/ 4693829 w 6003881"/>
              <a:gd name="connsiteY3734" fmla="*/ 4171695 h 6860657"/>
              <a:gd name="connsiteX3735" fmla="*/ 4772473 w 6003881"/>
              <a:gd name="connsiteY3735" fmla="*/ 4133803 h 6860657"/>
              <a:gd name="connsiteX3736" fmla="*/ 4911777 w 6003881"/>
              <a:gd name="connsiteY3736" fmla="*/ 4125663 h 6860657"/>
              <a:gd name="connsiteX3737" fmla="*/ 4833628 w 6003881"/>
              <a:gd name="connsiteY3737" fmla="*/ 4139137 h 6860657"/>
              <a:gd name="connsiteX3738" fmla="*/ 4779787 w 6003881"/>
              <a:gd name="connsiteY3738" fmla="*/ 4145682 h 6860657"/>
              <a:gd name="connsiteX3739" fmla="*/ 4748880 w 6003881"/>
              <a:gd name="connsiteY3739" fmla="*/ 4150522 h 6860657"/>
              <a:gd name="connsiteX3740" fmla="*/ 4724351 w 6003881"/>
              <a:gd name="connsiteY3740" fmla="*/ 4152611 h 6860657"/>
              <a:gd name="connsiteX3741" fmla="*/ 4728476 w 6003881"/>
              <a:gd name="connsiteY3741" fmla="*/ 4164216 h 6860657"/>
              <a:gd name="connsiteX3742" fmla="*/ 4739475 w 6003881"/>
              <a:gd name="connsiteY3742" fmla="*/ 4169715 h 6860657"/>
              <a:gd name="connsiteX3743" fmla="*/ 4693829 w 6003881"/>
              <a:gd name="connsiteY3743" fmla="*/ 4171695 h 6860657"/>
              <a:gd name="connsiteX3744" fmla="*/ 4693829 w 6003881"/>
              <a:gd name="connsiteY3744" fmla="*/ 4171695 h 6860657"/>
              <a:gd name="connsiteX3745" fmla="*/ 4916398 w 6003881"/>
              <a:gd name="connsiteY3745" fmla="*/ 4296756 h 6860657"/>
              <a:gd name="connsiteX3746" fmla="*/ 4959459 w 6003881"/>
              <a:gd name="connsiteY3746" fmla="*/ 4269698 h 6860657"/>
              <a:gd name="connsiteX3747" fmla="*/ 4999496 w 6003881"/>
              <a:gd name="connsiteY3747" fmla="*/ 4243025 h 6860657"/>
              <a:gd name="connsiteX3748" fmla="*/ 4950990 w 6003881"/>
              <a:gd name="connsiteY3748" fmla="*/ 4250834 h 6860657"/>
              <a:gd name="connsiteX3749" fmla="*/ 4911338 w 6003881"/>
              <a:gd name="connsiteY3749" fmla="*/ 4273768 h 6860657"/>
              <a:gd name="connsiteX3750" fmla="*/ 4900064 w 6003881"/>
              <a:gd name="connsiteY3750" fmla="*/ 4295106 h 6860657"/>
              <a:gd name="connsiteX3751" fmla="*/ 4916398 w 6003881"/>
              <a:gd name="connsiteY3751" fmla="*/ 4296756 h 6860657"/>
              <a:gd name="connsiteX3752" fmla="*/ 4916398 w 6003881"/>
              <a:gd name="connsiteY3752" fmla="*/ 4296756 h 6860657"/>
              <a:gd name="connsiteX3753" fmla="*/ 3631306 w 6003881"/>
              <a:gd name="connsiteY3753" fmla="*/ 4267333 h 6860657"/>
              <a:gd name="connsiteX3754" fmla="*/ 3810098 w 6003881"/>
              <a:gd name="connsiteY3754" fmla="*/ 4010172 h 6860657"/>
              <a:gd name="connsiteX3755" fmla="*/ 3859100 w 6003881"/>
              <a:gd name="connsiteY3755" fmla="*/ 3943242 h 6860657"/>
              <a:gd name="connsiteX3756" fmla="*/ 3869164 w 6003881"/>
              <a:gd name="connsiteY3756" fmla="*/ 3899135 h 6860657"/>
              <a:gd name="connsiteX3757" fmla="*/ 3770006 w 6003881"/>
              <a:gd name="connsiteY3757" fmla="*/ 4022381 h 6860657"/>
              <a:gd name="connsiteX3758" fmla="*/ 3659354 w 6003881"/>
              <a:gd name="connsiteY3758" fmla="*/ 4164766 h 6860657"/>
              <a:gd name="connsiteX3759" fmla="*/ 3634001 w 6003881"/>
              <a:gd name="connsiteY3759" fmla="*/ 4221906 h 6860657"/>
              <a:gd name="connsiteX3760" fmla="*/ 3616292 w 6003881"/>
              <a:gd name="connsiteY3760" fmla="*/ 4290597 h 6860657"/>
              <a:gd name="connsiteX3761" fmla="*/ 3631306 w 6003881"/>
              <a:gd name="connsiteY3761" fmla="*/ 4267333 h 6860657"/>
              <a:gd name="connsiteX3762" fmla="*/ 3631306 w 6003881"/>
              <a:gd name="connsiteY3762" fmla="*/ 4267333 h 6860657"/>
              <a:gd name="connsiteX3763" fmla="*/ 4093272 w 6003881"/>
              <a:gd name="connsiteY3763" fmla="*/ 4274153 h 6860657"/>
              <a:gd name="connsiteX3764" fmla="*/ 4109386 w 6003881"/>
              <a:gd name="connsiteY3764" fmla="*/ 4257654 h 6860657"/>
              <a:gd name="connsiteX3765" fmla="*/ 4122365 w 6003881"/>
              <a:gd name="connsiteY3765" fmla="*/ 4242090 h 6860657"/>
              <a:gd name="connsiteX3766" fmla="*/ 4177141 w 6003881"/>
              <a:gd name="connsiteY3766" fmla="*/ 4186214 h 6860657"/>
              <a:gd name="connsiteX3767" fmla="*/ 4184016 w 6003881"/>
              <a:gd name="connsiteY3767" fmla="*/ 4180659 h 6860657"/>
              <a:gd name="connsiteX3768" fmla="*/ 4168397 w 6003881"/>
              <a:gd name="connsiteY3768" fmla="*/ 4175160 h 6860657"/>
              <a:gd name="connsiteX3769" fmla="*/ 4095252 w 6003881"/>
              <a:gd name="connsiteY3769" fmla="*/ 4252814 h 6860657"/>
              <a:gd name="connsiteX3770" fmla="*/ 4079523 w 6003881"/>
              <a:gd name="connsiteY3770" fmla="*/ 4288012 h 6860657"/>
              <a:gd name="connsiteX3771" fmla="*/ 4093272 w 6003881"/>
              <a:gd name="connsiteY3771" fmla="*/ 4274153 h 6860657"/>
              <a:gd name="connsiteX3772" fmla="*/ 4093272 w 6003881"/>
              <a:gd name="connsiteY3772" fmla="*/ 4274153 h 6860657"/>
              <a:gd name="connsiteX3773" fmla="*/ 4898964 w 6003881"/>
              <a:gd name="connsiteY3773" fmla="*/ 4262549 h 6860657"/>
              <a:gd name="connsiteX3774" fmla="*/ 4921842 w 6003881"/>
              <a:gd name="connsiteY3774" fmla="*/ 4239505 h 6860657"/>
              <a:gd name="connsiteX3775" fmla="*/ 4899844 w 6003881"/>
              <a:gd name="connsiteY3775" fmla="*/ 4239945 h 6860657"/>
              <a:gd name="connsiteX3776" fmla="*/ 4867506 w 6003881"/>
              <a:gd name="connsiteY3776" fmla="*/ 4258369 h 6860657"/>
              <a:gd name="connsiteX3777" fmla="*/ 4847212 w 6003881"/>
              <a:gd name="connsiteY3777" fmla="*/ 4275088 h 6860657"/>
              <a:gd name="connsiteX3778" fmla="*/ 4898964 w 6003881"/>
              <a:gd name="connsiteY3778" fmla="*/ 4262549 h 6860657"/>
              <a:gd name="connsiteX3779" fmla="*/ 4898964 w 6003881"/>
              <a:gd name="connsiteY3779" fmla="*/ 4262549 h 6860657"/>
              <a:gd name="connsiteX3780" fmla="*/ 3341092 w 6003881"/>
              <a:gd name="connsiteY3780" fmla="*/ 4238570 h 6860657"/>
              <a:gd name="connsiteX3781" fmla="*/ 3451469 w 6003881"/>
              <a:gd name="connsiteY3781" fmla="*/ 4159211 h 6860657"/>
              <a:gd name="connsiteX3782" fmla="*/ 3498766 w 6003881"/>
              <a:gd name="connsiteY3782" fmla="*/ 4086231 h 6860657"/>
              <a:gd name="connsiteX3783" fmla="*/ 3524724 w 6003881"/>
              <a:gd name="connsiteY3783" fmla="*/ 4037725 h 6860657"/>
              <a:gd name="connsiteX3784" fmla="*/ 3554532 w 6003881"/>
              <a:gd name="connsiteY3784" fmla="*/ 3999228 h 6860657"/>
              <a:gd name="connsiteX3785" fmla="*/ 3584340 w 6003881"/>
              <a:gd name="connsiteY3785" fmla="*/ 3961500 h 6860657"/>
              <a:gd name="connsiteX3786" fmla="*/ 3612332 w 6003881"/>
              <a:gd name="connsiteY3786" fmla="*/ 3914754 h 6860657"/>
              <a:gd name="connsiteX3787" fmla="*/ 3616127 w 6003881"/>
              <a:gd name="connsiteY3787" fmla="*/ 3883736 h 6860657"/>
              <a:gd name="connsiteX3788" fmla="*/ 3579005 w 6003881"/>
              <a:gd name="connsiteY3788" fmla="*/ 3928283 h 6860657"/>
              <a:gd name="connsiteX3789" fmla="*/ 3540563 w 6003881"/>
              <a:gd name="connsiteY3789" fmla="*/ 3984874 h 6860657"/>
              <a:gd name="connsiteX3790" fmla="*/ 3310020 w 6003881"/>
              <a:gd name="connsiteY3790" fmla="*/ 4232961 h 6860657"/>
              <a:gd name="connsiteX3791" fmla="*/ 3341092 w 6003881"/>
              <a:gd name="connsiteY3791" fmla="*/ 4238570 h 6860657"/>
              <a:gd name="connsiteX3792" fmla="*/ 3341092 w 6003881"/>
              <a:gd name="connsiteY3792" fmla="*/ 4238570 h 6860657"/>
              <a:gd name="connsiteX3793" fmla="*/ 4069184 w 6003881"/>
              <a:gd name="connsiteY3793" fmla="*/ 4254959 h 6860657"/>
              <a:gd name="connsiteX3794" fmla="*/ 4086398 w 6003881"/>
              <a:gd name="connsiteY3794" fmla="*/ 4235710 h 6860657"/>
              <a:gd name="connsiteX3795" fmla="*/ 4090522 w 6003881"/>
              <a:gd name="connsiteY3795" fmla="*/ 4230376 h 6860657"/>
              <a:gd name="connsiteX3796" fmla="*/ 4113896 w 6003881"/>
              <a:gd name="connsiteY3796" fmla="*/ 4203043 h 6860657"/>
              <a:gd name="connsiteX3797" fmla="*/ 4100972 w 6003881"/>
              <a:gd name="connsiteY3797" fmla="*/ 4201063 h 6860657"/>
              <a:gd name="connsiteX3798" fmla="*/ 4045151 w 6003881"/>
              <a:gd name="connsiteY3798" fmla="*/ 4264528 h 6860657"/>
              <a:gd name="connsiteX3799" fmla="*/ 4069184 w 6003881"/>
              <a:gd name="connsiteY3799" fmla="*/ 4254959 h 6860657"/>
              <a:gd name="connsiteX3800" fmla="*/ 4069184 w 6003881"/>
              <a:gd name="connsiteY3800" fmla="*/ 4254959 h 6860657"/>
              <a:gd name="connsiteX3801" fmla="*/ 5157445 w 6003881"/>
              <a:gd name="connsiteY3801" fmla="*/ 4234336 h 6860657"/>
              <a:gd name="connsiteX3802" fmla="*/ 5102009 w 6003881"/>
              <a:gd name="connsiteY3802" fmla="*/ 4241485 h 6860657"/>
              <a:gd name="connsiteX3803" fmla="*/ 5085840 w 6003881"/>
              <a:gd name="connsiteY3803" fmla="*/ 4255014 h 6860657"/>
              <a:gd name="connsiteX3804" fmla="*/ 5085785 w 6003881"/>
              <a:gd name="connsiteY3804" fmla="*/ 4268543 h 6860657"/>
              <a:gd name="connsiteX3805" fmla="*/ 5157445 w 6003881"/>
              <a:gd name="connsiteY3805" fmla="*/ 4234336 h 6860657"/>
              <a:gd name="connsiteX3806" fmla="*/ 5653124 w 6003881"/>
              <a:gd name="connsiteY3806" fmla="*/ 4261614 h 6860657"/>
              <a:gd name="connsiteX3807" fmla="*/ 5671767 w 6003881"/>
              <a:gd name="connsiteY3807" fmla="*/ 4235710 h 6860657"/>
              <a:gd name="connsiteX3808" fmla="*/ 5722089 w 6003881"/>
              <a:gd name="connsiteY3808" fmla="*/ 4182914 h 6860657"/>
              <a:gd name="connsiteX3809" fmla="*/ 5737487 w 6003881"/>
              <a:gd name="connsiteY3809" fmla="*/ 4151072 h 6860657"/>
              <a:gd name="connsiteX3810" fmla="*/ 5694426 w 6003881"/>
              <a:gd name="connsiteY3810" fmla="*/ 4137598 h 6860657"/>
              <a:gd name="connsiteX3811" fmla="*/ 5638825 w 6003881"/>
              <a:gd name="connsiteY3811" fmla="*/ 4126433 h 6860657"/>
              <a:gd name="connsiteX3812" fmla="*/ 5601427 w 6003881"/>
              <a:gd name="connsiteY3812" fmla="*/ 4114719 h 6860657"/>
              <a:gd name="connsiteX3813" fmla="*/ 5555726 w 6003881"/>
              <a:gd name="connsiteY3813" fmla="*/ 4135398 h 6860657"/>
              <a:gd name="connsiteX3814" fmla="*/ 5598843 w 6003881"/>
              <a:gd name="connsiteY3814" fmla="*/ 4140842 h 6860657"/>
              <a:gd name="connsiteX3815" fmla="*/ 5648504 w 6003881"/>
              <a:gd name="connsiteY3815" fmla="*/ 4154481 h 6860657"/>
              <a:gd name="connsiteX3816" fmla="*/ 5642729 w 6003881"/>
              <a:gd name="connsiteY3816" fmla="*/ 4194408 h 6860657"/>
              <a:gd name="connsiteX3817" fmla="*/ 5635965 w 6003881"/>
              <a:gd name="connsiteY3817" fmla="*/ 4222621 h 6860657"/>
              <a:gd name="connsiteX3818" fmla="*/ 5630355 w 6003881"/>
              <a:gd name="connsiteY3818" fmla="*/ 4241210 h 6860657"/>
              <a:gd name="connsiteX3819" fmla="*/ 5626120 w 6003881"/>
              <a:gd name="connsiteY3819" fmla="*/ 4258589 h 6860657"/>
              <a:gd name="connsiteX3820" fmla="*/ 5628651 w 6003881"/>
              <a:gd name="connsiteY3820" fmla="*/ 4263099 h 6860657"/>
              <a:gd name="connsiteX3821" fmla="*/ 5627605 w 6003881"/>
              <a:gd name="connsiteY3821" fmla="*/ 4268708 h 6860657"/>
              <a:gd name="connsiteX3822" fmla="*/ 5653124 w 6003881"/>
              <a:gd name="connsiteY3822" fmla="*/ 4261614 h 6860657"/>
              <a:gd name="connsiteX3823" fmla="*/ 5653124 w 6003881"/>
              <a:gd name="connsiteY3823" fmla="*/ 4261614 h 6860657"/>
              <a:gd name="connsiteX3824" fmla="*/ 2773259 w 6003881"/>
              <a:gd name="connsiteY3824" fmla="*/ 4248855 h 6860657"/>
              <a:gd name="connsiteX3825" fmla="*/ 2910254 w 6003881"/>
              <a:gd name="connsiteY3825" fmla="*/ 4096021 h 6860657"/>
              <a:gd name="connsiteX3826" fmla="*/ 2959805 w 6003881"/>
              <a:gd name="connsiteY3826" fmla="*/ 4022326 h 6860657"/>
              <a:gd name="connsiteX3827" fmla="*/ 2950841 w 6003881"/>
              <a:gd name="connsiteY3827" fmla="*/ 4005167 h 6860657"/>
              <a:gd name="connsiteX3828" fmla="*/ 2774799 w 6003881"/>
              <a:gd name="connsiteY3828" fmla="*/ 4187149 h 6860657"/>
              <a:gd name="connsiteX3829" fmla="*/ 2753460 w 6003881"/>
              <a:gd name="connsiteY3829" fmla="*/ 4253584 h 6860657"/>
              <a:gd name="connsiteX3830" fmla="*/ 2773259 w 6003881"/>
              <a:gd name="connsiteY3830" fmla="*/ 4248855 h 6860657"/>
              <a:gd name="connsiteX3831" fmla="*/ 2773259 w 6003881"/>
              <a:gd name="connsiteY3831" fmla="*/ 4248855 h 6860657"/>
              <a:gd name="connsiteX3832" fmla="*/ 5063952 w 6003881"/>
              <a:gd name="connsiteY3832" fmla="*/ 4263153 h 6860657"/>
              <a:gd name="connsiteX3833" fmla="*/ 5058452 w 6003881"/>
              <a:gd name="connsiteY3833" fmla="*/ 4257654 h 6860657"/>
              <a:gd name="connsiteX3834" fmla="*/ 5052952 w 6003881"/>
              <a:gd name="connsiteY3834" fmla="*/ 4263153 h 6860657"/>
              <a:gd name="connsiteX3835" fmla="*/ 5058452 w 6003881"/>
              <a:gd name="connsiteY3835" fmla="*/ 4268653 h 6860657"/>
              <a:gd name="connsiteX3836" fmla="*/ 5063952 w 6003881"/>
              <a:gd name="connsiteY3836" fmla="*/ 4263153 h 6860657"/>
              <a:gd name="connsiteX3837" fmla="*/ 4842153 w 6003881"/>
              <a:gd name="connsiteY3837" fmla="*/ 4246270 h 6860657"/>
              <a:gd name="connsiteX3838" fmla="*/ 4908918 w 6003881"/>
              <a:gd name="connsiteY3838" fmla="*/ 4214317 h 6860657"/>
              <a:gd name="connsiteX3839" fmla="*/ 4837533 w 6003881"/>
              <a:gd name="connsiteY3839" fmla="*/ 4225811 h 6860657"/>
              <a:gd name="connsiteX3840" fmla="*/ 4795406 w 6003881"/>
              <a:gd name="connsiteY3840" fmla="*/ 4248525 h 6860657"/>
              <a:gd name="connsiteX3841" fmla="*/ 4810145 w 6003881"/>
              <a:gd name="connsiteY3841" fmla="*/ 4254684 h 6860657"/>
              <a:gd name="connsiteX3842" fmla="*/ 4842153 w 6003881"/>
              <a:gd name="connsiteY3842" fmla="*/ 4246270 h 6860657"/>
              <a:gd name="connsiteX3843" fmla="*/ 4842153 w 6003881"/>
              <a:gd name="connsiteY3843" fmla="*/ 4246270 h 6860657"/>
              <a:gd name="connsiteX3844" fmla="*/ 5074456 w 6003881"/>
              <a:gd name="connsiteY3844" fmla="*/ 4232246 h 6860657"/>
              <a:gd name="connsiteX3845" fmla="*/ 5061752 w 6003881"/>
              <a:gd name="connsiteY3845" fmla="*/ 4218607 h 6860657"/>
              <a:gd name="connsiteX3846" fmla="*/ 5049543 w 6003881"/>
              <a:gd name="connsiteY3846" fmla="*/ 4199798 h 6860657"/>
              <a:gd name="connsiteX3847" fmla="*/ 5006371 w 6003881"/>
              <a:gd name="connsiteY3847" fmla="*/ 4186269 h 6860657"/>
              <a:gd name="connsiteX3848" fmla="*/ 4984483 w 6003881"/>
              <a:gd name="connsiteY3848" fmla="*/ 4186214 h 6860657"/>
              <a:gd name="connsiteX3849" fmla="*/ 5004996 w 6003881"/>
              <a:gd name="connsiteY3849" fmla="*/ 4200183 h 6860657"/>
              <a:gd name="connsiteX3850" fmla="*/ 5015885 w 6003881"/>
              <a:gd name="connsiteY3850" fmla="*/ 4235436 h 6860657"/>
              <a:gd name="connsiteX3851" fmla="*/ 5039258 w 6003881"/>
              <a:gd name="connsiteY3851" fmla="*/ 4237691 h 6860657"/>
              <a:gd name="connsiteX3852" fmla="*/ 5074456 w 6003881"/>
              <a:gd name="connsiteY3852" fmla="*/ 4232246 h 6860657"/>
              <a:gd name="connsiteX3853" fmla="*/ 5074456 w 6003881"/>
              <a:gd name="connsiteY3853" fmla="*/ 4232246 h 6860657"/>
              <a:gd name="connsiteX3854" fmla="*/ 2567794 w 6003881"/>
              <a:gd name="connsiteY3854" fmla="*/ 4184344 h 6860657"/>
              <a:gd name="connsiteX3855" fmla="*/ 2552780 w 6003881"/>
              <a:gd name="connsiteY3855" fmla="*/ 4183244 h 6860657"/>
              <a:gd name="connsiteX3856" fmla="*/ 2559379 w 6003881"/>
              <a:gd name="connsiteY3856" fmla="*/ 4200953 h 6860657"/>
              <a:gd name="connsiteX3857" fmla="*/ 2570434 w 6003881"/>
              <a:gd name="connsiteY3857" fmla="*/ 4215307 h 6860657"/>
              <a:gd name="connsiteX3858" fmla="*/ 2576758 w 6003881"/>
              <a:gd name="connsiteY3858" fmla="*/ 4217012 h 6860657"/>
              <a:gd name="connsiteX3859" fmla="*/ 2567794 w 6003881"/>
              <a:gd name="connsiteY3859" fmla="*/ 4184344 h 6860657"/>
              <a:gd name="connsiteX3860" fmla="*/ 2567794 w 6003881"/>
              <a:gd name="connsiteY3860" fmla="*/ 4184344 h 6860657"/>
              <a:gd name="connsiteX3861" fmla="*/ 4569043 w 6003881"/>
              <a:gd name="connsiteY3861" fmla="*/ 4197158 h 6860657"/>
              <a:gd name="connsiteX3862" fmla="*/ 4563543 w 6003881"/>
              <a:gd name="connsiteY3862" fmla="*/ 4191658 h 6860657"/>
              <a:gd name="connsiteX3863" fmla="*/ 4558044 w 6003881"/>
              <a:gd name="connsiteY3863" fmla="*/ 4197158 h 6860657"/>
              <a:gd name="connsiteX3864" fmla="*/ 4563543 w 6003881"/>
              <a:gd name="connsiteY3864" fmla="*/ 4202658 h 6860657"/>
              <a:gd name="connsiteX3865" fmla="*/ 4569043 w 6003881"/>
              <a:gd name="connsiteY3865" fmla="*/ 4197158 h 6860657"/>
              <a:gd name="connsiteX3866" fmla="*/ 5149471 w 6003881"/>
              <a:gd name="connsiteY3866" fmla="*/ 4191329 h 6860657"/>
              <a:gd name="connsiteX3867" fmla="*/ 5150076 w 6003881"/>
              <a:gd name="connsiteY3867" fmla="*/ 4182419 h 6860657"/>
              <a:gd name="connsiteX3868" fmla="*/ 5119003 w 6003881"/>
              <a:gd name="connsiteY3868" fmla="*/ 4191824 h 6860657"/>
              <a:gd name="connsiteX3869" fmla="*/ 5149471 w 6003881"/>
              <a:gd name="connsiteY3869" fmla="*/ 4191329 h 6860657"/>
              <a:gd name="connsiteX3870" fmla="*/ 4204584 w 6003881"/>
              <a:gd name="connsiteY3870" fmla="*/ 4182859 h 6860657"/>
              <a:gd name="connsiteX3871" fmla="*/ 4194025 w 6003881"/>
              <a:gd name="connsiteY3871" fmla="*/ 4182419 h 6860657"/>
              <a:gd name="connsiteX3872" fmla="*/ 4197325 w 6003881"/>
              <a:gd name="connsiteY3872" fmla="*/ 4185719 h 6860657"/>
              <a:gd name="connsiteX3873" fmla="*/ 4204584 w 6003881"/>
              <a:gd name="connsiteY3873" fmla="*/ 4182859 h 6860657"/>
              <a:gd name="connsiteX3874" fmla="*/ 4204584 w 6003881"/>
              <a:gd name="connsiteY3874" fmla="*/ 4182859 h 6860657"/>
              <a:gd name="connsiteX3875" fmla="*/ 5630465 w 6003881"/>
              <a:gd name="connsiteY3875" fmla="*/ 4169715 h 6860657"/>
              <a:gd name="connsiteX3876" fmla="*/ 5603517 w 6003881"/>
              <a:gd name="connsiteY3876" fmla="*/ 4162456 h 6860657"/>
              <a:gd name="connsiteX3877" fmla="*/ 5611217 w 6003881"/>
              <a:gd name="connsiteY3877" fmla="*/ 4174060 h 6860657"/>
              <a:gd name="connsiteX3878" fmla="*/ 5630465 w 6003881"/>
              <a:gd name="connsiteY3878" fmla="*/ 4169715 h 6860657"/>
              <a:gd name="connsiteX3879" fmla="*/ 5630465 w 6003881"/>
              <a:gd name="connsiteY3879" fmla="*/ 4169715 h 6860657"/>
              <a:gd name="connsiteX3880" fmla="*/ 3122648 w 6003881"/>
              <a:gd name="connsiteY3880" fmla="*/ 4158056 h 6860657"/>
              <a:gd name="connsiteX3881" fmla="*/ 3117149 w 6003881"/>
              <a:gd name="connsiteY3881" fmla="*/ 4155966 h 6860657"/>
              <a:gd name="connsiteX3882" fmla="*/ 3111649 w 6003881"/>
              <a:gd name="connsiteY3882" fmla="*/ 4164875 h 6860657"/>
              <a:gd name="connsiteX3883" fmla="*/ 3117149 w 6003881"/>
              <a:gd name="connsiteY3883" fmla="*/ 4166965 h 6860657"/>
              <a:gd name="connsiteX3884" fmla="*/ 3122648 w 6003881"/>
              <a:gd name="connsiteY3884" fmla="*/ 4158056 h 6860657"/>
              <a:gd name="connsiteX3885" fmla="*/ 2782718 w 6003881"/>
              <a:gd name="connsiteY3885" fmla="*/ 4135893 h 6860657"/>
              <a:gd name="connsiteX3886" fmla="*/ 2914488 w 6003881"/>
              <a:gd name="connsiteY3886" fmla="*/ 4009017 h 6860657"/>
              <a:gd name="connsiteX3887" fmla="*/ 2985158 w 6003881"/>
              <a:gd name="connsiteY3887" fmla="*/ 3924158 h 6860657"/>
              <a:gd name="connsiteX3888" fmla="*/ 2945286 w 6003881"/>
              <a:gd name="connsiteY3888" fmla="*/ 3942032 h 6860657"/>
              <a:gd name="connsiteX3889" fmla="*/ 2761875 w 6003881"/>
              <a:gd name="connsiteY3889" fmla="*/ 4145132 h 6860657"/>
              <a:gd name="connsiteX3890" fmla="*/ 2782718 w 6003881"/>
              <a:gd name="connsiteY3890" fmla="*/ 4135893 h 6860657"/>
              <a:gd name="connsiteX3891" fmla="*/ 2782718 w 6003881"/>
              <a:gd name="connsiteY3891" fmla="*/ 4135893 h 6860657"/>
              <a:gd name="connsiteX3892" fmla="*/ 3158285 w 6003881"/>
              <a:gd name="connsiteY3892" fmla="*/ 4081667 h 6860657"/>
              <a:gd name="connsiteX3893" fmla="*/ 3182924 w 6003881"/>
              <a:gd name="connsiteY3893" fmla="*/ 4023921 h 6860657"/>
              <a:gd name="connsiteX3894" fmla="*/ 3194088 w 6003881"/>
              <a:gd name="connsiteY3894" fmla="*/ 3996423 h 6860657"/>
              <a:gd name="connsiteX3895" fmla="*/ 3209102 w 6003881"/>
              <a:gd name="connsiteY3895" fmla="*/ 3965130 h 6860657"/>
              <a:gd name="connsiteX3896" fmla="*/ 3213721 w 6003881"/>
              <a:gd name="connsiteY3896" fmla="*/ 3950226 h 6860657"/>
              <a:gd name="connsiteX3897" fmla="*/ 3215206 w 6003881"/>
              <a:gd name="connsiteY3897" fmla="*/ 3934772 h 6860657"/>
              <a:gd name="connsiteX3898" fmla="*/ 3226976 w 6003881"/>
              <a:gd name="connsiteY3898" fmla="*/ 3905679 h 6860657"/>
              <a:gd name="connsiteX3899" fmla="*/ 3317609 w 6003881"/>
              <a:gd name="connsiteY3899" fmla="*/ 3705604 h 6860657"/>
              <a:gd name="connsiteX3900" fmla="*/ 3322613 w 6003881"/>
              <a:gd name="connsiteY3900" fmla="*/ 3698069 h 6860657"/>
              <a:gd name="connsiteX3901" fmla="*/ 3350167 w 6003881"/>
              <a:gd name="connsiteY3901" fmla="*/ 3641259 h 6860657"/>
              <a:gd name="connsiteX3902" fmla="*/ 3404118 w 6003881"/>
              <a:gd name="connsiteY3902" fmla="*/ 3572129 h 6860657"/>
              <a:gd name="connsiteX3903" fmla="*/ 3444815 w 6003881"/>
              <a:gd name="connsiteY3903" fmla="*/ 3529177 h 6860657"/>
              <a:gd name="connsiteX3904" fmla="*/ 3467803 w 6003881"/>
              <a:gd name="connsiteY3904" fmla="*/ 3489800 h 6860657"/>
              <a:gd name="connsiteX3905" fmla="*/ 3435795 w 6003881"/>
              <a:gd name="connsiteY3905" fmla="*/ 3509324 h 6860657"/>
              <a:gd name="connsiteX3906" fmla="*/ 3382944 w 6003881"/>
              <a:gd name="connsiteY3906" fmla="*/ 3562945 h 6860657"/>
              <a:gd name="connsiteX3907" fmla="*/ 3243254 w 6003881"/>
              <a:gd name="connsiteY3907" fmla="*/ 3816861 h 6860657"/>
              <a:gd name="connsiteX3908" fmla="*/ 3170550 w 6003881"/>
              <a:gd name="connsiteY3908" fmla="*/ 4017101 h 6860657"/>
              <a:gd name="connsiteX3909" fmla="*/ 3148551 w 6003881"/>
              <a:gd name="connsiteY3909" fmla="*/ 4067918 h 6860657"/>
              <a:gd name="connsiteX3910" fmla="*/ 3131447 w 6003881"/>
              <a:gd name="connsiteY3910" fmla="*/ 4115874 h 6860657"/>
              <a:gd name="connsiteX3911" fmla="*/ 3130348 w 6003881"/>
              <a:gd name="connsiteY3911" fmla="*/ 4141997 h 6860657"/>
              <a:gd name="connsiteX3912" fmla="*/ 3158285 w 6003881"/>
              <a:gd name="connsiteY3912" fmla="*/ 4081667 h 6860657"/>
              <a:gd name="connsiteX3913" fmla="*/ 3158285 w 6003881"/>
              <a:gd name="connsiteY3913" fmla="*/ 4081667 h 6860657"/>
              <a:gd name="connsiteX3914" fmla="*/ 3531873 w 6003881"/>
              <a:gd name="connsiteY3914" fmla="*/ 4133143 h 6860657"/>
              <a:gd name="connsiteX3915" fmla="*/ 3524339 w 6003881"/>
              <a:gd name="connsiteY3915" fmla="*/ 4130723 h 6860657"/>
              <a:gd name="connsiteX3916" fmla="*/ 3523294 w 6003881"/>
              <a:gd name="connsiteY3916" fmla="*/ 4142217 h 6860657"/>
              <a:gd name="connsiteX3917" fmla="*/ 3531873 w 6003881"/>
              <a:gd name="connsiteY3917" fmla="*/ 4133143 h 6860657"/>
              <a:gd name="connsiteX3918" fmla="*/ 3531873 w 6003881"/>
              <a:gd name="connsiteY3918" fmla="*/ 4133143 h 6860657"/>
              <a:gd name="connsiteX3919" fmla="*/ 3068477 w 6003881"/>
              <a:gd name="connsiteY3919" fmla="*/ 3989603 h 6860657"/>
              <a:gd name="connsiteX3920" fmla="*/ 3072272 w 6003881"/>
              <a:gd name="connsiteY3920" fmla="*/ 3974534 h 6860657"/>
              <a:gd name="connsiteX3921" fmla="*/ 3017111 w 6003881"/>
              <a:gd name="connsiteY3921" fmla="*/ 4110045 h 6860657"/>
              <a:gd name="connsiteX3922" fmla="*/ 3040924 w 6003881"/>
              <a:gd name="connsiteY3922" fmla="*/ 4065223 h 6860657"/>
              <a:gd name="connsiteX3923" fmla="*/ 3068477 w 6003881"/>
              <a:gd name="connsiteY3923" fmla="*/ 3989603 h 6860657"/>
              <a:gd name="connsiteX3924" fmla="*/ 3068477 w 6003881"/>
              <a:gd name="connsiteY3924" fmla="*/ 3989603 h 6860657"/>
              <a:gd name="connsiteX3925" fmla="*/ 4689979 w 6003881"/>
              <a:gd name="connsiteY3925" fmla="*/ 4114664 h 6860657"/>
              <a:gd name="connsiteX3926" fmla="*/ 4684479 w 6003881"/>
              <a:gd name="connsiteY3926" fmla="*/ 4109165 h 6860657"/>
              <a:gd name="connsiteX3927" fmla="*/ 4678980 w 6003881"/>
              <a:gd name="connsiteY3927" fmla="*/ 4114664 h 6860657"/>
              <a:gd name="connsiteX3928" fmla="*/ 4684479 w 6003881"/>
              <a:gd name="connsiteY3928" fmla="*/ 4120164 h 6860657"/>
              <a:gd name="connsiteX3929" fmla="*/ 4689979 w 6003881"/>
              <a:gd name="connsiteY3929" fmla="*/ 4114664 h 6860657"/>
              <a:gd name="connsiteX3930" fmla="*/ 5564415 w 6003881"/>
              <a:gd name="connsiteY3930" fmla="*/ 4036295 h 6860657"/>
              <a:gd name="connsiteX3931" fmla="*/ 5542802 w 6003881"/>
              <a:gd name="connsiteY3931" fmla="*/ 4055543 h 6860657"/>
              <a:gd name="connsiteX3932" fmla="*/ 5525918 w 6003881"/>
              <a:gd name="connsiteY3932" fmla="*/ 4082381 h 6860657"/>
              <a:gd name="connsiteX3933" fmla="*/ 5533397 w 6003881"/>
              <a:gd name="connsiteY3933" fmla="*/ 4060823 h 6860657"/>
              <a:gd name="connsiteX3934" fmla="*/ 5539117 w 6003881"/>
              <a:gd name="connsiteY3934" fmla="*/ 3985754 h 6860657"/>
              <a:gd name="connsiteX3935" fmla="*/ 5526138 w 6003881"/>
              <a:gd name="connsiteY3935" fmla="*/ 3977229 h 6860657"/>
              <a:gd name="connsiteX3936" fmla="*/ 5519043 w 6003881"/>
              <a:gd name="connsiteY3936" fmla="*/ 3967165 h 6860657"/>
              <a:gd name="connsiteX3937" fmla="*/ 5460748 w 6003881"/>
              <a:gd name="connsiteY3937" fmla="*/ 3947532 h 6860657"/>
              <a:gd name="connsiteX3938" fmla="*/ 5444359 w 6003881"/>
              <a:gd name="connsiteY3938" fmla="*/ 3952976 h 6860657"/>
              <a:gd name="connsiteX3939" fmla="*/ 5434515 w 6003881"/>
              <a:gd name="connsiteY3939" fmla="*/ 3942252 h 6860657"/>
              <a:gd name="connsiteX3940" fmla="*/ 5419996 w 6003881"/>
              <a:gd name="connsiteY3940" fmla="*/ 3916734 h 6860657"/>
              <a:gd name="connsiteX3941" fmla="*/ 5417301 w 6003881"/>
              <a:gd name="connsiteY3941" fmla="*/ 3938237 h 6860657"/>
              <a:gd name="connsiteX3942" fmla="*/ 5414001 w 6003881"/>
              <a:gd name="connsiteY3942" fmla="*/ 3965900 h 6860657"/>
              <a:gd name="connsiteX3943" fmla="*/ 5420106 w 6003881"/>
              <a:gd name="connsiteY3943" fmla="*/ 3975304 h 6860657"/>
              <a:gd name="connsiteX3944" fmla="*/ 5432370 w 6003881"/>
              <a:gd name="connsiteY3944" fmla="*/ 3986139 h 6860657"/>
              <a:gd name="connsiteX3945" fmla="*/ 5449144 w 6003881"/>
              <a:gd name="connsiteY3945" fmla="*/ 3979209 h 6860657"/>
              <a:gd name="connsiteX3946" fmla="*/ 5457503 w 6003881"/>
              <a:gd name="connsiteY3946" fmla="*/ 3967550 h 6860657"/>
              <a:gd name="connsiteX3947" fmla="*/ 5449639 w 6003881"/>
              <a:gd name="connsiteY3947" fmla="*/ 3998568 h 6860657"/>
              <a:gd name="connsiteX3948" fmla="*/ 5444249 w 6003881"/>
              <a:gd name="connsiteY3948" fmla="*/ 4030026 h 6860657"/>
              <a:gd name="connsiteX3949" fmla="*/ 5465972 w 6003881"/>
              <a:gd name="connsiteY3949" fmla="*/ 3997963 h 6860657"/>
              <a:gd name="connsiteX3950" fmla="*/ 5476092 w 6003881"/>
              <a:gd name="connsiteY3950" fmla="*/ 3982729 h 6860657"/>
              <a:gd name="connsiteX3951" fmla="*/ 5462673 w 6003881"/>
              <a:gd name="connsiteY3951" fmla="*/ 4023976 h 6860657"/>
              <a:gd name="connsiteX3952" fmla="*/ 5456843 w 6003881"/>
              <a:gd name="connsiteY3952" fmla="*/ 4059723 h 6860657"/>
              <a:gd name="connsiteX3953" fmla="*/ 5494845 w 6003881"/>
              <a:gd name="connsiteY3953" fmla="*/ 3977229 h 6860657"/>
              <a:gd name="connsiteX3954" fmla="*/ 5495341 w 6003881"/>
              <a:gd name="connsiteY3954" fmla="*/ 3997853 h 6860657"/>
              <a:gd name="connsiteX3955" fmla="*/ 5478677 w 6003881"/>
              <a:gd name="connsiteY3955" fmla="*/ 4060383 h 6860657"/>
              <a:gd name="connsiteX3956" fmla="*/ 5470372 w 6003881"/>
              <a:gd name="connsiteY3956" fmla="*/ 4094481 h 6860657"/>
              <a:gd name="connsiteX3957" fmla="*/ 5503260 w 6003881"/>
              <a:gd name="connsiteY3957" fmla="*/ 4051474 h 6860657"/>
              <a:gd name="connsiteX3958" fmla="*/ 5520089 w 6003881"/>
              <a:gd name="connsiteY3958" fmla="*/ 4023261 h 6860657"/>
              <a:gd name="connsiteX3959" fmla="*/ 5505570 w 6003881"/>
              <a:gd name="connsiteY3959" fmla="*/ 4066323 h 6860657"/>
              <a:gd name="connsiteX3960" fmla="*/ 5498585 w 6003881"/>
              <a:gd name="connsiteY3960" fmla="*/ 4103830 h 6860657"/>
              <a:gd name="connsiteX3961" fmla="*/ 5516954 w 6003881"/>
              <a:gd name="connsiteY3961" fmla="*/ 4099265 h 6860657"/>
              <a:gd name="connsiteX3962" fmla="*/ 5524158 w 6003881"/>
              <a:gd name="connsiteY3962" fmla="*/ 4099375 h 6860657"/>
              <a:gd name="connsiteX3963" fmla="*/ 5529822 w 6003881"/>
              <a:gd name="connsiteY3963" fmla="*/ 4113949 h 6860657"/>
              <a:gd name="connsiteX3964" fmla="*/ 5551601 w 6003881"/>
              <a:gd name="connsiteY3964" fmla="*/ 4082877 h 6860657"/>
              <a:gd name="connsiteX3965" fmla="*/ 5564415 w 6003881"/>
              <a:gd name="connsiteY3965" fmla="*/ 4036295 h 6860657"/>
              <a:gd name="connsiteX3966" fmla="*/ 5564415 w 6003881"/>
              <a:gd name="connsiteY3966" fmla="*/ 4036295 h 6860657"/>
              <a:gd name="connsiteX3967" fmla="*/ 5698771 w 6003881"/>
              <a:gd name="connsiteY3967" fmla="*/ 4115324 h 6860657"/>
              <a:gd name="connsiteX3968" fmla="*/ 5690851 w 6003881"/>
              <a:gd name="connsiteY3968" fmla="*/ 4107570 h 6860657"/>
              <a:gd name="connsiteX3969" fmla="*/ 5683592 w 6003881"/>
              <a:gd name="connsiteY3969" fmla="*/ 4116534 h 6860657"/>
              <a:gd name="connsiteX3970" fmla="*/ 5698771 w 6003881"/>
              <a:gd name="connsiteY3970" fmla="*/ 4115324 h 6860657"/>
              <a:gd name="connsiteX3971" fmla="*/ 5698771 w 6003881"/>
              <a:gd name="connsiteY3971" fmla="*/ 4115324 h 6860657"/>
              <a:gd name="connsiteX3972" fmla="*/ 4156518 w 6003881"/>
              <a:gd name="connsiteY3972" fmla="*/ 4109165 h 6860657"/>
              <a:gd name="connsiteX3973" fmla="*/ 4142769 w 6003881"/>
              <a:gd name="connsiteY3973" fmla="*/ 4103665 h 6860657"/>
              <a:gd name="connsiteX3974" fmla="*/ 4129020 w 6003881"/>
              <a:gd name="connsiteY3974" fmla="*/ 4109165 h 6860657"/>
              <a:gd name="connsiteX3975" fmla="*/ 4142769 w 6003881"/>
              <a:gd name="connsiteY3975" fmla="*/ 4114664 h 6860657"/>
              <a:gd name="connsiteX3976" fmla="*/ 4156518 w 6003881"/>
              <a:gd name="connsiteY3976" fmla="*/ 4109165 h 6860657"/>
              <a:gd name="connsiteX3977" fmla="*/ 5041953 w 6003881"/>
              <a:gd name="connsiteY3977" fmla="*/ 4098826 h 6860657"/>
              <a:gd name="connsiteX3978" fmla="*/ 4977003 w 6003881"/>
              <a:gd name="connsiteY3978" fmla="*/ 4101245 h 6860657"/>
              <a:gd name="connsiteX3979" fmla="*/ 4972658 w 6003881"/>
              <a:gd name="connsiteY3979" fmla="*/ 4108285 h 6860657"/>
              <a:gd name="connsiteX3980" fmla="*/ 5041953 w 6003881"/>
              <a:gd name="connsiteY3980" fmla="*/ 4098826 h 6860657"/>
              <a:gd name="connsiteX3981" fmla="*/ 5041953 w 6003881"/>
              <a:gd name="connsiteY3981" fmla="*/ 4098826 h 6860657"/>
              <a:gd name="connsiteX3982" fmla="*/ 5566725 w 6003881"/>
              <a:gd name="connsiteY3982" fmla="*/ 4105865 h 6860657"/>
              <a:gd name="connsiteX3983" fmla="*/ 5575414 w 6003881"/>
              <a:gd name="connsiteY3983" fmla="*/ 4089696 h 6860657"/>
              <a:gd name="connsiteX3984" fmla="*/ 5580914 w 6003881"/>
              <a:gd name="connsiteY3984" fmla="*/ 4073472 h 6860657"/>
              <a:gd name="connsiteX3985" fmla="*/ 5586414 w 6003881"/>
              <a:gd name="connsiteY3985" fmla="*/ 4078642 h 6860657"/>
              <a:gd name="connsiteX3986" fmla="*/ 5594718 w 6003881"/>
              <a:gd name="connsiteY3986" fmla="*/ 4087221 h 6860657"/>
              <a:gd name="connsiteX3987" fmla="*/ 5614132 w 6003881"/>
              <a:gd name="connsiteY3987" fmla="*/ 4094096 h 6860657"/>
              <a:gd name="connsiteX3988" fmla="*/ 5630300 w 6003881"/>
              <a:gd name="connsiteY3988" fmla="*/ 4092776 h 6860657"/>
              <a:gd name="connsiteX3989" fmla="*/ 5630520 w 6003881"/>
              <a:gd name="connsiteY3989" fmla="*/ 4079687 h 6860657"/>
              <a:gd name="connsiteX3990" fmla="*/ 5631785 w 6003881"/>
              <a:gd name="connsiteY3990" fmla="*/ 4064948 h 6860657"/>
              <a:gd name="connsiteX3991" fmla="*/ 5630741 w 6003881"/>
              <a:gd name="connsiteY3991" fmla="*/ 4046469 h 6860657"/>
              <a:gd name="connsiteX3992" fmla="*/ 5613746 w 6003881"/>
              <a:gd name="connsiteY3992" fmla="*/ 4055928 h 6860657"/>
              <a:gd name="connsiteX3993" fmla="*/ 5607862 w 6003881"/>
              <a:gd name="connsiteY3993" fmla="*/ 4076222 h 6860657"/>
              <a:gd name="connsiteX3994" fmla="*/ 5611656 w 6003881"/>
              <a:gd name="connsiteY3994" fmla="*/ 4025736 h 6860657"/>
              <a:gd name="connsiteX3995" fmla="*/ 5604618 w 6003881"/>
              <a:gd name="connsiteY3995" fmla="*/ 4000493 h 6860657"/>
              <a:gd name="connsiteX3996" fmla="*/ 5588724 w 6003881"/>
              <a:gd name="connsiteY3996" fmla="*/ 3979814 h 6860657"/>
              <a:gd name="connsiteX3997" fmla="*/ 5570905 w 6003881"/>
              <a:gd name="connsiteY3997" fmla="*/ 3988998 h 6860657"/>
              <a:gd name="connsiteX3998" fmla="*/ 5582234 w 6003881"/>
              <a:gd name="connsiteY3998" fmla="*/ 4011327 h 6860657"/>
              <a:gd name="connsiteX3999" fmla="*/ 5591858 w 6003881"/>
              <a:gd name="connsiteY3999" fmla="*/ 4023701 h 6860657"/>
              <a:gd name="connsiteX4000" fmla="*/ 5584049 w 6003881"/>
              <a:gd name="connsiteY4000" fmla="*/ 4037670 h 6860657"/>
              <a:gd name="connsiteX4001" fmla="*/ 5566725 w 6003881"/>
              <a:gd name="connsiteY4001" fmla="*/ 4066543 h 6860657"/>
              <a:gd name="connsiteX4002" fmla="*/ 5554681 w 6003881"/>
              <a:gd name="connsiteY4002" fmla="*/ 4102290 h 6860657"/>
              <a:gd name="connsiteX4003" fmla="*/ 5566725 w 6003881"/>
              <a:gd name="connsiteY4003" fmla="*/ 4105865 h 6860657"/>
              <a:gd name="connsiteX4004" fmla="*/ 5566725 w 6003881"/>
              <a:gd name="connsiteY4004" fmla="*/ 4105865 h 6860657"/>
              <a:gd name="connsiteX4005" fmla="*/ 4738100 w 6003881"/>
              <a:gd name="connsiteY4005" fmla="*/ 4098275 h 6860657"/>
              <a:gd name="connsiteX4006" fmla="*/ 4745800 w 6003881"/>
              <a:gd name="connsiteY4006" fmla="*/ 4079467 h 6860657"/>
              <a:gd name="connsiteX4007" fmla="*/ 4703838 w 6003881"/>
              <a:gd name="connsiteY4007" fmla="*/ 4097286 h 6860657"/>
              <a:gd name="connsiteX4008" fmla="*/ 4713297 w 6003881"/>
              <a:gd name="connsiteY4008" fmla="*/ 4101685 h 6860657"/>
              <a:gd name="connsiteX4009" fmla="*/ 4738100 w 6003881"/>
              <a:gd name="connsiteY4009" fmla="*/ 4098275 h 6860657"/>
              <a:gd name="connsiteX4010" fmla="*/ 4738100 w 6003881"/>
              <a:gd name="connsiteY4010" fmla="*/ 4098275 h 6860657"/>
              <a:gd name="connsiteX4011" fmla="*/ 5083200 w 6003881"/>
              <a:gd name="connsiteY4011" fmla="*/ 4098165 h 6860657"/>
              <a:gd name="connsiteX4012" fmla="*/ 5077701 w 6003881"/>
              <a:gd name="connsiteY4012" fmla="*/ 4092666 h 6860657"/>
              <a:gd name="connsiteX4013" fmla="*/ 5072201 w 6003881"/>
              <a:gd name="connsiteY4013" fmla="*/ 4098165 h 6860657"/>
              <a:gd name="connsiteX4014" fmla="*/ 5077701 w 6003881"/>
              <a:gd name="connsiteY4014" fmla="*/ 4103665 h 6860657"/>
              <a:gd name="connsiteX4015" fmla="*/ 5083200 w 6003881"/>
              <a:gd name="connsiteY4015" fmla="*/ 4098165 h 6860657"/>
              <a:gd name="connsiteX4016" fmla="*/ 5707405 w 6003881"/>
              <a:gd name="connsiteY4016" fmla="*/ 4088761 h 6860657"/>
              <a:gd name="connsiteX4017" fmla="*/ 5693656 w 6003881"/>
              <a:gd name="connsiteY4017" fmla="*/ 4081722 h 6860657"/>
              <a:gd name="connsiteX4018" fmla="*/ 5679907 w 6003881"/>
              <a:gd name="connsiteY4018" fmla="*/ 4089916 h 6860657"/>
              <a:gd name="connsiteX4019" fmla="*/ 5693656 w 6003881"/>
              <a:gd name="connsiteY4019" fmla="*/ 4096956 h 6860657"/>
              <a:gd name="connsiteX4020" fmla="*/ 5707405 w 6003881"/>
              <a:gd name="connsiteY4020" fmla="*/ 4088761 h 6860657"/>
              <a:gd name="connsiteX4021" fmla="*/ 5707405 w 6003881"/>
              <a:gd name="connsiteY4021" fmla="*/ 4088761 h 6860657"/>
              <a:gd name="connsiteX4022" fmla="*/ 5657908 w 6003881"/>
              <a:gd name="connsiteY4022" fmla="*/ 4081667 h 6860657"/>
              <a:gd name="connsiteX4023" fmla="*/ 5649659 w 6003881"/>
              <a:gd name="connsiteY4023" fmla="*/ 4070667 h 6860657"/>
              <a:gd name="connsiteX4024" fmla="*/ 5645094 w 6003881"/>
              <a:gd name="connsiteY4024" fmla="*/ 4088981 h 6860657"/>
              <a:gd name="connsiteX4025" fmla="*/ 5657908 w 6003881"/>
              <a:gd name="connsiteY4025" fmla="*/ 4081667 h 6860657"/>
              <a:gd name="connsiteX4026" fmla="*/ 4953960 w 6003881"/>
              <a:gd name="connsiteY4026" fmla="*/ 4078917 h 6860657"/>
              <a:gd name="connsiteX4027" fmla="*/ 4945710 w 6003881"/>
              <a:gd name="connsiteY4027" fmla="*/ 4070667 h 6860657"/>
              <a:gd name="connsiteX4028" fmla="*/ 4941146 w 6003881"/>
              <a:gd name="connsiteY4028" fmla="*/ 4083481 h 6860657"/>
              <a:gd name="connsiteX4029" fmla="*/ 4953960 w 6003881"/>
              <a:gd name="connsiteY4029" fmla="*/ 4078917 h 6860657"/>
              <a:gd name="connsiteX4030" fmla="*/ 5037608 w 6003881"/>
              <a:gd name="connsiteY4030" fmla="*/ 4077982 h 6860657"/>
              <a:gd name="connsiteX4031" fmla="*/ 5038159 w 6003881"/>
              <a:gd name="connsiteY4031" fmla="*/ 4067093 h 6860657"/>
              <a:gd name="connsiteX4032" fmla="*/ 5046298 w 6003881"/>
              <a:gd name="connsiteY4032" fmla="*/ 4064508 h 6860657"/>
              <a:gd name="connsiteX4033" fmla="*/ 5055207 w 6003881"/>
              <a:gd name="connsiteY4033" fmla="*/ 4050539 h 6860657"/>
              <a:gd name="connsiteX4034" fmla="*/ 5030514 w 6003881"/>
              <a:gd name="connsiteY4034" fmla="*/ 4047679 h 6860657"/>
              <a:gd name="connsiteX4035" fmla="*/ 5009671 w 6003881"/>
              <a:gd name="connsiteY4035" fmla="*/ 4054169 h 6860657"/>
              <a:gd name="connsiteX4036" fmla="*/ 4998561 w 6003881"/>
              <a:gd name="connsiteY4036" fmla="*/ 4079577 h 6860657"/>
              <a:gd name="connsiteX4037" fmla="*/ 5037608 w 6003881"/>
              <a:gd name="connsiteY4037" fmla="*/ 4077982 h 6860657"/>
              <a:gd name="connsiteX4038" fmla="*/ 5037608 w 6003881"/>
              <a:gd name="connsiteY4038" fmla="*/ 4077982 h 6860657"/>
              <a:gd name="connsiteX4039" fmla="*/ 3705551 w 6003881"/>
              <a:gd name="connsiteY4039" fmla="*/ 4075617 h 6860657"/>
              <a:gd name="connsiteX4040" fmla="*/ 3746633 w 6003881"/>
              <a:gd name="connsiteY4040" fmla="*/ 4024581 h 6860657"/>
              <a:gd name="connsiteX4041" fmla="*/ 3851070 w 6003881"/>
              <a:gd name="connsiteY4041" fmla="*/ 3895395 h 6860657"/>
              <a:gd name="connsiteX4042" fmla="*/ 3862509 w 6003881"/>
              <a:gd name="connsiteY4042" fmla="*/ 3881646 h 6860657"/>
              <a:gd name="connsiteX4043" fmla="*/ 3870539 w 6003881"/>
              <a:gd name="connsiteY4043" fmla="*/ 3870042 h 6860657"/>
              <a:gd name="connsiteX4044" fmla="*/ 3876918 w 6003881"/>
              <a:gd name="connsiteY4044" fmla="*/ 3851344 h 6860657"/>
              <a:gd name="connsiteX4045" fmla="*/ 3871034 w 6003881"/>
              <a:gd name="connsiteY4045" fmla="*/ 3825660 h 6860657"/>
              <a:gd name="connsiteX4046" fmla="*/ 3842601 w 6003881"/>
              <a:gd name="connsiteY4046" fmla="*/ 3863112 h 6860657"/>
              <a:gd name="connsiteX4047" fmla="*/ 3728154 w 6003881"/>
              <a:gd name="connsiteY4047" fmla="*/ 4001483 h 6860657"/>
              <a:gd name="connsiteX4048" fmla="*/ 3697466 w 6003881"/>
              <a:gd name="connsiteY4048" fmla="*/ 4057303 h 6860657"/>
              <a:gd name="connsiteX4049" fmla="*/ 3700986 w 6003881"/>
              <a:gd name="connsiteY4049" fmla="*/ 4081667 h 6860657"/>
              <a:gd name="connsiteX4050" fmla="*/ 3705551 w 6003881"/>
              <a:gd name="connsiteY4050" fmla="*/ 4075617 h 6860657"/>
              <a:gd name="connsiteX4051" fmla="*/ 3705551 w 6003881"/>
              <a:gd name="connsiteY4051" fmla="*/ 4075617 h 6860657"/>
              <a:gd name="connsiteX4052" fmla="*/ 4181541 w 6003881"/>
              <a:gd name="connsiteY4052" fmla="*/ 4072702 h 6860657"/>
              <a:gd name="connsiteX4053" fmla="*/ 4221908 w 6003881"/>
              <a:gd name="connsiteY4053" fmla="*/ 4046304 h 6860657"/>
              <a:gd name="connsiteX4054" fmla="*/ 4146178 w 6003881"/>
              <a:gd name="connsiteY4054" fmla="*/ 4073637 h 6860657"/>
              <a:gd name="connsiteX4055" fmla="*/ 4150963 w 6003881"/>
              <a:gd name="connsiteY4055" fmla="*/ 4079467 h 6860657"/>
              <a:gd name="connsiteX4056" fmla="*/ 4181541 w 6003881"/>
              <a:gd name="connsiteY4056" fmla="*/ 4072702 h 6860657"/>
              <a:gd name="connsiteX4057" fmla="*/ 4181541 w 6003881"/>
              <a:gd name="connsiteY4057" fmla="*/ 4072702 h 6860657"/>
              <a:gd name="connsiteX4058" fmla="*/ 4895939 w 6003881"/>
              <a:gd name="connsiteY4058" fmla="*/ 4058403 h 6860657"/>
              <a:gd name="connsiteX4059" fmla="*/ 4883070 w 6003881"/>
              <a:gd name="connsiteY4059" fmla="*/ 4028321 h 6860657"/>
              <a:gd name="connsiteX4060" fmla="*/ 4888295 w 6003881"/>
              <a:gd name="connsiteY4060" fmla="*/ 4021336 h 6860657"/>
              <a:gd name="connsiteX4061" fmla="*/ 4915133 w 6003881"/>
              <a:gd name="connsiteY4061" fmla="*/ 4034645 h 6860657"/>
              <a:gd name="connsiteX4062" fmla="*/ 4944940 w 6003881"/>
              <a:gd name="connsiteY4062" fmla="*/ 4044764 h 6860657"/>
              <a:gd name="connsiteX4063" fmla="*/ 4965509 w 6003881"/>
              <a:gd name="connsiteY4063" fmla="*/ 4036295 h 6860657"/>
              <a:gd name="connsiteX4064" fmla="*/ 4987067 w 6003881"/>
              <a:gd name="connsiteY4064" fmla="*/ 4033050 h 6860657"/>
              <a:gd name="connsiteX4065" fmla="*/ 4996637 w 6003881"/>
              <a:gd name="connsiteY4065" fmla="*/ 4016771 h 6860657"/>
              <a:gd name="connsiteX4066" fmla="*/ 4788917 w 6003881"/>
              <a:gd name="connsiteY4066" fmla="*/ 4015451 h 6860657"/>
              <a:gd name="connsiteX4067" fmla="*/ 4828294 w 6003881"/>
              <a:gd name="connsiteY4067" fmla="*/ 4017211 h 6860657"/>
              <a:gd name="connsiteX4068" fmla="*/ 4863931 w 6003881"/>
              <a:gd name="connsiteY4068" fmla="*/ 4019961 h 6860657"/>
              <a:gd name="connsiteX4069" fmla="*/ 4839678 w 6003881"/>
              <a:gd name="connsiteY4069" fmla="*/ 4026066 h 6860657"/>
              <a:gd name="connsiteX4070" fmla="*/ 4787652 w 6003881"/>
              <a:gd name="connsiteY4070" fmla="*/ 4040420 h 6860657"/>
              <a:gd name="connsiteX4071" fmla="*/ 4837038 w 6003881"/>
              <a:gd name="connsiteY4071" fmla="*/ 4047514 h 6860657"/>
              <a:gd name="connsiteX4072" fmla="*/ 4887909 w 6003881"/>
              <a:gd name="connsiteY4072" fmla="*/ 4054389 h 6860657"/>
              <a:gd name="connsiteX4073" fmla="*/ 4852162 w 6003881"/>
              <a:gd name="connsiteY4073" fmla="*/ 4062308 h 6860657"/>
              <a:gd name="connsiteX4074" fmla="*/ 4815040 w 6003881"/>
              <a:gd name="connsiteY4074" fmla="*/ 4064178 h 6860657"/>
              <a:gd name="connsiteX4075" fmla="*/ 4794416 w 6003881"/>
              <a:gd name="connsiteY4075" fmla="*/ 4073472 h 6860657"/>
              <a:gd name="connsiteX4076" fmla="*/ 4847157 w 6003881"/>
              <a:gd name="connsiteY4076" fmla="*/ 4081722 h 6860657"/>
              <a:gd name="connsiteX4077" fmla="*/ 4899899 w 6003881"/>
              <a:gd name="connsiteY4077" fmla="*/ 4081722 h 6860657"/>
              <a:gd name="connsiteX4078" fmla="*/ 4895939 w 6003881"/>
              <a:gd name="connsiteY4078" fmla="*/ 4058403 h 6860657"/>
              <a:gd name="connsiteX4079" fmla="*/ 4895939 w 6003881"/>
              <a:gd name="connsiteY4079" fmla="*/ 4058403 h 6860657"/>
              <a:gd name="connsiteX4080" fmla="*/ 4934656 w 6003881"/>
              <a:gd name="connsiteY4080" fmla="*/ 4021171 h 6860657"/>
              <a:gd name="connsiteX4081" fmla="*/ 4936746 w 6003881"/>
              <a:gd name="connsiteY4081" fmla="*/ 4015671 h 6860657"/>
              <a:gd name="connsiteX4082" fmla="*/ 4945655 w 6003881"/>
              <a:gd name="connsiteY4082" fmla="*/ 4021171 h 6860657"/>
              <a:gd name="connsiteX4083" fmla="*/ 4943565 w 6003881"/>
              <a:gd name="connsiteY4083" fmla="*/ 4026671 h 6860657"/>
              <a:gd name="connsiteX4084" fmla="*/ 4934656 w 6003881"/>
              <a:gd name="connsiteY4084" fmla="*/ 4021171 h 6860657"/>
              <a:gd name="connsiteX4085" fmla="*/ 2794377 w 6003881"/>
              <a:gd name="connsiteY4085" fmla="*/ 4058128 h 6860657"/>
              <a:gd name="connsiteX4086" fmla="*/ 2939622 w 6003881"/>
              <a:gd name="connsiteY4086" fmla="*/ 3922453 h 6860657"/>
              <a:gd name="connsiteX4087" fmla="*/ 3010896 w 6003881"/>
              <a:gd name="connsiteY4087" fmla="*/ 3858768 h 6860657"/>
              <a:gd name="connsiteX4088" fmla="*/ 3020191 w 6003881"/>
              <a:gd name="connsiteY4088" fmla="*/ 3832700 h 6860657"/>
              <a:gd name="connsiteX4089" fmla="*/ 2968549 w 6003881"/>
              <a:gd name="connsiteY4089" fmla="*/ 3861023 h 6860657"/>
              <a:gd name="connsiteX4090" fmla="*/ 2950676 w 6003881"/>
              <a:gd name="connsiteY4090" fmla="*/ 3875432 h 6860657"/>
              <a:gd name="connsiteX4091" fmla="*/ 2865432 w 6003881"/>
              <a:gd name="connsiteY4091" fmla="*/ 3953141 h 6860657"/>
              <a:gd name="connsiteX4092" fmla="*/ 2798062 w 6003881"/>
              <a:gd name="connsiteY4092" fmla="*/ 4015232 h 6860657"/>
              <a:gd name="connsiteX4093" fmla="*/ 2828365 w 6003881"/>
              <a:gd name="connsiteY4093" fmla="*/ 3961115 h 6860657"/>
              <a:gd name="connsiteX4094" fmla="*/ 2993297 w 6003881"/>
              <a:gd name="connsiteY4094" fmla="*/ 3825605 h 6860657"/>
              <a:gd name="connsiteX4095" fmla="*/ 3076891 w 6003881"/>
              <a:gd name="connsiteY4095" fmla="*/ 3753891 h 6860657"/>
              <a:gd name="connsiteX4096" fmla="*/ 3148386 w 6003881"/>
              <a:gd name="connsiteY4096" fmla="*/ 3686850 h 6860657"/>
              <a:gd name="connsiteX4097" fmla="*/ 3128863 w 6003881"/>
              <a:gd name="connsiteY4097" fmla="*/ 3687290 h 6860657"/>
              <a:gd name="connsiteX4098" fmla="*/ 2969264 w 6003881"/>
              <a:gd name="connsiteY4098" fmla="*/ 3790353 h 6860657"/>
              <a:gd name="connsiteX4099" fmla="*/ 2805706 w 6003881"/>
              <a:gd name="connsiteY4099" fmla="*/ 3948686 h 6860657"/>
              <a:gd name="connsiteX4100" fmla="*/ 2788383 w 6003881"/>
              <a:gd name="connsiteY4100" fmla="*/ 3994498 h 6860657"/>
              <a:gd name="connsiteX4101" fmla="*/ 2780463 w 6003881"/>
              <a:gd name="connsiteY4101" fmla="*/ 4076167 h 6860657"/>
              <a:gd name="connsiteX4102" fmla="*/ 2794377 w 6003881"/>
              <a:gd name="connsiteY4102" fmla="*/ 4058128 h 6860657"/>
              <a:gd name="connsiteX4103" fmla="*/ 2794377 w 6003881"/>
              <a:gd name="connsiteY4103" fmla="*/ 4058128 h 6860657"/>
              <a:gd name="connsiteX4104" fmla="*/ 5428135 w 6003881"/>
              <a:gd name="connsiteY4104" fmla="*/ 4053674 h 6860657"/>
              <a:gd name="connsiteX4105" fmla="*/ 5362250 w 6003881"/>
              <a:gd name="connsiteY4105" fmla="*/ 3986798 h 6860657"/>
              <a:gd name="connsiteX4106" fmla="*/ 5343001 w 6003881"/>
              <a:gd name="connsiteY4106" fmla="*/ 3999668 h 6860657"/>
              <a:gd name="connsiteX4107" fmla="*/ 5404872 w 6003881"/>
              <a:gd name="connsiteY4107" fmla="*/ 4045699 h 6860657"/>
              <a:gd name="connsiteX4108" fmla="*/ 5423901 w 6003881"/>
              <a:gd name="connsiteY4108" fmla="*/ 4074352 h 6860657"/>
              <a:gd name="connsiteX4109" fmla="*/ 5428135 w 6003881"/>
              <a:gd name="connsiteY4109" fmla="*/ 4053674 h 6860657"/>
              <a:gd name="connsiteX4110" fmla="*/ 5428135 w 6003881"/>
              <a:gd name="connsiteY4110" fmla="*/ 4053674 h 6860657"/>
              <a:gd name="connsiteX4111" fmla="*/ 4722921 w 6003881"/>
              <a:gd name="connsiteY4111" fmla="*/ 4068248 h 6860657"/>
              <a:gd name="connsiteX4112" fmla="*/ 4709227 w 6003881"/>
              <a:gd name="connsiteY4112" fmla="*/ 4065058 h 6860657"/>
              <a:gd name="connsiteX4113" fmla="*/ 4714342 w 6003881"/>
              <a:gd name="connsiteY4113" fmla="*/ 4070667 h 6860657"/>
              <a:gd name="connsiteX4114" fmla="*/ 4722921 w 6003881"/>
              <a:gd name="connsiteY4114" fmla="*/ 4068248 h 6860657"/>
              <a:gd name="connsiteX4115" fmla="*/ 5682932 w 6003881"/>
              <a:gd name="connsiteY4115" fmla="*/ 4056753 h 6860657"/>
              <a:gd name="connsiteX4116" fmla="*/ 5657853 w 6003881"/>
              <a:gd name="connsiteY4116" fmla="*/ 4056918 h 6860657"/>
              <a:gd name="connsiteX4117" fmla="*/ 5675727 w 6003881"/>
              <a:gd name="connsiteY4117" fmla="*/ 4065003 h 6860657"/>
              <a:gd name="connsiteX4118" fmla="*/ 5682932 w 6003881"/>
              <a:gd name="connsiteY4118" fmla="*/ 4056753 h 6860657"/>
              <a:gd name="connsiteX4119" fmla="*/ 5798093 w 6003881"/>
              <a:gd name="connsiteY4119" fmla="*/ 4048669 h 6860657"/>
              <a:gd name="connsiteX4120" fmla="*/ 5793253 w 6003881"/>
              <a:gd name="connsiteY4120" fmla="*/ 4043169 h 6860657"/>
              <a:gd name="connsiteX4121" fmla="*/ 5781594 w 6003881"/>
              <a:gd name="connsiteY4121" fmla="*/ 4048669 h 6860657"/>
              <a:gd name="connsiteX4122" fmla="*/ 5786434 w 6003881"/>
              <a:gd name="connsiteY4122" fmla="*/ 4054169 h 6860657"/>
              <a:gd name="connsiteX4123" fmla="*/ 5798093 w 6003881"/>
              <a:gd name="connsiteY4123" fmla="*/ 4048669 h 6860657"/>
              <a:gd name="connsiteX4124" fmla="*/ 4749540 w 6003881"/>
              <a:gd name="connsiteY4124" fmla="*/ 3995323 h 6860657"/>
              <a:gd name="connsiteX4125" fmla="*/ 4817955 w 6003881"/>
              <a:gd name="connsiteY4125" fmla="*/ 3961555 h 6860657"/>
              <a:gd name="connsiteX4126" fmla="*/ 4810915 w 6003881"/>
              <a:gd name="connsiteY4126" fmla="*/ 3948136 h 6860657"/>
              <a:gd name="connsiteX4127" fmla="*/ 4788917 w 6003881"/>
              <a:gd name="connsiteY4127" fmla="*/ 3944122 h 6860657"/>
              <a:gd name="connsiteX4128" fmla="*/ 4812290 w 6003881"/>
              <a:gd name="connsiteY4128" fmla="*/ 3938842 h 6860657"/>
              <a:gd name="connsiteX4129" fmla="*/ 4827414 w 6003881"/>
              <a:gd name="connsiteY4129" fmla="*/ 3932408 h 6860657"/>
              <a:gd name="connsiteX4130" fmla="*/ 4837038 w 6003881"/>
              <a:gd name="connsiteY4130" fmla="*/ 3934442 h 6860657"/>
              <a:gd name="connsiteX4131" fmla="*/ 4860246 w 6003881"/>
              <a:gd name="connsiteY4131" fmla="*/ 3928668 h 6860657"/>
              <a:gd name="connsiteX4132" fmla="*/ 4828074 w 6003881"/>
              <a:gd name="connsiteY4132" fmla="*/ 3897650 h 6860657"/>
              <a:gd name="connsiteX4133" fmla="*/ 4806900 w 6003881"/>
              <a:gd name="connsiteY4133" fmla="*/ 3883186 h 6860657"/>
              <a:gd name="connsiteX4134" fmla="*/ 4802061 w 6003881"/>
              <a:gd name="connsiteY4134" fmla="*/ 3872792 h 6860657"/>
              <a:gd name="connsiteX4135" fmla="*/ 4760319 w 6003881"/>
              <a:gd name="connsiteY4135" fmla="*/ 3893415 h 6860657"/>
              <a:gd name="connsiteX4136" fmla="*/ 4673480 w 6003881"/>
              <a:gd name="connsiteY4136" fmla="*/ 3967275 h 6860657"/>
              <a:gd name="connsiteX4137" fmla="*/ 4717917 w 6003881"/>
              <a:gd name="connsiteY4137" fmla="*/ 3942417 h 6860657"/>
              <a:gd name="connsiteX4138" fmla="*/ 4768953 w 6003881"/>
              <a:gd name="connsiteY4138" fmla="*/ 3903040 h 6860657"/>
              <a:gd name="connsiteX4139" fmla="*/ 4807781 w 6003881"/>
              <a:gd name="connsiteY4139" fmla="*/ 3905515 h 6860657"/>
              <a:gd name="connsiteX4140" fmla="*/ 4804426 w 6003881"/>
              <a:gd name="connsiteY4140" fmla="*/ 3914369 h 6860657"/>
              <a:gd name="connsiteX4141" fmla="*/ 4758229 w 6003881"/>
              <a:gd name="connsiteY4141" fmla="*/ 3923498 h 6860657"/>
              <a:gd name="connsiteX4142" fmla="*/ 4700648 w 6003881"/>
              <a:gd name="connsiteY4142" fmla="*/ 3990153 h 6860657"/>
              <a:gd name="connsiteX4143" fmla="*/ 4720117 w 6003881"/>
              <a:gd name="connsiteY4143" fmla="*/ 3982839 h 6860657"/>
              <a:gd name="connsiteX4144" fmla="*/ 4737330 w 6003881"/>
              <a:gd name="connsiteY4144" fmla="*/ 3973270 h 6860657"/>
              <a:gd name="connsiteX4145" fmla="*/ 4709172 w 6003881"/>
              <a:gd name="connsiteY4145" fmla="*/ 4017761 h 6860657"/>
              <a:gd name="connsiteX4146" fmla="*/ 4707303 w 6003881"/>
              <a:gd name="connsiteY4146" fmla="*/ 4034590 h 6860657"/>
              <a:gd name="connsiteX4147" fmla="*/ 4713517 w 6003881"/>
              <a:gd name="connsiteY4147" fmla="*/ 4048284 h 6860657"/>
              <a:gd name="connsiteX4148" fmla="*/ 4728421 w 6003881"/>
              <a:gd name="connsiteY4148" fmla="*/ 4027715 h 6860657"/>
              <a:gd name="connsiteX4149" fmla="*/ 4749540 w 6003881"/>
              <a:gd name="connsiteY4149" fmla="*/ 3995323 h 6860657"/>
              <a:gd name="connsiteX4150" fmla="*/ 4749540 w 6003881"/>
              <a:gd name="connsiteY4150" fmla="*/ 3995323 h 6860657"/>
              <a:gd name="connsiteX4151" fmla="*/ 4744920 w 6003881"/>
              <a:gd name="connsiteY4151" fmla="*/ 3955176 h 6860657"/>
              <a:gd name="connsiteX4152" fmla="*/ 4765708 w 6003881"/>
              <a:gd name="connsiteY4152" fmla="*/ 3948796 h 6860657"/>
              <a:gd name="connsiteX4153" fmla="*/ 4758559 w 6003881"/>
              <a:gd name="connsiteY4153" fmla="*/ 3959685 h 6860657"/>
              <a:gd name="connsiteX4154" fmla="*/ 4744920 w 6003881"/>
              <a:gd name="connsiteY4154" fmla="*/ 3955176 h 6860657"/>
              <a:gd name="connsiteX4155" fmla="*/ 4744920 w 6003881"/>
              <a:gd name="connsiteY4155" fmla="*/ 3955176 h 6860657"/>
              <a:gd name="connsiteX4156" fmla="*/ 5076876 w 6003881"/>
              <a:gd name="connsiteY4156" fmla="*/ 4040420 h 6860657"/>
              <a:gd name="connsiteX4157" fmla="*/ 5068791 w 6003881"/>
              <a:gd name="connsiteY4157" fmla="*/ 4032170 h 6860657"/>
              <a:gd name="connsiteX4158" fmla="*/ 5063897 w 6003881"/>
              <a:gd name="connsiteY4158" fmla="*/ 4026011 h 6860657"/>
              <a:gd name="connsiteX4159" fmla="*/ 5070771 w 6003881"/>
              <a:gd name="connsiteY4159" fmla="*/ 4025131 h 6860657"/>
              <a:gd name="connsiteX4160" fmla="*/ 5096894 w 6003881"/>
              <a:gd name="connsiteY4160" fmla="*/ 4031730 h 6860657"/>
              <a:gd name="connsiteX4161" fmla="*/ 5083145 w 6003881"/>
              <a:gd name="connsiteY4161" fmla="*/ 4013417 h 6860657"/>
              <a:gd name="connsiteX4162" fmla="*/ 5088810 w 6003881"/>
              <a:gd name="connsiteY4162" fmla="*/ 4009622 h 6860657"/>
              <a:gd name="connsiteX4163" fmla="*/ 5121148 w 6003881"/>
              <a:gd name="connsiteY4163" fmla="*/ 4023371 h 6860657"/>
              <a:gd name="connsiteX4164" fmla="*/ 5126207 w 6003881"/>
              <a:gd name="connsiteY4164" fmla="*/ 4014187 h 6860657"/>
              <a:gd name="connsiteX4165" fmla="*/ 5133136 w 6003881"/>
              <a:gd name="connsiteY4165" fmla="*/ 4012702 h 6860657"/>
              <a:gd name="connsiteX4166" fmla="*/ 5176309 w 6003881"/>
              <a:gd name="connsiteY4166" fmla="*/ 4019356 h 6860657"/>
              <a:gd name="connsiteX4167" fmla="*/ 5168004 w 6003881"/>
              <a:gd name="connsiteY4167" fmla="*/ 3998733 h 6860657"/>
              <a:gd name="connsiteX4168" fmla="*/ 5155300 w 6003881"/>
              <a:gd name="connsiteY4168" fmla="*/ 3977834 h 6860657"/>
              <a:gd name="connsiteX4169" fmla="*/ 5161459 w 6003881"/>
              <a:gd name="connsiteY4169" fmla="*/ 3981464 h 6860657"/>
              <a:gd name="connsiteX4170" fmla="*/ 5201387 w 6003881"/>
              <a:gd name="connsiteY4170" fmla="*/ 4002032 h 6860657"/>
              <a:gd name="connsiteX4171" fmla="*/ 5189067 w 6003881"/>
              <a:gd name="connsiteY4171" fmla="*/ 3982234 h 6860657"/>
              <a:gd name="connsiteX4172" fmla="*/ 5158490 w 6003881"/>
              <a:gd name="connsiteY4172" fmla="*/ 3968925 h 6860657"/>
              <a:gd name="connsiteX4173" fmla="*/ 5132476 w 6003881"/>
              <a:gd name="connsiteY4173" fmla="*/ 3963865 h 6860657"/>
              <a:gd name="connsiteX4174" fmla="*/ 5096949 w 6003881"/>
              <a:gd name="connsiteY4174" fmla="*/ 3950391 h 6860657"/>
              <a:gd name="connsiteX4175" fmla="*/ 5071211 w 6003881"/>
              <a:gd name="connsiteY4175" fmla="*/ 3953196 h 6860657"/>
              <a:gd name="connsiteX4176" fmla="*/ 5061422 w 6003881"/>
              <a:gd name="connsiteY4176" fmla="*/ 3955506 h 6860657"/>
              <a:gd name="connsiteX4177" fmla="*/ 5047453 w 6003881"/>
              <a:gd name="connsiteY4177" fmla="*/ 3966615 h 6860657"/>
              <a:gd name="connsiteX4178" fmla="*/ 5040578 w 6003881"/>
              <a:gd name="connsiteY4178" fmla="*/ 3975854 h 6860657"/>
              <a:gd name="connsiteX4179" fmla="*/ 5017205 w 6003881"/>
              <a:gd name="connsiteY4179" fmla="*/ 3976679 h 6860657"/>
              <a:gd name="connsiteX4180" fmla="*/ 5000706 w 6003881"/>
              <a:gd name="connsiteY4180" fmla="*/ 3977724 h 6860657"/>
              <a:gd name="connsiteX4181" fmla="*/ 5014455 w 6003881"/>
              <a:gd name="connsiteY4181" fmla="*/ 3985644 h 6860657"/>
              <a:gd name="connsiteX4182" fmla="*/ 5028204 w 6003881"/>
              <a:gd name="connsiteY4182" fmla="*/ 3993563 h 6860657"/>
              <a:gd name="connsiteX4183" fmla="*/ 5015830 w 6003881"/>
              <a:gd name="connsiteY4183" fmla="*/ 3997083 h 6860657"/>
              <a:gd name="connsiteX4184" fmla="*/ 5019350 w 6003881"/>
              <a:gd name="connsiteY4184" fmla="*/ 4015781 h 6860657"/>
              <a:gd name="connsiteX4185" fmla="*/ 5038488 w 6003881"/>
              <a:gd name="connsiteY4185" fmla="*/ 4024251 h 6860657"/>
              <a:gd name="connsiteX4186" fmla="*/ 5078855 w 6003881"/>
              <a:gd name="connsiteY4186" fmla="*/ 4048559 h 6860657"/>
              <a:gd name="connsiteX4187" fmla="*/ 5076876 w 6003881"/>
              <a:gd name="connsiteY4187" fmla="*/ 4040420 h 6860657"/>
              <a:gd name="connsiteX4188" fmla="*/ 5076876 w 6003881"/>
              <a:gd name="connsiteY4188" fmla="*/ 4040420 h 6860657"/>
              <a:gd name="connsiteX4189" fmla="*/ 5041128 w 6003881"/>
              <a:gd name="connsiteY4189" fmla="*/ 4010117 h 6860657"/>
              <a:gd name="connsiteX4190" fmla="*/ 5028149 w 6003881"/>
              <a:gd name="connsiteY4190" fmla="*/ 3999008 h 6860657"/>
              <a:gd name="connsiteX4191" fmla="*/ 5043273 w 6003881"/>
              <a:gd name="connsiteY4191" fmla="*/ 4005497 h 6860657"/>
              <a:gd name="connsiteX4192" fmla="*/ 5058397 w 6003881"/>
              <a:gd name="connsiteY4192" fmla="*/ 4016606 h 6860657"/>
              <a:gd name="connsiteX4193" fmla="*/ 5041128 w 6003881"/>
              <a:gd name="connsiteY4193" fmla="*/ 4010117 h 6860657"/>
              <a:gd name="connsiteX4194" fmla="*/ 5820861 w 6003881"/>
              <a:gd name="connsiteY4194" fmla="*/ 4034920 h 6860657"/>
              <a:gd name="connsiteX4195" fmla="*/ 5831091 w 6003881"/>
              <a:gd name="connsiteY4195" fmla="*/ 4026671 h 6860657"/>
              <a:gd name="connsiteX4196" fmla="*/ 5859579 w 6003881"/>
              <a:gd name="connsiteY4196" fmla="*/ 4004837 h 6860657"/>
              <a:gd name="connsiteX4197" fmla="*/ 5806342 w 6003881"/>
              <a:gd name="connsiteY4197" fmla="*/ 4038165 h 6860657"/>
              <a:gd name="connsiteX4198" fmla="*/ 5820861 w 6003881"/>
              <a:gd name="connsiteY4198" fmla="*/ 4034920 h 6860657"/>
              <a:gd name="connsiteX4199" fmla="*/ 5820861 w 6003881"/>
              <a:gd name="connsiteY4199" fmla="*/ 4034920 h 6860657"/>
              <a:gd name="connsiteX4200" fmla="*/ 5675892 w 6003881"/>
              <a:gd name="connsiteY4200" fmla="*/ 4029420 h 6860657"/>
              <a:gd name="connsiteX4201" fmla="*/ 5646854 w 6003881"/>
              <a:gd name="connsiteY4201" fmla="*/ 4025406 h 6860657"/>
              <a:gd name="connsiteX4202" fmla="*/ 5665883 w 6003881"/>
              <a:gd name="connsiteY4202" fmla="*/ 4036570 h 6860657"/>
              <a:gd name="connsiteX4203" fmla="*/ 5675892 w 6003881"/>
              <a:gd name="connsiteY4203" fmla="*/ 4029420 h 6860657"/>
              <a:gd name="connsiteX4204" fmla="*/ 5675892 w 6003881"/>
              <a:gd name="connsiteY4204" fmla="*/ 4029420 h 6860657"/>
              <a:gd name="connsiteX4205" fmla="*/ 3418912 w 6003881"/>
              <a:gd name="connsiteY4205" fmla="*/ 3962050 h 6860657"/>
              <a:gd name="connsiteX4206" fmla="*/ 3557391 w 6003881"/>
              <a:gd name="connsiteY4206" fmla="*/ 3779189 h 6860657"/>
              <a:gd name="connsiteX4207" fmla="*/ 3647310 w 6003881"/>
              <a:gd name="connsiteY4207" fmla="*/ 3652973 h 6860657"/>
              <a:gd name="connsiteX4208" fmla="*/ 3666998 w 6003881"/>
              <a:gd name="connsiteY4208" fmla="*/ 3626630 h 6860657"/>
              <a:gd name="connsiteX4209" fmla="*/ 3677998 w 6003881"/>
              <a:gd name="connsiteY4209" fmla="*/ 3597702 h 6860657"/>
              <a:gd name="connsiteX4210" fmla="*/ 3661444 w 6003881"/>
              <a:gd name="connsiteY4210" fmla="*/ 3606061 h 6860657"/>
              <a:gd name="connsiteX4211" fmla="*/ 3636366 w 6003881"/>
              <a:gd name="connsiteY4211" fmla="*/ 3636199 h 6860657"/>
              <a:gd name="connsiteX4212" fmla="*/ 3628501 w 6003881"/>
              <a:gd name="connsiteY4212" fmla="*/ 3640929 h 6860657"/>
              <a:gd name="connsiteX4213" fmla="*/ 3613377 w 6003881"/>
              <a:gd name="connsiteY4213" fmla="*/ 3665127 h 6860657"/>
              <a:gd name="connsiteX4214" fmla="*/ 3587254 w 6003881"/>
              <a:gd name="connsiteY4214" fmla="*/ 3699829 h 6860657"/>
              <a:gd name="connsiteX4215" fmla="*/ 3532258 w 6003881"/>
              <a:gd name="connsiteY4215" fmla="*/ 3770499 h 6860657"/>
              <a:gd name="connsiteX4216" fmla="*/ 3467143 w 6003881"/>
              <a:gd name="connsiteY4216" fmla="*/ 3854808 h 6860657"/>
              <a:gd name="connsiteX4217" fmla="*/ 3442065 w 6003881"/>
              <a:gd name="connsiteY4217" fmla="*/ 3883681 h 6860657"/>
              <a:gd name="connsiteX4218" fmla="*/ 3428811 w 6003881"/>
              <a:gd name="connsiteY4218" fmla="*/ 3901555 h 6860657"/>
              <a:gd name="connsiteX4219" fmla="*/ 3370295 w 6003881"/>
              <a:gd name="connsiteY4219" fmla="*/ 3993728 h 6860657"/>
              <a:gd name="connsiteX4220" fmla="*/ 3347197 w 6003881"/>
              <a:gd name="connsiteY4220" fmla="*/ 4026671 h 6860657"/>
              <a:gd name="connsiteX4221" fmla="*/ 3418912 w 6003881"/>
              <a:gd name="connsiteY4221" fmla="*/ 3962050 h 6860657"/>
              <a:gd name="connsiteX4222" fmla="*/ 3418912 w 6003881"/>
              <a:gd name="connsiteY4222" fmla="*/ 3962050 h 6860657"/>
              <a:gd name="connsiteX4223" fmla="*/ 4221083 w 6003881"/>
              <a:gd name="connsiteY4223" fmla="*/ 4002802 h 6860657"/>
              <a:gd name="connsiteX4224" fmla="*/ 4224273 w 6003881"/>
              <a:gd name="connsiteY4224" fmla="*/ 3979704 h 6860657"/>
              <a:gd name="connsiteX4225" fmla="*/ 4184071 w 6003881"/>
              <a:gd name="connsiteY4225" fmla="*/ 4016881 h 6860657"/>
              <a:gd name="connsiteX4226" fmla="*/ 4221083 w 6003881"/>
              <a:gd name="connsiteY4226" fmla="*/ 4002802 h 6860657"/>
              <a:gd name="connsiteX4227" fmla="*/ 4221083 w 6003881"/>
              <a:gd name="connsiteY4227" fmla="*/ 4002802 h 6860657"/>
              <a:gd name="connsiteX4228" fmla="*/ 2539581 w 6003881"/>
              <a:gd name="connsiteY4228" fmla="*/ 3987129 h 6860657"/>
              <a:gd name="connsiteX4229" fmla="*/ 2526547 w 6003881"/>
              <a:gd name="connsiteY4229" fmla="*/ 3989548 h 6860657"/>
              <a:gd name="connsiteX4230" fmla="*/ 2531496 w 6003881"/>
              <a:gd name="connsiteY4230" fmla="*/ 4007752 h 6860657"/>
              <a:gd name="connsiteX4231" fmla="*/ 2539581 w 6003881"/>
              <a:gd name="connsiteY4231" fmla="*/ 3987129 h 6860657"/>
              <a:gd name="connsiteX4232" fmla="*/ 5663353 w 6003881"/>
              <a:gd name="connsiteY4232" fmla="*/ 4002417 h 6860657"/>
              <a:gd name="connsiteX4233" fmla="*/ 5639210 w 6003881"/>
              <a:gd name="connsiteY4233" fmla="*/ 3995048 h 6860657"/>
              <a:gd name="connsiteX4234" fmla="*/ 5636460 w 6003881"/>
              <a:gd name="connsiteY4234" fmla="*/ 4005222 h 6860657"/>
              <a:gd name="connsiteX4235" fmla="*/ 5663353 w 6003881"/>
              <a:gd name="connsiteY4235" fmla="*/ 4002417 h 6860657"/>
              <a:gd name="connsiteX4236" fmla="*/ 5663353 w 6003881"/>
              <a:gd name="connsiteY4236" fmla="*/ 4002417 h 6860657"/>
              <a:gd name="connsiteX4237" fmla="*/ 4845673 w 6003881"/>
              <a:gd name="connsiteY4237" fmla="*/ 3992078 h 6860657"/>
              <a:gd name="connsiteX4238" fmla="*/ 4877680 w 6003881"/>
              <a:gd name="connsiteY4238" fmla="*/ 3992518 h 6860657"/>
              <a:gd name="connsiteX4239" fmla="*/ 4865911 w 6003881"/>
              <a:gd name="connsiteY4239" fmla="*/ 3979979 h 6860657"/>
              <a:gd name="connsiteX4240" fmla="*/ 4836653 w 6003881"/>
              <a:gd name="connsiteY4240" fmla="*/ 3972115 h 6860657"/>
              <a:gd name="connsiteX4241" fmla="*/ 4793317 w 6003881"/>
              <a:gd name="connsiteY4241" fmla="*/ 3980034 h 6860657"/>
              <a:gd name="connsiteX4242" fmla="*/ 4770768 w 6003881"/>
              <a:gd name="connsiteY4242" fmla="*/ 3991803 h 6860657"/>
              <a:gd name="connsiteX4243" fmla="*/ 4793866 w 6003881"/>
              <a:gd name="connsiteY4243" fmla="*/ 3995983 h 6860657"/>
              <a:gd name="connsiteX4244" fmla="*/ 4845673 w 6003881"/>
              <a:gd name="connsiteY4244" fmla="*/ 3992078 h 6860657"/>
              <a:gd name="connsiteX4245" fmla="*/ 4845673 w 6003881"/>
              <a:gd name="connsiteY4245" fmla="*/ 3992078 h 6860657"/>
              <a:gd name="connsiteX4246" fmla="*/ 4010723 w 6003881"/>
              <a:gd name="connsiteY4246" fmla="*/ 3982674 h 6860657"/>
              <a:gd name="connsiteX4247" fmla="*/ 4005554 w 6003881"/>
              <a:gd name="connsiteY4247" fmla="*/ 3977174 h 6860657"/>
              <a:gd name="connsiteX4248" fmla="*/ 3996974 w 6003881"/>
              <a:gd name="connsiteY4248" fmla="*/ 3982674 h 6860657"/>
              <a:gd name="connsiteX4249" fmla="*/ 4002144 w 6003881"/>
              <a:gd name="connsiteY4249" fmla="*/ 3988173 h 6860657"/>
              <a:gd name="connsiteX4250" fmla="*/ 4010723 w 6003881"/>
              <a:gd name="connsiteY4250" fmla="*/ 3982674 h 6860657"/>
              <a:gd name="connsiteX4251" fmla="*/ 2346490 w 6003881"/>
              <a:gd name="connsiteY4251" fmla="*/ 3945551 h 6860657"/>
              <a:gd name="connsiteX4252" fmla="*/ 2349405 w 6003881"/>
              <a:gd name="connsiteY4252" fmla="*/ 3731342 h 6860657"/>
              <a:gd name="connsiteX4253" fmla="*/ 2345500 w 6003881"/>
              <a:gd name="connsiteY4253" fmla="*/ 3661607 h 6860657"/>
              <a:gd name="connsiteX4254" fmla="*/ 2355949 w 6003881"/>
              <a:gd name="connsiteY4254" fmla="*/ 3634549 h 6860657"/>
              <a:gd name="connsiteX4255" fmla="*/ 2520497 w 6003881"/>
              <a:gd name="connsiteY4255" fmla="*/ 3360284 h 6860657"/>
              <a:gd name="connsiteX4256" fmla="*/ 2559654 w 6003881"/>
              <a:gd name="connsiteY4256" fmla="*/ 3324537 h 6860657"/>
              <a:gd name="connsiteX4257" fmla="*/ 2482165 w 6003881"/>
              <a:gd name="connsiteY4257" fmla="*/ 3372988 h 6860657"/>
              <a:gd name="connsiteX4258" fmla="*/ 2399176 w 6003881"/>
              <a:gd name="connsiteY4258" fmla="*/ 3488095 h 6860657"/>
              <a:gd name="connsiteX4259" fmla="*/ 2385537 w 6003881"/>
              <a:gd name="connsiteY4259" fmla="*/ 3492000 h 6860657"/>
              <a:gd name="connsiteX4260" fmla="*/ 2417050 w 6003881"/>
              <a:gd name="connsiteY4260" fmla="*/ 3414620 h 6860657"/>
              <a:gd name="connsiteX4261" fmla="*/ 2488325 w 6003881"/>
              <a:gd name="connsiteY4261" fmla="*/ 3341256 h 6860657"/>
              <a:gd name="connsiteX4262" fmla="*/ 2697309 w 6003881"/>
              <a:gd name="connsiteY4262" fmla="*/ 3183527 h 6860657"/>
              <a:gd name="connsiteX4263" fmla="*/ 2727942 w 6003881"/>
              <a:gd name="connsiteY4263" fmla="*/ 3145415 h 6860657"/>
              <a:gd name="connsiteX4264" fmla="*/ 2738941 w 6003881"/>
              <a:gd name="connsiteY4264" fmla="*/ 3113902 h 6860657"/>
              <a:gd name="connsiteX4265" fmla="*/ 2715568 w 6003881"/>
              <a:gd name="connsiteY4265" fmla="*/ 3136836 h 6860657"/>
              <a:gd name="connsiteX4266" fmla="*/ 2556794 w 6003881"/>
              <a:gd name="connsiteY4266" fmla="*/ 3275095 h 6860657"/>
              <a:gd name="connsiteX4267" fmla="*/ 2503338 w 6003881"/>
              <a:gd name="connsiteY4267" fmla="*/ 3312218 h 6860657"/>
              <a:gd name="connsiteX4268" fmla="*/ 2468966 w 6003881"/>
              <a:gd name="connsiteY4268" fmla="*/ 3333666 h 6860657"/>
              <a:gd name="connsiteX4269" fmla="*/ 2592102 w 6003881"/>
              <a:gd name="connsiteY4269" fmla="*/ 3215425 h 6860657"/>
              <a:gd name="connsiteX4270" fmla="*/ 2698079 w 6003881"/>
              <a:gd name="connsiteY4270" fmla="*/ 3128806 h 6860657"/>
              <a:gd name="connsiteX4271" fmla="*/ 2757145 w 6003881"/>
              <a:gd name="connsiteY4271" fmla="*/ 3080685 h 6860657"/>
              <a:gd name="connsiteX4272" fmla="*/ 2768474 w 6003881"/>
              <a:gd name="connsiteY4272" fmla="*/ 3060226 h 6860657"/>
              <a:gd name="connsiteX4273" fmla="*/ 2724367 w 6003881"/>
              <a:gd name="connsiteY4273" fmla="*/ 3085579 h 6860657"/>
              <a:gd name="connsiteX4274" fmla="*/ 2708748 w 6003881"/>
              <a:gd name="connsiteY4274" fmla="*/ 3097129 h 6860657"/>
              <a:gd name="connsiteX4275" fmla="*/ 2647538 w 6003881"/>
              <a:gd name="connsiteY4275" fmla="*/ 3146570 h 6860657"/>
              <a:gd name="connsiteX4276" fmla="*/ 2537161 w 6003881"/>
              <a:gd name="connsiteY4276" fmla="*/ 3229119 h 6860657"/>
              <a:gd name="connsiteX4277" fmla="*/ 2505978 w 6003881"/>
              <a:gd name="connsiteY4277" fmla="*/ 3248257 h 6860657"/>
              <a:gd name="connsiteX4278" fmla="*/ 2472980 w 6003881"/>
              <a:gd name="connsiteY4278" fmla="*/ 3261126 h 6860657"/>
              <a:gd name="connsiteX4279" fmla="*/ 2451642 w 6003881"/>
              <a:gd name="connsiteY4279" fmla="*/ 3269486 h 6860657"/>
              <a:gd name="connsiteX4280" fmla="*/ 2426729 w 6003881"/>
              <a:gd name="connsiteY4280" fmla="*/ 3284115 h 6860657"/>
              <a:gd name="connsiteX4281" fmla="*/ 2410285 w 6003881"/>
              <a:gd name="connsiteY4281" fmla="*/ 3311503 h 6860657"/>
              <a:gd name="connsiteX4282" fmla="*/ 2415125 w 6003881"/>
              <a:gd name="connsiteY4282" fmla="*/ 3323217 h 6860657"/>
              <a:gd name="connsiteX4283" fmla="*/ 2402091 w 6003881"/>
              <a:gd name="connsiteY4283" fmla="*/ 3366609 h 6860657"/>
              <a:gd name="connsiteX4284" fmla="*/ 2380092 w 6003881"/>
              <a:gd name="connsiteY4284" fmla="*/ 3409176 h 6860657"/>
              <a:gd name="connsiteX4285" fmla="*/ 2372613 w 6003881"/>
              <a:gd name="connsiteY4285" fmla="*/ 3429029 h 6860657"/>
              <a:gd name="connsiteX4286" fmla="*/ 2332521 w 6003881"/>
              <a:gd name="connsiteY4286" fmla="*/ 3578343 h 6860657"/>
              <a:gd name="connsiteX4287" fmla="*/ 2328616 w 6003881"/>
              <a:gd name="connsiteY4287" fmla="*/ 3605841 h 6860657"/>
              <a:gd name="connsiteX4288" fmla="*/ 2334941 w 6003881"/>
              <a:gd name="connsiteY4288" fmla="*/ 3609856 h 6860657"/>
              <a:gd name="connsiteX4289" fmla="*/ 2327901 w 6003881"/>
              <a:gd name="connsiteY4289" fmla="*/ 3688335 h 6860657"/>
              <a:gd name="connsiteX4290" fmla="*/ 2320862 w 6003881"/>
              <a:gd name="connsiteY4290" fmla="*/ 3737832 h 6860657"/>
              <a:gd name="connsiteX4291" fmla="*/ 2317012 w 6003881"/>
              <a:gd name="connsiteY4291" fmla="*/ 3815816 h 6860657"/>
              <a:gd name="connsiteX4292" fmla="*/ 2328396 w 6003881"/>
              <a:gd name="connsiteY4292" fmla="*/ 3972940 h 6860657"/>
              <a:gd name="connsiteX4293" fmla="*/ 2346490 w 6003881"/>
              <a:gd name="connsiteY4293" fmla="*/ 3945551 h 6860657"/>
              <a:gd name="connsiteX4294" fmla="*/ 2346490 w 6003881"/>
              <a:gd name="connsiteY4294" fmla="*/ 3945551 h 6860657"/>
              <a:gd name="connsiteX4295" fmla="*/ 2341595 w 6003881"/>
              <a:gd name="connsiteY4295" fmla="*/ 3598032 h 6860657"/>
              <a:gd name="connsiteX4296" fmla="*/ 2347040 w 6003881"/>
              <a:gd name="connsiteY4296" fmla="*/ 3589507 h 6860657"/>
              <a:gd name="connsiteX4297" fmla="*/ 2349184 w 6003881"/>
              <a:gd name="connsiteY4297" fmla="*/ 3594677 h 6860657"/>
              <a:gd name="connsiteX4298" fmla="*/ 2341595 w 6003881"/>
              <a:gd name="connsiteY4298" fmla="*/ 3598032 h 6860657"/>
              <a:gd name="connsiteX4299" fmla="*/ 2341595 w 6003881"/>
              <a:gd name="connsiteY4299" fmla="*/ 3598032 h 6860657"/>
              <a:gd name="connsiteX4300" fmla="*/ 3254089 w 6003881"/>
              <a:gd name="connsiteY4300" fmla="*/ 3950171 h 6860657"/>
              <a:gd name="connsiteX4301" fmla="*/ 3294951 w 6003881"/>
              <a:gd name="connsiteY4301" fmla="*/ 3874552 h 6860657"/>
              <a:gd name="connsiteX4302" fmla="*/ 3334548 w 6003881"/>
              <a:gd name="connsiteY4302" fmla="*/ 3754331 h 6860657"/>
              <a:gd name="connsiteX4303" fmla="*/ 3482652 w 6003881"/>
              <a:gd name="connsiteY4303" fmla="*/ 3540011 h 6860657"/>
              <a:gd name="connsiteX4304" fmla="*/ 3524449 w 6003881"/>
              <a:gd name="connsiteY4304" fmla="*/ 3492440 h 6860657"/>
              <a:gd name="connsiteX4305" fmla="*/ 3531543 w 6003881"/>
              <a:gd name="connsiteY4305" fmla="*/ 3460267 h 6860657"/>
              <a:gd name="connsiteX4306" fmla="*/ 3446684 w 6003881"/>
              <a:gd name="connsiteY4306" fmla="*/ 3556675 h 6860657"/>
              <a:gd name="connsiteX4307" fmla="*/ 3415227 w 6003881"/>
              <a:gd name="connsiteY4307" fmla="*/ 3596932 h 6860657"/>
              <a:gd name="connsiteX4308" fmla="*/ 3399938 w 6003881"/>
              <a:gd name="connsiteY4308" fmla="*/ 3620305 h 6860657"/>
              <a:gd name="connsiteX4309" fmla="*/ 3386299 w 6003881"/>
              <a:gd name="connsiteY4309" fmla="*/ 3636309 h 6860657"/>
              <a:gd name="connsiteX4310" fmla="*/ 3380964 w 6003881"/>
              <a:gd name="connsiteY4310" fmla="*/ 3644284 h 6860657"/>
              <a:gd name="connsiteX4311" fmla="*/ 3361716 w 6003881"/>
              <a:gd name="connsiteY4311" fmla="*/ 3685091 h 6860657"/>
              <a:gd name="connsiteX4312" fmla="*/ 3342467 w 6003881"/>
              <a:gd name="connsiteY4312" fmla="*/ 3722048 h 6860657"/>
              <a:gd name="connsiteX4313" fmla="*/ 3334768 w 6003881"/>
              <a:gd name="connsiteY4313" fmla="*/ 3734862 h 6860657"/>
              <a:gd name="connsiteX4314" fmla="*/ 3309634 w 6003881"/>
              <a:gd name="connsiteY4314" fmla="*/ 3779299 h 6860657"/>
              <a:gd name="connsiteX4315" fmla="*/ 3284336 w 6003881"/>
              <a:gd name="connsiteY4315" fmla="*/ 3829620 h 6860657"/>
              <a:gd name="connsiteX4316" fmla="*/ 3276472 w 6003881"/>
              <a:gd name="connsiteY4316" fmla="*/ 3851014 h 6860657"/>
              <a:gd name="connsiteX4317" fmla="*/ 3224116 w 6003881"/>
              <a:gd name="connsiteY4317" fmla="*/ 3967660 h 6860657"/>
              <a:gd name="connsiteX4318" fmla="*/ 3254089 w 6003881"/>
              <a:gd name="connsiteY4318" fmla="*/ 3950171 h 6860657"/>
              <a:gd name="connsiteX4319" fmla="*/ 3254089 w 6003881"/>
              <a:gd name="connsiteY4319" fmla="*/ 3950171 h 6860657"/>
              <a:gd name="connsiteX4320" fmla="*/ 5228885 w 6003881"/>
              <a:gd name="connsiteY4320" fmla="*/ 3978054 h 6860657"/>
              <a:gd name="connsiteX4321" fmla="*/ 5197152 w 6003881"/>
              <a:gd name="connsiteY4321" fmla="*/ 3963095 h 6860657"/>
              <a:gd name="connsiteX4322" fmla="*/ 5201276 w 6003881"/>
              <a:gd name="connsiteY4322" fmla="*/ 3974315 h 6860657"/>
              <a:gd name="connsiteX4323" fmla="*/ 5228885 w 6003881"/>
              <a:gd name="connsiteY4323" fmla="*/ 3978054 h 6860657"/>
              <a:gd name="connsiteX4324" fmla="*/ 5641354 w 6003881"/>
              <a:gd name="connsiteY4324" fmla="*/ 3977449 h 6860657"/>
              <a:gd name="connsiteX4325" fmla="*/ 5617101 w 6003881"/>
              <a:gd name="connsiteY4325" fmla="*/ 3957981 h 6860657"/>
              <a:gd name="connsiteX4326" fmla="*/ 5589768 w 6003881"/>
              <a:gd name="connsiteY4326" fmla="*/ 3935762 h 6860657"/>
              <a:gd name="connsiteX4327" fmla="*/ 5564690 w 6003881"/>
              <a:gd name="connsiteY4327" fmla="*/ 3931857 h 6860657"/>
              <a:gd name="connsiteX4328" fmla="*/ 5634480 w 6003881"/>
              <a:gd name="connsiteY4328" fmla="*/ 3982509 h 6860657"/>
              <a:gd name="connsiteX4329" fmla="*/ 5641354 w 6003881"/>
              <a:gd name="connsiteY4329" fmla="*/ 3977449 h 6860657"/>
              <a:gd name="connsiteX4330" fmla="*/ 5641354 w 6003881"/>
              <a:gd name="connsiteY4330" fmla="*/ 3977449 h 6860657"/>
              <a:gd name="connsiteX4331" fmla="*/ 5284375 w 6003881"/>
              <a:gd name="connsiteY4331" fmla="*/ 3966395 h 6860657"/>
              <a:gd name="connsiteX4332" fmla="*/ 5263587 w 6003881"/>
              <a:gd name="connsiteY4332" fmla="*/ 3948576 h 6860657"/>
              <a:gd name="connsiteX4333" fmla="*/ 5240929 w 6003881"/>
              <a:gd name="connsiteY4333" fmla="*/ 3938622 h 6860657"/>
              <a:gd name="connsiteX4334" fmla="*/ 5164924 w 6003881"/>
              <a:gd name="connsiteY4334" fmla="*/ 3914809 h 6860657"/>
              <a:gd name="connsiteX4335" fmla="*/ 5118893 w 6003881"/>
              <a:gd name="connsiteY4335" fmla="*/ 3883791 h 6860657"/>
              <a:gd name="connsiteX4336" fmla="*/ 5075611 w 6003881"/>
              <a:gd name="connsiteY4336" fmla="*/ 3856238 h 6860657"/>
              <a:gd name="connsiteX4337" fmla="*/ 5069396 w 6003881"/>
              <a:gd name="connsiteY4337" fmla="*/ 3864157 h 6860657"/>
              <a:gd name="connsiteX4338" fmla="*/ 5050588 w 6003881"/>
              <a:gd name="connsiteY4338" fmla="*/ 3872187 h 6860657"/>
              <a:gd name="connsiteX4339" fmla="*/ 5031229 w 6003881"/>
              <a:gd name="connsiteY4339" fmla="*/ 3856953 h 6860657"/>
              <a:gd name="connsiteX4340" fmla="*/ 5011485 w 6003881"/>
              <a:gd name="connsiteY4340" fmla="*/ 3858328 h 6860657"/>
              <a:gd name="connsiteX4341" fmla="*/ 4999002 w 6003881"/>
              <a:gd name="connsiteY4341" fmla="*/ 3867237 h 6860657"/>
              <a:gd name="connsiteX4342" fmla="*/ 4987947 w 6003881"/>
              <a:gd name="connsiteY4342" fmla="*/ 3876257 h 6860657"/>
              <a:gd name="connsiteX4343" fmla="*/ 4975298 w 6003881"/>
              <a:gd name="connsiteY4343" fmla="*/ 3880381 h 6860657"/>
              <a:gd name="connsiteX4344" fmla="*/ 4951210 w 6003881"/>
              <a:gd name="connsiteY4344" fmla="*/ 3875487 h 6860657"/>
              <a:gd name="connsiteX4345" fmla="*/ 4936416 w 6003881"/>
              <a:gd name="connsiteY4345" fmla="*/ 3863112 h 6860657"/>
              <a:gd name="connsiteX4346" fmla="*/ 4932292 w 6003881"/>
              <a:gd name="connsiteY4346" fmla="*/ 3850738 h 6860657"/>
              <a:gd name="connsiteX4347" fmla="*/ 4926462 w 6003881"/>
              <a:gd name="connsiteY4347" fmla="*/ 3858383 h 6860657"/>
              <a:gd name="connsiteX4348" fmla="*/ 4903088 w 6003881"/>
              <a:gd name="connsiteY4348" fmla="*/ 3860308 h 6860657"/>
              <a:gd name="connsiteX4349" fmla="*/ 4868551 w 6003881"/>
              <a:gd name="connsiteY4349" fmla="*/ 3834735 h 6860657"/>
              <a:gd name="connsiteX4350" fmla="*/ 4848807 w 6003881"/>
              <a:gd name="connsiteY4350" fmla="*/ 3803937 h 6860657"/>
              <a:gd name="connsiteX4351" fmla="*/ 4799091 w 6003881"/>
              <a:gd name="connsiteY4351" fmla="*/ 3781444 h 6860657"/>
              <a:gd name="connsiteX4352" fmla="*/ 4765213 w 6003881"/>
              <a:gd name="connsiteY4352" fmla="*/ 3790463 h 6860657"/>
              <a:gd name="connsiteX4353" fmla="*/ 4744920 w 6003881"/>
              <a:gd name="connsiteY4353" fmla="*/ 3801957 h 6860657"/>
              <a:gd name="connsiteX4354" fmla="*/ 4724242 w 6003881"/>
              <a:gd name="connsiteY4354" fmla="*/ 3818731 h 6860657"/>
              <a:gd name="connsiteX4355" fmla="*/ 4700593 w 6003881"/>
              <a:gd name="connsiteY4355" fmla="*/ 3845349 h 6860657"/>
              <a:gd name="connsiteX4356" fmla="*/ 4687724 w 6003881"/>
              <a:gd name="connsiteY4356" fmla="*/ 3868942 h 6860657"/>
              <a:gd name="connsiteX4357" fmla="*/ 4718632 w 6003881"/>
              <a:gd name="connsiteY4357" fmla="*/ 3871142 h 6860657"/>
              <a:gd name="connsiteX4358" fmla="*/ 4764059 w 6003881"/>
              <a:gd name="connsiteY4358" fmla="*/ 3857063 h 6860657"/>
              <a:gd name="connsiteX4359" fmla="*/ 4733866 w 6003881"/>
              <a:gd name="connsiteY4359" fmla="*/ 3877742 h 6860657"/>
              <a:gd name="connsiteX4360" fmla="*/ 4706533 w 6003881"/>
              <a:gd name="connsiteY4360" fmla="*/ 3895615 h 6860657"/>
              <a:gd name="connsiteX4361" fmla="*/ 4700813 w 6003881"/>
              <a:gd name="connsiteY4361" fmla="*/ 3900015 h 6860657"/>
              <a:gd name="connsiteX4362" fmla="*/ 4680959 w 6003881"/>
              <a:gd name="connsiteY4362" fmla="*/ 3909309 h 6860657"/>
              <a:gd name="connsiteX4363" fmla="*/ 4666771 w 6003881"/>
              <a:gd name="connsiteY4363" fmla="*/ 3918604 h 6860657"/>
              <a:gd name="connsiteX4364" fmla="*/ 4679310 w 6003881"/>
              <a:gd name="connsiteY4364" fmla="*/ 3923223 h 6860657"/>
              <a:gd name="connsiteX4365" fmla="*/ 4708788 w 6003881"/>
              <a:gd name="connsiteY4365" fmla="*/ 3911784 h 6860657"/>
              <a:gd name="connsiteX4366" fmla="*/ 4738100 w 6003881"/>
              <a:gd name="connsiteY4366" fmla="*/ 3891985 h 6860657"/>
              <a:gd name="connsiteX4367" fmla="*/ 4750474 w 6003881"/>
              <a:gd name="connsiteY4367" fmla="*/ 3883131 h 6860657"/>
              <a:gd name="connsiteX4368" fmla="*/ 4756249 w 6003881"/>
              <a:gd name="connsiteY4368" fmla="*/ 3878017 h 6860657"/>
              <a:gd name="connsiteX4369" fmla="*/ 4811025 w 6003881"/>
              <a:gd name="connsiteY4369" fmla="*/ 3851728 h 6860657"/>
              <a:gd name="connsiteX4370" fmla="*/ 4833463 w 6003881"/>
              <a:gd name="connsiteY4370" fmla="*/ 3839849 h 6860657"/>
              <a:gd name="connsiteX4371" fmla="*/ 4869266 w 6003881"/>
              <a:gd name="connsiteY4371" fmla="*/ 3883516 h 6860657"/>
              <a:gd name="connsiteX4372" fmla="*/ 4883290 w 6003881"/>
              <a:gd name="connsiteY4372" fmla="*/ 3927953 h 6860657"/>
              <a:gd name="connsiteX4373" fmla="*/ 4899789 w 6003881"/>
              <a:gd name="connsiteY4373" fmla="*/ 3926688 h 6860657"/>
              <a:gd name="connsiteX4374" fmla="*/ 4912053 w 6003881"/>
              <a:gd name="connsiteY4374" fmla="*/ 3928888 h 6860657"/>
              <a:gd name="connsiteX4375" fmla="*/ 4928607 w 6003881"/>
              <a:gd name="connsiteY4375" fmla="*/ 3938512 h 6860657"/>
              <a:gd name="connsiteX4376" fmla="*/ 4928991 w 6003881"/>
              <a:gd name="connsiteY4376" fmla="*/ 3921518 h 6860657"/>
              <a:gd name="connsiteX4377" fmla="*/ 4922942 w 6003881"/>
              <a:gd name="connsiteY4377" fmla="*/ 3901775 h 6860657"/>
              <a:gd name="connsiteX4378" fmla="*/ 4934491 w 6003881"/>
              <a:gd name="connsiteY4378" fmla="*/ 3916019 h 6860657"/>
              <a:gd name="connsiteX4379" fmla="*/ 4965729 w 6003881"/>
              <a:gd name="connsiteY4379" fmla="*/ 3915359 h 6860657"/>
              <a:gd name="connsiteX4380" fmla="*/ 4972219 w 6003881"/>
              <a:gd name="connsiteY4380" fmla="*/ 3914149 h 6860657"/>
              <a:gd name="connsiteX4381" fmla="*/ 5020010 w 6003881"/>
              <a:gd name="connsiteY4381" fmla="*/ 3891710 h 6860657"/>
              <a:gd name="connsiteX4382" fmla="*/ 5038709 w 6003881"/>
              <a:gd name="connsiteY4382" fmla="*/ 3891766 h 6860657"/>
              <a:gd name="connsiteX4383" fmla="*/ 5054053 w 6003881"/>
              <a:gd name="connsiteY4383" fmla="*/ 3896605 h 6860657"/>
              <a:gd name="connsiteX4384" fmla="*/ 5067526 w 6003881"/>
              <a:gd name="connsiteY4384" fmla="*/ 3900620 h 6860657"/>
              <a:gd name="connsiteX4385" fmla="*/ 5081386 w 6003881"/>
              <a:gd name="connsiteY4385" fmla="*/ 3898255 h 6860657"/>
              <a:gd name="connsiteX4386" fmla="*/ 5091944 w 6003881"/>
              <a:gd name="connsiteY4386" fmla="*/ 3892040 h 6860657"/>
              <a:gd name="connsiteX4387" fmla="*/ 5094804 w 6003881"/>
              <a:gd name="connsiteY4387" fmla="*/ 3899135 h 6860657"/>
              <a:gd name="connsiteX4388" fmla="*/ 5107783 w 6003881"/>
              <a:gd name="connsiteY4388" fmla="*/ 3921738 h 6860657"/>
              <a:gd name="connsiteX4389" fmla="*/ 5169214 w 6003881"/>
              <a:gd name="connsiteY4389" fmla="*/ 3943627 h 6860657"/>
              <a:gd name="connsiteX4390" fmla="*/ 5240049 w 6003881"/>
              <a:gd name="connsiteY4390" fmla="*/ 3961611 h 6860657"/>
              <a:gd name="connsiteX4391" fmla="*/ 5284375 w 6003881"/>
              <a:gd name="connsiteY4391" fmla="*/ 3966395 h 6860657"/>
              <a:gd name="connsiteX4392" fmla="*/ 5284375 w 6003881"/>
              <a:gd name="connsiteY4392" fmla="*/ 3966395 h 6860657"/>
              <a:gd name="connsiteX4393" fmla="*/ 4883785 w 6003881"/>
              <a:gd name="connsiteY4393" fmla="*/ 3902050 h 6860657"/>
              <a:gd name="connsiteX4394" fmla="*/ 4881805 w 6003881"/>
              <a:gd name="connsiteY4394" fmla="*/ 3889181 h 6860657"/>
              <a:gd name="connsiteX4395" fmla="*/ 4889889 w 6003881"/>
              <a:gd name="connsiteY4395" fmla="*/ 3897430 h 6860657"/>
              <a:gd name="connsiteX4396" fmla="*/ 4891869 w 6003881"/>
              <a:gd name="connsiteY4396" fmla="*/ 3905240 h 6860657"/>
              <a:gd name="connsiteX4397" fmla="*/ 4883785 w 6003881"/>
              <a:gd name="connsiteY4397" fmla="*/ 3902050 h 6860657"/>
              <a:gd name="connsiteX4398" fmla="*/ 4775168 w 6003881"/>
              <a:gd name="connsiteY4398" fmla="*/ 3845184 h 6860657"/>
              <a:gd name="connsiteX4399" fmla="*/ 4780997 w 6003881"/>
              <a:gd name="connsiteY4399" fmla="*/ 3839684 h 6860657"/>
              <a:gd name="connsiteX4400" fmla="*/ 4783417 w 6003881"/>
              <a:gd name="connsiteY4400" fmla="*/ 3845184 h 6860657"/>
              <a:gd name="connsiteX4401" fmla="*/ 4777587 w 6003881"/>
              <a:gd name="connsiteY4401" fmla="*/ 3850683 h 6860657"/>
              <a:gd name="connsiteX4402" fmla="*/ 4775168 w 6003881"/>
              <a:gd name="connsiteY4402" fmla="*/ 3845184 h 6860657"/>
              <a:gd name="connsiteX4403" fmla="*/ 5346906 w 6003881"/>
              <a:gd name="connsiteY4403" fmla="*/ 3965845 h 6860657"/>
              <a:gd name="connsiteX4404" fmla="*/ 5335962 w 6003881"/>
              <a:gd name="connsiteY4404" fmla="*/ 3964250 h 6860657"/>
              <a:gd name="connsiteX4405" fmla="*/ 5330792 w 6003881"/>
              <a:gd name="connsiteY4405" fmla="*/ 3972005 h 6860657"/>
              <a:gd name="connsiteX4406" fmla="*/ 5341736 w 6003881"/>
              <a:gd name="connsiteY4406" fmla="*/ 3973600 h 6860657"/>
              <a:gd name="connsiteX4407" fmla="*/ 5346906 w 6003881"/>
              <a:gd name="connsiteY4407" fmla="*/ 3965845 h 6860657"/>
              <a:gd name="connsiteX4408" fmla="*/ 5558860 w 6003881"/>
              <a:gd name="connsiteY4408" fmla="*/ 3963425 h 6860657"/>
              <a:gd name="connsiteX4409" fmla="*/ 5553361 w 6003881"/>
              <a:gd name="connsiteY4409" fmla="*/ 3955176 h 6860657"/>
              <a:gd name="connsiteX4410" fmla="*/ 5547861 w 6003881"/>
              <a:gd name="connsiteY4410" fmla="*/ 3963425 h 6860657"/>
              <a:gd name="connsiteX4411" fmla="*/ 5553361 w 6003881"/>
              <a:gd name="connsiteY4411" fmla="*/ 3971675 h 6860657"/>
              <a:gd name="connsiteX4412" fmla="*/ 5558860 w 6003881"/>
              <a:gd name="connsiteY4412" fmla="*/ 3963425 h 6860657"/>
              <a:gd name="connsiteX4413" fmla="*/ 3688997 w 6003881"/>
              <a:gd name="connsiteY4413" fmla="*/ 3950721 h 6860657"/>
              <a:gd name="connsiteX4414" fmla="*/ 3735304 w 6003881"/>
              <a:gd name="connsiteY4414" fmla="*/ 3897760 h 6860657"/>
              <a:gd name="connsiteX4415" fmla="*/ 3879228 w 6003881"/>
              <a:gd name="connsiteY4415" fmla="*/ 3745256 h 6860657"/>
              <a:gd name="connsiteX4416" fmla="*/ 3921355 w 6003881"/>
              <a:gd name="connsiteY4416" fmla="*/ 3679811 h 6860657"/>
              <a:gd name="connsiteX4417" fmla="*/ 3937964 w 6003881"/>
              <a:gd name="connsiteY4417" fmla="*/ 3612881 h 6860657"/>
              <a:gd name="connsiteX4418" fmla="*/ 3930759 w 6003881"/>
              <a:gd name="connsiteY4418" fmla="*/ 3586758 h 6860657"/>
              <a:gd name="connsiteX4419" fmla="*/ 3886102 w 6003881"/>
              <a:gd name="connsiteY4419" fmla="*/ 3628830 h 6860657"/>
              <a:gd name="connsiteX4420" fmla="*/ 3800309 w 6003881"/>
              <a:gd name="connsiteY4420" fmla="*/ 3717428 h 6860657"/>
              <a:gd name="connsiteX4421" fmla="*/ 3754937 w 6003881"/>
              <a:gd name="connsiteY4421" fmla="*/ 3770499 h 6860657"/>
              <a:gd name="connsiteX4422" fmla="*/ 3735249 w 6003881"/>
              <a:gd name="connsiteY4422" fmla="*/ 3796018 h 6860657"/>
              <a:gd name="connsiteX4423" fmla="*/ 3704231 w 6003881"/>
              <a:gd name="connsiteY4423" fmla="*/ 3861738 h 6860657"/>
              <a:gd name="connsiteX4424" fmla="*/ 3718475 w 6003881"/>
              <a:gd name="connsiteY4424" fmla="*/ 3844964 h 6860657"/>
              <a:gd name="connsiteX4425" fmla="*/ 3740308 w 6003881"/>
              <a:gd name="connsiteY4425" fmla="*/ 3814166 h 6860657"/>
              <a:gd name="connsiteX4426" fmla="*/ 3911566 w 6003881"/>
              <a:gd name="connsiteY4426" fmla="*/ 3641754 h 6860657"/>
              <a:gd name="connsiteX4427" fmla="*/ 3792554 w 6003881"/>
              <a:gd name="connsiteY4427" fmla="*/ 3791123 h 6860657"/>
              <a:gd name="connsiteX4428" fmla="*/ 3690152 w 6003881"/>
              <a:gd name="connsiteY4428" fmla="*/ 3916899 h 6860657"/>
              <a:gd name="connsiteX4429" fmla="*/ 3680693 w 6003881"/>
              <a:gd name="connsiteY4429" fmla="*/ 3945606 h 6860657"/>
              <a:gd name="connsiteX4430" fmla="*/ 3682837 w 6003881"/>
              <a:gd name="connsiteY4430" fmla="*/ 3955231 h 6860657"/>
              <a:gd name="connsiteX4431" fmla="*/ 3688997 w 6003881"/>
              <a:gd name="connsiteY4431" fmla="*/ 3950721 h 6860657"/>
              <a:gd name="connsiteX4432" fmla="*/ 3688997 w 6003881"/>
              <a:gd name="connsiteY4432" fmla="*/ 3950721 h 6860657"/>
              <a:gd name="connsiteX4433" fmla="*/ 3966232 w 6003881"/>
              <a:gd name="connsiteY4433" fmla="*/ 3944947 h 6860657"/>
              <a:gd name="connsiteX4434" fmla="*/ 3949458 w 6003881"/>
              <a:gd name="connsiteY4434" fmla="*/ 3857558 h 6860657"/>
              <a:gd name="connsiteX4435" fmla="*/ 3931749 w 6003881"/>
              <a:gd name="connsiteY4435" fmla="*/ 3876861 h 6860657"/>
              <a:gd name="connsiteX4436" fmla="*/ 3939943 w 6003881"/>
              <a:gd name="connsiteY4436" fmla="*/ 3905679 h 6860657"/>
              <a:gd name="connsiteX4437" fmla="*/ 3947038 w 6003881"/>
              <a:gd name="connsiteY4437" fmla="*/ 3948301 h 6860657"/>
              <a:gd name="connsiteX4438" fmla="*/ 3966232 w 6003881"/>
              <a:gd name="connsiteY4438" fmla="*/ 3944947 h 6860657"/>
              <a:gd name="connsiteX4439" fmla="*/ 3966232 w 6003881"/>
              <a:gd name="connsiteY4439" fmla="*/ 3944947 h 6860657"/>
              <a:gd name="connsiteX4440" fmla="*/ 2564604 w 6003881"/>
              <a:gd name="connsiteY4440" fmla="*/ 3918053 h 6860657"/>
              <a:gd name="connsiteX4441" fmla="*/ 2572413 w 6003881"/>
              <a:gd name="connsiteY4441" fmla="*/ 3846174 h 6860657"/>
              <a:gd name="connsiteX4442" fmla="*/ 2539801 w 6003881"/>
              <a:gd name="connsiteY4442" fmla="*/ 3929053 h 6860657"/>
              <a:gd name="connsiteX4443" fmla="*/ 2564604 w 6003881"/>
              <a:gd name="connsiteY4443" fmla="*/ 3918053 h 6860657"/>
              <a:gd name="connsiteX4444" fmla="*/ 5273322 w 6003881"/>
              <a:gd name="connsiteY4444" fmla="*/ 3914424 h 6860657"/>
              <a:gd name="connsiteX4445" fmla="*/ 5273267 w 6003881"/>
              <a:gd name="connsiteY4445" fmla="*/ 3892206 h 6860657"/>
              <a:gd name="connsiteX4446" fmla="*/ 5278381 w 6003881"/>
              <a:gd name="connsiteY4446" fmla="*/ 3889566 h 6860657"/>
              <a:gd name="connsiteX4447" fmla="*/ 5272881 w 6003881"/>
              <a:gd name="connsiteY4447" fmla="*/ 3883736 h 6860657"/>
              <a:gd name="connsiteX4448" fmla="*/ 5246978 w 6003881"/>
              <a:gd name="connsiteY4448" fmla="*/ 3864487 h 6860657"/>
              <a:gd name="connsiteX4449" fmla="*/ 5219810 w 6003881"/>
              <a:gd name="connsiteY4449" fmla="*/ 3845239 h 6860657"/>
              <a:gd name="connsiteX4450" fmla="*/ 5220470 w 6003881"/>
              <a:gd name="connsiteY4450" fmla="*/ 3864872 h 6860657"/>
              <a:gd name="connsiteX4451" fmla="*/ 5234384 w 6003881"/>
              <a:gd name="connsiteY4451" fmla="*/ 3879721 h 6860657"/>
              <a:gd name="connsiteX4452" fmla="*/ 5223330 w 6003881"/>
              <a:gd name="connsiteY4452" fmla="*/ 3875432 h 6860657"/>
              <a:gd name="connsiteX4453" fmla="*/ 5191707 w 6003881"/>
              <a:gd name="connsiteY4453" fmla="*/ 3865917 h 6860657"/>
              <a:gd name="connsiteX4454" fmla="*/ 5183513 w 6003881"/>
              <a:gd name="connsiteY4454" fmla="*/ 3860473 h 6860657"/>
              <a:gd name="connsiteX4455" fmla="*/ 5154750 w 6003881"/>
              <a:gd name="connsiteY4455" fmla="*/ 3847714 h 6860657"/>
              <a:gd name="connsiteX4456" fmla="*/ 5133632 w 6003881"/>
              <a:gd name="connsiteY4456" fmla="*/ 3884286 h 6860657"/>
              <a:gd name="connsiteX4457" fmla="*/ 5154420 w 6003881"/>
              <a:gd name="connsiteY4457" fmla="*/ 3882251 h 6860657"/>
              <a:gd name="connsiteX4458" fmla="*/ 5166134 w 6003881"/>
              <a:gd name="connsiteY4458" fmla="*/ 3886541 h 6860657"/>
              <a:gd name="connsiteX4459" fmla="*/ 5165529 w 6003881"/>
              <a:gd name="connsiteY4459" fmla="*/ 3900290 h 6860657"/>
              <a:gd name="connsiteX4460" fmla="*/ 5173889 w 6003881"/>
              <a:gd name="connsiteY4460" fmla="*/ 3895395 h 6860657"/>
              <a:gd name="connsiteX4461" fmla="*/ 5201881 w 6003881"/>
              <a:gd name="connsiteY4461" fmla="*/ 3886706 h 6860657"/>
              <a:gd name="connsiteX4462" fmla="*/ 5215246 w 6003881"/>
              <a:gd name="connsiteY4462" fmla="*/ 3900565 h 6860657"/>
              <a:gd name="connsiteX4463" fmla="*/ 5239884 w 6003881"/>
              <a:gd name="connsiteY4463" fmla="*/ 3902710 h 6860657"/>
              <a:gd name="connsiteX4464" fmla="*/ 5245383 w 6003881"/>
              <a:gd name="connsiteY4464" fmla="*/ 3897540 h 6860657"/>
              <a:gd name="connsiteX4465" fmla="*/ 5250883 w 6003881"/>
              <a:gd name="connsiteY4465" fmla="*/ 3916734 h 6860657"/>
              <a:gd name="connsiteX4466" fmla="*/ 5263257 w 6003881"/>
              <a:gd name="connsiteY4466" fmla="*/ 3934552 h 6860657"/>
              <a:gd name="connsiteX4467" fmla="*/ 5273322 w 6003881"/>
              <a:gd name="connsiteY4467" fmla="*/ 3914424 h 6860657"/>
              <a:gd name="connsiteX4468" fmla="*/ 5273322 w 6003881"/>
              <a:gd name="connsiteY4468" fmla="*/ 3914424 h 6860657"/>
              <a:gd name="connsiteX4469" fmla="*/ 3930979 w 6003881"/>
              <a:gd name="connsiteY4469" fmla="*/ 3907824 h 6860657"/>
              <a:gd name="connsiteX4470" fmla="*/ 3925479 w 6003881"/>
              <a:gd name="connsiteY4470" fmla="*/ 3902985 h 6860657"/>
              <a:gd name="connsiteX4471" fmla="*/ 3919980 w 6003881"/>
              <a:gd name="connsiteY4471" fmla="*/ 3914644 h 6860657"/>
              <a:gd name="connsiteX4472" fmla="*/ 3925479 w 6003881"/>
              <a:gd name="connsiteY4472" fmla="*/ 3919483 h 6860657"/>
              <a:gd name="connsiteX4473" fmla="*/ 3930979 w 6003881"/>
              <a:gd name="connsiteY4473" fmla="*/ 3907824 h 6860657"/>
              <a:gd name="connsiteX4474" fmla="*/ 3095370 w 6003881"/>
              <a:gd name="connsiteY4474" fmla="*/ 3858383 h 6860657"/>
              <a:gd name="connsiteX4475" fmla="*/ 3100650 w 6003881"/>
              <a:gd name="connsiteY4475" fmla="*/ 3831325 h 6860657"/>
              <a:gd name="connsiteX4476" fmla="*/ 3051703 w 6003881"/>
              <a:gd name="connsiteY4476" fmla="*/ 3908429 h 6860657"/>
              <a:gd name="connsiteX4477" fmla="*/ 3095370 w 6003881"/>
              <a:gd name="connsiteY4477" fmla="*/ 3858383 h 6860657"/>
              <a:gd name="connsiteX4478" fmla="*/ 3095370 w 6003881"/>
              <a:gd name="connsiteY4478" fmla="*/ 3858383 h 6860657"/>
              <a:gd name="connsiteX4479" fmla="*/ 4167462 w 6003881"/>
              <a:gd name="connsiteY4479" fmla="*/ 3900180 h 6860657"/>
              <a:gd name="connsiteX4480" fmla="*/ 4161962 w 6003881"/>
              <a:gd name="connsiteY4480" fmla="*/ 3894680 h 6860657"/>
              <a:gd name="connsiteX4481" fmla="*/ 4156463 w 6003881"/>
              <a:gd name="connsiteY4481" fmla="*/ 3900180 h 6860657"/>
              <a:gd name="connsiteX4482" fmla="*/ 4161962 w 6003881"/>
              <a:gd name="connsiteY4482" fmla="*/ 3905679 h 6860657"/>
              <a:gd name="connsiteX4483" fmla="*/ 4167462 w 6003881"/>
              <a:gd name="connsiteY4483" fmla="*/ 3900180 h 6860657"/>
              <a:gd name="connsiteX4484" fmla="*/ 2660572 w 6003881"/>
              <a:gd name="connsiteY4484" fmla="*/ 3833690 h 6860657"/>
              <a:gd name="connsiteX4485" fmla="*/ 2694999 w 6003881"/>
              <a:gd name="connsiteY4485" fmla="*/ 3803167 h 6860657"/>
              <a:gd name="connsiteX4486" fmla="*/ 2710508 w 6003881"/>
              <a:gd name="connsiteY4486" fmla="*/ 3763680 h 6860657"/>
              <a:gd name="connsiteX4487" fmla="*/ 2620370 w 6003881"/>
              <a:gd name="connsiteY4487" fmla="*/ 3852223 h 6860657"/>
              <a:gd name="connsiteX4488" fmla="*/ 2613990 w 6003881"/>
              <a:gd name="connsiteY4488" fmla="*/ 3878127 h 6860657"/>
              <a:gd name="connsiteX4489" fmla="*/ 2623175 w 6003881"/>
              <a:gd name="connsiteY4489" fmla="*/ 3875377 h 6860657"/>
              <a:gd name="connsiteX4490" fmla="*/ 2660572 w 6003881"/>
              <a:gd name="connsiteY4490" fmla="*/ 3833690 h 6860657"/>
              <a:gd name="connsiteX4491" fmla="*/ 2660572 w 6003881"/>
              <a:gd name="connsiteY4491" fmla="*/ 3833690 h 6860657"/>
              <a:gd name="connsiteX4492" fmla="*/ 4647522 w 6003881"/>
              <a:gd name="connsiteY4492" fmla="*/ 3867182 h 6860657"/>
              <a:gd name="connsiteX4493" fmla="*/ 4645432 w 6003881"/>
              <a:gd name="connsiteY4493" fmla="*/ 3856183 h 6860657"/>
              <a:gd name="connsiteX4494" fmla="*/ 4640427 w 6003881"/>
              <a:gd name="connsiteY4494" fmla="*/ 3858493 h 6860657"/>
              <a:gd name="connsiteX4495" fmla="*/ 4637073 w 6003881"/>
              <a:gd name="connsiteY4495" fmla="*/ 3869492 h 6860657"/>
              <a:gd name="connsiteX4496" fmla="*/ 4639163 w 6003881"/>
              <a:gd name="connsiteY4496" fmla="*/ 3878181 h 6860657"/>
              <a:gd name="connsiteX4497" fmla="*/ 4647522 w 6003881"/>
              <a:gd name="connsiteY4497" fmla="*/ 3867182 h 6860657"/>
              <a:gd name="connsiteX4498" fmla="*/ 4647522 w 6003881"/>
              <a:gd name="connsiteY4498" fmla="*/ 3867182 h 6860657"/>
              <a:gd name="connsiteX4499" fmla="*/ 2907394 w 6003881"/>
              <a:gd name="connsiteY4499" fmla="*/ 3809436 h 6860657"/>
              <a:gd name="connsiteX4500" fmla="*/ 2951226 w 6003881"/>
              <a:gd name="connsiteY4500" fmla="*/ 3772369 h 6860657"/>
              <a:gd name="connsiteX4501" fmla="*/ 2964535 w 6003881"/>
              <a:gd name="connsiteY4501" fmla="*/ 3762745 h 6860657"/>
              <a:gd name="connsiteX4502" fmla="*/ 3000447 w 6003881"/>
              <a:gd name="connsiteY4502" fmla="*/ 3742616 h 6860657"/>
              <a:gd name="connsiteX4503" fmla="*/ 3165160 w 6003881"/>
              <a:gd name="connsiteY4503" fmla="*/ 3648793 h 6860657"/>
              <a:gd name="connsiteX4504" fmla="*/ 3221696 w 6003881"/>
              <a:gd name="connsiteY4504" fmla="*/ 3586758 h 6860657"/>
              <a:gd name="connsiteX4505" fmla="*/ 3066552 w 6003881"/>
              <a:gd name="connsiteY4505" fmla="*/ 3667932 h 6860657"/>
              <a:gd name="connsiteX4506" fmla="*/ 3037899 w 6003881"/>
              <a:gd name="connsiteY4506" fmla="*/ 3685750 h 6860657"/>
              <a:gd name="connsiteX4507" fmla="*/ 2988843 w 6003881"/>
              <a:gd name="connsiteY4507" fmla="*/ 3721938 h 6860657"/>
              <a:gd name="connsiteX4508" fmla="*/ 2964095 w 6003881"/>
              <a:gd name="connsiteY4508" fmla="*/ 3740416 h 6860657"/>
              <a:gd name="connsiteX4509" fmla="*/ 2836669 w 6003881"/>
              <a:gd name="connsiteY4509" fmla="*/ 3870812 h 6860657"/>
              <a:gd name="connsiteX4510" fmla="*/ 2854543 w 6003881"/>
              <a:gd name="connsiteY4510" fmla="*/ 3856183 h 6860657"/>
              <a:gd name="connsiteX4511" fmla="*/ 2907394 w 6003881"/>
              <a:gd name="connsiteY4511" fmla="*/ 3809436 h 6860657"/>
              <a:gd name="connsiteX4512" fmla="*/ 2907394 w 6003881"/>
              <a:gd name="connsiteY4512" fmla="*/ 3809436 h 6860657"/>
              <a:gd name="connsiteX4513" fmla="*/ 3323658 w 6003881"/>
              <a:gd name="connsiteY4513" fmla="*/ 3843809 h 6860657"/>
              <a:gd name="connsiteX4514" fmla="*/ 3343292 w 6003881"/>
              <a:gd name="connsiteY4514" fmla="*/ 3807787 h 6860657"/>
              <a:gd name="connsiteX4515" fmla="*/ 3359076 w 6003881"/>
              <a:gd name="connsiteY4515" fmla="*/ 3781278 h 6860657"/>
              <a:gd name="connsiteX4516" fmla="*/ 3450809 w 6003881"/>
              <a:gd name="connsiteY4516" fmla="*/ 3669692 h 6860657"/>
              <a:gd name="connsiteX4517" fmla="*/ 3499756 w 6003881"/>
              <a:gd name="connsiteY4517" fmla="*/ 3620745 h 6860657"/>
              <a:gd name="connsiteX4518" fmla="*/ 3494476 w 6003881"/>
              <a:gd name="connsiteY4518" fmla="*/ 3607436 h 6860657"/>
              <a:gd name="connsiteX4519" fmla="*/ 3484192 w 6003881"/>
              <a:gd name="connsiteY4519" fmla="*/ 3614971 h 6860657"/>
              <a:gd name="connsiteX4520" fmla="*/ 3472368 w 6003881"/>
              <a:gd name="connsiteY4520" fmla="*/ 3630480 h 6860657"/>
              <a:gd name="connsiteX4521" fmla="*/ 3381129 w 6003881"/>
              <a:gd name="connsiteY4521" fmla="*/ 3719848 h 6860657"/>
              <a:gd name="connsiteX4522" fmla="*/ 3371175 w 6003881"/>
              <a:gd name="connsiteY4522" fmla="*/ 3739482 h 6860657"/>
              <a:gd name="connsiteX4523" fmla="*/ 3344557 w 6003881"/>
              <a:gd name="connsiteY4523" fmla="*/ 3779409 h 6860657"/>
              <a:gd name="connsiteX4524" fmla="*/ 3315079 w 6003881"/>
              <a:gd name="connsiteY4524" fmla="*/ 3856128 h 6860657"/>
              <a:gd name="connsiteX4525" fmla="*/ 3323658 w 6003881"/>
              <a:gd name="connsiteY4525" fmla="*/ 3843809 h 6860657"/>
              <a:gd name="connsiteX4526" fmla="*/ 3323658 w 6003881"/>
              <a:gd name="connsiteY4526" fmla="*/ 3843809 h 6860657"/>
              <a:gd name="connsiteX4527" fmla="*/ 4162952 w 6003881"/>
              <a:gd name="connsiteY4527" fmla="*/ 3847109 h 6860657"/>
              <a:gd name="connsiteX4528" fmla="*/ 4173016 w 6003881"/>
              <a:gd name="connsiteY4528" fmla="*/ 3829950 h 6860657"/>
              <a:gd name="connsiteX4529" fmla="*/ 4231532 w 6003881"/>
              <a:gd name="connsiteY4529" fmla="*/ 3757245 h 6860657"/>
              <a:gd name="connsiteX4530" fmla="*/ 4250781 w 6003881"/>
              <a:gd name="connsiteY4530" fmla="*/ 3746411 h 6860657"/>
              <a:gd name="connsiteX4531" fmla="*/ 4254136 w 6003881"/>
              <a:gd name="connsiteY4531" fmla="*/ 3735412 h 6860657"/>
              <a:gd name="connsiteX4532" fmla="*/ 4244511 w 6003881"/>
              <a:gd name="connsiteY4532" fmla="*/ 3729747 h 6860657"/>
              <a:gd name="connsiteX4533" fmla="*/ 4197765 w 6003881"/>
              <a:gd name="connsiteY4533" fmla="*/ 3759940 h 6860657"/>
              <a:gd name="connsiteX4534" fmla="*/ 4163392 w 6003881"/>
              <a:gd name="connsiteY4534" fmla="*/ 3795467 h 6860657"/>
              <a:gd name="connsiteX4535" fmla="*/ 4156518 w 6003881"/>
              <a:gd name="connsiteY4535" fmla="*/ 3814716 h 6860657"/>
              <a:gd name="connsiteX4536" fmla="*/ 4151018 w 6003881"/>
              <a:gd name="connsiteY4536" fmla="*/ 3837044 h 6860657"/>
              <a:gd name="connsiteX4537" fmla="*/ 4149203 w 6003881"/>
              <a:gd name="connsiteY4537" fmla="*/ 3856293 h 6860657"/>
              <a:gd name="connsiteX4538" fmla="*/ 4162952 w 6003881"/>
              <a:gd name="connsiteY4538" fmla="*/ 3847109 h 6860657"/>
              <a:gd name="connsiteX4539" fmla="*/ 4162952 w 6003881"/>
              <a:gd name="connsiteY4539" fmla="*/ 3847109 h 6860657"/>
              <a:gd name="connsiteX4540" fmla="*/ 3389819 w 6003881"/>
              <a:gd name="connsiteY4540" fmla="*/ 3831435 h 6860657"/>
              <a:gd name="connsiteX4541" fmla="*/ 3397518 w 6003881"/>
              <a:gd name="connsiteY4541" fmla="*/ 3817686 h 6860657"/>
              <a:gd name="connsiteX4542" fmla="*/ 3404392 w 6003881"/>
              <a:gd name="connsiteY4542" fmla="*/ 3803937 h 6860657"/>
              <a:gd name="connsiteX4543" fmla="*/ 3403678 w 6003881"/>
              <a:gd name="connsiteY4543" fmla="*/ 3790408 h 6860657"/>
              <a:gd name="connsiteX4544" fmla="*/ 3375575 w 6003881"/>
              <a:gd name="connsiteY4544" fmla="*/ 3837319 h 6860657"/>
              <a:gd name="connsiteX4545" fmla="*/ 3389819 w 6003881"/>
              <a:gd name="connsiteY4545" fmla="*/ 3831435 h 6860657"/>
              <a:gd name="connsiteX4546" fmla="*/ 3389819 w 6003881"/>
              <a:gd name="connsiteY4546" fmla="*/ 3831435 h 6860657"/>
              <a:gd name="connsiteX4547" fmla="*/ 4016938 w 6003881"/>
              <a:gd name="connsiteY4547" fmla="*/ 3827310 h 6860657"/>
              <a:gd name="connsiteX4548" fmla="*/ 4075784 w 6003881"/>
              <a:gd name="connsiteY4548" fmla="*/ 3747951 h 6860657"/>
              <a:gd name="connsiteX4549" fmla="*/ 4093987 w 6003881"/>
              <a:gd name="connsiteY4549" fmla="*/ 3715888 h 6860657"/>
              <a:gd name="connsiteX4550" fmla="*/ 4083593 w 6003881"/>
              <a:gd name="connsiteY4550" fmla="*/ 3709069 h 6860657"/>
              <a:gd name="connsiteX4551" fmla="*/ 3996974 w 6003881"/>
              <a:gd name="connsiteY4551" fmla="*/ 3840729 h 6860657"/>
              <a:gd name="connsiteX4552" fmla="*/ 4016938 w 6003881"/>
              <a:gd name="connsiteY4552" fmla="*/ 3827310 h 6860657"/>
              <a:gd name="connsiteX4553" fmla="*/ 4016938 w 6003881"/>
              <a:gd name="connsiteY4553" fmla="*/ 3827310 h 6860657"/>
              <a:gd name="connsiteX4554" fmla="*/ 3494696 w 6003881"/>
              <a:gd name="connsiteY4554" fmla="*/ 3794973 h 6860657"/>
              <a:gd name="connsiteX4555" fmla="*/ 3557776 w 6003881"/>
              <a:gd name="connsiteY4555" fmla="*/ 3706924 h 6860657"/>
              <a:gd name="connsiteX4556" fmla="*/ 3597923 w 6003881"/>
              <a:gd name="connsiteY4556" fmla="*/ 3645769 h 6860657"/>
              <a:gd name="connsiteX4557" fmla="*/ 3619152 w 6003881"/>
              <a:gd name="connsiteY4557" fmla="*/ 3606886 h 6860657"/>
              <a:gd name="connsiteX4558" fmla="*/ 3657979 w 6003881"/>
              <a:gd name="connsiteY4558" fmla="*/ 3535392 h 6860657"/>
              <a:gd name="connsiteX4559" fmla="*/ 3740913 w 6003881"/>
              <a:gd name="connsiteY4559" fmla="*/ 3404776 h 6860657"/>
              <a:gd name="connsiteX4560" fmla="*/ 3778310 w 6003881"/>
              <a:gd name="connsiteY4560" fmla="*/ 3355665 h 6860657"/>
              <a:gd name="connsiteX4561" fmla="*/ 3759227 w 6003881"/>
              <a:gd name="connsiteY4561" fmla="*/ 3368039 h 6860657"/>
              <a:gd name="connsiteX4562" fmla="*/ 3731014 w 6003881"/>
              <a:gd name="connsiteY4562" fmla="*/ 3389817 h 6860657"/>
              <a:gd name="connsiteX4563" fmla="*/ 3631526 w 6003881"/>
              <a:gd name="connsiteY4563" fmla="*/ 3545401 h 6860657"/>
              <a:gd name="connsiteX4564" fmla="*/ 3494696 w 6003881"/>
              <a:gd name="connsiteY4564" fmla="*/ 3753561 h 6860657"/>
              <a:gd name="connsiteX4565" fmla="*/ 3452789 w 6003881"/>
              <a:gd name="connsiteY4565" fmla="*/ 3838255 h 6860657"/>
              <a:gd name="connsiteX4566" fmla="*/ 3457574 w 6003881"/>
              <a:gd name="connsiteY4566" fmla="*/ 3839629 h 6860657"/>
              <a:gd name="connsiteX4567" fmla="*/ 3494696 w 6003881"/>
              <a:gd name="connsiteY4567" fmla="*/ 3794973 h 6860657"/>
              <a:gd name="connsiteX4568" fmla="*/ 3494696 w 6003881"/>
              <a:gd name="connsiteY4568" fmla="*/ 3794973 h 6860657"/>
              <a:gd name="connsiteX4569" fmla="*/ 4230928 w 6003881"/>
              <a:gd name="connsiteY4569" fmla="*/ 3811966 h 6860657"/>
              <a:gd name="connsiteX4570" fmla="*/ 4256171 w 6003881"/>
              <a:gd name="connsiteY4570" fmla="*/ 3773689 h 6860657"/>
              <a:gd name="connsiteX4571" fmla="*/ 4242807 w 6003881"/>
              <a:gd name="connsiteY4571" fmla="*/ 3783313 h 6860657"/>
              <a:gd name="connsiteX4572" fmla="*/ 4200625 w 6003881"/>
              <a:gd name="connsiteY4572" fmla="*/ 3835725 h 6860657"/>
              <a:gd name="connsiteX4573" fmla="*/ 4213219 w 6003881"/>
              <a:gd name="connsiteY4573" fmla="*/ 3827310 h 6860657"/>
              <a:gd name="connsiteX4574" fmla="*/ 4230928 w 6003881"/>
              <a:gd name="connsiteY4574" fmla="*/ 3811966 h 6860657"/>
              <a:gd name="connsiteX4575" fmla="*/ 4230928 w 6003881"/>
              <a:gd name="connsiteY4575" fmla="*/ 3811966 h 6860657"/>
              <a:gd name="connsiteX4576" fmla="*/ 1943204 w 6003881"/>
              <a:gd name="connsiteY4576" fmla="*/ 3792608 h 6860657"/>
              <a:gd name="connsiteX4577" fmla="*/ 1931105 w 6003881"/>
              <a:gd name="connsiteY4577" fmla="*/ 3788318 h 6860657"/>
              <a:gd name="connsiteX4578" fmla="*/ 1938144 w 6003881"/>
              <a:gd name="connsiteY4578" fmla="*/ 3820436 h 6860657"/>
              <a:gd name="connsiteX4579" fmla="*/ 1944634 w 6003881"/>
              <a:gd name="connsiteY4579" fmla="*/ 3821261 h 6860657"/>
              <a:gd name="connsiteX4580" fmla="*/ 1943204 w 6003881"/>
              <a:gd name="connsiteY4580" fmla="*/ 3792608 h 6860657"/>
              <a:gd name="connsiteX4581" fmla="*/ 3232365 w 6003881"/>
              <a:gd name="connsiteY4581" fmla="*/ 3795963 h 6860657"/>
              <a:gd name="connsiteX4582" fmla="*/ 3219496 w 6003881"/>
              <a:gd name="connsiteY4582" fmla="*/ 3814936 h 6860657"/>
              <a:gd name="connsiteX4583" fmla="*/ 3215977 w 6003881"/>
              <a:gd name="connsiteY4583" fmla="*/ 3831435 h 6860657"/>
              <a:gd name="connsiteX4584" fmla="*/ 3224061 w 6003881"/>
              <a:gd name="connsiteY4584" fmla="*/ 3817686 h 6860657"/>
              <a:gd name="connsiteX4585" fmla="*/ 3232365 w 6003881"/>
              <a:gd name="connsiteY4585" fmla="*/ 3795963 h 6860657"/>
              <a:gd name="connsiteX4586" fmla="*/ 3232365 w 6003881"/>
              <a:gd name="connsiteY4586" fmla="*/ 3795963 h 6860657"/>
              <a:gd name="connsiteX4587" fmla="*/ 4008633 w 6003881"/>
              <a:gd name="connsiteY4587" fmla="*/ 3780563 h 6860657"/>
              <a:gd name="connsiteX4588" fmla="*/ 4067974 w 6003881"/>
              <a:gd name="connsiteY4588" fmla="*/ 3701589 h 6860657"/>
              <a:gd name="connsiteX4589" fmla="*/ 4090358 w 6003881"/>
              <a:gd name="connsiteY4589" fmla="*/ 3657593 h 6860657"/>
              <a:gd name="connsiteX4590" fmla="*/ 4090193 w 6003881"/>
              <a:gd name="connsiteY4590" fmla="*/ 3638949 h 6860657"/>
              <a:gd name="connsiteX4591" fmla="*/ 4076773 w 6003881"/>
              <a:gd name="connsiteY4591" fmla="*/ 3655448 h 6860657"/>
              <a:gd name="connsiteX4592" fmla="*/ 4053565 w 6003881"/>
              <a:gd name="connsiteY4592" fmla="*/ 3682726 h 6860657"/>
              <a:gd name="connsiteX4593" fmla="*/ 4041026 w 6003881"/>
              <a:gd name="connsiteY4593" fmla="*/ 3699225 h 6860657"/>
              <a:gd name="connsiteX4594" fmla="*/ 3982071 w 6003881"/>
              <a:gd name="connsiteY4594" fmla="*/ 3791838 h 6860657"/>
              <a:gd name="connsiteX4595" fmla="*/ 3982841 w 6003881"/>
              <a:gd name="connsiteY4595" fmla="*/ 3812186 h 6860657"/>
              <a:gd name="connsiteX4596" fmla="*/ 4008633 w 6003881"/>
              <a:gd name="connsiteY4596" fmla="*/ 3780563 h 6860657"/>
              <a:gd name="connsiteX4597" fmla="*/ 4008633 w 6003881"/>
              <a:gd name="connsiteY4597" fmla="*/ 3780563 h 6860657"/>
              <a:gd name="connsiteX4598" fmla="*/ 2650617 w 6003881"/>
              <a:gd name="connsiteY4598" fmla="*/ 3777814 h 6860657"/>
              <a:gd name="connsiteX4599" fmla="*/ 2698244 w 6003881"/>
              <a:gd name="connsiteY4599" fmla="*/ 3735962 h 6860657"/>
              <a:gd name="connsiteX4600" fmla="*/ 2741581 w 6003881"/>
              <a:gd name="connsiteY4600" fmla="*/ 3701424 h 6860657"/>
              <a:gd name="connsiteX4601" fmla="*/ 2793497 w 6003881"/>
              <a:gd name="connsiteY4601" fmla="*/ 3636199 h 6860657"/>
              <a:gd name="connsiteX4602" fmla="*/ 2760500 w 6003881"/>
              <a:gd name="connsiteY4602" fmla="*/ 3663917 h 6860657"/>
              <a:gd name="connsiteX4603" fmla="*/ 2633019 w 6003881"/>
              <a:gd name="connsiteY4603" fmla="*/ 3769949 h 6860657"/>
              <a:gd name="connsiteX4604" fmla="*/ 2619545 w 6003881"/>
              <a:gd name="connsiteY4604" fmla="*/ 3801242 h 6860657"/>
              <a:gd name="connsiteX4605" fmla="*/ 2650617 w 6003881"/>
              <a:gd name="connsiteY4605" fmla="*/ 3777814 h 6860657"/>
              <a:gd name="connsiteX4606" fmla="*/ 2650617 w 6003881"/>
              <a:gd name="connsiteY4606" fmla="*/ 3777814 h 6860657"/>
              <a:gd name="connsiteX4607" fmla="*/ 4194245 w 6003881"/>
              <a:gd name="connsiteY4607" fmla="*/ 3736072 h 6860657"/>
              <a:gd name="connsiteX4608" fmla="*/ 4241762 w 6003881"/>
              <a:gd name="connsiteY4608" fmla="*/ 3695375 h 6860657"/>
              <a:gd name="connsiteX4609" fmla="*/ 4282734 w 6003881"/>
              <a:gd name="connsiteY4609" fmla="*/ 3648078 h 6860657"/>
              <a:gd name="connsiteX4610" fmla="*/ 4262660 w 6003881"/>
              <a:gd name="connsiteY4610" fmla="*/ 3641039 h 6860657"/>
              <a:gd name="connsiteX4611" fmla="*/ 4221303 w 6003881"/>
              <a:gd name="connsiteY4611" fmla="*/ 3684376 h 6860657"/>
              <a:gd name="connsiteX4612" fmla="*/ 4188635 w 6003881"/>
              <a:gd name="connsiteY4612" fmla="*/ 3715998 h 6860657"/>
              <a:gd name="connsiteX4613" fmla="*/ 4170157 w 6003881"/>
              <a:gd name="connsiteY4613" fmla="*/ 3736897 h 6860657"/>
              <a:gd name="connsiteX4614" fmla="*/ 4159872 w 6003881"/>
              <a:gd name="connsiteY4614" fmla="*/ 3768244 h 6860657"/>
              <a:gd name="connsiteX4615" fmla="*/ 4194245 w 6003881"/>
              <a:gd name="connsiteY4615" fmla="*/ 3736072 h 6860657"/>
              <a:gd name="connsiteX4616" fmla="*/ 4194245 w 6003881"/>
              <a:gd name="connsiteY4616" fmla="*/ 3736072 h 6860657"/>
              <a:gd name="connsiteX4617" fmla="*/ 3947533 w 6003881"/>
              <a:gd name="connsiteY4617" fmla="*/ 3746191 h 6860657"/>
              <a:gd name="connsiteX4618" fmla="*/ 3938954 w 6003881"/>
              <a:gd name="connsiteY4618" fmla="*/ 3740691 h 6860657"/>
              <a:gd name="connsiteX4619" fmla="*/ 3933784 w 6003881"/>
              <a:gd name="connsiteY4619" fmla="*/ 3746191 h 6860657"/>
              <a:gd name="connsiteX4620" fmla="*/ 3942363 w 6003881"/>
              <a:gd name="connsiteY4620" fmla="*/ 3751691 h 6860657"/>
              <a:gd name="connsiteX4621" fmla="*/ 3947533 w 6003881"/>
              <a:gd name="connsiteY4621" fmla="*/ 3746191 h 6860657"/>
              <a:gd name="connsiteX4622" fmla="*/ 2936322 w 6003881"/>
              <a:gd name="connsiteY4622" fmla="*/ 3737117 h 6860657"/>
              <a:gd name="connsiteX4623" fmla="*/ 3050933 w 6003881"/>
              <a:gd name="connsiteY4623" fmla="*/ 3648683 h 6860657"/>
              <a:gd name="connsiteX4624" fmla="*/ 3199862 w 6003881"/>
              <a:gd name="connsiteY4624" fmla="*/ 3577739 h 6860657"/>
              <a:gd name="connsiteX4625" fmla="*/ 3254694 w 6003881"/>
              <a:gd name="connsiteY4625" fmla="*/ 3549580 h 6860657"/>
              <a:gd name="connsiteX4626" fmla="*/ 3263218 w 6003881"/>
              <a:gd name="connsiteY4626" fmla="*/ 3533027 h 6860657"/>
              <a:gd name="connsiteX4627" fmla="*/ 3105270 w 6003881"/>
              <a:gd name="connsiteY4627" fmla="*/ 3592367 h 6860657"/>
              <a:gd name="connsiteX4628" fmla="*/ 2925048 w 6003881"/>
              <a:gd name="connsiteY4628" fmla="*/ 3730792 h 6860657"/>
              <a:gd name="connsiteX4629" fmla="*/ 2936322 w 6003881"/>
              <a:gd name="connsiteY4629" fmla="*/ 3737117 h 6860657"/>
              <a:gd name="connsiteX4630" fmla="*/ 2936322 w 6003881"/>
              <a:gd name="connsiteY4630" fmla="*/ 3737117 h 6860657"/>
              <a:gd name="connsiteX4631" fmla="*/ 2664917 w 6003881"/>
              <a:gd name="connsiteY4631" fmla="*/ 3714568 h 6860657"/>
              <a:gd name="connsiteX4632" fmla="*/ 2723872 w 6003881"/>
              <a:gd name="connsiteY4632" fmla="*/ 3669802 h 6860657"/>
              <a:gd name="connsiteX4633" fmla="*/ 2810491 w 6003881"/>
              <a:gd name="connsiteY4633" fmla="*/ 3606391 h 6860657"/>
              <a:gd name="connsiteX4634" fmla="*/ 2826990 w 6003881"/>
              <a:gd name="connsiteY4634" fmla="*/ 3597482 h 6860657"/>
              <a:gd name="connsiteX4635" fmla="*/ 2895845 w 6003881"/>
              <a:gd name="connsiteY4635" fmla="*/ 3534181 h 6860657"/>
              <a:gd name="connsiteX4636" fmla="*/ 2860207 w 6003881"/>
              <a:gd name="connsiteY4636" fmla="*/ 3557775 h 6860657"/>
              <a:gd name="connsiteX4637" fmla="*/ 2821710 w 6003881"/>
              <a:gd name="connsiteY4637" fmla="*/ 3584008 h 6860657"/>
              <a:gd name="connsiteX4638" fmla="*/ 2631149 w 6003881"/>
              <a:gd name="connsiteY4638" fmla="*/ 3740746 h 6860657"/>
              <a:gd name="connsiteX4639" fmla="*/ 2664917 w 6003881"/>
              <a:gd name="connsiteY4639" fmla="*/ 3714568 h 6860657"/>
              <a:gd name="connsiteX4640" fmla="*/ 2664917 w 6003881"/>
              <a:gd name="connsiteY4640" fmla="*/ 3714568 h 6860657"/>
              <a:gd name="connsiteX4641" fmla="*/ 2870437 w 6003881"/>
              <a:gd name="connsiteY4641" fmla="*/ 3706154 h 6860657"/>
              <a:gd name="connsiteX4642" fmla="*/ 2875331 w 6003881"/>
              <a:gd name="connsiteY4642" fmla="*/ 3688390 h 6860657"/>
              <a:gd name="connsiteX4643" fmla="*/ 2842169 w 6003881"/>
              <a:gd name="connsiteY4643" fmla="*/ 3738547 h 6860657"/>
              <a:gd name="connsiteX4644" fmla="*/ 2870437 w 6003881"/>
              <a:gd name="connsiteY4644" fmla="*/ 3706154 h 6860657"/>
              <a:gd name="connsiteX4645" fmla="*/ 2870437 w 6003881"/>
              <a:gd name="connsiteY4645" fmla="*/ 3706154 h 6860657"/>
              <a:gd name="connsiteX4646" fmla="*/ 2487719 w 6003881"/>
              <a:gd name="connsiteY4646" fmla="*/ 3718253 h 6860657"/>
              <a:gd name="connsiteX4647" fmla="*/ 2545960 w 6003881"/>
              <a:gd name="connsiteY4647" fmla="*/ 3622670 h 6860657"/>
              <a:gd name="connsiteX4648" fmla="*/ 2625594 w 6003881"/>
              <a:gd name="connsiteY4648" fmla="*/ 3539241 h 6860657"/>
              <a:gd name="connsiteX4649" fmla="*/ 2697309 w 6003881"/>
              <a:gd name="connsiteY4649" fmla="*/ 3451083 h 6860657"/>
              <a:gd name="connsiteX4650" fmla="*/ 2676081 w 6003881"/>
              <a:gd name="connsiteY4650" fmla="*/ 3460542 h 6860657"/>
              <a:gd name="connsiteX4651" fmla="*/ 2636594 w 6003881"/>
              <a:gd name="connsiteY4651" fmla="*/ 3505969 h 6860657"/>
              <a:gd name="connsiteX4652" fmla="*/ 2634449 w 6003881"/>
              <a:gd name="connsiteY4652" fmla="*/ 3508168 h 6860657"/>
              <a:gd name="connsiteX4653" fmla="*/ 2599471 w 6003881"/>
              <a:gd name="connsiteY4653" fmla="*/ 3530167 h 6860657"/>
              <a:gd name="connsiteX4654" fmla="*/ 2521377 w 6003881"/>
              <a:gd name="connsiteY4654" fmla="*/ 3621185 h 6860657"/>
              <a:gd name="connsiteX4655" fmla="*/ 2474960 w 6003881"/>
              <a:gd name="connsiteY4655" fmla="*/ 3705109 h 6860657"/>
              <a:gd name="connsiteX4656" fmla="*/ 2481725 w 6003881"/>
              <a:gd name="connsiteY4656" fmla="*/ 3727878 h 6860657"/>
              <a:gd name="connsiteX4657" fmla="*/ 2487719 w 6003881"/>
              <a:gd name="connsiteY4657" fmla="*/ 3718253 h 6860657"/>
              <a:gd name="connsiteX4658" fmla="*/ 2487719 w 6003881"/>
              <a:gd name="connsiteY4658" fmla="*/ 3718253 h 6860657"/>
              <a:gd name="connsiteX4659" fmla="*/ 4008029 w 6003881"/>
              <a:gd name="connsiteY4659" fmla="*/ 3725128 h 6860657"/>
              <a:gd name="connsiteX4660" fmla="*/ 4083428 w 6003881"/>
              <a:gd name="connsiteY4660" fmla="*/ 3630754 h 6860657"/>
              <a:gd name="connsiteX4661" fmla="*/ 4106966 w 6003881"/>
              <a:gd name="connsiteY4661" fmla="*/ 3589507 h 6860657"/>
              <a:gd name="connsiteX4662" fmla="*/ 4008029 w 6003881"/>
              <a:gd name="connsiteY4662" fmla="*/ 3685476 h 6860657"/>
              <a:gd name="connsiteX4663" fmla="*/ 3999779 w 6003881"/>
              <a:gd name="connsiteY4663" fmla="*/ 3700324 h 6860657"/>
              <a:gd name="connsiteX4664" fmla="*/ 3991530 w 6003881"/>
              <a:gd name="connsiteY4664" fmla="*/ 3719188 h 6860657"/>
              <a:gd name="connsiteX4665" fmla="*/ 3999779 w 6003881"/>
              <a:gd name="connsiteY4665" fmla="*/ 3729802 h 6860657"/>
              <a:gd name="connsiteX4666" fmla="*/ 4008029 w 6003881"/>
              <a:gd name="connsiteY4666" fmla="*/ 3725128 h 6860657"/>
              <a:gd name="connsiteX4667" fmla="*/ 4008029 w 6003881"/>
              <a:gd name="connsiteY4667" fmla="*/ 3725128 h 6860657"/>
              <a:gd name="connsiteX4668" fmla="*/ 4304842 w 6003881"/>
              <a:gd name="connsiteY4668" fmla="*/ 3715558 h 6860657"/>
              <a:gd name="connsiteX4669" fmla="*/ 4362258 w 6003881"/>
              <a:gd name="connsiteY4669" fmla="*/ 3696750 h 6860657"/>
              <a:gd name="connsiteX4670" fmla="*/ 4403120 w 6003881"/>
              <a:gd name="connsiteY4670" fmla="*/ 3679481 h 6860657"/>
              <a:gd name="connsiteX4671" fmla="*/ 4312377 w 6003881"/>
              <a:gd name="connsiteY4671" fmla="*/ 3689215 h 6860657"/>
              <a:gd name="connsiteX4672" fmla="*/ 4273384 w 6003881"/>
              <a:gd name="connsiteY4672" fmla="*/ 3729692 h 6860657"/>
              <a:gd name="connsiteX4673" fmla="*/ 4304842 w 6003881"/>
              <a:gd name="connsiteY4673" fmla="*/ 3715558 h 6860657"/>
              <a:gd name="connsiteX4674" fmla="*/ 4304842 w 6003881"/>
              <a:gd name="connsiteY4674" fmla="*/ 3715558 h 6860657"/>
              <a:gd name="connsiteX4675" fmla="*/ 4169882 w 6003881"/>
              <a:gd name="connsiteY4675" fmla="*/ 3710114 h 6860657"/>
              <a:gd name="connsiteX4676" fmla="*/ 4241322 w 6003881"/>
              <a:gd name="connsiteY4676" fmla="*/ 3640104 h 6860657"/>
              <a:gd name="connsiteX4677" fmla="*/ 4302972 w 6003881"/>
              <a:gd name="connsiteY4677" fmla="*/ 3572954 h 6860657"/>
              <a:gd name="connsiteX4678" fmla="*/ 4306822 w 6003881"/>
              <a:gd name="connsiteY4678" fmla="*/ 3556455 h 6860657"/>
              <a:gd name="connsiteX4679" fmla="*/ 4285264 w 6003881"/>
              <a:gd name="connsiteY4679" fmla="*/ 3575209 h 6860657"/>
              <a:gd name="connsiteX4680" fmla="*/ 4150963 w 6003881"/>
              <a:gd name="connsiteY4680" fmla="*/ 3715888 h 6860657"/>
              <a:gd name="connsiteX4681" fmla="*/ 4169882 w 6003881"/>
              <a:gd name="connsiteY4681" fmla="*/ 3710114 h 6860657"/>
              <a:gd name="connsiteX4682" fmla="*/ 4169882 w 6003881"/>
              <a:gd name="connsiteY4682" fmla="*/ 3710114 h 6860657"/>
              <a:gd name="connsiteX4683" fmla="*/ 2761269 w 6003881"/>
              <a:gd name="connsiteY4683" fmla="*/ 3592972 h 6860657"/>
              <a:gd name="connsiteX4684" fmla="*/ 2947321 w 6003881"/>
              <a:gd name="connsiteY4684" fmla="*/ 3490240 h 6860657"/>
              <a:gd name="connsiteX4685" fmla="*/ 3060393 w 6003881"/>
              <a:gd name="connsiteY4685" fmla="*/ 3434529 h 6860657"/>
              <a:gd name="connsiteX4686" fmla="*/ 3093390 w 6003881"/>
              <a:gd name="connsiteY4686" fmla="*/ 3401641 h 6860657"/>
              <a:gd name="connsiteX4687" fmla="*/ 3062097 w 6003881"/>
              <a:gd name="connsiteY4687" fmla="*/ 3415940 h 6860657"/>
              <a:gd name="connsiteX4688" fmla="*/ 2948861 w 6003881"/>
              <a:gd name="connsiteY4688" fmla="*/ 3471211 h 6860657"/>
              <a:gd name="connsiteX4689" fmla="*/ 2872361 w 6003881"/>
              <a:gd name="connsiteY4689" fmla="*/ 3505254 h 6860657"/>
              <a:gd name="connsiteX4690" fmla="*/ 2785633 w 6003881"/>
              <a:gd name="connsiteY4690" fmla="*/ 3556840 h 6860657"/>
              <a:gd name="connsiteX4691" fmla="*/ 2765834 w 6003881"/>
              <a:gd name="connsiteY4691" fmla="*/ 3570149 h 6860657"/>
              <a:gd name="connsiteX4692" fmla="*/ 2729867 w 6003881"/>
              <a:gd name="connsiteY4692" fmla="*/ 3600672 h 6860657"/>
              <a:gd name="connsiteX4693" fmla="*/ 2703854 w 6003881"/>
              <a:gd name="connsiteY4693" fmla="*/ 3608591 h 6860657"/>
              <a:gd name="connsiteX4694" fmla="*/ 2710508 w 6003881"/>
              <a:gd name="connsiteY4694" fmla="*/ 3592147 h 6860657"/>
              <a:gd name="connsiteX4695" fmla="*/ 2699124 w 6003881"/>
              <a:gd name="connsiteY4695" fmla="*/ 3603147 h 6860657"/>
              <a:gd name="connsiteX4696" fmla="*/ 2686530 w 6003881"/>
              <a:gd name="connsiteY4696" fmla="*/ 3614311 h 6860657"/>
              <a:gd name="connsiteX4697" fmla="*/ 2658372 w 6003881"/>
              <a:gd name="connsiteY4697" fmla="*/ 3655503 h 6860657"/>
              <a:gd name="connsiteX4698" fmla="*/ 2647758 w 6003881"/>
              <a:gd name="connsiteY4698" fmla="*/ 3679151 h 6860657"/>
              <a:gd name="connsiteX4699" fmla="*/ 2638683 w 6003881"/>
              <a:gd name="connsiteY4699" fmla="*/ 3697080 h 6860657"/>
              <a:gd name="connsiteX4700" fmla="*/ 2670306 w 6003881"/>
              <a:gd name="connsiteY4700" fmla="*/ 3670902 h 6860657"/>
              <a:gd name="connsiteX4701" fmla="*/ 2761269 w 6003881"/>
              <a:gd name="connsiteY4701" fmla="*/ 3592972 h 6860657"/>
              <a:gd name="connsiteX4702" fmla="*/ 2761269 w 6003881"/>
              <a:gd name="connsiteY4702" fmla="*/ 3592972 h 6860657"/>
              <a:gd name="connsiteX4703" fmla="*/ 3536493 w 6003881"/>
              <a:gd name="connsiteY4703" fmla="*/ 3660397 h 6860657"/>
              <a:gd name="connsiteX4704" fmla="*/ 3551617 w 6003881"/>
              <a:gd name="connsiteY4704" fmla="*/ 3634879 h 6860657"/>
              <a:gd name="connsiteX4705" fmla="*/ 3563001 w 6003881"/>
              <a:gd name="connsiteY4705" fmla="*/ 3612221 h 6860657"/>
              <a:gd name="connsiteX4706" fmla="*/ 3572625 w 6003881"/>
              <a:gd name="connsiteY4706" fmla="*/ 3588628 h 6860657"/>
              <a:gd name="connsiteX4707" fmla="*/ 3562726 w 6003881"/>
              <a:gd name="connsiteY4707" fmla="*/ 3595502 h 6860657"/>
              <a:gd name="connsiteX4708" fmla="*/ 3539683 w 6003881"/>
              <a:gd name="connsiteY4708" fmla="*/ 3629160 h 6860657"/>
              <a:gd name="connsiteX4709" fmla="*/ 3502340 w 6003881"/>
              <a:gd name="connsiteY4709" fmla="*/ 3701534 h 6860657"/>
              <a:gd name="connsiteX4710" fmla="*/ 3511965 w 6003881"/>
              <a:gd name="connsiteY4710" fmla="*/ 3691360 h 6860657"/>
              <a:gd name="connsiteX4711" fmla="*/ 3536493 w 6003881"/>
              <a:gd name="connsiteY4711" fmla="*/ 3660397 h 6860657"/>
              <a:gd name="connsiteX4712" fmla="*/ 3536493 w 6003881"/>
              <a:gd name="connsiteY4712" fmla="*/ 3660397 h 6860657"/>
              <a:gd name="connsiteX4713" fmla="*/ 3841556 w 6003881"/>
              <a:gd name="connsiteY4713" fmla="*/ 3640874 h 6860657"/>
              <a:gd name="connsiteX4714" fmla="*/ 3911236 w 6003881"/>
              <a:gd name="connsiteY4714" fmla="*/ 3579113 h 6860657"/>
              <a:gd name="connsiteX4715" fmla="*/ 3955288 w 6003881"/>
              <a:gd name="connsiteY4715" fmla="*/ 3525382 h 6860657"/>
              <a:gd name="connsiteX4716" fmla="*/ 3927460 w 6003881"/>
              <a:gd name="connsiteY4716" fmla="*/ 3537206 h 6860657"/>
              <a:gd name="connsiteX4717" fmla="*/ 3906341 w 6003881"/>
              <a:gd name="connsiteY4717" fmla="*/ 3553705 h 6860657"/>
              <a:gd name="connsiteX4718" fmla="*/ 3836221 w 6003881"/>
              <a:gd name="connsiteY4718" fmla="*/ 3615575 h 6860657"/>
              <a:gd name="connsiteX4719" fmla="*/ 3775615 w 6003881"/>
              <a:gd name="connsiteY4719" fmla="*/ 3687125 h 6860657"/>
              <a:gd name="connsiteX4720" fmla="*/ 3841556 w 6003881"/>
              <a:gd name="connsiteY4720" fmla="*/ 3640874 h 6860657"/>
              <a:gd name="connsiteX4721" fmla="*/ 3841556 w 6003881"/>
              <a:gd name="connsiteY4721" fmla="*/ 3640874 h 6860657"/>
              <a:gd name="connsiteX4722" fmla="*/ 4040366 w 6003881"/>
              <a:gd name="connsiteY4722" fmla="*/ 3626190 h 6860657"/>
              <a:gd name="connsiteX4723" fmla="*/ 4096957 w 6003881"/>
              <a:gd name="connsiteY4723" fmla="*/ 3580763 h 6860657"/>
              <a:gd name="connsiteX4724" fmla="*/ 4132980 w 6003881"/>
              <a:gd name="connsiteY4724" fmla="*/ 3533796 h 6860657"/>
              <a:gd name="connsiteX4725" fmla="*/ 4027607 w 6003881"/>
              <a:gd name="connsiteY4725" fmla="*/ 3614971 h 6860657"/>
              <a:gd name="connsiteX4726" fmla="*/ 3997084 w 6003881"/>
              <a:gd name="connsiteY4726" fmla="*/ 3633614 h 6860657"/>
              <a:gd name="connsiteX4727" fmla="*/ 4014353 w 6003881"/>
              <a:gd name="connsiteY4727" fmla="*/ 3611396 h 6860657"/>
              <a:gd name="connsiteX4728" fmla="*/ 4018313 w 6003881"/>
              <a:gd name="connsiteY4728" fmla="*/ 3597812 h 6860657"/>
              <a:gd name="connsiteX4729" fmla="*/ 3986965 w 6003881"/>
              <a:gd name="connsiteY4729" fmla="*/ 3638949 h 6860657"/>
              <a:gd name="connsiteX4730" fmla="*/ 3992960 w 6003881"/>
              <a:gd name="connsiteY4730" fmla="*/ 3643073 h 6860657"/>
              <a:gd name="connsiteX4731" fmla="*/ 3988285 w 6003881"/>
              <a:gd name="connsiteY4731" fmla="*/ 3664302 h 6860657"/>
              <a:gd name="connsiteX4732" fmla="*/ 3983720 w 6003881"/>
              <a:gd name="connsiteY4732" fmla="*/ 3680856 h 6860657"/>
              <a:gd name="connsiteX4733" fmla="*/ 3996314 w 6003881"/>
              <a:gd name="connsiteY4733" fmla="*/ 3674312 h 6860657"/>
              <a:gd name="connsiteX4734" fmla="*/ 4040366 w 6003881"/>
              <a:gd name="connsiteY4734" fmla="*/ 3626190 h 6860657"/>
              <a:gd name="connsiteX4735" fmla="*/ 4040366 w 6003881"/>
              <a:gd name="connsiteY4735" fmla="*/ 3626190 h 6860657"/>
              <a:gd name="connsiteX4736" fmla="*/ 4445027 w 6003881"/>
              <a:gd name="connsiteY4736" fmla="*/ 3645769 h 6860657"/>
              <a:gd name="connsiteX4737" fmla="*/ 4389206 w 6003881"/>
              <a:gd name="connsiteY4737" fmla="*/ 3628500 h 6860657"/>
              <a:gd name="connsiteX4738" fmla="*/ 4383046 w 6003881"/>
              <a:gd name="connsiteY4738" fmla="*/ 3641919 h 6860657"/>
              <a:gd name="connsiteX4739" fmla="*/ 4420499 w 6003881"/>
              <a:gd name="connsiteY4739" fmla="*/ 3652478 h 6860657"/>
              <a:gd name="connsiteX4740" fmla="*/ 4445027 w 6003881"/>
              <a:gd name="connsiteY4740" fmla="*/ 3645769 h 6860657"/>
              <a:gd name="connsiteX4741" fmla="*/ 4445027 w 6003881"/>
              <a:gd name="connsiteY4741" fmla="*/ 3645769 h 6860657"/>
              <a:gd name="connsiteX4742" fmla="*/ 5429950 w 6003881"/>
              <a:gd name="connsiteY4742" fmla="*/ 3652368 h 6860657"/>
              <a:gd name="connsiteX4743" fmla="*/ 5421591 w 6003881"/>
              <a:gd name="connsiteY4743" fmla="*/ 3649838 h 6860657"/>
              <a:gd name="connsiteX4744" fmla="*/ 5420490 w 6003881"/>
              <a:gd name="connsiteY4744" fmla="*/ 3658197 h 6860657"/>
              <a:gd name="connsiteX4745" fmla="*/ 5429950 w 6003881"/>
              <a:gd name="connsiteY4745" fmla="*/ 3652368 h 6860657"/>
              <a:gd name="connsiteX4746" fmla="*/ 4497548 w 6003881"/>
              <a:gd name="connsiteY4746" fmla="*/ 3641919 h 6860657"/>
              <a:gd name="connsiteX4747" fmla="*/ 4449537 w 6003881"/>
              <a:gd name="connsiteY4747" fmla="*/ 3608701 h 6860657"/>
              <a:gd name="connsiteX4748" fmla="*/ 4463175 w 6003881"/>
              <a:gd name="connsiteY4748" fmla="*/ 3634989 h 6860657"/>
              <a:gd name="connsiteX4749" fmla="*/ 4497548 w 6003881"/>
              <a:gd name="connsiteY4749" fmla="*/ 3641919 h 6860657"/>
              <a:gd name="connsiteX4750" fmla="*/ 4497548 w 6003881"/>
              <a:gd name="connsiteY4750" fmla="*/ 3641919 h 6860657"/>
              <a:gd name="connsiteX4751" fmla="*/ 5388483 w 6003881"/>
              <a:gd name="connsiteY4751" fmla="*/ 3641699 h 6860657"/>
              <a:gd name="connsiteX4752" fmla="*/ 5377154 w 6003881"/>
              <a:gd name="connsiteY4752" fmla="*/ 3636199 h 6860657"/>
              <a:gd name="connsiteX4753" fmla="*/ 5369234 w 6003881"/>
              <a:gd name="connsiteY4753" fmla="*/ 3641699 h 6860657"/>
              <a:gd name="connsiteX4754" fmla="*/ 5380564 w 6003881"/>
              <a:gd name="connsiteY4754" fmla="*/ 3647198 h 6860657"/>
              <a:gd name="connsiteX4755" fmla="*/ 5388483 w 6003881"/>
              <a:gd name="connsiteY4755" fmla="*/ 3641699 h 6860657"/>
              <a:gd name="connsiteX4756" fmla="*/ 4565853 w 6003881"/>
              <a:gd name="connsiteY4756" fmla="*/ 3632679 h 6860657"/>
              <a:gd name="connsiteX4757" fmla="*/ 4560959 w 6003881"/>
              <a:gd name="connsiteY4757" fmla="*/ 3630590 h 6860657"/>
              <a:gd name="connsiteX4758" fmla="*/ 4557494 w 6003881"/>
              <a:gd name="connsiteY4758" fmla="*/ 3641699 h 6860657"/>
              <a:gd name="connsiteX4759" fmla="*/ 4565853 w 6003881"/>
              <a:gd name="connsiteY4759" fmla="*/ 3632679 h 6860657"/>
              <a:gd name="connsiteX4760" fmla="*/ 4547044 w 6003881"/>
              <a:gd name="connsiteY4760" fmla="*/ 3630699 h 6860657"/>
              <a:gd name="connsiteX4761" fmla="*/ 4541545 w 6003881"/>
              <a:gd name="connsiteY4761" fmla="*/ 3625200 h 6860657"/>
              <a:gd name="connsiteX4762" fmla="*/ 4536045 w 6003881"/>
              <a:gd name="connsiteY4762" fmla="*/ 3630699 h 6860657"/>
              <a:gd name="connsiteX4763" fmla="*/ 4541545 w 6003881"/>
              <a:gd name="connsiteY4763" fmla="*/ 3636199 h 6860657"/>
              <a:gd name="connsiteX4764" fmla="*/ 4547044 w 6003881"/>
              <a:gd name="connsiteY4764" fmla="*/ 3630699 h 6860657"/>
              <a:gd name="connsiteX4765" fmla="*/ 2510873 w 6003881"/>
              <a:gd name="connsiteY4765" fmla="*/ 3599737 h 6860657"/>
              <a:gd name="connsiteX4766" fmla="*/ 2543210 w 6003881"/>
              <a:gd name="connsiteY4766" fmla="*/ 3551615 h 6860657"/>
              <a:gd name="connsiteX4767" fmla="*/ 2628124 w 6003881"/>
              <a:gd name="connsiteY4767" fmla="*/ 3465711 h 6860657"/>
              <a:gd name="connsiteX4768" fmla="*/ 2753625 w 6003881"/>
              <a:gd name="connsiteY4768" fmla="*/ 3383218 h 6860657"/>
              <a:gd name="connsiteX4769" fmla="*/ 2762369 w 6003881"/>
              <a:gd name="connsiteY4769" fmla="*/ 3372383 h 6860657"/>
              <a:gd name="connsiteX4770" fmla="*/ 2783378 w 6003881"/>
              <a:gd name="connsiteY4770" fmla="*/ 3349285 h 6860657"/>
              <a:gd name="connsiteX4771" fmla="*/ 2803671 w 6003881"/>
              <a:gd name="connsiteY4771" fmla="*/ 3333446 h 6860657"/>
              <a:gd name="connsiteX4772" fmla="*/ 2818795 w 6003881"/>
              <a:gd name="connsiteY4772" fmla="*/ 3323382 h 6860657"/>
              <a:gd name="connsiteX4773" fmla="*/ 2831169 w 6003881"/>
              <a:gd name="connsiteY4773" fmla="*/ 3311283 h 6860657"/>
              <a:gd name="connsiteX4774" fmla="*/ 2806861 w 6003881"/>
              <a:gd name="connsiteY4774" fmla="*/ 3322447 h 6860657"/>
              <a:gd name="connsiteX4775" fmla="*/ 2769739 w 6003881"/>
              <a:gd name="connsiteY4775" fmla="*/ 3344775 h 6860657"/>
              <a:gd name="connsiteX4776" fmla="*/ 2572028 w 6003881"/>
              <a:gd name="connsiteY4776" fmla="*/ 3487270 h 6860657"/>
              <a:gd name="connsiteX4777" fmla="*/ 2485740 w 6003881"/>
              <a:gd name="connsiteY4777" fmla="*/ 3610076 h 6860657"/>
              <a:gd name="connsiteX4778" fmla="*/ 2510873 w 6003881"/>
              <a:gd name="connsiteY4778" fmla="*/ 3599737 h 6860657"/>
              <a:gd name="connsiteX4779" fmla="*/ 2510873 w 6003881"/>
              <a:gd name="connsiteY4779" fmla="*/ 3599737 h 6860657"/>
              <a:gd name="connsiteX4780" fmla="*/ 3020906 w 6003881"/>
              <a:gd name="connsiteY4780" fmla="*/ 3603037 h 6860657"/>
              <a:gd name="connsiteX4781" fmla="*/ 3075902 w 6003881"/>
              <a:gd name="connsiteY4781" fmla="*/ 3572734 h 6860657"/>
              <a:gd name="connsiteX4782" fmla="*/ 3143382 w 6003881"/>
              <a:gd name="connsiteY4782" fmla="*/ 3536216 h 6860657"/>
              <a:gd name="connsiteX4783" fmla="*/ 3182594 w 6003881"/>
              <a:gd name="connsiteY4783" fmla="*/ 3515208 h 6860657"/>
              <a:gd name="connsiteX4784" fmla="*/ 3193868 w 6003881"/>
              <a:gd name="connsiteY4784" fmla="*/ 3507289 h 6860657"/>
              <a:gd name="connsiteX4785" fmla="*/ 3234400 w 6003881"/>
              <a:gd name="connsiteY4785" fmla="*/ 3482210 h 6860657"/>
              <a:gd name="connsiteX4786" fmla="*/ 3301385 w 6003881"/>
              <a:gd name="connsiteY4786" fmla="*/ 3446628 h 6860657"/>
              <a:gd name="connsiteX4787" fmla="*/ 3447124 w 6003881"/>
              <a:gd name="connsiteY4787" fmla="*/ 3375243 h 6860657"/>
              <a:gd name="connsiteX4788" fmla="*/ 3471873 w 6003881"/>
              <a:gd name="connsiteY4788" fmla="*/ 3366884 h 6860657"/>
              <a:gd name="connsiteX4789" fmla="*/ 3493266 w 6003881"/>
              <a:gd name="connsiteY4789" fmla="*/ 3358854 h 6860657"/>
              <a:gd name="connsiteX4790" fmla="*/ 3500581 w 6003881"/>
              <a:gd name="connsiteY4790" fmla="*/ 3352420 h 6860657"/>
              <a:gd name="connsiteX4791" fmla="*/ 3465438 w 6003881"/>
              <a:gd name="connsiteY4791" fmla="*/ 3360174 h 6860657"/>
              <a:gd name="connsiteX4792" fmla="*/ 3351762 w 6003881"/>
              <a:gd name="connsiteY4792" fmla="*/ 3394272 h 6860657"/>
              <a:gd name="connsiteX4793" fmla="*/ 3240890 w 6003881"/>
              <a:gd name="connsiteY4793" fmla="*/ 3465711 h 6860657"/>
              <a:gd name="connsiteX4794" fmla="*/ 3139862 w 6003881"/>
              <a:gd name="connsiteY4794" fmla="*/ 3524447 h 6860657"/>
              <a:gd name="connsiteX4795" fmla="*/ 3070402 w 6003881"/>
              <a:gd name="connsiteY4795" fmla="*/ 3560910 h 6860657"/>
              <a:gd name="connsiteX4796" fmla="*/ 2985158 w 6003881"/>
              <a:gd name="connsiteY4796" fmla="*/ 3620470 h 6860657"/>
              <a:gd name="connsiteX4797" fmla="*/ 3020906 w 6003881"/>
              <a:gd name="connsiteY4797" fmla="*/ 3603037 h 6860657"/>
              <a:gd name="connsiteX4798" fmla="*/ 3020906 w 6003881"/>
              <a:gd name="connsiteY4798" fmla="*/ 3603037 h 6860657"/>
              <a:gd name="connsiteX4799" fmla="*/ 3851180 w 6003881"/>
              <a:gd name="connsiteY4799" fmla="*/ 3567454 h 6860657"/>
              <a:gd name="connsiteX4800" fmla="*/ 3899851 w 6003881"/>
              <a:gd name="connsiteY4800" fmla="*/ 3515208 h 6860657"/>
              <a:gd name="connsiteX4801" fmla="*/ 3820767 w 6003881"/>
              <a:gd name="connsiteY4801" fmla="*/ 3580433 h 6860657"/>
              <a:gd name="connsiteX4802" fmla="*/ 3795909 w 6003881"/>
              <a:gd name="connsiteY4802" fmla="*/ 3619700 h 6860657"/>
              <a:gd name="connsiteX4803" fmla="*/ 3851180 w 6003881"/>
              <a:gd name="connsiteY4803" fmla="*/ 3567454 h 6860657"/>
              <a:gd name="connsiteX4804" fmla="*/ 3851180 w 6003881"/>
              <a:gd name="connsiteY4804" fmla="*/ 3567454 h 6860657"/>
              <a:gd name="connsiteX4805" fmla="*/ 4397895 w 6003881"/>
              <a:gd name="connsiteY4805" fmla="*/ 3598087 h 6860657"/>
              <a:gd name="connsiteX4806" fmla="*/ 4415219 w 6003881"/>
              <a:gd name="connsiteY4806" fmla="*/ 3595062 h 6860657"/>
              <a:gd name="connsiteX4807" fmla="*/ 4439582 w 6003881"/>
              <a:gd name="connsiteY4807" fmla="*/ 3586318 h 6860657"/>
              <a:gd name="connsiteX4808" fmla="*/ 4372047 w 6003881"/>
              <a:gd name="connsiteY4808" fmla="*/ 3592257 h 6860657"/>
              <a:gd name="connsiteX4809" fmla="*/ 4351479 w 6003881"/>
              <a:gd name="connsiteY4809" fmla="*/ 3608206 h 6860657"/>
              <a:gd name="connsiteX4810" fmla="*/ 4397895 w 6003881"/>
              <a:gd name="connsiteY4810" fmla="*/ 3598087 h 6860657"/>
              <a:gd name="connsiteX4811" fmla="*/ 4397895 w 6003881"/>
              <a:gd name="connsiteY4811" fmla="*/ 3598087 h 6860657"/>
              <a:gd name="connsiteX4812" fmla="*/ 4205794 w 6003881"/>
              <a:gd name="connsiteY4812" fmla="*/ 3567949 h 6860657"/>
              <a:gd name="connsiteX4813" fmla="*/ 4198865 w 6003881"/>
              <a:gd name="connsiteY4813" fmla="*/ 3549801 h 6860657"/>
              <a:gd name="connsiteX4814" fmla="*/ 4167572 w 6003881"/>
              <a:gd name="connsiteY4814" fmla="*/ 3601002 h 6860657"/>
              <a:gd name="connsiteX4815" fmla="*/ 4205794 w 6003881"/>
              <a:gd name="connsiteY4815" fmla="*/ 3567949 h 6860657"/>
              <a:gd name="connsiteX4816" fmla="*/ 4205794 w 6003881"/>
              <a:gd name="connsiteY4816" fmla="*/ 3567949 h 6860657"/>
              <a:gd name="connsiteX4817" fmla="*/ 3525604 w 6003881"/>
              <a:gd name="connsiteY4817" fmla="*/ 3563329 h 6860657"/>
              <a:gd name="connsiteX4818" fmla="*/ 3573890 w 6003881"/>
              <a:gd name="connsiteY4818" fmla="*/ 3491835 h 6860657"/>
              <a:gd name="connsiteX4819" fmla="*/ 3618327 w 6003881"/>
              <a:gd name="connsiteY4819" fmla="*/ 3423090 h 6860657"/>
              <a:gd name="connsiteX4820" fmla="*/ 3640106 w 6003881"/>
              <a:gd name="connsiteY4820" fmla="*/ 3389927 h 6860657"/>
              <a:gd name="connsiteX4821" fmla="*/ 3606613 w 6003881"/>
              <a:gd name="connsiteY4821" fmla="*/ 3407746 h 6860657"/>
              <a:gd name="connsiteX4822" fmla="*/ 3587364 w 6003881"/>
              <a:gd name="connsiteY4822" fmla="*/ 3446133 h 6860657"/>
              <a:gd name="connsiteX4823" fmla="*/ 3568116 w 6003881"/>
              <a:gd name="connsiteY4823" fmla="*/ 3479021 h 6860657"/>
              <a:gd name="connsiteX4824" fmla="*/ 3500691 w 6003881"/>
              <a:gd name="connsiteY4824" fmla="*/ 3574824 h 6860657"/>
              <a:gd name="connsiteX4825" fmla="*/ 3490846 w 6003881"/>
              <a:gd name="connsiteY4825" fmla="*/ 3587198 h 6860657"/>
              <a:gd name="connsiteX4826" fmla="*/ 3525604 w 6003881"/>
              <a:gd name="connsiteY4826" fmla="*/ 3563329 h 6860657"/>
              <a:gd name="connsiteX4827" fmla="*/ 3525604 w 6003881"/>
              <a:gd name="connsiteY4827" fmla="*/ 3563329 h 6860657"/>
              <a:gd name="connsiteX4828" fmla="*/ 4519491 w 6003881"/>
              <a:gd name="connsiteY4828" fmla="*/ 3583953 h 6860657"/>
              <a:gd name="connsiteX4829" fmla="*/ 4511902 w 6003881"/>
              <a:gd name="connsiteY4829" fmla="*/ 3575703 h 6860657"/>
              <a:gd name="connsiteX4830" fmla="*/ 4487154 w 6003881"/>
              <a:gd name="connsiteY4830" fmla="*/ 3572239 h 6860657"/>
              <a:gd name="connsiteX4831" fmla="*/ 4469940 w 6003881"/>
              <a:gd name="connsiteY4831" fmla="*/ 3574989 h 6860657"/>
              <a:gd name="connsiteX4832" fmla="*/ 4482314 w 6003881"/>
              <a:gd name="connsiteY4832" fmla="*/ 3581258 h 6860657"/>
              <a:gd name="connsiteX4833" fmla="*/ 4502937 w 6003881"/>
              <a:gd name="connsiteY4833" fmla="*/ 3586648 h 6860657"/>
              <a:gd name="connsiteX4834" fmla="*/ 4519491 w 6003881"/>
              <a:gd name="connsiteY4834" fmla="*/ 3583953 h 6860657"/>
              <a:gd name="connsiteX4835" fmla="*/ 5305934 w 6003881"/>
              <a:gd name="connsiteY4835" fmla="*/ 3586703 h 6860657"/>
              <a:gd name="connsiteX4836" fmla="*/ 5303514 w 6003881"/>
              <a:gd name="connsiteY4836" fmla="*/ 3581203 h 6860657"/>
              <a:gd name="connsiteX4837" fmla="*/ 5297685 w 6003881"/>
              <a:gd name="connsiteY4837" fmla="*/ 3586703 h 6860657"/>
              <a:gd name="connsiteX4838" fmla="*/ 5300105 w 6003881"/>
              <a:gd name="connsiteY4838" fmla="*/ 3592202 h 6860657"/>
              <a:gd name="connsiteX4839" fmla="*/ 5305934 w 6003881"/>
              <a:gd name="connsiteY4839" fmla="*/ 3586703 h 6860657"/>
              <a:gd name="connsiteX4840" fmla="*/ 4266510 w 6003881"/>
              <a:gd name="connsiteY4840" fmla="*/ 3567454 h 6860657"/>
              <a:gd name="connsiteX4841" fmla="*/ 4294393 w 6003881"/>
              <a:gd name="connsiteY4841" fmla="*/ 3548205 h 6860657"/>
              <a:gd name="connsiteX4842" fmla="*/ 4368088 w 6003881"/>
              <a:gd name="connsiteY4842" fmla="*/ 3449928 h 6860657"/>
              <a:gd name="connsiteX4843" fmla="*/ 4333880 w 6003881"/>
              <a:gd name="connsiteY4843" fmla="*/ 3480285 h 6860657"/>
              <a:gd name="connsiteX4844" fmla="*/ 4277894 w 6003881"/>
              <a:gd name="connsiteY4844" fmla="*/ 3530882 h 6860657"/>
              <a:gd name="connsiteX4845" fmla="*/ 4246931 w 6003881"/>
              <a:gd name="connsiteY4845" fmla="*/ 3567619 h 6860657"/>
              <a:gd name="connsiteX4846" fmla="*/ 4241927 w 6003881"/>
              <a:gd name="connsiteY4846" fmla="*/ 3586703 h 6860657"/>
              <a:gd name="connsiteX4847" fmla="*/ 4266510 w 6003881"/>
              <a:gd name="connsiteY4847" fmla="*/ 3567454 h 6860657"/>
              <a:gd name="connsiteX4848" fmla="*/ 4266510 w 6003881"/>
              <a:gd name="connsiteY4848" fmla="*/ 3567454 h 6860657"/>
              <a:gd name="connsiteX4849" fmla="*/ 3595394 w 6003881"/>
              <a:gd name="connsiteY4849" fmla="*/ 3546226 h 6860657"/>
              <a:gd name="connsiteX4850" fmla="*/ 3584395 w 6003881"/>
              <a:gd name="connsiteY4850" fmla="*/ 3552935 h 6860657"/>
              <a:gd name="connsiteX4851" fmla="*/ 3573780 w 6003881"/>
              <a:gd name="connsiteY4851" fmla="*/ 3572184 h 6860657"/>
              <a:gd name="connsiteX4852" fmla="*/ 3584780 w 6003881"/>
              <a:gd name="connsiteY4852" fmla="*/ 3565474 h 6860657"/>
              <a:gd name="connsiteX4853" fmla="*/ 3595394 w 6003881"/>
              <a:gd name="connsiteY4853" fmla="*/ 3546226 h 6860657"/>
              <a:gd name="connsiteX4854" fmla="*/ 3864324 w 6003881"/>
              <a:gd name="connsiteY4854" fmla="*/ 3518343 h 6860657"/>
              <a:gd name="connsiteX4855" fmla="*/ 3878788 w 6003881"/>
              <a:gd name="connsiteY4855" fmla="*/ 3502229 h 6860657"/>
              <a:gd name="connsiteX4856" fmla="*/ 3864709 w 6003881"/>
              <a:gd name="connsiteY4856" fmla="*/ 3512843 h 6860657"/>
              <a:gd name="connsiteX4857" fmla="*/ 3813013 w 6003881"/>
              <a:gd name="connsiteY4857" fmla="*/ 3565144 h 6860657"/>
              <a:gd name="connsiteX4858" fmla="*/ 3864324 w 6003881"/>
              <a:gd name="connsiteY4858" fmla="*/ 3518343 h 6860657"/>
              <a:gd name="connsiteX4859" fmla="*/ 2777988 w 6003881"/>
              <a:gd name="connsiteY4859" fmla="*/ 3538581 h 6860657"/>
              <a:gd name="connsiteX4860" fmla="*/ 2814671 w 6003881"/>
              <a:gd name="connsiteY4860" fmla="*/ 3509158 h 6860657"/>
              <a:gd name="connsiteX4861" fmla="*/ 2971409 w 6003881"/>
              <a:gd name="connsiteY4861" fmla="*/ 3430129 h 6860657"/>
              <a:gd name="connsiteX4862" fmla="*/ 3139312 w 6003881"/>
              <a:gd name="connsiteY4862" fmla="*/ 3327837 h 6860657"/>
              <a:gd name="connsiteX4863" fmla="*/ 3124353 w 6003881"/>
              <a:gd name="connsiteY4863" fmla="*/ 3315957 h 6860657"/>
              <a:gd name="connsiteX4864" fmla="*/ 2916413 w 6003881"/>
              <a:gd name="connsiteY4864" fmla="*/ 3424685 h 6860657"/>
              <a:gd name="connsiteX4865" fmla="*/ 2737676 w 6003881"/>
              <a:gd name="connsiteY4865" fmla="*/ 3559480 h 6860657"/>
              <a:gd name="connsiteX4866" fmla="*/ 2777988 w 6003881"/>
              <a:gd name="connsiteY4866" fmla="*/ 3538581 h 6860657"/>
              <a:gd name="connsiteX4867" fmla="*/ 2777988 w 6003881"/>
              <a:gd name="connsiteY4867" fmla="*/ 3538581 h 6860657"/>
              <a:gd name="connsiteX4868" fmla="*/ 4826919 w 6003881"/>
              <a:gd name="connsiteY4868" fmla="*/ 3551725 h 6860657"/>
              <a:gd name="connsiteX4869" fmla="*/ 4801951 w 6003881"/>
              <a:gd name="connsiteY4869" fmla="*/ 3524832 h 6860657"/>
              <a:gd name="connsiteX4870" fmla="*/ 4750585 w 6003881"/>
              <a:gd name="connsiteY4870" fmla="*/ 3523457 h 6860657"/>
              <a:gd name="connsiteX4871" fmla="*/ 4737551 w 6003881"/>
              <a:gd name="connsiteY4871" fmla="*/ 3528572 h 6860657"/>
              <a:gd name="connsiteX4872" fmla="*/ 4747615 w 6003881"/>
              <a:gd name="connsiteY4872" fmla="*/ 3539406 h 6860657"/>
              <a:gd name="connsiteX4873" fmla="*/ 4775113 w 6003881"/>
              <a:gd name="connsiteY4873" fmla="*/ 3555575 h 6860657"/>
              <a:gd name="connsiteX4874" fmla="*/ 4826919 w 6003881"/>
              <a:gd name="connsiteY4874" fmla="*/ 3551725 h 6860657"/>
              <a:gd name="connsiteX4875" fmla="*/ 4826919 w 6003881"/>
              <a:gd name="connsiteY4875" fmla="*/ 3551725 h 6860657"/>
              <a:gd name="connsiteX4876" fmla="*/ 5165749 w 6003881"/>
              <a:gd name="connsiteY4876" fmla="*/ 3553705 h 6860657"/>
              <a:gd name="connsiteX4877" fmla="*/ 5163330 w 6003881"/>
              <a:gd name="connsiteY4877" fmla="*/ 3548205 h 6860657"/>
              <a:gd name="connsiteX4878" fmla="*/ 5157500 w 6003881"/>
              <a:gd name="connsiteY4878" fmla="*/ 3553705 h 6860657"/>
              <a:gd name="connsiteX4879" fmla="*/ 5159920 w 6003881"/>
              <a:gd name="connsiteY4879" fmla="*/ 3559205 h 6860657"/>
              <a:gd name="connsiteX4880" fmla="*/ 5165749 w 6003881"/>
              <a:gd name="connsiteY4880" fmla="*/ 3553705 h 6860657"/>
              <a:gd name="connsiteX4881" fmla="*/ 3077826 w 6003881"/>
              <a:gd name="connsiteY4881" fmla="*/ 3538196 h 6860657"/>
              <a:gd name="connsiteX4882" fmla="*/ 3102740 w 6003881"/>
              <a:gd name="connsiteY4882" fmla="*/ 3519113 h 6860657"/>
              <a:gd name="connsiteX4883" fmla="*/ 3043179 w 6003881"/>
              <a:gd name="connsiteY4883" fmla="*/ 3549141 h 6860657"/>
              <a:gd name="connsiteX4884" fmla="*/ 3077826 w 6003881"/>
              <a:gd name="connsiteY4884" fmla="*/ 3538196 h 6860657"/>
              <a:gd name="connsiteX4885" fmla="*/ 3077826 w 6003881"/>
              <a:gd name="connsiteY4885" fmla="*/ 3538196 h 6860657"/>
              <a:gd name="connsiteX4886" fmla="*/ 4486934 w 6003881"/>
              <a:gd name="connsiteY4886" fmla="*/ 3531047 h 6860657"/>
              <a:gd name="connsiteX4887" fmla="*/ 4514102 w 6003881"/>
              <a:gd name="connsiteY4887" fmla="*/ 3514108 h 6860657"/>
              <a:gd name="connsiteX4888" fmla="*/ 4463505 w 6003881"/>
              <a:gd name="connsiteY4888" fmla="*/ 3524117 h 6860657"/>
              <a:gd name="connsiteX4889" fmla="*/ 4439802 w 6003881"/>
              <a:gd name="connsiteY4889" fmla="*/ 3531707 h 6860657"/>
              <a:gd name="connsiteX4890" fmla="*/ 4434358 w 6003881"/>
              <a:gd name="connsiteY4890" fmla="*/ 3537206 h 6860657"/>
              <a:gd name="connsiteX4891" fmla="*/ 4486934 w 6003881"/>
              <a:gd name="connsiteY4891" fmla="*/ 3531047 h 6860657"/>
              <a:gd name="connsiteX4892" fmla="*/ 4486934 w 6003881"/>
              <a:gd name="connsiteY4892" fmla="*/ 3531047 h 6860657"/>
              <a:gd name="connsiteX4893" fmla="*/ 3612278 w 6003881"/>
              <a:gd name="connsiteY4893" fmla="*/ 3513503 h 6860657"/>
              <a:gd name="connsiteX4894" fmla="*/ 3633946 w 6003881"/>
              <a:gd name="connsiteY4894" fmla="*/ 3479626 h 6860657"/>
              <a:gd name="connsiteX4895" fmla="*/ 3629106 w 6003881"/>
              <a:gd name="connsiteY4895" fmla="*/ 3471761 h 6860657"/>
              <a:gd name="connsiteX4896" fmla="*/ 3596274 w 6003881"/>
              <a:gd name="connsiteY4896" fmla="*/ 3537206 h 6860657"/>
              <a:gd name="connsiteX4897" fmla="*/ 3612278 w 6003881"/>
              <a:gd name="connsiteY4897" fmla="*/ 3513503 h 6860657"/>
              <a:gd name="connsiteX4898" fmla="*/ 3612278 w 6003881"/>
              <a:gd name="connsiteY4898" fmla="*/ 3513503 h 6860657"/>
              <a:gd name="connsiteX4899" fmla="*/ 3717045 w 6003881"/>
              <a:gd name="connsiteY4899" fmla="*/ 3500414 h 6860657"/>
              <a:gd name="connsiteX4900" fmla="*/ 3763076 w 6003881"/>
              <a:gd name="connsiteY4900" fmla="*/ 3429964 h 6860657"/>
              <a:gd name="connsiteX4901" fmla="*/ 3793269 w 6003881"/>
              <a:gd name="connsiteY4901" fmla="*/ 3392237 h 6860657"/>
              <a:gd name="connsiteX4902" fmla="*/ 3799539 w 6003881"/>
              <a:gd name="connsiteY4902" fmla="*/ 3375078 h 6860657"/>
              <a:gd name="connsiteX4903" fmla="*/ 3712425 w 6003881"/>
              <a:gd name="connsiteY4903" fmla="*/ 3482155 h 6860657"/>
              <a:gd name="connsiteX4904" fmla="*/ 3688887 w 6003881"/>
              <a:gd name="connsiteY4904" fmla="*/ 3523182 h 6860657"/>
              <a:gd name="connsiteX4905" fmla="*/ 3688172 w 6003881"/>
              <a:gd name="connsiteY4905" fmla="*/ 3537206 h 6860657"/>
              <a:gd name="connsiteX4906" fmla="*/ 3717045 w 6003881"/>
              <a:gd name="connsiteY4906" fmla="*/ 3500414 h 6860657"/>
              <a:gd name="connsiteX4907" fmla="*/ 3717045 w 6003881"/>
              <a:gd name="connsiteY4907" fmla="*/ 3500414 h 6860657"/>
              <a:gd name="connsiteX4908" fmla="*/ 3729639 w 6003881"/>
              <a:gd name="connsiteY4908" fmla="*/ 3523897 h 6860657"/>
              <a:gd name="connsiteX4909" fmla="*/ 3748117 w 6003881"/>
              <a:gd name="connsiteY4909" fmla="*/ 3507343 h 6860657"/>
              <a:gd name="connsiteX4910" fmla="*/ 3791234 w 6003881"/>
              <a:gd name="connsiteY4910" fmla="*/ 3445033 h 6860657"/>
              <a:gd name="connsiteX4911" fmla="*/ 3745258 w 6003881"/>
              <a:gd name="connsiteY4911" fmla="*/ 3491670 h 6860657"/>
              <a:gd name="connsiteX4912" fmla="*/ 3726449 w 6003881"/>
              <a:gd name="connsiteY4912" fmla="*/ 3515208 h 6860657"/>
              <a:gd name="connsiteX4913" fmla="*/ 3716605 w 6003881"/>
              <a:gd name="connsiteY4913" fmla="*/ 3526207 h 6860657"/>
              <a:gd name="connsiteX4914" fmla="*/ 3729639 w 6003881"/>
              <a:gd name="connsiteY4914" fmla="*/ 3523897 h 6860657"/>
              <a:gd name="connsiteX4915" fmla="*/ 3729639 w 6003881"/>
              <a:gd name="connsiteY4915" fmla="*/ 3523897 h 6860657"/>
              <a:gd name="connsiteX4916" fmla="*/ 3239295 w 6003881"/>
              <a:gd name="connsiteY4916" fmla="*/ 3524007 h 6860657"/>
              <a:gd name="connsiteX4917" fmla="*/ 3314584 w 6003881"/>
              <a:gd name="connsiteY4917" fmla="*/ 3482760 h 6860657"/>
              <a:gd name="connsiteX4918" fmla="*/ 3448499 w 6003881"/>
              <a:gd name="connsiteY4918" fmla="*/ 3404336 h 6860657"/>
              <a:gd name="connsiteX4919" fmla="*/ 3467748 w 6003881"/>
              <a:gd name="connsiteY4919" fmla="*/ 3399771 h 6860657"/>
              <a:gd name="connsiteX4920" fmla="*/ 3569050 w 6003881"/>
              <a:gd name="connsiteY4920" fmla="*/ 3362979 h 6860657"/>
              <a:gd name="connsiteX4921" fmla="*/ 3557116 w 6003881"/>
              <a:gd name="connsiteY4921" fmla="*/ 3358359 h 6860657"/>
              <a:gd name="connsiteX4922" fmla="*/ 3331248 w 6003881"/>
              <a:gd name="connsiteY4922" fmla="*/ 3457517 h 6860657"/>
              <a:gd name="connsiteX4923" fmla="*/ 3261238 w 6003881"/>
              <a:gd name="connsiteY4923" fmla="*/ 3496014 h 6860657"/>
              <a:gd name="connsiteX4924" fmla="*/ 3205362 w 6003881"/>
              <a:gd name="connsiteY4924" fmla="*/ 3527637 h 6860657"/>
              <a:gd name="connsiteX4925" fmla="*/ 3239295 w 6003881"/>
              <a:gd name="connsiteY4925" fmla="*/ 3524007 h 6860657"/>
              <a:gd name="connsiteX4926" fmla="*/ 3239295 w 6003881"/>
              <a:gd name="connsiteY4926" fmla="*/ 3524007 h 6860657"/>
              <a:gd name="connsiteX4927" fmla="*/ 4163502 w 6003881"/>
              <a:gd name="connsiteY4927" fmla="*/ 3479241 h 6860657"/>
              <a:gd name="connsiteX4928" fmla="*/ 4188140 w 6003881"/>
              <a:gd name="connsiteY4928" fmla="*/ 3432714 h 6860657"/>
              <a:gd name="connsiteX4929" fmla="*/ 4118186 w 6003881"/>
              <a:gd name="connsiteY4929" fmla="*/ 3497774 h 6860657"/>
              <a:gd name="connsiteX4930" fmla="*/ 4114611 w 6003881"/>
              <a:gd name="connsiteY4930" fmla="*/ 3512623 h 6860657"/>
              <a:gd name="connsiteX4931" fmla="*/ 4163502 w 6003881"/>
              <a:gd name="connsiteY4931" fmla="*/ 3479241 h 6860657"/>
              <a:gd name="connsiteX4932" fmla="*/ 4163502 w 6003881"/>
              <a:gd name="connsiteY4932" fmla="*/ 3479241 h 6860657"/>
              <a:gd name="connsiteX4933" fmla="*/ 2343575 w 6003881"/>
              <a:gd name="connsiteY4933" fmla="*/ 3457627 h 6860657"/>
              <a:gd name="connsiteX4934" fmla="*/ 2361229 w 6003881"/>
              <a:gd name="connsiteY4934" fmla="*/ 3406371 h 6860657"/>
              <a:gd name="connsiteX4935" fmla="*/ 2329441 w 6003881"/>
              <a:gd name="connsiteY4935" fmla="*/ 3448498 h 6860657"/>
              <a:gd name="connsiteX4936" fmla="*/ 2343575 w 6003881"/>
              <a:gd name="connsiteY4936" fmla="*/ 3457627 h 6860657"/>
              <a:gd name="connsiteX4937" fmla="*/ 2343575 w 6003881"/>
              <a:gd name="connsiteY4937" fmla="*/ 3457627 h 6860657"/>
              <a:gd name="connsiteX4938" fmla="*/ 3862729 w 6003881"/>
              <a:gd name="connsiteY4938" fmla="*/ 3488975 h 6860657"/>
              <a:gd name="connsiteX4939" fmla="*/ 3842436 w 6003881"/>
              <a:gd name="connsiteY4939" fmla="*/ 3505914 h 6860657"/>
              <a:gd name="connsiteX4940" fmla="*/ 3850630 w 6003881"/>
              <a:gd name="connsiteY4940" fmla="*/ 3504649 h 6860657"/>
              <a:gd name="connsiteX4941" fmla="*/ 3862729 w 6003881"/>
              <a:gd name="connsiteY4941" fmla="*/ 3488975 h 6860657"/>
              <a:gd name="connsiteX4942" fmla="*/ 3862729 w 6003881"/>
              <a:gd name="connsiteY4942" fmla="*/ 3488975 h 6860657"/>
              <a:gd name="connsiteX4943" fmla="*/ 4699933 w 6003881"/>
              <a:gd name="connsiteY4943" fmla="*/ 3501239 h 6860657"/>
              <a:gd name="connsiteX4944" fmla="*/ 4679365 w 6003881"/>
              <a:gd name="connsiteY4944" fmla="*/ 3480230 h 6860657"/>
              <a:gd name="connsiteX4945" fmla="*/ 4626844 w 6003881"/>
              <a:gd name="connsiteY4945" fmla="*/ 3484795 h 6860657"/>
              <a:gd name="connsiteX4946" fmla="*/ 4651592 w 6003881"/>
              <a:gd name="connsiteY4946" fmla="*/ 3505199 h 6860657"/>
              <a:gd name="connsiteX4947" fmla="*/ 4699933 w 6003881"/>
              <a:gd name="connsiteY4947" fmla="*/ 3501239 h 6860657"/>
              <a:gd name="connsiteX4948" fmla="*/ 4699933 w 6003881"/>
              <a:gd name="connsiteY4948" fmla="*/ 3501239 h 6860657"/>
              <a:gd name="connsiteX4949" fmla="*/ 3959467 w 6003881"/>
              <a:gd name="connsiteY4949" fmla="*/ 3484135 h 6860657"/>
              <a:gd name="connsiteX4950" fmla="*/ 3993840 w 6003881"/>
              <a:gd name="connsiteY4950" fmla="*/ 3458122 h 6860657"/>
              <a:gd name="connsiteX4951" fmla="*/ 4008139 w 6003881"/>
              <a:gd name="connsiteY4951" fmla="*/ 3442503 h 6860657"/>
              <a:gd name="connsiteX4952" fmla="*/ 3992190 w 6003881"/>
              <a:gd name="connsiteY4952" fmla="*/ 3450148 h 6860657"/>
              <a:gd name="connsiteX4953" fmla="*/ 3948303 w 6003881"/>
              <a:gd name="connsiteY4953" fmla="*/ 3479515 h 6860657"/>
              <a:gd name="connsiteX4954" fmla="*/ 3920255 w 6003881"/>
              <a:gd name="connsiteY4954" fmla="*/ 3503109 h 6860657"/>
              <a:gd name="connsiteX4955" fmla="*/ 3959467 w 6003881"/>
              <a:gd name="connsiteY4955" fmla="*/ 3484135 h 6860657"/>
              <a:gd name="connsiteX4956" fmla="*/ 3959467 w 6003881"/>
              <a:gd name="connsiteY4956" fmla="*/ 3484135 h 6860657"/>
              <a:gd name="connsiteX4957" fmla="*/ 3177699 w 6003881"/>
              <a:gd name="connsiteY4957" fmla="*/ 3488150 h 6860657"/>
              <a:gd name="connsiteX4958" fmla="*/ 3248314 w 6003881"/>
              <a:gd name="connsiteY4958" fmla="*/ 3437004 h 6860657"/>
              <a:gd name="connsiteX4959" fmla="*/ 3327893 w 6003881"/>
              <a:gd name="connsiteY4959" fmla="*/ 3378488 h 6860657"/>
              <a:gd name="connsiteX4960" fmla="*/ 3360011 w 6003881"/>
              <a:gd name="connsiteY4960" fmla="*/ 3340431 h 6860657"/>
              <a:gd name="connsiteX4961" fmla="*/ 3354841 w 6003881"/>
              <a:gd name="connsiteY4961" fmla="*/ 3344335 h 6860657"/>
              <a:gd name="connsiteX4962" fmla="*/ 3304135 w 6003881"/>
              <a:gd name="connsiteY4962" fmla="*/ 3377718 h 6860657"/>
              <a:gd name="connsiteX4963" fmla="*/ 3207892 w 6003881"/>
              <a:gd name="connsiteY4963" fmla="*/ 3445748 h 6860657"/>
              <a:gd name="connsiteX4964" fmla="*/ 3150146 w 6003881"/>
              <a:gd name="connsiteY4964" fmla="*/ 3493540 h 6860657"/>
              <a:gd name="connsiteX4965" fmla="*/ 3177699 w 6003881"/>
              <a:gd name="connsiteY4965" fmla="*/ 3488150 h 6860657"/>
              <a:gd name="connsiteX4966" fmla="*/ 3177699 w 6003881"/>
              <a:gd name="connsiteY4966" fmla="*/ 3488150 h 6860657"/>
              <a:gd name="connsiteX4967" fmla="*/ 3902161 w 6003881"/>
              <a:gd name="connsiteY4967" fmla="*/ 3487710 h 6860657"/>
              <a:gd name="connsiteX4968" fmla="*/ 3911291 w 6003881"/>
              <a:gd name="connsiteY4968" fmla="*/ 3476821 h 6860657"/>
              <a:gd name="connsiteX4969" fmla="*/ 3883573 w 6003881"/>
              <a:gd name="connsiteY4969" fmla="*/ 3498599 h 6860657"/>
              <a:gd name="connsiteX4970" fmla="*/ 3902161 w 6003881"/>
              <a:gd name="connsiteY4970" fmla="*/ 3487710 h 6860657"/>
              <a:gd name="connsiteX4971" fmla="*/ 3902161 w 6003881"/>
              <a:gd name="connsiteY4971" fmla="*/ 3487710 h 6860657"/>
              <a:gd name="connsiteX4972" fmla="*/ 4063190 w 6003881"/>
              <a:gd name="connsiteY4972" fmla="*/ 3493209 h 6860657"/>
              <a:gd name="connsiteX4973" fmla="*/ 4059065 w 6003881"/>
              <a:gd name="connsiteY4973" fmla="*/ 3487820 h 6860657"/>
              <a:gd name="connsiteX4974" fmla="*/ 4046691 w 6003881"/>
              <a:gd name="connsiteY4974" fmla="*/ 3493209 h 6860657"/>
              <a:gd name="connsiteX4975" fmla="*/ 4063190 w 6003881"/>
              <a:gd name="connsiteY4975" fmla="*/ 3493209 h 6860657"/>
              <a:gd name="connsiteX4976" fmla="*/ 4481159 w 6003881"/>
              <a:gd name="connsiteY4976" fmla="*/ 3493540 h 6860657"/>
              <a:gd name="connsiteX4977" fmla="*/ 4475385 w 6003881"/>
              <a:gd name="connsiteY4977" fmla="*/ 3484795 h 6860657"/>
              <a:gd name="connsiteX4978" fmla="*/ 4456356 w 6003881"/>
              <a:gd name="connsiteY4978" fmla="*/ 3493155 h 6860657"/>
              <a:gd name="connsiteX4979" fmla="*/ 4481159 w 6003881"/>
              <a:gd name="connsiteY4979" fmla="*/ 3493540 h 6860657"/>
              <a:gd name="connsiteX4980" fmla="*/ 4481159 w 6003881"/>
              <a:gd name="connsiteY4980" fmla="*/ 3493540 h 6860657"/>
              <a:gd name="connsiteX4981" fmla="*/ 4324421 w 6003881"/>
              <a:gd name="connsiteY4981" fmla="*/ 3465711 h 6860657"/>
              <a:gd name="connsiteX4982" fmla="*/ 4341469 w 6003881"/>
              <a:gd name="connsiteY4982" fmla="*/ 3438213 h 6860657"/>
              <a:gd name="connsiteX4983" fmla="*/ 4291808 w 6003881"/>
              <a:gd name="connsiteY4983" fmla="*/ 3488315 h 6860657"/>
              <a:gd name="connsiteX4984" fmla="*/ 4324421 w 6003881"/>
              <a:gd name="connsiteY4984" fmla="*/ 3465711 h 6860657"/>
              <a:gd name="connsiteX4985" fmla="*/ 4893629 w 6003881"/>
              <a:gd name="connsiteY4985" fmla="*/ 3471211 h 6860657"/>
              <a:gd name="connsiteX4986" fmla="*/ 4871631 w 6003881"/>
              <a:gd name="connsiteY4986" fmla="*/ 3460212 h 6860657"/>
              <a:gd name="connsiteX4987" fmla="*/ 4859257 w 6003881"/>
              <a:gd name="connsiteY4987" fmla="*/ 3474566 h 6860657"/>
              <a:gd name="connsiteX4988" fmla="*/ 4893629 w 6003881"/>
              <a:gd name="connsiteY4988" fmla="*/ 3471211 h 6860657"/>
              <a:gd name="connsiteX4989" fmla="*/ 3837761 w 6003881"/>
              <a:gd name="connsiteY4989" fmla="*/ 3446023 h 6860657"/>
              <a:gd name="connsiteX4990" fmla="*/ 3861464 w 6003881"/>
              <a:gd name="connsiteY4990" fmla="*/ 3416490 h 6860657"/>
              <a:gd name="connsiteX4991" fmla="*/ 3863279 w 6003881"/>
              <a:gd name="connsiteY4991" fmla="*/ 3399771 h 6860657"/>
              <a:gd name="connsiteX4992" fmla="*/ 3793764 w 6003881"/>
              <a:gd name="connsiteY4992" fmla="*/ 3472861 h 6860657"/>
              <a:gd name="connsiteX4993" fmla="*/ 3837761 w 6003881"/>
              <a:gd name="connsiteY4993" fmla="*/ 3446023 h 6860657"/>
              <a:gd name="connsiteX4994" fmla="*/ 3837761 w 6003881"/>
              <a:gd name="connsiteY4994" fmla="*/ 3446023 h 6860657"/>
              <a:gd name="connsiteX4995" fmla="*/ 3977946 w 6003881"/>
              <a:gd name="connsiteY4995" fmla="*/ 3441898 h 6860657"/>
              <a:gd name="connsiteX4996" fmla="*/ 4022163 w 6003881"/>
              <a:gd name="connsiteY4996" fmla="*/ 3400926 h 6860657"/>
              <a:gd name="connsiteX4997" fmla="*/ 4003684 w 6003881"/>
              <a:gd name="connsiteY4997" fmla="*/ 3412530 h 6860657"/>
              <a:gd name="connsiteX4998" fmla="*/ 3976241 w 6003881"/>
              <a:gd name="connsiteY4998" fmla="*/ 3427269 h 6860657"/>
              <a:gd name="connsiteX4999" fmla="*/ 3964142 w 6003881"/>
              <a:gd name="connsiteY4999" fmla="*/ 3432934 h 6860657"/>
              <a:gd name="connsiteX5000" fmla="*/ 3944893 w 6003881"/>
              <a:gd name="connsiteY5000" fmla="*/ 3449983 h 6860657"/>
              <a:gd name="connsiteX5001" fmla="*/ 3925645 w 6003881"/>
              <a:gd name="connsiteY5001" fmla="*/ 3466922 h 6860657"/>
              <a:gd name="connsiteX5002" fmla="*/ 3940769 w 6003881"/>
              <a:gd name="connsiteY5002" fmla="*/ 3462522 h 6860657"/>
              <a:gd name="connsiteX5003" fmla="*/ 3977946 w 6003881"/>
              <a:gd name="connsiteY5003" fmla="*/ 3441898 h 6860657"/>
              <a:gd name="connsiteX5004" fmla="*/ 3977946 w 6003881"/>
              <a:gd name="connsiteY5004" fmla="*/ 3441898 h 6860657"/>
              <a:gd name="connsiteX5005" fmla="*/ 4777038 w 6003881"/>
              <a:gd name="connsiteY5005" fmla="*/ 3462192 h 6860657"/>
              <a:gd name="connsiteX5006" fmla="*/ 4815425 w 6003881"/>
              <a:gd name="connsiteY5006" fmla="*/ 3450038 h 6860657"/>
              <a:gd name="connsiteX5007" fmla="*/ 4741400 w 6003881"/>
              <a:gd name="connsiteY5007" fmla="*/ 3449653 h 6860657"/>
              <a:gd name="connsiteX5008" fmla="*/ 4701528 w 6003881"/>
              <a:gd name="connsiteY5008" fmla="*/ 3451248 h 6860657"/>
              <a:gd name="connsiteX5009" fmla="*/ 4691519 w 6003881"/>
              <a:gd name="connsiteY5009" fmla="*/ 3465051 h 6860657"/>
              <a:gd name="connsiteX5010" fmla="*/ 4717642 w 6003881"/>
              <a:gd name="connsiteY5010" fmla="*/ 3468681 h 6860657"/>
              <a:gd name="connsiteX5011" fmla="*/ 4777038 w 6003881"/>
              <a:gd name="connsiteY5011" fmla="*/ 3462192 h 6860657"/>
              <a:gd name="connsiteX5012" fmla="*/ 4777038 w 6003881"/>
              <a:gd name="connsiteY5012" fmla="*/ 3462192 h 6860657"/>
              <a:gd name="connsiteX5013" fmla="*/ 2820280 w 6003881"/>
              <a:gd name="connsiteY5013" fmla="*/ 3449213 h 6860657"/>
              <a:gd name="connsiteX5014" fmla="*/ 2944021 w 6003881"/>
              <a:gd name="connsiteY5014" fmla="*/ 3383493 h 6860657"/>
              <a:gd name="connsiteX5015" fmla="*/ 3056763 w 6003881"/>
              <a:gd name="connsiteY5015" fmla="*/ 3325857 h 6860657"/>
              <a:gd name="connsiteX5016" fmla="*/ 3106259 w 6003881"/>
              <a:gd name="connsiteY5016" fmla="*/ 3303253 h 6860657"/>
              <a:gd name="connsiteX5017" fmla="*/ 3164940 w 6003881"/>
              <a:gd name="connsiteY5017" fmla="*/ 3269706 h 6860657"/>
              <a:gd name="connsiteX5018" fmla="*/ 3192548 w 6003881"/>
              <a:gd name="connsiteY5018" fmla="*/ 3251172 h 6860657"/>
              <a:gd name="connsiteX5019" fmla="*/ 3216361 w 6003881"/>
              <a:gd name="connsiteY5019" fmla="*/ 3235718 h 6860657"/>
              <a:gd name="connsiteX5020" fmla="*/ 3323494 w 6003881"/>
              <a:gd name="connsiteY5020" fmla="*/ 3179787 h 6860657"/>
              <a:gd name="connsiteX5021" fmla="*/ 3351047 w 6003881"/>
              <a:gd name="connsiteY5021" fmla="*/ 3163179 h 6860657"/>
              <a:gd name="connsiteX5022" fmla="*/ 3169505 w 6003881"/>
              <a:gd name="connsiteY5022" fmla="*/ 3237698 h 6860657"/>
              <a:gd name="connsiteX5023" fmla="*/ 3040264 w 6003881"/>
              <a:gd name="connsiteY5023" fmla="*/ 3311118 h 6860657"/>
              <a:gd name="connsiteX5024" fmla="*/ 3010016 w 6003881"/>
              <a:gd name="connsiteY5024" fmla="*/ 3325857 h 6860657"/>
              <a:gd name="connsiteX5025" fmla="*/ 2948421 w 6003881"/>
              <a:gd name="connsiteY5025" fmla="*/ 3362374 h 6860657"/>
              <a:gd name="connsiteX5026" fmla="*/ 2905634 w 6003881"/>
              <a:gd name="connsiteY5026" fmla="*/ 3383438 h 6860657"/>
              <a:gd name="connsiteX5027" fmla="*/ 2913718 w 6003881"/>
              <a:gd name="connsiteY5027" fmla="*/ 3372218 h 6860657"/>
              <a:gd name="connsiteX5028" fmla="*/ 2922133 w 6003881"/>
              <a:gd name="connsiteY5028" fmla="*/ 3361494 h 6860657"/>
              <a:gd name="connsiteX5029" fmla="*/ 2853223 w 6003881"/>
              <a:gd name="connsiteY5029" fmla="*/ 3394382 h 6860657"/>
              <a:gd name="connsiteX5030" fmla="*/ 2838594 w 6003881"/>
              <a:gd name="connsiteY5030" fmla="*/ 3404281 h 6860657"/>
              <a:gd name="connsiteX5031" fmla="*/ 2798227 w 6003881"/>
              <a:gd name="connsiteY5031" fmla="*/ 3464282 h 6860657"/>
              <a:gd name="connsiteX5032" fmla="*/ 2820280 w 6003881"/>
              <a:gd name="connsiteY5032" fmla="*/ 3449213 h 6860657"/>
              <a:gd name="connsiteX5033" fmla="*/ 2820280 w 6003881"/>
              <a:gd name="connsiteY5033" fmla="*/ 3449213 h 6860657"/>
              <a:gd name="connsiteX5034" fmla="*/ 2891775 w 6003881"/>
              <a:gd name="connsiteY5034" fmla="*/ 3394217 h 6860657"/>
              <a:gd name="connsiteX5035" fmla="*/ 2897605 w 6003881"/>
              <a:gd name="connsiteY5035" fmla="*/ 3388717 h 6860657"/>
              <a:gd name="connsiteX5036" fmla="*/ 2900024 w 6003881"/>
              <a:gd name="connsiteY5036" fmla="*/ 3394217 h 6860657"/>
              <a:gd name="connsiteX5037" fmla="*/ 2894195 w 6003881"/>
              <a:gd name="connsiteY5037" fmla="*/ 3399716 h 6860657"/>
              <a:gd name="connsiteX5038" fmla="*/ 2891775 w 6003881"/>
              <a:gd name="connsiteY5038" fmla="*/ 3394217 h 6860657"/>
              <a:gd name="connsiteX5039" fmla="*/ 4927671 w 6003881"/>
              <a:gd name="connsiteY5039" fmla="*/ 3455812 h 6860657"/>
              <a:gd name="connsiteX5040" fmla="*/ 4947635 w 6003881"/>
              <a:gd name="connsiteY5040" fmla="*/ 3437114 h 6860657"/>
              <a:gd name="connsiteX5041" fmla="*/ 4955884 w 6003881"/>
              <a:gd name="connsiteY5041" fmla="*/ 3425565 h 6860657"/>
              <a:gd name="connsiteX5042" fmla="*/ 4917003 w 6003881"/>
              <a:gd name="connsiteY5042" fmla="*/ 3421055 h 6860657"/>
              <a:gd name="connsiteX5043" fmla="*/ 4918377 w 6003881"/>
              <a:gd name="connsiteY5043" fmla="*/ 3432659 h 6860657"/>
              <a:gd name="connsiteX5044" fmla="*/ 4926627 w 6003881"/>
              <a:gd name="connsiteY5044" fmla="*/ 3440579 h 6860657"/>
              <a:gd name="connsiteX5045" fmla="*/ 4907378 w 6003881"/>
              <a:gd name="connsiteY5045" fmla="*/ 3445363 h 6860657"/>
              <a:gd name="connsiteX5046" fmla="*/ 4900504 w 6003881"/>
              <a:gd name="connsiteY5046" fmla="*/ 3459992 h 6860657"/>
              <a:gd name="connsiteX5047" fmla="*/ 4927671 w 6003881"/>
              <a:gd name="connsiteY5047" fmla="*/ 3455812 h 6860657"/>
              <a:gd name="connsiteX5048" fmla="*/ 4927671 w 6003881"/>
              <a:gd name="connsiteY5048" fmla="*/ 3455812 h 6860657"/>
              <a:gd name="connsiteX5049" fmla="*/ 4701088 w 6003881"/>
              <a:gd name="connsiteY5049" fmla="*/ 3434089 h 6860657"/>
              <a:gd name="connsiteX5050" fmla="*/ 4684589 w 6003881"/>
              <a:gd name="connsiteY5050" fmla="*/ 3428809 h 6860657"/>
              <a:gd name="connsiteX5051" fmla="*/ 4668091 w 6003881"/>
              <a:gd name="connsiteY5051" fmla="*/ 3432934 h 6860657"/>
              <a:gd name="connsiteX5052" fmla="*/ 4684589 w 6003881"/>
              <a:gd name="connsiteY5052" fmla="*/ 3438213 h 6860657"/>
              <a:gd name="connsiteX5053" fmla="*/ 4701088 w 6003881"/>
              <a:gd name="connsiteY5053" fmla="*/ 3434089 h 6860657"/>
              <a:gd name="connsiteX5054" fmla="*/ 4215749 w 6003881"/>
              <a:gd name="connsiteY5054" fmla="*/ 3418525 h 6860657"/>
              <a:gd name="connsiteX5055" fmla="*/ 4203924 w 6003881"/>
              <a:gd name="connsiteY5055" fmla="*/ 3428094 h 6860657"/>
              <a:gd name="connsiteX5056" fmla="*/ 4213274 w 6003881"/>
              <a:gd name="connsiteY5056" fmla="*/ 3427819 h 6860657"/>
              <a:gd name="connsiteX5057" fmla="*/ 4215749 w 6003881"/>
              <a:gd name="connsiteY5057" fmla="*/ 3418525 h 6860657"/>
              <a:gd name="connsiteX5058" fmla="*/ 4215749 w 6003881"/>
              <a:gd name="connsiteY5058" fmla="*/ 3418525 h 6860657"/>
              <a:gd name="connsiteX5059" fmla="*/ 4833463 w 6003881"/>
              <a:gd name="connsiteY5059" fmla="*/ 3424355 h 6860657"/>
              <a:gd name="connsiteX5060" fmla="*/ 4803931 w 6003881"/>
              <a:gd name="connsiteY5060" fmla="*/ 3410826 h 6860657"/>
              <a:gd name="connsiteX5061" fmla="*/ 4756194 w 6003881"/>
              <a:gd name="connsiteY5061" fmla="*/ 3421495 h 6860657"/>
              <a:gd name="connsiteX5062" fmla="*/ 4742500 w 6003881"/>
              <a:gd name="connsiteY5062" fmla="*/ 3431999 h 6860657"/>
              <a:gd name="connsiteX5063" fmla="*/ 4782592 w 6003881"/>
              <a:gd name="connsiteY5063" fmla="*/ 3429909 h 6860657"/>
              <a:gd name="connsiteX5064" fmla="*/ 4833463 w 6003881"/>
              <a:gd name="connsiteY5064" fmla="*/ 3424355 h 6860657"/>
              <a:gd name="connsiteX5065" fmla="*/ 4833463 w 6003881"/>
              <a:gd name="connsiteY5065" fmla="*/ 3424355 h 6860657"/>
              <a:gd name="connsiteX5066" fmla="*/ 2632249 w 6003881"/>
              <a:gd name="connsiteY5066" fmla="*/ 3358139 h 6860657"/>
              <a:gd name="connsiteX5067" fmla="*/ 2639673 w 6003881"/>
              <a:gd name="connsiteY5067" fmla="*/ 3322722 h 6860657"/>
              <a:gd name="connsiteX5068" fmla="*/ 2609151 w 6003881"/>
              <a:gd name="connsiteY5068" fmla="*/ 3348295 h 6860657"/>
              <a:gd name="connsiteX5069" fmla="*/ 2567244 w 6003881"/>
              <a:gd name="connsiteY5069" fmla="*/ 3417700 h 6860657"/>
              <a:gd name="connsiteX5070" fmla="*/ 2632249 w 6003881"/>
              <a:gd name="connsiteY5070" fmla="*/ 3358139 h 6860657"/>
              <a:gd name="connsiteX5071" fmla="*/ 2632249 w 6003881"/>
              <a:gd name="connsiteY5071" fmla="*/ 3358139 h 6860657"/>
              <a:gd name="connsiteX5072" fmla="*/ 4976123 w 6003881"/>
              <a:gd name="connsiteY5072" fmla="*/ 3416215 h 6860657"/>
              <a:gd name="connsiteX5073" fmla="*/ 4998122 w 6003881"/>
              <a:gd name="connsiteY5073" fmla="*/ 3410716 h 6860657"/>
              <a:gd name="connsiteX5074" fmla="*/ 5020120 w 6003881"/>
              <a:gd name="connsiteY5074" fmla="*/ 3405216 h 6860657"/>
              <a:gd name="connsiteX5075" fmla="*/ 4995372 w 6003881"/>
              <a:gd name="connsiteY5075" fmla="*/ 3399716 h 6860657"/>
              <a:gd name="connsiteX5076" fmla="*/ 4970624 w 6003881"/>
              <a:gd name="connsiteY5076" fmla="*/ 3405876 h 6860657"/>
              <a:gd name="connsiteX5077" fmla="*/ 4955610 w 6003881"/>
              <a:gd name="connsiteY5077" fmla="*/ 3409121 h 6860657"/>
              <a:gd name="connsiteX5078" fmla="*/ 4951155 w 6003881"/>
              <a:gd name="connsiteY5078" fmla="*/ 3413960 h 6860657"/>
              <a:gd name="connsiteX5079" fmla="*/ 4976123 w 6003881"/>
              <a:gd name="connsiteY5079" fmla="*/ 3416215 h 6860657"/>
              <a:gd name="connsiteX5080" fmla="*/ 4976123 w 6003881"/>
              <a:gd name="connsiteY5080" fmla="*/ 3416215 h 6860657"/>
              <a:gd name="connsiteX5081" fmla="*/ 4394541 w 6003881"/>
              <a:gd name="connsiteY5081" fmla="*/ 3407086 h 6860657"/>
              <a:gd name="connsiteX5082" fmla="*/ 4380792 w 6003881"/>
              <a:gd name="connsiteY5082" fmla="*/ 3407086 h 6860657"/>
              <a:gd name="connsiteX5083" fmla="*/ 4387666 w 6003881"/>
              <a:gd name="connsiteY5083" fmla="*/ 3409836 h 6860657"/>
              <a:gd name="connsiteX5084" fmla="*/ 4394541 w 6003881"/>
              <a:gd name="connsiteY5084" fmla="*/ 3407086 h 6860657"/>
              <a:gd name="connsiteX5085" fmla="*/ 4688439 w 6003881"/>
              <a:gd name="connsiteY5085" fmla="*/ 3398781 h 6860657"/>
              <a:gd name="connsiteX5086" fmla="*/ 4688769 w 6003881"/>
              <a:gd name="connsiteY5086" fmla="*/ 3373208 h 6860657"/>
              <a:gd name="connsiteX5087" fmla="*/ 4674635 w 6003881"/>
              <a:gd name="connsiteY5087" fmla="*/ 3387342 h 6860657"/>
              <a:gd name="connsiteX5088" fmla="*/ 4654342 w 6003881"/>
              <a:gd name="connsiteY5088" fmla="*/ 3399716 h 6860657"/>
              <a:gd name="connsiteX5089" fmla="*/ 4632398 w 6003881"/>
              <a:gd name="connsiteY5089" fmla="*/ 3405216 h 6860657"/>
              <a:gd name="connsiteX5090" fmla="*/ 4652362 w 6003881"/>
              <a:gd name="connsiteY5090" fmla="*/ 3410716 h 6860657"/>
              <a:gd name="connsiteX5091" fmla="*/ 4688439 w 6003881"/>
              <a:gd name="connsiteY5091" fmla="*/ 3398781 h 6860657"/>
              <a:gd name="connsiteX5092" fmla="*/ 4688439 w 6003881"/>
              <a:gd name="connsiteY5092" fmla="*/ 3398781 h 6860657"/>
              <a:gd name="connsiteX5093" fmla="*/ 4852382 w 6003881"/>
              <a:gd name="connsiteY5093" fmla="*/ 3405216 h 6860657"/>
              <a:gd name="connsiteX5094" fmla="*/ 4846883 w 6003881"/>
              <a:gd name="connsiteY5094" fmla="*/ 3399716 h 6860657"/>
              <a:gd name="connsiteX5095" fmla="*/ 4841383 w 6003881"/>
              <a:gd name="connsiteY5095" fmla="*/ 3405216 h 6860657"/>
              <a:gd name="connsiteX5096" fmla="*/ 4846883 w 6003881"/>
              <a:gd name="connsiteY5096" fmla="*/ 3410716 h 6860657"/>
              <a:gd name="connsiteX5097" fmla="*/ 4852382 w 6003881"/>
              <a:gd name="connsiteY5097" fmla="*/ 3405216 h 6860657"/>
              <a:gd name="connsiteX5098" fmla="*/ 3715340 w 6003881"/>
              <a:gd name="connsiteY5098" fmla="*/ 3370404 h 6860657"/>
              <a:gd name="connsiteX5099" fmla="*/ 3716770 w 6003881"/>
              <a:gd name="connsiteY5099" fmla="*/ 3348625 h 6860657"/>
              <a:gd name="connsiteX5100" fmla="*/ 3667219 w 6003881"/>
              <a:gd name="connsiteY5100" fmla="*/ 3400101 h 6860657"/>
              <a:gd name="connsiteX5101" fmla="*/ 3715340 w 6003881"/>
              <a:gd name="connsiteY5101" fmla="*/ 3370404 h 6860657"/>
              <a:gd name="connsiteX5102" fmla="*/ 3843756 w 6003881"/>
              <a:gd name="connsiteY5102" fmla="*/ 3390092 h 6860657"/>
              <a:gd name="connsiteX5103" fmla="*/ 3858385 w 6003881"/>
              <a:gd name="connsiteY5103" fmla="*/ 3368094 h 6860657"/>
              <a:gd name="connsiteX5104" fmla="*/ 3818072 w 6003881"/>
              <a:gd name="connsiteY5104" fmla="*/ 3394877 h 6860657"/>
              <a:gd name="connsiteX5105" fmla="*/ 3843756 w 6003881"/>
              <a:gd name="connsiteY5105" fmla="*/ 3390092 h 6860657"/>
              <a:gd name="connsiteX5106" fmla="*/ 3843756 w 6003881"/>
              <a:gd name="connsiteY5106" fmla="*/ 3390092 h 6860657"/>
              <a:gd name="connsiteX5107" fmla="*/ 4063080 w 6003881"/>
              <a:gd name="connsiteY5107" fmla="*/ 3394437 h 6860657"/>
              <a:gd name="connsiteX5108" fmla="*/ 4067424 w 6003881"/>
              <a:gd name="connsiteY5108" fmla="*/ 3385582 h 6860657"/>
              <a:gd name="connsiteX5109" fmla="*/ 4046746 w 6003881"/>
              <a:gd name="connsiteY5109" fmla="*/ 3394052 h 6860657"/>
              <a:gd name="connsiteX5110" fmla="*/ 4063080 w 6003881"/>
              <a:gd name="connsiteY5110" fmla="*/ 3394437 h 6860657"/>
              <a:gd name="connsiteX5111" fmla="*/ 4063080 w 6003881"/>
              <a:gd name="connsiteY5111" fmla="*/ 3394437 h 6860657"/>
              <a:gd name="connsiteX5112" fmla="*/ 4820704 w 6003881"/>
              <a:gd name="connsiteY5112" fmla="*/ 3396417 h 6860657"/>
              <a:gd name="connsiteX5113" fmla="*/ 4810145 w 6003881"/>
              <a:gd name="connsiteY5113" fmla="*/ 3395977 h 6860657"/>
              <a:gd name="connsiteX5114" fmla="*/ 4813445 w 6003881"/>
              <a:gd name="connsiteY5114" fmla="*/ 3399277 h 6860657"/>
              <a:gd name="connsiteX5115" fmla="*/ 4820704 w 6003881"/>
              <a:gd name="connsiteY5115" fmla="*/ 3396417 h 6860657"/>
              <a:gd name="connsiteX5116" fmla="*/ 4650492 w 6003881"/>
              <a:gd name="connsiteY5116" fmla="*/ 3381238 h 6860657"/>
              <a:gd name="connsiteX5117" fmla="*/ 4624314 w 6003881"/>
              <a:gd name="connsiteY5117" fmla="*/ 3376563 h 6860657"/>
              <a:gd name="connsiteX5118" fmla="*/ 4630748 w 6003881"/>
              <a:gd name="connsiteY5118" fmla="*/ 3388607 h 6860657"/>
              <a:gd name="connsiteX5119" fmla="*/ 4650492 w 6003881"/>
              <a:gd name="connsiteY5119" fmla="*/ 3381238 h 6860657"/>
              <a:gd name="connsiteX5120" fmla="*/ 2691260 w 6003881"/>
              <a:gd name="connsiteY5120" fmla="*/ 3366389 h 6860657"/>
              <a:gd name="connsiteX5121" fmla="*/ 2682900 w 6003881"/>
              <a:gd name="connsiteY5121" fmla="*/ 3363859 h 6860657"/>
              <a:gd name="connsiteX5122" fmla="*/ 2681800 w 6003881"/>
              <a:gd name="connsiteY5122" fmla="*/ 3372218 h 6860657"/>
              <a:gd name="connsiteX5123" fmla="*/ 2691260 w 6003881"/>
              <a:gd name="connsiteY5123" fmla="*/ 3366389 h 6860657"/>
              <a:gd name="connsiteX5124" fmla="*/ 2691260 w 6003881"/>
              <a:gd name="connsiteY5124" fmla="*/ 3366389 h 6860657"/>
              <a:gd name="connsiteX5125" fmla="*/ 3954903 w 6003881"/>
              <a:gd name="connsiteY5125" fmla="*/ 3351210 h 6860657"/>
              <a:gd name="connsiteX5126" fmla="*/ 3958257 w 6003881"/>
              <a:gd name="connsiteY5126" fmla="*/ 3341311 h 6860657"/>
              <a:gd name="connsiteX5127" fmla="*/ 3931034 w 6003881"/>
              <a:gd name="connsiteY5127" fmla="*/ 3321457 h 6860657"/>
              <a:gd name="connsiteX5128" fmla="*/ 3896827 w 6003881"/>
              <a:gd name="connsiteY5128" fmla="*/ 3336856 h 6860657"/>
              <a:gd name="connsiteX5129" fmla="*/ 3922785 w 6003881"/>
              <a:gd name="connsiteY5129" fmla="*/ 3354125 h 6860657"/>
              <a:gd name="connsiteX5130" fmla="*/ 3928120 w 6003881"/>
              <a:gd name="connsiteY5130" fmla="*/ 3366334 h 6860657"/>
              <a:gd name="connsiteX5131" fmla="*/ 3940054 w 6003881"/>
              <a:gd name="connsiteY5131" fmla="*/ 3355115 h 6860657"/>
              <a:gd name="connsiteX5132" fmla="*/ 3954903 w 6003881"/>
              <a:gd name="connsiteY5132" fmla="*/ 3351210 h 6860657"/>
              <a:gd name="connsiteX5133" fmla="*/ 3954903 w 6003881"/>
              <a:gd name="connsiteY5133" fmla="*/ 3351210 h 6860657"/>
              <a:gd name="connsiteX5134" fmla="*/ 3232200 w 6003881"/>
              <a:gd name="connsiteY5134" fmla="*/ 3320412 h 6860657"/>
              <a:gd name="connsiteX5135" fmla="*/ 3199698 w 6003881"/>
              <a:gd name="connsiteY5135" fmla="*/ 3350770 h 6860657"/>
              <a:gd name="connsiteX5136" fmla="*/ 3217296 w 6003881"/>
              <a:gd name="connsiteY5136" fmla="*/ 3340706 h 6860657"/>
              <a:gd name="connsiteX5137" fmla="*/ 3232200 w 6003881"/>
              <a:gd name="connsiteY5137" fmla="*/ 3320412 h 6860657"/>
              <a:gd name="connsiteX5138" fmla="*/ 3232200 w 6003881"/>
              <a:gd name="connsiteY5138" fmla="*/ 3320412 h 6860657"/>
              <a:gd name="connsiteX5139" fmla="*/ 2782993 w 6003881"/>
              <a:gd name="connsiteY5139" fmla="*/ 3318047 h 6860657"/>
              <a:gd name="connsiteX5140" fmla="*/ 2915753 w 6003881"/>
              <a:gd name="connsiteY5140" fmla="*/ 3229284 h 6860657"/>
              <a:gd name="connsiteX5141" fmla="*/ 2926037 w 6003881"/>
              <a:gd name="connsiteY5141" fmla="*/ 3211575 h 6860657"/>
              <a:gd name="connsiteX5142" fmla="*/ 2913003 w 6003881"/>
              <a:gd name="connsiteY5142" fmla="*/ 3215700 h 6860657"/>
              <a:gd name="connsiteX5143" fmla="*/ 2714193 w 6003881"/>
              <a:gd name="connsiteY5143" fmla="*/ 3350055 h 6860657"/>
              <a:gd name="connsiteX5144" fmla="*/ 2782993 w 6003881"/>
              <a:gd name="connsiteY5144" fmla="*/ 3318047 h 6860657"/>
              <a:gd name="connsiteX5145" fmla="*/ 2782993 w 6003881"/>
              <a:gd name="connsiteY5145" fmla="*/ 3318047 h 6860657"/>
              <a:gd name="connsiteX5146" fmla="*/ 3559316 w 6003881"/>
              <a:gd name="connsiteY5146" fmla="*/ 3341806 h 6860657"/>
              <a:gd name="connsiteX5147" fmla="*/ 3588354 w 6003881"/>
              <a:gd name="connsiteY5147" fmla="*/ 3332291 h 6860657"/>
              <a:gd name="connsiteX5148" fmla="*/ 3575925 w 6003881"/>
              <a:gd name="connsiteY5148" fmla="*/ 3330256 h 6860657"/>
              <a:gd name="connsiteX5149" fmla="*/ 3548702 w 6003881"/>
              <a:gd name="connsiteY5149" fmla="*/ 3335701 h 6860657"/>
              <a:gd name="connsiteX5150" fmla="*/ 3526704 w 6003881"/>
              <a:gd name="connsiteY5150" fmla="*/ 3344281 h 6860657"/>
              <a:gd name="connsiteX5151" fmla="*/ 3524944 w 6003881"/>
              <a:gd name="connsiteY5151" fmla="*/ 3348350 h 6860657"/>
              <a:gd name="connsiteX5152" fmla="*/ 3559316 w 6003881"/>
              <a:gd name="connsiteY5152" fmla="*/ 3341806 h 6860657"/>
              <a:gd name="connsiteX5153" fmla="*/ 3559316 w 6003881"/>
              <a:gd name="connsiteY5153" fmla="*/ 3341806 h 6860657"/>
              <a:gd name="connsiteX5154" fmla="*/ 2742571 w 6003881"/>
              <a:gd name="connsiteY5154" fmla="*/ 3281805 h 6860657"/>
              <a:gd name="connsiteX5155" fmla="*/ 2822315 w 6003881"/>
              <a:gd name="connsiteY5155" fmla="*/ 3236433 h 6860657"/>
              <a:gd name="connsiteX5156" fmla="*/ 2972399 w 6003881"/>
              <a:gd name="connsiteY5156" fmla="*/ 3156744 h 6860657"/>
              <a:gd name="connsiteX5157" fmla="*/ 2976964 w 6003881"/>
              <a:gd name="connsiteY5157" fmla="*/ 3146735 h 6860657"/>
              <a:gd name="connsiteX5158" fmla="*/ 2982298 w 6003881"/>
              <a:gd name="connsiteY5158" fmla="*/ 3135901 h 6860657"/>
              <a:gd name="connsiteX5159" fmla="*/ 2976304 w 6003881"/>
              <a:gd name="connsiteY5159" fmla="*/ 3129741 h 6860657"/>
              <a:gd name="connsiteX5160" fmla="*/ 2732452 w 6003881"/>
              <a:gd name="connsiteY5160" fmla="*/ 3266681 h 6860657"/>
              <a:gd name="connsiteX5161" fmla="*/ 2688785 w 6003881"/>
              <a:gd name="connsiteY5161" fmla="*/ 3305618 h 6860657"/>
              <a:gd name="connsiteX5162" fmla="*/ 2678611 w 6003881"/>
              <a:gd name="connsiteY5162" fmla="*/ 3327067 h 6860657"/>
              <a:gd name="connsiteX5163" fmla="*/ 2742571 w 6003881"/>
              <a:gd name="connsiteY5163" fmla="*/ 3281805 h 6860657"/>
              <a:gd name="connsiteX5164" fmla="*/ 2742571 w 6003881"/>
              <a:gd name="connsiteY5164" fmla="*/ 3281805 h 6860657"/>
              <a:gd name="connsiteX5165" fmla="*/ 2729317 w 6003881"/>
              <a:gd name="connsiteY5165" fmla="*/ 3239128 h 6860657"/>
              <a:gd name="connsiteX5166" fmla="*/ 2766714 w 6003881"/>
              <a:gd name="connsiteY5166" fmla="*/ 3207230 h 6860657"/>
              <a:gd name="connsiteX5167" fmla="*/ 2802626 w 6003881"/>
              <a:gd name="connsiteY5167" fmla="*/ 3187212 h 6860657"/>
              <a:gd name="connsiteX5168" fmla="*/ 2961235 w 6003881"/>
              <a:gd name="connsiteY5168" fmla="*/ 3116432 h 6860657"/>
              <a:gd name="connsiteX5169" fmla="*/ 3062812 w 6003881"/>
              <a:gd name="connsiteY5169" fmla="*/ 3064736 h 6860657"/>
              <a:gd name="connsiteX5170" fmla="*/ 3098670 w 6003881"/>
              <a:gd name="connsiteY5170" fmla="*/ 3038448 h 6860657"/>
              <a:gd name="connsiteX5171" fmla="*/ 3096745 w 6003881"/>
              <a:gd name="connsiteY5171" fmla="*/ 3031573 h 6860657"/>
              <a:gd name="connsiteX5172" fmla="*/ 2905579 w 6003881"/>
              <a:gd name="connsiteY5172" fmla="*/ 3106918 h 6860657"/>
              <a:gd name="connsiteX5173" fmla="*/ 2810876 w 6003881"/>
              <a:gd name="connsiteY5173" fmla="*/ 3161199 h 6860657"/>
              <a:gd name="connsiteX5174" fmla="*/ 2758465 w 6003881"/>
              <a:gd name="connsiteY5174" fmla="*/ 3187707 h 6860657"/>
              <a:gd name="connsiteX5175" fmla="*/ 2732396 w 6003881"/>
              <a:gd name="connsiteY5175" fmla="*/ 3206680 h 6860657"/>
              <a:gd name="connsiteX5176" fmla="*/ 2685100 w 6003881"/>
              <a:gd name="connsiteY5176" fmla="*/ 3256837 h 6860657"/>
              <a:gd name="connsiteX5177" fmla="*/ 2647868 w 6003881"/>
              <a:gd name="connsiteY5177" fmla="*/ 3318432 h 6860657"/>
              <a:gd name="connsiteX5178" fmla="*/ 2673936 w 6003881"/>
              <a:gd name="connsiteY5178" fmla="*/ 3297479 h 6860657"/>
              <a:gd name="connsiteX5179" fmla="*/ 2729317 w 6003881"/>
              <a:gd name="connsiteY5179" fmla="*/ 3239128 h 6860657"/>
              <a:gd name="connsiteX5180" fmla="*/ 2729317 w 6003881"/>
              <a:gd name="connsiteY5180" fmla="*/ 3239128 h 6860657"/>
              <a:gd name="connsiteX5181" fmla="*/ 3514440 w 6003881"/>
              <a:gd name="connsiteY5181" fmla="*/ 3311503 h 6860657"/>
              <a:gd name="connsiteX5182" fmla="*/ 3523569 w 6003881"/>
              <a:gd name="connsiteY5182" fmla="*/ 3298029 h 6860657"/>
              <a:gd name="connsiteX5183" fmla="*/ 3485732 w 6003881"/>
              <a:gd name="connsiteY5183" fmla="*/ 3316947 h 6860657"/>
              <a:gd name="connsiteX5184" fmla="*/ 3514440 w 6003881"/>
              <a:gd name="connsiteY5184" fmla="*/ 3311503 h 6860657"/>
              <a:gd name="connsiteX5185" fmla="*/ 3514440 w 6003881"/>
              <a:gd name="connsiteY5185" fmla="*/ 3311503 h 6860657"/>
              <a:gd name="connsiteX5186" fmla="*/ 3779465 w 6003881"/>
              <a:gd name="connsiteY5186" fmla="*/ 3307103 h 6860657"/>
              <a:gd name="connsiteX5187" fmla="*/ 3799594 w 6003881"/>
              <a:gd name="connsiteY5187" fmla="*/ 3301934 h 6860657"/>
              <a:gd name="connsiteX5188" fmla="*/ 3788210 w 6003881"/>
              <a:gd name="connsiteY5188" fmla="*/ 3284280 h 6860657"/>
              <a:gd name="connsiteX5189" fmla="*/ 3753837 w 6003881"/>
              <a:gd name="connsiteY5189" fmla="*/ 3276250 h 6860657"/>
              <a:gd name="connsiteX5190" fmla="*/ 3750098 w 6003881"/>
              <a:gd name="connsiteY5190" fmla="*/ 3295719 h 6860657"/>
              <a:gd name="connsiteX5191" fmla="*/ 3779465 w 6003881"/>
              <a:gd name="connsiteY5191" fmla="*/ 3307103 h 6860657"/>
              <a:gd name="connsiteX5192" fmla="*/ 3779465 w 6003881"/>
              <a:gd name="connsiteY5192" fmla="*/ 3307103 h 6860657"/>
              <a:gd name="connsiteX5193" fmla="*/ 2257946 w 6003881"/>
              <a:gd name="connsiteY5193" fmla="*/ 3148165 h 6860657"/>
              <a:gd name="connsiteX5194" fmla="*/ 2308818 w 6003881"/>
              <a:gd name="connsiteY5194" fmla="*/ 3077275 h 6860657"/>
              <a:gd name="connsiteX5195" fmla="*/ 2314537 w 6003881"/>
              <a:gd name="connsiteY5195" fmla="*/ 3052912 h 6860657"/>
              <a:gd name="connsiteX5196" fmla="*/ 2289349 w 6003881"/>
              <a:gd name="connsiteY5196" fmla="*/ 3068421 h 6860657"/>
              <a:gd name="connsiteX5197" fmla="*/ 2261741 w 6003881"/>
              <a:gd name="connsiteY5197" fmla="*/ 3100263 h 6860657"/>
              <a:gd name="connsiteX5198" fmla="*/ 2244747 w 6003881"/>
              <a:gd name="connsiteY5198" fmla="*/ 3123142 h 6860657"/>
              <a:gd name="connsiteX5199" fmla="*/ 2208120 w 6003881"/>
              <a:gd name="connsiteY5199" fmla="*/ 3174783 h 6860657"/>
              <a:gd name="connsiteX5200" fmla="*/ 2178477 w 6003881"/>
              <a:gd name="connsiteY5200" fmla="*/ 3225269 h 6860657"/>
              <a:gd name="connsiteX5201" fmla="*/ 2167808 w 6003881"/>
              <a:gd name="connsiteY5201" fmla="*/ 3244133 h 6860657"/>
              <a:gd name="connsiteX5202" fmla="*/ 2160328 w 6003881"/>
              <a:gd name="connsiteY5202" fmla="*/ 3261017 h 6860657"/>
              <a:gd name="connsiteX5203" fmla="*/ 2183702 w 6003881"/>
              <a:gd name="connsiteY5203" fmla="*/ 3240173 h 6860657"/>
              <a:gd name="connsiteX5204" fmla="*/ 2257946 w 6003881"/>
              <a:gd name="connsiteY5204" fmla="*/ 3148165 h 6860657"/>
              <a:gd name="connsiteX5205" fmla="*/ 2257946 w 6003881"/>
              <a:gd name="connsiteY5205" fmla="*/ 3148165 h 6860657"/>
              <a:gd name="connsiteX5206" fmla="*/ 3092510 w 6003881"/>
              <a:gd name="connsiteY5206" fmla="*/ 3256727 h 6860657"/>
              <a:gd name="connsiteX5207" fmla="*/ 3117698 w 6003881"/>
              <a:gd name="connsiteY5207" fmla="*/ 3240228 h 6860657"/>
              <a:gd name="connsiteX5208" fmla="*/ 3180394 w 6003881"/>
              <a:gd name="connsiteY5208" fmla="*/ 3207780 h 6860657"/>
              <a:gd name="connsiteX5209" fmla="*/ 3257553 w 6003881"/>
              <a:gd name="connsiteY5209" fmla="*/ 3171813 h 6860657"/>
              <a:gd name="connsiteX5210" fmla="*/ 3280157 w 6003881"/>
              <a:gd name="connsiteY5210" fmla="*/ 3162134 h 6860657"/>
              <a:gd name="connsiteX5211" fmla="*/ 3224611 w 6003881"/>
              <a:gd name="connsiteY5211" fmla="*/ 3173518 h 6860657"/>
              <a:gd name="connsiteX5212" fmla="*/ 3177754 w 6003881"/>
              <a:gd name="connsiteY5212" fmla="*/ 3193701 h 6860657"/>
              <a:gd name="connsiteX5213" fmla="*/ 3126883 w 6003881"/>
              <a:gd name="connsiteY5213" fmla="*/ 3222024 h 6860657"/>
              <a:gd name="connsiteX5214" fmla="*/ 3095260 w 6003881"/>
              <a:gd name="connsiteY5214" fmla="*/ 3240228 h 6860657"/>
              <a:gd name="connsiteX5215" fmla="*/ 3089761 w 6003881"/>
              <a:gd name="connsiteY5215" fmla="*/ 3245838 h 6860657"/>
              <a:gd name="connsiteX5216" fmla="*/ 3076012 w 6003881"/>
              <a:gd name="connsiteY5216" fmla="*/ 3256727 h 6860657"/>
              <a:gd name="connsiteX5217" fmla="*/ 3062263 w 6003881"/>
              <a:gd name="connsiteY5217" fmla="*/ 3267616 h 6860657"/>
              <a:gd name="connsiteX5218" fmla="*/ 3092510 w 6003881"/>
              <a:gd name="connsiteY5218" fmla="*/ 3256727 h 6860657"/>
              <a:gd name="connsiteX5219" fmla="*/ 3092510 w 6003881"/>
              <a:gd name="connsiteY5219" fmla="*/ 3256727 h 6860657"/>
              <a:gd name="connsiteX5220" fmla="*/ 2580718 w 6003881"/>
              <a:gd name="connsiteY5220" fmla="*/ 3163234 h 6860657"/>
              <a:gd name="connsiteX5221" fmla="*/ 2647208 w 6003881"/>
              <a:gd name="connsiteY5221" fmla="*/ 3107578 h 6860657"/>
              <a:gd name="connsiteX5222" fmla="*/ 2740536 w 6003881"/>
              <a:gd name="connsiteY5222" fmla="*/ 3052967 h 6860657"/>
              <a:gd name="connsiteX5223" fmla="*/ 2813461 w 6003881"/>
              <a:gd name="connsiteY5223" fmla="*/ 3000556 h 6860657"/>
              <a:gd name="connsiteX5224" fmla="*/ 2761930 w 6003881"/>
              <a:gd name="connsiteY5224" fmla="*/ 3023654 h 6860657"/>
              <a:gd name="connsiteX5225" fmla="*/ 2696539 w 6003881"/>
              <a:gd name="connsiteY5225" fmla="*/ 3057696 h 6860657"/>
              <a:gd name="connsiteX5226" fmla="*/ 2630544 w 6003881"/>
              <a:gd name="connsiteY5226" fmla="*/ 3105653 h 6860657"/>
              <a:gd name="connsiteX5227" fmla="*/ 2572908 w 6003881"/>
              <a:gd name="connsiteY5227" fmla="*/ 3141180 h 6860657"/>
              <a:gd name="connsiteX5228" fmla="*/ 2567244 w 6003881"/>
              <a:gd name="connsiteY5228" fmla="*/ 3145305 h 6860657"/>
              <a:gd name="connsiteX5229" fmla="*/ 2539746 w 6003881"/>
              <a:gd name="connsiteY5229" fmla="*/ 3179237 h 6860657"/>
              <a:gd name="connsiteX5230" fmla="*/ 2512303 w 6003881"/>
              <a:gd name="connsiteY5230" fmla="*/ 3213995 h 6860657"/>
              <a:gd name="connsiteX5231" fmla="*/ 2580718 w 6003881"/>
              <a:gd name="connsiteY5231" fmla="*/ 3163234 h 6860657"/>
              <a:gd name="connsiteX5232" fmla="*/ 2580718 w 6003881"/>
              <a:gd name="connsiteY5232" fmla="*/ 3163234 h 6860657"/>
              <a:gd name="connsiteX5233" fmla="*/ 3201292 w 6003881"/>
              <a:gd name="connsiteY5233" fmla="*/ 3155314 h 6860657"/>
              <a:gd name="connsiteX5234" fmla="*/ 3264593 w 6003881"/>
              <a:gd name="connsiteY5234" fmla="*/ 3099768 h 6860657"/>
              <a:gd name="connsiteX5235" fmla="*/ 3194528 w 6003881"/>
              <a:gd name="connsiteY5235" fmla="*/ 3143490 h 6860657"/>
              <a:gd name="connsiteX5236" fmla="*/ 3201292 w 6003881"/>
              <a:gd name="connsiteY5236" fmla="*/ 3155314 h 6860657"/>
              <a:gd name="connsiteX5237" fmla="*/ 3201292 w 6003881"/>
              <a:gd name="connsiteY5237" fmla="*/ 3155314 h 6860657"/>
              <a:gd name="connsiteX5238" fmla="*/ 2476115 w 6003881"/>
              <a:gd name="connsiteY5238" fmla="*/ 3087009 h 6860657"/>
              <a:gd name="connsiteX5239" fmla="*/ 2520002 w 6003881"/>
              <a:gd name="connsiteY5239" fmla="*/ 3059951 h 6860657"/>
              <a:gd name="connsiteX5240" fmla="*/ 2546345 w 6003881"/>
              <a:gd name="connsiteY5240" fmla="*/ 3040263 h 6860657"/>
              <a:gd name="connsiteX5241" fmla="*/ 2572578 w 6003881"/>
              <a:gd name="connsiteY5241" fmla="*/ 3017714 h 6860657"/>
              <a:gd name="connsiteX5242" fmla="*/ 2594797 w 6003881"/>
              <a:gd name="connsiteY5242" fmla="*/ 2998301 h 6860657"/>
              <a:gd name="connsiteX5243" fmla="*/ 2561304 w 6003881"/>
              <a:gd name="connsiteY5243" fmla="*/ 3007155 h 6860657"/>
              <a:gd name="connsiteX5244" fmla="*/ 2548765 w 6003881"/>
              <a:gd name="connsiteY5244" fmla="*/ 3014964 h 6860657"/>
              <a:gd name="connsiteX5245" fmla="*/ 2412870 w 6003881"/>
              <a:gd name="connsiteY5245" fmla="*/ 3132381 h 6860657"/>
              <a:gd name="connsiteX5246" fmla="*/ 2428489 w 6003881"/>
              <a:gd name="connsiteY5246" fmla="*/ 3129741 h 6860657"/>
              <a:gd name="connsiteX5247" fmla="*/ 2476115 w 6003881"/>
              <a:gd name="connsiteY5247" fmla="*/ 3087009 h 6860657"/>
              <a:gd name="connsiteX5248" fmla="*/ 2476115 w 6003881"/>
              <a:gd name="connsiteY5248" fmla="*/ 3087009 h 6860657"/>
              <a:gd name="connsiteX5249" fmla="*/ 3339222 w 6003881"/>
              <a:gd name="connsiteY5249" fmla="*/ 3149375 h 6860657"/>
              <a:gd name="connsiteX5250" fmla="*/ 3357096 w 6003881"/>
              <a:gd name="connsiteY5250" fmla="*/ 3135791 h 6860657"/>
              <a:gd name="connsiteX5251" fmla="*/ 3287801 w 6003881"/>
              <a:gd name="connsiteY5251" fmla="*/ 3156139 h 6860657"/>
              <a:gd name="connsiteX5252" fmla="*/ 3305675 w 6003881"/>
              <a:gd name="connsiteY5252" fmla="*/ 3155094 h 6860657"/>
              <a:gd name="connsiteX5253" fmla="*/ 3339222 w 6003881"/>
              <a:gd name="connsiteY5253" fmla="*/ 3149375 h 6860657"/>
              <a:gd name="connsiteX5254" fmla="*/ 3339222 w 6003881"/>
              <a:gd name="connsiteY5254" fmla="*/ 3149375 h 6860657"/>
              <a:gd name="connsiteX5255" fmla="*/ 3353796 w 6003881"/>
              <a:gd name="connsiteY5255" fmla="*/ 3107413 h 6860657"/>
              <a:gd name="connsiteX5256" fmla="*/ 3335153 w 6003881"/>
              <a:gd name="connsiteY5256" fmla="*/ 3105213 h 6860657"/>
              <a:gd name="connsiteX5257" fmla="*/ 3296656 w 6003881"/>
              <a:gd name="connsiteY5257" fmla="*/ 3113737 h 6860657"/>
              <a:gd name="connsiteX5258" fmla="*/ 3353796 w 6003881"/>
              <a:gd name="connsiteY5258" fmla="*/ 3107413 h 6860657"/>
              <a:gd name="connsiteX5259" fmla="*/ 3353796 w 6003881"/>
              <a:gd name="connsiteY5259" fmla="*/ 3107413 h 6860657"/>
              <a:gd name="connsiteX5260" fmla="*/ 2591387 w 6003881"/>
              <a:gd name="connsiteY5260" fmla="*/ 3096633 h 6860657"/>
              <a:gd name="connsiteX5261" fmla="*/ 2790088 w 6003881"/>
              <a:gd name="connsiteY5261" fmla="*/ 2991756 h 6860657"/>
              <a:gd name="connsiteX5262" fmla="*/ 2904204 w 6003881"/>
              <a:gd name="connsiteY5262" fmla="*/ 2939235 h 6860657"/>
              <a:gd name="connsiteX5263" fmla="*/ 2952326 w 6003881"/>
              <a:gd name="connsiteY5263" fmla="*/ 2907612 h 6860657"/>
              <a:gd name="connsiteX5264" fmla="*/ 2853443 w 6003881"/>
              <a:gd name="connsiteY5264" fmla="*/ 2938080 h 6860657"/>
              <a:gd name="connsiteX5265" fmla="*/ 2737071 w 6003881"/>
              <a:gd name="connsiteY5265" fmla="*/ 2989391 h 6860657"/>
              <a:gd name="connsiteX5266" fmla="*/ 2679985 w 6003881"/>
              <a:gd name="connsiteY5266" fmla="*/ 3014744 h 6860657"/>
              <a:gd name="connsiteX5267" fmla="*/ 2649133 w 6003881"/>
              <a:gd name="connsiteY5267" fmla="*/ 3033993 h 6860657"/>
              <a:gd name="connsiteX5268" fmla="*/ 2613770 w 6003881"/>
              <a:gd name="connsiteY5268" fmla="*/ 3053242 h 6860657"/>
              <a:gd name="connsiteX5269" fmla="*/ 2571038 w 6003881"/>
              <a:gd name="connsiteY5269" fmla="*/ 3097953 h 6860657"/>
              <a:gd name="connsiteX5270" fmla="*/ 2591387 w 6003881"/>
              <a:gd name="connsiteY5270" fmla="*/ 3096633 h 6860657"/>
              <a:gd name="connsiteX5271" fmla="*/ 2591387 w 6003881"/>
              <a:gd name="connsiteY5271" fmla="*/ 3096633 h 6860657"/>
              <a:gd name="connsiteX5272" fmla="*/ 3333338 w 6003881"/>
              <a:gd name="connsiteY5272" fmla="*/ 3082224 h 6860657"/>
              <a:gd name="connsiteX5273" fmla="*/ 3357591 w 6003881"/>
              <a:gd name="connsiteY5273" fmla="*/ 3073645 h 6860657"/>
              <a:gd name="connsiteX5274" fmla="*/ 3298965 w 6003881"/>
              <a:gd name="connsiteY5274" fmla="*/ 3084369 h 6860657"/>
              <a:gd name="connsiteX5275" fmla="*/ 3301605 w 6003881"/>
              <a:gd name="connsiteY5275" fmla="*/ 3089264 h 6860657"/>
              <a:gd name="connsiteX5276" fmla="*/ 3333338 w 6003881"/>
              <a:gd name="connsiteY5276" fmla="*/ 3082224 h 6860657"/>
              <a:gd name="connsiteX5277" fmla="*/ 3333338 w 6003881"/>
              <a:gd name="connsiteY5277" fmla="*/ 3082224 h 6860657"/>
              <a:gd name="connsiteX5278" fmla="*/ 2085259 w 6003881"/>
              <a:gd name="connsiteY5278" fmla="*/ 3015294 h 6860657"/>
              <a:gd name="connsiteX5279" fmla="*/ 2105332 w 6003881"/>
              <a:gd name="connsiteY5279" fmla="*/ 2910252 h 6860657"/>
              <a:gd name="connsiteX5280" fmla="*/ 2073874 w 6003881"/>
              <a:gd name="connsiteY5280" fmla="*/ 2966898 h 6860657"/>
              <a:gd name="connsiteX5281" fmla="*/ 2067495 w 6003881"/>
              <a:gd name="connsiteY5281" fmla="*/ 2979877 h 6860657"/>
              <a:gd name="connsiteX5282" fmla="*/ 2058476 w 6003881"/>
              <a:gd name="connsiteY5282" fmla="*/ 3022499 h 6860657"/>
              <a:gd name="connsiteX5283" fmla="*/ 2061721 w 6003881"/>
              <a:gd name="connsiteY5283" fmla="*/ 3058796 h 6860657"/>
              <a:gd name="connsiteX5284" fmla="*/ 2085259 w 6003881"/>
              <a:gd name="connsiteY5284" fmla="*/ 3015294 h 6860657"/>
              <a:gd name="connsiteX5285" fmla="*/ 2085259 w 6003881"/>
              <a:gd name="connsiteY5285" fmla="*/ 3015294 h 6860657"/>
              <a:gd name="connsiteX5286" fmla="*/ 2471111 w 6003881"/>
              <a:gd name="connsiteY5286" fmla="*/ 3036743 h 6860657"/>
              <a:gd name="connsiteX5287" fmla="*/ 2460496 w 6003881"/>
              <a:gd name="connsiteY5287" fmla="*/ 3034378 h 6860657"/>
              <a:gd name="connsiteX5288" fmla="*/ 2456482 w 6003881"/>
              <a:gd name="connsiteY5288" fmla="*/ 3047742 h 6860657"/>
              <a:gd name="connsiteX5289" fmla="*/ 2471111 w 6003881"/>
              <a:gd name="connsiteY5289" fmla="*/ 3036743 h 6860657"/>
              <a:gd name="connsiteX5290" fmla="*/ 2471111 w 6003881"/>
              <a:gd name="connsiteY5290" fmla="*/ 3036743 h 6860657"/>
              <a:gd name="connsiteX5291" fmla="*/ 2506858 w 6003881"/>
              <a:gd name="connsiteY5291" fmla="*/ 3012325 h 6860657"/>
              <a:gd name="connsiteX5292" fmla="*/ 2495859 w 6003881"/>
              <a:gd name="connsiteY5292" fmla="*/ 3013150 h 6860657"/>
              <a:gd name="connsiteX5293" fmla="*/ 2484860 w 6003881"/>
              <a:gd name="connsiteY5293" fmla="*/ 3021069 h 6860657"/>
              <a:gd name="connsiteX5294" fmla="*/ 2495859 w 6003881"/>
              <a:gd name="connsiteY5294" fmla="*/ 3020244 h 6860657"/>
              <a:gd name="connsiteX5295" fmla="*/ 2506858 w 6003881"/>
              <a:gd name="connsiteY5295" fmla="*/ 3012325 h 6860657"/>
              <a:gd name="connsiteX5296" fmla="*/ 2177432 w 6003881"/>
              <a:gd name="connsiteY5296" fmla="*/ 3002920 h 6860657"/>
              <a:gd name="connsiteX5297" fmla="*/ 2261741 w 6003881"/>
              <a:gd name="connsiteY5297" fmla="*/ 2902993 h 6860657"/>
              <a:gd name="connsiteX5298" fmla="*/ 2271970 w 6003881"/>
              <a:gd name="connsiteY5298" fmla="*/ 2864330 h 6860657"/>
              <a:gd name="connsiteX5299" fmla="*/ 2160438 w 6003881"/>
              <a:gd name="connsiteY5299" fmla="*/ 3000886 h 6860657"/>
              <a:gd name="connsiteX5300" fmla="*/ 2177432 w 6003881"/>
              <a:gd name="connsiteY5300" fmla="*/ 3002920 h 6860657"/>
              <a:gd name="connsiteX5301" fmla="*/ 2177432 w 6003881"/>
              <a:gd name="connsiteY5301" fmla="*/ 3002920 h 6860657"/>
              <a:gd name="connsiteX5302" fmla="*/ 2488159 w 6003881"/>
              <a:gd name="connsiteY5302" fmla="*/ 2992416 h 6860657"/>
              <a:gd name="connsiteX5303" fmla="*/ 2653092 w 6003881"/>
              <a:gd name="connsiteY5303" fmla="*/ 2910527 h 6860657"/>
              <a:gd name="connsiteX5304" fmla="*/ 2769024 w 6003881"/>
              <a:gd name="connsiteY5304" fmla="*/ 2857181 h 6860657"/>
              <a:gd name="connsiteX5305" fmla="*/ 2685595 w 6003881"/>
              <a:gd name="connsiteY5305" fmla="*/ 2883194 h 6860657"/>
              <a:gd name="connsiteX5306" fmla="*/ 2620370 w 6003881"/>
              <a:gd name="connsiteY5306" fmla="*/ 2905357 h 6860657"/>
              <a:gd name="connsiteX5307" fmla="*/ 2493109 w 6003881"/>
              <a:gd name="connsiteY5307" fmla="*/ 2969868 h 6860657"/>
              <a:gd name="connsiteX5308" fmla="*/ 2459561 w 6003881"/>
              <a:gd name="connsiteY5308" fmla="*/ 3009300 h 6860657"/>
              <a:gd name="connsiteX5309" fmla="*/ 2488159 w 6003881"/>
              <a:gd name="connsiteY5309" fmla="*/ 2992416 h 6860657"/>
              <a:gd name="connsiteX5310" fmla="*/ 2488159 w 6003881"/>
              <a:gd name="connsiteY5310" fmla="*/ 2992416 h 6860657"/>
              <a:gd name="connsiteX5311" fmla="*/ 2631039 w 6003881"/>
              <a:gd name="connsiteY5311" fmla="*/ 2963158 h 6860657"/>
              <a:gd name="connsiteX5312" fmla="*/ 2654027 w 6003881"/>
              <a:gd name="connsiteY5312" fmla="*/ 2932525 h 6860657"/>
              <a:gd name="connsiteX5313" fmla="*/ 2623945 w 6003881"/>
              <a:gd name="connsiteY5313" fmla="*/ 2944899 h 6860657"/>
              <a:gd name="connsiteX5314" fmla="*/ 2559709 w 6003881"/>
              <a:gd name="connsiteY5314" fmla="*/ 2977567 h 6860657"/>
              <a:gd name="connsiteX5315" fmla="*/ 2515712 w 6003881"/>
              <a:gd name="connsiteY5315" fmla="*/ 3002810 h 6860657"/>
              <a:gd name="connsiteX5316" fmla="*/ 2631039 w 6003881"/>
              <a:gd name="connsiteY5316" fmla="*/ 2963158 h 6860657"/>
              <a:gd name="connsiteX5317" fmla="*/ 2631039 w 6003881"/>
              <a:gd name="connsiteY5317" fmla="*/ 2963158 h 6860657"/>
              <a:gd name="connsiteX5318" fmla="*/ 3133537 w 6003881"/>
              <a:gd name="connsiteY5318" fmla="*/ 2989391 h 6860657"/>
              <a:gd name="connsiteX5319" fmla="*/ 3120063 w 6003881"/>
              <a:gd name="connsiteY5319" fmla="*/ 2990271 h 6860657"/>
              <a:gd name="connsiteX5320" fmla="*/ 3095315 w 6003881"/>
              <a:gd name="connsiteY5320" fmla="*/ 3002205 h 6860657"/>
              <a:gd name="connsiteX5321" fmla="*/ 3108789 w 6003881"/>
              <a:gd name="connsiteY5321" fmla="*/ 3001325 h 6860657"/>
              <a:gd name="connsiteX5322" fmla="*/ 3133537 w 6003881"/>
              <a:gd name="connsiteY5322" fmla="*/ 2989391 h 6860657"/>
              <a:gd name="connsiteX5323" fmla="*/ 3177809 w 6003881"/>
              <a:gd name="connsiteY5323" fmla="*/ 2998246 h 6860657"/>
              <a:gd name="connsiteX5324" fmla="*/ 3177809 w 6003881"/>
              <a:gd name="connsiteY5324" fmla="*/ 2992911 h 6860657"/>
              <a:gd name="connsiteX5325" fmla="*/ 3161310 w 6003881"/>
              <a:gd name="connsiteY5325" fmla="*/ 2998246 h 6860657"/>
              <a:gd name="connsiteX5326" fmla="*/ 3161310 w 6003881"/>
              <a:gd name="connsiteY5326" fmla="*/ 3003580 h 6860657"/>
              <a:gd name="connsiteX5327" fmla="*/ 3177809 w 6003881"/>
              <a:gd name="connsiteY5327" fmla="*/ 2998246 h 6860657"/>
              <a:gd name="connsiteX5328" fmla="*/ 3296435 w 6003881"/>
              <a:gd name="connsiteY5328" fmla="*/ 2970143 h 6860657"/>
              <a:gd name="connsiteX5329" fmla="*/ 3285821 w 6003881"/>
              <a:gd name="connsiteY5329" fmla="*/ 2965248 h 6860657"/>
              <a:gd name="connsiteX5330" fmla="*/ 3254804 w 6003881"/>
              <a:gd name="connsiteY5330" fmla="*/ 2975752 h 6860657"/>
              <a:gd name="connsiteX5331" fmla="*/ 3296435 w 6003881"/>
              <a:gd name="connsiteY5331" fmla="*/ 2970143 h 6860657"/>
              <a:gd name="connsiteX5332" fmla="*/ 2721343 w 6003881"/>
              <a:gd name="connsiteY5332" fmla="*/ 2965853 h 6860657"/>
              <a:gd name="connsiteX5333" fmla="*/ 2735092 w 6003881"/>
              <a:gd name="connsiteY5333" fmla="*/ 2957494 h 6860657"/>
              <a:gd name="connsiteX5334" fmla="*/ 2743616 w 6003881"/>
              <a:gd name="connsiteY5334" fmla="*/ 2940665 h 6860657"/>
              <a:gd name="connsiteX5335" fmla="*/ 2720243 w 6003881"/>
              <a:gd name="connsiteY5335" fmla="*/ 2953919 h 6860657"/>
              <a:gd name="connsiteX5336" fmla="*/ 2711718 w 6003881"/>
              <a:gd name="connsiteY5336" fmla="*/ 2970583 h 6860657"/>
              <a:gd name="connsiteX5337" fmla="*/ 2721343 w 6003881"/>
              <a:gd name="connsiteY5337" fmla="*/ 2965853 h 6860657"/>
              <a:gd name="connsiteX5338" fmla="*/ 2721343 w 6003881"/>
              <a:gd name="connsiteY5338" fmla="*/ 2965853 h 6860657"/>
              <a:gd name="connsiteX5339" fmla="*/ 2196461 w 6003881"/>
              <a:gd name="connsiteY5339" fmla="*/ 2917127 h 6860657"/>
              <a:gd name="connsiteX5340" fmla="*/ 2271035 w 6003881"/>
              <a:gd name="connsiteY5340" fmla="*/ 2836007 h 6860657"/>
              <a:gd name="connsiteX5341" fmla="*/ 2380587 w 6003881"/>
              <a:gd name="connsiteY5341" fmla="*/ 2715016 h 6860657"/>
              <a:gd name="connsiteX5342" fmla="*/ 2473036 w 6003881"/>
              <a:gd name="connsiteY5342" fmla="*/ 2608544 h 6860657"/>
              <a:gd name="connsiteX5343" fmla="*/ 2522642 w 6003881"/>
              <a:gd name="connsiteY5343" fmla="*/ 2551733 h 6860657"/>
              <a:gd name="connsiteX5344" fmla="*/ 2502238 w 6003881"/>
              <a:gd name="connsiteY5344" fmla="*/ 2557838 h 6860657"/>
              <a:gd name="connsiteX5345" fmla="*/ 2468636 w 6003881"/>
              <a:gd name="connsiteY5345" fmla="*/ 2569277 h 6860657"/>
              <a:gd name="connsiteX5346" fmla="*/ 2456867 w 6003881"/>
              <a:gd name="connsiteY5346" fmla="*/ 2589295 h 6860657"/>
              <a:gd name="connsiteX5347" fmla="*/ 2442403 w 6003881"/>
              <a:gd name="connsiteY5347" fmla="*/ 2608599 h 6860657"/>
              <a:gd name="connsiteX5348" fmla="*/ 2410945 w 6003881"/>
              <a:gd name="connsiteY5348" fmla="*/ 2643577 h 6860657"/>
              <a:gd name="connsiteX5349" fmla="*/ 2385097 w 6003881"/>
              <a:gd name="connsiteY5349" fmla="*/ 2672504 h 6860657"/>
              <a:gd name="connsiteX5350" fmla="*/ 2334391 w 6003881"/>
              <a:gd name="connsiteY5350" fmla="*/ 2735750 h 6860657"/>
              <a:gd name="connsiteX5351" fmla="*/ 2240237 w 6003881"/>
              <a:gd name="connsiteY5351" fmla="*/ 2841232 h 6860657"/>
              <a:gd name="connsiteX5352" fmla="*/ 2171492 w 6003881"/>
              <a:gd name="connsiteY5352" fmla="*/ 2930161 h 6860657"/>
              <a:gd name="connsiteX5353" fmla="*/ 2196461 w 6003881"/>
              <a:gd name="connsiteY5353" fmla="*/ 2917127 h 6860657"/>
              <a:gd name="connsiteX5354" fmla="*/ 2196461 w 6003881"/>
              <a:gd name="connsiteY5354" fmla="*/ 2917127 h 6860657"/>
              <a:gd name="connsiteX5355" fmla="*/ 2900080 w 6003881"/>
              <a:gd name="connsiteY5355" fmla="*/ 2896008 h 6860657"/>
              <a:gd name="connsiteX5356" fmla="*/ 3029320 w 6003881"/>
              <a:gd name="connsiteY5356" fmla="*/ 2868510 h 6860657"/>
              <a:gd name="connsiteX5357" fmla="*/ 3072822 w 6003881"/>
              <a:gd name="connsiteY5357" fmla="*/ 2860866 h 6860657"/>
              <a:gd name="connsiteX5358" fmla="*/ 3096525 w 6003881"/>
              <a:gd name="connsiteY5358" fmla="*/ 2858776 h 6860657"/>
              <a:gd name="connsiteX5359" fmla="*/ 3110769 w 6003881"/>
              <a:gd name="connsiteY5359" fmla="*/ 2853661 h 6860657"/>
              <a:gd name="connsiteX5360" fmla="*/ 3139312 w 6003881"/>
              <a:gd name="connsiteY5360" fmla="*/ 2841067 h 6860657"/>
              <a:gd name="connsiteX5361" fmla="*/ 3162685 w 6003881"/>
              <a:gd name="connsiteY5361" fmla="*/ 2835622 h 6860657"/>
              <a:gd name="connsiteX5362" fmla="*/ 3172310 w 6003881"/>
              <a:gd name="connsiteY5362" fmla="*/ 2833918 h 6860657"/>
              <a:gd name="connsiteX5363" fmla="*/ 3177809 w 6003881"/>
              <a:gd name="connsiteY5363" fmla="*/ 2828418 h 6860657"/>
              <a:gd name="connsiteX5364" fmla="*/ 3094160 w 6003881"/>
              <a:gd name="connsiteY5364" fmla="*/ 2842057 h 6860657"/>
              <a:gd name="connsiteX5365" fmla="*/ 3021071 w 6003881"/>
              <a:gd name="connsiteY5365" fmla="*/ 2858996 h 6860657"/>
              <a:gd name="connsiteX5366" fmla="*/ 2897330 w 6003881"/>
              <a:gd name="connsiteY5366" fmla="*/ 2887099 h 6860657"/>
              <a:gd name="connsiteX5367" fmla="*/ 2792837 w 6003881"/>
              <a:gd name="connsiteY5367" fmla="*/ 2927026 h 6860657"/>
              <a:gd name="connsiteX5368" fmla="*/ 2821710 w 6003881"/>
              <a:gd name="connsiteY5368" fmla="*/ 2921306 h 6860657"/>
              <a:gd name="connsiteX5369" fmla="*/ 2900080 w 6003881"/>
              <a:gd name="connsiteY5369" fmla="*/ 2896008 h 6860657"/>
              <a:gd name="connsiteX5370" fmla="*/ 2900080 w 6003881"/>
              <a:gd name="connsiteY5370" fmla="*/ 2896008 h 6860657"/>
              <a:gd name="connsiteX5371" fmla="*/ 2920208 w 6003881"/>
              <a:gd name="connsiteY5371" fmla="*/ 2857016 h 6860657"/>
              <a:gd name="connsiteX5372" fmla="*/ 2936707 w 6003881"/>
              <a:gd name="connsiteY5372" fmla="*/ 2839527 h 6860657"/>
              <a:gd name="connsiteX5373" fmla="*/ 2925873 w 6003881"/>
              <a:gd name="connsiteY5373" fmla="*/ 2836667 h 6860657"/>
              <a:gd name="connsiteX5374" fmla="*/ 2895020 w 6003881"/>
              <a:gd name="connsiteY5374" fmla="*/ 2850086 h 6860657"/>
              <a:gd name="connsiteX5375" fmla="*/ 2858777 w 6003881"/>
              <a:gd name="connsiteY5375" fmla="*/ 2867410 h 6860657"/>
              <a:gd name="connsiteX5376" fmla="*/ 2920208 w 6003881"/>
              <a:gd name="connsiteY5376" fmla="*/ 2857016 h 6860657"/>
              <a:gd name="connsiteX5377" fmla="*/ 2920208 w 6003881"/>
              <a:gd name="connsiteY5377" fmla="*/ 2857016 h 6860657"/>
              <a:gd name="connsiteX5378" fmla="*/ 2230888 w 6003881"/>
              <a:gd name="connsiteY5378" fmla="*/ 2825998 h 6860657"/>
              <a:gd name="connsiteX5379" fmla="*/ 2387792 w 6003881"/>
              <a:gd name="connsiteY5379" fmla="*/ 2640772 h 6860657"/>
              <a:gd name="connsiteX5380" fmla="*/ 2319872 w 6003881"/>
              <a:gd name="connsiteY5380" fmla="*/ 2709957 h 6860657"/>
              <a:gd name="connsiteX5381" fmla="*/ 2289624 w 6003881"/>
              <a:gd name="connsiteY5381" fmla="*/ 2739325 h 6860657"/>
              <a:gd name="connsiteX5382" fmla="*/ 2259376 w 6003881"/>
              <a:gd name="connsiteY5382" fmla="*/ 2767702 h 6860657"/>
              <a:gd name="connsiteX5383" fmla="*/ 2223629 w 6003881"/>
              <a:gd name="connsiteY5383" fmla="*/ 2811314 h 6860657"/>
              <a:gd name="connsiteX5384" fmla="*/ 2192006 w 6003881"/>
              <a:gd name="connsiteY5384" fmla="*/ 2865925 h 6860657"/>
              <a:gd name="connsiteX5385" fmla="*/ 2230888 w 6003881"/>
              <a:gd name="connsiteY5385" fmla="*/ 2825998 h 6860657"/>
              <a:gd name="connsiteX5386" fmla="*/ 2230888 w 6003881"/>
              <a:gd name="connsiteY5386" fmla="*/ 2825998 h 6860657"/>
              <a:gd name="connsiteX5387" fmla="*/ 3238305 w 6003881"/>
              <a:gd name="connsiteY5387" fmla="*/ 2856246 h 6860657"/>
              <a:gd name="connsiteX5388" fmla="*/ 3221806 w 6003881"/>
              <a:gd name="connsiteY5388" fmla="*/ 2854101 h 6860657"/>
              <a:gd name="connsiteX5389" fmla="*/ 3205307 w 6003881"/>
              <a:gd name="connsiteY5389" fmla="*/ 2858666 h 6860657"/>
              <a:gd name="connsiteX5390" fmla="*/ 3221806 w 6003881"/>
              <a:gd name="connsiteY5390" fmla="*/ 2860811 h 6860657"/>
              <a:gd name="connsiteX5391" fmla="*/ 3238305 w 6003881"/>
              <a:gd name="connsiteY5391" fmla="*/ 2856246 h 6860657"/>
              <a:gd name="connsiteX5392" fmla="*/ 799947 w 6003881"/>
              <a:gd name="connsiteY5392" fmla="*/ 2830068 h 6860657"/>
              <a:gd name="connsiteX5393" fmla="*/ 862478 w 6003881"/>
              <a:gd name="connsiteY5393" fmla="*/ 2778207 h 6860657"/>
              <a:gd name="connsiteX5394" fmla="*/ 855603 w 6003881"/>
              <a:gd name="connsiteY5394" fmla="*/ 2768912 h 6860657"/>
              <a:gd name="connsiteX5395" fmla="*/ 842954 w 6003881"/>
              <a:gd name="connsiteY5395" fmla="*/ 2723981 h 6860657"/>
              <a:gd name="connsiteX5396" fmla="*/ 850324 w 6003881"/>
              <a:gd name="connsiteY5396" fmla="*/ 2686088 h 6860657"/>
              <a:gd name="connsiteX5397" fmla="*/ 884311 w 6003881"/>
              <a:gd name="connsiteY5397" fmla="*/ 2555528 h 6860657"/>
              <a:gd name="connsiteX5398" fmla="*/ 915329 w 6003881"/>
              <a:gd name="connsiteY5398" fmla="*/ 2470284 h 6860657"/>
              <a:gd name="connsiteX5399" fmla="*/ 939802 w 6003881"/>
              <a:gd name="connsiteY5399" fmla="*/ 2407039 h 6860657"/>
              <a:gd name="connsiteX5400" fmla="*/ 953221 w 6003881"/>
              <a:gd name="connsiteY5400" fmla="*/ 2365792 h 6860657"/>
              <a:gd name="connsiteX5401" fmla="*/ 969665 w 6003881"/>
              <a:gd name="connsiteY5401" fmla="*/ 2312776 h 6860657"/>
              <a:gd name="connsiteX5402" fmla="*/ 972635 w 6003881"/>
              <a:gd name="connsiteY5402" fmla="*/ 2290777 h 6860657"/>
              <a:gd name="connsiteX5403" fmla="*/ 980499 w 6003881"/>
              <a:gd name="connsiteY5403" fmla="*/ 2187055 h 6860657"/>
              <a:gd name="connsiteX5404" fmla="*/ 976870 w 6003881"/>
              <a:gd name="connsiteY5404" fmla="*/ 2170556 h 6860657"/>
              <a:gd name="connsiteX5405" fmla="*/ 936502 w 6003881"/>
              <a:gd name="connsiteY5405" fmla="*/ 2313546 h 6860657"/>
              <a:gd name="connsiteX5406" fmla="*/ 915549 w 6003881"/>
              <a:gd name="connsiteY5406" fmla="*/ 2407039 h 6860657"/>
              <a:gd name="connsiteX5407" fmla="*/ 895586 w 6003881"/>
              <a:gd name="connsiteY5407" fmla="*/ 2470284 h 6860657"/>
              <a:gd name="connsiteX5408" fmla="*/ 864403 w 6003881"/>
              <a:gd name="connsiteY5408" fmla="*/ 2556353 h 6860657"/>
              <a:gd name="connsiteX5409" fmla="*/ 856923 w 6003881"/>
              <a:gd name="connsiteY5409" fmla="*/ 2581541 h 6860657"/>
              <a:gd name="connsiteX5410" fmla="*/ 852799 w 6003881"/>
              <a:gd name="connsiteY5410" fmla="*/ 2593530 h 6860657"/>
              <a:gd name="connsiteX5411" fmla="*/ 833880 w 6003881"/>
              <a:gd name="connsiteY5411" fmla="*/ 2637087 h 6860657"/>
              <a:gd name="connsiteX5412" fmla="*/ 876392 w 6003881"/>
              <a:gd name="connsiteY5412" fmla="*/ 2473034 h 6860657"/>
              <a:gd name="connsiteX5413" fmla="*/ 925778 w 6003881"/>
              <a:gd name="connsiteY5413" fmla="*/ 2262729 h 6860657"/>
              <a:gd name="connsiteX5414" fmla="*/ 934358 w 6003881"/>
              <a:gd name="connsiteY5414" fmla="*/ 2236276 h 6860657"/>
              <a:gd name="connsiteX5415" fmla="*/ 939527 w 6003881"/>
              <a:gd name="connsiteY5415" fmla="*/ 2223847 h 6860657"/>
              <a:gd name="connsiteX5416" fmla="*/ 1002498 w 6003881"/>
              <a:gd name="connsiteY5416" fmla="*/ 2096311 h 6860657"/>
              <a:gd name="connsiteX5417" fmla="*/ 1030931 w 6003881"/>
              <a:gd name="connsiteY5417" fmla="*/ 2043900 h 6860657"/>
              <a:gd name="connsiteX5418" fmla="*/ 1053534 w 6003881"/>
              <a:gd name="connsiteY5418" fmla="*/ 2005403 h 6860657"/>
              <a:gd name="connsiteX5419" fmla="*/ 1081912 w 6003881"/>
              <a:gd name="connsiteY5419" fmla="*/ 1964321 h 6860657"/>
              <a:gd name="connsiteX5420" fmla="*/ 1103965 w 6003881"/>
              <a:gd name="connsiteY5420" fmla="*/ 1931323 h 6860657"/>
              <a:gd name="connsiteX5421" fmla="*/ 1175900 w 6003881"/>
              <a:gd name="connsiteY5421" fmla="*/ 1835355 h 6860657"/>
              <a:gd name="connsiteX5422" fmla="*/ 1198394 w 6003881"/>
              <a:gd name="connsiteY5422" fmla="*/ 1804228 h 6860657"/>
              <a:gd name="connsiteX5423" fmla="*/ 1244645 w 6003881"/>
              <a:gd name="connsiteY5423" fmla="*/ 1782834 h 6860657"/>
              <a:gd name="connsiteX5424" fmla="*/ 1265544 w 6003881"/>
              <a:gd name="connsiteY5424" fmla="*/ 1769085 h 6860657"/>
              <a:gd name="connsiteX5425" fmla="*/ 1274728 w 6003881"/>
              <a:gd name="connsiteY5425" fmla="*/ 1749837 h 6860657"/>
              <a:gd name="connsiteX5426" fmla="*/ 1256964 w 6003881"/>
              <a:gd name="connsiteY5426" fmla="*/ 1751212 h 6860657"/>
              <a:gd name="connsiteX5427" fmla="*/ 1240135 w 6003881"/>
              <a:gd name="connsiteY5427" fmla="*/ 1746977 h 6860657"/>
              <a:gd name="connsiteX5428" fmla="*/ 1282757 w 6003881"/>
              <a:gd name="connsiteY5428" fmla="*/ 1655024 h 6860657"/>
              <a:gd name="connsiteX5429" fmla="*/ 1324444 w 6003881"/>
              <a:gd name="connsiteY5429" fmla="*/ 1561585 h 6860657"/>
              <a:gd name="connsiteX5430" fmla="*/ 1436471 w 6003881"/>
              <a:gd name="connsiteY5430" fmla="*/ 1396047 h 6860657"/>
              <a:gd name="connsiteX5431" fmla="*/ 1448185 w 6003881"/>
              <a:gd name="connsiteY5431" fmla="*/ 1385983 h 6860657"/>
              <a:gd name="connsiteX5432" fmla="*/ 1431686 w 6003881"/>
              <a:gd name="connsiteY5432" fmla="*/ 1389558 h 6860657"/>
              <a:gd name="connsiteX5433" fmla="*/ 1292822 w 6003881"/>
              <a:gd name="connsiteY5433" fmla="*/ 1469467 h 6860657"/>
              <a:gd name="connsiteX5434" fmla="*/ 1259384 w 6003881"/>
              <a:gd name="connsiteY5434" fmla="*/ 1507084 h 6860657"/>
              <a:gd name="connsiteX5435" fmla="*/ 1235186 w 6003881"/>
              <a:gd name="connsiteY5435" fmla="*/ 1536782 h 6860657"/>
              <a:gd name="connsiteX5436" fmla="*/ 1215607 w 6003881"/>
              <a:gd name="connsiteY5436" fmla="*/ 1548166 h 6860657"/>
              <a:gd name="connsiteX5437" fmla="*/ 1198613 w 6003881"/>
              <a:gd name="connsiteY5437" fmla="*/ 1560815 h 6860657"/>
              <a:gd name="connsiteX5438" fmla="*/ 1180740 w 6003881"/>
              <a:gd name="connsiteY5438" fmla="*/ 1583749 h 6860657"/>
              <a:gd name="connsiteX5439" fmla="*/ 1157091 w 6003881"/>
              <a:gd name="connsiteY5439" fmla="*/ 1627416 h 6860657"/>
              <a:gd name="connsiteX5440" fmla="*/ 1178375 w 6003881"/>
              <a:gd name="connsiteY5440" fmla="*/ 1620486 h 6860657"/>
              <a:gd name="connsiteX5441" fmla="*/ 1190859 w 6003881"/>
              <a:gd name="connsiteY5441" fmla="*/ 1603327 h 6860657"/>
              <a:gd name="connsiteX5442" fmla="*/ 1110345 w 6003881"/>
              <a:gd name="connsiteY5442" fmla="*/ 1760231 h 6860657"/>
              <a:gd name="connsiteX5443" fmla="*/ 1073827 w 6003881"/>
              <a:gd name="connsiteY5443" fmla="*/ 1826226 h 6860657"/>
              <a:gd name="connsiteX5444" fmla="*/ 1050124 w 6003881"/>
              <a:gd name="connsiteY5444" fmla="*/ 1870718 h 6860657"/>
              <a:gd name="connsiteX5445" fmla="*/ 1032856 w 6003881"/>
              <a:gd name="connsiteY5445" fmla="*/ 1903715 h 6860657"/>
              <a:gd name="connsiteX5446" fmla="*/ 1007942 w 6003881"/>
              <a:gd name="connsiteY5446" fmla="*/ 1942213 h 6860657"/>
              <a:gd name="connsiteX5447" fmla="*/ 927593 w 6003881"/>
              <a:gd name="connsiteY5447" fmla="*/ 2120125 h 6860657"/>
              <a:gd name="connsiteX5448" fmla="*/ 969665 w 6003881"/>
              <a:gd name="connsiteY5448" fmla="*/ 2068703 h 6860657"/>
              <a:gd name="connsiteX5449" fmla="*/ 1002223 w 6003881"/>
              <a:gd name="connsiteY5449" fmla="*/ 2008593 h 6860657"/>
              <a:gd name="connsiteX5450" fmla="*/ 1025926 w 6003881"/>
              <a:gd name="connsiteY5450" fmla="*/ 1967346 h 6860657"/>
              <a:gd name="connsiteX5451" fmla="*/ 1053699 w 6003881"/>
              <a:gd name="connsiteY5451" fmla="*/ 1925714 h 6860657"/>
              <a:gd name="connsiteX5452" fmla="*/ 1051774 w 6003881"/>
              <a:gd name="connsiteY5452" fmla="*/ 1939463 h 6860657"/>
              <a:gd name="connsiteX5453" fmla="*/ 1050289 w 6003881"/>
              <a:gd name="connsiteY5453" fmla="*/ 1952992 h 6860657"/>
              <a:gd name="connsiteX5454" fmla="*/ 1079767 w 6003881"/>
              <a:gd name="connsiteY5454" fmla="*/ 1917409 h 6860657"/>
              <a:gd name="connsiteX5455" fmla="*/ 1105890 w 6003881"/>
              <a:gd name="connsiteY5455" fmla="*/ 1881882 h 6860657"/>
              <a:gd name="connsiteX5456" fmla="*/ 1110015 w 6003881"/>
              <a:gd name="connsiteY5456" fmla="*/ 1876547 h 6860657"/>
              <a:gd name="connsiteX5457" fmla="*/ 1152087 w 6003881"/>
              <a:gd name="connsiteY5457" fmla="*/ 1799718 h 6860657"/>
              <a:gd name="connsiteX5458" fmla="*/ 1157036 w 6003881"/>
              <a:gd name="connsiteY5458" fmla="*/ 1814842 h 6860657"/>
              <a:gd name="connsiteX5459" fmla="*/ 1099236 w 6003881"/>
              <a:gd name="connsiteY5459" fmla="*/ 1907620 h 6860657"/>
              <a:gd name="connsiteX5460" fmla="*/ 1093516 w 6003881"/>
              <a:gd name="connsiteY5460" fmla="*/ 1919829 h 6860657"/>
              <a:gd name="connsiteX5461" fmla="*/ 1077952 w 6003881"/>
              <a:gd name="connsiteY5461" fmla="*/ 1943422 h 6860657"/>
              <a:gd name="connsiteX5462" fmla="*/ 1004587 w 6003881"/>
              <a:gd name="connsiteY5462" fmla="*/ 2046100 h 6860657"/>
              <a:gd name="connsiteX5463" fmla="*/ 994963 w 6003881"/>
              <a:gd name="connsiteY5463" fmla="*/ 2070078 h 6860657"/>
              <a:gd name="connsiteX5464" fmla="*/ 990454 w 6003881"/>
              <a:gd name="connsiteY5464" fmla="*/ 2079758 h 6860657"/>
              <a:gd name="connsiteX5465" fmla="*/ 897785 w 6003881"/>
              <a:gd name="connsiteY5465" fmla="*/ 2291437 h 6860657"/>
              <a:gd name="connsiteX5466" fmla="*/ 886676 w 6003881"/>
              <a:gd name="connsiteY5466" fmla="*/ 2330594 h 6860657"/>
              <a:gd name="connsiteX5467" fmla="*/ 882167 w 6003881"/>
              <a:gd name="connsiteY5467" fmla="*/ 2350448 h 6860657"/>
              <a:gd name="connsiteX5468" fmla="*/ 876557 w 6003881"/>
              <a:gd name="connsiteY5468" fmla="*/ 2388285 h 6860657"/>
              <a:gd name="connsiteX5469" fmla="*/ 868198 w 6003881"/>
              <a:gd name="connsiteY5469" fmla="*/ 2441851 h 6860657"/>
              <a:gd name="connsiteX5470" fmla="*/ 857033 w 6003881"/>
              <a:gd name="connsiteY5470" fmla="*/ 2463135 h 6860657"/>
              <a:gd name="connsiteX5471" fmla="*/ 842514 w 6003881"/>
              <a:gd name="connsiteY5471" fmla="*/ 2480513 h 6860657"/>
              <a:gd name="connsiteX5472" fmla="*/ 834155 w 6003881"/>
              <a:gd name="connsiteY5472" fmla="*/ 2501302 h 6860657"/>
              <a:gd name="connsiteX5473" fmla="*/ 830525 w 6003881"/>
              <a:gd name="connsiteY5473" fmla="*/ 2512301 h 6860657"/>
              <a:gd name="connsiteX5474" fmla="*/ 804457 w 6003881"/>
              <a:gd name="connsiteY5474" fmla="*/ 2618773 h 6860657"/>
              <a:gd name="connsiteX5475" fmla="*/ 783889 w 6003881"/>
              <a:gd name="connsiteY5475" fmla="*/ 2701927 h 6860657"/>
              <a:gd name="connsiteX5476" fmla="*/ 786033 w 6003881"/>
              <a:gd name="connsiteY5476" fmla="*/ 2769847 h 6860657"/>
              <a:gd name="connsiteX5477" fmla="*/ 775804 w 6003881"/>
              <a:gd name="connsiteY5477" fmla="*/ 2822314 h 6860657"/>
              <a:gd name="connsiteX5478" fmla="*/ 752596 w 6003881"/>
              <a:gd name="connsiteY5478" fmla="*/ 2839912 h 6860657"/>
              <a:gd name="connsiteX5479" fmla="*/ 799947 w 6003881"/>
              <a:gd name="connsiteY5479" fmla="*/ 2830068 h 6860657"/>
              <a:gd name="connsiteX5480" fmla="*/ 799947 w 6003881"/>
              <a:gd name="connsiteY5480" fmla="*/ 2830068 h 6860657"/>
              <a:gd name="connsiteX5481" fmla="*/ 813476 w 6003881"/>
              <a:gd name="connsiteY5481" fmla="*/ 2687078 h 6860657"/>
              <a:gd name="connsiteX5482" fmla="*/ 816776 w 6003881"/>
              <a:gd name="connsiteY5482" fmla="*/ 2683779 h 6860657"/>
              <a:gd name="connsiteX5483" fmla="*/ 816336 w 6003881"/>
              <a:gd name="connsiteY5483" fmla="*/ 2694338 h 6860657"/>
              <a:gd name="connsiteX5484" fmla="*/ 813476 w 6003881"/>
              <a:gd name="connsiteY5484" fmla="*/ 2687078 h 6860657"/>
              <a:gd name="connsiteX5485" fmla="*/ 813476 w 6003881"/>
              <a:gd name="connsiteY5485" fmla="*/ 2687078 h 6860657"/>
              <a:gd name="connsiteX5486" fmla="*/ 1055074 w 6003881"/>
              <a:gd name="connsiteY5486" fmla="*/ 1919279 h 6860657"/>
              <a:gd name="connsiteX5487" fmla="*/ 1135643 w 6003881"/>
              <a:gd name="connsiteY5487" fmla="*/ 1773650 h 6860657"/>
              <a:gd name="connsiteX5488" fmla="*/ 1073278 w 6003881"/>
              <a:gd name="connsiteY5488" fmla="*/ 1899591 h 6860657"/>
              <a:gd name="connsiteX5489" fmla="*/ 1055074 w 6003881"/>
              <a:gd name="connsiteY5489" fmla="*/ 1919279 h 6860657"/>
              <a:gd name="connsiteX5490" fmla="*/ 1055074 w 6003881"/>
              <a:gd name="connsiteY5490" fmla="*/ 1919279 h 6860657"/>
              <a:gd name="connsiteX5491" fmla="*/ 1159621 w 6003881"/>
              <a:gd name="connsiteY5491" fmla="*/ 1789159 h 6860657"/>
              <a:gd name="connsiteX5492" fmla="*/ 1176010 w 6003881"/>
              <a:gd name="connsiteY5492" fmla="*/ 1757261 h 6860657"/>
              <a:gd name="connsiteX5493" fmla="*/ 1192509 w 6003881"/>
              <a:gd name="connsiteY5493" fmla="*/ 1727893 h 6860657"/>
              <a:gd name="connsiteX5494" fmla="*/ 1236066 w 6003881"/>
              <a:gd name="connsiteY5494" fmla="*/ 1656398 h 6860657"/>
              <a:gd name="connsiteX5495" fmla="*/ 1254764 w 6003881"/>
              <a:gd name="connsiteY5495" fmla="*/ 1622246 h 6860657"/>
              <a:gd name="connsiteX5496" fmla="*/ 1274948 w 6003881"/>
              <a:gd name="connsiteY5496" fmla="*/ 1600962 h 6860657"/>
              <a:gd name="connsiteX5497" fmla="*/ 1256799 w 6003881"/>
              <a:gd name="connsiteY5497" fmla="*/ 1635665 h 6860657"/>
              <a:gd name="connsiteX5498" fmla="*/ 1228201 w 6003881"/>
              <a:gd name="connsiteY5498" fmla="*/ 1689396 h 6860657"/>
              <a:gd name="connsiteX5499" fmla="*/ 1159621 w 6003881"/>
              <a:gd name="connsiteY5499" fmla="*/ 1789159 h 6860657"/>
              <a:gd name="connsiteX5500" fmla="*/ 1159621 w 6003881"/>
              <a:gd name="connsiteY5500" fmla="*/ 1789159 h 6860657"/>
              <a:gd name="connsiteX5501" fmla="*/ 1137513 w 6003881"/>
              <a:gd name="connsiteY5501" fmla="*/ 1763421 h 6860657"/>
              <a:gd name="connsiteX5502" fmla="*/ 1168476 w 6003881"/>
              <a:gd name="connsiteY5502" fmla="*/ 1707490 h 6860657"/>
              <a:gd name="connsiteX5503" fmla="*/ 1140153 w 6003881"/>
              <a:gd name="connsiteY5503" fmla="*/ 1766335 h 6860657"/>
              <a:gd name="connsiteX5504" fmla="*/ 1137513 w 6003881"/>
              <a:gd name="connsiteY5504" fmla="*/ 1763421 h 6860657"/>
              <a:gd name="connsiteX5505" fmla="*/ 1137513 w 6003881"/>
              <a:gd name="connsiteY5505" fmla="*/ 1763421 h 6860657"/>
              <a:gd name="connsiteX5506" fmla="*/ 1170510 w 6003881"/>
              <a:gd name="connsiteY5506" fmla="*/ 1695666 h 6860657"/>
              <a:gd name="connsiteX5507" fmla="*/ 1223472 w 6003881"/>
              <a:gd name="connsiteY5507" fmla="*/ 1589578 h 6860657"/>
              <a:gd name="connsiteX5508" fmla="*/ 1242005 w 6003881"/>
              <a:gd name="connsiteY5508" fmla="*/ 1575224 h 6860657"/>
              <a:gd name="connsiteX5509" fmla="*/ 1236561 w 6003881"/>
              <a:gd name="connsiteY5509" fmla="*/ 1587653 h 6860657"/>
              <a:gd name="connsiteX5510" fmla="*/ 1205873 w 6003881"/>
              <a:gd name="connsiteY5510" fmla="*/ 1641604 h 6860657"/>
              <a:gd name="connsiteX5511" fmla="*/ 1170510 w 6003881"/>
              <a:gd name="connsiteY5511" fmla="*/ 1695666 h 6860657"/>
              <a:gd name="connsiteX5512" fmla="*/ 1170510 w 6003881"/>
              <a:gd name="connsiteY5512" fmla="*/ 1695666 h 6860657"/>
              <a:gd name="connsiteX5513" fmla="*/ 1198173 w 6003881"/>
              <a:gd name="connsiteY5513" fmla="*/ 1586224 h 6860657"/>
              <a:gd name="connsiteX5514" fmla="*/ 1216377 w 6003881"/>
              <a:gd name="connsiteY5514" fmla="*/ 1562850 h 6860657"/>
              <a:gd name="connsiteX5515" fmla="*/ 1213517 w 6003881"/>
              <a:gd name="connsiteY5515" fmla="*/ 1576599 h 6860657"/>
              <a:gd name="connsiteX5516" fmla="*/ 1198173 w 6003881"/>
              <a:gd name="connsiteY5516" fmla="*/ 1586224 h 6860657"/>
              <a:gd name="connsiteX5517" fmla="*/ 1198173 w 6003881"/>
              <a:gd name="connsiteY5517" fmla="*/ 1586224 h 6860657"/>
              <a:gd name="connsiteX5518" fmla="*/ 1245525 w 6003881"/>
              <a:gd name="connsiteY5518" fmla="*/ 1555976 h 6860657"/>
              <a:gd name="connsiteX5519" fmla="*/ 1271923 w 6003881"/>
              <a:gd name="connsiteY5519" fmla="*/ 1521603 h 6860657"/>
              <a:gd name="connsiteX5520" fmla="*/ 1285782 w 6003881"/>
              <a:gd name="connsiteY5520" fmla="*/ 1514729 h 6860657"/>
              <a:gd name="connsiteX5521" fmla="*/ 1281162 w 6003881"/>
              <a:gd name="connsiteY5521" fmla="*/ 1524353 h 6860657"/>
              <a:gd name="connsiteX5522" fmla="*/ 1263289 w 6003881"/>
              <a:gd name="connsiteY5522" fmla="*/ 1543547 h 6860657"/>
              <a:gd name="connsiteX5523" fmla="*/ 1245525 w 6003881"/>
              <a:gd name="connsiteY5523" fmla="*/ 1555976 h 6860657"/>
              <a:gd name="connsiteX5524" fmla="*/ 3231320 w 6003881"/>
              <a:gd name="connsiteY5524" fmla="*/ 2840957 h 6860657"/>
              <a:gd name="connsiteX5525" fmla="*/ 3220761 w 6003881"/>
              <a:gd name="connsiteY5525" fmla="*/ 2840517 h 6860657"/>
              <a:gd name="connsiteX5526" fmla="*/ 3224061 w 6003881"/>
              <a:gd name="connsiteY5526" fmla="*/ 2843817 h 6860657"/>
              <a:gd name="connsiteX5527" fmla="*/ 3231320 w 6003881"/>
              <a:gd name="connsiteY5527" fmla="*/ 2840957 h 6860657"/>
              <a:gd name="connsiteX5528" fmla="*/ 708489 w 6003881"/>
              <a:gd name="connsiteY5528" fmla="*/ 2827813 h 6860657"/>
              <a:gd name="connsiteX5529" fmla="*/ 702990 w 6003881"/>
              <a:gd name="connsiteY5529" fmla="*/ 2822314 h 6860657"/>
              <a:gd name="connsiteX5530" fmla="*/ 697490 w 6003881"/>
              <a:gd name="connsiteY5530" fmla="*/ 2827813 h 6860657"/>
              <a:gd name="connsiteX5531" fmla="*/ 702990 w 6003881"/>
              <a:gd name="connsiteY5531" fmla="*/ 2833313 h 6860657"/>
              <a:gd name="connsiteX5532" fmla="*/ 708489 w 6003881"/>
              <a:gd name="connsiteY5532" fmla="*/ 2827813 h 6860657"/>
              <a:gd name="connsiteX5533" fmla="*/ 2975699 w 6003881"/>
              <a:gd name="connsiteY5533" fmla="*/ 2818629 h 6860657"/>
              <a:gd name="connsiteX5534" fmla="*/ 2961950 w 6003881"/>
              <a:gd name="connsiteY5534" fmla="*/ 2818629 h 6860657"/>
              <a:gd name="connsiteX5535" fmla="*/ 2968825 w 6003881"/>
              <a:gd name="connsiteY5535" fmla="*/ 2821379 h 6860657"/>
              <a:gd name="connsiteX5536" fmla="*/ 2975699 w 6003881"/>
              <a:gd name="connsiteY5536" fmla="*/ 2818629 h 6860657"/>
              <a:gd name="connsiteX5537" fmla="*/ 675492 w 6003881"/>
              <a:gd name="connsiteY5537" fmla="*/ 2806860 h 6860657"/>
              <a:gd name="connsiteX5538" fmla="*/ 668067 w 6003881"/>
              <a:gd name="connsiteY5538" fmla="*/ 2792286 h 6860657"/>
              <a:gd name="connsiteX5539" fmla="*/ 655583 w 6003881"/>
              <a:gd name="connsiteY5539" fmla="*/ 2803340 h 6860657"/>
              <a:gd name="connsiteX5540" fmla="*/ 675492 w 6003881"/>
              <a:gd name="connsiteY5540" fmla="*/ 2806860 h 6860657"/>
              <a:gd name="connsiteX5541" fmla="*/ 675492 w 6003881"/>
              <a:gd name="connsiteY5541" fmla="*/ 2806860 h 6860657"/>
              <a:gd name="connsiteX5542" fmla="*/ 3172310 w 6003881"/>
              <a:gd name="connsiteY5542" fmla="*/ 2805815 h 6860657"/>
              <a:gd name="connsiteX5543" fmla="*/ 3169890 w 6003881"/>
              <a:gd name="connsiteY5543" fmla="*/ 2800315 h 6860657"/>
              <a:gd name="connsiteX5544" fmla="*/ 3164060 w 6003881"/>
              <a:gd name="connsiteY5544" fmla="*/ 2805815 h 6860657"/>
              <a:gd name="connsiteX5545" fmla="*/ 3166480 w 6003881"/>
              <a:gd name="connsiteY5545" fmla="*/ 2811314 h 6860657"/>
              <a:gd name="connsiteX5546" fmla="*/ 3172310 w 6003881"/>
              <a:gd name="connsiteY5546" fmla="*/ 2805815 h 6860657"/>
              <a:gd name="connsiteX5547" fmla="*/ 2367058 w 6003881"/>
              <a:gd name="connsiteY5547" fmla="*/ 2774137 h 6860657"/>
              <a:gd name="connsiteX5548" fmla="*/ 2342255 w 6003881"/>
              <a:gd name="connsiteY5548" fmla="*/ 2803065 h 6860657"/>
              <a:gd name="connsiteX5549" fmla="*/ 2356114 w 6003881"/>
              <a:gd name="connsiteY5549" fmla="*/ 2792781 h 6860657"/>
              <a:gd name="connsiteX5550" fmla="*/ 2367058 w 6003881"/>
              <a:gd name="connsiteY5550" fmla="*/ 2774137 h 6860657"/>
              <a:gd name="connsiteX5551" fmla="*/ 2367058 w 6003881"/>
              <a:gd name="connsiteY5551" fmla="*/ 2774137 h 6860657"/>
              <a:gd name="connsiteX5552" fmla="*/ 701725 w 6003881"/>
              <a:gd name="connsiteY5552" fmla="*/ 2757748 h 6860657"/>
              <a:gd name="connsiteX5553" fmla="*/ 716849 w 6003881"/>
              <a:gd name="connsiteY5553" fmla="*/ 2682074 h 6860657"/>
              <a:gd name="connsiteX5554" fmla="*/ 747481 w 6003881"/>
              <a:gd name="connsiteY5554" fmla="*/ 2564712 h 6860657"/>
              <a:gd name="connsiteX5555" fmla="*/ 763980 w 6003881"/>
              <a:gd name="connsiteY5555" fmla="*/ 2517966 h 6860657"/>
              <a:gd name="connsiteX5556" fmla="*/ 791918 w 6003881"/>
              <a:gd name="connsiteY5556" fmla="*/ 2383721 h 6860657"/>
              <a:gd name="connsiteX5557" fmla="*/ 797803 w 6003881"/>
              <a:gd name="connsiteY5557" fmla="*/ 2360347 h 6860657"/>
              <a:gd name="connsiteX5558" fmla="*/ 793348 w 6003881"/>
              <a:gd name="connsiteY5558" fmla="*/ 2435967 h 6860657"/>
              <a:gd name="connsiteX5559" fmla="*/ 796208 w 6003881"/>
              <a:gd name="connsiteY5559" fmla="*/ 2448341 h 6860657"/>
              <a:gd name="connsiteX5560" fmla="*/ 812157 w 6003881"/>
              <a:gd name="connsiteY5560" fmla="*/ 2417598 h 6860657"/>
              <a:gd name="connsiteX5561" fmla="*/ 815071 w 6003881"/>
              <a:gd name="connsiteY5561" fmla="*/ 2387845 h 6860657"/>
              <a:gd name="connsiteX5562" fmla="*/ 813476 w 6003881"/>
              <a:gd name="connsiteY5562" fmla="*/ 2300292 h 6860657"/>
              <a:gd name="connsiteX5563" fmla="*/ 807537 w 6003881"/>
              <a:gd name="connsiteY5563" fmla="*/ 2288852 h 6860657"/>
              <a:gd name="connsiteX5564" fmla="*/ 813037 w 6003881"/>
              <a:gd name="connsiteY5564" fmla="*/ 2280273 h 6860657"/>
              <a:gd name="connsiteX5565" fmla="*/ 806932 w 6003881"/>
              <a:gd name="connsiteY5565" fmla="*/ 2275433 h 6860657"/>
              <a:gd name="connsiteX5566" fmla="*/ 809847 w 6003881"/>
              <a:gd name="connsiteY5566" fmla="*/ 2221977 h 6860657"/>
              <a:gd name="connsiteX5567" fmla="*/ 815676 w 6003881"/>
              <a:gd name="connsiteY5567" fmla="*/ 2184360 h 6860657"/>
              <a:gd name="connsiteX5568" fmla="*/ 823981 w 6003881"/>
              <a:gd name="connsiteY5568" fmla="*/ 2137613 h 6860657"/>
              <a:gd name="connsiteX5569" fmla="*/ 823926 w 6003881"/>
              <a:gd name="connsiteY5569" fmla="*/ 2104671 h 6860657"/>
              <a:gd name="connsiteX5570" fmla="*/ 790543 w 6003881"/>
              <a:gd name="connsiteY5570" fmla="*/ 2180895 h 6860657"/>
              <a:gd name="connsiteX5571" fmla="*/ 769040 w 6003881"/>
              <a:gd name="connsiteY5571" fmla="*/ 2400109 h 6860657"/>
              <a:gd name="connsiteX5572" fmla="*/ 759360 w 6003881"/>
              <a:gd name="connsiteY5572" fmla="*/ 2444491 h 6860657"/>
              <a:gd name="connsiteX5573" fmla="*/ 746821 w 6003881"/>
              <a:gd name="connsiteY5573" fmla="*/ 2436627 h 6860657"/>
              <a:gd name="connsiteX5574" fmla="*/ 724053 w 6003881"/>
              <a:gd name="connsiteY5574" fmla="*/ 2471989 h 6860657"/>
              <a:gd name="connsiteX5575" fmla="*/ 700735 w 6003881"/>
              <a:gd name="connsiteY5575" fmla="*/ 2548763 h 6860657"/>
              <a:gd name="connsiteX5576" fmla="*/ 702495 w 6003881"/>
              <a:gd name="connsiteY5576" fmla="*/ 2585886 h 6860657"/>
              <a:gd name="connsiteX5577" fmla="*/ 719928 w 6003881"/>
              <a:gd name="connsiteY5577" fmla="*/ 2547388 h 6860657"/>
              <a:gd name="connsiteX5578" fmla="*/ 733622 w 6003881"/>
              <a:gd name="connsiteY5578" fmla="*/ 2508891 h 6860657"/>
              <a:gd name="connsiteX5579" fmla="*/ 735382 w 6003881"/>
              <a:gd name="connsiteY5579" fmla="*/ 2535014 h 6860657"/>
              <a:gd name="connsiteX5580" fmla="*/ 708764 w 6003881"/>
              <a:gd name="connsiteY5580" fmla="*/ 2643742 h 6860657"/>
              <a:gd name="connsiteX5581" fmla="*/ 691000 w 6003881"/>
              <a:gd name="connsiteY5581" fmla="*/ 2766163 h 6860657"/>
              <a:gd name="connsiteX5582" fmla="*/ 701725 w 6003881"/>
              <a:gd name="connsiteY5582" fmla="*/ 2757748 h 6860657"/>
              <a:gd name="connsiteX5583" fmla="*/ 701725 w 6003881"/>
              <a:gd name="connsiteY5583" fmla="*/ 2757748 h 6860657"/>
              <a:gd name="connsiteX5584" fmla="*/ 734997 w 6003881"/>
              <a:gd name="connsiteY5584" fmla="*/ 2500422 h 6860657"/>
              <a:gd name="connsiteX5585" fmla="*/ 742092 w 6003881"/>
              <a:gd name="connsiteY5585" fmla="*/ 2467204 h 6860657"/>
              <a:gd name="connsiteX5586" fmla="*/ 743412 w 6003881"/>
              <a:gd name="connsiteY5586" fmla="*/ 2482383 h 6860657"/>
              <a:gd name="connsiteX5587" fmla="*/ 734997 w 6003881"/>
              <a:gd name="connsiteY5587" fmla="*/ 2500422 h 6860657"/>
              <a:gd name="connsiteX5588" fmla="*/ 734997 w 6003881"/>
              <a:gd name="connsiteY5588" fmla="*/ 2500422 h 6860657"/>
              <a:gd name="connsiteX5589" fmla="*/ 796538 w 6003881"/>
              <a:gd name="connsiteY5589" fmla="*/ 2321850 h 6860657"/>
              <a:gd name="connsiteX5590" fmla="*/ 800827 w 6003881"/>
              <a:gd name="connsiteY5590" fmla="*/ 2299852 h 6860657"/>
              <a:gd name="connsiteX5591" fmla="*/ 802972 w 6003881"/>
              <a:gd name="connsiteY5591" fmla="*/ 2321850 h 6860657"/>
              <a:gd name="connsiteX5592" fmla="*/ 798682 w 6003881"/>
              <a:gd name="connsiteY5592" fmla="*/ 2343848 h 6860657"/>
              <a:gd name="connsiteX5593" fmla="*/ 796538 w 6003881"/>
              <a:gd name="connsiteY5593" fmla="*/ 2321850 h 6860657"/>
              <a:gd name="connsiteX5594" fmla="*/ 667462 w 6003881"/>
              <a:gd name="connsiteY5594" fmla="*/ 2752194 h 6860657"/>
              <a:gd name="connsiteX5595" fmla="*/ 676316 w 6003881"/>
              <a:gd name="connsiteY5595" fmla="*/ 2715071 h 6860657"/>
              <a:gd name="connsiteX5596" fmla="*/ 679176 w 6003881"/>
              <a:gd name="connsiteY5596" fmla="*/ 2661175 h 6860657"/>
              <a:gd name="connsiteX5597" fmla="*/ 657233 w 6003881"/>
              <a:gd name="connsiteY5597" fmla="*/ 2688563 h 6860657"/>
              <a:gd name="connsiteX5598" fmla="*/ 660588 w 6003881"/>
              <a:gd name="connsiteY5598" fmla="*/ 2709187 h 6860657"/>
              <a:gd name="connsiteX5599" fmla="*/ 660368 w 6003881"/>
              <a:gd name="connsiteY5599" fmla="*/ 2715511 h 6860657"/>
              <a:gd name="connsiteX5600" fmla="*/ 658883 w 6003881"/>
              <a:gd name="connsiteY5600" fmla="*/ 2767318 h 6860657"/>
              <a:gd name="connsiteX5601" fmla="*/ 667462 w 6003881"/>
              <a:gd name="connsiteY5601" fmla="*/ 2752194 h 6860657"/>
              <a:gd name="connsiteX5602" fmla="*/ 667462 w 6003881"/>
              <a:gd name="connsiteY5602" fmla="*/ 2752194 h 6860657"/>
              <a:gd name="connsiteX5603" fmla="*/ 1739169 w 6003881"/>
              <a:gd name="connsiteY5603" fmla="*/ 2745099 h 6860657"/>
              <a:gd name="connsiteX5604" fmla="*/ 1758748 w 6003881"/>
              <a:gd name="connsiteY5604" fmla="*/ 2699727 h 6860657"/>
              <a:gd name="connsiteX5605" fmla="*/ 1767437 w 6003881"/>
              <a:gd name="connsiteY5605" fmla="*/ 2664145 h 6860657"/>
              <a:gd name="connsiteX5606" fmla="*/ 1765127 w 6003881"/>
              <a:gd name="connsiteY5606" fmla="*/ 2651771 h 6860657"/>
              <a:gd name="connsiteX5607" fmla="*/ 1758968 w 6003881"/>
              <a:gd name="connsiteY5607" fmla="*/ 2657986 h 6860657"/>
              <a:gd name="connsiteX5608" fmla="*/ 1739719 w 6003881"/>
              <a:gd name="connsiteY5608" fmla="*/ 2685483 h 6860657"/>
              <a:gd name="connsiteX5609" fmla="*/ 1720470 w 6003881"/>
              <a:gd name="connsiteY5609" fmla="*/ 2719856 h 6860657"/>
              <a:gd name="connsiteX5610" fmla="*/ 1717006 w 6003881"/>
              <a:gd name="connsiteY5610" fmla="*/ 2750104 h 6860657"/>
              <a:gd name="connsiteX5611" fmla="*/ 1739169 w 6003881"/>
              <a:gd name="connsiteY5611" fmla="*/ 2745099 h 6860657"/>
              <a:gd name="connsiteX5612" fmla="*/ 1739169 w 6003881"/>
              <a:gd name="connsiteY5612" fmla="*/ 2745099 h 6860657"/>
              <a:gd name="connsiteX5613" fmla="*/ 2820390 w 6003881"/>
              <a:gd name="connsiteY5613" fmla="*/ 2761983 h 6860657"/>
              <a:gd name="connsiteX5614" fmla="*/ 2812141 w 6003881"/>
              <a:gd name="connsiteY5614" fmla="*/ 2759838 h 6860657"/>
              <a:gd name="connsiteX5615" fmla="*/ 2803891 w 6003881"/>
              <a:gd name="connsiteY5615" fmla="*/ 2765173 h 6860657"/>
              <a:gd name="connsiteX5616" fmla="*/ 2812141 w 6003881"/>
              <a:gd name="connsiteY5616" fmla="*/ 2767318 h 6860657"/>
              <a:gd name="connsiteX5617" fmla="*/ 2820390 w 6003881"/>
              <a:gd name="connsiteY5617" fmla="*/ 2761983 h 6860657"/>
              <a:gd name="connsiteX5618" fmla="*/ 1659810 w 6003881"/>
              <a:gd name="connsiteY5618" fmla="*/ 2743614 h 6860657"/>
              <a:gd name="connsiteX5619" fmla="*/ 1651725 w 6003881"/>
              <a:gd name="connsiteY5619" fmla="*/ 2742019 h 6860657"/>
              <a:gd name="connsiteX5620" fmla="*/ 1646776 w 6003881"/>
              <a:gd name="connsiteY5620" fmla="*/ 2757253 h 6860657"/>
              <a:gd name="connsiteX5621" fmla="*/ 1659810 w 6003881"/>
              <a:gd name="connsiteY5621" fmla="*/ 2743614 h 6860657"/>
              <a:gd name="connsiteX5622" fmla="*/ 1659810 w 6003881"/>
              <a:gd name="connsiteY5622" fmla="*/ 2743614 h 6860657"/>
              <a:gd name="connsiteX5623" fmla="*/ 340071 w 6003881"/>
              <a:gd name="connsiteY5623" fmla="*/ 2732120 h 6860657"/>
              <a:gd name="connsiteX5624" fmla="*/ 375378 w 6003881"/>
              <a:gd name="connsiteY5624" fmla="*/ 2696373 h 6860657"/>
              <a:gd name="connsiteX5625" fmla="*/ 400567 w 6003881"/>
              <a:gd name="connsiteY5625" fmla="*/ 2683998 h 6860657"/>
              <a:gd name="connsiteX5626" fmla="*/ 381318 w 6003881"/>
              <a:gd name="connsiteY5626" fmla="*/ 2709132 h 6860657"/>
              <a:gd name="connsiteX5627" fmla="*/ 414921 w 6003881"/>
              <a:gd name="connsiteY5627" fmla="*/ 2744384 h 6860657"/>
              <a:gd name="connsiteX5628" fmla="*/ 536022 w 6003881"/>
              <a:gd name="connsiteY5628" fmla="*/ 2643742 h 6860657"/>
              <a:gd name="connsiteX5629" fmla="*/ 561045 w 6003881"/>
              <a:gd name="connsiteY5629" fmla="*/ 2587536 h 6860657"/>
              <a:gd name="connsiteX5630" fmla="*/ 560660 w 6003881"/>
              <a:gd name="connsiteY5630" fmla="*/ 2529790 h 6860657"/>
              <a:gd name="connsiteX5631" fmla="*/ 540971 w 6003881"/>
              <a:gd name="connsiteY5631" fmla="*/ 2382346 h 6860657"/>
              <a:gd name="connsiteX5632" fmla="*/ 559230 w 6003881"/>
              <a:gd name="connsiteY5632" fmla="*/ 2248375 h 6860657"/>
              <a:gd name="connsiteX5633" fmla="*/ 568359 w 6003881"/>
              <a:gd name="connsiteY5633" fmla="*/ 2222857 h 6860657"/>
              <a:gd name="connsiteX5634" fmla="*/ 585463 w 6003881"/>
              <a:gd name="connsiteY5634" fmla="*/ 2177705 h 6860657"/>
              <a:gd name="connsiteX5635" fmla="*/ 594592 w 6003881"/>
              <a:gd name="connsiteY5635" fmla="*/ 2068868 h 6860657"/>
              <a:gd name="connsiteX5636" fmla="*/ 595252 w 6003881"/>
              <a:gd name="connsiteY5636" fmla="*/ 1993854 h 6860657"/>
              <a:gd name="connsiteX5637" fmla="*/ 583593 w 6003881"/>
              <a:gd name="connsiteY5637" fmla="*/ 1947877 h 6860657"/>
              <a:gd name="connsiteX5638" fmla="*/ 547131 w 6003881"/>
              <a:gd name="connsiteY5638" fmla="*/ 1888207 h 6860657"/>
              <a:gd name="connsiteX5639" fmla="*/ 522878 w 6003881"/>
              <a:gd name="connsiteY5639" fmla="*/ 1869123 h 6860657"/>
              <a:gd name="connsiteX5640" fmla="*/ 493345 w 6003881"/>
              <a:gd name="connsiteY5640" fmla="*/ 1969766 h 6860657"/>
              <a:gd name="connsiteX5641" fmla="*/ 488560 w 6003881"/>
              <a:gd name="connsiteY5641" fmla="*/ 2032296 h 6860657"/>
              <a:gd name="connsiteX5642" fmla="*/ 488670 w 6003881"/>
              <a:gd name="connsiteY5642" fmla="*/ 2068043 h 6860657"/>
              <a:gd name="connsiteX5643" fmla="*/ 495655 w 6003881"/>
              <a:gd name="connsiteY5643" fmla="*/ 2125514 h 6860657"/>
              <a:gd name="connsiteX5644" fmla="*/ 488230 w 6003881"/>
              <a:gd name="connsiteY5644" fmla="*/ 2173636 h 6860657"/>
              <a:gd name="connsiteX5645" fmla="*/ 451878 w 6003881"/>
              <a:gd name="connsiteY5645" fmla="*/ 2148228 h 6860657"/>
              <a:gd name="connsiteX5646" fmla="*/ 392427 w 6003881"/>
              <a:gd name="connsiteY5646" fmla="*/ 2171601 h 6860657"/>
              <a:gd name="connsiteX5647" fmla="*/ 383958 w 6003881"/>
              <a:gd name="connsiteY5647" fmla="*/ 2206413 h 6860657"/>
              <a:gd name="connsiteX5648" fmla="*/ 405021 w 6003881"/>
              <a:gd name="connsiteY5648" fmla="*/ 2273783 h 6860657"/>
              <a:gd name="connsiteX5649" fmla="*/ 393417 w 6003881"/>
              <a:gd name="connsiteY5649" fmla="*/ 2320970 h 6860657"/>
              <a:gd name="connsiteX5650" fmla="*/ 362179 w 6003881"/>
              <a:gd name="connsiteY5650" fmla="*/ 2274333 h 6860657"/>
              <a:gd name="connsiteX5651" fmla="*/ 358055 w 6003881"/>
              <a:gd name="connsiteY5651" fmla="*/ 2245076 h 6860657"/>
              <a:gd name="connsiteX5652" fmla="*/ 318183 w 6003881"/>
              <a:gd name="connsiteY5652" fmla="*/ 2307881 h 6860657"/>
              <a:gd name="connsiteX5653" fmla="*/ 265936 w 6003881"/>
              <a:gd name="connsiteY5653" fmla="*/ 2352428 h 6860657"/>
              <a:gd name="connsiteX5654" fmla="*/ 164909 w 6003881"/>
              <a:gd name="connsiteY5654" fmla="*/ 2358312 h 6860657"/>
              <a:gd name="connsiteX5655" fmla="*/ 143680 w 6003881"/>
              <a:gd name="connsiteY5655" fmla="*/ 2355562 h 6860657"/>
              <a:gd name="connsiteX5656" fmla="*/ 128446 w 6003881"/>
              <a:gd name="connsiteY5656" fmla="*/ 2439321 h 6860657"/>
              <a:gd name="connsiteX5657" fmla="*/ 125367 w 6003881"/>
              <a:gd name="connsiteY5657" fmla="*/ 2535014 h 6860657"/>
              <a:gd name="connsiteX5658" fmla="*/ 122727 w 6003881"/>
              <a:gd name="connsiteY5658" fmla="*/ 2596445 h 6860657"/>
              <a:gd name="connsiteX5659" fmla="*/ 187567 w 6003881"/>
              <a:gd name="connsiteY5659" fmla="*/ 2632247 h 6860657"/>
              <a:gd name="connsiteX5660" fmla="*/ 213690 w 6003881"/>
              <a:gd name="connsiteY5660" fmla="*/ 2643961 h 6860657"/>
              <a:gd name="connsiteX5661" fmla="*/ 229364 w 6003881"/>
              <a:gd name="connsiteY5661" fmla="*/ 2651881 h 6860657"/>
              <a:gd name="connsiteX5662" fmla="*/ 277651 w 6003881"/>
              <a:gd name="connsiteY5662" fmla="*/ 2615804 h 6860657"/>
              <a:gd name="connsiteX5663" fmla="*/ 281995 w 6003881"/>
              <a:gd name="connsiteY5663" fmla="*/ 2633292 h 6860657"/>
              <a:gd name="connsiteX5664" fmla="*/ 217045 w 6003881"/>
              <a:gd name="connsiteY5664" fmla="*/ 2684934 h 6860657"/>
              <a:gd name="connsiteX5665" fmla="*/ 210060 w 6003881"/>
              <a:gd name="connsiteY5665" fmla="*/ 2716281 h 6860657"/>
              <a:gd name="connsiteX5666" fmla="*/ 293434 w 6003881"/>
              <a:gd name="connsiteY5666" fmla="*/ 2750269 h 6860657"/>
              <a:gd name="connsiteX5667" fmla="*/ 340071 w 6003881"/>
              <a:gd name="connsiteY5667" fmla="*/ 2732120 h 6860657"/>
              <a:gd name="connsiteX5668" fmla="*/ 340071 w 6003881"/>
              <a:gd name="connsiteY5668" fmla="*/ 2732120 h 6860657"/>
              <a:gd name="connsiteX5669" fmla="*/ 285295 w 6003881"/>
              <a:gd name="connsiteY5669" fmla="*/ 2663595 h 6860657"/>
              <a:gd name="connsiteX5670" fmla="*/ 321757 w 6003881"/>
              <a:gd name="connsiteY5670" fmla="*/ 2594960 h 6860657"/>
              <a:gd name="connsiteX5671" fmla="*/ 329567 w 6003881"/>
              <a:gd name="connsiteY5671" fmla="*/ 2607939 h 6860657"/>
              <a:gd name="connsiteX5672" fmla="*/ 312628 w 6003881"/>
              <a:gd name="connsiteY5672" fmla="*/ 2632522 h 6860657"/>
              <a:gd name="connsiteX5673" fmla="*/ 285295 w 6003881"/>
              <a:gd name="connsiteY5673" fmla="*/ 2663595 h 6860657"/>
              <a:gd name="connsiteX5674" fmla="*/ 285295 w 6003881"/>
              <a:gd name="connsiteY5674" fmla="*/ 2663595 h 6860657"/>
              <a:gd name="connsiteX5675" fmla="*/ 478826 w 6003881"/>
              <a:gd name="connsiteY5675" fmla="*/ 2611954 h 6860657"/>
              <a:gd name="connsiteX5676" fmla="*/ 463977 w 6003881"/>
              <a:gd name="connsiteY5676" fmla="*/ 2562787 h 6860657"/>
              <a:gd name="connsiteX5677" fmla="*/ 469037 w 6003881"/>
              <a:gd name="connsiteY5677" fmla="*/ 2522530 h 6860657"/>
              <a:gd name="connsiteX5678" fmla="*/ 475251 w 6003881"/>
              <a:gd name="connsiteY5678" fmla="*/ 2467589 h 6860657"/>
              <a:gd name="connsiteX5679" fmla="*/ 485700 w 6003881"/>
              <a:gd name="connsiteY5679" fmla="*/ 2352098 h 6860657"/>
              <a:gd name="connsiteX5680" fmla="*/ 499504 w 6003881"/>
              <a:gd name="connsiteY5680" fmla="*/ 2247660 h 6860657"/>
              <a:gd name="connsiteX5681" fmla="*/ 496480 w 6003881"/>
              <a:gd name="connsiteY5681" fmla="*/ 2437342 h 6860657"/>
              <a:gd name="connsiteX5682" fmla="*/ 490265 w 6003881"/>
              <a:gd name="connsiteY5682" fmla="*/ 2494262 h 6860657"/>
              <a:gd name="connsiteX5683" fmla="*/ 497524 w 6003881"/>
              <a:gd name="connsiteY5683" fmla="*/ 2529900 h 6860657"/>
              <a:gd name="connsiteX5684" fmla="*/ 508414 w 6003881"/>
              <a:gd name="connsiteY5684" fmla="*/ 2514226 h 6860657"/>
              <a:gd name="connsiteX5685" fmla="*/ 509789 w 6003881"/>
              <a:gd name="connsiteY5685" fmla="*/ 2479634 h 6860657"/>
              <a:gd name="connsiteX5686" fmla="*/ 516773 w 6003881"/>
              <a:gd name="connsiteY5686" fmla="*/ 2462530 h 6860657"/>
              <a:gd name="connsiteX5687" fmla="*/ 519798 w 6003881"/>
              <a:gd name="connsiteY5687" fmla="*/ 2500477 h 6860657"/>
              <a:gd name="connsiteX5688" fmla="*/ 527167 w 6003881"/>
              <a:gd name="connsiteY5688" fmla="*/ 2555473 h 6860657"/>
              <a:gd name="connsiteX5689" fmla="*/ 549056 w 6003881"/>
              <a:gd name="connsiteY5689" fmla="*/ 2574777 h 6860657"/>
              <a:gd name="connsiteX5690" fmla="*/ 521118 w 6003881"/>
              <a:gd name="connsiteY5690" fmla="*/ 2596775 h 6860657"/>
              <a:gd name="connsiteX5691" fmla="*/ 510559 w 6003881"/>
              <a:gd name="connsiteY5691" fmla="*/ 2607774 h 6860657"/>
              <a:gd name="connsiteX5692" fmla="*/ 478826 w 6003881"/>
              <a:gd name="connsiteY5692" fmla="*/ 2611954 h 6860657"/>
              <a:gd name="connsiteX5693" fmla="*/ 478826 w 6003881"/>
              <a:gd name="connsiteY5693" fmla="*/ 2611954 h 6860657"/>
              <a:gd name="connsiteX5694" fmla="*/ 417065 w 6003881"/>
              <a:gd name="connsiteY5694" fmla="*/ 2492503 h 6860657"/>
              <a:gd name="connsiteX5695" fmla="*/ 425150 w 6003881"/>
              <a:gd name="connsiteY5695" fmla="*/ 2441631 h 6860657"/>
              <a:gd name="connsiteX5696" fmla="*/ 437524 w 6003881"/>
              <a:gd name="connsiteY5696" fmla="*/ 2368597 h 6860657"/>
              <a:gd name="connsiteX5697" fmla="*/ 447313 w 6003881"/>
              <a:gd name="connsiteY5697" fmla="*/ 2338349 h 6860657"/>
              <a:gd name="connsiteX5698" fmla="*/ 451713 w 6003881"/>
              <a:gd name="connsiteY5698" fmla="*/ 2352098 h 6860657"/>
              <a:gd name="connsiteX5699" fmla="*/ 447643 w 6003881"/>
              <a:gd name="connsiteY5699" fmla="*/ 2419028 h 6860657"/>
              <a:gd name="connsiteX5700" fmla="*/ 439284 w 6003881"/>
              <a:gd name="connsiteY5700" fmla="*/ 2489148 h 6860657"/>
              <a:gd name="connsiteX5701" fmla="*/ 417065 w 6003881"/>
              <a:gd name="connsiteY5701" fmla="*/ 2492503 h 6860657"/>
              <a:gd name="connsiteX5702" fmla="*/ 417065 w 6003881"/>
              <a:gd name="connsiteY5702" fmla="*/ 2492503 h 6860657"/>
              <a:gd name="connsiteX5703" fmla="*/ 384068 w 6003881"/>
              <a:gd name="connsiteY5703" fmla="*/ 2493383 h 6860657"/>
              <a:gd name="connsiteX5704" fmla="*/ 392152 w 6003881"/>
              <a:gd name="connsiteY5704" fmla="*/ 2478259 h 6860657"/>
              <a:gd name="connsiteX5705" fmla="*/ 397212 w 6003881"/>
              <a:gd name="connsiteY5705" fmla="*/ 2489148 h 6860657"/>
              <a:gd name="connsiteX5706" fmla="*/ 384068 w 6003881"/>
              <a:gd name="connsiteY5706" fmla="*/ 2493383 h 6860657"/>
              <a:gd name="connsiteX5707" fmla="*/ 384068 w 6003881"/>
              <a:gd name="connsiteY5707" fmla="*/ 2493383 h 6860657"/>
              <a:gd name="connsiteX5708" fmla="*/ 398092 w 6003881"/>
              <a:gd name="connsiteY5708" fmla="*/ 2435967 h 6860657"/>
              <a:gd name="connsiteX5709" fmla="*/ 398092 w 6003881"/>
              <a:gd name="connsiteY5709" fmla="*/ 2416718 h 6860657"/>
              <a:gd name="connsiteX5710" fmla="*/ 404581 w 6003881"/>
              <a:gd name="connsiteY5710" fmla="*/ 2416718 h 6860657"/>
              <a:gd name="connsiteX5711" fmla="*/ 404581 w 6003881"/>
              <a:gd name="connsiteY5711" fmla="*/ 2435967 h 6860657"/>
              <a:gd name="connsiteX5712" fmla="*/ 398092 w 6003881"/>
              <a:gd name="connsiteY5712" fmla="*/ 2435967 h 6860657"/>
              <a:gd name="connsiteX5713" fmla="*/ 400567 w 6003881"/>
              <a:gd name="connsiteY5713" fmla="*/ 2387845 h 6860657"/>
              <a:gd name="connsiteX5714" fmla="*/ 406066 w 6003881"/>
              <a:gd name="connsiteY5714" fmla="*/ 2382346 h 6860657"/>
              <a:gd name="connsiteX5715" fmla="*/ 411566 w 6003881"/>
              <a:gd name="connsiteY5715" fmla="*/ 2387845 h 6860657"/>
              <a:gd name="connsiteX5716" fmla="*/ 406066 w 6003881"/>
              <a:gd name="connsiteY5716" fmla="*/ 2393345 h 6860657"/>
              <a:gd name="connsiteX5717" fmla="*/ 400567 w 6003881"/>
              <a:gd name="connsiteY5717" fmla="*/ 2387845 h 6860657"/>
              <a:gd name="connsiteX5718" fmla="*/ 2507188 w 6003881"/>
              <a:gd name="connsiteY5718" fmla="*/ 2730525 h 6860657"/>
              <a:gd name="connsiteX5719" fmla="*/ 2529076 w 6003881"/>
              <a:gd name="connsiteY5719" fmla="*/ 2706327 h 6860657"/>
              <a:gd name="connsiteX5720" fmla="*/ 2548545 w 6003881"/>
              <a:gd name="connsiteY5720" fmla="*/ 2678939 h 6860657"/>
              <a:gd name="connsiteX5721" fmla="*/ 2561854 w 6003881"/>
              <a:gd name="connsiteY5721" fmla="*/ 2659030 h 6860657"/>
              <a:gd name="connsiteX5722" fmla="*/ 2574228 w 6003881"/>
              <a:gd name="connsiteY5722" fmla="*/ 2646271 h 6860657"/>
              <a:gd name="connsiteX5723" fmla="*/ 2671516 w 6003881"/>
              <a:gd name="connsiteY5723" fmla="*/ 2582201 h 6860657"/>
              <a:gd name="connsiteX5724" fmla="*/ 2678445 w 6003881"/>
              <a:gd name="connsiteY5724" fmla="*/ 2570652 h 6860657"/>
              <a:gd name="connsiteX5725" fmla="*/ 2656777 w 6003881"/>
              <a:gd name="connsiteY5725" fmla="*/ 2578956 h 6860657"/>
              <a:gd name="connsiteX5726" fmla="*/ 2623065 w 6003881"/>
              <a:gd name="connsiteY5726" fmla="*/ 2596830 h 6860657"/>
              <a:gd name="connsiteX5727" fmla="*/ 2573348 w 6003881"/>
              <a:gd name="connsiteY5727" fmla="*/ 2634887 h 6860657"/>
              <a:gd name="connsiteX5728" fmla="*/ 2487994 w 6003881"/>
              <a:gd name="connsiteY5728" fmla="*/ 2739820 h 6860657"/>
              <a:gd name="connsiteX5729" fmla="*/ 2507188 w 6003881"/>
              <a:gd name="connsiteY5729" fmla="*/ 2730525 h 6860657"/>
              <a:gd name="connsiteX5730" fmla="*/ 2507188 w 6003881"/>
              <a:gd name="connsiteY5730" fmla="*/ 2730525 h 6860657"/>
              <a:gd name="connsiteX5731" fmla="*/ 2897384 w 6003881"/>
              <a:gd name="connsiteY5731" fmla="*/ 2717491 h 6860657"/>
              <a:gd name="connsiteX5732" fmla="*/ 2857182 w 6003881"/>
              <a:gd name="connsiteY5732" fmla="*/ 2728270 h 6860657"/>
              <a:gd name="connsiteX5733" fmla="*/ 2874671 w 6003881"/>
              <a:gd name="connsiteY5733" fmla="*/ 2727720 h 6860657"/>
              <a:gd name="connsiteX5734" fmla="*/ 2897384 w 6003881"/>
              <a:gd name="connsiteY5734" fmla="*/ 2717491 h 6860657"/>
              <a:gd name="connsiteX5735" fmla="*/ 741047 w 6003881"/>
              <a:gd name="connsiteY5735" fmla="*/ 2708252 h 6860657"/>
              <a:gd name="connsiteX5736" fmla="*/ 747151 w 6003881"/>
              <a:gd name="connsiteY5736" fmla="*/ 2649076 h 6860657"/>
              <a:gd name="connsiteX5737" fmla="*/ 732632 w 6003881"/>
              <a:gd name="connsiteY5737" fmla="*/ 2662825 h 6860657"/>
              <a:gd name="connsiteX5738" fmla="*/ 723338 w 6003881"/>
              <a:gd name="connsiteY5738" fmla="*/ 2728765 h 6860657"/>
              <a:gd name="connsiteX5739" fmla="*/ 741047 w 6003881"/>
              <a:gd name="connsiteY5739" fmla="*/ 2708252 h 6860657"/>
              <a:gd name="connsiteX5740" fmla="*/ 741047 w 6003881"/>
              <a:gd name="connsiteY5740" fmla="*/ 2708252 h 6860657"/>
              <a:gd name="connsiteX5741" fmla="*/ 640459 w 6003881"/>
              <a:gd name="connsiteY5741" fmla="*/ 2697363 h 6860657"/>
              <a:gd name="connsiteX5742" fmla="*/ 646289 w 6003881"/>
              <a:gd name="connsiteY5742" fmla="*/ 2679159 h 6860657"/>
              <a:gd name="connsiteX5743" fmla="*/ 641174 w 6003881"/>
              <a:gd name="connsiteY5743" fmla="*/ 2647701 h 6860657"/>
              <a:gd name="connsiteX5744" fmla="*/ 630450 w 6003881"/>
              <a:gd name="connsiteY5744" fmla="*/ 2711552 h 6860657"/>
              <a:gd name="connsiteX5745" fmla="*/ 638369 w 6003881"/>
              <a:gd name="connsiteY5745" fmla="*/ 2709737 h 6860657"/>
              <a:gd name="connsiteX5746" fmla="*/ 640459 w 6003881"/>
              <a:gd name="connsiteY5746" fmla="*/ 2697363 h 6860657"/>
              <a:gd name="connsiteX5747" fmla="*/ 640459 w 6003881"/>
              <a:gd name="connsiteY5747" fmla="*/ 2697363 h 6860657"/>
              <a:gd name="connsiteX5748" fmla="*/ 1791965 w 6003881"/>
              <a:gd name="connsiteY5748" fmla="*/ 2712322 h 6860657"/>
              <a:gd name="connsiteX5749" fmla="*/ 1789545 w 6003881"/>
              <a:gd name="connsiteY5749" fmla="*/ 2706822 h 6860657"/>
              <a:gd name="connsiteX5750" fmla="*/ 1783716 w 6003881"/>
              <a:gd name="connsiteY5750" fmla="*/ 2712322 h 6860657"/>
              <a:gd name="connsiteX5751" fmla="*/ 1786136 w 6003881"/>
              <a:gd name="connsiteY5751" fmla="*/ 2717821 h 6860657"/>
              <a:gd name="connsiteX5752" fmla="*/ 1791965 w 6003881"/>
              <a:gd name="connsiteY5752" fmla="*/ 2712322 h 6860657"/>
              <a:gd name="connsiteX5753" fmla="*/ 2561909 w 6003881"/>
              <a:gd name="connsiteY5753" fmla="*/ 2688948 h 6860657"/>
              <a:gd name="connsiteX5754" fmla="*/ 2553660 w 6003881"/>
              <a:gd name="connsiteY5754" fmla="*/ 2690268 h 6860657"/>
              <a:gd name="connsiteX5755" fmla="*/ 2545410 w 6003881"/>
              <a:gd name="connsiteY5755" fmla="*/ 2702587 h 6860657"/>
              <a:gd name="connsiteX5756" fmla="*/ 2553660 w 6003881"/>
              <a:gd name="connsiteY5756" fmla="*/ 2701267 h 6860657"/>
              <a:gd name="connsiteX5757" fmla="*/ 2561909 w 6003881"/>
              <a:gd name="connsiteY5757" fmla="*/ 2688948 h 6860657"/>
              <a:gd name="connsiteX5758" fmla="*/ 2809391 w 6003881"/>
              <a:gd name="connsiteY5758" fmla="*/ 2699892 h 6860657"/>
              <a:gd name="connsiteX5759" fmla="*/ 2861637 w 6003881"/>
              <a:gd name="connsiteY5759" fmla="*/ 2681689 h 6860657"/>
              <a:gd name="connsiteX5760" fmla="*/ 2906899 w 6003881"/>
              <a:gd name="connsiteY5760" fmla="*/ 2657326 h 6860657"/>
              <a:gd name="connsiteX5761" fmla="*/ 2834139 w 6003881"/>
              <a:gd name="connsiteY5761" fmla="*/ 2679049 h 6860657"/>
              <a:gd name="connsiteX5762" fmla="*/ 2805156 w 6003881"/>
              <a:gd name="connsiteY5762" fmla="*/ 2690488 h 6860657"/>
              <a:gd name="connsiteX5763" fmla="*/ 2784203 w 6003881"/>
              <a:gd name="connsiteY5763" fmla="*/ 2702037 h 6860657"/>
              <a:gd name="connsiteX5764" fmla="*/ 2809391 w 6003881"/>
              <a:gd name="connsiteY5764" fmla="*/ 2699892 h 6860657"/>
              <a:gd name="connsiteX5765" fmla="*/ 2809391 w 6003881"/>
              <a:gd name="connsiteY5765" fmla="*/ 2699892 h 6860657"/>
              <a:gd name="connsiteX5766" fmla="*/ 3045874 w 6003881"/>
              <a:gd name="connsiteY5766" fmla="*/ 2693128 h 6860657"/>
              <a:gd name="connsiteX5767" fmla="*/ 3109119 w 6003881"/>
              <a:gd name="connsiteY5767" fmla="*/ 2690323 h 6860657"/>
              <a:gd name="connsiteX5768" fmla="*/ 3109614 w 6003881"/>
              <a:gd name="connsiteY5768" fmla="*/ 2683889 h 6860657"/>
              <a:gd name="connsiteX5769" fmla="*/ 2988458 w 6003881"/>
              <a:gd name="connsiteY5769" fmla="*/ 2690488 h 6860657"/>
              <a:gd name="connsiteX5770" fmla="*/ 2967780 w 6003881"/>
              <a:gd name="connsiteY5770" fmla="*/ 2695768 h 6860657"/>
              <a:gd name="connsiteX5771" fmla="*/ 2952380 w 6003881"/>
              <a:gd name="connsiteY5771" fmla="*/ 2700662 h 6860657"/>
              <a:gd name="connsiteX5772" fmla="*/ 2973004 w 6003881"/>
              <a:gd name="connsiteY5772" fmla="*/ 2700552 h 6860657"/>
              <a:gd name="connsiteX5773" fmla="*/ 3045874 w 6003881"/>
              <a:gd name="connsiteY5773" fmla="*/ 2693128 h 6860657"/>
              <a:gd name="connsiteX5774" fmla="*/ 3045874 w 6003881"/>
              <a:gd name="connsiteY5774" fmla="*/ 2693128 h 6860657"/>
              <a:gd name="connsiteX5775" fmla="*/ 2256516 w 6003881"/>
              <a:gd name="connsiteY5775" fmla="*/ 2678719 h 6860657"/>
              <a:gd name="connsiteX5776" fmla="*/ 2275930 w 6003881"/>
              <a:gd name="connsiteY5776" fmla="*/ 2656501 h 6860657"/>
              <a:gd name="connsiteX5777" fmla="*/ 2308652 w 6003881"/>
              <a:gd name="connsiteY5777" fmla="*/ 2618773 h 6860657"/>
              <a:gd name="connsiteX5778" fmla="*/ 2369478 w 6003881"/>
              <a:gd name="connsiteY5778" fmla="*/ 2562622 h 6860657"/>
              <a:gd name="connsiteX5779" fmla="*/ 2440863 w 6003881"/>
              <a:gd name="connsiteY5779" fmla="*/ 2488103 h 6860657"/>
              <a:gd name="connsiteX5780" fmla="*/ 2574613 w 6003881"/>
              <a:gd name="connsiteY5780" fmla="*/ 2414518 h 6860657"/>
              <a:gd name="connsiteX5781" fmla="*/ 2660847 w 6003881"/>
              <a:gd name="connsiteY5781" fmla="*/ 2375911 h 6860657"/>
              <a:gd name="connsiteX5782" fmla="*/ 2613550 w 6003881"/>
              <a:gd name="connsiteY5782" fmla="*/ 2384985 h 6860657"/>
              <a:gd name="connsiteX5783" fmla="*/ 2559764 w 6003881"/>
              <a:gd name="connsiteY5783" fmla="*/ 2399009 h 6860657"/>
              <a:gd name="connsiteX5784" fmla="*/ 2418205 w 6003881"/>
              <a:gd name="connsiteY5784" fmla="*/ 2489478 h 6860657"/>
              <a:gd name="connsiteX5785" fmla="*/ 2369368 w 6003881"/>
              <a:gd name="connsiteY5785" fmla="*/ 2540954 h 6860657"/>
              <a:gd name="connsiteX5786" fmla="*/ 2322292 w 6003881"/>
              <a:gd name="connsiteY5786" fmla="*/ 2597325 h 6860657"/>
              <a:gd name="connsiteX5787" fmla="*/ 2303373 w 6003881"/>
              <a:gd name="connsiteY5787" fmla="*/ 2611129 h 6860657"/>
              <a:gd name="connsiteX5788" fmla="*/ 2343355 w 6003881"/>
              <a:gd name="connsiteY5788" fmla="*/ 2541724 h 6860657"/>
              <a:gd name="connsiteX5789" fmla="*/ 2468361 w 6003881"/>
              <a:gd name="connsiteY5789" fmla="*/ 2417543 h 6860657"/>
              <a:gd name="connsiteX5790" fmla="*/ 2549480 w 6003881"/>
              <a:gd name="connsiteY5790" fmla="*/ 2382841 h 6860657"/>
              <a:gd name="connsiteX5791" fmla="*/ 2605851 w 6003881"/>
              <a:gd name="connsiteY5791" fmla="*/ 2359687 h 6860657"/>
              <a:gd name="connsiteX5792" fmla="*/ 2585172 w 6003881"/>
              <a:gd name="connsiteY5792" fmla="*/ 2359522 h 6860657"/>
              <a:gd name="connsiteX5793" fmla="*/ 2501798 w 6003881"/>
              <a:gd name="connsiteY5793" fmla="*/ 2384600 h 6860657"/>
              <a:gd name="connsiteX5794" fmla="*/ 2480735 w 6003881"/>
              <a:gd name="connsiteY5794" fmla="*/ 2391915 h 6860657"/>
              <a:gd name="connsiteX5795" fmla="*/ 2470451 w 6003881"/>
              <a:gd name="connsiteY5795" fmla="*/ 2398734 h 6860657"/>
              <a:gd name="connsiteX5796" fmla="*/ 2391367 w 6003881"/>
              <a:gd name="connsiteY5796" fmla="*/ 2451916 h 6860657"/>
              <a:gd name="connsiteX5797" fmla="*/ 2311897 w 6003881"/>
              <a:gd name="connsiteY5797" fmla="*/ 2547938 h 6860657"/>
              <a:gd name="connsiteX5798" fmla="*/ 2248817 w 6003881"/>
              <a:gd name="connsiteY5798" fmla="*/ 2666290 h 6860657"/>
              <a:gd name="connsiteX5799" fmla="*/ 2237763 w 6003881"/>
              <a:gd name="connsiteY5799" fmla="*/ 2681744 h 6860657"/>
              <a:gd name="connsiteX5800" fmla="*/ 2234463 w 6003881"/>
              <a:gd name="connsiteY5800" fmla="*/ 2695713 h 6860657"/>
              <a:gd name="connsiteX5801" fmla="*/ 2256516 w 6003881"/>
              <a:gd name="connsiteY5801" fmla="*/ 2678719 h 6860657"/>
              <a:gd name="connsiteX5802" fmla="*/ 2256516 w 6003881"/>
              <a:gd name="connsiteY5802" fmla="*/ 2678719 h 6860657"/>
              <a:gd name="connsiteX5803" fmla="*/ 3145966 w 6003881"/>
              <a:gd name="connsiteY5803" fmla="*/ 2689223 h 6860657"/>
              <a:gd name="connsiteX5804" fmla="*/ 3132768 w 6003881"/>
              <a:gd name="connsiteY5804" fmla="*/ 2689223 h 6860657"/>
              <a:gd name="connsiteX5805" fmla="*/ 3139367 w 6003881"/>
              <a:gd name="connsiteY5805" fmla="*/ 2695823 h 6860657"/>
              <a:gd name="connsiteX5806" fmla="*/ 3145966 w 6003881"/>
              <a:gd name="connsiteY5806" fmla="*/ 2689223 h 6860657"/>
              <a:gd name="connsiteX5807" fmla="*/ 2453182 w 6003881"/>
              <a:gd name="connsiteY5807" fmla="*/ 2664695 h 6860657"/>
              <a:gd name="connsiteX5808" fmla="*/ 2617180 w 6003881"/>
              <a:gd name="connsiteY5808" fmla="*/ 2527920 h 6860657"/>
              <a:gd name="connsiteX5809" fmla="*/ 2636814 w 6003881"/>
              <a:gd name="connsiteY5809" fmla="*/ 2503282 h 6860657"/>
              <a:gd name="connsiteX5810" fmla="*/ 2619435 w 6003881"/>
              <a:gd name="connsiteY5810" fmla="*/ 2509166 h 6860657"/>
              <a:gd name="connsiteX5811" fmla="*/ 2607721 w 6003881"/>
              <a:gd name="connsiteY5811" fmla="*/ 2511916 h 6860657"/>
              <a:gd name="connsiteX5812" fmla="*/ 2557454 w 6003881"/>
              <a:gd name="connsiteY5812" fmla="*/ 2543209 h 6860657"/>
              <a:gd name="connsiteX5813" fmla="*/ 2526657 w 6003881"/>
              <a:gd name="connsiteY5813" fmla="*/ 2574447 h 6860657"/>
              <a:gd name="connsiteX5814" fmla="*/ 2426949 w 6003881"/>
              <a:gd name="connsiteY5814" fmla="*/ 2690268 h 6860657"/>
              <a:gd name="connsiteX5815" fmla="*/ 2453182 w 6003881"/>
              <a:gd name="connsiteY5815" fmla="*/ 2664695 h 6860657"/>
              <a:gd name="connsiteX5816" fmla="*/ 2453182 w 6003881"/>
              <a:gd name="connsiteY5816" fmla="*/ 2664695 h 6860657"/>
              <a:gd name="connsiteX5817" fmla="*/ 2605686 w 6003881"/>
              <a:gd name="connsiteY5817" fmla="*/ 2656006 h 6860657"/>
              <a:gd name="connsiteX5818" fmla="*/ 2586657 w 6003881"/>
              <a:gd name="connsiteY5818" fmla="*/ 2661175 h 6860657"/>
              <a:gd name="connsiteX5819" fmla="*/ 2567409 w 6003881"/>
              <a:gd name="connsiteY5819" fmla="*/ 2677344 h 6860657"/>
              <a:gd name="connsiteX5820" fmla="*/ 2605686 w 6003881"/>
              <a:gd name="connsiteY5820" fmla="*/ 2656006 h 6860657"/>
              <a:gd name="connsiteX5821" fmla="*/ 2605686 w 6003881"/>
              <a:gd name="connsiteY5821" fmla="*/ 2656006 h 6860657"/>
              <a:gd name="connsiteX5822" fmla="*/ 1748903 w 6003881"/>
              <a:gd name="connsiteY5822" fmla="*/ 2633842 h 6860657"/>
              <a:gd name="connsiteX5823" fmla="*/ 1811874 w 6003881"/>
              <a:gd name="connsiteY5823" fmla="*/ 2518241 h 6860657"/>
              <a:gd name="connsiteX5824" fmla="*/ 1872094 w 6003881"/>
              <a:gd name="connsiteY5824" fmla="*/ 2419413 h 6860657"/>
              <a:gd name="connsiteX5825" fmla="*/ 1884853 w 6003881"/>
              <a:gd name="connsiteY5825" fmla="*/ 2409789 h 6860657"/>
              <a:gd name="connsiteX5826" fmla="*/ 2017504 w 6003881"/>
              <a:gd name="connsiteY5826" fmla="*/ 2276863 h 6860657"/>
              <a:gd name="connsiteX5827" fmla="*/ 2089108 w 6003881"/>
              <a:gd name="connsiteY5827" fmla="*/ 2239301 h 6860657"/>
              <a:gd name="connsiteX5828" fmla="*/ 2123866 w 6003881"/>
              <a:gd name="connsiteY5828" fmla="*/ 2226157 h 6860657"/>
              <a:gd name="connsiteX5829" fmla="*/ 2249422 w 6003881"/>
              <a:gd name="connsiteY5829" fmla="*/ 2189640 h 6860657"/>
              <a:gd name="connsiteX5830" fmla="*/ 2286874 w 6003881"/>
              <a:gd name="connsiteY5830" fmla="*/ 2176111 h 6860657"/>
              <a:gd name="connsiteX5831" fmla="*/ 2362604 w 6003881"/>
              <a:gd name="connsiteY5831" fmla="*/ 2148118 h 6860657"/>
              <a:gd name="connsiteX5832" fmla="*/ 2359194 w 6003881"/>
              <a:gd name="connsiteY5832" fmla="*/ 2134754 h 6860657"/>
              <a:gd name="connsiteX5833" fmla="*/ 2313822 w 6003881"/>
              <a:gd name="connsiteY5833" fmla="*/ 2146028 h 6860657"/>
              <a:gd name="connsiteX5834" fmla="*/ 2218239 w 6003881"/>
              <a:gd name="connsiteY5834" fmla="*/ 2170611 h 6860657"/>
              <a:gd name="connsiteX5835" fmla="*/ 1940509 w 6003881"/>
              <a:gd name="connsiteY5835" fmla="*/ 2305791 h 6860657"/>
              <a:gd name="connsiteX5836" fmla="*/ 1896513 w 6003881"/>
              <a:gd name="connsiteY5836" fmla="*/ 2340989 h 6860657"/>
              <a:gd name="connsiteX5837" fmla="*/ 1882818 w 6003881"/>
              <a:gd name="connsiteY5837" fmla="*/ 2353363 h 6860657"/>
              <a:gd name="connsiteX5838" fmla="*/ 1870225 w 6003881"/>
              <a:gd name="connsiteY5838" fmla="*/ 2365737 h 6860657"/>
              <a:gd name="connsiteX5839" fmla="*/ 1901352 w 6003881"/>
              <a:gd name="connsiteY5839" fmla="*/ 2308596 h 6860657"/>
              <a:gd name="connsiteX5840" fmla="*/ 1988741 w 6003881"/>
              <a:gd name="connsiteY5840" fmla="*/ 2225662 h 6860657"/>
              <a:gd name="connsiteX5841" fmla="*/ 2029988 w 6003881"/>
              <a:gd name="connsiteY5841" fmla="*/ 2209603 h 6860657"/>
              <a:gd name="connsiteX5842" fmla="*/ 2079319 w 6003881"/>
              <a:gd name="connsiteY5842" fmla="*/ 2192994 h 6860657"/>
              <a:gd name="connsiteX5843" fmla="*/ 2093068 w 6003881"/>
              <a:gd name="connsiteY5843" fmla="*/ 2178310 h 6860657"/>
              <a:gd name="connsiteX5844" fmla="*/ 1963388 w 6003881"/>
              <a:gd name="connsiteY5844" fmla="*/ 2215378 h 6860657"/>
              <a:gd name="connsiteX5845" fmla="*/ 1808189 w 6003881"/>
              <a:gd name="connsiteY5845" fmla="*/ 2421888 h 6860657"/>
              <a:gd name="connsiteX5846" fmla="*/ 1831012 w 6003881"/>
              <a:gd name="connsiteY5846" fmla="*/ 2409844 h 6860657"/>
              <a:gd name="connsiteX5847" fmla="*/ 1857960 w 6003881"/>
              <a:gd name="connsiteY5847" fmla="*/ 2389495 h 6860657"/>
              <a:gd name="connsiteX5848" fmla="*/ 1852901 w 6003881"/>
              <a:gd name="connsiteY5848" fmla="*/ 2401869 h 6860657"/>
              <a:gd name="connsiteX5849" fmla="*/ 1813799 w 6003881"/>
              <a:gd name="connsiteY5849" fmla="*/ 2472814 h 6860657"/>
              <a:gd name="connsiteX5850" fmla="*/ 1766667 w 6003881"/>
              <a:gd name="connsiteY5850" fmla="*/ 2558058 h 6860657"/>
              <a:gd name="connsiteX5851" fmla="*/ 1721845 w 6003881"/>
              <a:gd name="connsiteY5851" fmla="*/ 2619543 h 6860657"/>
              <a:gd name="connsiteX5852" fmla="*/ 1712496 w 6003881"/>
              <a:gd name="connsiteY5852" fmla="*/ 2653916 h 6860657"/>
              <a:gd name="connsiteX5853" fmla="*/ 1719755 w 6003881"/>
              <a:gd name="connsiteY5853" fmla="*/ 2673769 h 6860657"/>
              <a:gd name="connsiteX5854" fmla="*/ 1748903 w 6003881"/>
              <a:gd name="connsiteY5854" fmla="*/ 2633842 h 6860657"/>
              <a:gd name="connsiteX5855" fmla="*/ 1748903 w 6003881"/>
              <a:gd name="connsiteY5855" fmla="*/ 2633842 h 6860657"/>
              <a:gd name="connsiteX5856" fmla="*/ 3081181 w 6003881"/>
              <a:gd name="connsiteY5856" fmla="*/ 2663595 h 6860657"/>
              <a:gd name="connsiteX5857" fmla="*/ 3080961 w 6003881"/>
              <a:gd name="connsiteY5857" fmla="*/ 2655731 h 6860657"/>
              <a:gd name="connsiteX5858" fmla="*/ 3062372 w 6003881"/>
              <a:gd name="connsiteY5858" fmla="*/ 2663430 h 6860657"/>
              <a:gd name="connsiteX5859" fmla="*/ 3081181 w 6003881"/>
              <a:gd name="connsiteY5859" fmla="*/ 2663595 h 6860657"/>
              <a:gd name="connsiteX5860" fmla="*/ 3081181 w 6003881"/>
              <a:gd name="connsiteY5860" fmla="*/ 2663595 h 6860657"/>
              <a:gd name="connsiteX5861" fmla="*/ 2094498 w 6003881"/>
              <a:gd name="connsiteY5861" fmla="*/ 2585666 h 6860657"/>
              <a:gd name="connsiteX5862" fmla="*/ 2091473 w 6003881"/>
              <a:gd name="connsiteY5862" fmla="*/ 2580331 h 6860657"/>
              <a:gd name="connsiteX5863" fmla="*/ 2052261 w 6003881"/>
              <a:gd name="connsiteY5863" fmla="*/ 2627078 h 6860657"/>
              <a:gd name="connsiteX5864" fmla="*/ 2069310 w 6003881"/>
              <a:gd name="connsiteY5864" fmla="*/ 2617289 h 6860657"/>
              <a:gd name="connsiteX5865" fmla="*/ 2094498 w 6003881"/>
              <a:gd name="connsiteY5865" fmla="*/ 2585666 h 6860657"/>
              <a:gd name="connsiteX5866" fmla="*/ 2094498 w 6003881"/>
              <a:gd name="connsiteY5866" fmla="*/ 2585666 h 6860657"/>
              <a:gd name="connsiteX5867" fmla="*/ 2981914 w 6003881"/>
              <a:gd name="connsiteY5867" fmla="*/ 2626308 h 6860657"/>
              <a:gd name="connsiteX5868" fmla="*/ 2999567 w 6003881"/>
              <a:gd name="connsiteY5868" fmla="*/ 2611459 h 6860657"/>
              <a:gd name="connsiteX5869" fmla="*/ 2944406 w 6003881"/>
              <a:gd name="connsiteY5869" fmla="*/ 2624823 h 6860657"/>
              <a:gd name="connsiteX5870" fmla="*/ 2981914 w 6003881"/>
              <a:gd name="connsiteY5870" fmla="*/ 2626308 h 6860657"/>
              <a:gd name="connsiteX5871" fmla="*/ 2981914 w 6003881"/>
              <a:gd name="connsiteY5871" fmla="*/ 2626308 h 6860657"/>
              <a:gd name="connsiteX5872" fmla="*/ 1637866 w 6003881"/>
              <a:gd name="connsiteY5872" fmla="*/ 2598205 h 6860657"/>
              <a:gd name="connsiteX5873" fmla="*/ 1635502 w 6003881"/>
              <a:gd name="connsiteY5873" fmla="*/ 2591330 h 6860657"/>
              <a:gd name="connsiteX5874" fmla="*/ 1610533 w 6003881"/>
              <a:gd name="connsiteY5874" fmla="*/ 2620148 h 6860657"/>
              <a:gd name="connsiteX5875" fmla="*/ 1637866 w 6003881"/>
              <a:gd name="connsiteY5875" fmla="*/ 2598205 h 6860657"/>
              <a:gd name="connsiteX5876" fmla="*/ 1637866 w 6003881"/>
              <a:gd name="connsiteY5876" fmla="*/ 2598205 h 6860657"/>
              <a:gd name="connsiteX5877" fmla="*/ 2836944 w 6003881"/>
              <a:gd name="connsiteY5877" fmla="*/ 2601835 h 6860657"/>
              <a:gd name="connsiteX5878" fmla="*/ 2856193 w 6003881"/>
              <a:gd name="connsiteY5878" fmla="*/ 2590835 h 6860657"/>
              <a:gd name="connsiteX5879" fmla="*/ 2834194 w 6003881"/>
              <a:gd name="connsiteY5879" fmla="*/ 2594245 h 6860657"/>
              <a:gd name="connsiteX5880" fmla="*/ 2806916 w 6003881"/>
              <a:gd name="connsiteY5880" fmla="*/ 2613109 h 6860657"/>
              <a:gd name="connsiteX5881" fmla="*/ 2836944 w 6003881"/>
              <a:gd name="connsiteY5881" fmla="*/ 2601835 h 6860657"/>
              <a:gd name="connsiteX5882" fmla="*/ 2836944 w 6003881"/>
              <a:gd name="connsiteY5882" fmla="*/ 2601835 h 6860657"/>
              <a:gd name="connsiteX5883" fmla="*/ 639579 w 6003881"/>
              <a:gd name="connsiteY5883" fmla="*/ 2551843 h 6860657"/>
              <a:gd name="connsiteX5884" fmla="*/ 651238 w 6003881"/>
              <a:gd name="connsiteY5884" fmla="*/ 2493548 h 6860657"/>
              <a:gd name="connsiteX5885" fmla="*/ 741377 w 6003881"/>
              <a:gd name="connsiteY5885" fmla="*/ 2364087 h 6860657"/>
              <a:gd name="connsiteX5886" fmla="*/ 758535 w 6003881"/>
              <a:gd name="connsiteY5886" fmla="*/ 2342144 h 6860657"/>
              <a:gd name="connsiteX5887" fmla="*/ 766180 w 6003881"/>
              <a:gd name="connsiteY5887" fmla="*/ 2236606 h 6860657"/>
              <a:gd name="connsiteX5888" fmla="*/ 753201 w 6003881"/>
              <a:gd name="connsiteY5888" fmla="*/ 2238531 h 6860657"/>
              <a:gd name="connsiteX5889" fmla="*/ 745611 w 6003881"/>
              <a:gd name="connsiteY5889" fmla="*/ 2270154 h 6860657"/>
              <a:gd name="connsiteX5890" fmla="*/ 738572 w 6003881"/>
              <a:gd name="connsiteY5890" fmla="*/ 2206743 h 6860657"/>
              <a:gd name="connsiteX5891" fmla="*/ 721138 w 6003881"/>
              <a:gd name="connsiteY5891" fmla="*/ 2207678 h 6860657"/>
              <a:gd name="connsiteX5892" fmla="*/ 702935 w 6003881"/>
              <a:gd name="connsiteY5892" fmla="*/ 2250300 h 6860657"/>
              <a:gd name="connsiteX5893" fmla="*/ 686436 w 6003881"/>
              <a:gd name="connsiteY5893" fmla="*/ 2288797 h 6860657"/>
              <a:gd name="connsiteX5894" fmla="*/ 666087 w 6003881"/>
              <a:gd name="connsiteY5894" fmla="*/ 2371291 h 6860657"/>
              <a:gd name="connsiteX5895" fmla="*/ 671807 w 6003881"/>
              <a:gd name="connsiteY5895" fmla="*/ 2376791 h 6860657"/>
              <a:gd name="connsiteX5896" fmla="*/ 695895 w 6003881"/>
              <a:gd name="connsiteY5896" fmla="*/ 2338734 h 6860657"/>
              <a:gd name="connsiteX5897" fmla="*/ 718224 w 6003881"/>
              <a:gd name="connsiteY5897" fmla="*/ 2306671 h 6860657"/>
              <a:gd name="connsiteX5898" fmla="*/ 704364 w 6003881"/>
              <a:gd name="connsiteY5898" fmla="*/ 2345828 h 6860657"/>
              <a:gd name="connsiteX5899" fmla="*/ 683191 w 6003881"/>
              <a:gd name="connsiteY5899" fmla="*/ 2389550 h 6860657"/>
              <a:gd name="connsiteX5900" fmla="*/ 667957 w 6003881"/>
              <a:gd name="connsiteY5900" fmla="*/ 2420568 h 6860657"/>
              <a:gd name="connsiteX5901" fmla="*/ 650468 w 6003881"/>
              <a:gd name="connsiteY5901" fmla="*/ 2459340 h 6860657"/>
              <a:gd name="connsiteX5902" fmla="*/ 636059 w 6003881"/>
              <a:gd name="connsiteY5902" fmla="*/ 2495472 h 6860657"/>
              <a:gd name="connsiteX5903" fmla="*/ 622750 w 6003881"/>
              <a:gd name="connsiteY5903" fmla="*/ 2589020 h 6860657"/>
              <a:gd name="connsiteX5904" fmla="*/ 634520 w 6003881"/>
              <a:gd name="connsiteY5904" fmla="*/ 2589130 h 6860657"/>
              <a:gd name="connsiteX5905" fmla="*/ 639579 w 6003881"/>
              <a:gd name="connsiteY5905" fmla="*/ 2551843 h 6860657"/>
              <a:gd name="connsiteX5906" fmla="*/ 639579 w 6003881"/>
              <a:gd name="connsiteY5906" fmla="*/ 2551843 h 6860657"/>
              <a:gd name="connsiteX5907" fmla="*/ 812981 w 6003881"/>
              <a:gd name="connsiteY5907" fmla="*/ 2562457 h 6860657"/>
              <a:gd name="connsiteX5908" fmla="*/ 807592 w 6003881"/>
              <a:gd name="connsiteY5908" fmla="*/ 2558333 h 6860657"/>
              <a:gd name="connsiteX5909" fmla="*/ 802202 w 6003881"/>
              <a:gd name="connsiteY5909" fmla="*/ 2570707 h 6860657"/>
              <a:gd name="connsiteX5910" fmla="*/ 807592 w 6003881"/>
              <a:gd name="connsiteY5910" fmla="*/ 2574832 h 6860657"/>
              <a:gd name="connsiteX5911" fmla="*/ 812981 w 6003881"/>
              <a:gd name="connsiteY5911" fmla="*/ 2562457 h 6860657"/>
              <a:gd name="connsiteX5912" fmla="*/ 1306516 w 6003881"/>
              <a:gd name="connsiteY5912" fmla="*/ 2566472 h 6860657"/>
              <a:gd name="connsiteX5913" fmla="*/ 1345508 w 6003881"/>
              <a:gd name="connsiteY5913" fmla="*/ 2512851 h 6860657"/>
              <a:gd name="connsiteX5914" fmla="*/ 1448900 w 6003881"/>
              <a:gd name="connsiteY5914" fmla="*/ 2306836 h 6860657"/>
              <a:gd name="connsiteX5915" fmla="*/ 1382245 w 6003881"/>
              <a:gd name="connsiteY5915" fmla="*/ 2404894 h 6860657"/>
              <a:gd name="connsiteX5916" fmla="*/ 1299531 w 6003881"/>
              <a:gd name="connsiteY5916" fmla="*/ 2550853 h 6860657"/>
              <a:gd name="connsiteX5917" fmla="*/ 1306516 w 6003881"/>
              <a:gd name="connsiteY5917" fmla="*/ 2566472 h 6860657"/>
              <a:gd name="connsiteX5918" fmla="*/ 1306516 w 6003881"/>
              <a:gd name="connsiteY5918" fmla="*/ 2566472 h 6860657"/>
              <a:gd name="connsiteX5919" fmla="*/ 582108 w 6003881"/>
              <a:gd name="connsiteY5919" fmla="*/ 2536004 h 6860657"/>
              <a:gd name="connsiteX5920" fmla="*/ 576609 w 6003881"/>
              <a:gd name="connsiteY5920" fmla="*/ 2530835 h 6860657"/>
              <a:gd name="connsiteX5921" fmla="*/ 571109 w 6003881"/>
              <a:gd name="connsiteY5921" fmla="*/ 2539414 h 6860657"/>
              <a:gd name="connsiteX5922" fmla="*/ 576609 w 6003881"/>
              <a:gd name="connsiteY5922" fmla="*/ 2544584 h 6860657"/>
              <a:gd name="connsiteX5923" fmla="*/ 582108 w 6003881"/>
              <a:gd name="connsiteY5923" fmla="*/ 2536004 h 6860657"/>
              <a:gd name="connsiteX5924" fmla="*/ 2739931 w 6003881"/>
              <a:gd name="connsiteY5924" fmla="*/ 2533530 h 6860657"/>
              <a:gd name="connsiteX5925" fmla="*/ 2765724 w 6003881"/>
              <a:gd name="connsiteY5925" fmla="*/ 2525335 h 6860657"/>
              <a:gd name="connsiteX5926" fmla="*/ 2779638 w 6003881"/>
              <a:gd name="connsiteY5926" fmla="*/ 2510211 h 6860657"/>
              <a:gd name="connsiteX5927" fmla="*/ 2769739 w 6003881"/>
              <a:gd name="connsiteY5927" fmla="*/ 2513346 h 6860657"/>
              <a:gd name="connsiteX5928" fmla="*/ 2751975 w 6003881"/>
              <a:gd name="connsiteY5928" fmla="*/ 2519890 h 6860657"/>
              <a:gd name="connsiteX5929" fmla="*/ 2724202 w 6003881"/>
              <a:gd name="connsiteY5929" fmla="*/ 2530835 h 6860657"/>
              <a:gd name="connsiteX5930" fmla="*/ 2739931 w 6003881"/>
              <a:gd name="connsiteY5930" fmla="*/ 2533530 h 6860657"/>
              <a:gd name="connsiteX5931" fmla="*/ 2739931 w 6003881"/>
              <a:gd name="connsiteY5931" fmla="*/ 2533530 h 6860657"/>
              <a:gd name="connsiteX5932" fmla="*/ 1630992 w 6003881"/>
              <a:gd name="connsiteY5932" fmla="*/ 2532980 h 6860657"/>
              <a:gd name="connsiteX5933" fmla="*/ 1620433 w 6003881"/>
              <a:gd name="connsiteY5933" fmla="*/ 2532540 h 6860657"/>
              <a:gd name="connsiteX5934" fmla="*/ 1623732 w 6003881"/>
              <a:gd name="connsiteY5934" fmla="*/ 2535839 h 6860657"/>
              <a:gd name="connsiteX5935" fmla="*/ 1630992 w 6003881"/>
              <a:gd name="connsiteY5935" fmla="*/ 2532980 h 6860657"/>
              <a:gd name="connsiteX5936" fmla="*/ 1630992 w 6003881"/>
              <a:gd name="connsiteY5936" fmla="*/ 2532980 h 6860657"/>
              <a:gd name="connsiteX5937" fmla="*/ 2684825 w 6003881"/>
              <a:gd name="connsiteY5937" fmla="*/ 2506691 h 6860657"/>
              <a:gd name="connsiteX5938" fmla="*/ 2772269 w 6003881"/>
              <a:gd name="connsiteY5938" fmla="*/ 2480678 h 6860657"/>
              <a:gd name="connsiteX5939" fmla="*/ 2809391 w 6003881"/>
              <a:gd name="connsiteY5939" fmla="*/ 2470009 h 6860657"/>
              <a:gd name="connsiteX5940" fmla="*/ 2837824 w 6003881"/>
              <a:gd name="connsiteY5940" fmla="*/ 2462915 h 6860657"/>
              <a:gd name="connsiteX5941" fmla="*/ 2871041 w 6003881"/>
              <a:gd name="connsiteY5941" fmla="*/ 2454830 h 6860657"/>
              <a:gd name="connsiteX5942" fmla="*/ 2801141 w 6003881"/>
              <a:gd name="connsiteY5942" fmla="*/ 2458900 h 6860657"/>
              <a:gd name="connsiteX5943" fmla="*/ 2728767 w 6003881"/>
              <a:gd name="connsiteY5943" fmla="*/ 2479523 h 6860657"/>
              <a:gd name="connsiteX5944" fmla="*/ 2772489 w 6003881"/>
              <a:gd name="connsiteY5944" fmla="*/ 2459285 h 6860657"/>
              <a:gd name="connsiteX5945" fmla="*/ 2774743 w 6003881"/>
              <a:gd name="connsiteY5945" fmla="*/ 2455765 h 6860657"/>
              <a:gd name="connsiteX5946" fmla="*/ 2721397 w 6003881"/>
              <a:gd name="connsiteY5946" fmla="*/ 2470724 h 6860657"/>
              <a:gd name="connsiteX5947" fmla="*/ 2698024 w 6003881"/>
              <a:gd name="connsiteY5947" fmla="*/ 2485628 h 6860657"/>
              <a:gd name="connsiteX5948" fmla="*/ 2667116 w 6003881"/>
              <a:gd name="connsiteY5948" fmla="*/ 2505152 h 6860657"/>
              <a:gd name="connsiteX5949" fmla="*/ 2684825 w 6003881"/>
              <a:gd name="connsiteY5949" fmla="*/ 2506691 h 6860657"/>
              <a:gd name="connsiteX5950" fmla="*/ 2684825 w 6003881"/>
              <a:gd name="connsiteY5950" fmla="*/ 2506691 h 6860657"/>
              <a:gd name="connsiteX5951" fmla="*/ 636939 w 6003881"/>
              <a:gd name="connsiteY5951" fmla="*/ 2460275 h 6860657"/>
              <a:gd name="connsiteX5952" fmla="*/ 627425 w 6003881"/>
              <a:gd name="connsiteY5952" fmla="*/ 2454830 h 6860657"/>
              <a:gd name="connsiteX5953" fmla="*/ 616261 w 6003881"/>
              <a:gd name="connsiteY5953" fmla="*/ 2475839 h 6860657"/>
              <a:gd name="connsiteX5954" fmla="*/ 614721 w 6003881"/>
              <a:gd name="connsiteY5954" fmla="*/ 2495032 h 6860657"/>
              <a:gd name="connsiteX5955" fmla="*/ 625775 w 6003881"/>
              <a:gd name="connsiteY5955" fmla="*/ 2481283 h 6860657"/>
              <a:gd name="connsiteX5956" fmla="*/ 636939 w 6003881"/>
              <a:gd name="connsiteY5956" fmla="*/ 2460275 h 6860657"/>
              <a:gd name="connsiteX5957" fmla="*/ 636939 w 6003881"/>
              <a:gd name="connsiteY5957" fmla="*/ 2460275 h 6860657"/>
              <a:gd name="connsiteX5958" fmla="*/ 957731 w 6003881"/>
              <a:gd name="connsiteY5958" fmla="*/ 2467479 h 6860657"/>
              <a:gd name="connsiteX5959" fmla="*/ 980939 w 6003881"/>
              <a:gd name="connsiteY5959" fmla="*/ 2425352 h 6860657"/>
              <a:gd name="connsiteX5960" fmla="*/ 978849 w 6003881"/>
              <a:gd name="connsiteY5960" fmla="*/ 2342474 h 6860657"/>
              <a:gd name="connsiteX5961" fmla="*/ 953496 w 6003881"/>
              <a:gd name="connsiteY5961" fmla="*/ 2396095 h 6860657"/>
              <a:gd name="connsiteX5962" fmla="*/ 936172 w 6003881"/>
              <a:gd name="connsiteY5962" fmla="*/ 2453455 h 6860657"/>
              <a:gd name="connsiteX5963" fmla="*/ 957731 w 6003881"/>
              <a:gd name="connsiteY5963" fmla="*/ 2467479 h 6860657"/>
              <a:gd name="connsiteX5964" fmla="*/ 957731 w 6003881"/>
              <a:gd name="connsiteY5964" fmla="*/ 2467479 h 6860657"/>
              <a:gd name="connsiteX5965" fmla="*/ 1438891 w 6003881"/>
              <a:gd name="connsiteY5965" fmla="*/ 2480238 h 6860657"/>
              <a:gd name="connsiteX5966" fmla="*/ 1445490 w 6003881"/>
              <a:gd name="connsiteY5966" fmla="*/ 2466434 h 6860657"/>
              <a:gd name="connsiteX5967" fmla="*/ 1434601 w 6003881"/>
              <a:gd name="connsiteY5967" fmla="*/ 2466050 h 6860657"/>
              <a:gd name="connsiteX5968" fmla="*/ 1421017 w 6003881"/>
              <a:gd name="connsiteY5968" fmla="*/ 2479853 h 6860657"/>
              <a:gd name="connsiteX5969" fmla="*/ 1438891 w 6003881"/>
              <a:gd name="connsiteY5969" fmla="*/ 2480238 h 6860657"/>
              <a:gd name="connsiteX5970" fmla="*/ 1438891 w 6003881"/>
              <a:gd name="connsiteY5970" fmla="*/ 2480238 h 6860657"/>
              <a:gd name="connsiteX5971" fmla="*/ 1717721 w 6003881"/>
              <a:gd name="connsiteY5971" fmla="*/ 2481338 h 6860657"/>
              <a:gd name="connsiteX5972" fmla="*/ 1715631 w 6003881"/>
              <a:gd name="connsiteY5972" fmla="*/ 2475839 h 6860657"/>
              <a:gd name="connsiteX5973" fmla="*/ 1706721 w 6003881"/>
              <a:gd name="connsiteY5973" fmla="*/ 2481338 h 6860657"/>
              <a:gd name="connsiteX5974" fmla="*/ 1708811 w 6003881"/>
              <a:gd name="connsiteY5974" fmla="*/ 2486838 h 6860657"/>
              <a:gd name="connsiteX5975" fmla="*/ 1717721 w 6003881"/>
              <a:gd name="connsiteY5975" fmla="*/ 2481338 h 6860657"/>
              <a:gd name="connsiteX5976" fmla="*/ 604657 w 6003881"/>
              <a:gd name="connsiteY5976" fmla="*/ 2466215 h 6860657"/>
              <a:gd name="connsiteX5977" fmla="*/ 604382 w 6003881"/>
              <a:gd name="connsiteY5977" fmla="*/ 2437067 h 6860657"/>
              <a:gd name="connsiteX5978" fmla="*/ 614776 w 6003881"/>
              <a:gd name="connsiteY5978" fmla="*/ 2408689 h 6860657"/>
              <a:gd name="connsiteX5979" fmla="*/ 613676 w 6003881"/>
              <a:gd name="connsiteY5979" fmla="*/ 2385315 h 6860657"/>
              <a:gd name="connsiteX5980" fmla="*/ 597012 w 6003881"/>
              <a:gd name="connsiteY5980" fmla="*/ 2393015 h 6860657"/>
              <a:gd name="connsiteX5981" fmla="*/ 589588 w 6003881"/>
              <a:gd name="connsiteY5981" fmla="*/ 2473144 h 6860657"/>
              <a:gd name="connsiteX5982" fmla="*/ 604657 w 6003881"/>
              <a:gd name="connsiteY5982" fmla="*/ 2466215 h 6860657"/>
              <a:gd name="connsiteX5983" fmla="*/ 604657 w 6003881"/>
              <a:gd name="connsiteY5983" fmla="*/ 2466215 h 6860657"/>
              <a:gd name="connsiteX5984" fmla="*/ 1802964 w 6003881"/>
              <a:gd name="connsiteY5984" fmla="*/ 2458680 h 6860657"/>
              <a:gd name="connsiteX5985" fmla="*/ 1797465 w 6003881"/>
              <a:gd name="connsiteY5985" fmla="*/ 2456590 h 6860657"/>
              <a:gd name="connsiteX5986" fmla="*/ 1791965 w 6003881"/>
              <a:gd name="connsiteY5986" fmla="*/ 2465500 h 6860657"/>
              <a:gd name="connsiteX5987" fmla="*/ 1797465 w 6003881"/>
              <a:gd name="connsiteY5987" fmla="*/ 2467589 h 6860657"/>
              <a:gd name="connsiteX5988" fmla="*/ 1802964 w 6003881"/>
              <a:gd name="connsiteY5988" fmla="*/ 2458680 h 6860657"/>
              <a:gd name="connsiteX5989" fmla="*/ 1936165 w 6003881"/>
              <a:gd name="connsiteY5989" fmla="*/ 2429532 h 6860657"/>
              <a:gd name="connsiteX5990" fmla="*/ 1932810 w 6003881"/>
              <a:gd name="connsiteY5990" fmla="*/ 2425902 h 6860657"/>
              <a:gd name="connsiteX5991" fmla="*/ 1917246 w 6003881"/>
              <a:gd name="connsiteY5991" fmla="*/ 2445151 h 6860657"/>
              <a:gd name="connsiteX5992" fmla="*/ 1920601 w 6003881"/>
              <a:gd name="connsiteY5992" fmla="*/ 2448781 h 6860657"/>
              <a:gd name="connsiteX5993" fmla="*/ 1936165 w 6003881"/>
              <a:gd name="connsiteY5993" fmla="*/ 2429532 h 6860657"/>
              <a:gd name="connsiteX5994" fmla="*/ 2297928 w 6003881"/>
              <a:gd name="connsiteY5994" fmla="*/ 2431182 h 6860657"/>
              <a:gd name="connsiteX5995" fmla="*/ 2277030 w 6003881"/>
              <a:gd name="connsiteY5995" fmla="*/ 2432942 h 6860657"/>
              <a:gd name="connsiteX5996" fmla="*/ 2270430 w 6003881"/>
              <a:gd name="connsiteY5996" fmla="*/ 2446801 h 6860657"/>
              <a:gd name="connsiteX5997" fmla="*/ 2284179 w 6003881"/>
              <a:gd name="connsiteY5997" fmla="*/ 2445041 h 6860657"/>
              <a:gd name="connsiteX5998" fmla="*/ 2297928 w 6003881"/>
              <a:gd name="connsiteY5998" fmla="*/ 2431182 h 6860657"/>
              <a:gd name="connsiteX5999" fmla="*/ 1338633 w 6003881"/>
              <a:gd name="connsiteY5999" fmla="*/ 2422108 h 6860657"/>
              <a:gd name="connsiteX6000" fmla="*/ 1328569 w 6003881"/>
              <a:gd name="connsiteY6000" fmla="*/ 2425517 h 6860657"/>
              <a:gd name="connsiteX6001" fmla="*/ 1330054 w 6003881"/>
              <a:gd name="connsiteY6001" fmla="*/ 2437396 h 6860657"/>
              <a:gd name="connsiteX6002" fmla="*/ 1340118 w 6003881"/>
              <a:gd name="connsiteY6002" fmla="*/ 2433987 h 6860657"/>
              <a:gd name="connsiteX6003" fmla="*/ 1338633 w 6003881"/>
              <a:gd name="connsiteY6003" fmla="*/ 2422108 h 6860657"/>
              <a:gd name="connsiteX6004" fmla="*/ 1691488 w 6003881"/>
              <a:gd name="connsiteY6004" fmla="*/ 2411988 h 6860657"/>
              <a:gd name="connsiteX6005" fmla="*/ 1670974 w 6003881"/>
              <a:gd name="connsiteY6005" fmla="*/ 2421613 h 6860657"/>
              <a:gd name="connsiteX6006" fmla="*/ 1682468 w 6003881"/>
              <a:gd name="connsiteY6006" fmla="*/ 2420568 h 6860657"/>
              <a:gd name="connsiteX6007" fmla="*/ 1691488 w 6003881"/>
              <a:gd name="connsiteY6007" fmla="*/ 2411988 h 6860657"/>
              <a:gd name="connsiteX6008" fmla="*/ 1691488 w 6003881"/>
              <a:gd name="connsiteY6008" fmla="*/ 2411988 h 6860657"/>
              <a:gd name="connsiteX6009" fmla="*/ 1453960 w 6003881"/>
              <a:gd name="connsiteY6009" fmla="*/ 2368432 h 6860657"/>
              <a:gd name="connsiteX6010" fmla="*/ 1497352 w 6003881"/>
              <a:gd name="connsiteY6010" fmla="*/ 2300512 h 6860657"/>
              <a:gd name="connsiteX6011" fmla="*/ 1517205 w 6003881"/>
              <a:gd name="connsiteY6011" fmla="*/ 2248870 h 6860657"/>
              <a:gd name="connsiteX6012" fmla="*/ 1530404 w 6003881"/>
              <a:gd name="connsiteY6012" fmla="*/ 2221372 h 6860657"/>
              <a:gd name="connsiteX6013" fmla="*/ 1566207 w 6003881"/>
              <a:gd name="connsiteY6013" fmla="*/ 2173416 h 6860657"/>
              <a:gd name="connsiteX6014" fmla="*/ 1645346 w 6003881"/>
              <a:gd name="connsiteY6014" fmla="*/ 2079922 h 6860657"/>
              <a:gd name="connsiteX6015" fmla="*/ 1785091 w 6003881"/>
              <a:gd name="connsiteY6015" fmla="*/ 1967841 h 6860657"/>
              <a:gd name="connsiteX6016" fmla="*/ 1868850 w 6003881"/>
              <a:gd name="connsiteY6016" fmla="*/ 1879792 h 6860657"/>
              <a:gd name="connsiteX6017" fmla="*/ 1797960 w 6003881"/>
              <a:gd name="connsiteY6017" fmla="*/ 1916310 h 6860657"/>
              <a:gd name="connsiteX6018" fmla="*/ 1774036 w 6003881"/>
              <a:gd name="connsiteY6018" fmla="*/ 1934788 h 6860657"/>
              <a:gd name="connsiteX6019" fmla="*/ 1738729 w 6003881"/>
              <a:gd name="connsiteY6019" fmla="*/ 1964101 h 6860657"/>
              <a:gd name="connsiteX6020" fmla="*/ 1577371 w 6003881"/>
              <a:gd name="connsiteY6020" fmla="*/ 2119630 h 6860657"/>
              <a:gd name="connsiteX6021" fmla="*/ 1563622 w 6003881"/>
              <a:gd name="connsiteY6021" fmla="*/ 2142673 h 6860657"/>
              <a:gd name="connsiteX6022" fmla="*/ 1549873 w 6003881"/>
              <a:gd name="connsiteY6022" fmla="*/ 2164891 h 6860657"/>
              <a:gd name="connsiteX6023" fmla="*/ 1521605 w 6003881"/>
              <a:gd name="connsiteY6023" fmla="*/ 2204654 h 6860657"/>
              <a:gd name="connsiteX6024" fmla="*/ 1459130 w 6003881"/>
              <a:gd name="connsiteY6024" fmla="*/ 2302381 h 6860657"/>
              <a:gd name="connsiteX6025" fmla="*/ 1435151 w 6003881"/>
              <a:gd name="connsiteY6025" fmla="*/ 2370411 h 6860657"/>
              <a:gd name="connsiteX6026" fmla="*/ 1424207 w 6003881"/>
              <a:gd name="connsiteY6026" fmla="*/ 2414188 h 6860657"/>
              <a:gd name="connsiteX6027" fmla="*/ 1453960 w 6003881"/>
              <a:gd name="connsiteY6027" fmla="*/ 2368432 h 6860657"/>
              <a:gd name="connsiteX6028" fmla="*/ 1453960 w 6003881"/>
              <a:gd name="connsiteY6028" fmla="*/ 2368432 h 6860657"/>
              <a:gd name="connsiteX6029" fmla="*/ 1995010 w 6003881"/>
              <a:gd name="connsiteY6029" fmla="*/ 2355617 h 6860657"/>
              <a:gd name="connsiteX6030" fmla="*/ 1946119 w 6003881"/>
              <a:gd name="connsiteY6030" fmla="*/ 2409184 h 6860657"/>
              <a:gd name="connsiteX6031" fmla="*/ 1974332 w 6003881"/>
              <a:gd name="connsiteY6031" fmla="*/ 2388065 h 6860657"/>
              <a:gd name="connsiteX6032" fmla="*/ 1995010 w 6003881"/>
              <a:gd name="connsiteY6032" fmla="*/ 2355617 h 6860657"/>
              <a:gd name="connsiteX6033" fmla="*/ 1995010 w 6003881"/>
              <a:gd name="connsiteY6033" fmla="*/ 2355617 h 6860657"/>
              <a:gd name="connsiteX6034" fmla="*/ 2151914 w 6003881"/>
              <a:gd name="connsiteY6034" fmla="*/ 2355508 h 6860657"/>
              <a:gd name="connsiteX6035" fmla="*/ 2098843 w 6003881"/>
              <a:gd name="connsiteY6035" fmla="*/ 2407094 h 6860657"/>
              <a:gd name="connsiteX6036" fmla="*/ 2123866 w 6003881"/>
              <a:gd name="connsiteY6036" fmla="*/ 2388175 h 6860657"/>
              <a:gd name="connsiteX6037" fmla="*/ 2151914 w 6003881"/>
              <a:gd name="connsiteY6037" fmla="*/ 2355508 h 6860657"/>
              <a:gd name="connsiteX6038" fmla="*/ 1712716 w 6003881"/>
              <a:gd name="connsiteY6038" fmla="*/ 2389220 h 6860657"/>
              <a:gd name="connsiteX6039" fmla="*/ 1698472 w 6003881"/>
              <a:gd name="connsiteY6039" fmla="*/ 2399779 h 6860657"/>
              <a:gd name="connsiteX6040" fmla="*/ 1706831 w 6003881"/>
              <a:gd name="connsiteY6040" fmla="*/ 2398679 h 6860657"/>
              <a:gd name="connsiteX6041" fmla="*/ 1712716 w 6003881"/>
              <a:gd name="connsiteY6041" fmla="*/ 2389220 h 6860657"/>
              <a:gd name="connsiteX6042" fmla="*/ 1057439 w 6003881"/>
              <a:gd name="connsiteY6042" fmla="*/ 2375471 h 6860657"/>
              <a:gd name="connsiteX6043" fmla="*/ 1125194 w 6003881"/>
              <a:gd name="connsiteY6043" fmla="*/ 2212408 h 6860657"/>
              <a:gd name="connsiteX6044" fmla="*/ 1142957 w 6003881"/>
              <a:gd name="connsiteY6044" fmla="*/ 2183150 h 6860657"/>
              <a:gd name="connsiteX6045" fmla="*/ 1167101 w 6003881"/>
              <a:gd name="connsiteY6045" fmla="*/ 2140748 h 6860657"/>
              <a:gd name="connsiteX6046" fmla="*/ 1194654 w 6003881"/>
              <a:gd name="connsiteY6046" fmla="*/ 2092572 h 6860657"/>
              <a:gd name="connsiteX6047" fmla="*/ 1239476 w 6003881"/>
              <a:gd name="connsiteY6047" fmla="*/ 2038181 h 6860657"/>
              <a:gd name="connsiteX6048" fmla="*/ 1327194 w 6003881"/>
              <a:gd name="connsiteY6048" fmla="*/ 1901131 h 6860657"/>
              <a:gd name="connsiteX6049" fmla="*/ 1346938 w 6003881"/>
              <a:gd name="connsiteY6049" fmla="*/ 1857134 h 6860657"/>
              <a:gd name="connsiteX6050" fmla="*/ 1370641 w 6003881"/>
              <a:gd name="connsiteY6050" fmla="*/ 1812202 h 6860657"/>
              <a:gd name="connsiteX6051" fmla="*/ 1384720 w 6003881"/>
              <a:gd name="connsiteY6051" fmla="*/ 1755391 h 6860657"/>
              <a:gd name="connsiteX6052" fmla="*/ 1398964 w 6003881"/>
              <a:gd name="connsiteY6052" fmla="*/ 1726518 h 6860657"/>
              <a:gd name="connsiteX6053" fmla="*/ 1438506 w 6003881"/>
              <a:gd name="connsiteY6053" fmla="*/ 1632860 h 6860657"/>
              <a:gd name="connsiteX6054" fmla="*/ 1413648 w 6003881"/>
              <a:gd name="connsiteY6054" fmla="*/ 1656618 h 6860657"/>
              <a:gd name="connsiteX6055" fmla="*/ 1382960 w 6003881"/>
              <a:gd name="connsiteY6055" fmla="*/ 1695666 h 6860657"/>
              <a:gd name="connsiteX6056" fmla="*/ 1367616 w 6003881"/>
              <a:gd name="connsiteY6056" fmla="*/ 1725913 h 6860657"/>
              <a:gd name="connsiteX6057" fmla="*/ 1336268 w 6003881"/>
              <a:gd name="connsiteY6057" fmla="*/ 1782834 h 6860657"/>
              <a:gd name="connsiteX6058" fmla="*/ 1291392 w 6003881"/>
              <a:gd name="connsiteY6058" fmla="*/ 1868188 h 6860657"/>
              <a:gd name="connsiteX6059" fmla="*/ 1349138 w 6003881"/>
              <a:gd name="connsiteY6059" fmla="*/ 1798783 h 6860657"/>
              <a:gd name="connsiteX6060" fmla="*/ 1375975 w 6003881"/>
              <a:gd name="connsiteY6060" fmla="*/ 1769085 h 6860657"/>
              <a:gd name="connsiteX6061" fmla="*/ 1362061 w 6003881"/>
              <a:gd name="connsiteY6061" fmla="*/ 1796583 h 6860657"/>
              <a:gd name="connsiteX6062" fmla="*/ 1344023 w 6003881"/>
              <a:gd name="connsiteY6062" fmla="*/ 1831176 h 6860657"/>
              <a:gd name="connsiteX6063" fmla="*/ 1279513 w 6003881"/>
              <a:gd name="connsiteY6063" fmla="*/ 1920379 h 6860657"/>
              <a:gd name="connsiteX6064" fmla="*/ 1258504 w 6003881"/>
              <a:gd name="connsiteY6064" fmla="*/ 1945127 h 6860657"/>
              <a:gd name="connsiteX6065" fmla="*/ 1174415 w 6003881"/>
              <a:gd name="connsiteY6065" fmla="*/ 2030316 h 6860657"/>
              <a:gd name="connsiteX6066" fmla="*/ 1159401 w 6003881"/>
              <a:gd name="connsiteY6066" fmla="*/ 2016567 h 6860657"/>
              <a:gd name="connsiteX6067" fmla="*/ 1145982 w 6003881"/>
              <a:gd name="connsiteY6067" fmla="*/ 2002818 h 6860657"/>
              <a:gd name="connsiteX6068" fmla="*/ 1161271 w 6003881"/>
              <a:gd name="connsiteY6068" fmla="*/ 2035871 h 6860657"/>
              <a:gd name="connsiteX6069" fmla="*/ 1168586 w 6003881"/>
              <a:gd name="connsiteY6069" fmla="*/ 2063699 h 6860657"/>
              <a:gd name="connsiteX6070" fmla="*/ 1175680 w 6003881"/>
              <a:gd name="connsiteY6070" fmla="*/ 2074148 h 6860657"/>
              <a:gd name="connsiteX6071" fmla="*/ 1175900 w 6003881"/>
              <a:gd name="connsiteY6071" fmla="*/ 2091692 h 6860657"/>
              <a:gd name="connsiteX6072" fmla="*/ 1159291 w 6003881"/>
              <a:gd name="connsiteY6072" fmla="*/ 2122544 h 6860657"/>
              <a:gd name="connsiteX6073" fmla="*/ 1146147 w 6003881"/>
              <a:gd name="connsiteY6073" fmla="*/ 2138933 h 6860657"/>
              <a:gd name="connsiteX6074" fmla="*/ 1060298 w 6003881"/>
              <a:gd name="connsiteY6074" fmla="*/ 2284893 h 6860657"/>
              <a:gd name="connsiteX6075" fmla="*/ 1048749 w 6003881"/>
              <a:gd name="connsiteY6075" fmla="*/ 2382291 h 6860657"/>
              <a:gd name="connsiteX6076" fmla="*/ 1057439 w 6003881"/>
              <a:gd name="connsiteY6076" fmla="*/ 2375471 h 6860657"/>
              <a:gd name="connsiteX6077" fmla="*/ 1057439 w 6003881"/>
              <a:gd name="connsiteY6077" fmla="*/ 2375471 h 6860657"/>
              <a:gd name="connsiteX6078" fmla="*/ 1688518 w 6003881"/>
              <a:gd name="connsiteY6078" fmla="*/ 2361722 h 6860657"/>
              <a:gd name="connsiteX6079" fmla="*/ 1764687 w 6003881"/>
              <a:gd name="connsiteY6079" fmla="*/ 2269659 h 6860657"/>
              <a:gd name="connsiteX6080" fmla="*/ 1827768 w 6003881"/>
              <a:gd name="connsiteY6080" fmla="*/ 2188760 h 6860657"/>
              <a:gd name="connsiteX6081" fmla="*/ 1857905 w 6003881"/>
              <a:gd name="connsiteY6081" fmla="*/ 2151142 h 6860657"/>
              <a:gd name="connsiteX6082" fmla="*/ 1888648 w 6003881"/>
              <a:gd name="connsiteY6082" fmla="*/ 2116330 h 6860657"/>
              <a:gd name="connsiteX6083" fmla="*/ 1916916 w 6003881"/>
              <a:gd name="connsiteY6083" fmla="*/ 2082067 h 6860657"/>
              <a:gd name="connsiteX6084" fmla="*/ 1846906 w 6003881"/>
              <a:gd name="connsiteY6084" fmla="*/ 2137284 h 6860657"/>
              <a:gd name="connsiteX6085" fmla="*/ 1802854 w 6003881"/>
              <a:gd name="connsiteY6085" fmla="*/ 2184360 h 6860657"/>
              <a:gd name="connsiteX6086" fmla="*/ 1777556 w 6003881"/>
              <a:gd name="connsiteY6086" fmla="*/ 2215983 h 6860657"/>
              <a:gd name="connsiteX6087" fmla="*/ 1746208 w 6003881"/>
              <a:gd name="connsiteY6087" fmla="*/ 2258605 h 6860657"/>
              <a:gd name="connsiteX6088" fmla="*/ 1721295 w 6003881"/>
              <a:gd name="connsiteY6088" fmla="*/ 2288852 h 6860657"/>
              <a:gd name="connsiteX6089" fmla="*/ 1677628 w 6003881"/>
              <a:gd name="connsiteY6089" fmla="*/ 2345223 h 6860657"/>
              <a:gd name="connsiteX6090" fmla="*/ 1658435 w 6003881"/>
              <a:gd name="connsiteY6090" fmla="*/ 2382346 h 6860657"/>
              <a:gd name="connsiteX6091" fmla="*/ 1688518 w 6003881"/>
              <a:gd name="connsiteY6091" fmla="*/ 2361722 h 6860657"/>
              <a:gd name="connsiteX6092" fmla="*/ 1688518 w 6003881"/>
              <a:gd name="connsiteY6092" fmla="*/ 2361722 h 6860657"/>
              <a:gd name="connsiteX6093" fmla="*/ 1764247 w 6003881"/>
              <a:gd name="connsiteY6093" fmla="*/ 2360567 h 6860657"/>
              <a:gd name="connsiteX6094" fmla="*/ 1768702 w 6003881"/>
              <a:gd name="connsiteY6094" fmla="*/ 2351823 h 6860657"/>
              <a:gd name="connsiteX6095" fmla="*/ 1752533 w 6003881"/>
              <a:gd name="connsiteY6095" fmla="*/ 2357047 h 6860657"/>
              <a:gd name="connsiteX6096" fmla="*/ 1764247 w 6003881"/>
              <a:gd name="connsiteY6096" fmla="*/ 2360567 h 6860657"/>
              <a:gd name="connsiteX6097" fmla="*/ 1764247 w 6003881"/>
              <a:gd name="connsiteY6097" fmla="*/ 2360567 h 6860657"/>
              <a:gd name="connsiteX6098" fmla="*/ 609441 w 6003881"/>
              <a:gd name="connsiteY6098" fmla="*/ 2312226 h 6860657"/>
              <a:gd name="connsiteX6099" fmla="*/ 643869 w 6003881"/>
              <a:gd name="connsiteY6099" fmla="*/ 2251730 h 6860657"/>
              <a:gd name="connsiteX6100" fmla="*/ 675986 w 6003881"/>
              <a:gd name="connsiteY6100" fmla="*/ 2227257 h 6860657"/>
              <a:gd name="connsiteX6101" fmla="*/ 721138 w 6003881"/>
              <a:gd name="connsiteY6101" fmla="*/ 2176386 h 6860657"/>
              <a:gd name="connsiteX6102" fmla="*/ 738627 w 6003881"/>
              <a:gd name="connsiteY6102" fmla="*/ 2162362 h 6860657"/>
              <a:gd name="connsiteX6103" fmla="*/ 749956 w 6003881"/>
              <a:gd name="connsiteY6103" fmla="*/ 2149988 h 6860657"/>
              <a:gd name="connsiteX6104" fmla="*/ 812707 w 6003881"/>
              <a:gd name="connsiteY6104" fmla="*/ 2047970 h 6860657"/>
              <a:gd name="connsiteX6105" fmla="*/ 867923 w 6003881"/>
              <a:gd name="connsiteY6105" fmla="*/ 1965751 h 6860657"/>
              <a:gd name="connsiteX6106" fmla="*/ 901250 w 6003881"/>
              <a:gd name="connsiteY6106" fmla="*/ 1909380 h 6860657"/>
              <a:gd name="connsiteX6107" fmla="*/ 889976 w 6003881"/>
              <a:gd name="connsiteY6107" fmla="*/ 1949747 h 6860657"/>
              <a:gd name="connsiteX6108" fmla="*/ 873477 w 6003881"/>
              <a:gd name="connsiteY6108" fmla="*/ 1996934 h 6860657"/>
              <a:gd name="connsiteX6109" fmla="*/ 868253 w 6003881"/>
              <a:gd name="connsiteY6109" fmla="*/ 2010958 h 6860657"/>
              <a:gd name="connsiteX6110" fmla="*/ 823981 w 6003881"/>
              <a:gd name="connsiteY6110" fmla="*/ 2092407 h 6860657"/>
              <a:gd name="connsiteX6111" fmla="*/ 848014 w 6003881"/>
              <a:gd name="connsiteY6111" fmla="*/ 2064304 h 6860657"/>
              <a:gd name="connsiteX6112" fmla="*/ 982369 w 6003881"/>
              <a:gd name="connsiteY6112" fmla="*/ 1837445 h 6860657"/>
              <a:gd name="connsiteX6113" fmla="*/ 972855 w 6003881"/>
              <a:gd name="connsiteY6113" fmla="*/ 1855264 h 6860657"/>
              <a:gd name="connsiteX6114" fmla="*/ 961471 w 6003881"/>
              <a:gd name="connsiteY6114" fmla="*/ 1877207 h 6860657"/>
              <a:gd name="connsiteX6115" fmla="*/ 954046 w 6003881"/>
              <a:gd name="connsiteY6115" fmla="*/ 1891286 h 6860657"/>
              <a:gd name="connsiteX6116" fmla="*/ 935513 w 6003881"/>
              <a:gd name="connsiteY6116" fmla="*/ 1923789 h 6860657"/>
              <a:gd name="connsiteX6117" fmla="*/ 952561 w 6003881"/>
              <a:gd name="connsiteY6117" fmla="*/ 1904045 h 6860657"/>
              <a:gd name="connsiteX6118" fmla="*/ 985174 w 6003881"/>
              <a:gd name="connsiteY6118" fmla="*/ 1881937 h 6860657"/>
              <a:gd name="connsiteX6119" fmla="*/ 1030326 w 6003881"/>
              <a:gd name="connsiteY6119" fmla="*/ 1838765 h 6860657"/>
              <a:gd name="connsiteX6120" fmla="*/ 1056449 w 6003881"/>
              <a:gd name="connsiteY6120" fmla="*/ 1797958 h 6860657"/>
              <a:gd name="connsiteX6121" fmla="*/ 1077017 w 6003881"/>
              <a:gd name="connsiteY6121" fmla="*/ 1763036 h 6860657"/>
              <a:gd name="connsiteX6122" fmla="*/ 1088456 w 6003881"/>
              <a:gd name="connsiteY6122" fmla="*/ 1743787 h 6860657"/>
              <a:gd name="connsiteX6123" fmla="*/ 1044075 w 6003881"/>
              <a:gd name="connsiteY6123" fmla="*/ 1768480 h 6860657"/>
              <a:gd name="connsiteX6124" fmla="*/ 988309 w 6003881"/>
              <a:gd name="connsiteY6124" fmla="*/ 1818197 h 6860657"/>
              <a:gd name="connsiteX6125" fmla="*/ 914779 w 6003881"/>
              <a:gd name="connsiteY6125" fmla="*/ 1878747 h 6860657"/>
              <a:gd name="connsiteX6126" fmla="*/ 880077 w 6003881"/>
              <a:gd name="connsiteY6126" fmla="*/ 1920654 h 6860657"/>
              <a:gd name="connsiteX6127" fmla="*/ 856428 w 6003881"/>
              <a:gd name="connsiteY6127" fmla="*/ 1961296 h 6860657"/>
              <a:gd name="connsiteX6128" fmla="*/ 840535 w 6003881"/>
              <a:gd name="connsiteY6128" fmla="*/ 1975375 h 6860657"/>
              <a:gd name="connsiteX6129" fmla="*/ 826071 w 6003881"/>
              <a:gd name="connsiteY6129" fmla="*/ 1984999 h 6860657"/>
              <a:gd name="connsiteX6130" fmla="*/ 761890 w 6003881"/>
              <a:gd name="connsiteY6130" fmla="*/ 2077173 h 6860657"/>
              <a:gd name="connsiteX6131" fmla="*/ 727023 w 6003881"/>
              <a:gd name="connsiteY6131" fmla="*/ 2107806 h 6860657"/>
              <a:gd name="connsiteX6132" fmla="*/ 692210 w 6003881"/>
              <a:gd name="connsiteY6132" fmla="*/ 2110280 h 6860657"/>
              <a:gd name="connsiteX6133" fmla="*/ 818756 w 6003881"/>
              <a:gd name="connsiteY6133" fmla="*/ 1881717 h 6860657"/>
              <a:gd name="connsiteX6134" fmla="*/ 831735 w 6003881"/>
              <a:gd name="connsiteY6134" fmla="*/ 1849324 h 6860657"/>
              <a:gd name="connsiteX6135" fmla="*/ 838885 w 6003881"/>
              <a:gd name="connsiteY6135" fmla="*/ 1736638 h 6860657"/>
              <a:gd name="connsiteX6136" fmla="*/ 829920 w 6003881"/>
              <a:gd name="connsiteY6136" fmla="*/ 1623951 h 6860657"/>
              <a:gd name="connsiteX6137" fmla="*/ 818481 w 6003881"/>
              <a:gd name="connsiteY6137" fmla="*/ 1602447 h 6860657"/>
              <a:gd name="connsiteX6138" fmla="*/ 760790 w 6003881"/>
              <a:gd name="connsiteY6138" fmla="*/ 1559770 h 6860657"/>
              <a:gd name="connsiteX6139" fmla="*/ 677251 w 6003881"/>
              <a:gd name="connsiteY6139" fmla="*/ 1580229 h 6860657"/>
              <a:gd name="connsiteX6140" fmla="*/ 667132 w 6003881"/>
              <a:gd name="connsiteY6140" fmla="*/ 1607177 h 6860657"/>
              <a:gd name="connsiteX6141" fmla="*/ 658553 w 6003881"/>
              <a:gd name="connsiteY6141" fmla="*/ 1631870 h 6860657"/>
              <a:gd name="connsiteX6142" fmla="*/ 629625 w 6003881"/>
              <a:gd name="connsiteY6142" fmla="*/ 1698030 h 6860657"/>
              <a:gd name="connsiteX6143" fmla="*/ 660808 w 6003881"/>
              <a:gd name="connsiteY6143" fmla="*/ 1701935 h 6860657"/>
              <a:gd name="connsiteX6144" fmla="*/ 691990 w 6003881"/>
              <a:gd name="connsiteY6144" fmla="*/ 1695061 h 6860657"/>
              <a:gd name="connsiteX6145" fmla="*/ 726198 w 6003881"/>
              <a:gd name="connsiteY6145" fmla="*/ 1672842 h 6860657"/>
              <a:gd name="connsiteX6146" fmla="*/ 712614 w 6003881"/>
              <a:gd name="connsiteY6146" fmla="*/ 1702980 h 6860657"/>
              <a:gd name="connsiteX6147" fmla="*/ 680991 w 6003881"/>
              <a:gd name="connsiteY6147" fmla="*/ 1726243 h 6860657"/>
              <a:gd name="connsiteX6148" fmla="*/ 621981 w 6003881"/>
              <a:gd name="connsiteY6148" fmla="*/ 1749782 h 6860657"/>
              <a:gd name="connsiteX6149" fmla="*/ 617966 w 6003881"/>
              <a:gd name="connsiteY6149" fmla="*/ 1811377 h 6860657"/>
              <a:gd name="connsiteX6150" fmla="*/ 622970 w 6003881"/>
              <a:gd name="connsiteY6150" fmla="*/ 1875117 h 6860657"/>
              <a:gd name="connsiteX6151" fmla="*/ 636499 w 6003881"/>
              <a:gd name="connsiteY6151" fmla="*/ 1853449 h 6860657"/>
              <a:gd name="connsiteX6152" fmla="*/ 644419 w 6003881"/>
              <a:gd name="connsiteY6152" fmla="*/ 1848829 h 6860657"/>
              <a:gd name="connsiteX6153" fmla="*/ 629955 w 6003881"/>
              <a:gd name="connsiteY6153" fmla="*/ 1890846 h 6860657"/>
              <a:gd name="connsiteX6154" fmla="*/ 630285 w 6003881"/>
              <a:gd name="connsiteY6154" fmla="*/ 1931323 h 6860657"/>
              <a:gd name="connsiteX6155" fmla="*/ 663667 w 6003881"/>
              <a:gd name="connsiteY6155" fmla="*/ 1869948 h 6860657"/>
              <a:gd name="connsiteX6156" fmla="*/ 698150 w 6003881"/>
              <a:gd name="connsiteY6156" fmla="*/ 1814292 h 6860657"/>
              <a:gd name="connsiteX6157" fmla="*/ 693145 w 6003881"/>
              <a:gd name="connsiteY6157" fmla="*/ 1844045 h 6860657"/>
              <a:gd name="connsiteX6158" fmla="*/ 644474 w 6003881"/>
              <a:gd name="connsiteY6158" fmla="*/ 2011068 h 6860657"/>
              <a:gd name="connsiteX6159" fmla="*/ 658828 w 6003881"/>
              <a:gd name="connsiteY6159" fmla="*/ 1991819 h 6860657"/>
              <a:gd name="connsiteX6160" fmla="*/ 702495 w 6003881"/>
              <a:gd name="connsiteY6160" fmla="*/ 1888427 h 6860657"/>
              <a:gd name="connsiteX6161" fmla="*/ 695565 w 6003881"/>
              <a:gd name="connsiteY6161" fmla="*/ 1927034 h 6860657"/>
              <a:gd name="connsiteX6162" fmla="*/ 676316 w 6003881"/>
              <a:gd name="connsiteY6162" fmla="*/ 1995944 h 6860657"/>
              <a:gd name="connsiteX6163" fmla="*/ 647444 w 6003881"/>
              <a:gd name="connsiteY6163" fmla="*/ 2138438 h 6860657"/>
              <a:gd name="connsiteX6164" fmla="*/ 651458 w 6003881"/>
              <a:gd name="connsiteY6164" fmla="*/ 2164011 h 6860657"/>
              <a:gd name="connsiteX6165" fmla="*/ 641834 w 6003881"/>
              <a:gd name="connsiteY6165" fmla="*/ 2189145 h 6860657"/>
              <a:gd name="connsiteX6166" fmla="*/ 620221 w 6003881"/>
              <a:gd name="connsiteY6166" fmla="*/ 2217303 h 6860657"/>
              <a:gd name="connsiteX6167" fmla="*/ 617856 w 6003881"/>
              <a:gd name="connsiteY6167" fmla="*/ 2183700 h 6860657"/>
              <a:gd name="connsiteX6168" fmla="*/ 611971 w 6003881"/>
              <a:gd name="connsiteY6168" fmla="*/ 2160987 h 6860657"/>
              <a:gd name="connsiteX6169" fmla="*/ 569899 w 6003881"/>
              <a:gd name="connsiteY6169" fmla="*/ 2317395 h 6860657"/>
              <a:gd name="connsiteX6170" fmla="*/ 585023 w 6003881"/>
              <a:gd name="connsiteY6170" fmla="*/ 2291272 h 6860657"/>
              <a:gd name="connsiteX6171" fmla="*/ 603282 w 6003881"/>
              <a:gd name="connsiteY6171" fmla="*/ 2254040 h 6860657"/>
              <a:gd name="connsiteX6172" fmla="*/ 607901 w 6003881"/>
              <a:gd name="connsiteY6172" fmla="*/ 2258550 h 6860657"/>
              <a:gd name="connsiteX6173" fmla="*/ 587498 w 6003881"/>
              <a:gd name="connsiteY6173" fmla="*/ 2341429 h 6860657"/>
              <a:gd name="connsiteX6174" fmla="*/ 592338 w 6003881"/>
              <a:gd name="connsiteY6174" fmla="*/ 2343738 h 6860657"/>
              <a:gd name="connsiteX6175" fmla="*/ 609441 w 6003881"/>
              <a:gd name="connsiteY6175" fmla="*/ 2312226 h 6860657"/>
              <a:gd name="connsiteX6176" fmla="*/ 609441 w 6003881"/>
              <a:gd name="connsiteY6176" fmla="*/ 2312226 h 6860657"/>
              <a:gd name="connsiteX6177" fmla="*/ 609936 w 6003881"/>
              <a:gd name="connsiteY6177" fmla="*/ 2236111 h 6860657"/>
              <a:gd name="connsiteX6178" fmla="*/ 613236 w 6003881"/>
              <a:gd name="connsiteY6178" fmla="*/ 2232812 h 6860657"/>
              <a:gd name="connsiteX6179" fmla="*/ 612796 w 6003881"/>
              <a:gd name="connsiteY6179" fmla="*/ 2243371 h 6860657"/>
              <a:gd name="connsiteX6180" fmla="*/ 609936 w 6003881"/>
              <a:gd name="connsiteY6180" fmla="*/ 2236111 h 6860657"/>
              <a:gd name="connsiteX6181" fmla="*/ 609936 w 6003881"/>
              <a:gd name="connsiteY6181" fmla="*/ 2236111 h 6860657"/>
              <a:gd name="connsiteX6182" fmla="*/ 2214005 w 6003881"/>
              <a:gd name="connsiteY6182" fmla="*/ 2302161 h 6860657"/>
              <a:gd name="connsiteX6183" fmla="*/ 2231878 w 6003881"/>
              <a:gd name="connsiteY6183" fmla="*/ 2287643 h 6860657"/>
              <a:gd name="connsiteX6184" fmla="*/ 2239248 w 6003881"/>
              <a:gd name="connsiteY6184" fmla="*/ 2283353 h 6860657"/>
              <a:gd name="connsiteX6185" fmla="*/ 2279120 w 6003881"/>
              <a:gd name="connsiteY6185" fmla="*/ 2267624 h 6860657"/>
              <a:gd name="connsiteX6186" fmla="*/ 2371788 w 6003881"/>
              <a:gd name="connsiteY6186" fmla="*/ 2239081 h 6860657"/>
              <a:gd name="connsiteX6187" fmla="*/ 2382457 w 6003881"/>
              <a:gd name="connsiteY6187" fmla="*/ 2240346 h 6860657"/>
              <a:gd name="connsiteX6188" fmla="*/ 2405006 w 6003881"/>
              <a:gd name="connsiteY6188" fmla="*/ 2232152 h 6860657"/>
              <a:gd name="connsiteX6189" fmla="*/ 2439488 w 6003881"/>
              <a:gd name="connsiteY6189" fmla="*/ 2218292 h 6860657"/>
              <a:gd name="connsiteX6190" fmla="*/ 2486070 w 6003881"/>
              <a:gd name="connsiteY6190" fmla="*/ 2201079 h 6860657"/>
              <a:gd name="connsiteX6191" fmla="*/ 2505978 w 6003881"/>
              <a:gd name="connsiteY6191" fmla="*/ 2186835 h 6860657"/>
              <a:gd name="connsiteX6192" fmla="*/ 2457307 w 6003881"/>
              <a:gd name="connsiteY6192" fmla="*/ 2192169 h 6860657"/>
              <a:gd name="connsiteX6193" fmla="*/ 2278570 w 6003881"/>
              <a:gd name="connsiteY6193" fmla="*/ 2250135 h 6860657"/>
              <a:gd name="connsiteX6194" fmla="*/ 2240952 w 6003881"/>
              <a:gd name="connsiteY6194" fmla="*/ 2271254 h 6860657"/>
              <a:gd name="connsiteX6195" fmla="*/ 2160328 w 6003881"/>
              <a:gd name="connsiteY6195" fmla="*/ 2340604 h 6860657"/>
              <a:gd name="connsiteX6196" fmla="*/ 2178202 w 6003881"/>
              <a:gd name="connsiteY6196" fmla="*/ 2329164 h 6860657"/>
              <a:gd name="connsiteX6197" fmla="*/ 2214005 w 6003881"/>
              <a:gd name="connsiteY6197" fmla="*/ 2302161 h 6860657"/>
              <a:gd name="connsiteX6198" fmla="*/ 2214005 w 6003881"/>
              <a:gd name="connsiteY6198" fmla="*/ 2302161 h 6860657"/>
              <a:gd name="connsiteX6199" fmla="*/ 2424364 w 6003881"/>
              <a:gd name="connsiteY6199" fmla="*/ 2308816 h 6860657"/>
              <a:gd name="connsiteX6200" fmla="*/ 2457307 w 6003881"/>
              <a:gd name="connsiteY6200" fmla="*/ 2289292 h 6860657"/>
              <a:gd name="connsiteX6201" fmla="*/ 2429589 w 6003881"/>
              <a:gd name="connsiteY6201" fmla="*/ 2280493 h 6860657"/>
              <a:gd name="connsiteX6202" fmla="*/ 2336316 w 6003881"/>
              <a:gd name="connsiteY6202" fmla="*/ 2321905 h 6860657"/>
              <a:gd name="connsiteX6203" fmla="*/ 2424364 w 6003881"/>
              <a:gd name="connsiteY6203" fmla="*/ 2308816 h 6860657"/>
              <a:gd name="connsiteX6204" fmla="*/ 2424364 w 6003881"/>
              <a:gd name="connsiteY6204" fmla="*/ 2308816 h 6860657"/>
              <a:gd name="connsiteX6205" fmla="*/ 1862140 w 6003881"/>
              <a:gd name="connsiteY6205" fmla="*/ 2300842 h 6860657"/>
              <a:gd name="connsiteX6206" fmla="*/ 1850261 w 6003881"/>
              <a:gd name="connsiteY6206" fmla="*/ 2303041 h 6860657"/>
              <a:gd name="connsiteX6207" fmla="*/ 1853451 w 6003881"/>
              <a:gd name="connsiteY6207" fmla="*/ 2309586 h 6860657"/>
              <a:gd name="connsiteX6208" fmla="*/ 1862140 w 6003881"/>
              <a:gd name="connsiteY6208" fmla="*/ 2300842 h 6860657"/>
              <a:gd name="connsiteX6209" fmla="*/ 1862140 w 6003881"/>
              <a:gd name="connsiteY6209" fmla="*/ 2300842 h 6860657"/>
              <a:gd name="connsiteX6210" fmla="*/ 1795265 w 6003881"/>
              <a:gd name="connsiteY6210" fmla="*/ 2265479 h 6860657"/>
              <a:gd name="connsiteX6211" fmla="*/ 2017394 w 6003881"/>
              <a:gd name="connsiteY6211" fmla="*/ 2095926 h 6860657"/>
              <a:gd name="connsiteX6212" fmla="*/ 2119136 w 6003881"/>
              <a:gd name="connsiteY6212" fmla="*/ 2060124 h 6860657"/>
              <a:gd name="connsiteX6213" fmla="*/ 2146634 w 6003881"/>
              <a:gd name="connsiteY6213" fmla="*/ 2052315 h 6860657"/>
              <a:gd name="connsiteX6214" fmla="*/ 2196131 w 6003881"/>
              <a:gd name="connsiteY6214" fmla="*/ 2039390 h 6860657"/>
              <a:gd name="connsiteX6215" fmla="*/ 2287699 w 6003881"/>
              <a:gd name="connsiteY6215" fmla="*/ 2009583 h 6860657"/>
              <a:gd name="connsiteX6216" fmla="*/ 2260201 w 6003881"/>
              <a:gd name="connsiteY6216" fmla="*/ 2013157 h 6860657"/>
              <a:gd name="connsiteX6217" fmla="*/ 2220439 w 6003881"/>
              <a:gd name="connsiteY6217" fmla="*/ 2021352 h 6860657"/>
              <a:gd name="connsiteX6218" fmla="*/ 1921426 w 6003881"/>
              <a:gd name="connsiteY6218" fmla="*/ 2122874 h 6860657"/>
              <a:gd name="connsiteX6219" fmla="*/ 1798785 w 6003881"/>
              <a:gd name="connsiteY6219" fmla="*/ 2246615 h 6860657"/>
              <a:gd name="connsiteX6220" fmla="*/ 1761442 w 6003881"/>
              <a:gd name="connsiteY6220" fmla="*/ 2305296 h 6860657"/>
              <a:gd name="connsiteX6221" fmla="*/ 1795265 w 6003881"/>
              <a:gd name="connsiteY6221" fmla="*/ 2265479 h 6860657"/>
              <a:gd name="connsiteX6222" fmla="*/ 1795265 w 6003881"/>
              <a:gd name="connsiteY6222" fmla="*/ 2265479 h 6860657"/>
              <a:gd name="connsiteX6223" fmla="*/ 889591 w 6003881"/>
              <a:gd name="connsiteY6223" fmla="*/ 2257505 h 6860657"/>
              <a:gd name="connsiteX6224" fmla="*/ 892891 w 6003881"/>
              <a:gd name="connsiteY6224" fmla="*/ 2234901 h 6860657"/>
              <a:gd name="connsiteX6225" fmla="*/ 871332 w 6003881"/>
              <a:gd name="connsiteY6225" fmla="*/ 2273344 h 6860657"/>
              <a:gd name="connsiteX6226" fmla="*/ 889591 w 6003881"/>
              <a:gd name="connsiteY6226" fmla="*/ 2257505 h 6860657"/>
              <a:gd name="connsiteX6227" fmla="*/ 1100886 w 6003881"/>
              <a:gd name="connsiteY6227" fmla="*/ 2178805 h 6860657"/>
              <a:gd name="connsiteX6228" fmla="*/ 1101216 w 6003881"/>
              <a:gd name="connsiteY6228" fmla="*/ 2148943 h 6860657"/>
              <a:gd name="connsiteX6229" fmla="*/ 1071518 w 6003881"/>
              <a:gd name="connsiteY6229" fmla="*/ 2203829 h 6860657"/>
              <a:gd name="connsiteX6230" fmla="*/ 1100886 w 6003881"/>
              <a:gd name="connsiteY6230" fmla="*/ 2178805 h 6860657"/>
              <a:gd name="connsiteX6231" fmla="*/ 1534089 w 6003881"/>
              <a:gd name="connsiteY6231" fmla="*/ 2160107 h 6860657"/>
              <a:gd name="connsiteX6232" fmla="*/ 1557902 w 6003881"/>
              <a:gd name="connsiteY6232" fmla="*/ 2124634 h 6860657"/>
              <a:gd name="connsiteX6233" fmla="*/ 1804669 w 6003881"/>
              <a:gd name="connsiteY6233" fmla="*/ 1874128 h 6860657"/>
              <a:gd name="connsiteX6234" fmla="*/ 1845366 w 6003881"/>
              <a:gd name="connsiteY6234" fmla="*/ 1839920 h 6860657"/>
              <a:gd name="connsiteX6235" fmla="*/ 1813414 w 6003881"/>
              <a:gd name="connsiteY6235" fmla="*/ 1851414 h 6860657"/>
              <a:gd name="connsiteX6236" fmla="*/ 1777116 w 6003881"/>
              <a:gd name="connsiteY6236" fmla="*/ 1865273 h 6860657"/>
              <a:gd name="connsiteX6237" fmla="*/ 1766117 w 6003881"/>
              <a:gd name="connsiteY6237" fmla="*/ 1872808 h 6860657"/>
              <a:gd name="connsiteX6238" fmla="*/ 1742139 w 6003881"/>
              <a:gd name="connsiteY6238" fmla="*/ 1889416 h 6860657"/>
              <a:gd name="connsiteX6239" fmla="*/ 1639956 w 6003881"/>
              <a:gd name="connsiteY6239" fmla="*/ 1989839 h 6860657"/>
              <a:gd name="connsiteX6240" fmla="*/ 1598324 w 6003881"/>
              <a:gd name="connsiteY6240" fmla="*/ 2044890 h 6860657"/>
              <a:gd name="connsiteX6241" fmla="*/ 1506261 w 6003881"/>
              <a:gd name="connsiteY6241" fmla="*/ 2186120 h 6860657"/>
              <a:gd name="connsiteX6242" fmla="*/ 1513135 w 6003881"/>
              <a:gd name="connsiteY6242" fmla="*/ 2187550 h 6860657"/>
              <a:gd name="connsiteX6243" fmla="*/ 1534089 w 6003881"/>
              <a:gd name="connsiteY6243" fmla="*/ 2160107 h 6860657"/>
              <a:gd name="connsiteX6244" fmla="*/ 1534089 w 6003881"/>
              <a:gd name="connsiteY6244" fmla="*/ 2160107 h 6860657"/>
              <a:gd name="connsiteX6245" fmla="*/ 2446417 w 6003881"/>
              <a:gd name="connsiteY6245" fmla="*/ 2144048 h 6860657"/>
              <a:gd name="connsiteX6246" fmla="*/ 2461266 w 6003881"/>
              <a:gd name="connsiteY6246" fmla="*/ 2130409 h 6860657"/>
              <a:gd name="connsiteX6247" fmla="*/ 2443173 w 6003881"/>
              <a:gd name="connsiteY6247" fmla="*/ 2135249 h 6860657"/>
              <a:gd name="connsiteX6248" fmla="*/ 2406325 w 6003881"/>
              <a:gd name="connsiteY6248" fmla="*/ 2152077 h 6860657"/>
              <a:gd name="connsiteX6249" fmla="*/ 2399671 w 6003881"/>
              <a:gd name="connsiteY6249" fmla="*/ 2158952 h 6860657"/>
              <a:gd name="connsiteX6250" fmla="*/ 2446417 w 6003881"/>
              <a:gd name="connsiteY6250" fmla="*/ 2144048 h 6860657"/>
              <a:gd name="connsiteX6251" fmla="*/ 2446417 w 6003881"/>
              <a:gd name="connsiteY6251" fmla="*/ 2144048 h 6860657"/>
              <a:gd name="connsiteX6252" fmla="*/ 2563669 w 6003881"/>
              <a:gd name="connsiteY6252" fmla="*/ 2140803 h 6860657"/>
              <a:gd name="connsiteX6253" fmla="*/ 2547170 w 6003881"/>
              <a:gd name="connsiteY6253" fmla="*/ 2134864 h 6860657"/>
              <a:gd name="connsiteX6254" fmla="*/ 2517197 w 6003881"/>
              <a:gd name="connsiteY6254" fmla="*/ 2143993 h 6860657"/>
              <a:gd name="connsiteX6255" fmla="*/ 2533696 w 6003881"/>
              <a:gd name="connsiteY6255" fmla="*/ 2149933 h 6860657"/>
              <a:gd name="connsiteX6256" fmla="*/ 2563669 w 6003881"/>
              <a:gd name="connsiteY6256" fmla="*/ 2140803 h 6860657"/>
              <a:gd name="connsiteX6257" fmla="*/ 2396921 w 6003881"/>
              <a:gd name="connsiteY6257" fmla="*/ 2134864 h 6860657"/>
              <a:gd name="connsiteX6258" fmla="*/ 2396921 w 6003881"/>
              <a:gd name="connsiteY6258" fmla="*/ 2129529 h 6860657"/>
              <a:gd name="connsiteX6259" fmla="*/ 2380422 w 6003881"/>
              <a:gd name="connsiteY6259" fmla="*/ 2134864 h 6860657"/>
              <a:gd name="connsiteX6260" fmla="*/ 2380422 w 6003881"/>
              <a:gd name="connsiteY6260" fmla="*/ 2140198 h 6860657"/>
              <a:gd name="connsiteX6261" fmla="*/ 2396921 w 6003881"/>
              <a:gd name="connsiteY6261" fmla="*/ 2134864 h 6860657"/>
              <a:gd name="connsiteX6262" fmla="*/ 631550 w 6003881"/>
              <a:gd name="connsiteY6262" fmla="*/ 2129364 h 6860657"/>
              <a:gd name="connsiteX6263" fmla="*/ 629130 w 6003881"/>
              <a:gd name="connsiteY6263" fmla="*/ 2123864 h 6860657"/>
              <a:gd name="connsiteX6264" fmla="*/ 623300 w 6003881"/>
              <a:gd name="connsiteY6264" fmla="*/ 2129364 h 6860657"/>
              <a:gd name="connsiteX6265" fmla="*/ 625720 w 6003881"/>
              <a:gd name="connsiteY6265" fmla="*/ 2134864 h 6860657"/>
              <a:gd name="connsiteX6266" fmla="*/ 631550 w 6003881"/>
              <a:gd name="connsiteY6266" fmla="*/ 2129364 h 6860657"/>
              <a:gd name="connsiteX6267" fmla="*/ 1695777 w 6003881"/>
              <a:gd name="connsiteY6267" fmla="*/ 2077118 h 6860657"/>
              <a:gd name="connsiteX6268" fmla="*/ 1756273 w 6003881"/>
              <a:gd name="connsiteY6268" fmla="*/ 2042580 h 6860657"/>
              <a:gd name="connsiteX6269" fmla="*/ 1871379 w 6003881"/>
              <a:gd name="connsiteY6269" fmla="*/ 1938858 h 6860657"/>
              <a:gd name="connsiteX6270" fmla="*/ 1914991 w 6003881"/>
              <a:gd name="connsiteY6270" fmla="*/ 1891836 h 6860657"/>
              <a:gd name="connsiteX6271" fmla="*/ 2038842 w 6003881"/>
              <a:gd name="connsiteY6271" fmla="*/ 1823201 h 6860657"/>
              <a:gd name="connsiteX6272" fmla="*/ 2102638 w 6003881"/>
              <a:gd name="connsiteY6272" fmla="*/ 1796858 h 6860657"/>
              <a:gd name="connsiteX6273" fmla="*/ 2204380 w 6003881"/>
              <a:gd name="connsiteY6273" fmla="*/ 1763091 h 6860657"/>
              <a:gd name="connsiteX6274" fmla="*/ 2220879 w 6003881"/>
              <a:gd name="connsiteY6274" fmla="*/ 1753246 h 6860657"/>
              <a:gd name="connsiteX6275" fmla="*/ 2108137 w 6003881"/>
              <a:gd name="connsiteY6275" fmla="*/ 1782559 h 6860657"/>
              <a:gd name="connsiteX6276" fmla="*/ 2055891 w 6003881"/>
              <a:gd name="connsiteY6276" fmla="*/ 1799223 h 6860657"/>
              <a:gd name="connsiteX6277" fmla="*/ 1988411 w 6003881"/>
              <a:gd name="connsiteY6277" fmla="*/ 1817592 h 6860657"/>
              <a:gd name="connsiteX6278" fmla="*/ 1857905 w 6003881"/>
              <a:gd name="connsiteY6278" fmla="*/ 1930608 h 6860657"/>
              <a:gd name="connsiteX6279" fmla="*/ 1728610 w 6003881"/>
              <a:gd name="connsiteY6279" fmla="*/ 2038401 h 6860657"/>
              <a:gd name="connsiteX6280" fmla="*/ 1648976 w 6003881"/>
              <a:gd name="connsiteY6280" fmla="*/ 2102966 h 6860657"/>
              <a:gd name="connsiteX6281" fmla="*/ 1695777 w 6003881"/>
              <a:gd name="connsiteY6281" fmla="*/ 2077118 h 6860657"/>
              <a:gd name="connsiteX6282" fmla="*/ 1695777 w 6003881"/>
              <a:gd name="connsiteY6282" fmla="*/ 2077118 h 6860657"/>
              <a:gd name="connsiteX6283" fmla="*/ 2023333 w 6003881"/>
              <a:gd name="connsiteY6283" fmla="*/ 2053524 h 6860657"/>
              <a:gd name="connsiteX6284" fmla="*/ 2124691 w 6003881"/>
              <a:gd name="connsiteY6284" fmla="*/ 2024047 h 6860657"/>
              <a:gd name="connsiteX6285" fmla="*/ 2167478 w 6003881"/>
              <a:gd name="connsiteY6285" fmla="*/ 2009473 h 6860657"/>
              <a:gd name="connsiteX6286" fmla="*/ 2121666 w 6003881"/>
              <a:gd name="connsiteY6286" fmla="*/ 2016237 h 6860657"/>
              <a:gd name="connsiteX6287" fmla="*/ 2074534 w 6003881"/>
              <a:gd name="connsiteY6287" fmla="*/ 2024872 h 6860657"/>
              <a:gd name="connsiteX6288" fmla="*/ 1934570 w 6003881"/>
              <a:gd name="connsiteY6288" fmla="*/ 2078878 h 6860657"/>
              <a:gd name="connsiteX6289" fmla="*/ 1950464 w 6003881"/>
              <a:gd name="connsiteY6289" fmla="*/ 2085972 h 6860657"/>
              <a:gd name="connsiteX6290" fmla="*/ 2023333 w 6003881"/>
              <a:gd name="connsiteY6290" fmla="*/ 2053524 h 6860657"/>
              <a:gd name="connsiteX6291" fmla="*/ 2023333 w 6003881"/>
              <a:gd name="connsiteY6291" fmla="*/ 2053524 h 6860657"/>
              <a:gd name="connsiteX6292" fmla="*/ 2253767 w 6003881"/>
              <a:gd name="connsiteY6292" fmla="*/ 2096586 h 6860657"/>
              <a:gd name="connsiteX6293" fmla="*/ 2239303 w 6003881"/>
              <a:gd name="connsiteY6293" fmla="*/ 2092957 h 6860657"/>
              <a:gd name="connsiteX6294" fmla="*/ 2234683 w 6003881"/>
              <a:gd name="connsiteY6294" fmla="*/ 2101536 h 6860657"/>
              <a:gd name="connsiteX6295" fmla="*/ 2253767 w 6003881"/>
              <a:gd name="connsiteY6295" fmla="*/ 2096586 h 6860657"/>
              <a:gd name="connsiteX6296" fmla="*/ 2253767 w 6003881"/>
              <a:gd name="connsiteY6296" fmla="*/ 2096586 h 6860657"/>
              <a:gd name="connsiteX6297" fmla="*/ 2468086 w 6003881"/>
              <a:gd name="connsiteY6297" fmla="*/ 2095926 h 6860657"/>
              <a:gd name="connsiteX6298" fmla="*/ 2467701 w 6003881"/>
              <a:gd name="connsiteY6298" fmla="*/ 2086302 h 6860657"/>
              <a:gd name="connsiteX6299" fmla="*/ 2428269 w 6003881"/>
              <a:gd name="connsiteY6299" fmla="*/ 2101701 h 6860657"/>
              <a:gd name="connsiteX6300" fmla="*/ 2468086 w 6003881"/>
              <a:gd name="connsiteY6300" fmla="*/ 2095926 h 6860657"/>
              <a:gd name="connsiteX6301" fmla="*/ 2468086 w 6003881"/>
              <a:gd name="connsiteY6301" fmla="*/ 2095926 h 6860657"/>
              <a:gd name="connsiteX6302" fmla="*/ 642549 w 6003881"/>
              <a:gd name="connsiteY6302" fmla="*/ 2065789 h 6860657"/>
              <a:gd name="connsiteX6303" fmla="*/ 637049 w 6003881"/>
              <a:gd name="connsiteY6303" fmla="*/ 2060619 h 6860657"/>
              <a:gd name="connsiteX6304" fmla="*/ 631550 w 6003881"/>
              <a:gd name="connsiteY6304" fmla="*/ 2052700 h 6860657"/>
              <a:gd name="connsiteX6305" fmla="*/ 626050 w 6003881"/>
              <a:gd name="connsiteY6305" fmla="*/ 2041370 h 6860657"/>
              <a:gd name="connsiteX6306" fmla="*/ 630175 w 6003881"/>
              <a:gd name="connsiteY6306" fmla="*/ 2066723 h 6860657"/>
              <a:gd name="connsiteX6307" fmla="*/ 642549 w 6003881"/>
              <a:gd name="connsiteY6307" fmla="*/ 2065789 h 6860657"/>
              <a:gd name="connsiteX6308" fmla="*/ 642549 w 6003881"/>
              <a:gd name="connsiteY6308" fmla="*/ 2065789 h 6860657"/>
              <a:gd name="connsiteX6309" fmla="*/ 1927035 w 6003881"/>
              <a:gd name="connsiteY6309" fmla="*/ 2024377 h 6860657"/>
              <a:gd name="connsiteX6310" fmla="*/ 1999025 w 6003881"/>
              <a:gd name="connsiteY6310" fmla="*/ 1985384 h 6860657"/>
              <a:gd name="connsiteX6311" fmla="*/ 2033287 w 6003881"/>
              <a:gd name="connsiteY6311" fmla="*/ 1956402 h 6860657"/>
              <a:gd name="connsiteX6312" fmla="*/ 1887933 w 6003881"/>
              <a:gd name="connsiteY6312" fmla="*/ 2030591 h 6860657"/>
              <a:gd name="connsiteX6313" fmla="*/ 1876384 w 6003881"/>
              <a:gd name="connsiteY6313" fmla="*/ 2052370 h 6860657"/>
              <a:gd name="connsiteX6314" fmla="*/ 1927035 w 6003881"/>
              <a:gd name="connsiteY6314" fmla="*/ 2024377 h 6860657"/>
              <a:gd name="connsiteX6315" fmla="*/ 1927035 w 6003881"/>
              <a:gd name="connsiteY6315" fmla="*/ 2024377 h 6860657"/>
              <a:gd name="connsiteX6316" fmla="*/ 648049 w 6003881"/>
              <a:gd name="connsiteY6316" fmla="*/ 2041370 h 6860657"/>
              <a:gd name="connsiteX6317" fmla="*/ 645629 w 6003881"/>
              <a:gd name="connsiteY6317" fmla="*/ 2035871 h 6860657"/>
              <a:gd name="connsiteX6318" fmla="*/ 639799 w 6003881"/>
              <a:gd name="connsiteY6318" fmla="*/ 2041370 h 6860657"/>
              <a:gd name="connsiteX6319" fmla="*/ 642219 w 6003881"/>
              <a:gd name="connsiteY6319" fmla="*/ 2046870 h 6860657"/>
              <a:gd name="connsiteX6320" fmla="*/ 648049 w 6003881"/>
              <a:gd name="connsiteY6320" fmla="*/ 2041370 h 6860657"/>
              <a:gd name="connsiteX6321" fmla="*/ 764915 w 6003881"/>
              <a:gd name="connsiteY6321" fmla="*/ 2022232 h 6860657"/>
              <a:gd name="connsiteX6322" fmla="*/ 780589 w 6003881"/>
              <a:gd name="connsiteY6322" fmla="*/ 1980820 h 6860657"/>
              <a:gd name="connsiteX6323" fmla="*/ 756556 w 6003881"/>
              <a:gd name="connsiteY6323" fmla="*/ 2015192 h 6860657"/>
              <a:gd name="connsiteX6324" fmla="*/ 764915 w 6003881"/>
              <a:gd name="connsiteY6324" fmla="*/ 2022232 h 6860657"/>
              <a:gd name="connsiteX6325" fmla="*/ 764915 w 6003881"/>
              <a:gd name="connsiteY6325" fmla="*/ 2022232 h 6860657"/>
              <a:gd name="connsiteX6326" fmla="*/ 2240182 w 6003881"/>
              <a:gd name="connsiteY6326" fmla="*/ 2000013 h 6860657"/>
              <a:gd name="connsiteX6327" fmla="*/ 2355619 w 6003881"/>
              <a:gd name="connsiteY6327" fmla="*/ 1968501 h 6860657"/>
              <a:gd name="connsiteX6328" fmla="*/ 2416170 w 6003881"/>
              <a:gd name="connsiteY6328" fmla="*/ 1934513 h 6860657"/>
              <a:gd name="connsiteX6329" fmla="*/ 2426454 w 6003881"/>
              <a:gd name="connsiteY6329" fmla="*/ 1917684 h 6860657"/>
              <a:gd name="connsiteX6330" fmla="*/ 2380422 w 6003881"/>
              <a:gd name="connsiteY6330" fmla="*/ 1937868 h 6860657"/>
              <a:gd name="connsiteX6331" fmla="*/ 2347370 w 6003881"/>
              <a:gd name="connsiteY6331" fmla="*/ 1953652 h 6860657"/>
              <a:gd name="connsiteX6332" fmla="*/ 2289624 w 6003881"/>
              <a:gd name="connsiteY6332" fmla="*/ 1975265 h 6860657"/>
              <a:gd name="connsiteX6333" fmla="*/ 2234243 w 6003881"/>
              <a:gd name="connsiteY6333" fmla="*/ 1992149 h 6860657"/>
              <a:gd name="connsiteX6334" fmla="*/ 2202950 w 6003881"/>
              <a:gd name="connsiteY6334" fmla="*/ 1997319 h 6860657"/>
              <a:gd name="connsiteX6335" fmla="*/ 2185132 w 6003881"/>
              <a:gd name="connsiteY6335" fmla="*/ 2002818 h 6860657"/>
              <a:gd name="connsiteX6336" fmla="*/ 2240182 w 6003881"/>
              <a:gd name="connsiteY6336" fmla="*/ 2000013 h 6860657"/>
              <a:gd name="connsiteX6337" fmla="*/ 2240182 w 6003881"/>
              <a:gd name="connsiteY6337" fmla="*/ 2000013 h 6860657"/>
              <a:gd name="connsiteX6338" fmla="*/ 2319927 w 6003881"/>
              <a:gd name="connsiteY6338" fmla="*/ 2002873 h 6860657"/>
              <a:gd name="connsiteX6339" fmla="*/ 2322676 w 6003881"/>
              <a:gd name="connsiteY6339" fmla="*/ 1997539 h 6860657"/>
              <a:gd name="connsiteX6340" fmla="*/ 2308927 w 6003881"/>
              <a:gd name="connsiteY6340" fmla="*/ 2002873 h 6860657"/>
              <a:gd name="connsiteX6341" fmla="*/ 2306178 w 6003881"/>
              <a:gd name="connsiteY6341" fmla="*/ 2008208 h 6860657"/>
              <a:gd name="connsiteX6342" fmla="*/ 2319927 w 6003881"/>
              <a:gd name="connsiteY6342" fmla="*/ 2002873 h 6860657"/>
              <a:gd name="connsiteX6343" fmla="*/ 1137898 w 6003881"/>
              <a:gd name="connsiteY6343" fmla="*/ 1987089 h 6860657"/>
              <a:gd name="connsiteX6344" fmla="*/ 1135863 w 6003881"/>
              <a:gd name="connsiteY6344" fmla="*/ 1973340 h 6860657"/>
              <a:gd name="connsiteX6345" fmla="*/ 1132893 w 6003881"/>
              <a:gd name="connsiteY6345" fmla="*/ 1969876 h 6860657"/>
              <a:gd name="connsiteX6346" fmla="*/ 1130143 w 6003881"/>
              <a:gd name="connsiteY6346" fmla="*/ 1993689 h 6860657"/>
              <a:gd name="connsiteX6347" fmla="*/ 1137898 w 6003881"/>
              <a:gd name="connsiteY6347" fmla="*/ 1987089 h 6860657"/>
              <a:gd name="connsiteX6348" fmla="*/ 1137898 w 6003881"/>
              <a:gd name="connsiteY6348" fmla="*/ 1987089 h 6860657"/>
              <a:gd name="connsiteX6349" fmla="*/ 2146964 w 6003881"/>
              <a:gd name="connsiteY6349" fmla="*/ 1986429 h 6860657"/>
              <a:gd name="connsiteX6350" fmla="*/ 2237433 w 6003881"/>
              <a:gd name="connsiteY6350" fmla="*/ 1960691 h 6860657"/>
              <a:gd name="connsiteX6351" fmla="*/ 2101373 w 6003881"/>
              <a:gd name="connsiteY6351" fmla="*/ 1989619 h 6860657"/>
              <a:gd name="connsiteX6352" fmla="*/ 2146964 w 6003881"/>
              <a:gd name="connsiteY6352" fmla="*/ 1986429 h 6860657"/>
              <a:gd name="connsiteX6353" fmla="*/ 2146964 w 6003881"/>
              <a:gd name="connsiteY6353" fmla="*/ 1986429 h 6860657"/>
              <a:gd name="connsiteX6354" fmla="*/ 1558342 w 6003881"/>
              <a:gd name="connsiteY6354" fmla="*/ 1946502 h 6860657"/>
              <a:gd name="connsiteX6355" fmla="*/ 1659645 w 6003881"/>
              <a:gd name="connsiteY6355" fmla="*/ 1817757 h 6860657"/>
              <a:gd name="connsiteX6356" fmla="*/ 1680378 w 6003881"/>
              <a:gd name="connsiteY6356" fmla="*/ 1771890 h 6860657"/>
              <a:gd name="connsiteX6357" fmla="*/ 1626977 w 6003881"/>
              <a:gd name="connsiteY6357" fmla="*/ 1822761 h 6860657"/>
              <a:gd name="connsiteX6358" fmla="*/ 1587105 w 6003881"/>
              <a:gd name="connsiteY6358" fmla="*/ 1882047 h 6860657"/>
              <a:gd name="connsiteX6359" fmla="*/ 1516985 w 6003881"/>
              <a:gd name="connsiteY6359" fmla="*/ 1987474 h 6860657"/>
              <a:gd name="connsiteX6360" fmla="*/ 1558342 w 6003881"/>
              <a:gd name="connsiteY6360" fmla="*/ 1946502 h 6860657"/>
              <a:gd name="connsiteX6361" fmla="*/ 1558342 w 6003881"/>
              <a:gd name="connsiteY6361" fmla="*/ 1946502 h 6860657"/>
              <a:gd name="connsiteX6362" fmla="*/ 1159511 w 6003881"/>
              <a:gd name="connsiteY6362" fmla="*/ 1980875 h 6860657"/>
              <a:gd name="connsiteX6363" fmla="*/ 1157091 w 6003881"/>
              <a:gd name="connsiteY6363" fmla="*/ 1975375 h 6860657"/>
              <a:gd name="connsiteX6364" fmla="*/ 1151262 w 6003881"/>
              <a:gd name="connsiteY6364" fmla="*/ 1980875 h 6860657"/>
              <a:gd name="connsiteX6365" fmla="*/ 1153682 w 6003881"/>
              <a:gd name="connsiteY6365" fmla="*/ 1986374 h 6860657"/>
              <a:gd name="connsiteX6366" fmla="*/ 1159511 w 6003881"/>
              <a:gd name="connsiteY6366" fmla="*/ 1980875 h 6860657"/>
              <a:gd name="connsiteX6367" fmla="*/ 2479415 w 6003881"/>
              <a:gd name="connsiteY6367" fmla="*/ 1964541 h 6860657"/>
              <a:gd name="connsiteX6368" fmla="*/ 2471166 w 6003881"/>
              <a:gd name="connsiteY6368" fmla="*/ 1962396 h 6860657"/>
              <a:gd name="connsiteX6369" fmla="*/ 2462916 w 6003881"/>
              <a:gd name="connsiteY6369" fmla="*/ 1967731 h 6860657"/>
              <a:gd name="connsiteX6370" fmla="*/ 2471166 w 6003881"/>
              <a:gd name="connsiteY6370" fmla="*/ 1969876 h 6860657"/>
              <a:gd name="connsiteX6371" fmla="*/ 2479415 w 6003881"/>
              <a:gd name="connsiteY6371" fmla="*/ 1964541 h 6860657"/>
              <a:gd name="connsiteX6372" fmla="*/ 851534 w 6003881"/>
              <a:gd name="connsiteY6372" fmla="*/ 1947217 h 6860657"/>
              <a:gd name="connsiteX6373" fmla="*/ 846034 w 6003881"/>
              <a:gd name="connsiteY6373" fmla="*/ 1945127 h 6860657"/>
              <a:gd name="connsiteX6374" fmla="*/ 840535 w 6003881"/>
              <a:gd name="connsiteY6374" fmla="*/ 1954037 h 6860657"/>
              <a:gd name="connsiteX6375" fmla="*/ 846034 w 6003881"/>
              <a:gd name="connsiteY6375" fmla="*/ 1956127 h 6860657"/>
              <a:gd name="connsiteX6376" fmla="*/ 851534 w 6003881"/>
              <a:gd name="connsiteY6376" fmla="*/ 1947217 h 6860657"/>
              <a:gd name="connsiteX6377" fmla="*/ 2063755 w 6003881"/>
              <a:gd name="connsiteY6377" fmla="*/ 1938803 h 6860657"/>
              <a:gd name="connsiteX6378" fmla="*/ 2053251 w 6003881"/>
              <a:gd name="connsiteY6378" fmla="*/ 1936823 h 6860657"/>
              <a:gd name="connsiteX6379" fmla="*/ 2051766 w 6003881"/>
              <a:gd name="connsiteY6379" fmla="*/ 1947877 h 6860657"/>
              <a:gd name="connsiteX6380" fmla="*/ 2063755 w 6003881"/>
              <a:gd name="connsiteY6380" fmla="*/ 1938803 h 6860657"/>
              <a:gd name="connsiteX6381" fmla="*/ 2043022 w 6003881"/>
              <a:gd name="connsiteY6381" fmla="*/ 1921644 h 6860657"/>
              <a:gd name="connsiteX6382" fmla="*/ 2127661 w 6003881"/>
              <a:gd name="connsiteY6382" fmla="*/ 1854384 h 6860657"/>
              <a:gd name="connsiteX6383" fmla="*/ 2028723 w 6003881"/>
              <a:gd name="connsiteY6383" fmla="*/ 1920434 h 6860657"/>
              <a:gd name="connsiteX6384" fmla="*/ 2043022 w 6003881"/>
              <a:gd name="connsiteY6384" fmla="*/ 1921644 h 6860657"/>
              <a:gd name="connsiteX6385" fmla="*/ 2043022 w 6003881"/>
              <a:gd name="connsiteY6385" fmla="*/ 1921644 h 6860657"/>
              <a:gd name="connsiteX6386" fmla="*/ 1137568 w 6003881"/>
              <a:gd name="connsiteY6386" fmla="*/ 1920049 h 6860657"/>
              <a:gd name="connsiteX6387" fmla="*/ 1132068 w 6003881"/>
              <a:gd name="connsiteY6387" fmla="*/ 1914880 h 6860657"/>
              <a:gd name="connsiteX6388" fmla="*/ 1126569 w 6003881"/>
              <a:gd name="connsiteY6388" fmla="*/ 1923459 h 6860657"/>
              <a:gd name="connsiteX6389" fmla="*/ 1132068 w 6003881"/>
              <a:gd name="connsiteY6389" fmla="*/ 1928629 h 6860657"/>
              <a:gd name="connsiteX6390" fmla="*/ 1137568 w 6003881"/>
              <a:gd name="connsiteY6390" fmla="*/ 1920049 h 6860657"/>
              <a:gd name="connsiteX6391" fmla="*/ 1179035 w 6003881"/>
              <a:gd name="connsiteY6391" fmla="*/ 1909710 h 6860657"/>
              <a:gd name="connsiteX6392" fmla="*/ 1170016 w 6003881"/>
              <a:gd name="connsiteY6392" fmla="*/ 1903825 h 6860657"/>
              <a:gd name="connsiteX6393" fmla="*/ 1171720 w 6003881"/>
              <a:gd name="connsiteY6393" fmla="*/ 1911525 h 6860657"/>
              <a:gd name="connsiteX6394" fmla="*/ 1179035 w 6003881"/>
              <a:gd name="connsiteY6394" fmla="*/ 1909710 h 6860657"/>
              <a:gd name="connsiteX6395" fmla="*/ 1179035 w 6003881"/>
              <a:gd name="connsiteY6395" fmla="*/ 1909710 h 6860657"/>
              <a:gd name="connsiteX6396" fmla="*/ 1564942 w 6003881"/>
              <a:gd name="connsiteY6396" fmla="*/ 1891451 h 6860657"/>
              <a:gd name="connsiteX6397" fmla="*/ 1596234 w 6003881"/>
              <a:gd name="connsiteY6397" fmla="*/ 1843330 h 6860657"/>
              <a:gd name="connsiteX6398" fmla="*/ 1691707 w 6003881"/>
              <a:gd name="connsiteY6398" fmla="*/ 1723768 h 6860657"/>
              <a:gd name="connsiteX6399" fmla="*/ 1762102 w 6003881"/>
              <a:gd name="connsiteY6399" fmla="*/ 1659093 h 6860657"/>
              <a:gd name="connsiteX6400" fmla="*/ 1952553 w 6003881"/>
              <a:gd name="connsiteY6400" fmla="*/ 1518688 h 6860657"/>
              <a:gd name="connsiteX6401" fmla="*/ 1994350 w 6003881"/>
              <a:gd name="connsiteY6401" fmla="*/ 1496855 h 6860657"/>
              <a:gd name="connsiteX6402" fmla="*/ 2009474 w 6003881"/>
              <a:gd name="connsiteY6402" fmla="*/ 1485636 h 6860657"/>
              <a:gd name="connsiteX6403" fmla="*/ 2008924 w 6003881"/>
              <a:gd name="connsiteY6403" fmla="*/ 1478486 h 6860657"/>
              <a:gd name="connsiteX6404" fmla="*/ 1882764 w 6003881"/>
              <a:gd name="connsiteY6404" fmla="*/ 1551576 h 6860657"/>
              <a:gd name="connsiteX6405" fmla="*/ 1833267 w 6003881"/>
              <a:gd name="connsiteY6405" fmla="*/ 1585344 h 6860657"/>
              <a:gd name="connsiteX6406" fmla="*/ 1799170 w 6003881"/>
              <a:gd name="connsiteY6406" fmla="*/ 1608222 h 6860657"/>
              <a:gd name="connsiteX6407" fmla="*/ 1775796 w 6003881"/>
              <a:gd name="connsiteY6407" fmla="*/ 1616361 h 6860657"/>
              <a:gd name="connsiteX6408" fmla="*/ 1764522 w 6003881"/>
              <a:gd name="connsiteY6408" fmla="*/ 1620486 h 6860657"/>
              <a:gd name="connsiteX6409" fmla="*/ 1738454 w 6003881"/>
              <a:gd name="connsiteY6409" fmla="*/ 1648864 h 6860657"/>
              <a:gd name="connsiteX6410" fmla="*/ 1599534 w 6003881"/>
              <a:gd name="connsiteY6410" fmla="*/ 1790204 h 6860657"/>
              <a:gd name="connsiteX6411" fmla="*/ 1594310 w 6003881"/>
              <a:gd name="connsiteY6411" fmla="*/ 1799388 h 6860657"/>
              <a:gd name="connsiteX6412" fmla="*/ 1580561 w 6003881"/>
              <a:gd name="connsiteY6412" fmla="*/ 1817317 h 6860657"/>
              <a:gd name="connsiteX6413" fmla="*/ 1558012 w 6003881"/>
              <a:gd name="connsiteY6413" fmla="*/ 1850369 h 6860657"/>
              <a:gd name="connsiteX6414" fmla="*/ 1540744 w 6003881"/>
              <a:gd name="connsiteY6414" fmla="*/ 1892936 h 6860657"/>
              <a:gd name="connsiteX6415" fmla="*/ 1540853 w 6003881"/>
              <a:gd name="connsiteY6415" fmla="*/ 1920379 h 6860657"/>
              <a:gd name="connsiteX6416" fmla="*/ 1564942 w 6003881"/>
              <a:gd name="connsiteY6416" fmla="*/ 1891451 h 6860657"/>
              <a:gd name="connsiteX6417" fmla="*/ 1564942 w 6003881"/>
              <a:gd name="connsiteY6417" fmla="*/ 1891451 h 6860657"/>
              <a:gd name="connsiteX6418" fmla="*/ 1405068 w 6003881"/>
              <a:gd name="connsiteY6418" fmla="*/ 1855759 h 6860657"/>
              <a:gd name="connsiteX6419" fmla="*/ 1443786 w 6003881"/>
              <a:gd name="connsiteY6419" fmla="*/ 1795318 h 6860657"/>
              <a:gd name="connsiteX6420" fmla="*/ 1467489 w 6003881"/>
              <a:gd name="connsiteY6420" fmla="*/ 1757591 h 6860657"/>
              <a:gd name="connsiteX6421" fmla="*/ 1481513 w 6003881"/>
              <a:gd name="connsiteY6421" fmla="*/ 1736968 h 6860657"/>
              <a:gd name="connsiteX6422" fmla="*/ 1517150 w 6003881"/>
              <a:gd name="connsiteY6422" fmla="*/ 1689451 h 6860657"/>
              <a:gd name="connsiteX6423" fmla="*/ 1744449 w 6003881"/>
              <a:gd name="connsiteY6423" fmla="*/ 1474967 h 6860657"/>
              <a:gd name="connsiteX6424" fmla="*/ 1864340 w 6003881"/>
              <a:gd name="connsiteY6424" fmla="*/ 1382683 h 6860657"/>
              <a:gd name="connsiteX6425" fmla="*/ 1831067 w 6003881"/>
              <a:gd name="connsiteY6425" fmla="*/ 1400282 h 6860657"/>
              <a:gd name="connsiteX6426" fmla="*/ 1784486 w 6003881"/>
              <a:gd name="connsiteY6426" fmla="*/ 1428275 h 6860657"/>
              <a:gd name="connsiteX6427" fmla="*/ 1725475 w 6003881"/>
              <a:gd name="connsiteY6427" fmla="*/ 1462593 h 6860657"/>
              <a:gd name="connsiteX6428" fmla="*/ 1677189 w 6003881"/>
              <a:gd name="connsiteY6428" fmla="*/ 1494215 h 6860657"/>
              <a:gd name="connsiteX6429" fmla="*/ 1595355 w 6003881"/>
              <a:gd name="connsiteY6429" fmla="*/ 1560100 h 6860657"/>
              <a:gd name="connsiteX6430" fmla="*/ 1550478 w 6003881"/>
              <a:gd name="connsiteY6430" fmla="*/ 1610367 h 6860657"/>
              <a:gd name="connsiteX6431" fmla="*/ 1495977 w 6003881"/>
              <a:gd name="connsiteY6431" fmla="*/ 1681037 h 6860657"/>
              <a:gd name="connsiteX6432" fmla="*/ 1450935 w 6003881"/>
              <a:gd name="connsiteY6432" fmla="*/ 1749947 h 6860657"/>
              <a:gd name="connsiteX6433" fmla="*/ 1392804 w 6003881"/>
              <a:gd name="connsiteY6433" fmla="*/ 1853614 h 6860657"/>
              <a:gd name="connsiteX6434" fmla="*/ 1405068 w 6003881"/>
              <a:gd name="connsiteY6434" fmla="*/ 1855759 h 6860657"/>
              <a:gd name="connsiteX6435" fmla="*/ 1405068 w 6003881"/>
              <a:gd name="connsiteY6435" fmla="*/ 1855759 h 6860657"/>
              <a:gd name="connsiteX6436" fmla="*/ 2126506 w 6003881"/>
              <a:gd name="connsiteY6436" fmla="*/ 1832716 h 6860657"/>
              <a:gd name="connsiteX6437" fmla="*/ 2190686 w 6003881"/>
              <a:gd name="connsiteY6437" fmla="*/ 1803073 h 6860657"/>
              <a:gd name="connsiteX6438" fmla="*/ 2228743 w 6003881"/>
              <a:gd name="connsiteY6438" fmla="*/ 1781899 h 6860657"/>
              <a:gd name="connsiteX6439" fmla="*/ 2072720 w 6003881"/>
              <a:gd name="connsiteY6439" fmla="*/ 1847509 h 6860657"/>
              <a:gd name="connsiteX6440" fmla="*/ 2126506 w 6003881"/>
              <a:gd name="connsiteY6440" fmla="*/ 1832716 h 6860657"/>
              <a:gd name="connsiteX6441" fmla="*/ 2126506 w 6003881"/>
              <a:gd name="connsiteY6441" fmla="*/ 1832716 h 6860657"/>
              <a:gd name="connsiteX6442" fmla="*/ 1918951 w 6003881"/>
              <a:gd name="connsiteY6442" fmla="*/ 1797298 h 6860657"/>
              <a:gd name="connsiteX6443" fmla="*/ 2048576 w 6003881"/>
              <a:gd name="connsiteY6443" fmla="*/ 1687251 h 6860657"/>
              <a:gd name="connsiteX6444" fmla="*/ 2070025 w 6003881"/>
              <a:gd name="connsiteY6444" fmla="*/ 1668608 h 6860657"/>
              <a:gd name="connsiteX6445" fmla="*/ 1943204 w 6003881"/>
              <a:gd name="connsiteY6445" fmla="*/ 1756711 h 6860657"/>
              <a:gd name="connsiteX6446" fmla="*/ 1879959 w 6003881"/>
              <a:gd name="connsiteY6446" fmla="*/ 1823751 h 6860657"/>
              <a:gd name="connsiteX6447" fmla="*/ 1918951 w 6003881"/>
              <a:gd name="connsiteY6447" fmla="*/ 1797298 h 6860657"/>
              <a:gd name="connsiteX6448" fmla="*/ 1918951 w 6003881"/>
              <a:gd name="connsiteY6448" fmla="*/ 1797298 h 6860657"/>
              <a:gd name="connsiteX6449" fmla="*/ 1571981 w 6003881"/>
              <a:gd name="connsiteY6449" fmla="*/ 1807307 h 6860657"/>
              <a:gd name="connsiteX6450" fmla="*/ 1577591 w 6003881"/>
              <a:gd name="connsiteY6450" fmla="*/ 1799388 h 6860657"/>
              <a:gd name="connsiteX6451" fmla="*/ 1588480 w 6003881"/>
              <a:gd name="connsiteY6451" fmla="*/ 1785639 h 6860657"/>
              <a:gd name="connsiteX6452" fmla="*/ 1598434 w 6003881"/>
              <a:gd name="connsiteY6452" fmla="*/ 1771890 h 6860657"/>
              <a:gd name="connsiteX6453" fmla="*/ 1624667 w 6003881"/>
              <a:gd name="connsiteY6453" fmla="*/ 1740487 h 6860657"/>
              <a:gd name="connsiteX6454" fmla="*/ 1842836 w 6003881"/>
              <a:gd name="connsiteY6454" fmla="*/ 1547891 h 6860657"/>
              <a:gd name="connsiteX6455" fmla="*/ 1868960 w 6003881"/>
              <a:gd name="connsiteY6455" fmla="*/ 1529028 h 6860657"/>
              <a:gd name="connsiteX6456" fmla="*/ 1849436 w 6003881"/>
              <a:gd name="connsiteY6456" fmla="*/ 1530348 h 6860657"/>
              <a:gd name="connsiteX6457" fmla="*/ 1822928 w 6003881"/>
              <a:gd name="connsiteY6457" fmla="*/ 1546076 h 6860657"/>
              <a:gd name="connsiteX6458" fmla="*/ 1792680 w 6003881"/>
              <a:gd name="connsiteY6458" fmla="*/ 1564830 h 6860657"/>
              <a:gd name="connsiteX6459" fmla="*/ 1773377 w 6003881"/>
              <a:gd name="connsiteY6459" fmla="*/ 1570770 h 6860657"/>
              <a:gd name="connsiteX6460" fmla="*/ 1750168 w 6003881"/>
              <a:gd name="connsiteY6460" fmla="*/ 1580449 h 6860657"/>
              <a:gd name="connsiteX6461" fmla="*/ 1682688 w 6003881"/>
              <a:gd name="connsiteY6461" fmla="*/ 1639845 h 6860657"/>
              <a:gd name="connsiteX6462" fmla="*/ 1585730 w 6003881"/>
              <a:gd name="connsiteY6462" fmla="*/ 1759901 h 6860657"/>
              <a:gd name="connsiteX6463" fmla="*/ 1565712 w 6003881"/>
              <a:gd name="connsiteY6463" fmla="*/ 1819077 h 6860657"/>
              <a:gd name="connsiteX6464" fmla="*/ 1571981 w 6003881"/>
              <a:gd name="connsiteY6464" fmla="*/ 1807307 h 6860657"/>
              <a:gd name="connsiteX6465" fmla="*/ 1571981 w 6003881"/>
              <a:gd name="connsiteY6465" fmla="*/ 1807307 h 6860657"/>
              <a:gd name="connsiteX6466" fmla="*/ 1826503 w 6003881"/>
              <a:gd name="connsiteY6466" fmla="*/ 1795923 h 6860657"/>
              <a:gd name="connsiteX6467" fmla="*/ 1886283 w 6003881"/>
              <a:gd name="connsiteY6467" fmla="*/ 1760176 h 6860657"/>
              <a:gd name="connsiteX6468" fmla="*/ 1917576 w 6003881"/>
              <a:gd name="connsiteY6468" fmla="*/ 1744392 h 6860657"/>
              <a:gd name="connsiteX6469" fmla="*/ 1984506 w 6003881"/>
              <a:gd name="connsiteY6469" fmla="*/ 1696270 h 6860657"/>
              <a:gd name="connsiteX6470" fmla="*/ 1918896 w 6003881"/>
              <a:gd name="connsiteY6470" fmla="*/ 1728388 h 6860657"/>
              <a:gd name="connsiteX6471" fmla="*/ 1885953 w 6003881"/>
              <a:gd name="connsiteY6471" fmla="*/ 1735538 h 6860657"/>
              <a:gd name="connsiteX6472" fmla="*/ 1899262 w 6003881"/>
              <a:gd name="connsiteY6472" fmla="*/ 1721239 h 6860657"/>
              <a:gd name="connsiteX6473" fmla="*/ 1878309 w 6003881"/>
              <a:gd name="connsiteY6473" fmla="*/ 1729928 h 6860657"/>
              <a:gd name="connsiteX6474" fmla="*/ 1842561 w 6003881"/>
              <a:gd name="connsiteY6474" fmla="*/ 1748957 h 6860657"/>
              <a:gd name="connsiteX6475" fmla="*/ 1821938 w 6003881"/>
              <a:gd name="connsiteY6475" fmla="*/ 1761496 h 6860657"/>
              <a:gd name="connsiteX6476" fmla="*/ 1775521 w 6003881"/>
              <a:gd name="connsiteY6476" fmla="*/ 1812422 h 6860657"/>
              <a:gd name="connsiteX6477" fmla="*/ 1826503 w 6003881"/>
              <a:gd name="connsiteY6477" fmla="*/ 1795923 h 6860657"/>
              <a:gd name="connsiteX6478" fmla="*/ 1826503 w 6003881"/>
              <a:gd name="connsiteY6478" fmla="*/ 1795923 h 6860657"/>
              <a:gd name="connsiteX6479" fmla="*/ 2304803 w 6003881"/>
              <a:gd name="connsiteY6479" fmla="*/ 1774585 h 6860657"/>
              <a:gd name="connsiteX6480" fmla="*/ 2330926 w 6003881"/>
              <a:gd name="connsiteY6480" fmla="*/ 1765455 h 6860657"/>
              <a:gd name="connsiteX6481" fmla="*/ 2317177 w 6003881"/>
              <a:gd name="connsiteY6481" fmla="*/ 1763146 h 6860657"/>
              <a:gd name="connsiteX6482" fmla="*/ 2278680 w 6003881"/>
              <a:gd name="connsiteY6482" fmla="*/ 1769965 h 6860657"/>
              <a:gd name="connsiteX6483" fmla="*/ 2253931 w 6003881"/>
              <a:gd name="connsiteY6483" fmla="*/ 1778215 h 6860657"/>
              <a:gd name="connsiteX6484" fmla="*/ 2266305 w 6003881"/>
              <a:gd name="connsiteY6484" fmla="*/ 1780524 h 6860657"/>
              <a:gd name="connsiteX6485" fmla="*/ 2304803 w 6003881"/>
              <a:gd name="connsiteY6485" fmla="*/ 1774585 h 6860657"/>
              <a:gd name="connsiteX6486" fmla="*/ 2304803 w 6003881"/>
              <a:gd name="connsiteY6486" fmla="*/ 1774585 h 6860657"/>
              <a:gd name="connsiteX6487" fmla="*/ 2334941 w 6003881"/>
              <a:gd name="connsiteY6487" fmla="*/ 1713539 h 6860657"/>
              <a:gd name="connsiteX6488" fmla="*/ 2324381 w 6003881"/>
              <a:gd name="connsiteY6488" fmla="*/ 1713099 h 6860657"/>
              <a:gd name="connsiteX6489" fmla="*/ 2327681 w 6003881"/>
              <a:gd name="connsiteY6489" fmla="*/ 1716399 h 6860657"/>
              <a:gd name="connsiteX6490" fmla="*/ 2334941 w 6003881"/>
              <a:gd name="connsiteY6490" fmla="*/ 1713539 h 6860657"/>
              <a:gd name="connsiteX6491" fmla="*/ 1127119 w 6003881"/>
              <a:gd name="connsiteY6491" fmla="*/ 1705895 h 6860657"/>
              <a:gd name="connsiteX6492" fmla="*/ 1140483 w 6003881"/>
              <a:gd name="connsiteY6492" fmla="*/ 1673997 h 6860657"/>
              <a:gd name="connsiteX6493" fmla="*/ 1108915 w 6003881"/>
              <a:gd name="connsiteY6493" fmla="*/ 1702540 h 6860657"/>
              <a:gd name="connsiteX6494" fmla="*/ 1112600 w 6003881"/>
              <a:gd name="connsiteY6494" fmla="*/ 1709470 h 6860657"/>
              <a:gd name="connsiteX6495" fmla="*/ 1127119 w 6003881"/>
              <a:gd name="connsiteY6495" fmla="*/ 1705895 h 6860657"/>
              <a:gd name="connsiteX6496" fmla="*/ 1127119 w 6003881"/>
              <a:gd name="connsiteY6496" fmla="*/ 1705895 h 6860657"/>
              <a:gd name="connsiteX6497" fmla="*/ 1431741 w 6003881"/>
              <a:gd name="connsiteY6497" fmla="*/ 1605967 h 6860657"/>
              <a:gd name="connsiteX6498" fmla="*/ 1686978 w 6003881"/>
              <a:gd name="connsiteY6498" fmla="*/ 1348586 h 6860657"/>
              <a:gd name="connsiteX6499" fmla="*/ 1680598 w 6003881"/>
              <a:gd name="connsiteY6499" fmla="*/ 1334177 h 6860657"/>
              <a:gd name="connsiteX6500" fmla="*/ 1566482 w 6003881"/>
              <a:gd name="connsiteY6500" fmla="*/ 1410016 h 6860657"/>
              <a:gd name="connsiteX6501" fmla="*/ 1411118 w 6003881"/>
              <a:gd name="connsiteY6501" fmla="*/ 1593703 h 6860657"/>
              <a:gd name="connsiteX6502" fmla="*/ 1400284 w 6003881"/>
              <a:gd name="connsiteY6502" fmla="*/ 1645344 h 6860657"/>
              <a:gd name="connsiteX6503" fmla="*/ 1431741 w 6003881"/>
              <a:gd name="connsiteY6503" fmla="*/ 1605967 h 6860657"/>
              <a:gd name="connsiteX6504" fmla="*/ 1431741 w 6003881"/>
              <a:gd name="connsiteY6504" fmla="*/ 1605967 h 6860657"/>
              <a:gd name="connsiteX6505" fmla="*/ 2133710 w 6003881"/>
              <a:gd name="connsiteY6505" fmla="*/ 1634565 h 6860657"/>
              <a:gd name="connsiteX6506" fmla="*/ 2140420 w 6003881"/>
              <a:gd name="connsiteY6506" fmla="*/ 1623566 h 6860657"/>
              <a:gd name="connsiteX6507" fmla="*/ 2121171 w 6003881"/>
              <a:gd name="connsiteY6507" fmla="*/ 1634180 h 6860657"/>
              <a:gd name="connsiteX6508" fmla="*/ 2114462 w 6003881"/>
              <a:gd name="connsiteY6508" fmla="*/ 1645179 h 6860657"/>
              <a:gd name="connsiteX6509" fmla="*/ 2133710 w 6003881"/>
              <a:gd name="connsiteY6509" fmla="*/ 1634565 h 6860657"/>
              <a:gd name="connsiteX6510" fmla="*/ 2189366 w 6003881"/>
              <a:gd name="connsiteY6510" fmla="*/ 1637755 h 6860657"/>
              <a:gd name="connsiteX6511" fmla="*/ 2192061 w 6003881"/>
              <a:gd name="connsiteY6511" fmla="*/ 1623401 h 6860657"/>
              <a:gd name="connsiteX6512" fmla="*/ 2178257 w 6003881"/>
              <a:gd name="connsiteY6512" fmla="*/ 1634400 h 6860657"/>
              <a:gd name="connsiteX6513" fmla="*/ 2189366 w 6003881"/>
              <a:gd name="connsiteY6513" fmla="*/ 1637755 h 6860657"/>
              <a:gd name="connsiteX6514" fmla="*/ 2189366 w 6003881"/>
              <a:gd name="connsiteY6514" fmla="*/ 1637755 h 6860657"/>
              <a:gd name="connsiteX6515" fmla="*/ 2045002 w 6003881"/>
              <a:gd name="connsiteY6515" fmla="*/ 1626151 h 6860657"/>
              <a:gd name="connsiteX6516" fmla="*/ 2068430 w 6003881"/>
              <a:gd name="connsiteY6516" fmla="*/ 1618121 h 6860657"/>
              <a:gd name="connsiteX6517" fmla="*/ 2101428 w 6003881"/>
              <a:gd name="connsiteY6517" fmla="*/ 1607287 h 6860657"/>
              <a:gd name="connsiteX6518" fmla="*/ 2146194 w 6003881"/>
              <a:gd name="connsiteY6518" fmla="*/ 1587983 h 6860657"/>
              <a:gd name="connsiteX6519" fmla="*/ 2116552 w 6003881"/>
              <a:gd name="connsiteY6519" fmla="*/ 1587708 h 6860657"/>
              <a:gd name="connsiteX6520" fmla="*/ 2027128 w 6003881"/>
              <a:gd name="connsiteY6520" fmla="*/ 1634290 h 6860657"/>
              <a:gd name="connsiteX6521" fmla="*/ 2045002 w 6003881"/>
              <a:gd name="connsiteY6521" fmla="*/ 1626151 h 6860657"/>
              <a:gd name="connsiteX6522" fmla="*/ 2045002 w 6003881"/>
              <a:gd name="connsiteY6522" fmla="*/ 1626151 h 6860657"/>
              <a:gd name="connsiteX6523" fmla="*/ 1966852 w 6003881"/>
              <a:gd name="connsiteY6523" fmla="*/ 1546846 h 6860657"/>
              <a:gd name="connsiteX6524" fmla="*/ 2020253 w 6003881"/>
              <a:gd name="connsiteY6524" fmla="*/ 1508734 h 6860657"/>
              <a:gd name="connsiteX6525" fmla="*/ 1943314 w 6003881"/>
              <a:gd name="connsiteY6525" fmla="*/ 1551796 h 6860657"/>
              <a:gd name="connsiteX6526" fmla="*/ 1966852 w 6003881"/>
              <a:gd name="connsiteY6526" fmla="*/ 1546846 h 6860657"/>
              <a:gd name="connsiteX6527" fmla="*/ 1966852 w 6003881"/>
              <a:gd name="connsiteY6527" fmla="*/ 1546846 h 6860657"/>
              <a:gd name="connsiteX6528" fmla="*/ 1236561 w 6003881"/>
              <a:gd name="connsiteY6528" fmla="*/ 1523033 h 6860657"/>
              <a:gd name="connsiteX6529" fmla="*/ 1228311 w 6003881"/>
              <a:gd name="connsiteY6529" fmla="*/ 1524353 h 6860657"/>
              <a:gd name="connsiteX6530" fmla="*/ 1220062 w 6003881"/>
              <a:gd name="connsiteY6530" fmla="*/ 1536672 h 6860657"/>
              <a:gd name="connsiteX6531" fmla="*/ 1228311 w 6003881"/>
              <a:gd name="connsiteY6531" fmla="*/ 1535352 h 6860657"/>
              <a:gd name="connsiteX6532" fmla="*/ 1236561 w 6003881"/>
              <a:gd name="connsiteY6532" fmla="*/ 1523033 h 6860657"/>
              <a:gd name="connsiteX6533" fmla="*/ 1448185 w 6003881"/>
              <a:gd name="connsiteY6533" fmla="*/ 1512034 h 6860657"/>
              <a:gd name="connsiteX6534" fmla="*/ 1539039 w 6003881"/>
              <a:gd name="connsiteY6534" fmla="*/ 1405012 h 6860657"/>
              <a:gd name="connsiteX6535" fmla="*/ 1555702 w 6003881"/>
              <a:gd name="connsiteY6535" fmla="*/ 1386643 h 6860657"/>
              <a:gd name="connsiteX6536" fmla="*/ 1552843 w 6003881"/>
              <a:gd name="connsiteY6536" fmla="*/ 1375919 h 6860657"/>
              <a:gd name="connsiteX6537" fmla="*/ 1442741 w 6003881"/>
              <a:gd name="connsiteY6537" fmla="*/ 1480686 h 6860657"/>
              <a:gd name="connsiteX6538" fmla="*/ 1423547 w 6003881"/>
              <a:gd name="connsiteY6538" fmla="*/ 1524683 h 6860657"/>
              <a:gd name="connsiteX6539" fmla="*/ 1448185 w 6003881"/>
              <a:gd name="connsiteY6539" fmla="*/ 1512034 h 6860657"/>
              <a:gd name="connsiteX6540" fmla="*/ 1448185 w 6003881"/>
              <a:gd name="connsiteY6540" fmla="*/ 1512034 h 6860657"/>
              <a:gd name="connsiteX6541" fmla="*/ 1845641 w 6003881"/>
              <a:gd name="connsiteY6541" fmla="*/ 1467102 h 6860657"/>
              <a:gd name="connsiteX6542" fmla="*/ 1913341 w 6003881"/>
              <a:gd name="connsiteY6542" fmla="*/ 1411721 h 6860657"/>
              <a:gd name="connsiteX6543" fmla="*/ 1966962 w 6003881"/>
              <a:gd name="connsiteY6543" fmla="*/ 1375534 h 6860657"/>
              <a:gd name="connsiteX6544" fmla="*/ 1989016 w 6003881"/>
              <a:gd name="connsiteY6544" fmla="*/ 1348366 h 6860657"/>
              <a:gd name="connsiteX6545" fmla="*/ 1897062 w 6003881"/>
              <a:gd name="connsiteY6545" fmla="*/ 1403362 h 6860657"/>
              <a:gd name="connsiteX6546" fmla="*/ 1829143 w 6003881"/>
              <a:gd name="connsiteY6546" fmla="*/ 1459623 h 6860657"/>
              <a:gd name="connsiteX6547" fmla="*/ 1845641 w 6003881"/>
              <a:gd name="connsiteY6547" fmla="*/ 1467102 h 6860657"/>
              <a:gd name="connsiteX6548" fmla="*/ 1845641 w 6003881"/>
              <a:gd name="connsiteY6548" fmla="*/ 1467102 h 6860657"/>
              <a:gd name="connsiteX6549" fmla="*/ 1694677 w 6003881"/>
              <a:gd name="connsiteY6549" fmla="*/ 1453023 h 6860657"/>
              <a:gd name="connsiteX6550" fmla="*/ 1709911 w 6003881"/>
              <a:gd name="connsiteY6550" fmla="*/ 1430915 h 6860657"/>
              <a:gd name="connsiteX6551" fmla="*/ 1678893 w 6003881"/>
              <a:gd name="connsiteY6551" fmla="*/ 1450163 h 6860657"/>
              <a:gd name="connsiteX6552" fmla="*/ 1694677 w 6003881"/>
              <a:gd name="connsiteY6552" fmla="*/ 1453023 h 6860657"/>
              <a:gd name="connsiteX6553" fmla="*/ 1694677 w 6003881"/>
              <a:gd name="connsiteY6553" fmla="*/ 1453023 h 6860657"/>
              <a:gd name="connsiteX6554" fmla="*/ 1607344 w 6003881"/>
              <a:gd name="connsiteY6554" fmla="*/ 1442739 h 6860657"/>
              <a:gd name="connsiteX6555" fmla="*/ 1660360 w 6003881"/>
              <a:gd name="connsiteY6555" fmla="*/ 1412491 h 6860657"/>
              <a:gd name="connsiteX6556" fmla="*/ 1720470 w 6003881"/>
              <a:gd name="connsiteY6556" fmla="*/ 1378889 h 6860657"/>
              <a:gd name="connsiteX6557" fmla="*/ 1779371 w 6003881"/>
              <a:gd name="connsiteY6557" fmla="*/ 1348036 h 6860657"/>
              <a:gd name="connsiteX6558" fmla="*/ 1810939 w 6003881"/>
              <a:gd name="connsiteY6558" fmla="*/ 1327137 h 6860657"/>
              <a:gd name="connsiteX6559" fmla="*/ 1907292 w 6003881"/>
              <a:gd name="connsiteY6559" fmla="*/ 1257018 h 6860657"/>
              <a:gd name="connsiteX6560" fmla="*/ 1916641 w 6003881"/>
              <a:gd name="connsiteY6560" fmla="*/ 1246623 h 6860657"/>
              <a:gd name="connsiteX6561" fmla="*/ 1860655 w 6003881"/>
              <a:gd name="connsiteY6561" fmla="*/ 1265982 h 6860657"/>
              <a:gd name="connsiteX6562" fmla="*/ 1847181 w 6003881"/>
              <a:gd name="connsiteY6562" fmla="*/ 1282261 h 6860657"/>
              <a:gd name="connsiteX6563" fmla="*/ 1808024 w 6003881"/>
              <a:gd name="connsiteY6563" fmla="*/ 1312508 h 6860657"/>
              <a:gd name="connsiteX6564" fmla="*/ 1771067 w 6003881"/>
              <a:gd name="connsiteY6564" fmla="*/ 1337367 h 6860657"/>
              <a:gd name="connsiteX6565" fmla="*/ 1602229 w 6003881"/>
              <a:gd name="connsiteY6565" fmla="*/ 1433830 h 6860657"/>
              <a:gd name="connsiteX6566" fmla="*/ 1607344 w 6003881"/>
              <a:gd name="connsiteY6566" fmla="*/ 1442739 h 6860657"/>
              <a:gd name="connsiteX6567" fmla="*/ 1607344 w 6003881"/>
              <a:gd name="connsiteY6567" fmla="*/ 1442739 h 6860657"/>
              <a:gd name="connsiteX6568" fmla="*/ 1500486 w 6003881"/>
              <a:gd name="connsiteY6568" fmla="*/ 1397367 h 6860657"/>
              <a:gd name="connsiteX6569" fmla="*/ 1550038 w 6003881"/>
              <a:gd name="connsiteY6569" fmla="*/ 1342701 h 6860657"/>
              <a:gd name="connsiteX6570" fmla="*/ 1621698 w 6003881"/>
              <a:gd name="connsiteY6570" fmla="*/ 1263067 h 6860657"/>
              <a:gd name="connsiteX6571" fmla="*/ 1632752 w 6003881"/>
              <a:gd name="connsiteY6571" fmla="*/ 1246843 h 6860657"/>
              <a:gd name="connsiteX6572" fmla="*/ 1629672 w 6003881"/>
              <a:gd name="connsiteY6572" fmla="*/ 1238539 h 6860657"/>
              <a:gd name="connsiteX6573" fmla="*/ 1701222 w 6003881"/>
              <a:gd name="connsiteY6573" fmla="*/ 1203286 h 6860657"/>
              <a:gd name="connsiteX6574" fmla="*/ 1723220 w 6003881"/>
              <a:gd name="connsiteY6574" fmla="*/ 1195257 h 6860657"/>
              <a:gd name="connsiteX6575" fmla="*/ 1701057 w 6003881"/>
              <a:gd name="connsiteY6575" fmla="*/ 1194872 h 6860657"/>
              <a:gd name="connsiteX6576" fmla="*/ 1630002 w 6003881"/>
              <a:gd name="connsiteY6576" fmla="*/ 1232159 h 6860657"/>
              <a:gd name="connsiteX6577" fmla="*/ 1606024 w 6003881"/>
              <a:gd name="connsiteY6577" fmla="*/ 1244478 h 6860657"/>
              <a:gd name="connsiteX6578" fmla="*/ 1609818 w 6003881"/>
              <a:gd name="connsiteY6578" fmla="*/ 1231444 h 6860657"/>
              <a:gd name="connsiteX6579" fmla="*/ 1605914 w 6003881"/>
              <a:gd name="connsiteY6579" fmla="*/ 1220170 h 6860657"/>
              <a:gd name="connsiteX6580" fmla="*/ 1588755 w 6003881"/>
              <a:gd name="connsiteY6580" fmla="*/ 1214176 h 6860657"/>
              <a:gd name="connsiteX6581" fmla="*/ 1577426 w 6003881"/>
              <a:gd name="connsiteY6581" fmla="*/ 1205541 h 6860657"/>
              <a:gd name="connsiteX6582" fmla="*/ 1559497 w 6003881"/>
              <a:gd name="connsiteY6582" fmla="*/ 1277751 h 6860657"/>
              <a:gd name="connsiteX6583" fmla="*/ 1539588 w 6003881"/>
              <a:gd name="connsiteY6583" fmla="*/ 1335387 h 6860657"/>
              <a:gd name="connsiteX6584" fmla="*/ 1508021 w 6003881"/>
              <a:gd name="connsiteY6584" fmla="*/ 1357220 h 6860657"/>
              <a:gd name="connsiteX6585" fmla="*/ 1489927 w 6003881"/>
              <a:gd name="connsiteY6585" fmla="*/ 1374434 h 6860657"/>
              <a:gd name="connsiteX6586" fmla="*/ 1464464 w 6003881"/>
              <a:gd name="connsiteY6586" fmla="*/ 1411721 h 6860657"/>
              <a:gd name="connsiteX6587" fmla="*/ 1448130 w 6003881"/>
              <a:gd name="connsiteY6587" fmla="*/ 1447579 h 6860657"/>
              <a:gd name="connsiteX6588" fmla="*/ 1500486 w 6003881"/>
              <a:gd name="connsiteY6588" fmla="*/ 1397367 h 6860657"/>
              <a:gd name="connsiteX6589" fmla="*/ 1500486 w 6003881"/>
              <a:gd name="connsiteY6589" fmla="*/ 1397367 h 6860657"/>
              <a:gd name="connsiteX6590" fmla="*/ 1883259 w 6003881"/>
              <a:gd name="connsiteY6590" fmla="*/ 1289355 h 6860657"/>
              <a:gd name="connsiteX6591" fmla="*/ 1869015 w 6003881"/>
              <a:gd name="connsiteY6591" fmla="*/ 1299914 h 6860657"/>
              <a:gd name="connsiteX6592" fmla="*/ 1877374 w 6003881"/>
              <a:gd name="connsiteY6592" fmla="*/ 1298814 h 6860657"/>
              <a:gd name="connsiteX6593" fmla="*/ 1883259 w 6003881"/>
              <a:gd name="connsiteY6593" fmla="*/ 1289355 h 6860657"/>
              <a:gd name="connsiteX6594" fmla="*/ 1883259 w 6003881"/>
              <a:gd name="connsiteY6594" fmla="*/ 1289355 h 6860657"/>
              <a:gd name="connsiteX6595" fmla="*/ 1732239 w 6003881"/>
              <a:gd name="connsiteY6595" fmla="*/ 1279896 h 6860657"/>
              <a:gd name="connsiteX6596" fmla="*/ 1744504 w 6003881"/>
              <a:gd name="connsiteY6596" fmla="*/ 1271646 h 6860657"/>
              <a:gd name="connsiteX6597" fmla="*/ 1719755 w 6003881"/>
              <a:gd name="connsiteY6597" fmla="*/ 1279456 h 6860657"/>
              <a:gd name="connsiteX6598" fmla="*/ 1707491 w 6003881"/>
              <a:gd name="connsiteY6598" fmla="*/ 1287705 h 6860657"/>
              <a:gd name="connsiteX6599" fmla="*/ 1732239 w 6003881"/>
              <a:gd name="connsiteY6599" fmla="*/ 1279896 h 6860657"/>
              <a:gd name="connsiteX6600" fmla="*/ 1542613 w 6003881"/>
              <a:gd name="connsiteY6600" fmla="*/ 1195807 h 6860657"/>
              <a:gd name="connsiteX6601" fmla="*/ 1534089 w 6003881"/>
              <a:gd name="connsiteY6601" fmla="*/ 1160500 h 6860657"/>
              <a:gd name="connsiteX6602" fmla="*/ 1533209 w 6003881"/>
              <a:gd name="connsiteY6602" fmla="*/ 1216431 h 6860657"/>
              <a:gd name="connsiteX6603" fmla="*/ 1542613 w 6003881"/>
              <a:gd name="connsiteY6603" fmla="*/ 1195807 h 6860657"/>
              <a:gd name="connsiteX6604" fmla="*/ 1542613 w 6003881"/>
              <a:gd name="connsiteY6604" fmla="*/ 1195807 h 6860657"/>
              <a:gd name="connsiteX6605" fmla="*/ 1606629 w 6003881"/>
              <a:gd name="connsiteY6605" fmla="*/ 1098849 h 6860657"/>
              <a:gd name="connsiteX6606" fmla="*/ 1654530 w 6003881"/>
              <a:gd name="connsiteY6606" fmla="*/ 1064312 h 6860657"/>
              <a:gd name="connsiteX6607" fmla="*/ 1755723 w 6003881"/>
              <a:gd name="connsiteY6607" fmla="*/ 1022900 h 6860657"/>
              <a:gd name="connsiteX6608" fmla="*/ 1779591 w 6003881"/>
              <a:gd name="connsiteY6608" fmla="*/ 1011350 h 6860657"/>
              <a:gd name="connsiteX6609" fmla="*/ 1732844 w 6003881"/>
              <a:gd name="connsiteY6609" fmla="*/ 1010415 h 6860657"/>
              <a:gd name="connsiteX6610" fmla="*/ 1609213 w 6003881"/>
              <a:gd name="connsiteY6610" fmla="*/ 1054797 h 6860657"/>
              <a:gd name="connsiteX6611" fmla="*/ 1555592 w 6003881"/>
              <a:gd name="connsiteY6611" fmla="*/ 1070526 h 6860657"/>
              <a:gd name="connsiteX6612" fmla="*/ 1527984 w 6003881"/>
              <a:gd name="connsiteY6612" fmla="*/ 1070471 h 6860657"/>
              <a:gd name="connsiteX6613" fmla="*/ 1544978 w 6003881"/>
              <a:gd name="connsiteY6613" fmla="*/ 1104569 h 6860657"/>
              <a:gd name="connsiteX6614" fmla="*/ 1563182 w 6003881"/>
              <a:gd name="connsiteY6614" fmla="*/ 1147521 h 6860657"/>
              <a:gd name="connsiteX6615" fmla="*/ 1578911 w 6003881"/>
              <a:gd name="connsiteY6615" fmla="*/ 1148345 h 6860657"/>
              <a:gd name="connsiteX6616" fmla="*/ 1606629 w 6003881"/>
              <a:gd name="connsiteY6616" fmla="*/ 1098849 h 6860657"/>
              <a:gd name="connsiteX6617" fmla="*/ 1606629 w 6003881"/>
              <a:gd name="connsiteY6617" fmla="*/ 1098849 h 6860657"/>
              <a:gd name="connsiteX6618" fmla="*/ 1815394 w 6003881"/>
              <a:gd name="connsiteY6618" fmla="*/ 1137291 h 6860657"/>
              <a:gd name="connsiteX6619" fmla="*/ 1812369 w 6003881"/>
              <a:gd name="connsiteY6619" fmla="*/ 1122937 h 6860657"/>
              <a:gd name="connsiteX6620" fmla="*/ 1786521 w 6003881"/>
              <a:gd name="connsiteY6620" fmla="*/ 1140536 h 6860657"/>
              <a:gd name="connsiteX6621" fmla="*/ 1815394 w 6003881"/>
              <a:gd name="connsiteY6621" fmla="*/ 1137291 h 6860657"/>
              <a:gd name="connsiteX6622" fmla="*/ 1815394 w 6003881"/>
              <a:gd name="connsiteY6622" fmla="*/ 1137291 h 6860657"/>
              <a:gd name="connsiteX6623" fmla="*/ 1530569 w 6003881"/>
              <a:gd name="connsiteY6623" fmla="*/ 1024879 h 6860657"/>
              <a:gd name="connsiteX6624" fmla="*/ 1517040 w 6003881"/>
              <a:gd name="connsiteY6624" fmla="*/ 982698 h 6860657"/>
              <a:gd name="connsiteX6625" fmla="*/ 1519350 w 6003881"/>
              <a:gd name="connsiteY6625" fmla="*/ 1040443 h 6860657"/>
              <a:gd name="connsiteX6626" fmla="*/ 1530569 w 6003881"/>
              <a:gd name="connsiteY6626" fmla="*/ 1024879 h 6860657"/>
              <a:gd name="connsiteX6627" fmla="*/ 1530569 w 6003881"/>
              <a:gd name="connsiteY6627" fmla="*/ 1024879 h 6860657"/>
              <a:gd name="connsiteX6628" fmla="*/ 1497957 w 6003881"/>
              <a:gd name="connsiteY6628" fmla="*/ 1007116 h 6860657"/>
              <a:gd name="connsiteX6629" fmla="*/ 1504116 w 6003881"/>
              <a:gd name="connsiteY6629" fmla="*/ 978243 h 6860657"/>
              <a:gd name="connsiteX6630" fmla="*/ 1546408 w 6003881"/>
              <a:gd name="connsiteY6630" fmla="*/ 889204 h 6860657"/>
              <a:gd name="connsiteX6631" fmla="*/ 1563842 w 6003881"/>
              <a:gd name="connsiteY6631" fmla="*/ 864016 h 6860657"/>
              <a:gd name="connsiteX6632" fmla="*/ 1586390 w 6003881"/>
              <a:gd name="connsiteY6632" fmla="*/ 847352 h 6860657"/>
              <a:gd name="connsiteX6633" fmla="*/ 1622138 w 6003881"/>
              <a:gd name="connsiteY6633" fmla="*/ 834318 h 6860657"/>
              <a:gd name="connsiteX6634" fmla="*/ 1661790 w 6003881"/>
              <a:gd name="connsiteY6634" fmla="*/ 820514 h 6860657"/>
              <a:gd name="connsiteX6635" fmla="*/ 1669489 w 6003881"/>
              <a:gd name="connsiteY6635" fmla="*/ 813585 h 6860657"/>
              <a:gd name="connsiteX6636" fmla="*/ 1630717 w 6003881"/>
              <a:gd name="connsiteY6636" fmla="*/ 807535 h 6860657"/>
              <a:gd name="connsiteX6637" fmla="*/ 1562027 w 6003881"/>
              <a:gd name="connsiteY6637" fmla="*/ 836463 h 6860657"/>
              <a:gd name="connsiteX6638" fmla="*/ 1481678 w 6003881"/>
              <a:gd name="connsiteY6638" fmla="*/ 938646 h 6860657"/>
              <a:gd name="connsiteX6639" fmla="*/ 1472658 w 6003881"/>
              <a:gd name="connsiteY6639" fmla="*/ 955145 h 6860657"/>
              <a:gd name="connsiteX6640" fmla="*/ 1476013 w 6003881"/>
              <a:gd name="connsiteY6640" fmla="*/ 935896 h 6860657"/>
              <a:gd name="connsiteX6641" fmla="*/ 1522925 w 6003881"/>
              <a:gd name="connsiteY6641" fmla="*/ 839323 h 6860657"/>
              <a:gd name="connsiteX6642" fmla="*/ 1533484 w 6003881"/>
              <a:gd name="connsiteY6642" fmla="*/ 820954 h 6860657"/>
              <a:gd name="connsiteX6643" fmla="*/ 1460834 w 6003881"/>
              <a:gd name="connsiteY6643" fmla="*/ 897399 h 6860657"/>
              <a:gd name="connsiteX6644" fmla="*/ 1452695 w 6003881"/>
              <a:gd name="connsiteY6644" fmla="*/ 904273 h 6860657"/>
              <a:gd name="connsiteX6645" fmla="*/ 1419422 w 6003881"/>
              <a:gd name="connsiteY6645" fmla="*/ 905758 h 6860657"/>
              <a:gd name="connsiteX6646" fmla="*/ 1405508 w 6003881"/>
              <a:gd name="connsiteY6646" fmla="*/ 894759 h 6860657"/>
              <a:gd name="connsiteX6647" fmla="*/ 1390659 w 6003881"/>
              <a:gd name="connsiteY6647" fmla="*/ 875400 h 6860657"/>
              <a:gd name="connsiteX6648" fmla="*/ 1396764 w 6003881"/>
              <a:gd name="connsiteY6648" fmla="*/ 904493 h 6860657"/>
              <a:gd name="connsiteX6649" fmla="*/ 1417772 w 6003881"/>
              <a:gd name="connsiteY6649" fmla="*/ 925392 h 6860657"/>
              <a:gd name="connsiteX6650" fmla="*/ 1432126 w 6003881"/>
              <a:gd name="connsiteY6650" fmla="*/ 933806 h 6860657"/>
              <a:gd name="connsiteX6651" fmla="*/ 1497957 w 6003881"/>
              <a:gd name="connsiteY6651" fmla="*/ 1007116 h 6860657"/>
              <a:gd name="connsiteX6652" fmla="*/ 1497957 w 6003881"/>
              <a:gd name="connsiteY6652" fmla="*/ 1007116 h 6860657"/>
              <a:gd name="connsiteX6653" fmla="*/ 1764522 w 6003881"/>
              <a:gd name="connsiteY6653" fmla="*/ 964109 h 6860657"/>
              <a:gd name="connsiteX6654" fmla="*/ 1757483 w 6003881"/>
              <a:gd name="connsiteY6654" fmla="*/ 953440 h 6860657"/>
              <a:gd name="connsiteX6655" fmla="*/ 1739389 w 6003881"/>
              <a:gd name="connsiteY6655" fmla="*/ 962844 h 6860657"/>
              <a:gd name="connsiteX6656" fmla="*/ 1764522 w 6003881"/>
              <a:gd name="connsiteY6656" fmla="*/ 964109 h 6860657"/>
              <a:gd name="connsiteX6657" fmla="*/ 1764522 w 6003881"/>
              <a:gd name="connsiteY6657" fmla="*/ 964109 h 6860657"/>
              <a:gd name="connsiteX6658" fmla="*/ 1454235 w 6003881"/>
              <a:gd name="connsiteY6658" fmla="*/ 849332 h 6860657"/>
              <a:gd name="connsiteX6659" fmla="*/ 1449340 w 6003881"/>
              <a:gd name="connsiteY6659" fmla="*/ 862256 h 6860657"/>
              <a:gd name="connsiteX6660" fmla="*/ 1455445 w 6003881"/>
              <a:gd name="connsiteY6660" fmla="*/ 862586 h 6860657"/>
              <a:gd name="connsiteX6661" fmla="*/ 1454235 w 6003881"/>
              <a:gd name="connsiteY6661" fmla="*/ 849332 h 6860657"/>
              <a:gd name="connsiteX6662" fmla="*/ 1454235 w 6003881"/>
              <a:gd name="connsiteY6662" fmla="*/ 849332 h 6860657"/>
              <a:gd name="connsiteX6663" fmla="*/ 1409193 w 6003881"/>
              <a:gd name="connsiteY6663" fmla="*/ 820129 h 6860657"/>
              <a:gd name="connsiteX6664" fmla="*/ 1512585 w 6003881"/>
              <a:gd name="connsiteY6664" fmla="*/ 692704 h 6860657"/>
              <a:gd name="connsiteX6665" fmla="*/ 1550038 w 6003881"/>
              <a:gd name="connsiteY6665" fmla="*/ 671640 h 6860657"/>
              <a:gd name="connsiteX6666" fmla="*/ 1498342 w 6003881"/>
              <a:gd name="connsiteY6666" fmla="*/ 666251 h 6860657"/>
              <a:gd name="connsiteX6667" fmla="*/ 1396049 w 6003881"/>
              <a:gd name="connsiteY6667" fmla="*/ 825574 h 6860657"/>
              <a:gd name="connsiteX6668" fmla="*/ 1409193 w 6003881"/>
              <a:gd name="connsiteY6668" fmla="*/ 820129 h 6860657"/>
              <a:gd name="connsiteX6669" fmla="*/ 1409193 w 6003881"/>
              <a:gd name="connsiteY6669" fmla="*/ 820129 h 6860657"/>
              <a:gd name="connsiteX6670" fmla="*/ 1390494 w 6003881"/>
              <a:gd name="connsiteY6670" fmla="*/ 774538 h 6860657"/>
              <a:gd name="connsiteX6671" fmla="*/ 1484428 w 6003881"/>
              <a:gd name="connsiteY6671" fmla="*/ 611475 h 6860657"/>
              <a:gd name="connsiteX6672" fmla="*/ 1494987 w 6003881"/>
              <a:gd name="connsiteY6672" fmla="*/ 605975 h 6860657"/>
              <a:gd name="connsiteX6673" fmla="*/ 1422282 w 6003881"/>
              <a:gd name="connsiteY6673" fmla="*/ 641062 h 6860657"/>
              <a:gd name="connsiteX6674" fmla="*/ 1379495 w 6003881"/>
              <a:gd name="connsiteY6674" fmla="*/ 726581 h 6860657"/>
              <a:gd name="connsiteX6675" fmla="*/ 1353702 w 6003881"/>
              <a:gd name="connsiteY6675" fmla="*/ 720477 h 6860657"/>
              <a:gd name="connsiteX6676" fmla="*/ 1357497 w 6003881"/>
              <a:gd name="connsiteY6676" fmla="*/ 745610 h 6860657"/>
              <a:gd name="connsiteX6677" fmla="*/ 1370861 w 6003881"/>
              <a:gd name="connsiteY6677" fmla="*/ 771623 h 6860657"/>
              <a:gd name="connsiteX6678" fmla="*/ 1385270 w 6003881"/>
              <a:gd name="connsiteY6678" fmla="*/ 795546 h 6860657"/>
              <a:gd name="connsiteX6679" fmla="*/ 1390494 w 6003881"/>
              <a:gd name="connsiteY6679" fmla="*/ 774538 h 6860657"/>
              <a:gd name="connsiteX6680" fmla="*/ 1390494 w 6003881"/>
              <a:gd name="connsiteY6680" fmla="*/ 774538 h 6860657"/>
              <a:gd name="connsiteX6681" fmla="*/ 1593980 w 6003881"/>
              <a:gd name="connsiteY6681" fmla="*/ 766068 h 6860657"/>
              <a:gd name="connsiteX6682" fmla="*/ 1570166 w 6003881"/>
              <a:gd name="connsiteY6682" fmla="*/ 754629 h 6860657"/>
              <a:gd name="connsiteX6683" fmla="*/ 1574401 w 6003881"/>
              <a:gd name="connsiteY6683" fmla="*/ 762879 h 6860657"/>
              <a:gd name="connsiteX6684" fmla="*/ 1593980 w 6003881"/>
              <a:gd name="connsiteY6684" fmla="*/ 766068 h 6860657"/>
              <a:gd name="connsiteX6685" fmla="*/ 1593980 w 6003881"/>
              <a:gd name="connsiteY6685" fmla="*/ 766068 h 6860657"/>
              <a:gd name="connsiteX6686" fmla="*/ 1425802 w 6003881"/>
              <a:gd name="connsiteY6686" fmla="*/ 724656 h 6860657"/>
              <a:gd name="connsiteX6687" fmla="*/ 1465069 w 6003881"/>
              <a:gd name="connsiteY6687" fmla="*/ 668560 h 6860657"/>
              <a:gd name="connsiteX6688" fmla="*/ 1512585 w 6003881"/>
              <a:gd name="connsiteY6688" fmla="*/ 646507 h 6860657"/>
              <a:gd name="connsiteX6689" fmla="*/ 1536234 w 6003881"/>
              <a:gd name="connsiteY6689" fmla="*/ 650082 h 6860657"/>
              <a:gd name="connsiteX6690" fmla="*/ 1522485 w 6003881"/>
              <a:gd name="connsiteY6690" fmla="*/ 639138 h 6860657"/>
              <a:gd name="connsiteX6691" fmla="*/ 1482338 w 6003881"/>
              <a:gd name="connsiteY6691" fmla="*/ 634353 h 6860657"/>
              <a:gd name="connsiteX6692" fmla="*/ 1404353 w 6003881"/>
              <a:gd name="connsiteY6692" fmla="*/ 748305 h 6860657"/>
              <a:gd name="connsiteX6693" fmla="*/ 1425802 w 6003881"/>
              <a:gd name="connsiteY6693" fmla="*/ 724656 h 6860657"/>
              <a:gd name="connsiteX6694" fmla="*/ 1425802 w 6003881"/>
              <a:gd name="connsiteY6694" fmla="*/ 724656 h 6860657"/>
              <a:gd name="connsiteX6695" fmla="*/ 1310695 w 6003881"/>
              <a:gd name="connsiteY6695" fmla="*/ 659596 h 6860657"/>
              <a:gd name="connsiteX6696" fmla="*/ 1304151 w 6003881"/>
              <a:gd name="connsiteY6696" fmla="*/ 619724 h 6860657"/>
              <a:gd name="connsiteX6697" fmla="*/ 1320484 w 6003881"/>
              <a:gd name="connsiteY6697" fmla="*/ 555104 h 6860657"/>
              <a:gd name="connsiteX6698" fmla="*/ 1336323 w 6003881"/>
              <a:gd name="connsiteY6698" fmla="*/ 517981 h 6860657"/>
              <a:gd name="connsiteX6699" fmla="*/ 1302556 w 6003881"/>
              <a:gd name="connsiteY6699" fmla="*/ 551309 h 6860657"/>
              <a:gd name="connsiteX6700" fmla="*/ 1282922 w 6003881"/>
              <a:gd name="connsiteY6700" fmla="*/ 593656 h 6860657"/>
              <a:gd name="connsiteX6701" fmla="*/ 1316635 w 6003881"/>
              <a:gd name="connsiteY6701" fmla="*/ 503242 h 6860657"/>
              <a:gd name="connsiteX6702" fmla="*/ 1352877 w 6003881"/>
              <a:gd name="connsiteY6702" fmla="*/ 484929 h 6860657"/>
              <a:gd name="connsiteX6703" fmla="*/ 1372016 w 6003881"/>
              <a:gd name="connsiteY6703" fmla="*/ 493178 h 6860657"/>
              <a:gd name="connsiteX6704" fmla="*/ 1390659 w 6003881"/>
              <a:gd name="connsiteY6704" fmla="*/ 501428 h 6860657"/>
              <a:gd name="connsiteX6705" fmla="*/ 1385160 w 6003881"/>
              <a:gd name="connsiteY6705" fmla="*/ 469310 h 6860657"/>
              <a:gd name="connsiteX6706" fmla="*/ 1314325 w 6003881"/>
              <a:gd name="connsiteY6706" fmla="*/ 481849 h 6860657"/>
              <a:gd name="connsiteX6707" fmla="*/ 1261749 w 6003881"/>
              <a:gd name="connsiteY6707" fmla="*/ 579742 h 6860657"/>
              <a:gd name="connsiteX6708" fmla="*/ 1241950 w 6003881"/>
              <a:gd name="connsiteY6708" fmla="*/ 594866 h 6860657"/>
              <a:gd name="connsiteX6709" fmla="*/ 1227816 w 6003881"/>
              <a:gd name="connsiteY6709" fmla="*/ 595581 h 6860657"/>
              <a:gd name="connsiteX6710" fmla="*/ 1273628 w 6003881"/>
              <a:gd name="connsiteY6710" fmla="*/ 638643 h 6860657"/>
              <a:gd name="connsiteX6711" fmla="*/ 1280502 w 6003881"/>
              <a:gd name="connsiteY6711" fmla="*/ 644362 h 6860657"/>
              <a:gd name="connsiteX6712" fmla="*/ 1308660 w 6003881"/>
              <a:gd name="connsiteY6712" fmla="*/ 671860 h 6860657"/>
              <a:gd name="connsiteX6713" fmla="*/ 1310695 w 6003881"/>
              <a:gd name="connsiteY6713" fmla="*/ 659596 h 6860657"/>
              <a:gd name="connsiteX6714" fmla="*/ 1310695 w 6003881"/>
              <a:gd name="connsiteY6714" fmla="*/ 659596 h 6860657"/>
              <a:gd name="connsiteX6715" fmla="*/ 1483988 w 6003881"/>
              <a:gd name="connsiteY6715" fmla="*/ 584307 h 6860657"/>
              <a:gd name="connsiteX6716" fmla="*/ 1469304 w 6003881"/>
              <a:gd name="connsiteY6716" fmla="*/ 574792 h 6860657"/>
              <a:gd name="connsiteX6717" fmla="*/ 1478818 w 6003881"/>
              <a:gd name="connsiteY6717" fmla="*/ 589476 h 6860657"/>
              <a:gd name="connsiteX6718" fmla="*/ 1483988 w 6003881"/>
              <a:gd name="connsiteY6718" fmla="*/ 584307 h 6860657"/>
              <a:gd name="connsiteX6719" fmla="*/ 1483988 w 6003881"/>
              <a:gd name="connsiteY6719" fmla="*/ 584307 h 6860657"/>
              <a:gd name="connsiteX6720" fmla="*/ 389347 w 6003881"/>
              <a:gd name="connsiteY6720" fmla="*/ 570503 h 6860657"/>
              <a:gd name="connsiteX6721" fmla="*/ 390942 w 6003881"/>
              <a:gd name="connsiteY6721" fmla="*/ 553564 h 6860657"/>
              <a:gd name="connsiteX6722" fmla="*/ 377028 w 6003881"/>
              <a:gd name="connsiteY6722" fmla="*/ 558128 h 6860657"/>
              <a:gd name="connsiteX6723" fmla="*/ 389347 w 6003881"/>
              <a:gd name="connsiteY6723" fmla="*/ 570503 h 6860657"/>
              <a:gd name="connsiteX6724" fmla="*/ 389347 w 6003881"/>
              <a:gd name="connsiteY6724" fmla="*/ 570503 h 6860657"/>
              <a:gd name="connsiteX6725" fmla="*/ 1269008 w 6003881"/>
              <a:gd name="connsiteY6725" fmla="*/ 520511 h 6860657"/>
              <a:gd name="connsiteX6726" fmla="*/ 1271703 w 6003881"/>
              <a:gd name="connsiteY6726" fmla="*/ 488669 h 6860657"/>
              <a:gd name="connsiteX6727" fmla="*/ 1254324 w 6003881"/>
              <a:gd name="connsiteY6727" fmla="*/ 510722 h 6860657"/>
              <a:gd name="connsiteX6728" fmla="*/ 1245415 w 6003881"/>
              <a:gd name="connsiteY6728" fmla="*/ 561813 h 6860657"/>
              <a:gd name="connsiteX6729" fmla="*/ 1269008 w 6003881"/>
              <a:gd name="connsiteY6729" fmla="*/ 520511 h 6860657"/>
              <a:gd name="connsiteX6730" fmla="*/ 1269008 w 6003881"/>
              <a:gd name="connsiteY6730" fmla="*/ 520511 h 6860657"/>
              <a:gd name="connsiteX6731" fmla="*/ 1176065 w 6003881"/>
              <a:gd name="connsiteY6731" fmla="*/ 534810 h 6860657"/>
              <a:gd name="connsiteX6732" fmla="*/ 1169851 w 6003881"/>
              <a:gd name="connsiteY6732" fmla="*/ 525791 h 6860657"/>
              <a:gd name="connsiteX6733" fmla="*/ 1166496 w 6003881"/>
              <a:gd name="connsiteY6733" fmla="*/ 486964 h 6860657"/>
              <a:gd name="connsiteX6734" fmla="*/ 1225121 w 6003881"/>
              <a:gd name="connsiteY6734" fmla="*/ 402160 h 6860657"/>
              <a:gd name="connsiteX6735" fmla="*/ 1253060 w 6003881"/>
              <a:gd name="connsiteY6735" fmla="*/ 385551 h 6860657"/>
              <a:gd name="connsiteX6736" fmla="*/ 1239365 w 6003881"/>
              <a:gd name="connsiteY6736" fmla="*/ 375982 h 6860657"/>
              <a:gd name="connsiteX6737" fmla="*/ 1209063 w 6003881"/>
              <a:gd name="connsiteY6737" fmla="*/ 381371 h 6860657"/>
              <a:gd name="connsiteX6738" fmla="*/ 1182335 w 6003881"/>
              <a:gd name="connsiteY6738" fmla="*/ 415139 h 6860657"/>
              <a:gd name="connsiteX6739" fmla="*/ 1143068 w 6003881"/>
              <a:gd name="connsiteY6739" fmla="*/ 482289 h 6860657"/>
              <a:gd name="connsiteX6740" fmla="*/ 1136193 w 6003881"/>
              <a:gd name="connsiteY6740" fmla="*/ 494498 h 6860657"/>
              <a:gd name="connsiteX6741" fmla="*/ 1145927 w 6003881"/>
              <a:gd name="connsiteY6741" fmla="*/ 417889 h 6860657"/>
              <a:gd name="connsiteX6742" fmla="*/ 1150162 w 6003881"/>
              <a:gd name="connsiteY6742" fmla="*/ 395395 h 6860657"/>
              <a:gd name="connsiteX6743" fmla="*/ 1125964 w 6003881"/>
              <a:gd name="connsiteY6743" fmla="*/ 433123 h 6860657"/>
              <a:gd name="connsiteX6744" fmla="*/ 1117604 w 6003881"/>
              <a:gd name="connsiteY6744" fmla="*/ 488614 h 6860657"/>
              <a:gd name="connsiteX6745" fmla="*/ 1136688 w 6003881"/>
              <a:gd name="connsiteY6745" fmla="*/ 511437 h 6860657"/>
              <a:gd name="connsiteX6746" fmla="*/ 1148512 w 6003881"/>
              <a:gd name="connsiteY6746" fmla="*/ 520786 h 6860657"/>
              <a:gd name="connsiteX6747" fmla="*/ 1158136 w 6003881"/>
              <a:gd name="connsiteY6747" fmla="*/ 533985 h 6860657"/>
              <a:gd name="connsiteX6748" fmla="*/ 1176065 w 6003881"/>
              <a:gd name="connsiteY6748" fmla="*/ 534810 h 6860657"/>
              <a:gd name="connsiteX6749" fmla="*/ 1176065 w 6003881"/>
              <a:gd name="connsiteY6749" fmla="*/ 534810 h 6860657"/>
              <a:gd name="connsiteX6750" fmla="*/ 298384 w 6003881"/>
              <a:gd name="connsiteY6750" fmla="*/ 520731 h 6860657"/>
              <a:gd name="connsiteX6751" fmla="*/ 328357 w 6003881"/>
              <a:gd name="connsiteY6751" fmla="*/ 506982 h 6860657"/>
              <a:gd name="connsiteX6752" fmla="*/ 345626 w 6003881"/>
              <a:gd name="connsiteY6752" fmla="*/ 502802 h 6860657"/>
              <a:gd name="connsiteX6753" fmla="*/ 305699 w 6003881"/>
              <a:gd name="connsiteY6753" fmla="*/ 475689 h 6860657"/>
              <a:gd name="connsiteX6754" fmla="*/ 282325 w 6003881"/>
              <a:gd name="connsiteY6754" fmla="*/ 482509 h 6860657"/>
              <a:gd name="connsiteX6755" fmla="*/ 265881 w 6003881"/>
              <a:gd name="connsiteY6755" fmla="*/ 509567 h 6860657"/>
              <a:gd name="connsiteX6756" fmla="*/ 257632 w 6003881"/>
              <a:gd name="connsiteY6756" fmla="*/ 528816 h 6860657"/>
              <a:gd name="connsiteX6757" fmla="*/ 298384 w 6003881"/>
              <a:gd name="connsiteY6757" fmla="*/ 520731 h 6860657"/>
              <a:gd name="connsiteX6758" fmla="*/ 298384 w 6003881"/>
              <a:gd name="connsiteY6758" fmla="*/ 520731 h 6860657"/>
              <a:gd name="connsiteX6759" fmla="*/ 1099071 w 6003881"/>
              <a:gd name="connsiteY6759" fmla="*/ 473325 h 6860657"/>
              <a:gd name="connsiteX6760" fmla="*/ 1090821 w 6003881"/>
              <a:gd name="connsiteY6760" fmla="*/ 462985 h 6860657"/>
              <a:gd name="connsiteX6761" fmla="*/ 1097696 w 6003881"/>
              <a:gd name="connsiteY6761" fmla="*/ 490043 h 6860657"/>
              <a:gd name="connsiteX6762" fmla="*/ 1099071 w 6003881"/>
              <a:gd name="connsiteY6762" fmla="*/ 473325 h 6860657"/>
              <a:gd name="connsiteX6763" fmla="*/ 1099071 w 6003881"/>
              <a:gd name="connsiteY6763" fmla="*/ 473325 h 6860657"/>
              <a:gd name="connsiteX6764" fmla="*/ 1017127 w 6003881"/>
              <a:gd name="connsiteY6764" fmla="*/ 419814 h 6860657"/>
              <a:gd name="connsiteX6765" fmla="*/ 1093736 w 6003881"/>
              <a:gd name="connsiteY6765" fmla="*/ 341499 h 6860657"/>
              <a:gd name="connsiteX6766" fmla="*/ 1126569 w 6003881"/>
              <a:gd name="connsiteY6766" fmla="*/ 325110 h 6860657"/>
              <a:gd name="connsiteX6767" fmla="*/ 1055239 w 6003881"/>
              <a:gd name="connsiteY6767" fmla="*/ 285073 h 6860657"/>
              <a:gd name="connsiteX6768" fmla="*/ 1065303 w 6003881"/>
              <a:gd name="connsiteY6768" fmla="*/ 298547 h 6860657"/>
              <a:gd name="connsiteX6769" fmla="*/ 1078282 w 6003881"/>
              <a:gd name="connsiteY6769" fmla="*/ 309052 h 6860657"/>
              <a:gd name="connsiteX6770" fmla="*/ 1064148 w 6003881"/>
              <a:gd name="connsiteY6770" fmla="*/ 309052 h 6860657"/>
              <a:gd name="connsiteX6771" fmla="*/ 1010252 w 6003881"/>
              <a:gd name="connsiteY6771" fmla="*/ 365917 h 6860657"/>
              <a:gd name="connsiteX6772" fmla="*/ 997273 w 6003881"/>
              <a:gd name="connsiteY6772" fmla="*/ 415414 h 6860657"/>
              <a:gd name="connsiteX6773" fmla="*/ 1000628 w 6003881"/>
              <a:gd name="connsiteY6773" fmla="*/ 432793 h 6860657"/>
              <a:gd name="connsiteX6774" fmla="*/ 989244 w 6003881"/>
              <a:gd name="connsiteY6774" fmla="*/ 419649 h 6860657"/>
              <a:gd name="connsiteX6775" fmla="*/ 988474 w 6003881"/>
              <a:gd name="connsiteY6775" fmla="*/ 380546 h 6860657"/>
              <a:gd name="connsiteX6776" fmla="*/ 993643 w 6003881"/>
              <a:gd name="connsiteY6776" fmla="*/ 364048 h 6860657"/>
              <a:gd name="connsiteX6777" fmla="*/ 1031481 w 6003881"/>
              <a:gd name="connsiteY6777" fmla="*/ 301737 h 6860657"/>
              <a:gd name="connsiteX6778" fmla="*/ 1032965 w 6003881"/>
              <a:gd name="connsiteY6778" fmla="*/ 289693 h 6860657"/>
              <a:gd name="connsiteX6779" fmla="*/ 1008382 w 6003881"/>
              <a:gd name="connsiteY6779" fmla="*/ 302562 h 6860657"/>
              <a:gd name="connsiteX6780" fmla="*/ 981159 w 6003881"/>
              <a:gd name="connsiteY6780" fmla="*/ 339849 h 6860657"/>
              <a:gd name="connsiteX6781" fmla="*/ 974945 w 6003881"/>
              <a:gd name="connsiteY6781" fmla="*/ 435322 h 6860657"/>
              <a:gd name="connsiteX6782" fmla="*/ 1017127 w 6003881"/>
              <a:gd name="connsiteY6782" fmla="*/ 419814 h 6860657"/>
              <a:gd name="connsiteX6783" fmla="*/ 1017127 w 6003881"/>
              <a:gd name="connsiteY6783" fmla="*/ 419814 h 6860657"/>
              <a:gd name="connsiteX6784" fmla="*/ 257247 w 6003881"/>
              <a:gd name="connsiteY6784" fmla="*/ 407494 h 6860657"/>
              <a:gd name="connsiteX6785" fmla="*/ 223974 w 6003881"/>
              <a:gd name="connsiteY6785" fmla="*/ 353873 h 6860657"/>
              <a:gd name="connsiteX6786" fmla="*/ 208301 w 6003881"/>
              <a:gd name="connsiteY6786" fmla="*/ 335175 h 6860657"/>
              <a:gd name="connsiteX6787" fmla="*/ 165129 w 6003881"/>
              <a:gd name="connsiteY6787" fmla="*/ 391986 h 6860657"/>
              <a:gd name="connsiteX6788" fmla="*/ 122837 w 6003881"/>
              <a:gd name="connsiteY6788" fmla="*/ 392041 h 6860657"/>
              <a:gd name="connsiteX6789" fmla="*/ 96604 w 6003881"/>
              <a:gd name="connsiteY6789" fmla="*/ 397045 h 6860657"/>
              <a:gd name="connsiteX6790" fmla="*/ 127731 w 6003881"/>
              <a:gd name="connsiteY6790" fmla="*/ 416404 h 6860657"/>
              <a:gd name="connsiteX6791" fmla="*/ 163864 w 6003881"/>
              <a:gd name="connsiteY6791" fmla="*/ 429713 h 6860657"/>
              <a:gd name="connsiteX6792" fmla="*/ 187677 w 6003881"/>
              <a:gd name="connsiteY6792" fmla="*/ 421353 h 6860657"/>
              <a:gd name="connsiteX6793" fmla="*/ 214405 w 6003881"/>
              <a:gd name="connsiteY6793" fmla="*/ 407989 h 6860657"/>
              <a:gd name="connsiteX6794" fmla="*/ 263407 w 6003881"/>
              <a:gd name="connsiteY6794" fmla="*/ 432958 h 6860657"/>
              <a:gd name="connsiteX6795" fmla="*/ 273086 w 6003881"/>
              <a:gd name="connsiteY6795" fmla="*/ 436092 h 6860657"/>
              <a:gd name="connsiteX6796" fmla="*/ 257247 w 6003881"/>
              <a:gd name="connsiteY6796" fmla="*/ 407494 h 6860657"/>
              <a:gd name="connsiteX6797" fmla="*/ 257247 w 6003881"/>
              <a:gd name="connsiteY6797" fmla="*/ 407494 h 6860657"/>
              <a:gd name="connsiteX6798" fmla="*/ 1324554 w 6003881"/>
              <a:gd name="connsiteY6798" fmla="*/ 429988 h 6860657"/>
              <a:gd name="connsiteX6799" fmla="*/ 1319055 w 6003881"/>
              <a:gd name="connsiteY6799" fmla="*/ 424488 h 6860657"/>
              <a:gd name="connsiteX6800" fmla="*/ 1313555 w 6003881"/>
              <a:gd name="connsiteY6800" fmla="*/ 429988 h 6860657"/>
              <a:gd name="connsiteX6801" fmla="*/ 1319055 w 6003881"/>
              <a:gd name="connsiteY6801" fmla="*/ 435487 h 6860657"/>
              <a:gd name="connsiteX6802" fmla="*/ 1324554 w 6003881"/>
              <a:gd name="connsiteY6802" fmla="*/ 429988 h 6860657"/>
              <a:gd name="connsiteX6803" fmla="*/ 861378 w 6003881"/>
              <a:gd name="connsiteY6803" fmla="*/ 359483 h 6860657"/>
              <a:gd name="connsiteX6804" fmla="*/ 906915 w 6003881"/>
              <a:gd name="connsiteY6804" fmla="*/ 273579 h 6860657"/>
              <a:gd name="connsiteX6805" fmla="*/ 928583 w 6003881"/>
              <a:gd name="connsiteY6805" fmla="*/ 253396 h 6860657"/>
              <a:gd name="connsiteX6806" fmla="*/ 875842 w 6003881"/>
              <a:gd name="connsiteY6806" fmla="*/ 245476 h 6860657"/>
              <a:gd name="connsiteX6807" fmla="*/ 837620 w 6003881"/>
              <a:gd name="connsiteY6807" fmla="*/ 326815 h 6860657"/>
              <a:gd name="connsiteX6808" fmla="*/ 829205 w 6003881"/>
              <a:gd name="connsiteY6808" fmla="*/ 380876 h 6860657"/>
              <a:gd name="connsiteX6809" fmla="*/ 841634 w 6003881"/>
              <a:gd name="connsiteY6809" fmla="*/ 385936 h 6860657"/>
              <a:gd name="connsiteX6810" fmla="*/ 861928 w 6003881"/>
              <a:gd name="connsiteY6810" fmla="*/ 386046 h 6860657"/>
              <a:gd name="connsiteX6811" fmla="*/ 861378 w 6003881"/>
              <a:gd name="connsiteY6811" fmla="*/ 359483 h 6860657"/>
              <a:gd name="connsiteX6812" fmla="*/ 861378 w 6003881"/>
              <a:gd name="connsiteY6812" fmla="*/ 359483 h 6860657"/>
              <a:gd name="connsiteX6813" fmla="*/ 1173315 w 6003881"/>
              <a:gd name="connsiteY6813" fmla="*/ 374992 h 6860657"/>
              <a:gd name="connsiteX6814" fmla="*/ 1162701 w 6003881"/>
              <a:gd name="connsiteY6814" fmla="*/ 372627 h 6860657"/>
              <a:gd name="connsiteX6815" fmla="*/ 1158686 w 6003881"/>
              <a:gd name="connsiteY6815" fmla="*/ 385991 h 6860657"/>
              <a:gd name="connsiteX6816" fmla="*/ 1173315 w 6003881"/>
              <a:gd name="connsiteY6816" fmla="*/ 374992 h 6860657"/>
              <a:gd name="connsiteX6817" fmla="*/ 1173315 w 6003881"/>
              <a:gd name="connsiteY6817" fmla="*/ 374992 h 6860657"/>
              <a:gd name="connsiteX6818" fmla="*/ 823376 w 6003881"/>
              <a:gd name="connsiteY6818" fmla="*/ 332370 h 6860657"/>
              <a:gd name="connsiteX6819" fmla="*/ 824091 w 6003881"/>
              <a:gd name="connsiteY6819" fmla="*/ 306247 h 6860657"/>
              <a:gd name="connsiteX6820" fmla="*/ 824586 w 6003881"/>
              <a:gd name="connsiteY6820" fmla="*/ 292498 h 6860657"/>
              <a:gd name="connsiteX6821" fmla="*/ 815676 w 6003881"/>
              <a:gd name="connsiteY6821" fmla="*/ 294918 h 6860657"/>
              <a:gd name="connsiteX6822" fmla="*/ 815786 w 6003881"/>
              <a:gd name="connsiteY6822" fmla="*/ 352993 h 6860657"/>
              <a:gd name="connsiteX6823" fmla="*/ 823376 w 6003881"/>
              <a:gd name="connsiteY6823" fmla="*/ 332370 h 6860657"/>
              <a:gd name="connsiteX6824" fmla="*/ 823376 w 6003881"/>
              <a:gd name="connsiteY6824" fmla="*/ 332370 h 6860657"/>
              <a:gd name="connsiteX6825" fmla="*/ 742697 w 6003881"/>
              <a:gd name="connsiteY6825" fmla="*/ 330995 h 6860657"/>
              <a:gd name="connsiteX6826" fmla="*/ 715474 w 6003881"/>
              <a:gd name="connsiteY6826" fmla="*/ 314496 h 6860657"/>
              <a:gd name="connsiteX6827" fmla="*/ 697600 w 6003881"/>
              <a:gd name="connsiteY6827" fmla="*/ 320051 h 6860657"/>
              <a:gd name="connsiteX6828" fmla="*/ 742697 w 6003881"/>
              <a:gd name="connsiteY6828" fmla="*/ 347439 h 6860657"/>
              <a:gd name="connsiteX6829" fmla="*/ 742697 w 6003881"/>
              <a:gd name="connsiteY6829" fmla="*/ 330995 h 6860657"/>
              <a:gd name="connsiteX6830" fmla="*/ 742697 w 6003881"/>
              <a:gd name="connsiteY6830" fmla="*/ 330995 h 6860657"/>
              <a:gd name="connsiteX6831" fmla="*/ 707059 w 6003881"/>
              <a:gd name="connsiteY6831" fmla="*/ 307017 h 6860657"/>
              <a:gd name="connsiteX6832" fmla="*/ 714429 w 6003881"/>
              <a:gd name="connsiteY6832" fmla="*/ 285073 h 6860657"/>
              <a:gd name="connsiteX6833" fmla="*/ 722073 w 6003881"/>
              <a:gd name="connsiteY6833" fmla="*/ 255431 h 6860657"/>
              <a:gd name="connsiteX6834" fmla="*/ 739177 w 6003881"/>
              <a:gd name="connsiteY6834" fmla="*/ 244156 h 6860657"/>
              <a:gd name="connsiteX6835" fmla="*/ 743797 w 6003881"/>
              <a:gd name="connsiteY6835" fmla="*/ 280784 h 6860657"/>
              <a:gd name="connsiteX6836" fmla="*/ 745941 w 6003881"/>
              <a:gd name="connsiteY6836" fmla="*/ 311966 h 6860657"/>
              <a:gd name="connsiteX6837" fmla="*/ 766070 w 6003881"/>
              <a:gd name="connsiteY6837" fmla="*/ 264945 h 6860657"/>
              <a:gd name="connsiteX6838" fmla="*/ 812872 w 6003881"/>
              <a:gd name="connsiteY6838" fmla="*/ 210004 h 6860657"/>
              <a:gd name="connsiteX6839" fmla="*/ 820296 w 6003881"/>
              <a:gd name="connsiteY6839" fmla="*/ 203844 h 6860657"/>
              <a:gd name="connsiteX6840" fmla="*/ 753146 w 6003881"/>
              <a:gd name="connsiteY6840" fmla="*/ 219903 h 6860657"/>
              <a:gd name="connsiteX6841" fmla="*/ 705959 w 6003881"/>
              <a:gd name="connsiteY6841" fmla="*/ 236512 h 6860657"/>
              <a:gd name="connsiteX6842" fmla="*/ 659323 w 6003881"/>
              <a:gd name="connsiteY6842" fmla="*/ 269015 h 6860657"/>
              <a:gd name="connsiteX6843" fmla="*/ 645079 w 6003881"/>
              <a:gd name="connsiteY6843" fmla="*/ 269345 h 6860657"/>
              <a:gd name="connsiteX6844" fmla="*/ 656408 w 6003881"/>
              <a:gd name="connsiteY6844" fmla="*/ 182616 h 6860657"/>
              <a:gd name="connsiteX6845" fmla="*/ 670322 w 6003881"/>
              <a:gd name="connsiteY6845" fmla="*/ 163147 h 6860657"/>
              <a:gd name="connsiteX6846" fmla="*/ 657948 w 6003881"/>
              <a:gd name="connsiteY6846" fmla="*/ 161222 h 6860657"/>
              <a:gd name="connsiteX6847" fmla="*/ 598112 w 6003881"/>
              <a:gd name="connsiteY6847" fmla="*/ 229142 h 6860657"/>
              <a:gd name="connsiteX6848" fmla="*/ 631660 w 6003881"/>
              <a:gd name="connsiteY6848" fmla="*/ 295193 h 6860657"/>
              <a:gd name="connsiteX6849" fmla="*/ 707059 w 6003881"/>
              <a:gd name="connsiteY6849" fmla="*/ 307017 h 6860657"/>
              <a:gd name="connsiteX6850" fmla="*/ 707059 w 6003881"/>
              <a:gd name="connsiteY6850" fmla="*/ 307017 h 6860657"/>
              <a:gd name="connsiteX6851" fmla="*/ 202526 w 6003881"/>
              <a:gd name="connsiteY6851" fmla="*/ 299372 h 6860657"/>
              <a:gd name="connsiteX6852" fmla="*/ 164139 w 6003881"/>
              <a:gd name="connsiteY6852" fmla="*/ 269125 h 6860657"/>
              <a:gd name="connsiteX6853" fmla="*/ 57722 w 6003881"/>
              <a:gd name="connsiteY6853" fmla="*/ 193560 h 6860657"/>
              <a:gd name="connsiteX6854" fmla="*/ 40728 w 6003881"/>
              <a:gd name="connsiteY6854" fmla="*/ 192130 h 6860657"/>
              <a:gd name="connsiteX6855" fmla="*/ 34403 w 6003881"/>
              <a:gd name="connsiteY6855" fmla="*/ 216383 h 6860657"/>
              <a:gd name="connsiteX6856" fmla="*/ 62176 w 6003881"/>
              <a:gd name="connsiteY6856" fmla="*/ 242891 h 6860657"/>
              <a:gd name="connsiteX6857" fmla="*/ 92644 w 6003881"/>
              <a:gd name="connsiteY6857" fmla="*/ 267530 h 6860657"/>
              <a:gd name="connsiteX6858" fmla="*/ 102983 w 6003881"/>
              <a:gd name="connsiteY6858" fmla="*/ 287548 h 6860657"/>
              <a:gd name="connsiteX6859" fmla="*/ 136256 w 6003881"/>
              <a:gd name="connsiteY6859" fmla="*/ 299427 h 6860657"/>
              <a:gd name="connsiteX6860" fmla="*/ 171288 w 6003881"/>
              <a:gd name="connsiteY6860" fmla="*/ 303387 h 6860657"/>
              <a:gd name="connsiteX6861" fmla="*/ 202526 w 6003881"/>
              <a:gd name="connsiteY6861" fmla="*/ 299372 h 6860657"/>
              <a:gd name="connsiteX6862" fmla="*/ 202526 w 6003881"/>
              <a:gd name="connsiteY6862" fmla="*/ 299372 h 6860657"/>
              <a:gd name="connsiteX6863" fmla="*/ 799947 w 6003881"/>
              <a:gd name="connsiteY6863" fmla="*/ 293873 h 6860657"/>
              <a:gd name="connsiteX6864" fmla="*/ 810122 w 6003881"/>
              <a:gd name="connsiteY6864" fmla="*/ 270499 h 6860657"/>
              <a:gd name="connsiteX6865" fmla="*/ 819856 w 6003881"/>
              <a:gd name="connsiteY6865" fmla="*/ 221003 h 6860657"/>
              <a:gd name="connsiteX6866" fmla="*/ 785594 w 6003881"/>
              <a:gd name="connsiteY6866" fmla="*/ 262140 h 6860657"/>
              <a:gd name="connsiteX6867" fmla="*/ 781689 w 6003881"/>
              <a:gd name="connsiteY6867" fmla="*/ 293048 h 6860657"/>
              <a:gd name="connsiteX6868" fmla="*/ 799947 w 6003881"/>
              <a:gd name="connsiteY6868" fmla="*/ 293873 h 6860657"/>
              <a:gd name="connsiteX6869" fmla="*/ 799947 w 6003881"/>
              <a:gd name="connsiteY6869" fmla="*/ 293873 h 6860657"/>
              <a:gd name="connsiteX6870" fmla="*/ 502089 w 6003881"/>
              <a:gd name="connsiteY6870" fmla="*/ 227878 h 6860657"/>
              <a:gd name="connsiteX6871" fmla="*/ 495380 w 6003881"/>
              <a:gd name="connsiteY6871" fmla="*/ 175356 h 6860657"/>
              <a:gd name="connsiteX6872" fmla="*/ 541741 w 6003881"/>
              <a:gd name="connsiteY6872" fmla="*/ 104851 h 6860657"/>
              <a:gd name="connsiteX6873" fmla="*/ 548671 w 6003881"/>
              <a:gd name="connsiteY6873" fmla="*/ 81203 h 6860657"/>
              <a:gd name="connsiteX6874" fmla="*/ 509459 w 6003881"/>
              <a:gd name="connsiteY6874" fmla="*/ 73174 h 6860657"/>
              <a:gd name="connsiteX6875" fmla="*/ 476901 w 6003881"/>
              <a:gd name="connsiteY6875" fmla="*/ 85053 h 6860657"/>
              <a:gd name="connsiteX6876" fmla="*/ 458147 w 6003881"/>
              <a:gd name="connsiteY6876" fmla="*/ 117116 h 6860657"/>
              <a:gd name="connsiteX6877" fmla="*/ 443243 w 6003881"/>
              <a:gd name="connsiteY6877" fmla="*/ 151818 h 6860657"/>
              <a:gd name="connsiteX6878" fmla="*/ 434719 w 6003881"/>
              <a:gd name="connsiteY6878" fmla="*/ 192735 h 6860657"/>
              <a:gd name="connsiteX6879" fmla="*/ 485920 w 6003881"/>
              <a:gd name="connsiteY6879" fmla="*/ 232387 h 6860657"/>
              <a:gd name="connsiteX6880" fmla="*/ 502089 w 6003881"/>
              <a:gd name="connsiteY6880" fmla="*/ 227878 h 6860657"/>
              <a:gd name="connsiteX6881" fmla="*/ 502089 w 6003881"/>
              <a:gd name="connsiteY6881" fmla="*/ 227878 h 6860657"/>
              <a:gd name="connsiteX6882" fmla="*/ 254002 w 6003881"/>
              <a:gd name="connsiteY6882" fmla="*/ 195320 h 6860657"/>
              <a:gd name="connsiteX6883" fmla="*/ 215065 w 6003881"/>
              <a:gd name="connsiteY6883" fmla="*/ 164192 h 6860657"/>
              <a:gd name="connsiteX6884" fmla="*/ 170408 w 6003881"/>
              <a:gd name="connsiteY6884" fmla="*/ 131580 h 6860657"/>
              <a:gd name="connsiteX6885" fmla="*/ 152535 w 6003881"/>
              <a:gd name="connsiteY6885" fmla="*/ 108371 h 6860657"/>
              <a:gd name="connsiteX6886" fmla="*/ 136696 w 6003881"/>
              <a:gd name="connsiteY6886" fmla="*/ 84173 h 6860657"/>
              <a:gd name="connsiteX6887" fmla="*/ 112278 w 6003881"/>
              <a:gd name="connsiteY6887" fmla="*/ 88628 h 6860657"/>
              <a:gd name="connsiteX6888" fmla="*/ 126577 w 6003881"/>
              <a:gd name="connsiteY6888" fmla="*/ 111396 h 6860657"/>
              <a:gd name="connsiteX6889" fmla="*/ 188062 w 6003881"/>
              <a:gd name="connsiteY6889" fmla="*/ 161277 h 6860657"/>
              <a:gd name="connsiteX6890" fmla="*/ 254002 w 6003881"/>
              <a:gd name="connsiteY6890" fmla="*/ 195320 h 6860657"/>
              <a:gd name="connsiteX6891" fmla="*/ 254002 w 6003881"/>
              <a:gd name="connsiteY6891" fmla="*/ 195320 h 6860657"/>
              <a:gd name="connsiteX6892" fmla="*/ 612191 w 6003881"/>
              <a:gd name="connsiteY6892" fmla="*/ 172992 h 6860657"/>
              <a:gd name="connsiteX6893" fmla="*/ 615986 w 6003881"/>
              <a:gd name="connsiteY6893" fmla="*/ 155668 h 6860657"/>
              <a:gd name="connsiteX6894" fmla="*/ 595527 w 6003881"/>
              <a:gd name="connsiteY6894" fmla="*/ 193505 h 6860657"/>
              <a:gd name="connsiteX6895" fmla="*/ 612191 w 6003881"/>
              <a:gd name="connsiteY6895" fmla="*/ 172992 h 6860657"/>
              <a:gd name="connsiteX6896" fmla="*/ 612191 w 6003881"/>
              <a:gd name="connsiteY6896" fmla="*/ 172992 h 6860657"/>
              <a:gd name="connsiteX6897" fmla="*/ 353600 w 6003881"/>
              <a:gd name="connsiteY6897" fmla="*/ 178381 h 6860657"/>
              <a:gd name="connsiteX6898" fmla="*/ 413656 w 6003881"/>
              <a:gd name="connsiteY6898" fmla="*/ 61075 h 6860657"/>
              <a:gd name="connsiteX6899" fmla="*/ 376313 w 6003881"/>
              <a:gd name="connsiteY6899" fmla="*/ 44576 h 6860657"/>
              <a:gd name="connsiteX6900" fmla="*/ 333032 w 6003881"/>
              <a:gd name="connsiteY6900" fmla="*/ 43311 h 6860657"/>
              <a:gd name="connsiteX6901" fmla="*/ 326982 w 6003881"/>
              <a:gd name="connsiteY6901" fmla="*/ 62065 h 6860657"/>
              <a:gd name="connsiteX6902" fmla="*/ 308118 w 6003881"/>
              <a:gd name="connsiteY6902" fmla="*/ 82633 h 6860657"/>
              <a:gd name="connsiteX6903" fmla="*/ 299099 w 6003881"/>
              <a:gd name="connsiteY6903" fmla="*/ 107381 h 6860657"/>
              <a:gd name="connsiteX6904" fmla="*/ 313233 w 6003881"/>
              <a:gd name="connsiteY6904" fmla="*/ 141699 h 6860657"/>
              <a:gd name="connsiteX6905" fmla="*/ 318128 w 6003881"/>
              <a:gd name="connsiteY6905" fmla="*/ 174366 h 6860657"/>
              <a:gd name="connsiteX6906" fmla="*/ 335231 w 6003881"/>
              <a:gd name="connsiteY6906" fmla="*/ 188115 h 6860657"/>
              <a:gd name="connsiteX6907" fmla="*/ 353600 w 6003881"/>
              <a:gd name="connsiteY6907" fmla="*/ 178381 h 6860657"/>
              <a:gd name="connsiteX6908" fmla="*/ 353600 w 6003881"/>
              <a:gd name="connsiteY6908" fmla="*/ 178381 h 6860657"/>
              <a:gd name="connsiteX6909" fmla="*/ 213635 w 6003881"/>
              <a:gd name="connsiteY6909" fmla="*/ 75264 h 6860657"/>
              <a:gd name="connsiteX6910" fmla="*/ 208136 w 6003881"/>
              <a:gd name="connsiteY6910" fmla="*/ 61515 h 6860657"/>
              <a:gd name="connsiteX6911" fmla="*/ 206321 w 6003881"/>
              <a:gd name="connsiteY6911" fmla="*/ 85328 h 6860657"/>
              <a:gd name="connsiteX6912" fmla="*/ 213635 w 6003881"/>
              <a:gd name="connsiteY6912" fmla="*/ 75264 h 6860657"/>
              <a:gd name="connsiteX6913" fmla="*/ 213635 w 6003881"/>
              <a:gd name="connsiteY6913" fmla="*/ 75264 h 6860657"/>
              <a:gd name="connsiteX6914" fmla="*/ 4588401 w 6003881"/>
              <a:gd name="connsiteY6914" fmla="*/ 6084676 h 6860657"/>
              <a:gd name="connsiteX6915" fmla="*/ 4497823 w 6003881"/>
              <a:gd name="connsiteY6915" fmla="*/ 6032870 h 6860657"/>
              <a:gd name="connsiteX6916" fmla="*/ 4514322 w 6003881"/>
              <a:gd name="connsiteY6916" fmla="*/ 6036994 h 6860657"/>
              <a:gd name="connsiteX6917" fmla="*/ 4529666 w 6003881"/>
              <a:gd name="connsiteY6917" fmla="*/ 6045244 h 6860657"/>
              <a:gd name="connsiteX6918" fmla="*/ 4546880 w 6003881"/>
              <a:gd name="connsiteY6918" fmla="*/ 6052393 h 6860657"/>
              <a:gd name="connsiteX6919" fmla="*/ 4626624 w 6003881"/>
              <a:gd name="connsiteY6919" fmla="*/ 6084731 h 6860657"/>
              <a:gd name="connsiteX6920" fmla="*/ 4634433 w 6003881"/>
              <a:gd name="connsiteY6920" fmla="*/ 6099800 h 6860657"/>
              <a:gd name="connsiteX6921" fmla="*/ 4588401 w 6003881"/>
              <a:gd name="connsiteY6921" fmla="*/ 6084676 h 6860657"/>
              <a:gd name="connsiteX6922" fmla="*/ 4588401 w 6003881"/>
              <a:gd name="connsiteY6922" fmla="*/ 6084676 h 6860657"/>
              <a:gd name="connsiteX6923" fmla="*/ 4472800 w 6003881"/>
              <a:gd name="connsiteY6923" fmla="*/ 6020660 h 6860657"/>
              <a:gd name="connsiteX6924" fmla="*/ 4471095 w 6003881"/>
              <a:gd name="connsiteY6924" fmla="*/ 6012411 h 6860657"/>
              <a:gd name="connsiteX6925" fmla="*/ 4486879 w 6003881"/>
              <a:gd name="connsiteY6925" fmla="*/ 6020495 h 6860657"/>
              <a:gd name="connsiteX6926" fmla="*/ 4472800 w 6003881"/>
              <a:gd name="connsiteY6926" fmla="*/ 6020660 h 6860657"/>
              <a:gd name="connsiteX6927" fmla="*/ 4572123 w 6003881"/>
              <a:gd name="connsiteY6927" fmla="*/ 6006196 h 6860657"/>
              <a:gd name="connsiteX6928" fmla="*/ 4532250 w 6003881"/>
              <a:gd name="connsiteY6928" fmla="*/ 5985023 h 6860657"/>
              <a:gd name="connsiteX6929" fmla="*/ 4519876 w 6003881"/>
              <a:gd name="connsiteY6929" fmla="*/ 5974244 h 6860657"/>
              <a:gd name="connsiteX6930" fmla="*/ 4610345 w 6003881"/>
              <a:gd name="connsiteY6930" fmla="*/ 6018240 h 6860657"/>
              <a:gd name="connsiteX6931" fmla="*/ 4572123 w 6003881"/>
              <a:gd name="connsiteY6931" fmla="*/ 6006196 h 6860657"/>
              <a:gd name="connsiteX6932" fmla="*/ 4442882 w 6003881"/>
              <a:gd name="connsiteY6932" fmla="*/ 5998497 h 6860657"/>
              <a:gd name="connsiteX6933" fmla="*/ 4441562 w 6003881"/>
              <a:gd name="connsiteY6933" fmla="*/ 5990248 h 6860657"/>
              <a:gd name="connsiteX6934" fmla="*/ 4453881 w 6003881"/>
              <a:gd name="connsiteY6934" fmla="*/ 5998497 h 6860657"/>
              <a:gd name="connsiteX6935" fmla="*/ 4455201 w 6003881"/>
              <a:gd name="connsiteY6935" fmla="*/ 6006746 h 6860657"/>
              <a:gd name="connsiteX6936" fmla="*/ 4442882 w 6003881"/>
              <a:gd name="connsiteY6936" fmla="*/ 5998497 h 6860657"/>
              <a:gd name="connsiteX6937" fmla="*/ 4488254 w 6003881"/>
              <a:gd name="connsiteY6937" fmla="*/ 5962585 h 6860657"/>
              <a:gd name="connsiteX6938" fmla="*/ 4475880 w 6003881"/>
              <a:gd name="connsiteY6938" fmla="*/ 5951915 h 6860657"/>
              <a:gd name="connsiteX6939" fmla="*/ 4498648 w 6003881"/>
              <a:gd name="connsiteY6939" fmla="*/ 5957030 h 6860657"/>
              <a:gd name="connsiteX6940" fmla="*/ 4488254 w 6003881"/>
              <a:gd name="connsiteY6940" fmla="*/ 5962585 h 6860657"/>
              <a:gd name="connsiteX6941" fmla="*/ 4456631 w 6003881"/>
              <a:gd name="connsiteY6941" fmla="*/ 5940751 h 6860657"/>
              <a:gd name="connsiteX6942" fmla="*/ 4459051 w 6003881"/>
              <a:gd name="connsiteY6942" fmla="*/ 5935252 h 6860657"/>
              <a:gd name="connsiteX6943" fmla="*/ 4464880 w 6003881"/>
              <a:gd name="connsiteY6943" fmla="*/ 5940751 h 6860657"/>
              <a:gd name="connsiteX6944" fmla="*/ 4462461 w 6003881"/>
              <a:gd name="connsiteY6944" fmla="*/ 5946251 h 6860657"/>
              <a:gd name="connsiteX6945" fmla="*/ 4456631 w 6003881"/>
              <a:gd name="connsiteY6945" fmla="*/ 5940751 h 6860657"/>
              <a:gd name="connsiteX6946" fmla="*/ 4761859 w 6003881"/>
              <a:gd name="connsiteY6946" fmla="*/ 5936737 h 6860657"/>
              <a:gd name="connsiteX6947" fmla="*/ 4731611 w 6003881"/>
              <a:gd name="connsiteY6947" fmla="*/ 5918698 h 6860657"/>
              <a:gd name="connsiteX6948" fmla="*/ 4671115 w 6003881"/>
              <a:gd name="connsiteY6948" fmla="*/ 5882950 h 6860657"/>
              <a:gd name="connsiteX6949" fmla="*/ 4625963 w 6003881"/>
              <a:gd name="connsiteY6949" fmla="*/ 5856937 h 6860657"/>
              <a:gd name="connsiteX6950" fmla="*/ 4551664 w 6003881"/>
              <a:gd name="connsiteY6950" fmla="*/ 5819925 h 6860657"/>
              <a:gd name="connsiteX6951" fmla="*/ 4507667 w 6003881"/>
              <a:gd name="connsiteY6951" fmla="*/ 5801171 h 6860657"/>
              <a:gd name="connsiteX6952" fmla="*/ 4447062 w 6003881"/>
              <a:gd name="connsiteY6952" fmla="*/ 5775323 h 6860657"/>
              <a:gd name="connsiteX6953" fmla="*/ 4426438 w 6003881"/>
              <a:gd name="connsiteY6953" fmla="*/ 5763609 h 6860657"/>
              <a:gd name="connsiteX6954" fmla="*/ 4419289 w 6003881"/>
              <a:gd name="connsiteY6954" fmla="*/ 5759209 h 6860657"/>
              <a:gd name="connsiteX6955" fmla="*/ 4382496 w 6003881"/>
              <a:gd name="connsiteY6955" fmla="*/ 5741336 h 6860657"/>
              <a:gd name="connsiteX6956" fmla="*/ 4396465 w 6003881"/>
              <a:gd name="connsiteY6956" fmla="*/ 5742051 h 6860657"/>
              <a:gd name="connsiteX6957" fmla="*/ 4456686 w 6003881"/>
              <a:gd name="connsiteY6957" fmla="*/ 5766359 h 6860657"/>
              <a:gd name="connsiteX6958" fmla="*/ 4612160 w 6003881"/>
              <a:gd name="connsiteY6958" fmla="*/ 5831914 h 6860657"/>
              <a:gd name="connsiteX6959" fmla="*/ 4783912 w 6003881"/>
              <a:gd name="connsiteY6959" fmla="*/ 5936627 h 6860657"/>
              <a:gd name="connsiteX6960" fmla="*/ 4761859 w 6003881"/>
              <a:gd name="connsiteY6960" fmla="*/ 5936737 h 6860657"/>
              <a:gd name="connsiteX6961" fmla="*/ 4761859 w 6003881"/>
              <a:gd name="connsiteY6961" fmla="*/ 5936737 h 6860657"/>
              <a:gd name="connsiteX6962" fmla="*/ 4431168 w 6003881"/>
              <a:gd name="connsiteY6962" fmla="*/ 5920128 h 6860657"/>
              <a:gd name="connsiteX6963" fmla="*/ 4434633 w 6003881"/>
              <a:gd name="connsiteY6963" fmla="*/ 5918588 h 6860657"/>
              <a:gd name="connsiteX6964" fmla="*/ 4447941 w 6003881"/>
              <a:gd name="connsiteY6964" fmla="*/ 5928212 h 6860657"/>
              <a:gd name="connsiteX6965" fmla="*/ 4444477 w 6003881"/>
              <a:gd name="connsiteY6965" fmla="*/ 5929752 h 6860657"/>
              <a:gd name="connsiteX6966" fmla="*/ 4431168 w 6003881"/>
              <a:gd name="connsiteY6966" fmla="*/ 5920128 h 6860657"/>
              <a:gd name="connsiteX6967" fmla="*/ 4431168 w 6003881"/>
              <a:gd name="connsiteY6967" fmla="*/ 5920128 h 6860657"/>
              <a:gd name="connsiteX6968" fmla="*/ 4422258 w 6003881"/>
              <a:gd name="connsiteY6968" fmla="*/ 5872061 h 6860657"/>
              <a:gd name="connsiteX6969" fmla="*/ 4404385 w 6003881"/>
              <a:gd name="connsiteY6969" fmla="*/ 5858697 h 6860657"/>
              <a:gd name="connsiteX6970" fmla="*/ 4423633 w 6003881"/>
              <a:gd name="connsiteY6970" fmla="*/ 5864472 h 6860657"/>
              <a:gd name="connsiteX6971" fmla="*/ 4442882 w 6003881"/>
              <a:gd name="connsiteY6971" fmla="*/ 5878056 h 6860657"/>
              <a:gd name="connsiteX6972" fmla="*/ 4422258 w 6003881"/>
              <a:gd name="connsiteY6972" fmla="*/ 5872061 h 6860657"/>
              <a:gd name="connsiteX6973" fmla="*/ 4422258 w 6003881"/>
              <a:gd name="connsiteY6973" fmla="*/ 5872061 h 6860657"/>
              <a:gd name="connsiteX6974" fmla="*/ 4377657 w 6003881"/>
              <a:gd name="connsiteY6974" fmla="*/ 5797597 h 6860657"/>
              <a:gd name="connsiteX6975" fmla="*/ 4367758 w 6003881"/>
              <a:gd name="connsiteY6975" fmla="*/ 5786763 h 6860657"/>
              <a:gd name="connsiteX6976" fmla="*/ 4398885 w 6003881"/>
              <a:gd name="connsiteY6976" fmla="*/ 5804141 h 6860657"/>
              <a:gd name="connsiteX6977" fmla="*/ 4377657 w 6003881"/>
              <a:gd name="connsiteY6977" fmla="*/ 5797597 h 6860657"/>
              <a:gd name="connsiteX6978" fmla="*/ 4377657 w 6003881"/>
              <a:gd name="connsiteY6978" fmla="*/ 5797597 h 6860657"/>
              <a:gd name="connsiteX6979" fmla="*/ 4170652 w 6003881"/>
              <a:gd name="connsiteY6979" fmla="*/ 5734351 h 6860657"/>
              <a:gd name="connsiteX6980" fmla="*/ 4141779 w 6003881"/>
              <a:gd name="connsiteY6980" fmla="*/ 5726322 h 6860657"/>
              <a:gd name="connsiteX6981" fmla="*/ 4166307 w 6003881"/>
              <a:gd name="connsiteY6981" fmla="*/ 5687495 h 6860657"/>
              <a:gd name="connsiteX6982" fmla="*/ 4222898 w 6003881"/>
              <a:gd name="connsiteY6982" fmla="*/ 5706028 h 6860657"/>
              <a:gd name="connsiteX6983" fmla="*/ 4170652 w 6003881"/>
              <a:gd name="connsiteY6983" fmla="*/ 5734351 h 6860657"/>
              <a:gd name="connsiteX6984" fmla="*/ 4170652 w 6003881"/>
              <a:gd name="connsiteY6984" fmla="*/ 5734351 h 6860657"/>
              <a:gd name="connsiteX6985" fmla="*/ 4338390 w 6003881"/>
              <a:gd name="connsiteY6985" fmla="*/ 5715268 h 6860657"/>
              <a:gd name="connsiteX6986" fmla="*/ 4343889 w 6003881"/>
              <a:gd name="connsiteY6986" fmla="*/ 5709768 h 6860657"/>
              <a:gd name="connsiteX6987" fmla="*/ 4349389 w 6003881"/>
              <a:gd name="connsiteY6987" fmla="*/ 5715268 h 6860657"/>
              <a:gd name="connsiteX6988" fmla="*/ 4343889 w 6003881"/>
              <a:gd name="connsiteY6988" fmla="*/ 5720767 h 6860657"/>
              <a:gd name="connsiteX6989" fmla="*/ 4338390 w 6003881"/>
              <a:gd name="connsiteY6989" fmla="*/ 5715268 h 6860657"/>
              <a:gd name="connsiteX6990" fmla="*/ 4490233 w 6003881"/>
              <a:gd name="connsiteY6990" fmla="*/ 5609675 h 6860657"/>
              <a:gd name="connsiteX6991" fmla="*/ 4440737 w 6003881"/>
              <a:gd name="connsiteY6991" fmla="*/ 5590867 h 6860657"/>
              <a:gd name="connsiteX6992" fmla="*/ 4404385 w 6003881"/>
              <a:gd name="connsiteY6992" fmla="*/ 5572553 h 6860657"/>
              <a:gd name="connsiteX6993" fmla="*/ 4385136 w 6003881"/>
              <a:gd name="connsiteY6993" fmla="*/ 5562544 h 6860657"/>
              <a:gd name="connsiteX6994" fmla="*/ 4364183 w 6003881"/>
              <a:gd name="connsiteY6994" fmla="*/ 5553470 h 6860657"/>
              <a:gd name="connsiteX6995" fmla="*/ 4357583 w 6003881"/>
              <a:gd name="connsiteY6995" fmla="*/ 5544945 h 6860657"/>
              <a:gd name="connsiteX6996" fmla="*/ 4370287 w 6003881"/>
              <a:gd name="connsiteY6996" fmla="*/ 5544725 h 6860657"/>
              <a:gd name="connsiteX6997" fmla="*/ 4423469 w 6003881"/>
              <a:gd name="connsiteY6997" fmla="*/ 5570188 h 6860657"/>
              <a:gd name="connsiteX6998" fmla="*/ 4526806 w 6003881"/>
              <a:gd name="connsiteY6998" fmla="*/ 5594387 h 6860657"/>
              <a:gd name="connsiteX6999" fmla="*/ 4590106 w 6003881"/>
              <a:gd name="connsiteY6999" fmla="*/ 5602141 h 6860657"/>
              <a:gd name="connsiteX7000" fmla="*/ 4490233 w 6003881"/>
              <a:gd name="connsiteY7000" fmla="*/ 5609675 h 6860657"/>
              <a:gd name="connsiteX7001" fmla="*/ 4287518 w 6003881"/>
              <a:gd name="connsiteY7001" fmla="*/ 5606981 h 6860657"/>
              <a:gd name="connsiteX7002" fmla="*/ 4277894 w 6003881"/>
              <a:gd name="connsiteY7002" fmla="*/ 5596476 h 6860657"/>
              <a:gd name="connsiteX7003" fmla="*/ 4291643 w 6003881"/>
              <a:gd name="connsiteY7003" fmla="*/ 5597521 h 6860657"/>
              <a:gd name="connsiteX7004" fmla="*/ 4287518 w 6003881"/>
              <a:gd name="connsiteY7004" fmla="*/ 5606981 h 6860657"/>
              <a:gd name="connsiteX7005" fmla="*/ 4384146 w 6003881"/>
              <a:gd name="connsiteY7005" fmla="*/ 5597961 h 6860657"/>
              <a:gd name="connsiteX7006" fmla="*/ 4362588 w 6003881"/>
              <a:gd name="connsiteY7006" fmla="*/ 5587402 h 6860657"/>
              <a:gd name="connsiteX7007" fmla="*/ 4348454 w 6003881"/>
              <a:gd name="connsiteY7007" fmla="*/ 5583277 h 6860657"/>
              <a:gd name="connsiteX7008" fmla="*/ 4338390 w 6003881"/>
              <a:gd name="connsiteY7008" fmla="*/ 5577778 h 6860657"/>
              <a:gd name="connsiteX7009" fmla="*/ 4359068 w 6003881"/>
              <a:gd name="connsiteY7009" fmla="*/ 5577393 h 6860657"/>
              <a:gd name="connsiteX7010" fmla="*/ 4386511 w 6003881"/>
              <a:gd name="connsiteY7010" fmla="*/ 5589712 h 6860657"/>
              <a:gd name="connsiteX7011" fmla="*/ 4404385 w 6003881"/>
              <a:gd name="connsiteY7011" fmla="*/ 5601096 h 6860657"/>
              <a:gd name="connsiteX7012" fmla="*/ 4403010 w 6003881"/>
              <a:gd name="connsiteY7012" fmla="*/ 5604836 h 6860657"/>
              <a:gd name="connsiteX7013" fmla="*/ 4384146 w 6003881"/>
              <a:gd name="connsiteY7013" fmla="*/ 5597961 h 6860657"/>
              <a:gd name="connsiteX7014" fmla="*/ 4302642 w 6003881"/>
              <a:gd name="connsiteY7014" fmla="*/ 5561279 h 6860657"/>
              <a:gd name="connsiteX7015" fmla="*/ 4304732 w 6003881"/>
              <a:gd name="connsiteY7015" fmla="*/ 5555779 h 6860657"/>
              <a:gd name="connsiteX7016" fmla="*/ 4313641 w 6003881"/>
              <a:gd name="connsiteY7016" fmla="*/ 5561279 h 6860657"/>
              <a:gd name="connsiteX7017" fmla="*/ 4311552 w 6003881"/>
              <a:gd name="connsiteY7017" fmla="*/ 5566779 h 6860657"/>
              <a:gd name="connsiteX7018" fmla="*/ 4302642 w 6003881"/>
              <a:gd name="connsiteY7018" fmla="*/ 5561279 h 6860657"/>
              <a:gd name="connsiteX7019" fmla="*/ 4291643 w 6003881"/>
              <a:gd name="connsiteY7019" fmla="*/ 5530921 h 6860657"/>
              <a:gd name="connsiteX7020" fmla="*/ 4258645 w 6003881"/>
              <a:gd name="connsiteY7020" fmla="*/ 5523772 h 6860657"/>
              <a:gd name="connsiteX7021" fmla="*/ 4296703 w 6003881"/>
              <a:gd name="connsiteY7021" fmla="*/ 5524707 h 6860657"/>
              <a:gd name="connsiteX7022" fmla="*/ 4337015 w 6003881"/>
              <a:gd name="connsiteY7022" fmla="*/ 5532461 h 6860657"/>
              <a:gd name="connsiteX7023" fmla="*/ 4291643 w 6003881"/>
              <a:gd name="connsiteY7023" fmla="*/ 5530921 h 6860657"/>
              <a:gd name="connsiteX7024" fmla="*/ 4315016 w 6003881"/>
              <a:gd name="connsiteY7024" fmla="*/ 5513487 h 6860657"/>
              <a:gd name="connsiteX7025" fmla="*/ 4317766 w 6003881"/>
              <a:gd name="connsiteY7025" fmla="*/ 5500838 h 6860657"/>
              <a:gd name="connsiteX7026" fmla="*/ 4351754 w 6003881"/>
              <a:gd name="connsiteY7026" fmla="*/ 5512387 h 6860657"/>
              <a:gd name="connsiteX7027" fmla="*/ 4315016 w 6003881"/>
              <a:gd name="connsiteY7027" fmla="*/ 5513487 h 6860657"/>
              <a:gd name="connsiteX7028" fmla="*/ 4137874 w 6003881"/>
              <a:gd name="connsiteY7028" fmla="*/ 5235428 h 6860657"/>
              <a:gd name="connsiteX7029" fmla="*/ 4216024 w 6003881"/>
              <a:gd name="connsiteY7029" fmla="*/ 5164648 h 6860657"/>
              <a:gd name="connsiteX7030" fmla="*/ 4244896 w 6003881"/>
              <a:gd name="connsiteY7030" fmla="*/ 5142814 h 6860657"/>
              <a:gd name="connsiteX7031" fmla="*/ 4131769 w 6003881"/>
              <a:gd name="connsiteY7031" fmla="*/ 5203420 h 6860657"/>
              <a:gd name="connsiteX7032" fmla="*/ 4090908 w 6003881"/>
              <a:gd name="connsiteY7032" fmla="*/ 5225638 h 6860657"/>
              <a:gd name="connsiteX7033" fmla="*/ 4135839 w 6003881"/>
              <a:gd name="connsiteY7033" fmla="*/ 5177077 h 6860657"/>
              <a:gd name="connsiteX7034" fmla="*/ 4163062 w 6003881"/>
              <a:gd name="connsiteY7034" fmla="*/ 5121311 h 6860657"/>
              <a:gd name="connsiteX7035" fmla="*/ 4121870 w 6003881"/>
              <a:gd name="connsiteY7035" fmla="*/ 5151559 h 6860657"/>
              <a:gd name="connsiteX7036" fmla="*/ 4101467 w 6003881"/>
              <a:gd name="connsiteY7036" fmla="*/ 5158928 h 6860657"/>
              <a:gd name="connsiteX7037" fmla="*/ 4123905 w 6003881"/>
              <a:gd name="connsiteY7037" fmla="*/ 5132255 h 6860657"/>
              <a:gd name="connsiteX7038" fmla="*/ 4176866 w 6003881"/>
              <a:gd name="connsiteY7038" fmla="*/ 5076764 h 6860657"/>
              <a:gd name="connsiteX7039" fmla="*/ 4277784 w 6003881"/>
              <a:gd name="connsiteY7039" fmla="*/ 4971722 h 6860657"/>
              <a:gd name="connsiteX7040" fmla="*/ 4210634 w 6003881"/>
              <a:gd name="connsiteY7040" fmla="*/ 5001585 h 6860657"/>
              <a:gd name="connsiteX7041" fmla="*/ 4178791 w 6003881"/>
              <a:gd name="connsiteY7041" fmla="*/ 5028753 h 6860657"/>
              <a:gd name="connsiteX7042" fmla="*/ 4158167 w 6003881"/>
              <a:gd name="connsiteY7042" fmla="*/ 5039972 h 6860657"/>
              <a:gd name="connsiteX7043" fmla="*/ 4148103 w 6003881"/>
              <a:gd name="connsiteY7043" fmla="*/ 5039312 h 6860657"/>
              <a:gd name="connsiteX7044" fmla="*/ 4140404 w 6003881"/>
              <a:gd name="connsiteY7044" fmla="*/ 5039642 h 6860657"/>
              <a:gd name="connsiteX7045" fmla="*/ 4224273 w 6003881"/>
              <a:gd name="connsiteY7045" fmla="*/ 4958468 h 6860657"/>
              <a:gd name="connsiteX7046" fmla="*/ 4230707 w 6003881"/>
              <a:gd name="connsiteY7046" fmla="*/ 4945544 h 6860657"/>
              <a:gd name="connsiteX7047" fmla="*/ 4134464 w 6003881"/>
              <a:gd name="connsiteY7047" fmla="*/ 5011264 h 6860657"/>
              <a:gd name="connsiteX7048" fmla="*/ 4044381 w 6003881"/>
              <a:gd name="connsiteY7048" fmla="*/ 5088313 h 6860657"/>
              <a:gd name="connsiteX7049" fmla="*/ 4046966 w 6003881"/>
              <a:gd name="connsiteY7049" fmla="*/ 5073409 h 6860657"/>
              <a:gd name="connsiteX7050" fmla="*/ 4057965 w 6003881"/>
              <a:gd name="connsiteY7050" fmla="*/ 5063070 h 6860657"/>
              <a:gd name="connsiteX7051" fmla="*/ 4090137 w 6003881"/>
              <a:gd name="connsiteY7051" fmla="*/ 5013464 h 6860657"/>
              <a:gd name="connsiteX7052" fmla="*/ 4098497 w 6003881"/>
              <a:gd name="connsiteY7052" fmla="*/ 4990036 h 6860657"/>
              <a:gd name="connsiteX7053" fmla="*/ 4121650 w 6003881"/>
              <a:gd name="connsiteY7053" fmla="*/ 4925580 h 6860657"/>
              <a:gd name="connsiteX7054" fmla="*/ 4157838 w 6003881"/>
              <a:gd name="connsiteY7054" fmla="*/ 4863545 h 6860657"/>
              <a:gd name="connsiteX7055" fmla="*/ 4164987 w 6003881"/>
              <a:gd name="connsiteY7055" fmla="*/ 4846056 h 6860657"/>
              <a:gd name="connsiteX7056" fmla="*/ 4174666 w 6003881"/>
              <a:gd name="connsiteY7056" fmla="*/ 4837807 h 6860657"/>
              <a:gd name="connsiteX7057" fmla="*/ 4251386 w 6003881"/>
              <a:gd name="connsiteY7057" fmla="*/ 4744589 h 6860657"/>
              <a:gd name="connsiteX7058" fmla="*/ 4330305 w 6003881"/>
              <a:gd name="connsiteY7058" fmla="*/ 4585100 h 6860657"/>
              <a:gd name="connsiteX7059" fmla="*/ 4342294 w 6003881"/>
              <a:gd name="connsiteY7059" fmla="*/ 4570471 h 6860657"/>
              <a:gd name="connsiteX7060" fmla="*/ 4338940 w 6003881"/>
              <a:gd name="connsiteY7060" fmla="*/ 4583945 h 6860657"/>
              <a:gd name="connsiteX7061" fmla="*/ 4332835 w 6003881"/>
              <a:gd name="connsiteY7061" fmla="*/ 4600499 h 6860657"/>
              <a:gd name="connsiteX7062" fmla="*/ 4304952 w 6003881"/>
              <a:gd name="connsiteY7062" fmla="*/ 4673094 h 6860657"/>
              <a:gd name="connsiteX7063" fmla="*/ 4302422 w 6003881"/>
              <a:gd name="connsiteY7063" fmla="*/ 4697952 h 6860657"/>
              <a:gd name="connsiteX7064" fmla="*/ 4348894 w 6003881"/>
              <a:gd name="connsiteY7064" fmla="*/ 4597309 h 6860657"/>
              <a:gd name="connsiteX7065" fmla="*/ 4366218 w 6003881"/>
              <a:gd name="connsiteY7065" fmla="*/ 4557327 h 6860657"/>
              <a:gd name="connsiteX7066" fmla="*/ 4366162 w 6003881"/>
              <a:gd name="connsiteY7066" fmla="*/ 4543853 h 6860657"/>
              <a:gd name="connsiteX7067" fmla="*/ 4352854 w 6003881"/>
              <a:gd name="connsiteY7067" fmla="*/ 4552048 h 6860657"/>
              <a:gd name="connsiteX7068" fmla="*/ 4342349 w 6003881"/>
              <a:gd name="connsiteY7068" fmla="*/ 4553422 h 6860657"/>
              <a:gd name="connsiteX7069" fmla="*/ 4319141 w 6003881"/>
              <a:gd name="connsiteY7069" fmla="*/ 4575861 h 6860657"/>
              <a:gd name="connsiteX7070" fmla="*/ 4299343 w 6003881"/>
              <a:gd name="connsiteY7070" fmla="*/ 4609848 h 6860657"/>
              <a:gd name="connsiteX7071" fmla="*/ 4282844 w 6003881"/>
              <a:gd name="connsiteY7071" fmla="*/ 4629097 h 6860657"/>
              <a:gd name="connsiteX7072" fmla="*/ 4291368 w 6003881"/>
              <a:gd name="connsiteY7072" fmla="*/ 4607648 h 6860657"/>
              <a:gd name="connsiteX7073" fmla="*/ 4296538 w 6003881"/>
              <a:gd name="connsiteY7073" fmla="*/ 4582900 h 6860657"/>
              <a:gd name="connsiteX7074" fmla="*/ 4238847 w 6003881"/>
              <a:gd name="connsiteY7074" fmla="*/ 4654835 h 6860657"/>
              <a:gd name="connsiteX7075" fmla="*/ 4211734 w 6003881"/>
              <a:gd name="connsiteY7075" fmla="*/ 4686018 h 6860657"/>
              <a:gd name="connsiteX7076" fmla="*/ 4260625 w 6003881"/>
              <a:gd name="connsiteY7076" fmla="*/ 4586970 h 6860657"/>
              <a:gd name="connsiteX7077" fmla="*/ 4276684 w 6003881"/>
              <a:gd name="connsiteY7077" fmla="*/ 4563982 h 6860657"/>
              <a:gd name="connsiteX7078" fmla="*/ 4373862 w 6003881"/>
              <a:gd name="connsiteY7078" fmla="*/ 4469554 h 6860657"/>
              <a:gd name="connsiteX7079" fmla="*/ 4428913 w 6003881"/>
              <a:gd name="connsiteY7079" fmla="*/ 4453385 h 6860657"/>
              <a:gd name="connsiteX7080" fmla="*/ 4471260 w 6003881"/>
              <a:gd name="connsiteY7080" fmla="*/ 4441615 h 6860657"/>
              <a:gd name="connsiteX7081" fmla="*/ 4497438 w 6003881"/>
              <a:gd name="connsiteY7081" fmla="*/ 4433916 h 6860657"/>
              <a:gd name="connsiteX7082" fmla="*/ 4435897 w 6003881"/>
              <a:gd name="connsiteY7082" fmla="*/ 4473073 h 6860657"/>
              <a:gd name="connsiteX7083" fmla="*/ 4343724 w 6003881"/>
              <a:gd name="connsiteY7083" fmla="*/ 4510030 h 6860657"/>
              <a:gd name="connsiteX7084" fmla="*/ 4362698 w 6003881"/>
              <a:gd name="connsiteY7084" fmla="*/ 4505576 h 6860657"/>
              <a:gd name="connsiteX7085" fmla="*/ 4421818 w 6003881"/>
              <a:gd name="connsiteY7085" fmla="*/ 4492157 h 6860657"/>
              <a:gd name="connsiteX7086" fmla="*/ 4529281 w 6003881"/>
              <a:gd name="connsiteY7086" fmla="*/ 4462734 h 6860657"/>
              <a:gd name="connsiteX7087" fmla="*/ 4545010 w 6003881"/>
              <a:gd name="connsiteY7087" fmla="*/ 4463614 h 6860657"/>
              <a:gd name="connsiteX7088" fmla="*/ 4529941 w 6003881"/>
              <a:gd name="connsiteY7088" fmla="*/ 4493807 h 6860657"/>
              <a:gd name="connsiteX7089" fmla="*/ 4456521 w 6003881"/>
              <a:gd name="connsiteY7089" fmla="*/ 4542148 h 6860657"/>
              <a:gd name="connsiteX7090" fmla="*/ 4421654 w 6003881"/>
              <a:gd name="connsiteY7090" fmla="*/ 4571626 h 6860657"/>
              <a:gd name="connsiteX7091" fmla="*/ 4425558 w 6003881"/>
              <a:gd name="connsiteY7091" fmla="*/ 4673149 h 6860657"/>
              <a:gd name="connsiteX7092" fmla="*/ 4433698 w 6003881"/>
              <a:gd name="connsiteY7092" fmla="*/ 4866295 h 6860657"/>
              <a:gd name="connsiteX7093" fmla="*/ 4422863 w 6003881"/>
              <a:gd name="connsiteY7093" fmla="*/ 4923381 h 6860657"/>
              <a:gd name="connsiteX7094" fmla="*/ 4409005 w 6003881"/>
              <a:gd name="connsiteY7094" fmla="*/ 4969137 h 6860657"/>
              <a:gd name="connsiteX7095" fmla="*/ 4398775 w 6003881"/>
              <a:gd name="connsiteY7095" fmla="*/ 4986241 h 6860657"/>
              <a:gd name="connsiteX7096" fmla="*/ 4296813 w 6003881"/>
              <a:gd name="connsiteY7096" fmla="*/ 5134840 h 6860657"/>
              <a:gd name="connsiteX7097" fmla="*/ 4277784 w 6003881"/>
              <a:gd name="connsiteY7097" fmla="*/ 5150734 h 6860657"/>
              <a:gd name="connsiteX7098" fmla="*/ 4235162 w 6003881"/>
              <a:gd name="connsiteY7098" fmla="*/ 5180212 h 6860657"/>
              <a:gd name="connsiteX7099" fmla="*/ 4168232 w 6003881"/>
              <a:gd name="connsiteY7099" fmla="*/ 5225363 h 6860657"/>
              <a:gd name="connsiteX7100" fmla="*/ 4137874 w 6003881"/>
              <a:gd name="connsiteY7100" fmla="*/ 5235428 h 6860657"/>
              <a:gd name="connsiteX7101" fmla="*/ 4137874 w 6003881"/>
              <a:gd name="connsiteY7101" fmla="*/ 5235428 h 6860657"/>
              <a:gd name="connsiteX7102" fmla="*/ 4316391 w 6003881"/>
              <a:gd name="connsiteY7102" fmla="*/ 5038157 h 6860657"/>
              <a:gd name="connsiteX7103" fmla="*/ 4310892 w 6003881"/>
              <a:gd name="connsiteY7103" fmla="*/ 5036067 h 6860657"/>
              <a:gd name="connsiteX7104" fmla="*/ 4305392 w 6003881"/>
              <a:gd name="connsiteY7104" fmla="*/ 5044977 h 6860657"/>
              <a:gd name="connsiteX7105" fmla="*/ 4310892 w 6003881"/>
              <a:gd name="connsiteY7105" fmla="*/ 5047066 h 6860657"/>
              <a:gd name="connsiteX7106" fmla="*/ 4316391 w 6003881"/>
              <a:gd name="connsiteY7106" fmla="*/ 5038157 h 6860657"/>
              <a:gd name="connsiteX7107" fmla="*/ 4354724 w 6003881"/>
              <a:gd name="connsiteY7107" fmla="*/ 4948953 h 6860657"/>
              <a:gd name="connsiteX7108" fmla="*/ 4371442 w 6003881"/>
              <a:gd name="connsiteY7108" fmla="*/ 4901327 h 6860657"/>
              <a:gd name="connsiteX7109" fmla="*/ 4351534 w 6003881"/>
              <a:gd name="connsiteY7109" fmla="*/ 4924700 h 6860657"/>
              <a:gd name="connsiteX7110" fmla="*/ 4322936 w 6003881"/>
              <a:gd name="connsiteY7110" fmla="*/ 4963198 h 6860657"/>
              <a:gd name="connsiteX7111" fmla="*/ 4320681 w 6003881"/>
              <a:gd name="connsiteY7111" fmla="*/ 4978321 h 6860657"/>
              <a:gd name="connsiteX7112" fmla="*/ 4354724 w 6003881"/>
              <a:gd name="connsiteY7112" fmla="*/ 4948953 h 6860657"/>
              <a:gd name="connsiteX7113" fmla="*/ 4354724 w 6003881"/>
              <a:gd name="connsiteY7113" fmla="*/ 4948953 h 6860657"/>
              <a:gd name="connsiteX7114" fmla="*/ 4352139 w 6003881"/>
              <a:gd name="connsiteY7114" fmla="*/ 4881308 h 6860657"/>
              <a:gd name="connsiteX7115" fmla="*/ 4358683 w 6003881"/>
              <a:gd name="connsiteY7115" fmla="*/ 4855680 h 6860657"/>
              <a:gd name="connsiteX7116" fmla="*/ 4351974 w 6003881"/>
              <a:gd name="connsiteY7116" fmla="*/ 4859255 h 6860657"/>
              <a:gd name="connsiteX7117" fmla="*/ 4334815 w 6003881"/>
              <a:gd name="connsiteY7117" fmla="*/ 4883453 h 6860657"/>
              <a:gd name="connsiteX7118" fmla="*/ 4321891 w 6003881"/>
              <a:gd name="connsiteY7118" fmla="*/ 4908477 h 6860657"/>
              <a:gd name="connsiteX7119" fmla="*/ 4332505 w 6003881"/>
              <a:gd name="connsiteY7119" fmla="*/ 4909906 h 6860657"/>
              <a:gd name="connsiteX7120" fmla="*/ 4352139 w 6003881"/>
              <a:gd name="connsiteY7120" fmla="*/ 4881308 h 6860657"/>
              <a:gd name="connsiteX7121" fmla="*/ 4352139 w 6003881"/>
              <a:gd name="connsiteY7121" fmla="*/ 4881308 h 6860657"/>
              <a:gd name="connsiteX7122" fmla="*/ 4298517 w 6003881"/>
              <a:gd name="connsiteY7122" fmla="*/ 4842426 h 6860657"/>
              <a:gd name="connsiteX7123" fmla="*/ 4314301 w 6003881"/>
              <a:gd name="connsiteY7123" fmla="*/ 4807834 h 6860657"/>
              <a:gd name="connsiteX7124" fmla="*/ 4299892 w 6003881"/>
              <a:gd name="connsiteY7124" fmla="*/ 4816083 h 6860657"/>
              <a:gd name="connsiteX7125" fmla="*/ 4286639 w 6003881"/>
              <a:gd name="connsiteY7125" fmla="*/ 4824333 h 6860657"/>
              <a:gd name="connsiteX7126" fmla="*/ 4263925 w 6003881"/>
              <a:gd name="connsiteY7126" fmla="*/ 4837807 h 6860657"/>
              <a:gd name="connsiteX7127" fmla="*/ 4231587 w 6003881"/>
              <a:gd name="connsiteY7127" fmla="*/ 4864425 h 6860657"/>
              <a:gd name="connsiteX7128" fmla="*/ 4219708 w 6003881"/>
              <a:gd name="connsiteY7128" fmla="*/ 4884223 h 6860657"/>
              <a:gd name="connsiteX7129" fmla="*/ 4298517 w 6003881"/>
              <a:gd name="connsiteY7129" fmla="*/ 4842426 h 6860657"/>
              <a:gd name="connsiteX7130" fmla="*/ 4298517 w 6003881"/>
              <a:gd name="connsiteY7130" fmla="*/ 4842426 h 6860657"/>
              <a:gd name="connsiteX7131" fmla="*/ 4265355 w 6003881"/>
              <a:gd name="connsiteY7131" fmla="*/ 4767852 h 6860657"/>
              <a:gd name="connsiteX7132" fmla="*/ 4286528 w 6003881"/>
              <a:gd name="connsiteY7132" fmla="*/ 4714286 h 6860657"/>
              <a:gd name="connsiteX7133" fmla="*/ 4273054 w 6003881"/>
              <a:gd name="connsiteY7133" fmla="*/ 4732159 h 6860657"/>
              <a:gd name="connsiteX7134" fmla="*/ 4248416 w 6003881"/>
              <a:gd name="connsiteY7134" fmla="*/ 4769282 h 6860657"/>
              <a:gd name="connsiteX7135" fmla="*/ 4237472 w 6003881"/>
              <a:gd name="connsiteY7135" fmla="*/ 4792435 h 6860657"/>
              <a:gd name="connsiteX7136" fmla="*/ 4265355 w 6003881"/>
              <a:gd name="connsiteY7136" fmla="*/ 4767852 h 6860657"/>
              <a:gd name="connsiteX7137" fmla="*/ 4306987 w 6003881"/>
              <a:gd name="connsiteY7137" fmla="*/ 4760867 h 6860657"/>
              <a:gd name="connsiteX7138" fmla="*/ 4349334 w 6003881"/>
              <a:gd name="connsiteY7138" fmla="*/ 4677329 h 6860657"/>
              <a:gd name="connsiteX7139" fmla="*/ 4349334 w 6003881"/>
              <a:gd name="connsiteY7139" fmla="*/ 4651700 h 6860657"/>
              <a:gd name="connsiteX7140" fmla="*/ 4335200 w 6003881"/>
              <a:gd name="connsiteY7140" fmla="*/ 4680078 h 6860657"/>
              <a:gd name="connsiteX7141" fmla="*/ 4308307 w 6003881"/>
              <a:gd name="connsiteY7141" fmla="*/ 4720720 h 6860657"/>
              <a:gd name="connsiteX7142" fmla="*/ 4298407 w 6003881"/>
              <a:gd name="connsiteY7142" fmla="*/ 4740519 h 6860657"/>
              <a:gd name="connsiteX7143" fmla="*/ 4289553 w 6003881"/>
              <a:gd name="connsiteY7143" fmla="*/ 4756248 h 6860657"/>
              <a:gd name="connsiteX7144" fmla="*/ 4306987 w 6003881"/>
              <a:gd name="connsiteY7144" fmla="*/ 4760867 h 6860657"/>
              <a:gd name="connsiteX7145" fmla="*/ 4306987 w 6003881"/>
              <a:gd name="connsiteY7145" fmla="*/ 4760867 h 6860657"/>
              <a:gd name="connsiteX7146" fmla="*/ 4392396 w 6003881"/>
              <a:gd name="connsiteY7146" fmla="*/ 4643781 h 6860657"/>
              <a:gd name="connsiteX7147" fmla="*/ 4388271 w 6003881"/>
              <a:gd name="connsiteY7147" fmla="*/ 4631847 h 6860657"/>
              <a:gd name="connsiteX7148" fmla="*/ 4382386 w 6003881"/>
              <a:gd name="connsiteY7148" fmla="*/ 4636906 h 6860657"/>
              <a:gd name="connsiteX7149" fmla="*/ 4378757 w 6003881"/>
              <a:gd name="connsiteY7149" fmla="*/ 4651425 h 6860657"/>
              <a:gd name="connsiteX7150" fmla="*/ 4382881 w 6003881"/>
              <a:gd name="connsiteY7150" fmla="*/ 4658300 h 6860657"/>
              <a:gd name="connsiteX7151" fmla="*/ 4392396 w 6003881"/>
              <a:gd name="connsiteY7151" fmla="*/ 4643781 h 6860657"/>
              <a:gd name="connsiteX7152" fmla="*/ 4374687 w 6003881"/>
              <a:gd name="connsiteY7152" fmla="*/ 4612103 h 6860657"/>
              <a:gd name="connsiteX7153" fmla="*/ 4374687 w 6003881"/>
              <a:gd name="connsiteY7153" fmla="*/ 4569151 h 6860657"/>
              <a:gd name="connsiteX7154" fmla="*/ 4354888 w 6003881"/>
              <a:gd name="connsiteY7154" fmla="*/ 4629097 h 6860657"/>
              <a:gd name="connsiteX7155" fmla="*/ 4374687 w 6003881"/>
              <a:gd name="connsiteY7155" fmla="*/ 4612103 h 6860657"/>
              <a:gd name="connsiteX7156" fmla="*/ 4374687 w 6003881"/>
              <a:gd name="connsiteY7156" fmla="*/ 4612103 h 6860657"/>
              <a:gd name="connsiteX7157" fmla="*/ 4327280 w 6003881"/>
              <a:gd name="connsiteY7157" fmla="*/ 4536979 h 6860657"/>
              <a:gd name="connsiteX7158" fmla="*/ 4321891 w 6003881"/>
              <a:gd name="connsiteY7158" fmla="*/ 4532854 h 6860657"/>
              <a:gd name="connsiteX7159" fmla="*/ 4316501 w 6003881"/>
              <a:gd name="connsiteY7159" fmla="*/ 4545228 h 6860657"/>
              <a:gd name="connsiteX7160" fmla="*/ 4321891 w 6003881"/>
              <a:gd name="connsiteY7160" fmla="*/ 4549353 h 6860657"/>
              <a:gd name="connsiteX7161" fmla="*/ 4327280 w 6003881"/>
              <a:gd name="connsiteY7161" fmla="*/ 4536979 h 6860657"/>
              <a:gd name="connsiteX7162" fmla="*/ 4068909 w 6003881"/>
              <a:gd name="connsiteY7162" fmla="*/ 5154309 h 6860657"/>
              <a:gd name="connsiteX7163" fmla="*/ 4074739 w 6003881"/>
              <a:gd name="connsiteY7163" fmla="*/ 5148809 h 6860657"/>
              <a:gd name="connsiteX7164" fmla="*/ 4077159 w 6003881"/>
              <a:gd name="connsiteY7164" fmla="*/ 5154309 h 6860657"/>
              <a:gd name="connsiteX7165" fmla="*/ 4071329 w 6003881"/>
              <a:gd name="connsiteY7165" fmla="*/ 5159808 h 6860657"/>
              <a:gd name="connsiteX7166" fmla="*/ 4068909 w 6003881"/>
              <a:gd name="connsiteY7166" fmla="*/ 5154309 h 6860657"/>
              <a:gd name="connsiteX7167" fmla="*/ 4090908 w 6003881"/>
              <a:gd name="connsiteY7167" fmla="*/ 5127141 h 6860657"/>
              <a:gd name="connsiteX7168" fmla="*/ 4096352 w 6003881"/>
              <a:gd name="connsiteY7168" fmla="*/ 5118616 h 6860657"/>
              <a:gd name="connsiteX7169" fmla="*/ 4098497 w 6003881"/>
              <a:gd name="connsiteY7169" fmla="*/ 5123786 h 6860657"/>
              <a:gd name="connsiteX7170" fmla="*/ 4090908 w 6003881"/>
              <a:gd name="connsiteY7170" fmla="*/ 5127141 h 6860657"/>
              <a:gd name="connsiteX7171" fmla="*/ 4090908 w 6003881"/>
              <a:gd name="connsiteY7171" fmla="*/ 5127141 h 6860657"/>
              <a:gd name="connsiteX7172" fmla="*/ 3711435 w 6003881"/>
              <a:gd name="connsiteY7172" fmla="*/ 5110422 h 6860657"/>
              <a:gd name="connsiteX7173" fmla="*/ 3740583 w 6003881"/>
              <a:gd name="connsiteY7173" fmla="*/ 5075884 h 6860657"/>
              <a:gd name="connsiteX7174" fmla="*/ 3812793 w 6003881"/>
              <a:gd name="connsiteY7174" fmla="*/ 5028643 h 6860657"/>
              <a:gd name="connsiteX7175" fmla="*/ 3999339 w 6003881"/>
              <a:gd name="connsiteY7175" fmla="*/ 4883398 h 6860657"/>
              <a:gd name="connsiteX7176" fmla="*/ 4130340 w 6003881"/>
              <a:gd name="connsiteY7176" fmla="*/ 4775991 h 6860657"/>
              <a:gd name="connsiteX7177" fmla="*/ 4075344 w 6003881"/>
              <a:gd name="connsiteY7177" fmla="*/ 4829172 h 6860657"/>
              <a:gd name="connsiteX7178" fmla="*/ 4015618 w 6003881"/>
              <a:gd name="connsiteY7178" fmla="*/ 4886423 h 6860657"/>
              <a:gd name="connsiteX7179" fmla="*/ 3880163 w 6003881"/>
              <a:gd name="connsiteY7179" fmla="*/ 5020393 h 6860657"/>
              <a:gd name="connsiteX7180" fmla="*/ 3807788 w 6003881"/>
              <a:gd name="connsiteY7180" fmla="*/ 5055206 h 6860657"/>
              <a:gd name="connsiteX7181" fmla="*/ 3791124 w 6003881"/>
              <a:gd name="connsiteY7181" fmla="*/ 5060705 h 6860657"/>
              <a:gd name="connsiteX7182" fmla="*/ 3777045 w 6003881"/>
              <a:gd name="connsiteY7182" fmla="*/ 5066205 h 6860657"/>
              <a:gd name="connsiteX7183" fmla="*/ 3755377 w 6003881"/>
              <a:gd name="connsiteY7183" fmla="*/ 5077204 h 6860657"/>
              <a:gd name="connsiteX7184" fmla="*/ 3738768 w 6003881"/>
              <a:gd name="connsiteY7184" fmla="*/ 5088203 h 6860657"/>
              <a:gd name="connsiteX7185" fmla="*/ 3726889 w 6003881"/>
              <a:gd name="connsiteY7185" fmla="*/ 5101952 h 6860657"/>
              <a:gd name="connsiteX7186" fmla="*/ 3711435 w 6003881"/>
              <a:gd name="connsiteY7186" fmla="*/ 5110422 h 6860657"/>
              <a:gd name="connsiteX7187" fmla="*/ 3711435 w 6003881"/>
              <a:gd name="connsiteY7187" fmla="*/ 5110422 h 6860657"/>
              <a:gd name="connsiteX7188" fmla="*/ 4112906 w 6003881"/>
              <a:gd name="connsiteY7188" fmla="*/ 5095078 h 6860657"/>
              <a:gd name="connsiteX7189" fmla="*/ 4125280 w 6003881"/>
              <a:gd name="connsiteY7189" fmla="*/ 5079129 h 6860657"/>
              <a:gd name="connsiteX7190" fmla="*/ 4143869 w 6003881"/>
              <a:gd name="connsiteY7190" fmla="*/ 5057516 h 6860657"/>
              <a:gd name="connsiteX7191" fmla="*/ 4154153 w 6003881"/>
              <a:gd name="connsiteY7191" fmla="*/ 5050971 h 6860657"/>
              <a:gd name="connsiteX7192" fmla="*/ 4143099 w 6003881"/>
              <a:gd name="connsiteY7192" fmla="*/ 5072969 h 6860657"/>
              <a:gd name="connsiteX7193" fmla="*/ 4112906 w 6003881"/>
              <a:gd name="connsiteY7193" fmla="*/ 5095078 h 6860657"/>
              <a:gd name="connsiteX7194" fmla="*/ 4112906 w 6003881"/>
              <a:gd name="connsiteY7194" fmla="*/ 5095078 h 6860657"/>
              <a:gd name="connsiteX7195" fmla="*/ 3925920 w 6003881"/>
              <a:gd name="connsiteY7195" fmla="*/ 5088973 h 6860657"/>
              <a:gd name="connsiteX7196" fmla="*/ 3966782 w 6003881"/>
              <a:gd name="connsiteY7196" fmla="*/ 5055316 h 6860657"/>
              <a:gd name="connsiteX7197" fmla="*/ 4045426 w 6003881"/>
              <a:gd name="connsiteY7197" fmla="*/ 4998395 h 6860657"/>
              <a:gd name="connsiteX7198" fmla="*/ 4066434 w 6003881"/>
              <a:gd name="connsiteY7198" fmla="*/ 4985031 h 6860657"/>
              <a:gd name="connsiteX7199" fmla="*/ 4032172 w 6003881"/>
              <a:gd name="connsiteY7199" fmla="*/ 5024958 h 6860657"/>
              <a:gd name="connsiteX7200" fmla="*/ 3925920 w 6003881"/>
              <a:gd name="connsiteY7200" fmla="*/ 5088973 h 6860657"/>
              <a:gd name="connsiteX7201" fmla="*/ 3925920 w 6003881"/>
              <a:gd name="connsiteY7201" fmla="*/ 5088973 h 6860657"/>
              <a:gd name="connsiteX7202" fmla="*/ 3899302 w 6003881"/>
              <a:gd name="connsiteY7202" fmla="*/ 5061695 h 6860657"/>
              <a:gd name="connsiteX7203" fmla="*/ 3886432 w 6003881"/>
              <a:gd name="connsiteY7203" fmla="*/ 5051796 h 6860657"/>
              <a:gd name="connsiteX7204" fmla="*/ 3909201 w 6003881"/>
              <a:gd name="connsiteY7204" fmla="*/ 5027433 h 6860657"/>
              <a:gd name="connsiteX7205" fmla="*/ 3977066 w 6003881"/>
              <a:gd name="connsiteY7205" fmla="*/ 4953683 h 6860657"/>
              <a:gd name="connsiteX7206" fmla="*/ 4097782 w 6003881"/>
              <a:gd name="connsiteY7206" fmla="*/ 4829832 h 6860657"/>
              <a:gd name="connsiteX7207" fmla="*/ 4067534 w 6003881"/>
              <a:gd name="connsiteY7207" fmla="*/ 4869704 h 6860657"/>
              <a:gd name="connsiteX7208" fmla="*/ 4012318 w 6003881"/>
              <a:gd name="connsiteY7208" fmla="*/ 4939824 h 6860657"/>
              <a:gd name="connsiteX7209" fmla="*/ 3925920 w 6003881"/>
              <a:gd name="connsiteY7209" fmla="*/ 5032492 h 6860657"/>
              <a:gd name="connsiteX7210" fmla="*/ 3909806 w 6003881"/>
              <a:gd name="connsiteY7210" fmla="*/ 5052071 h 6860657"/>
              <a:gd name="connsiteX7211" fmla="*/ 3926030 w 6003881"/>
              <a:gd name="connsiteY7211" fmla="*/ 5043052 h 6860657"/>
              <a:gd name="connsiteX7212" fmla="*/ 3964417 w 6003881"/>
              <a:gd name="connsiteY7212" fmla="*/ 5011484 h 6860657"/>
              <a:gd name="connsiteX7213" fmla="*/ 4024857 w 6003881"/>
              <a:gd name="connsiteY7213" fmla="*/ 4953628 h 6860657"/>
              <a:gd name="connsiteX7214" fmla="*/ 4090908 w 6003881"/>
              <a:gd name="connsiteY7214" fmla="*/ 4891483 h 6860657"/>
              <a:gd name="connsiteX7215" fmla="*/ 4073584 w 6003881"/>
              <a:gd name="connsiteY7215" fmla="*/ 4918651 h 6860657"/>
              <a:gd name="connsiteX7216" fmla="*/ 4047351 w 6003881"/>
              <a:gd name="connsiteY7216" fmla="*/ 4951594 h 6860657"/>
              <a:gd name="connsiteX7217" fmla="*/ 3913545 w 6003881"/>
              <a:gd name="connsiteY7217" fmla="*/ 5071705 h 6860657"/>
              <a:gd name="connsiteX7218" fmla="*/ 3899302 w 6003881"/>
              <a:gd name="connsiteY7218" fmla="*/ 5061695 h 6860657"/>
              <a:gd name="connsiteX7219" fmla="*/ 3899302 w 6003881"/>
              <a:gd name="connsiteY7219" fmla="*/ 5061695 h 6860657"/>
              <a:gd name="connsiteX7220" fmla="*/ 3676623 w 6003881"/>
              <a:gd name="connsiteY7220" fmla="*/ 5051081 h 6860657"/>
              <a:gd name="connsiteX7221" fmla="*/ 3684597 w 6003881"/>
              <a:gd name="connsiteY7221" fmla="*/ 5035627 h 6860657"/>
              <a:gd name="connsiteX7222" fmla="*/ 3681462 w 6003881"/>
              <a:gd name="connsiteY7222" fmla="*/ 5052841 h 6860657"/>
              <a:gd name="connsiteX7223" fmla="*/ 3676623 w 6003881"/>
              <a:gd name="connsiteY7223" fmla="*/ 5051081 h 6860657"/>
              <a:gd name="connsiteX7224" fmla="*/ 3676623 w 6003881"/>
              <a:gd name="connsiteY7224" fmla="*/ 5051081 h 6860657"/>
              <a:gd name="connsiteX7225" fmla="*/ 3706376 w 6003881"/>
              <a:gd name="connsiteY7225" fmla="*/ 5042722 h 6860657"/>
              <a:gd name="connsiteX7226" fmla="*/ 3730684 w 6003881"/>
              <a:gd name="connsiteY7226" fmla="*/ 5007084 h 6860657"/>
              <a:gd name="connsiteX7227" fmla="*/ 3755432 w 6003881"/>
              <a:gd name="connsiteY7227" fmla="*/ 4977057 h 6860657"/>
              <a:gd name="connsiteX7228" fmla="*/ 3761317 w 6003881"/>
              <a:gd name="connsiteY7228" fmla="*/ 4972822 h 6860657"/>
              <a:gd name="connsiteX7229" fmla="*/ 3784690 w 6003881"/>
              <a:gd name="connsiteY7229" fmla="*/ 4960063 h 6860657"/>
              <a:gd name="connsiteX7230" fmla="*/ 3880548 w 6003881"/>
              <a:gd name="connsiteY7230" fmla="*/ 4909796 h 6860657"/>
              <a:gd name="connsiteX7231" fmla="*/ 3892922 w 6003881"/>
              <a:gd name="connsiteY7231" fmla="*/ 4914691 h 6860657"/>
              <a:gd name="connsiteX7232" fmla="*/ 3884673 w 6003881"/>
              <a:gd name="connsiteY7232" fmla="*/ 4923325 h 6860657"/>
              <a:gd name="connsiteX7233" fmla="*/ 3876423 w 6003881"/>
              <a:gd name="connsiteY7233" fmla="*/ 4928000 h 6860657"/>
              <a:gd name="connsiteX7234" fmla="*/ 3820052 w 6003881"/>
              <a:gd name="connsiteY7234" fmla="*/ 4960118 h 6860657"/>
              <a:gd name="connsiteX7235" fmla="*/ 3709895 w 6003881"/>
              <a:gd name="connsiteY7235" fmla="*/ 5044702 h 6860657"/>
              <a:gd name="connsiteX7236" fmla="*/ 3706376 w 6003881"/>
              <a:gd name="connsiteY7236" fmla="*/ 5042722 h 6860657"/>
              <a:gd name="connsiteX7237" fmla="*/ 3706376 w 6003881"/>
              <a:gd name="connsiteY7237" fmla="*/ 5042722 h 6860657"/>
              <a:gd name="connsiteX7238" fmla="*/ 5234825 w 6003881"/>
              <a:gd name="connsiteY7238" fmla="*/ 4854251 h 6860657"/>
              <a:gd name="connsiteX7239" fmla="*/ 5229105 w 6003881"/>
              <a:gd name="connsiteY7239" fmla="*/ 4849246 h 6860657"/>
              <a:gd name="connsiteX7240" fmla="*/ 5215356 w 6003881"/>
              <a:gd name="connsiteY7240" fmla="*/ 4846166 h 6860657"/>
              <a:gd name="connsiteX7241" fmla="*/ 5200397 w 6003881"/>
              <a:gd name="connsiteY7241" fmla="*/ 4845286 h 6860657"/>
              <a:gd name="connsiteX7242" fmla="*/ 5177024 w 6003881"/>
              <a:gd name="connsiteY7242" fmla="*/ 4852821 h 6860657"/>
              <a:gd name="connsiteX7243" fmla="*/ 5182468 w 6003881"/>
              <a:gd name="connsiteY7243" fmla="*/ 4827907 h 6860657"/>
              <a:gd name="connsiteX7244" fmla="*/ 5209856 w 6003881"/>
              <a:gd name="connsiteY7244" fmla="*/ 4826368 h 6860657"/>
              <a:gd name="connsiteX7245" fmla="*/ 5234110 w 6003881"/>
              <a:gd name="connsiteY7245" fmla="*/ 4817348 h 6860657"/>
              <a:gd name="connsiteX7246" fmla="*/ 5250003 w 6003881"/>
              <a:gd name="connsiteY7246" fmla="*/ 4811354 h 6860657"/>
              <a:gd name="connsiteX7247" fmla="*/ 5271396 w 6003881"/>
              <a:gd name="connsiteY7247" fmla="*/ 4814378 h 6860657"/>
              <a:gd name="connsiteX7248" fmla="*/ 5295320 w 6003881"/>
              <a:gd name="connsiteY7248" fmla="*/ 4804754 h 6860657"/>
              <a:gd name="connsiteX7249" fmla="*/ 5270957 w 6003881"/>
              <a:gd name="connsiteY7249" fmla="*/ 4848531 h 6860657"/>
              <a:gd name="connsiteX7250" fmla="*/ 5256823 w 6003881"/>
              <a:gd name="connsiteY7250" fmla="*/ 4857495 h 6860657"/>
              <a:gd name="connsiteX7251" fmla="*/ 5245824 w 6003881"/>
              <a:gd name="connsiteY7251" fmla="*/ 4862885 h 6860657"/>
              <a:gd name="connsiteX7252" fmla="*/ 5234825 w 6003881"/>
              <a:gd name="connsiteY7252" fmla="*/ 4854251 h 6860657"/>
              <a:gd name="connsiteX7253" fmla="*/ 5234825 w 6003881"/>
              <a:gd name="connsiteY7253" fmla="*/ 4854251 h 6860657"/>
              <a:gd name="connsiteX7254" fmla="*/ 5090240 w 6003881"/>
              <a:gd name="connsiteY7254" fmla="*/ 4832912 h 6860657"/>
              <a:gd name="connsiteX7255" fmla="*/ 5085180 w 6003881"/>
              <a:gd name="connsiteY7255" fmla="*/ 4817073 h 6860657"/>
              <a:gd name="connsiteX7256" fmla="*/ 5098654 w 6003881"/>
              <a:gd name="connsiteY7256" fmla="*/ 4811024 h 6860657"/>
              <a:gd name="connsiteX7257" fmla="*/ 5113338 w 6003881"/>
              <a:gd name="connsiteY7257" fmla="*/ 4808109 h 6860657"/>
              <a:gd name="connsiteX7258" fmla="*/ 5118838 w 6003881"/>
              <a:gd name="connsiteY7258" fmla="*/ 4817128 h 6860657"/>
              <a:gd name="connsiteX7259" fmla="*/ 5118012 w 6003881"/>
              <a:gd name="connsiteY7259" fmla="*/ 4826312 h 6860657"/>
              <a:gd name="connsiteX7260" fmla="*/ 5135941 w 6003881"/>
              <a:gd name="connsiteY7260" fmla="*/ 4815918 h 6860657"/>
              <a:gd name="connsiteX7261" fmla="*/ 5157775 w 6003881"/>
              <a:gd name="connsiteY7261" fmla="*/ 4813663 h 6860657"/>
              <a:gd name="connsiteX7262" fmla="*/ 5163990 w 6003881"/>
              <a:gd name="connsiteY7262" fmla="*/ 4821143 h 6860657"/>
              <a:gd name="connsiteX7263" fmla="*/ 5167619 w 6003881"/>
              <a:gd name="connsiteY7263" fmla="*/ 4824938 h 6860657"/>
              <a:gd name="connsiteX7264" fmla="*/ 5151780 w 6003881"/>
              <a:gd name="connsiteY7264" fmla="*/ 4833407 h 6860657"/>
              <a:gd name="connsiteX7265" fmla="*/ 5135777 w 6003881"/>
              <a:gd name="connsiteY7265" fmla="*/ 4835387 h 6860657"/>
              <a:gd name="connsiteX7266" fmla="*/ 5090240 w 6003881"/>
              <a:gd name="connsiteY7266" fmla="*/ 4832912 h 6860657"/>
              <a:gd name="connsiteX7267" fmla="*/ 5090240 w 6003881"/>
              <a:gd name="connsiteY7267" fmla="*/ 4832912 h 6860657"/>
              <a:gd name="connsiteX7268" fmla="*/ 5038709 w 6003881"/>
              <a:gd name="connsiteY7268" fmla="*/ 4825378 h 6860657"/>
              <a:gd name="connsiteX7269" fmla="*/ 5027765 w 6003881"/>
              <a:gd name="connsiteY7269" fmla="*/ 4813334 h 6860657"/>
              <a:gd name="connsiteX7270" fmla="*/ 5016875 w 6003881"/>
              <a:gd name="connsiteY7270" fmla="*/ 4805194 h 6860657"/>
              <a:gd name="connsiteX7271" fmla="*/ 5003621 w 6003881"/>
              <a:gd name="connsiteY7271" fmla="*/ 4802444 h 6860657"/>
              <a:gd name="connsiteX7272" fmla="*/ 4994217 w 6003881"/>
              <a:gd name="connsiteY7272" fmla="*/ 4782041 h 6860657"/>
              <a:gd name="connsiteX7273" fmla="*/ 5028204 w 6003881"/>
              <a:gd name="connsiteY7273" fmla="*/ 4734909 h 6860657"/>
              <a:gd name="connsiteX7274" fmla="*/ 5031229 w 6003881"/>
              <a:gd name="connsiteY7274" fmla="*/ 4755698 h 6860657"/>
              <a:gd name="connsiteX7275" fmla="*/ 5022870 w 6003881"/>
              <a:gd name="connsiteY7275" fmla="*/ 4784571 h 6860657"/>
              <a:gd name="connsiteX7276" fmla="*/ 5037554 w 6003881"/>
              <a:gd name="connsiteY7276" fmla="*/ 4780281 h 6860657"/>
              <a:gd name="connsiteX7277" fmla="*/ 5048608 w 6003881"/>
              <a:gd name="connsiteY7277" fmla="*/ 4766587 h 6860657"/>
              <a:gd name="connsiteX7278" fmla="*/ 5046243 w 6003881"/>
              <a:gd name="connsiteY7278" fmla="*/ 4781381 h 6860657"/>
              <a:gd name="connsiteX7279" fmla="*/ 5061092 w 6003881"/>
              <a:gd name="connsiteY7279" fmla="*/ 4799585 h 6860657"/>
              <a:gd name="connsiteX7280" fmla="*/ 5069561 w 6003881"/>
              <a:gd name="connsiteY7280" fmla="*/ 4795185 h 6860657"/>
              <a:gd name="connsiteX7281" fmla="*/ 5064172 w 6003881"/>
              <a:gd name="connsiteY7281" fmla="*/ 4805194 h 6860657"/>
              <a:gd name="connsiteX7282" fmla="*/ 5061312 w 6003881"/>
              <a:gd name="connsiteY7282" fmla="*/ 4813059 h 6860657"/>
              <a:gd name="connsiteX7283" fmla="*/ 5052897 w 6003881"/>
              <a:gd name="connsiteY7283" fmla="*/ 4827468 h 6860657"/>
              <a:gd name="connsiteX7284" fmla="*/ 5038709 w 6003881"/>
              <a:gd name="connsiteY7284" fmla="*/ 4825378 h 6860657"/>
              <a:gd name="connsiteX7285" fmla="*/ 5038709 w 6003881"/>
              <a:gd name="connsiteY7285" fmla="*/ 4825378 h 6860657"/>
              <a:gd name="connsiteX7286" fmla="*/ 4150028 w 6003881"/>
              <a:gd name="connsiteY7286" fmla="*/ 4779236 h 6860657"/>
              <a:gd name="connsiteX7287" fmla="*/ 4164712 w 6003881"/>
              <a:gd name="connsiteY7287" fmla="*/ 4782261 h 6860657"/>
              <a:gd name="connsiteX7288" fmla="*/ 4149588 w 6003881"/>
              <a:gd name="connsiteY7288" fmla="*/ 4791280 h 6860657"/>
              <a:gd name="connsiteX7289" fmla="*/ 4137929 w 6003881"/>
              <a:gd name="connsiteY7289" fmla="*/ 4791280 h 6860657"/>
              <a:gd name="connsiteX7290" fmla="*/ 4150028 w 6003881"/>
              <a:gd name="connsiteY7290" fmla="*/ 4779236 h 6860657"/>
              <a:gd name="connsiteX7291" fmla="*/ 4150028 w 6003881"/>
              <a:gd name="connsiteY7291" fmla="*/ 4779236 h 6860657"/>
              <a:gd name="connsiteX7292" fmla="*/ 4204254 w 6003881"/>
              <a:gd name="connsiteY7292" fmla="*/ 4771097 h 6860657"/>
              <a:gd name="connsiteX7293" fmla="*/ 4253586 w 6003881"/>
              <a:gd name="connsiteY7293" fmla="*/ 4684093 h 6860657"/>
              <a:gd name="connsiteX7294" fmla="*/ 4266895 w 6003881"/>
              <a:gd name="connsiteY7294" fmla="*/ 4654285 h 6860657"/>
              <a:gd name="connsiteX7295" fmla="*/ 4283394 w 6003881"/>
              <a:gd name="connsiteY7295" fmla="*/ 4644111 h 6860657"/>
              <a:gd name="connsiteX7296" fmla="*/ 4210744 w 6003881"/>
              <a:gd name="connsiteY7296" fmla="*/ 4776596 h 6860657"/>
              <a:gd name="connsiteX7297" fmla="*/ 4204254 w 6003881"/>
              <a:gd name="connsiteY7297" fmla="*/ 4771097 h 6860657"/>
              <a:gd name="connsiteX7298" fmla="*/ 4204254 w 6003881"/>
              <a:gd name="connsiteY7298" fmla="*/ 4771097 h 6860657"/>
              <a:gd name="connsiteX7299" fmla="*/ 4985472 w 6003881"/>
              <a:gd name="connsiteY7299" fmla="*/ 4743654 h 6860657"/>
              <a:gd name="connsiteX7300" fmla="*/ 4999662 w 6003881"/>
              <a:gd name="connsiteY7300" fmla="*/ 4722920 h 6860657"/>
              <a:gd name="connsiteX7301" fmla="*/ 5024135 w 6003881"/>
              <a:gd name="connsiteY7301" fmla="*/ 4694982 h 6860657"/>
              <a:gd name="connsiteX7302" fmla="*/ 5030844 w 6003881"/>
              <a:gd name="connsiteY7302" fmla="*/ 4695092 h 6860657"/>
              <a:gd name="connsiteX7303" fmla="*/ 4985472 w 6003881"/>
              <a:gd name="connsiteY7303" fmla="*/ 4743654 h 6860657"/>
              <a:gd name="connsiteX7304" fmla="*/ 5132642 w 6003881"/>
              <a:gd name="connsiteY7304" fmla="*/ 4742169 h 6860657"/>
              <a:gd name="connsiteX7305" fmla="*/ 5080781 w 6003881"/>
              <a:gd name="connsiteY7305" fmla="*/ 4704661 h 6860657"/>
              <a:gd name="connsiteX7306" fmla="*/ 5095245 w 6003881"/>
              <a:gd name="connsiteY7306" fmla="*/ 4708456 h 6860657"/>
              <a:gd name="connsiteX7307" fmla="*/ 5119663 w 6003881"/>
              <a:gd name="connsiteY7307" fmla="*/ 4719840 h 6860657"/>
              <a:gd name="connsiteX7308" fmla="*/ 5132972 w 6003881"/>
              <a:gd name="connsiteY7308" fmla="*/ 4725340 h 6860657"/>
              <a:gd name="connsiteX7309" fmla="*/ 5184228 w 6003881"/>
              <a:gd name="connsiteY7309" fmla="*/ 4717146 h 6860657"/>
              <a:gd name="connsiteX7310" fmla="*/ 5270902 w 6003881"/>
              <a:gd name="connsiteY7310" fmla="*/ 4710491 h 6860657"/>
              <a:gd name="connsiteX7311" fmla="*/ 5256053 w 6003881"/>
              <a:gd name="connsiteY7311" fmla="*/ 4713296 h 6860657"/>
              <a:gd name="connsiteX7312" fmla="*/ 5233229 w 6003881"/>
              <a:gd name="connsiteY7312" fmla="*/ 4712801 h 6860657"/>
              <a:gd name="connsiteX7313" fmla="*/ 5201717 w 6003881"/>
              <a:gd name="connsiteY7313" fmla="*/ 4725340 h 6860657"/>
              <a:gd name="connsiteX7314" fmla="*/ 5168279 w 6003881"/>
              <a:gd name="connsiteY7314" fmla="*/ 4740079 h 6860657"/>
              <a:gd name="connsiteX7315" fmla="*/ 5132642 w 6003881"/>
              <a:gd name="connsiteY7315" fmla="*/ 4742169 h 6860657"/>
              <a:gd name="connsiteX7316" fmla="*/ 5132642 w 6003881"/>
              <a:gd name="connsiteY7316" fmla="*/ 4742169 h 6860657"/>
              <a:gd name="connsiteX7317" fmla="*/ 5284266 w 6003881"/>
              <a:gd name="connsiteY7317" fmla="*/ 4700592 h 6860657"/>
              <a:gd name="connsiteX7318" fmla="*/ 5280141 w 6003881"/>
              <a:gd name="connsiteY7318" fmla="*/ 4686843 h 6860657"/>
              <a:gd name="connsiteX7319" fmla="*/ 5303239 w 6003881"/>
              <a:gd name="connsiteY7319" fmla="*/ 4709281 h 6860657"/>
              <a:gd name="connsiteX7320" fmla="*/ 5284266 w 6003881"/>
              <a:gd name="connsiteY7320" fmla="*/ 4700592 h 6860657"/>
              <a:gd name="connsiteX7321" fmla="*/ 2663542 w 6003881"/>
              <a:gd name="connsiteY7321" fmla="*/ 4664569 h 6860657"/>
              <a:gd name="connsiteX7322" fmla="*/ 2671351 w 6003881"/>
              <a:gd name="connsiteY7322" fmla="*/ 4658960 h 6860657"/>
              <a:gd name="connsiteX7323" fmla="*/ 2672946 w 6003881"/>
              <a:gd name="connsiteY7323" fmla="*/ 4666989 h 6860657"/>
              <a:gd name="connsiteX7324" fmla="*/ 2663542 w 6003881"/>
              <a:gd name="connsiteY7324" fmla="*/ 4664569 h 6860657"/>
              <a:gd name="connsiteX7325" fmla="*/ 2663542 w 6003881"/>
              <a:gd name="connsiteY7325" fmla="*/ 4664569 h 6860657"/>
              <a:gd name="connsiteX7326" fmla="*/ 3986250 w 6003881"/>
              <a:gd name="connsiteY7326" fmla="*/ 4601214 h 6860657"/>
              <a:gd name="connsiteX7327" fmla="*/ 3980860 w 6003881"/>
              <a:gd name="connsiteY7327" fmla="*/ 4579875 h 6860657"/>
              <a:gd name="connsiteX7328" fmla="*/ 4009184 w 6003881"/>
              <a:gd name="connsiteY7328" fmla="*/ 4507281 h 6860657"/>
              <a:gd name="connsiteX7329" fmla="*/ 4016938 w 6003881"/>
              <a:gd name="connsiteY7329" fmla="*/ 4473348 h 6860657"/>
              <a:gd name="connsiteX7330" fmla="*/ 4023263 w 6003881"/>
              <a:gd name="connsiteY7330" fmla="*/ 4458994 h 6860657"/>
              <a:gd name="connsiteX7331" fmla="*/ 4074354 w 6003881"/>
              <a:gd name="connsiteY7331" fmla="*/ 4408728 h 6860657"/>
              <a:gd name="connsiteX7332" fmla="*/ 4082603 w 6003881"/>
              <a:gd name="connsiteY7332" fmla="*/ 4400809 h 6860657"/>
              <a:gd name="connsiteX7333" fmla="*/ 4090852 w 6003881"/>
              <a:gd name="connsiteY7333" fmla="*/ 4395309 h 6860657"/>
              <a:gd name="connsiteX7334" fmla="*/ 4101467 w 6003881"/>
              <a:gd name="connsiteY7334" fmla="*/ 4379195 h 6860657"/>
              <a:gd name="connsiteX7335" fmla="*/ 4121320 w 6003881"/>
              <a:gd name="connsiteY7335" fmla="*/ 4354447 h 6860657"/>
              <a:gd name="connsiteX7336" fmla="*/ 4143979 w 6003881"/>
              <a:gd name="connsiteY7336" fmla="*/ 4348947 h 6860657"/>
              <a:gd name="connsiteX7337" fmla="*/ 4129240 w 6003881"/>
              <a:gd name="connsiteY7337" fmla="*/ 4372651 h 6860657"/>
              <a:gd name="connsiteX7338" fmla="*/ 4113621 w 6003881"/>
              <a:gd name="connsiteY7338" fmla="*/ 4394924 h 6860657"/>
              <a:gd name="connsiteX7339" fmla="*/ 4133089 w 6003881"/>
              <a:gd name="connsiteY7339" fmla="*/ 4387719 h 6860657"/>
              <a:gd name="connsiteX7340" fmla="*/ 4153383 w 6003881"/>
              <a:gd name="connsiteY7340" fmla="*/ 4373366 h 6860657"/>
              <a:gd name="connsiteX7341" fmla="*/ 4222348 w 6003881"/>
              <a:gd name="connsiteY7341" fmla="*/ 4327169 h 6860657"/>
              <a:gd name="connsiteX7342" fmla="*/ 4195235 w 6003881"/>
              <a:gd name="connsiteY7342" fmla="*/ 4331349 h 6860657"/>
              <a:gd name="connsiteX7343" fmla="*/ 4163062 w 6003881"/>
              <a:gd name="connsiteY7343" fmla="*/ 4348397 h 6860657"/>
              <a:gd name="connsiteX7344" fmla="*/ 4177856 w 6003881"/>
              <a:gd name="connsiteY7344" fmla="*/ 4324804 h 6860657"/>
              <a:gd name="connsiteX7345" fmla="*/ 4180881 w 6003881"/>
              <a:gd name="connsiteY7345" fmla="*/ 4305061 h 6860657"/>
              <a:gd name="connsiteX7346" fmla="*/ 4163337 w 6003881"/>
              <a:gd name="connsiteY7346" fmla="*/ 4301596 h 6860657"/>
              <a:gd name="connsiteX7347" fmla="*/ 4176371 w 6003881"/>
              <a:gd name="connsiteY7347" fmla="*/ 4288452 h 6860657"/>
              <a:gd name="connsiteX7348" fmla="*/ 4199580 w 6003881"/>
              <a:gd name="connsiteY7348" fmla="*/ 4273383 h 6860657"/>
              <a:gd name="connsiteX7349" fmla="*/ 4243027 w 6003881"/>
              <a:gd name="connsiteY7349" fmla="*/ 4254519 h 6860657"/>
              <a:gd name="connsiteX7350" fmla="*/ 4295053 w 6003881"/>
              <a:gd name="connsiteY7350" fmla="*/ 4222787 h 6860657"/>
              <a:gd name="connsiteX7351" fmla="*/ 4301817 w 6003881"/>
              <a:gd name="connsiteY7351" fmla="*/ 4232961 h 6860657"/>
              <a:gd name="connsiteX7352" fmla="*/ 4241267 w 6003881"/>
              <a:gd name="connsiteY7352" fmla="*/ 4274263 h 6860657"/>
              <a:gd name="connsiteX7353" fmla="*/ 4233842 w 6003881"/>
              <a:gd name="connsiteY7353" fmla="*/ 4279762 h 6860657"/>
              <a:gd name="connsiteX7354" fmla="*/ 4258426 w 6003881"/>
              <a:gd name="connsiteY7354" fmla="*/ 4285262 h 6860657"/>
              <a:gd name="connsiteX7355" fmla="*/ 4344604 w 6003881"/>
              <a:gd name="connsiteY7355" fmla="*/ 4257379 h 6860657"/>
              <a:gd name="connsiteX7356" fmla="*/ 4356538 w 6003881"/>
              <a:gd name="connsiteY7356" fmla="*/ 4255839 h 6860657"/>
              <a:gd name="connsiteX7357" fmla="*/ 4308307 w 6003881"/>
              <a:gd name="connsiteY7357" fmla="*/ 4327279 h 6860657"/>
              <a:gd name="connsiteX7358" fmla="*/ 4294338 w 6003881"/>
              <a:gd name="connsiteY7358" fmla="*/ 4347298 h 6860657"/>
              <a:gd name="connsiteX7359" fmla="*/ 4314136 w 6003881"/>
              <a:gd name="connsiteY7359" fmla="*/ 4345647 h 6860657"/>
              <a:gd name="connsiteX7360" fmla="*/ 4365777 w 6003881"/>
              <a:gd name="connsiteY7360" fmla="*/ 4312375 h 6860657"/>
              <a:gd name="connsiteX7361" fmla="*/ 4386291 w 6003881"/>
              <a:gd name="connsiteY7361" fmla="*/ 4298901 h 6860657"/>
              <a:gd name="connsiteX7362" fmla="*/ 4399050 w 6003881"/>
              <a:gd name="connsiteY7362" fmla="*/ 4306490 h 6860657"/>
              <a:gd name="connsiteX7363" fmla="*/ 4362203 w 6003881"/>
              <a:gd name="connsiteY7363" fmla="*/ 4335638 h 6860657"/>
              <a:gd name="connsiteX7364" fmla="*/ 4319471 w 6003881"/>
              <a:gd name="connsiteY7364" fmla="*/ 4362146 h 6860657"/>
              <a:gd name="connsiteX7365" fmla="*/ 4289333 w 6003881"/>
              <a:gd name="connsiteY7365" fmla="*/ 4383595 h 6860657"/>
              <a:gd name="connsiteX7366" fmla="*/ 4243247 w 6003881"/>
              <a:gd name="connsiteY7366" fmla="*/ 4415877 h 6860657"/>
              <a:gd name="connsiteX7367" fmla="*/ 4136664 w 6003881"/>
              <a:gd name="connsiteY7367" fmla="*/ 4453880 h 6860657"/>
              <a:gd name="connsiteX7368" fmla="*/ 4149038 w 6003881"/>
              <a:gd name="connsiteY7368" fmla="*/ 4439856 h 6860657"/>
              <a:gd name="connsiteX7369" fmla="*/ 4127590 w 6003881"/>
              <a:gd name="connsiteY7369" fmla="*/ 4439361 h 6860657"/>
              <a:gd name="connsiteX7370" fmla="*/ 4056040 w 6003881"/>
              <a:gd name="connsiteY7370" fmla="*/ 4503816 h 6860657"/>
              <a:gd name="connsiteX7371" fmla="*/ 4036792 w 6003881"/>
              <a:gd name="connsiteY7371" fmla="*/ 4563872 h 6860657"/>
              <a:gd name="connsiteX7372" fmla="*/ 4025242 w 6003881"/>
              <a:gd name="connsiteY7372" fmla="*/ 4601489 h 6860657"/>
              <a:gd name="connsiteX7373" fmla="*/ 4027882 w 6003881"/>
              <a:gd name="connsiteY7373" fmla="*/ 4527024 h 6860657"/>
              <a:gd name="connsiteX7374" fmla="*/ 4035856 w 6003881"/>
              <a:gd name="connsiteY7374" fmla="*/ 4512505 h 6860657"/>
              <a:gd name="connsiteX7375" fmla="*/ 4184346 w 6003881"/>
              <a:gd name="connsiteY7375" fmla="*/ 4398169 h 6860657"/>
              <a:gd name="connsiteX7376" fmla="*/ 4229498 w 6003881"/>
              <a:gd name="connsiteY7376" fmla="*/ 4360881 h 6860657"/>
              <a:gd name="connsiteX7377" fmla="*/ 4197160 w 6003881"/>
              <a:gd name="connsiteY7377" fmla="*/ 4364346 h 6860657"/>
              <a:gd name="connsiteX7378" fmla="*/ 4141999 w 6003881"/>
              <a:gd name="connsiteY7378" fmla="*/ 4397564 h 6860657"/>
              <a:gd name="connsiteX7379" fmla="*/ 4004619 w 6003881"/>
              <a:gd name="connsiteY7379" fmla="*/ 4575311 h 6860657"/>
              <a:gd name="connsiteX7380" fmla="*/ 3986250 w 6003881"/>
              <a:gd name="connsiteY7380" fmla="*/ 4601214 h 6860657"/>
              <a:gd name="connsiteX7381" fmla="*/ 3986250 w 6003881"/>
              <a:gd name="connsiteY7381" fmla="*/ 4601214 h 6860657"/>
              <a:gd name="connsiteX7382" fmla="*/ 4247371 w 6003881"/>
              <a:gd name="connsiteY7382" fmla="*/ 4395859 h 6860657"/>
              <a:gd name="connsiteX7383" fmla="*/ 4269975 w 6003881"/>
              <a:gd name="connsiteY7383" fmla="*/ 4367811 h 6860657"/>
              <a:gd name="connsiteX7384" fmla="*/ 4197545 w 6003881"/>
              <a:gd name="connsiteY7384" fmla="*/ 4410653 h 6860657"/>
              <a:gd name="connsiteX7385" fmla="*/ 4247371 w 6003881"/>
              <a:gd name="connsiteY7385" fmla="*/ 4395859 h 6860657"/>
              <a:gd name="connsiteX7386" fmla="*/ 4247371 w 6003881"/>
              <a:gd name="connsiteY7386" fmla="*/ 4395859 h 6860657"/>
              <a:gd name="connsiteX7387" fmla="*/ 4254246 w 6003881"/>
              <a:gd name="connsiteY7387" fmla="*/ 4343503 h 6860657"/>
              <a:gd name="connsiteX7388" fmla="*/ 4284768 w 6003881"/>
              <a:gd name="connsiteY7388" fmla="*/ 4324474 h 6860657"/>
              <a:gd name="connsiteX7389" fmla="*/ 4282019 w 6003881"/>
              <a:gd name="connsiteY7389" fmla="*/ 4305610 h 6860657"/>
              <a:gd name="connsiteX7390" fmla="*/ 4241542 w 6003881"/>
              <a:gd name="connsiteY7390" fmla="*/ 4333713 h 6860657"/>
              <a:gd name="connsiteX7391" fmla="*/ 4254246 w 6003881"/>
              <a:gd name="connsiteY7391" fmla="*/ 4343503 h 6860657"/>
              <a:gd name="connsiteX7392" fmla="*/ 4254246 w 6003881"/>
              <a:gd name="connsiteY7392" fmla="*/ 4343503 h 6860657"/>
              <a:gd name="connsiteX7393" fmla="*/ 4280094 w 6003881"/>
              <a:gd name="connsiteY7393" fmla="*/ 4514155 h 6860657"/>
              <a:gd name="connsiteX7394" fmla="*/ 4282404 w 6003881"/>
              <a:gd name="connsiteY7394" fmla="*/ 4487042 h 6860657"/>
              <a:gd name="connsiteX7395" fmla="*/ 4268600 w 6003881"/>
              <a:gd name="connsiteY7395" fmla="*/ 4474228 h 6860657"/>
              <a:gd name="connsiteX7396" fmla="*/ 4230983 w 6003881"/>
              <a:gd name="connsiteY7396" fmla="*/ 4485942 h 6860657"/>
              <a:gd name="connsiteX7397" fmla="*/ 4196775 w 6003881"/>
              <a:gd name="connsiteY7397" fmla="*/ 4491992 h 6860657"/>
              <a:gd name="connsiteX7398" fmla="*/ 4184401 w 6003881"/>
              <a:gd name="connsiteY7398" fmla="*/ 4487042 h 6860657"/>
              <a:gd name="connsiteX7399" fmla="*/ 4240772 w 6003881"/>
              <a:gd name="connsiteY7399" fmla="*/ 4461304 h 6860657"/>
              <a:gd name="connsiteX7400" fmla="*/ 4327390 w 6003881"/>
              <a:gd name="connsiteY7400" fmla="*/ 4416922 h 6860657"/>
              <a:gd name="connsiteX7401" fmla="*/ 4303412 w 6003881"/>
              <a:gd name="connsiteY7401" fmla="*/ 4420057 h 6860657"/>
              <a:gd name="connsiteX7402" fmla="*/ 4291973 w 6003881"/>
              <a:gd name="connsiteY7402" fmla="*/ 4428307 h 6860657"/>
              <a:gd name="connsiteX7403" fmla="*/ 4262990 w 6003881"/>
              <a:gd name="connsiteY7403" fmla="*/ 4439966 h 6860657"/>
              <a:gd name="connsiteX7404" fmla="*/ 4211954 w 6003881"/>
              <a:gd name="connsiteY7404" fmla="*/ 4459324 h 6860657"/>
              <a:gd name="connsiteX7405" fmla="*/ 4163997 w 6003881"/>
              <a:gd name="connsiteY7405" fmla="*/ 4476318 h 6860657"/>
              <a:gd name="connsiteX7406" fmla="*/ 4142714 w 6003881"/>
              <a:gd name="connsiteY7406" fmla="*/ 4473073 h 6860657"/>
              <a:gd name="connsiteX7407" fmla="*/ 4200845 w 6003881"/>
              <a:gd name="connsiteY7407" fmla="*/ 4447170 h 6860657"/>
              <a:gd name="connsiteX7408" fmla="*/ 4297143 w 6003881"/>
              <a:gd name="connsiteY7408" fmla="*/ 4396079 h 6860657"/>
              <a:gd name="connsiteX7409" fmla="*/ 4312266 w 6003881"/>
              <a:gd name="connsiteY7409" fmla="*/ 4386290 h 6860657"/>
              <a:gd name="connsiteX7410" fmla="*/ 4389151 w 6003881"/>
              <a:gd name="connsiteY7410" fmla="*/ 4350652 h 6860657"/>
              <a:gd name="connsiteX7411" fmla="*/ 4374412 w 6003881"/>
              <a:gd name="connsiteY7411" fmla="*/ 4386070 h 6860657"/>
              <a:gd name="connsiteX7412" fmla="*/ 4412579 w 6003881"/>
              <a:gd name="connsiteY7412" fmla="*/ 4420002 h 6860657"/>
              <a:gd name="connsiteX7413" fmla="*/ 4458171 w 6003881"/>
              <a:gd name="connsiteY7413" fmla="*/ 4412578 h 6860657"/>
              <a:gd name="connsiteX7414" fmla="*/ 4360333 w 6003881"/>
              <a:gd name="connsiteY7414" fmla="*/ 4456024 h 6860657"/>
              <a:gd name="connsiteX7415" fmla="*/ 4312596 w 6003881"/>
              <a:gd name="connsiteY7415" fmla="*/ 4492652 h 6860657"/>
              <a:gd name="connsiteX7416" fmla="*/ 4280094 w 6003881"/>
              <a:gd name="connsiteY7416" fmla="*/ 4514155 h 6860657"/>
              <a:gd name="connsiteX7417" fmla="*/ 4280094 w 6003881"/>
              <a:gd name="connsiteY7417" fmla="*/ 4514155 h 6860657"/>
              <a:gd name="connsiteX7418" fmla="*/ 2551020 w 6003881"/>
              <a:gd name="connsiteY7418" fmla="*/ 4486107 h 6860657"/>
              <a:gd name="connsiteX7419" fmla="*/ 2556519 w 6003881"/>
              <a:gd name="connsiteY7419" fmla="*/ 4477858 h 6860657"/>
              <a:gd name="connsiteX7420" fmla="*/ 2562019 w 6003881"/>
              <a:gd name="connsiteY7420" fmla="*/ 4486107 h 6860657"/>
              <a:gd name="connsiteX7421" fmla="*/ 2556519 w 6003881"/>
              <a:gd name="connsiteY7421" fmla="*/ 4494357 h 6860657"/>
              <a:gd name="connsiteX7422" fmla="*/ 2551020 w 6003881"/>
              <a:gd name="connsiteY7422" fmla="*/ 4486107 h 6860657"/>
              <a:gd name="connsiteX7423" fmla="*/ 4010778 w 6003881"/>
              <a:gd name="connsiteY7423" fmla="*/ 4422257 h 6860657"/>
              <a:gd name="connsiteX7424" fmla="*/ 4028322 w 6003881"/>
              <a:gd name="connsiteY7424" fmla="*/ 4398994 h 6860657"/>
              <a:gd name="connsiteX7425" fmla="*/ 4133310 w 6003881"/>
              <a:gd name="connsiteY7425" fmla="*/ 4282567 h 6860657"/>
              <a:gd name="connsiteX7426" fmla="*/ 4161412 w 6003881"/>
              <a:gd name="connsiteY7426" fmla="*/ 4260514 h 6860657"/>
              <a:gd name="connsiteX7427" fmla="*/ 4152888 w 6003881"/>
              <a:gd name="connsiteY7427" fmla="*/ 4275748 h 6860657"/>
              <a:gd name="connsiteX7428" fmla="*/ 4129570 w 6003881"/>
              <a:gd name="connsiteY7428" fmla="*/ 4311110 h 6860657"/>
              <a:gd name="connsiteX7429" fmla="*/ 4109826 w 6003881"/>
              <a:gd name="connsiteY7429" fmla="*/ 4340643 h 6860657"/>
              <a:gd name="connsiteX7430" fmla="*/ 4101962 w 6003881"/>
              <a:gd name="connsiteY7430" fmla="*/ 4353677 h 6860657"/>
              <a:gd name="connsiteX7431" fmla="*/ 4010778 w 6003881"/>
              <a:gd name="connsiteY7431" fmla="*/ 4422257 h 6860657"/>
              <a:gd name="connsiteX7432" fmla="*/ 4010778 w 6003881"/>
              <a:gd name="connsiteY7432" fmla="*/ 4422257 h 6860657"/>
              <a:gd name="connsiteX7433" fmla="*/ 4142604 w 6003881"/>
              <a:gd name="connsiteY7433" fmla="*/ 4324639 h 6860657"/>
              <a:gd name="connsiteX7434" fmla="*/ 4156848 w 6003881"/>
              <a:gd name="connsiteY7434" fmla="*/ 4318149 h 6860657"/>
              <a:gd name="connsiteX7435" fmla="*/ 4144474 w 6003881"/>
              <a:gd name="connsiteY7435" fmla="*/ 4329974 h 6860657"/>
              <a:gd name="connsiteX7436" fmla="*/ 4142604 w 6003881"/>
              <a:gd name="connsiteY7436" fmla="*/ 4324639 h 6860657"/>
              <a:gd name="connsiteX7437" fmla="*/ 4142604 w 6003881"/>
              <a:gd name="connsiteY7437" fmla="*/ 4324639 h 6860657"/>
              <a:gd name="connsiteX7438" fmla="*/ 2499654 w 6003881"/>
              <a:gd name="connsiteY7438" fmla="*/ 4238790 h 6860657"/>
              <a:gd name="connsiteX7439" fmla="*/ 2485080 w 6003881"/>
              <a:gd name="connsiteY7439" fmla="*/ 4216792 h 6860657"/>
              <a:gd name="connsiteX7440" fmla="*/ 2473146 w 6003881"/>
              <a:gd name="connsiteY7440" fmla="*/ 4103830 h 6860657"/>
              <a:gd name="connsiteX7441" fmla="*/ 2477545 w 6003881"/>
              <a:gd name="connsiteY7441" fmla="*/ 4084581 h 6860657"/>
              <a:gd name="connsiteX7442" fmla="*/ 2481725 w 6003881"/>
              <a:gd name="connsiteY7442" fmla="*/ 4112079 h 6860657"/>
              <a:gd name="connsiteX7443" fmla="*/ 2508398 w 6003881"/>
              <a:gd name="connsiteY7443" fmla="*/ 4214427 h 6860657"/>
              <a:gd name="connsiteX7444" fmla="*/ 2511643 w 6003881"/>
              <a:gd name="connsiteY7444" fmla="*/ 4233346 h 6860657"/>
              <a:gd name="connsiteX7445" fmla="*/ 2499654 w 6003881"/>
              <a:gd name="connsiteY7445" fmla="*/ 4238790 h 6860657"/>
              <a:gd name="connsiteX7446" fmla="*/ 2499654 w 6003881"/>
              <a:gd name="connsiteY7446" fmla="*/ 4238790 h 6860657"/>
              <a:gd name="connsiteX7447" fmla="*/ 4591426 w 6003881"/>
              <a:gd name="connsiteY7447" fmla="*/ 4128523 h 6860657"/>
              <a:gd name="connsiteX7448" fmla="*/ 4600885 w 6003881"/>
              <a:gd name="connsiteY7448" fmla="*/ 4122639 h 6860657"/>
              <a:gd name="connsiteX7449" fmla="*/ 4590326 w 6003881"/>
              <a:gd name="connsiteY7449" fmla="*/ 4136883 h 6860657"/>
              <a:gd name="connsiteX7450" fmla="*/ 4591426 w 6003881"/>
              <a:gd name="connsiteY7450" fmla="*/ 4128523 h 6860657"/>
              <a:gd name="connsiteX7451" fmla="*/ 4499363 w 6003881"/>
              <a:gd name="connsiteY7451" fmla="*/ 4108010 h 6860657"/>
              <a:gd name="connsiteX7452" fmla="*/ 4490618 w 6003881"/>
              <a:gd name="connsiteY7452" fmla="*/ 4091511 h 6860657"/>
              <a:gd name="connsiteX7453" fmla="*/ 4480114 w 6003881"/>
              <a:gd name="connsiteY7453" fmla="*/ 4081447 h 6860657"/>
              <a:gd name="connsiteX7454" fmla="*/ 4420554 w 6003881"/>
              <a:gd name="connsiteY7454" fmla="*/ 4045479 h 6860657"/>
              <a:gd name="connsiteX7455" fmla="*/ 4444972 w 6003881"/>
              <a:gd name="connsiteY7455" fmla="*/ 3933838 h 6860657"/>
              <a:gd name="connsiteX7456" fmla="*/ 4464386 w 6003881"/>
              <a:gd name="connsiteY7456" fmla="*/ 3945991 h 6860657"/>
              <a:gd name="connsiteX7457" fmla="*/ 4467575 w 6003881"/>
              <a:gd name="connsiteY7457" fmla="*/ 3974589 h 6860657"/>
              <a:gd name="connsiteX7458" fmla="*/ 4473295 w 6003881"/>
              <a:gd name="connsiteY7458" fmla="*/ 4002747 h 6860657"/>
              <a:gd name="connsiteX7459" fmla="*/ 4500463 w 6003881"/>
              <a:gd name="connsiteY7459" fmla="*/ 4048119 h 6860657"/>
              <a:gd name="connsiteX7460" fmla="*/ 4516577 w 6003881"/>
              <a:gd name="connsiteY7460" fmla="*/ 4111475 h 6860657"/>
              <a:gd name="connsiteX7461" fmla="*/ 4499363 w 6003881"/>
              <a:gd name="connsiteY7461" fmla="*/ 4108010 h 6860657"/>
              <a:gd name="connsiteX7462" fmla="*/ 4499363 w 6003881"/>
              <a:gd name="connsiteY7462" fmla="*/ 4108010 h 6860657"/>
              <a:gd name="connsiteX7463" fmla="*/ 2477765 w 6003881"/>
              <a:gd name="connsiteY7463" fmla="*/ 4066763 h 6860657"/>
              <a:gd name="connsiteX7464" fmla="*/ 2480350 w 6003881"/>
              <a:gd name="connsiteY7464" fmla="*/ 4003682 h 6860657"/>
              <a:gd name="connsiteX7465" fmla="*/ 2541891 w 6003881"/>
              <a:gd name="connsiteY7465" fmla="*/ 3780784 h 6860657"/>
              <a:gd name="connsiteX7466" fmla="*/ 2540846 w 6003881"/>
              <a:gd name="connsiteY7466" fmla="*/ 3807952 h 6860657"/>
              <a:gd name="connsiteX7467" fmla="*/ 2511698 w 6003881"/>
              <a:gd name="connsiteY7467" fmla="*/ 3908044 h 6860657"/>
              <a:gd name="connsiteX7468" fmla="*/ 2504988 w 6003881"/>
              <a:gd name="connsiteY7468" fmla="*/ 3930043 h 6860657"/>
              <a:gd name="connsiteX7469" fmla="*/ 2485025 w 6003881"/>
              <a:gd name="connsiteY7469" fmla="*/ 4074572 h 6860657"/>
              <a:gd name="connsiteX7470" fmla="*/ 2480295 w 6003881"/>
              <a:gd name="connsiteY7470" fmla="*/ 4081887 h 6860657"/>
              <a:gd name="connsiteX7471" fmla="*/ 2477765 w 6003881"/>
              <a:gd name="connsiteY7471" fmla="*/ 4066763 h 6860657"/>
              <a:gd name="connsiteX7472" fmla="*/ 2477765 w 6003881"/>
              <a:gd name="connsiteY7472" fmla="*/ 4066763 h 6860657"/>
              <a:gd name="connsiteX7473" fmla="*/ 5391673 w 6003881"/>
              <a:gd name="connsiteY7473" fmla="*/ 3810811 h 6860657"/>
              <a:gd name="connsiteX7474" fmla="*/ 5390848 w 6003881"/>
              <a:gd name="connsiteY7474" fmla="*/ 3797502 h 6860657"/>
              <a:gd name="connsiteX7475" fmla="*/ 5398383 w 6003881"/>
              <a:gd name="connsiteY7475" fmla="*/ 3810591 h 6860657"/>
              <a:gd name="connsiteX7476" fmla="*/ 5391673 w 6003881"/>
              <a:gd name="connsiteY7476" fmla="*/ 3810811 h 6860657"/>
              <a:gd name="connsiteX7477" fmla="*/ 5391673 w 6003881"/>
              <a:gd name="connsiteY7477" fmla="*/ 3810811 h 6860657"/>
              <a:gd name="connsiteX7478" fmla="*/ 5118398 w 6003881"/>
              <a:gd name="connsiteY7478" fmla="*/ 3759720 h 6860657"/>
              <a:gd name="connsiteX7479" fmla="*/ 5124118 w 6003881"/>
              <a:gd name="connsiteY7479" fmla="*/ 3721333 h 6860657"/>
              <a:gd name="connsiteX7480" fmla="*/ 5156400 w 6003881"/>
              <a:gd name="connsiteY7480" fmla="*/ 3691525 h 6860657"/>
              <a:gd name="connsiteX7481" fmla="*/ 5174274 w 6003881"/>
              <a:gd name="connsiteY7481" fmla="*/ 3700435 h 6860657"/>
              <a:gd name="connsiteX7482" fmla="*/ 5183843 w 6003881"/>
              <a:gd name="connsiteY7482" fmla="*/ 3716438 h 6860657"/>
              <a:gd name="connsiteX7483" fmla="*/ 5178344 w 6003881"/>
              <a:gd name="connsiteY7483" fmla="*/ 3737392 h 6860657"/>
              <a:gd name="connsiteX7484" fmla="*/ 5163275 w 6003881"/>
              <a:gd name="connsiteY7484" fmla="*/ 3756476 h 6860657"/>
              <a:gd name="connsiteX7485" fmla="*/ 5132807 w 6003881"/>
              <a:gd name="connsiteY7485" fmla="*/ 3768299 h 6860657"/>
              <a:gd name="connsiteX7486" fmla="*/ 5118398 w 6003881"/>
              <a:gd name="connsiteY7486" fmla="*/ 3759720 h 6860657"/>
              <a:gd name="connsiteX7487" fmla="*/ 5118398 w 6003881"/>
              <a:gd name="connsiteY7487" fmla="*/ 3759720 h 6860657"/>
              <a:gd name="connsiteX7488" fmla="*/ 5259518 w 6003881"/>
              <a:gd name="connsiteY7488" fmla="*/ 3735412 h 6860657"/>
              <a:gd name="connsiteX7489" fmla="*/ 5261937 w 6003881"/>
              <a:gd name="connsiteY7489" fmla="*/ 3729912 h 6860657"/>
              <a:gd name="connsiteX7490" fmla="*/ 5267767 w 6003881"/>
              <a:gd name="connsiteY7490" fmla="*/ 3735412 h 6860657"/>
              <a:gd name="connsiteX7491" fmla="*/ 5265347 w 6003881"/>
              <a:gd name="connsiteY7491" fmla="*/ 3740912 h 6860657"/>
              <a:gd name="connsiteX7492" fmla="*/ 5259518 w 6003881"/>
              <a:gd name="connsiteY7492" fmla="*/ 3735412 h 6860657"/>
              <a:gd name="connsiteX7493" fmla="*/ 4822300 w 6003881"/>
              <a:gd name="connsiteY7493" fmla="*/ 3727987 h 6860657"/>
              <a:gd name="connsiteX7494" fmla="*/ 4811300 w 6003881"/>
              <a:gd name="connsiteY7494" fmla="*/ 3710609 h 6860657"/>
              <a:gd name="connsiteX7495" fmla="*/ 4800466 w 6003881"/>
              <a:gd name="connsiteY7495" fmla="*/ 3694605 h 6860657"/>
              <a:gd name="connsiteX7496" fmla="*/ 4833189 w 6003881"/>
              <a:gd name="connsiteY7496" fmla="*/ 3731232 h 6860657"/>
              <a:gd name="connsiteX7497" fmla="*/ 4827854 w 6003881"/>
              <a:gd name="connsiteY7497" fmla="*/ 3735357 h 6860657"/>
              <a:gd name="connsiteX7498" fmla="*/ 4822300 w 6003881"/>
              <a:gd name="connsiteY7498" fmla="*/ 3727987 h 6860657"/>
              <a:gd name="connsiteX7499" fmla="*/ 4974088 w 6003881"/>
              <a:gd name="connsiteY7499" fmla="*/ 3730792 h 6860657"/>
              <a:gd name="connsiteX7500" fmla="*/ 4956709 w 6003881"/>
              <a:gd name="connsiteY7500" fmla="*/ 3724413 h 6860657"/>
              <a:gd name="connsiteX7501" fmla="*/ 4952640 w 6003881"/>
              <a:gd name="connsiteY7501" fmla="*/ 3704284 h 6860657"/>
              <a:gd name="connsiteX7502" fmla="*/ 4949615 w 6003881"/>
              <a:gd name="connsiteY7502" fmla="*/ 3680031 h 6860657"/>
              <a:gd name="connsiteX7503" fmla="*/ 4934986 w 6003881"/>
              <a:gd name="connsiteY7503" fmla="*/ 3658252 h 6860657"/>
              <a:gd name="connsiteX7504" fmla="*/ 4940705 w 6003881"/>
              <a:gd name="connsiteY7504" fmla="*/ 3653138 h 6860657"/>
              <a:gd name="connsiteX7505" fmla="*/ 4961109 w 6003881"/>
              <a:gd name="connsiteY7505" fmla="*/ 3656053 h 6860657"/>
              <a:gd name="connsiteX7506" fmla="*/ 5006976 w 6003881"/>
              <a:gd name="connsiteY7506" fmla="*/ 3672277 h 6860657"/>
              <a:gd name="connsiteX7507" fmla="*/ 4998232 w 6003881"/>
              <a:gd name="connsiteY7507" fmla="*/ 3698950 h 6860657"/>
              <a:gd name="connsiteX7508" fmla="*/ 4974088 w 6003881"/>
              <a:gd name="connsiteY7508" fmla="*/ 3730792 h 6860657"/>
              <a:gd name="connsiteX7509" fmla="*/ 4974088 w 6003881"/>
              <a:gd name="connsiteY7509" fmla="*/ 3730792 h 6860657"/>
              <a:gd name="connsiteX7510" fmla="*/ 4991797 w 6003881"/>
              <a:gd name="connsiteY7510" fmla="*/ 3678601 h 6860657"/>
              <a:gd name="connsiteX7511" fmla="*/ 4984922 w 6003881"/>
              <a:gd name="connsiteY7511" fmla="*/ 3669417 h 6860657"/>
              <a:gd name="connsiteX7512" fmla="*/ 4976288 w 6003881"/>
              <a:gd name="connsiteY7512" fmla="*/ 3680856 h 6860657"/>
              <a:gd name="connsiteX7513" fmla="*/ 4991797 w 6003881"/>
              <a:gd name="connsiteY7513" fmla="*/ 3678601 h 6860657"/>
              <a:gd name="connsiteX7514" fmla="*/ 4726056 w 6003881"/>
              <a:gd name="connsiteY7514" fmla="*/ 3707914 h 6860657"/>
              <a:gd name="connsiteX7515" fmla="*/ 4728476 w 6003881"/>
              <a:gd name="connsiteY7515" fmla="*/ 3702414 h 6860657"/>
              <a:gd name="connsiteX7516" fmla="*/ 4734306 w 6003881"/>
              <a:gd name="connsiteY7516" fmla="*/ 3707914 h 6860657"/>
              <a:gd name="connsiteX7517" fmla="*/ 4731886 w 6003881"/>
              <a:gd name="connsiteY7517" fmla="*/ 3713414 h 6860657"/>
              <a:gd name="connsiteX7518" fmla="*/ 4726056 w 6003881"/>
              <a:gd name="connsiteY7518" fmla="*/ 3707914 h 6860657"/>
              <a:gd name="connsiteX7519" fmla="*/ 4887194 w 6003881"/>
              <a:gd name="connsiteY7519" fmla="*/ 3691360 h 6860657"/>
              <a:gd name="connsiteX7520" fmla="*/ 4882355 w 6003881"/>
              <a:gd name="connsiteY7520" fmla="*/ 3674916 h 6860657"/>
              <a:gd name="connsiteX7521" fmla="*/ 4915848 w 6003881"/>
              <a:gd name="connsiteY7521" fmla="*/ 3702799 h 6860657"/>
              <a:gd name="connsiteX7522" fmla="*/ 4887194 w 6003881"/>
              <a:gd name="connsiteY7522" fmla="*/ 3691360 h 6860657"/>
              <a:gd name="connsiteX7523" fmla="*/ 4887194 w 6003881"/>
              <a:gd name="connsiteY7523" fmla="*/ 3691360 h 6860657"/>
              <a:gd name="connsiteX7524" fmla="*/ 4745305 w 6003881"/>
              <a:gd name="connsiteY7524" fmla="*/ 3696695 h 6860657"/>
              <a:gd name="connsiteX7525" fmla="*/ 4692949 w 6003881"/>
              <a:gd name="connsiteY7525" fmla="*/ 3692405 h 6860657"/>
              <a:gd name="connsiteX7526" fmla="*/ 4689044 w 6003881"/>
              <a:gd name="connsiteY7526" fmla="*/ 3671507 h 6860657"/>
              <a:gd name="connsiteX7527" fmla="*/ 4743930 w 6003881"/>
              <a:gd name="connsiteY7527" fmla="*/ 3679976 h 6860657"/>
              <a:gd name="connsiteX7528" fmla="*/ 4761804 w 6003881"/>
              <a:gd name="connsiteY7528" fmla="*/ 3696860 h 6860657"/>
              <a:gd name="connsiteX7529" fmla="*/ 4745305 w 6003881"/>
              <a:gd name="connsiteY7529" fmla="*/ 3696695 h 6860657"/>
              <a:gd name="connsiteX7530" fmla="*/ 4905948 w 6003881"/>
              <a:gd name="connsiteY7530" fmla="*/ 3669252 h 6860657"/>
              <a:gd name="connsiteX7531" fmla="*/ 4894949 w 6003881"/>
              <a:gd name="connsiteY7531" fmla="*/ 3647088 h 6860657"/>
              <a:gd name="connsiteX7532" fmla="*/ 4913538 w 6003881"/>
              <a:gd name="connsiteY7532" fmla="*/ 3665127 h 6860657"/>
              <a:gd name="connsiteX7533" fmla="*/ 4924592 w 6003881"/>
              <a:gd name="connsiteY7533" fmla="*/ 3691415 h 6860657"/>
              <a:gd name="connsiteX7534" fmla="*/ 4905948 w 6003881"/>
              <a:gd name="connsiteY7534" fmla="*/ 3669252 h 6860657"/>
              <a:gd name="connsiteX7535" fmla="*/ 4761804 w 6003881"/>
              <a:gd name="connsiteY7535" fmla="*/ 3665787 h 6860657"/>
              <a:gd name="connsiteX7536" fmla="*/ 4690309 w 6003881"/>
              <a:gd name="connsiteY7536" fmla="*/ 3641424 h 6860657"/>
              <a:gd name="connsiteX7537" fmla="*/ 4731116 w 6003881"/>
              <a:gd name="connsiteY7537" fmla="*/ 3644833 h 6860657"/>
              <a:gd name="connsiteX7538" fmla="*/ 4755809 w 6003881"/>
              <a:gd name="connsiteY7538" fmla="*/ 3650443 h 6860657"/>
              <a:gd name="connsiteX7539" fmla="*/ 4770163 w 6003881"/>
              <a:gd name="connsiteY7539" fmla="*/ 3658528 h 6860657"/>
              <a:gd name="connsiteX7540" fmla="*/ 4777753 w 6003881"/>
              <a:gd name="connsiteY7540" fmla="*/ 3668647 h 6860657"/>
              <a:gd name="connsiteX7541" fmla="*/ 4761804 w 6003881"/>
              <a:gd name="connsiteY7541" fmla="*/ 3665787 h 6860657"/>
              <a:gd name="connsiteX7542" fmla="*/ 4761804 w 6003881"/>
              <a:gd name="connsiteY7542" fmla="*/ 3665787 h 6860657"/>
              <a:gd name="connsiteX7543" fmla="*/ 4856122 w 6003881"/>
              <a:gd name="connsiteY7543" fmla="*/ 3652093 h 6860657"/>
              <a:gd name="connsiteX7544" fmla="*/ 4857112 w 6003881"/>
              <a:gd name="connsiteY7544" fmla="*/ 3639059 h 6860657"/>
              <a:gd name="connsiteX7545" fmla="*/ 4876030 w 6003881"/>
              <a:gd name="connsiteY7545" fmla="*/ 3666997 h 6860657"/>
              <a:gd name="connsiteX7546" fmla="*/ 4856122 w 6003881"/>
              <a:gd name="connsiteY7546" fmla="*/ 3652093 h 6860657"/>
              <a:gd name="connsiteX7547" fmla="*/ 2209990 w 6003881"/>
              <a:gd name="connsiteY7547" fmla="*/ 3642799 h 6860657"/>
              <a:gd name="connsiteX7548" fmla="*/ 2215159 w 6003881"/>
              <a:gd name="connsiteY7548" fmla="*/ 3596987 h 6860657"/>
              <a:gd name="connsiteX7549" fmla="*/ 2223079 w 6003881"/>
              <a:gd name="connsiteY7549" fmla="*/ 3531982 h 6860657"/>
              <a:gd name="connsiteX7550" fmla="*/ 2308927 w 6003881"/>
              <a:gd name="connsiteY7550" fmla="*/ 3295499 h 6860657"/>
              <a:gd name="connsiteX7551" fmla="*/ 2295344 w 6003881"/>
              <a:gd name="connsiteY7551" fmla="*/ 3333666 h 6860657"/>
              <a:gd name="connsiteX7552" fmla="*/ 2253822 w 6003881"/>
              <a:gd name="connsiteY7552" fmla="*/ 3474236 h 6860657"/>
              <a:gd name="connsiteX7553" fmla="*/ 2224179 w 6003881"/>
              <a:gd name="connsiteY7553" fmla="*/ 3634329 h 6860657"/>
              <a:gd name="connsiteX7554" fmla="*/ 2209990 w 6003881"/>
              <a:gd name="connsiteY7554" fmla="*/ 3642799 h 6860657"/>
              <a:gd name="connsiteX7555" fmla="*/ 2209990 w 6003881"/>
              <a:gd name="connsiteY7555" fmla="*/ 3642799 h 6860657"/>
              <a:gd name="connsiteX7556" fmla="*/ 4963089 w 6003881"/>
              <a:gd name="connsiteY7556" fmla="*/ 3633119 h 6860657"/>
              <a:gd name="connsiteX7557" fmla="*/ 4962264 w 6003881"/>
              <a:gd name="connsiteY7557" fmla="*/ 3621075 h 6860657"/>
              <a:gd name="connsiteX7558" fmla="*/ 4968589 w 6003881"/>
              <a:gd name="connsiteY7558" fmla="*/ 3627620 h 6860657"/>
              <a:gd name="connsiteX7559" fmla="*/ 4969414 w 6003881"/>
              <a:gd name="connsiteY7559" fmla="*/ 3639664 h 6860657"/>
              <a:gd name="connsiteX7560" fmla="*/ 4963089 w 6003881"/>
              <a:gd name="connsiteY7560" fmla="*/ 3633119 h 6860657"/>
              <a:gd name="connsiteX7561" fmla="*/ 5047783 w 6003881"/>
              <a:gd name="connsiteY7561" fmla="*/ 3617171 h 6860657"/>
              <a:gd name="connsiteX7562" fmla="*/ 5046518 w 6003881"/>
              <a:gd name="connsiteY7562" fmla="*/ 3608921 h 6860657"/>
              <a:gd name="connsiteX7563" fmla="*/ 5055263 w 6003881"/>
              <a:gd name="connsiteY7563" fmla="*/ 3617171 h 6860657"/>
              <a:gd name="connsiteX7564" fmla="*/ 5056527 w 6003881"/>
              <a:gd name="connsiteY7564" fmla="*/ 3625420 h 6860657"/>
              <a:gd name="connsiteX7565" fmla="*/ 5047783 w 6003881"/>
              <a:gd name="connsiteY7565" fmla="*/ 3617171 h 6860657"/>
              <a:gd name="connsiteX7566" fmla="*/ 5119278 w 6003881"/>
              <a:gd name="connsiteY7566" fmla="*/ 3487600 h 6860657"/>
              <a:gd name="connsiteX7567" fmla="*/ 5124778 w 6003881"/>
              <a:gd name="connsiteY7567" fmla="*/ 3485180 h 6860657"/>
              <a:gd name="connsiteX7568" fmla="*/ 5130277 w 6003881"/>
              <a:gd name="connsiteY7568" fmla="*/ 3491010 h 6860657"/>
              <a:gd name="connsiteX7569" fmla="*/ 5124778 w 6003881"/>
              <a:gd name="connsiteY7569" fmla="*/ 3493430 h 6860657"/>
              <a:gd name="connsiteX7570" fmla="*/ 5119278 w 6003881"/>
              <a:gd name="connsiteY7570" fmla="*/ 3487600 h 6860657"/>
              <a:gd name="connsiteX7571" fmla="*/ 2094498 w 6003881"/>
              <a:gd name="connsiteY7571" fmla="*/ 3328442 h 6860657"/>
              <a:gd name="connsiteX7572" fmla="*/ 2100328 w 6003881"/>
              <a:gd name="connsiteY7572" fmla="*/ 3322942 h 6860657"/>
              <a:gd name="connsiteX7573" fmla="*/ 2102747 w 6003881"/>
              <a:gd name="connsiteY7573" fmla="*/ 3328442 h 6860657"/>
              <a:gd name="connsiteX7574" fmla="*/ 2096918 w 6003881"/>
              <a:gd name="connsiteY7574" fmla="*/ 3333941 h 6860657"/>
              <a:gd name="connsiteX7575" fmla="*/ 2094498 w 6003881"/>
              <a:gd name="connsiteY7575" fmla="*/ 3328442 h 6860657"/>
              <a:gd name="connsiteX7576" fmla="*/ 1959813 w 6003881"/>
              <a:gd name="connsiteY7576" fmla="*/ 3225324 h 6860657"/>
              <a:gd name="connsiteX7577" fmla="*/ 1951234 w 6003881"/>
              <a:gd name="connsiteY7577" fmla="*/ 3189632 h 6860657"/>
              <a:gd name="connsiteX7578" fmla="*/ 1946009 w 6003881"/>
              <a:gd name="connsiteY7578" fmla="*/ 3162134 h 6860657"/>
              <a:gd name="connsiteX7579" fmla="*/ 1926760 w 6003881"/>
              <a:gd name="connsiteY7579" fmla="*/ 3123252 h 6860657"/>
              <a:gd name="connsiteX7580" fmla="*/ 1907512 w 6003881"/>
              <a:gd name="connsiteY7580" fmla="*/ 3061601 h 6860657"/>
              <a:gd name="connsiteX7581" fmla="*/ 1917686 w 6003881"/>
              <a:gd name="connsiteY7581" fmla="*/ 3011060 h 6860657"/>
              <a:gd name="connsiteX7582" fmla="*/ 1946229 w 6003881"/>
              <a:gd name="connsiteY7582" fmla="*/ 2952269 h 6860657"/>
              <a:gd name="connsiteX7583" fmla="*/ 1954478 w 6003881"/>
              <a:gd name="connsiteY7583" fmla="*/ 2930051 h 6860657"/>
              <a:gd name="connsiteX7584" fmla="*/ 1952004 w 6003881"/>
              <a:gd name="connsiteY7584" fmla="*/ 2963983 h 6860657"/>
              <a:gd name="connsiteX7585" fmla="*/ 1940564 w 6003881"/>
              <a:gd name="connsiteY7585" fmla="*/ 3096523 h 6860657"/>
              <a:gd name="connsiteX7586" fmla="*/ 1949309 w 6003881"/>
              <a:gd name="connsiteY7586" fmla="*/ 3078430 h 6860657"/>
              <a:gd name="connsiteX7587" fmla="*/ 1968887 w 6003881"/>
              <a:gd name="connsiteY7587" fmla="*/ 2993626 h 6860657"/>
              <a:gd name="connsiteX7588" fmla="*/ 1970702 w 6003881"/>
              <a:gd name="connsiteY7588" fmla="*/ 3047137 h 6860657"/>
              <a:gd name="connsiteX7589" fmla="*/ 1971252 w 6003881"/>
              <a:gd name="connsiteY7589" fmla="*/ 3233519 h 6860657"/>
              <a:gd name="connsiteX7590" fmla="*/ 1969107 w 6003881"/>
              <a:gd name="connsiteY7590" fmla="*/ 3251392 h 6860657"/>
              <a:gd name="connsiteX7591" fmla="*/ 1959813 w 6003881"/>
              <a:gd name="connsiteY7591" fmla="*/ 3225324 h 6860657"/>
              <a:gd name="connsiteX7592" fmla="*/ 1959813 w 6003881"/>
              <a:gd name="connsiteY7592" fmla="*/ 3225324 h 6860657"/>
              <a:gd name="connsiteX7593" fmla="*/ 1441696 w 6003881"/>
              <a:gd name="connsiteY7593" fmla="*/ 3109833 h 6860657"/>
              <a:gd name="connsiteX7594" fmla="*/ 1455775 w 6003881"/>
              <a:gd name="connsiteY7594" fmla="*/ 3072710 h 6860657"/>
              <a:gd name="connsiteX7595" fmla="*/ 1470569 w 6003881"/>
              <a:gd name="connsiteY7595" fmla="*/ 3034213 h 6860657"/>
              <a:gd name="connsiteX7596" fmla="*/ 1479093 w 6003881"/>
              <a:gd name="connsiteY7596" fmla="*/ 3035918 h 6860657"/>
              <a:gd name="connsiteX7597" fmla="*/ 1461604 w 6003881"/>
              <a:gd name="connsiteY7597" fmla="*/ 3106203 h 6860657"/>
              <a:gd name="connsiteX7598" fmla="*/ 1441696 w 6003881"/>
              <a:gd name="connsiteY7598" fmla="*/ 3109833 h 6860657"/>
              <a:gd name="connsiteX7599" fmla="*/ 1441696 w 6003881"/>
              <a:gd name="connsiteY7599" fmla="*/ 3109833 h 6860657"/>
              <a:gd name="connsiteX7600" fmla="*/ 1373446 w 6003881"/>
              <a:gd name="connsiteY7600" fmla="*/ 3065451 h 6860657"/>
              <a:gd name="connsiteX7601" fmla="*/ 1373941 w 6003881"/>
              <a:gd name="connsiteY7601" fmla="*/ 3051317 h 6860657"/>
              <a:gd name="connsiteX7602" fmla="*/ 1368056 w 6003881"/>
              <a:gd name="connsiteY7602" fmla="*/ 3036633 h 6860657"/>
              <a:gd name="connsiteX7603" fmla="*/ 1367396 w 6003881"/>
              <a:gd name="connsiteY7603" fmla="*/ 3024699 h 6860657"/>
              <a:gd name="connsiteX7604" fmla="*/ 1358817 w 6003881"/>
              <a:gd name="connsiteY7604" fmla="*/ 2995441 h 6860657"/>
              <a:gd name="connsiteX7605" fmla="*/ 1337478 w 6003881"/>
              <a:gd name="connsiteY7605" fmla="*/ 2966953 h 6860657"/>
              <a:gd name="connsiteX7606" fmla="*/ 1324719 w 6003881"/>
              <a:gd name="connsiteY7606" fmla="*/ 2939400 h 6860657"/>
              <a:gd name="connsiteX7607" fmla="*/ 1313005 w 6003881"/>
              <a:gd name="connsiteY7607" fmla="*/ 2907557 h 6860657"/>
              <a:gd name="connsiteX7608" fmla="*/ 1313060 w 6003881"/>
              <a:gd name="connsiteY7608" fmla="*/ 2882809 h 6860657"/>
              <a:gd name="connsiteX7609" fmla="*/ 1318890 w 6003881"/>
              <a:gd name="connsiteY7609" fmla="*/ 2877475 h 6860657"/>
              <a:gd name="connsiteX7610" fmla="*/ 1349303 w 6003881"/>
              <a:gd name="connsiteY7610" fmla="*/ 2948749 h 6860657"/>
              <a:gd name="connsiteX7611" fmla="*/ 1371521 w 6003881"/>
              <a:gd name="connsiteY7611" fmla="*/ 2982132 h 6860657"/>
              <a:gd name="connsiteX7612" fmla="*/ 1378725 w 6003881"/>
              <a:gd name="connsiteY7612" fmla="*/ 2966843 h 6860657"/>
              <a:gd name="connsiteX7613" fmla="*/ 1372181 w 6003881"/>
              <a:gd name="connsiteY7613" fmla="*/ 2921526 h 6860657"/>
              <a:gd name="connsiteX7614" fmla="*/ 1407543 w 6003881"/>
              <a:gd name="connsiteY7614" fmla="*/ 2973718 h 6860657"/>
              <a:gd name="connsiteX7615" fmla="*/ 1419257 w 6003881"/>
              <a:gd name="connsiteY7615" fmla="*/ 2983232 h 6860657"/>
              <a:gd name="connsiteX7616" fmla="*/ 1434601 w 6003881"/>
              <a:gd name="connsiteY7616" fmla="*/ 3018594 h 6860657"/>
              <a:gd name="connsiteX7617" fmla="*/ 1440486 w 6003881"/>
              <a:gd name="connsiteY7617" fmla="*/ 3032453 h 6860657"/>
              <a:gd name="connsiteX7618" fmla="*/ 1424372 w 6003881"/>
              <a:gd name="connsiteY7618" fmla="*/ 3061161 h 6860657"/>
              <a:gd name="connsiteX7619" fmla="*/ 1373446 w 6003881"/>
              <a:gd name="connsiteY7619" fmla="*/ 3065451 h 6860657"/>
              <a:gd name="connsiteX7620" fmla="*/ 1373446 w 6003881"/>
              <a:gd name="connsiteY7620" fmla="*/ 3065451 h 6860657"/>
              <a:gd name="connsiteX7621" fmla="*/ 1415903 w 6003881"/>
              <a:gd name="connsiteY7621" fmla="*/ 3022939 h 6860657"/>
              <a:gd name="connsiteX7622" fmla="*/ 1410293 w 6003881"/>
              <a:gd name="connsiteY7622" fmla="*/ 3004405 h 6860657"/>
              <a:gd name="connsiteX7623" fmla="*/ 1406388 w 6003881"/>
              <a:gd name="connsiteY7623" fmla="*/ 3036908 h 6860657"/>
              <a:gd name="connsiteX7624" fmla="*/ 1415903 w 6003881"/>
              <a:gd name="connsiteY7624" fmla="*/ 3022939 h 6860657"/>
              <a:gd name="connsiteX7625" fmla="*/ 1415903 w 6003881"/>
              <a:gd name="connsiteY7625" fmla="*/ 3022939 h 6860657"/>
              <a:gd name="connsiteX7626" fmla="*/ 1524960 w 6003881"/>
              <a:gd name="connsiteY7626" fmla="*/ 3046587 h 6860657"/>
              <a:gd name="connsiteX7627" fmla="*/ 1585565 w 6003881"/>
              <a:gd name="connsiteY7627" fmla="*/ 3005065 h 6860657"/>
              <a:gd name="connsiteX7628" fmla="*/ 1603769 w 6003881"/>
              <a:gd name="connsiteY7628" fmla="*/ 3015019 h 6860657"/>
              <a:gd name="connsiteX7629" fmla="*/ 1582156 w 6003881"/>
              <a:gd name="connsiteY7629" fmla="*/ 3023984 h 6860657"/>
              <a:gd name="connsiteX7630" fmla="*/ 1540688 w 6003881"/>
              <a:gd name="connsiteY7630" fmla="*/ 3044497 h 6860657"/>
              <a:gd name="connsiteX7631" fmla="*/ 1520010 w 6003881"/>
              <a:gd name="connsiteY7631" fmla="*/ 3064406 h 6860657"/>
              <a:gd name="connsiteX7632" fmla="*/ 1524960 w 6003881"/>
              <a:gd name="connsiteY7632" fmla="*/ 3046587 h 6860657"/>
              <a:gd name="connsiteX7633" fmla="*/ 1445655 w 6003881"/>
              <a:gd name="connsiteY7633" fmla="*/ 3016669 h 6860657"/>
              <a:gd name="connsiteX7634" fmla="*/ 1451045 w 6003881"/>
              <a:gd name="connsiteY7634" fmla="*/ 2998466 h 6860657"/>
              <a:gd name="connsiteX7635" fmla="*/ 1456435 w 6003881"/>
              <a:gd name="connsiteY7635" fmla="*/ 3005010 h 6860657"/>
              <a:gd name="connsiteX7636" fmla="*/ 1451045 w 6003881"/>
              <a:gd name="connsiteY7636" fmla="*/ 3023214 h 6860657"/>
              <a:gd name="connsiteX7637" fmla="*/ 1445655 w 6003881"/>
              <a:gd name="connsiteY7637" fmla="*/ 3016669 h 6860657"/>
              <a:gd name="connsiteX7638" fmla="*/ 1470349 w 6003881"/>
              <a:gd name="connsiteY7638" fmla="*/ 3014964 h 6860657"/>
              <a:gd name="connsiteX7639" fmla="*/ 1472768 w 6003881"/>
              <a:gd name="connsiteY7639" fmla="*/ 3009465 h 6860657"/>
              <a:gd name="connsiteX7640" fmla="*/ 1478598 w 6003881"/>
              <a:gd name="connsiteY7640" fmla="*/ 3014964 h 6860657"/>
              <a:gd name="connsiteX7641" fmla="*/ 1476178 w 6003881"/>
              <a:gd name="connsiteY7641" fmla="*/ 3020464 h 6860657"/>
              <a:gd name="connsiteX7642" fmla="*/ 1470349 w 6003881"/>
              <a:gd name="connsiteY7642" fmla="*/ 3014964 h 6860657"/>
              <a:gd name="connsiteX7643" fmla="*/ 1519790 w 6003881"/>
              <a:gd name="connsiteY7643" fmla="*/ 3014964 h 6860657"/>
              <a:gd name="connsiteX7644" fmla="*/ 1549873 w 6003881"/>
              <a:gd name="connsiteY7644" fmla="*/ 2971078 h 6860657"/>
              <a:gd name="connsiteX7645" fmla="*/ 1566262 w 6003881"/>
              <a:gd name="connsiteY7645" fmla="*/ 2973388 h 6860657"/>
              <a:gd name="connsiteX7646" fmla="*/ 1561587 w 6003881"/>
              <a:gd name="connsiteY7646" fmla="*/ 2984552 h 6860657"/>
              <a:gd name="connsiteX7647" fmla="*/ 1536894 w 6003881"/>
              <a:gd name="connsiteY7647" fmla="*/ 3004295 h 6860657"/>
              <a:gd name="connsiteX7648" fmla="*/ 1519790 w 6003881"/>
              <a:gd name="connsiteY7648" fmla="*/ 3014964 h 6860657"/>
              <a:gd name="connsiteX7649" fmla="*/ 1519790 w 6003881"/>
              <a:gd name="connsiteY7649" fmla="*/ 3014964 h 6860657"/>
              <a:gd name="connsiteX7650" fmla="*/ 1871929 w 6003881"/>
              <a:gd name="connsiteY7650" fmla="*/ 2975092 h 6860657"/>
              <a:gd name="connsiteX7651" fmla="*/ 1881774 w 6003881"/>
              <a:gd name="connsiteY7651" fmla="*/ 2926971 h 6860657"/>
              <a:gd name="connsiteX7652" fmla="*/ 1887658 w 6003881"/>
              <a:gd name="connsiteY7652" fmla="*/ 2913222 h 6860657"/>
              <a:gd name="connsiteX7653" fmla="*/ 1889693 w 6003881"/>
              <a:gd name="connsiteY7653" fmla="*/ 2928071 h 6860657"/>
              <a:gd name="connsiteX7654" fmla="*/ 1885898 w 6003881"/>
              <a:gd name="connsiteY7654" fmla="*/ 2953809 h 6860657"/>
              <a:gd name="connsiteX7655" fmla="*/ 1880069 w 6003881"/>
              <a:gd name="connsiteY7655" fmla="*/ 2987081 h 6860657"/>
              <a:gd name="connsiteX7656" fmla="*/ 1874019 w 6003881"/>
              <a:gd name="connsiteY7656" fmla="*/ 3009465 h 6860657"/>
              <a:gd name="connsiteX7657" fmla="*/ 1871929 w 6003881"/>
              <a:gd name="connsiteY7657" fmla="*/ 2975092 h 6860657"/>
              <a:gd name="connsiteX7658" fmla="*/ 1306076 w 6003881"/>
              <a:gd name="connsiteY7658" fmla="*/ 2987081 h 6860657"/>
              <a:gd name="connsiteX7659" fmla="*/ 1256414 w 6003881"/>
              <a:gd name="connsiteY7659" fmla="*/ 2883359 h 6860657"/>
              <a:gd name="connsiteX7660" fmla="*/ 1250145 w 6003881"/>
              <a:gd name="connsiteY7660" fmla="*/ 2834633 h 6860657"/>
              <a:gd name="connsiteX7661" fmla="*/ 1269613 w 6003881"/>
              <a:gd name="connsiteY7661" fmla="*/ 2882534 h 6860657"/>
              <a:gd name="connsiteX7662" fmla="*/ 1280612 w 6003881"/>
              <a:gd name="connsiteY7662" fmla="*/ 2913277 h 6860657"/>
              <a:gd name="connsiteX7663" fmla="*/ 1291612 w 6003881"/>
              <a:gd name="connsiteY7663" fmla="*/ 2940885 h 6860657"/>
              <a:gd name="connsiteX7664" fmla="*/ 1310860 w 6003881"/>
              <a:gd name="connsiteY7664" fmla="*/ 2965523 h 6860657"/>
              <a:gd name="connsiteX7665" fmla="*/ 1306076 w 6003881"/>
              <a:gd name="connsiteY7665" fmla="*/ 2987081 h 6860657"/>
              <a:gd name="connsiteX7666" fmla="*/ 1306076 w 6003881"/>
              <a:gd name="connsiteY7666" fmla="*/ 2987081 h 6860657"/>
              <a:gd name="connsiteX7667" fmla="*/ 1480633 w 6003881"/>
              <a:gd name="connsiteY7667" fmla="*/ 2977842 h 6860657"/>
              <a:gd name="connsiteX7668" fmla="*/ 1517040 w 6003881"/>
              <a:gd name="connsiteY7668" fmla="*/ 2944405 h 6860657"/>
              <a:gd name="connsiteX7669" fmla="*/ 1478048 w 6003881"/>
              <a:gd name="connsiteY7669" fmla="*/ 2993021 h 6860657"/>
              <a:gd name="connsiteX7670" fmla="*/ 1480633 w 6003881"/>
              <a:gd name="connsiteY7670" fmla="*/ 2977842 h 6860657"/>
              <a:gd name="connsiteX7671" fmla="*/ 1480633 w 6003881"/>
              <a:gd name="connsiteY7671" fmla="*/ 2977842 h 6860657"/>
              <a:gd name="connsiteX7672" fmla="*/ 1452145 w 6003881"/>
              <a:gd name="connsiteY7672" fmla="*/ 2968218 h 6860657"/>
              <a:gd name="connsiteX7673" fmla="*/ 1454895 w 6003881"/>
              <a:gd name="connsiteY7673" fmla="*/ 2961453 h 6860657"/>
              <a:gd name="connsiteX7674" fmla="*/ 1454675 w 6003881"/>
              <a:gd name="connsiteY7674" fmla="*/ 2977952 h 6860657"/>
              <a:gd name="connsiteX7675" fmla="*/ 1452145 w 6003881"/>
              <a:gd name="connsiteY7675" fmla="*/ 2968218 h 6860657"/>
              <a:gd name="connsiteX7676" fmla="*/ 1915926 w 6003881"/>
              <a:gd name="connsiteY7676" fmla="*/ 2954689 h 6860657"/>
              <a:gd name="connsiteX7677" fmla="*/ 1923515 w 6003881"/>
              <a:gd name="connsiteY7677" fmla="*/ 2944295 h 6860657"/>
              <a:gd name="connsiteX7678" fmla="*/ 1924560 w 6003881"/>
              <a:gd name="connsiteY7678" fmla="*/ 2953699 h 6860657"/>
              <a:gd name="connsiteX7679" fmla="*/ 1915926 w 6003881"/>
              <a:gd name="connsiteY7679" fmla="*/ 2954689 h 6860657"/>
              <a:gd name="connsiteX7680" fmla="*/ 1915926 w 6003881"/>
              <a:gd name="connsiteY7680" fmla="*/ 2954689 h 6860657"/>
              <a:gd name="connsiteX7681" fmla="*/ 1889913 w 6003881"/>
              <a:gd name="connsiteY7681" fmla="*/ 2888419 h 6860657"/>
              <a:gd name="connsiteX7682" fmla="*/ 1898052 w 6003881"/>
              <a:gd name="connsiteY7682" fmla="*/ 2868290 h 6860657"/>
              <a:gd name="connsiteX7683" fmla="*/ 1900252 w 6003881"/>
              <a:gd name="connsiteY7683" fmla="*/ 2877969 h 6860657"/>
              <a:gd name="connsiteX7684" fmla="*/ 1896623 w 6003881"/>
              <a:gd name="connsiteY7684" fmla="*/ 2898098 h 6860657"/>
              <a:gd name="connsiteX7685" fmla="*/ 1892003 w 6003881"/>
              <a:gd name="connsiteY7685" fmla="*/ 2904973 h 6860657"/>
              <a:gd name="connsiteX7686" fmla="*/ 1889913 w 6003881"/>
              <a:gd name="connsiteY7686" fmla="*/ 2888419 h 6860657"/>
              <a:gd name="connsiteX7687" fmla="*/ 1889913 w 6003881"/>
              <a:gd name="connsiteY7687" fmla="*/ 2888419 h 6860657"/>
              <a:gd name="connsiteX7688" fmla="*/ 1929840 w 6003881"/>
              <a:gd name="connsiteY7688" fmla="*/ 2887484 h 6860657"/>
              <a:gd name="connsiteX7689" fmla="*/ 1938749 w 6003881"/>
              <a:gd name="connsiteY7689" fmla="*/ 2882534 h 6860657"/>
              <a:gd name="connsiteX7690" fmla="*/ 1928795 w 6003881"/>
              <a:gd name="connsiteY7690" fmla="*/ 2904973 h 6860657"/>
              <a:gd name="connsiteX7691" fmla="*/ 1929840 w 6003881"/>
              <a:gd name="connsiteY7691" fmla="*/ 2887484 h 6860657"/>
              <a:gd name="connsiteX7692" fmla="*/ 1929840 w 6003881"/>
              <a:gd name="connsiteY7692" fmla="*/ 2887484 h 6860657"/>
              <a:gd name="connsiteX7693" fmla="*/ 928803 w 6003881"/>
              <a:gd name="connsiteY7693" fmla="*/ 2695988 h 6860657"/>
              <a:gd name="connsiteX7694" fmla="*/ 934138 w 6003881"/>
              <a:gd name="connsiteY7694" fmla="*/ 2679489 h 6860657"/>
              <a:gd name="connsiteX7695" fmla="*/ 939472 w 6003881"/>
              <a:gd name="connsiteY7695" fmla="*/ 2679489 h 6860657"/>
              <a:gd name="connsiteX7696" fmla="*/ 934138 w 6003881"/>
              <a:gd name="connsiteY7696" fmla="*/ 2695988 h 6860657"/>
              <a:gd name="connsiteX7697" fmla="*/ 928803 w 6003881"/>
              <a:gd name="connsiteY7697" fmla="*/ 2695988 h 6860657"/>
              <a:gd name="connsiteX7698" fmla="*/ 1038630 w 6003881"/>
              <a:gd name="connsiteY7698" fmla="*/ 2680479 h 6860657"/>
              <a:gd name="connsiteX7699" fmla="*/ 1052874 w 6003881"/>
              <a:gd name="connsiteY7699" fmla="*/ 2669920 h 6860657"/>
              <a:gd name="connsiteX7700" fmla="*/ 1046990 w 6003881"/>
              <a:gd name="connsiteY7700" fmla="*/ 2679379 h 6860657"/>
              <a:gd name="connsiteX7701" fmla="*/ 1038630 w 6003881"/>
              <a:gd name="connsiteY7701" fmla="*/ 2680479 h 6860657"/>
              <a:gd name="connsiteX7702" fmla="*/ 2028558 w 6003881"/>
              <a:gd name="connsiteY7702" fmla="*/ 2517251 h 6860657"/>
              <a:gd name="connsiteX7703" fmla="*/ 2035432 w 6003881"/>
              <a:gd name="connsiteY7703" fmla="*/ 2509001 h 6860657"/>
              <a:gd name="connsiteX7704" fmla="*/ 2092188 w 6003881"/>
              <a:gd name="connsiteY7704" fmla="*/ 2455655 h 6860657"/>
              <a:gd name="connsiteX7705" fmla="*/ 2145314 w 6003881"/>
              <a:gd name="connsiteY7705" fmla="*/ 2407589 h 6860657"/>
              <a:gd name="connsiteX7706" fmla="*/ 2113307 w 6003881"/>
              <a:gd name="connsiteY7706" fmla="*/ 2449936 h 6860657"/>
              <a:gd name="connsiteX7707" fmla="*/ 2077834 w 6003881"/>
              <a:gd name="connsiteY7707" fmla="*/ 2493877 h 6860657"/>
              <a:gd name="connsiteX7708" fmla="*/ 2033672 w 6003881"/>
              <a:gd name="connsiteY7708" fmla="*/ 2525555 h 6860657"/>
              <a:gd name="connsiteX7709" fmla="*/ 2028558 w 6003881"/>
              <a:gd name="connsiteY7709" fmla="*/ 2517251 h 6860657"/>
              <a:gd name="connsiteX7710" fmla="*/ 2028558 w 6003881"/>
              <a:gd name="connsiteY7710" fmla="*/ 2517251 h 6860657"/>
              <a:gd name="connsiteX7711" fmla="*/ 2149714 w 6003881"/>
              <a:gd name="connsiteY7711" fmla="*/ 2401044 h 6860657"/>
              <a:gd name="connsiteX7712" fmla="*/ 2208120 w 6003881"/>
              <a:gd name="connsiteY7712" fmla="*/ 2351273 h 6860657"/>
              <a:gd name="connsiteX7713" fmla="*/ 2164123 w 6003881"/>
              <a:gd name="connsiteY7713" fmla="*/ 2396205 h 6860657"/>
              <a:gd name="connsiteX7714" fmla="*/ 2149714 w 6003881"/>
              <a:gd name="connsiteY7714" fmla="*/ 2401044 h 6860657"/>
              <a:gd name="connsiteX7715" fmla="*/ 2149714 w 6003881"/>
              <a:gd name="connsiteY7715" fmla="*/ 2401044 h 6860657"/>
              <a:gd name="connsiteX7716" fmla="*/ 1412713 w 6003881"/>
              <a:gd name="connsiteY7716" fmla="*/ 1944192 h 6860657"/>
              <a:gd name="connsiteX7717" fmla="*/ 1429982 w 6003881"/>
              <a:gd name="connsiteY7717" fmla="*/ 1909545 h 6860657"/>
              <a:gd name="connsiteX7718" fmla="*/ 1434491 w 6003881"/>
              <a:gd name="connsiteY7718" fmla="*/ 1916419 h 6860657"/>
              <a:gd name="connsiteX7719" fmla="*/ 1412713 w 6003881"/>
              <a:gd name="connsiteY7719" fmla="*/ 1944192 h 6860657"/>
              <a:gd name="connsiteX7720" fmla="*/ 1412713 w 6003881"/>
              <a:gd name="connsiteY7720" fmla="*/ 1944192 h 6860657"/>
              <a:gd name="connsiteX7721" fmla="*/ 1429102 w 6003881"/>
              <a:gd name="connsiteY7721" fmla="*/ 1862138 h 6860657"/>
              <a:gd name="connsiteX7722" fmla="*/ 1437186 w 6003881"/>
              <a:gd name="connsiteY7722" fmla="*/ 1845970 h 6860657"/>
              <a:gd name="connsiteX7723" fmla="*/ 1445270 w 6003881"/>
              <a:gd name="connsiteY7723" fmla="*/ 1840800 h 6860657"/>
              <a:gd name="connsiteX7724" fmla="*/ 1437186 w 6003881"/>
              <a:gd name="connsiteY7724" fmla="*/ 1856969 h 6860657"/>
              <a:gd name="connsiteX7725" fmla="*/ 1429102 w 6003881"/>
              <a:gd name="connsiteY7725" fmla="*/ 1862138 h 686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</a:cxnLst>
            <a:rect l="l" t="t" r="r" b="b"/>
            <a:pathLst>
              <a:path w="6003881" h="6860657">
                <a:moveTo>
                  <a:pt x="5167069" y="6855554"/>
                </a:moveTo>
                <a:cubicBezTo>
                  <a:pt x="5149140" y="6846150"/>
                  <a:pt x="5135391" y="6821732"/>
                  <a:pt x="5135391" y="6799349"/>
                </a:cubicBezTo>
                <a:cubicBezTo>
                  <a:pt x="5135391" y="6782960"/>
                  <a:pt x="5127582" y="6776470"/>
                  <a:pt x="5107728" y="6776470"/>
                </a:cubicBezTo>
                <a:cubicBezTo>
                  <a:pt x="5102064" y="6776470"/>
                  <a:pt x="5095464" y="6779825"/>
                  <a:pt x="5093045" y="6783894"/>
                </a:cubicBezTo>
                <a:cubicBezTo>
                  <a:pt x="5083695" y="6799788"/>
                  <a:pt x="5066427" y="6803803"/>
                  <a:pt x="5032989" y="6797919"/>
                </a:cubicBezTo>
                <a:cubicBezTo>
                  <a:pt x="5015225" y="6794784"/>
                  <a:pt x="4982173" y="6790000"/>
                  <a:pt x="4959514" y="6787195"/>
                </a:cubicBezTo>
                <a:cubicBezTo>
                  <a:pt x="4922227" y="6782630"/>
                  <a:pt x="4916837" y="6780375"/>
                  <a:pt x="4901769" y="6763051"/>
                </a:cubicBezTo>
                <a:cubicBezTo>
                  <a:pt x="4892639" y="6752547"/>
                  <a:pt x="4875261" y="6739788"/>
                  <a:pt x="4863161" y="6734728"/>
                </a:cubicBezTo>
                <a:cubicBezTo>
                  <a:pt x="4837093" y="6723839"/>
                  <a:pt x="4804811" y="6676488"/>
                  <a:pt x="4802006" y="6645140"/>
                </a:cubicBezTo>
                <a:cubicBezTo>
                  <a:pt x="4799146" y="6613462"/>
                  <a:pt x="4788972" y="6595479"/>
                  <a:pt x="4764168" y="6578430"/>
                </a:cubicBezTo>
                <a:cubicBezTo>
                  <a:pt x="4751410" y="6569630"/>
                  <a:pt x="4736781" y="6553681"/>
                  <a:pt x="4731666" y="6542957"/>
                </a:cubicBezTo>
                <a:cubicBezTo>
                  <a:pt x="4723087" y="6524919"/>
                  <a:pt x="4711922" y="6516724"/>
                  <a:pt x="4711922" y="6528493"/>
                </a:cubicBezTo>
                <a:cubicBezTo>
                  <a:pt x="4711922" y="6531243"/>
                  <a:pt x="4698998" y="6543012"/>
                  <a:pt x="4683270" y="6554561"/>
                </a:cubicBezTo>
                <a:cubicBezTo>
                  <a:pt x="4658301" y="6572875"/>
                  <a:pt x="4649227" y="6576120"/>
                  <a:pt x="4613150" y="6579694"/>
                </a:cubicBezTo>
                <a:cubicBezTo>
                  <a:pt x="4506512" y="6590199"/>
                  <a:pt x="4503433" y="6590199"/>
                  <a:pt x="4477199" y="6578595"/>
                </a:cubicBezTo>
                <a:cubicBezTo>
                  <a:pt x="4444477" y="6564131"/>
                  <a:pt x="4425833" y="6564570"/>
                  <a:pt x="4362478" y="6581455"/>
                </a:cubicBezTo>
                <a:cubicBezTo>
                  <a:pt x="4291368" y="6600373"/>
                  <a:pt x="4241652" y="6596744"/>
                  <a:pt x="4199360" y="6569520"/>
                </a:cubicBezTo>
                <a:cubicBezTo>
                  <a:pt x="4171862" y="6551812"/>
                  <a:pt x="4146123" y="6526073"/>
                  <a:pt x="4145684" y="6515899"/>
                </a:cubicBezTo>
                <a:cubicBezTo>
                  <a:pt x="4145574" y="6513259"/>
                  <a:pt x="4131990" y="6498136"/>
                  <a:pt x="4115546" y="6482297"/>
                </a:cubicBezTo>
                <a:cubicBezTo>
                  <a:pt x="4099047" y="6466458"/>
                  <a:pt x="4083868" y="6446384"/>
                  <a:pt x="4081723" y="6437640"/>
                </a:cubicBezTo>
                <a:cubicBezTo>
                  <a:pt x="4079578" y="6428896"/>
                  <a:pt x="4076059" y="6420536"/>
                  <a:pt x="4073859" y="6418996"/>
                </a:cubicBezTo>
                <a:cubicBezTo>
                  <a:pt x="4068744" y="6415476"/>
                  <a:pt x="4024527" y="6325943"/>
                  <a:pt x="4024527" y="6319124"/>
                </a:cubicBezTo>
                <a:cubicBezTo>
                  <a:pt x="4024527" y="6312084"/>
                  <a:pt x="3985810" y="6251699"/>
                  <a:pt x="3979816" y="6249389"/>
                </a:cubicBezTo>
                <a:cubicBezTo>
                  <a:pt x="3977176" y="6248399"/>
                  <a:pt x="3975031" y="6244439"/>
                  <a:pt x="3975031" y="6240644"/>
                </a:cubicBezTo>
                <a:cubicBezTo>
                  <a:pt x="3975031" y="6236850"/>
                  <a:pt x="3965132" y="6224860"/>
                  <a:pt x="3953033" y="6214026"/>
                </a:cubicBezTo>
                <a:cubicBezTo>
                  <a:pt x="3940933" y="6203192"/>
                  <a:pt x="3928614" y="6187903"/>
                  <a:pt x="3925645" y="6180149"/>
                </a:cubicBezTo>
                <a:cubicBezTo>
                  <a:pt x="3922675" y="6172339"/>
                  <a:pt x="3916735" y="6165960"/>
                  <a:pt x="3912445" y="6165960"/>
                </a:cubicBezTo>
                <a:cubicBezTo>
                  <a:pt x="3908156" y="6165960"/>
                  <a:pt x="3897487" y="6157820"/>
                  <a:pt x="3888742" y="6147811"/>
                </a:cubicBezTo>
                <a:cubicBezTo>
                  <a:pt x="3863664" y="6119268"/>
                  <a:pt x="3800309" y="6080276"/>
                  <a:pt x="3752297" y="6063777"/>
                </a:cubicBezTo>
                <a:cubicBezTo>
                  <a:pt x="3703241" y="6046949"/>
                  <a:pt x="3682947" y="6034024"/>
                  <a:pt x="3641425" y="5993162"/>
                </a:cubicBezTo>
                <a:cubicBezTo>
                  <a:pt x="3600508" y="5952850"/>
                  <a:pt x="3526759" y="5885590"/>
                  <a:pt x="3512790" y="5875801"/>
                </a:cubicBezTo>
                <a:cubicBezTo>
                  <a:pt x="3506190" y="5871181"/>
                  <a:pt x="3474237" y="5858312"/>
                  <a:pt x="3441735" y="5847203"/>
                </a:cubicBezTo>
                <a:cubicBezTo>
                  <a:pt x="3372605" y="5823610"/>
                  <a:pt x="3364411" y="5818000"/>
                  <a:pt x="3290936" y="5744911"/>
                </a:cubicBezTo>
                <a:cubicBezTo>
                  <a:pt x="3220871" y="5675175"/>
                  <a:pt x="3160320" y="5638878"/>
                  <a:pt x="3089651" y="5624359"/>
                </a:cubicBezTo>
                <a:cubicBezTo>
                  <a:pt x="3026185" y="5611325"/>
                  <a:pt x="2996157" y="5599776"/>
                  <a:pt x="2990053" y="5586137"/>
                </a:cubicBezTo>
                <a:cubicBezTo>
                  <a:pt x="2987248" y="5579868"/>
                  <a:pt x="2977844" y="5563589"/>
                  <a:pt x="2969154" y="5549950"/>
                </a:cubicBezTo>
                <a:cubicBezTo>
                  <a:pt x="2942976" y="5508868"/>
                  <a:pt x="2914983" y="5450077"/>
                  <a:pt x="2905634" y="5416585"/>
                </a:cubicBezTo>
                <a:cubicBezTo>
                  <a:pt x="2900574" y="5398491"/>
                  <a:pt x="2895460" y="5351359"/>
                  <a:pt x="2893590" y="5306593"/>
                </a:cubicBezTo>
                <a:cubicBezTo>
                  <a:pt x="2891830" y="5263476"/>
                  <a:pt x="2888145" y="5224099"/>
                  <a:pt x="2885505" y="5218984"/>
                </a:cubicBezTo>
                <a:cubicBezTo>
                  <a:pt x="2882866" y="5213869"/>
                  <a:pt x="2880666" y="5205785"/>
                  <a:pt x="2880666" y="5200945"/>
                </a:cubicBezTo>
                <a:cubicBezTo>
                  <a:pt x="2880666" y="5196105"/>
                  <a:pt x="2876596" y="5182961"/>
                  <a:pt x="2871701" y="5171687"/>
                </a:cubicBezTo>
                <a:cubicBezTo>
                  <a:pt x="2866807" y="5160413"/>
                  <a:pt x="2862242" y="5147049"/>
                  <a:pt x="2861637" y="5141935"/>
                </a:cubicBezTo>
                <a:cubicBezTo>
                  <a:pt x="2861032" y="5136820"/>
                  <a:pt x="2854378" y="5123181"/>
                  <a:pt x="2846788" y="5111687"/>
                </a:cubicBezTo>
                <a:cubicBezTo>
                  <a:pt x="2839199" y="5100192"/>
                  <a:pt x="2825340" y="5074675"/>
                  <a:pt x="2815935" y="5054986"/>
                </a:cubicBezTo>
                <a:cubicBezTo>
                  <a:pt x="2806586" y="5035297"/>
                  <a:pt x="2783268" y="4997240"/>
                  <a:pt x="2764184" y="4970292"/>
                </a:cubicBezTo>
                <a:cubicBezTo>
                  <a:pt x="2745101" y="4943399"/>
                  <a:pt x="2722277" y="4911226"/>
                  <a:pt x="2713533" y="4898797"/>
                </a:cubicBezTo>
                <a:cubicBezTo>
                  <a:pt x="2704789" y="4886368"/>
                  <a:pt x="2695274" y="4867559"/>
                  <a:pt x="2692470" y="4857000"/>
                </a:cubicBezTo>
                <a:cubicBezTo>
                  <a:pt x="2685485" y="4830932"/>
                  <a:pt x="2650728" y="4737769"/>
                  <a:pt x="2642588" y="4723195"/>
                </a:cubicBezTo>
                <a:cubicBezTo>
                  <a:pt x="2609426" y="4664074"/>
                  <a:pt x="2503503" y="4546988"/>
                  <a:pt x="2451422" y="4511790"/>
                </a:cubicBezTo>
                <a:cubicBezTo>
                  <a:pt x="2438663" y="4503211"/>
                  <a:pt x="2378717" y="4443156"/>
                  <a:pt x="2323337" y="4383485"/>
                </a:cubicBezTo>
                <a:cubicBezTo>
                  <a:pt x="2311677" y="4370946"/>
                  <a:pt x="2296058" y="4348562"/>
                  <a:pt x="2288634" y="4333823"/>
                </a:cubicBezTo>
                <a:cubicBezTo>
                  <a:pt x="2281210" y="4319085"/>
                  <a:pt x="2260421" y="4292246"/>
                  <a:pt x="2242437" y="4274208"/>
                </a:cubicBezTo>
                <a:cubicBezTo>
                  <a:pt x="2224454" y="4256169"/>
                  <a:pt x="2209605" y="4239505"/>
                  <a:pt x="2209495" y="4237140"/>
                </a:cubicBezTo>
                <a:cubicBezTo>
                  <a:pt x="2209330" y="4234776"/>
                  <a:pt x="2197011" y="4222951"/>
                  <a:pt x="2182052" y="4210852"/>
                </a:cubicBezTo>
                <a:cubicBezTo>
                  <a:pt x="2167093" y="4198753"/>
                  <a:pt x="2154884" y="4187369"/>
                  <a:pt x="2154829" y="4185499"/>
                </a:cubicBezTo>
                <a:cubicBezTo>
                  <a:pt x="2154774" y="4183629"/>
                  <a:pt x="2130136" y="4157231"/>
                  <a:pt x="2100053" y="4126708"/>
                </a:cubicBezTo>
                <a:cubicBezTo>
                  <a:pt x="2069970" y="4096241"/>
                  <a:pt x="2038402" y="4060603"/>
                  <a:pt x="2029933" y="4047569"/>
                </a:cubicBezTo>
                <a:cubicBezTo>
                  <a:pt x="2021463" y="4034535"/>
                  <a:pt x="2010189" y="4019081"/>
                  <a:pt x="2004910" y="4013252"/>
                </a:cubicBezTo>
                <a:cubicBezTo>
                  <a:pt x="1999630" y="4007422"/>
                  <a:pt x="1993745" y="3997523"/>
                  <a:pt x="1991711" y="3991253"/>
                </a:cubicBezTo>
                <a:cubicBezTo>
                  <a:pt x="1989731" y="3984984"/>
                  <a:pt x="1982251" y="3970630"/>
                  <a:pt x="1975157" y="3959355"/>
                </a:cubicBezTo>
                <a:cubicBezTo>
                  <a:pt x="1968062" y="3948081"/>
                  <a:pt x="1962233" y="3936532"/>
                  <a:pt x="1962233" y="3933727"/>
                </a:cubicBezTo>
                <a:cubicBezTo>
                  <a:pt x="1962233" y="3930923"/>
                  <a:pt x="1957118" y="3922783"/>
                  <a:pt x="1950904" y="3915744"/>
                </a:cubicBezTo>
                <a:cubicBezTo>
                  <a:pt x="1938694" y="3901940"/>
                  <a:pt x="1917301" y="3853873"/>
                  <a:pt x="1903552" y="3809382"/>
                </a:cubicBezTo>
                <a:cubicBezTo>
                  <a:pt x="1898877" y="3794258"/>
                  <a:pt x="1887163" y="3768299"/>
                  <a:pt x="1877594" y="3751636"/>
                </a:cubicBezTo>
                <a:cubicBezTo>
                  <a:pt x="1845586" y="3696200"/>
                  <a:pt x="1795650" y="3563164"/>
                  <a:pt x="1788775" y="3514933"/>
                </a:cubicBezTo>
                <a:cubicBezTo>
                  <a:pt x="1786851" y="3501459"/>
                  <a:pt x="1783111" y="3482980"/>
                  <a:pt x="1780416" y="3473906"/>
                </a:cubicBezTo>
                <a:cubicBezTo>
                  <a:pt x="1777721" y="3464832"/>
                  <a:pt x="1774366" y="3428974"/>
                  <a:pt x="1772937" y="3394162"/>
                </a:cubicBezTo>
                <a:cubicBezTo>
                  <a:pt x="1771507" y="3359349"/>
                  <a:pt x="1768977" y="3325967"/>
                  <a:pt x="1767327" y="3319917"/>
                </a:cubicBezTo>
                <a:cubicBezTo>
                  <a:pt x="1764082" y="3307983"/>
                  <a:pt x="1736914" y="3178523"/>
                  <a:pt x="1736804" y="3174453"/>
                </a:cubicBezTo>
                <a:cubicBezTo>
                  <a:pt x="1736749" y="3173078"/>
                  <a:pt x="1734604" y="3174343"/>
                  <a:pt x="1731965" y="3177203"/>
                </a:cubicBezTo>
                <a:cubicBezTo>
                  <a:pt x="1727070" y="3182592"/>
                  <a:pt x="1732459" y="3236763"/>
                  <a:pt x="1744559" y="3303418"/>
                </a:cubicBezTo>
                <a:cubicBezTo>
                  <a:pt x="1752643" y="3347910"/>
                  <a:pt x="1753908" y="3363639"/>
                  <a:pt x="1749013" y="3358414"/>
                </a:cubicBezTo>
                <a:cubicBezTo>
                  <a:pt x="1741919" y="3350825"/>
                  <a:pt x="1726960" y="3302428"/>
                  <a:pt x="1722670" y="3272841"/>
                </a:cubicBezTo>
                <a:cubicBezTo>
                  <a:pt x="1716346" y="3229669"/>
                  <a:pt x="1703312" y="3190952"/>
                  <a:pt x="1689618" y="3174673"/>
                </a:cubicBezTo>
                <a:cubicBezTo>
                  <a:pt x="1682303" y="3165928"/>
                  <a:pt x="1676254" y="3155479"/>
                  <a:pt x="1676254" y="3151354"/>
                </a:cubicBezTo>
                <a:cubicBezTo>
                  <a:pt x="1676199" y="3141070"/>
                  <a:pt x="1640121" y="3102628"/>
                  <a:pt x="1630497" y="3102628"/>
                </a:cubicBezTo>
                <a:cubicBezTo>
                  <a:pt x="1626152" y="3102628"/>
                  <a:pt x="1619553" y="3098943"/>
                  <a:pt x="1615813" y="3094379"/>
                </a:cubicBezTo>
                <a:cubicBezTo>
                  <a:pt x="1605804" y="3082280"/>
                  <a:pt x="1583310" y="3084369"/>
                  <a:pt x="1556142" y="3099933"/>
                </a:cubicBezTo>
                <a:cubicBezTo>
                  <a:pt x="1527654" y="3116212"/>
                  <a:pt x="1527819" y="3116212"/>
                  <a:pt x="1527874" y="3104003"/>
                </a:cubicBezTo>
                <a:cubicBezTo>
                  <a:pt x="1527929" y="3098723"/>
                  <a:pt x="1535849" y="3088164"/>
                  <a:pt x="1545473" y="3080630"/>
                </a:cubicBezTo>
                <a:cubicBezTo>
                  <a:pt x="1555097" y="3073095"/>
                  <a:pt x="1566812" y="3062536"/>
                  <a:pt x="1571376" y="3057256"/>
                </a:cubicBezTo>
                <a:cubicBezTo>
                  <a:pt x="1582870" y="3044002"/>
                  <a:pt x="1597719" y="3045157"/>
                  <a:pt x="1631487" y="3062041"/>
                </a:cubicBezTo>
                <a:cubicBezTo>
                  <a:pt x="1660360" y="3076450"/>
                  <a:pt x="1717501" y="3126881"/>
                  <a:pt x="1717501" y="3137990"/>
                </a:cubicBezTo>
                <a:cubicBezTo>
                  <a:pt x="1717501" y="3141235"/>
                  <a:pt x="1723110" y="3144700"/>
                  <a:pt x="1729985" y="3145635"/>
                </a:cubicBezTo>
                <a:cubicBezTo>
                  <a:pt x="1756383" y="3149375"/>
                  <a:pt x="1779371" y="3225434"/>
                  <a:pt x="1789270" y="3341861"/>
                </a:cubicBezTo>
                <a:cubicBezTo>
                  <a:pt x="1790810" y="3360009"/>
                  <a:pt x="1793120" y="3386242"/>
                  <a:pt x="1794385" y="3400101"/>
                </a:cubicBezTo>
                <a:cubicBezTo>
                  <a:pt x="1796640" y="3424795"/>
                  <a:pt x="1821003" y="3537041"/>
                  <a:pt x="1828482" y="3557170"/>
                </a:cubicBezTo>
                <a:cubicBezTo>
                  <a:pt x="1830572" y="3562779"/>
                  <a:pt x="1837997" y="3572349"/>
                  <a:pt x="1845091" y="3578563"/>
                </a:cubicBezTo>
                <a:cubicBezTo>
                  <a:pt x="1852461" y="3584998"/>
                  <a:pt x="1862360" y="3604907"/>
                  <a:pt x="1868355" y="3625310"/>
                </a:cubicBezTo>
                <a:cubicBezTo>
                  <a:pt x="1885238" y="3682726"/>
                  <a:pt x="1916421" y="3748831"/>
                  <a:pt x="1926705" y="3748886"/>
                </a:cubicBezTo>
                <a:cubicBezTo>
                  <a:pt x="1931820" y="3748886"/>
                  <a:pt x="1939244" y="3757300"/>
                  <a:pt x="1943809" y="3768080"/>
                </a:cubicBezTo>
                <a:cubicBezTo>
                  <a:pt x="1948264" y="3778639"/>
                  <a:pt x="1955468" y="3789253"/>
                  <a:pt x="1959868" y="3791728"/>
                </a:cubicBezTo>
                <a:cubicBezTo>
                  <a:pt x="1964323" y="3794203"/>
                  <a:pt x="1967402" y="3802837"/>
                  <a:pt x="1966797" y="3811031"/>
                </a:cubicBezTo>
                <a:cubicBezTo>
                  <a:pt x="1966192" y="3819171"/>
                  <a:pt x="1968777" y="3831490"/>
                  <a:pt x="1972572" y="3838419"/>
                </a:cubicBezTo>
                <a:cubicBezTo>
                  <a:pt x="1976367" y="3845349"/>
                  <a:pt x="1985276" y="3868887"/>
                  <a:pt x="1992481" y="3890666"/>
                </a:cubicBezTo>
                <a:cubicBezTo>
                  <a:pt x="2015139" y="3959355"/>
                  <a:pt x="2042252" y="4020731"/>
                  <a:pt x="2057981" y="4039100"/>
                </a:cubicBezTo>
                <a:lnTo>
                  <a:pt x="2073160" y="4056809"/>
                </a:lnTo>
                <a:lnTo>
                  <a:pt x="2069585" y="4040750"/>
                </a:lnTo>
                <a:cubicBezTo>
                  <a:pt x="2067605" y="4031895"/>
                  <a:pt x="2061225" y="4018586"/>
                  <a:pt x="2055341" y="4011162"/>
                </a:cubicBezTo>
                <a:cubicBezTo>
                  <a:pt x="2049456" y="4003737"/>
                  <a:pt x="2044672" y="3994443"/>
                  <a:pt x="2044672" y="3990593"/>
                </a:cubicBezTo>
                <a:cubicBezTo>
                  <a:pt x="2044672" y="3982894"/>
                  <a:pt x="2014094" y="3897595"/>
                  <a:pt x="2005844" y="3882306"/>
                </a:cubicBezTo>
                <a:cubicBezTo>
                  <a:pt x="1999245" y="3870097"/>
                  <a:pt x="1999190" y="3860033"/>
                  <a:pt x="2005735" y="3864102"/>
                </a:cubicBezTo>
                <a:cubicBezTo>
                  <a:pt x="2012994" y="3868612"/>
                  <a:pt x="2039172" y="3916624"/>
                  <a:pt x="2039172" y="3925423"/>
                </a:cubicBezTo>
                <a:cubicBezTo>
                  <a:pt x="2039172" y="3933617"/>
                  <a:pt x="2067605" y="3988064"/>
                  <a:pt x="2083829" y="4010942"/>
                </a:cubicBezTo>
                <a:cubicBezTo>
                  <a:pt x="2089549" y="4018971"/>
                  <a:pt x="2094168" y="4027661"/>
                  <a:pt x="2094168" y="4030300"/>
                </a:cubicBezTo>
                <a:cubicBezTo>
                  <a:pt x="2094168" y="4039925"/>
                  <a:pt x="2128706" y="4076662"/>
                  <a:pt x="2135360" y="4074132"/>
                </a:cubicBezTo>
                <a:cubicBezTo>
                  <a:pt x="2139155" y="4072702"/>
                  <a:pt x="2149329" y="4081117"/>
                  <a:pt x="2158073" y="4092941"/>
                </a:cubicBezTo>
                <a:cubicBezTo>
                  <a:pt x="2166818" y="4104765"/>
                  <a:pt x="2176992" y="4114444"/>
                  <a:pt x="2180787" y="4114499"/>
                </a:cubicBezTo>
                <a:cubicBezTo>
                  <a:pt x="2184582" y="4114554"/>
                  <a:pt x="2187661" y="4117744"/>
                  <a:pt x="2187661" y="4121484"/>
                </a:cubicBezTo>
                <a:cubicBezTo>
                  <a:pt x="2187661" y="4125279"/>
                  <a:pt x="2194701" y="4135893"/>
                  <a:pt x="2203335" y="4145022"/>
                </a:cubicBezTo>
                <a:cubicBezTo>
                  <a:pt x="2211970" y="4154152"/>
                  <a:pt x="2222144" y="4167790"/>
                  <a:pt x="2226049" y="4175270"/>
                </a:cubicBezTo>
                <a:cubicBezTo>
                  <a:pt x="2229953" y="4182749"/>
                  <a:pt x="2236663" y="4192539"/>
                  <a:pt x="2241007" y="4197103"/>
                </a:cubicBezTo>
                <a:cubicBezTo>
                  <a:pt x="2248157" y="4204583"/>
                  <a:pt x="2256736" y="4217122"/>
                  <a:pt x="2276810" y="4249350"/>
                </a:cubicBezTo>
                <a:cubicBezTo>
                  <a:pt x="2312172" y="4306160"/>
                  <a:pt x="2333236" y="4334593"/>
                  <a:pt x="2340055" y="4334593"/>
                </a:cubicBezTo>
                <a:cubicBezTo>
                  <a:pt x="2346215" y="4334593"/>
                  <a:pt x="2344675" y="4328599"/>
                  <a:pt x="2333401" y="4309405"/>
                </a:cubicBezTo>
                <a:cubicBezTo>
                  <a:pt x="2325261" y="4295546"/>
                  <a:pt x="2319542" y="4283337"/>
                  <a:pt x="2320587" y="4282237"/>
                </a:cubicBezTo>
                <a:cubicBezTo>
                  <a:pt x="2321631" y="4281137"/>
                  <a:pt x="2339395" y="4302806"/>
                  <a:pt x="2359964" y="4330304"/>
                </a:cubicBezTo>
                <a:cubicBezTo>
                  <a:pt x="2380532" y="4357802"/>
                  <a:pt x="2408965" y="4389644"/>
                  <a:pt x="2423099" y="4401028"/>
                </a:cubicBezTo>
                <a:cubicBezTo>
                  <a:pt x="2437233" y="4412413"/>
                  <a:pt x="2474465" y="4449205"/>
                  <a:pt x="2505813" y="4482807"/>
                </a:cubicBezTo>
                <a:cubicBezTo>
                  <a:pt x="2549590" y="4529774"/>
                  <a:pt x="2564439" y="4542533"/>
                  <a:pt x="2569938" y="4537969"/>
                </a:cubicBezTo>
                <a:cubicBezTo>
                  <a:pt x="2574943" y="4533844"/>
                  <a:pt x="2578188" y="4533789"/>
                  <a:pt x="2580663" y="4537858"/>
                </a:cubicBezTo>
                <a:cubicBezTo>
                  <a:pt x="2582643" y="4541048"/>
                  <a:pt x="2580333" y="4545173"/>
                  <a:pt x="2575493" y="4547043"/>
                </a:cubicBezTo>
                <a:cubicBezTo>
                  <a:pt x="2567959" y="4549903"/>
                  <a:pt x="2568729" y="4552982"/>
                  <a:pt x="2580663" y="4568656"/>
                </a:cubicBezTo>
                <a:cubicBezTo>
                  <a:pt x="2588307" y="4578666"/>
                  <a:pt x="2594577" y="4589445"/>
                  <a:pt x="2594577" y="4592580"/>
                </a:cubicBezTo>
                <a:cubicBezTo>
                  <a:pt x="2594577" y="4598849"/>
                  <a:pt x="2617730" y="4612818"/>
                  <a:pt x="2622075" y="4609188"/>
                </a:cubicBezTo>
                <a:cubicBezTo>
                  <a:pt x="2623615" y="4607923"/>
                  <a:pt x="2625045" y="4613423"/>
                  <a:pt x="2625374" y="4621397"/>
                </a:cubicBezTo>
                <a:cubicBezTo>
                  <a:pt x="2625704" y="4629372"/>
                  <a:pt x="2630874" y="4642956"/>
                  <a:pt x="2636979" y="4651645"/>
                </a:cubicBezTo>
                <a:cubicBezTo>
                  <a:pt x="2651553" y="4672434"/>
                  <a:pt x="2664366" y="4701582"/>
                  <a:pt x="2668986" y="4724405"/>
                </a:cubicBezTo>
                <a:cubicBezTo>
                  <a:pt x="2674431" y="4751353"/>
                  <a:pt x="2696374" y="4798595"/>
                  <a:pt x="2707758" y="4807889"/>
                </a:cubicBezTo>
                <a:cubicBezTo>
                  <a:pt x="2716723" y="4815203"/>
                  <a:pt x="2717218" y="4814928"/>
                  <a:pt x="2713313" y="4804919"/>
                </a:cubicBezTo>
                <a:cubicBezTo>
                  <a:pt x="2710948" y="4798870"/>
                  <a:pt x="2700774" y="4771646"/>
                  <a:pt x="2690765" y="4744423"/>
                </a:cubicBezTo>
                <a:cubicBezTo>
                  <a:pt x="2680755" y="4717201"/>
                  <a:pt x="2670801" y="4690582"/>
                  <a:pt x="2668711" y="4685303"/>
                </a:cubicBezTo>
                <a:cubicBezTo>
                  <a:pt x="2666621" y="4680023"/>
                  <a:pt x="2667336" y="4675678"/>
                  <a:pt x="2670251" y="4675678"/>
                </a:cubicBezTo>
                <a:cubicBezTo>
                  <a:pt x="2675751" y="4675678"/>
                  <a:pt x="2733881" y="4804039"/>
                  <a:pt x="2740426" y="4830657"/>
                </a:cubicBezTo>
                <a:cubicBezTo>
                  <a:pt x="2742406" y="4838742"/>
                  <a:pt x="2748786" y="4849631"/>
                  <a:pt x="2754560" y="4854910"/>
                </a:cubicBezTo>
                <a:cubicBezTo>
                  <a:pt x="2760335" y="4860190"/>
                  <a:pt x="2765064" y="4870914"/>
                  <a:pt x="2765064" y="4878889"/>
                </a:cubicBezTo>
                <a:cubicBezTo>
                  <a:pt x="2765064" y="4905122"/>
                  <a:pt x="2819785" y="4994710"/>
                  <a:pt x="2835844" y="4994710"/>
                </a:cubicBezTo>
                <a:cubicBezTo>
                  <a:pt x="2840904" y="4994710"/>
                  <a:pt x="2849043" y="5002740"/>
                  <a:pt x="2853883" y="5012584"/>
                </a:cubicBezTo>
                <a:cubicBezTo>
                  <a:pt x="2858722" y="5022428"/>
                  <a:pt x="2870162" y="5045307"/>
                  <a:pt x="2879291" y="5063455"/>
                </a:cubicBezTo>
                <a:cubicBezTo>
                  <a:pt x="2903324" y="5111302"/>
                  <a:pt x="2913499" y="5152384"/>
                  <a:pt x="2917183" y="5216124"/>
                </a:cubicBezTo>
                <a:cubicBezTo>
                  <a:pt x="2918943" y="5247087"/>
                  <a:pt x="2921473" y="5273595"/>
                  <a:pt x="2922793" y="5275025"/>
                </a:cubicBezTo>
                <a:cubicBezTo>
                  <a:pt x="2934672" y="5287949"/>
                  <a:pt x="2937642" y="5209965"/>
                  <a:pt x="2927962" y="5140450"/>
                </a:cubicBezTo>
                <a:cubicBezTo>
                  <a:pt x="2926257" y="5128350"/>
                  <a:pt x="2923508" y="5104867"/>
                  <a:pt x="2921803" y="5088203"/>
                </a:cubicBezTo>
                <a:cubicBezTo>
                  <a:pt x="2918613" y="5057296"/>
                  <a:pt x="2908439" y="5016159"/>
                  <a:pt x="2902719" y="5011209"/>
                </a:cubicBezTo>
                <a:cubicBezTo>
                  <a:pt x="2885286" y="4996140"/>
                  <a:pt x="2846128" y="4932565"/>
                  <a:pt x="2836504" y="4903582"/>
                </a:cubicBezTo>
                <a:cubicBezTo>
                  <a:pt x="2826220" y="4872674"/>
                  <a:pt x="2824955" y="4860520"/>
                  <a:pt x="2828200" y="4822023"/>
                </a:cubicBezTo>
                <a:cubicBezTo>
                  <a:pt x="2830290" y="4797165"/>
                  <a:pt x="2834029" y="4773461"/>
                  <a:pt x="2836559" y="4769392"/>
                </a:cubicBezTo>
                <a:cubicBezTo>
                  <a:pt x="2839089" y="4765322"/>
                  <a:pt x="2838924" y="4758008"/>
                  <a:pt x="2836174" y="4753223"/>
                </a:cubicBezTo>
                <a:cubicBezTo>
                  <a:pt x="2831939" y="4745798"/>
                  <a:pt x="2820115" y="4717531"/>
                  <a:pt x="2817530" y="4708731"/>
                </a:cubicBezTo>
                <a:cubicBezTo>
                  <a:pt x="2817090" y="4707191"/>
                  <a:pt x="2812581" y="4696467"/>
                  <a:pt x="2807521" y="4684863"/>
                </a:cubicBezTo>
                <a:cubicBezTo>
                  <a:pt x="2793937" y="4653735"/>
                  <a:pt x="2785468" y="4597364"/>
                  <a:pt x="2785523" y="4538243"/>
                </a:cubicBezTo>
                <a:cubicBezTo>
                  <a:pt x="2785578" y="4486822"/>
                  <a:pt x="2786678" y="4476208"/>
                  <a:pt x="2800317" y="4396629"/>
                </a:cubicBezTo>
                <a:cubicBezTo>
                  <a:pt x="2804056" y="4374685"/>
                  <a:pt x="2806751" y="4356757"/>
                  <a:pt x="2806256" y="4356757"/>
                </a:cubicBezTo>
                <a:cubicBezTo>
                  <a:pt x="2798722" y="4356757"/>
                  <a:pt x="2770839" y="4375950"/>
                  <a:pt x="2768034" y="4382990"/>
                </a:cubicBezTo>
                <a:cubicBezTo>
                  <a:pt x="2765999" y="4388215"/>
                  <a:pt x="2763249" y="4432101"/>
                  <a:pt x="2761875" y="4480443"/>
                </a:cubicBezTo>
                <a:cubicBezTo>
                  <a:pt x="2759290" y="4571406"/>
                  <a:pt x="2764679" y="4616008"/>
                  <a:pt x="2783598" y="4660939"/>
                </a:cubicBezTo>
                <a:cubicBezTo>
                  <a:pt x="2788437" y="4672489"/>
                  <a:pt x="2792122" y="4683598"/>
                  <a:pt x="2791682" y="4685688"/>
                </a:cubicBezTo>
                <a:cubicBezTo>
                  <a:pt x="2791242" y="4687778"/>
                  <a:pt x="2792287" y="4693167"/>
                  <a:pt x="2793992" y="4697677"/>
                </a:cubicBezTo>
                <a:cubicBezTo>
                  <a:pt x="2804111" y="4725010"/>
                  <a:pt x="2813076" y="4769502"/>
                  <a:pt x="2809006" y="4772031"/>
                </a:cubicBezTo>
                <a:cubicBezTo>
                  <a:pt x="2803067" y="4775661"/>
                  <a:pt x="2787228" y="4746238"/>
                  <a:pt x="2787228" y="4731610"/>
                </a:cubicBezTo>
                <a:cubicBezTo>
                  <a:pt x="2787228" y="4725780"/>
                  <a:pt x="2783928" y="4718245"/>
                  <a:pt x="2779858" y="4714891"/>
                </a:cubicBezTo>
                <a:cubicBezTo>
                  <a:pt x="2775788" y="4711536"/>
                  <a:pt x="2769354" y="4698227"/>
                  <a:pt x="2765559" y="4685358"/>
                </a:cubicBezTo>
                <a:cubicBezTo>
                  <a:pt x="2755165" y="4650490"/>
                  <a:pt x="2735311" y="4610838"/>
                  <a:pt x="2723487" y="4601434"/>
                </a:cubicBezTo>
                <a:cubicBezTo>
                  <a:pt x="2716888" y="4596154"/>
                  <a:pt x="2703139" y="4573606"/>
                  <a:pt x="2681745" y="4532909"/>
                </a:cubicBezTo>
                <a:cubicBezTo>
                  <a:pt x="2676246" y="4522460"/>
                  <a:pt x="2671736" y="4507336"/>
                  <a:pt x="2671736" y="4499416"/>
                </a:cubicBezTo>
                <a:cubicBezTo>
                  <a:pt x="2671736" y="4491442"/>
                  <a:pt x="2666677" y="4480333"/>
                  <a:pt x="2660462" y="4474723"/>
                </a:cubicBezTo>
                <a:cubicBezTo>
                  <a:pt x="2648253" y="4463669"/>
                  <a:pt x="2636209" y="4439691"/>
                  <a:pt x="2630874" y="4415822"/>
                </a:cubicBezTo>
                <a:cubicBezTo>
                  <a:pt x="2628784" y="4406473"/>
                  <a:pt x="2623834" y="4400643"/>
                  <a:pt x="2618005" y="4400589"/>
                </a:cubicBezTo>
                <a:cubicBezTo>
                  <a:pt x="2610251" y="4400534"/>
                  <a:pt x="2609921" y="4399599"/>
                  <a:pt x="2616245" y="4395584"/>
                </a:cubicBezTo>
                <a:cubicBezTo>
                  <a:pt x="2622460" y="4391679"/>
                  <a:pt x="2619270" y="4385245"/>
                  <a:pt x="2600571" y="4364071"/>
                </a:cubicBezTo>
                <a:cubicBezTo>
                  <a:pt x="2560864" y="4319030"/>
                  <a:pt x="2543210" y="4269753"/>
                  <a:pt x="2543815" y="4205573"/>
                </a:cubicBezTo>
                <a:cubicBezTo>
                  <a:pt x="2544090" y="4177030"/>
                  <a:pt x="2542055" y="4170265"/>
                  <a:pt x="2528581" y="4154921"/>
                </a:cubicBezTo>
                <a:cubicBezTo>
                  <a:pt x="2510488" y="4134353"/>
                  <a:pt x="2503668" y="4100475"/>
                  <a:pt x="2510983" y="4067973"/>
                </a:cubicBezTo>
                <a:cubicBezTo>
                  <a:pt x="2513733" y="4055874"/>
                  <a:pt x="2514887" y="4025846"/>
                  <a:pt x="2513623" y="4001317"/>
                </a:cubicBezTo>
                <a:cubicBezTo>
                  <a:pt x="2510708" y="3945387"/>
                  <a:pt x="2519507" y="3909639"/>
                  <a:pt x="2553989" y="3836989"/>
                </a:cubicBezTo>
                <a:cubicBezTo>
                  <a:pt x="2575438" y="3791893"/>
                  <a:pt x="2580883" y="3774074"/>
                  <a:pt x="2584237" y="3737997"/>
                </a:cubicBezTo>
                <a:cubicBezTo>
                  <a:pt x="2586492" y="3713799"/>
                  <a:pt x="2590122" y="3684705"/>
                  <a:pt x="2592267" y="3673376"/>
                </a:cubicBezTo>
                <a:cubicBezTo>
                  <a:pt x="2594852" y="3659682"/>
                  <a:pt x="2594137" y="3652753"/>
                  <a:pt x="2590122" y="3652753"/>
                </a:cubicBezTo>
                <a:cubicBezTo>
                  <a:pt x="2579948" y="3652753"/>
                  <a:pt x="2589737" y="3634879"/>
                  <a:pt x="2614870" y="3607601"/>
                </a:cubicBezTo>
                <a:cubicBezTo>
                  <a:pt x="2637309" y="3583238"/>
                  <a:pt x="2644128" y="3570259"/>
                  <a:pt x="2634504" y="3570259"/>
                </a:cubicBezTo>
                <a:cubicBezTo>
                  <a:pt x="2620645" y="3570259"/>
                  <a:pt x="2507298" y="3708904"/>
                  <a:pt x="2506858" y="3726393"/>
                </a:cubicBezTo>
                <a:cubicBezTo>
                  <a:pt x="2506803" y="3729087"/>
                  <a:pt x="2499159" y="3743551"/>
                  <a:pt x="2489974" y="3758565"/>
                </a:cubicBezTo>
                <a:cubicBezTo>
                  <a:pt x="2480790" y="3773579"/>
                  <a:pt x="2474245" y="3788703"/>
                  <a:pt x="2475565" y="3792168"/>
                </a:cubicBezTo>
                <a:cubicBezTo>
                  <a:pt x="2476885" y="3795742"/>
                  <a:pt x="2479910" y="3793653"/>
                  <a:pt x="2482440" y="3787493"/>
                </a:cubicBezTo>
                <a:cubicBezTo>
                  <a:pt x="2484915" y="3781444"/>
                  <a:pt x="2492614" y="3770334"/>
                  <a:pt x="2499599" y="3762800"/>
                </a:cubicBezTo>
                <a:cubicBezTo>
                  <a:pt x="2506583" y="3755265"/>
                  <a:pt x="2512248" y="3747401"/>
                  <a:pt x="2512248" y="3745256"/>
                </a:cubicBezTo>
                <a:cubicBezTo>
                  <a:pt x="2512248" y="3743111"/>
                  <a:pt x="2522202" y="3729912"/>
                  <a:pt x="2534301" y="3715888"/>
                </a:cubicBezTo>
                <a:cubicBezTo>
                  <a:pt x="2546400" y="3701864"/>
                  <a:pt x="2560094" y="3683166"/>
                  <a:pt x="2564714" y="3674312"/>
                </a:cubicBezTo>
                <a:cubicBezTo>
                  <a:pt x="2573458" y="3657373"/>
                  <a:pt x="2583742" y="3652918"/>
                  <a:pt x="2583742" y="3666007"/>
                </a:cubicBezTo>
                <a:cubicBezTo>
                  <a:pt x="2583742" y="3676401"/>
                  <a:pt x="2546840" y="3746026"/>
                  <a:pt x="2533916" y="3760050"/>
                </a:cubicBezTo>
                <a:cubicBezTo>
                  <a:pt x="2523907" y="3770939"/>
                  <a:pt x="2468251" y="3878842"/>
                  <a:pt x="2468196" y="3887531"/>
                </a:cubicBezTo>
                <a:cubicBezTo>
                  <a:pt x="2468196" y="3889951"/>
                  <a:pt x="2465611" y="3901115"/>
                  <a:pt x="2462531" y="3912279"/>
                </a:cubicBezTo>
                <a:cubicBezTo>
                  <a:pt x="2458791" y="3925643"/>
                  <a:pt x="2454337" y="3931693"/>
                  <a:pt x="2449497" y="3929823"/>
                </a:cubicBezTo>
                <a:cubicBezTo>
                  <a:pt x="2445482" y="3928283"/>
                  <a:pt x="2440753" y="3930648"/>
                  <a:pt x="2438993" y="3935157"/>
                </a:cubicBezTo>
                <a:cubicBezTo>
                  <a:pt x="2435583" y="3944067"/>
                  <a:pt x="2444438" y="3981794"/>
                  <a:pt x="2452192" y="3991308"/>
                </a:cubicBezTo>
                <a:cubicBezTo>
                  <a:pt x="2460496" y="4001483"/>
                  <a:pt x="2461266" y="4055489"/>
                  <a:pt x="2453567" y="4086011"/>
                </a:cubicBezTo>
                <a:cubicBezTo>
                  <a:pt x="2445593" y="4117689"/>
                  <a:pt x="2444218" y="4138258"/>
                  <a:pt x="2449772" y="4143812"/>
                </a:cubicBezTo>
                <a:cubicBezTo>
                  <a:pt x="2454997" y="4149037"/>
                  <a:pt x="2456592" y="4213602"/>
                  <a:pt x="2451477" y="4213602"/>
                </a:cubicBezTo>
                <a:cubicBezTo>
                  <a:pt x="2445923" y="4213602"/>
                  <a:pt x="2436683" y="4185224"/>
                  <a:pt x="2431789" y="4153107"/>
                </a:cubicBezTo>
                <a:cubicBezTo>
                  <a:pt x="2429699" y="4139522"/>
                  <a:pt x="2423649" y="4119669"/>
                  <a:pt x="2418314" y="4109110"/>
                </a:cubicBezTo>
                <a:cubicBezTo>
                  <a:pt x="2412980" y="4098550"/>
                  <a:pt x="2406600" y="4071273"/>
                  <a:pt x="2404071" y="4048614"/>
                </a:cubicBezTo>
                <a:cubicBezTo>
                  <a:pt x="2399506" y="4007532"/>
                  <a:pt x="2399451" y="4007697"/>
                  <a:pt x="2396756" y="4084141"/>
                </a:cubicBezTo>
                <a:lnTo>
                  <a:pt x="2394006" y="4160916"/>
                </a:lnTo>
                <a:lnTo>
                  <a:pt x="2383282" y="4144637"/>
                </a:lnTo>
                <a:cubicBezTo>
                  <a:pt x="2368213" y="4121704"/>
                  <a:pt x="2364968" y="4046854"/>
                  <a:pt x="2377067" y="4000547"/>
                </a:cubicBezTo>
                <a:cubicBezTo>
                  <a:pt x="2386142" y="3965735"/>
                  <a:pt x="2384052" y="3936422"/>
                  <a:pt x="2372723" y="3940162"/>
                </a:cubicBezTo>
                <a:cubicBezTo>
                  <a:pt x="2363923" y="3943077"/>
                  <a:pt x="2357214" y="4005552"/>
                  <a:pt x="2360679" y="4052409"/>
                </a:cubicBezTo>
                <a:cubicBezTo>
                  <a:pt x="2363814" y="4094701"/>
                  <a:pt x="2357049" y="4109550"/>
                  <a:pt x="2346655" y="4083262"/>
                </a:cubicBezTo>
                <a:cubicBezTo>
                  <a:pt x="2343300" y="4074737"/>
                  <a:pt x="2339615" y="4053509"/>
                  <a:pt x="2338515" y="4036075"/>
                </a:cubicBezTo>
                <a:cubicBezTo>
                  <a:pt x="2337250" y="4016332"/>
                  <a:pt x="2332466" y="3998678"/>
                  <a:pt x="2325811" y="3989328"/>
                </a:cubicBezTo>
                <a:cubicBezTo>
                  <a:pt x="2315747" y="3975085"/>
                  <a:pt x="2299083" y="3923388"/>
                  <a:pt x="2298863" y="3905570"/>
                </a:cubicBezTo>
                <a:cubicBezTo>
                  <a:pt x="2298368" y="3868447"/>
                  <a:pt x="2292374" y="3822525"/>
                  <a:pt x="2286654" y="3811856"/>
                </a:cubicBezTo>
                <a:cubicBezTo>
                  <a:pt x="2278075" y="3795853"/>
                  <a:pt x="2282584" y="3706099"/>
                  <a:pt x="2294903" y="3647583"/>
                </a:cubicBezTo>
                <a:cubicBezTo>
                  <a:pt x="2299523" y="3625750"/>
                  <a:pt x="2303263" y="3606776"/>
                  <a:pt x="2303263" y="3605456"/>
                </a:cubicBezTo>
                <a:cubicBezTo>
                  <a:pt x="2303263" y="3599902"/>
                  <a:pt x="2276645" y="3603641"/>
                  <a:pt x="2271640" y="3609966"/>
                </a:cubicBezTo>
                <a:cubicBezTo>
                  <a:pt x="2263996" y="3619590"/>
                  <a:pt x="2253217" y="3681681"/>
                  <a:pt x="2252007" y="3722818"/>
                </a:cubicBezTo>
                <a:cubicBezTo>
                  <a:pt x="2251182" y="3750151"/>
                  <a:pt x="2249312" y="3756970"/>
                  <a:pt x="2242767" y="3755706"/>
                </a:cubicBezTo>
                <a:cubicBezTo>
                  <a:pt x="2231328" y="3753506"/>
                  <a:pt x="2230118" y="3674971"/>
                  <a:pt x="2241063" y="3644503"/>
                </a:cubicBezTo>
                <a:cubicBezTo>
                  <a:pt x="2245407" y="3632294"/>
                  <a:pt x="2252447" y="3597592"/>
                  <a:pt x="2256626" y="3567344"/>
                </a:cubicBezTo>
                <a:cubicBezTo>
                  <a:pt x="2268286" y="3483585"/>
                  <a:pt x="2274390" y="3455317"/>
                  <a:pt x="2289899" y="3413355"/>
                </a:cubicBezTo>
                <a:cubicBezTo>
                  <a:pt x="2297708" y="3392182"/>
                  <a:pt x="2307828" y="3364959"/>
                  <a:pt x="2312282" y="3352860"/>
                </a:cubicBezTo>
                <a:cubicBezTo>
                  <a:pt x="2327901" y="3310843"/>
                  <a:pt x="2348305" y="3273666"/>
                  <a:pt x="2360074" y="3265746"/>
                </a:cubicBezTo>
                <a:cubicBezTo>
                  <a:pt x="2366618" y="3261346"/>
                  <a:pt x="2376903" y="3253152"/>
                  <a:pt x="2382952" y="3247488"/>
                </a:cubicBezTo>
                <a:cubicBezTo>
                  <a:pt x="2389002" y="3241823"/>
                  <a:pt x="2406325" y="3227359"/>
                  <a:pt x="2421394" y="3215315"/>
                </a:cubicBezTo>
                <a:cubicBezTo>
                  <a:pt x="2436463" y="3203271"/>
                  <a:pt x="2453677" y="3189082"/>
                  <a:pt x="2459561" y="3183802"/>
                </a:cubicBezTo>
                <a:cubicBezTo>
                  <a:pt x="2465446" y="3178523"/>
                  <a:pt x="2472266" y="3174178"/>
                  <a:pt x="2474740" y="3174178"/>
                </a:cubicBezTo>
                <a:cubicBezTo>
                  <a:pt x="2477215" y="3174178"/>
                  <a:pt x="2479195" y="3170163"/>
                  <a:pt x="2479195" y="3165213"/>
                </a:cubicBezTo>
                <a:cubicBezTo>
                  <a:pt x="2479195" y="3160264"/>
                  <a:pt x="2487555" y="3144590"/>
                  <a:pt x="2497784" y="3130346"/>
                </a:cubicBezTo>
                <a:cubicBezTo>
                  <a:pt x="2508013" y="3116102"/>
                  <a:pt x="2518242" y="3098503"/>
                  <a:pt x="2520497" y="3091189"/>
                </a:cubicBezTo>
                <a:lnTo>
                  <a:pt x="2524622" y="3077935"/>
                </a:lnTo>
                <a:lnTo>
                  <a:pt x="2511533" y="3088714"/>
                </a:lnTo>
                <a:cubicBezTo>
                  <a:pt x="2504328" y="3094654"/>
                  <a:pt x="2475620" y="3121712"/>
                  <a:pt x="2447738" y="3148935"/>
                </a:cubicBezTo>
                <a:cubicBezTo>
                  <a:pt x="2419855" y="3176103"/>
                  <a:pt x="2395216" y="3196561"/>
                  <a:pt x="2392961" y="3194306"/>
                </a:cubicBezTo>
                <a:cubicBezTo>
                  <a:pt x="2390707" y="3192051"/>
                  <a:pt x="2392027" y="3185122"/>
                  <a:pt x="2395931" y="3178908"/>
                </a:cubicBezTo>
                <a:cubicBezTo>
                  <a:pt x="2399836" y="3172693"/>
                  <a:pt x="2401376" y="3166038"/>
                  <a:pt x="2399396" y="3164059"/>
                </a:cubicBezTo>
                <a:cubicBezTo>
                  <a:pt x="2395271" y="3159934"/>
                  <a:pt x="2354024" y="3205086"/>
                  <a:pt x="2332356" y="3237423"/>
                </a:cubicBezTo>
                <a:cubicBezTo>
                  <a:pt x="2324271" y="3249522"/>
                  <a:pt x="2304693" y="3271906"/>
                  <a:pt x="2288909" y="3287195"/>
                </a:cubicBezTo>
                <a:cubicBezTo>
                  <a:pt x="2253986" y="3321017"/>
                  <a:pt x="2244087" y="3343125"/>
                  <a:pt x="2233858" y="3410001"/>
                </a:cubicBezTo>
                <a:cubicBezTo>
                  <a:pt x="2225279" y="3466042"/>
                  <a:pt x="2222804" y="3473136"/>
                  <a:pt x="2213235" y="3469506"/>
                </a:cubicBezTo>
                <a:cubicBezTo>
                  <a:pt x="2206800" y="3467032"/>
                  <a:pt x="2205920" y="3476051"/>
                  <a:pt x="2202840" y="3574714"/>
                </a:cubicBezTo>
                <a:cubicBezTo>
                  <a:pt x="2201630" y="3612661"/>
                  <a:pt x="2199596" y="3621845"/>
                  <a:pt x="2190741" y="3628335"/>
                </a:cubicBezTo>
                <a:cubicBezTo>
                  <a:pt x="2184856" y="3632624"/>
                  <a:pt x="2178367" y="3636144"/>
                  <a:pt x="2176277" y="3636144"/>
                </a:cubicBezTo>
                <a:cubicBezTo>
                  <a:pt x="2166488" y="3636144"/>
                  <a:pt x="2159558" y="3617665"/>
                  <a:pt x="2156534" y="3583183"/>
                </a:cubicBezTo>
                <a:cubicBezTo>
                  <a:pt x="2154719" y="3562394"/>
                  <a:pt x="2149879" y="3541606"/>
                  <a:pt x="2145809" y="3536876"/>
                </a:cubicBezTo>
                <a:cubicBezTo>
                  <a:pt x="2132335" y="3521313"/>
                  <a:pt x="2134755" y="3493924"/>
                  <a:pt x="2155104" y="3432164"/>
                </a:cubicBezTo>
                <a:cubicBezTo>
                  <a:pt x="2160658" y="3415225"/>
                  <a:pt x="2166598" y="3393557"/>
                  <a:pt x="2168303" y="3383987"/>
                </a:cubicBezTo>
                <a:cubicBezTo>
                  <a:pt x="2172482" y="3360394"/>
                  <a:pt x="2186781" y="3318762"/>
                  <a:pt x="2199101" y="3294509"/>
                </a:cubicBezTo>
                <a:cubicBezTo>
                  <a:pt x="2209330" y="3274380"/>
                  <a:pt x="2268231" y="3212620"/>
                  <a:pt x="2302328" y="3186332"/>
                </a:cubicBezTo>
                <a:cubicBezTo>
                  <a:pt x="2338900" y="3158064"/>
                  <a:pt x="2389662" y="3085469"/>
                  <a:pt x="2407755" y="3035533"/>
                </a:cubicBezTo>
                <a:cubicBezTo>
                  <a:pt x="2429204" y="2976192"/>
                  <a:pt x="2436298" y="2965798"/>
                  <a:pt x="2448287" y="2975697"/>
                </a:cubicBezTo>
                <a:cubicBezTo>
                  <a:pt x="2457802" y="2983617"/>
                  <a:pt x="2476500" y="2979712"/>
                  <a:pt x="2471056" y="2970968"/>
                </a:cubicBezTo>
                <a:cubicBezTo>
                  <a:pt x="2465391" y="2961783"/>
                  <a:pt x="2531551" y="2917842"/>
                  <a:pt x="2583577" y="2896283"/>
                </a:cubicBezTo>
                <a:cubicBezTo>
                  <a:pt x="2610855" y="2884954"/>
                  <a:pt x="2633184" y="2873900"/>
                  <a:pt x="2633184" y="2871700"/>
                </a:cubicBezTo>
                <a:cubicBezTo>
                  <a:pt x="2633184" y="2869500"/>
                  <a:pt x="2642863" y="2866145"/>
                  <a:pt x="2654687" y="2864220"/>
                </a:cubicBezTo>
                <a:cubicBezTo>
                  <a:pt x="2666511" y="2862351"/>
                  <a:pt x="2687740" y="2855806"/>
                  <a:pt x="2701874" y="2849756"/>
                </a:cubicBezTo>
                <a:cubicBezTo>
                  <a:pt x="2716008" y="2843707"/>
                  <a:pt x="2733387" y="2838757"/>
                  <a:pt x="2740536" y="2838757"/>
                </a:cubicBezTo>
                <a:cubicBezTo>
                  <a:pt x="2747686" y="2838757"/>
                  <a:pt x="2755055" y="2836282"/>
                  <a:pt x="2756925" y="2833258"/>
                </a:cubicBezTo>
                <a:cubicBezTo>
                  <a:pt x="2758795" y="2830233"/>
                  <a:pt x="2765284" y="2827758"/>
                  <a:pt x="2771334" y="2827758"/>
                </a:cubicBezTo>
                <a:cubicBezTo>
                  <a:pt x="2804221" y="2827758"/>
                  <a:pt x="2857348" y="2797125"/>
                  <a:pt x="2845358" y="2785081"/>
                </a:cubicBezTo>
                <a:cubicBezTo>
                  <a:pt x="2843654" y="2783376"/>
                  <a:pt x="2810711" y="2792011"/>
                  <a:pt x="2772104" y="2804330"/>
                </a:cubicBezTo>
                <a:cubicBezTo>
                  <a:pt x="2733496" y="2816594"/>
                  <a:pt x="2668766" y="2837107"/>
                  <a:pt x="2628179" y="2849921"/>
                </a:cubicBezTo>
                <a:cubicBezTo>
                  <a:pt x="2569664" y="2868400"/>
                  <a:pt x="2547885" y="2878189"/>
                  <a:pt x="2522807" y="2897218"/>
                </a:cubicBezTo>
                <a:cubicBezTo>
                  <a:pt x="2494099" y="2919051"/>
                  <a:pt x="2479195" y="2926201"/>
                  <a:pt x="2479195" y="2918227"/>
                </a:cubicBezTo>
                <a:cubicBezTo>
                  <a:pt x="2479195" y="2910912"/>
                  <a:pt x="2521762" y="2870270"/>
                  <a:pt x="2544695" y="2855751"/>
                </a:cubicBezTo>
                <a:cubicBezTo>
                  <a:pt x="2571093" y="2839032"/>
                  <a:pt x="2642863" y="2812139"/>
                  <a:pt x="2692305" y="2800480"/>
                </a:cubicBezTo>
                <a:cubicBezTo>
                  <a:pt x="2709738" y="2796355"/>
                  <a:pt x="2721177" y="2790691"/>
                  <a:pt x="2721177" y="2786126"/>
                </a:cubicBezTo>
                <a:cubicBezTo>
                  <a:pt x="2721177" y="2782001"/>
                  <a:pt x="2727997" y="2774852"/>
                  <a:pt x="2736301" y="2770287"/>
                </a:cubicBezTo>
                <a:cubicBezTo>
                  <a:pt x="2751315" y="2762038"/>
                  <a:pt x="2751370" y="2761983"/>
                  <a:pt x="2737676" y="2764183"/>
                </a:cubicBezTo>
                <a:cubicBezTo>
                  <a:pt x="2730087" y="2765393"/>
                  <a:pt x="2723322" y="2766877"/>
                  <a:pt x="2722552" y="2767483"/>
                </a:cubicBezTo>
                <a:cubicBezTo>
                  <a:pt x="2721782" y="2768087"/>
                  <a:pt x="2719308" y="2768967"/>
                  <a:pt x="2717053" y="2769517"/>
                </a:cubicBezTo>
                <a:cubicBezTo>
                  <a:pt x="2703964" y="2772432"/>
                  <a:pt x="2648253" y="2792616"/>
                  <a:pt x="2623560" y="2803450"/>
                </a:cubicBezTo>
                <a:cubicBezTo>
                  <a:pt x="2582587" y="2821434"/>
                  <a:pt x="2585557" y="2807410"/>
                  <a:pt x="2628399" y="2780517"/>
                </a:cubicBezTo>
                <a:cubicBezTo>
                  <a:pt x="2646933" y="2768912"/>
                  <a:pt x="2670856" y="2752414"/>
                  <a:pt x="2681580" y="2743889"/>
                </a:cubicBezTo>
                <a:cubicBezTo>
                  <a:pt x="2692305" y="2735365"/>
                  <a:pt x="2711828" y="2725686"/>
                  <a:pt x="2724972" y="2722386"/>
                </a:cubicBezTo>
                <a:cubicBezTo>
                  <a:pt x="2750710" y="2715896"/>
                  <a:pt x="2761764" y="2706712"/>
                  <a:pt x="2743836" y="2706712"/>
                </a:cubicBezTo>
                <a:cubicBezTo>
                  <a:pt x="2737786" y="2706712"/>
                  <a:pt x="2731297" y="2709187"/>
                  <a:pt x="2729427" y="2712211"/>
                </a:cubicBezTo>
                <a:cubicBezTo>
                  <a:pt x="2727172" y="2715841"/>
                  <a:pt x="2722277" y="2715731"/>
                  <a:pt x="2714963" y="2711827"/>
                </a:cubicBezTo>
                <a:cubicBezTo>
                  <a:pt x="2706109" y="2707097"/>
                  <a:pt x="2697144" y="2709187"/>
                  <a:pt x="2669921" y="2722331"/>
                </a:cubicBezTo>
                <a:cubicBezTo>
                  <a:pt x="2651223" y="2731350"/>
                  <a:pt x="2624770" y="2743064"/>
                  <a:pt x="2611185" y="2748289"/>
                </a:cubicBezTo>
                <a:cubicBezTo>
                  <a:pt x="2597602" y="2753569"/>
                  <a:pt x="2581487" y="2761873"/>
                  <a:pt x="2575438" y="2766713"/>
                </a:cubicBezTo>
                <a:cubicBezTo>
                  <a:pt x="2569389" y="2771607"/>
                  <a:pt x="2555749" y="2780241"/>
                  <a:pt x="2545190" y="2785961"/>
                </a:cubicBezTo>
                <a:cubicBezTo>
                  <a:pt x="2525722" y="2796465"/>
                  <a:pt x="2490854" y="2827703"/>
                  <a:pt x="2498609" y="2827703"/>
                </a:cubicBezTo>
                <a:cubicBezTo>
                  <a:pt x="2500919" y="2827703"/>
                  <a:pt x="2513403" y="2819014"/>
                  <a:pt x="2526327" y="2808454"/>
                </a:cubicBezTo>
                <a:cubicBezTo>
                  <a:pt x="2548600" y="2790196"/>
                  <a:pt x="2574008" y="2783431"/>
                  <a:pt x="2580553" y="2793990"/>
                </a:cubicBezTo>
                <a:cubicBezTo>
                  <a:pt x="2582202" y="2796630"/>
                  <a:pt x="2566859" y="2806970"/>
                  <a:pt x="2546510" y="2816924"/>
                </a:cubicBezTo>
                <a:cubicBezTo>
                  <a:pt x="2520332" y="2829738"/>
                  <a:pt x="2497784" y="2847117"/>
                  <a:pt x="2469626" y="2876155"/>
                </a:cubicBezTo>
                <a:cubicBezTo>
                  <a:pt x="2447682" y="2898758"/>
                  <a:pt x="2429754" y="2919601"/>
                  <a:pt x="2429754" y="2922516"/>
                </a:cubicBezTo>
                <a:cubicBezTo>
                  <a:pt x="2429754" y="2925431"/>
                  <a:pt x="2423539" y="2935165"/>
                  <a:pt x="2416005" y="2944185"/>
                </a:cubicBezTo>
                <a:cubicBezTo>
                  <a:pt x="2408415" y="2953149"/>
                  <a:pt x="2402256" y="2966953"/>
                  <a:pt x="2402256" y="2974872"/>
                </a:cubicBezTo>
                <a:cubicBezTo>
                  <a:pt x="2402256" y="3007210"/>
                  <a:pt x="2384492" y="3053132"/>
                  <a:pt x="2365574" y="3069796"/>
                </a:cubicBezTo>
                <a:cubicBezTo>
                  <a:pt x="2355289" y="3078815"/>
                  <a:pt x="2343300" y="3086184"/>
                  <a:pt x="2338955" y="3086184"/>
                </a:cubicBezTo>
                <a:cubicBezTo>
                  <a:pt x="2334611" y="3086184"/>
                  <a:pt x="2326636" y="3092949"/>
                  <a:pt x="2321247" y="3101198"/>
                </a:cubicBezTo>
                <a:cubicBezTo>
                  <a:pt x="2315857" y="3109448"/>
                  <a:pt x="2307223" y="3120557"/>
                  <a:pt x="2301998" y="3125781"/>
                </a:cubicBezTo>
                <a:cubicBezTo>
                  <a:pt x="2286654" y="3141235"/>
                  <a:pt x="2231713" y="3217075"/>
                  <a:pt x="2231713" y="3222794"/>
                </a:cubicBezTo>
                <a:cubicBezTo>
                  <a:pt x="2231713" y="3225654"/>
                  <a:pt x="2224399" y="3235828"/>
                  <a:pt x="2215489" y="3245398"/>
                </a:cubicBezTo>
                <a:cubicBezTo>
                  <a:pt x="2187826" y="3274986"/>
                  <a:pt x="2161153" y="3344830"/>
                  <a:pt x="2142290" y="3436949"/>
                </a:cubicBezTo>
                <a:cubicBezTo>
                  <a:pt x="2135635" y="3469396"/>
                  <a:pt x="2127606" y="3471486"/>
                  <a:pt x="2118201" y="3443218"/>
                </a:cubicBezTo>
                <a:cubicBezTo>
                  <a:pt x="2113032" y="3427764"/>
                  <a:pt x="2113857" y="3416490"/>
                  <a:pt x="2122656" y="3380908"/>
                </a:cubicBezTo>
                <a:cubicBezTo>
                  <a:pt x="2128596" y="3356985"/>
                  <a:pt x="2138220" y="3328057"/>
                  <a:pt x="2144049" y="3316562"/>
                </a:cubicBezTo>
                <a:cubicBezTo>
                  <a:pt x="2155544" y="3294069"/>
                  <a:pt x="2157854" y="3281640"/>
                  <a:pt x="2149549" y="3286755"/>
                </a:cubicBezTo>
                <a:cubicBezTo>
                  <a:pt x="2142180" y="3291319"/>
                  <a:pt x="2116222" y="3349615"/>
                  <a:pt x="2116222" y="3361549"/>
                </a:cubicBezTo>
                <a:cubicBezTo>
                  <a:pt x="2116222" y="3367049"/>
                  <a:pt x="2113417" y="3373263"/>
                  <a:pt x="2110007" y="3375408"/>
                </a:cubicBezTo>
                <a:cubicBezTo>
                  <a:pt x="2098018" y="3382833"/>
                  <a:pt x="2110942" y="3307983"/>
                  <a:pt x="2129366" y="3263766"/>
                </a:cubicBezTo>
                <a:cubicBezTo>
                  <a:pt x="2166213" y="3175113"/>
                  <a:pt x="2214005" y="3109173"/>
                  <a:pt x="2305298" y="3021014"/>
                </a:cubicBezTo>
                <a:cubicBezTo>
                  <a:pt x="2349295" y="2978502"/>
                  <a:pt x="2371403" y="2937750"/>
                  <a:pt x="2350450" y="2937750"/>
                </a:cubicBezTo>
                <a:cubicBezTo>
                  <a:pt x="2337525" y="2937750"/>
                  <a:pt x="2220714" y="3065616"/>
                  <a:pt x="2220714" y="3079750"/>
                </a:cubicBezTo>
                <a:cubicBezTo>
                  <a:pt x="2220714" y="3083984"/>
                  <a:pt x="2208945" y="3099383"/>
                  <a:pt x="2194591" y="3113957"/>
                </a:cubicBezTo>
                <a:cubicBezTo>
                  <a:pt x="2180237" y="3128531"/>
                  <a:pt x="2163353" y="3146460"/>
                  <a:pt x="2157139" y="3153774"/>
                </a:cubicBezTo>
                <a:cubicBezTo>
                  <a:pt x="2145424" y="3167523"/>
                  <a:pt x="2116222" y="3225379"/>
                  <a:pt x="2116222" y="3234893"/>
                </a:cubicBezTo>
                <a:cubicBezTo>
                  <a:pt x="2116222" y="3237808"/>
                  <a:pt x="2113417" y="3240228"/>
                  <a:pt x="2110007" y="3240228"/>
                </a:cubicBezTo>
                <a:cubicBezTo>
                  <a:pt x="2106047" y="3240228"/>
                  <a:pt x="2105058" y="3234178"/>
                  <a:pt x="2107202" y="3223289"/>
                </a:cubicBezTo>
                <a:cubicBezTo>
                  <a:pt x="2111162" y="3203436"/>
                  <a:pt x="2154719" y="3113737"/>
                  <a:pt x="2160328" y="3113737"/>
                </a:cubicBezTo>
                <a:cubicBezTo>
                  <a:pt x="2162473" y="3113737"/>
                  <a:pt x="2171162" y="3103233"/>
                  <a:pt x="2179632" y="3090364"/>
                </a:cubicBezTo>
                <a:cubicBezTo>
                  <a:pt x="2203335" y="3054507"/>
                  <a:pt x="2242327" y="3009190"/>
                  <a:pt x="2303538" y="2946384"/>
                </a:cubicBezTo>
                <a:cubicBezTo>
                  <a:pt x="2359249" y="2889244"/>
                  <a:pt x="2377618" y="2866585"/>
                  <a:pt x="2424144" y="2797565"/>
                </a:cubicBezTo>
                <a:cubicBezTo>
                  <a:pt x="2437728" y="2777382"/>
                  <a:pt x="2451367" y="2757968"/>
                  <a:pt x="2454392" y="2754449"/>
                </a:cubicBezTo>
                <a:cubicBezTo>
                  <a:pt x="2457417" y="2750929"/>
                  <a:pt x="2473751" y="2729480"/>
                  <a:pt x="2490689" y="2706767"/>
                </a:cubicBezTo>
                <a:cubicBezTo>
                  <a:pt x="2549535" y="2627958"/>
                  <a:pt x="2636099" y="2550413"/>
                  <a:pt x="2665577" y="2550083"/>
                </a:cubicBezTo>
                <a:cubicBezTo>
                  <a:pt x="2669811" y="2550028"/>
                  <a:pt x="2673936" y="2545519"/>
                  <a:pt x="2674761" y="2540074"/>
                </a:cubicBezTo>
                <a:cubicBezTo>
                  <a:pt x="2676026" y="2531660"/>
                  <a:pt x="2673606" y="2530725"/>
                  <a:pt x="2658757" y="2533860"/>
                </a:cubicBezTo>
                <a:cubicBezTo>
                  <a:pt x="2649188" y="2535894"/>
                  <a:pt x="2638849" y="2539469"/>
                  <a:pt x="2635824" y="2541724"/>
                </a:cubicBezTo>
                <a:cubicBezTo>
                  <a:pt x="2632799" y="2543979"/>
                  <a:pt x="2621470" y="2548708"/>
                  <a:pt x="2610691" y="2552173"/>
                </a:cubicBezTo>
                <a:cubicBezTo>
                  <a:pt x="2590782" y="2558553"/>
                  <a:pt x="2506583" y="2634282"/>
                  <a:pt x="2506583" y="2645776"/>
                </a:cubicBezTo>
                <a:cubicBezTo>
                  <a:pt x="2506583" y="2649076"/>
                  <a:pt x="2504713" y="2651826"/>
                  <a:pt x="2502404" y="2651826"/>
                </a:cubicBezTo>
                <a:cubicBezTo>
                  <a:pt x="2498114" y="2651826"/>
                  <a:pt x="2440093" y="2730305"/>
                  <a:pt x="2433218" y="2745319"/>
                </a:cubicBezTo>
                <a:cubicBezTo>
                  <a:pt x="2431129" y="2749884"/>
                  <a:pt x="2425134" y="2760003"/>
                  <a:pt x="2419910" y="2767812"/>
                </a:cubicBezTo>
                <a:cubicBezTo>
                  <a:pt x="2414630" y="2775622"/>
                  <a:pt x="2403301" y="2792726"/>
                  <a:pt x="2394611" y="2805760"/>
                </a:cubicBezTo>
                <a:cubicBezTo>
                  <a:pt x="2385922" y="2818794"/>
                  <a:pt x="2365903" y="2842057"/>
                  <a:pt x="2349954" y="2857511"/>
                </a:cubicBezTo>
                <a:cubicBezTo>
                  <a:pt x="2334006" y="2872965"/>
                  <a:pt x="2303043" y="2902883"/>
                  <a:pt x="2281045" y="2924056"/>
                </a:cubicBezTo>
                <a:cubicBezTo>
                  <a:pt x="2231438" y="2971848"/>
                  <a:pt x="2152629" y="3064956"/>
                  <a:pt x="2140970" y="3089484"/>
                </a:cubicBezTo>
                <a:cubicBezTo>
                  <a:pt x="2130136" y="3112252"/>
                  <a:pt x="2121556" y="3118192"/>
                  <a:pt x="2121556" y="3102793"/>
                </a:cubicBezTo>
                <a:cubicBezTo>
                  <a:pt x="2121556" y="3085084"/>
                  <a:pt x="2114022" y="3093334"/>
                  <a:pt x="2095268" y="3131446"/>
                </a:cubicBezTo>
                <a:cubicBezTo>
                  <a:pt x="2078934" y="3164718"/>
                  <a:pt x="2078274" y="3168733"/>
                  <a:pt x="2078329" y="3237533"/>
                </a:cubicBezTo>
                <a:cubicBezTo>
                  <a:pt x="2078329" y="3276855"/>
                  <a:pt x="2075689" y="3316012"/>
                  <a:pt x="2072445" y="3324537"/>
                </a:cubicBezTo>
                <a:cubicBezTo>
                  <a:pt x="2068815" y="3334051"/>
                  <a:pt x="2068430" y="3343566"/>
                  <a:pt x="2071455" y="3349285"/>
                </a:cubicBezTo>
                <a:cubicBezTo>
                  <a:pt x="2078604" y="3362704"/>
                  <a:pt x="2061391" y="3396582"/>
                  <a:pt x="2046267" y="3398727"/>
                </a:cubicBezTo>
                <a:cubicBezTo>
                  <a:pt x="2037247" y="3399991"/>
                  <a:pt x="2032133" y="3395757"/>
                  <a:pt x="2025258" y="3381238"/>
                </a:cubicBezTo>
                <a:cubicBezTo>
                  <a:pt x="2015964" y="3361604"/>
                  <a:pt x="2015304" y="3358579"/>
                  <a:pt x="2009034" y="3306278"/>
                </a:cubicBezTo>
                <a:cubicBezTo>
                  <a:pt x="2007055" y="3289669"/>
                  <a:pt x="2002930" y="3263051"/>
                  <a:pt x="1999850" y="3247212"/>
                </a:cubicBezTo>
                <a:cubicBezTo>
                  <a:pt x="1996770" y="3231374"/>
                  <a:pt x="1995780" y="3213610"/>
                  <a:pt x="1997650" y="3207780"/>
                </a:cubicBezTo>
                <a:cubicBezTo>
                  <a:pt x="1999520" y="3201951"/>
                  <a:pt x="1998420" y="3195626"/>
                  <a:pt x="1995285" y="3193646"/>
                </a:cubicBezTo>
                <a:cubicBezTo>
                  <a:pt x="1986101" y="3187982"/>
                  <a:pt x="1988576" y="3150750"/>
                  <a:pt x="2002820" y="3081785"/>
                </a:cubicBezTo>
                <a:cubicBezTo>
                  <a:pt x="2010079" y="3046422"/>
                  <a:pt x="2017834" y="2998356"/>
                  <a:pt x="2019978" y="2974872"/>
                </a:cubicBezTo>
                <a:cubicBezTo>
                  <a:pt x="2022123" y="2951389"/>
                  <a:pt x="2025808" y="2932250"/>
                  <a:pt x="2028173" y="2932250"/>
                </a:cubicBezTo>
                <a:cubicBezTo>
                  <a:pt x="2030538" y="2932250"/>
                  <a:pt x="2034113" y="2925431"/>
                  <a:pt x="2036202" y="2917127"/>
                </a:cubicBezTo>
                <a:cubicBezTo>
                  <a:pt x="2038292" y="2908822"/>
                  <a:pt x="2049071" y="2889629"/>
                  <a:pt x="2060236" y="2874505"/>
                </a:cubicBezTo>
                <a:cubicBezTo>
                  <a:pt x="2088723" y="2835898"/>
                  <a:pt x="2112317" y="2801800"/>
                  <a:pt x="2119356" y="2789151"/>
                </a:cubicBezTo>
                <a:cubicBezTo>
                  <a:pt x="2122656" y="2783211"/>
                  <a:pt x="2129036" y="2774027"/>
                  <a:pt x="2133600" y="2768692"/>
                </a:cubicBezTo>
                <a:cubicBezTo>
                  <a:pt x="2138110" y="2763358"/>
                  <a:pt x="2145094" y="2750379"/>
                  <a:pt x="2149109" y="2739765"/>
                </a:cubicBezTo>
                <a:cubicBezTo>
                  <a:pt x="2157524" y="2717546"/>
                  <a:pt x="2164068" y="2708857"/>
                  <a:pt x="2168743" y="2713531"/>
                </a:cubicBezTo>
                <a:cubicBezTo>
                  <a:pt x="2170558" y="2715346"/>
                  <a:pt x="2167038" y="2728160"/>
                  <a:pt x="2160878" y="2742019"/>
                </a:cubicBezTo>
                <a:cubicBezTo>
                  <a:pt x="2150209" y="2766108"/>
                  <a:pt x="2153784" y="2778372"/>
                  <a:pt x="2165223" y="2756978"/>
                </a:cubicBezTo>
                <a:cubicBezTo>
                  <a:pt x="2168248" y="2751369"/>
                  <a:pt x="2178862" y="2738335"/>
                  <a:pt x="2188816" y="2728105"/>
                </a:cubicBezTo>
                <a:cubicBezTo>
                  <a:pt x="2220164" y="2695823"/>
                  <a:pt x="2230173" y="2679874"/>
                  <a:pt x="2267680" y="2602219"/>
                </a:cubicBezTo>
                <a:cubicBezTo>
                  <a:pt x="2304913" y="2525115"/>
                  <a:pt x="2327901" y="2490523"/>
                  <a:pt x="2378278" y="2435582"/>
                </a:cubicBezTo>
                <a:cubicBezTo>
                  <a:pt x="2400661" y="2411163"/>
                  <a:pt x="2390542" y="2413528"/>
                  <a:pt x="2363484" y="2439046"/>
                </a:cubicBezTo>
                <a:cubicBezTo>
                  <a:pt x="2334941" y="2465939"/>
                  <a:pt x="2314097" y="2489753"/>
                  <a:pt x="2285389" y="2528085"/>
                </a:cubicBezTo>
                <a:cubicBezTo>
                  <a:pt x="2274115" y="2543154"/>
                  <a:pt x="2262126" y="2558773"/>
                  <a:pt x="2258716" y="2562732"/>
                </a:cubicBezTo>
                <a:cubicBezTo>
                  <a:pt x="2247772" y="2575546"/>
                  <a:pt x="2209660" y="2640332"/>
                  <a:pt x="2209660" y="2646106"/>
                </a:cubicBezTo>
                <a:cubicBezTo>
                  <a:pt x="2209660" y="2649186"/>
                  <a:pt x="2207185" y="2651716"/>
                  <a:pt x="2204160" y="2651716"/>
                </a:cubicBezTo>
                <a:cubicBezTo>
                  <a:pt x="2201135" y="2651716"/>
                  <a:pt x="2198660" y="2655731"/>
                  <a:pt x="2198660" y="2660680"/>
                </a:cubicBezTo>
                <a:cubicBezTo>
                  <a:pt x="2198660" y="2671349"/>
                  <a:pt x="2176607" y="2708472"/>
                  <a:pt x="2172647" y="2704512"/>
                </a:cubicBezTo>
                <a:cubicBezTo>
                  <a:pt x="2171107" y="2702972"/>
                  <a:pt x="2174902" y="2691093"/>
                  <a:pt x="2181062" y="2678114"/>
                </a:cubicBezTo>
                <a:cubicBezTo>
                  <a:pt x="2187222" y="2665135"/>
                  <a:pt x="2197781" y="2641267"/>
                  <a:pt x="2204545" y="2625098"/>
                </a:cubicBezTo>
                <a:cubicBezTo>
                  <a:pt x="2218019" y="2593035"/>
                  <a:pt x="2273070" y="2507626"/>
                  <a:pt x="2283134" y="2503227"/>
                </a:cubicBezTo>
                <a:cubicBezTo>
                  <a:pt x="2286599" y="2501742"/>
                  <a:pt x="2289404" y="2497507"/>
                  <a:pt x="2289404" y="2493932"/>
                </a:cubicBezTo>
                <a:cubicBezTo>
                  <a:pt x="2289404" y="2490303"/>
                  <a:pt x="2301943" y="2474244"/>
                  <a:pt x="2317287" y="2458185"/>
                </a:cubicBezTo>
                <a:cubicBezTo>
                  <a:pt x="2350835" y="2423043"/>
                  <a:pt x="2358699" y="2411603"/>
                  <a:pt x="2343685" y="2419688"/>
                </a:cubicBezTo>
                <a:cubicBezTo>
                  <a:pt x="2329606" y="2427277"/>
                  <a:pt x="2220659" y="2536279"/>
                  <a:pt x="2220659" y="2542714"/>
                </a:cubicBezTo>
                <a:cubicBezTo>
                  <a:pt x="2220659" y="2545574"/>
                  <a:pt x="2214774" y="2555803"/>
                  <a:pt x="2207625" y="2565427"/>
                </a:cubicBezTo>
                <a:cubicBezTo>
                  <a:pt x="2200475" y="2575051"/>
                  <a:pt x="2183482" y="2603979"/>
                  <a:pt x="2169843" y="2629663"/>
                </a:cubicBezTo>
                <a:cubicBezTo>
                  <a:pt x="2125186" y="2714081"/>
                  <a:pt x="2109017" y="2742129"/>
                  <a:pt x="2093233" y="2762423"/>
                </a:cubicBezTo>
                <a:cubicBezTo>
                  <a:pt x="2084654" y="2773422"/>
                  <a:pt x="2077669" y="2786126"/>
                  <a:pt x="2077669" y="2790636"/>
                </a:cubicBezTo>
                <a:cubicBezTo>
                  <a:pt x="2077669" y="2795146"/>
                  <a:pt x="2073985" y="2801855"/>
                  <a:pt x="2069420" y="2805650"/>
                </a:cubicBezTo>
                <a:cubicBezTo>
                  <a:pt x="2064855" y="2809445"/>
                  <a:pt x="2061170" y="2814559"/>
                  <a:pt x="2061170" y="2817034"/>
                </a:cubicBezTo>
                <a:cubicBezTo>
                  <a:pt x="2061170" y="2819509"/>
                  <a:pt x="2055396" y="2827758"/>
                  <a:pt x="2048411" y="2835348"/>
                </a:cubicBezTo>
                <a:cubicBezTo>
                  <a:pt x="2030813" y="2854321"/>
                  <a:pt x="1995175" y="2924881"/>
                  <a:pt x="1995175" y="2940720"/>
                </a:cubicBezTo>
                <a:cubicBezTo>
                  <a:pt x="1995175" y="2954799"/>
                  <a:pt x="1976367" y="2969153"/>
                  <a:pt x="1970427" y="2959639"/>
                </a:cubicBezTo>
                <a:cubicBezTo>
                  <a:pt x="1968557" y="2956614"/>
                  <a:pt x="1968997" y="2954139"/>
                  <a:pt x="1971472" y="2954084"/>
                </a:cubicBezTo>
                <a:cubicBezTo>
                  <a:pt x="1973947" y="2954029"/>
                  <a:pt x="1980711" y="2942315"/>
                  <a:pt x="1986541" y="2927961"/>
                </a:cubicBezTo>
                <a:cubicBezTo>
                  <a:pt x="1992371" y="2913607"/>
                  <a:pt x="2000840" y="2893203"/>
                  <a:pt x="2005404" y="2882589"/>
                </a:cubicBezTo>
                <a:cubicBezTo>
                  <a:pt x="2009914" y="2872030"/>
                  <a:pt x="2013819" y="2860151"/>
                  <a:pt x="2014039" y="2856301"/>
                </a:cubicBezTo>
                <a:cubicBezTo>
                  <a:pt x="2014259" y="2852451"/>
                  <a:pt x="2017064" y="2847447"/>
                  <a:pt x="2020253" y="2845302"/>
                </a:cubicBezTo>
                <a:cubicBezTo>
                  <a:pt x="2023443" y="2843157"/>
                  <a:pt x="2040767" y="2817859"/>
                  <a:pt x="2058751" y="2789096"/>
                </a:cubicBezTo>
                <a:cubicBezTo>
                  <a:pt x="2076734" y="2760333"/>
                  <a:pt x="2093288" y="2736025"/>
                  <a:pt x="2095598" y="2735035"/>
                </a:cubicBezTo>
                <a:cubicBezTo>
                  <a:pt x="2097853" y="2734045"/>
                  <a:pt x="2099723" y="2731020"/>
                  <a:pt x="2099723" y="2728380"/>
                </a:cubicBezTo>
                <a:cubicBezTo>
                  <a:pt x="2099723" y="2725741"/>
                  <a:pt x="2106102" y="2714191"/>
                  <a:pt x="2113967" y="2702697"/>
                </a:cubicBezTo>
                <a:cubicBezTo>
                  <a:pt x="2121831" y="2691203"/>
                  <a:pt x="2135470" y="2667005"/>
                  <a:pt x="2144379" y="2648856"/>
                </a:cubicBezTo>
                <a:cubicBezTo>
                  <a:pt x="2153289" y="2630708"/>
                  <a:pt x="2166708" y="2605959"/>
                  <a:pt x="2174242" y="2593860"/>
                </a:cubicBezTo>
                <a:cubicBezTo>
                  <a:pt x="2181777" y="2581761"/>
                  <a:pt x="2190136" y="2566912"/>
                  <a:pt x="2192776" y="2560863"/>
                </a:cubicBezTo>
                <a:cubicBezTo>
                  <a:pt x="2195416" y="2554813"/>
                  <a:pt x="2210210" y="2532595"/>
                  <a:pt x="2225664" y="2511476"/>
                </a:cubicBezTo>
                <a:cubicBezTo>
                  <a:pt x="2241118" y="2490358"/>
                  <a:pt x="2253767" y="2471109"/>
                  <a:pt x="2253767" y="2468689"/>
                </a:cubicBezTo>
                <a:cubicBezTo>
                  <a:pt x="2253767" y="2466269"/>
                  <a:pt x="2246782" y="2467919"/>
                  <a:pt x="2238203" y="2472374"/>
                </a:cubicBezTo>
                <a:cubicBezTo>
                  <a:pt x="2221319" y="2481118"/>
                  <a:pt x="2190081" y="2516866"/>
                  <a:pt x="2173418" y="2546454"/>
                </a:cubicBezTo>
                <a:cubicBezTo>
                  <a:pt x="2157028" y="2575712"/>
                  <a:pt x="2153894" y="2580496"/>
                  <a:pt x="2120346" y="2628233"/>
                </a:cubicBezTo>
                <a:cubicBezTo>
                  <a:pt x="2102968" y="2652981"/>
                  <a:pt x="2088723" y="2674539"/>
                  <a:pt x="2088723" y="2676134"/>
                </a:cubicBezTo>
                <a:cubicBezTo>
                  <a:pt x="2088723" y="2677729"/>
                  <a:pt x="2080254" y="2690158"/>
                  <a:pt x="2069860" y="2703742"/>
                </a:cubicBezTo>
                <a:cubicBezTo>
                  <a:pt x="2059466" y="2717326"/>
                  <a:pt x="2042802" y="2745209"/>
                  <a:pt x="2032848" y="2765668"/>
                </a:cubicBezTo>
                <a:cubicBezTo>
                  <a:pt x="2022838" y="2786126"/>
                  <a:pt x="2012884" y="2803670"/>
                  <a:pt x="2010684" y="2804660"/>
                </a:cubicBezTo>
                <a:cubicBezTo>
                  <a:pt x="2006834" y="2806365"/>
                  <a:pt x="1982856" y="2854816"/>
                  <a:pt x="1977577" y="2871645"/>
                </a:cubicBezTo>
                <a:cubicBezTo>
                  <a:pt x="1976147" y="2876210"/>
                  <a:pt x="1973782" y="2871865"/>
                  <a:pt x="1972297" y="2862021"/>
                </a:cubicBezTo>
                <a:cubicBezTo>
                  <a:pt x="1970427" y="2849482"/>
                  <a:pt x="1971802" y="2844147"/>
                  <a:pt x="1976917" y="2844147"/>
                </a:cubicBezTo>
                <a:cubicBezTo>
                  <a:pt x="1980931" y="2844147"/>
                  <a:pt x="1984231" y="2840187"/>
                  <a:pt x="1984231" y="2835348"/>
                </a:cubicBezTo>
                <a:cubicBezTo>
                  <a:pt x="1984231" y="2816649"/>
                  <a:pt x="2049347" y="2701597"/>
                  <a:pt x="2087019" y="2653641"/>
                </a:cubicBezTo>
                <a:cubicBezTo>
                  <a:pt x="2096203" y="2641982"/>
                  <a:pt x="2107807" y="2624988"/>
                  <a:pt x="2112757" y="2615914"/>
                </a:cubicBezTo>
                <a:cubicBezTo>
                  <a:pt x="2125736" y="2592320"/>
                  <a:pt x="2134370" y="2579011"/>
                  <a:pt x="2142564" y="2570102"/>
                </a:cubicBezTo>
                <a:cubicBezTo>
                  <a:pt x="2152079" y="2559708"/>
                  <a:pt x="2147239" y="2555858"/>
                  <a:pt x="2133765" y="2563062"/>
                </a:cubicBezTo>
                <a:cubicBezTo>
                  <a:pt x="2113747" y="2573787"/>
                  <a:pt x="2009749" y="2718151"/>
                  <a:pt x="1983076" y="2772322"/>
                </a:cubicBezTo>
                <a:cubicBezTo>
                  <a:pt x="1959648" y="2819894"/>
                  <a:pt x="1948539" y="2833368"/>
                  <a:pt x="1962013" y="2797895"/>
                </a:cubicBezTo>
                <a:cubicBezTo>
                  <a:pt x="1964983" y="2790086"/>
                  <a:pt x="1965203" y="2782661"/>
                  <a:pt x="1962508" y="2781012"/>
                </a:cubicBezTo>
                <a:cubicBezTo>
                  <a:pt x="1953488" y="2775457"/>
                  <a:pt x="1942984" y="2783816"/>
                  <a:pt x="1933195" y="2804330"/>
                </a:cubicBezTo>
                <a:cubicBezTo>
                  <a:pt x="1905642" y="2862186"/>
                  <a:pt x="1892443" y="2874780"/>
                  <a:pt x="1908447" y="2827978"/>
                </a:cubicBezTo>
                <a:cubicBezTo>
                  <a:pt x="1928850" y="2768198"/>
                  <a:pt x="1983021" y="2682294"/>
                  <a:pt x="2048851" y="2605299"/>
                </a:cubicBezTo>
                <a:cubicBezTo>
                  <a:pt x="2074974" y="2574777"/>
                  <a:pt x="2080309" y="2558113"/>
                  <a:pt x="2063975" y="2558113"/>
                </a:cubicBezTo>
                <a:cubicBezTo>
                  <a:pt x="2046267" y="2558113"/>
                  <a:pt x="1937264" y="2689168"/>
                  <a:pt x="1926320" y="2723651"/>
                </a:cubicBezTo>
                <a:cubicBezTo>
                  <a:pt x="1924506" y="2729425"/>
                  <a:pt x="1920766" y="2734100"/>
                  <a:pt x="1918071" y="2734100"/>
                </a:cubicBezTo>
                <a:cubicBezTo>
                  <a:pt x="1915321" y="2734100"/>
                  <a:pt x="1914716" y="2729975"/>
                  <a:pt x="1916641" y="2724971"/>
                </a:cubicBezTo>
                <a:cubicBezTo>
                  <a:pt x="1918731" y="2719526"/>
                  <a:pt x="1917906" y="2717216"/>
                  <a:pt x="1914661" y="2719196"/>
                </a:cubicBezTo>
                <a:cubicBezTo>
                  <a:pt x="1909877" y="2722166"/>
                  <a:pt x="1898657" y="2745649"/>
                  <a:pt x="1885293" y="2780847"/>
                </a:cubicBezTo>
                <a:cubicBezTo>
                  <a:pt x="1882983" y="2786896"/>
                  <a:pt x="1877044" y="2801745"/>
                  <a:pt x="1872039" y="2813844"/>
                </a:cubicBezTo>
                <a:cubicBezTo>
                  <a:pt x="1867035" y="2825943"/>
                  <a:pt x="1861755" y="2843267"/>
                  <a:pt x="1860215" y="2852341"/>
                </a:cubicBezTo>
                <a:cubicBezTo>
                  <a:pt x="1851801" y="2902663"/>
                  <a:pt x="1843716" y="2931976"/>
                  <a:pt x="1838712" y="2930271"/>
                </a:cubicBezTo>
                <a:cubicBezTo>
                  <a:pt x="1831782" y="2927961"/>
                  <a:pt x="1831287" y="2915202"/>
                  <a:pt x="1836787" y="2882589"/>
                </a:cubicBezTo>
                <a:cubicBezTo>
                  <a:pt x="1844761" y="2835237"/>
                  <a:pt x="1852516" y="2812524"/>
                  <a:pt x="1881994" y="2749939"/>
                </a:cubicBezTo>
                <a:cubicBezTo>
                  <a:pt x="1892883" y="2726895"/>
                  <a:pt x="1901737" y="2705502"/>
                  <a:pt x="1901737" y="2702422"/>
                </a:cubicBezTo>
                <a:cubicBezTo>
                  <a:pt x="1901737" y="2692083"/>
                  <a:pt x="1951124" y="2629608"/>
                  <a:pt x="1959318" y="2629608"/>
                </a:cubicBezTo>
                <a:cubicBezTo>
                  <a:pt x="1964268" y="2629608"/>
                  <a:pt x="1966192" y="2626363"/>
                  <a:pt x="1964268" y="2621358"/>
                </a:cubicBezTo>
                <a:cubicBezTo>
                  <a:pt x="1962398" y="2616518"/>
                  <a:pt x="1964213" y="2613109"/>
                  <a:pt x="1968557" y="2613054"/>
                </a:cubicBezTo>
                <a:cubicBezTo>
                  <a:pt x="1972682" y="2613054"/>
                  <a:pt x="1987201" y="2602495"/>
                  <a:pt x="2000840" y="2589680"/>
                </a:cubicBezTo>
                <a:cubicBezTo>
                  <a:pt x="2014479" y="2576866"/>
                  <a:pt x="2033123" y="2560148"/>
                  <a:pt x="2042197" y="2552613"/>
                </a:cubicBezTo>
                <a:cubicBezTo>
                  <a:pt x="2051271" y="2545079"/>
                  <a:pt x="2064470" y="2529515"/>
                  <a:pt x="2071510" y="2518076"/>
                </a:cubicBezTo>
                <a:cubicBezTo>
                  <a:pt x="2085314" y="2495692"/>
                  <a:pt x="2164123" y="2424197"/>
                  <a:pt x="2240952" y="2364362"/>
                </a:cubicBezTo>
                <a:cubicBezTo>
                  <a:pt x="2267075" y="2344013"/>
                  <a:pt x="2295508" y="2321135"/>
                  <a:pt x="2304033" y="2313491"/>
                </a:cubicBezTo>
                <a:cubicBezTo>
                  <a:pt x="2312612" y="2305846"/>
                  <a:pt x="2320971" y="2299632"/>
                  <a:pt x="2322731" y="2299632"/>
                </a:cubicBezTo>
                <a:cubicBezTo>
                  <a:pt x="2324436" y="2299632"/>
                  <a:pt x="2347370" y="2289292"/>
                  <a:pt x="2373658" y="2276698"/>
                </a:cubicBezTo>
                <a:cubicBezTo>
                  <a:pt x="2417985" y="2255415"/>
                  <a:pt x="2424914" y="2253710"/>
                  <a:pt x="2469131" y="2253325"/>
                </a:cubicBezTo>
                <a:cubicBezTo>
                  <a:pt x="2495364" y="2253105"/>
                  <a:pt x="2518627" y="2251070"/>
                  <a:pt x="2520937" y="2248760"/>
                </a:cubicBezTo>
                <a:cubicBezTo>
                  <a:pt x="2525777" y="2243921"/>
                  <a:pt x="2518352" y="2243371"/>
                  <a:pt x="2460496" y="2244306"/>
                </a:cubicBezTo>
                <a:cubicBezTo>
                  <a:pt x="2436573" y="2244691"/>
                  <a:pt x="2414740" y="2246450"/>
                  <a:pt x="2411935" y="2248155"/>
                </a:cubicBezTo>
                <a:cubicBezTo>
                  <a:pt x="2409130" y="2249860"/>
                  <a:pt x="2392027" y="2254755"/>
                  <a:pt x="2373878" y="2258989"/>
                </a:cubicBezTo>
                <a:cubicBezTo>
                  <a:pt x="2355729" y="2263224"/>
                  <a:pt x="2326856" y="2274113"/>
                  <a:pt x="2309697" y="2283133"/>
                </a:cubicBezTo>
                <a:cubicBezTo>
                  <a:pt x="2292539" y="2292207"/>
                  <a:pt x="2275985" y="2299687"/>
                  <a:pt x="2272960" y="2299742"/>
                </a:cubicBezTo>
                <a:cubicBezTo>
                  <a:pt x="2269935" y="2299852"/>
                  <a:pt x="2260256" y="2307276"/>
                  <a:pt x="2251402" y="2316240"/>
                </a:cubicBezTo>
                <a:cubicBezTo>
                  <a:pt x="2233528" y="2334499"/>
                  <a:pt x="2218679" y="2339009"/>
                  <a:pt x="2234683" y="2321355"/>
                </a:cubicBezTo>
                <a:cubicBezTo>
                  <a:pt x="2244582" y="2310411"/>
                  <a:pt x="2244582" y="2310191"/>
                  <a:pt x="2234133" y="2313985"/>
                </a:cubicBezTo>
                <a:cubicBezTo>
                  <a:pt x="2209495" y="2322950"/>
                  <a:pt x="2191016" y="2337909"/>
                  <a:pt x="2110722" y="2414133"/>
                </a:cubicBezTo>
                <a:cubicBezTo>
                  <a:pt x="2026853" y="2493713"/>
                  <a:pt x="2004690" y="2517526"/>
                  <a:pt x="1996495" y="2537049"/>
                </a:cubicBezTo>
                <a:cubicBezTo>
                  <a:pt x="1993086" y="2545134"/>
                  <a:pt x="1977192" y="2561687"/>
                  <a:pt x="1961133" y="2573787"/>
                </a:cubicBezTo>
                <a:cubicBezTo>
                  <a:pt x="1943644" y="2586986"/>
                  <a:pt x="1924286" y="2608599"/>
                  <a:pt x="1912791" y="2627793"/>
                </a:cubicBezTo>
                <a:cubicBezTo>
                  <a:pt x="1902287" y="2645391"/>
                  <a:pt x="1886008" y="2670910"/>
                  <a:pt x="1876604" y="2684548"/>
                </a:cubicBezTo>
                <a:cubicBezTo>
                  <a:pt x="1841242" y="2735860"/>
                  <a:pt x="1820233" y="2787171"/>
                  <a:pt x="1807254" y="2853661"/>
                </a:cubicBezTo>
                <a:cubicBezTo>
                  <a:pt x="1803404" y="2873295"/>
                  <a:pt x="1798950" y="2882534"/>
                  <a:pt x="1793285" y="2882534"/>
                </a:cubicBezTo>
                <a:cubicBezTo>
                  <a:pt x="1767822" y="2882534"/>
                  <a:pt x="1820893" y="2725026"/>
                  <a:pt x="1862745" y="2676299"/>
                </a:cubicBezTo>
                <a:cubicBezTo>
                  <a:pt x="1878034" y="2658480"/>
                  <a:pt x="1891838" y="2634337"/>
                  <a:pt x="1888593" y="2631092"/>
                </a:cubicBezTo>
                <a:cubicBezTo>
                  <a:pt x="1881884" y="2624383"/>
                  <a:pt x="1857520" y="2647646"/>
                  <a:pt x="1834477" y="2682899"/>
                </a:cubicBezTo>
                <a:cubicBezTo>
                  <a:pt x="1793945" y="2744824"/>
                  <a:pt x="1751378" y="2824953"/>
                  <a:pt x="1744559" y="2852066"/>
                </a:cubicBezTo>
                <a:cubicBezTo>
                  <a:pt x="1741204" y="2865320"/>
                  <a:pt x="1732900" y="2875000"/>
                  <a:pt x="1728555" y="2870655"/>
                </a:cubicBezTo>
                <a:cubicBezTo>
                  <a:pt x="1726025" y="2868125"/>
                  <a:pt x="1755118" y="2783046"/>
                  <a:pt x="1767107" y="2757748"/>
                </a:cubicBezTo>
                <a:cubicBezTo>
                  <a:pt x="1782341" y="2725631"/>
                  <a:pt x="1772717" y="2731790"/>
                  <a:pt x="1746264" y="2771057"/>
                </a:cubicBezTo>
                <a:cubicBezTo>
                  <a:pt x="1707931" y="2827978"/>
                  <a:pt x="1686153" y="2850746"/>
                  <a:pt x="1676199" y="2844202"/>
                </a:cubicBezTo>
                <a:cubicBezTo>
                  <a:pt x="1669049" y="2839472"/>
                  <a:pt x="1669214" y="2838702"/>
                  <a:pt x="1677189" y="2838647"/>
                </a:cubicBezTo>
                <a:cubicBezTo>
                  <a:pt x="1685823" y="2838592"/>
                  <a:pt x="1696712" y="2818794"/>
                  <a:pt x="1691212" y="2813294"/>
                </a:cubicBezTo>
                <a:cubicBezTo>
                  <a:pt x="1685823" y="2807904"/>
                  <a:pt x="1671579" y="2818024"/>
                  <a:pt x="1668499" y="2829353"/>
                </a:cubicBezTo>
                <a:cubicBezTo>
                  <a:pt x="1665529" y="2840242"/>
                  <a:pt x="1662505" y="2838317"/>
                  <a:pt x="1634952" y="2808454"/>
                </a:cubicBezTo>
                <a:cubicBezTo>
                  <a:pt x="1596234" y="2766438"/>
                  <a:pt x="1594914" y="2750049"/>
                  <a:pt x="1626262" y="2699892"/>
                </a:cubicBezTo>
                <a:cubicBezTo>
                  <a:pt x="1650515" y="2661175"/>
                  <a:pt x="1655740" y="2654741"/>
                  <a:pt x="1679003" y="2634942"/>
                </a:cubicBezTo>
                <a:cubicBezTo>
                  <a:pt x="1701992" y="2615418"/>
                  <a:pt x="1736584" y="2571532"/>
                  <a:pt x="1736584" y="2561852"/>
                </a:cubicBezTo>
                <a:cubicBezTo>
                  <a:pt x="1736584" y="2557398"/>
                  <a:pt x="1740159" y="2552393"/>
                  <a:pt x="1744559" y="2550688"/>
                </a:cubicBezTo>
                <a:cubicBezTo>
                  <a:pt x="1753963" y="2547059"/>
                  <a:pt x="1772167" y="2514061"/>
                  <a:pt x="1764742" y="2514061"/>
                </a:cubicBezTo>
                <a:cubicBezTo>
                  <a:pt x="1761937" y="2514061"/>
                  <a:pt x="1741424" y="2531165"/>
                  <a:pt x="1719205" y="2552118"/>
                </a:cubicBezTo>
                <a:cubicBezTo>
                  <a:pt x="1647436" y="2619763"/>
                  <a:pt x="1629452" y="2634722"/>
                  <a:pt x="1620103" y="2634887"/>
                </a:cubicBezTo>
                <a:cubicBezTo>
                  <a:pt x="1615043" y="2634942"/>
                  <a:pt x="1600084" y="2645831"/>
                  <a:pt x="1586885" y="2659030"/>
                </a:cubicBezTo>
                <a:cubicBezTo>
                  <a:pt x="1561477" y="2684439"/>
                  <a:pt x="1541843" y="2694283"/>
                  <a:pt x="1535849" y="2684659"/>
                </a:cubicBezTo>
                <a:cubicBezTo>
                  <a:pt x="1533869" y="2681469"/>
                  <a:pt x="1547398" y="2661285"/>
                  <a:pt x="1565877" y="2639837"/>
                </a:cubicBezTo>
                <a:cubicBezTo>
                  <a:pt x="1584355" y="2618388"/>
                  <a:pt x="1598599" y="2598040"/>
                  <a:pt x="1597444" y="2594575"/>
                </a:cubicBezTo>
                <a:cubicBezTo>
                  <a:pt x="1593375" y="2582146"/>
                  <a:pt x="1572421" y="2584511"/>
                  <a:pt x="1563292" y="2598535"/>
                </a:cubicBezTo>
                <a:cubicBezTo>
                  <a:pt x="1558397" y="2606014"/>
                  <a:pt x="1550588" y="2613604"/>
                  <a:pt x="1545968" y="2615364"/>
                </a:cubicBezTo>
                <a:cubicBezTo>
                  <a:pt x="1541348" y="2617124"/>
                  <a:pt x="1545638" y="2608434"/>
                  <a:pt x="1555482" y="2596005"/>
                </a:cubicBezTo>
                <a:cubicBezTo>
                  <a:pt x="1568846" y="2579176"/>
                  <a:pt x="1573741" y="2566967"/>
                  <a:pt x="1574896" y="2547883"/>
                </a:cubicBezTo>
                <a:cubicBezTo>
                  <a:pt x="1578471" y="2488928"/>
                  <a:pt x="1582430" y="2474189"/>
                  <a:pt x="1603494" y="2440806"/>
                </a:cubicBezTo>
                <a:cubicBezTo>
                  <a:pt x="1615318" y="2422053"/>
                  <a:pt x="1633137" y="2390650"/>
                  <a:pt x="1642981" y="2371016"/>
                </a:cubicBezTo>
                <a:cubicBezTo>
                  <a:pt x="1652825" y="2351383"/>
                  <a:pt x="1677134" y="2314315"/>
                  <a:pt x="1696987" y="2288577"/>
                </a:cubicBezTo>
                <a:cubicBezTo>
                  <a:pt x="1762267" y="2203939"/>
                  <a:pt x="1812039" y="2143113"/>
                  <a:pt x="1829417" y="2126669"/>
                </a:cubicBezTo>
                <a:cubicBezTo>
                  <a:pt x="1848556" y="2108630"/>
                  <a:pt x="1851526" y="2096091"/>
                  <a:pt x="1836677" y="2096091"/>
                </a:cubicBezTo>
                <a:cubicBezTo>
                  <a:pt x="1822708" y="2096091"/>
                  <a:pt x="1764742" y="2158072"/>
                  <a:pt x="1695282" y="2247330"/>
                </a:cubicBezTo>
                <a:cubicBezTo>
                  <a:pt x="1686208" y="2258989"/>
                  <a:pt x="1674329" y="2273123"/>
                  <a:pt x="1668939" y="2278788"/>
                </a:cubicBezTo>
                <a:cubicBezTo>
                  <a:pt x="1655740" y="2292537"/>
                  <a:pt x="1624502" y="2350228"/>
                  <a:pt x="1610093" y="2387570"/>
                </a:cubicBezTo>
                <a:cubicBezTo>
                  <a:pt x="1585565" y="2451091"/>
                  <a:pt x="1511926" y="2591660"/>
                  <a:pt x="1501256" y="2595235"/>
                </a:cubicBezTo>
                <a:cubicBezTo>
                  <a:pt x="1493392" y="2597875"/>
                  <a:pt x="1492127" y="2587701"/>
                  <a:pt x="1499716" y="2583026"/>
                </a:cubicBezTo>
                <a:cubicBezTo>
                  <a:pt x="1502576" y="2581266"/>
                  <a:pt x="1508351" y="2573072"/>
                  <a:pt x="1512585" y="2564822"/>
                </a:cubicBezTo>
                <a:cubicBezTo>
                  <a:pt x="1559387" y="2473474"/>
                  <a:pt x="1571376" y="2448121"/>
                  <a:pt x="1598819" y="2382071"/>
                </a:cubicBezTo>
                <a:cubicBezTo>
                  <a:pt x="1612018" y="2350283"/>
                  <a:pt x="1617078" y="2339944"/>
                  <a:pt x="1638911" y="2299577"/>
                </a:cubicBezTo>
                <a:cubicBezTo>
                  <a:pt x="1662395" y="2256130"/>
                  <a:pt x="1677078" y="2233581"/>
                  <a:pt x="1681753" y="2233581"/>
                </a:cubicBezTo>
                <a:cubicBezTo>
                  <a:pt x="1684283" y="2233581"/>
                  <a:pt x="1687748" y="2229237"/>
                  <a:pt x="1689453" y="2223957"/>
                </a:cubicBezTo>
                <a:cubicBezTo>
                  <a:pt x="1691157" y="2218678"/>
                  <a:pt x="1705567" y="2200529"/>
                  <a:pt x="1721460" y="2183645"/>
                </a:cubicBezTo>
                <a:cubicBezTo>
                  <a:pt x="1737354" y="2166761"/>
                  <a:pt x="1766447" y="2135854"/>
                  <a:pt x="1786081" y="2114900"/>
                </a:cubicBezTo>
                <a:cubicBezTo>
                  <a:pt x="1805769" y="2093947"/>
                  <a:pt x="1831727" y="2068868"/>
                  <a:pt x="1843826" y="2059134"/>
                </a:cubicBezTo>
                <a:cubicBezTo>
                  <a:pt x="1858565" y="2047310"/>
                  <a:pt x="1862745" y="2041370"/>
                  <a:pt x="1856530" y="2041260"/>
                </a:cubicBezTo>
                <a:cubicBezTo>
                  <a:pt x="1851416" y="2041150"/>
                  <a:pt x="1832827" y="2054129"/>
                  <a:pt x="1815283" y="2070078"/>
                </a:cubicBezTo>
                <a:cubicBezTo>
                  <a:pt x="1778161" y="2103791"/>
                  <a:pt x="1753248" y="2122050"/>
                  <a:pt x="1723605" y="2137119"/>
                </a:cubicBezTo>
                <a:cubicBezTo>
                  <a:pt x="1698417" y="2149933"/>
                  <a:pt x="1660800" y="2191400"/>
                  <a:pt x="1640506" y="2228797"/>
                </a:cubicBezTo>
                <a:cubicBezTo>
                  <a:pt x="1623073" y="2260804"/>
                  <a:pt x="1627142" y="2263004"/>
                  <a:pt x="1651945" y="2234901"/>
                </a:cubicBezTo>
                <a:cubicBezTo>
                  <a:pt x="1665309" y="2219777"/>
                  <a:pt x="1670259" y="2216863"/>
                  <a:pt x="1670424" y="2223902"/>
                </a:cubicBezTo>
                <a:cubicBezTo>
                  <a:pt x="1670534" y="2229182"/>
                  <a:pt x="1668719" y="2233526"/>
                  <a:pt x="1666354" y="2233526"/>
                </a:cubicBezTo>
                <a:cubicBezTo>
                  <a:pt x="1658875" y="2233526"/>
                  <a:pt x="1626262" y="2279558"/>
                  <a:pt x="1628902" y="2286433"/>
                </a:cubicBezTo>
                <a:cubicBezTo>
                  <a:pt x="1630277" y="2290007"/>
                  <a:pt x="1626812" y="2294187"/>
                  <a:pt x="1621148" y="2295617"/>
                </a:cubicBezTo>
                <a:cubicBezTo>
                  <a:pt x="1610423" y="2298422"/>
                  <a:pt x="1580561" y="2353198"/>
                  <a:pt x="1563567" y="2401264"/>
                </a:cubicBezTo>
                <a:cubicBezTo>
                  <a:pt x="1558232" y="2416388"/>
                  <a:pt x="1550698" y="2436187"/>
                  <a:pt x="1546793" y="2445261"/>
                </a:cubicBezTo>
                <a:cubicBezTo>
                  <a:pt x="1542888" y="2454335"/>
                  <a:pt x="1535959" y="2473144"/>
                  <a:pt x="1531339" y="2487003"/>
                </a:cubicBezTo>
                <a:cubicBezTo>
                  <a:pt x="1516875" y="2530230"/>
                  <a:pt x="1475518" y="2592980"/>
                  <a:pt x="1432731" y="2636482"/>
                </a:cubicBezTo>
                <a:cubicBezTo>
                  <a:pt x="1411173" y="2658425"/>
                  <a:pt x="1391704" y="2660185"/>
                  <a:pt x="1410623" y="2638517"/>
                </a:cubicBezTo>
                <a:cubicBezTo>
                  <a:pt x="1416288" y="2632027"/>
                  <a:pt x="1424262" y="2619983"/>
                  <a:pt x="1428442" y="2611679"/>
                </a:cubicBezTo>
                <a:cubicBezTo>
                  <a:pt x="1432621" y="2603375"/>
                  <a:pt x="1439936" y="2592265"/>
                  <a:pt x="1444775" y="2586931"/>
                </a:cubicBezTo>
                <a:cubicBezTo>
                  <a:pt x="1466774" y="2562732"/>
                  <a:pt x="1516655" y="2477874"/>
                  <a:pt x="1516655" y="2464675"/>
                </a:cubicBezTo>
                <a:cubicBezTo>
                  <a:pt x="1516655" y="2454060"/>
                  <a:pt x="1506426" y="2458845"/>
                  <a:pt x="1502576" y="2471329"/>
                </a:cubicBezTo>
                <a:cubicBezTo>
                  <a:pt x="1498782" y="2483593"/>
                  <a:pt x="1459459" y="2524950"/>
                  <a:pt x="1451650" y="2524950"/>
                </a:cubicBezTo>
                <a:cubicBezTo>
                  <a:pt x="1449395" y="2524950"/>
                  <a:pt x="1442851" y="2532980"/>
                  <a:pt x="1437131" y="2542824"/>
                </a:cubicBezTo>
                <a:cubicBezTo>
                  <a:pt x="1421732" y="2569222"/>
                  <a:pt x="1383015" y="2612944"/>
                  <a:pt x="1375095" y="2612944"/>
                </a:cubicBezTo>
                <a:cubicBezTo>
                  <a:pt x="1364316" y="2612944"/>
                  <a:pt x="1366956" y="2601615"/>
                  <a:pt x="1383070" y="2578351"/>
                </a:cubicBezTo>
                <a:lnTo>
                  <a:pt x="1397919" y="2556903"/>
                </a:lnTo>
                <a:lnTo>
                  <a:pt x="1384445" y="2546564"/>
                </a:lnTo>
                <a:cubicBezTo>
                  <a:pt x="1377020" y="2540844"/>
                  <a:pt x="1368936" y="2536169"/>
                  <a:pt x="1366461" y="2536059"/>
                </a:cubicBezTo>
                <a:cubicBezTo>
                  <a:pt x="1363986" y="2536004"/>
                  <a:pt x="1347708" y="2550908"/>
                  <a:pt x="1330274" y="2569277"/>
                </a:cubicBezTo>
                <a:cubicBezTo>
                  <a:pt x="1303161" y="2597765"/>
                  <a:pt x="1296506" y="2602110"/>
                  <a:pt x="1284572" y="2599085"/>
                </a:cubicBezTo>
                <a:cubicBezTo>
                  <a:pt x="1269228" y="2595235"/>
                  <a:pt x="1226551" y="2611899"/>
                  <a:pt x="1214507" y="2626418"/>
                </a:cubicBezTo>
                <a:cubicBezTo>
                  <a:pt x="1210603" y="2631092"/>
                  <a:pt x="1205268" y="2634942"/>
                  <a:pt x="1202628" y="2634942"/>
                </a:cubicBezTo>
                <a:cubicBezTo>
                  <a:pt x="1189209" y="2634942"/>
                  <a:pt x="1202133" y="2617178"/>
                  <a:pt x="1243160" y="2579176"/>
                </a:cubicBezTo>
                <a:cubicBezTo>
                  <a:pt x="1268128" y="2556078"/>
                  <a:pt x="1286827" y="2535399"/>
                  <a:pt x="1284737" y="2533200"/>
                </a:cubicBezTo>
                <a:cubicBezTo>
                  <a:pt x="1281272" y="2529570"/>
                  <a:pt x="1271428" y="2533915"/>
                  <a:pt x="1222097" y="2560808"/>
                </a:cubicBezTo>
                <a:cubicBezTo>
                  <a:pt x="1212802" y="2565867"/>
                  <a:pt x="1200868" y="2578021"/>
                  <a:pt x="1195644" y="2587756"/>
                </a:cubicBezTo>
                <a:cubicBezTo>
                  <a:pt x="1175295" y="2625483"/>
                  <a:pt x="1095276" y="2693733"/>
                  <a:pt x="1084222" y="2682734"/>
                </a:cubicBezTo>
                <a:cubicBezTo>
                  <a:pt x="1082297" y="2680809"/>
                  <a:pt x="1102095" y="2658206"/>
                  <a:pt x="1128219" y="2632522"/>
                </a:cubicBezTo>
                <a:cubicBezTo>
                  <a:pt x="1160776" y="2600460"/>
                  <a:pt x="1180630" y="2575601"/>
                  <a:pt x="1191409" y="2553328"/>
                </a:cubicBezTo>
                <a:cubicBezTo>
                  <a:pt x="1200043" y="2535454"/>
                  <a:pt x="1213682" y="2512246"/>
                  <a:pt x="1221712" y="2501742"/>
                </a:cubicBezTo>
                <a:cubicBezTo>
                  <a:pt x="1229741" y="2491238"/>
                  <a:pt x="1236286" y="2480843"/>
                  <a:pt x="1236286" y="2478643"/>
                </a:cubicBezTo>
                <a:cubicBezTo>
                  <a:pt x="1236286" y="2467864"/>
                  <a:pt x="1302116" y="2366562"/>
                  <a:pt x="1320265" y="2349348"/>
                </a:cubicBezTo>
                <a:cubicBezTo>
                  <a:pt x="1397589" y="2276093"/>
                  <a:pt x="1446150" y="2225662"/>
                  <a:pt x="1454015" y="2210428"/>
                </a:cubicBezTo>
                <a:cubicBezTo>
                  <a:pt x="1459074" y="2200694"/>
                  <a:pt x="1466994" y="2188925"/>
                  <a:pt x="1471723" y="2184195"/>
                </a:cubicBezTo>
                <a:cubicBezTo>
                  <a:pt x="1476453" y="2179465"/>
                  <a:pt x="1491027" y="2152187"/>
                  <a:pt x="1504171" y="2123424"/>
                </a:cubicBezTo>
                <a:cubicBezTo>
                  <a:pt x="1517315" y="2094662"/>
                  <a:pt x="1530459" y="2067494"/>
                  <a:pt x="1533429" y="2062929"/>
                </a:cubicBezTo>
                <a:cubicBezTo>
                  <a:pt x="1536399" y="2058364"/>
                  <a:pt x="1540524" y="2050995"/>
                  <a:pt x="1542558" y="2046430"/>
                </a:cubicBezTo>
                <a:cubicBezTo>
                  <a:pt x="1566647" y="1993579"/>
                  <a:pt x="1680048" y="1848444"/>
                  <a:pt x="1697317" y="1848444"/>
                </a:cubicBezTo>
                <a:cubicBezTo>
                  <a:pt x="1700562" y="1848444"/>
                  <a:pt x="1705182" y="1845200"/>
                  <a:pt x="1707601" y="1841185"/>
                </a:cubicBezTo>
                <a:cubicBezTo>
                  <a:pt x="1710021" y="1837170"/>
                  <a:pt x="1725640" y="1824961"/>
                  <a:pt x="1742359" y="1813962"/>
                </a:cubicBezTo>
                <a:cubicBezTo>
                  <a:pt x="1774256" y="1793009"/>
                  <a:pt x="1800654" y="1763201"/>
                  <a:pt x="1792075" y="1757866"/>
                </a:cubicBezTo>
                <a:cubicBezTo>
                  <a:pt x="1789270" y="1756161"/>
                  <a:pt x="1783496" y="1759736"/>
                  <a:pt x="1779206" y="1765895"/>
                </a:cubicBezTo>
                <a:cubicBezTo>
                  <a:pt x="1769637" y="1779589"/>
                  <a:pt x="1722835" y="1813302"/>
                  <a:pt x="1680378" y="1837170"/>
                </a:cubicBezTo>
                <a:cubicBezTo>
                  <a:pt x="1663000" y="1846960"/>
                  <a:pt x="1649910" y="1856804"/>
                  <a:pt x="1651285" y="1859004"/>
                </a:cubicBezTo>
                <a:cubicBezTo>
                  <a:pt x="1652660" y="1861258"/>
                  <a:pt x="1643861" y="1872533"/>
                  <a:pt x="1631652" y="1884027"/>
                </a:cubicBezTo>
                <a:cubicBezTo>
                  <a:pt x="1619498" y="1895576"/>
                  <a:pt x="1594860" y="1924284"/>
                  <a:pt x="1576876" y="1947877"/>
                </a:cubicBezTo>
                <a:cubicBezTo>
                  <a:pt x="1558947" y="1971470"/>
                  <a:pt x="1541733" y="1992314"/>
                  <a:pt x="1538654" y="1994184"/>
                </a:cubicBezTo>
                <a:cubicBezTo>
                  <a:pt x="1524575" y="2002873"/>
                  <a:pt x="1488607" y="2060234"/>
                  <a:pt x="1459844" y="2119795"/>
                </a:cubicBezTo>
                <a:cubicBezTo>
                  <a:pt x="1421512" y="2199264"/>
                  <a:pt x="1392199" y="2243371"/>
                  <a:pt x="1361731" y="2267404"/>
                </a:cubicBezTo>
                <a:cubicBezTo>
                  <a:pt x="1349027" y="2277413"/>
                  <a:pt x="1326094" y="2297982"/>
                  <a:pt x="1310695" y="2313106"/>
                </a:cubicBezTo>
                <a:cubicBezTo>
                  <a:pt x="1295296" y="2328230"/>
                  <a:pt x="1274123" y="2348248"/>
                  <a:pt x="1263619" y="2357542"/>
                </a:cubicBezTo>
                <a:cubicBezTo>
                  <a:pt x="1253114" y="2366837"/>
                  <a:pt x="1241400" y="2379211"/>
                  <a:pt x="1237496" y="2385040"/>
                </a:cubicBezTo>
                <a:cubicBezTo>
                  <a:pt x="1227926" y="2399449"/>
                  <a:pt x="1205213" y="2447681"/>
                  <a:pt x="1200483" y="2463520"/>
                </a:cubicBezTo>
                <a:cubicBezTo>
                  <a:pt x="1197129" y="2474904"/>
                  <a:pt x="1198064" y="2476004"/>
                  <a:pt x="1208623" y="2472649"/>
                </a:cubicBezTo>
                <a:cubicBezTo>
                  <a:pt x="1220447" y="2468909"/>
                  <a:pt x="1220502" y="2469019"/>
                  <a:pt x="1211152" y="2487223"/>
                </a:cubicBezTo>
                <a:cubicBezTo>
                  <a:pt x="1199988" y="2509001"/>
                  <a:pt x="1170675" y="2552778"/>
                  <a:pt x="1162041" y="2560588"/>
                </a:cubicBezTo>
                <a:cubicBezTo>
                  <a:pt x="1158686" y="2563612"/>
                  <a:pt x="1142023" y="2583411"/>
                  <a:pt x="1125084" y="2604584"/>
                </a:cubicBezTo>
                <a:cubicBezTo>
                  <a:pt x="1108145" y="2625758"/>
                  <a:pt x="1085982" y="2647921"/>
                  <a:pt x="1075917" y="2653806"/>
                </a:cubicBezTo>
                <a:cubicBezTo>
                  <a:pt x="1060904" y="2662605"/>
                  <a:pt x="1064258" y="2657161"/>
                  <a:pt x="1094726" y="2623778"/>
                </a:cubicBezTo>
                <a:cubicBezTo>
                  <a:pt x="1135313" y="2579231"/>
                  <a:pt x="1143892" y="2559873"/>
                  <a:pt x="1113975" y="2580331"/>
                </a:cubicBezTo>
                <a:cubicBezTo>
                  <a:pt x="1104130" y="2587041"/>
                  <a:pt x="1093626" y="2595290"/>
                  <a:pt x="1090601" y="2598590"/>
                </a:cubicBezTo>
                <a:cubicBezTo>
                  <a:pt x="1081032" y="2609039"/>
                  <a:pt x="1044790" y="2634832"/>
                  <a:pt x="1039620" y="2634832"/>
                </a:cubicBezTo>
                <a:cubicBezTo>
                  <a:pt x="1036925" y="2634832"/>
                  <a:pt x="1018886" y="2652101"/>
                  <a:pt x="999528" y="2673219"/>
                </a:cubicBezTo>
                <a:cubicBezTo>
                  <a:pt x="980169" y="2694338"/>
                  <a:pt x="962406" y="2709627"/>
                  <a:pt x="959931" y="2707152"/>
                </a:cubicBezTo>
                <a:cubicBezTo>
                  <a:pt x="955806" y="2703027"/>
                  <a:pt x="993368" y="2615529"/>
                  <a:pt x="1023946" y="2557838"/>
                </a:cubicBezTo>
                <a:cubicBezTo>
                  <a:pt x="1031151" y="2544199"/>
                  <a:pt x="1050014" y="2494702"/>
                  <a:pt x="1065798" y="2447846"/>
                </a:cubicBezTo>
                <a:cubicBezTo>
                  <a:pt x="1093681" y="2365077"/>
                  <a:pt x="1103745" y="2339834"/>
                  <a:pt x="1104130" y="2351988"/>
                </a:cubicBezTo>
                <a:cubicBezTo>
                  <a:pt x="1104240" y="2355232"/>
                  <a:pt x="1100556" y="2370521"/>
                  <a:pt x="1095936" y="2385920"/>
                </a:cubicBezTo>
                <a:cubicBezTo>
                  <a:pt x="1091371" y="2401374"/>
                  <a:pt x="1085267" y="2424692"/>
                  <a:pt x="1082462" y="2437782"/>
                </a:cubicBezTo>
                <a:cubicBezTo>
                  <a:pt x="1079657" y="2450871"/>
                  <a:pt x="1073608" y="2473969"/>
                  <a:pt x="1069043" y="2489093"/>
                </a:cubicBezTo>
                <a:cubicBezTo>
                  <a:pt x="1064478" y="2504217"/>
                  <a:pt x="1059144" y="2522145"/>
                  <a:pt x="1057109" y="2528965"/>
                </a:cubicBezTo>
                <a:cubicBezTo>
                  <a:pt x="1050839" y="2550193"/>
                  <a:pt x="1063103" y="2542494"/>
                  <a:pt x="1073718" y="2518516"/>
                </a:cubicBezTo>
                <a:cubicBezTo>
                  <a:pt x="1085157" y="2492503"/>
                  <a:pt x="1113425" y="2415673"/>
                  <a:pt x="1121564" y="2388230"/>
                </a:cubicBezTo>
                <a:cubicBezTo>
                  <a:pt x="1124589" y="2378111"/>
                  <a:pt x="1128274" y="2371071"/>
                  <a:pt x="1129813" y="2372611"/>
                </a:cubicBezTo>
                <a:cubicBezTo>
                  <a:pt x="1131353" y="2374151"/>
                  <a:pt x="1126074" y="2399394"/>
                  <a:pt x="1118099" y="2428707"/>
                </a:cubicBezTo>
                <a:cubicBezTo>
                  <a:pt x="1110125" y="2458020"/>
                  <a:pt x="1104845" y="2483263"/>
                  <a:pt x="1106385" y="2484803"/>
                </a:cubicBezTo>
                <a:cubicBezTo>
                  <a:pt x="1107925" y="2486343"/>
                  <a:pt x="1118374" y="2468139"/>
                  <a:pt x="1129593" y="2444326"/>
                </a:cubicBezTo>
                <a:cubicBezTo>
                  <a:pt x="1166001" y="2367002"/>
                  <a:pt x="1171335" y="2357597"/>
                  <a:pt x="1201913" y="2317120"/>
                </a:cubicBezTo>
                <a:cubicBezTo>
                  <a:pt x="1232656" y="2276368"/>
                  <a:pt x="1266203" y="2241886"/>
                  <a:pt x="1304316" y="2211803"/>
                </a:cubicBezTo>
                <a:cubicBezTo>
                  <a:pt x="1331869" y="2190025"/>
                  <a:pt x="1361127" y="2144543"/>
                  <a:pt x="1401164" y="2061224"/>
                </a:cubicBezTo>
                <a:cubicBezTo>
                  <a:pt x="1451595" y="1956127"/>
                  <a:pt x="1489817" y="1851909"/>
                  <a:pt x="1497352" y="1798893"/>
                </a:cubicBezTo>
                <a:cubicBezTo>
                  <a:pt x="1499827" y="1781404"/>
                  <a:pt x="1510496" y="1759901"/>
                  <a:pt x="1533594" y="1725693"/>
                </a:cubicBezTo>
                <a:cubicBezTo>
                  <a:pt x="1551578" y="1699020"/>
                  <a:pt x="1566317" y="1674272"/>
                  <a:pt x="1566262" y="1670697"/>
                </a:cubicBezTo>
                <a:cubicBezTo>
                  <a:pt x="1566207" y="1660248"/>
                  <a:pt x="1494932" y="1741532"/>
                  <a:pt x="1461494" y="1790204"/>
                </a:cubicBezTo>
                <a:cubicBezTo>
                  <a:pt x="1444666" y="1814677"/>
                  <a:pt x="1421512" y="1846960"/>
                  <a:pt x="1410018" y="1861973"/>
                </a:cubicBezTo>
                <a:cubicBezTo>
                  <a:pt x="1386645" y="1892496"/>
                  <a:pt x="1338798" y="1985714"/>
                  <a:pt x="1343858" y="1990774"/>
                </a:cubicBezTo>
                <a:cubicBezTo>
                  <a:pt x="1345673" y="1992589"/>
                  <a:pt x="1349412" y="1990334"/>
                  <a:pt x="1352217" y="1985824"/>
                </a:cubicBezTo>
                <a:cubicBezTo>
                  <a:pt x="1364426" y="1966191"/>
                  <a:pt x="1391319" y="1920544"/>
                  <a:pt x="1404848" y="1896511"/>
                </a:cubicBezTo>
                <a:cubicBezTo>
                  <a:pt x="1412933" y="1882157"/>
                  <a:pt x="1421622" y="1870388"/>
                  <a:pt x="1424152" y="1870388"/>
                </a:cubicBezTo>
                <a:cubicBezTo>
                  <a:pt x="1426682" y="1870388"/>
                  <a:pt x="1428772" y="1871158"/>
                  <a:pt x="1428772" y="1872093"/>
                </a:cubicBezTo>
                <a:cubicBezTo>
                  <a:pt x="1428772" y="1876272"/>
                  <a:pt x="1388295" y="1952442"/>
                  <a:pt x="1374876" y="1973450"/>
                </a:cubicBezTo>
                <a:cubicBezTo>
                  <a:pt x="1366681" y="1986264"/>
                  <a:pt x="1349192" y="2014752"/>
                  <a:pt x="1335938" y="2036696"/>
                </a:cubicBezTo>
                <a:cubicBezTo>
                  <a:pt x="1322739" y="2058639"/>
                  <a:pt x="1302281" y="2089492"/>
                  <a:pt x="1290567" y="2105276"/>
                </a:cubicBezTo>
                <a:cubicBezTo>
                  <a:pt x="1278852" y="2121060"/>
                  <a:pt x="1269228" y="2136074"/>
                  <a:pt x="1269228" y="2138658"/>
                </a:cubicBezTo>
                <a:cubicBezTo>
                  <a:pt x="1269228" y="2141298"/>
                  <a:pt x="1261859" y="2153122"/>
                  <a:pt x="1252895" y="2165001"/>
                </a:cubicBezTo>
                <a:cubicBezTo>
                  <a:pt x="1236781" y="2186340"/>
                  <a:pt x="1231281" y="2205864"/>
                  <a:pt x="1241455" y="2205864"/>
                </a:cubicBezTo>
                <a:cubicBezTo>
                  <a:pt x="1244315" y="2205864"/>
                  <a:pt x="1253609" y="2196569"/>
                  <a:pt x="1262079" y="2185240"/>
                </a:cubicBezTo>
                <a:cubicBezTo>
                  <a:pt x="1270548" y="2173911"/>
                  <a:pt x="1280502" y="2162142"/>
                  <a:pt x="1284187" y="2159117"/>
                </a:cubicBezTo>
                <a:cubicBezTo>
                  <a:pt x="1294416" y="2150702"/>
                  <a:pt x="1349962" y="2060344"/>
                  <a:pt x="1378010" y="2006503"/>
                </a:cubicBezTo>
                <a:cubicBezTo>
                  <a:pt x="1391814" y="1980050"/>
                  <a:pt x="1405123" y="1958381"/>
                  <a:pt x="1407653" y="1958381"/>
                </a:cubicBezTo>
                <a:cubicBezTo>
                  <a:pt x="1416177" y="1958381"/>
                  <a:pt x="1416123" y="1958601"/>
                  <a:pt x="1371851" y="2053360"/>
                </a:cubicBezTo>
                <a:cubicBezTo>
                  <a:pt x="1352382" y="2095046"/>
                  <a:pt x="1318560" y="2146028"/>
                  <a:pt x="1300301" y="2161152"/>
                </a:cubicBezTo>
                <a:cubicBezTo>
                  <a:pt x="1295296" y="2165276"/>
                  <a:pt x="1291117" y="2171491"/>
                  <a:pt x="1291062" y="2174901"/>
                </a:cubicBezTo>
                <a:cubicBezTo>
                  <a:pt x="1290952" y="2178310"/>
                  <a:pt x="1260044" y="2211858"/>
                  <a:pt x="1222317" y="2249475"/>
                </a:cubicBezTo>
                <a:cubicBezTo>
                  <a:pt x="1184589" y="2287093"/>
                  <a:pt x="1153737" y="2321080"/>
                  <a:pt x="1153737" y="2325095"/>
                </a:cubicBezTo>
                <a:cubicBezTo>
                  <a:pt x="1153737" y="2334664"/>
                  <a:pt x="1145707" y="2334334"/>
                  <a:pt x="1137513" y="2324435"/>
                </a:cubicBezTo>
                <a:cubicBezTo>
                  <a:pt x="1133883" y="2320090"/>
                  <a:pt x="1127394" y="2317890"/>
                  <a:pt x="1123104" y="2319540"/>
                </a:cubicBezTo>
                <a:cubicBezTo>
                  <a:pt x="1117549" y="2321685"/>
                  <a:pt x="1115239" y="2318440"/>
                  <a:pt x="1115239" y="2308541"/>
                </a:cubicBezTo>
                <a:cubicBezTo>
                  <a:pt x="1115239" y="2300842"/>
                  <a:pt x="1112875" y="2293087"/>
                  <a:pt x="1109960" y="2291272"/>
                </a:cubicBezTo>
                <a:cubicBezTo>
                  <a:pt x="1107045" y="2289457"/>
                  <a:pt x="1106220" y="2284068"/>
                  <a:pt x="1108090" y="2279173"/>
                </a:cubicBezTo>
                <a:cubicBezTo>
                  <a:pt x="1110400" y="2273179"/>
                  <a:pt x="1109025" y="2271199"/>
                  <a:pt x="1103800" y="2272903"/>
                </a:cubicBezTo>
                <a:cubicBezTo>
                  <a:pt x="1094451" y="2276038"/>
                  <a:pt x="1077732" y="2328119"/>
                  <a:pt x="1070638" y="2376296"/>
                </a:cubicBezTo>
                <a:cubicBezTo>
                  <a:pt x="1067723" y="2395930"/>
                  <a:pt x="1057494" y="2431787"/>
                  <a:pt x="1047924" y="2456040"/>
                </a:cubicBezTo>
                <a:cubicBezTo>
                  <a:pt x="1027686" y="2507076"/>
                  <a:pt x="963890" y="2633787"/>
                  <a:pt x="952506" y="2645611"/>
                </a:cubicBezTo>
                <a:cubicBezTo>
                  <a:pt x="937657" y="2661065"/>
                  <a:pt x="944697" y="2641047"/>
                  <a:pt x="977749" y="2573842"/>
                </a:cubicBezTo>
                <a:cubicBezTo>
                  <a:pt x="995898" y="2536939"/>
                  <a:pt x="1010747" y="2503447"/>
                  <a:pt x="1010747" y="2499322"/>
                </a:cubicBezTo>
                <a:cubicBezTo>
                  <a:pt x="1010747" y="2487003"/>
                  <a:pt x="999968" y="2490853"/>
                  <a:pt x="993258" y="2505592"/>
                </a:cubicBezTo>
                <a:cubicBezTo>
                  <a:pt x="989794" y="2513181"/>
                  <a:pt x="984074" y="2519341"/>
                  <a:pt x="980554" y="2519341"/>
                </a:cubicBezTo>
                <a:cubicBezTo>
                  <a:pt x="970875" y="2519341"/>
                  <a:pt x="940242" y="2559873"/>
                  <a:pt x="925393" y="2592320"/>
                </a:cubicBezTo>
                <a:cubicBezTo>
                  <a:pt x="916154" y="2612559"/>
                  <a:pt x="910434" y="2639782"/>
                  <a:pt x="905980" y="2684274"/>
                </a:cubicBezTo>
                <a:cubicBezTo>
                  <a:pt x="899105" y="2753239"/>
                  <a:pt x="897400" y="2758243"/>
                  <a:pt x="869077" y="2793331"/>
                </a:cubicBezTo>
                <a:cubicBezTo>
                  <a:pt x="854613" y="2811204"/>
                  <a:pt x="851424" y="2818684"/>
                  <a:pt x="856153" y="2823413"/>
                </a:cubicBezTo>
                <a:cubicBezTo>
                  <a:pt x="860883" y="2828143"/>
                  <a:pt x="871222" y="2820224"/>
                  <a:pt x="897895" y="2791406"/>
                </a:cubicBezTo>
                <a:cubicBezTo>
                  <a:pt x="917694" y="2770012"/>
                  <a:pt x="933423" y="2756813"/>
                  <a:pt x="933533" y="2761598"/>
                </a:cubicBezTo>
                <a:cubicBezTo>
                  <a:pt x="933643" y="2766273"/>
                  <a:pt x="930783" y="2773037"/>
                  <a:pt x="927208" y="2776612"/>
                </a:cubicBezTo>
                <a:cubicBezTo>
                  <a:pt x="923633" y="2780187"/>
                  <a:pt x="922369" y="2784751"/>
                  <a:pt x="924348" y="2786786"/>
                </a:cubicBezTo>
                <a:cubicBezTo>
                  <a:pt x="926328" y="2788821"/>
                  <a:pt x="937328" y="2780462"/>
                  <a:pt x="948712" y="2768198"/>
                </a:cubicBezTo>
                <a:cubicBezTo>
                  <a:pt x="975550" y="2739435"/>
                  <a:pt x="994633" y="2730470"/>
                  <a:pt x="1036870" y="2726840"/>
                </a:cubicBezTo>
                <a:cubicBezTo>
                  <a:pt x="1056999" y="2725081"/>
                  <a:pt x="1079272" y="2719141"/>
                  <a:pt x="1090491" y="2712541"/>
                </a:cubicBezTo>
                <a:cubicBezTo>
                  <a:pt x="1104020" y="2704567"/>
                  <a:pt x="1109685" y="2703302"/>
                  <a:pt x="1109685" y="2708307"/>
                </a:cubicBezTo>
                <a:cubicBezTo>
                  <a:pt x="1109685" y="2716556"/>
                  <a:pt x="1090546" y="2735035"/>
                  <a:pt x="1072398" y="2744439"/>
                </a:cubicBezTo>
                <a:cubicBezTo>
                  <a:pt x="1055349" y="2753239"/>
                  <a:pt x="1062003" y="2761268"/>
                  <a:pt x="1086642" y="2761653"/>
                </a:cubicBezTo>
                <a:cubicBezTo>
                  <a:pt x="1123984" y="2762203"/>
                  <a:pt x="1154232" y="2778372"/>
                  <a:pt x="1195479" y="2819674"/>
                </a:cubicBezTo>
                <a:cubicBezTo>
                  <a:pt x="1212582" y="2836832"/>
                  <a:pt x="1218852" y="2848052"/>
                  <a:pt x="1221492" y="2866420"/>
                </a:cubicBezTo>
                <a:cubicBezTo>
                  <a:pt x="1227156" y="2905687"/>
                  <a:pt x="1235351" y="2928841"/>
                  <a:pt x="1252564" y="2954469"/>
                </a:cubicBezTo>
                <a:cubicBezTo>
                  <a:pt x="1270438" y="2981032"/>
                  <a:pt x="1267193" y="2987302"/>
                  <a:pt x="1243435" y="2972233"/>
                </a:cubicBezTo>
                <a:cubicBezTo>
                  <a:pt x="1222152" y="2958704"/>
                  <a:pt x="1211098" y="2945670"/>
                  <a:pt x="1203288" y="2924881"/>
                </a:cubicBezTo>
                <a:cubicBezTo>
                  <a:pt x="1180190" y="2863396"/>
                  <a:pt x="1169466" y="2842992"/>
                  <a:pt x="1150987" y="2825503"/>
                </a:cubicBezTo>
                <a:cubicBezTo>
                  <a:pt x="1130858" y="2806420"/>
                  <a:pt x="1092471" y="2788931"/>
                  <a:pt x="1070803" y="2788931"/>
                </a:cubicBezTo>
                <a:cubicBezTo>
                  <a:pt x="1055239" y="2788931"/>
                  <a:pt x="1036595" y="2775677"/>
                  <a:pt x="1031811" y="2761268"/>
                </a:cubicBezTo>
                <a:cubicBezTo>
                  <a:pt x="1027631" y="2748729"/>
                  <a:pt x="1001398" y="2760333"/>
                  <a:pt x="989134" y="2780132"/>
                </a:cubicBezTo>
                <a:cubicBezTo>
                  <a:pt x="972030" y="2807795"/>
                  <a:pt x="937437" y="2836887"/>
                  <a:pt x="913569" y="2843652"/>
                </a:cubicBezTo>
                <a:cubicBezTo>
                  <a:pt x="887776" y="2850966"/>
                  <a:pt x="836520" y="2858391"/>
                  <a:pt x="741047" y="2868620"/>
                </a:cubicBezTo>
                <a:cubicBezTo>
                  <a:pt x="686766" y="2874450"/>
                  <a:pt x="662128" y="2865705"/>
                  <a:pt x="626985" y="2828253"/>
                </a:cubicBezTo>
                <a:cubicBezTo>
                  <a:pt x="592393" y="2791406"/>
                  <a:pt x="581118" y="2771937"/>
                  <a:pt x="580623" y="2748509"/>
                </a:cubicBezTo>
                <a:cubicBezTo>
                  <a:pt x="579964" y="2717106"/>
                  <a:pt x="588763" y="2637802"/>
                  <a:pt x="593548" y="2631697"/>
                </a:cubicBezTo>
                <a:cubicBezTo>
                  <a:pt x="598992" y="2624768"/>
                  <a:pt x="594262" y="2618443"/>
                  <a:pt x="583703" y="2618443"/>
                </a:cubicBezTo>
                <a:cubicBezTo>
                  <a:pt x="579689" y="2618443"/>
                  <a:pt x="576389" y="2623063"/>
                  <a:pt x="576389" y="2628728"/>
                </a:cubicBezTo>
                <a:cubicBezTo>
                  <a:pt x="576389" y="2634392"/>
                  <a:pt x="571439" y="2645281"/>
                  <a:pt x="565335" y="2653036"/>
                </a:cubicBezTo>
                <a:cubicBezTo>
                  <a:pt x="559230" y="2660790"/>
                  <a:pt x="552741" y="2675309"/>
                  <a:pt x="550816" y="2685373"/>
                </a:cubicBezTo>
                <a:cubicBezTo>
                  <a:pt x="544381" y="2719141"/>
                  <a:pt x="520953" y="2750654"/>
                  <a:pt x="491145" y="2765613"/>
                </a:cubicBezTo>
                <a:cubicBezTo>
                  <a:pt x="469312" y="2776612"/>
                  <a:pt x="390557" y="2794046"/>
                  <a:pt x="365094" y="2793551"/>
                </a:cubicBezTo>
                <a:cubicBezTo>
                  <a:pt x="350795" y="2793276"/>
                  <a:pt x="336331" y="2795805"/>
                  <a:pt x="332867" y="2799215"/>
                </a:cubicBezTo>
                <a:cubicBezTo>
                  <a:pt x="323847" y="2808235"/>
                  <a:pt x="262692" y="2806805"/>
                  <a:pt x="246358" y="2797180"/>
                </a:cubicBezTo>
                <a:cubicBezTo>
                  <a:pt x="238768" y="2792726"/>
                  <a:pt x="228319" y="2787556"/>
                  <a:pt x="223095" y="2785631"/>
                </a:cubicBezTo>
                <a:cubicBezTo>
                  <a:pt x="211545" y="2781451"/>
                  <a:pt x="180363" y="2735640"/>
                  <a:pt x="180363" y="2722826"/>
                </a:cubicBezTo>
                <a:cubicBezTo>
                  <a:pt x="180363" y="2709737"/>
                  <a:pt x="162654" y="2695438"/>
                  <a:pt x="146540" y="2695438"/>
                </a:cubicBezTo>
                <a:cubicBezTo>
                  <a:pt x="129546" y="2695438"/>
                  <a:pt x="111123" y="2676079"/>
                  <a:pt x="107328" y="2654191"/>
                </a:cubicBezTo>
                <a:cubicBezTo>
                  <a:pt x="105733" y="2645116"/>
                  <a:pt x="100344" y="2626638"/>
                  <a:pt x="95284" y="2613109"/>
                </a:cubicBezTo>
                <a:cubicBezTo>
                  <a:pt x="85385" y="2586601"/>
                  <a:pt x="86924" y="2566032"/>
                  <a:pt x="101718" y="2526325"/>
                </a:cubicBezTo>
                <a:cubicBezTo>
                  <a:pt x="109693" y="2504932"/>
                  <a:pt x="109638" y="2499817"/>
                  <a:pt x="101388" y="2465829"/>
                </a:cubicBezTo>
                <a:cubicBezTo>
                  <a:pt x="96439" y="2445426"/>
                  <a:pt x="92314" y="2421283"/>
                  <a:pt x="92204" y="2412208"/>
                </a:cubicBezTo>
                <a:cubicBezTo>
                  <a:pt x="92094" y="2403134"/>
                  <a:pt x="88409" y="2390925"/>
                  <a:pt x="83955" y="2385040"/>
                </a:cubicBezTo>
                <a:cubicBezTo>
                  <a:pt x="73065" y="2370686"/>
                  <a:pt x="73780" y="2358642"/>
                  <a:pt x="86814" y="2336589"/>
                </a:cubicBezTo>
                <a:cubicBezTo>
                  <a:pt x="107493" y="2301557"/>
                  <a:pt x="159519" y="2289072"/>
                  <a:pt x="194552" y="2310686"/>
                </a:cubicBezTo>
                <a:cubicBezTo>
                  <a:pt x="208796" y="2319485"/>
                  <a:pt x="216605" y="2320915"/>
                  <a:pt x="230519" y="2317340"/>
                </a:cubicBezTo>
                <a:cubicBezTo>
                  <a:pt x="240308" y="2314811"/>
                  <a:pt x="250043" y="2309146"/>
                  <a:pt x="252242" y="2304746"/>
                </a:cubicBezTo>
                <a:cubicBezTo>
                  <a:pt x="254442" y="2300347"/>
                  <a:pt x="260822" y="2287148"/>
                  <a:pt x="266431" y="2275433"/>
                </a:cubicBezTo>
                <a:cubicBezTo>
                  <a:pt x="272041" y="2263719"/>
                  <a:pt x="295964" y="2236496"/>
                  <a:pt x="319502" y="2214938"/>
                </a:cubicBezTo>
                <a:cubicBezTo>
                  <a:pt x="350685" y="2186395"/>
                  <a:pt x="370154" y="2162527"/>
                  <a:pt x="390997" y="2127054"/>
                </a:cubicBezTo>
                <a:cubicBezTo>
                  <a:pt x="406726" y="2100271"/>
                  <a:pt x="423775" y="2071453"/>
                  <a:pt x="428779" y="2063039"/>
                </a:cubicBezTo>
                <a:cubicBezTo>
                  <a:pt x="441704" y="2041480"/>
                  <a:pt x="460347" y="1972075"/>
                  <a:pt x="463592" y="1933413"/>
                </a:cubicBezTo>
                <a:cubicBezTo>
                  <a:pt x="467387" y="1887932"/>
                  <a:pt x="495710" y="1833320"/>
                  <a:pt x="523648" y="1817592"/>
                </a:cubicBezTo>
                <a:cubicBezTo>
                  <a:pt x="547296" y="1804283"/>
                  <a:pt x="572869" y="1759626"/>
                  <a:pt x="579084" y="1720909"/>
                </a:cubicBezTo>
                <a:cubicBezTo>
                  <a:pt x="581173" y="1707875"/>
                  <a:pt x="586343" y="1690056"/>
                  <a:pt x="590633" y="1681312"/>
                </a:cubicBezTo>
                <a:cubicBezTo>
                  <a:pt x="594922" y="1672567"/>
                  <a:pt x="598387" y="1658708"/>
                  <a:pt x="598387" y="1650569"/>
                </a:cubicBezTo>
                <a:cubicBezTo>
                  <a:pt x="598387" y="1642154"/>
                  <a:pt x="607791" y="1622631"/>
                  <a:pt x="620386" y="1605087"/>
                </a:cubicBezTo>
                <a:cubicBezTo>
                  <a:pt x="632485" y="1588203"/>
                  <a:pt x="642384" y="1571705"/>
                  <a:pt x="642384" y="1568460"/>
                </a:cubicBezTo>
                <a:cubicBezTo>
                  <a:pt x="642384" y="1565215"/>
                  <a:pt x="644584" y="1562520"/>
                  <a:pt x="647224" y="1562520"/>
                </a:cubicBezTo>
                <a:cubicBezTo>
                  <a:pt x="649863" y="1562520"/>
                  <a:pt x="659158" y="1555426"/>
                  <a:pt x="667847" y="1546736"/>
                </a:cubicBezTo>
                <a:cubicBezTo>
                  <a:pt x="694520" y="1520008"/>
                  <a:pt x="745336" y="1509944"/>
                  <a:pt x="782679" y="1523968"/>
                </a:cubicBezTo>
                <a:cubicBezTo>
                  <a:pt x="810452" y="1534417"/>
                  <a:pt x="840259" y="1557846"/>
                  <a:pt x="848399" y="1575719"/>
                </a:cubicBezTo>
                <a:cubicBezTo>
                  <a:pt x="870067" y="1623181"/>
                  <a:pt x="873917" y="1638965"/>
                  <a:pt x="874357" y="1681092"/>
                </a:cubicBezTo>
                <a:cubicBezTo>
                  <a:pt x="874577" y="1706115"/>
                  <a:pt x="871882" y="1730973"/>
                  <a:pt x="868198" y="1737903"/>
                </a:cubicBezTo>
                <a:cubicBezTo>
                  <a:pt x="856483" y="1759791"/>
                  <a:pt x="861323" y="1886942"/>
                  <a:pt x="873862" y="1886942"/>
                </a:cubicBezTo>
                <a:cubicBezTo>
                  <a:pt x="876337" y="1886942"/>
                  <a:pt x="883541" y="1875282"/>
                  <a:pt x="889866" y="1861039"/>
                </a:cubicBezTo>
                <a:cubicBezTo>
                  <a:pt x="902460" y="1832606"/>
                  <a:pt x="967300" y="1765950"/>
                  <a:pt x="982369" y="1765950"/>
                </a:cubicBezTo>
                <a:cubicBezTo>
                  <a:pt x="985064" y="1765950"/>
                  <a:pt x="996173" y="1757316"/>
                  <a:pt x="1007062" y="1746702"/>
                </a:cubicBezTo>
                <a:cubicBezTo>
                  <a:pt x="1017952" y="1736088"/>
                  <a:pt x="1028951" y="1727453"/>
                  <a:pt x="1031426" y="1727453"/>
                </a:cubicBezTo>
                <a:cubicBezTo>
                  <a:pt x="1037695" y="1727453"/>
                  <a:pt x="1071408" y="1696161"/>
                  <a:pt x="1071408" y="1690331"/>
                </a:cubicBezTo>
                <a:cubicBezTo>
                  <a:pt x="1071408" y="1687746"/>
                  <a:pt x="1079877" y="1676307"/>
                  <a:pt x="1090271" y="1664978"/>
                </a:cubicBezTo>
                <a:cubicBezTo>
                  <a:pt x="1100666" y="1653649"/>
                  <a:pt x="1110675" y="1637425"/>
                  <a:pt x="1112545" y="1628900"/>
                </a:cubicBezTo>
                <a:cubicBezTo>
                  <a:pt x="1114415" y="1620376"/>
                  <a:pt x="1126514" y="1601017"/>
                  <a:pt x="1139493" y="1585839"/>
                </a:cubicBezTo>
                <a:cubicBezTo>
                  <a:pt x="1152472" y="1570660"/>
                  <a:pt x="1166221" y="1550531"/>
                  <a:pt x="1170125" y="1541127"/>
                </a:cubicBezTo>
                <a:cubicBezTo>
                  <a:pt x="1174030" y="1531723"/>
                  <a:pt x="1179420" y="1523968"/>
                  <a:pt x="1182060" y="1523968"/>
                </a:cubicBezTo>
                <a:cubicBezTo>
                  <a:pt x="1184699" y="1523968"/>
                  <a:pt x="1186899" y="1519623"/>
                  <a:pt x="1186954" y="1514344"/>
                </a:cubicBezTo>
                <a:cubicBezTo>
                  <a:pt x="1187009" y="1502740"/>
                  <a:pt x="1221327" y="1466442"/>
                  <a:pt x="1272693" y="1423600"/>
                </a:cubicBezTo>
                <a:cubicBezTo>
                  <a:pt x="1318890" y="1385048"/>
                  <a:pt x="1345398" y="1371189"/>
                  <a:pt x="1381860" y="1366515"/>
                </a:cubicBezTo>
                <a:cubicBezTo>
                  <a:pt x="1397149" y="1364535"/>
                  <a:pt x="1415463" y="1358375"/>
                  <a:pt x="1422612" y="1352876"/>
                </a:cubicBezTo>
                <a:cubicBezTo>
                  <a:pt x="1429762" y="1347376"/>
                  <a:pt x="1443786" y="1341271"/>
                  <a:pt x="1453795" y="1339402"/>
                </a:cubicBezTo>
                <a:cubicBezTo>
                  <a:pt x="1464134" y="1337477"/>
                  <a:pt x="1478543" y="1328677"/>
                  <a:pt x="1487012" y="1319218"/>
                </a:cubicBezTo>
                <a:cubicBezTo>
                  <a:pt x="1508241" y="1295405"/>
                  <a:pt x="1512805" y="1269722"/>
                  <a:pt x="1502906" y="1229795"/>
                </a:cubicBezTo>
                <a:cubicBezTo>
                  <a:pt x="1498397" y="1211646"/>
                  <a:pt x="1494877" y="1189372"/>
                  <a:pt x="1495042" y="1180298"/>
                </a:cubicBezTo>
                <a:cubicBezTo>
                  <a:pt x="1496142" y="1126677"/>
                  <a:pt x="1493942" y="1111773"/>
                  <a:pt x="1480358" y="1081305"/>
                </a:cubicBezTo>
                <a:cubicBezTo>
                  <a:pt x="1472273" y="1063157"/>
                  <a:pt x="1453630" y="1034669"/>
                  <a:pt x="1438946" y="1018005"/>
                </a:cubicBezTo>
                <a:cubicBezTo>
                  <a:pt x="1424262" y="1001341"/>
                  <a:pt x="1404078" y="974008"/>
                  <a:pt x="1394014" y="957344"/>
                </a:cubicBezTo>
                <a:cubicBezTo>
                  <a:pt x="1375701" y="926932"/>
                  <a:pt x="1335389" y="829314"/>
                  <a:pt x="1335443" y="815455"/>
                </a:cubicBezTo>
                <a:cubicBezTo>
                  <a:pt x="1335443" y="811385"/>
                  <a:pt x="1330934" y="801486"/>
                  <a:pt x="1325434" y="793456"/>
                </a:cubicBezTo>
                <a:cubicBezTo>
                  <a:pt x="1319935" y="785427"/>
                  <a:pt x="1312455" y="768488"/>
                  <a:pt x="1308825" y="755839"/>
                </a:cubicBezTo>
                <a:cubicBezTo>
                  <a:pt x="1301236" y="729496"/>
                  <a:pt x="1262959" y="679890"/>
                  <a:pt x="1235681" y="661191"/>
                </a:cubicBezTo>
                <a:cubicBezTo>
                  <a:pt x="1225506" y="654206"/>
                  <a:pt x="1208623" y="637268"/>
                  <a:pt x="1198118" y="623574"/>
                </a:cubicBezTo>
                <a:cubicBezTo>
                  <a:pt x="1176890" y="595856"/>
                  <a:pt x="1137073" y="556314"/>
                  <a:pt x="1130363" y="556204"/>
                </a:cubicBezTo>
                <a:cubicBezTo>
                  <a:pt x="1127944" y="556149"/>
                  <a:pt x="1113095" y="546634"/>
                  <a:pt x="1097366" y="535030"/>
                </a:cubicBezTo>
                <a:cubicBezTo>
                  <a:pt x="1062278" y="509182"/>
                  <a:pt x="1052269" y="504452"/>
                  <a:pt x="944092" y="463205"/>
                </a:cubicBezTo>
                <a:cubicBezTo>
                  <a:pt x="896685" y="445112"/>
                  <a:pt x="853404" y="427953"/>
                  <a:pt x="847849" y="425038"/>
                </a:cubicBezTo>
                <a:cubicBezTo>
                  <a:pt x="842294" y="422123"/>
                  <a:pt x="827225" y="416899"/>
                  <a:pt x="814411" y="413489"/>
                </a:cubicBezTo>
                <a:cubicBezTo>
                  <a:pt x="801597" y="410079"/>
                  <a:pt x="791038" y="404855"/>
                  <a:pt x="791038" y="401995"/>
                </a:cubicBezTo>
                <a:cubicBezTo>
                  <a:pt x="791038" y="399080"/>
                  <a:pt x="783889" y="396715"/>
                  <a:pt x="775089" y="396715"/>
                </a:cubicBezTo>
                <a:cubicBezTo>
                  <a:pt x="753256" y="396715"/>
                  <a:pt x="665757" y="364873"/>
                  <a:pt x="644254" y="349089"/>
                </a:cubicBezTo>
                <a:cubicBezTo>
                  <a:pt x="634630" y="341994"/>
                  <a:pt x="623850" y="336220"/>
                  <a:pt x="620331" y="336220"/>
                </a:cubicBezTo>
                <a:cubicBezTo>
                  <a:pt x="616811" y="336220"/>
                  <a:pt x="606637" y="331930"/>
                  <a:pt x="597727" y="326650"/>
                </a:cubicBezTo>
                <a:cubicBezTo>
                  <a:pt x="584033" y="318566"/>
                  <a:pt x="580788" y="318291"/>
                  <a:pt x="576719" y="324835"/>
                </a:cubicBezTo>
                <a:cubicBezTo>
                  <a:pt x="572649" y="331435"/>
                  <a:pt x="569789" y="331215"/>
                  <a:pt x="557910" y="323406"/>
                </a:cubicBezTo>
                <a:cubicBezTo>
                  <a:pt x="550211" y="318346"/>
                  <a:pt x="540696" y="314111"/>
                  <a:pt x="536792" y="314056"/>
                </a:cubicBezTo>
                <a:cubicBezTo>
                  <a:pt x="526727" y="313781"/>
                  <a:pt x="505004" y="294588"/>
                  <a:pt x="504894" y="285843"/>
                </a:cubicBezTo>
                <a:cubicBezTo>
                  <a:pt x="504784" y="276109"/>
                  <a:pt x="453308" y="254166"/>
                  <a:pt x="422290" y="250536"/>
                </a:cubicBezTo>
                <a:cubicBezTo>
                  <a:pt x="408816" y="248996"/>
                  <a:pt x="379173" y="239042"/>
                  <a:pt x="356405" y="228427"/>
                </a:cubicBezTo>
                <a:cubicBezTo>
                  <a:pt x="315928" y="209564"/>
                  <a:pt x="314663" y="209344"/>
                  <a:pt x="294534" y="217758"/>
                </a:cubicBezTo>
                <a:cubicBezTo>
                  <a:pt x="283260" y="222488"/>
                  <a:pt x="273966" y="228757"/>
                  <a:pt x="273966" y="231782"/>
                </a:cubicBezTo>
                <a:cubicBezTo>
                  <a:pt x="273966" y="234807"/>
                  <a:pt x="270721" y="237227"/>
                  <a:pt x="266761" y="237227"/>
                </a:cubicBezTo>
                <a:cubicBezTo>
                  <a:pt x="262802" y="237227"/>
                  <a:pt x="252517" y="244541"/>
                  <a:pt x="243993" y="253451"/>
                </a:cubicBezTo>
                <a:cubicBezTo>
                  <a:pt x="230134" y="267915"/>
                  <a:pt x="228814" y="272369"/>
                  <a:pt x="231839" y="294478"/>
                </a:cubicBezTo>
                <a:cubicBezTo>
                  <a:pt x="233984" y="310097"/>
                  <a:pt x="242398" y="329235"/>
                  <a:pt x="254607" y="346284"/>
                </a:cubicBezTo>
                <a:cubicBezTo>
                  <a:pt x="265276" y="361133"/>
                  <a:pt x="273966" y="375102"/>
                  <a:pt x="273966" y="377302"/>
                </a:cubicBezTo>
                <a:cubicBezTo>
                  <a:pt x="273966" y="388356"/>
                  <a:pt x="327037" y="451656"/>
                  <a:pt x="344636" y="461610"/>
                </a:cubicBezTo>
                <a:cubicBezTo>
                  <a:pt x="355690" y="467880"/>
                  <a:pt x="377908" y="486414"/>
                  <a:pt x="394022" y="502802"/>
                </a:cubicBezTo>
                <a:cubicBezTo>
                  <a:pt x="423115" y="532390"/>
                  <a:pt x="423335" y="532830"/>
                  <a:pt x="419485" y="558348"/>
                </a:cubicBezTo>
                <a:cubicBezTo>
                  <a:pt x="413436" y="598771"/>
                  <a:pt x="404636" y="605755"/>
                  <a:pt x="355195" y="609495"/>
                </a:cubicBezTo>
                <a:cubicBezTo>
                  <a:pt x="315708" y="612465"/>
                  <a:pt x="311528" y="611750"/>
                  <a:pt x="294479" y="598716"/>
                </a:cubicBezTo>
                <a:cubicBezTo>
                  <a:pt x="284415" y="591016"/>
                  <a:pt x="267531" y="582382"/>
                  <a:pt x="257027" y="579467"/>
                </a:cubicBezTo>
                <a:cubicBezTo>
                  <a:pt x="238823" y="574462"/>
                  <a:pt x="147145" y="509732"/>
                  <a:pt x="142525" y="498623"/>
                </a:cubicBezTo>
                <a:cubicBezTo>
                  <a:pt x="141316" y="495708"/>
                  <a:pt x="130096" y="482124"/>
                  <a:pt x="117612" y="468375"/>
                </a:cubicBezTo>
                <a:cubicBezTo>
                  <a:pt x="79005" y="425918"/>
                  <a:pt x="15540" y="318126"/>
                  <a:pt x="15540" y="295083"/>
                </a:cubicBezTo>
                <a:cubicBezTo>
                  <a:pt x="15540" y="288373"/>
                  <a:pt x="11360" y="274514"/>
                  <a:pt x="6300" y="264340"/>
                </a:cubicBezTo>
                <a:cubicBezTo>
                  <a:pt x="-2389" y="246961"/>
                  <a:pt x="-2334" y="242946"/>
                  <a:pt x="6685" y="198895"/>
                </a:cubicBezTo>
                <a:cubicBezTo>
                  <a:pt x="19554" y="136144"/>
                  <a:pt x="33688" y="109746"/>
                  <a:pt x="74550" y="72294"/>
                </a:cubicBezTo>
                <a:cubicBezTo>
                  <a:pt x="129656" y="21808"/>
                  <a:pt x="145990" y="12403"/>
                  <a:pt x="180528" y="11468"/>
                </a:cubicBezTo>
                <a:cubicBezTo>
                  <a:pt x="197136" y="11028"/>
                  <a:pt x="218200" y="8444"/>
                  <a:pt x="227274" y="5749"/>
                </a:cubicBezTo>
                <a:cubicBezTo>
                  <a:pt x="260437" y="-4041"/>
                  <a:pt x="371474" y="-411"/>
                  <a:pt x="402601" y="11468"/>
                </a:cubicBezTo>
                <a:cubicBezTo>
                  <a:pt x="411291" y="14823"/>
                  <a:pt x="441594" y="22522"/>
                  <a:pt x="469917" y="28682"/>
                </a:cubicBezTo>
                <a:cubicBezTo>
                  <a:pt x="506324" y="36546"/>
                  <a:pt x="529642" y="45291"/>
                  <a:pt x="549496" y="58325"/>
                </a:cubicBezTo>
                <a:cubicBezTo>
                  <a:pt x="564950" y="68499"/>
                  <a:pt x="592777" y="82413"/>
                  <a:pt x="611421" y="89343"/>
                </a:cubicBezTo>
                <a:cubicBezTo>
                  <a:pt x="630010" y="96217"/>
                  <a:pt x="653933" y="106611"/>
                  <a:pt x="664492" y="112496"/>
                </a:cubicBezTo>
                <a:cubicBezTo>
                  <a:pt x="701450" y="132954"/>
                  <a:pt x="932598" y="208629"/>
                  <a:pt x="972470" y="213359"/>
                </a:cubicBezTo>
                <a:cubicBezTo>
                  <a:pt x="986109" y="214953"/>
                  <a:pt x="999913" y="219738"/>
                  <a:pt x="1003268" y="223918"/>
                </a:cubicBezTo>
                <a:cubicBezTo>
                  <a:pt x="1006622" y="228097"/>
                  <a:pt x="1013992" y="232277"/>
                  <a:pt x="1019766" y="233157"/>
                </a:cubicBezTo>
                <a:cubicBezTo>
                  <a:pt x="1025541" y="234037"/>
                  <a:pt x="1032691" y="236127"/>
                  <a:pt x="1035715" y="237777"/>
                </a:cubicBezTo>
                <a:cubicBezTo>
                  <a:pt x="1038740" y="239427"/>
                  <a:pt x="1048474" y="241242"/>
                  <a:pt x="1057384" y="241792"/>
                </a:cubicBezTo>
                <a:cubicBezTo>
                  <a:pt x="1066293" y="242341"/>
                  <a:pt x="1074927" y="244926"/>
                  <a:pt x="1076632" y="247566"/>
                </a:cubicBezTo>
                <a:cubicBezTo>
                  <a:pt x="1079492" y="252076"/>
                  <a:pt x="1146147" y="289418"/>
                  <a:pt x="1195754" y="314331"/>
                </a:cubicBezTo>
                <a:cubicBezTo>
                  <a:pt x="1208183" y="320546"/>
                  <a:pt x="1223527" y="330500"/>
                  <a:pt x="1229796" y="336385"/>
                </a:cubicBezTo>
                <a:cubicBezTo>
                  <a:pt x="1236066" y="342269"/>
                  <a:pt x="1251904" y="352553"/>
                  <a:pt x="1264939" y="359263"/>
                </a:cubicBezTo>
                <a:cubicBezTo>
                  <a:pt x="1304756" y="379776"/>
                  <a:pt x="1368111" y="424158"/>
                  <a:pt x="1376965" y="437742"/>
                </a:cubicBezTo>
                <a:cubicBezTo>
                  <a:pt x="1381585" y="444782"/>
                  <a:pt x="1392694" y="453581"/>
                  <a:pt x="1401604" y="457321"/>
                </a:cubicBezTo>
                <a:cubicBezTo>
                  <a:pt x="1410513" y="461006"/>
                  <a:pt x="1417827" y="467385"/>
                  <a:pt x="1417827" y="471455"/>
                </a:cubicBezTo>
                <a:cubicBezTo>
                  <a:pt x="1417827" y="475524"/>
                  <a:pt x="1423162" y="481684"/>
                  <a:pt x="1429707" y="485204"/>
                </a:cubicBezTo>
                <a:cubicBezTo>
                  <a:pt x="1442301" y="491968"/>
                  <a:pt x="1492347" y="540915"/>
                  <a:pt x="1495647" y="549714"/>
                </a:cubicBezTo>
                <a:cubicBezTo>
                  <a:pt x="1497737" y="555269"/>
                  <a:pt x="1525565" y="588596"/>
                  <a:pt x="1566372" y="634408"/>
                </a:cubicBezTo>
                <a:cubicBezTo>
                  <a:pt x="1580011" y="649697"/>
                  <a:pt x="1596069" y="669165"/>
                  <a:pt x="1602119" y="677745"/>
                </a:cubicBezTo>
                <a:cubicBezTo>
                  <a:pt x="1608169" y="686324"/>
                  <a:pt x="1618508" y="696168"/>
                  <a:pt x="1625052" y="699743"/>
                </a:cubicBezTo>
                <a:cubicBezTo>
                  <a:pt x="1631652" y="703318"/>
                  <a:pt x="1638416" y="711897"/>
                  <a:pt x="1640176" y="718882"/>
                </a:cubicBezTo>
                <a:cubicBezTo>
                  <a:pt x="1641936" y="725866"/>
                  <a:pt x="1653870" y="746820"/>
                  <a:pt x="1666739" y="765518"/>
                </a:cubicBezTo>
                <a:cubicBezTo>
                  <a:pt x="1679608" y="784217"/>
                  <a:pt x="1694622" y="806600"/>
                  <a:pt x="1700177" y="815290"/>
                </a:cubicBezTo>
                <a:cubicBezTo>
                  <a:pt x="1705732" y="823979"/>
                  <a:pt x="1717831" y="839158"/>
                  <a:pt x="1727125" y="849057"/>
                </a:cubicBezTo>
                <a:cubicBezTo>
                  <a:pt x="1736419" y="858957"/>
                  <a:pt x="1747418" y="874465"/>
                  <a:pt x="1751598" y="883540"/>
                </a:cubicBezTo>
                <a:cubicBezTo>
                  <a:pt x="1762982" y="908288"/>
                  <a:pt x="1780526" y="936501"/>
                  <a:pt x="1795540" y="954375"/>
                </a:cubicBezTo>
                <a:cubicBezTo>
                  <a:pt x="1802909" y="963119"/>
                  <a:pt x="1816273" y="985447"/>
                  <a:pt x="1825238" y="1003926"/>
                </a:cubicBezTo>
                <a:cubicBezTo>
                  <a:pt x="1850096" y="1055182"/>
                  <a:pt x="1854716" y="1061892"/>
                  <a:pt x="1889418" y="1097749"/>
                </a:cubicBezTo>
                <a:cubicBezTo>
                  <a:pt x="1907182" y="1116063"/>
                  <a:pt x="1925000" y="1139711"/>
                  <a:pt x="1929125" y="1150270"/>
                </a:cubicBezTo>
                <a:cubicBezTo>
                  <a:pt x="1933250" y="1160830"/>
                  <a:pt x="1940674" y="1174469"/>
                  <a:pt x="1945679" y="1180518"/>
                </a:cubicBezTo>
                <a:cubicBezTo>
                  <a:pt x="1950684" y="1186568"/>
                  <a:pt x="1959483" y="1202682"/>
                  <a:pt x="1965312" y="1216265"/>
                </a:cubicBezTo>
                <a:cubicBezTo>
                  <a:pt x="1971142" y="1229850"/>
                  <a:pt x="1982086" y="1247338"/>
                  <a:pt x="1989676" y="1255038"/>
                </a:cubicBezTo>
                <a:cubicBezTo>
                  <a:pt x="2007494" y="1273021"/>
                  <a:pt x="2022783" y="1292380"/>
                  <a:pt x="2022783" y="1296890"/>
                </a:cubicBezTo>
                <a:cubicBezTo>
                  <a:pt x="2022783" y="1305359"/>
                  <a:pt x="2072885" y="1344901"/>
                  <a:pt x="2109842" y="1365470"/>
                </a:cubicBezTo>
                <a:cubicBezTo>
                  <a:pt x="2137120" y="1380704"/>
                  <a:pt x="2168413" y="1406002"/>
                  <a:pt x="2206580" y="1443729"/>
                </a:cubicBezTo>
                <a:cubicBezTo>
                  <a:pt x="2237598" y="1474362"/>
                  <a:pt x="2273290" y="1506754"/>
                  <a:pt x="2285884" y="1515664"/>
                </a:cubicBezTo>
                <a:cubicBezTo>
                  <a:pt x="2298478" y="1524573"/>
                  <a:pt x="2308763" y="1536012"/>
                  <a:pt x="2308763" y="1541127"/>
                </a:cubicBezTo>
                <a:cubicBezTo>
                  <a:pt x="2308763" y="1546241"/>
                  <a:pt x="2314317" y="1554106"/>
                  <a:pt x="2321137" y="1558616"/>
                </a:cubicBezTo>
                <a:cubicBezTo>
                  <a:pt x="2339230" y="1570605"/>
                  <a:pt x="2424254" y="1655738"/>
                  <a:pt x="2424254" y="1661898"/>
                </a:cubicBezTo>
                <a:cubicBezTo>
                  <a:pt x="2424254" y="1664813"/>
                  <a:pt x="2432284" y="1676417"/>
                  <a:pt x="2442128" y="1687801"/>
                </a:cubicBezTo>
                <a:cubicBezTo>
                  <a:pt x="2466106" y="1715464"/>
                  <a:pt x="2484750" y="1742467"/>
                  <a:pt x="2484750" y="1749452"/>
                </a:cubicBezTo>
                <a:cubicBezTo>
                  <a:pt x="2484750" y="1752586"/>
                  <a:pt x="2486619" y="1755171"/>
                  <a:pt x="2488874" y="1755171"/>
                </a:cubicBezTo>
                <a:cubicBezTo>
                  <a:pt x="2495804" y="1755171"/>
                  <a:pt x="2526602" y="1804063"/>
                  <a:pt x="2560149" y="1868298"/>
                </a:cubicBezTo>
                <a:cubicBezTo>
                  <a:pt x="2597051" y="1938858"/>
                  <a:pt x="2625374" y="1988574"/>
                  <a:pt x="2639948" y="2008098"/>
                </a:cubicBezTo>
                <a:cubicBezTo>
                  <a:pt x="2645558" y="2015687"/>
                  <a:pt x="2661067" y="2036806"/>
                  <a:pt x="2674376" y="2055174"/>
                </a:cubicBezTo>
                <a:cubicBezTo>
                  <a:pt x="2687685" y="2073488"/>
                  <a:pt x="2726402" y="2113085"/>
                  <a:pt x="2760445" y="2143168"/>
                </a:cubicBezTo>
                <a:cubicBezTo>
                  <a:pt x="2821985" y="2197559"/>
                  <a:pt x="2920648" y="2293362"/>
                  <a:pt x="2958375" y="2335379"/>
                </a:cubicBezTo>
                <a:cubicBezTo>
                  <a:pt x="2982023" y="2361667"/>
                  <a:pt x="3054948" y="2431622"/>
                  <a:pt x="3070457" y="2442896"/>
                </a:cubicBezTo>
                <a:cubicBezTo>
                  <a:pt x="3076506" y="2447296"/>
                  <a:pt x="3098780" y="2470669"/>
                  <a:pt x="3119953" y="2494867"/>
                </a:cubicBezTo>
                <a:cubicBezTo>
                  <a:pt x="3141127" y="2519066"/>
                  <a:pt x="3161145" y="2541339"/>
                  <a:pt x="3164500" y="2544364"/>
                </a:cubicBezTo>
                <a:cubicBezTo>
                  <a:pt x="3198213" y="2574832"/>
                  <a:pt x="3307600" y="2729205"/>
                  <a:pt x="3317444" y="2760168"/>
                </a:cubicBezTo>
                <a:cubicBezTo>
                  <a:pt x="3319369" y="2766273"/>
                  <a:pt x="3334768" y="2796960"/>
                  <a:pt x="3351652" y="2828308"/>
                </a:cubicBezTo>
                <a:cubicBezTo>
                  <a:pt x="3376730" y="2875000"/>
                  <a:pt x="3383549" y="2893478"/>
                  <a:pt x="3388994" y="2930051"/>
                </a:cubicBezTo>
                <a:cubicBezTo>
                  <a:pt x="3396968" y="2983342"/>
                  <a:pt x="3413357" y="3011830"/>
                  <a:pt x="3464888" y="3061821"/>
                </a:cubicBezTo>
                <a:cubicBezTo>
                  <a:pt x="3483862" y="3080245"/>
                  <a:pt x="3511800" y="3109448"/>
                  <a:pt x="3526924" y="3126716"/>
                </a:cubicBezTo>
                <a:cubicBezTo>
                  <a:pt x="3605018" y="3215755"/>
                  <a:pt x="3644175" y="3242978"/>
                  <a:pt x="3691912" y="3241438"/>
                </a:cubicBezTo>
                <a:cubicBezTo>
                  <a:pt x="3700986" y="3241163"/>
                  <a:pt x="3739373" y="3250457"/>
                  <a:pt x="3777155" y="3262171"/>
                </a:cubicBezTo>
                <a:cubicBezTo>
                  <a:pt x="3847220" y="3283840"/>
                  <a:pt x="3897762" y="3295499"/>
                  <a:pt x="3980036" y="3308918"/>
                </a:cubicBezTo>
                <a:cubicBezTo>
                  <a:pt x="4016718" y="3314913"/>
                  <a:pt x="4029367" y="3319532"/>
                  <a:pt x="4041851" y="3331466"/>
                </a:cubicBezTo>
                <a:cubicBezTo>
                  <a:pt x="4056150" y="3345160"/>
                  <a:pt x="4058735" y="3345820"/>
                  <a:pt x="4071274" y="3339111"/>
                </a:cubicBezTo>
                <a:cubicBezTo>
                  <a:pt x="4082713" y="3332951"/>
                  <a:pt x="4087608" y="3332951"/>
                  <a:pt x="4100202" y="3339056"/>
                </a:cubicBezTo>
                <a:cubicBezTo>
                  <a:pt x="4108561" y="3343071"/>
                  <a:pt x="4124290" y="3346810"/>
                  <a:pt x="4135179" y="3347415"/>
                </a:cubicBezTo>
                <a:cubicBezTo>
                  <a:pt x="4146069" y="3347965"/>
                  <a:pt x="4157398" y="3349945"/>
                  <a:pt x="4160312" y="3351760"/>
                </a:cubicBezTo>
                <a:cubicBezTo>
                  <a:pt x="4172357" y="3359184"/>
                  <a:pt x="4239232" y="3356765"/>
                  <a:pt x="4272779" y="3347690"/>
                </a:cubicBezTo>
                <a:cubicBezTo>
                  <a:pt x="4280754" y="3345545"/>
                  <a:pt x="4304237" y="3343071"/>
                  <a:pt x="4325026" y="3342191"/>
                </a:cubicBezTo>
                <a:cubicBezTo>
                  <a:pt x="4345814" y="3341311"/>
                  <a:pt x="4369022" y="3340101"/>
                  <a:pt x="4376557" y="3339496"/>
                </a:cubicBezTo>
                <a:lnTo>
                  <a:pt x="4390306" y="3338396"/>
                </a:lnTo>
                <a:lnTo>
                  <a:pt x="4377492" y="3333226"/>
                </a:lnTo>
                <a:cubicBezTo>
                  <a:pt x="4370452" y="3330421"/>
                  <a:pt x="4365723" y="3324977"/>
                  <a:pt x="4367043" y="3321182"/>
                </a:cubicBezTo>
                <a:cubicBezTo>
                  <a:pt x="4369682" y="3313483"/>
                  <a:pt x="4377932" y="3313208"/>
                  <a:pt x="4437712" y="3319202"/>
                </a:cubicBezTo>
                <a:cubicBezTo>
                  <a:pt x="4476650" y="3323052"/>
                  <a:pt x="4479784" y="3322612"/>
                  <a:pt x="4482424" y="3312493"/>
                </a:cubicBezTo>
                <a:cubicBezTo>
                  <a:pt x="4484789" y="3303418"/>
                  <a:pt x="4491059" y="3301219"/>
                  <a:pt x="4520316" y="3299349"/>
                </a:cubicBezTo>
                <a:cubicBezTo>
                  <a:pt x="4539565" y="3298139"/>
                  <a:pt x="4573882" y="3300614"/>
                  <a:pt x="4596596" y="3304903"/>
                </a:cubicBezTo>
                <a:cubicBezTo>
                  <a:pt x="4619309" y="3309193"/>
                  <a:pt x="4641857" y="3313208"/>
                  <a:pt x="4646697" y="3313813"/>
                </a:cubicBezTo>
                <a:cubicBezTo>
                  <a:pt x="4651592" y="3314418"/>
                  <a:pt x="4676340" y="3322612"/>
                  <a:pt x="4701693" y="3332016"/>
                </a:cubicBezTo>
                <a:cubicBezTo>
                  <a:pt x="4773683" y="3358799"/>
                  <a:pt x="4864481" y="3378488"/>
                  <a:pt x="4908203" y="3376893"/>
                </a:cubicBezTo>
                <a:cubicBezTo>
                  <a:pt x="4928882" y="3376123"/>
                  <a:pt x="4960669" y="3377333"/>
                  <a:pt x="4978818" y="3379588"/>
                </a:cubicBezTo>
                <a:cubicBezTo>
                  <a:pt x="4996967" y="3381843"/>
                  <a:pt x="5021715" y="3384702"/>
                  <a:pt x="5033814" y="3385912"/>
                </a:cubicBezTo>
                <a:cubicBezTo>
                  <a:pt x="5068736" y="3389432"/>
                  <a:pt x="5080395" y="3392787"/>
                  <a:pt x="5108773" y="3407581"/>
                </a:cubicBezTo>
                <a:cubicBezTo>
                  <a:pt x="5123403" y="3415225"/>
                  <a:pt x="5140781" y="3421495"/>
                  <a:pt x="5147381" y="3421495"/>
                </a:cubicBezTo>
                <a:cubicBezTo>
                  <a:pt x="5153980" y="3421495"/>
                  <a:pt x="5172459" y="3431394"/>
                  <a:pt x="5188518" y="3443493"/>
                </a:cubicBezTo>
                <a:cubicBezTo>
                  <a:pt x="5204522" y="3455592"/>
                  <a:pt x="5219755" y="3465492"/>
                  <a:pt x="5222285" y="3465492"/>
                </a:cubicBezTo>
                <a:cubicBezTo>
                  <a:pt x="5224870" y="3465492"/>
                  <a:pt x="5235484" y="3474291"/>
                  <a:pt x="5245878" y="3485015"/>
                </a:cubicBezTo>
                <a:cubicBezTo>
                  <a:pt x="5263697" y="3503384"/>
                  <a:pt x="5293120" y="3521807"/>
                  <a:pt x="5365935" y="3560085"/>
                </a:cubicBezTo>
                <a:cubicBezTo>
                  <a:pt x="5382928" y="3568994"/>
                  <a:pt x="5399042" y="3580488"/>
                  <a:pt x="5401792" y="3585548"/>
                </a:cubicBezTo>
                <a:cubicBezTo>
                  <a:pt x="5404542" y="3590607"/>
                  <a:pt x="5415761" y="3603422"/>
                  <a:pt x="5426760" y="3613981"/>
                </a:cubicBezTo>
                <a:cubicBezTo>
                  <a:pt x="5437759" y="3624540"/>
                  <a:pt x="5455303" y="3644394"/>
                  <a:pt x="5465698" y="3657978"/>
                </a:cubicBezTo>
                <a:cubicBezTo>
                  <a:pt x="5476092" y="3671562"/>
                  <a:pt x="5492920" y="3691360"/>
                  <a:pt x="5503039" y="3701919"/>
                </a:cubicBezTo>
                <a:cubicBezTo>
                  <a:pt x="5513159" y="3712479"/>
                  <a:pt x="5525478" y="3727933"/>
                  <a:pt x="5530373" y="3736292"/>
                </a:cubicBezTo>
                <a:cubicBezTo>
                  <a:pt x="5535268" y="3744651"/>
                  <a:pt x="5541262" y="3751471"/>
                  <a:pt x="5543626" y="3751471"/>
                </a:cubicBezTo>
                <a:cubicBezTo>
                  <a:pt x="5545992" y="3751471"/>
                  <a:pt x="5547916" y="3754880"/>
                  <a:pt x="5547916" y="3759060"/>
                </a:cubicBezTo>
                <a:cubicBezTo>
                  <a:pt x="5547916" y="3763240"/>
                  <a:pt x="5551766" y="3769840"/>
                  <a:pt x="5556496" y="3773799"/>
                </a:cubicBezTo>
                <a:cubicBezTo>
                  <a:pt x="5561941" y="3778309"/>
                  <a:pt x="5563920" y="3785623"/>
                  <a:pt x="5561886" y="3793708"/>
                </a:cubicBezTo>
                <a:cubicBezTo>
                  <a:pt x="5559796" y="3802067"/>
                  <a:pt x="5561115" y="3806467"/>
                  <a:pt x="5565680" y="3806467"/>
                </a:cubicBezTo>
                <a:cubicBezTo>
                  <a:pt x="5569530" y="3806467"/>
                  <a:pt x="5578439" y="3821371"/>
                  <a:pt x="5585533" y="3839574"/>
                </a:cubicBezTo>
                <a:cubicBezTo>
                  <a:pt x="5596313" y="3867347"/>
                  <a:pt x="5597413" y="3875487"/>
                  <a:pt x="5592298" y="3890116"/>
                </a:cubicBezTo>
                <a:cubicBezTo>
                  <a:pt x="5588943" y="3899685"/>
                  <a:pt x="5588119" y="3909089"/>
                  <a:pt x="5590428" y="3911014"/>
                </a:cubicBezTo>
                <a:cubicBezTo>
                  <a:pt x="5614682" y="3931198"/>
                  <a:pt x="5669898" y="3971840"/>
                  <a:pt x="5684086" y="3980089"/>
                </a:cubicBezTo>
                <a:cubicBezTo>
                  <a:pt x="5705040" y="3992188"/>
                  <a:pt x="5726269" y="4031620"/>
                  <a:pt x="5722474" y="4051419"/>
                </a:cubicBezTo>
                <a:cubicBezTo>
                  <a:pt x="5721044" y="4058843"/>
                  <a:pt x="5721209" y="4064948"/>
                  <a:pt x="5722859" y="4064948"/>
                </a:cubicBezTo>
                <a:cubicBezTo>
                  <a:pt x="5734848" y="4064948"/>
                  <a:pt x="5767845" y="4048559"/>
                  <a:pt x="5780989" y="4036075"/>
                </a:cubicBezTo>
                <a:cubicBezTo>
                  <a:pt x="5789789" y="4027771"/>
                  <a:pt x="5800183" y="4020951"/>
                  <a:pt x="5804142" y="4020951"/>
                </a:cubicBezTo>
                <a:cubicBezTo>
                  <a:pt x="5808103" y="4020951"/>
                  <a:pt x="5822512" y="4013417"/>
                  <a:pt x="5836206" y="4004122"/>
                </a:cubicBezTo>
                <a:cubicBezTo>
                  <a:pt x="5849899" y="3994828"/>
                  <a:pt x="5869203" y="3986579"/>
                  <a:pt x="5879102" y="3985754"/>
                </a:cubicBezTo>
                <a:cubicBezTo>
                  <a:pt x="5889002" y="3984874"/>
                  <a:pt x="5902036" y="3982069"/>
                  <a:pt x="5908085" y="3979484"/>
                </a:cubicBezTo>
                <a:cubicBezTo>
                  <a:pt x="5926069" y="3971840"/>
                  <a:pt x="5965006" y="3932683"/>
                  <a:pt x="5975400" y="3911784"/>
                </a:cubicBezTo>
                <a:cubicBezTo>
                  <a:pt x="5985849" y="3890776"/>
                  <a:pt x="5998828" y="3882526"/>
                  <a:pt x="5998828" y="3896935"/>
                </a:cubicBezTo>
                <a:cubicBezTo>
                  <a:pt x="5998828" y="3924983"/>
                  <a:pt x="5933603" y="3988228"/>
                  <a:pt x="5874317" y="4017651"/>
                </a:cubicBezTo>
                <a:cubicBezTo>
                  <a:pt x="5850559" y="4029420"/>
                  <a:pt x="5819376" y="4048339"/>
                  <a:pt x="5805023" y="4059668"/>
                </a:cubicBezTo>
                <a:cubicBezTo>
                  <a:pt x="5790669" y="4070998"/>
                  <a:pt x="5770265" y="4081887"/>
                  <a:pt x="5759651" y="4083866"/>
                </a:cubicBezTo>
                <a:cubicBezTo>
                  <a:pt x="5737873" y="4087936"/>
                  <a:pt x="5738202" y="4087331"/>
                  <a:pt x="5746287" y="4105040"/>
                </a:cubicBezTo>
                <a:lnTo>
                  <a:pt x="5752227" y="4118074"/>
                </a:lnTo>
                <a:lnTo>
                  <a:pt x="5816407" y="4096626"/>
                </a:lnTo>
                <a:cubicBezTo>
                  <a:pt x="5851714" y="4084801"/>
                  <a:pt x="5889606" y="4074297"/>
                  <a:pt x="5900606" y="4073252"/>
                </a:cubicBezTo>
                <a:cubicBezTo>
                  <a:pt x="5921174" y="4071273"/>
                  <a:pt x="5950322" y="4059008"/>
                  <a:pt x="5984695" y="4037725"/>
                </a:cubicBezTo>
                <a:cubicBezTo>
                  <a:pt x="6008013" y="4023316"/>
                  <a:pt x="6010377" y="4029145"/>
                  <a:pt x="5989204" y="4048889"/>
                </a:cubicBezTo>
                <a:cubicBezTo>
                  <a:pt x="5967481" y="4069128"/>
                  <a:pt x="5937563" y="4083702"/>
                  <a:pt x="5876297" y="4103940"/>
                </a:cubicBezTo>
                <a:cubicBezTo>
                  <a:pt x="5846709" y="4113674"/>
                  <a:pt x="5821192" y="4123794"/>
                  <a:pt x="5819597" y="4126324"/>
                </a:cubicBezTo>
                <a:cubicBezTo>
                  <a:pt x="5818002" y="4128908"/>
                  <a:pt x="5807443" y="4130998"/>
                  <a:pt x="5796113" y="4130998"/>
                </a:cubicBezTo>
                <a:cubicBezTo>
                  <a:pt x="5761851" y="4130998"/>
                  <a:pt x="5749312" y="4155746"/>
                  <a:pt x="5777470" y="4167790"/>
                </a:cubicBezTo>
                <a:cubicBezTo>
                  <a:pt x="5806342" y="4180220"/>
                  <a:pt x="5831861" y="4181594"/>
                  <a:pt x="5866618" y="4172685"/>
                </a:cubicBezTo>
                <a:cubicBezTo>
                  <a:pt x="5906875" y="4162346"/>
                  <a:pt x="5910835" y="4162126"/>
                  <a:pt x="5910835" y="4169770"/>
                </a:cubicBezTo>
                <a:cubicBezTo>
                  <a:pt x="5910835" y="4172960"/>
                  <a:pt x="5899451" y="4180605"/>
                  <a:pt x="5885592" y="4186764"/>
                </a:cubicBezTo>
                <a:cubicBezTo>
                  <a:pt x="5865958" y="4195453"/>
                  <a:pt x="5853419" y="4197268"/>
                  <a:pt x="5829221" y="4194848"/>
                </a:cubicBezTo>
                <a:cubicBezTo>
                  <a:pt x="5753381" y="4187369"/>
                  <a:pt x="5750466" y="4187369"/>
                  <a:pt x="5747222" y="4195893"/>
                </a:cubicBezTo>
                <a:cubicBezTo>
                  <a:pt x="5745297" y="4200953"/>
                  <a:pt x="5750797" y="4210193"/>
                  <a:pt x="5761466" y="4219762"/>
                </a:cubicBezTo>
                <a:cubicBezTo>
                  <a:pt x="5781980" y="4238075"/>
                  <a:pt x="5782804" y="4240990"/>
                  <a:pt x="5767295" y="4240990"/>
                </a:cubicBezTo>
                <a:cubicBezTo>
                  <a:pt x="5757561" y="4240990"/>
                  <a:pt x="5756296" y="4243300"/>
                  <a:pt x="5759266" y="4255289"/>
                </a:cubicBezTo>
                <a:cubicBezTo>
                  <a:pt x="5761246" y="4263153"/>
                  <a:pt x="5760476" y="4272448"/>
                  <a:pt x="5757616" y="4275913"/>
                </a:cubicBezTo>
                <a:cubicBezTo>
                  <a:pt x="5754701" y="4279377"/>
                  <a:pt x="5751512" y="4289552"/>
                  <a:pt x="5750521" y="4298406"/>
                </a:cubicBezTo>
                <a:cubicBezTo>
                  <a:pt x="5749091" y="4310835"/>
                  <a:pt x="5741667" y="4319415"/>
                  <a:pt x="5718404" y="4335528"/>
                </a:cubicBezTo>
                <a:cubicBezTo>
                  <a:pt x="5685022" y="4358627"/>
                  <a:pt x="5674517" y="4361321"/>
                  <a:pt x="5674242" y="4346857"/>
                </a:cubicBezTo>
                <a:cubicBezTo>
                  <a:pt x="5674077" y="4339103"/>
                  <a:pt x="5671492" y="4340148"/>
                  <a:pt x="5660933" y="4352137"/>
                </a:cubicBezTo>
                <a:cubicBezTo>
                  <a:pt x="5653069" y="4361102"/>
                  <a:pt x="5648889" y="4371221"/>
                  <a:pt x="5650539" y="4377545"/>
                </a:cubicBezTo>
                <a:cubicBezTo>
                  <a:pt x="5657853" y="4405593"/>
                  <a:pt x="5599392" y="4491717"/>
                  <a:pt x="5576019" y="4487317"/>
                </a:cubicBezTo>
                <a:cubicBezTo>
                  <a:pt x="5564910" y="4485227"/>
                  <a:pt x="5561391" y="4455475"/>
                  <a:pt x="5569475" y="4432211"/>
                </a:cubicBezTo>
                <a:cubicBezTo>
                  <a:pt x="5577504" y="4409223"/>
                  <a:pt x="5569585" y="4399874"/>
                  <a:pt x="5547642" y="4406528"/>
                </a:cubicBezTo>
                <a:cubicBezTo>
                  <a:pt x="5538677" y="4409223"/>
                  <a:pt x="5523773" y="4413788"/>
                  <a:pt x="5514479" y="4416647"/>
                </a:cubicBezTo>
                <a:cubicBezTo>
                  <a:pt x="5504140" y="4419837"/>
                  <a:pt x="5485716" y="4419837"/>
                  <a:pt x="5466742" y="4416757"/>
                </a:cubicBezTo>
                <a:cubicBezTo>
                  <a:pt x="5445679" y="4413348"/>
                  <a:pt x="5433579" y="4413623"/>
                  <a:pt x="5428685" y="4417692"/>
                </a:cubicBezTo>
                <a:cubicBezTo>
                  <a:pt x="5420271" y="4424677"/>
                  <a:pt x="5404817" y="4454375"/>
                  <a:pt x="5404817" y="4463504"/>
                </a:cubicBezTo>
                <a:cubicBezTo>
                  <a:pt x="5404817" y="4476318"/>
                  <a:pt x="5373909" y="4506786"/>
                  <a:pt x="5350756" y="4516740"/>
                </a:cubicBezTo>
                <a:cubicBezTo>
                  <a:pt x="5337667" y="4522350"/>
                  <a:pt x="5325677" y="4526969"/>
                  <a:pt x="5324083" y="4526969"/>
                </a:cubicBezTo>
                <a:cubicBezTo>
                  <a:pt x="5322543" y="4526969"/>
                  <a:pt x="5321938" y="4512725"/>
                  <a:pt x="5322818" y="4495347"/>
                </a:cubicBezTo>
                <a:cubicBezTo>
                  <a:pt x="5323643" y="4477968"/>
                  <a:pt x="5323918" y="4445795"/>
                  <a:pt x="5323368" y="4423852"/>
                </a:cubicBezTo>
                <a:lnTo>
                  <a:pt x="5322378" y="4383980"/>
                </a:lnTo>
                <a:lnTo>
                  <a:pt x="5310774" y="4395584"/>
                </a:lnTo>
                <a:cubicBezTo>
                  <a:pt x="5301754" y="4404603"/>
                  <a:pt x="5294880" y="4406528"/>
                  <a:pt x="5280031" y="4404108"/>
                </a:cubicBezTo>
                <a:cubicBezTo>
                  <a:pt x="5264027" y="4401524"/>
                  <a:pt x="5258858" y="4403393"/>
                  <a:pt x="5248298" y="4415658"/>
                </a:cubicBezTo>
                <a:lnTo>
                  <a:pt x="5235704" y="4430286"/>
                </a:lnTo>
                <a:lnTo>
                  <a:pt x="5249673" y="4452505"/>
                </a:lnTo>
                <a:cubicBezTo>
                  <a:pt x="5257373" y="4464714"/>
                  <a:pt x="5268042" y="4477858"/>
                  <a:pt x="5273376" y="4481653"/>
                </a:cubicBezTo>
                <a:cubicBezTo>
                  <a:pt x="5284871" y="4489792"/>
                  <a:pt x="5298015" y="4514705"/>
                  <a:pt x="5303129" y="4537858"/>
                </a:cubicBezTo>
                <a:cubicBezTo>
                  <a:pt x="5305109" y="4546933"/>
                  <a:pt x="5309179" y="4555842"/>
                  <a:pt x="5312204" y="4557712"/>
                </a:cubicBezTo>
                <a:cubicBezTo>
                  <a:pt x="5322763" y="4564202"/>
                  <a:pt x="5352901" y="4554247"/>
                  <a:pt x="5371929" y="4537969"/>
                </a:cubicBezTo>
                <a:cubicBezTo>
                  <a:pt x="5393433" y="4519545"/>
                  <a:pt x="5405642" y="4517345"/>
                  <a:pt x="5416146" y="4529994"/>
                </a:cubicBezTo>
                <a:cubicBezTo>
                  <a:pt x="5425276" y="4541048"/>
                  <a:pt x="5415431" y="4587025"/>
                  <a:pt x="5398932" y="4610233"/>
                </a:cubicBezTo>
                <a:cubicBezTo>
                  <a:pt x="5392608" y="4619088"/>
                  <a:pt x="5385073" y="4635091"/>
                  <a:pt x="5382103" y="4645761"/>
                </a:cubicBezTo>
                <a:cubicBezTo>
                  <a:pt x="5379134" y="4656430"/>
                  <a:pt x="5372149" y="4669794"/>
                  <a:pt x="5366485" y="4675459"/>
                </a:cubicBezTo>
                <a:cubicBezTo>
                  <a:pt x="5356421" y="4685523"/>
                  <a:pt x="5356805" y="4708511"/>
                  <a:pt x="5367089" y="4708511"/>
                </a:cubicBezTo>
                <a:cubicBezTo>
                  <a:pt x="5375449" y="4708511"/>
                  <a:pt x="5371764" y="4754158"/>
                  <a:pt x="5361315" y="4779896"/>
                </a:cubicBezTo>
                <a:cubicBezTo>
                  <a:pt x="5354715" y="4796175"/>
                  <a:pt x="5345256" y="4807944"/>
                  <a:pt x="5333487" y="4814543"/>
                </a:cubicBezTo>
                <a:cubicBezTo>
                  <a:pt x="5323643" y="4820043"/>
                  <a:pt x="5315119" y="4823783"/>
                  <a:pt x="5314514" y="4822903"/>
                </a:cubicBezTo>
                <a:cubicBezTo>
                  <a:pt x="5313909" y="4822023"/>
                  <a:pt x="5314459" y="4809539"/>
                  <a:pt x="5315723" y="4795130"/>
                </a:cubicBezTo>
                <a:cubicBezTo>
                  <a:pt x="5318198" y="4767192"/>
                  <a:pt x="5324468" y="4761197"/>
                  <a:pt x="5330132" y="4781381"/>
                </a:cubicBezTo>
                <a:cubicBezTo>
                  <a:pt x="5333322" y="4792820"/>
                  <a:pt x="5334037" y="4792985"/>
                  <a:pt x="5339371" y="4783965"/>
                </a:cubicBezTo>
                <a:cubicBezTo>
                  <a:pt x="5342561" y="4778576"/>
                  <a:pt x="5345366" y="4766752"/>
                  <a:pt x="5345641" y="4757623"/>
                </a:cubicBezTo>
                <a:cubicBezTo>
                  <a:pt x="5345916" y="4748493"/>
                  <a:pt x="5349711" y="4739089"/>
                  <a:pt x="5354111" y="4736614"/>
                </a:cubicBezTo>
                <a:cubicBezTo>
                  <a:pt x="5360875" y="4732819"/>
                  <a:pt x="5360985" y="4730344"/>
                  <a:pt x="5354715" y="4720335"/>
                </a:cubicBezTo>
                <a:cubicBezTo>
                  <a:pt x="5350646" y="4713846"/>
                  <a:pt x="5343056" y="4708511"/>
                  <a:pt x="5337832" y="4708511"/>
                </a:cubicBezTo>
                <a:cubicBezTo>
                  <a:pt x="5327493" y="4708511"/>
                  <a:pt x="5314569" y="4689318"/>
                  <a:pt x="5319518" y="4681343"/>
                </a:cubicBezTo>
                <a:cubicBezTo>
                  <a:pt x="5321223" y="4678648"/>
                  <a:pt x="5318638" y="4672489"/>
                  <a:pt x="5313854" y="4667704"/>
                </a:cubicBezTo>
                <a:cubicBezTo>
                  <a:pt x="5304559" y="4658410"/>
                  <a:pt x="5264687" y="4655605"/>
                  <a:pt x="5259573" y="4663909"/>
                </a:cubicBezTo>
                <a:cubicBezTo>
                  <a:pt x="5257923" y="4666604"/>
                  <a:pt x="5249728" y="4670454"/>
                  <a:pt x="5241369" y="4672544"/>
                </a:cubicBezTo>
                <a:cubicBezTo>
                  <a:pt x="5233009" y="4674633"/>
                  <a:pt x="5213376" y="4682278"/>
                  <a:pt x="5197647" y="4689648"/>
                </a:cubicBezTo>
                <a:cubicBezTo>
                  <a:pt x="5178123" y="4698832"/>
                  <a:pt x="5159480" y="4703012"/>
                  <a:pt x="5138527" y="4703012"/>
                </a:cubicBezTo>
                <a:cubicBezTo>
                  <a:pt x="5111029" y="4703012"/>
                  <a:pt x="5105584" y="4700922"/>
                  <a:pt x="5084575" y="4682388"/>
                </a:cubicBezTo>
                <a:cubicBezTo>
                  <a:pt x="5071706" y="4671059"/>
                  <a:pt x="5059442" y="4659290"/>
                  <a:pt x="5057297" y="4656265"/>
                </a:cubicBezTo>
                <a:cubicBezTo>
                  <a:pt x="5055152" y="4653240"/>
                  <a:pt x="5050258" y="4646420"/>
                  <a:pt x="5046463" y="4641141"/>
                </a:cubicBezTo>
                <a:cubicBezTo>
                  <a:pt x="5038983" y="4630747"/>
                  <a:pt x="5017205" y="4628107"/>
                  <a:pt x="5011760" y="4636961"/>
                </a:cubicBezTo>
                <a:cubicBezTo>
                  <a:pt x="5009891" y="4639986"/>
                  <a:pt x="5010716" y="4646586"/>
                  <a:pt x="5013520" y="4651645"/>
                </a:cubicBezTo>
                <a:cubicBezTo>
                  <a:pt x="5016490" y="4656980"/>
                  <a:pt x="5016710" y="4667649"/>
                  <a:pt x="5014016" y="4676998"/>
                </a:cubicBezTo>
                <a:cubicBezTo>
                  <a:pt x="5008901" y="4694817"/>
                  <a:pt x="4977168" y="4730344"/>
                  <a:pt x="4966334" y="4730455"/>
                </a:cubicBezTo>
                <a:cubicBezTo>
                  <a:pt x="4954620" y="4730565"/>
                  <a:pt x="4958744" y="4719125"/>
                  <a:pt x="4976343" y="4702682"/>
                </a:cubicBezTo>
                <a:cubicBezTo>
                  <a:pt x="4995537" y="4684753"/>
                  <a:pt x="4997956" y="4655660"/>
                  <a:pt x="4980083" y="4657035"/>
                </a:cubicBezTo>
                <a:cubicBezTo>
                  <a:pt x="4972273" y="4657640"/>
                  <a:pt x="4970458" y="4653240"/>
                  <a:pt x="4970458" y="4633441"/>
                </a:cubicBezTo>
                <a:cubicBezTo>
                  <a:pt x="4970458" y="4613258"/>
                  <a:pt x="4968809" y="4609353"/>
                  <a:pt x="4960834" y="4610673"/>
                </a:cubicBezTo>
                <a:cubicBezTo>
                  <a:pt x="4947250" y="4612928"/>
                  <a:pt x="4938341" y="4566731"/>
                  <a:pt x="4947470" y="4541433"/>
                </a:cubicBezTo>
                <a:cubicBezTo>
                  <a:pt x="4955224" y="4520040"/>
                  <a:pt x="4955720" y="4494357"/>
                  <a:pt x="4948680" y="4483192"/>
                </a:cubicBezTo>
                <a:cubicBezTo>
                  <a:pt x="4939826" y="4469224"/>
                  <a:pt x="4936911" y="4480223"/>
                  <a:pt x="4935811" y="4531424"/>
                </a:cubicBezTo>
                <a:cubicBezTo>
                  <a:pt x="4935206" y="4558757"/>
                  <a:pt x="4932841" y="4582955"/>
                  <a:pt x="4930586" y="4585210"/>
                </a:cubicBezTo>
                <a:cubicBezTo>
                  <a:pt x="4923327" y="4592469"/>
                  <a:pt x="4918212" y="4581690"/>
                  <a:pt x="4917883" y="4558152"/>
                </a:cubicBezTo>
                <a:cubicBezTo>
                  <a:pt x="4917003" y="4498922"/>
                  <a:pt x="4915902" y="4493917"/>
                  <a:pt x="4902428" y="4487812"/>
                </a:cubicBezTo>
                <a:cubicBezTo>
                  <a:pt x="4884665" y="4479728"/>
                  <a:pt x="4866131" y="4492377"/>
                  <a:pt x="4842758" y="4528399"/>
                </a:cubicBezTo>
                <a:cubicBezTo>
                  <a:pt x="4809815" y="4579216"/>
                  <a:pt x="4806296" y="4583780"/>
                  <a:pt x="4774783" y="4616448"/>
                </a:cubicBezTo>
                <a:cubicBezTo>
                  <a:pt x="4745030" y="4647301"/>
                  <a:pt x="4719897" y="4663249"/>
                  <a:pt x="4712692" y="4656045"/>
                </a:cubicBezTo>
                <a:cubicBezTo>
                  <a:pt x="4710877" y="4654230"/>
                  <a:pt x="4713737" y="4650325"/>
                  <a:pt x="4719017" y="4647356"/>
                </a:cubicBezTo>
                <a:cubicBezTo>
                  <a:pt x="4724296" y="4644386"/>
                  <a:pt x="4737936" y="4631737"/>
                  <a:pt x="4749210" y="4619307"/>
                </a:cubicBezTo>
                <a:cubicBezTo>
                  <a:pt x="4785397" y="4579380"/>
                  <a:pt x="4789302" y="4576136"/>
                  <a:pt x="4795626" y="4580041"/>
                </a:cubicBezTo>
                <a:cubicBezTo>
                  <a:pt x="4799806" y="4582625"/>
                  <a:pt x="4800631" y="4580701"/>
                  <a:pt x="4798156" y="4574211"/>
                </a:cubicBezTo>
                <a:cubicBezTo>
                  <a:pt x="4795736" y="4567886"/>
                  <a:pt x="4799311" y="4558757"/>
                  <a:pt x="4808440" y="4547868"/>
                </a:cubicBezTo>
                <a:cubicBezTo>
                  <a:pt x="4816140" y="4538684"/>
                  <a:pt x="4820925" y="4529719"/>
                  <a:pt x="4819054" y="4527849"/>
                </a:cubicBezTo>
                <a:cubicBezTo>
                  <a:pt x="4817185" y="4525979"/>
                  <a:pt x="4813280" y="4528784"/>
                  <a:pt x="4810310" y="4534064"/>
                </a:cubicBezTo>
                <a:cubicBezTo>
                  <a:pt x="4807340" y="4539343"/>
                  <a:pt x="4802501" y="4543633"/>
                  <a:pt x="4799586" y="4543633"/>
                </a:cubicBezTo>
                <a:cubicBezTo>
                  <a:pt x="4796671" y="4543633"/>
                  <a:pt x="4799696" y="4536209"/>
                  <a:pt x="4806406" y="4527079"/>
                </a:cubicBezTo>
                <a:cubicBezTo>
                  <a:pt x="4814160" y="4516575"/>
                  <a:pt x="4821914" y="4511571"/>
                  <a:pt x="4827634" y="4513385"/>
                </a:cubicBezTo>
                <a:cubicBezTo>
                  <a:pt x="4833463" y="4515255"/>
                  <a:pt x="4844903" y="4507391"/>
                  <a:pt x="4860027" y="4491222"/>
                </a:cubicBezTo>
                <a:cubicBezTo>
                  <a:pt x="4872896" y="4477473"/>
                  <a:pt x="4890054" y="4461964"/>
                  <a:pt x="4898084" y="4456794"/>
                </a:cubicBezTo>
                <a:cubicBezTo>
                  <a:pt x="4915352" y="4445685"/>
                  <a:pt x="4941256" y="4423247"/>
                  <a:pt x="4973813" y="4391129"/>
                </a:cubicBezTo>
                <a:cubicBezTo>
                  <a:pt x="4986737" y="4378370"/>
                  <a:pt x="5004281" y="4366271"/>
                  <a:pt x="5012806" y="4364236"/>
                </a:cubicBezTo>
                <a:cubicBezTo>
                  <a:pt x="5032494" y="4359506"/>
                  <a:pt x="5075006" y="4335088"/>
                  <a:pt x="5075006" y="4328544"/>
                </a:cubicBezTo>
                <a:cubicBezTo>
                  <a:pt x="5075006" y="4320734"/>
                  <a:pt x="5055042" y="4322714"/>
                  <a:pt x="5048003" y="4331184"/>
                </a:cubicBezTo>
                <a:cubicBezTo>
                  <a:pt x="5044538" y="4335363"/>
                  <a:pt x="5030899" y="4341523"/>
                  <a:pt x="5017755" y="4344823"/>
                </a:cubicBezTo>
                <a:cubicBezTo>
                  <a:pt x="5004611" y="4348122"/>
                  <a:pt x="4980908" y="4359562"/>
                  <a:pt x="4965124" y="4370176"/>
                </a:cubicBezTo>
                <a:cubicBezTo>
                  <a:pt x="4934381" y="4390854"/>
                  <a:pt x="4920467" y="4393934"/>
                  <a:pt x="4910733" y="4382165"/>
                </a:cubicBezTo>
                <a:cubicBezTo>
                  <a:pt x="4905673" y="4376060"/>
                  <a:pt x="4896324" y="4376940"/>
                  <a:pt x="4856452" y="4387389"/>
                </a:cubicBezTo>
                <a:cubicBezTo>
                  <a:pt x="4829944" y="4394319"/>
                  <a:pt x="4798486" y="4405043"/>
                  <a:pt x="4786497" y="4411258"/>
                </a:cubicBezTo>
                <a:cubicBezTo>
                  <a:pt x="4774508" y="4417472"/>
                  <a:pt x="4756414" y="4422532"/>
                  <a:pt x="4746240" y="4422532"/>
                </a:cubicBezTo>
                <a:cubicBezTo>
                  <a:pt x="4725341" y="4422532"/>
                  <a:pt x="4709998" y="4429516"/>
                  <a:pt x="4690034" y="4448105"/>
                </a:cubicBezTo>
                <a:cubicBezTo>
                  <a:pt x="4643177" y="4491662"/>
                  <a:pt x="4625854" y="4504751"/>
                  <a:pt x="4593681" y="4520755"/>
                </a:cubicBezTo>
                <a:cubicBezTo>
                  <a:pt x="4573937" y="4530599"/>
                  <a:pt x="4559144" y="4540883"/>
                  <a:pt x="4560848" y="4543633"/>
                </a:cubicBezTo>
                <a:cubicBezTo>
                  <a:pt x="4562663" y="4546603"/>
                  <a:pt x="4569648" y="4546438"/>
                  <a:pt x="4577952" y="4543303"/>
                </a:cubicBezTo>
                <a:cubicBezTo>
                  <a:pt x="4585652" y="4540388"/>
                  <a:pt x="4594286" y="4539398"/>
                  <a:pt x="4597146" y="4541158"/>
                </a:cubicBezTo>
                <a:cubicBezTo>
                  <a:pt x="4600006" y="4542918"/>
                  <a:pt x="4614359" y="4534284"/>
                  <a:pt x="4629044" y="4521965"/>
                </a:cubicBezTo>
                <a:cubicBezTo>
                  <a:pt x="4643782" y="4509645"/>
                  <a:pt x="4657311" y="4499581"/>
                  <a:pt x="4659126" y="4499581"/>
                </a:cubicBezTo>
                <a:cubicBezTo>
                  <a:pt x="4660941" y="4499581"/>
                  <a:pt x="4666771" y="4496007"/>
                  <a:pt x="4672105" y="4491717"/>
                </a:cubicBezTo>
                <a:cubicBezTo>
                  <a:pt x="4712527" y="4458774"/>
                  <a:pt x="4772253" y="4422587"/>
                  <a:pt x="4786222" y="4422587"/>
                </a:cubicBezTo>
                <a:cubicBezTo>
                  <a:pt x="4794196" y="4422587"/>
                  <a:pt x="4787377" y="4434576"/>
                  <a:pt x="4776653" y="4439526"/>
                </a:cubicBezTo>
                <a:cubicBezTo>
                  <a:pt x="4731666" y="4460039"/>
                  <a:pt x="4711868" y="4474503"/>
                  <a:pt x="4655002" y="4528454"/>
                </a:cubicBezTo>
                <a:cubicBezTo>
                  <a:pt x="4639878" y="4542808"/>
                  <a:pt x="4625469" y="4554577"/>
                  <a:pt x="4622994" y="4554577"/>
                </a:cubicBezTo>
                <a:cubicBezTo>
                  <a:pt x="4620519" y="4554577"/>
                  <a:pt x="4618539" y="4557107"/>
                  <a:pt x="4618539" y="4560187"/>
                </a:cubicBezTo>
                <a:cubicBezTo>
                  <a:pt x="4618539" y="4565577"/>
                  <a:pt x="4629374" y="4564641"/>
                  <a:pt x="4655661" y="4556942"/>
                </a:cubicBezTo>
                <a:cubicBezTo>
                  <a:pt x="4669576" y="4552873"/>
                  <a:pt x="4670236" y="4555182"/>
                  <a:pt x="4662646" y="4581745"/>
                </a:cubicBezTo>
                <a:cubicBezTo>
                  <a:pt x="4655002" y="4608363"/>
                  <a:pt x="4659346" y="4608528"/>
                  <a:pt x="4674085" y="4582295"/>
                </a:cubicBezTo>
                <a:cubicBezTo>
                  <a:pt x="4681510" y="4569096"/>
                  <a:pt x="4689704" y="4560902"/>
                  <a:pt x="4693829" y="4562497"/>
                </a:cubicBezTo>
                <a:cubicBezTo>
                  <a:pt x="4698063" y="4564092"/>
                  <a:pt x="4709778" y="4551882"/>
                  <a:pt x="4722702" y="4532414"/>
                </a:cubicBezTo>
                <a:cubicBezTo>
                  <a:pt x="4736836" y="4511130"/>
                  <a:pt x="4741785" y="4499581"/>
                  <a:pt x="4736836" y="4499581"/>
                </a:cubicBezTo>
                <a:cubicBezTo>
                  <a:pt x="4732601" y="4499581"/>
                  <a:pt x="4727651" y="4502056"/>
                  <a:pt x="4725781" y="4505081"/>
                </a:cubicBezTo>
                <a:cubicBezTo>
                  <a:pt x="4723912" y="4508106"/>
                  <a:pt x="4719567" y="4510581"/>
                  <a:pt x="4716102" y="4510581"/>
                </a:cubicBezTo>
                <a:cubicBezTo>
                  <a:pt x="4705158" y="4510581"/>
                  <a:pt x="4750970" y="4467904"/>
                  <a:pt x="4792657" y="4439196"/>
                </a:cubicBezTo>
                <a:cubicBezTo>
                  <a:pt x="4835334" y="4409828"/>
                  <a:pt x="4850402" y="4406253"/>
                  <a:pt x="4870806" y="4420497"/>
                </a:cubicBezTo>
                <a:cubicBezTo>
                  <a:pt x="4880870" y="4427536"/>
                  <a:pt x="4886315" y="4428141"/>
                  <a:pt x="4896764" y="4423357"/>
                </a:cubicBezTo>
                <a:cubicBezTo>
                  <a:pt x="4917113" y="4414117"/>
                  <a:pt x="4912768" y="4422037"/>
                  <a:pt x="4880540" y="4453275"/>
                </a:cubicBezTo>
                <a:cubicBezTo>
                  <a:pt x="4857717" y="4475383"/>
                  <a:pt x="4845618" y="4482753"/>
                  <a:pt x="4827194" y="4485887"/>
                </a:cubicBezTo>
                <a:cubicBezTo>
                  <a:pt x="4811355" y="4488582"/>
                  <a:pt x="4799531" y="4494687"/>
                  <a:pt x="4792051" y="4504036"/>
                </a:cubicBezTo>
                <a:cubicBezTo>
                  <a:pt x="4778632" y="4520865"/>
                  <a:pt x="4756139" y="4565411"/>
                  <a:pt x="4756084" y="4575311"/>
                </a:cubicBezTo>
                <a:cubicBezTo>
                  <a:pt x="4756029" y="4583835"/>
                  <a:pt x="4729631" y="4594669"/>
                  <a:pt x="4718907" y="4590545"/>
                </a:cubicBezTo>
                <a:cubicBezTo>
                  <a:pt x="4707138" y="4586035"/>
                  <a:pt x="4684534" y="4593294"/>
                  <a:pt x="4684534" y="4601599"/>
                </a:cubicBezTo>
                <a:cubicBezTo>
                  <a:pt x="4684534" y="4615238"/>
                  <a:pt x="4660446" y="4638006"/>
                  <a:pt x="4650162" y="4634101"/>
                </a:cubicBezTo>
                <a:cubicBezTo>
                  <a:pt x="4644882" y="4632067"/>
                  <a:pt x="4641857" y="4628382"/>
                  <a:pt x="4643397" y="4625907"/>
                </a:cubicBezTo>
                <a:cubicBezTo>
                  <a:pt x="4644937" y="4623432"/>
                  <a:pt x="4643672" y="4619803"/>
                  <a:pt x="4640593" y="4617933"/>
                </a:cubicBezTo>
                <a:cubicBezTo>
                  <a:pt x="4637513" y="4616008"/>
                  <a:pt x="4634983" y="4609793"/>
                  <a:pt x="4634983" y="4604074"/>
                </a:cubicBezTo>
                <a:cubicBezTo>
                  <a:pt x="4634983" y="4594835"/>
                  <a:pt x="4630363" y="4593680"/>
                  <a:pt x="4592361" y="4593460"/>
                </a:cubicBezTo>
                <a:cubicBezTo>
                  <a:pt x="4538575" y="4593129"/>
                  <a:pt x="4525926" y="4591480"/>
                  <a:pt x="4506842" y="4582130"/>
                </a:cubicBezTo>
                <a:cubicBezTo>
                  <a:pt x="4494138" y="4575916"/>
                  <a:pt x="4488034" y="4575806"/>
                  <a:pt x="4472085" y="4581635"/>
                </a:cubicBezTo>
                <a:cubicBezTo>
                  <a:pt x="4448656" y="4590105"/>
                  <a:pt x="4443762" y="4586695"/>
                  <a:pt x="4454926" y="4569701"/>
                </a:cubicBezTo>
                <a:cubicBezTo>
                  <a:pt x="4463011" y="4557327"/>
                  <a:pt x="4554744" y="4508711"/>
                  <a:pt x="4588291" y="4499031"/>
                </a:cubicBezTo>
                <a:cubicBezTo>
                  <a:pt x="4597366" y="4496392"/>
                  <a:pt x="4618374" y="4483852"/>
                  <a:pt x="4635038" y="4471094"/>
                </a:cubicBezTo>
                <a:cubicBezTo>
                  <a:pt x="4672105" y="4442715"/>
                  <a:pt x="4742445" y="4406143"/>
                  <a:pt x="4759989" y="4406143"/>
                </a:cubicBezTo>
                <a:cubicBezTo>
                  <a:pt x="4776158" y="4406143"/>
                  <a:pt x="4811960" y="4391624"/>
                  <a:pt x="4819275" y="4382110"/>
                </a:cubicBezTo>
                <a:cubicBezTo>
                  <a:pt x="4822300" y="4378150"/>
                  <a:pt x="4832033" y="4371441"/>
                  <a:pt x="4840888" y="4367151"/>
                </a:cubicBezTo>
                <a:cubicBezTo>
                  <a:pt x="4849743" y="4362861"/>
                  <a:pt x="4857992" y="4356262"/>
                  <a:pt x="4859202" y="4352467"/>
                </a:cubicBezTo>
                <a:cubicBezTo>
                  <a:pt x="4862281" y="4343008"/>
                  <a:pt x="4838853" y="4343613"/>
                  <a:pt x="4827964" y="4353292"/>
                </a:cubicBezTo>
                <a:cubicBezTo>
                  <a:pt x="4815975" y="4363906"/>
                  <a:pt x="4735955" y="4390854"/>
                  <a:pt x="4724296" y="4388160"/>
                </a:cubicBezTo>
                <a:cubicBezTo>
                  <a:pt x="4714287" y="4385850"/>
                  <a:pt x="4713297" y="4386400"/>
                  <a:pt x="4777093" y="4358627"/>
                </a:cubicBezTo>
                <a:cubicBezTo>
                  <a:pt x="4795021" y="4350817"/>
                  <a:pt x="4804921" y="4343503"/>
                  <a:pt x="4802611" y="4339818"/>
                </a:cubicBezTo>
                <a:cubicBezTo>
                  <a:pt x="4798156" y="4332613"/>
                  <a:pt x="4773463" y="4337728"/>
                  <a:pt x="4761584" y="4348342"/>
                </a:cubicBezTo>
                <a:cubicBezTo>
                  <a:pt x="4757019" y="4352412"/>
                  <a:pt x="4742170" y="4359781"/>
                  <a:pt x="4728586" y="4364841"/>
                </a:cubicBezTo>
                <a:cubicBezTo>
                  <a:pt x="4715002" y="4369846"/>
                  <a:pt x="4699493" y="4376280"/>
                  <a:pt x="4694214" y="4379085"/>
                </a:cubicBezTo>
                <a:cubicBezTo>
                  <a:pt x="4680135" y="4386564"/>
                  <a:pt x="4682059" y="4375511"/>
                  <a:pt x="4696634" y="4365336"/>
                </a:cubicBezTo>
                <a:cubicBezTo>
                  <a:pt x="4714562" y="4352742"/>
                  <a:pt x="4704883" y="4348837"/>
                  <a:pt x="4682334" y="4359562"/>
                </a:cubicBezTo>
                <a:cubicBezTo>
                  <a:pt x="4664131" y="4368196"/>
                  <a:pt x="4661051" y="4368251"/>
                  <a:pt x="4640538" y="4360057"/>
                </a:cubicBezTo>
                <a:cubicBezTo>
                  <a:pt x="4628383" y="4355162"/>
                  <a:pt x="4608420" y="4351202"/>
                  <a:pt x="4596266" y="4351202"/>
                </a:cubicBezTo>
                <a:cubicBezTo>
                  <a:pt x="4566458" y="4351202"/>
                  <a:pt x="4534615" y="4321119"/>
                  <a:pt x="4552654" y="4309955"/>
                </a:cubicBezTo>
                <a:cubicBezTo>
                  <a:pt x="4558429" y="4306381"/>
                  <a:pt x="4560463" y="4285207"/>
                  <a:pt x="4555019" y="4285207"/>
                </a:cubicBezTo>
                <a:cubicBezTo>
                  <a:pt x="4553314" y="4285207"/>
                  <a:pt x="4547044" y="4287792"/>
                  <a:pt x="4541050" y="4291036"/>
                </a:cubicBezTo>
                <a:cubicBezTo>
                  <a:pt x="4516522" y="4304181"/>
                  <a:pt x="4496063" y="4279157"/>
                  <a:pt x="4511737" y="4255179"/>
                </a:cubicBezTo>
                <a:cubicBezTo>
                  <a:pt x="4519106" y="4243960"/>
                  <a:pt x="4518667" y="4242530"/>
                  <a:pt x="4505907" y="4236755"/>
                </a:cubicBezTo>
                <a:cubicBezTo>
                  <a:pt x="4488694" y="4228891"/>
                  <a:pt x="4488474" y="4217947"/>
                  <a:pt x="4505027" y="4195508"/>
                </a:cubicBezTo>
                <a:cubicBezTo>
                  <a:pt x="4512122" y="4185884"/>
                  <a:pt x="4522241" y="4166856"/>
                  <a:pt x="4527521" y="4153271"/>
                </a:cubicBezTo>
                <a:cubicBezTo>
                  <a:pt x="4539895" y="4121374"/>
                  <a:pt x="4546384" y="4117909"/>
                  <a:pt x="4562168" y="4134903"/>
                </a:cubicBezTo>
                <a:cubicBezTo>
                  <a:pt x="4572067" y="4145627"/>
                  <a:pt x="4573608" y="4150522"/>
                  <a:pt x="4568878" y="4156296"/>
                </a:cubicBezTo>
                <a:cubicBezTo>
                  <a:pt x="4561288" y="4165481"/>
                  <a:pt x="4566513" y="4175270"/>
                  <a:pt x="4579107" y="4175270"/>
                </a:cubicBezTo>
                <a:cubicBezTo>
                  <a:pt x="4591206" y="4175270"/>
                  <a:pt x="4640648" y="4129238"/>
                  <a:pt x="4640648" y="4117964"/>
                </a:cubicBezTo>
                <a:cubicBezTo>
                  <a:pt x="4640648" y="4113179"/>
                  <a:pt x="4638228" y="4109275"/>
                  <a:pt x="4635258" y="4109275"/>
                </a:cubicBezTo>
                <a:cubicBezTo>
                  <a:pt x="4632288" y="4109275"/>
                  <a:pt x="4628329" y="4103060"/>
                  <a:pt x="4626404" y="4095526"/>
                </a:cubicBezTo>
                <a:cubicBezTo>
                  <a:pt x="4624479" y="4087991"/>
                  <a:pt x="4621124" y="4081777"/>
                  <a:pt x="4618924" y="4081777"/>
                </a:cubicBezTo>
                <a:cubicBezTo>
                  <a:pt x="4616724" y="4081777"/>
                  <a:pt x="4612325" y="4076057"/>
                  <a:pt x="4609135" y="4069128"/>
                </a:cubicBezTo>
                <a:cubicBezTo>
                  <a:pt x="4604845" y="4059723"/>
                  <a:pt x="4605285" y="4052959"/>
                  <a:pt x="4610785" y="4043005"/>
                </a:cubicBezTo>
                <a:cubicBezTo>
                  <a:pt x="4622004" y="4022766"/>
                  <a:pt x="4620409" y="4016992"/>
                  <a:pt x="4604460" y="4020016"/>
                </a:cubicBezTo>
                <a:cubicBezTo>
                  <a:pt x="4588786" y="4022986"/>
                  <a:pt x="4565798" y="4012922"/>
                  <a:pt x="4561288" y="4001098"/>
                </a:cubicBezTo>
                <a:cubicBezTo>
                  <a:pt x="4559693" y="3996918"/>
                  <a:pt x="4564478" y="3988173"/>
                  <a:pt x="4572012" y="3981629"/>
                </a:cubicBezTo>
                <a:cubicBezTo>
                  <a:pt x="4589006" y="3966890"/>
                  <a:pt x="4589556" y="3959576"/>
                  <a:pt x="4573278" y="3965680"/>
                </a:cubicBezTo>
                <a:cubicBezTo>
                  <a:pt x="4559033" y="3971015"/>
                  <a:pt x="4541765" y="3965900"/>
                  <a:pt x="4531206" y="3953196"/>
                </a:cubicBezTo>
                <a:cubicBezTo>
                  <a:pt x="4514762" y="3933342"/>
                  <a:pt x="4537640" y="3889291"/>
                  <a:pt x="4564423" y="3889291"/>
                </a:cubicBezTo>
                <a:cubicBezTo>
                  <a:pt x="4569593" y="3889291"/>
                  <a:pt x="4581142" y="3883076"/>
                  <a:pt x="4590106" y="3875542"/>
                </a:cubicBezTo>
                <a:cubicBezTo>
                  <a:pt x="4599071" y="3868007"/>
                  <a:pt x="4609245" y="3861793"/>
                  <a:pt x="4612655" y="3861793"/>
                </a:cubicBezTo>
                <a:cubicBezTo>
                  <a:pt x="4619859" y="3861793"/>
                  <a:pt x="4663471" y="3834295"/>
                  <a:pt x="4669300" y="3826100"/>
                </a:cubicBezTo>
                <a:cubicBezTo>
                  <a:pt x="4676945" y="3815376"/>
                  <a:pt x="4662976" y="3817191"/>
                  <a:pt x="4647027" y="3828960"/>
                </a:cubicBezTo>
                <a:cubicBezTo>
                  <a:pt x="4638173" y="3835505"/>
                  <a:pt x="4626348" y="3839959"/>
                  <a:pt x="4620684" y="3838914"/>
                </a:cubicBezTo>
                <a:cubicBezTo>
                  <a:pt x="4607265" y="3836329"/>
                  <a:pt x="4604350" y="3819501"/>
                  <a:pt x="4615240" y="3807457"/>
                </a:cubicBezTo>
                <a:cubicBezTo>
                  <a:pt x="4621619" y="3800417"/>
                  <a:pt x="4622279" y="3796293"/>
                  <a:pt x="4617714" y="3791728"/>
                </a:cubicBezTo>
                <a:cubicBezTo>
                  <a:pt x="4606770" y="3780784"/>
                  <a:pt x="4617054" y="3769674"/>
                  <a:pt x="4649447" y="3757575"/>
                </a:cubicBezTo>
                <a:cubicBezTo>
                  <a:pt x="4670730" y="3749601"/>
                  <a:pt x="4687504" y="3746796"/>
                  <a:pt x="4700703" y="3748886"/>
                </a:cubicBezTo>
                <a:cubicBezTo>
                  <a:pt x="4711483" y="3750646"/>
                  <a:pt x="4731446" y="3752351"/>
                  <a:pt x="4745030" y="3752681"/>
                </a:cubicBezTo>
                <a:cubicBezTo>
                  <a:pt x="4758614" y="3753011"/>
                  <a:pt x="4773463" y="3756420"/>
                  <a:pt x="4778028" y="3760160"/>
                </a:cubicBezTo>
                <a:cubicBezTo>
                  <a:pt x="4782592" y="3763900"/>
                  <a:pt x="4791832" y="3768684"/>
                  <a:pt x="4798651" y="3770774"/>
                </a:cubicBezTo>
                <a:cubicBezTo>
                  <a:pt x="4808715" y="3773854"/>
                  <a:pt x="4811025" y="3772424"/>
                  <a:pt x="4811025" y="3763075"/>
                </a:cubicBezTo>
                <a:cubicBezTo>
                  <a:pt x="4811025" y="3752076"/>
                  <a:pt x="4811630" y="3751966"/>
                  <a:pt x="4824774" y="3760600"/>
                </a:cubicBezTo>
                <a:cubicBezTo>
                  <a:pt x="4837863" y="3769180"/>
                  <a:pt x="4838523" y="3769069"/>
                  <a:pt x="4838523" y="3758620"/>
                </a:cubicBezTo>
                <a:cubicBezTo>
                  <a:pt x="4838523" y="3752241"/>
                  <a:pt x="4843143" y="3746411"/>
                  <a:pt x="4849522" y="3744761"/>
                </a:cubicBezTo>
                <a:cubicBezTo>
                  <a:pt x="4855792" y="3743111"/>
                  <a:pt x="4860522" y="3737282"/>
                  <a:pt x="4860522" y="3731122"/>
                </a:cubicBezTo>
                <a:cubicBezTo>
                  <a:pt x="4860522" y="3716603"/>
                  <a:pt x="4836598" y="3681571"/>
                  <a:pt x="4811905" y="3659903"/>
                </a:cubicBezTo>
                <a:cubicBezTo>
                  <a:pt x="4800851" y="3650168"/>
                  <a:pt x="4795076" y="3642139"/>
                  <a:pt x="4799146" y="3642029"/>
                </a:cubicBezTo>
                <a:cubicBezTo>
                  <a:pt x="4803216" y="3641919"/>
                  <a:pt x="4823730" y="3659297"/>
                  <a:pt x="4844738" y="3680691"/>
                </a:cubicBezTo>
                <a:cubicBezTo>
                  <a:pt x="4876195" y="3712699"/>
                  <a:pt x="4883785" y="3723918"/>
                  <a:pt x="4887580" y="3744211"/>
                </a:cubicBezTo>
                <a:cubicBezTo>
                  <a:pt x="4892584" y="3770884"/>
                  <a:pt x="4903748" y="3782929"/>
                  <a:pt x="4928607" y="3788483"/>
                </a:cubicBezTo>
                <a:cubicBezTo>
                  <a:pt x="4937406" y="3790463"/>
                  <a:pt x="4945655" y="3796512"/>
                  <a:pt x="4947140" y="3802177"/>
                </a:cubicBezTo>
                <a:cubicBezTo>
                  <a:pt x="4950000" y="3813121"/>
                  <a:pt x="4959624" y="3815486"/>
                  <a:pt x="4968039" y="3807292"/>
                </a:cubicBezTo>
                <a:cubicBezTo>
                  <a:pt x="4973043" y="3802452"/>
                  <a:pt x="4984373" y="3805477"/>
                  <a:pt x="5029250" y="3823846"/>
                </a:cubicBezTo>
                <a:cubicBezTo>
                  <a:pt x="5053778" y="3833855"/>
                  <a:pt x="5075061" y="3824065"/>
                  <a:pt x="5074841" y="3802892"/>
                </a:cubicBezTo>
                <a:cubicBezTo>
                  <a:pt x="5074621" y="3784578"/>
                  <a:pt x="5065437" y="3771324"/>
                  <a:pt x="5049378" y="3766265"/>
                </a:cubicBezTo>
                <a:cubicBezTo>
                  <a:pt x="5042833" y="3764175"/>
                  <a:pt x="5034529" y="3758895"/>
                  <a:pt x="5030844" y="3754440"/>
                </a:cubicBezTo>
                <a:cubicBezTo>
                  <a:pt x="5027160" y="3749986"/>
                  <a:pt x="5019515" y="3746411"/>
                  <a:pt x="5013850" y="3746411"/>
                </a:cubicBezTo>
                <a:cubicBezTo>
                  <a:pt x="4998782" y="3746411"/>
                  <a:pt x="5000871" y="3741242"/>
                  <a:pt x="5028149" y="3710664"/>
                </a:cubicBezTo>
                <a:cubicBezTo>
                  <a:pt x="5041624" y="3695540"/>
                  <a:pt x="5052787" y="3680086"/>
                  <a:pt x="5052842" y="3676291"/>
                </a:cubicBezTo>
                <a:cubicBezTo>
                  <a:pt x="5053063" y="3665842"/>
                  <a:pt x="5072091" y="3668097"/>
                  <a:pt x="5082650" y="3679756"/>
                </a:cubicBezTo>
                <a:cubicBezTo>
                  <a:pt x="5093815" y="3692075"/>
                  <a:pt x="5090185" y="3713414"/>
                  <a:pt x="5074511" y="3727603"/>
                </a:cubicBezTo>
                <a:cubicBezTo>
                  <a:pt x="5060597" y="3740197"/>
                  <a:pt x="5061257" y="3747401"/>
                  <a:pt x="5077756" y="3762910"/>
                </a:cubicBezTo>
                <a:cubicBezTo>
                  <a:pt x="5085345" y="3770004"/>
                  <a:pt x="5091505" y="3778804"/>
                  <a:pt x="5091505" y="3782489"/>
                </a:cubicBezTo>
                <a:cubicBezTo>
                  <a:pt x="5091505" y="3795303"/>
                  <a:pt x="5121313" y="3809327"/>
                  <a:pt x="5151175" y="3810481"/>
                </a:cubicBezTo>
                <a:cubicBezTo>
                  <a:pt x="5167344" y="3811142"/>
                  <a:pt x="5184228" y="3813066"/>
                  <a:pt x="5188683" y="3814771"/>
                </a:cubicBezTo>
                <a:cubicBezTo>
                  <a:pt x="5193137" y="3816476"/>
                  <a:pt x="5201552" y="3815321"/>
                  <a:pt x="5207381" y="3812186"/>
                </a:cubicBezTo>
                <a:cubicBezTo>
                  <a:pt x="5214696" y="3808282"/>
                  <a:pt x="5217995" y="3808282"/>
                  <a:pt x="5217995" y="3812186"/>
                </a:cubicBezTo>
                <a:cubicBezTo>
                  <a:pt x="5217995" y="3815321"/>
                  <a:pt x="5222175" y="3817906"/>
                  <a:pt x="5227344" y="3817906"/>
                </a:cubicBezTo>
                <a:cubicBezTo>
                  <a:pt x="5232514" y="3817906"/>
                  <a:pt x="5243404" y="3824340"/>
                  <a:pt x="5251653" y="3832260"/>
                </a:cubicBezTo>
                <a:cubicBezTo>
                  <a:pt x="5265292" y="3845349"/>
                  <a:pt x="5283276" y="3846504"/>
                  <a:pt x="5275412" y="3833800"/>
                </a:cubicBezTo>
                <a:cubicBezTo>
                  <a:pt x="5273596" y="3830830"/>
                  <a:pt x="5275081" y="3824836"/>
                  <a:pt x="5278766" y="3820436"/>
                </a:cubicBezTo>
                <a:cubicBezTo>
                  <a:pt x="5283991" y="3814166"/>
                  <a:pt x="5283881" y="3808776"/>
                  <a:pt x="5278381" y="3795467"/>
                </a:cubicBezTo>
                <a:cubicBezTo>
                  <a:pt x="5271232" y="3778144"/>
                  <a:pt x="5254678" y="3768410"/>
                  <a:pt x="5232404" y="3768410"/>
                </a:cubicBezTo>
                <a:cubicBezTo>
                  <a:pt x="5220085" y="3768410"/>
                  <a:pt x="5193247" y="3745586"/>
                  <a:pt x="5198857" y="3739922"/>
                </a:cubicBezTo>
                <a:cubicBezTo>
                  <a:pt x="5201607" y="3737172"/>
                  <a:pt x="5239554" y="3747181"/>
                  <a:pt x="5265842" y="3757630"/>
                </a:cubicBezTo>
                <a:cubicBezTo>
                  <a:pt x="5272497" y="3760270"/>
                  <a:pt x="5281846" y="3768410"/>
                  <a:pt x="5286685" y="3775779"/>
                </a:cubicBezTo>
                <a:cubicBezTo>
                  <a:pt x="5296915" y="3791343"/>
                  <a:pt x="5307859" y="3847384"/>
                  <a:pt x="5308409" y="3886706"/>
                </a:cubicBezTo>
                <a:cubicBezTo>
                  <a:pt x="5308739" y="3912059"/>
                  <a:pt x="5309784" y="3914094"/>
                  <a:pt x="5321278" y="3912444"/>
                </a:cubicBezTo>
                <a:cubicBezTo>
                  <a:pt x="5328153" y="3911509"/>
                  <a:pt x="5342286" y="3915964"/>
                  <a:pt x="5352681" y="3922398"/>
                </a:cubicBezTo>
                <a:cubicBezTo>
                  <a:pt x="5367749" y="3931693"/>
                  <a:pt x="5373854" y="3932847"/>
                  <a:pt x="5382818" y="3928063"/>
                </a:cubicBezTo>
                <a:cubicBezTo>
                  <a:pt x="5398767" y="3919538"/>
                  <a:pt x="5396732" y="3907604"/>
                  <a:pt x="5377649" y="3897760"/>
                </a:cubicBezTo>
                <a:cubicBezTo>
                  <a:pt x="5368630" y="3893085"/>
                  <a:pt x="5357300" y="3881701"/>
                  <a:pt x="5352515" y="3872407"/>
                </a:cubicBezTo>
                <a:cubicBezTo>
                  <a:pt x="5345036" y="3857888"/>
                  <a:pt x="5344761" y="3851728"/>
                  <a:pt x="5350701" y="3828465"/>
                </a:cubicBezTo>
                <a:cubicBezTo>
                  <a:pt x="5359775" y="3793048"/>
                  <a:pt x="5353230" y="3774569"/>
                  <a:pt x="5326557" y="3760215"/>
                </a:cubicBezTo>
                <a:cubicBezTo>
                  <a:pt x="5303624" y="3747896"/>
                  <a:pt x="5302029" y="3743496"/>
                  <a:pt x="5315119" y="3729032"/>
                </a:cubicBezTo>
                <a:cubicBezTo>
                  <a:pt x="5320563" y="3723038"/>
                  <a:pt x="5321663" y="3718968"/>
                  <a:pt x="5317868" y="3718968"/>
                </a:cubicBezTo>
                <a:cubicBezTo>
                  <a:pt x="5314349" y="3718968"/>
                  <a:pt x="5311489" y="3716548"/>
                  <a:pt x="5311489" y="3713633"/>
                </a:cubicBezTo>
                <a:cubicBezTo>
                  <a:pt x="5311489" y="3706374"/>
                  <a:pt x="5329197" y="3713524"/>
                  <a:pt x="5337392" y="3724138"/>
                </a:cubicBezTo>
                <a:cubicBezTo>
                  <a:pt x="5341076" y="3728867"/>
                  <a:pt x="5342836" y="3736787"/>
                  <a:pt x="5341352" y="3741682"/>
                </a:cubicBezTo>
                <a:cubicBezTo>
                  <a:pt x="5339867" y="3746631"/>
                  <a:pt x="5342451" y="3752076"/>
                  <a:pt x="5347071" y="3753891"/>
                </a:cubicBezTo>
                <a:cubicBezTo>
                  <a:pt x="5352956" y="3756146"/>
                  <a:pt x="5355485" y="3753726"/>
                  <a:pt x="5355485" y="3745916"/>
                </a:cubicBezTo>
                <a:cubicBezTo>
                  <a:pt x="5355485" y="3729087"/>
                  <a:pt x="5372204" y="3734972"/>
                  <a:pt x="5384579" y="3756146"/>
                </a:cubicBezTo>
                <a:cubicBezTo>
                  <a:pt x="5391343" y="3767695"/>
                  <a:pt x="5392718" y="3774019"/>
                  <a:pt x="5388483" y="3774019"/>
                </a:cubicBezTo>
                <a:cubicBezTo>
                  <a:pt x="5384908" y="3774019"/>
                  <a:pt x="5380673" y="3769069"/>
                  <a:pt x="5379079" y="3763020"/>
                </a:cubicBezTo>
                <a:cubicBezTo>
                  <a:pt x="5377484" y="3756970"/>
                  <a:pt x="5373964" y="3752021"/>
                  <a:pt x="5371214" y="3752021"/>
                </a:cubicBezTo>
                <a:cubicBezTo>
                  <a:pt x="5368464" y="3752021"/>
                  <a:pt x="5367749" y="3758015"/>
                  <a:pt x="5369619" y="3765385"/>
                </a:cubicBezTo>
                <a:cubicBezTo>
                  <a:pt x="5371489" y="3772754"/>
                  <a:pt x="5373359" y="3794973"/>
                  <a:pt x="5373854" y="3814826"/>
                </a:cubicBezTo>
                <a:cubicBezTo>
                  <a:pt x="5374459" y="3840234"/>
                  <a:pt x="5377044" y="3851783"/>
                  <a:pt x="5382544" y="3853873"/>
                </a:cubicBezTo>
                <a:cubicBezTo>
                  <a:pt x="5386833" y="3855523"/>
                  <a:pt x="5392278" y="3853818"/>
                  <a:pt x="5394587" y="3850023"/>
                </a:cubicBezTo>
                <a:cubicBezTo>
                  <a:pt x="5397502" y="3845294"/>
                  <a:pt x="5400637" y="3847934"/>
                  <a:pt x="5404652" y="3858438"/>
                </a:cubicBezTo>
                <a:cubicBezTo>
                  <a:pt x="5408996" y="3869877"/>
                  <a:pt x="5413066" y="3872902"/>
                  <a:pt x="5420766" y="3870482"/>
                </a:cubicBezTo>
                <a:cubicBezTo>
                  <a:pt x="5428905" y="3867897"/>
                  <a:pt x="5431765" y="3870702"/>
                  <a:pt x="5434349" y="3883846"/>
                </a:cubicBezTo>
                <a:cubicBezTo>
                  <a:pt x="5440234" y="3913379"/>
                  <a:pt x="5447769" y="3901500"/>
                  <a:pt x="5446449" y="3864763"/>
                </a:cubicBezTo>
                <a:cubicBezTo>
                  <a:pt x="5445734" y="3845074"/>
                  <a:pt x="5447274" y="3829015"/>
                  <a:pt x="5449804" y="3829015"/>
                </a:cubicBezTo>
                <a:cubicBezTo>
                  <a:pt x="5452388" y="3829015"/>
                  <a:pt x="5454643" y="3830885"/>
                  <a:pt x="5454918" y="3833140"/>
                </a:cubicBezTo>
                <a:cubicBezTo>
                  <a:pt x="5455193" y="3835395"/>
                  <a:pt x="5456513" y="3854533"/>
                  <a:pt x="5457943" y="3875597"/>
                </a:cubicBezTo>
                <a:cubicBezTo>
                  <a:pt x="5460418" y="3913159"/>
                  <a:pt x="5465917" y="3924103"/>
                  <a:pt x="5479557" y="3918879"/>
                </a:cubicBezTo>
                <a:cubicBezTo>
                  <a:pt x="5484121" y="3917119"/>
                  <a:pt x="5485386" y="3908979"/>
                  <a:pt x="5483351" y="3893800"/>
                </a:cubicBezTo>
                <a:cubicBezTo>
                  <a:pt x="5481206" y="3877632"/>
                  <a:pt x="5482141" y="3872407"/>
                  <a:pt x="5486651" y="3875267"/>
                </a:cubicBezTo>
                <a:cubicBezTo>
                  <a:pt x="5490115" y="3877412"/>
                  <a:pt x="5492975" y="3885991"/>
                  <a:pt x="5492975" y="3894295"/>
                </a:cubicBezTo>
                <a:cubicBezTo>
                  <a:pt x="5492975" y="3912829"/>
                  <a:pt x="5504359" y="3929328"/>
                  <a:pt x="5513214" y="3923663"/>
                </a:cubicBezTo>
                <a:cubicBezTo>
                  <a:pt x="5521848" y="3918164"/>
                  <a:pt x="5503370" y="3859868"/>
                  <a:pt x="5492315" y="3857723"/>
                </a:cubicBezTo>
                <a:cubicBezTo>
                  <a:pt x="5482196" y="3855743"/>
                  <a:pt x="5469327" y="3826540"/>
                  <a:pt x="5473067" y="3814001"/>
                </a:cubicBezTo>
                <a:cubicBezTo>
                  <a:pt x="5474937" y="3807731"/>
                  <a:pt x="5471197" y="3800747"/>
                  <a:pt x="5462452" y="3794368"/>
                </a:cubicBezTo>
                <a:cubicBezTo>
                  <a:pt x="5449144" y="3784633"/>
                  <a:pt x="5448924" y="3784688"/>
                  <a:pt x="5448924" y="3796952"/>
                </a:cubicBezTo>
                <a:cubicBezTo>
                  <a:pt x="5448924" y="3809106"/>
                  <a:pt x="5448758" y="3809161"/>
                  <a:pt x="5441389" y="3798602"/>
                </a:cubicBezTo>
                <a:cubicBezTo>
                  <a:pt x="5437264" y="3792663"/>
                  <a:pt x="5432040" y="3781554"/>
                  <a:pt x="5429785" y="3774019"/>
                </a:cubicBezTo>
                <a:cubicBezTo>
                  <a:pt x="5426430" y="3762800"/>
                  <a:pt x="5426980" y="3761535"/>
                  <a:pt x="5432920" y="3767145"/>
                </a:cubicBezTo>
                <a:cubicBezTo>
                  <a:pt x="5449309" y="3782763"/>
                  <a:pt x="5456073" y="3765440"/>
                  <a:pt x="5439904" y="3749271"/>
                </a:cubicBezTo>
                <a:cubicBezTo>
                  <a:pt x="5432590" y="3741957"/>
                  <a:pt x="5429950" y="3741627"/>
                  <a:pt x="5426265" y="3747511"/>
                </a:cubicBezTo>
                <a:cubicBezTo>
                  <a:pt x="5422966" y="3752681"/>
                  <a:pt x="5421646" y="3751196"/>
                  <a:pt x="5421591" y="3742397"/>
                </a:cubicBezTo>
                <a:cubicBezTo>
                  <a:pt x="5421536" y="3733707"/>
                  <a:pt x="5418236" y="3730022"/>
                  <a:pt x="5410481" y="3730022"/>
                </a:cubicBezTo>
                <a:cubicBezTo>
                  <a:pt x="5403882" y="3730022"/>
                  <a:pt x="5399482" y="3733707"/>
                  <a:pt x="5399482" y="3739207"/>
                </a:cubicBezTo>
                <a:cubicBezTo>
                  <a:pt x="5399482" y="3750701"/>
                  <a:pt x="5395633" y="3747181"/>
                  <a:pt x="5393158" y="3733432"/>
                </a:cubicBezTo>
                <a:cubicBezTo>
                  <a:pt x="5390848" y="3720783"/>
                  <a:pt x="5411031" y="3715998"/>
                  <a:pt x="5428135" y="3725128"/>
                </a:cubicBezTo>
                <a:cubicBezTo>
                  <a:pt x="5442269" y="3732662"/>
                  <a:pt x="5465093" y="3758070"/>
                  <a:pt x="5465312" y="3766485"/>
                </a:cubicBezTo>
                <a:cubicBezTo>
                  <a:pt x="5465587" y="3776439"/>
                  <a:pt x="5481096" y="3786558"/>
                  <a:pt x="5490501" y="3782929"/>
                </a:cubicBezTo>
                <a:cubicBezTo>
                  <a:pt x="5497595" y="3780179"/>
                  <a:pt x="5496385" y="3777154"/>
                  <a:pt x="5483681" y="3765990"/>
                </a:cubicBezTo>
                <a:cubicBezTo>
                  <a:pt x="5469382" y="3753396"/>
                  <a:pt x="5469052" y="3752351"/>
                  <a:pt x="5479721" y="3752186"/>
                </a:cubicBezTo>
                <a:cubicBezTo>
                  <a:pt x="5502765" y="3751856"/>
                  <a:pt x="5520089" y="3789363"/>
                  <a:pt x="5501775" y="3799867"/>
                </a:cubicBezTo>
                <a:cubicBezTo>
                  <a:pt x="5495505" y="3803497"/>
                  <a:pt x="5496495" y="3809161"/>
                  <a:pt x="5507494" y="3831765"/>
                </a:cubicBezTo>
                <a:cubicBezTo>
                  <a:pt x="5514864" y="3846889"/>
                  <a:pt x="5520473" y="3864212"/>
                  <a:pt x="5520034" y="3870262"/>
                </a:cubicBezTo>
                <a:cubicBezTo>
                  <a:pt x="5518549" y="3890666"/>
                  <a:pt x="5520363" y="3894020"/>
                  <a:pt x="5531418" y="3891106"/>
                </a:cubicBezTo>
                <a:cubicBezTo>
                  <a:pt x="5539282" y="3889071"/>
                  <a:pt x="5543847" y="3891876"/>
                  <a:pt x="5547587" y="3901225"/>
                </a:cubicBezTo>
                <a:cubicBezTo>
                  <a:pt x="5552591" y="3913709"/>
                  <a:pt x="5552811" y="3913599"/>
                  <a:pt x="5553141" y="3897430"/>
                </a:cubicBezTo>
                <a:cubicBezTo>
                  <a:pt x="5553306" y="3888191"/>
                  <a:pt x="5550721" y="3877906"/>
                  <a:pt x="5547367" y="3874552"/>
                </a:cubicBezTo>
                <a:cubicBezTo>
                  <a:pt x="5540107" y="3867292"/>
                  <a:pt x="5546212" y="3854698"/>
                  <a:pt x="5554461" y="3859813"/>
                </a:cubicBezTo>
                <a:cubicBezTo>
                  <a:pt x="5563590" y="3865423"/>
                  <a:pt x="5569585" y="3850189"/>
                  <a:pt x="5562656" y="3839079"/>
                </a:cubicBezTo>
                <a:cubicBezTo>
                  <a:pt x="5559191" y="3833525"/>
                  <a:pt x="5550446" y="3828960"/>
                  <a:pt x="5543297" y="3828960"/>
                </a:cubicBezTo>
                <a:cubicBezTo>
                  <a:pt x="5531803" y="3828960"/>
                  <a:pt x="5530703" y="3827145"/>
                  <a:pt x="5533947" y="3813836"/>
                </a:cubicBezTo>
                <a:cubicBezTo>
                  <a:pt x="5545001" y="3768904"/>
                  <a:pt x="5545661" y="3771049"/>
                  <a:pt x="5509749" y="3736127"/>
                </a:cubicBezTo>
                <a:cubicBezTo>
                  <a:pt x="5463882" y="3691525"/>
                  <a:pt x="5442489" y="3679041"/>
                  <a:pt x="5428520" y="3688830"/>
                </a:cubicBezTo>
                <a:cubicBezTo>
                  <a:pt x="5412791" y="3699829"/>
                  <a:pt x="5375449" y="3693395"/>
                  <a:pt x="5368959" y="3678546"/>
                </a:cubicBezTo>
                <a:cubicBezTo>
                  <a:pt x="5363790" y="3666777"/>
                  <a:pt x="5333542" y="3658088"/>
                  <a:pt x="5333542" y="3668372"/>
                </a:cubicBezTo>
                <a:cubicBezTo>
                  <a:pt x="5333542" y="3671177"/>
                  <a:pt x="5322433" y="3677721"/>
                  <a:pt x="5308849" y="3682946"/>
                </a:cubicBezTo>
                <a:cubicBezTo>
                  <a:pt x="5277556" y="3694880"/>
                  <a:pt x="5273927" y="3700929"/>
                  <a:pt x="5293340" y="3708684"/>
                </a:cubicBezTo>
                <a:cubicBezTo>
                  <a:pt x="5302524" y="3712314"/>
                  <a:pt x="5305879" y="3715888"/>
                  <a:pt x="5301644" y="3717483"/>
                </a:cubicBezTo>
                <a:cubicBezTo>
                  <a:pt x="5297685" y="3718913"/>
                  <a:pt x="5285310" y="3713908"/>
                  <a:pt x="5274146" y="3706319"/>
                </a:cubicBezTo>
                <a:cubicBezTo>
                  <a:pt x="5258858" y="3695925"/>
                  <a:pt x="5248023" y="3692845"/>
                  <a:pt x="5230480" y="3694000"/>
                </a:cubicBezTo>
                <a:cubicBezTo>
                  <a:pt x="5205566" y="3695595"/>
                  <a:pt x="5192477" y="3686905"/>
                  <a:pt x="5198032" y="3672386"/>
                </a:cubicBezTo>
                <a:cubicBezTo>
                  <a:pt x="5200561" y="3665787"/>
                  <a:pt x="5210076" y="3664357"/>
                  <a:pt x="5244008" y="3665402"/>
                </a:cubicBezTo>
                <a:cubicBezTo>
                  <a:pt x="5284596" y="3666612"/>
                  <a:pt x="5288555" y="3665622"/>
                  <a:pt x="5319793" y="3646703"/>
                </a:cubicBezTo>
                <a:cubicBezTo>
                  <a:pt x="5337942" y="3635704"/>
                  <a:pt x="5362085" y="3625090"/>
                  <a:pt x="5373414" y="3623165"/>
                </a:cubicBezTo>
                <a:cubicBezTo>
                  <a:pt x="5398492" y="3618820"/>
                  <a:pt x="5399207" y="3614531"/>
                  <a:pt x="5376934" y="3601332"/>
                </a:cubicBezTo>
                <a:cubicBezTo>
                  <a:pt x="5363680" y="3593522"/>
                  <a:pt x="5358840" y="3592752"/>
                  <a:pt x="5355540" y="3598087"/>
                </a:cubicBezTo>
                <a:cubicBezTo>
                  <a:pt x="5353175" y="3601882"/>
                  <a:pt x="5342506" y="3605676"/>
                  <a:pt x="5331837" y="3606556"/>
                </a:cubicBezTo>
                <a:cubicBezTo>
                  <a:pt x="5321113" y="3607381"/>
                  <a:pt x="5305384" y="3611891"/>
                  <a:pt x="5296860" y="3616566"/>
                </a:cubicBezTo>
                <a:cubicBezTo>
                  <a:pt x="5261222" y="3635979"/>
                  <a:pt x="5251928" y="3637684"/>
                  <a:pt x="5180488" y="3637849"/>
                </a:cubicBezTo>
                <a:cubicBezTo>
                  <a:pt x="5121148" y="3637959"/>
                  <a:pt x="5105474" y="3636364"/>
                  <a:pt x="5098544" y="3629435"/>
                </a:cubicBezTo>
                <a:cubicBezTo>
                  <a:pt x="5090735" y="3621625"/>
                  <a:pt x="5091670" y="3620140"/>
                  <a:pt x="5108663" y="3613156"/>
                </a:cubicBezTo>
                <a:cubicBezTo>
                  <a:pt x="5121368" y="3607931"/>
                  <a:pt x="5133577" y="3606886"/>
                  <a:pt x="5146611" y="3609911"/>
                </a:cubicBezTo>
                <a:cubicBezTo>
                  <a:pt x="5167289" y="3614696"/>
                  <a:pt x="5201607" y="3610681"/>
                  <a:pt x="5201607" y="3603532"/>
                </a:cubicBezTo>
                <a:cubicBezTo>
                  <a:pt x="5201607" y="3601167"/>
                  <a:pt x="5209031" y="3596602"/>
                  <a:pt x="5218106" y="3593412"/>
                </a:cubicBezTo>
                <a:cubicBezTo>
                  <a:pt x="5227180" y="3590222"/>
                  <a:pt x="5234604" y="3585053"/>
                  <a:pt x="5234604" y="3581863"/>
                </a:cubicBezTo>
                <a:cubicBezTo>
                  <a:pt x="5234604" y="3578673"/>
                  <a:pt x="5240654" y="3576088"/>
                  <a:pt x="5248078" y="3576088"/>
                </a:cubicBezTo>
                <a:cubicBezTo>
                  <a:pt x="5255502" y="3576088"/>
                  <a:pt x="5263752" y="3572129"/>
                  <a:pt x="5266502" y="3567289"/>
                </a:cubicBezTo>
                <a:cubicBezTo>
                  <a:pt x="5270902" y="3559425"/>
                  <a:pt x="5273157" y="3559315"/>
                  <a:pt x="5287400" y="3566519"/>
                </a:cubicBezTo>
                <a:cubicBezTo>
                  <a:pt x="5303789" y="3574824"/>
                  <a:pt x="5319628" y="3573614"/>
                  <a:pt x="5314018" y="3564539"/>
                </a:cubicBezTo>
                <a:cubicBezTo>
                  <a:pt x="5312259" y="3561735"/>
                  <a:pt x="5301919" y="3555685"/>
                  <a:pt x="5290975" y="3551120"/>
                </a:cubicBezTo>
                <a:cubicBezTo>
                  <a:pt x="5273431" y="3543806"/>
                  <a:pt x="5270076" y="3543751"/>
                  <a:pt x="5262982" y="3550900"/>
                </a:cubicBezTo>
                <a:cubicBezTo>
                  <a:pt x="5255888" y="3557995"/>
                  <a:pt x="5252918" y="3557995"/>
                  <a:pt x="5238454" y="3550460"/>
                </a:cubicBezTo>
                <a:cubicBezTo>
                  <a:pt x="5223495" y="3542706"/>
                  <a:pt x="5221515" y="3542761"/>
                  <a:pt x="5217060" y="3550790"/>
                </a:cubicBezTo>
                <a:cubicBezTo>
                  <a:pt x="5214366" y="3555630"/>
                  <a:pt x="5207436" y="3559590"/>
                  <a:pt x="5201717" y="3559590"/>
                </a:cubicBezTo>
                <a:cubicBezTo>
                  <a:pt x="5195997" y="3559590"/>
                  <a:pt x="5187748" y="3564704"/>
                  <a:pt x="5183348" y="3570919"/>
                </a:cubicBezTo>
                <a:cubicBezTo>
                  <a:pt x="5174329" y="3583788"/>
                  <a:pt x="5149855" y="3586593"/>
                  <a:pt x="5131707" y="3576858"/>
                </a:cubicBezTo>
                <a:cubicBezTo>
                  <a:pt x="5114218" y="3567509"/>
                  <a:pt x="5102284" y="3568939"/>
                  <a:pt x="5047948" y="3586978"/>
                </a:cubicBezTo>
                <a:cubicBezTo>
                  <a:pt x="5009450" y="3599792"/>
                  <a:pt x="4993007" y="3602652"/>
                  <a:pt x="4973594" y="3599957"/>
                </a:cubicBezTo>
                <a:cubicBezTo>
                  <a:pt x="4955005" y="3597427"/>
                  <a:pt x="4948680" y="3598362"/>
                  <a:pt x="4948680" y="3603752"/>
                </a:cubicBezTo>
                <a:cubicBezTo>
                  <a:pt x="4948680" y="3608151"/>
                  <a:pt x="4943346" y="3605951"/>
                  <a:pt x="4934931" y="3598032"/>
                </a:cubicBezTo>
                <a:cubicBezTo>
                  <a:pt x="4927342" y="3590937"/>
                  <a:pt x="4921182" y="3582633"/>
                  <a:pt x="4921182" y="3579663"/>
                </a:cubicBezTo>
                <a:cubicBezTo>
                  <a:pt x="4921182" y="3576694"/>
                  <a:pt x="4922832" y="3575869"/>
                  <a:pt x="4924922" y="3577903"/>
                </a:cubicBezTo>
                <a:cubicBezTo>
                  <a:pt x="4927011" y="3579938"/>
                  <a:pt x="4934271" y="3576309"/>
                  <a:pt x="4941146" y="3569874"/>
                </a:cubicBezTo>
                <a:cubicBezTo>
                  <a:pt x="4956160" y="3555740"/>
                  <a:pt x="4973428" y="3559590"/>
                  <a:pt x="4969084" y="3576088"/>
                </a:cubicBezTo>
                <a:cubicBezTo>
                  <a:pt x="4967488" y="3582083"/>
                  <a:pt x="4968314" y="3587033"/>
                  <a:pt x="4970844" y="3587033"/>
                </a:cubicBezTo>
                <a:cubicBezTo>
                  <a:pt x="4973373" y="3587033"/>
                  <a:pt x="4976233" y="3580213"/>
                  <a:pt x="4977223" y="3571909"/>
                </a:cubicBezTo>
                <a:cubicBezTo>
                  <a:pt x="4978488" y="3561075"/>
                  <a:pt x="4982503" y="3556290"/>
                  <a:pt x="4991357" y="3555025"/>
                </a:cubicBezTo>
                <a:cubicBezTo>
                  <a:pt x="4998177" y="3554035"/>
                  <a:pt x="5003731" y="3550020"/>
                  <a:pt x="5003731" y="3546006"/>
                </a:cubicBezTo>
                <a:cubicBezTo>
                  <a:pt x="5003731" y="3541991"/>
                  <a:pt x="5009946" y="3537206"/>
                  <a:pt x="5017480" y="3535281"/>
                </a:cubicBezTo>
                <a:cubicBezTo>
                  <a:pt x="5025070" y="3533357"/>
                  <a:pt x="5031229" y="3528132"/>
                  <a:pt x="5031229" y="3523567"/>
                </a:cubicBezTo>
                <a:cubicBezTo>
                  <a:pt x="5031229" y="3517683"/>
                  <a:pt x="5035354" y="3516033"/>
                  <a:pt x="5045583" y="3517903"/>
                </a:cubicBezTo>
                <a:cubicBezTo>
                  <a:pt x="5056252" y="3519828"/>
                  <a:pt x="5060597" y="3517903"/>
                  <a:pt x="5062577" y="3510313"/>
                </a:cubicBezTo>
                <a:cubicBezTo>
                  <a:pt x="5064997" y="3501184"/>
                  <a:pt x="5066701" y="3500909"/>
                  <a:pt x="5079790" y="3507728"/>
                </a:cubicBezTo>
                <a:cubicBezTo>
                  <a:pt x="5092220" y="3514163"/>
                  <a:pt x="5095519" y="3514108"/>
                  <a:pt x="5102229" y="3507398"/>
                </a:cubicBezTo>
                <a:cubicBezTo>
                  <a:pt x="5109103" y="3500524"/>
                  <a:pt x="5111799" y="3501294"/>
                  <a:pt x="5123072" y="3513448"/>
                </a:cubicBezTo>
                <a:cubicBezTo>
                  <a:pt x="5133687" y="3524887"/>
                  <a:pt x="5139131" y="3526757"/>
                  <a:pt x="5153760" y="3523788"/>
                </a:cubicBezTo>
                <a:cubicBezTo>
                  <a:pt x="5163549" y="3521807"/>
                  <a:pt x="5175649" y="3515428"/>
                  <a:pt x="5180653" y="3509653"/>
                </a:cubicBezTo>
                <a:cubicBezTo>
                  <a:pt x="5185658" y="3503824"/>
                  <a:pt x="5192477" y="3499094"/>
                  <a:pt x="5195777" y="3499094"/>
                </a:cubicBezTo>
                <a:cubicBezTo>
                  <a:pt x="5207546" y="3499094"/>
                  <a:pt x="5201442" y="3484465"/>
                  <a:pt x="5184448" y="3471816"/>
                </a:cubicBezTo>
                <a:cubicBezTo>
                  <a:pt x="5170039" y="3461202"/>
                  <a:pt x="5165310" y="3460102"/>
                  <a:pt x="5156620" y="3465547"/>
                </a:cubicBezTo>
                <a:cubicBezTo>
                  <a:pt x="5150846" y="3469176"/>
                  <a:pt x="5141331" y="3470551"/>
                  <a:pt x="5135446" y="3468736"/>
                </a:cubicBezTo>
                <a:cubicBezTo>
                  <a:pt x="5123512" y="3464942"/>
                  <a:pt x="5121148" y="3451962"/>
                  <a:pt x="5131652" y="3447728"/>
                </a:cubicBezTo>
                <a:cubicBezTo>
                  <a:pt x="5136876" y="3445638"/>
                  <a:pt x="5136821" y="3444868"/>
                  <a:pt x="5131267" y="3444538"/>
                </a:cubicBezTo>
                <a:cubicBezTo>
                  <a:pt x="5127252" y="3444318"/>
                  <a:pt x="5120267" y="3447838"/>
                  <a:pt x="5115758" y="3452347"/>
                </a:cubicBezTo>
                <a:cubicBezTo>
                  <a:pt x="5111193" y="3456912"/>
                  <a:pt x="5097719" y="3460597"/>
                  <a:pt x="5085620" y="3460597"/>
                </a:cubicBezTo>
                <a:cubicBezTo>
                  <a:pt x="5061917" y="3460597"/>
                  <a:pt x="5014786" y="3479296"/>
                  <a:pt x="5007691" y="3491505"/>
                </a:cubicBezTo>
                <a:cubicBezTo>
                  <a:pt x="5005271" y="3495684"/>
                  <a:pt x="4999717" y="3499094"/>
                  <a:pt x="4995317" y="3499094"/>
                </a:cubicBezTo>
                <a:cubicBezTo>
                  <a:pt x="4990917" y="3499094"/>
                  <a:pt x="4987343" y="3501184"/>
                  <a:pt x="4987343" y="3503714"/>
                </a:cubicBezTo>
                <a:cubicBezTo>
                  <a:pt x="4987343" y="3511083"/>
                  <a:pt x="4959514" y="3521752"/>
                  <a:pt x="4949010" y="3518398"/>
                </a:cubicBezTo>
                <a:cubicBezTo>
                  <a:pt x="4943730" y="3516748"/>
                  <a:pt x="4936306" y="3519113"/>
                  <a:pt x="4932511" y="3523677"/>
                </a:cubicBezTo>
                <a:cubicBezTo>
                  <a:pt x="4926462" y="3530992"/>
                  <a:pt x="4923162" y="3530112"/>
                  <a:pt x="4905618" y="3516748"/>
                </a:cubicBezTo>
                <a:cubicBezTo>
                  <a:pt x="4881585" y="3498379"/>
                  <a:pt x="4829283" y="3473851"/>
                  <a:pt x="4824444" y="3478691"/>
                </a:cubicBezTo>
                <a:cubicBezTo>
                  <a:pt x="4822519" y="3480615"/>
                  <a:pt x="4829174" y="3489030"/>
                  <a:pt x="4839128" y="3497499"/>
                </a:cubicBezTo>
                <a:cubicBezTo>
                  <a:pt x="4849083" y="3505969"/>
                  <a:pt x="4860192" y="3515318"/>
                  <a:pt x="4863766" y="3518343"/>
                </a:cubicBezTo>
                <a:cubicBezTo>
                  <a:pt x="4867341" y="3521368"/>
                  <a:pt x="4876855" y="3532807"/>
                  <a:pt x="4884994" y="3543806"/>
                </a:cubicBezTo>
                <a:cubicBezTo>
                  <a:pt x="4897259" y="3560415"/>
                  <a:pt x="4898304" y="3564320"/>
                  <a:pt x="4891319" y="3567014"/>
                </a:cubicBezTo>
                <a:cubicBezTo>
                  <a:pt x="4879165" y="3571689"/>
                  <a:pt x="4881145" y="3582468"/>
                  <a:pt x="4896929" y="3597427"/>
                </a:cubicBezTo>
                <a:cubicBezTo>
                  <a:pt x="4904518" y="3604631"/>
                  <a:pt x="4909193" y="3612056"/>
                  <a:pt x="4907323" y="3613926"/>
                </a:cubicBezTo>
                <a:cubicBezTo>
                  <a:pt x="4905453" y="3615796"/>
                  <a:pt x="4898469" y="3610516"/>
                  <a:pt x="4891815" y="3602157"/>
                </a:cubicBezTo>
                <a:cubicBezTo>
                  <a:pt x="4878505" y="3585493"/>
                  <a:pt x="4869266" y="3583073"/>
                  <a:pt x="4862556" y="3594512"/>
                </a:cubicBezTo>
                <a:cubicBezTo>
                  <a:pt x="4860082" y="3598747"/>
                  <a:pt x="4838798" y="3604961"/>
                  <a:pt x="4813445" y="3608811"/>
                </a:cubicBezTo>
                <a:cubicBezTo>
                  <a:pt x="4773738" y="3614916"/>
                  <a:pt x="4767193" y="3614641"/>
                  <a:pt x="4754874" y="3606556"/>
                </a:cubicBezTo>
                <a:cubicBezTo>
                  <a:pt x="4747230" y="3601552"/>
                  <a:pt x="4737881" y="3589562"/>
                  <a:pt x="4734031" y="3579883"/>
                </a:cubicBezTo>
                <a:cubicBezTo>
                  <a:pt x="4724847" y="3556785"/>
                  <a:pt x="4702408" y="3537976"/>
                  <a:pt x="4683655" y="3537701"/>
                </a:cubicBezTo>
                <a:cubicBezTo>
                  <a:pt x="4665616" y="3537481"/>
                  <a:pt x="4625414" y="3522522"/>
                  <a:pt x="4612050" y="3511028"/>
                </a:cubicBezTo>
                <a:cubicBezTo>
                  <a:pt x="4586257" y="3488920"/>
                  <a:pt x="4612435" y="3439258"/>
                  <a:pt x="4645982" y="3446628"/>
                </a:cubicBezTo>
                <a:cubicBezTo>
                  <a:pt x="4655331" y="3448663"/>
                  <a:pt x="4662921" y="3448553"/>
                  <a:pt x="4662921" y="3446408"/>
                </a:cubicBezTo>
                <a:cubicBezTo>
                  <a:pt x="4662921" y="3439919"/>
                  <a:pt x="4644387" y="3427874"/>
                  <a:pt x="4634048" y="3427654"/>
                </a:cubicBezTo>
                <a:cubicBezTo>
                  <a:pt x="4628768" y="3427545"/>
                  <a:pt x="4624424" y="3425400"/>
                  <a:pt x="4624424" y="3422870"/>
                </a:cubicBezTo>
                <a:cubicBezTo>
                  <a:pt x="4624424" y="3420340"/>
                  <a:pt x="4613589" y="3417865"/>
                  <a:pt x="4600391" y="3417370"/>
                </a:cubicBezTo>
                <a:cubicBezTo>
                  <a:pt x="4567943" y="3416160"/>
                  <a:pt x="4560518" y="3425289"/>
                  <a:pt x="4568603" y="3456417"/>
                </a:cubicBezTo>
                <a:cubicBezTo>
                  <a:pt x="4571958" y="3469231"/>
                  <a:pt x="4575972" y="3489635"/>
                  <a:pt x="4577512" y="3501734"/>
                </a:cubicBezTo>
                <a:cubicBezTo>
                  <a:pt x="4580812" y="3527307"/>
                  <a:pt x="4611555" y="3558875"/>
                  <a:pt x="4650547" y="3576748"/>
                </a:cubicBezTo>
                <a:cubicBezTo>
                  <a:pt x="4663416" y="3582633"/>
                  <a:pt x="4673920" y="3588848"/>
                  <a:pt x="4673920" y="3590607"/>
                </a:cubicBezTo>
                <a:cubicBezTo>
                  <a:pt x="4673920" y="3593522"/>
                  <a:pt x="4648457" y="3590058"/>
                  <a:pt x="4620299" y="3583293"/>
                </a:cubicBezTo>
                <a:cubicBezTo>
                  <a:pt x="4599401" y="3578288"/>
                  <a:pt x="4606605" y="3590773"/>
                  <a:pt x="4630033" y="3600177"/>
                </a:cubicBezTo>
                <a:cubicBezTo>
                  <a:pt x="4643177" y="3605456"/>
                  <a:pt x="4668201" y="3609031"/>
                  <a:pt x="4691629" y="3609031"/>
                </a:cubicBezTo>
                <a:cubicBezTo>
                  <a:pt x="4737825" y="3609031"/>
                  <a:pt x="4737221" y="3619810"/>
                  <a:pt x="4690749" y="3624265"/>
                </a:cubicBezTo>
                <a:cubicBezTo>
                  <a:pt x="4672105" y="3626080"/>
                  <a:pt x="4662921" y="3629435"/>
                  <a:pt x="4662921" y="3634494"/>
                </a:cubicBezTo>
                <a:cubicBezTo>
                  <a:pt x="4662921" y="3638674"/>
                  <a:pt x="4667871" y="3642029"/>
                  <a:pt x="4673920" y="3642029"/>
                </a:cubicBezTo>
                <a:cubicBezTo>
                  <a:pt x="4679970" y="3642029"/>
                  <a:pt x="4684919" y="3644503"/>
                  <a:pt x="4684919" y="3647528"/>
                </a:cubicBezTo>
                <a:cubicBezTo>
                  <a:pt x="4684919" y="3652203"/>
                  <a:pt x="4636578" y="3656273"/>
                  <a:pt x="4614799" y="3653413"/>
                </a:cubicBezTo>
                <a:cubicBezTo>
                  <a:pt x="4611005" y="3652918"/>
                  <a:pt x="4598961" y="3656768"/>
                  <a:pt x="4588016" y="3661937"/>
                </a:cubicBezTo>
                <a:cubicBezTo>
                  <a:pt x="4572178" y="3669472"/>
                  <a:pt x="4564918" y="3670187"/>
                  <a:pt x="4552324" y="3665402"/>
                </a:cubicBezTo>
                <a:cubicBezTo>
                  <a:pt x="4530820" y="3657263"/>
                  <a:pt x="4527796" y="3665182"/>
                  <a:pt x="4547869" y="3677061"/>
                </a:cubicBezTo>
                <a:cubicBezTo>
                  <a:pt x="4556834" y="3682341"/>
                  <a:pt x="4562718" y="3688995"/>
                  <a:pt x="4561013" y="3691800"/>
                </a:cubicBezTo>
                <a:cubicBezTo>
                  <a:pt x="4554799" y="3701864"/>
                  <a:pt x="4533350" y="3696475"/>
                  <a:pt x="4506457" y="3678216"/>
                </a:cubicBezTo>
                <a:cubicBezTo>
                  <a:pt x="4491444" y="3668042"/>
                  <a:pt x="4475990" y="3660892"/>
                  <a:pt x="4472085" y="3662377"/>
                </a:cubicBezTo>
                <a:cubicBezTo>
                  <a:pt x="4460316" y="3666887"/>
                  <a:pt x="4464001" y="3673212"/>
                  <a:pt x="4484019" y="3682671"/>
                </a:cubicBezTo>
                <a:cubicBezTo>
                  <a:pt x="4494468" y="3687620"/>
                  <a:pt x="4504533" y="3694110"/>
                  <a:pt x="4506347" y="3697025"/>
                </a:cubicBezTo>
                <a:cubicBezTo>
                  <a:pt x="4511627" y="3705549"/>
                  <a:pt x="4479674" y="3703239"/>
                  <a:pt x="4466695" y="3694110"/>
                </a:cubicBezTo>
                <a:cubicBezTo>
                  <a:pt x="4455861" y="3686520"/>
                  <a:pt x="4451682" y="3687401"/>
                  <a:pt x="4414779" y="3705109"/>
                </a:cubicBezTo>
                <a:cubicBezTo>
                  <a:pt x="4392671" y="3715668"/>
                  <a:pt x="4370837" y="3724468"/>
                  <a:pt x="4366218" y="3724523"/>
                </a:cubicBezTo>
                <a:cubicBezTo>
                  <a:pt x="4361598" y="3724633"/>
                  <a:pt x="4347904" y="3729472"/>
                  <a:pt x="4335805" y="3735357"/>
                </a:cubicBezTo>
                <a:lnTo>
                  <a:pt x="4313807" y="3745971"/>
                </a:lnTo>
                <a:lnTo>
                  <a:pt x="4333055" y="3745916"/>
                </a:lnTo>
                <a:cubicBezTo>
                  <a:pt x="4343614" y="3745861"/>
                  <a:pt x="4362203" y="3742286"/>
                  <a:pt x="4374302" y="3737942"/>
                </a:cubicBezTo>
                <a:cubicBezTo>
                  <a:pt x="4386401" y="3733597"/>
                  <a:pt x="4400645" y="3729967"/>
                  <a:pt x="4405925" y="3729912"/>
                </a:cubicBezTo>
                <a:cubicBezTo>
                  <a:pt x="4439912" y="3729637"/>
                  <a:pt x="4378372" y="3765385"/>
                  <a:pt x="4336355" y="3770279"/>
                </a:cubicBezTo>
                <a:cubicBezTo>
                  <a:pt x="4297308" y="3774844"/>
                  <a:pt x="4294558" y="3776384"/>
                  <a:pt x="4294558" y="3793048"/>
                </a:cubicBezTo>
                <a:cubicBezTo>
                  <a:pt x="4294558" y="3800252"/>
                  <a:pt x="4290213" y="3809436"/>
                  <a:pt x="4284934" y="3813396"/>
                </a:cubicBezTo>
                <a:cubicBezTo>
                  <a:pt x="4269864" y="3824725"/>
                  <a:pt x="4253751" y="3845294"/>
                  <a:pt x="4259965" y="3845294"/>
                </a:cubicBezTo>
                <a:cubicBezTo>
                  <a:pt x="4263045" y="3845294"/>
                  <a:pt x="4273934" y="3837870"/>
                  <a:pt x="4284219" y="3828850"/>
                </a:cubicBezTo>
                <a:cubicBezTo>
                  <a:pt x="4304017" y="3811361"/>
                  <a:pt x="4320736" y="3803607"/>
                  <a:pt x="4326345" y="3809216"/>
                </a:cubicBezTo>
                <a:cubicBezTo>
                  <a:pt x="4328215" y="3811087"/>
                  <a:pt x="4313366" y="3828025"/>
                  <a:pt x="4293293" y="3846834"/>
                </a:cubicBezTo>
                <a:cubicBezTo>
                  <a:pt x="4259580" y="3878457"/>
                  <a:pt x="4243577" y="3904965"/>
                  <a:pt x="4260185" y="3901665"/>
                </a:cubicBezTo>
                <a:cubicBezTo>
                  <a:pt x="4274099" y="3898860"/>
                  <a:pt x="4266290" y="3910959"/>
                  <a:pt x="4238187" y="3935707"/>
                </a:cubicBezTo>
                <a:cubicBezTo>
                  <a:pt x="4211239" y="3959411"/>
                  <a:pt x="4210414" y="3960840"/>
                  <a:pt x="4225813" y="3957376"/>
                </a:cubicBezTo>
                <a:cubicBezTo>
                  <a:pt x="4234887" y="3955341"/>
                  <a:pt x="4251606" y="3945387"/>
                  <a:pt x="4262935" y="3935212"/>
                </a:cubicBezTo>
                <a:cubicBezTo>
                  <a:pt x="4283009" y="3917284"/>
                  <a:pt x="4294558" y="3912169"/>
                  <a:pt x="4294558" y="3921243"/>
                </a:cubicBezTo>
                <a:cubicBezTo>
                  <a:pt x="4294558" y="3932738"/>
                  <a:pt x="4265850" y="3997083"/>
                  <a:pt x="4253476" y="4013307"/>
                </a:cubicBezTo>
                <a:cubicBezTo>
                  <a:pt x="4238572" y="4032885"/>
                  <a:pt x="4236482" y="4040695"/>
                  <a:pt x="4244841" y="4045864"/>
                </a:cubicBezTo>
                <a:cubicBezTo>
                  <a:pt x="4247756" y="4047679"/>
                  <a:pt x="4256721" y="4039210"/>
                  <a:pt x="4264750" y="4027056"/>
                </a:cubicBezTo>
                <a:cubicBezTo>
                  <a:pt x="4272779" y="4014902"/>
                  <a:pt x="4281524" y="4006267"/>
                  <a:pt x="4284164" y="4007917"/>
                </a:cubicBezTo>
                <a:cubicBezTo>
                  <a:pt x="4292468" y="4013032"/>
                  <a:pt x="4261725" y="4065718"/>
                  <a:pt x="4244786" y="4075342"/>
                </a:cubicBezTo>
                <a:cubicBezTo>
                  <a:pt x="4235877" y="4080402"/>
                  <a:pt x="4228617" y="4086286"/>
                  <a:pt x="4228617" y="4088431"/>
                </a:cubicBezTo>
                <a:cubicBezTo>
                  <a:pt x="4228617" y="4090576"/>
                  <a:pt x="4218058" y="4095526"/>
                  <a:pt x="4205189" y="4099375"/>
                </a:cubicBezTo>
                <a:lnTo>
                  <a:pt x="4181816" y="4106415"/>
                </a:lnTo>
                <a:lnTo>
                  <a:pt x="4207444" y="4108120"/>
                </a:lnTo>
                <a:cubicBezTo>
                  <a:pt x="4222128" y="4109110"/>
                  <a:pt x="4241872" y="4106195"/>
                  <a:pt x="4253641" y="4101245"/>
                </a:cubicBezTo>
                <a:cubicBezTo>
                  <a:pt x="4277674" y="4091236"/>
                  <a:pt x="4282074" y="4093381"/>
                  <a:pt x="4273934" y="4111200"/>
                </a:cubicBezTo>
                <a:cubicBezTo>
                  <a:pt x="4266730" y="4127038"/>
                  <a:pt x="4226418" y="4136553"/>
                  <a:pt x="4191935" y="4130503"/>
                </a:cubicBezTo>
                <a:cubicBezTo>
                  <a:pt x="4150028" y="4123189"/>
                  <a:pt x="4123190" y="4128193"/>
                  <a:pt x="4107736" y="4146067"/>
                </a:cubicBezTo>
                <a:cubicBezTo>
                  <a:pt x="4100092" y="4154976"/>
                  <a:pt x="4085738" y="4167790"/>
                  <a:pt x="4075894" y="4174610"/>
                </a:cubicBezTo>
                <a:cubicBezTo>
                  <a:pt x="4064014" y="4182859"/>
                  <a:pt x="4058020" y="4191494"/>
                  <a:pt x="4058020" y="4200403"/>
                </a:cubicBezTo>
                <a:cubicBezTo>
                  <a:pt x="4058020" y="4218992"/>
                  <a:pt x="4065335" y="4217122"/>
                  <a:pt x="4080678" y="4194574"/>
                </a:cubicBezTo>
                <a:cubicBezTo>
                  <a:pt x="4087883" y="4184014"/>
                  <a:pt x="4095747" y="4175325"/>
                  <a:pt x="4098222" y="4175325"/>
                </a:cubicBezTo>
                <a:cubicBezTo>
                  <a:pt x="4100697" y="4175325"/>
                  <a:pt x="4111971" y="4167845"/>
                  <a:pt x="4123300" y="4158716"/>
                </a:cubicBezTo>
                <a:lnTo>
                  <a:pt x="4143924" y="4142162"/>
                </a:lnTo>
                <a:lnTo>
                  <a:pt x="4182091" y="4149367"/>
                </a:lnTo>
                <a:cubicBezTo>
                  <a:pt x="4207939" y="4154206"/>
                  <a:pt x="4227078" y="4154921"/>
                  <a:pt x="4241322" y="4151567"/>
                </a:cubicBezTo>
                <a:cubicBezTo>
                  <a:pt x="4270085" y="4144747"/>
                  <a:pt x="4281194" y="4155031"/>
                  <a:pt x="4261505" y="4170320"/>
                </a:cubicBezTo>
                <a:cubicBezTo>
                  <a:pt x="4220093" y="4202438"/>
                  <a:pt x="4206619" y="4215087"/>
                  <a:pt x="4209259" y="4219322"/>
                </a:cubicBezTo>
                <a:cubicBezTo>
                  <a:pt x="4216683" y="4231366"/>
                  <a:pt x="4276409" y="4202273"/>
                  <a:pt x="4283724" y="4183024"/>
                </a:cubicBezTo>
                <a:cubicBezTo>
                  <a:pt x="4286639" y="4175435"/>
                  <a:pt x="4291478" y="4170760"/>
                  <a:pt x="4294503" y="4172630"/>
                </a:cubicBezTo>
                <a:cubicBezTo>
                  <a:pt x="4310727" y="4182639"/>
                  <a:pt x="4261890" y="4226306"/>
                  <a:pt x="4221138" y="4238130"/>
                </a:cubicBezTo>
                <a:cubicBezTo>
                  <a:pt x="4188195" y="4247700"/>
                  <a:pt x="4172302" y="4245445"/>
                  <a:pt x="4177526" y="4231861"/>
                </a:cubicBezTo>
                <a:cubicBezTo>
                  <a:pt x="4180276" y="4224766"/>
                  <a:pt x="4178021" y="4223942"/>
                  <a:pt x="4164822" y="4227241"/>
                </a:cubicBezTo>
                <a:cubicBezTo>
                  <a:pt x="4144639" y="4232301"/>
                  <a:pt x="4132374" y="4243190"/>
                  <a:pt x="4123905" y="4263759"/>
                </a:cubicBezTo>
                <a:cubicBezTo>
                  <a:pt x="4120220" y="4272613"/>
                  <a:pt x="4115051" y="4279872"/>
                  <a:pt x="4112411" y="4279872"/>
                </a:cubicBezTo>
                <a:cubicBezTo>
                  <a:pt x="4109771" y="4279872"/>
                  <a:pt x="4107571" y="4282347"/>
                  <a:pt x="4107571" y="4285372"/>
                </a:cubicBezTo>
                <a:cubicBezTo>
                  <a:pt x="4107571" y="4295326"/>
                  <a:pt x="4061430" y="4355107"/>
                  <a:pt x="4044491" y="4367151"/>
                </a:cubicBezTo>
                <a:cubicBezTo>
                  <a:pt x="4025792" y="4380460"/>
                  <a:pt x="4019413" y="4374026"/>
                  <a:pt x="4032777" y="4355327"/>
                </a:cubicBezTo>
                <a:cubicBezTo>
                  <a:pt x="4037561" y="4348617"/>
                  <a:pt x="4045536" y="4337563"/>
                  <a:pt x="4050486" y="4330744"/>
                </a:cubicBezTo>
                <a:cubicBezTo>
                  <a:pt x="4064454" y="4311440"/>
                  <a:pt x="4049056" y="4315565"/>
                  <a:pt x="4030082" y="4336243"/>
                </a:cubicBezTo>
                <a:cubicBezTo>
                  <a:pt x="4011108" y="4356922"/>
                  <a:pt x="4000054" y="4377215"/>
                  <a:pt x="3994830" y="4401138"/>
                </a:cubicBezTo>
                <a:cubicBezTo>
                  <a:pt x="3992630" y="4411258"/>
                  <a:pt x="3985920" y="4420387"/>
                  <a:pt x="3978166" y="4423962"/>
                </a:cubicBezTo>
                <a:cubicBezTo>
                  <a:pt x="3964637" y="4430121"/>
                  <a:pt x="3962162" y="4437601"/>
                  <a:pt x="3956332" y="4490232"/>
                </a:cubicBezTo>
                <a:cubicBezTo>
                  <a:pt x="3952373" y="4525924"/>
                  <a:pt x="3958807" y="4531479"/>
                  <a:pt x="3970246" y="4502331"/>
                </a:cubicBezTo>
                <a:cubicBezTo>
                  <a:pt x="3977836" y="4482918"/>
                  <a:pt x="3992135" y="4465979"/>
                  <a:pt x="3992135" y="4476318"/>
                </a:cubicBezTo>
                <a:cubicBezTo>
                  <a:pt x="3992135" y="4479233"/>
                  <a:pt x="3988615" y="4488857"/>
                  <a:pt x="3984325" y="4497601"/>
                </a:cubicBezTo>
                <a:cubicBezTo>
                  <a:pt x="3974756" y="4517125"/>
                  <a:pt x="3970026" y="4546493"/>
                  <a:pt x="3969422" y="4589500"/>
                </a:cubicBezTo>
                <a:cubicBezTo>
                  <a:pt x="3968981" y="4619637"/>
                  <a:pt x="3968322" y="4621342"/>
                  <a:pt x="3959962" y="4612983"/>
                </a:cubicBezTo>
                <a:cubicBezTo>
                  <a:pt x="3953418" y="4606439"/>
                  <a:pt x="3950943" y="4594120"/>
                  <a:pt x="3951053" y="4567996"/>
                </a:cubicBezTo>
                <a:cubicBezTo>
                  <a:pt x="3951163" y="4533184"/>
                  <a:pt x="3950888" y="4532414"/>
                  <a:pt x="3941703" y="4543688"/>
                </a:cubicBezTo>
                <a:cubicBezTo>
                  <a:pt x="3929934" y="4558207"/>
                  <a:pt x="3923720" y="4597529"/>
                  <a:pt x="3928120" y="4629537"/>
                </a:cubicBezTo>
                <a:cubicBezTo>
                  <a:pt x="3930594" y="4647465"/>
                  <a:pt x="3929604" y="4653845"/>
                  <a:pt x="3924325" y="4653845"/>
                </a:cubicBezTo>
                <a:cubicBezTo>
                  <a:pt x="3920420" y="4653845"/>
                  <a:pt x="3910081" y="4661269"/>
                  <a:pt x="3901391" y="4670344"/>
                </a:cubicBezTo>
                <a:cubicBezTo>
                  <a:pt x="3892702" y="4679418"/>
                  <a:pt x="3881703" y="4686898"/>
                  <a:pt x="3876973" y="4687008"/>
                </a:cubicBezTo>
                <a:cubicBezTo>
                  <a:pt x="3867239" y="4687173"/>
                  <a:pt x="3825002" y="4725230"/>
                  <a:pt x="3816093" y="4741894"/>
                </a:cubicBezTo>
                <a:cubicBezTo>
                  <a:pt x="3809328" y="4754488"/>
                  <a:pt x="3792829" y="4756303"/>
                  <a:pt x="3783755" y="4745413"/>
                </a:cubicBezTo>
                <a:cubicBezTo>
                  <a:pt x="3776936" y="4737164"/>
                  <a:pt x="3778640" y="4723250"/>
                  <a:pt x="3794754" y="4655935"/>
                </a:cubicBezTo>
                <a:cubicBezTo>
                  <a:pt x="3808998" y="4596374"/>
                  <a:pt x="3810153" y="4590105"/>
                  <a:pt x="3813398" y="4554852"/>
                </a:cubicBezTo>
                <a:cubicBezTo>
                  <a:pt x="3818017" y="4504146"/>
                  <a:pt x="3822637" y="4481103"/>
                  <a:pt x="3830557" y="4469773"/>
                </a:cubicBezTo>
                <a:cubicBezTo>
                  <a:pt x="3834736" y="4463834"/>
                  <a:pt x="3838091" y="4455475"/>
                  <a:pt x="3838091" y="4451185"/>
                </a:cubicBezTo>
                <a:cubicBezTo>
                  <a:pt x="3838091" y="4439471"/>
                  <a:pt x="3897377" y="4291751"/>
                  <a:pt x="3917945" y="4252374"/>
                </a:cubicBezTo>
                <a:cubicBezTo>
                  <a:pt x="3933289" y="4222897"/>
                  <a:pt x="3964582" y="4132318"/>
                  <a:pt x="3964582" y="4117359"/>
                </a:cubicBezTo>
                <a:cubicBezTo>
                  <a:pt x="3964582" y="4110815"/>
                  <a:pt x="3950118" y="4116149"/>
                  <a:pt x="3938019" y="4127258"/>
                </a:cubicBezTo>
                <a:lnTo>
                  <a:pt x="3924490" y="4139632"/>
                </a:lnTo>
                <a:lnTo>
                  <a:pt x="3927679" y="4126708"/>
                </a:lnTo>
                <a:cubicBezTo>
                  <a:pt x="3929439" y="4119614"/>
                  <a:pt x="3929549" y="4110320"/>
                  <a:pt x="3927899" y="4106085"/>
                </a:cubicBezTo>
                <a:cubicBezTo>
                  <a:pt x="3921850" y="4090301"/>
                  <a:pt x="3912006" y="4099485"/>
                  <a:pt x="3899356" y="4132813"/>
                </a:cubicBezTo>
                <a:cubicBezTo>
                  <a:pt x="3888687" y="4160971"/>
                  <a:pt x="3854040" y="4235821"/>
                  <a:pt x="3796899" y="4354062"/>
                </a:cubicBezTo>
                <a:cubicBezTo>
                  <a:pt x="3778750" y="4391679"/>
                  <a:pt x="3760547" y="4457564"/>
                  <a:pt x="3762251" y="4479673"/>
                </a:cubicBezTo>
                <a:cubicBezTo>
                  <a:pt x="3763901" y="4501341"/>
                  <a:pt x="3764341" y="4501836"/>
                  <a:pt x="3769951" y="4488802"/>
                </a:cubicBezTo>
                <a:cubicBezTo>
                  <a:pt x="3773196" y="4481213"/>
                  <a:pt x="3782545" y="4454815"/>
                  <a:pt x="3790739" y="4430121"/>
                </a:cubicBezTo>
                <a:cubicBezTo>
                  <a:pt x="3798934" y="4405428"/>
                  <a:pt x="3819117" y="4357802"/>
                  <a:pt x="3835616" y="4324254"/>
                </a:cubicBezTo>
                <a:cubicBezTo>
                  <a:pt x="3852115" y="4290761"/>
                  <a:pt x="3865589" y="4262219"/>
                  <a:pt x="3865589" y="4260789"/>
                </a:cubicBezTo>
                <a:cubicBezTo>
                  <a:pt x="3865589" y="4259359"/>
                  <a:pt x="3872573" y="4246380"/>
                  <a:pt x="3881098" y="4231916"/>
                </a:cubicBezTo>
                <a:cubicBezTo>
                  <a:pt x="3889622" y="4217452"/>
                  <a:pt x="3901116" y="4193803"/>
                  <a:pt x="3906616" y="4179450"/>
                </a:cubicBezTo>
                <a:cubicBezTo>
                  <a:pt x="3912115" y="4165096"/>
                  <a:pt x="3918330" y="4153326"/>
                  <a:pt x="3920420" y="4153326"/>
                </a:cubicBezTo>
                <a:cubicBezTo>
                  <a:pt x="3929274" y="4153326"/>
                  <a:pt x="3929824" y="4160641"/>
                  <a:pt x="3922620" y="4182474"/>
                </a:cubicBezTo>
                <a:cubicBezTo>
                  <a:pt x="3918385" y="4195178"/>
                  <a:pt x="3913326" y="4210523"/>
                  <a:pt x="3911401" y="4216572"/>
                </a:cubicBezTo>
                <a:cubicBezTo>
                  <a:pt x="3909421" y="4222621"/>
                  <a:pt x="3893527" y="4256004"/>
                  <a:pt x="3876038" y="4290817"/>
                </a:cubicBezTo>
                <a:cubicBezTo>
                  <a:pt x="3791509" y="4459214"/>
                  <a:pt x="3772756" y="4519160"/>
                  <a:pt x="3772756" y="4620792"/>
                </a:cubicBezTo>
                <a:cubicBezTo>
                  <a:pt x="3772756" y="4649500"/>
                  <a:pt x="3770281" y="4686183"/>
                  <a:pt x="3767201" y="4702186"/>
                </a:cubicBezTo>
                <a:cubicBezTo>
                  <a:pt x="3764176" y="4718245"/>
                  <a:pt x="3763021" y="4734909"/>
                  <a:pt x="3764726" y="4739309"/>
                </a:cubicBezTo>
                <a:cubicBezTo>
                  <a:pt x="3767696" y="4747008"/>
                  <a:pt x="3750152" y="4771206"/>
                  <a:pt x="3717100" y="4805029"/>
                </a:cubicBezTo>
                <a:cubicBezTo>
                  <a:pt x="3701041" y="4821418"/>
                  <a:pt x="3698236" y="4831537"/>
                  <a:pt x="3692791" y="4891593"/>
                </a:cubicBezTo>
                <a:cubicBezTo>
                  <a:pt x="3691472" y="4905947"/>
                  <a:pt x="3685587" y="4924480"/>
                  <a:pt x="3679702" y="4932840"/>
                </a:cubicBezTo>
                <a:cubicBezTo>
                  <a:pt x="3665514" y="4952913"/>
                  <a:pt x="3637246" y="5014179"/>
                  <a:pt x="3630041" y="5040467"/>
                </a:cubicBezTo>
                <a:cubicBezTo>
                  <a:pt x="3622232" y="5069010"/>
                  <a:pt x="3634331" y="5065050"/>
                  <a:pt x="3645165" y="5035572"/>
                </a:cubicBezTo>
                <a:cubicBezTo>
                  <a:pt x="3654459" y="5010164"/>
                  <a:pt x="3655614" y="5008404"/>
                  <a:pt x="3659849" y="5012639"/>
                </a:cubicBezTo>
                <a:cubicBezTo>
                  <a:pt x="3661609" y="5014399"/>
                  <a:pt x="3660124" y="5021328"/>
                  <a:pt x="3656494" y="5028038"/>
                </a:cubicBezTo>
                <a:cubicBezTo>
                  <a:pt x="3648795" y="5042392"/>
                  <a:pt x="3634276" y="5121696"/>
                  <a:pt x="3638180" y="5128020"/>
                </a:cubicBezTo>
                <a:cubicBezTo>
                  <a:pt x="3643020" y="5135830"/>
                  <a:pt x="3656659" y="5116911"/>
                  <a:pt x="3656659" y="5102392"/>
                </a:cubicBezTo>
                <a:cubicBezTo>
                  <a:pt x="3656659" y="5094638"/>
                  <a:pt x="3659409" y="5088258"/>
                  <a:pt x="3662764" y="5088258"/>
                </a:cubicBezTo>
                <a:cubicBezTo>
                  <a:pt x="3666119" y="5088258"/>
                  <a:pt x="3667438" y="5091943"/>
                  <a:pt x="3665734" y="5096453"/>
                </a:cubicBezTo>
                <a:cubicBezTo>
                  <a:pt x="3660674" y="5109652"/>
                  <a:pt x="3654844" y="5162833"/>
                  <a:pt x="3658859" y="5159148"/>
                </a:cubicBezTo>
                <a:cubicBezTo>
                  <a:pt x="3660894" y="5157278"/>
                  <a:pt x="3663589" y="5151119"/>
                  <a:pt x="3664854" y="5145399"/>
                </a:cubicBezTo>
                <a:cubicBezTo>
                  <a:pt x="3671618" y="5114877"/>
                  <a:pt x="3699831" y="5058011"/>
                  <a:pt x="3708191" y="5057956"/>
                </a:cubicBezTo>
                <a:cubicBezTo>
                  <a:pt x="3713195" y="5057901"/>
                  <a:pt x="3723149" y="5051136"/>
                  <a:pt x="3730299" y="5042832"/>
                </a:cubicBezTo>
                <a:cubicBezTo>
                  <a:pt x="3737448" y="5034527"/>
                  <a:pt x="3744653" y="5027763"/>
                  <a:pt x="3746413" y="5027763"/>
                </a:cubicBezTo>
                <a:cubicBezTo>
                  <a:pt x="3748172" y="5027763"/>
                  <a:pt x="3757742" y="5020173"/>
                  <a:pt x="3767751" y="5010934"/>
                </a:cubicBezTo>
                <a:cubicBezTo>
                  <a:pt x="3777760" y="5001695"/>
                  <a:pt x="3797119" y="4988606"/>
                  <a:pt x="3810703" y="4981841"/>
                </a:cubicBezTo>
                <a:cubicBezTo>
                  <a:pt x="3824287" y="4975077"/>
                  <a:pt x="3850025" y="4959788"/>
                  <a:pt x="3867899" y="4947799"/>
                </a:cubicBezTo>
                <a:cubicBezTo>
                  <a:pt x="3924325" y="4909851"/>
                  <a:pt x="3943573" y="4899897"/>
                  <a:pt x="3949238" y="4905562"/>
                </a:cubicBezTo>
                <a:cubicBezTo>
                  <a:pt x="3954518" y="4910841"/>
                  <a:pt x="3867569" y="4979531"/>
                  <a:pt x="3838256" y="4993280"/>
                </a:cubicBezTo>
                <a:cubicBezTo>
                  <a:pt x="3830666" y="4996800"/>
                  <a:pt x="3808448" y="5007029"/>
                  <a:pt x="3788760" y="5015939"/>
                </a:cubicBezTo>
                <a:cubicBezTo>
                  <a:pt x="3748832" y="5034087"/>
                  <a:pt x="3733653" y="5046186"/>
                  <a:pt x="3703901" y="5083804"/>
                </a:cubicBezTo>
                <a:cubicBezTo>
                  <a:pt x="3684322" y="5108552"/>
                  <a:pt x="3683497" y="5111302"/>
                  <a:pt x="3684102" y="5149799"/>
                </a:cubicBezTo>
                <a:cubicBezTo>
                  <a:pt x="3685312" y="5222833"/>
                  <a:pt x="3682452" y="5217609"/>
                  <a:pt x="3720125" y="5216399"/>
                </a:cubicBezTo>
                <a:cubicBezTo>
                  <a:pt x="3749987" y="5215409"/>
                  <a:pt x="3752022" y="5216069"/>
                  <a:pt x="3742343" y="5223273"/>
                </a:cubicBezTo>
                <a:cubicBezTo>
                  <a:pt x="3736458" y="5227673"/>
                  <a:pt x="3726119" y="5231248"/>
                  <a:pt x="3719300" y="5231248"/>
                </a:cubicBezTo>
                <a:cubicBezTo>
                  <a:pt x="3703021" y="5231248"/>
                  <a:pt x="3698621" y="5239278"/>
                  <a:pt x="3709125" y="5249782"/>
                </a:cubicBezTo>
                <a:cubicBezTo>
                  <a:pt x="3721004" y="5261661"/>
                  <a:pt x="3751032" y="5256656"/>
                  <a:pt x="3787935" y="5236637"/>
                </a:cubicBezTo>
                <a:cubicBezTo>
                  <a:pt x="3839466" y="5208700"/>
                  <a:pt x="3850410" y="5217004"/>
                  <a:pt x="3802289" y="5247472"/>
                </a:cubicBezTo>
                <a:cubicBezTo>
                  <a:pt x="3785790" y="5257921"/>
                  <a:pt x="3772316" y="5268425"/>
                  <a:pt x="3772316" y="5270845"/>
                </a:cubicBezTo>
                <a:cubicBezTo>
                  <a:pt x="3772316" y="5287014"/>
                  <a:pt x="3835561" y="5264411"/>
                  <a:pt x="3886047" y="5230258"/>
                </a:cubicBezTo>
                <a:cubicBezTo>
                  <a:pt x="3911291" y="5213209"/>
                  <a:pt x="3920805" y="5210899"/>
                  <a:pt x="3920805" y="5221899"/>
                </a:cubicBezTo>
                <a:cubicBezTo>
                  <a:pt x="3920805" y="5225858"/>
                  <a:pt x="3904746" y="5239772"/>
                  <a:pt x="3885058" y="5252751"/>
                </a:cubicBezTo>
                <a:cubicBezTo>
                  <a:pt x="3865369" y="5265731"/>
                  <a:pt x="3849310" y="5278599"/>
                  <a:pt x="3849310" y="5281294"/>
                </a:cubicBezTo>
                <a:cubicBezTo>
                  <a:pt x="3849310" y="5293668"/>
                  <a:pt x="3903701" y="5284209"/>
                  <a:pt x="3941318" y="5265235"/>
                </a:cubicBezTo>
                <a:cubicBezTo>
                  <a:pt x="3955122" y="5258306"/>
                  <a:pt x="3960567" y="5257756"/>
                  <a:pt x="3965682" y="5262871"/>
                </a:cubicBezTo>
                <a:cubicBezTo>
                  <a:pt x="3970796" y="5267985"/>
                  <a:pt x="3966452" y="5272000"/>
                  <a:pt x="3946378" y="5280910"/>
                </a:cubicBezTo>
                <a:cubicBezTo>
                  <a:pt x="3932134" y="5287179"/>
                  <a:pt x="3921850" y="5294493"/>
                  <a:pt x="3923500" y="5297133"/>
                </a:cubicBezTo>
                <a:cubicBezTo>
                  <a:pt x="3928339" y="5304943"/>
                  <a:pt x="3918550" y="5308077"/>
                  <a:pt x="3870264" y="5314347"/>
                </a:cubicBezTo>
                <a:cubicBezTo>
                  <a:pt x="3809053" y="5322266"/>
                  <a:pt x="3760767" y="5322266"/>
                  <a:pt x="3745973" y="5314347"/>
                </a:cubicBezTo>
                <a:cubicBezTo>
                  <a:pt x="3739263" y="5310772"/>
                  <a:pt x="3733819" y="5310057"/>
                  <a:pt x="3733819" y="5312807"/>
                </a:cubicBezTo>
                <a:cubicBezTo>
                  <a:pt x="3733819" y="5327821"/>
                  <a:pt x="3846726" y="5337610"/>
                  <a:pt x="3912556" y="5328316"/>
                </a:cubicBezTo>
                <a:cubicBezTo>
                  <a:pt x="3972391" y="5319901"/>
                  <a:pt x="3983775" y="5319242"/>
                  <a:pt x="4013253" y="5322431"/>
                </a:cubicBezTo>
                <a:cubicBezTo>
                  <a:pt x="4061760" y="5327711"/>
                  <a:pt x="4044821" y="5337720"/>
                  <a:pt x="3975361" y="5344925"/>
                </a:cubicBezTo>
                <a:cubicBezTo>
                  <a:pt x="3940824" y="5348499"/>
                  <a:pt x="3908211" y="5351579"/>
                  <a:pt x="3902931" y="5351854"/>
                </a:cubicBezTo>
                <a:cubicBezTo>
                  <a:pt x="3887807" y="5352514"/>
                  <a:pt x="3891712" y="5363293"/>
                  <a:pt x="3907056" y="5363293"/>
                </a:cubicBezTo>
                <a:cubicBezTo>
                  <a:pt x="3915635" y="5363293"/>
                  <a:pt x="3920805" y="5366428"/>
                  <a:pt x="3920805" y="5371543"/>
                </a:cubicBezTo>
                <a:cubicBezTo>
                  <a:pt x="3920805" y="5381882"/>
                  <a:pt x="3929659" y="5382377"/>
                  <a:pt x="3933509" y="5372258"/>
                </a:cubicBezTo>
                <a:cubicBezTo>
                  <a:pt x="3936809" y="5363678"/>
                  <a:pt x="3969256" y="5357189"/>
                  <a:pt x="3973601" y="5364228"/>
                </a:cubicBezTo>
                <a:cubicBezTo>
                  <a:pt x="3975141" y="5366758"/>
                  <a:pt x="3982510" y="5368793"/>
                  <a:pt x="3989990" y="5368793"/>
                </a:cubicBezTo>
                <a:cubicBezTo>
                  <a:pt x="4008909" y="5368793"/>
                  <a:pt x="4064399" y="5388976"/>
                  <a:pt x="4074574" y="5399591"/>
                </a:cubicBezTo>
                <a:cubicBezTo>
                  <a:pt x="4082273" y="5407620"/>
                  <a:pt x="4081063" y="5408115"/>
                  <a:pt x="4061045" y="5405420"/>
                </a:cubicBezTo>
                <a:cubicBezTo>
                  <a:pt x="4040916" y="5402725"/>
                  <a:pt x="4010063" y="5397446"/>
                  <a:pt x="3959302" y="5388042"/>
                </a:cubicBezTo>
                <a:lnTo>
                  <a:pt x="3940054" y="5384467"/>
                </a:lnTo>
                <a:lnTo>
                  <a:pt x="3953803" y="5396346"/>
                </a:lnTo>
                <a:cubicBezTo>
                  <a:pt x="3961392" y="5402891"/>
                  <a:pt x="3974316" y="5414220"/>
                  <a:pt x="3982620" y="5421479"/>
                </a:cubicBezTo>
                <a:cubicBezTo>
                  <a:pt x="3990925" y="5428738"/>
                  <a:pt x="3999559" y="5434843"/>
                  <a:pt x="4001869" y="5434953"/>
                </a:cubicBezTo>
                <a:cubicBezTo>
                  <a:pt x="4004179" y="5435063"/>
                  <a:pt x="4013473" y="5441223"/>
                  <a:pt x="4022548" y="5448647"/>
                </a:cubicBezTo>
                <a:cubicBezTo>
                  <a:pt x="4038661" y="5461846"/>
                  <a:pt x="4038716" y="5462176"/>
                  <a:pt x="4026122" y="5462176"/>
                </a:cubicBezTo>
                <a:cubicBezTo>
                  <a:pt x="4019028" y="5462176"/>
                  <a:pt x="4001209" y="5455467"/>
                  <a:pt x="3986580" y="5447217"/>
                </a:cubicBezTo>
                <a:cubicBezTo>
                  <a:pt x="3971951" y="5438968"/>
                  <a:pt x="3958367" y="5433853"/>
                  <a:pt x="3956387" y="5435833"/>
                </a:cubicBezTo>
                <a:cubicBezTo>
                  <a:pt x="3954407" y="5437813"/>
                  <a:pt x="3963702" y="5455027"/>
                  <a:pt x="3976956" y="5474165"/>
                </a:cubicBezTo>
                <a:cubicBezTo>
                  <a:pt x="4003794" y="5512828"/>
                  <a:pt x="4025297" y="5555889"/>
                  <a:pt x="4025297" y="5570903"/>
                </a:cubicBezTo>
                <a:cubicBezTo>
                  <a:pt x="4025297" y="5576293"/>
                  <a:pt x="4029147" y="5586247"/>
                  <a:pt x="4033877" y="5592957"/>
                </a:cubicBezTo>
                <a:cubicBezTo>
                  <a:pt x="4041191" y="5603406"/>
                  <a:pt x="4047516" y="5605166"/>
                  <a:pt x="4077488" y="5605166"/>
                </a:cubicBezTo>
                <a:cubicBezTo>
                  <a:pt x="4096792" y="5605166"/>
                  <a:pt x="4119065" y="5602691"/>
                  <a:pt x="4127040" y="5599666"/>
                </a:cubicBezTo>
                <a:cubicBezTo>
                  <a:pt x="4135014" y="5596641"/>
                  <a:pt x="4161137" y="5592627"/>
                  <a:pt x="4185061" y="5590757"/>
                </a:cubicBezTo>
                <a:cubicBezTo>
                  <a:pt x="4223118" y="5587787"/>
                  <a:pt x="4229058" y="5588557"/>
                  <a:pt x="4232247" y="5596806"/>
                </a:cubicBezTo>
                <a:cubicBezTo>
                  <a:pt x="4236922" y="5608960"/>
                  <a:pt x="4225813" y="5615945"/>
                  <a:pt x="4201834" y="5616055"/>
                </a:cubicBezTo>
                <a:cubicBezTo>
                  <a:pt x="4188910" y="5616110"/>
                  <a:pt x="4176206" y="5621830"/>
                  <a:pt x="4160587" y="5634479"/>
                </a:cubicBezTo>
                <a:cubicBezTo>
                  <a:pt x="4124180" y="5664066"/>
                  <a:pt x="4119780" y="5665496"/>
                  <a:pt x="4091622" y="5656477"/>
                </a:cubicBezTo>
                <a:cubicBezTo>
                  <a:pt x="4077818" y="5652077"/>
                  <a:pt x="4059725" y="5646303"/>
                  <a:pt x="4051420" y="5643663"/>
                </a:cubicBezTo>
                <a:cubicBezTo>
                  <a:pt x="4042346" y="5640803"/>
                  <a:pt x="4036297" y="5640913"/>
                  <a:pt x="4036297" y="5643993"/>
                </a:cubicBezTo>
                <a:cubicBezTo>
                  <a:pt x="4036297" y="5652297"/>
                  <a:pt x="4074739" y="5692389"/>
                  <a:pt x="4086233" y="5696019"/>
                </a:cubicBezTo>
                <a:cubicBezTo>
                  <a:pt x="4092063" y="5697889"/>
                  <a:pt x="4096792" y="5701849"/>
                  <a:pt x="4096792" y="5704873"/>
                </a:cubicBezTo>
                <a:cubicBezTo>
                  <a:pt x="4096792" y="5707898"/>
                  <a:pt x="4103007" y="5718458"/>
                  <a:pt x="4110541" y="5728412"/>
                </a:cubicBezTo>
                <a:cubicBezTo>
                  <a:pt x="4118076" y="5738366"/>
                  <a:pt x="4124290" y="5750465"/>
                  <a:pt x="4124290" y="5755415"/>
                </a:cubicBezTo>
                <a:cubicBezTo>
                  <a:pt x="4124290" y="5760365"/>
                  <a:pt x="4131110" y="5768669"/>
                  <a:pt x="4139414" y="5773838"/>
                </a:cubicBezTo>
                <a:cubicBezTo>
                  <a:pt x="4195125" y="5808651"/>
                  <a:pt x="4257656" y="5871676"/>
                  <a:pt x="4305227" y="5941081"/>
                </a:cubicBezTo>
                <a:cubicBezTo>
                  <a:pt x="4327775" y="5973969"/>
                  <a:pt x="4337180" y="5985188"/>
                  <a:pt x="4382111" y="6033145"/>
                </a:cubicBezTo>
                <a:cubicBezTo>
                  <a:pt x="4391516" y="6043209"/>
                  <a:pt x="4399270" y="6053603"/>
                  <a:pt x="4399270" y="6056243"/>
                </a:cubicBezTo>
                <a:cubicBezTo>
                  <a:pt x="4399270" y="6058883"/>
                  <a:pt x="4405320" y="6064272"/>
                  <a:pt x="4412634" y="6068177"/>
                </a:cubicBezTo>
                <a:cubicBezTo>
                  <a:pt x="4434743" y="6080001"/>
                  <a:pt x="4502498" y="6126803"/>
                  <a:pt x="4504588" y="6131587"/>
                </a:cubicBezTo>
                <a:cubicBezTo>
                  <a:pt x="4505633" y="6134062"/>
                  <a:pt x="4518612" y="6144016"/>
                  <a:pt x="4533405" y="6153696"/>
                </a:cubicBezTo>
                <a:cubicBezTo>
                  <a:pt x="4559474" y="6170800"/>
                  <a:pt x="4562003" y="6171294"/>
                  <a:pt x="4615899" y="6170524"/>
                </a:cubicBezTo>
                <a:cubicBezTo>
                  <a:pt x="4659016" y="6169920"/>
                  <a:pt x="4674635" y="6167610"/>
                  <a:pt x="4685469" y="6160130"/>
                </a:cubicBezTo>
                <a:cubicBezTo>
                  <a:pt x="4718962" y="6136977"/>
                  <a:pt x="4761639" y="6122073"/>
                  <a:pt x="4797331" y="6121083"/>
                </a:cubicBezTo>
                <a:cubicBezTo>
                  <a:pt x="4817019" y="6120533"/>
                  <a:pt x="4832033" y="6118278"/>
                  <a:pt x="4830658" y="6116079"/>
                </a:cubicBezTo>
                <a:cubicBezTo>
                  <a:pt x="4826864" y="6109919"/>
                  <a:pt x="4784132" y="6103100"/>
                  <a:pt x="4760869" y="6104914"/>
                </a:cubicBezTo>
                <a:cubicBezTo>
                  <a:pt x="4748715" y="6105849"/>
                  <a:pt x="4740245" y="6104089"/>
                  <a:pt x="4740245" y="6100570"/>
                </a:cubicBezTo>
                <a:cubicBezTo>
                  <a:pt x="4740245" y="6097270"/>
                  <a:pt x="4735296" y="6094575"/>
                  <a:pt x="4729246" y="6094575"/>
                </a:cubicBezTo>
                <a:cubicBezTo>
                  <a:pt x="4723197" y="6094575"/>
                  <a:pt x="4718247" y="6092100"/>
                  <a:pt x="4718247" y="6089075"/>
                </a:cubicBezTo>
                <a:cubicBezTo>
                  <a:pt x="4718247" y="6086051"/>
                  <a:pt x="4715167" y="6083521"/>
                  <a:pt x="4711372" y="6083466"/>
                </a:cubicBezTo>
                <a:cubicBezTo>
                  <a:pt x="4707578" y="6083411"/>
                  <a:pt x="4687614" y="6072412"/>
                  <a:pt x="4666991" y="6059048"/>
                </a:cubicBezTo>
                <a:cubicBezTo>
                  <a:pt x="4646367" y="6045684"/>
                  <a:pt x="4626569" y="6033694"/>
                  <a:pt x="4622994" y="6032430"/>
                </a:cubicBezTo>
                <a:cubicBezTo>
                  <a:pt x="4619419" y="6031165"/>
                  <a:pt x="4618539" y="6027975"/>
                  <a:pt x="4621014" y="6025335"/>
                </a:cubicBezTo>
                <a:cubicBezTo>
                  <a:pt x="4623489" y="6022695"/>
                  <a:pt x="4633278" y="6025005"/>
                  <a:pt x="4643012" y="6030615"/>
                </a:cubicBezTo>
                <a:cubicBezTo>
                  <a:pt x="4701253" y="6063997"/>
                  <a:pt x="4742005" y="6080881"/>
                  <a:pt x="4789742" y="6091550"/>
                </a:cubicBezTo>
                <a:cubicBezTo>
                  <a:pt x="4838303" y="6102330"/>
                  <a:pt x="4889725" y="6120148"/>
                  <a:pt x="4915078" y="6134942"/>
                </a:cubicBezTo>
                <a:cubicBezTo>
                  <a:pt x="4939881" y="6149406"/>
                  <a:pt x="4942301" y="6143686"/>
                  <a:pt x="4921512" y="6119983"/>
                </a:cubicBezTo>
                <a:cubicBezTo>
                  <a:pt x="4908643" y="6105299"/>
                  <a:pt x="4899624" y="6100075"/>
                  <a:pt x="4886810" y="6099910"/>
                </a:cubicBezTo>
                <a:cubicBezTo>
                  <a:pt x="4877296" y="6099745"/>
                  <a:pt x="4861841" y="6095455"/>
                  <a:pt x="4852492" y="6090285"/>
                </a:cubicBezTo>
                <a:cubicBezTo>
                  <a:pt x="4843143" y="6085116"/>
                  <a:pt x="4799201" y="6062732"/>
                  <a:pt x="4754874" y="6040514"/>
                </a:cubicBezTo>
                <a:cubicBezTo>
                  <a:pt x="4710547" y="6018296"/>
                  <a:pt x="4674250" y="5998497"/>
                  <a:pt x="4674250" y="5996462"/>
                </a:cubicBezTo>
                <a:cubicBezTo>
                  <a:pt x="4674250" y="5994427"/>
                  <a:pt x="4666276" y="5989313"/>
                  <a:pt x="4656542" y="5985023"/>
                </a:cubicBezTo>
                <a:cubicBezTo>
                  <a:pt x="4646807" y="5980733"/>
                  <a:pt x="4628878" y="5970504"/>
                  <a:pt x="4616669" y="5962365"/>
                </a:cubicBezTo>
                <a:cubicBezTo>
                  <a:pt x="4604460" y="5954225"/>
                  <a:pt x="4588291" y="5945701"/>
                  <a:pt x="4580757" y="5943446"/>
                </a:cubicBezTo>
                <a:cubicBezTo>
                  <a:pt x="4573167" y="5941191"/>
                  <a:pt x="4564533" y="5937397"/>
                  <a:pt x="4561508" y="5935032"/>
                </a:cubicBezTo>
                <a:cubicBezTo>
                  <a:pt x="4558484" y="5932667"/>
                  <a:pt x="4539290" y="5924032"/>
                  <a:pt x="4518831" y="5915838"/>
                </a:cubicBezTo>
                <a:cubicBezTo>
                  <a:pt x="4471920" y="5897084"/>
                  <a:pt x="4466035" y="5889110"/>
                  <a:pt x="4508602" y="5901979"/>
                </a:cubicBezTo>
                <a:cubicBezTo>
                  <a:pt x="4537750" y="5910833"/>
                  <a:pt x="4624204" y="5951365"/>
                  <a:pt x="4638778" y="5963080"/>
                </a:cubicBezTo>
                <a:cubicBezTo>
                  <a:pt x="4641968" y="5965664"/>
                  <a:pt x="4665451" y="5977874"/>
                  <a:pt x="4691024" y="5990248"/>
                </a:cubicBezTo>
                <a:cubicBezTo>
                  <a:pt x="4716597" y="6002622"/>
                  <a:pt x="4741180" y="6015051"/>
                  <a:pt x="4745745" y="6017801"/>
                </a:cubicBezTo>
                <a:cubicBezTo>
                  <a:pt x="4772198" y="6033915"/>
                  <a:pt x="4822684" y="6055308"/>
                  <a:pt x="4839238" y="6057453"/>
                </a:cubicBezTo>
                <a:cubicBezTo>
                  <a:pt x="4849853" y="6058828"/>
                  <a:pt x="4862832" y="6061853"/>
                  <a:pt x="4868111" y="6064107"/>
                </a:cubicBezTo>
                <a:cubicBezTo>
                  <a:pt x="4882300" y="6070267"/>
                  <a:pt x="4880430" y="6054923"/>
                  <a:pt x="4865361" y="6041559"/>
                </a:cubicBezTo>
                <a:cubicBezTo>
                  <a:pt x="4858542" y="6035509"/>
                  <a:pt x="4836873" y="6023575"/>
                  <a:pt x="4817240" y="6015051"/>
                </a:cubicBezTo>
                <a:cubicBezTo>
                  <a:pt x="4797606" y="6006526"/>
                  <a:pt x="4756744" y="5985463"/>
                  <a:pt x="4726496" y="5968249"/>
                </a:cubicBezTo>
                <a:cubicBezTo>
                  <a:pt x="4696249" y="5951036"/>
                  <a:pt x="4667816" y="5935252"/>
                  <a:pt x="4663251" y="5933272"/>
                </a:cubicBezTo>
                <a:cubicBezTo>
                  <a:pt x="4658686" y="5931237"/>
                  <a:pt x="4645102" y="5923372"/>
                  <a:pt x="4633003" y="5915783"/>
                </a:cubicBezTo>
                <a:cubicBezTo>
                  <a:pt x="4620904" y="5908194"/>
                  <a:pt x="4607320" y="5900384"/>
                  <a:pt x="4602755" y="5898514"/>
                </a:cubicBezTo>
                <a:cubicBezTo>
                  <a:pt x="4598191" y="5896644"/>
                  <a:pt x="4581417" y="5889275"/>
                  <a:pt x="4565468" y="5882125"/>
                </a:cubicBezTo>
                <a:cubicBezTo>
                  <a:pt x="4549519" y="5875031"/>
                  <a:pt x="4533955" y="5869201"/>
                  <a:pt x="4530986" y="5869201"/>
                </a:cubicBezTo>
                <a:cubicBezTo>
                  <a:pt x="4528016" y="5869201"/>
                  <a:pt x="4516302" y="5863372"/>
                  <a:pt x="4505027" y="5856278"/>
                </a:cubicBezTo>
                <a:cubicBezTo>
                  <a:pt x="4493753" y="5849183"/>
                  <a:pt x="4478299" y="5841374"/>
                  <a:pt x="4470765" y="5839009"/>
                </a:cubicBezTo>
                <a:cubicBezTo>
                  <a:pt x="4463175" y="5836644"/>
                  <a:pt x="4448327" y="5829879"/>
                  <a:pt x="4437767" y="5824050"/>
                </a:cubicBezTo>
                <a:lnTo>
                  <a:pt x="4418519" y="5813380"/>
                </a:lnTo>
                <a:lnTo>
                  <a:pt x="4436503" y="5817010"/>
                </a:lnTo>
                <a:cubicBezTo>
                  <a:pt x="4462076" y="5822180"/>
                  <a:pt x="4556889" y="5859907"/>
                  <a:pt x="4586257" y="5876571"/>
                </a:cubicBezTo>
                <a:cubicBezTo>
                  <a:pt x="4599840" y="5884325"/>
                  <a:pt x="4653077" y="5911823"/>
                  <a:pt x="4704498" y="5937672"/>
                </a:cubicBezTo>
                <a:cubicBezTo>
                  <a:pt x="4755919" y="5963574"/>
                  <a:pt x="4807120" y="5990248"/>
                  <a:pt x="4818230" y="5997012"/>
                </a:cubicBezTo>
                <a:cubicBezTo>
                  <a:pt x="4843418" y="6012301"/>
                  <a:pt x="4848587" y="6008011"/>
                  <a:pt x="4833959" y="5983978"/>
                </a:cubicBezTo>
                <a:cubicBezTo>
                  <a:pt x="4827744" y="5973804"/>
                  <a:pt x="4817624" y="5954940"/>
                  <a:pt x="4811465" y="5942071"/>
                </a:cubicBezTo>
                <a:cubicBezTo>
                  <a:pt x="4805306" y="5929202"/>
                  <a:pt x="4798541" y="5918698"/>
                  <a:pt x="4796396" y="5918643"/>
                </a:cubicBezTo>
                <a:cubicBezTo>
                  <a:pt x="4794251" y="5918643"/>
                  <a:pt x="4788587" y="5911658"/>
                  <a:pt x="4783747" y="5903134"/>
                </a:cubicBezTo>
                <a:cubicBezTo>
                  <a:pt x="4778523" y="5893950"/>
                  <a:pt x="4760704" y="5880311"/>
                  <a:pt x="4739750" y="5869531"/>
                </a:cubicBezTo>
                <a:cubicBezTo>
                  <a:pt x="4720392" y="5859577"/>
                  <a:pt x="4699438" y="5846763"/>
                  <a:pt x="4693224" y="5841044"/>
                </a:cubicBezTo>
                <a:cubicBezTo>
                  <a:pt x="4686954" y="5835324"/>
                  <a:pt x="4677825" y="5830649"/>
                  <a:pt x="4672930" y="5830649"/>
                </a:cubicBezTo>
                <a:cubicBezTo>
                  <a:pt x="4668036" y="5830649"/>
                  <a:pt x="4662536" y="5828339"/>
                  <a:pt x="4660831" y="5825535"/>
                </a:cubicBezTo>
                <a:cubicBezTo>
                  <a:pt x="4656816" y="5819100"/>
                  <a:pt x="4467245" y="5726157"/>
                  <a:pt x="4458061" y="5726157"/>
                </a:cubicBezTo>
                <a:cubicBezTo>
                  <a:pt x="4454321" y="5726157"/>
                  <a:pt x="4446402" y="5722747"/>
                  <a:pt x="4440462" y="5718622"/>
                </a:cubicBezTo>
                <a:cubicBezTo>
                  <a:pt x="4434522" y="5714498"/>
                  <a:pt x="4407960" y="5704379"/>
                  <a:pt x="4381507" y="5696129"/>
                </a:cubicBezTo>
                <a:cubicBezTo>
                  <a:pt x="4355054" y="5687880"/>
                  <a:pt x="4333385" y="5679300"/>
                  <a:pt x="4333385" y="5677045"/>
                </a:cubicBezTo>
                <a:cubicBezTo>
                  <a:pt x="4333385" y="5674791"/>
                  <a:pt x="4323431" y="5669621"/>
                  <a:pt x="4311332" y="5665606"/>
                </a:cubicBezTo>
                <a:cubicBezTo>
                  <a:pt x="4299177" y="5661592"/>
                  <a:pt x="4286528" y="5654992"/>
                  <a:pt x="4283174" y="5650977"/>
                </a:cubicBezTo>
                <a:cubicBezTo>
                  <a:pt x="4274539" y="5640528"/>
                  <a:pt x="4279269" y="5641738"/>
                  <a:pt x="4310122" y="5657742"/>
                </a:cubicBezTo>
                <a:cubicBezTo>
                  <a:pt x="4325081" y="5665496"/>
                  <a:pt x="4340809" y="5672536"/>
                  <a:pt x="4344989" y="5673416"/>
                </a:cubicBezTo>
                <a:cubicBezTo>
                  <a:pt x="4353403" y="5675121"/>
                  <a:pt x="4367262" y="5679960"/>
                  <a:pt x="4388381" y="5688650"/>
                </a:cubicBezTo>
                <a:cubicBezTo>
                  <a:pt x="4395971" y="5691729"/>
                  <a:pt x="4420719" y="5700419"/>
                  <a:pt x="4443377" y="5707953"/>
                </a:cubicBezTo>
                <a:cubicBezTo>
                  <a:pt x="4466035" y="5715488"/>
                  <a:pt x="4494523" y="5725662"/>
                  <a:pt x="4506622" y="5730612"/>
                </a:cubicBezTo>
                <a:cubicBezTo>
                  <a:pt x="4531865" y="5740896"/>
                  <a:pt x="4670400" y="5811401"/>
                  <a:pt x="4707358" y="5832684"/>
                </a:cubicBezTo>
                <a:cubicBezTo>
                  <a:pt x="4720942" y="5840548"/>
                  <a:pt x="4733921" y="5846983"/>
                  <a:pt x="4736066" y="5847038"/>
                </a:cubicBezTo>
                <a:cubicBezTo>
                  <a:pt x="4739475" y="5847093"/>
                  <a:pt x="4735791" y="5814535"/>
                  <a:pt x="4731831" y="5809586"/>
                </a:cubicBezTo>
                <a:cubicBezTo>
                  <a:pt x="4731061" y="5808596"/>
                  <a:pt x="4715937" y="5804086"/>
                  <a:pt x="4698228" y="5799522"/>
                </a:cubicBezTo>
                <a:cubicBezTo>
                  <a:pt x="4680520" y="5794957"/>
                  <a:pt x="4660611" y="5787697"/>
                  <a:pt x="4653902" y="5783408"/>
                </a:cubicBezTo>
                <a:cubicBezTo>
                  <a:pt x="4647192" y="5779118"/>
                  <a:pt x="4637238" y="5775598"/>
                  <a:pt x="4631793" y="5775598"/>
                </a:cubicBezTo>
                <a:cubicBezTo>
                  <a:pt x="4626348" y="5775598"/>
                  <a:pt x="4607045" y="5765754"/>
                  <a:pt x="4588951" y="5753765"/>
                </a:cubicBezTo>
                <a:cubicBezTo>
                  <a:pt x="4570858" y="5741776"/>
                  <a:pt x="4553974" y="5731877"/>
                  <a:pt x="4551389" y="5731767"/>
                </a:cubicBezTo>
                <a:cubicBezTo>
                  <a:pt x="4548804" y="5731656"/>
                  <a:pt x="4537530" y="5724342"/>
                  <a:pt x="4526311" y="5715488"/>
                </a:cubicBezTo>
                <a:cubicBezTo>
                  <a:pt x="4501398" y="5695744"/>
                  <a:pt x="4433148" y="5660217"/>
                  <a:pt x="4420114" y="5660162"/>
                </a:cubicBezTo>
                <a:cubicBezTo>
                  <a:pt x="4414889" y="5660162"/>
                  <a:pt x="4402515" y="5655212"/>
                  <a:pt x="4392616" y="5649162"/>
                </a:cubicBezTo>
                <a:cubicBezTo>
                  <a:pt x="4382716" y="5643113"/>
                  <a:pt x="4369352" y="5638163"/>
                  <a:pt x="4362918" y="5638163"/>
                </a:cubicBezTo>
                <a:cubicBezTo>
                  <a:pt x="4356483" y="5638163"/>
                  <a:pt x="4348124" y="5634424"/>
                  <a:pt x="4344384" y="5629914"/>
                </a:cubicBezTo>
                <a:cubicBezTo>
                  <a:pt x="4335530" y="5619245"/>
                  <a:pt x="4340260" y="5619575"/>
                  <a:pt x="4380132" y="5632279"/>
                </a:cubicBezTo>
                <a:cubicBezTo>
                  <a:pt x="4422203" y="5645698"/>
                  <a:pt x="4468235" y="5665606"/>
                  <a:pt x="4492873" y="5681060"/>
                </a:cubicBezTo>
                <a:cubicBezTo>
                  <a:pt x="4505027" y="5688705"/>
                  <a:pt x="4520921" y="5693159"/>
                  <a:pt x="4536045" y="5693159"/>
                </a:cubicBezTo>
                <a:cubicBezTo>
                  <a:pt x="4552434" y="5693159"/>
                  <a:pt x="4574762" y="5700089"/>
                  <a:pt x="4606935" y="5715158"/>
                </a:cubicBezTo>
                <a:cubicBezTo>
                  <a:pt x="4662206" y="5741061"/>
                  <a:pt x="4690859" y="5744141"/>
                  <a:pt x="4690859" y="5724232"/>
                </a:cubicBezTo>
                <a:cubicBezTo>
                  <a:pt x="4690859" y="5717137"/>
                  <a:pt x="4688219" y="5703718"/>
                  <a:pt x="4684974" y="5694479"/>
                </a:cubicBezTo>
                <a:cubicBezTo>
                  <a:pt x="4679365" y="5678310"/>
                  <a:pt x="4678540" y="5677980"/>
                  <a:pt x="4664351" y="5685350"/>
                </a:cubicBezTo>
                <a:cubicBezTo>
                  <a:pt x="4646147" y="5694864"/>
                  <a:pt x="4622554" y="5695304"/>
                  <a:pt x="4606605" y="5686450"/>
                </a:cubicBezTo>
                <a:cubicBezTo>
                  <a:pt x="4600006" y="5682765"/>
                  <a:pt x="4577292" y="5679685"/>
                  <a:pt x="4556119" y="5679575"/>
                </a:cubicBezTo>
                <a:cubicBezTo>
                  <a:pt x="4518282" y="5679355"/>
                  <a:pt x="4517567" y="5679080"/>
                  <a:pt x="4515862" y="5664231"/>
                </a:cubicBezTo>
                <a:cubicBezTo>
                  <a:pt x="4514542" y="5652792"/>
                  <a:pt x="4511132" y="5649107"/>
                  <a:pt x="4501948" y="5649107"/>
                </a:cubicBezTo>
                <a:cubicBezTo>
                  <a:pt x="4495238" y="5649107"/>
                  <a:pt x="4484899" y="5645698"/>
                  <a:pt x="4478959" y="5641573"/>
                </a:cubicBezTo>
                <a:cubicBezTo>
                  <a:pt x="4473020" y="5637448"/>
                  <a:pt x="4460316" y="5632334"/>
                  <a:pt x="4450801" y="5630244"/>
                </a:cubicBezTo>
                <a:cubicBezTo>
                  <a:pt x="4431333" y="5626009"/>
                  <a:pt x="4407794" y="5605111"/>
                  <a:pt x="4422533" y="5605111"/>
                </a:cubicBezTo>
                <a:cubicBezTo>
                  <a:pt x="4427153" y="5605111"/>
                  <a:pt x="4437712" y="5610500"/>
                  <a:pt x="4446127" y="5617100"/>
                </a:cubicBezTo>
                <a:cubicBezTo>
                  <a:pt x="4457566" y="5626064"/>
                  <a:pt x="4474120" y="5630464"/>
                  <a:pt x="4512507" y="5634589"/>
                </a:cubicBezTo>
                <a:cubicBezTo>
                  <a:pt x="4563543" y="5640143"/>
                  <a:pt x="4563708" y="5640088"/>
                  <a:pt x="4585816" y="5624799"/>
                </a:cubicBezTo>
                <a:cubicBezTo>
                  <a:pt x="4607595" y="5609730"/>
                  <a:pt x="4608365" y="5609565"/>
                  <a:pt x="4632508" y="5617815"/>
                </a:cubicBezTo>
                <a:cubicBezTo>
                  <a:pt x="4658411" y="5626614"/>
                  <a:pt x="4663416" y="5625459"/>
                  <a:pt x="4663416" y="5610665"/>
                </a:cubicBezTo>
                <a:cubicBezTo>
                  <a:pt x="4663416" y="5599116"/>
                  <a:pt x="4641693" y="5587182"/>
                  <a:pt x="4624369" y="5589162"/>
                </a:cubicBezTo>
                <a:cubicBezTo>
                  <a:pt x="4593736" y="5592681"/>
                  <a:pt x="4542920" y="5581132"/>
                  <a:pt x="4499088" y="5560674"/>
                </a:cubicBezTo>
                <a:cubicBezTo>
                  <a:pt x="4473735" y="5548850"/>
                  <a:pt x="4448822" y="5539170"/>
                  <a:pt x="4443817" y="5539170"/>
                </a:cubicBezTo>
                <a:cubicBezTo>
                  <a:pt x="4438812" y="5539170"/>
                  <a:pt x="4432158" y="5536641"/>
                  <a:pt x="4429023" y="5533506"/>
                </a:cubicBezTo>
                <a:cubicBezTo>
                  <a:pt x="4425943" y="5530426"/>
                  <a:pt x="4410489" y="5526356"/>
                  <a:pt x="4394760" y="5524487"/>
                </a:cubicBezTo>
                <a:cubicBezTo>
                  <a:pt x="4351534" y="5519372"/>
                  <a:pt x="4352469" y="5509858"/>
                  <a:pt x="4395971" y="5512607"/>
                </a:cubicBezTo>
                <a:cubicBezTo>
                  <a:pt x="4426438" y="5514532"/>
                  <a:pt x="4432213" y="5513542"/>
                  <a:pt x="4431113" y="5506558"/>
                </a:cubicBezTo>
                <a:cubicBezTo>
                  <a:pt x="4429188" y="5494844"/>
                  <a:pt x="4414944" y="5478675"/>
                  <a:pt x="4409499" y="5482030"/>
                </a:cubicBezTo>
                <a:cubicBezTo>
                  <a:pt x="4407024" y="5483570"/>
                  <a:pt x="4401910" y="5482800"/>
                  <a:pt x="4398115" y="5480380"/>
                </a:cubicBezTo>
                <a:cubicBezTo>
                  <a:pt x="4390911" y="5475705"/>
                  <a:pt x="4388051" y="5475320"/>
                  <a:pt x="4353184" y="5474000"/>
                </a:cubicBezTo>
                <a:cubicBezTo>
                  <a:pt x="4341359" y="5473560"/>
                  <a:pt x="4333385" y="5471415"/>
                  <a:pt x="4335530" y="5469271"/>
                </a:cubicBezTo>
                <a:cubicBezTo>
                  <a:pt x="4337675" y="5467126"/>
                  <a:pt x="4359728" y="5465861"/>
                  <a:pt x="4384586" y="5466411"/>
                </a:cubicBezTo>
                <a:cubicBezTo>
                  <a:pt x="4427043" y="5467401"/>
                  <a:pt x="4450691" y="5462066"/>
                  <a:pt x="4442057" y="5453432"/>
                </a:cubicBezTo>
                <a:cubicBezTo>
                  <a:pt x="4439967" y="5451342"/>
                  <a:pt x="4427648" y="5449692"/>
                  <a:pt x="4414724" y="5449802"/>
                </a:cubicBezTo>
                <a:cubicBezTo>
                  <a:pt x="4318151" y="5450682"/>
                  <a:pt x="4319966" y="5450407"/>
                  <a:pt x="4291808" y="5468886"/>
                </a:cubicBezTo>
                <a:cubicBezTo>
                  <a:pt x="4276904" y="5478620"/>
                  <a:pt x="4261010" y="5490224"/>
                  <a:pt x="4256500" y="5494679"/>
                </a:cubicBezTo>
                <a:cubicBezTo>
                  <a:pt x="4249186" y="5501773"/>
                  <a:pt x="4247921" y="5500343"/>
                  <a:pt x="4245501" y="5482250"/>
                </a:cubicBezTo>
                <a:cubicBezTo>
                  <a:pt x="4242257" y="5457887"/>
                  <a:pt x="4232467" y="5453102"/>
                  <a:pt x="4229992" y="5474605"/>
                </a:cubicBezTo>
                <a:cubicBezTo>
                  <a:pt x="4227683" y="5494514"/>
                  <a:pt x="4218003" y="5488354"/>
                  <a:pt x="4218003" y="5467016"/>
                </a:cubicBezTo>
                <a:cubicBezTo>
                  <a:pt x="4218003" y="5441718"/>
                  <a:pt x="4229883" y="5399426"/>
                  <a:pt x="4238352" y="5394366"/>
                </a:cubicBezTo>
                <a:cubicBezTo>
                  <a:pt x="4242642" y="5391781"/>
                  <a:pt x="4244566" y="5385457"/>
                  <a:pt x="4242807" y="5379847"/>
                </a:cubicBezTo>
                <a:cubicBezTo>
                  <a:pt x="4241047" y="5374348"/>
                  <a:pt x="4242862" y="5366483"/>
                  <a:pt x="4246876" y="5362359"/>
                </a:cubicBezTo>
                <a:cubicBezTo>
                  <a:pt x="4257381" y="5351524"/>
                  <a:pt x="4343284" y="5245987"/>
                  <a:pt x="4370617" y="5210239"/>
                </a:cubicBezTo>
                <a:cubicBezTo>
                  <a:pt x="4383541" y="5193411"/>
                  <a:pt x="4393990" y="5173667"/>
                  <a:pt x="4393990" y="5166188"/>
                </a:cubicBezTo>
                <a:cubicBezTo>
                  <a:pt x="4393990" y="5153704"/>
                  <a:pt x="4391956" y="5154749"/>
                  <a:pt x="4367152" y="5179937"/>
                </a:cubicBezTo>
                <a:cubicBezTo>
                  <a:pt x="4352358" y="5194951"/>
                  <a:pt x="4336245" y="5215079"/>
                  <a:pt x="4331240" y="5224703"/>
                </a:cubicBezTo>
                <a:cubicBezTo>
                  <a:pt x="4326235" y="5234328"/>
                  <a:pt x="4319196" y="5242357"/>
                  <a:pt x="4315456" y="5242632"/>
                </a:cubicBezTo>
                <a:cubicBezTo>
                  <a:pt x="4292248" y="5244227"/>
                  <a:pt x="4284054" y="5246812"/>
                  <a:pt x="4275639" y="5255226"/>
                </a:cubicBezTo>
                <a:cubicBezTo>
                  <a:pt x="4270415" y="5260451"/>
                  <a:pt x="4264860" y="5263366"/>
                  <a:pt x="4263265" y="5261771"/>
                </a:cubicBezTo>
                <a:cubicBezTo>
                  <a:pt x="4258700" y="5257206"/>
                  <a:pt x="4312541" y="5201440"/>
                  <a:pt x="4326511" y="5196326"/>
                </a:cubicBezTo>
                <a:cubicBezTo>
                  <a:pt x="4333385" y="5193796"/>
                  <a:pt x="4338994" y="5188241"/>
                  <a:pt x="4338994" y="5183952"/>
                </a:cubicBezTo>
                <a:cubicBezTo>
                  <a:pt x="4338994" y="5173502"/>
                  <a:pt x="4332175" y="5174162"/>
                  <a:pt x="4316336" y="5185986"/>
                </a:cubicBezTo>
                <a:cubicBezTo>
                  <a:pt x="4309132" y="5191376"/>
                  <a:pt x="4284768" y="5205290"/>
                  <a:pt x="4262275" y="5216894"/>
                </a:cubicBezTo>
                <a:cubicBezTo>
                  <a:pt x="4239782" y="5228498"/>
                  <a:pt x="4216683" y="5243842"/>
                  <a:pt x="4211019" y="5251046"/>
                </a:cubicBezTo>
                <a:cubicBezTo>
                  <a:pt x="4201340" y="5263366"/>
                  <a:pt x="4184841" y="5269085"/>
                  <a:pt x="4185171" y="5260011"/>
                </a:cubicBezTo>
                <a:cubicBezTo>
                  <a:pt x="4185501" y="5251212"/>
                  <a:pt x="4225318" y="5213429"/>
                  <a:pt x="4250781" y="5197755"/>
                </a:cubicBezTo>
                <a:cubicBezTo>
                  <a:pt x="4265465" y="5188736"/>
                  <a:pt x="4278939" y="5177572"/>
                  <a:pt x="4280699" y="5172952"/>
                </a:cubicBezTo>
                <a:cubicBezTo>
                  <a:pt x="4282459" y="5168333"/>
                  <a:pt x="4287408" y="5165308"/>
                  <a:pt x="4291698" y="5166243"/>
                </a:cubicBezTo>
                <a:cubicBezTo>
                  <a:pt x="4299507" y="5167892"/>
                  <a:pt x="4372047" y="5087818"/>
                  <a:pt x="4372047" y="5077589"/>
                </a:cubicBezTo>
                <a:cubicBezTo>
                  <a:pt x="4372047" y="5074620"/>
                  <a:pt x="4375457" y="5070220"/>
                  <a:pt x="4379637" y="5067800"/>
                </a:cubicBezTo>
                <a:cubicBezTo>
                  <a:pt x="4392616" y="5060265"/>
                  <a:pt x="4410050" y="5026333"/>
                  <a:pt x="4413844" y="5001310"/>
                </a:cubicBezTo>
                <a:cubicBezTo>
                  <a:pt x="4418739" y="4968587"/>
                  <a:pt x="4425228" y="4978596"/>
                  <a:pt x="4429133" y="5024903"/>
                </a:cubicBezTo>
                <a:cubicBezTo>
                  <a:pt x="4434303" y="5086498"/>
                  <a:pt x="4456356" y="5202870"/>
                  <a:pt x="4466475" y="5221789"/>
                </a:cubicBezTo>
                <a:cubicBezTo>
                  <a:pt x="4470050" y="5228443"/>
                  <a:pt x="4472800" y="5235098"/>
                  <a:pt x="4472690" y="5236637"/>
                </a:cubicBezTo>
                <a:cubicBezTo>
                  <a:pt x="4471975" y="5243732"/>
                  <a:pt x="4484074" y="5268040"/>
                  <a:pt x="4502333" y="5296308"/>
                </a:cubicBezTo>
                <a:cubicBezTo>
                  <a:pt x="4513387" y="5313412"/>
                  <a:pt x="4530381" y="5339755"/>
                  <a:pt x="4540115" y="5354879"/>
                </a:cubicBezTo>
                <a:cubicBezTo>
                  <a:pt x="4549849" y="5370003"/>
                  <a:pt x="4561838" y="5392056"/>
                  <a:pt x="4566788" y="5403825"/>
                </a:cubicBezTo>
                <a:cubicBezTo>
                  <a:pt x="4571738" y="5415650"/>
                  <a:pt x="4591591" y="5449032"/>
                  <a:pt x="4610895" y="5478070"/>
                </a:cubicBezTo>
                <a:cubicBezTo>
                  <a:pt x="4630253" y="5507108"/>
                  <a:pt x="4650602" y="5540766"/>
                  <a:pt x="4656211" y="5552864"/>
                </a:cubicBezTo>
                <a:cubicBezTo>
                  <a:pt x="4661821" y="5564964"/>
                  <a:pt x="4667816" y="5576073"/>
                  <a:pt x="4669630" y="5577613"/>
                </a:cubicBezTo>
                <a:cubicBezTo>
                  <a:pt x="4674305" y="5581517"/>
                  <a:pt x="4713077" y="5673086"/>
                  <a:pt x="4713077" y="5680235"/>
                </a:cubicBezTo>
                <a:cubicBezTo>
                  <a:pt x="4713077" y="5689475"/>
                  <a:pt x="4734746" y="5736221"/>
                  <a:pt x="4740740" y="5739906"/>
                </a:cubicBezTo>
                <a:cubicBezTo>
                  <a:pt x="4743655" y="5741721"/>
                  <a:pt x="4746075" y="5746780"/>
                  <a:pt x="4746075" y="5751125"/>
                </a:cubicBezTo>
                <a:cubicBezTo>
                  <a:pt x="4746075" y="5755470"/>
                  <a:pt x="4755699" y="5778238"/>
                  <a:pt x="4767468" y="5801666"/>
                </a:cubicBezTo>
                <a:cubicBezTo>
                  <a:pt x="4821364" y="5909184"/>
                  <a:pt x="4843253" y="5950486"/>
                  <a:pt x="4854692" y="5966379"/>
                </a:cubicBezTo>
                <a:cubicBezTo>
                  <a:pt x="4861512" y="5975784"/>
                  <a:pt x="4867066" y="5985793"/>
                  <a:pt x="4867066" y="5988598"/>
                </a:cubicBezTo>
                <a:cubicBezTo>
                  <a:pt x="4867066" y="5991402"/>
                  <a:pt x="4876965" y="6007846"/>
                  <a:pt x="4889065" y="6025115"/>
                </a:cubicBezTo>
                <a:cubicBezTo>
                  <a:pt x="4901164" y="6042384"/>
                  <a:pt x="4911063" y="6058278"/>
                  <a:pt x="4911063" y="6060423"/>
                </a:cubicBezTo>
                <a:cubicBezTo>
                  <a:pt x="4911063" y="6064162"/>
                  <a:pt x="4925582" y="6082421"/>
                  <a:pt x="4951375" y="6111074"/>
                </a:cubicBezTo>
                <a:cubicBezTo>
                  <a:pt x="4958194" y="6118663"/>
                  <a:pt x="4980193" y="6140332"/>
                  <a:pt x="5000322" y="6159305"/>
                </a:cubicBezTo>
                <a:cubicBezTo>
                  <a:pt x="5020450" y="6178279"/>
                  <a:pt x="5040413" y="6200552"/>
                  <a:pt x="5044648" y="6208802"/>
                </a:cubicBezTo>
                <a:cubicBezTo>
                  <a:pt x="5048883" y="6217051"/>
                  <a:pt x="5063292" y="6243119"/>
                  <a:pt x="5076601" y="6266768"/>
                </a:cubicBezTo>
                <a:cubicBezTo>
                  <a:pt x="5089910" y="6290416"/>
                  <a:pt x="5103879" y="6315494"/>
                  <a:pt x="5107674" y="6322479"/>
                </a:cubicBezTo>
                <a:cubicBezTo>
                  <a:pt x="5118948" y="6343432"/>
                  <a:pt x="5154255" y="6361691"/>
                  <a:pt x="5210571" y="6375659"/>
                </a:cubicBezTo>
                <a:cubicBezTo>
                  <a:pt x="5222560" y="6378629"/>
                  <a:pt x="5235099" y="6383359"/>
                  <a:pt x="5238454" y="6386109"/>
                </a:cubicBezTo>
                <a:cubicBezTo>
                  <a:pt x="5256768" y="6401288"/>
                  <a:pt x="5296255" y="6390619"/>
                  <a:pt x="5330682" y="6361140"/>
                </a:cubicBezTo>
                <a:cubicBezTo>
                  <a:pt x="5350481" y="6344202"/>
                  <a:pt x="5356640" y="6342002"/>
                  <a:pt x="5383919" y="6342002"/>
                </a:cubicBezTo>
                <a:cubicBezTo>
                  <a:pt x="5427145" y="6342002"/>
                  <a:pt x="5472352" y="6355036"/>
                  <a:pt x="5502270" y="6376100"/>
                </a:cubicBezTo>
                <a:cubicBezTo>
                  <a:pt x="5530208" y="6395788"/>
                  <a:pt x="5558971" y="6434670"/>
                  <a:pt x="5564030" y="6459638"/>
                </a:cubicBezTo>
                <a:cubicBezTo>
                  <a:pt x="5566505" y="6471738"/>
                  <a:pt x="5572390" y="6477567"/>
                  <a:pt x="5588834" y="6484002"/>
                </a:cubicBezTo>
                <a:cubicBezTo>
                  <a:pt x="5606432" y="6490931"/>
                  <a:pt x="5613417" y="6498411"/>
                  <a:pt x="5626506" y="6524314"/>
                </a:cubicBezTo>
                <a:cubicBezTo>
                  <a:pt x="5645974" y="6562866"/>
                  <a:pt x="5646194" y="6568145"/>
                  <a:pt x="5629475" y="6587614"/>
                </a:cubicBezTo>
                <a:lnTo>
                  <a:pt x="5616387" y="6602848"/>
                </a:lnTo>
                <a:lnTo>
                  <a:pt x="5593728" y="6587174"/>
                </a:lnTo>
                <a:cubicBezTo>
                  <a:pt x="5581299" y="6578540"/>
                  <a:pt x="5571069" y="6569356"/>
                  <a:pt x="5571069" y="6566715"/>
                </a:cubicBezTo>
                <a:cubicBezTo>
                  <a:pt x="5571069" y="6559181"/>
                  <a:pt x="5551051" y="6561216"/>
                  <a:pt x="5544286" y="6569410"/>
                </a:cubicBezTo>
                <a:cubicBezTo>
                  <a:pt x="5540877" y="6573480"/>
                  <a:pt x="5535597" y="6590089"/>
                  <a:pt x="5532518" y="6606313"/>
                </a:cubicBezTo>
                <a:cubicBezTo>
                  <a:pt x="5525918" y="6641070"/>
                  <a:pt x="5507000" y="6682592"/>
                  <a:pt x="5495780" y="6686882"/>
                </a:cubicBezTo>
                <a:cubicBezTo>
                  <a:pt x="5484946" y="6691007"/>
                  <a:pt x="5479061" y="6683637"/>
                  <a:pt x="5475707" y="6661804"/>
                </a:cubicBezTo>
                <a:cubicBezTo>
                  <a:pt x="5474167" y="6651685"/>
                  <a:pt x="5471472" y="6642005"/>
                  <a:pt x="5469767" y="6640245"/>
                </a:cubicBezTo>
                <a:cubicBezTo>
                  <a:pt x="5462068" y="6632546"/>
                  <a:pt x="5438915" y="6653719"/>
                  <a:pt x="5427200" y="6679072"/>
                </a:cubicBezTo>
                <a:cubicBezTo>
                  <a:pt x="5395413" y="6747873"/>
                  <a:pt x="5392883" y="6751667"/>
                  <a:pt x="5377264" y="6753427"/>
                </a:cubicBezTo>
                <a:cubicBezTo>
                  <a:pt x="5360545" y="6755352"/>
                  <a:pt x="5357575" y="6745233"/>
                  <a:pt x="5367310" y="6719494"/>
                </a:cubicBezTo>
                <a:cubicBezTo>
                  <a:pt x="5375559" y="6697771"/>
                  <a:pt x="5360600" y="6697551"/>
                  <a:pt x="5339702" y="6719110"/>
                </a:cubicBezTo>
                <a:cubicBezTo>
                  <a:pt x="5329693" y="6729449"/>
                  <a:pt x="5318198" y="6737918"/>
                  <a:pt x="5314293" y="6737918"/>
                </a:cubicBezTo>
                <a:cubicBezTo>
                  <a:pt x="5310389" y="6737918"/>
                  <a:pt x="5297850" y="6742868"/>
                  <a:pt x="5286575" y="6748917"/>
                </a:cubicBezTo>
                <a:cubicBezTo>
                  <a:pt x="5262542" y="6761787"/>
                  <a:pt x="5244999" y="6762941"/>
                  <a:pt x="5236089" y="6752217"/>
                </a:cubicBezTo>
                <a:cubicBezTo>
                  <a:pt x="5224595" y="6738413"/>
                  <a:pt x="5208371" y="6748257"/>
                  <a:pt x="5204686" y="6771301"/>
                </a:cubicBezTo>
                <a:cubicBezTo>
                  <a:pt x="5202816" y="6782905"/>
                  <a:pt x="5194347" y="6800174"/>
                  <a:pt x="5185878" y="6809688"/>
                </a:cubicBezTo>
                <a:cubicBezTo>
                  <a:pt x="5170094" y="6827341"/>
                  <a:pt x="5169709" y="6839441"/>
                  <a:pt x="5184503" y="6851485"/>
                </a:cubicBezTo>
                <a:cubicBezTo>
                  <a:pt x="5195447" y="6861439"/>
                  <a:pt x="5183788" y="6864299"/>
                  <a:pt x="5167069" y="6855554"/>
                </a:cubicBezTo>
                <a:lnTo>
                  <a:pt x="5167069" y="6855554"/>
                </a:lnTo>
                <a:close/>
                <a:moveTo>
                  <a:pt x="5117683" y="6757332"/>
                </a:moveTo>
                <a:cubicBezTo>
                  <a:pt x="5120543" y="6754912"/>
                  <a:pt x="5112238" y="6737973"/>
                  <a:pt x="5108224" y="6737973"/>
                </a:cubicBezTo>
                <a:cubicBezTo>
                  <a:pt x="5106024" y="6737973"/>
                  <a:pt x="5101294" y="6744353"/>
                  <a:pt x="5097774" y="6752107"/>
                </a:cubicBezTo>
                <a:cubicBezTo>
                  <a:pt x="5091725" y="6765361"/>
                  <a:pt x="5092110" y="6766021"/>
                  <a:pt x="5103769" y="6762447"/>
                </a:cubicBezTo>
                <a:cubicBezTo>
                  <a:pt x="5110588" y="6760302"/>
                  <a:pt x="5116858" y="6758047"/>
                  <a:pt x="5117683" y="6757332"/>
                </a:cubicBezTo>
                <a:close/>
                <a:moveTo>
                  <a:pt x="5162889" y="6748807"/>
                </a:moveTo>
                <a:cubicBezTo>
                  <a:pt x="5162889" y="6728404"/>
                  <a:pt x="5148260" y="6702226"/>
                  <a:pt x="5128297" y="6686992"/>
                </a:cubicBezTo>
                <a:cubicBezTo>
                  <a:pt x="5095300" y="6661859"/>
                  <a:pt x="5061642" y="6669503"/>
                  <a:pt x="5041733" y="6706736"/>
                </a:cubicBezTo>
                <a:cubicBezTo>
                  <a:pt x="5031779" y="6725324"/>
                  <a:pt x="5031614" y="6727579"/>
                  <a:pt x="5039698" y="6730714"/>
                </a:cubicBezTo>
                <a:cubicBezTo>
                  <a:pt x="5053283" y="6735938"/>
                  <a:pt x="5076986" y="6725599"/>
                  <a:pt x="5083090" y="6711795"/>
                </a:cubicBezTo>
                <a:cubicBezTo>
                  <a:pt x="5086060" y="6705030"/>
                  <a:pt x="5090625" y="6699476"/>
                  <a:pt x="5093264" y="6699476"/>
                </a:cubicBezTo>
                <a:cubicBezTo>
                  <a:pt x="5106244" y="6699476"/>
                  <a:pt x="5131322" y="6720869"/>
                  <a:pt x="5139736" y="6739128"/>
                </a:cubicBezTo>
                <a:cubicBezTo>
                  <a:pt x="5149965" y="6761401"/>
                  <a:pt x="5162889" y="6766791"/>
                  <a:pt x="5162889" y="6748807"/>
                </a:cubicBezTo>
                <a:lnTo>
                  <a:pt x="5162889" y="6748807"/>
                </a:lnTo>
                <a:close/>
                <a:moveTo>
                  <a:pt x="5027544" y="6718285"/>
                </a:moveTo>
                <a:cubicBezTo>
                  <a:pt x="5029305" y="6713720"/>
                  <a:pt x="5027215" y="6710475"/>
                  <a:pt x="5022484" y="6710475"/>
                </a:cubicBezTo>
                <a:cubicBezTo>
                  <a:pt x="5018030" y="6710475"/>
                  <a:pt x="5014400" y="6711520"/>
                  <a:pt x="5014400" y="6712785"/>
                </a:cubicBezTo>
                <a:cubicBezTo>
                  <a:pt x="5014400" y="6714050"/>
                  <a:pt x="5012860" y="6719055"/>
                  <a:pt x="5011046" y="6723839"/>
                </a:cubicBezTo>
                <a:cubicBezTo>
                  <a:pt x="5008626" y="6730109"/>
                  <a:pt x="5010056" y="6731703"/>
                  <a:pt x="5016105" y="6729339"/>
                </a:cubicBezTo>
                <a:cubicBezTo>
                  <a:pt x="5020780" y="6727579"/>
                  <a:pt x="5025894" y="6722574"/>
                  <a:pt x="5027544" y="6718285"/>
                </a:cubicBezTo>
                <a:lnTo>
                  <a:pt x="5027544" y="6718285"/>
                </a:lnTo>
                <a:close/>
                <a:moveTo>
                  <a:pt x="4993557" y="6708495"/>
                </a:moveTo>
                <a:cubicBezTo>
                  <a:pt x="5008241" y="6693371"/>
                  <a:pt x="5048883" y="6666149"/>
                  <a:pt x="5071046" y="6656579"/>
                </a:cubicBezTo>
                <a:cubicBezTo>
                  <a:pt x="5092275" y="6647450"/>
                  <a:pt x="5102889" y="6648385"/>
                  <a:pt x="5118893" y="6660924"/>
                </a:cubicBezTo>
                <a:cubicBezTo>
                  <a:pt x="5144081" y="6680613"/>
                  <a:pt x="5149030" y="6676102"/>
                  <a:pt x="5150350" y="6632051"/>
                </a:cubicBezTo>
                <a:cubicBezTo>
                  <a:pt x="5151450" y="6595314"/>
                  <a:pt x="5150350" y="6590859"/>
                  <a:pt x="5136161" y="6575295"/>
                </a:cubicBezTo>
                <a:cubicBezTo>
                  <a:pt x="5127692" y="6566000"/>
                  <a:pt x="5114878" y="6554232"/>
                  <a:pt x="5107619" y="6549172"/>
                </a:cubicBezTo>
                <a:cubicBezTo>
                  <a:pt x="5093760" y="6539493"/>
                  <a:pt x="5063897" y="6536468"/>
                  <a:pt x="5063897" y="6544827"/>
                </a:cubicBezTo>
                <a:cubicBezTo>
                  <a:pt x="5063897" y="6554286"/>
                  <a:pt x="5041843" y="6555276"/>
                  <a:pt x="5029579" y="6546312"/>
                </a:cubicBezTo>
                <a:cubicBezTo>
                  <a:pt x="5022760" y="6541307"/>
                  <a:pt x="5008461" y="6532783"/>
                  <a:pt x="4997901" y="6527339"/>
                </a:cubicBezTo>
                <a:cubicBezTo>
                  <a:pt x="4975518" y="6515844"/>
                  <a:pt x="4945930" y="6491151"/>
                  <a:pt x="4949835" y="6487246"/>
                </a:cubicBezTo>
                <a:cubicBezTo>
                  <a:pt x="4952640" y="6484442"/>
                  <a:pt x="5009286" y="6517439"/>
                  <a:pt x="5015005" y="6525249"/>
                </a:cubicBezTo>
                <a:cubicBezTo>
                  <a:pt x="5016820" y="6527778"/>
                  <a:pt x="5027984" y="6531078"/>
                  <a:pt x="5039808" y="6532673"/>
                </a:cubicBezTo>
                <a:cubicBezTo>
                  <a:pt x="5056803" y="6534928"/>
                  <a:pt x="5063402" y="6533223"/>
                  <a:pt x="5071486" y="6524259"/>
                </a:cubicBezTo>
                <a:cubicBezTo>
                  <a:pt x="5081605" y="6513039"/>
                  <a:pt x="5081331" y="6512820"/>
                  <a:pt x="5029634" y="6487136"/>
                </a:cubicBezTo>
                <a:cubicBezTo>
                  <a:pt x="5000981" y="6472893"/>
                  <a:pt x="4974363" y="6456063"/>
                  <a:pt x="4970513" y="6449739"/>
                </a:cubicBezTo>
                <a:cubicBezTo>
                  <a:pt x="4963859" y="6438850"/>
                  <a:pt x="4964024" y="6438685"/>
                  <a:pt x="4973868" y="6446714"/>
                </a:cubicBezTo>
                <a:cubicBezTo>
                  <a:pt x="4984042" y="6455074"/>
                  <a:pt x="4994657" y="6460353"/>
                  <a:pt x="5050258" y="6484662"/>
                </a:cubicBezTo>
                <a:cubicBezTo>
                  <a:pt x="5086500" y="6500556"/>
                  <a:pt x="5135501" y="6530033"/>
                  <a:pt x="5135501" y="6535973"/>
                </a:cubicBezTo>
                <a:cubicBezTo>
                  <a:pt x="5135501" y="6538557"/>
                  <a:pt x="5143146" y="6551812"/>
                  <a:pt x="5152440" y="6565340"/>
                </a:cubicBezTo>
                <a:cubicBezTo>
                  <a:pt x="5165089" y="6583765"/>
                  <a:pt x="5169379" y="6596139"/>
                  <a:pt x="5169379" y="6614342"/>
                </a:cubicBezTo>
                <a:cubicBezTo>
                  <a:pt x="5169379" y="6637660"/>
                  <a:pt x="5170204" y="6638925"/>
                  <a:pt x="5189343" y="6644205"/>
                </a:cubicBezTo>
                <a:cubicBezTo>
                  <a:pt x="5207161" y="6649100"/>
                  <a:pt x="5210901" y="6648220"/>
                  <a:pt x="5223550" y="6636065"/>
                </a:cubicBezTo>
                <a:cubicBezTo>
                  <a:pt x="5240049" y="6620227"/>
                  <a:pt x="5254348" y="6618852"/>
                  <a:pt x="5272166" y="6631336"/>
                </a:cubicBezTo>
                <a:cubicBezTo>
                  <a:pt x="5281296" y="6637715"/>
                  <a:pt x="5283166" y="6641895"/>
                  <a:pt x="5278876" y="6646185"/>
                </a:cubicBezTo>
                <a:cubicBezTo>
                  <a:pt x="5269582" y="6655479"/>
                  <a:pt x="5271837" y="6660209"/>
                  <a:pt x="5284101" y="6657019"/>
                </a:cubicBezTo>
                <a:cubicBezTo>
                  <a:pt x="5290260" y="6655424"/>
                  <a:pt x="5297795" y="6649375"/>
                  <a:pt x="5300874" y="6643655"/>
                </a:cubicBezTo>
                <a:cubicBezTo>
                  <a:pt x="5307859" y="6630621"/>
                  <a:pt x="5318583" y="6636120"/>
                  <a:pt x="5314018" y="6650475"/>
                </a:cubicBezTo>
                <a:cubicBezTo>
                  <a:pt x="5309564" y="6664609"/>
                  <a:pt x="5319353" y="6663838"/>
                  <a:pt x="5333212" y="6648990"/>
                </a:cubicBezTo>
                <a:cubicBezTo>
                  <a:pt x="5347786" y="6633370"/>
                  <a:pt x="5347346" y="6630071"/>
                  <a:pt x="5329802" y="6621437"/>
                </a:cubicBezTo>
                <a:cubicBezTo>
                  <a:pt x="5305769" y="6609668"/>
                  <a:pt x="5302140" y="6598778"/>
                  <a:pt x="5312753" y="6570235"/>
                </a:cubicBezTo>
                <a:lnTo>
                  <a:pt x="5322048" y="6545102"/>
                </a:lnTo>
                <a:lnTo>
                  <a:pt x="5308464" y="6539932"/>
                </a:lnTo>
                <a:cubicBezTo>
                  <a:pt x="5300984" y="6537072"/>
                  <a:pt x="5294880" y="6531188"/>
                  <a:pt x="5294880" y="6526734"/>
                </a:cubicBezTo>
                <a:cubicBezTo>
                  <a:pt x="5294880" y="6514855"/>
                  <a:pt x="5279921" y="6512105"/>
                  <a:pt x="5232239" y="6515294"/>
                </a:cubicBezTo>
                <a:cubicBezTo>
                  <a:pt x="5178013" y="6518869"/>
                  <a:pt x="5152605" y="6511995"/>
                  <a:pt x="5114053" y="6483177"/>
                </a:cubicBezTo>
                <a:cubicBezTo>
                  <a:pt x="5097169" y="6470582"/>
                  <a:pt x="5080836" y="6458978"/>
                  <a:pt x="5077756" y="6457493"/>
                </a:cubicBezTo>
                <a:cubicBezTo>
                  <a:pt x="5057462" y="6447539"/>
                  <a:pt x="4997901" y="6406127"/>
                  <a:pt x="4997901" y="6402003"/>
                </a:cubicBezTo>
                <a:cubicBezTo>
                  <a:pt x="4997901" y="6394193"/>
                  <a:pt x="5001861" y="6395788"/>
                  <a:pt x="5026280" y="6413497"/>
                </a:cubicBezTo>
                <a:cubicBezTo>
                  <a:pt x="5038819" y="6422571"/>
                  <a:pt x="5051963" y="6429995"/>
                  <a:pt x="5055537" y="6429995"/>
                </a:cubicBezTo>
                <a:cubicBezTo>
                  <a:pt x="5059112" y="6429995"/>
                  <a:pt x="5067802" y="6436210"/>
                  <a:pt x="5074896" y="6443744"/>
                </a:cubicBezTo>
                <a:cubicBezTo>
                  <a:pt x="5081990" y="6451279"/>
                  <a:pt x="5091120" y="6457493"/>
                  <a:pt x="5095080" y="6457493"/>
                </a:cubicBezTo>
                <a:cubicBezTo>
                  <a:pt x="5099094" y="6457493"/>
                  <a:pt x="5102394" y="6459969"/>
                  <a:pt x="5102394" y="6462993"/>
                </a:cubicBezTo>
                <a:cubicBezTo>
                  <a:pt x="5102394" y="6466018"/>
                  <a:pt x="5106134" y="6468493"/>
                  <a:pt x="5110753" y="6468493"/>
                </a:cubicBezTo>
                <a:cubicBezTo>
                  <a:pt x="5115373" y="6468493"/>
                  <a:pt x="5128847" y="6474927"/>
                  <a:pt x="5140671" y="6482737"/>
                </a:cubicBezTo>
                <a:cubicBezTo>
                  <a:pt x="5174274" y="6504955"/>
                  <a:pt x="5179938" y="6493186"/>
                  <a:pt x="5149195" y="6464973"/>
                </a:cubicBezTo>
                <a:cubicBezTo>
                  <a:pt x="5134842" y="6451774"/>
                  <a:pt x="5120872" y="6440995"/>
                  <a:pt x="5118233" y="6440995"/>
                </a:cubicBezTo>
                <a:cubicBezTo>
                  <a:pt x="5115593" y="6440995"/>
                  <a:pt x="5113393" y="6438850"/>
                  <a:pt x="5113393" y="6436265"/>
                </a:cubicBezTo>
                <a:cubicBezTo>
                  <a:pt x="5113393" y="6433680"/>
                  <a:pt x="5102889" y="6424386"/>
                  <a:pt x="5090020" y="6415642"/>
                </a:cubicBezTo>
                <a:cubicBezTo>
                  <a:pt x="5077151" y="6406897"/>
                  <a:pt x="5065437" y="6398263"/>
                  <a:pt x="5063897" y="6396393"/>
                </a:cubicBezTo>
                <a:cubicBezTo>
                  <a:pt x="5062357" y="6394523"/>
                  <a:pt x="5045253" y="6384624"/>
                  <a:pt x="5025785" y="6374395"/>
                </a:cubicBezTo>
                <a:cubicBezTo>
                  <a:pt x="4981513" y="6351076"/>
                  <a:pt x="4973703" y="6336337"/>
                  <a:pt x="5015390" y="6354761"/>
                </a:cubicBezTo>
                <a:cubicBezTo>
                  <a:pt x="5056637" y="6373020"/>
                  <a:pt x="5082101" y="6389904"/>
                  <a:pt x="5131047" y="6431535"/>
                </a:cubicBezTo>
                <a:cubicBezTo>
                  <a:pt x="5154365" y="6451389"/>
                  <a:pt x="5178399" y="6469153"/>
                  <a:pt x="5184393" y="6471077"/>
                </a:cubicBezTo>
                <a:cubicBezTo>
                  <a:pt x="5191597" y="6473332"/>
                  <a:pt x="5194293" y="6477732"/>
                  <a:pt x="5192312" y="6483892"/>
                </a:cubicBezTo>
                <a:cubicBezTo>
                  <a:pt x="5190003" y="6491151"/>
                  <a:pt x="5190497" y="6491591"/>
                  <a:pt x="5194677" y="6485706"/>
                </a:cubicBezTo>
                <a:cubicBezTo>
                  <a:pt x="5199077" y="6479547"/>
                  <a:pt x="5208976" y="6479217"/>
                  <a:pt x="5248793" y="6483837"/>
                </a:cubicBezTo>
                <a:cubicBezTo>
                  <a:pt x="5296200" y="6489336"/>
                  <a:pt x="5298124" y="6490106"/>
                  <a:pt x="5317648" y="6512050"/>
                </a:cubicBezTo>
                <a:cubicBezTo>
                  <a:pt x="5335357" y="6532013"/>
                  <a:pt x="5339317" y="6533993"/>
                  <a:pt x="5351526" y="6529374"/>
                </a:cubicBezTo>
                <a:cubicBezTo>
                  <a:pt x="5362690" y="6525139"/>
                  <a:pt x="5367860" y="6526459"/>
                  <a:pt x="5378529" y="6536193"/>
                </a:cubicBezTo>
                <a:cubicBezTo>
                  <a:pt x="5395413" y="6551591"/>
                  <a:pt x="5410316" y="6575515"/>
                  <a:pt x="5410316" y="6587174"/>
                </a:cubicBezTo>
                <a:cubicBezTo>
                  <a:pt x="5410316" y="6594104"/>
                  <a:pt x="5413231" y="6595314"/>
                  <a:pt x="5422690" y="6592289"/>
                </a:cubicBezTo>
                <a:cubicBezTo>
                  <a:pt x="5429510" y="6590089"/>
                  <a:pt x="5441279" y="6587559"/>
                  <a:pt x="5448813" y="6586569"/>
                </a:cubicBezTo>
                <a:cubicBezTo>
                  <a:pt x="5456403" y="6585634"/>
                  <a:pt x="5463277" y="6584644"/>
                  <a:pt x="5464158" y="6584370"/>
                </a:cubicBezTo>
                <a:cubicBezTo>
                  <a:pt x="5465038" y="6584149"/>
                  <a:pt x="5460858" y="6578705"/>
                  <a:pt x="5454918" y="6572325"/>
                </a:cubicBezTo>
                <a:cubicBezTo>
                  <a:pt x="5441719" y="6558191"/>
                  <a:pt x="5445019" y="6547687"/>
                  <a:pt x="5466027" y="6536798"/>
                </a:cubicBezTo>
                <a:cubicBezTo>
                  <a:pt x="5479557" y="6529813"/>
                  <a:pt x="5481371" y="6526349"/>
                  <a:pt x="5478182" y="6513699"/>
                </a:cubicBezTo>
                <a:cubicBezTo>
                  <a:pt x="5476147" y="6505505"/>
                  <a:pt x="5471142" y="6495496"/>
                  <a:pt x="5467128" y="6491481"/>
                </a:cubicBezTo>
                <a:cubicBezTo>
                  <a:pt x="5463112" y="6487467"/>
                  <a:pt x="5459813" y="6480537"/>
                  <a:pt x="5459813" y="6476082"/>
                </a:cubicBezTo>
                <a:cubicBezTo>
                  <a:pt x="5459813" y="6461399"/>
                  <a:pt x="5442819" y="6441765"/>
                  <a:pt x="5419556" y="6429666"/>
                </a:cubicBezTo>
                <a:cubicBezTo>
                  <a:pt x="5397282" y="6418062"/>
                  <a:pt x="5394753" y="6417897"/>
                  <a:pt x="5329197" y="6424771"/>
                </a:cubicBezTo>
                <a:cubicBezTo>
                  <a:pt x="5292130" y="6428676"/>
                  <a:pt x="5261772" y="6433295"/>
                  <a:pt x="5261772" y="6435055"/>
                </a:cubicBezTo>
                <a:cubicBezTo>
                  <a:pt x="5261772" y="6436815"/>
                  <a:pt x="5266832" y="6441435"/>
                  <a:pt x="5272991" y="6445284"/>
                </a:cubicBezTo>
                <a:cubicBezTo>
                  <a:pt x="5290700" y="6456339"/>
                  <a:pt x="5279921" y="6463598"/>
                  <a:pt x="5249728" y="6460958"/>
                </a:cubicBezTo>
                <a:cubicBezTo>
                  <a:pt x="5208701" y="6457383"/>
                  <a:pt x="5150570" y="6425651"/>
                  <a:pt x="5104649" y="6381819"/>
                </a:cubicBezTo>
                <a:cubicBezTo>
                  <a:pt x="5076986" y="6355421"/>
                  <a:pt x="5057132" y="6341562"/>
                  <a:pt x="5035904" y="6333918"/>
                </a:cubicBezTo>
                <a:cubicBezTo>
                  <a:pt x="5017535" y="6327263"/>
                  <a:pt x="5009836" y="6322314"/>
                  <a:pt x="5015940" y="6321104"/>
                </a:cubicBezTo>
                <a:cubicBezTo>
                  <a:pt x="5021385" y="6320003"/>
                  <a:pt x="5031834" y="6322973"/>
                  <a:pt x="5039093" y="6327758"/>
                </a:cubicBezTo>
                <a:cubicBezTo>
                  <a:pt x="5053778" y="6337382"/>
                  <a:pt x="5069286" y="6339252"/>
                  <a:pt x="5069286" y="6331388"/>
                </a:cubicBezTo>
                <a:cubicBezTo>
                  <a:pt x="5069286" y="6328583"/>
                  <a:pt x="5059992" y="6320663"/>
                  <a:pt x="5048663" y="6313734"/>
                </a:cubicBezTo>
                <a:cubicBezTo>
                  <a:pt x="5027709" y="6300975"/>
                  <a:pt x="5013245" y="6286126"/>
                  <a:pt x="5017535" y="6281837"/>
                </a:cubicBezTo>
                <a:cubicBezTo>
                  <a:pt x="5018855" y="6280517"/>
                  <a:pt x="5027269" y="6286566"/>
                  <a:pt x="5036344" y="6295255"/>
                </a:cubicBezTo>
                <a:cubicBezTo>
                  <a:pt x="5045363" y="6303945"/>
                  <a:pt x="5052787" y="6307905"/>
                  <a:pt x="5052787" y="6304110"/>
                </a:cubicBezTo>
                <a:cubicBezTo>
                  <a:pt x="5052787" y="6291956"/>
                  <a:pt x="5041238" y="6275127"/>
                  <a:pt x="5020835" y="6257418"/>
                </a:cubicBezTo>
                <a:cubicBezTo>
                  <a:pt x="5009891" y="6247959"/>
                  <a:pt x="4996307" y="6235640"/>
                  <a:pt x="4990642" y="6230085"/>
                </a:cubicBezTo>
                <a:cubicBezTo>
                  <a:pt x="4979368" y="6219031"/>
                  <a:pt x="4947800" y="6204457"/>
                  <a:pt x="4935261" y="6204457"/>
                </a:cubicBezTo>
                <a:cubicBezTo>
                  <a:pt x="4918872" y="6204457"/>
                  <a:pt x="4939881" y="6232340"/>
                  <a:pt x="4968809" y="6249058"/>
                </a:cubicBezTo>
                <a:cubicBezTo>
                  <a:pt x="5002026" y="6268198"/>
                  <a:pt x="5010825" y="6277877"/>
                  <a:pt x="4986847" y="6268803"/>
                </a:cubicBezTo>
                <a:cubicBezTo>
                  <a:pt x="4977773" y="6265393"/>
                  <a:pt x="4970293" y="6260608"/>
                  <a:pt x="4970293" y="6258243"/>
                </a:cubicBezTo>
                <a:cubicBezTo>
                  <a:pt x="4970293" y="6255879"/>
                  <a:pt x="4967984" y="6253953"/>
                  <a:pt x="4965124" y="6253953"/>
                </a:cubicBezTo>
                <a:cubicBezTo>
                  <a:pt x="4957700" y="6253953"/>
                  <a:pt x="4964739" y="6330563"/>
                  <a:pt x="4973813" y="6348547"/>
                </a:cubicBezTo>
                <a:cubicBezTo>
                  <a:pt x="4982777" y="6366365"/>
                  <a:pt x="4983492" y="6393533"/>
                  <a:pt x="4975408" y="6408657"/>
                </a:cubicBezTo>
                <a:cubicBezTo>
                  <a:pt x="4969909" y="6418941"/>
                  <a:pt x="4968644" y="6419106"/>
                  <a:pt x="4956380" y="6411022"/>
                </a:cubicBezTo>
                <a:cubicBezTo>
                  <a:pt x="4932292" y="6395238"/>
                  <a:pt x="4895224" y="6404368"/>
                  <a:pt x="4901603" y="6424496"/>
                </a:cubicBezTo>
                <a:cubicBezTo>
                  <a:pt x="4910073" y="6451224"/>
                  <a:pt x="4885105" y="6501380"/>
                  <a:pt x="4863326" y="6501380"/>
                </a:cubicBezTo>
                <a:cubicBezTo>
                  <a:pt x="4856947" y="6501380"/>
                  <a:pt x="4854802" y="6495331"/>
                  <a:pt x="4854802" y="6477017"/>
                </a:cubicBezTo>
                <a:cubicBezTo>
                  <a:pt x="4854802" y="6457493"/>
                  <a:pt x="4852602" y="6451939"/>
                  <a:pt x="4843858" y="6449189"/>
                </a:cubicBezTo>
                <a:cubicBezTo>
                  <a:pt x="4833573" y="6445944"/>
                  <a:pt x="4826809" y="6448034"/>
                  <a:pt x="4813555" y="6458539"/>
                </a:cubicBezTo>
                <a:cubicBezTo>
                  <a:pt x="4810530" y="6460958"/>
                  <a:pt x="4802171" y="6467393"/>
                  <a:pt x="4794966" y="6472893"/>
                </a:cubicBezTo>
                <a:cubicBezTo>
                  <a:pt x="4783197" y="6481857"/>
                  <a:pt x="4782647" y="6484057"/>
                  <a:pt x="4789467" y="6495111"/>
                </a:cubicBezTo>
                <a:cubicBezTo>
                  <a:pt x="4794086" y="6502591"/>
                  <a:pt x="4800796" y="6506440"/>
                  <a:pt x="4806626" y="6504900"/>
                </a:cubicBezTo>
                <a:cubicBezTo>
                  <a:pt x="4820155" y="6501435"/>
                  <a:pt x="4839403" y="6545817"/>
                  <a:pt x="4838908" y="6579200"/>
                </a:cubicBezTo>
                <a:cubicBezTo>
                  <a:pt x="4838523" y="6605598"/>
                  <a:pt x="4851447" y="6628806"/>
                  <a:pt x="4896049" y="6681657"/>
                </a:cubicBezTo>
                <a:cubicBezTo>
                  <a:pt x="4930257" y="6722134"/>
                  <a:pt x="4969799" y="6732969"/>
                  <a:pt x="4993557" y="6708495"/>
                </a:cubicBezTo>
                <a:lnTo>
                  <a:pt x="4993557" y="6708495"/>
                </a:lnTo>
                <a:close/>
                <a:moveTo>
                  <a:pt x="4981403" y="6570235"/>
                </a:moveTo>
                <a:cubicBezTo>
                  <a:pt x="4977663" y="6565726"/>
                  <a:pt x="4971449" y="6561986"/>
                  <a:pt x="4967599" y="6561986"/>
                </a:cubicBezTo>
                <a:cubicBezTo>
                  <a:pt x="4958799" y="6561986"/>
                  <a:pt x="4941420" y="6536028"/>
                  <a:pt x="4947690" y="6532178"/>
                </a:cubicBezTo>
                <a:cubicBezTo>
                  <a:pt x="4950275" y="6530583"/>
                  <a:pt x="4958854" y="6536578"/>
                  <a:pt x="4966829" y="6545542"/>
                </a:cubicBezTo>
                <a:cubicBezTo>
                  <a:pt x="4974803" y="6554451"/>
                  <a:pt x="4987507" y="6563306"/>
                  <a:pt x="4995097" y="6565231"/>
                </a:cubicBezTo>
                <a:cubicBezTo>
                  <a:pt x="5002686" y="6567156"/>
                  <a:pt x="5008901" y="6570895"/>
                  <a:pt x="5008901" y="6573590"/>
                </a:cubicBezTo>
                <a:cubicBezTo>
                  <a:pt x="5008901" y="6581565"/>
                  <a:pt x="4988827" y="6579145"/>
                  <a:pt x="4981403" y="6570235"/>
                </a:cubicBezTo>
                <a:lnTo>
                  <a:pt x="4981403" y="6570235"/>
                </a:lnTo>
                <a:close/>
                <a:moveTo>
                  <a:pt x="5286575" y="6451884"/>
                </a:moveTo>
                <a:cubicBezTo>
                  <a:pt x="5281571" y="6443744"/>
                  <a:pt x="5286301" y="6439565"/>
                  <a:pt x="5298070" y="6441875"/>
                </a:cubicBezTo>
                <a:cubicBezTo>
                  <a:pt x="5306649" y="6443525"/>
                  <a:pt x="5306759" y="6444459"/>
                  <a:pt x="5299004" y="6450894"/>
                </a:cubicBezTo>
                <a:cubicBezTo>
                  <a:pt x="5292790" y="6456008"/>
                  <a:pt x="5289325" y="6456284"/>
                  <a:pt x="5286575" y="6451884"/>
                </a:cubicBezTo>
                <a:lnTo>
                  <a:pt x="5286575" y="6451884"/>
                </a:lnTo>
                <a:close/>
                <a:moveTo>
                  <a:pt x="5176089" y="6674288"/>
                </a:moveTo>
                <a:cubicBezTo>
                  <a:pt x="5180763" y="6662024"/>
                  <a:pt x="5180433" y="6660979"/>
                  <a:pt x="5171524" y="6660979"/>
                </a:cubicBezTo>
                <a:cubicBezTo>
                  <a:pt x="5161790" y="6660979"/>
                  <a:pt x="5155575" y="6670053"/>
                  <a:pt x="5160195" y="6677477"/>
                </a:cubicBezTo>
                <a:cubicBezTo>
                  <a:pt x="5165199" y="6685617"/>
                  <a:pt x="5172294" y="6684187"/>
                  <a:pt x="5176089" y="6674288"/>
                </a:cubicBezTo>
                <a:close/>
                <a:moveTo>
                  <a:pt x="5239884" y="6671648"/>
                </a:moveTo>
                <a:cubicBezTo>
                  <a:pt x="5239884" y="6668788"/>
                  <a:pt x="5237409" y="6666478"/>
                  <a:pt x="5234384" y="6666478"/>
                </a:cubicBezTo>
                <a:cubicBezTo>
                  <a:pt x="5231360" y="6666478"/>
                  <a:pt x="5228885" y="6670328"/>
                  <a:pt x="5228885" y="6675058"/>
                </a:cubicBezTo>
                <a:cubicBezTo>
                  <a:pt x="5228885" y="6679787"/>
                  <a:pt x="5231360" y="6682098"/>
                  <a:pt x="5234384" y="6680227"/>
                </a:cubicBezTo>
                <a:cubicBezTo>
                  <a:pt x="5237409" y="6678358"/>
                  <a:pt x="5239884" y="6674508"/>
                  <a:pt x="5239884" y="6671648"/>
                </a:cubicBezTo>
                <a:close/>
                <a:moveTo>
                  <a:pt x="5406962" y="6665763"/>
                </a:moveTo>
                <a:cubicBezTo>
                  <a:pt x="5414001" y="6630511"/>
                  <a:pt x="5410647" y="6614562"/>
                  <a:pt x="5389693" y="6584370"/>
                </a:cubicBezTo>
                <a:cubicBezTo>
                  <a:pt x="5378309" y="6567981"/>
                  <a:pt x="5365990" y="6553571"/>
                  <a:pt x="5362305" y="6552306"/>
                </a:cubicBezTo>
                <a:cubicBezTo>
                  <a:pt x="5358620" y="6551097"/>
                  <a:pt x="5349381" y="6556816"/>
                  <a:pt x="5341736" y="6565066"/>
                </a:cubicBezTo>
                <a:cubicBezTo>
                  <a:pt x="5325458" y="6582664"/>
                  <a:pt x="5331452" y="6597018"/>
                  <a:pt x="5352901" y="6591629"/>
                </a:cubicBezTo>
                <a:cubicBezTo>
                  <a:pt x="5363625" y="6588934"/>
                  <a:pt x="5367475" y="6592068"/>
                  <a:pt x="5377319" y="6611263"/>
                </a:cubicBezTo>
                <a:cubicBezTo>
                  <a:pt x="5383753" y="6623801"/>
                  <a:pt x="5388538" y="6638265"/>
                  <a:pt x="5388043" y="6643380"/>
                </a:cubicBezTo>
                <a:cubicBezTo>
                  <a:pt x="5384248" y="6681657"/>
                  <a:pt x="5400032" y="6700301"/>
                  <a:pt x="5406962" y="6665763"/>
                </a:cubicBezTo>
                <a:lnTo>
                  <a:pt x="5406962" y="6665763"/>
                </a:lnTo>
                <a:close/>
                <a:moveTo>
                  <a:pt x="5507715" y="6574085"/>
                </a:moveTo>
                <a:cubicBezTo>
                  <a:pt x="5504745" y="6546532"/>
                  <a:pt x="5503039" y="6544002"/>
                  <a:pt x="5490886" y="6548677"/>
                </a:cubicBezTo>
                <a:cubicBezTo>
                  <a:pt x="5481206" y="6552362"/>
                  <a:pt x="5478566" y="6570290"/>
                  <a:pt x="5486871" y="6575405"/>
                </a:cubicBezTo>
                <a:cubicBezTo>
                  <a:pt x="5489621" y="6577110"/>
                  <a:pt x="5493690" y="6588989"/>
                  <a:pt x="5495835" y="6601858"/>
                </a:cubicBezTo>
                <a:cubicBezTo>
                  <a:pt x="5499575" y="6623856"/>
                  <a:pt x="5500070" y="6624406"/>
                  <a:pt x="5505020" y="6611427"/>
                </a:cubicBezTo>
                <a:cubicBezTo>
                  <a:pt x="5507934" y="6603893"/>
                  <a:pt x="5509145" y="6587064"/>
                  <a:pt x="5507715" y="6574085"/>
                </a:cubicBezTo>
                <a:lnTo>
                  <a:pt x="5507715" y="6574085"/>
                </a:lnTo>
                <a:close/>
                <a:moveTo>
                  <a:pt x="4330800" y="6541858"/>
                </a:moveTo>
                <a:cubicBezTo>
                  <a:pt x="4342514" y="6530748"/>
                  <a:pt x="4343559" y="6528273"/>
                  <a:pt x="4335200" y="6531573"/>
                </a:cubicBezTo>
                <a:cubicBezTo>
                  <a:pt x="4329150" y="6533993"/>
                  <a:pt x="4318646" y="6537128"/>
                  <a:pt x="4311826" y="6538613"/>
                </a:cubicBezTo>
                <a:cubicBezTo>
                  <a:pt x="4298298" y="6541527"/>
                  <a:pt x="4294613" y="6556486"/>
                  <a:pt x="4307427" y="6556486"/>
                </a:cubicBezTo>
                <a:cubicBezTo>
                  <a:pt x="4311826" y="6556486"/>
                  <a:pt x="4322331" y="6549887"/>
                  <a:pt x="4330800" y="6541858"/>
                </a:cubicBezTo>
                <a:lnTo>
                  <a:pt x="4330800" y="6541858"/>
                </a:lnTo>
                <a:close/>
                <a:moveTo>
                  <a:pt x="4513937" y="6551591"/>
                </a:moveTo>
                <a:cubicBezTo>
                  <a:pt x="4513937" y="6541967"/>
                  <a:pt x="4489409" y="6530473"/>
                  <a:pt x="4478189" y="6534873"/>
                </a:cubicBezTo>
                <a:cubicBezTo>
                  <a:pt x="4467520" y="6539053"/>
                  <a:pt x="4467520" y="6539217"/>
                  <a:pt x="4478904" y="6539548"/>
                </a:cubicBezTo>
                <a:cubicBezTo>
                  <a:pt x="4485339" y="6539768"/>
                  <a:pt x="4493698" y="6543672"/>
                  <a:pt x="4497438" y="6548182"/>
                </a:cubicBezTo>
                <a:cubicBezTo>
                  <a:pt x="4505027" y="6557366"/>
                  <a:pt x="4513937" y="6559181"/>
                  <a:pt x="4513937" y="6551591"/>
                </a:cubicBezTo>
                <a:close/>
                <a:moveTo>
                  <a:pt x="4277454" y="6534598"/>
                </a:moveTo>
                <a:lnTo>
                  <a:pt x="4291203" y="6523984"/>
                </a:lnTo>
                <a:lnTo>
                  <a:pt x="4256830" y="6524919"/>
                </a:lnTo>
                <a:cubicBezTo>
                  <a:pt x="4221248" y="6525854"/>
                  <a:pt x="4213384" y="6531188"/>
                  <a:pt x="4234832" y="6539822"/>
                </a:cubicBezTo>
                <a:cubicBezTo>
                  <a:pt x="4253586" y="6547357"/>
                  <a:pt x="4262385" y="6546257"/>
                  <a:pt x="4277454" y="6534598"/>
                </a:cubicBezTo>
                <a:close/>
                <a:moveTo>
                  <a:pt x="4810915" y="6522829"/>
                </a:moveTo>
                <a:cubicBezTo>
                  <a:pt x="4810915" y="6519804"/>
                  <a:pt x="4808440" y="6518869"/>
                  <a:pt x="4805415" y="6520739"/>
                </a:cubicBezTo>
                <a:cubicBezTo>
                  <a:pt x="4802391" y="6522609"/>
                  <a:pt x="4799916" y="6526624"/>
                  <a:pt x="4799916" y="6529648"/>
                </a:cubicBezTo>
                <a:cubicBezTo>
                  <a:pt x="4799916" y="6532673"/>
                  <a:pt x="4802391" y="6533608"/>
                  <a:pt x="4805415" y="6531738"/>
                </a:cubicBezTo>
                <a:cubicBezTo>
                  <a:pt x="4808440" y="6529868"/>
                  <a:pt x="4810915" y="6525854"/>
                  <a:pt x="4810915" y="6522829"/>
                </a:cubicBezTo>
                <a:close/>
                <a:moveTo>
                  <a:pt x="5522894" y="6469923"/>
                </a:moveTo>
                <a:cubicBezTo>
                  <a:pt x="5511564" y="6440280"/>
                  <a:pt x="5473287" y="6399748"/>
                  <a:pt x="5445679" y="6388199"/>
                </a:cubicBezTo>
                <a:cubicBezTo>
                  <a:pt x="5422580" y="6378519"/>
                  <a:pt x="5375889" y="6377034"/>
                  <a:pt x="5355320" y="6385229"/>
                </a:cubicBezTo>
                <a:cubicBezTo>
                  <a:pt x="5343496" y="6389958"/>
                  <a:pt x="5345751" y="6390783"/>
                  <a:pt x="5371159" y="6391114"/>
                </a:cubicBezTo>
                <a:cubicBezTo>
                  <a:pt x="5390408" y="6391333"/>
                  <a:pt x="5406851" y="6395238"/>
                  <a:pt x="5418181" y="6402223"/>
                </a:cubicBezTo>
                <a:cubicBezTo>
                  <a:pt x="5437044" y="6413882"/>
                  <a:pt x="5476311" y="6455239"/>
                  <a:pt x="5476311" y="6463433"/>
                </a:cubicBezTo>
                <a:cubicBezTo>
                  <a:pt x="5476311" y="6466238"/>
                  <a:pt x="5478787" y="6468493"/>
                  <a:pt x="5481811" y="6468493"/>
                </a:cubicBezTo>
                <a:cubicBezTo>
                  <a:pt x="5484836" y="6468493"/>
                  <a:pt x="5487421" y="6472838"/>
                  <a:pt x="5487531" y="6478117"/>
                </a:cubicBezTo>
                <a:cubicBezTo>
                  <a:pt x="5487860" y="6493296"/>
                  <a:pt x="5500675" y="6512655"/>
                  <a:pt x="5515249" y="6519969"/>
                </a:cubicBezTo>
                <a:cubicBezTo>
                  <a:pt x="5527788" y="6526238"/>
                  <a:pt x="5528723" y="6525689"/>
                  <a:pt x="5530373" y="6510455"/>
                </a:cubicBezTo>
                <a:cubicBezTo>
                  <a:pt x="5531418" y="6501545"/>
                  <a:pt x="5528008" y="6483287"/>
                  <a:pt x="5522894" y="6469923"/>
                </a:cubicBezTo>
                <a:lnTo>
                  <a:pt x="5522894" y="6469923"/>
                </a:lnTo>
                <a:close/>
                <a:moveTo>
                  <a:pt x="4412634" y="6513974"/>
                </a:moveTo>
                <a:cubicBezTo>
                  <a:pt x="4417859" y="6508750"/>
                  <a:pt x="4426933" y="6493571"/>
                  <a:pt x="4432818" y="6480262"/>
                </a:cubicBezTo>
                <a:cubicBezTo>
                  <a:pt x="4444202" y="6454578"/>
                  <a:pt x="4440957" y="6446769"/>
                  <a:pt x="4418904" y="6446549"/>
                </a:cubicBezTo>
                <a:cubicBezTo>
                  <a:pt x="4404715" y="6446439"/>
                  <a:pt x="4386511" y="6414322"/>
                  <a:pt x="4393386" y="6401508"/>
                </a:cubicBezTo>
                <a:cubicBezTo>
                  <a:pt x="4400645" y="6387923"/>
                  <a:pt x="4383321" y="6387539"/>
                  <a:pt x="4373037" y="6401067"/>
                </a:cubicBezTo>
                <a:cubicBezTo>
                  <a:pt x="4362808" y="6414542"/>
                  <a:pt x="4363633" y="6426256"/>
                  <a:pt x="4376007" y="6441930"/>
                </a:cubicBezTo>
                <a:cubicBezTo>
                  <a:pt x="4382331" y="6450014"/>
                  <a:pt x="4388161" y="6469097"/>
                  <a:pt x="4390471" y="6489391"/>
                </a:cubicBezTo>
                <a:cubicBezTo>
                  <a:pt x="4394596" y="6525689"/>
                  <a:pt x="4397620" y="6529043"/>
                  <a:pt x="4412634" y="6513974"/>
                </a:cubicBezTo>
                <a:close/>
                <a:moveTo>
                  <a:pt x="4300058" y="6500005"/>
                </a:moveTo>
                <a:cubicBezTo>
                  <a:pt x="4301982" y="6497091"/>
                  <a:pt x="4308252" y="6497970"/>
                  <a:pt x="4314741" y="6502040"/>
                </a:cubicBezTo>
                <a:cubicBezTo>
                  <a:pt x="4324751" y="6508255"/>
                  <a:pt x="4328875" y="6506715"/>
                  <a:pt x="4351204" y="6488456"/>
                </a:cubicBezTo>
                <a:cubicBezTo>
                  <a:pt x="4365063" y="6477072"/>
                  <a:pt x="4376392" y="6465523"/>
                  <a:pt x="4376392" y="6462773"/>
                </a:cubicBezTo>
                <a:cubicBezTo>
                  <a:pt x="4376392" y="6460024"/>
                  <a:pt x="4370177" y="6453699"/>
                  <a:pt x="4362643" y="6448749"/>
                </a:cubicBezTo>
                <a:cubicBezTo>
                  <a:pt x="4353128" y="6442535"/>
                  <a:pt x="4348894" y="6434780"/>
                  <a:pt x="4348894" y="6423506"/>
                </a:cubicBezTo>
                <a:cubicBezTo>
                  <a:pt x="4348894" y="6391663"/>
                  <a:pt x="4368197" y="6369940"/>
                  <a:pt x="4396686" y="6369665"/>
                </a:cubicBezTo>
                <a:cubicBezTo>
                  <a:pt x="4406365" y="6369555"/>
                  <a:pt x="4415769" y="6367025"/>
                  <a:pt x="4417639" y="6364000"/>
                </a:cubicBezTo>
                <a:cubicBezTo>
                  <a:pt x="4423523" y="6354541"/>
                  <a:pt x="4477969" y="6357841"/>
                  <a:pt x="4503543" y="6369225"/>
                </a:cubicBezTo>
                <a:cubicBezTo>
                  <a:pt x="4549079" y="6389518"/>
                  <a:pt x="4569098" y="6448859"/>
                  <a:pt x="4543525" y="6487906"/>
                </a:cubicBezTo>
                <a:cubicBezTo>
                  <a:pt x="4538630" y="6495386"/>
                  <a:pt x="4531206" y="6501490"/>
                  <a:pt x="4526971" y="6501490"/>
                </a:cubicBezTo>
                <a:cubicBezTo>
                  <a:pt x="4522791" y="6501490"/>
                  <a:pt x="4519327" y="6503910"/>
                  <a:pt x="4519327" y="6506825"/>
                </a:cubicBezTo>
                <a:cubicBezTo>
                  <a:pt x="4519327" y="6516340"/>
                  <a:pt x="4538080" y="6505340"/>
                  <a:pt x="4559199" y="6483506"/>
                </a:cubicBezTo>
                <a:cubicBezTo>
                  <a:pt x="4570528" y="6471738"/>
                  <a:pt x="4579822" y="6458594"/>
                  <a:pt x="4579822" y="6454304"/>
                </a:cubicBezTo>
                <a:cubicBezTo>
                  <a:pt x="4579822" y="6445615"/>
                  <a:pt x="4593901" y="6443634"/>
                  <a:pt x="4598851" y="6451609"/>
                </a:cubicBezTo>
                <a:cubicBezTo>
                  <a:pt x="4600610" y="6454414"/>
                  <a:pt x="4599456" y="6458318"/>
                  <a:pt x="4596321" y="6460243"/>
                </a:cubicBezTo>
                <a:cubicBezTo>
                  <a:pt x="4593186" y="6462168"/>
                  <a:pt x="4591976" y="6465908"/>
                  <a:pt x="4593571" y="6468493"/>
                </a:cubicBezTo>
                <a:cubicBezTo>
                  <a:pt x="4595166" y="6471077"/>
                  <a:pt x="4594011" y="6474762"/>
                  <a:pt x="4590931" y="6476687"/>
                </a:cubicBezTo>
                <a:cubicBezTo>
                  <a:pt x="4587851" y="6478612"/>
                  <a:pt x="4585431" y="6484331"/>
                  <a:pt x="4585542" y="6489446"/>
                </a:cubicBezTo>
                <a:cubicBezTo>
                  <a:pt x="4585707" y="6495771"/>
                  <a:pt x="4593461" y="6490381"/>
                  <a:pt x="4609575" y="6472838"/>
                </a:cubicBezTo>
                <a:cubicBezTo>
                  <a:pt x="4633388" y="6446935"/>
                  <a:pt x="4640318" y="6444954"/>
                  <a:pt x="4640318" y="6463928"/>
                </a:cubicBezTo>
                <a:cubicBezTo>
                  <a:pt x="4640318" y="6477017"/>
                  <a:pt x="4642682" y="6476632"/>
                  <a:pt x="4658246" y="6461068"/>
                </a:cubicBezTo>
                <a:cubicBezTo>
                  <a:pt x="4665341" y="6453974"/>
                  <a:pt x="4673920" y="6447154"/>
                  <a:pt x="4677220" y="6445944"/>
                </a:cubicBezTo>
                <a:cubicBezTo>
                  <a:pt x="4683709" y="6443579"/>
                  <a:pt x="4685964" y="6434561"/>
                  <a:pt x="4684919" y="6414872"/>
                </a:cubicBezTo>
                <a:cubicBezTo>
                  <a:pt x="4684479" y="6406457"/>
                  <a:pt x="4680795" y="6402497"/>
                  <a:pt x="4673480" y="6402497"/>
                </a:cubicBezTo>
                <a:cubicBezTo>
                  <a:pt x="4667541" y="6402497"/>
                  <a:pt x="4659841" y="6397163"/>
                  <a:pt x="4656376" y="6390673"/>
                </a:cubicBezTo>
                <a:cubicBezTo>
                  <a:pt x="4647962" y="6374944"/>
                  <a:pt x="4658521" y="6338922"/>
                  <a:pt x="4673920" y="6330673"/>
                </a:cubicBezTo>
                <a:cubicBezTo>
                  <a:pt x="4690969" y="6321543"/>
                  <a:pt x="4705433" y="6305375"/>
                  <a:pt x="4701528" y="6299875"/>
                </a:cubicBezTo>
                <a:cubicBezTo>
                  <a:pt x="4694874" y="6290416"/>
                  <a:pt x="4652307" y="6274742"/>
                  <a:pt x="4645212" y="6279142"/>
                </a:cubicBezTo>
                <a:cubicBezTo>
                  <a:pt x="4641308" y="6281561"/>
                  <a:pt x="4626184" y="6282881"/>
                  <a:pt x="4611500" y="6282111"/>
                </a:cubicBezTo>
                <a:cubicBezTo>
                  <a:pt x="4593186" y="6281122"/>
                  <a:pt x="4579327" y="6283981"/>
                  <a:pt x="4567118" y="6291186"/>
                </a:cubicBezTo>
                <a:cubicBezTo>
                  <a:pt x="4544295" y="6304660"/>
                  <a:pt x="4517127" y="6309994"/>
                  <a:pt x="4501398" y="6304165"/>
                </a:cubicBezTo>
                <a:cubicBezTo>
                  <a:pt x="4494578" y="6301635"/>
                  <a:pt x="4465155" y="6298005"/>
                  <a:pt x="4436007" y="6296135"/>
                </a:cubicBezTo>
                <a:cubicBezTo>
                  <a:pt x="4373037" y="6292066"/>
                  <a:pt x="4363413" y="6289151"/>
                  <a:pt x="4367043" y="6275347"/>
                </a:cubicBezTo>
                <a:cubicBezTo>
                  <a:pt x="4370947" y="6260443"/>
                  <a:pt x="4354943" y="6262368"/>
                  <a:pt x="4349279" y="6277492"/>
                </a:cubicBezTo>
                <a:cubicBezTo>
                  <a:pt x="4343339" y="6293441"/>
                  <a:pt x="4347354" y="6303615"/>
                  <a:pt x="4359563" y="6303615"/>
                </a:cubicBezTo>
                <a:cubicBezTo>
                  <a:pt x="4364898" y="6303615"/>
                  <a:pt x="4375952" y="6308894"/>
                  <a:pt x="4384146" y="6315384"/>
                </a:cubicBezTo>
                <a:cubicBezTo>
                  <a:pt x="4398115" y="6326383"/>
                  <a:pt x="4403010" y="6326878"/>
                  <a:pt x="4459161" y="6323358"/>
                </a:cubicBezTo>
                <a:cubicBezTo>
                  <a:pt x="4492158" y="6321268"/>
                  <a:pt x="4519216" y="6321709"/>
                  <a:pt x="4519216" y="6324293"/>
                </a:cubicBezTo>
                <a:cubicBezTo>
                  <a:pt x="4519216" y="6326878"/>
                  <a:pt x="4497548" y="6332212"/>
                  <a:pt x="4471095" y="6336118"/>
                </a:cubicBezTo>
                <a:cubicBezTo>
                  <a:pt x="4426438" y="6342717"/>
                  <a:pt x="4419674" y="6342332"/>
                  <a:pt x="4376942" y="6331388"/>
                </a:cubicBezTo>
                <a:cubicBezTo>
                  <a:pt x="4329370" y="6319178"/>
                  <a:pt x="4302532" y="6320169"/>
                  <a:pt x="4297143" y="6334248"/>
                </a:cubicBezTo>
                <a:cubicBezTo>
                  <a:pt x="4291973" y="6347777"/>
                  <a:pt x="4249736" y="6344312"/>
                  <a:pt x="4230543" y="6328803"/>
                </a:cubicBezTo>
                <a:cubicBezTo>
                  <a:pt x="4217123" y="6317969"/>
                  <a:pt x="4215364" y="6314174"/>
                  <a:pt x="4221083" y="6308344"/>
                </a:cubicBezTo>
                <a:cubicBezTo>
                  <a:pt x="4226693" y="6302625"/>
                  <a:pt x="4230268" y="6302570"/>
                  <a:pt x="4238902" y="6307960"/>
                </a:cubicBezTo>
                <a:cubicBezTo>
                  <a:pt x="4244841" y="6311644"/>
                  <a:pt x="4254521" y="6314669"/>
                  <a:pt x="4260460" y="6314669"/>
                </a:cubicBezTo>
                <a:cubicBezTo>
                  <a:pt x="4266400" y="6314669"/>
                  <a:pt x="4272614" y="6316924"/>
                  <a:pt x="4274264" y="6319674"/>
                </a:cubicBezTo>
                <a:cubicBezTo>
                  <a:pt x="4278279" y="6326163"/>
                  <a:pt x="4297253" y="6321104"/>
                  <a:pt x="4305337" y="6311369"/>
                </a:cubicBezTo>
                <a:cubicBezTo>
                  <a:pt x="4308857" y="6307135"/>
                  <a:pt x="4316171" y="6303725"/>
                  <a:pt x="4321671" y="6303725"/>
                </a:cubicBezTo>
                <a:cubicBezTo>
                  <a:pt x="4333055" y="6303725"/>
                  <a:pt x="4334870" y="6301360"/>
                  <a:pt x="4339930" y="6280352"/>
                </a:cubicBezTo>
                <a:cubicBezTo>
                  <a:pt x="4343504" y="6265338"/>
                  <a:pt x="4343339" y="6265228"/>
                  <a:pt x="4315346" y="6265228"/>
                </a:cubicBezTo>
                <a:cubicBezTo>
                  <a:pt x="4282459" y="6265228"/>
                  <a:pt x="4211349" y="6249224"/>
                  <a:pt x="4211349" y="6241854"/>
                </a:cubicBezTo>
                <a:cubicBezTo>
                  <a:pt x="4211349" y="6238830"/>
                  <a:pt x="4228617" y="6238445"/>
                  <a:pt x="4253971" y="6240864"/>
                </a:cubicBezTo>
                <a:cubicBezTo>
                  <a:pt x="4343944" y="6249499"/>
                  <a:pt x="4385906" y="6246199"/>
                  <a:pt x="4502828" y="6221451"/>
                </a:cubicBezTo>
                <a:cubicBezTo>
                  <a:pt x="4543470" y="6212816"/>
                  <a:pt x="4579822" y="6212431"/>
                  <a:pt x="4579822" y="6220626"/>
                </a:cubicBezTo>
                <a:cubicBezTo>
                  <a:pt x="4579822" y="6223321"/>
                  <a:pt x="4568053" y="6227171"/>
                  <a:pt x="4553699" y="6229150"/>
                </a:cubicBezTo>
                <a:cubicBezTo>
                  <a:pt x="4539345" y="6231130"/>
                  <a:pt x="4518886" y="6235640"/>
                  <a:pt x="4508327" y="6239105"/>
                </a:cubicBezTo>
                <a:cubicBezTo>
                  <a:pt x="4497768" y="6242569"/>
                  <a:pt x="4486604" y="6245594"/>
                  <a:pt x="4483579" y="6245869"/>
                </a:cubicBezTo>
                <a:cubicBezTo>
                  <a:pt x="4480554" y="6246144"/>
                  <a:pt x="4464495" y="6249169"/>
                  <a:pt x="4447832" y="6252633"/>
                </a:cubicBezTo>
                <a:cubicBezTo>
                  <a:pt x="4431168" y="6256098"/>
                  <a:pt x="4408235" y="6260443"/>
                  <a:pt x="4396795" y="6262368"/>
                </a:cubicBezTo>
                <a:cubicBezTo>
                  <a:pt x="4383926" y="6264458"/>
                  <a:pt x="4377437" y="6268032"/>
                  <a:pt x="4379692" y="6271717"/>
                </a:cubicBezTo>
                <a:cubicBezTo>
                  <a:pt x="4383871" y="6278427"/>
                  <a:pt x="4461141" y="6274797"/>
                  <a:pt x="4533076" y="6264458"/>
                </a:cubicBezTo>
                <a:cubicBezTo>
                  <a:pt x="4557274" y="6260993"/>
                  <a:pt x="4598136" y="6257583"/>
                  <a:pt x="4623819" y="6256868"/>
                </a:cubicBezTo>
                <a:cubicBezTo>
                  <a:pt x="4666496" y="6255713"/>
                  <a:pt x="4672325" y="6256868"/>
                  <a:pt x="4690859" y="6270012"/>
                </a:cubicBezTo>
                <a:cubicBezTo>
                  <a:pt x="4702023" y="6277931"/>
                  <a:pt x="4713737" y="6290031"/>
                  <a:pt x="4716872" y="6296795"/>
                </a:cubicBezTo>
                <a:cubicBezTo>
                  <a:pt x="4720007" y="6303615"/>
                  <a:pt x="4725946" y="6309169"/>
                  <a:pt x="4730071" y="6309169"/>
                </a:cubicBezTo>
                <a:cubicBezTo>
                  <a:pt x="4736836" y="6309169"/>
                  <a:pt x="4754654" y="6321543"/>
                  <a:pt x="4769503" y="6336502"/>
                </a:cubicBezTo>
                <a:cubicBezTo>
                  <a:pt x="4802996" y="6370270"/>
                  <a:pt x="4802336" y="6368895"/>
                  <a:pt x="4802336" y="6402663"/>
                </a:cubicBezTo>
                <a:cubicBezTo>
                  <a:pt x="4802336" y="6438465"/>
                  <a:pt x="4805141" y="6442259"/>
                  <a:pt x="4817570" y="6423286"/>
                </a:cubicBezTo>
                <a:cubicBezTo>
                  <a:pt x="4825654" y="6410912"/>
                  <a:pt x="4828789" y="6402058"/>
                  <a:pt x="4835113" y="6373790"/>
                </a:cubicBezTo>
                <a:cubicBezTo>
                  <a:pt x="4837423" y="6363505"/>
                  <a:pt x="4841988" y="6358666"/>
                  <a:pt x="4849357" y="6358666"/>
                </a:cubicBezTo>
                <a:cubicBezTo>
                  <a:pt x="4858981" y="6358666"/>
                  <a:pt x="4860246" y="6354871"/>
                  <a:pt x="4860246" y="6325613"/>
                </a:cubicBezTo>
                <a:cubicBezTo>
                  <a:pt x="4860246" y="6297620"/>
                  <a:pt x="4857717" y="6289096"/>
                  <a:pt x="4843747" y="6269792"/>
                </a:cubicBezTo>
                <a:cubicBezTo>
                  <a:pt x="4834674" y="6257254"/>
                  <a:pt x="4827249" y="6243999"/>
                  <a:pt x="4827249" y="6240259"/>
                </a:cubicBezTo>
                <a:cubicBezTo>
                  <a:pt x="4827249" y="6228435"/>
                  <a:pt x="4770218" y="6193238"/>
                  <a:pt x="4748770" y="6191918"/>
                </a:cubicBezTo>
                <a:cubicBezTo>
                  <a:pt x="4721602" y="6190158"/>
                  <a:pt x="4718577" y="6185098"/>
                  <a:pt x="4738651" y="6174759"/>
                </a:cubicBezTo>
                <a:cubicBezTo>
                  <a:pt x="4777368" y="6154741"/>
                  <a:pt x="4812785" y="6175804"/>
                  <a:pt x="4854527" y="6243614"/>
                </a:cubicBezTo>
                <a:cubicBezTo>
                  <a:pt x="4871960" y="6271937"/>
                  <a:pt x="4890879" y="6349701"/>
                  <a:pt x="4884390" y="6366475"/>
                </a:cubicBezTo>
                <a:cubicBezTo>
                  <a:pt x="4880430" y="6376760"/>
                  <a:pt x="4889999" y="6381654"/>
                  <a:pt x="4906168" y="6377584"/>
                </a:cubicBezTo>
                <a:cubicBezTo>
                  <a:pt x="4915023" y="6375385"/>
                  <a:pt x="4920632" y="6369225"/>
                  <a:pt x="4922557" y="6359546"/>
                </a:cubicBezTo>
                <a:cubicBezTo>
                  <a:pt x="4924207" y="6351461"/>
                  <a:pt x="4929046" y="6332488"/>
                  <a:pt x="4933391" y="6317364"/>
                </a:cubicBezTo>
                <a:cubicBezTo>
                  <a:pt x="4939990" y="6294266"/>
                  <a:pt x="4940046" y="6286566"/>
                  <a:pt x="4933996" y="6269242"/>
                </a:cubicBezTo>
                <a:cubicBezTo>
                  <a:pt x="4929981" y="6257913"/>
                  <a:pt x="4928167" y="6248619"/>
                  <a:pt x="4929871" y="6248619"/>
                </a:cubicBezTo>
                <a:cubicBezTo>
                  <a:pt x="4931577" y="6248619"/>
                  <a:pt x="4925087" y="6240590"/>
                  <a:pt x="4915407" y="6230745"/>
                </a:cubicBezTo>
                <a:cubicBezTo>
                  <a:pt x="4905728" y="6220901"/>
                  <a:pt x="4894179" y="6205997"/>
                  <a:pt x="4889779" y="6197583"/>
                </a:cubicBezTo>
                <a:cubicBezTo>
                  <a:pt x="4877460" y="6174099"/>
                  <a:pt x="4832253" y="6155951"/>
                  <a:pt x="4778247" y="6152816"/>
                </a:cubicBezTo>
                <a:cubicBezTo>
                  <a:pt x="4753609" y="6151386"/>
                  <a:pt x="4734691" y="6152156"/>
                  <a:pt x="4736121" y="6154521"/>
                </a:cubicBezTo>
                <a:cubicBezTo>
                  <a:pt x="4739420" y="6159855"/>
                  <a:pt x="4670621" y="6194503"/>
                  <a:pt x="4657861" y="6193953"/>
                </a:cubicBezTo>
                <a:cubicBezTo>
                  <a:pt x="4652692" y="6193733"/>
                  <a:pt x="4643562" y="6193348"/>
                  <a:pt x="4637513" y="6193128"/>
                </a:cubicBezTo>
                <a:cubicBezTo>
                  <a:pt x="4613205" y="6192248"/>
                  <a:pt x="4507887" y="6198737"/>
                  <a:pt x="4503708" y="6201322"/>
                </a:cubicBezTo>
                <a:cubicBezTo>
                  <a:pt x="4501233" y="6202862"/>
                  <a:pt x="4464495" y="6209187"/>
                  <a:pt x="4422148" y="6215346"/>
                </a:cubicBezTo>
                <a:cubicBezTo>
                  <a:pt x="4343504" y="6226841"/>
                  <a:pt x="4286309" y="6228710"/>
                  <a:pt x="4247096" y="6221121"/>
                </a:cubicBezTo>
                <a:cubicBezTo>
                  <a:pt x="4221413" y="6216171"/>
                  <a:pt x="4226858" y="6215456"/>
                  <a:pt x="4307592" y="6213531"/>
                </a:cubicBezTo>
                <a:cubicBezTo>
                  <a:pt x="4337840" y="6212816"/>
                  <a:pt x="4377437" y="6209022"/>
                  <a:pt x="4395586" y="6205117"/>
                </a:cubicBezTo>
                <a:cubicBezTo>
                  <a:pt x="4413734" y="6201212"/>
                  <a:pt x="4444917" y="6194613"/>
                  <a:pt x="4464935" y="6190433"/>
                </a:cubicBezTo>
                <a:cubicBezTo>
                  <a:pt x="4484954" y="6186253"/>
                  <a:pt x="4507117" y="6180644"/>
                  <a:pt x="4514212" y="6178059"/>
                </a:cubicBezTo>
                <a:lnTo>
                  <a:pt x="4527191" y="6173274"/>
                </a:lnTo>
                <a:lnTo>
                  <a:pt x="4515092" y="6166785"/>
                </a:lnTo>
                <a:cubicBezTo>
                  <a:pt x="4501838" y="6159690"/>
                  <a:pt x="4412359" y="6167775"/>
                  <a:pt x="4401140" y="6177124"/>
                </a:cubicBezTo>
                <a:cubicBezTo>
                  <a:pt x="4389371" y="6186858"/>
                  <a:pt x="4200625" y="6200277"/>
                  <a:pt x="4200405" y="6191423"/>
                </a:cubicBezTo>
                <a:cubicBezTo>
                  <a:pt x="4200295" y="6186528"/>
                  <a:pt x="4212614" y="6184879"/>
                  <a:pt x="4280149" y="6180589"/>
                </a:cubicBezTo>
                <a:cubicBezTo>
                  <a:pt x="4335750" y="6177069"/>
                  <a:pt x="4363193" y="6172175"/>
                  <a:pt x="4406640" y="6157985"/>
                </a:cubicBezTo>
                <a:cubicBezTo>
                  <a:pt x="4427813" y="6151056"/>
                  <a:pt x="4452231" y="6143796"/>
                  <a:pt x="4460921" y="6141762"/>
                </a:cubicBezTo>
                <a:cubicBezTo>
                  <a:pt x="4469610" y="6139727"/>
                  <a:pt x="4475165" y="6136537"/>
                  <a:pt x="4473240" y="6134667"/>
                </a:cubicBezTo>
                <a:cubicBezTo>
                  <a:pt x="4468455" y="6129883"/>
                  <a:pt x="4404605" y="6132742"/>
                  <a:pt x="4384641" y="6138627"/>
                </a:cubicBezTo>
                <a:cubicBezTo>
                  <a:pt x="4296978" y="6164475"/>
                  <a:pt x="4155693" y="6186198"/>
                  <a:pt x="4164162" y="6172504"/>
                </a:cubicBezTo>
                <a:cubicBezTo>
                  <a:pt x="4166362" y="6168985"/>
                  <a:pt x="4181871" y="6166070"/>
                  <a:pt x="4199360" y="6165960"/>
                </a:cubicBezTo>
                <a:cubicBezTo>
                  <a:pt x="4216574" y="6165850"/>
                  <a:pt x="4249241" y="6161010"/>
                  <a:pt x="4271900" y="6155236"/>
                </a:cubicBezTo>
                <a:cubicBezTo>
                  <a:pt x="4402680" y="6121798"/>
                  <a:pt x="4431113" y="6113384"/>
                  <a:pt x="4429408" y="6108379"/>
                </a:cubicBezTo>
                <a:cubicBezTo>
                  <a:pt x="4426768" y="6100680"/>
                  <a:pt x="4327610" y="6105024"/>
                  <a:pt x="4310452" y="6113604"/>
                </a:cubicBezTo>
                <a:cubicBezTo>
                  <a:pt x="4302862" y="6117398"/>
                  <a:pt x="4270690" y="6123503"/>
                  <a:pt x="4238902" y="6127298"/>
                </a:cubicBezTo>
                <a:cubicBezTo>
                  <a:pt x="4167132" y="6135767"/>
                  <a:pt x="4139029" y="6142532"/>
                  <a:pt x="4130669" y="6153366"/>
                </a:cubicBezTo>
                <a:cubicBezTo>
                  <a:pt x="4123080" y="6163155"/>
                  <a:pt x="4111531" y="6158370"/>
                  <a:pt x="4115821" y="6147261"/>
                </a:cubicBezTo>
                <a:cubicBezTo>
                  <a:pt x="4119505" y="6137582"/>
                  <a:pt x="4148818" y="6125318"/>
                  <a:pt x="4170157" y="6124493"/>
                </a:cubicBezTo>
                <a:cubicBezTo>
                  <a:pt x="4195785" y="6123448"/>
                  <a:pt x="4249076" y="6111349"/>
                  <a:pt x="4277839" y="6100019"/>
                </a:cubicBezTo>
                <a:cubicBezTo>
                  <a:pt x="4292193" y="6094355"/>
                  <a:pt x="4322661" y="6088030"/>
                  <a:pt x="4345649" y="6085941"/>
                </a:cubicBezTo>
                <a:cubicBezTo>
                  <a:pt x="4368582" y="6083851"/>
                  <a:pt x="4387391" y="6080166"/>
                  <a:pt x="4387391" y="6077746"/>
                </a:cubicBezTo>
                <a:cubicBezTo>
                  <a:pt x="4387391" y="6075326"/>
                  <a:pt x="4382386" y="6069827"/>
                  <a:pt x="4376227" y="6065482"/>
                </a:cubicBezTo>
                <a:cubicBezTo>
                  <a:pt x="4361983" y="6055528"/>
                  <a:pt x="4317326" y="6056958"/>
                  <a:pt x="4277399" y="6068617"/>
                </a:cubicBezTo>
                <a:cubicBezTo>
                  <a:pt x="4176701" y="6098150"/>
                  <a:pt x="4064014" y="6119928"/>
                  <a:pt x="4055600" y="6111514"/>
                </a:cubicBezTo>
                <a:cubicBezTo>
                  <a:pt x="4050046" y="6105959"/>
                  <a:pt x="4052300" y="6105244"/>
                  <a:pt x="4110706" y="6094795"/>
                </a:cubicBezTo>
                <a:cubicBezTo>
                  <a:pt x="4129405" y="6091440"/>
                  <a:pt x="4174831" y="6080221"/>
                  <a:pt x="4211679" y="6069827"/>
                </a:cubicBezTo>
                <a:cubicBezTo>
                  <a:pt x="4248526" y="6059433"/>
                  <a:pt x="4287628" y="6049478"/>
                  <a:pt x="4298628" y="6047719"/>
                </a:cubicBezTo>
                <a:cubicBezTo>
                  <a:pt x="4346804" y="6040019"/>
                  <a:pt x="4346419" y="6040184"/>
                  <a:pt x="4334650" y="6028745"/>
                </a:cubicBezTo>
                <a:cubicBezTo>
                  <a:pt x="4324751" y="6019121"/>
                  <a:pt x="4321506" y="6018955"/>
                  <a:pt x="4280149" y="6026215"/>
                </a:cubicBezTo>
                <a:cubicBezTo>
                  <a:pt x="4255951" y="6030450"/>
                  <a:pt x="4231202" y="6036114"/>
                  <a:pt x="4225153" y="6038809"/>
                </a:cubicBezTo>
                <a:cubicBezTo>
                  <a:pt x="4213824" y="6043814"/>
                  <a:pt x="4116151" y="6073017"/>
                  <a:pt x="4076003" y="6083301"/>
                </a:cubicBezTo>
                <a:cubicBezTo>
                  <a:pt x="4043446" y="6091660"/>
                  <a:pt x="3989825" y="6091000"/>
                  <a:pt x="3992850" y="6082256"/>
                </a:cubicBezTo>
                <a:cubicBezTo>
                  <a:pt x="3994115" y="6078461"/>
                  <a:pt x="4000604" y="6076151"/>
                  <a:pt x="4007149" y="6077141"/>
                </a:cubicBezTo>
                <a:cubicBezTo>
                  <a:pt x="4021007" y="6079176"/>
                  <a:pt x="4075784" y="6068562"/>
                  <a:pt x="4095912" y="6059928"/>
                </a:cubicBezTo>
                <a:cubicBezTo>
                  <a:pt x="4103501" y="6056683"/>
                  <a:pt x="4113346" y="6053768"/>
                  <a:pt x="4117911" y="6053493"/>
                </a:cubicBezTo>
                <a:cubicBezTo>
                  <a:pt x="4129900" y="6052668"/>
                  <a:pt x="4171037" y="6040679"/>
                  <a:pt x="4205904" y="6027810"/>
                </a:cubicBezTo>
                <a:cubicBezTo>
                  <a:pt x="4222568" y="6021705"/>
                  <a:pt x="4254246" y="6015271"/>
                  <a:pt x="4276409" y="6013621"/>
                </a:cubicBezTo>
                <a:cubicBezTo>
                  <a:pt x="4316501" y="6010541"/>
                  <a:pt x="4316666" y="6010486"/>
                  <a:pt x="4313092" y="5996242"/>
                </a:cubicBezTo>
                <a:cubicBezTo>
                  <a:pt x="4311111" y="5988378"/>
                  <a:pt x="4308582" y="5981063"/>
                  <a:pt x="4307482" y="5979908"/>
                </a:cubicBezTo>
                <a:cubicBezTo>
                  <a:pt x="4301762" y="5974189"/>
                  <a:pt x="4267060" y="5970779"/>
                  <a:pt x="4252651" y="5974519"/>
                </a:cubicBezTo>
                <a:cubicBezTo>
                  <a:pt x="4243577" y="5976884"/>
                  <a:pt x="4218828" y="5982713"/>
                  <a:pt x="4197655" y="5987443"/>
                </a:cubicBezTo>
                <a:cubicBezTo>
                  <a:pt x="4176481" y="5992172"/>
                  <a:pt x="4145574" y="6000697"/>
                  <a:pt x="4128910" y="6006306"/>
                </a:cubicBezTo>
                <a:cubicBezTo>
                  <a:pt x="4071879" y="6025610"/>
                  <a:pt x="3991090" y="6041504"/>
                  <a:pt x="3984380" y="6034794"/>
                </a:cubicBezTo>
                <a:cubicBezTo>
                  <a:pt x="3980971" y="6031385"/>
                  <a:pt x="3979321" y="6028415"/>
                  <a:pt x="3980696" y="6028195"/>
                </a:cubicBezTo>
                <a:cubicBezTo>
                  <a:pt x="3982071" y="6027920"/>
                  <a:pt x="3990595" y="6026710"/>
                  <a:pt x="3999669" y="6025390"/>
                </a:cubicBezTo>
                <a:cubicBezTo>
                  <a:pt x="4027442" y="6021485"/>
                  <a:pt x="4062530" y="6011696"/>
                  <a:pt x="4137159" y="5987058"/>
                </a:cubicBezTo>
                <a:cubicBezTo>
                  <a:pt x="4176481" y="5974079"/>
                  <a:pt x="4223393" y="5961925"/>
                  <a:pt x="4241377" y="5960110"/>
                </a:cubicBezTo>
                <a:cubicBezTo>
                  <a:pt x="4259360" y="5958240"/>
                  <a:pt x="4275034" y="5955820"/>
                  <a:pt x="4276189" y="5954665"/>
                </a:cubicBezTo>
                <a:cubicBezTo>
                  <a:pt x="4277344" y="5953510"/>
                  <a:pt x="4275584" y="5947516"/>
                  <a:pt x="4272284" y="5941356"/>
                </a:cubicBezTo>
                <a:cubicBezTo>
                  <a:pt x="4267060" y="5931567"/>
                  <a:pt x="4262605" y="5930522"/>
                  <a:pt x="4237472" y="5933272"/>
                </a:cubicBezTo>
                <a:cubicBezTo>
                  <a:pt x="4221633" y="5934977"/>
                  <a:pt x="4185116" y="5942401"/>
                  <a:pt x="4156408" y="5949716"/>
                </a:cubicBezTo>
                <a:cubicBezTo>
                  <a:pt x="4127700" y="5957030"/>
                  <a:pt x="4095472" y="5965279"/>
                  <a:pt x="4084913" y="5967974"/>
                </a:cubicBezTo>
                <a:cubicBezTo>
                  <a:pt x="4074354" y="5970669"/>
                  <a:pt x="4055765" y="5975509"/>
                  <a:pt x="4043666" y="5978753"/>
                </a:cubicBezTo>
                <a:cubicBezTo>
                  <a:pt x="3983116" y="5994867"/>
                  <a:pt x="3940273" y="6001687"/>
                  <a:pt x="3934664" y="5996077"/>
                </a:cubicBezTo>
                <a:cubicBezTo>
                  <a:pt x="3927020" y="5988433"/>
                  <a:pt x="3925809" y="5988983"/>
                  <a:pt x="3985920" y="5974079"/>
                </a:cubicBezTo>
                <a:cubicBezTo>
                  <a:pt x="4014628" y="5966985"/>
                  <a:pt x="4045591" y="5957965"/>
                  <a:pt x="4054665" y="5954170"/>
                </a:cubicBezTo>
                <a:cubicBezTo>
                  <a:pt x="4083978" y="5941741"/>
                  <a:pt x="4125060" y="5929642"/>
                  <a:pt x="4137819" y="5929642"/>
                </a:cubicBezTo>
                <a:cubicBezTo>
                  <a:pt x="4144639" y="5929642"/>
                  <a:pt x="4151788" y="5927167"/>
                  <a:pt x="4153658" y="5924142"/>
                </a:cubicBezTo>
                <a:cubicBezTo>
                  <a:pt x="4155528" y="5921118"/>
                  <a:pt x="4175546" y="5918643"/>
                  <a:pt x="4198150" y="5918643"/>
                </a:cubicBezTo>
                <a:cubicBezTo>
                  <a:pt x="4237087" y="5918643"/>
                  <a:pt x="4238957" y="5918093"/>
                  <a:pt x="4233567" y="5908029"/>
                </a:cubicBezTo>
                <a:cubicBezTo>
                  <a:pt x="4230432" y="5902199"/>
                  <a:pt x="4223173" y="5895929"/>
                  <a:pt x="4217453" y="5894115"/>
                </a:cubicBezTo>
                <a:cubicBezTo>
                  <a:pt x="4198920" y="5888230"/>
                  <a:pt x="4093327" y="5907424"/>
                  <a:pt x="4034702" y="5927277"/>
                </a:cubicBezTo>
                <a:cubicBezTo>
                  <a:pt x="4003299" y="5937946"/>
                  <a:pt x="3967717" y="5949166"/>
                  <a:pt x="3955618" y="5952191"/>
                </a:cubicBezTo>
                <a:cubicBezTo>
                  <a:pt x="3943518" y="5955215"/>
                  <a:pt x="3923005" y="5961320"/>
                  <a:pt x="3910081" y="5965664"/>
                </a:cubicBezTo>
                <a:cubicBezTo>
                  <a:pt x="3874718" y="5977599"/>
                  <a:pt x="3826377" y="5975509"/>
                  <a:pt x="3826377" y="5962035"/>
                </a:cubicBezTo>
                <a:cubicBezTo>
                  <a:pt x="3826377" y="5959340"/>
                  <a:pt x="3836881" y="5957085"/>
                  <a:pt x="3849750" y="5957085"/>
                </a:cubicBezTo>
                <a:cubicBezTo>
                  <a:pt x="3880878" y="5957030"/>
                  <a:pt x="3966782" y="5935582"/>
                  <a:pt x="4024362" y="5913473"/>
                </a:cubicBezTo>
                <a:cubicBezTo>
                  <a:pt x="4064124" y="5898240"/>
                  <a:pt x="4128965" y="5882125"/>
                  <a:pt x="4169992" y="5877341"/>
                </a:cubicBezTo>
                <a:lnTo>
                  <a:pt x="4202879" y="5873491"/>
                </a:lnTo>
                <a:lnTo>
                  <a:pt x="4190010" y="5863042"/>
                </a:lnTo>
                <a:cubicBezTo>
                  <a:pt x="4175657" y="5851438"/>
                  <a:pt x="4152283" y="5849733"/>
                  <a:pt x="4123300" y="5858257"/>
                </a:cubicBezTo>
                <a:cubicBezTo>
                  <a:pt x="4112741" y="5861337"/>
                  <a:pt x="4095417" y="5865297"/>
                  <a:pt x="4084858" y="5867057"/>
                </a:cubicBezTo>
                <a:cubicBezTo>
                  <a:pt x="4074299" y="5868816"/>
                  <a:pt x="4060715" y="5872831"/>
                  <a:pt x="4054720" y="5876021"/>
                </a:cubicBezTo>
                <a:cubicBezTo>
                  <a:pt x="4048726" y="5879211"/>
                  <a:pt x="4036352" y="5883610"/>
                  <a:pt x="4027222" y="5885865"/>
                </a:cubicBezTo>
                <a:cubicBezTo>
                  <a:pt x="4018093" y="5888120"/>
                  <a:pt x="3983390" y="5897304"/>
                  <a:pt x="3950118" y="5906324"/>
                </a:cubicBezTo>
                <a:cubicBezTo>
                  <a:pt x="3885277" y="5923978"/>
                  <a:pt x="3879778" y="5925242"/>
                  <a:pt x="3812628" y="5937891"/>
                </a:cubicBezTo>
                <a:cubicBezTo>
                  <a:pt x="3768961" y="5946141"/>
                  <a:pt x="3708300" y="5944271"/>
                  <a:pt x="3702306" y="5934537"/>
                </a:cubicBezTo>
                <a:cubicBezTo>
                  <a:pt x="3700766" y="5932007"/>
                  <a:pt x="3717485" y="5929917"/>
                  <a:pt x="3739538" y="5929807"/>
                </a:cubicBezTo>
                <a:cubicBezTo>
                  <a:pt x="3795579" y="5929642"/>
                  <a:pt x="3887477" y="5911933"/>
                  <a:pt x="3936369" y="5891970"/>
                </a:cubicBezTo>
                <a:cubicBezTo>
                  <a:pt x="3943958" y="5888890"/>
                  <a:pt x="3976076" y="5878166"/>
                  <a:pt x="4007864" y="5868101"/>
                </a:cubicBezTo>
                <a:cubicBezTo>
                  <a:pt x="4062639" y="5850778"/>
                  <a:pt x="4064399" y="5849788"/>
                  <a:pt x="4042511" y="5848138"/>
                </a:cubicBezTo>
                <a:cubicBezTo>
                  <a:pt x="4029807" y="5847203"/>
                  <a:pt x="4008029" y="5850283"/>
                  <a:pt x="3994224" y="5854957"/>
                </a:cubicBezTo>
                <a:cubicBezTo>
                  <a:pt x="3980366" y="5859687"/>
                  <a:pt x="3964087" y="5863537"/>
                  <a:pt x="3957982" y="5863537"/>
                </a:cubicBezTo>
                <a:cubicBezTo>
                  <a:pt x="3951878" y="5863537"/>
                  <a:pt x="3937249" y="5868486"/>
                  <a:pt x="3925370" y="5874536"/>
                </a:cubicBezTo>
                <a:cubicBezTo>
                  <a:pt x="3913490" y="5880586"/>
                  <a:pt x="3897707" y="5885535"/>
                  <a:pt x="3890282" y="5885535"/>
                </a:cubicBezTo>
                <a:cubicBezTo>
                  <a:pt x="3882858" y="5885535"/>
                  <a:pt x="3856130" y="5890375"/>
                  <a:pt x="3830941" y="5896314"/>
                </a:cubicBezTo>
                <a:cubicBezTo>
                  <a:pt x="3777870" y="5908799"/>
                  <a:pt x="3709345" y="5912043"/>
                  <a:pt x="3687512" y="5903024"/>
                </a:cubicBezTo>
                <a:cubicBezTo>
                  <a:pt x="3665899" y="5894115"/>
                  <a:pt x="3668043" y="5885040"/>
                  <a:pt x="3690262" y="5891420"/>
                </a:cubicBezTo>
                <a:cubicBezTo>
                  <a:pt x="3719959" y="5899944"/>
                  <a:pt x="3760327" y="5898129"/>
                  <a:pt x="3814883" y="5885810"/>
                </a:cubicBezTo>
                <a:cubicBezTo>
                  <a:pt x="3843315" y="5879376"/>
                  <a:pt x="3868724" y="5872776"/>
                  <a:pt x="3871309" y="5871181"/>
                </a:cubicBezTo>
                <a:cubicBezTo>
                  <a:pt x="3881758" y="5864747"/>
                  <a:pt x="3958972" y="5845388"/>
                  <a:pt x="4013363" y="5835544"/>
                </a:cubicBezTo>
                <a:cubicBezTo>
                  <a:pt x="4082053" y="5823170"/>
                  <a:pt x="4103227" y="5822290"/>
                  <a:pt x="4099872" y="5831859"/>
                </a:cubicBezTo>
                <a:cubicBezTo>
                  <a:pt x="4098552" y="5835654"/>
                  <a:pt x="4092118" y="5838514"/>
                  <a:pt x="4085518" y="5838294"/>
                </a:cubicBezTo>
                <a:cubicBezTo>
                  <a:pt x="4078918" y="5838019"/>
                  <a:pt x="4074464" y="5840494"/>
                  <a:pt x="4075619" y="5843793"/>
                </a:cubicBezTo>
                <a:cubicBezTo>
                  <a:pt x="4077984" y="5850613"/>
                  <a:pt x="4112521" y="5848578"/>
                  <a:pt x="4120165" y="5841154"/>
                </a:cubicBezTo>
                <a:cubicBezTo>
                  <a:pt x="4122970" y="5838404"/>
                  <a:pt x="4127865" y="5838294"/>
                  <a:pt x="4131165" y="5840933"/>
                </a:cubicBezTo>
                <a:cubicBezTo>
                  <a:pt x="4134410" y="5843518"/>
                  <a:pt x="4141724" y="5843903"/>
                  <a:pt x="4147388" y="5841869"/>
                </a:cubicBezTo>
                <a:cubicBezTo>
                  <a:pt x="4155528" y="5838899"/>
                  <a:pt x="4150688" y="5834939"/>
                  <a:pt x="4124675" y="5823280"/>
                </a:cubicBezTo>
                <a:cubicBezTo>
                  <a:pt x="4088048" y="5806836"/>
                  <a:pt x="4035087" y="5803591"/>
                  <a:pt x="3972061" y="5813986"/>
                </a:cubicBezTo>
                <a:cubicBezTo>
                  <a:pt x="3927349" y="5821355"/>
                  <a:pt x="3924160" y="5822180"/>
                  <a:pt x="3867569" y="5841814"/>
                </a:cubicBezTo>
                <a:cubicBezTo>
                  <a:pt x="3825662" y="5856332"/>
                  <a:pt x="3807403" y="5859412"/>
                  <a:pt x="3748447" y="5861942"/>
                </a:cubicBezTo>
                <a:cubicBezTo>
                  <a:pt x="3679538" y="5864857"/>
                  <a:pt x="3647310" y="5861887"/>
                  <a:pt x="3652700" y="5853143"/>
                </a:cubicBezTo>
                <a:cubicBezTo>
                  <a:pt x="3654240" y="5850668"/>
                  <a:pt x="3679208" y="5849678"/>
                  <a:pt x="3708136" y="5850943"/>
                </a:cubicBezTo>
                <a:cubicBezTo>
                  <a:pt x="3771876" y="5853803"/>
                  <a:pt x="3820217" y="5844178"/>
                  <a:pt x="3936864" y="5805406"/>
                </a:cubicBezTo>
                <a:cubicBezTo>
                  <a:pt x="3950778" y="5800786"/>
                  <a:pt x="3980475" y="5795672"/>
                  <a:pt x="4002859" y="5794022"/>
                </a:cubicBezTo>
                <a:cubicBezTo>
                  <a:pt x="4058735" y="5789952"/>
                  <a:pt x="4061540" y="5788632"/>
                  <a:pt x="4043831" y="5774718"/>
                </a:cubicBezTo>
                <a:cubicBezTo>
                  <a:pt x="4030082" y="5763939"/>
                  <a:pt x="4026892" y="5763554"/>
                  <a:pt x="3997799" y="5769879"/>
                </a:cubicBezTo>
                <a:cubicBezTo>
                  <a:pt x="3980586" y="5773563"/>
                  <a:pt x="3962767" y="5777138"/>
                  <a:pt x="3958202" y="5777688"/>
                </a:cubicBezTo>
                <a:cubicBezTo>
                  <a:pt x="3953637" y="5778238"/>
                  <a:pt x="3946818" y="5780658"/>
                  <a:pt x="3943078" y="5782968"/>
                </a:cubicBezTo>
                <a:cubicBezTo>
                  <a:pt x="3939339" y="5785278"/>
                  <a:pt x="3933674" y="5785552"/>
                  <a:pt x="3930429" y="5783518"/>
                </a:cubicBezTo>
                <a:cubicBezTo>
                  <a:pt x="3927239" y="5781538"/>
                  <a:pt x="3920420" y="5783573"/>
                  <a:pt x="3915305" y="5788027"/>
                </a:cubicBezTo>
                <a:cubicBezTo>
                  <a:pt x="3889952" y="5810136"/>
                  <a:pt x="3622562" y="5837964"/>
                  <a:pt x="3604908" y="5820310"/>
                </a:cubicBezTo>
                <a:cubicBezTo>
                  <a:pt x="3600123" y="5815525"/>
                  <a:pt x="3600563" y="5813986"/>
                  <a:pt x="3606558" y="5813986"/>
                </a:cubicBezTo>
                <a:cubicBezTo>
                  <a:pt x="3673928" y="5813986"/>
                  <a:pt x="3749383" y="5808156"/>
                  <a:pt x="3782270" y="5800401"/>
                </a:cubicBezTo>
                <a:cubicBezTo>
                  <a:pt x="3852830" y="5783848"/>
                  <a:pt x="3927184" y="5765314"/>
                  <a:pt x="3947203" y="5759265"/>
                </a:cubicBezTo>
                <a:cubicBezTo>
                  <a:pt x="3957762" y="5756075"/>
                  <a:pt x="3974316" y="5753490"/>
                  <a:pt x="3983995" y="5753490"/>
                </a:cubicBezTo>
                <a:cubicBezTo>
                  <a:pt x="4006654" y="5753490"/>
                  <a:pt x="4012043" y="5744361"/>
                  <a:pt x="3997799" y="5730117"/>
                </a:cubicBezTo>
                <a:cubicBezTo>
                  <a:pt x="3987295" y="5719612"/>
                  <a:pt x="3984710" y="5719337"/>
                  <a:pt x="3960017" y="5726157"/>
                </a:cubicBezTo>
                <a:cubicBezTo>
                  <a:pt x="3945443" y="5730171"/>
                  <a:pt x="3932244" y="5735231"/>
                  <a:pt x="3930759" y="5737376"/>
                </a:cubicBezTo>
                <a:cubicBezTo>
                  <a:pt x="3926524" y="5743426"/>
                  <a:pt x="3838036" y="5768614"/>
                  <a:pt x="3807018" y="5772573"/>
                </a:cubicBezTo>
                <a:cubicBezTo>
                  <a:pt x="3791894" y="5774499"/>
                  <a:pt x="3772096" y="5778403"/>
                  <a:pt x="3763021" y="5781208"/>
                </a:cubicBezTo>
                <a:cubicBezTo>
                  <a:pt x="3744543" y="5786982"/>
                  <a:pt x="3626687" y="5791987"/>
                  <a:pt x="3610353" y="5787697"/>
                </a:cubicBezTo>
                <a:cubicBezTo>
                  <a:pt x="3592864" y="5783133"/>
                  <a:pt x="3611123" y="5775653"/>
                  <a:pt x="3640050" y="5775543"/>
                </a:cubicBezTo>
                <a:cubicBezTo>
                  <a:pt x="3675798" y="5775433"/>
                  <a:pt x="3773306" y="5756020"/>
                  <a:pt x="3848210" y="5734131"/>
                </a:cubicBezTo>
                <a:cubicBezTo>
                  <a:pt x="3883023" y="5723957"/>
                  <a:pt x="3920585" y="5714003"/>
                  <a:pt x="3931694" y="5712023"/>
                </a:cubicBezTo>
                <a:cubicBezTo>
                  <a:pt x="3952977" y="5708228"/>
                  <a:pt x="3963757" y="5694754"/>
                  <a:pt x="3949843" y="5689420"/>
                </a:cubicBezTo>
                <a:cubicBezTo>
                  <a:pt x="3945333" y="5687715"/>
                  <a:pt x="3941703" y="5683370"/>
                  <a:pt x="3941703" y="5679795"/>
                </a:cubicBezTo>
                <a:cubicBezTo>
                  <a:pt x="3941703" y="5676220"/>
                  <a:pt x="3931254" y="5665276"/>
                  <a:pt x="3918495" y="5655487"/>
                </a:cubicBezTo>
                <a:cubicBezTo>
                  <a:pt x="3900126" y="5641353"/>
                  <a:pt x="3891822" y="5638273"/>
                  <a:pt x="3878623" y="5640748"/>
                </a:cubicBezTo>
                <a:cubicBezTo>
                  <a:pt x="3842821" y="5647458"/>
                  <a:pt x="3737338" y="5677320"/>
                  <a:pt x="3570480" y="5728137"/>
                </a:cubicBezTo>
                <a:cubicBezTo>
                  <a:pt x="3555357" y="5732756"/>
                  <a:pt x="3531103" y="5738036"/>
                  <a:pt x="3516529" y="5739906"/>
                </a:cubicBezTo>
                <a:cubicBezTo>
                  <a:pt x="3501241" y="5741886"/>
                  <a:pt x="3488812" y="5746616"/>
                  <a:pt x="3487052" y="5751125"/>
                </a:cubicBezTo>
                <a:cubicBezTo>
                  <a:pt x="3485402" y="5755470"/>
                  <a:pt x="3479957" y="5759044"/>
                  <a:pt x="3475007" y="5759154"/>
                </a:cubicBezTo>
                <a:cubicBezTo>
                  <a:pt x="3470058" y="5759265"/>
                  <a:pt x="3461148" y="5762949"/>
                  <a:pt x="3455319" y="5767404"/>
                </a:cubicBezTo>
                <a:cubicBezTo>
                  <a:pt x="3441240" y="5778018"/>
                  <a:pt x="3397408" y="5777743"/>
                  <a:pt x="3381954" y="5766909"/>
                </a:cubicBezTo>
                <a:cubicBezTo>
                  <a:pt x="3372605" y="5760365"/>
                  <a:pt x="3369745" y="5760035"/>
                  <a:pt x="3369800" y="5765534"/>
                </a:cubicBezTo>
                <a:cubicBezTo>
                  <a:pt x="3369855" y="5769494"/>
                  <a:pt x="3387784" y="5783408"/>
                  <a:pt x="3409672" y="5796442"/>
                </a:cubicBezTo>
                <a:cubicBezTo>
                  <a:pt x="3431561" y="5809476"/>
                  <a:pt x="3457684" y="5825315"/>
                  <a:pt x="3467748" y="5831529"/>
                </a:cubicBezTo>
                <a:cubicBezTo>
                  <a:pt x="3481882" y="5840329"/>
                  <a:pt x="3487437" y="5841429"/>
                  <a:pt x="3492496" y="5836314"/>
                </a:cubicBezTo>
                <a:cubicBezTo>
                  <a:pt x="3497501" y="5831199"/>
                  <a:pt x="3495521" y="5827184"/>
                  <a:pt x="3483862" y="5818605"/>
                </a:cubicBezTo>
                <a:cubicBezTo>
                  <a:pt x="3462908" y="5803261"/>
                  <a:pt x="3464118" y="5791767"/>
                  <a:pt x="3486612" y="5792592"/>
                </a:cubicBezTo>
                <a:cubicBezTo>
                  <a:pt x="3496456" y="5792977"/>
                  <a:pt x="3516969" y="5791437"/>
                  <a:pt x="3532148" y="5789237"/>
                </a:cubicBezTo>
                <a:cubicBezTo>
                  <a:pt x="3554312" y="5785993"/>
                  <a:pt x="3561296" y="5786982"/>
                  <a:pt x="3567126" y="5794022"/>
                </a:cubicBezTo>
                <a:cubicBezTo>
                  <a:pt x="3580270" y="5809861"/>
                  <a:pt x="3570206" y="5828065"/>
                  <a:pt x="3541993" y="5839614"/>
                </a:cubicBezTo>
                <a:lnTo>
                  <a:pt x="3516144" y="5850228"/>
                </a:lnTo>
                <a:lnTo>
                  <a:pt x="3570810" y="5890100"/>
                </a:lnTo>
                <a:cubicBezTo>
                  <a:pt x="3606338" y="5916058"/>
                  <a:pt x="3628996" y="5929037"/>
                  <a:pt x="3635596" y="5927332"/>
                </a:cubicBezTo>
                <a:cubicBezTo>
                  <a:pt x="3642525" y="5925517"/>
                  <a:pt x="3655009" y="5933987"/>
                  <a:pt x="3675248" y="5954225"/>
                </a:cubicBezTo>
                <a:cubicBezTo>
                  <a:pt x="3702196" y="5981173"/>
                  <a:pt x="3816917" y="6055363"/>
                  <a:pt x="3833141" y="6056298"/>
                </a:cubicBezTo>
                <a:cubicBezTo>
                  <a:pt x="3836881" y="6056518"/>
                  <a:pt x="3847385" y="6061413"/>
                  <a:pt x="3856460" y="6067132"/>
                </a:cubicBezTo>
                <a:cubicBezTo>
                  <a:pt x="3865534" y="6072852"/>
                  <a:pt x="3882253" y="6082641"/>
                  <a:pt x="3893582" y="6088855"/>
                </a:cubicBezTo>
                <a:cubicBezTo>
                  <a:pt x="3904911" y="6095070"/>
                  <a:pt x="3914205" y="6102055"/>
                  <a:pt x="3914205" y="6104474"/>
                </a:cubicBezTo>
                <a:cubicBezTo>
                  <a:pt x="3914205" y="6108489"/>
                  <a:pt x="3976681" y="6139507"/>
                  <a:pt x="3998074" y="6146106"/>
                </a:cubicBezTo>
                <a:cubicBezTo>
                  <a:pt x="4015838" y="6151551"/>
                  <a:pt x="4007919" y="6160405"/>
                  <a:pt x="3985260" y="6160405"/>
                </a:cubicBezTo>
                <a:cubicBezTo>
                  <a:pt x="3951548" y="6160405"/>
                  <a:pt x="3960732" y="6171294"/>
                  <a:pt x="4008524" y="6187903"/>
                </a:cubicBezTo>
                <a:cubicBezTo>
                  <a:pt x="4031292" y="6195823"/>
                  <a:pt x="4055710" y="6207702"/>
                  <a:pt x="4062805" y="6214356"/>
                </a:cubicBezTo>
                <a:cubicBezTo>
                  <a:pt x="4075619" y="6226290"/>
                  <a:pt x="4075619" y="6226400"/>
                  <a:pt x="4064014" y="6226400"/>
                </a:cubicBezTo>
                <a:cubicBezTo>
                  <a:pt x="4057580" y="6226400"/>
                  <a:pt x="4050761" y="6223926"/>
                  <a:pt x="4048890" y="6220901"/>
                </a:cubicBezTo>
                <a:cubicBezTo>
                  <a:pt x="4044326" y="6213531"/>
                  <a:pt x="4013143" y="6213806"/>
                  <a:pt x="4013143" y="6221231"/>
                </a:cubicBezTo>
                <a:cubicBezTo>
                  <a:pt x="4013143" y="6224421"/>
                  <a:pt x="4026122" y="6233055"/>
                  <a:pt x="4042016" y="6240369"/>
                </a:cubicBezTo>
                <a:cubicBezTo>
                  <a:pt x="4076059" y="6256098"/>
                  <a:pt x="4105591" y="6278701"/>
                  <a:pt x="4099762" y="6284586"/>
                </a:cubicBezTo>
                <a:cubicBezTo>
                  <a:pt x="4097507" y="6286841"/>
                  <a:pt x="4089368" y="6285851"/>
                  <a:pt x="4081613" y="6282331"/>
                </a:cubicBezTo>
                <a:cubicBezTo>
                  <a:pt x="4073914" y="6278811"/>
                  <a:pt x="4063795" y="6275952"/>
                  <a:pt x="4059120" y="6275952"/>
                </a:cubicBezTo>
                <a:cubicBezTo>
                  <a:pt x="4051970" y="6275952"/>
                  <a:pt x="4052355" y="6278756"/>
                  <a:pt x="4061375" y="6293825"/>
                </a:cubicBezTo>
                <a:cubicBezTo>
                  <a:pt x="4075729" y="6317859"/>
                  <a:pt x="4086453" y="6338482"/>
                  <a:pt x="4104382" y="6376870"/>
                </a:cubicBezTo>
                <a:cubicBezTo>
                  <a:pt x="4112741" y="6394743"/>
                  <a:pt x="4124785" y="6411462"/>
                  <a:pt x="4131495" y="6414542"/>
                </a:cubicBezTo>
                <a:cubicBezTo>
                  <a:pt x="4138149" y="6417566"/>
                  <a:pt x="4147003" y="6427850"/>
                  <a:pt x="4151238" y="6437365"/>
                </a:cubicBezTo>
                <a:cubicBezTo>
                  <a:pt x="4156463" y="6449189"/>
                  <a:pt x="4167462" y="6458923"/>
                  <a:pt x="4185721" y="6467833"/>
                </a:cubicBezTo>
                <a:cubicBezTo>
                  <a:pt x="4200460" y="6475037"/>
                  <a:pt x="4213769" y="6485596"/>
                  <a:pt x="4215253" y="6491261"/>
                </a:cubicBezTo>
                <a:cubicBezTo>
                  <a:pt x="4218058" y="6501931"/>
                  <a:pt x="4227793" y="6505615"/>
                  <a:pt x="4260625" y="6508310"/>
                </a:cubicBezTo>
                <a:cubicBezTo>
                  <a:pt x="4282514" y="6510125"/>
                  <a:pt x="4295053" y="6507485"/>
                  <a:pt x="4300058" y="6500005"/>
                </a:cubicBezTo>
                <a:lnTo>
                  <a:pt x="4300058" y="6500005"/>
                </a:lnTo>
                <a:close/>
                <a:moveTo>
                  <a:pt x="4227958" y="6288216"/>
                </a:moveTo>
                <a:cubicBezTo>
                  <a:pt x="4209974" y="6279912"/>
                  <a:pt x="4209589" y="6279197"/>
                  <a:pt x="4221853" y="6277162"/>
                </a:cubicBezTo>
                <a:cubicBezTo>
                  <a:pt x="4230047" y="6275842"/>
                  <a:pt x="4239287" y="6279306"/>
                  <a:pt x="4246436" y="6286511"/>
                </a:cubicBezTo>
                <a:cubicBezTo>
                  <a:pt x="4259910" y="6299985"/>
                  <a:pt x="4254521" y="6300480"/>
                  <a:pt x="4227958" y="6288216"/>
                </a:cubicBezTo>
                <a:lnTo>
                  <a:pt x="4227958" y="6288216"/>
                </a:lnTo>
                <a:close/>
                <a:moveTo>
                  <a:pt x="4630803" y="6231845"/>
                </a:moveTo>
                <a:cubicBezTo>
                  <a:pt x="4615570" y="6225741"/>
                  <a:pt x="4614195" y="6213146"/>
                  <a:pt x="4629208" y="6217051"/>
                </a:cubicBezTo>
                <a:cubicBezTo>
                  <a:pt x="4641308" y="6220241"/>
                  <a:pt x="4675900" y="6209737"/>
                  <a:pt x="4685689" y="6199947"/>
                </a:cubicBezTo>
                <a:cubicBezTo>
                  <a:pt x="4689209" y="6196428"/>
                  <a:pt x="4698173" y="6193513"/>
                  <a:pt x="4705598" y="6193513"/>
                </a:cubicBezTo>
                <a:cubicBezTo>
                  <a:pt x="4718962" y="6193513"/>
                  <a:pt x="4719017" y="6193623"/>
                  <a:pt x="4708623" y="6205227"/>
                </a:cubicBezTo>
                <a:cubicBezTo>
                  <a:pt x="4699218" y="6215731"/>
                  <a:pt x="4656046" y="6238060"/>
                  <a:pt x="4646807" y="6237179"/>
                </a:cubicBezTo>
                <a:cubicBezTo>
                  <a:pt x="4644827" y="6236960"/>
                  <a:pt x="4637623" y="6234595"/>
                  <a:pt x="4630803" y="6231845"/>
                </a:cubicBezTo>
                <a:lnTo>
                  <a:pt x="4630803" y="6231845"/>
                </a:lnTo>
                <a:close/>
                <a:moveTo>
                  <a:pt x="3513010" y="5759044"/>
                </a:moveTo>
                <a:cubicBezTo>
                  <a:pt x="3513010" y="5756020"/>
                  <a:pt x="3525989" y="5753545"/>
                  <a:pt x="3541882" y="5753545"/>
                </a:cubicBezTo>
                <a:cubicBezTo>
                  <a:pt x="3557776" y="5753545"/>
                  <a:pt x="3588079" y="5748320"/>
                  <a:pt x="3609253" y="5741941"/>
                </a:cubicBezTo>
                <a:cubicBezTo>
                  <a:pt x="3692242" y="5716918"/>
                  <a:pt x="3754717" y="5699209"/>
                  <a:pt x="3769621" y="5696459"/>
                </a:cubicBezTo>
                <a:cubicBezTo>
                  <a:pt x="3778200" y="5694864"/>
                  <a:pt x="3805038" y="5689860"/>
                  <a:pt x="3829236" y="5685350"/>
                </a:cubicBezTo>
                <a:cubicBezTo>
                  <a:pt x="3872298" y="5677320"/>
                  <a:pt x="3914480" y="5678750"/>
                  <a:pt x="3914480" y="5688265"/>
                </a:cubicBezTo>
                <a:cubicBezTo>
                  <a:pt x="3914480" y="5690905"/>
                  <a:pt x="3908926" y="5693104"/>
                  <a:pt x="3902106" y="5693159"/>
                </a:cubicBezTo>
                <a:cubicBezTo>
                  <a:pt x="3895287" y="5693214"/>
                  <a:pt x="3874058" y="5698164"/>
                  <a:pt x="3854865" y="5704158"/>
                </a:cubicBezTo>
                <a:cubicBezTo>
                  <a:pt x="3835671" y="5710153"/>
                  <a:pt x="3812353" y="5715103"/>
                  <a:pt x="3803004" y="5715103"/>
                </a:cubicBezTo>
                <a:cubicBezTo>
                  <a:pt x="3793654" y="5715103"/>
                  <a:pt x="3778420" y="5717413"/>
                  <a:pt x="3769126" y="5720217"/>
                </a:cubicBezTo>
                <a:cubicBezTo>
                  <a:pt x="3759832" y="5723022"/>
                  <a:pt x="3734919" y="5728302"/>
                  <a:pt x="3713745" y="5731986"/>
                </a:cubicBezTo>
                <a:cubicBezTo>
                  <a:pt x="3692572" y="5735671"/>
                  <a:pt x="3657924" y="5744471"/>
                  <a:pt x="3636751" y="5751565"/>
                </a:cubicBezTo>
                <a:cubicBezTo>
                  <a:pt x="3596274" y="5765149"/>
                  <a:pt x="3513010" y="5770209"/>
                  <a:pt x="3513010" y="5759044"/>
                </a:cubicBezTo>
                <a:lnTo>
                  <a:pt x="3513010" y="5759044"/>
                </a:lnTo>
                <a:close/>
                <a:moveTo>
                  <a:pt x="4761419" y="6506990"/>
                </a:moveTo>
                <a:cubicBezTo>
                  <a:pt x="4761419" y="6503965"/>
                  <a:pt x="4760319" y="6501490"/>
                  <a:pt x="4758999" y="6501490"/>
                </a:cubicBezTo>
                <a:cubicBezTo>
                  <a:pt x="4757679" y="6501490"/>
                  <a:pt x="4755039" y="6503965"/>
                  <a:pt x="4753169" y="6506990"/>
                </a:cubicBezTo>
                <a:cubicBezTo>
                  <a:pt x="4751300" y="6510015"/>
                  <a:pt x="4752400" y="6512489"/>
                  <a:pt x="4755589" y="6512489"/>
                </a:cubicBezTo>
                <a:cubicBezTo>
                  <a:pt x="4758779" y="6512489"/>
                  <a:pt x="4761419" y="6510015"/>
                  <a:pt x="4761419" y="6506990"/>
                </a:cubicBezTo>
                <a:close/>
                <a:moveTo>
                  <a:pt x="4513937" y="6492031"/>
                </a:moveTo>
                <a:cubicBezTo>
                  <a:pt x="4513937" y="6486862"/>
                  <a:pt x="4509097" y="6477567"/>
                  <a:pt x="4503213" y="6471408"/>
                </a:cubicBezTo>
                <a:cubicBezTo>
                  <a:pt x="4497328" y="6465248"/>
                  <a:pt x="4487264" y="6454469"/>
                  <a:pt x="4480884" y="6447484"/>
                </a:cubicBezTo>
                <a:cubicBezTo>
                  <a:pt x="4468015" y="6433405"/>
                  <a:pt x="4443707" y="6432745"/>
                  <a:pt x="4447392" y="6446604"/>
                </a:cubicBezTo>
                <a:cubicBezTo>
                  <a:pt x="4448601" y="6451059"/>
                  <a:pt x="4449152" y="6461453"/>
                  <a:pt x="4448712" y="6469702"/>
                </a:cubicBezTo>
                <a:cubicBezTo>
                  <a:pt x="4447997" y="6481912"/>
                  <a:pt x="4450691" y="6485322"/>
                  <a:pt x="4463065" y="6487961"/>
                </a:cubicBezTo>
                <a:cubicBezTo>
                  <a:pt x="4471425" y="6489776"/>
                  <a:pt x="4483194" y="6493351"/>
                  <a:pt x="4489244" y="6495936"/>
                </a:cubicBezTo>
                <a:cubicBezTo>
                  <a:pt x="4506457" y="6503470"/>
                  <a:pt x="4513937" y="6502260"/>
                  <a:pt x="4513937" y="6492031"/>
                </a:cubicBezTo>
                <a:close/>
                <a:moveTo>
                  <a:pt x="4526146" y="6441215"/>
                </a:moveTo>
                <a:cubicBezTo>
                  <a:pt x="4523066" y="6403598"/>
                  <a:pt x="4514927" y="6395458"/>
                  <a:pt x="4470050" y="6385284"/>
                </a:cubicBezTo>
                <a:cubicBezTo>
                  <a:pt x="4420444" y="6374010"/>
                  <a:pt x="4409444" y="6377694"/>
                  <a:pt x="4409444" y="6405578"/>
                </a:cubicBezTo>
                <a:cubicBezTo>
                  <a:pt x="4409444" y="6428181"/>
                  <a:pt x="4420334" y="6434835"/>
                  <a:pt x="4438372" y="6423231"/>
                </a:cubicBezTo>
                <a:cubicBezTo>
                  <a:pt x="4463616" y="6406952"/>
                  <a:pt x="4476045" y="6407447"/>
                  <a:pt x="4492763" y="6425376"/>
                </a:cubicBezTo>
                <a:cubicBezTo>
                  <a:pt x="4501398" y="6434616"/>
                  <a:pt x="4508437" y="6447044"/>
                  <a:pt x="4508437" y="6452984"/>
                </a:cubicBezTo>
                <a:cubicBezTo>
                  <a:pt x="4508437" y="6460408"/>
                  <a:pt x="4511462" y="6463158"/>
                  <a:pt x="4518061" y="6461838"/>
                </a:cubicBezTo>
                <a:cubicBezTo>
                  <a:pt x="4525321" y="6460298"/>
                  <a:pt x="4527301" y="6455239"/>
                  <a:pt x="4526146" y="6441215"/>
                </a:cubicBezTo>
                <a:lnTo>
                  <a:pt x="4526146" y="6441215"/>
                </a:lnTo>
                <a:close/>
                <a:moveTo>
                  <a:pt x="4777917" y="6452654"/>
                </a:moveTo>
                <a:cubicBezTo>
                  <a:pt x="4777917" y="6449959"/>
                  <a:pt x="4773573" y="6446659"/>
                  <a:pt x="4768293" y="6445284"/>
                </a:cubicBezTo>
                <a:cubicBezTo>
                  <a:pt x="4762684" y="6443799"/>
                  <a:pt x="4754379" y="6430876"/>
                  <a:pt x="4748440" y="6414267"/>
                </a:cubicBezTo>
                <a:cubicBezTo>
                  <a:pt x="4738045" y="6385394"/>
                  <a:pt x="4721547" y="6369335"/>
                  <a:pt x="4714287" y="6381104"/>
                </a:cubicBezTo>
                <a:cubicBezTo>
                  <a:pt x="4712197" y="6384459"/>
                  <a:pt x="4712912" y="6388803"/>
                  <a:pt x="4715882" y="6390728"/>
                </a:cubicBezTo>
                <a:cubicBezTo>
                  <a:pt x="4718852" y="6392654"/>
                  <a:pt x="4724296" y="6399968"/>
                  <a:pt x="4727981" y="6407007"/>
                </a:cubicBezTo>
                <a:cubicBezTo>
                  <a:pt x="4733921" y="6418281"/>
                  <a:pt x="4733371" y="6420152"/>
                  <a:pt x="4723362" y="6422736"/>
                </a:cubicBezTo>
                <a:cubicBezTo>
                  <a:pt x="4717092" y="6424386"/>
                  <a:pt x="4713407" y="6427961"/>
                  <a:pt x="4715057" y="6430655"/>
                </a:cubicBezTo>
                <a:cubicBezTo>
                  <a:pt x="4716707" y="6433350"/>
                  <a:pt x="4720502" y="6434175"/>
                  <a:pt x="4723362" y="6432361"/>
                </a:cubicBezTo>
                <a:cubicBezTo>
                  <a:pt x="4726221" y="6430600"/>
                  <a:pt x="4736176" y="6435495"/>
                  <a:pt x="4745415" y="6443250"/>
                </a:cubicBezTo>
                <a:cubicBezTo>
                  <a:pt x="4762189" y="6457383"/>
                  <a:pt x="4777917" y="6461893"/>
                  <a:pt x="4777917" y="6452654"/>
                </a:cubicBezTo>
                <a:lnTo>
                  <a:pt x="4777917" y="6452654"/>
                </a:lnTo>
                <a:close/>
                <a:moveTo>
                  <a:pt x="5201221" y="6431370"/>
                </a:moveTo>
                <a:cubicBezTo>
                  <a:pt x="5200947" y="6424826"/>
                  <a:pt x="5176693" y="6408877"/>
                  <a:pt x="5160855" y="6404918"/>
                </a:cubicBezTo>
                <a:cubicBezTo>
                  <a:pt x="5139021" y="6399418"/>
                  <a:pt x="5142981" y="6411682"/>
                  <a:pt x="5167014" y="6423836"/>
                </a:cubicBezTo>
                <a:cubicBezTo>
                  <a:pt x="5189398" y="6435220"/>
                  <a:pt x="5201497" y="6437860"/>
                  <a:pt x="5201221" y="6431370"/>
                </a:cubicBezTo>
                <a:close/>
                <a:moveTo>
                  <a:pt x="4876910" y="6416906"/>
                </a:moveTo>
                <a:cubicBezTo>
                  <a:pt x="4876910" y="6412727"/>
                  <a:pt x="4873445" y="6406457"/>
                  <a:pt x="4869156" y="6402883"/>
                </a:cubicBezTo>
                <a:cubicBezTo>
                  <a:pt x="4858707" y="6394193"/>
                  <a:pt x="4851557" y="6405578"/>
                  <a:pt x="4860632" y="6416467"/>
                </a:cubicBezTo>
                <a:cubicBezTo>
                  <a:pt x="4868991" y="6426586"/>
                  <a:pt x="4876910" y="6426806"/>
                  <a:pt x="4876910" y="6416906"/>
                </a:cubicBezTo>
                <a:close/>
                <a:moveTo>
                  <a:pt x="4776872" y="6384844"/>
                </a:moveTo>
                <a:cubicBezTo>
                  <a:pt x="4775278" y="6362790"/>
                  <a:pt x="4773573" y="6360756"/>
                  <a:pt x="4742170" y="6343047"/>
                </a:cubicBezTo>
                <a:cubicBezTo>
                  <a:pt x="4711977" y="6325998"/>
                  <a:pt x="4708018" y="6325063"/>
                  <a:pt x="4695423" y="6332048"/>
                </a:cubicBezTo>
                <a:cubicBezTo>
                  <a:pt x="4681344" y="6339857"/>
                  <a:pt x="4664351" y="6367740"/>
                  <a:pt x="4670125" y="6373569"/>
                </a:cubicBezTo>
                <a:cubicBezTo>
                  <a:pt x="4671885" y="6375330"/>
                  <a:pt x="4681400" y="6372470"/>
                  <a:pt x="4691244" y="6367190"/>
                </a:cubicBezTo>
                <a:cubicBezTo>
                  <a:pt x="4701583" y="6361636"/>
                  <a:pt x="4717257" y="6358335"/>
                  <a:pt x="4728366" y="6359436"/>
                </a:cubicBezTo>
                <a:cubicBezTo>
                  <a:pt x="4744150" y="6360976"/>
                  <a:pt x="4749210" y="6364715"/>
                  <a:pt x="4756689" y="6380554"/>
                </a:cubicBezTo>
                <a:cubicBezTo>
                  <a:pt x="4761694" y="6391169"/>
                  <a:pt x="4764664" y="6401672"/>
                  <a:pt x="4763234" y="6403927"/>
                </a:cubicBezTo>
                <a:cubicBezTo>
                  <a:pt x="4761859" y="6406182"/>
                  <a:pt x="4764719" y="6408052"/>
                  <a:pt x="4769613" y="6408052"/>
                </a:cubicBezTo>
                <a:cubicBezTo>
                  <a:pt x="4776708" y="6407997"/>
                  <a:pt x="4778193" y="6403212"/>
                  <a:pt x="4776872" y="6384844"/>
                </a:cubicBezTo>
                <a:lnTo>
                  <a:pt x="4776872" y="6384844"/>
                </a:lnTo>
                <a:close/>
                <a:moveTo>
                  <a:pt x="4951705" y="6365485"/>
                </a:moveTo>
                <a:cubicBezTo>
                  <a:pt x="4946096" y="6359876"/>
                  <a:pt x="4941475" y="6368290"/>
                  <a:pt x="4946096" y="6375714"/>
                </a:cubicBezTo>
                <a:cubicBezTo>
                  <a:pt x="4949560" y="6381324"/>
                  <a:pt x="4950880" y="6381324"/>
                  <a:pt x="4952695" y="6375714"/>
                </a:cubicBezTo>
                <a:cubicBezTo>
                  <a:pt x="4954015" y="6371920"/>
                  <a:pt x="4953575" y="6367300"/>
                  <a:pt x="4951705" y="6365485"/>
                </a:cubicBezTo>
                <a:close/>
                <a:moveTo>
                  <a:pt x="5019900" y="6227445"/>
                </a:moveTo>
                <a:cubicBezTo>
                  <a:pt x="5019900" y="6211386"/>
                  <a:pt x="4905343" y="6139397"/>
                  <a:pt x="4892419" y="6147371"/>
                </a:cubicBezTo>
                <a:cubicBezTo>
                  <a:pt x="4882300" y="6153641"/>
                  <a:pt x="4907158" y="6176849"/>
                  <a:pt x="4936306" y="6188453"/>
                </a:cubicBezTo>
                <a:cubicBezTo>
                  <a:pt x="4953520" y="6195328"/>
                  <a:pt x="4976288" y="6207812"/>
                  <a:pt x="4986902" y="6216281"/>
                </a:cubicBezTo>
                <a:cubicBezTo>
                  <a:pt x="5005986" y="6231515"/>
                  <a:pt x="5019900" y="6236245"/>
                  <a:pt x="5019900" y="6227445"/>
                </a:cubicBezTo>
                <a:lnTo>
                  <a:pt x="5019900" y="6227445"/>
                </a:lnTo>
                <a:close/>
                <a:moveTo>
                  <a:pt x="4702903" y="5767294"/>
                </a:moveTo>
                <a:cubicBezTo>
                  <a:pt x="4700758" y="5761739"/>
                  <a:pt x="4692014" y="5759044"/>
                  <a:pt x="4675900" y="5759044"/>
                </a:cubicBezTo>
                <a:cubicBezTo>
                  <a:pt x="4662811" y="5759044"/>
                  <a:pt x="4650547" y="5756570"/>
                  <a:pt x="4648677" y="5753545"/>
                </a:cubicBezTo>
                <a:cubicBezTo>
                  <a:pt x="4646807" y="5750520"/>
                  <a:pt x="4640373" y="5748045"/>
                  <a:pt x="4634433" y="5748045"/>
                </a:cubicBezTo>
                <a:cubicBezTo>
                  <a:pt x="4628493" y="5748045"/>
                  <a:pt x="4622224" y="5744526"/>
                  <a:pt x="4620574" y="5740236"/>
                </a:cubicBezTo>
                <a:cubicBezTo>
                  <a:pt x="4616889" y="5730612"/>
                  <a:pt x="4559638" y="5702894"/>
                  <a:pt x="4548034" y="5705148"/>
                </a:cubicBezTo>
                <a:cubicBezTo>
                  <a:pt x="4538080" y="5707073"/>
                  <a:pt x="4597366" y="5748045"/>
                  <a:pt x="4610125" y="5748045"/>
                </a:cubicBezTo>
                <a:cubicBezTo>
                  <a:pt x="4614744" y="5748045"/>
                  <a:pt x="4622829" y="5750300"/>
                  <a:pt x="4628108" y="5753050"/>
                </a:cubicBezTo>
                <a:cubicBezTo>
                  <a:pt x="4672545" y="5776313"/>
                  <a:pt x="4709063" y="5783243"/>
                  <a:pt x="4702903" y="5767294"/>
                </a:cubicBezTo>
                <a:lnTo>
                  <a:pt x="4702903" y="5767294"/>
                </a:lnTo>
                <a:close/>
                <a:moveTo>
                  <a:pt x="3353686" y="5739961"/>
                </a:moveTo>
                <a:cubicBezTo>
                  <a:pt x="3349892" y="5735396"/>
                  <a:pt x="3344227" y="5733252"/>
                  <a:pt x="3341092" y="5735176"/>
                </a:cubicBezTo>
                <a:cubicBezTo>
                  <a:pt x="3337573" y="5737321"/>
                  <a:pt x="3339277" y="5741556"/>
                  <a:pt x="3345437" y="5746065"/>
                </a:cubicBezTo>
                <a:cubicBezTo>
                  <a:pt x="3357811" y="5755140"/>
                  <a:pt x="3363091" y="5751290"/>
                  <a:pt x="3353686" y="5739961"/>
                </a:cubicBezTo>
                <a:lnTo>
                  <a:pt x="3353686" y="5739961"/>
                </a:lnTo>
                <a:close/>
                <a:moveTo>
                  <a:pt x="3455264" y="5726047"/>
                </a:moveTo>
                <a:cubicBezTo>
                  <a:pt x="3464888" y="5715433"/>
                  <a:pt x="3464888" y="5715048"/>
                  <a:pt x="3454714" y="5715158"/>
                </a:cubicBezTo>
                <a:cubicBezTo>
                  <a:pt x="3448939" y="5715213"/>
                  <a:pt x="3438050" y="5720107"/>
                  <a:pt x="3430461" y="5726047"/>
                </a:cubicBezTo>
                <a:lnTo>
                  <a:pt x="3416712" y="5736826"/>
                </a:lnTo>
                <a:lnTo>
                  <a:pt x="3430956" y="5736936"/>
                </a:lnTo>
                <a:cubicBezTo>
                  <a:pt x="3438930" y="5736991"/>
                  <a:pt x="3449819" y="5732097"/>
                  <a:pt x="3455264" y="5726047"/>
                </a:cubicBezTo>
                <a:lnTo>
                  <a:pt x="3455264" y="5726047"/>
                </a:lnTo>
                <a:close/>
                <a:moveTo>
                  <a:pt x="3597648" y="5703994"/>
                </a:moveTo>
                <a:cubicBezTo>
                  <a:pt x="3609418" y="5700474"/>
                  <a:pt x="3641205" y="5689145"/>
                  <a:pt x="3668263" y="5678860"/>
                </a:cubicBezTo>
                <a:cubicBezTo>
                  <a:pt x="3720070" y="5659117"/>
                  <a:pt x="3794039" y="5638328"/>
                  <a:pt x="3826487" y="5634424"/>
                </a:cubicBezTo>
                <a:cubicBezTo>
                  <a:pt x="3837046" y="5633159"/>
                  <a:pt x="3850685" y="5631289"/>
                  <a:pt x="3856734" y="5630299"/>
                </a:cubicBezTo>
                <a:cubicBezTo>
                  <a:pt x="3862784" y="5629309"/>
                  <a:pt x="3870813" y="5628154"/>
                  <a:pt x="3874608" y="5627769"/>
                </a:cubicBezTo>
                <a:cubicBezTo>
                  <a:pt x="3878403" y="5627384"/>
                  <a:pt x="3881483" y="5623149"/>
                  <a:pt x="3881483" y="5618310"/>
                </a:cubicBezTo>
                <a:cubicBezTo>
                  <a:pt x="3881483" y="5611325"/>
                  <a:pt x="3877358" y="5610225"/>
                  <a:pt x="3860859" y="5612700"/>
                </a:cubicBezTo>
                <a:cubicBezTo>
                  <a:pt x="3849530" y="5614405"/>
                  <a:pt x="3819887" y="5618475"/>
                  <a:pt x="3795029" y="5621664"/>
                </a:cubicBezTo>
                <a:cubicBezTo>
                  <a:pt x="3770171" y="5624854"/>
                  <a:pt x="3742948" y="5631069"/>
                  <a:pt x="3734534" y="5635469"/>
                </a:cubicBezTo>
                <a:cubicBezTo>
                  <a:pt x="3726119" y="5639868"/>
                  <a:pt x="3715725" y="5643443"/>
                  <a:pt x="3711435" y="5643498"/>
                </a:cubicBezTo>
                <a:cubicBezTo>
                  <a:pt x="3707146" y="5643498"/>
                  <a:pt x="3688557" y="5650867"/>
                  <a:pt x="3670188" y="5659777"/>
                </a:cubicBezTo>
                <a:cubicBezTo>
                  <a:pt x="3637191" y="5675836"/>
                  <a:pt x="3580710" y="5693049"/>
                  <a:pt x="3561131" y="5693049"/>
                </a:cubicBezTo>
                <a:cubicBezTo>
                  <a:pt x="3549142" y="5693049"/>
                  <a:pt x="3517849" y="5715048"/>
                  <a:pt x="3521479" y="5720932"/>
                </a:cubicBezTo>
                <a:cubicBezTo>
                  <a:pt x="3523844" y="5724727"/>
                  <a:pt x="3540398" y="5721042"/>
                  <a:pt x="3597648" y="5703994"/>
                </a:cubicBezTo>
                <a:lnTo>
                  <a:pt x="3597648" y="5703994"/>
                </a:lnTo>
                <a:close/>
                <a:moveTo>
                  <a:pt x="3456639" y="5687660"/>
                </a:moveTo>
                <a:cubicBezTo>
                  <a:pt x="3475557" y="5681005"/>
                  <a:pt x="3491011" y="5672976"/>
                  <a:pt x="3491011" y="5669896"/>
                </a:cubicBezTo>
                <a:cubicBezTo>
                  <a:pt x="3491011" y="5666541"/>
                  <a:pt x="3485897" y="5665826"/>
                  <a:pt x="3478637" y="5668081"/>
                </a:cubicBezTo>
                <a:cubicBezTo>
                  <a:pt x="3456859" y="5674791"/>
                  <a:pt x="3422816" y="5674571"/>
                  <a:pt x="3403018" y="5667586"/>
                </a:cubicBezTo>
                <a:cubicBezTo>
                  <a:pt x="3392458" y="5663846"/>
                  <a:pt x="3384979" y="5660547"/>
                  <a:pt x="3386519" y="5660162"/>
                </a:cubicBezTo>
                <a:cubicBezTo>
                  <a:pt x="3388059" y="5659777"/>
                  <a:pt x="3413192" y="5658567"/>
                  <a:pt x="3442450" y="5657357"/>
                </a:cubicBezTo>
                <a:cubicBezTo>
                  <a:pt x="3486282" y="5655542"/>
                  <a:pt x="3507510" y="5651252"/>
                  <a:pt x="3563441" y="5632664"/>
                </a:cubicBezTo>
                <a:cubicBezTo>
                  <a:pt x="3654294" y="5602526"/>
                  <a:pt x="3724909" y="5583552"/>
                  <a:pt x="3787990" y="5572388"/>
                </a:cubicBezTo>
                <a:cubicBezTo>
                  <a:pt x="3832866" y="5564469"/>
                  <a:pt x="3840236" y="5561664"/>
                  <a:pt x="3840236" y="5552479"/>
                </a:cubicBezTo>
                <a:cubicBezTo>
                  <a:pt x="3840236" y="5542800"/>
                  <a:pt x="3836716" y="5541975"/>
                  <a:pt x="3802344" y="5543350"/>
                </a:cubicBezTo>
                <a:cubicBezTo>
                  <a:pt x="3776330" y="5544395"/>
                  <a:pt x="3759942" y="5548080"/>
                  <a:pt x="3750098" y="5555064"/>
                </a:cubicBezTo>
                <a:cubicBezTo>
                  <a:pt x="3742233" y="5560674"/>
                  <a:pt x="3725844" y="5566558"/>
                  <a:pt x="3713745" y="5568209"/>
                </a:cubicBezTo>
                <a:cubicBezTo>
                  <a:pt x="3688447" y="5571618"/>
                  <a:pt x="3679098" y="5573818"/>
                  <a:pt x="3559756" y="5604176"/>
                </a:cubicBezTo>
                <a:cubicBezTo>
                  <a:pt x="3464558" y="5628374"/>
                  <a:pt x="3415062" y="5636239"/>
                  <a:pt x="3374145" y="5633654"/>
                </a:cubicBezTo>
                <a:cubicBezTo>
                  <a:pt x="3341697" y="5631564"/>
                  <a:pt x="3339442" y="5621609"/>
                  <a:pt x="3371395" y="5621554"/>
                </a:cubicBezTo>
                <a:cubicBezTo>
                  <a:pt x="3417757" y="5621500"/>
                  <a:pt x="3469453" y="5609511"/>
                  <a:pt x="3584504" y="5572223"/>
                </a:cubicBezTo>
                <a:cubicBezTo>
                  <a:pt x="3632351" y="5556714"/>
                  <a:pt x="3673543" y="5545330"/>
                  <a:pt x="3695926" y="5541426"/>
                </a:cubicBezTo>
                <a:cubicBezTo>
                  <a:pt x="3721170" y="5537026"/>
                  <a:pt x="3726999" y="5529601"/>
                  <a:pt x="3710060" y="5523332"/>
                </a:cubicBezTo>
                <a:cubicBezTo>
                  <a:pt x="3696751" y="5518437"/>
                  <a:pt x="3671123" y="5523497"/>
                  <a:pt x="3603698" y="5544505"/>
                </a:cubicBezTo>
                <a:cubicBezTo>
                  <a:pt x="3582525" y="5551105"/>
                  <a:pt x="3560251" y="5557374"/>
                  <a:pt x="3554202" y="5558474"/>
                </a:cubicBezTo>
                <a:cubicBezTo>
                  <a:pt x="3548152" y="5559574"/>
                  <a:pt x="3514605" y="5570298"/>
                  <a:pt x="3479682" y="5582287"/>
                </a:cubicBezTo>
                <a:cubicBezTo>
                  <a:pt x="3385144" y="5614790"/>
                  <a:pt x="3297865" y="5621005"/>
                  <a:pt x="3271412" y="5597191"/>
                </a:cubicBezTo>
                <a:cubicBezTo>
                  <a:pt x="3266628" y="5592902"/>
                  <a:pt x="3254089" y="5588557"/>
                  <a:pt x="3243474" y="5587567"/>
                </a:cubicBezTo>
                <a:cubicBezTo>
                  <a:pt x="3207507" y="5584212"/>
                  <a:pt x="3225271" y="5574808"/>
                  <a:pt x="3285326" y="5565349"/>
                </a:cubicBezTo>
                <a:cubicBezTo>
                  <a:pt x="3338452" y="5557044"/>
                  <a:pt x="3380029" y="5545110"/>
                  <a:pt x="3462908" y="5514422"/>
                </a:cubicBezTo>
                <a:cubicBezTo>
                  <a:pt x="3478362" y="5508703"/>
                  <a:pt x="3489031" y="5507383"/>
                  <a:pt x="3492386" y="5510738"/>
                </a:cubicBezTo>
                <a:cubicBezTo>
                  <a:pt x="3501020" y="5519372"/>
                  <a:pt x="3491781" y="5527841"/>
                  <a:pt x="3455979" y="5544120"/>
                </a:cubicBezTo>
                <a:cubicBezTo>
                  <a:pt x="3399498" y="5569803"/>
                  <a:pt x="3393778" y="5571508"/>
                  <a:pt x="3341092" y="5578053"/>
                </a:cubicBezTo>
                <a:cubicBezTo>
                  <a:pt x="3313099" y="5581517"/>
                  <a:pt x="3288186" y="5586192"/>
                  <a:pt x="3285766" y="5588337"/>
                </a:cubicBezTo>
                <a:cubicBezTo>
                  <a:pt x="3283347" y="5590537"/>
                  <a:pt x="3298580" y="5593781"/>
                  <a:pt x="3319589" y="5595541"/>
                </a:cubicBezTo>
                <a:cubicBezTo>
                  <a:pt x="3366940" y="5599501"/>
                  <a:pt x="3418801" y="5588942"/>
                  <a:pt x="3477152" y="5563479"/>
                </a:cubicBezTo>
                <a:cubicBezTo>
                  <a:pt x="3486227" y="5559519"/>
                  <a:pt x="3508995" y="5551985"/>
                  <a:pt x="3527749" y="5546815"/>
                </a:cubicBezTo>
                <a:cubicBezTo>
                  <a:pt x="3554422" y="5539391"/>
                  <a:pt x="3562231" y="5534826"/>
                  <a:pt x="3563496" y="5525806"/>
                </a:cubicBezTo>
                <a:cubicBezTo>
                  <a:pt x="3564816" y="5516402"/>
                  <a:pt x="3569326" y="5514092"/>
                  <a:pt x="3587804" y="5513377"/>
                </a:cubicBezTo>
                <a:cubicBezTo>
                  <a:pt x="3610682" y="5512498"/>
                  <a:pt x="3641040" y="5500179"/>
                  <a:pt x="3647970" y="5489014"/>
                </a:cubicBezTo>
                <a:cubicBezTo>
                  <a:pt x="3653799" y="5479555"/>
                  <a:pt x="3727879" y="5445622"/>
                  <a:pt x="3750812" y="5441938"/>
                </a:cubicBezTo>
                <a:cubicBezTo>
                  <a:pt x="3765441" y="5439573"/>
                  <a:pt x="3771436" y="5435833"/>
                  <a:pt x="3771436" y="5429068"/>
                </a:cubicBezTo>
                <a:cubicBezTo>
                  <a:pt x="3771436" y="5416914"/>
                  <a:pt x="3732609" y="5368573"/>
                  <a:pt x="3722819" y="5368518"/>
                </a:cubicBezTo>
                <a:cubicBezTo>
                  <a:pt x="3718750" y="5368518"/>
                  <a:pt x="3709400" y="5373248"/>
                  <a:pt x="3702031" y="5379077"/>
                </a:cubicBezTo>
                <a:cubicBezTo>
                  <a:pt x="3691967" y="5386997"/>
                  <a:pt x="3690372" y="5390736"/>
                  <a:pt x="3695651" y="5394036"/>
                </a:cubicBezTo>
                <a:cubicBezTo>
                  <a:pt x="3702581" y="5398381"/>
                  <a:pt x="3686192" y="5403221"/>
                  <a:pt x="3639446" y="5410700"/>
                </a:cubicBezTo>
                <a:cubicBezTo>
                  <a:pt x="3628886" y="5412405"/>
                  <a:pt x="3617062" y="5416310"/>
                  <a:pt x="3613212" y="5419389"/>
                </a:cubicBezTo>
                <a:cubicBezTo>
                  <a:pt x="3602873" y="5427693"/>
                  <a:pt x="3566576" y="5434458"/>
                  <a:pt x="3504100" y="5439793"/>
                </a:cubicBezTo>
                <a:cubicBezTo>
                  <a:pt x="3442890" y="5444962"/>
                  <a:pt x="3362926" y="5462726"/>
                  <a:pt x="3328718" y="5478675"/>
                </a:cubicBezTo>
                <a:cubicBezTo>
                  <a:pt x="3316619" y="5484340"/>
                  <a:pt x="3287306" y="5495669"/>
                  <a:pt x="3263548" y="5503863"/>
                </a:cubicBezTo>
                <a:cubicBezTo>
                  <a:pt x="3222851" y="5517942"/>
                  <a:pt x="3218781" y="5518382"/>
                  <a:pt x="3192053" y="5511398"/>
                </a:cubicBezTo>
                <a:cubicBezTo>
                  <a:pt x="3156416" y="5502103"/>
                  <a:pt x="3139917" y="5503313"/>
                  <a:pt x="3125563" y="5516182"/>
                </a:cubicBezTo>
                <a:cubicBezTo>
                  <a:pt x="3119349" y="5521792"/>
                  <a:pt x="3109889" y="5527841"/>
                  <a:pt x="3104610" y="5529711"/>
                </a:cubicBezTo>
                <a:cubicBezTo>
                  <a:pt x="3092895" y="5533836"/>
                  <a:pt x="3092290" y="5540875"/>
                  <a:pt x="3102905" y="5549675"/>
                </a:cubicBezTo>
                <a:cubicBezTo>
                  <a:pt x="3112749" y="5557869"/>
                  <a:pt x="3136727" y="5554845"/>
                  <a:pt x="3134802" y="5545660"/>
                </a:cubicBezTo>
                <a:cubicBezTo>
                  <a:pt x="3131778" y="5530921"/>
                  <a:pt x="3146351" y="5540985"/>
                  <a:pt x="3194363" y="5587017"/>
                </a:cubicBezTo>
                <a:cubicBezTo>
                  <a:pt x="3221971" y="5613470"/>
                  <a:pt x="3248644" y="5636733"/>
                  <a:pt x="3253594" y="5638658"/>
                </a:cubicBezTo>
                <a:cubicBezTo>
                  <a:pt x="3258598" y="5640583"/>
                  <a:pt x="3268828" y="5652132"/>
                  <a:pt x="3276417" y="5664286"/>
                </a:cubicBezTo>
                <a:cubicBezTo>
                  <a:pt x="3287196" y="5681610"/>
                  <a:pt x="3294346" y="5687055"/>
                  <a:pt x="3309415" y="5689309"/>
                </a:cubicBezTo>
                <a:cubicBezTo>
                  <a:pt x="3319974" y="5690905"/>
                  <a:pt x="3338562" y="5694644"/>
                  <a:pt x="3350662" y="5697669"/>
                </a:cubicBezTo>
                <a:cubicBezTo>
                  <a:pt x="3381184" y="5705313"/>
                  <a:pt x="3416107" y="5701959"/>
                  <a:pt x="3456639" y="5687660"/>
                </a:cubicBezTo>
                <a:lnTo>
                  <a:pt x="3456639" y="5687660"/>
                </a:lnTo>
                <a:close/>
                <a:moveTo>
                  <a:pt x="3216031" y="5558914"/>
                </a:moveTo>
                <a:cubicBezTo>
                  <a:pt x="3216031" y="5554515"/>
                  <a:pt x="3235115" y="5543625"/>
                  <a:pt x="3261403" y="5533066"/>
                </a:cubicBezTo>
                <a:cubicBezTo>
                  <a:pt x="3286371" y="5523057"/>
                  <a:pt x="3312989" y="5511617"/>
                  <a:pt x="3320524" y="5507713"/>
                </a:cubicBezTo>
                <a:cubicBezTo>
                  <a:pt x="3328113" y="5503808"/>
                  <a:pt x="3336968" y="5500618"/>
                  <a:pt x="3340322" y="5500563"/>
                </a:cubicBezTo>
                <a:cubicBezTo>
                  <a:pt x="3343622" y="5500563"/>
                  <a:pt x="3353521" y="5496989"/>
                  <a:pt x="3362321" y="5492644"/>
                </a:cubicBezTo>
                <a:cubicBezTo>
                  <a:pt x="3385639" y="5481150"/>
                  <a:pt x="3483422" y="5456621"/>
                  <a:pt x="3518509" y="5453487"/>
                </a:cubicBezTo>
                <a:cubicBezTo>
                  <a:pt x="3566081" y="5449197"/>
                  <a:pt x="3597484" y="5442763"/>
                  <a:pt x="3709620" y="5414385"/>
                </a:cubicBezTo>
                <a:cubicBezTo>
                  <a:pt x="3716935" y="5412515"/>
                  <a:pt x="3721994" y="5413780"/>
                  <a:pt x="3721994" y="5417409"/>
                </a:cubicBezTo>
                <a:cubicBezTo>
                  <a:pt x="3721994" y="5420764"/>
                  <a:pt x="3717650" y="5423569"/>
                  <a:pt x="3712370" y="5423569"/>
                </a:cubicBezTo>
                <a:cubicBezTo>
                  <a:pt x="3707091" y="5423569"/>
                  <a:pt x="3696036" y="5427089"/>
                  <a:pt x="3687842" y="5431378"/>
                </a:cubicBezTo>
                <a:cubicBezTo>
                  <a:pt x="3652314" y="5449912"/>
                  <a:pt x="3563111" y="5475100"/>
                  <a:pt x="3474512" y="5491654"/>
                </a:cubicBezTo>
                <a:cubicBezTo>
                  <a:pt x="3451799" y="5495889"/>
                  <a:pt x="3419682" y="5503588"/>
                  <a:pt x="3403018" y="5508703"/>
                </a:cubicBezTo>
                <a:cubicBezTo>
                  <a:pt x="3386354" y="5513872"/>
                  <a:pt x="3360946" y="5519867"/>
                  <a:pt x="3346537" y="5522067"/>
                </a:cubicBezTo>
                <a:cubicBezTo>
                  <a:pt x="3332073" y="5524267"/>
                  <a:pt x="3317389" y="5528996"/>
                  <a:pt x="3313814" y="5532516"/>
                </a:cubicBezTo>
                <a:cubicBezTo>
                  <a:pt x="3310239" y="5536091"/>
                  <a:pt x="3302815" y="5539006"/>
                  <a:pt x="3297260" y="5539006"/>
                </a:cubicBezTo>
                <a:cubicBezTo>
                  <a:pt x="3291706" y="5539006"/>
                  <a:pt x="3274987" y="5545220"/>
                  <a:pt x="3260028" y="5552755"/>
                </a:cubicBezTo>
                <a:cubicBezTo>
                  <a:pt x="3229505" y="5568264"/>
                  <a:pt x="3216031" y="5570133"/>
                  <a:pt x="3216031" y="5558914"/>
                </a:cubicBezTo>
                <a:lnTo>
                  <a:pt x="3216031" y="5558914"/>
                </a:lnTo>
                <a:close/>
                <a:moveTo>
                  <a:pt x="3502010" y="5506613"/>
                </a:moveTo>
                <a:cubicBezTo>
                  <a:pt x="3502010" y="5496823"/>
                  <a:pt x="3590444" y="5482689"/>
                  <a:pt x="3598859" y="5491104"/>
                </a:cubicBezTo>
                <a:cubicBezTo>
                  <a:pt x="3601058" y="5493304"/>
                  <a:pt x="3595614" y="5495119"/>
                  <a:pt x="3586759" y="5495119"/>
                </a:cubicBezTo>
                <a:cubicBezTo>
                  <a:pt x="3577960" y="5495174"/>
                  <a:pt x="3558546" y="5498858"/>
                  <a:pt x="3543697" y="5503368"/>
                </a:cubicBezTo>
                <a:cubicBezTo>
                  <a:pt x="3512735" y="5512772"/>
                  <a:pt x="3502010" y="5513598"/>
                  <a:pt x="3502010" y="5506613"/>
                </a:cubicBezTo>
                <a:lnTo>
                  <a:pt x="3502010" y="5506613"/>
                </a:lnTo>
                <a:close/>
                <a:moveTo>
                  <a:pt x="4032447" y="5686175"/>
                </a:moveTo>
                <a:cubicBezTo>
                  <a:pt x="4030357" y="5679355"/>
                  <a:pt x="4025737" y="5670116"/>
                  <a:pt x="4022163" y="5665551"/>
                </a:cubicBezTo>
                <a:cubicBezTo>
                  <a:pt x="4009348" y="5649383"/>
                  <a:pt x="4002474" y="5626119"/>
                  <a:pt x="4002474" y="5598731"/>
                </a:cubicBezTo>
                <a:cubicBezTo>
                  <a:pt x="4002474" y="5573488"/>
                  <a:pt x="4000164" y="5568373"/>
                  <a:pt x="3977671" y="5543350"/>
                </a:cubicBezTo>
                <a:cubicBezTo>
                  <a:pt x="3964032" y="5528171"/>
                  <a:pt x="3942858" y="5495229"/>
                  <a:pt x="3930594" y="5470151"/>
                </a:cubicBezTo>
                <a:cubicBezTo>
                  <a:pt x="3893912" y="5395081"/>
                  <a:pt x="3844526" y="5357629"/>
                  <a:pt x="3782270" y="5357629"/>
                </a:cubicBezTo>
                <a:cubicBezTo>
                  <a:pt x="3767476" y="5357629"/>
                  <a:pt x="3768741" y="5364063"/>
                  <a:pt x="3789419" y="5393541"/>
                </a:cubicBezTo>
                <a:cubicBezTo>
                  <a:pt x="3810208" y="5423129"/>
                  <a:pt x="3836661" y="5469161"/>
                  <a:pt x="3856460" y="5510243"/>
                </a:cubicBezTo>
                <a:cubicBezTo>
                  <a:pt x="3864104" y="5526136"/>
                  <a:pt x="3872903" y="5539115"/>
                  <a:pt x="3875983" y="5539115"/>
                </a:cubicBezTo>
                <a:cubicBezTo>
                  <a:pt x="3879063" y="5539115"/>
                  <a:pt x="3881538" y="5541480"/>
                  <a:pt x="3881538" y="5544395"/>
                </a:cubicBezTo>
                <a:cubicBezTo>
                  <a:pt x="3881538" y="5555944"/>
                  <a:pt x="3932684" y="5633049"/>
                  <a:pt x="3948138" y="5644818"/>
                </a:cubicBezTo>
                <a:cubicBezTo>
                  <a:pt x="3957212" y="5651692"/>
                  <a:pt x="3973766" y="5665056"/>
                  <a:pt x="3984930" y="5674406"/>
                </a:cubicBezTo>
                <a:cubicBezTo>
                  <a:pt x="4016938" y="5701299"/>
                  <a:pt x="4038716" y="5706688"/>
                  <a:pt x="4032447" y="5686175"/>
                </a:cubicBezTo>
                <a:lnTo>
                  <a:pt x="4032447" y="5686175"/>
                </a:lnTo>
                <a:close/>
                <a:moveTo>
                  <a:pt x="3642140" y="5645258"/>
                </a:moveTo>
                <a:cubicBezTo>
                  <a:pt x="3706981" y="5620015"/>
                  <a:pt x="3775066" y="5605331"/>
                  <a:pt x="3828027" y="5605166"/>
                </a:cubicBezTo>
                <a:cubicBezTo>
                  <a:pt x="3870044" y="5605056"/>
                  <a:pt x="3870704" y="5604836"/>
                  <a:pt x="3864544" y="5593287"/>
                </a:cubicBezTo>
                <a:cubicBezTo>
                  <a:pt x="3858824" y="5582672"/>
                  <a:pt x="3855085" y="5581847"/>
                  <a:pt x="3824452" y="5584762"/>
                </a:cubicBezTo>
                <a:cubicBezTo>
                  <a:pt x="3805863" y="5586522"/>
                  <a:pt x="3777045" y="5592681"/>
                  <a:pt x="3760437" y="5598456"/>
                </a:cubicBezTo>
                <a:cubicBezTo>
                  <a:pt x="3743773" y="5604231"/>
                  <a:pt x="3714130" y="5611765"/>
                  <a:pt x="3694442" y="5615230"/>
                </a:cubicBezTo>
                <a:cubicBezTo>
                  <a:pt x="3661554" y="5621060"/>
                  <a:pt x="3570920" y="5649713"/>
                  <a:pt x="3564211" y="5656367"/>
                </a:cubicBezTo>
                <a:cubicBezTo>
                  <a:pt x="3562616" y="5657962"/>
                  <a:pt x="3563056" y="5661977"/>
                  <a:pt x="3565091" y="5665331"/>
                </a:cubicBezTo>
                <a:cubicBezTo>
                  <a:pt x="3569601" y="5672591"/>
                  <a:pt x="3576860" y="5670721"/>
                  <a:pt x="3642140" y="5645258"/>
                </a:cubicBezTo>
                <a:lnTo>
                  <a:pt x="3642140" y="5645258"/>
                </a:lnTo>
                <a:close/>
                <a:moveTo>
                  <a:pt x="4665946" y="5667256"/>
                </a:moveTo>
                <a:cubicBezTo>
                  <a:pt x="4659676" y="5660987"/>
                  <a:pt x="4639438" y="5659502"/>
                  <a:pt x="4643177" y="5665551"/>
                </a:cubicBezTo>
                <a:cubicBezTo>
                  <a:pt x="4645047" y="5668576"/>
                  <a:pt x="4651812" y="5671051"/>
                  <a:pt x="4658191" y="5671051"/>
                </a:cubicBezTo>
                <a:cubicBezTo>
                  <a:pt x="4664571" y="5671051"/>
                  <a:pt x="4668036" y="5669346"/>
                  <a:pt x="4665946" y="5667256"/>
                </a:cubicBezTo>
                <a:close/>
                <a:moveTo>
                  <a:pt x="4638613" y="5636678"/>
                </a:moveTo>
                <a:cubicBezTo>
                  <a:pt x="4637073" y="5632884"/>
                  <a:pt x="4635863" y="5635964"/>
                  <a:pt x="4635863" y="5643553"/>
                </a:cubicBezTo>
                <a:cubicBezTo>
                  <a:pt x="4635863" y="5651142"/>
                  <a:pt x="4637128" y="5654222"/>
                  <a:pt x="4638613" y="5650427"/>
                </a:cubicBezTo>
                <a:cubicBezTo>
                  <a:pt x="4640097" y="5646633"/>
                  <a:pt x="4640097" y="5640473"/>
                  <a:pt x="4638613" y="5636678"/>
                </a:cubicBezTo>
                <a:close/>
                <a:moveTo>
                  <a:pt x="4662426" y="5643553"/>
                </a:moveTo>
                <a:cubicBezTo>
                  <a:pt x="4662426" y="5640528"/>
                  <a:pt x="4659951" y="5638053"/>
                  <a:pt x="4656926" y="5638053"/>
                </a:cubicBezTo>
                <a:cubicBezTo>
                  <a:pt x="4653902" y="5638053"/>
                  <a:pt x="4651427" y="5640528"/>
                  <a:pt x="4651427" y="5643553"/>
                </a:cubicBezTo>
                <a:cubicBezTo>
                  <a:pt x="4651427" y="5646578"/>
                  <a:pt x="4653902" y="5649052"/>
                  <a:pt x="4656926" y="5649052"/>
                </a:cubicBezTo>
                <a:cubicBezTo>
                  <a:pt x="4659951" y="5649052"/>
                  <a:pt x="4662426" y="5646578"/>
                  <a:pt x="4662426" y="5643553"/>
                </a:cubicBezTo>
                <a:close/>
                <a:moveTo>
                  <a:pt x="3170770" y="5582067"/>
                </a:moveTo>
                <a:cubicBezTo>
                  <a:pt x="3167745" y="5573048"/>
                  <a:pt x="3151356" y="5563424"/>
                  <a:pt x="3146736" y="5567988"/>
                </a:cubicBezTo>
                <a:cubicBezTo>
                  <a:pt x="3141512" y="5573213"/>
                  <a:pt x="3155041" y="5588557"/>
                  <a:pt x="3164885" y="5588557"/>
                </a:cubicBezTo>
                <a:cubicBezTo>
                  <a:pt x="3169340" y="5588557"/>
                  <a:pt x="3171980" y="5585642"/>
                  <a:pt x="3170770" y="5582067"/>
                </a:cubicBezTo>
                <a:lnTo>
                  <a:pt x="3170770" y="5582067"/>
                </a:lnTo>
                <a:close/>
                <a:moveTo>
                  <a:pt x="4620629" y="5575138"/>
                </a:moveTo>
                <a:cubicBezTo>
                  <a:pt x="4631573" y="5577888"/>
                  <a:pt x="4634928" y="5576678"/>
                  <a:pt x="4634928" y="5569858"/>
                </a:cubicBezTo>
                <a:cubicBezTo>
                  <a:pt x="4634928" y="5563754"/>
                  <a:pt x="4629923" y="5561004"/>
                  <a:pt x="4618704" y="5561004"/>
                </a:cubicBezTo>
                <a:cubicBezTo>
                  <a:pt x="4600995" y="5561004"/>
                  <a:pt x="4557989" y="5550390"/>
                  <a:pt x="4520151" y="5536696"/>
                </a:cubicBezTo>
                <a:cubicBezTo>
                  <a:pt x="4506897" y="5531911"/>
                  <a:pt x="4489574" y="5528116"/>
                  <a:pt x="4481654" y="5528226"/>
                </a:cubicBezTo>
                <a:cubicBezTo>
                  <a:pt x="4467850" y="5528446"/>
                  <a:pt x="4468070" y="5528831"/>
                  <a:pt x="4486494" y="5538016"/>
                </a:cubicBezTo>
                <a:cubicBezTo>
                  <a:pt x="4517182" y="5553249"/>
                  <a:pt x="4554634" y="5566504"/>
                  <a:pt x="4567118" y="5566504"/>
                </a:cubicBezTo>
                <a:cubicBezTo>
                  <a:pt x="4573442" y="5566504"/>
                  <a:pt x="4581747" y="5570243"/>
                  <a:pt x="4585542" y="5574808"/>
                </a:cubicBezTo>
                <a:cubicBezTo>
                  <a:pt x="4590491" y="5580802"/>
                  <a:pt x="4594396" y="5581517"/>
                  <a:pt x="4599456" y="5577338"/>
                </a:cubicBezTo>
                <a:cubicBezTo>
                  <a:pt x="4603250" y="5574203"/>
                  <a:pt x="4612820" y="5573213"/>
                  <a:pt x="4620629" y="5575138"/>
                </a:cubicBezTo>
                <a:lnTo>
                  <a:pt x="4620629" y="5575138"/>
                </a:lnTo>
                <a:close/>
                <a:moveTo>
                  <a:pt x="3053793" y="5561059"/>
                </a:moveTo>
                <a:cubicBezTo>
                  <a:pt x="3051923" y="5558034"/>
                  <a:pt x="3047909" y="5555559"/>
                  <a:pt x="3044884" y="5555559"/>
                </a:cubicBezTo>
                <a:cubicBezTo>
                  <a:pt x="3041859" y="5555559"/>
                  <a:pt x="3040924" y="5558034"/>
                  <a:pt x="3042794" y="5561059"/>
                </a:cubicBezTo>
                <a:cubicBezTo>
                  <a:pt x="3044664" y="5564084"/>
                  <a:pt x="3048678" y="5566558"/>
                  <a:pt x="3051703" y="5566558"/>
                </a:cubicBezTo>
                <a:cubicBezTo>
                  <a:pt x="3054728" y="5566558"/>
                  <a:pt x="3055663" y="5564084"/>
                  <a:pt x="3053793" y="5561059"/>
                </a:cubicBezTo>
                <a:close/>
                <a:moveTo>
                  <a:pt x="4616394" y="5535156"/>
                </a:moveTo>
                <a:cubicBezTo>
                  <a:pt x="4614250" y="5533011"/>
                  <a:pt x="4605835" y="5530426"/>
                  <a:pt x="4597586" y="5529326"/>
                </a:cubicBezTo>
                <a:cubicBezTo>
                  <a:pt x="4589391" y="5528226"/>
                  <a:pt x="4575257" y="5523552"/>
                  <a:pt x="4566183" y="5518822"/>
                </a:cubicBezTo>
                <a:cubicBezTo>
                  <a:pt x="4540995" y="5505788"/>
                  <a:pt x="4513222" y="5500508"/>
                  <a:pt x="4501948" y="5506558"/>
                </a:cubicBezTo>
                <a:cubicBezTo>
                  <a:pt x="4485724" y="5515247"/>
                  <a:pt x="4490454" y="5522507"/>
                  <a:pt x="4512562" y="5522947"/>
                </a:cubicBezTo>
                <a:cubicBezTo>
                  <a:pt x="4523891" y="5523167"/>
                  <a:pt x="4541875" y="5526686"/>
                  <a:pt x="4552434" y="5530756"/>
                </a:cubicBezTo>
                <a:cubicBezTo>
                  <a:pt x="4572452" y="5538511"/>
                  <a:pt x="4623214" y="5541975"/>
                  <a:pt x="4616394" y="5535156"/>
                </a:cubicBezTo>
                <a:lnTo>
                  <a:pt x="4616394" y="5535156"/>
                </a:lnTo>
                <a:close/>
                <a:moveTo>
                  <a:pt x="3815487" y="5517062"/>
                </a:moveTo>
                <a:cubicBezTo>
                  <a:pt x="3815487" y="5514037"/>
                  <a:pt x="3813013" y="5511562"/>
                  <a:pt x="3809988" y="5511562"/>
                </a:cubicBezTo>
                <a:cubicBezTo>
                  <a:pt x="3806963" y="5511562"/>
                  <a:pt x="3804488" y="5514037"/>
                  <a:pt x="3804488" y="5517062"/>
                </a:cubicBezTo>
                <a:cubicBezTo>
                  <a:pt x="3804488" y="5520087"/>
                  <a:pt x="3806963" y="5522562"/>
                  <a:pt x="3809988" y="5522562"/>
                </a:cubicBezTo>
                <a:cubicBezTo>
                  <a:pt x="3813013" y="5522562"/>
                  <a:pt x="3815487" y="5520087"/>
                  <a:pt x="3815487" y="5517062"/>
                </a:cubicBezTo>
                <a:close/>
                <a:moveTo>
                  <a:pt x="3087561" y="5508043"/>
                </a:moveTo>
                <a:cubicBezTo>
                  <a:pt x="3086956" y="5501223"/>
                  <a:pt x="3095425" y="5497264"/>
                  <a:pt x="3122538" y="5491654"/>
                </a:cubicBezTo>
                <a:cubicBezTo>
                  <a:pt x="3142227" y="5487584"/>
                  <a:pt x="3169890" y="5480545"/>
                  <a:pt x="3184079" y="5475925"/>
                </a:cubicBezTo>
                <a:cubicBezTo>
                  <a:pt x="3198268" y="5471306"/>
                  <a:pt x="3212457" y="5467566"/>
                  <a:pt x="3215591" y="5467566"/>
                </a:cubicBezTo>
                <a:cubicBezTo>
                  <a:pt x="3218726" y="5467566"/>
                  <a:pt x="3252714" y="5452607"/>
                  <a:pt x="3291101" y="5434403"/>
                </a:cubicBezTo>
                <a:cubicBezTo>
                  <a:pt x="3329488" y="5416200"/>
                  <a:pt x="3371010" y="5398876"/>
                  <a:pt x="3383329" y="5396016"/>
                </a:cubicBezTo>
                <a:cubicBezTo>
                  <a:pt x="3413577" y="5389031"/>
                  <a:pt x="3443055" y="5389087"/>
                  <a:pt x="3438710" y="5396181"/>
                </a:cubicBezTo>
                <a:cubicBezTo>
                  <a:pt x="3436785" y="5399261"/>
                  <a:pt x="3433101" y="5400416"/>
                  <a:pt x="3430406" y="5398766"/>
                </a:cubicBezTo>
                <a:cubicBezTo>
                  <a:pt x="3422046" y="5393596"/>
                  <a:pt x="3357481" y="5417959"/>
                  <a:pt x="3327453" y="5437703"/>
                </a:cubicBezTo>
                <a:cubicBezTo>
                  <a:pt x="3311614" y="5448097"/>
                  <a:pt x="3297590" y="5456621"/>
                  <a:pt x="3296215" y="5456621"/>
                </a:cubicBezTo>
                <a:cubicBezTo>
                  <a:pt x="3290771" y="5456621"/>
                  <a:pt x="3226811" y="5496769"/>
                  <a:pt x="3228955" y="5498913"/>
                </a:cubicBezTo>
                <a:cubicBezTo>
                  <a:pt x="3232145" y="5502103"/>
                  <a:pt x="3280267" y="5484010"/>
                  <a:pt x="3346812" y="5454587"/>
                </a:cubicBezTo>
                <a:cubicBezTo>
                  <a:pt x="3400598" y="5430828"/>
                  <a:pt x="3443550" y="5420489"/>
                  <a:pt x="3529838" y="5410535"/>
                </a:cubicBezTo>
                <a:cubicBezTo>
                  <a:pt x="3543642" y="5408940"/>
                  <a:pt x="3561626" y="5405090"/>
                  <a:pt x="3569821" y="5402010"/>
                </a:cubicBezTo>
                <a:cubicBezTo>
                  <a:pt x="3582855" y="5397061"/>
                  <a:pt x="3583844" y="5395081"/>
                  <a:pt x="3577960" y="5385622"/>
                </a:cubicBezTo>
                <a:cubicBezTo>
                  <a:pt x="3569050" y="5371323"/>
                  <a:pt x="3578730" y="5352954"/>
                  <a:pt x="3602268" y="5339425"/>
                </a:cubicBezTo>
                <a:cubicBezTo>
                  <a:pt x="3615247" y="5332001"/>
                  <a:pt x="3617777" y="5328261"/>
                  <a:pt x="3612278" y="5324851"/>
                </a:cubicBezTo>
                <a:cubicBezTo>
                  <a:pt x="3606778" y="5321442"/>
                  <a:pt x="3609253" y="5318032"/>
                  <a:pt x="3621902" y="5311487"/>
                </a:cubicBezTo>
                <a:cubicBezTo>
                  <a:pt x="3642965" y="5300598"/>
                  <a:pt x="3645440" y="5300543"/>
                  <a:pt x="3641480" y="5310937"/>
                </a:cubicBezTo>
                <a:cubicBezTo>
                  <a:pt x="3639006" y="5317317"/>
                  <a:pt x="3642800" y="5319187"/>
                  <a:pt x="3658144" y="5319187"/>
                </a:cubicBezTo>
                <a:cubicBezTo>
                  <a:pt x="3669033" y="5319187"/>
                  <a:pt x="3677998" y="5318087"/>
                  <a:pt x="3677998" y="5316767"/>
                </a:cubicBezTo>
                <a:cubicBezTo>
                  <a:pt x="3677998" y="5314622"/>
                  <a:pt x="3656604" y="5275905"/>
                  <a:pt x="3652314" y="5270185"/>
                </a:cubicBezTo>
                <a:cubicBezTo>
                  <a:pt x="3651380" y="5268920"/>
                  <a:pt x="3646265" y="5271615"/>
                  <a:pt x="3640930" y="5276125"/>
                </a:cubicBezTo>
                <a:cubicBezTo>
                  <a:pt x="3609143" y="5303183"/>
                  <a:pt x="3579665" y="5310717"/>
                  <a:pt x="3483037" y="5316547"/>
                </a:cubicBezTo>
                <a:cubicBezTo>
                  <a:pt x="3452954" y="5318362"/>
                  <a:pt x="3426941" y="5320672"/>
                  <a:pt x="3425291" y="5321716"/>
                </a:cubicBezTo>
                <a:cubicBezTo>
                  <a:pt x="3423641" y="5322706"/>
                  <a:pt x="3413632" y="5324961"/>
                  <a:pt x="3403018" y="5326666"/>
                </a:cubicBezTo>
                <a:cubicBezTo>
                  <a:pt x="3392403" y="5328371"/>
                  <a:pt x="3371395" y="5332551"/>
                  <a:pt x="3356271" y="5335850"/>
                </a:cubicBezTo>
                <a:cubicBezTo>
                  <a:pt x="3341147" y="5339150"/>
                  <a:pt x="3320689" y="5343275"/>
                  <a:pt x="3310845" y="5344870"/>
                </a:cubicBezTo>
                <a:cubicBezTo>
                  <a:pt x="3294291" y="5347565"/>
                  <a:pt x="3252879" y="5381387"/>
                  <a:pt x="3232695" y="5408610"/>
                </a:cubicBezTo>
                <a:cubicBezTo>
                  <a:pt x="3226096" y="5417519"/>
                  <a:pt x="3226591" y="5417959"/>
                  <a:pt x="3238635" y="5413175"/>
                </a:cubicBezTo>
                <a:cubicBezTo>
                  <a:pt x="3245894" y="5410260"/>
                  <a:pt x="3262393" y="5402670"/>
                  <a:pt x="3275372" y="5396291"/>
                </a:cubicBezTo>
                <a:cubicBezTo>
                  <a:pt x="3334603" y="5367033"/>
                  <a:pt x="3409947" y="5347235"/>
                  <a:pt x="3493816" y="5338875"/>
                </a:cubicBezTo>
                <a:cubicBezTo>
                  <a:pt x="3539188" y="5334365"/>
                  <a:pt x="3581865" y="5328976"/>
                  <a:pt x="3588684" y="5326996"/>
                </a:cubicBezTo>
                <a:cubicBezTo>
                  <a:pt x="3608428" y="5321112"/>
                  <a:pt x="3603203" y="5334036"/>
                  <a:pt x="3583184" y="5340635"/>
                </a:cubicBezTo>
                <a:cubicBezTo>
                  <a:pt x="3543367" y="5353779"/>
                  <a:pt x="3507290" y="5361259"/>
                  <a:pt x="3492716" y="5359389"/>
                </a:cubicBezTo>
                <a:cubicBezTo>
                  <a:pt x="3484247" y="5358289"/>
                  <a:pt x="3468628" y="5359774"/>
                  <a:pt x="3458069" y="5362578"/>
                </a:cubicBezTo>
                <a:cubicBezTo>
                  <a:pt x="3447509" y="5365383"/>
                  <a:pt x="3422211" y="5370443"/>
                  <a:pt x="3401918" y="5373742"/>
                </a:cubicBezTo>
                <a:cubicBezTo>
                  <a:pt x="3359461" y="5380672"/>
                  <a:pt x="3257938" y="5416419"/>
                  <a:pt x="3221586" y="5437263"/>
                </a:cubicBezTo>
                <a:cubicBezTo>
                  <a:pt x="3193978" y="5453102"/>
                  <a:pt x="3142502" y="5478565"/>
                  <a:pt x="3138102" y="5478565"/>
                </a:cubicBezTo>
                <a:cubicBezTo>
                  <a:pt x="3126828" y="5478565"/>
                  <a:pt x="3135407" y="5466906"/>
                  <a:pt x="3153446" y="5457611"/>
                </a:cubicBezTo>
                <a:lnTo>
                  <a:pt x="3173355" y="5447437"/>
                </a:lnTo>
                <a:lnTo>
                  <a:pt x="3156196" y="5440343"/>
                </a:lnTo>
                <a:cubicBezTo>
                  <a:pt x="3146791" y="5436438"/>
                  <a:pt x="3139037" y="5431158"/>
                  <a:pt x="3139037" y="5428574"/>
                </a:cubicBezTo>
                <a:cubicBezTo>
                  <a:pt x="3139037" y="5425989"/>
                  <a:pt x="3148166" y="5415759"/>
                  <a:pt x="3159385" y="5405860"/>
                </a:cubicBezTo>
                <a:cubicBezTo>
                  <a:pt x="3209267" y="5361644"/>
                  <a:pt x="3268223" y="5291633"/>
                  <a:pt x="3255464" y="5291633"/>
                </a:cubicBezTo>
                <a:cubicBezTo>
                  <a:pt x="3252439" y="5291633"/>
                  <a:pt x="3249139" y="5293503"/>
                  <a:pt x="3248094" y="5295758"/>
                </a:cubicBezTo>
                <a:cubicBezTo>
                  <a:pt x="3245234" y="5302248"/>
                  <a:pt x="3183034" y="5353889"/>
                  <a:pt x="3183034" y="5349819"/>
                </a:cubicBezTo>
                <a:cubicBezTo>
                  <a:pt x="3183034" y="5337390"/>
                  <a:pt x="3261073" y="5263256"/>
                  <a:pt x="3315024" y="5224373"/>
                </a:cubicBezTo>
                <a:cubicBezTo>
                  <a:pt x="3340707" y="5205840"/>
                  <a:pt x="3381569" y="5181532"/>
                  <a:pt x="3405767" y="5170257"/>
                </a:cubicBezTo>
                <a:cubicBezTo>
                  <a:pt x="3451469" y="5149029"/>
                  <a:pt x="3498821" y="5119111"/>
                  <a:pt x="3526044" y="5094253"/>
                </a:cubicBezTo>
                <a:lnTo>
                  <a:pt x="3541828" y="5079844"/>
                </a:lnTo>
                <a:lnTo>
                  <a:pt x="3532423" y="5098378"/>
                </a:lnTo>
                <a:cubicBezTo>
                  <a:pt x="3527254" y="5108552"/>
                  <a:pt x="3514384" y="5125546"/>
                  <a:pt x="3503880" y="5136050"/>
                </a:cubicBezTo>
                <a:cubicBezTo>
                  <a:pt x="3493376" y="5146554"/>
                  <a:pt x="3486117" y="5156508"/>
                  <a:pt x="3487767" y="5158158"/>
                </a:cubicBezTo>
                <a:cubicBezTo>
                  <a:pt x="3495026" y="5165418"/>
                  <a:pt x="3579005" y="5096453"/>
                  <a:pt x="3579005" y="5083254"/>
                </a:cubicBezTo>
                <a:cubicBezTo>
                  <a:pt x="3579005" y="5076874"/>
                  <a:pt x="3505200" y="5069835"/>
                  <a:pt x="3489527" y="5074675"/>
                </a:cubicBezTo>
                <a:cubicBezTo>
                  <a:pt x="3477317" y="5078469"/>
                  <a:pt x="3438325" y="5106077"/>
                  <a:pt x="3427766" y="5118341"/>
                </a:cubicBezTo>
                <a:cubicBezTo>
                  <a:pt x="3424741" y="5121861"/>
                  <a:pt x="3412367" y="5131045"/>
                  <a:pt x="3400268" y="5138745"/>
                </a:cubicBezTo>
                <a:cubicBezTo>
                  <a:pt x="3388169" y="5146444"/>
                  <a:pt x="3367105" y="5162943"/>
                  <a:pt x="3353521" y="5175317"/>
                </a:cubicBezTo>
                <a:cubicBezTo>
                  <a:pt x="3339937" y="5187691"/>
                  <a:pt x="3327288" y="5197920"/>
                  <a:pt x="3325528" y="5197920"/>
                </a:cubicBezTo>
                <a:cubicBezTo>
                  <a:pt x="3323713" y="5197975"/>
                  <a:pt x="3315079" y="5204355"/>
                  <a:pt x="3306280" y="5212109"/>
                </a:cubicBezTo>
                <a:cubicBezTo>
                  <a:pt x="3297480" y="5219864"/>
                  <a:pt x="3279167" y="5235208"/>
                  <a:pt x="3265528" y="5246207"/>
                </a:cubicBezTo>
                <a:cubicBezTo>
                  <a:pt x="3221091" y="5282009"/>
                  <a:pt x="3139037" y="5369233"/>
                  <a:pt x="3139037" y="5380617"/>
                </a:cubicBezTo>
                <a:cubicBezTo>
                  <a:pt x="3139037" y="5388812"/>
                  <a:pt x="3119128" y="5404925"/>
                  <a:pt x="3111979" y="5402561"/>
                </a:cubicBezTo>
                <a:cubicBezTo>
                  <a:pt x="3106754" y="5400801"/>
                  <a:pt x="3105819" y="5404485"/>
                  <a:pt x="3108459" y="5416585"/>
                </a:cubicBezTo>
                <a:cubicBezTo>
                  <a:pt x="3115114" y="5446832"/>
                  <a:pt x="3080026" y="5489509"/>
                  <a:pt x="3048459" y="5489509"/>
                </a:cubicBezTo>
                <a:cubicBezTo>
                  <a:pt x="3031190" y="5489509"/>
                  <a:pt x="3030640" y="5496438"/>
                  <a:pt x="3046864" y="5507823"/>
                </a:cubicBezTo>
                <a:cubicBezTo>
                  <a:pt x="3063912" y="5519702"/>
                  <a:pt x="3088551" y="5519812"/>
                  <a:pt x="3087561" y="5508043"/>
                </a:cubicBezTo>
                <a:lnTo>
                  <a:pt x="3087561" y="5508043"/>
                </a:lnTo>
                <a:close/>
                <a:moveTo>
                  <a:pt x="3150256" y="5387382"/>
                </a:moveTo>
                <a:cubicBezTo>
                  <a:pt x="3150586" y="5378197"/>
                  <a:pt x="3165765" y="5361863"/>
                  <a:pt x="3172034" y="5363953"/>
                </a:cubicBezTo>
                <a:cubicBezTo>
                  <a:pt x="3175499" y="5365108"/>
                  <a:pt x="3172089" y="5371763"/>
                  <a:pt x="3164115" y="5379242"/>
                </a:cubicBezTo>
                <a:cubicBezTo>
                  <a:pt x="3156416" y="5386557"/>
                  <a:pt x="3150146" y="5390187"/>
                  <a:pt x="3150256" y="5387382"/>
                </a:cubicBezTo>
                <a:close/>
                <a:moveTo>
                  <a:pt x="4601985" y="5500728"/>
                </a:moveTo>
                <a:cubicBezTo>
                  <a:pt x="4601985" y="5491819"/>
                  <a:pt x="4584002" y="5485274"/>
                  <a:pt x="4558814" y="5485000"/>
                </a:cubicBezTo>
                <a:cubicBezTo>
                  <a:pt x="4535495" y="5484725"/>
                  <a:pt x="4535110" y="5485000"/>
                  <a:pt x="4544569" y="5495394"/>
                </a:cubicBezTo>
                <a:cubicBezTo>
                  <a:pt x="4554744" y="5506668"/>
                  <a:pt x="4601985" y="5511068"/>
                  <a:pt x="4601985" y="5500728"/>
                </a:cubicBezTo>
                <a:lnTo>
                  <a:pt x="4601985" y="5500728"/>
                </a:lnTo>
                <a:close/>
                <a:moveTo>
                  <a:pt x="3749547" y="5495064"/>
                </a:moveTo>
                <a:cubicBezTo>
                  <a:pt x="3749547" y="5492039"/>
                  <a:pt x="3742728" y="5489784"/>
                  <a:pt x="3734423" y="5490114"/>
                </a:cubicBezTo>
                <a:lnTo>
                  <a:pt x="3719300" y="5490664"/>
                </a:lnTo>
                <a:lnTo>
                  <a:pt x="3733049" y="5495064"/>
                </a:lnTo>
                <a:cubicBezTo>
                  <a:pt x="3740638" y="5497483"/>
                  <a:pt x="3747402" y="5499738"/>
                  <a:pt x="3748172" y="5500013"/>
                </a:cubicBezTo>
                <a:cubicBezTo>
                  <a:pt x="3748942" y="5500288"/>
                  <a:pt x="3749547" y="5498089"/>
                  <a:pt x="3749547" y="5495064"/>
                </a:cubicBezTo>
                <a:lnTo>
                  <a:pt x="3749547" y="5495064"/>
                </a:lnTo>
                <a:close/>
                <a:moveTo>
                  <a:pt x="4579987" y="5466191"/>
                </a:moveTo>
                <a:cubicBezTo>
                  <a:pt x="4579987" y="5462396"/>
                  <a:pt x="4573937" y="5451892"/>
                  <a:pt x="4566568" y="5442817"/>
                </a:cubicBezTo>
                <a:lnTo>
                  <a:pt x="4553204" y="5426319"/>
                </a:lnTo>
                <a:lnTo>
                  <a:pt x="4555074" y="5448317"/>
                </a:lnTo>
                <a:cubicBezTo>
                  <a:pt x="4557384" y="5475485"/>
                  <a:pt x="4556009" y="5473065"/>
                  <a:pt x="4569043" y="5473065"/>
                </a:cubicBezTo>
                <a:cubicBezTo>
                  <a:pt x="4575037" y="5473065"/>
                  <a:pt x="4579987" y="5469985"/>
                  <a:pt x="4579987" y="5466191"/>
                </a:cubicBezTo>
                <a:close/>
                <a:moveTo>
                  <a:pt x="3001492" y="5395521"/>
                </a:moveTo>
                <a:cubicBezTo>
                  <a:pt x="3019036" y="5338050"/>
                  <a:pt x="3048678" y="5284814"/>
                  <a:pt x="3083986" y="5247252"/>
                </a:cubicBezTo>
                <a:cubicBezTo>
                  <a:pt x="3133483" y="5194621"/>
                  <a:pt x="3150531" y="5173777"/>
                  <a:pt x="3159551" y="5155024"/>
                </a:cubicBezTo>
                <a:cubicBezTo>
                  <a:pt x="3164390" y="5144959"/>
                  <a:pt x="3173519" y="5134730"/>
                  <a:pt x="3179844" y="5132310"/>
                </a:cubicBezTo>
                <a:cubicBezTo>
                  <a:pt x="3186168" y="5129890"/>
                  <a:pt x="3202502" y="5114601"/>
                  <a:pt x="3216086" y="5098378"/>
                </a:cubicBezTo>
                <a:cubicBezTo>
                  <a:pt x="3229670" y="5082154"/>
                  <a:pt x="3264318" y="5043987"/>
                  <a:pt x="3293081" y="5013629"/>
                </a:cubicBezTo>
                <a:cubicBezTo>
                  <a:pt x="3395703" y="4905122"/>
                  <a:pt x="3407252" y="4892198"/>
                  <a:pt x="3449379" y="4837862"/>
                </a:cubicBezTo>
                <a:cubicBezTo>
                  <a:pt x="3472863" y="4807614"/>
                  <a:pt x="3501790" y="4766807"/>
                  <a:pt x="3513780" y="4747118"/>
                </a:cubicBezTo>
                <a:cubicBezTo>
                  <a:pt x="3549967" y="4687613"/>
                  <a:pt x="3580655" y="4639931"/>
                  <a:pt x="3605238" y="4604954"/>
                </a:cubicBezTo>
                <a:cubicBezTo>
                  <a:pt x="3618107" y="4586695"/>
                  <a:pt x="3628611" y="4569591"/>
                  <a:pt x="3628611" y="4566952"/>
                </a:cubicBezTo>
                <a:cubicBezTo>
                  <a:pt x="3628611" y="4564311"/>
                  <a:pt x="3636036" y="4555072"/>
                  <a:pt x="3645110" y="4546383"/>
                </a:cubicBezTo>
                <a:cubicBezTo>
                  <a:pt x="3666559" y="4525869"/>
                  <a:pt x="3666063" y="4532524"/>
                  <a:pt x="3643735" y="4564641"/>
                </a:cubicBezTo>
                <a:cubicBezTo>
                  <a:pt x="3622947" y="4594614"/>
                  <a:pt x="3622397" y="4595494"/>
                  <a:pt x="3590664" y="4651865"/>
                </a:cubicBezTo>
                <a:cubicBezTo>
                  <a:pt x="3577355" y="4675514"/>
                  <a:pt x="3564981" y="4696082"/>
                  <a:pt x="3563166" y="4697622"/>
                </a:cubicBezTo>
                <a:cubicBezTo>
                  <a:pt x="3561351" y="4699162"/>
                  <a:pt x="3553432" y="4712746"/>
                  <a:pt x="3545567" y="4727870"/>
                </a:cubicBezTo>
                <a:cubicBezTo>
                  <a:pt x="3508500" y="4799255"/>
                  <a:pt x="3495356" y="4820318"/>
                  <a:pt x="3449489" y="4881858"/>
                </a:cubicBezTo>
                <a:cubicBezTo>
                  <a:pt x="3421551" y="4919366"/>
                  <a:pt x="3326243" y="5014729"/>
                  <a:pt x="3274712" y="5056746"/>
                </a:cubicBezTo>
                <a:cubicBezTo>
                  <a:pt x="3245014" y="5080944"/>
                  <a:pt x="3240449" y="5094308"/>
                  <a:pt x="3267617" y="5077534"/>
                </a:cubicBezTo>
                <a:cubicBezTo>
                  <a:pt x="3277792" y="5071264"/>
                  <a:pt x="3292971" y="5066095"/>
                  <a:pt x="3301330" y="5066095"/>
                </a:cubicBezTo>
                <a:cubicBezTo>
                  <a:pt x="3313264" y="5066095"/>
                  <a:pt x="3329378" y="5053391"/>
                  <a:pt x="3376510" y="5006974"/>
                </a:cubicBezTo>
                <a:cubicBezTo>
                  <a:pt x="3409507" y="4974472"/>
                  <a:pt x="3445530" y="4934270"/>
                  <a:pt x="3456639" y="4917606"/>
                </a:cubicBezTo>
                <a:cubicBezTo>
                  <a:pt x="3467748" y="4900942"/>
                  <a:pt x="3479847" y="4884278"/>
                  <a:pt x="3483532" y="4880483"/>
                </a:cubicBezTo>
                <a:cubicBezTo>
                  <a:pt x="3487216" y="4876689"/>
                  <a:pt x="3497061" y="4859365"/>
                  <a:pt x="3505365" y="4841986"/>
                </a:cubicBezTo>
                <a:cubicBezTo>
                  <a:pt x="3513669" y="4824608"/>
                  <a:pt x="3523404" y="4806624"/>
                  <a:pt x="3527034" y="4802114"/>
                </a:cubicBezTo>
                <a:cubicBezTo>
                  <a:pt x="3530663" y="4797605"/>
                  <a:pt x="3544302" y="4772801"/>
                  <a:pt x="3557391" y="4747118"/>
                </a:cubicBezTo>
                <a:cubicBezTo>
                  <a:pt x="3578510" y="4705651"/>
                  <a:pt x="3602763" y="4667044"/>
                  <a:pt x="3612662" y="4659125"/>
                </a:cubicBezTo>
                <a:cubicBezTo>
                  <a:pt x="3614532" y="4657585"/>
                  <a:pt x="3624267" y="4642791"/>
                  <a:pt x="3634221" y="4626127"/>
                </a:cubicBezTo>
                <a:cubicBezTo>
                  <a:pt x="3644175" y="4609463"/>
                  <a:pt x="3656549" y="4590930"/>
                  <a:pt x="3661664" y="4584880"/>
                </a:cubicBezTo>
                <a:cubicBezTo>
                  <a:pt x="3666778" y="4578831"/>
                  <a:pt x="3679208" y="4558207"/>
                  <a:pt x="3689272" y="4539013"/>
                </a:cubicBezTo>
                <a:cubicBezTo>
                  <a:pt x="3704946" y="4509096"/>
                  <a:pt x="3706596" y="4502606"/>
                  <a:pt x="3700656" y="4493092"/>
                </a:cubicBezTo>
                <a:cubicBezTo>
                  <a:pt x="3694991" y="4483962"/>
                  <a:pt x="3695266" y="4480388"/>
                  <a:pt x="3702306" y="4472633"/>
                </a:cubicBezTo>
                <a:cubicBezTo>
                  <a:pt x="3707640" y="4466749"/>
                  <a:pt x="3714020" y="4438756"/>
                  <a:pt x="3719410" y="4397839"/>
                </a:cubicBezTo>
                <a:cubicBezTo>
                  <a:pt x="3724139" y="4361871"/>
                  <a:pt x="3730409" y="4321724"/>
                  <a:pt x="3733323" y="4308635"/>
                </a:cubicBezTo>
                <a:cubicBezTo>
                  <a:pt x="3736238" y="4295546"/>
                  <a:pt x="3737338" y="4279322"/>
                  <a:pt x="3735689" y="4272613"/>
                </a:cubicBezTo>
                <a:cubicBezTo>
                  <a:pt x="3732004" y="4257544"/>
                  <a:pt x="3747678" y="4213217"/>
                  <a:pt x="3767586" y="4182144"/>
                </a:cubicBezTo>
                <a:cubicBezTo>
                  <a:pt x="3775781" y="4169330"/>
                  <a:pt x="3782545" y="4156791"/>
                  <a:pt x="3782545" y="4154261"/>
                </a:cubicBezTo>
                <a:cubicBezTo>
                  <a:pt x="3782545" y="4151732"/>
                  <a:pt x="3803389" y="4108230"/>
                  <a:pt x="3828852" y="4057524"/>
                </a:cubicBezTo>
                <a:cubicBezTo>
                  <a:pt x="3878238" y="3959355"/>
                  <a:pt x="3889347" y="3933123"/>
                  <a:pt x="3881593" y="3933123"/>
                </a:cubicBezTo>
                <a:cubicBezTo>
                  <a:pt x="3878898" y="3933123"/>
                  <a:pt x="3873618" y="3941812"/>
                  <a:pt x="3869769" y="3952371"/>
                </a:cubicBezTo>
                <a:cubicBezTo>
                  <a:pt x="3865919" y="3962930"/>
                  <a:pt x="3859154" y="3971620"/>
                  <a:pt x="3854755" y="3971620"/>
                </a:cubicBezTo>
                <a:cubicBezTo>
                  <a:pt x="3850300" y="3971620"/>
                  <a:pt x="3848265" y="3973160"/>
                  <a:pt x="3850190" y="3975085"/>
                </a:cubicBezTo>
                <a:cubicBezTo>
                  <a:pt x="3852115" y="3977009"/>
                  <a:pt x="3850960" y="3983554"/>
                  <a:pt x="3847715" y="3989658"/>
                </a:cubicBezTo>
                <a:cubicBezTo>
                  <a:pt x="3841831" y="4000658"/>
                  <a:pt x="3834846" y="4008797"/>
                  <a:pt x="3794974" y="4051364"/>
                </a:cubicBezTo>
                <a:cubicBezTo>
                  <a:pt x="3753122" y="4095966"/>
                  <a:pt x="3699831" y="4171310"/>
                  <a:pt x="3674368" y="4221852"/>
                </a:cubicBezTo>
                <a:cubicBezTo>
                  <a:pt x="3665239" y="4240000"/>
                  <a:pt x="3647255" y="4274043"/>
                  <a:pt x="3634441" y="4297471"/>
                </a:cubicBezTo>
                <a:cubicBezTo>
                  <a:pt x="3621627" y="4320899"/>
                  <a:pt x="3610627" y="4343173"/>
                  <a:pt x="3609968" y="4346968"/>
                </a:cubicBezTo>
                <a:cubicBezTo>
                  <a:pt x="3609308" y="4350762"/>
                  <a:pt x="3606173" y="4358792"/>
                  <a:pt x="3602928" y="4364841"/>
                </a:cubicBezTo>
                <a:cubicBezTo>
                  <a:pt x="3599683" y="4370891"/>
                  <a:pt x="3595339" y="4385245"/>
                  <a:pt x="3593249" y="4396739"/>
                </a:cubicBezTo>
                <a:cubicBezTo>
                  <a:pt x="3591159" y="4408233"/>
                  <a:pt x="3579720" y="4430506"/>
                  <a:pt x="3567786" y="4446235"/>
                </a:cubicBezTo>
                <a:cubicBezTo>
                  <a:pt x="3542873" y="4479068"/>
                  <a:pt x="3541167" y="4485337"/>
                  <a:pt x="3558436" y="4480003"/>
                </a:cubicBezTo>
                <a:cubicBezTo>
                  <a:pt x="3566961" y="4477363"/>
                  <a:pt x="3558876" y="4488912"/>
                  <a:pt x="3532313" y="4517235"/>
                </a:cubicBezTo>
                <a:cubicBezTo>
                  <a:pt x="3459664" y="4594724"/>
                  <a:pt x="3425071" y="4633277"/>
                  <a:pt x="3425071" y="4636851"/>
                </a:cubicBezTo>
                <a:cubicBezTo>
                  <a:pt x="3425071" y="4638831"/>
                  <a:pt x="3428206" y="4644771"/>
                  <a:pt x="3432111" y="4650050"/>
                </a:cubicBezTo>
                <a:cubicBezTo>
                  <a:pt x="3438435" y="4658740"/>
                  <a:pt x="3442670" y="4655605"/>
                  <a:pt x="3475778" y="4618153"/>
                </a:cubicBezTo>
                <a:cubicBezTo>
                  <a:pt x="3495906" y="4595329"/>
                  <a:pt x="3516804" y="4569206"/>
                  <a:pt x="3522194" y="4560077"/>
                </a:cubicBezTo>
                <a:cubicBezTo>
                  <a:pt x="3530993" y="4545173"/>
                  <a:pt x="3540618" y="4538243"/>
                  <a:pt x="3540618" y="4546823"/>
                </a:cubicBezTo>
                <a:cubicBezTo>
                  <a:pt x="3540618" y="4558537"/>
                  <a:pt x="3407142" y="4716486"/>
                  <a:pt x="3388444" y="4726990"/>
                </a:cubicBezTo>
                <a:cubicBezTo>
                  <a:pt x="3379150" y="4732159"/>
                  <a:pt x="3221256" y="4884388"/>
                  <a:pt x="3205582" y="4903252"/>
                </a:cubicBezTo>
                <a:cubicBezTo>
                  <a:pt x="3200798" y="4909026"/>
                  <a:pt x="3185399" y="4926350"/>
                  <a:pt x="3171319" y="4941749"/>
                </a:cubicBezTo>
                <a:cubicBezTo>
                  <a:pt x="3139037" y="4977166"/>
                  <a:pt x="3106149" y="5020448"/>
                  <a:pt x="3106149" y="5027598"/>
                </a:cubicBezTo>
                <a:cubicBezTo>
                  <a:pt x="3106149" y="5034692"/>
                  <a:pt x="3096635" y="5034692"/>
                  <a:pt x="3094215" y="5027543"/>
                </a:cubicBezTo>
                <a:cubicBezTo>
                  <a:pt x="3088331" y="5009944"/>
                  <a:pt x="2985158" y="5093098"/>
                  <a:pt x="2985158" y="5115426"/>
                </a:cubicBezTo>
                <a:cubicBezTo>
                  <a:pt x="2985158" y="5133410"/>
                  <a:pt x="2999457" y="5131320"/>
                  <a:pt x="3026845" y="5109267"/>
                </a:cubicBezTo>
                <a:cubicBezTo>
                  <a:pt x="3041694" y="5097333"/>
                  <a:pt x="3064462" y="5081989"/>
                  <a:pt x="3077331" y="5075279"/>
                </a:cubicBezTo>
                <a:cubicBezTo>
                  <a:pt x="3091906" y="5067690"/>
                  <a:pt x="3104389" y="5055811"/>
                  <a:pt x="3110329" y="5043932"/>
                </a:cubicBezTo>
                <a:cubicBezTo>
                  <a:pt x="3118029" y="5028478"/>
                  <a:pt x="3123088" y="5024793"/>
                  <a:pt x="3136727" y="5024628"/>
                </a:cubicBezTo>
                <a:cubicBezTo>
                  <a:pt x="3150476" y="5024463"/>
                  <a:pt x="3160596" y="5016929"/>
                  <a:pt x="3191723" y="4983601"/>
                </a:cubicBezTo>
                <a:cubicBezTo>
                  <a:pt x="3212677" y="4961163"/>
                  <a:pt x="3234950" y="4937734"/>
                  <a:pt x="3241164" y="4931575"/>
                </a:cubicBezTo>
                <a:cubicBezTo>
                  <a:pt x="3250514" y="4922336"/>
                  <a:pt x="3272842" y="4895938"/>
                  <a:pt x="3314584" y="4844956"/>
                </a:cubicBezTo>
                <a:cubicBezTo>
                  <a:pt x="3338397" y="4815808"/>
                  <a:pt x="3390369" y="4750143"/>
                  <a:pt x="3394878" y="4743489"/>
                </a:cubicBezTo>
                <a:cubicBezTo>
                  <a:pt x="3397903" y="4738979"/>
                  <a:pt x="3411542" y="4723745"/>
                  <a:pt x="3425236" y="4709611"/>
                </a:cubicBezTo>
                <a:cubicBezTo>
                  <a:pt x="3438930" y="4695477"/>
                  <a:pt x="3474788" y="4656815"/>
                  <a:pt x="3504980" y="4623707"/>
                </a:cubicBezTo>
                <a:cubicBezTo>
                  <a:pt x="3586979" y="4533789"/>
                  <a:pt x="3590114" y="4530599"/>
                  <a:pt x="3590114" y="4536319"/>
                </a:cubicBezTo>
                <a:cubicBezTo>
                  <a:pt x="3590114" y="4539233"/>
                  <a:pt x="3582690" y="4548693"/>
                  <a:pt x="3573615" y="4557437"/>
                </a:cubicBezTo>
                <a:cubicBezTo>
                  <a:pt x="3564541" y="4566182"/>
                  <a:pt x="3557116" y="4574761"/>
                  <a:pt x="3557116" y="4576686"/>
                </a:cubicBezTo>
                <a:cubicBezTo>
                  <a:pt x="3557116" y="4580701"/>
                  <a:pt x="3526319" y="4616228"/>
                  <a:pt x="3491231" y="4652800"/>
                </a:cubicBezTo>
                <a:cubicBezTo>
                  <a:pt x="3477647" y="4666934"/>
                  <a:pt x="3454714" y="4693332"/>
                  <a:pt x="3440195" y="4711481"/>
                </a:cubicBezTo>
                <a:cubicBezTo>
                  <a:pt x="3425676" y="4729629"/>
                  <a:pt x="3406703" y="4753168"/>
                  <a:pt x="3397958" y="4763727"/>
                </a:cubicBezTo>
                <a:cubicBezTo>
                  <a:pt x="3389214" y="4774286"/>
                  <a:pt x="3366445" y="4806404"/>
                  <a:pt x="3347307" y="4835002"/>
                </a:cubicBezTo>
                <a:cubicBezTo>
                  <a:pt x="3324428" y="4869209"/>
                  <a:pt x="3283786" y="4916286"/>
                  <a:pt x="3228681" y="4972492"/>
                </a:cubicBezTo>
                <a:cubicBezTo>
                  <a:pt x="3181934" y="5020173"/>
                  <a:pt x="3144757" y="5062465"/>
                  <a:pt x="3144702" y="5068185"/>
                </a:cubicBezTo>
                <a:cubicBezTo>
                  <a:pt x="3144647" y="5073794"/>
                  <a:pt x="3132822" y="5091283"/>
                  <a:pt x="3118468" y="5107067"/>
                </a:cubicBezTo>
                <a:cubicBezTo>
                  <a:pt x="3104115" y="5122796"/>
                  <a:pt x="3088936" y="5145289"/>
                  <a:pt x="3084756" y="5156948"/>
                </a:cubicBezTo>
                <a:cubicBezTo>
                  <a:pt x="3080576" y="5168607"/>
                  <a:pt x="3063857" y="5196931"/>
                  <a:pt x="3047634" y="5219809"/>
                </a:cubicBezTo>
                <a:cubicBezTo>
                  <a:pt x="3008421" y="5275080"/>
                  <a:pt x="2998467" y="5293393"/>
                  <a:pt x="3006387" y="5296033"/>
                </a:cubicBezTo>
                <a:cubicBezTo>
                  <a:pt x="3015186" y="5298948"/>
                  <a:pt x="3014141" y="5307033"/>
                  <a:pt x="3002647" y="5323861"/>
                </a:cubicBezTo>
                <a:cubicBezTo>
                  <a:pt x="2997147" y="5331891"/>
                  <a:pt x="2992253" y="5344815"/>
                  <a:pt x="2991813" y="5352624"/>
                </a:cubicBezTo>
                <a:cubicBezTo>
                  <a:pt x="2991318" y="5360434"/>
                  <a:pt x="2987633" y="5374568"/>
                  <a:pt x="2983618" y="5384137"/>
                </a:cubicBezTo>
                <a:cubicBezTo>
                  <a:pt x="2976579" y="5400856"/>
                  <a:pt x="2977129" y="5440233"/>
                  <a:pt x="2984388" y="5440178"/>
                </a:cubicBezTo>
                <a:cubicBezTo>
                  <a:pt x="2986258" y="5440068"/>
                  <a:pt x="2994012" y="5419994"/>
                  <a:pt x="3001492" y="5395521"/>
                </a:cubicBezTo>
                <a:lnTo>
                  <a:pt x="3001492" y="5395521"/>
                </a:lnTo>
                <a:close/>
                <a:moveTo>
                  <a:pt x="3022885" y="5276400"/>
                </a:moveTo>
                <a:cubicBezTo>
                  <a:pt x="3025965" y="5270625"/>
                  <a:pt x="3032180" y="5262871"/>
                  <a:pt x="3036634" y="5259186"/>
                </a:cubicBezTo>
                <a:cubicBezTo>
                  <a:pt x="3043454" y="5253521"/>
                  <a:pt x="3044279" y="5254291"/>
                  <a:pt x="3041749" y="5263916"/>
                </a:cubicBezTo>
                <a:cubicBezTo>
                  <a:pt x="3040099" y="5270240"/>
                  <a:pt x="3033940" y="5277995"/>
                  <a:pt x="3028000" y="5281129"/>
                </a:cubicBezTo>
                <a:cubicBezTo>
                  <a:pt x="3018541" y="5286244"/>
                  <a:pt x="3017936" y="5285694"/>
                  <a:pt x="3022885" y="5276400"/>
                </a:cubicBezTo>
                <a:close/>
                <a:moveTo>
                  <a:pt x="3106424" y="5166518"/>
                </a:moveTo>
                <a:cubicBezTo>
                  <a:pt x="3106149" y="5160523"/>
                  <a:pt x="3173079" y="5077699"/>
                  <a:pt x="3206627" y="5042447"/>
                </a:cubicBezTo>
                <a:cubicBezTo>
                  <a:pt x="3329268" y="4913701"/>
                  <a:pt x="3357646" y="4880868"/>
                  <a:pt x="3404722" y="4813389"/>
                </a:cubicBezTo>
                <a:cubicBezTo>
                  <a:pt x="3422761" y="4787485"/>
                  <a:pt x="3439315" y="4765102"/>
                  <a:pt x="3441515" y="4763617"/>
                </a:cubicBezTo>
                <a:cubicBezTo>
                  <a:pt x="3445530" y="4760812"/>
                  <a:pt x="3464173" y="4733479"/>
                  <a:pt x="3493871" y="4686843"/>
                </a:cubicBezTo>
                <a:cubicBezTo>
                  <a:pt x="3508500" y="4663799"/>
                  <a:pt x="3523954" y="4643891"/>
                  <a:pt x="3555797" y="4606769"/>
                </a:cubicBezTo>
                <a:cubicBezTo>
                  <a:pt x="3600673" y="4554467"/>
                  <a:pt x="3618932" y="4530929"/>
                  <a:pt x="3633121" y="4506786"/>
                </a:cubicBezTo>
                <a:cubicBezTo>
                  <a:pt x="3648300" y="4481048"/>
                  <a:pt x="3686412" y="4379690"/>
                  <a:pt x="3690647" y="4353897"/>
                </a:cubicBezTo>
                <a:cubicBezTo>
                  <a:pt x="3693561" y="4335913"/>
                  <a:pt x="3712040" y="4284272"/>
                  <a:pt x="3714570" y="4286802"/>
                </a:cubicBezTo>
                <a:cubicBezTo>
                  <a:pt x="3718805" y="4291036"/>
                  <a:pt x="3693617" y="4391129"/>
                  <a:pt x="3676238" y="4439141"/>
                </a:cubicBezTo>
                <a:cubicBezTo>
                  <a:pt x="3654899" y="4498041"/>
                  <a:pt x="3631031" y="4538409"/>
                  <a:pt x="3595724" y="4575366"/>
                </a:cubicBezTo>
                <a:cubicBezTo>
                  <a:pt x="3580490" y="4591315"/>
                  <a:pt x="3568061" y="4605503"/>
                  <a:pt x="3568061" y="4606988"/>
                </a:cubicBezTo>
                <a:cubicBezTo>
                  <a:pt x="3568061" y="4608473"/>
                  <a:pt x="3564101" y="4613973"/>
                  <a:pt x="3559261" y="4619252"/>
                </a:cubicBezTo>
                <a:cubicBezTo>
                  <a:pt x="3543037" y="4637016"/>
                  <a:pt x="3448005" y="4786770"/>
                  <a:pt x="3444760" y="4799640"/>
                </a:cubicBezTo>
                <a:cubicBezTo>
                  <a:pt x="3443000" y="4806624"/>
                  <a:pt x="3437170" y="4813774"/>
                  <a:pt x="3431781" y="4815478"/>
                </a:cubicBezTo>
                <a:cubicBezTo>
                  <a:pt x="3426391" y="4817183"/>
                  <a:pt x="3417372" y="4826642"/>
                  <a:pt x="3411652" y="4836487"/>
                </a:cubicBezTo>
                <a:cubicBezTo>
                  <a:pt x="3398233" y="4859805"/>
                  <a:pt x="3351541" y="4913866"/>
                  <a:pt x="3293081" y="4973812"/>
                </a:cubicBezTo>
                <a:cubicBezTo>
                  <a:pt x="3267343" y="5000210"/>
                  <a:pt x="3219111" y="5049706"/>
                  <a:pt x="3185783" y="5083804"/>
                </a:cubicBezTo>
                <a:cubicBezTo>
                  <a:pt x="3152456" y="5117901"/>
                  <a:pt x="3121053" y="5151999"/>
                  <a:pt x="3115939" y="5159588"/>
                </a:cubicBezTo>
                <a:cubicBezTo>
                  <a:pt x="3110824" y="5167178"/>
                  <a:pt x="3106589" y="5170257"/>
                  <a:pt x="3106424" y="5166518"/>
                </a:cubicBezTo>
                <a:lnTo>
                  <a:pt x="3106424" y="5166518"/>
                </a:lnTo>
                <a:close/>
                <a:moveTo>
                  <a:pt x="3546062" y="4529884"/>
                </a:moveTo>
                <a:cubicBezTo>
                  <a:pt x="3546062" y="4525320"/>
                  <a:pt x="3548537" y="4521635"/>
                  <a:pt x="3551562" y="4521635"/>
                </a:cubicBezTo>
                <a:cubicBezTo>
                  <a:pt x="3554587" y="4521635"/>
                  <a:pt x="3557061" y="4517950"/>
                  <a:pt x="3557061" y="4513385"/>
                </a:cubicBezTo>
                <a:cubicBezTo>
                  <a:pt x="3557061" y="4508821"/>
                  <a:pt x="3559756" y="4505136"/>
                  <a:pt x="3563001" y="4505136"/>
                </a:cubicBezTo>
                <a:cubicBezTo>
                  <a:pt x="3566246" y="4505136"/>
                  <a:pt x="3567511" y="4508216"/>
                  <a:pt x="3565751" y="4512010"/>
                </a:cubicBezTo>
                <a:cubicBezTo>
                  <a:pt x="3563991" y="4515805"/>
                  <a:pt x="3561021" y="4523230"/>
                  <a:pt x="3559151" y="4528509"/>
                </a:cubicBezTo>
                <a:cubicBezTo>
                  <a:pt x="3555027" y="4540278"/>
                  <a:pt x="3546062" y="4541213"/>
                  <a:pt x="3546062" y="4529884"/>
                </a:cubicBezTo>
                <a:close/>
                <a:moveTo>
                  <a:pt x="3672553" y="4510966"/>
                </a:moveTo>
                <a:cubicBezTo>
                  <a:pt x="3672553" y="4508106"/>
                  <a:pt x="3674973" y="4504256"/>
                  <a:pt x="3677998" y="4502441"/>
                </a:cubicBezTo>
                <a:cubicBezTo>
                  <a:pt x="3681132" y="4500516"/>
                  <a:pt x="3682012" y="4502716"/>
                  <a:pt x="3680142" y="4507611"/>
                </a:cubicBezTo>
                <a:cubicBezTo>
                  <a:pt x="3676513" y="4517125"/>
                  <a:pt x="3672553" y="4518885"/>
                  <a:pt x="3672553" y="4510966"/>
                </a:cubicBezTo>
                <a:lnTo>
                  <a:pt x="3672553" y="4510966"/>
                </a:lnTo>
                <a:close/>
                <a:moveTo>
                  <a:pt x="3595779" y="4502386"/>
                </a:moveTo>
                <a:cubicBezTo>
                  <a:pt x="3595779" y="4499361"/>
                  <a:pt x="3598199" y="4493202"/>
                  <a:pt x="3601113" y="4488637"/>
                </a:cubicBezTo>
                <a:cubicBezTo>
                  <a:pt x="3604028" y="4484073"/>
                  <a:pt x="3606448" y="4482862"/>
                  <a:pt x="3606448" y="4485887"/>
                </a:cubicBezTo>
                <a:cubicBezTo>
                  <a:pt x="3606448" y="4488912"/>
                  <a:pt x="3604028" y="4495072"/>
                  <a:pt x="3601113" y="4499636"/>
                </a:cubicBezTo>
                <a:cubicBezTo>
                  <a:pt x="3598199" y="4504201"/>
                  <a:pt x="3595779" y="4505411"/>
                  <a:pt x="3595779" y="4502386"/>
                </a:cubicBezTo>
                <a:close/>
                <a:moveTo>
                  <a:pt x="3608978" y="4468894"/>
                </a:moveTo>
                <a:cubicBezTo>
                  <a:pt x="3611342" y="4463119"/>
                  <a:pt x="3615742" y="4449700"/>
                  <a:pt x="3618712" y="4439141"/>
                </a:cubicBezTo>
                <a:cubicBezTo>
                  <a:pt x="3621682" y="4428581"/>
                  <a:pt x="3626411" y="4417197"/>
                  <a:pt x="3629051" y="4413898"/>
                </a:cubicBezTo>
                <a:cubicBezTo>
                  <a:pt x="3631746" y="4410598"/>
                  <a:pt x="3642360" y="4383375"/>
                  <a:pt x="3652644" y="4353402"/>
                </a:cubicBezTo>
                <a:cubicBezTo>
                  <a:pt x="3689382" y="4246545"/>
                  <a:pt x="3697521" y="4226966"/>
                  <a:pt x="3720619" y="4190449"/>
                </a:cubicBezTo>
                <a:cubicBezTo>
                  <a:pt x="3733489" y="4170100"/>
                  <a:pt x="3743993" y="4151402"/>
                  <a:pt x="3743993" y="4148872"/>
                </a:cubicBezTo>
                <a:cubicBezTo>
                  <a:pt x="3743993" y="4146342"/>
                  <a:pt x="3750427" y="4135783"/>
                  <a:pt x="3758292" y="4125388"/>
                </a:cubicBezTo>
                <a:cubicBezTo>
                  <a:pt x="3770666" y="4109000"/>
                  <a:pt x="3772096" y="4108285"/>
                  <a:pt x="3768631" y="4120219"/>
                </a:cubicBezTo>
                <a:cubicBezTo>
                  <a:pt x="3766431" y="4127808"/>
                  <a:pt x="3761536" y="4137653"/>
                  <a:pt x="3757742" y="4142217"/>
                </a:cubicBezTo>
                <a:cubicBezTo>
                  <a:pt x="3753947" y="4146782"/>
                  <a:pt x="3746578" y="4160366"/>
                  <a:pt x="3741408" y="4172465"/>
                </a:cubicBezTo>
                <a:cubicBezTo>
                  <a:pt x="3736238" y="4184564"/>
                  <a:pt x="3728704" y="4200678"/>
                  <a:pt x="3724744" y="4208212"/>
                </a:cubicBezTo>
                <a:cubicBezTo>
                  <a:pt x="3714350" y="4228011"/>
                  <a:pt x="3694442" y="4290597"/>
                  <a:pt x="3694442" y="4303466"/>
                </a:cubicBezTo>
                <a:cubicBezTo>
                  <a:pt x="3694442" y="4313530"/>
                  <a:pt x="3668208" y="4376005"/>
                  <a:pt x="3655944" y="4395199"/>
                </a:cubicBezTo>
                <a:cubicBezTo>
                  <a:pt x="3653029" y="4399764"/>
                  <a:pt x="3642910" y="4418957"/>
                  <a:pt x="3633451" y="4437876"/>
                </a:cubicBezTo>
                <a:cubicBezTo>
                  <a:pt x="3617502" y="4470049"/>
                  <a:pt x="3599078" y="4493312"/>
                  <a:pt x="3608978" y="4468894"/>
                </a:cubicBezTo>
                <a:lnTo>
                  <a:pt x="3608978" y="4468894"/>
                </a:lnTo>
                <a:close/>
                <a:moveTo>
                  <a:pt x="4431883" y="5433523"/>
                </a:moveTo>
                <a:cubicBezTo>
                  <a:pt x="4466365" y="5433413"/>
                  <a:pt x="4478354" y="5431213"/>
                  <a:pt x="4487979" y="5423184"/>
                </a:cubicBezTo>
                <a:cubicBezTo>
                  <a:pt x="4500078" y="5413120"/>
                  <a:pt x="4499693" y="5413010"/>
                  <a:pt x="4453496" y="5413725"/>
                </a:cubicBezTo>
                <a:cubicBezTo>
                  <a:pt x="4427813" y="5414110"/>
                  <a:pt x="4403065" y="5416364"/>
                  <a:pt x="4398500" y="5418674"/>
                </a:cubicBezTo>
                <a:cubicBezTo>
                  <a:pt x="4393936" y="5420984"/>
                  <a:pt x="4383321" y="5424339"/>
                  <a:pt x="4374907" y="5426154"/>
                </a:cubicBezTo>
                <a:cubicBezTo>
                  <a:pt x="4366492" y="5427914"/>
                  <a:pt x="4361103" y="5431873"/>
                  <a:pt x="4362973" y="5434953"/>
                </a:cubicBezTo>
                <a:cubicBezTo>
                  <a:pt x="4364843" y="5438033"/>
                  <a:pt x="4371277" y="5438968"/>
                  <a:pt x="4377217" y="5437098"/>
                </a:cubicBezTo>
                <a:cubicBezTo>
                  <a:pt x="4383156" y="5435228"/>
                  <a:pt x="4407794" y="5433633"/>
                  <a:pt x="4431883" y="5433523"/>
                </a:cubicBezTo>
                <a:lnTo>
                  <a:pt x="4431883" y="5433523"/>
                </a:lnTo>
                <a:close/>
                <a:moveTo>
                  <a:pt x="3098395" y="5397556"/>
                </a:moveTo>
                <a:cubicBezTo>
                  <a:pt x="3092785" y="5391946"/>
                  <a:pt x="3088166" y="5400361"/>
                  <a:pt x="3092785" y="5407785"/>
                </a:cubicBezTo>
                <a:cubicBezTo>
                  <a:pt x="3096250" y="5413395"/>
                  <a:pt x="3097570" y="5413395"/>
                  <a:pt x="3099385" y="5407785"/>
                </a:cubicBezTo>
                <a:cubicBezTo>
                  <a:pt x="3100705" y="5404045"/>
                  <a:pt x="3100265" y="5399426"/>
                  <a:pt x="3098395" y="5397556"/>
                </a:cubicBezTo>
                <a:lnTo>
                  <a:pt x="3098395" y="5397556"/>
                </a:lnTo>
                <a:close/>
                <a:moveTo>
                  <a:pt x="2959365" y="5378527"/>
                </a:moveTo>
                <a:cubicBezTo>
                  <a:pt x="2962720" y="5376438"/>
                  <a:pt x="2968495" y="5361589"/>
                  <a:pt x="2972069" y="5345530"/>
                </a:cubicBezTo>
                <a:lnTo>
                  <a:pt x="2978669" y="5316327"/>
                </a:lnTo>
                <a:lnTo>
                  <a:pt x="2961290" y="5301753"/>
                </a:lnTo>
                <a:cubicBezTo>
                  <a:pt x="2939457" y="5283439"/>
                  <a:pt x="2932362" y="5291909"/>
                  <a:pt x="2941381" y="5325511"/>
                </a:cubicBezTo>
                <a:cubicBezTo>
                  <a:pt x="2944791" y="5338215"/>
                  <a:pt x="2946166" y="5355814"/>
                  <a:pt x="2944406" y="5364613"/>
                </a:cubicBezTo>
                <a:cubicBezTo>
                  <a:pt x="2942646" y="5373412"/>
                  <a:pt x="2942976" y="5387217"/>
                  <a:pt x="2945176" y="5395246"/>
                </a:cubicBezTo>
                <a:lnTo>
                  <a:pt x="2949136" y="5409820"/>
                </a:lnTo>
                <a:lnTo>
                  <a:pt x="2951226" y="5396071"/>
                </a:lnTo>
                <a:cubicBezTo>
                  <a:pt x="2952271" y="5388536"/>
                  <a:pt x="2955955" y="5380617"/>
                  <a:pt x="2959365" y="5378527"/>
                </a:cubicBezTo>
                <a:lnTo>
                  <a:pt x="2959365" y="5378527"/>
                </a:lnTo>
                <a:close/>
                <a:moveTo>
                  <a:pt x="3083051" y="5389196"/>
                </a:moveTo>
                <a:cubicBezTo>
                  <a:pt x="3095755" y="5368243"/>
                  <a:pt x="3103840" y="5335575"/>
                  <a:pt x="3096250" y="5335575"/>
                </a:cubicBezTo>
                <a:cubicBezTo>
                  <a:pt x="3090640" y="5335575"/>
                  <a:pt x="3067597" y="5387107"/>
                  <a:pt x="3067597" y="5399536"/>
                </a:cubicBezTo>
                <a:cubicBezTo>
                  <a:pt x="3067597" y="5411140"/>
                  <a:pt x="3071227" y="5408665"/>
                  <a:pt x="3083051" y="5389196"/>
                </a:cubicBezTo>
                <a:lnTo>
                  <a:pt x="3083051" y="5389196"/>
                </a:lnTo>
                <a:close/>
                <a:moveTo>
                  <a:pt x="4524991" y="5390516"/>
                </a:moveTo>
                <a:cubicBezTo>
                  <a:pt x="4537640" y="5386942"/>
                  <a:pt x="4536815" y="5386117"/>
                  <a:pt x="4514762" y="5380012"/>
                </a:cubicBezTo>
                <a:cubicBezTo>
                  <a:pt x="4481874" y="5370883"/>
                  <a:pt x="4414999" y="5380287"/>
                  <a:pt x="4414999" y="5394091"/>
                </a:cubicBezTo>
                <a:cubicBezTo>
                  <a:pt x="4414999" y="5400910"/>
                  <a:pt x="4422643" y="5401570"/>
                  <a:pt x="4463120" y="5398271"/>
                </a:cubicBezTo>
                <a:cubicBezTo>
                  <a:pt x="4489574" y="5396126"/>
                  <a:pt x="4517457" y="5392661"/>
                  <a:pt x="4524991" y="5390516"/>
                </a:cubicBezTo>
                <a:lnTo>
                  <a:pt x="4524991" y="5390516"/>
                </a:lnTo>
                <a:close/>
                <a:moveTo>
                  <a:pt x="4318811" y="5346685"/>
                </a:moveTo>
                <a:cubicBezTo>
                  <a:pt x="4353788" y="5317647"/>
                  <a:pt x="4404000" y="5264246"/>
                  <a:pt x="4404000" y="5256106"/>
                </a:cubicBezTo>
                <a:cubicBezTo>
                  <a:pt x="4404000" y="5243732"/>
                  <a:pt x="4392506" y="5245657"/>
                  <a:pt x="4389096" y="5258581"/>
                </a:cubicBezTo>
                <a:cubicBezTo>
                  <a:pt x="4387501" y="5264631"/>
                  <a:pt x="4384311" y="5269580"/>
                  <a:pt x="4382001" y="5269580"/>
                </a:cubicBezTo>
                <a:cubicBezTo>
                  <a:pt x="4379692" y="5269580"/>
                  <a:pt x="4359563" y="5288444"/>
                  <a:pt x="4337290" y="5311542"/>
                </a:cubicBezTo>
                <a:cubicBezTo>
                  <a:pt x="4281084" y="5369783"/>
                  <a:pt x="4277564" y="5373688"/>
                  <a:pt x="4277564" y="5377207"/>
                </a:cubicBezTo>
                <a:cubicBezTo>
                  <a:pt x="4277509" y="5380287"/>
                  <a:pt x="4284768" y="5374897"/>
                  <a:pt x="4318811" y="5346685"/>
                </a:cubicBezTo>
                <a:lnTo>
                  <a:pt x="4318811" y="5346685"/>
                </a:lnTo>
                <a:close/>
                <a:moveTo>
                  <a:pt x="3663479" y="5357904"/>
                </a:moveTo>
                <a:cubicBezTo>
                  <a:pt x="3667548" y="5353834"/>
                  <a:pt x="3664964" y="5352129"/>
                  <a:pt x="3654899" y="5352129"/>
                </a:cubicBezTo>
                <a:cubicBezTo>
                  <a:pt x="3637301" y="5352129"/>
                  <a:pt x="3623112" y="5357189"/>
                  <a:pt x="3623112" y="5363458"/>
                </a:cubicBezTo>
                <a:cubicBezTo>
                  <a:pt x="3623057" y="5369673"/>
                  <a:pt x="3656219" y="5365163"/>
                  <a:pt x="3663479" y="5357904"/>
                </a:cubicBezTo>
                <a:close/>
                <a:moveTo>
                  <a:pt x="3369745" y="5321661"/>
                </a:moveTo>
                <a:cubicBezTo>
                  <a:pt x="3421221" y="5309177"/>
                  <a:pt x="3468023" y="5301478"/>
                  <a:pt x="3491066" y="5301643"/>
                </a:cubicBezTo>
                <a:cubicBezTo>
                  <a:pt x="3520929" y="5301863"/>
                  <a:pt x="3589399" y="5289049"/>
                  <a:pt x="3608923" y="5279589"/>
                </a:cubicBezTo>
                <a:cubicBezTo>
                  <a:pt x="3639830" y="5264576"/>
                  <a:pt x="3647970" y="5251431"/>
                  <a:pt x="3639280" y="5230478"/>
                </a:cubicBezTo>
                <a:cubicBezTo>
                  <a:pt x="3631636" y="5212054"/>
                  <a:pt x="3623002" y="5209524"/>
                  <a:pt x="3623002" y="5225748"/>
                </a:cubicBezTo>
                <a:cubicBezTo>
                  <a:pt x="3623002" y="5255831"/>
                  <a:pt x="3579830" y="5286794"/>
                  <a:pt x="3538968" y="5286024"/>
                </a:cubicBezTo>
                <a:cubicBezTo>
                  <a:pt x="3499976" y="5285254"/>
                  <a:pt x="3495631" y="5285364"/>
                  <a:pt x="3434970" y="5288169"/>
                </a:cubicBezTo>
                <a:cubicBezTo>
                  <a:pt x="3364630" y="5291469"/>
                  <a:pt x="3337132" y="5298838"/>
                  <a:pt x="3317059" y="5319846"/>
                </a:cubicBezTo>
                <a:cubicBezTo>
                  <a:pt x="3308755" y="5328481"/>
                  <a:pt x="3304300" y="5335575"/>
                  <a:pt x="3307160" y="5335575"/>
                </a:cubicBezTo>
                <a:cubicBezTo>
                  <a:pt x="3310020" y="5335575"/>
                  <a:pt x="3338177" y="5329306"/>
                  <a:pt x="3369745" y="5321661"/>
                </a:cubicBezTo>
                <a:lnTo>
                  <a:pt x="3369745" y="5321661"/>
                </a:lnTo>
                <a:close/>
                <a:moveTo>
                  <a:pt x="3183089" y="5301533"/>
                </a:moveTo>
                <a:cubicBezTo>
                  <a:pt x="3183089" y="5297463"/>
                  <a:pt x="3226536" y="5255116"/>
                  <a:pt x="3279112" y="5207820"/>
                </a:cubicBezTo>
                <a:cubicBezTo>
                  <a:pt x="3307050" y="5182741"/>
                  <a:pt x="3377445" y="5128626"/>
                  <a:pt x="3392073" y="5120981"/>
                </a:cubicBezTo>
                <a:cubicBezTo>
                  <a:pt x="3399663" y="5117021"/>
                  <a:pt x="3415172" y="5107947"/>
                  <a:pt x="3426556" y="5100798"/>
                </a:cubicBezTo>
                <a:cubicBezTo>
                  <a:pt x="3447180" y="5087873"/>
                  <a:pt x="3447235" y="5087709"/>
                  <a:pt x="3436675" y="5076434"/>
                </a:cubicBezTo>
                <a:lnTo>
                  <a:pt x="3426061" y="5065050"/>
                </a:lnTo>
                <a:lnTo>
                  <a:pt x="3366445" y="5112952"/>
                </a:lnTo>
                <a:cubicBezTo>
                  <a:pt x="3333668" y="5139295"/>
                  <a:pt x="3301880" y="5164868"/>
                  <a:pt x="3295830" y="5169818"/>
                </a:cubicBezTo>
                <a:cubicBezTo>
                  <a:pt x="3289781" y="5174767"/>
                  <a:pt x="3277737" y="5183346"/>
                  <a:pt x="3269102" y="5188901"/>
                </a:cubicBezTo>
                <a:cubicBezTo>
                  <a:pt x="3260468" y="5194456"/>
                  <a:pt x="3245894" y="5206225"/>
                  <a:pt x="3236655" y="5215024"/>
                </a:cubicBezTo>
                <a:cubicBezTo>
                  <a:pt x="3219221" y="5231688"/>
                  <a:pt x="3213117" y="5234163"/>
                  <a:pt x="3208387" y="5226463"/>
                </a:cubicBezTo>
                <a:cubicBezTo>
                  <a:pt x="3205362" y="5221624"/>
                  <a:pt x="3256233" y="5176362"/>
                  <a:pt x="3315024" y="5131540"/>
                </a:cubicBezTo>
                <a:cubicBezTo>
                  <a:pt x="3334713" y="5116581"/>
                  <a:pt x="3354071" y="5101567"/>
                  <a:pt x="3358141" y="5098213"/>
                </a:cubicBezTo>
                <a:cubicBezTo>
                  <a:pt x="3477647" y="4999715"/>
                  <a:pt x="3493651" y="4983931"/>
                  <a:pt x="3521644" y="4937349"/>
                </a:cubicBezTo>
                <a:cubicBezTo>
                  <a:pt x="3530499" y="4922555"/>
                  <a:pt x="3543367" y="4901547"/>
                  <a:pt x="3550187" y="4890603"/>
                </a:cubicBezTo>
                <a:cubicBezTo>
                  <a:pt x="3565201" y="4866625"/>
                  <a:pt x="3608813" y="4777146"/>
                  <a:pt x="3614807" y="4758063"/>
                </a:cubicBezTo>
                <a:cubicBezTo>
                  <a:pt x="3618712" y="4745578"/>
                  <a:pt x="3618272" y="4745083"/>
                  <a:pt x="3609693" y="4752178"/>
                </a:cubicBezTo>
                <a:cubicBezTo>
                  <a:pt x="3604523" y="4756468"/>
                  <a:pt x="3596548" y="4767192"/>
                  <a:pt x="3591984" y="4776046"/>
                </a:cubicBezTo>
                <a:cubicBezTo>
                  <a:pt x="3587419" y="4784901"/>
                  <a:pt x="3582360" y="4790785"/>
                  <a:pt x="3580765" y="4789190"/>
                </a:cubicBezTo>
                <a:cubicBezTo>
                  <a:pt x="3576750" y="4785176"/>
                  <a:pt x="3604138" y="4726495"/>
                  <a:pt x="3619537" y="4706091"/>
                </a:cubicBezTo>
                <a:cubicBezTo>
                  <a:pt x="3634661" y="4686073"/>
                  <a:pt x="3688997" y="4584605"/>
                  <a:pt x="3688997" y="4576466"/>
                </a:cubicBezTo>
                <a:cubicBezTo>
                  <a:pt x="3688997" y="4559032"/>
                  <a:pt x="3601553" y="4683158"/>
                  <a:pt x="3579830" y="4731389"/>
                </a:cubicBezTo>
                <a:cubicBezTo>
                  <a:pt x="3571195" y="4750638"/>
                  <a:pt x="3558766" y="4777971"/>
                  <a:pt x="3552277" y="4792160"/>
                </a:cubicBezTo>
                <a:cubicBezTo>
                  <a:pt x="3545787" y="4806349"/>
                  <a:pt x="3540453" y="4819603"/>
                  <a:pt x="3540453" y="4821528"/>
                </a:cubicBezTo>
                <a:cubicBezTo>
                  <a:pt x="3540453" y="4832362"/>
                  <a:pt x="3492496" y="4917661"/>
                  <a:pt x="3477207" y="4934050"/>
                </a:cubicBezTo>
                <a:cubicBezTo>
                  <a:pt x="3438105" y="4975902"/>
                  <a:pt x="3415337" y="4998395"/>
                  <a:pt x="3386409" y="5023858"/>
                </a:cubicBezTo>
                <a:cubicBezTo>
                  <a:pt x="3369800" y="5038487"/>
                  <a:pt x="3344942" y="5060760"/>
                  <a:pt x="3331193" y="5073354"/>
                </a:cubicBezTo>
                <a:cubicBezTo>
                  <a:pt x="3317444" y="5085949"/>
                  <a:pt x="3285491" y="5114822"/>
                  <a:pt x="3260248" y="5137535"/>
                </a:cubicBezTo>
                <a:cubicBezTo>
                  <a:pt x="3205417" y="5186756"/>
                  <a:pt x="3193813" y="5203640"/>
                  <a:pt x="3197828" y="5228443"/>
                </a:cubicBezTo>
                <a:cubicBezTo>
                  <a:pt x="3200302" y="5243732"/>
                  <a:pt x="3197498" y="5250001"/>
                  <a:pt x="3179019" y="5270350"/>
                </a:cubicBezTo>
                <a:cubicBezTo>
                  <a:pt x="3154821" y="5296968"/>
                  <a:pt x="3148771" y="5309397"/>
                  <a:pt x="3153611" y="5322101"/>
                </a:cubicBezTo>
                <a:cubicBezTo>
                  <a:pt x="3156416" y="5329361"/>
                  <a:pt x="3158836" y="5328811"/>
                  <a:pt x="3169945" y="5318416"/>
                </a:cubicBezTo>
                <a:cubicBezTo>
                  <a:pt x="3177204" y="5311707"/>
                  <a:pt x="3183089" y="5304118"/>
                  <a:pt x="3183089" y="5301533"/>
                </a:cubicBezTo>
                <a:lnTo>
                  <a:pt x="3183089" y="5301533"/>
                </a:lnTo>
                <a:close/>
                <a:moveTo>
                  <a:pt x="4472140" y="5326831"/>
                </a:moveTo>
                <a:cubicBezTo>
                  <a:pt x="4479784" y="5323861"/>
                  <a:pt x="4479839" y="5321881"/>
                  <a:pt x="4472470" y="5307582"/>
                </a:cubicBezTo>
                <a:cubicBezTo>
                  <a:pt x="4461361" y="5286079"/>
                  <a:pt x="4453496" y="5287454"/>
                  <a:pt x="4453496" y="5310882"/>
                </a:cubicBezTo>
                <a:cubicBezTo>
                  <a:pt x="4453496" y="5330241"/>
                  <a:pt x="4456466" y="5332825"/>
                  <a:pt x="4472140" y="5326831"/>
                </a:cubicBezTo>
                <a:close/>
                <a:moveTo>
                  <a:pt x="4420499" y="5288829"/>
                </a:moveTo>
                <a:cubicBezTo>
                  <a:pt x="4420499" y="5284264"/>
                  <a:pt x="4418079" y="5280579"/>
                  <a:pt x="4415164" y="5280579"/>
                </a:cubicBezTo>
                <a:cubicBezTo>
                  <a:pt x="4412249" y="5280579"/>
                  <a:pt x="4411259" y="5284264"/>
                  <a:pt x="4413019" y="5288829"/>
                </a:cubicBezTo>
                <a:cubicBezTo>
                  <a:pt x="4414779" y="5293393"/>
                  <a:pt x="4417144" y="5297078"/>
                  <a:pt x="4418354" y="5297078"/>
                </a:cubicBezTo>
                <a:cubicBezTo>
                  <a:pt x="4419509" y="5297078"/>
                  <a:pt x="4420499" y="5293393"/>
                  <a:pt x="4420499" y="5288829"/>
                </a:cubicBezTo>
                <a:close/>
                <a:moveTo>
                  <a:pt x="4365503" y="5251761"/>
                </a:moveTo>
                <a:cubicBezTo>
                  <a:pt x="4365503" y="5248682"/>
                  <a:pt x="4361873" y="5249287"/>
                  <a:pt x="4357253" y="5253081"/>
                </a:cubicBezTo>
                <a:cubicBezTo>
                  <a:pt x="4352689" y="5256821"/>
                  <a:pt x="4349004" y="5262376"/>
                  <a:pt x="4349004" y="5265401"/>
                </a:cubicBezTo>
                <a:cubicBezTo>
                  <a:pt x="4349004" y="5268480"/>
                  <a:pt x="4352634" y="5267875"/>
                  <a:pt x="4357253" y="5264080"/>
                </a:cubicBezTo>
                <a:cubicBezTo>
                  <a:pt x="4361763" y="5260341"/>
                  <a:pt x="4365503" y="5254786"/>
                  <a:pt x="4365503" y="5251761"/>
                </a:cubicBezTo>
                <a:close/>
                <a:moveTo>
                  <a:pt x="3447069" y="5256546"/>
                </a:moveTo>
                <a:cubicBezTo>
                  <a:pt x="3447069" y="5249177"/>
                  <a:pt x="3469618" y="5242082"/>
                  <a:pt x="3493211" y="5242082"/>
                </a:cubicBezTo>
                <a:cubicBezTo>
                  <a:pt x="3507620" y="5242082"/>
                  <a:pt x="3546172" y="5221954"/>
                  <a:pt x="3555247" y="5209745"/>
                </a:cubicBezTo>
                <a:cubicBezTo>
                  <a:pt x="3566301" y="5194786"/>
                  <a:pt x="3553322" y="5189011"/>
                  <a:pt x="3538913" y="5202540"/>
                </a:cubicBezTo>
                <a:cubicBezTo>
                  <a:pt x="3531873" y="5209139"/>
                  <a:pt x="3521314" y="5214529"/>
                  <a:pt x="3515484" y="5214529"/>
                </a:cubicBezTo>
                <a:cubicBezTo>
                  <a:pt x="3509655" y="5214529"/>
                  <a:pt x="3489361" y="5219919"/>
                  <a:pt x="3470443" y="5226518"/>
                </a:cubicBezTo>
                <a:cubicBezTo>
                  <a:pt x="3441680" y="5236637"/>
                  <a:pt x="3436070" y="5240652"/>
                  <a:pt x="3436070" y="5251322"/>
                </a:cubicBezTo>
                <a:cubicBezTo>
                  <a:pt x="3436070" y="5258306"/>
                  <a:pt x="3438545" y="5264080"/>
                  <a:pt x="3441570" y="5264080"/>
                </a:cubicBezTo>
                <a:cubicBezTo>
                  <a:pt x="3444595" y="5264080"/>
                  <a:pt x="3447069" y="5260671"/>
                  <a:pt x="3447069" y="5256546"/>
                </a:cubicBezTo>
                <a:lnTo>
                  <a:pt x="3447069" y="5256546"/>
                </a:lnTo>
                <a:close/>
                <a:moveTo>
                  <a:pt x="3320579" y="5247747"/>
                </a:moveTo>
                <a:cubicBezTo>
                  <a:pt x="3320579" y="5244832"/>
                  <a:pt x="3316894" y="5243842"/>
                  <a:pt x="3312329" y="5245602"/>
                </a:cubicBezTo>
                <a:cubicBezTo>
                  <a:pt x="3307765" y="5247362"/>
                  <a:pt x="3304080" y="5249727"/>
                  <a:pt x="3304080" y="5250937"/>
                </a:cubicBezTo>
                <a:cubicBezTo>
                  <a:pt x="3304080" y="5252146"/>
                  <a:pt x="3307765" y="5253081"/>
                  <a:pt x="3312329" y="5253081"/>
                </a:cubicBezTo>
                <a:cubicBezTo>
                  <a:pt x="3316894" y="5253081"/>
                  <a:pt x="3320579" y="5250716"/>
                  <a:pt x="3320579" y="5247747"/>
                </a:cubicBezTo>
                <a:close/>
                <a:moveTo>
                  <a:pt x="4415109" y="5198910"/>
                </a:moveTo>
                <a:cubicBezTo>
                  <a:pt x="4427428" y="5180267"/>
                  <a:pt x="4429903" y="5172402"/>
                  <a:pt x="4425723" y="5164648"/>
                </a:cubicBezTo>
                <a:cubicBezTo>
                  <a:pt x="4422754" y="5159093"/>
                  <a:pt x="4420994" y="5152604"/>
                  <a:pt x="4421764" y="5150184"/>
                </a:cubicBezTo>
                <a:cubicBezTo>
                  <a:pt x="4422533" y="5147764"/>
                  <a:pt x="4420719" y="5144849"/>
                  <a:pt x="4417694" y="5143639"/>
                </a:cubicBezTo>
                <a:cubicBezTo>
                  <a:pt x="4414669" y="5142429"/>
                  <a:pt x="4410764" y="5149854"/>
                  <a:pt x="4409060" y="5160138"/>
                </a:cubicBezTo>
                <a:cubicBezTo>
                  <a:pt x="4405320" y="5182577"/>
                  <a:pt x="4389371" y="5217059"/>
                  <a:pt x="4378647" y="5225968"/>
                </a:cubicBezTo>
                <a:cubicBezTo>
                  <a:pt x="4374412" y="5229488"/>
                  <a:pt x="4370892" y="5236252"/>
                  <a:pt x="4370892" y="5240927"/>
                </a:cubicBezTo>
                <a:cubicBezTo>
                  <a:pt x="4370947" y="5252697"/>
                  <a:pt x="4394045" y="5230698"/>
                  <a:pt x="4415109" y="5198910"/>
                </a:cubicBezTo>
                <a:lnTo>
                  <a:pt x="4415109" y="5198910"/>
                </a:lnTo>
                <a:close/>
                <a:moveTo>
                  <a:pt x="3667713" y="5213154"/>
                </a:moveTo>
                <a:cubicBezTo>
                  <a:pt x="3662269" y="5207765"/>
                  <a:pt x="3661664" y="5208370"/>
                  <a:pt x="3664634" y="5216234"/>
                </a:cubicBezTo>
                <a:cubicBezTo>
                  <a:pt x="3666723" y="5221679"/>
                  <a:pt x="3669748" y="5224703"/>
                  <a:pt x="3671453" y="5222999"/>
                </a:cubicBezTo>
                <a:cubicBezTo>
                  <a:pt x="3673158" y="5221294"/>
                  <a:pt x="3671453" y="5216839"/>
                  <a:pt x="3667713" y="5213154"/>
                </a:cubicBezTo>
                <a:close/>
                <a:moveTo>
                  <a:pt x="3422266" y="5209084"/>
                </a:moveTo>
                <a:cubicBezTo>
                  <a:pt x="3424136" y="5206060"/>
                  <a:pt x="3423036" y="5203585"/>
                  <a:pt x="3419846" y="5203585"/>
                </a:cubicBezTo>
                <a:cubicBezTo>
                  <a:pt x="3416657" y="5203585"/>
                  <a:pt x="3414017" y="5206060"/>
                  <a:pt x="3414017" y="5209084"/>
                </a:cubicBezTo>
                <a:cubicBezTo>
                  <a:pt x="3414017" y="5212109"/>
                  <a:pt x="3415117" y="5214584"/>
                  <a:pt x="3416437" y="5214584"/>
                </a:cubicBezTo>
                <a:cubicBezTo>
                  <a:pt x="3417757" y="5214584"/>
                  <a:pt x="3420397" y="5212109"/>
                  <a:pt x="3422266" y="5209084"/>
                </a:cubicBezTo>
                <a:close/>
                <a:moveTo>
                  <a:pt x="3038064" y="5172292"/>
                </a:moveTo>
                <a:cubicBezTo>
                  <a:pt x="3035810" y="5170037"/>
                  <a:pt x="3031685" y="5171852"/>
                  <a:pt x="3028825" y="5176307"/>
                </a:cubicBezTo>
                <a:cubicBezTo>
                  <a:pt x="3020356" y="5189671"/>
                  <a:pt x="3022885" y="5195666"/>
                  <a:pt x="3032840" y="5185711"/>
                </a:cubicBezTo>
                <a:cubicBezTo>
                  <a:pt x="3037954" y="5180542"/>
                  <a:pt x="3040319" y="5174547"/>
                  <a:pt x="3038064" y="5172292"/>
                </a:cubicBezTo>
                <a:close/>
                <a:moveTo>
                  <a:pt x="3617502" y="5188021"/>
                </a:moveTo>
                <a:cubicBezTo>
                  <a:pt x="3617502" y="5180872"/>
                  <a:pt x="3610957" y="5176087"/>
                  <a:pt x="3605623" y="5179387"/>
                </a:cubicBezTo>
                <a:cubicBezTo>
                  <a:pt x="3599958" y="5182907"/>
                  <a:pt x="3604853" y="5192586"/>
                  <a:pt x="3612278" y="5192586"/>
                </a:cubicBezTo>
                <a:cubicBezTo>
                  <a:pt x="3615192" y="5192586"/>
                  <a:pt x="3617502" y="5190551"/>
                  <a:pt x="3617502" y="5188021"/>
                </a:cubicBezTo>
                <a:lnTo>
                  <a:pt x="3617502" y="5188021"/>
                </a:lnTo>
                <a:close/>
                <a:moveTo>
                  <a:pt x="2976084" y="5164703"/>
                </a:moveTo>
                <a:cubicBezTo>
                  <a:pt x="2980099" y="5144684"/>
                  <a:pt x="2975094" y="5119826"/>
                  <a:pt x="2967999" y="5124226"/>
                </a:cubicBezTo>
                <a:cubicBezTo>
                  <a:pt x="2965305" y="5125876"/>
                  <a:pt x="2963105" y="5140890"/>
                  <a:pt x="2963105" y="5157499"/>
                </a:cubicBezTo>
                <a:cubicBezTo>
                  <a:pt x="2963105" y="5189506"/>
                  <a:pt x="2970309" y="5193466"/>
                  <a:pt x="2976084" y="5164703"/>
                </a:cubicBezTo>
                <a:lnTo>
                  <a:pt x="2976084" y="5164703"/>
                </a:lnTo>
                <a:close/>
                <a:moveTo>
                  <a:pt x="3565256" y="5152054"/>
                </a:moveTo>
                <a:cubicBezTo>
                  <a:pt x="3571306" y="5151944"/>
                  <a:pt x="3581810" y="5153758"/>
                  <a:pt x="3588629" y="5156124"/>
                </a:cubicBezTo>
                <a:cubicBezTo>
                  <a:pt x="3598033" y="5159313"/>
                  <a:pt x="3601938" y="5157938"/>
                  <a:pt x="3604798" y="5150349"/>
                </a:cubicBezTo>
                <a:cubicBezTo>
                  <a:pt x="3606888" y="5144849"/>
                  <a:pt x="3612167" y="5137645"/>
                  <a:pt x="3616622" y="5134290"/>
                </a:cubicBezTo>
                <a:cubicBezTo>
                  <a:pt x="3626576" y="5126811"/>
                  <a:pt x="3619592" y="5113611"/>
                  <a:pt x="3607988" y="5118066"/>
                </a:cubicBezTo>
                <a:cubicBezTo>
                  <a:pt x="3601058" y="5120761"/>
                  <a:pt x="3600123" y="5117681"/>
                  <a:pt x="3602873" y="5100577"/>
                </a:cubicBezTo>
                <a:cubicBezTo>
                  <a:pt x="3608043" y="5067965"/>
                  <a:pt x="3598804" y="5060100"/>
                  <a:pt x="3585604" y="5085894"/>
                </a:cubicBezTo>
                <a:cubicBezTo>
                  <a:pt x="3572295" y="5111852"/>
                  <a:pt x="3559261" y="5127031"/>
                  <a:pt x="3539133" y="5140065"/>
                </a:cubicBezTo>
                <a:cubicBezTo>
                  <a:pt x="3530829" y="5145454"/>
                  <a:pt x="3524009" y="5152329"/>
                  <a:pt x="3524009" y="5155354"/>
                </a:cubicBezTo>
                <a:cubicBezTo>
                  <a:pt x="3524009" y="5158708"/>
                  <a:pt x="3529893" y="5159148"/>
                  <a:pt x="3539133" y="5156563"/>
                </a:cubicBezTo>
                <a:cubicBezTo>
                  <a:pt x="3547437" y="5154199"/>
                  <a:pt x="3559206" y="5152164"/>
                  <a:pt x="3565256" y="5152054"/>
                </a:cubicBezTo>
                <a:lnTo>
                  <a:pt x="3565256" y="5152054"/>
                </a:lnTo>
                <a:close/>
                <a:moveTo>
                  <a:pt x="4414944" y="5123841"/>
                </a:moveTo>
                <a:cubicBezTo>
                  <a:pt x="4418739" y="5119221"/>
                  <a:pt x="4419344" y="5115591"/>
                  <a:pt x="4416264" y="5115591"/>
                </a:cubicBezTo>
                <a:cubicBezTo>
                  <a:pt x="4413239" y="5115591"/>
                  <a:pt x="4407685" y="5119276"/>
                  <a:pt x="4403945" y="5123841"/>
                </a:cubicBezTo>
                <a:cubicBezTo>
                  <a:pt x="4400150" y="5128460"/>
                  <a:pt x="4399545" y="5132090"/>
                  <a:pt x="4402625" y="5132090"/>
                </a:cubicBezTo>
                <a:cubicBezTo>
                  <a:pt x="4405650" y="5132090"/>
                  <a:pt x="4411204" y="5128405"/>
                  <a:pt x="4414944" y="5123841"/>
                </a:cubicBezTo>
                <a:close/>
                <a:moveTo>
                  <a:pt x="2974049" y="5084739"/>
                </a:moveTo>
                <a:cubicBezTo>
                  <a:pt x="2974049" y="5073300"/>
                  <a:pt x="2971794" y="5066865"/>
                  <a:pt x="2968549" y="5068900"/>
                </a:cubicBezTo>
                <a:cubicBezTo>
                  <a:pt x="2965525" y="5070770"/>
                  <a:pt x="2963050" y="5080944"/>
                  <a:pt x="2963050" y="5091558"/>
                </a:cubicBezTo>
                <a:cubicBezTo>
                  <a:pt x="2963050" y="5102997"/>
                  <a:pt x="2965305" y="5109432"/>
                  <a:pt x="2968549" y="5107397"/>
                </a:cubicBezTo>
                <a:cubicBezTo>
                  <a:pt x="2971574" y="5105472"/>
                  <a:pt x="2974049" y="5095298"/>
                  <a:pt x="2974049" y="5084739"/>
                </a:cubicBezTo>
                <a:close/>
                <a:moveTo>
                  <a:pt x="4415879" y="5074949"/>
                </a:moveTo>
                <a:cubicBezTo>
                  <a:pt x="4418519" y="5059935"/>
                  <a:pt x="4405870" y="5057791"/>
                  <a:pt x="4398280" y="5071979"/>
                </a:cubicBezTo>
                <a:cubicBezTo>
                  <a:pt x="4393221" y="5081494"/>
                  <a:pt x="4393386" y="5084959"/>
                  <a:pt x="4399215" y="5088588"/>
                </a:cubicBezTo>
                <a:cubicBezTo>
                  <a:pt x="4407905" y="5093923"/>
                  <a:pt x="4413349" y="5089468"/>
                  <a:pt x="4415879" y="5074949"/>
                </a:cubicBezTo>
                <a:lnTo>
                  <a:pt x="4415879" y="5074949"/>
                </a:lnTo>
                <a:close/>
                <a:moveTo>
                  <a:pt x="3540508" y="5044647"/>
                </a:moveTo>
                <a:cubicBezTo>
                  <a:pt x="3540508" y="5041897"/>
                  <a:pt x="3535558" y="5040962"/>
                  <a:pt x="3529508" y="5042557"/>
                </a:cubicBezTo>
                <a:cubicBezTo>
                  <a:pt x="3523459" y="5044152"/>
                  <a:pt x="3518509" y="5046407"/>
                  <a:pt x="3518509" y="5047561"/>
                </a:cubicBezTo>
                <a:cubicBezTo>
                  <a:pt x="3518509" y="5048716"/>
                  <a:pt x="3523459" y="5049651"/>
                  <a:pt x="3529508" y="5049651"/>
                </a:cubicBezTo>
                <a:cubicBezTo>
                  <a:pt x="3535558" y="5049651"/>
                  <a:pt x="3540508" y="5047396"/>
                  <a:pt x="3540508" y="5044647"/>
                </a:cubicBezTo>
                <a:close/>
                <a:moveTo>
                  <a:pt x="3614807" y="5026223"/>
                </a:moveTo>
                <a:cubicBezTo>
                  <a:pt x="3616897" y="5013354"/>
                  <a:pt x="3622342" y="4991136"/>
                  <a:pt x="3626906" y="4976781"/>
                </a:cubicBezTo>
                <a:cubicBezTo>
                  <a:pt x="3635156" y="4951043"/>
                  <a:pt x="3633836" y="4934104"/>
                  <a:pt x="3623607" y="4934104"/>
                </a:cubicBezTo>
                <a:cubicBezTo>
                  <a:pt x="3620747" y="4934104"/>
                  <a:pt x="3615357" y="4943399"/>
                  <a:pt x="3611618" y="4954728"/>
                </a:cubicBezTo>
                <a:cubicBezTo>
                  <a:pt x="3607878" y="4966057"/>
                  <a:pt x="3600288" y="4981236"/>
                  <a:pt x="3594679" y="4988441"/>
                </a:cubicBezTo>
                <a:cubicBezTo>
                  <a:pt x="3583789" y="5002465"/>
                  <a:pt x="3581205" y="5016598"/>
                  <a:pt x="3589564" y="5016598"/>
                </a:cubicBezTo>
                <a:cubicBezTo>
                  <a:pt x="3592369" y="5016598"/>
                  <a:pt x="3596274" y="5024023"/>
                  <a:pt x="3598253" y="5033097"/>
                </a:cubicBezTo>
                <a:cubicBezTo>
                  <a:pt x="3603368" y="5056471"/>
                  <a:pt x="3610408" y="5053556"/>
                  <a:pt x="3614807" y="5026223"/>
                </a:cubicBezTo>
                <a:lnTo>
                  <a:pt x="3614807" y="5026223"/>
                </a:lnTo>
                <a:close/>
                <a:moveTo>
                  <a:pt x="3487216" y="5027763"/>
                </a:moveTo>
                <a:cubicBezTo>
                  <a:pt x="3499920" y="5021768"/>
                  <a:pt x="3515814" y="5012529"/>
                  <a:pt x="3522524" y="5007139"/>
                </a:cubicBezTo>
                <a:cubicBezTo>
                  <a:pt x="3532863" y="4998890"/>
                  <a:pt x="3595504" y="4899842"/>
                  <a:pt x="3595504" y="4891758"/>
                </a:cubicBezTo>
                <a:cubicBezTo>
                  <a:pt x="3595504" y="4890273"/>
                  <a:pt x="3604468" y="4870144"/>
                  <a:pt x="3615467" y="4846991"/>
                </a:cubicBezTo>
                <a:cubicBezTo>
                  <a:pt x="3639940" y="4795460"/>
                  <a:pt x="3654844" y="4743544"/>
                  <a:pt x="3650500" y="4725175"/>
                </a:cubicBezTo>
                <a:cubicBezTo>
                  <a:pt x="3646650" y="4709006"/>
                  <a:pt x="3648245" y="4705981"/>
                  <a:pt x="3619977" y="4782921"/>
                </a:cubicBezTo>
                <a:cubicBezTo>
                  <a:pt x="3590004" y="4864535"/>
                  <a:pt x="3539738" y="4948019"/>
                  <a:pt x="3483587" y="5009449"/>
                </a:cubicBezTo>
                <a:cubicBezTo>
                  <a:pt x="3468903" y="5025508"/>
                  <a:pt x="3458509" y="5038652"/>
                  <a:pt x="3460488" y="5038652"/>
                </a:cubicBezTo>
                <a:cubicBezTo>
                  <a:pt x="3462468" y="5038652"/>
                  <a:pt x="3474512" y="5033758"/>
                  <a:pt x="3487216" y="5027763"/>
                </a:cubicBezTo>
                <a:lnTo>
                  <a:pt x="3487216" y="5027763"/>
                </a:lnTo>
                <a:close/>
                <a:moveTo>
                  <a:pt x="2969429" y="4993225"/>
                </a:moveTo>
                <a:cubicBezTo>
                  <a:pt x="2970199" y="4972987"/>
                  <a:pt x="2970584" y="4972217"/>
                  <a:pt x="2972509" y="4987726"/>
                </a:cubicBezTo>
                <a:cubicBezTo>
                  <a:pt x="2976029" y="5016159"/>
                  <a:pt x="2983068" y="5008734"/>
                  <a:pt x="2993463" y="4965727"/>
                </a:cubicBezTo>
                <a:cubicBezTo>
                  <a:pt x="2998742" y="4943784"/>
                  <a:pt x="3005562" y="4920906"/>
                  <a:pt x="3008642" y="4914856"/>
                </a:cubicBezTo>
                <a:cubicBezTo>
                  <a:pt x="3015571" y="4901162"/>
                  <a:pt x="3138542" y="4753883"/>
                  <a:pt x="3155591" y="4738869"/>
                </a:cubicBezTo>
                <a:cubicBezTo>
                  <a:pt x="3185564" y="4712526"/>
                  <a:pt x="3232530" y="4652525"/>
                  <a:pt x="3232530" y="4640701"/>
                </a:cubicBezTo>
                <a:cubicBezTo>
                  <a:pt x="3232530" y="4627282"/>
                  <a:pt x="3252549" y="4574431"/>
                  <a:pt x="3273777" y="4531809"/>
                </a:cubicBezTo>
                <a:cubicBezTo>
                  <a:pt x="3290716" y="4497822"/>
                  <a:pt x="3349507" y="4437931"/>
                  <a:pt x="3361496" y="4442551"/>
                </a:cubicBezTo>
                <a:cubicBezTo>
                  <a:pt x="3373100" y="4447005"/>
                  <a:pt x="3464833" y="4377435"/>
                  <a:pt x="3502616" y="4335528"/>
                </a:cubicBezTo>
                <a:cubicBezTo>
                  <a:pt x="3518014" y="4318425"/>
                  <a:pt x="3536878" y="4290817"/>
                  <a:pt x="3544578" y="4274153"/>
                </a:cubicBezTo>
                <a:cubicBezTo>
                  <a:pt x="3552277" y="4257489"/>
                  <a:pt x="3560691" y="4239615"/>
                  <a:pt x="3563276" y="4234336"/>
                </a:cubicBezTo>
                <a:cubicBezTo>
                  <a:pt x="3565861" y="4229056"/>
                  <a:pt x="3568006" y="4221961"/>
                  <a:pt x="3568006" y="4218497"/>
                </a:cubicBezTo>
                <a:cubicBezTo>
                  <a:pt x="3568006" y="4215032"/>
                  <a:pt x="3576695" y="4195178"/>
                  <a:pt x="3587254" y="4174445"/>
                </a:cubicBezTo>
                <a:cubicBezTo>
                  <a:pt x="3597814" y="4153711"/>
                  <a:pt x="3606503" y="4134573"/>
                  <a:pt x="3606503" y="4131988"/>
                </a:cubicBezTo>
                <a:cubicBezTo>
                  <a:pt x="3606503" y="4123904"/>
                  <a:pt x="3662819" y="4042345"/>
                  <a:pt x="3670408" y="4039430"/>
                </a:cubicBezTo>
                <a:cubicBezTo>
                  <a:pt x="3674368" y="4037890"/>
                  <a:pt x="3686302" y="4023591"/>
                  <a:pt x="3696861" y="4007642"/>
                </a:cubicBezTo>
                <a:cubicBezTo>
                  <a:pt x="3723315" y="3967825"/>
                  <a:pt x="3774296" y="3907329"/>
                  <a:pt x="3833251" y="3845844"/>
                </a:cubicBezTo>
                <a:cubicBezTo>
                  <a:pt x="3865314" y="3812406"/>
                  <a:pt x="3884617" y="3787548"/>
                  <a:pt x="3888027" y="3775229"/>
                </a:cubicBezTo>
                <a:cubicBezTo>
                  <a:pt x="3890942" y="3764780"/>
                  <a:pt x="3892097" y="3755046"/>
                  <a:pt x="3890722" y="3753616"/>
                </a:cubicBezTo>
                <a:cubicBezTo>
                  <a:pt x="3889347" y="3752186"/>
                  <a:pt x="3874443" y="3769125"/>
                  <a:pt x="3857670" y="3791233"/>
                </a:cubicBezTo>
                <a:cubicBezTo>
                  <a:pt x="3840896" y="3813341"/>
                  <a:pt x="3814498" y="3845074"/>
                  <a:pt x="3798934" y="3861683"/>
                </a:cubicBezTo>
                <a:cubicBezTo>
                  <a:pt x="3721115" y="3945057"/>
                  <a:pt x="3688997" y="3981739"/>
                  <a:pt x="3688997" y="3987404"/>
                </a:cubicBezTo>
                <a:cubicBezTo>
                  <a:pt x="3688997" y="3990813"/>
                  <a:pt x="3686577" y="3993673"/>
                  <a:pt x="3683662" y="3993673"/>
                </a:cubicBezTo>
                <a:cubicBezTo>
                  <a:pt x="3669748" y="3993673"/>
                  <a:pt x="3556401" y="4193364"/>
                  <a:pt x="3529893" y="4264528"/>
                </a:cubicBezTo>
                <a:cubicBezTo>
                  <a:pt x="3526814" y="4272833"/>
                  <a:pt x="3521919" y="4279652"/>
                  <a:pt x="3519004" y="4279652"/>
                </a:cubicBezTo>
                <a:cubicBezTo>
                  <a:pt x="3516089" y="4279652"/>
                  <a:pt x="3512185" y="4284602"/>
                  <a:pt x="3510260" y="4290651"/>
                </a:cubicBezTo>
                <a:cubicBezTo>
                  <a:pt x="3508335" y="4296701"/>
                  <a:pt x="3504705" y="4301651"/>
                  <a:pt x="3502120" y="4301651"/>
                </a:cubicBezTo>
                <a:cubicBezTo>
                  <a:pt x="3499536" y="4301651"/>
                  <a:pt x="3501846" y="4292357"/>
                  <a:pt x="3507180" y="4281027"/>
                </a:cubicBezTo>
                <a:cubicBezTo>
                  <a:pt x="3512515" y="4269698"/>
                  <a:pt x="3524999" y="4241815"/>
                  <a:pt x="3534898" y="4219157"/>
                </a:cubicBezTo>
                <a:cubicBezTo>
                  <a:pt x="3569656" y="4139743"/>
                  <a:pt x="3606393" y="4067588"/>
                  <a:pt x="3631251" y="4030026"/>
                </a:cubicBezTo>
                <a:cubicBezTo>
                  <a:pt x="3645000" y="4009182"/>
                  <a:pt x="3655064" y="3990923"/>
                  <a:pt x="3653579" y="3989438"/>
                </a:cubicBezTo>
                <a:cubicBezTo>
                  <a:pt x="3652095" y="3987953"/>
                  <a:pt x="3641865" y="3995708"/>
                  <a:pt x="3630866" y="4006707"/>
                </a:cubicBezTo>
                <a:cubicBezTo>
                  <a:pt x="3619867" y="4017706"/>
                  <a:pt x="3606283" y="4026671"/>
                  <a:pt x="3600618" y="4026671"/>
                </a:cubicBezTo>
                <a:cubicBezTo>
                  <a:pt x="3589289" y="4026671"/>
                  <a:pt x="3534953" y="4088376"/>
                  <a:pt x="3534953" y="4101190"/>
                </a:cubicBezTo>
                <a:cubicBezTo>
                  <a:pt x="3534953" y="4114444"/>
                  <a:pt x="3544248" y="4110155"/>
                  <a:pt x="3556346" y="4091291"/>
                </a:cubicBezTo>
                <a:cubicBezTo>
                  <a:pt x="3572020" y="4066818"/>
                  <a:pt x="3570920" y="4080622"/>
                  <a:pt x="3554367" y="4115874"/>
                </a:cubicBezTo>
                <a:cubicBezTo>
                  <a:pt x="3546887" y="4131823"/>
                  <a:pt x="3534403" y="4164711"/>
                  <a:pt x="3526704" y="4188909"/>
                </a:cubicBezTo>
                <a:cubicBezTo>
                  <a:pt x="3500361" y="4271348"/>
                  <a:pt x="3460709" y="4336188"/>
                  <a:pt x="3396143" y="4402349"/>
                </a:cubicBezTo>
                <a:cubicBezTo>
                  <a:pt x="3384814" y="4413953"/>
                  <a:pt x="3375520" y="4425777"/>
                  <a:pt x="3375520" y="4428581"/>
                </a:cubicBezTo>
                <a:cubicBezTo>
                  <a:pt x="3375520" y="4431386"/>
                  <a:pt x="3371835" y="4433641"/>
                  <a:pt x="3367270" y="4433641"/>
                </a:cubicBezTo>
                <a:cubicBezTo>
                  <a:pt x="3356271" y="4433641"/>
                  <a:pt x="3356876" y="4429901"/>
                  <a:pt x="3370515" y="4412523"/>
                </a:cubicBezTo>
                <a:cubicBezTo>
                  <a:pt x="3417262" y="4353127"/>
                  <a:pt x="3502010" y="4210523"/>
                  <a:pt x="3502010" y="4191274"/>
                </a:cubicBezTo>
                <a:cubicBezTo>
                  <a:pt x="3502010" y="4187424"/>
                  <a:pt x="3505970" y="4179890"/>
                  <a:pt x="3510810" y="4174555"/>
                </a:cubicBezTo>
                <a:cubicBezTo>
                  <a:pt x="3515650" y="4169220"/>
                  <a:pt x="3518729" y="4162071"/>
                  <a:pt x="3517574" y="4158716"/>
                </a:cubicBezTo>
                <a:cubicBezTo>
                  <a:pt x="3513945" y="4147772"/>
                  <a:pt x="3462798" y="4215967"/>
                  <a:pt x="3452294" y="4245775"/>
                </a:cubicBezTo>
                <a:cubicBezTo>
                  <a:pt x="3439150" y="4283062"/>
                  <a:pt x="3402138" y="4356262"/>
                  <a:pt x="3381459" y="4385904"/>
                </a:cubicBezTo>
                <a:cubicBezTo>
                  <a:pt x="3372605" y="4398554"/>
                  <a:pt x="3341642" y="4431001"/>
                  <a:pt x="3312659" y="4457949"/>
                </a:cubicBezTo>
                <a:cubicBezTo>
                  <a:pt x="3283677" y="4484897"/>
                  <a:pt x="3259973" y="4509260"/>
                  <a:pt x="3259973" y="4512065"/>
                </a:cubicBezTo>
                <a:cubicBezTo>
                  <a:pt x="3259973" y="4514870"/>
                  <a:pt x="3248864" y="4529884"/>
                  <a:pt x="3235280" y="4545393"/>
                </a:cubicBezTo>
                <a:cubicBezTo>
                  <a:pt x="3221696" y="4560902"/>
                  <a:pt x="3206792" y="4581635"/>
                  <a:pt x="3202117" y="4591424"/>
                </a:cubicBezTo>
                <a:cubicBezTo>
                  <a:pt x="3191723" y="4613258"/>
                  <a:pt x="3182979" y="4619473"/>
                  <a:pt x="3182979" y="4604954"/>
                </a:cubicBezTo>
                <a:cubicBezTo>
                  <a:pt x="3182979" y="4598959"/>
                  <a:pt x="3186059" y="4592854"/>
                  <a:pt x="3189853" y="4591315"/>
                </a:cubicBezTo>
                <a:cubicBezTo>
                  <a:pt x="3193978" y="4589665"/>
                  <a:pt x="3192878" y="4588345"/>
                  <a:pt x="3187104" y="4588125"/>
                </a:cubicBezTo>
                <a:cubicBezTo>
                  <a:pt x="3181824" y="4587905"/>
                  <a:pt x="3177479" y="4589995"/>
                  <a:pt x="3177479" y="4592799"/>
                </a:cubicBezTo>
                <a:cubicBezTo>
                  <a:pt x="3177479" y="4595604"/>
                  <a:pt x="3174400" y="4601159"/>
                  <a:pt x="3170605" y="4605173"/>
                </a:cubicBezTo>
                <a:cubicBezTo>
                  <a:pt x="3166810" y="4609188"/>
                  <a:pt x="3156746" y="4622717"/>
                  <a:pt x="3148221" y="4635256"/>
                </a:cubicBezTo>
                <a:cubicBezTo>
                  <a:pt x="3139697" y="4647795"/>
                  <a:pt x="3124848" y="4665394"/>
                  <a:pt x="3115224" y="4674359"/>
                </a:cubicBezTo>
                <a:cubicBezTo>
                  <a:pt x="3093720" y="4694377"/>
                  <a:pt x="3060503" y="4734414"/>
                  <a:pt x="3033115" y="4773296"/>
                </a:cubicBezTo>
                <a:cubicBezTo>
                  <a:pt x="2994178" y="4828622"/>
                  <a:pt x="2976744" y="4840281"/>
                  <a:pt x="3004957" y="4792105"/>
                </a:cubicBezTo>
                <a:cubicBezTo>
                  <a:pt x="3018816" y="4768457"/>
                  <a:pt x="3018981" y="4767027"/>
                  <a:pt x="3009466" y="4760042"/>
                </a:cubicBezTo>
                <a:cubicBezTo>
                  <a:pt x="3003802" y="4755918"/>
                  <a:pt x="2998082" y="4742719"/>
                  <a:pt x="2996323" y="4729740"/>
                </a:cubicBezTo>
                <a:cubicBezTo>
                  <a:pt x="2994618" y="4717091"/>
                  <a:pt x="2990713" y="4705981"/>
                  <a:pt x="2987688" y="4705046"/>
                </a:cubicBezTo>
                <a:cubicBezTo>
                  <a:pt x="2978669" y="4702186"/>
                  <a:pt x="2961180" y="4746513"/>
                  <a:pt x="2953810" y="4791170"/>
                </a:cubicBezTo>
                <a:cubicBezTo>
                  <a:pt x="2947706" y="4827907"/>
                  <a:pt x="2946771" y="4987396"/>
                  <a:pt x="2952546" y="5001530"/>
                </a:cubicBezTo>
                <a:cubicBezTo>
                  <a:pt x="2961675" y="5023418"/>
                  <a:pt x="2968440" y="5020063"/>
                  <a:pt x="2969429" y="4993225"/>
                </a:cubicBezTo>
                <a:lnTo>
                  <a:pt x="2969429" y="4993225"/>
                </a:lnTo>
                <a:close/>
                <a:moveTo>
                  <a:pt x="2976359" y="4904792"/>
                </a:moveTo>
                <a:cubicBezTo>
                  <a:pt x="2978119" y="4899237"/>
                  <a:pt x="2979548" y="4893683"/>
                  <a:pt x="2979548" y="4892418"/>
                </a:cubicBezTo>
                <a:cubicBezTo>
                  <a:pt x="2979548" y="4891153"/>
                  <a:pt x="2983178" y="4890108"/>
                  <a:pt x="2987633" y="4890108"/>
                </a:cubicBezTo>
                <a:cubicBezTo>
                  <a:pt x="2997147" y="4890108"/>
                  <a:pt x="3012546" y="4862775"/>
                  <a:pt x="3012546" y="4845781"/>
                </a:cubicBezTo>
                <a:cubicBezTo>
                  <a:pt x="3012546" y="4839236"/>
                  <a:pt x="3018761" y="4829062"/>
                  <a:pt x="3026295" y="4823123"/>
                </a:cubicBezTo>
                <a:cubicBezTo>
                  <a:pt x="3033829" y="4817183"/>
                  <a:pt x="3040044" y="4809649"/>
                  <a:pt x="3040044" y="4806404"/>
                </a:cubicBezTo>
                <a:cubicBezTo>
                  <a:pt x="3040044" y="4797714"/>
                  <a:pt x="3075297" y="4755918"/>
                  <a:pt x="3125288" y="4705376"/>
                </a:cubicBezTo>
                <a:cubicBezTo>
                  <a:pt x="3149486" y="4680903"/>
                  <a:pt x="3180119" y="4648731"/>
                  <a:pt x="3193318" y="4633882"/>
                </a:cubicBezTo>
                <a:cubicBezTo>
                  <a:pt x="3216141" y="4608253"/>
                  <a:pt x="3217186" y="4607703"/>
                  <a:pt x="3213557" y="4623377"/>
                </a:cubicBezTo>
                <a:cubicBezTo>
                  <a:pt x="3211467" y="4632452"/>
                  <a:pt x="3201567" y="4647631"/>
                  <a:pt x="3191558" y="4657090"/>
                </a:cubicBezTo>
                <a:cubicBezTo>
                  <a:pt x="3181549" y="4666549"/>
                  <a:pt x="3172474" y="4676833"/>
                  <a:pt x="3171319" y="4679913"/>
                </a:cubicBezTo>
                <a:cubicBezTo>
                  <a:pt x="3170165" y="4682993"/>
                  <a:pt x="3150366" y="4706201"/>
                  <a:pt x="3127323" y="4731444"/>
                </a:cubicBezTo>
                <a:cubicBezTo>
                  <a:pt x="3104280" y="4756688"/>
                  <a:pt x="3076232" y="4788475"/>
                  <a:pt x="3065122" y="4802114"/>
                </a:cubicBezTo>
                <a:cubicBezTo>
                  <a:pt x="3054013" y="4815753"/>
                  <a:pt x="3040979" y="4831647"/>
                  <a:pt x="3036195" y="4837477"/>
                </a:cubicBezTo>
                <a:cubicBezTo>
                  <a:pt x="3031410" y="4843306"/>
                  <a:pt x="3020521" y="4863105"/>
                  <a:pt x="3012051" y="4881474"/>
                </a:cubicBezTo>
                <a:cubicBezTo>
                  <a:pt x="3003582" y="4899842"/>
                  <a:pt x="2996487" y="4910511"/>
                  <a:pt x="2996323" y="4905232"/>
                </a:cubicBezTo>
                <a:cubicBezTo>
                  <a:pt x="2996157" y="4899952"/>
                  <a:pt x="2993738" y="4895607"/>
                  <a:pt x="2990823" y="4895607"/>
                </a:cubicBezTo>
                <a:cubicBezTo>
                  <a:pt x="2987908" y="4895607"/>
                  <a:pt x="2982793" y="4899952"/>
                  <a:pt x="2979384" y="4905232"/>
                </a:cubicBezTo>
                <a:cubicBezTo>
                  <a:pt x="2973609" y="4914251"/>
                  <a:pt x="2973444" y="4914196"/>
                  <a:pt x="2976359" y="4904792"/>
                </a:cubicBezTo>
                <a:lnTo>
                  <a:pt x="2976359" y="4904792"/>
                </a:lnTo>
                <a:close/>
                <a:moveTo>
                  <a:pt x="3172034" y="4631627"/>
                </a:moveTo>
                <a:cubicBezTo>
                  <a:pt x="3172034" y="4628602"/>
                  <a:pt x="3174509" y="4626127"/>
                  <a:pt x="3177534" y="4626127"/>
                </a:cubicBezTo>
                <a:cubicBezTo>
                  <a:pt x="3180559" y="4626127"/>
                  <a:pt x="3183034" y="4628602"/>
                  <a:pt x="3183034" y="4631627"/>
                </a:cubicBezTo>
                <a:cubicBezTo>
                  <a:pt x="3183034" y="4634652"/>
                  <a:pt x="3180559" y="4637126"/>
                  <a:pt x="3177534" y="4637126"/>
                </a:cubicBezTo>
                <a:cubicBezTo>
                  <a:pt x="3174509" y="4637126"/>
                  <a:pt x="3172034" y="4634652"/>
                  <a:pt x="3172034" y="4631627"/>
                </a:cubicBezTo>
                <a:close/>
                <a:moveTo>
                  <a:pt x="3474733" y="4342898"/>
                </a:moveTo>
                <a:cubicBezTo>
                  <a:pt x="3474733" y="4339873"/>
                  <a:pt x="3479572" y="4331184"/>
                  <a:pt x="3485512" y="4323649"/>
                </a:cubicBezTo>
                <a:cubicBezTo>
                  <a:pt x="3491451" y="4316115"/>
                  <a:pt x="3496291" y="4312375"/>
                  <a:pt x="3496291" y="4315400"/>
                </a:cubicBezTo>
                <a:cubicBezTo>
                  <a:pt x="3496291" y="4318425"/>
                  <a:pt x="3491451" y="4327114"/>
                  <a:pt x="3485512" y="4334648"/>
                </a:cubicBezTo>
                <a:cubicBezTo>
                  <a:pt x="3479572" y="4342183"/>
                  <a:pt x="3474733" y="4345923"/>
                  <a:pt x="3474733" y="4342898"/>
                </a:cubicBezTo>
                <a:close/>
                <a:moveTo>
                  <a:pt x="3560636" y="4998725"/>
                </a:moveTo>
                <a:cubicBezTo>
                  <a:pt x="3584725" y="4979641"/>
                  <a:pt x="3600563" y="4959568"/>
                  <a:pt x="3604028" y="4943564"/>
                </a:cubicBezTo>
                <a:cubicBezTo>
                  <a:pt x="3606173" y="4933830"/>
                  <a:pt x="3611287" y="4920961"/>
                  <a:pt x="3615412" y="4914966"/>
                </a:cubicBezTo>
                <a:cubicBezTo>
                  <a:pt x="3619537" y="4909026"/>
                  <a:pt x="3622947" y="4900392"/>
                  <a:pt x="3622947" y="4895772"/>
                </a:cubicBezTo>
                <a:cubicBezTo>
                  <a:pt x="3622947" y="4891208"/>
                  <a:pt x="3617997" y="4896707"/>
                  <a:pt x="3611948" y="4908036"/>
                </a:cubicBezTo>
                <a:cubicBezTo>
                  <a:pt x="3605898" y="4919366"/>
                  <a:pt x="3596329" y="4933170"/>
                  <a:pt x="3590774" y="4938779"/>
                </a:cubicBezTo>
                <a:cubicBezTo>
                  <a:pt x="3585164" y="4944389"/>
                  <a:pt x="3574825" y="4959238"/>
                  <a:pt x="3567786" y="4971777"/>
                </a:cubicBezTo>
                <a:cubicBezTo>
                  <a:pt x="3560746" y="4984316"/>
                  <a:pt x="3552937" y="4994600"/>
                  <a:pt x="3550462" y="4994600"/>
                </a:cubicBezTo>
                <a:cubicBezTo>
                  <a:pt x="3547987" y="4994600"/>
                  <a:pt x="3545952" y="4997075"/>
                  <a:pt x="3545952" y="5000100"/>
                </a:cubicBezTo>
                <a:cubicBezTo>
                  <a:pt x="3546007" y="5007469"/>
                  <a:pt x="3550132" y="5007029"/>
                  <a:pt x="3560636" y="4998725"/>
                </a:cubicBezTo>
                <a:lnTo>
                  <a:pt x="3560636" y="4998725"/>
                </a:lnTo>
                <a:close/>
                <a:moveTo>
                  <a:pt x="3111429" y="4927505"/>
                </a:moveTo>
                <a:cubicBezTo>
                  <a:pt x="3117314" y="4917826"/>
                  <a:pt x="3120998" y="4908751"/>
                  <a:pt x="3119568" y="4907321"/>
                </a:cubicBezTo>
                <a:cubicBezTo>
                  <a:pt x="3115554" y="4903307"/>
                  <a:pt x="3089540" y="4929705"/>
                  <a:pt x="3089540" y="4937845"/>
                </a:cubicBezTo>
                <a:cubicBezTo>
                  <a:pt x="3089540" y="4950768"/>
                  <a:pt x="3100430" y="4945599"/>
                  <a:pt x="3111429" y="4927505"/>
                </a:cubicBezTo>
                <a:lnTo>
                  <a:pt x="3111429" y="4927505"/>
                </a:lnTo>
                <a:close/>
                <a:moveTo>
                  <a:pt x="3251779" y="4829612"/>
                </a:moveTo>
                <a:cubicBezTo>
                  <a:pt x="3266683" y="4814488"/>
                  <a:pt x="3276967" y="4802114"/>
                  <a:pt x="3274602" y="4802114"/>
                </a:cubicBezTo>
                <a:cubicBezTo>
                  <a:pt x="3268717" y="4802114"/>
                  <a:pt x="3216031" y="4847871"/>
                  <a:pt x="3216031" y="4852985"/>
                </a:cubicBezTo>
                <a:cubicBezTo>
                  <a:pt x="3216031" y="4862280"/>
                  <a:pt x="3226096" y="4855680"/>
                  <a:pt x="3251779" y="4829612"/>
                </a:cubicBezTo>
                <a:lnTo>
                  <a:pt x="3251779" y="4829612"/>
                </a:lnTo>
                <a:close/>
                <a:moveTo>
                  <a:pt x="3138322" y="4803489"/>
                </a:moveTo>
                <a:cubicBezTo>
                  <a:pt x="3192823" y="4761582"/>
                  <a:pt x="3297645" y="4672764"/>
                  <a:pt x="3358526" y="4616888"/>
                </a:cubicBezTo>
                <a:cubicBezTo>
                  <a:pt x="3372330" y="4604239"/>
                  <a:pt x="3381789" y="4592085"/>
                  <a:pt x="3379644" y="4589885"/>
                </a:cubicBezTo>
                <a:cubicBezTo>
                  <a:pt x="3371945" y="4582185"/>
                  <a:pt x="3307105" y="4614743"/>
                  <a:pt x="3291761" y="4633992"/>
                </a:cubicBezTo>
                <a:cubicBezTo>
                  <a:pt x="3283511" y="4644331"/>
                  <a:pt x="3264703" y="4660995"/>
                  <a:pt x="3249854" y="4671059"/>
                </a:cubicBezTo>
                <a:cubicBezTo>
                  <a:pt x="3235060" y="4681123"/>
                  <a:pt x="3210367" y="4704551"/>
                  <a:pt x="3195023" y="4723195"/>
                </a:cubicBezTo>
                <a:cubicBezTo>
                  <a:pt x="3179679" y="4741839"/>
                  <a:pt x="3155811" y="4768952"/>
                  <a:pt x="3142062" y="4783471"/>
                </a:cubicBezTo>
                <a:cubicBezTo>
                  <a:pt x="3128313" y="4798044"/>
                  <a:pt x="3117038" y="4810639"/>
                  <a:pt x="3117038" y="4811519"/>
                </a:cubicBezTo>
                <a:cubicBezTo>
                  <a:pt x="3117038" y="4815918"/>
                  <a:pt x="3127158" y="4812069"/>
                  <a:pt x="3138322" y="4803489"/>
                </a:cubicBezTo>
                <a:lnTo>
                  <a:pt x="3138322" y="4803489"/>
                </a:lnTo>
                <a:close/>
                <a:moveTo>
                  <a:pt x="3283786" y="4725120"/>
                </a:moveTo>
                <a:cubicBezTo>
                  <a:pt x="3288406" y="4725120"/>
                  <a:pt x="3297041" y="4719015"/>
                  <a:pt x="3302870" y="4711536"/>
                </a:cubicBezTo>
                <a:cubicBezTo>
                  <a:pt x="3308700" y="4704056"/>
                  <a:pt x="3328113" y="4686238"/>
                  <a:pt x="3345877" y="4671884"/>
                </a:cubicBezTo>
                <a:cubicBezTo>
                  <a:pt x="3363641" y="4657530"/>
                  <a:pt x="3381514" y="4641251"/>
                  <a:pt x="3385584" y="4635697"/>
                </a:cubicBezTo>
                <a:cubicBezTo>
                  <a:pt x="3389654" y="4630142"/>
                  <a:pt x="3402138" y="4621948"/>
                  <a:pt x="3413357" y="4617438"/>
                </a:cubicBezTo>
                <a:cubicBezTo>
                  <a:pt x="3425016" y="4612763"/>
                  <a:pt x="3446190" y="4595165"/>
                  <a:pt x="3462688" y="4576411"/>
                </a:cubicBezTo>
                <a:cubicBezTo>
                  <a:pt x="3493046" y="4541928"/>
                  <a:pt x="3494641" y="4536264"/>
                  <a:pt x="3468958" y="4554577"/>
                </a:cubicBezTo>
                <a:cubicBezTo>
                  <a:pt x="3460433" y="4560627"/>
                  <a:pt x="3443385" y="4569921"/>
                  <a:pt x="3431066" y="4575201"/>
                </a:cubicBezTo>
                <a:cubicBezTo>
                  <a:pt x="3417482" y="4581030"/>
                  <a:pt x="3380635" y="4611993"/>
                  <a:pt x="3337847" y="4653570"/>
                </a:cubicBezTo>
                <a:cubicBezTo>
                  <a:pt x="3298910" y="4691407"/>
                  <a:pt x="3258158" y="4728530"/>
                  <a:pt x="3247214" y="4736064"/>
                </a:cubicBezTo>
                <a:cubicBezTo>
                  <a:pt x="3236270" y="4743599"/>
                  <a:pt x="3227251" y="4751573"/>
                  <a:pt x="3227141" y="4753773"/>
                </a:cubicBezTo>
                <a:cubicBezTo>
                  <a:pt x="3227030" y="4755918"/>
                  <a:pt x="3237865" y="4750363"/>
                  <a:pt x="3251174" y="4741399"/>
                </a:cubicBezTo>
                <a:cubicBezTo>
                  <a:pt x="3264483" y="4732434"/>
                  <a:pt x="3279167" y="4725120"/>
                  <a:pt x="3283786" y="4725120"/>
                </a:cubicBezTo>
                <a:lnTo>
                  <a:pt x="3283786" y="4725120"/>
                </a:lnTo>
                <a:close/>
                <a:moveTo>
                  <a:pt x="3373375" y="4723800"/>
                </a:moveTo>
                <a:cubicBezTo>
                  <a:pt x="3409947" y="4692012"/>
                  <a:pt x="3414512" y="4685633"/>
                  <a:pt x="3407088" y="4676668"/>
                </a:cubicBezTo>
                <a:cubicBezTo>
                  <a:pt x="3400653" y="4668914"/>
                  <a:pt x="3384924" y="4683213"/>
                  <a:pt x="3351871" y="4726825"/>
                </a:cubicBezTo>
                <a:cubicBezTo>
                  <a:pt x="3331413" y="4753773"/>
                  <a:pt x="3340267" y="4752563"/>
                  <a:pt x="3373375" y="4723800"/>
                </a:cubicBezTo>
                <a:lnTo>
                  <a:pt x="3373375" y="4723800"/>
                </a:lnTo>
                <a:close/>
                <a:moveTo>
                  <a:pt x="3000722" y="4615403"/>
                </a:moveTo>
                <a:cubicBezTo>
                  <a:pt x="3008861" y="4590600"/>
                  <a:pt x="2999787" y="4581580"/>
                  <a:pt x="2990548" y="4605229"/>
                </a:cubicBezTo>
                <a:cubicBezTo>
                  <a:pt x="2986643" y="4615238"/>
                  <a:pt x="2973774" y="4644166"/>
                  <a:pt x="2961950" y="4669519"/>
                </a:cubicBezTo>
                <a:cubicBezTo>
                  <a:pt x="2950126" y="4694872"/>
                  <a:pt x="2941986" y="4719510"/>
                  <a:pt x="2943801" y="4724295"/>
                </a:cubicBezTo>
                <a:cubicBezTo>
                  <a:pt x="2947101" y="4732984"/>
                  <a:pt x="2987413" y="4655825"/>
                  <a:pt x="3000722" y="4615403"/>
                </a:cubicBezTo>
                <a:lnTo>
                  <a:pt x="3000722" y="4615403"/>
                </a:lnTo>
                <a:close/>
                <a:moveTo>
                  <a:pt x="3061988" y="4712746"/>
                </a:moveTo>
                <a:cubicBezTo>
                  <a:pt x="3077331" y="4691627"/>
                  <a:pt x="3087946" y="4679583"/>
                  <a:pt x="3126663" y="4638941"/>
                </a:cubicBezTo>
                <a:cubicBezTo>
                  <a:pt x="3142557" y="4622277"/>
                  <a:pt x="3155591" y="4606988"/>
                  <a:pt x="3155646" y="4605009"/>
                </a:cubicBezTo>
                <a:cubicBezTo>
                  <a:pt x="3155701" y="4603029"/>
                  <a:pt x="3169945" y="4586145"/>
                  <a:pt x="3187268" y="4567556"/>
                </a:cubicBezTo>
                <a:cubicBezTo>
                  <a:pt x="3204592" y="4548968"/>
                  <a:pt x="3226206" y="4520920"/>
                  <a:pt x="3235280" y="4505301"/>
                </a:cubicBezTo>
                <a:cubicBezTo>
                  <a:pt x="3258543" y="4465319"/>
                  <a:pt x="3281311" y="4437106"/>
                  <a:pt x="3306390" y="4417307"/>
                </a:cubicBezTo>
                <a:cubicBezTo>
                  <a:pt x="3318269" y="4407903"/>
                  <a:pt x="3331798" y="4394759"/>
                  <a:pt x="3336473" y="4388049"/>
                </a:cubicBezTo>
                <a:cubicBezTo>
                  <a:pt x="3341147" y="4381340"/>
                  <a:pt x="3351431" y="4369681"/>
                  <a:pt x="3359351" y="4362091"/>
                </a:cubicBezTo>
                <a:cubicBezTo>
                  <a:pt x="3367270" y="4354502"/>
                  <a:pt x="3381954" y="4335968"/>
                  <a:pt x="3392073" y="4320844"/>
                </a:cubicBezTo>
                <a:cubicBezTo>
                  <a:pt x="3402193" y="4305721"/>
                  <a:pt x="3415172" y="4286362"/>
                  <a:pt x="3420946" y="4277783"/>
                </a:cubicBezTo>
                <a:cubicBezTo>
                  <a:pt x="3437335" y="4253584"/>
                  <a:pt x="3428866" y="4254849"/>
                  <a:pt x="3401698" y="4280752"/>
                </a:cubicBezTo>
                <a:cubicBezTo>
                  <a:pt x="3364466" y="4316225"/>
                  <a:pt x="3329983" y="4343888"/>
                  <a:pt x="3280542" y="4377765"/>
                </a:cubicBezTo>
                <a:cubicBezTo>
                  <a:pt x="3259643" y="4392119"/>
                  <a:pt x="3249854" y="4404603"/>
                  <a:pt x="3232365" y="4439416"/>
                </a:cubicBezTo>
                <a:cubicBezTo>
                  <a:pt x="3220266" y="4463449"/>
                  <a:pt x="3211687" y="4483083"/>
                  <a:pt x="3213281" y="4483083"/>
                </a:cubicBezTo>
                <a:cubicBezTo>
                  <a:pt x="3222521" y="4483083"/>
                  <a:pt x="3180669" y="4534779"/>
                  <a:pt x="3131998" y="4583395"/>
                </a:cubicBezTo>
                <a:cubicBezTo>
                  <a:pt x="3074527" y="4640811"/>
                  <a:pt x="3055938" y="4665834"/>
                  <a:pt x="3048953" y="4694982"/>
                </a:cubicBezTo>
                <a:cubicBezTo>
                  <a:pt x="3046809" y="4703946"/>
                  <a:pt x="3043729" y="4715661"/>
                  <a:pt x="3042189" y="4720940"/>
                </a:cubicBezTo>
                <a:cubicBezTo>
                  <a:pt x="3037570" y="4736449"/>
                  <a:pt x="3047854" y="4732159"/>
                  <a:pt x="3061988" y="4712746"/>
                </a:cubicBezTo>
                <a:lnTo>
                  <a:pt x="3061988" y="4712746"/>
                </a:lnTo>
                <a:close/>
                <a:moveTo>
                  <a:pt x="2825230" y="4628327"/>
                </a:moveTo>
                <a:cubicBezTo>
                  <a:pt x="2817256" y="4578501"/>
                  <a:pt x="2816926" y="4530159"/>
                  <a:pt x="2824405" y="4503816"/>
                </a:cubicBezTo>
                <a:cubicBezTo>
                  <a:pt x="2825065" y="4501561"/>
                  <a:pt x="2825560" y="4495842"/>
                  <a:pt x="2825560" y="4491112"/>
                </a:cubicBezTo>
                <a:cubicBezTo>
                  <a:pt x="2825560" y="4486382"/>
                  <a:pt x="2828035" y="4484073"/>
                  <a:pt x="2831059" y="4485942"/>
                </a:cubicBezTo>
                <a:cubicBezTo>
                  <a:pt x="2834249" y="4487922"/>
                  <a:pt x="2836724" y="4519875"/>
                  <a:pt x="2836944" y="4561892"/>
                </a:cubicBezTo>
                <a:cubicBezTo>
                  <a:pt x="2837329" y="4630857"/>
                  <a:pt x="2841619" y="4662259"/>
                  <a:pt x="2849043" y="4650215"/>
                </a:cubicBezTo>
                <a:cubicBezTo>
                  <a:pt x="2850913" y="4647190"/>
                  <a:pt x="2852948" y="4625687"/>
                  <a:pt x="2853553" y="4602369"/>
                </a:cubicBezTo>
                <a:cubicBezTo>
                  <a:pt x="2854983" y="4548803"/>
                  <a:pt x="2864662" y="4496062"/>
                  <a:pt x="2869447" y="4515860"/>
                </a:cubicBezTo>
                <a:cubicBezTo>
                  <a:pt x="2872636" y="4529169"/>
                  <a:pt x="2872801" y="4529114"/>
                  <a:pt x="2883581" y="4510360"/>
                </a:cubicBezTo>
                <a:cubicBezTo>
                  <a:pt x="2889575" y="4499911"/>
                  <a:pt x="2897825" y="4481488"/>
                  <a:pt x="2902004" y="4469388"/>
                </a:cubicBezTo>
                <a:cubicBezTo>
                  <a:pt x="2909539" y="4447335"/>
                  <a:pt x="2930217" y="4403009"/>
                  <a:pt x="2954470" y="4356647"/>
                </a:cubicBezTo>
                <a:cubicBezTo>
                  <a:pt x="2961620" y="4343063"/>
                  <a:pt x="2971079" y="4323704"/>
                  <a:pt x="2975479" y="4313640"/>
                </a:cubicBezTo>
                <a:cubicBezTo>
                  <a:pt x="2979878" y="4303576"/>
                  <a:pt x="2985763" y="4295326"/>
                  <a:pt x="2988403" y="4295271"/>
                </a:cubicBezTo>
                <a:cubicBezTo>
                  <a:pt x="2993297" y="4295106"/>
                  <a:pt x="3004902" y="4275198"/>
                  <a:pt x="3018321" y="4243905"/>
                </a:cubicBezTo>
                <a:cubicBezTo>
                  <a:pt x="3023765" y="4231256"/>
                  <a:pt x="3025910" y="4229661"/>
                  <a:pt x="3027615" y="4237030"/>
                </a:cubicBezTo>
                <a:cubicBezTo>
                  <a:pt x="3030475" y="4249459"/>
                  <a:pt x="3038394" y="4249404"/>
                  <a:pt x="3042354" y="4236921"/>
                </a:cubicBezTo>
                <a:cubicBezTo>
                  <a:pt x="3044059" y="4231586"/>
                  <a:pt x="3053353" y="4218552"/>
                  <a:pt x="3062978" y="4208048"/>
                </a:cubicBezTo>
                <a:cubicBezTo>
                  <a:pt x="3079366" y="4190174"/>
                  <a:pt x="3127708" y="4092886"/>
                  <a:pt x="3127928" y="4077487"/>
                </a:cubicBezTo>
                <a:cubicBezTo>
                  <a:pt x="3127983" y="4073692"/>
                  <a:pt x="3130183" y="4066268"/>
                  <a:pt x="3132822" y="4060988"/>
                </a:cubicBezTo>
                <a:cubicBezTo>
                  <a:pt x="3143712" y="4039485"/>
                  <a:pt x="3155481" y="4009402"/>
                  <a:pt x="3155536" y="4003132"/>
                </a:cubicBezTo>
                <a:cubicBezTo>
                  <a:pt x="3155536" y="3999448"/>
                  <a:pt x="3162960" y="3981574"/>
                  <a:pt x="3172034" y="3963425"/>
                </a:cubicBezTo>
                <a:cubicBezTo>
                  <a:pt x="3181109" y="3945277"/>
                  <a:pt x="3188479" y="3924928"/>
                  <a:pt x="3188533" y="3918219"/>
                </a:cubicBezTo>
                <a:cubicBezTo>
                  <a:pt x="3188533" y="3911509"/>
                  <a:pt x="3194803" y="3891876"/>
                  <a:pt x="3202447" y="3874607"/>
                </a:cubicBezTo>
                <a:cubicBezTo>
                  <a:pt x="3210092" y="3857338"/>
                  <a:pt x="3215647" y="3841224"/>
                  <a:pt x="3214821" y="3838749"/>
                </a:cubicBezTo>
                <a:cubicBezTo>
                  <a:pt x="3213996" y="3836274"/>
                  <a:pt x="3202282" y="3848484"/>
                  <a:pt x="3188753" y="3865862"/>
                </a:cubicBezTo>
                <a:cubicBezTo>
                  <a:pt x="3170935" y="3888741"/>
                  <a:pt x="3158506" y="3914039"/>
                  <a:pt x="3143437" y="3957871"/>
                </a:cubicBezTo>
                <a:cubicBezTo>
                  <a:pt x="3131998" y="3991143"/>
                  <a:pt x="3120283" y="4019136"/>
                  <a:pt x="3117423" y="4020126"/>
                </a:cubicBezTo>
                <a:cubicBezTo>
                  <a:pt x="3114509" y="4021116"/>
                  <a:pt x="3113464" y="4025351"/>
                  <a:pt x="3115114" y="4029530"/>
                </a:cubicBezTo>
                <a:cubicBezTo>
                  <a:pt x="3120668" y="4044049"/>
                  <a:pt x="3079036" y="4145682"/>
                  <a:pt x="3044939" y="4200898"/>
                </a:cubicBezTo>
                <a:cubicBezTo>
                  <a:pt x="3029320" y="4226141"/>
                  <a:pt x="3024315" y="4215142"/>
                  <a:pt x="3038724" y="4187369"/>
                </a:cubicBezTo>
                <a:cubicBezTo>
                  <a:pt x="3044609" y="4176095"/>
                  <a:pt x="3052418" y="4156956"/>
                  <a:pt x="3056213" y="4144857"/>
                </a:cubicBezTo>
                <a:cubicBezTo>
                  <a:pt x="3059953" y="4132758"/>
                  <a:pt x="3066937" y="4114169"/>
                  <a:pt x="3071722" y="4103610"/>
                </a:cubicBezTo>
                <a:cubicBezTo>
                  <a:pt x="3086186" y="4071547"/>
                  <a:pt x="3117093" y="3991308"/>
                  <a:pt x="3117093" y="3985754"/>
                </a:cubicBezTo>
                <a:cubicBezTo>
                  <a:pt x="3117093" y="3982894"/>
                  <a:pt x="3122318" y="3969750"/>
                  <a:pt x="3128698" y="3956551"/>
                </a:cubicBezTo>
                <a:cubicBezTo>
                  <a:pt x="3135077" y="3943352"/>
                  <a:pt x="3138817" y="3930978"/>
                  <a:pt x="3136947" y="3929108"/>
                </a:cubicBezTo>
                <a:cubicBezTo>
                  <a:pt x="3130568" y="3922728"/>
                  <a:pt x="3094050" y="3957761"/>
                  <a:pt x="3086956" y="3977064"/>
                </a:cubicBezTo>
                <a:cubicBezTo>
                  <a:pt x="3056653" y="4059723"/>
                  <a:pt x="3040319" y="4107460"/>
                  <a:pt x="3040209" y="4113949"/>
                </a:cubicBezTo>
                <a:cubicBezTo>
                  <a:pt x="3040044" y="4125224"/>
                  <a:pt x="2968054" y="4268543"/>
                  <a:pt x="2962555" y="4268543"/>
                </a:cubicBezTo>
                <a:cubicBezTo>
                  <a:pt x="2956780" y="4268543"/>
                  <a:pt x="2961125" y="4257819"/>
                  <a:pt x="2993023" y="4192649"/>
                </a:cubicBezTo>
                <a:cubicBezTo>
                  <a:pt x="3018431" y="4140787"/>
                  <a:pt x="3021676" y="4131053"/>
                  <a:pt x="3013591" y="4131053"/>
                </a:cubicBezTo>
                <a:cubicBezTo>
                  <a:pt x="3011116" y="4131053"/>
                  <a:pt x="3003692" y="4144032"/>
                  <a:pt x="2997092" y="4159926"/>
                </a:cubicBezTo>
                <a:cubicBezTo>
                  <a:pt x="2990493" y="4175820"/>
                  <a:pt x="2977239" y="4197158"/>
                  <a:pt x="2967614" y="4207388"/>
                </a:cubicBezTo>
                <a:cubicBezTo>
                  <a:pt x="2956780" y="4218937"/>
                  <a:pt x="2944296" y="4242970"/>
                  <a:pt x="2934782" y="4270633"/>
                </a:cubicBezTo>
                <a:cubicBezTo>
                  <a:pt x="2926312" y="4295161"/>
                  <a:pt x="2916853" y="4319579"/>
                  <a:pt x="2913773" y="4324804"/>
                </a:cubicBezTo>
                <a:cubicBezTo>
                  <a:pt x="2910694" y="4330029"/>
                  <a:pt x="2908109" y="4340423"/>
                  <a:pt x="2908109" y="4347847"/>
                </a:cubicBezTo>
                <a:cubicBezTo>
                  <a:pt x="2908109" y="4355272"/>
                  <a:pt x="2905634" y="4362861"/>
                  <a:pt x="2902609" y="4364731"/>
                </a:cubicBezTo>
                <a:cubicBezTo>
                  <a:pt x="2899584" y="4366601"/>
                  <a:pt x="2897110" y="4375565"/>
                  <a:pt x="2897110" y="4384640"/>
                </a:cubicBezTo>
                <a:cubicBezTo>
                  <a:pt x="2897110" y="4397949"/>
                  <a:pt x="2882811" y="4453055"/>
                  <a:pt x="2877586" y="4459929"/>
                </a:cubicBezTo>
                <a:cubicBezTo>
                  <a:pt x="2876871" y="4460864"/>
                  <a:pt x="2865762" y="4462569"/>
                  <a:pt x="2852893" y="4463779"/>
                </a:cubicBezTo>
                <a:lnTo>
                  <a:pt x="2829520" y="4465924"/>
                </a:lnTo>
                <a:lnTo>
                  <a:pt x="2832984" y="4424952"/>
                </a:lnTo>
                <a:cubicBezTo>
                  <a:pt x="2836559" y="4382330"/>
                  <a:pt x="2832764" y="4375015"/>
                  <a:pt x="2818410" y="4396904"/>
                </a:cubicBezTo>
                <a:cubicBezTo>
                  <a:pt x="2802077" y="4421872"/>
                  <a:pt x="2797072" y="4547593"/>
                  <a:pt x="2810821" y="4587465"/>
                </a:cubicBezTo>
                <a:cubicBezTo>
                  <a:pt x="2812361" y="4592030"/>
                  <a:pt x="2815331" y="4611773"/>
                  <a:pt x="2817310" y="4631462"/>
                </a:cubicBezTo>
                <a:cubicBezTo>
                  <a:pt x="2819290" y="4651150"/>
                  <a:pt x="2821710" y="4672159"/>
                  <a:pt x="2822590" y="4678208"/>
                </a:cubicBezTo>
                <a:cubicBezTo>
                  <a:pt x="2823470" y="4684258"/>
                  <a:pt x="2824570" y="4691682"/>
                  <a:pt x="2825010" y="4694707"/>
                </a:cubicBezTo>
                <a:cubicBezTo>
                  <a:pt x="2825450" y="4697732"/>
                  <a:pt x="2827760" y="4697072"/>
                  <a:pt x="2830235" y="4693277"/>
                </a:cubicBezTo>
                <a:cubicBezTo>
                  <a:pt x="2832709" y="4689482"/>
                  <a:pt x="2830344" y="4660335"/>
                  <a:pt x="2825230" y="4628327"/>
                </a:cubicBezTo>
                <a:lnTo>
                  <a:pt x="2825230" y="4628327"/>
                </a:lnTo>
                <a:close/>
                <a:moveTo>
                  <a:pt x="5341626" y="4686623"/>
                </a:moveTo>
                <a:cubicBezTo>
                  <a:pt x="5343496" y="4683598"/>
                  <a:pt x="5341021" y="4681123"/>
                  <a:pt x="5336127" y="4681123"/>
                </a:cubicBezTo>
                <a:cubicBezTo>
                  <a:pt x="5331232" y="4681123"/>
                  <a:pt x="5328757" y="4683598"/>
                  <a:pt x="5330627" y="4686623"/>
                </a:cubicBezTo>
                <a:cubicBezTo>
                  <a:pt x="5332497" y="4689648"/>
                  <a:pt x="5334972" y="4692122"/>
                  <a:pt x="5336127" y="4692122"/>
                </a:cubicBezTo>
                <a:cubicBezTo>
                  <a:pt x="5337282" y="4692122"/>
                  <a:pt x="5339757" y="4689648"/>
                  <a:pt x="5341626" y="4686623"/>
                </a:cubicBezTo>
                <a:close/>
                <a:moveTo>
                  <a:pt x="2930052" y="4675623"/>
                </a:moveTo>
                <a:cubicBezTo>
                  <a:pt x="2930052" y="4672599"/>
                  <a:pt x="2928952" y="4670124"/>
                  <a:pt x="2927632" y="4670124"/>
                </a:cubicBezTo>
                <a:cubicBezTo>
                  <a:pt x="2926312" y="4670124"/>
                  <a:pt x="2923673" y="4672599"/>
                  <a:pt x="2921803" y="4675623"/>
                </a:cubicBezTo>
                <a:cubicBezTo>
                  <a:pt x="2919933" y="4678648"/>
                  <a:pt x="2921033" y="4681123"/>
                  <a:pt x="2924223" y="4681123"/>
                </a:cubicBezTo>
                <a:cubicBezTo>
                  <a:pt x="2927412" y="4681123"/>
                  <a:pt x="2930052" y="4678648"/>
                  <a:pt x="2930052" y="4675623"/>
                </a:cubicBezTo>
                <a:close/>
                <a:moveTo>
                  <a:pt x="5118893" y="4670124"/>
                </a:moveTo>
                <a:cubicBezTo>
                  <a:pt x="5118893" y="4667099"/>
                  <a:pt x="5116253" y="4664624"/>
                  <a:pt x="5113063" y="4664624"/>
                </a:cubicBezTo>
                <a:cubicBezTo>
                  <a:pt x="5109873" y="4664624"/>
                  <a:pt x="5108773" y="4667099"/>
                  <a:pt x="5110643" y="4670124"/>
                </a:cubicBezTo>
                <a:cubicBezTo>
                  <a:pt x="5112513" y="4673149"/>
                  <a:pt x="5115153" y="4675623"/>
                  <a:pt x="5116473" y="4675623"/>
                </a:cubicBezTo>
                <a:cubicBezTo>
                  <a:pt x="5117793" y="4675623"/>
                  <a:pt x="5118893" y="4673149"/>
                  <a:pt x="5118893" y="4670124"/>
                </a:cubicBezTo>
                <a:close/>
                <a:moveTo>
                  <a:pt x="3682122" y="4650435"/>
                </a:moveTo>
                <a:cubicBezTo>
                  <a:pt x="3676898" y="4645211"/>
                  <a:pt x="3666393" y="4653680"/>
                  <a:pt x="3670298" y="4660005"/>
                </a:cubicBezTo>
                <a:cubicBezTo>
                  <a:pt x="3672608" y="4663744"/>
                  <a:pt x="3675688" y="4663689"/>
                  <a:pt x="3679648" y="4659730"/>
                </a:cubicBezTo>
                <a:cubicBezTo>
                  <a:pt x="3682837" y="4656485"/>
                  <a:pt x="3683992" y="4652305"/>
                  <a:pt x="3682122" y="4650435"/>
                </a:cubicBezTo>
                <a:lnTo>
                  <a:pt x="3682122" y="4650435"/>
                </a:lnTo>
                <a:close/>
                <a:moveTo>
                  <a:pt x="3870483" y="4633716"/>
                </a:moveTo>
                <a:cubicBezTo>
                  <a:pt x="3870483" y="4610398"/>
                  <a:pt x="3862014" y="4609463"/>
                  <a:pt x="3857394" y="4632342"/>
                </a:cubicBezTo>
                <a:cubicBezTo>
                  <a:pt x="3851620" y="4661160"/>
                  <a:pt x="3852665" y="4667044"/>
                  <a:pt x="3862234" y="4659180"/>
                </a:cubicBezTo>
                <a:cubicBezTo>
                  <a:pt x="3866744" y="4655385"/>
                  <a:pt x="3870483" y="4643946"/>
                  <a:pt x="3870483" y="4633716"/>
                </a:cubicBezTo>
                <a:lnTo>
                  <a:pt x="3870483" y="4633716"/>
                </a:lnTo>
                <a:close/>
                <a:moveTo>
                  <a:pt x="5354660" y="4641251"/>
                </a:moveTo>
                <a:cubicBezTo>
                  <a:pt x="5360930" y="4631407"/>
                  <a:pt x="5374789" y="4611058"/>
                  <a:pt x="5385458" y="4595989"/>
                </a:cubicBezTo>
                <a:cubicBezTo>
                  <a:pt x="5405202" y="4568106"/>
                  <a:pt x="5410042" y="4547483"/>
                  <a:pt x="5398438" y="4540333"/>
                </a:cubicBezTo>
                <a:cubicBezTo>
                  <a:pt x="5394753" y="4538024"/>
                  <a:pt x="5387218" y="4542368"/>
                  <a:pt x="5380564" y="4550673"/>
                </a:cubicBezTo>
                <a:cubicBezTo>
                  <a:pt x="5368685" y="4565467"/>
                  <a:pt x="5323698" y="4587685"/>
                  <a:pt x="5305604" y="4587685"/>
                </a:cubicBezTo>
                <a:cubicBezTo>
                  <a:pt x="5291250" y="4587685"/>
                  <a:pt x="5283881" y="4571241"/>
                  <a:pt x="5283881" y="4539398"/>
                </a:cubicBezTo>
                <a:cubicBezTo>
                  <a:pt x="5283881" y="4510360"/>
                  <a:pt x="5269362" y="4488912"/>
                  <a:pt x="5255557" y="4497437"/>
                </a:cubicBezTo>
                <a:cubicBezTo>
                  <a:pt x="5245109" y="4503926"/>
                  <a:pt x="5212056" y="4500516"/>
                  <a:pt x="5191378" y="4490837"/>
                </a:cubicBezTo>
                <a:cubicBezTo>
                  <a:pt x="5174824" y="4483083"/>
                  <a:pt x="5172019" y="4483137"/>
                  <a:pt x="5161130" y="4491057"/>
                </a:cubicBezTo>
                <a:cubicBezTo>
                  <a:pt x="5154530" y="4495896"/>
                  <a:pt x="5141441" y="4505191"/>
                  <a:pt x="5132037" y="4511790"/>
                </a:cubicBezTo>
                <a:cubicBezTo>
                  <a:pt x="5122633" y="4518390"/>
                  <a:pt x="5112348" y="4530709"/>
                  <a:pt x="5109158" y="4539233"/>
                </a:cubicBezTo>
                <a:cubicBezTo>
                  <a:pt x="5102834" y="4555897"/>
                  <a:pt x="5091010" y="4559252"/>
                  <a:pt x="5080945" y="4547153"/>
                </a:cubicBezTo>
                <a:cubicBezTo>
                  <a:pt x="5074181" y="4539013"/>
                  <a:pt x="5078195" y="4521690"/>
                  <a:pt x="5086775" y="4521690"/>
                </a:cubicBezTo>
                <a:cubicBezTo>
                  <a:pt x="5089635" y="4521690"/>
                  <a:pt x="5090405" y="4519105"/>
                  <a:pt x="5088425" y="4515915"/>
                </a:cubicBezTo>
                <a:cubicBezTo>
                  <a:pt x="5083531" y="4507996"/>
                  <a:pt x="5106794" y="4475218"/>
                  <a:pt x="5124997" y="4464439"/>
                </a:cubicBezTo>
                <a:cubicBezTo>
                  <a:pt x="5133191" y="4459599"/>
                  <a:pt x="5155960" y="4439581"/>
                  <a:pt x="5175594" y="4419947"/>
                </a:cubicBezTo>
                <a:cubicBezTo>
                  <a:pt x="5195227" y="4400313"/>
                  <a:pt x="5214036" y="4384200"/>
                  <a:pt x="5217336" y="4384200"/>
                </a:cubicBezTo>
                <a:cubicBezTo>
                  <a:pt x="5220635" y="4384200"/>
                  <a:pt x="5223330" y="4377985"/>
                  <a:pt x="5223330" y="4370451"/>
                </a:cubicBezTo>
                <a:cubicBezTo>
                  <a:pt x="5223330" y="4351092"/>
                  <a:pt x="5207327" y="4353952"/>
                  <a:pt x="5199682" y="4374685"/>
                </a:cubicBezTo>
                <a:cubicBezTo>
                  <a:pt x="5197702" y="4380020"/>
                  <a:pt x="5189948" y="4386730"/>
                  <a:pt x="5182468" y="4389589"/>
                </a:cubicBezTo>
                <a:cubicBezTo>
                  <a:pt x="5174989" y="4392449"/>
                  <a:pt x="5165089" y="4402018"/>
                  <a:pt x="5160525" y="4410818"/>
                </a:cubicBezTo>
                <a:cubicBezTo>
                  <a:pt x="5155960" y="4419617"/>
                  <a:pt x="5148151" y="4428472"/>
                  <a:pt x="5143146" y="4430341"/>
                </a:cubicBezTo>
                <a:cubicBezTo>
                  <a:pt x="5135612" y="4433201"/>
                  <a:pt x="5134731" y="4431276"/>
                  <a:pt x="5137812" y="4418957"/>
                </a:cubicBezTo>
                <a:cubicBezTo>
                  <a:pt x="5142816" y="4399104"/>
                  <a:pt x="5161680" y="4373200"/>
                  <a:pt x="5171249" y="4373200"/>
                </a:cubicBezTo>
                <a:cubicBezTo>
                  <a:pt x="5179663" y="4373200"/>
                  <a:pt x="5191872" y="4354557"/>
                  <a:pt x="5186757" y="4349497"/>
                </a:cubicBezTo>
                <a:cubicBezTo>
                  <a:pt x="5183293" y="4346032"/>
                  <a:pt x="5131927" y="4350322"/>
                  <a:pt x="5118782" y="4355162"/>
                </a:cubicBezTo>
                <a:cubicBezTo>
                  <a:pt x="5112898" y="4357307"/>
                  <a:pt x="5114438" y="4359287"/>
                  <a:pt x="5124282" y="4361981"/>
                </a:cubicBezTo>
                <a:cubicBezTo>
                  <a:pt x="5135777" y="4365116"/>
                  <a:pt x="5137812" y="4368636"/>
                  <a:pt x="5136601" y="4383485"/>
                </a:cubicBezTo>
                <a:cubicBezTo>
                  <a:pt x="5134842" y="4405318"/>
                  <a:pt x="5123072" y="4425007"/>
                  <a:pt x="5096620" y="4450195"/>
                </a:cubicBezTo>
                <a:cubicBezTo>
                  <a:pt x="5081110" y="4464989"/>
                  <a:pt x="5075501" y="4475438"/>
                  <a:pt x="5072531" y="4495457"/>
                </a:cubicBezTo>
                <a:cubicBezTo>
                  <a:pt x="5070386" y="4509756"/>
                  <a:pt x="5066317" y="4522900"/>
                  <a:pt x="5063457" y="4524660"/>
                </a:cubicBezTo>
                <a:cubicBezTo>
                  <a:pt x="5060597" y="4526420"/>
                  <a:pt x="5058287" y="4533404"/>
                  <a:pt x="5058287" y="4540169"/>
                </a:cubicBezTo>
                <a:cubicBezTo>
                  <a:pt x="5058287" y="4546933"/>
                  <a:pt x="5055812" y="4554962"/>
                  <a:pt x="5052732" y="4558042"/>
                </a:cubicBezTo>
                <a:cubicBezTo>
                  <a:pt x="5048993" y="4561782"/>
                  <a:pt x="5052513" y="4567501"/>
                  <a:pt x="5063292" y="4575476"/>
                </a:cubicBezTo>
                <a:cubicBezTo>
                  <a:pt x="5072146" y="4582020"/>
                  <a:pt x="5088590" y="4602314"/>
                  <a:pt x="5099864" y="4620518"/>
                </a:cubicBezTo>
                <a:lnTo>
                  <a:pt x="5120323" y="4653680"/>
                </a:lnTo>
                <a:lnTo>
                  <a:pt x="5151450" y="4653680"/>
                </a:lnTo>
                <a:cubicBezTo>
                  <a:pt x="5168554" y="4653680"/>
                  <a:pt x="5184943" y="4651535"/>
                  <a:pt x="5187803" y="4648895"/>
                </a:cubicBezTo>
                <a:cubicBezTo>
                  <a:pt x="5190663" y="4646256"/>
                  <a:pt x="5211946" y="4637731"/>
                  <a:pt x="5235044" y="4629867"/>
                </a:cubicBezTo>
                <a:cubicBezTo>
                  <a:pt x="5268372" y="4618593"/>
                  <a:pt x="5280801" y="4616668"/>
                  <a:pt x="5294825" y="4620682"/>
                </a:cubicBezTo>
                <a:cubicBezTo>
                  <a:pt x="5319078" y="4627612"/>
                  <a:pt x="5338711" y="4641251"/>
                  <a:pt x="5338711" y="4651040"/>
                </a:cubicBezTo>
                <a:cubicBezTo>
                  <a:pt x="5338877" y="4663029"/>
                  <a:pt x="5342012" y="4661105"/>
                  <a:pt x="5354660" y="4641251"/>
                </a:cubicBezTo>
                <a:lnTo>
                  <a:pt x="5354660" y="4641251"/>
                </a:lnTo>
                <a:close/>
                <a:moveTo>
                  <a:pt x="5173889" y="4634486"/>
                </a:moveTo>
                <a:cubicBezTo>
                  <a:pt x="5173889" y="4633056"/>
                  <a:pt x="5177739" y="4622167"/>
                  <a:pt x="5182468" y="4610343"/>
                </a:cubicBezTo>
                <a:cubicBezTo>
                  <a:pt x="5193137" y="4583670"/>
                  <a:pt x="5191157" y="4541653"/>
                  <a:pt x="5179169" y="4539343"/>
                </a:cubicBezTo>
                <a:cubicBezTo>
                  <a:pt x="5173778" y="4538299"/>
                  <a:pt x="5168169" y="4544788"/>
                  <a:pt x="5163714" y="4557162"/>
                </a:cubicBezTo>
                <a:cubicBezTo>
                  <a:pt x="5159865" y="4567831"/>
                  <a:pt x="5150405" y="4584055"/>
                  <a:pt x="5142761" y="4593184"/>
                </a:cubicBezTo>
                <a:cubicBezTo>
                  <a:pt x="5135062" y="4602314"/>
                  <a:pt x="5130222" y="4613423"/>
                  <a:pt x="5131927" y="4617933"/>
                </a:cubicBezTo>
                <a:cubicBezTo>
                  <a:pt x="5135062" y="4626127"/>
                  <a:pt x="5129287" y="4629097"/>
                  <a:pt x="5122798" y="4622662"/>
                </a:cubicBezTo>
                <a:cubicBezTo>
                  <a:pt x="5118398" y="4618263"/>
                  <a:pt x="5133797" y="4581030"/>
                  <a:pt x="5142101" y="4575861"/>
                </a:cubicBezTo>
                <a:cubicBezTo>
                  <a:pt x="5145565" y="4573716"/>
                  <a:pt x="5152331" y="4561287"/>
                  <a:pt x="5157170" y="4548198"/>
                </a:cubicBezTo>
                <a:cubicBezTo>
                  <a:pt x="5173559" y="4503651"/>
                  <a:pt x="5207821" y="4520645"/>
                  <a:pt x="5207821" y="4573276"/>
                </a:cubicBezTo>
                <a:cubicBezTo>
                  <a:pt x="5207821" y="4596869"/>
                  <a:pt x="5208591" y="4598079"/>
                  <a:pt x="5224815" y="4599674"/>
                </a:cubicBezTo>
                <a:cubicBezTo>
                  <a:pt x="5253193" y="4602479"/>
                  <a:pt x="5250168" y="4615128"/>
                  <a:pt x="5221130" y="4615128"/>
                </a:cubicBezTo>
                <a:cubicBezTo>
                  <a:pt x="5199572" y="4615128"/>
                  <a:pt x="5195942" y="4616723"/>
                  <a:pt x="5195942" y="4626127"/>
                </a:cubicBezTo>
                <a:cubicBezTo>
                  <a:pt x="5195942" y="4633441"/>
                  <a:pt x="5192257" y="4637126"/>
                  <a:pt x="5184943" y="4637126"/>
                </a:cubicBezTo>
                <a:cubicBezTo>
                  <a:pt x="5178838" y="4637126"/>
                  <a:pt x="5173889" y="4635971"/>
                  <a:pt x="5173889" y="4634486"/>
                </a:cubicBezTo>
                <a:lnTo>
                  <a:pt x="5173889" y="4634486"/>
                </a:lnTo>
                <a:close/>
                <a:moveTo>
                  <a:pt x="3911236" y="4638501"/>
                </a:moveTo>
                <a:cubicBezTo>
                  <a:pt x="3905901" y="4626952"/>
                  <a:pt x="3906176" y="4596154"/>
                  <a:pt x="3911730" y="4575256"/>
                </a:cubicBezTo>
                <a:cubicBezTo>
                  <a:pt x="3915140" y="4562442"/>
                  <a:pt x="3914096" y="4560132"/>
                  <a:pt x="3904746" y="4560132"/>
                </a:cubicBezTo>
                <a:cubicBezTo>
                  <a:pt x="3893857" y="4560132"/>
                  <a:pt x="3892372" y="4563652"/>
                  <a:pt x="3884453" y="4609628"/>
                </a:cubicBezTo>
                <a:cubicBezTo>
                  <a:pt x="3880273" y="4633771"/>
                  <a:pt x="3886817" y="4648125"/>
                  <a:pt x="3901941" y="4648125"/>
                </a:cubicBezTo>
                <a:cubicBezTo>
                  <a:pt x="3912996" y="4648125"/>
                  <a:pt x="3914810" y="4646311"/>
                  <a:pt x="3911236" y="4638501"/>
                </a:cubicBezTo>
                <a:close/>
                <a:moveTo>
                  <a:pt x="5065657" y="4606273"/>
                </a:moveTo>
                <a:cubicBezTo>
                  <a:pt x="5063072" y="4599619"/>
                  <a:pt x="5061422" y="4599289"/>
                  <a:pt x="5058012" y="4604789"/>
                </a:cubicBezTo>
                <a:cubicBezTo>
                  <a:pt x="5052842" y="4613148"/>
                  <a:pt x="5057022" y="4622112"/>
                  <a:pt x="5064062" y="4617823"/>
                </a:cubicBezTo>
                <a:cubicBezTo>
                  <a:pt x="5066701" y="4616173"/>
                  <a:pt x="5067416" y="4610948"/>
                  <a:pt x="5065657" y="4606273"/>
                </a:cubicBezTo>
                <a:lnTo>
                  <a:pt x="5065657" y="4606273"/>
                </a:lnTo>
                <a:close/>
                <a:moveTo>
                  <a:pt x="2979989" y="4579380"/>
                </a:moveTo>
                <a:cubicBezTo>
                  <a:pt x="2992418" y="4559692"/>
                  <a:pt x="3004792" y="4543633"/>
                  <a:pt x="3007597" y="4543633"/>
                </a:cubicBezTo>
                <a:cubicBezTo>
                  <a:pt x="3010401" y="4543633"/>
                  <a:pt x="3012876" y="4550453"/>
                  <a:pt x="3013151" y="4558757"/>
                </a:cubicBezTo>
                <a:lnTo>
                  <a:pt x="3013701" y="4573881"/>
                </a:lnTo>
                <a:lnTo>
                  <a:pt x="3017606" y="4560132"/>
                </a:lnTo>
                <a:cubicBezTo>
                  <a:pt x="3019751" y="4552543"/>
                  <a:pt x="3019531" y="4545558"/>
                  <a:pt x="3017056" y="4544568"/>
                </a:cubicBezTo>
                <a:cubicBezTo>
                  <a:pt x="3008367" y="4540993"/>
                  <a:pt x="3013151" y="4529334"/>
                  <a:pt x="3045599" y="4474888"/>
                </a:cubicBezTo>
                <a:cubicBezTo>
                  <a:pt x="3087011" y="4405373"/>
                  <a:pt x="3086736" y="4405758"/>
                  <a:pt x="3120778" y="4365501"/>
                </a:cubicBezTo>
                <a:cubicBezTo>
                  <a:pt x="3164445" y="4313915"/>
                  <a:pt x="3223786" y="4263153"/>
                  <a:pt x="3240449" y="4263153"/>
                </a:cubicBezTo>
                <a:cubicBezTo>
                  <a:pt x="3250514" y="4263153"/>
                  <a:pt x="3254583" y="4260239"/>
                  <a:pt x="3254583" y="4253034"/>
                </a:cubicBezTo>
                <a:cubicBezTo>
                  <a:pt x="3254583" y="4247370"/>
                  <a:pt x="3266903" y="4233456"/>
                  <a:pt x="3282577" y="4221412"/>
                </a:cubicBezTo>
                <a:cubicBezTo>
                  <a:pt x="3372550" y="4152171"/>
                  <a:pt x="3484082" y="4039815"/>
                  <a:pt x="3532313" y="3969750"/>
                </a:cubicBezTo>
                <a:cubicBezTo>
                  <a:pt x="3562451" y="3926028"/>
                  <a:pt x="3579280" y="3903755"/>
                  <a:pt x="3602653" y="3876697"/>
                </a:cubicBezTo>
                <a:cubicBezTo>
                  <a:pt x="3619262" y="3857448"/>
                  <a:pt x="3626301" y="3838364"/>
                  <a:pt x="3620362" y="3828740"/>
                </a:cubicBezTo>
                <a:cubicBezTo>
                  <a:pt x="3616402" y="3822306"/>
                  <a:pt x="3600453" y="3836825"/>
                  <a:pt x="3583899" y="3861903"/>
                </a:cubicBezTo>
                <a:cubicBezTo>
                  <a:pt x="3572735" y="3878787"/>
                  <a:pt x="3510590" y="3953031"/>
                  <a:pt x="3491561" y="3972225"/>
                </a:cubicBezTo>
                <a:cubicBezTo>
                  <a:pt x="3483752" y="3980089"/>
                  <a:pt x="3458784" y="4006817"/>
                  <a:pt x="3436125" y="4031675"/>
                </a:cubicBezTo>
                <a:cubicBezTo>
                  <a:pt x="3360121" y="4114939"/>
                  <a:pt x="3290771" y="4181704"/>
                  <a:pt x="3246389" y="4214317"/>
                </a:cubicBezTo>
                <a:cubicBezTo>
                  <a:pt x="3222191" y="4232081"/>
                  <a:pt x="3198708" y="4249844"/>
                  <a:pt x="3194143" y="4253694"/>
                </a:cubicBezTo>
                <a:cubicBezTo>
                  <a:pt x="3189578" y="4257544"/>
                  <a:pt x="3172200" y="4271733"/>
                  <a:pt x="3155426" y="4285097"/>
                </a:cubicBezTo>
                <a:cubicBezTo>
                  <a:pt x="3113079" y="4318974"/>
                  <a:pt x="3080961" y="4359066"/>
                  <a:pt x="3051098" y="4415602"/>
                </a:cubicBezTo>
                <a:cubicBezTo>
                  <a:pt x="3037019" y="4442166"/>
                  <a:pt x="3019311" y="4473788"/>
                  <a:pt x="3011666" y="4485887"/>
                </a:cubicBezTo>
                <a:cubicBezTo>
                  <a:pt x="2994453" y="4513165"/>
                  <a:pt x="2963160" y="4575916"/>
                  <a:pt x="2963160" y="4583065"/>
                </a:cubicBezTo>
                <a:cubicBezTo>
                  <a:pt x="2963160" y="4585980"/>
                  <a:pt x="2959420" y="4592139"/>
                  <a:pt x="2954855" y="4596704"/>
                </a:cubicBezTo>
                <a:cubicBezTo>
                  <a:pt x="2947706" y="4603854"/>
                  <a:pt x="2947926" y="4615128"/>
                  <a:pt x="2955130" y="4615128"/>
                </a:cubicBezTo>
                <a:cubicBezTo>
                  <a:pt x="2956340" y="4615128"/>
                  <a:pt x="2967559" y="4599069"/>
                  <a:pt x="2979989" y="4579380"/>
                </a:cubicBezTo>
                <a:lnTo>
                  <a:pt x="2979989" y="4579380"/>
                </a:lnTo>
                <a:close/>
                <a:moveTo>
                  <a:pt x="5023969" y="4611828"/>
                </a:moveTo>
                <a:cubicBezTo>
                  <a:pt x="5022155" y="4610013"/>
                  <a:pt x="5017425" y="4609793"/>
                  <a:pt x="5013411" y="4611388"/>
                </a:cubicBezTo>
                <a:cubicBezTo>
                  <a:pt x="5009011" y="4613148"/>
                  <a:pt x="5010331" y="4614468"/>
                  <a:pt x="5016710" y="4614688"/>
                </a:cubicBezTo>
                <a:cubicBezTo>
                  <a:pt x="5022539" y="4614963"/>
                  <a:pt x="5025785" y="4613643"/>
                  <a:pt x="5023969" y="4611828"/>
                </a:cubicBezTo>
                <a:lnTo>
                  <a:pt x="5023969" y="4611828"/>
                </a:lnTo>
                <a:close/>
                <a:moveTo>
                  <a:pt x="3060503" y="4600004"/>
                </a:moveTo>
                <a:cubicBezTo>
                  <a:pt x="3062483" y="4594724"/>
                  <a:pt x="3066662" y="4588620"/>
                  <a:pt x="3069907" y="4586475"/>
                </a:cubicBezTo>
                <a:cubicBezTo>
                  <a:pt x="3073977" y="4583780"/>
                  <a:pt x="3073757" y="4580535"/>
                  <a:pt x="3069192" y="4575971"/>
                </a:cubicBezTo>
                <a:cubicBezTo>
                  <a:pt x="3060008" y="4566786"/>
                  <a:pt x="3045654" y="4579326"/>
                  <a:pt x="3045654" y="4596539"/>
                </a:cubicBezTo>
                <a:cubicBezTo>
                  <a:pt x="3045599" y="4611773"/>
                  <a:pt x="3055333" y="4614028"/>
                  <a:pt x="3060503" y="4600004"/>
                </a:cubicBezTo>
                <a:close/>
                <a:moveTo>
                  <a:pt x="3875983" y="4585925"/>
                </a:moveTo>
                <a:cubicBezTo>
                  <a:pt x="3875928" y="4576136"/>
                  <a:pt x="3874883" y="4575421"/>
                  <a:pt x="3870594" y="4582130"/>
                </a:cubicBezTo>
                <a:cubicBezTo>
                  <a:pt x="3863609" y="4592965"/>
                  <a:pt x="3863609" y="4605724"/>
                  <a:pt x="3870594" y="4601379"/>
                </a:cubicBezTo>
                <a:cubicBezTo>
                  <a:pt x="3873563" y="4599509"/>
                  <a:pt x="3875983" y="4592580"/>
                  <a:pt x="3875983" y="4585925"/>
                </a:cubicBezTo>
                <a:close/>
                <a:moveTo>
                  <a:pt x="5034364" y="4572671"/>
                </a:moveTo>
                <a:cubicBezTo>
                  <a:pt x="5032659" y="4570966"/>
                  <a:pt x="5027269" y="4572891"/>
                  <a:pt x="5022320" y="4576961"/>
                </a:cubicBezTo>
                <a:cubicBezTo>
                  <a:pt x="5014181" y="4583725"/>
                  <a:pt x="5014290" y="4584660"/>
                  <a:pt x="5023585" y="4588015"/>
                </a:cubicBezTo>
                <a:cubicBezTo>
                  <a:pt x="5033374" y="4591535"/>
                  <a:pt x="5041569" y="4579875"/>
                  <a:pt x="5034364" y="4572671"/>
                </a:cubicBezTo>
                <a:lnTo>
                  <a:pt x="5034364" y="4572671"/>
                </a:lnTo>
                <a:close/>
                <a:moveTo>
                  <a:pt x="4973648" y="4546163"/>
                </a:moveTo>
                <a:cubicBezTo>
                  <a:pt x="4969909" y="4531259"/>
                  <a:pt x="4959459" y="4527629"/>
                  <a:pt x="4959459" y="4541268"/>
                </a:cubicBezTo>
                <a:cubicBezTo>
                  <a:pt x="4959459" y="4545998"/>
                  <a:pt x="4962374" y="4555292"/>
                  <a:pt x="4965894" y="4561892"/>
                </a:cubicBezTo>
                <a:cubicBezTo>
                  <a:pt x="4973648" y="4576356"/>
                  <a:pt x="4978708" y="4566182"/>
                  <a:pt x="4973648" y="4546163"/>
                </a:cubicBezTo>
                <a:lnTo>
                  <a:pt x="4973648" y="4546163"/>
                </a:lnTo>
                <a:close/>
                <a:moveTo>
                  <a:pt x="4740960" y="4554632"/>
                </a:moveTo>
                <a:cubicBezTo>
                  <a:pt x="4746130" y="4548583"/>
                  <a:pt x="4748715" y="4543633"/>
                  <a:pt x="4746735" y="4543633"/>
                </a:cubicBezTo>
                <a:cubicBezTo>
                  <a:pt x="4744755" y="4543633"/>
                  <a:pt x="4748165" y="4538079"/>
                  <a:pt x="4754434" y="4531259"/>
                </a:cubicBezTo>
                <a:cubicBezTo>
                  <a:pt x="4768073" y="4516410"/>
                  <a:pt x="4791007" y="4472083"/>
                  <a:pt x="4785012" y="4472248"/>
                </a:cubicBezTo>
                <a:cubicBezTo>
                  <a:pt x="4774178" y="4472468"/>
                  <a:pt x="4743985" y="4513000"/>
                  <a:pt x="4736946" y="4536758"/>
                </a:cubicBezTo>
                <a:cubicBezTo>
                  <a:pt x="4734911" y="4543578"/>
                  <a:pt x="4730951" y="4549133"/>
                  <a:pt x="4728146" y="4549133"/>
                </a:cubicBezTo>
                <a:cubicBezTo>
                  <a:pt x="4725341" y="4549133"/>
                  <a:pt x="4723032" y="4552818"/>
                  <a:pt x="4723032" y="4557382"/>
                </a:cubicBezTo>
                <a:cubicBezTo>
                  <a:pt x="4722976" y="4568766"/>
                  <a:pt x="4729796" y="4567721"/>
                  <a:pt x="4740960" y="4554632"/>
                </a:cubicBezTo>
                <a:lnTo>
                  <a:pt x="4740960" y="4554632"/>
                </a:lnTo>
                <a:close/>
                <a:moveTo>
                  <a:pt x="2930107" y="4554632"/>
                </a:moveTo>
                <a:cubicBezTo>
                  <a:pt x="2930107" y="4551607"/>
                  <a:pt x="2927467" y="4549133"/>
                  <a:pt x="2924278" y="4549133"/>
                </a:cubicBezTo>
                <a:cubicBezTo>
                  <a:pt x="2921088" y="4549133"/>
                  <a:pt x="2919988" y="4551607"/>
                  <a:pt x="2921858" y="4554632"/>
                </a:cubicBezTo>
                <a:cubicBezTo>
                  <a:pt x="2923728" y="4557657"/>
                  <a:pt x="2926367" y="4560132"/>
                  <a:pt x="2927687" y="4560132"/>
                </a:cubicBezTo>
                <a:cubicBezTo>
                  <a:pt x="2929007" y="4560132"/>
                  <a:pt x="2930107" y="4557657"/>
                  <a:pt x="2930107" y="4554632"/>
                </a:cubicBezTo>
                <a:close/>
                <a:moveTo>
                  <a:pt x="3887037" y="4551552"/>
                </a:moveTo>
                <a:cubicBezTo>
                  <a:pt x="3887037" y="4546823"/>
                  <a:pt x="3884562" y="4544513"/>
                  <a:pt x="3881538" y="4546383"/>
                </a:cubicBezTo>
                <a:cubicBezTo>
                  <a:pt x="3878513" y="4548253"/>
                  <a:pt x="3876038" y="4552103"/>
                  <a:pt x="3876038" y="4554962"/>
                </a:cubicBezTo>
                <a:cubicBezTo>
                  <a:pt x="3876038" y="4557822"/>
                  <a:pt x="3878513" y="4560132"/>
                  <a:pt x="3881538" y="4560132"/>
                </a:cubicBezTo>
                <a:cubicBezTo>
                  <a:pt x="3884562" y="4560132"/>
                  <a:pt x="3887037" y="4556282"/>
                  <a:pt x="3887037" y="4551552"/>
                </a:cubicBezTo>
                <a:close/>
                <a:moveTo>
                  <a:pt x="5042999" y="4524384"/>
                </a:moveTo>
                <a:cubicBezTo>
                  <a:pt x="5044483" y="4511845"/>
                  <a:pt x="5042943" y="4505136"/>
                  <a:pt x="5038654" y="4505136"/>
                </a:cubicBezTo>
                <a:cubicBezTo>
                  <a:pt x="5034694" y="4505136"/>
                  <a:pt x="5032274" y="4512780"/>
                  <a:pt x="5032604" y="4524384"/>
                </a:cubicBezTo>
                <a:cubicBezTo>
                  <a:pt x="5032879" y="4534944"/>
                  <a:pt x="5034859" y="4543633"/>
                  <a:pt x="5036948" y="4543633"/>
                </a:cubicBezTo>
                <a:cubicBezTo>
                  <a:pt x="5039038" y="4543633"/>
                  <a:pt x="5041788" y="4534999"/>
                  <a:pt x="5042999" y="4524384"/>
                </a:cubicBezTo>
                <a:close/>
                <a:moveTo>
                  <a:pt x="3914535" y="4480333"/>
                </a:moveTo>
                <a:cubicBezTo>
                  <a:pt x="3914535" y="4475823"/>
                  <a:pt x="3917010" y="4472193"/>
                  <a:pt x="3920035" y="4472193"/>
                </a:cubicBezTo>
                <a:cubicBezTo>
                  <a:pt x="3923060" y="4472193"/>
                  <a:pt x="3925095" y="4470324"/>
                  <a:pt x="3924600" y="4468069"/>
                </a:cubicBezTo>
                <a:cubicBezTo>
                  <a:pt x="3924105" y="4465814"/>
                  <a:pt x="3925315" y="4452175"/>
                  <a:pt x="3927349" y="4437821"/>
                </a:cubicBezTo>
                <a:cubicBezTo>
                  <a:pt x="3936479" y="4373091"/>
                  <a:pt x="3937084" y="4362201"/>
                  <a:pt x="3931364" y="4362201"/>
                </a:cubicBezTo>
                <a:cubicBezTo>
                  <a:pt x="3928175" y="4362201"/>
                  <a:pt x="3925479" y="4367756"/>
                  <a:pt x="3925425" y="4374575"/>
                </a:cubicBezTo>
                <a:cubicBezTo>
                  <a:pt x="3925315" y="4391679"/>
                  <a:pt x="3902161" y="4464659"/>
                  <a:pt x="3888082" y="4492157"/>
                </a:cubicBezTo>
                <a:cubicBezTo>
                  <a:pt x="3881703" y="4504641"/>
                  <a:pt x="3878238" y="4516575"/>
                  <a:pt x="3880328" y="4518665"/>
                </a:cubicBezTo>
                <a:cubicBezTo>
                  <a:pt x="3885332" y="4523615"/>
                  <a:pt x="3914535" y="4490947"/>
                  <a:pt x="3914535" y="4480333"/>
                </a:cubicBezTo>
                <a:lnTo>
                  <a:pt x="3914535" y="4480333"/>
                </a:lnTo>
                <a:close/>
                <a:moveTo>
                  <a:pt x="5370059" y="4487262"/>
                </a:moveTo>
                <a:cubicBezTo>
                  <a:pt x="5394753" y="4459654"/>
                  <a:pt x="5404927" y="4435621"/>
                  <a:pt x="5404927" y="4404713"/>
                </a:cubicBezTo>
                <a:cubicBezTo>
                  <a:pt x="5404927" y="4372376"/>
                  <a:pt x="5400967" y="4367646"/>
                  <a:pt x="5374074" y="4367646"/>
                </a:cubicBezTo>
                <a:cubicBezTo>
                  <a:pt x="5366650" y="4367646"/>
                  <a:pt x="5359280" y="4364236"/>
                  <a:pt x="5357685" y="4360057"/>
                </a:cubicBezTo>
                <a:cubicBezTo>
                  <a:pt x="5355430" y="4354172"/>
                  <a:pt x="5349876" y="4353567"/>
                  <a:pt x="5332772" y="4357417"/>
                </a:cubicBezTo>
                <a:cubicBezTo>
                  <a:pt x="5293780" y="4366161"/>
                  <a:pt x="5291140" y="4351752"/>
                  <a:pt x="5328702" y="4334923"/>
                </a:cubicBezTo>
                <a:cubicBezTo>
                  <a:pt x="5354770" y="4323264"/>
                  <a:pt x="5386064" y="4329314"/>
                  <a:pt x="5415981" y="4351917"/>
                </a:cubicBezTo>
                <a:cubicBezTo>
                  <a:pt x="5437430" y="4368086"/>
                  <a:pt x="5464433" y="4375565"/>
                  <a:pt x="5475541" y="4368416"/>
                </a:cubicBezTo>
                <a:cubicBezTo>
                  <a:pt x="5480711" y="4365061"/>
                  <a:pt x="5477796" y="4362696"/>
                  <a:pt x="5465422" y="4360221"/>
                </a:cubicBezTo>
                <a:cubicBezTo>
                  <a:pt x="5454698" y="4358077"/>
                  <a:pt x="5448979" y="4354062"/>
                  <a:pt x="5450519" y="4349827"/>
                </a:cubicBezTo>
                <a:cubicBezTo>
                  <a:pt x="5451894" y="4346032"/>
                  <a:pt x="5456458" y="4343833"/>
                  <a:pt x="5460638" y="4345043"/>
                </a:cubicBezTo>
                <a:cubicBezTo>
                  <a:pt x="5501995" y="4356592"/>
                  <a:pt x="5511564" y="4355767"/>
                  <a:pt x="5536643" y="4338498"/>
                </a:cubicBezTo>
                <a:cubicBezTo>
                  <a:pt x="5557156" y="4324364"/>
                  <a:pt x="5567825" y="4321064"/>
                  <a:pt x="5597358" y="4319689"/>
                </a:cubicBezTo>
                <a:cubicBezTo>
                  <a:pt x="5617047" y="4318810"/>
                  <a:pt x="5652464" y="4316500"/>
                  <a:pt x="5676002" y="4314630"/>
                </a:cubicBezTo>
                <a:cubicBezTo>
                  <a:pt x="5728743" y="4310395"/>
                  <a:pt x="5734903" y="4303961"/>
                  <a:pt x="5734903" y="4253144"/>
                </a:cubicBezTo>
                <a:lnTo>
                  <a:pt x="5734903" y="4218002"/>
                </a:lnTo>
                <a:lnTo>
                  <a:pt x="5719779" y="4221797"/>
                </a:lnTo>
                <a:cubicBezTo>
                  <a:pt x="5700420" y="4226636"/>
                  <a:pt x="5687276" y="4238570"/>
                  <a:pt x="5683151" y="4254959"/>
                </a:cubicBezTo>
                <a:cubicBezTo>
                  <a:pt x="5676002" y="4283502"/>
                  <a:pt x="5586414" y="4324364"/>
                  <a:pt x="5586414" y="4299121"/>
                </a:cubicBezTo>
                <a:cubicBezTo>
                  <a:pt x="5586414" y="4290321"/>
                  <a:pt x="5596973" y="4262439"/>
                  <a:pt x="5608852" y="4239890"/>
                </a:cubicBezTo>
                <a:cubicBezTo>
                  <a:pt x="5617707" y="4223116"/>
                  <a:pt x="5614406" y="4216242"/>
                  <a:pt x="5590264" y="4200953"/>
                </a:cubicBezTo>
                <a:cubicBezTo>
                  <a:pt x="5577284" y="4192758"/>
                  <a:pt x="5562270" y="4178624"/>
                  <a:pt x="5556936" y="4169605"/>
                </a:cubicBezTo>
                <a:cubicBezTo>
                  <a:pt x="5551601" y="4160586"/>
                  <a:pt x="5544012" y="4153161"/>
                  <a:pt x="5540052" y="4153161"/>
                </a:cubicBezTo>
                <a:cubicBezTo>
                  <a:pt x="5536092" y="4153161"/>
                  <a:pt x="5526358" y="4148047"/>
                  <a:pt x="5518439" y="4141832"/>
                </a:cubicBezTo>
                <a:cubicBezTo>
                  <a:pt x="5506614" y="4132538"/>
                  <a:pt x="5499575" y="4131163"/>
                  <a:pt x="5479281" y="4134188"/>
                </a:cubicBezTo>
                <a:cubicBezTo>
                  <a:pt x="5453048" y="4138147"/>
                  <a:pt x="5453158" y="4138203"/>
                  <a:pt x="5446669" y="4108505"/>
                </a:cubicBezTo>
                <a:cubicBezTo>
                  <a:pt x="5443974" y="4096021"/>
                  <a:pt x="5439904" y="4093601"/>
                  <a:pt x="5416586" y="4090521"/>
                </a:cubicBezTo>
                <a:cubicBezTo>
                  <a:pt x="5394093" y="4087551"/>
                  <a:pt x="5388593" y="4084471"/>
                  <a:pt x="5383259" y="4071932"/>
                </a:cubicBezTo>
                <a:cubicBezTo>
                  <a:pt x="5373304" y="4048504"/>
                  <a:pt x="5359610" y="4034700"/>
                  <a:pt x="5339371" y="4027661"/>
                </a:cubicBezTo>
                <a:cubicBezTo>
                  <a:pt x="5314733" y="4019081"/>
                  <a:pt x="5310279" y="4019466"/>
                  <a:pt x="5312369" y="4030081"/>
                </a:cubicBezTo>
                <a:cubicBezTo>
                  <a:pt x="5313358" y="4034975"/>
                  <a:pt x="5322763" y="4041794"/>
                  <a:pt x="5333322" y="4045204"/>
                </a:cubicBezTo>
                <a:cubicBezTo>
                  <a:pt x="5344486" y="4048834"/>
                  <a:pt x="5353340" y="4055654"/>
                  <a:pt x="5354441" y="4061593"/>
                </a:cubicBezTo>
                <a:cubicBezTo>
                  <a:pt x="5356090" y="4070117"/>
                  <a:pt x="5354331" y="4070998"/>
                  <a:pt x="5343496" y="4067093"/>
                </a:cubicBezTo>
                <a:cubicBezTo>
                  <a:pt x="5336402" y="4064508"/>
                  <a:pt x="5307749" y="4063243"/>
                  <a:pt x="5279756" y="4064178"/>
                </a:cubicBezTo>
                <a:cubicBezTo>
                  <a:pt x="5246319" y="4065333"/>
                  <a:pt x="5228885" y="4063903"/>
                  <a:pt x="5228885" y="4060053"/>
                </a:cubicBezTo>
                <a:cubicBezTo>
                  <a:pt x="5228885" y="4051529"/>
                  <a:pt x="5187693" y="4052904"/>
                  <a:pt x="5165474" y="4062143"/>
                </a:cubicBezTo>
                <a:cubicBezTo>
                  <a:pt x="5152770" y="4067478"/>
                  <a:pt x="5146391" y="4073747"/>
                  <a:pt x="5146391" y="4081062"/>
                </a:cubicBezTo>
                <a:cubicBezTo>
                  <a:pt x="5146391" y="4095636"/>
                  <a:pt x="5154530" y="4099980"/>
                  <a:pt x="5162944" y="4089861"/>
                </a:cubicBezTo>
                <a:cubicBezTo>
                  <a:pt x="5170699" y="4080512"/>
                  <a:pt x="5193522" y="4078862"/>
                  <a:pt x="5198747" y="4087331"/>
                </a:cubicBezTo>
                <a:cubicBezTo>
                  <a:pt x="5200837" y="4090741"/>
                  <a:pt x="5212661" y="4091566"/>
                  <a:pt x="5228445" y="4089476"/>
                </a:cubicBezTo>
                <a:cubicBezTo>
                  <a:pt x="5258913" y="4085461"/>
                  <a:pt x="5289380" y="4097671"/>
                  <a:pt x="5289380" y="4113894"/>
                </a:cubicBezTo>
                <a:cubicBezTo>
                  <a:pt x="5289380" y="4129623"/>
                  <a:pt x="5295210" y="4131603"/>
                  <a:pt x="5312149" y="4121594"/>
                </a:cubicBezTo>
                <a:cubicBezTo>
                  <a:pt x="5326613" y="4113014"/>
                  <a:pt x="5328592" y="4113014"/>
                  <a:pt x="5336787" y="4121209"/>
                </a:cubicBezTo>
                <a:cubicBezTo>
                  <a:pt x="5344981" y="4129403"/>
                  <a:pt x="5344706" y="4130613"/>
                  <a:pt x="5333322" y="4136718"/>
                </a:cubicBezTo>
                <a:cubicBezTo>
                  <a:pt x="5316328" y="4145792"/>
                  <a:pt x="5284101" y="4145957"/>
                  <a:pt x="5278546" y="4136993"/>
                </a:cubicBezTo>
                <a:cubicBezTo>
                  <a:pt x="5270462" y="4123958"/>
                  <a:pt x="5217611" y="4134408"/>
                  <a:pt x="5202267" y="4152117"/>
                </a:cubicBezTo>
                <a:lnTo>
                  <a:pt x="5189398" y="4166910"/>
                </a:lnTo>
                <a:lnTo>
                  <a:pt x="5229765" y="4169825"/>
                </a:lnTo>
                <a:cubicBezTo>
                  <a:pt x="5278271" y="4173345"/>
                  <a:pt x="5313139" y="4186929"/>
                  <a:pt x="5310224" y="4201173"/>
                </a:cubicBezTo>
                <a:cubicBezTo>
                  <a:pt x="5307749" y="4213272"/>
                  <a:pt x="5281461" y="4212612"/>
                  <a:pt x="5267657" y="4200128"/>
                </a:cubicBezTo>
                <a:cubicBezTo>
                  <a:pt x="5254842" y="4188524"/>
                  <a:pt x="5195337" y="4188799"/>
                  <a:pt x="5170589" y="4200513"/>
                </a:cubicBezTo>
                <a:cubicBezTo>
                  <a:pt x="5147986" y="4211238"/>
                  <a:pt x="5145621" y="4221852"/>
                  <a:pt x="5167014" y="4216627"/>
                </a:cubicBezTo>
                <a:cubicBezTo>
                  <a:pt x="5175319" y="4214592"/>
                  <a:pt x="5187968" y="4211512"/>
                  <a:pt x="5195117" y="4209808"/>
                </a:cubicBezTo>
                <a:cubicBezTo>
                  <a:pt x="5206171" y="4207113"/>
                  <a:pt x="5207601" y="4208323"/>
                  <a:pt x="5204631" y="4217617"/>
                </a:cubicBezTo>
                <a:cubicBezTo>
                  <a:pt x="5201387" y="4227791"/>
                  <a:pt x="5203697" y="4228561"/>
                  <a:pt x="5238399" y="4228616"/>
                </a:cubicBezTo>
                <a:cubicBezTo>
                  <a:pt x="5290536" y="4228671"/>
                  <a:pt x="5324578" y="4236151"/>
                  <a:pt x="5326833" y="4248030"/>
                </a:cubicBezTo>
                <a:cubicBezTo>
                  <a:pt x="5329472" y="4261724"/>
                  <a:pt x="5303899" y="4260734"/>
                  <a:pt x="5280416" y="4246215"/>
                </a:cubicBezTo>
                <a:cubicBezTo>
                  <a:pt x="5262377" y="4235051"/>
                  <a:pt x="5260948" y="4234995"/>
                  <a:pt x="5222010" y="4243795"/>
                </a:cubicBezTo>
                <a:cubicBezTo>
                  <a:pt x="5199902" y="4248800"/>
                  <a:pt x="5177243" y="4257654"/>
                  <a:pt x="5171139" y="4263649"/>
                </a:cubicBezTo>
                <a:cubicBezTo>
                  <a:pt x="5165089" y="4269588"/>
                  <a:pt x="5148975" y="4281742"/>
                  <a:pt x="5135391" y="4290597"/>
                </a:cubicBezTo>
                <a:cubicBezTo>
                  <a:pt x="5121808" y="4299451"/>
                  <a:pt x="5110643" y="4308910"/>
                  <a:pt x="5110643" y="4311605"/>
                </a:cubicBezTo>
                <a:cubicBezTo>
                  <a:pt x="5110643" y="4317105"/>
                  <a:pt x="5085015" y="4345428"/>
                  <a:pt x="5079901" y="4345593"/>
                </a:cubicBezTo>
                <a:cubicBezTo>
                  <a:pt x="5073851" y="4345757"/>
                  <a:pt x="5011595" y="4406033"/>
                  <a:pt x="5017425" y="4406088"/>
                </a:cubicBezTo>
                <a:cubicBezTo>
                  <a:pt x="5024905" y="4406198"/>
                  <a:pt x="5084960" y="4358242"/>
                  <a:pt x="5127142" y="4318480"/>
                </a:cubicBezTo>
                <a:cubicBezTo>
                  <a:pt x="5169929" y="4278168"/>
                  <a:pt x="5194457" y="4263593"/>
                  <a:pt x="5228610" y="4258204"/>
                </a:cubicBezTo>
                <a:cubicBezTo>
                  <a:pt x="5257373" y="4253639"/>
                  <a:pt x="5267877" y="4260404"/>
                  <a:pt x="5241259" y="4266288"/>
                </a:cubicBezTo>
                <a:cubicBezTo>
                  <a:pt x="5215521" y="4272008"/>
                  <a:pt x="5187748" y="4281082"/>
                  <a:pt x="5184888" y="4284767"/>
                </a:cubicBezTo>
                <a:cubicBezTo>
                  <a:pt x="5183348" y="4286692"/>
                  <a:pt x="5171634" y="4295876"/>
                  <a:pt x="5158820" y="4305115"/>
                </a:cubicBezTo>
                <a:cubicBezTo>
                  <a:pt x="5146006" y="4314355"/>
                  <a:pt x="5137152" y="4323594"/>
                  <a:pt x="5139186" y="4325629"/>
                </a:cubicBezTo>
                <a:cubicBezTo>
                  <a:pt x="5145181" y="4331623"/>
                  <a:pt x="5180213" y="4323154"/>
                  <a:pt x="5208811" y="4308800"/>
                </a:cubicBezTo>
                <a:cubicBezTo>
                  <a:pt x="5223495" y="4301431"/>
                  <a:pt x="5236584" y="4296536"/>
                  <a:pt x="5237904" y="4297856"/>
                </a:cubicBezTo>
                <a:cubicBezTo>
                  <a:pt x="5239224" y="4299176"/>
                  <a:pt x="5230204" y="4310780"/>
                  <a:pt x="5217885" y="4323649"/>
                </a:cubicBezTo>
                <a:cubicBezTo>
                  <a:pt x="5205511" y="4336518"/>
                  <a:pt x="5196602" y="4348177"/>
                  <a:pt x="5198032" y="4349607"/>
                </a:cubicBezTo>
                <a:cubicBezTo>
                  <a:pt x="5205127" y="4356702"/>
                  <a:pt x="5238124" y="4342183"/>
                  <a:pt x="5253798" y="4325079"/>
                </a:cubicBezTo>
                <a:cubicBezTo>
                  <a:pt x="5263532" y="4314465"/>
                  <a:pt x="5274861" y="4306875"/>
                  <a:pt x="5278986" y="4308250"/>
                </a:cubicBezTo>
                <a:cubicBezTo>
                  <a:pt x="5284321" y="4310010"/>
                  <a:pt x="5282176" y="4314740"/>
                  <a:pt x="5271451" y="4324694"/>
                </a:cubicBezTo>
                <a:cubicBezTo>
                  <a:pt x="5256053" y="4338938"/>
                  <a:pt x="5251818" y="4351147"/>
                  <a:pt x="5262212" y="4351147"/>
                </a:cubicBezTo>
                <a:cubicBezTo>
                  <a:pt x="5274256" y="4351147"/>
                  <a:pt x="5261442" y="4360881"/>
                  <a:pt x="5245109" y="4364126"/>
                </a:cubicBezTo>
                <a:cubicBezTo>
                  <a:pt x="5223770" y="4368416"/>
                  <a:pt x="5224045" y="4386564"/>
                  <a:pt x="5245438" y="4386015"/>
                </a:cubicBezTo>
                <a:cubicBezTo>
                  <a:pt x="5290315" y="4384970"/>
                  <a:pt x="5300434" y="4383320"/>
                  <a:pt x="5307859" y="4375895"/>
                </a:cubicBezTo>
                <a:cubicBezTo>
                  <a:pt x="5312369" y="4371331"/>
                  <a:pt x="5324962" y="4367646"/>
                  <a:pt x="5335742" y="4367646"/>
                </a:cubicBezTo>
                <a:cubicBezTo>
                  <a:pt x="5356255" y="4367646"/>
                  <a:pt x="5361425" y="4374740"/>
                  <a:pt x="5346906" y="4382825"/>
                </a:cubicBezTo>
                <a:cubicBezTo>
                  <a:pt x="5339481" y="4386949"/>
                  <a:pt x="5339207" y="4394044"/>
                  <a:pt x="5344541" y="4437986"/>
                </a:cubicBezTo>
                <a:cubicBezTo>
                  <a:pt x="5347896" y="4465704"/>
                  <a:pt x="5349106" y="4490947"/>
                  <a:pt x="5347181" y="4494027"/>
                </a:cubicBezTo>
                <a:cubicBezTo>
                  <a:pt x="5340472" y="4504971"/>
                  <a:pt x="5359170" y="4499471"/>
                  <a:pt x="5370059" y="4487262"/>
                </a:cubicBezTo>
                <a:lnTo>
                  <a:pt x="5370059" y="4487262"/>
                </a:lnTo>
                <a:close/>
                <a:moveTo>
                  <a:pt x="5283936" y="4334978"/>
                </a:moveTo>
                <a:cubicBezTo>
                  <a:pt x="5283936" y="4327609"/>
                  <a:pt x="5306759" y="4312540"/>
                  <a:pt x="5312534" y="4316060"/>
                </a:cubicBezTo>
                <a:cubicBezTo>
                  <a:pt x="5315174" y="4317710"/>
                  <a:pt x="5311268" y="4323759"/>
                  <a:pt x="5303899" y="4329589"/>
                </a:cubicBezTo>
                <a:cubicBezTo>
                  <a:pt x="5288940" y="4341358"/>
                  <a:pt x="5283936" y="4342678"/>
                  <a:pt x="5283936" y="4334978"/>
                </a:cubicBezTo>
                <a:close/>
                <a:moveTo>
                  <a:pt x="5490941" y="4298901"/>
                </a:moveTo>
                <a:cubicBezTo>
                  <a:pt x="5492700" y="4294336"/>
                  <a:pt x="5499850" y="4290651"/>
                  <a:pt x="5506834" y="4290651"/>
                </a:cubicBezTo>
                <a:cubicBezTo>
                  <a:pt x="5513819" y="4290651"/>
                  <a:pt x="5524103" y="4289167"/>
                  <a:pt x="5529603" y="4287297"/>
                </a:cubicBezTo>
                <a:cubicBezTo>
                  <a:pt x="5535103" y="4285427"/>
                  <a:pt x="5532243" y="4289167"/>
                  <a:pt x="5523168" y="4295491"/>
                </a:cubicBezTo>
                <a:cubicBezTo>
                  <a:pt x="5503590" y="4309240"/>
                  <a:pt x="5486266" y="4311055"/>
                  <a:pt x="5490941" y="4298901"/>
                </a:cubicBezTo>
                <a:close/>
                <a:moveTo>
                  <a:pt x="5461958" y="4277068"/>
                </a:moveTo>
                <a:cubicBezTo>
                  <a:pt x="5457393" y="4265134"/>
                  <a:pt x="5463388" y="4260129"/>
                  <a:pt x="5472847" y="4267993"/>
                </a:cubicBezTo>
                <a:cubicBezTo>
                  <a:pt x="5477081" y="4271513"/>
                  <a:pt x="5485166" y="4272723"/>
                  <a:pt x="5490830" y="4270743"/>
                </a:cubicBezTo>
                <a:cubicBezTo>
                  <a:pt x="5497870" y="4268268"/>
                  <a:pt x="5499410" y="4268873"/>
                  <a:pt x="5495670" y="4272778"/>
                </a:cubicBezTo>
                <a:cubicBezTo>
                  <a:pt x="5484836" y="4283942"/>
                  <a:pt x="5465532" y="4286417"/>
                  <a:pt x="5461958" y="4277068"/>
                </a:cubicBezTo>
                <a:lnTo>
                  <a:pt x="5461958" y="4277068"/>
                </a:lnTo>
                <a:close/>
                <a:moveTo>
                  <a:pt x="5509419" y="4263153"/>
                </a:moveTo>
                <a:cubicBezTo>
                  <a:pt x="5520198" y="4256169"/>
                  <a:pt x="5527458" y="4256169"/>
                  <a:pt x="5523168" y="4263153"/>
                </a:cubicBezTo>
                <a:cubicBezTo>
                  <a:pt x="5521298" y="4266178"/>
                  <a:pt x="5515579" y="4268598"/>
                  <a:pt x="5510464" y="4268543"/>
                </a:cubicBezTo>
                <a:cubicBezTo>
                  <a:pt x="5502435" y="4268543"/>
                  <a:pt x="5502270" y="4267773"/>
                  <a:pt x="5509419" y="4263153"/>
                </a:cubicBezTo>
                <a:close/>
                <a:moveTo>
                  <a:pt x="5379298" y="4254684"/>
                </a:moveTo>
                <a:cubicBezTo>
                  <a:pt x="5377484" y="4250010"/>
                  <a:pt x="5377429" y="4244840"/>
                  <a:pt x="5379079" y="4243135"/>
                </a:cubicBezTo>
                <a:cubicBezTo>
                  <a:pt x="5383919" y="4238295"/>
                  <a:pt x="5393873" y="4246490"/>
                  <a:pt x="5393873" y="4255234"/>
                </a:cubicBezTo>
                <a:cubicBezTo>
                  <a:pt x="5393928" y="4265793"/>
                  <a:pt x="5383423" y="4265408"/>
                  <a:pt x="5379298" y="4254684"/>
                </a:cubicBezTo>
                <a:close/>
                <a:moveTo>
                  <a:pt x="5439299" y="4242970"/>
                </a:moveTo>
                <a:cubicBezTo>
                  <a:pt x="5424285" y="4232521"/>
                  <a:pt x="5423350" y="4224656"/>
                  <a:pt x="5437044" y="4224656"/>
                </a:cubicBezTo>
                <a:cubicBezTo>
                  <a:pt x="5442599" y="4224656"/>
                  <a:pt x="5449969" y="4230871"/>
                  <a:pt x="5453434" y="4238405"/>
                </a:cubicBezTo>
                <a:cubicBezTo>
                  <a:pt x="5460583" y="4254134"/>
                  <a:pt x="5456953" y="4255289"/>
                  <a:pt x="5439299" y="4242970"/>
                </a:cubicBezTo>
                <a:lnTo>
                  <a:pt x="5439299" y="4242970"/>
                </a:lnTo>
                <a:close/>
                <a:moveTo>
                  <a:pt x="5391123" y="4213657"/>
                </a:moveTo>
                <a:cubicBezTo>
                  <a:pt x="5389253" y="4210632"/>
                  <a:pt x="5391673" y="4206618"/>
                  <a:pt x="5396512" y="4204748"/>
                </a:cubicBezTo>
                <a:cubicBezTo>
                  <a:pt x="5407017" y="4200733"/>
                  <a:pt x="5412902" y="4205133"/>
                  <a:pt x="5407842" y="4213327"/>
                </a:cubicBezTo>
                <a:cubicBezTo>
                  <a:pt x="5403332" y="4220697"/>
                  <a:pt x="5395578" y="4220862"/>
                  <a:pt x="5391123" y="4213657"/>
                </a:cubicBezTo>
                <a:lnTo>
                  <a:pt x="5391123" y="4213657"/>
                </a:lnTo>
                <a:close/>
                <a:moveTo>
                  <a:pt x="5484506" y="4196883"/>
                </a:moveTo>
                <a:cubicBezTo>
                  <a:pt x="5479281" y="4188414"/>
                  <a:pt x="5486431" y="4182969"/>
                  <a:pt x="5493470" y="4190009"/>
                </a:cubicBezTo>
                <a:cubicBezTo>
                  <a:pt x="5497430" y="4193969"/>
                  <a:pt x="5497540" y="4197048"/>
                  <a:pt x="5493745" y="4199358"/>
                </a:cubicBezTo>
                <a:cubicBezTo>
                  <a:pt x="5490665" y="4201283"/>
                  <a:pt x="5486486" y="4200183"/>
                  <a:pt x="5484506" y="4196883"/>
                </a:cubicBezTo>
                <a:lnTo>
                  <a:pt x="5484506" y="4196883"/>
                </a:lnTo>
                <a:close/>
                <a:moveTo>
                  <a:pt x="5340306" y="4191494"/>
                </a:moveTo>
                <a:cubicBezTo>
                  <a:pt x="5326778" y="4186049"/>
                  <a:pt x="5324028" y="4177360"/>
                  <a:pt x="5334697" y="4173840"/>
                </a:cubicBezTo>
                <a:cubicBezTo>
                  <a:pt x="5345036" y="4170375"/>
                  <a:pt x="5371929" y="4182199"/>
                  <a:pt x="5371929" y="4190119"/>
                </a:cubicBezTo>
                <a:cubicBezTo>
                  <a:pt x="5371929" y="4198203"/>
                  <a:pt x="5358345" y="4198753"/>
                  <a:pt x="5340306" y="4191494"/>
                </a:cubicBezTo>
                <a:close/>
                <a:moveTo>
                  <a:pt x="5432425" y="4180659"/>
                </a:moveTo>
                <a:cubicBezTo>
                  <a:pt x="5432425" y="4177635"/>
                  <a:pt x="5434900" y="4175160"/>
                  <a:pt x="5437924" y="4175160"/>
                </a:cubicBezTo>
                <a:cubicBezTo>
                  <a:pt x="5440949" y="4175160"/>
                  <a:pt x="5443424" y="4177635"/>
                  <a:pt x="5443424" y="4180659"/>
                </a:cubicBezTo>
                <a:cubicBezTo>
                  <a:pt x="5443424" y="4183684"/>
                  <a:pt x="5440949" y="4186159"/>
                  <a:pt x="5437924" y="4186159"/>
                </a:cubicBezTo>
                <a:cubicBezTo>
                  <a:pt x="5434900" y="4186159"/>
                  <a:pt x="5432425" y="4183684"/>
                  <a:pt x="5432425" y="4180659"/>
                </a:cubicBezTo>
                <a:close/>
                <a:moveTo>
                  <a:pt x="5371929" y="4142327"/>
                </a:moveTo>
                <a:cubicBezTo>
                  <a:pt x="5365660" y="4138368"/>
                  <a:pt x="5365220" y="4135618"/>
                  <a:pt x="5370170" y="4130668"/>
                </a:cubicBezTo>
                <a:cubicBezTo>
                  <a:pt x="5377924" y="4122914"/>
                  <a:pt x="5395688" y="4128468"/>
                  <a:pt x="5392608" y="4137707"/>
                </a:cubicBezTo>
                <a:cubicBezTo>
                  <a:pt x="5389638" y="4146727"/>
                  <a:pt x="5381719" y="4148487"/>
                  <a:pt x="5371929" y="4142327"/>
                </a:cubicBezTo>
                <a:close/>
                <a:moveTo>
                  <a:pt x="2733167" y="4462514"/>
                </a:moveTo>
                <a:cubicBezTo>
                  <a:pt x="2734156" y="4454210"/>
                  <a:pt x="2732781" y="4436226"/>
                  <a:pt x="2730032" y="4422642"/>
                </a:cubicBezTo>
                <a:cubicBezTo>
                  <a:pt x="2727282" y="4409058"/>
                  <a:pt x="2725247" y="4391734"/>
                  <a:pt x="2725357" y="4384200"/>
                </a:cubicBezTo>
                <a:cubicBezTo>
                  <a:pt x="2725632" y="4367976"/>
                  <a:pt x="2717493" y="4351147"/>
                  <a:pt x="2709408" y="4351147"/>
                </a:cubicBezTo>
                <a:cubicBezTo>
                  <a:pt x="2705834" y="4351147"/>
                  <a:pt x="2704789" y="4359066"/>
                  <a:pt x="2706658" y="4371770"/>
                </a:cubicBezTo>
                <a:cubicBezTo>
                  <a:pt x="2719583" y="4459104"/>
                  <a:pt x="2723102" y="4477638"/>
                  <a:pt x="2726952" y="4477638"/>
                </a:cubicBezTo>
                <a:cubicBezTo>
                  <a:pt x="2729427" y="4477638"/>
                  <a:pt x="2732177" y="4470873"/>
                  <a:pt x="2733167" y="4462514"/>
                </a:cubicBezTo>
                <a:close/>
                <a:moveTo>
                  <a:pt x="3022225" y="4423302"/>
                </a:moveTo>
                <a:cubicBezTo>
                  <a:pt x="3030530" y="4413073"/>
                  <a:pt x="3039604" y="4400698"/>
                  <a:pt x="3042409" y="4395804"/>
                </a:cubicBezTo>
                <a:cubicBezTo>
                  <a:pt x="3071392" y="4345043"/>
                  <a:pt x="3165435" y="4241155"/>
                  <a:pt x="3210587" y="4210027"/>
                </a:cubicBezTo>
                <a:cubicBezTo>
                  <a:pt x="3224171" y="4200623"/>
                  <a:pt x="3240064" y="4187754"/>
                  <a:pt x="3245839" y="4181320"/>
                </a:cubicBezTo>
                <a:cubicBezTo>
                  <a:pt x="3251614" y="4174940"/>
                  <a:pt x="3259038" y="4169605"/>
                  <a:pt x="3262338" y="4169550"/>
                </a:cubicBezTo>
                <a:cubicBezTo>
                  <a:pt x="3278892" y="4169165"/>
                  <a:pt x="3450974" y="3996808"/>
                  <a:pt x="3564651" y="3866852"/>
                </a:cubicBezTo>
                <a:cubicBezTo>
                  <a:pt x="3576365" y="3853433"/>
                  <a:pt x="3595559" y="3831985"/>
                  <a:pt x="3607273" y="3819226"/>
                </a:cubicBezTo>
                <a:cubicBezTo>
                  <a:pt x="3624927" y="3799922"/>
                  <a:pt x="3628556" y="3792058"/>
                  <a:pt x="3628556" y="3772864"/>
                </a:cubicBezTo>
                <a:cubicBezTo>
                  <a:pt x="3628556" y="3760160"/>
                  <a:pt x="3630921" y="3742176"/>
                  <a:pt x="3633781" y="3732882"/>
                </a:cubicBezTo>
                <a:cubicBezTo>
                  <a:pt x="3650335" y="3679536"/>
                  <a:pt x="3654074" y="3663752"/>
                  <a:pt x="3650115" y="3663752"/>
                </a:cubicBezTo>
                <a:cubicBezTo>
                  <a:pt x="3647695" y="3663752"/>
                  <a:pt x="3634991" y="3680471"/>
                  <a:pt x="3621847" y="3700874"/>
                </a:cubicBezTo>
                <a:cubicBezTo>
                  <a:pt x="3589454" y="3751196"/>
                  <a:pt x="3588409" y="3753065"/>
                  <a:pt x="3559536" y="3809491"/>
                </a:cubicBezTo>
                <a:cubicBezTo>
                  <a:pt x="3506245" y="3913654"/>
                  <a:pt x="3481057" y="3944397"/>
                  <a:pt x="3372495" y="4037725"/>
                </a:cubicBezTo>
                <a:cubicBezTo>
                  <a:pt x="3331688" y="4072757"/>
                  <a:pt x="3320469" y="4081942"/>
                  <a:pt x="3291486" y="4103720"/>
                </a:cubicBezTo>
                <a:cubicBezTo>
                  <a:pt x="3277407" y="4114279"/>
                  <a:pt x="3264373" y="4127313"/>
                  <a:pt x="3262613" y="4132593"/>
                </a:cubicBezTo>
                <a:cubicBezTo>
                  <a:pt x="3260798" y="4137873"/>
                  <a:pt x="3257388" y="4142217"/>
                  <a:pt x="3254968" y="4142217"/>
                </a:cubicBezTo>
                <a:cubicBezTo>
                  <a:pt x="3252549" y="4142217"/>
                  <a:pt x="3236655" y="4156241"/>
                  <a:pt x="3219606" y="4173400"/>
                </a:cubicBezTo>
                <a:cubicBezTo>
                  <a:pt x="3202612" y="4190559"/>
                  <a:pt x="3186828" y="4202713"/>
                  <a:pt x="3184519" y="4200458"/>
                </a:cubicBezTo>
                <a:cubicBezTo>
                  <a:pt x="3182209" y="4198203"/>
                  <a:pt x="3185124" y="4192814"/>
                  <a:pt x="3190953" y="4188579"/>
                </a:cubicBezTo>
                <a:cubicBezTo>
                  <a:pt x="3196783" y="4184344"/>
                  <a:pt x="3200302" y="4179615"/>
                  <a:pt x="3198817" y="4178075"/>
                </a:cubicBezTo>
                <a:cubicBezTo>
                  <a:pt x="3197333" y="4176590"/>
                  <a:pt x="3190788" y="4180275"/>
                  <a:pt x="3184299" y="4186269"/>
                </a:cubicBezTo>
                <a:cubicBezTo>
                  <a:pt x="3177809" y="4192264"/>
                  <a:pt x="3170330" y="4197213"/>
                  <a:pt x="3167580" y="4197213"/>
                </a:cubicBezTo>
                <a:cubicBezTo>
                  <a:pt x="3160045" y="4197213"/>
                  <a:pt x="3114014" y="4248140"/>
                  <a:pt x="3103949" y="4267553"/>
                </a:cubicBezTo>
                <a:cubicBezTo>
                  <a:pt x="3099110" y="4276957"/>
                  <a:pt x="3091906" y="4286637"/>
                  <a:pt x="3087946" y="4289057"/>
                </a:cubicBezTo>
                <a:cubicBezTo>
                  <a:pt x="3083986" y="4291476"/>
                  <a:pt x="3072767" y="4306655"/>
                  <a:pt x="3062923" y="4322824"/>
                </a:cubicBezTo>
                <a:cubicBezTo>
                  <a:pt x="3053078" y="4338993"/>
                  <a:pt x="3042684" y="4355052"/>
                  <a:pt x="3039769" y="4358572"/>
                </a:cubicBezTo>
                <a:cubicBezTo>
                  <a:pt x="3019256" y="4383155"/>
                  <a:pt x="2984993" y="4447885"/>
                  <a:pt x="2985323" y="4461524"/>
                </a:cubicBezTo>
                <a:cubicBezTo>
                  <a:pt x="2985433" y="4466474"/>
                  <a:pt x="2989503" y="4464329"/>
                  <a:pt x="2996323" y="4455639"/>
                </a:cubicBezTo>
                <a:cubicBezTo>
                  <a:pt x="3002262" y="4448105"/>
                  <a:pt x="3013921" y="4433531"/>
                  <a:pt x="3022225" y="4423302"/>
                </a:cubicBezTo>
                <a:lnTo>
                  <a:pt x="3022225" y="4423302"/>
                </a:lnTo>
                <a:close/>
                <a:moveTo>
                  <a:pt x="3890062" y="4446015"/>
                </a:moveTo>
                <a:cubicBezTo>
                  <a:pt x="3894847" y="4434686"/>
                  <a:pt x="3902436" y="4409443"/>
                  <a:pt x="3907001" y="4389974"/>
                </a:cubicBezTo>
                <a:cubicBezTo>
                  <a:pt x="3911566" y="4370506"/>
                  <a:pt x="3918055" y="4349442"/>
                  <a:pt x="3921520" y="4343228"/>
                </a:cubicBezTo>
                <a:cubicBezTo>
                  <a:pt x="3924985" y="4337013"/>
                  <a:pt x="3927899" y="4329259"/>
                  <a:pt x="3928009" y="4326014"/>
                </a:cubicBezTo>
                <a:cubicBezTo>
                  <a:pt x="3928120" y="4322769"/>
                  <a:pt x="3933014" y="4315345"/>
                  <a:pt x="3938899" y="4309515"/>
                </a:cubicBezTo>
                <a:cubicBezTo>
                  <a:pt x="3944783" y="4303686"/>
                  <a:pt x="3957762" y="4281082"/>
                  <a:pt x="3967771" y="4259304"/>
                </a:cubicBezTo>
                <a:cubicBezTo>
                  <a:pt x="3977781" y="4237525"/>
                  <a:pt x="3988450" y="4218277"/>
                  <a:pt x="3991365" y="4216462"/>
                </a:cubicBezTo>
                <a:cubicBezTo>
                  <a:pt x="3994280" y="4214647"/>
                  <a:pt x="3995215" y="4205903"/>
                  <a:pt x="3993400" y="4196938"/>
                </a:cubicBezTo>
                <a:cubicBezTo>
                  <a:pt x="3990045" y="4180054"/>
                  <a:pt x="3998074" y="4166086"/>
                  <a:pt x="4033382" y="4127533"/>
                </a:cubicBezTo>
                <a:cubicBezTo>
                  <a:pt x="4061320" y="4097066"/>
                  <a:pt x="4069514" y="4085956"/>
                  <a:pt x="4077214" y="4068468"/>
                </a:cubicBezTo>
                <a:cubicBezTo>
                  <a:pt x="4081338" y="4059063"/>
                  <a:pt x="4092833" y="4042455"/>
                  <a:pt x="4102842" y="4031565"/>
                </a:cubicBezTo>
                <a:cubicBezTo>
                  <a:pt x="4112796" y="4020676"/>
                  <a:pt x="4129570" y="4000438"/>
                  <a:pt x="4140129" y="3986579"/>
                </a:cubicBezTo>
                <a:cubicBezTo>
                  <a:pt x="4150688" y="3972719"/>
                  <a:pt x="4165482" y="3958531"/>
                  <a:pt x="4173016" y="3955066"/>
                </a:cubicBezTo>
                <a:cubicBezTo>
                  <a:pt x="4186271" y="3949016"/>
                  <a:pt x="4186161" y="3949456"/>
                  <a:pt x="4170157" y="3967055"/>
                </a:cubicBezTo>
                <a:cubicBezTo>
                  <a:pt x="4150413" y="3988779"/>
                  <a:pt x="4129020" y="4018916"/>
                  <a:pt x="4129020" y="4025021"/>
                </a:cubicBezTo>
                <a:cubicBezTo>
                  <a:pt x="4129020" y="4027385"/>
                  <a:pt x="4121430" y="4040530"/>
                  <a:pt x="4112191" y="4054114"/>
                </a:cubicBezTo>
                <a:cubicBezTo>
                  <a:pt x="4102952" y="4067698"/>
                  <a:pt x="4093052" y="4083811"/>
                  <a:pt x="4090248" y="4089861"/>
                </a:cubicBezTo>
                <a:cubicBezTo>
                  <a:pt x="4087443" y="4095911"/>
                  <a:pt x="4082108" y="4105095"/>
                  <a:pt x="4078423" y="4110209"/>
                </a:cubicBezTo>
                <a:cubicBezTo>
                  <a:pt x="4074739" y="4115324"/>
                  <a:pt x="4073309" y="4121154"/>
                  <a:pt x="4075289" y="4123134"/>
                </a:cubicBezTo>
                <a:cubicBezTo>
                  <a:pt x="4081008" y="4128853"/>
                  <a:pt x="4090578" y="4120329"/>
                  <a:pt x="4090578" y="4109605"/>
                </a:cubicBezTo>
                <a:cubicBezTo>
                  <a:pt x="4090578" y="4104215"/>
                  <a:pt x="4095527" y="4095306"/>
                  <a:pt x="4101577" y="4089806"/>
                </a:cubicBezTo>
                <a:cubicBezTo>
                  <a:pt x="4107626" y="4084307"/>
                  <a:pt x="4112576" y="4076827"/>
                  <a:pt x="4112576" y="4073142"/>
                </a:cubicBezTo>
                <a:cubicBezTo>
                  <a:pt x="4112576" y="4069458"/>
                  <a:pt x="4116151" y="4063463"/>
                  <a:pt x="4120550" y="4059778"/>
                </a:cubicBezTo>
                <a:cubicBezTo>
                  <a:pt x="4124950" y="4056149"/>
                  <a:pt x="4135894" y="4040145"/>
                  <a:pt x="4144859" y="4024196"/>
                </a:cubicBezTo>
                <a:cubicBezTo>
                  <a:pt x="4153823" y="4008247"/>
                  <a:pt x="4169002" y="3987459"/>
                  <a:pt x="4178516" y="3977944"/>
                </a:cubicBezTo>
                <a:cubicBezTo>
                  <a:pt x="4191385" y="3965075"/>
                  <a:pt x="4194905" y="3957651"/>
                  <a:pt x="4192155" y="3949071"/>
                </a:cubicBezTo>
                <a:cubicBezTo>
                  <a:pt x="4189350" y="3940217"/>
                  <a:pt x="4192815" y="3933783"/>
                  <a:pt x="4206894" y="3921738"/>
                </a:cubicBezTo>
                <a:cubicBezTo>
                  <a:pt x="4230432" y="3901610"/>
                  <a:pt x="4219983" y="3900895"/>
                  <a:pt x="4191330" y="3920638"/>
                </a:cubicBezTo>
                <a:cubicBezTo>
                  <a:pt x="4152558" y="3947421"/>
                  <a:pt x="4147388" y="3951986"/>
                  <a:pt x="4139579" y="3966835"/>
                </a:cubicBezTo>
                <a:cubicBezTo>
                  <a:pt x="4130340" y="3984324"/>
                  <a:pt x="4023867" y="4099100"/>
                  <a:pt x="4020293" y="4095471"/>
                </a:cubicBezTo>
                <a:cubicBezTo>
                  <a:pt x="4013803" y="4088981"/>
                  <a:pt x="4045316" y="4046689"/>
                  <a:pt x="4096132" y="3993618"/>
                </a:cubicBezTo>
                <a:cubicBezTo>
                  <a:pt x="4125830" y="3962655"/>
                  <a:pt x="4137214" y="3948686"/>
                  <a:pt x="4145409" y="3933398"/>
                </a:cubicBezTo>
                <a:cubicBezTo>
                  <a:pt x="4157728" y="3910354"/>
                  <a:pt x="4130780" y="3921188"/>
                  <a:pt x="4102127" y="3950831"/>
                </a:cubicBezTo>
                <a:cubicBezTo>
                  <a:pt x="4086783" y="3966725"/>
                  <a:pt x="4069899" y="3984159"/>
                  <a:pt x="4064674" y="3989603"/>
                </a:cubicBezTo>
                <a:cubicBezTo>
                  <a:pt x="4057800" y="3996753"/>
                  <a:pt x="4054445" y="3997578"/>
                  <a:pt x="4052795" y="3992628"/>
                </a:cubicBezTo>
                <a:cubicBezTo>
                  <a:pt x="4051531" y="3988834"/>
                  <a:pt x="4053345" y="3984764"/>
                  <a:pt x="4056810" y="3983609"/>
                </a:cubicBezTo>
                <a:cubicBezTo>
                  <a:pt x="4060275" y="3982454"/>
                  <a:pt x="4063135" y="3977999"/>
                  <a:pt x="4063135" y="3973710"/>
                </a:cubicBezTo>
                <a:cubicBezTo>
                  <a:pt x="4063135" y="3969420"/>
                  <a:pt x="4065059" y="3965900"/>
                  <a:pt x="4067424" y="3965900"/>
                </a:cubicBezTo>
                <a:cubicBezTo>
                  <a:pt x="4069789" y="3965900"/>
                  <a:pt x="4075894" y="3959081"/>
                  <a:pt x="4080898" y="3950776"/>
                </a:cubicBezTo>
                <a:cubicBezTo>
                  <a:pt x="4085903" y="3942472"/>
                  <a:pt x="4098827" y="3926248"/>
                  <a:pt x="4109606" y="3914699"/>
                </a:cubicBezTo>
                <a:cubicBezTo>
                  <a:pt x="4132044" y="3890610"/>
                  <a:pt x="4132154" y="3890336"/>
                  <a:pt x="4120000" y="3876917"/>
                </a:cubicBezTo>
                <a:cubicBezTo>
                  <a:pt x="4111916" y="3867952"/>
                  <a:pt x="4111751" y="3864268"/>
                  <a:pt x="4118350" y="3844139"/>
                </a:cubicBezTo>
                <a:cubicBezTo>
                  <a:pt x="4125445" y="3822580"/>
                  <a:pt x="4125225" y="3820931"/>
                  <a:pt x="4113126" y="3811142"/>
                </a:cubicBezTo>
                <a:cubicBezTo>
                  <a:pt x="4095637" y="3797008"/>
                  <a:pt x="4091952" y="3797942"/>
                  <a:pt x="4078918" y="3820106"/>
                </a:cubicBezTo>
                <a:cubicBezTo>
                  <a:pt x="4068139" y="3838364"/>
                  <a:pt x="4057635" y="3845349"/>
                  <a:pt x="4057635" y="3834295"/>
                </a:cubicBezTo>
                <a:cubicBezTo>
                  <a:pt x="4057635" y="3831490"/>
                  <a:pt x="4066324" y="3817851"/>
                  <a:pt x="4076884" y="3803992"/>
                </a:cubicBezTo>
                <a:cubicBezTo>
                  <a:pt x="4087443" y="3790133"/>
                  <a:pt x="4096132" y="3775229"/>
                  <a:pt x="4096132" y="3770884"/>
                </a:cubicBezTo>
                <a:cubicBezTo>
                  <a:pt x="4096132" y="3757135"/>
                  <a:pt x="4086123" y="3756200"/>
                  <a:pt x="4077048" y="3769125"/>
                </a:cubicBezTo>
                <a:cubicBezTo>
                  <a:pt x="4032172" y="3832975"/>
                  <a:pt x="4007699" y="3888851"/>
                  <a:pt x="4024582" y="3888851"/>
                </a:cubicBezTo>
                <a:cubicBezTo>
                  <a:pt x="4027607" y="3888851"/>
                  <a:pt x="4034372" y="3879721"/>
                  <a:pt x="4039706" y="3868612"/>
                </a:cubicBezTo>
                <a:cubicBezTo>
                  <a:pt x="4052575" y="3841719"/>
                  <a:pt x="4063520" y="3838034"/>
                  <a:pt x="4057965" y="3862453"/>
                </a:cubicBezTo>
                <a:cubicBezTo>
                  <a:pt x="4051201" y="3892315"/>
                  <a:pt x="4039211" y="3921848"/>
                  <a:pt x="4033932" y="3921848"/>
                </a:cubicBezTo>
                <a:cubicBezTo>
                  <a:pt x="4031182" y="3921848"/>
                  <a:pt x="4030357" y="3925478"/>
                  <a:pt x="4032062" y="3929933"/>
                </a:cubicBezTo>
                <a:cubicBezTo>
                  <a:pt x="4033767" y="3934387"/>
                  <a:pt x="4032777" y="3939447"/>
                  <a:pt x="4029917" y="3941262"/>
                </a:cubicBezTo>
                <a:cubicBezTo>
                  <a:pt x="4022273" y="3945991"/>
                  <a:pt x="4023482" y="3960345"/>
                  <a:pt x="4031512" y="3960345"/>
                </a:cubicBezTo>
                <a:cubicBezTo>
                  <a:pt x="4035307" y="3960345"/>
                  <a:pt x="4043116" y="3948576"/>
                  <a:pt x="4048836" y="3934222"/>
                </a:cubicBezTo>
                <a:cubicBezTo>
                  <a:pt x="4068964" y="3883901"/>
                  <a:pt x="4082438" y="3856073"/>
                  <a:pt x="4086618" y="3855963"/>
                </a:cubicBezTo>
                <a:cubicBezTo>
                  <a:pt x="4096792" y="3855688"/>
                  <a:pt x="4080238" y="3900620"/>
                  <a:pt x="4039046" y="3985094"/>
                </a:cubicBezTo>
                <a:cubicBezTo>
                  <a:pt x="4023648" y="4016606"/>
                  <a:pt x="4011658" y="4049329"/>
                  <a:pt x="4010833" y="4061813"/>
                </a:cubicBezTo>
                <a:cubicBezTo>
                  <a:pt x="4009843" y="4077652"/>
                  <a:pt x="4005334" y="4087056"/>
                  <a:pt x="3994224" y="4096626"/>
                </a:cubicBezTo>
                <a:cubicBezTo>
                  <a:pt x="3983940" y="4105480"/>
                  <a:pt x="3977451" y="4118019"/>
                  <a:pt x="3974206" y="4135398"/>
                </a:cubicBezTo>
                <a:cubicBezTo>
                  <a:pt x="3971566" y="4149532"/>
                  <a:pt x="3967937" y="4165756"/>
                  <a:pt x="3966177" y="4171420"/>
                </a:cubicBezTo>
                <a:cubicBezTo>
                  <a:pt x="3963922" y="4178624"/>
                  <a:pt x="3964912" y="4180494"/>
                  <a:pt x="3969586" y="4177580"/>
                </a:cubicBezTo>
                <a:cubicBezTo>
                  <a:pt x="3978001" y="4172410"/>
                  <a:pt x="3972501" y="4200073"/>
                  <a:pt x="3958752" y="4232356"/>
                </a:cubicBezTo>
                <a:cubicBezTo>
                  <a:pt x="3953528" y="4244565"/>
                  <a:pt x="3947588" y="4263759"/>
                  <a:pt x="3945498" y="4274978"/>
                </a:cubicBezTo>
                <a:cubicBezTo>
                  <a:pt x="3943408" y="4286197"/>
                  <a:pt x="3938954" y="4297141"/>
                  <a:pt x="3935544" y="4299231"/>
                </a:cubicBezTo>
                <a:cubicBezTo>
                  <a:pt x="3931254" y="4301871"/>
                  <a:pt x="3930429" y="4297746"/>
                  <a:pt x="3932849" y="4285702"/>
                </a:cubicBezTo>
                <a:cubicBezTo>
                  <a:pt x="3934774" y="4276133"/>
                  <a:pt x="3934444" y="4268323"/>
                  <a:pt x="3932079" y="4268323"/>
                </a:cubicBezTo>
                <a:cubicBezTo>
                  <a:pt x="3926635" y="4268323"/>
                  <a:pt x="3883848" y="4399819"/>
                  <a:pt x="3873509" y="4448435"/>
                </a:cubicBezTo>
                <a:cubicBezTo>
                  <a:pt x="3868174" y="4473678"/>
                  <a:pt x="3879228" y="4471863"/>
                  <a:pt x="3890062" y="4446015"/>
                </a:cubicBezTo>
                <a:lnTo>
                  <a:pt x="3890062" y="4446015"/>
                </a:lnTo>
                <a:close/>
                <a:moveTo>
                  <a:pt x="4953960" y="4441726"/>
                </a:moveTo>
                <a:cubicBezTo>
                  <a:pt x="4953960" y="4437271"/>
                  <a:pt x="4950330" y="4433696"/>
                  <a:pt x="4945930" y="4433696"/>
                </a:cubicBezTo>
                <a:cubicBezTo>
                  <a:pt x="4937131" y="4433696"/>
                  <a:pt x="4924867" y="4452230"/>
                  <a:pt x="4930147" y="4457509"/>
                </a:cubicBezTo>
                <a:cubicBezTo>
                  <a:pt x="4935426" y="4462789"/>
                  <a:pt x="4953960" y="4450525"/>
                  <a:pt x="4953960" y="4441726"/>
                </a:cubicBezTo>
                <a:lnTo>
                  <a:pt x="4953960" y="4441726"/>
                </a:lnTo>
                <a:close/>
                <a:moveTo>
                  <a:pt x="5606432" y="4437931"/>
                </a:moveTo>
                <a:cubicBezTo>
                  <a:pt x="5614516" y="4425117"/>
                  <a:pt x="5624416" y="4411368"/>
                  <a:pt x="5628486" y="4407298"/>
                </a:cubicBezTo>
                <a:cubicBezTo>
                  <a:pt x="5639705" y="4396079"/>
                  <a:pt x="5637725" y="4369076"/>
                  <a:pt x="5625241" y="4362366"/>
                </a:cubicBezTo>
                <a:cubicBezTo>
                  <a:pt x="5612922" y="4355767"/>
                  <a:pt x="5592518" y="4361871"/>
                  <a:pt x="5581189" y="4375511"/>
                </a:cubicBezTo>
                <a:cubicBezTo>
                  <a:pt x="5575030" y="4382880"/>
                  <a:pt x="5574975" y="4386894"/>
                  <a:pt x="5580749" y="4397674"/>
                </a:cubicBezTo>
                <a:cubicBezTo>
                  <a:pt x="5584818" y="4405263"/>
                  <a:pt x="5586248" y="4416977"/>
                  <a:pt x="5584103" y="4425447"/>
                </a:cubicBezTo>
                <a:cubicBezTo>
                  <a:pt x="5580694" y="4438976"/>
                  <a:pt x="5584049" y="4461139"/>
                  <a:pt x="5589439" y="4461139"/>
                </a:cubicBezTo>
                <a:cubicBezTo>
                  <a:pt x="5590758" y="4461139"/>
                  <a:pt x="5598403" y="4450690"/>
                  <a:pt x="5606432" y="4437931"/>
                </a:cubicBezTo>
                <a:lnTo>
                  <a:pt x="5606432" y="4437931"/>
                </a:lnTo>
                <a:close/>
                <a:moveTo>
                  <a:pt x="4861841" y="4450800"/>
                </a:moveTo>
                <a:cubicBezTo>
                  <a:pt x="4872346" y="4449150"/>
                  <a:pt x="4864262" y="4439636"/>
                  <a:pt x="4849577" y="4436446"/>
                </a:cubicBezTo>
                <a:cubicBezTo>
                  <a:pt x="4829944" y="4432156"/>
                  <a:pt x="4810970" y="4437271"/>
                  <a:pt x="4810970" y="4446895"/>
                </a:cubicBezTo>
                <a:cubicBezTo>
                  <a:pt x="4810970" y="4452835"/>
                  <a:pt x="4836598" y="4454815"/>
                  <a:pt x="4861841" y="4450800"/>
                </a:cubicBezTo>
                <a:close/>
                <a:moveTo>
                  <a:pt x="2677126" y="4433421"/>
                </a:moveTo>
                <a:cubicBezTo>
                  <a:pt x="2677126" y="4418077"/>
                  <a:pt x="2658537" y="4373145"/>
                  <a:pt x="2652213" y="4373145"/>
                </a:cubicBezTo>
                <a:cubicBezTo>
                  <a:pt x="2647593" y="4373145"/>
                  <a:pt x="2654687" y="4428032"/>
                  <a:pt x="2660792" y="4439361"/>
                </a:cubicBezTo>
                <a:cubicBezTo>
                  <a:pt x="2669316" y="4455309"/>
                  <a:pt x="2677126" y="4452450"/>
                  <a:pt x="2677126" y="4433421"/>
                </a:cubicBezTo>
                <a:lnTo>
                  <a:pt x="2677126" y="4433421"/>
                </a:lnTo>
                <a:close/>
                <a:moveTo>
                  <a:pt x="5082926" y="4406913"/>
                </a:moveTo>
                <a:cubicBezTo>
                  <a:pt x="5086225" y="4397124"/>
                  <a:pt x="5092220" y="4387060"/>
                  <a:pt x="5096289" y="4384585"/>
                </a:cubicBezTo>
                <a:cubicBezTo>
                  <a:pt x="5101239" y="4381505"/>
                  <a:pt x="5101734" y="4378865"/>
                  <a:pt x="5097719" y="4376390"/>
                </a:cubicBezTo>
                <a:cubicBezTo>
                  <a:pt x="5094475" y="4374355"/>
                  <a:pt x="5086335" y="4379030"/>
                  <a:pt x="5079625" y="4386730"/>
                </a:cubicBezTo>
                <a:cubicBezTo>
                  <a:pt x="5072916" y="4394429"/>
                  <a:pt x="5064227" y="4400698"/>
                  <a:pt x="5060212" y="4400698"/>
                </a:cubicBezTo>
                <a:cubicBezTo>
                  <a:pt x="5051138" y="4400698"/>
                  <a:pt x="5050752" y="4412798"/>
                  <a:pt x="5059607" y="4421652"/>
                </a:cubicBezTo>
                <a:cubicBezTo>
                  <a:pt x="5069341" y="4431386"/>
                  <a:pt x="5076161" y="4427097"/>
                  <a:pt x="5082926" y="4406913"/>
                </a:cubicBezTo>
                <a:close/>
                <a:moveTo>
                  <a:pt x="3771491" y="4369021"/>
                </a:moveTo>
                <a:cubicBezTo>
                  <a:pt x="3778310" y="4348617"/>
                  <a:pt x="3795744" y="4305940"/>
                  <a:pt x="3810153" y="4274153"/>
                </a:cubicBezTo>
                <a:cubicBezTo>
                  <a:pt x="3824617" y="4242365"/>
                  <a:pt x="3843151" y="4201558"/>
                  <a:pt x="3851400" y="4183409"/>
                </a:cubicBezTo>
                <a:cubicBezTo>
                  <a:pt x="3859649" y="4165260"/>
                  <a:pt x="3874718" y="4132483"/>
                  <a:pt x="3884892" y="4110539"/>
                </a:cubicBezTo>
                <a:cubicBezTo>
                  <a:pt x="3905461" y="4066323"/>
                  <a:pt x="3925535" y="4009787"/>
                  <a:pt x="3925535" y="3996203"/>
                </a:cubicBezTo>
                <a:cubicBezTo>
                  <a:pt x="3925535" y="3990978"/>
                  <a:pt x="3921850" y="3988119"/>
                  <a:pt x="3916570" y="3989164"/>
                </a:cubicBezTo>
                <a:cubicBezTo>
                  <a:pt x="3910686" y="3990318"/>
                  <a:pt x="3902436" y="4007092"/>
                  <a:pt x="3892592" y="4037670"/>
                </a:cubicBezTo>
                <a:cubicBezTo>
                  <a:pt x="3884343" y="4063353"/>
                  <a:pt x="3869659" y="4099265"/>
                  <a:pt x="3859979" y="4117414"/>
                </a:cubicBezTo>
                <a:cubicBezTo>
                  <a:pt x="3803994" y="4222621"/>
                  <a:pt x="3759117" y="4332943"/>
                  <a:pt x="3753067" y="4380020"/>
                </a:cubicBezTo>
                <a:cubicBezTo>
                  <a:pt x="3748338" y="4417472"/>
                  <a:pt x="3757027" y="4412248"/>
                  <a:pt x="3771491" y="4369021"/>
                </a:cubicBezTo>
                <a:lnTo>
                  <a:pt x="3771491" y="4369021"/>
                </a:lnTo>
                <a:close/>
                <a:moveTo>
                  <a:pt x="5462233" y="4397344"/>
                </a:moveTo>
                <a:cubicBezTo>
                  <a:pt x="5467017" y="4395529"/>
                  <a:pt x="5470922" y="4390524"/>
                  <a:pt x="5470922" y="4386234"/>
                </a:cubicBezTo>
                <a:cubicBezTo>
                  <a:pt x="5470922" y="4380570"/>
                  <a:pt x="5466852" y="4379415"/>
                  <a:pt x="5455798" y="4382110"/>
                </a:cubicBezTo>
                <a:cubicBezTo>
                  <a:pt x="5433140" y="4387500"/>
                  <a:pt x="5429235" y="4391129"/>
                  <a:pt x="5441059" y="4395749"/>
                </a:cubicBezTo>
                <a:cubicBezTo>
                  <a:pt x="5446889" y="4398059"/>
                  <a:pt x="5452113" y="4400094"/>
                  <a:pt x="5452609" y="4400313"/>
                </a:cubicBezTo>
                <a:cubicBezTo>
                  <a:pt x="5453158" y="4400479"/>
                  <a:pt x="5457448" y="4399159"/>
                  <a:pt x="5462233" y="4397344"/>
                </a:cubicBezTo>
                <a:lnTo>
                  <a:pt x="5462233" y="4397344"/>
                </a:lnTo>
                <a:close/>
                <a:moveTo>
                  <a:pt x="5519264" y="4387225"/>
                </a:moveTo>
                <a:cubicBezTo>
                  <a:pt x="5532463" y="4373311"/>
                  <a:pt x="5528448" y="4365116"/>
                  <a:pt x="5511344" y="4371221"/>
                </a:cubicBezTo>
                <a:cubicBezTo>
                  <a:pt x="5498695" y="4375730"/>
                  <a:pt x="5481976" y="4389809"/>
                  <a:pt x="5481976" y="4396024"/>
                </a:cubicBezTo>
                <a:cubicBezTo>
                  <a:pt x="5481976" y="4405813"/>
                  <a:pt x="5507274" y="4399874"/>
                  <a:pt x="5519264" y="4387225"/>
                </a:cubicBezTo>
                <a:close/>
                <a:moveTo>
                  <a:pt x="5553636" y="4386675"/>
                </a:moveTo>
                <a:cubicBezTo>
                  <a:pt x="5558971" y="4380240"/>
                  <a:pt x="5559136" y="4376665"/>
                  <a:pt x="5554296" y="4371770"/>
                </a:cubicBezTo>
                <a:cubicBezTo>
                  <a:pt x="5546431" y="4363906"/>
                  <a:pt x="5528008" y="4379580"/>
                  <a:pt x="5533893" y="4389094"/>
                </a:cubicBezTo>
                <a:cubicBezTo>
                  <a:pt x="5539007" y="4397454"/>
                  <a:pt x="5545332" y="4396684"/>
                  <a:pt x="5553636" y="4386675"/>
                </a:cubicBezTo>
                <a:lnTo>
                  <a:pt x="5553636" y="4386675"/>
                </a:lnTo>
                <a:close/>
                <a:moveTo>
                  <a:pt x="2689445" y="4382770"/>
                </a:moveTo>
                <a:cubicBezTo>
                  <a:pt x="2694064" y="4370066"/>
                  <a:pt x="2693130" y="4282567"/>
                  <a:pt x="2688235" y="4268653"/>
                </a:cubicBezTo>
                <a:cubicBezTo>
                  <a:pt x="2685595" y="4261064"/>
                  <a:pt x="2681690" y="4242530"/>
                  <a:pt x="2679600" y="4227406"/>
                </a:cubicBezTo>
                <a:cubicBezTo>
                  <a:pt x="2676136" y="4202273"/>
                  <a:pt x="2675366" y="4201118"/>
                  <a:pt x="2670416" y="4213657"/>
                </a:cubicBezTo>
                <a:cubicBezTo>
                  <a:pt x="2664587" y="4228506"/>
                  <a:pt x="2667776" y="4363961"/>
                  <a:pt x="2674321" y="4380020"/>
                </a:cubicBezTo>
                <a:cubicBezTo>
                  <a:pt x="2678996" y="4391294"/>
                  <a:pt x="2685925" y="4392559"/>
                  <a:pt x="2689445" y="4382770"/>
                </a:cubicBezTo>
                <a:lnTo>
                  <a:pt x="2689445" y="4382770"/>
                </a:lnTo>
                <a:close/>
                <a:moveTo>
                  <a:pt x="2842114" y="4360332"/>
                </a:moveTo>
                <a:cubicBezTo>
                  <a:pt x="2842114" y="4356647"/>
                  <a:pt x="2846293" y="4347683"/>
                  <a:pt x="2851353" y="4340423"/>
                </a:cubicBezTo>
                <a:cubicBezTo>
                  <a:pt x="2856467" y="4333164"/>
                  <a:pt x="2861197" y="4321999"/>
                  <a:pt x="2861857" y="4315675"/>
                </a:cubicBezTo>
                <a:cubicBezTo>
                  <a:pt x="2868732" y="4251055"/>
                  <a:pt x="2880501" y="4223996"/>
                  <a:pt x="2922078" y="4177305"/>
                </a:cubicBezTo>
                <a:cubicBezTo>
                  <a:pt x="2932527" y="4165590"/>
                  <a:pt x="2941051" y="4153767"/>
                  <a:pt x="2941051" y="4151072"/>
                </a:cubicBezTo>
                <a:cubicBezTo>
                  <a:pt x="2941051" y="4144032"/>
                  <a:pt x="2887265" y="4193199"/>
                  <a:pt x="2886605" y="4200843"/>
                </a:cubicBezTo>
                <a:cubicBezTo>
                  <a:pt x="2886275" y="4204363"/>
                  <a:pt x="2879236" y="4213162"/>
                  <a:pt x="2870931" y="4220422"/>
                </a:cubicBezTo>
                <a:cubicBezTo>
                  <a:pt x="2853223" y="4235876"/>
                  <a:pt x="2845743" y="4246600"/>
                  <a:pt x="2830784" y="4278057"/>
                </a:cubicBezTo>
                <a:cubicBezTo>
                  <a:pt x="2824735" y="4290761"/>
                  <a:pt x="2817365" y="4302696"/>
                  <a:pt x="2814396" y="4304510"/>
                </a:cubicBezTo>
                <a:cubicBezTo>
                  <a:pt x="2811426" y="4306325"/>
                  <a:pt x="2809061" y="4311550"/>
                  <a:pt x="2809061" y="4316115"/>
                </a:cubicBezTo>
                <a:cubicBezTo>
                  <a:pt x="2809061" y="4321999"/>
                  <a:pt x="2812361" y="4323374"/>
                  <a:pt x="2820500" y="4320789"/>
                </a:cubicBezTo>
                <a:cubicBezTo>
                  <a:pt x="2830675" y="4317545"/>
                  <a:pt x="2831829" y="4319194"/>
                  <a:pt x="2830950" y="4335528"/>
                </a:cubicBezTo>
                <a:cubicBezTo>
                  <a:pt x="2829300" y="4365281"/>
                  <a:pt x="2830675" y="4374026"/>
                  <a:pt x="2836559" y="4370396"/>
                </a:cubicBezTo>
                <a:cubicBezTo>
                  <a:pt x="2839639" y="4368526"/>
                  <a:pt x="2842114" y="4364016"/>
                  <a:pt x="2842114" y="4360332"/>
                </a:cubicBezTo>
                <a:lnTo>
                  <a:pt x="2842114" y="4360332"/>
                </a:lnTo>
                <a:close/>
                <a:moveTo>
                  <a:pt x="4970458" y="4356757"/>
                </a:moveTo>
                <a:cubicBezTo>
                  <a:pt x="4975188" y="4349992"/>
                  <a:pt x="4997682" y="4339653"/>
                  <a:pt x="5025894" y="4331294"/>
                </a:cubicBezTo>
                <a:cubicBezTo>
                  <a:pt x="5040799" y="4326894"/>
                  <a:pt x="5052952" y="4320899"/>
                  <a:pt x="5052952" y="4317985"/>
                </a:cubicBezTo>
                <a:cubicBezTo>
                  <a:pt x="5052952" y="4310285"/>
                  <a:pt x="5046573" y="4311330"/>
                  <a:pt x="5010825" y="4324859"/>
                </a:cubicBezTo>
                <a:cubicBezTo>
                  <a:pt x="4971888" y="4339598"/>
                  <a:pt x="4942960" y="4355877"/>
                  <a:pt x="4942960" y="4363136"/>
                </a:cubicBezTo>
                <a:cubicBezTo>
                  <a:pt x="4942960" y="4368746"/>
                  <a:pt x="4965784" y="4363466"/>
                  <a:pt x="4970458" y="4356757"/>
                </a:cubicBezTo>
                <a:lnTo>
                  <a:pt x="4970458" y="4356757"/>
                </a:lnTo>
                <a:close/>
                <a:moveTo>
                  <a:pt x="4944115" y="4342733"/>
                </a:moveTo>
                <a:cubicBezTo>
                  <a:pt x="4966059" y="4332064"/>
                  <a:pt x="4986407" y="4320899"/>
                  <a:pt x="4989377" y="4317985"/>
                </a:cubicBezTo>
                <a:cubicBezTo>
                  <a:pt x="4992347" y="4315070"/>
                  <a:pt x="4998671" y="4312650"/>
                  <a:pt x="5003511" y="4312650"/>
                </a:cubicBezTo>
                <a:cubicBezTo>
                  <a:pt x="5016050" y="4312650"/>
                  <a:pt x="5070001" y="4284987"/>
                  <a:pt x="5066977" y="4280092"/>
                </a:cubicBezTo>
                <a:cubicBezTo>
                  <a:pt x="5061532" y="4271293"/>
                  <a:pt x="5026664" y="4282402"/>
                  <a:pt x="4988058" y="4305225"/>
                </a:cubicBezTo>
                <a:cubicBezTo>
                  <a:pt x="4944335" y="4331074"/>
                  <a:pt x="4942960" y="4331679"/>
                  <a:pt x="4942960" y="4324199"/>
                </a:cubicBezTo>
                <a:cubicBezTo>
                  <a:pt x="4942960" y="4319249"/>
                  <a:pt x="4992347" y="4288892"/>
                  <a:pt x="5021330" y="4275968"/>
                </a:cubicBezTo>
                <a:cubicBezTo>
                  <a:pt x="5036399" y="4269258"/>
                  <a:pt x="5043163" y="4246710"/>
                  <a:pt x="5030129" y="4246710"/>
                </a:cubicBezTo>
                <a:cubicBezTo>
                  <a:pt x="5022045" y="4246710"/>
                  <a:pt x="4935921" y="4296041"/>
                  <a:pt x="4931081" y="4303466"/>
                </a:cubicBezTo>
                <a:cubicBezTo>
                  <a:pt x="4929101" y="4306545"/>
                  <a:pt x="4929651" y="4314850"/>
                  <a:pt x="4932347" y="4321889"/>
                </a:cubicBezTo>
                <a:cubicBezTo>
                  <a:pt x="4935041" y="4328929"/>
                  <a:pt x="4935426" y="4334758"/>
                  <a:pt x="4933226" y="4334758"/>
                </a:cubicBezTo>
                <a:cubicBezTo>
                  <a:pt x="4927837" y="4334813"/>
                  <a:pt x="4895169" y="4361762"/>
                  <a:pt x="4900228" y="4362036"/>
                </a:cubicBezTo>
                <a:cubicBezTo>
                  <a:pt x="4902373" y="4362091"/>
                  <a:pt x="4922172" y="4353402"/>
                  <a:pt x="4944115" y="4342733"/>
                </a:cubicBezTo>
                <a:lnTo>
                  <a:pt x="4944115" y="4342733"/>
                </a:lnTo>
                <a:close/>
                <a:moveTo>
                  <a:pt x="2647483" y="4297526"/>
                </a:moveTo>
                <a:cubicBezTo>
                  <a:pt x="2645833" y="4248635"/>
                  <a:pt x="2655567" y="4162566"/>
                  <a:pt x="2670306" y="4095416"/>
                </a:cubicBezTo>
                <a:cubicBezTo>
                  <a:pt x="2672946" y="4083317"/>
                  <a:pt x="2675366" y="4072207"/>
                  <a:pt x="2675586" y="4070667"/>
                </a:cubicBezTo>
                <a:cubicBezTo>
                  <a:pt x="2675806" y="4069128"/>
                  <a:pt x="2677841" y="4055983"/>
                  <a:pt x="2680041" y="4041355"/>
                </a:cubicBezTo>
                <a:cubicBezTo>
                  <a:pt x="2682350" y="4025846"/>
                  <a:pt x="2687410" y="4013472"/>
                  <a:pt x="2692194" y="4011657"/>
                </a:cubicBezTo>
                <a:cubicBezTo>
                  <a:pt x="2698959" y="4009072"/>
                  <a:pt x="2699729" y="4000878"/>
                  <a:pt x="2696539" y="3964635"/>
                </a:cubicBezTo>
                <a:cubicBezTo>
                  <a:pt x="2694449" y="3940492"/>
                  <a:pt x="2691425" y="3917394"/>
                  <a:pt x="2689830" y="3913269"/>
                </a:cubicBezTo>
                <a:cubicBezTo>
                  <a:pt x="2685595" y="3902215"/>
                  <a:pt x="2676301" y="3910299"/>
                  <a:pt x="2677400" y="3924103"/>
                </a:cubicBezTo>
                <a:cubicBezTo>
                  <a:pt x="2678996" y="3944562"/>
                  <a:pt x="2677346" y="3950501"/>
                  <a:pt x="2671021" y="3946596"/>
                </a:cubicBezTo>
                <a:cubicBezTo>
                  <a:pt x="2667666" y="3944507"/>
                  <a:pt x="2659637" y="3949181"/>
                  <a:pt x="2653147" y="3956991"/>
                </a:cubicBezTo>
                <a:cubicBezTo>
                  <a:pt x="2638573" y="3974534"/>
                  <a:pt x="2620590" y="3978329"/>
                  <a:pt x="2617730" y="3964525"/>
                </a:cubicBezTo>
                <a:cubicBezTo>
                  <a:pt x="2615695" y="3954681"/>
                  <a:pt x="2666126" y="3898915"/>
                  <a:pt x="2681360" y="3894130"/>
                </a:cubicBezTo>
                <a:cubicBezTo>
                  <a:pt x="2685210" y="3892921"/>
                  <a:pt x="2689555" y="3885221"/>
                  <a:pt x="2691040" y="3876972"/>
                </a:cubicBezTo>
                <a:cubicBezTo>
                  <a:pt x="2692524" y="3868777"/>
                  <a:pt x="2696209" y="3855633"/>
                  <a:pt x="2699179" y="3847769"/>
                </a:cubicBezTo>
                <a:cubicBezTo>
                  <a:pt x="2714358" y="3807897"/>
                  <a:pt x="2700829" y="3808776"/>
                  <a:pt x="2675146" y="3849363"/>
                </a:cubicBezTo>
                <a:cubicBezTo>
                  <a:pt x="2664147" y="3866742"/>
                  <a:pt x="2645338" y="3891710"/>
                  <a:pt x="2633349" y="3904800"/>
                </a:cubicBezTo>
                <a:cubicBezTo>
                  <a:pt x="2611845" y="3928283"/>
                  <a:pt x="2596502" y="3931308"/>
                  <a:pt x="2602991" y="3910739"/>
                </a:cubicBezTo>
                <a:cubicBezTo>
                  <a:pt x="2605686" y="3902325"/>
                  <a:pt x="2603651" y="3900180"/>
                  <a:pt x="2592817" y="3900180"/>
                </a:cubicBezTo>
                <a:cubicBezTo>
                  <a:pt x="2585392" y="3900180"/>
                  <a:pt x="2577803" y="3904085"/>
                  <a:pt x="2575933" y="3908869"/>
                </a:cubicBezTo>
                <a:cubicBezTo>
                  <a:pt x="2571588" y="3920198"/>
                  <a:pt x="2571643" y="3971015"/>
                  <a:pt x="2576043" y="3992958"/>
                </a:cubicBezTo>
                <a:cubicBezTo>
                  <a:pt x="2580278" y="4014187"/>
                  <a:pt x="2588967" y="4015507"/>
                  <a:pt x="2589517" y="3995048"/>
                </a:cubicBezTo>
                <a:cubicBezTo>
                  <a:pt x="2589957" y="3977284"/>
                  <a:pt x="2598866" y="3953196"/>
                  <a:pt x="2600186" y="3966175"/>
                </a:cubicBezTo>
                <a:cubicBezTo>
                  <a:pt x="2602386" y="3987953"/>
                  <a:pt x="2600296" y="4130063"/>
                  <a:pt x="2597602" y="4142162"/>
                </a:cubicBezTo>
                <a:cubicBezTo>
                  <a:pt x="2595897" y="4149752"/>
                  <a:pt x="2593477" y="4178954"/>
                  <a:pt x="2592157" y="4207113"/>
                </a:cubicBezTo>
                <a:cubicBezTo>
                  <a:pt x="2590067" y="4252319"/>
                  <a:pt x="2591057" y="4259579"/>
                  <a:pt x="2600461" y="4268983"/>
                </a:cubicBezTo>
                <a:cubicBezTo>
                  <a:pt x="2606346" y="4274868"/>
                  <a:pt x="2611130" y="4285812"/>
                  <a:pt x="2611130" y="4293401"/>
                </a:cubicBezTo>
                <a:cubicBezTo>
                  <a:pt x="2611130" y="4303301"/>
                  <a:pt x="2614100" y="4307150"/>
                  <a:pt x="2621690" y="4307150"/>
                </a:cubicBezTo>
                <a:cubicBezTo>
                  <a:pt x="2629169" y="4307150"/>
                  <a:pt x="2633404" y="4312375"/>
                  <a:pt x="2636099" y="4325024"/>
                </a:cubicBezTo>
                <a:cubicBezTo>
                  <a:pt x="2645503" y="4369076"/>
                  <a:pt x="2649573" y="4359287"/>
                  <a:pt x="2647483" y="4297526"/>
                </a:cubicBezTo>
                <a:lnTo>
                  <a:pt x="2647483" y="4297526"/>
                </a:lnTo>
                <a:close/>
                <a:moveTo>
                  <a:pt x="2620865" y="4256279"/>
                </a:moveTo>
                <a:cubicBezTo>
                  <a:pt x="2614540" y="4238515"/>
                  <a:pt x="2617180" y="4188029"/>
                  <a:pt x="2627519" y="4130778"/>
                </a:cubicBezTo>
                <a:cubicBezTo>
                  <a:pt x="2639509" y="4064343"/>
                  <a:pt x="2662992" y="3967440"/>
                  <a:pt x="2668381" y="3962050"/>
                </a:cubicBezTo>
                <a:cubicBezTo>
                  <a:pt x="2675476" y="3954956"/>
                  <a:pt x="2670856" y="3990648"/>
                  <a:pt x="2658097" y="4041575"/>
                </a:cubicBezTo>
                <a:cubicBezTo>
                  <a:pt x="2642203" y="4105095"/>
                  <a:pt x="2625815" y="4229551"/>
                  <a:pt x="2630764" y="4249295"/>
                </a:cubicBezTo>
                <a:cubicBezTo>
                  <a:pt x="2634339" y="4263264"/>
                  <a:pt x="2625539" y="4269423"/>
                  <a:pt x="2620865" y="4256279"/>
                </a:cubicBezTo>
                <a:lnTo>
                  <a:pt x="2620865" y="4256279"/>
                </a:lnTo>
                <a:close/>
                <a:moveTo>
                  <a:pt x="2888090" y="4337398"/>
                </a:moveTo>
                <a:cubicBezTo>
                  <a:pt x="2890015" y="4332394"/>
                  <a:pt x="2888090" y="4329149"/>
                  <a:pt x="2883196" y="4329149"/>
                </a:cubicBezTo>
                <a:cubicBezTo>
                  <a:pt x="2878741" y="4329149"/>
                  <a:pt x="2875111" y="4332834"/>
                  <a:pt x="2875111" y="4337398"/>
                </a:cubicBezTo>
                <a:cubicBezTo>
                  <a:pt x="2875111" y="4341963"/>
                  <a:pt x="2877311" y="4345647"/>
                  <a:pt x="2880006" y="4345647"/>
                </a:cubicBezTo>
                <a:cubicBezTo>
                  <a:pt x="2882701" y="4345647"/>
                  <a:pt x="2886331" y="4341963"/>
                  <a:pt x="2888090" y="4337398"/>
                </a:cubicBezTo>
                <a:close/>
                <a:moveTo>
                  <a:pt x="4768678" y="4331734"/>
                </a:moveTo>
                <a:cubicBezTo>
                  <a:pt x="4777148" y="4324254"/>
                  <a:pt x="4782592" y="4315675"/>
                  <a:pt x="4780722" y="4312650"/>
                </a:cubicBezTo>
                <a:cubicBezTo>
                  <a:pt x="4775938" y="4304951"/>
                  <a:pt x="4772253" y="4305666"/>
                  <a:pt x="4751355" y="4318425"/>
                </a:cubicBezTo>
                <a:cubicBezTo>
                  <a:pt x="4736231" y="4327664"/>
                  <a:pt x="4734196" y="4331019"/>
                  <a:pt x="4739640" y="4337673"/>
                </a:cubicBezTo>
                <a:cubicBezTo>
                  <a:pt x="4748440" y="4348177"/>
                  <a:pt x="4750474" y="4347792"/>
                  <a:pt x="4768678" y="4331734"/>
                </a:cubicBezTo>
                <a:close/>
                <a:moveTo>
                  <a:pt x="2779253" y="4311220"/>
                </a:moveTo>
                <a:cubicBezTo>
                  <a:pt x="2780958" y="4283227"/>
                  <a:pt x="2807906" y="4249020"/>
                  <a:pt x="2875111" y="4189514"/>
                </a:cubicBezTo>
                <a:cubicBezTo>
                  <a:pt x="2940886" y="4131273"/>
                  <a:pt x="2946606" y="4124784"/>
                  <a:pt x="2946606" y="4108505"/>
                </a:cubicBezTo>
                <a:cubicBezTo>
                  <a:pt x="2946606" y="4099815"/>
                  <a:pt x="2944461" y="4092721"/>
                  <a:pt x="2941821" y="4092721"/>
                </a:cubicBezTo>
                <a:cubicBezTo>
                  <a:pt x="2939182" y="4092721"/>
                  <a:pt x="2926203" y="4104215"/>
                  <a:pt x="2912948" y="4118184"/>
                </a:cubicBezTo>
                <a:cubicBezTo>
                  <a:pt x="2899695" y="4132153"/>
                  <a:pt x="2884296" y="4148047"/>
                  <a:pt x="2878686" y="4153381"/>
                </a:cubicBezTo>
                <a:cubicBezTo>
                  <a:pt x="2837274" y="4192869"/>
                  <a:pt x="2786953" y="4250725"/>
                  <a:pt x="2778263" y="4268708"/>
                </a:cubicBezTo>
                <a:cubicBezTo>
                  <a:pt x="2773149" y="4279268"/>
                  <a:pt x="2766879" y="4292246"/>
                  <a:pt x="2764294" y="4297526"/>
                </a:cubicBezTo>
                <a:cubicBezTo>
                  <a:pt x="2758630" y="4309020"/>
                  <a:pt x="2758190" y="4325959"/>
                  <a:pt x="2763359" y="4331129"/>
                </a:cubicBezTo>
                <a:cubicBezTo>
                  <a:pt x="2769079" y="4336793"/>
                  <a:pt x="2778428" y="4325079"/>
                  <a:pt x="2779253" y="4311220"/>
                </a:cubicBezTo>
                <a:lnTo>
                  <a:pt x="2779253" y="4311220"/>
                </a:lnTo>
                <a:close/>
                <a:moveTo>
                  <a:pt x="3218836" y="4312650"/>
                </a:moveTo>
                <a:cubicBezTo>
                  <a:pt x="3224336" y="4306600"/>
                  <a:pt x="3226921" y="4301651"/>
                  <a:pt x="3224666" y="4301651"/>
                </a:cubicBezTo>
                <a:cubicBezTo>
                  <a:pt x="3222411" y="4301651"/>
                  <a:pt x="3214272" y="4306600"/>
                  <a:pt x="3206572" y="4312650"/>
                </a:cubicBezTo>
                <a:cubicBezTo>
                  <a:pt x="3197553" y="4319744"/>
                  <a:pt x="3195463" y="4323649"/>
                  <a:pt x="3200743" y="4323649"/>
                </a:cubicBezTo>
                <a:cubicBezTo>
                  <a:pt x="3205197" y="4323649"/>
                  <a:pt x="3213336" y="4318700"/>
                  <a:pt x="3218836" y="4312650"/>
                </a:cubicBezTo>
                <a:close/>
                <a:moveTo>
                  <a:pt x="3763296" y="4293071"/>
                </a:moveTo>
                <a:cubicBezTo>
                  <a:pt x="3772316" y="4253584"/>
                  <a:pt x="3794479" y="4201338"/>
                  <a:pt x="3826157" y="4144912"/>
                </a:cubicBezTo>
                <a:cubicBezTo>
                  <a:pt x="3841446" y="4117689"/>
                  <a:pt x="3853985" y="4093216"/>
                  <a:pt x="3853985" y="4090466"/>
                </a:cubicBezTo>
                <a:cubicBezTo>
                  <a:pt x="3853985" y="4087771"/>
                  <a:pt x="3862784" y="4067258"/>
                  <a:pt x="3873509" y="4044929"/>
                </a:cubicBezTo>
                <a:cubicBezTo>
                  <a:pt x="3891327" y="4007862"/>
                  <a:pt x="3904911" y="3949621"/>
                  <a:pt x="3895727" y="3949621"/>
                </a:cubicBezTo>
                <a:cubicBezTo>
                  <a:pt x="3893637" y="3949621"/>
                  <a:pt x="3888082" y="3958916"/>
                  <a:pt x="3883353" y="3970245"/>
                </a:cubicBezTo>
                <a:cubicBezTo>
                  <a:pt x="3867899" y="4007422"/>
                  <a:pt x="3837266" y="4072262"/>
                  <a:pt x="3804818" y="4136608"/>
                </a:cubicBezTo>
                <a:cubicBezTo>
                  <a:pt x="3770831" y="4203978"/>
                  <a:pt x="3752627" y="4254739"/>
                  <a:pt x="3746743" y="4298076"/>
                </a:cubicBezTo>
                <a:cubicBezTo>
                  <a:pt x="3741903" y="4334428"/>
                  <a:pt x="3754772" y="4330469"/>
                  <a:pt x="3763296" y="4293071"/>
                </a:cubicBezTo>
                <a:lnTo>
                  <a:pt x="3763296" y="4293071"/>
                </a:lnTo>
                <a:close/>
                <a:moveTo>
                  <a:pt x="4651482" y="4309350"/>
                </a:moveTo>
                <a:cubicBezTo>
                  <a:pt x="4651482" y="4305115"/>
                  <a:pt x="4649337" y="4301706"/>
                  <a:pt x="4646642" y="4301706"/>
                </a:cubicBezTo>
                <a:cubicBezTo>
                  <a:pt x="4639768" y="4301706"/>
                  <a:pt x="4628933" y="4315840"/>
                  <a:pt x="4632783" y="4319689"/>
                </a:cubicBezTo>
                <a:cubicBezTo>
                  <a:pt x="4638173" y="4324969"/>
                  <a:pt x="4651482" y="4317600"/>
                  <a:pt x="4651482" y="4309350"/>
                </a:cubicBezTo>
                <a:lnTo>
                  <a:pt x="4651482" y="4309350"/>
                </a:lnTo>
                <a:close/>
                <a:moveTo>
                  <a:pt x="4752509" y="4306766"/>
                </a:moveTo>
                <a:cubicBezTo>
                  <a:pt x="4763784" y="4297911"/>
                  <a:pt x="4766973" y="4290542"/>
                  <a:pt x="4766973" y="4273768"/>
                </a:cubicBezTo>
                <a:cubicBezTo>
                  <a:pt x="4766973" y="4251604"/>
                  <a:pt x="4758284" y="4244565"/>
                  <a:pt x="4752234" y="4261779"/>
                </a:cubicBezTo>
                <a:cubicBezTo>
                  <a:pt x="4748990" y="4270908"/>
                  <a:pt x="4734196" y="4305225"/>
                  <a:pt x="4729686" y="4314025"/>
                </a:cubicBezTo>
                <a:cubicBezTo>
                  <a:pt x="4725561" y="4322054"/>
                  <a:pt x="4738210" y="4318040"/>
                  <a:pt x="4752509" y="4306766"/>
                </a:cubicBezTo>
                <a:close/>
                <a:moveTo>
                  <a:pt x="4729851" y="4284712"/>
                </a:moveTo>
                <a:cubicBezTo>
                  <a:pt x="4735131" y="4275418"/>
                  <a:pt x="4739475" y="4264583"/>
                  <a:pt x="4739475" y="4260679"/>
                </a:cubicBezTo>
                <a:cubicBezTo>
                  <a:pt x="4739475" y="4256774"/>
                  <a:pt x="4743160" y="4250449"/>
                  <a:pt x="4747725" y="4246710"/>
                </a:cubicBezTo>
                <a:cubicBezTo>
                  <a:pt x="4752289" y="4242970"/>
                  <a:pt x="4755974" y="4234171"/>
                  <a:pt x="4755974" y="4227241"/>
                </a:cubicBezTo>
                <a:cubicBezTo>
                  <a:pt x="4755974" y="4212612"/>
                  <a:pt x="4765819" y="4207553"/>
                  <a:pt x="4778798" y="4215527"/>
                </a:cubicBezTo>
                <a:cubicBezTo>
                  <a:pt x="4790402" y="4222731"/>
                  <a:pt x="4916398" y="4197213"/>
                  <a:pt x="4919807" y="4186984"/>
                </a:cubicBezTo>
                <a:cubicBezTo>
                  <a:pt x="4921567" y="4181650"/>
                  <a:pt x="4914143" y="4180714"/>
                  <a:pt x="4888240" y="4182969"/>
                </a:cubicBezTo>
                <a:cubicBezTo>
                  <a:pt x="4869596" y="4184619"/>
                  <a:pt x="4852602" y="4187039"/>
                  <a:pt x="4850457" y="4188359"/>
                </a:cubicBezTo>
                <a:cubicBezTo>
                  <a:pt x="4841988" y="4193584"/>
                  <a:pt x="4697789" y="4196444"/>
                  <a:pt x="4690034" y="4191549"/>
                </a:cubicBezTo>
                <a:cubicBezTo>
                  <a:pt x="4684370" y="4187974"/>
                  <a:pt x="4693004" y="4186324"/>
                  <a:pt x="4717587" y="4186214"/>
                </a:cubicBezTo>
                <a:cubicBezTo>
                  <a:pt x="4737276" y="4186159"/>
                  <a:pt x="4768183" y="4183684"/>
                  <a:pt x="4786332" y="4180769"/>
                </a:cubicBezTo>
                <a:cubicBezTo>
                  <a:pt x="4815480" y="4176040"/>
                  <a:pt x="4886865" y="4169880"/>
                  <a:pt x="4943071" y="4167241"/>
                </a:cubicBezTo>
                <a:cubicBezTo>
                  <a:pt x="4953685" y="4166745"/>
                  <a:pt x="4969743" y="4168120"/>
                  <a:pt x="4978818" y="4170320"/>
                </a:cubicBezTo>
                <a:cubicBezTo>
                  <a:pt x="4987892" y="4172520"/>
                  <a:pt x="5016655" y="4175655"/>
                  <a:pt x="5042723" y="4177250"/>
                </a:cubicBezTo>
                <a:cubicBezTo>
                  <a:pt x="5078801" y="4179450"/>
                  <a:pt x="5092604" y="4178295"/>
                  <a:pt x="5100469" y="4172355"/>
                </a:cubicBezTo>
                <a:cubicBezTo>
                  <a:pt x="5106134" y="4168065"/>
                  <a:pt x="5116253" y="4164436"/>
                  <a:pt x="5122852" y="4164326"/>
                </a:cubicBezTo>
                <a:cubicBezTo>
                  <a:pt x="5129452" y="4164216"/>
                  <a:pt x="5136547" y="4161466"/>
                  <a:pt x="5138582" y="4158166"/>
                </a:cubicBezTo>
                <a:cubicBezTo>
                  <a:pt x="5140946" y="4154316"/>
                  <a:pt x="5144191" y="4154096"/>
                  <a:pt x="5147600" y="4157506"/>
                </a:cubicBezTo>
                <a:cubicBezTo>
                  <a:pt x="5153595" y="4163501"/>
                  <a:pt x="5184998" y="4150247"/>
                  <a:pt x="5184998" y="4141722"/>
                </a:cubicBezTo>
                <a:cubicBezTo>
                  <a:pt x="5184998" y="4135673"/>
                  <a:pt x="5155630" y="4134848"/>
                  <a:pt x="5149690" y="4140732"/>
                </a:cubicBezTo>
                <a:cubicBezTo>
                  <a:pt x="5142266" y="4148157"/>
                  <a:pt x="5050533" y="4163611"/>
                  <a:pt x="5045143" y="4158386"/>
                </a:cubicBezTo>
                <a:cubicBezTo>
                  <a:pt x="5042339" y="4155636"/>
                  <a:pt x="5037389" y="4155471"/>
                  <a:pt x="5034144" y="4158001"/>
                </a:cubicBezTo>
                <a:cubicBezTo>
                  <a:pt x="5030899" y="4160531"/>
                  <a:pt x="4993722" y="4160476"/>
                  <a:pt x="4951595" y="4157891"/>
                </a:cubicBezTo>
                <a:cubicBezTo>
                  <a:pt x="4885380" y="4153822"/>
                  <a:pt x="4867451" y="4154591"/>
                  <a:pt x="4819824" y="4163776"/>
                </a:cubicBezTo>
                <a:cubicBezTo>
                  <a:pt x="4786662" y="4170155"/>
                  <a:pt x="4761364" y="4172520"/>
                  <a:pt x="4756304" y="4169715"/>
                </a:cubicBezTo>
                <a:cubicBezTo>
                  <a:pt x="4746625" y="4164326"/>
                  <a:pt x="4751904" y="4162786"/>
                  <a:pt x="4813720" y="4152941"/>
                </a:cubicBezTo>
                <a:cubicBezTo>
                  <a:pt x="4855737" y="4146287"/>
                  <a:pt x="4900943" y="4144692"/>
                  <a:pt x="4981623" y="4147002"/>
                </a:cubicBezTo>
                <a:cubicBezTo>
                  <a:pt x="5036124" y="4148597"/>
                  <a:pt x="5063952" y="4141777"/>
                  <a:pt x="5063952" y="4126928"/>
                </a:cubicBezTo>
                <a:cubicBezTo>
                  <a:pt x="5063952" y="4120329"/>
                  <a:pt x="5052787" y="4119339"/>
                  <a:pt x="4998396" y="4120934"/>
                </a:cubicBezTo>
                <a:cubicBezTo>
                  <a:pt x="4950330" y="4122364"/>
                  <a:pt x="4934216" y="4121264"/>
                  <a:pt x="4938011" y="4116699"/>
                </a:cubicBezTo>
                <a:cubicBezTo>
                  <a:pt x="4941420" y="4112575"/>
                  <a:pt x="4938616" y="4107570"/>
                  <a:pt x="4929487" y="4101575"/>
                </a:cubicBezTo>
                <a:cubicBezTo>
                  <a:pt x="4898194" y="4081062"/>
                  <a:pt x="4748880" y="4098330"/>
                  <a:pt x="4705543" y="4127423"/>
                </a:cubicBezTo>
                <a:cubicBezTo>
                  <a:pt x="4694708" y="4134683"/>
                  <a:pt x="4685689" y="4136333"/>
                  <a:pt x="4671115" y="4133583"/>
                </a:cubicBezTo>
                <a:cubicBezTo>
                  <a:pt x="4653242" y="4130228"/>
                  <a:pt x="4648952" y="4132043"/>
                  <a:pt x="4626789" y="4152501"/>
                </a:cubicBezTo>
                <a:cubicBezTo>
                  <a:pt x="4613314" y="4164931"/>
                  <a:pt x="4599621" y="4175105"/>
                  <a:pt x="4596431" y="4175105"/>
                </a:cubicBezTo>
                <a:cubicBezTo>
                  <a:pt x="4592471" y="4175105"/>
                  <a:pt x="4592581" y="4178790"/>
                  <a:pt x="4596816" y="4186709"/>
                </a:cubicBezTo>
                <a:cubicBezTo>
                  <a:pt x="4602865" y="4197983"/>
                  <a:pt x="4603745" y="4197598"/>
                  <a:pt x="4627284" y="4174555"/>
                </a:cubicBezTo>
                <a:cubicBezTo>
                  <a:pt x="4659016" y="4143427"/>
                  <a:pt x="4658576" y="4153876"/>
                  <a:pt x="4626678" y="4188634"/>
                </a:cubicBezTo>
                <a:cubicBezTo>
                  <a:pt x="4612985" y="4203538"/>
                  <a:pt x="4602480" y="4217727"/>
                  <a:pt x="4603360" y="4220202"/>
                </a:cubicBezTo>
                <a:cubicBezTo>
                  <a:pt x="4604185" y="4222676"/>
                  <a:pt x="4614359" y="4219927"/>
                  <a:pt x="4625909" y="4213987"/>
                </a:cubicBezTo>
                <a:cubicBezTo>
                  <a:pt x="4644607" y="4204473"/>
                  <a:pt x="4646532" y="4204308"/>
                  <a:pt x="4643123" y="4212502"/>
                </a:cubicBezTo>
                <a:cubicBezTo>
                  <a:pt x="4633993" y="4234611"/>
                  <a:pt x="4633883" y="4240990"/>
                  <a:pt x="4642682" y="4240990"/>
                </a:cubicBezTo>
                <a:cubicBezTo>
                  <a:pt x="4647577" y="4240990"/>
                  <a:pt x="4651647" y="4239120"/>
                  <a:pt x="4651757" y="4236865"/>
                </a:cubicBezTo>
                <a:cubicBezTo>
                  <a:pt x="4652032" y="4230211"/>
                  <a:pt x="4673590" y="4206178"/>
                  <a:pt x="4676615" y="4209202"/>
                </a:cubicBezTo>
                <a:cubicBezTo>
                  <a:pt x="4678100" y="4210687"/>
                  <a:pt x="4673150" y="4222842"/>
                  <a:pt x="4665561" y="4236095"/>
                </a:cubicBezTo>
                <a:cubicBezTo>
                  <a:pt x="4649887" y="4263538"/>
                  <a:pt x="4648787" y="4268543"/>
                  <a:pt x="4658466" y="4268378"/>
                </a:cubicBezTo>
                <a:cubicBezTo>
                  <a:pt x="4662261" y="4268323"/>
                  <a:pt x="4672765" y="4256719"/>
                  <a:pt x="4681840" y="4242585"/>
                </a:cubicBezTo>
                <a:cubicBezTo>
                  <a:pt x="4690914" y="4228451"/>
                  <a:pt x="4702023" y="4215747"/>
                  <a:pt x="4706588" y="4214317"/>
                </a:cubicBezTo>
                <a:cubicBezTo>
                  <a:pt x="4713077" y="4212282"/>
                  <a:pt x="4713517" y="4213382"/>
                  <a:pt x="4708513" y="4219487"/>
                </a:cubicBezTo>
                <a:cubicBezTo>
                  <a:pt x="4702243" y="4227131"/>
                  <a:pt x="4673590" y="4279322"/>
                  <a:pt x="4673590" y="4283062"/>
                </a:cubicBezTo>
                <a:cubicBezTo>
                  <a:pt x="4673590" y="4284107"/>
                  <a:pt x="4677935" y="4284932"/>
                  <a:pt x="4683215" y="4284877"/>
                </a:cubicBezTo>
                <a:cubicBezTo>
                  <a:pt x="4688879" y="4284822"/>
                  <a:pt x="4699548" y="4273438"/>
                  <a:pt x="4709118" y="4257379"/>
                </a:cubicBezTo>
                <a:cubicBezTo>
                  <a:pt x="4724187" y="4232026"/>
                  <a:pt x="4740355" y="4217837"/>
                  <a:pt x="4729356" y="4239615"/>
                </a:cubicBezTo>
                <a:cubicBezTo>
                  <a:pt x="4726661" y="4244895"/>
                  <a:pt x="4719292" y="4259414"/>
                  <a:pt x="4712912" y="4271788"/>
                </a:cubicBezTo>
                <a:cubicBezTo>
                  <a:pt x="4706533" y="4284217"/>
                  <a:pt x="4702903" y="4295931"/>
                  <a:pt x="4704883" y="4297911"/>
                </a:cubicBezTo>
                <a:cubicBezTo>
                  <a:pt x="4712197" y="4305555"/>
                  <a:pt x="4720557" y="4301046"/>
                  <a:pt x="4729851" y="4284712"/>
                </a:cubicBezTo>
                <a:lnTo>
                  <a:pt x="4729851" y="4284712"/>
                </a:lnTo>
                <a:close/>
                <a:moveTo>
                  <a:pt x="4693829" y="4171695"/>
                </a:moveTo>
                <a:cubicBezTo>
                  <a:pt x="4684479" y="4162346"/>
                  <a:pt x="4732436" y="4139247"/>
                  <a:pt x="4772473" y="4133803"/>
                </a:cubicBezTo>
                <a:cubicBezTo>
                  <a:pt x="4869706" y="4120549"/>
                  <a:pt x="4919258" y="4117689"/>
                  <a:pt x="4911777" y="4125663"/>
                </a:cubicBezTo>
                <a:cubicBezTo>
                  <a:pt x="4905013" y="4132868"/>
                  <a:pt x="4898799" y="4133968"/>
                  <a:pt x="4833628" y="4139137"/>
                </a:cubicBezTo>
                <a:cubicBezTo>
                  <a:pt x="4811300" y="4140897"/>
                  <a:pt x="4787047" y="4143867"/>
                  <a:pt x="4779787" y="4145682"/>
                </a:cubicBezTo>
                <a:cubicBezTo>
                  <a:pt x="4772473" y="4147497"/>
                  <a:pt x="4758559" y="4149697"/>
                  <a:pt x="4748880" y="4150522"/>
                </a:cubicBezTo>
                <a:cubicBezTo>
                  <a:pt x="4739200" y="4151347"/>
                  <a:pt x="4728146" y="4152282"/>
                  <a:pt x="4724351" y="4152611"/>
                </a:cubicBezTo>
                <a:cubicBezTo>
                  <a:pt x="4712912" y="4153601"/>
                  <a:pt x="4716652" y="4164216"/>
                  <a:pt x="4728476" y="4164216"/>
                </a:cubicBezTo>
                <a:cubicBezTo>
                  <a:pt x="4734526" y="4164216"/>
                  <a:pt x="4739475" y="4166690"/>
                  <a:pt x="4739475" y="4169715"/>
                </a:cubicBezTo>
                <a:cubicBezTo>
                  <a:pt x="4739475" y="4175655"/>
                  <a:pt x="4699548" y="4177415"/>
                  <a:pt x="4693829" y="4171695"/>
                </a:cubicBezTo>
                <a:lnTo>
                  <a:pt x="4693829" y="4171695"/>
                </a:lnTo>
                <a:close/>
                <a:moveTo>
                  <a:pt x="4916398" y="4296756"/>
                </a:moveTo>
                <a:cubicBezTo>
                  <a:pt x="4917387" y="4294061"/>
                  <a:pt x="4936801" y="4281852"/>
                  <a:pt x="4959459" y="4269698"/>
                </a:cubicBezTo>
                <a:cubicBezTo>
                  <a:pt x="4982118" y="4257544"/>
                  <a:pt x="5000156" y="4245555"/>
                  <a:pt x="4999496" y="4243025"/>
                </a:cubicBezTo>
                <a:cubicBezTo>
                  <a:pt x="4996637" y="4232136"/>
                  <a:pt x="4971394" y="4236206"/>
                  <a:pt x="4950990" y="4250834"/>
                </a:cubicBezTo>
                <a:cubicBezTo>
                  <a:pt x="4939001" y="4259414"/>
                  <a:pt x="4921127" y="4269753"/>
                  <a:pt x="4911338" y="4273768"/>
                </a:cubicBezTo>
                <a:cubicBezTo>
                  <a:pt x="4891869" y="4281687"/>
                  <a:pt x="4890054" y="4285097"/>
                  <a:pt x="4900064" y="4295106"/>
                </a:cubicBezTo>
                <a:cubicBezTo>
                  <a:pt x="4907928" y="4302916"/>
                  <a:pt x="4913867" y="4303521"/>
                  <a:pt x="4916398" y="4296756"/>
                </a:cubicBezTo>
                <a:lnTo>
                  <a:pt x="4916398" y="4296756"/>
                </a:lnTo>
                <a:close/>
                <a:moveTo>
                  <a:pt x="3631306" y="4267333"/>
                </a:moveTo>
                <a:cubicBezTo>
                  <a:pt x="3675248" y="4174665"/>
                  <a:pt x="3752022" y="4064233"/>
                  <a:pt x="3810098" y="4010172"/>
                </a:cubicBezTo>
                <a:cubicBezTo>
                  <a:pt x="3825607" y="3995763"/>
                  <a:pt x="3846065" y="3967825"/>
                  <a:pt x="3859100" y="3943242"/>
                </a:cubicBezTo>
                <a:cubicBezTo>
                  <a:pt x="3883793" y="3896825"/>
                  <a:pt x="3890282" y="3868282"/>
                  <a:pt x="3869164" y="3899135"/>
                </a:cubicBezTo>
                <a:cubicBezTo>
                  <a:pt x="3836331" y="3947036"/>
                  <a:pt x="3813453" y="3975469"/>
                  <a:pt x="3770006" y="4022381"/>
                </a:cubicBezTo>
                <a:cubicBezTo>
                  <a:pt x="3705551" y="4092006"/>
                  <a:pt x="3671343" y="4136003"/>
                  <a:pt x="3659354" y="4164766"/>
                </a:cubicBezTo>
                <a:cubicBezTo>
                  <a:pt x="3653799" y="4178075"/>
                  <a:pt x="3642415" y="4203758"/>
                  <a:pt x="3634001" y="4221906"/>
                </a:cubicBezTo>
                <a:cubicBezTo>
                  <a:pt x="3618217" y="4255949"/>
                  <a:pt x="3609253" y="4290706"/>
                  <a:pt x="3616292" y="4290597"/>
                </a:cubicBezTo>
                <a:cubicBezTo>
                  <a:pt x="3618492" y="4290597"/>
                  <a:pt x="3625257" y="4280092"/>
                  <a:pt x="3631306" y="4267333"/>
                </a:cubicBezTo>
                <a:lnTo>
                  <a:pt x="3631306" y="4267333"/>
                </a:lnTo>
                <a:close/>
                <a:moveTo>
                  <a:pt x="4093272" y="4274153"/>
                </a:moveTo>
                <a:cubicBezTo>
                  <a:pt x="4097947" y="4265078"/>
                  <a:pt x="4105207" y="4257654"/>
                  <a:pt x="4109386" y="4257654"/>
                </a:cubicBezTo>
                <a:cubicBezTo>
                  <a:pt x="4113566" y="4257654"/>
                  <a:pt x="4119395" y="4250670"/>
                  <a:pt x="4122365" y="4242090"/>
                </a:cubicBezTo>
                <a:cubicBezTo>
                  <a:pt x="4128360" y="4224931"/>
                  <a:pt x="4166252" y="4186269"/>
                  <a:pt x="4177141" y="4186214"/>
                </a:cubicBezTo>
                <a:cubicBezTo>
                  <a:pt x="4180936" y="4186214"/>
                  <a:pt x="4184016" y="4183684"/>
                  <a:pt x="4184016" y="4180659"/>
                </a:cubicBezTo>
                <a:cubicBezTo>
                  <a:pt x="4184016" y="4177635"/>
                  <a:pt x="4176976" y="4175160"/>
                  <a:pt x="4168397" y="4175160"/>
                </a:cubicBezTo>
                <a:cubicBezTo>
                  <a:pt x="4148159" y="4175160"/>
                  <a:pt x="4116701" y="4208542"/>
                  <a:pt x="4095252" y="4252814"/>
                </a:cubicBezTo>
                <a:cubicBezTo>
                  <a:pt x="4086563" y="4270688"/>
                  <a:pt x="4079523" y="4286527"/>
                  <a:pt x="4079523" y="4288012"/>
                </a:cubicBezTo>
                <a:cubicBezTo>
                  <a:pt x="4079523" y="4295161"/>
                  <a:pt x="4085573" y="4289057"/>
                  <a:pt x="4093272" y="4274153"/>
                </a:cubicBezTo>
                <a:lnTo>
                  <a:pt x="4093272" y="4274153"/>
                </a:lnTo>
                <a:close/>
                <a:moveTo>
                  <a:pt x="4898964" y="4262549"/>
                </a:moveTo>
                <a:cubicBezTo>
                  <a:pt x="4932676" y="4246380"/>
                  <a:pt x="4933996" y="4245115"/>
                  <a:pt x="4921842" y="4239505"/>
                </a:cubicBezTo>
                <a:cubicBezTo>
                  <a:pt x="4912492" y="4235161"/>
                  <a:pt x="4906498" y="4235325"/>
                  <a:pt x="4899844" y="4239945"/>
                </a:cubicBezTo>
                <a:cubicBezTo>
                  <a:pt x="4894784" y="4243410"/>
                  <a:pt x="4880265" y="4251714"/>
                  <a:pt x="4867506" y="4258369"/>
                </a:cubicBezTo>
                <a:cubicBezTo>
                  <a:pt x="4854747" y="4265023"/>
                  <a:pt x="4845618" y="4272503"/>
                  <a:pt x="4847212" y="4275088"/>
                </a:cubicBezTo>
                <a:cubicBezTo>
                  <a:pt x="4851997" y="4282732"/>
                  <a:pt x="4861621" y="4280422"/>
                  <a:pt x="4898964" y="4262549"/>
                </a:cubicBezTo>
                <a:lnTo>
                  <a:pt x="4898964" y="4262549"/>
                </a:lnTo>
                <a:close/>
                <a:moveTo>
                  <a:pt x="3341092" y="4238570"/>
                </a:moveTo>
                <a:cubicBezTo>
                  <a:pt x="3408462" y="4205133"/>
                  <a:pt x="3415227" y="4200293"/>
                  <a:pt x="3451469" y="4159211"/>
                </a:cubicBezTo>
                <a:cubicBezTo>
                  <a:pt x="3480232" y="4126654"/>
                  <a:pt x="3492276" y="4108010"/>
                  <a:pt x="3498766" y="4086231"/>
                </a:cubicBezTo>
                <a:cubicBezTo>
                  <a:pt x="3503550" y="4070117"/>
                  <a:pt x="3515210" y="4048339"/>
                  <a:pt x="3524724" y="4037725"/>
                </a:cubicBezTo>
                <a:cubicBezTo>
                  <a:pt x="3534238" y="4027111"/>
                  <a:pt x="3547602" y="4009787"/>
                  <a:pt x="3554532" y="3999228"/>
                </a:cubicBezTo>
                <a:cubicBezTo>
                  <a:pt x="3561461" y="3988668"/>
                  <a:pt x="3574825" y="3971675"/>
                  <a:pt x="3584340" y="3961500"/>
                </a:cubicBezTo>
                <a:cubicBezTo>
                  <a:pt x="3593854" y="3951326"/>
                  <a:pt x="3606448" y="3930318"/>
                  <a:pt x="3612332" y="3914754"/>
                </a:cubicBezTo>
                <a:cubicBezTo>
                  <a:pt x="3625036" y="3881261"/>
                  <a:pt x="3624761" y="3883736"/>
                  <a:pt x="3616127" y="3883736"/>
                </a:cubicBezTo>
                <a:cubicBezTo>
                  <a:pt x="3612332" y="3883736"/>
                  <a:pt x="3595614" y="3903810"/>
                  <a:pt x="3579005" y="3928283"/>
                </a:cubicBezTo>
                <a:cubicBezTo>
                  <a:pt x="3562396" y="3952756"/>
                  <a:pt x="3545127" y="3978274"/>
                  <a:pt x="3540563" y="3984874"/>
                </a:cubicBezTo>
                <a:cubicBezTo>
                  <a:pt x="3491726" y="4056149"/>
                  <a:pt x="3368150" y="4189074"/>
                  <a:pt x="3310020" y="4232961"/>
                </a:cubicBezTo>
                <a:cubicBezTo>
                  <a:pt x="3239734" y="4285922"/>
                  <a:pt x="3244079" y="4286692"/>
                  <a:pt x="3341092" y="4238570"/>
                </a:cubicBezTo>
                <a:lnTo>
                  <a:pt x="3341092" y="4238570"/>
                </a:lnTo>
                <a:close/>
                <a:moveTo>
                  <a:pt x="4069184" y="4254959"/>
                </a:moveTo>
                <a:cubicBezTo>
                  <a:pt x="4076388" y="4244400"/>
                  <a:pt x="4084143" y="4235710"/>
                  <a:pt x="4086398" y="4235710"/>
                </a:cubicBezTo>
                <a:cubicBezTo>
                  <a:pt x="4088653" y="4235710"/>
                  <a:pt x="4090522" y="4233291"/>
                  <a:pt x="4090522" y="4230376"/>
                </a:cubicBezTo>
                <a:cubicBezTo>
                  <a:pt x="4090522" y="4227461"/>
                  <a:pt x="4101027" y="4215142"/>
                  <a:pt x="4113896" y="4203043"/>
                </a:cubicBezTo>
                <a:cubicBezTo>
                  <a:pt x="4143319" y="4175270"/>
                  <a:pt x="4131550" y="4173510"/>
                  <a:pt x="4100972" y="4201063"/>
                </a:cubicBezTo>
                <a:cubicBezTo>
                  <a:pt x="4050871" y="4246325"/>
                  <a:pt x="4043116" y="4255179"/>
                  <a:pt x="4045151" y="4264528"/>
                </a:cubicBezTo>
                <a:cubicBezTo>
                  <a:pt x="4048341" y="4278883"/>
                  <a:pt x="4054610" y="4276353"/>
                  <a:pt x="4069184" y="4254959"/>
                </a:cubicBezTo>
                <a:lnTo>
                  <a:pt x="4069184" y="4254959"/>
                </a:lnTo>
                <a:close/>
                <a:moveTo>
                  <a:pt x="5157445" y="4234336"/>
                </a:moveTo>
                <a:cubicBezTo>
                  <a:pt x="5157445" y="4228671"/>
                  <a:pt x="5116253" y="4234006"/>
                  <a:pt x="5102009" y="4241485"/>
                </a:cubicBezTo>
                <a:cubicBezTo>
                  <a:pt x="5097224" y="4244015"/>
                  <a:pt x="5089965" y="4250065"/>
                  <a:pt x="5085840" y="4255014"/>
                </a:cubicBezTo>
                <a:cubicBezTo>
                  <a:pt x="5079625" y="4262549"/>
                  <a:pt x="5079625" y="4264749"/>
                  <a:pt x="5085785" y="4268543"/>
                </a:cubicBezTo>
                <a:cubicBezTo>
                  <a:pt x="5093925" y="4273603"/>
                  <a:pt x="5157445" y="4243245"/>
                  <a:pt x="5157445" y="4234336"/>
                </a:cubicBezTo>
                <a:close/>
                <a:moveTo>
                  <a:pt x="5653124" y="4261614"/>
                </a:moveTo>
                <a:cubicBezTo>
                  <a:pt x="5661098" y="4254904"/>
                  <a:pt x="5669512" y="4243245"/>
                  <a:pt x="5671767" y="4235710"/>
                </a:cubicBezTo>
                <a:cubicBezTo>
                  <a:pt x="5679522" y="4210138"/>
                  <a:pt x="5701905" y="4186709"/>
                  <a:pt x="5722089" y="4182914"/>
                </a:cubicBezTo>
                <a:cubicBezTo>
                  <a:pt x="5745352" y="4178570"/>
                  <a:pt x="5749642" y="4169605"/>
                  <a:pt x="5737487" y="4151072"/>
                </a:cubicBezTo>
                <a:cubicBezTo>
                  <a:pt x="5729183" y="4138422"/>
                  <a:pt x="5724949" y="4137103"/>
                  <a:pt x="5694426" y="4137598"/>
                </a:cubicBezTo>
                <a:cubicBezTo>
                  <a:pt x="5669622" y="4137983"/>
                  <a:pt x="5654774" y="4135013"/>
                  <a:pt x="5638825" y="4126433"/>
                </a:cubicBezTo>
                <a:cubicBezTo>
                  <a:pt x="5626835" y="4119999"/>
                  <a:pt x="5610007" y="4114719"/>
                  <a:pt x="5601427" y="4114719"/>
                </a:cubicBezTo>
                <a:cubicBezTo>
                  <a:pt x="5584269" y="4114719"/>
                  <a:pt x="5550337" y="4130063"/>
                  <a:pt x="5555726" y="4135398"/>
                </a:cubicBezTo>
                <a:cubicBezTo>
                  <a:pt x="5557596" y="4137268"/>
                  <a:pt x="5577009" y="4139688"/>
                  <a:pt x="5598843" y="4140842"/>
                </a:cubicBezTo>
                <a:cubicBezTo>
                  <a:pt x="5630960" y="4142492"/>
                  <a:pt x="5640529" y="4145132"/>
                  <a:pt x="5648504" y="4154481"/>
                </a:cubicBezTo>
                <a:cubicBezTo>
                  <a:pt x="5661153" y="4169385"/>
                  <a:pt x="5658568" y="4187479"/>
                  <a:pt x="5642729" y="4194408"/>
                </a:cubicBezTo>
                <a:cubicBezTo>
                  <a:pt x="5629695" y="4200128"/>
                  <a:pt x="5626561" y="4213217"/>
                  <a:pt x="5635965" y="4222621"/>
                </a:cubicBezTo>
                <a:cubicBezTo>
                  <a:pt x="5639814" y="4226471"/>
                  <a:pt x="5638000" y="4232356"/>
                  <a:pt x="5630355" y="4241210"/>
                </a:cubicBezTo>
                <a:cubicBezTo>
                  <a:pt x="5621721" y="4251164"/>
                  <a:pt x="5620731" y="4255179"/>
                  <a:pt x="5626120" y="4258589"/>
                </a:cubicBezTo>
                <a:cubicBezTo>
                  <a:pt x="5629971" y="4261009"/>
                  <a:pt x="5631125" y="4263044"/>
                  <a:pt x="5628651" y="4263099"/>
                </a:cubicBezTo>
                <a:cubicBezTo>
                  <a:pt x="5626176" y="4263153"/>
                  <a:pt x="5625736" y="4265683"/>
                  <a:pt x="5627605" y="4268708"/>
                </a:cubicBezTo>
                <a:cubicBezTo>
                  <a:pt x="5632500" y="4276518"/>
                  <a:pt x="5636790" y="4275363"/>
                  <a:pt x="5653124" y="4261614"/>
                </a:cubicBezTo>
                <a:lnTo>
                  <a:pt x="5653124" y="4261614"/>
                </a:lnTo>
                <a:close/>
                <a:moveTo>
                  <a:pt x="2773259" y="4248855"/>
                </a:moveTo>
                <a:cubicBezTo>
                  <a:pt x="2787338" y="4215142"/>
                  <a:pt x="2842114" y="4154041"/>
                  <a:pt x="2910254" y="4096021"/>
                </a:cubicBezTo>
                <a:cubicBezTo>
                  <a:pt x="2948146" y="4063738"/>
                  <a:pt x="2955185" y="4053289"/>
                  <a:pt x="2959805" y="4022326"/>
                </a:cubicBezTo>
                <a:cubicBezTo>
                  <a:pt x="2963270" y="3999173"/>
                  <a:pt x="2963050" y="3998843"/>
                  <a:pt x="2950841" y="4005167"/>
                </a:cubicBezTo>
                <a:cubicBezTo>
                  <a:pt x="2931097" y="4015341"/>
                  <a:pt x="2796412" y="4154591"/>
                  <a:pt x="2774799" y="4187149"/>
                </a:cubicBezTo>
                <a:cubicBezTo>
                  <a:pt x="2755165" y="4216737"/>
                  <a:pt x="2752305" y="4225591"/>
                  <a:pt x="2753460" y="4253584"/>
                </a:cubicBezTo>
                <a:cubicBezTo>
                  <a:pt x="2754395" y="4274593"/>
                  <a:pt x="2763414" y="4272448"/>
                  <a:pt x="2773259" y="4248855"/>
                </a:cubicBezTo>
                <a:lnTo>
                  <a:pt x="2773259" y="4248855"/>
                </a:lnTo>
                <a:close/>
                <a:moveTo>
                  <a:pt x="5063952" y="4263153"/>
                </a:moveTo>
                <a:cubicBezTo>
                  <a:pt x="5063952" y="4260129"/>
                  <a:pt x="5061477" y="4257654"/>
                  <a:pt x="5058452" y="4257654"/>
                </a:cubicBezTo>
                <a:cubicBezTo>
                  <a:pt x="5055428" y="4257654"/>
                  <a:pt x="5052952" y="4260129"/>
                  <a:pt x="5052952" y="4263153"/>
                </a:cubicBezTo>
                <a:cubicBezTo>
                  <a:pt x="5052952" y="4266178"/>
                  <a:pt x="5055428" y="4268653"/>
                  <a:pt x="5058452" y="4268653"/>
                </a:cubicBezTo>
                <a:cubicBezTo>
                  <a:pt x="5061477" y="4268653"/>
                  <a:pt x="5063952" y="4266178"/>
                  <a:pt x="5063952" y="4263153"/>
                </a:cubicBezTo>
                <a:close/>
                <a:moveTo>
                  <a:pt x="4842153" y="4246270"/>
                </a:moveTo>
                <a:cubicBezTo>
                  <a:pt x="4871741" y="4240385"/>
                  <a:pt x="4905728" y="4224106"/>
                  <a:pt x="4908918" y="4214317"/>
                </a:cubicBezTo>
                <a:cubicBezTo>
                  <a:pt x="4911668" y="4205848"/>
                  <a:pt x="4913922" y="4205463"/>
                  <a:pt x="4837533" y="4225811"/>
                </a:cubicBezTo>
                <a:cubicBezTo>
                  <a:pt x="4794636" y="4237251"/>
                  <a:pt x="4790402" y="4239560"/>
                  <a:pt x="4795406" y="4248525"/>
                </a:cubicBezTo>
                <a:cubicBezTo>
                  <a:pt x="4799036" y="4255014"/>
                  <a:pt x="4804151" y="4257159"/>
                  <a:pt x="4810145" y="4254684"/>
                </a:cubicBezTo>
                <a:cubicBezTo>
                  <a:pt x="4815150" y="4252539"/>
                  <a:pt x="4829559" y="4248744"/>
                  <a:pt x="4842153" y="4246270"/>
                </a:cubicBezTo>
                <a:lnTo>
                  <a:pt x="4842153" y="4246270"/>
                </a:lnTo>
                <a:close/>
                <a:moveTo>
                  <a:pt x="5074456" y="4232246"/>
                </a:moveTo>
                <a:cubicBezTo>
                  <a:pt x="5075666" y="4231201"/>
                  <a:pt x="5069946" y="4225041"/>
                  <a:pt x="5061752" y="4218607"/>
                </a:cubicBezTo>
                <a:cubicBezTo>
                  <a:pt x="5053557" y="4212172"/>
                  <a:pt x="5048058" y="4203703"/>
                  <a:pt x="5049543" y="4199798"/>
                </a:cubicBezTo>
                <a:cubicBezTo>
                  <a:pt x="5052787" y="4191384"/>
                  <a:pt x="5036674" y="4186324"/>
                  <a:pt x="5006371" y="4186269"/>
                </a:cubicBezTo>
                <a:lnTo>
                  <a:pt x="4984483" y="4186214"/>
                </a:lnTo>
                <a:lnTo>
                  <a:pt x="5004996" y="4200183"/>
                </a:lnTo>
                <a:cubicBezTo>
                  <a:pt x="5027379" y="4215417"/>
                  <a:pt x="5030844" y="4226526"/>
                  <a:pt x="5015885" y="4235436"/>
                </a:cubicBezTo>
                <a:cubicBezTo>
                  <a:pt x="5008846" y="4239615"/>
                  <a:pt x="5015225" y="4240220"/>
                  <a:pt x="5039258" y="4237691"/>
                </a:cubicBezTo>
                <a:cubicBezTo>
                  <a:pt x="5057352" y="4235710"/>
                  <a:pt x="5073191" y="4233291"/>
                  <a:pt x="5074456" y="4232246"/>
                </a:cubicBezTo>
                <a:lnTo>
                  <a:pt x="5074456" y="4232246"/>
                </a:lnTo>
                <a:close/>
                <a:moveTo>
                  <a:pt x="2567794" y="4184344"/>
                </a:moveTo>
                <a:cubicBezTo>
                  <a:pt x="2557179" y="4173730"/>
                  <a:pt x="2556464" y="4173675"/>
                  <a:pt x="2552780" y="4183244"/>
                </a:cubicBezTo>
                <a:cubicBezTo>
                  <a:pt x="2550195" y="4190009"/>
                  <a:pt x="2552340" y="4195783"/>
                  <a:pt x="2559379" y="4200953"/>
                </a:cubicBezTo>
                <a:cubicBezTo>
                  <a:pt x="2565154" y="4205133"/>
                  <a:pt x="2570104" y="4211622"/>
                  <a:pt x="2570434" y="4215307"/>
                </a:cubicBezTo>
                <a:cubicBezTo>
                  <a:pt x="2572248" y="4235325"/>
                  <a:pt x="2574833" y="4235986"/>
                  <a:pt x="2576758" y="4217012"/>
                </a:cubicBezTo>
                <a:cubicBezTo>
                  <a:pt x="2578408" y="4200733"/>
                  <a:pt x="2576208" y="4192758"/>
                  <a:pt x="2567794" y="4184344"/>
                </a:cubicBezTo>
                <a:lnTo>
                  <a:pt x="2567794" y="4184344"/>
                </a:lnTo>
                <a:close/>
                <a:moveTo>
                  <a:pt x="4569043" y="4197158"/>
                </a:moveTo>
                <a:cubicBezTo>
                  <a:pt x="4569043" y="4194133"/>
                  <a:pt x="4566568" y="4191658"/>
                  <a:pt x="4563543" y="4191658"/>
                </a:cubicBezTo>
                <a:cubicBezTo>
                  <a:pt x="4560518" y="4191658"/>
                  <a:pt x="4558044" y="4194133"/>
                  <a:pt x="4558044" y="4197158"/>
                </a:cubicBezTo>
                <a:cubicBezTo>
                  <a:pt x="4558044" y="4200183"/>
                  <a:pt x="4560518" y="4202658"/>
                  <a:pt x="4563543" y="4202658"/>
                </a:cubicBezTo>
                <a:cubicBezTo>
                  <a:pt x="4566568" y="4202658"/>
                  <a:pt x="4569043" y="4200183"/>
                  <a:pt x="4569043" y="4197158"/>
                </a:cubicBezTo>
                <a:close/>
                <a:moveTo>
                  <a:pt x="5149471" y="4191329"/>
                </a:moveTo>
                <a:cubicBezTo>
                  <a:pt x="5151450" y="4188084"/>
                  <a:pt x="5151725" y="4184069"/>
                  <a:pt x="5150076" y="4182419"/>
                </a:cubicBezTo>
                <a:cubicBezTo>
                  <a:pt x="5145401" y="4177745"/>
                  <a:pt x="5119003" y="4185719"/>
                  <a:pt x="5119003" y="4191824"/>
                </a:cubicBezTo>
                <a:cubicBezTo>
                  <a:pt x="5118948" y="4199083"/>
                  <a:pt x="5144906" y="4198698"/>
                  <a:pt x="5149471" y="4191329"/>
                </a:cubicBezTo>
                <a:close/>
                <a:moveTo>
                  <a:pt x="4204584" y="4182859"/>
                </a:moveTo>
                <a:cubicBezTo>
                  <a:pt x="4202770" y="4181044"/>
                  <a:pt x="4198040" y="4180824"/>
                  <a:pt x="4194025" y="4182419"/>
                </a:cubicBezTo>
                <a:cubicBezTo>
                  <a:pt x="4189625" y="4184179"/>
                  <a:pt x="4190945" y="4185499"/>
                  <a:pt x="4197325" y="4185719"/>
                </a:cubicBezTo>
                <a:cubicBezTo>
                  <a:pt x="4203155" y="4185994"/>
                  <a:pt x="4206399" y="4184674"/>
                  <a:pt x="4204584" y="4182859"/>
                </a:cubicBezTo>
                <a:lnTo>
                  <a:pt x="4204584" y="4182859"/>
                </a:lnTo>
                <a:close/>
                <a:moveTo>
                  <a:pt x="5630465" y="4169715"/>
                </a:moveTo>
                <a:cubicBezTo>
                  <a:pt x="5630465" y="4162951"/>
                  <a:pt x="5616222" y="4159101"/>
                  <a:pt x="5603517" y="4162456"/>
                </a:cubicBezTo>
                <a:cubicBezTo>
                  <a:pt x="5585424" y="4167186"/>
                  <a:pt x="5589988" y="4174060"/>
                  <a:pt x="5611217" y="4174060"/>
                </a:cubicBezTo>
                <a:cubicBezTo>
                  <a:pt x="5621776" y="4174060"/>
                  <a:pt x="5630465" y="4172135"/>
                  <a:pt x="5630465" y="4169715"/>
                </a:cubicBezTo>
                <a:lnTo>
                  <a:pt x="5630465" y="4169715"/>
                </a:lnTo>
                <a:close/>
                <a:moveTo>
                  <a:pt x="3122648" y="4158056"/>
                </a:moveTo>
                <a:cubicBezTo>
                  <a:pt x="3122648" y="4155031"/>
                  <a:pt x="3120173" y="4154096"/>
                  <a:pt x="3117149" y="4155966"/>
                </a:cubicBezTo>
                <a:cubicBezTo>
                  <a:pt x="3114124" y="4157836"/>
                  <a:pt x="3111649" y="4161851"/>
                  <a:pt x="3111649" y="4164875"/>
                </a:cubicBezTo>
                <a:cubicBezTo>
                  <a:pt x="3111649" y="4167901"/>
                  <a:pt x="3114124" y="4168835"/>
                  <a:pt x="3117149" y="4166965"/>
                </a:cubicBezTo>
                <a:cubicBezTo>
                  <a:pt x="3120173" y="4165096"/>
                  <a:pt x="3122648" y="4161081"/>
                  <a:pt x="3122648" y="4158056"/>
                </a:cubicBezTo>
                <a:close/>
                <a:moveTo>
                  <a:pt x="2782718" y="4135893"/>
                </a:moveTo>
                <a:cubicBezTo>
                  <a:pt x="2794982" y="4112245"/>
                  <a:pt x="2843599" y="4065443"/>
                  <a:pt x="2914488" y="4009017"/>
                </a:cubicBezTo>
                <a:cubicBezTo>
                  <a:pt x="2962940" y="3970410"/>
                  <a:pt x="2985158" y="3943792"/>
                  <a:pt x="2985158" y="3924158"/>
                </a:cubicBezTo>
                <a:cubicBezTo>
                  <a:pt x="2985158" y="3913324"/>
                  <a:pt x="2983013" y="3914314"/>
                  <a:pt x="2945286" y="3942032"/>
                </a:cubicBezTo>
                <a:cubicBezTo>
                  <a:pt x="2867082" y="3999503"/>
                  <a:pt x="2771994" y="4104820"/>
                  <a:pt x="2761875" y="4145132"/>
                </a:cubicBezTo>
                <a:cubicBezTo>
                  <a:pt x="2756485" y="4166526"/>
                  <a:pt x="2769904" y="4160586"/>
                  <a:pt x="2782718" y="4135893"/>
                </a:cubicBezTo>
                <a:lnTo>
                  <a:pt x="2782718" y="4135893"/>
                </a:lnTo>
                <a:close/>
                <a:moveTo>
                  <a:pt x="3158285" y="4081667"/>
                </a:moveTo>
                <a:cubicBezTo>
                  <a:pt x="3169505" y="4052959"/>
                  <a:pt x="3180559" y="4026946"/>
                  <a:pt x="3182924" y="4023921"/>
                </a:cubicBezTo>
                <a:cubicBezTo>
                  <a:pt x="3185289" y="4020896"/>
                  <a:pt x="3190293" y="4008522"/>
                  <a:pt x="3194088" y="3996423"/>
                </a:cubicBezTo>
                <a:cubicBezTo>
                  <a:pt x="3197883" y="3984324"/>
                  <a:pt x="3204647" y="3970245"/>
                  <a:pt x="3209102" y="3965130"/>
                </a:cubicBezTo>
                <a:cubicBezTo>
                  <a:pt x="3213557" y="3960015"/>
                  <a:pt x="3215647" y="3953306"/>
                  <a:pt x="3213721" y="3950226"/>
                </a:cubicBezTo>
                <a:cubicBezTo>
                  <a:pt x="3211797" y="3947147"/>
                  <a:pt x="3212457" y="3940162"/>
                  <a:pt x="3215206" y="3934772"/>
                </a:cubicBezTo>
                <a:cubicBezTo>
                  <a:pt x="3217956" y="3929383"/>
                  <a:pt x="3223236" y="3916239"/>
                  <a:pt x="3226976" y="3905679"/>
                </a:cubicBezTo>
                <a:cubicBezTo>
                  <a:pt x="3276032" y="3767090"/>
                  <a:pt x="3305950" y="3701095"/>
                  <a:pt x="3317609" y="3705604"/>
                </a:cubicBezTo>
                <a:cubicBezTo>
                  <a:pt x="3323054" y="3707694"/>
                  <a:pt x="3324539" y="3705439"/>
                  <a:pt x="3322613" y="3698069"/>
                </a:cubicBezTo>
                <a:cubicBezTo>
                  <a:pt x="3320854" y="3691360"/>
                  <a:pt x="3330808" y="3670792"/>
                  <a:pt x="3350167" y="3641259"/>
                </a:cubicBezTo>
                <a:cubicBezTo>
                  <a:pt x="3377500" y="3599407"/>
                  <a:pt x="3387454" y="3586703"/>
                  <a:pt x="3404118" y="3572129"/>
                </a:cubicBezTo>
                <a:cubicBezTo>
                  <a:pt x="3407088" y="3569544"/>
                  <a:pt x="3425401" y="3550241"/>
                  <a:pt x="3444815" y="3529177"/>
                </a:cubicBezTo>
                <a:cubicBezTo>
                  <a:pt x="3480562" y="3490460"/>
                  <a:pt x="3490461" y="3473466"/>
                  <a:pt x="3467803" y="3489800"/>
                </a:cubicBezTo>
                <a:cubicBezTo>
                  <a:pt x="3460984" y="3494694"/>
                  <a:pt x="3446575" y="3503494"/>
                  <a:pt x="3435795" y="3509324"/>
                </a:cubicBezTo>
                <a:cubicBezTo>
                  <a:pt x="3425016" y="3515153"/>
                  <a:pt x="3401203" y="3539296"/>
                  <a:pt x="3382944" y="3562945"/>
                </a:cubicBezTo>
                <a:cubicBezTo>
                  <a:pt x="3330368" y="3630975"/>
                  <a:pt x="3252769" y="3772094"/>
                  <a:pt x="3243254" y="3816861"/>
                </a:cubicBezTo>
                <a:cubicBezTo>
                  <a:pt x="3235720" y="3852278"/>
                  <a:pt x="3184629" y="3992958"/>
                  <a:pt x="3170550" y="4017101"/>
                </a:cubicBezTo>
                <a:cubicBezTo>
                  <a:pt x="3163070" y="4029915"/>
                  <a:pt x="3153171" y="4052794"/>
                  <a:pt x="3148551" y="4067918"/>
                </a:cubicBezTo>
                <a:cubicBezTo>
                  <a:pt x="3143932" y="4083041"/>
                  <a:pt x="3136287" y="4104600"/>
                  <a:pt x="3131447" y="4115874"/>
                </a:cubicBezTo>
                <a:cubicBezTo>
                  <a:pt x="3120283" y="4141887"/>
                  <a:pt x="3119843" y="4153052"/>
                  <a:pt x="3130348" y="4141997"/>
                </a:cubicBezTo>
                <a:cubicBezTo>
                  <a:pt x="3134472" y="4137543"/>
                  <a:pt x="3147066" y="4110430"/>
                  <a:pt x="3158285" y="4081667"/>
                </a:cubicBezTo>
                <a:lnTo>
                  <a:pt x="3158285" y="4081667"/>
                </a:lnTo>
                <a:close/>
                <a:moveTo>
                  <a:pt x="3531873" y="4133143"/>
                </a:moveTo>
                <a:cubicBezTo>
                  <a:pt x="3537098" y="4119504"/>
                  <a:pt x="3531323" y="4117634"/>
                  <a:pt x="3524339" y="4130723"/>
                </a:cubicBezTo>
                <a:cubicBezTo>
                  <a:pt x="3520984" y="4137048"/>
                  <a:pt x="3520489" y="4142217"/>
                  <a:pt x="3523294" y="4142217"/>
                </a:cubicBezTo>
                <a:cubicBezTo>
                  <a:pt x="3526099" y="4142162"/>
                  <a:pt x="3529948" y="4138147"/>
                  <a:pt x="3531873" y="4133143"/>
                </a:cubicBezTo>
                <a:lnTo>
                  <a:pt x="3531873" y="4133143"/>
                </a:lnTo>
                <a:close/>
                <a:moveTo>
                  <a:pt x="3068477" y="3989603"/>
                </a:moveTo>
                <a:cubicBezTo>
                  <a:pt x="3072052" y="3982784"/>
                  <a:pt x="3073757" y="3976019"/>
                  <a:pt x="3072272" y="3974534"/>
                </a:cubicBezTo>
                <a:cubicBezTo>
                  <a:pt x="3059238" y="3961500"/>
                  <a:pt x="3012216" y="4077102"/>
                  <a:pt x="3017111" y="4110045"/>
                </a:cubicBezTo>
                <a:cubicBezTo>
                  <a:pt x="3019531" y="4126324"/>
                  <a:pt x="3022280" y="4121154"/>
                  <a:pt x="3040924" y="4065223"/>
                </a:cubicBezTo>
                <a:cubicBezTo>
                  <a:pt x="3052528" y="4030411"/>
                  <a:pt x="3064902" y="3996368"/>
                  <a:pt x="3068477" y="3989603"/>
                </a:cubicBezTo>
                <a:lnTo>
                  <a:pt x="3068477" y="3989603"/>
                </a:lnTo>
                <a:close/>
                <a:moveTo>
                  <a:pt x="4689979" y="4114664"/>
                </a:moveTo>
                <a:cubicBezTo>
                  <a:pt x="4689979" y="4111639"/>
                  <a:pt x="4687504" y="4109165"/>
                  <a:pt x="4684479" y="4109165"/>
                </a:cubicBezTo>
                <a:cubicBezTo>
                  <a:pt x="4681455" y="4109165"/>
                  <a:pt x="4678980" y="4111639"/>
                  <a:pt x="4678980" y="4114664"/>
                </a:cubicBezTo>
                <a:cubicBezTo>
                  <a:pt x="4678980" y="4117689"/>
                  <a:pt x="4681455" y="4120164"/>
                  <a:pt x="4684479" y="4120164"/>
                </a:cubicBezTo>
                <a:cubicBezTo>
                  <a:pt x="4687504" y="4120164"/>
                  <a:pt x="4689979" y="4117689"/>
                  <a:pt x="4689979" y="4114664"/>
                </a:cubicBezTo>
                <a:close/>
                <a:moveTo>
                  <a:pt x="5564415" y="4036295"/>
                </a:moveTo>
                <a:cubicBezTo>
                  <a:pt x="5564415" y="4017926"/>
                  <a:pt x="5551711" y="4029200"/>
                  <a:pt x="5542802" y="4055543"/>
                </a:cubicBezTo>
                <a:cubicBezTo>
                  <a:pt x="5534002" y="4081502"/>
                  <a:pt x="5525918" y="4094316"/>
                  <a:pt x="5525918" y="4082381"/>
                </a:cubicBezTo>
                <a:cubicBezTo>
                  <a:pt x="5525918" y="4078697"/>
                  <a:pt x="5529273" y="4069017"/>
                  <a:pt x="5533397" y="4060823"/>
                </a:cubicBezTo>
                <a:cubicBezTo>
                  <a:pt x="5545882" y="4035965"/>
                  <a:pt x="5549017" y="3995598"/>
                  <a:pt x="5539117" y="3985754"/>
                </a:cubicBezTo>
                <a:cubicBezTo>
                  <a:pt x="5534443" y="3981079"/>
                  <a:pt x="5528613" y="3977229"/>
                  <a:pt x="5526138" y="3977229"/>
                </a:cubicBezTo>
                <a:cubicBezTo>
                  <a:pt x="5523663" y="3977229"/>
                  <a:pt x="5520473" y="3972719"/>
                  <a:pt x="5519043" y="3967165"/>
                </a:cubicBezTo>
                <a:cubicBezTo>
                  <a:pt x="5516073" y="3955781"/>
                  <a:pt x="5466797" y="3939172"/>
                  <a:pt x="5460748" y="3947532"/>
                </a:cubicBezTo>
                <a:cubicBezTo>
                  <a:pt x="5458768" y="3950281"/>
                  <a:pt x="5451399" y="3952756"/>
                  <a:pt x="5444359" y="3952976"/>
                </a:cubicBezTo>
                <a:cubicBezTo>
                  <a:pt x="5434130" y="3953361"/>
                  <a:pt x="5432150" y="3951216"/>
                  <a:pt x="5434515" y="3942252"/>
                </a:cubicBezTo>
                <a:cubicBezTo>
                  <a:pt x="5437540" y="3930648"/>
                  <a:pt x="5429675" y="3916734"/>
                  <a:pt x="5419996" y="3916734"/>
                </a:cubicBezTo>
                <a:cubicBezTo>
                  <a:pt x="5416696" y="3916734"/>
                  <a:pt x="5415651" y="3925533"/>
                  <a:pt x="5417301" y="3938237"/>
                </a:cubicBezTo>
                <a:cubicBezTo>
                  <a:pt x="5418951" y="3950721"/>
                  <a:pt x="5417576" y="3962325"/>
                  <a:pt x="5414001" y="3965900"/>
                </a:cubicBezTo>
                <a:cubicBezTo>
                  <a:pt x="5409437" y="3970465"/>
                  <a:pt x="5410976" y="3972940"/>
                  <a:pt x="5420106" y="3975304"/>
                </a:cubicBezTo>
                <a:cubicBezTo>
                  <a:pt x="5426870" y="3977064"/>
                  <a:pt x="5432370" y="3981959"/>
                  <a:pt x="5432370" y="3986139"/>
                </a:cubicBezTo>
                <a:cubicBezTo>
                  <a:pt x="5432370" y="3999063"/>
                  <a:pt x="5443314" y="3994553"/>
                  <a:pt x="5449144" y="3979209"/>
                </a:cubicBezTo>
                <a:cubicBezTo>
                  <a:pt x="5452168" y="3971235"/>
                  <a:pt x="5455908" y="3965955"/>
                  <a:pt x="5457503" y="3967550"/>
                </a:cubicBezTo>
                <a:cubicBezTo>
                  <a:pt x="5459043" y="3969090"/>
                  <a:pt x="5455523" y="3983059"/>
                  <a:pt x="5449639" y="3998568"/>
                </a:cubicBezTo>
                <a:cubicBezTo>
                  <a:pt x="5443149" y="4015617"/>
                  <a:pt x="5441059" y="4028045"/>
                  <a:pt x="5444249" y="4030026"/>
                </a:cubicBezTo>
                <a:cubicBezTo>
                  <a:pt x="5451894" y="4034755"/>
                  <a:pt x="5454753" y="4030520"/>
                  <a:pt x="5465972" y="3997963"/>
                </a:cubicBezTo>
                <a:cubicBezTo>
                  <a:pt x="5472737" y="3978384"/>
                  <a:pt x="5476037" y="3973434"/>
                  <a:pt x="5476092" y="3982729"/>
                </a:cubicBezTo>
                <a:cubicBezTo>
                  <a:pt x="5476147" y="3990318"/>
                  <a:pt x="5470152" y="4008852"/>
                  <a:pt x="5462673" y="4023976"/>
                </a:cubicBezTo>
                <a:cubicBezTo>
                  <a:pt x="5446724" y="4056368"/>
                  <a:pt x="5446174" y="4059723"/>
                  <a:pt x="5456843" y="4059723"/>
                </a:cubicBezTo>
                <a:cubicBezTo>
                  <a:pt x="5468117" y="4059723"/>
                  <a:pt x="5485441" y="4022106"/>
                  <a:pt x="5494845" y="3977229"/>
                </a:cubicBezTo>
                <a:cubicBezTo>
                  <a:pt x="5496440" y="3969640"/>
                  <a:pt x="5496660" y="3978934"/>
                  <a:pt x="5495341" y="3997853"/>
                </a:cubicBezTo>
                <a:cubicBezTo>
                  <a:pt x="5493800" y="4020126"/>
                  <a:pt x="5487916" y="4042179"/>
                  <a:pt x="5478677" y="4060383"/>
                </a:cubicBezTo>
                <a:cubicBezTo>
                  <a:pt x="5468502" y="4080512"/>
                  <a:pt x="5466082" y="4090191"/>
                  <a:pt x="5470372" y="4094481"/>
                </a:cubicBezTo>
                <a:cubicBezTo>
                  <a:pt x="5478787" y="4102895"/>
                  <a:pt x="5484066" y="4095911"/>
                  <a:pt x="5503260" y="4051474"/>
                </a:cubicBezTo>
                <a:cubicBezTo>
                  <a:pt x="5512389" y="4030300"/>
                  <a:pt x="5519979" y="4017596"/>
                  <a:pt x="5520089" y="4023261"/>
                </a:cubicBezTo>
                <a:cubicBezTo>
                  <a:pt x="5520198" y="4028926"/>
                  <a:pt x="5513654" y="4048339"/>
                  <a:pt x="5505570" y="4066323"/>
                </a:cubicBezTo>
                <a:cubicBezTo>
                  <a:pt x="5493415" y="4093436"/>
                  <a:pt x="5492205" y="4099925"/>
                  <a:pt x="5498585" y="4103830"/>
                </a:cubicBezTo>
                <a:cubicBezTo>
                  <a:pt x="5503590" y="4106910"/>
                  <a:pt x="5510024" y="4105315"/>
                  <a:pt x="5516954" y="4099265"/>
                </a:cubicBezTo>
                <a:cubicBezTo>
                  <a:pt x="5527018" y="4090466"/>
                  <a:pt x="5527458" y="4090466"/>
                  <a:pt x="5524158" y="4099375"/>
                </a:cubicBezTo>
                <a:cubicBezTo>
                  <a:pt x="5522013" y="4105260"/>
                  <a:pt x="5524158" y="4110815"/>
                  <a:pt x="5529822" y="4113949"/>
                </a:cubicBezTo>
                <a:cubicBezTo>
                  <a:pt x="5537522" y="4118239"/>
                  <a:pt x="5540932" y="4113344"/>
                  <a:pt x="5551601" y="4082877"/>
                </a:cubicBezTo>
                <a:cubicBezTo>
                  <a:pt x="5558750" y="4063078"/>
                  <a:pt x="5564415" y="4042070"/>
                  <a:pt x="5564415" y="4036295"/>
                </a:cubicBezTo>
                <a:lnTo>
                  <a:pt x="5564415" y="4036295"/>
                </a:lnTo>
                <a:close/>
                <a:moveTo>
                  <a:pt x="5698771" y="4115324"/>
                </a:moveTo>
                <a:cubicBezTo>
                  <a:pt x="5700420" y="4112629"/>
                  <a:pt x="5696845" y="4109165"/>
                  <a:pt x="5690851" y="4107570"/>
                </a:cubicBezTo>
                <a:cubicBezTo>
                  <a:pt x="5680072" y="4104765"/>
                  <a:pt x="5676387" y="4109330"/>
                  <a:pt x="5683592" y="4116534"/>
                </a:cubicBezTo>
                <a:cubicBezTo>
                  <a:pt x="5688706" y="4121594"/>
                  <a:pt x="5695196" y="4121099"/>
                  <a:pt x="5698771" y="4115324"/>
                </a:cubicBezTo>
                <a:lnTo>
                  <a:pt x="5698771" y="4115324"/>
                </a:lnTo>
                <a:close/>
                <a:moveTo>
                  <a:pt x="4156518" y="4109165"/>
                </a:moveTo>
                <a:cubicBezTo>
                  <a:pt x="4156518" y="4106140"/>
                  <a:pt x="4150303" y="4103665"/>
                  <a:pt x="4142769" y="4103665"/>
                </a:cubicBezTo>
                <a:cubicBezTo>
                  <a:pt x="4135234" y="4103665"/>
                  <a:pt x="4129020" y="4106140"/>
                  <a:pt x="4129020" y="4109165"/>
                </a:cubicBezTo>
                <a:cubicBezTo>
                  <a:pt x="4129020" y="4112190"/>
                  <a:pt x="4135234" y="4114664"/>
                  <a:pt x="4142769" y="4114664"/>
                </a:cubicBezTo>
                <a:cubicBezTo>
                  <a:pt x="4150303" y="4114664"/>
                  <a:pt x="4156518" y="4112190"/>
                  <a:pt x="4156518" y="4109165"/>
                </a:cubicBezTo>
                <a:close/>
                <a:moveTo>
                  <a:pt x="5041953" y="4098826"/>
                </a:moveTo>
                <a:cubicBezTo>
                  <a:pt x="5041953" y="4095251"/>
                  <a:pt x="4989102" y="4097175"/>
                  <a:pt x="4977003" y="4101245"/>
                </a:cubicBezTo>
                <a:cubicBezTo>
                  <a:pt x="4973043" y="4102565"/>
                  <a:pt x="4971063" y="4105755"/>
                  <a:pt x="4972658" y="4108285"/>
                </a:cubicBezTo>
                <a:cubicBezTo>
                  <a:pt x="4975738" y="4113289"/>
                  <a:pt x="5041953" y="4104270"/>
                  <a:pt x="5041953" y="4098826"/>
                </a:cubicBezTo>
                <a:lnTo>
                  <a:pt x="5041953" y="4098826"/>
                </a:lnTo>
                <a:close/>
                <a:moveTo>
                  <a:pt x="5566725" y="4105865"/>
                </a:moveTo>
                <a:cubicBezTo>
                  <a:pt x="5571510" y="4104050"/>
                  <a:pt x="5575414" y="4096736"/>
                  <a:pt x="5575414" y="4089696"/>
                </a:cubicBezTo>
                <a:cubicBezTo>
                  <a:pt x="5575414" y="4082657"/>
                  <a:pt x="5577890" y="4075342"/>
                  <a:pt x="5580914" y="4073472"/>
                </a:cubicBezTo>
                <a:cubicBezTo>
                  <a:pt x="5583939" y="4071602"/>
                  <a:pt x="5586414" y="4073912"/>
                  <a:pt x="5586414" y="4078642"/>
                </a:cubicBezTo>
                <a:cubicBezTo>
                  <a:pt x="5586414" y="4083372"/>
                  <a:pt x="5590154" y="4087221"/>
                  <a:pt x="5594718" y="4087221"/>
                </a:cubicBezTo>
                <a:cubicBezTo>
                  <a:pt x="5599282" y="4087221"/>
                  <a:pt x="5608027" y="4090301"/>
                  <a:pt x="5614132" y="4094096"/>
                </a:cubicBezTo>
                <a:cubicBezTo>
                  <a:pt x="5623261" y="4099760"/>
                  <a:pt x="5626120" y="4099540"/>
                  <a:pt x="5630300" y="4092776"/>
                </a:cubicBezTo>
                <a:cubicBezTo>
                  <a:pt x="5633270" y="4087991"/>
                  <a:pt x="5633380" y="4082547"/>
                  <a:pt x="5630520" y="4079687"/>
                </a:cubicBezTo>
                <a:cubicBezTo>
                  <a:pt x="5627661" y="4076827"/>
                  <a:pt x="5628210" y="4070667"/>
                  <a:pt x="5631785" y="4064948"/>
                </a:cubicBezTo>
                <a:cubicBezTo>
                  <a:pt x="5636405" y="4057524"/>
                  <a:pt x="5636185" y="4053014"/>
                  <a:pt x="5630741" y="4046469"/>
                </a:cubicBezTo>
                <a:cubicBezTo>
                  <a:pt x="5621776" y="4035690"/>
                  <a:pt x="5613856" y="4040090"/>
                  <a:pt x="5613746" y="4055928"/>
                </a:cubicBezTo>
                <a:cubicBezTo>
                  <a:pt x="5613691" y="4062583"/>
                  <a:pt x="5611052" y="4071712"/>
                  <a:pt x="5607862" y="4076222"/>
                </a:cubicBezTo>
                <a:cubicBezTo>
                  <a:pt x="5602142" y="4084307"/>
                  <a:pt x="5603407" y="4067423"/>
                  <a:pt x="5611656" y="4025736"/>
                </a:cubicBezTo>
                <a:cubicBezTo>
                  <a:pt x="5613582" y="4015892"/>
                  <a:pt x="5611272" y="4007477"/>
                  <a:pt x="5604618" y="4000493"/>
                </a:cubicBezTo>
                <a:cubicBezTo>
                  <a:pt x="5599118" y="3994718"/>
                  <a:pt x="5591968" y="3985424"/>
                  <a:pt x="5588724" y="3979814"/>
                </a:cubicBezTo>
                <a:cubicBezTo>
                  <a:pt x="5577009" y="3959576"/>
                  <a:pt x="5569090" y="3963700"/>
                  <a:pt x="5570905" y="3988998"/>
                </a:cubicBezTo>
                <a:cubicBezTo>
                  <a:pt x="5572280" y="4008247"/>
                  <a:pt x="5574534" y="4012647"/>
                  <a:pt x="5582234" y="4011327"/>
                </a:cubicBezTo>
                <a:cubicBezTo>
                  <a:pt x="5589328" y="4010117"/>
                  <a:pt x="5591858" y="4013417"/>
                  <a:pt x="5591858" y="4023701"/>
                </a:cubicBezTo>
                <a:cubicBezTo>
                  <a:pt x="5591858" y="4032115"/>
                  <a:pt x="5588724" y="4037670"/>
                  <a:pt x="5584049" y="4037670"/>
                </a:cubicBezTo>
                <a:cubicBezTo>
                  <a:pt x="5579484" y="4037670"/>
                  <a:pt x="5572280" y="4049714"/>
                  <a:pt x="5566725" y="4066543"/>
                </a:cubicBezTo>
                <a:cubicBezTo>
                  <a:pt x="5561500" y="4082437"/>
                  <a:pt x="5556111" y="4098496"/>
                  <a:pt x="5554681" y="4102290"/>
                </a:cubicBezTo>
                <a:cubicBezTo>
                  <a:pt x="5551931" y="4110045"/>
                  <a:pt x="5554131" y="4110705"/>
                  <a:pt x="5566725" y="4105865"/>
                </a:cubicBezTo>
                <a:lnTo>
                  <a:pt x="5566725" y="4105865"/>
                </a:lnTo>
                <a:close/>
                <a:moveTo>
                  <a:pt x="4738100" y="4098275"/>
                </a:moveTo>
                <a:cubicBezTo>
                  <a:pt x="4750200" y="4098220"/>
                  <a:pt x="4755424" y="4085407"/>
                  <a:pt x="4745800" y="4079467"/>
                </a:cubicBezTo>
                <a:cubicBezTo>
                  <a:pt x="4738705" y="4075067"/>
                  <a:pt x="4707193" y="4088431"/>
                  <a:pt x="4703838" y="4097286"/>
                </a:cubicBezTo>
                <a:cubicBezTo>
                  <a:pt x="4701638" y="4103060"/>
                  <a:pt x="4704003" y="4104215"/>
                  <a:pt x="4713297" y="4101685"/>
                </a:cubicBezTo>
                <a:cubicBezTo>
                  <a:pt x="4720117" y="4099815"/>
                  <a:pt x="4731281" y="4098330"/>
                  <a:pt x="4738100" y="4098275"/>
                </a:cubicBezTo>
                <a:lnTo>
                  <a:pt x="4738100" y="4098275"/>
                </a:lnTo>
                <a:close/>
                <a:moveTo>
                  <a:pt x="5083200" y="4098165"/>
                </a:moveTo>
                <a:cubicBezTo>
                  <a:pt x="5085070" y="4095141"/>
                  <a:pt x="5082595" y="4092666"/>
                  <a:pt x="5077701" y="4092666"/>
                </a:cubicBezTo>
                <a:cubicBezTo>
                  <a:pt x="5072806" y="4092666"/>
                  <a:pt x="5070331" y="4095141"/>
                  <a:pt x="5072201" y="4098165"/>
                </a:cubicBezTo>
                <a:cubicBezTo>
                  <a:pt x="5074071" y="4101190"/>
                  <a:pt x="5076546" y="4103665"/>
                  <a:pt x="5077701" y="4103665"/>
                </a:cubicBezTo>
                <a:cubicBezTo>
                  <a:pt x="5078855" y="4103665"/>
                  <a:pt x="5081331" y="4101190"/>
                  <a:pt x="5083200" y="4098165"/>
                </a:cubicBezTo>
                <a:close/>
                <a:moveTo>
                  <a:pt x="5707405" y="4088761"/>
                </a:moveTo>
                <a:cubicBezTo>
                  <a:pt x="5707405" y="4084856"/>
                  <a:pt x="5701190" y="4081722"/>
                  <a:pt x="5693656" y="4081722"/>
                </a:cubicBezTo>
                <a:cubicBezTo>
                  <a:pt x="5685132" y="4081722"/>
                  <a:pt x="5679907" y="4084856"/>
                  <a:pt x="5679907" y="4089916"/>
                </a:cubicBezTo>
                <a:cubicBezTo>
                  <a:pt x="5679907" y="4095306"/>
                  <a:pt x="5684636" y="4097726"/>
                  <a:pt x="5693656" y="4096956"/>
                </a:cubicBezTo>
                <a:cubicBezTo>
                  <a:pt x="5701245" y="4096296"/>
                  <a:pt x="5707405" y="4092611"/>
                  <a:pt x="5707405" y="4088761"/>
                </a:cubicBezTo>
                <a:lnTo>
                  <a:pt x="5707405" y="4088761"/>
                </a:lnTo>
                <a:close/>
                <a:moveTo>
                  <a:pt x="5657908" y="4081667"/>
                </a:moveTo>
                <a:cubicBezTo>
                  <a:pt x="5657908" y="4075562"/>
                  <a:pt x="5654223" y="4070667"/>
                  <a:pt x="5649659" y="4070667"/>
                </a:cubicBezTo>
                <a:cubicBezTo>
                  <a:pt x="5641299" y="4070667"/>
                  <a:pt x="5638385" y="4082327"/>
                  <a:pt x="5645094" y="4088981"/>
                </a:cubicBezTo>
                <a:cubicBezTo>
                  <a:pt x="5652024" y="4096021"/>
                  <a:pt x="5657908" y="4092666"/>
                  <a:pt x="5657908" y="4081667"/>
                </a:cubicBezTo>
                <a:close/>
                <a:moveTo>
                  <a:pt x="4953960" y="4078917"/>
                </a:moveTo>
                <a:cubicBezTo>
                  <a:pt x="4953960" y="4074352"/>
                  <a:pt x="4950220" y="4070667"/>
                  <a:pt x="4945710" y="4070667"/>
                </a:cubicBezTo>
                <a:cubicBezTo>
                  <a:pt x="4937131" y="4070667"/>
                  <a:pt x="4934821" y="4077157"/>
                  <a:pt x="4941146" y="4083481"/>
                </a:cubicBezTo>
                <a:cubicBezTo>
                  <a:pt x="4947470" y="4089806"/>
                  <a:pt x="4953960" y="4087551"/>
                  <a:pt x="4953960" y="4078917"/>
                </a:cubicBezTo>
                <a:close/>
                <a:moveTo>
                  <a:pt x="5037608" y="4077982"/>
                </a:moveTo>
                <a:cubicBezTo>
                  <a:pt x="5039753" y="4076772"/>
                  <a:pt x="5039973" y="4071877"/>
                  <a:pt x="5038159" y="4067093"/>
                </a:cubicBezTo>
                <a:cubicBezTo>
                  <a:pt x="5035354" y="4059778"/>
                  <a:pt x="5036674" y="4059393"/>
                  <a:pt x="5046298" y="4064508"/>
                </a:cubicBezTo>
                <a:cubicBezTo>
                  <a:pt x="5071376" y="4077927"/>
                  <a:pt x="5078910" y="4066048"/>
                  <a:pt x="5055207" y="4050539"/>
                </a:cubicBezTo>
                <a:cubicBezTo>
                  <a:pt x="5043768" y="4043060"/>
                  <a:pt x="5038874" y="4042455"/>
                  <a:pt x="5030514" y="4047679"/>
                </a:cubicBezTo>
                <a:cubicBezTo>
                  <a:pt x="5024795" y="4051254"/>
                  <a:pt x="5015390" y="4054169"/>
                  <a:pt x="5009671" y="4054169"/>
                </a:cubicBezTo>
                <a:cubicBezTo>
                  <a:pt x="4996802" y="4054169"/>
                  <a:pt x="4990092" y="4069403"/>
                  <a:pt x="4998561" y="4079577"/>
                </a:cubicBezTo>
                <a:cubicBezTo>
                  <a:pt x="5004006" y="4086231"/>
                  <a:pt x="5024245" y="4085461"/>
                  <a:pt x="5037608" y="4077982"/>
                </a:cubicBezTo>
                <a:lnTo>
                  <a:pt x="5037608" y="4077982"/>
                </a:lnTo>
                <a:close/>
                <a:moveTo>
                  <a:pt x="3705551" y="4075617"/>
                </a:moveTo>
                <a:cubicBezTo>
                  <a:pt x="3705551" y="4069568"/>
                  <a:pt x="3715560" y="4057083"/>
                  <a:pt x="3746633" y="4024581"/>
                </a:cubicBezTo>
                <a:cubicBezTo>
                  <a:pt x="3779740" y="3989933"/>
                  <a:pt x="3847825" y="3905734"/>
                  <a:pt x="3851070" y="3895395"/>
                </a:cubicBezTo>
                <a:cubicBezTo>
                  <a:pt x="3852940" y="3889511"/>
                  <a:pt x="3858055" y="3883351"/>
                  <a:pt x="3862509" y="3881646"/>
                </a:cubicBezTo>
                <a:cubicBezTo>
                  <a:pt x="3866909" y="3879941"/>
                  <a:pt x="3870539" y="3874717"/>
                  <a:pt x="3870539" y="3870042"/>
                </a:cubicBezTo>
                <a:cubicBezTo>
                  <a:pt x="3870539" y="3865368"/>
                  <a:pt x="3873398" y="3856953"/>
                  <a:pt x="3876918" y="3851344"/>
                </a:cubicBezTo>
                <a:cubicBezTo>
                  <a:pt x="3883848" y="3840289"/>
                  <a:pt x="3879338" y="3820546"/>
                  <a:pt x="3871034" y="3825660"/>
                </a:cubicBezTo>
                <a:cubicBezTo>
                  <a:pt x="3868229" y="3827365"/>
                  <a:pt x="3855415" y="3844249"/>
                  <a:pt x="3842601" y="3863112"/>
                </a:cubicBezTo>
                <a:cubicBezTo>
                  <a:pt x="3807403" y="3914754"/>
                  <a:pt x="3789860" y="3935982"/>
                  <a:pt x="3728154" y="4001483"/>
                </a:cubicBezTo>
                <a:cubicBezTo>
                  <a:pt x="3702196" y="4028981"/>
                  <a:pt x="3698346" y="4036020"/>
                  <a:pt x="3697466" y="4057303"/>
                </a:cubicBezTo>
                <a:cubicBezTo>
                  <a:pt x="3696916" y="4070722"/>
                  <a:pt x="3698511" y="4081667"/>
                  <a:pt x="3700986" y="4081667"/>
                </a:cubicBezTo>
                <a:cubicBezTo>
                  <a:pt x="3703461" y="4081667"/>
                  <a:pt x="3705551" y="4078972"/>
                  <a:pt x="3705551" y="4075617"/>
                </a:cubicBezTo>
                <a:lnTo>
                  <a:pt x="3705551" y="4075617"/>
                </a:lnTo>
                <a:close/>
                <a:moveTo>
                  <a:pt x="4181541" y="4072702"/>
                </a:moveTo>
                <a:cubicBezTo>
                  <a:pt x="4199635" y="4069403"/>
                  <a:pt x="4227078" y="4051474"/>
                  <a:pt x="4221908" y="4046304"/>
                </a:cubicBezTo>
                <a:cubicBezTo>
                  <a:pt x="4216849" y="4041245"/>
                  <a:pt x="4156023" y="4063243"/>
                  <a:pt x="4146178" y="4073637"/>
                </a:cubicBezTo>
                <a:cubicBezTo>
                  <a:pt x="4137819" y="4082492"/>
                  <a:pt x="4138094" y="4082877"/>
                  <a:pt x="4150963" y="4079467"/>
                </a:cubicBezTo>
                <a:cubicBezTo>
                  <a:pt x="4158553" y="4077432"/>
                  <a:pt x="4172302" y="4074352"/>
                  <a:pt x="4181541" y="4072702"/>
                </a:cubicBezTo>
                <a:lnTo>
                  <a:pt x="4181541" y="4072702"/>
                </a:lnTo>
                <a:close/>
                <a:moveTo>
                  <a:pt x="4895939" y="4058403"/>
                </a:moveTo>
                <a:cubicBezTo>
                  <a:pt x="4893794" y="4045589"/>
                  <a:pt x="4887964" y="4032060"/>
                  <a:pt x="4883070" y="4028321"/>
                </a:cubicBezTo>
                <a:cubicBezTo>
                  <a:pt x="4875261" y="4022381"/>
                  <a:pt x="4875921" y="4021501"/>
                  <a:pt x="4888295" y="4021336"/>
                </a:cubicBezTo>
                <a:cubicBezTo>
                  <a:pt x="4896379" y="4021226"/>
                  <a:pt x="4907873" y="4026946"/>
                  <a:pt x="4915133" y="4034645"/>
                </a:cubicBezTo>
                <a:cubicBezTo>
                  <a:pt x="4925252" y="4045369"/>
                  <a:pt x="4931246" y="4047459"/>
                  <a:pt x="4944940" y="4044764"/>
                </a:cubicBezTo>
                <a:cubicBezTo>
                  <a:pt x="4954399" y="4042949"/>
                  <a:pt x="4963639" y="4039100"/>
                  <a:pt x="4965509" y="4036295"/>
                </a:cubicBezTo>
                <a:cubicBezTo>
                  <a:pt x="4967379" y="4033490"/>
                  <a:pt x="4977058" y="4032005"/>
                  <a:pt x="4987067" y="4033050"/>
                </a:cubicBezTo>
                <a:cubicBezTo>
                  <a:pt x="5008681" y="4035250"/>
                  <a:pt x="5014235" y="4025791"/>
                  <a:pt x="4996637" y="4016771"/>
                </a:cubicBezTo>
                <a:cubicBezTo>
                  <a:pt x="4960505" y="3998293"/>
                  <a:pt x="4788917" y="3997248"/>
                  <a:pt x="4788917" y="4015451"/>
                </a:cubicBezTo>
                <a:cubicBezTo>
                  <a:pt x="4788917" y="4018366"/>
                  <a:pt x="4805526" y="4019136"/>
                  <a:pt x="4828294" y="4017211"/>
                </a:cubicBezTo>
                <a:cubicBezTo>
                  <a:pt x="4856122" y="4014902"/>
                  <a:pt x="4866571" y="4015671"/>
                  <a:pt x="4863931" y="4019961"/>
                </a:cubicBezTo>
                <a:cubicBezTo>
                  <a:pt x="4861896" y="4023261"/>
                  <a:pt x="4850952" y="4026011"/>
                  <a:pt x="4839678" y="4026066"/>
                </a:cubicBezTo>
                <a:cubicBezTo>
                  <a:pt x="4814545" y="4026176"/>
                  <a:pt x="4789632" y="4033050"/>
                  <a:pt x="4787652" y="4040420"/>
                </a:cubicBezTo>
                <a:cubicBezTo>
                  <a:pt x="4786772" y="4043719"/>
                  <a:pt x="4806570" y="4046579"/>
                  <a:pt x="4837038" y="4047514"/>
                </a:cubicBezTo>
                <a:cubicBezTo>
                  <a:pt x="4865031" y="4048394"/>
                  <a:pt x="4887909" y="4051474"/>
                  <a:pt x="4887909" y="4054389"/>
                </a:cubicBezTo>
                <a:cubicBezTo>
                  <a:pt x="4887909" y="4059668"/>
                  <a:pt x="4883125" y="4060713"/>
                  <a:pt x="4852162" y="4062308"/>
                </a:cubicBezTo>
                <a:cubicBezTo>
                  <a:pt x="4843088" y="4062748"/>
                  <a:pt x="4826369" y="4063628"/>
                  <a:pt x="4815040" y="4064178"/>
                </a:cubicBezTo>
                <a:cubicBezTo>
                  <a:pt x="4800851" y="4064893"/>
                  <a:pt x="4794416" y="4067753"/>
                  <a:pt x="4794416" y="4073472"/>
                </a:cubicBezTo>
                <a:cubicBezTo>
                  <a:pt x="4794416" y="4080237"/>
                  <a:pt x="4803931" y="4081722"/>
                  <a:pt x="4847157" y="4081722"/>
                </a:cubicBezTo>
                <a:lnTo>
                  <a:pt x="4899899" y="4081722"/>
                </a:lnTo>
                <a:lnTo>
                  <a:pt x="4895939" y="4058403"/>
                </a:lnTo>
                <a:lnTo>
                  <a:pt x="4895939" y="4058403"/>
                </a:lnTo>
                <a:close/>
                <a:moveTo>
                  <a:pt x="4934656" y="4021171"/>
                </a:moveTo>
                <a:cubicBezTo>
                  <a:pt x="4932786" y="4018146"/>
                  <a:pt x="4933721" y="4015671"/>
                  <a:pt x="4936746" y="4015671"/>
                </a:cubicBezTo>
                <a:cubicBezTo>
                  <a:pt x="4939771" y="4015671"/>
                  <a:pt x="4943786" y="4018146"/>
                  <a:pt x="4945655" y="4021171"/>
                </a:cubicBezTo>
                <a:cubicBezTo>
                  <a:pt x="4947525" y="4024196"/>
                  <a:pt x="4946590" y="4026671"/>
                  <a:pt x="4943565" y="4026671"/>
                </a:cubicBezTo>
                <a:cubicBezTo>
                  <a:pt x="4940541" y="4026671"/>
                  <a:pt x="4936526" y="4024196"/>
                  <a:pt x="4934656" y="4021171"/>
                </a:cubicBezTo>
                <a:close/>
                <a:moveTo>
                  <a:pt x="2794377" y="4058128"/>
                </a:moveTo>
                <a:cubicBezTo>
                  <a:pt x="2808071" y="4029200"/>
                  <a:pt x="2875551" y="3966230"/>
                  <a:pt x="2939622" y="3922453"/>
                </a:cubicBezTo>
                <a:cubicBezTo>
                  <a:pt x="2985543" y="3891051"/>
                  <a:pt x="3001492" y="3876806"/>
                  <a:pt x="3010896" y="3858768"/>
                </a:cubicBezTo>
                <a:cubicBezTo>
                  <a:pt x="3017551" y="3845954"/>
                  <a:pt x="3021731" y="3834240"/>
                  <a:pt x="3020191" y="3832700"/>
                </a:cubicBezTo>
                <a:cubicBezTo>
                  <a:pt x="3016726" y="3829235"/>
                  <a:pt x="2968549" y="3855688"/>
                  <a:pt x="2968549" y="3861023"/>
                </a:cubicBezTo>
                <a:cubicBezTo>
                  <a:pt x="2968549" y="3863112"/>
                  <a:pt x="2960520" y="3869602"/>
                  <a:pt x="2950676" y="3875432"/>
                </a:cubicBezTo>
                <a:cubicBezTo>
                  <a:pt x="2940831" y="3881206"/>
                  <a:pt x="2902499" y="3916184"/>
                  <a:pt x="2865432" y="3953141"/>
                </a:cubicBezTo>
                <a:cubicBezTo>
                  <a:pt x="2828365" y="3990098"/>
                  <a:pt x="2798062" y="4018036"/>
                  <a:pt x="2798062" y="4015232"/>
                </a:cubicBezTo>
                <a:cubicBezTo>
                  <a:pt x="2798062" y="4008027"/>
                  <a:pt x="2815551" y="3976844"/>
                  <a:pt x="2828365" y="3961115"/>
                </a:cubicBezTo>
                <a:cubicBezTo>
                  <a:pt x="2858942" y="3923718"/>
                  <a:pt x="2943141" y="3854478"/>
                  <a:pt x="2993297" y="3825605"/>
                </a:cubicBezTo>
                <a:cubicBezTo>
                  <a:pt x="3008421" y="3816916"/>
                  <a:pt x="3046039" y="3784633"/>
                  <a:pt x="3076891" y="3753891"/>
                </a:cubicBezTo>
                <a:cubicBezTo>
                  <a:pt x="3107744" y="3723148"/>
                  <a:pt x="3139917" y="3693010"/>
                  <a:pt x="3148386" y="3686850"/>
                </a:cubicBezTo>
                <a:cubicBezTo>
                  <a:pt x="3174124" y="3668097"/>
                  <a:pt x="3159606" y="3668427"/>
                  <a:pt x="3128863" y="3687290"/>
                </a:cubicBezTo>
                <a:cubicBezTo>
                  <a:pt x="3068587" y="3724303"/>
                  <a:pt x="3003032" y="3766650"/>
                  <a:pt x="2969264" y="3790353"/>
                </a:cubicBezTo>
                <a:cubicBezTo>
                  <a:pt x="2924333" y="3821921"/>
                  <a:pt x="2801087" y="3941262"/>
                  <a:pt x="2805706" y="3948686"/>
                </a:cubicBezTo>
                <a:cubicBezTo>
                  <a:pt x="2809611" y="3955011"/>
                  <a:pt x="2799987" y="3980584"/>
                  <a:pt x="2788383" y="3994498"/>
                </a:cubicBezTo>
                <a:cubicBezTo>
                  <a:pt x="2779418" y="4005332"/>
                  <a:pt x="2772489" y="4076167"/>
                  <a:pt x="2780463" y="4076167"/>
                </a:cubicBezTo>
                <a:cubicBezTo>
                  <a:pt x="2783378" y="4076167"/>
                  <a:pt x="2789647" y="4068028"/>
                  <a:pt x="2794377" y="4058128"/>
                </a:cubicBezTo>
                <a:lnTo>
                  <a:pt x="2794377" y="4058128"/>
                </a:lnTo>
                <a:close/>
                <a:moveTo>
                  <a:pt x="5428135" y="4053674"/>
                </a:moveTo>
                <a:cubicBezTo>
                  <a:pt x="5423350" y="3992848"/>
                  <a:pt x="5412516" y="3981904"/>
                  <a:pt x="5362250" y="3986798"/>
                </a:cubicBezTo>
                <a:cubicBezTo>
                  <a:pt x="5335302" y="3989438"/>
                  <a:pt x="5321498" y="3998678"/>
                  <a:pt x="5343001" y="3999668"/>
                </a:cubicBezTo>
                <a:cubicBezTo>
                  <a:pt x="5385073" y="4001647"/>
                  <a:pt x="5404872" y="4016386"/>
                  <a:pt x="5404872" y="4045699"/>
                </a:cubicBezTo>
                <a:cubicBezTo>
                  <a:pt x="5404872" y="4063793"/>
                  <a:pt x="5414166" y="4077762"/>
                  <a:pt x="5423901" y="4074352"/>
                </a:cubicBezTo>
                <a:cubicBezTo>
                  <a:pt x="5427035" y="4073252"/>
                  <a:pt x="5428960" y="4063958"/>
                  <a:pt x="5428135" y="4053674"/>
                </a:cubicBezTo>
                <a:lnTo>
                  <a:pt x="5428135" y="4053674"/>
                </a:lnTo>
                <a:close/>
                <a:moveTo>
                  <a:pt x="4722921" y="4068248"/>
                </a:moveTo>
                <a:cubicBezTo>
                  <a:pt x="4722921" y="4062418"/>
                  <a:pt x="4712362" y="4059998"/>
                  <a:pt x="4709227" y="4065058"/>
                </a:cubicBezTo>
                <a:cubicBezTo>
                  <a:pt x="4707303" y="4068138"/>
                  <a:pt x="4709613" y="4070667"/>
                  <a:pt x="4714342" y="4070667"/>
                </a:cubicBezTo>
                <a:cubicBezTo>
                  <a:pt x="4719072" y="4070667"/>
                  <a:pt x="4722921" y="4069623"/>
                  <a:pt x="4722921" y="4068248"/>
                </a:cubicBezTo>
                <a:close/>
                <a:moveTo>
                  <a:pt x="5682932" y="4056753"/>
                </a:moveTo>
                <a:cubicBezTo>
                  <a:pt x="5669183" y="4046359"/>
                  <a:pt x="5657853" y="4046414"/>
                  <a:pt x="5657853" y="4056918"/>
                </a:cubicBezTo>
                <a:cubicBezTo>
                  <a:pt x="5657853" y="4062583"/>
                  <a:pt x="5663408" y="4065113"/>
                  <a:pt x="5675727" y="4065003"/>
                </a:cubicBezTo>
                <a:cubicBezTo>
                  <a:pt x="5692666" y="4064838"/>
                  <a:pt x="5693051" y="4064398"/>
                  <a:pt x="5682932" y="4056753"/>
                </a:cubicBezTo>
                <a:close/>
                <a:moveTo>
                  <a:pt x="5798093" y="4048669"/>
                </a:moveTo>
                <a:cubicBezTo>
                  <a:pt x="5799963" y="4045644"/>
                  <a:pt x="5797763" y="4043169"/>
                  <a:pt x="5793253" y="4043169"/>
                </a:cubicBezTo>
                <a:cubicBezTo>
                  <a:pt x="5788744" y="4043169"/>
                  <a:pt x="5783464" y="4045644"/>
                  <a:pt x="5781594" y="4048669"/>
                </a:cubicBezTo>
                <a:cubicBezTo>
                  <a:pt x="5779725" y="4051694"/>
                  <a:pt x="5781925" y="4054169"/>
                  <a:pt x="5786434" y="4054169"/>
                </a:cubicBezTo>
                <a:cubicBezTo>
                  <a:pt x="5790944" y="4054169"/>
                  <a:pt x="5796223" y="4051694"/>
                  <a:pt x="5798093" y="4048669"/>
                </a:cubicBezTo>
                <a:close/>
                <a:moveTo>
                  <a:pt x="4749540" y="3995323"/>
                </a:moveTo>
                <a:cubicBezTo>
                  <a:pt x="4757954" y="3979649"/>
                  <a:pt x="4785672" y="3965955"/>
                  <a:pt x="4817955" y="3961555"/>
                </a:cubicBezTo>
                <a:cubicBezTo>
                  <a:pt x="4853702" y="3956661"/>
                  <a:pt x="4848423" y="3946706"/>
                  <a:pt x="4810915" y="3948136"/>
                </a:cubicBezTo>
                <a:cubicBezTo>
                  <a:pt x="4790072" y="3948961"/>
                  <a:pt x="4783252" y="3947696"/>
                  <a:pt x="4788917" y="3944122"/>
                </a:cubicBezTo>
                <a:cubicBezTo>
                  <a:pt x="4793481" y="3941262"/>
                  <a:pt x="4803986" y="3938842"/>
                  <a:pt x="4812290" y="3938842"/>
                </a:cubicBezTo>
                <a:cubicBezTo>
                  <a:pt x="4820594" y="3938842"/>
                  <a:pt x="4827414" y="3935872"/>
                  <a:pt x="4827414" y="3932408"/>
                </a:cubicBezTo>
                <a:cubicBezTo>
                  <a:pt x="4827414" y="3928393"/>
                  <a:pt x="4830934" y="3929108"/>
                  <a:pt x="4837038" y="3934442"/>
                </a:cubicBezTo>
                <a:cubicBezTo>
                  <a:pt x="4848532" y="3944452"/>
                  <a:pt x="4860466" y="3941482"/>
                  <a:pt x="4860246" y="3928668"/>
                </a:cubicBezTo>
                <a:cubicBezTo>
                  <a:pt x="4859972" y="3913709"/>
                  <a:pt x="4847763" y="3901995"/>
                  <a:pt x="4828074" y="3897650"/>
                </a:cubicBezTo>
                <a:cubicBezTo>
                  <a:pt x="4816800" y="3895175"/>
                  <a:pt x="4808550" y="3889566"/>
                  <a:pt x="4806900" y="3883186"/>
                </a:cubicBezTo>
                <a:cubicBezTo>
                  <a:pt x="4805415" y="3877467"/>
                  <a:pt x="4803216" y="3872792"/>
                  <a:pt x="4802061" y="3872792"/>
                </a:cubicBezTo>
                <a:cubicBezTo>
                  <a:pt x="4800906" y="3872792"/>
                  <a:pt x="4782097" y="3882086"/>
                  <a:pt x="4760319" y="3893415"/>
                </a:cubicBezTo>
                <a:cubicBezTo>
                  <a:pt x="4724791" y="3911894"/>
                  <a:pt x="4673480" y="3955561"/>
                  <a:pt x="4673480" y="3967275"/>
                </a:cubicBezTo>
                <a:cubicBezTo>
                  <a:pt x="4673480" y="3977834"/>
                  <a:pt x="4687504" y="3969970"/>
                  <a:pt x="4717917" y="3942417"/>
                </a:cubicBezTo>
                <a:cubicBezTo>
                  <a:pt x="4735736" y="3926248"/>
                  <a:pt x="4758724" y="3908539"/>
                  <a:pt x="4768953" y="3903040"/>
                </a:cubicBezTo>
                <a:cubicBezTo>
                  <a:pt x="4787267" y="3893195"/>
                  <a:pt x="4787872" y="3893195"/>
                  <a:pt x="4807781" y="3905515"/>
                </a:cubicBezTo>
                <a:cubicBezTo>
                  <a:pt x="4832364" y="3920693"/>
                  <a:pt x="4830604" y="3925313"/>
                  <a:pt x="4804426" y="3914369"/>
                </a:cubicBezTo>
                <a:cubicBezTo>
                  <a:pt x="4785947" y="3906670"/>
                  <a:pt x="4784187" y="3907000"/>
                  <a:pt x="4758229" y="3923498"/>
                </a:cubicBezTo>
                <a:cubicBezTo>
                  <a:pt x="4724902" y="3944672"/>
                  <a:pt x="4692619" y="3982069"/>
                  <a:pt x="4700648" y="3990153"/>
                </a:cubicBezTo>
                <a:cubicBezTo>
                  <a:pt x="4704498" y="3994003"/>
                  <a:pt x="4710657" y="3991748"/>
                  <a:pt x="4720117" y="3982839"/>
                </a:cubicBezTo>
                <a:cubicBezTo>
                  <a:pt x="4727706" y="3975689"/>
                  <a:pt x="4735461" y="3971400"/>
                  <a:pt x="4737330" y="3973270"/>
                </a:cubicBezTo>
                <a:cubicBezTo>
                  <a:pt x="4742005" y="3977944"/>
                  <a:pt x="4719182" y="4013912"/>
                  <a:pt x="4709172" y="4017761"/>
                </a:cubicBezTo>
                <a:cubicBezTo>
                  <a:pt x="4702628" y="4020291"/>
                  <a:pt x="4702243" y="4023481"/>
                  <a:pt x="4707303" y="4034590"/>
                </a:cubicBezTo>
                <a:lnTo>
                  <a:pt x="4713517" y="4048284"/>
                </a:lnTo>
                <a:lnTo>
                  <a:pt x="4728421" y="4027715"/>
                </a:lnTo>
                <a:cubicBezTo>
                  <a:pt x="4736561" y="4016332"/>
                  <a:pt x="4746075" y="4001813"/>
                  <a:pt x="4749540" y="3995323"/>
                </a:cubicBezTo>
                <a:lnTo>
                  <a:pt x="4749540" y="3995323"/>
                </a:lnTo>
                <a:close/>
                <a:moveTo>
                  <a:pt x="4744920" y="3955176"/>
                </a:moveTo>
                <a:cubicBezTo>
                  <a:pt x="4751355" y="3943187"/>
                  <a:pt x="4755039" y="3942032"/>
                  <a:pt x="4765708" y="3948796"/>
                </a:cubicBezTo>
                <a:cubicBezTo>
                  <a:pt x="4770823" y="3952041"/>
                  <a:pt x="4768843" y="3955066"/>
                  <a:pt x="4758559" y="3959685"/>
                </a:cubicBezTo>
                <a:cubicBezTo>
                  <a:pt x="4739475" y="3968430"/>
                  <a:pt x="4738100" y="3967990"/>
                  <a:pt x="4744920" y="3955176"/>
                </a:cubicBezTo>
                <a:lnTo>
                  <a:pt x="4744920" y="3955176"/>
                </a:lnTo>
                <a:close/>
                <a:moveTo>
                  <a:pt x="5076876" y="4040420"/>
                </a:moveTo>
                <a:cubicBezTo>
                  <a:pt x="5075116" y="4035855"/>
                  <a:pt x="5071486" y="4032170"/>
                  <a:pt x="5068791" y="4032170"/>
                </a:cubicBezTo>
                <a:cubicBezTo>
                  <a:pt x="5066097" y="4032170"/>
                  <a:pt x="5063897" y="4029366"/>
                  <a:pt x="5063897" y="4026011"/>
                </a:cubicBezTo>
                <a:cubicBezTo>
                  <a:pt x="5063897" y="4021886"/>
                  <a:pt x="5066207" y="4021611"/>
                  <a:pt x="5070771" y="4025131"/>
                </a:cubicBezTo>
                <a:cubicBezTo>
                  <a:pt x="5082211" y="4033985"/>
                  <a:pt x="5096894" y="4037670"/>
                  <a:pt x="5096894" y="4031730"/>
                </a:cubicBezTo>
                <a:cubicBezTo>
                  <a:pt x="5096894" y="4028651"/>
                  <a:pt x="5090680" y="4020401"/>
                  <a:pt x="5083145" y="4013417"/>
                </a:cubicBezTo>
                <a:cubicBezTo>
                  <a:pt x="5061862" y="3993728"/>
                  <a:pt x="5066922" y="3990373"/>
                  <a:pt x="5088810" y="4009622"/>
                </a:cubicBezTo>
                <a:cubicBezTo>
                  <a:pt x="5110369" y="4028541"/>
                  <a:pt x="5109049" y="4027991"/>
                  <a:pt x="5121148" y="4023371"/>
                </a:cubicBezTo>
                <a:cubicBezTo>
                  <a:pt x="5125932" y="4021556"/>
                  <a:pt x="5128187" y="4017431"/>
                  <a:pt x="5126207" y="4014187"/>
                </a:cubicBezTo>
                <a:cubicBezTo>
                  <a:pt x="5123787" y="4010282"/>
                  <a:pt x="5126152" y="4009787"/>
                  <a:pt x="5133136" y="4012702"/>
                </a:cubicBezTo>
                <a:cubicBezTo>
                  <a:pt x="5150570" y="4019961"/>
                  <a:pt x="5167729" y="4022601"/>
                  <a:pt x="5176309" y="4019356"/>
                </a:cubicBezTo>
                <a:cubicBezTo>
                  <a:pt x="5182578" y="4016936"/>
                  <a:pt x="5180763" y="4012427"/>
                  <a:pt x="5168004" y="3998733"/>
                </a:cubicBezTo>
                <a:cubicBezTo>
                  <a:pt x="5158985" y="3989108"/>
                  <a:pt x="5153265" y="3979704"/>
                  <a:pt x="5155300" y="3977834"/>
                </a:cubicBezTo>
                <a:cubicBezTo>
                  <a:pt x="5157335" y="3975964"/>
                  <a:pt x="5160085" y="3977614"/>
                  <a:pt x="5161459" y="3981464"/>
                </a:cubicBezTo>
                <a:cubicBezTo>
                  <a:pt x="5164705" y="3990593"/>
                  <a:pt x="5194787" y="4006102"/>
                  <a:pt x="5201387" y="4002032"/>
                </a:cubicBezTo>
                <a:cubicBezTo>
                  <a:pt x="5204191" y="4000273"/>
                  <a:pt x="5198637" y="3991418"/>
                  <a:pt x="5189067" y="3982234"/>
                </a:cubicBezTo>
                <a:cubicBezTo>
                  <a:pt x="5175978" y="3969750"/>
                  <a:pt x="5168389" y="3966450"/>
                  <a:pt x="5158490" y="3968925"/>
                </a:cubicBezTo>
                <a:cubicBezTo>
                  <a:pt x="5150735" y="3970850"/>
                  <a:pt x="5140011" y="3968760"/>
                  <a:pt x="5132476" y="3963865"/>
                </a:cubicBezTo>
                <a:cubicBezTo>
                  <a:pt x="5125437" y="3959246"/>
                  <a:pt x="5109433" y="3953196"/>
                  <a:pt x="5096949" y="3950391"/>
                </a:cubicBezTo>
                <a:cubicBezTo>
                  <a:pt x="5078855" y="3946321"/>
                  <a:pt x="5073631" y="3946872"/>
                  <a:pt x="5071211" y="3953196"/>
                </a:cubicBezTo>
                <a:cubicBezTo>
                  <a:pt x="5069067" y="3958751"/>
                  <a:pt x="5066152" y="3959411"/>
                  <a:pt x="5061422" y="3955506"/>
                </a:cubicBezTo>
                <a:cubicBezTo>
                  <a:pt x="5053392" y="3948851"/>
                  <a:pt x="5047453" y="3953581"/>
                  <a:pt x="5047453" y="3966615"/>
                </a:cubicBezTo>
                <a:cubicBezTo>
                  <a:pt x="5047453" y="3971840"/>
                  <a:pt x="5044373" y="3975964"/>
                  <a:pt x="5040578" y="3975854"/>
                </a:cubicBezTo>
                <a:cubicBezTo>
                  <a:pt x="5036784" y="3975745"/>
                  <a:pt x="5026280" y="3976074"/>
                  <a:pt x="5017205" y="3976679"/>
                </a:cubicBezTo>
                <a:lnTo>
                  <a:pt x="5000706" y="3977724"/>
                </a:lnTo>
                <a:lnTo>
                  <a:pt x="5014455" y="3985644"/>
                </a:lnTo>
                <a:lnTo>
                  <a:pt x="5028204" y="3993563"/>
                </a:lnTo>
                <a:lnTo>
                  <a:pt x="5015830" y="3997083"/>
                </a:lnTo>
                <a:cubicBezTo>
                  <a:pt x="4997627" y="4002253"/>
                  <a:pt x="5000211" y="4015781"/>
                  <a:pt x="5019350" y="4015781"/>
                </a:cubicBezTo>
                <a:cubicBezTo>
                  <a:pt x="5028590" y="4015781"/>
                  <a:pt x="5036619" y="4019301"/>
                  <a:pt x="5038488" y="4024251"/>
                </a:cubicBezTo>
                <a:cubicBezTo>
                  <a:pt x="5040964" y="4030630"/>
                  <a:pt x="5067251" y="4046469"/>
                  <a:pt x="5078855" y="4048559"/>
                </a:cubicBezTo>
                <a:cubicBezTo>
                  <a:pt x="5079515" y="4048614"/>
                  <a:pt x="5078636" y="4044984"/>
                  <a:pt x="5076876" y="4040420"/>
                </a:cubicBezTo>
                <a:lnTo>
                  <a:pt x="5076876" y="4040420"/>
                </a:lnTo>
                <a:close/>
                <a:moveTo>
                  <a:pt x="5041128" y="4010117"/>
                </a:moveTo>
                <a:lnTo>
                  <a:pt x="5028149" y="3999008"/>
                </a:lnTo>
                <a:lnTo>
                  <a:pt x="5043273" y="4005497"/>
                </a:lnTo>
                <a:cubicBezTo>
                  <a:pt x="5051578" y="4009072"/>
                  <a:pt x="5058397" y="4014022"/>
                  <a:pt x="5058397" y="4016606"/>
                </a:cubicBezTo>
                <a:cubicBezTo>
                  <a:pt x="5058397" y="4023426"/>
                  <a:pt x="5055482" y="4022326"/>
                  <a:pt x="5041128" y="4010117"/>
                </a:cubicBezTo>
                <a:close/>
                <a:moveTo>
                  <a:pt x="5820861" y="4034920"/>
                </a:moveTo>
                <a:cubicBezTo>
                  <a:pt x="5822622" y="4030355"/>
                  <a:pt x="5827186" y="4026671"/>
                  <a:pt x="5831091" y="4026671"/>
                </a:cubicBezTo>
                <a:cubicBezTo>
                  <a:pt x="5838790" y="4026671"/>
                  <a:pt x="5866948" y="4005167"/>
                  <a:pt x="5859579" y="4004837"/>
                </a:cubicBezTo>
                <a:cubicBezTo>
                  <a:pt x="5851769" y="4004507"/>
                  <a:pt x="5806342" y="4032940"/>
                  <a:pt x="5806342" y="4038165"/>
                </a:cubicBezTo>
                <a:cubicBezTo>
                  <a:pt x="5806342" y="4046359"/>
                  <a:pt x="5817452" y="4043884"/>
                  <a:pt x="5820861" y="4034920"/>
                </a:cubicBezTo>
                <a:lnTo>
                  <a:pt x="5820861" y="4034920"/>
                </a:lnTo>
                <a:close/>
                <a:moveTo>
                  <a:pt x="5675892" y="4029420"/>
                </a:moveTo>
                <a:cubicBezTo>
                  <a:pt x="5674352" y="4022491"/>
                  <a:pt x="5646854" y="4018696"/>
                  <a:pt x="5646854" y="4025406"/>
                </a:cubicBezTo>
                <a:cubicBezTo>
                  <a:pt x="5646854" y="4033930"/>
                  <a:pt x="5654223" y="4038220"/>
                  <a:pt x="5665883" y="4036570"/>
                </a:cubicBezTo>
                <a:cubicBezTo>
                  <a:pt x="5672043" y="4035690"/>
                  <a:pt x="5676607" y="4032445"/>
                  <a:pt x="5675892" y="4029420"/>
                </a:cubicBezTo>
                <a:lnTo>
                  <a:pt x="5675892" y="4029420"/>
                </a:lnTo>
                <a:close/>
                <a:moveTo>
                  <a:pt x="3418912" y="3962050"/>
                </a:moveTo>
                <a:cubicBezTo>
                  <a:pt x="3480837" y="3900675"/>
                  <a:pt x="3519994" y="3848924"/>
                  <a:pt x="3557391" y="3779189"/>
                </a:cubicBezTo>
                <a:cubicBezTo>
                  <a:pt x="3578070" y="3740582"/>
                  <a:pt x="3625587" y="3673871"/>
                  <a:pt x="3647310" y="3652973"/>
                </a:cubicBezTo>
                <a:cubicBezTo>
                  <a:pt x="3658144" y="3642524"/>
                  <a:pt x="3666998" y="3630699"/>
                  <a:pt x="3666998" y="3626630"/>
                </a:cubicBezTo>
                <a:cubicBezTo>
                  <a:pt x="3666998" y="3622560"/>
                  <a:pt x="3671948" y="3609526"/>
                  <a:pt x="3677998" y="3597702"/>
                </a:cubicBezTo>
                <a:cubicBezTo>
                  <a:pt x="3699281" y="3556015"/>
                  <a:pt x="3686357" y="3562560"/>
                  <a:pt x="3661444" y="3606061"/>
                </a:cubicBezTo>
                <a:cubicBezTo>
                  <a:pt x="3651985" y="3622615"/>
                  <a:pt x="3640655" y="3636199"/>
                  <a:pt x="3636366" y="3636199"/>
                </a:cubicBezTo>
                <a:cubicBezTo>
                  <a:pt x="3632076" y="3636199"/>
                  <a:pt x="3628501" y="3638344"/>
                  <a:pt x="3628501" y="3640929"/>
                </a:cubicBezTo>
                <a:cubicBezTo>
                  <a:pt x="3628501" y="3643514"/>
                  <a:pt x="3621682" y="3654403"/>
                  <a:pt x="3613377" y="3665127"/>
                </a:cubicBezTo>
                <a:cubicBezTo>
                  <a:pt x="3605073" y="3675851"/>
                  <a:pt x="3593304" y="3691470"/>
                  <a:pt x="3587254" y="3699829"/>
                </a:cubicBezTo>
                <a:cubicBezTo>
                  <a:pt x="3581205" y="3708189"/>
                  <a:pt x="3556457" y="3740031"/>
                  <a:pt x="3532258" y="3770499"/>
                </a:cubicBezTo>
                <a:cubicBezTo>
                  <a:pt x="3508060" y="3800967"/>
                  <a:pt x="3478747" y="3838914"/>
                  <a:pt x="3467143" y="3854808"/>
                </a:cubicBezTo>
                <a:cubicBezTo>
                  <a:pt x="3455539" y="3870702"/>
                  <a:pt x="3444265" y="3883681"/>
                  <a:pt x="3442065" y="3883681"/>
                </a:cubicBezTo>
                <a:cubicBezTo>
                  <a:pt x="3439865" y="3883681"/>
                  <a:pt x="3433871" y="3891710"/>
                  <a:pt x="3428811" y="3901555"/>
                </a:cubicBezTo>
                <a:cubicBezTo>
                  <a:pt x="3411047" y="3935927"/>
                  <a:pt x="3380194" y="3984544"/>
                  <a:pt x="3370295" y="3993728"/>
                </a:cubicBezTo>
                <a:cubicBezTo>
                  <a:pt x="3355171" y="4007752"/>
                  <a:pt x="3341917" y="4026671"/>
                  <a:pt x="3347197" y="4026671"/>
                </a:cubicBezTo>
                <a:cubicBezTo>
                  <a:pt x="3350771" y="4026671"/>
                  <a:pt x="3383054" y="3997633"/>
                  <a:pt x="3418912" y="3962050"/>
                </a:cubicBezTo>
                <a:lnTo>
                  <a:pt x="3418912" y="3962050"/>
                </a:lnTo>
                <a:close/>
                <a:moveTo>
                  <a:pt x="4221083" y="4002802"/>
                </a:moveTo>
                <a:cubicBezTo>
                  <a:pt x="4242807" y="3982399"/>
                  <a:pt x="4243851" y="3974755"/>
                  <a:pt x="4224273" y="3979704"/>
                </a:cubicBezTo>
                <a:cubicBezTo>
                  <a:pt x="4205904" y="3984324"/>
                  <a:pt x="4184181" y="4004397"/>
                  <a:pt x="4184071" y="4016881"/>
                </a:cubicBezTo>
                <a:cubicBezTo>
                  <a:pt x="4183961" y="4029696"/>
                  <a:pt x="4198260" y="4024251"/>
                  <a:pt x="4221083" y="4002802"/>
                </a:cubicBezTo>
                <a:lnTo>
                  <a:pt x="4221083" y="4002802"/>
                </a:lnTo>
                <a:close/>
                <a:moveTo>
                  <a:pt x="2539581" y="3987129"/>
                </a:moveTo>
                <a:cubicBezTo>
                  <a:pt x="2539581" y="3973049"/>
                  <a:pt x="2530506" y="3974755"/>
                  <a:pt x="2526547" y="3989548"/>
                </a:cubicBezTo>
                <a:cubicBezTo>
                  <a:pt x="2520497" y="4012097"/>
                  <a:pt x="2522532" y="4019576"/>
                  <a:pt x="2531496" y="4007752"/>
                </a:cubicBezTo>
                <a:cubicBezTo>
                  <a:pt x="2535951" y="4001922"/>
                  <a:pt x="2539581" y="3992628"/>
                  <a:pt x="2539581" y="3987129"/>
                </a:cubicBezTo>
                <a:close/>
                <a:moveTo>
                  <a:pt x="5663353" y="4002417"/>
                </a:moveTo>
                <a:cubicBezTo>
                  <a:pt x="5663353" y="3991968"/>
                  <a:pt x="5651969" y="3988504"/>
                  <a:pt x="5639210" y="3995048"/>
                </a:cubicBezTo>
                <a:cubicBezTo>
                  <a:pt x="5630796" y="3999393"/>
                  <a:pt x="5630300" y="4001317"/>
                  <a:pt x="5636460" y="4005222"/>
                </a:cubicBezTo>
                <a:cubicBezTo>
                  <a:pt x="5648284" y="4012647"/>
                  <a:pt x="5663353" y="4011052"/>
                  <a:pt x="5663353" y="4002417"/>
                </a:cubicBezTo>
                <a:lnTo>
                  <a:pt x="5663353" y="4002417"/>
                </a:lnTo>
                <a:close/>
                <a:moveTo>
                  <a:pt x="4845673" y="3992078"/>
                </a:moveTo>
                <a:lnTo>
                  <a:pt x="4877680" y="3992518"/>
                </a:lnTo>
                <a:lnTo>
                  <a:pt x="4865911" y="3979979"/>
                </a:lnTo>
                <a:cubicBezTo>
                  <a:pt x="4856067" y="3969475"/>
                  <a:pt x="4851282" y="3968210"/>
                  <a:pt x="4836653" y="3972115"/>
                </a:cubicBezTo>
                <a:cubicBezTo>
                  <a:pt x="4827029" y="3974700"/>
                  <a:pt x="4807505" y="3978274"/>
                  <a:pt x="4793317" y="3980034"/>
                </a:cubicBezTo>
                <a:cubicBezTo>
                  <a:pt x="4772913" y="3982564"/>
                  <a:pt x="4768183" y="3985094"/>
                  <a:pt x="4770768" y="3991803"/>
                </a:cubicBezTo>
                <a:cubicBezTo>
                  <a:pt x="4773353" y="3998568"/>
                  <a:pt x="4778193" y="3999448"/>
                  <a:pt x="4793866" y="3995983"/>
                </a:cubicBezTo>
                <a:cubicBezTo>
                  <a:pt x="4804756" y="3993563"/>
                  <a:pt x="4828074" y="3991803"/>
                  <a:pt x="4845673" y="3992078"/>
                </a:cubicBezTo>
                <a:lnTo>
                  <a:pt x="4845673" y="3992078"/>
                </a:lnTo>
                <a:close/>
                <a:moveTo>
                  <a:pt x="4010723" y="3982674"/>
                </a:moveTo>
                <a:cubicBezTo>
                  <a:pt x="4012593" y="3979649"/>
                  <a:pt x="4010284" y="3977174"/>
                  <a:pt x="4005554" y="3977174"/>
                </a:cubicBezTo>
                <a:cubicBezTo>
                  <a:pt x="4000824" y="3977174"/>
                  <a:pt x="3996974" y="3979649"/>
                  <a:pt x="3996974" y="3982674"/>
                </a:cubicBezTo>
                <a:cubicBezTo>
                  <a:pt x="3996974" y="3985699"/>
                  <a:pt x="3999284" y="3988173"/>
                  <a:pt x="4002144" y="3988173"/>
                </a:cubicBezTo>
                <a:cubicBezTo>
                  <a:pt x="4005004" y="3988173"/>
                  <a:pt x="4008854" y="3985699"/>
                  <a:pt x="4010723" y="3982674"/>
                </a:cubicBezTo>
                <a:close/>
                <a:moveTo>
                  <a:pt x="2346490" y="3945551"/>
                </a:moveTo>
                <a:cubicBezTo>
                  <a:pt x="2356334" y="3883681"/>
                  <a:pt x="2358259" y="3742946"/>
                  <a:pt x="2349405" y="3731342"/>
                </a:cubicBezTo>
                <a:cubicBezTo>
                  <a:pt x="2341595" y="3721058"/>
                  <a:pt x="2338625" y="3668482"/>
                  <a:pt x="2345500" y="3661607"/>
                </a:cubicBezTo>
                <a:cubicBezTo>
                  <a:pt x="2347645" y="3659463"/>
                  <a:pt x="2352374" y="3647253"/>
                  <a:pt x="2355949" y="3634549"/>
                </a:cubicBezTo>
                <a:cubicBezTo>
                  <a:pt x="2385977" y="3528352"/>
                  <a:pt x="2454117" y="3414785"/>
                  <a:pt x="2520497" y="3360284"/>
                </a:cubicBezTo>
                <a:cubicBezTo>
                  <a:pt x="2543155" y="3341696"/>
                  <a:pt x="2560754" y="3325582"/>
                  <a:pt x="2559654" y="3324537"/>
                </a:cubicBezTo>
                <a:cubicBezTo>
                  <a:pt x="2555695" y="3320577"/>
                  <a:pt x="2507243" y="3350880"/>
                  <a:pt x="2482165" y="3372988"/>
                </a:cubicBezTo>
                <a:cubicBezTo>
                  <a:pt x="2457582" y="3394657"/>
                  <a:pt x="2406215" y="3465877"/>
                  <a:pt x="2399176" y="3488095"/>
                </a:cubicBezTo>
                <a:cubicBezTo>
                  <a:pt x="2395491" y="3499754"/>
                  <a:pt x="2385537" y="3502614"/>
                  <a:pt x="2385537" y="3492000"/>
                </a:cubicBezTo>
                <a:cubicBezTo>
                  <a:pt x="2385537" y="3480615"/>
                  <a:pt x="2403521" y="3436509"/>
                  <a:pt x="2417050" y="3414620"/>
                </a:cubicBezTo>
                <a:cubicBezTo>
                  <a:pt x="2432229" y="3390147"/>
                  <a:pt x="2466436" y="3354895"/>
                  <a:pt x="2488325" y="3341256"/>
                </a:cubicBezTo>
                <a:cubicBezTo>
                  <a:pt x="2614100" y="3262886"/>
                  <a:pt x="2673716" y="3217845"/>
                  <a:pt x="2697309" y="3183527"/>
                </a:cubicBezTo>
                <a:cubicBezTo>
                  <a:pt x="2705834" y="3171153"/>
                  <a:pt x="2719583" y="3153994"/>
                  <a:pt x="2727942" y="3145415"/>
                </a:cubicBezTo>
                <a:cubicBezTo>
                  <a:pt x="2742131" y="3130786"/>
                  <a:pt x="2748181" y="3113407"/>
                  <a:pt x="2738941" y="3113902"/>
                </a:cubicBezTo>
                <a:cubicBezTo>
                  <a:pt x="2736686" y="3114012"/>
                  <a:pt x="2726127" y="3124351"/>
                  <a:pt x="2715568" y="3136836"/>
                </a:cubicBezTo>
                <a:cubicBezTo>
                  <a:pt x="2652707" y="3211025"/>
                  <a:pt x="2632854" y="3228294"/>
                  <a:pt x="2556794" y="3275095"/>
                </a:cubicBezTo>
                <a:cubicBezTo>
                  <a:pt x="2542770" y="3283730"/>
                  <a:pt x="2518737" y="3300394"/>
                  <a:pt x="2503338" y="3312218"/>
                </a:cubicBezTo>
                <a:cubicBezTo>
                  <a:pt x="2487940" y="3324042"/>
                  <a:pt x="2472486" y="3333666"/>
                  <a:pt x="2468966" y="3333666"/>
                </a:cubicBezTo>
                <a:cubicBezTo>
                  <a:pt x="2443833" y="3333666"/>
                  <a:pt x="2492669" y="3286755"/>
                  <a:pt x="2592102" y="3215425"/>
                </a:cubicBezTo>
                <a:cubicBezTo>
                  <a:pt x="2621580" y="3194251"/>
                  <a:pt x="2669261" y="3155259"/>
                  <a:pt x="2698079" y="3128806"/>
                </a:cubicBezTo>
                <a:cubicBezTo>
                  <a:pt x="2726897" y="3102353"/>
                  <a:pt x="2753460" y="3080685"/>
                  <a:pt x="2757145" y="3080685"/>
                </a:cubicBezTo>
                <a:cubicBezTo>
                  <a:pt x="2763964" y="3080685"/>
                  <a:pt x="2772874" y="3064626"/>
                  <a:pt x="2768474" y="3060226"/>
                </a:cubicBezTo>
                <a:cubicBezTo>
                  <a:pt x="2764624" y="3056376"/>
                  <a:pt x="2735696" y="3073040"/>
                  <a:pt x="2724367" y="3085579"/>
                </a:cubicBezTo>
                <a:cubicBezTo>
                  <a:pt x="2718593" y="3091959"/>
                  <a:pt x="2711608" y="3097129"/>
                  <a:pt x="2708748" y="3097129"/>
                </a:cubicBezTo>
                <a:cubicBezTo>
                  <a:pt x="2705889" y="3097129"/>
                  <a:pt x="2678336" y="3119402"/>
                  <a:pt x="2647538" y="3146570"/>
                </a:cubicBezTo>
                <a:cubicBezTo>
                  <a:pt x="2600736" y="3187872"/>
                  <a:pt x="2545575" y="3229119"/>
                  <a:pt x="2537161" y="3229119"/>
                </a:cubicBezTo>
                <a:cubicBezTo>
                  <a:pt x="2536006" y="3229119"/>
                  <a:pt x="2521982" y="3237753"/>
                  <a:pt x="2505978" y="3248257"/>
                </a:cubicBezTo>
                <a:cubicBezTo>
                  <a:pt x="2486125" y="3261346"/>
                  <a:pt x="2475675" y="3265416"/>
                  <a:pt x="2472980" y="3261126"/>
                </a:cubicBezTo>
                <a:cubicBezTo>
                  <a:pt x="2470341" y="3256837"/>
                  <a:pt x="2463521" y="3259477"/>
                  <a:pt x="2451642" y="3269486"/>
                </a:cubicBezTo>
                <a:cubicBezTo>
                  <a:pt x="2442073" y="3277570"/>
                  <a:pt x="2430854" y="3284115"/>
                  <a:pt x="2426729" y="3284115"/>
                </a:cubicBezTo>
                <a:cubicBezTo>
                  <a:pt x="2417435" y="3284115"/>
                  <a:pt x="2415400" y="3287470"/>
                  <a:pt x="2410285" y="3311503"/>
                </a:cubicBezTo>
                <a:cubicBezTo>
                  <a:pt x="2406545" y="3328772"/>
                  <a:pt x="2407040" y="3329926"/>
                  <a:pt x="2415125" y="3323217"/>
                </a:cubicBezTo>
                <a:cubicBezTo>
                  <a:pt x="2429369" y="3311393"/>
                  <a:pt x="2425684" y="3323657"/>
                  <a:pt x="2402091" y="3366609"/>
                </a:cubicBezTo>
                <a:cubicBezTo>
                  <a:pt x="2389992" y="3388607"/>
                  <a:pt x="2380092" y="3407746"/>
                  <a:pt x="2380092" y="3409176"/>
                </a:cubicBezTo>
                <a:cubicBezTo>
                  <a:pt x="2380092" y="3410606"/>
                  <a:pt x="2376738" y="3419515"/>
                  <a:pt x="2372613" y="3429029"/>
                </a:cubicBezTo>
                <a:cubicBezTo>
                  <a:pt x="2354299" y="3471596"/>
                  <a:pt x="2339945" y="3524942"/>
                  <a:pt x="2332521" y="3578343"/>
                </a:cubicBezTo>
                <a:cubicBezTo>
                  <a:pt x="2330816" y="3590443"/>
                  <a:pt x="2329056" y="3602817"/>
                  <a:pt x="2328616" y="3605841"/>
                </a:cubicBezTo>
                <a:cubicBezTo>
                  <a:pt x="2328176" y="3608866"/>
                  <a:pt x="2331036" y="3610681"/>
                  <a:pt x="2334941" y="3609856"/>
                </a:cubicBezTo>
                <a:cubicBezTo>
                  <a:pt x="2342475" y="3608316"/>
                  <a:pt x="2342420" y="3608976"/>
                  <a:pt x="2327901" y="3688335"/>
                </a:cubicBezTo>
                <a:cubicBezTo>
                  <a:pt x="2323997" y="3709509"/>
                  <a:pt x="2320862" y="3731782"/>
                  <a:pt x="2320862" y="3737832"/>
                </a:cubicBezTo>
                <a:cubicBezTo>
                  <a:pt x="2320862" y="3743881"/>
                  <a:pt x="2319102" y="3778969"/>
                  <a:pt x="2317012" y="3815816"/>
                </a:cubicBezTo>
                <a:cubicBezTo>
                  <a:pt x="2313547" y="3875927"/>
                  <a:pt x="2318167" y="3939502"/>
                  <a:pt x="2328396" y="3972940"/>
                </a:cubicBezTo>
                <a:cubicBezTo>
                  <a:pt x="2334171" y="3992023"/>
                  <a:pt x="2340715" y="3982124"/>
                  <a:pt x="2346490" y="3945551"/>
                </a:cubicBezTo>
                <a:lnTo>
                  <a:pt x="2346490" y="3945551"/>
                </a:lnTo>
                <a:close/>
                <a:moveTo>
                  <a:pt x="2341595" y="3598032"/>
                </a:moveTo>
                <a:cubicBezTo>
                  <a:pt x="2341595" y="3595172"/>
                  <a:pt x="2344015" y="3591322"/>
                  <a:pt x="2347040" y="3589507"/>
                </a:cubicBezTo>
                <a:cubicBezTo>
                  <a:pt x="2350174" y="3587583"/>
                  <a:pt x="2351054" y="3589783"/>
                  <a:pt x="2349184" y="3594677"/>
                </a:cubicBezTo>
                <a:cubicBezTo>
                  <a:pt x="2345555" y="3604192"/>
                  <a:pt x="2341595" y="3605951"/>
                  <a:pt x="2341595" y="3598032"/>
                </a:cubicBezTo>
                <a:lnTo>
                  <a:pt x="2341595" y="3598032"/>
                </a:lnTo>
                <a:close/>
                <a:moveTo>
                  <a:pt x="3254089" y="3950171"/>
                </a:moveTo>
                <a:cubicBezTo>
                  <a:pt x="3282302" y="3920473"/>
                  <a:pt x="3285931" y="3913819"/>
                  <a:pt x="3294951" y="3874552"/>
                </a:cubicBezTo>
                <a:cubicBezTo>
                  <a:pt x="3307160" y="3821261"/>
                  <a:pt x="3315409" y="3796293"/>
                  <a:pt x="3334548" y="3754331"/>
                </a:cubicBezTo>
                <a:cubicBezTo>
                  <a:pt x="3358581" y="3701754"/>
                  <a:pt x="3437390" y="3587693"/>
                  <a:pt x="3482652" y="3540011"/>
                </a:cubicBezTo>
                <a:cubicBezTo>
                  <a:pt x="3499866" y="3521862"/>
                  <a:pt x="3518674" y="3500469"/>
                  <a:pt x="3524449" y="3492440"/>
                </a:cubicBezTo>
                <a:cubicBezTo>
                  <a:pt x="3534568" y="3478361"/>
                  <a:pt x="3538583" y="3460267"/>
                  <a:pt x="3531543" y="3460267"/>
                </a:cubicBezTo>
                <a:cubicBezTo>
                  <a:pt x="3524339" y="3460267"/>
                  <a:pt x="3486282" y="3503494"/>
                  <a:pt x="3446684" y="3556675"/>
                </a:cubicBezTo>
                <a:cubicBezTo>
                  <a:pt x="3433211" y="3574769"/>
                  <a:pt x="3419077" y="3592862"/>
                  <a:pt x="3415227" y="3596932"/>
                </a:cubicBezTo>
                <a:cubicBezTo>
                  <a:pt x="3411377" y="3601002"/>
                  <a:pt x="3404503" y="3611506"/>
                  <a:pt x="3399938" y="3620305"/>
                </a:cubicBezTo>
                <a:cubicBezTo>
                  <a:pt x="3395373" y="3629105"/>
                  <a:pt x="3389269" y="3636309"/>
                  <a:pt x="3386299" y="3636309"/>
                </a:cubicBezTo>
                <a:cubicBezTo>
                  <a:pt x="3383329" y="3636309"/>
                  <a:pt x="3380964" y="3639884"/>
                  <a:pt x="3380964" y="3644284"/>
                </a:cubicBezTo>
                <a:cubicBezTo>
                  <a:pt x="3380964" y="3648683"/>
                  <a:pt x="3372275" y="3666997"/>
                  <a:pt x="3361716" y="3685091"/>
                </a:cubicBezTo>
                <a:cubicBezTo>
                  <a:pt x="3351156" y="3703184"/>
                  <a:pt x="3342467" y="3719793"/>
                  <a:pt x="3342467" y="3722048"/>
                </a:cubicBezTo>
                <a:cubicBezTo>
                  <a:pt x="3342467" y="3724303"/>
                  <a:pt x="3339003" y="3730077"/>
                  <a:pt x="3334768" y="3734862"/>
                </a:cubicBezTo>
                <a:cubicBezTo>
                  <a:pt x="3330533" y="3739647"/>
                  <a:pt x="3319204" y="3759610"/>
                  <a:pt x="3309634" y="3779299"/>
                </a:cubicBezTo>
                <a:cubicBezTo>
                  <a:pt x="3300065" y="3798987"/>
                  <a:pt x="3288681" y="3821591"/>
                  <a:pt x="3284336" y="3829620"/>
                </a:cubicBezTo>
                <a:cubicBezTo>
                  <a:pt x="3279992" y="3837649"/>
                  <a:pt x="3276472" y="3847274"/>
                  <a:pt x="3276472" y="3851014"/>
                </a:cubicBezTo>
                <a:cubicBezTo>
                  <a:pt x="3276472" y="3856843"/>
                  <a:pt x="3248149" y="3919978"/>
                  <a:pt x="3224116" y="3967660"/>
                </a:cubicBezTo>
                <a:cubicBezTo>
                  <a:pt x="3212732" y="3990263"/>
                  <a:pt x="3219881" y="3986084"/>
                  <a:pt x="3254089" y="3950171"/>
                </a:cubicBezTo>
                <a:lnTo>
                  <a:pt x="3254089" y="3950171"/>
                </a:lnTo>
                <a:close/>
                <a:moveTo>
                  <a:pt x="5228885" y="3978054"/>
                </a:moveTo>
                <a:cubicBezTo>
                  <a:pt x="5228885" y="3972335"/>
                  <a:pt x="5201002" y="3959191"/>
                  <a:pt x="5197152" y="3963095"/>
                </a:cubicBezTo>
                <a:cubicBezTo>
                  <a:pt x="5195612" y="3964635"/>
                  <a:pt x="5197482" y="3969695"/>
                  <a:pt x="5201276" y="3974315"/>
                </a:cubicBezTo>
                <a:cubicBezTo>
                  <a:pt x="5208646" y="3983169"/>
                  <a:pt x="5228885" y="3985919"/>
                  <a:pt x="5228885" y="3978054"/>
                </a:cubicBezTo>
                <a:close/>
                <a:moveTo>
                  <a:pt x="5641354" y="3977449"/>
                </a:moveTo>
                <a:cubicBezTo>
                  <a:pt x="5641354" y="3974534"/>
                  <a:pt x="5630465" y="3965790"/>
                  <a:pt x="5617101" y="3957981"/>
                </a:cubicBezTo>
                <a:cubicBezTo>
                  <a:pt x="5603737" y="3950171"/>
                  <a:pt x="5591473" y="3940162"/>
                  <a:pt x="5589768" y="3935762"/>
                </a:cubicBezTo>
                <a:cubicBezTo>
                  <a:pt x="5586689" y="3927678"/>
                  <a:pt x="5564085" y="3924158"/>
                  <a:pt x="5564690" y="3931857"/>
                </a:cubicBezTo>
                <a:cubicBezTo>
                  <a:pt x="5565185" y="3937852"/>
                  <a:pt x="5626341" y="3982289"/>
                  <a:pt x="5634480" y="3982509"/>
                </a:cubicBezTo>
                <a:cubicBezTo>
                  <a:pt x="5638275" y="3982619"/>
                  <a:pt x="5641354" y="3980309"/>
                  <a:pt x="5641354" y="3977449"/>
                </a:cubicBezTo>
                <a:lnTo>
                  <a:pt x="5641354" y="3977449"/>
                </a:lnTo>
                <a:close/>
                <a:moveTo>
                  <a:pt x="5284375" y="3966395"/>
                </a:moveTo>
                <a:cubicBezTo>
                  <a:pt x="5288995" y="3954846"/>
                  <a:pt x="5278381" y="3945717"/>
                  <a:pt x="5263587" y="3948576"/>
                </a:cubicBezTo>
                <a:cubicBezTo>
                  <a:pt x="5255118" y="3950171"/>
                  <a:pt x="5247638" y="3946926"/>
                  <a:pt x="5240929" y="3938622"/>
                </a:cubicBezTo>
                <a:cubicBezTo>
                  <a:pt x="5231744" y="3927293"/>
                  <a:pt x="5221845" y="3924158"/>
                  <a:pt x="5164924" y="3914809"/>
                </a:cubicBezTo>
                <a:cubicBezTo>
                  <a:pt x="5151340" y="3912554"/>
                  <a:pt x="5118893" y="3890721"/>
                  <a:pt x="5118893" y="3883791"/>
                </a:cubicBezTo>
                <a:cubicBezTo>
                  <a:pt x="5118893" y="3878181"/>
                  <a:pt x="5084465" y="3856238"/>
                  <a:pt x="5075611" y="3856238"/>
                </a:cubicBezTo>
                <a:cubicBezTo>
                  <a:pt x="5072201" y="3856238"/>
                  <a:pt x="5069396" y="3859813"/>
                  <a:pt x="5069396" y="3864157"/>
                </a:cubicBezTo>
                <a:cubicBezTo>
                  <a:pt x="5069396" y="3875982"/>
                  <a:pt x="5057627" y="3880986"/>
                  <a:pt x="5050588" y="3872187"/>
                </a:cubicBezTo>
                <a:cubicBezTo>
                  <a:pt x="5047233" y="3867952"/>
                  <a:pt x="5038488" y="3861078"/>
                  <a:pt x="5031229" y="3856953"/>
                </a:cubicBezTo>
                <a:cubicBezTo>
                  <a:pt x="5019735" y="3850408"/>
                  <a:pt x="5017150" y="3850574"/>
                  <a:pt x="5011485" y="3858328"/>
                </a:cubicBezTo>
                <a:cubicBezTo>
                  <a:pt x="5007911" y="3863223"/>
                  <a:pt x="5002301" y="3867237"/>
                  <a:pt x="4999002" y="3867237"/>
                </a:cubicBezTo>
                <a:cubicBezTo>
                  <a:pt x="4995701" y="3867237"/>
                  <a:pt x="4990752" y="3871307"/>
                  <a:pt x="4987947" y="3876257"/>
                </a:cubicBezTo>
                <a:cubicBezTo>
                  <a:pt x="4984538" y="3882306"/>
                  <a:pt x="4980413" y="3883681"/>
                  <a:pt x="4975298" y="3880381"/>
                </a:cubicBezTo>
                <a:cubicBezTo>
                  <a:pt x="4971118" y="3877687"/>
                  <a:pt x="4960284" y="3875487"/>
                  <a:pt x="4951210" y="3875487"/>
                </a:cubicBezTo>
                <a:cubicBezTo>
                  <a:pt x="4937241" y="3875487"/>
                  <a:pt x="4934986" y="3873562"/>
                  <a:pt x="4936416" y="3863112"/>
                </a:cubicBezTo>
                <a:cubicBezTo>
                  <a:pt x="4937351" y="3856293"/>
                  <a:pt x="4935481" y="3850738"/>
                  <a:pt x="4932292" y="3850738"/>
                </a:cubicBezTo>
                <a:cubicBezTo>
                  <a:pt x="4929101" y="3850738"/>
                  <a:pt x="4926462" y="3854203"/>
                  <a:pt x="4926462" y="3858383"/>
                </a:cubicBezTo>
                <a:cubicBezTo>
                  <a:pt x="4926462" y="3864653"/>
                  <a:pt x="4922117" y="3864983"/>
                  <a:pt x="4903088" y="3860308"/>
                </a:cubicBezTo>
                <a:cubicBezTo>
                  <a:pt x="4874271" y="3853268"/>
                  <a:pt x="4864866" y="3846284"/>
                  <a:pt x="4868551" y="3834735"/>
                </a:cubicBezTo>
                <a:cubicBezTo>
                  <a:pt x="4870311" y="3829180"/>
                  <a:pt x="4862942" y="3817686"/>
                  <a:pt x="4848807" y="3803937"/>
                </a:cubicBezTo>
                <a:cubicBezTo>
                  <a:pt x="4828954" y="3784688"/>
                  <a:pt x="4822959" y="3781938"/>
                  <a:pt x="4799091" y="3781444"/>
                </a:cubicBezTo>
                <a:cubicBezTo>
                  <a:pt x="4779017" y="3781004"/>
                  <a:pt x="4770163" y="3783368"/>
                  <a:pt x="4765213" y="3790463"/>
                </a:cubicBezTo>
                <a:cubicBezTo>
                  <a:pt x="4761529" y="3795742"/>
                  <a:pt x="4752400" y="3800912"/>
                  <a:pt x="4744920" y="3801957"/>
                </a:cubicBezTo>
                <a:cubicBezTo>
                  <a:pt x="4736725" y="3803112"/>
                  <a:pt x="4728531" y="3809767"/>
                  <a:pt x="4724242" y="3818731"/>
                </a:cubicBezTo>
                <a:cubicBezTo>
                  <a:pt x="4720337" y="3826925"/>
                  <a:pt x="4709723" y="3838914"/>
                  <a:pt x="4700593" y="3845349"/>
                </a:cubicBezTo>
                <a:cubicBezTo>
                  <a:pt x="4687834" y="3854423"/>
                  <a:pt x="4684919" y="3859813"/>
                  <a:pt x="4687724" y="3868942"/>
                </a:cubicBezTo>
                <a:cubicBezTo>
                  <a:pt x="4693004" y="3886156"/>
                  <a:pt x="4692839" y="3886156"/>
                  <a:pt x="4718632" y="3871142"/>
                </a:cubicBezTo>
                <a:cubicBezTo>
                  <a:pt x="4749815" y="3853048"/>
                  <a:pt x="4767853" y="3847439"/>
                  <a:pt x="4764059" y="3857063"/>
                </a:cubicBezTo>
                <a:cubicBezTo>
                  <a:pt x="4762464" y="3861023"/>
                  <a:pt x="4748880" y="3870372"/>
                  <a:pt x="4733866" y="3877742"/>
                </a:cubicBezTo>
                <a:cubicBezTo>
                  <a:pt x="4718797" y="3885166"/>
                  <a:pt x="4706533" y="3893195"/>
                  <a:pt x="4706533" y="3895615"/>
                </a:cubicBezTo>
                <a:cubicBezTo>
                  <a:pt x="4706533" y="3898035"/>
                  <a:pt x="4703948" y="3900015"/>
                  <a:pt x="4700813" y="3900015"/>
                </a:cubicBezTo>
                <a:cubicBezTo>
                  <a:pt x="4697678" y="3900015"/>
                  <a:pt x="4688769" y="3904195"/>
                  <a:pt x="4680959" y="3909309"/>
                </a:cubicBezTo>
                <a:lnTo>
                  <a:pt x="4666771" y="3918604"/>
                </a:lnTo>
                <a:lnTo>
                  <a:pt x="4679310" y="3923223"/>
                </a:lnTo>
                <a:cubicBezTo>
                  <a:pt x="4689319" y="3926908"/>
                  <a:pt x="4695259" y="3924598"/>
                  <a:pt x="4708788" y="3911784"/>
                </a:cubicBezTo>
                <a:cubicBezTo>
                  <a:pt x="4718082" y="3902930"/>
                  <a:pt x="4731281" y="3894020"/>
                  <a:pt x="4738100" y="3891985"/>
                </a:cubicBezTo>
                <a:cubicBezTo>
                  <a:pt x="4744920" y="3889951"/>
                  <a:pt x="4750474" y="3885936"/>
                  <a:pt x="4750474" y="3883131"/>
                </a:cubicBezTo>
                <a:cubicBezTo>
                  <a:pt x="4750474" y="3880326"/>
                  <a:pt x="4753059" y="3878017"/>
                  <a:pt x="4756249" y="3878017"/>
                </a:cubicBezTo>
                <a:cubicBezTo>
                  <a:pt x="4765379" y="3878017"/>
                  <a:pt x="4810915" y="3856183"/>
                  <a:pt x="4811025" y="3851728"/>
                </a:cubicBezTo>
                <a:cubicBezTo>
                  <a:pt x="4811300" y="3838584"/>
                  <a:pt x="4820594" y="3833635"/>
                  <a:pt x="4833463" y="3839849"/>
                </a:cubicBezTo>
                <a:cubicBezTo>
                  <a:pt x="4852547" y="3849034"/>
                  <a:pt x="4880760" y="3883516"/>
                  <a:pt x="4869266" y="3883516"/>
                </a:cubicBezTo>
                <a:cubicBezTo>
                  <a:pt x="4851942" y="3883516"/>
                  <a:pt x="4862446" y="3916789"/>
                  <a:pt x="4883290" y="3927953"/>
                </a:cubicBezTo>
                <a:cubicBezTo>
                  <a:pt x="4892254" y="3932738"/>
                  <a:pt x="4895939" y="3932463"/>
                  <a:pt x="4899789" y="3926688"/>
                </a:cubicBezTo>
                <a:cubicBezTo>
                  <a:pt x="4903803" y="3920638"/>
                  <a:pt x="4906058" y="3921023"/>
                  <a:pt x="4912053" y="3928888"/>
                </a:cubicBezTo>
                <a:cubicBezTo>
                  <a:pt x="4916122" y="3934168"/>
                  <a:pt x="4923547" y="3938512"/>
                  <a:pt x="4928607" y="3938512"/>
                </a:cubicBezTo>
                <a:cubicBezTo>
                  <a:pt x="4937076" y="3938512"/>
                  <a:pt x="4937076" y="3937247"/>
                  <a:pt x="4928991" y="3921518"/>
                </a:cubicBezTo>
                <a:cubicBezTo>
                  <a:pt x="4924152" y="3912169"/>
                  <a:pt x="4921457" y="3903260"/>
                  <a:pt x="4922942" y="3901775"/>
                </a:cubicBezTo>
                <a:cubicBezTo>
                  <a:pt x="4924427" y="3900290"/>
                  <a:pt x="4929651" y="3906670"/>
                  <a:pt x="4934491" y="3916019"/>
                </a:cubicBezTo>
                <a:cubicBezTo>
                  <a:pt x="4946645" y="3939502"/>
                  <a:pt x="4969249" y="3939007"/>
                  <a:pt x="4965729" y="3915359"/>
                </a:cubicBezTo>
                <a:cubicBezTo>
                  <a:pt x="4965399" y="3913214"/>
                  <a:pt x="4968314" y="3912664"/>
                  <a:pt x="4972219" y="3914149"/>
                </a:cubicBezTo>
                <a:cubicBezTo>
                  <a:pt x="4983053" y="3918329"/>
                  <a:pt x="5020010" y="3900950"/>
                  <a:pt x="5020010" y="3891710"/>
                </a:cubicBezTo>
                <a:cubicBezTo>
                  <a:pt x="5020010" y="3881591"/>
                  <a:pt x="5025234" y="3881591"/>
                  <a:pt x="5038709" y="3891766"/>
                </a:cubicBezTo>
                <a:cubicBezTo>
                  <a:pt x="5044428" y="3896110"/>
                  <a:pt x="5051357" y="3898310"/>
                  <a:pt x="5054053" y="3896605"/>
                </a:cubicBezTo>
                <a:cubicBezTo>
                  <a:pt x="5056747" y="3894955"/>
                  <a:pt x="5062852" y="3896770"/>
                  <a:pt x="5067526" y="3900620"/>
                </a:cubicBezTo>
                <a:cubicBezTo>
                  <a:pt x="5074621" y="3906504"/>
                  <a:pt x="5076986" y="3906119"/>
                  <a:pt x="5081386" y="3898255"/>
                </a:cubicBezTo>
                <a:cubicBezTo>
                  <a:pt x="5084301" y="3893030"/>
                  <a:pt x="5089030" y="3890225"/>
                  <a:pt x="5091944" y="3892040"/>
                </a:cubicBezTo>
                <a:cubicBezTo>
                  <a:pt x="5094859" y="3893800"/>
                  <a:pt x="5096124" y="3896990"/>
                  <a:pt x="5094804" y="3899135"/>
                </a:cubicBezTo>
                <a:cubicBezTo>
                  <a:pt x="5093484" y="3901280"/>
                  <a:pt x="5099314" y="3911399"/>
                  <a:pt x="5107783" y="3921738"/>
                </a:cubicBezTo>
                <a:cubicBezTo>
                  <a:pt x="5122522" y="3939777"/>
                  <a:pt x="5124942" y="3940657"/>
                  <a:pt x="5169214" y="3943627"/>
                </a:cubicBezTo>
                <a:cubicBezTo>
                  <a:pt x="5205952" y="3946102"/>
                  <a:pt x="5220306" y="3949731"/>
                  <a:pt x="5240049" y="3961611"/>
                </a:cubicBezTo>
                <a:cubicBezTo>
                  <a:pt x="5266557" y="3977834"/>
                  <a:pt x="5279261" y="3979154"/>
                  <a:pt x="5284375" y="3966395"/>
                </a:cubicBezTo>
                <a:lnTo>
                  <a:pt x="5284375" y="3966395"/>
                </a:lnTo>
                <a:close/>
                <a:moveTo>
                  <a:pt x="4883785" y="3902050"/>
                </a:moveTo>
                <a:cubicBezTo>
                  <a:pt x="4875921" y="3898860"/>
                  <a:pt x="4874436" y="3889181"/>
                  <a:pt x="4881805" y="3889181"/>
                </a:cubicBezTo>
                <a:cubicBezTo>
                  <a:pt x="4884500" y="3889181"/>
                  <a:pt x="4888130" y="3892866"/>
                  <a:pt x="4889889" y="3897430"/>
                </a:cubicBezTo>
                <a:cubicBezTo>
                  <a:pt x="4891649" y="3901995"/>
                  <a:pt x="4892529" y="3905459"/>
                  <a:pt x="4891869" y="3905240"/>
                </a:cubicBezTo>
                <a:cubicBezTo>
                  <a:pt x="4891209" y="3905019"/>
                  <a:pt x="4887580" y="3903590"/>
                  <a:pt x="4883785" y="3902050"/>
                </a:cubicBezTo>
                <a:close/>
                <a:moveTo>
                  <a:pt x="4775168" y="3845184"/>
                </a:moveTo>
                <a:cubicBezTo>
                  <a:pt x="4777038" y="3842159"/>
                  <a:pt x="4779677" y="3839684"/>
                  <a:pt x="4780997" y="3839684"/>
                </a:cubicBezTo>
                <a:cubicBezTo>
                  <a:pt x="4782317" y="3839684"/>
                  <a:pt x="4783417" y="3842159"/>
                  <a:pt x="4783417" y="3845184"/>
                </a:cubicBezTo>
                <a:cubicBezTo>
                  <a:pt x="4783417" y="3848209"/>
                  <a:pt x="4780777" y="3850683"/>
                  <a:pt x="4777587" y="3850683"/>
                </a:cubicBezTo>
                <a:cubicBezTo>
                  <a:pt x="4774398" y="3850683"/>
                  <a:pt x="4773298" y="3848209"/>
                  <a:pt x="4775168" y="3845184"/>
                </a:cubicBezTo>
                <a:close/>
                <a:moveTo>
                  <a:pt x="5346906" y="3965845"/>
                </a:moveTo>
                <a:cubicBezTo>
                  <a:pt x="5345311" y="3963260"/>
                  <a:pt x="5340417" y="3962545"/>
                  <a:pt x="5335962" y="3964250"/>
                </a:cubicBezTo>
                <a:cubicBezTo>
                  <a:pt x="5331507" y="3965955"/>
                  <a:pt x="5329197" y="3969420"/>
                  <a:pt x="5330792" y="3972005"/>
                </a:cubicBezTo>
                <a:cubicBezTo>
                  <a:pt x="5332387" y="3974589"/>
                  <a:pt x="5337282" y="3975304"/>
                  <a:pt x="5341736" y="3973600"/>
                </a:cubicBezTo>
                <a:cubicBezTo>
                  <a:pt x="5346191" y="3971895"/>
                  <a:pt x="5348501" y="3968430"/>
                  <a:pt x="5346906" y="3965845"/>
                </a:cubicBezTo>
                <a:close/>
                <a:moveTo>
                  <a:pt x="5558860" y="3963425"/>
                </a:moveTo>
                <a:cubicBezTo>
                  <a:pt x="5558860" y="3958861"/>
                  <a:pt x="5556386" y="3955176"/>
                  <a:pt x="5553361" y="3955176"/>
                </a:cubicBezTo>
                <a:cubicBezTo>
                  <a:pt x="5550337" y="3955176"/>
                  <a:pt x="5547861" y="3958861"/>
                  <a:pt x="5547861" y="3963425"/>
                </a:cubicBezTo>
                <a:cubicBezTo>
                  <a:pt x="5547861" y="3967990"/>
                  <a:pt x="5550337" y="3971675"/>
                  <a:pt x="5553361" y="3971675"/>
                </a:cubicBezTo>
                <a:cubicBezTo>
                  <a:pt x="5556386" y="3971675"/>
                  <a:pt x="5558860" y="3967990"/>
                  <a:pt x="5558860" y="3963425"/>
                </a:cubicBezTo>
                <a:close/>
                <a:moveTo>
                  <a:pt x="3688997" y="3950721"/>
                </a:moveTo>
                <a:cubicBezTo>
                  <a:pt x="3688997" y="3948247"/>
                  <a:pt x="3709840" y="3924433"/>
                  <a:pt x="3735304" y="3897760"/>
                </a:cubicBezTo>
                <a:cubicBezTo>
                  <a:pt x="3799869" y="3830225"/>
                  <a:pt x="3852720" y="3774239"/>
                  <a:pt x="3879228" y="3745256"/>
                </a:cubicBezTo>
                <a:cubicBezTo>
                  <a:pt x="3891602" y="3731727"/>
                  <a:pt x="3910576" y="3702249"/>
                  <a:pt x="3921355" y="3679811"/>
                </a:cubicBezTo>
                <a:cubicBezTo>
                  <a:pt x="3938019" y="3645109"/>
                  <a:pt x="3940494" y="3635044"/>
                  <a:pt x="3937964" y="3612881"/>
                </a:cubicBezTo>
                <a:cubicBezTo>
                  <a:pt x="3936314" y="3598527"/>
                  <a:pt x="3933069" y="3586758"/>
                  <a:pt x="3930759" y="3586758"/>
                </a:cubicBezTo>
                <a:cubicBezTo>
                  <a:pt x="3928449" y="3586758"/>
                  <a:pt x="3908321" y="3605676"/>
                  <a:pt x="3886102" y="3628830"/>
                </a:cubicBezTo>
                <a:cubicBezTo>
                  <a:pt x="3863884" y="3651983"/>
                  <a:pt x="3825277" y="3691855"/>
                  <a:pt x="3800309" y="3717428"/>
                </a:cubicBezTo>
                <a:cubicBezTo>
                  <a:pt x="3775340" y="3743001"/>
                  <a:pt x="3754937" y="3766870"/>
                  <a:pt x="3754937" y="3770499"/>
                </a:cubicBezTo>
                <a:cubicBezTo>
                  <a:pt x="3754937" y="3774129"/>
                  <a:pt x="3746083" y="3785568"/>
                  <a:pt x="3735249" y="3796018"/>
                </a:cubicBezTo>
                <a:cubicBezTo>
                  <a:pt x="3711325" y="3819061"/>
                  <a:pt x="3691197" y="3861738"/>
                  <a:pt x="3704231" y="3861738"/>
                </a:cubicBezTo>
                <a:cubicBezTo>
                  <a:pt x="3706596" y="3861738"/>
                  <a:pt x="3712975" y="3854203"/>
                  <a:pt x="3718475" y="3844964"/>
                </a:cubicBezTo>
                <a:cubicBezTo>
                  <a:pt x="3723919" y="3835725"/>
                  <a:pt x="3733764" y="3821866"/>
                  <a:pt x="3740308" y="3814166"/>
                </a:cubicBezTo>
                <a:cubicBezTo>
                  <a:pt x="3760217" y="3790738"/>
                  <a:pt x="3908156" y="3641754"/>
                  <a:pt x="3911566" y="3641754"/>
                </a:cubicBezTo>
                <a:cubicBezTo>
                  <a:pt x="3922290" y="3641754"/>
                  <a:pt x="3854810" y="3726448"/>
                  <a:pt x="3792554" y="3791123"/>
                </a:cubicBezTo>
                <a:cubicBezTo>
                  <a:pt x="3721610" y="3864817"/>
                  <a:pt x="3696146" y="3896165"/>
                  <a:pt x="3690152" y="3916899"/>
                </a:cubicBezTo>
                <a:cubicBezTo>
                  <a:pt x="3687127" y="3927403"/>
                  <a:pt x="3682892" y="3940327"/>
                  <a:pt x="3680693" y="3945606"/>
                </a:cubicBezTo>
                <a:cubicBezTo>
                  <a:pt x="3678327" y="3951326"/>
                  <a:pt x="3679208" y="3955231"/>
                  <a:pt x="3682837" y="3955231"/>
                </a:cubicBezTo>
                <a:cubicBezTo>
                  <a:pt x="3686247" y="3955176"/>
                  <a:pt x="3688997" y="3953196"/>
                  <a:pt x="3688997" y="3950721"/>
                </a:cubicBezTo>
                <a:lnTo>
                  <a:pt x="3688997" y="3950721"/>
                </a:lnTo>
                <a:close/>
                <a:moveTo>
                  <a:pt x="3966232" y="3944947"/>
                </a:moveTo>
                <a:cubicBezTo>
                  <a:pt x="3970796" y="3937522"/>
                  <a:pt x="3958147" y="3871307"/>
                  <a:pt x="3949458" y="3857558"/>
                </a:cubicBezTo>
                <a:cubicBezTo>
                  <a:pt x="3934939" y="3834460"/>
                  <a:pt x="3920915" y="3849749"/>
                  <a:pt x="3931749" y="3876861"/>
                </a:cubicBezTo>
                <a:cubicBezTo>
                  <a:pt x="3935049" y="3885166"/>
                  <a:pt x="3938734" y="3898145"/>
                  <a:pt x="3939943" y="3905679"/>
                </a:cubicBezTo>
                <a:cubicBezTo>
                  <a:pt x="3943188" y="3926193"/>
                  <a:pt x="3946653" y="3946762"/>
                  <a:pt x="3947038" y="3948301"/>
                </a:cubicBezTo>
                <a:cubicBezTo>
                  <a:pt x="3948083" y="3951876"/>
                  <a:pt x="3963647" y="3949126"/>
                  <a:pt x="3966232" y="3944947"/>
                </a:cubicBezTo>
                <a:lnTo>
                  <a:pt x="3966232" y="3944947"/>
                </a:lnTo>
                <a:close/>
                <a:moveTo>
                  <a:pt x="2564604" y="3918053"/>
                </a:moveTo>
                <a:cubicBezTo>
                  <a:pt x="2577088" y="3888466"/>
                  <a:pt x="2581983" y="3842929"/>
                  <a:pt x="2572413" y="3846174"/>
                </a:cubicBezTo>
                <a:cubicBezTo>
                  <a:pt x="2564934" y="3848649"/>
                  <a:pt x="2540186" y="3911509"/>
                  <a:pt x="2539801" y="3929053"/>
                </a:cubicBezTo>
                <a:cubicBezTo>
                  <a:pt x="2539416" y="3946432"/>
                  <a:pt x="2555749" y="3939172"/>
                  <a:pt x="2564604" y="3918053"/>
                </a:cubicBezTo>
                <a:close/>
                <a:moveTo>
                  <a:pt x="5273322" y="3914424"/>
                </a:moveTo>
                <a:cubicBezTo>
                  <a:pt x="5261663" y="3901995"/>
                  <a:pt x="5261608" y="3885001"/>
                  <a:pt x="5273267" y="3892206"/>
                </a:cubicBezTo>
                <a:cubicBezTo>
                  <a:pt x="5276072" y="3893966"/>
                  <a:pt x="5278381" y="3892755"/>
                  <a:pt x="5278381" y="3889566"/>
                </a:cubicBezTo>
                <a:cubicBezTo>
                  <a:pt x="5278381" y="3886376"/>
                  <a:pt x="5275906" y="3883736"/>
                  <a:pt x="5272881" y="3883736"/>
                </a:cubicBezTo>
                <a:cubicBezTo>
                  <a:pt x="5269857" y="3883736"/>
                  <a:pt x="5258198" y="3875047"/>
                  <a:pt x="5246978" y="3864487"/>
                </a:cubicBezTo>
                <a:cubicBezTo>
                  <a:pt x="5235759" y="3853928"/>
                  <a:pt x="5223495" y="3845239"/>
                  <a:pt x="5219810" y="3845239"/>
                </a:cubicBezTo>
                <a:cubicBezTo>
                  <a:pt x="5206446" y="3845239"/>
                  <a:pt x="5206776" y="3855908"/>
                  <a:pt x="5220470" y="3864872"/>
                </a:cubicBezTo>
                <a:cubicBezTo>
                  <a:pt x="5228115" y="3869877"/>
                  <a:pt x="5234384" y="3876587"/>
                  <a:pt x="5234384" y="3879721"/>
                </a:cubicBezTo>
                <a:cubicBezTo>
                  <a:pt x="5234384" y="3882856"/>
                  <a:pt x="5229434" y="3880931"/>
                  <a:pt x="5223330" y="3875432"/>
                </a:cubicBezTo>
                <a:cubicBezTo>
                  <a:pt x="5216510" y="3869272"/>
                  <a:pt x="5204412" y="3865587"/>
                  <a:pt x="5191707" y="3865917"/>
                </a:cubicBezTo>
                <a:cubicBezTo>
                  <a:pt x="5173174" y="3866302"/>
                  <a:pt x="5172349" y="3865807"/>
                  <a:pt x="5183513" y="3860473"/>
                </a:cubicBezTo>
                <a:cubicBezTo>
                  <a:pt x="5211506" y="3847109"/>
                  <a:pt x="5191707" y="3838309"/>
                  <a:pt x="5154750" y="3847714"/>
                </a:cubicBezTo>
                <a:cubicBezTo>
                  <a:pt x="5121642" y="3856128"/>
                  <a:pt x="5112018" y="3872737"/>
                  <a:pt x="5133632" y="3884286"/>
                </a:cubicBezTo>
                <a:cubicBezTo>
                  <a:pt x="5145786" y="3890776"/>
                  <a:pt x="5148370" y="3890501"/>
                  <a:pt x="5154420" y="3882251"/>
                </a:cubicBezTo>
                <a:cubicBezTo>
                  <a:pt x="5165914" y="3866522"/>
                  <a:pt x="5176693" y="3870427"/>
                  <a:pt x="5166134" y="3886541"/>
                </a:cubicBezTo>
                <a:cubicBezTo>
                  <a:pt x="5158270" y="3898585"/>
                  <a:pt x="5158160" y="3900290"/>
                  <a:pt x="5165529" y="3900290"/>
                </a:cubicBezTo>
                <a:cubicBezTo>
                  <a:pt x="5170149" y="3900290"/>
                  <a:pt x="5173889" y="3898090"/>
                  <a:pt x="5173889" y="3895395"/>
                </a:cubicBezTo>
                <a:cubicBezTo>
                  <a:pt x="5173889" y="3888191"/>
                  <a:pt x="5190387" y="3883076"/>
                  <a:pt x="5201881" y="3886706"/>
                </a:cubicBezTo>
                <a:cubicBezTo>
                  <a:pt x="5207327" y="3888466"/>
                  <a:pt x="5213376" y="3894680"/>
                  <a:pt x="5215246" y="3900565"/>
                </a:cubicBezTo>
                <a:cubicBezTo>
                  <a:pt x="5219315" y="3913324"/>
                  <a:pt x="5239884" y="3915084"/>
                  <a:pt x="5239884" y="3902710"/>
                </a:cubicBezTo>
                <a:cubicBezTo>
                  <a:pt x="5239884" y="3897980"/>
                  <a:pt x="5242359" y="3895670"/>
                  <a:pt x="5245383" y="3897540"/>
                </a:cubicBezTo>
                <a:cubicBezTo>
                  <a:pt x="5248408" y="3899410"/>
                  <a:pt x="5250883" y="3908044"/>
                  <a:pt x="5250883" y="3916734"/>
                </a:cubicBezTo>
                <a:cubicBezTo>
                  <a:pt x="5250883" y="3928833"/>
                  <a:pt x="5253798" y="3933013"/>
                  <a:pt x="5263257" y="3934552"/>
                </a:cubicBezTo>
                <a:cubicBezTo>
                  <a:pt x="5282946" y="3937742"/>
                  <a:pt x="5287235" y="3929218"/>
                  <a:pt x="5273322" y="3914424"/>
                </a:cubicBezTo>
                <a:lnTo>
                  <a:pt x="5273322" y="3914424"/>
                </a:lnTo>
                <a:close/>
                <a:moveTo>
                  <a:pt x="3930979" y="3907824"/>
                </a:moveTo>
                <a:cubicBezTo>
                  <a:pt x="3930979" y="3903260"/>
                  <a:pt x="3928505" y="3901115"/>
                  <a:pt x="3925479" y="3902985"/>
                </a:cubicBezTo>
                <a:cubicBezTo>
                  <a:pt x="3922455" y="3904855"/>
                  <a:pt x="3919980" y="3910079"/>
                  <a:pt x="3919980" y="3914644"/>
                </a:cubicBezTo>
                <a:cubicBezTo>
                  <a:pt x="3919980" y="3919208"/>
                  <a:pt x="3922455" y="3921353"/>
                  <a:pt x="3925479" y="3919483"/>
                </a:cubicBezTo>
                <a:cubicBezTo>
                  <a:pt x="3928505" y="3917614"/>
                  <a:pt x="3930979" y="3912334"/>
                  <a:pt x="3930979" y="3907824"/>
                </a:cubicBezTo>
                <a:close/>
                <a:moveTo>
                  <a:pt x="3095370" y="3858383"/>
                </a:moveTo>
                <a:cubicBezTo>
                  <a:pt x="3114289" y="3825330"/>
                  <a:pt x="3115774" y="3817631"/>
                  <a:pt x="3100650" y="3831325"/>
                </a:cubicBezTo>
                <a:cubicBezTo>
                  <a:pt x="3091245" y="3839849"/>
                  <a:pt x="3057973" y="3892206"/>
                  <a:pt x="3051703" y="3908429"/>
                </a:cubicBezTo>
                <a:cubicBezTo>
                  <a:pt x="3045819" y="3923663"/>
                  <a:pt x="3081346" y="3882966"/>
                  <a:pt x="3095370" y="3858383"/>
                </a:cubicBezTo>
                <a:lnTo>
                  <a:pt x="3095370" y="3858383"/>
                </a:lnTo>
                <a:close/>
                <a:moveTo>
                  <a:pt x="4167462" y="3900180"/>
                </a:moveTo>
                <a:cubicBezTo>
                  <a:pt x="4167462" y="3897155"/>
                  <a:pt x="4164987" y="3894680"/>
                  <a:pt x="4161962" y="3894680"/>
                </a:cubicBezTo>
                <a:cubicBezTo>
                  <a:pt x="4158938" y="3894680"/>
                  <a:pt x="4156463" y="3897155"/>
                  <a:pt x="4156463" y="3900180"/>
                </a:cubicBezTo>
                <a:cubicBezTo>
                  <a:pt x="4156463" y="3903205"/>
                  <a:pt x="4158938" y="3905679"/>
                  <a:pt x="4161962" y="3905679"/>
                </a:cubicBezTo>
                <a:cubicBezTo>
                  <a:pt x="4164987" y="3905679"/>
                  <a:pt x="4167462" y="3903205"/>
                  <a:pt x="4167462" y="3900180"/>
                </a:cubicBezTo>
                <a:close/>
                <a:moveTo>
                  <a:pt x="2660572" y="3833690"/>
                </a:moveTo>
                <a:cubicBezTo>
                  <a:pt x="2674156" y="3819776"/>
                  <a:pt x="2689665" y="3806082"/>
                  <a:pt x="2694999" y="3803167"/>
                </a:cubicBezTo>
                <a:cubicBezTo>
                  <a:pt x="2704514" y="3798052"/>
                  <a:pt x="2719308" y="3760270"/>
                  <a:pt x="2710508" y="3763680"/>
                </a:cubicBezTo>
                <a:cubicBezTo>
                  <a:pt x="2697199" y="3768850"/>
                  <a:pt x="2622845" y="3841884"/>
                  <a:pt x="2620370" y="3852223"/>
                </a:cubicBezTo>
                <a:cubicBezTo>
                  <a:pt x="2618775" y="3858933"/>
                  <a:pt x="2615915" y="3870592"/>
                  <a:pt x="2613990" y="3878127"/>
                </a:cubicBezTo>
                <a:cubicBezTo>
                  <a:pt x="2610691" y="3891325"/>
                  <a:pt x="2611021" y="3891216"/>
                  <a:pt x="2623175" y="3875377"/>
                </a:cubicBezTo>
                <a:cubicBezTo>
                  <a:pt x="2630159" y="3866357"/>
                  <a:pt x="2646988" y="3847604"/>
                  <a:pt x="2660572" y="3833690"/>
                </a:cubicBezTo>
                <a:lnTo>
                  <a:pt x="2660572" y="3833690"/>
                </a:lnTo>
                <a:close/>
                <a:moveTo>
                  <a:pt x="4647522" y="3867182"/>
                </a:moveTo>
                <a:cubicBezTo>
                  <a:pt x="4649117" y="3861133"/>
                  <a:pt x="4648182" y="3856183"/>
                  <a:pt x="4645432" y="3856183"/>
                </a:cubicBezTo>
                <a:cubicBezTo>
                  <a:pt x="4642682" y="3856183"/>
                  <a:pt x="4640427" y="3857228"/>
                  <a:pt x="4640427" y="3858493"/>
                </a:cubicBezTo>
                <a:cubicBezTo>
                  <a:pt x="4640427" y="3859758"/>
                  <a:pt x="4638943" y="3864708"/>
                  <a:pt x="4637073" y="3869492"/>
                </a:cubicBezTo>
                <a:cubicBezTo>
                  <a:pt x="4635258" y="3874277"/>
                  <a:pt x="4636193" y="3878181"/>
                  <a:pt x="4639163" y="3878181"/>
                </a:cubicBezTo>
                <a:cubicBezTo>
                  <a:pt x="4642132" y="3878181"/>
                  <a:pt x="4645982" y="3873232"/>
                  <a:pt x="4647522" y="3867182"/>
                </a:cubicBezTo>
                <a:lnTo>
                  <a:pt x="4647522" y="3867182"/>
                </a:lnTo>
                <a:close/>
                <a:moveTo>
                  <a:pt x="2907394" y="3809436"/>
                </a:moveTo>
                <a:cubicBezTo>
                  <a:pt x="2926697" y="3794312"/>
                  <a:pt x="2946441" y="3777649"/>
                  <a:pt x="2951226" y="3772369"/>
                </a:cubicBezTo>
                <a:cubicBezTo>
                  <a:pt x="2956010" y="3767090"/>
                  <a:pt x="2962060" y="3762745"/>
                  <a:pt x="2964535" y="3762745"/>
                </a:cubicBezTo>
                <a:cubicBezTo>
                  <a:pt x="2967010" y="3762745"/>
                  <a:pt x="2983178" y="3753671"/>
                  <a:pt x="3000447" y="3742616"/>
                </a:cubicBezTo>
                <a:cubicBezTo>
                  <a:pt x="3029265" y="3724138"/>
                  <a:pt x="3076342" y="3697300"/>
                  <a:pt x="3165160" y="3648793"/>
                </a:cubicBezTo>
                <a:cubicBezTo>
                  <a:pt x="3203602" y="3627785"/>
                  <a:pt x="3241000" y="3586758"/>
                  <a:pt x="3221696" y="3586758"/>
                </a:cubicBezTo>
                <a:cubicBezTo>
                  <a:pt x="3208057" y="3586758"/>
                  <a:pt x="3108624" y="3638784"/>
                  <a:pt x="3066552" y="3667932"/>
                </a:cubicBezTo>
                <a:cubicBezTo>
                  <a:pt x="3052418" y="3677721"/>
                  <a:pt x="3039494" y="3685750"/>
                  <a:pt x="3037899" y="3685750"/>
                </a:cubicBezTo>
                <a:cubicBezTo>
                  <a:pt x="3031905" y="3685750"/>
                  <a:pt x="2993078" y="3714403"/>
                  <a:pt x="2988843" y="3721938"/>
                </a:cubicBezTo>
                <a:cubicBezTo>
                  <a:pt x="2986423" y="3726282"/>
                  <a:pt x="2975259" y="3734587"/>
                  <a:pt x="2964095" y="3740416"/>
                </a:cubicBezTo>
                <a:cubicBezTo>
                  <a:pt x="2929942" y="3758235"/>
                  <a:pt x="2836174" y="3854203"/>
                  <a:pt x="2836669" y="3870812"/>
                </a:cubicBezTo>
                <a:cubicBezTo>
                  <a:pt x="2836724" y="3873397"/>
                  <a:pt x="2844808" y="3866797"/>
                  <a:pt x="2854543" y="3856183"/>
                </a:cubicBezTo>
                <a:cubicBezTo>
                  <a:pt x="2864277" y="3845569"/>
                  <a:pt x="2888145" y="3824506"/>
                  <a:pt x="2907394" y="3809436"/>
                </a:cubicBezTo>
                <a:lnTo>
                  <a:pt x="2907394" y="3809436"/>
                </a:lnTo>
                <a:close/>
                <a:moveTo>
                  <a:pt x="3323658" y="3843809"/>
                </a:moveTo>
                <a:cubicBezTo>
                  <a:pt x="3325748" y="3836989"/>
                  <a:pt x="3334603" y="3820766"/>
                  <a:pt x="3343292" y="3807787"/>
                </a:cubicBezTo>
                <a:cubicBezTo>
                  <a:pt x="3351981" y="3794753"/>
                  <a:pt x="3359076" y="3782874"/>
                  <a:pt x="3359076" y="3781278"/>
                </a:cubicBezTo>
                <a:cubicBezTo>
                  <a:pt x="3359076" y="3771104"/>
                  <a:pt x="3416272" y="3701534"/>
                  <a:pt x="3450809" y="3669692"/>
                </a:cubicBezTo>
                <a:cubicBezTo>
                  <a:pt x="3473522" y="3648738"/>
                  <a:pt x="3495576" y="3626740"/>
                  <a:pt x="3499756" y="3620745"/>
                </a:cubicBezTo>
                <a:cubicBezTo>
                  <a:pt x="3506630" y="3610956"/>
                  <a:pt x="3506080" y="3609691"/>
                  <a:pt x="3494476" y="3607436"/>
                </a:cubicBezTo>
                <a:cubicBezTo>
                  <a:pt x="3484192" y="3605456"/>
                  <a:pt x="3482102" y="3606996"/>
                  <a:pt x="3484192" y="3614971"/>
                </a:cubicBezTo>
                <a:cubicBezTo>
                  <a:pt x="3486007" y="3622010"/>
                  <a:pt x="3482487" y="3626575"/>
                  <a:pt x="3472368" y="3630480"/>
                </a:cubicBezTo>
                <a:cubicBezTo>
                  <a:pt x="3457739" y="3636034"/>
                  <a:pt x="3381129" y="3711104"/>
                  <a:pt x="3381129" y="3719848"/>
                </a:cubicBezTo>
                <a:cubicBezTo>
                  <a:pt x="3381129" y="3722488"/>
                  <a:pt x="3376620" y="3731287"/>
                  <a:pt x="3371175" y="3739482"/>
                </a:cubicBezTo>
                <a:cubicBezTo>
                  <a:pt x="3365730" y="3747676"/>
                  <a:pt x="3353741" y="3765660"/>
                  <a:pt x="3344557" y="3779409"/>
                </a:cubicBezTo>
                <a:cubicBezTo>
                  <a:pt x="3326408" y="3806742"/>
                  <a:pt x="3307435" y="3856128"/>
                  <a:pt x="3315079" y="3856128"/>
                </a:cubicBezTo>
                <a:cubicBezTo>
                  <a:pt x="3317664" y="3856183"/>
                  <a:pt x="3321514" y="3850629"/>
                  <a:pt x="3323658" y="3843809"/>
                </a:cubicBezTo>
                <a:lnTo>
                  <a:pt x="3323658" y="3843809"/>
                </a:lnTo>
                <a:close/>
                <a:moveTo>
                  <a:pt x="4162952" y="3847109"/>
                </a:moveTo>
                <a:cubicBezTo>
                  <a:pt x="4168507" y="3842104"/>
                  <a:pt x="4173016" y="3834405"/>
                  <a:pt x="4173016" y="3829950"/>
                </a:cubicBezTo>
                <a:cubicBezTo>
                  <a:pt x="4173016" y="3819666"/>
                  <a:pt x="4223228" y="3757245"/>
                  <a:pt x="4231532" y="3757245"/>
                </a:cubicBezTo>
                <a:cubicBezTo>
                  <a:pt x="4234997" y="3757245"/>
                  <a:pt x="4243632" y="3752351"/>
                  <a:pt x="4250781" y="3746411"/>
                </a:cubicBezTo>
                <a:cubicBezTo>
                  <a:pt x="4261670" y="3737337"/>
                  <a:pt x="4262220" y="3735577"/>
                  <a:pt x="4254136" y="3735412"/>
                </a:cubicBezTo>
                <a:cubicBezTo>
                  <a:pt x="4248856" y="3735302"/>
                  <a:pt x="4244511" y="3732772"/>
                  <a:pt x="4244511" y="3729747"/>
                </a:cubicBezTo>
                <a:cubicBezTo>
                  <a:pt x="4244511" y="3714238"/>
                  <a:pt x="4222183" y="3728648"/>
                  <a:pt x="4197765" y="3759940"/>
                </a:cubicBezTo>
                <a:cubicBezTo>
                  <a:pt x="4182641" y="3779299"/>
                  <a:pt x="4167187" y="3795303"/>
                  <a:pt x="4163392" y="3795467"/>
                </a:cubicBezTo>
                <a:cubicBezTo>
                  <a:pt x="4159267" y="3795633"/>
                  <a:pt x="4156518" y="3803387"/>
                  <a:pt x="4156518" y="3814716"/>
                </a:cubicBezTo>
                <a:cubicBezTo>
                  <a:pt x="4156518" y="3825110"/>
                  <a:pt x="4154043" y="3835175"/>
                  <a:pt x="4151018" y="3837044"/>
                </a:cubicBezTo>
                <a:cubicBezTo>
                  <a:pt x="4144914" y="3840839"/>
                  <a:pt x="4143429" y="3856293"/>
                  <a:pt x="4149203" y="3856293"/>
                </a:cubicBezTo>
                <a:cubicBezTo>
                  <a:pt x="4151183" y="3856183"/>
                  <a:pt x="4157398" y="3852113"/>
                  <a:pt x="4162952" y="3847109"/>
                </a:cubicBezTo>
                <a:lnTo>
                  <a:pt x="4162952" y="3847109"/>
                </a:lnTo>
                <a:close/>
                <a:moveTo>
                  <a:pt x="3389819" y="3831435"/>
                </a:moveTo>
                <a:cubicBezTo>
                  <a:pt x="3391743" y="3823846"/>
                  <a:pt x="3395208" y="3817686"/>
                  <a:pt x="3397518" y="3817686"/>
                </a:cubicBezTo>
                <a:cubicBezTo>
                  <a:pt x="3399828" y="3817686"/>
                  <a:pt x="3402963" y="3811472"/>
                  <a:pt x="3404392" y="3803937"/>
                </a:cubicBezTo>
                <a:cubicBezTo>
                  <a:pt x="3405822" y="3796402"/>
                  <a:pt x="3405492" y="3790298"/>
                  <a:pt x="3403678" y="3790408"/>
                </a:cubicBezTo>
                <a:cubicBezTo>
                  <a:pt x="3398288" y="3790793"/>
                  <a:pt x="3375575" y="3828685"/>
                  <a:pt x="3375575" y="3837319"/>
                </a:cubicBezTo>
                <a:cubicBezTo>
                  <a:pt x="3375575" y="3850463"/>
                  <a:pt x="3386134" y="3846119"/>
                  <a:pt x="3389819" y="3831435"/>
                </a:cubicBezTo>
                <a:lnTo>
                  <a:pt x="3389819" y="3831435"/>
                </a:lnTo>
                <a:close/>
                <a:moveTo>
                  <a:pt x="4016938" y="3827310"/>
                </a:moveTo>
                <a:cubicBezTo>
                  <a:pt x="4029587" y="3802782"/>
                  <a:pt x="4049990" y="3775284"/>
                  <a:pt x="4075784" y="3747951"/>
                </a:cubicBezTo>
                <a:cubicBezTo>
                  <a:pt x="4090358" y="3732552"/>
                  <a:pt x="4096352" y="3721993"/>
                  <a:pt x="4093987" y="3715888"/>
                </a:cubicBezTo>
                <a:cubicBezTo>
                  <a:pt x="4092063" y="3710884"/>
                  <a:pt x="4087388" y="3707804"/>
                  <a:pt x="4083593" y="3709069"/>
                </a:cubicBezTo>
                <a:cubicBezTo>
                  <a:pt x="4070724" y="3713303"/>
                  <a:pt x="3996974" y="3825440"/>
                  <a:pt x="3996974" y="3840729"/>
                </a:cubicBezTo>
                <a:cubicBezTo>
                  <a:pt x="3996974" y="3851453"/>
                  <a:pt x="4008469" y="3843699"/>
                  <a:pt x="4016938" y="3827310"/>
                </a:cubicBezTo>
                <a:lnTo>
                  <a:pt x="4016938" y="3827310"/>
                </a:lnTo>
                <a:close/>
                <a:moveTo>
                  <a:pt x="3494696" y="3794973"/>
                </a:moveTo>
                <a:cubicBezTo>
                  <a:pt x="3512350" y="3770389"/>
                  <a:pt x="3540728" y="3730737"/>
                  <a:pt x="3557776" y="3706924"/>
                </a:cubicBezTo>
                <a:cubicBezTo>
                  <a:pt x="3574825" y="3683111"/>
                  <a:pt x="3592919" y="3655558"/>
                  <a:pt x="3597923" y="3645769"/>
                </a:cubicBezTo>
                <a:cubicBezTo>
                  <a:pt x="3602928" y="3635979"/>
                  <a:pt x="3612497" y="3618490"/>
                  <a:pt x="3619152" y="3606886"/>
                </a:cubicBezTo>
                <a:cubicBezTo>
                  <a:pt x="3625806" y="3595282"/>
                  <a:pt x="3643295" y="3563164"/>
                  <a:pt x="3657979" y="3535392"/>
                </a:cubicBezTo>
                <a:cubicBezTo>
                  <a:pt x="3689052" y="3476821"/>
                  <a:pt x="3717155" y="3432549"/>
                  <a:pt x="3740913" y="3404776"/>
                </a:cubicBezTo>
                <a:cubicBezTo>
                  <a:pt x="3776825" y="3362814"/>
                  <a:pt x="3782270" y="3355665"/>
                  <a:pt x="3778310" y="3355665"/>
                </a:cubicBezTo>
                <a:cubicBezTo>
                  <a:pt x="3776055" y="3355665"/>
                  <a:pt x="3767476" y="3361219"/>
                  <a:pt x="3759227" y="3368039"/>
                </a:cubicBezTo>
                <a:cubicBezTo>
                  <a:pt x="3750977" y="3374858"/>
                  <a:pt x="3738273" y="3384648"/>
                  <a:pt x="3731014" y="3389817"/>
                </a:cubicBezTo>
                <a:cubicBezTo>
                  <a:pt x="3710445" y="3404446"/>
                  <a:pt x="3674148" y="3461257"/>
                  <a:pt x="3631526" y="3545401"/>
                </a:cubicBezTo>
                <a:cubicBezTo>
                  <a:pt x="3579500" y="3648133"/>
                  <a:pt x="3556897" y="3682506"/>
                  <a:pt x="3494696" y="3753561"/>
                </a:cubicBezTo>
                <a:cubicBezTo>
                  <a:pt x="3470773" y="3780894"/>
                  <a:pt x="3458564" y="3805532"/>
                  <a:pt x="3452789" y="3838255"/>
                </a:cubicBezTo>
                <a:cubicBezTo>
                  <a:pt x="3452679" y="3839024"/>
                  <a:pt x="3454824" y="3839629"/>
                  <a:pt x="3457574" y="3839629"/>
                </a:cubicBezTo>
                <a:cubicBezTo>
                  <a:pt x="3460324" y="3839629"/>
                  <a:pt x="3477042" y="3819556"/>
                  <a:pt x="3494696" y="3794973"/>
                </a:cubicBezTo>
                <a:lnTo>
                  <a:pt x="3494696" y="3794973"/>
                </a:lnTo>
                <a:close/>
                <a:moveTo>
                  <a:pt x="4230928" y="3811966"/>
                </a:moveTo>
                <a:cubicBezTo>
                  <a:pt x="4237252" y="3811691"/>
                  <a:pt x="4262330" y="3773689"/>
                  <a:pt x="4256171" y="3773689"/>
                </a:cubicBezTo>
                <a:cubicBezTo>
                  <a:pt x="4253806" y="3773689"/>
                  <a:pt x="4247811" y="3778034"/>
                  <a:pt x="4242807" y="3783313"/>
                </a:cubicBezTo>
                <a:cubicBezTo>
                  <a:pt x="4208929" y="3819336"/>
                  <a:pt x="4200460" y="3829840"/>
                  <a:pt x="4200625" y="3835725"/>
                </a:cubicBezTo>
                <a:cubicBezTo>
                  <a:pt x="4200735" y="3839409"/>
                  <a:pt x="4206399" y="3835615"/>
                  <a:pt x="4213219" y="3827310"/>
                </a:cubicBezTo>
                <a:cubicBezTo>
                  <a:pt x="4220038" y="3819006"/>
                  <a:pt x="4228013" y="3812076"/>
                  <a:pt x="4230928" y="3811966"/>
                </a:cubicBezTo>
                <a:lnTo>
                  <a:pt x="4230928" y="3811966"/>
                </a:lnTo>
                <a:close/>
                <a:moveTo>
                  <a:pt x="1943204" y="3792608"/>
                </a:moveTo>
                <a:cubicBezTo>
                  <a:pt x="1938199" y="3765770"/>
                  <a:pt x="1927915" y="3762140"/>
                  <a:pt x="1931105" y="3788318"/>
                </a:cubicBezTo>
                <a:cubicBezTo>
                  <a:pt x="1932535" y="3799922"/>
                  <a:pt x="1935670" y="3814386"/>
                  <a:pt x="1938144" y="3820436"/>
                </a:cubicBezTo>
                <a:cubicBezTo>
                  <a:pt x="1942324" y="3830720"/>
                  <a:pt x="1942709" y="3830775"/>
                  <a:pt x="1944634" y="3821261"/>
                </a:cubicBezTo>
                <a:cubicBezTo>
                  <a:pt x="1945734" y="3815706"/>
                  <a:pt x="1945129" y="3802782"/>
                  <a:pt x="1943204" y="3792608"/>
                </a:cubicBezTo>
                <a:close/>
                <a:moveTo>
                  <a:pt x="3232365" y="3795963"/>
                </a:moveTo>
                <a:cubicBezTo>
                  <a:pt x="3232695" y="3782983"/>
                  <a:pt x="3223346" y="3796732"/>
                  <a:pt x="3219496" y="3814936"/>
                </a:cubicBezTo>
                <a:lnTo>
                  <a:pt x="3215977" y="3831435"/>
                </a:lnTo>
                <a:lnTo>
                  <a:pt x="3224061" y="3817686"/>
                </a:lnTo>
                <a:cubicBezTo>
                  <a:pt x="3228515" y="3810151"/>
                  <a:pt x="3232255" y="3800362"/>
                  <a:pt x="3232365" y="3795963"/>
                </a:cubicBezTo>
                <a:lnTo>
                  <a:pt x="3232365" y="3795963"/>
                </a:lnTo>
                <a:close/>
                <a:moveTo>
                  <a:pt x="4008633" y="3780563"/>
                </a:moveTo>
                <a:cubicBezTo>
                  <a:pt x="4027002" y="3748171"/>
                  <a:pt x="4029202" y="3745201"/>
                  <a:pt x="4067974" y="3701589"/>
                </a:cubicBezTo>
                <a:cubicBezTo>
                  <a:pt x="4085078" y="3682286"/>
                  <a:pt x="4090467" y="3671782"/>
                  <a:pt x="4090358" y="3657593"/>
                </a:cubicBezTo>
                <a:lnTo>
                  <a:pt x="4090193" y="3638949"/>
                </a:lnTo>
                <a:lnTo>
                  <a:pt x="4076773" y="3655448"/>
                </a:lnTo>
                <a:cubicBezTo>
                  <a:pt x="4069404" y="3664522"/>
                  <a:pt x="4058955" y="3676786"/>
                  <a:pt x="4053565" y="3682726"/>
                </a:cubicBezTo>
                <a:cubicBezTo>
                  <a:pt x="4048176" y="3688665"/>
                  <a:pt x="4042566" y="3696090"/>
                  <a:pt x="4041026" y="3699225"/>
                </a:cubicBezTo>
                <a:cubicBezTo>
                  <a:pt x="4030247" y="3721608"/>
                  <a:pt x="3987845" y="3788263"/>
                  <a:pt x="3982071" y="3791838"/>
                </a:cubicBezTo>
                <a:cubicBezTo>
                  <a:pt x="3972556" y="3797777"/>
                  <a:pt x="3973106" y="3812186"/>
                  <a:pt x="3982841" y="3812186"/>
                </a:cubicBezTo>
                <a:cubicBezTo>
                  <a:pt x="3987185" y="3812186"/>
                  <a:pt x="3998789" y="3797997"/>
                  <a:pt x="4008633" y="3780563"/>
                </a:cubicBezTo>
                <a:lnTo>
                  <a:pt x="4008633" y="3780563"/>
                </a:lnTo>
                <a:close/>
                <a:moveTo>
                  <a:pt x="2650617" y="3777814"/>
                </a:moveTo>
                <a:cubicBezTo>
                  <a:pt x="2665741" y="3764945"/>
                  <a:pt x="2687190" y="3746136"/>
                  <a:pt x="2698244" y="3735962"/>
                </a:cubicBezTo>
                <a:cubicBezTo>
                  <a:pt x="2709298" y="3725788"/>
                  <a:pt x="2728822" y="3710279"/>
                  <a:pt x="2741581" y="3701424"/>
                </a:cubicBezTo>
                <a:cubicBezTo>
                  <a:pt x="2764294" y="3685750"/>
                  <a:pt x="2803671" y="3636199"/>
                  <a:pt x="2793497" y="3636199"/>
                </a:cubicBezTo>
                <a:cubicBezTo>
                  <a:pt x="2790637" y="3636199"/>
                  <a:pt x="2775788" y="3648683"/>
                  <a:pt x="2760500" y="3663917"/>
                </a:cubicBezTo>
                <a:cubicBezTo>
                  <a:pt x="2736741" y="3687565"/>
                  <a:pt x="2663432" y="3748501"/>
                  <a:pt x="2633019" y="3769949"/>
                </a:cubicBezTo>
                <a:cubicBezTo>
                  <a:pt x="2623560" y="3776604"/>
                  <a:pt x="2613000" y="3801242"/>
                  <a:pt x="2619545" y="3801242"/>
                </a:cubicBezTo>
                <a:cubicBezTo>
                  <a:pt x="2621470" y="3801187"/>
                  <a:pt x="2635494" y="3790683"/>
                  <a:pt x="2650617" y="3777814"/>
                </a:cubicBezTo>
                <a:lnTo>
                  <a:pt x="2650617" y="3777814"/>
                </a:lnTo>
                <a:close/>
                <a:moveTo>
                  <a:pt x="4194245" y="3736072"/>
                </a:moveTo>
                <a:cubicBezTo>
                  <a:pt x="4211294" y="3718363"/>
                  <a:pt x="4232687" y="3700050"/>
                  <a:pt x="4241762" y="3695375"/>
                </a:cubicBezTo>
                <a:cubicBezTo>
                  <a:pt x="4263705" y="3684046"/>
                  <a:pt x="4276739" y="3668977"/>
                  <a:pt x="4282734" y="3648078"/>
                </a:cubicBezTo>
                <a:cubicBezTo>
                  <a:pt x="4289718" y="3623660"/>
                  <a:pt x="4279159" y="3619975"/>
                  <a:pt x="4262660" y="3641039"/>
                </a:cubicBezTo>
                <a:cubicBezTo>
                  <a:pt x="4255236" y="3650498"/>
                  <a:pt x="4236592" y="3670022"/>
                  <a:pt x="4221303" y="3684376"/>
                </a:cubicBezTo>
                <a:cubicBezTo>
                  <a:pt x="4206014" y="3698730"/>
                  <a:pt x="4191275" y="3712974"/>
                  <a:pt x="4188635" y="3715998"/>
                </a:cubicBezTo>
                <a:cubicBezTo>
                  <a:pt x="4185995" y="3719023"/>
                  <a:pt x="4177691" y="3728427"/>
                  <a:pt x="4170157" y="3736897"/>
                </a:cubicBezTo>
                <a:cubicBezTo>
                  <a:pt x="4157563" y="3751086"/>
                  <a:pt x="4151898" y="3768244"/>
                  <a:pt x="4159872" y="3768244"/>
                </a:cubicBezTo>
                <a:cubicBezTo>
                  <a:pt x="4161687" y="3768189"/>
                  <a:pt x="4177196" y="3753726"/>
                  <a:pt x="4194245" y="3736072"/>
                </a:cubicBezTo>
                <a:lnTo>
                  <a:pt x="4194245" y="3736072"/>
                </a:lnTo>
                <a:close/>
                <a:moveTo>
                  <a:pt x="3947533" y="3746191"/>
                </a:moveTo>
                <a:cubicBezTo>
                  <a:pt x="3947533" y="3743166"/>
                  <a:pt x="3943683" y="3740691"/>
                  <a:pt x="3938954" y="3740691"/>
                </a:cubicBezTo>
                <a:cubicBezTo>
                  <a:pt x="3934224" y="3740691"/>
                  <a:pt x="3931914" y="3743166"/>
                  <a:pt x="3933784" y="3746191"/>
                </a:cubicBezTo>
                <a:cubicBezTo>
                  <a:pt x="3935654" y="3749216"/>
                  <a:pt x="3939504" y="3751691"/>
                  <a:pt x="3942363" y="3751691"/>
                </a:cubicBezTo>
                <a:cubicBezTo>
                  <a:pt x="3945223" y="3751691"/>
                  <a:pt x="3947533" y="3749216"/>
                  <a:pt x="3947533" y="3746191"/>
                </a:cubicBezTo>
                <a:close/>
                <a:moveTo>
                  <a:pt x="2936322" y="3737117"/>
                </a:moveTo>
                <a:cubicBezTo>
                  <a:pt x="2949741" y="3720948"/>
                  <a:pt x="3019696" y="3666997"/>
                  <a:pt x="3050933" y="3648683"/>
                </a:cubicBezTo>
                <a:cubicBezTo>
                  <a:pt x="3111869" y="3613046"/>
                  <a:pt x="3156966" y="3591542"/>
                  <a:pt x="3199862" y="3577739"/>
                </a:cubicBezTo>
                <a:cubicBezTo>
                  <a:pt x="3229230" y="3568279"/>
                  <a:pt x="3247324" y="3558985"/>
                  <a:pt x="3254694" y="3549580"/>
                </a:cubicBezTo>
                <a:cubicBezTo>
                  <a:pt x="3260743" y="3541881"/>
                  <a:pt x="3264593" y="3534402"/>
                  <a:pt x="3263218" y="3533027"/>
                </a:cubicBezTo>
                <a:cubicBezTo>
                  <a:pt x="3258543" y="3528352"/>
                  <a:pt x="3175499" y="3559535"/>
                  <a:pt x="3105270" y="3592367"/>
                </a:cubicBezTo>
                <a:cubicBezTo>
                  <a:pt x="3000447" y="3641314"/>
                  <a:pt x="2940116" y="3687675"/>
                  <a:pt x="2925048" y="3730792"/>
                </a:cubicBezTo>
                <a:cubicBezTo>
                  <a:pt x="2919108" y="3747951"/>
                  <a:pt x="2924718" y="3751086"/>
                  <a:pt x="2936322" y="3737117"/>
                </a:cubicBezTo>
                <a:lnTo>
                  <a:pt x="2936322" y="3737117"/>
                </a:lnTo>
                <a:close/>
                <a:moveTo>
                  <a:pt x="2664917" y="3714568"/>
                </a:moveTo>
                <a:cubicBezTo>
                  <a:pt x="2695164" y="3686246"/>
                  <a:pt x="2706934" y="3677281"/>
                  <a:pt x="2723872" y="3669802"/>
                </a:cubicBezTo>
                <a:cubicBezTo>
                  <a:pt x="2734762" y="3664962"/>
                  <a:pt x="2791957" y="3623110"/>
                  <a:pt x="2810491" y="3606391"/>
                </a:cubicBezTo>
                <a:cubicBezTo>
                  <a:pt x="2815771" y="3601607"/>
                  <a:pt x="2823195" y="3597592"/>
                  <a:pt x="2826990" y="3597482"/>
                </a:cubicBezTo>
                <a:cubicBezTo>
                  <a:pt x="2836504" y="3597152"/>
                  <a:pt x="2900244" y="3538526"/>
                  <a:pt x="2895845" y="3534181"/>
                </a:cubicBezTo>
                <a:cubicBezTo>
                  <a:pt x="2892215" y="3530552"/>
                  <a:pt x="2889905" y="3532037"/>
                  <a:pt x="2860207" y="3557775"/>
                </a:cubicBezTo>
                <a:cubicBezTo>
                  <a:pt x="2850528" y="3566189"/>
                  <a:pt x="2833204" y="3577958"/>
                  <a:pt x="2821710" y="3584008"/>
                </a:cubicBezTo>
                <a:cubicBezTo>
                  <a:pt x="2770014" y="3611176"/>
                  <a:pt x="2612505" y="3740746"/>
                  <a:pt x="2631149" y="3740746"/>
                </a:cubicBezTo>
                <a:cubicBezTo>
                  <a:pt x="2634394" y="3740691"/>
                  <a:pt x="2649573" y="3728978"/>
                  <a:pt x="2664917" y="3714568"/>
                </a:cubicBezTo>
                <a:lnTo>
                  <a:pt x="2664917" y="3714568"/>
                </a:lnTo>
                <a:close/>
                <a:moveTo>
                  <a:pt x="2870437" y="3706154"/>
                </a:moveTo>
                <a:cubicBezTo>
                  <a:pt x="2876486" y="3694275"/>
                  <a:pt x="2878686" y="3686301"/>
                  <a:pt x="2875331" y="3688390"/>
                </a:cubicBezTo>
                <a:cubicBezTo>
                  <a:pt x="2868787" y="3692460"/>
                  <a:pt x="2842169" y="3732717"/>
                  <a:pt x="2842169" y="3738547"/>
                </a:cubicBezTo>
                <a:cubicBezTo>
                  <a:pt x="2842114" y="3746796"/>
                  <a:pt x="2860317" y="3726008"/>
                  <a:pt x="2870437" y="3706154"/>
                </a:cubicBezTo>
                <a:lnTo>
                  <a:pt x="2870437" y="3706154"/>
                </a:lnTo>
                <a:close/>
                <a:moveTo>
                  <a:pt x="2487719" y="3718253"/>
                </a:moveTo>
                <a:cubicBezTo>
                  <a:pt x="2488379" y="3702194"/>
                  <a:pt x="2517527" y="3654348"/>
                  <a:pt x="2545960" y="3622670"/>
                </a:cubicBezTo>
                <a:cubicBezTo>
                  <a:pt x="2562129" y="3604631"/>
                  <a:pt x="2597986" y="3567069"/>
                  <a:pt x="2625594" y="3539241"/>
                </a:cubicBezTo>
                <a:cubicBezTo>
                  <a:pt x="2677896" y="3486445"/>
                  <a:pt x="2702479" y="3456252"/>
                  <a:pt x="2697309" y="3451083"/>
                </a:cubicBezTo>
                <a:cubicBezTo>
                  <a:pt x="2695659" y="3449433"/>
                  <a:pt x="2686090" y="3453668"/>
                  <a:pt x="2676081" y="3460542"/>
                </a:cubicBezTo>
                <a:cubicBezTo>
                  <a:pt x="2643248" y="3483090"/>
                  <a:pt x="2634284" y="3493430"/>
                  <a:pt x="2636594" y="3505969"/>
                </a:cubicBezTo>
                <a:cubicBezTo>
                  <a:pt x="2638409" y="3515703"/>
                  <a:pt x="2638024" y="3516143"/>
                  <a:pt x="2634449" y="3508168"/>
                </a:cubicBezTo>
                <a:cubicBezTo>
                  <a:pt x="2630709" y="3499754"/>
                  <a:pt x="2625704" y="3502889"/>
                  <a:pt x="2599471" y="3530167"/>
                </a:cubicBezTo>
                <a:cubicBezTo>
                  <a:pt x="2582643" y="3547656"/>
                  <a:pt x="2547500" y="3588628"/>
                  <a:pt x="2521377" y="3621185"/>
                </a:cubicBezTo>
                <a:cubicBezTo>
                  <a:pt x="2476390" y="3677281"/>
                  <a:pt x="2473915" y="3681736"/>
                  <a:pt x="2474960" y="3705109"/>
                </a:cubicBezTo>
                <a:cubicBezTo>
                  <a:pt x="2475565" y="3719243"/>
                  <a:pt x="2478480" y="3728978"/>
                  <a:pt x="2481725" y="3727878"/>
                </a:cubicBezTo>
                <a:cubicBezTo>
                  <a:pt x="2484860" y="3726888"/>
                  <a:pt x="2487555" y="3722543"/>
                  <a:pt x="2487719" y="3718253"/>
                </a:cubicBezTo>
                <a:lnTo>
                  <a:pt x="2487719" y="3718253"/>
                </a:lnTo>
                <a:close/>
                <a:moveTo>
                  <a:pt x="4008029" y="3725128"/>
                </a:moveTo>
                <a:cubicBezTo>
                  <a:pt x="4008029" y="3719133"/>
                  <a:pt x="4058900" y="3655448"/>
                  <a:pt x="4083428" y="3630754"/>
                </a:cubicBezTo>
                <a:cubicBezTo>
                  <a:pt x="4107131" y="3606886"/>
                  <a:pt x="4114446" y="3594072"/>
                  <a:pt x="4106966" y="3589507"/>
                </a:cubicBezTo>
                <a:cubicBezTo>
                  <a:pt x="4100642" y="3585603"/>
                  <a:pt x="4008029" y="3675411"/>
                  <a:pt x="4008029" y="3685476"/>
                </a:cubicBezTo>
                <a:cubicBezTo>
                  <a:pt x="4008029" y="3689105"/>
                  <a:pt x="4004344" y="3695760"/>
                  <a:pt x="3999779" y="3700324"/>
                </a:cubicBezTo>
                <a:cubicBezTo>
                  <a:pt x="3995215" y="3704889"/>
                  <a:pt x="3991530" y="3713359"/>
                  <a:pt x="3991530" y="3719188"/>
                </a:cubicBezTo>
                <a:cubicBezTo>
                  <a:pt x="3991530" y="3725018"/>
                  <a:pt x="3995215" y="3729802"/>
                  <a:pt x="3999779" y="3729802"/>
                </a:cubicBezTo>
                <a:cubicBezTo>
                  <a:pt x="4004344" y="3729802"/>
                  <a:pt x="4008029" y="3727657"/>
                  <a:pt x="4008029" y="3725128"/>
                </a:cubicBezTo>
                <a:lnTo>
                  <a:pt x="4008029" y="3725128"/>
                </a:lnTo>
                <a:close/>
                <a:moveTo>
                  <a:pt x="4304842" y="3715558"/>
                </a:moveTo>
                <a:cubicBezTo>
                  <a:pt x="4321011" y="3707749"/>
                  <a:pt x="4346859" y="3699280"/>
                  <a:pt x="4362258" y="3696750"/>
                </a:cubicBezTo>
                <a:cubicBezTo>
                  <a:pt x="4401085" y="3690315"/>
                  <a:pt x="4412469" y="3685531"/>
                  <a:pt x="4403120" y="3679481"/>
                </a:cubicBezTo>
                <a:cubicBezTo>
                  <a:pt x="4393716" y="3673431"/>
                  <a:pt x="4335090" y="3679756"/>
                  <a:pt x="4312377" y="3689215"/>
                </a:cubicBezTo>
                <a:cubicBezTo>
                  <a:pt x="4298517" y="3694990"/>
                  <a:pt x="4265080" y="3729692"/>
                  <a:pt x="4273384" y="3729692"/>
                </a:cubicBezTo>
                <a:cubicBezTo>
                  <a:pt x="4274484" y="3729692"/>
                  <a:pt x="4288673" y="3723313"/>
                  <a:pt x="4304842" y="3715558"/>
                </a:cubicBezTo>
                <a:lnTo>
                  <a:pt x="4304842" y="3715558"/>
                </a:lnTo>
                <a:close/>
                <a:moveTo>
                  <a:pt x="4169882" y="3710114"/>
                </a:moveTo>
                <a:cubicBezTo>
                  <a:pt x="4176371" y="3698345"/>
                  <a:pt x="4207884" y="3667492"/>
                  <a:pt x="4241322" y="3640104"/>
                </a:cubicBezTo>
                <a:cubicBezTo>
                  <a:pt x="4285539" y="3603916"/>
                  <a:pt x="4299232" y="3589013"/>
                  <a:pt x="4302972" y="3572954"/>
                </a:cubicBezTo>
                <a:lnTo>
                  <a:pt x="4306822" y="3556455"/>
                </a:lnTo>
                <a:lnTo>
                  <a:pt x="4285264" y="3575209"/>
                </a:lnTo>
                <a:cubicBezTo>
                  <a:pt x="4209534" y="3641094"/>
                  <a:pt x="4150963" y="3702469"/>
                  <a:pt x="4150963" y="3715888"/>
                </a:cubicBezTo>
                <a:cubicBezTo>
                  <a:pt x="4151018" y="3727603"/>
                  <a:pt x="4162127" y="3724138"/>
                  <a:pt x="4169882" y="3710114"/>
                </a:cubicBezTo>
                <a:lnTo>
                  <a:pt x="4169882" y="3710114"/>
                </a:lnTo>
                <a:close/>
                <a:moveTo>
                  <a:pt x="2761269" y="3592972"/>
                </a:moveTo>
                <a:cubicBezTo>
                  <a:pt x="2815166" y="3552990"/>
                  <a:pt x="2895735" y="3508498"/>
                  <a:pt x="2947321" y="3490240"/>
                </a:cubicBezTo>
                <a:cubicBezTo>
                  <a:pt x="2979384" y="3478911"/>
                  <a:pt x="3029650" y="3454162"/>
                  <a:pt x="3060393" y="3434529"/>
                </a:cubicBezTo>
                <a:cubicBezTo>
                  <a:pt x="3089210" y="3416160"/>
                  <a:pt x="3098560" y="3406811"/>
                  <a:pt x="3093390" y="3401641"/>
                </a:cubicBezTo>
                <a:cubicBezTo>
                  <a:pt x="3090476" y="3398727"/>
                  <a:pt x="3067102" y="3409451"/>
                  <a:pt x="3062097" y="3415940"/>
                </a:cubicBezTo>
                <a:cubicBezTo>
                  <a:pt x="3059183" y="3419735"/>
                  <a:pt x="2953701" y="3471211"/>
                  <a:pt x="2948861" y="3471211"/>
                </a:cubicBezTo>
                <a:cubicBezTo>
                  <a:pt x="2944461" y="3471211"/>
                  <a:pt x="2896890" y="3492385"/>
                  <a:pt x="2872361" y="3505254"/>
                </a:cubicBezTo>
                <a:cubicBezTo>
                  <a:pt x="2819620" y="3532972"/>
                  <a:pt x="2800482" y="3544356"/>
                  <a:pt x="2785633" y="3556840"/>
                </a:cubicBezTo>
                <a:cubicBezTo>
                  <a:pt x="2776943" y="3564154"/>
                  <a:pt x="2767979" y="3570149"/>
                  <a:pt x="2765834" y="3570149"/>
                </a:cubicBezTo>
                <a:cubicBezTo>
                  <a:pt x="2763689" y="3570149"/>
                  <a:pt x="2747466" y="3583898"/>
                  <a:pt x="2729867" y="3600672"/>
                </a:cubicBezTo>
                <a:cubicBezTo>
                  <a:pt x="2696374" y="3632624"/>
                  <a:pt x="2683120" y="3636639"/>
                  <a:pt x="2703854" y="3608591"/>
                </a:cubicBezTo>
                <a:cubicBezTo>
                  <a:pt x="2710508" y="3599572"/>
                  <a:pt x="2713533" y="3592147"/>
                  <a:pt x="2710508" y="3592147"/>
                </a:cubicBezTo>
                <a:cubicBezTo>
                  <a:pt x="2707483" y="3592147"/>
                  <a:pt x="2702369" y="3597097"/>
                  <a:pt x="2699124" y="3603147"/>
                </a:cubicBezTo>
                <a:cubicBezTo>
                  <a:pt x="2695879" y="3609196"/>
                  <a:pt x="2690215" y="3614201"/>
                  <a:pt x="2686530" y="3614311"/>
                </a:cubicBezTo>
                <a:cubicBezTo>
                  <a:pt x="2677126" y="3614531"/>
                  <a:pt x="2660077" y="3639444"/>
                  <a:pt x="2658372" y="3655503"/>
                </a:cubicBezTo>
                <a:cubicBezTo>
                  <a:pt x="2657602" y="3662927"/>
                  <a:pt x="2652817" y="3673541"/>
                  <a:pt x="2647758" y="3679151"/>
                </a:cubicBezTo>
                <a:cubicBezTo>
                  <a:pt x="2642698" y="3684761"/>
                  <a:pt x="2638628" y="3692790"/>
                  <a:pt x="2638683" y="3697080"/>
                </a:cubicBezTo>
                <a:cubicBezTo>
                  <a:pt x="2638738" y="3701369"/>
                  <a:pt x="2652928" y="3689600"/>
                  <a:pt x="2670306" y="3670902"/>
                </a:cubicBezTo>
                <a:cubicBezTo>
                  <a:pt x="2687685" y="3652313"/>
                  <a:pt x="2728602" y="3617226"/>
                  <a:pt x="2761269" y="3592972"/>
                </a:cubicBezTo>
                <a:lnTo>
                  <a:pt x="2761269" y="3592972"/>
                </a:lnTo>
                <a:close/>
                <a:moveTo>
                  <a:pt x="3536493" y="3660397"/>
                </a:moveTo>
                <a:cubicBezTo>
                  <a:pt x="3544797" y="3650828"/>
                  <a:pt x="3551617" y="3639389"/>
                  <a:pt x="3551617" y="3634879"/>
                </a:cubicBezTo>
                <a:cubicBezTo>
                  <a:pt x="3551617" y="3630369"/>
                  <a:pt x="3556731" y="3620195"/>
                  <a:pt x="3563001" y="3612221"/>
                </a:cubicBezTo>
                <a:cubicBezTo>
                  <a:pt x="3569271" y="3604246"/>
                  <a:pt x="3573615" y="3593632"/>
                  <a:pt x="3572625" y="3588628"/>
                </a:cubicBezTo>
                <a:cubicBezTo>
                  <a:pt x="3571306" y="3581973"/>
                  <a:pt x="3568665" y="3583788"/>
                  <a:pt x="3562726" y="3595502"/>
                </a:cubicBezTo>
                <a:cubicBezTo>
                  <a:pt x="3558271" y="3604301"/>
                  <a:pt x="3547932" y="3619425"/>
                  <a:pt x="3539683" y="3629160"/>
                </a:cubicBezTo>
                <a:cubicBezTo>
                  <a:pt x="3526264" y="3644999"/>
                  <a:pt x="3501626" y="3692845"/>
                  <a:pt x="3502340" y="3701534"/>
                </a:cubicBezTo>
                <a:cubicBezTo>
                  <a:pt x="3502505" y="3703404"/>
                  <a:pt x="3506850" y="3698840"/>
                  <a:pt x="3511965" y="3691360"/>
                </a:cubicBezTo>
                <a:cubicBezTo>
                  <a:pt x="3517080" y="3683881"/>
                  <a:pt x="3528133" y="3669912"/>
                  <a:pt x="3536493" y="3660397"/>
                </a:cubicBezTo>
                <a:lnTo>
                  <a:pt x="3536493" y="3660397"/>
                </a:lnTo>
                <a:close/>
                <a:moveTo>
                  <a:pt x="3841556" y="3640874"/>
                </a:moveTo>
                <a:cubicBezTo>
                  <a:pt x="3868119" y="3614861"/>
                  <a:pt x="3899466" y="3587088"/>
                  <a:pt x="3911236" y="3579113"/>
                </a:cubicBezTo>
                <a:cubicBezTo>
                  <a:pt x="3934829" y="3563164"/>
                  <a:pt x="3959797" y="3532752"/>
                  <a:pt x="3955288" y="3525382"/>
                </a:cubicBezTo>
                <a:cubicBezTo>
                  <a:pt x="3950008" y="3516858"/>
                  <a:pt x="3941539" y="3520488"/>
                  <a:pt x="3927460" y="3537206"/>
                </a:cubicBezTo>
                <a:cubicBezTo>
                  <a:pt x="3919815" y="3546281"/>
                  <a:pt x="3910301" y="3553705"/>
                  <a:pt x="3906341" y="3553705"/>
                </a:cubicBezTo>
                <a:cubicBezTo>
                  <a:pt x="3902381" y="3553705"/>
                  <a:pt x="3870813" y="3581533"/>
                  <a:pt x="3836221" y="3615575"/>
                </a:cubicBezTo>
                <a:cubicBezTo>
                  <a:pt x="3793049" y="3658033"/>
                  <a:pt x="3774021" y="3680471"/>
                  <a:pt x="3775615" y="3687125"/>
                </a:cubicBezTo>
                <a:cubicBezTo>
                  <a:pt x="3778805" y="3700544"/>
                  <a:pt x="3785405" y="3695925"/>
                  <a:pt x="3841556" y="3640874"/>
                </a:cubicBezTo>
                <a:lnTo>
                  <a:pt x="3841556" y="3640874"/>
                </a:lnTo>
                <a:close/>
                <a:moveTo>
                  <a:pt x="4040366" y="3626190"/>
                </a:moveTo>
                <a:cubicBezTo>
                  <a:pt x="4060000" y="3607051"/>
                  <a:pt x="4085463" y="3586593"/>
                  <a:pt x="4096957" y="3580763"/>
                </a:cubicBezTo>
                <a:cubicBezTo>
                  <a:pt x="4115436" y="3571304"/>
                  <a:pt x="4139359" y="3540176"/>
                  <a:pt x="4132980" y="3533796"/>
                </a:cubicBezTo>
                <a:cubicBezTo>
                  <a:pt x="4129790" y="3530607"/>
                  <a:pt x="4054885" y="3588298"/>
                  <a:pt x="4027607" y="3614971"/>
                </a:cubicBezTo>
                <a:cubicBezTo>
                  <a:pt x="4008084" y="3634054"/>
                  <a:pt x="3997084" y="3640764"/>
                  <a:pt x="3997084" y="3633614"/>
                </a:cubicBezTo>
                <a:cubicBezTo>
                  <a:pt x="3997084" y="3632184"/>
                  <a:pt x="4004839" y="3622175"/>
                  <a:pt x="4014353" y="3611396"/>
                </a:cubicBezTo>
                <a:cubicBezTo>
                  <a:pt x="4030357" y="3593192"/>
                  <a:pt x="4030632" y="3592202"/>
                  <a:pt x="4018313" y="3597812"/>
                </a:cubicBezTo>
                <a:cubicBezTo>
                  <a:pt x="4003629" y="3604467"/>
                  <a:pt x="3983995" y="3630260"/>
                  <a:pt x="3986965" y="3638949"/>
                </a:cubicBezTo>
                <a:cubicBezTo>
                  <a:pt x="3988010" y="3641974"/>
                  <a:pt x="3990705" y="3643844"/>
                  <a:pt x="3992960" y="3643073"/>
                </a:cubicBezTo>
                <a:cubicBezTo>
                  <a:pt x="4000329" y="3640599"/>
                  <a:pt x="3997304" y="3654348"/>
                  <a:pt x="3988285" y="3664302"/>
                </a:cubicBezTo>
                <a:cubicBezTo>
                  <a:pt x="3983280" y="3669857"/>
                  <a:pt x="3981301" y="3676951"/>
                  <a:pt x="3983720" y="3680856"/>
                </a:cubicBezTo>
                <a:cubicBezTo>
                  <a:pt x="3986745" y="3685805"/>
                  <a:pt x="3990320" y="3683936"/>
                  <a:pt x="3996314" y="3674312"/>
                </a:cubicBezTo>
                <a:cubicBezTo>
                  <a:pt x="4000879" y="3666997"/>
                  <a:pt x="4020733" y="3645329"/>
                  <a:pt x="4040366" y="3626190"/>
                </a:cubicBezTo>
                <a:lnTo>
                  <a:pt x="4040366" y="3626190"/>
                </a:lnTo>
                <a:close/>
                <a:moveTo>
                  <a:pt x="4445027" y="3645769"/>
                </a:moveTo>
                <a:cubicBezTo>
                  <a:pt x="4440297" y="3633504"/>
                  <a:pt x="4411039" y="3624430"/>
                  <a:pt x="4389206" y="3628500"/>
                </a:cubicBezTo>
                <a:cubicBezTo>
                  <a:pt x="4364458" y="3633119"/>
                  <a:pt x="4360553" y="3641644"/>
                  <a:pt x="4383046" y="3641919"/>
                </a:cubicBezTo>
                <a:cubicBezTo>
                  <a:pt x="4393056" y="3642029"/>
                  <a:pt x="4409884" y="3646814"/>
                  <a:pt x="4420499" y="3652478"/>
                </a:cubicBezTo>
                <a:cubicBezTo>
                  <a:pt x="4440737" y="3663367"/>
                  <a:pt x="4450691" y="3660617"/>
                  <a:pt x="4445027" y="3645769"/>
                </a:cubicBezTo>
                <a:lnTo>
                  <a:pt x="4445027" y="3645769"/>
                </a:lnTo>
                <a:close/>
                <a:moveTo>
                  <a:pt x="5429950" y="3652368"/>
                </a:moveTo>
                <a:cubicBezTo>
                  <a:pt x="5435890" y="3642799"/>
                  <a:pt x="5429125" y="3640764"/>
                  <a:pt x="5421591" y="3649838"/>
                </a:cubicBezTo>
                <a:cubicBezTo>
                  <a:pt x="5417246" y="3655063"/>
                  <a:pt x="5416861" y="3658197"/>
                  <a:pt x="5420490" y="3658197"/>
                </a:cubicBezTo>
                <a:cubicBezTo>
                  <a:pt x="5423681" y="3658197"/>
                  <a:pt x="5427970" y="3655558"/>
                  <a:pt x="5429950" y="3652368"/>
                </a:cubicBezTo>
                <a:close/>
                <a:moveTo>
                  <a:pt x="4497548" y="3641919"/>
                </a:moveTo>
                <a:cubicBezTo>
                  <a:pt x="4497548" y="3635319"/>
                  <a:pt x="4459051" y="3608701"/>
                  <a:pt x="4449537" y="3608701"/>
                </a:cubicBezTo>
                <a:cubicBezTo>
                  <a:pt x="4435513" y="3608701"/>
                  <a:pt x="4443102" y="3623330"/>
                  <a:pt x="4463175" y="3634989"/>
                </a:cubicBezTo>
                <a:cubicBezTo>
                  <a:pt x="4485449" y="3647913"/>
                  <a:pt x="4497548" y="3650333"/>
                  <a:pt x="4497548" y="3641919"/>
                </a:cubicBezTo>
                <a:lnTo>
                  <a:pt x="4497548" y="3641919"/>
                </a:lnTo>
                <a:close/>
                <a:moveTo>
                  <a:pt x="5388483" y="3641699"/>
                </a:moveTo>
                <a:cubicBezTo>
                  <a:pt x="5388483" y="3638674"/>
                  <a:pt x="5383368" y="3636199"/>
                  <a:pt x="5377154" y="3636199"/>
                </a:cubicBezTo>
                <a:cubicBezTo>
                  <a:pt x="5370940" y="3636199"/>
                  <a:pt x="5367365" y="3638674"/>
                  <a:pt x="5369234" y="3641699"/>
                </a:cubicBezTo>
                <a:cubicBezTo>
                  <a:pt x="5371104" y="3644724"/>
                  <a:pt x="5376219" y="3647198"/>
                  <a:pt x="5380564" y="3647198"/>
                </a:cubicBezTo>
                <a:cubicBezTo>
                  <a:pt x="5384908" y="3647198"/>
                  <a:pt x="5388483" y="3644724"/>
                  <a:pt x="5388483" y="3641699"/>
                </a:cubicBezTo>
                <a:close/>
                <a:moveTo>
                  <a:pt x="4565853" y="3632679"/>
                </a:moveTo>
                <a:cubicBezTo>
                  <a:pt x="4568768" y="3625145"/>
                  <a:pt x="4567943" y="3624815"/>
                  <a:pt x="4560959" y="3630590"/>
                </a:cubicBezTo>
                <a:cubicBezTo>
                  <a:pt x="4551389" y="3638509"/>
                  <a:pt x="4550399" y="3641699"/>
                  <a:pt x="4557494" y="3641699"/>
                </a:cubicBezTo>
                <a:cubicBezTo>
                  <a:pt x="4560188" y="3641699"/>
                  <a:pt x="4563928" y="3637684"/>
                  <a:pt x="4565853" y="3632679"/>
                </a:cubicBezTo>
                <a:close/>
                <a:moveTo>
                  <a:pt x="4547044" y="3630699"/>
                </a:moveTo>
                <a:cubicBezTo>
                  <a:pt x="4547044" y="3627675"/>
                  <a:pt x="4544569" y="3625200"/>
                  <a:pt x="4541545" y="3625200"/>
                </a:cubicBezTo>
                <a:cubicBezTo>
                  <a:pt x="4538520" y="3625200"/>
                  <a:pt x="4536045" y="3627675"/>
                  <a:pt x="4536045" y="3630699"/>
                </a:cubicBezTo>
                <a:cubicBezTo>
                  <a:pt x="4536045" y="3633724"/>
                  <a:pt x="4538520" y="3636199"/>
                  <a:pt x="4541545" y="3636199"/>
                </a:cubicBezTo>
                <a:cubicBezTo>
                  <a:pt x="4544569" y="3636199"/>
                  <a:pt x="4547044" y="3633724"/>
                  <a:pt x="4547044" y="3630699"/>
                </a:cubicBezTo>
                <a:close/>
                <a:moveTo>
                  <a:pt x="2510873" y="3599737"/>
                </a:moveTo>
                <a:cubicBezTo>
                  <a:pt x="2522202" y="3582688"/>
                  <a:pt x="2536721" y="3561020"/>
                  <a:pt x="2543210" y="3551615"/>
                </a:cubicBezTo>
                <a:cubicBezTo>
                  <a:pt x="2557124" y="3531377"/>
                  <a:pt x="2595347" y="3492715"/>
                  <a:pt x="2628124" y="3465711"/>
                </a:cubicBezTo>
                <a:cubicBezTo>
                  <a:pt x="2656942" y="3442008"/>
                  <a:pt x="2746421" y="3383218"/>
                  <a:pt x="2753625" y="3383218"/>
                </a:cubicBezTo>
                <a:cubicBezTo>
                  <a:pt x="2756540" y="3383218"/>
                  <a:pt x="2760445" y="3378323"/>
                  <a:pt x="2762369" y="3372383"/>
                </a:cubicBezTo>
                <a:cubicBezTo>
                  <a:pt x="2764294" y="3366444"/>
                  <a:pt x="2773699" y="3355995"/>
                  <a:pt x="2783378" y="3349285"/>
                </a:cubicBezTo>
                <a:cubicBezTo>
                  <a:pt x="2793057" y="3342575"/>
                  <a:pt x="2802186" y="3335426"/>
                  <a:pt x="2803671" y="3333446"/>
                </a:cubicBezTo>
                <a:cubicBezTo>
                  <a:pt x="2805211" y="3331466"/>
                  <a:pt x="2811976" y="3326957"/>
                  <a:pt x="2818795" y="3323382"/>
                </a:cubicBezTo>
                <a:cubicBezTo>
                  <a:pt x="2825615" y="3319807"/>
                  <a:pt x="2831169" y="3314363"/>
                  <a:pt x="2831169" y="3311283"/>
                </a:cubicBezTo>
                <a:cubicBezTo>
                  <a:pt x="2831169" y="3308203"/>
                  <a:pt x="2820225" y="3313263"/>
                  <a:pt x="2806861" y="3322447"/>
                </a:cubicBezTo>
                <a:cubicBezTo>
                  <a:pt x="2793497" y="3331631"/>
                  <a:pt x="2776778" y="3341696"/>
                  <a:pt x="2769739" y="3344775"/>
                </a:cubicBezTo>
                <a:cubicBezTo>
                  <a:pt x="2710178" y="3370844"/>
                  <a:pt x="2632029" y="3427160"/>
                  <a:pt x="2572028" y="3487270"/>
                </a:cubicBezTo>
                <a:cubicBezTo>
                  <a:pt x="2514227" y="3545236"/>
                  <a:pt x="2496739" y="3570094"/>
                  <a:pt x="2485740" y="3610076"/>
                </a:cubicBezTo>
                <a:cubicBezTo>
                  <a:pt x="2477600" y="3639719"/>
                  <a:pt x="2486895" y="3635924"/>
                  <a:pt x="2510873" y="3599737"/>
                </a:cubicBezTo>
                <a:lnTo>
                  <a:pt x="2510873" y="3599737"/>
                </a:lnTo>
                <a:close/>
                <a:moveTo>
                  <a:pt x="3020906" y="3603037"/>
                </a:moveTo>
                <a:cubicBezTo>
                  <a:pt x="3033005" y="3594897"/>
                  <a:pt x="3057753" y="3581258"/>
                  <a:pt x="3075902" y="3572734"/>
                </a:cubicBezTo>
                <a:cubicBezTo>
                  <a:pt x="3094050" y="3564209"/>
                  <a:pt x="3124408" y="3547821"/>
                  <a:pt x="3143382" y="3536216"/>
                </a:cubicBezTo>
                <a:cubicBezTo>
                  <a:pt x="3162355" y="3524667"/>
                  <a:pt x="3179954" y="3515208"/>
                  <a:pt x="3182594" y="3515208"/>
                </a:cubicBezTo>
                <a:cubicBezTo>
                  <a:pt x="3185234" y="3515208"/>
                  <a:pt x="3190293" y="3511633"/>
                  <a:pt x="3193868" y="3507289"/>
                </a:cubicBezTo>
                <a:cubicBezTo>
                  <a:pt x="3197443" y="3502944"/>
                  <a:pt x="3215701" y="3491670"/>
                  <a:pt x="3234400" y="3482210"/>
                </a:cubicBezTo>
                <a:cubicBezTo>
                  <a:pt x="3253099" y="3472751"/>
                  <a:pt x="3283236" y="3456747"/>
                  <a:pt x="3301385" y="3446628"/>
                </a:cubicBezTo>
                <a:cubicBezTo>
                  <a:pt x="3351707" y="3418580"/>
                  <a:pt x="3431726" y="3379368"/>
                  <a:pt x="3447124" y="3375243"/>
                </a:cubicBezTo>
                <a:cubicBezTo>
                  <a:pt x="3454714" y="3373208"/>
                  <a:pt x="3465823" y="3369469"/>
                  <a:pt x="3471873" y="3366884"/>
                </a:cubicBezTo>
                <a:cubicBezTo>
                  <a:pt x="3477922" y="3364299"/>
                  <a:pt x="3487546" y="3360724"/>
                  <a:pt x="3493266" y="3358854"/>
                </a:cubicBezTo>
                <a:cubicBezTo>
                  <a:pt x="3498986" y="3356985"/>
                  <a:pt x="3502286" y="3354070"/>
                  <a:pt x="3500581" y="3352420"/>
                </a:cubicBezTo>
                <a:cubicBezTo>
                  <a:pt x="3498876" y="3350715"/>
                  <a:pt x="3483037" y="3354180"/>
                  <a:pt x="3465438" y="3360174"/>
                </a:cubicBezTo>
                <a:cubicBezTo>
                  <a:pt x="3397903" y="3382943"/>
                  <a:pt x="3360121" y="3394272"/>
                  <a:pt x="3351762" y="3394272"/>
                </a:cubicBezTo>
                <a:cubicBezTo>
                  <a:pt x="3343347" y="3394272"/>
                  <a:pt x="3263273" y="3445858"/>
                  <a:pt x="3240890" y="3465711"/>
                </a:cubicBezTo>
                <a:cubicBezTo>
                  <a:pt x="3223401" y="3481220"/>
                  <a:pt x="3155701" y="3520543"/>
                  <a:pt x="3139862" y="3524447"/>
                </a:cubicBezTo>
                <a:cubicBezTo>
                  <a:pt x="3131887" y="3526372"/>
                  <a:pt x="3100650" y="3542816"/>
                  <a:pt x="3070402" y="3560910"/>
                </a:cubicBezTo>
                <a:cubicBezTo>
                  <a:pt x="3001602" y="3602102"/>
                  <a:pt x="2985158" y="3613596"/>
                  <a:pt x="2985158" y="3620470"/>
                </a:cubicBezTo>
                <a:cubicBezTo>
                  <a:pt x="2985158" y="3626465"/>
                  <a:pt x="2988733" y="3624705"/>
                  <a:pt x="3020906" y="3603037"/>
                </a:cubicBezTo>
                <a:lnTo>
                  <a:pt x="3020906" y="3603037"/>
                </a:lnTo>
                <a:close/>
                <a:moveTo>
                  <a:pt x="3851180" y="3567454"/>
                </a:moveTo>
                <a:cubicBezTo>
                  <a:pt x="3880548" y="3538746"/>
                  <a:pt x="3902436" y="3515208"/>
                  <a:pt x="3899851" y="3515208"/>
                </a:cubicBezTo>
                <a:cubicBezTo>
                  <a:pt x="3893747" y="3515208"/>
                  <a:pt x="3846011" y="3554585"/>
                  <a:pt x="3820767" y="3580433"/>
                </a:cubicBezTo>
                <a:cubicBezTo>
                  <a:pt x="3803828" y="3597757"/>
                  <a:pt x="3789915" y="3619700"/>
                  <a:pt x="3795909" y="3619700"/>
                </a:cubicBezTo>
                <a:cubicBezTo>
                  <a:pt x="3796954" y="3619700"/>
                  <a:pt x="3821812" y="3596217"/>
                  <a:pt x="3851180" y="3567454"/>
                </a:cubicBezTo>
                <a:lnTo>
                  <a:pt x="3851180" y="3567454"/>
                </a:lnTo>
                <a:close/>
                <a:moveTo>
                  <a:pt x="4397895" y="3598087"/>
                </a:moveTo>
                <a:cubicBezTo>
                  <a:pt x="4404440" y="3594567"/>
                  <a:pt x="4412194" y="3593247"/>
                  <a:pt x="4415219" y="3595062"/>
                </a:cubicBezTo>
                <a:cubicBezTo>
                  <a:pt x="4422918" y="3599792"/>
                  <a:pt x="4443377" y="3592477"/>
                  <a:pt x="4439582" y="3586318"/>
                </a:cubicBezTo>
                <a:cubicBezTo>
                  <a:pt x="4434248" y="3577628"/>
                  <a:pt x="4397015" y="3580928"/>
                  <a:pt x="4372047" y="3592257"/>
                </a:cubicBezTo>
                <a:cubicBezTo>
                  <a:pt x="4358958" y="3598197"/>
                  <a:pt x="4349719" y="3605401"/>
                  <a:pt x="4351479" y="3608206"/>
                </a:cubicBezTo>
                <a:cubicBezTo>
                  <a:pt x="4354943" y="3613761"/>
                  <a:pt x="4377932" y="3608756"/>
                  <a:pt x="4397895" y="3598087"/>
                </a:cubicBezTo>
                <a:lnTo>
                  <a:pt x="4397895" y="3598087"/>
                </a:lnTo>
                <a:close/>
                <a:moveTo>
                  <a:pt x="4205794" y="3567949"/>
                </a:moveTo>
                <a:cubicBezTo>
                  <a:pt x="4213989" y="3552605"/>
                  <a:pt x="4211129" y="3545126"/>
                  <a:pt x="4198865" y="3549801"/>
                </a:cubicBezTo>
                <a:cubicBezTo>
                  <a:pt x="4192210" y="3552330"/>
                  <a:pt x="4167572" y="3592697"/>
                  <a:pt x="4167572" y="3601002"/>
                </a:cubicBezTo>
                <a:cubicBezTo>
                  <a:pt x="4167572" y="3607986"/>
                  <a:pt x="4198865" y="3580928"/>
                  <a:pt x="4205794" y="3567949"/>
                </a:cubicBezTo>
                <a:lnTo>
                  <a:pt x="4205794" y="3567949"/>
                </a:lnTo>
                <a:close/>
                <a:moveTo>
                  <a:pt x="3525604" y="3563329"/>
                </a:moveTo>
                <a:cubicBezTo>
                  <a:pt x="3542103" y="3544411"/>
                  <a:pt x="3563826" y="3512238"/>
                  <a:pt x="3573890" y="3491835"/>
                </a:cubicBezTo>
                <a:cubicBezTo>
                  <a:pt x="3583955" y="3471431"/>
                  <a:pt x="3603973" y="3440468"/>
                  <a:pt x="3618327" y="3423090"/>
                </a:cubicBezTo>
                <a:cubicBezTo>
                  <a:pt x="3632681" y="3405711"/>
                  <a:pt x="3642470" y="3390807"/>
                  <a:pt x="3640106" y="3389927"/>
                </a:cubicBezTo>
                <a:cubicBezTo>
                  <a:pt x="3631141" y="3386737"/>
                  <a:pt x="3606613" y="3399771"/>
                  <a:pt x="3606613" y="3407746"/>
                </a:cubicBezTo>
                <a:cubicBezTo>
                  <a:pt x="3606613" y="3412311"/>
                  <a:pt x="3597923" y="3429579"/>
                  <a:pt x="3587364" y="3446133"/>
                </a:cubicBezTo>
                <a:cubicBezTo>
                  <a:pt x="3576805" y="3462687"/>
                  <a:pt x="3568116" y="3477481"/>
                  <a:pt x="3568116" y="3479021"/>
                </a:cubicBezTo>
                <a:cubicBezTo>
                  <a:pt x="3568116" y="3486940"/>
                  <a:pt x="3508775" y="3571249"/>
                  <a:pt x="3500691" y="3574824"/>
                </a:cubicBezTo>
                <a:cubicBezTo>
                  <a:pt x="3498381" y="3575869"/>
                  <a:pt x="3493981" y="3581423"/>
                  <a:pt x="3490846" y="3587198"/>
                </a:cubicBezTo>
                <a:cubicBezTo>
                  <a:pt x="3479407" y="3608591"/>
                  <a:pt x="3496291" y="3596987"/>
                  <a:pt x="3525604" y="3563329"/>
                </a:cubicBezTo>
                <a:lnTo>
                  <a:pt x="3525604" y="3563329"/>
                </a:lnTo>
                <a:close/>
                <a:moveTo>
                  <a:pt x="4519491" y="3583953"/>
                </a:moveTo>
                <a:cubicBezTo>
                  <a:pt x="4519491" y="3579388"/>
                  <a:pt x="4516082" y="3575703"/>
                  <a:pt x="4511902" y="3575703"/>
                </a:cubicBezTo>
                <a:cubicBezTo>
                  <a:pt x="4507722" y="3575703"/>
                  <a:pt x="4496613" y="3574164"/>
                  <a:pt x="4487154" y="3572239"/>
                </a:cubicBezTo>
                <a:cubicBezTo>
                  <a:pt x="4476045" y="3570039"/>
                  <a:pt x="4469940" y="3570974"/>
                  <a:pt x="4469940" y="3574989"/>
                </a:cubicBezTo>
                <a:cubicBezTo>
                  <a:pt x="4469940" y="3578398"/>
                  <a:pt x="4475495" y="3581203"/>
                  <a:pt x="4482314" y="3581258"/>
                </a:cubicBezTo>
                <a:cubicBezTo>
                  <a:pt x="4489134" y="3581313"/>
                  <a:pt x="4498373" y="3583733"/>
                  <a:pt x="4502937" y="3586648"/>
                </a:cubicBezTo>
                <a:cubicBezTo>
                  <a:pt x="4514707" y="3594292"/>
                  <a:pt x="4519491" y="3593467"/>
                  <a:pt x="4519491" y="3583953"/>
                </a:cubicBezTo>
                <a:close/>
                <a:moveTo>
                  <a:pt x="5305934" y="3586703"/>
                </a:moveTo>
                <a:cubicBezTo>
                  <a:pt x="5305934" y="3583678"/>
                  <a:pt x="5304834" y="3581203"/>
                  <a:pt x="5303514" y="3581203"/>
                </a:cubicBezTo>
                <a:cubicBezTo>
                  <a:pt x="5302195" y="3581203"/>
                  <a:pt x="5299554" y="3583678"/>
                  <a:pt x="5297685" y="3586703"/>
                </a:cubicBezTo>
                <a:cubicBezTo>
                  <a:pt x="5295815" y="3589728"/>
                  <a:pt x="5296915" y="3592202"/>
                  <a:pt x="5300105" y="3592202"/>
                </a:cubicBezTo>
                <a:cubicBezTo>
                  <a:pt x="5303294" y="3592202"/>
                  <a:pt x="5305934" y="3589728"/>
                  <a:pt x="5305934" y="3586703"/>
                </a:cubicBezTo>
                <a:close/>
                <a:moveTo>
                  <a:pt x="4266510" y="3567454"/>
                </a:moveTo>
                <a:cubicBezTo>
                  <a:pt x="4279159" y="3556895"/>
                  <a:pt x="4291698" y="3548205"/>
                  <a:pt x="4294393" y="3548205"/>
                </a:cubicBezTo>
                <a:cubicBezTo>
                  <a:pt x="4300607" y="3548205"/>
                  <a:pt x="4371607" y="3453502"/>
                  <a:pt x="4368088" y="3449928"/>
                </a:cubicBezTo>
                <a:cubicBezTo>
                  <a:pt x="4366603" y="3448443"/>
                  <a:pt x="4351204" y="3462137"/>
                  <a:pt x="4333880" y="3480285"/>
                </a:cubicBezTo>
                <a:cubicBezTo>
                  <a:pt x="4316501" y="3498434"/>
                  <a:pt x="4291313" y="3521203"/>
                  <a:pt x="4277894" y="3530882"/>
                </a:cubicBezTo>
                <a:cubicBezTo>
                  <a:pt x="4262660" y="3541881"/>
                  <a:pt x="4251001" y="3555685"/>
                  <a:pt x="4246931" y="3567619"/>
                </a:cubicBezTo>
                <a:cubicBezTo>
                  <a:pt x="4243302" y="3578123"/>
                  <a:pt x="4241102" y="3586703"/>
                  <a:pt x="4241927" y="3586703"/>
                </a:cubicBezTo>
                <a:cubicBezTo>
                  <a:pt x="4242751" y="3586703"/>
                  <a:pt x="4253861" y="3578069"/>
                  <a:pt x="4266510" y="3567454"/>
                </a:cubicBezTo>
                <a:lnTo>
                  <a:pt x="4266510" y="3567454"/>
                </a:lnTo>
                <a:close/>
                <a:moveTo>
                  <a:pt x="3595394" y="3546226"/>
                </a:moveTo>
                <a:cubicBezTo>
                  <a:pt x="3595284" y="3542761"/>
                  <a:pt x="3590334" y="3545786"/>
                  <a:pt x="3584395" y="3552935"/>
                </a:cubicBezTo>
                <a:cubicBezTo>
                  <a:pt x="3578455" y="3560085"/>
                  <a:pt x="3573670" y="3568719"/>
                  <a:pt x="3573780" y="3572184"/>
                </a:cubicBezTo>
                <a:cubicBezTo>
                  <a:pt x="3573890" y="3575649"/>
                  <a:pt x="3578840" y="3572624"/>
                  <a:pt x="3584780" y="3565474"/>
                </a:cubicBezTo>
                <a:cubicBezTo>
                  <a:pt x="3590719" y="3558325"/>
                  <a:pt x="3595504" y="3549690"/>
                  <a:pt x="3595394" y="3546226"/>
                </a:cubicBezTo>
                <a:close/>
                <a:moveTo>
                  <a:pt x="3864324" y="3518343"/>
                </a:moveTo>
                <a:lnTo>
                  <a:pt x="3878788" y="3502229"/>
                </a:lnTo>
                <a:lnTo>
                  <a:pt x="3864709" y="3512843"/>
                </a:lnTo>
                <a:cubicBezTo>
                  <a:pt x="3830887" y="3538306"/>
                  <a:pt x="3816643" y="3552770"/>
                  <a:pt x="3813013" y="3565144"/>
                </a:cubicBezTo>
                <a:cubicBezTo>
                  <a:pt x="3809053" y="3578783"/>
                  <a:pt x="3814718" y="3573614"/>
                  <a:pt x="3864324" y="3518343"/>
                </a:cubicBezTo>
                <a:close/>
                <a:moveTo>
                  <a:pt x="2777988" y="3538581"/>
                </a:moveTo>
                <a:cubicBezTo>
                  <a:pt x="2796632" y="3524227"/>
                  <a:pt x="2813131" y="3510973"/>
                  <a:pt x="2814671" y="3509158"/>
                </a:cubicBezTo>
                <a:cubicBezTo>
                  <a:pt x="2817310" y="3505969"/>
                  <a:pt x="2937147" y="3445583"/>
                  <a:pt x="2971409" y="3430129"/>
                </a:cubicBezTo>
                <a:cubicBezTo>
                  <a:pt x="3099330" y="3372548"/>
                  <a:pt x="3128038" y="3355005"/>
                  <a:pt x="3139312" y="3327837"/>
                </a:cubicBezTo>
                <a:cubicBezTo>
                  <a:pt x="3148221" y="3306278"/>
                  <a:pt x="3143382" y="3302484"/>
                  <a:pt x="3124353" y="3315957"/>
                </a:cubicBezTo>
                <a:cubicBezTo>
                  <a:pt x="3096030" y="3336086"/>
                  <a:pt x="3019916" y="3375848"/>
                  <a:pt x="2916413" y="3424685"/>
                </a:cubicBezTo>
                <a:cubicBezTo>
                  <a:pt x="2847833" y="3457022"/>
                  <a:pt x="2737676" y="3540121"/>
                  <a:pt x="2737676" y="3559480"/>
                </a:cubicBezTo>
                <a:cubicBezTo>
                  <a:pt x="2737676" y="3568334"/>
                  <a:pt x="2742956" y="3565639"/>
                  <a:pt x="2777988" y="3538581"/>
                </a:cubicBezTo>
                <a:lnTo>
                  <a:pt x="2777988" y="3538581"/>
                </a:lnTo>
                <a:close/>
                <a:moveTo>
                  <a:pt x="4826919" y="3551725"/>
                </a:moveTo>
                <a:cubicBezTo>
                  <a:pt x="4833794" y="3543421"/>
                  <a:pt x="4831924" y="3541331"/>
                  <a:pt x="4801951" y="3524832"/>
                </a:cubicBezTo>
                <a:cubicBezTo>
                  <a:pt x="4780667" y="3513118"/>
                  <a:pt x="4759659" y="3512513"/>
                  <a:pt x="4750585" y="3523457"/>
                </a:cubicBezTo>
                <a:cubicBezTo>
                  <a:pt x="4746845" y="3527967"/>
                  <a:pt x="4740960" y="3530277"/>
                  <a:pt x="4737551" y="3528572"/>
                </a:cubicBezTo>
                <a:cubicBezTo>
                  <a:pt x="4734141" y="3526867"/>
                  <a:pt x="4738651" y="3531762"/>
                  <a:pt x="4747615" y="3539406"/>
                </a:cubicBezTo>
                <a:cubicBezTo>
                  <a:pt x="4756579" y="3547051"/>
                  <a:pt x="4768953" y="3554310"/>
                  <a:pt x="4775113" y="3555575"/>
                </a:cubicBezTo>
                <a:cubicBezTo>
                  <a:pt x="4799696" y="3560415"/>
                  <a:pt x="4820980" y="3558820"/>
                  <a:pt x="4826919" y="3551725"/>
                </a:cubicBezTo>
                <a:lnTo>
                  <a:pt x="4826919" y="3551725"/>
                </a:lnTo>
                <a:close/>
                <a:moveTo>
                  <a:pt x="5165749" y="3553705"/>
                </a:moveTo>
                <a:cubicBezTo>
                  <a:pt x="5167619" y="3550680"/>
                  <a:pt x="5166519" y="3548205"/>
                  <a:pt x="5163330" y="3548205"/>
                </a:cubicBezTo>
                <a:cubicBezTo>
                  <a:pt x="5160140" y="3548205"/>
                  <a:pt x="5157500" y="3550680"/>
                  <a:pt x="5157500" y="3553705"/>
                </a:cubicBezTo>
                <a:cubicBezTo>
                  <a:pt x="5157500" y="3556730"/>
                  <a:pt x="5158600" y="3559205"/>
                  <a:pt x="5159920" y="3559205"/>
                </a:cubicBezTo>
                <a:cubicBezTo>
                  <a:pt x="5161240" y="3559205"/>
                  <a:pt x="5163880" y="3556730"/>
                  <a:pt x="5165749" y="3553705"/>
                </a:cubicBezTo>
                <a:close/>
                <a:moveTo>
                  <a:pt x="3077826" y="3538196"/>
                </a:moveTo>
                <a:cubicBezTo>
                  <a:pt x="3093445" y="3529672"/>
                  <a:pt x="3104664" y="3521092"/>
                  <a:pt x="3102740" y="3519113"/>
                </a:cubicBezTo>
                <a:cubicBezTo>
                  <a:pt x="3099550" y="3515923"/>
                  <a:pt x="3055938" y="3537921"/>
                  <a:pt x="3043179" y="3549141"/>
                </a:cubicBezTo>
                <a:cubicBezTo>
                  <a:pt x="3032015" y="3558985"/>
                  <a:pt x="3050493" y="3553155"/>
                  <a:pt x="3077826" y="3538196"/>
                </a:cubicBezTo>
                <a:lnTo>
                  <a:pt x="3077826" y="3538196"/>
                </a:lnTo>
                <a:close/>
                <a:moveTo>
                  <a:pt x="4486934" y="3531047"/>
                </a:moveTo>
                <a:cubicBezTo>
                  <a:pt x="4501838" y="3524612"/>
                  <a:pt x="4514102" y="3517023"/>
                  <a:pt x="4514102" y="3514108"/>
                </a:cubicBezTo>
                <a:cubicBezTo>
                  <a:pt x="4514102" y="3507673"/>
                  <a:pt x="4484074" y="3513613"/>
                  <a:pt x="4463505" y="3524117"/>
                </a:cubicBezTo>
                <a:cubicBezTo>
                  <a:pt x="4455311" y="3528297"/>
                  <a:pt x="4444697" y="3531707"/>
                  <a:pt x="4439802" y="3531707"/>
                </a:cubicBezTo>
                <a:cubicBezTo>
                  <a:pt x="4434963" y="3531707"/>
                  <a:pt x="4432488" y="3534181"/>
                  <a:pt x="4434358" y="3537206"/>
                </a:cubicBezTo>
                <a:cubicBezTo>
                  <a:pt x="4439637" y="3545841"/>
                  <a:pt x="4457401" y="3543751"/>
                  <a:pt x="4486934" y="3531047"/>
                </a:cubicBezTo>
                <a:lnTo>
                  <a:pt x="4486934" y="3531047"/>
                </a:lnTo>
                <a:close/>
                <a:moveTo>
                  <a:pt x="3612278" y="3513503"/>
                </a:moveTo>
                <a:cubicBezTo>
                  <a:pt x="3618052" y="3500469"/>
                  <a:pt x="3627786" y="3485235"/>
                  <a:pt x="3633946" y="3479626"/>
                </a:cubicBezTo>
                <a:cubicBezTo>
                  <a:pt x="3650995" y="3464227"/>
                  <a:pt x="3647310" y="3458287"/>
                  <a:pt x="3629106" y="3471761"/>
                </a:cubicBezTo>
                <a:cubicBezTo>
                  <a:pt x="3612882" y="3483750"/>
                  <a:pt x="3586099" y="3537206"/>
                  <a:pt x="3596274" y="3537206"/>
                </a:cubicBezTo>
                <a:cubicBezTo>
                  <a:pt x="3599298" y="3537206"/>
                  <a:pt x="3606503" y="3526537"/>
                  <a:pt x="3612278" y="3513503"/>
                </a:cubicBezTo>
                <a:lnTo>
                  <a:pt x="3612278" y="3513503"/>
                </a:lnTo>
                <a:close/>
                <a:moveTo>
                  <a:pt x="3717045" y="3500414"/>
                </a:moveTo>
                <a:cubicBezTo>
                  <a:pt x="3744048" y="3459662"/>
                  <a:pt x="3747843" y="3453887"/>
                  <a:pt x="3763076" y="3429964"/>
                </a:cubicBezTo>
                <a:cubicBezTo>
                  <a:pt x="3768851" y="3420890"/>
                  <a:pt x="3782435" y="3403896"/>
                  <a:pt x="3793269" y="3392237"/>
                </a:cubicBezTo>
                <a:cubicBezTo>
                  <a:pt x="3811198" y="3372823"/>
                  <a:pt x="3811748" y="3371338"/>
                  <a:pt x="3799539" y="3375078"/>
                </a:cubicBezTo>
                <a:cubicBezTo>
                  <a:pt x="3776330" y="3382118"/>
                  <a:pt x="3741958" y="3424300"/>
                  <a:pt x="3712425" y="3482155"/>
                </a:cubicBezTo>
                <a:cubicBezTo>
                  <a:pt x="3702361" y="3501844"/>
                  <a:pt x="3691747" y="3520323"/>
                  <a:pt x="3688887" y="3523182"/>
                </a:cubicBezTo>
                <a:cubicBezTo>
                  <a:pt x="3682507" y="3529617"/>
                  <a:pt x="3682122" y="3537206"/>
                  <a:pt x="3688172" y="3537206"/>
                </a:cubicBezTo>
                <a:cubicBezTo>
                  <a:pt x="3690647" y="3537206"/>
                  <a:pt x="3703626" y="3520653"/>
                  <a:pt x="3717045" y="3500414"/>
                </a:cubicBezTo>
                <a:lnTo>
                  <a:pt x="3717045" y="3500414"/>
                </a:lnTo>
                <a:close/>
                <a:moveTo>
                  <a:pt x="3729639" y="3523897"/>
                </a:moveTo>
                <a:cubicBezTo>
                  <a:pt x="3734423" y="3516583"/>
                  <a:pt x="3742783" y="3509103"/>
                  <a:pt x="3748117" y="3507343"/>
                </a:cubicBezTo>
                <a:cubicBezTo>
                  <a:pt x="3759007" y="3503769"/>
                  <a:pt x="3796239" y="3449983"/>
                  <a:pt x="3791234" y="3445033"/>
                </a:cubicBezTo>
                <a:cubicBezTo>
                  <a:pt x="3786505" y="3440303"/>
                  <a:pt x="3762087" y="3465051"/>
                  <a:pt x="3745258" y="3491670"/>
                </a:cubicBezTo>
                <a:cubicBezTo>
                  <a:pt x="3737064" y="3504594"/>
                  <a:pt x="3728594" y="3515208"/>
                  <a:pt x="3726449" y="3515208"/>
                </a:cubicBezTo>
                <a:cubicBezTo>
                  <a:pt x="3724304" y="3515208"/>
                  <a:pt x="3719850" y="3520158"/>
                  <a:pt x="3716605" y="3526207"/>
                </a:cubicBezTo>
                <a:cubicBezTo>
                  <a:pt x="3708300" y="3541881"/>
                  <a:pt x="3719135" y="3539901"/>
                  <a:pt x="3729639" y="3523897"/>
                </a:cubicBezTo>
                <a:lnTo>
                  <a:pt x="3729639" y="3523897"/>
                </a:lnTo>
                <a:close/>
                <a:moveTo>
                  <a:pt x="3239295" y="3524007"/>
                </a:moveTo>
                <a:cubicBezTo>
                  <a:pt x="3282796" y="3512458"/>
                  <a:pt x="3287031" y="3510148"/>
                  <a:pt x="3314584" y="3482760"/>
                </a:cubicBezTo>
                <a:cubicBezTo>
                  <a:pt x="3336638" y="3460817"/>
                  <a:pt x="3362926" y="3445418"/>
                  <a:pt x="3448499" y="3404336"/>
                </a:cubicBezTo>
                <a:cubicBezTo>
                  <a:pt x="3453779" y="3401806"/>
                  <a:pt x="3462414" y="3399771"/>
                  <a:pt x="3467748" y="3399771"/>
                </a:cubicBezTo>
                <a:cubicBezTo>
                  <a:pt x="3484907" y="3399771"/>
                  <a:pt x="3561681" y="3371943"/>
                  <a:pt x="3569050" y="3362979"/>
                </a:cubicBezTo>
                <a:cubicBezTo>
                  <a:pt x="3575430" y="3355280"/>
                  <a:pt x="3574110" y="3354785"/>
                  <a:pt x="3557116" y="3358359"/>
                </a:cubicBezTo>
                <a:cubicBezTo>
                  <a:pt x="3490736" y="3372273"/>
                  <a:pt x="3377115" y="3422155"/>
                  <a:pt x="3331248" y="3457517"/>
                </a:cubicBezTo>
                <a:cubicBezTo>
                  <a:pt x="3323383" y="3463567"/>
                  <a:pt x="3291926" y="3480890"/>
                  <a:pt x="3261238" y="3496014"/>
                </a:cubicBezTo>
                <a:cubicBezTo>
                  <a:pt x="3230605" y="3511138"/>
                  <a:pt x="3205417" y="3525382"/>
                  <a:pt x="3205362" y="3527637"/>
                </a:cubicBezTo>
                <a:cubicBezTo>
                  <a:pt x="3205142" y="3533027"/>
                  <a:pt x="3205417" y="3532972"/>
                  <a:pt x="3239295" y="3524007"/>
                </a:cubicBezTo>
                <a:lnTo>
                  <a:pt x="3239295" y="3524007"/>
                </a:lnTo>
                <a:close/>
                <a:moveTo>
                  <a:pt x="4163502" y="3479241"/>
                </a:moveTo>
                <a:cubicBezTo>
                  <a:pt x="4194135" y="3448773"/>
                  <a:pt x="4202604" y="3432714"/>
                  <a:pt x="4188140" y="3432714"/>
                </a:cubicBezTo>
                <a:cubicBezTo>
                  <a:pt x="4179726" y="3432714"/>
                  <a:pt x="4118186" y="3489965"/>
                  <a:pt x="4118186" y="3497774"/>
                </a:cubicBezTo>
                <a:cubicBezTo>
                  <a:pt x="4118186" y="3500799"/>
                  <a:pt x="4116591" y="3507509"/>
                  <a:pt x="4114611" y="3512623"/>
                </a:cubicBezTo>
                <a:cubicBezTo>
                  <a:pt x="4108726" y="3527857"/>
                  <a:pt x="4127590" y="3514988"/>
                  <a:pt x="4163502" y="3479241"/>
                </a:cubicBezTo>
                <a:lnTo>
                  <a:pt x="4163502" y="3479241"/>
                </a:lnTo>
                <a:close/>
                <a:moveTo>
                  <a:pt x="2343575" y="3457627"/>
                </a:moveTo>
                <a:cubicBezTo>
                  <a:pt x="2354354" y="3430514"/>
                  <a:pt x="2362329" y="3407416"/>
                  <a:pt x="2361229" y="3406371"/>
                </a:cubicBezTo>
                <a:cubicBezTo>
                  <a:pt x="2354244" y="3399386"/>
                  <a:pt x="2336865" y="3422430"/>
                  <a:pt x="2329441" y="3448498"/>
                </a:cubicBezTo>
                <a:cubicBezTo>
                  <a:pt x="2305958" y="3530772"/>
                  <a:pt x="2312777" y="3535171"/>
                  <a:pt x="2343575" y="3457627"/>
                </a:cubicBezTo>
                <a:lnTo>
                  <a:pt x="2343575" y="3457627"/>
                </a:lnTo>
                <a:close/>
                <a:moveTo>
                  <a:pt x="3862729" y="3488975"/>
                </a:moveTo>
                <a:cubicBezTo>
                  <a:pt x="3858769" y="3485015"/>
                  <a:pt x="3849035" y="3493155"/>
                  <a:pt x="3842436" y="3505914"/>
                </a:cubicBezTo>
                <a:cubicBezTo>
                  <a:pt x="3836441" y="3517408"/>
                  <a:pt x="3836826" y="3517353"/>
                  <a:pt x="3850630" y="3504649"/>
                </a:cubicBezTo>
                <a:cubicBezTo>
                  <a:pt x="3858605" y="3497334"/>
                  <a:pt x="3864049" y="3490295"/>
                  <a:pt x="3862729" y="3488975"/>
                </a:cubicBezTo>
                <a:lnTo>
                  <a:pt x="3862729" y="3488975"/>
                </a:lnTo>
                <a:close/>
                <a:moveTo>
                  <a:pt x="4699933" y="3501239"/>
                </a:moveTo>
                <a:cubicBezTo>
                  <a:pt x="4701143" y="3492770"/>
                  <a:pt x="4696138" y="3487655"/>
                  <a:pt x="4679365" y="3480230"/>
                </a:cubicBezTo>
                <a:cubicBezTo>
                  <a:pt x="4651097" y="3467747"/>
                  <a:pt x="4626844" y="3469836"/>
                  <a:pt x="4626844" y="3484795"/>
                </a:cubicBezTo>
                <a:cubicBezTo>
                  <a:pt x="4626844" y="3492549"/>
                  <a:pt x="4633883" y="3498379"/>
                  <a:pt x="4651592" y="3505199"/>
                </a:cubicBezTo>
                <a:cubicBezTo>
                  <a:pt x="4682444" y="3517188"/>
                  <a:pt x="4697843" y="3515923"/>
                  <a:pt x="4699933" y="3501239"/>
                </a:cubicBezTo>
                <a:lnTo>
                  <a:pt x="4699933" y="3501239"/>
                </a:lnTo>
                <a:close/>
                <a:moveTo>
                  <a:pt x="3959467" y="3484135"/>
                </a:moveTo>
                <a:cubicBezTo>
                  <a:pt x="3970521" y="3475556"/>
                  <a:pt x="3985975" y="3463787"/>
                  <a:pt x="3993840" y="3458122"/>
                </a:cubicBezTo>
                <a:cubicBezTo>
                  <a:pt x="4001704" y="3452458"/>
                  <a:pt x="4008139" y="3445363"/>
                  <a:pt x="4008139" y="3442503"/>
                </a:cubicBezTo>
                <a:cubicBezTo>
                  <a:pt x="4008139" y="3439643"/>
                  <a:pt x="4000934" y="3443053"/>
                  <a:pt x="3992190" y="3450148"/>
                </a:cubicBezTo>
                <a:cubicBezTo>
                  <a:pt x="3983390" y="3457242"/>
                  <a:pt x="3963647" y="3470441"/>
                  <a:pt x="3948303" y="3479515"/>
                </a:cubicBezTo>
                <a:cubicBezTo>
                  <a:pt x="3932959" y="3488590"/>
                  <a:pt x="3920310" y="3499204"/>
                  <a:pt x="3920255" y="3503109"/>
                </a:cubicBezTo>
                <a:cubicBezTo>
                  <a:pt x="3920145" y="3511633"/>
                  <a:pt x="3930704" y="3506574"/>
                  <a:pt x="3959467" y="3484135"/>
                </a:cubicBezTo>
                <a:lnTo>
                  <a:pt x="3959467" y="3484135"/>
                </a:lnTo>
                <a:close/>
                <a:moveTo>
                  <a:pt x="3177699" y="3488150"/>
                </a:moveTo>
                <a:cubicBezTo>
                  <a:pt x="3197883" y="3478581"/>
                  <a:pt x="3226536" y="3457847"/>
                  <a:pt x="3248314" y="3437004"/>
                </a:cubicBezTo>
                <a:cubicBezTo>
                  <a:pt x="3268662" y="3417535"/>
                  <a:pt x="3304025" y="3391522"/>
                  <a:pt x="3327893" y="3378488"/>
                </a:cubicBezTo>
                <a:cubicBezTo>
                  <a:pt x="3367655" y="3356820"/>
                  <a:pt x="3376785" y="3346040"/>
                  <a:pt x="3360011" y="3340431"/>
                </a:cubicBezTo>
                <a:cubicBezTo>
                  <a:pt x="3356326" y="3339221"/>
                  <a:pt x="3354016" y="3340981"/>
                  <a:pt x="3354841" y="3344335"/>
                </a:cubicBezTo>
                <a:cubicBezTo>
                  <a:pt x="3356436" y="3350715"/>
                  <a:pt x="3346097" y="3357534"/>
                  <a:pt x="3304135" y="3377718"/>
                </a:cubicBezTo>
                <a:cubicBezTo>
                  <a:pt x="3258268" y="3399771"/>
                  <a:pt x="3246499" y="3408076"/>
                  <a:pt x="3207892" y="3445748"/>
                </a:cubicBezTo>
                <a:cubicBezTo>
                  <a:pt x="3186719" y="3466426"/>
                  <a:pt x="3160705" y="3487930"/>
                  <a:pt x="3150146" y="3493540"/>
                </a:cubicBezTo>
                <a:cubicBezTo>
                  <a:pt x="3119349" y="3509873"/>
                  <a:pt x="3140467" y="3505749"/>
                  <a:pt x="3177699" y="3488150"/>
                </a:cubicBezTo>
                <a:lnTo>
                  <a:pt x="3177699" y="3488150"/>
                </a:lnTo>
                <a:close/>
                <a:moveTo>
                  <a:pt x="3902161" y="3487710"/>
                </a:moveTo>
                <a:cubicBezTo>
                  <a:pt x="3909861" y="3481660"/>
                  <a:pt x="3913930" y="3476766"/>
                  <a:pt x="3911291" y="3476821"/>
                </a:cubicBezTo>
                <a:cubicBezTo>
                  <a:pt x="3904856" y="3476986"/>
                  <a:pt x="3877578" y="3498434"/>
                  <a:pt x="3883573" y="3498599"/>
                </a:cubicBezTo>
                <a:cubicBezTo>
                  <a:pt x="3886102" y="3498654"/>
                  <a:pt x="3894462" y="3493760"/>
                  <a:pt x="3902161" y="3487710"/>
                </a:cubicBezTo>
                <a:lnTo>
                  <a:pt x="3902161" y="3487710"/>
                </a:lnTo>
                <a:close/>
                <a:moveTo>
                  <a:pt x="4063190" y="3493209"/>
                </a:moveTo>
                <a:cubicBezTo>
                  <a:pt x="4069844" y="3488920"/>
                  <a:pt x="4069074" y="3487875"/>
                  <a:pt x="4059065" y="3487820"/>
                </a:cubicBezTo>
                <a:cubicBezTo>
                  <a:pt x="4052246" y="3487765"/>
                  <a:pt x="4046691" y="3490185"/>
                  <a:pt x="4046691" y="3493209"/>
                </a:cubicBezTo>
                <a:cubicBezTo>
                  <a:pt x="4046691" y="3500139"/>
                  <a:pt x="4052520" y="3500139"/>
                  <a:pt x="4063190" y="3493209"/>
                </a:cubicBezTo>
                <a:close/>
                <a:moveTo>
                  <a:pt x="4481159" y="3493540"/>
                </a:moveTo>
                <a:cubicBezTo>
                  <a:pt x="4481159" y="3490680"/>
                  <a:pt x="4478574" y="3486775"/>
                  <a:pt x="4475385" y="3484795"/>
                </a:cubicBezTo>
                <a:cubicBezTo>
                  <a:pt x="4467300" y="3479791"/>
                  <a:pt x="4452231" y="3486445"/>
                  <a:pt x="4456356" y="3493155"/>
                </a:cubicBezTo>
                <a:cubicBezTo>
                  <a:pt x="4460701" y="3500194"/>
                  <a:pt x="4481159" y="3500469"/>
                  <a:pt x="4481159" y="3493540"/>
                </a:cubicBezTo>
                <a:lnTo>
                  <a:pt x="4481159" y="3493540"/>
                </a:lnTo>
                <a:close/>
                <a:moveTo>
                  <a:pt x="4324421" y="3465711"/>
                </a:moveTo>
                <a:cubicBezTo>
                  <a:pt x="4344549" y="3445253"/>
                  <a:pt x="4348949" y="3438213"/>
                  <a:pt x="4341469" y="3438213"/>
                </a:cubicBezTo>
                <a:cubicBezTo>
                  <a:pt x="4329810" y="3438213"/>
                  <a:pt x="4287353" y="3481056"/>
                  <a:pt x="4291808" y="3488315"/>
                </a:cubicBezTo>
                <a:cubicBezTo>
                  <a:pt x="4295933" y="3495134"/>
                  <a:pt x="4294393" y="3496234"/>
                  <a:pt x="4324421" y="3465711"/>
                </a:cubicBezTo>
                <a:close/>
                <a:moveTo>
                  <a:pt x="4893629" y="3471211"/>
                </a:moveTo>
                <a:cubicBezTo>
                  <a:pt x="4893629" y="3462027"/>
                  <a:pt x="4889944" y="3460212"/>
                  <a:pt x="4871631" y="3460212"/>
                </a:cubicBezTo>
                <a:cubicBezTo>
                  <a:pt x="4847487" y="3460212"/>
                  <a:pt x="4844683" y="3463457"/>
                  <a:pt x="4859257" y="3474566"/>
                </a:cubicBezTo>
                <a:cubicBezTo>
                  <a:pt x="4874381" y="3486060"/>
                  <a:pt x="4893629" y="3484190"/>
                  <a:pt x="4893629" y="3471211"/>
                </a:cubicBezTo>
                <a:close/>
                <a:moveTo>
                  <a:pt x="3837761" y="3446023"/>
                </a:moveTo>
                <a:cubicBezTo>
                  <a:pt x="3845351" y="3438983"/>
                  <a:pt x="3856020" y="3425675"/>
                  <a:pt x="3861464" y="3416490"/>
                </a:cubicBezTo>
                <a:cubicBezTo>
                  <a:pt x="3869714" y="3402576"/>
                  <a:pt x="3869989" y="3399771"/>
                  <a:pt x="3863279" y="3399771"/>
                </a:cubicBezTo>
                <a:cubicBezTo>
                  <a:pt x="3854755" y="3399771"/>
                  <a:pt x="3793764" y="3463897"/>
                  <a:pt x="3793764" y="3472861"/>
                </a:cubicBezTo>
                <a:cubicBezTo>
                  <a:pt x="3793709" y="3478966"/>
                  <a:pt x="3818347" y="3464007"/>
                  <a:pt x="3837761" y="3446023"/>
                </a:cubicBezTo>
                <a:lnTo>
                  <a:pt x="3837761" y="3446023"/>
                </a:lnTo>
                <a:close/>
                <a:moveTo>
                  <a:pt x="3977946" y="3441898"/>
                </a:moveTo>
                <a:cubicBezTo>
                  <a:pt x="4001044" y="3430734"/>
                  <a:pt x="4027497" y="3406206"/>
                  <a:pt x="4022163" y="3400926"/>
                </a:cubicBezTo>
                <a:cubicBezTo>
                  <a:pt x="4020458" y="3399221"/>
                  <a:pt x="4012153" y="3404446"/>
                  <a:pt x="4003684" y="3412530"/>
                </a:cubicBezTo>
                <a:cubicBezTo>
                  <a:pt x="3995215" y="3420615"/>
                  <a:pt x="3982895" y="3427269"/>
                  <a:pt x="3976241" y="3427269"/>
                </a:cubicBezTo>
                <a:cubicBezTo>
                  <a:pt x="3969586" y="3427269"/>
                  <a:pt x="3964142" y="3429854"/>
                  <a:pt x="3964142" y="3432934"/>
                </a:cubicBezTo>
                <a:cubicBezTo>
                  <a:pt x="3964142" y="3436069"/>
                  <a:pt x="3955452" y="3443713"/>
                  <a:pt x="3944893" y="3449983"/>
                </a:cubicBezTo>
                <a:cubicBezTo>
                  <a:pt x="3934334" y="3456252"/>
                  <a:pt x="3925645" y="3463842"/>
                  <a:pt x="3925645" y="3466922"/>
                </a:cubicBezTo>
                <a:cubicBezTo>
                  <a:pt x="3925645" y="3470001"/>
                  <a:pt x="3932464" y="3468021"/>
                  <a:pt x="3940769" y="3462522"/>
                </a:cubicBezTo>
                <a:cubicBezTo>
                  <a:pt x="3949073" y="3457022"/>
                  <a:pt x="3965847" y="3447728"/>
                  <a:pt x="3977946" y="3441898"/>
                </a:cubicBezTo>
                <a:lnTo>
                  <a:pt x="3977946" y="3441898"/>
                </a:lnTo>
                <a:close/>
                <a:moveTo>
                  <a:pt x="4777038" y="3462192"/>
                </a:moveTo>
                <a:cubicBezTo>
                  <a:pt x="4810310" y="3459552"/>
                  <a:pt x="4816909" y="3457462"/>
                  <a:pt x="4815425" y="3450038"/>
                </a:cubicBezTo>
                <a:cubicBezTo>
                  <a:pt x="4813500" y="3440194"/>
                  <a:pt x="4785837" y="3440028"/>
                  <a:pt x="4741400" y="3449653"/>
                </a:cubicBezTo>
                <a:cubicBezTo>
                  <a:pt x="4728751" y="3452402"/>
                  <a:pt x="4710823" y="3453117"/>
                  <a:pt x="4701528" y="3451248"/>
                </a:cubicBezTo>
                <a:cubicBezTo>
                  <a:pt x="4683874" y="3447728"/>
                  <a:pt x="4679860" y="3453173"/>
                  <a:pt x="4691519" y="3465051"/>
                </a:cubicBezTo>
                <a:cubicBezTo>
                  <a:pt x="4695919" y="3469506"/>
                  <a:pt x="4705323" y="3470826"/>
                  <a:pt x="4717642" y="3468681"/>
                </a:cubicBezTo>
                <a:cubicBezTo>
                  <a:pt x="4728201" y="3466811"/>
                  <a:pt x="4754929" y="3463897"/>
                  <a:pt x="4777038" y="3462192"/>
                </a:cubicBezTo>
                <a:lnTo>
                  <a:pt x="4777038" y="3462192"/>
                </a:lnTo>
                <a:close/>
                <a:moveTo>
                  <a:pt x="2820280" y="3449213"/>
                </a:moveTo>
                <a:cubicBezTo>
                  <a:pt x="2825670" y="3443823"/>
                  <a:pt x="2846238" y="3432934"/>
                  <a:pt x="2944021" y="3383493"/>
                </a:cubicBezTo>
                <a:cubicBezTo>
                  <a:pt x="2998467" y="3355995"/>
                  <a:pt x="3049229" y="3330036"/>
                  <a:pt x="3056763" y="3325857"/>
                </a:cubicBezTo>
                <a:cubicBezTo>
                  <a:pt x="3064297" y="3321677"/>
                  <a:pt x="3086571" y="3311503"/>
                  <a:pt x="3106259" y="3303253"/>
                </a:cubicBezTo>
                <a:cubicBezTo>
                  <a:pt x="3125948" y="3295004"/>
                  <a:pt x="3152346" y="3279935"/>
                  <a:pt x="3164940" y="3269706"/>
                </a:cubicBezTo>
                <a:cubicBezTo>
                  <a:pt x="3177534" y="3259532"/>
                  <a:pt x="3189963" y="3251172"/>
                  <a:pt x="3192548" y="3251172"/>
                </a:cubicBezTo>
                <a:cubicBezTo>
                  <a:pt x="3195133" y="3251172"/>
                  <a:pt x="3205857" y="3244243"/>
                  <a:pt x="3216361" y="3235718"/>
                </a:cubicBezTo>
                <a:cubicBezTo>
                  <a:pt x="3238965" y="3217460"/>
                  <a:pt x="3292476" y="3189522"/>
                  <a:pt x="3323494" y="3179787"/>
                </a:cubicBezTo>
                <a:cubicBezTo>
                  <a:pt x="3344667" y="3173133"/>
                  <a:pt x="3361166" y="3163179"/>
                  <a:pt x="3351047" y="3163179"/>
                </a:cubicBezTo>
                <a:cubicBezTo>
                  <a:pt x="3317554" y="3163179"/>
                  <a:pt x="3219496" y="3203436"/>
                  <a:pt x="3169505" y="3237698"/>
                </a:cubicBezTo>
                <a:cubicBezTo>
                  <a:pt x="3151411" y="3250072"/>
                  <a:pt x="3113904" y="3271411"/>
                  <a:pt x="3040264" y="3311118"/>
                </a:cubicBezTo>
                <a:cubicBezTo>
                  <a:pt x="3035699" y="3313593"/>
                  <a:pt x="3022116" y="3320192"/>
                  <a:pt x="3010016" y="3325857"/>
                </a:cubicBezTo>
                <a:cubicBezTo>
                  <a:pt x="2997917" y="3331521"/>
                  <a:pt x="2970199" y="3347910"/>
                  <a:pt x="2948421" y="3362374"/>
                </a:cubicBezTo>
                <a:cubicBezTo>
                  <a:pt x="2926642" y="3376838"/>
                  <a:pt x="2907394" y="3386297"/>
                  <a:pt x="2905634" y="3383438"/>
                </a:cubicBezTo>
                <a:cubicBezTo>
                  <a:pt x="2903874" y="3380578"/>
                  <a:pt x="2907504" y="3375518"/>
                  <a:pt x="2913718" y="3372218"/>
                </a:cubicBezTo>
                <a:cubicBezTo>
                  <a:pt x="2919933" y="3368919"/>
                  <a:pt x="2923728" y="3364079"/>
                  <a:pt x="2922133" y="3361494"/>
                </a:cubicBezTo>
                <a:cubicBezTo>
                  <a:pt x="2919493" y="3357204"/>
                  <a:pt x="2859657" y="3385802"/>
                  <a:pt x="2853223" y="3394382"/>
                </a:cubicBezTo>
                <a:cubicBezTo>
                  <a:pt x="2851683" y="3396417"/>
                  <a:pt x="2845138" y="3400871"/>
                  <a:pt x="2838594" y="3404281"/>
                </a:cubicBezTo>
                <a:cubicBezTo>
                  <a:pt x="2828805" y="3409451"/>
                  <a:pt x="2798227" y="3454877"/>
                  <a:pt x="2798227" y="3464282"/>
                </a:cubicBezTo>
                <a:cubicBezTo>
                  <a:pt x="2798282" y="3466756"/>
                  <a:pt x="2812636" y="3456912"/>
                  <a:pt x="2820280" y="3449213"/>
                </a:cubicBezTo>
                <a:lnTo>
                  <a:pt x="2820280" y="3449213"/>
                </a:lnTo>
                <a:close/>
                <a:moveTo>
                  <a:pt x="2891775" y="3394217"/>
                </a:moveTo>
                <a:cubicBezTo>
                  <a:pt x="2891775" y="3391192"/>
                  <a:pt x="2894415" y="3388717"/>
                  <a:pt x="2897605" y="3388717"/>
                </a:cubicBezTo>
                <a:cubicBezTo>
                  <a:pt x="2900795" y="3388717"/>
                  <a:pt x="2901894" y="3391192"/>
                  <a:pt x="2900024" y="3394217"/>
                </a:cubicBezTo>
                <a:cubicBezTo>
                  <a:pt x="2898154" y="3397242"/>
                  <a:pt x="2895515" y="3399716"/>
                  <a:pt x="2894195" y="3399716"/>
                </a:cubicBezTo>
                <a:cubicBezTo>
                  <a:pt x="2892875" y="3399716"/>
                  <a:pt x="2891775" y="3397242"/>
                  <a:pt x="2891775" y="3394217"/>
                </a:cubicBezTo>
                <a:close/>
                <a:moveTo>
                  <a:pt x="4927671" y="3455812"/>
                </a:moveTo>
                <a:cubicBezTo>
                  <a:pt x="4931632" y="3450368"/>
                  <a:pt x="4940596" y="3441953"/>
                  <a:pt x="4947635" y="3437114"/>
                </a:cubicBezTo>
                <a:cubicBezTo>
                  <a:pt x="4954675" y="3432274"/>
                  <a:pt x="4958360" y="3427104"/>
                  <a:pt x="4955884" y="3425565"/>
                </a:cubicBezTo>
                <a:cubicBezTo>
                  <a:pt x="4951100" y="3422650"/>
                  <a:pt x="4928607" y="3420065"/>
                  <a:pt x="4917003" y="3421055"/>
                </a:cubicBezTo>
                <a:cubicBezTo>
                  <a:pt x="4907213" y="3421935"/>
                  <a:pt x="4908478" y="3432659"/>
                  <a:pt x="4918377" y="3432659"/>
                </a:cubicBezTo>
                <a:cubicBezTo>
                  <a:pt x="4922887" y="3432659"/>
                  <a:pt x="4926627" y="3436234"/>
                  <a:pt x="4926627" y="3440579"/>
                </a:cubicBezTo>
                <a:cubicBezTo>
                  <a:pt x="4926627" y="3446518"/>
                  <a:pt x="4921897" y="3447728"/>
                  <a:pt x="4907378" y="3445363"/>
                </a:cubicBezTo>
                <a:cubicBezTo>
                  <a:pt x="4885270" y="3441788"/>
                  <a:pt x="4880485" y="3451962"/>
                  <a:pt x="4900504" y="3459992"/>
                </a:cubicBezTo>
                <a:cubicBezTo>
                  <a:pt x="4918047" y="3467141"/>
                  <a:pt x="4919642" y="3466866"/>
                  <a:pt x="4927671" y="3455812"/>
                </a:cubicBezTo>
                <a:lnTo>
                  <a:pt x="4927671" y="3455812"/>
                </a:lnTo>
                <a:close/>
                <a:moveTo>
                  <a:pt x="4701088" y="3434089"/>
                </a:moveTo>
                <a:cubicBezTo>
                  <a:pt x="4701088" y="3431834"/>
                  <a:pt x="4693664" y="3429469"/>
                  <a:pt x="4684589" y="3428809"/>
                </a:cubicBezTo>
                <a:cubicBezTo>
                  <a:pt x="4675515" y="3428149"/>
                  <a:pt x="4668091" y="3430019"/>
                  <a:pt x="4668091" y="3432934"/>
                </a:cubicBezTo>
                <a:cubicBezTo>
                  <a:pt x="4668091" y="3435849"/>
                  <a:pt x="4675515" y="3438213"/>
                  <a:pt x="4684589" y="3438213"/>
                </a:cubicBezTo>
                <a:cubicBezTo>
                  <a:pt x="4693664" y="3438213"/>
                  <a:pt x="4701088" y="3436399"/>
                  <a:pt x="4701088" y="3434089"/>
                </a:cubicBezTo>
                <a:close/>
                <a:moveTo>
                  <a:pt x="4215749" y="3418525"/>
                </a:moveTo>
                <a:cubicBezTo>
                  <a:pt x="4210524" y="3413300"/>
                  <a:pt x="4200020" y="3421770"/>
                  <a:pt x="4203924" y="3428094"/>
                </a:cubicBezTo>
                <a:cubicBezTo>
                  <a:pt x="4206234" y="3431834"/>
                  <a:pt x="4209314" y="3431779"/>
                  <a:pt x="4213274" y="3427819"/>
                </a:cubicBezTo>
                <a:cubicBezTo>
                  <a:pt x="4216519" y="3424575"/>
                  <a:pt x="4217618" y="3420395"/>
                  <a:pt x="4215749" y="3418525"/>
                </a:cubicBezTo>
                <a:lnTo>
                  <a:pt x="4215749" y="3418525"/>
                </a:lnTo>
                <a:close/>
                <a:moveTo>
                  <a:pt x="4833463" y="3424355"/>
                </a:moveTo>
                <a:cubicBezTo>
                  <a:pt x="4853757" y="3417920"/>
                  <a:pt x="4838028" y="3410716"/>
                  <a:pt x="4803931" y="3410826"/>
                </a:cubicBezTo>
                <a:cubicBezTo>
                  <a:pt x="4778962" y="3410936"/>
                  <a:pt x="4766203" y="3413740"/>
                  <a:pt x="4756194" y="3421495"/>
                </a:cubicBezTo>
                <a:lnTo>
                  <a:pt x="4742500" y="3431999"/>
                </a:lnTo>
                <a:lnTo>
                  <a:pt x="4782592" y="3429909"/>
                </a:lnTo>
                <a:cubicBezTo>
                  <a:pt x="4804646" y="3428754"/>
                  <a:pt x="4827524" y="3426279"/>
                  <a:pt x="4833463" y="3424355"/>
                </a:cubicBezTo>
                <a:lnTo>
                  <a:pt x="4833463" y="3424355"/>
                </a:lnTo>
                <a:close/>
                <a:moveTo>
                  <a:pt x="2632249" y="3358139"/>
                </a:moveTo>
                <a:cubicBezTo>
                  <a:pt x="2644348" y="3341201"/>
                  <a:pt x="2648253" y="3322722"/>
                  <a:pt x="2639673" y="3322722"/>
                </a:cubicBezTo>
                <a:cubicBezTo>
                  <a:pt x="2637144" y="3322722"/>
                  <a:pt x="2623395" y="3334216"/>
                  <a:pt x="2609151" y="3348295"/>
                </a:cubicBezTo>
                <a:cubicBezTo>
                  <a:pt x="2585997" y="3371118"/>
                  <a:pt x="2567244" y="3402136"/>
                  <a:pt x="2567244" y="3417700"/>
                </a:cubicBezTo>
                <a:cubicBezTo>
                  <a:pt x="2567299" y="3425125"/>
                  <a:pt x="2616905" y="3379643"/>
                  <a:pt x="2632249" y="3358139"/>
                </a:cubicBezTo>
                <a:lnTo>
                  <a:pt x="2632249" y="3358139"/>
                </a:lnTo>
                <a:close/>
                <a:moveTo>
                  <a:pt x="4976123" y="3416215"/>
                </a:moveTo>
                <a:cubicBezTo>
                  <a:pt x="4976123" y="3413190"/>
                  <a:pt x="4986022" y="3410716"/>
                  <a:pt x="4998122" y="3410716"/>
                </a:cubicBezTo>
                <a:cubicBezTo>
                  <a:pt x="5010220" y="3410716"/>
                  <a:pt x="5020120" y="3408241"/>
                  <a:pt x="5020120" y="3405216"/>
                </a:cubicBezTo>
                <a:cubicBezTo>
                  <a:pt x="5020120" y="3402191"/>
                  <a:pt x="5008956" y="3399716"/>
                  <a:pt x="4995372" y="3399716"/>
                </a:cubicBezTo>
                <a:cubicBezTo>
                  <a:pt x="4980798" y="3399716"/>
                  <a:pt x="4970624" y="3402246"/>
                  <a:pt x="4970624" y="3405876"/>
                </a:cubicBezTo>
                <a:cubicBezTo>
                  <a:pt x="4970624" y="3409616"/>
                  <a:pt x="4964684" y="3410881"/>
                  <a:pt x="4955610" y="3409121"/>
                </a:cubicBezTo>
                <a:cubicBezTo>
                  <a:pt x="4941586" y="3406426"/>
                  <a:pt x="4941256" y="3406756"/>
                  <a:pt x="4951155" y="3413960"/>
                </a:cubicBezTo>
                <a:cubicBezTo>
                  <a:pt x="4963474" y="3423035"/>
                  <a:pt x="4976123" y="3424135"/>
                  <a:pt x="4976123" y="3416215"/>
                </a:cubicBezTo>
                <a:lnTo>
                  <a:pt x="4976123" y="3416215"/>
                </a:lnTo>
                <a:close/>
                <a:moveTo>
                  <a:pt x="4394541" y="3407086"/>
                </a:moveTo>
                <a:cubicBezTo>
                  <a:pt x="4390746" y="3405546"/>
                  <a:pt x="4384586" y="3405546"/>
                  <a:pt x="4380792" y="3407086"/>
                </a:cubicBezTo>
                <a:cubicBezTo>
                  <a:pt x="4376997" y="3408626"/>
                  <a:pt x="4380077" y="3409836"/>
                  <a:pt x="4387666" y="3409836"/>
                </a:cubicBezTo>
                <a:cubicBezTo>
                  <a:pt x="4395256" y="3409836"/>
                  <a:pt x="4398335" y="3408626"/>
                  <a:pt x="4394541" y="3407086"/>
                </a:cubicBezTo>
                <a:close/>
                <a:moveTo>
                  <a:pt x="4688439" y="3398781"/>
                </a:moveTo>
                <a:cubicBezTo>
                  <a:pt x="4704883" y="3383328"/>
                  <a:pt x="4705103" y="3370899"/>
                  <a:pt x="4688769" y="3373208"/>
                </a:cubicBezTo>
                <a:cubicBezTo>
                  <a:pt x="4680795" y="3374363"/>
                  <a:pt x="4675790" y="3379368"/>
                  <a:pt x="4674635" y="3387342"/>
                </a:cubicBezTo>
                <a:cubicBezTo>
                  <a:pt x="4673205" y="3397406"/>
                  <a:pt x="4669355" y="3399716"/>
                  <a:pt x="4654342" y="3399716"/>
                </a:cubicBezTo>
                <a:cubicBezTo>
                  <a:pt x="4644167" y="3399716"/>
                  <a:pt x="4634268" y="3402191"/>
                  <a:pt x="4632398" y="3405216"/>
                </a:cubicBezTo>
                <a:cubicBezTo>
                  <a:pt x="4630363" y="3408571"/>
                  <a:pt x="4638173" y="3410716"/>
                  <a:pt x="4652362" y="3410716"/>
                </a:cubicBezTo>
                <a:cubicBezTo>
                  <a:pt x="4668751" y="3410716"/>
                  <a:pt x="4679475" y="3407196"/>
                  <a:pt x="4688439" y="3398781"/>
                </a:cubicBezTo>
                <a:lnTo>
                  <a:pt x="4688439" y="3398781"/>
                </a:lnTo>
                <a:close/>
                <a:moveTo>
                  <a:pt x="4852382" y="3405216"/>
                </a:moveTo>
                <a:cubicBezTo>
                  <a:pt x="4854252" y="3402191"/>
                  <a:pt x="4851777" y="3399716"/>
                  <a:pt x="4846883" y="3399716"/>
                </a:cubicBezTo>
                <a:cubicBezTo>
                  <a:pt x="4841988" y="3399716"/>
                  <a:pt x="4839513" y="3402191"/>
                  <a:pt x="4841383" y="3405216"/>
                </a:cubicBezTo>
                <a:cubicBezTo>
                  <a:pt x="4843253" y="3408241"/>
                  <a:pt x="4845728" y="3410716"/>
                  <a:pt x="4846883" y="3410716"/>
                </a:cubicBezTo>
                <a:cubicBezTo>
                  <a:pt x="4848037" y="3410716"/>
                  <a:pt x="4850513" y="3408241"/>
                  <a:pt x="4852382" y="3405216"/>
                </a:cubicBezTo>
                <a:close/>
                <a:moveTo>
                  <a:pt x="3715340" y="3370404"/>
                </a:moveTo>
                <a:cubicBezTo>
                  <a:pt x="3730794" y="3356600"/>
                  <a:pt x="3731619" y="3344775"/>
                  <a:pt x="3716770" y="3348625"/>
                </a:cubicBezTo>
                <a:cubicBezTo>
                  <a:pt x="3704781" y="3351760"/>
                  <a:pt x="3667219" y="3390807"/>
                  <a:pt x="3667219" y="3400101"/>
                </a:cubicBezTo>
                <a:cubicBezTo>
                  <a:pt x="3667219" y="3406151"/>
                  <a:pt x="3693451" y="3389927"/>
                  <a:pt x="3715340" y="3370404"/>
                </a:cubicBezTo>
                <a:close/>
                <a:moveTo>
                  <a:pt x="3843756" y="3390092"/>
                </a:moveTo>
                <a:cubicBezTo>
                  <a:pt x="3847990" y="3384813"/>
                  <a:pt x="3854590" y="3374913"/>
                  <a:pt x="3858385" y="3368094"/>
                </a:cubicBezTo>
                <a:cubicBezTo>
                  <a:pt x="3873893" y="3340376"/>
                  <a:pt x="3836331" y="3365289"/>
                  <a:pt x="3818072" y="3394877"/>
                </a:cubicBezTo>
                <a:cubicBezTo>
                  <a:pt x="3812353" y="3404116"/>
                  <a:pt x="3836056" y="3399716"/>
                  <a:pt x="3843756" y="3390092"/>
                </a:cubicBezTo>
                <a:lnTo>
                  <a:pt x="3843756" y="3390092"/>
                </a:lnTo>
                <a:close/>
                <a:moveTo>
                  <a:pt x="4063080" y="3394437"/>
                </a:moveTo>
                <a:cubicBezTo>
                  <a:pt x="4067534" y="3391632"/>
                  <a:pt x="4069514" y="3387617"/>
                  <a:pt x="4067424" y="3385582"/>
                </a:cubicBezTo>
                <a:cubicBezTo>
                  <a:pt x="4062365" y="3380523"/>
                  <a:pt x="4046746" y="3386957"/>
                  <a:pt x="4046746" y="3394052"/>
                </a:cubicBezTo>
                <a:cubicBezTo>
                  <a:pt x="4046691" y="3401036"/>
                  <a:pt x="4052410" y="3401201"/>
                  <a:pt x="4063080" y="3394437"/>
                </a:cubicBezTo>
                <a:lnTo>
                  <a:pt x="4063080" y="3394437"/>
                </a:lnTo>
                <a:close/>
                <a:moveTo>
                  <a:pt x="4820704" y="3396417"/>
                </a:moveTo>
                <a:cubicBezTo>
                  <a:pt x="4818890" y="3394602"/>
                  <a:pt x="4814160" y="3394382"/>
                  <a:pt x="4810145" y="3395977"/>
                </a:cubicBezTo>
                <a:cubicBezTo>
                  <a:pt x="4805745" y="3397736"/>
                  <a:pt x="4807066" y="3399056"/>
                  <a:pt x="4813445" y="3399277"/>
                </a:cubicBezTo>
                <a:cubicBezTo>
                  <a:pt x="4819275" y="3399551"/>
                  <a:pt x="4822519" y="3398232"/>
                  <a:pt x="4820704" y="3396417"/>
                </a:cubicBezTo>
                <a:close/>
                <a:moveTo>
                  <a:pt x="4650492" y="3381238"/>
                </a:moveTo>
                <a:cubicBezTo>
                  <a:pt x="4645322" y="3377278"/>
                  <a:pt x="4633553" y="3375188"/>
                  <a:pt x="4624314" y="3376563"/>
                </a:cubicBezTo>
                <a:cubicBezTo>
                  <a:pt x="4595716" y="3380743"/>
                  <a:pt x="4600006" y="3388772"/>
                  <a:pt x="4630748" y="3388607"/>
                </a:cubicBezTo>
                <a:cubicBezTo>
                  <a:pt x="4655881" y="3388442"/>
                  <a:pt x="4658631" y="3387397"/>
                  <a:pt x="4650492" y="3381238"/>
                </a:cubicBezTo>
                <a:close/>
                <a:moveTo>
                  <a:pt x="2691260" y="3366389"/>
                </a:moveTo>
                <a:cubicBezTo>
                  <a:pt x="2697199" y="3356820"/>
                  <a:pt x="2690435" y="3354785"/>
                  <a:pt x="2682900" y="3363859"/>
                </a:cubicBezTo>
                <a:cubicBezTo>
                  <a:pt x="2678556" y="3369084"/>
                  <a:pt x="2678171" y="3372218"/>
                  <a:pt x="2681800" y="3372218"/>
                </a:cubicBezTo>
                <a:cubicBezTo>
                  <a:pt x="2685045" y="3372218"/>
                  <a:pt x="2689280" y="3369579"/>
                  <a:pt x="2691260" y="3366389"/>
                </a:cubicBezTo>
                <a:lnTo>
                  <a:pt x="2691260" y="3366389"/>
                </a:lnTo>
                <a:close/>
                <a:moveTo>
                  <a:pt x="3954903" y="3351210"/>
                </a:moveTo>
                <a:cubicBezTo>
                  <a:pt x="3956497" y="3355225"/>
                  <a:pt x="3957982" y="3350770"/>
                  <a:pt x="3958257" y="3341311"/>
                </a:cubicBezTo>
                <a:cubicBezTo>
                  <a:pt x="3958697" y="3324647"/>
                  <a:pt x="3957872" y="3324042"/>
                  <a:pt x="3931034" y="3321457"/>
                </a:cubicBezTo>
                <a:cubicBezTo>
                  <a:pt x="3881153" y="3316672"/>
                  <a:pt x="3857725" y="3327232"/>
                  <a:pt x="3896827" y="3336856"/>
                </a:cubicBezTo>
                <a:cubicBezTo>
                  <a:pt x="3909751" y="3340046"/>
                  <a:pt x="3919430" y="3346535"/>
                  <a:pt x="3922785" y="3354125"/>
                </a:cubicBezTo>
                <a:lnTo>
                  <a:pt x="3928120" y="3366334"/>
                </a:lnTo>
                <a:lnTo>
                  <a:pt x="3940054" y="3355115"/>
                </a:lnTo>
                <a:cubicBezTo>
                  <a:pt x="3949128" y="3346645"/>
                  <a:pt x="3952703" y="3345710"/>
                  <a:pt x="3954903" y="3351210"/>
                </a:cubicBezTo>
                <a:lnTo>
                  <a:pt x="3954903" y="3351210"/>
                </a:lnTo>
                <a:close/>
                <a:moveTo>
                  <a:pt x="3232200" y="3320412"/>
                </a:moveTo>
                <a:cubicBezTo>
                  <a:pt x="3227911" y="3316122"/>
                  <a:pt x="3199698" y="3342466"/>
                  <a:pt x="3199698" y="3350770"/>
                </a:cubicBezTo>
                <a:cubicBezTo>
                  <a:pt x="3199698" y="3355005"/>
                  <a:pt x="3207342" y="3350605"/>
                  <a:pt x="3217296" y="3340706"/>
                </a:cubicBezTo>
                <a:cubicBezTo>
                  <a:pt x="3227030" y="3331026"/>
                  <a:pt x="3233685" y="3321897"/>
                  <a:pt x="3232200" y="3320412"/>
                </a:cubicBezTo>
                <a:lnTo>
                  <a:pt x="3232200" y="3320412"/>
                </a:lnTo>
                <a:close/>
                <a:moveTo>
                  <a:pt x="2782993" y="3318047"/>
                </a:moveTo>
                <a:cubicBezTo>
                  <a:pt x="2868127" y="3273886"/>
                  <a:pt x="2903654" y="3250127"/>
                  <a:pt x="2915753" y="3229284"/>
                </a:cubicBezTo>
                <a:lnTo>
                  <a:pt x="2926037" y="3211575"/>
                </a:lnTo>
                <a:lnTo>
                  <a:pt x="2913003" y="3215700"/>
                </a:lnTo>
                <a:cubicBezTo>
                  <a:pt x="2865322" y="3230824"/>
                  <a:pt x="2689720" y="3349505"/>
                  <a:pt x="2714193" y="3350055"/>
                </a:cubicBezTo>
                <a:cubicBezTo>
                  <a:pt x="2717933" y="3350165"/>
                  <a:pt x="2748841" y="3335756"/>
                  <a:pt x="2782993" y="3318047"/>
                </a:cubicBezTo>
                <a:lnTo>
                  <a:pt x="2782993" y="3318047"/>
                </a:lnTo>
                <a:close/>
                <a:moveTo>
                  <a:pt x="3559316" y="3341806"/>
                </a:moveTo>
                <a:cubicBezTo>
                  <a:pt x="3573340" y="3339716"/>
                  <a:pt x="3586429" y="3335426"/>
                  <a:pt x="3588354" y="3332291"/>
                </a:cubicBezTo>
                <a:cubicBezTo>
                  <a:pt x="3590609" y="3328607"/>
                  <a:pt x="3586264" y="3327892"/>
                  <a:pt x="3575925" y="3330256"/>
                </a:cubicBezTo>
                <a:cubicBezTo>
                  <a:pt x="3567181" y="3332236"/>
                  <a:pt x="3554916" y="3334711"/>
                  <a:pt x="3548702" y="3335701"/>
                </a:cubicBezTo>
                <a:cubicBezTo>
                  <a:pt x="3542488" y="3336691"/>
                  <a:pt x="3532588" y="3340541"/>
                  <a:pt x="3526704" y="3344281"/>
                </a:cubicBezTo>
                <a:cubicBezTo>
                  <a:pt x="3519719" y="3348680"/>
                  <a:pt x="3519114" y="3350110"/>
                  <a:pt x="3524944" y="3348350"/>
                </a:cubicBezTo>
                <a:cubicBezTo>
                  <a:pt x="3529784" y="3346865"/>
                  <a:pt x="3545292" y="3343895"/>
                  <a:pt x="3559316" y="3341806"/>
                </a:cubicBezTo>
                <a:lnTo>
                  <a:pt x="3559316" y="3341806"/>
                </a:lnTo>
                <a:close/>
                <a:moveTo>
                  <a:pt x="2742571" y="3281805"/>
                </a:moveTo>
                <a:cubicBezTo>
                  <a:pt x="2764844" y="3267341"/>
                  <a:pt x="2800757" y="3246882"/>
                  <a:pt x="2822315" y="3236433"/>
                </a:cubicBezTo>
                <a:cubicBezTo>
                  <a:pt x="2929282" y="3184407"/>
                  <a:pt x="2964150" y="3165874"/>
                  <a:pt x="2972399" y="3156744"/>
                </a:cubicBezTo>
                <a:cubicBezTo>
                  <a:pt x="2977349" y="3151245"/>
                  <a:pt x="2979439" y="3146735"/>
                  <a:pt x="2976964" y="3146735"/>
                </a:cubicBezTo>
                <a:cubicBezTo>
                  <a:pt x="2974489" y="3146735"/>
                  <a:pt x="2976909" y="3141895"/>
                  <a:pt x="2982298" y="3135901"/>
                </a:cubicBezTo>
                <a:cubicBezTo>
                  <a:pt x="2991868" y="3125341"/>
                  <a:pt x="2991703" y="3125176"/>
                  <a:pt x="2976304" y="3129741"/>
                </a:cubicBezTo>
                <a:cubicBezTo>
                  <a:pt x="2917678" y="3146900"/>
                  <a:pt x="2776669" y="3226094"/>
                  <a:pt x="2732452" y="3266681"/>
                </a:cubicBezTo>
                <a:cubicBezTo>
                  <a:pt x="2726897" y="3271796"/>
                  <a:pt x="2707264" y="3289285"/>
                  <a:pt x="2688785" y="3305618"/>
                </a:cubicBezTo>
                <a:cubicBezTo>
                  <a:pt x="2650838" y="3339166"/>
                  <a:pt x="2642808" y="3356105"/>
                  <a:pt x="2678611" y="3327067"/>
                </a:cubicBezTo>
                <a:cubicBezTo>
                  <a:pt x="2691534" y="3316672"/>
                  <a:pt x="2720298" y="3296269"/>
                  <a:pt x="2742571" y="3281805"/>
                </a:cubicBezTo>
                <a:lnTo>
                  <a:pt x="2742571" y="3281805"/>
                </a:lnTo>
                <a:close/>
                <a:moveTo>
                  <a:pt x="2729317" y="3239128"/>
                </a:moveTo>
                <a:cubicBezTo>
                  <a:pt x="2747356" y="3221584"/>
                  <a:pt x="2764184" y="3207230"/>
                  <a:pt x="2766714" y="3207230"/>
                </a:cubicBezTo>
                <a:cubicBezTo>
                  <a:pt x="2769244" y="3207230"/>
                  <a:pt x="2785413" y="3198211"/>
                  <a:pt x="2802626" y="3187212"/>
                </a:cubicBezTo>
                <a:cubicBezTo>
                  <a:pt x="2836834" y="3165324"/>
                  <a:pt x="2883965" y="3144315"/>
                  <a:pt x="2961235" y="3116432"/>
                </a:cubicBezTo>
                <a:cubicBezTo>
                  <a:pt x="3020851" y="3094929"/>
                  <a:pt x="3029485" y="3090529"/>
                  <a:pt x="3062812" y="3064736"/>
                </a:cubicBezTo>
                <a:cubicBezTo>
                  <a:pt x="3076836" y="3053847"/>
                  <a:pt x="3093005" y="3042022"/>
                  <a:pt x="3098670" y="3038448"/>
                </a:cubicBezTo>
                <a:cubicBezTo>
                  <a:pt x="3108514" y="3032233"/>
                  <a:pt x="3108404" y="3031903"/>
                  <a:pt x="3096745" y="3031573"/>
                </a:cubicBezTo>
                <a:cubicBezTo>
                  <a:pt x="3086241" y="3031298"/>
                  <a:pt x="3050274" y="3045487"/>
                  <a:pt x="2905579" y="3106918"/>
                </a:cubicBezTo>
                <a:cubicBezTo>
                  <a:pt x="2880061" y="3117752"/>
                  <a:pt x="2820720" y="3151795"/>
                  <a:pt x="2810876" y="3161199"/>
                </a:cubicBezTo>
                <a:cubicBezTo>
                  <a:pt x="2795807" y="3175608"/>
                  <a:pt x="2766109" y="3190677"/>
                  <a:pt x="2758465" y="3187707"/>
                </a:cubicBezTo>
                <a:cubicBezTo>
                  <a:pt x="2750655" y="3184682"/>
                  <a:pt x="2732396" y="3197991"/>
                  <a:pt x="2732396" y="3206680"/>
                </a:cubicBezTo>
                <a:cubicBezTo>
                  <a:pt x="2732396" y="3212785"/>
                  <a:pt x="2690985" y="3256672"/>
                  <a:pt x="2685100" y="3256837"/>
                </a:cubicBezTo>
                <a:cubicBezTo>
                  <a:pt x="2677346" y="3257002"/>
                  <a:pt x="2644018" y="3312218"/>
                  <a:pt x="2647868" y="3318432"/>
                </a:cubicBezTo>
                <a:cubicBezTo>
                  <a:pt x="2649738" y="3321512"/>
                  <a:pt x="2661507" y="3312053"/>
                  <a:pt x="2673936" y="3297479"/>
                </a:cubicBezTo>
                <a:cubicBezTo>
                  <a:pt x="2686365" y="3282905"/>
                  <a:pt x="2711278" y="3256672"/>
                  <a:pt x="2729317" y="3239128"/>
                </a:cubicBezTo>
                <a:lnTo>
                  <a:pt x="2729317" y="3239128"/>
                </a:lnTo>
                <a:close/>
                <a:moveTo>
                  <a:pt x="3514440" y="3311503"/>
                </a:moveTo>
                <a:cubicBezTo>
                  <a:pt x="3541333" y="3304023"/>
                  <a:pt x="3549087" y="3292584"/>
                  <a:pt x="3523569" y="3298029"/>
                </a:cubicBezTo>
                <a:cubicBezTo>
                  <a:pt x="3501571" y="3302758"/>
                  <a:pt x="3473743" y="3316672"/>
                  <a:pt x="3485732" y="3316947"/>
                </a:cubicBezTo>
                <a:cubicBezTo>
                  <a:pt x="3490296" y="3317112"/>
                  <a:pt x="3503165" y="3314638"/>
                  <a:pt x="3514440" y="3311503"/>
                </a:cubicBezTo>
                <a:lnTo>
                  <a:pt x="3514440" y="3311503"/>
                </a:lnTo>
                <a:close/>
                <a:moveTo>
                  <a:pt x="3779465" y="3307103"/>
                </a:moveTo>
                <a:cubicBezTo>
                  <a:pt x="3781060" y="3304518"/>
                  <a:pt x="3790134" y="3302208"/>
                  <a:pt x="3799594" y="3301934"/>
                </a:cubicBezTo>
                <a:cubicBezTo>
                  <a:pt x="3834076" y="3300944"/>
                  <a:pt x="3823462" y="3284500"/>
                  <a:pt x="3788210" y="3284280"/>
                </a:cubicBezTo>
                <a:cubicBezTo>
                  <a:pt x="3777650" y="3284225"/>
                  <a:pt x="3762142" y="3280595"/>
                  <a:pt x="3753837" y="3276250"/>
                </a:cubicBezTo>
                <a:cubicBezTo>
                  <a:pt x="3735634" y="3266736"/>
                  <a:pt x="3734314" y="3273611"/>
                  <a:pt x="3750098" y="3295719"/>
                </a:cubicBezTo>
                <a:cubicBezTo>
                  <a:pt x="3761262" y="3311448"/>
                  <a:pt x="3773746" y="3316287"/>
                  <a:pt x="3779465" y="3307103"/>
                </a:cubicBezTo>
                <a:lnTo>
                  <a:pt x="3779465" y="3307103"/>
                </a:lnTo>
                <a:close/>
                <a:moveTo>
                  <a:pt x="2257946" y="3148165"/>
                </a:moveTo>
                <a:cubicBezTo>
                  <a:pt x="2293309" y="3108458"/>
                  <a:pt x="2308818" y="3086844"/>
                  <a:pt x="2308818" y="3077275"/>
                </a:cubicBezTo>
                <a:cubicBezTo>
                  <a:pt x="2308818" y="3069740"/>
                  <a:pt x="2311402" y="3058741"/>
                  <a:pt x="2314537" y="3052912"/>
                </a:cubicBezTo>
                <a:cubicBezTo>
                  <a:pt x="2325206" y="3032948"/>
                  <a:pt x="2310248" y="3042133"/>
                  <a:pt x="2289349" y="3068421"/>
                </a:cubicBezTo>
                <a:cubicBezTo>
                  <a:pt x="2277910" y="3082774"/>
                  <a:pt x="2265481" y="3097129"/>
                  <a:pt x="2261741" y="3100263"/>
                </a:cubicBezTo>
                <a:cubicBezTo>
                  <a:pt x="2258001" y="3103398"/>
                  <a:pt x="2250357" y="3113682"/>
                  <a:pt x="2244747" y="3123142"/>
                </a:cubicBezTo>
                <a:cubicBezTo>
                  <a:pt x="2239137" y="3132546"/>
                  <a:pt x="2222694" y="3155809"/>
                  <a:pt x="2208120" y="3174783"/>
                </a:cubicBezTo>
                <a:cubicBezTo>
                  <a:pt x="2193546" y="3193756"/>
                  <a:pt x="2180237" y="3216470"/>
                  <a:pt x="2178477" y="3225269"/>
                </a:cubicBezTo>
                <a:cubicBezTo>
                  <a:pt x="2176717" y="3234068"/>
                  <a:pt x="2171933" y="3242538"/>
                  <a:pt x="2167808" y="3244133"/>
                </a:cubicBezTo>
                <a:cubicBezTo>
                  <a:pt x="2163683" y="3245728"/>
                  <a:pt x="2160328" y="3253317"/>
                  <a:pt x="2160328" y="3261017"/>
                </a:cubicBezTo>
                <a:cubicBezTo>
                  <a:pt x="2160328" y="3272786"/>
                  <a:pt x="2164123" y="3269431"/>
                  <a:pt x="2183702" y="3240173"/>
                </a:cubicBezTo>
                <a:cubicBezTo>
                  <a:pt x="2196571" y="3220924"/>
                  <a:pt x="2229953" y="3179567"/>
                  <a:pt x="2257946" y="3148165"/>
                </a:cubicBezTo>
                <a:lnTo>
                  <a:pt x="2257946" y="3148165"/>
                </a:lnTo>
                <a:close/>
                <a:moveTo>
                  <a:pt x="3092510" y="3256727"/>
                </a:moveTo>
                <a:cubicBezTo>
                  <a:pt x="3103949" y="3247653"/>
                  <a:pt x="3115279" y="3240228"/>
                  <a:pt x="3117698" y="3240228"/>
                </a:cubicBezTo>
                <a:cubicBezTo>
                  <a:pt x="3120118" y="3240228"/>
                  <a:pt x="3148331" y="3225654"/>
                  <a:pt x="3180394" y="3207780"/>
                </a:cubicBezTo>
                <a:cubicBezTo>
                  <a:pt x="3212457" y="3189907"/>
                  <a:pt x="3247159" y="3173738"/>
                  <a:pt x="3257553" y="3171813"/>
                </a:cubicBezTo>
                <a:cubicBezTo>
                  <a:pt x="3267947" y="3169888"/>
                  <a:pt x="3278122" y="3165488"/>
                  <a:pt x="3280157" y="3162134"/>
                </a:cubicBezTo>
                <a:cubicBezTo>
                  <a:pt x="3285271" y="3153829"/>
                  <a:pt x="3253649" y="3160264"/>
                  <a:pt x="3224611" y="3173518"/>
                </a:cubicBezTo>
                <a:cubicBezTo>
                  <a:pt x="3212457" y="3179073"/>
                  <a:pt x="3191338" y="3188147"/>
                  <a:pt x="3177754" y="3193701"/>
                </a:cubicBezTo>
                <a:cubicBezTo>
                  <a:pt x="3164170" y="3199256"/>
                  <a:pt x="3141237" y="3212015"/>
                  <a:pt x="3126883" y="3222024"/>
                </a:cubicBezTo>
                <a:cubicBezTo>
                  <a:pt x="3112529" y="3232034"/>
                  <a:pt x="3098285" y="3240228"/>
                  <a:pt x="3095260" y="3240228"/>
                </a:cubicBezTo>
                <a:cubicBezTo>
                  <a:pt x="3092236" y="3240228"/>
                  <a:pt x="3089761" y="3242758"/>
                  <a:pt x="3089761" y="3245838"/>
                </a:cubicBezTo>
                <a:cubicBezTo>
                  <a:pt x="3089761" y="3248917"/>
                  <a:pt x="3083546" y="3253812"/>
                  <a:pt x="3076012" y="3256727"/>
                </a:cubicBezTo>
                <a:cubicBezTo>
                  <a:pt x="3068477" y="3259642"/>
                  <a:pt x="3062263" y="3264481"/>
                  <a:pt x="3062263" y="3267616"/>
                </a:cubicBezTo>
                <a:cubicBezTo>
                  <a:pt x="3062263" y="3277075"/>
                  <a:pt x="3070787" y="3273995"/>
                  <a:pt x="3092510" y="3256727"/>
                </a:cubicBezTo>
                <a:lnTo>
                  <a:pt x="3092510" y="3256727"/>
                </a:lnTo>
                <a:close/>
                <a:moveTo>
                  <a:pt x="2580718" y="3163234"/>
                </a:moveTo>
                <a:cubicBezTo>
                  <a:pt x="2604366" y="3143545"/>
                  <a:pt x="2634284" y="3118522"/>
                  <a:pt x="2647208" y="3107578"/>
                </a:cubicBezTo>
                <a:cubicBezTo>
                  <a:pt x="2660132" y="3096633"/>
                  <a:pt x="2702094" y="3072050"/>
                  <a:pt x="2740536" y="3052967"/>
                </a:cubicBezTo>
                <a:cubicBezTo>
                  <a:pt x="2803286" y="3021784"/>
                  <a:pt x="2821545" y="3008640"/>
                  <a:pt x="2813461" y="3000556"/>
                </a:cubicBezTo>
                <a:cubicBezTo>
                  <a:pt x="2811976" y="2999071"/>
                  <a:pt x="2788767" y="3009465"/>
                  <a:pt x="2761930" y="3023654"/>
                </a:cubicBezTo>
                <a:cubicBezTo>
                  <a:pt x="2735092" y="3037843"/>
                  <a:pt x="2705613" y="3053187"/>
                  <a:pt x="2696539" y="3057696"/>
                </a:cubicBezTo>
                <a:cubicBezTo>
                  <a:pt x="2680260" y="3065836"/>
                  <a:pt x="2641213" y="3094214"/>
                  <a:pt x="2630544" y="3105653"/>
                </a:cubicBezTo>
                <a:cubicBezTo>
                  <a:pt x="2622020" y="3114782"/>
                  <a:pt x="2579233" y="3141180"/>
                  <a:pt x="2572908" y="3141180"/>
                </a:cubicBezTo>
                <a:cubicBezTo>
                  <a:pt x="2569828" y="3141180"/>
                  <a:pt x="2567299" y="3143050"/>
                  <a:pt x="2567244" y="3145305"/>
                </a:cubicBezTo>
                <a:cubicBezTo>
                  <a:pt x="2567189" y="3147560"/>
                  <a:pt x="2554870" y="3162849"/>
                  <a:pt x="2539746" y="3179237"/>
                </a:cubicBezTo>
                <a:cubicBezTo>
                  <a:pt x="2524622" y="3195626"/>
                  <a:pt x="2512303" y="3211300"/>
                  <a:pt x="2512303" y="3213995"/>
                </a:cubicBezTo>
                <a:cubicBezTo>
                  <a:pt x="2512303" y="3219605"/>
                  <a:pt x="2518462" y="3214985"/>
                  <a:pt x="2580718" y="3163234"/>
                </a:cubicBezTo>
                <a:lnTo>
                  <a:pt x="2580718" y="3163234"/>
                </a:lnTo>
                <a:close/>
                <a:moveTo>
                  <a:pt x="3201292" y="3155314"/>
                </a:moveTo>
                <a:cubicBezTo>
                  <a:pt x="3223731" y="3145250"/>
                  <a:pt x="3269762" y="3104883"/>
                  <a:pt x="3264593" y="3099768"/>
                </a:cubicBezTo>
                <a:cubicBezTo>
                  <a:pt x="3258983" y="3094159"/>
                  <a:pt x="3216526" y="3120612"/>
                  <a:pt x="3194528" y="3143490"/>
                </a:cubicBezTo>
                <a:cubicBezTo>
                  <a:pt x="3173739" y="3165213"/>
                  <a:pt x="3174839" y="3167193"/>
                  <a:pt x="3201292" y="3155314"/>
                </a:cubicBezTo>
                <a:lnTo>
                  <a:pt x="3201292" y="3155314"/>
                </a:lnTo>
                <a:close/>
                <a:moveTo>
                  <a:pt x="2476115" y="3087009"/>
                </a:moveTo>
                <a:cubicBezTo>
                  <a:pt x="2487994" y="3079035"/>
                  <a:pt x="2507738" y="3066881"/>
                  <a:pt x="2520002" y="3059951"/>
                </a:cubicBezTo>
                <a:cubicBezTo>
                  <a:pt x="2532266" y="3053022"/>
                  <a:pt x="2544145" y="3044167"/>
                  <a:pt x="2546345" y="3040263"/>
                </a:cubicBezTo>
                <a:cubicBezTo>
                  <a:pt x="2548545" y="3036358"/>
                  <a:pt x="2560314" y="3026184"/>
                  <a:pt x="2572578" y="3017714"/>
                </a:cubicBezTo>
                <a:cubicBezTo>
                  <a:pt x="2584842" y="3009245"/>
                  <a:pt x="2594797" y="3000501"/>
                  <a:pt x="2594797" y="2998301"/>
                </a:cubicBezTo>
                <a:cubicBezTo>
                  <a:pt x="2594797" y="2991811"/>
                  <a:pt x="2568179" y="2998851"/>
                  <a:pt x="2561304" y="3007155"/>
                </a:cubicBezTo>
                <a:cubicBezTo>
                  <a:pt x="2557839" y="3011335"/>
                  <a:pt x="2552175" y="3014854"/>
                  <a:pt x="2548765" y="3014964"/>
                </a:cubicBezTo>
                <a:cubicBezTo>
                  <a:pt x="2532211" y="3015349"/>
                  <a:pt x="2430799" y="3102958"/>
                  <a:pt x="2412870" y="3132381"/>
                </a:cubicBezTo>
                <a:cubicBezTo>
                  <a:pt x="2395711" y="3160539"/>
                  <a:pt x="2400771" y="3159714"/>
                  <a:pt x="2428489" y="3129741"/>
                </a:cubicBezTo>
                <a:cubicBezTo>
                  <a:pt x="2442843" y="3114177"/>
                  <a:pt x="2464291" y="3094929"/>
                  <a:pt x="2476115" y="3087009"/>
                </a:cubicBezTo>
                <a:lnTo>
                  <a:pt x="2476115" y="3087009"/>
                </a:lnTo>
                <a:close/>
                <a:moveTo>
                  <a:pt x="3339222" y="3149375"/>
                </a:moveTo>
                <a:cubicBezTo>
                  <a:pt x="3357536" y="3147505"/>
                  <a:pt x="3372935" y="3135791"/>
                  <a:pt x="3357096" y="3135791"/>
                </a:cubicBezTo>
                <a:cubicBezTo>
                  <a:pt x="3343897" y="3135791"/>
                  <a:pt x="3287801" y="3152234"/>
                  <a:pt x="3287801" y="3156139"/>
                </a:cubicBezTo>
                <a:cubicBezTo>
                  <a:pt x="3287801" y="3157789"/>
                  <a:pt x="3295830" y="3157349"/>
                  <a:pt x="3305675" y="3155094"/>
                </a:cubicBezTo>
                <a:cubicBezTo>
                  <a:pt x="3315519" y="3152839"/>
                  <a:pt x="3330588" y="3150254"/>
                  <a:pt x="3339222" y="3149375"/>
                </a:cubicBezTo>
                <a:lnTo>
                  <a:pt x="3339222" y="3149375"/>
                </a:lnTo>
                <a:close/>
                <a:moveTo>
                  <a:pt x="3353796" y="3107413"/>
                </a:moveTo>
                <a:cubicBezTo>
                  <a:pt x="3363091" y="3104278"/>
                  <a:pt x="3356986" y="3103618"/>
                  <a:pt x="3335153" y="3105213"/>
                </a:cubicBezTo>
                <a:cubicBezTo>
                  <a:pt x="3317334" y="3106533"/>
                  <a:pt x="3300010" y="3110382"/>
                  <a:pt x="3296656" y="3113737"/>
                </a:cubicBezTo>
                <a:cubicBezTo>
                  <a:pt x="3290001" y="3120337"/>
                  <a:pt x="3327563" y="3116157"/>
                  <a:pt x="3353796" y="3107413"/>
                </a:cubicBezTo>
                <a:lnTo>
                  <a:pt x="3353796" y="3107413"/>
                </a:lnTo>
                <a:close/>
                <a:moveTo>
                  <a:pt x="2591387" y="3096633"/>
                </a:moveTo>
                <a:cubicBezTo>
                  <a:pt x="2608491" y="3072160"/>
                  <a:pt x="2710123" y="3018539"/>
                  <a:pt x="2790088" y="2991756"/>
                </a:cubicBezTo>
                <a:cubicBezTo>
                  <a:pt x="2835294" y="2976632"/>
                  <a:pt x="2871261" y="2960078"/>
                  <a:pt x="2904204" y="2939235"/>
                </a:cubicBezTo>
                <a:cubicBezTo>
                  <a:pt x="2930657" y="2922516"/>
                  <a:pt x="2952326" y="2908272"/>
                  <a:pt x="2952326" y="2907612"/>
                </a:cubicBezTo>
                <a:cubicBezTo>
                  <a:pt x="2952326" y="2904093"/>
                  <a:pt x="2889465" y="2923451"/>
                  <a:pt x="2853443" y="2938080"/>
                </a:cubicBezTo>
                <a:cubicBezTo>
                  <a:pt x="2792892" y="2962608"/>
                  <a:pt x="2794597" y="2961893"/>
                  <a:pt x="2737071" y="2989391"/>
                </a:cubicBezTo>
                <a:cubicBezTo>
                  <a:pt x="2707924" y="3003360"/>
                  <a:pt x="2682240" y="3014744"/>
                  <a:pt x="2679985" y="3014744"/>
                </a:cubicBezTo>
                <a:cubicBezTo>
                  <a:pt x="2677730" y="3014744"/>
                  <a:pt x="2663872" y="3023434"/>
                  <a:pt x="2649133" y="3033993"/>
                </a:cubicBezTo>
                <a:cubicBezTo>
                  <a:pt x="2634394" y="3044552"/>
                  <a:pt x="2618500" y="3053242"/>
                  <a:pt x="2613770" y="3053242"/>
                </a:cubicBezTo>
                <a:cubicBezTo>
                  <a:pt x="2603651" y="3053242"/>
                  <a:pt x="2574888" y="3083324"/>
                  <a:pt x="2571038" y="3097953"/>
                </a:cubicBezTo>
                <a:cubicBezTo>
                  <a:pt x="2567354" y="3112142"/>
                  <a:pt x="2581158" y="3111207"/>
                  <a:pt x="2591387" y="3096633"/>
                </a:cubicBezTo>
                <a:lnTo>
                  <a:pt x="2591387" y="3096633"/>
                </a:lnTo>
                <a:close/>
                <a:moveTo>
                  <a:pt x="3333338" y="3082224"/>
                </a:moveTo>
                <a:cubicBezTo>
                  <a:pt x="3344777" y="3080575"/>
                  <a:pt x="3355666" y="3076725"/>
                  <a:pt x="3357591" y="3073645"/>
                </a:cubicBezTo>
                <a:cubicBezTo>
                  <a:pt x="3363366" y="3064296"/>
                  <a:pt x="3308370" y="3074360"/>
                  <a:pt x="3298965" y="3084369"/>
                </a:cubicBezTo>
                <a:cubicBezTo>
                  <a:pt x="3291376" y="3092509"/>
                  <a:pt x="3291596" y="3092949"/>
                  <a:pt x="3301605" y="3089264"/>
                </a:cubicBezTo>
                <a:cubicBezTo>
                  <a:pt x="3307600" y="3087009"/>
                  <a:pt x="3321898" y="3083874"/>
                  <a:pt x="3333338" y="3082224"/>
                </a:cubicBezTo>
                <a:lnTo>
                  <a:pt x="3333338" y="3082224"/>
                </a:lnTo>
                <a:close/>
                <a:moveTo>
                  <a:pt x="2085259" y="3015294"/>
                </a:moveTo>
                <a:cubicBezTo>
                  <a:pt x="2113197" y="2954194"/>
                  <a:pt x="2121611" y="2910252"/>
                  <a:pt x="2105332" y="2910252"/>
                </a:cubicBezTo>
                <a:cubicBezTo>
                  <a:pt x="2098623" y="2910252"/>
                  <a:pt x="2071345" y="2959363"/>
                  <a:pt x="2073874" y="2966898"/>
                </a:cubicBezTo>
                <a:cubicBezTo>
                  <a:pt x="2075085" y="2970528"/>
                  <a:pt x="2072225" y="2976357"/>
                  <a:pt x="2067495" y="2979877"/>
                </a:cubicBezTo>
                <a:cubicBezTo>
                  <a:pt x="2061281" y="2984442"/>
                  <a:pt x="2058806" y="2996321"/>
                  <a:pt x="2058476" y="3022499"/>
                </a:cubicBezTo>
                <a:cubicBezTo>
                  <a:pt x="2058256" y="3042462"/>
                  <a:pt x="2059686" y="3058796"/>
                  <a:pt x="2061721" y="3058796"/>
                </a:cubicBezTo>
                <a:cubicBezTo>
                  <a:pt x="2063755" y="3058741"/>
                  <a:pt x="2074315" y="3039218"/>
                  <a:pt x="2085259" y="3015294"/>
                </a:cubicBezTo>
                <a:lnTo>
                  <a:pt x="2085259" y="3015294"/>
                </a:lnTo>
                <a:close/>
                <a:moveTo>
                  <a:pt x="2471111" y="3036743"/>
                </a:moveTo>
                <a:cubicBezTo>
                  <a:pt x="2482770" y="3023819"/>
                  <a:pt x="2473201" y="3021674"/>
                  <a:pt x="2460496" y="3034378"/>
                </a:cubicBezTo>
                <a:cubicBezTo>
                  <a:pt x="2450762" y="3044112"/>
                  <a:pt x="2449662" y="3047742"/>
                  <a:pt x="2456482" y="3047742"/>
                </a:cubicBezTo>
                <a:cubicBezTo>
                  <a:pt x="2459067" y="3047742"/>
                  <a:pt x="2465666" y="3042792"/>
                  <a:pt x="2471111" y="3036743"/>
                </a:cubicBezTo>
                <a:lnTo>
                  <a:pt x="2471111" y="3036743"/>
                </a:lnTo>
                <a:close/>
                <a:moveTo>
                  <a:pt x="2506858" y="3012325"/>
                </a:moveTo>
                <a:cubicBezTo>
                  <a:pt x="2506858" y="3011225"/>
                  <a:pt x="2501908" y="3011555"/>
                  <a:pt x="2495859" y="3013150"/>
                </a:cubicBezTo>
                <a:cubicBezTo>
                  <a:pt x="2489809" y="3014744"/>
                  <a:pt x="2484860" y="3018319"/>
                  <a:pt x="2484860" y="3021069"/>
                </a:cubicBezTo>
                <a:cubicBezTo>
                  <a:pt x="2484860" y="3023874"/>
                  <a:pt x="2489809" y="3023489"/>
                  <a:pt x="2495859" y="3020244"/>
                </a:cubicBezTo>
                <a:cubicBezTo>
                  <a:pt x="2501908" y="3017054"/>
                  <a:pt x="2506858" y="3013479"/>
                  <a:pt x="2506858" y="3012325"/>
                </a:cubicBezTo>
                <a:close/>
                <a:moveTo>
                  <a:pt x="2177432" y="3002920"/>
                </a:moveTo>
                <a:cubicBezTo>
                  <a:pt x="2207020" y="2964038"/>
                  <a:pt x="2220659" y="2947869"/>
                  <a:pt x="2261741" y="2902993"/>
                </a:cubicBezTo>
                <a:cubicBezTo>
                  <a:pt x="2348690" y="2807960"/>
                  <a:pt x="2356059" y="2780241"/>
                  <a:pt x="2271970" y="2864330"/>
                </a:cubicBezTo>
                <a:cubicBezTo>
                  <a:pt x="2197781" y="2938575"/>
                  <a:pt x="2165608" y="2977952"/>
                  <a:pt x="2160438" y="3000886"/>
                </a:cubicBezTo>
                <a:cubicBezTo>
                  <a:pt x="2154994" y="3024864"/>
                  <a:pt x="2160273" y="3025524"/>
                  <a:pt x="2177432" y="3002920"/>
                </a:cubicBezTo>
                <a:lnTo>
                  <a:pt x="2177432" y="3002920"/>
                </a:lnTo>
                <a:close/>
                <a:moveTo>
                  <a:pt x="2488159" y="2992416"/>
                </a:moveTo>
                <a:cubicBezTo>
                  <a:pt x="2526272" y="2966183"/>
                  <a:pt x="2611185" y="2924056"/>
                  <a:pt x="2653092" y="2910527"/>
                </a:cubicBezTo>
                <a:cubicBezTo>
                  <a:pt x="2691534" y="2898153"/>
                  <a:pt x="2772654" y="2860811"/>
                  <a:pt x="2769024" y="2857181"/>
                </a:cubicBezTo>
                <a:cubicBezTo>
                  <a:pt x="2767099" y="2855256"/>
                  <a:pt x="2749665" y="2860646"/>
                  <a:pt x="2685595" y="2883194"/>
                </a:cubicBezTo>
                <a:cubicBezTo>
                  <a:pt x="2667446" y="2889574"/>
                  <a:pt x="2638079" y="2899528"/>
                  <a:pt x="2620370" y="2905357"/>
                </a:cubicBezTo>
                <a:cubicBezTo>
                  <a:pt x="2584513" y="2917072"/>
                  <a:pt x="2510103" y="2954799"/>
                  <a:pt x="2493109" y="2969868"/>
                </a:cubicBezTo>
                <a:cubicBezTo>
                  <a:pt x="2475180" y="2985762"/>
                  <a:pt x="2455107" y="3009300"/>
                  <a:pt x="2459561" y="3009300"/>
                </a:cubicBezTo>
                <a:cubicBezTo>
                  <a:pt x="2461816" y="3009245"/>
                  <a:pt x="2474685" y="3001655"/>
                  <a:pt x="2488159" y="2992416"/>
                </a:cubicBezTo>
                <a:lnTo>
                  <a:pt x="2488159" y="2992416"/>
                </a:lnTo>
                <a:close/>
                <a:moveTo>
                  <a:pt x="2631039" y="2963158"/>
                </a:moveTo>
                <a:cubicBezTo>
                  <a:pt x="2650728" y="2951334"/>
                  <a:pt x="2665136" y="2932141"/>
                  <a:pt x="2654027" y="2932525"/>
                </a:cubicBezTo>
                <a:cubicBezTo>
                  <a:pt x="2650232" y="2932635"/>
                  <a:pt x="2636704" y="2938245"/>
                  <a:pt x="2623945" y="2944899"/>
                </a:cubicBezTo>
                <a:cubicBezTo>
                  <a:pt x="2611185" y="2951554"/>
                  <a:pt x="2582313" y="2966293"/>
                  <a:pt x="2559709" y="2977567"/>
                </a:cubicBezTo>
                <a:cubicBezTo>
                  <a:pt x="2537106" y="2988841"/>
                  <a:pt x="2517307" y="3000225"/>
                  <a:pt x="2515712" y="3002810"/>
                </a:cubicBezTo>
                <a:cubicBezTo>
                  <a:pt x="2511588" y="3009465"/>
                  <a:pt x="2610581" y="2975477"/>
                  <a:pt x="2631039" y="2963158"/>
                </a:cubicBezTo>
                <a:lnTo>
                  <a:pt x="2631039" y="2963158"/>
                </a:lnTo>
                <a:close/>
                <a:moveTo>
                  <a:pt x="3133537" y="2989391"/>
                </a:moveTo>
                <a:cubicBezTo>
                  <a:pt x="3135187" y="2987741"/>
                  <a:pt x="3129138" y="2988126"/>
                  <a:pt x="3120063" y="2990271"/>
                </a:cubicBezTo>
                <a:cubicBezTo>
                  <a:pt x="3110989" y="2992416"/>
                  <a:pt x="3099880" y="2997751"/>
                  <a:pt x="3095315" y="3002205"/>
                </a:cubicBezTo>
                <a:cubicBezTo>
                  <a:pt x="3088606" y="3008750"/>
                  <a:pt x="3091080" y="3008585"/>
                  <a:pt x="3108789" y="3001325"/>
                </a:cubicBezTo>
                <a:cubicBezTo>
                  <a:pt x="3120723" y="2996431"/>
                  <a:pt x="3131887" y="2991041"/>
                  <a:pt x="3133537" y="2989391"/>
                </a:cubicBezTo>
                <a:close/>
                <a:moveTo>
                  <a:pt x="3177809" y="2998246"/>
                </a:moveTo>
                <a:cubicBezTo>
                  <a:pt x="3185124" y="2993516"/>
                  <a:pt x="3185124" y="2992911"/>
                  <a:pt x="3177809" y="2992911"/>
                </a:cubicBezTo>
                <a:cubicBezTo>
                  <a:pt x="3173245" y="2992911"/>
                  <a:pt x="3165875" y="2995331"/>
                  <a:pt x="3161310" y="2998246"/>
                </a:cubicBezTo>
                <a:cubicBezTo>
                  <a:pt x="3153996" y="3002975"/>
                  <a:pt x="3153996" y="3003580"/>
                  <a:pt x="3161310" y="3003580"/>
                </a:cubicBezTo>
                <a:cubicBezTo>
                  <a:pt x="3165875" y="3003580"/>
                  <a:pt x="3173300" y="3001215"/>
                  <a:pt x="3177809" y="2998246"/>
                </a:cubicBezTo>
                <a:close/>
                <a:moveTo>
                  <a:pt x="3296435" y="2970143"/>
                </a:moveTo>
                <a:cubicBezTo>
                  <a:pt x="3298085" y="2967448"/>
                  <a:pt x="3293301" y="2965248"/>
                  <a:pt x="3285821" y="2965248"/>
                </a:cubicBezTo>
                <a:cubicBezTo>
                  <a:pt x="3269817" y="2965248"/>
                  <a:pt x="3254804" y="2970308"/>
                  <a:pt x="3254804" y="2975752"/>
                </a:cubicBezTo>
                <a:cubicBezTo>
                  <a:pt x="3254804" y="2981142"/>
                  <a:pt x="3292806" y="2976082"/>
                  <a:pt x="3296435" y="2970143"/>
                </a:cubicBezTo>
                <a:close/>
                <a:moveTo>
                  <a:pt x="2721343" y="2965853"/>
                </a:moveTo>
                <a:cubicBezTo>
                  <a:pt x="2721343" y="2963158"/>
                  <a:pt x="2727557" y="2959419"/>
                  <a:pt x="2735092" y="2957494"/>
                </a:cubicBezTo>
                <a:cubicBezTo>
                  <a:pt x="2749171" y="2953974"/>
                  <a:pt x="2752965" y="2946439"/>
                  <a:pt x="2743616" y="2940665"/>
                </a:cubicBezTo>
                <a:cubicBezTo>
                  <a:pt x="2740756" y="2938905"/>
                  <a:pt x="2730197" y="2944845"/>
                  <a:pt x="2720243" y="2953919"/>
                </a:cubicBezTo>
                <a:cubicBezTo>
                  <a:pt x="2706383" y="2966513"/>
                  <a:pt x="2704404" y="2970473"/>
                  <a:pt x="2711718" y="2970583"/>
                </a:cubicBezTo>
                <a:cubicBezTo>
                  <a:pt x="2716998" y="2970693"/>
                  <a:pt x="2721343" y="2968548"/>
                  <a:pt x="2721343" y="2965853"/>
                </a:cubicBezTo>
                <a:lnTo>
                  <a:pt x="2721343" y="2965853"/>
                </a:lnTo>
                <a:close/>
                <a:moveTo>
                  <a:pt x="2196461" y="2917127"/>
                </a:moveTo>
                <a:cubicBezTo>
                  <a:pt x="2201850" y="2908822"/>
                  <a:pt x="2235398" y="2872305"/>
                  <a:pt x="2271035" y="2836007"/>
                </a:cubicBezTo>
                <a:cubicBezTo>
                  <a:pt x="2306673" y="2799710"/>
                  <a:pt x="2355894" y="2745264"/>
                  <a:pt x="2380587" y="2715016"/>
                </a:cubicBezTo>
                <a:cubicBezTo>
                  <a:pt x="2405280" y="2684769"/>
                  <a:pt x="2446857" y="2636867"/>
                  <a:pt x="2473036" y="2608544"/>
                </a:cubicBezTo>
                <a:cubicBezTo>
                  <a:pt x="2499214" y="2580221"/>
                  <a:pt x="2521542" y="2554703"/>
                  <a:pt x="2522642" y="2551733"/>
                </a:cubicBezTo>
                <a:cubicBezTo>
                  <a:pt x="2523742" y="2548763"/>
                  <a:pt x="2514557" y="2551513"/>
                  <a:pt x="2502238" y="2557838"/>
                </a:cubicBezTo>
                <a:cubicBezTo>
                  <a:pt x="2489919" y="2564162"/>
                  <a:pt x="2474795" y="2569277"/>
                  <a:pt x="2468636" y="2569277"/>
                </a:cubicBezTo>
                <a:cubicBezTo>
                  <a:pt x="2458132" y="2569277"/>
                  <a:pt x="2455052" y="2574447"/>
                  <a:pt x="2456867" y="2589295"/>
                </a:cubicBezTo>
                <a:cubicBezTo>
                  <a:pt x="2457307" y="2592760"/>
                  <a:pt x="2450762" y="2601450"/>
                  <a:pt x="2442403" y="2608599"/>
                </a:cubicBezTo>
                <a:cubicBezTo>
                  <a:pt x="2434043" y="2615749"/>
                  <a:pt x="2419855" y="2631477"/>
                  <a:pt x="2410945" y="2643577"/>
                </a:cubicBezTo>
                <a:cubicBezTo>
                  <a:pt x="2402036" y="2655676"/>
                  <a:pt x="2390376" y="2668655"/>
                  <a:pt x="2385097" y="2672504"/>
                </a:cubicBezTo>
                <a:cubicBezTo>
                  <a:pt x="2379817" y="2676354"/>
                  <a:pt x="2356994" y="2704842"/>
                  <a:pt x="2334391" y="2735750"/>
                </a:cubicBezTo>
                <a:cubicBezTo>
                  <a:pt x="2311017" y="2767757"/>
                  <a:pt x="2270375" y="2813239"/>
                  <a:pt x="2240237" y="2841232"/>
                </a:cubicBezTo>
                <a:cubicBezTo>
                  <a:pt x="2196956" y="2881434"/>
                  <a:pt x="2171492" y="2914377"/>
                  <a:pt x="2171492" y="2930161"/>
                </a:cubicBezTo>
                <a:cubicBezTo>
                  <a:pt x="2171383" y="2938355"/>
                  <a:pt x="2188431" y="2929501"/>
                  <a:pt x="2196461" y="2917127"/>
                </a:cubicBezTo>
                <a:lnTo>
                  <a:pt x="2196461" y="2917127"/>
                </a:lnTo>
                <a:close/>
                <a:moveTo>
                  <a:pt x="2900080" y="2896008"/>
                </a:moveTo>
                <a:cubicBezTo>
                  <a:pt x="2952986" y="2880334"/>
                  <a:pt x="2989613" y="2872580"/>
                  <a:pt x="3029320" y="2868510"/>
                </a:cubicBezTo>
                <a:cubicBezTo>
                  <a:pt x="3042904" y="2867135"/>
                  <a:pt x="3062483" y="2863670"/>
                  <a:pt x="3072822" y="2860866"/>
                </a:cubicBezTo>
                <a:cubicBezTo>
                  <a:pt x="3083106" y="2858061"/>
                  <a:pt x="3093775" y="2857126"/>
                  <a:pt x="3096525" y="2858776"/>
                </a:cubicBezTo>
                <a:cubicBezTo>
                  <a:pt x="3099275" y="2860426"/>
                  <a:pt x="3105709" y="2858171"/>
                  <a:pt x="3110769" y="2853661"/>
                </a:cubicBezTo>
                <a:cubicBezTo>
                  <a:pt x="3115884" y="2849151"/>
                  <a:pt x="3128698" y="2843487"/>
                  <a:pt x="3139312" y="2841067"/>
                </a:cubicBezTo>
                <a:cubicBezTo>
                  <a:pt x="3149926" y="2838647"/>
                  <a:pt x="3160430" y="2836172"/>
                  <a:pt x="3162685" y="2835622"/>
                </a:cubicBezTo>
                <a:cubicBezTo>
                  <a:pt x="3164940" y="2835072"/>
                  <a:pt x="3169285" y="2834303"/>
                  <a:pt x="3172310" y="2833918"/>
                </a:cubicBezTo>
                <a:cubicBezTo>
                  <a:pt x="3175334" y="2833533"/>
                  <a:pt x="3177809" y="2831058"/>
                  <a:pt x="3177809" y="2828418"/>
                </a:cubicBezTo>
                <a:cubicBezTo>
                  <a:pt x="3177809" y="2823028"/>
                  <a:pt x="3145857" y="2828198"/>
                  <a:pt x="3094160" y="2842057"/>
                </a:cubicBezTo>
                <a:cubicBezTo>
                  <a:pt x="3075132" y="2847117"/>
                  <a:pt x="3042244" y="2854761"/>
                  <a:pt x="3021071" y="2858996"/>
                </a:cubicBezTo>
                <a:cubicBezTo>
                  <a:pt x="2954250" y="2872360"/>
                  <a:pt x="2939622" y="2875715"/>
                  <a:pt x="2897330" y="2887099"/>
                </a:cubicBezTo>
                <a:cubicBezTo>
                  <a:pt x="2842388" y="2901893"/>
                  <a:pt x="2792837" y="2920811"/>
                  <a:pt x="2792837" y="2927026"/>
                </a:cubicBezTo>
                <a:cubicBezTo>
                  <a:pt x="2792837" y="2929776"/>
                  <a:pt x="2805816" y="2927191"/>
                  <a:pt x="2821710" y="2921306"/>
                </a:cubicBezTo>
                <a:cubicBezTo>
                  <a:pt x="2837604" y="2915477"/>
                  <a:pt x="2872856" y="2904038"/>
                  <a:pt x="2900080" y="2896008"/>
                </a:cubicBezTo>
                <a:lnTo>
                  <a:pt x="2900080" y="2896008"/>
                </a:lnTo>
                <a:close/>
                <a:moveTo>
                  <a:pt x="2920208" y="2857016"/>
                </a:moveTo>
                <a:cubicBezTo>
                  <a:pt x="2944186" y="2849371"/>
                  <a:pt x="2945286" y="2848217"/>
                  <a:pt x="2936707" y="2839527"/>
                </a:cubicBezTo>
                <a:cubicBezTo>
                  <a:pt x="2930657" y="2833368"/>
                  <a:pt x="2926972" y="2832378"/>
                  <a:pt x="2925873" y="2836667"/>
                </a:cubicBezTo>
                <a:cubicBezTo>
                  <a:pt x="2924223" y="2843157"/>
                  <a:pt x="2904424" y="2851736"/>
                  <a:pt x="2895020" y="2850086"/>
                </a:cubicBezTo>
                <a:cubicBezTo>
                  <a:pt x="2886495" y="2848547"/>
                  <a:pt x="2858777" y="2861801"/>
                  <a:pt x="2858777" y="2867410"/>
                </a:cubicBezTo>
                <a:cubicBezTo>
                  <a:pt x="2858833" y="2873295"/>
                  <a:pt x="2880996" y="2869555"/>
                  <a:pt x="2920208" y="2857016"/>
                </a:cubicBezTo>
                <a:lnTo>
                  <a:pt x="2920208" y="2857016"/>
                </a:lnTo>
                <a:close/>
                <a:moveTo>
                  <a:pt x="2230888" y="2825998"/>
                </a:moveTo>
                <a:cubicBezTo>
                  <a:pt x="2405391" y="2627683"/>
                  <a:pt x="2394336" y="2640772"/>
                  <a:pt x="2387792" y="2640772"/>
                </a:cubicBezTo>
                <a:cubicBezTo>
                  <a:pt x="2380202" y="2640772"/>
                  <a:pt x="2319872" y="2702202"/>
                  <a:pt x="2319872" y="2709957"/>
                </a:cubicBezTo>
                <a:cubicBezTo>
                  <a:pt x="2319872" y="2713531"/>
                  <a:pt x="2306288" y="2726730"/>
                  <a:pt x="2289624" y="2739325"/>
                </a:cubicBezTo>
                <a:cubicBezTo>
                  <a:pt x="2272960" y="2751919"/>
                  <a:pt x="2259376" y="2764678"/>
                  <a:pt x="2259376" y="2767702"/>
                </a:cubicBezTo>
                <a:cubicBezTo>
                  <a:pt x="2259376" y="2770727"/>
                  <a:pt x="2243317" y="2790361"/>
                  <a:pt x="2223629" y="2811314"/>
                </a:cubicBezTo>
                <a:cubicBezTo>
                  <a:pt x="2192226" y="2844752"/>
                  <a:pt x="2179247" y="2867080"/>
                  <a:pt x="2192006" y="2865925"/>
                </a:cubicBezTo>
                <a:cubicBezTo>
                  <a:pt x="2194316" y="2865705"/>
                  <a:pt x="2211805" y="2847722"/>
                  <a:pt x="2230888" y="2825998"/>
                </a:cubicBezTo>
                <a:lnTo>
                  <a:pt x="2230888" y="2825998"/>
                </a:lnTo>
                <a:close/>
                <a:moveTo>
                  <a:pt x="3238305" y="2856246"/>
                </a:moveTo>
                <a:cubicBezTo>
                  <a:pt x="3238305" y="2853771"/>
                  <a:pt x="3230880" y="2852781"/>
                  <a:pt x="3221806" y="2854101"/>
                </a:cubicBezTo>
                <a:cubicBezTo>
                  <a:pt x="3212732" y="2855421"/>
                  <a:pt x="3205307" y="2857456"/>
                  <a:pt x="3205307" y="2858666"/>
                </a:cubicBezTo>
                <a:cubicBezTo>
                  <a:pt x="3205307" y="2859821"/>
                  <a:pt x="3212732" y="2860811"/>
                  <a:pt x="3221806" y="2860811"/>
                </a:cubicBezTo>
                <a:cubicBezTo>
                  <a:pt x="3230880" y="2860811"/>
                  <a:pt x="3238305" y="2858721"/>
                  <a:pt x="3238305" y="2856246"/>
                </a:cubicBezTo>
                <a:close/>
                <a:moveTo>
                  <a:pt x="799947" y="2830068"/>
                </a:moveTo>
                <a:cubicBezTo>
                  <a:pt x="829755" y="2816979"/>
                  <a:pt x="862478" y="2789811"/>
                  <a:pt x="862478" y="2778207"/>
                </a:cubicBezTo>
                <a:cubicBezTo>
                  <a:pt x="862478" y="2775512"/>
                  <a:pt x="859398" y="2771332"/>
                  <a:pt x="855603" y="2768912"/>
                </a:cubicBezTo>
                <a:cubicBezTo>
                  <a:pt x="837455" y="2757308"/>
                  <a:pt x="834705" y="2747464"/>
                  <a:pt x="842954" y="2723981"/>
                </a:cubicBezTo>
                <a:cubicBezTo>
                  <a:pt x="847409" y="2711442"/>
                  <a:pt x="850709" y="2694393"/>
                  <a:pt x="850324" y="2686088"/>
                </a:cubicBezTo>
                <a:cubicBezTo>
                  <a:pt x="849499" y="2668930"/>
                  <a:pt x="868418" y="2596445"/>
                  <a:pt x="884311" y="2555528"/>
                </a:cubicBezTo>
                <a:cubicBezTo>
                  <a:pt x="890196" y="2540404"/>
                  <a:pt x="904165" y="2502017"/>
                  <a:pt x="915329" y="2470284"/>
                </a:cubicBezTo>
                <a:cubicBezTo>
                  <a:pt x="926493" y="2438552"/>
                  <a:pt x="937492" y="2410063"/>
                  <a:pt x="939802" y="2407039"/>
                </a:cubicBezTo>
                <a:cubicBezTo>
                  <a:pt x="942112" y="2404014"/>
                  <a:pt x="948107" y="2385480"/>
                  <a:pt x="953221" y="2365792"/>
                </a:cubicBezTo>
                <a:cubicBezTo>
                  <a:pt x="958281" y="2346103"/>
                  <a:pt x="965705" y="2322235"/>
                  <a:pt x="969665" y="2312776"/>
                </a:cubicBezTo>
                <a:cubicBezTo>
                  <a:pt x="973625" y="2303261"/>
                  <a:pt x="975000" y="2293362"/>
                  <a:pt x="972635" y="2290777"/>
                </a:cubicBezTo>
                <a:cubicBezTo>
                  <a:pt x="968620" y="2286378"/>
                  <a:pt x="971370" y="2250135"/>
                  <a:pt x="980499" y="2187055"/>
                </a:cubicBezTo>
                <a:cubicBezTo>
                  <a:pt x="984019" y="2162637"/>
                  <a:pt x="983634" y="2160822"/>
                  <a:pt x="976870" y="2170556"/>
                </a:cubicBezTo>
                <a:cubicBezTo>
                  <a:pt x="961471" y="2192829"/>
                  <a:pt x="941452" y="2263609"/>
                  <a:pt x="936502" y="2313546"/>
                </a:cubicBezTo>
                <a:cubicBezTo>
                  <a:pt x="931828" y="2360292"/>
                  <a:pt x="931003" y="2364142"/>
                  <a:pt x="915549" y="2407039"/>
                </a:cubicBezTo>
                <a:cubicBezTo>
                  <a:pt x="907960" y="2428212"/>
                  <a:pt x="898940" y="2456645"/>
                  <a:pt x="895586" y="2470284"/>
                </a:cubicBezTo>
                <a:cubicBezTo>
                  <a:pt x="889756" y="2493822"/>
                  <a:pt x="881067" y="2517856"/>
                  <a:pt x="864403" y="2556353"/>
                </a:cubicBezTo>
                <a:cubicBezTo>
                  <a:pt x="860278" y="2565867"/>
                  <a:pt x="856923" y="2577251"/>
                  <a:pt x="856923" y="2581541"/>
                </a:cubicBezTo>
                <a:cubicBezTo>
                  <a:pt x="856923" y="2585831"/>
                  <a:pt x="855053" y="2591275"/>
                  <a:pt x="852799" y="2593530"/>
                </a:cubicBezTo>
                <a:cubicBezTo>
                  <a:pt x="850544" y="2595785"/>
                  <a:pt x="842019" y="2615364"/>
                  <a:pt x="833880" y="2637087"/>
                </a:cubicBezTo>
                <a:cubicBezTo>
                  <a:pt x="801487" y="2723266"/>
                  <a:pt x="827336" y="2623503"/>
                  <a:pt x="876392" y="2473034"/>
                </a:cubicBezTo>
                <a:cubicBezTo>
                  <a:pt x="897345" y="2408744"/>
                  <a:pt x="914889" y="2334059"/>
                  <a:pt x="925778" y="2262729"/>
                </a:cubicBezTo>
                <a:cubicBezTo>
                  <a:pt x="927758" y="2249915"/>
                  <a:pt x="931608" y="2237981"/>
                  <a:pt x="934358" y="2236276"/>
                </a:cubicBezTo>
                <a:cubicBezTo>
                  <a:pt x="937107" y="2234571"/>
                  <a:pt x="939417" y="2228962"/>
                  <a:pt x="939527" y="2223847"/>
                </a:cubicBezTo>
                <a:cubicBezTo>
                  <a:pt x="939692" y="2213068"/>
                  <a:pt x="979454" y="2132499"/>
                  <a:pt x="1002498" y="2096311"/>
                </a:cubicBezTo>
                <a:cubicBezTo>
                  <a:pt x="1011132" y="2082727"/>
                  <a:pt x="1023946" y="2059134"/>
                  <a:pt x="1030931" y="2043900"/>
                </a:cubicBezTo>
                <a:cubicBezTo>
                  <a:pt x="1037915" y="2028666"/>
                  <a:pt x="1048089" y="2011343"/>
                  <a:pt x="1053534" y="2005403"/>
                </a:cubicBezTo>
                <a:cubicBezTo>
                  <a:pt x="1058979" y="1999463"/>
                  <a:pt x="1071738" y="1980985"/>
                  <a:pt x="1081912" y="1964321"/>
                </a:cubicBezTo>
                <a:cubicBezTo>
                  <a:pt x="1092086" y="1947657"/>
                  <a:pt x="1101986" y="1932808"/>
                  <a:pt x="1103965" y="1931323"/>
                </a:cubicBezTo>
                <a:cubicBezTo>
                  <a:pt x="1111170" y="1925879"/>
                  <a:pt x="1175900" y="1839535"/>
                  <a:pt x="1175900" y="1835355"/>
                </a:cubicBezTo>
                <a:cubicBezTo>
                  <a:pt x="1175900" y="1832991"/>
                  <a:pt x="1186019" y="1819022"/>
                  <a:pt x="1198394" y="1804228"/>
                </a:cubicBezTo>
                <a:cubicBezTo>
                  <a:pt x="1219732" y="1778710"/>
                  <a:pt x="1237111" y="1770680"/>
                  <a:pt x="1244645" y="1782834"/>
                </a:cubicBezTo>
                <a:cubicBezTo>
                  <a:pt x="1250585" y="1792459"/>
                  <a:pt x="1256139" y="1788829"/>
                  <a:pt x="1265544" y="1769085"/>
                </a:cubicBezTo>
                <a:lnTo>
                  <a:pt x="1274728" y="1749837"/>
                </a:lnTo>
                <a:lnTo>
                  <a:pt x="1256964" y="1751212"/>
                </a:lnTo>
                <a:cubicBezTo>
                  <a:pt x="1247175" y="1751981"/>
                  <a:pt x="1239585" y="1750057"/>
                  <a:pt x="1240135" y="1746977"/>
                </a:cubicBezTo>
                <a:cubicBezTo>
                  <a:pt x="1240630" y="1743897"/>
                  <a:pt x="1259824" y="1702485"/>
                  <a:pt x="1282757" y="1655024"/>
                </a:cubicBezTo>
                <a:cubicBezTo>
                  <a:pt x="1305691" y="1607562"/>
                  <a:pt x="1324444" y="1565490"/>
                  <a:pt x="1324444" y="1561585"/>
                </a:cubicBezTo>
                <a:cubicBezTo>
                  <a:pt x="1324444" y="1533757"/>
                  <a:pt x="1391649" y="1434490"/>
                  <a:pt x="1436471" y="1396047"/>
                </a:cubicBezTo>
                <a:lnTo>
                  <a:pt x="1448185" y="1385983"/>
                </a:lnTo>
                <a:lnTo>
                  <a:pt x="1431686" y="1389558"/>
                </a:lnTo>
                <a:cubicBezTo>
                  <a:pt x="1392144" y="1398137"/>
                  <a:pt x="1316690" y="1441584"/>
                  <a:pt x="1292822" y="1469467"/>
                </a:cubicBezTo>
                <a:cubicBezTo>
                  <a:pt x="1282482" y="1481566"/>
                  <a:pt x="1267413" y="1498505"/>
                  <a:pt x="1259384" y="1507084"/>
                </a:cubicBezTo>
                <a:cubicBezTo>
                  <a:pt x="1251354" y="1515664"/>
                  <a:pt x="1240465" y="1529083"/>
                  <a:pt x="1235186" y="1536782"/>
                </a:cubicBezTo>
                <a:cubicBezTo>
                  <a:pt x="1229026" y="1545911"/>
                  <a:pt x="1222152" y="1549871"/>
                  <a:pt x="1215607" y="1548166"/>
                </a:cubicBezTo>
                <a:cubicBezTo>
                  <a:pt x="1208568" y="1546296"/>
                  <a:pt x="1203453" y="1550091"/>
                  <a:pt x="1198613" y="1560815"/>
                </a:cubicBezTo>
                <a:cubicBezTo>
                  <a:pt x="1194764" y="1569230"/>
                  <a:pt x="1186734" y="1579514"/>
                  <a:pt x="1180740" y="1583749"/>
                </a:cubicBezTo>
                <a:cubicBezTo>
                  <a:pt x="1170346" y="1591063"/>
                  <a:pt x="1165891" y="1599258"/>
                  <a:pt x="1157091" y="1627416"/>
                </a:cubicBezTo>
                <a:cubicBezTo>
                  <a:pt x="1150822" y="1647544"/>
                  <a:pt x="1166551" y="1642429"/>
                  <a:pt x="1178375" y="1620486"/>
                </a:cubicBezTo>
                <a:cubicBezTo>
                  <a:pt x="1184095" y="1609872"/>
                  <a:pt x="1189704" y="1602172"/>
                  <a:pt x="1190859" y="1603327"/>
                </a:cubicBezTo>
                <a:cubicBezTo>
                  <a:pt x="1193224" y="1605692"/>
                  <a:pt x="1137348" y="1714639"/>
                  <a:pt x="1110345" y="1760231"/>
                </a:cubicBezTo>
                <a:cubicBezTo>
                  <a:pt x="1100666" y="1776565"/>
                  <a:pt x="1084222" y="1806262"/>
                  <a:pt x="1073827" y="1826226"/>
                </a:cubicBezTo>
                <a:cubicBezTo>
                  <a:pt x="1063433" y="1846190"/>
                  <a:pt x="1052764" y="1866208"/>
                  <a:pt x="1050124" y="1870718"/>
                </a:cubicBezTo>
                <a:cubicBezTo>
                  <a:pt x="1047484" y="1875227"/>
                  <a:pt x="1039730" y="1890076"/>
                  <a:pt x="1032856" y="1903715"/>
                </a:cubicBezTo>
                <a:cubicBezTo>
                  <a:pt x="1025981" y="1917354"/>
                  <a:pt x="1014762" y="1934678"/>
                  <a:pt x="1007942" y="1942213"/>
                </a:cubicBezTo>
                <a:cubicBezTo>
                  <a:pt x="980664" y="1972350"/>
                  <a:pt x="938427" y="2065899"/>
                  <a:pt x="927593" y="2120125"/>
                </a:cubicBezTo>
                <a:cubicBezTo>
                  <a:pt x="917804" y="2169236"/>
                  <a:pt x="928198" y="2156477"/>
                  <a:pt x="969665" y="2068703"/>
                </a:cubicBezTo>
                <a:cubicBezTo>
                  <a:pt x="978959" y="2049015"/>
                  <a:pt x="993588" y="2022012"/>
                  <a:pt x="1002223" y="2008593"/>
                </a:cubicBezTo>
                <a:cubicBezTo>
                  <a:pt x="1010857" y="1995174"/>
                  <a:pt x="1021526" y="1976640"/>
                  <a:pt x="1025926" y="1967346"/>
                </a:cubicBezTo>
                <a:cubicBezTo>
                  <a:pt x="1043030" y="1931433"/>
                  <a:pt x="1046825" y="1925714"/>
                  <a:pt x="1053699" y="1925714"/>
                </a:cubicBezTo>
                <a:cubicBezTo>
                  <a:pt x="1058924" y="1925714"/>
                  <a:pt x="1058429" y="1929289"/>
                  <a:pt x="1051774" y="1939463"/>
                </a:cubicBezTo>
                <a:cubicBezTo>
                  <a:pt x="1044680" y="1950297"/>
                  <a:pt x="1044350" y="1953157"/>
                  <a:pt x="1050289" y="1952992"/>
                </a:cubicBezTo>
                <a:cubicBezTo>
                  <a:pt x="1054414" y="1952882"/>
                  <a:pt x="1067723" y="1936823"/>
                  <a:pt x="1079767" y="1917409"/>
                </a:cubicBezTo>
                <a:cubicBezTo>
                  <a:pt x="1091811" y="1897996"/>
                  <a:pt x="1103635" y="1881992"/>
                  <a:pt x="1105890" y="1881882"/>
                </a:cubicBezTo>
                <a:cubicBezTo>
                  <a:pt x="1108145" y="1881772"/>
                  <a:pt x="1110015" y="1879407"/>
                  <a:pt x="1110015" y="1876547"/>
                </a:cubicBezTo>
                <a:cubicBezTo>
                  <a:pt x="1110015" y="1872313"/>
                  <a:pt x="1145377" y="1807692"/>
                  <a:pt x="1152087" y="1799718"/>
                </a:cubicBezTo>
                <a:cubicBezTo>
                  <a:pt x="1156706" y="1794218"/>
                  <a:pt x="1160226" y="1804888"/>
                  <a:pt x="1157036" y="1814842"/>
                </a:cubicBezTo>
                <a:cubicBezTo>
                  <a:pt x="1153682" y="1825346"/>
                  <a:pt x="1110950" y="1893981"/>
                  <a:pt x="1099236" y="1907620"/>
                </a:cubicBezTo>
                <a:cubicBezTo>
                  <a:pt x="1096101" y="1911250"/>
                  <a:pt x="1093516" y="1916749"/>
                  <a:pt x="1093516" y="1919829"/>
                </a:cubicBezTo>
                <a:cubicBezTo>
                  <a:pt x="1093516" y="1922854"/>
                  <a:pt x="1086477" y="1933523"/>
                  <a:pt x="1077952" y="1943422"/>
                </a:cubicBezTo>
                <a:cubicBezTo>
                  <a:pt x="1063543" y="1960141"/>
                  <a:pt x="1026256" y="2012277"/>
                  <a:pt x="1004587" y="2046100"/>
                </a:cubicBezTo>
                <a:cubicBezTo>
                  <a:pt x="999528" y="2054019"/>
                  <a:pt x="995183" y="2064799"/>
                  <a:pt x="994963" y="2070078"/>
                </a:cubicBezTo>
                <a:cubicBezTo>
                  <a:pt x="994743" y="2075358"/>
                  <a:pt x="992708" y="2079703"/>
                  <a:pt x="990454" y="2079758"/>
                </a:cubicBezTo>
                <a:cubicBezTo>
                  <a:pt x="976815" y="2079868"/>
                  <a:pt x="907190" y="2238861"/>
                  <a:pt x="897785" y="2291437"/>
                </a:cubicBezTo>
                <a:cubicBezTo>
                  <a:pt x="895640" y="2303536"/>
                  <a:pt x="890636" y="2321190"/>
                  <a:pt x="886676" y="2330594"/>
                </a:cubicBezTo>
                <a:cubicBezTo>
                  <a:pt x="882716" y="2340054"/>
                  <a:pt x="880682" y="2348963"/>
                  <a:pt x="882167" y="2350448"/>
                </a:cubicBezTo>
                <a:cubicBezTo>
                  <a:pt x="883651" y="2351933"/>
                  <a:pt x="881067" y="2368927"/>
                  <a:pt x="876557" y="2388285"/>
                </a:cubicBezTo>
                <a:cubicBezTo>
                  <a:pt x="871992" y="2407644"/>
                  <a:pt x="868253" y="2431732"/>
                  <a:pt x="868198" y="2441851"/>
                </a:cubicBezTo>
                <a:cubicBezTo>
                  <a:pt x="868142" y="2455600"/>
                  <a:pt x="865338" y="2460990"/>
                  <a:pt x="857033" y="2463135"/>
                </a:cubicBezTo>
                <a:cubicBezTo>
                  <a:pt x="850874" y="2464730"/>
                  <a:pt x="844439" y="2472484"/>
                  <a:pt x="842514" y="2480513"/>
                </a:cubicBezTo>
                <a:cubicBezTo>
                  <a:pt x="840644" y="2488488"/>
                  <a:pt x="836850" y="2497837"/>
                  <a:pt x="834155" y="2501302"/>
                </a:cubicBezTo>
                <a:cubicBezTo>
                  <a:pt x="831460" y="2504767"/>
                  <a:pt x="829810" y="2509716"/>
                  <a:pt x="830525" y="2512301"/>
                </a:cubicBezTo>
                <a:cubicBezTo>
                  <a:pt x="832340" y="2518736"/>
                  <a:pt x="820076" y="2568837"/>
                  <a:pt x="804457" y="2618773"/>
                </a:cubicBezTo>
                <a:cubicBezTo>
                  <a:pt x="797363" y="2641487"/>
                  <a:pt x="788123" y="2678884"/>
                  <a:pt x="783889" y="2701927"/>
                </a:cubicBezTo>
                <a:cubicBezTo>
                  <a:pt x="776849" y="2740259"/>
                  <a:pt x="777014" y="2746034"/>
                  <a:pt x="786033" y="2769847"/>
                </a:cubicBezTo>
                <a:cubicBezTo>
                  <a:pt x="797198" y="2799270"/>
                  <a:pt x="792688" y="2822314"/>
                  <a:pt x="775804" y="2822314"/>
                </a:cubicBezTo>
                <a:cubicBezTo>
                  <a:pt x="765465" y="2822314"/>
                  <a:pt x="752596" y="2832103"/>
                  <a:pt x="752596" y="2839912"/>
                </a:cubicBezTo>
                <a:cubicBezTo>
                  <a:pt x="752541" y="2847612"/>
                  <a:pt x="766785" y="2844642"/>
                  <a:pt x="799947" y="2830068"/>
                </a:cubicBezTo>
                <a:lnTo>
                  <a:pt x="799947" y="2830068"/>
                </a:lnTo>
                <a:close/>
                <a:moveTo>
                  <a:pt x="813476" y="2687078"/>
                </a:moveTo>
                <a:cubicBezTo>
                  <a:pt x="813752" y="2680644"/>
                  <a:pt x="815016" y="2679379"/>
                  <a:pt x="816776" y="2683779"/>
                </a:cubicBezTo>
                <a:cubicBezTo>
                  <a:pt x="818371" y="2687738"/>
                  <a:pt x="818151" y="2692468"/>
                  <a:pt x="816336" y="2694338"/>
                </a:cubicBezTo>
                <a:cubicBezTo>
                  <a:pt x="814521" y="2696208"/>
                  <a:pt x="813202" y="2692853"/>
                  <a:pt x="813476" y="2687078"/>
                </a:cubicBezTo>
                <a:lnTo>
                  <a:pt x="813476" y="2687078"/>
                </a:lnTo>
                <a:close/>
                <a:moveTo>
                  <a:pt x="1055074" y="1919279"/>
                </a:moveTo>
                <a:cubicBezTo>
                  <a:pt x="1055569" y="1909105"/>
                  <a:pt x="1132343" y="1770350"/>
                  <a:pt x="1135643" y="1773650"/>
                </a:cubicBezTo>
                <a:cubicBezTo>
                  <a:pt x="1137568" y="1775575"/>
                  <a:pt x="1113645" y="1823916"/>
                  <a:pt x="1073278" y="1899591"/>
                </a:cubicBezTo>
                <a:cubicBezTo>
                  <a:pt x="1066568" y="1912295"/>
                  <a:pt x="1054799" y="1924944"/>
                  <a:pt x="1055074" y="1919279"/>
                </a:cubicBezTo>
                <a:lnTo>
                  <a:pt x="1055074" y="1919279"/>
                </a:lnTo>
                <a:close/>
                <a:moveTo>
                  <a:pt x="1159621" y="1789159"/>
                </a:moveTo>
                <a:cubicBezTo>
                  <a:pt x="1159566" y="1785034"/>
                  <a:pt x="1166936" y="1770680"/>
                  <a:pt x="1176010" y="1757261"/>
                </a:cubicBezTo>
                <a:cubicBezTo>
                  <a:pt x="1185084" y="1743842"/>
                  <a:pt x="1192509" y="1730588"/>
                  <a:pt x="1192509" y="1727893"/>
                </a:cubicBezTo>
                <a:cubicBezTo>
                  <a:pt x="1192509" y="1723493"/>
                  <a:pt x="1207358" y="1699130"/>
                  <a:pt x="1236066" y="1656398"/>
                </a:cubicBezTo>
                <a:cubicBezTo>
                  <a:pt x="1241125" y="1648809"/>
                  <a:pt x="1249595" y="1633465"/>
                  <a:pt x="1254764" y="1622246"/>
                </a:cubicBezTo>
                <a:cubicBezTo>
                  <a:pt x="1264334" y="1601622"/>
                  <a:pt x="1274948" y="1590458"/>
                  <a:pt x="1274948" y="1600962"/>
                </a:cubicBezTo>
                <a:cubicBezTo>
                  <a:pt x="1274948" y="1604097"/>
                  <a:pt x="1266809" y="1619716"/>
                  <a:pt x="1256799" y="1635665"/>
                </a:cubicBezTo>
                <a:cubicBezTo>
                  <a:pt x="1246790" y="1651614"/>
                  <a:pt x="1233976" y="1675757"/>
                  <a:pt x="1228201" y="1689396"/>
                </a:cubicBezTo>
                <a:cubicBezTo>
                  <a:pt x="1211648" y="1728718"/>
                  <a:pt x="1159841" y="1804008"/>
                  <a:pt x="1159621" y="1789159"/>
                </a:cubicBezTo>
                <a:lnTo>
                  <a:pt x="1159621" y="1789159"/>
                </a:lnTo>
                <a:close/>
                <a:moveTo>
                  <a:pt x="1137513" y="1763421"/>
                </a:moveTo>
                <a:cubicBezTo>
                  <a:pt x="1137513" y="1756436"/>
                  <a:pt x="1166001" y="1705015"/>
                  <a:pt x="1168476" y="1707490"/>
                </a:cubicBezTo>
                <a:cubicBezTo>
                  <a:pt x="1171445" y="1710459"/>
                  <a:pt x="1144552" y="1766335"/>
                  <a:pt x="1140153" y="1766335"/>
                </a:cubicBezTo>
                <a:cubicBezTo>
                  <a:pt x="1138668" y="1766335"/>
                  <a:pt x="1137513" y="1765015"/>
                  <a:pt x="1137513" y="1763421"/>
                </a:cubicBezTo>
                <a:lnTo>
                  <a:pt x="1137513" y="1763421"/>
                </a:lnTo>
                <a:close/>
                <a:moveTo>
                  <a:pt x="1170510" y="1695666"/>
                </a:moveTo>
                <a:cubicBezTo>
                  <a:pt x="1170510" y="1689946"/>
                  <a:pt x="1197844" y="1635170"/>
                  <a:pt x="1223472" y="1589578"/>
                </a:cubicBezTo>
                <a:cubicBezTo>
                  <a:pt x="1233811" y="1571210"/>
                  <a:pt x="1242005" y="1564830"/>
                  <a:pt x="1242005" y="1575224"/>
                </a:cubicBezTo>
                <a:cubicBezTo>
                  <a:pt x="1242005" y="1580174"/>
                  <a:pt x="1239530" y="1585784"/>
                  <a:pt x="1236561" y="1587653"/>
                </a:cubicBezTo>
                <a:cubicBezTo>
                  <a:pt x="1233591" y="1589523"/>
                  <a:pt x="1219732" y="1613777"/>
                  <a:pt x="1205873" y="1641604"/>
                </a:cubicBezTo>
                <a:cubicBezTo>
                  <a:pt x="1179805" y="1693686"/>
                  <a:pt x="1170510" y="1707930"/>
                  <a:pt x="1170510" y="1695666"/>
                </a:cubicBezTo>
                <a:lnTo>
                  <a:pt x="1170510" y="1695666"/>
                </a:lnTo>
                <a:close/>
                <a:moveTo>
                  <a:pt x="1198173" y="1586224"/>
                </a:moveTo>
                <a:cubicBezTo>
                  <a:pt x="1198394" y="1580559"/>
                  <a:pt x="1212197" y="1562850"/>
                  <a:pt x="1216377" y="1562850"/>
                </a:cubicBezTo>
                <a:cubicBezTo>
                  <a:pt x="1218247" y="1562850"/>
                  <a:pt x="1216982" y="1569065"/>
                  <a:pt x="1213517" y="1576599"/>
                </a:cubicBezTo>
                <a:cubicBezTo>
                  <a:pt x="1207688" y="1589413"/>
                  <a:pt x="1197788" y="1595628"/>
                  <a:pt x="1198173" y="1586224"/>
                </a:cubicBezTo>
                <a:lnTo>
                  <a:pt x="1198173" y="1586224"/>
                </a:lnTo>
                <a:close/>
                <a:moveTo>
                  <a:pt x="1245525" y="1555976"/>
                </a:moveTo>
                <a:cubicBezTo>
                  <a:pt x="1250695" y="1547451"/>
                  <a:pt x="1254544" y="1542502"/>
                  <a:pt x="1271923" y="1521603"/>
                </a:cubicBezTo>
                <a:cubicBezTo>
                  <a:pt x="1282482" y="1508899"/>
                  <a:pt x="1285672" y="1507304"/>
                  <a:pt x="1285782" y="1514729"/>
                </a:cubicBezTo>
                <a:cubicBezTo>
                  <a:pt x="1285892" y="1520008"/>
                  <a:pt x="1283802" y="1524353"/>
                  <a:pt x="1281162" y="1524353"/>
                </a:cubicBezTo>
                <a:cubicBezTo>
                  <a:pt x="1278523" y="1524353"/>
                  <a:pt x="1270493" y="1532987"/>
                  <a:pt x="1263289" y="1543547"/>
                </a:cubicBezTo>
                <a:cubicBezTo>
                  <a:pt x="1251410" y="1561090"/>
                  <a:pt x="1235736" y="1572035"/>
                  <a:pt x="1245525" y="1555976"/>
                </a:cubicBezTo>
                <a:close/>
                <a:moveTo>
                  <a:pt x="3231320" y="2840957"/>
                </a:moveTo>
                <a:cubicBezTo>
                  <a:pt x="3229505" y="2839142"/>
                  <a:pt x="3224776" y="2838922"/>
                  <a:pt x="3220761" y="2840517"/>
                </a:cubicBezTo>
                <a:cubicBezTo>
                  <a:pt x="3216361" y="2842277"/>
                  <a:pt x="3217681" y="2843597"/>
                  <a:pt x="3224061" y="2843817"/>
                </a:cubicBezTo>
                <a:cubicBezTo>
                  <a:pt x="3229945" y="2844092"/>
                  <a:pt x="3233190" y="2842772"/>
                  <a:pt x="3231320" y="2840957"/>
                </a:cubicBezTo>
                <a:close/>
                <a:moveTo>
                  <a:pt x="708489" y="2827813"/>
                </a:moveTo>
                <a:cubicBezTo>
                  <a:pt x="708489" y="2824788"/>
                  <a:pt x="706014" y="2822314"/>
                  <a:pt x="702990" y="2822314"/>
                </a:cubicBezTo>
                <a:cubicBezTo>
                  <a:pt x="699965" y="2822314"/>
                  <a:pt x="697490" y="2824788"/>
                  <a:pt x="697490" y="2827813"/>
                </a:cubicBezTo>
                <a:cubicBezTo>
                  <a:pt x="697490" y="2830838"/>
                  <a:pt x="699965" y="2833313"/>
                  <a:pt x="702990" y="2833313"/>
                </a:cubicBezTo>
                <a:cubicBezTo>
                  <a:pt x="706014" y="2833313"/>
                  <a:pt x="708489" y="2830838"/>
                  <a:pt x="708489" y="2827813"/>
                </a:cubicBezTo>
                <a:close/>
                <a:moveTo>
                  <a:pt x="2975699" y="2818629"/>
                </a:moveTo>
                <a:cubicBezTo>
                  <a:pt x="2971904" y="2817089"/>
                  <a:pt x="2965745" y="2817089"/>
                  <a:pt x="2961950" y="2818629"/>
                </a:cubicBezTo>
                <a:cubicBezTo>
                  <a:pt x="2958155" y="2820169"/>
                  <a:pt x="2961235" y="2821379"/>
                  <a:pt x="2968825" y="2821379"/>
                </a:cubicBezTo>
                <a:cubicBezTo>
                  <a:pt x="2976414" y="2821379"/>
                  <a:pt x="2979494" y="2820169"/>
                  <a:pt x="2975699" y="2818629"/>
                </a:cubicBezTo>
                <a:close/>
                <a:moveTo>
                  <a:pt x="675492" y="2806860"/>
                </a:moveTo>
                <a:cubicBezTo>
                  <a:pt x="675492" y="2804440"/>
                  <a:pt x="672137" y="2797840"/>
                  <a:pt x="668067" y="2792286"/>
                </a:cubicBezTo>
                <a:cubicBezTo>
                  <a:pt x="659708" y="2780847"/>
                  <a:pt x="650193" y="2789316"/>
                  <a:pt x="655583" y="2803340"/>
                </a:cubicBezTo>
                <a:cubicBezTo>
                  <a:pt x="658773" y="2811644"/>
                  <a:pt x="675492" y="2814614"/>
                  <a:pt x="675492" y="2806860"/>
                </a:cubicBezTo>
                <a:lnTo>
                  <a:pt x="675492" y="2806860"/>
                </a:lnTo>
                <a:close/>
                <a:moveTo>
                  <a:pt x="3172310" y="2805815"/>
                </a:moveTo>
                <a:cubicBezTo>
                  <a:pt x="3172310" y="2802790"/>
                  <a:pt x="3171210" y="2800315"/>
                  <a:pt x="3169890" y="2800315"/>
                </a:cubicBezTo>
                <a:cubicBezTo>
                  <a:pt x="3168570" y="2800315"/>
                  <a:pt x="3165930" y="2802790"/>
                  <a:pt x="3164060" y="2805815"/>
                </a:cubicBezTo>
                <a:cubicBezTo>
                  <a:pt x="3162190" y="2808839"/>
                  <a:pt x="3163290" y="2811314"/>
                  <a:pt x="3166480" y="2811314"/>
                </a:cubicBezTo>
                <a:cubicBezTo>
                  <a:pt x="3169670" y="2811314"/>
                  <a:pt x="3172310" y="2808839"/>
                  <a:pt x="3172310" y="2805815"/>
                </a:cubicBezTo>
                <a:close/>
                <a:moveTo>
                  <a:pt x="2367058" y="2774137"/>
                </a:moveTo>
                <a:cubicBezTo>
                  <a:pt x="2363539" y="2770617"/>
                  <a:pt x="2342255" y="2795365"/>
                  <a:pt x="2342255" y="2803065"/>
                </a:cubicBezTo>
                <a:cubicBezTo>
                  <a:pt x="2342255" y="2806090"/>
                  <a:pt x="2348469" y="2801470"/>
                  <a:pt x="2356114" y="2792781"/>
                </a:cubicBezTo>
                <a:cubicBezTo>
                  <a:pt x="2363759" y="2784146"/>
                  <a:pt x="2368653" y="2775732"/>
                  <a:pt x="2367058" y="2774137"/>
                </a:cubicBezTo>
                <a:lnTo>
                  <a:pt x="2367058" y="2774137"/>
                </a:lnTo>
                <a:close/>
                <a:moveTo>
                  <a:pt x="701725" y="2757748"/>
                </a:moveTo>
                <a:cubicBezTo>
                  <a:pt x="701725" y="2743339"/>
                  <a:pt x="708544" y="2709297"/>
                  <a:pt x="716849" y="2682074"/>
                </a:cubicBezTo>
                <a:cubicBezTo>
                  <a:pt x="731423" y="2634502"/>
                  <a:pt x="735987" y="2617013"/>
                  <a:pt x="747481" y="2564712"/>
                </a:cubicBezTo>
                <a:cubicBezTo>
                  <a:pt x="750341" y="2551568"/>
                  <a:pt x="757765" y="2530560"/>
                  <a:pt x="763980" y="2517966"/>
                </a:cubicBezTo>
                <a:cubicBezTo>
                  <a:pt x="775749" y="2494042"/>
                  <a:pt x="790378" y="2423647"/>
                  <a:pt x="791918" y="2383721"/>
                </a:cubicBezTo>
                <a:cubicBezTo>
                  <a:pt x="792413" y="2370851"/>
                  <a:pt x="795053" y="2360347"/>
                  <a:pt x="797803" y="2360347"/>
                </a:cubicBezTo>
                <a:cubicBezTo>
                  <a:pt x="802367" y="2360347"/>
                  <a:pt x="799727" y="2405224"/>
                  <a:pt x="793348" y="2435967"/>
                </a:cubicBezTo>
                <a:cubicBezTo>
                  <a:pt x="791918" y="2442786"/>
                  <a:pt x="793238" y="2448341"/>
                  <a:pt x="796208" y="2448341"/>
                </a:cubicBezTo>
                <a:cubicBezTo>
                  <a:pt x="803412" y="2448341"/>
                  <a:pt x="812542" y="2430742"/>
                  <a:pt x="812157" y="2417598"/>
                </a:cubicBezTo>
                <a:cubicBezTo>
                  <a:pt x="811992" y="2411823"/>
                  <a:pt x="813311" y="2398459"/>
                  <a:pt x="815071" y="2387845"/>
                </a:cubicBezTo>
                <a:cubicBezTo>
                  <a:pt x="825411" y="2325095"/>
                  <a:pt x="825191" y="2312006"/>
                  <a:pt x="813476" y="2300292"/>
                </a:cubicBezTo>
                <a:cubicBezTo>
                  <a:pt x="807207" y="2294022"/>
                  <a:pt x="804512" y="2288852"/>
                  <a:pt x="807537" y="2288852"/>
                </a:cubicBezTo>
                <a:cubicBezTo>
                  <a:pt x="810562" y="2288852"/>
                  <a:pt x="813037" y="2285003"/>
                  <a:pt x="813037" y="2280273"/>
                </a:cubicBezTo>
                <a:cubicBezTo>
                  <a:pt x="813037" y="2275433"/>
                  <a:pt x="810397" y="2273344"/>
                  <a:pt x="806932" y="2275433"/>
                </a:cubicBezTo>
                <a:cubicBezTo>
                  <a:pt x="801047" y="2279063"/>
                  <a:pt x="802257" y="2257065"/>
                  <a:pt x="809847" y="2221977"/>
                </a:cubicBezTo>
                <a:cubicBezTo>
                  <a:pt x="811387" y="2214883"/>
                  <a:pt x="814026" y="2197944"/>
                  <a:pt x="815676" y="2184360"/>
                </a:cubicBezTo>
                <a:cubicBezTo>
                  <a:pt x="817326" y="2170776"/>
                  <a:pt x="821121" y="2149712"/>
                  <a:pt x="823981" y="2137613"/>
                </a:cubicBezTo>
                <a:cubicBezTo>
                  <a:pt x="830800" y="2109015"/>
                  <a:pt x="830800" y="2100436"/>
                  <a:pt x="823926" y="2104671"/>
                </a:cubicBezTo>
                <a:cubicBezTo>
                  <a:pt x="813752" y="2110940"/>
                  <a:pt x="795713" y="2152187"/>
                  <a:pt x="790543" y="2180895"/>
                </a:cubicBezTo>
                <a:cubicBezTo>
                  <a:pt x="780534" y="2236496"/>
                  <a:pt x="769095" y="2352978"/>
                  <a:pt x="769040" y="2400109"/>
                </a:cubicBezTo>
                <a:cubicBezTo>
                  <a:pt x="768985" y="2443446"/>
                  <a:pt x="768050" y="2447736"/>
                  <a:pt x="759360" y="2444491"/>
                </a:cubicBezTo>
                <a:cubicBezTo>
                  <a:pt x="754081" y="2442511"/>
                  <a:pt x="748416" y="2438991"/>
                  <a:pt x="746821" y="2436627"/>
                </a:cubicBezTo>
                <a:cubicBezTo>
                  <a:pt x="745226" y="2434262"/>
                  <a:pt x="734997" y="2450156"/>
                  <a:pt x="724053" y="2471989"/>
                </a:cubicBezTo>
                <a:cubicBezTo>
                  <a:pt x="709864" y="2500422"/>
                  <a:pt x="703265" y="2522145"/>
                  <a:pt x="700735" y="2548763"/>
                </a:cubicBezTo>
                <a:cubicBezTo>
                  <a:pt x="698590" y="2571202"/>
                  <a:pt x="699305" y="2585886"/>
                  <a:pt x="702495" y="2585886"/>
                </a:cubicBezTo>
                <a:cubicBezTo>
                  <a:pt x="705409" y="2585886"/>
                  <a:pt x="713219" y="2568562"/>
                  <a:pt x="719928" y="2547388"/>
                </a:cubicBezTo>
                <a:cubicBezTo>
                  <a:pt x="726638" y="2526215"/>
                  <a:pt x="732742" y="2508891"/>
                  <a:pt x="733622" y="2508891"/>
                </a:cubicBezTo>
                <a:cubicBezTo>
                  <a:pt x="734502" y="2508891"/>
                  <a:pt x="735272" y="2520661"/>
                  <a:pt x="735382" y="2535014"/>
                </a:cubicBezTo>
                <a:cubicBezTo>
                  <a:pt x="735602" y="2560203"/>
                  <a:pt x="732797" y="2571587"/>
                  <a:pt x="708764" y="2643742"/>
                </a:cubicBezTo>
                <a:cubicBezTo>
                  <a:pt x="695895" y="2682294"/>
                  <a:pt x="688581" y="2732780"/>
                  <a:pt x="691000" y="2766163"/>
                </a:cubicBezTo>
                <a:cubicBezTo>
                  <a:pt x="693255" y="2797455"/>
                  <a:pt x="701780" y="2790856"/>
                  <a:pt x="701725" y="2757748"/>
                </a:cubicBezTo>
                <a:lnTo>
                  <a:pt x="701725" y="2757748"/>
                </a:lnTo>
                <a:close/>
                <a:moveTo>
                  <a:pt x="734997" y="2500422"/>
                </a:moveTo>
                <a:cubicBezTo>
                  <a:pt x="730928" y="2496352"/>
                  <a:pt x="736427" y="2470724"/>
                  <a:pt x="742092" y="2467204"/>
                </a:cubicBezTo>
                <a:cubicBezTo>
                  <a:pt x="744731" y="2465609"/>
                  <a:pt x="745281" y="2472429"/>
                  <a:pt x="743412" y="2482383"/>
                </a:cubicBezTo>
                <a:cubicBezTo>
                  <a:pt x="739452" y="2503227"/>
                  <a:pt x="738902" y="2504382"/>
                  <a:pt x="734997" y="2500422"/>
                </a:cubicBezTo>
                <a:lnTo>
                  <a:pt x="734997" y="2500422"/>
                </a:lnTo>
                <a:close/>
                <a:moveTo>
                  <a:pt x="796538" y="2321850"/>
                </a:moveTo>
                <a:cubicBezTo>
                  <a:pt x="796538" y="2309751"/>
                  <a:pt x="798463" y="2299852"/>
                  <a:pt x="800827" y="2299852"/>
                </a:cubicBezTo>
                <a:cubicBezTo>
                  <a:pt x="803192" y="2299852"/>
                  <a:pt x="804127" y="2309751"/>
                  <a:pt x="802972" y="2321850"/>
                </a:cubicBezTo>
                <a:cubicBezTo>
                  <a:pt x="801817" y="2333949"/>
                  <a:pt x="799892" y="2343848"/>
                  <a:pt x="798682" y="2343848"/>
                </a:cubicBezTo>
                <a:cubicBezTo>
                  <a:pt x="797473" y="2343848"/>
                  <a:pt x="796538" y="2333949"/>
                  <a:pt x="796538" y="2321850"/>
                </a:cubicBezTo>
                <a:close/>
                <a:moveTo>
                  <a:pt x="667462" y="2752194"/>
                </a:moveTo>
                <a:cubicBezTo>
                  <a:pt x="669222" y="2743889"/>
                  <a:pt x="673182" y="2727170"/>
                  <a:pt x="676316" y="2715071"/>
                </a:cubicBezTo>
                <a:cubicBezTo>
                  <a:pt x="687481" y="2671624"/>
                  <a:pt x="687866" y="2664530"/>
                  <a:pt x="679176" y="2661175"/>
                </a:cubicBezTo>
                <a:cubicBezTo>
                  <a:pt x="668672" y="2657161"/>
                  <a:pt x="661522" y="2666125"/>
                  <a:pt x="657233" y="2688563"/>
                </a:cubicBezTo>
                <a:cubicBezTo>
                  <a:pt x="655088" y="2699782"/>
                  <a:pt x="656298" y="2707152"/>
                  <a:pt x="660588" y="2709187"/>
                </a:cubicBezTo>
                <a:cubicBezTo>
                  <a:pt x="665757" y="2711607"/>
                  <a:pt x="665702" y="2713036"/>
                  <a:pt x="660368" y="2715511"/>
                </a:cubicBezTo>
                <a:cubicBezTo>
                  <a:pt x="652228" y="2719306"/>
                  <a:pt x="650853" y="2767318"/>
                  <a:pt x="658883" y="2767318"/>
                </a:cubicBezTo>
                <a:cubicBezTo>
                  <a:pt x="661907" y="2767318"/>
                  <a:pt x="665757" y="2760498"/>
                  <a:pt x="667462" y="2752194"/>
                </a:cubicBezTo>
                <a:lnTo>
                  <a:pt x="667462" y="2752194"/>
                </a:lnTo>
                <a:close/>
                <a:moveTo>
                  <a:pt x="1739169" y="2745099"/>
                </a:moveTo>
                <a:cubicBezTo>
                  <a:pt x="1747253" y="2732890"/>
                  <a:pt x="1756053" y="2712487"/>
                  <a:pt x="1758748" y="2699727"/>
                </a:cubicBezTo>
                <a:cubicBezTo>
                  <a:pt x="1761442" y="2686968"/>
                  <a:pt x="1765347" y="2670964"/>
                  <a:pt x="1767437" y="2664145"/>
                </a:cubicBezTo>
                <a:cubicBezTo>
                  <a:pt x="1769802" y="2656446"/>
                  <a:pt x="1768922" y="2651771"/>
                  <a:pt x="1765127" y="2651771"/>
                </a:cubicBezTo>
                <a:cubicBezTo>
                  <a:pt x="1761772" y="2651771"/>
                  <a:pt x="1758968" y="2654576"/>
                  <a:pt x="1758968" y="2657986"/>
                </a:cubicBezTo>
                <a:cubicBezTo>
                  <a:pt x="1758968" y="2661395"/>
                  <a:pt x="1750278" y="2673769"/>
                  <a:pt x="1739719" y="2685483"/>
                </a:cubicBezTo>
                <a:cubicBezTo>
                  <a:pt x="1729105" y="2697198"/>
                  <a:pt x="1720470" y="2712652"/>
                  <a:pt x="1720470" y="2719856"/>
                </a:cubicBezTo>
                <a:cubicBezTo>
                  <a:pt x="1720470" y="2727005"/>
                  <a:pt x="1718931" y="2740644"/>
                  <a:pt x="1717006" y="2750104"/>
                </a:cubicBezTo>
                <a:cubicBezTo>
                  <a:pt x="1712276" y="2773917"/>
                  <a:pt x="1721515" y="2771827"/>
                  <a:pt x="1739169" y="2745099"/>
                </a:cubicBezTo>
                <a:lnTo>
                  <a:pt x="1739169" y="2745099"/>
                </a:lnTo>
                <a:close/>
                <a:moveTo>
                  <a:pt x="2820390" y="2761983"/>
                </a:moveTo>
                <a:cubicBezTo>
                  <a:pt x="2820390" y="2759068"/>
                  <a:pt x="2816705" y="2758078"/>
                  <a:pt x="2812141" y="2759838"/>
                </a:cubicBezTo>
                <a:cubicBezTo>
                  <a:pt x="2807576" y="2761598"/>
                  <a:pt x="2803891" y="2763963"/>
                  <a:pt x="2803891" y="2765173"/>
                </a:cubicBezTo>
                <a:cubicBezTo>
                  <a:pt x="2803891" y="2766383"/>
                  <a:pt x="2807576" y="2767318"/>
                  <a:pt x="2812141" y="2767318"/>
                </a:cubicBezTo>
                <a:cubicBezTo>
                  <a:pt x="2816705" y="2767318"/>
                  <a:pt x="2820390" y="2764898"/>
                  <a:pt x="2820390" y="2761983"/>
                </a:cubicBezTo>
                <a:close/>
                <a:moveTo>
                  <a:pt x="1659810" y="2743614"/>
                </a:moveTo>
                <a:cubicBezTo>
                  <a:pt x="1659645" y="2731955"/>
                  <a:pt x="1659370" y="2731900"/>
                  <a:pt x="1651725" y="2742019"/>
                </a:cubicBezTo>
                <a:cubicBezTo>
                  <a:pt x="1647381" y="2747739"/>
                  <a:pt x="1645181" y="2754613"/>
                  <a:pt x="1646776" y="2757253"/>
                </a:cubicBezTo>
                <a:cubicBezTo>
                  <a:pt x="1651725" y="2765118"/>
                  <a:pt x="1660030" y="2756483"/>
                  <a:pt x="1659810" y="2743614"/>
                </a:cubicBezTo>
                <a:lnTo>
                  <a:pt x="1659810" y="2743614"/>
                </a:lnTo>
                <a:close/>
                <a:moveTo>
                  <a:pt x="340071" y="2732120"/>
                </a:moveTo>
                <a:cubicBezTo>
                  <a:pt x="350685" y="2721891"/>
                  <a:pt x="366524" y="2705777"/>
                  <a:pt x="375378" y="2696373"/>
                </a:cubicBezTo>
                <a:cubicBezTo>
                  <a:pt x="391272" y="2679434"/>
                  <a:pt x="400567" y="2674869"/>
                  <a:pt x="400567" y="2683998"/>
                </a:cubicBezTo>
                <a:cubicBezTo>
                  <a:pt x="400567" y="2686583"/>
                  <a:pt x="391932" y="2697912"/>
                  <a:pt x="381318" y="2709132"/>
                </a:cubicBezTo>
                <a:cubicBezTo>
                  <a:pt x="348980" y="2743449"/>
                  <a:pt x="358165" y="2753074"/>
                  <a:pt x="414921" y="2744384"/>
                </a:cubicBezTo>
                <a:cubicBezTo>
                  <a:pt x="478441" y="2734650"/>
                  <a:pt x="512538" y="2706327"/>
                  <a:pt x="536022" y="2643742"/>
                </a:cubicBezTo>
                <a:cubicBezTo>
                  <a:pt x="543996" y="2622458"/>
                  <a:pt x="555270" y="2597160"/>
                  <a:pt x="561045" y="2587536"/>
                </a:cubicBezTo>
                <a:cubicBezTo>
                  <a:pt x="571384" y="2570267"/>
                  <a:pt x="571384" y="2569442"/>
                  <a:pt x="560660" y="2529790"/>
                </a:cubicBezTo>
                <a:cubicBezTo>
                  <a:pt x="546636" y="2477929"/>
                  <a:pt x="538992" y="2420458"/>
                  <a:pt x="540971" y="2382346"/>
                </a:cubicBezTo>
                <a:cubicBezTo>
                  <a:pt x="543776" y="2329989"/>
                  <a:pt x="554005" y="2254920"/>
                  <a:pt x="559230" y="2248375"/>
                </a:cubicBezTo>
                <a:cubicBezTo>
                  <a:pt x="561980" y="2244911"/>
                  <a:pt x="566104" y="2233416"/>
                  <a:pt x="568359" y="2222857"/>
                </a:cubicBezTo>
                <a:cubicBezTo>
                  <a:pt x="570614" y="2212298"/>
                  <a:pt x="578314" y="2191949"/>
                  <a:pt x="585463" y="2177705"/>
                </a:cubicBezTo>
                <a:cubicBezTo>
                  <a:pt x="599872" y="2149108"/>
                  <a:pt x="600862" y="2137393"/>
                  <a:pt x="594592" y="2068868"/>
                </a:cubicBezTo>
                <a:cubicBezTo>
                  <a:pt x="592228" y="2043185"/>
                  <a:pt x="592558" y="2009363"/>
                  <a:pt x="595252" y="1993854"/>
                </a:cubicBezTo>
                <a:cubicBezTo>
                  <a:pt x="600917" y="1961296"/>
                  <a:pt x="597562" y="1947932"/>
                  <a:pt x="583593" y="1947877"/>
                </a:cubicBezTo>
                <a:cubicBezTo>
                  <a:pt x="569349" y="1947822"/>
                  <a:pt x="549551" y="1915485"/>
                  <a:pt x="547131" y="1888207"/>
                </a:cubicBezTo>
                <a:cubicBezTo>
                  <a:pt x="544216" y="1855814"/>
                  <a:pt x="536572" y="1849819"/>
                  <a:pt x="522878" y="1869123"/>
                </a:cubicBezTo>
                <a:cubicBezTo>
                  <a:pt x="502034" y="1898436"/>
                  <a:pt x="493620" y="1927144"/>
                  <a:pt x="493345" y="1969766"/>
                </a:cubicBezTo>
                <a:cubicBezTo>
                  <a:pt x="493180" y="1992534"/>
                  <a:pt x="491035" y="2020692"/>
                  <a:pt x="488560" y="2032296"/>
                </a:cubicBezTo>
                <a:cubicBezTo>
                  <a:pt x="486085" y="2043900"/>
                  <a:pt x="486085" y="2060014"/>
                  <a:pt x="488670" y="2068043"/>
                </a:cubicBezTo>
                <a:cubicBezTo>
                  <a:pt x="491255" y="2076073"/>
                  <a:pt x="494335" y="2101921"/>
                  <a:pt x="495655" y="2125514"/>
                </a:cubicBezTo>
                <a:cubicBezTo>
                  <a:pt x="497690" y="2162472"/>
                  <a:pt x="496645" y="2169126"/>
                  <a:pt x="488230" y="2173636"/>
                </a:cubicBezTo>
                <a:cubicBezTo>
                  <a:pt x="472996" y="2181775"/>
                  <a:pt x="462712" y="2174626"/>
                  <a:pt x="451878" y="2148228"/>
                </a:cubicBezTo>
                <a:cubicBezTo>
                  <a:pt x="436864" y="2111710"/>
                  <a:pt x="431584" y="2113745"/>
                  <a:pt x="392427" y="2171601"/>
                </a:cubicBezTo>
                <a:cubicBezTo>
                  <a:pt x="370044" y="2204654"/>
                  <a:pt x="369604" y="2206413"/>
                  <a:pt x="383958" y="2206413"/>
                </a:cubicBezTo>
                <a:cubicBezTo>
                  <a:pt x="400952" y="2206413"/>
                  <a:pt x="406726" y="2224837"/>
                  <a:pt x="405021" y="2273783"/>
                </a:cubicBezTo>
                <a:cubicBezTo>
                  <a:pt x="403646" y="2312501"/>
                  <a:pt x="401996" y="2319320"/>
                  <a:pt x="393417" y="2320970"/>
                </a:cubicBezTo>
                <a:cubicBezTo>
                  <a:pt x="374444" y="2324600"/>
                  <a:pt x="362179" y="2306341"/>
                  <a:pt x="362179" y="2274333"/>
                </a:cubicBezTo>
                <a:cubicBezTo>
                  <a:pt x="362179" y="2258165"/>
                  <a:pt x="360309" y="2245021"/>
                  <a:pt x="358055" y="2245076"/>
                </a:cubicBezTo>
                <a:cubicBezTo>
                  <a:pt x="352555" y="2245240"/>
                  <a:pt x="318183" y="2299412"/>
                  <a:pt x="318183" y="2307881"/>
                </a:cubicBezTo>
                <a:cubicBezTo>
                  <a:pt x="318183" y="2317010"/>
                  <a:pt x="298714" y="2333564"/>
                  <a:pt x="265936" y="2352428"/>
                </a:cubicBezTo>
                <a:cubicBezTo>
                  <a:pt x="231564" y="2372171"/>
                  <a:pt x="183332" y="2374976"/>
                  <a:pt x="164909" y="2358312"/>
                </a:cubicBezTo>
                <a:cubicBezTo>
                  <a:pt x="154954" y="2349293"/>
                  <a:pt x="152150" y="2348963"/>
                  <a:pt x="143680" y="2355562"/>
                </a:cubicBezTo>
                <a:cubicBezTo>
                  <a:pt x="118272" y="2375526"/>
                  <a:pt x="113268" y="2403024"/>
                  <a:pt x="128446" y="2439321"/>
                </a:cubicBezTo>
                <a:cubicBezTo>
                  <a:pt x="139391" y="2465500"/>
                  <a:pt x="138841" y="2481723"/>
                  <a:pt x="125367" y="2535014"/>
                </a:cubicBezTo>
                <a:cubicBezTo>
                  <a:pt x="114917" y="2576371"/>
                  <a:pt x="114697" y="2580991"/>
                  <a:pt x="122727" y="2596445"/>
                </a:cubicBezTo>
                <a:cubicBezTo>
                  <a:pt x="133066" y="2616463"/>
                  <a:pt x="152315" y="2627133"/>
                  <a:pt x="187567" y="2632247"/>
                </a:cubicBezTo>
                <a:cubicBezTo>
                  <a:pt x="204891" y="2634777"/>
                  <a:pt x="213690" y="2638737"/>
                  <a:pt x="213690" y="2643961"/>
                </a:cubicBezTo>
                <a:cubicBezTo>
                  <a:pt x="213690" y="2649021"/>
                  <a:pt x="219410" y="2651881"/>
                  <a:pt x="229364" y="2651881"/>
                </a:cubicBezTo>
                <a:cubicBezTo>
                  <a:pt x="244983" y="2651881"/>
                  <a:pt x="265496" y="2636537"/>
                  <a:pt x="277651" y="2615804"/>
                </a:cubicBezTo>
                <a:cubicBezTo>
                  <a:pt x="288100" y="2597985"/>
                  <a:pt x="291070" y="2610084"/>
                  <a:pt x="281995" y="2633292"/>
                </a:cubicBezTo>
                <a:cubicBezTo>
                  <a:pt x="273251" y="2655566"/>
                  <a:pt x="236349" y="2684934"/>
                  <a:pt x="217045" y="2684934"/>
                </a:cubicBezTo>
                <a:cubicBezTo>
                  <a:pt x="203626" y="2684934"/>
                  <a:pt x="200656" y="2698133"/>
                  <a:pt x="210060" y="2716281"/>
                </a:cubicBezTo>
                <a:cubicBezTo>
                  <a:pt x="222490" y="2740315"/>
                  <a:pt x="244323" y="2749224"/>
                  <a:pt x="293434" y="2750269"/>
                </a:cubicBezTo>
                <a:cubicBezTo>
                  <a:pt x="317523" y="2750654"/>
                  <a:pt x="323132" y="2748509"/>
                  <a:pt x="340071" y="2732120"/>
                </a:cubicBezTo>
                <a:lnTo>
                  <a:pt x="340071" y="2732120"/>
                </a:lnTo>
                <a:close/>
                <a:moveTo>
                  <a:pt x="285295" y="2663595"/>
                </a:moveTo>
                <a:cubicBezTo>
                  <a:pt x="284910" y="2649461"/>
                  <a:pt x="308613" y="2604914"/>
                  <a:pt x="321757" y="2594960"/>
                </a:cubicBezTo>
                <a:cubicBezTo>
                  <a:pt x="342986" y="2578956"/>
                  <a:pt x="347880" y="2587151"/>
                  <a:pt x="329567" y="2607939"/>
                </a:cubicBezTo>
                <a:cubicBezTo>
                  <a:pt x="320327" y="2618443"/>
                  <a:pt x="312683" y="2629498"/>
                  <a:pt x="312628" y="2632522"/>
                </a:cubicBezTo>
                <a:cubicBezTo>
                  <a:pt x="312463" y="2641322"/>
                  <a:pt x="285515" y="2671899"/>
                  <a:pt x="285295" y="2663595"/>
                </a:cubicBezTo>
                <a:lnTo>
                  <a:pt x="285295" y="2663595"/>
                </a:lnTo>
                <a:close/>
                <a:moveTo>
                  <a:pt x="478826" y="2611954"/>
                </a:moveTo>
                <a:cubicBezTo>
                  <a:pt x="472721" y="2604474"/>
                  <a:pt x="461062" y="2565702"/>
                  <a:pt x="463977" y="2562787"/>
                </a:cubicBezTo>
                <a:cubicBezTo>
                  <a:pt x="464967" y="2561797"/>
                  <a:pt x="467222" y="2543704"/>
                  <a:pt x="469037" y="2522530"/>
                </a:cubicBezTo>
                <a:cubicBezTo>
                  <a:pt x="470851" y="2501357"/>
                  <a:pt x="473601" y="2476664"/>
                  <a:pt x="475251" y="2467589"/>
                </a:cubicBezTo>
                <a:cubicBezTo>
                  <a:pt x="481136" y="2435087"/>
                  <a:pt x="482731" y="2417158"/>
                  <a:pt x="485700" y="2352098"/>
                </a:cubicBezTo>
                <a:cubicBezTo>
                  <a:pt x="488890" y="2281483"/>
                  <a:pt x="492795" y="2251785"/>
                  <a:pt x="499504" y="2247660"/>
                </a:cubicBezTo>
                <a:cubicBezTo>
                  <a:pt x="504179" y="2244801"/>
                  <a:pt x="501594" y="2406984"/>
                  <a:pt x="496480" y="2437342"/>
                </a:cubicBezTo>
                <a:cubicBezTo>
                  <a:pt x="494720" y="2447901"/>
                  <a:pt x="491915" y="2473529"/>
                  <a:pt x="490265" y="2494262"/>
                </a:cubicBezTo>
                <a:cubicBezTo>
                  <a:pt x="487515" y="2528910"/>
                  <a:pt x="488120" y="2531770"/>
                  <a:pt x="497524" y="2529900"/>
                </a:cubicBezTo>
                <a:cubicBezTo>
                  <a:pt x="504014" y="2528635"/>
                  <a:pt x="508029" y="2522860"/>
                  <a:pt x="508414" y="2514226"/>
                </a:cubicBezTo>
                <a:cubicBezTo>
                  <a:pt x="508744" y="2506747"/>
                  <a:pt x="509349" y="2491183"/>
                  <a:pt x="509789" y="2479634"/>
                </a:cubicBezTo>
                <a:cubicBezTo>
                  <a:pt x="510284" y="2465609"/>
                  <a:pt x="512593" y="2459945"/>
                  <a:pt x="516773" y="2462530"/>
                </a:cubicBezTo>
                <a:cubicBezTo>
                  <a:pt x="520898" y="2465059"/>
                  <a:pt x="521943" y="2477819"/>
                  <a:pt x="519798" y="2500477"/>
                </a:cubicBezTo>
                <a:cubicBezTo>
                  <a:pt x="516498" y="2536114"/>
                  <a:pt x="519688" y="2560093"/>
                  <a:pt x="527167" y="2555473"/>
                </a:cubicBezTo>
                <a:cubicBezTo>
                  <a:pt x="536902" y="2549423"/>
                  <a:pt x="549056" y="2560148"/>
                  <a:pt x="549056" y="2574777"/>
                </a:cubicBezTo>
                <a:cubicBezTo>
                  <a:pt x="549056" y="2590340"/>
                  <a:pt x="540861" y="2596775"/>
                  <a:pt x="521118" y="2596775"/>
                </a:cubicBezTo>
                <a:cubicBezTo>
                  <a:pt x="514243" y="2596775"/>
                  <a:pt x="510559" y="2600625"/>
                  <a:pt x="510559" y="2607774"/>
                </a:cubicBezTo>
                <a:cubicBezTo>
                  <a:pt x="510559" y="2620533"/>
                  <a:pt x="488175" y="2623448"/>
                  <a:pt x="478826" y="2611954"/>
                </a:cubicBezTo>
                <a:lnTo>
                  <a:pt x="478826" y="2611954"/>
                </a:lnTo>
                <a:close/>
                <a:moveTo>
                  <a:pt x="417065" y="2492503"/>
                </a:moveTo>
                <a:cubicBezTo>
                  <a:pt x="417065" y="2486563"/>
                  <a:pt x="420695" y="2463630"/>
                  <a:pt x="425150" y="2441631"/>
                </a:cubicBezTo>
                <a:cubicBezTo>
                  <a:pt x="429604" y="2419633"/>
                  <a:pt x="435159" y="2386745"/>
                  <a:pt x="437524" y="2368597"/>
                </a:cubicBezTo>
                <a:cubicBezTo>
                  <a:pt x="439999" y="2349678"/>
                  <a:pt x="444123" y="2336754"/>
                  <a:pt x="447313" y="2338349"/>
                </a:cubicBezTo>
                <a:cubicBezTo>
                  <a:pt x="450338" y="2339834"/>
                  <a:pt x="452318" y="2346048"/>
                  <a:pt x="451713" y="2352098"/>
                </a:cubicBezTo>
                <a:cubicBezTo>
                  <a:pt x="451108" y="2358147"/>
                  <a:pt x="449238" y="2388285"/>
                  <a:pt x="447643" y="2419028"/>
                </a:cubicBezTo>
                <a:cubicBezTo>
                  <a:pt x="445993" y="2449771"/>
                  <a:pt x="442254" y="2481338"/>
                  <a:pt x="439284" y="2489148"/>
                </a:cubicBezTo>
                <a:cubicBezTo>
                  <a:pt x="432904" y="2505812"/>
                  <a:pt x="417065" y="2508231"/>
                  <a:pt x="417065" y="2492503"/>
                </a:cubicBezTo>
                <a:lnTo>
                  <a:pt x="417065" y="2492503"/>
                </a:lnTo>
                <a:close/>
                <a:moveTo>
                  <a:pt x="384068" y="2493383"/>
                </a:moveTo>
                <a:cubicBezTo>
                  <a:pt x="384068" y="2490963"/>
                  <a:pt x="387698" y="2484143"/>
                  <a:pt x="392152" y="2478259"/>
                </a:cubicBezTo>
                <a:cubicBezTo>
                  <a:pt x="400402" y="2467369"/>
                  <a:pt x="403261" y="2473474"/>
                  <a:pt x="397212" y="2489148"/>
                </a:cubicBezTo>
                <a:cubicBezTo>
                  <a:pt x="393802" y="2498112"/>
                  <a:pt x="384068" y="2501247"/>
                  <a:pt x="384068" y="2493383"/>
                </a:cubicBezTo>
                <a:lnTo>
                  <a:pt x="384068" y="2493383"/>
                </a:lnTo>
                <a:close/>
                <a:moveTo>
                  <a:pt x="398092" y="2435967"/>
                </a:moveTo>
                <a:cubicBezTo>
                  <a:pt x="395782" y="2430687"/>
                  <a:pt x="395782" y="2421998"/>
                  <a:pt x="398092" y="2416718"/>
                </a:cubicBezTo>
                <a:cubicBezTo>
                  <a:pt x="402106" y="2407534"/>
                  <a:pt x="402381" y="2407534"/>
                  <a:pt x="404581" y="2416718"/>
                </a:cubicBezTo>
                <a:cubicBezTo>
                  <a:pt x="405846" y="2421998"/>
                  <a:pt x="405846" y="2430687"/>
                  <a:pt x="404581" y="2435967"/>
                </a:cubicBezTo>
                <a:cubicBezTo>
                  <a:pt x="402381" y="2445096"/>
                  <a:pt x="402106" y="2445096"/>
                  <a:pt x="398092" y="2435967"/>
                </a:cubicBezTo>
                <a:close/>
                <a:moveTo>
                  <a:pt x="400567" y="2387845"/>
                </a:moveTo>
                <a:cubicBezTo>
                  <a:pt x="400567" y="2384820"/>
                  <a:pt x="403041" y="2382346"/>
                  <a:pt x="406066" y="2382346"/>
                </a:cubicBezTo>
                <a:cubicBezTo>
                  <a:pt x="409091" y="2382346"/>
                  <a:pt x="411566" y="2384820"/>
                  <a:pt x="411566" y="2387845"/>
                </a:cubicBezTo>
                <a:cubicBezTo>
                  <a:pt x="411566" y="2390870"/>
                  <a:pt x="409091" y="2393345"/>
                  <a:pt x="406066" y="2393345"/>
                </a:cubicBezTo>
                <a:cubicBezTo>
                  <a:pt x="403041" y="2393345"/>
                  <a:pt x="400567" y="2390870"/>
                  <a:pt x="400567" y="2387845"/>
                </a:cubicBezTo>
                <a:close/>
                <a:moveTo>
                  <a:pt x="2507188" y="2730525"/>
                </a:moveTo>
                <a:cubicBezTo>
                  <a:pt x="2515823" y="2725410"/>
                  <a:pt x="2525722" y="2714521"/>
                  <a:pt x="2529076" y="2706327"/>
                </a:cubicBezTo>
                <a:cubicBezTo>
                  <a:pt x="2532486" y="2698133"/>
                  <a:pt x="2541231" y="2685813"/>
                  <a:pt x="2548545" y="2678939"/>
                </a:cubicBezTo>
                <a:cubicBezTo>
                  <a:pt x="2555859" y="2672064"/>
                  <a:pt x="2561854" y="2663100"/>
                  <a:pt x="2561854" y="2659030"/>
                </a:cubicBezTo>
                <a:cubicBezTo>
                  <a:pt x="2561854" y="2654961"/>
                  <a:pt x="2567409" y="2649186"/>
                  <a:pt x="2574228" y="2646271"/>
                </a:cubicBezTo>
                <a:cubicBezTo>
                  <a:pt x="2584842" y="2641707"/>
                  <a:pt x="2616190" y="2621028"/>
                  <a:pt x="2671516" y="2582201"/>
                </a:cubicBezTo>
                <a:cubicBezTo>
                  <a:pt x="2679215" y="2576811"/>
                  <a:pt x="2682185" y="2571862"/>
                  <a:pt x="2678445" y="2570652"/>
                </a:cubicBezTo>
                <a:cubicBezTo>
                  <a:pt x="2674926" y="2569497"/>
                  <a:pt x="2665136" y="2573237"/>
                  <a:pt x="2656777" y="2578956"/>
                </a:cubicBezTo>
                <a:cubicBezTo>
                  <a:pt x="2648418" y="2584731"/>
                  <a:pt x="2633239" y="2592760"/>
                  <a:pt x="2623065" y="2596830"/>
                </a:cubicBezTo>
                <a:cubicBezTo>
                  <a:pt x="2612890" y="2600900"/>
                  <a:pt x="2590507" y="2618058"/>
                  <a:pt x="2573348" y="2634887"/>
                </a:cubicBezTo>
                <a:cubicBezTo>
                  <a:pt x="2541891" y="2665850"/>
                  <a:pt x="2481725" y="2739820"/>
                  <a:pt x="2487994" y="2739820"/>
                </a:cubicBezTo>
                <a:cubicBezTo>
                  <a:pt x="2489919" y="2739820"/>
                  <a:pt x="2498554" y="2735640"/>
                  <a:pt x="2507188" y="2730525"/>
                </a:cubicBezTo>
                <a:lnTo>
                  <a:pt x="2507188" y="2730525"/>
                </a:lnTo>
                <a:close/>
                <a:moveTo>
                  <a:pt x="2897384" y="2717491"/>
                </a:moveTo>
                <a:cubicBezTo>
                  <a:pt x="2897384" y="2712157"/>
                  <a:pt x="2864497" y="2720956"/>
                  <a:pt x="2857182" y="2728270"/>
                </a:cubicBezTo>
                <a:cubicBezTo>
                  <a:pt x="2854158" y="2731295"/>
                  <a:pt x="2861582" y="2731020"/>
                  <a:pt x="2874671" y="2727720"/>
                </a:cubicBezTo>
                <a:cubicBezTo>
                  <a:pt x="2887155" y="2724531"/>
                  <a:pt x="2897384" y="2719966"/>
                  <a:pt x="2897384" y="2717491"/>
                </a:cubicBezTo>
                <a:close/>
                <a:moveTo>
                  <a:pt x="741047" y="2708252"/>
                </a:moveTo>
                <a:cubicBezTo>
                  <a:pt x="756336" y="2684659"/>
                  <a:pt x="760020" y="2649076"/>
                  <a:pt x="747151" y="2649076"/>
                </a:cubicBezTo>
                <a:cubicBezTo>
                  <a:pt x="742642" y="2649076"/>
                  <a:pt x="736152" y="2655291"/>
                  <a:pt x="732632" y="2662825"/>
                </a:cubicBezTo>
                <a:cubicBezTo>
                  <a:pt x="724383" y="2680754"/>
                  <a:pt x="717618" y="2728820"/>
                  <a:pt x="723338" y="2728765"/>
                </a:cubicBezTo>
                <a:cubicBezTo>
                  <a:pt x="725813" y="2728710"/>
                  <a:pt x="733787" y="2719471"/>
                  <a:pt x="741047" y="2708252"/>
                </a:cubicBezTo>
                <a:lnTo>
                  <a:pt x="741047" y="2708252"/>
                </a:lnTo>
                <a:close/>
                <a:moveTo>
                  <a:pt x="640459" y="2697363"/>
                </a:moveTo>
                <a:cubicBezTo>
                  <a:pt x="638754" y="2695658"/>
                  <a:pt x="641394" y="2687463"/>
                  <a:pt x="646289" y="2679159"/>
                </a:cubicBezTo>
                <a:cubicBezTo>
                  <a:pt x="655803" y="2663100"/>
                  <a:pt x="652668" y="2643907"/>
                  <a:pt x="641174" y="2647701"/>
                </a:cubicBezTo>
                <a:cubicBezTo>
                  <a:pt x="633970" y="2650066"/>
                  <a:pt x="625775" y="2698738"/>
                  <a:pt x="630450" y="2711552"/>
                </a:cubicBezTo>
                <a:cubicBezTo>
                  <a:pt x="632595" y="2717381"/>
                  <a:pt x="634355" y="2716996"/>
                  <a:pt x="638369" y="2709737"/>
                </a:cubicBezTo>
                <a:cubicBezTo>
                  <a:pt x="641229" y="2704622"/>
                  <a:pt x="642164" y="2699068"/>
                  <a:pt x="640459" y="2697363"/>
                </a:cubicBezTo>
                <a:lnTo>
                  <a:pt x="640459" y="2697363"/>
                </a:lnTo>
                <a:close/>
                <a:moveTo>
                  <a:pt x="1791965" y="2712322"/>
                </a:moveTo>
                <a:cubicBezTo>
                  <a:pt x="1791965" y="2709297"/>
                  <a:pt x="1790865" y="2706822"/>
                  <a:pt x="1789545" y="2706822"/>
                </a:cubicBezTo>
                <a:cubicBezTo>
                  <a:pt x="1788225" y="2706822"/>
                  <a:pt x="1785586" y="2709297"/>
                  <a:pt x="1783716" y="2712322"/>
                </a:cubicBezTo>
                <a:cubicBezTo>
                  <a:pt x="1781846" y="2715346"/>
                  <a:pt x="1782946" y="2717821"/>
                  <a:pt x="1786136" y="2717821"/>
                </a:cubicBezTo>
                <a:cubicBezTo>
                  <a:pt x="1789325" y="2717821"/>
                  <a:pt x="1791965" y="2715346"/>
                  <a:pt x="1791965" y="2712322"/>
                </a:cubicBezTo>
                <a:close/>
                <a:moveTo>
                  <a:pt x="2561909" y="2688948"/>
                </a:moveTo>
                <a:cubicBezTo>
                  <a:pt x="2561909" y="2685869"/>
                  <a:pt x="2558279" y="2686473"/>
                  <a:pt x="2553660" y="2690268"/>
                </a:cubicBezTo>
                <a:cubicBezTo>
                  <a:pt x="2549095" y="2694008"/>
                  <a:pt x="2545410" y="2699562"/>
                  <a:pt x="2545410" y="2702587"/>
                </a:cubicBezTo>
                <a:cubicBezTo>
                  <a:pt x="2545410" y="2705667"/>
                  <a:pt x="2549040" y="2705062"/>
                  <a:pt x="2553660" y="2701267"/>
                </a:cubicBezTo>
                <a:cubicBezTo>
                  <a:pt x="2558224" y="2697528"/>
                  <a:pt x="2561909" y="2691973"/>
                  <a:pt x="2561909" y="2688948"/>
                </a:cubicBezTo>
                <a:close/>
                <a:moveTo>
                  <a:pt x="2809391" y="2699892"/>
                </a:moveTo>
                <a:cubicBezTo>
                  <a:pt x="2813956" y="2698188"/>
                  <a:pt x="2837439" y="2689993"/>
                  <a:pt x="2861637" y="2681689"/>
                </a:cubicBezTo>
                <a:cubicBezTo>
                  <a:pt x="2906899" y="2666125"/>
                  <a:pt x="2923233" y="2657326"/>
                  <a:pt x="2906899" y="2657326"/>
                </a:cubicBezTo>
                <a:cubicBezTo>
                  <a:pt x="2897880" y="2657326"/>
                  <a:pt x="2855533" y="2669975"/>
                  <a:pt x="2834139" y="2679049"/>
                </a:cubicBezTo>
                <a:cubicBezTo>
                  <a:pt x="2828090" y="2681634"/>
                  <a:pt x="2815056" y="2686748"/>
                  <a:pt x="2805156" y="2690488"/>
                </a:cubicBezTo>
                <a:cubicBezTo>
                  <a:pt x="2795257" y="2694228"/>
                  <a:pt x="2785853" y="2699397"/>
                  <a:pt x="2784203" y="2702037"/>
                </a:cubicBezTo>
                <a:cubicBezTo>
                  <a:pt x="2781233" y="2706822"/>
                  <a:pt x="2793662" y="2705722"/>
                  <a:pt x="2809391" y="2699892"/>
                </a:cubicBezTo>
                <a:lnTo>
                  <a:pt x="2809391" y="2699892"/>
                </a:lnTo>
                <a:close/>
                <a:moveTo>
                  <a:pt x="3045874" y="2693128"/>
                </a:moveTo>
                <a:cubicBezTo>
                  <a:pt x="3074582" y="2691753"/>
                  <a:pt x="3103070" y="2690488"/>
                  <a:pt x="3109119" y="2690323"/>
                </a:cubicBezTo>
                <a:cubicBezTo>
                  <a:pt x="3119788" y="2689993"/>
                  <a:pt x="3119843" y="2689773"/>
                  <a:pt x="3109614" y="2683889"/>
                </a:cubicBezTo>
                <a:cubicBezTo>
                  <a:pt x="3097240" y="2676684"/>
                  <a:pt x="2996762" y="2682184"/>
                  <a:pt x="2988458" y="2690488"/>
                </a:cubicBezTo>
                <a:cubicBezTo>
                  <a:pt x="2985543" y="2693403"/>
                  <a:pt x="2976249" y="2695768"/>
                  <a:pt x="2967780" y="2695768"/>
                </a:cubicBezTo>
                <a:cubicBezTo>
                  <a:pt x="2959310" y="2695768"/>
                  <a:pt x="2952380" y="2697968"/>
                  <a:pt x="2952380" y="2700662"/>
                </a:cubicBezTo>
                <a:cubicBezTo>
                  <a:pt x="2952380" y="2703522"/>
                  <a:pt x="2960960" y="2703467"/>
                  <a:pt x="2973004" y="2700552"/>
                </a:cubicBezTo>
                <a:cubicBezTo>
                  <a:pt x="2984388" y="2697858"/>
                  <a:pt x="3017166" y="2694503"/>
                  <a:pt x="3045874" y="2693128"/>
                </a:cubicBezTo>
                <a:lnTo>
                  <a:pt x="3045874" y="2693128"/>
                </a:lnTo>
                <a:close/>
                <a:moveTo>
                  <a:pt x="2256516" y="2678719"/>
                </a:moveTo>
                <a:cubicBezTo>
                  <a:pt x="2267186" y="2669315"/>
                  <a:pt x="2275930" y="2659305"/>
                  <a:pt x="2275930" y="2656501"/>
                </a:cubicBezTo>
                <a:cubicBezTo>
                  <a:pt x="2275930" y="2646601"/>
                  <a:pt x="2300073" y="2618773"/>
                  <a:pt x="2308652" y="2618773"/>
                </a:cubicBezTo>
                <a:cubicBezTo>
                  <a:pt x="2313437" y="2618773"/>
                  <a:pt x="2340825" y="2593530"/>
                  <a:pt x="2369478" y="2562622"/>
                </a:cubicBezTo>
                <a:cubicBezTo>
                  <a:pt x="2398186" y="2531770"/>
                  <a:pt x="2430304" y="2498222"/>
                  <a:pt x="2440863" y="2488103"/>
                </a:cubicBezTo>
                <a:cubicBezTo>
                  <a:pt x="2467206" y="2462970"/>
                  <a:pt x="2520717" y="2433492"/>
                  <a:pt x="2574613" y="2414518"/>
                </a:cubicBezTo>
                <a:cubicBezTo>
                  <a:pt x="2634174" y="2393565"/>
                  <a:pt x="2660847" y="2381576"/>
                  <a:pt x="2660847" y="2375911"/>
                </a:cubicBezTo>
                <a:cubicBezTo>
                  <a:pt x="2660847" y="2369531"/>
                  <a:pt x="2661067" y="2369477"/>
                  <a:pt x="2613550" y="2384985"/>
                </a:cubicBezTo>
                <a:cubicBezTo>
                  <a:pt x="2590397" y="2392575"/>
                  <a:pt x="2566199" y="2398844"/>
                  <a:pt x="2559764" y="2399009"/>
                </a:cubicBezTo>
                <a:cubicBezTo>
                  <a:pt x="2527042" y="2399724"/>
                  <a:pt x="2462036" y="2441246"/>
                  <a:pt x="2418205" y="2489478"/>
                </a:cubicBezTo>
                <a:cubicBezTo>
                  <a:pt x="2412705" y="2495527"/>
                  <a:pt x="2390707" y="2518681"/>
                  <a:pt x="2369368" y="2540954"/>
                </a:cubicBezTo>
                <a:cubicBezTo>
                  <a:pt x="2348030" y="2563227"/>
                  <a:pt x="2326801" y="2588581"/>
                  <a:pt x="2322292" y="2597325"/>
                </a:cubicBezTo>
                <a:cubicBezTo>
                  <a:pt x="2315582" y="2610359"/>
                  <a:pt x="2303373" y="2619268"/>
                  <a:pt x="2303373" y="2611129"/>
                </a:cubicBezTo>
                <a:cubicBezTo>
                  <a:pt x="2303373" y="2606839"/>
                  <a:pt x="2333291" y="2554813"/>
                  <a:pt x="2343355" y="2541724"/>
                </a:cubicBezTo>
                <a:cubicBezTo>
                  <a:pt x="2367278" y="2510376"/>
                  <a:pt x="2445372" y="2432832"/>
                  <a:pt x="2468361" y="2417543"/>
                </a:cubicBezTo>
                <a:cubicBezTo>
                  <a:pt x="2481945" y="2408469"/>
                  <a:pt x="2518462" y="2392905"/>
                  <a:pt x="2549480" y="2382841"/>
                </a:cubicBezTo>
                <a:cubicBezTo>
                  <a:pt x="2580498" y="2372776"/>
                  <a:pt x="2605851" y="2362382"/>
                  <a:pt x="2605851" y="2359687"/>
                </a:cubicBezTo>
                <a:cubicBezTo>
                  <a:pt x="2605851" y="2353418"/>
                  <a:pt x="2597436" y="2353363"/>
                  <a:pt x="2585172" y="2359522"/>
                </a:cubicBezTo>
                <a:cubicBezTo>
                  <a:pt x="2561469" y="2371401"/>
                  <a:pt x="2518957" y="2384160"/>
                  <a:pt x="2501798" y="2384600"/>
                </a:cubicBezTo>
                <a:cubicBezTo>
                  <a:pt x="2491459" y="2384875"/>
                  <a:pt x="2481945" y="2388175"/>
                  <a:pt x="2480735" y="2391915"/>
                </a:cubicBezTo>
                <a:cubicBezTo>
                  <a:pt x="2479470" y="2395655"/>
                  <a:pt x="2474851" y="2398734"/>
                  <a:pt x="2470451" y="2398734"/>
                </a:cubicBezTo>
                <a:cubicBezTo>
                  <a:pt x="2453347" y="2398734"/>
                  <a:pt x="2420349" y="2420953"/>
                  <a:pt x="2391367" y="2451916"/>
                </a:cubicBezTo>
                <a:cubicBezTo>
                  <a:pt x="2346490" y="2499927"/>
                  <a:pt x="2323886" y="2527260"/>
                  <a:pt x="2311897" y="2547938"/>
                </a:cubicBezTo>
                <a:cubicBezTo>
                  <a:pt x="2296169" y="2575051"/>
                  <a:pt x="2254867" y="2652541"/>
                  <a:pt x="2248817" y="2666290"/>
                </a:cubicBezTo>
                <a:cubicBezTo>
                  <a:pt x="2245957" y="2672779"/>
                  <a:pt x="2240952" y="2679764"/>
                  <a:pt x="2237763" y="2681744"/>
                </a:cubicBezTo>
                <a:cubicBezTo>
                  <a:pt x="2231988" y="2685319"/>
                  <a:pt x="2229568" y="2695713"/>
                  <a:pt x="2234463" y="2695713"/>
                </a:cubicBezTo>
                <a:cubicBezTo>
                  <a:pt x="2235948" y="2695823"/>
                  <a:pt x="2245847" y="2688123"/>
                  <a:pt x="2256516" y="2678719"/>
                </a:cubicBezTo>
                <a:lnTo>
                  <a:pt x="2256516" y="2678719"/>
                </a:lnTo>
                <a:close/>
                <a:moveTo>
                  <a:pt x="3145966" y="2689223"/>
                </a:moveTo>
                <a:cubicBezTo>
                  <a:pt x="3140852" y="2684109"/>
                  <a:pt x="3137882" y="2684109"/>
                  <a:pt x="3132768" y="2689223"/>
                </a:cubicBezTo>
                <a:cubicBezTo>
                  <a:pt x="3127653" y="2694338"/>
                  <a:pt x="3129083" y="2695823"/>
                  <a:pt x="3139367" y="2695823"/>
                </a:cubicBezTo>
                <a:cubicBezTo>
                  <a:pt x="3149651" y="2695823"/>
                  <a:pt x="3151136" y="2694338"/>
                  <a:pt x="3145966" y="2689223"/>
                </a:cubicBezTo>
                <a:close/>
                <a:moveTo>
                  <a:pt x="2453182" y="2664695"/>
                </a:moveTo>
                <a:cubicBezTo>
                  <a:pt x="2490194" y="2624328"/>
                  <a:pt x="2588087" y="2542659"/>
                  <a:pt x="2617180" y="2527920"/>
                </a:cubicBezTo>
                <a:cubicBezTo>
                  <a:pt x="2648858" y="2511861"/>
                  <a:pt x="2655677" y="2503282"/>
                  <a:pt x="2636814" y="2503282"/>
                </a:cubicBezTo>
                <a:cubicBezTo>
                  <a:pt x="2629224" y="2503282"/>
                  <a:pt x="2621415" y="2505922"/>
                  <a:pt x="2619435" y="2509166"/>
                </a:cubicBezTo>
                <a:cubicBezTo>
                  <a:pt x="2617455" y="2512411"/>
                  <a:pt x="2612175" y="2513621"/>
                  <a:pt x="2607721" y="2511916"/>
                </a:cubicBezTo>
                <a:cubicBezTo>
                  <a:pt x="2596227" y="2507516"/>
                  <a:pt x="2580773" y="2517086"/>
                  <a:pt x="2557454" y="2543209"/>
                </a:cubicBezTo>
                <a:cubicBezTo>
                  <a:pt x="2546290" y="2555693"/>
                  <a:pt x="2532431" y="2569717"/>
                  <a:pt x="2526657" y="2574447"/>
                </a:cubicBezTo>
                <a:cubicBezTo>
                  <a:pt x="2501798" y="2594685"/>
                  <a:pt x="2419525" y="2690268"/>
                  <a:pt x="2426949" y="2690268"/>
                </a:cubicBezTo>
                <a:cubicBezTo>
                  <a:pt x="2428489" y="2690323"/>
                  <a:pt x="2440258" y="2678774"/>
                  <a:pt x="2453182" y="2664695"/>
                </a:cubicBezTo>
                <a:lnTo>
                  <a:pt x="2453182" y="2664695"/>
                </a:lnTo>
                <a:close/>
                <a:moveTo>
                  <a:pt x="2605686" y="2656006"/>
                </a:moveTo>
                <a:cubicBezTo>
                  <a:pt x="2605796" y="2653806"/>
                  <a:pt x="2597272" y="2656116"/>
                  <a:pt x="2586657" y="2661175"/>
                </a:cubicBezTo>
                <a:cubicBezTo>
                  <a:pt x="2576043" y="2666235"/>
                  <a:pt x="2567409" y="2673494"/>
                  <a:pt x="2567409" y="2677344"/>
                </a:cubicBezTo>
                <a:cubicBezTo>
                  <a:pt x="2567409" y="2684713"/>
                  <a:pt x="2605246" y="2663650"/>
                  <a:pt x="2605686" y="2656006"/>
                </a:cubicBezTo>
                <a:lnTo>
                  <a:pt x="2605686" y="2656006"/>
                </a:lnTo>
                <a:close/>
                <a:moveTo>
                  <a:pt x="1748903" y="2633842"/>
                </a:moveTo>
                <a:cubicBezTo>
                  <a:pt x="1782286" y="2582036"/>
                  <a:pt x="1794385" y="2559818"/>
                  <a:pt x="1811874" y="2518241"/>
                </a:cubicBezTo>
                <a:cubicBezTo>
                  <a:pt x="1832992" y="2467864"/>
                  <a:pt x="1887163" y="2379046"/>
                  <a:pt x="1872094" y="2419413"/>
                </a:cubicBezTo>
                <a:cubicBezTo>
                  <a:pt x="1870114" y="2424692"/>
                  <a:pt x="1875834" y="2420348"/>
                  <a:pt x="1884853" y="2409789"/>
                </a:cubicBezTo>
                <a:cubicBezTo>
                  <a:pt x="1915266" y="2373986"/>
                  <a:pt x="1998145" y="2290942"/>
                  <a:pt x="2017504" y="2276863"/>
                </a:cubicBezTo>
                <a:cubicBezTo>
                  <a:pt x="2040107" y="2260474"/>
                  <a:pt x="2080419" y="2239301"/>
                  <a:pt x="2089108" y="2239301"/>
                </a:cubicBezTo>
                <a:cubicBezTo>
                  <a:pt x="2092463" y="2239301"/>
                  <a:pt x="2108082" y="2233416"/>
                  <a:pt x="2123866" y="2226157"/>
                </a:cubicBezTo>
                <a:cubicBezTo>
                  <a:pt x="2154334" y="2212243"/>
                  <a:pt x="2198166" y="2199484"/>
                  <a:pt x="2249422" y="2189640"/>
                </a:cubicBezTo>
                <a:cubicBezTo>
                  <a:pt x="2266581" y="2186340"/>
                  <a:pt x="2283465" y="2180290"/>
                  <a:pt x="2286874" y="2176111"/>
                </a:cubicBezTo>
                <a:cubicBezTo>
                  <a:pt x="2292154" y="2169731"/>
                  <a:pt x="2306453" y="2164451"/>
                  <a:pt x="2362604" y="2148118"/>
                </a:cubicBezTo>
                <a:cubicBezTo>
                  <a:pt x="2373273" y="2144983"/>
                  <a:pt x="2370688" y="2134754"/>
                  <a:pt x="2359194" y="2134754"/>
                </a:cubicBezTo>
                <a:cubicBezTo>
                  <a:pt x="2353529" y="2134754"/>
                  <a:pt x="2333126" y="2139813"/>
                  <a:pt x="2313822" y="2146028"/>
                </a:cubicBezTo>
                <a:cubicBezTo>
                  <a:pt x="2294518" y="2152242"/>
                  <a:pt x="2251512" y="2163296"/>
                  <a:pt x="2218239" y="2170611"/>
                </a:cubicBezTo>
                <a:cubicBezTo>
                  <a:pt x="2060731" y="2205314"/>
                  <a:pt x="2024763" y="2222857"/>
                  <a:pt x="1940509" y="2305791"/>
                </a:cubicBezTo>
                <a:cubicBezTo>
                  <a:pt x="1920821" y="2325150"/>
                  <a:pt x="1901077" y="2340989"/>
                  <a:pt x="1896513" y="2340989"/>
                </a:cubicBezTo>
                <a:cubicBezTo>
                  <a:pt x="1891948" y="2340989"/>
                  <a:pt x="1885843" y="2346543"/>
                  <a:pt x="1882818" y="2353363"/>
                </a:cubicBezTo>
                <a:cubicBezTo>
                  <a:pt x="1879794" y="2360182"/>
                  <a:pt x="1874184" y="2365737"/>
                  <a:pt x="1870225" y="2365737"/>
                </a:cubicBezTo>
                <a:cubicBezTo>
                  <a:pt x="1860435" y="2365737"/>
                  <a:pt x="1869069" y="2349843"/>
                  <a:pt x="1901352" y="2308596"/>
                </a:cubicBezTo>
                <a:cubicBezTo>
                  <a:pt x="1934570" y="2266139"/>
                  <a:pt x="1973067" y="2229567"/>
                  <a:pt x="1988741" y="2225662"/>
                </a:cubicBezTo>
                <a:cubicBezTo>
                  <a:pt x="1995615" y="2223957"/>
                  <a:pt x="2014204" y="2216698"/>
                  <a:pt x="2029988" y="2209603"/>
                </a:cubicBezTo>
                <a:cubicBezTo>
                  <a:pt x="2045772" y="2202509"/>
                  <a:pt x="2067990" y="2195029"/>
                  <a:pt x="2079319" y="2192994"/>
                </a:cubicBezTo>
                <a:cubicBezTo>
                  <a:pt x="2098678" y="2189530"/>
                  <a:pt x="2108137" y="2179410"/>
                  <a:pt x="2093068" y="2178310"/>
                </a:cubicBezTo>
                <a:cubicBezTo>
                  <a:pt x="2049347" y="2175066"/>
                  <a:pt x="1997155" y="2189970"/>
                  <a:pt x="1963388" y="2215378"/>
                </a:cubicBezTo>
                <a:cubicBezTo>
                  <a:pt x="1901297" y="2262014"/>
                  <a:pt x="1824853" y="2363757"/>
                  <a:pt x="1808189" y="2421888"/>
                </a:cubicBezTo>
                <a:cubicBezTo>
                  <a:pt x="1801260" y="2446141"/>
                  <a:pt x="1812259" y="2440311"/>
                  <a:pt x="1831012" y="2409844"/>
                </a:cubicBezTo>
                <a:cubicBezTo>
                  <a:pt x="1847511" y="2383006"/>
                  <a:pt x="1857960" y="2375086"/>
                  <a:pt x="1857960" y="2389495"/>
                </a:cubicBezTo>
                <a:cubicBezTo>
                  <a:pt x="1857960" y="2393400"/>
                  <a:pt x="1855706" y="2399009"/>
                  <a:pt x="1852901" y="2401869"/>
                </a:cubicBezTo>
                <a:cubicBezTo>
                  <a:pt x="1850096" y="2404729"/>
                  <a:pt x="1832497" y="2436682"/>
                  <a:pt x="1813799" y="2472814"/>
                </a:cubicBezTo>
                <a:cubicBezTo>
                  <a:pt x="1795100" y="2508946"/>
                  <a:pt x="1773871" y="2547334"/>
                  <a:pt x="1766667" y="2558058"/>
                </a:cubicBezTo>
                <a:cubicBezTo>
                  <a:pt x="1739059" y="2599360"/>
                  <a:pt x="1734549" y="2605519"/>
                  <a:pt x="1721845" y="2619543"/>
                </a:cubicBezTo>
                <a:cubicBezTo>
                  <a:pt x="1711066" y="2631477"/>
                  <a:pt x="1709416" y="2637472"/>
                  <a:pt x="1712496" y="2653916"/>
                </a:cubicBezTo>
                <a:cubicBezTo>
                  <a:pt x="1714531" y="2664860"/>
                  <a:pt x="1717831" y="2673824"/>
                  <a:pt x="1719755" y="2673769"/>
                </a:cubicBezTo>
                <a:cubicBezTo>
                  <a:pt x="1721680" y="2673714"/>
                  <a:pt x="1734769" y="2655731"/>
                  <a:pt x="1748903" y="2633842"/>
                </a:cubicBezTo>
                <a:lnTo>
                  <a:pt x="1748903" y="2633842"/>
                </a:lnTo>
                <a:close/>
                <a:moveTo>
                  <a:pt x="3081181" y="2663595"/>
                </a:moveTo>
                <a:cubicBezTo>
                  <a:pt x="3082776" y="2661010"/>
                  <a:pt x="3082721" y="2657436"/>
                  <a:pt x="3080961" y="2655731"/>
                </a:cubicBezTo>
                <a:cubicBezTo>
                  <a:pt x="3076672" y="2651441"/>
                  <a:pt x="3062372" y="2657326"/>
                  <a:pt x="3062372" y="2663430"/>
                </a:cubicBezTo>
                <a:cubicBezTo>
                  <a:pt x="3062427" y="2669700"/>
                  <a:pt x="3077331" y="2669810"/>
                  <a:pt x="3081181" y="2663595"/>
                </a:cubicBezTo>
                <a:lnTo>
                  <a:pt x="3081181" y="2663595"/>
                </a:lnTo>
                <a:close/>
                <a:moveTo>
                  <a:pt x="2094498" y="2585666"/>
                </a:moveTo>
                <a:cubicBezTo>
                  <a:pt x="2094498" y="2582751"/>
                  <a:pt x="2093123" y="2580331"/>
                  <a:pt x="2091473" y="2580331"/>
                </a:cubicBezTo>
                <a:cubicBezTo>
                  <a:pt x="2085754" y="2580331"/>
                  <a:pt x="2060346" y="2610634"/>
                  <a:pt x="2052261" y="2627078"/>
                </a:cubicBezTo>
                <a:cubicBezTo>
                  <a:pt x="2045387" y="2641047"/>
                  <a:pt x="2048026" y="2639562"/>
                  <a:pt x="2069310" y="2617289"/>
                </a:cubicBezTo>
                <a:cubicBezTo>
                  <a:pt x="2083169" y="2602825"/>
                  <a:pt x="2094498" y="2588581"/>
                  <a:pt x="2094498" y="2585666"/>
                </a:cubicBezTo>
                <a:lnTo>
                  <a:pt x="2094498" y="2585666"/>
                </a:lnTo>
                <a:close/>
                <a:moveTo>
                  <a:pt x="2981914" y="2626308"/>
                </a:moveTo>
                <a:cubicBezTo>
                  <a:pt x="3007487" y="2622788"/>
                  <a:pt x="3014251" y="2617124"/>
                  <a:pt x="2999567" y="2611459"/>
                </a:cubicBezTo>
                <a:cubicBezTo>
                  <a:pt x="2990603" y="2608049"/>
                  <a:pt x="2952271" y="2617289"/>
                  <a:pt x="2944406" y="2624823"/>
                </a:cubicBezTo>
                <a:cubicBezTo>
                  <a:pt x="2938192" y="2630817"/>
                  <a:pt x="2946716" y="2631147"/>
                  <a:pt x="2981914" y="2626308"/>
                </a:cubicBezTo>
                <a:lnTo>
                  <a:pt x="2981914" y="2626308"/>
                </a:lnTo>
                <a:close/>
                <a:moveTo>
                  <a:pt x="1637866" y="2598205"/>
                </a:moveTo>
                <a:cubicBezTo>
                  <a:pt x="1637976" y="2594410"/>
                  <a:pt x="1636876" y="2591330"/>
                  <a:pt x="1635502" y="2591330"/>
                </a:cubicBezTo>
                <a:cubicBezTo>
                  <a:pt x="1631157" y="2591330"/>
                  <a:pt x="1610533" y="2615144"/>
                  <a:pt x="1610533" y="2620148"/>
                </a:cubicBezTo>
                <a:cubicBezTo>
                  <a:pt x="1610533" y="2627573"/>
                  <a:pt x="1637701" y="2605849"/>
                  <a:pt x="1637866" y="2598205"/>
                </a:cubicBezTo>
                <a:lnTo>
                  <a:pt x="1637866" y="2598205"/>
                </a:lnTo>
                <a:close/>
                <a:moveTo>
                  <a:pt x="2836944" y="2601835"/>
                </a:moveTo>
                <a:lnTo>
                  <a:pt x="2856193" y="2590835"/>
                </a:lnTo>
                <a:lnTo>
                  <a:pt x="2834194" y="2594245"/>
                </a:lnTo>
                <a:cubicBezTo>
                  <a:pt x="2809721" y="2598040"/>
                  <a:pt x="2787283" y="2613549"/>
                  <a:pt x="2806916" y="2613109"/>
                </a:cubicBezTo>
                <a:cubicBezTo>
                  <a:pt x="2812856" y="2612944"/>
                  <a:pt x="2826385" y="2607884"/>
                  <a:pt x="2836944" y="2601835"/>
                </a:cubicBezTo>
                <a:lnTo>
                  <a:pt x="2836944" y="2601835"/>
                </a:lnTo>
                <a:close/>
                <a:moveTo>
                  <a:pt x="639579" y="2551843"/>
                </a:moveTo>
                <a:cubicBezTo>
                  <a:pt x="637489" y="2530780"/>
                  <a:pt x="639964" y="2518296"/>
                  <a:pt x="651238" y="2493548"/>
                </a:cubicBezTo>
                <a:cubicBezTo>
                  <a:pt x="672467" y="2446911"/>
                  <a:pt x="722293" y="2375361"/>
                  <a:pt x="741377" y="2364087"/>
                </a:cubicBezTo>
                <a:cubicBezTo>
                  <a:pt x="751496" y="2358092"/>
                  <a:pt x="758261" y="2349458"/>
                  <a:pt x="758535" y="2342144"/>
                </a:cubicBezTo>
                <a:cubicBezTo>
                  <a:pt x="759635" y="2311621"/>
                  <a:pt x="762550" y="2271914"/>
                  <a:pt x="766180" y="2236606"/>
                </a:cubicBezTo>
                <a:cubicBezTo>
                  <a:pt x="770965" y="2190685"/>
                  <a:pt x="760515" y="2192224"/>
                  <a:pt x="753201" y="2238531"/>
                </a:cubicBezTo>
                <a:cubicBezTo>
                  <a:pt x="750726" y="2254205"/>
                  <a:pt x="747316" y="2268449"/>
                  <a:pt x="745611" y="2270154"/>
                </a:cubicBezTo>
                <a:cubicBezTo>
                  <a:pt x="741047" y="2274718"/>
                  <a:pt x="734282" y="2213673"/>
                  <a:pt x="738572" y="2206743"/>
                </a:cubicBezTo>
                <a:cubicBezTo>
                  <a:pt x="743687" y="2198439"/>
                  <a:pt x="727573" y="2199319"/>
                  <a:pt x="721138" y="2207678"/>
                </a:cubicBezTo>
                <a:cubicBezTo>
                  <a:pt x="718224" y="2211473"/>
                  <a:pt x="710029" y="2230612"/>
                  <a:pt x="702935" y="2250300"/>
                </a:cubicBezTo>
                <a:cubicBezTo>
                  <a:pt x="695840" y="2269989"/>
                  <a:pt x="688416" y="2287313"/>
                  <a:pt x="686436" y="2288797"/>
                </a:cubicBezTo>
                <a:cubicBezTo>
                  <a:pt x="683356" y="2291162"/>
                  <a:pt x="679176" y="2307991"/>
                  <a:pt x="666087" y="2371291"/>
                </a:cubicBezTo>
                <a:cubicBezTo>
                  <a:pt x="663502" y="2383610"/>
                  <a:pt x="664107" y="2384215"/>
                  <a:pt x="671807" y="2376791"/>
                </a:cubicBezTo>
                <a:cubicBezTo>
                  <a:pt x="676536" y="2372226"/>
                  <a:pt x="687371" y="2355123"/>
                  <a:pt x="695895" y="2338734"/>
                </a:cubicBezTo>
                <a:cubicBezTo>
                  <a:pt x="704419" y="2322345"/>
                  <a:pt x="714484" y="2307881"/>
                  <a:pt x="718224" y="2306671"/>
                </a:cubicBezTo>
                <a:cubicBezTo>
                  <a:pt x="726913" y="2303756"/>
                  <a:pt x="722073" y="2317340"/>
                  <a:pt x="704364" y="2345828"/>
                </a:cubicBezTo>
                <a:cubicBezTo>
                  <a:pt x="697105" y="2357542"/>
                  <a:pt x="687536" y="2377176"/>
                  <a:pt x="683191" y="2389550"/>
                </a:cubicBezTo>
                <a:cubicBezTo>
                  <a:pt x="678846" y="2401924"/>
                  <a:pt x="671972" y="2415838"/>
                  <a:pt x="667957" y="2420568"/>
                </a:cubicBezTo>
                <a:cubicBezTo>
                  <a:pt x="663942" y="2425242"/>
                  <a:pt x="656078" y="2442676"/>
                  <a:pt x="650468" y="2459340"/>
                </a:cubicBezTo>
                <a:cubicBezTo>
                  <a:pt x="644859" y="2476004"/>
                  <a:pt x="638369" y="2492228"/>
                  <a:pt x="636059" y="2495472"/>
                </a:cubicBezTo>
                <a:cubicBezTo>
                  <a:pt x="628745" y="2505702"/>
                  <a:pt x="618461" y="2577966"/>
                  <a:pt x="622750" y="2589020"/>
                </a:cubicBezTo>
                <a:cubicBezTo>
                  <a:pt x="626765" y="2599415"/>
                  <a:pt x="626985" y="2599415"/>
                  <a:pt x="634520" y="2589130"/>
                </a:cubicBezTo>
                <a:cubicBezTo>
                  <a:pt x="639744" y="2582091"/>
                  <a:pt x="641394" y="2569827"/>
                  <a:pt x="639579" y="2551843"/>
                </a:cubicBezTo>
                <a:lnTo>
                  <a:pt x="639579" y="2551843"/>
                </a:lnTo>
                <a:close/>
                <a:moveTo>
                  <a:pt x="812981" y="2562457"/>
                </a:moveTo>
                <a:cubicBezTo>
                  <a:pt x="813037" y="2560203"/>
                  <a:pt x="810617" y="2558333"/>
                  <a:pt x="807592" y="2558333"/>
                </a:cubicBezTo>
                <a:cubicBezTo>
                  <a:pt x="804567" y="2558333"/>
                  <a:pt x="802147" y="2563887"/>
                  <a:pt x="802202" y="2570707"/>
                </a:cubicBezTo>
                <a:cubicBezTo>
                  <a:pt x="802257" y="2580716"/>
                  <a:pt x="803302" y="2581486"/>
                  <a:pt x="807592" y="2574832"/>
                </a:cubicBezTo>
                <a:cubicBezTo>
                  <a:pt x="810507" y="2570267"/>
                  <a:pt x="812927" y="2564712"/>
                  <a:pt x="812981" y="2562457"/>
                </a:cubicBezTo>
                <a:close/>
                <a:moveTo>
                  <a:pt x="1306516" y="2566472"/>
                </a:moveTo>
                <a:cubicBezTo>
                  <a:pt x="1313060" y="2561907"/>
                  <a:pt x="1330604" y="2537764"/>
                  <a:pt x="1345508" y="2512851"/>
                </a:cubicBezTo>
                <a:cubicBezTo>
                  <a:pt x="1379000" y="2456810"/>
                  <a:pt x="1452475" y="2310466"/>
                  <a:pt x="1448900" y="2306836"/>
                </a:cubicBezTo>
                <a:cubicBezTo>
                  <a:pt x="1439386" y="2297322"/>
                  <a:pt x="1395499" y="2361887"/>
                  <a:pt x="1382245" y="2404894"/>
                </a:cubicBezTo>
                <a:cubicBezTo>
                  <a:pt x="1368661" y="2449111"/>
                  <a:pt x="1329009" y="2519066"/>
                  <a:pt x="1299531" y="2550853"/>
                </a:cubicBezTo>
                <a:cubicBezTo>
                  <a:pt x="1278633" y="2573402"/>
                  <a:pt x="1282922" y="2582971"/>
                  <a:pt x="1306516" y="2566472"/>
                </a:cubicBezTo>
                <a:lnTo>
                  <a:pt x="1306516" y="2566472"/>
                </a:lnTo>
                <a:close/>
                <a:moveTo>
                  <a:pt x="582108" y="2536004"/>
                </a:moveTo>
                <a:cubicBezTo>
                  <a:pt x="582108" y="2533145"/>
                  <a:pt x="579634" y="2530835"/>
                  <a:pt x="576609" y="2530835"/>
                </a:cubicBezTo>
                <a:cubicBezTo>
                  <a:pt x="573584" y="2530835"/>
                  <a:pt x="571109" y="2534684"/>
                  <a:pt x="571109" y="2539414"/>
                </a:cubicBezTo>
                <a:cubicBezTo>
                  <a:pt x="571109" y="2544144"/>
                  <a:pt x="573584" y="2546454"/>
                  <a:pt x="576609" y="2544584"/>
                </a:cubicBezTo>
                <a:cubicBezTo>
                  <a:pt x="579634" y="2542714"/>
                  <a:pt x="582108" y="2538809"/>
                  <a:pt x="582108" y="2536004"/>
                </a:cubicBezTo>
                <a:close/>
                <a:moveTo>
                  <a:pt x="2739931" y="2533530"/>
                </a:moveTo>
                <a:cubicBezTo>
                  <a:pt x="2748620" y="2529020"/>
                  <a:pt x="2760224" y="2525335"/>
                  <a:pt x="2765724" y="2525335"/>
                </a:cubicBezTo>
                <a:cubicBezTo>
                  <a:pt x="2776503" y="2525335"/>
                  <a:pt x="2785248" y="2515821"/>
                  <a:pt x="2779638" y="2510211"/>
                </a:cubicBezTo>
                <a:cubicBezTo>
                  <a:pt x="2777768" y="2508341"/>
                  <a:pt x="2773314" y="2509771"/>
                  <a:pt x="2769739" y="2513346"/>
                </a:cubicBezTo>
                <a:cubicBezTo>
                  <a:pt x="2766164" y="2516921"/>
                  <a:pt x="2758135" y="2519890"/>
                  <a:pt x="2751975" y="2519890"/>
                </a:cubicBezTo>
                <a:cubicBezTo>
                  <a:pt x="2745816" y="2519890"/>
                  <a:pt x="2733277" y="2524840"/>
                  <a:pt x="2724202" y="2530835"/>
                </a:cubicBezTo>
                <a:cubicBezTo>
                  <a:pt x="2704898" y="2543539"/>
                  <a:pt x="2716778" y="2545574"/>
                  <a:pt x="2739931" y="2533530"/>
                </a:cubicBezTo>
                <a:lnTo>
                  <a:pt x="2739931" y="2533530"/>
                </a:lnTo>
                <a:close/>
                <a:moveTo>
                  <a:pt x="1630992" y="2532980"/>
                </a:moveTo>
                <a:cubicBezTo>
                  <a:pt x="1629177" y="2531165"/>
                  <a:pt x="1624447" y="2530945"/>
                  <a:pt x="1620433" y="2532540"/>
                </a:cubicBezTo>
                <a:cubicBezTo>
                  <a:pt x="1616033" y="2534299"/>
                  <a:pt x="1617353" y="2535619"/>
                  <a:pt x="1623732" y="2535839"/>
                </a:cubicBezTo>
                <a:cubicBezTo>
                  <a:pt x="1629562" y="2536114"/>
                  <a:pt x="1632807" y="2534795"/>
                  <a:pt x="1630992" y="2532980"/>
                </a:cubicBezTo>
                <a:lnTo>
                  <a:pt x="1630992" y="2532980"/>
                </a:lnTo>
                <a:close/>
                <a:moveTo>
                  <a:pt x="2684825" y="2506691"/>
                </a:moveTo>
                <a:cubicBezTo>
                  <a:pt x="2714743" y="2493548"/>
                  <a:pt x="2733992" y="2487828"/>
                  <a:pt x="2772269" y="2480678"/>
                </a:cubicBezTo>
                <a:cubicBezTo>
                  <a:pt x="2792672" y="2476884"/>
                  <a:pt x="2809391" y="2472099"/>
                  <a:pt x="2809391" y="2470009"/>
                </a:cubicBezTo>
                <a:cubicBezTo>
                  <a:pt x="2809391" y="2467919"/>
                  <a:pt x="2822205" y="2464785"/>
                  <a:pt x="2837824" y="2462915"/>
                </a:cubicBezTo>
                <a:cubicBezTo>
                  <a:pt x="2853498" y="2461045"/>
                  <a:pt x="2868402" y="2457415"/>
                  <a:pt x="2871041" y="2454830"/>
                </a:cubicBezTo>
                <a:cubicBezTo>
                  <a:pt x="2876761" y="2449111"/>
                  <a:pt x="2816871" y="2452630"/>
                  <a:pt x="2801141" y="2458900"/>
                </a:cubicBezTo>
                <a:cubicBezTo>
                  <a:pt x="2770454" y="2471109"/>
                  <a:pt x="2731517" y="2482218"/>
                  <a:pt x="2728767" y="2479523"/>
                </a:cubicBezTo>
                <a:cubicBezTo>
                  <a:pt x="2725577" y="2476334"/>
                  <a:pt x="2762369" y="2459285"/>
                  <a:pt x="2772489" y="2459285"/>
                </a:cubicBezTo>
                <a:cubicBezTo>
                  <a:pt x="2775624" y="2459285"/>
                  <a:pt x="2776669" y="2457690"/>
                  <a:pt x="2774743" y="2455765"/>
                </a:cubicBezTo>
                <a:cubicBezTo>
                  <a:pt x="2770124" y="2451145"/>
                  <a:pt x="2721397" y="2464840"/>
                  <a:pt x="2721397" y="2470724"/>
                </a:cubicBezTo>
                <a:cubicBezTo>
                  <a:pt x="2721397" y="2473199"/>
                  <a:pt x="2710893" y="2479908"/>
                  <a:pt x="2698024" y="2485628"/>
                </a:cubicBezTo>
                <a:cubicBezTo>
                  <a:pt x="2685155" y="2491348"/>
                  <a:pt x="2671241" y="2500092"/>
                  <a:pt x="2667116" y="2505152"/>
                </a:cubicBezTo>
                <a:cubicBezTo>
                  <a:pt x="2657877" y="2516316"/>
                  <a:pt x="2662112" y="2516646"/>
                  <a:pt x="2684825" y="2506691"/>
                </a:cubicBezTo>
                <a:lnTo>
                  <a:pt x="2684825" y="2506691"/>
                </a:lnTo>
                <a:close/>
                <a:moveTo>
                  <a:pt x="636939" y="2460275"/>
                </a:moveTo>
                <a:cubicBezTo>
                  <a:pt x="636994" y="2456260"/>
                  <a:pt x="632705" y="2453840"/>
                  <a:pt x="627425" y="2454830"/>
                </a:cubicBezTo>
                <a:cubicBezTo>
                  <a:pt x="620825" y="2456095"/>
                  <a:pt x="617306" y="2462695"/>
                  <a:pt x="616261" y="2475839"/>
                </a:cubicBezTo>
                <a:lnTo>
                  <a:pt x="614721" y="2495032"/>
                </a:lnTo>
                <a:lnTo>
                  <a:pt x="625775" y="2481283"/>
                </a:lnTo>
                <a:cubicBezTo>
                  <a:pt x="631825" y="2473749"/>
                  <a:pt x="636829" y="2464290"/>
                  <a:pt x="636939" y="2460275"/>
                </a:cubicBezTo>
                <a:lnTo>
                  <a:pt x="636939" y="2460275"/>
                </a:lnTo>
                <a:close/>
                <a:moveTo>
                  <a:pt x="957731" y="2467479"/>
                </a:moveTo>
                <a:cubicBezTo>
                  <a:pt x="970875" y="2454335"/>
                  <a:pt x="978299" y="2440861"/>
                  <a:pt x="980939" y="2425352"/>
                </a:cubicBezTo>
                <a:cubicBezTo>
                  <a:pt x="986659" y="2391475"/>
                  <a:pt x="985614" y="2349238"/>
                  <a:pt x="978849" y="2342474"/>
                </a:cubicBezTo>
                <a:cubicBezTo>
                  <a:pt x="972195" y="2335819"/>
                  <a:pt x="969225" y="2342198"/>
                  <a:pt x="953496" y="2396095"/>
                </a:cubicBezTo>
                <a:cubicBezTo>
                  <a:pt x="948217" y="2414243"/>
                  <a:pt x="940407" y="2440036"/>
                  <a:pt x="936172" y="2453455"/>
                </a:cubicBezTo>
                <a:cubicBezTo>
                  <a:pt x="923358" y="2494207"/>
                  <a:pt x="927978" y="2497232"/>
                  <a:pt x="957731" y="2467479"/>
                </a:cubicBezTo>
                <a:lnTo>
                  <a:pt x="957731" y="2467479"/>
                </a:lnTo>
                <a:close/>
                <a:moveTo>
                  <a:pt x="1438891" y="2480238"/>
                </a:moveTo>
                <a:cubicBezTo>
                  <a:pt x="1442521" y="2476609"/>
                  <a:pt x="1445490" y="2470394"/>
                  <a:pt x="1445490" y="2466434"/>
                </a:cubicBezTo>
                <a:cubicBezTo>
                  <a:pt x="1445490" y="2460660"/>
                  <a:pt x="1443346" y="2460550"/>
                  <a:pt x="1434601" y="2466050"/>
                </a:cubicBezTo>
                <a:cubicBezTo>
                  <a:pt x="1428607" y="2469789"/>
                  <a:pt x="1422502" y="2476004"/>
                  <a:pt x="1421017" y="2479853"/>
                </a:cubicBezTo>
                <a:cubicBezTo>
                  <a:pt x="1417607" y="2488708"/>
                  <a:pt x="1430147" y="2488983"/>
                  <a:pt x="1438891" y="2480238"/>
                </a:cubicBezTo>
                <a:lnTo>
                  <a:pt x="1438891" y="2480238"/>
                </a:lnTo>
                <a:close/>
                <a:moveTo>
                  <a:pt x="1717721" y="2481338"/>
                </a:moveTo>
                <a:cubicBezTo>
                  <a:pt x="1719590" y="2478314"/>
                  <a:pt x="1718655" y="2475839"/>
                  <a:pt x="1715631" y="2475839"/>
                </a:cubicBezTo>
                <a:cubicBezTo>
                  <a:pt x="1712606" y="2475839"/>
                  <a:pt x="1708591" y="2478314"/>
                  <a:pt x="1706721" y="2481338"/>
                </a:cubicBezTo>
                <a:cubicBezTo>
                  <a:pt x="1704852" y="2484363"/>
                  <a:pt x="1705786" y="2486838"/>
                  <a:pt x="1708811" y="2486838"/>
                </a:cubicBezTo>
                <a:cubicBezTo>
                  <a:pt x="1711836" y="2486838"/>
                  <a:pt x="1715851" y="2484363"/>
                  <a:pt x="1717721" y="2481338"/>
                </a:cubicBezTo>
                <a:close/>
                <a:moveTo>
                  <a:pt x="604657" y="2466215"/>
                </a:moveTo>
                <a:cubicBezTo>
                  <a:pt x="604987" y="2457910"/>
                  <a:pt x="604822" y="2444766"/>
                  <a:pt x="604382" y="2437067"/>
                </a:cubicBezTo>
                <a:cubicBezTo>
                  <a:pt x="603942" y="2429367"/>
                  <a:pt x="608561" y="2416608"/>
                  <a:pt x="614776" y="2408689"/>
                </a:cubicBezTo>
                <a:cubicBezTo>
                  <a:pt x="629845" y="2389550"/>
                  <a:pt x="629405" y="2380586"/>
                  <a:pt x="613676" y="2385315"/>
                </a:cubicBezTo>
                <a:cubicBezTo>
                  <a:pt x="606857" y="2387350"/>
                  <a:pt x="599377" y="2390815"/>
                  <a:pt x="597012" y="2393015"/>
                </a:cubicBezTo>
                <a:cubicBezTo>
                  <a:pt x="591458" y="2398129"/>
                  <a:pt x="585463" y="2462475"/>
                  <a:pt x="589588" y="2473144"/>
                </a:cubicBezTo>
                <a:cubicBezTo>
                  <a:pt x="594757" y="2486618"/>
                  <a:pt x="604052" y="2482383"/>
                  <a:pt x="604657" y="2466215"/>
                </a:cubicBezTo>
                <a:lnTo>
                  <a:pt x="604657" y="2466215"/>
                </a:lnTo>
                <a:close/>
                <a:moveTo>
                  <a:pt x="1802964" y="2458680"/>
                </a:moveTo>
                <a:cubicBezTo>
                  <a:pt x="1802964" y="2455655"/>
                  <a:pt x="1800489" y="2454720"/>
                  <a:pt x="1797465" y="2456590"/>
                </a:cubicBezTo>
                <a:cubicBezTo>
                  <a:pt x="1794440" y="2458460"/>
                  <a:pt x="1791965" y="2462475"/>
                  <a:pt x="1791965" y="2465500"/>
                </a:cubicBezTo>
                <a:cubicBezTo>
                  <a:pt x="1791965" y="2468524"/>
                  <a:pt x="1794440" y="2469459"/>
                  <a:pt x="1797465" y="2467589"/>
                </a:cubicBezTo>
                <a:cubicBezTo>
                  <a:pt x="1800489" y="2465720"/>
                  <a:pt x="1802964" y="2461705"/>
                  <a:pt x="1802964" y="2458680"/>
                </a:cubicBezTo>
                <a:close/>
                <a:moveTo>
                  <a:pt x="1936165" y="2429532"/>
                </a:moveTo>
                <a:cubicBezTo>
                  <a:pt x="1941719" y="2419138"/>
                  <a:pt x="1941389" y="2418808"/>
                  <a:pt x="1932810" y="2425902"/>
                </a:cubicBezTo>
                <a:cubicBezTo>
                  <a:pt x="1927585" y="2430192"/>
                  <a:pt x="1920601" y="2438826"/>
                  <a:pt x="1917246" y="2445151"/>
                </a:cubicBezTo>
                <a:cubicBezTo>
                  <a:pt x="1911691" y="2455545"/>
                  <a:pt x="1912021" y="2455875"/>
                  <a:pt x="1920601" y="2448781"/>
                </a:cubicBezTo>
                <a:cubicBezTo>
                  <a:pt x="1925825" y="2444491"/>
                  <a:pt x="1932810" y="2435802"/>
                  <a:pt x="1936165" y="2429532"/>
                </a:cubicBezTo>
                <a:close/>
                <a:moveTo>
                  <a:pt x="2297928" y="2431182"/>
                </a:moveTo>
                <a:cubicBezTo>
                  <a:pt x="2297928" y="2424142"/>
                  <a:pt x="2284729" y="2425242"/>
                  <a:pt x="2277030" y="2432942"/>
                </a:cubicBezTo>
                <a:cubicBezTo>
                  <a:pt x="2273400" y="2436572"/>
                  <a:pt x="2270430" y="2442841"/>
                  <a:pt x="2270430" y="2446801"/>
                </a:cubicBezTo>
                <a:cubicBezTo>
                  <a:pt x="2270430" y="2452355"/>
                  <a:pt x="2273675" y="2451971"/>
                  <a:pt x="2284179" y="2445041"/>
                </a:cubicBezTo>
                <a:cubicBezTo>
                  <a:pt x="2291714" y="2440091"/>
                  <a:pt x="2297928" y="2433877"/>
                  <a:pt x="2297928" y="2431182"/>
                </a:cubicBezTo>
                <a:close/>
                <a:moveTo>
                  <a:pt x="1338633" y="2422108"/>
                </a:moveTo>
                <a:cubicBezTo>
                  <a:pt x="1336818" y="2420293"/>
                  <a:pt x="1332254" y="2421833"/>
                  <a:pt x="1328569" y="2425517"/>
                </a:cubicBezTo>
                <a:cubicBezTo>
                  <a:pt x="1323234" y="2430852"/>
                  <a:pt x="1323564" y="2433327"/>
                  <a:pt x="1330054" y="2437396"/>
                </a:cubicBezTo>
                <a:cubicBezTo>
                  <a:pt x="1335883" y="2441026"/>
                  <a:pt x="1338798" y="2440091"/>
                  <a:pt x="1340118" y="2433987"/>
                </a:cubicBezTo>
                <a:cubicBezTo>
                  <a:pt x="1341108" y="2429312"/>
                  <a:pt x="1340448" y="2423977"/>
                  <a:pt x="1338633" y="2422108"/>
                </a:cubicBezTo>
                <a:close/>
                <a:moveTo>
                  <a:pt x="1691488" y="2411988"/>
                </a:moveTo>
                <a:cubicBezTo>
                  <a:pt x="1687638" y="2408139"/>
                  <a:pt x="1670974" y="2415948"/>
                  <a:pt x="1670974" y="2421613"/>
                </a:cubicBezTo>
                <a:cubicBezTo>
                  <a:pt x="1670974" y="2424418"/>
                  <a:pt x="1676144" y="2423977"/>
                  <a:pt x="1682468" y="2420568"/>
                </a:cubicBezTo>
                <a:cubicBezTo>
                  <a:pt x="1688738" y="2417213"/>
                  <a:pt x="1692807" y="2413363"/>
                  <a:pt x="1691488" y="2411988"/>
                </a:cubicBezTo>
                <a:lnTo>
                  <a:pt x="1691488" y="2411988"/>
                </a:lnTo>
                <a:close/>
                <a:moveTo>
                  <a:pt x="1453960" y="2368432"/>
                </a:moveTo>
                <a:cubicBezTo>
                  <a:pt x="1467049" y="2344343"/>
                  <a:pt x="1486572" y="2313820"/>
                  <a:pt x="1497352" y="2300512"/>
                </a:cubicBezTo>
                <a:cubicBezTo>
                  <a:pt x="1516380" y="2277083"/>
                  <a:pt x="1519350" y="2269384"/>
                  <a:pt x="1517205" y="2248870"/>
                </a:cubicBezTo>
                <a:cubicBezTo>
                  <a:pt x="1516655" y="2243481"/>
                  <a:pt x="1522595" y="2231107"/>
                  <a:pt x="1530404" y="2221372"/>
                </a:cubicBezTo>
                <a:cubicBezTo>
                  <a:pt x="1549598" y="2197394"/>
                  <a:pt x="1551028" y="2195469"/>
                  <a:pt x="1566207" y="2173416"/>
                </a:cubicBezTo>
                <a:cubicBezTo>
                  <a:pt x="1579241" y="2154442"/>
                  <a:pt x="1601184" y="2128539"/>
                  <a:pt x="1645346" y="2079922"/>
                </a:cubicBezTo>
                <a:cubicBezTo>
                  <a:pt x="1666739" y="2056384"/>
                  <a:pt x="1702267" y="2027896"/>
                  <a:pt x="1785091" y="1967841"/>
                </a:cubicBezTo>
                <a:cubicBezTo>
                  <a:pt x="1815998" y="1945457"/>
                  <a:pt x="1868850" y="1889856"/>
                  <a:pt x="1868850" y="1879792"/>
                </a:cubicBezTo>
                <a:cubicBezTo>
                  <a:pt x="1868850" y="1874238"/>
                  <a:pt x="1812809" y="1903110"/>
                  <a:pt x="1797960" y="1916310"/>
                </a:cubicBezTo>
                <a:cubicBezTo>
                  <a:pt x="1789600" y="1923734"/>
                  <a:pt x="1778821" y="1932038"/>
                  <a:pt x="1774036" y="1934788"/>
                </a:cubicBezTo>
                <a:cubicBezTo>
                  <a:pt x="1769252" y="1937483"/>
                  <a:pt x="1753358" y="1950682"/>
                  <a:pt x="1738729" y="1964101"/>
                </a:cubicBezTo>
                <a:cubicBezTo>
                  <a:pt x="1607619" y="2084377"/>
                  <a:pt x="1577371" y="2113525"/>
                  <a:pt x="1577371" y="2119630"/>
                </a:cubicBezTo>
                <a:cubicBezTo>
                  <a:pt x="1577371" y="2122379"/>
                  <a:pt x="1571156" y="2132774"/>
                  <a:pt x="1563622" y="2142673"/>
                </a:cubicBezTo>
                <a:cubicBezTo>
                  <a:pt x="1556087" y="2152572"/>
                  <a:pt x="1549873" y="2162582"/>
                  <a:pt x="1549873" y="2164891"/>
                </a:cubicBezTo>
                <a:cubicBezTo>
                  <a:pt x="1549873" y="2167201"/>
                  <a:pt x="1537114" y="2185075"/>
                  <a:pt x="1521605" y="2204654"/>
                </a:cubicBezTo>
                <a:cubicBezTo>
                  <a:pt x="1480688" y="2256075"/>
                  <a:pt x="1467104" y="2277358"/>
                  <a:pt x="1459130" y="2302381"/>
                </a:cubicBezTo>
                <a:cubicBezTo>
                  <a:pt x="1455225" y="2314591"/>
                  <a:pt x="1444446" y="2345223"/>
                  <a:pt x="1435151" y="2370411"/>
                </a:cubicBezTo>
                <a:cubicBezTo>
                  <a:pt x="1425857" y="2395600"/>
                  <a:pt x="1420907" y="2415288"/>
                  <a:pt x="1424207" y="2414188"/>
                </a:cubicBezTo>
                <a:cubicBezTo>
                  <a:pt x="1427507" y="2413088"/>
                  <a:pt x="1440926" y="2392465"/>
                  <a:pt x="1453960" y="2368432"/>
                </a:cubicBezTo>
                <a:lnTo>
                  <a:pt x="1453960" y="2368432"/>
                </a:lnTo>
                <a:close/>
                <a:moveTo>
                  <a:pt x="1995010" y="2355617"/>
                </a:moveTo>
                <a:cubicBezTo>
                  <a:pt x="1986101" y="2352648"/>
                  <a:pt x="1945844" y="2396755"/>
                  <a:pt x="1946119" y="2409184"/>
                </a:cubicBezTo>
                <a:cubicBezTo>
                  <a:pt x="1946229" y="2414793"/>
                  <a:pt x="1956788" y="2406929"/>
                  <a:pt x="1974332" y="2388065"/>
                </a:cubicBezTo>
                <a:cubicBezTo>
                  <a:pt x="1992701" y="2368377"/>
                  <a:pt x="1999795" y="2357212"/>
                  <a:pt x="1995010" y="2355617"/>
                </a:cubicBezTo>
                <a:lnTo>
                  <a:pt x="1995010" y="2355617"/>
                </a:lnTo>
                <a:close/>
                <a:moveTo>
                  <a:pt x="2151914" y="2355508"/>
                </a:moveTo>
                <a:cubicBezTo>
                  <a:pt x="2148339" y="2351933"/>
                  <a:pt x="2106157" y="2392905"/>
                  <a:pt x="2098843" y="2407094"/>
                </a:cubicBezTo>
                <a:cubicBezTo>
                  <a:pt x="2095708" y="2413143"/>
                  <a:pt x="2106982" y="2404619"/>
                  <a:pt x="2123866" y="2388175"/>
                </a:cubicBezTo>
                <a:cubicBezTo>
                  <a:pt x="2140805" y="2371676"/>
                  <a:pt x="2153399" y="2356992"/>
                  <a:pt x="2151914" y="2355508"/>
                </a:cubicBezTo>
                <a:close/>
                <a:moveTo>
                  <a:pt x="1712716" y="2389220"/>
                </a:moveTo>
                <a:cubicBezTo>
                  <a:pt x="1708921" y="2385425"/>
                  <a:pt x="1698472" y="2393180"/>
                  <a:pt x="1698472" y="2399779"/>
                </a:cubicBezTo>
                <a:cubicBezTo>
                  <a:pt x="1698472" y="2403409"/>
                  <a:pt x="1701607" y="2403024"/>
                  <a:pt x="1706831" y="2398679"/>
                </a:cubicBezTo>
                <a:cubicBezTo>
                  <a:pt x="1711451" y="2394885"/>
                  <a:pt x="1714091" y="2390650"/>
                  <a:pt x="1712716" y="2389220"/>
                </a:cubicBezTo>
                <a:close/>
                <a:moveTo>
                  <a:pt x="1057439" y="2375471"/>
                </a:moveTo>
                <a:cubicBezTo>
                  <a:pt x="1090656" y="2266304"/>
                  <a:pt x="1097146" y="2250575"/>
                  <a:pt x="1125194" y="2212408"/>
                </a:cubicBezTo>
                <a:cubicBezTo>
                  <a:pt x="1134983" y="2199099"/>
                  <a:pt x="1142957" y="2185900"/>
                  <a:pt x="1142957" y="2183150"/>
                </a:cubicBezTo>
                <a:cubicBezTo>
                  <a:pt x="1142957" y="2180400"/>
                  <a:pt x="1153792" y="2161262"/>
                  <a:pt x="1167101" y="2140748"/>
                </a:cubicBezTo>
                <a:cubicBezTo>
                  <a:pt x="1180410" y="2120235"/>
                  <a:pt x="1192784" y="2098566"/>
                  <a:pt x="1194654" y="2092572"/>
                </a:cubicBezTo>
                <a:cubicBezTo>
                  <a:pt x="1196524" y="2086577"/>
                  <a:pt x="1216707" y="2062104"/>
                  <a:pt x="1239476" y="2038181"/>
                </a:cubicBezTo>
                <a:cubicBezTo>
                  <a:pt x="1283417" y="1991929"/>
                  <a:pt x="1301841" y="1963221"/>
                  <a:pt x="1327194" y="1901131"/>
                </a:cubicBezTo>
                <a:cubicBezTo>
                  <a:pt x="1335883" y="1879957"/>
                  <a:pt x="1344738" y="1860159"/>
                  <a:pt x="1346938" y="1857134"/>
                </a:cubicBezTo>
                <a:cubicBezTo>
                  <a:pt x="1349138" y="1854109"/>
                  <a:pt x="1359807" y="1833870"/>
                  <a:pt x="1370641" y="1812202"/>
                </a:cubicBezTo>
                <a:cubicBezTo>
                  <a:pt x="1390769" y="1772055"/>
                  <a:pt x="1394894" y="1755391"/>
                  <a:pt x="1384720" y="1755391"/>
                </a:cubicBezTo>
                <a:cubicBezTo>
                  <a:pt x="1377625" y="1755391"/>
                  <a:pt x="1388955" y="1732458"/>
                  <a:pt x="1398964" y="1726518"/>
                </a:cubicBezTo>
                <a:cubicBezTo>
                  <a:pt x="1407543" y="1721404"/>
                  <a:pt x="1441366" y="1641385"/>
                  <a:pt x="1438506" y="1632860"/>
                </a:cubicBezTo>
                <a:cubicBezTo>
                  <a:pt x="1437351" y="1629450"/>
                  <a:pt x="1426187" y="1640120"/>
                  <a:pt x="1413648" y="1656618"/>
                </a:cubicBezTo>
                <a:cubicBezTo>
                  <a:pt x="1401109" y="1673117"/>
                  <a:pt x="1387305" y="1690661"/>
                  <a:pt x="1382960" y="1695666"/>
                </a:cubicBezTo>
                <a:cubicBezTo>
                  <a:pt x="1378615" y="1700670"/>
                  <a:pt x="1371686" y="1714254"/>
                  <a:pt x="1367616" y="1725913"/>
                </a:cubicBezTo>
                <a:cubicBezTo>
                  <a:pt x="1363546" y="1737573"/>
                  <a:pt x="1349412" y="1763201"/>
                  <a:pt x="1336268" y="1782834"/>
                </a:cubicBezTo>
                <a:cubicBezTo>
                  <a:pt x="1307285" y="1826171"/>
                  <a:pt x="1291392" y="1856419"/>
                  <a:pt x="1291392" y="1868188"/>
                </a:cubicBezTo>
                <a:cubicBezTo>
                  <a:pt x="1291392" y="1885622"/>
                  <a:pt x="1306241" y="1867748"/>
                  <a:pt x="1349138" y="1798783"/>
                </a:cubicBezTo>
                <a:cubicBezTo>
                  <a:pt x="1368991" y="1766885"/>
                  <a:pt x="1382190" y="1752201"/>
                  <a:pt x="1375975" y="1769085"/>
                </a:cubicBezTo>
                <a:cubicBezTo>
                  <a:pt x="1373721" y="1775135"/>
                  <a:pt x="1367451" y="1787509"/>
                  <a:pt x="1362061" y="1796583"/>
                </a:cubicBezTo>
                <a:cubicBezTo>
                  <a:pt x="1356672" y="1805658"/>
                  <a:pt x="1348532" y="1821221"/>
                  <a:pt x="1344023" y="1831176"/>
                </a:cubicBezTo>
                <a:cubicBezTo>
                  <a:pt x="1336763" y="1847180"/>
                  <a:pt x="1289137" y="1913065"/>
                  <a:pt x="1279513" y="1920379"/>
                </a:cubicBezTo>
                <a:cubicBezTo>
                  <a:pt x="1277478" y="1921919"/>
                  <a:pt x="1268018" y="1933028"/>
                  <a:pt x="1258504" y="1945127"/>
                </a:cubicBezTo>
                <a:cubicBezTo>
                  <a:pt x="1221107" y="1992424"/>
                  <a:pt x="1183765" y="2030316"/>
                  <a:pt x="1174415" y="2030316"/>
                </a:cubicBezTo>
                <a:cubicBezTo>
                  <a:pt x="1169026" y="2030316"/>
                  <a:pt x="1162316" y="2024157"/>
                  <a:pt x="1159401" y="2016567"/>
                </a:cubicBezTo>
                <a:cubicBezTo>
                  <a:pt x="1156486" y="2008978"/>
                  <a:pt x="1150492" y="2002818"/>
                  <a:pt x="1145982" y="2002818"/>
                </a:cubicBezTo>
                <a:cubicBezTo>
                  <a:pt x="1134268" y="2002818"/>
                  <a:pt x="1141308" y="2018052"/>
                  <a:pt x="1161271" y="2035871"/>
                </a:cubicBezTo>
                <a:cubicBezTo>
                  <a:pt x="1177165" y="2050115"/>
                  <a:pt x="1177440" y="2051050"/>
                  <a:pt x="1168586" y="2063699"/>
                </a:cubicBezTo>
                <a:cubicBezTo>
                  <a:pt x="1152747" y="2086302"/>
                  <a:pt x="1158301" y="2094442"/>
                  <a:pt x="1175680" y="2074148"/>
                </a:cubicBezTo>
                <a:cubicBezTo>
                  <a:pt x="1196744" y="2049510"/>
                  <a:pt x="1196854" y="2057704"/>
                  <a:pt x="1175900" y="2091692"/>
                </a:cubicBezTo>
                <a:cubicBezTo>
                  <a:pt x="1166826" y="2106431"/>
                  <a:pt x="1159346" y="2120345"/>
                  <a:pt x="1159291" y="2122544"/>
                </a:cubicBezTo>
                <a:cubicBezTo>
                  <a:pt x="1159236" y="2124744"/>
                  <a:pt x="1153352" y="2132169"/>
                  <a:pt x="1146147" y="2138933"/>
                </a:cubicBezTo>
                <a:cubicBezTo>
                  <a:pt x="1126734" y="2157302"/>
                  <a:pt x="1073058" y="2248595"/>
                  <a:pt x="1060298" y="2284893"/>
                </a:cubicBezTo>
                <a:cubicBezTo>
                  <a:pt x="1046329" y="2324545"/>
                  <a:pt x="1039510" y="2382291"/>
                  <a:pt x="1048749" y="2382291"/>
                </a:cubicBezTo>
                <a:cubicBezTo>
                  <a:pt x="1052434" y="2382291"/>
                  <a:pt x="1056284" y="2379211"/>
                  <a:pt x="1057439" y="2375471"/>
                </a:cubicBezTo>
                <a:lnTo>
                  <a:pt x="1057439" y="2375471"/>
                </a:lnTo>
                <a:close/>
                <a:moveTo>
                  <a:pt x="1688518" y="2361722"/>
                </a:moveTo>
                <a:cubicBezTo>
                  <a:pt x="1725255" y="2323940"/>
                  <a:pt x="1731525" y="2316350"/>
                  <a:pt x="1764687" y="2269659"/>
                </a:cubicBezTo>
                <a:cubicBezTo>
                  <a:pt x="1782836" y="2244141"/>
                  <a:pt x="1811214" y="2207733"/>
                  <a:pt x="1827768" y="2188760"/>
                </a:cubicBezTo>
                <a:cubicBezTo>
                  <a:pt x="1844321" y="2169731"/>
                  <a:pt x="1857905" y="2152847"/>
                  <a:pt x="1857905" y="2151142"/>
                </a:cubicBezTo>
                <a:cubicBezTo>
                  <a:pt x="1857905" y="2149438"/>
                  <a:pt x="1871764" y="2133764"/>
                  <a:pt x="1888648" y="2116330"/>
                </a:cubicBezTo>
                <a:cubicBezTo>
                  <a:pt x="1905532" y="2098896"/>
                  <a:pt x="1918291" y="2083442"/>
                  <a:pt x="1916916" y="2082067"/>
                </a:cubicBezTo>
                <a:cubicBezTo>
                  <a:pt x="1909107" y="2074258"/>
                  <a:pt x="1881774" y="2095871"/>
                  <a:pt x="1846906" y="2137284"/>
                </a:cubicBezTo>
                <a:cubicBezTo>
                  <a:pt x="1825073" y="2163187"/>
                  <a:pt x="1805274" y="2184360"/>
                  <a:pt x="1802854" y="2184360"/>
                </a:cubicBezTo>
                <a:cubicBezTo>
                  <a:pt x="1800435" y="2184360"/>
                  <a:pt x="1789050" y="2198604"/>
                  <a:pt x="1777556" y="2215983"/>
                </a:cubicBezTo>
                <a:cubicBezTo>
                  <a:pt x="1766062" y="2233362"/>
                  <a:pt x="1751928" y="2252555"/>
                  <a:pt x="1746208" y="2258605"/>
                </a:cubicBezTo>
                <a:cubicBezTo>
                  <a:pt x="1740489" y="2264654"/>
                  <a:pt x="1729270" y="2278293"/>
                  <a:pt x="1721295" y="2288852"/>
                </a:cubicBezTo>
                <a:cubicBezTo>
                  <a:pt x="1713321" y="2299412"/>
                  <a:pt x="1693687" y="2324820"/>
                  <a:pt x="1677628" y="2345223"/>
                </a:cubicBezTo>
                <a:cubicBezTo>
                  <a:pt x="1654915" y="2374096"/>
                  <a:pt x="1650680" y="2382346"/>
                  <a:pt x="1658435" y="2382346"/>
                </a:cubicBezTo>
                <a:cubicBezTo>
                  <a:pt x="1663990" y="2382346"/>
                  <a:pt x="1677463" y="2373051"/>
                  <a:pt x="1688518" y="2361722"/>
                </a:cubicBezTo>
                <a:lnTo>
                  <a:pt x="1688518" y="2361722"/>
                </a:lnTo>
                <a:close/>
                <a:moveTo>
                  <a:pt x="1764247" y="2360567"/>
                </a:moveTo>
                <a:cubicBezTo>
                  <a:pt x="1768702" y="2357762"/>
                  <a:pt x="1770737" y="2353803"/>
                  <a:pt x="1768702" y="2351823"/>
                </a:cubicBezTo>
                <a:cubicBezTo>
                  <a:pt x="1766667" y="2349843"/>
                  <a:pt x="1759407" y="2352153"/>
                  <a:pt x="1752533" y="2357047"/>
                </a:cubicBezTo>
                <a:cubicBezTo>
                  <a:pt x="1739004" y="2366507"/>
                  <a:pt x="1749728" y="2369751"/>
                  <a:pt x="1764247" y="2360567"/>
                </a:cubicBezTo>
                <a:lnTo>
                  <a:pt x="1764247" y="2360567"/>
                </a:lnTo>
                <a:close/>
                <a:moveTo>
                  <a:pt x="609441" y="2312226"/>
                </a:moveTo>
                <a:cubicBezTo>
                  <a:pt x="630395" y="2257890"/>
                  <a:pt x="651843" y="2220272"/>
                  <a:pt x="643869" y="2251730"/>
                </a:cubicBezTo>
                <a:cubicBezTo>
                  <a:pt x="641724" y="2260254"/>
                  <a:pt x="651733" y="2252610"/>
                  <a:pt x="675986" y="2227257"/>
                </a:cubicBezTo>
                <a:cubicBezTo>
                  <a:pt x="695400" y="2207018"/>
                  <a:pt x="715694" y="2184085"/>
                  <a:pt x="721138" y="2176386"/>
                </a:cubicBezTo>
                <a:cubicBezTo>
                  <a:pt x="726583" y="2168686"/>
                  <a:pt x="734447" y="2162362"/>
                  <a:pt x="738627" y="2162362"/>
                </a:cubicBezTo>
                <a:cubicBezTo>
                  <a:pt x="742807" y="2162362"/>
                  <a:pt x="747921" y="2156807"/>
                  <a:pt x="749956" y="2149988"/>
                </a:cubicBezTo>
                <a:cubicBezTo>
                  <a:pt x="759635" y="2117760"/>
                  <a:pt x="788178" y="2071398"/>
                  <a:pt x="812707" y="2047970"/>
                </a:cubicBezTo>
                <a:cubicBezTo>
                  <a:pt x="831900" y="2029711"/>
                  <a:pt x="848124" y="2005568"/>
                  <a:pt x="867923" y="1965751"/>
                </a:cubicBezTo>
                <a:cubicBezTo>
                  <a:pt x="883376" y="1934733"/>
                  <a:pt x="898335" y="1909380"/>
                  <a:pt x="901250" y="1909380"/>
                </a:cubicBezTo>
                <a:cubicBezTo>
                  <a:pt x="908400" y="1909380"/>
                  <a:pt x="908565" y="1908775"/>
                  <a:pt x="889976" y="1949747"/>
                </a:cubicBezTo>
                <a:cubicBezTo>
                  <a:pt x="880902" y="1969766"/>
                  <a:pt x="873477" y="1990994"/>
                  <a:pt x="873477" y="1996934"/>
                </a:cubicBezTo>
                <a:cubicBezTo>
                  <a:pt x="873477" y="2002873"/>
                  <a:pt x="871112" y="2009198"/>
                  <a:pt x="868253" y="2010958"/>
                </a:cubicBezTo>
                <a:cubicBezTo>
                  <a:pt x="862368" y="2014587"/>
                  <a:pt x="823981" y="2085257"/>
                  <a:pt x="823981" y="2092407"/>
                </a:cubicBezTo>
                <a:cubicBezTo>
                  <a:pt x="823981" y="2102691"/>
                  <a:pt x="836135" y="2088502"/>
                  <a:pt x="848014" y="2064304"/>
                </a:cubicBezTo>
                <a:cubicBezTo>
                  <a:pt x="910819" y="1936823"/>
                  <a:pt x="977804" y="1823696"/>
                  <a:pt x="982369" y="1837445"/>
                </a:cubicBezTo>
                <a:cubicBezTo>
                  <a:pt x="983414" y="1840525"/>
                  <a:pt x="979124" y="1848554"/>
                  <a:pt x="972855" y="1855264"/>
                </a:cubicBezTo>
                <a:cubicBezTo>
                  <a:pt x="966585" y="1861973"/>
                  <a:pt x="961471" y="1871873"/>
                  <a:pt x="961471" y="1877207"/>
                </a:cubicBezTo>
                <a:cubicBezTo>
                  <a:pt x="961471" y="1882542"/>
                  <a:pt x="958116" y="1888866"/>
                  <a:pt x="954046" y="1891286"/>
                </a:cubicBezTo>
                <a:cubicBezTo>
                  <a:pt x="945522" y="1896291"/>
                  <a:pt x="931883" y="1920159"/>
                  <a:pt x="935513" y="1923789"/>
                </a:cubicBezTo>
                <a:cubicBezTo>
                  <a:pt x="936833" y="1925109"/>
                  <a:pt x="944477" y="1916254"/>
                  <a:pt x="952561" y="1904045"/>
                </a:cubicBezTo>
                <a:cubicBezTo>
                  <a:pt x="964661" y="1885732"/>
                  <a:pt x="970270" y="1881937"/>
                  <a:pt x="985174" y="1881937"/>
                </a:cubicBezTo>
                <a:cubicBezTo>
                  <a:pt x="1003158" y="1881937"/>
                  <a:pt x="1004863" y="1880287"/>
                  <a:pt x="1030326" y="1838765"/>
                </a:cubicBezTo>
                <a:cubicBezTo>
                  <a:pt x="1033406" y="1833760"/>
                  <a:pt x="1045120" y="1815447"/>
                  <a:pt x="1056449" y="1797958"/>
                </a:cubicBezTo>
                <a:cubicBezTo>
                  <a:pt x="1067778" y="1780469"/>
                  <a:pt x="1077017" y="1764796"/>
                  <a:pt x="1077017" y="1763036"/>
                </a:cubicBezTo>
                <a:cubicBezTo>
                  <a:pt x="1077017" y="1761276"/>
                  <a:pt x="1082187" y="1752641"/>
                  <a:pt x="1088456" y="1743787"/>
                </a:cubicBezTo>
                <a:cubicBezTo>
                  <a:pt x="1114030" y="1707875"/>
                  <a:pt x="1093076" y="1719534"/>
                  <a:pt x="1044075" y="1768480"/>
                </a:cubicBezTo>
                <a:cubicBezTo>
                  <a:pt x="1015477" y="1797078"/>
                  <a:pt x="990344" y="1819462"/>
                  <a:pt x="988309" y="1818197"/>
                </a:cubicBezTo>
                <a:cubicBezTo>
                  <a:pt x="982644" y="1814677"/>
                  <a:pt x="933533" y="1855154"/>
                  <a:pt x="914779" y="1878747"/>
                </a:cubicBezTo>
                <a:cubicBezTo>
                  <a:pt x="905705" y="1890186"/>
                  <a:pt x="890086" y="1909050"/>
                  <a:pt x="880077" y="1920654"/>
                </a:cubicBezTo>
                <a:cubicBezTo>
                  <a:pt x="870067" y="1932258"/>
                  <a:pt x="859398" y="1950572"/>
                  <a:pt x="856428" y="1961296"/>
                </a:cubicBezTo>
                <a:cubicBezTo>
                  <a:pt x="851534" y="1979060"/>
                  <a:pt x="840535" y="1988739"/>
                  <a:pt x="840535" y="1975375"/>
                </a:cubicBezTo>
                <a:cubicBezTo>
                  <a:pt x="840535" y="1963441"/>
                  <a:pt x="829535" y="1970756"/>
                  <a:pt x="826071" y="1984999"/>
                </a:cubicBezTo>
                <a:cubicBezTo>
                  <a:pt x="820571" y="2007658"/>
                  <a:pt x="788013" y="2054459"/>
                  <a:pt x="761890" y="2077173"/>
                </a:cubicBezTo>
                <a:cubicBezTo>
                  <a:pt x="749186" y="2088227"/>
                  <a:pt x="733512" y="2102031"/>
                  <a:pt x="727023" y="2107806"/>
                </a:cubicBezTo>
                <a:cubicBezTo>
                  <a:pt x="712944" y="2120400"/>
                  <a:pt x="701285" y="2121225"/>
                  <a:pt x="692210" y="2110280"/>
                </a:cubicBezTo>
                <a:cubicBezTo>
                  <a:pt x="667462" y="2080472"/>
                  <a:pt x="765300" y="1903880"/>
                  <a:pt x="818756" y="1881717"/>
                </a:cubicBezTo>
                <a:cubicBezTo>
                  <a:pt x="835585" y="1874732"/>
                  <a:pt x="835915" y="1873963"/>
                  <a:pt x="831735" y="1849324"/>
                </a:cubicBezTo>
                <a:cubicBezTo>
                  <a:pt x="825466" y="1812367"/>
                  <a:pt x="829095" y="1755611"/>
                  <a:pt x="838885" y="1736638"/>
                </a:cubicBezTo>
                <a:cubicBezTo>
                  <a:pt x="850984" y="1713209"/>
                  <a:pt x="845649" y="1646004"/>
                  <a:pt x="829920" y="1623951"/>
                </a:cubicBezTo>
                <a:cubicBezTo>
                  <a:pt x="823651" y="1615096"/>
                  <a:pt x="818481" y="1605417"/>
                  <a:pt x="818481" y="1602447"/>
                </a:cubicBezTo>
                <a:cubicBezTo>
                  <a:pt x="818481" y="1591833"/>
                  <a:pt x="779984" y="1563345"/>
                  <a:pt x="760790" y="1559770"/>
                </a:cubicBezTo>
                <a:cubicBezTo>
                  <a:pt x="741707" y="1556196"/>
                  <a:pt x="691605" y="1568460"/>
                  <a:pt x="677251" y="1580229"/>
                </a:cubicBezTo>
                <a:cubicBezTo>
                  <a:pt x="673732" y="1583144"/>
                  <a:pt x="669167" y="1595243"/>
                  <a:pt x="667132" y="1607177"/>
                </a:cubicBezTo>
                <a:cubicBezTo>
                  <a:pt x="665097" y="1619111"/>
                  <a:pt x="661248" y="1630220"/>
                  <a:pt x="658553" y="1631870"/>
                </a:cubicBezTo>
                <a:cubicBezTo>
                  <a:pt x="650028" y="1637150"/>
                  <a:pt x="626710" y="1690496"/>
                  <a:pt x="629625" y="1698030"/>
                </a:cubicBezTo>
                <a:cubicBezTo>
                  <a:pt x="631660" y="1703310"/>
                  <a:pt x="640019" y="1704355"/>
                  <a:pt x="660808" y="1701935"/>
                </a:cubicBezTo>
                <a:cubicBezTo>
                  <a:pt x="676427" y="1700120"/>
                  <a:pt x="690450" y="1697040"/>
                  <a:pt x="691990" y="1695061"/>
                </a:cubicBezTo>
                <a:cubicBezTo>
                  <a:pt x="696500" y="1689121"/>
                  <a:pt x="721633" y="1672842"/>
                  <a:pt x="726198" y="1672842"/>
                </a:cubicBezTo>
                <a:cubicBezTo>
                  <a:pt x="737747" y="1672842"/>
                  <a:pt x="728343" y="1693741"/>
                  <a:pt x="712614" y="1702980"/>
                </a:cubicBezTo>
                <a:cubicBezTo>
                  <a:pt x="702769" y="1708755"/>
                  <a:pt x="688526" y="1719259"/>
                  <a:pt x="680991" y="1726243"/>
                </a:cubicBezTo>
                <a:cubicBezTo>
                  <a:pt x="668452" y="1737903"/>
                  <a:pt x="638809" y="1749672"/>
                  <a:pt x="621981" y="1749782"/>
                </a:cubicBezTo>
                <a:cubicBezTo>
                  <a:pt x="616811" y="1749782"/>
                  <a:pt x="615876" y="1764686"/>
                  <a:pt x="617966" y="1811377"/>
                </a:cubicBezTo>
                <a:cubicBezTo>
                  <a:pt x="619506" y="1845255"/>
                  <a:pt x="621760" y="1873908"/>
                  <a:pt x="622970" y="1875117"/>
                </a:cubicBezTo>
                <a:cubicBezTo>
                  <a:pt x="624180" y="1876327"/>
                  <a:pt x="630285" y="1866593"/>
                  <a:pt x="636499" y="1853449"/>
                </a:cubicBezTo>
                <a:cubicBezTo>
                  <a:pt x="647829" y="1829636"/>
                  <a:pt x="647829" y="1829636"/>
                  <a:pt x="644419" y="1848829"/>
                </a:cubicBezTo>
                <a:cubicBezTo>
                  <a:pt x="642549" y="1859389"/>
                  <a:pt x="636004" y="1878307"/>
                  <a:pt x="629955" y="1890846"/>
                </a:cubicBezTo>
                <a:cubicBezTo>
                  <a:pt x="619561" y="1912185"/>
                  <a:pt x="619726" y="1931323"/>
                  <a:pt x="630285" y="1931323"/>
                </a:cubicBezTo>
                <a:cubicBezTo>
                  <a:pt x="632815" y="1931323"/>
                  <a:pt x="647884" y="1903715"/>
                  <a:pt x="663667" y="1869948"/>
                </a:cubicBezTo>
                <a:cubicBezTo>
                  <a:pt x="683576" y="1827436"/>
                  <a:pt x="694190" y="1810332"/>
                  <a:pt x="698150" y="1814292"/>
                </a:cubicBezTo>
                <a:cubicBezTo>
                  <a:pt x="702110" y="1818252"/>
                  <a:pt x="700570" y="1827381"/>
                  <a:pt x="693145" y="1844045"/>
                </a:cubicBezTo>
                <a:cubicBezTo>
                  <a:pt x="669937" y="1896016"/>
                  <a:pt x="651898" y="1957886"/>
                  <a:pt x="644474" y="2011068"/>
                </a:cubicBezTo>
                <a:cubicBezTo>
                  <a:pt x="640184" y="2041975"/>
                  <a:pt x="649753" y="2029051"/>
                  <a:pt x="658828" y="1991819"/>
                </a:cubicBezTo>
                <a:cubicBezTo>
                  <a:pt x="668067" y="1953762"/>
                  <a:pt x="694520" y="1891066"/>
                  <a:pt x="702495" y="1888427"/>
                </a:cubicBezTo>
                <a:cubicBezTo>
                  <a:pt x="711569" y="1885402"/>
                  <a:pt x="709809" y="1895026"/>
                  <a:pt x="695565" y="1927034"/>
                </a:cubicBezTo>
                <a:cubicBezTo>
                  <a:pt x="688471" y="1942983"/>
                  <a:pt x="679781" y="1974000"/>
                  <a:pt x="676316" y="1995944"/>
                </a:cubicBezTo>
                <a:cubicBezTo>
                  <a:pt x="659598" y="2101316"/>
                  <a:pt x="656408" y="2117100"/>
                  <a:pt x="647444" y="2138438"/>
                </a:cubicBezTo>
                <a:cubicBezTo>
                  <a:pt x="637324" y="2162472"/>
                  <a:pt x="638369" y="2169071"/>
                  <a:pt x="651458" y="2164011"/>
                </a:cubicBezTo>
                <a:cubicBezTo>
                  <a:pt x="656023" y="2162252"/>
                  <a:pt x="652008" y="2172811"/>
                  <a:pt x="641834" y="2189145"/>
                </a:cubicBezTo>
                <a:cubicBezTo>
                  <a:pt x="632210" y="2204654"/>
                  <a:pt x="622475" y="2217303"/>
                  <a:pt x="620221" y="2217303"/>
                </a:cubicBezTo>
                <a:cubicBezTo>
                  <a:pt x="617966" y="2217303"/>
                  <a:pt x="616921" y="2202179"/>
                  <a:pt x="617856" y="2183700"/>
                </a:cubicBezTo>
                <a:cubicBezTo>
                  <a:pt x="619396" y="2153782"/>
                  <a:pt x="618736" y="2151307"/>
                  <a:pt x="611971" y="2160987"/>
                </a:cubicBezTo>
                <a:cubicBezTo>
                  <a:pt x="592338" y="2189035"/>
                  <a:pt x="560385" y="2307881"/>
                  <a:pt x="569899" y="2317395"/>
                </a:cubicBezTo>
                <a:cubicBezTo>
                  <a:pt x="572484" y="2319980"/>
                  <a:pt x="579304" y="2308211"/>
                  <a:pt x="585023" y="2291272"/>
                </a:cubicBezTo>
                <a:cubicBezTo>
                  <a:pt x="590798" y="2274333"/>
                  <a:pt x="598992" y="2257615"/>
                  <a:pt x="603282" y="2254040"/>
                </a:cubicBezTo>
                <a:cubicBezTo>
                  <a:pt x="609661" y="2248760"/>
                  <a:pt x="610486" y="2249585"/>
                  <a:pt x="607901" y="2258550"/>
                </a:cubicBezTo>
                <a:cubicBezTo>
                  <a:pt x="603337" y="2274223"/>
                  <a:pt x="587498" y="2338679"/>
                  <a:pt x="587498" y="2341429"/>
                </a:cubicBezTo>
                <a:cubicBezTo>
                  <a:pt x="587498" y="2342693"/>
                  <a:pt x="589698" y="2343738"/>
                  <a:pt x="592338" y="2343738"/>
                </a:cubicBezTo>
                <a:cubicBezTo>
                  <a:pt x="594977" y="2343738"/>
                  <a:pt x="602732" y="2329604"/>
                  <a:pt x="609441" y="2312226"/>
                </a:cubicBezTo>
                <a:lnTo>
                  <a:pt x="609441" y="2312226"/>
                </a:lnTo>
                <a:close/>
                <a:moveTo>
                  <a:pt x="609936" y="2236111"/>
                </a:moveTo>
                <a:cubicBezTo>
                  <a:pt x="610211" y="2229677"/>
                  <a:pt x="611476" y="2228412"/>
                  <a:pt x="613236" y="2232812"/>
                </a:cubicBezTo>
                <a:cubicBezTo>
                  <a:pt x="614831" y="2236771"/>
                  <a:pt x="614611" y="2241501"/>
                  <a:pt x="612796" y="2243371"/>
                </a:cubicBezTo>
                <a:cubicBezTo>
                  <a:pt x="610981" y="2245240"/>
                  <a:pt x="609716" y="2241941"/>
                  <a:pt x="609936" y="2236111"/>
                </a:cubicBezTo>
                <a:lnTo>
                  <a:pt x="609936" y="2236111"/>
                </a:lnTo>
                <a:close/>
                <a:moveTo>
                  <a:pt x="2214005" y="2302161"/>
                </a:moveTo>
                <a:cubicBezTo>
                  <a:pt x="2223849" y="2296552"/>
                  <a:pt x="2231878" y="2290007"/>
                  <a:pt x="2231878" y="2287643"/>
                </a:cubicBezTo>
                <a:cubicBezTo>
                  <a:pt x="2231878" y="2285278"/>
                  <a:pt x="2235178" y="2283353"/>
                  <a:pt x="2239248" y="2283353"/>
                </a:cubicBezTo>
                <a:cubicBezTo>
                  <a:pt x="2243317" y="2283353"/>
                  <a:pt x="2261246" y="2276258"/>
                  <a:pt x="2279120" y="2267624"/>
                </a:cubicBezTo>
                <a:cubicBezTo>
                  <a:pt x="2334776" y="2240731"/>
                  <a:pt x="2363209" y="2231932"/>
                  <a:pt x="2371788" y="2239081"/>
                </a:cubicBezTo>
                <a:cubicBezTo>
                  <a:pt x="2376133" y="2242711"/>
                  <a:pt x="2380697" y="2243206"/>
                  <a:pt x="2382457" y="2240346"/>
                </a:cubicBezTo>
                <a:cubicBezTo>
                  <a:pt x="2384162" y="2237596"/>
                  <a:pt x="2394336" y="2233911"/>
                  <a:pt x="2405006" y="2232152"/>
                </a:cubicBezTo>
                <a:cubicBezTo>
                  <a:pt x="2415675" y="2230392"/>
                  <a:pt x="2431239" y="2224177"/>
                  <a:pt x="2439488" y="2218292"/>
                </a:cubicBezTo>
                <a:cubicBezTo>
                  <a:pt x="2447792" y="2212408"/>
                  <a:pt x="2468746" y="2204654"/>
                  <a:pt x="2486070" y="2201079"/>
                </a:cubicBezTo>
                <a:cubicBezTo>
                  <a:pt x="2519947" y="2194094"/>
                  <a:pt x="2537876" y="2181225"/>
                  <a:pt x="2505978" y="2186835"/>
                </a:cubicBezTo>
                <a:cubicBezTo>
                  <a:pt x="2495859" y="2188595"/>
                  <a:pt x="2473970" y="2191015"/>
                  <a:pt x="2457307" y="2192169"/>
                </a:cubicBezTo>
                <a:cubicBezTo>
                  <a:pt x="2396756" y="2196404"/>
                  <a:pt x="2325316" y="2219557"/>
                  <a:pt x="2278570" y="2250135"/>
                </a:cubicBezTo>
                <a:cubicBezTo>
                  <a:pt x="2266471" y="2258055"/>
                  <a:pt x="2249532" y="2267569"/>
                  <a:pt x="2240952" y="2271254"/>
                </a:cubicBezTo>
                <a:cubicBezTo>
                  <a:pt x="2222694" y="2279118"/>
                  <a:pt x="2160328" y="2332739"/>
                  <a:pt x="2160328" y="2340604"/>
                </a:cubicBezTo>
                <a:cubicBezTo>
                  <a:pt x="2160328" y="2343573"/>
                  <a:pt x="2168358" y="2338404"/>
                  <a:pt x="2178202" y="2329164"/>
                </a:cubicBezTo>
                <a:cubicBezTo>
                  <a:pt x="2188046" y="2319925"/>
                  <a:pt x="2204160" y="2307771"/>
                  <a:pt x="2214005" y="2302161"/>
                </a:cubicBezTo>
                <a:lnTo>
                  <a:pt x="2214005" y="2302161"/>
                </a:lnTo>
                <a:close/>
                <a:moveTo>
                  <a:pt x="2424364" y="2308816"/>
                </a:moveTo>
                <a:cubicBezTo>
                  <a:pt x="2434923" y="2304031"/>
                  <a:pt x="2449772" y="2295287"/>
                  <a:pt x="2457307" y="2289292"/>
                </a:cubicBezTo>
                <a:cubicBezTo>
                  <a:pt x="2476610" y="2274059"/>
                  <a:pt x="2461706" y="2269329"/>
                  <a:pt x="2429589" y="2280493"/>
                </a:cubicBezTo>
                <a:cubicBezTo>
                  <a:pt x="2392301" y="2293472"/>
                  <a:pt x="2336316" y="2318330"/>
                  <a:pt x="2336316" y="2321905"/>
                </a:cubicBezTo>
                <a:cubicBezTo>
                  <a:pt x="2336371" y="2327845"/>
                  <a:pt x="2404895" y="2317615"/>
                  <a:pt x="2424364" y="2308816"/>
                </a:cubicBezTo>
                <a:lnTo>
                  <a:pt x="2424364" y="2308816"/>
                </a:lnTo>
                <a:close/>
                <a:moveTo>
                  <a:pt x="1862140" y="2300842"/>
                </a:moveTo>
                <a:cubicBezTo>
                  <a:pt x="1865440" y="2290942"/>
                  <a:pt x="1854056" y="2293032"/>
                  <a:pt x="1850261" y="2303041"/>
                </a:cubicBezTo>
                <a:cubicBezTo>
                  <a:pt x="1848226" y="2308376"/>
                  <a:pt x="1849436" y="2310906"/>
                  <a:pt x="1853451" y="2309586"/>
                </a:cubicBezTo>
                <a:cubicBezTo>
                  <a:pt x="1857025" y="2308376"/>
                  <a:pt x="1860930" y="2304471"/>
                  <a:pt x="1862140" y="2300842"/>
                </a:cubicBezTo>
                <a:lnTo>
                  <a:pt x="1862140" y="2300842"/>
                </a:lnTo>
                <a:close/>
                <a:moveTo>
                  <a:pt x="1795265" y="2265479"/>
                </a:moveTo>
                <a:cubicBezTo>
                  <a:pt x="1856255" y="2187825"/>
                  <a:pt x="1900582" y="2153947"/>
                  <a:pt x="2017394" y="2095926"/>
                </a:cubicBezTo>
                <a:cubicBezTo>
                  <a:pt x="2047751" y="2080858"/>
                  <a:pt x="2095103" y="2064194"/>
                  <a:pt x="2119136" y="2060124"/>
                </a:cubicBezTo>
                <a:cubicBezTo>
                  <a:pt x="2131235" y="2058089"/>
                  <a:pt x="2143609" y="2054569"/>
                  <a:pt x="2146634" y="2052315"/>
                </a:cubicBezTo>
                <a:cubicBezTo>
                  <a:pt x="2149659" y="2050060"/>
                  <a:pt x="2171933" y="2044230"/>
                  <a:pt x="2196131" y="2039390"/>
                </a:cubicBezTo>
                <a:cubicBezTo>
                  <a:pt x="2259871" y="2026631"/>
                  <a:pt x="2304033" y="2012277"/>
                  <a:pt x="2287699" y="2009583"/>
                </a:cubicBezTo>
                <a:cubicBezTo>
                  <a:pt x="2280605" y="2008428"/>
                  <a:pt x="2268231" y="2010023"/>
                  <a:pt x="2260201" y="2013157"/>
                </a:cubicBezTo>
                <a:cubicBezTo>
                  <a:pt x="2252172" y="2016292"/>
                  <a:pt x="2234243" y="2019977"/>
                  <a:pt x="2220439" y="2021352"/>
                </a:cubicBezTo>
                <a:cubicBezTo>
                  <a:pt x="2138935" y="2029381"/>
                  <a:pt x="1987806" y="2080693"/>
                  <a:pt x="1921426" y="2122874"/>
                </a:cubicBezTo>
                <a:cubicBezTo>
                  <a:pt x="1880674" y="2148778"/>
                  <a:pt x="1861920" y="2167641"/>
                  <a:pt x="1798785" y="2246615"/>
                </a:cubicBezTo>
                <a:cubicBezTo>
                  <a:pt x="1762652" y="2291767"/>
                  <a:pt x="1754073" y="2305296"/>
                  <a:pt x="1761442" y="2305296"/>
                </a:cubicBezTo>
                <a:cubicBezTo>
                  <a:pt x="1762817" y="2305351"/>
                  <a:pt x="1778051" y="2287367"/>
                  <a:pt x="1795265" y="2265479"/>
                </a:cubicBezTo>
                <a:lnTo>
                  <a:pt x="1795265" y="2265479"/>
                </a:lnTo>
                <a:close/>
                <a:moveTo>
                  <a:pt x="889591" y="2257505"/>
                </a:moveTo>
                <a:cubicBezTo>
                  <a:pt x="892671" y="2246340"/>
                  <a:pt x="894156" y="2236166"/>
                  <a:pt x="892891" y="2234901"/>
                </a:cubicBezTo>
                <a:cubicBezTo>
                  <a:pt x="889151" y="2231162"/>
                  <a:pt x="868307" y="2268394"/>
                  <a:pt x="871332" y="2273344"/>
                </a:cubicBezTo>
                <a:cubicBezTo>
                  <a:pt x="877327" y="2282968"/>
                  <a:pt x="884201" y="2276973"/>
                  <a:pt x="889591" y="2257505"/>
                </a:cubicBezTo>
                <a:close/>
                <a:moveTo>
                  <a:pt x="1100886" y="2178805"/>
                </a:moveTo>
                <a:cubicBezTo>
                  <a:pt x="1125524" y="2140913"/>
                  <a:pt x="1125689" y="2124744"/>
                  <a:pt x="1101216" y="2148943"/>
                </a:cubicBezTo>
                <a:cubicBezTo>
                  <a:pt x="1084552" y="2165441"/>
                  <a:pt x="1071518" y="2189530"/>
                  <a:pt x="1071518" y="2203829"/>
                </a:cubicBezTo>
                <a:cubicBezTo>
                  <a:pt x="1071463" y="2218513"/>
                  <a:pt x="1079547" y="2211638"/>
                  <a:pt x="1100886" y="2178805"/>
                </a:cubicBezTo>
                <a:close/>
                <a:moveTo>
                  <a:pt x="1534089" y="2160107"/>
                </a:moveTo>
                <a:cubicBezTo>
                  <a:pt x="1542008" y="2150757"/>
                  <a:pt x="1552678" y="2134809"/>
                  <a:pt x="1557902" y="2124634"/>
                </a:cubicBezTo>
                <a:cubicBezTo>
                  <a:pt x="1596564" y="2049180"/>
                  <a:pt x="1671469" y="1973120"/>
                  <a:pt x="1804669" y="1874128"/>
                </a:cubicBezTo>
                <a:cubicBezTo>
                  <a:pt x="1828317" y="1856584"/>
                  <a:pt x="1846631" y="1841185"/>
                  <a:pt x="1845366" y="1839920"/>
                </a:cubicBezTo>
                <a:cubicBezTo>
                  <a:pt x="1844101" y="1838655"/>
                  <a:pt x="1829692" y="1843825"/>
                  <a:pt x="1813414" y="1851414"/>
                </a:cubicBezTo>
                <a:cubicBezTo>
                  <a:pt x="1797080" y="1859004"/>
                  <a:pt x="1780746" y="1865273"/>
                  <a:pt x="1777116" y="1865273"/>
                </a:cubicBezTo>
                <a:cubicBezTo>
                  <a:pt x="1773486" y="1865273"/>
                  <a:pt x="1768537" y="1868683"/>
                  <a:pt x="1766117" y="1872808"/>
                </a:cubicBezTo>
                <a:cubicBezTo>
                  <a:pt x="1763697" y="1876932"/>
                  <a:pt x="1752918" y="1884412"/>
                  <a:pt x="1742139" y="1889416"/>
                </a:cubicBezTo>
                <a:cubicBezTo>
                  <a:pt x="1718986" y="1900251"/>
                  <a:pt x="1652935" y="1965201"/>
                  <a:pt x="1639956" y="1989839"/>
                </a:cubicBezTo>
                <a:cubicBezTo>
                  <a:pt x="1636492" y="1996384"/>
                  <a:pt x="1617793" y="2021187"/>
                  <a:pt x="1598324" y="2044890"/>
                </a:cubicBezTo>
                <a:cubicBezTo>
                  <a:pt x="1550258" y="2103571"/>
                  <a:pt x="1505876" y="2171656"/>
                  <a:pt x="1506261" y="2186120"/>
                </a:cubicBezTo>
                <a:cubicBezTo>
                  <a:pt x="1506591" y="2197559"/>
                  <a:pt x="1506866" y="2197614"/>
                  <a:pt x="1513135" y="2187550"/>
                </a:cubicBezTo>
                <a:cubicBezTo>
                  <a:pt x="1516765" y="2181830"/>
                  <a:pt x="1526169" y="2169456"/>
                  <a:pt x="1534089" y="2160107"/>
                </a:cubicBezTo>
                <a:lnTo>
                  <a:pt x="1534089" y="2160107"/>
                </a:lnTo>
                <a:close/>
                <a:moveTo>
                  <a:pt x="2446417" y="2144048"/>
                </a:moveTo>
                <a:cubicBezTo>
                  <a:pt x="2463686" y="2135909"/>
                  <a:pt x="2468196" y="2131784"/>
                  <a:pt x="2461266" y="2130409"/>
                </a:cubicBezTo>
                <a:cubicBezTo>
                  <a:pt x="2455822" y="2129309"/>
                  <a:pt x="2447682" y="2131509"/>
                  <a:pt x="2443173" y="2135249"/>
                </a:cubicBezTo>
                <a:cubicBezTo>
                  <a:pt x="2438663" y="2138988"/>
                  <a:pt x="2422109" y="2146578"/>
                  <a:pt x="2406325" y="2152077"/>
                </a:cubicBezTo>
                <a:cubicBezTo>
                  <a:pt x="2379047" y="2161592"/>
                  <a:pt x="2378717" y="2161977"/>
                  <a:pt x="2399671" y="2158952"/>
                </a:cubicBezTo>
                <a:cubicBezTo>
                  <a:pt x="2411770" y="2157192"/>
                  <a:pt x="2432778" y="2150483"/>
                  <a:pt x="2446417" y="2144048"/>
                </a:cubicBezTo>
                <a:lnTo>
                  <a:pt x="2446417" y="2144048"/>
                </a:lnTo>
                <a:close/>
                <a:moveTo>
                  <a:pt x="2563669" y="2140803"/>
                </a:moveTo>
                <a:cubicBezTo>
                  <a:pt x="2567904" y="2136569"/>
                  <a:pt x="2563229" y="2134864"/>
                  <a:pt x="2547170" y="2134864"/>
                </a:cubicBezTo>
                <a:cubicBezTo>
                  <a:pt x="2532981" y="2134864"/>
                  <a:pt x="2521982" y="2138218"/>
                  <a:pt x="2517197" y="2143993"/>
                </a:cubicBezTo>
                <a:cubicBezTo>
                  <a:pt x="2510323" y="2152352"/>
                  <a:pt x="2511753" y="2152847"/>
                  <a:pt x="2533696" y="2149933"/>
                </a:cubicBezTo>
                <a:cubicBezTo>
                  <a:pt x="2546895" y="2148173"/>
                  <a:pt x="2560369" y="2144048"/>
                  <a:pt x="2563669" y="2140803"/>
                </a:cubicBezTo>
                <a:close/>
                <a:moveTo>
                  <a:pt x="2396921" y="2134864"/>
                </a:moveTo>
                <a:cubicBezTo>
                  <a:pt x="2404236" y="2130134"/>
                  <a:pt x="2404236" y="2129529"/>
                  <a:pt x="2396921" y="2129529"/>
                </a:cubicBezTo>
                <a:cubicBezTo>
                  <a:pt x="2392357" y="2129529"/>
                  <a:pt x="2384987" y="2131949"/>
                  <a:pt x="2380422" y="2134864"/>
                </a:cubicBezTo>
                <a:cubicBezTo>
                  <a:pt x="2373108" y="2139593"/>
                  <a:pt x="2373108" y="2140198"/>
                  <a:pt x="2380422" y="2140198"/>
                </a:cubicBezTo>
                <a:cubicBezTo>
                  <a:pt x="2384932" y="2140198"/>
                  <a:pt x="2392357" y="2137778"/>
                  <a:pt x="2396921" y="2134864"/>
                </a:cubicBezTo>
                <a:close/>
                <a:moveTo>
                  <a:pt x="631550" y="2129364"/>
                </a:moveTo>
                <a:cubicBezTo>
                  <a:pt x="631550" y="2126339"/>
                  <a:pt x="630450" y="2123864"/>
                  <a:pt x="629130" y="2123864"/>
                </a:cubicBezTo>
                <a:cubicBezTo>
                  <a:pt x="627810" y="2123864"/>
                  <a:pt x="625170" y="2126339"/>
                  <a:pt x="623300" y="2129364"/>
                </a:cubicBezTo>
                <a:cubicBezTo>
                  <a:pt x="621431" y="2132389"/>
                  <a:pt x="622530" y="2134864"/>
                  <a:pt x="625720" y="2134864"/>
                </a:cubicBezTo>
                <a:cubicBezTo>
                  <a:pt x="628910" y="2134864"/>
                  <a:pt x="631550" y="2132389"/>
                  <a:pt x="631550" y="2129364"/>
                </a:cubicBezTo>
                <a:close/>
                <a:moveTo>
                  <a:pt x="1695777" y="2077118"/>
                </a:moveTo>
                <a:cubicBezTo>
                  <a:pt x="1704906" y="2070353"/>
                  <a:pt x="1732130" y="2054789"/>
                  <a:pt x="1756273" y="2042580"/>
                </a:cubicBezTo>
                <a:cubicBezTo>
                  <a:pt x="1801589" y="2019647"/>
                  <a:pt x="1831782" y="1992424"/>
                  <a:pt x="1871379" y="1938858"/>
                </a:cubicBezTo>
                <a:cubicBezTo>
                  <a:pt x="1882874" y="1923294"/>
                  <a:pt x="1902507" y="1902175"/>
                  <a:pt x="1914991" y="1891836"/>
                </a:cubicBezTo>
                <a:cubicBezTo>
                  <a:pt x="1942599" y="1869068"/>
                  <a:pt x="2004415" y="1834805"/>
                  <a:pt x="2038842" y="1823201"/>
                </a:cubicBezTo>
                <a:cubicBezTo>
                  <a:pt x="2052756" y="1818527"/>
                  <a:pt x="2081464" y="1806647"/>
                  <a:pt x="2102638" y="1796858"/>
                </a:cubicBezTo>
                <a:cubicBezTo>
                  <a:pt x="2148559" y="1775575"/>
                  <a:pt x="2171218" y="1768095"/>
                  <a:pt x="2204380" y="1763091"/>
                </a:cubicBezTo>
                <a:cubicBezTo>
                  <a:pt x="2238258" y="1758031"/>
                  <a:pt x="2251787" y="1749947"/>
                  <a:pt x="2220879" y="1753246"/>
                </a:cubicBezTo>
                <a:cubicBezTo>
                  <a:pt x="2188321" y="1756711"/>
                  <a:pt x="2135635" y="1770405"/>
                  <a:pt x="2108137" y="1782559"/>
                </a:cubicBezTo>
                <a:cubicBezTo>
                  <a:pt x="2096038" y="1787894"/>
                  <a:pt x="2072555" y="1795373"/>
                  <a:pt x="2055891" y="1799223"/>
                </a:cubicBezTo>
                <a:cubicBezTo>
                  <a:pt x="2039227" y="1803073"/>
                  <a:pt x="2008869" y="1811267"/>
                  <a:pt x="1988411" y="1817592"/>
                </a:cubicBezTo>
                <a:cubicBezTo>
                  <a:pt x="1948759" y="1829746"/>
                  <a:pt x="1934460" y="1842120"/>
                  <a:pt x="1857905" y="1930608"/>
                </a:cubicBezTo>
                <a:cubicBezTo>
                  <a:pt x="1818913" y="1975650"/>
                  <a:pt x="1763532" y="2021792"/>
                  <a:pt x="1728610" y="2038401"/>
                </a:cubicBezTo>
                <a:cubicBezTo>
                  <a:pt x="1699682" y="2052150"/>
                  <a:pt x="1648976" y="2093287"/>
                  <a:pt x="1648976" y="2102966"/>
                </a:cubicBezTo>
                <a:cubicBezTo>
                  <a:pt x="1648976" y="2108686"/>
                  <a:pt x="1665639" y="2099501"/>
                  <a:pt x="1695777" y="2077118"/>
                </a:cubicBezTo>
                <a:lnTo>
                  <a:pt x="1695777" y="2077118"/>
                </a:lnTo>
                <a:close/>
                <a:moveTo>
                  <a:pt x="2023333" y="2053524"/>
                </a:moveTo>
                <a:cubicBezTo>
                  <a:pt x="2048851" y="2044285"/>
                  <a:pt x="2094443" y="2031031"/>
                  <a:pt x="2124691" y="2024047"/>
                </a:cubicBezTo>
                <a:cubicBezTo>
                  <a:pt x="2154939" y="2017062"/>
                  <a:pt x="2174187" y="2010518"/>
                  <a:pt x="2167478" y="2009473"/>
                </a:cubicBezTo>
                <a:cubicBezTo>
                  <a:pt x="2160768" y="2008428"/>
                  <a:pt x="2140145" y="2011508"/>
                  <a:pt x="2121666" y="2016237"/>
                </a:cubicBezTo>
                <a:cubicBezTo>
                  <a:pt x="2103188" y="2020967"/>
                  <a:pt x="2081959" y="2024872"/>
                  <a:pt x="2074534" y="2024872"/>
                </a:cubicBezTo>
                <a:cubicBezTo>
                  <a:pt x="2040162" y="2024872"/>
                  <a:pt x="1949529" y="2059849"/>
                  <a:pt x="1934570" y="2078878"/>
                </a:cubicBezTo>
                <a:cubicBezTo>
                  <a:pt x="1917521" y="2100601"/>
                  <a:pt x="1922141" y="2102636"/>
                  <a:pt x="1950464" y="2085972"/>
                </a:cubicBezTo>
                <a:cubicBezTo>
                  <a:pt x="1965038" y="2077338"/>
                  <a:pt x="1997815" y="2062764"/>
                  <a:pt x="2023333" y="2053524"/>
                </a:cubicBezTo>
                <a:lnTo>
                  <a:pt x="2023333" y="2053524"/>
                </a:lnTo>
                <a:close/>
                <a:moveTo>
                  <a:pt x="2253767" y="2096586"/>
                </a:moveTo>
                <a:cubicBezTo>
                  <a:pt x="2268231" y="2087457"/>
                  <a:pt x="2255361" y="2084267"/>
                  <a:pt x="2239303" y="2092957"/>
                </a:cubicBezTo>
                <a:cubicBezTo>
                  <a:pt x="2226433" y="2099941"/>
                  <a:pt x="2225609" y="2101426"/>
                  <a:pt x="2234683" y="2101536"/>
                </a:cubicBezTo>
                <a:cubicBezTo>
                  <a:pt x="2240677" y="2101591"/>
                  <a:pt x="2249312" y="2099391"/>
                  <a:pt x="2253767" y="2096586"/>
                </a:cubicBezTo>
                <a:lnTo>
                  <a:pt x="2253767" y="2096586"/>
                </a:lnTo>
                <a:close/>
                <a:moveTo>
                  <a:pt x="2468086" y="2095926"/>
                </a:moveTo>
                <a:cubicBezTo>
                  <a:pt x="2507463" y="2087457"/>
                  <a:pt x="2507188" y="2080913"/>
                  <a:pt x="2467701" y="2086302"/>
                </a:cubicBezTo>
                <a:cubicBezTo>
                  <a:pt x="2431899" y="2091197"/>
                  <a:pt x="2405776" y="2101371"/>
                  <a:pt x="2428269" y="2101701"/>
                </a:cubicBezTo>
                <a:cubicBezTo>
                  <a:pt x="2434923" y="2101756"/>
                  <a:pt x="2452797" y="2099171"/>
                  <a:pt x="2468086" y="2095926"/>
                </a:cubicBezTo>
                <a:lnTo>
                  <a:pt x="2468086" y="2095926"/>
                </a:lnTo>
                <a:close/>
                <a:moveTo>
                  <a:pt x="642549" y="2065789"/>
                </a:moveTo>
                <a:cubicBezTo>
                  <a:pt x="642549" y="2061059"/>
                  <a:pt x="640074" y="2058749"/>
                  <a:pt x="637049" y="2060619"/>
                </a:cubicBezTo>
                <a:cubicBezTo>
                  <a:pt x="634024" y="2062489"/>
                  <a:pt x="631550" y="2058914"/>
                  <a:pt x="631550" y="2052700"/>
                </a:cubicBezTo>
                <a:cubicBezTo>
                  <a:pt x="631550" y="2046485"/>
                  <a:pt x="629075" y="2041370"/>
                  <a:pt x="626050" y="2041370"/>
                </a:cubicBezTo>
                <a:cubicBezTo>
                  <a:pt x="616976" y="2041370"/>
                  <a:pt x="619836" y="2058859"/>
                  <a:pt x="630175" y="2066723"/>
                </a:cubicBezTo>
                <a:cubicBezTo>
                  <a:pt x="642439" y="2076018"/>
                  <a:pt x="642549" y="2076018"/>
                  <a:pt x="642549" y="2065789"/>
                </a:cubicBezTo>
                <a:lnTo>
                  <a:pt x="642549" y="2065789"/>
                </a:lnTo>
                <a:close/>
                <a:moveTo>
                  <a:pt x="1927035" y="2024377"/>
                </a:moveTo>
                <a:cubicBezTo>
                  <a:pt x="1953763" y="2008978"/>
                  <a:pt x="1986211" y="1991434"/>
                  <a:pt x="1999025" y="1985384"/>
                </a:cubicBezTo>
                <a:cubicBezTo>
                  <a:pt x="2021519" y="1974825"/>
                  <a:pt x="2037907" y="1960966"/>
                  <a:pt x="2033287" y="1956402"/>
                </a:cubicBezTo>
                <a:cubicBezTo>
                  <a:pt x="2029328" y="1952442"/>
                  <a:pt x="1901792" y="2017557"/>
                  <a:pt x="1887933" y="2030591"/>
                </a:cubicBezTo>
                <a:cubicBezTo>
                  <a:pt x="1876164" y="2041645"/>
                  <a:pt x="1870499" y="2052370"/>
                  <a:pt x="1876384" y="2052370"/>
                </a:cubicBezTo>
                <a:cubicBezTo>
                  <a:pt x="1877484" y="2052370"/>
                  <a:pt x="1900252" y="2039775"/>
                  <a:pt x="1927035" y="2024377"/>
                </a:cubicBezTo>
                <a:lnTo>
                  <a:pt x="1927035" y="2024377"/>
                </a:lnTo>
                <a:close/>
                <a:moveTo>
                  <a:pt x="648049" y="2041370"/>
                </a:moveTo>
                <a:cubicBezTo>
                  <a:pt x="648049" y="2038346"/>
                  <a:pt x="646949" y="2035871"/>
                  <a:pt x="645629" y="2035871"/>
                </a:cubicBezTo>
                <a:cubicBezTo>
                  <a:pt x="644309" y="2035871"/>
                  <a:pt x="641669" y="2038346"/>
                  <a:pt x="639799" y="2041370"/>
                </a:cubicBezTo>
                <a:cubicBezTo>
                  <a:pt x="637929" y="2044395"/>
                  <a:pt x="639029" y="2046870"/>
                  <a:pt x="642219" y="2046870"/>
                </a:cubicBezTo>
                <a:cubicBezTo>
                  <a:pt x="645409" y="2046870"/>
                  <a:pt x="648049" y="2044395"/>
                  <a:pt x="648049" y="2041370"/>
                </a:cubicBezTo>
                <a:close/>
                <a:moveTo>
                  <a:pt x="764915" y="2022232"/>
                </a:moveTo>
                <a:cubicBezTo>
                  <a:pt x="777399" y="2005018"/>
                  <a:pt x="786583" y="1980820"/>
                  <a:pt x="780589" y="1980820"/>
                </a:cubicBezTo>
                <a:cubicBezTo>
                  <a:pt x="774374" y="1980820"/>
                  <a:pt x="767885" y="1990114"/>
                  <a:pt x="756556" y="2015192"/>
                </a:cubicBezTo>
                <a:cubicBezTo>
                  <a:pt x="745996" y="2038511"/>
                  <a:pt x="750396" y="2042195"/>
                  <a:pt x="764915" y="2022232"/>
                </a:cubicBezTo>
                <a:lnTo>
                  <a:pt x="764915" y="2022232"/>
                </a:lnTo>
                <a:close/>
                <a:moveTo>
                  <a:pt x="2240182" y="2000013"/>
                </a:moveTo>
                <a:cubicBezTo>
                  <a:pt x="2310632" y="1986924"/>
                  <a:pt x="2349625" y="1976310"/>
                  <a:pt x="2355619" y="1968501"/>
                </a:cubicBezTo>
                <a:cubicBezTo>
                  <a:pt x="2358699" y="1964541"/>
                  <a:pt x="2385922" y="1949252"/>
                  <a:pt x="2416170" y="1934513"/>
                </a:cubicBezTo>
                <a:cubicBezTo>
                  <a:pt x="2473915" y="1906465"/>
                  <a:pt x="2482110" y="1893046"/>
                  <a:pt x="2426454" y="1917684"/>
                </a:cubicBezTo>
                <a:cubicBezTo>
                  <a:pt x="2408690" y="1925549"/>
                  <a:pt x="2387957" y="1934623"/>
                  <a:pt x="2380422" y="1937868"/>
                </a:cubicBezTo>
                <a:cubicBezTo>
                  <a:pt x="2372888" y="1941113"/>
                  <a:pt x="2357984" y="1948207"/>
                  <a:pt x="2347370" y="1953652"/>
                </a:cubicBezTo>
                <a:cubicBezTo>
                  <a:pt x="2336755" y="1959096"/>
                  <a:pt x="2310797" y="1968776"/>
                  <a:pt x="2289624" y="1975265"/>
                </a:cubicBezTo>
                <a:cubicBezTo>
                  <a:pt x="2268450" y="1981755"/>
                  <a:pt x="2243537" y="1989344"/>
                  <a:pt x="2234243" y="1992149"/>
                </a:cubicBezTo>
                <a:cubicBezTo>
                  <a:pt x="2224949" y="1994954"/>
                  <a:pt x="2210870" y="1997319"/>
                  <a:pt x="2202950" y="1997319"/>
                </a:cubicBezTo>
                <a:cubicBezTo>
                  <a:pt x="2195031" y="1997319"/>
                  <a:pt x="2187001" y="1999793"/>
                  <a:pt x="2185132" y="2002818"/>
                </a:cubicBezTo>
                <a:cubicBezTo>
                  <a:pt x="2180732" y="2010078"/>
                  <a:pt x="2187716" y="2009693"/>
                  <a:pt x="2240182" y="2000013"/>
                </a:cubicBezTo>
                <a:lnTo>
                  <a:pt x="2240182" y="2000013"/>
                </a:lnTo>
                <a:close/>
                <a:moveTo>
                  <a:pt x="2319927" y="2002873"/>
                </a:moveTo>
                <a:cubicBezTo>
                  <a:pt x="2324491" y="1999958"/>
                  <a:pt x="2325701" y="1997539"/>
                  <a:pt x="2322676" y="1997539"/>
                </a:cubicBezTo>
                <a:cubicBezTo>
                  <a:pt x="2319652" y="1997539"/>
                  <a:pt x="2313492" y="1999958"/>
                  <a:pt x="2308927" y="2002873"/>
                </a:cubicBezTo>
                <a:cubicBezTo>
                  <a:pt x="2304363" y="2005788"/>
                  <a:pt x="2303153" y="2008208"/>
                  <a:pt x="2306178" y="2008208"/>
                </a:cubicBezTo>
                <a:cubicBezTo>
                  <a:pt x="2309203" y="2008208"/>
                  <a:pt x="2315362" y="2005788"/>
                  <a:pt x="2319927" y="2002873"/>
                </a:cubicBezTo>
                <a:close/>
                <a:moveTo>
                  <a:pt x="1137898" y="1987089"/>
                </a:moveTo>
                <a:cubicBezTo>
                  <a:pt x="1134873" y="1981425"/>
                  <a:pt x="1133938" y="1975265"/>
                  <a:pt x="1135863" y="1973340"/>
                </a:cubicBezTo>
                <a:cubicBezTo>
                  <a:pt x="1137788" y="1971415"/>
                  <a:pt x="1136468" y="1969876"/>
                  <a:pt x="1132893" y="1969876"/>
                </a:cubicBezTo>
                <a:cubicBezTo>
                  <a:pt x="1126074" y="1969876"/>
                  <a:pt x="1123984" y="1987584"/>
                  <a:pt x="1130143" y="1993689"/>
                </a:cubicBezTo>
                <a:cubicBezTo>
                  <a:pt x="1137898" y="2001388"/>
                  <a:pt x="1143122" y="1996879"/>
                  <a:pt x="1137898" y="1987089"/>
                </a:cubicBezTo>
                <a:lnTo>
                  <a:pt x="1137898" y="1987089"/>
                </a:lnTo>
                <a:close/>
                <a:moveTo>
                  <a:pt x="2146964" y="1986429"/>
                </a:moveTo>
                <a:cubicBezTo>
                  <a:pt x="2209605" y="1972570"/>
                  <a:pt x="2237433" y="1964651"/>
                  <a:pt x="2237433" y="1960691"/>
                </a:cubicBezTo>
                <a:cubicBezTo>
                  <a:pt x="2237433" y="1952332"/>
                  <a:pt x="2116717" y="1978015"/>
                  <a:pt x="2101373" y="1989619"/>
                </a:cubicBezTo>
                <a:cubicBezTo>
                  <a:pt x="2088723" y="1999243"/>
                  <a:pt x="2089383" y="1999188"/>
                  <a:pt x="2146964" y="1986429"/>
                </a:cubicBezTo>
                <a:lnTo>
                  <a:pt x="2146964" y="1986429"/>
                </a:lnTo>
                <a:close/>
                <a:moveTo>
                  <a:pt x="1558342" y="1946502"/>
                </a:moveTo>
                <a:cubicBezTo>
                  <a:pt x="1610478" y="1872863"/>
                  <a:pt x="1630222" y="1847784"/>
                  <a:pt x="1659645" y="1817757"/>
                </a:cubicBezTo>
                <a:cubicBezTo>
                  <a:pt x="1686648" y="1790259"/>
                  <a:pt x="1694952" y="1771890"/>
                  <a:pt x="1680378" y="1771890"/>
                </a:cubicBezTo>
                <a:cubicBezTo>
                  <a:pt x="1673174" y="1771890"/>
                  <a:pt x="1626977" y="1815942"/>
                  <a:pt x="1626977" y="1822761"/>
                </a:cubicBezTo>
                <a:cubicBezTo>
                  <a:pt x="1626977" y="1824796"/>
                  <a:pt x="1609048" y="1851469"/>
                  <a:pt x="1587105" y="1882047"/>
                </a:cubicBezTo>
                <a:cubicBezTo>
                  <a:pt x="1536674" y="1952277"/>
                  <a:pt x="1516985" y="1981920"/>
                  <a:pt x="1516985" y="1987474"/>
                </a:cubicBezTo>
                <a:cubicBezTo>
                  <a:pt x="1516985" y="1999738"/>
                  <a:pt x="1529249" y="1987584"/>
                  <a:pt x="1558342" y="1946502"/>
                </a:cubicBezTo>
                <a:lnTo>
                  <a:pt x="1558342" y="1946502"/>
                </a:lnTo>
                <a:close/>
                <a:moveTo>
                  <a:pt x="1159511" y="1980875"/>
                </a:moveTo>
                <a:cubicBezTo>
                  <a:pt x="1159511" y="1977850"/>
                  <a:pt x="1158411" y="1975375"/>
                  <a:pt x="1157091" y="1975375"/>
                </a:cubicBezTo>
                <a:cubicBezTo>
                  <a:pt x="1155772" y="1975375"/>
                  <a:pt x="1153132" y="1977850"/>
                  <a:pt x="1151262" y="1980875"/>
                </a:cubicBezTo>
                <a:cubicBezTo>
                  <a:pt x="1149392" y="1983900"/>
                  <a:pt x="1150492" y="1986374"/>
                  <a:pt x="1153682" y="1986374"/>
                </a:cubicBezTo>
                <a:cubicBezTo>
                  <a:pt x="1156871" y="1986374"/>
                  <a:pt x="1159511" y="1983900"/>
                  <a:pt x="1159511" y="1980875"/>
                </a:cubicBezTo>
                <a:close/>
                <a:moveTo>
                  <a:pt x="2479415" y="1964541"/>
                </a:moveTo>
                <a:cubicBezTo>
                  <a:pt x="2479415" y="1961626"/>
                  <a:pt x="2475730" y="1960636"/>
                  <a:pt x="2471166" y="1962396"/>
                </a:cubicBezTo>
                <a:cubicBezTo>
                  <a:pt x="2466601" y="1964156"/>
                  <a:pt x="2462916" y="1966521"/>
                  <a:pt x="2462916" y="1967731"/>
                </a:cubicBezTo>
                <a:cubicBezTo>
                  <a:pt x="2462916" y="1968941"/>
                  <a:pt x="2466601" y="1969876"/>
                  <a:pt x="2471166" y="1969876"/>
                </a:cubicBezTo>
                <a:cubicBezTo>
                  <a:pt x="2475730" y="1969876"/>
                  <a:pt x="2479415" y="1967456"/>
                  <a:pt x="2479415" y="1964541"/>
                </a:cubicBezTo>
                <a:close/>
                <a:moveTo>
                  <a:pt x="851534" y="1947217"/>
                </a:moveTo>
                <a:cubicBezTo>
                  <a:pt x="851534" y="1944192"/>
                  <a:pt x="849059" y="1943258"/>
                  <a:pt x="846034" y="1945127"/>
                </a:cubicBezTo>
                <a:cubicBezTo>
                  <a:pt x="843009" y="1946997"/>
                  <a:pt x="840535" y="1951012"/>
                  <a:pt x="840535" y="1954037"/>
                </a:cubicBezTo>
                <a:cubicBezTo>
                  <a:pt x="840535" y="1957061"/>
                  <a:pt x="843009" y="1957996"/>
                  <a:pt x="846034" y="1956127"/>
                </a:cubicBezTo>
                <a:cubicBezTo>
                  <a:pt x="849059" y="1954257"/>
                  <a:pt x="851534" y="1950242"/>
                  <a:pt x="851534" y="1947217"/>
                </a:cubicBezTo>
                <a:close/>
                <a:moveTo>
                  <a:pt x="2063755" y="1938803"/>
                </a:moveTo>
                <a:cubicBezTo>
                  <a:pt x="2068925" y="1925274"/>
                  <a:pt x="2064470" y="1924394"/>
                  <a:pt x="2053251" y="1936823"/>
                </a:cubicBezTo>
                <a:cubicBezTo>
                  <a:pt x="2044837" y="1946172"/>
                  <a:pt x="2044562" y="1947877"/>
                  <a:pt x="2051766" y="1947877"/>
                </a:cubicBezTo>
                <a:cubicBezTo>
                  <a:pt x="2056441" y="1947877"/>
                  <a:pt x="2061885" y="1943808"/>
                  <a:pt x="2063755" y="1938803"/>
                </a:cubicBezTo>
                <a:close/>
                <a:moveTo>
                  <a:pt x="2043022" y="1921644"/>
                </a:moveTo>
                <a:cubicBezTo>
                  <a:pt x="2121171" y="1870058"/>
                  <a:pt x="2140970" y="1854384"/>
                  <a:pt x="2127661" y="1854384"/>
                </a:cubicBezTo>
                <a:cubicBezTo>
                  <a:pt x="2120181" y="1854384"/>
                  <a:pt x="2054241" y="1898381"/>
                  <a:pt x="2028723" y="1920434"/>
                </a:cubicBezTo>
                <a:cubicBezTo>
                  <a:pt x="2004965" y="1940948"/>
                  <a:pt x="2012774" y="1941608"/>
                  <a:pt x="2043022" y="1921644"/>
                </a:cubicBezTo>
                <a:lnTo>
                  <a:pt x="2043022" y="1921644"/>
                </a:lnTo>
                <a:close/>
                <a:moveTo>
                  <a:pt x="1137568" y="1920049"/>
                </a:moveTo>
                <a:cubicBezTo>
                  <a:pt x="1137568" y="1917189"/>
                  <a:pt x="1135093" y="1914880"/>
                  <a:pt x="1132068" y="1914880"/>
                </a:cubicBezTo>
                <a:cubicBezTo>
                  <a:pt x="1129043" y="1914880"/>
                  <a:pt x="1126569" y="1918729"/>
                  <a:pt x="1126569" y="1923459"/>
                </a:cubicBezTo>
                <a:cubicBezTo>
                  <a:pt x="1126569" y="1928189"/>
                  <a:pt x="1129043" y="1930498"/>
                  <a:pt x="1132068" y="1928629"/>
                </a:cubicBezTo>
                <a:cubicBezTo>
                  <a:pt x="1135093" y="1926759"/>
                  <a:pt x="1137568" y="1922854"/>
                  <a:pt x="1137568" y="1920049"/>
                </a:cubicBezTo>
                <a:close/>
                <a:moveTo>
                  <a:pt x="1179035" y="1909710"/>
                </a:moveTo>
                <a:cubicBezTo>
                  <a:pt x="1177055" y="1906465"/>
                  <a:pt x="1172985" y="1903825"/>
                  <a:pt x="1170016" y="1903825"/>
                </a:cubicBezTo>
                <a:cubicBezTo>
                  <a:pt x="1167046" y="1903825"/>
                  <a:pt x="1167816" y="1907290"/>
                  <a:pt x="1171720" y="1911525"/>
                </a:cubicBezTo>
                <a:cubicBezTo>
                  <a:pt x="1179585" y="1920104"/>
                  <a:pt x="1184645" y="1918839"/>
                  <a:pt x="1179035" y="1909710"/>
                </a:cubicBezTo>
                <a:lnTo>
                  <a:pt x="1179035" y="1909710"/>
                </a:lnTo>
                <a:close/>
                <a:moveTo>
                  <a:pt x="1564942" y="1891451"/>
                </a:moveTo>
                <a:cubicBezTo>
                  <a:pt x="1576381" y="1875557"/>
                  <a:pt x="1590460" y="1853889"/>
                  <a:pt x="1596234" y="1843330"/>
                </a:cubicBezTo>
                <a:cubicBezTo>
                  <a:pt x="1615923" y="1807197"/>
                  <a:pt x="1666024" y="1744447"/>
                  <a:pt x="1691707" y="1723768"/>
                </a:cubicBezTo>
                <a:cubicBezTo>
                  <a:pt x="1705786" y="1712384"/>
                  <a:pt x="1737464" y="1683291"/>
                  <a:pt x="1762102" y="1659093"/>
                </a:cubicBezTo>
                <a:cubicBezTo>
                  <a:pt x="1805769" y="1616196"/>
                  <a:pt x="1878254" y="1562795"/>
                  <a:pt x="1952553" y="1518688"/>
                </a:cubicBezTo>
                <a:cubicBezTo>
                  <a:pt x="1972792" y="1506699"/>
                  <a:pt x="1991601" y="1496855"/>
                  <a:pt x="1994350" y="1496855"/>
                </a:cubicBezTo>
                <a:cubicBezTo>
                  <a:pt x="1997045" y="1496855"/>
                  <a:pt x="2003865" y="1491795"/>
                  <a:pt x="2009474" y="1485636"/>
                </a:cubicBezTo>
                <a:cubicBezTo>
                  <a:pt x="2019374" y="1474692"/>
                  <a:pt x="2019374" y="1474527"/>
                  <a:pt x="2008924" y="1478486"/>
                </a:cubicBezTo>
                <a:cubicBezTo>
                  <a:pt x="1981591" y="1488936"/>
                  <a:pt x="1907512" y="1531833"/>
                  <a:pt x="1882764" y="1551576"/>
                </a:cubicBezTo>
                <a:cubicBezTo>
                  <a:pt x="1867640" y="1563620"/>
                  <a:pt x="1845366" y="1578799"/>
                  <a:pt x="1833267" y="1585344"/>
                </a:cubicBezTo>
                <a:cubicBezTo>
                  <a:pt x="1821168" y="1591888"/>
                  <a:pt x="1805824" y="1602117"/>
                  <a:pt x="1799170" y="1608222"/>
                </a:cubicBezTo>
                <a:cubicBezTo>
                  <a:pt x="1791745" y="1615041"/>
                  <a:pt x="1782726" y="1618176"/>
                  <a:pt x="1775796" y="1616361"/>
                </a:cubicBezTo>
                <a:cubicBezTo>
                  <a:pt x="1768757" y="1614546"/>
                  <a:pt x="1764522" y="1616086"/>
                  <a:pt x="1764522" y="1620486"/>
                </a:cubicBezTo>
                <a:cubicBezTo>
                  <a:pt x="1764522" y="1624391"/>
                  <a:pt x="1752808" y="1637150"/>
                  <a:pt x="1738454" y="1648864"/>
                </a:cubicBezTo>
                <a:cubicBezTo>
                  <a:pt x="1691542" y="1687196"/>
                  <a:pt x="1599534" y="1780799"/>
                  <a:pt x="1599534" y="1790204"/>
                </a:cubicBezTo>
                <a:cubicBezTo>
                  <a:pt x="1599534" y="1795263"/>
                  <a:pt x="1597169" y="1799388"/>
                  <a:pt x="1594310" y="1799388"/>
                </a:cubicBezTo>
                <a:cubicBezTo>
                  <a:pt x="1591450" y="1799388"/>
                  <a:pt x="1585235" y="1807472"/>
                  <a:pt x="1580561" y="1817317"/>
                </a:cubicBezTo>
                <a:cubicBezTo>
                  <a:pt x="1575886" y="1827161"/>
                  <a:pt x="1565767" y="1842065"/>
                  <a:pt x="1558012" y="1850369"/>
                </a:cubicBezTo>
                <a:cubicBezTo>
                  <a:pt x="1548498" y="1860654"/>
                  <a:pt x="1542943" y="1874293"/>
                  <a:pt x="1540744" y="1892936"/>
                </a:cubicBezTo>
                <a:cubicBezTo>
                  <a:pt x="1538929" y="1908060"/>
                  <a:pt x="1538984" y="1920379"/>
                  <a:pt x="1540853" y="1920379"/>
                </a:cubicBezTo>
                <a:cubicBezTo>
                  <a:pt x="1542723" y="1920379"/>
                  <a:pt x="1553502" y="1907345"/>
                  <a:pt x="1564942" y="1891451"/>
                </a:cubicBezTo>
                <a:lnTo>
                  <a:pt x="1564942" y="1891451"/>
                </a:lnTo>
                <a:close/>
                <a:moveTo>
                  <a:pt x="1405068" y="1855759"/>
                </a:moveTo>
                <a:cubicBezTo>
                  <a:pt x="1413318" y="1841405"/>
                  <a:pt x="1430752" y="1814182"/>
                  <a:pt x="1443786" y="1795318"/>
                </a:cubicBezTo>
                <a:cubicBezTo>
                  <a:pt x="1456820" y="1776455"/>
                  <a:pt x="1467489" y="1759461"/>
                  <a:pt x="1467489" y="1757591"/>
                </a:cubicBezTo>
                <a:cubicBezTo>
                  <a:pt x="1467489" y="1755721"/>
                  <a:pt x="1473813" y="1746427"/>
                  <a:pt x="1481513" y="1736968"/>
                </a:cubicBezTo>
                <a:cubicBezTo>
                  <a:pt x="1489212" y="1727508"/>
                  <a:pt x="1505271" y="1706115"/>
                  <a:pt x="1517150" y="1689451"/>
                </a:cubicBezTo>
                <a:cubicBezTo>
                  <a:pt x="1585840" y="1593153"/>
                  <a:pt x="1653485" y="1529303"/>
                  <a:pt x="1744449" y="1474967"/>
                </a:cubicBezTo>
                <a:cubicBezTo>
                  <a:pt x="1786190" y="1450054"/>
                  <a:pt x="1870829" y="1384828"/>
                  <a:pt x="1864340" y="1382683"/>
                </a:cubicBezTo>
                <a:cubicBezTo>
                  <a:pt x="1860820" y="1381528"/>
                  <a:pt x="1845861" y="1389448"/>
                  <a:pt x="1831067" y="1400282"/>
                </a:cubicBezTo>
                <a:cubicBezTo>
                  <a:pt x="1816273" y="1411116"/>
                  <a:pt x="1795320" y="1423710"/>
                  <a:pt x="1784486" y="1428275"/>
                </a:cubicBezTo>
                <a:cubicBezTo>
                  <a:pt x="1773651" y="1432840"/>
                  <a:pt x="1747088" y="1448239"/>
                  <a:pt x="1725475" y="1462593"/>
                </a:cubicBezTo>
                <a:cubicBezTo>
                  <a:pt x="1703862" y="1476947"/>
                  <a:pt x="1682138" y="1491190"/>
                  <a:pt x="1677189" y="1494215"/>
                </a:cubicBezTo>
                <a:cubicBezTo>
                  <a:pt x="1657885" y="1506094"/>
                  <a:pt x="1599259" y="1553281"/>
                  <a:pt x="1595355" y="1560100"/>
                </a:cubicBezTo>
                <a:cubicBezTo>
                  <a:pt x="1593100" y="1564060"/>
                  <a:pt x="1572916" y="1586664"/>
                  <a:pt x="1550478" y="1610367"/>
                </a:cubicBezTo>
                <a:cubicBezTo>
                  <a:pt x="1528039" y="1634070"/>
                  <a:pt x="1503566" y="1665858"/>
                  <a:pt x="1495977" y="1681037"/>
                </a:cubicBezTo>
                <a:cubicBezTo>
                  <a:pt x="1484318" y="1704465"/>
                  <a:pt x="1460999" y="1740102"/>
                  <a:pt x="1450935" y="1749947"/>
                </a:cubicBezTo>
                <a:cubicBezTo>
                  <a:pt x="1430367" y="1770075"/>
                  <a:pt x="1403803" y="1817427"/>
                  <a:pt x="1392804" y="1853614"/>
                </a:cubicBezTo>
                <a:cubicBezTo>
                  <a:pt x="1381200" y="1892056"/>
                  <a:pt x="1383895" y="1892551"/>
                  <a:pt x="1405068" y="1855759"/>
                </a:cubicBezTo>
                <a:lnTo>
                  <a:pt x="1405068" y="1855759"/>
                </a:lnTo>
                <a:close/>
                <a:moveTo>
                  <a:pt x="2126506" y="1832716"/>
                </a:moveTo>
                <a:cubicBezTo>
                  <a:pt x="2149714" y="1820781"/>
                  <a:pt x="2178587" y="1807472"/>
                  <a:pt x="2190686" y="1803073"/>
                </a:cubicBezTo>
                <a:cubicBezTo>
                  <a:pt x="2241392" y="1784704"/>
                  <a:pt x="2240788" y="1785034"/>
                  <a:pt x="2228743" y="1781899"/>
                </a:cubicBezTo>
                <a:cubicBezTo>
                  <a:pt x="2199430" y="1774255"/>
                  <a:pt x="2073600" y="1827161"/>
                  <a:pt x="2072720" y="1847509"/>
                </a:cubicBezTo>
                <a:cubicBezTo>
                  <a:pt x="2072280" y="1858344"/>
                  <a:pt x="2081464" y="1855814"/>
                  <a:pt x="2126506" y="1832716"/>
                </a:cubicBezTo>
                <a:lnTo>
                  <a:pt x="2126506" y="1832716"/>
                </a:lnTo>
                <a:close/>
                <a:moveTo>
                  <a:pt x="1918951" y="1797298"/>
                </a:moveTo>
                <a:cubicBezTo>
                  <a:pt x="2005515" y="1719589"/>
                  <a:pt x="2026853" y="1701495"/>
                  <a:pt x="2048576" y="1687251"/>
                </a:cubicBezTo>
                <a:cubicBezTo>
                  <a:pt x="2061885" y="1678507"/>
                  <a:pt x="2071510" y="1670147"/>
                  <a:pt x="2070025" y="1668608"/>
                </a:cubicBezTo>
                <a:cubicBezTo>
                  <a:pt x="2065515" y="1664098"/>
                  <a:pt x="1978732" y="1724318"/>
                  <a:pt x="1943204" y="1756711"/>
                </a:cubicBezTo>
                <a:cubicBezTo>
                  <a:pt x="1865220" y="1827711"/>
                  <a:pt x="1865055" y="1827876"/>
                  <a:pt x="1879959" y="1823751"/>
                </a:cubicBezTo>
                <a:cubicBezTo>
                  <a:pt x="1887548" y="1821661"/>
                  <a:pt x="1905092" y="1809727"/>
                  <a:pt x="1918951" y="1797298"/>
                </a:cubicBezTo>
                <a:lnTo>
                  <a:pt x="1918951" y="1797298"/>
                </a:lnTo>
                <a:close/>
                <a:moveTo>
                  <a:pt x="1571981" y="1807307"/>
                </a:moveTo>
                <a:cubicBezTo>
                  <a:pt x="1571981" y="1802963"/>
                  <a:pt x="1574511" y="1799388"/>
                  <a:pt x="1577591" y="1799388"/>
                </a:cubicBezTo>
                <a:cubicBezTo>
                  <a:pt x="1580671" y="1799388"/>
                  <a:pt x="1585565" y="1793173"/>
                  <a:pt x="1588480" y="1785639"/>
                </a:cubicBezTo>
                <a:cubicBezTo>
                  <a:pt x="1591395" y="1778105"/>
                  <a:pt x="1595849" y="1771890"/>
                  <a:pt x="1598434" y="1771890"/>
                </a:cubicBezTo>
                <a:cubicBezTo>
                  <a:pt x="1601019" y="1771890"/>
                  <a:pt x="1612843" y="1757756"/>
                  <a:pt x="1624667" y="1740487"/>
                </a:cubicBezTo>
                <a:cubicBezTo>
                  <a:pt x="1669599" y="1675042"/>
                  <a:pt x="1766557" y="1589468"/>
                  <a:pt x="1842836" y="1547891"/>
                </a:cubicBezTo>
                <a:cubicBezTo>
                  <a:pt x="1857190" y="1540082"/>
                  <a:pt x="1868960" y="1531558"/>
                  <a:pt x="1868960" y="1529028"/>
                </a:cubicBezTo>
                <a:cubicBezTo>
                  <a:pt x="1868960" y="1522318"/>
                  <a:pt x="1853781" y="1523363"/>
                  <a:pt x="1849436" y="1530348"/>
                </a:cubicBezTo>
                <a:cubicBezTo>
                  <a:pt x="1847401" y="1533647"/>
                  <a:pt x="1835467" y="1540687"/>
                  <a:pt x="1822928" y="1546076"/>
                </a:cubicBezTo>
                <a:cubicBezTo>
                  <a:pt x="1810389" y="1551466"/>
                  <a:pt x="1796750" y="1559880"/>
                  <a:pt x="1792680" y="1564830"/>
                </a:cubicBezTo>
                <a:cubicBezTo>
                  <a:pt x="1788115" y="1570330"/>
                  <a:pt x="1780636" y="1572640"/>
                  <a:pt x="1773377" y="1570770"/>
                </a:cubicBezTo>
                <a:cubicBezTo>
                  <a:pt x="1765292" y="1568735"/>
                  <a:pt x="1757868" y="1571870"/>
                  <a:pt x="1750168" y="1580449"/>
                </a:cubicBezTo>
                <a:cubicBezTo>
                  <a:pt x="1729435" y="1603602"/>
                  <a:pt x="1688243" y="1639845"/>
                  <a:pt x="1682688" y="1639845"/>
                </a:cubicBezTo>
                <a:cubicBezTo>
                  <a:pt x="1675154" y="1639845"/>
                  <a:pt x="1622028" y="1705620"/>
                  <a:pt x="1585730" y="1759901"/>
                </a:cubicBezTo>
                <a:cubicBezTo>
                  <a:pt x="1565822" y="1789709"/>
                  <a:pt x="1553283" y="1826776"/>
                  <a:pt x="1565712" y="1819077"/>
                </a:cubicBezTo>
                <a:cubicBezTo>
                  <a:pt x="1569121" y="1816987"/>
                  <a:pt x="1571981" y="1811652"/>
                  <a:pt x="1571981" y="1807307"/>
                </a:cubicBezTo>
                <a:lnTo>
                  <a:pt x="1571981" y="1807307"/>
                </a:lnTo>
                <a:close/>
                <a:moveTo>
                  <a:pt x="1826503" y="1795923"/>
                </a:moveTo>
                <a:cubicBezTo>
                  <a:pt x="1848336" y="1784924"/>
                  <a:pt x="1875229" y="1768865"/>
                  <a:pt x="1886283" y="1760176"/>
                </a:cubicBezTo>
                <a:cubicBezTo>
                  <a:pt x="1897338" y="1751487"/>
                  <a:pt x="1911361" y="1744392"/>
                  <a:pt x="1917576" y="1744392"/>
                </a:cubicBezTo>
                <a:cubicBezTo>
                  <a:pt x="1926375" y="1744392"/>
                  <a:pt x="1961683" y="1718984"/>
                  <a:pt x="1984506" y="1696270"/>
                </a:cubicBezTo>
                <a:cubicBezTo>
                  <a:pt x="1995505" y="1685326"/>
                  <a:pt x="1952278" y="1706445"/>
                  <a:pt x="1918896" y="1728388"/>
                </a:cubicBezTo>
                <a:cubicBezTo>
                  <a:pt x="1875724" y="1756711"/>
                  <a:pt x="1863900" y="1759296"/>
                  <a:pt x="1885953" y="1735538"/>
                </a:cubicBezTo>
                <a:lnTo>
                  <a:pt x="1899262" y="1721239"/>
                </a:lnTo>
                <a:lnTo>
                  <a:pt x="1878309" y="1729928"/>
                </a:lnTo>
                <a:cubicBezTo>
                  <a:pt x="1866815" y="1734713"/>
                  <a:pt x="1850701" y="1743292"/>
                  <a:pt x="1842561" y="1748957"/>
                </a:cubicBezTo>
                <a:cubicBezTo>
                  <a:pt x="1834422" y="1754621"/>
                  <a:pt x="1825128" y="1760286"/>
                  <a:pt x="1821938" y="1761496"/>
                </a:cubicBezTo>
                <a:cubicBezTo>
                  <a:pt x="1815063" y="1764026"/>
                  <a:pt x="1775521" y="1807417"/>
                  <a:pt x="1775521" y="1812422"/>
                </a:cubicBezTo>
                <a:cubicBezTo>
                  <a:pt x="1775466" y="1819352"/>
                  <a:pt x="1787565" y="1815447"/>
                  <a:pt x="1826503" y="1795923"/>
                </a:cubicBezTo>
                <a:lnTo>
                  <a:pt x="1826503" y="1795923"/>
                </a:lnTo>
                <a:close/>
                <a:moveTo>
                  <a:pt x="2304803" y="1774585"/>
                </a:moveTo>
                <a:cubicBezTo>
                  <a:pt x="2319157" y="1772715"/>
                  <a:pt x="2330926" y="1768590"/>
                  <a:pt x="2330926" y="1765455"/>
                </a:cubicBezTo>
                <a:cubicBezTo>
                  <a:pt x="2330926" y="1762046"/>
                  <a:pt x="2325261" y="1761111"/>
                  <a:pt x="2317177" y="1763146"/>
                </a:cubicBezTo>
                <a:cubicBezTo>
                  <a:pt x="2309588" y="1765071"/>
                  <a:pt x="2292264" y="1768150"/>
                  <a:pt x="2278680" y="1769965"/>
                </a:cubicBezTo>
                <a:cubicBezTo>
                  <a:pt x="2265096" y="1771835"/>
                  <a:pt x="2253931" y="1775520"/>
                  <a:pt x="2253931" y="1778215"/>
                </a:cubicBezTo>
                <a:cubicBezTo>
                  <a:pt x="2253931" y="1780909"/>
                  <a:pt x="2259486" y="1781899"/>
                  <a:pt x="2266305" y="1780524"/>
                </a:cubicBezTo>
                <a:cubicBezTo>
                  <a:pt x="2273125" y="1779149"/>
                  <a:pt x="2290449" y="1776455"/>
                  <a:pt x="2304803" y="1774585"/>
                </a:cubicBezTo>
                <a:lnTo>
                  <a:pt x="2304803" y="1774585"/>
                </a:lnTo>
                <a:close/>
                <a:moveTo>
                  <a:pt x="2334941" y="1713539"/>
                </a:moveTo>
                <a:cubicBezTo>
                  <a:pt x="2333126" y="1711724"/>
                  <a:pt x="2328396" y="1711504"/>
                  <a:pt x="2324381" y="1713099"/>
                </a:cubicBezTo>
                <a:cubicBezTo>
                  <a:pt x="2319982" y="1714859"/>
                  <a:pt x="2321301" y="1716179"/>
                  <a:pt x="2327681" y="1716399"/>
                </a:cubicBezTo>
                <a:cubicBezTo>
                  <a:pt x="2333511" y="1716674"/>
                  <a:pt x="2336755" y="1715409"/>
                  <a:pt x="2334941" y="1713539"/>
                </a:cubicBezTo>
                <a:close/>
                <a:moveTo>
                  <a:pt x="1127119" y="1705895"/>
                </a:moveTo>
                <a:cubicBezTo>
                  <a:pt x="1133168" y="1705895"/>
                  <a:pt x="1144717" y="1678232"/>
                  <a:pt x="1140483" y="1673997"/>
                </a:cubicBezTo>
                <a:cubicBezTo>
                  <a:pt x="1136798" y="1670312"/>
                  <a:pt x="1116174" y="1688901"/>
                  <a:pt x="1108915" y="1702540"/>
                </a:cubicBezTo>
                <a:cubicBezTo>
                  <a:pt x="1104240" y="1711284"/>
                  <a:pt x="1104845" y="1712439"/>
                  <a:pt x="1112600" y="1709470"/>
                </a:cubicBezTo>
                <a:cubicBezTo>
                  <a:pt x="1117714" y="1707490"/>
                  <a:pt x="1124259" y="1705895"/>
                  <a:pt x="1127119" y="1705895"/>
                </a:cubicBezTo>
                <a:lnTo>
                  <a:pt x="1127119" y="1705895"/>
                </a:lnTo>
                <a:close/>
                <a:moveTo>
                  <a:pt x="1431741" y="1605967"/>
                </a:moveTo>
                <a:cubicBezTo>
                  <a:pt x="1537719" y="1454563"/>
                  <a:pt x="1611963" y="1379659"/>
                  <a:pt x="1686978" y="1348586"/>
                </a:cubicBezTo>
                <a:cubicBezTo>
                  <a:pt x="1710681" y="1338797"/>
                  <a:pt x="1708151" y="1333132"/>
                  <a:pt x="1680598" y="1334177"/>
                </a:cubicBezTo>
                <a:cubicBezTo>
                  <a:pt x="1647106" y="1335442"/>
                  <a:pt x="1631377" y="1345946"/>
                  <a:pt x="1566482" y="1410016"/>
                </a:cubicBezTo>
                <a:cubicBezTo>
                  <a:pt x="1484263" y="1491245"/>
                  <a:pt x="1431026" y="1554161"/>
                  <a:pt x="1411118" y="1593703"/>
                </a:cubicBezTo>
                <a:cubicBezTo>
                  <a:pt x="1401494" y="1612787"/>
                  <a:pt x="1394674" y="1645454"/>
                  <a:pt x="1400284" y="1645344"/>
                </a:cubicBezTo>
                <a:cubicBezTo>
                  <a:pt x="1402484" y="1645289"/>
                  <a:pt x="1416618" y="1627581"/>
                  <a:pt x="1431741" y="1605967"/>
                </a:cubicBezTo>
                <a:lnTo>
                  <a:pt x="1431741" y="1605967"/>
                </a:lnTo>
                <a:close/>
                <a:moveTo>
                  <a:pt x="2133710" y="1634565"/>
                </a:moveTo>
                <a:cubicBezTo>
                  <a:pt x="2140860" y="1628625"/>
                  <a:pt x="2143885" y="1623676"/>
                  <a:pt x="2140420" y="1623566"/>
                </a:cubicBezTo>
                <a:cubicBezTo>
                  <a:pt x="2136955" y="1623456"/>
                  <a:pt x="2128321" y="1628240"/>
                  <a:pt x="2121171" y="1634180"/>
                </a:cubicBezTo>
                <a:cubicBezTo>
                  <a:pt x="2114022" y="1640120"/>
                  <a:pt x="2110997" y="1645069"/>
                  <a:pt x="2114462" y="1645179"/>
                </a:cubicBezTo>
                <a:cubicBezTo>
                  <a:pt x="2117926" y="1645289"/>
                  <a:pt x="2126616" y="1640505"/>
                  <a:pt x="2133710" y="1634565"/>
                </a:cubicBezTo>
                <a:close/>
                <a:moveTo>
                  <a:pt x="2189366" y="1637755"/>
                </a:moveTo>
                <a:cubicBezTo>
                  <a:pt x="2200695" y="1629175"/>
                  <a:pt x="2201740" y="1623401"/>
                  <a:pt x="2192061" y="1623401"/>
                </a:cubicBezTo>
                <a:cubicBezTo>
                  <a:pt x="2188266" y="1623401"/>
                  <a:pt x="2182052" y="1628350"/>
                  <a:pt x="2178257" y="1634400"/>
                </a:cubicBezTo>
                <a:cubicBezTo>
                  <a:pt x="2170392" y="1646939"/>
                  <a:pt x="2175232" y="1648424"/>
                  <a:pt x="2189366" y="1637755"/>
                </a:cubicBezTo>
                <a:lnTo>
                  <a:pt x="2189366" y="1637755"/>
                </a:lnTo>
                <a:close/>
                <a:moveTo>
                  <a:pt x="2045002" y="1626151"/>
                </a:moveTo>
                <a:cubicBezTo>
                  <a:pt x="2052591" y="1621806"/>
                  <a:pt x="2063095" y="1618176"/>
                  <a:pt x="2068430" y="1618121"/>
                </a:cubicBezTo>
                <a:cubicBezTo>
                  <a:pt x="2073765" y="1618011"/>
                  <a:pt x="2088613" y="1613117"/>
                  <a:pt x="2101428" y="1607287"/>
                </a:cubicBezTo>
                <a:cubicBezTo>
                  <a:pt x="2114242" y="1601402"/>
                  <a:pt x="2134425" y="1592713"/>
                  <a:pt x="2146194" y="1587983"/>
                </a:cubicBezTo>
                <a:cubicBezTo>
                  <a:pt x="2184307" y="1572585"/>
                  <a:pt x="2162528" y="1572365"/>
                  <a:pt x="2116552" y="1587708"/>
                </a:cubicBezTo>
                <a:cubicBezTo>
                  <a:pt x="2064305" y="1605087"/>
                  <a:pt x="2006395" y="1635280"/>
                  <a:pt x="2027128" y="1634290"/>
                </a:cubicBezTo>
                <a:cubicBezTo>
                  <a:pt x="2029383" y="1634070"/>
                  <a:pt x="2037412" y="1630440"/>
                  <a:pt x="2045002" y="1626151"/>
                </a:cubicBezTo>
                <a:lnTo>
                  <a:pt x="2045002" y="1626151"/>
                </a:lnTo>
                <a:close/>
                <a:moveTo>
                  <a:pt x="1966852" y="1546846"/>
                </a:moveTo>
                <a:cubicBezTo>
                  <a:pt x="1986486" y="1536672"/>
                  <a:pt x="2031473" y="1504554"/>
                  <a:pt x="2020253" y="1508734"/>
                </a:cubicBezTo>
                <a:cubicBezTo>
                  <a:pt x="2003645" y="1514894"/>
                  <a:pt x="1946284" y="1547011"/>
                  <a:pt x="1943314" y="1551796"/>
                </a:cubicBezTo>
                <a:cubicBezTo>
                  <a:pt x="1938255" y="1559935"/>
                  <a:pt x="1943809" y="1558781"/>
                  <a:pt x="1966852" y="1546846"/>
                </a:cubicBezTo>
                <a:lnTo>
                  <a:pt x="1966852" y="1546846"/>
                </a:lnTo>
                <a:close/>
                <a:moveTo>
                  <a:pt x="1236561" y="1523033"/>
                </a:moveTo>
                <a:cubicBezTo>
                  <a:pt x="1236561" y="1519953"/>
                  <a:pt x="1232931" y="1520558"/>
                  <a:pt x="1228311" y="1524353"/>
                </a:cubicBezTo>
                <a:cubicBezTo>
                  <a:pt x="1223747" y="1528093"/>
                  <a:pt x="1220062" y="1533647"/>
                  <a:pt x="1220062" y="1536672"/>
                </a:cubicBezTo>
                <a:cubicBezTo>
                  <a:pt x="1220062" y="1539752"/>
                  <a:pt x="1223692" y="1539147"/>
                  <a:pt x="1228311" y="1535352"/>
                </a:cubicBezTo>
                <a:cubicBezTo>
                  <a:pt x="1232821" y="1531612"/>
                  <a:pt x="1236561" y="1526058"/>
                  <a:pt x="1236561" y="1523033"/>
                </a:cubicBezTo>
                <a:close/>
                <a:moveTo>
                  <a:pt x="1448185" y="1512034"/>
                </a:moveTo>
                <a:cubicBezTo>
                  <a:pt x="1461439" y="1489486"/>
                  <a:pt x="1524520" y="1415186"/>
                  <a:pt x="1539039" y="1405012"/>
                </a:cubicBezTo>
                <a:cubicBezTo>
                  <a:pt x="1545033" y="1400832"/>
                  <a:pt x="1552513" y="1392528"/>
                  <a:pt x="1555702" y="1386643"/>
                </a:cubicBezTo>
                <a:cubicBezTo>
                  <a:pt x="1560267" y="1378174"/>
                  <a:pt x="1559662" y="1375919"/>
                  <a:pt x="1552843" y="1375919"/>
                </a:cubicBezTo>
                <a:cubicBezTo>
                  <a:pt x="1545308" y="1375919"/>
                  <a:pt x="1457480" y="1459513"/>
                  <a:pt x="1442741" y="1480686"/>
                </a:cubicBezTo>
                <a:cubicBezTo>
                  <a:pt x="1435206" y="1491520"/>
                  <a:pt x="1423547" y="1518249"/>
                  <a:pt x="1423547" y="1524683"/>
                </a:cubicBezTo>
                <a:cubicBezTo>
                  <a:pt x="1423547" y="1536342"/>
                  <a:pt x="1438341" y="1528753"/>
                  <a:pt x="1448185" y="1512034"/>
                </a:cubicBezTo>
                <a:lnTo>
                  <a:pt x="1448185" y="1512034"/>
                </a:lnTo>
                <a:close/>
                <a:moveTo>
                  <a:pt x="1845641" y="1467102"/>
                </a:moveTo>
                <a:cubicBezTo>
                  <a:pt x="1861535" y="1458633"/>
                  <a:pt x="1880839" y="1442849"/>
                  <a:pt x="1913341" y="1411721"/>
                </a:cubicBezTo>
                <a:cubicBezTo>
                  <a:pt x="1924121" y="1401382"/>
                  <a:pt x="1948264" y="1385103"/>
                  <a:pt x="1966962" y="1375534"/>
                </a:cubicBezTo>
                <a:cubicBezTo>
                  <a:pt x="2002215" y="1357495"/>
                  <a:pt x="2009639" y="1348366"/>
                  <a:pt x="1989016" y="1348366"/>
                </a:cubicBezTo>
                <a:cubicBezTo>
                  <a:pt x="1963058" y="1348366"/>
                  <a:pt x="1937099" y="1363875"/>
                  <a:pt x="1897062" y="1403362"/>
                </a:cubicBezTo>
                <a:cubicBezTo>
                  <a:pt x="1874074" y="1426075"/>
                  <a:pt x="1843496" y="1451373"/>
                  <a:pt x="1829143" y="1459623"/>
                </a:cubicBezTo>
                <a:cubicBezTo>
                  <a:pt x="1784926" y="1484976"/>
                  <a:pt x="1799665" y="1491630"/>
                  <a:pt x="1845641" y="1467102"/>
                </a:cubicBezTo>
                <a:lnTo>
                  <a:pt x="1845641" y="1467102"/>
                </a:lnTo>
                <a:close/>
                <a:moveTo>
                  <a:pt x="1694677" y="1453023"/>
                </a:moveTo>
                <a:cubicBezTo>
                  <a:pt x="1723000" y="1435040"/>
                  <a:pt x="1725860" y="1430915"/>
                  <a:pt x="1709911" y="1430915"/>
                </a:cubicBezTo>
                <a:cubicBezTo>
                  <a:pt x="1704082" y="1430915"/>
                  <a:pt x="1690113" y="1439549"/>
                  <a:pt x="1678893" y="1450163"/>
                </a:cubicBezTo>
                <a:cubicBezTo>
                  <a:pt x="1653870" y="1473702"/>
                  <a:pt x="1660250" y="1474857"/>
                  <a:pt x="1694677" y="1453023"/>
                </a:cubicBezTo>
                <a:lnTo>
                  <a:pt x="1694677" y="1453023"/>
                </a:lnTo>
                <a:close/>
                <a:moveTo>
                  <a:pt x="1607344" y="1442739"/>
                </a:moveTo>
                <a:cubicBezTo>
                  <a:pt x="1620103" y="1434160"/>
                  <a:pt x="1643971" y="1420521"/>
                  <a:pt x="1660360" y="1412491"/>
                </a:cubicBezTo>
                <a:cubicBezTo>
                  <a:pt x="1676749" y="1404462"/>
                  <a:pt x="1703862" y="1389338"/>
                  <a:pt x="1720470" y="1378889"/>
                </a:cubicBezTo>
                <a:cubicBezTo>
                  <a:pt x="1737079" y="1368439"/>
                  <a:pt x="1763642" y="1354580"/>
                  <a:pt x="1779371" y="1348036"/>
                </a:cubicBezTo>
                <a:cubicBezTo>
                  <a:pt x="1795155" y="1341546"/>
                  <a:pt x="1809344" y="1332142"/>
                  <a:pt x="1810939" y="1327137"/>
                </a:cubicBezTo>
                <a:cubicBezTo>
                  <a:pt x="1815009" y="1314488"/>
                  <a:pt x="1883808" y="1264332"/>
                  <a:pt x="1907292" y="1257018"/>
                </a:cubicBezTo>
                <a:cubicBezTo>
                  <a:pt x="1923406" y="1251958"/>
                  <a:pt x="1925000" y="1250198"/>
                  <a:pt x="1916641" y="1246623"/>
                </a:cubicBezTo>
                <a:cubicBezTo>
                  <a:pt x="1901792" y="1240299"/>
                  <a:pt x="1864725" y="1253113"/>
                  <a:pt x="1860655" y="1265982"/>
                </a:cubicBezTo>
                <a:cubicBezTo>
                  <a:pt x="1858730" y="1271976"/>
                  <a:pt x="1852681" y="1279291"/>
                  <a:pt x="1847181" y="1282261"/>
                </a:cubicBezTo>
                <a:cubicBezTo>
                  <a:pt x="1841682" y="1285230"/>
                  <a:pt x="1824028" y="1298814"/>
                  <a:pt x="1808024" y="1312508"/>
                </a:cubicBezTo>
                <a:cubicBezTo>
                  <a:pt x="1792020" y="1326203"/>
                  <a:pt x="1775356" y="1337367"/>
                  <a:pt x="1771067" y="1337367"/>
                </a:cubicBezTo>
                <a:cubicBezTo>
                  <a:pt x="1756108" y="1337367"/>
                  <a:pt x="1629507" y="1409686"/>
                  <a:pt x="1602229" y="1433830"/>
                </a:cubicBezTo>
                <a:cubicBezTo>
                  <a:pt x="1570881" y="1461603"/>
                  <a:pt x="1573246" y="1465782"/>
                  <a:pt x="1607344" y="1442739"/>
                </a:cubicBezTo>
                <a:lnTo>
                  <a:pt x="1607344" y="1442739"/>
                </a:lnTo>
                <a:close/>
                <a:moveTo>
                  <a:pt x="1500486" y="1397367"/>
                </a:moveTo>
                <a:cubicBezTo>
                  <a:pt x="1527709" y="1369814"/>
                  <a:pt x="1550038" y="1345231"/>
                  <a:pt x="1550038" y="1342701"/>
                </a:cubicBezTo>
                <a:cubicBezTo>
                  <a:pt x="1550038" y="1335552"/>
                  <a:pt x="1602614" y="1277146"/>
                  <a:pt x="1621698" y="1263067"/>
                </a:cubicBezTo>
                <a:cubicBezTo>
                  <a:pt x="1631927" y="1255533"/>
                  <a:pt x="1636326" y="1249043"/>
                  <a:pt x="1632752" y="1246843"/>
                </a:cubicBezTo>
                <a:cubicBezTo>
                  <a:pt x="1629507" y="1244808"/>
                  <a:pt x="1628132" y="1241069"/>
                  <a:pt x="1629672" y="1238539"/>
                </a:cubicBezTo>
                <a:cubicBezTo>
                  <a:pt x="1633137" y="1232984"/>
                  <a:pt x="1670754" y="1214396"/>
                  <a:pt x="1701222" y="1203286"/>
                </a:cubicBezTo>
                <a:lnTo>
                  <a:pt x="1723220" y="1195257"/>
                </a:lnTo>
                <a:lnTo>
                  <a:pt x="1701057" y="1194872"/>
                </a:lnTo>
                <a:cubicBezTo>
                  <a:pt x="1677628" y="1194487"/>
                  <a:pt x="1665144" y="1200977"/>
                  <a:pt x="1630002" y="1232159"/>
                </a:cubicBezTo>
                <a:cubicBezTo>
                  <a:pt x="1615923" y="1244643"/>
                  <a:pt x="1607509" y="1248933"/>
                  <a:pt x="1606024" y="1244478"/>
                </a:cubicBezTo>
                <a:cubicBezTo>
                  <a:pt x="1604759" y="1240684"/>
                  <a:pt x="1606464" y="1234799"/>
                  <a:pt x="1609818" y="1231444"/>
                </a:cubicBezTo>
                <a:cubicBezTo>
                  <a:pt x="1618948" y="1222315"/>
                  <a:pt x="1617188" y="1217200"/>
                  <a:pt x="1605914" y="1220170"/>
                </a:cubicBezTo>
                <a:cubicBezTo>
                  <a:pt x="1600414" y="1221600"/>
                  <a:pt x="1592660" y="1218905"/>
                  <a:pt x="1588755" y="1214176"/>
                </a:cubicBezTo>
                <a:cubicBezTo>
                  <a:pt x="1584795" y="1209446"/>
                  <a:pt x="1579736" y="1205541"/>
                  <a:pt x="1577426" y="1205541"/>
                </a:cubicBezTo>
                <a:cubicBezTo>
                  <a:pt x="1568296" y="1205541"/>
                  <a:pt x="1559497" y="1240849"/>
                  <a:pt x="1559497" y="1277751"/>
                </a:cubicBezTo>
                <a:cubicBezTo>
                  <a:pt x="1559442" y="1315423"/>
                  <a:pt x="1558782" y="1317403"/>
                  <a:pt x="1539588" y="1335387"/>
                </a:cubicBezTo>
                <a:cubicBezTo>
                  <a:pt x="1528644" y="1345616"/>
                  <a:pt x="1514455" y="1355460"/>
                  <a:pt x="1508021" y="1357220"/>
                </a:cubicBezTo>
                <a:cubicBezTo>
                  <a:pt x="1501586" y="1358980"/>
                  <a:pt x="1493447" y="1366680"/>
                  <a:pt x="1489927" y="1374434"/>
                </a:cubicBezTo>
                <a:cubicBezTo>
                  <a:pt x="1486407" y="1382133"/>
                  <a:pt x="1474968" y="1398907"/>
                  <a:pt x="1464464" y="1411721"/>
                </a:cubicBezTo>
                <a:cubicBezTo>
                  <a:pt x="1447415" y="1432510"/>
                  <a:pt x="1440541" y="1447579"/>
                  <a:pt x="1448130" y="1447579"/>
                </a:cubicBezTo>
                <a:cubicBezTo>
                  <a:pt x="1449725" y="1447414"/>
                  <a:pt x="1473263" y="1424865"/>
                  <a:pt x="1500486" y="1397367"/>
                </a:cubicBezTo>
                <a:lnTo>
                  <a:pt x="1500486" y="1397367"/>
                </a:lnTo>
                <a:close/>
                <a:moveTo>
                  <a:pt x="1883259" y="1289355"/>
                </a:moveTo>
                <a:cubicBezTo>
                  <a:pt x="1879464" y="1285560"/>
                  <a:pt x="1869015" y="1293315"/>
                  <a:pt x="1869015" y="1299914"/>
                </a:cubicBezTo>
                <a:cubicBezTo>
                  <a:pt x="1869015" y="1303544"/>
                  <a:pt x="1872149" y="1303159"/>
                  <a:pt x="1877374" y="1298814"/>
                </a:cubicBezTo>
                <a:cubicBezTo>
                  <a:pt x="1881994" y="1294965"/>
                  <a:pt x="1884633" y="1290730"/>
                  <a:pt x="1883259" y="1289355"/>
                </a:cubicBezTo>
                <a:lnTo>
                  <a:pt x="1883259" y="1289355"/>
                </a:lnTo>
                <a:close/>
                <a:moveTo>
                  <a:pt x="1732239" y="1279896"/>
                </a:moveTo>
                <a:cubicBezTo>
                  <a:pt x="1742414" y="1275496"/>
                  <a:pt x="1747913" y="1271756"/>
                  <a:pt x="1744504" y="1271646"/>
                </a:cubicBezTo>
                <a:cubicBezTo>
                  <a:pt x="1741094" y="1271536"/>
                  <a:pt x="1729930" y="1275056"/>
                  <a:pt x="1719755" y="1279456"/>
                </a:cubicBezTo>
                <a:cubicBezTo>
                  <a:pt x="1709581" y="1283856"/>
                  <a:pt x="1704082" y="1287595"/>
                  <a:pt x="1707491" y="1287705"/>
                </a:cubicBezTo>
                <a:cubicBezTo>
                  <a:pt x="1710901" y="1287815"/>
                  <a:pt x="1722065" y="1284296"/>
                  <a:pt x="1732239" y="1279896"/>
                </a:cubicBezTo>
                <a:close/>
                <a:moveTo>
                  <a:pt x="1542613" y="1195807"/>
                </a:moveTo>
                <a:cubicBezTo>
                  <a:pt x="1548443" y="1166604"/>
                  <a:pt x="1543328" y="1145541"/>
                  <a:pt x="1534089" y="1160500"/>
                </a:cubicBezTo>
                <a:cubicBezTo>
                  <a:pt x="1527764" y="1170784"/>
                  <a:pt x="1527049" y="1216431"/>
                  <a:pt x="1533209" y="1216431"/>
                </a:cubicBezTo>
                <a:cubicBezTo>
                  <a:pt x="1536124" y="1216431"/>
                  <a:pt x="1540359" y="1207136"/>
                  <a:pt x="1542613" y="1195807"/>
                </a:cubicBezTo>
                <a:lnTo>
                  <a:pt x="1542613" y="1195807"/>
                </a:lnTo>
                <a:close/>
                <a:moveTo>
                  <a:pt x="1606629" y="1098849"/>
                </a:moveTo>
                <a:cubicBezTo>
                  <a:pt x="1619333" y="1086365"/>
                  <a:pt x="1640891" y="1070801"/>
                  <a:pt x="1654530" y="1064312"/>
                </a:cubicBezTo>
                <a:cubicBezTo>
                  <a:pt x="1705402" y="1040003"/>
                  <a:pt x="1730975" y="1029499"/>
                  <a:pt x="1755723" y="1022900"/>
                </a:cubicBezTo>
                <a:cubicBezTo>
                  <a:pt x="1769692" y="1019160"/>
                  <a:pt x="1780471" y="1013935"/>
                  <a:pt x="1779591" y="1011350"/>
                </a:cubicBezTo>
                <a:cubicBezTo>
                  <a:pt x="1777666" y="1005631"/>
                  <a:pt x="1778821" y="1005631"/>
                  <a:pt x="1732844" y="1010415"/>
                </a:cubicBezTo>
                <a:cubicBezTo>
                  <a:pt x="1686483" y="1015255"/>
                  <a:pt x="1642981" y="1030874"/>
                  <a:pt x="1609213" y="1054797"/>
                </a:cubicBezTo>
                <a:cubicBezTo>
                  <a:pt x="1585895" y="1071296"/>
                  <a:pt x="1580286" y="1072946"/>
                  <a:pt x="1555592" y="1070526"/>
                </a:cubicBezTo>
                <a:cubicBezTo>
                  <a:pt x="1540414" y="1069041"/>
                  <a:pt x="1527984" y="1068986"/>
                  <a:pt x="1527984" y="1070471"/>
                </a:cubicBezTo>
                <a:cubicBezTo>
                  <a:pt x="1527984" y="1071956"/>
                  <a:pt x="1535629" y="1087300"/>
                  <a:pt x="1544978" y="1104569"/>
                </a:cubicBezTo>
                <a:cubicBezTo>
                  <a:pt x="1554328" y="1121837"/>
                  <a:pt x="1562522" y="1141196"/>
                  <a:pt x="1563182" y="1147521"/>
                </a:cubicBezTo>
                <a:cubicBezTo>
                  <a:pt x="1566097" y="1174799"/>
                  <a:pt x="1574401" y="1175238"/>
                  <a:pt x="1578911" y="1148345"/>
                </a:cubicBezTo>
                <a:cubicBezTo>
                  <a:pt x="1582540" y="1127282"/>
                  <a:pt x="1588425" y="1116723"/>
                  <a:pt x="1606629" y="1098849"/>
                </a:cubicBezTo>
                <a:lnTo>
                  <a:pt x="1606629" y="1098849"/>
                </a:lnTo>
                <a:close/>
                <a:moveTo>
                  <a:pt x="1815394" y="1137291"/>
                </a:moveTo>
                <a:cubicBezTo>
                  <a:pt x="1828428" y="1127392"/>
                  <a:pt x="1827493" y="1122937"/>
                  <a:pt x="1812369" y="1122937"/>
                </a:cubicBezTo>
                <a:cubicBezTo>
                  <a:pt x="1799885" y="1122937"/>
                  <a:pt x="1786521" y="1132012"/>
                  <a:pt x="1786521" y="1140536"/>
                </a:cubicBezTo>
                <a:cubicBezTo>
                  <a:pt x="1786521" y="1147411"/>
                  <a:pt x="1804724" y="1145376"/>
                  <a:pt x="1815394" y="1137291"/>
                </a:cubicBezTo>
                <a:lnTo>
                  <a:pt x="1815394" y="1137291"/>
                </a:lnTo>
                <a:close/>
                <a:moveTo>
                  <a:pt x="1530569" y="1024879"/>
                </a:moveTo>
                <a:cubicBezTo>
                  <a:pt x="1534529" y="1006896"/>
                  <a:pt x="1525180" y="977638"/>
                  <a:pt x="1517040" y="982698"/>
                </a:cubicBezTo>
                <a:cubicBezTo>
                  <a:pt x="1508021" y="988252"/>
                  <a:pt x="1510111" y="1040443"/>
                  <a:pt x="1519350" y="1040443"/>
                </a:cubicBezTo>
                <a:cubicBezTo>
                  <a:pt x="1523640" y="1040443"/>
                  <a:pt x="1528699" y="1033459"/>
                  <a:pt x="1530569" y="1024879"/>
                </a:cubicBezTo>
                <a:lnTo>
                  <a:pt x="1530569" y="1024879"/>
                </a:lnTo>
                <a:close/>
                <a:moveTo>
                  <a:pt x="1497957" y="1007116"/>
                </a:moveTo>
                <a:cubicBezTo>
                  <a:pt x="1499936" y="1003926"/>
                  <a:pt x="1502686" y="990947"/>
                  <a:pt x="1504116" y="978243"/>
                </a:cubicBezTo>
                <a:cubicBezTo>
                  <a:pt x="1507636" y="946455"/>
                  <a:pt x="1529634" y="900204"/>
                  <a:pt x="1546408" y="889204"/>
                </a:cubicBezTo>
                <a:cubicBezTo>
                  <a:pt x="1554052" y="884200"/>
                  <a:pt x="1561917" y="872816"/>
                  <a:pt x="1563842" y="864016"/>
                </a:cubicBezTo>
                <a:cubicBezTo>
                  <a:pt x="1567142" y="848892"/>
                  <a:pt x="1571596" y="845593"/>
                  <a:pt x="1586390" y="847352"/>
                </a:cubicBezTo>
                <a:cubicBezTo>
                  <a:pt x="1589800" y="847737"/>
                  <a:pt x="1605859" y="841908"/>
                  <a:pt x="1622138" y="834318"/>
                </a:cubicBezTo>
                <a:cubicBezTo>
                  <a:pt x="1638416" y="826729"/>
                  <a:pt x="1656235" y="820514"/>
                  <a:pt x="1661790" y="820514"/>
                </a:cubicBezTo>
                <a:cubicBezTo>
                  <a:pt x="1667454" y="820459"/>
                  <a:pt x="1670809" y="817435"/>
                  <a:pt x="1669489" y="813585"/>
                </a:cubicBezTo>
                <a:cubicBezTo>
                  <a:pt x="1667839" y="808910"/>
                  <a:pt x="1655520" y="806985"/>
                  <a:pt x="1630717" y="807535"/>
                </a:cubicBezTo>
                <a:cubicBezTo>
                  <a:pt x="1595299" y="808360"/>
                  <a:pt x="1593485" y="809130"/>
                  <a:pt x="1562027" y="836463"/>
                </a:cubicBezTo>
                <a:cubicBezTo>
                  <a:pt x="1531999" y="862586"/>
                  <a:pt x="1503456" y="898884"/>
                  <a:pt x="1481678" y="938646"/>
                </a:cubicBezTo>
                <a:lnTo>
                  <a:pt x="1472658" y="955145"/>
                </a:lnTo>
                <a:lnTo>
                  <a:pt x="1476013" y="935896"/>
                </a:lnTo>
                <a:cubicBezTo>
                  <a:pt x="1480303" y="911148"/>
                  <a:pt x="1509176" y="851752"/>
                  <a:pt x="1522925" y="839323"/>
                </a:cubicBezTo>
                <a:cubicBezTo>
                  <a:pt x="1528754" y="834043"/>
                  <a:pt x="1533539" y="825794"/>
                  <a:pt x="1533484" y="820954"/>
                </a:cubicBezTo>
                <a:cubicBezTo>
                  <a:pt x="1533429" y="810065"/>
                  <a:pt x="1468644" y="878260"/>
                  <a:pt x="1460834" y="897399"/>
                </a:cubicBezTo>
                <a:cubicBezTo>
                  <a:pt x="1457535" y="905428"/>
                  <a:pt x="1454180" y="908288"/>
                  <a:pt x="1452695" y="904273"/>
                </a:cubicBezTo>
                <a:cubicBezTo>
                  <a:pt x="1449120" y="894594"/>
                  <a:pt x="1425087" y="895694"/>
                  <a:pt x="1419422" y="905758"/>
                </a:cubicBezTo>
                <a:cubicBezTo>
                  <a:pt x="1415738" y="912358"/>
                  <a:pt x="1412768" y="910103"/>
                  <a:pt x="1405508" y="894759"/>
                </a:cubicBezTo>
                <a:cubicBezTo>
                  <a:pt x="1400449" y="884090"/>
                  <a:pt x="1393739" y="875400"/>
                  <a:pt x="1390659" y="875400"/>
                </a:cubicBezTo>
                <a:cubicBezTo>
                  <a:pt x="1382905" y="875400"/>
                  <a:pt x="1383455" y="878150"/>
                  <a:pt x="1396764" y="904493"/>
                </a:cubicBezTo>
                <a:cubicBezTo>
                  <a:pt x="1411503" y="933696"/>
                  <a:pt x="1412218" y="934411"/>
                  <a:pt x="1417772" y="925392"/>
                </a:cubicBezTo>
                <a:cubicBezTo>
                  <a:pt x="1421292" y="919727"/>
                  <a:pt x="1424702" y="921762"/>
                  <a:pt x="1432126" y="933806"/>
                </a:cubicBezTo>
                <a:cubicBezTo>
                  <a:pt x="1481293" y="1013935"/>
                  <a:pt x="1488662" y="1022130"/>
                  <a:pt x="1497957" y="1007116"/>
                </a:cubicBezTo>
                <a:lnTo>
                  <a:pt x="1497957" y="1007116"/>
                </a:lnTo>
                <a:close/>
                <a:moveTo>
                  <a:pt x="1764522" y="964109"/>
                </a:moveTo>
                <a:cubicBezTo>
                  <a:pt x="1764522" y="961469"/>
                  <a:pt x="1761332" y="956629"/>
                  <a:pt x="1757483" y="953440"/>
                </a:cubicBezTo>
                <a:cubicBezTo>
                  <a:pt x="1748958" y="946345"/>
                  <a:pt x="1733999" y="954100"/>
                  <a:pt x="1739389" y="962844"/>
                </a:cubicBezTo>
                <a:cubicBezTo>
                  <a:pt x="1743844" y="970048"/>
                  <a:pt x="1764522" y="971093"/>
                  <a:pt x="1764522" y="964109"/>
                </a:cubicBezTo>
                <a:lnTo>
                  <a:pt x="1764522" y="964109"/>
                </a:lnTo>
                <a:close/>
                <a:moveTo>
                  <a:pt x="1454235" y="849332"/>
                </a:moveTo>
                <a:cubicBezTo>
                  <a:pt x="1448295" y="843393"/>
                  <a:pt x="1445160" y="851697"/>
                  <a:pt x="1449340" y="862256"/>
                </a:cubicBezTo>
                <a:cubicBezTo>
                  <a:pt x="1453245" y="872156"/>
                  <a:pt x="1453520" y="872211"/>
                  <a:pt x="1455445" y="862586"/>
                </a:cubicBezTo>
                <a:cubicBezTo>
                  <a:pt x="1456600" y="857087"/>
                  <a:pt x="1456050" y="851147"/>
                  <a:pt x="1454235" y="849332"/>
                </a:cubicBezTo>
                <a:lnTo>
                  <a:pt x="1454235" y="849332"/>
                </a:lnTo>
                <a:close/>
                <a:moveTo>
                  <a:pt x="1409193" y="820129"/>
                </a:moveTo>
                <a:cubicBezTo>
                  <a:pt x="1418377" y="762659"/>
                  <a:pt x="1452640" y="720477"/>
                  <a:pt x="1512585" y="692704"/>
                </a:cubicBezTo>
                <a:cubicBezTo>
                  <a:pt x="1533154" y="683134"/>
                  <a:pt x="1550038" y="673675"/>
                  <a:pt x="1550038" y="671640"/>
                </a:cubicBezTo>
                <a:cubicBezTo>
                  <a:pt x="1550038" y="665316"/>
                  <a:pt x="1511486" y="661301"/>
                  <a:pt x="1498342" y="666251"/>
                </a:cubicBezTo>
                <a:cubicBezTo>
                  <a:pt x="1463584" y="679450"/>
                  <a:pt x="1396049" y="784712"/>
                  <a:pt x="1396049" y="825574"/>
                </a:cubicBezTo>
                <a:cubicBezTo>
                  <a:pt x="1395994" y="849992"/>
                  <a:pt x="1405013" y="846307"/>
                  <a:pt x="1409193" y="820129"/>
                </a:cubicBezTo>
                <a:lnTo>
                  <a:pt x="1409193" y="820129"/>
                </a:lnTo>
                <a:close/>
                <a:moveTo>
                  <a:pt x="1390494" y="774538"/>
                </a:moveTo>
                <a:cubicBezTo>
                  <a:pt x="1390494" y="709312"/>
                  <a:pt x="1446810" y="611475"/>
                  <a:pt x="1484428" y="611475"/>
                </a:cubicBezTo>
                <a:cubicBezTo>
                  <a:pt x="1490257" y="611475"/>
                  <a:pt x="1494987" y="609000"/>
                  <a:pt x="1494987" y="605975"/>
                </a:cubicBezTo>
                <a:cubicBezTo>
                  <a:pt x="1494987" y="587551"/>
                  <a:pt x="1445820" y="611255"/>
                  <a:pt x="1422282" y="641062"/>
                </a:cubicBezTo>
                <a:cubicBezTo>
                  <a:pt x="1407268" y="660036"/>
                  <a:pt x="1379495" y="715582"/>
                  <a:pt x="1379495" y="726581"/>
                </a:cubicBezTo>
                <a:cubicBezTo>
                  <a:pt x="1379495" y="736150"/>
                  <a:pt x="1367341" y="733291"/>
                  <a:pt x="1353702" y="720477"/>
                </a:cubicBezTo>
                <a:cubicBezTo>
                  <a:pt x="1335113" y="702988"/>
                  <a:pt x="1337533" y="719212"/>
                  <a:pt x="1357497" y="745610"/>
                </a:cubicBezTo>
                <a:cubicBezTo>
                  <a:pt x="1366406" y="757379"/>
                  <a:pt x="1372401" y="769093"/>
                  <a:pt x="1370861" y="771623"/>
                </a:cubicBezTo>
                <a:cubicBezTo>
                  <a:pt x="1366626" y="778442"/>
                  <a:pt x="1379220" y="799286"/>
                  <a:pt x="1385270" y="795546"/>
                </a:cubicBezTo>
                <a:cubicBezTo>
                  <a:pt x="1388185" y="793731"/>
                  <a:pt x="1390550" y="784327"/>
                  <a:pt x="1390494" y="774538"/>
                </a:cubicBezTo>
                <a:lnTo>
                  <a:pt x="1390494" y="774538"/>
                </a:lnTo>
                <a:close/>
                <a:moveTo>
                  <a:pt x="1593980" y="766068"/>
                </a:moveTo>
                <a:cubicBezTo>
                  <a:pt x="1593980" y="760789"/>
                  <a:pt x="1580616" y="754354"/>
                  <a:pt x="1570166" y="754629"/>
                </a:cubicBezTo>
                <a:cubicBezTo>
                  <a:pt x="1566647" y="754739"/>
                  <a:pt x="1568571" y="758424"/>
                  <a:pt x="1574401" y="762879"/>
                </a:cubicBezTo>
                <a:cubicBezTo>
                  <a:pt x="1586555" y="772063"/>
                  <a:pt x="1593980" y="773273"/>
                  <a:pt x="1593980" y="766068"/>
                </a:cubicBezTo>
                <a:lnTo>
                  <a:pt x="1593980" y="766068"/>
                </a:lnTo>
                <a:close/>
                <a:moveTo>
                  <a:pt x="1425802" y="724656"/>
                </a:moveTo>
                <a:cubicBezTo>
                  <a:pt x="1434271" y="707883"/>
                  <a:pt x="1451925" y="682694"/>
                  <a:pt x="1465069" y="668560"/>
                </a:cubicBezTo>
                <a:cubicBezTo>
                  <a:pt x="1488057" y="643867"/>
                  <a:pt x="1489762" y="643042"/>
                  <a:pt x="1512585" y="646507"/>
                </a:cubicBezTo>
                <a:lnTo>
                  <a:pt x="1536234" y="650082"/>
                </a:lnTo>
                <a:lnTo>
                  <a:pt x="1522485" y="639138"/>
                </a:lnTo>
                <a:cubicBezTo>
                  <a:pt x="1506536" y="626488"/>
                  <a:pt x="1498782" y="625554"/>
                  <a:pt x="1482338" y="634353"/>
                </a:cubicBezTo>
                <a:cubicBezTo>
                  <a:pt x="1459954" y="646342"/>
                  <a:pt x="1416013" y="710522"/>
                  <a:pt x="1404353" y="748305"/>
                </a:cubicBezTo>
                <a:cubicBezTo>
                  <a:pt x="1397644" y="770083"/>
                  <a:pt x="1409358" y="757214"/>
                  <a:pt x="1425802" y="724656"/>
                </a:cubicBezTo>
                <a:lnTo>
                  <a:pt x="1425802" y="724656"/>
                </a:lnTo>
                <a:close/>
                <a:moveTo>
                  <a:pt x="1310695" y="659596"/>
                </a:moveTo>
                <a:cubicBezTo>
                  <a:pt x="1308440" y="652777"/>
                  <a:pt x="1305471" y="634848"/>
                  <a:pt x="1304151" y="619724"/>
                </a:cubicBezTo>
                <a:cubicBezTo>
                  <a:pt x="1302116" y="596571"/>
                  <a:pt x="1304701" y="586341"/>
                  <a:pt x="1320484" y="555104"/>
                </a:cubicBezTo>
                <a:cubicBezTo>
                  <a:pt x="1330769" y="534700"/>
                  <a:pt x="1337918" y="517981"/>
                  <a:pt x="1336323" y="517981"/>
                </a:cubicBezTo>
                <a:cubicBezTo>
                  <a:pt x="1331924" y="517981"/>
                  <a:pt x="1302556" y="546964"/>
                  <a:pt x="1302556" y="551309"/>
                </a:cubicBezTo>
                <a:cubicBezTo>
                  <a:pt x="1302556" y="558898"/>
                  <a:pt x="1285342" y="596076"/>
                  <a:pt x="1282922" y="593656"/>
                </a:cubicBezTo>
                <a:cubicBezTo>
                  <a:pt x="1277918" y="588651"/>
                  <a:pt x="1303161" y="520951"/>
                  <a:pt x="1316635" y="503242"/>
                </a:cubicBezTo>
                <a:cubicBezTo>
                  <a:pt x="1328404" y="487844"/>
                  <a:pt x="1334069" y="484929"/>
                  <a:pt x="1352877" y="484929"/>
                </a:cubicBezTo>
                <a:cubicBezTo>
                  <a:pt x="1370421" y="484929"/>
                  <a:pt x="1374491" y="486689"/>
                  <a:pt x="1372016" y="493178"/>
                </a:cubicBezTo>
                <a:cubicBezTo>
                  <a:pt x="1369541" y="499668"/>
                  <a:pt x="1373556" y="501428"/>
                  <a:pt x="1390659" y="501428"/>
                </a:cubicBezTo>
                <a:cubicBezTo>
                  <a:pt x="1420082" y="501428"/>
                  <a:pt x="1418487" y="491913"/>
                  <a:pt x="1385160" y="469310"/>
                </a:cubicBezTo>
                <a:cubicBezTo>
                  <a:pt x="1352822" y="447367"/>
                  <a:pt x="1344848" y="448796"/>
                  <a:pt x="1314325" y="481849"/>
                </a:cubicBezTo>
                <a:cubicBezTo>
                  <a:pt x="1288862" y="509457"/>
                  <a:pt x="1267138" y="549879"/>
                  <a:pt x="1261749" y="579742"/>
                </a:cubicBezTo>
                <a:cubicBezTo>
                  <a:pt x="1257624" y="602345"/>
                  <a:pt x="1256964" y="602895"/>
                  <a:pt x="1241950" y="594866"/>
                </a:cubicBezTo>
                <a:cubicBezTo>
                  <a:pt x="1234801" y="591016"/>
                  <a:pt x="1230456" y="591236"/>
                  <a:pt x="1227816" y="595581"/>
                </a:cubicBezTo>
                <a:cubicBezTo>
                  <a:pt x="1223692" y="602290"/>
                  <a:pt x="1261969" y="638313"/>
                  <a:pt x="1273628" y="638643"/>
                </a:cubicBezTo>
                <a:cubicBezTo>
                  <a:pt x="1277423" y="638753"/>
                  <a:pt x="1280502" y="641337"/>
                  <a:pt x="1280502" y="644362"/>
                </a:cubicBezTo>
                <a:cubicBezTo>
                  <a:pt x="1280502" y="651842"/>
                  <a:pt x="1301016" y="671860"/>
                  <a:pt x="1308660" y="671860"/>
                </a:cubicBezTo>
                <a:cubicBezTo>
                  <a:pt x="1312620" y="671970"/>
                  <a:pt x="1313335" y="667515"/>
                  <a:pt x="1310695" y="659596"/>
                </a:cubicBezTo>
                <a:lnTo>
                  <a:pt x="1310695" y="659596"/>
                </a:lnTo>
                <a:close/>
                <a:moveTo>
                  <a:pt x="1483988" y="584307"/>
                </a:moveTo>
                <a:cubicBezTo>
                  <a:pt x="1483988" y="577817"/>
                  <a:pt x="1473263" y="570888"/>
                  <a:pt x="1469304" y="574792"/>
                </a:cubicBezTo>
                <a:cubicBezTo>
                  <a:pt x="1465344" y="578752"/>
                  <a:pt x="1472329" y="589476"/>
                  <a:pt x="1478818" y="589476"/>
                </a:cubicBezTo>
                <a:cubicBezTo>
                  <a:pt x="1481678" y="589476"/>
                  <a:pt x="1483988" y="587111"/>
                  <a:pt x="1483988" y="584307"/>
                </a:cubicBezTo>
                <a:lnTo>
                  <a:pt x="1483988" y="584307"/>
                </a:lnTo>
                <a:close/>
                <a:moveTo>
                  <a:pt x="389347" y="570503"/>
                </a:moveTo>
                <a:cubicBezTo>
                  <a:pt x="393637" y="565333"/>
                  <a:pt x="394187" y="559393"/>
                  <a:pt x="390942" y="553564"/>
                </a:cubicBezTo>
                <a:cubicBezTo>
                  <a:pt x="386543" y="545699"/>
                  <a:pt x="384783" y="546304"/>
                  <a:pt x="377028" y="558128"/>
                </a:cubicBezTo>
                <a:cubicBezTo>
                  <a:pt x="364874" y="576717"/>
                  <a:pt x="375433" y="587276"/>
                  <a:pt x="389347" y="570503"/>
                </a:cubicBezTo>
                <a:lnTo>
                  <a:pt x="389347" y="570503"/>
                </a:lnTo>
                <a:close/>
                <a:moveTo>
                  <a:pt x="1269008" y="520511"/>
                </a:moveTo>
                <a:cubicBezTo>
                  <a:pt x="1287927" y="478989"/>
                  <a:pt x="1289577" y="459851"/>
                  <a:pt x="1271703" y="488669"/>
                </a:cubicBezTo>
                <a:cubicBezTo>
                  <a:pt x="1266368" y="497248"/>
                  <a:pt x="1258559" y="507147"/>
                  <a:pt x="1254324" y="510722"/>
                </a:cubicBezTo>
                <a:cubicBezTo>
                  <a:pt x="1245635" y="517981"/>
                  <a:pt x="1237936" y="562143"/>
                  <a:pt x="1245415" y="561813"/>
                </a:cubicBezTo>
                <a:cubicBezTo>
                  <a:pt x="1248110" y="561648"/>
                  <a:pt x="1258724" y="543115"/>
                  <a:pt x="1269008" y="520511"/>
                </a:cubicBezTo>
                <a:lnTo>
                  <a:pt x="1269008" y="520511"/>
                </a:lnTo>
                <a:close/>
                <a:moveTo>
                  <a:pt x="1176065" y="534810"/>
                </a:moveTo>
                <a:cubicBezTo>
                  <a:pt x="1176065" y="531950"/>
                  <a:pt x="1173260" y="527936"/>
                  <a:pt x="1169851" y="525791"/>
                </a:cubicBezTo>
                <a:cubicBezTo>
                  <a:pt x="1165781" y="523316"/>
                  <a:pt x="1164626" y="509842"/>
                  <a:pt x="1166496" y="486964"/>
                </a:cubicBezTo>
                <a:cubicBezTo>
                  <a:pt x="1169961" y="443517"/>
                  <a:pt x="1185579" y="420968"/>
                  <a:pt x="1225121" y="402160"/>
                </a:cubicBezTo>
                <a:cubicBezTo>
                  <a:pt x="1240520" y="394845"/>
                  <a:pt x="1253060" y="387366"/>
                  <a:pt x="1253060" y="385551"/>
                </a:cubicBezTo>
                <a:cubicBezTo>
                  <a:pt x="1253060" y="383736"/>
                  <a:pt x="1246900" y="379446"/>
                  <a:pt x="1239365" y="375982"/>
                </a:cubicBezTo>
                <a:cubicBezTo>
                  <a:pt x="1225121" y="369492"/>
                  <a:pt x="1209063" y="372352"/>
                  <a:pt x="1209063" y="381371"/>
                </a:cubicBezTo>
                <a:cubicBezTo>
                  <a:pt x="1209063" y="384231"/>
                  <a:pt x="1197019" y="399465"/>
                  <a:pt x="1182335" y="415139"/>
                </a:cubicBezTo>
                <a:cubicBezTo>
                  <a:pt x="1151152" y="448411"/>
                  <a:pt x="1143068" y="462215"/>
                  <a:pt x="1143068" y="482289"/>
                </a:cubicBezTo>
                <a:cubicBezTo>
                  <a:pt x="1143068" y="491528"/>
                  <a:pt x="1140538" y="495983"/>
                  <a:pt x="1136193" y="494498"/>
                </a:cubicBezTo>
                <a:cubicBezTo>
                  <a:pt x="1125634" y="490923"/>
                  <a:pt x="1131133" y="447587"/>
                  <a:pt x="1145927" y="417889"/>
                </a:cubicBezTo>
                <a:cubicBezTo>
                  <a:pt x="1156047" y="397595"/>
                  <a:pt x="1156926" y="392811"/>
                  <a:pt x="1150162" y="395395"/>
                </a:cubicBezTo>
                <a:cubicBezTo>
                  <a:pt x="1145432" y="397210"/>
                  <a:pt x="1134543" y="414204"/>
                  <a:pt x="1125964" y="433123"/>
                </a:cubicBezTo>
                <a:cubicBezTo>
                  <a:pt x="1111445" y="465130"/>
                  <a:pt x="1110840" y="469090"/>
                  <a:pt x="1117604" y="488614"/>
                </a:cubicBezTo>
                <a:cubicBezTo>
                  <a:pt x="1122554" y="503022"/>
                  <a:pt x="1128604" y="510227"/>
                  <a:pt x="1136688" y="511437"/>
                </a:cubicBezTo>
                <a:cubicBezTo>
                  <a:pt x="1143233" y="512427"/>
                  <a:pt x="1148512" y="516606"/>
                  <a:pt x="1148512" y="520786"/>
                </a:cubicBezTo>
                <a:cubicBezTo>
                  <a:pt x="1148512" y="524966"/>
                  <a:pt x="1152857" y="530905"/>
                  <a:pt x="1158136" y="533985"/>
                </a:cubicBezTo>
                <a:cubicBezTo>
                  <a:pt x="1170346" y="541135"/>
                  <a:pt x="1176065" y="541355"/>
                  <a:pt x="1176065" y="534810"/>
                </a:cubicBezTo>
                <a:lnTo>
                  <a:pt x="1176065" y="534810"/>
                </a:lnTo>
                <a:close/>
                <a:moveTo>
                  <a:pt x="298384" y="520731"/>
                </a:moveTo>
                <a:cubicBezTo>
                  <a:pt x="306743" y="511712"/>
                  <a:pt x="317028" y="506982"/>
                  <a:pt x="328357" y="506982"/>
                </a:cubicBezTo>
                <a:cubicBezTo>
                  <a:pt x="337816" y="506982"/>
                  <a:pt x="345626" y="505112"/>
                  <a:pt x="345626" y="502802"/>
                </a:cubicBezTo>
                <a:cubicBezTo>
                  <a:pt x="345626" y="497798"/>
                  <a:pt x="326762" y="484984"/>
                  <a:pt x="305699" y="475689"/>
                </a:cubicBezTo>
                <a:cubicBezTo>
                  <a:pt x="291950" y="469585"/>
                  <a:pt x="289805" y="470245"/>
                  <a:pt x="282325" y="482509"/>
                </a:cubicBezTo>
                <a:cubicBezTo>
                  <a:pt x="277816" y="489933"/>
                  <a:pt x="270391" y="502088"/>
                  <a:pt x="265881" y="509567"/>
                </a:cubicBezTo>
                <a:cubicBezTo>
                  <a:pt x="261372" y="517046"/>
                  <a:pt x="257632" y="525681"/>
                  <a:pt x="257632" y="528816"/>
                </a:cubicBezTo>
                <a:cubicBezTo>
                  <a:pt x="257577" y="539925"/>
                  <a:pt x="285735" y="534315"/>
                  <a:pt x="298384" y="520731"/>
                </a:cubicBezTo>
                <a:lnTo>
                  <a:pt x="298384" y="520731"/>
                </a:lnTo>
                <a:close/>
                <a:moveTo>
                  <a:pt x="1099071" y="473325"/>
                </a:moveTo>
                <a:cubicBezTo>
                  <a:pt x="1099071" y="458696"/>
                  <a:pt x="1097861" y="457156"/>
                  <a:pt x="1090821" y="462985"/>
                </a:cubicBezTo>
                <a:cubicBezTo>
                  <a:pt x="1077622" y="473930"/>
                  <a:pt x="1080317" y="484544"/>
                  <a:pt x="1097696" y="490043"/>
                </a:cubicBezTo>
                <a:cubicBezTo>
                  <a:pt x="1098411" y="490263"/>
                  <a:pt x="1099071" y="482729"/>
                  <a:pt x="1099071" y="473325"/>
                </a:cubicBezTo>
                <a:lnTo>
                  <a:pt x="1099071" y="473325"/>
                </a:lnTo>
                <a:close/>
                <a:moveTo>
                  <a:pt x="1017127" y="419814"/>
                </a:moveTo>
                <a:cubicBezTo>
                  <a:pt x="1023396" y="389236"/>
                  <a:pt x="1056944" y="354863"/>
                  <a:pt x="1093736" y="341499"/>
                </a:cubicBezTo>
                <a:cubicBezTo>
                  <a:pt x="1111775" y="334900"/>
                  <a:pt x="1126569" y="327530"/>
                  <a:pt x="1126569" y="325110"/>
                </a:cubicBezTo>
                <a:cubicBezTo>
                  <a:pt x="1126569" y="319226"/>
                  <a:pt x="1058979" y="281279"/>
                  <a:pt x="1055239" y="285073"/>
                </a:cubicBezTo>
                <a:cubicBezTo>
                  <a:pt x="1053644" y="286668"/>
                  <a:pt x="1058154" y="292718"/>
                  <a:pt x="1065303" y="298547"/>
                </a:cubicBezTo>
                <a:lnTo>
                  <a:pt x="1078282" y="309052"/>
                </a:lnTo>
                <a:lnTo>
                  <a:pt x="1064148" y="309052"/>
                </a:lnTo>
                <a:cubicBezTo>
                  <a:pt x="1046275" y="309052"/>
                  <a:pt x="1030986" y="325220"/>
                  <a:pt x="1010252" y="365917"/>
                </a:cubicBezTo>
                <a:cubicBezTo>
                  <a:pt x="998043" y="389951"/>
                  <a:pt x="994743" y="402435"/>
                  <a:pt x="997273" y="415414"/>
                </a:cubicBezTo>
                <a:lnTo>
                  <a:pt x="1000628" y="432793"/>
                </a:lnTo>
                <a:lnTo>
                  <a:pt x="989244" y="419649"/>
                </a:lnTo>
                <a:cubicBezTo>
                  <a:pt x="978684" y="407439"/>
                  <a:pt x="978299" y="388796"/>
                  <a:pt x="988474" y="380546"/>
                </a:cubicBezTo>
                <a:cubicBezTo>
                  <a:pt x="990344" y="379007"/>
                  <a:pt x="992653" y="371582"/>
                  <a:pt x="993643" y="364048"/>
                </a:cubicBezTo>
                <a:cubicBezTo>
                  <a:pt x="995678" y="348429"/>
                  <a:pt x="1019876" y="308612"/>
                  <a:pt x="1031481" y="301737"/>
                </a:cubicBezTo>
                <a:cubicBezTo>
                  <a:pt x="1037310" y="298272"/>
                  <a:pt x="1037695" y="295358"/>
                  <a:pt x="1032965" y="289693"/>
                </a:cubicBezTo>
                <a:cubicBezTo>
                  <a:pt x="1024221" y="279189"/>
                  <a:pt x="1012727" y="285183"/>
                  <a:pt x="1008382" y="302562"/>
                </a:cubicBezTo>
                <a:cubicBezTo>
                  <a:pt x="1006347" y="310646"/>
                  <a:pt x="994083" y="327420"/>
                  <a:pt x="981159" y="339849"/>
                </a:cubicBezTo>
                <a:cubicBezTo>
                  <a:pt x="944587" y="374882"/>
                  <a:pt x="942057" y="413709"/>
                  <a:pt x="974945" y="435322"/>
                </a:cubicBezTo>
                <a:cubicBezTo>
                  <a:pt x="995678" y="448851"/>
                  <a:pt x="1012452" y="442747"/>
                  <a:pt x="1017127" y="419814"/>
                </a:cubicBezTo>
                <a:lnTo>
                  <a:pt x="1017127" y="419814"/>
                </a:lnTo>
                <a:close/>
                <a:moveTo>
                  <a:pt x="257247" y="407494"/>
                </a:moveTo>
                <a:cubicBezTo>
                  <a:pt x="247458" y="395120"/>
                  <a:pt x="232499" y="371032"/>
                  <a:pt x="223974" y="353873"/>
                </a:cubicBezTo>
                <a:cubicBezTo>
                  <a:pt x="213140" y="332150"/>
                  <a:pt x="208411" y="326485"/>
                  <a:pt x="208301" y="335175"/>
                </a:cubicBezTo>
                <a:cubicBezTo>
                  <a:pt x="208026" y="355248"/>
                  <a:pt x="185202" y="385276"/>
                  <a:pt x="165129" y="391986"/>
                </a:cubicBezTo>
                <a:cubicBezTo>
                  <a:pt x="151820" y="396440"/>
                  <a:pt x="140381" y="396440"/>
                  <a:pt x="122837" y="392041"/>
                </a:cubicBezTo>
                <a:cubicBezTo>
                  <a:pt x="92094" y="384286"/>
                  <a:pt x="93194" y="384066"/>
                  <a:pt x="96604" y="397045"/>
                </a:cubicBezTo>
                <a:cubicBezTo>
                  <a:pt x="98584" y="404635"/>
                  <a:pt x="108263" y="410629"/>
                  <a:pt x="127731" y="416404"/>
                </a:cubicBezTo>
                <a:cubicBezTo>
                  <a:pt x="143240" y="420968"/>
                  <a:pt x="159519" y="426963"/>
                  <a:pt x="163864" y="429713"/>
                </a:cubicBezTo>
                <a:cubicBezTo>
                  <a:pt x="169418" y="433233"/>
                  <a:pt x="176568" y="430703"/>
                  <a:pt x="187677" y="421353"/>
                </a:cubicBezTo>
                <a:cubicBezTo>
                  <a:pt x="196421" y="413984"/>
                  <a:pt x="208411" y="407989"/>
                  <a:pt x="214405" y="407989"/>
                </a:cubicBezTo>
                <a:cubicBezTo>
                  <a:pt x="228044" y="407989"/>
                  <a:pt x="253397" y="420913"/>
                  <a:pt x="263407" y="432958"/>
                </a:cubicBezTo>
                <a:cubicBezTo>
                  <a:pt x="268136" y="438622"/>
                  <a:pt x="271821" y="439832"/>
                  <a:pt x="273086" y="436092"/>
                </a:cubicBezTo>
                <a:cubicBezTo>
                  <a:pt x="274131" y="432738"/>
                  <a:pt x="267036" y="419869"/>
                  <a:pt x="257247" y="407494"/>
                </a:cubicBezTo>
                <a:lnTo>
                  <a:pt x="257247" y="407494"/>
                </a:lnTo>
                <a:close/>
                <a:moveTo>
                  <a:pt x="1324554" y="429988"/>
                </a:moveTo>
                <a:cubicBezTo>
                  <a:pt x="1324554" y="426963"/>
                  <a:pt x="1322079" y="424488"/>
                  <a:pt x="1319055" y="424488"/>
                </a:cubicBezTo>
                <a:cubicBezTo>
                  <a:pt x="1316030" y="424488"/>
                  <a:pt x="1313555" y="426963"/>
                  <a:pt x="1313555" y="429988"/>
                </a:cubicBezTo>
                <a:cubicBezTo>
                  <a:pt x="1313555" y="433013"/>
                  <a:pt x="1316030" y="435487"/>
                  <a:pt x="1319055" y="435487"/>
                </a:cubicBezTo>
                <a:cubicBezTo>
                  <a:pt x="1322079" y="435487"/>
                  <a:pt x="1324554" y="433013"/>
                  <a:pt x="1324554" y="429988"/>
                </a:cubicBezTo>
                <a:close/>
                <a:moveTo>
                  <a:pt x="861378" y="359483"/>
                </a:moveTo>
                <a:cubicBezTo>
                  <a:pt x="860608" y="326540"/>
                  <a:pt x="876777" y="296073"/>
                  <a:pt x="906915" y="273579"/>
                </a:cubicBezTo>
                <a:cubicBezTo>
                  <a:pt x="918849" y="264670"/>
                  <a:pt x="928583" y="255595"/>
                  <a:pt x="928583" y="253396"/>
                </a:cubicBezTo>
                <a:cubicBezTo>
                  <a:pt x="928583" y="246631"/>
                  <a:pt x="895860" y="241737"/>
                  <a:pt x="875842" y="245476"/>
                </a:cubicBezTo>
                <a:cubicBezTo>
                  <a:pt x="846639" y="250976"/>
                  <a:pt x="838280" y="268740"/>
                  <a:pt x="837620" y="326815"/>
                </a:cubicBezTo>
                <a:cubicBezTo>
                  <a:pt x="837235" y="362893"/>
                  <a:pt x="834980" y="377192"/>
                  <a:pt x="829205" y="380876"/>
                </a:cubicBezTo>
                <a:cubicBezTo>
                  <a:pt x="823651" y="384396"/>
                  <a:pt x="827390" y="385881"/>
                  <a:pt x="841634" y="385936"/>
                </a:cubicBezTo>
                <a:lnTo>
                  <a:pt x="861928" y="386046"/>
                </a:lnTo>
                <a:lnTo>
                  <a:pt x="861378" y="359483"/>
                </a:lnTo>
                <a:lnTo>
                  <a:pt x="861378" y="359483"/>
                </a:lnTo>
                <a:close/>
                <a:moveTo>
                  <a:pt x="1173315" y="374992"/>
                </a:moveTo>
                <a:cubicBezTo>
                  <a:pt x="1184974" y="362068"/>
                  <a:pt x="1175405" y="359923"/>
                  <a:pt x="1162701" y="372627"/>
                </a:cubicBezTo>
                <a:cubicBezTo>
                  <a:pt x="1152967" y="382361"/>
                  <a:pt x="1151922" y="385991"/>
                  <a:pt x="1158686" y="385991"/>
                </a:cubicBezTo>
                <a:cubicBezTo>
                  <a:pt x="1161271" y="385991"/>
                  <a:pt x="1167816" y="381041"/>
                  <a:pt x="1173315" y="374992"/>
                </a:cubicBezTo>
                <a:lnTo>
                  <a:pt x="1173315" y="374992"/>
                </a:lnTo>
                <a:close/>
                <a:moveTo>
                  <a:pt x="823376" y="332370"/>
                </a:moveTo>
                <a:cubicBezTo>
                  <a:pt x="823046" y="321041"/>
                  <a:pt x="823321" y="309272"/>
                  <a:pt x="824091" y="306247"/>
                </a:cubicBezTo>
                <a:cubicBezTo>
                  <a:pt x="824861" y="303222"/>
                  <a:pt x="825026" y="297062"/>
                  <a:pt x="824586" y="292498"/>
                </a:cubicBezTo>
                <a:cubicBezTo>
                  <a:pt x="823926" y="286063"/>
                  <a:pt x="822001" y="286558"/>
                  <a:pt x="815676" y="294918"/>
                </a:cubicBezTo>
                <a:cubicBezTo>
                  <a:pt x="804677" y="309492"/>
                  <a:pt x="804732" y="352993"/>
                  <a:pt x="815786" y="352993"/>
                </a:cubicBezTo>
                <a:cubicBezTo>
                  <a:pt x="821726" y="352993"/>
                  <a:pt x="823816" y="347274"/>
                  <a:pt x="823376" y="332370"/>
                </a:cubicBezTo>
                <a:lnTo>
                  <a:pt x="823376" y="332370"/>
                </a:lnTo>
                <a:close/>
                <a:moveTo>
                  <a:pt x="742697" y="330995"/>
                </a:moveTo>
                <a:cubicBezTo>
                  <a:pt x="735327" y="318016"/>
                  <a:pt x="729553" y="314551"/>
                  <a:pt x="715474" y="314496"/>
                </a:cubicBezTo>
                <a:cubicBezTo>
                  <a:pt x="705629" y="314496"/>
                  <a:pt x="697600" y="316971"/>
                  <a:pt x="697600" y="320051"/>
                </a:cubicBezTo>
                <a:cubicBezTo>
                  <a:pt x="697600" y="327365"/>
                  <a:pt x="730652" y="347439"/>
                  <a:pt x="742697" y="347439"/>
                </a:cubicBezTo>
                <a:cubicBezTo>
                  <a:pt x="751551" y="347494"/>
                  <a:pt x="751551" y="346504"/>
                  <a:pt x="742697" y="330995"/>
                </a:cubicBezTo>
                <a:lnTo>
                  <a:pt x="742697" y="330995"/>
                </a:lnTo>
                <a:close/>
                <a:moveTo>
                  <a:pt x="707059" y="307017"/>
                </a:moveTo>
                <a:cubicBezTo>
                  <a:pt x="718553" y="304652"/>
                  <a:pt x="720093" y="300032"/>
                  <a:pt x="714429" y="285073"/>
                </a:cubicBezTo>
                <a:cubicBezTo>
                  <a:pt x="709864" y="273084"/>
                  <a:pt x="711184" y="268080"/>
                  <a:pt x="722073" y="255431"/>
                </a:cubicBezTo>
                <a:cubicBezTo>
                  <a:pt x="729278" y="247071"/>
                  <a:pt x="736977" y="242012"/>
                  <a:pt x="739177" y="244156"/>
                </a:cubicBezTo>
                <a:cubicBezTo>
                  <a:pt x="741377" y="246356"/>
                  <a:pt x="743412" y="262855"/>
                  <a:pt x="743797" y="280784"/>
                </a:cubicBezTo>
                <a:cubicBezTo>
                  <a:pt x="744127" y="298767"/>
                  <a:pt x="745116" y="312791"/>
                  <a:pt x="745941" y="311966"/>
                </a:cubicBezTo>
                <a:cubicBezTo>
                  <a:pt x="746766" y="311141"/>
                  <a:pt x="755841" y="289968"/>
                  <a:pt x="766070" y="264945"/>
                </a:cubicBezTo>
                <a:cubicBezTo>
                  <a:pt x="785813" y="216713"/>
                  <a:pt x="791368" y="210169"/>
                  <a:pt x="812872" y="210004"/>
                </a:cubicBezTo>
                <a:cubicBezTo>
                  <a:pt x="822716" y="209949"/>
                  <a:pt x="824696" y="208299"/>
                  <a:pt x="820296" y="203844"/>
                </a:cubicBezTo>
                <a:cubicBezTo>
                  <a:pt x="810397" y="193945"/>
                  <a:pt x="769260" y="203844"/>
                  <a:pt x="753146" y="219903"/>
                </a:cubicBezTo>
                <a:cubicBezTo>
                  <a:pt x="741817" y="231232"/>
                  <a:pt x="732192" y="234642"/>
                  <a:pt x="705959" y="236512"/>
                </a:cubicBezTo>
                <a:cubicBezTo>
                  <a:pt x="670872" y="239042"/>
                  <a:pt x="659653" y="246851"/>
                  <a:pt x="659323" y="269015"/>
                </a:cubicBezTo>
                <a:cubicBezTo>
                  <a:pt x="659103" y="284853"/>
                  <a:pt x="650028" y="285073"/>
                  <a:pt x="645079" y="269345"/>
                </a:cubicBezTo>
                <a:cubicBezTo>
                  <a:pt x="636774" y="243221"/>
                  <a:pt x="642109" y="202689"/>
                  <a:pt x="656408" y="182616"/>
                </a:cubicBezTo>
                <a:lnTo>
                  <a:pt x="670322" y="163147"/>
                </a:lnTo>
                <a:lnTo>
                  <a:pt x="657948" y="161222"/>
                </a:lnTo>
                <a:cubicBezTo>
                  <a:pt x="642549" y="158803"/>
                  <a:pt x="621375" y="182836"/>
                  <a:pt x="598112" y="229142"/>
                </a:cubicBezTo>
                <a:cubicBezTo>
                  <a:pt x="579194" y="266760"/>
                  <a:pt x="576334" y="261150"/>
                  <a:pt x="631660" y="295193"/>
                </a:cubicBezTo>
                <a:cubicBezTo>
                  <a:pt x="661138" y="313506"/>
                  <a:pt x="669552" y="314771"/>
                  <a:pt x="707059" y="307017"/>
                </a:cubicBezTo>
                <a:lnTo>
                  <a:pt x="707059" y="307017"/>
                </a:lnTo>
                <a:close/>
                <a:moveTo>
                  <a:pt x="202526" y="299372"/>
                </a:moveTo>
                <a:cubicBezTo>
                  <a:pt x="202361" y="282874"/>
                  <a:pt x="195322" y="277319"/>
                  <a:pt x="164139" y="269125"/>
                </a:cubicBezTo>
                <a:cubicBezTo>
                  <a:pt x="122067" y="258070"/>
                  <a:pt x="62121" y="215503"/>
                  <a:pt x="57722" y="193560"/>
                </a:cubicBezTo>
                <a:cubicBezTo>
                  <a:pt x="53597" y="172882"/>
                  <a:pt x="45457" y="172222"/>
                  <a:pt x="40728" y="192130"/>
                </a:cubicBezTo>
                <a:cubicBezTo>
                  <a:pt x="38748" y="200435"/>
                  <a:pt x="35888" y="211324"/>
                  <a:pt x="34403" y="216383"/>
                </a:cubicBezTo>
                <a:cubicBezTo>
                  <a:pt x="32478" y="222928"/>
                  <a:pt x="40233" y="230352"/>
                  <a:pt x="62176" y="242891"/>
                </a:cubicBezTo>
                <a:cubicBezTo>
                  <a:pt x="78950" y="252461"/>
                  <a:pt x="92644" y="263570"/>
                  <a:pt x="92644" y="267530"/>
                </a:cubicBezTo>
                <a:cubicBezTo>
                  <a:pt x="92644" y="271489"/>
                  <a:pt x="97319" y="280509"/>
                  <a:pt x="102983" y="287548"/>
                </a:cubicBezTo>
                <a:cubicBezTo>
                  <a:pt x="111123" y="297612"/>
                  <a:pt x="118217" y="300142"/>
                  <a:pt x="136256" y="299427"/>
                </a:cubicBezTo>
                <a:cubicBezTo>
                  <a:pt x="148850" y="298932"/>
                  <a:pt x="164634" y="300692"/>
                  <a:pt x="171288" y="303387"/>
                </a:cubicBezTo>
                <a:cubicBezTo>
                  <a:pt x="190977" y="311361"/>
                  <a:pt x="202636" y="309822"/>
                  <a:pt x="202526" y="299372"/>
                </a:cubicBezTo>
                <a:lnTo>
                  <a:pt x="202526" y="299372"/>
                </a:lnTo>
                <a:close/>
                <a:moveTo>
                  <a:pt x="799947" y="293873"/>
                </a:moveTo>
                <a:cubicBezTo>
                  <a:pt x="801597" y="288593"/>
                  <a:pt x="806162" y="278034"/>
                  <a:pt x="810122" y="270499"/>
                </a:cubicBezTo>
                <a:cubicBezTo>
                  <a:pt x="820076" y="251471"/>
                  <a:pt x="826071" y="221003"/>
                  <a:pt x="819856" y="221003"/>
                </a:cubicBezTo>
                <a:cubicBezTo>
                  <a:pt x="812377" y="221003"/>
                  <a:pt x="797473" y="238877"/>
                  <a:pt x="785594" y="262140"/>
                </a:cubicBezTo>
                <a:cubicBezTo>
                  <a:pt x="777179" y="278639"/>
                  <a:pt x="776409" y="284633"/>
                  <a:pt x="781689" y="293048"/>
                </a:cubicBezTo>
                <a:cubicBezTo>
                  <a:pt x="789883" y="306082"/>
                  <a:pt x="796043" y="306357"/>
                  <a:pt x="799947" y="293873"/>
                </a:cubicBezTo>
                <a:lnTo>
                  <a:pt x="799947" y="293873"/>
                </a:lnTo>
                <a:close/>
                <a:moveTo>
                  <a:pt x="502089" y="227878"/>
                </a:moveTo>
                <a:cubicBezTo>
                  <a:pt x="499779" y="222598"/>
                  <a:pt x="496755" y="198950"/>
                  <a:pt x="495380" y="175356"/>
                </a:cubicBezTo>
                <a:cubicBezTo>
                  <a:pt x="492410" y="123275"/>
                  <a:pt x="498129" y="114641"/>
                  <a:pt x="541741" y="104851"/>
                </a:cubicBezTo>
                <a:cubicBezTo>
                  <a:pt x="586343" y="94842"/>
                  <a:pt x="589203" y="85108"/>
                  <a:pt x="548671" y="81203"/>
                </a:cubicBezTo>
                <a:cubicBezTo>
                  <a:pt x="535307" y="79938"/>
                  <a:pt x="517653" y="76309"/>
                  <a:pt x="509459" y="73174"/>
                </a:cubicBezTo>
                <a:cubicBezTo>
                  <a:pt x="496260" y="68114"/>
                  <a:pt x="492520" y="69489"/>
                  <a:pt x="476901" y="85053"/>
                </a:cubicBezTo>
                <a:cubicBezTo>
                  <a:pt x="467222" y="94732"/>
                  <a:pt x="458752" y="109141"/>
                  <a:pt x="458147" y="117116"/>
                </a:cubicBezTo>
                <a:cubicBezTo>
                  <a:pt x="457542" y="125035"/>
                  <a:pt x="450833" y="140654"/>
                  <a:pt x="443243" y="151818"/>
                </a:cubicBezTo>
                <a:cubicBezTo>
                  <a:pt x="431254" y="169472"/>
                  <a:pt x="430154" y="174806"/>
                  <a:pt x="434719" y="192735"/>
                </a:cubicBezTo>
                <a:cubicBezTo>
                  <a:pt x="439889" y="213084"/>
                  <a:pt x="446103" y="217868"/>
                  <a:pt x="485920" y="232387"/>
                </a:cubicBezTo>
                <a:cubicBezTo>
                  <a:pt x="503684" y="238877"/>
                  <a:pt x="506544" y="238052"/>
                  <a:pt x="502089" y="227878"/>
                </a:cubicBezTo>
                <a:lnTo>
                  <a:pt x="502089" y="227878"/>
                </a:lnTo>
                <a:close/>
                <a:moveTo>
                  <a:pt x="254002" y="195320"/>
                </a:moveTo>
                <a:cubicBezTo>
                  <a:pt x="256037" y="193285"/>
                  <a:pt x="238493" y="179316"/>
                  <a:pt x="215065" y="164192"/>
                </a:cubicBezTo>
                <a:cubicBezTo>
                  <a:pt x="191637" y="149068"/>
                  <a:pt x="171508" y="134439"/>
                  <a:pt x="170408" y="131580"/>
                </a:cubicBezTo>
                <a:cubicBezTo>
                  <a:pt x="169308" y="128775"/>
                  <a:pt x="161279" y="118325"/>
                  <a:pt x="152535" y="108371"/>
                </a:cubicBezTo>
                <a:cubicBezTo>
                  <a:pt x="143790" y="98417"/>
                  <a:pt x="136696" y="87528"/>
                  <a:pt x="136696" y="84173"/>
                </a:cubicBezTo>
                <a:cubicBezTo>
                  <a:pt x="136696" y="74439"/>
                  <a:pt x="122837" y="77024"/>
                  <a:pt x="112278" y="88628"/>
                </a:cubicBezTo>
                <a:cubicBezTo>
                  <a:pt x="102983" y="98912"/>
                  <a:pt x="103478" y="99682"/>
                  <a:pt x="126577" y="111396"/>
                </a:cubicBezTo>
                <a:cubicBezTo>
                  <a:pt x="139721" y="118106"/>
                  <a:pt x="167384" y="140544"/>
                  <a:pt x="188062" y="161277"/>
                </a:cubicBezTo>
                <a:cubicBezTo>
                  <a:pt x="223149" y="196475"/>
                  <a:pt x="242728" y="206594"/>
                  <a:pt x="254002" y="195320"/>
                </a:cubicBezTo>
                <a:lnTo>
                  <a:pt x="254002" y="195320"/>
                </a:lnTo>
                <a:close/>
                <a:moveTo>
                  <a:pt x="612191" y="172992"/>
                </a:moveTo>
                <a:cubicBezTo>
                  <a:pt x="628250" y="149343"/>
                  <a:pt x="631110" y="136089"/>
                  <a:pt x="615986" y="155668"/>
                </a:cubicBezTo>
                <a:cubicBezTo>
                  <a:pt x="603612" y="171617"/>
                  <a:pt x="591788" y="193505"/>
                  <a:pt x="595527" y="193505"/>
                </a:cubicBezTo>
                <a:cubicBezTo>
                  <a:pt x="597012" y="193505"/>
                  <a:pt x="604492" y="184266"/>
                  <a:pt x="612191" y="172992"/>
                </a:cubicBezTo>
                <a:lnTo>
                  <a:pt x="612191" y="172992"/>
                </a:lnTo>
                <a:close/>
                <a:moveTo>
                  <a:pt x="353600" y="178381"/>
                </a:moveTo>
                <a:cubicBezTo>
                  <a:pt x="336881" y="140434"/>
                  <a:pt x="369274" y="77078"/>
                  <a:pt x="413656" y="61075"/>
                </a:cubicBezTo>
                <a:cubicBezTo>
                  <a:pt x="441044" y="51175"/>
                  <a:pt x="429659" y="46116"/>
                  <a:pt x="376313" y="44576"/>
                </a:cubicBezTo>
                <a:lnTo>
                  <a:pt x="333032" y="43311"/>
                </a:lnTo>
                <a:lnTo>
                  <a:pt x="326982" y="62065"/>
                </a:lnTo>
                <a:cubicBezTo>
                  <a:pt x="322747" y="75209"/>
                  <a:pt x="317083" y="81368"/>
                  <a:pt x="308118" y="82633"/>
                </a:cubicBezTo>
                <a:cubicBezTo>
                  <a:pt x="296349" y="84283"/>
                  <a:pt x="295634" y="86263"/>
                  <a:pt x="299099" y="107381"/>
                </a:cubicBezTo>
                <a:cubicBezTo>
                  <a:pt x="301134" y="119975"/>
                  <a:pt x="307513" y="135429"/>
                  <a:pt x="313233" y="141699"/>
                </a:cubicBezTo>
                <a:cubicBezTo>
                  <a:pt x="324617" y="154073"/>
                  <a:pt x="326817" y="168977"/>
                  <a:pt x="318128" y="174366"/>
                </a:cubicBezTo>
                <a:cubicBezTo>
                  <a:pt x="306028" y="181846"/>
                  <a:pt x="313838" y="188115"/>
                  <a:pt x="335231" y="188115"/>
                </a:cubicBezTo>
                <a:cubicBezTo>
                  <a:pt x="354700" y="188005"/>
                  <a:pt x="357230" y="186686"/>
                  <a:pt x="353600" y="178381"/>
                </a:cubicBezTo>
                <a:lnTo>
                  <a:pt x="353600" y="178381"/>
                </a:lnTo>
                <a:close/>
                <a:moveTo>
                  <a:pt x="213635" y="75264"/>
                </a:moveTo>
                <a:cubicBezTo>
                  <a:pt x="213635" y="67674"/>
                  <a:pt x="211160" y="61515"/>
                  <a:pt x="208136" y="61515"/>
                </a:cubicBezTo>
                <a:cubicBezTo>
                  <a:pt x="201976" y="61515"/>
                  <a:pt x="200601" y="79663"/>
                  <a:pt x="206321" y="85328"/>
                </a:cubicBezTo>
                <a:cubicBezTo>
                  <a:pt x="212370" y="91377"/>
                  <a:pt x="213635" y="89673"/>
                  <a:pt x="213635" y="75264"/>
                </a:cubicBezTo>
                <a:lnTo>
                  <a:pt x="213635" y="75264"/>
                </a:lnTo>
                <a:close/>
                <a:moveTo>
                  <a:pt x="4588401" y="6084676"/>
                </a:moveTo>
                <a:cubicBezTo>
                  <a:pt x="4549244" y="6069827"/>
                  <a:pt x="4497878" y="6040459"/>
                  <a:pt x="4497823" y="6032870"/>
                </a:cubicBezTo>
                <a:cubicBezTo>
                  <a:pt x="4497823" y="6025940"/>
                  <a:pt x="4507062" y="6028250"/>
                  <a:pt x="4514322" y="6036994"/>
                </a:cubicBezTo>
                <a:cubicBezTo>
                  <a:pt x="4518061" y="6041559"/>
                  <a:pt x="4524991" y="6045244"/>
                  <a:pt x="4529666" y="6045244"/>
                </a:cubicBezTo>
                <a:cubicBezTo>
                  <a:pt x="4534340" y="6045244"/>
                  <a:pt x="4542095" y="6048434"/>
                  <a:pt x="4546880" y="6052393"/>
                </a:cubicBezTo>
                <a:cubicBezTo>
                  <a:pt x="4556449" y="6060257"/>
                  <a:pt x="4610015" y="6081981"/>
                  <a:pt x="4626624" y="6084731"/>
                </a:cubicBezTo>
                <a:cubicBezTo>
                  <a:pt x="4638558" y="6086711"/>
                  <a:pt x="4645707" y="6100460"/>
                  <a:pt x="4634433" y="6099800"/>
                </a:cubicBezTo>
                <a:cubicBezTo>
                  <a:pt x="4630418" y="6099525"/>
                  <a:pt x="4609685" y="6092705"/>
                  <a:pt x="4588401" y="6084676"/>
                </a:cubicBezTo>
                <a:lnTo>
                  <a:pt x="4588401" y="6084676"/>
                </a:lnTo>
                <a:close/>
                <a:moveTo>
                  <a:pt x="4472800" y="6020660"/>
                </a:moveTo>
                <a:cubicBezTo>
                  <a:pt x="4463835" y="6013896"/>
                  <a:pt x="4463561" y="6012576"/>
                  <a:pt x="4471095" y="6012411"/>
                </a:cubicBezTo>
                <a:cubicBezTo>
                  <a:pt x="4476045" y="6012301"/>
                  <a:pt x="4483139" y="6015931"/>
                  <a:pt x="4486879" y="6020495"/>
                </a:cubicBezTo>
                <a:cubicBezTo>
                  <a:pt x="4495623" y="6031055"/>
                  <a:pt x="4486659" y="6031165"/>
                  <a:pt x="4472800" y="6020660"/>
                </a:cubicBezTo>
                <a:close/>
                <a:moveTo>
                  <a:pt x="4572123" y="6006196"/>
                </a:moveTo>
                <a:cubicBezTo>
                  <a:pt x="4556999" y="5997562"/>
                  <a:pt x="4539070" y="5988048"/>
                  <a:pt x="4532250" y="5985023"/>
                </a:cubicBezTo>
                <a:cubicBezTo>
                  <a:pt x="4525431" y="5981998"/>
                  <a:pt x="4519876" y="5977159"/>
                  <a:pt x="4519876" y="5974244"/>
                </a:cubicBezTo>
                <a:cubicBezTo>
                  <a:pt x="4519876" y="5969184"/>
                  <a:pt x="4599510" y="6007956"/>
                  <a:pt x="4610345" y="6018240"/>
                </a:cubicBezTo>
                <a:cubicBezTo>
                  <a:pt x="4621069" y="6028525"/>
                  <a:pt x="4598961" y="6021540"/>
                  <a:pt x="4572123" y="6006196"/>
                </a:cubicBezTo>
                <a:close/>
                <a:moveTo>
                  <a:pt x="4442882" y="5998497"/>
                </a:moveTo>
                <a:cubicBezTo>
                  <a:pt x="4439087" y="5993877"/>
                  <a:pt x="4438482" y="5990248"/>
                  <a:pt x="4441562" y="5990248"/>
                </a:cubicBezTo>
                <a:cubicBezTo>
                  <a:pt x="4444587" y="5990248"/>
                  <a:pt x="4450141" y="5993932"/>
                  <a:pt x="4453881" y="5998497"/>
                </a:cubicBezTo>
                <a:cubicBezTo>
                  <a:pt x="4457676" y="6003117"/>
                  <a:pt x="4458281" y="6006746"/>
                  <a:pt x="4455201" y="6006746"/>
                </a:cubicBezTo>
                <a:cubicBezTo>
                  <a:pt x="4452176" y="6006746"/>
                  <a:pt x="4446622" y="6003007"/>
                  <a:pt x="4442882" y="5998497"/>
                </a:cubicBezTo>
                <a:close/>
                <a:moveTo>
                  <a:pt x="4488254" y="5962585"/>
                </a:moveTo>
                <a:cubicBezTo>
                  <a:pt x="4481434" y="5959835"/>
                  <a:pt x="4475880" y="5955050"/>
                  <a:pt x="4475880" y="5951915"/>
                </a:cubicBezTo>
                <a:cubicBezTo>
                  <a:pt x="4475880" y="5943226"/>
                  <a:pt x="4484294" y="5945096"/>
                  <a:pt x="4498648" y="5957030"/>
                </a:cubicBezTo>
                <a:cubicBezTo>
                  <a:pt x="4512452" y="5968579"/>
                  <a:pt x="4508492" y="5970724"/>
                  <a:pt x="4488254" y="5962585"/>
                </a:cubicBezTo>
                <a:close/>
                <a:moveTo>
                  <a:pt x="4456631" y="5940751"/>
                </a:moveTo>
                <a:cubicBezTo>
                  <a:pt x="4454761" y="5937727"/>
                  <a:pt x="4455861" y="5935252"/>
                  <a:pt x="4459051" y="5935252"/>
                </a:cubicBezTo>
                <a:cubicBezTo>
                  <a:pt x="4462241" y="5935252"/>
                  <a:pt x="4464880" y="5937727"/>
                  <a:pt x="4464880" y="5940751"/>
                </a:cubicBezTo>
                <a:cubicBezTo>
                  <a:pt x="4464880" y="5943776"/>
                  <a:pt x="4463780" y="5946251"/>
                  <a:pt x="4462461" y="5946251"/>
                </a:cubicBezTo>
                <a:cubicBezTo>
                  <a:pt x="4461086" y="5946251"/>
                  <a:pt x="4458501" y="5943776"/>
                  <a:pt x="4456631" y="5940751"/>
                </a:cubicBezTo>
                <a:close/>
                <a:moveTo>
                  <a:pt x="4761859" y="5936737"/>
                </a:moveTo>
                <a:cubicBezTo>
                  <a:pt x="4757294" y="5935032"/>
                  <a:pt x="4743710" y="5926892"/>
                  <a:pt x="4731611" y="5918698"/>
                </a:cubicBezTo>
                <a:cubicBezTo>
                  <a:pt x="4719512" y="5910504"/>
                  <a:pt x="4692289" y="5894445"/>
                  <a:pt x="4671115" y="5882950"/>
                </a:cubicBezTo>
                <a:cubicBezTo>
                  <a:pt x="4649942" y="5871456"/>
                  <a:pt x="4629593" y="5859797"/>
                  <a:pt x="4625963" y="5856937"/>
                </a:cubicBezTo>
                <a:cubicBezTo>
                  <a:pt x="4617439" y="5850283"/>
                  <a:pt x="4556944" y="5820145"/>
                  <a:pt x="4551664" y="5819925"/>
                </a:cubicBezTo>
                <a:cubicBezTo>
                  <a:pt x="4549464" y="5819815"/>
                  <a:pt x="4529666" y="5811401"/>
                  <a:pt x="4507667" y="5801171"/>
                </a:cubicBezTo>
                <a:cubicBezTo>
                  <a:pt x="4485669" y="5790942"/>
                  <a:pt x="4458391" y="5779338"/>
                  <a:pt x="4447062" y="5775323"/>
                </a:cubicBezTo>
                <a:cubicBezTo>
                  <a:pt x="4435733" y="5771309"/>
                  <a:pt x="4426438" y="5766029"/>
                  <a:pt x="4426438" y="5763609"/>
                </a:cubicBezTo>
                <a:cubicBezTo>
                  <a:pt x="4426438" y="5761189"/>
                  <a:pt x="4423193" y="5759209"/>
                  <a:pt x="4419289" y="5759209"/>
                </a:cubicBezTo>
                <a:cubicBezTo>
                  <a:pt x="4409169" y="5759209"/>
                  <a:pt x="4382552" y="5746286"/>
                  <a:pt x="4382496" y="5741336"/>
                </a:cubicBezTo>
                <a:cubicBezTo>
                  <a:pt x="4382441" y="5735726"/>
                  <a:pt x="4390086" y="5736111"/>
                  <a:pt x="4396465" y="5742051"/>
                </a:cubicBezTo>
                <a:cubicBezTo>
                  <a:pt x="4399325" y="5744690"/>
                  <a:pt x="4426438" y="5755635"/>
                  <a:pt x="4456686" y="5766359"/>
                </a:cubicBezTo>
                <a:cubicBezTo>
                  <a:pt x="4540830" y="5796167"/>
                  <a:pt x="4545835" y="5798257"/>
                  <a:pt x="4612160" y="5831914"/>
                </a:cubicBezTo>
                <a:cubicBezTo>
                  <a:pt x="4726276" y="5889770"/>
                  <a:pt x="4783912" y="5924912"/>
                  <a:pt x="4783912" y="5936627"/>
                </a:cubicBezTo>
                <a:cubicBezTo>
                  <a:pt x="4783857" y="5941301"/>
                  <a:pt x="4774013" y="5941356"/>
                  <a:pt x="4761859" y="5936737"/>
                </a:cubicBezTo>
                <a:lnTo>
                  <a:pt x="4761859" y="5936737"/>
                </a:lnTo>
                <a:close/>
                <a:moveTo>
                  <a:pt x="4431168" y="5920128"/>
                </a:moveTo>
                <a:cubicBezTo>
                  <a:pt x="4424184" y="5911218"/>
                  <a:pt x="4424458" y="5911108"/>
                  <a:pt x="4434633" y="5918588"/>
                </a:cubicBezTo>
                <a:cubicBezTo>
                  <a:pt x="4440682" y="5923042"/>
                  <a:pt x="4446677" y="5927332"/>
                  <a:pt x="4447941" y="5928212"/>
                </a:cubicBezTo>
                <a:cubicBezTo>
                  <a:pt x="4449207" y="5929092"/>
                  <a:pt x="4447667" y="5929752"/>
                  <a:pt x="4444477" y="5929752"/>
                </a:cubicBezTo>
                <a:cubicBezTo>
                  <a:pt x="4441287" y="5929752"/>
                  <a:pt x="4435348" y="5925407"/>
                  <a:pt x="4431168" y="5920128"/>
                </a:cubicBezTo>
                <a:lnTo>
                  <a:pt x="4431168" y="5920128"/>
                </a:lnTo>
                <a:close/>
                <a:moveTo>
                  <a:pt x="4422258" y="5872061"/>
                </a:moveTo>
                <a:cubicBezTo>
                  <a:pt x="4412414" y="5867772"/>
                  <a:pt x="4404385" y="5861777"/>
                  <a:pt x="4404385" y="5858697"/>
                </a:cubicBezTo>
                <a:cubicBezTo>
                  <a:pt x="4404385" y="5855618"/>
                  <a:pt x="4413074" y="5858202"/>
                  <a:pt x="4423633" y="5864472"/>
                </a:cubicBezTo>
                <a:cubicBezTo>
                  <a:pt x="4434193" y="5870742"/>
                  <a:pt x="4442882" y="5876846"/>
                  <a:pt x="4442882" y="5878056"/>
                </a:cubicBezTo>
                <a:cubicBezTo>
                  <a:pt x="4442882" y="5881026"/>
                  <a:pt x="4442772" y="5880971"/>
                  <a:pt x="4422258" y="5872061"/>
                </a:cubicBezTo>
                <a:lnTo>
                  <a:pt x="4422258" y="5872061"/>
                </a:lnTo>
                <a:close/>
                <a:moveTo>
                  <a:pt x="4377657" y="5797597"/>
                </a:moveTo>
                <a:cubicBezTo>
                  <a:pt x="4370507" y="5791657"/>
                  <a:pt x="4366053" y="5786763"/>
                  <a:pt x="4367758" y="5786763"/>
                </a:cubicBezTo>
                <a:cubicBezTo>
                  <a:pt x="4375237" y="5786763"/>
                  <a:pt x="4398885" y="5799961"/>
                  <a:pt x="4398885" y="5804141"/>
                </a:cubicBezTo>
                <a:cubicBezTo>
                  <a:pt x="4398885" y="5811456"/>
                  <a:pt x="4391626" y="5809256"/>
                  <a:pt x="4377657" y="5797597"/>
                </a:cubicBezTo>
                <a:lnTo>
                  <a:pt x="4377657" y="5797597"/>
                </a:lnTo>
                <a:close/>
                <a:moveTo>
                  <a:pt x="4170652" y="5734351"/>
                </a:moveTo>
                <a:cubicBezTo>
                  <a:pt x="4167627" y="5733252"/>
                  <a:pt x="4154648" y="5729622"/>
                  <a:pt x="4141779" y="5726322"/>
                </a:cubicBezTo>
                <a:cubicBezTo>
                  <a:pt x="4102127" y="5716148"/>
                  <a:pt x="4111531" y="5701244"/>
                  <a:pt x="4166307" y="5687495"/>
                </a:cubicBezTo>
                <a:cubicBezTo>
                  <a:pt x="4201504" y="5678640"/>
                  <a:pt x="4222898" y="5685625"/>
                  <a:pt x="4222898" y="5706028"/>
                </a:cubicBezTo>
                <a:cubicBezTo>
                  <a:pt x="4222898" y="5728687"/>
                  <a:pt x="4195565" y="5743536"/>
                  <a:pt x="4170652" y="5734351"/>
                </a:cubicBezTo>
                <a:lnTo>
                  <a:pt x="4170652" y="5734351"/>
                </a:lnTo>
                <a:close/>
                <a:moveTo>
                  <a:pt x="4338390" y="5715268"/>
                </a:moveTo>
                <a:cubicBezTo>
                  <a:pt x="4338390" y="5712243"/>
                  <a:pt x="4340864" y="5709768"/>
                  <a:pt x="4343889" y="5709768"/>
                </a:cubicBezTo>
                <a:cubicBezTo>
                  <a:pt x="4346914" y="5709768"/>
                  <a:pt x="4349389" y="5712243"/>
                  <a:pt x="4349389" y="5715268"/>
                </a:cubicBezTo>
                <a:cubicBezTo>
                  <a:pt x="4349389" y="5718292"/>
                  <a:pt x="4346914" y="5720767"/>
                  <a:pt x="4343889" y="5720767"/>
                </a:cubicBezTo>
                <a:cubicBezTo>
                  <a:pt x="4340864" y="5720767"/>
                  <a:pt x="4338390" y="5718292"/>
                  <a:pt x="4338390" y="5715268"/>
                </a:cubicBezTo>
                <a:close/>
                <a:moveTo>
                  <a:pt x="4490233" y="5609675"/>
                </a:moveTo>
                <a:cubicBezTo>
                  <a:pt x="4478465" y="5607200"/>
                  <a:pt x="4456191" y="5598731"/>
                  <a:pt x="4440737" y="5590867"/>
                </a:cubicBezTo>
                <a:cubicBezTo>
                  <a:pt x="4425283" y="5583002"/>
                  <a:pt x="4408894" y="5574753"/>
                  <a:pt x="4404385" y="5572553"/>
                </a:cubicBezTo>
                <a:cubicBezTo>
                  <a:pt x="4399875" y="5570353"/>
                  <a:pt x="4391186" y="5565844"/>
                  <a:pt x="4385136" y="5562544"/>
                </a:cubicBezTo>
                <a:cubicBezTo>
                  <a:pt x="4379087" y="5559244"/>
                  <a:pt x="4369627" y="5555174"/>
                  <a:pt x="4364183" y="5553470"/>
                </a:cubicBezTo>
                <a:cubicBezTo>
                  <a:pt x="4358683" y="5551765"/>
                  <a:pt x="4355713" y="5547915"/>
                  <a:pt x="4357583" y="5544945"/>
                </a:cubicBezTo>
                <a:cubicBezTo>
                  <a:pt x="4359728" y="5541480"/>
                  <a:pt x="4364293" y="5541426"/>
                  <a:pt x="4370287" y="5544725"/>
                </a:cubicBezTo>
                <a:cubicBezTo>
                  <a:pt x="4375457" y="5547585"/>
                  <a:pt x="4399380" y="5559024"/>
                  <a:pt x="4423469" y="5570188"/>
                </a:cubicBezTo>
                <a:cubicBezTo>
                  <a:pt x="4461966" y="5587952"/>
                  <a:pt x="4474450" y="5590867"/>
                  <a:pt x="4526806" y="5594387"/>
                </a:cubicBezTo>
                <a:cubicBezTo>
                  <a:pt x="4559529" y="5596586"/>
                  <a:pt x="4588016" y="5600051"/>
                  <a:pt x="4590106" y="5602141"/>
                </a:cubicBezTo>
                <a:cubicBezTo>
                  <a:pt x="4602810" y="5614900"/>
                  <a:pt x="4538080" y="5619795"/>
                  <a:pt x="4490233" y="5609675"/>
                </a:cubicBezTo>
                <a:close/>
                <a:moveTo>
                  <a:pt x="4287518" y="5606981"/>
                </a:moveTo>
                <a:cubicBezTo>
                  <a:pt x="4282239" y="5605606"/>
                  <a:pt x="4277894" y="5600876"/>
                  <a:pt x="4277894" y="5596476"/>
                </a:cubicBezTo>
                <a:cubicBezTo>
                  <a:pt x="4277894" y="5589767"/>
                  <a:pt x="4280094" y="5589932"/>
                  <a:pt x="4291643" y="5597521"/>
                </a:cubicBezTo>
                <a:cubicBezTo>
                  <a:pt x="4311222" y="5610335"/>
                  <a:pt x="4310067" y="5612865"/>
                  <a:pt x="4287518" y="5606981"/>
                </a:cubicBezTo>
                <a:close/>
                <a:moveTo>
                  <a:pt x="4384146" y="5597961"/>
                </a:moveTo>
                <a:cubicBezTo>
                  <a:pt x="4374522" y="5594387"/>
                  <a:pt x="4364843" y="5589657"/>
                  <a:pt x="4362588" y="5587402"/>
                </a:cubicBezTo>
                <a:cubicBezTo>
                  <a:pt x="4360333" y="5585147"/>
                  <a:pt x="4354009" y="5583277"/>
                  <a:pt x="4348454" y="5583277"/>
                </a:cubicBezTo>
                <a:cubicBezTo>
                  <a:pt x="4342899" y="5583277"/>
                  <a:pt x="4338390" y="5580802"/>
                  <a:pt x="4338390" y="5577778"/>
                </a:cubicBezTo>
                <a:cubicBezTo>
                  <a:pt x="4338390" y="5570903"/>
                  <a:pt x="4346694" y="5570738"/>
                  <a:pt x="4359068" y="5577393"/>
                </a:cubicBezTo>
                <a:cubicBezTo>
                  <a:pt x="4364348" y="5580198"/>
                  <a:pt x="4376667" y="5585752"/>
                  <a:pt x="4386511" y="5589712"/>
                </a:cubicBezTo>
                <a:cubicBezTo>
                  <a:pt x="4396355" y="5593672"/>
                  <a:pt x="4404385" y="5598786"/>
                  <a:pt x="4404385" y="5601096"/>
                </a:cubicBezTo>
                <a:cubicBezTo>
                  <a:pt x="4404385" y="5603406"/>
                  <a:pt x="4403780" y="5605056"/>
                  <a:pt x="4403010" y="5604836"/>
                </a:cubicBezTo>
                <a:cubicBezTo>
                  <a:pt x="4402240" y="5604616"/>
                  <a:pt x="4393771" y="5601536"/>
                  <a:pt x="4384146" y="5597961"/>
                </a:cubicBezTo>
                <a:close/>
                <a:moveTo>
                  <a:pt x="4302642" y="5561279"/>
                </a:moveTo>
                <a:cubicBezTo>
                  <a:pt x="4300773" y="5558254"/>
                  <a:pt x="4301707" y="5555779"/>
                  <a:pt x="4304732" y="5555779"/>
                </a:cubicBezTo>
                <a:cubicBezTo>
                  <a:pt x="4307757" y="5555779"/>
                  <a:pt x="4311772" y="5558254"/>
                  <a:pt x="4313641" y="5561279"/>
                </a:cubicBezTo>
                <a:cubicBezTo>
                  <a:pt x="4315511" y="5564304"/>
                  <a:pt x="4314576" y="5566779"/>
                  <a:pt x="4311552" y="5566779"/>
                </a:cubicBezTo>
                <a:cubicBezTo>
                  <a:pt x="4308527" y="5566779"/>
                  <a:pt x="4304512" y="5564304"/>
                  <a:pt x="4302642" y="5561279"/>
                </a:cubicBezTo>
                <a:close/>
                <a:moveTo>
                  <a:pt x="4291643" y="5530921"/>
                </a:moveTo>
                <a:lnTo>
                  <a:pt x="4258645" y="5523772"/>
                </a:lnTo>
                <a:lnTo>
                  <a:pt x="4296703" y="5524707"/>
                </a:lnTo>
                <a:cubicBezTo>
                  <a:pt x="4321286" y="5525311"/>
                  <a:pt x="4335585" y="5528061"/>
                  <a:pt x="4337015" y="5532461"/>
                </a:cubicBezTo>
                <a:cubicBezTo>
                  <a:pt x="4339709" y="5540490"/>
                  <a:pt x="4335145" y="5540381"/>
                  <a:pt x="4291643" y="5530921"/>
                </a:cubicBezTo>
                <a:close/>
                <a:moveTo>
                  <a:pt x="4315016" y="5513487"/>
                </a:moveTo>
                <a:cubicBezTo>
                  <a:pt x="4301157" y="5509858"/>
                  <a:pt x="4303137" y="5500783"/>
                  <a:pt x="4317766" y="5500838"/>
                </a:cubicBezTo>
                <a:cubicBezTo>
                  <a:pt x="4337180" y="5500948"/>
                  <a:pt x="4355054" y="5507053"/>
                  <a:pt x="4351754" y="5512387"/>
                </a:cubicBezTo>
                <a:cubicBezTo>
                  <a:pt x="4348619" y="5517447"/>
                  <a:pt x="4331955" y="5517942"/>
                  <a:pt x="4315016" y="5513487"/>
                </a:cubicBezTo>
                <a:close/>
                <a:moveTo>
                  <a:pt x="4137874" y="5235428"/>
                </a:moveTo>
                <a:cubicBezTo>
                  <a:pt x="4142714" y="5219314"/>
                  <a:pt x="4179561" y="5185986"/>
                  <a:pt x="4216024" y="5164648"/>
                </a:cubicBezTo>
                <a:cubicBezTo>
                  <a:pt x="4231917" y="5155354"/>
                  <a:pt x="4244896" y="5145509"/>
                  <a:pt x="4244896" y="5142814"/>
                </a:cubicBezTo>
                <a:cubicBezTo>
                  <a:pt x="4244896" y="5124061"/>
                  <a:pt x="4170487" y="5163933"/>
                  <a:pt x="4131769" y="5203420"/>
                </a:cubicBezTo>
                <a:cubicBezTo>
                  <a:pt x="4105867" y="5229818"/>
                  <a:pt x="4090908" y="5237957"/>
                  <a:pt x="4090908" y="5225638"/>
                </a:cubicBezTo>
                <a:cubicBezTo>
                  <a:pt x="4090908" y="5222503"/>
                  <a:pt x="4111091" y="5200670"/>
                  <a:pt x="4135839" y="5177077"/>
                </a:cubicBezTo>
                <a:cubicBezTo>
                  <a:pt x="4179231" y="5135665"/>
                  <a:pt x="4186216" y="5121311"/>
                  <a:pt x="4163062" y="5121311"/>
                </a:cubicBezTo>
                <a:cubicBezTo>
                  <a:pt x="4157728" y="5121311"/>
                  <a:pt x="4139194" y="5134895"/>
                  <a:pt x="4121870" y="5151559"/>
                </a:cubicBezTo>
                <a:cubicBezTo>
                  <a:pt x="4085353" y="5186646"/>
                  <a:pt x="4068194" y="5192861"/>
                  <a:pt x="4101467" y="5158928"/>
                </a:cubicBezTo>
                <a:cubicBezTo>
                  <a:pt x="4113786" y="5146334"/>
                  <a:pt x="4123905" y="5134345"/>
                  <a:pt x="4123905" y="5132255"/>
                </a:cubicBezTo>
                <a:cubicBezTo>
                  <a:pt x="4123905" y="5130165"/>
                  <a:pt x="4147774" y="5105197"/>
                  <a:pt x="4176866" y="5076764"/>
                </a:cubicBezTo>
                <a:cubicBezTo>
                  <a:pt x="4247096" y="5008239"/>
                  <a:pt x="4277674" y="4976396"/>
                  <a:pt x="4277784" y="4971722"/>
                </a:cubicBezTo>
                <a:cubicBezTo>
                  <a:pt x="4277894" y="4967322"/>
                  <a:pt x="4231258" y="4988111"/>
                  <a:pt x="4210634" y="5001585"/>
                </a:cubicBezTo>
                <a:cubicBezTo>
                  <a:pt x="4203209" y="5006479"/>
                  <a:pt x="4188855" y="5018688"/>
                  <a:pt x="4178791" y="5028753"/>
                </a:cubicBezTo>
                <a:cubicBezTo>
                  <a:pt x="4166802" y="5040742"/>
                  <a:pt x="4159708" y="5044592"/>
                  <a:pt x="4158167" y="5039972"/>
                </a:cubicBezTo>
                <a:cubicBezTo>
                  <a:pt x="4156353" y="5034527"/>
                  <a:pt x="4154043" y="5034362"/>
                  <a:pt x="4148103" y="5039312"/>
                </a:cubicBezTo>
                <a:cubicBezTo>
                  <a:pt x="4142714" y="5043822"/>
                  <a:pt x="4140404" y="5043932"/>
                  <a:pt x="4140404" y="5039642"/>
                </a:cubicBezTo>
                <a:cubicBezTo>
                  <a:pt x="4140404" y="5031392"/>
                  <a:pt x="4198865" y="4974802"/>
                  <a:pt x="4224273" y="4958468"/>
                </a:cubicBezTo>
                <a:cubicBezTo>
                  <a:pt x="4248306" y="4943069"/>
                  <a:pt x="4250836" y="4937845"/>
                  <a:pt x="4230707" y="4945544"/>
                </a:cubicBezTo>
                <a:cubicBezTo>
                  <a:pt x="4200955" y="4956873"/>
                  <a:pt x="4164052" y="4982061"/>
                  <a:pt x="4134464" y="5011264"/>
                </a:cubicBezTo>
                <a:cubicBezTo>
                  <a:pt x="4078863" y="5066150"/>
                  <a:pt x="4052960" y="5088313"/>
                  <a:pt x="4044381" y="5088313"/>
                </a:cubicBezTo>
                <a:cubicBezTo>
                  <a:pt x="4032062" y="5088313"/>
                  <a:pt x="4034042" y="5076764"/>
                  <a:pt x="4046966" y="5073409"/>
                </a:cubicBezTo>
                <a:cubicBezTo>
                  <a:pt x="4053015" y="5071815"/>
                  <a:pt x="4057965" y="5067195"/>
                  <a:pt x="4057965" y="5063070"/>
                </a:cubicBezTo>
                <a:cubicBezTo>
                  <a:pt x="4057965" y="5052016"/>
                  <a:pt x="4076994" y="5022703"/>
                  <a:pt x="4090137" y="5013464"/>
                </a:cubicBezTo>
                <a:cubicBezTo>
                  <a:pt x="4098772" y="5007414"/>
                  <a:pt x="4100862" y="5001640"/>
                  <a:pt x="4098497" y="4990036"/>
                </a:cubicBezTo>
                <a:cubicBezTo>
                  <a:pt x="4096187" y="4978377"/>
                  <a:pt x="4101852" y="4962647"/>
                  <a:pt x="4121650" y="4925580"/>
                </a:cubicBezTo>
                <a:cubicBezTo>
                  <a:pt x="4136114" y="4898632"/>
                  <a:pt x="4152393" y="4870694"/>
                  <a:pt x="4157838" y="4863545"/>
                </a:cubicBezTo>
                <a:cubicBezTo>
                  <a:pt x="4163282" y="4856395"/>
                  <a:pt x="4166527" y="4848531"/>
                  <a:pt x="4164987" y="4846056"/>
                </a:cubicBezTo>
                <a:cubicBezTo>
                  <a:pt x="4163447" y="4843581"/>
                  <a:pt x="4167847" y="4839897"/>
                  <a:pt x="4174666" y="4837807"/>
                </a:cubicBezTo>
                <a:cubicBezTo>
                  <a:pt x="4197930" y="4830712"/>
                  <a:pt x="4213879" y="4811354"/>
                  <a:pt x="4251386" y="4744589"/>
                </a:cubicBezTo>
                <a:cubicBezTo>
                  <a:pt x="4270140" y="4711261"/>
                  <a:pt x="4317546" y="4615403"/>
                  <a:pt x="4330305" y="4585100"/>
                </a:cubicBezTo>
                <a:cubicBezTo>
                  <a:pt x="4335640" y="4572451"/>
                  <a:pt x="4340754" y="4566237"/>
                  <a:pt x="4342294" y="4570471"/>
                </a:cubicBezTo>
                <a:cubicBezTo>
                  <a:pt x="4343834" y="4574541"/>
                  <a:pt x="4342294" y="4580590"/>
                  <a:pt x="4338940" y="4583945"/>
                </a:cubicBezTo>
                <a:cubicBezTo>
                  <a:pt x="4335585" y="4587300"/>
                  <a:pt x="4332835" y="4594779"/>
                  <a:pt x="4332835" y="4600499"/>
                </a:cubicBezTo>
                <a:cubicBezTo>
                  <a:pt x="4332835" y="4611058"/>
                  <a:pt x="4324366" y="4633112"/>
                  <a:pt x="4304952" y="4673094"/>
                </a:cubicBezTo>
                <a:cubicBezTo>
                  <a:pt x="4292193" y="4699382"/>
                  <a:pt x="4291423" y="4707081"/>
                  <a:pt x="4302422" y="4697952"/>
                </a:cubicBezTo>
                <a:cubicBezTo>
                  <a:pt x="4312541" y="4689537"/>
                  <a:pt x="4332835" y="4645596"/>
                  <a:pt x="4348894" y="4597309"/>
                </a:cubicBezTo>
                <a:cubicBezTo>
                  <a:pt x="4355658" y="4577071"/>
                  <a:pt x="4363413" y="4559032"/>
                  <a:pt x="4366218" y="4557327"/>
                </a:cubicBezTo>
                <a:cubicBezTo>
                  <a:pt x="4372817" y="4553257"/>
                  <a:pt x="4372762" y="4543853"/>
                  <a:pt x="4366162" y="4543853"/>
                </a:cubicBezTo>
                <a:cubicBezTo>
                  <a:pt x="4363358" y="4543853"/>
                  <a:pt x="4357363" y="4547538"/>
                  <a:pt x="4352854" y="4552048"/>
                </a:cubicBezTo>
                <a:cubicBezTo>
                  <a:pt x="4346694" y="4558207"/>
                  <a:pt x="4344109" y="4558537"/>
                  <a:pt x="4342349" y="4553422"/>
                </a:cubicBezTo>
                <a:cubicBezTo>
                  <a:pt x="4338830" y="4542918"/>
                  <a:pt x="4323156" y="4557987"/>
                  <a:pt x="4319141" y="4575861"/>
                </a:cubicBezTo>
                <a:cubicBezTo>
                  <a:pt x="4317326" y="4583945"/>
                  <a:pt x="4308362" y="4599289"/>
                  <a:pt x="4299343" y="4609848"/>
                </a:cubicBezTo>
                <a:lnTo>
                  <a:pt x="4282844" y="4629097"/>
                </a:lnTo>
                <a:lnTo>
                  <a:pt x="4291368" y="4607648"/>
                </a:lnTo>
                <a:cubicBezTo>
                  <a:pt x="4296043" y="4595824"/>
                  <a:pt x="4298407" y="4584715"/>
                  <a:pt x="4296538" y="4582900"/>
                </a:cubicBezTo>
                <a:cubicBezTo>
                  <a:pt x="4290983" y="4577511"/>
                  <a:pt x="4255896" y="4621342"/>
                  <a:pt x="4238847" y="4654835"/>
                </a:cubicBezTo>
                <a:cubicBezTo>
                  <a:pt x="4222898" y="4686183"/>
                  <a:pt x="4211734" y="4699052"/>
                  <a:pt x="4211734" y="4686018"/>
                </a:cubicBezTo>
                <a:cubicBezTo>
                  <a:pt x="4211734" y="4676284"/>
                  <a:pt x="4254741" y="4589170"/>
                  <a:pt x="4260625" y="4586970"/>
                </a:cubicBezTo>
                <a:cubicBezTo>
                  <a:pt x="4263265" y="4585980"/>
                  <a:pt x="4270470" y="4575641"/>
                  <a:pt x="4276684" y="4563982"/>
                </a:cubicBezTo>
                <a:cubicBezTo>
                  <a:pt x="4294613" y="4530269"/>
                  <a:pt x="4343284" y="4483028"/>
                  <a:pt x="4373862" y="4469554"/>
                </a:cubicBezTo>
                <a:cubicBezTo>
                  <a:pt x="4389041" y="4462899"/>
                  <a:pt x="4413789" y="4455585"/>
                  <a:pt x="4428913" y="4453385"/>
                </a:cubicBezTo>
                <a:cubicBezTo>
                  <a:pt x="4443982" y="4451185"/>
                  <a:pt x="4463065" y="4445850"/>
                  <a:pt x="4471260" y="4441615"/>
                </a:cubicBezTo>
                <a:cubicBezTo>
                  <a:pt x="4479454" y="4437381"/>
                  <a:pt x="4491278" y="4433916"/>
                  <a:pt x="4497438" y="4433916"/>
                </a:cubicBezTo>
                <a:cubicBezTo>
                  <a:pt x="4531756" y="4433916"/>
                  <a:pt x="4481819" y="4465649"/>
                  <a:pt x="4435897" y="4473073"/>
                </a:cubicBezTo>
                <a:cubicBezTo>
                  <a:pt x="4401030" y="4478683"/>
                  <a:pt x="4343724" y="4501671"/>
                  <a:pt x="4343724" y="4510030"/>
                </a:cubicBezTo>
                <a:cubicBezTo>
                  <a:pt x="4343724" y="4512890"/>
                  <a:pt x="4352249" y="4510911"/>
                  <a:pt x="4362698" y="4505576"/>
                </a:cubicBezTo>
                <a:cubicBezTo>
                  <a:pt x="4373147" y="4500241"/>
                  <a:pt x="4399710" y="4494247"/>
                  <a:pt x="4421818" y="4492157"/>
                </a:cubicBezTo>
                <a:cubicBezTo>
                  <a:pt x="4464331" y="4488197"/>
                  <a:pt x="4508877" y="4475988"/>
                  <a:pt x="4529281" y="4462734"/>
                </a:cubicBezTo>
                <a:cubicBezTo>
                  <a:pt x="4540225" y="4455639"/>
                  <a:pt x="4541985" y="4455749"/>
                  <a:pt x="4545010" y="4463614"/>
                </a:cubicBezTo>
                <a:cubicBezTo>
                  <a:pt x="4547154" y="4469224"/>
                  <a:pt x="4541600" y="4480333"/>
                  <a:pt x="4529941" y="4493807"/>
                </a:cubicBezTo>
                <a:cubicBezTo>
                  <a:pt x="4512177" y="4514320"/>
                  <a:pt x="4504918" y="4519105"/>
                  <a:pt x="4456521" y="4542148"/>
                </a:cubicBezTo>
                <a:cubicBezTo>
                  <a:pt x="4444477" y="4547923"/>
                  <a:pt x="4428748" y="4561177"/>
                  <a:pt x="4421654" y="4571626"/>
                </a:cubicBezTo>
                <a:cubicBezTo>
                  <a:pt x="4406585" y="4593790"/>
                  <a:pt x="4407520" y="4618648"/>
                  <a:pt x="4425558" y="4673149"/>
                </a:cubicBezTo>
                <a:cubicBezTo>
                  <a:pt x="4439582" y="4715550"/>
                  <a:pt x="4444972" y="4844461"/>
                  <a:pt x="4433698" y="4866295"/>
                </a:cubicBezTo>
                <a:cubicBezTo>
                  <a:pt x="4429683" y="4873994"/>
                  <a:pt x="4424788" y="4899677"/>
                  <a:pt x="4422863" y="4923381"/>
                </a:cubicBezTo>
                <a:cubicBezTo>
                  <a:pt x="4419894" y="4959018"/>
                  <a:pt x="4417474" y="4966937"/>
                  <a:pt x="4409005" y="4969137"/>
                </a:cubicBezTo>
                <a:cubicBezTo>
                  <a:pt x="4402295" y="4970897"/>
                  <a:pt x="4398775" y="4976781"/>
                  <a:pt x="4398775" y="4986241"/>
                </a:cubicBezTo>
                <a:cubicBezTo>
                  <a:pt x="4398775" y="5023638"/>
                  <a:pt x="4334870" y="5116746"/>
                  <a:pt x="4296813" y="5134840"/>
                </a:cubicBezTo>
                <a:cubicBezTo>
                  <a:pt x="4286363" y="5139790"/>
                  <a:pt x="4277784" y="5146939"/>
                  <a:pt x="4277784" y="5150734"/>
                </a:cubicBezTo>
                <a:cubicBezTo>
                  <a:pt x="4277784" y="5154473"/>
                  <a:pt x="4258590" y="5167783"/>
                  <a:pt x="4235162" y="5180212"/>
                </a:cubicBezTo>
                <a:cubicBezTo>
                  <a:pt x="4211734" y="5192641"/>
                  <a:pt x="4181596" y="5212989"/>
                  <a:pt x="4168232" y="5225363"/>
                </a:cubicBezTo>
                <a:cubicBezTo>
                  <a:pt x="4140954" y="5250662"/>
                  <a:pt x="4132429" y="5253521"/>
                  <a:pt x="4137874" y="5235428"/>
                </a:cubicBezTo>
                <a:lnTo>
                  <a:pt x="4137874" y="5235428"/>
                </a:lnTo>
                <a:close/>
                <a:moveTo>
                  <a:pt x="4316391" y="5038157"/>
                </a:moveTo>
                <a:cubicBezTo>
                  <a:pt x="4316391" y="5035132"/>
                  <a:pt x="4313916" y="5034197"/>
                  <a:pt x="4310892" y="5036067"/>
                </a:cubicBezTo>
                <a:cubicBezTo>
                  <a:pt x="4307867" y="5037937"/>
                  <a:pt x="4305392" y="5041952"/>
                  <a:pt x="4305392" y="5044977"/>
                </a:cubicBezTo>
                <a:cubicBezTo>
                  <a:pt x="4305392" y="5048001"/>
                  <a:pt x="4307867" y="5048936"/>
                  <a:pt x="4310892" y="5047066"/>
                </a:cubicBezTo>
                <a:cubicBezTo>
                  <a:pt x="4313916" y="5045196"/>
                  <a:pt x="4316391" y="5041182"/>
                  <a:pt x="4316391" y="5038157"/>
                </a:cubicBezTo>
                <a:close/>
                <a:moveTo>
                  <a:pt x="4354724" y="4948953"/>
                </a:moveTo>
                <a:cubicBezTo>
                  <a:pt x="4376062" y="4920686"/>
                  <a:pt x="4382881" y="4901327"/>
                  <a:pt x="4371442" y="4901327"/>
                </a:cubicBezTo>
                <a:cubicBezTo>
                  <a:pt x="4368473" y="4901327"/>
                  <a:pt x="4359508" y="4911831"/>
                  <a:pt x="4351534" y="4924700"/>
                </a:cubicBezTo>
                <a:cubicBezTo>
                  <a:pt x="4343559" y="4937569"/>
                  <a:pt x="4330690" y="4954893"/>
                  <a:pt x="4322936" y="4963198"/>
                </a:cubicBezTo>
                <a:cubicBezTo>
                  <a:pt x="4309132" y="4977992"/>
                  <a:pt x="4309077" y="4978321"/>
                  <a:pt x="4320681" y="4978321"/>
                </a:cubicBezTo>
                <a:cubicBezTo>
                  <a:pt x="4328545" y="4978321"/>
                  <a:pt x="4339930" y="4968477"/>
                  <a:pt x="4354724" y="4948953"/>
                </a:cubicBezTo>
                <a:lnTo>
                  <a:pt x="4354724" y="4948953"/>
                </a:lnTo>
                <a:close/>
                <a:moveTo>
                  <a:pt x="4352139" y="4881308"/>
                </a:moveTo>
                <a:cubicBezTo>
                  <a:pt x="4357088" y="4870859"/>
                  <a:pt x="4360058" y="4859310"/>
                  <a:pt x="4358683" y="4855680"/>
                </a:cubicBezTo>
                <a:cubicBezTo>
                  <a:pt x="4357143" y="4851556"/>
                  <a:pt x="4354613" y="4852876"/>
                  <a:pt x="4351974" y="4859255"/>
                </a:cubicBezTo>
                <a:cubicBezTo>
                  <a:pt x="4349664" y="4864865"/>
                  <a:pt x="4341964" y="4875754"/>
                  <a:pt x="4334815" y="4883453"/>
                </a:cubicBezTo>
                <a:cubicBezTo>
                  <a:pt x="4327720" y="4891153"/>
                  <a:pt x="4321891" y="4902372"/>
                  <a:pt x="4321891" y="4908477"/>
                </a:cubicBezTo>
                <a:cubicBezTo>
                  <a:pt x="4321891" y="4919036"/>
                  <a:pt x="4322331" y="4919091"/>
                  <a:pt x="4332505" y="4909906"/>
                </a:cubicBezTo>
                <a:cubicBezTo>
                  <a:pt x="4338335" y="4904627"/>
                  <a:pt x="4347134" y="4891758"/>
                  <a:pt x="4352139" y="4881308"/>
                </a:cubicBezTo>
                <a:lnTo>
                  <a:pt x="4352139" y="4881308"/>
                </a:lnTo>
                <a:close/>
                <a:moveTo>
                  <a:pt x="4298517" y="4842426"/>
                </a:moveTo>
                <a:cubicBezTo>
                  <a:pt x="4321671" y="4823783"/>
                  <a:pt x="4328930" y="4807834"/>
                  <a:pt x="4314301" y="4807834"/>
                </a:cubicBezTo>
                <a:cubicBezTo>
                  <a:pt x="4310122" y="4807834"/>
                  <a:pt x="4303632" y="4811519"/>
                  <a:pt x="4299892" y="4816083"/>
                </a:cubicBezTo>
                <a:cubicBezTo>
                  <a:pt x="4296153" y="4820648"/>
                  <a:pt x="4290158" y="4824333"/>
                  <a:pt x="4286639" y="4824333"/>
                </a:cubicBezTo>
                <a:cubicBezTo>
                  <a:pt x="4283119" y="4824333"/>
                  <a:pt x="4272890" y="4830382"/>
                  <a:pt x="4263925" y="4837807"/>
                </a:cubicBezTo>
                <a:cubicBezTo>
                  <a:pt x="4254961" y="4845231"/>
                  <a:pt x="4240442" y="4857165"/>
                  <a:pt x="4231587" y="4864425"/>
                </a:cubicBezTo>
                <a:cubicBezTo>
                  <a:pt x="4221853" y="4872399"/>
                  <a:pt x="4217179" y="4880153"/>
                  <a:pt x="4219708" y="4884223"/>
                </a:cubicBezTo>
                <a:cubicBezTo>
                  <a:pt x="4224548" y="4891978"/>
                  <a:pt x="4261065" y="4872619"/>
                  <a:pt x="4298517" y="4842426"/>
                </a:cubicBezTo>
                <a:lnTo>
                  <a:pt x="4298517" y="4842426"/>
                </a:lnTo>
                <a:close/>
                <a:moveTo>
                  <a:pt x="4265355" y="4767852"/>
                </a:moveTo>
                <a:cubicBezTo>
                  <a:pt x="4278719" y="4742169"/>
                  <a:pt x="4289773" y="4714286"/>
                  <a:pt x="4286528" y="4714286"/>
                </a:cubicBezTo>
                <a:cubicBezTo>
                  <a:pt x="4285373" y="4714286"/>
                  <a:pt x="4279324" y="4722315"/>
                  <a:pt x="4273054" y="4732159"/>
                </a:cubicBezTo>
                <a:cubicBezTo>
                  <a:pt x="4266785" y="4742004"/>
                  <a:pt x="4255676" y="4758723"/>
                  <a:pt x="4248416" y="4769282"/>
                </a:cubicBezTo>
                <a:cubicBezTo>
                  <a:pt x="4241157" y="4779841"/>
                  <a:pt x="4236207" y="4790290"/>
                  <a:pt x="4237472" y="4792435"/>
                </a:cubicBezTo>
                <a:cubicBezTo>
                  <a:pt x="4242202" y="4800519"/>
                  <a:pt x="4253641" y="4790400"/>
                  <a:pt x="4265355" y="4767852"/>
                </a:cubicBezTo>
                <a:close/>
                <a:moveTo>
                  <a:pt x="4306987" y="4760867"/>
                </a:moveTo>
                <a:cubicBezTo>
                  <a:pt x="4327665" y="4746953"/>
                  <a:pt x="4349334" y="4704166"/>
                  <a:pt x="4349334" y="4677329"/>
                </a:cubicBezTo>
                <a:lnTo>
                  <a:pt x="4349334" y="4651700"/>
                </a:lnTo>
                <a:lnTo>
                  <a:pt x="4335200" y="4680078"/>
                </a:lnTo>
                <a:cubicBezTo>
                  <a:pt x="4327445" y="4695697"/>
                  <a:pt x="4315291" y="4714011"/>
                  <a:pt x="4308307" y="4720720"/>
                </a:cubicBezTo>
                <a:cubicBezTo>
                  <a:pt x="4301322" y="4727430"/>
                  <a:pt x="4296813" y="4736394"/>
                  <a:pt x="4298407" y="4740519"/>
                </a:cubicBezTo>
                <a:cubicBezTo>
                  <a:pt x="4300002" y="4744644"/>
                  <a:pt x="4295988" y="4751738"/>
                  <a:pt x="4289553" y="4756248"/>
                </a:cubicBezTo>
                <a:cubicBezTo>
                  <a:pt x="4265080" y="4773406"/>
                  <a:pt x="4281799" y="4777861"/>
                  <a:pt x="4306987" y="4760867"/>
                </a:cubicBezTo>
                <a:lnTo>
                  <a:pt x="4306987" y="4760867"/>
                </a:lnTo>
                <a:close/>
                <a:moveTo>
                  <a:pt x="4392396" y="4643781"/>
                </a:moveTo>
                <a:cubicBezTo>
                  <a:pt x="4393386" y="4637236"/>
                  <a:pt x="4391516" y="4631847"/>
                  <a:pt x="4388271" y="4631847"/>
                </a:cubicBezTo>
                <a:cubicBezTo>
                  <a:pt x="4385026" y="4631847"/>
                  <a:pt x="4382386" y="4634101"/>
                  <a:pt x="4382386" y="4636906"/>
                </a:cubicBezTo>
                <a:cubicBezTo>
                  <a:pt x="4382386" y="4639711"/>
                  <a:pt x="4380737" y="4646201"/>
                  <a:pt x="4378757" y="4651425"/>
                </a:cubicBezTo>
                <a:cubicBezTo>
                  <a:pt x="4376227" y="4658080"/>
                  <a:pt x="4377437" y="4660115"/>
                  <a:pt x="4382881" y="4658300"/>
                </a:cubicBezTo>
                <a:cubicBezTo>
                  <a:pt x="4387116" y="4656870"/>
                  <a:pt x="4391406" y="4650380"/>
                  <a:pt x="4392396" y="4643781"/>
                </a:cubicBezTo>
                <a:close/>
                <a:moveTo>
                  <a:pt x="4374687" y="4612103"/>
                </a:moveTo>
                <a:cubicBezTo>
                  <a:pt x="4384861" y="4587685"/>
                  <a:pt x="4384861" y="4565247"/>
                  <a:pt x="4374687" y="4569151"/>
                </a:cubicBezTo>
                <a:cubicBezTo>
                  <a:pt x="4367428" y="4571956"/>
                  <a:pt x="4354888" y="4609903"/>
                  <a:pt x="4354888" y="4629097"/>
                </a:cubicBezTo>
                <a:cubicBezTo>
                  <a:pt x="4354888" y="4642516"/>
                  <a:pt x="4365943" y="4633001"/>
                  <a:pt x="4374687" y="4612103"/>
                </a:cubicBezTo>
                <a:lnTo>
                  <a:pt x="4374687" y="4612103"/>
                </a:lnTo>
                <a:close/>
                <a:moveTo>
                  <a:pt x="4327280" y="4536979"/>
                </a:moveTo>
                <a:cubicBezTo>
                  <a:pt x="4327335" y="4534724"/>
                  <a:pt x="4324915" y="4532854"/>
                  <a:pt x="4321891" y="4532854"/>
                </a:cubicBezTo>
                <a:cubicBezTo>
                  <a:pt x="4318866" y="4532854"/>
                  <a:pt x="4316446" y="4538409"/>
                  <a:pt x="4316501" y="4545228"/>
                </a:cubicBezTo>
                <a:cubicBezTo>
                  <a:pt x="4316556" y="4555237"/>
                  <a:pt x="4317601" y="4556007"/>
                  <a:pt x="4321891" y="4549353"/>
                </a:cubicBezTo>
                <a:cubicBezTo>
                  <a:pt x="4324806" y="4544788"/>
                  <a:pt x="4327226" y="4539233"/>
                  <a:pt x="4327280" y="4536979"/>
                </a:cubicBezTo>
                <a:close/>
                <a:moveTo>
                  <a:pt x="4068909" y="5154309"/>
                </a:moveTo>
                <a:cubicBezTo>
                  <a:pt x="4068909" y="5151284"/>
                  <a:pt x="4071549" y="5148809"/>
                  <a:pt x="4074739" y="5148809"/>
                </a:cubicBezTo>
                <a:cubicBezTo>
                  <a:pt x="4077929" y="5148809"/>
                  <a:pt x="4079029" y="5151284"/>
                  <a:pt x="4077159" y="5154309"/>
                </a:cubicBezTo>
                <a:cubicBezTo>
                  <a:pt x="4075289" y="5157333"/>
                  <a:pt x="4072649" y="5159808"/>
                  <a:pt x="4071329" y="5159808"/>
                </a:cubicBezTo>
                <a:cubicBezTo>
                  <a:pt x="4070009" y="5159808"/>
                  <a:pt x="4068909" y="5157333"/>
                  <a:pt x="4068909" y="5154309"/>
                </a:cubicBezTo>
                <a:close/>
                <a:moveTo>
                  <a:pt x="4090908" y="5127141"/>
                </a:moveTo>
                <a:cubicBezTo>
                  <a:pt x="4090908" y="5124281"/>
                  <a:pt x="4093327" y="5120431"/>
                  <a:pt x="4096352" y="5118616"/>
                </a:cubicBezTo>
                <a:cubicBezTo>
                  <a:pt x="4099487" y="5116691"/>
                  <a:pt x="4100367" y="5118891"/>
                  <a:pt x="4098497" y="5123786"/>
                </a:cubicBezTo>
                <a:cubicBezTo>
                  <a:pt x="4094812" y="5133300"/>
                  <a:pt x="4090908" y="5135060"/>
                  <a:pt x="4090908" y="5127141"/>
                </a:cubicBezTo>
                <a:lnTo>
                  <a:pt x="4090908" y="5127141"/>
                </a:lnTo>
                <a:close/>
                <a:moveTo>
                  <a:pt x="3711435" y="5110422"/>
                </a:moveTo>
                <a:cubicBezTo>
                  <a:pt x="3711435" y="5107452"/>
                  <a:pt x="3724524" y="5091943"/>
                  <a:pt x="3740583" y="5075884"/>
                </a:cubicBezTo>
                <a:cubicBezTo>
                  <a:pt x="3761921" y="5054546"/>
                  <a:pt x="3781280" y="5041897"/>
                  <a:pt x="3812793" y="5028643"/>
                </a:cubicBezTo>
                <a:cubicBezTo>
                  <a:pt x="3871694" y="5003949"/>
                  <a:pt x="3904251" y="4978596"/>
                  <a:pt x="3999339" y="4883398"/>
                </a:cubicBezTo>
                <a:cubicBezTo>
                  <a:pt x="4081558" y="4801124"/>
                  <a:pt x="4117471" y="4771701"/>
                  <a:pt x="4130340" y="4775991"/>
                </a:cubicBezTo>
                <a:cubicBezTo>
                  <a:pt x="4138919" y="4778851"/>
                  <a:pt x="4121815" y="4795405"/>
                  <a:pt x="4075344" y="4829172"/>
                </a:cubicBezTo>
                <a:cubicBezTo>
                  <a:pt x="4057085" y="4842481"/>
                  <a:pt x="4030192" y="4868219"/>
                  <a:pt x="4015618" y="4886423"/>
                </a:cubicBezTo>
                <a:cubicBezTo>
                  <a:pt x="3980366" y="4930420"/>
                  <a:pt x="3906286" y="5003730"/>
                  <a:pt x="3880163" y="5020393"/>
                </a:cubicBezTo>
                <a:cubicBezTo>
                  <a:pt x="3840126" y="5046022"/>
                  <a:pt x="3820987" y="5055206"/>
                  <a:pt x="3807788" y="5055206"/>
                </a:cubicBezTo>
                <a:cubicBezTo>
                  <a:pt x="3800474" y="5055206"/>
                  <a:pt x="3792994" y="5057681"/>
                  <a:pt x="3791124" y="5060705"/>
                </a:cubicBezTo>
                <a:cubicBezTo>
                  <a:pt x="3789255" y="5063730"/>
                  <a:pt x="3782930" y="5066205"/>
                  <a:pt x="3777045" y="5066205"/>
                </a:cubicBezTo>
                <a:cubicBezTo>
                  <a:pt x="3771161" y="5066205"/>
                  <a:pt x="3761427" y="5071155"/>
                  <a:pt x="3755377" y="5077204"/>
                </a:cubicBezTo>
                <a:cubicBezTo>
                  <a:pt x="3749327" y="5083254"/>
                  <a:pt x="3741848" y="5088203"/>
                  <a:pt x="3738768" y="5088203"/>
                </a:cubicBezTo>
                <a:cubicBezTo>
                  <a:pt x="3735689" y="5088203"/>
                  <a:pt x="3730354" y="5094418"/>
                  <a:pt x="3726889" y="5101952"/>
                </a:cubicBezTo>
                <a:cubicBezTo>
                  <a:pt x="3720674" y="5115701"/>
                  <a:pt x="3711435" y="5120706"/>
                  <a:pt x="3711435" y="5110422"/>
                </a:cubicBezTo>
                <a:lnTo>
                  <a:pt x="3711435" y="5110422"/>
                </a:lnTo>
                <a:close/>
                <a:moveTo>
                  <a:pt x="4112906" y="5095078"/>
                </a:moveTo>
                <a:cubicBezTo>
                  <a:pt x="4112906" y="5092438"/>
                  <a:pt x="4118461" y="5085289"/>
                  <a:pt x="4125280" y="5079129"/>
                </a:cubicBezTo>
                <a:cubicBezTo>
                  <a:pt x="4132099" y="5072969"/>
                  <a:pt x="4140459" y="5063290"/>
                  <a:pt x="4143869" y="5057516"/>
                </a:cubicBezTo>
                <a:cubicBezTo>
                  <a:pt x="4147278" y="5051741"/>
                  <a:pt x="4151953" y="5048826"/>
                  <a:pt x="4154153" y="5050971"/>
                </a:cubicBezTo>
                <a:cubicBezTo>
                  <a:pt x="4156408" y="5053116"/>
                  <a:pt x="4151403" y="5063015"/>
                  <a:pt x="4143099" y="5072969"/>
                </a:cubicBezTo>
                <a:cubicBezTo>
                  <a:pt x="4126765" y="5092548"/>
                  <a:pt x="4112906" y="5102722"/>
                  <a:pt x="4112906" y="5095078"/>
                </a:cubicBezTo>
                <a:lnTo>
                  <a:pt x="4112906" y="5095078"/>
                </a:lnTo>
                <a:close/>
                <a:moveTo>
                  <a:pt x="3925920" y="5088973"/>
                </a:moveTo>
                <a:cubicBezTo>
                  <a:pt x="3925920" y="5084134"/>
                  <a:pt x="3960897" y="5055316"/>
                  <a:pt x="3966782" y="5055316"/>
                </a:cubicBezTo>
                <a:cubicBezTo>
                  <a:pt x="3972116" y="5055316"/>
                  <a:pt x="4026782" y="5015719"/>
                  <a:pt x="4045426" y="4998395"/>
                </a:cubicBezTo>
                <a:cubicBezTo>
                  <a:pt x="4055215" y="4989321"/>
                  <a:pt x="4064674" y="4983271"/>
                  <a:pt x="4066434" y="4985031"/>
                </a:cubicBezTo>
                <a:cubicBezTo>
                  <a:pt x="4068194" y="4986791"/>
                  <a:pt x="4052740" y="5004775"/>
                  <a:pt x="4032172" y="5024958"/>
                </a:cubicBezTo>
                <a:cubicBezTo>
                  <a:pt x="3984545" y="5071594"/>
                  <a:pt x="3925920" y="5106902"/>
                  <a:pt x="3925920" y="5088973"/>
                </a:cubicBezTo>
                <a:lnTo>
                  <a:pt x="3925920" y="5088973"/>
                </a:lnTo>
                <a:close/>
                <a:moveTo>
                  <a:pt x="3899302" y="5061695"/>
                </a:moveTo>
                <a:lnTo>
                  <a:pt x="3886432" y="5051796"/>
                </a:lnTo>
                <a:lnTo>
                  <a:pt x="3909201" y="5027433"/>
                </a:lnTo>
                <a:cubicBezTo>
                  <a:pt x="3921740" y="5014014"/>
                  <a:pt x="3952262" y="4980851"/>
                  <a:pt x="3977066" y="4953683"/>
                </a:cubicBezTo>
                <a:cubicBezTo>
                  <a:pt x="4054995" y="4868329"/>
                  <a:pt x="4092502" y="4829832"/>
                  <a:pt x="4097782" y="4829832"/>
                </a:cubicBezTo>
                <a:cubicBezTo>
                  <a:pt x="4100587" y="4829832"/>
                  <a:pt x="4087003" y="4847761"/>
                  <a:pt x="4067534" y="4869704"/>
                </a:cubicBezTo>
                <a:cubicBezTo>
                  <a:pt x="4048066" y="4891648"/>
                  <a:pt x="4023263" y="4923160"/>
                  <a:pt x="4012318" y="4939824"/>
                </a:cubicBezTo>
                <a:cubicBezTo>
                  <a:pt x="3992960" y="4969247"/>
                  <a:pt x="3965242" y="4998945"/>
                  <a:pt x="3925920" y="5032492"/>
                </a:cubicBezTo>
                <a:cubicBezTo>
                  <a:pt x="3915360" y="5041512"/>
                  <a:pt x="3908101" y="5050311"/>
                  <a:pt x="3909806" y="5052071"/>
                </a:cubicBezTo>
                <a:cubicBezTo>
                  <a:pt x="3911511" y="5053776"/>
                  <a:pt x="3918825" y="5049706"/>
                  <a:pt x="3926030" y="5043052"/>
                </a:cubicBezTo>
                <a:cubicBezTo>
                  <a:pt x="3933234" y="5036397"/>
                  <a:pt x="3950503" y="5022153"/>
                  <a:pt x="3964417" y="5011484"/>
                </a:cubicBezTo>
                <a:cubicBezTo>
                  <a:pt x="3978331" y="5000815"/>
                  <a:pt x="4005554" y="4974802"/>
                  <a:pt x="4024857" y="4953628"/>
                </a:cubicBezTo>
                <a:cubicBezTo>
                  <a:pt x="4086068" y="4886533"/>
                  <a:pt x="4090908" y="4882023"/>
                  <a:pt x="4090908" y="4891483"/>
                </a:cubicBezTo>
                <a:cubicBezTo>
                  <a:pt x="4090908" y="4896268"/>
                  <a:pt x="4083098" y="4908477"/>
                  <a:pt x="4073584" y="4918651"/>
                </a:cubicBezTo>
                <a:cubicBezTo>
                  <a:pt x="4064069" y="4928825"/>
                  <a:pt x="4052246" y="4943619"/>
                  <a:pt x="4047351" y="4951594"/>
                </a:cubicBezTo>
                <a:cubicBezTo>
                  <a:pt x="4034372" y="4972767"/>
                  <a:pt x="3923115" y="5072585"/>
                  <a:pt x="3913545" y="5071705"/>
                </a:cubicBezTo>
                <a:cubicBezTo>
                  <a:pt x="3912775" y="5071650"/>
                  <a:pt x="3906396" y="5067140"/>
                  <a:pt x="3899302" y="5061695"/>
                </a:cubicBezTo>
                <a:lnTo>
                  <a:pt x="3899302" y="5061695"/>
                </a:lnTo>
                <a:close/>
                <a:moveTo>
                  <a:pt x="3676623" y="5051081"/>
                </a:moveTo>
                <a:cubicBezTo>
                  <a:pt x="3678327" y="5044207"/>
                  <a:pt x="3681957" y="5037277"/>
                  <a:pt x="3684597" y="5035627"/>
                </a:cubicBezTo>
                <a:cubicBezTo>
                  <a:pt x="3692132" y="5030953"/>
                  <a:pt x="3690317" y="5041017"/>
                  <a:pt x="3681462" y="5052841"/>
                </a:cubicBezTo>
                <a:cubicBezTo>
                  <a:pt x="3673763" y="5063180"/>
                  <a:pt x="3673598" y="5063125"/>
                  <a:pt x="3676623" y="5051081"/>
                </a:cubicBezTo>
                <a:lnTo>
                  <a:pt x="3676623" y="5051081"/>
                </a:lnTo>
                <a:close/>
                <a:moveTo>
                  <a:pt x="3706376" y="5042722"/>
                </a:moveTo>
                <a:cubicBezTo>
                  <a:pt x="3706155" y="5037332"/>
                  <a:pt x="3717100" y="5021273"/>
                  <a:pt x="3730684" y="5007084"/>
                </a:cubicBezTo>
                <a:cubicBezTo>
                  <a:pt x="3744268" y="4992895"/>
                  <a:pt x="3755432" y="4979366"/>
                  <a:pt x="3755432" y="4977057"/>
                </a:cubicBezTo>
                <a:cubicBezTo>
                  <a:pt x="3755432" y="4974747"/>
                  <a:pt x="3758072" y="4972822"/>
                  <a:pt x="3761317" y="4972822"/>
                </a:cubicBezTo>
                <a:cubicBezTo>
                  <a:pt x="3764561" y="4972822"/>
                  <a:pt x="3775066" y="4967102"/>
                  <a:pt x="3784690" y="4960063"/>
                </a:cubicBezTo>
                <a:cubicBezTo>
                  <a:pt x="3804709" y="4945489"/>
                  <a:pt x="3862179" y="4915406"/>
                  <a:pt x="3880548" y="4909796"/>
                </a:cubicBezTo>
                <a:cubicBezTo>
                  <a:pt x="3889732" y="4907047"/>
                  <a:pt x="3892922" y="4908312"/>
                  <a:pt x="3892922" y="4914691"/>
                </a:cubicBezTo>
                <a:cubicBezTo>
                  <a:pt x="3892922" y="4919421"/>
                  <a:pt x="3889237" y="4923325"/>
                  <a:pt x="3884673" y="4923325"/>
                </a:cubicBezTo>
                <a:cubicBezTo>
                  <a:pt x="3880108" y="4923325"/>
                  <a:pt x="3876423" y="4925415"/>
                  <a:pt x="3876423" y="4928000"/>
                </a:cubicBezTo>
                <a:cubicBezTo>
                  <a:pt x="3876423" y="4930585"/>
                  <a:pt x="3851070" y="4945049"/>
                  <a:pt x="3820052" y="4960118"/>
                </a:cubicBezTo>
                <a:cubicBezTo>
                  <a:pt x="3767476" y="4985691"/>
                  <a:pt x="3718255" y="5023473"/>
                  <a:pt x="3709895" y="5044702"/>
                </a:cubicBezTo>
                <a:cubicBezTo>
                  <a:pt x="3707585" y="5050476"/>
                  <a:pt x="3706651" y="5049981"/>
                  <a:pt x="3706376" y="5042722"/>
                </a:cubicBezTo>
                <a:lnTo>
                  <a:pt x="3706376" y="5042722"/>
                </a:lnTo>
                <a:close/>
                <a:moveTo>
                  <a:pt x="5234825" y="4854251"/>
                </a:moveTo>
                <a:cubicBezTo>
                  <a:pt x="5234825" y="4849521"/>
                  <a:pt x="5232239" y="4847266"/>
                  <a:pt x="5229105" y="4849246"/>
                </a:cubicBezTo>
                <a:cubicBezTo>
                  <a:pt x="5225970" y="4851226"/>
                  <a:pt x="5219755" y="4849796"/>
                  <a:pt x="5215356" y="4846166"/>
                </a:cubicBezTo>
                <a:cubicBezTo>
                  <a:pt x="5209691" y="4841491"/>
                  <a:pt x="5205292" y="4841217"/>
                  <a:pt x="5200397" y="4845286"/>
                </a:cubicBezTo>
                <a:cubicBezTo>
                  <a:pt x="5196602" y="4848476"/>
                  <a:pt x="5186043" y="4851831"/>
                  <a:pt x="5177024" y="4852821"/>
                </a:cubicBezTo>
                <a:cubicBezTo>
                  <a:pt x="5152660" y="4855460"/>
                  <a:pt x="5155960" y="4840391"/>
                  <a:pt x="5182468" y="4827907"/>
                </a:cubicBezTo>
                <a:cubicBezTo>
                  <a:pt x="5202267" y="4818558"/>
                  <a:pt x="5204851" y="4818448"/>
                  <a:pt x="5209856" y="4826368"/>
                </a:cubicBezTo>
                <a:cubicBezTo>
                  <a:pt x="5214641" y="4833957"/>
                  <a:pt x="5217830" y="4832747"/>
                  <a:pt x="5234110" y="4817348"/>
                </a:cubicBezTo>
                <a:cubicBezTo>
                  <a:pt x="5250278" y="4802059"/>
                  <a:pt x="5252478" y="4801234"/>
                  <a:pt x="5250003" y="4811354"/>
                </a:cubicBezTo>
                <a:cubicBezTo>
                  <a:pt x="5244063" y="4836047"/>
                  <a:pt x="5255283" y="4837642"/>
                  <a:pt x="5271396" y="4814378"/>
                </a:cubicBezTo>
                <a:cubicBezTo>
                  <a:pt x="5289490" y="4788310"/>
                  <a:pt x="5295320" y="4785946"/>
                  <a:pt x="5295320" y="4804754"/>
                </a:cubicBezTo>
                <a:cubicBezTo>
                  <a:pt x="5295320" y="4827632"/>
                  <a:pt x="5285805" y="4844791"/>
                  <a:pt x="5270957" y="4848531"/>
                </a:cubicBezTo>
                <a:cubicBezTo>
                  <a:pt x="5263147" y="4850511"/>
                  <a:pt x="5256823" y="4854525"/>
                  <a:pt x="5256823" y="4857495"/>
                </a:cubicBezTo>
                <a:cubicBezTo>
                  <a:pt x="5256823" y="4860465"/>
                  <a:pt x="5251873" y="4862885"/>
                  <a:pt x="5245824" y="4862885"/>
                </a:cubicBezTo>
                <a:cubicBezTo>
                  <a:pt x="5239499" y="4862830"/>
                  <a:pt x="5234825" y="4859145"/>
                  <a:pt x="5234825" y="4854251"/>
                </a:cubicBezTo>
                <a:lnTo>
                  <a:pt x="5234825" y="4854251"/>
                </a:lnTo>
                <a:close/>
                <a:moveTo>
                  <a:pt x="5090240" y="4832912"/>
                </a:moveTo>
                <a:cubicBezTo>
                  <a:pt x="5075446" y="4826587"/>
                  <a:pt x="5075281" y="4826093"/>
                  <a:pt x="5085180" y="4817073"/>
                </a:cubicBezTo>
                <a:cubicBezTo>
                  <a:pt x="5090845" y="4811959"/>
                  <a:pt x="5096894" y="4809209"/>
                  <a:pt x="5098654" y="4811024"/>
                </a:cubicBezTo>
                <a:cubicBezTo>
                  <a:pt x="5100414" y="4812783"/>
                  <a:pt x="5107013" y="4811463"/>
                  <a:pt x="5113338" y="4808109"/>
                </a:cubicBezTo>
                <a:cubicBezTo>
                  <a:pt x="5125492" y="4801619"/>
                  <a:pt x="5128847" y="4807119"/>
                  <a:pt x="5118838" y="4817128"/>
                </a:cubicBezTo>
                <a:cubicBezTo>
                  <a:pt x="5115208" y="4820758"/>
                  <a:pt x="5114933" y="4824388"/>
                  <a:pt x="5118012" y="4826312"/>
                </a:cubicBezTo>
                <a:cubicBezTo>
                  <a:pt x="5120872" y="4828072"/>
                  <a:pt x="5128957" y="4823398"/>
                  <a:pt x="5135941" y="4815918"/>
                </a:cubicBezTo>
                <a:cubicBezTo>
                  <a:pt x="5151505" y="4799364"/>
                  <a:pt x="5157775" y="4798704"/>
                  <a:pt x="5157775" y="4813663"/>
                </a:cubicBezTo>
                <a:cubicBezTo>
                  <a:pt x="5157775" y="4820703"/>
                  <a:pt x="5160140" y="4823508"/>
                  <a:pt x="5163990" y="4821143"/>
                </a:cubicBezTo>
                <a:cubicBezTo>
                  <a:pt x="5167784" y="4818833"/>
                  <a:pt x="5169214" y="4820318"/>
                  <a:pt x="5167619" y="4824938"/>
                </a:cubicBezTo>
                <a:cubicBezTo>
                  <a:pt x="5166189" y="4829117"/>
                  <a:pt x="5159095" y="4832967"/>
                  <a:pt x="5151780" y="4833407"/>
                </a:cubicBezTo>
                <a:cubicBezTo>
                  <a:pt x="5144466" y="4833847"/>
                  <a:pt x="5137261" y="4834782"/>
                  <a:pt x="5135777" y="4835387"/>
                </a:cubicBezTo>
                <a:cubicBezTo>
                  <a:pt x="5125767" y="4839676"/>
                  <a:pt x="5103219" y="4838467"/>
                  <a:pt x="5090240" y="4832912"/>
                </a:cubicBezTo>
                <a:lnTo>
                  <a:pt x="5090240" y="4832912"/>
                </a:lnTo>
                <a:close/>
                <a:moveTo>
                  <a:pt x="5038709" y="4825378"/>
                </a:moveTo>
                <a:cubicBezTo>
                  <a:pt x="5036948" y="4818723"/>
                  <a:pt x="5032054" y="4813334"/>
                  <a:pt x="5027765" y="4813334"/>
                </a:cubicBezTo>
                <a:cubicBezTo>
                  <a:pt x="5023475" y="4813334"/>
                  <a:pt x="5018580" y="4809649"/>
                  <a:pt x="5016875" y="4805194"/>
                </a:cubicBezTo>
                <a:cubicBezTo>
                  <a:pt x="5014565" y="4799144"/>
                  <a:pt x="5011156" y="4798429"/>
                  <a:pt x="5003621" y="4802444"/>
                </a:cubicBezTo>
                <a:cubicBezTo>
                  <a:pt x="4989817" y="4809869"/>
                  <a:pt x="4985913" y="4801399"/>
                  <a:pt x="4994217" y="4782041"/>
                </a:cubicBezTo>
                <a:cubicBezTo>
                  <a:pt x="5000926" y="4766422"/>
                  <a:pt x="5006701" y="4758393"/>
                  <a:pt x="5028204" y="4734909"/>
                </a:cubicBezTo>
                <a:cubicBezTo>
                  <a:pt x="5043658" y="4718025"/>
                  <a:pt x="5045748" y="4732214"/>
                  <a:pt x="5031229" y="4755698"/>
                </a:cubicBezTo>
                <a:cubicBezTo>
                  <a:pt x="5024135" y="4767137"/>
                  <a:pt x="5020725" y="4778961"/>
                  <a:pt x="5022870" y="4784571"/>
                </a:cubicBezTo>
                <a:cubicBezTo>
                  <a:pt x="5026059" y="4792930"/>
                  <a:pt x="5027820" y="4792435"/>
                  <a:pt x="5037554" y="4780281"/>
                </a:cubicBezTo>
                <a:lnTo>
                  <a:pt x="5048608" y="4766587"/>
                </a:lnTo>
                <a:lnTo>
                  <a:pt x="5046243" y="4781381"/>
                </a:lnTo>
                <a:cubicBezTo>
                  <a:pt x="5042723" y="4803489"/>
                  <a:pt x="5050752" y="4813278"/>
                  <a:pt x="5061092" y="4799585"/>
                </a:cubicBezTo>
                <a:cubicBezTo>
                  <a:pt x="5065657" y="4793535"/>
                  <a:pt x="5069451" y="4791555"/>
                  <a:pt x="5069561" y="4795185"/>
                </a:cubicBezTo>
                <a:cubicBezTo>
                  <a:pt x="5069671" y="4798814"/>
                  <a:pt x="5067196" y="4803269"/>
                  <a:pt x="5064172" y="4805194"/>
                </a:cubicBezTo>
                <a:cubicBezTo>
                  <a:pt x="5061147" y="4807119"/>
                  <a:pt x="5059827" y="4810639"/>
                  <a:pt x="5061312" y="4813059"/>
                </a:cubicBezTo>
                <a:cubicBezTo>
                  <a:pt x="5062797" y="4815478"/>
                  <a:pt x="5059002" y="4821968"/>
                  <a:pt x="5052897" y="4827468"/>
                </a:cubicBezTo>
                <a:cubicBezTo>
                  <a:pt x="5042173" y="4837202"/>
                  <a:pt x="5041788" y="4837147"/>
                  <a:pt x="5038709" y="4825378"/>
                </a:cubicBezTo>
                <a:lnTo>
                  <a:pt x="5038709" y="4825378"/>
                </a:lnTo>
                <a:close/>
                <a:moveTo>
                  <a:pt x="4150028" y="4779236"/>
                </a:moveTo>
                <a:cubicBezTo>
                  <a:pt x="4163062" y="4766202"/>
                  <a:pt x="4170267" y="4767687"/>
                  <a:pt x="4164712" y="4782261"/>
                </a:cubicBezTo>
                <a:cubicBezTo>
                  <a:pt x="4162787" y="4787210"/>
                  <a:pt x="4156023" y="4791280"/>
                  <a:pt x="4149588" y="4791280"/>
                </a:cubicBezTo>
                <a:lnTo>
                  <a:pt x="4137929" y="4791280"/>
                </a:lnTo>
                <a:lnTo>
                  <a:pt x="4150028" y="4779236"/>
                </a:lnTo>
                <a:lnTo>
                  <a:pt x="4150028" y="4779236"/>
                </a:lnTo>
                <a:close/>
                <a:moveTo>
                  <a:pt x="4204254" y="4771097"/>
                </a:moveTo>
                <a:cubicBezTo>
                  <a:pt x="4207609" y="4757238"/>
                  <a:pt x="4214924" y="4744368"/>
                  <a:pt x="4253586" y="4684093"/>
                </a:cubicBezTo>
                <a:cubicBezTo>
                  <a:pt x="4259415" y="4675018"/>
                  <a:pt x="4265410" y="4661599"/>
                  <a:pt x="4266895" y="4654285"/>
                </a:cubicBezTo>
                <a:cubicBezTo>
                  <a:pt x="4269864" y="4639876"/>
                  <a:pt x="4283394" y="4631517"/>
                  <a:pt x="4283394" y="4644111"/>
                </a:cubicBezTo>
                <a:cubicBezTo>
                  <a:pt x="4283394" y="4657695"/>
                  <a:pt x="4226803" y="4760922"/>
                  <a:pt x="4210744" y="4776596"/>
                </a:cubicBezTo>
                <a:cubicBezTo>
                  <a:pt x="4200735" y="4786385"/>
                  <a:pt x="4200570" y="4786221"/>
                  <a:pt x="4204254" y="4771097"/>
                </a:cubicBezTo>
                <a:lnTo>
                  <a:pt x="4204254" y="4771097"/>
                </a:lnTo>
                <a:close/>
                <a:moveTo>
                  <a:pt x="4985472" y="4743654"/>
                </a:moveTo>
                <a:cubicBezTo>
                  <a:pt x="4983437" y="4741619"/>
                  <a:pt x="4989817" y="4732269"/>
                  <a:pt x="4999662" y="4722920"/>
                </a:cubicBezTo>
                <a:cubicBezTo>
                  <a:pt x="5009505" y="4713571"/>
                  <a:pt x="5020505" y="4700977"/>
                  <a:pt x="5024135" y="4694982"/>
                </a:cubicBezTo>
                <a:cubicBezTo>
                  <a:pt x="5030624" y="4684148"/>
                  <a:pt x="5030679" y="4684148"/>
                  <a:pt x="5030844" y="4695092"/>
                </a:cubicBezTo>
                <a:cubicBezTo>
                  <a:pt x="5031009" y="4711041"/>
                  <a:pt x="4993282" y="4751463"/>
                  <a:pt x="4985472" y="4743654"/>
                </a:cubicBezTo>
                <a:close/>
                <a:moveTo>
                  <a:pt x="5132642" y="4742169"/>
                </a:moveTo>
                <a:cubicBezTo>
                  <a:pt x="5111633" y="4737164"/>
                  <a:pt x="5080781" y="4714835"/>
                  <a:pt x="5080781" y="4704661"/>
                </a:cubicBezTo>
                <a:cubicBezTo>
                  <a:pt x="5080781" y="4699107"/>
                  <a:pt x="5084740" y="4700152"/>
                  <a:pt x="5095245" y="4708456"/>
                </a:cubicBezTo>
                <a:cubicBezTo>
                  <a:pt x="5103219" y="4714726"/>
                  <a:pt x="5114218" y="4719840"/>
                  <a:pt x="5119663" y="4719840"/>
                </a:cubicBezTo>
                <a:cubicBezTo>
                  <a:pt x="5125107" y="4719840"/>
                  <a:pt x="5131102" y="4722315"/>
                  <a:pt x="5132972" y="4725340"/>
                </a:cubicBezTo>
                <a:cubicBezTo>
                  <a:pt x="5138746" y="4734634"/>
                  <a:pt x="5159370" y="4731334"/>
                  <a:pt x="5184228" y="4717146"/>
                </a:cubicBezTo>
                <a:cubicBezTo>
                  <a:pt x="5230425" y="4690747"/>
                  <a:pt x="5267602" y="4687888"/>
                  <a:pt x="5270902" y="4710491"/>
                </a:cubicBezTo>
                <a:cubicBezTo>
                  <a:pt x="5271947" y="4717420"/>
                  <a:pt x="5269362" y="4717915"/>
                  <a:pt x="5256053" y="4713296"/>
                </a:cubicBezTo>
                <a:cubicBezTo>
                  <a:pt x="5246153" y="4709831"/>
                  <a:pt x="5237409" y="4709666"/>
                  <a:pt x="5233229" y="4712801"/>
                </a:cubicBezTo>
                <a:cubicBezTo>
                  <a:pt x="5229489" y="4715606"/>
                  <a:pt x="5215356" y="4721270"/>
                  <a:pt x="5201717" y="4725340"/>
                </a:cubicBezTo>
                <a:cubicBezTo>
                  <a:pt x="5188078" y="4729410"/>
                  <a:pt x="5173063" y="4736064"/>
                  <a:pt x="5168279" y="4740079"/>
                </a:cubicBezTo>
                <a:cubicBezTo>
                  <a:pt x="5158875" y="4747998"/>
                  <a:pt x="5157445" y="4748108"/>
                  <a:pt x="5132642" y="4742169"/>
                </a:cubicBezTo>
                <a:lnTo>
                  <a:pt x="5132642" y="4742169"/>
                </a:lnTo>
                <a:close/>
                <a:moveTo>
                  <a:pt x="5284266" y="4700592"/>
                </a:moveTo>
                <a:cubicBezTo>
                  <a:pt x="5274037" y="4689703"/>
                  <a:pt x="5273157" y="4686843"/>
                  <a:pt x="5280141" y="4686843"/>
                </a:cubicBezTo>
                <a:cubicBezTo>
                  <a:pt x="5291250" y="4686843"/>
                  <a:pt x="5307364" y="4702516"/>
                  <a:pt x="5303239" y="4709281"/>
                </a:cubicBezTo>
                <a:cubicBezTo>
                  <a:pt x="5299004" y="4716156"/>
                  <a:pt x="5298894" y="4716156"/>
                  <a:pt x="5284266" y="4700592"/>
                </a:cubicBezTo>
                <a:close/>
                <a:moveTo>
                  <a:pt x="2663542" y="4664569"/>
                </a:moveTo>
                <a:cubicBezTo>
                  <a:pt x="2658482" y="4656375"/>
                  <a:pt x="2662497" y="4653515"/>
                  <a:pt x="2671351" y="4658960"/>
                </a:cubicBezTo>
                <a:cubicBezTo>
                  <a:pt x="2676081" y="4661874"/>
                  <a:pt x="2676631" y="4664734"/>
                  <a:pt x="2672946" y="4666989"/>
                </a:cubicBezTo>
                <a:cubicBezTo>
                  <a:pt x="2669811" y="4668914"/>
                  <a:pt x="2665577" y="4667814"/>
                  <a:pt x="2663542" y="4664569"/>
                </a:cubicBezTo>
                <a:lnTo>
                  <a:pt x="2663542" y="4664569"/>
                </a:lnTo>
                <a:close/>
                <a:moveTo>
                  <a:pt x="3986250" y="4601214"/>
                </a:moveTo>
                <a:cubicBezTo>
                  <a:pt x="3983280" y="4593460"/>
                  <a:pt x="3980860" y="4583835"/>
                  <a:pt x="3980860" y="4579875"/>
                </a:cubicBezTo>
                <a:cubicBezTo>
                  <a:pt x="3980860" y="4571296"/>
                  <a:pt x="3993509" y="4538903"/>
                  <a:pt x="4009184" y="4507281"/>
                </a:cubicBezTo>
                <a:cubicBezTo>
                  <a:pt x="4015893" y="4493752"/>
                  <a:pt x="4019028" y="4479948"/>
                  <a:pt x="4016938" y="4473348"/>
                </a:cubicBezTo>
                <a:cubicBezTo>
                  <a:pt x="4014408" y="4465429"/>
                  <a:pt x="4016278" y="4461249"/>
                  <a:pt x="4023263" y="4458994"/>
                </a:cubicBezTo>
                <a:cubicBezTo>
                  <a:pt x="4037452" y="4454375"/>
                  <a:pt x="4074354" y="4418077"/>
                  <a:pt x="4074354" y="4408728"/>
                </a:cubicBezTo>
                <a:cubicBezTo>
                  <a:pt x="4074354" y="4404383"/>
                  <a:pt x="4078039" y="4400809"/>
                  <a:pt x="4082603" y="4400809"/>
                </a:cubicBezTo>
                <a:cubicBezTo>
                  <a:pt x="4087168" y="4400809"/>
                  <a:pt x="4090852" y="4398334"/>
                  <a:pt x="4090852" y="4395309"/>
                </a:cubicBezTo>
                <a:cubicBezTo>
                  <a:pt x="4090852" y="4392284"/>
                  <a:pt x="4095637" y="4385025"/>
                  <a:pt x="4101467" y="4379195"/>
                </a:cubicBezTo>
                <a:cubicBezTo>
                  <a:pt x="4107296" y="4373366"/>
                  <a:pt x="4116261" y="4362201"/>
                  <a:pt x="4121320" y="4354447"/>
                </a:cubicBezTo>
                <a:cubicBezTo>
                  <a:pt x="4131880" y="4338333"/>
                  <a:pt x="4139194" y="4336518"/>
                  <a:pt x="4143979" y="4348947"/>
                </a:cubicBezTo>
                <a:cubicBezTo>
                  <a:pt x="4146123" y="4354502"/>
                  <a:pt x="4140899" y="4362861"/>
                  <a:pt x="4129240" y="4372651"/>
                </a:cubicBezTo>
                <a:cubicBezTo>
                  <a:pt x="4119340" y="4380955"/>
                  <a:pt x="4112301" y="4390964"/>
                  <a:pt x="4113621" y="4394924"/>
                </a:cubicBezTo>
                <a:cubicBezTo>
                  <a:pt x="4115326" y="4400039"/>
                  <a:pt x="4120935" y="4398004"/>
                  <a:pt x="4133089" y="4387719"/>
                </a:cubicBezTo>
                <a:cubicBezTo>
                  <a:pt x="4142494" y="4379800"/>
                  <a:pt x="4151623" y="4373366"/>
                  <a:pt x="4153383" y="4373366"/>
                </a:cubicBezTo>
                <a:cubicBezTo>
                  <a:pt x="4159323" y="4373366"/>
                  <a:pt x="4214924" y="4336078"/>
                  <a:pt x="4222348" y="4327169"/>
                </a:cubicBezTo>
                <a:cubicBezTo>
                  <a:pt x="4233787" y="4313365"/>
                  <a:pt x="4218168" y="4315785"/>
                  <a:pt x="4195235" y="4331349"/>
                </a:cubicBezTo>
                <a:cubicBezTo>
                  <a:pt x="4184676" y="4338498"/>
                  <a:pt x="4170212" y="4346142"/>
                  <a:pt x="4163062" y="4348397"/>
                </a:cubicBezTo>
                <a:cubicBezTo>
                  <a:pt x="4141779" y="4355107"/>
                  <a:pt x="4151623" y="4339433"/>
                  <a:pt x="4177856" y="4324804"/>
                </a:cubicBezTo>
                <a:cubicBezTo>
                  <a:pt x="4206344" y="4308910"/>
                  <a:pt x="4207719" y="4300056"/>
                  <a:pt x="4180881" y="4305061"/>
                </a:cubicBezTo>
                <a:cubicBezTo>
                  <a:pt x="4165647" y="4307920"/>
                  <a:pt x="4161523" y="4307095"/>
                  <a:pt x="4163337" y="4301596"/>
                </a:cubicBezTo>
                <a:cubicBezTo>
                  <a:pt x="4164657" y="4297636"/>
                  <a:pt x="4170542" y="4291696"/>
                  <a:pt x="4176371" y="4288452"/>
                </a:cubicBezTo>
                <a:cubicBezTo>
                  <a:pt x="4182201" y="4285207"/>
                  <a:pt x="4192650" y="4278442"/>
                  <a:pt x="4199580" y="4273383"/>
                </a:cubicBezTo>
                <a:cubicBezTo>
                  <a:pt x="4206509" y="4268323"/>
                  <a:pt x="4226033" y="4259854"/>
                  <a:pt x="4243027" y="4254519"/>
                </a:cubicBezTo>
                <a:cubicBezTo>
                  <a:pt x="4264145" y="4247865"/>
                  <a:pt x="4280534" y="4237910"/>
                  <a:pt x="4295053" y="4222787"/>
                </a:cubicBezTo>
                <a:cubicBezTo>
                  <a:pt x="4323376" y="4193309"/>
                  <a:pt x="4328545" y="4201008"/>
                  <a:pt x="4301817" y="4232961"/>
                </a:cubicBezTo>
                <a:cubicBezTo>
                  <a:pt x="4281359" y="4257434"/>
                  <a:pt x="4256721" y="4274263"/>
                  <a:pt x="4241267" y="4274263"/>
                </a:cubicBezTo>
                <a:cubicBezTo>
                  <a:pt x="4237197" y="4274263"/>
                  <a:pt x="4233842" y="4276738"/>
                  <a:pt x="4233842" y="4279762"/>
                </a:cubicBezTo>
                <a:cubicBezTo>
                  <a:pt x="4233842" y="4282787"/>
                  <a:pt x="4244896" y="4285262"/>
                  <a:pt x="4258426" y="4285262"/>
                </a:cubicBezTo>
                <a:cubicBezTo>
                  <a:pt x="4279489" y="4285262"/>
                  <a:pt x="4304567" y="4277123"/>
                  <a:pt x="4344604" y="4257379"/>
                </a:cubicBezTo>
                <a:cubicBezTo>
                  <a:pt x="4349554" y="4254904"/>
                  <a:pt x="4354943" y="4254244"/>
                  <a:pt x="4356538" y="4255839"/>
                </a:cubicBezTo>
                <a:cubicBezTo>
                  <a:pt x="4359398" y="4258699"/>
                  <a:pt x="4336795" y="4292136"/>
                  <a:pt x="4308307" y="4327279"/>
                </a:cubicBezTo>
                <a:cubicBezTo>
                  <a:pt x="4300607" y="4336793"/>
                  <a:pt x="4294338" y="4345813"/>
                  <a:pt x="4294338" y="4347298"/>
                </a:cubicBezTo>
                <a:cubicBezTo>
                  <a:pt x="4294338" y="4348782"/>
                  <a:pt x="4303247" y="4348067"/>
                  <a:pt x="4314136" y="4345647"/>
                </a:cubicBezTo>
                <a:cubicBezTo>
                  <a:pt x="4330525" y="4341963"/>
                  <a:pt x="4351699" y="4328269"/>
                  <a:pt x="4365777" y="4312375"/>
                </a:cubicBezTo>
                <a:cubicBezTo>
                  <a:pt x="4367318" y="4310615"/>
                  <a:pt x="4376557" y="4304566"/>
                  <a:pt x="4386291" y="4298901"/>
                </a:cubicBezTo>
                <a:cubicBezTo>
                  <a:pt x="4407300" y="4286692"/>
                  <a:pt x="4418629" y="4293456"/>
                  <a:pt x="4399050" y="4306490"/>
                </a:cubicBezTo>
                <a:cubicBezTo>
                  <a:pt x="4391626" y="4311440"/>
                  <a:pt x="4375017" y="4324584"/>
                  <a:pt x="4362203" y="4335638"/>
                </a:cubicBezTo>
                <a:cubicBezTo>
                  <a:pt x="4349389" y="4346692"/>
                  <a:pt x="4330140" y="4358627"/>
                  <a:pt x="4319471" y="4362146"/>
                </a:cubicBezTo>
                <a:cubicBezTo>
                  <a:pt x="4308802" y="4365666"/>
                  <a:pt x="4295218" y="4375345"/>
                  <a:pt x="4289333" y="4383595"/>
                </a:cubicBezTo>
                <a:cubicBezTo>
                  <a:pt x="4283449" y="4391844"/>
                  <a:pt x="4262715" y="4406418"/>
                  <a:pt x="4243247" y="4415877"/>
                </a:cubicBezTo>
                <a:cubicBezTo>
                  <a:pt x="4204254" y="4434906"/>
                  <a:pt x="4140459" y="4457675"/>
                  <a:pt x="4136664" y="4453880"/>
                </a:cubicBezTo>
                <a:cubicBezTo>
                  <a:pt x="4135344" y="4452560"/>
                  <a:pt x="4140899" y="4446235"/>
                  <a:pt x="4149038" y="4439856"/>
                </a:cubicBezTo>
                <a:cubicBezTo>
                  <a:pt x="4167627" y="4425227"/>
                  <a:pt x="4159927" y="4425062"/>
                  <a:pt x="4127590" y="4439361"/>
                </a:cubicBezTo>
                <a:cubicBezTo>
                  <a:pt x="4099762" y="4451680"/>
                  <a:pt x="4079523" y="4469939"/>
                  <a:pt x="4056040" y="4503816"/>
                </a:cubicBezTo>
                <a:cubicBezTo>
                  <a:pt x="4044326" y="4520700"/>
                  <a:pt x="4039596" y="4535549"/>
                  <a:pt x="4036792" y="4563872"/>
                </a:cubicBezTo>
                <a:cubicBezTo>
                  <a:pt x="4034097" y="4591040"/>
                  <a:pt x="4030907" y="4601489"/>
                  <a:pt x="4025242" y="4601489"/>
                </a:cubicBezTo>
                <a:cubicBezTo>
                  <a:pt x="4005939" y="4601489"/>
                  <a:pt x="4008029" y="4543523"/>
                  <a:pt x="4027882" y="4527024"/>
                </a:cubicBezTo>
                <a:cubicBezTo>
                  <a:pt x="4032282" y="4523394"/>
                  <a:pt x="4035856" y="4516850"/>
                  <a:pt x="4035856" y="4512505"/>
                </a:cubicBezTo>
                <a:cubicBezTo>
                  <a:pt x="4035856" y="4486217"/>
                  <a:pt x="4106856" y="4431551"/>
                  <a:pt x="4184346" y="4398169"/>
                </a:cubicBezTo>
                <a:cubicBezTo>
                  <a:pt x="4218113" y="4383650"/>
                  <a:pt x="4231752" y="4372321"/>
                  <a:pt x="4229498" y="4360881"/>
                </a:cubicBezTo>
                <a:cubicBezTo>
                  <a:pt x="4226858" y="4347627"/>
                  <a:pt x="4215583" y="4348837"/>
                  <a:pt x="4197160" y="4364346"/>
                </a:cubicBezTo>
                <a:cubicBezTo>
                  <a:pt x="4188635" y="4371551"/>
                  <a:pt x="4163777" y="4386510"/>
                  <a:pt x="4141999" y="4397564"/>
                </a:cubicBezTo>
                <a:cubicBezTo>
                  <a:pt x="4059670" y="4439526"/>
                  <a:pt x="4010723" y="4502771"/>
                  <a:pt x="4004619" y="4575311"/>
                </a:cubicBezTo>
                <a:cubicBezTo>
                  <a:pt x="4001154" y="4617053"/>
                  <a:pt x="3995380" y="4625192"/>
                  <a:pt x="3986250" y="4601214"/>
                </a:cubicBezTo>
                <a:lnTo>
                  <a:pt x="3986250" y="4601214"/>
                </a:lnTo>
                <a:close/>
                <a:moveTo>
                  <a:pt x="4247371" y="4395859"/>
                </a:moveTo>
                <a:cubicBezTo>
                  <a:pt x="4275529" y="4380075"/>
                  <a:pt x="4285373" y="4367811"/>
                  <a:pt x="4269975" y="4367811"/>
                </a:cubicBezTo>
                <a:cubicBezTo>
                  <a:pt x="4262330" y="4367811"/>
                  <a:pt x="4247426" y="4376610"/>
                  <a:pt x="4197545" y="4410653"/>
                </a:cubicBezTo>
                <a:cubicBezTo>
                  <a:pt x="4177526" y="4424292"/>
                  <a:pt x="4218168" y="4412248"/>
                  <a:pt x="4247371" y="4395859"/>
                </a:cubicBezTo>
                <a:lnTo>
                  <a:pt x="4247371" y="4395859"/>
                </a:lnTo>
                <a:close/>
                <a:moveTo>
                  <a:pt x="4254246" y="4343503"/>
                </a:moveTo>
                <a:cubicBezTo>
                  <a:pt x="4256666" y="4339158"/>
                  <a:pt x="4270415" y="4330634"/>
                  <a:pt x="4284768" y="4324474"/>
                </a:cubicBezTo>
                <a:cubicBezTo>
                  <a:pt x="4319581" y="4309570"/>
                  <a:pt x="4318426" y="4301596"/>
                  <a:pt x="4282019" y="4305610"/>
                </a:cubicBezTo>
                <a:cubicBezTo>
                  <a:pt x="4247976" y="4309405"/>
                  <a:pt x="4246161" y="4310615"/>
                  <a:pt x="4241542" y="4333713"/>
                </a:cubicBezTo>
                <a:cubicBezTo>
                  <a:pt x="4237857" y="4352082"/>
                  <a:pt x="4245941" y="4358352"/>
                  <a:pt x="4254246" y="4343503"/>
                </a:cubicBezTo>
                <a:lnTo>
                  <a:pt x="4254246" y="4343503"/>
                </a:lnTo>
                <a:close/>
                <a:moveTo>
                  <a:pt x="4280094" y="4514155"/>
                </a:moveTo>
                <a:cubicBezTo>
                  <a:pt x="4277894" y="4508436"/>
                  <a:pt x="4278939" y="4496226"/>
                  <a:pt x="4282404" y="4487042"/>
                </a:cubicBezTo>
                <a:cubicBezTo>
                  <a:pt x="4290323" y="4465979"/>
                  <a:pt x="4288288" y="4464054"/>
                  <a:pt x="4268600" y="4474228"/>
                </a:cubicBezTo>
                <a:cubicBezTo>
                  <a:pt x="4259910" y="4478738"/>
                  <a:pt x="4242972" y="4484017"/>
                  <a:pt x="4230983" y="4485942"/>
                </a:cubicBezTo>
                <a:cubicBezTo>
                  <a:pt x="4218993" y="4487867"/>
                  <a:pt x="4203594" y="4490617"/>
                  <a:pt x="4196775" y="4491992"/>
                </a:cubicBezTo>
                <a:cubicBezTo>
                  <a:pt x="4188800" y="4493642"/>
                  <a:pt x="4184401" y="4491882"/>
                  <a:pt x="4184401" y="4487042"/>
                </a:cubicBezTo>
                <a:cubicBezTo>
                  <a:pt x="4184401" y="4482423"/>
                  <a:pt x="4205959" y="4472578"/>
                  <a:pt x="4240772" y="4461304"/>
                </a:cubicBezTo>
                <a:cubicBezTo>
                  <a:pt x="4295713" y="4443485"/>
                  <a:pt x="4327390" y="4427262"/>
                  <a:pt x="4327390" y="4416922"/>
                </a:cubicBezTo>
                <a:cubicBezTo>
                  <a:pt x="4327390" y="4408453"/>
                  <a:pt x="4306822" y="4411148"/>
                  <a:pt x="4303412" y="4420057"/>
                </a:cubicBezTo>
                <a:cubicBezTo>
                  <a:pt x="4301652" y="4424622"/>
                  <a:pt x="4296538" y="4428307"/>
                  <a:pt x="4291973" y="4428307"/>
                </a:cubicBezTo>
                <a:cubicBezTo>
                  <a:pt x="4287408" y="4428307"/>
                  <a:pt x="4274374" y="4433531"/>
                  <a:pt x="4262990" y="4439966"/>
                </a:cubicBezTo>
                <a:cubicBezTo>
                  <a:pt x="4251606" y="4446400"/>
                  <a:pt x="4228617" y="4455090"/>
                  <a:pt x="4211954" y="4459324"/>
                </a:cubicBezTo>
                <a:cubicBezTo>
                  <a:pt x="4195290" y="4463559"/>
                  <a:pt x="4173676" y="4471203"/>
                  <a:pt x="4163997" y="4476318"/>
                </a:cubicBezTo>
                <a:cubicBezTo>
                  <a:pt x="4146618" y="4485447"/>
                  <a:pt x="4136059" y="4483852"/>
                  <a:pt x="4142714" y="4473073"/>
                </a:cubicBezTo>
                <a:cubicBezTo>
                  <a:pt x="4148159" y="4464219"/>
                  <a:pt x="4179891" y="4450085"/>
                  <a:pt x="4200845" y="4447170"/>
                </a:cubicBezTo>
                <a:cubicBezTo>
                  <a:pt x="4228893" y="4443265"/>
                  <a:pt x="4290708" y="4410488"/>
                  <a:pt x="4297143" y="4396079"/>
                </a:cubicBezTo>
                <a:cubicBezTo>
                  <a:pt x="4300662" y="4388215"/>
                  <a:pt x="4306107" y="4384695"/>
                  <a:pt x="4312266" y="4386290"/>
                </a:cubicBezTo>
                <a:cubicBezTo>
                  <a:pt x="4330305" y="4390964"/>
                  <a:pt x="4360553" y="4376940"/>
                  <a:pt x="4389151" y="4350652"/>
                </a:cubicBezTo>
                <a:cubicBezTo>
                  <a:pt x="4439472" y="4304400"/>
                  <a:pt x="4428198" y="4331404"/>
                  <a:pt x="4374412" y="4386070"/>
                </a:cubicBezTo>
                <a:cubicBezTo>
                  <a:pt x="4327445" y="4433806"/>
                  <a:pt x="4343834" y="4448325"/>
                  <a:pt x="4412579" y="4420002"/>
                </a:cubicBezTo>
                <a:cubicBezTo>
                  <a:pt x="4448712" y="4405098"/>
                  <a:pt x="4461361" y="4403063"/>
                  <a:pt x="4458171" y="4412578"/>
                </a:cubicBezTo>
                <a:cubicBezTo>
                  <a:pt x="4454541" y="4423412"/>
                  <a:pt x="4406365" y="4444805"/>
                  <a:pt x="4360333" y="4456024"/>
                </a:cubicBezTo>
                <a:cubicBezTo>
                  <a:pt x="4347024" y="4459269"/>
                  <a:pt x="4332285" y="4470543"/>
                  <a:pt x="4312596" y="4492652"/>
                </a:cubicBezTo>
                <a:cubicBezTo>
                  <a:pt x="4287903" y="4520370"/>
                  <a:pt x="4283559" y="4523230"/>
                  <a:pt x="4280094" y="4514155"/>
                </a:cubicBezTo>
                <a:lnTo>
                  <a:pt x="4280094" y="4514155"/>
                </a:lnTo>
                <a:close/>
                <a:moveTo>
                  <a:pt x="2551020" y="4486107"/>
                </a:moveTo>
                <a:cubicBezTo>
                  <a:pt x="2551020" y="4481543"/>
                  <a:pt x="2553495" y="4477858"/>
                  <a:pt x="2556519" y="4477858"/>
                </a:cubicBezTo>
                <a:cubicBezTo>
                  <a:pt x="2559544" y="4477858"/>
                  <a:pt x="2562019" y="4481543"/>
                  <a:pt x="2562019" y="4486107"/>
                </a:cubicBezTo>
                <a:cubicBezTo>
                  <a:pt x="2562019" y="4490672"/>
                  <a:pt x="2559544" y="4494357"/>
                  <a:pt x="2556519" y="4494357"/>
                </a:cubicBezTo>
                <a:cubicBezTo>
                  <a:pt x="2553495" y="4494357"/>
                  <a:pt x="2551020" y="4490617"/>
                  <a:pt x="2551020" y="4486107"/>
                </a:cubicBezTo>
                <a:close/>
                <a:moveTo>
                  <a:pt x="4010778" y="4422257"/>
                </a:moveTo>
                <a:cubicBezTo>
                  <a:pt x="4008743" y="4419012"/>
                  <a:pt x="4016663" y="4408508"/>
                  <a:pt x="4028322" y="4398994"/>
                </a:cubicBezTo>
                <a:cubicBezTo>
                  <a:pt x="4076609" y="4359396"/>
                  <a:pt x="4119176" y="4312155"/>
                  <a:pt x="4133310" y="4282567"/>
                </a:cubicBezTo>
                <a:cubicBezTo>
                  <a:pt x="4141779" y="4264749"/>
                  <a:pt x="4155143" y="4254299"/>
                  <a:pt x="4161412" y="4260514"/>
                </a:cubicBezTo>
                <a:cubicBezTo>
                  <a:pt x="4163007" y="4262109"/>
                  <a:pt x="4159158" y="4268983"/>
                  <a:pt x="4152888" y="4275748"/>
                </a:cubicBezTo>
                <a:cubicBezTo>
                  <a:pt x="4146618" y="4282512"/>
                  <a:pt x="4136114" y="4298461"/>
                  <a:pt x="4129570" y="4311110"/>
                </a:cubicBezTo>
                <a:cubicBezTo>
                  <a:pt x="4123025" y="4323759"/>
                  <a:pt x="4114171" y="4337068"/>
                  <a:pt x="4109826" y="4340643"/>
                </a:cubicBezTo>
                <a:cubicBezTo>
                  <a:pt x="4105482" y="4344218"/>
                  <a:pt x="4101962" y="4350102"/>
                  <a:pt x="4101962" y="4353677"/>
                </a:cubicBezTo>
                <a:cubicBezTo>
                  <a:pt x="4101907" y="4370506"/>
                  <a:pt x="4017873" y="4433751"/>
                  <a:pt x="4010778" y="4422257"/>
                </a:cubicBezTo>
                <a:lnTo>
                  <a:pt x="4010778" y="4422257"/>
                </a:lnTo>
                <a:close/>
                <a:moveTo>
                  <a:pt x="4142604" y="4324639"/>
                </a:moveTo>
                <a:cubicBezTo>
                  <a:pt x="4154263" y="4311550"/>
                  <a:pt x="4156848" y="4310340"/>
                  <a:pt x="4156848" y="4318149"/>
                </a:cubicBezTo>
                <a:cubicBezTo>
                  <a:pt x="4156848" y="4321064"/>
                  <a:pt x="4151293" y="4326399"/>
                  <a:pt x="4144474" y="4329974"/>
                </a:cubicBezTo>
                <a:cubicBezTo>
                  <a:pt x="4132210" y="4336408"/>
                  <a:pt x="4132210" y="4336408"/>
                  <a:pt x="4142604" y="4324639"/>
                </a:cubicBezTo>
                <a:lnTo>
                  <a:pt x="4142604" y="4324639"/>
                </a:lnTo>
                <a:close/>
                <a:moveTo>
                  <a:pt x="2499654" y="4238790"/>
                </a:moveTo>
                <a:cubicBezTo>
                  <a:pt x="2494099" y="4233236"/>
                  <a:pt x="2487555" y="4223336"/>
                  <a:pt x="2485080" y="4216792"/>
                </a:cubicBezTo>
                <a:cubicBezTo>
                  <a:pt x="2476280" y="4193584"/>
                  <a:pt x="2468801" y="4122914"/>
                  <a:pt x="2473146" y="4103830"/>
                </a:cubicBezTo>
                <a:lnTo>
                  <a:pt x="2477545" y="4084581"/>
                </a:lnTo>
                <a:lnTo>
                  <a:pt x="2481725" y="4112079"/>
                </a:lnTo>
                <a:cubicBezTo>
                  <a:pt x="2488104" y="4154426"/>
                  <a:pt x="2502788" y="4210687"/>
                  <a:pt x="2508398" y="4214427"/>
                </a:cubicBezTo>
                <a:cubicBezTo>
                  <a:pt x="2511148" y="4216242"/>
                  <a:pt x="2512633" y="4224766"/>
                  <a:pt x="2511643" y="4233346"/>
                </a:cubicBezTo>
                <a:cubicBezTo>
                  <a:pt x="2509828" y="4248525"/>
                  <a:pt x="2509443" y="4248635"/>
                  <a:pt x="2499654" y="4238790"/>
                </a:cubicBezTo>
                <a:lnTo>
                  <a:pt x="2499654" y="4238790"/>
                </a:lnTo>
                <a:close/>
                <a:moveTo>
                  <a:pt x="4591426" y="4128523"/>
                </a:moveTo>
                <a:cubicBezTo>
                  <a:pt x="4595276" y="4123904"/>
                  <a:pt x="4599510" y="4121264"/>
                  <a:pt x="4600885" y="4122639"/>
                </a:cubicBezTo>
                <a:cubicBezTo>
                  <a:pt x="4604680" y="4126433"/>
                  <a:pt x="4596926" y="4136883"/>
                  <a:pt x="4590326" y="4136883"/>
                </a:cubicBezTo>
                <a:cubicBezTo>
                  <a:pt x="4586697" y="4136883"/>
                  <a:pt x="4587136" y="4133748"/>
                  <a:pt x="4591426" y="4128523"/>
                </a:cubicBezTo>
                <a:close/>
                <a:moveTo>
                  <a:pt x="4499363" y="4108010"/>
                </a:moveTo>
                <a:cubicBezTo>
                  <a:pt x="4496448" y="4104215"/>
                  <a:pt x="4492488" y="4096790"/>
                  <a:pt x="4490618" y="4091511"/>
                </a:cubicBezTo>
                <a:cubicBezTo>
                  <a:pt x="4488749" y="4086231"/>
                  <a:pt x="4484019" y="4081722"/>
                  <a:pt x="4480114" y="4081447"/>
                </a:cubicBezTo>
                <a:cubicBezTo>
                  <a:pt x="4452066" y="4079797"/>
                  <a:pt x="4428088" y="4065278"/>
                  <a:pt x="4420554" y="4045479"/>
                </a:cubicBezTo>
                <a:cubicBezTo>
                  <a:pt x="4408069" y="4012647"/>
                  <a:pt x="4420939" y="3953801"/>
                  <a:pt x="4444972" y="3933838"/>
                </a:cubicBezTo>
                <a:cubicBezTo>
                  <a:pt x="4455696" y="3924928"/>
                  <a:pt x="4464660" y="3930593"/>
                  <a:pt x="4464386" y="3945991"/>
                </a:cubicBezTo>
                <a:cubicBezTo>
                  <a:pt x="4464275" y="3952646"/>
                  <a:pt x="4465705" y="3965515"/>
                  <a:pt x="4467575" y="3974589"/>
                </a:cubicBezTo>
                <a:cubicBezTo>
                  <a:pt x="4469445" y="3983664"/>
                  <a:pt x="4472030" y="3996368"/>
                  <a:pt x="4473295" y="4002747"/>
                </a:cubicBezTo>
                <a:cubicBezTo>
                  <a:pt x="4474560" y="4009127"/>
                  <a:pt x="4486824" y="4029585"/>
                  <a:pt x="4500463" y="4048119"/>
                </a:cubicBezTo>
                <a:cubicBezTo>
                  <a:pt x="4526036" y="4082822"/>
                  <a:pt x="4531810" y="4105645"/>
                  <a:pt x="4516577" y="4111475"/>
                </a:cubicBezTo>
                <a:cubicBezTo>
                  <a:pt x="4505248" y="4115929"/>
                  <a:pt x="4505522" y="4115984"/>
                  <a:pt x="4499363" y="4108010"/>
                </a:cubicBezTo>
                <a:lnTo>
                  <a:pt x="4499363" y="4108010"/>
                </a:lnTo>
                <a:close/>
                <a:moveTo>
                  <a:pt x="2477765" y="4066763"/>
                </a:moveTo>
                <a:cubicBezTo>
                  <a:pt x="2479030" y="4058458"/>
                  <a:pt x="2480185" y="4030081"/>
                  <a:pt x="2480350" y="4003682"/>
                </a:cubicBezTo>
                <a:cubicBezTo>
                  <a:pt x="2480790" y="3930923"/>
                  <a:pt x="2513403" y="3812736"/>
                  <a:pt x="2541891" y="3780784"/>
                </a:cubicBezTo>
                <a:cubicBezTo>
                  <a:pt x="2559434" y="3761095"/>
                  <a:pt x="2559049" y="3770554"/>
                  <a:pt x="2540846" y="3807952"/>
                </a:cubicBezTo>
                <a:cubicBezTo>
                  <a:pt x="2525172" y="3840179"/>
                  <a:pt x="2508673" y="3896770"/>
                  <a:pt x="2511698" y="3908044"/>
                </a:cubicBezTo>
                <a:cubicBezTo>
                  <a:pt x="2512413" y="3910739"/>
                  <a:pt x="2509388" y="3920638"/>
                  <a:pt x="2504988" y="3930043"/>
                </a:cubicBezTo>
                <a:cubicBezTo>
                  <a:pt x="2498554" y="3943737"/>
                  <a:pt x="2485025" y="4041794"/>
                  <a:pt x="2485025" y="4074572"/>
                </a:cubicBezTo>
                <a:cubicBezTo>
                  <a:pt x="2485025" y="4078587"/>
                  <a:pt x="2482880" y="4081887"/>
                  <a:pt x="2480295" y="4081887"/>
                </a:cubicBezTo>
                <a:cubicBezTo>
                  <a:pt x="2477710" y="4081887"/>
                  <a:pt x="2476555" y="4075067"/>
                  <a:pt x="2477765" y="4066763"/>
                </a:cubicBezTo>
                <a:lnTo>
                  <a:pt x="2477765" y="4066763"/>
                </a:lnTo>
                <a:close/>
                <a:moveTo>
                  <a:pt x="5391673" y="3810811"/>
                </a:moveTo>
                <a:cubicBezTo>
                  <a:pt x="5389308" y="3805367"/>
                  <a:pt x="5388923" y="3799427"/>
                  <a:pt x="5390848" y="3797502"/>
                </a:cubicBezTo>
                <a:cubicBezTo>
                  <a:pt x="5396457" y="3791893"/>
                  <a:pt x="5400912" y="3799757"/>
                  <a:pt x="5398383" y="3810591"/>
                </a:cubicBezTo>
                <a:cubicBezTo>
                  <a:pt x="5396072" y="3820216"/>
                  <a:pt x="5395797" y="3820216"/>
                  <a:pt x="5391673" y="3810811"/>
                </a:cubicBezTo>
                <a:lnTo>
                  <a:pt x="5391673" y="3810811"/>
                </a:lnTo>
                <a:close/>
                <a:moveTo>
                  <a:pt x="5118398" y="3759720"/>
                </a:moveTo>
                <a:cubicBezTo>
                  <a:pt x="5110424" y="3751746"/>
                  <a:pt x="5110973" y="3748391"/>
                  <a:pt x="5124118" y="3721333"/>
                </a:cubicBezTo>
                <a:cubicBezTo>
                  <a:pt x="5137152" y="3694550"/>
                  <a:pt x="5140231" y="3691635"/>
                  <a:pt x="5156400" y="3691525"/>
                </a:cubicBezTo>
                <a:cubicBezTo>
                  <a:pt x="5169324" y="3691470"/>
                  <a:pt x="5174274" y="3693890"/>
                  <a:pt x="5174274" y="3700435"/>
                </a:cubicBezTo>
                <a:cubicBezTo>
                  <a:pt x="5174274" y="3705384"/>
                  <a:pt x="5178563" y="3712588"/>
                  <a:pt x="5183843" y="3716438"/>
                </a:cubicBezTo>
                <a:cubicBezTo>
                  <a:pt x="5192697" y="3722928"/>
                  <a:pt x="5192312" y="3724468"/>
                  <a:pt x="5178344" y="3737392"/>
                </a:cubicBezTo>
                <a:cubicBezTo>
                  <a:pt x="5170039" y="3745091"/>
                  <a:pt x="5163275" y="3753671"/>
                  <a:pt x="5163275" y="3756476"/>
                </a:cubicBezTo>
                <a:cubicBezTo>
                  <a:pt x="5163275" y="3761260"/>
                  <a:pt x="5145621" y="3768135"/>
                  <a:pt x="5132807" y="3768299"/>
                </a:cubicBezTo>
                <a:cubicBezTo>
                  <a:pt x="5129727" y="3768355"/>
                  <a:pt x="5123237" y="3764505"/>
                  <a:pt x="5118398" y="3759720"/>
                </a:cubicBezTo>
                <a:lnTo>
                  <a:pt x="5118398" y="3759720"/>
                </a:lnTo>
                <a:close/>
                <a:moveTo>
                  <a:pt x="5259518" y="3735412"/>
                </a:moveTo>
                <a:cubicBezTo>
                  <a:pt x="5257647" y="3732387"/>
                  <a:pt x="5258748" y="3729912"/>
                  <a:pt x="5261937" y="3729912"/>
                </a:cubicBezTo>
                <a:cubicBezTo>
                  <a:pt x="5265127" y="3729912"/>
                  <a:pt x="5267767" y="3732387"/>
                  <a:pt x="5267767" y="3735412"/>
                </a:cubicBezTo>
                <a:cubicBezTo>
                  <a:pt x="5267767" y="3738437"/>
                  <a:pt x="5266667" y="3740912"/>
                  <a:pt x="5265347" y="3740912"/>
                </a:cubicBezTo>
                <a:cubicBezTo>
                  <a:pt x="5264027" y="3740912"/>
                  <a:pt x="5261387" y="3738437"/>
                  <a:pt x="5259518" y="3735412"/>
                </a:cubicBezTo>
                <a:close/>
                <a:moveTo>
                  <a:pt x="4822300" y="3727987"/>
                </a:moveTo>
                <a:cubicBezTo>
                  <a:pt x="4822300" y="3723918"/>
                  <a:pt x="4817350" y="3716108"/>
                  <a:pt x="4811300" y="3710609"/>
                </a:cubicBezTo>
                <a:cubicBezTo>
                  <a:pt x="4805251" y="3705109"/>
                  <a:pt x="4800356" y="3697960"/>
                  <a:pt x="4800466" y="3694605"/>
                </a:cubicBezTo>
                <a:cubicBezTo>
                  <a:pt x="4800631" y="3688170"/>
                  <a:pt x="4832913" y="3724303"/>
                  <a:pt x="4833189" y="3731232"/>
                </a:cubicBezTo>
                <a:cubicBezTo>
                  <a:pt x="4833244" y="3733487"/>
                  <a:pt x="4830879" y="3735357"/>
                  <a:pt x="4827854" y="3735357"/>
                </a:cubicBezTo>
                <a:cubicBezTo>
                  <a:pt x="4824829" y="3735357"/>
                  <a:pt x="4822300" y="3732057"/>
                  <a:pt x="4822300" y="3727987"/>
                </a:cubicBezTo>
                <a:close/>
                <a:moveTo>
                  <a:pt x="4974088" y="3730792"/>
                </a:moveTo>
                <a:cubicBezTo>
                  <a:pt x="4971888" y="3727273"/>
                  <a:pt x="4964079" y="3724413"/>
                  <a:pt x="4956709" y="3724413"/>
                </a:cubicBezTo>
                <a:cubicBezTo>
                  <a:pt x="4940760" y="3724413"/>
                  <a:pt x="4940431" y="3722873"/>
                  <a:pt x="4952640" y="3704284"/>
                </a:cubicBezTo>
                <a:cubicBezTo>
                  <a:pt x="4961659" y="3690535"/>
                  <a:pt x="4961549" y="3689655"/>
                  <a:pt x="4949615" y="3680031"/>
                </a:cubicBezTo>
                <a:cubicBezTo>
                  <a:pt x="4942795" y="3674531"/>
                  <a:pt x="4936251" y="3664742"/>
                  <a:pt x="4934986" y="3658252"/>
                </a:cubicBezTo>
                <a:cubicBezTo>
                  <a:pt x="4933116" y="3648463"/>
                  <a:pt x="4934106" y="3647638"/>
                  <a:pt x="4940705" y="3653138"/>
                </a:cubicBezTo>
                <a:cubicBezTo>
                  <a:pt x="4945271" y="3656933"/>
                  <a:pt x="4954015" y="3658197"/>
                  <a:pt x="4961109" y="3656053"/>
                </a:cubicBezTo>
                <a:cubicBezTo>
                  <a:pt x="5005711" y="3642634"/>
                  <a:pt x="5022484" y="3648573"/>
                  <a:pt x="5006976" y="3672277"/>
                </a:cubicBezTo>
                <a:cubicBezTo>
                  <a:pt x="5002191" y="3679591"/>
                  <a:pt x="4998232" y="3691580"/>
                  <a:pt x="4998232" y="3698950"/>
                </a:cubicBezTo>
                <a:cubicBezTo>
                  <a:pt x="4998287" y="3715558"/>
                  <a:pt x="4979753" y="3739977"/>
                  <a:pt x="4974088" y="3730792"/>
                </a:cubicBezTo>
                <a:lnTo>
                  <a:pt x="4974088" y="3730792"/>
                </a:lnTo>
                <a:close/>
                <a:moveTo>
                  <a:pt x="4991797" y="3678601"/>
                </a:moveTo>
                <a:cubicBezTo>
                  <a:pt x="4992842" y="3673156"/>
                  <a:pt x="4990037" y="3669417"/>
                  <a:pt x="4984922" y="3669417"/>
                </a:cubicBezTo>
                <a:cubicBezTo>
                  <a:pt x="4979808" y="3669417"/>
                  <a:pt x="4976288" y="3674091"/>
                  <a:pt x="4976288" y="3680856"/>
                </a:cubicBezTo>
                <a:cubicBezTo>
                  <a:pt x="4976288" y="3694275"/>
                  <a:pt x="4989157" y="3692405"/>
                  <a:pt x="4991797" y="3678601"/>
                </a:cubicBezTo>
                <a:close/>
                <a:moveTo>
                  <a:pt x="4726056" y="3707914"/>
                </a:moveTo>
                <a:cubicBezTo>
                  <a:pt x="4724187" y="3704889"/>
                  <a:pt x="4725287" y="3702414"/>
                  <a:pt x="4728476" y="3702414"/>
                </a:cubicBezTo>
                <a:cubicBezTo>
                  <a:pt x="4731666" y="3702414"/>
                  <a:pt x="4734306" y="3704889"/>
                  <a:pt x="4734306" y="3707914"/>
                </a:cubicBezTo>
                <a:cubicBezTo>
                  <a:pt x="4734306" y="3710939"/>
                  <a:pt x="4733206" y="3713414"/>
                  <a:pt x="4731886" y="3713414"/>
                </a:cubicBezTo>
                <a:cubicBezTo>
                  <a:pt x="4730566" y="3713414"/>
                  <a:pt x="4727926" y="3710939"/>
                  <a:pt x="4726056" y="3707914"/>
                </a:cubicBezTo>
                <a:close/>
                <a:moveTo>
                  <a:pt x="4887194" y="3691360"/>
                </a:moveTo>
                <a:cubicBezTo>
                  <a:pt x="4882025" y="3682286"/>
                  <a:pt x="4879825" y="3674916"/>
                  <a:pt x="4882355" y="3674916"/>
                </a:cubicBezTo>
                <a:cubicBezTo>
                  <a:pt x="4889284" y="3674916"/>
                  <a:pt x="4915848" y="3697080"/>
                  <a:pt x="4915848" y="3702799"/>
                </a:cubicBezTo>
                <a:cubicBezTo>
                  <a:pt x="4915793" y="3714568"/>
                  <a:pt x="4895829" y="3706594"/>
                  <a:pt x="4887194" y="3691360"/>
                </a:cubicBezTo>
                <a:lnTo>
                  <a:pt x="4887194" y="3691360"/>
                </a:lnTo>
                <a:close/>
                <a:moveTo>
                  <a:pt x="4745305" y="3696695"/>
                </a:moveTo>
                <a:cubicBezTo>
                  <a:pt x="4740740" y="3693615"/>
                  <a:pt x="4717202" y="3691690"/>
                  <a:pt x="4692949" y="3692405"/>
                </a:cubicBezTo>
                <a:cubicBezTo>
                  <a:pt x="4619584" y="3694495"/>
                  <a:pt x="4616339" y="3677006"/>
                  <a:pt x="4689044" y="3671507"/>
                </a:cubicBezTo>
                <a:cubicBezTo>
                  <a:pt x="4720007" y="3669142"/>
                  <a:pt x="4728971" y="3670571"/>
                  <a:pt x="4743930" y="3679976"/>
                </a:cubicBezTo>
                <a:cubicBezTo>
                  <a:pt x="4753774" y="3686190"/>
                  <a:pt x="4761804" y="3693780"/>
                  <a:pt x="4761804" y="3696860"/>
                </a:cubicBezTo>
                <a:cubicBezTo>
                  <a:pt x="4761804" y="3703899"/>
                  <a:pt x="4755919" y="3703844"/>
                  <a:pt x="4745305" y="3696695"/>
                </a:cubicBezTo>
                <a:close/>
                <a:moveTo>
                  <a:pt x="4905948" y="3669252"/>
                </a:moveTo>
                <a:lnTo>
                  <a:pt x="4894949" y="3647088"/>
                </a:lnTo>
                <a:lnTo>
                  <a:pt x="4913538" y="3665127"/>
                </a:lnTo>
                <a:cubicBezTo>
                  <a:pt x="4933721" y="3684705"/>
                  <a:pt x="4936526" y="3691415"/>
                  <a:pt x="4924592" y="3691415"/>
                </a:cubicBezTo>
                <a:cubicBezTo>
                  <a:pt x="4920412" y="3691415"/>
                  <a:pt x="4911998" y="3681406"/>
                  <a:pt x="4905948" y="3669252"/>
                </a:cubicBezTo>
                <a:close/>
                <a:moveTo>
                  <a:pt x="4761804" y="3665787"/>
                </a:moveTo>
                <a:cubicBezTo>
                  <a:pt x="4735186" y="3661662"/>
                  <a:pt x="4690309" y="3646318"/>
                  <a:pt x="4690309" y="3641424"/>
                </a:cubicBezTo>
                <a:cubicBezTo>
                  <a:pt x="4690309" y="3633889"/>
                  <a:pt x="4708568" y="3635429"/>
                  <a:pt x="4731116" y="3644833"/>
                </a:cubicBezTo>
                <a:cubicBezTo>
                  <a:pt x="4742225" y="3649453"/>
                  <a:pt x="4753334" y="3651983"/>
                  <a:pt x="4755809" y="3650443"/>
                </a:cubicBezTo>
                <a:cubicBezTo>
                  <a:pt x="4758284" y="3648903"/>
                  <a:pt x="4764774" y="3652533"/>
                  <a:pt x="4770163" y="3658528"/>
                </a:cubicBezTo>
                <a:cubicBezTo>
                  <a:pt x="4775553" y="3664522"/>
                  <a:pt x="4779017" y="3669087"/>
                  <a:pt x="4777753" y="3668647"/>
                </a:cubicBezTo>
                <a:cubicBezTo>
                  <a:pt x="4776543" y="3668262"/>
                  <a:pt x="4769393" y="3666942"/>
                  <a:pt x="4761804" y="3665787"/>
                </a:cubicBezTo>
                <a:lnTo>
                  <a:pt x="4761804" y="3665787"/>
                </a:lnTo>
                <a:close/>
                <a:moveTo>
                  <a:pt x="4856122" y="3652093"/>
                </a:moveTo>
                <a:cubicBezTo>
                  <a:pt x="4835444" y="3633614"/>
                  <a:pt x="4836049" y="3625310"/>
                  <a:pt x="4857112" y="3639059"/>
                </a:cubicBezTo>
                <a:cubicBezTo>
                  <a:pt x="4869376" y="3647088"/>
                  <a:pt x="4880100" y="3662927"/>
                  <a:pt x="4876030" y="3666997"/>
                </a:cubicBezTo>
                <a:cubicBezTo>
                  <a:pt x="4875206" y="3667822"/>
                  <a:pt x="4866241" y="3661112"/>
                  <a:pt x="4856122" y="3652093"/>
                </a:cubicBezTo>
                <a:close/>
                <a:moveTo>
                  <a:pt x="2209990" y="3642799"/>
                </a:moveTo>
                <a:cubicBezTo>
                  <a:pt x="2209990" y="3639719"/>
                  <a:pt x="2212300" y="3619095"/>
                  <a:pt x="2215159" y="3596987"/>
                </a:cubicBezTo>
                <a:cubicBezTo>
                  <a:pt x="2218019" y="3574879"/>
                  <a:pt x="2221594" y="3545566"/>
                  <a:pt x="2223079" y="3531982"/>
                </a:cubicBezTo>
                <a:cubicBezTo>
                  <a:pt x="2232208" y="3449983"/>
                  <a:pt x="2288304" y="3295499"/>
                  <a:pt x="2308927" y="3295499"/>
                </a:cubicBezTo>
                <a:cubicBezTo>
                  <a:pt x="2312062" y="3295499"/>
                  <a:pt x="2305958" y="3312658"/>
                  <a:pt x="2295344" y="3333666"/>
                </a:cubicBezTo>
                <a:cubicBezTo>
                  <a:pt x="2274280" y="3375518"/>
                  <a:pt x="2269275" y="3392457"/>
                  <a:pt x="2253822" y="3474236"/>
                </a:cubicBezTo>
                <a:cubicBezTo>
                  <a:pt x="2234353" y="3577354"/>
                  <a:pt x="2225609" y="3624540"/>
                  <a:pt x="2224179" y="3634329"/>
                </a:cubicBezTo>
                <a:cubicBezTo>
                  <a:pt x="2222694" y="3644669"/>
                  <a:pt x="2209990" y="3652258"/>
                  <a:pt x="2209990" y="3642799"/>
                </a:cubicBezTo>
                <a:lnTo>
                  <a:pt x="2209990" y="3642799"/>
                </a:lnTo>
                <a:close/>
                <a:moveTo>
                  <a:pt x="4963089" y="3633119"/>
                </a:moveTo>
                <a:cubicBezTo>
                  <a:pt x="4961109" y="3628005"/>
                  <a:pt x="4960779" y="3622615"/>
                  <a:pt x="4962264" y="3621075"/>
                </a:cubicBezTo>
                <a:cubicBezTo>
                  <a:pt x="4963749" y="3619535"/>
                  <a:pt x="4966609" y="3622505"/>
                  <a:pt x="4968589" y="3627620"/>
                </a:cubicBezTo>
                <a:cubicBezTo>
                  <a:pt x="4970569" y="3632735"/>
                  <a:pt x="4970898" y="3638124"/>
                  <a:pt x="4969414" y="3639664"/>
                </a:cubicBezTo>
                <a:cubicBezTo>
                  <a:pt x="4967929" y="3641204"/>
                  <a:pt x="4965069" y="3638234"/>
                  <a:pt x="4963089" y="3633119"/>
                </a:cubicBezTo>
                <a:close/>
                <a:moveTo>
                  <a:pt x="5047783" y="3617171"/>
                </a:moveTo>
                <a:cubicBezTo>
                  <a:pt x="5043823" y="3612441"/>
                  <a:pt x="5043328" y="3608921"/>
                  <a:pt x="5046518" y="3608921"/>
                </a:cubicBezTo>
                <a:cubicBezTo>
                  <a:pt x="5049598" y="3608921"/>
                  <a:pt x="5053502" y="3612606"/>
                  <a:pt x="5055263" y="3617171"/>
                </a:cubicBezTo>
                <a:cubicBezTo>
                  <a:pt x="5057022" y="3621735"/>
                  <a:pt x="5057572" y="3625420"/>
                  <a:pt x="5056527" y="3625420"/>
                </a:cubicBezTo>
                <a:cubicBezTo>
                  <a:pt x="5055482" y="3625420"/>
                  <a:pt x="5051578" y="3621680"/>
                  <a:pt x="5047783" y="3617171"/>
                </a:cubicBezTo>
                <a:close/>
                <a:moveTo>
                  <a:pt x="5119278" y="3487600"/>
                </a:moveTo>
                <a:cubicBezTo>
                  <a:pt x="5119278" y="3484410"/>
                  <a:pt x="5121752" y="3483310"/>
                  <a:pt x="5124778" y="3485180"/>
                </a:cubicBezTo>
                <a:cubicBezTo>
                  <a:pt x="5127802" y="3487050"/>
                  <a:pt x="5130277" y="3489690"/>
                  <a:pt x="5130277" y="3491010"/>
                </a:cubicBezTo>
                <a:cubicBezTo>
                  <a:pt x="5130277" y="3492330"/>
                  <a:pt x="5127802" y="3493430"/>
                  <a:pt x="5124778" y="3493430"/>
                </a:cubicBezTo>
                <a:cubicBezTo>
                  <a:pt x="5121752" y="3493430"/>
                  <a:pt x="5119278" y="3490790"/>
                  <a:pt x="5119278" y="3487600"/>
                </a:cubicBezTo>
                <a:close/>
                <a:moveTo>
                  <a:pt x="2094498" y="3328442"/>
                </a:moveTo>
                <a:cubicBezTo>
                  <a:pt x="2094498" y="3325417"/>
                  <a:pt x="2097138" y="3322942"/>
                  <a:pt x="2100328" y="3322942"/>
                </a:cubicBezTo>
                <a:cubicBezTo>
                  <a:pt x="2103517" y="3322942"/>
                  <a:pt x="2104617" y="3325417"/>
                  <a:pt x="2102747" y="3328442"/>
                </a:cubicBezTo>
                <a:cubicBezTo>
                  <a:pt x="2100878" y="3331466"/>
                  <a:pt x="2098238" y="3333941"/>
                  <a:pt x="2096918" y="3333941"/>
                </a:cubicBezTo>
                <a:cubicBezTo>
                  <a:pt x="2095598" y="3333941"/>
                  <a:pt x="2094498" y="3331466"/>
                  <a:pt x="2094498" y="3328442"/>
                </a:cubicBezTo>
                <a:close/>
                <a:moveTo>
                  <a:pt x="1959813" y="3225324"/>
                </a:moveTo>
                <a:cubicBezTo>
                  <a:pt x="1957943" y="3210970"/>
                  <a:pt x="1954093" y="3194911"/>
                  <a:pt x="1951234" y="3189632"/>
                </a:cubicBezTo>
                <a:cubicBezTo>
                  <a:pt x="1948374" y="3184352"/>
                  <a:pt x="1946009" y="3172033"/>
                  <a:pt x="1946009" y="3162134"/>
                </a:cubicBezTo>
                <a:cubicBezTo>
                  <a:pt x="1946009" y="3149320"/>
                  <a:pt x="1940509" y="3138211"/>
                  <a:pt x="1926760" y="3123252"/>
                </a:cubicBezTo>
                <a:cubicBezTo>
                  <a:pt x="1908392" y="3103288"/>
                  <a:pt x="1907512" y="3100483"/>
                  <a:pt x="1907512" y="3061601"/>
                </a:cubicBezTo>
                <a:cubicBezTo>
                  <a:pt x="1907512" y="3029208"/>
                  <a:pt x="1909602" y="3018869"/>
                  <a:pt x="1917686" y="3011060"/>
                </a:cubicBezTo>
                <a:cubicBezTo>
                  <a:pt x="1930775" y="2998356"/>
                  <a:pt x="1946009" y="2967008"/>
                  <a:pt x="1946229" y="2952269"/>
                </a:cubicBezTo>
                <a:cubicBezTo>
                  <a:pt x="1946339" y="2945944"/>
                  <a:pt x="1950024" y="2935935"/>
                  <a:pt x="1954478" y="2930051"/>
                </a:cubicBezTo>
                <a:cubicBezTo>
                  <a:pt x="1965258" y="2915752"/>
                  <a:pt x="1964653" y="2924496"/>
                  <a:pt x="1952004" y="2963983"/>
                </a:cubicBezTo>
                <a:cubicBezTo>
                  <a:pt x="1938420" y="3006550"/>
                  <a:pt x="1930335" y="3099933"/>
                  <a:pt x="1940564" y="3096523"/>
                </a:cubicBezTo>
                <a:cubicBezTo>
                  <a:pt x="1944469" y="3095204"/>
                  <a:pt x="1948374" y="3087064"/>
                  <a:pt x="1949309" y="3078430"/>
                </a:cubicBezTo>
                <a:cubicBezTo>
                  <a:pt x="1951509" y="3057586"/>
                  <a:pt x="1962508" y="3010015"/>
                  <a:pt x="1968887" y="2993626"/>
                </a:cubicBezTo>
                <a:cubicBezTo>
                  <a:pt x="1978842" y="2967998"/>
                  <a:pt x="1979502" y="2987081"/>
                  <a:pt x="1970702" y="3047137"/>
                </a:cubicBezTo>
                <a:cubicBezTo>
                  <a:pt x="1962013" y="3106368"/>
                  <a:pt x="1962288" y="3190237"/>
                  <a:pt x="1971252" y="3233519"/>
                </a:cubicBezTo>
                <a:cubicBezTo>
                  <a:pt x="1973617" y="3244793"/>
                  <a:pt x="1972792" y="3251392"/>
                  <a:pt x="1969107" y="3251392"/>
                </a:cubicBezTo>
                <a:cubicBezTo>
                  <a:pt x="1965862" y="3251447"/>
                  <a:pt x="1961683" y="3239678"/>
                  <a:pt x="1959813" y="3225324"/>
                </a:cubicBezTo>
                <a:lnTo>
                  <a:pt x="1959813" y="3225324"/>
                </a:lnTo>
                <a:close/>
                <a:moveTo>
                  <a:pt x="1441696" y="3109833"/>
                </a:moveTo>
                <a:cubicBezTo>
                  <a:pt x="1443291" y="3104553"/>
                  <a:pt x="1449615" y="3087834"/>
                  <a:pt x="1455775" y="3072710"/>
                </a:cubicBezTo>
                <a:cubicBezTo>
                  <a:pt x="1461934" y="3057586"/>
                  <a:pt x="1468589" y="3040263"/>
                  <a:pt x="1470569" y="3034213"/>
                </a:cubicBezTo>
                <a:cubicBezTo>
                  <a:pt x="1474033" y="3023654"/>
                  <a:pt x="1474363" y="3023764"/>
                  <a:pt x="1479093" y="3035918"/>
                </a:cubicBezTo>
                <a:cubicBezTo>
                  <a:pt x="1485857" y="3053517"/>
                  <a:pt x="1476783" y="3090089"/>
                  <a:pt x="1461604" y="3106203"/>
                </a:cubicBezTo>
                <a:cubicBezTo>
                  <a:pt x="1446975" y="3121767"/>
                  <a:pt x="1437571" y="3123471"/>
                  <a:pt x="1441696" y="3109833"/>
                </a:cubicBezTo>
                <a:lnTo>
                  <a:pt x="1441696" y="3109833"/>
                </a:lnTo>
                <a:close/>
                <a:moveTo>
                  <a:pt x="1373446" y="3065451"/>
                </a:moveTo>
                <a:cubicBezTo>
                  <a:pt x="1373116" y="3063361"/>
                  <a:pt x="1373336" y="3057036"/>
                  <a:pt x="1373941" y="3051317"/>
                </a:cubicBezTo>
                <a:cubicBezTo>
                  <a:pt x="1374546" y="3045597"/>
                  <a:pt x="1371906" y="3038998"/>
                  <a:pt x="1368056" y="3036633"/>
                </a:cubicBezTo>
                <a:cubicBezTo>
                  <a:pt x="1362721" y="3033333"/>
                  <a:pt x="1362556" y="3030473"/>
                  <a:pt x="1367396" y="3024699"/>
                </a:cubicBezTo>
                <a:cubicBezTo>
                  <a:pt x="1372346" y="3018759"/>
                  <a:pt x="1370421" y="3012325"/>
                  <a:pt x="1358817" y="2995441"/>
                </a:cubicBezTo>
                <a:cubicBezTo>
                  <a:pt x="1350622" y="2983562"/>
                  <a:pt x="1340998" y="2970748"/>
                  <a:pt x="1337478" y="2966953"/>
                </a:cubicBezTo>
                <a:cubicBezTo>
                  <a:pt x="1333959" y="2963158"/>
                  <a:pt x="1328184" y="2950784"/>
                  <a:pt x="1324719" y="2939400"/>
                </a:cubicBezTo>
                <a:cubicBezTo>
                  <a:pt x="1321255" y="2928016"/>
                  <a:pt x="1315975" y="2913717"/>
                  <a:pt x="1313005" y="2907557"/>
                </a:cubicBezTo>
                <a:cubicBezTo>
                  <a:pt x="1309485" y="2900243"/>
                  <a:pt x="1309485" y="2891718"/>
                  <a:pt x="1313060" y="2882809"/>
                </a:cubicBezTo>
                <a:cubicBezTo>
                  <a:pt x="1316030" y="2875330"/>
                  <a:pt x="1318670" y="2872910"/>
                  <a:pt x="1318890" y="2877475"/>
                </a:cubicBezTo>
                <a:cubicBezTo>
                  <a:pt x="1319880" y="2899308"/>
                  <a:pt x="1332309" y="2928456"/>
                  <a:pt x="1349303" y="2948749"/>
                </a:cubicBezTo>
                <a:cubicBezTo>
                  <a:pt x="1359587" y="2961068"/>
                  <a:pt x="1369596" y="2976137"/>
                  <a:pt x="1371521" y="2982132"/>
                </a:cubicBezTo>
                <a:cubicBezTo>
                  <a:pt x="1377735" y="3001765"/>
                  <a:pt x="1384225" y="2988071"/>
                  <a:pt x="1378725" y="2966843"/>
                </a:cubicBezTo>
                <a:cubicBezTo>
                  <a:pt x="1368056" y="2925266"/>
                  <a:pt x="1367506" y="2921416"/>
                  <a:pt x="1372181" y="2921526"/>
                </a:cubicBezTo>
                <a:cubicBezTo>
                  <a:pt x="1378120" y="2921636"/>
                  <a:pt x="1403363" y="2958813"/>
                  <a:pt x="1407543" y="2973718"/>
                </a:cubicBezTo>
                <a:cubicBezTo>
                  <a:pt x="1409248" y="2979767"/>
                  <a:pt x="1414528" y="2984057"/>
                  <a:pt x="1419257" y="2983232"/>
                </a:cubicBezTo>
                <a:cubicBezTo>
                  <a:pt x="1428057" y="2981747"/>
                  <a:pt x="1434491" y="2996541"/>
                  <a:pt x="1434601" y="3018594"/>
                </a:cubicBezTo>
                <a:cubicBezTo>
                  <a:pt x="1434656" y="3025139"/>
                  <a:pt x="1437296" y="3031408"/>
                  <a:pt x="1440486" y="3032453"/>
                </a:cubicBezTo>
                <a:cubicBezTo>
                  <a:pt x="1449890" y="3035588"/>
                  <a:pt x="1439991" y="3053242"/>
                  <a:pt x="1424372" y="3061161"/>
                </a:cubicBezTo>
                <a:cubicBezTo>
                  <a:pt x="1408973" y="3068916"/>
                  <a:pt x="1374491" y="3071830"/>
                  <a:pt x="1373446" y="3065451"/>
                </a:cubicBezTo>
                <a:lnTo>
                  <a:pt x="1373446" y="3065451"/>
                </a:lnTo>
                <a:close/>
                <a:moveTo>
                  <a:pt x="1415903" y="3022939"/>
                </a:moveTo>
                <a:cubicBezTo>
                  <a:pt x="1419147" y="3010070"/>
                  <a:pt x="1415738" y="2998961"/>
                  <a:pt x="1410293" y="3004405"/>
                </a:cubicBezTo>
                <a:cubicBezTo>
                  <a:pt x="1404078" y="3010620"/>
                  <a:pt x="1400944" y="3036908"/>
                  <a:pt x="1406388" y="3036908"/>
                </a:cubicBezTo>
                <a:cubicBezTo>
                  <a:pt x="1409688" y="3036963"/>
                  <a:pt x="1413923" y="3030638"/>
                  <a:pt x="1415903" y="3022939"/>
                </a:cubicBezTo>
                <a:lnTo>
                  <a:pt x="1415903" y="3022939"/>
                </a:lnTo>
                <a:close/>
                <a:moveTo>
                  <a:pt x="1524960" y="3046587"/>
                </a:moveTo>
                <a:cubicBezTo>
                  <a:pt x="1534639" y="3023049"/>
                  <a:pt x="1564007" y="3002975"/>
                  <a:pt x="1585565" y="3005065"/>
                </a:cubicBezTo>
                <a:cubicBezTo>
                  <a:pt x="1595134" y="3006000"/>
                  <a:pt x="1602889" y="3010235"/>
                  <a:pt x="1603769" y="3015019"/>
                </a:cubicBezTo>
                <a:cubicBezTo>
                  <a:pt x="1604979" y="3021344"/>
                  <a:pt x="1599699" y="3023489"/>
                  <a:pt x="1582156" y="3023984"/>
                </a:cubicBezTo>
                <a:cubicBezTo>
                  <a:pt x="1562907" y="3024479"/>
                  <a:pt x="1555812" y="3027999"/>
                  <a:pt x="1540688" y="3044497"/>
                </a:cubicBezTo>
                <a:cubicBezTo>
                  <a:pt x="1530624" y="3055441"/>
                  <a:pt x="1521330" y="3064406"/>
                  <a:pt x="1520010" y="3064406"/>
                </a:cubicBezTo>
                <a:cubicBezTo>
                  <a:pt x="1518690" y="3064461"/>
                  <a:pt x="1520890" y="3056431"/>
                  <a:pt x="1524960" y="3046587"/>
                </a:cubicBezTo>
                <a:close/>
                <a:moveTo>
                  <a:pt x="1445655" y="3016669"/>
                </a:moveTo>
                <a:cubicBezTo>
                  <a:pt x="1445710" y="3011225"/>
                  <a:pt x="1448130" y="3003030"/>
                  <a:pt x="1451045" y="2998466"/>
                </a:cubicBezTo>
                <a:cubicBezTo>
                  <a:pt x="1455225" y="2992031"/>
                  <a:pt x="1456380" y="2993461"/>
                  <a:pt x="1456435" y="3005010"/>
                </a:cubicBezTo>
                <a:cubicBezTo>
                  <a:pt x="1456490" y="3013150"/>
                  <a:pt x="1454070" y="3021344"/>
                  <a:pt x="1451045" y="3023214"/>
                </a:cubicBezTo>
                <a:cubicBezTo>
                  <a:pt x="1448020" y="3025084"/>
                  <a:pt x="1445600" y="3022114"/>
                  <a:pt x="1445655" y="3016669"/>
                </a:cubicBezTo>
                <a:close/>
                <a:moveTo>
                  <a:pt x="1470349" y="3014964"/>
                </a:moveTo>
                <a:cubicBezTo>
                  <a:pt x="1468479" y="3011940"/>
                  <a:pt x="1469579" y="3009465"/>
                  <a:pt x="1472768" y="3009465"/>
                </a:cubicBezTo>
                <a:cubicBezTo>
                  <a:pt x="1475958" y="3009465"/>
                  <a:pt x="1478598" y="3011940"/>
                  <a:pt x="1478598" y="3014964"/>
                </a:cubicBezTo>
                <a:cubicBezTo>
                  <a:pt x="1478598" y="3017989"/>
                  <a:pt x="1477498" y="3020464"/>
                  <a:pt x="1476178" y="3020464"/>
                </a:cubicBezTo>
                <a:cubicBezTo>
                  <a:pt x="1474858" y="3020464"/>
                  <a:pt x="1472218" y="3017989"/>
                  <a:pt x="1470349" y="3014964"/>
                </a:cubicBezTo>
                <a:close/>
                <a:moveTo>
                  <a:pt x="1519790" y="3014964"/>
                </a:moveTo>
                <a:cubicBezTo>
                  <a:pt x="1515610" y="3008200"/>
                  <a:pt x="1535959" y="2978502"/>
                  <a:pt x="1549873" y="2971078"/>
                </a:cubicBezTo>
                <a:cubicBezTo>
                  <a:pt x="1557077" y="2967228"/>
                  <a:pt x="1561697" y="2967888"/>
                  <a:pt x="1566262" y="2973388"/>
                </a:cubicBezTo>
                <a:cubicBezTo>
                  <a:pt x="1571266" y="2979437"/>
                  <a:pt x="1570331" y="2981802"/>
                  <a:pt x="1561587" y="2984552"/>
                </a:cubicBezTo>
                <a:cubicBezTo>
                  <a:pt x="1555537" y="2986476"/>
                  <a:pt x="1544373" y="2995386"/>
                  <a:pt x="1536894" y="3004295"/>
                </a:cubicBezTo>
                <a:cubicBezTo>
                  <a:pt x="1529249" y="3013370"/>
                  <a:pt x="1521715" y="3018044"/>
                  <a:pt x="1519790" y="3014964"/>
                </a:cubicBezTo>
                <a:lnTo>
                  <a:pt x="1519790" y="3014964"/>
                </a:lnTo>
                <a:close/>
                <a:moveTo>
                  <a:pt x="1871929" y="2975092"/>
                </a:moveTo>
                <a:cubicBezTo>
                  <a:pt x="1874129" y="2956174"/>
                  <a:pt x="1878529" y="2934505"/>
                  <a:pt x="1881774" y="2926971"/>
                </a:cubicBezTo>
                <a:lnTo>
                  <a:pt x="1887658" y="2913222"/>
                </a:lnTo>
                <a:lnTo>
                  <a:pt x="1889693" y="2928071"/>
                </a:lnTo>
                <a:cubicBezTo>
                  <a:pt x="1890793" y="2936265"/>
                  <a:pt x="1889088" y="2947814"/>
                  <a:pt x="1885898" y="2953809"/>
                </a:cubicBezTo>
                <a:cubicBezTo>
                  <a:pt x="1882709" y="2959804"/>
                  <a:pt x="1880069" y="2974762"/>
                  <a:pt x="1880069" y="2987081"/>
                </a:cubicBezTo>
                <a:cubicBezTo>
                  <a:pt x="1880069" y="2999676"/>
                  <a:pt x="1877429" y="3009465"/>
                  <a:pt x="1874019" y="3009465"/>
                </a:cubicBezTo>
                <a:cubicBezTo>
                  <a:pt x="1869840" y="3009465"/>
                  <a:pt x="1869180" y="2998796"/>
                  <a:pt x="1871929" y="2975092"/>
                </a:cubicBezTo>
                <a:close/>
                <a:moveTo>
                  <a:pt x="1306076" y="2987081"/>
                </a:moveTo>
                <a:cubicBezTo>
                  <a:pt x="1282702" y="2968713"/>
                  <a:pt x="1265653" y="2933020"/>
                  <a:pt x="1256414" y="2883359"/>
                </a:cubicBezTo>
                <a:cubicBezTo>
                  <a:pt x="1251685" y="2857841"/>
                  <a:pt x="1248825" y="2835898"/>
                  <a:pt x="1250145" y="2834633"/>
                </a:cubicBezTo>
                <a:cubicBezTo>
                  <a:pt x="1253389" y="2831388"/>
                  <a:pt x="1269613" y="2871315"/>
                  <a:pt x="1269613" y="2882534"/>
                </a:cubicBezTo>
                <a:cubicBezTo>
                  <a:pt x="1269613" y="2887594"/>
                  <a:pt x="1274563" y="2901398"/>
                  <a:pt x="1280612" y="2913277"/>
                </a:cubicBezTo>
                <a:cubicBezTo>
                  <a:pt x="1286662" y="2925156"/>
                  <a:pt x="1291612" y="2937530"/>
                  <a:pt x="1291612" y="2940885"/>
                </a:cubicBezTo>
                <a:cubicBezTo>
                  <a:pt x="1291612" y="2944240"/>
                  <a:pt x="1300301" y="2955294"/>
                  <a:pt x="1310860" y="2965523"/>
                </a:cubicBezTo>
                <a:cubicBezTo>
                  <a:pt x="1339678" y="2993406"/>
                  <a:pt x="1335883" y="3010510"/>
                  <a:pt x="1306076" y="2987081"/>
                </a:cubicBezTo>
                <a:lnTo>
                  <a:pt x="1306076" y="2987081"/>
                </a:lnTo>
                <a:close/>
                <a:moveTo>
                  <a:pt x="1480633" y="2977842"/>
                </a:moveTo>
                <a:cubicBezTo>
                  <a:pt x="1490477" y="2958813"/>
                  <a:pt x="1509066" y="2941710"/>
                  <a:pt x="1517040" y="2944405"/>
                </a:cubicBezTo>
                <a:cubicBezTo>
                  <a:pt x="1523695" y="2946604"/>
                  <a:pt x="1486462" y="2993021"/>
                  <a:pt x="1478048" y="2993021"/>
                </a:cubicBezTo>
                <a:cubicBezTo>
                  <a:pt x="1475133" y="2992966"/>
                  <a:pt x="1476343" y="2986146"/>
                  <a:pt x="1480633" y="2977842"/>
                </a:cubicBezTo>
                <a:lnTo>
                  <a:pt x="1480633" y="2977842"/>
                </a:lnTo>
                <a:close/>
                <a:moveTo>
                  <a:pt x="1452145" y="2968218"/>
                </a:moveTo>
                <a:cubicBezTo>
                  <a:pt x="1452255" y="2959143"/>
                  <a:pt x="1453465" y="2956119"/>
                  <a:pt x="1454895" y="2961453"/>
                </a:cubicBezTo>
                <a:cubicBezTo>
                  <a:pt x="1456325" y="2966788"/>
                  <a:pt x="1456215" y="2974212"/>
                  <a:pt x="1454675" y="2977952"/>
                </a:cubicBezTo>
                <a:cubicBezTo>
                  <a:pt x="1453190" y="2981692"/>
                  <a:pt x="1452035" y="2977292"/>
                  <a:pt x="1452145" y="2968218"/>
                </a:cubicBezTo>
                <a:close/>
                <a:moveTo>
                  <a:pt x="1915926" y="2954689"/>
                </a:moveTo>
                <a:cubicBezTo>
                  <a:pt x="1911251" y="2947154"/>
                  <a:pt x="1915376" y="2941490"/>
                  <a:pt x="1923515" y="2944295"/>
                </a:cubicBezTo>
                <a:cubicBezTo>
                  <a:pt x="1926870" y="2945449"/>
                  <a:pt x="1927255" y="2949299"/>
                  <a:pt x="1924560" y="2953699"/>
                </a:cubicBezTo>
                <a:cubicBezTo>
                  <a:pt x="1921096" y="2959198"/>
                  <a:pt x="1918896" y="2959474"/>
                  <a:pt x="1915926" y="2954689"/>
                </a:cubicBezTo>
                <a:lnTo>
                  <a:pt x="1915926" y="2954689"/>
                </a:lnTo>
                <a:close/>
                <a:moveTo>
                  <a:pt x="1889913" y="2888419"/>
                </a:moveTo>
                <a:cubicBezTo>
                  <a:pt x="1891233" y="2879289"/>
                  <a:pt x="1894918" y="2870270"/>
                  <a:pt x="1898052" y="2868290"/>
                </a:cubicBezTo>
                <a:cubicBezTo>
                  <a:pt x="1901737" y="2865980"/>
                  <a:pt x="1902507" y="2869445"/>
                  <a:pt x="1900252" y="2877969"/>
                </a:cubicBezTo>
                <a:cubicBezTo>
                  <a:pt x="1898327" y="2885229"/>
                  <a:pt x="1896678" y="2894303"/>
                  <a:pt x="1896623" y="2898098"/>
                </a:cubicBezTo>
                <a:cubicBezTo>
                  <a:pt x="1896567" y="2901893"/>
                  <a:pt x="1894478" y="2904973"/>
                  <a:pt x="1892003" y="2904973"/>
                </a:cubicBezTo>
                <a:cubicBezTo>
                  <a:pt x="1889528" y="2904973"/>
                  <a:pt x="1888538" y="2897493"/>
                  <a:pt x="1889913" y="2888419"/>
                </a:cubicBezTo>
                <a:lnTo>
                  <a:pt x="1889913" y="2888419"/>
                </a:lnTo>
                <a:close/>
                <a:moveTo>
                  <a:pt x="1929840" y="2887484"/>
                </a:moveTo>
                <a:cubicBezTo>
                  <a:pt x="1937375" y="2861196"/>
                  <a:pt x="1945679" y="2856576"/>
                  <a:pt x="1938749" y="2882534"/>
                </a:cubicBezTo>
                <a:cubicBezTo>
                  <a:pt x="1935450" y="2894908"/>
                  <a:pt x="1930940" y="2904973"/>
                  <a:pt x="1928795" y="2904973"/>
                </a:cubicBezTo>
                <a:cubicBezTo>
                  <a:pt x="1926595" y="2904973"/>
                  <a:pt x="1927090" y="2897108"/>
                  <a:pt x="1929840" y="2887484"/>
                </a:cubicBezTo>
                <a:lnTo>
                  <a:pt x="1929840" y="2887484"/>
                </a:lnTo>
                <a:close/>
                <a:moveTo>
                  <a:pt x="928803" y="2695988"/>
                </a:moveTo>
                <a:cubicBezTo>
                  <a:pt x="928803" y="2691423"/>
                  <a:pt x="931223" y="2684054"/>
                  <a:pt x="934138" y="2679489"/>
                </a:cubicBezTo>
                <a:cubicBezTo>
                  <a:pt x="938867" y="2672174"/>
                  <a:pt x="939472" y="2672174"/>
                  <a:pt x="939472" y="2679489"/>
                </a:cubicBezTo>
                <a:cubicBezTo>
                  <a:pt x="939472" y="2684054"/>
                  <a:pt x="937052" y="2691423"/>
                  <a:pt x="934138" y="2695988"/>
                </a:cubicBezTo>
                <a:cubicBezTo>
                  <a:pt x="929408" y="2703302"/>
                  <a:pt x="928803" y="2703302"/>
                  <a:pt x="928803" y="2695988"/>
                </a:cubicBezTo>
                <a:close/>
                <a:moveTo>
                  <a:pt x="1038630" y="2680479"/>
                </a:moveTo>
                <a:cubicBezTo>
                  <a:pt x="1038630" y="2673824"/>
                  <a:pt x="1049079" y="2666070"/>
                  <a:pt x="1052874" y="2669920"/>
                </a:cubicBezTo>
                <a:cubicBezTo>
                  <a:pt x="1054249" y="2671294"/>
                  <a:pt x="1051609" y="2675584"/>
                  <a:pt x="1046990" y="2679379"/>
                </a:cubicBezTo>
                <a:cubicBezTo>
                  <a:pt x="1041765" y="2683724"/>
                  <a:pt x="1038630" y="2684163"/>
                  <a:pt x="1038630" y="2680479"/>
                </a:cubicBezTo>
                <a:close/>
                <a:moveTo>
                  <a:pt x="2028558" y="2517251"/>
                </a:moveTo>
                <a:cubicBezTo>
                  <a:pt x="2028558" y="2512686"/>
                  <a:pt x="2031638" y="2509001"/>
                  <a:pt x="2035432" y="2509001"/>
                </a:cubicBezTo>
                <a:cubicBezTo>
                  <a:pt x="2039227" y="2509001"/>
                  <a:pt x="2064745" y="2484968"/>
                  <a:pt x="2092188" y="2455655"/>
                </a:cubicBezTo>
                <a:cubicBezTo>
                  <a:pt x="2119631" y="2426287"/>
                  <a:pt x="2143500" y="2404674"/>
                  <a:pt x="2145314" y="2407589"/>
                </a:cubicBezTo>
                <a:cubicBezTo>
                  <a:pt x="2147129" y="2410504"/>
                  <a:pt x="2132720" y="2429532"/>
                  <a:pt x="2113307" y="2449936"/>
                </a:cubicBezTo>
                <a:cubicBezTo>
                  <a:pt x="2093893" y="2470284"/>
                  <a:pt x="2077944" y="2490083"/>
                  <a:pt x="2077834" y="2493877"/>
                </a:cubicBezTo>
                <a:cubicBezTo>
                  <a:pt x="2077614" y="2500862"/>
                  <a:pt x="2043187" y="2525555"/>
                  <a:pt x="2033672" y="2525555"/>
                </a:cubicBezTo>
                <a:cubicBezTo>
                  <a:pt x="2030868" y="2525500"/>
                  <a:pt x="2028558" y="2521815"/>
                  <a:pt x="2028558" y="2517251"/>
                </a:cubicBezTo>
                <a:lnTo>
                  <a:pt x="2028558" y="2517251"/>
                </a:lnTo>
                <a:close/>
                <a:moveTo>
                  <a:pt x="2149714" y="2401044"/>
                </a:moveTo>
                <a:cubicBezTo>
                  <a:pt x="2150154" y="2388725"/>
                  <a:pt x="2201685" y="2344838"/>
                  <a:pt x="2208120" y="2351273"/>
                </a:cubicBezTo>
                <a:cubicBezTo>
                  <a:pt x="2211530" y="2354683"/>
                  <a:pt x="2182987" y="2383886"/>
                  <a:pt x="2164123" y="2396205"/>
                </a:cubicBezTo>
                <a:cubicBezTo>
                  <a:pt x="2156094" y="2401484"/>
                  <a:pt x="2149604" y="2403629"/>
                  <a:pt x="2149714" y="2401044"/>
                </a:cubicBezTo>
                <a:lnTo>
                  <a:pt x="2149714" y="2401044"/>
                </a:lnTo>
                <a:close/>
                <a:moveTo>
                  <a:pt x="1412713" y="1944192"/>
                </a:moveTo>
                <a:cubicBezTo>
                  <a:pt x="1412548" y="1934073"/>
                  <a:pt x="1424757" y="1909545"/>
                  <a:pt x="1429982" y="1909545"/>
                </a:cubicBezTo>
                <a:cubicBezTo>
                  <a:pt x="1432511" y="1909545"/>
                  <a:pt x="1434546" y="1912625"/>
                  <a:pt x="1434491" y="1916419"/>
                </a:cubicBezTo>
                <a:cubicBezTo>
                  <a:pt x="1434326" y="1925439"/>
                  <a:pt x="1412878" y="1952772"/>
                  <a:pt x="1412713" y="1944192"/>
                </a:cubicBezTo>
                <a:lnTo>
                  <a:pt x="1412713" y="1944192"/>
                </a:lnTo>
                <a:close/>
                <a:moveTo>
                  <a:pt x="1429102" y="1862138"/>
                </a:moveTo>
                <a:cubicBezTo>
                  <a:pt x="1429102" y="1859114"/>
                  <a:pt x="1432731" y="1851854"/>
                  <a:pt x="1437186" y="1845970"/>
                </a:cubicBezTo>
                <a:cubicBezTo>
                  <a:pt x="1441641" y="1840085"/>
                  <a:pt x="1445270" y="1837775"/>
                  <a:pt x="1445270" y="1840800"/>
                </a:cubicBezTo>
                <a:cubicBezTo>
                  <a:pt x="1445270" y="1843825"/>
                  <a:pt x="1441641" y="1851084"/>
                  <a:pt x="1437186" y="1856969"/>
                </a:cubicBezTo>
                <a:cubicBezTo>
                  <a:pt x="1432731" y="1862853"/>
                  <a:pt x="1429102" y="1865163"/>
                  <a:pt x="1429102" y="1862138"/>
                </a:cubicBezTo>
                <a:close/>
              </a:path>
            </a:pathLst>
          </a:custGeom>
          <a:gradFill>
            <a:gsLst>
              <a:gs pos="0">
                <a:srgbClr val="AB190F"/>
              </a:gs>
              <a:gs pos="100000">
                <a:srgbClr val="FBE080"/>
              </a:gs>
            </a:gsLst>
            <a:lin ang="16200000" scaled="1"/>
          </a:gradFill>
          <a:ln w="549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25" name="图形 37">
            <a:extLst>
              <a:ext uri="{FF2B5EF4-FFF2-40B4-BE49-F238E27FC236}">
                <a16:creationId xmlns:a16="http://schemas.microsoft.com/office/drawing/2014/main" id="{351D837E-46A2-4DA1-926A-FF1551BC702B}"/>
              </a:ext>
            </a:extLst>
          </p:cNvPr>
          <p:cNvSpPr/>
          <p:nvPr/>
        </p:nvSpPr>
        <p:spPr>
          <a:xfrm>
            <a:off x="1654923" y="687364"/>
            <a:ext cx="3509676" cy="2436372"/>
          </a:xfrm>
          <a:custGeom>
            <a:avLst/>
            <a:gdLst>
              <a:gd name="connsiteX0" fmla="*/ 4949909 w 4951332"/>
              <a:gd name="connsiteY0" fmla="*/ 628873 h 3437151"/>
              <a:gd name="connsiteX1" fmla="*/ 4858660 w 4951332"/>
              <a:gd name="connsiteY1" fmla="*/ 506191 h 3437151"/>
              <a:gd name="connsiteX2" fmla="*/ 4721785 w 4951332"/>
              <a:gd name="connsiteY2" fmla="*/ 209487 h 3437151"/>
              <a:gd name="connsiteX3" fmla="*/ 4510235 w 4951332"/>
              <a:gd name="connsiteY3" fmla="*/ 72899 h 3437151"/>
              <a:gd name="connsiteX4" fmla="*/ 4408699 w 4951332"/>
              <a:gd name="connsiteY4" fmla="*/ 33 h 3437151"/>
              <a:gd name="connsiteX5" fmla="*/ 4282492 w 4951332"/>
              <a:gd name="connsiteY5" fmla="*/ 64517 h 3437151"/>
              <a:gd name="connsiteX6" fmla="*/ 3960738 w 4951332"/>
              <a:gd name="connsiteY6" fmla="*/ 58516 h 3437151"/>
              <a:gd name="connsiteX7" fmla="*/ 3817672 w 4951332"/>
              <a:gd name="connsiteY7" fmla="*/ 72613 h 3437151"/>
              <a:gd name="connsiteX8" fmla="*/ 3862059 w 4951332"/>
              <a:gd name="connsiteY8" fmla="*/ 207297 h 3437151"/>
              <a:gd name="connsiteX9" fmla="*/ 3471058 w 4951332"/>
              <a:gd name="connsiteY9" fmla="*/ 381318 h 3437151"/>
              <a:gd name="connsiteX10" fmla="*/ 3119775 w 4951332"/>
              <a:gd name="connsiteY10" fmla="*/ 599346 h 3437151"/>
              <a:gd name="connsiteX11" fmla="*/ 3119775 w 4951332"/>
              <a:gd name="connsiteY11" fmla="*/ 605632 h 3437151"/>
              <a:gd name="connsiteX12" fmla="*/ 1612444 w 4951332"/>
              <a:gd name="connsiteY12" fmla="*/ 895573 h 3437151"/>
              <a:gd name="connsiteX13" fmla="*/ 818250 w 4951332"/>
              <a:gd name="connsiteY13" fmla="*/ 1105695 h 3437151"/>
              <a:gd name="connsiteX14" fmla="*/ 501067 w 4951332"/>
              <a:gd name="connsiteY14" fmla="*/ 1742250 h 3437151"/>
              <a:gd name="connsiteX15" fmla="*/ 501448 w 4951332"/>
              <a:gd name="connsiteY15" fmla="*/ 2140872 h 3437151"/>
              <a:gd name="connsiteX16" fmla="*/ 518022 w 4951332"/>
              <a:gd name="connsiteY16" fmla="*/ 2538731 h 3437151"/>
              <a:gd name="connsiteX17" fmla="*/ 403150 w 4951332"/>
              <a:gd name="connsiteY17" fmla="*/ 2673034 h 3437151"/>
              <a:gd name="connsiteX18" fmla="*/ 285326 w 4951332"/>
              <a:gd name="connsiteY18" fmla="*/ 2787524 h 3437151"/>
              <a:gd name="connsiteX19" fmla="*/ 141975 w 4951332"/>
              <a:gd name="connsiteY19" fmla="*/ 2723040 h 3437151"/>
              <a:gd name="connsiteX20" fmla="*/ 88158 w 4951332"/>
              <a:gd name="connsiteY20" fmla="*/ 2569783 h 3437151"/>
              <a:gd name="connsiteX21" fmla="*/ 38438 w 4951332"/>
              <a:gd name="connsiteY21" fmla="*/ 2884965 h 3437151"/>
              <a:gd name="connsiteX22" fmla="*/ 366955 w 4951332"/>
              <a:gd name="connsiteY22" fmla="*/ 2996312 h 3437151"/>
              <a:gd name="connsiteX23" fmla="*/ 484589 w 4951332"/>
              <a:gd name="connsiteY23" fmla="*/ 3301588 h 3437151"/>
              <a:gd name="connsiteX24" fmla="*/ 758242 w 4951332"/>
              <a:gd name="connsiteY24" fmla="*/ 3426556 h 3437151"/>
              <a:gd name="connsiteX25" fmla="*/ 917595 w 4951332"/>
              <a:gd name="connsiteY25" fmla="*/ 3395124 h 3437151"/>
              <a:gd name="connsiteX26" fmla="*/ 990843 w 4951332"/>
              <a:gd name="connsiteY26" fmla="*/ 3360072 h 3437151"/>
              <a:gd name="connsiteX27" fmla="*/ 942551 w 4951332"/>
              <a:gd name="connsiteY27" fmla="*/ 3283396 h 3437151"/>
              <a:gd name="connsiteX28" fmla="*/ 758337 w 4951332"/>
              <a:gd name="connsiteY28" fmla="*/ 3268917 h 3437151"/>
              <a:gd name="connsiteX29" fmla="*/ 676994 w 4951332"/>
              <a:gd name="connsiteY29" fmla="*/ 3119375 h 3437151"/>
              <a:gd name="connsiteX30" fmla="*/ 863874 w 4951332"/>
              <a:gd name="connsiteY30" fmla="*/ 2747424 h 3437151"/>
              <a:gd name="connsiteX31" fmla="*/ 1241160 w 4951332"/>
              <a:gd name="connsiteY31" fmla="*/ 3291873 h 3437151"/>
              <a:gd name="connsiteX32" fmla="*/ 1388226 w 4951332"/>
              <a:gd name="connsiteY32" fmla="*/ 3368835 h 3437151"/>
              <a:gd name="connsiteX33" fmla="*/ 1488619 w 4951332"/>
              <a:gd name="connsiteY33" fmla="*/ 3369025 h 3437151"/>
              <a:gd name="connsiteX34" fmla="*/ 1514718 w 4951332"/>
              <a:gd name="connsiteY34" fmla="*/ 3336926 h 3437151"/>
              <a:gd name="connsiteX35" fmla="*/ 1571106 w 4951332"/>
              <a:gd name="connsiteY35" fmla="*/ 3335307 h 3437151"/>
              <a:gd name="connsiteX36" fmla="*/ 1620922 w 4951332"/>
              <a:gd name="connsiteY36" fmla="*/ 3277204 h 3437151"/>
              <a:gd name="connsiteX37" fmla="*/ 1577392 w 4951332"/>
              <a:gd name="connsiteY37" fmla="*/ 3204529 h 3437151"/>
              <a:gd name="connsiteX38" fmla="*/ 1411752 w 4951332"/>
              <a:gd name="connsiteY38" fmla="*/ 3159190 h 3437151"/>
              <a:gd name="connsiteX39" fmla="*/ 1356889 w 4951332"/>
              <a:gd name="connsiteY39" fmla="*/ 3176716 h 3437151"/>
              <a:gd name="connsiteX40" fmla="*/ 1247351 w 4951332"/>
              <a:gd name="connsiteY40" fmla="*/ 2853723 h 3437151"/>
              <a:gd name="connsiteX41" fmla="*/ 1405180 w 4951332"/>
              <a:gd name="connsiteY41" fmla="*/ 2555209 h 3437151"/>
              <a:gd name="connsiteX42" fmla="*/ 1561009 w 4951332"/>
              <a:gd name="connsiteY42" fmla="*/ 2256601 h 3437151"/>
              <a:gd name="connsiteX43" fmla="*/ 1635685 w 4951332"/>
              <a:gd name="connsiteY43" fmla="*/ 2113726 h 3437151"/>
              <a:gd name="connsiteX44" fmla="*/ 1836663 w 4951332"/>
              <a:gd name="connsiteY44" fmla="*/ 2084198 h 3437151"/>
              <a:gd name="connsiteX45" fmla="*/ 2566754 w 4951332"/>
              <a:gd name="connsiteY45" fmla="*/ 2281461 h 3437151"/>
              <a:gd name="connsiteX46" fmla="*/ 2939944 w 4951332"/>
              <a:gd name="connsiteY46" fmla="*/ 2198689 h 3437151"/>
              <a:gd name="connsiteX47" fmla="*/ 3122633 w 4951332"/>
              <a:gd name="connsiteY47" fmla="*/ 2156969 h 3437151"/>
              <a:gd name="connsiteX48" fmla="*/ 3196928 w 4951332"/>
              <a:gd name="connsiteY48" fmla="*/ 2290129 h 3437151"/>
              <a:gd name="connsiteX49" fmla="*/ 3505729 w 4951332"/>
              <a:gd name="connsiteY49" fmla="*/ 3151093 h 3437151"/>
              <a:gd name="connsiteX50" fmla="*/ 3628696 w 4951332"/>
              <a:gd name="connsiteY50" fmla="*/ 3169381 h 3437151"/>
              <a:gd name="connsiteX51" fmla="*/ 3686608 w 4951332"/>
              <a:gd name="connsiteY51" fmla="*/ 3143664 h 3437151"/>
              <a:gd name="connsiteX52" fmla="*/ 3736424 w 4951332"/>
              <a:gd name="connsiteY52" fmla="*/ 3175858 h 3437151"/>
              <a:gd name="connsiteX53" fmla="*/ 3912065 w 4951332"/>
              <a:gd name="connsiteY53" fmla="*/ 3054319 h 3437151"/>
              <a:gd name="connsiteX54" fmla="*/ 3921019 w 4951332"/>
              <a:gd name="connsiteY54" fmla="*/ 2926684 h 3437151"/>
              <a:gd name="connsiteX55" fmla="*/ 3762808 w 4951332"/>
              <a:gd name="connsiteY55" fmla="*/ 2827815 h 3437151"/>
              <a:gd name="connsiteX56" fmla="*/ 3771857 w 4951332"/>
              <a:gd name="connsiteY56" fmla="*/ 2432813 h 3437151"/>
              <a:gd name="connsiteX57" fmla="*/ 3836437 w 4951332"/>
              <a:gd name="connsiteY57" fmla="*/ 2049146 h 3437151"/>
              <a:gd name="connsiteX58" fmla="*/ 3995885 w 4951332"/>
              <a:gd name="connsiteY58" fmla="*/ 1743965 h 3437151"/>
              <a:gd name="connsiteX59" fmla="*/ 4118186 w 4951332"/>
              <a:gd name="connsiteY59" fmla="*/ 1385444 h 3437151"/>
              <a:gd name="connsiteX60" fmla="*/ 4159715 w 4951332"/>
              <a:gd name="connsiteY60" fmla="*/ 1219519 h 3437151"/>
              <a:gd name="connsiteX61" fmla="*/ 4234391 w 4951332"/>
              <a:gd name="connsiteY61" fmla="*/ 1095122 h 3437151"/>
              <a:gd name="connsiteX62" fmla="*/ 4327546 w 4951332"/>
              <a:gd name="connsiteY62" fmla="*/ 989204 h 3437151"/>
              <a:gd name="connsiteX63" fmla="*/ 4413747 w 4951332"/>
              <a:gd name="connsiteY63" fmla="*/ 880714 h 3437151"/>
              <a:gd name="connsiteX64" fmla="*/ 4375361 w 4951332"/>
              <a:gd name="connsiteY64" fmla="*/ 1075120 h 3437151"/>
              <a:gd name="connsiteX65" fmla="*/ 4473945 w 4951332"/>
              <a:gd name="connsiteY65" fmla="*/ 897383 h 3437151"/>
              <a:gd name="connsiteX66" fmla="*/ 4435559 w 4951332"/>
              <a:gd name="connsiteY66" fmla="*/ 1059118 h 3437151"/>
              <a:gd name="connsiteX67" fmla="*/ 4556241 w 4951332"/>
              <a:gd name="connsiteY67" fmla="*/ 922529 h 3437151"/>
              <a:gd name="connsiteX68" fmla="*/ 4597580 w 4951332"/>
              <a:gd name="connsiteY68" fmla="*/ 989490 h 3437151"/>
              <a:gd name="connsiteX69" fmla="*/ 4682161 w 4951332"/>
              <a:gd name="connsiteY69" fmla="*/ 1012254 h 3437151"/>
              <a:gd name="connsiteX70" fmla="*/ 4807320 w 4951332"/>
              <a:gd name="connsiteY70" fmla="*/ 912528 h 3437151"/>
              <a:gd name="connsiteX71" fmla="*/ 4833609 w 4951332"/>
              <a:gd name="connsiteY71" fmla="*/ 839661 h 3437151"/>
              <a:gd name="connsiteX72" fmla="*/ 4896284 w 4951332"/>
              <a:gd name="connsiteY72" fmla="*/ 777940 h 3437151"/>
              <a:gd name="connsiteX73" fmla="*/ 4949909 w 4951332"/>
              <a:gd name="connsiteY73" fmla="*/ 628873 h 3437151"/>
              <a:gd name="connsiteX74" fmla="*/ 1733793 w 4951332"/>
              <a:gd name="connsiteY74" fmla="*/ 1133127 h 3437151"/>
              <a:gd name="connsiteX75" fmla="*/ 1633971 w 4951332"/>
              <a:gd name="connsiteY75" fmla="*/ 1411542 h 3437151"/>
              <a:gd name="connsiteX76" fmla="*/ 1603205 w 4951332"/>
              <a:gd name="connsiteY76" fmla="*/ 1560895 h 3437151"/>
              <a:gd name="connsiteX77" fmla="*/ 1540816 w 4951332"/>
              <a:gd name="connsiteY77" fmla="*/ 1691578 h 3437151"/>
              <a:gd name="connsiteX78" fmla="*/ 1496715 w 4951332"/>
              <a:gd name="connsiteY78" fmla="*/ 1989424 h 3437151"/>
              <a:gd name="connsiteX79" fmla="*/ 1489572 w 4951332"/>
              <a:gd name="connsiteY79" fmla="*/ 1691578 h 3437151"/>
              <a:gd name="connsiteX80" fmla="*/ 1553389 w 4951332"/>
              <a:gd name="connsiteY80" fmla="*/ 1405351 h 3437151"/>
              <a:gd name="connsiteX81" fmla="*/ 1646734 w 4951332"/>
              <a:gd name="connsiteY81" fmla="*/ 1143795 h 3437151"/>
              <a:gd name="connsiteX82" fmla="*/ 1782085 w 4951332"/>
              <a:gd name="connsiteY82" fmla="*/ 901288 h 3437151"/>
              <a:gd name="connsiteX83" fmla="*/ 1788371 w 4951332"/>
              <a:gd name="connsiteY83" fmla="*/ 895097 h 3437151"/>
              <a:gd name="connsiteX84" fmla="*/ 1893336 w 4951332"/>
              <a:gd name="connsiteY84" fmla="*/ 896430 h 3437151"/>
              <a:gd name="connsiteX85" fmla="*/ 1873906 w 4951332"/>
              <a:gd name="connsiteY85" fmla="*/ 918433 h 3437151"/>
              <a:gd name="connsiteX86" fmla="*/ 1799230 w 4951332"/>
              <a:gd name="connsiteY86" fmla="*/ 1019684 h 3437151"/>
              <a:gd name="connsiteX87" fmla="*/ 1733793 w 4951332"/>
              <a:gd name="connsiteY87" fmla="*/ 1133127 h 3437151"/>
              <a:gd name="connsiteX88" fmla="*/ 2131938 w 4951332"/>
              <a:gd name="connsiteY88" fmla="*/ 1089597 h 3437151"/>
              <a:gd name="connsiteX89" fmla="*/ 2059072 w 4951332"/>
              <a:gd name="connsiteY89" fmla="*/ 1184657 h 3437151"/>
              <a:gd name="connsiteX90" fmla="*/ 2016685 w 4951332"/>
              <a:gd name="connsiteY90" fmla="*/ 1327532 h 3437151"/>
              <a:gd name="connsiteX91" fmla="*/ 1945248 w 4951332"/>
              <a:gd name="connsiteY91" fmla="*/ 1618616 h 3437151"/>
              <a:gd name="connsiteX92" fmla="*/ 1836186 w 4951332"/>
              <a:gd name="connsiteY92" fmla="*/ 1836929 h 3437151"/>
              <a:gd name="connsiteX93" fmla="*/ 1917149 w 4951332"/>
              <a:gd name="connsiteY93" fmla="*/ 1335247 h 3437151"/>
              <a:gd name="connsiteX94" fmla="*/ 2133462 w 4951332"/>
              <a:gd name="connsiteY94" fmla="*/ 879571 h 3437151"/>
              <a:gd name="connsiteX95" fmla="*/ 2145844 w 4951332"/>
              <a:gd name="connsiteY95" fmla="*/ 873285 h 3437151"/>
              <a:gd name="connsiteX96" fmla="*/ 2250715 w 4951332"/>
              <a:gd name="connsiteY96" fmla="*/ 868046 h 3437151"/>
              <a:gd name="connsiteX97" fmla="*/ 2131938 w 4951332"/>
              <a:gd name="connsiteY97" fmla="*/ 1089597 h 3437151"/>
              <a:gd name="connsiteX98" fmla="*/ 2406258 w 4951332"/>
              <a:gd name="connsiteY98" fmla="*/ 1129507 h 3437151"/>
              <a:gd name="connsiteX99" fmla="*/ 2389970 w 4951332"/>
              <a:gd name="connsiteY99" fmla="*/ 1321436 h 3437151"/>
              <a:gd name="connsiteX100" fmla="*/ 2365300 w 4951332"/>
              <a:gd name="connsiteY100" fmla="*/ 1484790 h 3437151"/>
              <a:gd name="connsiteX101" fmla="*/ 2314246 w 4951332"/>
              <a:gd name="connsiteY101" fmla="*/ 1835691 h 3437151"/>
              <a:gd name="connsiteX102" fmla="*/ 2270527 w 4951332"/>
              <a:gd name="connsiteY102" fmla="*/ 1501840 h 3437151"/>
              <a:gd name="connsiteX103" fmla="*/ 2393875 w 4951332"/>
              <a:gd name="connsiteY103" fmla="*/ 1179228 h 3437151"/>
              <a:gd name="connsiteX104" fmla="*/ 2277766 w 4951332"/>
              <a:gd name="connsiteY104" fmla="*/ 1326961 h 3437151"/>
              <a:gd name="connsiteX105" fmla="*/ 2332725 w 4951332"/>
              <a:gd name="connsiteY105" fmla="*/ 1097313 h 3437151"/>
              <a:gd name="connsiteX106" fmla="*/ 2419688 w 4951332"/>
              <a:gd name="connsiteY106" fmla="*/ 848424 h 3437151"/>
              <a:gd name="connsiteX107" fmla="*/ 2438357 w 4951332"/>
              <a:gd name="connsiteY107" fmla="*/ 836042 h 3437151"/>
              <a:gd name="connsiteX108" fmla="*/ 2481124 w 4951332"/>
              <a:gd name="connsiteY108" fmla="*/ 837090 h 3437151"/>
              <a:gd name="connsiteX109" fmla="*/ 2406258 w 4951332"/>
              <a:gd name="connsiteY109" fmla="*/ 1129507 h 3437151"/>
              <a:gd name="connsiteX110" fmla="*/ 2774399 w 4951332"/>
              <a:gd name="connsiteY110" fmla="*/ 1066261 h 3437151"/>
              <a:gd name="connsiteX111" fmla="*/ 2754301 w 4951332"/>
              <a:gd name="connsiteY111" fmla="*/ 888239 h 3437151"/>
              <a:gd name="connsiteX112" fmla="*/ 2712106 w 4951332"/>
              <a:gd name="connsiteY112" fmla="*/ 1190658 h 3437151"/>
              <a:gd name="connsiteX113" fmla="*/ 2731156 w 4951332"/>
              <a:gd name="connsiteY113" fmla="*/ 1346201 h 3437151"/>
              <a:gd name="connsiteX114" fmla="*/ 2748300 w 4951332"/>
              <a:gd name="connsiteY114" fmla="*/ 1499935 h 3437151"/>
              <a:gd name="connsiteX115" fmla="*/ 2674863 w 4951332"/>
              <a:gd name="connsiteY115" fmla="*/ 1184562 h 3437151"/>
              <a:gd name="connsiteX116" fmla="*/ 2693437 w 4951332"/>
              <a:gd name="connsiteY116" fmla="*/ 836042 h 3437151"/>
              <a:gd name="connsiteX117" fmla="*/ 2798307 w 4951332"/>
              <a:gd name="connsiteY117" fmla="*/ 824517 h 3437151"/>
              <a:gd name="connsiteX118" fmla="*/ 2780590 w 4951332"/>
              <a:gd name="connsiteY118" fmla="*/ 1041401 h 3437151"/>
              <a:gd name="connsiteX119" fmla="*/ 2829073 w 4951332"/>
              <a:gd name="connsiteY119" fmla="*/ 1239997 h 3437151"/>
              <a:gd name="connsiteX120" fmla="*/ 2774399 w 4951332"/>
              <a:gd name="connsiteY120" fmla="*/ 1066261 h 3437151"/>
              <a:gd name="connsiteX121" fmla="*/ 3384285 w 4951332"/>
              <a:gd name="connsiteY121" fmla="*/ 1296481 h 3437151"/>
              <a:gd name="connsiteX122" fmla="*/ 3298369 w 4951332"/>
              <a:gd name="connsiteY122" fmla="*/ 1078739 h 3437151"/>
              <a:gd name="connsiteX123" fmla="*/ 3259698 w 4951332"/>
              <a:gd name="connsiteY123" fmla="*/ 798609 h 3437151"/>
              <a:gd name="connsiteX124" fmla="*/ 3262841 w 4951332"/>
              <a:gd name="connsiteY124" fmla="*/ 515526 h 3437151"/>
              <a:gd name="connsiteX125" fmla="*/ 3259698 w 4951332"/>
              <a:gd name="connsiteY125" fmla="*/ 512382 h 3437151"/>
              <a:gd name="connsiteX126" fmla="*/ 3315133 w 4951332"/>
              <a:gd name="connsiteY126" fmla="*/ 488760 h 3437151"/>
              <a:gd name="connsiteX127" fmla="*/ 3309514 w 4951332"/>
              <a:gd name="connsiteY127" fmla="*/ 572295 h 3437151"/>
              <a:gd name="connsiteX128" fmla="*/ 3402097 w 4951332"/>
              <a:gd name="connsiteY128" fmla="*/ 475806 h 3437151"/>
              <a:gd name="connsiteX129" fmla="*/ 3345423 w 4951332"/>
              <a:gd name="connsiteY129" fmla="*/ 585534 h 3437151"/>
              <a:gd name="connsiteX130" fmla="*/ 3328278 w 4951332"/>
              <a:gd name="connsiteY130" fmla="*/ 711360 h 3437151"/>
              <a:gd name="connsiteX131" fmla="*/ 3334850 w 4951332"/>
              <a:gd name="connsiteY131" fmla="*/ 997967 h 3437151"/>
              <a:gd name="connsiteX132" fmla="*/ 3476582 w 4951332"/>
              <a:gd name="connsiteY132" fmla="*/ 1538511 h 3437151"/>
              <a:gd name="connsiteX133" fmla="*/ 3384285 w 4951332"/>
              <a:gd name="connsiteY133" fmla="*/ 1296481 h 3437151"/>
              <a:gd name="connsiteX134" fmla="*/ 3993980 w 4951332"/>
              <a:gd name="connsiteY134" fmla="*/ 1558704 h 3437151"/>
              <a:gd name="connsiteX135" fmla="*/ 3905207 w 4951332"/>
              <a:gd name="connsiteY135" fmla="*/ 1391445 h 3437151"/>
              <a:gd name="connsiteX136" fmla="*/ 3857296 w 4951332"/>
              <a:gd name="connsiteY136" fmla="*/ 1196944 h 3437151"/>
              <a:gd name="connsiteX137" fmla="*/ 3794526 w 4951332"/>
              <a:gd name="connsiteY137" fmla="*/ 987109 h 3437151"/>
              <a:gd name="connsiteX138" fmla="*/ 3801194 w 4951332"/>
              <a:gd name="connsiteY138" fmla="*/ 854711 h 3437151"/>
              <a:gd name="connsiteX139" fmla="*/ 3788621 w 4951332"/>
              <a:gd name="connsiteY139" fmla="*/ 742697 h 3437151"/>
              <a:gd name="connsiteX140" fmla="*/ 3794050 w 4951332"/>
              <a:gd name="connsiteY140" fmla="*/ 748507 h 3437151"/>
              <a:gd name="connsiteX141" fmla="*/ 3889776 w 4951332"/>
              <a:gd name="connsiteY141" fmla="*/ 921576 h 3437151"/>
              <a:gd name="connsiteX142" fmla="*/ 3919209 w 4951332"/>
              <a:gd name="connsiteY142" fmla="*/ 1147224 h 3437151"/>
              <a:gd name="connsiteX143" fmla="*/ 3964357 w 4951332"/>
              <a:gd name="connsiteY143" fmla="*/ 1371347 h 3437151"/>
              <a:gd name="connsiteX144" fmla="*/ 3993980 w 4951332"/>
              <a:gd name="connsiteY144" fmla="*/ 1558704 h 3437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</a:cxnLst>
            <a:rect l="l" t="t" r="r" b="b"/>
            <a:pathLst>
              <a:path w="4951332" h="3437151">
                <a:moveTo>
                  <a:pt x="4949909" y="628873"/>
                </a:moveTo>
                <a:cubicBezTo>
                  <a:pt x="4939336" y="576771"/>
                  <a:pt x="4885806" y="551340"/>
                  <a:pt x="4858660" y="506191"/>
                </a:cubicBezTo>
                <a:cubicBezTo>
                  <a:pt x="4799128" y="407226"/>
                  <a:pt x="4803700" y="287592"/>
                  <a:pt x="4721785" y="209487"/>
                </a:cubicBezTo>
                <a:cubicBezTo>
                  <a:pt x="4655968" y="146718"/>
                  <a:pt x="4571290" y="136812"/>
                  <a:pt x="4510235" y="72899"/>
                </a:cubicBezTo>
                <a:cubicBezTo>
                  <a:pt x="4472611" y="33465"/>
                  <a:pt x="4472326" y="1652"/>
                  <a:pt x="4408699" y="33"/>
                </a:cubicBezTo>
                <a:cubicBezTo>
                  <a:pt x="4348691" y="-1491"/>
                  <a:pt x="4331546" y="50706"/>
                  <a:pt x="4282492" y="64517"/>
                </a:cubicBezTo>
                <a:cubicBezTo>
                  <a:pt x="4202006" y="86996"/>
                  <a:pt x="4049606" y="63850"/>
                  <a:pt x="3960738" y="58516"/>
                </a:cubicBezTo>
                <a:cubicBezTo>
                  <a:pt x="3908922" y="55373"/>
                  <a:pt x="3846819" y="17654"/>
                  <a:pt x="3817672" y="72613"/>
                </a:cubicBezTo>
                <a:cubicBezTo>
                  <a:pt x="3794812" y="115666"/>
                  <a:pt x="3843009" y="170149"/>
                  <a:pt x="3862059" y="207297"/>
                </a:cubicBezTo>
                <a:cubicBezTo>
                  <a:pt x="3769762" y="299975"/>
                  <a:pt x="3586215" y="337027"/>
                  <a:pt x="3471058" y="381318"/>
                </a:cubicBezTo>
                <a:cubicBezTo>
                  <a:pt x="3336565" y="433039"/>
                  <a:pt x="3240267" y="525432"/>
                  <a:pt x="3119775" y="599346"/>
                </a:cubicBezTo>
                <a:lnTo>
                  <a:pt x="3119775" y="605632"/>
                </a:lnTo>
                <a:cubicBezTo>
                  <a:pt x="3161400" y="779749"/>
                  <a:pt x="1781894" y="876904"/>
                  <a:pt x="1612444" y="895573"/>
                </a:cubicBezTo>
                <a:cubicBezTo>
                  <a:pt x="1363937" y="923005"/>
                  <a:pt x="1038944" y="967487"/>
                  <a:pt x="818250" y="1105695"/>
                </a:cubicBezTo>
                <a:cubicBezTo>
                  <a:pt x="575076" y="1257904"/>
                  <a:pt x="513640" y="1473265"/>
                  <a:pt x="501067" y="1742250"/>
                </a:cubicBezTo>
                <a:cubicBezTo>
                  <a:pt x="494971" y="1874362"/>
                  <a:pt x="508020" y="2008474"/>
                  <a:pt x="501448" y="2140872"/>
                </a:cubicBezTo>
                <a:cubicBezTo>
                  <a:pt x="495162" y="2267840"/>
                  <a:pt x="538596" y="2413573"/>
                  <a:pt x="518022" y="2538731"/>
                </a:cubicBezTo>
                <a:cubicBezTo>
                  <a:pt x="502972" y="2630647"/>
                  <a:pt x="459062" y="2620360"/>
                  <a:pt x="403150" y="2673034"/>
                </a:cubicBezTo>
                <a:cubicBezTo>
                  <a:pt x="345333" y="2727421"/>
                  <a:pt x="363621" y="2767807"/>
                  <a:pt x="285326" y="2787524"/>
                </a:cubicBezTo>
                <a:cubicBezTo>
                  <a:pt x="224080" y="2803050"/>
                  <a:pt x="172264" y="2785048"/>
                  <a:pt x="141975" y="2723040"/>
                </a:cubicBezTo>
                <a:cubicBezTo>
                  <a:pt x="119305" y="2676367"/>
                  <a:pt x="148928" y="2591881"/>
                  <a:pt x="88158" y="2569783"/>
                </a:cubicBezTo>
                <a:cubicBezTo>
                  <a:pt x="-41667" y="2522729"/>
                  <a:pt x="-424" y="2829148"/>
                  <a:pt x="38438" y="2884965"/>
                </a:cubicBezTo>
                <a:cubicBezTo>
                  <a:pt x="118448" y="3000122"/>
                  <a:pt x="246369" y="2988692"/>
                  <a:pt x="366955" y="2996312"/>
                </a:cubicBezTo>
                <a:cubicBezTo>
                  <a:pt x="368384" y="3086228"/>
                  <a:pt x="457252" y="3215101"/>
                  <a:pt x="484589" y="3301588"/>
                </a:cubicBezTo>
                <a:cubicBezTo>
                  <a:pt x="540120" y="3477325"/>
                  <a:pt x="608128" y="3435129"/>
                  <a:pt x="758242" y="3426556"/>
                </a:cubicBezTo>
                <a:cubicBezTo>
                  <a:pt x="832918" y="3422270"/>
                  <a:pt x="845110" y="3430176"/>
                  <a:pt x="917595" y="3395124"/>
                </a:cubicBezTo>
                <a:cubicBezTo>
                  <a:pt x="951409" y="3378836"/>
                  <a:pt x="978555" y="3408554"/>
                  <a:pt x="990843" y="3360072"/>
                </a:cubicBezTo>
                <a:cubicBezTo>
                  <a:pt x="997605" y="3333402"/>
                  <a:pt x="960363" y="3295968"/>
                  <a:pt x="942551" y="3283396"/>
                </a:cubicBezTo>
                <a:cubicBezTo>
                  <a:pt x="880924" y="3240247"/>
                  <a:pt x="814821" y="3288634"/>
                  <a:pt x="758337" y="3268917"/>
                </a:cubicBezTo>
                <a:cubicBezTo>
                  <a:pt x="704045" y="3250058"/>
                  <a:pt x="688424" y="3176334"/>
                  <a:pt x="676994" y="3119375"/>
                </a:cubicBezTo>
                <a:cubicBezTo>
                  <a:pt x="646895" y="2969547"/>
                  <a:pt x="733001" y="2830577"/>
                  <a:pt x="863874" y="2747424"/>
                </a:cubicBezTo>
                <a:cubicBezTo>
                  <a:pt x="989033" y="2932018"/>
                  <a:pt x="1067805" y="3136425"/>
                  <a:pt x="1241160" y="3291873"/>
                </a:cubicBezTo>
                <a:cubicBezTo>
                  <a:pt x="1286880" y="3332926"/>
                  <a:pt x="1328504" y="3360358"/>
                  <a:pt x="1388226" y="3368835"/>
                </a:cubicBezTo>
                <a:cubicBezTo>
                  <a:pt x="1414610" y="3372645"/>
                  <a:pt x="1462616" y="3374740"/>
                  <a:pt x="1488619" y="3369025"/>
                </a:cubicBezTo>
                <a:cubicBezTo>
                  <a:pt x="1503193" y="3365787"/>
                  <a:pt x="1500716" y="3339974"/>
                  <a:pt x="1514718" y="3336926"/>
                </a:cubicBezTo>
                <a:cubicBezTo>
                  <a:pt x="1528815" y="3333973"/>
                  <a:pt x="1559485" y="3342260"/>
                  <a:pt x="1571106" y="3335307"/>
                </a:cubicBezTo>
                <a:cubicBezTo>
                  <a:pt x="1607301" y="3313780"/>
                  <a:pt x="1623684" y="3340260"/>
                  <a:pt x="1620922" y="3277204"/>
                </a:cubicBezTo>
                <a:cubicBezTo>
                  <a:pt x="1619493" y="3245486"/>
                  <a:pt x="1599681" y="3226722"/>
                  <a:pt x="1577392" y="3204529"/>
                </a:cubicBezTo>
                <a:cubicBezTo>
                  <a:pt x="1522719" y="3150331"/>
                  <a:pt x="1476427" y="3162333"/>
                  <a:pt x="1411752" y="3159190"/>
                </a:cubicBezTo>
                <a:cubicBezTo>
                  <a:pt x="1395751" y="3158427"/>
                  <a:pt x="1371462" y="3170239"/>
                  <a:pt x="1356889" y="3176716"/>
                </a:cubicBezTo>
                <a:cubicBezTo>
                  <a:pt x="1317074" y="3066321"/>
                  <a:pt x="1201726" y="2976500"/>
                  <a:pt x="1247351" y="2853723"/>
                </a:cubicBezTo>
                <a:cubicBezTo>
                  <a:pt x="1285260" y="2751805"/>
                  <a:pt x="1353364" y="2648268"/>
                  <a:pt x="1405180" y="2555209"/>
                </a:cubicBezTo>
                <a:cubicBezTo>
                  <a:pt x="1458235" y="2460150"/>
                  <a:pt x="1540721" y="2364900"/>
                  <a:pt x="1561009" y="2256601"/>
                </a:cubicBezTo>
                <a:cubicBezTo>
                  <a:pt x="1576916" y="2171257"/>
                  <a:pt x="1557294" y="2148206"/>
                  <a:pt x="1635685" y="2113726"/>
                </a:cubicBezTo>
                <a:cubicBezTo>
                  <a:pt x="1693693" y="2088199"/>
                  <a:pt x="1770750" y="2077626"/>
                  <a:pt x="1836663" y="2084198"/>
                </a:cubicBezTo>
                <a:cubicBezTo>
                  <a:pt x="2094695" y="2109820"/>
                  <a:pt x="2289958" y="2295653"/>
                  <a:pt x="2566754" y="2281461"/>
                </a:cubicBezTo>
                <a:cubicBezTo>
                  <a:pt x="2699914" y="2274603"/>
                  <a:pt x="2818024" y="2239741"/>
                  <a:pt x="2939944" y="2198689"/>
                </a:cubicBezTo>
                <a:cubicBezTo>
                  <a:pt x="2995665" y="2179924"/>
                  <a:pt x="3063007" y="2148206"/>
                  <a:pt x="3122633" y="2156969"/>
                </a:cubicBezTo>
                <a:cubicBezTo>
                  <a:pt x="3211978" y="2170304"/>
                  <a:pt x="3180736" y="2213929"/>
                  <a:pt x="3196928" y="2290129"/>
                </a:cubicBezTo>
                <a:cubicBezTo>
                  <a:pt x="3257316" y="2576736"/>
                  <a:pt x="3363997" y="2889346"/>
                  <a:pt x="3505729" y="3151093"/>
                </a:cubicBezTo>
                <a:cubicBezTo>
                  <a:pt x="3551449" y="3161857"/>
                  <a:pt x="3581071" y="3173001"/>
                  <a:pt x="3628696" y="3169381"/>
                </a:cubicBezTo>
                <a:cubicBezTo>
                  <a:pt x="3648508" y="3167857"/>
                  <a:pt x="3669558" y="3143283"/>
                  <a:pt x="3686608" y="3143664"/>
                </a:cubicBezTo>
                <a:cubicBezTo>
                  <a:pt x="3709278" y="3144140"/>
                  <a:pt x="3715755" y="3175858"/>
                  <a:pt x="3736424" y="3175858"/>
                </a:cubicBezTo>
                <a:cubicBezTo>
                  <a:pt x="3791383" y="3175668"/>
                  <a:pt x="3923971" y="3115660"/>
                  <a:pt x="3912065" y="3054319"/>
                </a:cubicBezTo>
                <a:cubicBezTo>
                  <a:pt x="4026270" y="3103849"/>
                  <a:pt x="3943402" y="2966499"/>
                  <a:pt x="3921019" y="2926684"/>
                </a:cubicBezTo>
                <a:cubicBezTo>
                  <a:pt x="3881299" y="2856104"/>
                  <a:pt x="3858534" y="2819718"/>
                  <a:pt x="3762808" y="2827815"/>
                </a:cubicBezTo>
                <a:cubicBezTo>
                  <a:pt x="3764999" y="2695322"/>
                  <a:pt x="3740139" y="2560639"/>
                  <a:pt x="3771857" y="2432813"/>
                </a:cubicBezTo>
                <a:cubicBezTo>
                  <a:pt x="3801956" y="2311750"/>
                  <a:pt x="3810243" y="2174781"/>
                  <a:pt x="3836437" y="2049146"/>
                </a:cubicBezTo>
                <a:cubicBezTo>
                  <a:pt x="3863488" y="1919320"/>
                  <a:pt x="3919875" y="1852645"/>
                  <a:pt x="3995885" y="1743965"/>
                </a:cubicBezTo>
                <a:cubicBezTo>
                  <a:pt x="4071228" y="1636237"/>
                  <a:pt x="4068370" y="1508698"/>
                  <a:pt x="4118186" y="1385444"/>
                </a:cubicBezTo>
                <a:cubicBezTo>
                  <a:pt x="4141713" y="1327437"/>
                  <a:pt x="4143427" y="1278383"/>
                  <a:pt x="4159715" y="1219519"/>
                </a:cubicBezTo>
                <a:cubicBezTo>
                  <a:pt x="4173812" y="1168845"/>
                  <a:pt x="4205721" y="1139032"/>
                  <a:pt x="4234391" y="1095122"/>
                </a:cubicBezTo>
                <a:cubicBezTo>
                  <a:pt x="4269824" y="1040829"/>
                  <a:pt x="4281064" y="1026351"/>
                  <a:pt x="4327546" y="989204"/>
                </a:cubicBezTo>
                <a:cubicBezTo>
                  <a:pt x="4372218" y="953771"/>
                  <a:pt x="4386506" y="912432"/>
                  <a:pt x="4413747" y="880714"/>
                </a:cubicBezTo>
                <a:cubicBezTo>
                  <a:pt x="4381076" y="939007"/>
                  <a:pt x="4348977" y="1007968"/>
                  <a:pt x="4375361" y="1075120"/>
                </a:cubicBezTo>
                <a:cubicBezTo>
                  <a:pt x="4400126" y="1024637"/>
                  <a:pt x="4414795" y="913671"/>
                  <a:pt x="4473945" y="897383"/>
                </a:cubicBezTo>
                <a:cubicBezTo>
                  <a:pt x="4442227" y="936340"/>
                  <a:pt x="4410794" y="1010064"/>
                  <a:pt x="4435559" y="1059118"/>
                </a:cubicBezTo>
                <a:cubicBezTo>
                  <a:pt x="4447180" y="1012254"/>
                  <a:pt x="4489947" y="902145"/>
                  <a:pt x="4556241" y="922529"/>
                </a:cubicBezTo>
                <a:cubicBezTo>
                  <a:pt x="4565480" y="925386"/>
                  <a:pt x="4581673" y="977488"/>
                  <a:pt x="4597580" y="989490"/>
                </a:cubicBezTo>
                <a:cubicBezTo>
                  <a:pt x="4615582" y="1003015"/>
                  <a:pt x="4659778" y="1011302"/>
                  <a:pt x="4682161" y="1012254"/>
                </a:cubicBezTo>
                <a:cubicBezTo>
                  <a:pt x="4772840" y="1016350"/>
                  <a:pt x="4778555" y="986251"/>
                  <a:pt x="4807320" y="912528"/>
                </a:cubicBezTo>
                <a:cubicBezTo>
                  <a:pt x="4819607" y="881095"/>
                  <a:pt x="4814273" y="869856"/>
                  <a:pt x="4833609" y="839661"/>
                </a:cubicBezTo>
                <a:cubicBezTo>
                  <a:pt x="4845610" y="820802"/>
                  <a:pt x="4880663" y="799752"/>
                  <a:pt x="4896284" y="777940"/>
                </a:cubicBezTo>
                <a:cubicBezTo>
                  <a:pt x="4922954" y="740982"/>
                  <a:pt x="4958958" y="673736"/>
                  <a:pt x="4949909" y="628873"/>
                </a:cubicBezTo>
                <a:close/>
                <a:moveTo>
                  <a:pt x="1733793" y="1133127"/>
                </a:moveTo>
                <a:cubicBezTo>
                  <a:pt x="1683310" y="1231234"/>
                  <a:pt x="1650544" y="1302386"/>
                  <a:pt x="1633971" y="1411542"/>
                </a:cubicBezTo>
                <a:cubicBezTo>
                  <a:pt x="1625970" y="1464787"/>
                  <a:pt x="1624446" y="1510317"/>
                  <a:pt x="1603205" y="1560895"/>
                </a:cubicBezTo>
                <a:cubicBezTo>
                  <a:pt x="1583393" y="1607662"/>
                  <a:pt x="1548913" y="1639952"/>
                  <a:pt x="1540816" y="1691578"/>
                </a:cubicBezTo>
                <a:cubicBezTo>
                  <a:pt x="1530529" y="1756157"/>
                  <a:pt x="1575392" y="1969517"/>
                  <a:pt x="1496715" y="1989424"/>
                </a:cubicBezTo>
                <a:cubicBezTo>
                  <a:pt x="1470712" y="1907224"/>
                  <a:pt x="1485952" y="1780160"/>
                  <a:pt x="1489572" y="1691578"/>
                </a:cubicBezTo>
                <a:cubicBezTo>
                  <a:pt x="1493953" y="1584136"/>
                  <a:pt x="1509193" y="1502030"/>
                  <a:pt x="1553389" y="1405351"/>
                </a:cubicBezTo>
                <a:cubicBezTo>
                  <a:pt x="1592156" y="1320483"/>
                  <a:pt x="1608444" y="1227424"/>
                  <a:pt x="1646734" y="1143795"/>
                </a:cubicBezTo>
                <a:cubicBezTo>
                  <a:pt x="1684644" y="1061022"/>
                  <a:pt x="1744175" y="985108"/>
                  <a:pt x="1782085" y="901288"/>
                </a:cubicBezTo>
                <a:lnTo>
                  <a:pt x="1788371" y="895097"/>
                </a:lnTo>
                <a:cubicBezTo>
                  <a:pt x="1825519" y="896335"/>
                  <a:pt x="1858380" y="880428"/>
                  <a:pt x="1893336" y="896430"/>
                </a:cubicBezTo>
                <a:cubicBezTo>
                  <a:pt x="1889336" y="901288"/>
                  <a:pt x="1876858" y="911956"/>
                  <a:pt x="1873906" y="918433"/>
                </a:cubicBezTo>
                <a:cubicBezTo>
                  <a:pt x="1859427" y="951580"/>
                  <a:pt x="1818184" y="985299"/>
                  <a:pt x="1799230" y="1019684"/>
                </a:cubicBezTo>
                <a:cubicBezTo>
                  <a:pt x="1778084" y="1057689"/>
                  <a:pt x="1753795" y="1093979"/>
                  <a:pt x="1733793" y="1133127"/>
                </a:cubicBezTo>
                <a:close/>
                <a:moveTo>
                  <a:pt x="2131938" y="1089597"/>
                </a:moveTo>
                <a:cubicBezTo>
                  <a:pt x="2103172" y="1125793"/>
                  <a:pt x="2074311" y="1139413"/>
                  <a:pt x="2059072" y="1184657"/>
                </a:cubicBezTo>
                <a:cubicBezTo>
                  <a:pt x="2043831" y="1229615"/>
                  <a:pt x="2033544" y="1279050"/>
                  <a:pt x="2016685" y="1327532"/>
                </a:cubicBezTo>
                <a:cubicBezTo>
                  <a:pt x="1982490" y="1425544"/>
                  <a:pt x="1985443" y="1522985"/>
                  <a:pt x="1945248" y="1618616"/>
                </a:cubicBezTo>
                <a:cubicBezTo>
                  <a:pt x="1917530" y="1684815"/>
                  <a:pt x="1877715" y="1784256"/>
                  <a:pt x="1836186" y="1836929"/>
                </a:cubicBezTo>
                <a:cubicBezTo>
                  <a:pt x="1740174" y="1660907"/>
                  <a:pt x="1815803" y="1486028"/>
                  <a:pt x="1917149" y="1335247"/>
                </a:cubicBezTo>
                <a:cubicBezTo>
                  <a:pt x="2015256" y="1189134"/>
                  <a:pt x="2106220" y="1045878"/>
                  <a:pt x="2133462" y="879571"/>
                </a:cubicBezTo>
                <a:lnTo>
                  <a:pt x="2145844" y="873285"/>
                </a:lnTo>
                <a:cubicBezTo>
                  <a:pt x="2169466" y="880905"/>
                  <a:pt x="2215567" y="862331"/>
                  <a:pt x="2250715" y="868046"/>
                </a:cubicBezTo>
                <a:cubicBezTo>
                  <a:pt x="2249000" y="918624"/>
                  <a:pt x="2165656" y="1047211"/>
                  <a:pt x="2131938" y="1089597"/>
                </a:cubicBezTo>
                <a:close/>
                <a:moveTo>
                  <a:pt x="2406258" y="1129507"/>
                </a:moveTo>
                <a:cubicBezTo>
                  <a:pt x="2411782" y="1196278"/>
                  <a:pt x="2386541" y="1254190"/>
                  <a:pt x="2389970" y="1321436"/>
                </a:cubicBezTo>
                <a:cubicBezTo>
                  <a:pt x="2393399" y="1387920"/>
                  <a:pt x="2389780" y="1424496"/>
                  <a:pt x="2365300" y="1484790"/>
                </a:cubicBezTo>
                <a:cubicBezTo>
                  <a:pt x="2319866" y="1596137"/>
                  <a:pt x="2312151" y="1711199"/>
                  <a:pt x="2314246" y="1835691"/>
                </a:cubicBezTo>
                <a:cubicBezTo>
                  <a:pt x="2260430" y="1721677"/>
                  <a:pt x="2251953" y="1629284"/>
                  <a:pt x="2270527" y="1501840"/>
                </a:cubicBezTo>
                <a:cubicBezTo>
                  <a:pt x="2286719" y="1391159"/>
                  <a:pt x="2388732" y="1291528"/>
                  <a:pt x="2393875" y="1179228"/>
                </a:cubicBezTo>
                <a:cubicBezTo>
                  <a:pt x="2338345" y="1183990"/>
                  <a:pt x="2323771" y="1297814"/>
                  <a:pt x="2277766" y="1326961"/>
                </a:cubicBezTo>
                <a:cubicBezTo>
                  <a:pt x="2279385" y="1256666"/>
                  <a:pt x="2315389" y="1169036"/>
                  <a:pt x="2332725" y="1097313"/>
                </a:cubicBezTo>
                <a:cubicBezTo>
                  <a:pt x="2355013" y="1005015"/>
                  <a:pt x="2378826" y="933292"/>
                  <a:pt x="2419688" y="848424"/>
                </a:cubicBezTo>
                <a:lnTo>
                  <a:pt x="2438357" y="836042"/>
                </a:lnTo>
                <a:cubicBezTo>
                  <a:pt x="2429594" y="838804"/>
                  <a:pt x="2470171" y="837280"/>
                  <a:pt x="2481124" y="837090"/>
                </a:cubicBezTo>
                <a:cubicBezTo>
                  <a:pt x="2467980" y="869284"/>
                  <a:pt x="2296625" y="1131222"/>
                  <a:pt x="2406258" y="1129507"/>
                </a:cubicBezTo>
                <a:close/>
                <a:moveTo>
                  <a:pt x="2774399" y="1066261"/>
                </a:moveTo>
                <a:cubicBezTo>
                  <a:pt x="2766779" y="1015112"/>
                  <a:pt x="2776780" y="931482"/>
                  <a:pt x="2754301" y="888239"/>
                </a:cubicBezTo>
                <a:cubicBezTo>
                  <a:pt x="2681054" y="939388"/>
                  <a:pt x="2703819" y="1115124"/>
                  <a:pt x="2712106" y="1190658"/>
                </a:cubicBezTo>
                <a:cubicBezTo>
                  <a:pt x="2717916" y="1241902"/>
                  <a:pt x="2725917" y="1294575"/>
                  <a:pt x="2731156" y="1346201"/>
                </a:cubicBezTo>
                <a:cubicBezTo>
                  <a:pt x="2736108" y="1396303"/>
                  <a:pt x="2756492" y="1449642"/>
                  <a:pt x="2748300" y="1499935"/>
                </a:cubicBezTo>
                <a:cubicBezTo>
                  <a:pt x="2691722" y="1422211"/>
                  <a:pt x="2684292" y="1276954"/>
                  <a:pt x="2674863" y="1184562"/>
                </a:cubicBezTo>
                <a:cubicBezTo>
                  <a:pt x="2662766" y="1065880"/>
                  <a:pt x="2686293" y="950342"/>
                  <a:pt x="2693437" y="836042"/>
                </a:cubicBezTo>
                <a:cubicBezTo>
                  <a:pt x="2724202" y="826041"/>
                  <a:pt x="2765446" y="823945"/>
                  <a:pt x="2798307" y="824517"/>
                </a:cubicBezTo>
                <a:cubicBezTo>
                  <a:pt x="2805450" y="892716"/>
                  <a:pt x="2773161" y="967011"/>
                  <a:pt x="2780590" y="1041401"/>
                </a:cubicBezTo>
                <a:cubicBezTo>
                  <a:pt x="2787448" y="1109314"/>
                  <a:pt x="2828215" y="1174846"/>
                  <a:pt x="2829073" y="1239997"/>
                </a:cubicBezTo>
                <a:cubicBezTo>
                  <a:pt x="2805165" y="1188848"/>
                  <a:pt x="2783448" y="1126650"/>
                  <a:pt x="2774399" y="1066261"/>
                </a:cubicBezTo>
                <a:close/>
                <a:moveTo>
                  <a:pt x="3384285" y="1296481"/>
                </a:moveTo>
                <a:cubicBezTo>
                  <a:pt x="3350757" y="1221804"/>
                  <a:pt x="3321896" y="1155511"/>
                  <a:pt x="3298369" y="1078739"/>
                </a:cubicBezTo>
                <a:cubicBezTo>
                  <a:pt x="3270271" y="986823"/>
                  <a:pt x="3260746" y="896907"/>
                  <a:pt x="3259698" y="798609"/>
                </a:cubicBezTo>
                <a:cubicBezTo>
                  <a:pt x="3258745" y="719170"/>
                  <a:pt x="3291130" y="583439"/>
                  <a:pt x="3262841" y="515526"/>
                </a:cubicBezTo>
                <a:lnTo>
                  <a:pt x="3259698" y="512382"/>
                </a:lnTo>
                <a:cubicBezTo>
                  <a:pt x="3259793" y="514764"/>
                  <a:pt x="3286082" y="486760"/>
                  <a:pt x="3315133" y="488760"/>
                </a:cubicBezTo>
                <a:cubicBezTo>
                  <a:pt x="3304561" y="512478"/>
                  <a:pt x="3296369" y="546958"/>
                  <a:pt x="3309514" y="572295"/>
                </a:cubicBezTo>
                <a:cubicBezTo>
                  <a:pt x="3319039" y="539243"/>
                  <a:pt x="3375426" y="485141"/>
                  <a:pt x="3402097" y="475806"/>
                </a:cubicBezTo>
                <a:cubicBezTo>
                  <a:pt x="3398382" y="513716"/>
                  <a:pt x="3358758" y="549720"/>
                  <a:pt x="3345423" y="585534"/>
                </a:cubicBezTo>
                <a:cubicBezTo>
                  <a:pt x="3330850" y="624873"/>
                  <a:pt x="3328087" y="666973"/>
                  <a:pt x="3328278" y="711360"/>
                </a:cubicBezTo>
                <a:cubicBezTo>
                  <a:pt x="3328468" y="807086"/>
                  <a:pt x="3325706" y="903669"/>
                  <a:pt x="3334850" y="997967"/>
                </a:cubicBezTo>
                <a:cubicBezTo>
                  <a:pt x="3352757" y="1181799"/>
                  <a:pt x="3436577" y="1357060"/>
                  <a:pt x="3476582" y="1538511"/>
                </a:cubicBezTo>
                <a:cubicBezTo>
                  <a:pt x="3431243" y="1475170"/>
                  <a:pt x="3417813" y="1370680"/>
                  <a:pt x="3384285" y="1296481"/>
                </a:cubicBezTo>
                <a:close/>
                <a:moveTo>
                  <a:pt x="3993980" y="1558704"/>
                </a:moveTo>
                <a:cubicBezTo>
                  <a:pt x="3993504" y="1461358"/>
                  <a:pt x="3965881" y="1453738"/>
                  <a:pt x="3905207" y="1391445"/>
                </a:cubicBezTo>
                <a:cubicBezTo>
                  <a:pt x="3852058" y="1336866"/>
                  <a:pt x="3867774" y="1265715"/>
                  <a:pt x="3857296" y="1196944"/>
                </a:cubicBezTo>
                <a:cubicBezTo>
                  <a:pt x="3846247" y="1124649"/>
                  <a:pt x="3802147" y="1059308"/>
                  <a:pt x="3794526" y="987109"/>
                </a:cubicBezTo>
                <a:cubicBezTo>
                  <a:pt x="3789574" y="941103"/>
                  <a:pt x="3806052" y="901193"/>
                  <a:pt x="3801194" y="854711"/>
                </a:cubicBezTo>
                <a:cubicBezTo>
                  <a:pt x="3797289" y="817754"/>
                  <a:pt x="3784049" y="781368"/>
                  <a:pt x="3788621" y="742697"/>
                </a:cubicBezTo>
                <a:lnTo>
                  <a:pt x="3794050" y="748507"/>
                </a:lnTo>
                <a:cubicBezTo>
                  <a:pt x="3825483" y="806515"/>
                  <a:pt x="3860440" y="862521"/>
                  <a:pt x="3889776" y="921576"/>
                </a:cubicBezTo>
                <a:cubicBezTo>
                  <a:pt x="3925686" y="994157"/>
                  <a:pt x="3919209" y="1065595"/>
                  <a:pt x="3919209" y="1147224"/>
                </a:cubicBezTo>
                <a:cubicBezTo>
                  <a:pt x="3919209" y="1234187"/>
                  <a:pt x="3917971" y="1297433"/>
                  <a:pt x="3964357" y="1371347"/>
                </a:cubicBezTo>
                <a:cubicBezTo>
                  <a:pt x="4008363" y="1441261"/>
                  <a:pt x="4020269" y="1492600"/>
                  <a:pt x="3993980" y="1558704"/>
                </a:cubicBezTo>
                <a:close/>
              </a:path>
            </a:pathLst>
          </a:custGeom>
          <a:gradFill>
            <a:gsLst>
              <a:gs pos="0">
                <a:srgbClr val="AB190F"/>
              </a:gs>
              <a:gs pos="100000">
                <a:srgbClr val="FBE080"/>
              </a:gs>
            </a:gsLst>
            <a:lin ang="1620000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8712674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图形 7">
            <a:extLst>
              <a:ext uri="{FF2B5EF4-FFF2-40B4-BE49-F238E27FC236}">
                <a16:creationId xmlns:a16="http://schemas.microsoft.com/office/drawing/2014/main" id="{803AB7CA-8C84-4F93-8BA5-01D970EA7A37}"/>
              </a:ext>
            </a:extLst>
          </p:cNvPr>
          <p:cNvGrpSpPr/>
          <p:nvPr/>
        </p:nvGrpSpPr>
        <p:grpSpPr>
          <a:xfrm>
            <a:off x="1031397" y="1843875"/>
            <a:ext cx="2540414" cy="3118566"/>
            <a:chOff x="4202429" y="227744"/>
            <a:chExt cx="3467100" cy="4256150"/>
          </a:xfrm>
          <a:gradFill>
            <a:gsLst>
              <a:gs pos="0">
                <a:srgbClr val="FFC000"/>
              </a:gs>
              <a:gs pos="100000">
                <a:srgbClr val="FBCF61"/>
              </a:gs>
            </a:gsLst>
            <a:lin ang="16200000" scaled="1"/>
          </a:gradFill>
        </p:grpSpPr>
        <p:sp>
          <p:nvSpPr>
            <p:cNvPr id="5" name="任意多边形: 形状 4">
              <a:extLst>
                <a:ext uri="{FF2B5EF4-FFF2-40B4-BE49-F238E27FC236}">
                  <a16:creationId xmlns:a16="http://schemas.microsoft.com/office/drawing/2014/main" id="{D9006D45-7BD0-4502-84BA-89BEF5B2B6E9}"/>
                </a:ext>
              </a:extLst>
            </p:cNvPr>
            <p:cNvSpPr/>
            <p:nvPr/>
          </p:nvSpPr>
          <p:spPr>
            <a:xfrm>
              <a:off x="4944808" y="3724848"/>
              <a:ext cx="30003" cy="124491"/>
            </a:xfrm>
            <a:custGeom>
              <a:avLst/>
              <a:gdLst>
                <a:gd name="connsiteX0" fmla="*/ 12859 w 30003"/>
                <a:gd name="connsiteY0" fmla="*/ 51530 h 124491"/>
                <a:gd name="connsiteX1" fmla="*/ 17145 w 30003"/>
                <a:gd name="connsiteY1" fmla="*/ 0 h 124491"/>
                <a:gd name="connsiteX2" fmla="*/ 21431 w 30003"/>
                <a:gd name="connsiteY2" fmla="*/ 0 h 124491"/>
                <a:gd name="connsiteX3" fmla="*/ 25717 w 30003"/>
                <a:gd name="connsiteY3" fmla="*/ 4286 h 124491"/>
                <a:gd name="connsiteX4" fmla="*/ 30004 w 30003"/>
                <a:gd name="connsiteY4" fmla="*/ 4286 h 124491"/>
                <a:gd name="connsiteX5" fmla="*/ 30004 w 30003"/>
                <a:gd name="connsiteY5" fmla="*/ 51530 h 124491"/>
                <a:gd name="connsiteX6" fmla="*/ 21431 w 30003"/>
                <a:gd name="connsiteY6" fmla="*/ 107347 h 124491"/>
                <a:gd name="connsiteX7" fmla="*/ 12859 w 30003"/>
                <a:gd name="connsiteY7" fmla="*/ 124492 h 124491"/>
                <a:gd name="connsiteX8" fmla="*/ 12859 w 30003"/>
                <a:gd name="connsiteY8" fmla="*/ 115919 h 124491"/>
                <a:gd name="connsiteX9" fmla="*/ 8572 w 30003"/>
                <a:gd name="connsiteY9" fmla="*/ 120205 h 124491"/>
                <a:gd name="connsiteX10" fmla="*/ 4286 w 30003"/>
                <a:gd name="connsiteY10" fmla="*/ 124492 h 124491"/>
                <a:gd name="connsiteX11" fmla="*/ 0 w 30003"/>
                <a:gd name="connsiteY11" fmla="*/ 124492 h 124491"/>
                <a:gd name="connsiteX12" fmla="*/ 0 w 30003"/>
                <a:gd name="connsiteY12" fmla="*/ 120205 h 124491"/>
                <a:gd name="connsiteX13" fmla="*/ 4286 w 30003"/>
                <a:gd name="connsiteY13" fmla="*/ 111633 h 124491"/>
                <a:gd name="connsiteX14" fmla="*/ 12859 w 30003"/>
                <a:gd name="connsiteY14" fmla="*/ 51530 h 124491"/>
                <a:gd name="connsiteX15" fmla="*/ 12859 w 30003"/>
                <a:gd name="connsiteY15" fmla="*/ 51530 h 124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003" h="124491">
                  <a:moveTo>
                    <a:pt x="12859" y="51530"/>
                  </a:moveTo>
                  <a:lnTo>
                    <a:pt x="17145" y="0"/>
                  </a:lnTo>
                  <a:lnTo>
                    <a:pt x="21431" y="0"/>
                  </a:lnTo>
                  <a:cubicBezTo>
                    <a:pt x="21431" y="0"/>
                    <a:pt x="22860" y="1429"/>
                    <a:pt x="25717" y="4286"/>
                  </a:cubicBezTo>
                  <a:lnTo>
                    <a:pt x="30004" y="4286"/>
                  </a:lnTo>
                  <a:lnTo>
                    <a:pt x="30004" y="51530"/>
                  </a:lnTo>
                  <a:cubicBezTo>
                    <a:pt x="30004" y="80105"/>
                    <a:pt x="27146" y="98774"/>
                    <a:pt x="21431" y="107347"/>
                  </a:cubicBezTo>
                  <a:cubicBezTo>
                    <a:pt x="18574" y="115919"/>
                    <a:pt x="15716" y="121634"/>
                    <a:pt x="12859" y="124492"/>
                  </a:cubicBezTo>
                  <a:lnTo>
                    <a:pt x="12859" y="115919"/>
                  </a:lnTo>
                  <a:lnTo>
                    <a:pt x="8572" y="120205"/>
                  </a:lnTo>
                  <a:cubicBezTo>
                    <a:pt x="8572" y="123063"/>
                    <a:pt x="7144" y="124492"/>
                    <a:pt x="4286" y="124492"/>
                  </a:cubicBezTo>
                  <a:lnTo>
                    <a:pt x="0" y="124492"/>
                  </a:lnTo>
                  <a:lnTo>
                    <a:pt x="0" y="120205"/>
                  </a:lnTo>
                  <a:cubicBezTo>
                    <a:pt x="2857" y="117348"/>
                    <a:pt x="4286" y="114491"/>
                    <a:pt x="4286" y="111633"/>
                  </a:cubicBezTo>
                  <a:cubicBezTo>
                    <a:pt x="10001" y="108776"/>
                    <a:pt x="12859" y="88678"/>
                    <a:pt x="12859" y="51530"/>
                  </a:cubicBezTo>
                  <a:lnTo>
                    <a:pt x="12859" y="5153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" name="任意多边形: 形状 5">
              <a:extLst>
                <a:ext uri="{FF2B5EF4-FFF2-40B4-BE49-F238E27FC236}">
                  <a16:creationId xmlns:a16="http://schemas.microsoft.com/office/drawing/2014/main" id="{7F2CE0AA-AE63-45CD-9AA3-B5C394B812D9}"/>
                </a:ext>
              </a:extLst>
            </p:cNvPr>
            <p:cNvSpPr/>
            <p:nvPr/>
          </p:nvSpPr>
          <p:spPr>
            <a:xfrm>
              <a:off x="5730049" y="3566161"/>
              <a:ext cx="42862" cy="34290"/>
            </a:xfrm>
            <a:custGeom>
              <a:avLst/>
              <a:gdLst>
                <a:gd name="connsiteX0" fmla="*/ 17145 w 42862"/>
                <a:gd name="connsiteY0" fmla="*/ 0 h 34290"/>
                <a:gd name="connsiteX1" fmla="*/ 25717 w 42862"/>
                <a:gd name="connsiteY1" fmla="*/ 4286 h 34290"/>
                <a:gd name="connsiteX2" fmla="*/ 42863 w 42862"/>
                <a:gd name="connsiteY2" fmla="*/ 8573 h 34290"/>
                <a:gd name="connsiteX3" fmla="*/ 30004 w 42862"/>
                <a:gd name="connsiteY3" fmla="*/ 12859 h 34290"/>
                <a:gd name="connsiteX4" fmla="*/ 17145 w 42862"/>
                <a:gd name="connsiteY4" fmla="*/ 17145 h 34290"/>
                <a:gd name="connsiteX5" fmla="*/ 17145 w 42862"/>
                <a:gd name="connsiteY5" fmla="*/ 25718 h 34290"/>
                <a:gd name="connsiteX6" fmla="*/ 21431 w 42862"/>
                <a:gd name="connsiteY6" fmla="*/ 25718 h 34290"/>
                <a:gd name="connsiteX7" fmla="*/ 21431 w 42862"/>
                <a:gd name="connsiteY7" fmla="*/ 30004 h 34290"/>
                <a:gd name="connsiteX8" fmla="*/ 25717 w 42862"/>
                <a:gd name="connsiteY8" fmla="*/ 30004 h 34290"/>
                <a:gd name="connsiteX9" fmla="*/ 34290 w 42862"/>
                <a:gd name="connsiteY9" fmla="*/ 34290 h 34290"/>
                <a:gd name="connsiteX10" fmla="*/ 17145 w 42862"/>
                <a:gd name="connsiteY10" fmla="*/ 30004 h 34290"/>
                <a:gd name="connsiteX11" fmla="*/ 0 w 42862"/>
                <a:gd name="connsiteY11" fmla="*/ 30004 h 34290"/>
                <a:gd name="connsiteX12" fmla="*/ 0 w 42862"/>
                <a:gd name="connsiteY12" fmla="*/ 21431 h 34290"/>
                <a:gd name="connsiteX13" fmla="*/ 8572 w 42862"/>
                <a:gd name="connsiteY13" fmla="*/ 21431 h 34290"/>
                <a:gd name="connsiteX14" fmla="*/ 12859 w 42862"/>
                <a:gd name="connsiteY14" fmla="*/ 17145 h 34290"/>
                <a:gd name="connsiteX15" fmla="*/ 12859 w 42862"/>
                <a:gd name="connsiteY15" fmla="*/ 12859 h 34290"/>
                <a:gd name="connsiteX16" fmla="*/ 17145 w 42862"/>
                <a:gd name="connsiteY16" fmla="*/ 8573 h 34290"/>
                <a:gd name="connsiteX17" fmla="*/ 12859 w 42862"/>
                <a:gd name="connsiteY17" fmla="*/ 4286 h 34290"/>
                <a:gd name="connsiteX18" fmla="*/ 17145 w 42862"/>
                <a:gd name="connsiteY18" fmla="*/ 0 h 34290"/>
                <a:gd name="connsiteX19" fmla="*/ 17145 w 42862"/>
                <a:gd name="connsiteY19" fmla="*/ 0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2862" h="34290">
                  <a:moveTo>
                    <a:pt x="17145" y="0"/>
                  </a:moveTo>
                  <a:lnTo>
                    <a:pt x="25717" y="4286"/>
                  </a:lnTo>
                  <a:cubicBezTo>
                    <a:pt x="34290" y="4286"/>
                    <a:pt x="40005" y="5715"/>
                    <a:pt x="42863" y="8573"/>
                  </a:cubicBezTo>
                  <a:cubicBezTo>
                    <a:pt x="42863" y="11430"/>
                    <a:pt x="38576" y="12859"/>
                    <a:pt x="30004" y="12859"/>
                  </a:cubicBezTo>
                  <a:lnTo>
                    <a:pt x="17145" y="17145"/>
                  </a:lnTo>
                  <a:lnTo>
                    <a:pt x="17145" y="25718"/>
                  </a:lnTo>
                  <a:lnTo>
                    <a:pt x="21431" y="25718"/>
                  </a:lnTo>
                  <a:lnTo>
                    <a:pt x="21431" y="30004"/>
                  </a:lnTo>
                  <a:lnTo>
                    <a:pt x="25717" y="30004"/>
                  </a:lnTo>
                  <a:cubicBezTo>
                    <a:pt x="31432" y="30004"/>
                    <a:pt x="34290" y="31433"/>
                    <a:pt x="34290" y="34290"/>
                  </a:cubicBezTo>
                  <a:cubicBezTo>
                    <a:pt x="34290" y="34290"/>
                    <a:pt x="28575" y="32861"/>
                    <a:pt x="17145" y="30004"/>
                  </a:cubicBezTo>
                  <a:lnTo>
                    <a:pt x="0" y="30004"/>
                  </a:lnTo>
                  <a:lnTo>
                    <a:pt x="0" y="21431"/>
                  </a:lnTo>
                  <a:lnTo>
                    <a:pt x="8572" y="21431"/>
                  </a:lnTo>
                  <a:cubicBezTo>
                    <a:pt x="11430" y="21431"/>
                    <a:pt x="12859" y="20003"/>
                    <a:pt x="12859" y="17145"/>
                  </a:cubicBezTo>
                  <a:cubicBezTo>
                    <a:pt x="10001" y="17145"/>
                    <a:pt x="10001" y="15716"/>
                    <a:pt x="12859" y="12859"/>
                  </a:cubicBezTo>
                  <a:cubicBezTo>
                    <a:pt x="15716" y="12859"/>
                    <a:pt x="17145" y="11430"/>
                    <a:pt x="17145" y="8573"/>
                  </a:cubicBezTo>
                  <a:lnTo>
                    <a:pt x="12859" y="4286"/>
                  </a:lnTo>
                  <a:cubicBezTo>
                    <a:pt x="15716" y="1429"/>
                    <a:pt x="17145" y="0"/>
                    <a:pt x="17145" y="0"/>
                  </a:cubicBezTo>
                  <a:lnTo>
                    <a:pt x="1714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DDD5DAFB-13EC-4DA8-BE50-C55443DF7EE3}"/>
                </a:ext>
              </a:extLst>
            </p:cNvPr>
            <p:cNvSpPr/>
            <p:nvPr/>
          </p:nvSpPr>
          <p:spPr>
            <a:xfrm>
              <a:off x="5438203" y="3986595"/>
              <a:ext cx="30003" cy="25717"/>
            </a:xfrm>
            <a:custGeom>
              <a:avLst/>
              <a:gdLst>
                <a:gd name="connsiteX0" fmla="*/ 8572 w 30003"/>
                <a:gd name="connsiteY0" fmla="*/ 0 h 25717"/>
                <a:gd name="connsiteX1" fmla="*/ 21431 w 30003"/>
                <a:gd name="connsiteY1" fmla="*/ 0 h 25717"/>
                <a:gd name="connsiteX2" fmla="*/ 25717 w 30003"/>
                <a:gd name="connsiteY2" fmla="*/ 4286 h 25717"/>
                <a:gd name="connsiteX3" fmla="*/ 21431 w 30003"/>
                <a:gd name="connsiteY3" fmla="*/ 4286 h 25717"/>
                <a:gd name="connsiteX4" fmla="*/ 21431 w 30003"/>
                <a:gd name="connsiteY4" fmla="*/ 8572 h 25717"/>
                <a:gd name="connsiteX5" fmla="*/ 25717 w 30003"/>
                <a:gd name="connsiteY5" fmla="*/ 12859 h 25717"/>
                <a:gd name="connsiteX6" fmla="*/ 30004 w 30003"/>
                <a:gd name="connsiteY6" fmla="*/ 21431 h 25717"/>
                <a:gd name="connsiteX7" fmla="*/ 30004 w 30003"/>
                <a:gd name="connsiteY7" fmla="*/ 25717 h 25717"/>
                <a:gd name="connsiteX8" fmla="*/ 25717 w 30003"/>
                <a:gd name="connsiteY8" fmla="*/ 25717 h 25717"/>
                <a:gd name="connsiteX9" fmla="*/ 17145 w 30003"/>
                <a:gd name="connsiteY9" fmla="*/ 25717 h 25717"/>
                <a:gd name="connsiteX10" fmla="*/ 8572 w 30003"/>
                <a:gd name="connsiteY10" fmla="*/ 25717 h 25717"/>
                <a:gd name="connsiteX11" fmla="*/ 8572 w 30003"/>
                <a:gd name="connsiteY11" fmla="*/ 21431 h 25717"/>
                <a:gd name="connsiteX12" fmla="*/ 4286 w 30003"/>
                <a:gd name="connsiteY12" fmla="*/ 12859 h 25717"/>
                <a:gd name="connsiteX13" fmla="*/ 0 w 30003"/>
                <a:gd name="connsiteY13" fmla="*/ 8572 h 25717"/>
                <a:gd name="connsiteX14" fmla="*/ 0 w 30003"/>
                <a:gd name="connsiteY14" fmla="*/ 4286 h 25717"/>
                <a:gd name="connsiteX15" fmla="*/ 8572 w 30003"/>
                <a:gd name="connsiteY15" fmla="*/ 0 h 25717"/>
                <a:gd name="connsiteX16" fmla="*/ 8572 w 30003"/>
                <a:gd name="connsiteY16" fmla="*/ 0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03" h="25717">
                  <a:moveTo>
                    <a:pt x="8572" y="0"/>
                  </a:moveTo>
                  <a:lnTo>
                    <a:pt x="21431" y="0"/>
                  </a:lnTo>
                  <a:cubicBezTo>
                    <a:pt x="24289" y="2857"/>
                    <a:pt x="25717" y="4286"/>
                    <a:pt x="25717" y="4286"/>
                  </a:cubicBezTo>
                  <a:lnTo>
                    <a:pt x="21431" y="4286"/>
                  </a:lnTo>
                  <a:lnTo>
                    <a:pt x="21431" y="8572"/>
                  </a:lnTo>
                  <a:lnTo>
                    <a:pt x="25717" y="12859"/>
                  </a:lnTo>
                  <a:cubicBezTo>
                    <a:pt x="25717" y="15716"/>
                    <a:pt x="27146" y="18574"/>
                    <a:pt x="30004" y="21431"/>
                  </a:cubicBezTo>
                  <a:lnTo>
                    <a:pt x="30004" y="25717"/>
                  </a:lnTo>
                  <a:lnTo>
                    <a:pt x="25717" y="25717"/>
                  </a:lnTo>
                  <a:cubicBezTo>
                    <a:pt x="25717" y="22860"/>
                    <a:pt x="22860" y="22860"/>
                    <a:pt x="17145" y="25717"/>
                  </a:cubicBezTo>
                  <a:lnTo>
                    <a:pt x="8572" y="25717"/>
                  </a:lnTo>
                  <a:lnTo>
                    <a:pt x="8572" y="21431"/>
                  </a:lnTo>
                  <a:cubicBezTo>
                    <a:pt x="8572" y="21431"/>
                    <a:pt x="7144" y="18574"/>
                    <a:pt x="4286" y="12859"/>
                  </a:cubicBezTo>
                  <a:lnTo>
                    <a:pt x="0" y="8572"/>
                  </a:lnTo>
                  <a:lnTo>
                    <a:pt x="0" y="4286"/>
                  </a:lnTo>
                  <a:cubicBezTo>
                    <a:pt x="2857" y="4286"/>
                    <a:pt x="5715" y="2857"/>
                    <a:pt x="8572" y="0"/>
                  </a:cubicBezTo>
                  <a:lnTo>
                    <a:pt x="857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" name="任意多边形: 形状 7">
              <a:extLst>
                <a:ext uri="{FF2B5EF4-FFF2-40B4-BE49-F238E27FC236}">
                  <a16:creationId xmlns:a16="http://schemas.microsoft.com/office/drawing/2014/main" id="{58D3B1D3-ED00-42E7-B294-34799A0BBBF5}"/>
                </a:ext>
              </a:extLst>
            </p:cNvPr>
            <p:cNvSpPr/>
            <p:nvPr/>
          </p:nvSpPr>
          <p:spPr>
            <a:xfrm>
              <a:off x="5519832" y="3463101"/>
              <a:ext cx="64293" cy="124491"/>
            </a:xfrm>
            <a:custGeom>
              <a:avLst/>
              <a:gdLst>
                <a:gd name="connsiteX0" fmla="*/ 51435 w 64293"/>
                <a:gd name="connsiteY0" fmla="*/ 4286 h 124491"/>
                <a:gd name="connsiteX1" fmla="*/ 51435 w 64293"/>
                <a:gd name="connsiteY1" fmla="*/ 0 h 124491"/>
                <a:gd name="connsiteX2" fmla="*/ 55721 w 64293"/>
                <a:gd name="connsiteY2" fmla="*/ 12859 h 124491"/>
                <a:gd name="connsiteX3" fmla="*/ 64294 w 64293"/>
                <a:gd name="connsiteY3" fmla="*/ 64389 h 124491"/>
                <a:gd name="connsiteX4" fmla="*/ 60008 w 64293"/>
                <a:gd name="connsiteY4" fmla="*/ 115919 h 124491"/>
                <a:gd name="connsiteX5" fmla="*/ 60008 w 64293"/>
                <a:gd name="connsiteY5" fmla="*/ 124492 h 124491"/>
                <a:gd name="connsiteX6" fmla="*/ 55721 w 64293"/>
                <a:gd name="connsiteY6" fmla="*/ 124492 h 124491"/>
                <a:gd name="connsiteX7" fmla="*/ 51435 w 64293"/>
                <a:gd name="connsiteY7" fmla="*/ 124492 h 124491"/>
                <a:gd name="connsiteX8" fmla="*/ 47149 w 64293"/>
                <a:gd name="connsiteY8" fmla="*/ 124492 h 124491"/>
                <a:gd name="connsiteX9" fmla="*/ 47149 w 64293"/>
                <a:gd name="connsiteY9" fmla="*/ 115919 h 124491"/>
                <a:gd name="connsiteX10" fmla="*/ 42863 w 64293"/>
                <a:gd name="connsiteY10" fmla="*/ 111633 h 124491"/>
                <a:gd name="connsiteX11" fmla="*/ 38576 w 64293"/>
                <a:gd name="connsiteY11" fmla="*/ 94488 h 124491"/>
                <a:gd name="connsiteX12" fmla="*/ 38576 w 64293"/>
                <a:gd name="connsiteY12" fmla="*/ 64484 h 124491"/>
                <a:gd name="connsiteX13" fmla="*/ 21431 w 64293"/>
                <a:gd name="connsiteY13" fmla="*/ 47339 h 124491"/>
                <a:gd name="connsiteX14" fmla="*/ 8573 w 64293"/>
                <a:gd name="connsiteY14" fmla="*/ 47339 h 124491"/>
                <a:gd name="connsiteX15" fmla="*/ 4286 w 64293"/>
                <a:gd name="connsiteY15" fmla="*/ 43053 h 124491"/>
                <a:gd name="connsiteX16" fmla="*/ 0 w 64293"/>
                <a:gd name="connsiteY16" fmla="*/ 43053 h 124491"/>
                <a:gd name="connsiteX17" fmla="*/ 0 w 64293"/>
                <a:gd name="connsiteY17" fmla="*/ 38767 h 124491"/>
                <a:gd name="connsiteX18" fmla="*/ 12859 w 64293"/>
                <a:gd name="connsiteY18" fmla="*/ 38767 h 124491"/>
                <a:gd name="connsiteX19" fmla="*/ 12859 w 64293"/>
                <a:gd name="connsiteY19" fmla="*/ 34480 h 124491"/>
                <a:gd name="connsiteX20" fmla="*/ 17145 w 64293"/>
                <a:gd name="connsiteY20" fmla="*/ 34480 h 124491"/>
                <a:gd name="connsiteX21" fmla="*/ 17145 w 64293"/>
                <a:gd name="connsiteY21" fmla="*/ 30194 h 124491"/>
                <a:gd name="connsiteX22" fmla="*/ 21431 w 64293"/>
                <a:gd name="connsiteY22" fmla="*/ 30194 h 124491"/>
                <a:gd name="connsiteX23" fmla="*/ 21431 w 64293"/>
                <a:gd name="connsiteY23" fmla="*/ 21622 h 124491"/>
                <a:gd name="connsiteX24" fmla="*/ 25717 w 64293"/>
                <a:gd name="connsiteY24" fmla="*/ 21622 h 124491"/>
                <a:gd name="connsiteX25" fmla="*/ 30004 w 64293"/>
                <a:gd name="connsiteY25" fmla="*/ 17335 h 124491"/>
                <a:gd name="connsiteX26" fmla="*/ 42863 w 64293"/>
                <a:gd name="connsiteY26" fmla="*/ 13049 h 124491"/>
                <a:gd name="connsiteX27" fmla="*/ 51435 w 64293"/>
                <a:gd name="connsiteY27" fmla="*/ 4286 h 124491"/>
                <a:gd name="connsiteX28" fmla="*/ 51435 w 64293"/>
                <a:gd name="connsiteY28" fmla="*/ 4286 h 124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4293" h="124491">
                  <a:moveTo>
                    <a:pt x="51435" y="4286"/>
                  </a:moveTo>
                  <a:lnTo>
                    <a:pt x="51435" y="0"/>
                  </a:lnTo>
                  <a:lnTo>
                    <a:pt x="55721" y="12859"/>
                  </a:lnTo>
                  <a:cubicBezTo>
                    <a:pt x="61436" y="18574"/>
                    <a:pt x="64294" y="35719"/>
                    <a:pt x="64294" y="64389"/>
                  </a:cubicBezTo>
                  <a:cubicBezTo>
                    <a:pt x="64294" y="95821"/>
                    <a:pt x="62865" y="113062"/>
                    <a:pt x="60008" y="115919"/>
                  </a:cubicBezTo>
                  <a:lnTo>
                    <a:pt x="60008" y="124492"/>
                  </a:lnTo>
                  <a:lnTo>
                    <a:pt x="55721" y="124492"/>
                  </a:lnTo>
                  <a:cubicBezTo>
                    <a:pt x="55721" y="124492"/>
                    <a:pt x="54292" y="124492"/>
                    <a:pt x="51435" y="124492"/>
                  </a:cubicBezTo>
                  <a:lnTo>
                    <a:pt x="47149" y="124492"/>
                  </a:lnTo>
                  <a:lnTo>
                    <a:pt x="47149" y="115919"/>
                  </a:lnTo>
                  <a:cubicBezTo>
                    <a:pt x="47149" y="113062"/>
                    <a:pt x="45720" y="111633"/>
                    <a:pt x="42863" y="111633"/>
                  </a:cubicBezTo>
                  <a:cubicBezTo>
                    <a:pt x="40005" y="111633"/>
                    <a:pt x="38576" y="105918"/>
                    <a:pt x="38576" y="94488"/>
                  </a:cubicBezTo>
                  <a:cubicBezTo>
                    <a:pt x="38576" y="83058"/>
                    <a:pt x="38576" y="73057"/>
                    <a:pt x="38576" y="64484"/>
                  </a:cubicBezTo>
                  <a:cubicBezTo>
                    <a:pt x="38576" y="53054"/>
                    <a:pt x="32861" y="47339"/>
                    <a:pt x="21431" y="47339"/>
                  </a:cubicBezTo>
                  <a:lnTo>
                    <a:pt x="8573" y="47339"/>
                  </a:lnTo>
                  <a:lnTo>
                    <a:pt x="4286" y="43053"/>
                  </a:lnTo>
                  <a:lnTo>
                    <a:pt x="0" y="43053"/>
                  </a:lnTo>
                  <a:lnTo>
                    <a:pt x="0" y="38767"/>
                  </a:lnTo>
                  <a:lnTo>
                    <a:pt x="12859" y="38767"/>
                  </a:lnTo>
                  <a:lnTo>
                    <a:pt x="12859" y="34480"/>
                  </a:lnTo>
                  <a:lnTo>
                    <a:pt x="17145" y="34480"/>
                  </a:lnTo>
                  <a:lnTo>
                    <a:pt x="17145" y="30194"/>
                  </a:lnTo>
                  <a:lnTo>
                    <a:pt x="21431" y="30194"/>
                  </a:lnTo>
                  <a:lnTo>
                    <a:pt x="21431" y="21622"/>
                  </a:lnTo>
                  <a:lnTo>
                    <a:pt x="25717" y="21622"/>
                  </a:lnTo>
                  <a:lnTo>
                    <a:pt x="30004" y="17335"/>
                  </a:lnTo>
                  <a:cubicBezTo>
                    <a:pt x="32861" y="14478"/>
                    <a:pt x="37148" y="13049"/>
                    <a:pt x="42863" y="13049"/>
                  </a:cubicBezTo>
                  <a:cubicBezTo>
                    <a:pt x="48578" y="12859"/>
                    <a:pt x="51435" y="10001"/>
                    <a:pt x="51435" y="4286"/>
                  </a:cubicBezTo>
                  <a:lnTo>
                    <a:pt x="51435" y="42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id="{8A531BF1-30DE-471E-A2C8-D2B03DF7B165}"/>
                </a:ext>
              </a:extLst>
            </p:cNvPr>
            <p:cNvSpPr/>
            <p:nvPr/>
          </p:nvSpPr>
          <p:spPr>
            <a:xfrm>
              <a:off x="5266657" y="2019968"/>
              <a:ext cx="55721" cy="207359"/>
            </a:xfrm>
            <a:custGeom>
              <a:avLst/>
              <a:gdLst>
                <a:gd name="connsiteX0" fmla="*/ 55721 w 55721"/>
                <a:gd name="connsiteY0" fmla="*/ 5715 h 207359"/>
                <a:gd name="connsiteX1" fmla="*/ 55721 w 55721"/>
                <a:gd name="connsiteY1" fmla="*/ 22860 h 207359"/>
                <a:gd name="connsiteX2" fmla="*/ 51435 w 55721"/>
                <a:gd name="connsiteY2" fmla="*/ 35719 h 207359"/>
                <a:gd name="connsiteX3" fmla="*/ 51435 w 55721"/>
                <a:gd name="connsiteY3" fmla="*/ 48577 h 207359"/>
                <a:gd name="connsiteX4" fmla="*/ 42863 w 55721"/>
                <a:gd name="connsiteY4" fmla="*/ 100108 h 207359"/>
                <a:gd name="connsiteX5" fmla="*/ 25717 w 55721"/>
                <a:gd name="connsiteY5" fmla="*/ 164497 h 207359"/>
                <a:gd name="connsiteX6" fmla="*/ 17145 w 55721"/>
                <a:gd name="connsiteY6" fmla="*/ 198787 h 207359"/>
                <a:gd name="connsiteX7" fmla="*/ 17145 w 55721"/>
                <a:gd name="connsiteY7" fmla="*/ 207359 h 207359"/>
                <a:gd name="connsiteX8" fmla="*/ 12859 w 55721"/>
                <a:gd name="connsiteY8" fmla="*/ 207359 h 207359"/>
                <a:gd name="connsiteX9" fmla="*/ 8572 w 55721"/>
                <a:gd name="connsiteY9" fmla="*/ 203073 h 207359"/>
                <a:gd name="connsiteX10" fmla="*/ 0 w 55721"/>
                <a:gd name="connsiteY10" fmla="*/ 203073 h 207359"/>
                <a:gd name="connsiteX11" fmla="*/ 0 w 55721"/>
                <a:gd name="connsiteY11" fmla="*/ 181642 h 207359"/>
                <a:gd name="connsiteX12" fmla="*/ 17145 w 55721"/>
                <a:gd name="connsiteY12" fmla="*/ 95822 h 207359"/>
                <a:gd name="connsiteX13" fmla="*/ 34290 w 55721"/>
                <a:gd name="connsiteY13" fmla="*/ 31433 h 207359"/>
                <a:gd name="connsiteX14" fmla="*/ 34290 w 55721"/>
                <a:gd name="connsiteY14" fmla="*/ 22860 h 207359"/>
                <a:gd name="connsiteX15" fmla="*/ 38576 w 55721"/>
                <a:gd name="connsiteY15" fmla="*/ 14288 h 207359"/>
                <a:gd name="connsiteX16" fmla="*/ 42863 w 55721"/>
                <a:gd name="connsiteY16" fmla="*/ 5715 h 207359"/>
                <a:gd name="connsiteX17" fmla="*/ 47149 w 55721"/>
                <a:gd name="connsiteY17" fmla="*/ 1429 h 207359"/>
                <a:gd name="connsiteX18" fmla="*/ 55721 w 55721"/>
                <a:gd name="connsiteY18" fmla="*/ 5715 h 207359"/>
                <a:gd name="connsiteX19" fmla="*/ 55721 w 55721"/>
                <a:gd name="connsiteY19" fmla="*/ 5715 h 207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721" h="207359">
                  <a:moveTo>
                    <a:pt x="55721" y="5715"/>
                  </a:moveTo>
                  <a:lnTo>
                    <a:pt x="55721" y="22860"/>
                  </a:lnTo>
                  <a:lnTo>
                    <a:pt x="51435" y="35719"/>
                  </a:lnTo>
                  <a:lnTo>
                    <a:pt x="51435" y="48577"/>
                  </a:lnTo>
                  <a:cubicBezTo>
                    <a:pt x="45720" y="57150"/>
                    <a:pt x="42863" y="74295"/>
                    <a:pt x="42863" y="100108"/>
                  </a:cubicBezTo>
                  <a:cubicBezTo>
                    <a:pt x="37147" y="125825"/>
                    <a:pt x="31432" y="147352"/>
                    <a:pt x="25717" y="164497"/>
                  </a:cubicBezTo>
                  <a:cubicBezTo>
                    <a:pt x="20002" y="181642"/>
                    <a:pt x="17145" y="193072"/>
                    <a:pt x="17145" y="198787"/>
                  </a:cubicBezTo>
                  <a:lnTo>
                    <a:pt x="17145" y="207359"/>
                  </a:lnTo>
                  <a:lnTo>
                    <a:pt x="12859" y="207359"/>
                  </a:lnTo>
                  <a:lnTo>
                    <a:pt x="8572" y="203073"/>
                  </a:lnTo>
                  <a:lnTo>
                    <a:pt x="0" y="203073"/>
                  </a:lnTo>
                  <a:lnTo>
                    <a:pt x="0" y="181642"/>
                  </a:lnTo>
                  <a:cubicBezTo>
                    <a:pt x="0" y="167354"/>
                    <a:pt x="5715" y="138779"/>
                    <a:pt x="17145" y="95822"/>
                  </a:cubicBezTo>
                  <a:lnTo>
                    <a:pt x="34290" y="31433"/>
                  </a:lnTo>
                  <a:lnTo>
                    <a:pt x="34290" y="22860"/>
                  </a:lnTo>
                  <a:cubicBezTo>
                    <a:pt x="34290" y="20002"/>
                    <a:pt x="35719" y="17145"/>
                    <a:pt x="38576" y="14288"/>
                  </a:cubicBezTo>
                  <a:lnTo>
                    <a:pt x="42863" y="5715"/>
                  </a:lnTo>
                  <a:lnTo>
                    <a:pt x="47149" y="1429"/>
                  </a:lnTo>
                  <a:cubicBezTo>
                    <a:pt x="50006" y="-1429"/>
                    <a:pt x="52864" y="0"/>
                    <a:pt x="55721" y="5715"/>
                  </a:cubicBezTo>
                  <a:lnTo>
                    <a:pt x="55721" y="571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9FD18803-44B1-4031-B0B7-6372C7F98CF8}"/>
                </a:ext>
              </a:extLst>
            </p:cNvPr>
            <p:cNvSpPr/>
            <p:nvPr/>
          </p:nvSpPr>
          <p:spPr>
            <a:xfrm>
              <a:off x="6147720" y="2557749"/>
              <a:ext cx="54292" cy="23574"/>
            </a:xfrm>
            <a:custGeom>
              <a:avLst/>
              <a:gdLst>
                <a:gd name="connsiteX0" fmla="*/ 11430 w 54292"/>
                <a:gd name="connsiteY0" fmla="*/ 0 h 23574"/>
                <a:gd name="connsiteX1" fmla="*/ 37148 w 54292"/>
                <a:gd name="connsiteY1" fmla="*/ 4286 h 23574"/>
                <a:gd name="connsiteX2" fmla="*/ 54292 w 54292"/>
                <a:gd name="connsiteY2" fmla="*/ 17145 h 23574"/>
                <a:gd name="connsiteX3" fmla="*/ 50006 w 54292"/>
                <a:gd name="connsiteY3" fmla="*/ 21431 h 23574"/>
                <a:gd name="connsiteX4" fmla="*/ 28575 w 54292"/>
                <a:gd name="connsiteY4" fmla="*/ 21431 h 23574"/>
                <a:gd name="connsiteX5" fmla="*/ 2858 w 54292"/>
                <a:gd name="connsiteY5" fmla="*/ 8573 h 23574"/>
                <a:gd name="connsiteX6" fmla="*/ 11430 w 54292"/>
                <a:gd name="connsiteY6" fmla="*/ 0 h 23574"/>
                <a:gd name="connsiteX7" fmla="*/ 11430 w 54292"/>
                <a:gd name="connsiteY7" fmla="*/ 0 h 2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92" h="23574">
                  <a:moveTo>
                    <a:pt x="11430" y="0"/>
                  </a:moveTo>
                  <a:cubicBezTo>
                    <a:pt x="20003" y="0"/>
                    <a:pt x="28575" y="1429"/>
                    <a:pt x="37148" y="4286"/>
                  </a:cubicBezTo>
                  <a:cubicBezTo>
                    <a:pt x="48578" y="10001"/>
                    <a:pt x="54292" y="14288"/>
                    <a:pt x="54292" y="17145"/>
                  </a:cubicBezTo>
                  <a:cubicBezTo>
                    <a:pt x="54292" y="20003"/>
                    <a:pt x="52864" y="21431"/>
                    <a:pt x="50006" y="21431"/>
                  </a:cubicBezTo>
                  <a:cubicBezTo>
                    <a:pt x="47149" y="24289"/>
                    <a:pt x="40005" y="24289"/>
                    <a:pt x="28575" y="21431"/>
                  </a:cubicBezTo>
                  <a:cubicBezTo>
                    <a:pt x="17145" y="18574"/>
                    <a:pt x="8573" y="14288"/>
                    <a:pt x="2858" y="8573"/>
                  </a:cubicBezTo>
                  <a:cubicBezTo>
                    <a:pt x="-2858" y="2858"/>
                    <a:pt x="0" y="0"/>
                    <a:pt x="11430" y="0"/>
                  </a:cubicBezTo>
                  <a:lnTo>
                    <a:pt x="1143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id="{D8A039B6-BFD1-421A-9983-F966E6CF6A5D}"/>
                </a:ext>
              </a:extLst>
            </p:cNvPr>
            <p:cNvSpPr/>
            <p:nvPr/>
          </p:nvSpPr>
          <p:spPr>
            <a:xfrm>
              <a:off x="5399626" y="2626425"/>
              <a:ext cx="210121" cy="60007"/>
            </a:xfrm>
            <a:custGeom>
              <a:avLst/>
              <a:gdLst>
                <a:gd name="connsiteX0" fmla="*/ 12859 w 210121"/>
                <a:gd name="connsiteY0" fmla="*/ 4286 h 60007"/>
                <a:gd name="connsiteX1" fmla="*/ 21431 w 210121"/>
                <a:gd name="connsiteY1" fmla="*/ 0 h 60007"/>
                <a:gd name="connsiteX2" fmla="*/ 55721 w 210121"/>
                <a:gd name="connsiteY2" fmla="*/ 0 h 60007"/>
                <a:gd name="connsiteX3" fmla="*/ 64294 w 210121"/>
                <a:gd name="connsiteY3" fmla="*/ 4286 h 60007"/>
                <a:gd name="connsiteX4" fmla="*/ 77152 w 210121"/>
                <a:gd name="connsiteY4" fmla="*/ 8572 h 60007"/>
                <a:gd name="connsiteX5" fmla="*/ 107156 w 210121"/>
                <a:gd name="connsiteY5" fmla="*/ 8572 h 60007"/>
                <a:gd name="connsiteX6" fmla="*/ 167259 w 210121"/>
                <a:gd name="connsiteY6" fmla="*/ 25717 h 60007"/>
                <a:gd name="connsiteX7" fmla="*/ 192976 w 210121"/>
                <a:gd name="connsiteY7" fmla="*/ 38576 h 60007"/>
                <a:gd name="connsiteX8" fmla="*/ 201549 w 210121"/>
                <a:gd name="connsiteY8" fmla="*/ 42862 h 60007"/>
                <a:gd name="connsiteX9" fmla="*/ 210121 w 210121"/>
                <a:gd name="connsiteY9" fmla="*/ 51435 h 60007"/>
                <a:gd name="connsiteX10" fmla="*/ 210121 w 210121"/>
                <a:gd name="connsiteY10" fmla="*/ 55721 h 60007"/>
                <a:gd name="connsiteX11" fmla="*/ 201549 w 210121"/>
                <a:gd name="connsiteY11" fmla="*/ 55721 h 60007"/>
                <a:gd name="connsiteX12" fmla="*/ 184404 w 210121"/>
                <a:gd name="connsiteY12" fmla="*/ 51435 h 60007"/>
                <a:gd name="connsiteX13" fmla="*/ 150114 w 210121"/>
                <a:gd name="connsiteY13" fmla="*/ 60008 h 60007"/>
                <a:gd name="connsiteX14" fmla="*/ 120110 w 210121"/>
                <a:gd name="connsiteY14" fmla="*/ 60008 h 60007"/>
                <a:gd name="connsiteX15" fmla="*/ 132969 w 210121"/>
                <a:gd name="connsiteY15" fmla="*/ 60008 h 60007"/>
                <a:gd name="connsiteX16" fmla="*/ 141542 w 210121"/>
                <a:gd name="connsiteY16" fmla="*/ 55721 h 60007"/>
                <a:gd name="connsiteX17" fmla="*/ 145828 w 210121"/>
                <a:gd name="connsiteY17" fmla="*/ 55721 h 60007"/>
                <a:gd name="connsiteX18" fmla="*/ 145828 w 210121"/>
                <a:gd name="connsiteY18" fmla="*/ 38576 h 60007"/>
                <a:gd name="connsiteX19" fmla="*/ 141542 w 210121"/>
                <a:gd name="connsiteY19" fmla="*/ 38576 h 60007"/>
                <a:gd name="connsiteX20" fmla="*/ 137255 w 210121"/>
                <a:gd name="connsiteY20" fmla="*/ 34290 h 60007"/>
                <a:gd name="connsiteX21" fmla="*/ 128683 w 210121"/>
                <a:gd name="connsiteY21" fmla="*/ 34290 h 60007"/>
                <a:gd name="connsiteX22" fmla="*/ 124396 w 210121"/>
                <a:gd name="connsiteY22" fmla="*/ 30004 h 60007"/>
                <a:gd name="connsiteX23" fmla="*/ 98679 w 210121"/>
                <a:gd name="connsiteY23" fmla="*/ 21431 h 60007"/>
                <a:gd name="connsiteX24" fmla="*/ 38576 w 210121"/>
                <a:gd name="connsiteY24" fmla="*/ 12859 h 60007"/>
                <a:gd name="connsiteX25" fmla="*/ 0 w 210121"/>
                <a:gd name="connsiteY25" fmla="*/ 8572 h 60007"/>
                <a:gd name="connsiteX26" fmla="*/ 12859 w 210121"/>
                <a:gd name="connsiteY26" fmla="*/ 4286 h 60007"/>
                <a:gd name="connsiteX27" fmla="*/ 12859 w 210121"/>
                <a:gd name="connsiteY27" fmla="*/ 4286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0121" h="60007">
                  <a:moveTo>
                    <a:pt x="12859" y="4286"/>
                  </a:moveTo>
                  <a:lnTo>
                    <a:pt x="21431" y="0"/>
                  </a:lnTo>
                  <a:lnTo>
                    <a:pt x="55721" y="0"/>
                  </a:lnTo>
                  <a:lnTo>
                    <a:pt x="64294" y="4286"/>
                  </a:lnTo>
                  <a:lnTo>
                    <a:pt x="77152" y="8572"/>
                  </a:lnTo>
                  <a:lnTo>
                    <a:pt x="107156" y="8572"/>
                  </a:lnTo>
                  <a:cubicBezTo>
                    <a:pt x="130016" y="14288"/>
                    <a:pt x="150019" y="20002"/>
                    <a:pt x="167259" y="25717"/>
                  </a:cubicBezTo>
                  <a:cubicBezTo>
                    <a:pt x="184404" y="31433"/>
                    <a:pt x="192976" y="35719"/>
                    <a:pt x="192976" y="38576"/>
                  </a:cubicBezTo>
                  <a:cubicBezTo>
                    <a:pt x="192976" y="41434"/>
                    <a:pt x="195834" y="42862"/>
                    <a:pt x="201549" y="42862"/>
                  </a:cubicBezTo>
                  <a:cubicBezTo>
                    <a:pt x="207264" y="45720"/>
                    <a:pt x="210121" y="48577"/>
                    <a:pt x="210121" y="51435"/>
                  </a:cubicBezTo>
                  <a:lnTo>
                    <a:pt x="210121" y="55721"/>
                  </a:lnTo>
                  <a:lnTo>
                    <a:pt x="201549" y="55721"/>
                  </a:lnTo>
                  <a:cubicBezTo>
                    <a:pt x="201549" y="52864"/>
                    <a:pt x="195834" y="51435"/>
                    <a:pt x="184404" y="51435"/>
                  </a:cubicBezTo>
                  <a:cubicBezTo>
                    <a:pt x="172974" y="51435"/>
                    <a:pt x="161544" y="54292"/>
                    <a:pt x="150114" y="60008"/>
                  </a:cubicBezTo>
                  <a:lnTo>
                    <a:pt x="120110" y="60008"/>
                  </a:lnTo>
                  <a:lnTo>
                    <a:pt x="132969" y="60008"/>
                  </a:lnTo>
                  <a:lnTo>
                    <a:pt x="141542" y="55721"/>
                  </a:lnTo>
                  <a:lnTo>
                    <a:pt x="145828" y="55721"/>
                  </a:lnTo>
                  <a:lnTo>
                    <a:pt x="145828" y="38576"/>
                  </a:lnTo>
                  <a:lnTo>
                    <a:pt x="141542" y="38576"/>
                  </a:lnTo>
                  <a:lnTo>
                    <a:pt x="137255" y="34290"/>
                  </a:lnTo>
                  <a:lnTo>
                    <a:pt x="128683" y="34290"/>
                  </a:lnTo>
                  <a:lnTo>
                    <a:pt x="124396" y="30004"/>
                  </a:lnTo>
                  <a:cubicBezTo>
                    <a:pt x="118681" y="27146"/>
                    <a:pt x="110109" y="24289"/>
                    <a:pt x="98679" y="21431"/>
                  </a:cubicBezTo>
                  <a:cubicBezTo>
                    <a:pt x="84392" y="18574"/>
                    <a:pt x="64389" y="15716"/>
                    <a:pt x="38576" y="12859"/>
                  </a:cubicBezTo>
                  <a:lnTo>
                    <a:pt x="0" y="8572"/>
                  </a:lnTo>
                  <a:cubicBezTo>
                    <a:pt x="0" y="8572"/>
                    <a:pt x="4286" y="7144"/>
                    <a:pt x="12859" y="4286"/>
                  </a:cubicBezTo>
                  <a:lnTo>
                    <a:pt x="12859" y="42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B0144E71-B325-4CEB-A3C0-927E37FC59EA}"/>
                </a:ext>
              </a:extLst>
            </p:cNvPr>
            <p:cNvSpPr/>
            <p:nvPr/>
          </p:nvSpPr>
          <p:spPr>
            <a:xfrm>
              <a:off x="4211001" y="2905222"/>
              <a:ext cx="128587" cy="132968"/>
            </a:xfrm>
            <a:custGeom>
              <a:avLst/>
              <a:gdLst>
                <a:gd name="connsiteX0" fmla="*/ 8573 w 128587"/>
                <a:gd name="connsiteY0" fmla="*/ 95 h 132968"/>
                <a:gd name="connsiteX1" fmla="*/ 21431 w 128587"/>
                <a:gd name="connsiteY1" fmla="*/ 17240 h 132968"/>
                <a:gd name="connsiteX2" fmla="*/ 34290 w 128587"/>
                <a:gd name="connsiteY2" fmla="*/ 47244 h 132968"/>
                <a:gd name="connsiteX3" fmla="*/ 60008 w 128587"/>
                <a:gd name="connsiteY3" fmla="*/ 64389 h 132968"/>
                <a:gd name="connsiteX4" fmla="*/ 90011 w 128587"/>
                <a:gd name="connsiteY4" fmla="*/ 72962 h 132968"/>
                <a:gd name="connsiteX5" fmla="*/ 98584 w 128587"/>
                <a:gd name="connsiteY5" fmla="*/ 90106 h 132968"/>
                <a:gd name="connsiteX6" fmla="*/ 102870 w 128587"/>
                <a:gd name="connsiteY6" fmla="*/ 94393 h 132968"/>
                <a:gd name="connsiteX7" fmla="*/ 102870 w 128587"/>
                <a:gd name="connsiteY7" fmla="*/ 98679 h 132968"/>
                <a:gd name="connsiteX8" fmla="*/ 107156 w 128587"/>
                <a:gd name="connsiteY8" fmla="*/ 98679 h 132968"/>
                <a:gd name="connsiteX9" fmla="*/ 107156 w 128587"/>
                <a:gd name="connsiteY9" fmla="*/ 102965 h 132968"/>
                <a:gd name="connsiteX10" fmla="*/ 111443 w 128587"/>
                <a:gd name="connsiteY10" fmla="*/ 102965 h 132968"/>
                <a:gd name="connsiteX11" fmla="*/ 111443 w 128587"/>
                <a:gd name="connsiteY11" fmla="*/ 107251 h 132968"/>
                <a:gd name="connsiteX12" fmla="*/ 128588 w 128587"/>
                <a:gd name="connsiteY12" fmla="*/ 107251 h 132968"/>
                <a:gd name="connsiteX13" fmla="*/ 90011 w 128587"/>
                <a:gd name="connsiteY13" fmla="*/ 107251 h 132968"/>
                <a:gd name="connsiteX14" fmla="*/ 90011 w 128587"/>
                <a:gd name="connsiteY14" fmla="*/ 111538 h 132968"/>
                <a:gd name="connsiteX15" fmla="*/ 85725 w 128587"/>
                <a:gd name="connsiteY15" fmla="*/ 111538 h 132968"/>
                <a:gd name="connsiteX16" fmla="*/ 85725 w 128587"/>
                <a:gd name="connsiteY16" fmla="*/ 128683 h 132968"/>
                <a:gd name="connsiteX17" fmla="*/ 81534 w 128587"/>
                <a:gd name="connsiteY17" fmla="*/ 128683 h 132968"/>
                <a:gd name="connsiteX18" fmla="*/ 81534 w 128587"/>
                <a:gd name="connsiteY18" fmla="*/ 132969 h 132968"/>
                <a:gd name="connsiteX19" fmla="*/ 77248 w 128587"/>
                <a:gd name="connsiteY19" fmla="*/ 132969 h 132968"/>
                <a:gd name="connsiteX20" fmla="*/ 77248 w 128587"/>
                <a:gd name="connsiteY20" fmla="*/ 128683 h 132968"/>
                <a:gd name="connsiteX21" fmla="*/ 72962 w 128587"/>
                <a:gd name="connsiteY21" fmla="*/ 128683 h 132968"/>
                <a:gd name="connsiteX22" fmla="*/ 55817 w 128587"/>
                <a:gd name="connsiteY22" fmla="*/ 107251 h 132968"/>
                <a:gd name="connsiteX23" fmla="*/ 21527 w 128587"/>
                <a:gd name="connsiteY23" fmla="*/ 60007 h 132968"/>
                <a:gd name="connsiteX24" fmla="*/ 8668 w 128587"/>
                <a:gd name="connsiteY24" fmla="*/ 34290 h 132968"/>
                <a:gd name="connsiteX25" fmla="*/ 4286 w 128587"/>
                <a:gd name="connsiteY25" fmla="*/ 34290 h 132968"/>
                <a:gd name="connsiteX26" fmla="*/ 0 w 128587"/>
                <a:gd name="connsiteY26" fmla="*/ 17145 h 132968"/>
                <a:gd name="connsiteX27" fmla="*/ 0 w 128587"/>
                <a:gd name="connsiteY27" fmla="*/ 4286 h 132968"/>
                <a:gd name="connsiteX28" fmla="*/ 4286 w 128587"/>
                <a:gd name="connsiteY28" fmla="*/ 4286 h 132968"/>
                <a:gd name="connsiteX29" fmla="*/ 4286 w 128587"/>
                <a:gd name="connsiteY29" fmla="*/ 0 h 132968"/>
                <a:gd name="connsiteX30" fmla="*/ 8573 w 128587"/>
                <a:gd name="connsiteY30" fmla="*/ 95 h 132968"/>
                <a:gd name="connsiteX31" fmla="*/ 8573 w 128587"/>
                <a:gd name="connsiteY31" fmla="*/ 95 h 132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8587" h="132968">
                  <a:moveTo>
                    <a:pt x="8573" y="95"/>
                  </a:moveTo>
                  <a:lnTo>
                    <a:pt x="21431" y="17240"/>
                  </a:lnTo>
                  <a:cubicBezTo>
                    <a:pt x="30004" y="28670"/>
                    <a:pt x="34290" y="38671"/>
                    <a:pt x="34290" y="47244"/>
                  </a:cubicBezTo>
                  <a:cubicBezTo>
                    <a:pt x="37148" y="55816"/>
                    <a:pt x="45720" y="61531"/>
                    <a:pt x="60008" y="64389"/>
                  </a:cubicBezTo>
                  <a:cubicBezTo>
                    <a:pt x="77153" y="64389"/>
                    <a:pt x="87154" y="67246"/>
                    <a:pt x="90011" y="72962"/>
                  </a:cubicBezTo>
                  <a:cubicBezTo>
                    <a:pt x="92869" y="81534"/>
                    <a:pt x="95726" y="87249"/>
                    <a:pt x="98584" y="90106"/>
                  </a:cubicBezTo>
                  <a:lnTo>
                    <a:pt x="102870" y="94393"/>
                  </a:lnTo>
                  <a:lnTo>
                    <a:pt x="102870" y="98679"/>
                  </a:lnTo>
                  <a:lnTo>
                    <a:pt x="107156" y="98679"/>
                  </a:lnTo>
                  <a:lnTo>
                    <a:pt x="107156" y="102965"/>
                  </a:lnTo>
                  <a:lnTo>
                    <a:pt x="111443" y="102965"/>
                  </a:lnTo>
                  <a:lnTo>
                    <a:pt x="111443" y="107251"/>
                  </a:lnTo>
                  <a:lnTo>
                    <a:pt x="128588" y="107251"/>
                  </a:lnTo>
                  <a:lnTo>
                    <a:pt x="90011" y="107251"/>
                  </a:lnTo>
                  <a:lnTo>
                    <a:pt x="90011" y="111538"/>
                  </a:lnTo>
                  <a:lnTo>
                    <a:pt x="85725" y="111538"/>
                  </a:lnTo>
                  <a:lnTo>
                    <a:pt x="85725" y="128683"/>
                  </a:lnTo>
                  <a:lnTo>
                    <a:pt x="81534" y="128683"/>
                  </a:lnTo>
                  <a:lnTo>
                    <a:pt x="81534" y="132969"/>
                  </a:lnTo>
                  <a:lnTo>
                    <a:pt x="77248" y="132969"/>
                  </a:lnTo>
                  <a:lnTo>
                    <a:pt x="77248" y="128683"/>
                  </a:lnTo>
                  <a:lnTo>
                    <a:pt x="72962" y="128683"/>
                  </a:lnTo>
                  <a:cubicBezTo>
                    <a:pt x="72962" y="125825"/>
                    <a:pt x="67247" y="118681"/>
                    <a:pt x="55817" y="107251"/>
                  </a:cubicBezTo>
                  <a:cubicBezTo>
                    <a:pt x="41529" y="92964"/>
                    <a:pt x="30099" y="77248"/>
                    <a:pt x="21527" y="60007"/>
                  </a:cubicBezTo>
                  <a:lnTo>
                    <a:pt x="8668" y="34290"/>
                  </a:lnTo>
                  <a:lnTo>
                    <a:pt x="4286" y="34290"/>
                  </a:lnTo>
                  <a:cubicBezTo>
                    <a:pt x="4286" y="31432"/>
                    <a:pt x="2858" y="25717"/>
                    <a:pt x="0" y="17145"/>
                  </a:cubicBezTo>
                  <a:lnTo>
                    <a:pt x="0" y="4286"/>
                  </a:lnTo>
                  <a:lnTo>
                    <a:pt x="4286" y="4286"/>
                  </a:lnTo>
                  <a:lnTo>
                    <a:pt x="4286" y="0"/>
                  </a:lnTo>
                  <a:cubicBezTo>
                    <a:pt x="7144" y="95"/>
                    <a:pt x="8573" y="95"/>
                    <a:pt x="8573" y="95"/>
                  </a:cubicBezTo>
                  <a:lnTo>
                    <a:pt x="8573" y="9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F3D7B4E3-AE38-4EEB-A6F5-ABE0EB0E13FB}"/>
                </a:ext>
              </a:extLst>
            </p:cNvPr>
            <p:cNvSpPr/>
            <p:nvPr/>
          </p:nvSpPr>
          <p:spPr>
            <a:xfrm>
              <a:off x="6210775" y="2955514"/>
              <a:ext cx="150113" cy="130016"/>
            </a:xfrm>
            <a:custGeom>
              <a:avLst/>
              <a:gdLst>
                <a:gd name="connsiteX0" fmla="*/ 124301 w 150113"/>
                <a:gd name="connsiteY0" fmla="*/ 108585 h 130016"/>
                <a:gd name="connsiteX1" fmla="*/ 128588 w 150113"/>
                <a:gd name="connsiteY1" fmla="*/ 108585 h 130016"/>
                <a:gd name="connsiteX2" fmla="*/ 128588 w 150113"/>
                <a:gd name="connsiteY2" fmla="*/ 112871 h 130016"/>
                <a:gd name="connsiteX3" fmla="*/ 132874 w 150113"/>
                <a:gd name="connsiteY3" fmla="*/ 117157 h 130016"/>
                <a:gd name="connsiteX4" fmla="*/ 137160 w 150113"/>
                <a:gd name="connsiteY4" fmla="*/ 121444 h 130016"/>
                <a:gd name="connsiteX5" fmla="*/ 137160 w 150113"/>
                <a:gd name="connsiteY5" fmla="*/ 125730 h 130016"/>
                <a:gd name="connsiteX6" fmla="*/ 128588 w 150113"/>
                <a:gd name="connsiteY6" fmla="*/ 125730 h 130016"/>
                <a:gd name="connsiteX7" fmla="*/ 128588 w 150113"/>
                <a:gd name="connsiteY7" fmla="*/ 130016 h 130016"/>
                <a:gd name="connsiteX8" fmla="*/ 124301 w 150113"/>
                <a:gd name="connsiteY8" fmla="*/ 130016 h 130016"/>
                <a:gd name="connsiteX9" fmla="*/ 124301 w 150113"/>
                <a:gd name="connsiteY9" fmla="*/ 125730 h 130016"/>
                <a:gd name="connsiteX10" fmla="*/ 120015 w 150113"/>
                <a:gd name="connsiteY10" fmla="*/ 125730 h 130016"/>
                <a:gd name="connsiteX11" fmla="*/ 120015 w 150113"/>
                <a:gd name="connsiteY11" fmla="*/ 121444 h 130016"/>
                <a:gd name="connsiteX12" fmla="*/ 115729 w 150113"/>
                <a:gd name="connsiteY12" fmla="*/ 121444 h 130016"/>
                <a:gd name="connsiteX13" fmla="*/ 115729 w 150113"/>
                <a:gd name="connsiteY13" fmla="*/ 117157 h 130016"/>
                <a:gd name="connsiteX14" fmla="*/ 111442 w 150113"/>
                <a:gd name="connsiteY14" fmla="*/ 117157 h 130016"/>
                <a:gd name="connsiteX15" fmla="*/ 111442 w 150113"/>
                <a:gd name="connsiteY15" fmla="*/ 112871 h 130016"/>
                <a:gd name="connsiteX16" fmla="*/ 107156 w 150113"/>
                <a:gd name="connsiteY16" fmla="*/ 112871 h 130016"/>
                <a:gd name="connsiteX17" fmla="*/ 107156 w 150113"/>
                <a:gd name="connsiteY17" fmla="*/ 108585 h 130016"/>
                <a:gd name="connsiteX18" fmla="*/ 102870 w 150113"/>
                <a:gd name="connsiteY18" fmla="*/ 108585 h 130016"/>
                <a:gd name="connsiteX19" fmla="*/ 102870 w 150113"/>
                <a:gd name="connsiteY19" fmla="*/ 100012 h 130016"/>
                <a:gd name="connsiteX20" fmla="*/ 94297 w 150113"/>
                <a:gd name="connsiteY20" fmla="*/ 91440 h 130016"/>
                <a:gd name="connsiteX21" fmla="*/ 81439 w 150113"/>
                <a:gd name="connsiteY21" fmla="*/ 74295 h 130016"/>
                <a:gd name="connsiteX22" fmla="*/ 68580 w 150113"/>
                <a:gd name="connsiteY22" fmla="*/ 57150 h 130016"/>
                <a:gd name="connsiteX23" fmla="*/ 60007 w 150113"/>
                <a:gd name="connsiteY23" fmla="*/ 44291 h 130016"/>
                <a:gd name="connsiteX24" fmla="*/ 25717 w 150113"/>
                <a:gd name="connsiteY24" fmla="*/ 22860 h 130016"/>
                <a:gd name="connsiteX25" fmla="*/ 0 w 150113"/>
                <a:gd name="connsiteY25" fmla="*/ 1429 h 130016"/>
                <a:gd name="connsiteX26" fmla="*/ 25717 w 150113"/>
                <a:gd name="connsiteY26" fmla="*/ 5715 h 130016"/>
                <a:gd name="connsiteX27" fmla="*/ 77248 w 150113"/>
                <a:gd name="connsiteY27" fmla="*/ 27146 h 130016"/>
                <a:gd name="connsiteX28" fmla="*/ 111538 w 150113"/>
                <a:gd name="connsiteY28" fmla="*/ 52864 h 130016"/>
                <a:gd name="connsiteX29" fmla="*/ 137255 w 150113"/>
                <a:gd name="connsiteY29" fmla="*/ 74295 h 130016"/>
                <a:gd name="connsiteX30" fmla="*/ 150114 w 150113"/>
                <a:gd name="connsiteY30" fmla="*/ 91440 h 130016"/>
                <a:gd name="connsiteX31" fmla="*/ 137255 w 150113"/>
                <a:gd name="connsiteY31" fmla="*/ 95726 h 130016"/>
                <a:gd name="connsiteX32" fmla="*/ 120110 w 150113"/>
                <a:gd name="connsiteY32" fmla="*/ 91440 h 130016"/>
                <a:gd name="connsiteX33" fmla="*/ 120110 w 150113"/>
                <a:gd name="connsiteY33" fmla="*/ 100012 h 130016"/>
                <a:gd name="connsiteX34" fmla="*/ 124301 w 150113"/>
                <a:gd name="connsiteY34" fmla="*/ 108585 h 130016"/>
                <a:gd name="connsiteX35" fmla="*/ 124301 w 150113"/>
                <a:gd name="connsiteY35" fmla="*/ 108585 h 13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0113" h="130016">
                  <a:moveTo>
                    <a:pt x="124301" y="108585"/>
                  </a:moveTo>
                  <a:lnTo>
                    <a:pt x="128588" y="108585"/>
                  </a:lnTo>
                  <a:lnTo>
                    <a:pt x="128588" y="112871"/>
                  </a:lnTo>
                  <a:lnTo>
                    <a:pt x="132874" y="117157"/>
                  </a:lnTo>
                  <a:lnTo>
                    <a:pt x="137160" y="121444"/>
                  </a:lnTo>
                  <a:lnTo>
                    <a:pt x="137160" y="125730"/>
                  </a:lnTo>
                  <a:lnTo>
                    <a:pt x="128588" y="125730"/>
                  </a:lnTo>
                  <a:lnTo>
                    <a:pt x="128588" y="130016"/>
                  </a:lnTo>
                  <a:lnTo>
                    <a:pt x="124301" y="130016"/>
                  </a:lnTo>
                  <a:lnTo>
                    <a:pt x="124301" y="125730"/>
                  </a:lnTo>
                  <a:lnTo>
                    <a:pt x="120015" y="125730"/>
                  </a:lnTo>
                  <a:lnTo>
                    <a:pt x="120015" y="121444"/>
                  </a:lnTo>
                  <a:lnTo>
                    <a:pt x="115729" y="121444"/>
                  </a:lnTo>
                  <a:lnTo>
                    <a:pt x="115729" y="117157"/>
                  </a:lnTo>
                  <a:lnTo>
                    <a:pt x="111442" y="117157"/>
                  </a:lnTo>
                  <a:lnTo>
                    <a:pt x="111442" y="112871"/>
                  </a:lnTo>
                  <a:lnTo>
                    <a:pt x="107156" y="112871"/>
                  </a:lnTo>
                  <a:lnTo>
                    <a:pt x="107156" y="108585"/>
                  </a:lnTo>
                  <a:lnTo>
                    <a:pt x="102870" y="108585"/>
                  </a:lnTo>
                  <a:lnTo>
                    <a:pt x="102870" y="100012"/>
                  </a:lnTo>
                  <a:cubicBezTo>
                    <a:pt x="100013" y="94297"/>
                    <a:pt x="97155" y="91440"/>
                    <a:pt x="94297" y="91440"/>
                  </a:cubicBezTo>
                  <a:cubicBezTo>
                    <a:pt x="91440" y="91440"/>
                    <a:pt x="87154" y="85725"/>
                    <a:pt x="81439" y="74295"/>
                  </a:cubicBezTo>
                  <a:cubicBezTo>
                    <a:pt x="75724" y="62865"/>
                    <a:pt x="71438" y="57150"/>
                    <a:pt x="68580" y="57150"/>
                  </a:cubicBezTo>
                  <a:cubicBezTo>
                    <a:pt x="65722" y="57150"/>
                    <a:pt x="62865" y="52864"/>
                    <a:pt x="60007" y="44291"/>
                  </a:cubicBezTo>
                  <a:cubicBezTo>
                    <a:pt x="54292" y="35719"/>
                    <a:pt x="42863" y="28575"/>
                    <a:pt x="25717" y="22860"/>
                  </a:cubicBezTo>
                  <a:cubicBezTo>
                    <a:pt x="8572" y="14287"/>
                    <a:pt x="0" y="7144"/>
                    <a:pt x="0" y="1429"/>
                  </a:cubicBezTo>
                  <a:cubicBezTo>
                    <a:pt x="0" y="-1429"/>
                    <a:pt x="8572" y="0"/>
                    <a:pt x="25717" y="5715"/>
                  </a:cubicBezTo>
                  <a:cubicBezTo>
                    <a:pt x="42863" y="11430"/>
                    <a:pt x="60007" y="18574"/>
                    <a:pt x="77248" y="27146"/>
                  </a:cubicBezTo>
                  <a:cubicBezTo>
                    <a:pt x="91535" y="35719"/>
                    <a:pt x="102965" y="44291"/>
                    <a:pt x="111538" y="52864"/>
                  </a:cubicBezTo>
                  <a:cubicBezTo>
                    <a:pt x="120110" y="61436"/>
                    <a:pt x="128683" y="68580"/>
                    <a:pt x="137255" y="74295"/>
                  </a:cubicBezTo>
                  <a:cubicBezTo>
                    <a:pt x="142970" y="80010"/>
                    <a:pt x="147256" y="85725"/>
                    <a:pt x="150114" y="91440"/>
                  </a:cubicBezTo>
                  <a:cubicBezTo>
                    <a:pt x="150114" y="97155"/>
                    <a:pt x="145828" y="98584"/>
                    <a:pt x="137255" y="95726"/>
                  </a:cubicBezTo>
                  <a:cubicBezTo>
                    <a:pt x="125825" y="92869"/>
                    <a:pt x="120110" y="91440"/>
                    <a:pt x="120110" y="91440"/>
                  </a:cubicBezTo>
                  <a:cubicBezTo>
                    <a:pt x="120110" y="94297"/>
                    <a:pt x="120110" y="97155"/>
                    <a:pt x="120110" y="100012"/>
                  </a:cubicBezTo>
                  <a:cubicBezTo>
                    <a:pt x="122872" y="105728"/>
                    <a:pt x="124301" y="108585"/>
                    <a:pt x="124301" y="108585"/>
                  </a:cubicBezTo>
                  <a:lnTo>
                    <a:pt x="124301" y="10858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:a16="http://schemas.microsoft.com/office/drawing/2014/main" id="{1FA76B91-A9C0-4528-81AA-303E10ABAFC0}"/>
                </a:ext>
              </a:extLst>
            </p:cNvPr>
            <p:cNvSpPr/>
            <p:nvPr/>
          </p:nvSpPr>
          <p:spPr>
            <a:xfrm>
              <a:off x="5562694" y="3338514"/>
              <a:ext cx="121443" cy="205930"/>
            </a:xfrm>
            <a:custGeom>
              <a:avLst/>
              <a:gdLst>
                <a:gd name="connsiteX0" fmla="*/ 64294 w 121443"/>
                <a:gd name="connsiteY0" fmla="*/ 47339 h 205930"/>
                <a:gd name="connsiteX1" fmla="*/ 68580 w 121443"/>
                <a:gd name="connsiteY1" fmla="*/ 47339 h 205930"/>
                <a:gd name="connsiteX2" fmla="*/ 68580 w 121443"/>
                <a:gd name="connsiteY2" fmla="*/ 64484 h 205930"/>
                <a:gd name="connsiteX3" fmla="*/ 64294 w 121443"/>
                <a:gd name="connsiteY3" fmla="*/ 85915 h 205930"/>
                <a:gd name="connsiteX4" fmla="*/ 64294 w 121443"/>
                <a:gd name="connsiteY4" fmla="*/ 90202 h 205930"/>
                <a:gd name="connsiteX5" fmla="*/ 68580 w 121443"/>
                <a:gd name="connsiteY5" fmla="*/ 90202 h 205930"/>
                <a:gd name="connsiteX6" fmla="*/ 68580 w 121443"/>
                <a:gd name="connsiteY6" fmla="*/ 94488 h 205930"/>
                <a:gd name="connsiteX7" fmla="*/ 72866 w 121443"/>
                <a:gd name="connsiteY7" fmla="*/ 94488 h 205930"/>
                <a:gd name="connsiteX8" fmla="*/ 81439 w 121443"/>
                <a:gd name="connsiteY8" fmla="*/ 98774 h 205930"/>
                <a:gd name="connsiteX9" fmla="*/ 94298 w 121443"/>
                <a:gd name="connsiteY9" fmla="*/ 103061 h 205930"/>
                <a:gd name="connsiteX10" fmla="*/ 98584 w 121443"/>
                <a:gd name="connsiteY10" fmla="*/ 111633 h 205930"/>
                <a:gd name="connsiteX11" fmla="*/ 107156 w 121443"/>
                <a:gd name="connsiteY11" fmla="*/ 115919 h 205930"/>
                <a:gd name="connsiteX12" fmla="*/ 115729 w 121443"/>
                <a:gd name="connsiteY12" fmla="*/ 120205 h 205930"/>
                <a:gd name="connsiteX13" fmla="*/ 120015 w 121443"/>
                <a:gd name="connsiteY13" fmla="*/ 124492 h 205930"/>
                <a:gd name="connsiteX14" fmla="*/ 115729 w 121443"/>
                <a:gd name="connsiteY14" fmla="*/ 137351 h 205930"/>
                <a:gd name="connsiteX15" fmla="*/ 115729 w 121443"/>
                <a:gd name="connsiteY15" fmla="*/ 141637 h 205930"/>
                <a:gd name="connsiteX16" fmla="*/ 111442 w 121443"/>
                <a:gd name="connsiteY16" fmla="*/ 145923 h 205930"/>
                <a:gd name="connsiteX17" fmla="*/ 111442 w 121443"/>
                <a:gd name="connsiteY17" fmla="*/ 154496 h 205930"/>
                <a:gd name="connsiteX18" fmla="*/ 111442 w 121443"/>
                <a:gd name="connsiteY18" fmla="*/ 171640 h 205930"/>
                <a:gd name="connsiteX19" fmla="*/ 111442 w 121443"/>
                <a:gd name="connsiteY19" fmla="*/ 175927 h 205930"/>
                <a:gd name="connsiteX20" fmla="*/ 107156 w 121443"/>
                <a:gd name="connsiteY20" fmla="*/ 175927 h 205930"/>
                <a:gd name="connsiteX21" fmla="*/ 107156 w 121443"/>
                <a:gd name="connsiteY21" fmla="*/ 180213 h 205930"/>
                <a:gd name="connsiteX22" fmla="*/ 102870 w 121443"/>
                <a:gd name="connsiteY22" fmla="*/ 171640 h 205930"/>
                <a:gd name="connsiteX23" fmla="*/ 98584 w 121443"/>
                <a:gd name="connsiteY23" fmla="*/ 163068 h 205930"/>
                <a:gd name="connsiteX24" fmla="*/ 94298 w 121443"/>
                <a:gd name="connsiteY24" fmla="*/ 158782 h 205930"/>
                <a:gd name="connsiteX25" fmla="*/ 90011 w 121443"/>
                <a:gd name="connsiteY25" fmla="*/ 158782 h 205930"/>
                <a:gd name="connsiteX26" fmla="*/ 90011 w 121443"/>
                <a:gd name="connsiteY26" fmla="*/ 175927 h 205930"/>
                <a:gd name="connsiteX27" fmla="*/ 94298 w 121443"/>
                <a:gd name="connsiteY27" fmla="*/ 184499 h 205930"/>
                <a:gd name="connsiteX28" fmla="*/ 102870 w 121443"/>
                <a:gd name="connsiteY28" fmla="*/ 188786 h 205930"/>
                <a:gd name="connsiteX29" fmla="*/ 102870 w 121443"/>
                <a:gd name="connsiteY29" fmla="*/ 193072 h 205930"/>
                <a:gd name="connsiteX30" fmla="*/ 107156 w 121443"/>
                <a:gd name="connsiteY30" fmla="*/ 193072 h 205930"/>
                <a:gd name="connsiteX31" fmla="*/ 107156 w 121443"/>
                <a:gd name="connsiteY31" fmla="*/ 197358 h 205930"/>
                <a:gd name="connsiteX32" fmla="*/ 85725 w 121443"/>
                <a:gd name="connsiteY32" fmla="*/ 197358 h 205930"/>
                <a:gd name="connsiteX33" fmla="*/ 85725 w 121443"/>
                <a:gd name="connsiteY33" fmla="*/ 205930 h 205930"/>
                <a:gd name="connsiteX34" fmla="*/ 72866 w 121443"/>
                <a:gd name="connsiteY34" fmla="*/ 205930 h 205930"/>
                <a:gd name="connsiteX35" fmla="*/ 68580 w 121443"/>
                <a:gd name="connsiteY35" fmla="*/ 201644 h 205930"/>
                <a:gd name="connsiteX36" fmla="*/ 64294 w 121443"/>
                <a:gd name="connsiteY36" fmla="*/ 201644 h 205930"/>
                <a:gd name="connsiteX37" fmla="*/ 60008 w 121443"/>
                <a:gd name="connsiteY37" fmla="*/ 188786 h 205930"/>
                <a:gd name="connsiteX38" fmla="*/ 51435 w 121443"/>
                <a:gd name="connsiteY38" fmla="*/ 124396 h 205930"/>
                <a:gd name="connsiteX39" fmla="*/ 42863 w 121443"/>
                <a:gd name="connsiteY39" fmla="*/ 77153 h 205930"/>
                <a:gd name="connsiteX40" fmla="*/ 42863 w 121443"/>
                <a:gd name="connsiteY40" fmla="*/ 68580 h 205930"/>
                <a:gd name="connsiteX41" fmla="*/ 47149 w 121443"/>
                <a:gd name="connsiteY41" fmla="*/ 51435 h 205930"/>
                <a:gd name="connsiteX42" fmla="*/ 21431 w 121443"/>
                <a:gd name="connsiteY42" fmla="*/ 25718 h 205930"/>
                <a:gd name="connsiteX43" fmla="*/ 0 w 121443"/>
                <a:gd name="connsiteY43" fmla="*/ 0 h 205930"/>
                <a:gd name="connsiteX44" fmla="*/ 4286 w 121443"/>
                <a:gd name="connsiteY44" fmla="*/ 0 h 205930"/>
                <a:gd name="connsiteX45" fmla="*/ 34290 w 121443"/>
                <a:gd name="connsiteY45" fmla="*/ 17145 h 205930"/>
                <a:gd name="connsiteX46" fmla="*/ 60008 w 121443"/>
                <a:gd name="connsiteY46" fmla="*/ 38576 h 205930"/>
                <a:gd name="connsiteX47" fmla="*/ 64294 w 121443"/>
                <a:gd name="connsiteY47" fmla="*/ 47339 h 205930"/>
                <a:gd name="connsiteX48" fmla="*/ 64294 w 121443"/>
                <a:gd name="connsiteY48" fmla="*/ 47339 h 205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21443" h="205930">
                  <a:moveTo>
                    <a:pt x="64294" y="47339"/>
                  </a:moveTo>
                  <a:lnTo>
                    <a:pt x="68580" y="47339"/>
                  </a:lnTo>
                  <a:lnTo>
                    <a:pt x="68580" y="64484"/>
                  </a:lnTo>
                  <a:cubicBezTo>
                    <a:pt x="65723" y="75914"/>
                    <a:pt x="64294" y="83058"/>
                    <a:pt x="64294" y="85915"/>
                  </a:cubicBezTo>
                  <a:lnTo>
                    <a:pt x="64294" y="90202"/>
                  </a:lnTo>
                  <a:lnTo>
                    <a:pt x="68580" y="90202"/>
                  </a:lnTo>
                  <a:lnTo>
                    <a:pt x="68580" y="94488"/>
                  </a:lnTo>
                  <a:lnTo>
                    <a:pt x="72866" y="94488"/>
                  </a:lnTo>
                  <a:lnTo>
                    <a:pt x="81439" y="98774"/>
                  </a:lnTo>
                  <a:cubicBezTo>
                    <a:pt x="90011" y="98774"/>
                    <a:pt x="94298" y="100203"/>
                    <a:pt x="94298" y="103061"/>
                  </a:cubicBezTo>
                  <a:cubicBezTo>
                    <a:pt x="94298" y="108776"/>
                    <a:pt x="95726" y="111633"/>
                    <a:pt x="98584" y="111633"/>
                  </a:cubicBezTo>
                  <a:cubicBezTo>
                    <a:pt x="101441" y="111633"/>
                    <a:pt x="104299" y="113062"/>
                    <a:pt x="107156" y="115919"/>
                  </a:cubicBezTo>
                  <a:cubicBezTo>
                    <a:pt x="107156" y="118777"/>
                    <a:pt x="110014" y="120205"/>
                    <a:pt x="115729" y="120205"/>
                  </a:cubicBezTo>
                  <a:cubicBezTo>
                    <a:pt x="121444" y="120205"/>
                    <a:pt x="122873" y="121634"/>
                    <a:pt x="120015" y="124492"/>
                  </a:cubicBezTo>
                  <a:cubicBezTo>
                    <a:pt x="117158" y="127349"/>
                    <a:pt x="115729" y="131636"/>
                    <a:pt x="115729" y="137351"/>
                  </a:cubicBezTo>
                  <a:lnTo>
                    <a:pt x="115729" y="141637"/>
                  </a:lnTo>
                  <a:lnTo>
                    <a:pt x="111442" y="145923"/>
                  </a:lnTo>
                  <a:cubicBezTo>
                    <a:pt x="108585" y="145923"/>
                    <a:pt x="108585" y="148780"/>
                    <a:pt x="111442" y="154496"/>
                  </a:cubicBezTo>
                  <a:cubicBezTo>
                    <a:pt x="114300" y="163068"/>
                    <a:pt x="114300" y="168783"/>
                    <a:pt x="111442" y="171640"/>
                  </a:cubicBezTo>
                  <a:lnTo>
                    <a:pt x="111442" y="175927"/>
                  </a:lnTo>
                  <a:lnTo>
                    <a:pt x="107156" y="175927"/>
                  </a:lnTo>
                  <a:lnTo>
                    <a:pt x="107156" y="180213"/>
                  </a:lnTo>
                  <a:lnTo>
                    <a:pt x="102870" y="171640"/>
                  </a:lnTo>
                  <a:cubicBezTo>
                    <a:pt x="100013" y="165926"/>
                    <a:pt x="98584" y="163068"/>
                    <a:pt x="98584" y="163068"/>
                  </a:cubicBezTo>
                  <a:lnTo>
                    <a:pt x="94298" y="158782"/>
                  </a:lnTo>
                  <a:lnTo>
                    <a:pt x="90011" y="158782"/>
                  </a:lnTo>
                  <a:lnTo>
                    <a:pt x="90011" y="175927"/>
                  </a:lnTo>
                  <a:cubicBezTo>
                    <a:pt x="90011" y="178784"/>
                    <a:pt x="91440" y="181642"/>
                    <a:pt x="94298" y="184499"/>
                  </a:cubicBezTo>
                  <a:cubicBezTo>
                    <a:pt x="97155" y="187357"/>
                    <a:pt x="100013" y="188786"/>
                    <a:pt x="102870" y="188786"/>
                  </a:cubicBezTo>
                  <a:lnTo>
                    <a:pt x="102870" y="193072"/>
                  </a:lnTo>
                  <a:lnTo>
                    <a:pt x="107156" y="193072"/>
                  </a:lnTo>
                  <a:lnTo>
                    <a:pt x="107156" y="197358"/>
                  </a:lnTo>
                  <a:lnTo>
                    <a:pt x="85725" y="197358"/>
                  </a:lnTo>
                  <a:lnTo>
                    <a:pt x="85725" y="205930"/>
                  </a:lnTo>
                  <a:lnTo>
                    <a:pt x="72866" y="205930"/>
                  </a:lnTo>
                  <a:lnTo>
                    <a:pt x="68580" y="201644"/>
                  </a:lnTo>
                  <a:lnTo>
                    <a:pt x="64294" y="201644"/>
                  </a:lnTo>
                  <a:lnTo>
                    <a:pt x="60008" y="188786"/>
                  </a:lnTo>
                  <a:cubicBezTo>
                    <a:pt x="57150" y="177355"/>
                    <a:pt x="54292" y="155924"/>
                    <a:pt x="51435" y="124396"/>
                  </a:cubicBezTo>
                  <a:lnTo>
                    <a:pt x="42863" y="77153"/>
                  </a:lnTo>
                  <a:lnTo>
                    <a:pt x="42863" y="68580"/>
                  </a:lnTo>
                  <a:cubicBezTo>
                    <a:pt x="45720" y="62865"/>
                    <a:pt x="47149" y="57150"/>
                    <a:pt x="47149" y="51435"/>
                  </a:cubicBezTo>
                  <a:cubicBezTo>
                    <a:pt x="47149" y="48578"/>
                    <a:pt x="38576" y="40005"/>
                    <a:pt x="21431" y="25718"/>
                  </a:cubicBezTo>
                  <a:lnTo>
                    <a:pt x="0" y="0"/>
                  </a:lnTo>
                  <a:lnTo>
                    <a:pt x="4286" y="0"/>
                  </a:lnTo>
                  <a:cubicBezTo>
                    <a:pt x="10001" y="0"/>
                    <a:pt x="20003" y="5715"/>
                    <a:pt x="34290" y="17145"/>
                  </a:cubicBezTo>
                  <a:cubicBezTo>
                    <a:pt x="48578" y="28575"/>
                    <a:pt x="57150" y="35719"/>
                    <a:pt x="60008" y="38576"/>
                  </a:cubicBezTo>
                  <a:cubicBezTo>
                    <a:pt x="62865" y="41624"/>
                    <a:pt x="64294" y="44482"/>
                    <a:pt x="64294" y="47339"/>
                  </a:cubicBezTo>
                  <a:lnTo>
                    <a:pt x="64294" y="4733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id="{FE546255-0B15-445D-9FD1-0539235CD461}"/>
                </a:ext>
              </a:extLst>
            </p:cNvPr>
            <p:cNvSpPr/>
            <p:nvPr/>
          </p:nvSpPr>
          <p:spPr>
            <a:xfrm>
              <a:off x="5910262" y="3639028"/>
              <a:ext cx="72866" cy="90011"/>
            </a:xfrm>
            <a:custGeom>
              <a:avLst/>
              <a:gdLst>
                <a:gd name="connsiteX0" fmla="*/ 60008 w 72866"/>
                <a:gd name="connsiteY0" fmla="*/ 0 h 90011"/>
                <a:gd name="connsiteX1" fmla="*/ 68580 w 72866"/>
                <a:gd name="connsiteY1" fmla="*/ 0 h 90011"/>
                <a:gd name="connsiteX2" fmla="*/ 72866 w 72866"/>
                <a:gd name="connsiteY2" fmla="*/ 0 h 90011"/>
                <a:gd name="connsiteX3" fmla="*/ 72866 w 72866"/>
                <a:gd name="connsiteY3" fmla="*/ 4286 h 90011"/>
                <a:gd name="connsiteX4" fmla="*/ 68580 w 72866"/>
                <a:gd name="connsiteY4" fmla="*/ 4286 h 90011"/>
                <a:gd name="connsiteX5" fmla="*/ 55721 w 72866"/>
                <a:gd name="connsiteY5" fmla="*/ 21431 h 90011"/>
                <a:gd name="connsiteX6" fmla="*/ 38576 w 72866"/>
                <a:gd name="connsiteY6" fmla="*/ 38576 h 90011"/>
                <a:gd name="connsiteX7" fmla="*/ 30004 w 72866"/>
                <a:gd name="connsiteY7" fmla="*/ 51435 h 90011"/>
                <a:gd name="connsiteX8" fmla="*/ 25717 w 72866"/>
                <a:gd name="connsiteY8" fmla="*/ 60007 h 90011"/>
                <a:gd name="connsiteX9" fmla="*/ 25717 w 72866"/>
                <a:gd name="connsiteY9" fmla="*/ 64294 h 90011"/>
                <a:gd name="connsiteX10" fmla="*/ 21431 w 72866"/>
                <a:gd name="connsiteY10" fmla="*/ 64294 h 90011"/>
                <a:gd name="connsiteX11" fmla="*/ 21431 w 72866"/>
                <a:gd name="connsiteY11" fmla="*/ 68580 h 90011"/>
                <a:gd name="connsiteX12" fmla="*/ 17145 w 72866"/>
                <a:gd name="connsiteY12" fmla="*/ 68580 h 90011"/>
                <a:gd name="connsiteX13" fmla="*/ 17145 w 72866"/>
                <a:gd name="connsiteY13" fmla="*/ 77152 h 90011"/>
                <a:gd name="connsiteX14" fmla="*/ 12859 w 72866"/>
                <a:gd name="connsiteY14" fmla="*/ 81439 h 90011"/>
                <a:gd name="connsiteX15" fmla="*/ 8572 w 72866"/>
                <a:gd name="connsiteY15" fmla="*/ 85725 h 90011"/>
                <a:gd name="connsiteX16" fmla="*/ 8572 w 72866"/>
                <a:gd name="connsiteY16" fmla="*/ 90011 h 90011"/>
                <a:gd name="connsiteX17" fmla="*/ 8572 w 72866"/>
                <a:gd name="connsiteY17" fmla="*/ 68580 h 90011"/>
                <a:gd name="connsiteX18" fmla="*/ 4286 w 72866"/>
                <a:gd name="connsiteY18" fmla="*/ 68580 h 90011"/>
                <a:gd name="connsiteX19" fmla="*/ 4286 w 72866"/>
                <a:gd name="connsiteY19" fmla="*/ 64294 h 90011"/>
                <a:gd name="connsiteX20" fmla="*/ 0 w 72866"/>
                <a:gd name="connsiteY20" fmla="*/ 64294 h 90011"/>
                <a:gd name="connsiteX21" fmla="*/ 0 w 72866"/>
                <a:gd name="connsiteY21" fmla="*/ 51435 h 90011"/>
                <a:gd name="connsiteX22" fmla="*/ 4286 w 72866"/>
                <a:gd name="connsiteY22" fmla="*/ 47149 h 90011"/>
                <a:gd name="connsiteX23" fmla="*/ 8572 w 72866"/>
                <a:gd name="connsiteY23" fmla="*/ 42863 h 90011"/>
                <a:gd name="connsiteX24" fmla="*/ 12859 w 72866"/>
                <a:gd name="connsiteY24" fmla="*/ 34290 h 90011"/>
                <a:gd name="connsiteX25" fmla="*/ 38576 w 72866"/>
                <a:gd name="connsiteY25" fmla="*/ 12859 h 90011"/>
                <a:gd name="connsiteX26" fmla="*/ 60008 w 72866"/>
                <a:gd name="connsiteY26" fmla="*/ 0 h 90011"/>
                <a:gd name="connsiteX27" fmla="*/ 60008 w 72866"/>
                <a:gd name="connsiteY27" fmla="*/ 0 h 90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2866" h="90011">
                  <a:moveTo>
                    <a:pt x="60008" y="0"/>
                  </a:moveTo>
                  <a:lnTo>
                    <a:pt x="68580" y="0"/>
                  </a:lnTo>
                  <a:cubicBezTo>
                    <a:pt x="68580" y="0"/>
                    <a:pt x="70009" y="0"/>
                    <a:pt x="72866" y="0"/>
                  </a:cubicBezTo>
                  <a:lnTo>
                    <a:pt x="72866" y="4286"/>
                  </a:lnTo>
                  <a:lnTo>
                    <a:pt x="68580" y="4286"/>
                  </a:lnTo>
                  <a:lnTo>
                    <a:pt x="55721" y="21431"/>
                  </a:lnTo>
                  <a:cubicBezTo>
                    <a:pt x="47149" y="30004"/>
                    <a:pt x="41434" y="35719"/>
                    <a:pt x="38576" y="38576"/>
                  </a:cubicBezTo>
                  <a:cubicBezTo>
                    <a:pt x="35719" y="38576"/>
                    <a:pt x="32861" y="42863"/>
                    <a:pt x="30004" y="51435"/>
                  </a:cubicBezTo>
                  <a:cubicBezTo>
                    <a:pt x="27146" y="57150"/>
                    <a:pt x="25717" y="60007"/>
                    <a:pt x="25717" y="60007"/>
                  </a:cubicBezTo>
                  <a:lnTo>
                    <a:pt x="25717" y="64294"/>
                  </a:lnTo>
                  <a:lnTo>
                    <a:pt x="21431" y="64294"/>
                  </a:lnTo>
                  <a:lnTo>
                    <a:pt x="21431" y="68580"/>
                  </a:lnTo>
                  <a:lnTo>
                    <a:pt x="17145" y="68580"/>
                  </a:lnTo>
                  <a:lnTo>
                    <a:pt x="17145" y="77152"/>
                  </a:lnTo>
                  <a:lnTo>
                    <a:pt x="12859" y="81439"/>
                  </a:lnTo>
                  <a:lnTo>
                    <a:pt x="8572" y="85725"/>
                  </a:lnTo>
                  <a:lnTo>
                    <a:pt x="8572" y="90011"/>
                  </a:lnTo>
                  <a:lnTo>
                    <a:pt x="8572" y="68580"/>
                  </a:lnTo>
                  <a:lnTo>
                    <a:pt x="4286" y="68580"/>
                  </a:lnTo>
                  <a:lnTo>
                    <a:pt x="4286" y="64294"/>
                  </a:lnTo>
                  <a:lnTo>
                    <a:pt x="0" y="64294"/>
                  </a:lnTo>
                  <a:lnTo>
                    <a:pt x="0" y="51435"/>
                  </a:lnTo>
                  <a:lnTo>
                    <a:pt x="4286" y="47149"/>
                  </a:lnTo>
                  <a:lnTo>
                    <a:pt x="8572" y="42863"/>
                  </a:lnTo>
                  <a:lnTo>
                    <a:pt x="12859" y="34290"/>
                  </a:lnTo>
                  <a:cubicBezTo>
                    <a:pt x="18574" y="25717"/>
                    <a:pt x="27146" y="18574"/>
                    <a:pt x="38576" y="12859"/>
                  </a:cubicBezTo>
                  <a:cubicBezTo>
                    <a:pt x="50006" y="4286"/>
                    <a:pt x="57150" y="0"/>
                    <a:pt x="60008" y="0"/>
                  </a:cubicBezTo>
                  <a:lnTo>
                    <a:pt x="60008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8BB59C15-4AF7-4CC4-B4C7-8979BC5A95D4}"/>
                </a:ext>
              </a:extLst>
            </p:cNvPr>
            <p:cNvSpPr/>
            <p:nvPr/>
          </p:nvSpPr>
          <p:spPr>
            <a:xfrm>
              <a:off x="5554122" y="3905156"/>
              <a:ext cx="81438" cy="90011"/>
            </a:xfrm>
            <a:custGeom>
              <a:avLst/>
              <a:gdLst>
                <a:gd name="connsiteX0" fmla="*/ 34290 w 81438"/>
                <a:gd name="connsiteY0" fmla="*/ 8573 h 90011"/>
                <a:gd name="connsiteX1" fmla="*/ 38576 w 81438"/>
                <a:gd name="connsiteY1" fmla="*/ 0 h 90011"/>
                <a:gd name="connsiteX2" fmla="*/ 42863 w 81438"/>
                <a:gd name="connsiteY2" fmla="*/ 0 h 90011"/>
                <a:gd name="connsiteX3" fmla="*/ 47149 w 81438"/>
                <a:gd name="connsiteY3" fmla="*/ 4286 h 90011"/>
                <a:gd name="connsiteX4" fmla="*/ 47149 w 81438"/>
                <a:gd name="connsiteY4" fmla="*/ 12859 h 90011"/>
                <a:gd name="connsiteX5" fmla="*/ 64294 w 81438"/>
                <a:gd name="connsiteY5" fmla="*/ 17145 h 90011"/>
                <a:gd name="connsiteX6" fmla="*/ 77152 w 81438"/>
                <a:gd name="connsiteY6" fmla="*/ 17145 h 90011"/>
                <a:gd name="connsiteX7" fmla="*/ 81439 w 81438"/>
                <a:gd name="connsiteY7" fmla="*/ 17145 h 90011"/>
                <a:gd name="connsiteX8" fmla="*/ 64294 w 81438"/>
                <a:gd name="connsiteY8" fmla="*/ 51435 h 90011"/>
                <a:gd name="connsiteX9" fmla="*/ 47149 w 81438"/>
                <a:gd name="connsiteY9" fmla="*/ 90011 h 90011"/>
                <a:gd name="connsiteX10" fmla="*/ 42863 w 81438"/>
                <a:gd name="connsiteY10" fmla="*/ 90011 h 90011"/>
                <a:gd name="connsiteX11" fmla="*/ 38576 w 81438"/>
                <a:gd name="connsiteY11" fmla="*/ 85725 h 90011"/>
                <a:gd name="connsiteX12" fmla="*/ 30004 w 81438"/>
                <a:gd name="connsiteY12" fmla="*/ 81439 h 90011"/>
                <a:gd name="connsiteX13" fmla="*/ 25717 w 81438"/>
                <a:gd name="connsiteY13" fmla="*/ 77153 h 90011"/>
                <a:gd name="connsiteX14" fmla="*/ 21431 w 81438"/>
                <a:gd name="connsiteY14" fmla="*/ 77153 h 90011"/>
                <a:gd name="connsiteX15" fmla="*/ 8572 w 81438"/>
                <a:gd name="connsiteY15" fmla="*/ 81439 h 90011"/>
                <a:gd name="connsiteX16" fmla="*/ 0 w 81438"/>
                <a:gd name="connsiteY16" fmla="*/ 81439 h 90011"/>
                <a:gd name="connsiteX17" fmla="*/ 0 w 81438"/>
                <a:gd name="connsiteY17" fmla="*/ 64294 h 90011"/>
                <a:gd name="connsiteX18" fmla="*/ 4286 w 81438"/>
                <a:gd name="connsiteY18" fmla="*/ 64294 h 90011"/>
                <a:gd name="connsiteX19" fmla="*/ 12859 w 81438"/>
                <a:gd name="connsiteY19" fmla="*/ 60008 h 90011"/>
                <a:gd name="connsiteX20" fmla="*/ 12859 w 81438"/>
                <a:gd name="connsiteY20" fmla="*/ 55721 h 90011"/>
                <a:gd name="connsiteX21" fmla="*/ 8572 w 81438"/>
                <a:gd name="connsiteY21" fmla="*/ 51435 h 90011"/>
                <a:gd name="connsiteX22" fmla="*/ 12859 w 81438"/>
                <a:gd name="connsiteY22" fmla="*/ 42863 h 90011"/>
                <a:gd name="connsiteX23" fmla="*/ 17145 w 81438"/>
                <a:gd name="connsiteY23" fmla="*/ 38576 h 90011"/>
                <a:gd name="connsiteX24" fmla="*/ 12859 w 81438"/>
                <a:gd name="connsiteY24" fmla="*/ 34290 h 90011"/>
                <a:gd name="connsiteX25" fmla="*/ 12859 w 81438"/>
                <a:gd name="connsiteY25" fmla="*/ 25718 h 90011"/>
                <a:gd name="connsiteX26" fmla="*/ 12859 w 81438"/>
                <a:gd name="connsiteY26" fmla="*/ 21431 h 90011"/>
                <a:gd name="connsiteX27" fmla="*/ 17145 w 81438"/>
                <a:gd name="connsiteY27" fmla="*/ 21431 h 90011"/>
                <a:gd name="connsiteX28" fmla="*/ 21431 w 81438"/>
                <a:gd name="connsiteY28" fmla="*/ 25718 h 90011"/>
                <a:gd name="connsiteX29" fmla="*/ 30004 w 81438"/>
                <a:gd name="connsiteY29" fmla="*/ 25718 h 90011"/>
                <a:gd name="connsiteX30" fmla="*/ 34290 w 81438"/>
                <a:gd name="connsiteY30" fmla="*/ 17145 h 90011"/>
                <a:gd name="connsiteX31" fmla="*/ 34290 w 81438"/>
                <a:gd name="connsiteY31" fmla="*/ 8573 h 90011"/>
                <a:gd name="connsiteX32" fmla="*/ 34290 w 81438"/>
                <a:gd name="connsiteY32" fmla="*/ 8573 h 90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1438" h="90011">
                  <a:moveTo>
                    <a:pt x="34290" y="8573"/>
                  </a:moveTo>
                  <a:lnTo>
                    <a:pt x="38576" y="0"/>
                  </a:lnTo>
                  <a:lnTo>
                    <a:pt x="42863" y="0"/>
                  </a:lnTo>
                  <a:cubicBezTo>
                    <a:pt x="45720" y="2858"/>
                    <a:pt x="47149" y="4286"/>
                    <a:pt x="47149" y="4286"/>
                  </a:cubicBezTo>
                  <a:lnTo>
                    <a:pt x="47149" y="12859"/>
                  </a:lnTo>
                  <a:cubicBezTo>
                    <a:pt x="50006" y="15716"/>
                    <a:pt x="55721" y="17145"/>
                    <a:pt x="64294" y="17145"/>
                  </a:cubicBezTo>
                  <a:cubicBezTo>
                    <a:pt x="70009" y="17145"/>
                    <a:pt x="74295" y="17145"/>
                    <a:pt x="77152" y="17145"/>
                  </a:cubicBezTo>
                  <a:lnTo>
                    <a:pt x="81439" y="17145"/>
                  </a:lnTo>
                  <a:lnTo>
                    <a:pt x="64294" y="51435"/>
                  </a:lnTo>
                  <a:cubicBezTo>
                    <a:pt x="52864" y="77153"/>
                    <a:pt x="47149" y="90011"/>
                    <a:pt x="47149" y="90011"/>
                  </a:cubicBezTo>
                  <a:lnTo>
                    <a:pt x="42863" y="90011"/>
                  </a:lnTo>
                  <a:cubicBezTo>
                    <a:pt x="40005" y="90011"/>
                    <a:pt x="38576" y="88583"/>
                    <a:pt x="38576" y="85725"/>
                  </a:cubicBezTo>
                  <a:cubicBezTo>
                    <a:pt x="38576" y="82868"/>
                    <a:pt x="35719" y="81439"/>
                    <a:pt x="30004" y="81439"/>
                  </a:cubicBezTo>
                  <a:cubicBezTo>
                    <a:pt x="27146" y="81439"/>
                    <a:pt x="25717" y="80010"/>
                    <a:pt x="25717" y="77153"/>
                  </a:cubicBezTo>
                  <a:cubicBezTo>
                    <a:pt x="22860" y="74295"/>
                    <a:pt x="21431" y="74295"/>
                    <a:pt x="21431" y="77153"/>
                  </a:cubicBezTo>
                  <a:cubicBezTo>
                    <a:pt x="18574" y="77153"/>
                    <a:pt x="14288" y="78581"/>
                    <a:pt x="8572" y="81439"/>
                  </a:cubicBezTo>
                  <a:lnTo>
                    <a:pt x="0" y="81439"/>
                  </a:lnTo>
                  <a:lnTo>
                    <a:pt x="0" y="64294"/>
                  </a:lnTo>
                  <a:lnTo>
                    <a:pt x="4286" y="64294"/>
                  </a:lnTo>
                  <a:cubicBezTo>
                    <a:pt x="4286" y="61436"/>
                    <a:pt x="7144" y="60008"/>
                    <a:pt x="12859" y="60008"/>
                  </a:cubicBezTo>
                  <a:cubicBezTo>
                    <a:pt x="15716" y="60008"/>
                    <a:pt x="15716" y="58579"/>
                    <a:pt x="12859" y="55721"/>
                  </a:cubicBezTo>
                  <a:cubicBezTo>
                    <a:pt x="10001" y="55721"/>
                    <a:pt x="8572" y="54293"/>
                    <a:pt x="8572" y="51435"/>
                  </a:cubicBezTo>
                  <a:cubicBezTo>
                    <a:pt x="8572" y="45720"/>
                    <a:pt x="10001" y="42863"/>
                    <a:pt x="12859" y="42863"/>
                  </a:cubicBezTo>
                  <a:cubicBezTo>
                    <a:pt x="15716" y="42863"/>
                    <a:pt x="17145" y="41434"/>
                    <a:pt x="17145" y="38576"/>
                  </a:cubicBezTo>
                  <a:cubicBezTo>
                    <a:pt x="14288" y="35719"/>
                    <a:pt x="12859" y="34290"/>
                    <a:pt x="12859" y="34290"/>
                  </a:cubicBezTo>
                  <a:cubicBezTo>
                    <a:pt x="10001" y="31433"/>
                    <a:pt x="10001" y="28575"/>
                    <a:pt x="12859" y="25718"/>
                  </a:cubicBezTo>
                  <a:lnTo>
                    <a:pt x="12859" y="21431"/>
                  </a:lnTo>
                  <a:lnTo>
                    <a:pt x="17145" y="21431"/>
                  </a:lnTo>
                  <a:lnTo>
                    <a:pt x="21431" y="25718"/>
                  </a:lnTo>
                  <a:lnTo>
                    <a:pt x="30004" y="25718"/>
                  </a:lnTo>
                  <a:cubicBezTo>
                    <a:pt x="35719" y="25718"/>
                    <a:pt x="37147" y="22860"/>
                    <a:pt x="34290" y="17145"/>
                  </a:cubicBezTo>
                  <a:cubicBezTo>
                    <a:pt x="31433" y="14288"/>
                    <a:pt x="31433" y="11430"/>
                    <a:pt x="34290" y="8573"/>
                  </a:cubicBezTo>
                  <a:lnTo>
                    <a:pt x="34290" y="85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46703470-D18F-4374-81AB-D32B6ACDDEF7}"/>
                </a:ext>
              </a:extLst>
            </p:cNvPr>
            <p:cNvSpPr/>
            <p:nvPr/>
          </p:nvSpPr>
          <p:spPr>
            <a:xfrm>
              <a:off x="5455443" y="3973736"/>
              <a:ext cx="51434" cy="68580"/>
            </a:xfrm>
            <a:custGeom>
              <a:avLst/>
              <a:gdLst>
                <a:gd name="connsiteX0" fmla="*/ 42863 w 51434"/>
                <a:gd name="connsiteY0" fmla="*/ 0 h 68580"/>
                <a:gd name="connsiteX1" fmla="*/ 51435 w 51434"/>
                <a:gd name="connsiteY1" fmla="*/ 0 h 68580"/>
                <a:gd name="connsiteX2" fmla="*/ 51435 w 51434"/>
                <a:gd name="connsiteY2" fmla="*/ 4286 h 68580"/>
                <a:gd name="connsiteX3" fmla="*/ 42863 w 51434"/>
                <a:gd name="connsiteY3" fmla="*/ 8572 h 68580"/>
                <a:gd name="connsiteX4" fmla="*/ 38576 w 51434"/>
                <a:gd name="connsiteY4" fmla="*/ 8572 h 68580"/>
                <a:gd name="connsiteX5" fmla="*/ 34290 w 51434"/>
                <a:gd name="connsiteY5" fmla="*/ 8572 h 68580"/>
                <a:gd name="connsiteX6" fmla="*/ 34290 w 51434"/>
                <a:gd name="connsiteY6" fmla="*/ 17145 h 68580"/>
                <a:gd name="connsiteX7" fmla="*/ 25717 w 51434"/>
                <a:gd name="connsiteY7" fmla="*/ 17145 h 68580"/>
                <a:gd name="connsiteX8" fmla="*/ 25717 w 51434"/>
                <a:gd name="connsiteY8" fmla="*/ 12859 h 68580"/>
                <a:gd name="connsiteX9" fmla="*/ 25717 w 51434"/>
                <a:gd name="connsiteY9" fmla="*/ 30004 h 68580"/>
                <a:gd name="connsiteX10" fmla="*/ 34290 w 51434"/>
                <a:gd name="connsiteY10" fmla="*/ 30004 h 68580"/>
                <a:gd name="connsiteX11" fmla="*/ 42863 w 51434"/>
                <a:gd name="connsiteY11" fmla="*/ 42863 h 68580"/>
                <a:gd name="connsiteX12" fmla="*/ 42863 w 51434"/>
                <a:gd name="connsiteY12" fmla="*/ 55721 h 68580"/>
                <a:gd name="connsiteX13" fmla="*/ 38576 w 51434"/>
                <a:gd name="connsiteY13" fmla="*/ 55721 h 68580"/>
                <a:gd name="connsiteX14" fmla="*/ 38576 w 51434"/>
                <a:gd name="connsiteY14" fmla="*/ 60007 h 68580"/>
                <a:gd name="connsiteX15" fmla="*/ 34290 w 51434"/>
                <a:gd name="connsiteY15" fmla="*/ 60007 h 68580"/>
                <a:gd name="connsiteX16" fmla="*/ 30004 w 51434"/>
                <a:gd name="connsiteY16" fmla="*/ 64294 h 68580"/>
                <a:gd name="connsiteX17" fmla="*/ 25717 w 51434"/>
                <a:gd name="connsiteY17" fmla="*/ 68580 h 68580"/>
                <a:gd name="connsiteX18" fmla="*/ 21431 w 51434"/>
                <a:gd name="connsiteY18" fmla="*/ 64294 h 68580"/>
                <a:gd name="connsiteX19" fmla="*/ 17145 w 51434"/>
                <a:gd name="connsiteY19" fmla="*/ 55721 h 68580"/>
                <a:gd name="connsiteX20" fmla="*/ 12859 w 51434"/>
                <a:gd name="connsiteY20" fmla="*/ 47149 h 68580"/>
                <a:gd name="connsiteX21" fmla="*/ 12859 w 51434"/>
                <a:gd name="connsiteY21" fmla="*/ 34290 h 68580"/>
                <a:gd name="connsiteX22" fmla="*/ 8572 w 51434"/>
                <a:gd name="connsiteY22" fmla="*/ 25718 h 68580"/>
                <a:gd name="connsiteX23" fmla="*/ 4286 w 51434"/>
                <a:gd name="connsiteY23" fmla="*/ 21431 h 68580"/>
                <a:gd name="connsiteX24" fmla="*/ 4286 w 51434"/>
                <a:gd name="connsiteY24" fmla="*/ 17145 h 68580"/>
                <a:gd name="connsiteX25" fmla="*/ 8572 w 51434"/>
                <a:gd name="connsiteY25" fmla="*/ 17145 h 68580"/>
                <a:gd name="connsiteX26" fmla="*/ 4286 w 51434"/>
                <a:gd name="connsiteY26" fmla="*/ 12859 h 68580"/>
                <a:gd name="connsiteX27" fmla="*/ 0 w 51434"/>
                <a:gd name="connsiteY27" fmla="*/ 12859 h 68580"/>
                <a:gd name="connsiteX28" fmla="*/ 0 w 51434"/>
                <a:gd name="connsiteY28" fmla="*/ 4286 h 68580"/>
                <a:gd name="connsiteX29" fmla="*/ 17145 w 51434"/>
                <a:gd name="connsiteY29" fmla="*/ 4286 h 68580"/>
                <a:gd name="connsiteX30" fmla="*/ 42863 w 51434"/>
                <a:gd name="connsiteY30" fmla="*/ 0 h 68580"/>
                <a:gd name="connsiteX31" fmla="*/ 42863 w 51434"/>
                <a:gd name="connsiteY31" fmla="*/ 0 h 68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1434" h="68580">
                  <a:moveTo>
                    <a:pt x="42863" y="0"/>
                  </a:moveTo>
                  <a:lnTo>
                    <a:pt x="51435" y="0"/>
                  </a:lnTo>
                  <a:lnTo>
                    <a:pt x="51435" y="4286"/>
                  </a:lnTo>
                  <a:cubicBezTo>
                    <a:pt x="51435" y="7144"/>
                    <a:pt x="48577" y="8572"/>
                    <a:pt x="42863" y="8572"/>
                  </a:cubicBezTo>
                  <a:cubicBezTo>
                    <a:pt x="40005" y="8572"/>
                    <a:pt x="38576" y="8572"/>
                    <a:pt x="38576" y="8572"/>
                  </a:cubicBezTo>
                  <a:lnTo>
                    <a:pt x="34290" y="8572"/>
                  </a:lnTo>
                  <a:lnTo>
                    <a:pt x="34290" y="17145"/>
                  </a:lnTo>
                  <a:lnTo>
                    <a:pt x="25717" y="17145"/>
                  </a:lnTo>
                  <a:lnTo>
                    <a:pt x="25717" y="12859"/>
                  </a:lnTo>
                  <a:lnTo>
                    <a:pt x="25717" y="30004"/>
                  </a:lnTo>
                  <a:lnTo>
                    <a:pt x="34290" y="30004"/>
                  </a:lnTo>
                  <a:cubicBezTo>
                    <a:pt x="40005" y="30004"/>
                    <a:pt x="42863" y="34290"/>
                    <a:pt x="42863" y="42863"/>
                  </a:cubicBezTo>
                  <a:lnTo>
                    <a:pt x="42863" y="55721"/>
                  </a:lnTo>
                  <a:lnTo>
                    <a:pt x="38576" y="55721"/>
                  </a:lnTo>
                  <a:lnTo>
                    <a:pt x="38576" y="60007"/>
                  </a:lnTo>
                  <a:lnTo>
                    <a:pt x="34290" y="60007"/>
                  </a:lnTo>
                  <a:cubicBezTo>
                    <a:pt x="31433" y="60007"/>
                    <a:pt x="30004" y="61436"/>
                    <a:pt x="30004" y="64294"/>
                  </a:cubicBezTo>
                  <a:cubicBezTo>
                    <a:pt x="30004" y="67151"/>
                    <a:pt x="28575" y="68580"/>
                    <a:pt x="25717" y="68580"/>
                  </a:cubicBezTo>
                  <a:cubicBezTo>
                    <a:pt x="22860" y="68580"/>
                    <a:pt x="21431" y="67151"/>
                    <a:pt x="21431" y="64294"/>
                  </a:cubicBezTo>
                  <a:cubicBezTo>
                    <a:pt x="21431" y="58579"/>
                    <a:pt x="20002" y="55721"/>
                    <a:pt x="17145" y="55721"/>
                  </a:cubicBezTo>
                  <a:cubicBezTo>
                    <a:pt x="14288" y="55721"/>
                    <a:pt x="12859" y="52864"/>
                    <a:pt x="12859" y="47149"/>
                  </a:cubicBezTo>
                  <a:lnTo>
                    <a:pt x="12859" y="34290"/>
                  </a:lnTo>
                  <a:cubicBezTo>
                    <a:pt x="10001" y="31432"/>
                    <a:pt x="8572" y="28575"/>
                    <a:pt x="8572" y="25718"/>
                  </a:cubicBezTo>
                  <a:lnTo>
                    <a:pt x="4286" y="21431"/>
                  </a:lnTo>
                  <a:lnTo>
                    <a:pt x="4286" y="17145"/>
                  </a:lnTo>
                  <a:lnTo>
                    <a:pt x="8572" y="17145"/>
                  </a:lnTo>
                  <a:cubicBezTo>
                    <a:pt x="8572" y="17145"/>
                    <a:pt x="7144" y="15716"/>
                    <a:pt x="4286" y="12859"/>
                  </a:cubicBezTo>
                  <a:lnTo>
                    <a:pt x="0" y="12859"/>
                  </a:lnTo>
                  <a:lnTo>
                    <a:pt x="0" y="4286"/>
                  </a:lnTo>
                  <a:lnTo>
                    <a:pt x="17145" y="4286"/>
                  </a:lnTo>
                  <a:cubicBezTo>
                    <a:pt x="28575" y="1429"/>
                    <a:pt x="37147" y="0"/>
                    <a:pt x="42863" y="0"/>
                  </a:cubicBezTo>
                  <a:lnTo>
                    <a:pt x="4286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42F939BF-CBBB-4F9D-92CC-DF1F035566A5}"/>
                </a:ext>
              </a:extLst>
            </p:cNvPr>
            <p:cNvSpPr/>
            <p:nvPr/>
          </p:nvSpPr>
          <p:spPr>
            <a:xfrm>
              <a:off x="5163597" y="3222880"/>
              <a:ext cx="72866" cy="98583"/>
            </a:xfrm>
            <a:custGeom>
              <a:avLst/>
              <a:gdLst>
                <a:gd name="connsiteX0" fmla="*/ 21431 w 72866"/>
                <a:gd name="connsiteY0" fmla="*/ 30004 h 98583"/>
                <a:gd name="connsiteX1" fmla="*/ 30004 w 72866"/>
                <a:gd name="connsiteY1" fmla="*/ 0 h 98583"/>
                <a:gd name="connsiteX2" fmla="*/ 38576 w 72866"/>
                <a:gd name="connsiteY2" fmla="*/ 4286 h 98583"/>
                <a:gd name="connsiteX3" fmla="*/ 47149 w 72866"/>
                <a:gd name="connsiteY3" fmla="*/ 8572 h 98583"/>
                <a:gd name="connsiteX4" fmla="*/ 55721 w 72866"/>
                <a:gd name="connsiteY4" fmla="*/ 17145 h 98583"/>
                <a:gd name="connsiteX5" fmla="*/ 64294 w 72866"/>
                <a:gd name="connsiteY5" fmla="*/ 30004 h 98583"/>
                <a:gd name="connsiteX6" fmla="*/ 68580 w 72866"/>
                <a:gd name="connsiteY6" fmla="*/ 34290 h 98583"/>
                <a:gd name="connsiteX7" fmla="*/ 72866 w 72866"/>
                <a:gd name="connsiteY7" fmla="*/ 34290 h 98583"/>
                <a:gd name="connsiteX8" fmla="*/ 72866 w 72866"/>
                <a:gd name="connsiteY8" fmla="*/ 38576 h 98583"/>
                <a:gd name="connsiteX9" fmla="*/ 51435 w 72866"/>
                <a:gd name="connsiteY9" fmla="*/ 64294 h 98583"/>
                <a:gd name="connsiteX10" fmla="*/ 25717 w 72866"/>
                <a:gd name="connsiteY10" fmla="*/ 85725 h 98583"/>
                <a:gd name="connsiteX11" fmla="*/ 21431 w 72866"/>
                <a:gd name="connsiteY11" fmla="*/ 90011 h 98583"/>
                <a:gd name="connsiteX12" fmla="*/ 17145 w 72866"/>
                <a:gd name="connsiteY12" fmla="*/ 90011 h 98583"/>
                <a:gd name="connsiteX13" fmla="*/ 12859 w 72866"/>
                <a:gd name="connsiteY13" fmla="*/ 90011 h 98583"/>
                <a:gd name="connsiteX14" fmla="*/ 12859 w 72866"/>
                <a:gd name="connsiteY14" fmla="*/ 94297 h 98583"/>
                <a:gd name="connsiteX15" fmla="*/ 8572 w 72866"/>
                <a:gd name="connsiteY15" fmla="*/ 94297 h 98583"/>
                <a:gd name="connsiteX16" fmla="*/ 8572 w 72866"/>
                <a:gd name="connsiteY16" fmla="*/ 98584 h 98583"/>
                <a:gd name="connsiteX17" fmla="*/ 0 w 72866"/>
                <a:gd name="connsiteY17" fmla="*/ 98584 h 98583"/>
                <a:gd name="connsiteX18" fmla="*/ 0 w 72866"/>
                <a:gd name="connsiteY18" fmla="*/ 90011 h 98583"/>
                <a:gd name="connsiteX19" fmla="*/ 4286 w 72866"/>
                <a:gd name="connsiteY19" fmla="*/ 90011 h 98583"/>
                <a:gd name="connsiteX20" fmla="*/ 4286 w 72866"/>
                <a:gd name="connsiteY20" fmla="*/ 85725 h 98583"/>
                <a:gd name="connsiteX21" fmla="*/ 8572 w 72866"/>
                <a:gd name="connsiteY21" fmla="*/ 85725 h 98583"/>
                <a:gd name="connsiteX22" fmla="*/ 8572 w 72866"/>
                <a:gd name="connsiteY22" fmla="*/ 72866 h 98583"/>
                <a:gd name="connsiteX23" fmla="*/ 12859 w 72866"/>
                <a:gd name="connsiteY23" fmla="*/ 64294 h 98583"/>
                <a:gd name="connsiteX24" fmla="*/ 21431 w 72866"/>
                <a:gd name="connsiteY24" fmla="*/ 30004 h 98583"/>
                <a:gd name="connsiteX25" fmla="*/ 21431 w 72866"/>
                <a:gd name="connsiteY25" fmla="*/ 30004 h 9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2866" h="98583">
                  <a:moveTo>
                    <a:pt x="21431" y="30004"/>
                  </a:moveTo>
                  <a:lnTo>
                    <a:pt x="30004" y="0"/>
                  </a:lnTo>
                  <a:lnTo>
                    <a:pt x="38576" y="4286"/>
                  </a:lnTo>
                  <a:cubicBezTo>
                    <a:pt x="44291" y="4286"/>
                    <a:pt x="47149" y="5715"/>
                    <a:pt x="47149" y="8572"/>
                  </a:cubicBezTo>
                  <a:cubicBezTo>
                    <a:pt x="47149" y="11430"/>
                    <a:pt x="50006" y="14288"/>
                    <a:pt x="55721" y="17145"/>
                  </a:cubicBezTo>
                  <a:cubicBezTo>
                    <a:pt x="58579" y="20002"/>
                    <a:pt x="61436" y="24289"/>
                    <a:pt x="64294" y="30004"/>
                  </a:cubicBezTo>
                  <a:cubicBezTo>
                    <a:pt x="64294" y="32861"/>
                    <a:pt x="65722" y="34290"/>
                    <a:pt x="68580" y="34290"/>
                  </a:cubicBezTo>
                  <a:lnTo>
                    <a:pt x="72866" y="34290"/>
                  </a:lnTo>
                  <a:lnTo>
                    <a:pt x="72866" y="38576"/>
                  </a:lnTo>
                  <a:cubicBezTo>
                    <a:pt x="72866" y="41434"/>
                    <a:pt x="65722" y="50006"/>
                    <a:pt x="51435" y="64294"/>
                  </a:cubicBezTo>
                  <a:cubicBezTo>
                    <a:pt x="34290" y="75724"/>
                    <a:pt x="25717" y="82867"/>
                    <a:pt x="25717" y="85725"/>
                  </a:cubicBezTo>
                  <a:cubicBezTo>
                    <a:pt x="25717" y="88582"/>
                    <a:pt x="24289" y="90011"/>
                    <a:pt x="21431" y="90011"/>
                  </a:cubicBezTo>
                  <a:cubicBezTo>
                    <a:pt x="18574" y="87154"/>
                    <a:pt x="17145" y="87154"/>
                    <a:pt x="17145" y="90011"/>
                  </a:cubicBezTo>
                  <a:lnTo>
                    <a:pt x="12859" y="90011"/>
                  </a:lnTo>
                  <a:lnTo>
                    <a:pt x="12859" y="94297"/>
                  </a:lnTo>
                  <a:lnTo>
                    <a:pt x="8572" y="94297"/>
                  </a:lnTo>
                  <a:lnTo>
                    <a:pt x="8572" y="98584"/>
                  </a:lnTo>
                  <a:lnTo>
                    <a:pt x="0" y="98584"/>
                  </a:lnTo>
                  <a:lnTo>
                    <a:pt x="0" y="90011"/>
                  </a:lnTo>
                  <a:lnTo>
                    <a:pt x="4286" y="90011"/>
                  </a:lnTo>
                  <a:lnTo>
                    <a:pt x="4286" y="85725"/>
                  </a:lnTo>
                  <a:lnTo>
                    <a:pt x="8572" y="85725"/>
                  </a:lnTo>
                  <a:lnTo>
                    <a:pt x="8572" y="72866"/>
                  </a:lnTo>
                  <a:lnTo>
                    <a:pt x="12859" y="64294"/>
                  </a:lnTo>
                  <a:cubicBezTo>
                    <a:pt x="15716" y="58579"/>
                    <a:pt x="18574" y="47149"/>
                    <a:pt x="21431" y="30004"/>
                  </a:cubicBezTo>
                  <a:lnTo>
                    <a:pt x="21431" y="3000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4E7F3EA0-9AA7-41AB-B6BD-8FE45BD06957}"/>
                </a:ext>
              </a:extLst>
            </p:cNvPr>
            <p:cNvSpPr/>
            <p:nvPr/>
          </p:nvSpPr>
          <p:spPr>
            <a:xfrm>
              <a:off x="5425439" y="4010264"/>
              <a:ext cx="65365" cy="83581"/>
            </a:xfrm>
            <a:custGeom>
              <a:avLst/>
              <a:gdLst>
                <a:gd name="connsiteX0" fmla="*/ 38576 w 65365"/>
                <a:gd name="connsiteY0" fmla="*/ 2143 h 83581"/>
                <a:gd name="connsiteX1" fmla="*/ 42863 w 65365"/>
                <a:gd name="connsiteY1" fmla="*/ 2143 h 83581"/>
                <a:gd name="connsiteX2" fmla="*/ 42863 w 65365"/>
                <a:gd name="connsiteY2" fmla="*/ 10715 h 83581"/>
                <a:gd name="connsiteX3" fmla="*/ 47149 w 65365"/>
                <a:gd name="connsiteY3" fmla="*/ 19288 h 83581"/>
                <a:gd name="connsiteX4" fmla="*/ 51435 w 65365"/>
                <a:gd name="connsiteY4" fmla="*/ 27861 h 83581"/>
                <a:gd name="connsiteX5" fmla="*/ 55721 w 65365"/>
                <a:gd name="connsiteY5" fmla="*/ 32147 h 83581"/>
                <a:gd name="connsiteX6" fmla="*/ 60008 w 65365"/>
                <a:gd name="connsiteY6" fmla="*/ 27861 h 83581"/>
                <a:gd name="connsiteX7" fmla="*/ 64294 w 65365"/>
                <a:gd name="connsiteY7" fmla="*/ 36433 h 83581"/>
                <a:gd name="connsiteX8" fmla="*/ 55721 w 65365"/>
                <a:gd name="connsiteY8" fmla="*/ 45006 h 83581"/>
                <a:gd name="connsiteX9" fmla="*/ 42863 w 65365"/>
                <a:gd name="connsiteY9" fmla="*/ 49292 h 83581"/>
                <a:gd name="connsiteX10" fmla="*/ 47149 w 65365"/>
                <a:gd name="connsiteY10" fmla="*/ 70723 h 83581"/>
                <a:gd name="connsiteX11" fmla="*/ 47149 w 65365"/>
                <a:gd name="connsiteY11" fmla="*/ 83582 h 83581"/>
                <a:gd name="connsiteX12" fmla="*/ 38576 w 65365"/>
                <a:gd name="connsiteY12" fmla="*/ 83582 h 83581"/>
                <a:gd name="connsiteX13" fmla="*/ 30004 w 65365"/>
                <a:gd name="connsiteY13" fmla="*/ 79296 h 83581"/>
                <a:gd name="connsiteX14" fmla="*/ 30004 w 65365"/>
                <a:gd name="connsiteY14" fmla="*/ 75009 h 83581"/>
                <a:gd name="connsiteX15" fmla="*/ 30004 w 65365"/>
                <a:gd name="connsiteY15" fmla="*/ 66437 h 83581"/>
                <a:gd name="connsiteX16" fmla="*/ 12859 w 65365"/>
                <a:gd name="connsiteY16" fmla="*/ 49292 h 83581"/>
                <a:gd name="connsiteX17" fmla="*/ 0 w 65365"/>
                <a:gd name="connsiteY17" fmla="*/ 40719 h 83581"/>
                <a:gd name="connsiteX18" fmla="*/ 0 w 65365"/>
                <a:gd name="connsiteY18" fmla="*/ 32147 h 83581"/>
                <a:gd name="connsiteX19" fmla="*/ 8573 w 65365"/>
                <a:gd name="connsiteY19" fmla="*/ 32147 h 83581"/>
                <a:gd name="connsiteX20" fmla="*/ 8573 w 65365"/>
                <a:gd name="connsiteY20" fmla="*/ 27861 h 83581"/>
                <a:gd name="connsiteX21" fmla="*/ 12859 w 65365"/>
                <a:gd name="connsiteY21" fmla="*/ 27861 h 83581"/>
                <a:gd name="connsiteX22" fmla="*/ 12859 w 65365"/>
                <a:gd name="connsiteY22" fmla="*/ 15002 h 83581"/>
                <a:gd name="connsiteX23" fmla="*/ 8573 w 65365"/>
                <a:gd name="connsiteY23" fmla="*/ 15002 h 83581"/>
                <a:gd name="connsiteX24" fmla="*/ 8573 w 65365"/>
                <a:gd name="connsiteY24" fmla="*/ 10715 h 83581"/>
                <a:gd name="connsiteX25" fmla="*/ 4286 w 65365"/>
                <a:gd name="connsiteY25" fmla="*/ 10715 h 83581"/>
                <a:gd name="connsiteX26" fmla="*/ 12859 w 65365"/>
                <a:gd name="connsiteY26" fmla="*/ 6429 h 83581"/>
                <a:gd name="connsiteX27" fmla="*/ 21431 w 65365"/>
                <a:gd name="connsiteY27" fmla="*/ 2143 h 83581"/>
                <a:gd name="connsiteX28" fmla="*/ 30004 w 65365"/>
                <a:gd name="connsiteY28" fmla="*/ 2143 h 83581"/>
                <a:gd name="connsiteX29" fmla="*/ 38576 w 65365"/>
                <a:gd name="connsiteY29" fmla="*/ 2143 h 83581"/>
                <a:gd name="connsiteX30" fmla="*/ 38576 w 65365"/>
                <a:gd name="connsiteY30" fmla="*/ 2143 h 83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5365" h="83581">
                  <a:moveTo>
                    <a:pt x="38576" y="2143"/>
                  </a:moveTo>
                  <a:lnTo>
                    <a:pt x="42863" y="2143"/>
                  </a:lnTo>
                  <a:lnTo>
                    <a:pt x="42863" y="10715"/>
                  </a:lnTo>
                  <a:cubicBezTo>
                    <a:pt x="42863" y="16431"/>
                    <a:pt x="44291" y="19288"/>
                    <a:pt x="47149" y="19288"/>
                  </a:cubicBezTo>
                  <a:cubicBezTo>
                    <a:pt x="50006" y="19288"/>
                    <a:pt x="51435" y="22146"/>
                    <a:pt x="51435" y="27861"/>
                  </a:cubicBezTo>
                  <a:cubicBezTo>
                    <a:pt x="51435" y="30718"/>
                    <a:pt x="52864" y="32147"/>
                    <a:pt x="55721" y="32147"/>
                  </a:cubicBezTo>
                  <a:cubicBezTo>
                    <a:pt x="58579" y="32147"/>
                    <a:pt x="60008" y="30718"/>
                    <a:pt x="60008" y="27861"/>
                  </a:cubicBezTo>
                  <a:lnTo>
                    <a:pt x="64294" y="36433"/>
                  </a:lnTo>
                  <a:cubicBezTo>
                    <a:pt x="67151" y="39290"/>
                    <a:pt x="64294" y="42148"/>
                    <a:pt x="55721" y="45006"/>
                  </a:cubicBezTo>
                  <a:cubicBezTo>
                    <a:pt x="47149" y="45006"/>
                    <a:pt x="42863" y="46434"/>
                    <a:pt x="42863" y="49292"/>
                  </a:cubicBezTo>
                  <a:cubicBezTo>
                    <a:pt x="45720" y="55007"/>
                    <a:pt x="47149" y="62151"/>
                    <a:pt x="47149" y="70723"/>
                  </a:cubicBezTo>
                  <a:lnTo>
                    <a:pt x="47149" y="83582"/>
                  </a:lnTo>
                  <a:lnTo>
                    <a:pt x="38576" y="83582"/>
                  </a:lnTo>
                  <a:cubicBezTo>
                    <a:pt x="35719" y="83582"/>
                    <a:pt x="32861" y="82153"/>
                    <a:pt x="30004" y="79296"/>
                  </a:cubicBezTo>
                  <a:lnTo>
                    <a:pt x="30004" y="75009"/>
                  </a:lnTo>
                  <a:cubicBezTo>
                    <a:pt x="30004" y="75009"/>
                    <a:pt x="30004" y="72152"/>
                    <a:pt x="30004" y="66437"/>
                  </a:cubicBezTo>
                  <a:cubicBezTo>
                    <a:pt x="24289" y="57864"/>
                    <a:pt x="18574" y="52149"/>
                    <a:pt x="12859" y="49292"/>
                  </a:cubicBezTo>
                  <a:lnTo>
                    <a:pt x="0" y="40719"/>
                  </a:lnTo>
                  <a:lnTo>
                    <a:pt x="0" y="32147"/>
                  </a:lnTo>
                  <a:lnTo>
                    <a:pt x="8573" y="32147"/>
                  </a:lnTo>
                  <a:lnTo>
                    <a:pt x="8573" y="27861"/>
                  </a:lnTo>
                  <a:lnTo>
                    <a:pt x="12859" y="27861"/>
                  </a:lnTo>
                  <a:lnTo>
                    <a:pt x="12859" y="15002"/>
                  </a:lnTo>
                  <a:lnTo>
                    <a:pt x="8573" y="15002"/>
                  </a:lnTo>
                  <a:lnTo>
                    <a:pt x="8573" y="10715"/>
                  </a:lnTo>
                  <a:cubicBezTo>
                    <a:pt x="5715" y="10715"/>
                    <a:pt x="4286" y="10715"/>
                    <a:pt x="4286" y="10715"/>
                  </a:cubicBezTo>
                  <a:cubicBezTo>
                    <a:pt x="4286" y="7858"/>
                    <a:pt x="7144" y="6429"/>
                    <a:pt x="12859" y="6429"/>
                  </a:cubicBezTo>
                  <a:lnTo>
                    <a:pt x="21431" y="2143"/>
                  </a:lnTo>
                  <a:lnTo>
                    <a:pt x="30004" y="2143"/>
                  </a:lnTo>
                  <a:cubicBezTo>
                    <a:pt x="35719" y="-714"/>
                    <a:pt x="38576" y="-714"/>
                    <a:pt x="38576" y="2143"/>
                  </a:cubicBezTo>
                  <a:lnTo>
                    <a:pt x="38576" y="214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43D48A8B-32DB-48C3-A079-1F8696E7EEF1}"/>
                </a:ext>
              </a:extLst>
            </p:cNvPr>
            <p:cNvSpPr/>
            <p:nvPr/>
          </p:nvSpPr>
          <p:spPr>
            <a:xfrm>
              <a:off x="7111745" y="2767966"/>
              <a:ext cx="111442" cy="137159"/>
            </a:xfrm>
            <a:custGeom>
              <a:avLst/>
              <a:gdLst>
                <a:gd name="connsiteX0" fmla="*/ 8572 w 111442"/>
                <a:gd name="connsiteY0" fmla="*/ 4286 h 137159"/>
                <a:gd name="connsiteX1" fmla="*/ 12859 w 111442"/>
                <a:gd name="connsiteY1" fmla="*/ 0 h 137159"/>
                <a:gd name="connsiteX2" fmla="*/ 47149 w 111442"/>
                <a:gd name="connsiteY2" fmla="*/ 25718 h 137159"/>
                <a:gd name="connsiteX3" fmla="*/ 77153 w 111442"/>
                <a:gd name="connsiteY3" fmla="*/ 64294 h 137159"/>
                <a:gd name="connsiteX4" fmla="*/ 94297 w 111442"/>
                <a:gd name="connsiteY4" fmla="*/ 98584 h 137159"/>
                <a:gd name="connsiteX5" fmla="*/ 111443 w 111442"/>
                <a:gd name="connsiteY5" fmla="*/ 128588 h 137159"/>
                <a:gd name="connsiteX6" fmla="*/ 111443 w 111442"/>
                <a:gd name="connsiteY6" fmla="*/ 132874 h 137159"/>
                <a:gd name="connsiteX7" fmla="*/ 107156 w 111442"/>
                <a:gd name="connsiteY7" fmla="*/ 132874 h 137159"/>
                <a:gd name="connsiteX8" fmla="*/ 102870 w 111442"/>
                <a:gd name="connsiteY8" fmla="*/ 137160 h 137159"/>
                <a:gd name="connsiteX9" fmla="*/ 98584 w 111442"/>
                <a:gd name="connsiteY9" fmla="*/ 137160 h 137159"/>
                <a:gd name="connsiteX10" fmla="*/ 98584 w 111442"/>
                <a:gd name="connsiteY10" fmla="*/ 132874 h 137159"/>
                <a:gd name="connsiteX11" fmla="*/ 77153 w 111442"/>
                <a:gd name="connsiteY11" fmla="*/ 107156 h 137159"/>
                <a:gd name="connsiteX12" fmla="*/ 38576 w 111442"/>
                <a:gd name="connsiteY12" fmla="*/ 77153 h 137159"/>
                <a:gd name="connsiteX13" fmla="*/ 21431 w 111442"/>
                <a:gd name="connsiteY13" fmla="*/ 72866 h 137159"/>
                <a:gd name="connsiteX14" fmla="*/ 21431 w 111442"/>
                <a:gd name="connsiteY14" fmla="*/ 68580 h 137159"/>
                <a:gd name="connsiteX15" fmla="*/ 17145 w 111442"/>
                <a:gd name="connsiteY15" fmla="*/ 68580 h 137159"/>
                <a:gd name="connsiteX16" fmla="*/ 17145 w 111442"/>
                <a:gd name="connsiteY16" fmla="*/ 64294 h 137159"/>
                <a:gd name="connsiteX17" fmla="*/ 8572 w 111442"/>
                <a:gd name="connsiteY17" fmla="*/ 64294 h 137159"/>
                <a:gd name="connsiteX18" fmla="*/ 8572 w 111442"/>
                <a:gd name="connsiteY18" fmla="*/ 60007 h 137159"/>
                <a:gd name="connsiteX19" fmla="*/ 4286 w 111442"/>
                <a:gd name="connsiteY19" fmla="*/ 60007 h 137159"/>
                <a:gd name="connsiteX20" fmla="*/ 4286 w 111442"/>
                <a:gd name="connsiteY20" fmla="*/ 55721 h 137159"/>
                <a:gd name="connsiteX21" fmla="*/ 0 w 111442"/>
                <a:gd name="connsiteY21" fmla="*/ 55721 h 137159"/>
                <a:gd name="connsiteX22" fmla="*/ 0 w 111442"/>
                <a:gd name="connsiteY22" fmla="*/ 51435 h 137159"/>
                <a:gd name="connsiteX23" fmla="*/ 4286 w 111442"/>
                <a:gd name="connsiteY23" fmla="*/ 47149 h 137159"/>
                <a:gd name="connsiteX24" fmla="*/ 4286 w 111442"/>
                <a:gd name="connsiteY24" fmla="*/ 42863 h 137159"/>
                <a:gd name="connsiteX25" fmla="*/ 8572 w 111442"/>
                <a:gd name="connsiteY25" fmla="*/ 42863 h 137159"/>
                <a:gd name="connsiteX26" fmla="*/ 12859 w 111442"/>
                <a:gd name="connsiteY26" fmla="*/ 47149 h 137159"/>
                <a:gd name="connsiteX27" fmla="*/ 17145 w 111442"/>
                <a:gd name="connsiteY27" fmla="*/ 47149 h 137159"/>
                <a:gd name="connsiteX28" fmla="*/ 25718 w 111442"/>
                <a:gd name="connsiteY28" fmla="*/ 55721 h 137159"/>
                <a:gd name="connsiteX29" fmla="*/ 34290 w 111442"/>
                <a:gd name="connsiteY29" fmla="*/ 60007 h 137159"/>
                <a:gd name="connsiteX30" fmla="*/ 38576 w 111442"/>
                <a:gd name="connsiteY30" fmla="*/ 64294 h 137159"/>
                <a:gd name="connsiteX31" fmla="*/ 47149 w 111442"/>
                <a:gd name="connsiteY31" fmla="*/ 64294 h 137159"/>
                <a:gd name="connsiteX32" fmla="*/ 47149 w 111442"/>
                <a:gd name="connsiteY32" fmla="*/ 60007 h 137159"/>
                <a:gd name="connsiteX33" fmla="*/ 51435 w 111442"/>
                <a:gd name="connsiteY33" fmla="*/ 60007 h 137159"/>
                <a:gd name="connsiteX34" fmla="*/ 51435 w 111442"/>
                <a:gd name="connsiteY34" fmla="*/ 42863 h 137159"/>
                <a:gd name="connsiteX35" fmla="*/ 47149 w 111442"/>
                <a:gd name="connsiteY35" fmla="*/ 42863 h 137159"/>
                <a:gd name="connsiteX36" fmla="*/ 47149 w 111442"/>
                <a:gd name="connsiteY36" fmla="*/ 38576 h 137159"/>
                <a:gd name="connsiteX37" fmla="*/ 42863 w 111442"/>
                <a:gd name="connsiteY37" fmla="*/ 38576 h 137159"/>
                <a:gd name="connsiteX38" fmla="*/ 38576 w 111442"/>
                <a:gd name="connsiteY38" fmla="*/ 34290 h 137159"/>
                <a:gd name="connsiteX39" fmla="*/ 21431 w 111442"/>
                <a:gd name="connsiteY39" fmla="*/ 21431 h 137159"/>
                <a:gd name="connsiteX40" fmla="*/ 8572 w 111442"/>
                <a:gd name="connsiteY40" fmla="*/ 8572 h 137159"/>
                <a:gd name="connsiteX41" fmla="*/ 8572 w 111442"/>
                <a:gd name="connsiteY41" fmla="*/ 4286 h 137159"/>
                <a:gd name="connsiteX42" fmla="*/ 8572 w 111442"/>
                <a:gd name="connsiteY42" fmla="*/ 4286 h 13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1442" h="137159">
                  <a:moveTo>
                    <a:pt x="8572" y="4286"/>
                  </a:moveTo>
                  <a:lnTo>
                    <a:pt x="12859" y="0"/>
                  </a:lnTo>
                  <a:lnTo>
                    <a:pt x="47149" y="25718"/>
                  </a:lnTo>
                  <a:cubicBezTo>
                    <a:pt x="67151" y="42863"/>
                    <a:pt x="77153" y="55721"/>
                    <a:pt x="77153" y="64294"/>
                  </a:cubicBezTo>
                  <a:cubicBezTo>
                    <a:pt x="77153" y="70009"/>
                    <a:pt x="82868" y="81439"/>
                    <a:pt x="94297" y="98584"/>
                  </a:cubicBezTo>
                  <a:cubicBezTo>
                    <a:pt x="105728" y="115729"/>
                    <a:pt x="111443" y="125730"/>
                    <a:pt x="111443" y="128588"/>
                  </a:cubicBezTo>
                  <a:lnTo>
                    <a:pt x="111443" y="132874"/>
                  </a:lnTo>
                  <a:lnTo>
                    <a:pt x="107156" y="132874"/>
                  </a:lnTo>
                  <a:cubicBezTo>
                    <a:pt x="104299" y="132874"/>
                    <a:pt x="102870" y="134303"/>
                    <a:pt x="102870" y="137160"/>
                  </a:cubicBezTo>
                  <a:lnTo>
                    <a:pt x="98584" y="137160"/>
                  </a:lnTo>
                  <a:lnTo>
                    <a:pt x="98584" y="132874"/>
                  </a:lnTo>
                  <a:cubicBezTo>
                    <a:pt x="95726" y="132874"/>
                    <a:pt x="88582" y="124301"/>
                    <a:pt x="77153" y="107156"/>
                  </a:cubicBezTo>
                  <a:cubicBezTo>
                    <a:pt x="60007" y="90011"/>
                    <a:pt x="47149" y="80010"/>
                    <a:pt x="38576" y="77153"/>
                  </a:cubicBezTo>
                  <a:lnTo>
                    <a:pt x="21431" y="72866"/>
                  </a:lnTo>
                  <a:lnTo>
                    <a:pt x="21431" y="68580"/>
                  </a:lnTo>
                  <a:lnTo>
                    <a:pt x="17145" y="68580"/>
                  </a:lnTo>
                  <a:lnTo>
                    <a:pt x="17145" y="64294"/>
                  </a:lnTo>
                  <a:lnTo>
                    <a:pt x="8572" y="64294"/>
                  </a:lnTo>
                  <a:lnTo>
                    <a:pt x="8572" y="60007"/>
                  </a:lnTo>
                  <a:lnTo>
                    <a:pt x="4286" y="60007"/>
                  </a:lnTo>
                  <a:lnTo>
                    <a:pt x="4286" y="55721"/>
                  </a:lnTo>
                  <a:lnTo>
                    <a:pt x="0" y="55721"/>
                  </a:lnTo>
                  <a:lnTo>
                    <a:pt x="0" y="51435"/>
                  </a:lnTo>
                  <a:lnTo>
                    <a:pt x="4286" y="47149"/>
                  </a:lnTo>
                  <a:lnTo>
                    <a:pt x="4286" y="42863"/>
                  </a:lnTo>
                  <a:lnTo>
                    <a:pt x="8572" y="42863"/>
                  </a:lnTo>
                  <a:lnTo>
                    <a:pt x="12859" y="47149"/>
                  </a:lnTo>
                  <a:lnTo>
                    <a:pt x="17145" y="47149"/>
                  </a:lnTo>
                  <a:lnTo>
                    <a:pt x="25718" y="55721"/>
                  </a:lnTo>
                  <a:cubicBezTo>
                    <a:pt x="28575" y="55721"/>
                    <a:pt x="31432" y="57150"/>
                    <a:pt x="34290" y="60007"/>
                  </a:cubicBezTo>
                  <a:lnTo>
                    <a:pt x="38576" y="64294"/>
                  </a:lnTo>
                  <a:lnTo>
                    <a:pt x="47149" y="64294"/>
                  </a:lnTo>
                  <a:lnTo>
                    <a:pt x="47149" y="60007"/>
                  </a:lnTo>
                  <a:lnTo>
                    <a:pt x="51435" y="60007"/>
                  </a:lnTo>
                  <a:lnTo>
                    <a:pt x="51435" y="42863"/>
                  </a:lnTo>
                  <a:lnTo>
                    <a:pt x="47149" y="42863"/>
                  </a:lnTo>
                  <a:lnTo>
                    <a:pt x="47149" y="38576"/>
                  </a:lnTo>
                  <a:lnTo>
                    <a:pt x="42863" y="38576"/>
                  </a:lnTo>
                  <a:lnTo>
                    <a:pt x="38576" y="34290"/>
                  </a:lnTo>
                  <a:cubicBezTo>
                    <a:pt x="35719" y="31432"/>
                    <a:pt x="30004" y="27146"/>
                    <a:pt x="21431" y="21431"/>
                  </a:cubicBezTo>
                  <a:lnTo>
                    <a:pt x="8572" y="8572"/>
                  </a:lnTo>
                  <a:cubicBezTo>
                    <a:pt x="8572" y="5715"/>
                    <a:pt x="8572" y="4286"/>
                    <a:pt x="8572" y="4286"/>
                  </a:cubicBezTo>
                  <a:lnTo>
                    <a:pt x="8572" y="42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6AA98431-647E-4915-996B-2DE043680C73}"/>
                </a:ext>
              </a:extLst>
            </p:cNvPr>
            <p:cNvSpPr/>
            <p:nvPr/>
          </p:nvSpPr>
          <p:spPr>
            <a:xfrm>
              <a:off x="6428136" y="2811972"/>
              <a:ext cx="181546" cy="183451"/>
            </a:xfrm>
            <a:custGeom>
              <a:avLst/>
              <a:gdLst>
                <a:gd name="connsiteX0" fmla="*/ 168688 w 181546"/>
                <a:gd name="connsiteY0" fmla="*/ 149161 h 183451"/>
                <a:gd name="connsiteX1" fmla="*/ 168688 w 181546"/>
                <a:gd name="connsiteY1" fmla="*/ 157734 h 183451"/>
                <a:gd name="connsiteX2" fmla="*/ 172974 w 181546"/>
                <a:gd name="connsiteY2" fmla="*/ 157734 h 183451"/>
                <a:gd name="connsiteX3" fmla="*/ 172974 w 181546"/>
                <a:gd name="connsiteY3" fmla="*/ 162020 h 183451"/>
                <a:gd name="connsiteX4" fmla="*/ 177260 w 181546"/>
                <a:gd name="connsiteY4" fmla="*/ 162020 h 183451"/>
                <a:gd name="connsiteX5" fmla="*/ 177260 w 181546"/>
                <a:gd name="connsiteY5" fmla="*/ 174879 h 183451"/>
                <a:gd name="connsiteX6" fmla="*/ 181546 w 181546"/>
                <a:gd name="connsiteY6" fmla="*/ 174879 h 183451"/>
                <a:gd name="connsiteX7" fmla="*/ 181546 w 181546"/>
                <a:gd name="connsiteY7" fmla="*/ 183452 h 183451"/>
                <a:gd name="connsiteX8" fmla="*/ 164401 w 181546"/>
                <a:gd name="connsiteY8" fmla="*/ 183452 h 183451"/>
                <a:gd name="connsiteX9" fmla="*/ 164401 w 181546"/>
                <a:gd name="connsiteY9" fmla="*/ 179165 h 183451"/>
                <a:gd name="connsiteX10" fmla="*/ 160115 w 181546"/>
                <a:gd name="connsiteY10" fmla="*/ 179165 h 183451"/>
                <a:gd name="connsiteX11" fmla="*/ 160115 w 181546"/>
                <a:gd name="connsiteY11" fmla="*/ 174879 h 183451"/>
                <a:gd name="connsiteX12" fmla="*/ 151543 w 181546"/>
                <a:gd name="connsiteY12" fmla="*/ 174879 h 183451"/>
                <a:gd name="connsiteX13" fmla="*/ 151543 w 181546"/>
                <a:gd name="connsiteY13" fmla="*/ 170593 h 183451"/>
                <a:gd name="connsiteX14" fmla="*/ 147257 w 181546"/>
                <a:gd name="connsiteY14" fmla="*/ 166306 h 183451"/>
                <a:gd name="connsiteX15" fmla="*/ 142970 w 181546"/>
                <a:gd name="connsiteY15" fmla="*/ 162020 h 183451"/>
                <a:gd name="connsiteX16" fmla="*/ 138684 w 181546"/>
                <a:gd name="connsiteY16" fmla="*/ 149161 h 183451"/>
                <a:gd name="connsiteX17" fmla="*/ 121539 w 181546"/>
                <a:gd name="connsiteY17" fmla="*/ 114871 h 183451"/>
                <a:gd name="connsiteX18" fmla="*/ 95821 w 181546"/>
                <a:gd name="connsiteY18" fmla="*/ 84868 h 183451"/>
                <a:gd name="connsiteX19" fmla="*/ 48578 w 181546"/>
                <a:gd name="connsiteY19" fmla="*/ 54864 h 183451"/>
                <a:gd name="connsiteX20" fmla="*/ 14287 w 181546"/>
                <a:gd name="connsiteY20" fmla="*/ 29146 h 183451"/>
                <a:gd name="connsiteX21" fmla="*/ 5715 w 181546"/>
                <a:gd name="connsiteY21" fmla="*/ 20574 h 183451"/>
                <a:gd name="connsiteX22" fmla="*/ 1429 w 181546"/>
                <a:gd name="connsiteY22" fmla="*/ 3429 h 183451"/>
                <a:gd name="connsiteX23" fmla="*/ 31432 w 181546"/>
                <a:gd name="connsiteY23" fmla="*/ 7715 h 183451"/>
                <a:gd name="connsiteX24" fmla="*/ 74295 w 181546"/>
                <a:gd name="connsiteY24" fmla="*/ 20574 h 183451"/>
                <a:gd name="connsiteX25" fmla="*/ 95726 w 181546"/>
                <a:gd name="connsiteY25" fmla="*/ 33433 h 183451"/>
                <a:gd name="connsiteX26" fmla="*/ 117157 w 181546"/>
                <a:gd name="connsiteY26" fmla="*/ 54864 h 183451"/>
                <a:gd name="connsiteX27" fmla="*/ 147161 w 181546"/>
                <a:gd name="connsiteY27" fmla="*/ 102108 h 183451"/>
                <a:gd name="connsiteX28" fmla="*/ 168688 w 181546"/>
                <a:gd name="connsiteY28" fmla="*/ 149161 h 183451"/>
                <a:gd name="connsiteX29" fmla="*/ 168688 w 181546"/>
                <a:gd name="connsiteY29" fmla="*/ 149161 h 183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81546" h="183451">
                  <a:moveTo>
                    <a:pt x="168688" y="149161"/>
                  </a:moveTo>
                  <a:lnTo>
                    <a:pt x="168688" y="157734"/>
                  </a:lnTo>
                  <a:lnTo>
                    <a:pt x="172974" y="157734"/>
                  </a:lnTo>
                  <a:lnTo>
                    <a:pt x="172974" y="162020"/>
                  </a:lnTo>
                  <a:lnTo>
                    <a:pt x="177260" y="162020"/>
                  </a:lnTo>
                  <a:lnTo>
                    <a:pt x="177260" y="174879"/>
                  </a:lnTo>
                  <a:lnTo>
                    <a:pt x="181546" y="174879"/>
                  </a:lnTo>
                  <a:lnTo>
                    <a:pt x="181546" y="183452"/>
                  </a:lnTo>
                  <a:lnTo>
                    <a:pt x="164401" y="183452"/>
                  </a:lnTo>
                  <a:lnTo>
                    <a:pt x="164401" y="179165"/>
                  </a:lnTo>
                  <a:lnTo>
                    <a:pt x="160115" y="179165"/>
                  </a:lnTo>
                  <a:lnTo>
                    <a:pt x="160115" y="174879"/>
                  </a:lnTo>
                  <a:lnTo>
                    <a:pt x="151543" y="174879"/>
                  </a:lnTo>
                  <a:lnTo>
                    <a:pt x="151543" y="170593"/>
                  </a:lnTo>
                  <a:lnTo>
                    <a:pt x="147257" y="166306"/>
                  </a:lnTo>
                  <a:lnTo>
                    <a:pt x="142970" y="162020"/>
                  </a:lnTo>
                  <a:cubicBezTo>
                    <a:pt x="142970" y="159163"/>
                    <a:pt x="141541" y="154877"/>
                    <a:pt x="138684" y="149161"/>
                  </a:cubicBezTo>
                  <a:cubicBezTo>
                    <a:pt x="135826" y="143446"/>
                    <a:pt x="130111" y="132017"/>
                    <a:pt x="121539" y="114871"/>
                  </a:cubicBezTo>
                  <a:cubicBezTo>
                    <a:pt x="112966" y="97727"/>
                    <a:pt x="104394" y="87725"/>
                    <a:pt x="95821" y="84868"/>
                  </a:cubicBezTo>
                  <a:cubicBezTo>
                    <a:pt x="87249" y="82010"/>
                    <a:pt x="71533" y="72009"/>
                    <a:pt x="48578" y="54864"/>
                  </a:cubicBezTo>
                  <a:lnTo>
                    <a:pt x="14287" y="29146"/>
                  </a:lnTo>
                  <a:lnTo>
                    <a:pt x="5715" y="20574"/>
                  </a:lnTo>
                  <a:cubicBezTo>
                    <a:pt x="0" y="14859"/>
                    <a:pt x="-1429" y="9144"/>
                    <a:pt x="1429" y="3429"/>
                  </a:cubicBezTo>
                  <a:cubicBezTo>
                    <a:pt x="1429" y="-2286"/>
                    <a:pt x="11430" y="-857"/>
                    <a:pt x="31432" y="7715"/>
                  </a:cubicBezTo>
                  <a:cubicBezTo>
                    <a:pt x="54292" y="16288"/>
                    <a:pt x="68580" y="20574"/>
                    <a:pt x="74295" y="20574"/>
                  </a:cubicBezTo>
                  <a:cubicBezTo>
                    <a:pt x="80010" y="14859"/>
                    <a:pt x="87154" y="19145"/>
                    <a:pt x="95726" y="33433"/>
                  </a:cubicBezTo>
                  <a:cubicBezTo>
                    <a:pt x="104299" y="47720"/>
                    <a:pt x="111442" y="54864"/>
                    <a:pt x="117157" y="54864"/>
                  </a:cubicBezTo>
                  <a:cubicBezTo>
                    <a:pt x="125730" y="54864"/>
                    <a:pt x="135731" y="70580"/>
                    <a:pt x="147161" y="102108"/>
                  </a:cubicBezTo>
                  <a:cubicBezTo>
                    <a:pt x="161544" y="130588"/>
                    <a:pt x="168688" y="146304"/>
                    <a:pt x="168688" y="149161"/>
                  </a:cubicBezTo>
                  <a:lnTo>
                    <a:pt x="168688" y="1491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5D250CE2-517E-40A5-8803-9633264E1792}"/>
                </a:ext>
              </a:extLst>
            </p:cNvPr>
            <p:cNvSpPr/>
            <p:nvPr/>
          </p:nvSpPr>
          <p:spPr>
            <a:xfrm>
              <a:off x="6085117" y="2522126"/>
              <a:ext cx="275582" cy="121443"/>
            </a:xfrm>
            <a:custGeom>
              <a:avLst/>
              <a:gdLst>
                <a:gd name="connsiteX0" fmla="*/ 237006 w 275582"/>
                <a:gd name="connsiteY0" fmla="*/ 104299 h 121443"/>
                <a:gd name="connsiteX1" fmla="*/ 241292 w 275582"/>
                <a:gd name="connsiteY1" fmla="*/ 104299 h 121443"/>
                <a:gd name="connsiteX2" fmla="*/ 245578 w 275582"/>
                <a:gd name="connsiteY2" fmla="*/ 108585 h 121443"/>
                <a:gd name="connsiteX3" fmla="*/ 249865 w 275582"/>
                <a:gd name="connsiteY3" fmla="*/ 112871 h 121443"/>
                <a:gd name="connsiteX4" fmla="*/ 258437 w 275582"/>
                <a:gd name="connsiteY4" fmla="*/ 112871 h 121443"/>
                <a:gd name="connsiteX5" fmla="*/ 262723 w 275582"/>
                <a:gd name="connsiteY5" fmla="*/ 117157 h 121443"/>
                <a:gd name="connsiteX6" fmla="*/ 271296 w 275582"/>
                <a:gd name="connsiteY6" fmla="*/ 121444 h 121443"/>
                <a:gd name="connsiteX7" fmla="*/ 275582 w 275582"/>
                <a:gd name="connsiteY7" fmla="*/ 121444 h 121443"/>
                <a:gd name="connsiteX8" fmla="*/ 237006 w 275582"/>
                <a:gd name="connsiteY8" fmla="*/ 121444 h 121443"/>
                <a:gd name="connsiteX9" fmla="*/ 232720 w 275582"/>
                <a:gd name="connsiteY9" fmla="*/ 117157 h 121443"/>
                <a:gd name="connsiteX10" fmla="*/ 215574 w 275582"/>
                <a:gd name="connsiteY10" fmla="*/ 112871 h 121443"/>
                <a:gd name="connsiteX11" fmla="*/ 185571 w 275582"/>
                <a:gd name="connsiteY11" fmla="*/ 91440 h 121443"/>
                <a:gd name="connsiteX12" fmla="*/ 129754 w 275582"/>
                <a:gd name="connsiteY12" fmla="*/ 74295 h 121443"/>
                <a:gd name="connsiteX13" fmla="*/ 65365 w 275582"/>
                <a:gd name="connsiteY13" fmla="*/ 61436 h 121443"/>
                <a:gd name="connsiteX14" fmla="*/ 26789 w 275582"/>
                <a:gd name="connsiteY14" fmla="*/ 40005 h 121443"/>
                <a:gd name="connsiteX15" fmla="*/ 22503 w 275582"/>
                <a:gd name="connsiteY15" fmla="*/ 35719 h 121443"/>
                <a:gd name="connsiteX16" fmla="*/ 22503 w 275582"/>
                <a:gd name="connsiteY16" fmla="*/ 31432 h 121443"/>
                <a:gd name="connsiteX17" fmla="*/ 18217 w 275582"/>
                <a:gd name="connsiteY17" fmla="*/ 31432 h 121443"/>
                <a:gd name="connsiteX18" fmla="*/ 18217 w 275582"/>
                <a:gd name="connsiteY18" fmla="*/ 27146 h 121443"/>
                <a:gd name="connsiteX19" fmla="*/ 9644 w 275582"/>
                <a:gd name="connsiteY19" fmla="*/ 18574 h 121443"/>
                <a:gd name="connsiteX20" fmla="*/ 1072 w 275582"/>
                <a:gd name="connsiteY20" fmla="*/ 1429 h 121443"/>
                <a:gd name="connsiteX21" fmla="*/ 13930 w 275582"/>
                <a:gd name="connsiteY21" fmla="*/ 5715 h 121443"/>
                <a:gd name="connsiteX22" fmla="*/ 65461 w 275582"/>
                <a:gd name="connsiteY22" fmla="*/ 18574 h 121443"/>
                <a:gd name="connsiteX23" fmla="*/ 134136 w 275582"/>
                <a:gd name="connsiteY23" fmla="*/ 35719 h 121443"/>
                <a:gd name="connsiteX24" fmla="*/ 189952 w 275582"/>
                <a:gd name="connsiteY24" fmla="*/ 74295 h 121443"/>
                <a:gd name="connsiteX25" fmla="*/ 219956 w 275582"/>
                <a:gd name="connsiteY25" fmla="*/ 95726 h 121443"/>
                <a:gd name="connsiteX26" fmla="*/ 237006 w 275582"/>
                <a:gd name="connsiteY26" fmla="*/ 104299 h 121443"/>
                <a:gd name="connsiteX27" fmla="*/ 237006 w 275582"/>
                <a:gd name="connsiteY27" fmla="*/ 104299 h 121443"/>
                <a:gd name="connsiteX28" fmla="*/ 73938 w 275582"/>
                <a:gd name="connsiteY28" fmla="*/ 35623 h 121443"/>
                <a:gd name="connsiteX29" fmla="*/ 99655 w 275582"/>
                <a:gd name="connsiteY29" fmla="*/ 39910 h 121443"/>
                <a:gd name="connsiteX30" fmla="*/ 116800 w 275582"/>
                <a:gd name="connsiteY30" fmla="*/ 52768 h 121443"/>
                <a:gd name="connsiteX31" fmla="*/ 112514 w 275582"/>
                <a:gd name="connsiteY31" fmla="*/ 57055 h 121443"/>
                <a:gd name="connsiteX32" fmla="*/ 91083 w 275582"/>
                <a:gd name="connsiteY32" fmla="*/ 57055 h 121443"/>
                <a:gd name="connsiteX33" fmla="*/ 65365 w 275582"/>
                <a:gd name="connsiteY33" fmla="*/ 44196 h 121443"/>
                <a:gd name="connsiteX34" fmla="*/ 73938 w 275582"/>
                <a:gd name="connsiteY34" fmla="*/ 35623 h 121443"/>
                <a:gd name="connsiteX35" fmla="*/ 73938 w 275582"/>
                <a:gd name="connsiteY35" fmla="*/ 35623 h 121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75582" h="121443">
                  <a:moveTo>
                    <a:pt x="237006" y="104299"/>
                  </a:moveTo>
                  <a:lnTo>
                    <a:pt x="241292" y="104299"/>
                  </a:lnTo>
                  <a:lnTo>
                    <a:pt x="245578" y="108585"/>
                  </a:lnTo>
                  <a:lnTo>
                    <a:pt x="249865" y="112871"/>
                  </a:lnTo>
                  <a:lnTo>
                    <a:pt x="258437" y="112871"/>
                  </a:lnTo>
                  <a:lnTo>
                    <a:pt x="262723" y="117157"/>
                  </a:lnTo>
                  <a:lnTo>
                    <a:pt x="271296" y="121444"/>
                  </a:lnTo>
                  <a:lnTo>
                    <a:pt x="275582" y="121444"/>
                  </a:lnTo>
                  <a:lnTo>
                    <a:pt x="237006" y="121444"/>
                  </a:lnTo>
                  <a:lnTo>
                    <a:pt x="232720" y="117157"/>
                  </a:lnTo>
                  <a:cubicBezTo>
                    <a:pt x="229862" y="114300"/>
                    <a:pt x="224147" y="112871"/>
                    <a:pt x="215574" y="112871"/>
                  </a:cubicBezTo>
                  <a:cubicBezTo>
                    <a:pt x="207002" y="107156"/>
                    <a:pt x="197001" y="100013"/>
                    <a:pt x="185571" y="91440"/>
                  </a:cubicBezTo>
                  <a:cubicBezTo>
                    <a:pt x="171283" y="82868"/>
                    <a:pt x="152710" y="77152"/>
                    <a:pt x="129754" y="74295"/>
                  </a:cubicBezTo>
                  <a:cubicBezTo>
                    <a:pt x="106894" y="71438"/>
                    <a:pt x="85368" y="67151"/>
                    <a:pt x="65365" y="61436"/>
                  </a:cubicBezTo>
                  <a:cubicBezTo>
                    <a:pt x="42505" y="52864"/>
                    <a:pt x="29647" y="45720"/>
                    <a:pt x="26789" y="40005"/>
                  </a:cubicBezTo>
                  <a:lnTo>
                    <a:pt x="22503" y="35719"/>
                  </a:lnTo>
                  <a:lnTo>
                    <a:pt x="22503" y="31432"/>
                  </a:lnTo>
                  <a:lnTo>
                    <a:pt x="18217" y="31432"/>
                  </a:lnTo>
                  <a:lnTo>
                    <a:pt x="18217" y="27146"/>
                  </a:lnTo>
                  <a:lnTo>
                    <a:pt x="9644" y="18574"/>
                  </a:lnTo>
                  <a:cubicBezTo>
                    <a:pt x="1072" y="12859"/>
                    <a:pt x="-1786" y="7144"/>
                    <a:pt x="1072" y="1429"/>
                  </a:cubicBezTo>
                  <a:cubicBezTo>
                    <a:pt x="3929" y="-1429"/>
                    <a:pt x="8215" y="0"/>
                    <a:pt x="13930" y="5715"/>
                  </a:cubicBezTo>
                  <a:cubicBezTo>
                    <a:pt x="22503" y="14288"/>
                    <a:pt x="39648" y="18574"/>
                    <a:pt x="65461" y="18574"/>
                  </a:cubicBezTo>
                  <a:cubicBezTo>
                    <a:pt x="91178" y="18574"/>
                    <a:pt x="114133" y="24289"/>
                    <a:pt x="134136" y="35719"/>
                  </a:cubicBezTo>
                  <a:cubicBezTo>
                    <a:pt x="156996" y="47149"/>
                    <a:pt x="175570" y="60007"/>
                    <a:pt x="189952" y="74295"/>
                  </a:cubicBezTo>
                  <a:cubicBezTo>
                    <a:pt x="207097" y="88582"/>
                    <a:pt x="217099" y="95726"/>
                    <a:pt x="219956" y="95726"/>
                  </a:cubicBezTo>
                  <a:cubicBezTo>
                    <a:pt x="225576" y="101441"/>
                    <a:pt x="231291" y="104299"/>
                    <a:pt x="237006" y="104299"/>
                  </a:cubicBezTo>
                  <a:lnTo>
                    <a:pt x="237006" y="104299"/>
                  </a:lnTo>
                  <a:close/>
                  <a:moveTo>
                    <a:pt x="73938" y="35623"/>
                  </a:moveTo>
                  <a:cubicBezTo>
                    <a:pt x="82510" y="35623"/>
                    <a:pt x="91083" y="37052"/>
                    <a:pt x="99655" y="39910"/>
                  </a:cubicBezTo>
                  <a:cubicBezTo>
                    <a:pt x="111085" y="45625"/>
                    <a:pt x="116800" y="49911"/>
                    <a:pt x="116800" y="52768"/>
                  </a:cubicBezTo>
                  <a:cubicBezTo>
                    <a:pt x="116800" y="55626"/>
                    <a:pt x="115372" y="57055"/>
                    <a:pt x="112514" y="57055"/>
                  </a:cubicBezTo>
                  <a:cubicBezTo>
                    <a:pt x="109657" y="59912"/>
                    <a:pt x="102513" y="59912"/>
                    <a:pt x="91083" y="57055"/>
                  </a:cubicBezTo>
                  <a:cubicBezTo>
                    <a:pt x="79653" y="54197"/>
                    <a:pt x="71080" y="49911"/>
                    <a:pt x="65365" y="44196"/>
                  </a:cubicBezTo>
                  <a:cubicBezTo>
                    <a:pt x="59650" y="38481"/>
                    <a:pt x="62508" y="35623"/>
                    <a:pt x="73938" y="35623"/>
                  </a:cubicBezTo>
                  <a:lnTo>
                    <a:pt x="73938" y="356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63DF6147-109E-4F17-B216-9F609B502186}"/>
                </a:ext>
              </a:extLst>
            </p:cNvPr>
            <p:cNvSpPr/>
            <p:nvPr/>
          </p:nvSpPr>
          <p:spPr>
            <a:xfrm>
              <a:off x="5451157" y="3707703"/>
              <a:ext cx="55721" cy="51434"/>
            </a:xfrm>
            <a:custGeom>
              <a:avLst/>
              <a:gdLst>
                <a:gd name="connsiteX0" fmla="*/ 55721 w 55721"/>
                <a:gd name="connsiteY0" fmla="*/ 0 h 51434"/>
                <a:gd name="connsiteX1" fmla="*/ 55721 w 55721"/>
                <a:gd name="connsiteY1" fmla="*/ 4286 h 51434"/>
                <a:gd name="connsiteX2" fmla="*/ 47149 w 55721"/>
                <a:gd name="connsiteY2" fmla="*/ 17145 h 51434"/>
                <a:gd name="connsiteX3" fmla="*/ 34290 w 55721"/>
                <a:gd name="connsiteY3" fmla="*/ 21431 h 51434"/>
                <a:gd name="connsiteX4" fmla="*/ 38576 w 55721"/>
                <a:gd name="connsiteY4" fmla="*/ 21431 h 51434"/>
                <a:gd name="connsiteX5" fmla="*/ 38576 w 55721"/>
                <a:gd name="connsiteY5" fmla="*/ 25717 h 51434"/>
                <a:gd name="connsiteX6" fmla="*/ 47149 w 55721"/>
                <a:gd name="connsiteY6" fmla="*/ 25717 h 51434"/>
                <a:gd name="connsiteX7" fmla="*/ 47149 w 55721"/>
                <a:gd name="connsiteY7" fmla="*/ 34290 h 51434"/>
                <a:gd name="connsiteX8" fmla="*/ 42863 w 55721"/>
                <a:gd name="connsiteY8" fmla="*/ 38576 h 51434"/>
                <a:gd name="connsiteX9" fmla="*/ 42863 w 55721"/>
                <a:gd name="connsiteY9" fmla="*/ 42863 h 51434"/>
                <a:gd name="connsiteX10" fmla="*/ 38576 w 55721"/>
                <a:gd name="connsiteY10" fmla="*/ 42863 h 51434"/>
                <a:gd name="connsiteX11" fmla="*/ 21431 w 55721"/>
                <a:gd name="connsiteY11" fmla="*/ 47149 h 51434"/>
                <a:gd name="connsiteX12" fmla="*/ 12859 w 55721"/>
                <a:gd name="connsiteY12" fmla="*/ 51435 h 51434"/>
                <a:gd name="connsiteX13" fmla="*/ 12859 w 55721"/>
                <a:gd name="connsiteY13" fmla="*/ 47149 h 51434"/>
                <a:gd name="connsiteX14" fmla="*/ 8572 w 55721"/>
                <a:gd name="connsiteY14" fmla="*/ 38576 h 51434"/>
                <a:gd name="connsiteX15" fmla="*/ 4286 w 55721"/>
                <a:gd name="connsiteY15" fmla="*/ 30004 h 51434"/>
                <a:gd name="connsiteX16" fmla="*/ 4286 w 55721"/>
                <a:gd name="connsiteY16" fmla="*/ 25717 h 51434"/>
                <a:gd name="connsiteX17" fmla="*/ 0 w 55721"/>
                <a:gd name="connsiteY17" fmla="*/ 21431 h 51434"/>
                <a:gd name="connsiteX18" fmla="*/ 0 w 55721"/>
                <a:gd name="connsiteY18" fmla="*/ 17145 h 51434"/>
                <a:gd name="connsiteX19" fmla="*/ 12859 w 55721"/>
                <a:gd name="connsiteY19" fmla="*/ 12859 h 51434"/>
                <a:gd name="connsiteX20" fmla="*/ 25717 w 55721"/>
                <a:gd name="connsiteY20" fmla="*/ 8572 h 51434"/>
                <a:gd name="connsiteX21" fmla="*/ 21431 w 55721"/>
                <a:gd name="connsiteY21" fmla="*/ 8572 h 51434"/>
                <a:gd name="connsiteX22" fmla="*/ 21431 w 55721"/>
                <a:gd name="connsiteY22" fmla="*/ 4286 h 51434"/>
                <a:gd name="connsiteX23" fmla="*/ 38576 w 55721"/>
                <a:gd name="connsiteY23" fmla="*/ 0 h 51434"/>
                <a:gd name="connsiteX24" fmla="*/ 55721 w 55721"/>
                <a:gd name="connsiteY24" fmla="*/ 0 h 51434"/>
                <a:gd name="connsiteX25" fmla="*/ 55721 w 55721"/>
                <a:gd name="connsiteY25" fmla="*/ 0 h 51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5721" h="51434">
                  <a:moveTo>
                    <a:pt x="55721" y="0"/>
                  </a:moveTo>
                  <a:lnTo>
                    <a:pt x="55721" y="4286"/>
                  </a:lnTo>
                  <a:cubicBezTo>
                    <a:pt x="55721" y="7144"/>
                    <a:pt x="52864" y="11430"/>
                    <a:pt x="47149" y="17145"/>
                  </a:cubicBezTo>
                  <a:cubicBezTo>
                    <a:pt x="38576" y="17145"/>
                    <a:pt x="34290" y="18574"/>
                    <a:pt x="34290" y="21431"/>
                  </a:cubicBezTo>
                  <a:cubicBezTo>
                    <a:pt x="37147" y="21431"/>
                    <a:pt x="38576" y="21431"/>
                    <a:pt x="38576" y="21431"/>
                  </a:cubicBezTo>
                  <a:lnTo>
                    <a:pt x="38576" y="25717"/>
                  </a:lnTo>
                  <a:lnTo>
                    <a:pt x="47149" y="25717"/>
                  </a:lnTo>
                  <a:cubicBezTo>
                    <a:pt x="50006" y="31432"/>
                    <a:pt x="50006" y="34290"/>
                    <a:pt x="47149" y="34290"/>
                  </a:cubicBezTo>
                  <a:cubicBezTo>
                    <a:pt x="44291" y="34290"/>
                    <a:pt x="42863" y="35719"/>
                    <a:pt x="42863" y="38576"/>
                  </a:cubicBezTo>
                  <a:lnTo>
                    <a:pt x="42863" y="42863"/>
                  </a:lnTo>
                  <a:lnTo>
                    <a:pt x="38576" y="42863"/>
                  </a:lnTo>
                  <a:cubicBezTo>
                    <a:pt x="35719" y="42863"/>
                    <a:pt x="30004" y="44291"/>
                    <a:pt x="21431" y="47149"/>
                  </a:cubicBezTo>
                  <a:lnTo>
                    <a:pt x="12859" y="51435"/>
                  </a:lnTo>
                  <a:lnTo>
                    <a:pt x="12859" y="47149"/>
                  </a:lnTo>
                  <a:lnTo>
                    <a:pt x="8572" y="38576"/>
                  </a:lnTo>
                  <a:lnTo>
                    <a:pt x="4286" y="30004"/>
                  </a:lnTo>
                  <a:lnTo>
                    <a:pt x="4286" y="25717"/>
                  </a:lnTo>
                  <a:lnTo>
                    <a:pt x="0" y="21431"/>
                  </a:lnTo>
                  <a:lnTo>
                    <a:pt x="0" y="17145"/>
                  </a:lnTo>
                  <a:lnTo>
                    <a:pt x="12859" y="12859"/>
                  </a:lnTo>
                  <a:cubicBezTo>
                    <a:pt x="21431" y="10001"/>
                    <a:pt x="25717" y="8572"/>
                    <a:pt x="25717" y="8572"/>
                  </a:cubicBezTo>
                  <a:cubicBezTo>
                    <a:pt x="22860" y="8572"/>
                    <a:pt x="21431" y="8572"/>
                    <a:pt x="21431" y="8572"/>
                  </a:cubicBezTo>
                  <a:lnTo>
                    <a:pt x="21431" y="4286"/>
                  </a:lnTo>
                  <a:lnTo>
                    <a:pt x="38576" y="0"/>
                  </a:lnTo>
                  <a:cubicBezTo>
                    <a:pt x="50006" y="0"/>
                    <a:pt x="55721" y="0"/>
                    <a:pt x="55721" y="0"/>
                  </a:cubicBezTo>
                  <a:lnTo>
                    <a:pt x="55721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AD66BF34-81C3-48C0-AB54-6C56B37FA58B}"/>
                </a:ext>
              </a:extLst>
            </p:cNvPr>
            <p:cNvSpPr/>
            <p:nvPr/>
          </p:nvSpPr>
          <p:spPr>
            <a:xfrm>
              <a:off x="5193600" y="3218594"/>
              <a:ext cx="55721" cy="42862"/>
            </a:xfrm>
            <a:custGeom>
              <a:avLst/>
              <a:gdLst>
                <a:gd name="connsiteX0" fmla="*/ 0 w 55721"/>
                <a:gd name="connsiteY0" fmla="*/ 0 h 42862"/>
                <a:gd name="connsiteX1" fmla="*/ 17145 w 55721"/>
                <a:gd name="connsiteY1" fmla="*/ 0 h 42862"/>
                <a:gd name="connsiteX2" fmla="*/ 38576 w 55721"/>
                <a:gd name="connsiteY2" fmla="*/ 8572 h 42862"/>
                <a:gd name="connsiteX3" fmla="*/ 47149 w 55721"/>
                <a:gd name="connsiteY3" fmla="*/ 17145 h 42862"/>
                <a:gd name="connsiteX4" fmla="*/ 55721 w 55721"/>
                <a:gd name="connsiteY4" fmla="*/ 17145 h 42862"/>
                <a:gd name="connsiteX5" fmla="*/ 51435 w 55721"/>
                <a:gd name="connsiteY5" fmla="*/ 25718 h 42862"/>
                <a:gd name="connsiteX6" fmla="*/ 51435 w 55721"/>
                <a:gd name="connsiteY6" fmla="*/ 34290 h 42862"/>
                <a:gd name="connsiteX7" fmla="*/ 47149 w 55721"/>
                <a:gd name="connsiteY7" fmla="*/ 34290 h 42862"/>
                <a:gd name="connsiteX8" fmla="*/ 42863 w 55721"/>
                <a:gd name="connsiteY8" fmla="*/ 38576 h 42862"/>
                <a:gd name="connsiteX9" fmla="*/ 38576 w 55721"/>
                <a:gd name="connsiteY9" fmla="*/ 42863 h 42862"/>
                <a:gd name="connsiteX10" fmla="*/ 34290 w 55721"/>
                <a:gd name="connsiteY10" fmla="*/ 34290 h 42862"/>
                <a:gd name="connsiteX11" fmla="*/ 25718 w 55721"/>
                <a:gd name="connsiteY11" fmla="*/ 21431 h 42862"/>
                <a:gd name="connsiteX12" fmla="*/ 17145 w 55721"/>
                <a:gd name="connsiteY12" fmla="*/ 12859 h 42862"/>
                <a:gd name="connsiteX13" fmla="*/ 8573 w 55721"/>
                <a:gd name="connsiteY13" fmla="*/ 8572 h 42862"/>
                <a:gd name="connsiteX14" fmla="*/ 0 w 55721"/>
                <a:gd name="connsiteY14" fmla="*/ 4286 h 42862"/>
                <a:gd name="connsiteX15" fmla="*/ 0 w 55721"/>
                <a:gd name="connsiteY15" fmla="*/ 0 h 42862"/>
                <a:gd name="connsiteX16" fmla="*/ 0 w 55721"/>
                <a:gd name="connsiteY16" fmla="*/ 0 h 4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721" h="42862">
                  <a:moveTo>
                    <a:pt x="0" y="0"/>
                  </a:moveTo>
                  <a:lnTo>
                    <a:pt x="17145" y="0"/>
                  </a:lnTo>
                  <a:cubicBezTo>
                    <a:pt x="31433" y="2857"/>
                    <a:pt x="38576" y="5715"/>
                    <a:pt x="38576" y="8572"/>
                  </a:cubicBezTo>
                  <a:cubicBezTo>
                    <a:pt x="41434" y="14288"/>
                    <a:pt x="44291" y="17145"/>
                    <a:pt x="47149" y="17145"/>
                  </a:cubicBezTo>
                  <a:lnTo>
                    <a:pt x="55721" y="17145"/>
                  </a:lnTo>
                  <a:cubicBezTo>
                    <a:pt x="55721" y="20003"/>
                    <a:pt x="54293" y="22860"/>
                    <a:pt x="51435" y="25718"/>
                  </a:cubicBezTo>
                  <a:lnTo>
                    <a:pt x="51435" y="34290"/>
                  </a:lnTo>
                  <a:cubicBezTo>
                    <a:pt x="48578" y="34290"/>
                    <a:pt x="47149" y="34290"/>
                    <a:pt x="47149" y="34290"/>
                  </a:cubicBezTo>
                  <a:lnTo>
                    <a:pt x="42863" y="38576"/>
                  </a:lnTo>
                  <a:cubicBezTo>
                    <a:pt x="40005" y="38576"/>
                    <a:pt x="38576" y="40005"/>
                    <a:pt x="38576" y="42863"/>
                  </a:cubicBezTo>
                  <a:cubicBezTo>
                    <a:pt x="38576" y="42863"/>
                    <a:pt x="37148" y="40005"/>
                    <a:pt x="34290" y="34290"/>
                  </a:cubicBezTo>
                  <a:cubicBezTo>
                    <a:pt x="31433" y="28575"/>
                    <a:pt x="28575" y="24289"/>
                    <a:pt x="25718" y="21431"/>
                  </a:cubicBezTo>
                  <a:cubicBezTo>
                    <a:pt x="20003" y="18574"/>
                    <a:pt x="17145" y="15716"/>
                    <a:pt x="17145" y="12859"/>
                  </a:cubicBezTo>
                  <a:cubicBezTo>
                    <a:pt x="17145" y="10001"/>
                    <a:pt x="14288" y="8572"/>
                    <a:pt x="8573" y="8572"/>
                  </a:cubicBezTo>
                  <a:lnTo>
                    <a:pt x="0" y="428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182B07B6-FCAD-4764-88C6-C004ED32AEDD}"/>
                </a:ext>
              </a:extLst>
            </p:cNvPr>
            <p:cNvSpPr/>
            <p:nvPr/>
          </p:nvSpPr>
          <p:spPr>
            <a:xfrm>
              <a:off x="6347935" y="1974153"/>
              <a:ext cx="218789" cy="94297"/>
            </a:xfrm>
            <a:custGeom>
              <a:avLst/>
              <a:gdLst>
                <a:gd name="connsiteX0" fmla="*/ 0 w 218789"/>
                <a:gd name="connsiteY0" fmla="*/ 0 h 94297"/>
                <a:gd name="connsiteX1" fmla="*/ 21431 w 218789"/>
                <a:gd name="connsiteY1" fmla="*/ 4286 h 94297"/>
                <a:gd name="connsiteX2" fmla="*/ 107251 w 218789"/>
                <a:gd name="connsiteY2" fmla="*/ 42863 h 94297"/>
                <a:gd name="connsiteX3" fmla="*/ 180213 w 218789"/>
                <a:gd name="connsiteY3" fmla="*/ 77152 h 94297"/>
                <a:gd name="connsiteX4" fmla="*/ 188786 w 218789"/>
                <a:gd name="connsiteY4" fmla="*/ 77152 h 94297"/>
                <a:gd name="connsiteX5" fmla="*/ 188786 w 218789"/>
                <a:gd name="connsiteY5" fmla="*/ 81439 h 94297"/>
                <a:gd name="connsiteX6" fmla="*/ 193072 w 218789"/>
                <a:gd name="connsiteY6" fmla="*/ 81439 h 94297"/>
                <a:gd name="connsiteX7" fmla="*/ 193072 w 218789"/>
                <a:gd name="connsiteY7" fmla="*/ 85725 h 94297"/>
                <a:gd name="connsiteX8" fmla="*/ 201644 w 218789"/>
                <a:gd name="connsiteY8" fmla="*/ 85725 h 94297"/>
                <a:gd name="connsiteX9" fmla="*/ 210217 w 218789"/>
                <a:gd name="connsiteY9" fmla="*/ 90011 h 94297"/>
                <a:gd name="connsiteX10" fmla="*/ 218789 w 218789"/>
                <a:gd name="connsiteY10" fmla="*/ 94297 h 94297"/>
                <a:gd name="connsiteX11" fmla="*/ 188786 w 218789"/>
                <a:gd name="connsiteY11" fmla="*/ 94297 h 94297"/>
                <a:gd name="connsiteX12" fmla="*/ 184499 w 218789"/>
                <a:gd name="connsiteY12" fmla="*/ 90011 h 94297"/>
                <a:gd name="connsiteX13" fmla="*/ 180213 w 218789"/>
                <a:gd name="connsiteY13" fmla="*/ 85725 h 94297"/>
                <a:gd name="connsiteX14" fmla="*/ 171641 w 218789"/>
                <a:gd name="connsiteY14" fmla="*/ 85725 h 94297"/>
                <a:gd name="connsiteX15" fmla="*/ 111538 w 218789"/>
                <a:gd name="connsiteY15" fmla="*/ 60007 h 94297"/>
                <a:gd name="connsiteX16" fmla="*/ 60008 w 218789"/>
                <a:gd name="connsiteY16" fmla="*/ 38576 h 94297"/>
                <a:gd name="connsiteX17" fmla="*/ 60008 w 218789"/>
                <a:gd name="connsiteY17" fmla="*/ 34290 h 94297"/>
                <a:gd name="connsiteX18" fmla="*/ 55721 w 218789"/>
                <a:gd name="connsiteY18" fmla="*/ 34290 h 94297"/>
                <a:gd name="connsiteX19" fmla="*/ 51435 w 218789"/>
                <a:gd name="connsiteY19" fmla="*/ 30004 h 94297"/>
                <a:gd name="connsiteX20" fmla="*/ 38576 w 218789"/>
                <a:gd name="connsiteY20" fmla="*/ 25717 h 94297"/>
                <a:gd name="connsiteX21" fmla="*/ 17145 w 218789"/>
                <a:gd name="connsiteY21" fmla="*/ 17145 h 94297"/>
                <a:gd name="connsiteX22" fmla="*/ 0 w 218789"/>
                <a:gd name="connsiteY22" fmla="*/ 0 h 94297"/>
                <a:gd name="connsiteX23" fmla="*/ 0 w 218789"/>
                <a:gd name="connsiteY23" fmla="*/ 0 h 9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18789" h="94297">
                  <a:moveTo>
                    <a:pt x="0" y="0"/>
                  </a:moveTo>
                  <a:lnTo>
                    <a:pt x="21431" y="4286"/>
                  </a:lnTo>
                  <a:cubicBezTo>
                    <a:pt x="35719" y="7144"/>
                    <a:pt x="64294" y="20002"/>
                    <a:pt x="107251" y="42863"/>
                  </a:cubicBezTo>
                  <a:cubicBezTo>
                    <a:pt x="153067" y="65722"/>
                    <a:pt x="177355" y="77152"/>
                    <a:pt x="180213" y="77152"/>
                  </a:cubicBezTo>
                  <a:lnTo>
                    <a:pt x="188786" y="77152"/>
                  </a:lnTo>
                  <a:lnTo>
                    <a:pt x="188786" y="81439"/>
                  </a:lnTo>
                  <a:lnTo>
                    <a:pt x="193072" y="81439"/>
                  </a:lnTo>
                  <a:lnTo>
                    <a:pt x="193072" y="85725"/>
                  </a:lnTo>
                  <a:lnTo>
                    <a:pt x="201644" y="85725"/>
                  </a:lnTo>
                  <a:lnTo>
                    <a:pt x="210217" y="90011"/>
                  </a:lnTo>
                  <a:lnTo>
                    <a:pt x="218789" y="94297"/>
                  </a:lnTo>
                  <a:lnTo>
                    <a:pt x="188786" y="94297"/>
                  </a:lnTo>
                  <a:lnTo>
                    <a:pt x="184499" y="90011"/>
                  </a:lnTo>
                  <a:lnTo>
                    <a:pt x="180213" y="85725"/>
                  </a:lnTo>
                  <a:lnTo>
                    <a:pt x="171641" y="85725"/>
                  </a:lnTo>
                  <a:cubicBezTo>
                    <a:pt x="168783" y="85725"/>
                    <a:pt x="148780" y="77152"/>
                    <a:pt x="111538" y="60007"/>
                  </a:cubicBezTo>
                  <a:lnTo>
                    <a:pt x="60008" y="38576"/>
                  </a:lnTo>
                  <a:lnTo>
                    <a:pt x="60008" y="34290"/>
                  </a:lnTo>
                  <a:cubicBezTo>
                    <a:pt x="60008" y="34290"/>
                    <a:pt x="58579" y="34290"/>
                    <a:pt x="55721" y="34290"/>
                  </a:cubicBezTo>
                  <a:cubicBezTo>
                    <a:pt x="52864" y="31432"/>
                    <a:pt x="51435" y="30004"/>
                    <a:pt x="51435" y="30004"/>
                  </a:cubicBezTo>
                  <a:cubicBezTo>
                    <a:pt x="48578" y="27146"/>
                    <a:pt x="44291" y="25717"/>
                    <a:pt x="38576" y="25717"/>
                  </a:cubicBezTo>
                  <a:cubicBezTo>
                    <a:pt x="32861" y="25717"/>
                    <a:pt x="25717" y="22860"/>
                    <a:pt x="17145" y="17145"/>
                  </a:cubicBezTo>
                  <a:cubicBezTo>
                    <a:pt x="5715" y="11430"/>
                    <a:pt x="0" y="571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C459C3BC-BD09-4EF8-82AD-75623CC16B9D}"/>
                </a:ext>
              </a:extLst>
            </p:cNvPr>
            <p:cNvSpPr/>
            <p:nvPr/>
          </p:nvSpPr>
          <p:spPr>
            <a:xfrm>
              <a:off x="4755927" y="1690974"/>
              <a:ext cx="128777" cy="102965"/>
            </a:xfrm>
            <a:custGeom>
              <a:avLst/>
              <a:gdLst>
                <a:gd name="connsiteX0" fmla="*/ 124492 w 128777"/>
                <a:gd name="connsiteY0" fmla="*/ 0 h 102965"/>
                <a:gd name="connsiteX1" fmla="*/ 124492 w 128777"/>
                <a:gd name="connsiteY1" fmla="*/ 4286 h 102965"/>
                <a:gd name="connsiteX2" fmla="*/ 128778 w 128777"/>
                <a:gd name="connsiteY2" fmla="*/ 4286 h 102965"/>
                <a:gd name="connsiteX3" fmla="*/ 107347 w 128777"/>
                <a:gd name="connsiteY3" fmla="*/ 30004 h 102965"/>
                <a:gd name="connsiteX4" fmla="*/ 47244 w 128777"/>
                <a:gd name="connsiteY4" fmla="*/ 77248 h 102965"/>
                <a:gd name="connsiteX5" fmla="*/ 0 w 128777"/>
                <a:gd name="connsiteY5" fmla="*/ 102965 h 102965"/>
                <a:gd name="connsiteX6" fmla="*/ 0 w 128777"/>
                <a:gd name="connsiteY6" fmla="*/ 90107 h 102965"/>
                <a:gd name="connsiteX7" fmla="*/ 4286 w 128777"/>
                <a:gd name="connsiteY7" fmla="*/ 85820 h 102965"/>
                <a:gd name="connsiteX8" fmla="*/ 12859 w 128777"/>
                <a:gd name="connsiteY8" fmla="*/ 81534 h 102965"/>
                <a:gd name="connsiteX9" fmla="*/ 12859 w 128777"/>
                <a:gd name="connsiteY9" fmla="*/ 77248 h 102965"/>
                <a:gd name="connsiteX10" fmla="*/ 21431 w 128777"/>
                <a:gd name="connsiteY10" fmla="*/ 77248 h 102965"/>
                <a:gd name="connsiteX11" fmla="*/ 21431 w 128777"/>
                <a:gd name="connsiteY11" fmla="*/ 72962 h 102965"/>
                <a:gd name="connsiteX12" fmla="*/ 38576 w 128777"/>
                <a:gd name="connsiteY12" fmla="*/ 64389 h 102965"/>
                <a:gd name="connsiteX13" fmla="*/ 51435 w 128777"/>
                <a:gd name="connsiteY13" fmla="*/ 51530 h 102965"/>
                <a:gd name="connsiteX14" fmla="*/ 81439 w 128777"/>
                <a:gd name="connsiteY14" fmla="*/ 30099 h 102965"/>
                <a:gd name="connsiteX15" fmla="*/ 115729 w 128777"/>
                <a:gd name="connsiteY15" fmla="*/ 4382 h 102965"/>
                <a:gd name="connsiteX16" fmla="*/ 124492 w 128777"/>
                <a:gd name="connsiteY16" fmla="*/ 0 h 102965"/>
                <a:gd name="connsiteX17" fmla="*/ 124492 w 128777"/>
                <a:gd name="connsiteY17" fmla="*/ 0 h 102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8777" h="102965">
                  <a:moveTo>
                    <a:pt x="124492" y="0"/>
                  </a:moveTo>
                  <a:lnTo>
                    <a:pt x="124492" y="4286"/>
                  </a:lnTo>
                  <a:lnTo>
                    <a:pt x="128778" y="4286"/>
                  </a:lnTo>
                  <a:cubicBezTo>
                    <a:pt x="128778" y="7144"/>
                    <a:pt x="121634" y="15716"/>
                    <a:pt x="107347" y="30004"/>
                  </a:cubicBezTo>
                  <a:cubicBezTo>
                    <a:pt x="95917" y="44291"/>
                    <a:pt x="75914" y="60008"/>
                    <a:pt x="47244" y="77248"/>
                  </a:cubicBezTo>
                  <a:lnTo>
                    <a:pt x="0" y="102965"/>
                  </a:lnTo>
                  <a:lnTo>
                    <a:pt x="0" y="90107"/>
                  </a:lnTo>
                  <a:lnTo>
                    <a:pt x="4286" y="85820"/>
                  </a:lnTo>
                  <a:cubicBezTo>
                    <a:pt x="10001" y="82963"/>
                    <a:pt x="12859" y="81534"/>
                    <a:pt x="12859" y="81534"/>
                  </a:cubicBezTo>
                  <a:lnTo>
                    <a:pt x="12859" y="77248"/>
                  </a:lnTo>
                  <a:lnTo>
                    <a:pt x="21431" y="77248"/>
                  </a:lnTo>
                  <a:lnTo>
                    <a:pt x="21431" y="72962"/>
                  </a:lnTo>
                  <a:lnTo>
                    <a:pt x="38576" y="64389"/>
                  </a:lnTo>
                  <a:cubicBezTo>
                    <a:pt x="44291" y="58674"/>
                    <a:pt x="48577" y="54388"/>
                    <a:pt x="51435" y="51530"/>
                  </a:cubicBezTo>
                  <a:cubicBezTo>
                    <a:pt x="51435" y="48673"/>
                    <a:pt x="61436" y="41529"/>
                    <a:pt x="81439" y="30099"/>
                  </a:cubicBezTo>
                  <a:cubicBezTo>
                    <a:pt x="101441" y="15812"/>
                    <a:pt x="112871" y="7239"/>
                    <a:pt x="115729" y="4382"/>
                  </a:cubicBezTo>
                  <a:cubicBezTo>
                    <a:pt x="121634" y="1429"/>
                    <a:pt x="124492" y="0"/>
                    <a:pt x="124492" y="0"/>
                  </a:cubicBezTo>
                  <a:lnTo>
                    <a:pt x="12449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F2C1BA5D-8837-477A-895C-ED706D1DC73D}"/>
                </a:ext>
              </a:extLst>
            </p:cNvPr>
            <p:cNvSpPr/>
            <p:nvPr/>
          </p:nvSpPr>
          <p:spPr>
            <a:xfrm>
              <a:off x="5094921" y="1373697"/>
              <a:ext cx="367093" cy="360140"/>
            </a:xfrm>
            <a:custGeom>
              <a:avLst/>
              <a:gdLst>
                <a:gd name="connsiteX0" fmla="*/ 21431 w 367093"/>
                <a:gd name="connsiteY0" fmla="*/ 347282 h 360140"/>
                <a:gd name="connsiteX1" fmla="*/ 21431 w 367093"/>
                <a:gd name="connsiteY1" fmla="*/ 351568 h 360140"/>
                <a:gd name="connsiteX2" fmla="*/ 12859 w 367093"/>
                <a:gd name="connsiteY2" fmla="*/ 351568 h 360140"/>
                <a:gd name="connsiteX3" fmla="*/ 12859 w 367093"/>
                <a:gd name="connsiteY3" fmla="*/ 360140 h 360140"/>
                <a:gd name="connsiteX4" fmla="*/ 4286 w 367093"/>
                <a:gd name="connsiteY4" fmla="*/ 360140 h 360140"/>
                <a:gd name="connsiteX5" fmla="*/ 4286 w 367093"/>
                <a:gd name="connsiteY5" fmla="*/ 355854 h 360140"/>
                <a:gd name="connsiteX6" fmla="*/ 8573 w 367093"/>
                <a:gd name="connsiteY6" fmla="*/ 351568 h 360140"/>
                <a:gd name="connsiteX7" fmla="*/ 4286 w 367093"/>
                <a:gd name="connsiteY7" fmla="*/ 347282 h 360140"/>
                <a:gd name="connsiteX8" fmla="*/ 0 w 367093"/>
                <a:gd name="connsiteY8" fmla="*/ 342995 h 360140"/>
                <a:gd name="connsiteX9" fmla="*/ 8573 w 367093"/>
                <a:gd name="connsiteY9" fmla="*/ 342995 h 360140"/>
                <a:gd name="connsiteX10" fmla="*/ 4286 w 367093"/>
                <a:gd name="connsiteY10" fmla="*/ 338709 h 360140"/>
                <a:gd name="connsiteX11" fmla="*/ 0 w 367093"/>
                <a:gd name="connsiteY11" fmla="*/ 334423 h 360140"/>
                <a:gd name="connsiteX12" fmla="*/ 0 w 367093"/>
                <a:gd name="connsiteY12" fmla="*/ 325850 h 360140"/>
                <a:gd name="connsiteX13" fmla="*/ 12859 w 367093"/>
                <a:gd name="connsiteY13" fmla="*/ 308705 h 360140"/>
                <a:gd name="connsiteX14" fmla="*/ 30004 w 367093"/>
                <a:gd name="connsiteY14" fmla="*/ 291560 h 360140"/>
                <a:gd name="connsiteX15" fmla="*/ 51435 w 367093"/>
                <a:gd name="connsiteY15" fmla="*/ 261557 h 360140"/>
                <a:gd name="connsiteX16" fmla="*/ 102965 w 367093"/>
                <a:gd name="connsiteY16" fmla="*/ 205740 h 360140"/>
                <a:gd name="connsiteX17" fmla="*/ 158782 w 367093"/>
                <a:gd name="connsiteY17" fmla="*/ 162878 h 360140"/>
                <a:gd name="connsiteX18" fmla="*/ 184499 w 367093"/>
                <a:gd name="connsiteY18" fmla="*/ 141446 h 360140"/>
                <a:gd name="connsiteX19" fmla="*/ 201644 w 367093"/>
                <a:gd name="connsiteY19" fmla="*/ 120015 h 360140"/>
                <a:gd name="connsiteX20" fmla="*/ 240221 w 367093"/>
                <a:gd name="connsiteY20" fmla="*/ 90011 h 360140"/>
                <a:gd name="connsiteX21" fmla="*/ 274511 w 367093"/>
                <a:gd name="connsiteY21" fmla="*/ 68580 h 360140"/>
                <a:gd name="connsiteX22" fmla="*/ 313087 w 367093"/>
                <a:gd name="connsiteY22" fmla="*/ 34290 h 360140"/>
                <a:gd name="connsiteX23" fmla="*/ 351663 w 367093"/>
                <a:gd name="connsiteY23" fmla="*/ 0 h 360140"/>
                <a:gd name="connsiteX24" fmla="*/ 355949 w 367093"/>
                <a:gd name="connsiteY24" fmla="*/ 12859 h 360140"/>
                <a:gd name="connsiteX25" fmla="*/ 347377 w 367093"/>
                <a:gd name="connsiteY25" fmla="*/ 25718 h 360140"/>
                <a:gd name="connsiteX26" fmla="*/ 343091 w 367093"/>
                <a:gd name="connsiteY26" fmla="*/ 34290 h 360140"/>
                <a:gd name="connsiteX27" fmla="*/ 360236 w 367093"/>
                <a:gd name="connsiteY27" fmla="*/ 34290 h 360140"/>
                <a:gd name="connsiteX28" fmla="*/ 351663 w 367093"/>
                <a:gd name="connsiteY28" fmla="*/ 51435 h 360140"/>
                <a:gd name="connsiteX29" fmla="*/ 325946 w 367093"/>
                <a:gd name="connsiteY29" fmla="*/ 72866 h 360140"/>
                <a:gd name="connsiteX30" fmla="*/ 321659 w 367093"/>
                <a:gd name="connsiteY30" fmla="*/ 77153 h 360140"/>
                <a:gd name="connsiteX31" fmla="*/ 313087 w 367093"/>
                <a:gd name="connsiteY31" fmla="*/ 85725 h 360140"/>
                <a:gd name="connsiteX32" fmla="*/ 283083 w 367093"/>
                <a:gd name="connsiteY32" fmla="*/ 107156 h 360140"/>
                <a:gd name="connsiteX33" fmla="*/ 188690 w 367093"/>
                <a:gd name="connsiteY33" fmla="*/ 180118 h 360140"/>
                <a:gd name="connsiteX34" fmla="*/ 94298 w 367093"/>
                <a:gd name="connsiteY34" fmla="*/ 270224 h 360140"/>
                <a:gd name="connsiteX35" fmla="*/ 42767 w 367093"/>
                <a:gd name="connsiteY35" fmla="*/ 326041 h 360140"/>
                <a:gd name="connsiteX36" fmla="*/ 25622 w 367093"/>
                <a:gd name="connsiteY36" fmla="*/ 343186 h 360140"/>
                <a:gd name="connsiteX37" fmla="*/ 21431 w 367093"/>
                <a:gd name="connsiteY37" fmla="*/ 347282 h 360140"/>
                <a:gd name="connsiteX38" fmla="*/ 21431 w 367093"/>
                <a:gd name="connsiteY38" fmla="*/ 347282 h 36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67093" h="360140">
                  <a:moveTo>
                    <a:pt x="21431" y="347282"/>
                  </a:moveTo>
                  <a:lnTo>
                    <a:pt x="21431" y="351568"/>
                  </a:lnTo>
                  <a:lnTo>
                    <a:pt x="12859" y="351568"/>
                  </a:lnTo>
                  <a:lnTo>
                    <a:pt x="12859" y="360140"/>
                  </a:lnTo>
                  <a:lnTo>
                    <a:pt x="4286" y="360140"/>
                  </a:lnTo>
                  <a:lnTo>
                    <a:pt x="4286" y="355854"/>
                  </a:lnTo>
                  <a:lnTo>
                    <a:pt x="8573" y="351568"/>
                  </a:lnTo>
                  <a:lnTo>
                    <a:pt x="4286" y="347282"/>
                  </a:lnTo>
                  <a:lnTo>
                    <a:pt x="0" y="342995"/>
                  </a:lnTo>
                  <a:lnTo>
                    <a:pt x="8573" y="342995"/>
                  </a:lnTo>
                  <a:lnTo>
                    <a:pt x="4286" y="338709"/>
                  </a:lnTo>
                  <a:lnTo>
                    <a:pt x="0" y="334423"/>
                  </a:lnTo>
                  <a:lnTo>
                    <a:pt x="0" y="325850"/>
                  </a:lnTo>
                  <a:lnTo>
                    <a:pt x="12859" y="308705"/>
                  </a:lnTo>
                  <a:cubicBezTo>
                    <a:pt x="21431" y="297275"/>
                    <a:pt x="27146" y="291560"/>
                    <a:pt x="30004" y="291560"/>
                  </a:cubicBezTo>
                  <a:cubicBezTo>
                    <a:pt x="32861" y="291560"/>
                    <a:pt x="40005" y="281559"/>
                    <a:pt x="51435" y="261557"/>
                  </a:cubicBezTo>
                  <a:cubicBezTo>
                    <a:pt x="65723" y="241554"/>
                    <a:pt x="82868" y="222980"/>
                    <a:pt x="102965" y="205740"/>
                  </a:cubicBezTo>
                  <a:cubicBezTo>
                    <a:pt x="122968" y="188595"/>
                    <a:pt x="141542" y="174308"/>
                    <a:pt x="158782" y="162878"/>
                  </a:cubicBezTo>
                  <a:cubicBezTo>
                    <a:pt x="173069" y="151448"/>
                    <a:pt x="181642" y="144304"/>
                    <a:pt x="184499" y="141446"/>
                  </a:cubicBezTo>
                  <a:cubicBezTo>
                    <a:pt x="184499" y="138589"/>
                    <a:pt x="190214" y="131445"/>
                    <a:pt x="201644" y="120015"/>
                  </a:cubicBezTo>
                  <a:cubicBezTo>
                    <a:pt x="210217" y="111442"/>
                    <a:pt x="223076" y="101441"/>
                    <a:pt x="240221" y="90011"/>
                  </a:cubicBezTo>
                  <a:cubicBezTo>
                    <a:pt x="254508" y="81439"/>
                    <a:pt x="265938" y="74295"/>
                    <a:pt x="274511" y="68580"/>
                  </a:cubicBezTo>
                  <a:cubicBezTo>
                    <a:pt x="285941" y="62865"/>
                    <a:pt x="298799" y="51435"/>
                    <a:pt x="313087" y="34290"/>
                  </a:cubicBezTo>
                  <a:cubicBezTo>
                    <a:pt x="330232" y="14288"/>
                    <a:pt x="343091" y="2858"/>
                    <a:pt x="351663" y="0"/>
                  </a:cubicBezTo>
                  <a:cubicBezTo>
                    <a:pt x="357378" y="0"/>
                    <a:pt x="358807" y="4286"/>
                    <a:pt x="355949" y="12859"/>
                  </a:cubicBezTo>
                  <a:cubicBezTo>
                    <a:pt x="353092" y="21431"/>
                    <a:pt x="350234" y="25718"/>
                    <a:pt x="347377" y="25718"/>
                  </a:cubicBezTo>
                  <a:cubicBezTo>
                    <a:pt x="344519" y="25718"/>
                    <a:pt x="343091" y="28575"/>
                    <a:pt x="343091" y="34290"/>
                  </a:cubicBezTo>
                  <a:cubicBezTo>
                    <a:pt x="343091" y="37148"/>
                    <a:pt x="348806" y="37148"/>
                    <a:pt x="360236" y="34290"/>
                  </a:cubicBezTo>
                  <a:cubicBezTo>
                    <a:pt x="371666" y="31433"/>
                    <a:pt x="368808" y="37148"/>
                    <a:pt x="351663" y="51435"/>
                  </a:cubicBezTo>
                  <a:cubicBezTo>
                    <a:pt x="334518" y="62865"/>
                    <a:pt x="325946" y="70009"/>
                    <a:pt x="325946" y="72866"/>
                  </a:cubicBezTo>
                  <a:cubicBezTo>
                    <a:pt x="325946" y="75724"/>
                    <a:pt x="324517" y="77153"/>
                    <a:pt x="321659" y="77153"/>
                  </a:cubicBezTo>
                  <a:cubicBezTo>
                    <a:pt x="318802" y="80010"/>
                    <a:pt x="315944" y="82867"/>
                    <a:pt x="313087" y="85725"/>
                  </a:cubicBezTo>
                  <a:cubicBezTo>
                    <a:pt x="313087" y="88583"/>
                    <a:pt x="303086" y="95726"/>
                    <a:pt x="283083" y="107156"/>
                  </a:cubicBezTo>
                  <a:cubicBezTo>
                    <a:pt x="260223" y="118586"/>
                    <a:pt x="228695" y="142875"/>
                    <a:pt x="188690" y="180118"/>
                  </a:cubicBezTo>
                  <a:cubicBezTo>
                    <a:pt x="148685" y="217265"/>
                    <a:pt x="117158" y="247364"/>
                    <a:pt x="94298" y="270224"/>
                  </a:cubicBezTo>
                  <a:cubicBezTo>
                    <a:pt x="74295" y="295942"/>
                    <a:pt x="57150" y="314611"/>
                    <a:pt x="42767" y="326041"/>
                  </a:cubicBezTo>
                  <a:cubicBezTo>
                    <a:pt x="31337" y="337471"/>
                    <a:pt x="25622" y="343186"/>
                    <a:pt x="25622" y="343186"/>
                  </a:cubicBezTo>
                  <a:cubicBezTo>
                    <a:pt x="25622" y="343186"/>
                    <a:pt x="24384" y="344424"/>
                    <a:pt x="21431" y="347282"/>
                  </a:cubicBezTo>
                  <a:lnTo>
                    <a:pt x="21431" y="34728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64A00859-F407-428B-8321-C5C903E15F5D}"/>
                </a:ext>
              </a:extLst>
            </p:cNvPr>
            <p:cNvSpPr/>
            <p:nvPr/>
          </p:nvSpPr>
          <p:spPr>
            <a:xfrm>
              <a:off x="5528404" y="3028284"/>
              <a:ext cx="87153" cy="70008"/>
            </a:xfrm>
            <a:custGeom>
              <a:avLst/>
              <a:gdLst>
                <a:gd name="connsiteX0" fmla="*/ 30004 w 87153"/>
                <a:gd name="connsiteY0" fmla="*/ 1429 h 70008"/>
                <a:gd name="connsiteX1" fmla="*/ 55721 w 87153"/>
                <a:gd name="connsiteY1" fmla="*/ 10001 h 70008"/>
                <a:gd name="connsiteX2" fmla="*/ 60007 w 87153"/>
                <a:gd name="connsiteY2" fmla="*/ 10001 h 70008"/>
                <a:gd name="connsiteX3" fmla="*/ 64294 w 87153"/>
                <a:gd name="connsiteY3" fmla="*/ 18574 h 70008"/>
                <a:gd name="connsiteX4" fmla="*/ 68580 w 87153"/>
                <a:gd name="connsiteY4" fmla="*/ 27146 h 70008"/>
                <a:gd name="connsiteX5" fmla="*/ 77152 w 87153"/>
                <a:gd name="connsiteY5" fmla="*/ 27146 h 70008"/>
                <a:gd name="connsiteX6" fmla="*/ 77152 w 87153"/>
                <a:gd name="connsiteY6" fmla="*/ 31433 h 70008"/>
                <a:gd name="connsiteX7" fmla="*/ 81439 w 87153"/>
                <a:gd name="connsiteY7" fmla="*/ 31433 h 70008"/>
                <a:gd name="connsiteX8" fmla="*/ 81439 w 87153"/>
                <a:gd name="connsiteY8" fmla="*/ 40005 h 70008"/>
                <a:gd name="connsiteX9" fmla="*/ 85725 w 87153"/>
                <a:gd name="connsiteY9" fmla="*/ 52864 h 70008"/>
                <a:gd name="connsiteX10" fmla="*/ 81439 w 87153"/>
                <a:gd name="connsiteY10" fmla="*/ 61436 h 70008"/>
                <a:gd name="connsiteX11" fmla="*/ 81439 w 87153"/>
                <a:gd name="connsiteY11" fmla="*/ 65723 h 70008"/>
                <a:gd name="connsiteX12" fmla="*/ 81439 w 87153"/>
                <a:gd name="connsiteY12" fmla="*/ 70009 h 70008"/>
                <a:gd name="connsiteX13" fmla="*/ 64294 w 87153"/>
                <a:gd name="connsiteY13" fmla="*/ 70009 h 70008"/>
                <a:gd name="connsiteX14" fmla="*/ 51435 w 87153"/>
                <a:gd name="connsiteY14" fmla="*/ 65723 h 70008"/>
                <a:gd name="connsiteX15" fmla="*/ 47149 w 87153"/>
                <a:gd name="connsiteY15" fmla="*/ 61436 h 70008"/>
                <a:gd name="connsiteX16" fmla="*/ 42863 w 87153"/>
                <a:gd name="connsiteY16" fmla="*/ 52864 h 70008"/>
                <a:gd name="connsiteX17" fmla="*/ 21431 w 87153"/>
                <a:gd name="connsiteY17" fmla="*/ 27146 h 70008"/>
                <a:gd name="connsiteX18" fmla="*/ 0 w 87153"/>
                <a:gd name="connsiteY18" fmla="*/ 5715 h 70008"/>
                <a:gd name="connsiteX19" fmla="*/ 30004 w 87153"/>
                <a:gd name="connsiteY19" fmla="*/ 1429 h 70008"/>
                <a:gd name="connsiteX20" fmla="*/ 30004 w 87153"/>
                <a:gd name="connsiteY20" fmla="*/ 1429 h 70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7153" h="70008">
                  <a:moveTo>
                    <a:pt x="30004" y="1429"/>
                  </a:moveTo>
                  <a:lnTo>
                    <a:pt x="55721" y="10001"/>
                  </a:lnTo>
                  <a:lnTo>
                    <a:pt x="60007" y="10001"/>
                  </a:lnTo>
                  <a:cubicBezTo>
                    <a:pt x="62865" y="12859"/>
                    <a:pt x="64294" y="15716"/>
                    <a:pt x="64294" y="18574"/>
                  </a:cubicBezTo>
                  <a:cubicBezTo>
                    <a:pt x="64294" y="21431"/>
                    <a:pt x="65722" y="24289"/>
                    <a:pt x="68580" y="27146"/>
                  </a:cubicBezTo>
                  <a:cubicBezTo>
                    <a:pt x="71438" y="27146"/>
                    <a:pt x="74295" y="27146"/>
                    <a:pt x="77152" y="27146"/>
                  </a:cubicBezTo>
                  <a:lnTo>
                    <a:pt x="77152" y="31433"/>
                  </a:lnTo>
                  <a:lnTo>
                    <a:pt x="81439" y="31433"/>
                  </a:lnTo>
                  <a:lnTo>
                    <a:pt x="81439" y="40005"/>
                  </a:lnTo>
                  <a:cubicBezTo>
                    <a:pt x="87154" y="45720"/>
                    <a:pt x="88582" y="50006"/>
                    <a:pt x="85725" y="52864"/>
                  </a:cubicBezTo>
                  <a:cubicBezTo>
                    <a:pt x="82867" y="58579"/>
                    <a:pt x="81439" y="61436"/>
                    <a:pt x="81439" y="61436"/>
                  </a:cubicBezTo>
                  <a:lnTo>
                    <a:pt x="81439" y="65723"/>
                  </a:lnTo>
                  <a:cubicBezTo>
                    <a:pt x="81439" y="68580"/>
                    <a:pt x="81439" y="70009"/>
                    <a:pt x="81439" y="70009"/>
                  </a:cubicBezTo>
                  <a:cubicBezTo>
                    <a:pt x="78581" y="70009"/>
                    <a:pt x="72866" y="70009"/>
                    <a:pt x="64294" y="70009"/>
                  </a:cubicBezTo>
                  <a:lnTo>
                    <a:pt x="51435" y="65723"/>
                  </a:lnTo>
                  <a:cubicBezTo>
                    <a:pt x="51435" y="62865"/>
                    <a:pt x="50006" y="61436"/>
                    <a:pt x="47149" y="61436"/>
                  </a:cubicBezTo>
                  <a:cubicBezTo>
                    <a:pt x="44291" y="61436"/>
                    <a:pt x="42863" y="58579"/>
                    <a:pt x="42863" y="52864"/>
                  </a:cubicBezTo>
                  <a:cubicBezTo>
                    <a:pt x="40005" y="44291"/>
                    <a:pt x="32861" y="35719"/>
                    <a:pt x="21431" y="27146"/>
                  </a:cubicBezTo>
                  <a:cubicBezTo>
                    <a:pt x="7144" y="15716"/>
                    <a:pt x="0" y="8573"/>
                    <a:pt x="0" y="5715"/>
                  </a:cubicBezTo>
                  <a:cubicBezTo>
                    <a:pt x="0" y="0"/>
                    <a:pt x="10001" y="-1429"/>
                    <a:pt x="30004" y="1429"/>
                  </a:cubicBezTo>
                  <a:lnTo>
                    <a:pt x="30004" y="142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006B7736-D102-4B42-9AA7-91ED3BDA64F5}"/>
                </a:ext>
              </a:extLst>
            </p:cNvPr>
            <p:cNvSpPr/>
            <p:nvPr/>
          </p:nvSpPr>
          <p:spPr>
            <a:xfrm>
              <a:off x="7060310" y="2749750"/>
              <a:ext cx="102869" cy="82510"/>
            </a:xfrm>
            <a:custGeom>
              <a:avLst/>
              <a:gdLst>
                <a:gd name="connsiteX0" fmla="*/ 60007 w 102869"/>
                <a:gd name="connsiteY0" fmla="*/ 26789 h 82510"/>
                <a:gd name="connsiteX1" fmla="*/ 72866 w 102869"/>
                <a:gd name="connsiteY1" fmla="*/ 39648 h 82510"/>
                <a:gd name="connsiteX2" fmla="*/ 90011 w 102869"/>
                <a:gd name="connsiteY2" fmla="*/ 52507 h 82510"/>
                <a:gd name="connsiteX3" fmla="*/ 94298 w 102869"/>
                <a:gd name="connsiteY3" fmla="*/ 56793 h 82510"/>
                <a:gd name="connsiteX4" fmla="*/ 98584 w 102869"/>
                <a:gd name="connsiteY4" fmla="*/ 56793 h 82510"/>
                <a:gd name="connsiteX5" fmla="*/ 98584 w 102869"/>
                <a:gd name="connsiteY5" fmla="*/ 61079 h 82510"/>
                <a:gd name="connsiteX6" fmla="*/ 102870 w 102869"/>
                <a:gd name="connsiteY6" fmla="*/ 61079 h 82510"/>
                <a:gd name="connsiteX7" fmla="*/ 102870 w 102869"/>
                <a:gd name="connsiteY7" fmla="*/ 78224 h 82510"/>
                <a:gd name="connsiteX8" fmla="*/ 98584 w 102869"/>
                <a:gd name="connsiteY8" fmla="*/ 78224 h 82510"/>
                <a:gd name="connsiteX9" fmla="*/ 98584 w 102869"/>
                <a:gd name="connsiteY9" fmla="*/ 82510 h 82510"/>
                <a:gd name="connsiteX10" fmla="*/ 90011 w 102869"/>
                <a:gd name="connsiteY10" fmla="*/ 82510 h 82510"/>
                <a:gd name="connsiteX11" fmla="*/ 85725 w 102869"/>
                <a:gd name="connsiteY11" fmla="*/ 78224 h 82510"/>
                <a:gd name="connsiteX12" fmla="*/ 77153 w 102869"/>
                <a:gd name="connsiteY12" fmla="*/ 73938 h 82510"/>
                <a:gd name="connsiteX13" fmla="*/ 68580 w 102869"/>
                <a:gd name="connsiteY13" fmla="*/ 65365 h 82510"/>
                <a:gd name="connsiteX14" fmla="*/ 64294 w 102869"/>
                <a:gd name="connsiteY14" fmla="*/ 65365 h 82510"/>
                <a:gd name="connsiteX15" fmla="*/ 60007 w 102869"/>
                <a:gd name="connsiteY15" fmla="*/ 61079 h 82510"/>
                <a:gd name="connsiteX16" fmla="*/ 55721 w 102869"/>
                <a:gd name="connsiteY16" fmla="*/ 61079 h 82510"/>
                <a:gd name="connsiteX17" fmla="*/ 55721 w 102869"/>
                <a:gd name="connsiteY17" fmla="*/ 56793 h 82510"/>
                <a:gd name="connsiteX18" fmla="*/ 34290 w 102869"/>
                <a:gd name="connsiteY18" fmla="*/ 39648 h 82510"/>
                <a:gd name="connsiteX19" fmla="*/ 17145 w 102869"/>
                <a:gd name="connsiteY19" fmla="*/ 22503 h 82510"/>
                <a:gd name="connsiteX20" fmla="*/ 4286 w 102869"/>
                <a:gd name="connsiteY20" fmla="*/ 9644 h 82510"/>
                <a:gd name="connsiteX21" fmla="*/ 17145 w 102869"/>
                <a:gd name="connsiteY21" fmla="*/ 1072 h 82510"/>
                <a:gd name="connsiteX22" fmla="*/ 51435 w 102869"/>
                <a:gd name="connsiteY22" fmla="*/ 18217 h 82510"/>
                <a:gd name="connsiteX23" fmla="*/ 60007 w 102869"/>
                <a:gd name="connsiteY23" fmla="*/ 26789 h 82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2869" h="82510">
                  <a:moveTo>
                    <a:pt x="60007" y="26789"/>
                  </a:moveTo>
                  <a:lnTo>
                    <a:pt x="72866" y="39648"/>
                  </a:lnTo>
                  <a:cubicBezTo>
                    <a:pt x="81439" y="45363"/>
                    <a:pt x="87154" y="49649"/>
                    <a:pt x="90011" y="52507"/>
                  </a:cubicBezTo>
                  <a:lnTo>
                    <a:pt x="94298" y="56793"/>
                  </a:lnTo>
                  <a:lnTo>
                    <a:pt x="98584" y="56793"/>
                  </a:lnTo>
                  <a:lnTo>
                    <a:pt x="98584" y="61079"/>
                  </a:lnTo>
                  <a:lnTo>
                    <a:pt x="102870" y="61079"/>
                  </a:lnTo>
                  <a:lnTo>
                    <a:pt x="102870" y="78224"/>
                  </a:lnTo>
                  <a:lnTo>
                    <a:pt x="98584" y="78224"/>
                  </a:lnTo>
                  <a:lnTo>
                    <a:pt x="98584" y="82510"/>
                  </a:lnTo>
                  <a:lnTo>
                    <a:pt x="90011" y="82510"/>
                  </a:lnTo>
                  <a:lnTo>
                    <a:pt x="85725" y="78224"/>
                  </a:lnTo>
                  <a:cubicBezTo>
                    <a:pt x="82867" y="75367"/>
                    <a:pt x="80010" y="73938"/>
                    <a:pt x="77153" y="73938"/>
                  </a:cubicBezTo>
                  <a:lnTo>
                    <a:pt x="68580" y="65365"/>
                  </a:lnTo>
                  <a:lnTo>
                    <a:pt x="64294" y="65365"/>
                  </a:lnTo>
                  <a:lnTo>
                    <a:pt x="60007" y="61079"/>
                  </a:lnTo>
                  <a:lnTo>
                    <a:pt x="55721" y="61079"/>
                  </a:lnTo>
                  <a:lnTo>
                    <a:pt x="55721" y="56793"/>
                  </a:lnTo>
                  <a:cubicBezTo>
                    <a:pt x="52864" y="56793"/>
                    <a:pt x="45720" y="51078"/>
                    <a:pt x="34290" y="39648"/>
                  </a:cubicBezTo>
                  <a:lnTo>
                    <a:pt x="17145" y="22503"/>
                  </a:lnTo>
                  <a:lnTo>
                    <a:pt x="4286" y="9644"/>
                  </a:lnTo>
                  <a:cubicBezTo>
                    <a:pt x="-4286" y="1072"/>
                    <a:pt x="0" y="-1786"/>
                    <a:pt x="17145" y="1072"/>
                  </a:cubicBezTo>
                  <a:cubicBezTo>
                    <a:pt x="34290" y="6786"/>
                    <a:pt x="45720" y="12501"/>
                    <a:pt x="51435" y="18217"/>
                  </a:cubicBezTo>
                  <a:cubicBezTo>
                    <a:pt x="54292" y="21074"/>
                    <a:pt x="57150" y="23932"/>
                    <a:pt x="60007" y="267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82888BA1-188E-4464-85EC-58EFCDE5FA4C}"/>
                </a:ext>
              </a:extLst>
            </p:cNvPr>
            <p:cNvSpPr/>
            <p:nvPr/>
          </p:nvSpPr>
          <p:spPr>
            <a:xfrm>
              <a:off x="4587596" y="1775617"/>
              <a:ext cx="91082" cy="224062"/>
            </a:xfrm>
            <a:custGeom>
              <a:avLst/>
              <a:gdLst>
                <a:gd name="connsiteX0" fmla="*/ 82510 w 91082"/>
                <a:gd name="connsiteY0" fmla="*/ 9750 h 224062"/>
                <a:gd name="connsiteX1" fmla="*/ 86797 w 91082"/>
                <a:gd name="connsiteY1" fmla="*/ 35468 h 224062"/>
                <a:gd name="connsiteX2" fmla="*/ 86797 w 91082"/>
                <a:gd name="connsiteY2" fmla="*/ 39754 h 224062"/>
                <a:gd name="connsiteX3" fmla="*/ 91083 w 91082"/>
                <a:gd name="connsiteY3" fmla="*/ 39754 h 224062"/>
                <a:gd name="connsiteX4" fmla="*/ 91083 w 91082"/>
                <a:gd name="connsiteY4" fmla="*/ 44041 h 224062"/>
                <a:gd name="connsiteX5" fmla="*/ 86797 w 91082"/>
                <a:gd name="connsiteY5" fmla="*/ 48327 h 224062"/>
                <a:gd name="connsiteX6" fmla="*/ 86797 w 91082"/>
                <a:gd name="connsiteY6" fmla="*/ 52613 h 224062"/>
                <a:gd name="connsiteX7" fmla="*/ 91083 w 91082"/>
                <a:gd name="connsiteY7" fmla="*/ 56899 h 224062"/>
                <a:gd name="connsiteX8" fmla="*/ 91083 w 91082"/>
                <a:gd name="connsiteY8" fmla="*/ 86903 h 224062"/>
                <a:gd name="connsiteX9" fmla="*/ 86797 w 91082"/>
                <a:gd name="connsiteY9" fmla="*/ 121193 h 224062"/>
                <a:gd name="connsiteX10" fmla="*/ 86797 w 91082"/>
                <a:gd name="connsiteY10" fmla="*/ 151197 h 224062"/>
                <a:gd name="connsiteX11" fmla="*/ 82510 w 91082"/>
                <a:gd name="connsiteY11" fmla="*/ 155483 h 224062"/>
                <a:gd name="connsiteX12" fmla="*/ 65365 w 91082"/>
                <a:gd name="connsiteY12" fmla="*/ 142624 h 224062"/>
                <a:gd name="connsiteX13" fmla="*/ 52507 w 91082"/>
                <a:gd name="connsiteY13" fmla="*/ 168342 h 224062"/>
                <a:gd name="connsiteX14" fmla="*/ 52507 w 91082"/>
                <a:gd name="connsiteY14" fmla="*/ 198345 h 224062"/>
                <a:gd name="connsiteX15" fmla="*/ 48220 w 91082"/>
                <a:gd name="connsiteY15" fmla="*/ 185487 h 224062"/>
                <a:gd name="connsiteX16" fmla="*/ 39648 w 91082"/>
                <a:gd name="connsiteY16" fmla="*/ 172628 h 224062"/>
                <a:gd name="connsiteX17" fmla="*/ 26789 w 91082"/>
                <a:gd name="connsiteY17" fmla="*/ 176914 h 224062"/>
                <a:gd name="connsiteX18" fmla="*/ 18217 w 91082"/>
                <a:gd name="connsiteY18" fmla="*/ 202632 h 224062"/>
                <a:gd name="connsiteX19" fmla="*/ 9644 w 91082"/>
                <a:gd name="connsiteY19" fmla="*/ 224063 h 224062"/>
                <a:gd name="connsiteX20" fmla="*/ 1072 w 91082"/>
                <a:gd name="connsiteY20" fmla="*/ 219777 h 224062"/>
                <a:gd name="connsiteX21" fmla="*/ 9644 w 91082"/>
                <a:gd name="connsiteY21" fmla="*/ 181200 h 224062"/>
                <a:gd name="connsiteX22" fmla="*/ 22503 w 91082"/>
                <a:gd name="connsiteY22" fmla="*/ 121098 h 224062"/>
                <a:gd name="connsiteX23" fmla="*/ 26789 w 91082"/>
                <a:gd name="connsiteY23" fmla="*/ 91094 h 224062"/>
                <a:gd name="connsiteX24" fmla="*/ 22503 w 91082"/>
                <a:gd name="connsiteY24" fmla="*/ 91094 h 224062"/>
                <a:gd name="connsiteX25" fmla="*/ 22503 w 91082"/>
                <a:gd name="connsiteY25" fmla="*/ 86808 h 224062"/>
                <a:gd name="connsiteX26" fmla="*/ 18217 w 91082"/>
                <a:gd name="connsiteY26" fmla="*/ 86808 h 224062"/>
                <a:gd name="connsiteX27" fmla="*/ 18217 w 91082"/>
                <a:gd name="connsiteY27" fmla="*/ 73949 h 224062"/>
                <a:gd name="connsiteX28" fmla="*/ 22503 w 91082"/>
                <a:gd name="connsiteY28" fmla="*/ 73949 h 224062"/>
                <a:gd name="connsiteX29" fmla="*/ 22503 w 91082"/>
                <a:gd name="connsiteY29" fmla="*/ 78235 h 224062"/>
                <a:gd name="connsiteX30" fmla="*/ 26789 w 91082"/>
                <a:gd name="connsiteY30" fmla="*/ 78235 h 224062"/>
                <a:gd name="connsiteX31" fmla="*/ 26789 w 91082"/>
                <a:gd name="connsiteY31" fmla="*/ 86808 h 224062"/>
                <a:gd name="connsiteX32" fmla="*/ 35362 w 91082"/>
                <a:gd name="connsiteY32" fmla="*/ 91094 h 224062"/>
                <a:gd name="connsiteX33" fmla="*/ 35362 w 91082"/>
                <a:gd name="connsiteY33" fmla="*/ 95380 h 224062"/>
                <a:gd name="connsiteX34" fmla="*/ 43934 w 91082"/>
                <a:gd name="connsiteY34" fmla="*/ 95380 h 224062"/>
                <a:gd name="connsiteX35" fmla="*/ 43934 w 91082"/>
                <a:gd name="connsiteY35" fmla="*/ 73949 h 224062"/>
                <a:gd name="connsiteX36" fmla="*/ 39648 w 91082"/>
                <a:gd name="connsiteY36" fmla="*/ 61090 h 224062"/>
                <a:gd name="connsiteX37" fmla="*/ 35362 w 91082"/>
                <a:gd name="connsiteY37" fmla="*/ 56804 h 224062"/>
                <a:gd name="connsiteX38" fmla="*/ 35362 w 91082"/>
                <a:gd name="connsiteY38" fmla="*/ 43945 h 224062"/>
                <a:gd name="connsiteX39" fmla="*/ 39648 w 91082"/>
                <a:gd name="connsiteY39" fmla="*/ 43945 h 224062"/>
                <a:gd name="connsiteX40" fmla="*/ 39648 w 91082"/>
                <a:gd name="connsiteY40" fmla="*/ 48232 h 224062"/>
                <a:gd name="connsiteX41" fmla="*/ 43934 w 91082"/>
                <a:gd name="connsiteY41" fmla="*/ 48232 h 224062"/>
                <a:gd name="connsiteX42" fmla="*/ 43934 w 91082"/>
                <a:gd name="connsiteY42" fmla="*/ 56804 h 224062"/>
                <a:gd name="connsiteX43" fmla="*/ 48220 w 91082"/>
                <a:gd name="connsiteY43" fmla="*/ 61090 h 224062"/>
                <a:gd name="connsiteX44" fmla="*/ 52507 w 91082"/>
                <a:gd name="connsiteY44" fmla="*/ 69663 h 224062"/>
                <a:gd name="connsiteX45" fmla="*/ 73938 w 91082"/>
                <a:gd name="connsiteY45" fmla="*/ 69663 h 224062"/>
                <a:gd name="connsiteX46" fmla="*/ 73938 w 91082"/>
                <a:gd name="connsiteY46" fmla="*/ 65376 h 224062"/>
                <a:gd name="connsiteX47" fmla="*/ 78224 w 91082"/>
                <a:gd name="connsiteY47" fmla="*/ 65376 h 224062"/>
                <a:gd name="connsiteX48" fmla="*/ 78224 w 91082"/>
                <a:gd name="connsiteY48" fmla="*/ 48232 h 224062"/>
                <a:gd name="connsiteX49" fmla="*/ 78224 w 91082"/>
                <a:gd name="connsiteY49" fmla="*/ 13941 h 224062"/>
                <a:gd name="connsiteX50" fmla="*/ 82510 w 91082"/>
                <a:gd name="connsiteY50" fmla="*/ 9750 h 224062"/>
                <a:gd name="connsiteX51" fmla="*/ 82510 w 91082"/>
                <a:gd name="connsiteY51" fmla="*/ 9750 h 224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91082" h="224062">
                  <a:moveTo>
                    <a:pt x="82510" y="9750"/>
                  </a:moveTo>
                  <a:lnTo>
                    <a:pt x="86797" y="35468"/>
                  </a:lnTo>
                  <a:cubicBezTo>
                    <a:pt x="86797" y="35468"/>
                    <a:pt x="86797" y="36897"/>
                    <a:pt x="86797" y="39754"/>
                  </a:cubicBezTo>
                  <a:lnTo>
                    <a:pt x="91083" y="39754"/>
                  </a:lnTo>
                  <a:lnTo>
                    <a:pt x="91083" y="44041"/>
                  </a:lnTo>
                  <a:cubicBezTo>
                    <a:pt x="88225" y="44041"/>
                    <a:pt x="86797" y="45469"/>
                    <a:pt x="86797" y="48327"/>
                  </a:cubicBezTo>
                  <a:lnTo>
                    <a:pt x="86797" y="52613"/>
                  </a:lnTo>
                  <a:lnTo>
                    <a:pt x="91083" y="56899"/>
                  </a:lnTo>
                  <a:lnTo>
                    <a:pt x="91083" y="86903"/>
                  </a:lnTo>
                  <a:cubicBezTo>
                    <a:pt x="88225" y="101191"/>
                    <a:pt x="86797" y="112620"/>
                    <a:pt x="86797" y="121193"/>
                  </a:cubicBezTo>
                  <a:cubicBezTo>
                    <a:pt x="81082" y="129766"/>
                    <a:pt x="81082" y="139767"/>
                    <a:pt x="86797" y="151197"/>
                  </a:cubicBezTo>
                  <a:cubicBezTo>
                    <a:pt x="86797" y="162627"/>
                    <a:pt x="85368" y="164055"/>
                    <a:pt x="82510" y="155483"/>
                  </a:cubicBezTo>
                  <a:cubicBezTo>
                    <a:pt x="79653" y="149768"/>
                    <a:pt x="73938" y="145482"/>
                    <a:pt x="65365" y="142624"/>
                  </a:cubicBezTo>
                  <a:cubicBezTo>
                    <a:pt x="56793" y="139767"/>
                    <a:pt x="52507" y="148339"/>
                    <a:pt x="52507" y="168342"/>
                  </a:cubicBezTo>
                  <a:cubicBezTo>
                    <a:pt x="55364" y="188344"/>
                    <a:pt x="55364" y="198345"/>
                    <a:pt x="52507" y="198345"/>
                  </a:cubicBezTo>
                  <a:cubicBezTo>
                    <a:pt x="49649" y="198345"/>
                    <a:pt x="48220" y="194059"/>
                    <a:pt x="48220" y="185487"/>
                  </a:cubicBezTo>
                  <a:cubicBezTo>
                    <a:pt x="45363" y="176914"/>
                    <a:pt x="42505" y="172628"/>
                    <a:pt x="39648" y="172628"/>
                  </a:cubicBezTo>
                  <a:cubicBezTo>
                    <a:pt x="33933" y="172628"/>
                    <a:pt x="29647" y="174057"/>
                    <a:pt x="26789" y="176914"/>
                  </a:cubicBezTo>
                  <a:cubicBezTo>
                    <a:pt x="26789" y="179772"/>
                    <a:pt x="23932" y="188344"/>
                    <a:pt x="18217" y="202632"/>
                  </a:cubicBezTo>
                  <a:cubicBezTo>
                    <a:pt x="15359" y="216919"/>
                    <a:pt x="12502" y="224063"/>
                    <a:pt x="9644" y="224063"/>
                  </a:cubicBezTo>
                  <a:cubicBezTo>
                    <a:pt x="3929" y="224063"/>
                    <a:pt x="1072" y="222634"/>
                    <a:pt x="1072" y="219777"/>
                  </a:cubicBezTo>
                  <a:cubicBezTo>
                    <a:pt x="-1786" y="216919"/>
                    <a:pt x="1072" y="204060"/>
                    <a:pt x="9644" y="181200"/>
                  </a:cubicBezTo>
                  <a:cubicBezTo>
                    <a:pt x="15359" y="158341"/>
                    <a:pt x="19645" y="138243"/>
                    <a:pt x="22503" y="121098"/>
                  </a:cubicBezTo>
                  <a:lnTo>
                    <a:pt x="26789" y="91094"/>
                  </a:lnTo>
                  <a:lnTo>
                    <a:pt x="22503" y="91094"/>
                  </a:lnTo>
                  <a:lnTo>
                    <a:pt x="22503" y="86808"/>
                  </a:lnTo>
                  <a:lnTo>
                    <a:pt x="18217" y="86808"/>
                  </a:lnTo>
                  <a:lnTo>
                    <a:pt x="18217" y="73949"/>
                  </a:lnTo>
                  <a:lnTo>
                    <a:pt x="22503" y="73949"/>
                  </a:lnTo>
                  <a:lnTo>
                    <a:pt x="22503" y="78235"/>
                  </a:lnTo>
                  <a:lnTo>
                    <a:pt x="26789" y="78235"/>
                  </a:lnTo>
                  <a:lnTo>
                    <a:pt x="26789" y="86808"/>
                  </a:lnTo>
                  <a:cubicBezTo>
                    <a:pt x="32504" y="89665"/>
                    <a:pt x="35362" y="91094"/>
                    <a:pt x="35362" y="91094"/>
                  </a:cubicBezTo>
                  <a:lnTo>
                    <a:pt x="35362" y="95380"/>
                  </a:lnTo>
                  <a:lnTo>
                    <a:pt x="43934" y="95380"/>
                  </a:lnTo>
                  <a:lnTo>
                    <a:pt x="43934" y="73949"/>
                  </a:lnTo>
                  <a:cubicBezTo>
                    <a:pt x="43934" y="68234"/>
                    <a:pt x="42505" y="63948"/>
                    <a:pt x="39648" y="61090"/>
                  </a:cubicBezTo>
                  <a:lnTo>
                    <a:pt x="35362" y="56804"/>
                  </a:lnTo>
                  <a:lnTo>
                    <a:pt x="35362" y="43945"/>
                  </a:lnTo>
                  <a:lnTo>
                    <a:pt x="39648" y="43945"/>
                  </a:lnTo>
                  <a:lnTo>
                    <a:pt x="39648" y="48232"/>
                  </a:lnTo>
                  <a:lnTo>
                    <a:pt x="43934" y="48232"/>
                  </a:lnTo>
                  <a:lnTo>
                    <a:pt x="43934" y="56804"/>
                  </a:lnTo>
                  <a:lnTo>
                    <a:pt x="48220" y="61090"/>
                  </a:lnTo>
                  <a:cubicBezTo>
                    <a:pt x="51078" y="66805"/>
                    <a:pt x="52507" y="69663"/>
                    <a:pt x="52507" y="69663"/>
                  </a:cubicBezTo>
                  <a:lnTo>
                    <a:pt x="73938" y="69663"/>
                  </a:lnTo>
                  <a:lnTo>
                    <a:pt x="73938" y="65376"/>
                  </a:lnTo>
                  <a:lnTo>
                    <a:pt x="78224" y="65376"/>
                  </a:lnTo>
                  <a:lnTo>
                    <a:pt x="78224" y="48232"/>
                  </a:lnTo>
                  <a:cubicBezTo>
                    <a:pt x="78224" y="42516"/>
                    <a:pt x="78224" y="31087"/>
                    <a:pt x="78224" y="13941"/>
                  </a:cubicBezTo>
                  <a:cubicBezTo>
                    <a:pt x="78224" y="-3108"/>
                    <a:pt x="79653" y="-4537"/>
                    <a:pt x="82510" y="9750"/>
                  </a:cubicBezTo>
                  <a:lnTo>
                    <a:pt x="82510" y="97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72400A46-A736-4A99-897E-A880CAB5839C}"/>
                </a:ext>
              </a:extLst>
            </p:cNvPr>
            <p:cNvSpPr/>
            <p:nvPr/>
          </p:nvSpPr>
          <p:spPr>
            <a:xfrm>
              <a:off x="4961952" y="3342990"/>
              <a:ext cx="55721" cy="81438"/>
            </a:xfrm>
            <a:custGeom>
              <a:avLst/>
              <a:gdLst>
                <a:gd name="connsiteX0" fmla="*/ 42863 w 55721"/>
                <a:gd name="connsiteY0" fmla="*/ 4286 h 81438"/>
                <a:gd name="connsiteX1" fmla="*/ 51435 w 55721"/>
                <a:gd name="connsiteY1" fmla="*/ 0 h 81438"/>
                <a:gd name="connsiteX2" fmla="*/ 55721 w 55721"/>
                <a:gd name="connsiteY2" fmla="*/ 4286 h 81438"/>
                <a:gd name="connsiteX3" fmla="*/ 51435 w 55721"/>
                <a:gd name="connsiteY3" fmla="*/ 21431 h 81438"/>
                <a:gd name="connsiteX4" fmla="*/ 38576 w 55721"/>
                <a:gd name="connsiteY4" fmla="*/ 38576 h 81438"/>
                <a:gd name="connsiteX5" fmla="*/ 30004 w 55721"/>
                <a:gd name="connsiteY5" fmla="*/ 55721 h 81438"/>
                <a:gd name="connsiteX6" fmla="*/ 25718 w 55721"/>
                <a:gd name="connsiteY6" fmla="*/ 72866 h 81438"/>
                <a:gd name="connsiteX7" fmla="*/ 25718 w 55721"/>
                <a:gd name="connsiteY7" fmla="*/ 77153 h 81438"/>
                <a:gd name="connsiteX8" fmla="*/ 21431 w 55721"/>
                <a:gd name="connsiteY8" fmla="*/ 77153 h 81438"/>
                <a:gd name="connsiteX9" fmla="*/ 17145 w 55721"/>
                <a:gd name="connsiteY9" fmla="*/ 77153 h 81438"/>
                <a:gd name="connsiteX10" fmla="*/ 12859 w 55721"/>
                <a:gd name="connsiteY10" fmla="*/ 81439 h 81438"/>
                <a:gd name="connsiteX11" fmla="*/ 0 w 55721"/>
                <a:gd name="connsiteY11" fmla="*/ 81439 h 81438"/>
                <a:gd name="connsiteX12" fmla="*/ 0 w 55721"/>
                <a:gd name="connsiteY12" fmla="*/ 72866 h 81438"/>
                <a:gd name="connsiteX13" fmla="*/ 4286 w 55721"/>
                <a:gd name="connsiteY13" fmla="*/ 64294 h 81438"/>
                <a:gd name="connsiteX14" fmla="*/ 4286 w 55721"/>
                <a:gd name="connsiteY14" fmla="*/ 47149 h 81438"/>
                <a:gd name="connsiteX15" fmla="*/ 8573 w 55721"/>
                <a:gd name="connsiteY15" fmla="*/ 42863 h 81438"/>
                <a:gd name="connsiteX16" fmla="*/ 12859 w 55721"/>
                <a:gd name="connsiteY16" fmla="*/ 38576 h 81438"/>
                <a:gd name="connsiteX17" fmla="*/ 21431 w 55721"/>
                <a:gd name="connsiteY17" fmla="*/ 30004 h 81438"/>
                <a:gd name="connsiteX18" fmla="*/ 30004 w 55721"/>
                <a:gd name="connsiteY18" fmla="*/ 21431 h 81438"/>
                <a:gd name="connsiteX19" fmla="*/ 42863 w 55721"/>
                <a:gd name="connsiteY19" fmla="*/ 4286 h 81438"/>
                <a:gd name="connsiteX20" fmla="*/ 42863 w 55721"/>
                <a:gd name="connsiteY20" fmla="*/ 4286 h 81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5721" h="81438">
                  <a:moveTo>
                    <a:pt x="42863" y="4286"/>
                  </a:moveTo>
                  <a:lnTo>
                    <a:pt x="51435" y="0"/>
                  </a:lnTo>
                  <a:cubicBezTo>
                    <a:pt x="51435" y="2857"/>
                    <a:pt x="52864" y="4286"/>
                    <a:pt x="55721" y="4286"/>
                  </a:cubicBezTo>
                  <a:lnTo>
                    <a:pt x="51435" y="21431"/>
                  </a:lnTo>
                  <a:cubicBezTo>
                    <a:pt x="48577" y="30004"/>
                    <a:pt x="44291" y="35719"/>
                    <a:pt x="38576" y="38576"/>
                  </a:cubicBezTo>
                  <a:cubicBezTo>
                    <a:pt x="32861" y="44291"/>
                    <a:pt x="30004" y="50006"/>
                    <a:pt x="30004" y="55721"/>
                  </a:cubicBezTo>
                  <a:cubicBezTo>
                    <a:pt x="30004" y="61436"/>
                    <a:pt x="28575" y="67151"/>
                    <a:pt x="25718" y="72866"/>
                  </a:cubicBezTo>
                  <a:lnTo>
                    <a:pt x="25718" y="77153"/>
                  </a:lnTo>
                  <a:lnTo>
                    <a:pt x="21431" y="77153"/>
                  </a:lnTo>
                  <a:cubicBezTo>
                    <a:pt x="21431" y="74295"/>
                    <a:pt x="20002" y="74295"/>
                    <a:pt x="17145" y="77153"/>
                  </a:cubicBezTo>
                  <a:lnTo>
                    <a:pt x="12859" y="81439"/>
                  </a:lnTo>
                  <a:lnTo>
                    <a:pt x="0" y="81439"/>
                  </a:lnTo>
                  <a:lnTo>
                    <a:pt x="0" y="72866"/>
                  </a:lnTo>
                  <a:lnTo>
                    <a:pt x="4286" y="64294"/>
                  </a:lnTo>
                  <a:lnTo>
                    <a:pt x="4286" y="47149"/>
                  </a:lnTo>
                  <a:lnTo>
                    <a:pt x="8573" y="42863"/>
                  </a:lnTo>
                  <a:lnTo>
                    <a:pt x="12859" y="38576"/>
                  </a:lnTo>
                  <a:cubicBezTo>
                    <a:pt x="12859" y="38576"/>
                    <a:pt x="15716" y="35719"/>
                    <a:pt x="21431" y="30004"/>
                  </a:cubicBezTo>
                  <a:cubicBezTo>
                    <a:pt x="24289" y="30004"/>
                    <a:pt x="27146" y="27146"/>
                    <a:pt x="30004" y="21431"/>
                  </a:cubicBezTo>
                  <a:cubicBezTo>
                    <a:pt x="30004" y="15716"/>
                    <a:pt x="34290" y="10001"/>
                    <a:pt x="42863" y="4286"/>
                  </a:cubicBezTo>
                  <a:lnTo>
                    <a:pt x="42863" y="42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FF9060DC-653E-47DE-9175-6C005332DBE5}"/>
                </a:ext>
              </a:extLst>
            </p:cNvPr>
            <p:cNvSpPr/>
            <p:nvPr/>
          </p:nvSpPr>
          <p:spPr>
            <a:xfrm>
              <a:off x="5627083" y="3814954"/>
              <a:ext cx="42862" cy="36433"/>
            </a:xfrm>
            <a:custGeom>
              <a:avLst/>
              <a:gdLst>
                <a:gd name="connsiteX0" fmla="*/ 17145 w 42862"/>
                <a:gd name="connsiteY0" fmla="*/ 8573 h 36433"/>
                <a:gd name="connsiteX1" fmla="*/ 21431 w 42862"/>
                <a:gd name="connsiteY1" fmla="*/ 0 h 36433"/>
                <a:gd name="connsiteX2" fmla="*/ 30004 w 42862"/>
                <a:gd name="connsiteY2" fmla="*/ 4286 h 36433"/>
                <a:gd name="connsiteX3" fmla="*/ 42863 w 42862"/>
                <a:gd name="connsiteY3" fmla="*/ 12859 h 36433"/>
                <a:gd name="connsiteX4" fmla="*/ 42863 w 42862"/>
                <a:gd name="connsiteY4" fmla="*/ 17145 h 36433"/>
                <a:gd name="connsiteX5" fmla="*/ 38576 w 42862"/>
                <a:gd name="connsiteY5" fmla="*/ 17145 h 36433"/>
                <a:gd name="connsiteX6" fmla="*/ 30004 w 42862"/>
                <a:gd name="connsiteY6" fmla="*/ 21431 h 36433"/>
                <a:gd name="connsiteX7" fmla="*/ 17145 w 42862"/>
                <a:gd name="connsiteY7" fmla="*/ 34290 h 36433"/>
                <a:gd name="connsiteX8" fmla="*/ 4286 w 42862"/>
                <a:gd name="connsiteY8" fmla="*/ 34290 h 36433"/>
                <a:gd name="connsiteX9" fmla="*/ 0 w 42862"/>
                <a:gd name="connsiteY9" fmla="*/ 25718 h 36433"/>
                <a:gd name="connsiteX10" fmla="*/ 0 w 42862"/>
                <a:gd name="connsiteY10" fmla="*/ 21431 h 36433"/>
                <a:gd name="connsiteX11" fmla="*/ 4286 w 42862"/>
                <a:gd name="connsiteY11" fmla="*/ 21431 h 36433"/>
                <a:gd name="connsiteX12" fmla="*/ 8572 w 42862"/>
                <a:gd name="connsiteY12" fmla="*/ 21431 h 36433"/>
                <a:gd name="connsiteX13" fmla="*/ 12859 w 42862"/>
                <a:gd name="connsiteY13" fmla="*/ 17145 h 36433"/>
                <a:gd name="connsiteX14" fmla="*/ 17145 w 42862"/>
                <a:gd name="connsiteY14" fmla="*/ 8573 h 36433"/>
                <a:gd name="connsiteX15" fmla="*/ 17145 w 42862"/>
                <a:gd name="connsiteY15" fmla="*/ 8573 h 36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862" h="36433">
                  <a:moveTo>
                    <a:pt x="17145" y="8573"/>
                  </a:moveTo>
                  <a:lnTo>
                    <a:pt x="21431" y="0"/>
                  </a:lnTo>
                  <a:lnTo>
                    <a:pt x="30004" y="4286"/>
                  </a:lnTo>
                  <a:cubicBezTo>
                    <a:pt x="38576" y="7144"/>
                    <a:pt x="42863" y="10001"/>
                    <a:pt x="42863" y="12859"/>
                  </a:cubicBezTo>
                  <a:lnTo>
                    <a:pt x="42863" y="17145"/>
                  </a:lnTo>
                  <a:lnTo>
                    <a:pt x="38576" y="17145"/>
                  </a:lnTo>
                  <a:cubicBezTo>
                    <a:pt x="35719" y="14288"/>
                    <a:pt x="32861" y="15716"/>
                    <a:pt x="30004" y="21431"/>
                  </a:cubicBezTo>
                  <a:cubicBezTo>
                    <a:pt x="27146" y="27146"/>
                    <a:pt x="22860" y="31433"/>
                    <a:pt x="17145" y="34290"/>
                  </a:cubicBezTo>
                  <a:cubicBezTo>
                    <a:pt x="11430" y="37148"/>
                    <a:pt x="7144" y="37148"/>
                    <a:pt x="4286" y="34290"/>
                  </a:cubicBezTo>
                  <a:lnTo>
                    <a:pt x="0" y="25718"/>
                  </a:lnTo>
                  <a:lnTo>
                    <a:pt x="0" y="21431"/>
                  </a:lnTo>
                  <a:cubicBezTo>
                    <a:pt x="0" y="21431"/>
                    <a:pt x="1429" y="21431"/>
                    <a:pt x="4286" y="21431"/>
                  </a:cubicBezTo>
                  <a:lnTo>
                    <a:pt x="8572" y="21431"/>
                  </a:lnTo>
                  <a:cubicBezTo>
                    <a:pt x="11430" y="21431"/>
                    <a:pt x="12859" y="20003"/>
                    <a:pt x="12859" y="17145"/>
                  </a:cubicBezTo>
                  <a:cubicBezTo>
                    <a:pt x="15716" y="17145"/>
                    <a:pt x="17145" y="14288"/>
                    <a:pt x="17145" y="8573"/>
                  </a:cubicBezTo>
                  <a:lnTo>
                    <a:pt x="17145" y="85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404306A8-2B1D-4668-9B08-A8EBEB84F482}"/>
                </a:ext>
              </a:extLst>
            </p:cNvPr>
            <p:cNvSpPr/>
            <p:nvPr/>
          </p:nvSpPr>
          <p:spPr>
            <a:xfrm>
              <a:off x="5485446" y="3587592"/>
              <a:ext cx="95821" cy="111537"/>
            </a:xfrm>
            <a:custGeom>
              <a:avLst/>
              <a:gdLst>
                <a:gd name="connsiteX0" fmla="*/ 90107 w 95821"/>
                <a:gd name="connsiteY0" fmla="*/ 0 h 111537"/>
                <a:gd name="connsiteX1" fmla="*/ 94393 w 95821"/>
                <a:gd name="connsiteY1" fmla="*/ 0 h 111537"/>
                <a:gd name="connsiteX2" fmla="*/ 94393 w 95821"/>
                <a:gd name="connsiteY2" fmla="*/ 17145 h 111537"/>
                <a:gd name="connsiteX3" fmla="*/ 90107 w 95821"/>
                <a:gd name="connsiteY3" fmla="*/ 77248 h 111537"/>
                <a:gd name="connsiteX4" fmla="*/ 81534 w 95821"/>
                <a:gd name="connsiteY4" fmla="*/ 111538 h 111537"/>
                <a:gd name="connsiteX5" fmla="*/ 72962 w 95821"/>
                <a:gd name="connsiteY5" fmla="*/ 107252 h 111537"/>
                <a:gd name="connsiteX6" fmla="*/ 68675 w 95821"/>
                <a:gd name="connsiteY6" fmla="*/ 102965 h 111537"/>
                <a:gd name="connsiteX7" fmla="*/ 60103 w 95821"/>
                <a:gd name="connsiteY7" fmla="*/ 102965 h 111537"/>
                <a:gd name="connsiteX8" fmla="*/ 51530 w 95821"/>
                <a:gd name="connsiteY8" fmla="*/ 102965 h 111537"/>
                <a:gd name="connsiteX9" fmla="*/ 38671 w 95821"/>
                <a:gd name="connsiteY9" fmla="*/ 94393 h 111537"/>
                <a:gd name="connsiteX10" fmla="*/ 30099 w 95821"/>
                <a:gd name="connsiteY10" fmla="*/ 90107 h 111537"/>
                <a:gd name="connsiteX11" fmla="*/ 21527 w 95821"/>
                <a:gd name="connsiteY11" fmla="*/ 90107 h 111537"/>
                <a:gd name="connsiteX12" fmla="*/ 21527 w 95821"/>
                <a:gd name="connsiteY12" fmla="*/ 85820 h 111537"/>
                <a:gd name="connsiteX13" fmla="*/ 30099 w 95821"/>
                <a:gd name="connsiteY13" fmla="*/ 85820 h 111537"/>
                <a:gd name="connsiteX14" fmla="*/ 34385 w 95821"/>
                <a:gd name="connsiteY14" fmla="*/ 85820 h 111537"/>
                <a:gd name="connsiteX15" fmla="*/ 34385 w 95821"/>
                <a:gd name="connsiteY15" fmla="*/ 81534 h 111537"/>
                <a:gd name="connsiteX16" fmla="*/ 34385 w 95821"/>
                <a:gd name="connsiteY16" fmla="*/ 64389 h 111537"/>
                <a:gd name="connsiteX17" fmla="*/ 38671 w 95821"/>
                <a:gd name="connsiteY17" fmla="*/ 47244 h 111537"/>
                <a:gd name="connsiteX18" fmla="*/ 47244 w 95821"/>
                <a:gd name="connsiteY18" fmla="*/ 47244 h 111537"/>
                <a:gd name="connsiteX19" fmla="*/ 51530 w 95821"/>
                <a:gd name="connsiteY19" fmla="*/ 51530 h 111537"/>
                <a:gd name="connsiteX20" fmla="*/ 55817 w 95821"/>
                <a:gd name="connsiteY20" fmla="*/ 51530 h 111537"/>
                <a:gd name="connsiteX21" fmla="*/ 55817 w 95821"/>
                <a:gd name="connsiteY21" fmla="*/ 47244 h 111537"/>
                <a:gd name="connsiteX22" fmla="*/ 60103 w 95821"/>
                <a:gd name="connsiteY22" fmla="*/ 47244 h 111537"/>
                <a:gd name="connsiteX23" fmla="*/ 60103 w 95821"/>
                <a:gd name="connsiteY23" fmla="*/ 42958 h 111537"/>
                <a:gd name="connsiteX24" fmla="*/ 55817 w 95821"/>
                <a:gd name="connsiteY24" fmla="*/ 42958 h 111537"/>
                <a:gd name="connsiteX25" fmla="*/ 47244 w 95821"/>
                <a:gd name="connsiteY25" fmla="*/ 38671 h 111537"/>
                <a:gd name="connsiteX26" fmla="*/ 42958 w 95821"/>
                <a:gd name="connsiteY26" fmla="*/ 38671 h 111537"/>
                <a:gd name="connsiteX27" fmla="*/ 42958 w 95821"/>
                <a:gd name="connsiteY27" fmla="*/ 34385 h 111537"/>
                <a:gd name="connsiteX28" fmla="*/ 38671 w 95821"/>
                <a:gd name="connsiteY28" fmla="*/ 34385 h 111537"/>
                <a:gd name="connsiteX29" fmla="*/ 30099 w 95821"/>
                <a:gd name="connsiteY29" fmla="*/ 42958 h 111537"/>
                <a:gd name="connsiteX30" fmla="*/ 25813 w 95821"/>
                <a:gd name="connsiteY30" fmla="*/ 47244 h 111537"/>
                <a:gd name="connsiteX31" fmla="*/ 21527 w 95821"/>
                <a:gd name="connsiteY31" fmla="*/ 47244 h 111537"/>
                <a:gd name="connsiteX32" fmla="*/ 21527 w 95821"/>
                <a:gd name="connsiteY32" fmla="*/ 38671 h 111537"/>
                <a:gd name="connsiteX33" fmla="*/ 17145 w 95821"/>
                <a:gd name="connsiteY33" fmla="*/ 38671 h 111537"/>
                <a:gd name="connsiteX34" fmla="*/ 17145 w 95821"/>
                <a:gd name="connsiteY34" fmla="*/ 34385 h 111537"/>
                <a:gd name="connsiteX35" fmla="*/ 0 w 95821"/>
                <a:gd name="connsiteY35" fmla="*/ 34385 h 111537"/>
                <a:gd name="connsiteX36" fmla="*/ 0 w 95821"/>
                <a:gd name="connsiteY36" fmla="*/ 25813 h 111537"/>
                <a:gd name="connsiteX37" fmla="*/ 17145 w 95821"/>
                <a:gd name="connsiteY37" fmla="*/ 25813 h 111537"/>
                <a:gd name="connsiteX38" fmla="*/ 34290 w 95821"/>
                <a:gd name="connsiteY38" fmla="*/ 21527 h 111537"/>
                <a:gd name="connsiteX39" fmla="*/ 51435 w 95821"/>
                <a:gd name="connsiteY39" fmla="*/ 17240 h 111537"/>
                <a:gd name="connsiteX40" fmla="*/ 51435 w 95821"/>
                <a:gd name="connsiteY40" fmla="*/ 8668 h 111537"/>
                <a:gd name="connsiteX41" fmla="*/ 55721 w 95821"/>
                <a:gd name="connsiteY41" fmla="*/ 8668 h 111537"/>
                <a:gd name="connsiteX42" fmla="*/ 55721 w 95821"/>
                <a:gd name="connsiteY42" fmla="*/ 4382 h 111537"/>
                <a:gd name="connsiteX43" fmla="*/ 60008 w 95821"/>
                <a:gd name="connsiteY43" fmla="*/ 4382 h 111537"/>
                <a:gd name="connsiteX44" fmla="*/ 72866 w 95821"/>
                <a:gd name="connsiteY44" fmla="*/ 95 h 111537"/>
                <a:gd name="connsiteX45" fmla="*/ 85725 w 95821"/>
                <a:gd name="connsiteY45" fmla="*/ 95 h 111537"/>
                <a:gd name="connsiteX46" fmla="*/ 90107 w 95821"/>
                <a:gd name="connsiteY46" fmla="*/ 0 h 111537"/>
                <a:gd name="connsiteX47" fmla="*/ 90107 w 95821"/>
                <a:gd name="connsiteY47" fmla="*/ 0 h 111537"/>
                <a:gd name="connsiteX48" fmla="*/ 55817 w 95821"/>
                <a:gd name="connsiteY48" fmla="*/ 77248 h 111537"/>
                <a:gd name="connsiteX49" fmla="*/ 47244 w 95821"/>
                <a:gd name="connsiteY49" fmla="*/ 77248 h 111537"/>
                <a:gd name="connsiteX50" fmla="*/ 42958 w 95821"/>
                <a:gd name="connsiteY50" fmla="*/ 68675 h 111537"/>
                <a:gd name="connsiteX51" fmla="*/ 51530 w 95821"/>
                <a:gd name="connsiteY51" fmla="*/ 60103 h 111537"/>
                <a:gd name="connsiteX52" fmla="*/ 60103 w 95821"/>
                <a:gd name="connsiteY52" fmla="*/ 68675 h 111537"/>
                <a:gd name="connsiteX53" fmla="*/ 55817 w 95821"/>
                <a:gd name="connsiteY53" fmla="*/ 77248 h 111537"/>
                <a:gd name="connsiteX54" fmla="*/ 55817 w 95821"/>
                <a:gd name="connsiteY54" fmla="*/ 77248 h 11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5821" h="111537">
                  <a:moveTo>
                    <a:pt x="90107" y="0"/>
                  </a:moveTo>
                  <a:lnTo>
                    <a:pt x="94393" y="0"/>
                  </a:lnTo>
                  <a:lnTo>
                    <a:pt x="94393" y="17145"/>
                  </a:lnTo>
                  <a:cubicBezTo>
                    <a:pt x="97250" y="31433"/>
                    <a:pt x="95821" y="51435"/>
                    <a:pt x="90107" y="77248"/>
                  </a:cubicBezTo>
                  <a:cubicBezTo>
                    <a:pt x="84392" y="100108"/>
                    <a:pt x="81534" y="111538"/>
                    <a:pt x="81534" y="111538"/>
                  </a:cubicBezTo>
                  <a:cubicBezTo>
                    <a:pt x="81534" y="111538"/>
                    <a:pt x="78677" y="110109"/>
                    <a:pt x="72962" y="107252"/>
                  </a:cubicBezTo>
                  <a:cubicBezTo>
                    <a:pt x="70104" y="107252"/>
                    <a:pt x="68675" y="105823"/>
                    <a:pt x="68675" y="102965"/>
                  </a:cubicBezTo>
                  <a:cubicBezTo>
                    <a:pt x="65818" y="100108"/>
                    <a:pt x="62960" y="100108"/>
                    <a:pt x="60103" y="102965"/>
                  </a:cubicBezTo>
                  <a:lnTo>
                    <a:pt x="51530" y="102965"/>
                  </a:lnTo>
                  <a:cubicBezTo>
                    <a:pt x="51530" y="102965"/>
                    <a:pt x="47244" y="100108"/>
                    <a:pt x="38671" y="94393"/>
                  </a:cubicBezTo>
                  <a:lnTo>
                    <a:pt x="30099" y="90107"/>
                  </a:lnTo>
                  <a:lnTo>
                    <a:pt x="21527" y="90107"/>
                  </a:lnTo>
                  <a:lnTo>
                    <a:pt x="21527" y="85820"/>
                  </a:lnTo>
                  <a:cubicBezTo>
                    <a:pt x="24384" y="85820"/>
                    <a:pt x="27242" y="85820"/>
                    <a:pt x="30099" y="85820"/>
                  </a:cubicBezTo>
                  <a:lnTo>
                    <a:pt x="34385" y="85820"/>
                  </a:lnTo>
                  <a:lnTo>
                    <a:pt x="34385" y="81534"/>
                  </a:lnTo>
                  <a:cubicBezTo>
                    <a:pt x="31528" y="81534"/>
                    <a:pt x="31528" y="75819"/>
                    <a:pt x="34385" y="64389"/>
                  </a:cubicBezTo>
                  <a:cubicBezTo>
                    <a:pt x="34385" y="52959"/>
                    <a:pt x="35814" y="47244"/>
                    <a:pt x="38671" y="47244"/>
                  </a:cubicBezTo>
                  <a:lnTo>
                    <a:pt x="47244" y="47244"/>
                  </a:lnTo>
                  <a:lnTo>
                    <a:pt x="51530" y="51530"/>
                  </a:lnTo>
                  <a:lnTo>
                    <a:pt x="55817" y="51530"/>
                  </a:lnTo>
                  <a:lnTo>
                    <a:pt x="55817" y="47244"/>
                  </a:lnTo>
                  <a:lnTo>
                    <a:pt x="60103" y="47244"/>
                  </a:lnTo>
                  <a:lnTo>
                    <a:pt x="60103" y="42958"/>
                  </a:lnTo>
                  <a:lnTo>
                    <a:pt x="55817" y="42958"/>
                  </a:lnTo>
                  <a:lnTo>
                    <a:pt x="47244" y="38671"/>
                  </a:lnTo>
                  <a:lnTo>
                    <a:pt x="42958" y="38671"/>
                  </a:lnTo>
                  <a:lnTo>
                    <a:pt x="42958" y="34385"/>
                  </a:lnTo>
                  <a:lnTo>
                    <a:pt x="38671" y="34385"/>
                  </a:lnTo>
                  <a:cubicBezTo>
                    <a:pt x="35814" y="34385"/>
                    <a:pt x="32957" y="37243"/>
                    <a:pt x="30099" y="42958"/>
                  </a:cubicBezTo>
                  <a:cubicBezTo>
                    <a:pt x="30099" y="45815"/>
                    <a:pt x="28670" y="47244"/>
                    <a:pt x="25813" y="47244"/>
                  </a:cubicBezTo>
                  <a:lnTo>
                    <a:pt x="21527" y="47244"/>
                  </a:lnTo>
                  <a:lnTo>
                    <a:pt x="21527" y="38671"/>
                  </a:lnTo>
                  <a:lnTo>
                    <a:pt x="17145" y="38671"/>
                  </a:lnTo>
                  <a:lnTo>
                    <a:pt x="17145" y="34385"/>
                  </a:lnTo>
                  <a:lnTo>
                    <a:pt x="0" y="34385"/>
                  </a:lnTo>
                  <a:lnTo>
                    <a:pt x="0" y="25813"/>
                  </a:lnTo>
                  <a:lnTo>
                    <a:pt x="17145" y="25813"/>
                  </a:lnTo>
                  <a:lnTo>
                    <a:pt x="34290" y="21527"/>
                  </a:lnTo>
                  <a:cubicBezTo>
                    <a:pt x="45720" y="18669"/>
                    <a:pt x="51435" y="17240"/>
                    <a:pt x="51435" y="17240"/>
                  </a:cubicBezTo>
                  <a:cubicBezTo>
                    <a:pt x="51435" y="11525"/>
                    <a:pt x="51435" y="8668"/>
                    <a:pt x="51435" y="8668"/>
                  </a:cubicBezTo>
                  <a:lnTo>
                    <a:pt x="55721" y="8668"/>
                  </a:lnTo>
                  <a:cubicBezTo>
                    <a:pt x="55721" y="8668"/>
                    <a:pt x="55721" y="7239"/>
                    <a:pt x="55721" y="4382"/>
                  </a:cubicBezTo>
                  <a:lnTo>
                    <a:pt x="60008" y="4382"/>
                  </a:lnTo>
                  <a:cubicBezTo>
                    <a:pt x="62865" y="1524"/>
                    <a:pt x="67151" y="95"/>
                    <a:pt x="72866" y="95"/>
                  </a:cubicBezTo>
                  <a:lnTo>
                    <a:pt x="85725" y="95"/>
                  </a:lnTo>
                  <a:cubicBezTo>
                    <a:pt x="88678" y="0"/>
                    <a:pt x="90107" y="0"/>
                    <a:pt x="90107" y="0"/>
                  </a:cubicBezTo>
                  <a:lnTo>
                    <a:pt x="90107" y="0"/>
                  </a:lnTo>
                  <a:close/>
                  <a:moveTo>
                    <a:pt x="55817" y="77248"/>
                  </a:moveTo>
                  <a:lnTo>
                    <a:pt x="47244" y="77248"/>
                  </a:lnTo>
                  <a:lnTo>
                    <a:pt x="42958" y="68675"/>
                  </a:lnTo>
                  <a:cubicBezTo>
                    <a:pt x="40100" y="62960"/>
                    <a:pt x="42958" y="60103"/>
                    <a:pt x="51530" y="60103"/>
                  </a:cubicBezTo>
                  <a:cubicBezTo>
                    <a:pt x="57245" y="60103"/>
                    <a:pt x="60103" y="62960"/>
                    <a:pt x="60103" y="68675"/>
                  </a:cubicBezTo>
                  <a:cubicBezTo>
                    <a:pt x="60103" y="74390"/>
                    <a:pt x="58674" y="77248"/>
                    <a:pt x="55817" y="77248"/>
                  </a:cubicBezTo>
                  <a:lnTo>
                    <a:pt x="55817" y="7724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51C2B786-84BD-45F5-9422-1F90B1A27051}"/>
                </a:ext>
              </a:extLst>
            </p:cNvPr>
            <p:cNvSpPr/>
            <p:nvPr/>
          </p:nvSpPr>
          <p:spPr>
            <a:xfrm>
              <a:off x="7227759" y="1797369"/>
              <a:ext cx="141446" cy="253841"/>
            </a:xfrm>
            <a:custGeom>
              <a:avLst/>
              <a:gdLst>
                <a:gd name="connsiteX0" fmla="*/ 141446 w 141446"/>
                <a:gd name="connsiteY0" fmla="*/ 9430 h 253841"/>
                <a:gd name="connsiteX1" fmla="*/ 141446 w 141446"/>
                <a:gd name="connsiteY1" fmla="*/ 13716 h 253841"/>
                <a:gd name="connsiteX2" fmla="*/ 132874 w 141446"/>
                <a:gd name="connsiteY2" fmla="*/ 22289 h 253841"/>
                <a:gd name="connsiteX3" fmla="*/ 132874 w 141446"/>
                <a:gd name="connsiteY3" fmla="*/ 26575 h 253841"/>
                <a:gd name="connsiteX4" fmla="*/ 128588 w 141446"/>
                <a:gd name="connsiteY4" fmla="*/ 30861 h 253841"/>
                <a:gd name="connsiteX5" fmla="*/ 124301 w 141446"/>
                <a:gd name="connsiteY5" fmla="*/ 43720 h 253841"/>
                <a:gd name="connsiteX6" fmla="*/ 115729 w 141446"/>
                <a:gd name="connsiteY6" fmla="*/ 52292 h 253841"/>
                <a:gd name="connsiteX7" fmla="*/ 90011 w 141446"/>
                <a:gd name="connsiteY7" fmla="*/ 99536 h 253841"/>
                <a:gd name="connsiteX8" fmla="*/ 64294 w 141446"/>
                <a:gd name="connsiteY8" fmla="*/ 142399 h 253841"/>
                <a:gd name="connsiteX9" fmla="*/ 64294 w 141446"/>
                <a:gd name="connsiteY9" fmla="*/ 150971 h 253841"/>
                <a:gd name="connsiteX10" fmla="*/ 60008 w 141446"/>
                <a:gd name="connsiteY10" fmla="*/ 155257 h 253841"/>
                <a:gd name="connsiteX11" fmla="*/ 60008 w 141446"/>
                <a:gd name="connsiteY11" fmla="*/ 159544 h 253841"/>
                <a:gd name="connsiteX12" fmla="*/ 55721 w 141446"/>
                <a:gd name="connsiteY12" fmla="*/ 159544 h 253841"/>
                <a:gd name="connsiteX13" fmla="*/ 55721 w 141446"/>
                <a:gd name="connsiteY13" fmla="*/ 172402 h 253841"/>
                <a:gd name="connsiteX14" fmla="*/ 51435 w 141446"/>
                <a:gd name="connsiteY14" fmla="*/ 176689 h 253841"/>
                <a:gd name="connsiteX15" fmla="*/ 47149 w 141446"/>
                <a:gd name="connsiteY15" fmla="*/ 180975 h 253841"/>
                <a:gd name="connsiteX16" fmla="*/ 38576 w 141446"/>
                <a:gd name="connsiteY16" fmla="*/ 198120 h 253841"/>
                <a:gd name="connsiteX17" fmla="*/ 30004 w 141446"/>
                <a:gd name="connsiteY17" fmla="*/ 223837 h 253841"/>
                <a:gd name="connsiteX18" fmla="*/ 30004 w 141446"/>
                <a:gd name="connsiteY18" fmla="*/ 232410 h 253841"/>
                <a:gd name="connsiteX19" fmla="*/ 25718 w 141446"/>
                <a:gd name="connsiteY19" fmla="*/ 232410 h 253841"/>
                <a:gd name="connsiteX20" fmla="*/ 25718 w 141446"/>
                <a:gd name="connsiteY20" fmla="*/ 236696 h 253841"/>
                <a:gd name="connsiteX21" fmla="*/ 21431 w 141446"/>
                <a:gd name="connsiteY21" fmla="*/ 236696 h 253841"/>
                <a:gd name="connsiteX22" fmla="*/ 21431 w 141446"/>
                <a:gd name="connsiteY22" fmla="*/ 245269 h 253841"/>
                <a:gd name="connsiteX23" fmla="*/ 17145 w 141446"/>
                <a:gd name="connsiteY23" fmla="*/ 249555 h 253841"/>
                <a:gd name="connsiteX24" fmla="*/ 17145 w 141446"/>
                <a:gd name="connsiteY24" fmla="*/ 253841 h 253841"/>
                <a:gd name="connsiteX25" fmla="*/ 0 w 141446"/>
                <a:gd name="connsiteY25" fmla="*/ 253841 h 253841"/>
                <a:gd name="connsiteX26" fmla="*/ 0 w 141446"/>
                <a:gd name="connsiteY26" fmla="*/ 236696 h 253841"/>
                <a:gd name="connsiteX27" fmla="*/ 4286 w 141446"/>
                <a:gd name="connsiteY27" fmla="*/ 223837 h 253841"/>
                <a:gd name="connsiteX28" fmla="*/ 12859 w 141446"/>
                <a:gd name="connsiteY28" fmla="*/ 198120 h 253841"/>
                <a:gd name="connsiteX29" fmla="*/ 38576 w 141446"/>
                <a:gd name="connsiteY29" fmla="*/ 142303 h 253841"/>
                <a:gd name="connsiteX30" fmla="*/ 55721 w 141446"/>
                <a:gd name="connsiteY30" fmla="*/ 112300 h 253841"/>
                <a:gd name="connsiteX31" fmla="*/ 72866 w 141446"/>
                <a:gd name="connsiteY31" fmla="*/ 86582 h 253841"/>
                <a:gd name="connsiteX32" fmla="*/ 90011 w 141446"/>
                <a:gd name="connsiteY32" fmla="*/ 43720 h 253841"/>
                <a:gd name="connsiteX33" fmla="*/ 102870 w 141446"/>
                <a:gd name="connsiteY33" fmla="*/ 22289 h 253841"/>
                <a:gd name="connsiteX34" fmla="*/ 102870 w 141446"/>
                <a:gd name="connsiteY34" fmla="*/ 9430 h 253841"/>
                <a:gd name="connsiteX35" fmla="*/ 107156 w 141446"/>
                <a:gd name="connsiteY35" fmla="*/ 9430 h 253841"/>
                <a:gd name="connsiteX36" fmla="*/ 107156 w 141446"/>
                <a:gd name="connsiteY36" fmla="*/ 5143 h 253841"/>
                <a:gd name="connsiteX37" fmla="*/ 111443 w 141446"/>
                <a:gd name="connsiteY37" fmla="*/ 857 h 253841"/>
                <a:gd name="connsiteX38" fmla="*/ 115729 w 141446"/>
                <a:gd name="connsiteY38" fmla="*/ 13716 h 253841"/>
                <a:gd name="connsiteX39" fmla="*/ 128588 w 141446"/>
                <a:gd name="connsiteY39" fmla="*/ 13716 h 253841"/>
                <a:gd name="connsiteX40" fmla="*/ 137160 w 141446"/>
                <a:gd name="connsiteY40" fmla="*/ 5143 h 253841"/>
                <a:gd name="connsiteX41" fmla="*/ 141446 w 141446"/>
                <a:gd name="connsiteY41" fmla="*/ 9430 h 253841"/>
                <a:gd name="connsiteX42" fmla="*/ 141446 w 141446"/>
                <a:gd name="connsiteY42" fmla="*/ 9430 h 25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446" h="253841">
                  <a:moveTo>
                    <a:pt x="141446" y="9430"/>
                  </a:moveTo>
                  <a:lnTo>
                    <a:pt x="141446" y="13716"/>
                  </a:lnTo>
                  <a:cubicBezTo>
                    <a:pt x="141446" y="13716"/>
                    <a:pt x="138589" y="16573"/>
                    <a:pt x="132874" y="22289"/>
                  </a:cubicBezTo>
                  <a:lnTo>
                    <a:pt x="132874" y="26575"/>
                  </a:lnTo>
                  <a:lnTo>
                    <a:pt x="128588" y="30861"/>
                  </a:lnTo>
                  <a:cubicBezTo>
                    <a:pt x="125730" y="33718"/>
                    <a:pt x="124301" y="38005"/>
                    <a:pt x="124301" y="43720"/>
                  </a:cubicBezTo>
                  <a:cubicBezTo>
                    <a:pt x="121444" y="49435"/>
                    <a:pt x="118586" y="52292"/>
                    <a:pt x="115729" y="52292"/>
                  </a:cubicBezTo>
                  <a:cubicBezTo>
                    <a:pt x="112871" y="55150"/>
                    <a:pt x="104299" y="70866"/>
                    <a:pt x="90011" y="99536"/>
                  </a:cubicBezTo>
                  <a:lnTo>
                    <a:pt x="64294" y="142399"/>
                  </a:lnTo>
                  <a:lnTo>
                    <a:pt x="64294" y="150971"/>
                  </a:lnTo>
                  <a:lnTo>
                    <a:pt x="60008" y="155257"/>
                  </a:lnTo>
                  <a:lnTo>
                    <a:pt x="60008" y="159544"/>
                  </a:lnTo>
                  <a:lnTo>
                    <a:pt x="55721" y="159544"/>
                  </a:lnTo>
                  <a:lnTo>
                    <a:pt x="55721" y="172402"/>
                  </a:lnTo>
                  <a:lnTo>
                    <a:pt x="51435" y="176689"/>
                  </a:lnTo>
                  <a:lnTo>
                    <a:pt x="47149" y="180975"/>
                  </a:lnTo>
                  <a:lnTo>
                    <a:pt x="38576" y="198120"/>
                  </a:lnTo>
                  <a:cubicBezTo>
                    <a:pt x="32861" y="209550"/>
                    <a:pt x="30004" y="218123"/>
                    <a:pt x="30004" y="223837"/>
                  </a:cubicBezTo>
                  <a:lnTo>
                    <a:pt x="30004" y="232410"/>
                  </a:lnTo>
                  <a:lnTo>
                    <a:pt x="25718" y="232410"/>
                  </a:lnTo>
                  <a:lnTo>
                    <a:pt x="25718" y="236696"/>
                  </a:lnTo>
                  <a:lnTo>
                    <a:pt x="21431" y="236696"/>
                  </a:lnTo>
                  <a:lnTo>
                    <a:pt x="21431" y="245269"/>
                  </a:lnTo>
                  <a:lnTo>
                    <a:pt x="17145" y="249555"/>
                  </a:lnTo>
                  <a:lnTo>
                    <a:pt x="17145" y="253841"/>
                  </a:lnTo>
                  <a:lnTo>
                    <a:pt x="0" y="253841"/>
                  </a:lnTo>
                  <a:lnTo>
                    <a:pt x="0" y="236696"/>
                  </a:lnTo>
                  <a:lnTo>
                    <a:pt x="4286" y="223837"/>
                  </a:lnTo>
                  <a:lnTo>
                    <a:pt x="12859" y="198120"/>
                  </a:lnTo>
                  <a:cubicBezTo>
                    <a:pt x="18574" y="183832"/>
                    <a:pt x="27146" y="165259"/>
                    <a:pt x="38576" y="142303"/>
                  </a:cubicBezTo>
                  <a:cubicBezTo>
                    <a:pt x="47149" y="122301"/>
                    <a:pt x="52864" y="112300"/>
                    <a:pt x="55721" y="112300"/>
                  </a:cubicBezTo>
                  <a:cubicBezTo>
                    <a:pt x="58579" y="112300"/>
                    <a:pt x="64294" y="103727"/>
                    <a:pt x="72866" y="86582"/>
                  </a:cubicBezTo>
                  <a:cubicBezTo>
                    <a:pt x="78581" y="69437"/>
                    <a:pt x="84296" y="55150"/>
                    <a:pt x="90011" y="43720"/>
                  </a:cubicBezTo>
                  <a:cubicBezTo>
                    <a:pt x="95726" y="32290"/>
                    <a:pt x="100013" y="25146"/>
                    <a:pt x="102870" y="22289"/>
                  </a:cubicBezTo>
                  <a:lnTo>
                    <a:pt x="102870" y="9430"/>
                  </a:lnTo>
                  <a:lnTo>
                    <a:pt x="107156" y="9430"/>
                  </a:lnTo>
                  <a:lnTo>
                    <a:pt x="107156" y="5143"/>
                  </a:lnTo>
                  <a:lnTo>
                    <a:pt x="111443" y="857"/>
                  </a:lnTo>
                  <a:cubicBezTo>
                    <a:pt x="114300" y="-2000"/>
                    <a:pt x="115729" y="2286"/>
                    <a:pt x="115729" y="13716"/>
                  </a:cubicBezTo>
                  <a:cubicBezTo>
                    <a:pt x="121444" y="22289"/>
                    <a:pt x="125730" y="22289"/>
                    <a:pt x="128588" y="13716"/>
                  </a:cubicBezTo>
                  <a:cubicBezTo>
                    <a:pt x="131445" y="8001"/>
                    <a:pt x="134303" y="5143"/>
                    <a:pt x="137160" y="5143"/>
                  </a:cubicBezTo>
                  <a:cubicBezTo>
                    <a:pt x="140018" y="5143"/>
                    <a:pt x="141446" y="6572"/>
                    <a:pt x="141446" y="9430"/>
                  </a:cubicBezTo>
                  <a:lnTo>
                    <a:pt x="141446" y="943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DB076516-3D18-4F32-AFFE-58E7592BDC61}"/>
                </a:ext>
              </a:extLst>
            </p:cNvPr>
            <p:cNvSpPr/>
            <p:nvPr/>
          </p:nvSpPr>
          <p:spPr>
            <a:xfrm>
              <a:off x="4477035" y="2686432"/>
              <a:ext cx="270224" cy="57864"/>
            </a:xfrm>
            <a:custGeom>
              <a:avLst/>
              <a:gdLst>
                <a:gd name="connsiteX0" fmla="*/ 0 w 270224"/>
                <a:gd name="connsiteY0" fmla="*/ 0 h 57864"/>
                <a:gd name="connsiteX1" fmla="*/ 17145 w 270224"/>
                <a:gd name="connsiteY1" fmla="*/ 0 h 57864"/>
                <a:gd name="connsiteX2" fmla="*/ 21431 w 270224"/>
                <a:gd name="connsiteY2" fmla="*/ 4286 h 57864"/>
                <a:gd name="connsiteX3" fmla="*/ 25717 w 270224"/>
                <a:gd name="connsiteY3" fmla="*/ 8572 h 57864"/>
                <a:gd name="connsiteX4" fmla="*/ 38576 w 270224"/>
                <a:gd name="connsiteY4" fmla="*/ 8572 h 57864"/>
                <a:gd name="connsiteX5" fmla="*/ 68580 w 270224"/>
                <a:gd name="connsiteY5" fmla="*/ 25717 h 57864"/>
                <a:gd name="connsiteX6" fmla="*/ 145828 w 270224"/>
                <a:gd name="connsiteY6" fmla="*/ 34290 h 57864"/>
                <a:gd name="connsiteX7" fmla="*/ 231648 w 270224"/>
                <a:gd name="connsiteY7" fmla="*/ 34290 h 57864"/>
                <a:gd name="connsiteX8" fmla="*/ 265938 w 270224"/>
                <a:gd name="connsiteY8" fmla="*/ 34290 h 57864"/>
                <a:gd name="connsiteX9" fmla="*/ 265938 w 270224"/>
                <a:gd name="connsiteY9" fmla="*/ 38576 h 57864"/>
                <a:gd name="connsiteX10" fmla="*/ 261652 w 270224"/>
                <a:gd name="connsiteY10" fmla="*/ 42863 h 57864"/>
                <a:gd name="connsiteX11" fmla="*/ 261652 w 270224"/>
                <a:gd name="connsiteY11" fmla="*/ 47149 h 57864"/>
                <a:gd name="connsiteX12" fmla="*/ 265938 w 270224"/>
                <a:gd name="connsiteY12" fmla="*/ 47149 h 57864"/>
                <a:gd name="connsiteX13" fmla="*/ 270224 w 270224"/>
                <a:gd name="connsiteY13" fmla="*/ 51435 h 57864"/>
                <a:gd name="connsiteX14" fmla="*/ 235934 w 270224"/>
                <a:gd name="connsiteY14" fmla="*/ 51435 h 57864"/>
                <a:gd name="connsiteX15" fmla="*/ 188690 w 270224"/>
                <a:gd name="connsiteY15" fmla="*/ 55721 h 57864"/>
                <a:gd name="connsiteX16" fmla="*/ 141446 w 270224"/>
                <a:gd name="connsiteY16" fmla="*/ 55721 h 57864"/>
                <a:gd name="connsiteX17" fmla="*/ 89916 w 270224"/>
                <a:gd name="connsiteY17" fmla="*/ 47149 h 57864"/>
                <a:gd name="connsiteX18" fmla="*/ 51340 w 270224"/>
                <a:gd name="connsiteY18" fmla="*/ 30004 h 57864"/>
                <a:gd name="connsiteX19" fmla="*/ 34195 w 270224"/>
                <a:gd name="connsiteY19" fmla="*/ 17145 h 57864"/>
                <a:gd name="connsiteX20" fmla="*/ 21336 w 270224"/>
                <a:gd name="connsiteY20" fmla="*/ 17145 h 57864"/>
                <a:gd name="connsiteX21" fmla="*/ 21336 w 270224"/>
                <a:gd name="connsiteY21" fmla="*/ 12859 h 57864"/>
                <a:gd name="connsiteX22" fmla="*/ 17050 w 270224"/>
                <a:gd name="connsiteY22" fmla="*/ 12859 h 57864"/>
                <a:gd name="connsiteX23" fmla="*/ 17050 w 270224"/>
                <a:gd name="connsiteY23" fmla="*/ 8572 h 57864"/>
                <a:gd name="connsiteX24" fmla="*/ 8477 w 270224"/>
                <a:gd name="connsiteY24" fmla="*/ 8572 h 57864"/>
                <a:gd name="connsiteX25" fmla="*/ 8477 w 270224"/>
                <a:gd name="connsiteY25" fmla="*/ 4286 h 57864"/>
                <a:gd name="connsiteX26" fmla="*/ 4191 w 270224"/>
                <a:gd name="connsiteY26" fmla="*/ 4286 h 57864"/>
                <a:gd name="connsiteX27" fmla="*/ 4191 w 270224"/>
                <a:gd name="connsiteY27" fmla="*/ 0 h 57864"/>
                <a:gd name="connsiteX28" fmla="*/ 0 w 270224"/>
                <a:gd name="connsiteY28" fmla="*/ 0 h 57864"/>
                <a:gd name="connsiteX29" fmla="*/ 0 w 270224"/>
                <a:gd name="connsiteY29" fmla="*/ 0 h 57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70224" h="57864">
                  <a:moveTo>
                    <a:pt x="0" y="0"/>
                  </a:moveTo>
                  <a:lnTo>
                    <a:pt x="17145" y="0"/>
                  </a:lnTo>
                  <a:lnTo>
                    <a:pt x="21431" y="4286"/>
                  </a:lnTo>
                  <a:lnTo>
                    <a:pt x="25717" y="8572"/>
                  </a:lnTo>
                  <a:lnTo>
                    <a:pt x="38576" y="8572"/>
                  </a:lnTo>
                  <a:lnTo>
                    <a:pt x="68580" y="25717"/>
                  </a:lnTo>
                  <a:cubicBezTo>
                    <a:pt x="91440" y="31432"/>
                    <a:pt x="117253" y="34290"/>
                    <a:pt x="145828" y="34290"/>
                  </a:cubicBezTo>
                  <a:cubicBezTo>
                    <a:pt x="177260" y="34290"/>
                    <a:pt x="205931" y="34290"/>
                    <a:pt x="231648" y="34290"/>
                  </a:cubicBezTo>
                  <a:lnTo>
                    <a:pt x="265938" y="34290"/>
                  </a:lnTo>
                  <a:lnTo>
                    <a:pt x="265938" y="38576"/>
                  </a:lnTo>
                  <a:lnTo>
                    <a:pt x="261652" y="42863"/>
                  </a:lnTo>
                  <a:lnTo>
                    <a:pt x="261652" y="47149"/>
                  </a:lnTo>
                  <a:lnTo>
                    <a:pt x="265938" y="47149"/>
                  </a:lnTo>
                  <a:lnTo>
                    <a:pt x="270224" y="51435"/>
                  </a:lnTo>
                  <a:lnTo>
                    <a:pt x="235934" y="51435"/>
                  </a:lnTo>
                  <a:cubicBezTo>
                    <a:pt x="213074" y="51435"/>
                    <a:pt x="197358" y="52864"/>
                    <a:pt x="188690" y="55721"/>
                  </a:cubicBezTo>
                  <a:cubicBezTo>
                    <a:pt x="180118" y="58579"/>
                    <a:pt x="164402" y="58579"/>
                    <a:pt x="141446" y="55721"/>
                  </a:cubicBezTo>
                  <a:cubicBezTo>
                    <a:pt x="115729" y="52864"/>
                    <a:pt x="98584" y="50006"/>
                    <a:pt x="89916" y="47149"/>
                  </a:cubicBezTo>
                  <a:cubicBezTo>
                    <a:pt x="78486" y="44291"/>
                    <a:pt x="65627" y="38576"/>
                    <a:pt x="51340" y="30004"/>
                  </a:cubicBezTo>
                  <a:lnTo>
                    <a:pt x="34195" y="17145"/>
                  </a:lnTo>
                  <a:lnTo>
                    <a:pt x="21336" y="17145"/>
                  </a:lnTo>
                  <a:lnTo>
                    <a:pt x="21336" y="12859"/>
                  </a:lnTo>
                  <a:lnTo>
                    <a:pt x="17050" y="12859"/>
                  </a:lnTo>
                  <a:lnTo>
                    <a:pt x="17050" y="8572"/>
                  </a:lnTo>
                  <a:lnTo>
                    <a:pt x="8477" y="8572"/>
                  </a:lnTo>
                  <a:lnTo>
                    <a:pt x="8477" y="4286"/>
                  </a:lnTo>
                  <a:lnTo>
                    <a:pt x="4191" y="4286"/>
                  </a:lnTo>
                  <a:lnTo>
                    <a:pt x="419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526E7DAC-6C1C-4708-8D6A-C51A066B2512}"/>
                </a:ext>
              </a:extLst>
            </p:cNvPr>
            <p:cNvSpPr/>
            <p:nvPr/>
          </p:nvSpPr>
          <p:spPr>
            <a:xfrm>
              <a:off x="4378642" y="2699386"/>
              <a:ext cx="428625" cy="626173"/>
            </a:xfrm>
            <a:custGeom>
              <a:avLst/>
              <a:gdLst>
                <a:gd name="connsiteX0" fmla="*/ 4001 w 428625"/>
                <a:gd name="connsiteY0" fmla="*/ 0 h 626173"/>
                <a:gd name="connsiteX1" fmla="*/ 8287 w 428625"/>
                <a:gd name="connsiteY1" fmla="*/ 0 h 626173"/>
                <a:gd name="connsiteX2" fmla="*/ 8287 w 428625"/>
                <a:gd name="connsiteY2" fmla="*/ 4286 h 626173"/>
                <a:gd name="connsiteX3" fmla="*/ 12573 w 428625"/>
                <a:gd name="connsiteY3" fmla="*/ 4286 h 626173"/>
                <a:gd name="connsiteX4" fmla="*/ 12573 w 428625"/>
                <a:gd name="connsiteY4" fmla="*/ 12859 h 626173"/>
                <a:gd name="connsiteX5" fmla="*/ 16859 w 428625"/>
                <a:gd name="connsiteY5" fmla="*/ 17145 h 626173"/>
                <a:gd name="connsiteX6" fmla="*/ 21145 w 428625"/>
                <a:gd name="connsiteY6" fmla="*/ 21431 h 626173"/>
                <a:gd name="connsiteX7" fmla="*/ 42577 w 428625"/>
                <a:gd name="connsiteY7" fmla="*/ 68675 h 626173"/>
                <a:gd name="connsiteX8" fmla="*/ 85534 w 428625"/>
                <a:gd name="connsiteY8" fmla="*/ 124492 h 626173"/>
                <a:gd name="connsiteX9" fmla="*/ 106966 w 428625"/>
                <a:gd name="connsiteY9" fmla="*/ 141637 h 626173"/>
                <a:gd name="connsiteX10" fmla="*/ 111252 w 428625"/>
                <a:gd name="connsiteY10" fmla="*/ 150209 h 626173"/>
                <a:gd name="connsiteX11" fmla="*/ 119825 w 428625"/>
                <a:gd name="connsiteY11" fmla="*/ 150209 h 626173"/>
                <a:gd name="connsiteX12" fmla="*/ 119825 w 428625"/>
                <a:gd name="connsiteY12" fmla="*/ 154496 h 626173"/>
                <a:gd name="connsiteX13" fmla="*/ 124111 w 428625"/>
                <a:gd name="connsiteY13" fmla="*/ 154496 h 626173"/>
                <a:gd name="connsiteX14" fmla="*/ 124111 w 428625"/>
                <a:gd name="connsiteY14" fmla="*/ 158782 h 626173"/>
                <a:gd name="connsiteX15" fmla="*/ 128397 w 428625"/>
                <a:gd name="connsiteY15" fmla="*/ 158782 h 626173"/>
                <a:gd name="connsiteX16" fmla="*/ 128397 w 428625"/>
                <a:gd name="connsiteY16" fmla="*/ 163068 h 626173"/>
                <a:gd name="connsiteX17" fmla="*/ 132683 w 428625"/>
                <a:gd name="connsiteY17" fmla="*/ 163068 h 626173"/>
                <a:gd name="connsiteX18" fmla="*/ 132683 w 428625"/>
                <a:gd name="connsiteY18" fmla="*/ 167354 h 626173"/>
                <a:gd name="connsiteX19" fmla="*/ 145542 w 428625"/>
                <a:gd name="connsiteY19" fmla="*/ 167354 h 626173"/>
                <a:gd name="connsiteX20" fmla="*/ 145542 w 428625"/>
                <a:gd name="connsiteY20" fmla="*/ 163068 h 626173"/>
                <a:gd name="connsiteX21" fmla="*/ 149828 w 428625"/>
                <a:gd name="connsiteY21" fmla="*/ 163068 h 626173"/>
                <a:gd name="connsiteX22" fmla="*/ 149828 w 428625"/>
                <a:gd name="connsiteY22" fmla="*/ 150209 h 626173"/>
                <a:gd name="connsiteX23" fmla="*/ 154115 w 428625"/>
                <a:gd name="connsiteY23" fmla="*/ 124492 h 626173"/>
                <a:gd name="connsiteX24" fmla="*/ 154115 w 428625"/>
                <a:gd name="connsiteY24" fmla="*/ 111633 h 626173"/>
                <a:gd name="connsiteX25" fmla="*/ 162687 w 428625"/>
                <a:gd name="connsiteY25" fmla="*/ 111633 h 626173"/>
                <a:gd name="connsiteX26" fmla="*/ 166973 w 428625"/>
                <a:gd name="connsiteY26" fmla="*/ 133064 h 626173"/>
                <a:gd name="connsiteX27" fmla="*/ 179832 w 428625"/>
                <a:gd name="connsiteY27" fmla="*/ 180308 h 626173"/>
                <a:gd name="connsiteX28" fmla="*/ 192691 w 428625"/>
                <a:gd name="connsiteY28" fmla="*/ 218885 h 626173"/>
                <a:gd name="connsiteX29" fmla="*/ 192691 w 428625"/>
                <a:gd name="connsiteY29" fmla="*/ 236029 h 626173"/>
                <a:gd name="connsiteX30" fmla="*/ 196977 w 428625"/>
                <a:gd name="connsiteY30" fmla="*/ 236029 h 626173"/>
                <a:gd name="connsiteX31" fmla="*/ 201263 w 428625"/>
                <a:gd name="connsiteY31" fmla="*/ 240316 h 626173"/>
                <a:gd name="connsiteX32" fmla="*/ 205550 w 428625"/>
                <a:gd name="connsiteY32" fmla="*/ 244602 h 626173"/>
                <a:gd name="connsiteX33" fmla="*/ 235553 w 428625"/>
                <a:gd name="connsiteY33" fmla="*/ 244602 h 626173"/>
                <a:gd name="connsiteX34" fmla="*/ 235553 w 428625"/>
                <a:gd name="connsiteY34" fmla="*/ 240316 h 626173"/>
                <a:gd name="connsiteX35" fmla="*/ 239840 w 428625"/>
                <a:gd name="connsiteY35" fmla="*/ 240316 h 626173"/>
                <a:gd name="connsiteX36" fmla="*/ 239840 w 428625"/>
                <a:gd name="connsiteY36" fmla="*/ 236029 h 626173"/>
                <a:gd name="connsiteX37" fmla="*/ 244126 w 428625"/>
                <a:gd name="connsiteY37" fmla="*/ 236029 h 626173"/>
                <a:gd name="connsiteX38" fmla="*/ 244126 w 428625"/>
                <a:gd name="connsiteY38" fmla="*/ 231743 h 626173"/>
                <a:gd name="connsiteX39" fmla="*/ 261271 w 428625"/>
                <a:gd name="connsiteY39" fmla="*/ 218885 h 626173"/>
                <a:gd name="connsiteX40" fmla="*/ 278416 w 428625"/>
                <a:gd name="connsiteY40" fmla="*/ 163068 h 626173"/>
                <a:gd name="connsiteX41" fmla="*/ 325660 w 428625"/>
                <a:gd name="connsiteY41" fmla="*/ 115824 h 626173"/>
                <a:gd name="connsiteX42" fmla="*/ 372904 w 428625"/>
                <a:gd name="connsiteY42" fmla="*/ 115824 h 626173"/>
                <a:gd name="connsiteX43" fmla="*/ 390049 w 428625"/>
                <a:gd name="connsiteY43" fmla="*/ 120110 h 626173"/>
                <a:gd name="connsiteX44" fmla="*/ 402908 w 428625"/>
                <a:gd name="connsiteY44" fmla="*/ 115824 h 626173"/>
                <a:gd name="connsiteX45" fmla="*/ 407194 w 428625"/>
                <a:gd name="connsiteY45" fmla="*/ 115824 h 626173"/>
                <a:gd name="connsiteX46" fmla="*/ 411480 w 428625"/>
                <a:gd name="connsiteY46" fmla="*/ 111538 h 626173"/>
                <a:gd name="connsiteX47" fmla="*/ 415766 w 428625"/>
                <a:gd name="connsiteY47" fmla="*/ 107252 h 626173"/>
                <a:gd name="connsiteX48" fmla="*/ 424339 w 428625"/>
                <a:gd name="connsiteY48" fmla="*/ 107252 h 626173"/>
                <a:gd name="connsiteX49" fmla="*/ 424339 w 428625"/>
                <a:gd name="connsiteY49" fmla="*/ 111538 h 626173"/>
                <a:gd name="connsiteX50" fmla="*/ 428625 w 428625"/>
                <a:gd name="connsiteY50" fmla="*/ 115824 h 626173"/>
                <a:gd name="connsiteX51" fmla="*/ 428625 w 428625"/>
                <a:gd name="connsiteY51" fmla="*/ 124396 h 626173"/>
                <a:gd name="connsiteX52" fmla="*/ 420053 w 428625"/>
                <a:gd name="connsiteY52" fmla="*/ 124396 h 626173"/>
                <a:gd name="connsiteX53" fmla="*/ 420053 w 428625"/>
                <a:gd name="connsiteY53" fmla="*/ 128683 h 626173"/>
                <a:gd name="connsiteX54" fmla="*/ 415766 w 428625"/>
                <a:gd name="connsiteY54" fmla="*/ 128683 h 626173"/>
                <a:gd name="connsiteX55" fmla="*/ 415766 w 428625"/>
                <a:gd name="connsiteY55" fmla="*/ 132969 h 626173"/>
                <a:gd name="connsiteX56" fmla="*/ 411480 w 428625"/>
                <a:gd name="connsiteY56" fmla="*/ 132969 h 626173"/>
                <a:gd name="connsiteX57" fmla="*/ 407194 w 428625"/>
                <a:gd name="connsiteY57" fmla="*/ 137255 h 626173"/>
                <a:gd name="connsiteX58" fmla="*/ 402908 w 428625"/>
                <a:gd name="connsiteY58" fmla="*/ 141542 h 626173"/>
                <a:gd name="connsiteX59" fmla="*/ 394335 w 428625"/>
                <a:gd name="connsiteY59" fmla="*/ 141542 h 626173"/>
                <a:gd name="connsiteX60" fmla="*/ 372904 w 428625"/>
                <a:gd name="connsiteY60" fmla="*/ 150114 h 626173"/>
                <a:gd name="connsiteX61" fmla="*/ 351473 w 428625"/>
                <a:gd name="connsiteY61" fmla="*/ 167259 h 626173"/>
                <a:gd name="connsiteX62" fmla="*/ 330041 w 428625"/>
                <a:gd name="connsiteY62" fmla="*/ 180118 h 626173"/>
                <a:gd name="connsiteX63" fmla="*/ 312896 w 428625"/>
                <a:gd name="connsiteY63" fmla="*/ 201549 h 626173"/>
                <a:gd name="connsiteX64" fmla="*/ 291465 w 428625"/>
                <a:gd name="connsiteY64" fmla="*/ 227267 h 626173"/>
                <a:gd name="connsiteX65" fmla="*/ 270034 w 428625"/>
                <a:gd name="connsiteY65" fmla="*/ 244412 h 626173"/>
                <a:gd name="connsiteX66" fmla="*/ 261461 w 428625"/>
                <a:gd name="connsiteY66" fmla="*/ 261557 h 626173"/>
                <a:gd name="connsiteX67" fmla="*/ 244316 w 428625"/>
                <a:gd name="connsiteY67" fmla="*/ 278702 h 626173"/>
                <a:gd name="connsiteX68" fmla="*/ 227171 w 428625"/>
                <a:gd name="connsiteY68" fmla="*/ 312992 h 626173"/>
                <a:gd name="connsiteX69" fmla="*/ 240030 w 428625"/>
                <a:gd name="connsiteY69" fmla="*/ 368808 h 626173"/>
                <a:gd name="connsiteX70" fmla="*/ 261461 w 428625"/>
                <a:gd name="connsiteY70" fmla="*/ 398812 h 626173"/>
                <a:gd name="connsiteX71" fmla="*/ 274320 w 428625"/>
                <a:gd name="connsiteY71" fmla="*/ 407384 h 626173"/>
                <a:gd name="connsiteX72" fmla="*/ 278606 w 428625"/>
                <a:gd name="connsiteY72" fmla="*/ 411671 h 626173"/>
                <a:gd name="connsiteX73" fmla="*/ 278606 w 428625"/>
                <a:gd name="connsiteY73" fmla="*/ 415957 h 626173"/>
                <a:gd name="connsiteX74" fmla="*/ 287179 w 428625"/>
                <a:gd name="connsiteY74" fmla="*/ 415957 h 626173"/>
                <a:gd name="connsiteX75" fmla="*/ 291465 w 428625"/>
                <a:gd name="connsiteY75" fmla="*/ 420243 h 626173"/>
                <a:gd name="connsiteX76" fmla="*/ 295751 w 428625"/>
                <a:gd name="connsiteY76" fmla="*/ 424529 h 626173"/>
                <a:gd name="connsiteX77" fmla="*/ 304324 w 428625"/>
                <a:gd name="connsiteY77" fmla="*/ 424529 h 626173"/>
                <a:gd name="connsiteX78" fmla="*/ 304324 w 428625"/>
                <a:gd name="connsiteY78" fmla="*/ 437388 h 626173"/>
                <a:gd name="connsiteX79" fmla="*/ 295751 w 428625"/>
                <a:gd name="connsiteY79" fmla="*/ 437388 h 626173"/>
                <a:gd name="connsiteX80" fmla="*/ 291465 w 428625"/>
                <a:gd name="connsiteY80" fmla="*/ 433102 h 626173"/>
                <a:gd name="connsiteX81" fmla="*/ 282893 w 428625"/>
                <a:gd name="connsiteY81" fmla="*/ 433102 h 626173"/>
                <a:gd name="connsiteX82" fmla="*/ 278606 w 428625"/>
                <a:gd name="connsiteY82" fmla="*/ 428816 h 626173"/>
                <a:gd name="connsiteX83" fmla="*/ 257175 w 428625"/>
                <a:gd name="connsiteY83" fmla="*/ 424529 h 626173"/>
                <a:gd name="connsiteX84" fmla="*/ 240030 w 428625"/>
                <a:gd name="connsiteY84" fmla="*/ 424529 h 626173"/>
                <a:gd name="connsiteX85" fmla="*/ 222885 w 428625"/>
                <a:gd name="connsiteY85" fmla="*/ 467392 h 626173"/>
                <a:gd name="connsiteX86" fmla="*/ 197168 w 428625"/>
                <a:gd name="connsiteY86" fmla="*/ 553212 h 626173"/>
                <a:gd name="connsiteX87" fmla="*/ 184309 w 428625"/>
                <a:gd name="connsiteY87" fmla="*/ 604742 h 626173"/>
                <a:gd name="connsiteX88" fmla="*/ 184309 w 428625"/>
                <a:gd name="connsiteY88" fmla="*/ 609029 h 626173"/>
                <a:gd name="connsiteX89" fmla="*/ 180023 w 428625"/>
                <a:gd name="connsiteY89" fmla="*/ 609029 h 626173"/>
                <a:gd name="connsiteX90" fmla="*/ 180023 w 428625"/>
                <a:gd name="connsiteY90" fmla="*/ 613315 h 626173"/>
                <a:gd name="connsiteX91" fmla="*/ 175736 w 428625"/>
                <a:gd name="connsiteY91" fmla="*/ 613315 h 626173"/>
                <a:gd name="connsiteX92" fmla="*/ 175736 w 428625"/>
                <a:gd name="connsiteY92" fmla="*/ 617601 h 626173"/>
                <a:gd name="connsiteX93" fmla="*/ 171450 w 428625"/>
                <a:gd name="connsiteY93" fmla="*/ 617601 h 626173"/>
                <a:gd name="connsiteX94" fmla="*/ 171450 w 428625"/>
                <a:gd name="connsiteY94" fmla="*/ 621887 h 626173"/>
                <a:gd name="connsiteX95" fmla="*/ 150019 w 428625"/>
                <a:gd name="connsiteY95" fmla="*/ 621887 h 626173"/>
                <a:gd name="connsiteX96" fmla="*/ 145733 w 428625"/>
                <a:gd name="connsiteY96" fmla="*/ 626174 h 626173"/>
                <a:gd name="connsiteX97" fmla="*/ 141446 w 428625"/>
                <a:gd name="connsiteY97" fmla="*/ 626174 h 626173"/>
                <a:gd name="connsiteX98" fmla="*/ 141446 w 428625"/>
                <a:gd name="connsiteY98" fmla="*/ 621887 h 626173"/>
                <a:gd name="connsiteX99" fmla="*/ 107156 w 428625"/>
                <a:gd name="connsiteY99" fmla="*/ 544640 h 626173"/>
                <a:gd name="connsiteX100" fmla="*/ 72866 w 428625"/>
                <a:gd name="connsiteY100" fmla="*/ 475964 h 626173"/>
                <a:gd name="connsiteX101" fmla="*/ 90011 w 428625"/>
                <a:gd name="connsiteY101" fmla="*/ 458819 h 626173"/>
                <a:gd name="connsiteX102" fmla="*/ 111443 w 428625"/>
                <a:gd name="connsiteY102" fmla="*/ 450247 h 626173"/>
                <a:gd name="connsiteX103" fmla="*/ 137160 w 428625"/>
                <a:gd name="connsiteY103" fmla="*/ 437388 h 626173"/>
                <a:gd name="connsiteX104" fmla="*/ 171450 w 428625"/>
                <a:gd name="connsiteY104" fmla="*/ 424529 h 626173"/>
                <a:gd name="connsiteX105" fmla="*/ 192881 w 428625"/>
                <a:gd name="connsiteY105" fmla="*/ 407384 h 626173"/>
                <a:gd name="connsiteX106" fmla="*/ 201454 w 428625"/>
                <a:gd name="connsiteY106" fmla="*/ 360140 h 626173"/>
                <a:gd name="connsiteX107" fmla="*/ 192881 w 428625"/>
                <a:gd name="connsiteY107" fmla="*/ 287179 h 626173"/>
                <a:gd name="connsiteX108" fmla="*/ 167164 w 428625"/>
                <a:gd name="connsiteY108" fmla="*/ 244316 h 626173"/>
                <a:gd name="connsiteX109" fmla="*/ 137160 w 428625"/>
                <a:gd name="connsiteY109" fmla="*/ 218599 h 626173"/>
                <a:gd name="connsiteX110" fmla="*/ 102870 w 428625"/>
                <a:gd name="connsiteY110" fmla="*/ 184309 h 626173"/>
                <a:gd name="connsiteX111" fmla="*/ 85725 w 428625"/>
                <a:gd name="connsiteY111" fmla="*/ 171450 h 626173"/>
                <a:gd name="connsiteX112" fmla="*/ 68580 w 428625"/>
                <a:gd name="connsiteY112" fmla="*/ 145733 h 626173"/>
                <a:gd name="connsiteX113" fmla="*/ 42863 w 428625"/>
                <a:gd name="connsiteY113" fmla="*/ 107156 h 626173"/>
                <a:gd name="connsiteX114" fmla="*/ 21431 w 428625"/>
                <a:gd name="connsiteY114" fmla="*/ 55626 h 626173"/>
                <a:gd name="connsiteX115" fmla="*/ 12859 w 428625"/>
                <a:gd name="connsiteY115" fmla="*/ 29909 h 626173"/>
                <a:gd name="connsiteX116" fmla="*/ 8572 w 428625"/>
                <a:gd name="connsiteY116" fmla="*/ 21336 h 626173"/>
                <a:gd name="connsiteX117" fmla="*/ 4286 w 428625"/>
                <a:gd name="connsiteY117" fmla="*/ 12763 h 626173"/>
                <a:gd name="connsiteX118" fmla="*/ 4286 w 428625"/>
                <a:gd name="connsiteY118" fmla="*/ 8477 h 626173"/>
                <a:gd name="connsiteX119" fmla="*/ 0 w 428625"/>
                <a:gd name="connsiteY119" fmla="*/ 8477 h 626173"/>
                <a:gd name="connsiteX120" fmla="*/ 0 w 428625"/>
                <a:gd name="connsiteY120" fmla="*/ 4191 h 626173"/>
                <a:gd name="connsiteX121" fmla="*/ 4286 w 428625"/>
                <a:gd name="connsiteY121" fmla="*/ 4191 h 626173"/>
                <a:gd name="connsiteX122" fmla="*/ 4001 w 428625"/>
                <a:gd name="connsiteY122" fmla="*/ 0 h 626173"/>
                <a:gd name="connsiteX123" fmla="*/ 4001 w 428625"/>
                <a:gd name="connsiteY123" fmla="*/ 0 h 626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</a:cxnLst>
              <a:rect l="l" t="t" r="r" b="b"/>
              <a:pathLst>
                <a:path w="428625" h="626173">
                  <a:moveTo>
                    <a:pt x="4001" y="0"/>
                  </a:moveTo>
                  <a:lnTo>
                    <a:pt x="8287" y="0"/>
                  </a:lnTo>
                  <a:lnTo>
                    <a:pt x="8287" y="4286"/>
                  </a:lnTo>
                  <a:lnTo>
                    <a:pt x="12573" y="4286"/>
                  </a:lnTo>
                  <a:lnTo>
                    <a:pt x="12573" y="12859"/>
                  </a:lnTo>
                  <a:lnTo>
                    <a:pt x="16859" y="17145"/>
                  </a:lnTo>
                  <a:lnTo>
                    <a:pt x="21145" y="21431"/>
                  </a:lnTo>
                  <a:lnTo>
                    <a:pt x="42577" y="68675"/>
                  </a:lnTo>
                  <a:cubicBezTo>
                    <a:pt x="56864" y="100108"/>
                    <a:pt x="71152" y="118777"/>
                    <a:pt x="85534" y="124492"/>
                  </a:cubicBezTo>
                  <a:cubicBezTo>
                    <a:pt x="99822" y="133064"/>
                    <a:pt x="106966" y="138779"/>
                    <a:pt x="106966" y="141637"/>
                  </a:cubicBezTo>
                  <a:cubicBezTo>
                    <a:pt x="106966" y="144494"/>
                    <a:pt x="108394" y="147352"/>
                    <a:pt x="111252" y="150209"/>
                  </a:cubicBezTo>
                  <a:cubicBezTo>
                    <a:pt x="114109" y="150209"/>
                    <a:pt x="116967" y="150209"/>
                    <a:pt x="119825" y="150209"/>
                  </a:cubicBezTo>
                  <a:lnTo>
                    <a:pt x="119825" y="154496"/>
                  </a:lnTo>
                  <a:lnTo>
                    <a:pt x="124111" y="154496"/>
                  </a:lnTo>
                  <a:lnTo>
                    <a:pt x="124111" y="158782"/>
                  </a:lnTo>
                  <a:lnTo>
                    <a:pt x="128397" y="158782"/>
                  </a:lnTo>
                  <a:lnTo>
                    <a:pt x="128397" y="163068"/>
                  </a:lnTo>
                  <a:lnTo>
                    <a:pt x="132683" y="163068"/>
                  </a:lnTo>
                  <a:lnTo>
                    <a:pt x="132683" y="167354"/>
                  </a:lnTo>
                  <a:lnTo>
                    <a:pt x="145542" y="167354"/>
                  </a:lnTo>
                  <a:lnTo>
                    <a:pt x="145542" y="163068"/>
                  </a:lnTo>
                  <a:lnTo>
                    <a:pt x="149828" y="163068"/>
                  </a:lnTo>
                  <a:lnTo>
                    <a:pt x="149828" y="150209"/>
                  </a:lnTo>
                  <a:cubicBezTo>
                    <a:pt x="149828" y="141637"/>
                    <a:pt x="151257" y="133064"/>
                    <a:pt x="154115" y="124492"/>
                  </a:cubicBezTo>
                  <a:lnTo>
                    <a:pt x="154115" y="111633"/>
                  </a:lnTo>
                  <a:lnTo>
                    <a:pt x="162687" y="111633"/>
                  </a:lnTo>
                  <a:lnTo>
                    <a:pt x="166973" y="133064"/>
                  </a:lnTo>
                  <a:cubicBezTo>
                    <a:pt x="166973" y="147352"/>
                    <a:pt x="171260" y="163068"/>
                    <a:pt x="179832" y="180308"/>
                  </a:cubicBezTo>
                  <a:cubicBezTo>
                    <a:pt x="188404" y="197549"/>
                    <a:pt x="192691" y="210312"/>
                    <a:pt x="192691" y="218885"/>
                  </a:cubicBezTo>
                  <a:lnTo>
                    <a:pt x="192691" y="236029"/>
                  </a:lnTo>
                  <a:lnTo>
                    <a:pt x="196977" y="236029"/>
                  </a:lnTo>
                  <a:lnTo>
                    <a:pt x="201263" y="240316"/>
                  </a:lnTo>
                  <a:lnTo>
                    <a:pt x="205550" y="244602"/>
                  </a:lnTo>
                  <a:lnTo>
                    <a:pt x="235553" y="244602"/>
                  </a:lnTo>
                  <a:lnTo>
                    <a:pt x="235553" y="240316"/>
                  </a:lnTo>
                  <a:lnTo>
                    <a:pt x="239840" y="240316"/>
                  </a:lnTo>
                  <a:lnTo>
                    <a:pt x="239840" y="236029"/>
                  </a:lnTo>
                  <a:lnTo>
                    <a:pt x="244126" y="236029"/>
                  </a:lnTo>
                  <a:lnTo>
                    <a:pt x="244126" y="231743"/>
                  </a:lnTo>
                  <a:cubicBezTo>
                    <a:pt x="244126" y="231743"/>
                    <a:pt x="249841" y="227457"/>
                    <a:pt x="261271" y="218885"/>
                  </a:cubicBezTo>
                  <a:cubicBezTo>
                    <a:pt x="272701" y="210312"/>
                    <a:pt x="278416" y="191738"/>
                    <a:pt x="278416" y="163068"/>
                  </a:cubicBezTo>
                  <a:cubicBezTo>
                    <a:pt x="278416" y="134493"/>
                    <a:pt x="294132" y="118682"/>
                    <a:pt x="325660" y="115824"/>
                  </a:cubicBezTo>
                  <a:cubicBezTo>
                    <a:pt x="357092" y="110109"/>
                    <a:pt x="372904" y="110109"/>
                    <a:pt x="372904" y="115824"/>
                  </a:cubicBezTo>
                  <a:cubicBezTo>
                    <a:pt x="375761" y="118682"/>
                    <a:pt x="381476" y="120110"/>
                    <a:pt x="390049" y="120110"/>
                  </a:cubicBezTo>
                  <a:lnTo>
                    <a:pt x="402908" y="115824"/>
                  </a:lnTo>
                  <a:lnTo>
                    <a:pt x="407194" y="115824"/>
                  </a:lnTo>
                  <a:lnTo>
                    <a:pt x="411480" y="111538"/>
                  </a:lnTo>
                  <a:lnTo>
                    <a:pt x="415766" y="107252"/>
                  </a:lnTo>
                  <a:lnTo>
                    <a:pt x="424339" y="107252"/>
                  </a:lnTo>
                  <a:lnTo>
                    <a:pt x="424339" y="111538"/>
                  </a:lnTo>
                  <a:lnTo>
                    <a:pt x="428625" y="115824"/>
                  </a:lnTo>
                  <a:lnTo>
                    <a:pt x="428625" y="124396"/>
                  </a:lnTo>
                  <a:lnTo>
                    <a:pt x="420053" y="124396"/>
                  </a:lnTo>
                  <a:lnTo>
                    <a:pt x="420053" y="128683"/>
                  </a:lnTo>
                  <a:lnTo>
                    <a:pt x="415766" y="128683"/>
                  </a:lnTo>
                  <a:lnTo>
                    <a:pt x="415766" y="132969"/>
                  </a:lnTo>
                  <a:lnTo>
                    <a:pt x="411480" y="132969"/>
                  </a:lnTo>
                  <a:lnTo>
                    <a:pt x="407194" y="137255"/>
                  </a:lnTo>
                  <a:lnTo>
                    <a:pt x="402908" y="141542"/>
                  </a:lnTo>
                  <a:lnTo>
                    <a:pt x="394335" y="141542"/>
                  </a:lnTo>
                  <a:cubicBezTo>
                    <a:pt x="388620" y="147257"/>
                    <a:pt x="381476" y="150114"/>
                    <a:pt x="372904" y="150114"/>
                  </a:cubicBezTo>
                  <a:cubicBezTo>
                    <a:pt x="367189" y="150114"/>
                    <a:pt x="360045" y="155829"/>
                    <a:pt x="351473" y="167259"/>
                  </a:cubicBezTo>
                  <a:cubicBezTo>
                    <a:pt x="342900" y="172974"/>
                    <a:pt x="335756" y="177260"/>
                    <a:pt x="330041" y="180118"/>
                  </a:cubicBezTo>
                  <a:cubicBezTo>
                    <a:pt x="324326" y="182975"/>
                    <a:pt x="318611" y="190119"/>
                    <a:pt x="312896" y="201549"/>
                  </a:cubicBezTo>
                  <a:cubicBezTo>
                    <a:pt x="307181" y="215837"/>
                    <a:pt x="300038" y="224409"/>
                    <a:pt x="291465" y="227267"/>
                  </a:cubicBezTo>
                  <a:cubicBezTo>
                    <a:pt x="282893" y="232982"/>
                    <a:pt x="275749" y="238696"/>
                    <a:pt x="270034" y="244412"/>
                  </a:cubicBezTo>
                  <a:cubicBezTo>
                    <a:pt x="264319" y="250127"/>
                    <a:pt x="261461" y="255842"/>
                    <a:pt x="261461" y="261557"/>
                  </a:cubicBezTo>
                  <a:cubicBezTo>
                    <a:pt x="261461" y="267271"/>
                    <a:pt x="255746" y="272987"/>
                    <a:pt x="244316" y="278702"/>
                  </a:cubicBezTo>
                  <a:cubicBezTo>
                    <a:pt x="232886" y="287274"/>
                    <a:pt x="227171" y="298704"/>
                    <a:pt x="227171" y="312992"/>
                  </a:cubicBezTo>
                  <a:cubicBezTo>
                    <a:pt x="227171" y="330137"/>
                    <a:pt x="231458" y="348710"/>
                    <a:pt x="240030" y="368808"/>
                  </a:cubicBezTo>
                  <a:cubicBezTo>
                    <a:pt x="248602" y="388811"/>
                    <a:pt x="255746" y="398812"/>
                    <a:pt x="261461" y="398812"/>
                  </a:cubicBezTo>
                  <a:cubicBezTo>
                    <a:pt x="270034" y="401669"/>
                    <a:pt x="274320" y="404527"/>
                    <a:pt x="274320" y="407384"/>
                  </a:cubicBezTo>
                  <a:cubicBezTo>
                    <a:pt x="277178" y="410242"/>
                    <a:pt x="278606" y="411671"/>
                    <a:pt x="278606" y="411671"/>
                  </a:cubicBezTo>
                  <a:lnTo>
                    <a:pt x="278606" y="415957"/>
                  </a:lnTo>
                  <a:lnTo>
                    <a:pt x="287179" y="415957"/>
                  </a:lnTo>
                  <a:lnTo>
                    <a:pt x="291465" y="420243"/>
                  </a:lnTo>
                  <a:lnTo>
                    <a:pt x="295751" y="424529"/>
                  </a:lnTo>
                  <a:lnTo>
                    <a:pt x="304324" y="424529"/>
                  </a:lnTo>
                  <a:lnTo>
                    <a:pt x="304324" y="437388"/>
                  </a:lnTo>
                  <a:lnTo>
                    <a:pt x="295751" y="437388"/>
                  </a:lnTo>
                  <a:lnTo>
                    <a:pt x="291465" y="433102"/>
                  </a:lnTo>
                  <a:lnTo>
                    <a:pt x="282893" y="433102"/>
                  </a:lnTo>
                  <a:lnTo>
                    <a:pt x="278606" y="428816"/>
                  </a:lnTo>
                  <a:cubicBezTo>
                    <a:pt x="275749" y="425958"/>
                    <a:pt x="268605" y="424529"/>
                    <a:pt x="257175" y="424529"/>
                  </a:cubicBezTo>
                  <a:lnTo>
                    <a:pt x="240030" y="424529"/>
                  </a:lnTo>
                  <a:lnTo>
                    <a:pt x="222885" y="467392"/>
                  </a:lnTo>
                  <a:cubicBezTo>
                    <a:pt x="214313" y="493109"/>
                    <a:pt x="205740" y="521780"/>
                    <a:pt x="197168" y="553212"/>
                  </a:cubicBezTo>
                  <a:cubicBezTo>
                    <a:pt x="188595" y="587502"/>
                    <a:pt x="184309" y="604742"/>
                    <a:pt x="184309" y="604742"/>
                  </a:cubicBezTo>
                  <a:cubicBezTo>
                    <a:pt x="184309" y="604742"/>
                    <a:pt x="184309" y="606171"/>
                    <a:pt x="184309" y="609029"/>
                  </a:cubicBezTo>
                  <a:lnTo>
                    <a:pt x="180023" y="609029"/>
                  </a:lnTo>
                  <a:lnTo>
                    <a:pt x="180023" y="613315"/>
                  </a:lnTo>
                  <a:lnTo>
                    <a:pt x="175736" y="613315"/>
                  </a:lnTo>
                  <a:lnTo>
                    <a:pt x="175736" y="617601"/>
                  </a:lnTo>
                  <a:lnTo>
                    <a:pt x="171450" y="617601"/>
                  </a:lnTo>
                  <a:lnTo>
                    <a:pt x="171450" y="621887"/>
                  </a:lnTo>
                  <a:lnTo>
                    <a:pt x="150019" y="621887"/>
                  </a:lnTo>
                  <a:lnTo>
                    <a:pt x="145733" y="626174"/>
                  </a:lnTo>
                  <a:lnTo>
                    <a:pt x="141446" y="626174"/>
                  </a:lnTo>
                  <a:lnTo>
                    <a:pt x="141446" y="621887"/>
                  </a:lnTo>
                  <a:cubicBezTo>
                    <a:pt x="141446" y="616172"/>
                    <a:pt x="130016" y="590455"/>
                    <a:pt x="107156" y="544640"/>
                  </a:cubicBezTo>
                  <a:cubicBezTo>
                    <a:pt x="84296" y="501777"/>
                    <a:pt x="72866" y="478822"/>
                    <a:pt x="72866" y="475964"/>
                  </a:cubicBezTo>
                  <a:cubicBezTo>
                    <a:pt x="72866" y="470249"/>
                    <a:pt x="78581" y="464534"/>
                    <a:pt x="90011" y="458819"/>
                  </a:cubicBezTo>
                  <a:cubicBezTo>
                    <a:pt x="101441" y="455962"/>
                    <a:pt x="108585" y="453104"/>
                    <a:pt x="111443" y="450247"/>
                  </a:cubicBezTo>
                  <a:cubicBezTo>
                    <a:pt x="114300" y="444532"/>
                    <a:pt x="122873" y="440246"/>
                    <a:pt x="137160" y="437388"/>
                  </a:cubicBezTo>
                  <a:cubicBezTo>
                    <a:pt x="151448" y="434530"/>
                    <a:pt x="162877" y="430244"/>
                    <a:pt x="171450" y="424529"/>
                  </a:cubicBezTo>
                  <a:cubicBezTo>
                    <a:pt x="180023" y="418814"/>
                    <a:pt x="187166" y="413099"/>
                    <a:pt x="192881" y="407384"/>
                  </a:cubicBezTo>
                  <a:cubicBezTo>
                    <a:pt x="198596" y="398812"/>
                    <a:pt x="201454" y="383096"/>
                    <a:pt x="201454" y="360140"/>
                  </a:cubicBezTo>
                  <a:cubicBezTo>
                    <a:pt x="201454" y="337280"/>
                    <a:pt x="198596" y="312896"/>
                    <a:pt x="192881" y="287179"/>
                  </a:cubicBezTo>
                  <a:cubicBezTo>
                    <a:pt x="184309" y="261461"/>
                    <a:pt x="175736" y="247174"/>
                    <a:pt x="167164" y="244316"/>
                  </a:cubicBezTo>
                  <a:cubicBezTo>
                    <a:pt x="161449" y="244316"/>
                    <a:pt x="151448" y="235744"/>
                    <a:pt x="137160" y="218599"/>
                  </a:cubicBezTo>
                  <a:cubicBezTo>
                    <a:pt x="122873" y="201454"/>
                    <a:pt x="111443" y="190024"/>
                    <a:pt x="102870" y="184309"/>
                  </a:cubicBezTo>
                  <a:cubicBezTo>
                    <a:pt x="94298" y="181451"/>
                    <a:pt x="88582" y="177165"/>
                    <a:pt x="85725" y="171450"/>
                  </a:cubicBezTo>
                  <a:cubicBezTo>
                    <a:pt x="82868" y="165735"/>
                    <a:pt x="77153" y="157163"/>
                    <a:pt x="68580" y="145733"/>
                  </a:cubicBezTo>
                  <a:cubicBezTo>
                    <a:pt x="57150" y="137160"/>
                    <a:pt x="48578" y="124301"/>
                    <a:pt x="42863" y="107156"/>
                  </a:cubicBezTo>
                  <a:cubicBezTo>
                    <a:pt x="40005" y="92869"/>
                    <a:pt x="32861" y="75724"/>
                    <a:pt x="21431" y="55626"/>
                  </a:cubicBezTo>
                  <a:lnTo>
                    <a:pt x="12859" y="29909"/>
                  </a:lnTo>
                  <a:lnTo>
                    <a:pt x="8572" y="21336"/>
                  </a:lnTo>
                  <a:lnTo>
                    <a:pt x="4286" y="12763"/>
                  </a:lnTo>
                  <a:lnTo>
                    <a:pt x="4286" y="8477"/>
                  </a:lnTo>
                  <a:lnTo>
                    <a:pt x="0" y="8477"/>
                  </a:lnTo>
                  <a:lnTo>
                    <a:pt x="0" y="4191"/>
                  </a:lnTo>
                  <a:lnTo>
                    <a:pt x="4286" y="4191"/>
                  </a:lnTo>
                  <a:lnTo>
                    <a:pt x="4001" y="0"/>
                  </a:lnTo>
                  <a:lnTo>
                    <a:pt x="4001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E662E384-D369-4A53-91E3-92195DFBB4A3}"/>
                </a:ext>
              </a:extLst>
            </p:cNvPr>
            <p:cNvSpPr/>
            <p:nvPr/>
          </p:nvSpPr>
          <p:spPr>
            <a:xfrm>
              <a:off x="5725858" y="3780664"/>
              <a:ext cx="98583" cy="156543"/>
            </a:xfrm>
            <a:custGeom>
              <a:avLst/>
              <a:gdLst>
                <a:gd name="connsiteX0" fmla="*/ 90011 w 98583"/>
                <a:gd name="connsiteY0" fmla="*/ 12859 h 156543"/>
                <a:gd name="connsiteX1" fmla="*/ 98584 w 98583"/>
                <a:gd name="connsiteY1" fmla="*/ 0 h 156543"/>
                <a:gd name="connsiteX2" fmla="*/ 90011 w 98583"/>
                <a:gd name="connsiteY2" fmla="*/ 30004 h 156543"/>
                <a:gd name="connsiteX3" fmla="*/ 60008 w 98583"/>
                <a:gd name="connsiteY3" fmla="*/ 107251 h 156543"/>
                <a:gd name="connsiteX4" fmla="*/ 38576 w 98583"/>
                <a:gd name="connsiteY4" fmla="*/ 150114 h 156543"/>
                <a:gd name="connsiteX5" fmla="*/ 21431 w 98583"/>
                <a:gd name="connsiteY5" fmla="*/ 154400 h 156543"/>
                <a:gd name="connsiteX6" fmla="*/ 4286 w 98583"/>
                <a:gd name="connsiteY6" fmla="*/ 154400 h 156543"/>
                <a:gd name="connsiteX7" fmla="*/ 0 w 98583"/>
                <a:gd name="connsiteY7" fmla="*/ 150114 h 156543"/>
                <a:gd name="connsiteX8" fmla="*/ 8572 w 98583"/>
                <a:gd name="connsiteY8" fmla="*/ 141541 h 156543"/>
                <a:gd name="connsiteX9" fmla="*/ 30004 w 98583"/>
                <a:gd name="connsiteY9" fmla="*/ 107251 h 156543"/>
                <a:gd name="connsiteX10" fmla="*/ 64294 w 98583"/>
                <a:gd name="connsiteY10" fmla="*/ 51435 h 156543"/>
                <a:gd name="connsiteX11" fmla="*/ 77152 w 98583"/>
                <a:gd name="connsiteY11" fmla="*/ 30004 h 156543"/>
                <a:gd name="connsiteX12" fmla="*/ 90011 w 98583"/>
                <a:gd name="connsiteY12" fmla="*/ 12859 h 156543"/>
                <a:gd name="connsiteX13" fmla="*/ 90011 w 98583"/>
                <a:gd name="connsiteY13" fmla="*/ 12859 h 156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8583" h="156543">
                  <a:moveTo>
                    <a:pt x="90011" y="12859"/>
                  </a:moveTo>
                  <a:lnTo>
                    <a:pt x="98584" y="0"/>
                  </a:lnTo>
                  <a:lnTo>
                    <a:pt x="90011" y="30004"/>
                  </a:lnTo>
                  <a:cubicBezTo>
                    <a:pt x="81439" y="52864"/>
                    <a:pt x="71438" y="78676"/>
                    <a:pt x="60008" y="107251"/>
                  </a:cubicBezTo>
                  <a:cubicBezTo>
                    <a:pt x="45720" y="135826"/>
                    <a:pt x="38576" y="150114"/>
                    <a:pt x="38576" y="150114"/>
                  </a:cubicBezTo>
                  <a:cubicBezTo>
                    <a:pt x="38576" y="150114"/>
                    <a:pt x="32861" y="151543"/>
                    <a:pt x="21431" y="154400"/>
                  </a:cubicBezTo>
                  <a:cubicBezTo>
                    <a:pt x="12859" y="157258"/>
                    <a:pt x="7144" y="157258"/>
                    <a:pt x="4286" y="154400"/>
                  </a:cubicBezTo>
                  <a:lnTo>
                    <a:pt x="0" y="150114"/>
                  </a:lnTo>
                  <a:cubicBezTo>
                    <a:pt x="2858" y="147256"/>
                    <a:pt x="5715" y="144399"/>
                    <a:pt x="8572" y="141541"/>
                  </a:cubicBezTo>
                  <a:cubicBezTo>
                    <a:pt x="11430" y="141541"/>
                    <a:pt x="18574" y="130112"/>
                    <a:pt x="30004" y="107251"/>
                  </a:cubicBezTo>
                  <a:cubicBezTo>
                    <a:pt x="41434" y="84391"/>
                    <a:pt x="52864" y="65818"/>
                    <a:pt x="64294" y="51435"/>
                  </a:cubicBezTo>
                  <a:lnTo>
                    <a:pt x="77152" y="30004"/>
                  </a:lnTo>
                  <a:cubicBezTo>
                    <a:pt x="80010" y="30004"/>
                    <a:pt x="84296" y="24289"/>
                    <a:pt x="90011" y="12859"/>
                  </a:cubicBezTo>
                  <a:lnTo>
                    <a:pt x="90011" y="1285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BB89EA1A-6C62-45F0-9039-08881FC5BD85}"/>
                </a:ext>
              </a:extLst>
            </p:cNvPr>
            <p:cNvSpPr/>
            <p:nvPr/>
          </p:nvSpPr>
          <p:spPr>
            <a:xfrm>
              <a:off x="5359621" y="4025266"/>
              <a:ext cx="65722" cy="72866"/>
            </a:xfrm>
            <a:custGeom>
              <a:avLst/>
              <a:gdLst>
                <a:gd name="connsiteX0" fmla="*/ 27146 w 65722"/>
                <a:gd name="connsiteY0" fmla="*/ 4286 h 72866"/>
                <a:gd name="connsiteX1" fmla="*/ 27146 w 65722"/>
                <a:gd name="connsiteY1" fmla="*/ 0 h 72866"/>
                <a:gd name="connsiteX2" fmla="*/ 48577 w 65722"/>
                <a:gd name="connsiteY2" fmla="*/ 0 h 72866"/>
                <a:gd name="connsiteX3" fmla="*/ 57150 w 65722"/>
                <a:gd name="connsiteY3" fmla="*/ 4286 h 72866"/>
                <a:gd name="connsiteX4" fmla="*/ 65723 w 65722"/>
                <a:gd name="connsiteY4" fmla="*/ 8572 h 72866"/>
                <a:gd name="connsiteX5" fmla="*/ 65723 w 65722"/>
                <a:gd name="connsiteY5" fmla="*/ 30004 h 72866"/>
                <a:gd name="connsiteX6" fmla="*/ 57150 w 65722"/>
                <a:gd name="connsiteY6" fmla="*/ 34290 h 72866"/>
                <a:gd name="connsiteX7" fmla="*/ 44291 w 65722"/>
                <a:gd name="connsiteY7" fmla="*/ 51435 h 72866"/>
                <a:gd name="connsiteX8" fmla="*/ 44291 w 65722"/>
                <a:gd name="connsiteY8" fmla="*/ 68580 h 72866"/>
                <a:gd name="connsiteX9" fmla="*/ 40005 w 65722"/>
                <a:gd name="connsiteY9" fmla="*/ 68580 h 72866"/>
                <a:gd name="connsiteX10" fmla="*/ 40005 w 65722"/>
                <a:gd name="connsiteY10" fmla="*/ 64294 h 72866"/>
                <a:gd name="connsiteX11" fmla="*/ 35719 w 65722"/>
                <a:gd name="connsiteY11" fmla="*/ 64294 h 72866"/>
                <a:gd name="connsiteX12" fmla="*/ 35719 w 65722"/>
                <a:gd name="connsiteY12" fmla="*/ 60007 h 72866"/>
                <a:gd name="connsiteX13" fmla="*/ 27146 w 65722"/>
                <a:gd name="connsiteY13" fmla="*/ 60007 h 72866"/>
                <a:gd name="connsiteX14" fmla="*/ 27146 w 65722"/>
                <a:gd name="connsiteY14" fmla="*/ 72866 h 72866"/>
                <a:gd name="connsiteX15" fmla="*/ 22860 w 65722"/>
                <a:gd name="connsiteY15" fmla="*/ 72866 h 72866"/>
                <a:gd name="connsiteX16" fmla="*/ 18574 w 65722"/>
                <a:gd name="connsiteY16" fmla="*/ 68580 h 72866"/>
                <a:gd name="connsiteX17" fmla="*/ 5715 w 65722"/>
                <a:gd name="connsiteY17" fmla="*/ 68580 h 72866"/>
                <a:gd name="connsiteX18" fmla="*/ 1429 w 65722"/>
                <a:gd name="connsiteY18" fmla="*/ 60007 h 72866"/>
                <a:gd name="connsiteX19" fmla="*/ 1429 w 65722"/>
                <a:gd name="connsiteY19" fmla="*/ 51435 h 72866"/>
                <a:gd name="connsiteX20" fmla="*/ 10001 w 65722"/>
                <a:gd name="connsiteY20" fmla="*/ 51435 h 72866"/>
                <a:gd name="connsiteX21" fmla="*/ 14288 w 65722"/>
                <a:gd name="connsiteY21" fmla="*/ 47149 h 72866"/>
                <a:gd name="connsiteX22" fmla="*/ 10001 w 65722"/>
                <a:gd name="connsiteY22" fmla="*/ 42863 h 72866"/>
                <a:gd name="connsiteX23" fmla="*/ 1429 w 65722"/>
                <a:gd name="connsiteY23" fmla="*/ 42863 h 72866"/>
                <a:gd name="connsiteX24" fmla="*/ 1429 w 65722"/>
                <a:gd name="connsiteY24" fmla="*/ 34290 h 72866"/>
                <a:gd name="connsiteX25" fmla="*/ 10001 w 65722"/>
                <a:gd name="connsiteY25" fmla="*/ 25718 h 72866"/>
                <a:gd name="connsiteX26" fmla="*/ 18574 w 65722"/>
                <a:gd name="connsiteY26" fmla="*/ 12859 h 72866"/>
                <a:gd name="connsiteX27" fmla="*/ 27146 w 65722"/>
                <a:gd name="connsiteY27" fmla="*/ 4286 h 72866"/>
                <a:gd name="connsiteX28" fmla="*/ 27146 w 65722"/>
                <a:gd name="connsiteY28" fmla="*/ 4286 h 7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5722" h="72866">
                  <a:moveTo>
                    <a:pt x="27146" y="4286"/>
                  </a:moveTo>
                  <a:lnTo>
                    <a:pt x="27146" y="0"/>
                  </a:lnTo>
                  <a:lnTo>
                    <a:pt x="48577" y="0"/>
                  </a:lnTo>
                  <a:lnTo>
                    <a:pt x="57150" y="4286"/>
                  </a:lnTo>
                  <a:cubicBezTo>
                    <a:pt x="62865" y="4286"/>
                    <a:pt x="65723" y="5715"/>
                    <a:pt x="65723" y="8572"/>
                  </a:cubicBezTo>
                  <a:lnTo>
                    <a:pt x="65723" y="30004"/>
                  </a:lnTo>
                  <a:cubicBezTo>
                    <a:pt x="65723" y="32861"/>
                    <a:pt x="62865" y="34290"/>
                    <a:pt x="57150" y="34290"/>
                  </a:cubicBezTo>
                  <a:cubicBezTo>
                    <a:pt x="48577" y="34290"/>
                    <a:pt x="44291" y="40005"/>
                    <a:pt x="44291" y="51435"/>
                  </a:cubicBezTo>
                  <a:lnTo>
                    <a:pt x="44291" y="68580"/>
                  </a:lnTo>
                  <a:lnTo>
                    <a:pt x="40005" y="68580"/>
                  </a:lnTo>
                  <a:lnTo>
                    <a:pt x="40005" y="64294"/>
                  </a:lnTo>
                  <a:lnTo>
                    <a:pt x="35719" y="64294"/>
                  </a:lnTo>
                  <a:lnTo>
                    <a:pt x="35719" y="60007"/>
                  </a:lnTo>
                  <a:cubicBezTo>
                    <a:pt x="30004" y="54293"/>
                    <a:pt x="27146" y="54293"/>
                    <a:pt x="27146" y="60007"/>
                  </a:cubicBezTo>
                  <a:lnTo>
                    <a:pt x="27146" y="72866"/>
                  </a:lnTo>
                  <a:lnTo>
                    <a:pt x="22860" y="72866"/>
                  </a:lnTo>
                  <a:cubicBezTo>
                    <a:pt x="20002" y="70009"/>
                    <a:pt x="18574" y="68580"/>
                    <a:pt x="18574" y="68580"/>
                  </a:cubicBezTo>
                  <a:cubicBezTo>
                    <a:pt x="18574" y="68580"/>
                    <a:pt x="14288" y="68580"/>
                    <a:pt x="5715" y="68580"/>
                  </a:cubicBezTo>
                  <a:cubicBezTo>
                    <a:pt x="0" y="68580"/>
                    <a:pt x="-1429" y="65722"/>
                    <a:pt x="1429" y="60007"/>
                  </a:cubicBezTo>
                  <a:lnTo>
                    <a:pt x="1429" y="51435"/>
                  </a:lnTo>
                  <a:lnTo>
                    <a:pt x="10001" y="51435"/>
                  </a:lnTo>
                  <a:cubicBezTo>
                    <a:pt x="12859" y="51435"/>
                    <a:pt x="14288" y="50006"/>
                    <a:pt x="14288" y="47149"/>
                  </a:cubicBezTo>
                  <a:cubicBezTo>
                    <a:pt x="14288" y="44291"/>
                    <a:pt x="12859" y="42863"/>
                    <a:pt x="10001" y="42863"/>
                  </a:cubicBezTo>
                  <a:lnTo>
                    <a:pt x="1429" y="42863"/>
                  </a:lnTo>
                  <a:lnTo>
                    <a:pt x="1429" y="34290"/>
                  </a:lnTo>
                  <a:cubicBezTo>
                    <a:pt x="1429" y="28575"/>
                    <a:pt x="4286" y="25718"/>
                    <a:pt x="10001" y="25718"/>
                  </a:cubicBezTo>
                  <a:cubicBezTo>
                    <a:pt x="12859" y="22860"/>
                    <a:pt x="15716" y="18574"/>
                    <a:pt x="18574" y="12859"/>
                  </a:cubicBezTo>
                  <a:cubicBezTo>
                    <a:pt x="21431" y="10001"/>
                    <a:pt x="24289" y="7144"/>
                    <a:pt x="27146" y="4286"/>
                  </a:cubicBezTo>
                  <a:lnTo>
                    <a:pt x="27146" y="42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770AD4BD-EE38-4E6B-8B40-1E3279564FA5}"/>
                </a:ext>
              </a:extLst>
            </p:cNvPr>
            <p:cNvSpPr/>
            <p:nvPr/>
          </p:nvSpPr>
          <p:spPr>
            <a:xfrm>
              <a:off x="5923311" y="1137382"/>
              <a:ext cx="952404" cy="548830"/>
            </a:xfrm>
            <a:custGeom>
              <a:avLst/>
              <a:gdLst>
                <a:gd name="connsiteX0" fmla="*/ 948118 w 952404"/>
                <a:gd name="connsiteY0" fmla="*/ 0 h 548830"/>
                <a:gd name="connsiteX1" fmla="*/ 952405 w 952404"/>
                <a:gd name="connsiteY1" fmla="*/ 0 h 548830"/>
                <a:gd name="connsiteX2" fmla="*/ 952405 w 952404"/>
                <a:gd name="connsiteY2" fmla="*/ 4286 h 548830"/>
                <a:gd name="connsiteX3" fmla="*/ 948118 w 952404"/>
                <a:gd name="connsiteY3" fmla="*/ 4286 h 548830"/>
                <a:gd name="connsiteX4" fmla="*/ 948118 w 952404"/>
                <a:gd name="connsiteY4" fmla="*/ 8573 h 548830"/>
                <a:gd name="connsiteX5" fmla="*/ 952405 w 952404"/>
                <a:gd name="connsiteY5" fmla="*/ 8573 h 548830"/>
                <a:gd name="connsiteX6" fmla="*/ 930974 w 952404"/>
                <a:gd name="connsiteY6" fmla="*/ 25717 h 548830"/>
                <a:gd name="connsiteX7" fmla="*/ 905256 w 952404"/>
                <a:gd name="connsiteY7" fmla="*/ 51435 h 548830"/>
                <a:gd name="connsiteX8" fmla="*/ 888111 w 952404"/>
                <a:gd name="connsiteY8" fmla="*/ 68580 h 548830"/>
                <a:gd name="connsiteX9" fmla="*/ 853821 w 952404"/>
                <a:gd name="connsiteY9" fmla="*/ 98584 h 548830"/>
                <a:gd name="connsiteX10" fmla="*/ 828103 w 952404"/>
                <a:gd name="connsiteY10" fmla="*/ 124301 h 548830"/>
                <a:gd name="connsiteX11" fmla="*/ 810959 w 952404"/>
                <a:gd name="connsiteY11" fmla="*/ 141446 h 548830"/>
                <a:gd name="connsiteX12" fmla="*/ 793814 w 952404"/>
                <a:gd name="connsiteY12" fmla="*/ 158591 h 548830"/>
                <a:gd name="connsiteX13" fmla="*/ 742283 w 952404"/>
                <a:gd name="connsiteY13" fmla="*/ 210121 h 548830"/>
                <a:gd name="connsiteX14" fmla="*/ 682180 w 952404"/>
                <a:gd name="connsiteY14" fmla="*/ 270224 h 548830"/>
                <a:gd name="connsiteX15" fmla="*/ 630650 w 952404"/>
                <a:gd name="connsiteY15" fmla="*/ 304514 h 548830"/>
                <a:gd name="connsiteX16" fmla="*/ 587788 w 952404"/>
                <a:gd name="connsiteY16" fmla="*/ 330232 h 548830"/>
                <a:gd name="connsiteX17" fmla="*/ 544830 w 952404"/>
                <a:gd name="connsiteY17" fmla="*/ 351663 h 548830"/>
                <a:gd name="connsiteX18" fmla="*/ 493300 w 952404"/>
                <a:gd name="connsiteY18" fmla="*/ 377380 h 548830"/>
                <a:gd name="connsiteX19" fmla="*/ 459010 w 952404"/>
                <a:gd name="connsiteY19" fmla="*/ 403098 h 548830"/>
                <a:gd name="connsiteX20" fmla="*/ 429006 w 952404"/>
                <a:gd name="connsiteY20" fmla="*/ 420243 h 548830"/>
                <a:gd name="connsiteX21" fmla="*/ 399002 w 952404"/>
                <a:gd name="connsiteY21" fmla="*/ 428816 h 548830"/>
                <a:gd name="connsiteX22" fmla="*/ 377571 w 952404"/>
                <a:gd name="connsiteY22" fmla="*/ 433102 h 548830"/>
                <a:gd name="connsiteX23" fmla="*/ 360426 w 952404"/>
                <a:gd name="connsiteY23" fmla="*/ 437388 h 548830"/>
                <a:gd name="connsiteX24" fmla="*/ 360426 w 952404"/>
                <a:gd name="connsiteY24" fmla="*/ 441674 h 548830"/>
                <a:gd name="connsiteX25" fmla="*/ 356140 w 952404"/>
                <a:gd name="connsiteY25" fmla="*/ 445961 h 548830"/>
                <a:gd name="connsiteX26" fmla="*/ 356140 w 952404"/>
                <a:gd name="connsiteY26" fmla="*/ 450247 h 548830"/>
                <a:gd name="connsiteX27" fmla="*/ 351854 w 952404"/>
                <a:gd name="connsiteY27" fmla="*/ 450247 h 548830"/>
                <a:gd name="connsiteX28" fmla="*/ 347567 w 952404"/>
                <a:gd name="connsiteY28" fmla="*/ 454533 h 548830"/>
                <a:gd name="connsiteX29" fmla="*/ 343281 w 952404"/>
                <a:gd name="connsiteY29" fmla="*/ 458819 h 548830"/>
                <a:gd name="connsiteX30" fmla="*/ 338995 w 952404"/>
                <a:gd name="connsiteY30" fmla="*/ 458819 h 548830"/>
                <a:gd name="connsiteX31" fmla="*/ 338995 w 952404"/>
                <a:gd name="connsiteY31" fmla="*/ 463105 h 548830"/>
                <a:gd name="connsiteX32" fmla="*/ 334709 w 952404"/>
                <a:gd name="connsiteY32" fmla="*/ 463105 h 548830"/>
                <a:gd name="connsiteX33" fmla="*/ 334709 w 952404"/>
                <a:gd name="connsiteY33" fmla="*/ 467392 h 548830"/>
                <a:gd name="connsiteX34" fmla="*/ 364712 w 952404"/>
                <a:gd name="connsiteY34" fmla="*/ 467392 h 548830"/>
                <a:gd name="connsiteX35" fmla="*/ 360426 w 952404"/>
                <a:gd name="connsiteY35" fmla="*/ 467392 h 548830"/>
                <a:gd name="connsiteX36" fmla="*/ 356140 w 952404"/>
                <a:gd name="connsiteY36" fmla="*/ 471678 h 548830"/>
                <a:gd name="connsiteX37" fmla="*/ 351854 w 952404"/>
                <a:gd name="connsiteY37" fmla="*/ 475964 h 548830"/>
                <a:gd name="connsiteX38" fmla="*/ 343281 w 952404"/>
                <a:gd name="connsiteY38" fmla="*/ 475964 h 548830"/>
                <a:gd name="connsiteX39" fmla="*/ 184499 w 952404"/>
                <a:gd name="connsiteY39" fmla="*/ 510254 h 548830"/>
                <a:gd name="connsiteX40" fmla="*/ 34290 w 952404"/>
                <a:gd name="connsiteY40" fmla="*/ 535972 h 548830"/>
                <a:gd name="connsiteX41" fmla="*/ 30004 w 952404"/>
                <a:gd name="connsiteY41" fmla="*/ 540258 h 548830"/>
                <a:gd name="connsiteX42" fmla="*/ 25717 w 952404"/>
                <a:gd name="connsiteY42" fmla="*/ 544544 h 548830"/>
                <a:gd name="connsiteX43" fmla="*/ 17145 w 952404"/>
                <a:gd name="connsiteY43" fmla="*/ 544544 h 548830"/>
                <a:gd name="connsiteX44" fmla="*/ 8573 w 952404"/>
                <a:gd name="connsiteY44" fmla="*/ 548830 h 548830"/>
                <a:gd name="connsiteX45" fmla="*/ 0 w 952404"/>
                <a:gd name="connsiteY45" fmla="*/ 548830 h 548830"/>
                <a:gd name="connsiteX46" fmla="*/ 0 w 952404"/>
                <a:gd name="connsiteY46" fmla="*/ 544544 h 548830"/>
                <a:gd name="connsiteX47" fmla="*/ 4286 w 952404"/>
                <a:gd name="connsiteY47" fmla="*/ 540258 h 548830"/>
                <a:gd name="connsiteX48" fmla="*/ 4286 w 952404"/>
                <a:gd name="connsiteY48" fmla="*/ 535972 h 548830"/>
                <a:gd name="connsiteX49" fmla="*/ 8573 w 952404"/>
                <a:gd name="connsiteY49" fmla="*/ 535972 h 548830"/>
                <a:gd name="connsiteX50" fmla="*/ 8573 w 952404"/>
                <a:gd name="connsiteY50" fmla="*/ 531686 h 548830"/>
                <a:gd name="connsiteX51" fmla="*/ 12859 w 952404"/>
                <a:gd name="connsiteY51" fmla="*/ 531686 h 548830"/>
                <a:gd name="connsiteX52" fmla="*/ 12859 w 952404"/>
                <a:gd name="connsiteY52" fmla="*/ 527399 h 548830"/>
                <a:gd name="connsiteX53" fmla="*/ 21431 w 952404"/>
                <a:gd name="connsiteY53" fmla="*/ 527399 h 548830"/>
                <a:gd name="connsiteX54" fmla="*/ 47149 w 952404"/>
                <a:gd name="connsiteY54" fmla="*/ 514541 h 548830"/>
                <a:gd name="connsiteX55" fmla="*/ 120110 w 952404"/>
                <a:gd name="connsiteY55" fmla="*/ 484537 h 548830"/>
                <a:gd name="connsiteX56" fmla="*/ 244507 w 952404"/>
                <a:gd name="connsiteY56" fmla="*/ 433007 h 548830"/>
                <a:gd name="connsiteX57" fmla="*/ 463391 w 952404"/>
                <a:gd name="connsiteY57" fmla="*/ 342900 h 548830"/>
                <a:gd name="connsiteX58" fmla="*/ 605028 w 952404"/>
                <a:gd name="connsiteY58" fmla="*/ 282797 h 548830"/>
                <a:gd name="connsiteX59" fmla="*/ 609314 w 952404"/>
                <a:gd name="connsiteY59" fmla="*/ 278511 h 548830"/>
                <a:gd name="connsiteX60" fmla="*/ 613601 w 952404"/>
                <a:gd name="connsiteY60" fmla="*/ 278511 h 548830"/>
                <a:gd name="connsiteX61" fmla="*/ 613601 w 952404"/>
                <a:gd name="connsiteY61" fmla="*/ 269938 h 548830"/>
                <a:gd name="connsiteX62" fmla="*/ 605028 w 952404"/>
                <a:gd name="connsiteY62" fmla="*/ 261366 h 548830"/>
                <a:gd name="connsiteX63" fmla="*/ 592169 w 952404"/>
                <a:gd name="connsiteY63" fmla="*/ 261366 h 548830"/>
                <a:gd name="connsiteX64" fmla="*/ 622173 w 952404"/>
                <a:gd name="connsiteY64" fmla="*/ 252794 h 548830"/>
                <a:gd name="connsiteX65" fmla="*/ 660749 w 952404"/>
                <a:gd name="connsiteY65" fmla="*/ 239935 h 548830"/>
                <a:gd name="connsiteX66" fmla="*/ 665036 w 952404"/>
                <a:gd name="connsiteY66" fmla="*/ 239935 h 548830"/>
                <a:gd name="connsiteX67" fmla="*/ 665036 w 952404"/>
                <a:gd name="connsiteY67" fmla="*/ 227076 h 548830"/>
                <a:gd name="connsiteX68" fmla="*/ 669322 w 952404"/>
                <a:gd name="connsiteY68" fmla="*/ 227076 h 548830"/>
                <a:gd name="connsiteX69" fmla="*/ 673608 w 952404"/>
                <a:gd name="connsiteY69" fmla="*/ 222790 h 548830"/>
                <a:gd name="connsiteX70" fmla="*/ 682180 w 952404"/>
                <a:gd name="connsiteY70" fmla="*/ 222790 h 548830"/>
                <a:gd name="connsiteX71" fmla="*/ 682180 w 952404"/>
                <a:gd name="connsiteY71" fmla="*/ 205645 h 548830"/>
                <a:gd name="connsiteX72" fmla="*/ 673608 w 952404"/>
                <a:gd name="connsiteY72" fmla="*/ 205645 h 548830"/>
                <a:gd name="connsiteX73" fmla="*/ 669322 w 952404"/>
                <a:gd name="connsiteY73" fmla="*/ 209931 h 548830"/>
                <a:gd name="connsiteX74" fmla="*/ 652177 w 952404"/>
                <a:gd name="connsiteY74" fmla="*/ 209931 h 548830"/>
                <a:gd name="connsiteX75" fmla="*/ 647891 w 952404"/>
                <a:gd name="connsiteY75" fmla="*/ 214217 h 548830"/>
                <a:gd name="connsiteX76" fmla="*/ 630746 w 952404"/>
                <a:gd name="connsiteY76" fmla="*/ 222790 h 548830"/>
                <a:gd name="connsiteX77" fmla="*/ 579215 w 952404"/>
                <a:gd name="connsiteY77" fmla="*/ 235648 h 548830"/>
                <a:gd name="connsiteX78" fmla="*/ 540639 w 952404"/>
                <a:gd name="connsiteY78" fmla="*/ 244221 h 548830"/>
                <a:gd name="connsiteX79" fmla="*/ 532067 w 952404"/>
                <a:gd name="connsiteY79" fmla="*/ 244221 h 548830"/>
                <a:gd name="connsiteX80" fmla="*/ 532067 w 952404"/>
                <a:gd name="connsiteY80" fmla="*/ 239935 h 548830"/>
                <a:gd name="connsiteX81" fmla="*/ 536353 w 952404"/>
                <a:gd name="connsiteY81" fmla="*/ 235648 h 548830"/>
                <a:gd name="connsiteX82" fmla="*/ 536353 w 952404"/>
                <a:gd name="connsiteY82" fmla="*/ 222790 h 548830"/>
                <a:gd name="connsiteX83" fmla="*/ 540639 w 952404"/>
                <a:gd name="connsiteY83" fmla="*/ 222790 h 548830"/>
                <a:gd name="connsiteX84" fmla="*/ 544925 w 952404"/>
                <a:gd name="connsiteY84" fmla="*/ 218504 h 548830"/>
                <a:gd name="connsiteX85" fmla="*/ 553498 w 952404"/>
                <a:gd name="connsiteY85" fmla="*/ 218504 h 548830"/>
                <a:gd name="connsiteX86" fmla="*/ 570643 w 952404"/>
                <a:gd name="connsiteY86" fmla="*/ 209931 h 548830"/>
                <a:gd name="connsiteX87" fmla="*/ 626459 w 952404"/>
                <a:gd name="connsiteY87" fmla="*/ 192786 h 548830"/>
                <a:gd name="connsiteX88" fmla="*/ 712280 w 952404"/>
                <a:gd name="connsiteY88" fmla="*/ 171355 h 548830"/>
                <a:gd name="connsiteX89" fmla="*/ 768096 w 952404"/>
                <a:gd name="connsiteY89" fmla="*/ 145637 h 548830"/>
                <a:gd name="connsiteX90" fmla="*/ 772382 w 952404"/>
                <a:gd name="connsiteY90" fmla="*/ 128492 h 548830"/>
                <a:gd name="connsiteX91" fmla="*/ 768096 w 952404"/>
                <a:gd name="connsiteY91" fmla="*/ 119920 h 548830"/>
                <a:gd name="connsiteX92" fmla="*/ 772382 w 952404"/>
                <a:gd name="connsiteY92" fmla="*/ 115633 h 548830"/>
                <a:gd name="connsiteX93" fmla="*/ 772382 w 952404"/>
                <a:gd name="connsiteY93" fmla="*/ 107061 h 548830"/>
                <a:gd name="connsiteX94" fmla="*/ 785241 w 952404"/>
                <a:gd name="connsiteY94" fmla="*/ 102775 h 548830"/>
                <a:gd name="connsiteX95" fmla="*/ 871061 w 952404"/>
                <a:gd name="connsiteY95" fmla="*/ 46958 h 548830"/>
                <a:gd name="connsiteX96" fmla="*/ 948118 w 952404"/>
                <a:gd name="connsiteY96" fmla="*/ 0 h 548830"/>
                <a:gd name="connsiteX97" fmla="*/ 948118 w 952404"/>
                <a:gd name="connsiteY97" fmla="*/ 0 h 5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952404" h="548830">
                  <a:moveTo>
                    <a:pt x="948118" y="0"/>
                  </a:moveTo>
                  <a:lnTo>
                    <a:pt x="952405" y="0"/>
                  </a:lnTo>
                  <a:lnTo>
                    <a:pt x="952405" y="4286"/>
                  </a:lnTo>
                  <a:lnTo>
                    <a:pt x="948118" y="4286"/>
                  </a:lnTo>
                  <a:lnTo>
                    <a:pt x="948118" y="8573"/>
                  </a:lnTo>
                  <a:lnTo>
                    <a:pt x="952405" y="8573"/>
                  </a:lnTo>
                  <a:cubicBezTo>
                    <a:pt x="952405" y="11430"/>
                    <a:pt x="945261" y="17145"/>
                    <a:pt x="930974" y="25717"/>
                  </a:cubicBezTo>
                  <a:cubicBezTo>
                    <a:pt x="919543" y="34290"/>
                    <a:pt x="910971" y="42863"/>
                    <a:pt x="905256" y="51435"/>
                  </a:cubicBezTo>
                  <a:cubicBezTo>
                    <a:pt x="899541" y="60008"/>
                    <a:pt x="893826" y="65723"/>
                    <a:pt x="888111" y="68580"/>
                  </a:cubicBezTo>
                  <a:cubicBezTo>
                    <a:pt x="879539" y="71438"/>
                    <a:pt x="868109" y="81439"/>
                    <a:pt x="853821" y="98584"/>
                  </a:cubicBezTo>
                  <a:cubicBezTo>
                    <a:pt x="839534" y="115729"/>
                    <a:pt x="830961" y="124301"/>
                    <a:pt x="828103" y="124301"/>
                  </a:cubicBezTo>
                  <a:cubicBezTo>
                    <a:pt x="825246" y="124301"/>
                    <a:pt x="819531" y="130016"/>
                    <a:pt x="810959" y="141446"/>
                  </a:cubicBezTo>
                  <a:cubicBezTo>
                    <a:pt x="802386" y="152876"/>
                    <a:pt x="796671" y="158591"/>
                    <a:pt x="793814" y="158591"/>
                  </a:cubicBezTo>
                  <a:cubicBezTo>
                    <a:pt x="790956" y="158591"/>
                    <a:pt x="773811" y="175736"/>
                    <a:pt x="742283" y="210121"/>
                  </a:cubicBezTo>
                  <a:cubicBezTo>
                    <a:pt x="707993" y="241554"/>
                    <a:pt x="687896" y="261652"/>
                    <a:pt x="682180" y="270224"/>
                  </a:cubicBezTo>
                  <a:cubicBezTo>
                    <a:pt x="670751" y="281654"/>
                    <a:pt x="653605" y="293084"/>
                    <a:pt x="630650" y="304514"/>
                  </a:cubicBezTo>
                  <a:cubicBezTo>
                    <a:pt x="604933" y="315944"/>
                    <a:pt x="590645" y="324517"/>
                    <a:pt x="587788" y="330232"/>
                  </a:cubicBezTo>
                  <a:cubicBezTo>
                    <a:pt x="582073" y="335947"/>
                    <a:pt x="567785" y="343091"/>
                    <a:pt x="544830" y="351663"/>
                  </a:cubicBezTo>
                  <a:cubicBezTo>
                    <a:pt x="524828" y="360236"/>
                    <a:pt x="507683" y="368808"/>
                    <a:pt x="493300" y="377380"/>
                  </a:cubicBezTo>
                  <a:cubicBezTo>
                    <a:pt x="476155" y="385953"/>
                    <a:pt x="464725" y="394525"/>
                    <a:pt x="459010" y="403098"/>
                  </a:cubicBezTo>
                  <a:cubicBezTo>
                    <a:pt x="453295" y="408813"/>
                    <a:pt x="443294" y="414528"/>
                    <a:pt x="429006" y="420243"/>
                  </a:cubicBezTo>
                  <a:cubicBezTo>
                    <a:pt x="414719" y="428816"/>
                    <a:pt x="404717" y="431673"/>
                    <a:pt x="399002" y="428816"/>
                  </a:cubicBezTo>
                  <a:cubicBezTo>
                    <a:pt x="396145" y="425958"/>
                    <a:pt x="389001" y="427387"/>
                    <a:pt x="377571" y="433102"/>
                  </a:cubicBezTo>
                  <a:lnTo>
                    <a:pt x="360426" y="437388"/>
                  </a:lnTo>
                  <a:lnTo>
                    <a:pt x="360426" y="441674"/>
                  </a:lnTo>
                  <a:lnTo>
                    <a:pt x="356140" y="445961"/>
                  </a:lnTo>
                  <a:lnTo>
                    <a:pt x="356140" y="450247"/>
                  </a:lnTo>
                  <a:lnTo>
                    <a:pt x="351854" y="450247"/>
                  </a:lnTo>
                  <a:lnTo>
                    <a:pt x="347567" y="454533"/>
                  </a:lnTo>
                  <a:lnTo>
                    <a:pt x="343281" y="458819"/>
                  </a:lnTo>
                  <a:lnTo>
                    <a:pt x="338995" y="458819"/>
                  </a:lnTo>
                  <a:lnTo>
                    <a:pt x="338995" y="463105"/>
                  </a:lnTo>
                  <a:lnTo>
                    <a:pt x="334709" y="463105"/>
                  </a:lnTo>
                  <a:lnTo>
                    <a:pt x="334709" y="467392"/>
                  </a:lnTo>
                  <a:lnTo>
                    <a:pt x="364712" y="467392"/>
                  </a:lnTo>
                  <a:lnTo>
                    <a:pt x="360426" y="467392"/>
                  </a:lnTo>
                  <a:lnTo>
                    <a:pt x="356140" y="471678"/>
                  </a:lnTo>
                  <a:lnTo>
                    <a:pt x="351854" y="475964"/>
                  </a:lnTo>
                  <a:lnTo>
                    <a:pt x="343281" y="475964"/>
                  </a:lnTo>
                  <a:cubicBezTo>
                    <a:pt x="337566" y="475964"/>
                    <a:pt x="284607" y="487394"/>
                    <a:pt x="184499" y="510254"/>
                  </a:cubicBezTo>
                  <a:lnTo>
                    <a:pt x="34290" y="535972"/>
                  </a:lnTo>
                  <a:lnTo>
                    <a:pt x="30004" y="540258"/>
                  </a:lnTo>
                  <a:lnTo>
                    <a:pt x="25717" y="544544"/>
                  </a:lnTo>
                  <a:lnTo>
                    <a:pt x="17145" y="544544"/>
                  </a:lnTo>
                  <a:lnTo>
                    <a:pt x="8573" y="548830"/>
                  </a:lnTo>
                  <a:lnTo>
                    <a:pt x="0" y="548830"/>
                  </a:lnTo>
                  <a:lnTo>
                    <a:pt x="0" y="544544"/>
                  </a:lnTo>
                  <a:lnTo>
                    <a:pt x="4286" y="540258"/>
                  </a:lnTo>
                  <a:lnTo>
                    <a:pt x="4286" y="535972"/>
                  </a:lnTo>
                  <a:lnTo>
                    <a:pt x="8573" y="535972"/>
                  </a:lnTo>
                  <a:lnTo>
                    <a:pt x="8573" y="531686"/>
                  </a:lnTo>
                  <a:lnTo>
                    <a:pt x="12859" y="531686"/>
                  </a:lnTo>
                  <a:lnTo>
                    <a:pt x="12859" y="527399"/>
                  </a:lnTo>
                  <a:lnTo>
                    <a:pt x="21431" y="527399"/>
                  </a:lnTo>
                  <a:lnTo>
                    <a:pt x="47149" y="514541"/>
                  </a:lnTo>
                  <a:cubicBezTo>
                    <a:pt x="67151" y="505968"/>
                    <a:pt x="91535" y="495967"/>
                    <a:pt x="120110" y="484537"/>
                  </a:cubicBezTo>
                  <a:cubicBezTo>
                    <a:pt x="148685" y="473107"/>
                    <a:pt x="190214" y="455962"/>
                    <a:pt x="244507" y="433007"/>
                  </a:cubicBezTo>
                  <a:cubicBezTo>
                    <a:pt x="301752" y="413004"/>
                    <a:pt x="374618" y="382905"/>
                    <a:pt x="463391" y="342900"/>
                  </a:cubicBezTo>
                  <a:cubicBezTo>
                    <a:pt x="554926" y="305753"/>
                    <a:pt x="602171" y="285655"/>
                    <a:pt x="605028" y="282797"/>
                  </a:cubicBezTo>
                  <a:lnTo>
                    <a:pt x="609314" y="278511"/>
                  </a:lnTo>
                  <a:lnTo>
                    <a:pt x="613601" y="278511"/>
                  </a:lnTo>
                  <a:lnTo>
                    <a:pt x="613601" y="269938"/>
                  </a:lnTo>
                  <a:cubicBezTo>
                    <a:pt x="613601" y="267081"/>
                    <a:pt x="610743" y="264223"/>
                    <a:pt x="605028" y="261366"/>
                  </a:cubicBezTo>
                  <a:lnTo>
                    <a:pt x="592169" y="261366"/>
                  </a:lnTo>
                  <a:lnTo>
                    <a:pt x="622173" y="252794"/>
                  </a:lnTo>
                  <a:cubicBezTo>
                    <a:pt x="645033" y="247079"/>
                    <a:pt x="657892" y="242792"/>
                    <a:pt x="660749" y="239935"/>
                  </a:cubicBezTo>
                  <a:lnTo>
                    <a:pt x="665036" y="239935"/>
                  </a:lnTo>
                  <a:lnTo>
                    <a:pt x="665036" y="227076"/>
                  </a:lnTo>
                  <a:lnTo>
                    <a:pt x="669322" y="227076"/>
                  </a:lnTo>
                  <a:lnTo>
                    <a:pt x="673608" y="222790"/>
                  </a:lnTo>
                  <a:lnTo>
                    <a:pt x="682180" y="222790"/>
                  </a:lnTo>
                  <a:lnTo>
                    <a:pt x="682180" y="205645"/>
                  </a:lnTo>
                  <a:lnTo>
                    <a:pt x="673608" y="205645"/>
                  </a:lnTo>
                  <a:lnTo>
                    <a:pt x="669322" y="209931"/>
                  </a:lnTo>
                  <a:lnTo>
                    <a:pt x="652177" y="209931"/>
                  </a:lnTo>
                  <a:lnTo>
                    <a:pt x="647891" y="214217"/>
                  </a:lnTo>
                  <a:cubicBezTo>
                    <a:pt x="645033" y="217075"/>
                    <a:pt x="639318" y="219932"/>
                    <a:pt x="630746" y="222790"/>
                  </a:cubicBezTo>
                  <a:cubicBezTo>
                    <a:pt x="619316" y="225647"/>
                    <a:pt x="602171" y="229934"/>
                    <a:pt x="579215" y="235648"/>
                  </a:cubicBezTo>
                  <a:lnTo>
                    <a:pt x="540639" y="244221"/>
                  </a:lnTo>
                  <a:lnTo>
                    <a:pt x="532067" y="244221"/>
                  </a:lnTo>
                  <a:lnTo>
                    <a:pt x="532067" y="239935"/>
                  </a:lnTo>
                  <a:lnTo>
                    <a:pt x="536353" y="235648"/>
                  </a:lnTo>
                  <a:lnTo>
                    <a:pt x="536353" y="222790"/>
                  </a:lnTo>
                  <a:lnTo>
                    <a:pt x="540639" y="222790"/>
                  </a:lnTo>
                  <a:lnTo>
                    <a:pt x="544925" y="218504"/>
                  </a:lnTo>
                  <a:lnTo>
                    <a:pt x="553498" y="218504"/>
                  </a:lnTo>
                  <a:lnTo>
                    <a:pt x="570643" y="209931"/>
                  </a:lnTo>
                  <a:cubicBezTo>
                    <a:pt x="582073" y="204216"/>
                    <a:pt x="600647" y="198501"/>
                    <a:pt x="626459" y="192786"/>
                  </a:cubicBezTo>
                  <a:cubicBezTo>
                    <a:pt x="652177" y="187071"/>
                    <a:pt x="680847" y="179927"/>
                    <a:pt x="712280" y="171355"/>
                  </a:cubicBezTo>
                  <a:cubicBezTo>
                    <a:pt x="743712" y="159925"/>
                    <a:pt x="762381" y="151352"/>
                    <a:pt x="768096" y="145637"/>
                  </a:cubicBezTo>
                  <a:cubicBezTo>
                    <a:pt x="773811" y="139922"/>
                    <a:pt x="775240" y="134207"/>
                    <a:pt x="772382" y="128492"/>
                  </a:cubicBezTo>
                  <a:cubicBezTo>
                    <a:pt x="769525" y="125635"/>
                    <a:pt x="768096" y="122777"/>
                    <a:pt x="768096" y="119920"/>
                  </a:cubicBezTo>
                  <a:cubicBezTo>
                    <a:pt x="768096" y="119920"/>
                    <a:pt x="769525" y="118491"/>
                    <a:pt x="772382" y="115633"/>
                  </a:cubicBezTo>
                  <a:lnTo>
                    <a:pt x="772382" y="107061"/>
                  </a:lnTo>
                  <a:lnTo>
                    <a:pt x="785241" y="102775"/>
                  </a:lnTo>
                  <a:cubicBezTo>
                    <a:pt x="796671" y="99917"/>
                    <a:pt x="825246" y="81344"/>
                    <a:pt x="871061" y="46958"/>
                  </a:cubicBezTo>
                  <a:cubicBezTo>
                    <a:pt x="919543" y="18669"/>
                    <a:pt x="945261" y="2858"/>
                    <a:pt x="948118" y="0"/>
                  </a:cubicBezTo>
                  <a:lnTo>
                    <a:pt x="948118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DED9543B-9E4B-46F2-8C44-424E0E5F0CE4}"/>
                </a:ext>
              </a:extLst>
            </p:cNvPr>
            <p:cNvSpPr/>
            <p:nvPr/>
          </p:nvSpPr>
          <p:spPr>
            <a:xfrm>
              <a:off x="5648515" y="3609024"/>
              <a:ext cx="51434" cy="35361"/>
            </a:xfrm>
            <a:custGeom>
              <a:avLst/>
              <a:gdLst>
                <a:gd name="connsiteX0" fmla="*/ 12859 w 51434"/>
                <a:gd name="connsiteY0" fmla="*/ 4286 h 35361"/>
                <a:gd name="connsiteX1" fmla="*/ 25717 w 51434"/>
                <a:gd name="connsiteY1" fmla="*/ 0 h 35361"/>
                <a:gd name="connsiteX2" fmla="*/ 30004 w 51434"/>
                <a:gd name="connsiteY2" fmla="*/ 0 h 35361"/>
                <a:gd name="connsiteX3" fmla="*/ 38576 w 51434"/>
                <a:gd name="connsiteY3" fmla="*/ 12859 h 35361"/>
                <a:gd name="connsiteX4" fmla="*/ 51435 w 51434"/>
                <a:gd name="connsiteY4" fmla="*/ 30004 h 35361"/>
                <a:gd name="connsiteX5" fmla="*/ 51435 w 51434"/>
                <a:gd name="connsiteY5" fmla="*/ 34290 h 35361"/>
                <a:gd name="connsiteX6" fmla="*/ 38576 w 51434"/>
                <a:gd name="connsiteY6" fmla="*/ 34290 h 35361"/>
                <a:gd name="connsiteX7" fmla="*/ 21431 w 51434"/>
                <a:gd name="connsiteY7" fmla="*/ 25718 h 35361"/>
                <a:gd name="connsiteX8" fmla="*/ 8572 w 51434"/>
                <a:gd name="connsiteY8" fmla="*/ 17145 h 35361"/>
                <a:gd name="connsiteX9" fmla="*/ 4286 w 51434"/>
                <a:gd name="connsiteY9" fmla="*/ 17145 h 35361"/>
                <a:gd name="connsiteX10" fmla="*/ 4286 w 51434"/>
                <a:gd name="connsiteY10" fmla="*/ 12859 h 35361"/>
                <a:gd name="connsiteX11" fmla="*/ 0 w 51434"/>
                <a:gd name="connsiteY11" fmla="*/ 8573 h 35361"/>
                <a:gd name="connsiteX12" fmla="*/ 12859 w 51434"/>
                <a:gd name="connsiteY12" fmla="*/ 4286 h 35361"/>
                <a:gd name="connsiteX13" fmla="*/ 12859 w 51434"/>
                <a:gd name="connsiteY13" fmla="*/ 4286 h 3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434" h="35361">
                  <a:moveTo>
                    <a:pt x="12859" y="4286"/>
                  </a:moveTo>
                  <a:lnTo>
                    <a:pt x="25717" y="0"/>
                  </a:lnTo>
                  <a:lnTo>
                    <a:pt x="30004" y="0"/>
                  </a:lnTo>
                  <a:lnTo>
                    <a:pt x="38576" y="12859"/>
                  </a:lnTo>
                  <a:cubicBezTo>
                    <a:pt x="44291" y="21431"/>
                    <a:pt x="48577" y="27146"/>
                    <a:pt x="51435" y="30004"/>
                  </a:cubicBezTo>
                  <a:lnTo>
                    <a:pt x="51435" y="34290"/>
                  </a:lnTo>
                  <a:lnTo>
                    <a:pt x="38576" y="34290"/>
                  </a:lnTo>
                  <a:cubicBezTo>
                    <a:pt x="32861" y="37148"/>
                    <a:pt x="27146" y="34290"/>
                    <a:pt x="21431" y="25718"/>
                  </a:cubicBezTo>
                  <a:cubicBezTo>
                    <a:pt x="15716" y="20003"/>
                    <a:pt x="11430" y="17145"/>
                    <a:pt x="8572" y="17145"/>
                  </a:cubicBezTo>
                  <a:lnTo>
                    <a:pt x="4286" y="17145"/>
                  </a:lnTo>
                  <a:lnTo>
                    <a:pt x="4286" y="12859"/>
                  </a:lnTo>
                  <a:cubicBezTo>
                    <a:pt x="4286" y="12859"/>
                    <a:pt x="2857" y="11430"/>
                    <a:pt x="0" y="8573"/>
                  </a:cubicBezTo>
                  <a:cubicBezTo>
                    <a:pt x="0" y="5715"/>
                    <a:pt x="4286" y="4286"/>
                    <a:pt x="12859" y="4286"/>
                  </a:cubicBezTo>
                  <a:lnTo>
                    <a:pt x="12859" y="42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1117769F-EEA6-4ACB-BAA5-0F8EFC01029F}"/>
                </a:ext>
              </a:extLst>
            </p:cNvPr>
            <p:cNvSpPr/>
            <p:nvPr/>
          </p:nvSpPr>
          <p:spPr>
            <a:xfrm>
              <a:off x="5412485" y="1154622"/>
              <a:ext cx="343281" cy="72866"/>
            </a:xfrm>
            <a:custGeom>
              <a:avLst/>
              <a:gdLst>
                <a:gd name="connsiteX0" fmla="*/ 308991 w 343281"/>
                <a:gd name="connsiteY0" fmla="*/ 0 h 72866"/>
                <a:gd name="connsiteX1" fmla="*/ 343281 w 343281"/>
                <a:gd name="connsiteY1" fmla="*/ 0 h 72866"/>
                <a:gd name="connsiteX2" fmla="*/ 343281 w 343281"/>
                <a:gd name="connsiteY2" fmla="*/ 4286 h 72866"/>
                <a:gd name="connsiteX3" fmla="*/ 338995 w 343281"/>
                <a:gd name="connsiteY3" fmla="*/ 8573 h 72866"/>
                <a:gd name="connsiteX4" fmla="*/ 321850 w 343281"/>
                <a:gd name="connsiteY4" fmla="*/ 8573 h 72866"/>
                <a:gd name="connsiteX5" fmla="*/ 278987 w 343281"/>
                <a:gd name="connsiteY5" fmla="*/ 21431 h 72866"/>
                <a:gd name="connsiteX6" fmla="*/ 231743 w 343281"/>
                <a:gd name="connsiteY6" fmla="*/ 34290 h 72866"/>
                <a:gd name="connsiteX7" fmla="*/ 167354 w 343281"/>
                <a:gd name="connsiteY7" fmla="*/ 55721 h 72866"/>
                <a:gd name="connsiteX8" fmla="*/ 77248 w 343281"/>
                <a:gd name="connsiteY8" fmla="*/ 72866 h 72866"/>
                <a:gd name="connsiteX9" fmla="*/ 4286 w 343281"/>
                <a:gd name="connsiteY9" fmla="*/ 72866 h 72866"/>
                <a:gd name="connsiteX10" fmla="*/ 4286 w 343281"/>
                <a:gd name="connsiteY10" fmla="*/ 68580 h 72866"/>
                <a:gd name="connsiteX11" fmla="*/ 0 w 343281"/>
                <a:gd name="connsiteY11" fmla="*/ 68580 h 72866"/>
                <a:gd name="connsiteX12" fmla="*/ 0 w 343281"/>
                <a:gd name="connsiteY12" fmla="*/ 60008 h 72866"/>
                <a:gd name="connsiteX13" fmla="*/ 4286 w 343281"/>
                <a:gd name="connsiteY13" fmla="*/ 60008 h 72866"/>
                <a:gd name="connsiteX14" fmla="*/ 4286 w 343281"/>
                <a:gd name="connsiteY14" fmla="*/ 55721 h 72866"/>
                <a:gd name="connsiteX15" fmla="*/ 51530 w 343281"/>
                <a:gd name="connsiteY15" fmla="*/ 55721 h 72866"/>
                <a:gd name="connsiteX16" fmla="*/ 115919 w 343281"/>
                <a:gd name="connsiteY16" fmla="*/ 38576 h 72866"/>
                <a:gd name="connsiteX17" fmla="*/ 154495 w 343281"/>
                <a:gd name="connsiteY17" fmla="*/ 21431 h 72866"/>
                <a:gd name="connsiteX18" fmla="*/ 158782 w 343281"/>
                <a:gd name="connsiteY18" fmla="*/ 12859 h 72866"/>
                <a:gd name="connsiteX19" fmla="*/ 214598 w 343281"/>
                <a:gd name="connsiteY19" fmla="*/ 12859 h 72866"/>
                <a:gd name="connsiteX20" fmla="*/ 274701 w 343281"/>
                <a:gd name="connsiteY20" fmla="*/ 8573 h 72866"/>
                <a:gd name="connsiteX21" fmla="*/ 308991 w 343281"/>
                <a:gd name="connsiteY21" fmla="*/ 0 h 72866"/>
                <a:gd name="connsiteX22" fmla="*/ 308991 w 343281"/>
                <a:gd name="connsiteY22" fmla="*/ 0 h 7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3281" h="72866">
                  <a:moveTo>
                    <a:pt x="308991" y="0"/>
                  </a:moveTo>
                  <a:lnTo>
                    <a:pt x="343281" y="0"/>
                  </a:lnTo>
                  <a:lnTo>
                    <a:pt x="343281" y="4286"/>
                  </a:lnTo>
                  <a:cubicBezTo>
                    <a:pt x="343281" y="7144"/>
                    <a:pt x="341852" y="8573"/>
                    <a:pt x="338995" y="8573"/>
                  </a:cubicBezTo>
                  <a:lnTo>
                    <a:pt x="321850" y="8573"/>
                  </a:lnTo>
                  <a:cubicBezTo>
                    <a:pt x="310420" y="11430"/>
                    <a:pt x="296132" y="15716"/>
                    <a:pt x="278987" y="21431"/>
                  </a:cubicBezTo>
                  <a:cubicBezTo>
                    <a:pt x="264700" y="27146"/>
                    <a:pt x="248983" y="31433"/>
                    <a:pt x="231743" y="34290"/>
                  </a:cubicBezTo>
                  <a:cubicBezTo>
                    <a:pt x="217456" y="37148"/>
                    <a:pt x="196024" y="44291"/>
                    <a:pt x="167354" y="55721"/>
                  </a:cubicBezTo>
                  <a:cubicBezTo>
                    <a:pt x="138779" y="67151"/>
                    <a:pt x="108680" y="72866"/>
                    <a:pt x="77248" y="72866"/>
                  </a:cubicBezTo>
                  <a:lnTo>
                    <a:pt x="4286" y="72866"/>
                  </a:lnTo>
                  <a:lnTo>
                    <a:pt x="4286" y="68580"/>
                  </a:lnTo>
                  <a:lnTo>
                    <a:pt x="0" y="68580"/>
                  </a:lnTo>
                  <a:lnTo>
                    <a:pt x="0" y="60008"/>
                  </a:lnTo>
                  <a:lnTo>
                    <a:pt x="4286" y="60008"/>
                  </a:lnTo>
                  <a:lnTo>
                    <a:pt x="4286" y="55721"/>
                  </a:lnTo>
                  <a:lnTo>
                    <a:pt x="51530" y="55721"/>
                  </a:lnTo>
                  <a:cubicBezTo>
                    <a:pt x="74390" y="55721"/>
                    <a:pt x="95917" y="50006"/>
                    <a:pt x="115919" y="38576"/>
                  </a:cubicBezTo>
                  <a:cubicBezTo>
                    <a:pt x="135922" y="30004"/>
                    <a:pt x="148781" y="24289"/>
                    <a:pt x="154495" y="21431"/>
                  </a:cubicBezTo>
                  <a:cubicBezTo>
                    <a:pt x="157353" y="21431"/>
                    <a:pt x="158782" y="18574"/>
                    <a:pt x="158782" y="12859"/>
                  </a:cubicBezTo>
                  <a:cubicBezTo>
                    <a:pt x="158782" y="10001"/>
                    <a:pt x="177356" y="10001"/>
                    <a:pt x="214598" y="12859"/>
                  </a:cubicBezTo>
                  <a:cubicBezTo>
                    <a:pt x="248888" y="12859"/>
                    <a:pt x="268986" y="11430"/>
                    <a:pt x="274701" y="8573"/>
                  </a:cubicBezTo>
                  <a:cubicBezTo>
                    <a:pt x="283273" y="5715"/>
                    <a:pt x="294703" y="2858"/>
                    <a:pt x="308991" y="0"/>
                  </a:cubicBezTo>
                  <a:lnTo>
                    <a:pt x="308991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9EBEB50A-39EB-48A4-8D3B-988230EC5124}"/>
                </a:ext>
              </a:extLst>
            </p:cNvPr>
            <p:cNvSpPr/>
            <p:nvPr/>
          </p:nvSpPr>
          <p:spPr>
            <a:xfrm>
              <a:off x="6654783" y="3008282"/>
              <a:ext cx="96440" cy="313181"/>
            </a:xfrm>
            <a:custGeom>
              <a:avLst/>
              <a:gdLst>
                <a:gd name="connsiteX0" fmla="*/ 96440 w 96440"/>
                <a:gd name="connsiteY0" fmla="*/ 278892 h 313181"/>
                <a:gd name="connsiteX1" fmla="*/ 96440 w 96440"/>
                <a:gd name="connsiteY1" fmla="*/ 304609 h 313181"/>
                <a:gd name="connsiteX2" fmla="*/ 83582 w 96440"/>
                <a:gd name="connsiteY2" fmla="*/ 304609 h 313181"/>
                <a:gd name="connsiteX3" fmla="*/ 83582 w 96440"/>
                <a:gd name="connsiteY3" fmla="*/ 308896 h 313181"/>
                <a:gd name="connsiteX4" fmla="*/ 79296 w 96440"/>
                <a:gd name="connsiteY4" fmla="*/ 308896 h 313181"/>
                <a:gd name="connsiteX5" fmla="*/ 79296 w 96440"/>
                <a:gd name="connsiteY5" fmla="*/ 313182 h 313181"/>
                <a:gd name="connsiteX6" fmla="*/ 75009 w 96440"/>
                <a:gd name="connsiteY6" fmla="*/ 313182 h 313181"/>
                <a:gd name="connsiteX7" fmla="*/ 75009 w 96440"/>
                <a:gd name="connsiteY7" fmla="*/ 308896 h 313181"/>
                <a:gd name="connsiteX8" fmla="*/ 70723 w 96440"/>
                <a:gd name="connsiteY8" fmla="*/ 308896 h 313181"/>
                <a:gd name="connsiteX9" fmla="*/ 70723 w 96440"/>
                <a:gd name="connsiteY9" fmla="*/ 300323 h 313181"/>
                <a:gd name="connsiteX10" fmla="*/ 75009 w 96440"/>
                <a:gd name="connsiteY10" fmla="*/ 291751 h 313181"/>
                <a:gd name="connsiteX11" fmla="*/ 79296 w 96440"/>
                <a:gd name="connsiteY11" fmla="*/ 283178 h 313181"/>
                <a:gd name="connsiteX12" fmla="*/ 79296 w 96440"/>
                <a:gd name="connsiteY12" fmla="*/ 274606 h 313181"/>
                <a:gd name="connsiteX13" fmla="*/ 70723 w 96440"/>
                <a:gd name="connsiteY13" fmla="*/ 261747 h 313181"/>
                <a:gd name="connsiteX14" fmla="*/ 49292 w 96440"/>
                <a:gd name="connsiteY14" fmla="*/ 193072 h 313181"/>
                <a:gd name="connsiteX15" fmla="*/ 19288 w 96440"/>
                <a:gd name="connsiteY15" fmla="*/ 81534 h 313181"/>
                <a:gd name="connsiteX16" fmla="*/ 2143 w 96440"/>
                <a:gd name="connsiteY16" fmla="*/ 38576 h 313181"/>
                <a:gd name="connsiteX17" fmla="*/ 2143 w 96440"/>
                <a:gd name="connsiteY17" fmla="*/ 21431 h 313181"/>
                <a:gd name="connsiteX18" fmla="*/ 2143 w 96440"/>
                <a:gd name="connsiteY18" fmla="*/ 0 h 313181"/>
                <a:gd name="connsiteX19" fmla="*/ 19288 w 96440"/>
                <a:gd name="connsiteY19" fmla="*/ 25717 h 313181"/>
                <a:gd name="connsiteX20" fmla="*/ 36433 w 96440"/>
                <a:gd name="connsiteY20" fmla="*/ 55721 h 313181"/>
                <a:gd name="connsiteX21" fmla="*/ 62150 w 96440"/>
                <a:gd name="connsiteY21" fmla="*/ 137255 h 313181"/>
                <a:gd name="connsiteX22" fmla="*/ 83582 w 96440"/>
                <a:gd name="connsiteY22" fmla="*/ 235934 h 313181"/>
                <a:gd name="connsiteX23" fmla="*/ 92154 w 96440"/>
                <a:gd name="connsiteY23" fmla="*/ 248793 h 313181"/>
                <a:gd name="connsiteX24" fmla="*/ 96440 w 96440"/>
                <a:gd name="connsiteY24" fmla="*/ 261652 h 313181"/>
                <a:gd name="connsiteX25" fmla="*/ 96440 w 96440"/>
                <a:gd name="connsiteY25" fmla="*/ 278892 h 313181"/>
                <a:gd name="connsiteX26" fmla="*/ 96440 w 96440"/>
                <a:gd name="connsiteY26" fmla="*/ 278892 h 313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6440" h="313181">
                  <a:moveTo>
                    <a:pt x="96440" y="278892"/>
                  </a:moveTo>
                  <a:lnTo>
                    <a:pt x="96440" y="304609"/>
                  </a:lnTo>
                  <a:lnTo>
                    <a:pt x="83582" y="304609"/>
                  </a:lnTo>
                  <a:lnTo>
                    <a:pt x="83582" y="308896"/>
                  </a:lnTo>
                  <a:lnTo>
                    <a:pt x="79296" y="308896"/>
                  </a:lnTo>
                  <a:lnTo>
                    <a:pt x="79296" y="313182"/>
                  </a:lnTo>
                  <a:lnTo>
                    <a:pt x="75009" y="313182"/>
                  </a:lnTo>
                  <a:lnTo>
                    <a:pt x="75009" y="308896"/>
                  </a:lnTo>
                  <a:lnTo>
                    <a:pt x="70723" y="308896"/>
                  </a:lnTo>
                  <a:lnTo>
                    <a:pt x="70723" y="300323"/>
                  </a:lnTo>
                  <a:lnTo>
                    <a:pt x="75009" y="291751"/>
                  </a:lnTo>
                  <a:lnTo>
                    <a:pt x="79296" y="283178"/>
                  </a:lnTo>
                  <a:lnTo>
                    <a:pt x="79296" y="274606"/>
                  </a:lnTo>
                  <a:cubicBezTo>
                    <a:pt x="79296" y="268891"/>
                    <a:pt x="76438" y="264605"/>
                    <a:pt x="70723" y="261747"/>
                  </a:cubicBezTo>
                  <a:cubicBezTo>
                    <a:pt x="65008" y="261747"/>
                    <a:pt x="57864" y="238887"/>
                    <a:pt x="49292" y="193072"/>
                  </a:cubicBezTo>
                  <a:cubicBezTo>
                    <a:pt x="40719" y="147256"/>
                    <a:pt x="30718" y="110109"/>
                    <a:pt x="19288" y="81534"/>
                  </a:cubicBezTo>
                  <a:lnTo>
                    <a:pt x="2143" y="38576"/>
                  </a:lnTo>
                  <a:lnTo>
                    <a:pt x="2143" y="21431"/>
                  </a:lnTo>
                  <a:cubicBezTo>
                    <a:pt x="-714" y="7144"/>
                    <a:pt x="-714" y="0"/>
                    <a:pt x="2143" y="0"/>
                  </a:cubicBezTo>
                  <a:cubicBezTo>
                    <a:pt x="5000" y="0"/>
                    <a:pt x="10715" y="8572"/>
                    <a:pt x="19288" y="25717"/>
                  </a:cubicBezTo>
                  <a:cubicBezTo>
                    <a:pt x="25003" y="45720"/>
                    <a:pt x="30718" y="55721"/>
                    <a:pt x="36433" y="55721"/>
                  </a:cubicBezTo>
                  <a:cubicBezTo>
                    <a:pt x="39290" y="55721"/>
                    <a:pt x="47863" y="82867"/>
                    <a:pt x="62150" y="137255"/>
                  </a:cubicBezTo>
                  <a:cubicBezTo>
                    <a:pt x="73581" y="191643"/>
                    <a:pt x="80724" y="224504"/>
                    <a:pt x="83582" y="235934"/>
                  </a:cubicBezTo>
                  <a:cubicBezTo>
                    <a:pt x="86439" y="244507"/>
                    <a:pt x="89297" y="248793"/>
                    <a:pt x="92154" y="248793"/>
                  </a:cubicBezTo>
                  <a:cubicBezTo>
                    <a:pt x="95012" y="248793"/>
                    <a:pt x="96440" y="253079"/>
                    <a:pt x="96440" y="261652"/>
                  </a:cubicBezTo>
                  <a:cubicBezTo>
                    <a:pt x="96440" y="267462"/>
                    <a:pt x="96440" y="273177"/>
                    <a:pt x="96440" y="278892"/>
                  </a:cubicBezTo>
                  <a:lnTo>
                    <a:pt x="96440" y="27889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841E8FF9-60B9-4A1D-B010-E5E8A00CE68D}"/>
                </a:ext>
              </a:extLst>
            </p:cNvPr>
            <p:cNvSpPr/>
            <p:nvPr/>
          </p:nvSpPr>
          <p:spPr>
            <a:xfrm>
              <a:off x="4674488" y="1733623"/>
              <a:ext cx="85725" cy="124610"/>
            </a:xfrm>
            <a:custGeom>
              <a:avLst/>
              <a:gdLst>
                <a:gd name="connsiteX0" fmla="*/ 81439 w 85725"/>
                <a:gd name="connsiteY0" fmla="*/ 47458 h 124610"/>
                <a:gd name="connsiteX1" fmla="*/ 81439 w 85725"/>
                <a:gd name="connsiteY1" fmla="*/ 51745 h 124610"/>
                <a:gd name="connsiteX2" fmla="*/ 85725 w 85725"/>
                <a:gd name="connsiteY2" fmla="*/ 51745 h 124610"/>
                <a:gd name="connsiteX3" fmla="*/ 85725 w 85725"/>
                <a:gd name="connsiteY3" fmla="*/ 56031 h 124610"/>
                <a:gd name="connsiteX4" fmla="*/ 81439 w 85725"/>
                <a:gd name="connsiteY4" fmla="*/ 60317 h 124610"/>
                <a:gd name="connsiteX5" fmla="*/ 68580 w 85725"/>
                <a:gd name="connsiteY5" fmla="*/ 68890 h 124610"/>
                <a:gd name="connsiteX6" fmla="*/ 51435 w 85725"/>
                <a:gd name="connsiteY6" fmla="*/ 73176 h 124610"/>
                <a:gd name="connsiteX7" fmla="*/ 51435 w 85725"/>
                <a:gd name="connsiteY7" fmla="*/ 98893 h 124610"/>
                <a:gd name="connsiteX8" fmla="*/ 55721 w 85725"/>
                <a:gd name="connsiteY8" fmla="*/ 111752 h 124610"/>
                <a:gd name="connsiteX9" fmla="*/ 60007 w 85725"/>
                <a:gd name="connsiteY9" fmla="*/ 120325 h 124610"/>
                <a:gd name="connsiteX10" fmla="*/ 60007 w 85725"/>
                <a:gd name="connsiteY10" fmla="*/ 124611 h 124610"/>
                <a:gd name="connsiteX11" fmla="*/ 51435 w 85725"/>
                <a:gd name="connsiteY11" fmla="*/ 124611 h 124610"/>
                <a:gd name="connsiteX12" fmla="*/ 51435 w 85725"/>
                <a:gd name="connsiteY12" fmla="*/ 120325 h 124610"/>
                <a:gd name="connsiteX13" fmla="*/ 42863 w 85725"/>
                <a:gd name="connsiteY13" fmla="*/ 103179 h 124610"/>
                <a:gd name="connsiteX14" fmla="*/ 34290 w 85725"/>
                <a:gd name="connsiteY14" fmla="*/ 90321 h 124610"/>
                <a:gd name="connsiteX15" fmla="*/ 17145 w 85725"/>
                <a:gd name="connsiteY15" fmla="*/ 94607 h 124610"/>
                <a:gd name="connsiteX16" fmla="*/ 4286 w 85725"/>
                <a:gd name="connsiteY16" fmla="*/ 103179 h 124610"/>
                <a:gd name="connsiteX17" fmla="*/ 4286 w 85725"/>
                <a:gd name="connsiteY17" fmla="*/ 98893 h 124610"/>
                <a:gd name="connsiteX18" fmla="*/ 0 w 85725"/>
                <a:gd name="connsiteY18" fmla="*/ 94607 h 124610"/>
                <a:gd name="connsiteX19" fmla="*/ 0 w 85725"/>
                <a:gd name="connsiteY19" fmla="*/ 77462 h 124610"/>
                <a:gd name="connsiteX20" fmla="*/ 21431 w 85725"/>
                <a:gd name="connsiteY20" fmla="*/ 77462 h 124610"/>
                <a:gd name="connsiteX21" fmla="*/ 34290 w 85725"/>
                <a:gd name="connsiteY21" fmla="*/ 25932 h 124610"/>
                <a:gd name="connsiteX22" fmla="*/ 42863 w 85725"/>
                <a:gd name="connsiteY22" fmla="*/ 17359 h 124610"/>
                <a:gd name="connsiteX23" fmla="*/ 60007 w 85725"/>
                <a:gd name="connsiteY23" fmla="*/ 55936 h 124610"/>
                <a:gd name="connsiteX24" fmla="*/ 77152 w 85725"/>
                <a:gd name="connsiteY24" fmla="*/ 51649 h 124610"/>
                <a:gd name="connsiteX25" fmla="*/ 81439 w 85725"/>
                <a:gd name="connsiteY25" fmla="*/ 47458 h 124610"/>
                <a:gd name="connsiteX26" fmla="*/ 81439 w 85725"/>
                <a:gd name="connsiteY26" fmla="*/ 47458 h 124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5725" h="124610">
                  <a:moveTo>
                    <a:pt x="81439" y="47458"/>
                  </a:moveTo>
                  <a:lnTo>
                    <a:pt x="81439" y="51745"/>
                  </a:lnTo>
                  <a:cubicBezTo>
                    <a:pt x="84296" y="51745"/>
                    <a:pt x="85725" y="51745"/>
                    <a:pt x="85725" y="51745"/>
                  </a:cubicBezTo>
                  <a:lnTo>
                    <a:pt x="85725" y="56031"/>
                  </a:lnTo>
                  <a:cubicBezTo>
                    <a:pt x="85725" y="56031"/>
                    <a:pt x="84296" y="57460"/>
                    <a:pt x="81439" y="60317"/>
                  </a:cubicBezTo>
                  <a:cubicBezTo>
                    <a:pt x="78581" y="63175"/>
                    <a:pt x="74295" y="66032"/>
                    <a:pt x="68580" y="68890"/>
                  </a:cubicBezTo>
                  <a:lnTo>
                    <a:pt x="51435" y="73176"/>
                  </a:lnTo>
                  <a:lnTo>
                    <a:pt x="51435" y="98893"/>
                  </a:lnTo>
                  <a:lnTo>
                    <a:pt x="55721" y="111752"/>
                  </a:lnTo>
                  <a:lnTo>
                    <a:pt x="60007" y="120325"/>
                  </a:lnTo>
                  <a:lnTo>
                    <a:pt x="60007" y="124611"/>
                  </a:lnTo>
                  <a:lnTo>
                    <a:pt x="51435" y="124611"/>
                  </a:lnTo>
                  <a:lnTo>
                    <a:pt x="51435" y="120325"/>
                  </a:lnTo>
                  <a:cubicBezTo>
                    <a:pt x="51435" y="120325"/>
                    <a:pt x="48577" y="114610"/>
                    <a:pt x="42863" y="103179"/>
                  </a:cubicBezTo>
                  <a:cubicBezTo>
                    <a:pt x="42863" y="94607"/>
                    <a:pt x="40005" y="90321"/>
                    <a:pt x="34290" y="90321"/>
                  </a:cubicBezTo>
                  <a:cubicBezTo>
                    <a:pt x="28575" y="87463"/>
                    <a:pt x="22860" y="88892"/>
                    <a:pt x="17145" y="94607"/>
                  </a:cubicBezTo>
                  <a:lnTo>
                    <a:pt x="4286" y="103179"/>
                  </a:lnTo>
                  <a:lnTo>
                    <a:pt x="4286" y="98893"/>
                  </a:lnTo>
                  <a:lnTo>
                    <a:pt x="0" y="94607"/>
                  </a:lnTo>
                  <a:lnTo>
                    <a:pt x="0" y="77462"/>
                  </a:lnTo>
                  <a:lnTo>
                    <a:pt x="21431" y="77462"/>
                  </a:lnTo>
                  <a:cubicBezTo>
                    <a:pt x="30004" y="71747"/>
                    <a:pt x="34290" y="54602"/>
                    <a:pt x="34290" y="25932"/>
                  </a:cubicBezTo>
                  <a:cubicBezTo>
                    <a:pt x="34290" y="-5501"/>
                    <a:pt x="37147" y="-8358"/>
                    <a:pt x="42863" y="17359"/>
                  </a:cubicBezTo>
                  <a:cubicBezTo>
                    <a:pt x="48577" y="43077"/>
                    <a:pt x="54292" y="55936"/>
                    <a:pt x="60007" y="55936"/>
                  </a:cubicBezTo>
                  <a:cubicBezTo>
                    <a:pt x="68580" y="53078"/>
                    <a:pt x="74295" y="51649"/>
                    <a:pt x="77152" y="51649"/>
                  </a:cubicBezTo>
                  <a:cubicBezTo>
                    <a:pt x="77152" y="48887"/>
                    <a:pt x="78581" y="47458"/>
                    <a:pt x="81439" y="47458"/>
                  </a:cubicBezTo>
                  <a:lnTo>
                    <a:pt x="81439" y="474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03D66779-A6EC-4C45-9AE5-319717A1C040}"/>
                </a:ext>
              </a:extLst>
            </p:cNvPr>
            <p:cNvSpPr/>
            <p:nvPr/>
          </p:nvSpPr>
          <p:spPr>
            <a:xfrm>
              <a:off x="6639686" y="1948435"/>
              <a:ext cx="197881" cy="162877"/>
            </a:xfrm>
            <a:custGeom>
              <a:avLst/>
              <a:gdLst>
                <a:gd name="connsiteX0" fmla="*/ 4286 w 197881"/>
                <a:gd name="connsiteY0" fmla="*/ 0 h 162877"/>
                <a:gd name="connsiteX1" fmla="*/ 8572 w 197881"/>
                <a:gd name="connsiteY1" fmla="*/ 0 h 162877"/>
                <a:gd name="connsiteX2" fmla="*/ 25717 w 197881"/>
                <a:gd name="connsiteY2" fmla="*/ 8573 h 162877"/>
                <a:gd name="connsiteX3" fmla="*/ 51435 w 197881"/>
                <a:gd name="connsiteY3" fmla="*/ 17145 h 162877"/>
                <a:gd name="connsiteX4" fmla="*/ 55721 w 197881"/>
                <a:gd name="connsiteY4" fmla="*/ 17145 h 162877"/>
                <a:gd name="connsiteX5" fmla="*/ 64294 w 197881"/>
                <a:gd name="connsiteY5" fmla="*/ 21431 h 162877"/>
                <a:gd name="connsiteX6" fmla="*/ 72866 w 197881"/>
                <a:gd name="connsiteY6" fmla="*/ 25718 h 162877"/>
                <a:gd name="connsiteX7" fmla="*/ 81439 w 197881"/>
                <a:gd name="connsiteY7" fmla="*/ 25718 h 162877"/>
                <a:gd name="connsiteX8" fmla="*/ 81439 w 197881"/>
                <a:gd name="connsiteY8" fmla="*/ 34290 h 162877"/>
                <a:gd name="connsiteX9" fmla="*/ 85725 w 197881"/>
                <a:gd name="connsiteY9" fmla="*/ 42863 h 162877"/>
                <a:gd name="connsiteX10" fmla="*/ 102870 w 197881"/>
                <a:gd name="connsiteY10" fmla="*/ 60008 h 162877"/>
                <a:gd name="connsiteX11" fmla="*/ 141446 w 197881"/>
                <a:gd name="connsiteY11" fmla="*/ 90011 h 162877"/>
                <a:gd name="connsiteX12" fmla="*/ 180022 w 197881"/>
                <a:gd name="connsiteY12" fmla="*/ 111443 h 162877"/>
                <a:gd name="connsiteX13" fmla="*/ 197167 w 197881"/>
                <a:gd name="connsiteY13" fmla="*/ 132874 h 162877"/>
                <a:gd name="connsiteX14" fmla="*/ 197167 w 197881"/>
                <a:gd name="connsiteY14" fmla="*/ 145733 h 162877"/>
                <a:gd name="connsiteX15" fmla="*/ 197167 w 197881"/>
                <a:gd name="connsiteY15" fmla="*/ 154305 h 162877"/>
                <a:gd name="connsiteX16" fmla="*/ 192881 w 197881"/>
                <a:gd name="connsiteY16" fmla="*/ 162878 h 162877"/>
                <a:gd name="connsiteX17" fmla="*/ 188595 w 197881"/>
                <a:gd name="connsiteY17" fmla="*/ 162878 h 162877"/>
                <a:gd name="connsiteX18" fmla="*/ 184309 w 197881"/>
                <a:gd name="connsiteY18" fmla="*/ 154305 h 162877"/>
                <a:gd name="connsiteX19" fmla="*/ 180022 w 197881"/>
                <a:gd name="connsiteY19" fmla="*/ 150019 h 162877"/>
                <a:gd name="connsiteX20" fmla="*/ 175736 w 197881"/>
                <a:gd name="connsiteY20" fmla="*/ 150019 h 162877"/>
                <a:gd name="connsiteX21" fmla="*/ 175736 w 197881"/>
                <a:gd name="connsiteY21" fmla="*/ 145733 h 162877"/>
                <a:gd name="connsiteX22" fmla="*/ 171450 w 197881"/>
                <a:gd name="connsiteY22" fmla="*/ 145733 h 162877"/>
                <a:gd name="connsiteX23" fmla="*/ 162878 w 197881"/>
                <a:gd name="connsiteY23" fmla="*/ 141446 h 162877"/>
                <a:gd name="connsiteX24" fmla="*/ 132874 w 197881"/>
                <a:gd name="connsiteY24" fmla="*/ 124301 h 162877"/>
                <a:gd name="connsiteX25" fmla="*/ 94297 w 197881"/>
                <a:gd name="connsiteY25" fmla="*/ 98584 h 162877"/>
                <a:gd name="connsiteX26" fmla="*/ 60007 w 197881"/>
                <a:gd name="connsiteY26" fmla="*/ 77153 h 162877"/>
                <a:gd name="connsiteX27" fmla="*/ 38576 w 197881"/>
                <a:gd name="connsiteY27" fmla="*/ 68580 h 162877"/>
                <a:gd name="connsiteX28" fmla="*/ 38576 w 197881"/>
                <a:gd name="connsiteY28" fmla="*/ 64294 h 162877"/>
                <a:gd name="connsiteX29" fmla="*/ 34290 w 197881"/>
                <a:gd name="connsiteY29" fmla="*/ 64294 h 162877"/>
                <a:gd name="connsiteX30" fmla="*/ 34290 w 197881"/>
                <a:gd name="connsiteY30" fmla="*/ 60008 h 162877"/>
                <a:gd name="connsiteX31" fmla="*/ 21431 w 197881"/>
                <a:gd name="connsiteY31" fmla="*/ 60008 h 162877"/>
                <a:gd name="connsiteX32" fmla="*/ 17145 w 197881"/>
                <a:gd name="connsiteY32" fmla="*/ 55721 h 162877"/>
                <a:gd name="connsiteX33" fmla="*/ 12859 w 197881"/>
                <a:gd name="connsiteY33" fmla="*/ 51435 h 162877"/>
                <a:gd name="connsiteX34" fmla="*/ 30004 w 197881"/>
                <a:gd name="connsiteY34" fmla="*/ 51435 h 162877"/>
                <a:gd name="connsiteX35" fmla="*/ 38576 w 197881"/>
                <a:gd name="connsiteY35" fmla="*/ 60008 h 162877"/>
                <a:gd name="connsiteX36" fmla="*/ 51435 w 197881"/>
                <a:gd name="connsiteY36" fmla="*/ 64294 h 162877"/>
                <a:gd name="connsiteX37" fmla="*/ 60007 w 197881"/>
                <a:gd name="connsiteY37" fmla="*/ 68580 h 162877"/>
                <a:gd name="connsiteX38" fmla="*/ 72866 w 197881"/>
                <a:gd name="connsiteY38" fmla="*/ 68580 h 162877"/>
                <a:gd name="connsiteX39" fmla="*/ 72866 w 197881"/>
                <a:gd name="connsiteY39" fmla="*/ 64294 h 162877"/>
                <a:gd name="connsiteX40" fmla="*/ 68580 w 197881"/>
                <a:gd name="connsiteY40" fmla="*/ 60008 h 162877"/>
                <a:gd name="connsiteX41" fmla="*/ 68580 w 197881"/>
                <a:gd name="connsiteY41" fmla="*/ 55721 h 162877"/>
                <a:gd name="connsiteX42" fmla="*/ 64294 w 197881"/>
                <a:gd name="connsiteY42" fmla="*/ 55721 h 162877"/>
                <a:gd name="connsiteX43" fmla="*/ 64294 w 197881"/>
                <a:gd name="connsiteY43" fmla="*/ 51435 h 162877"/>
                <a:gd name="connsiteX44" fmla="*/ 60007 w 197881"/>
                <a:gd name="connsiteY44" fmla="*/ 51435 h 162877"/>
                <a:gd name="connsiteX45" fmla="*/ 60007 w 197881"/>
                <a:gd name="connsiteY45" fmla="*/ 42863 h 162877"/>
                <a:gd name="connsiteX46" fmla="*/ 55721 w 197881"/>
                <a:gd name="connsiteY46" fmla="*/ 42863 h 162877"/>
                <a:gd name="connsiteX47" fmla="*/ 51435 w 197881"/>
                <a:gd name="connsiteY47" fmla="*/ 38576 h 162877"/>
                <a:gd name="connsiteX48" fmla="*/ 47149 w 197881"/>
                <a:gd name="connsiteY48" fmla="*/ 34290 h 162877"/>
                <a:gd name="connsiteX49" fmla="*/ 34290 w 197881"/>
                <a:gd name="connsiteY49" fmla="*/ 30004 h 162877"/>
                <a:gd name="connsiteX50" fmla="*/ 25717 w 197881"/>
                <a:gd name="connsiteY50" fmla="*/ 25718 h 162877"/>
                <a:gd name="connsiteX51" fmla="*/ 25717 w 197881"/>
                <a:gd name="connsiteY51" fmla="*/ 21431 h 162877"/>
                <a:gd name="connsiteX52" fmla="*/ 12859 w 197881"/>
                <a:gd name="connsiteY52" fmla="*/ 17145 h 162877"/>
                <a:gd name="connsiteX53" fmla="*/ 4286 w 197881"/>
                <a:gd name="connsiteY53" fmla="*/ 12859 h 162877"/>
                <a:gd name="connsiteX54" fmla="*/ 4286 w 197881"/>
                <a:gd name="connsiteY54" fmla="*/ 8573 h 162877"/>
                <a:gd name="connsiteX55" fmla="*/ 0 w 197881"/>
                <a:gd name="connsiteY55" fmla="*/ 8573 h 162877"/>
                <a:gd name="connsiteX56" fmla="*/ 0 w 197881"/>
                <a:gd name="connsiteY56" fmla="*/ 4286 h 162877"/>
                <a:gd name="connsiteX57" fmla="*/ 4286 w 197881"/>
                <a:gd name="connsiteY57" fmla="*/ 0 h 162877"/>
                <a:gd name="connsiteX58" fmla="*/ 4286 w 197881"/>
                <a:gd name="connsiteY58" fmla="*/ 0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97881" h="162877">
                  <a:moveTo>
                    <a:pt x="4286" y="0"/>
                  </a:moveTo>
                  <a:lnTo>
                    <a:pt x="8572" y="0"/>
                  </a:lnTo>
                  <a:lnTo>
                    <a:pt x="25717" y="8573"/>
                  </a:lnTo>
                  <a:cubicBezTo>
                    <a:pt x="40005" y="14288"/>
                    <a:pt x="48578" y="17145"/>
                    <a:pt x="51435" y="17145"/>
                  </a:cubicBezTo>
                  <a:lnTo>
                    <a:pt x="55721" y="17145"/>
                  </a:lnTo>
                  <a:lnTo>
                    <a:pt x="64294" y="21431"/>
                  </a:lnTo>
                  <a:lnTo>
                    <a:pt x="72866" y="25718"/>
                  </a:lnTo>
                  <a:lnTo>
                    <a:pt x="81439" y="25718"/>
                  </a:lnTo>
                  <a:lnTo>
                    <a:pt x="81439" y="34290"/>
                  </a:lnTo>
                  <a:cubicBezTo>
                    <a:pt x="84296" y="40005"/>
                    <a:pt x="85725" y="42863"/>
                    <a:pt x="85725" y="42863"/>
                  </a:cubicBezTo>
                  <a:lnTo>
                    <a:pt x="102870" y="60008"/>
                  </a:lnTo>
                  <a:cubicBezTo>
                    <a:pt x="114300" y="71438"/>
                    <a:pt x="127159" y="81439"/>
                    <a:pt x="141446" y="90011"/>
                  </a:cubicBezTo>
                  <a:cubicBezTo>
                    <a:pt x="155734" y="98584"/>
                    <a:pt x="168592" y="105728"/>
                    <a:pt x="180022" y="111443"/>
                  </a:cubicBezTo>
                  <a:cubicBezTo>
                    <a:pt x="194310" y="117158"/>
                    <a:pt x="200025" y="124301"/>
                    <a:pt x="197167" y="132874"/>
                  </a:cubicBezTo>
                  <a:cubicBezTo>
                    <a:pt x="197167" y="141446"/>
                    <a:pt x="197167" y="145733"/>
                    <a:pt x="197167" y="145733"/>
                  </a:cubicBezTo>
                  <a:lnTo>
                    <a:pt x="197167" y="154305"/>
                  </a:lnTo>
                  <a:cubicBezTo>
                    <a:pt x="194310" y="160020"/>
                    <a:pt x="192881" y="162878"/>
                    <a:pt x="192881" y="162878"/>
                  </a:cubicBezTo>
                  <a:lnTo>
                    <a:pt x="188595" y="162878"/>
                  </a:lnTo>
                  <a:cubicBezTo>
                    <a:pt x="188595" y="162878"/>
                    <a:pt x="187166" y="160020"/>
                    <a:pt x="184309" y="154305"/>
                  </a:cubicBezTo>
                  <a:lnTo>
                    <a:pt x="180022" y="150019"/>
                  </a:lnTo>
                  <a:lnTo>
                    <a:pt x="175736" y="150019"/>
                  </a:lnTo>
                  <a:lnTo>
                    <a:pt x="175736" y="145733"/>
                  </a:lnTo>
                  <a:lnTo>
                    <a:pt x="171450" y="145733"/>
                  </a:lnTo>
                  <a:cubicBezTo>
                    <a:pt x="168592" y="145733"/>
                    <a:pt x="165735" y="144304"/>
                    <a:pt x="162878" y="141446"/>
                  </a:cubicBezTo>
                  <a:cubicBezTo>
                    <a:pt x="162878" y="138589"/>
                    <a:pt x="152876" y="132874"/>
                    <a:pt x="132874" y="124301"/>
                  </a:cubicBezTo>
                  <a:cubicBezTo>
                    <a:pt x="112871" y="115729"/>
                    <a:pt x="100013" y="107156"/>
                    <a:pt x="94297" y="98584"/>
                  </a:cubicBezTo>
                  <a:cubicBezTo>
                    <a:pt x="88582" y="90011"/>
                    <a:pt x="77153" y="82868"/>
                    <a:pt x="60007" y="77153"/>
                  </a:cubicBezTo>
                  <a:lnTo>
                    <a:pt x="38576" y="68580"/>
                  </a:lnTo>
                  <a:lnTo>
                    <a:pt x="38576" y="64294"/>
                  </a:lnTo>
                  <a:lnTo>
                    <a:pt x="34290" y="64294"/>
                  </a:lnTo>
                  <a:lnTo>
                    <a:pt x="34290" y="60008"/>
                  </a:lnTo>
                  <a:lnTo>
                    <a:pt x="21431" y="60008"/>
                  </a:lnTo>
                  <a:lnTo>
                    <a:pt x="17145" y="55721"/>
                  </a:lnTo>
                  <a:lnTo>
                    <a:pt x="12859" y="51435"/>
                  </a:lnTo>
                  <a:lnTo>
                    <a:pt x="30004" y="51435"/>
                  </a:lnTo>
                  <a:lnTo>
                    <a:pt x="38576" y="60008"/>
                  </a:lnTo>
                  <a:cubicBezTo>
                    <a:pt x="44291" y="60008"/>
                    <a:pt x="48578" y="61436"/>
                    <a:pt x="51435" y="64294"/>
                  </a:cubicBezTo>
                  <a:lnTo>
                    <a:pt x="60007" y="68580"/>
                  </a:lnTo>
                  <a:lnTo>
                    <a:pt x="72866" y="68580"/>
                  </a:lnTo>
                  <a:lnTo>
                    <a:pt x="72866" y="64294"/>
                  </a:lnTo>
                  <a:lnTo>
                    <a:pt x="68580" y="60008"/>
                  </a:lnTo>
                  <a:lnTo>
                    <a:pt x="68580" y="55721"/>
                  </a:lnTo>
                  <a:lnTo>
                    <a:pt x="64294" y="55721"/>
                  </a:lnTo>
                  <a:lnTo>
                    <a:pt x="64294" y="51435"/>
                  </a:lnTo>
                  <a:lnTo>
                    <a:pt x="60007" y="51435"/>
                  </a:lnTo>
                  <a:lnTo>
                    <a:pt x="60007" y="42863"/>
                  </a:lnTo>
                  <a:lnTo>
                    <a:pt x="55721" y="42863"/>
                  </a:lnTo>
                  <a:lnTo>
                    <a:pt x="51435" y="38576"/>
                  </a:lnTo>
                  <a:lnTo>
                    <a:pt x="47149" y="34290"/>
                  </a:lnTo>
                  <a:cubicBezTo>
                    <a:pt x="44291" y="34290"/>
                    <a:pt x="40005" y="32861"/>
                    <a:pt x="34290" y="30004"/>
                  </a:cubicBezTo>
                  <a:lnTo>
                    <a:pt x="25717" y="25718"/>
                  </a:lnTo>
                  <a:lnTo>
                    <a:pt x="25717" y="21431"/>
                  </a:lnTo>
                  <a:cubicBezTo>
                    <a:pt x="25717" y="21431"/>
                    <a:pt x="21431" y="20003"/>
                    <a:pt x="12859" y="17145"/>
                  </a:cubicBezTo>
                  <a:lnTo>
                    <a:pt x="4286" y="12859"/>
                  </a:lnTo>
                  <a:lnTo>
                    <a:pt x="4286" y="8573"/>
                  </a:lnTo>
                  <a:cubicBezTo>
                    <a:pt x="1429" y="8573"/>
                    <a:pt x="0" y="8573"/>
                    <a:pt x="0" y="8573"/>
                  </a:cubicBezTo>
                  <a:lnTo>
                    <a:pt x="0" y="4286"/>
                  </a:lnTo>
                  <a:cubicBezTo>
                    <a:pt x="0" y="1429"/>
                    <a:pt x="1429" y="0"/>
                    <a:pt x="4286" y="0"/>
                  </a:cubicBezTo>
                  <a:lnTo>
                    <a:pt x="428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6C18DFF4-D6CF-441A-A318-A1A0F0B365F6}"/>
                </a:ext>
              </a:extLst>
            </p:cNvPr>
            <p:cNvSpPr/>
            <p:nvPr/>
          </p:nvSpPr>
          <p:spPr>
            <a:xfrm>
              <a:off x="5005101" y="2990280"/>
              <a:ext cx="381666" cy="125158"/>
            </a:xfrm>
            <a:custGeom>
              <a:avLst/>
              <a:gdLst>
                <a:gd name="connsiteX0" fmla="*/ 377381 w 381666"/>
                <a:gd name="connsiteY0" fmla="*/ 5144 h 125158"/>
                <a:gd name="connsiteX1" fmla="*/ 377381 w 381666"/>
                <a:gd name="connsiteY1" fmla="*/ 9430 h 125158"/>
                <a:gd name="connsiteX2" fmla="*/ 373094 w 381666"/>
                <a:gd name="connsiteY2" fmla="*/ 9430 h 125158"/>
                <a:gd name="connsiteX3" fmla="*/ 373094 w 381666"/>
                <a:gd name="connsiteY3" fmla="*/ 18002 h 125158"/>
                <a:gd name="connsiteX4" fmla="*/ 377381 w 381666"/>
                <a:gd name="connsiteY4" fmla="*/ 18002 h 125158"/>
                <a:gd name="connsiteX5" fmla="*/ 377381 w 381666"/>
                <a:gd name="connsiteY5" fmla="*/ 22288 h 125158"/>
                <a:gd name="connsiteX6" fmla="*/ 373094 w 381666"/>
                <a:gd name="connsiteY6" fmla="*/ 22288 h 125158"/>
                <a:gd name="connsiteX7" fmla="*/ 373094 w 381666"/>
                <a:gd name="connsiteY7" fmla="*/ 30861 h 125158"/>
                <a:gd name="connsiteX8" fmla="*/ 377381 w 381666"/>
                <a:gd name="connsiteY8" fmla="*/ 35147 h 125158"/>
                <a:gd name="connsiteX9" fmla="*/ 381667 w 381666"/>
                <a:gd name="connsiteY9" fmla="*/ 39434 h 125158"/>
                <a:gd name="connsiteX10" fmla="*/ 381667 w 381666"/>
                <a:gd name="connsiteY10" fmla="*/ 43720 h 125158"/>
                <a:gd name="connsiteX11" fmla="*/ 364522 w 381666"/>
                <a:gd name="connsiteY11" fmla="*/ 43720 h 125158"/>
                <a:gd name="connsiteX12" fmla="*/ 330232 w 381666"/>
                <a:gd name="connsiteY12" fmla="*/ 39434 h 125158"/>
                <a:gd name="connsiteX13" fmla="*/ 295942 w 381666"/>
                <a:gd name="connsiteY13" fmla="*/ 48006 h 125158"/>
                <a:gd name="connsiteX14" fmla="*/ 253079 w 381666"/>
                <a:gd name="connsiteY14" fmla="*/ 56579 h 125158"/>
                <a:gd name="connsiteX15" fmla="*/ 205835 w 381666"/>
                <a:gd name="connsiteY15" fmla="*/ 65151 h 125158"/>
                <a:gd name="connsiteX16" fmla="*/ 171545 w 381666"/>
                <a:gd name="connsiteY16" fmla="*/ 73723 h 125158"/>
                <a:gd name="connsiteX17" fmla="*/ 120015 w 381666"/>
                <a:gd name="connsiteY17" fmla="*/ 86582 h 125158"/>
                <a:gd name="connsiteX18" fmla="*/ 85725 w 381666"/>
                <a:gd name="connsiteY18" fmla="*/ 95155 h 125158"/>
                <a:gd name="connsiteX19" fmla="*/ 77153 w 381666"/>
                <a:gd name="connsiteY19" fmla="*/ 90869 h 125158"/>
                <a:gd name="connsiteX20" fmla="*/ 51435 w 381666"/>
                <a:gd name="connsiteY20" fmla="*/ 103727 h 125158"/>
                <a:gd name="connsiteX21" fmla="*/ 38576 w 381666"/>
                <a:gd name="connsiteY21" fmla="*/ 116586 h 125158"/>
                <a:gd name="connsiteX22" fmla="*/ 34290 w 381666"/>
                <a:gd name="connsiteY22" fmla="*/ 116586 h 125158"/>
                <a:gd name="connsiteX23" fmla="*/ 30004 w 381666"/>
                <a:gd name="connsiteY23" fmla="*/ 120872 h 125158"/>
                <a:gd name="connsiteX24" fmla="*/ 21431 w 381666"/>
                <a:gd name="connsiteY24" fmla="*/ 125159 h 125158"/>
                <a:gd name="connsiteX25" fmla="*/ 4286 w 381666"/>
                <a:gd name="connsiteY25" fmla="*/ 125159 h 125158"/>
                <a:gd name="connsiteX26" fmla="*/ 0 w 381666"/>
                <a:gd name="connsiteY26" fmla="*/ 120872 h 125158"/>
                <a:gd name="connsiteX27" fmla="*/ 0 w 381666"/>
                <a:gd name="connsiteY27" fmla="*/ 116586 h 125158"/>
                <a:gd name="connsiteX28" fmla="*/ 8573 w 381666"/>
                <a:gd name="connsiteY28" fmla="*/ 116586 h 125158"/>
                <a:gd name="connsiteX29" fmla="*/ 8573 w 381666"/>
                <a:gd name="connsiteY29" fmla="*/ 112300 h 125158"/>
                <a:gd name="connsiteX30" fmla="*/ 12859 w 381666"/>
                <a:gd name="connsiteY30" fmla="*/ 112300 h 125158"/>
                <a:gd name="connsiteX31" fmla="*/ 12859 w 381666"/>
                <a:gd name="connsiteY31" fmla="*/ 108013 h 125158"/>
                <a:gd name="connsiteX32" fmla="*/ 17145 w 381666"/>
                <a:gd name="connsiteY32" fmla="*/ 108013 h 125158"/>
                <a:gd name="connsiteX33" fmla="*/ 17145 w 381666"/>
                <a:gd name="connsiteY33" fmla="*/ 103727 h 125158"/>
                <a:gd name="connsiteX34" fmla="*/ 21241 w 381666"/>
                <a:gd name="connsiteY34" fmla="*/ 103727 h 125158"/>
                <a:gd name="connsiteX35" fmla="*/ 21241 w 381666"/>
                <a:gd name="connsiteY35" fmla="*/ 99441 h 125158"/>
                <a:gd name="connsiteX36" fmla="*/ 25527 w 381666"/>
                <a:gd name="connsiteY36" fmla="*/ 99441 h 125158"/>
                <a:gd name="connsiteX37" fmla="*/ 51245 w 381666"/>
                <a:gd name="connsiteY37" fmla="*/ 73723 h 125158"/>
                <a:gd name="connsiteX38" fmla="*/ 94107 w 381666"/>
                <a:gd name="connsiteY38" fmla="*/ 48006 h 125158"/>
                <a:gd name="connsiteX39" fmla="*/ 124111 w 381666"/>
                <a:gd name="connsiteY39" fmla="*/ 39434 h 125158"/>
                <a:gd name="connsiteX40" fmla="*/ 175641 w 381666"/>
                <a:gd name="connsiteY40" fmla="*/ 26575 h 125158"/>
                <a:gd name="connsiteX41" fmla="*/ 214217 w 381666"/>
                <a:gd name="connsiteY41" fmla="*/ 18002 h 125158"/>
                <a:gd name="connsiteX42" fmla="*/ 252794 w 381666"/>
                <a:gd name="connsiteY42" fmla="*/ 13716 h 125158"/>
                <a:gd name="connsiteX43" fmla="*/ 304324 w 381666"/>
                <a:gd name="connsiteY43" fmla="*/ 857 h 125158"/>
                <a:gd name="connsiteX44" fmla="*/ 308610 w 381666"/>
                <a:gd name="connsiteY44" fmla="*/ 9430 h 125158"/>
                <a:gd name="connsiteX45" fmla="*/ 342900 w 381666"/>
                <a:gd name="connsiteY45" fmla="*/ 5144 h 125158"/>
                <a:gd name="connsiteX46" fmla="*/ 377381 w 381666"/>
                <a:gd name="connsiteY46" fmla="*/ 5144 h 125158"/>
                <a:gd name="connsiteX47" fmla="*/ 377381 w 381666"/>
                <a:gd name="connsiteY47" fmla="*/ 5144 h 125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81666" h="125158">
                  <a:moveTo>
                    <a:pt x="377381" y="5144"/>
                  </a:moveTo>
                  <a:lnTo>
                    <a:pt x="377381" y="9430"/>
                  </a:lnTo>
                  <a:lnTo>
                    <a:pt x="373094" y="9430"/>
                  </a:lnTo>
                  <a:lnTo>
                    <a:pt x="373094" y="18002"/>
                  </a:lnTo>
                  <a:lnTo>
                    <a:pt x="377381" y="18002"/>
                  </a:lnTo>
                  <a:lnTo>
                    <a:pt x="377381" y="22288"/>
                  </a:lnTo>
                  <a:lnTo>
                    <a:pt x="373094" y="22288"/>
                  </a:lnTo>
                  <a:lnTo>
                    <a:pt x="373094" y="30861"/>
                  </a:lnTo>
                  <a:lnTo>
                    <a:pt x="377381" y="35147"/>
                  </a:lnTo>
                  <a:lnTo>
                    <a:pt x="381667" y="39434"/>
                  </a:lnTo>
                  <a:lnTo>
                    <a:pt x="381667" y="43720"/>
                  </a:lnTo>
                  <a:lnTo>
                    <a:pt x="364522" y="43720"/>
                  </a:lnTo>
                  <a:cubicBezTo>
                    <a:pt x="350234" y="40862"/>
                    <a:pt x="338804" y="39434"/>
                    <a:pt x="330232" y="39434"/>
                  </a:cubicBezTo>
                  <a:cubicBezTo>
                    <a:pt x="321659" y="39434"/>
                    <a:pt x="310229" y="42291"/>
                    <a:pt x="295942" y="48006"/>
                  </a:cubicBezTo>
                  <a:cubicBezTo>
                    <a:pt x="284512" y="53721"/>
                    <a:pt x="270224" y="56579"/>
                    <a:pt x="253079" y="56579"/>
                  </a:cubicBezTo>
                  <a:cubicBezTo>
                    <a:pt x="233077" y="56579"/>
                    <a:pt x="217361" y="59436"/>
                    <a:pt x="205835" y="65151"/>
                  </a:cubicBezTo>
                  <a:cubicBezTo>
                    <a:pt x="194405" y="70866"/>
                    <a:pt x="182975" y="73723"/>
                    <a:pt x="171545" y="73723"/>
                  </a:cubicBezTo>
                  <a:cubicBezTo>
                    <a:pt x="160115" y="73723"/>
                    <a:pt x="142970" y="78010"/>
                    <a:pt x="120015" y="86582"/>
                  </a:cubicBezTo>
                  <a:cubicBezTo>
                    <a:pt x="97155" y="95155"/>
                    <a:pt x="85725" y="98012"/>
                    <a:pt x="85725" y="95155"/>
                  </a:cubicBezTo>
                  <a:cubicBezTo>
                    <a:pt x="82868" y="92297"/>
                    <a:pt x="80010" y="90869"/>
                    <a:pt x="77153" y="90869"/>
                  </a:cubicBezTo>
                  <a:cubicBezTo>
                    <a:pt x="71438" y="90869"/>
                    <a:pt x="62865" y="95155"/>
                    <a:pt x="51435" y="103727"/>
                  </a:cubicBezTo>
                  <a:lnTo>
                    <a:pt x="38576" y="116586"/>
                  </a:lnTo>
                  <a:lnTo>
                    <a:pt x="34290" y="116586"/>
                  </a:lnTo>
                  <a:lnTo>
                    <a:pt x="30004" y="120872"/>
                  </a:lnTo>
                  <a:lnTo>
                    <a:pt x="21431" y="125159"/>
                  </a:lnTo>
                  <a:lnTo>
                    <a:pt x="4286" y="125159"/>
                  </a:lnTo>
                  <a:lnTo>
                    <a:pt x="0" y="120872"/>
                  </a:lnTo>
                  <a:lnTo>
                    <a:pt x="0" y="116586"/>
                  </a:lnTo>
                  <a:lnTo>
                    <a:pt x="8573" y="116586"/>
                  </a:lnTo>
                  <a:lnTo>
                    <a:pt x="8573" y="112300"/>
                  </a:lnTo>
                  <a:lnTo>
                    <a:pt x="12859" y="112300"/>
                  </a:lnTo>
                  <a:lnTo>
                    <a:pt x="12859" y="108013"/>
                  </a:lnTo>
                  <a:lnTo>
                    <a:pt x="17145" y="108013"/>
                  </a:lnTo>
                  <a:lnTo>
                    <a:pt x="17145" y="103727"/>
                  </a:lnTo>
                  <a:lnTo>
                    <a:pt x="21241" y="103727"/>
                  </a:lnTo>
                  <a:lnTo>
                    <a:pt x="21241" y="99441"/>
                  </a:lnTo>
                  <a:lnTo>
                    <a:pt x="25527" y="99441"/>
                  </a:lnTo>
                  <a:lnTo>
                    <a:pt x="51245" y="73723"/>
                  </a:lnTo>
                  <a:cubicBezTo>
                    <a:pt x="68390" y="62294"/>
                    <a:pt x="82677" y="53721"/>
                    <a:pt x="94107" y="48006"/>
                  </a:cubicBezTo>
                  <a:cubicBezTo>
                    <a:pt x="105537" y="42291"/>
                    <a:pt x="115538" y="39434"/>
                    <a:pt x="124111" y="39434"/>
                  </a:cubicBezTo>
                  <a:cubicBezTo>
                    <a:pt x="135541" y="39434"/>
                    <a:pt x="152686" y="35147"/>
                    <a:pt x="175641" y="26575"/>
                  </a:cubicBezTo>
                  <a:cubicBezTo>
                    <a:pt x="201359" y="15145"/>
                    <a:pt x="214217" y="12287"/>
                    <a:pt x="214217" y="18002"/>
                  </a:cubicBezTo>
                  <a:cubicBezTo>
                    <a:pt x="214217" y="23717"/>
                    <a:pt x="227076" y="22288"/>
                    <a:pt x="252794" y="13716"/>
                  </a:cubicBezTo>
                  <a:cubicBezTo>
                    <a:pt x="281369" y="2286"/>
                    <a:pt x="298609" y="-2000"/>
                    <a:pt x="304324" y="857"/>
                  </a:cubicBezTo>
                  <a:cubicBezTo>
                    <a:pt x="310039" y="857"/>
                    <a:pt x="311468" y="3715"/>
                    <a:pt x="308610" y="9430"/>
                  </a:cubicBezTo>
                  <a:cubicBezTo>
                    <a:pt x="308610" y="15145"/>
                    <a:pt x="320040" y="13716"/>
                    <a:pt x="342900" y="5144"/>
                  </a:cubicBezTo>
                  <a:cubicBezTo>
                    <a:pt x="365951" y="-571"/>
                    <a:pt x="377381" y="-571"/>
                    <a:pt x="377381" y="5144"/>
                  </a:cubicBezTo>
                  <a:lnTo>
                    <a:pt x="377381" y="5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F9216D95-675B-4739-860E-FF65A029BBC7}"/>
                </a:ext>
              </a:extLst>
            </p:cNvPr>
            <p:cNvSpPr/>
            <p:nvPr/>
          </p:nvSpPr>
          <p:spPr>
            <a:xfrm>
              <a:off x="5918834" y="1715358"/>
              <a:ext cx="180212" cy="108585"/>
            </a:xfrm>
            <a:custGeom>
              <a:avLst/>
              <a:gdLst>
                <a:gd name="connsiteX0" fmla="*/ 21431 w 180212"/>
                <a:gd name="connsiteY0" fmla="*/ 100012 h 108585"/>
                <a:gd name="connsiteX1" fmla="*/ 17145 w 180212"/>
                <a:gd name="connsiteY1" fmla="*/ 104299 h 108585"/>
                <a:gd name="connsiteX2" fmla="*/ 12859 w 180212"/>
                <a:gd name="connsiteY2" fmla="*/ 104299 h 108585"/>
                <a:gd name="connsiteX3" fmla="*/ 8573 w 180212"/>
                <a:gd name="connsiteY3" fmla="*/ 108585 h 108585"/>
                <a:gd name="connsiteX4" fmla="*/ 4286 w 180212"/>
                <a:gd name="connsiteY4" fmla="*/ 108585 h 108585"/>
                <a:gd name="connsiteX5" fmla="*/ 4286 w 180212"/>
                <a:gd name="connsiteY5" fmla="*/ 104299 h 108585"/>
                <a:gd name="connsiteX6" fmla="*/ 0 w 180212"/>
                <a:gd name="connsiteY6" fmla="*/ 104299 h 108585"/>
                <a:gd name="connsiteX7" fmla="*/ 0 w 180212"/>
                <a:gd name="connsiteY7" fmla="*/ 91440 h 108585"/>
                <a:gd name="connsiteX8" fmla="*/ 4286 w 180212"/>
                <a:gd name="connsiteY8" fmla="*/ 87154 h 108585"/>
                <a:gd name="connsiteX9" fmla="*/ 8573 w 180212"/>
                <a:gd name="connsiteY9" fmla="*/ 87154 h 108585"/>
                <a:gd name="connsiteX10" fmla="*/ 8573 w 180212"/>
                <a:gd name="connsiteY10" fmla="*/ 82868 h 108585"/>
                <a:gd name="connsiteX11" fmla="*/ 12859 w 180212"/>
                <a:gd name="connsiteY11" fmla="*/ 82868 h 108585"/>
                <a:gd name="connsiteX12" fmla="*/ 12859 w 180212"/>
                <a:gd name="connsiteY12" fmla="*/ 78581 h 108585"/>
                <a:gd name="connsiteX13" fmla="*/ 21431 w 180212"/>
                <a:gd name="connsiteY13" fmla="*/ 78581 h 108585"/>
                <a:gd name="connsiteX14" fmla="*/ 21431 w 180212"/>
                <a:gd name="connsiteY14" fmla="*/ 74295 h 108585"/>
                <a:gd name="connsiteX15" fmla="*/ 25717 w 180212"/>
                <a:gd name="connsiteY15" fmla="*/ 74295 h 108585"/>
                <a:gd name="connsiteX16" fmla="*/ 77248 w 180212"/>
                <a:gd name="connsiteY16" fmla="*/ 44291 h 108585"/>
                <a:gd name="connsiteX17" fmla="*/ 154496 w 180212"/>
                <a:gd name="connsiteY17" fmla="*/ 5715 h 108585"/>
                <a:gd name="connsiteX18" fmla="*/ 180213 w 180212"/>
                <a:gd name="connsiteY18" fmla="*/ 1429 h 108585"/>
                <a:gd name="connsiteX19" fmla="*/ 102965 w 180212"/>
                <a:gd name="connsiteY19" fmla="*/ 52959 h 108585"/>
                <a:gd name="connsiteX20" fmla="*/ 21431 w 180212"/>
                <a:gd name="connsiteY20" fmla="*/ 100012 h 108585"/>
                <a:gd name="connsiteX21" fmla="*/ 21431 w 180212"/>
                <a:gd name="connsiteY21" fmla="*/ 100012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0212" h="108585">
                  <a:moveTo>
                    <a:pt x="21431" y="100012"/>
                  </a:moveTo>
                  <a:lnTo>
                    <a:pt x="17145" y="104299"/>
                  </a:lnTo>
                  <a:lnTo>
                    <a:pt x="12859" y="104299"/>
                  </a:lnTo>
                  <a:lnTo>
                    <a:pt x="8573" y="108585"/>
                  </a:lnTo>
                  <a:lnTo>
                    <a:pt x="4286" y="108585"/>
                  </a:lnTo>
                  <a:lnTo>
                    <a:pt x="4286" y="104299"/>
                  </a:lnTo>
                  <a:lnTo>
                    <a:pt x="0" y="104299"/>
                  </a:lnTo>
                  <a:lnTo>
                    <a:pt x="0" y="91440"/>
                  </a:lnTo>
                  <a:lnTo>
                    <a:pt x="4286" y="87154"/>
                  </a:lnTo>
                  <a:lnTo>
                    <a:pt x="8573" y="87154"/>
                  </a:lnTo>
                  <a:lnTo>
                    <a:pt x="8573" y="82868"/>
                  </a:lnTo>
                  <a:lnTo>
                    <a:pt x="12859" y="82868"/>
                  </a:lnTo>
                  <a:lnTo>
                    <a:pt x="12859" y="78581"/>
                  </a:lnTo>
                  <a:lnTo>
                    <a:pt x="21431" y="78581"/>
                  </a:lnTo>
                  <a:lnTo>
                    <a:pt x="21431" y="74295"/>
                  </a:lnTo>
                  <a:lnTo>
                    <a:pt x="25717" y="74295"/>
                  </a:lnTo>
                  <a:lnTo>
                    <a:pt x="77248" y="44291"/>
                  </a:lnTo>
                  <a:cubicBezTo>
                    <a:pt x="114395" y="21431"/>
                    <a:pt x="140208" y="8573"/>
                    <a:pt x="154496" y="5715"/>
                  </a:cubicBezTo>
                  <a:cubicBezTo>
                    <a:pt x="171641" y="0"/>
                    <a:pt x="180213" y="-1429"/>
                    <a:pt x="180213" y="1429"/>
                  </a:cubicBezTo>
                  <a:cubicBezTo>
                    <a:pt x="180213" y="7144"/>
                    <a:pt x="154496" y="24289"/>
                    <a:pt x="102965" y="52959"/>
                  </a:cubicBezTo>
                  <a:cubicBezTo>
                    <a:pt x="51435" y="81439"/>
                    <a:pt x="24289" y="97155"/>
                    <a:pt x="21431" y="100012"/>
                  </a:cubicBezTo>
                  <a:lnTo>
                    <a:pt x="21431" y="10001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:a16="http://schemas.microsoft.com/office/drawing/2014/main" id="{C278E236-4F36-4744-BDE0-37B352676B2F}"/>
                </a:ext>
              </a:extLst>
            </p:cNvPr>
            <p:cNvSpPr/>
            <p:nvPr/>
          </p:nvSpPr>
          <p:spPr>
            <a:xfrm>
              <a:off x="5541263" y="3980165"/>
              <a:ext cx="60007" cy="62150"/>
            </a:xfrm>
            <a:custGeom>
              <a:avLst/>
              <a:gdLst>
                <a:gd name="connsiteX0" fmla="*/ 55721 w 60007"/>
                <a:gd name="connsiteY0" fmla="*/ 15002 h 62150"/>
                <a:gd name="connsiteX1" fmla="*/ 60008 w 60007"/>
                <a:gd name="connsiteY1" fmla="*/ 15002 h 62150"/>
                <a:gd name="connsiteX2" fmla="*/ 47149 w 60007"/>
                <a:gd name="connsiteY2" fmla="*/ 36433 h 62150"/>
                <a:gd name="connsiteX3" fmla="*/ 25717 w 60007"/>
                <a:gd name="connsiteY3" fmla="*/ 57864 h 62150"/>
                <a:gd name="connsiteX4" fmla="*/ 21431 w 60007"/>
                <a:gd name="connsiteY4" fmla="*/ 62151 h 62150"/>
                <a:gd name="connsiteX5" fmla="*/ 17145 w 60007"/>
                <a:gd name="connsiteY5" fmla="*/ 62151 h 62150"/>
                <a:gd name="connsiteX6" fmla="*/ 8573 w 60007"/>
                <a:gd name="connsiteY6" fmla="*/ 62151 h 62150"/>
                <a:gd name="connsiteX7" fmla="*/ 0 w 60007"/>
                <a:gd name="connsiteY7" fmla="*/ 53578 h 62150"/>
                <a:gd name="connsiteX8" fmla="*/ 4286 w 60007"/>
                <a:gd name="connsiteY8" fmla="*/ 45006 h 62150"/>
                <a:gd name="connsiteX9" fmla="*/ 8573 w 60007"/>
                <a:gd name="connsiteY9" fmla="*/ 45006 h 62150"/>
                <a:gd name="connsiteX10" fmla="*/ 8573 w 60007"/>
                <a:gd name="connsiteY10" fmla="*/ 32147 h 62150"/>
                <a:gd name="connsiteX11" fmla="*/ 8573 w 60007"/>
                <a:gd name="connsiteY11" fmla="*/ 10715 h 62150"/>
                <a:gd name="connsiteX12" fmla="*/ 12859 w 60007"/>
                <a:gd name="connsiteY12" fmla="*/ 6429 h 62150"/>
                <a:gd name="connsiteX13" fmla="*/ 21431 w 60007"/>
                <a:gd name="connsiteY13" fmla="*/ 6429 h 62150"/>
                <a:gd name="connsiteX14" fmla="*/ 34290 w 60007"/>
                <a:gd name="connsiteY14" fmla="*/ 2143 h 62150"/>
                <a:gd name="connsiteX15" fmla="*/ 38576 w 60007"/>
                <a:gd name="connsiteY15" fmla="*/ 2143 h 62150"/>
                <a:gd name="connsiteX16" fmla="*/ 42863 w 60007"/>
                <a:gd name="connsiteY16" fmla="*/ 6429 h 62150"/>
                <a:gd name="connsiteX17" fmla="*/ 51435 w 60007"/>
                <a:gd name="connsiteY17" fmla="*/ 10715 h 62150"/>
                <a:gd name="connsiteX18" fmla="*/ 55721 w 60007"/>
                <a:gd name="connsiteY18" fmla="*/ 15002 h 62150"/>
                <a:gd name="connsiteX19" fmla="*/ 55721 w 60007"/>
                <a:gd name="connsiteY19" fmla="*/ 15002 h 6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0007" h="62150">
                  <a:moveTo>
                    <a:pt x="55721" y="15002"/>
                  </a:moveTo>
                  <a:lnTo>
                    <a:pt x="60008" y="15002"/>
                  </a:lnTo>
                  <a:lnTo>
                    <a:pt x="47149" y="36433"/>
                  </a:lnTo>
                  <a:cubicBezTo>
                    <a:pt x="38576" y="47863"/>
                    <a:pt x="31433" y="55007"/>
                    <a:pt x="25717" y="57864"/>
                  </a:cubicBezTo>
                  <a:cubicBezTo>
                    <a:pt x="22860" y="60722"/>
                    <a:pt x="21431" y="62151"/>
                    <a:pt x="21431" y="62151"/>
                  </a:cubicBezTo>
                  <a:lnTo>
                    <a:pt x="17145" y="62151"/>
                  </a:lnTo>
                  <a:cubicBezTo>
                    <a:pt x="14288" y="62151"/>
                    <a:pt x="11430" y="62151"/>
                    <a:pt x="8573" y="62151"/>
                  </a:cubicBezTo>
                  <a:cubicBezTo>
                    <a:pt x="2858" y="62151"/>
                    <a:pt x="0" y="59293"/>
                    <a:pt x="0" y="53578"/>
                  </a:cubicBezTo>
                  <a:lnTo>
                    <a:pt x="4286" y="45006"/>
                  </a:lnTo>
                  <a:lnTo>
                    <a:pt x="8573" y="45006"/>
                  </a:lnTo>
                  <a:cubicBezTo>
                    <a:pt x="11430" y="45006"/>
                    <a:pt x="11430" y="40719"/>
                    <a:pt x="8573" y="32147"/>
                  </a:cubicBezTo>
                  <a:cubicBezTo>
                    <a:pt x="2858" y="23574"/>
                    <a:pt x="2858" y="16431"/>
                    <a:pt x="8573" y="10715"/>
                  </a:cubicBezTo>
                  <a:lnTo>
                    <a:pt x="12859" y="6429"/>
                  </a:lnTo>
                  <a:lnTo>
                    <a:pt x="21431" y="6429"/>
                  </a:lnTo>
                  <a:cubicBezTo>
                    <a:pt x="27146" y="3572"/>
                    <a:pt x="31433" y="2143"/>
                    <a:pt x="34290" y="2143"/>
                  </a:cubicBezTo>
                  <a:cubicBezTo>
                    <a:pt x="34290" y="-714"/>
                    <a:pt x="35719" y="-714"/>
                    <a:pt x="38576" y="2143"/>
                  </a:cubicBezTo>
                  <a:cubicBezTo>
                    <a:pt x="38576" y="5001"/>
                    <a:pt x="40005" y="6429"/>
                    <a:pt x="42863" y="6429"/>
                  </a:cubicBezTo>
                  <a:cubicBezTo>
                    <a:pt x="48578" y="6429"/>
                    <a:pt x="51435" y="7858"/>
                    <a:pt x="51435" y="10715"/>
                  </a:cubicBezTo>
                  <a:cubicBezTo>
                    <a:pt x="51435" y="13573"/>
                    <a:pt x="52864" y="15002"/>
                    <a:pt x="55721" y="15002"/>
                  </a:cubicBezTo>
                  <a:lnTo>
                    <a:pt x="55721" y="1500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2A6C59A8-EF9B-42D1-99CD-3AD817855827}"/>
                </a:ext>
              </a:extLst>
            </p:cNvPr>
            <p:cNvSpPr/>
            <p:nvPr/>
          </p:nvSpPr>
          <p:spPr>
            <a:xfrm>
              <a:off x="5479112" y="3427382"/>
              <a:ext cx="92154" cy="100012"/>
            </a:xfrm>
            <a:custGeom>
              <a:avLst/>
              <a:gdLst>
                <a:gd name="connsiteX0" fmla="*/ 79296 w 92154"/>
                <a:gd name="connsiteY0" fmla="*/ 10001 h 100012"/>
                <a:gd name="connsiteX1" fmla="*/ 83582 w 92154"/>
                <a:gd name="connsiteY1" fmla="*/ 10001 h 100012"/>
                <a:gd name="connsiteX2" fmla="*/ 83582 w 92154"/>
                <a:gd name="connsiteY2" fmla="*/ 14288 h 100012"/>
                <a:gd name="connsiteX3" fmla="*/ 87868 w 92154"/>
                <a:gd name="connsiteY3" fmla="*/ 18574 h 100012"/>
                <a:gd name="connsiteX4" fmla="*/ 87868 w 92154"/>
                <a:gd name="connsiteY4" fmla="*/ 22860 h 100012"/>
                <a:gd name="connsiteX5" fmla="*/ 87868 w 92154"/>
                <a:gd name="connsiteY5" fmla="*/ 27146 h 100012"/>
                <a:gd name="connsiteX6" fmla="*/ 92154 w 92154"/>
                <a:gd name="connsiteY6" fmla="*/ 27146 h 100012"/>
                <a:gd name="connsiteX7" fmla="*/ 92154 w 92154"/>
                <a:gd name="connsiteY7" fmla="*/ 40005 h 100012"/>
                <a:gd name="connsiteX8" fmla="*/ 83582 w 92154"/>
                <a:gd name="connsiteY8" fmla="*/ 48577 h 100012"/>
                <a:gd name="connsiteX9" fmla="*/ 70723 w 92154"/>
                <a:gd name="connsiteY9" fmla="*/ 52864 h 100012"/>
                <a:gd name="connsiteX10" fmla="*/ 66437 w 92154"/>
                <a:gd name="connsiteY10" fmla="*/ 57150 h 100012"/>
                <a:gd name="connsiteX11" fmla="*/ 62151 w 92154"/>
                <a:gd name="connsiteY11" fmla="*/ 57150 h 100012"/>
                <a:gd name="connsiteX12" fmla="*/ 62151 w 92154"/>
                <a:gd name="connsiteY12" fmla="*/ 65723 h 100012"/>
                <a:gd name="connsiteX13" fmla="*/ 57864 w 92154"/>
                <a:gd name="connsiteY13" fmla="*/ 65723 h 100012"/>
                <a:gd name="connsiteX14" fmla="*/ 57864 w 92154"/>
                <a:gd name="connsiteY14" fmla="*/ 70009 h 100012"/>
                <a:gd name="connsiteX15" fmla="*/ 53578 w 92154"/>
                <a:gd name="connsiteY15" fmla="*/ 70009 h 100012"/>
                <a:gd name="connsiteX16" fmla="*/ 53578 w 92154"/>
                <a:gd name="connsiteY16" fmla="*/ 74295 h 100012"/>
                <a:gd name="connsiteX17" fmla="*/ 40719 w 92154"/>
                <a:gd name="connsiteY17" fmla="*/ 74295 h 100012"/>
                <a:gd name="connsiteX18" fmla="*/ 40719 w 92154"/>
                <a:gd name="connsiteY18" fmla="*/ 78581 h 100012"/>
                <a:gd name="connsiteX19" fmla="*/ 36433 w 92154"/>
                <a:gd name="connsiteY19" fmla="*/ 91440 h 100012"/>
                <a:gd name="connsiteX20" fmla="*/ 27861 w 92154"/>
                <a:gd name="connsiteY20" fmla="*/ 100013 h 100012"/>
                <a:gd name="connsiteX21" fmla="*/ 19288 w 92154"/>
                <a:gd name="connsiteY21" fmla="*/ 100013 h 100012"/>
                <a:gd name="connsiteX22" fmla="*/ 15002 w 92154"/>
                <a:gd name="connsiteY22" fmla="*/ 100013 h 100012"/>
                <a:gd name="connsiteX23" fmla="*/ 10716 w 92154"/>
                <a:gd name="connsiteY23" fmla="*/ 95726 h 100012"/>
                <a:gd name="connsiteX24" fmla="*/ 10716 w 92154"/>
                <a:gd name="connsiteY24" fmla="*/ 91440 h 100012"/>
                <a:gd name="connsiteX25" fmla="*/ 2143 w 92154"/>
                <a:gd name="connsiteY25" fmla="*/ 91440 h 100012"/>
                <a:gd name="connsiteX26" fmla="*/ 2143 w 92154"/>
                <a:gd name="connsiteY26" fmla="*/ 78581 h 100012"/>
                <a:gd name="connsiteX27" fmla="*/ 10716 w 92154"/>
                <a:gd name="connsiteY27" fmla="*/ 65723 h 100012"/>
                <a:gd name="connsiteX28" fmla="*/ 19288 w 92154"/>
                <a:gd name="connsiteY28" fmla="*/ 65723 h 100012"/>
                <a:gd name="connsiteX29" fmla="*/ 23574 w 92154"/>
                <a:gd name="connsiteY29" fmla="*/ 52864 h 100012"/>
                <a:gd name="connsiteX30" fmla="*/ 27861 w 92154"/>
                <a:gd name="connsiteY30" fmla="*/ 44291 h 100012"/>
                <a:gd name="connsiteX31" fmla="*/ 36433 w 92154"/>
                <a:gd name="connsiteY31" fmla="*/ 27146 h 100012"/>
                <a:gd name="connsiteX32" fmla="*/ 32147 w 92154"/>
                <a:gd name="connsiteY32" fmla="*/ 10001 h 100012"/>
                <a:gd name="connsiteX33" fmla="*/ 32147 w 92154"/>
                <a:gd name="connsiteY33" fmla="*/ 5715 h 100012"/>
                <a:gd name="connsiteX34" fmla="*/ 45006 w 92154"/>
                <a:gd name="connsiteY34" fmla="*/ 5715 h 100012"/>
                <a:gd name="connsiteX35" fmla="*/ 57864 w 92154"/>
                <a:gd name="connsiteY35" fmla="*/ 1429 h 100012"/>
                <a:gd name="connsiteX36" fmla="*/ 62151 w 92154"/>
                <a:gd name="connsiteY36" fmla="*/ 5715 h 100012"/>
                <a:gd name="connsiteX37" fmla="*/ 70723 w 92154"/>
                <a:gd name="connsiteY37" fmla="*/ 14288 h 100012"/>
                <a:gd name="connsiteX38" fmla="*/ 79296 w 92154"/>
                <a:gd name="connsiteY38" fmla="*/ 10001 h 100012"/>
                <a:gd name="connsiteX39" fmla="*/ 79296 w 92154"/>
                <a:gd name="connsiteY39" fmla="*/ 10001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2154" h="100012">
                  <a:moveTo>
                    <a:pt x="79296" y="10001"/>
                  </a:moveTo>
                  <a:lnTo>
                    <a:pt x="83582" y="10001"/>
                  </a:lnTo>
                  <a:lnTo>
                    <a:pt x="83582" y="14288"/>
                  </a:lnTo>
                  <a:lnTo>
                    <a:pt x="87868" y="18574"/>
                  </a:lnTo>
                  <a:lnTo>
                    <a:pt x="87868" y="22860"/>
                  </a:lnTo>
                  <a:cubicBezTo>
                    <a:pt x="87868" y="22860"/>
                    <a:pt x="87868" y="24289"/>
                    <a:pt x="87868" y="27146"/>
                  </a:cubicBezTo>
                  <a:lnTo>
                    <a:pt x="92154" y="27146"/>
                  </a:lnTo>
                  <a:lnTo>
                    <a:pt x="92154" y="40005"/>
                  </a:lnTo>
                  <a:cubicBezTo>
                    <a:pt x="92154" y="45720"/>
                    <a:pt x="89297" y="48577"/>
                    <a:pt x="83582" y="48577"/>
                  </a:cubicBezTo>
                  <a:cubicBezTo>
                    <a:pt x="77867" y="48577"/>
                    <a:pt x="73581" y="50006"/>
                    <a:pt x="70723" y="52864"/>
                  </a:cubicBezTo>
                  <a:lnTo>
                    <a:pt x="66437" y="57150"/>
                  </a:lnTo>
                  <a:lnTo>
                    <a:pt x="62151" y="57150"/>
                  </a:lnTo>
                  <a:lnTo>
                    <a:pt x="62151" y="65723"/>
                  </a:lnTo>
                  <a:lnTo>
                    <a:pt x="57864" y="65723"/>
                  </a:lnTo>
                  <a:lnTo>
                    <a:pt x="57864" y="70009"/>
                  </a:lnTo>
                  <a:lnTo>
                    <a:pt x="53578" y="70009"/>
                  </a:lnTo>
                  <a:lnTo>
                    <a:pt x="53578" y="74295"/>
                  </a:lnTo>
                  <a:lnTo>
                    <a:pt x="40719" y="74295"/>
                  </a:lnTo>
                  <a:lnTo>
                    <a:pt x="40719" y="78581"/>
                  </a:lnTo>
                  <a:lnTo>
                    <a:pt x="36433" y="91440"/>
                  </a:lnTo>
                  <a:cubicBezTo>
                    <a:pt x="36433" y="97155"/>
                    <a:pt x="33576" y="100013"/>
                    <a:pt x="27861" y="100013"/>
                  </a:cubicBezTo>
                  <a:cubicBezTo>
                    <a:pt x="25003" y="100013"/>
                    <a:pt x="22146" y="100013"/>
                    <a:pt x="19288" y="100013"/>
                  </a:cubicBezTo>
                  <a:lnTo>
                    <a:pt x="15002" y="100013"/>
                  </a:lnTo>
                  <a:cubicBezTo>
                    <a:pt x="12144" y="97155"/>
                    <a:pt x="10716" y="95726"/>
                    <a:pt x="10716" y="95726"/>
                  </a:cubicBezTo>
                  <a:lnTo>
                    <a:pt x="10716" y="91440"/>
                  </a:lnTo>
                  <a:cubicBezTo>
                    <a:pt x="10716" y="88583"/>
                    <a:pt x="7858" y="88583"/>
                    <a:pt x="2143" y="91440"/>
                  </a:cubicBezTo>
                  <a:cubicBezTo>
                    <a:pt x="-714" y="91440"/>
                    <a:pt x="-714" y="87154"/>
                    <a:pt x="2143" y="78581"/>
                  </a:cubicBezTo>
                  <a:lnTo>
                    <a:pt x="10716" y="65723"/>
                  </a:lnTo>
                  <a:cubicBezTo>
                    <a:pt x="10716" y="65723"/>
                    <a:pt x="13573" y="65723"/>
                    <a:pt x="19288" y="65723"/>
                  </a:cubicBezTo>
                  <a:cubicBezTo>
                    <a:pt x="25003" y="62865"/>
                    <a:pt x="26432" y="58579"/>
                    <a:pt x="23574" y="52864"/>
                  </a:cubicBezTo>
                  <a:cubicBezTo>
                    <a:pt x="20717" y="50006"/>
                    <a:pt x="22146" y="47149"/>
                    <a:pt x="27861" y="44291"/>
                  </a:cubicBezTo>
                  <a:cubicBezTo>
                    <a:pt x="33576" y="41434"/>
                    <a:pt x="36433" y="35719"/>
                    <a:pt x="36433" y="27146"/>
                  </a:cubicBezTo>
                  <a:cubicBezTo>
                    <a:pt x="33576" y="18574"/>
                    <a:pt x="32147" y="12859"/>
                    <a:pt x="32147" y="10001"/>
                  </a:cubicBezTo>
                  <a:lnTo>
                    <a:pt x="32147" y="5715"/>
                  </a:lnTo>
                  <a:lnTo>
                    <a:pt x="45006" y="5715"/>
                  </a:lnTo>
                  <a:cubicBezTo>
                    <a:pt x="50721" y="5715"/>
                    <a:pt x="55007" y="4286"/>
                    <a:pt x="57864" y="1429"/>
                  </a:cubicBezTo>
                  <a:cubicBezTo>
                    <a:pt x="60722" y="-1429"/>
                    <a:pt x="62151" y="0"/>
                    <a:pt x="62151" y="5715"/>
                  </a:cubicBezTo>
                  <a:cubicBezTo>
                    <a:pt x="65008" y="11430"/>
                    <a:pt x="67866" y="14288"/>
                    <a:pt x="70723" y="14288"/>
                  </a:cubicBezTo>
                  <a:cubicBezTo>
                    <a:pt x="73581" y="14288"/>
                    <a:pt x="76438" y="12859"/>
                    <a:pt x="79296" y="10001"/>
                  </a:cubicBezTo>
                  <a:lnTo>
                    <a:pt x="79296" y="100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:a16="http://schemas.microsoft.com/office/drawing/2014/main" id="{38646154-8096-40C9-805F-53F794EFB83E}"/>
                </a:ext>
              </a:extLst>
            </p:cNvPr>
            <p:cNvSpPr/>
            <p:nvPr/>
          </p:nvSpPr>
          <p:spPr>
            <a:xfrm>
              <a:off x="4455603" y="2326006"/>
              <a:ext cx="145732" cy="145732"/>
            </a:xfrm>
            <a:custGeom>
              <a:avLst/>
              <a:gdLst>
                <a:gd name="connsiteX0" fmla="*/ 38576 w 145732"/>
                <a:gd name="connsiteY0" fmla="*/ 8573 h 145732"/>
                <a:gd name="connsiteX1" fmla="*/ 42863 w 145732"/>
                <a:gd name="connsiteY1" fmla="*/ 0 h 145732"/>
                <a:gd name="connsiteX2" fmla="*/ 47149 w 145732"/>
                <a:gd name="connsiteY2" fmla="*/ 0 h 145732"/>
                <a:gd name="connsiteX3" fmla="*/ 55721 w 145732"/>
                <a:gd name="connsiteY3" fmla="*/ 4286 h 145732"/>
                <a:gd name="connsiteX4" fmla="*/ 60008 w 145732"/>
                <a:gd name="connsiteY4" fmla="*/ 8573 h 145732"/>
                <a:gd name="connsiteX5" fmla="*/ 60008 w 145732"/>
                <a:gd name="connsiteY5" fmla="*/ 25718 h 145732"/>
                <a:gd name="connsiteX6" fmla="*/ 60008 w 145732"/>
                <a:gd name="connsiteY6" fmla="*/ 51435 h 145732"/>
                <a:gd name="connsiteX7" fmla="*/ 64294 w 145732"/>
                <a:gd name="connsiteY7" fmla="*/ 55721 h 145732"/>
                <a:gd name="connsiteX8" fmla="*/ 64294 w 145732"/>
                <a:gd name="connsiteY8" fmla="*/ 60008 h 145732"/>
                <a:gd name="connsiteX9" fmla="*/ 77153 w 145732"/>
                <a:gd name="connsiteY9" fmla="*/ 68580 h 145732"/>
                <a:gd name="connsiteX10" fmla="*/ 90011 w 145732"/>
                <a:gd name="connsiteY10" fmla="*/ 64294 h 145732"/>
                <a:gd name="connsiteX11" fmla="*/ 90011 w 145732"/>
                <a:gd name="connsiteY11" fmla="*/ 38576 h 145732"/>
                <a:gd name="connsiteX12" fmla="*/ 77153 w 145732"/>
                <a:gd name="connsiteY12" fmla="*/ 12859 h 145732"/>
                <a:gd name="connsiteX13" fmla="*/ 68580 w 145732"/>
                <a:gd name="connsiteY13" fmla="*/ 8573 h 145732"/>
                <a:gd name="connsiteX14" fmla="*/ 72866 w 145732"/>
                <a:gd name="connsiteY14" fmla="*/ 4286 h 145732"/>
                <a:gd name="connsiteX15" fmla="*/ 77153 w 145732"/>
                <a:gd name="connsiteY15" fmla="*/ 0 h 145732"/>
                <a:gd name="connsiteX16" fmla="*/ 85725 w 145732"/>
                <a:gd name="connsiteY16" fmla="*/ 8573 h 145732"/>
                <a:gd name="connsiteX17" fmla="*/ 98584 w 145732"/>
                <a:gd name="connsiteY17" fmla="*/ 21431 h 145732"/>
                <a:gd name="connsiteX18" fmla="*/ 102870 w 145732"/>
                <a:gd name="connsiteY18" fmla="*/ 30004 h 145732"/>
                <a:gd name="connsiteX19" fmla="*/ 107156 w 145732"/>
                <a:gd name="connsiteY19" fmla="*/ 34290 h 145732"/>
                <a:gd name="connsiteX20" fmla="*/ 107156 w 145732"/>
                <a:gd name="connsiteY20" fmla="*/ 38576 h 145732"/>
                <a:gd name="connsiteX21" fmla="*/ 124301 w 145732"/>
                <a:gd name="connsiteY21" fmla="*/ 42863 h 145732"/>
                <a:gd name="connsiteX22" fmla="*/ 141446 w 145732"/>
                <a:gd name="connsiteY22" fmla="*/ 38576 h 145732"/>
                <a:gd name="connsiteX23" fmla="*/ 145733 w 145732"/>
                <a:gd name="connsiteY23" fmla="*/ 42863 h 145732"/>
                <a:gd name="connsiteX24" fmla="*/ 132874 w 145732"/>
                <a:gd name="connsiteY24" fmla="*/ 51435 h 145732"/>
                <a:gd name="connsiteX25" fmla="*/ 115729 w 145732"/>
                <a:gd name="connsiteY25" fmla="*/ 68580 h 145732"/>
                <a:gd name="connsiteX26" fmla="*/ 90011 w 145732"/>
                <a:gd name="connsiteY26" fmla="*/ 85725 h 145732"/>
                <a:gd name="connsiteX27" fmla="*/ 55721 w 145732"/>
                <a:gd name="connsiteY27" fmla="*/ 107156 h 145732"/>
                <a:gd name="connsiteX28" fmla="*/ 34290 w 145732"/>
                <a:gd name="connsiteY28" fmla="*/ 124301 h 145732"/>
                <a:gd name="connsiteX29" fmla="*/ 34290 w 145732"/>
                <a:gd name="connsiteY29" fmla="*/ 128588 h 145732"/>
                <a:gd name="connsiteX30" fmla="*/ 30004 w 145732"/>
                <a:gd name="connsiteY30" fmla="*/ 128588 h 145732"/>
                <a:gd name="connsiteX31" fmla="*/ 25718 w 145732"/>
                <a:gd name="connsiteY31" fmla="*/ 132874 h 145732"/>
                <a:gd name="connsiteX32" fmla="*/ 21431 w 145732"/>
                <a:gd name="connsiteY32" fmla="*/ 137160 h 145732"/>
                <a:gd name="connsiteX33" fmla="*/ 17145 w 145732"/>
                <a:gd name="connsiteY33" fmla="*/ 137160 h 145732"/>
                <a:gd name="connsiteX34" fmla="*/ 17145 w 145732"/>
                <a:gd name="connsiteY34" fmla="*/ 141446 h 145732"/>
                <a:gd name="connsiteX35" fmla="*/ 12859 w 145732"/>
                <a:gd name="connsiteY35" fmla="*/ 141446 h 145732"/>
                <a:gd name="connsiteX36" fmla="*/ 12859 w 145732"/>
                <a:gd name="connsiteY36" fmla="*/ 145733 h 145732"/>
                <a:gd name="connsiteX37" fmla="*/ 4286 w 145732"/>
                <a:gd name="connsiteY37" fmla="*/ 145733 h 145732"/>
                <a:gd name="connsiteX38" fmla="*/ 4286 w 145732"/>
                <a:gd name="connsiteY38" fmla="*/ 141446 h 145732"/>
                <a:gd name="connsiteX39" fmla="*/ 0 w 145732"/>
                <a:gd name="connsiteY39" fmla="*/ 141446 h 145732"/>
                <a:gd name="connsiteX40" fmla="*/ 0 w 145732"/>
                <a:gd name="connsiteY40" fmla="*/ 137160 h 145732"/>
                <a:gd name="connsiteX41" fmla="*/ 4286 w 145732"/>
                <a:gd name="connsiteY41" fmla="*/ 137160 h 145732"/>
                <a:gd name="connsiteX42" fmla="*/ 4286 w 145732"/>
                <a:gd name="connsiteY42" fmla="*/ 132874 h 145732"/>
                <a:gd name="connsiteX43" fmla="*/ 8572 w 145732"/>
                <a:gd name="connsiteY43" fmla="*/ 132874 h 145732"/>
                <a:gd name="connsiteX44" fmla="*/ 8572 w 145732"/>
                <a:gd name="connsiteY44" fmla="*/ 128588 h 145732"/>
                <a:gd name="connsiteX45" fmla="*/ 12859 w 145732"/>
                <a:gd name="connsiteY45" fmla="*/ 128588 h 145732"/>
                <a:gd name="connsiteX46" fmla="*/ 12859 w 145732"/>
                <a:gd name="connsiteY46" fmla="*/ 124301 h 145732"/>
                <a:gd name="connsiteX47" fmla="*/ 17145 w 145732"/>
                <a:gd name="connsiteY47" fmla="*/ 124301 h 145732"/>
                <a:gd name="connsiteX48" fmla="*/ 17145 w 145732"/>
                <a:gd name="connsiteY48" fmla="*/ 120015 h 145732"/>
                <a:gd name="connsiteX49" fmla="*/ 21431 w 145732"/>
                <a:gd name="connsiteY49" fmla="*/ 120015 h 145732"/>
                <a:gd name="connsiteX50" fmla="*/ 21431 w 145732"/>
                <a:gd name="connsiteY50" fmla="*/ 115729 h 145732"/>
                <a:gd name="connsiteX51" fmla="*/ 34290 w 145732"/>
                <a:gd name="connsiteY51" fmla="*/ 107156 h 145732"/>
                <a:gd name="connsiteX52" fmla="*/ 47149 w 145732"/>
                <a:gd name="connsiteY52" fmla="*/ 94298 h 145732"/>
                <a:gd name="connsiteX53" fmla="*/ 47149 w 145732"/>
                <a:gd name="connsiteY53" fmla="*/ 77153 h 145732"/>
                <a:gd name="connsiteX54" fmla="*/ 38576 w 145732"/>
                <a:gd name="connsiteY54" fmla="*/ 38576 h 145732"/>
                <a:gd name="connsiteX55" fmla="*/ 38576 w 145732"/>
                <a:gd name="connsiteY55" fmla="*/ 8573 h 145732"/>
                <a:gd name="connsiteX56" fmla="*/ 38576 w 145732"/>
                <a:gd name="connsiteY56" fmla="*/ 8573 h 14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45732" h="145732">
                  <a:moveTo>
                    <a:pt x="38576" y="8573"/>
                  </a:moveTo>
                  <a:lnTo>
                    <a:pt x="42863" y="0"/>
                  </a:lnTo>
                  <a:lnTo>
                    <a:pt x="47149" y="0"/>
                  </a:lnTo>
                  <a:lnTo>
                    <a:pt x="55721" y="4286"/>
                  </a:lnTo>
                  <a:lnTo>
                    <a:pt x="60008" y="8573"/>
                  </a:lnTo>
                  <a:lnTo>
                    <a:pt x="60008" y="25718"/>
                  </a:lnTo>
                  <a:cubicBezTo>
                    <a:pt x="57150" y="37148"/>
                    <a:pt x="57150" y="45720"/>
                    <a:pt x="60008" y="51435"/>
                  </a:cubicBezTo>
                  <a:lnTo>
                    <a:pt x="64294" y="55721"/>
                  </a:lnTo>
                  <a:lnTo>
                    <a:pt x="64294" y="60008"/>
                  </a:lnTo>
                  <a:cubicBezTo>
                    <a:pt x="64294" y="65723"/>
                    <a:pt x="68580" y="68580"/>
                    <a:pt x="77153" y="68580"/>
                  </a:cubicBezTo>
                  <a:cubicBezTo>
                    <a:pt x="85725" y="68580"/>
                    <a:pt x="90011" y="67151"/>
                    <a:pt x="90011" y="64294"/>
                  </a:cubicBezTo>
                  <a:cubicBezTo>
                    <a:pt x="90011" y="61436"/>
                    <a:pt x="90011" y="52864"/>
                    <a:pt x="90011" y="38576"/>
                  </a:cubicBezTo>
                  <a:cubicBezTo>
                    <a:pt x="84296" y="24289"/>
                    <a:pt x="80010" y="15716"/>
                    <a:pt x="77153" y="12859"/>
                  </a:cubicBezTo>
                  <a:lnTo>
                    <a:pt x="68580" y="8573"/>
                  </a:lnTo>
                  <a:lnTo>
                    <a:pt x="72866" y="4286"/>
                  </a:lnTo>
                  <a:lnTo>
                    <a:pt x="77153" y="0"/>
                  </a:lnTo>
                  <a:lnTo>
                    <a:pt x="85725" y="8573"/>
                  </a:lnTo>
                  <a:cubicBezTo>
                    <a:pt x="94298" y="14288"/>
                    <a:pt x="98584" y="18574"/>
                    <a:pt x="98584" y="21431"/>
                  </a:cubicBezTo>
                  <a:cubicBezTo>
                    <a:pt x="98584" y="24289"/>
                    <a:pt x="100013" y="27146"/>
                    <a:pt x="102870" y="30004"/>
                  </a:cubicBezTo>
                  <a:lnTo>
                    <a:pt x="107156" y="34290"/>
                  </a:lnTo>
                  <a:lnTo>
                    <a:pt x="107156" y="38576"/>
                  </a:lnTo>
                  <a:cubicBezTo>
                    <a:pt x="110014" y="41434"/>
                    <a:pt x="115729" y="42863"/>
                    <a:pt x="124301" y="42863"/>
                  </a:cubicBezTo>
                  <a:cubicBezTo>
                    <a:pt x="135731" y="42863"/>
                    <a:pt x="141446" y="41434"/>
                    <a:pt x="141446" y="38576"/>
                  </a:cubicBezTo>
                  <a:cubicBezTo>
                    <a:pt x="141446" y="38576"/>
                    <a:pt x="142875" y="40005"/>
                    <a:pt x="145733" y="42863"/>
                  </a:cubicBezTo>
                  <a:lnTo>
                    <a:pt x="132874" y="51435"/>
                  </a:lnTo>
                  <a:cubicBezTo>
                    <a:pt x="127159" y="54293"/>
                    <a:pt x="121444" y="60008"/>
                    <a:pt x="115729" y="68580"/>
                  </a:cubicBezTo>
                  <a:cubicBezTo>
                    <a:pt x="107156" y="80010"/>
                    <a:pt x="98584" y="85725"/>
                    <a:pt x="90011" y="85725"/>
                  </a:cubicBezTo>
                  <a:cubicBezTo>
                    <a:pt x="78581" y="85725"/>
                    <a:pt x="67151" y="92869"/>
                    <a:pt x="55721" y="107156"/>
                  </a:cubicBezTo>
                  <a:cubicBezTo>
                    <a:pt x="44291" y="118586"/>
                    <a:pt x="37147" y="124301"/>
                    <a:pt x="34290" y="124301"/>
                  </a:cubicBezTo>
                  <a:lnTo>
                    <a:pt x="34290" y="128588"/>
                  </a:lnTo>
                  <a:lnTo>
                    <a:pt x="30004" y="128588"/>
                  </a:lnTo>
                  <a:lnTo>
                    <a:pt x="25718" y="132874"/>
                  </a:lnTo>
                  <a:lnTo>
                    <a:pt x="21431" y="137160"/>
                  </a:lnTo>
                  <a:lnTo>
                    <a:pt x="17145" y="137160"/>
                  </a:lnTo>
                  <a:lnTo>
                    <a:pt x="17145" y="141446"/>
                  </a:lnTo>
                  <a:lnTo>
                    <a:pt x="12859" y="141446"/>
                  </a:lnTo>
                  <a:lnTo>
                    <a:pt x="12859" y="145733"/>
                  </a:lnTo>
                  <a:lnTo>
                    <a:pt x="4286" y="145733"/>
                  </a:lnTo>
                  <a:lnTo>
                    <a:pt x="4286" y="141446"/>
                  </a:lnTo>
                  <a:lnTo>
                    <a:pt x="0" y="141446"/>
                  </a:lnTo>
                  <a:lnTo>
                    <a:pt x="0" y="137160"/>
                  </a:lnTo>
                  <a:lnTo>
                    <a:pt x="4286" y="137160"/>
                  </a:lnTo>
                  <a:lnTo>
                    <a:pt x="4286" y="132874"/>
                  </a:lnTo>
                  <a:lnTo>
                    <a:pt x="8572" y="132874"/>
                  </a:lnTo>
                  <a:lnTo>
                    <a:pt x="8572" y="128588"/>
                  </a:lnTo>
                  <a:lnTo>
                    <a:pt x="12859" y="128588"/>
                  </a:lnTo>
                  <a:lnTo>
                    <a:pt x="12859" y="124301"/>
                  </a:lnTo>
                  <a:lnTo>
                    <a:pt x="17145" y="124301"/>
                  </a:lnTo>
                  <a:lnTo>
                    <a:pt x="17145" y="120015"/>
                  </a:lnTo>
                  <a:lnTo>
                    <a:pt x="21431" y="120015"/>
                  </a:lnTo>
                  <a:lnTo>
                    <a:pt x="21431" y="115729"/>
                  </a:lnTo>
                  <a:cubicBezTo>
                    <a:pt x="21431" y="115729"/>
                    <a:pt x="25718" y="112871"/>
                    <a:pt x="34290" y="107156"/>
                  </a:cubicBezTo>
                  <a:cubicBezTo>
                    <a:pt x="42863" y="101441"/>
                    <a:pt x="47149" y="97155"/>
                    <a:pt x="47149" y="94298"/>
                  </a:cubicBezTo>
                  <a:cubicBezTo>
                    <a:pt x="47149" y="91440"/>
                    <a:pt x="47149" y="85725"/>
                    <a:pt x="47149" y="77153"/>
                  </a:cubicBezTo>
                  <a:cubicBezTo>
                    <a:pt x="44291" y="71438"/>
                    <a:pt x="41434" y="58579"/>
                    <a:pt x="38576" y="38576"/>
                  </a:cubicBezTo>
                  <a:cubicBezTo>
                    <a:pt x="38576" y="21431"/>
                    <a:pt x="38576" y="11430"/>
                    <a:pt x="38576" y="8573"/>
                  </a:cubicBezTo>
                  <a:lnTo>
                    <a:pt x="38576" y="85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多边形: 形状 49">
              <a:extLst>
                <a:ext uri="{FF2B5EF4-FFF2-40B4-BE49-F238E27FC236}">
                  <a16:creationId xmlns:a16="http://schemas.microsoft.com/office/drawing/2014/main" id="{66405E87-76E5-4BFB-AB6E-66A8DE134DF6}"/>
                </a:ext>
              </a:extLst>
            </p:cNvPr>
            <p:cNvSpPr/>
            <p:nvPr/>
          </p:nvSpPr>
          <p:spPr>
            <a:xfrm>
              <a:off x="5464015" y="3149919"/>
              <a:ext cx="115728" cy="85725"/>
            </a:xfrm>
            <a:custGeom>
              <a:avLst/>
              <a:gdLst>
                <a:gd name="connsiteX0" fmla="*/ 4286 w 115728"/>
                <a:gd name="connsiteY0" fmla="*/ 0 h 85725"/>
                <a:gd name="connsiteX1" fmla="*/ 30004 w 115728"/>
                <a:gd name="connsiteY1" fmla="*/ 12859 h 85725"/>
                <a:gd name="connsiteX2" fmla="*/ 60008 w 115728"/>
                <a:gd name="connsiteY2" fmla="*/ 21431 h 85725"/>
                <a:gd name="connsiteX3" fmla="*/ 64294 w 115728"/>
                <a:gd name="connsiteY3" fmla="*/ 17145 h 85725"/>
                <a:gd name="connsiteX4" fmla="*/ 68580 w 115728"/>
                <a:gd name="connsiteY4" fmla="*/ 17145 h 85725"/>
                <a:gd name="connsiteX5" fmla="*/ 81439 w 115728"/>
                <a:gd name="connsiteY5" fmla="*/ 21431 h 85725"/>
                <a:gd name="connsiteX6" fmla="*/ 90011 w 115728"/>
                <a:gd name="connsiteY6" fmla="*/ 21431 h 85725"/>
                <a:gd name="connsiteX7" fmla="*/ 94298 w 115728"/>
                <a:gd name="connsiteY7" fmla="*/ 25717 h 85725"/>
                <a:gd name="connsiteX8" fmla="*/ 98584 w 115728"/>
                <a:gd name="connsiteY8" fmla="*/ 25717 h 85725"/>
                <a:gd name="connsiteX9" fmla="*/ 94298 w 115728"/>
                <a:gd name="connsiteY9" fmla="*/ 30004 h 85725"/>
                <a:gd name="connsiteX10" fmla="*/ 85725 w 115728"/>
                <a:gd name="connsiteY10" fmla="*/ 34290 h 85725"/>
                <a:gd name="connsiteX11" fmla="*/ 81439 w 115728"/>
                <a:gd name="connsiteY11" fmla="*/ 42863 h 85725"/>
                <a:gd name="connsiteX12" fmla="*/ 81439 w 115728"/>
                <a:gd name="connsiteY12" fmla="*/ 51435 h 85725"/>
                <a:gd name="connsiteX13" fmla="*/ 90011 w 115728"/>
                <a:gd name="connsiteY13" fmla="*/ 51435 h 85725"/>
                <a:gd name="connsiteX14" fmla="*/ 102870 w 115728"/>
                <a:gd name="connsiteY14" fmla="*/ 60007 h 85725"/>
                <a:gd name="connsiteX15" fmla="*/ 115729 w 115728"/>
                <a:gd name="connsiteY15" fmla="*/ 68580 h 85725"/>
                <a:gd name="connsiteX16" fmla="*/ 115729 w 115728"/>
                <a:gd name="connsiteY16" fmla="*/ 85725 h 85725"/>
                <a:gd name="connsiteX17" fmla="*/ 111442 w 115728"/>
                <a:gd name="connsiteY17" fmla="*/ 85725 h 85725"/>
                <a:gd name="connsiteX18" fmla="*/ 68580 w 115728"/>
                <a:gd name="connsiteY18" fmla="*/ 55721 h 85725"/>
                <a:gd name="connsiteX19" fmla="*/ 30004 w 115728"/>
                <a:gd name="connsiteY19" fmla="*/ 25717 h 85725"/>
                <a:gd name="connsiteX20" fmla="*/ 25717 w 115728"/>
                <a:gd name="connsiteY20" fmla="*/ 25717 h 85725"/>
                <a:gd name="connsiteX21" fmla="*/ 8573 w 115728"/>
                <a:gd name="connsiteY21" fmla="*/ 12859 h 85725"/>
                <a:gd name="connsiteX22" fmla="*/ 0 w 115728"/>
                <a:gd name="connsiteY22" fmla="*/ 4286 h 85725"/>
                <a:gd name="connsiteX23" fmla="*/ 4286 w 115728"/>
                <a:gd name="connsiteY23" fmla="*/ 0 h 85725"/>
                <a:gd name="connsiteX24" fmla="*/ 4286 w 115728"/>
                <a:gd name="connsiteY24" fmla="*/ 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5728" h="85725">
                  <a:moveTo>
                    <a:pt x="4286" y="0"/>
                  </a:moveTo>
                  <a:lnTo>
                    <a:pt x="30004" y="12859"/>
                  </a:lnTo>
                  <a:cubicBezTo>
                    <a:pt x="47149" y="21431"/>
                    <a:pt x="57150" y="24289"/>
                    <a:pt x="60008" y="21431"/>
                  </a:cubicBezTo>
                  <a:cubicBezTo>
                    <a:pt x="62865" y="18574"/>
                    <a:pt x="64294" y="17145"/>
                    <a:pt x="64294" y="17145"/>
                  </a:cubicBezTo>
                  <a:lnTo>
                    <a:pt x="68580" y="17145"/>
                  </a:lnTo>
                  <a:cubicBezTo>
                    <a:pt x="71438" y="17145"/>
                    <a:pt x="75724" y="18574"/>
                    <a:pt x="81439" y="21431"/>
                  </a:cubicBezTo>
                  <a:lnTo>
                    <a:pt x="90011" y="21431"/>
                  </a:lnTo>
                  <a:cubicBezTo>
                    <a:pt x="90011" y="24289"/>
                    <a:pt x="91440" y="25717"/>
                    <a:pt x="94298" y="25717"/>
                  </a:cubicBezTo>
                  <a:lnTo>
                    <a:pt x="98584" y="25717"/>
                  </a:lnTo>
                  <a:cubicBezTo>
                    <a:pt x="98584" y="25717"/>
                    <a:pt x="97155" y="27146"/>
                    <a:pt x="94298" y="30004"/>
                  </a:cubicBezTo>
                  <a:lnTo>
                    <a:pt x="85725" y="34290"/>
                  </a:lnTo>
                  <a:lnTo>
                    <a:pt x="81439" y="42863"/>
                  </a:lnTo>
                  <a:lnTo>
                    <a:pt x="81439" y="51435"/>
                  </a:lnTo>
                  <a:lnTo>
                    <a:pt x="90011" y="51435"/>
                  </a:lnTo>
                  <a:lnTo>
                    <a:pt x="102870" y="60007"/>
                  </a:lnTo>
                  <a:cubicBezTo>
                    <a:pt x="108585" y="65722"/>
                    <a:pt x="112871" y="68580"/>
                    <a:pt x="115729" y="68580"/>
                  </a:cubicBezTo>
                  <a:lnTo>
                    <a:pt x="115729" y="85725"/>
                  </a:lnTo>
                  <a:lnTo>
                    <a:pt x="111442" y="85725"/>
                  </a:lnTo>
                  <a:cubicBezTo>
                    <a:pt x="108585" y="85725"/>
                    <a:pt x="94298" y="75724"/>
                    <a:pt x="68580" y="55721"/>
                  </a:cubicBezTo>
                  <a:lnTo>
                    <a:pt x="30004" y="25717"/>
                  </a:lnTo>
                  <a:lnTo>
                    <a:pt x="25717" y="25717"/>
                  </a:lnTo>
                  <a:cubicBezTo>
                    <a:pt x="22860" y="25717"/>
                    <a:pt x="17145" y="21431"/>
                    <a:pt x="8573" y="12859"/>
                  </a:cubicBezTo>
                  <a:lnTo>
                    <a:pt x="0" y="4286"/>
                  </a:lnTo>
                  <a:cubicBezTo>
                    <a:pt x="2858" y="1429"/>
                    <a:pt x="4286" y="0"/>
                    <a:pt x="4286" y="0"/>
                  </a:cubicBezTo>
                  <a:lnTo>
                    <a:pt x="428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" name="任意多边形: 形状 50">
              <a:extLst>
                <a:ext uri="{FF2B5EF4-FFF2-40B4-BE49-F238E27FC236}">
                  <a16:creationId xmlns:a16="http://schemas.microsoft.com/office/drawing/2014/main" id="{3438A511-6E11-4371-A75C-EEAAE44F3169}"/>
                </a:ext>
              </a:extLst>
            </p:cNvPr>
            <p:cNvSpPr/>
            <p:nvPr/>
          </p:nvSpPr>
          <p:spPr>
            <a:xfrm>
              <a:off x="5545645" y="3124106"/>
              <a:ext cx="463105" cy="488918"/>
            </a:xfrm>
            <a:custGeom>
              <a:avLst/>
              <a:gdLst>
                <a:gd name="connsiteX0" fmla="*/ 64198 w 463105"/>
                <a:gd name="connsiteY0" fmla="*/ 0 h 488918"/>
                <a:gd name="connsiteX1" fmla="*/ 85630 w 463105"/>
                <a:gd name="connsiteY1" fmla="*/ 0 h 488918"/>
                <a:gd name="connsiteX2" fmla="*/ 85630 w 463105"/>
                <a:gd name="connsiteY2" fmla="*/ 4286 h 488918"/>
                <a:gd name="connsiteX3" fmla="*/ 89916 w 463105"/>
                <a:gd name="connsiteY3" fmla="*/ 4286 h 488918"/>
                <a:gd name="connsiteX4" fmla="*/ 102775 w 463105"/>
                <a:gd name="connsiteY4" fmla="*/ 12859 h 488918"/>
                <a:gd name="connsiteX5" fmla="*/ 150019 w 463105"/>
                <a:gd name="connsiteY5" fmla="*/ 51435 h 488918"/>
                <a:gd name="connsiteX6" fmla="*/ 184309 w 463105"/>
                <a:gd name="connsiteY6" fmla="*/ 81439 h 488918"/>
                <a:gd name="connsiteX7" fmla="*/ 188595 w 463105"/>
                <a:gd name="connsiteY7" fmla="*/ 85725 h 488918"/>
                <a:gd name="connsiteX8" fmla="*/ 192881 w 463105"/>
                <a:gd name="connsiteY8" fmla="*/ 90011 h 488918"/>
                <a:gd name="connsiteX9" fmla="*/ 205740 w 463105"/>
                <a:gd name="connsiteY9" fmla="*/ 102870 h 488918"/>
                <a:gd name="connsiteX10" fmla="*/ 235744 w 463105"/>
                <a:gd name="connsiteY10" fmla="*/ 128588 h 488918"/>
                <a:gd name="connsiteX11" fmla="*/ 261461 w 463105"/>
                <a:gd name="connsiteY11" fmla="*/ 154305 h 488918"/>
                <a:gd name="connsiteX12" fmla="*/ 270034 w 463105"/>
                <a:gd name="connsiteY12" fmla="*/ 167164 h 488918"/>
                <a:gd name="connsiteX13" fmla="*/ 274320 w 463105"/>
                <a:gd name="connsiteY13" fmla="*/ 175736 h 488918"/>
                <a:gd name="connsiteX14" fmla="*/ 287179 w 463105"/>
                <a:gd name="connsiteY14" fmla="*/ 192881 h 488918"/>
                <a:gd name="connsiteX15" fmla="*/ 342995 w 463105"/>
                <a:gd name="connsiteY15" fmla="*/ 270129 h 488918"/>
                <a:gd name="connsiteX16" fmla="*/ 407384 w 463105"/>
                <a:gd name="connsiteY16" fmla="*/ 368808 h 488918"/>
                <a:gd name="connsiteX17" fmla="*/ 441674 w 463105"/>
                <a:gd name="connsiteY17" fmla="*/ 428911 h 488918"/>
                <a:gd name="connsiteX18" fmla="*/ 450247 w 463105"/>
                <a:gd name="connsiteY18" fmla="*/ 450342 h 488918"/>
                <a:gd name="connsiteX19" fmla="*/ 450247 w 463105"/>
                <a:gd name="connsiteY19" fmla="*/ 454628 h 488918"/>
                <a:gd name="connsiteX20" fmla="*/ 454533 w 463105"/>
                <a:gd name="connsiteY20" fmla="*/ 458915 h 488918"/>
                <a:gd name="connsiteX21" fmla="*/ 458819 w 463105"/>
                <a:gd name="connsiteY21" fmla="*/ 463201 h 488918"/>
                <a:gd name="connsiteX22" fmla="*/ 458819 w 463105"/>
                <a:gd name="connsiteY22" fmla="*/ 476060 h 488918"/>
                <a:gd name="connsiteX23" fmla="*/ 463105 w 463105"/>
                <a:gd name="connsiteY23" fmla="*/ 476060 h 488918"/>
                <a:gd name="connsiteX24" fmla="*/ 463105 w 463105"/>
                <a:gd name="connsiteY24" fmla="*/ 480346 h 488918"/>
                <a:gd name="connsiteX25" fmla="*/ 458819 w 463105"/>
                <a:gd name="connsiteY25" fmla="*/ 484632 h 488918"/>
                <a:gd name="connsiteX26" fmla="*/ 458819 w 463105"/>
                <a:gd name="connsiteY26" fmla="*/ 488918 h 488918"/>
                <a:gd name="connsiteX27" fmla="*/ 445960 w 463105"/>
                <a:gd name="connsiteY27" fmla="*/ 488918 h 488918"/>
                <a:gd name="connsiteX28" fmla="*/ 445960 w 463105"/>
                <a:gd name="connsiteY28" fmla="*/ 484632 h 488918"/>
                <a:gd name="connsiteX29" fmla="*/ 441674 w 463105"/>
                <a:gd name="connsiteY29" fmla="*/ 484632 h 488918"/>
                <a:gd name="connsiteX30" fmla="*/ 441674 w 463105"/>
                <a:gd name="connsiteY30" fmla="*/ 480346 h 488918"/>
                <a:gd name="connsiteX31" fmla="*/ 437388 w 463105"/>
                <a:gd name="connsiteY31" fmla="*/ 480346 h 488918"/>
                <a:gd name="connsiteX32" fmla="*/ 437388 w 463105"/>
                <a:gd name="connsiteY32" fmla="*/ 476060 h 488918"/>
                <a:gd name="connsiteX33" fmla="*/ 433197 w 463105"/>
                <a:gd name="connsiteY33" fmla="*/ 476060 h 488918"/>
                <a:gd name="connsiteX34" fmla="*/ 433197 w 463105"/>
                <a:gd name="connsiteY34" fmla="*/ 471773 h 488918"/>
                <a:gd name="connsiteX35" fmla="*/ 428911 w 463105"/>
                <a:gd name="connsiteY35" fmla="*/ 467487 h 488918"/>
                <a:gd name="connsiteX36" fmla="*/ 424625 w 463105"/>
                <a:gd name="connsiteY36" fmla="*/ 454628 h 488918"/>
                <a:gd name="connsiteX37" fmla="*/ 411766 w 463105"/>
                <a:gd name="connsiteY37" fmla="*/ 450342 h 488918"/>
                <a:gd name="connsiteX38" fmla="*/ 407480 w 463105"/>
                <a:gd name="connsiteY38" fmla="*/ 450342 h 488918"/>
                <a:gd name="connsiteX39" fmla="*/ 403193 w 463105"/>
                <a:gd name="connsiteY39" fmla="*/ 446056 h 488918"/>
                <a:gd name="connsiteX40" fmla="*/ 398907 w 463105"/>
                <a:gd name="connsiteY40" fmla="*/ 437483 h 488918"/>
                <a:gd name="connsiteX41" fmla="*/ 394621 w 463105"/>
                <a:gd name="connsiteY41" fmla="*/ 428911 h 488918"/>
                <a:gd name="connsiteX42" fmla="*/ 390334 w 463105"/>
                <a:gd name="connsiteY42" fmla="*/ 428911 h 488918"/>
                <a:gd name="connsiteX43" fmla="*/ 364617 w 463105"/>
                <a:gd name="connsiteY43" fmla="*/ 390335 h 488918"/>
                <a:gd name="connsiteX44" fmla="*/ 330327 w 463105"/>
                <a:gd name="connsiteY44" fmla="*/ 351758 h 488918"/>
                <a:gd name="connsiteX45" fmla="*/ 321755 w 463105"/>
                <a:gd name="connsiteY45" fmla="*/ 343186 h 488918"/>
                <a:gd name="connsiteX46" fmla="*/ 317468 w 463105"/>
                <a:gd name="connsiteY46" fmla="*/ 338900 h 488918"/>
                <a:gd name="connsiteX47" fmla="*/ 308896 w 463105"/>
                <a:gd name="connsiteY47" fmla="*/ 330327 h 488918"/>
                <a:gd name="connsiteX48" fmla="*/ 304609 w 463105"/>
                <a:gd name="connsiteY48" fmla="*/ 321755 h 488918"/>
                <a:gd name="connsiteX49" fmla="*/ 304609 w 463105"/>
                <a:gd name="connsiteY49" fmla="*/ 313182 h 488918"/>
                <a:gd name="connsiteX50" fmla="*/ 300323 w 463105"/>
                <a:gd name="connsiteY50" fmla="*/ 313182 h 488918"/>
                <a:gd name="connsiteX51" fmla="*/ 300323 w 463105"/>
                <a:gd name="connsiteY51" fmla="*/ 308896 h 488918"/>
                <a:gd name="connsiteX52" fmla="*/ 296037 w 463105"/>
                <a:gd name="connsiteY52" fmla="*/ 308896 h 488918"/>
                <a:gd name="connsiteX53" fmla="*/ 296037 w 463105"/>
                <a:gd name="connsiteY53" fmla="*/ 304610 h 488918"/>
                <a:gd name="connsiteX54" fmla="*/ 291751 w 463105"/>
                <a:gd name="connsiteY54" fmla="*/ 304610 h 488918"/>
                <a:gd name="connsiteX55" fmla="*/ 291751 w 463105"/>
                <a:gd name="connsiteY55" fmla="*/ 300323 h 488918"/>
                <a:gd name="connsiteX56" fmla="*/ 287464 w 463105"/>
                <a:gd name="connsiteY56" fmla="*/ 300323 h 488918"/>
                <a:gd name="connsiteX57" fmla="*/ 287464 w 463105"/>
                <a:gd name="connsiteY57" fmla="*/ 296037 h 488918"/>
                <a:gd name="connsiteX58" fmla="*/ 283178 w 463105"/>
                <a:gd name="connsiteY58" fmla="*/ 296037 h 488918"/>
                <a:gd name="connsiteX59" fmla="*/ 283178 w 463105"/>
                <a:gd name="connsiteY59" fmla="*/ 291751 h 488918"/>
                <a:gd name="connsiteX60" fmla="*/ 278892 w 463105"/>
                <a:gd name="connsiteY60" fmla="*/ 291751 h 488918"/>
                <a:gd name="connsiteX61" fmla="*/ 274606 w 463105"/>
                <a:gd name="connsiteY61" fmla="*/ 283178 h 488918"/>
                <a:gd name="connsiteX62" fmla="*/ 266033 w 463105"/>
                <a:gd name="connsiteY62" fmla="*/ 274606 h 488918"/>
                <a:gd name="connsiteX63" fmla="*/ 261747 w 463105"/>
                <a:gd name="connsiteY63" fmla="*/ 274606 h 488918"/>
                <a:gd name="connsiteX64" fmla="*/ 261747 w 463105"/>
                <a:gd name="connsiteY64" fmla="*/ 270320 h 488918"/>
                <a:gd name="connsiteX65" fmla="*/ 210217 w 463105"/>
                <a:gd name="connsiteY65" fmla="*/ 223076 h 488918"/>
                <a:gd name="connsiteX66" fmla="*/ 98679 w 463105"/>
                <a:gd name="connsiteY66" fmla="*/ 137255 h 488918"/>
                <a:gd name="connsiteX67" fmla="*/ 34290 w 463105"/>
                <a:gd name="connsiteY67" fmla="*/ 98679 h 488918"/>
                <a:gd name="connsiteX68" fmla="*/ 34290 w 463105"/>
                <a:gd name="connsiteY68" fmla="*/ 94393 h 488918"/>
                <a:gd name="connsiteX69" fmla="*/ 21431 w 463105"/>
                <a:gd name="connsiteY69" fmla="*/ 85820 h 488918"/>
                <a:gd name="connsiteX70" fmla="*/ 8572 w 463105"/>
                <a:gd name="connsiteY70" fmla="*/ 77248 h 488918"/>
                <a:gd name="connsiteX71" fmla="*/ 0 w 463105"/>
                <a:gd name="connsiteY71" fmla="*/ 77248 h 488918"/>
                <a:gd name="connsiteX72" fmla="*/ 0 w 463105"/>
                <a:gd name="connsiteY72" fmla="*/ 68675 h 488918"/>
                <a:gd name="connsiteX73" fmla="*/ 4286 w 463105"/>
                <a:gd name="connsiteY73" fmla="*/ 60103 h 488918"/>
                <a:gd name="connsiteX74" fmla="*/ 12859 w 463105"/>
                <a:gd name="connsiteY74" fmla="*/ 55817 h 488918"/>
                <a:gd name="connsiteX75" fmla="*/ 17145 w 463105"/>
                <a:gd name="connsiteY75" fmla="*/ 51530 h 488918"/>
                <a:gd name="connsiteX76" fmla="*/ 21431 w 463105"/>
                <a:gd name="connsiteY76" fmla="*/ 47244 h 488918"/>
                <a:gd name="connsiteX77" fmla="*/ 34290 w 463105"/>
                <a:gd name="connsiteY77" fmla="*/ 38672 h 488918"/>
                <a:gd name="connsiteX78" fmla="*/ 42863 w 463105"/>
                <a:gd name="connsiteY78" fmla="*/ 30099 h 488918"/>
                <a:gd name="connsiteX79" fmla="*/ 51435 w 463105"/>
                <a:gd name="connsiteY79" fmla="*/ 17241 h 488918"/>
                <a:gd name="connsiteX80" fmla="*/ 64198 w 463105"/>
                <a:gd name="connsiteY80" fmla="*/ 0 h 488918"/>
                <a:gd name="connsiteX81" fmla="*/ 64198 w 463105"/>
                <a:gd name="connsiteY81" fmla="*/ 0 h 488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463105" h="488918">
                  <a:moveTo>
                    <a:pt x="64198" y="0"/>
                  </a:moveTo>
                  <a:lnTo>
                    <a:pt x="85630" y="0"/>
                  </a:lnTo>
                  <a:lnTo>
                    <a:pt x="85630" y="4286"/>
                  </a:lnTo>
                  <a:lnTo>
                    <a:pt x="89916" y="4286"/>
                  </a:lnTo>
                  <a:cubicBezTo>
                    <a:pt x="92773" y="4286"/>
                    <a:pt x="97060" y="7144"/>
                    <a:pt x="102775" y="12859"/>
                  </a:cubicBezTo>
                  <a:cubicBezTo>
                    <a:pt x="108490" y="21431"/>
                    <a:pt x="124206" y="34290"/>
                    <a:pt x="150019" y="51435"/>
                  </a:cubicBezTo>
                  <a:cubicBezTo>
                    <a:pt x="172879" y="68580"/>
                    <a:pt x="184309" y="78581"/>
                    <a:pt x="184309" y="81439"/>
                  </a:cubicBezTo>
                  <a:cubicBezTo>
                    <a:pt x="184309" y="84296"/>
                    <a:pt x="185738" y="85725"/>
                    <a:pt x="188595" y="85725"/>
                  </a:cubicBezTo>
                  <a:cubicBezTo>
                    <a:pt x="191452" y="85725"/>
                    <a:pt x="192881" y="87154"/>
                    <a:pt x="192881" y="90011"/>
                  </a:cubicBezTo>
                  <a:cubicBezTo>
                    <a:pt x="192881" y="92869"/>
                    <a:pt x="197167" y="97155"/>
                    <a:pt x="205740" y="102870"/>
                  </a:cubicBezTo>
                  <a:cubicBezTo>
                    <a:pt x="214313" y="105728"/>
                    <a:pt x="224314" y="114300"/>
                    <a:pt x="235744" y="128588"/>
                  </a:cubicBezTo>
                  <a:cubicBezTo>
                    <a:pt x="247174" y="140018"/>
                    <a:pt x="255746" y="148590"/>
                    <a:pt x="261461" y="154305"/>
                  </a:cubicBezTo>
                  <a:cubicBezTo>
                    <a:pt x="267176" y="157163"/>
                    <a:pt x="270034" y="161449"/>
                    <a:pt x="270034" y="167164"/>
                  </a:cubicBezTo>
                  <a:cubicBezTo>
                    <a:pt x="270034" y="172879"/>
                    <a:pt x="271463" y="175736"/>
                    <a:pt x="274320" y="175736"/>
                  </a:cubicBezTo>
                  <a:cubicBezTo>
                    <a:pt x="277177" y="175736"/>
                    <a:pt x="281464" y="181451"/>
                    <a:pt x="287179" y="192881"/>
                  </a:cubicBezTo>
                  <a:cubicBezTo>
                    <a:pt x="295751" y="201454"/>
                    <a:pt x="314325" y="227171"/>
                    <a:pt x="342995" y="270129"/>
                  </a:cubicBezTo>
                  <a:cubicBezTo>
                    <a:pt x="374428" y="310134"/>
                    <a:pt x="395954" y="343091"/>
                    <a:pt x="407384" y="368808"/>
                  </a:cubicBezTo>
                  <a:cubicBezTo>
                    <a:pt x="424529" y="394526"/>
                    <a:pt x="435959" y="414623"/>
                    <a:pt x="441674" y="428911"/>
                  </a:cubicBezTo>
                  <a:cubicBezTo>
                    <a:pt x="447389" y="443198"/>
                    <a:pt x="450247" y="450342"/>
                    <a:pt x="450247" y="450342"/>
                  </a:cubicBezTo>
                  <a:lnTo>
                    <a:pt x="450247" y="454628"/>
                  </a:lnTo>
                  <a:lnTo>
                    <a:pt x="454533" y="458915"/>
                  </a:lnTo>
                  <a:lnTo>
                    <a:pt x="458819" y="463201"/>
                  </a:lnTo>
                  <a:lnTo>
                    <a:pt x="458819" y="476060"/>
                  </a:lnTo>
                  <a:lnTo>
                    <a:pt x="463105" y="476060"/>
                  </a:lnTo>
                  <a:lnTo>
                    <a:pt x="463105" y="480346"/>
                  </a:lnTo>
                  <a:lnTo>
                    <a:pt x="458819" y="484632"/>
                  </a:lnTo>
                  <a:lnTo>
                    <a:pt x="458819" y="488918"/>
                  </a:lnTo>
                  <a:lnTo>
                    <a:pt x="445960" y="488918"/>
                  </a:lnTo>
                  <a:lnTo>
                    <a:pt x="445960" y="484632"/>
                  </a:lnTo>
                  <a:lnTo>
                    <a:pt x="441674" y="484632"/>
                  </a:lnTo>
                  <a:lnTo>
                    <a:pt x="441674" y="480346"/>
                  </a:lnTo>
                  <a:lnTo>
                    <a:pt x="437388" y="480346"/>
                  </a:lnTo>
                  <a:lnTo>
                    <a:pt x="437388" y="476060"/>
                  </a:lnTo>
                  <a:lnTo>
                    <a:pt x="433197" y="476060"/>
                  </a:lnTo>
                  <a:lnTo>
                    <a:pt x="433197" y="471773"/>
                  </a:lnTo>
                  <a:lnTo>
                    <a:pt x="428911" y="467487"/>
                  </a:lnTo>
                  <a:cubicBezTo>
                    <a:pt x="426053" y="464630"/>
                    <a:pt x="424625" y="460343"/>
                    <a:pt x="424625" y="454628"/>
                  </a:cubicBezTo>
                  <a:cubicBezTo>
                    <a:pt x="418909" y="451771"/>
                    <a:pt x="414623" y="450342"/>
                    <a:pt x="411766" y="450342"/>
                  </a:cubicBezTo>
                  <a:lnTo>
                    <a:pt x="407480" y="450342"/>
                  </a:lnTo>
                  <a:cubicBezTo>
                    <a:pt x="404622" y="447485"/>
                    <a:pt x="403193" y="446056"/>
                    <a:pt x="403193" y="446056"/>
                  </a:cubicBezTo>
                  <a:cubicBezTo>
                    <a:pt x="406051" y="443198"/>
                    <a:pt x="404622" y="440341"/>
                    <a:pt x="398907" y="437483"/>
                  </a:cubicBezTo>
                  <a:lnTo>
                    <a:pt x="394621" y="428911"/>
                  </a:lnTo>
                  <a:lnTo>
                    <a:pt x="390334" y="428911"/>
                  </a:lnTo>
                  <a:cubicBezTo>
                    <a:pt x="390334" y="428911"/>
                    <a:pt x="381762" y="416052"/>
                    <a:pt x="364617" y="390335"/>
                  </a:cubicBezTo>
                  <a:cubicBezTo>
                    <a:pt x="344614" y="364617"/>
                    <a:pt x="333184" y="351758"/>
                    <a:pt x="330327" y="351758"/>
                  </a:cubicBezTo>
                  <a:cubicBezTo>
                    <a:pt x="327469" y="351758"/>
                    <a:pt x="324612" y="348901"/>
                    <a:pt x="321755" y="343186"/>
                  </a:cubicBezTo>
                  <a:cubicBezTo>
                    <a:pt x="321755" y="340328"/>
                    <a:pt x="320326" y="338900"/>
                    <a:pt x="317468" y="338900"/>
                  </a:cubicBezTo>
                  <a:cubicBezTo>
                    <a:pt x="314611" y="336042"/>
                    <a:pt x="311753" y="333185"/>
                    <a:pt x="308896" y="330327"/>
                  </a:cubicBezTo>
                  <a:lnTo>
                    <a:pt x="304609" y="321755"/>
                  </a:lnTo>
                  <a:lnTo>
                    <a:pt x="304609" y="313182"/>
                  </a:lnTo>
                  <a:lnTo>
                    <a:pt x="300323" y="313182"/>
                  </a:lnTo>
                  <a:lnTo>
                    <a:pt x="300323" y="308896"/>
                  </a:lnTo>
                  <a:lnTo>
                    <a:pt x="296037" y="308896"/>
                  </a:lnTo>
                  <a:lnTo>
                    <a:pt x="296037" y="304610"/>
                  </a:lnTo>
                  <a:lnTo>
                    <a:pt x="291751" y="304610"/>
                  </a:lnTo>
                  <a:lnTo>
                    <a:pt x="291751" y="300323"/>
                  </a:lnTo>
                  <a:lnTo>
                    <a:pt x="287464" y="300323"/>
                  </a:lnTo>
                  <a:lnTo>
                    <a:pt x="287464" y="296037"/>
                  </a:lnTo>
                  <a:lnTo>
                    <a:pt x="283178" y="296037"/>
                  </a:lnTo>
                  <a:lnTo>
                    <a:pt x="283178" y="291751"/>
                  </a:lnTo>
                  <a:lnTo>
                    <a:pt x="278892" y="291751"/>
                  </a:lnTo>
                  <a:cubicBezTo>
                    <a:pt x="278892" y="291751"/>
                    <a:pt x="277463" y="288893"/>
                    <a:pt x="274606" y="283178"/>
                  </a:cubicBezTo>
                  <a:cubicBezTo>
                    <a:pt x="271748" y="277463"/>
                    <a:pt x="268891" y="274606"/>
                    <a:pt x="266033" y="274606"/>
                  </a:cubicBezTo>
                  <a:lnTo>
                    <a:pt x="261747" y="274606"/>
                  </a:lnTo>
                  <a:lnTo>
                    <a:pt x="261747" y="270320"/>
                  </a:lnTo>
                  <a:cubicBezTo>
                    <a:pt x="261747" y="267462"/>
                    <a:pt x="244602" y="251746"/>
                    <a:pt x="210217" y="223076"/>
                  </a:cubicBezTo>
                  <a:cubicBezTo>
                    <a:pt x="175927" y="191643"/>
                    <a:pt x="138684" y="162973"/>
                    <a:pt x="98679" y="137255"/>
                  </a:cubicBezTo>
                  <a:lnTo>
                    <a:pt x="34290" y="98679"/>
                  </a:lnTo>
                  <a:lnTo>
                    <a:pt x="34290" y="94393"/>
                  </a:lnTo>
                  <a:cubicBezTo>
                    <a:pt x="31433" y="94393"/>
                    <a:pt x="27146" y="91535"/>
                    <a:pt x="21431" y="85820"/>
                  </a:cubicBezTo>
                  <a:lnTo>
                    <a:pt x="8572" y="77248"/>
                  </a:lnTo>
                  <a:lnTo>
                    <a:pt x="0" y="77248"/>
                  </a:lnTo>
                  <a:lnTo>
                    <a:pt x="0" y="68675"/>
                  </a:lnTo>
                  <a:lnTo>
                    <a:pt x="4286" y="60103"/>
                  </a:lnTo>
                  <a:lnTo>
                    <a:pt x="12859" y="55817"/>
                  </a:lnTo>
                  <a:cubicBezTo>
                    <a:pt x="15716" y="52959"/>
                    <a:pt x="17145" y="51530"/>
                    <a:pt x="17145" y="51530"/>
                  </a:cubicBezTo>
                  <a:cubicBezTo>
                    <a:pt x="17145" y="51530"/>
                    <a:pt x="18574" y="50102"/>
                    <a:pt x="21431" y="47244"/>
                  </a:cubicBezTo>
                  <a:cubicBezTo>
                    <a:pt x="27146" y="44387"/>
                    <a:pt x="31433" y="41529"/>
                    <a:pt x="34290" y="38672"/>
                  </a:cubicBezTo>
                  <a:cubicBezTo>
                    <a:pt x="37147" y="32957"/>
                    <a:pt x="40005" y="30099"/>
                    <a:pt x="42863" y="30099"/>
                  </a:cubicBezTo>
                  <a:cubicBezTo>
                    <a:pt x="45720" y="27242"/>
                    <a:pt x="48577" y="22955"/>
                    <a:pt x="51435" y="17241"/>
                  </a:cubicBezTo>
                  <a:cubicBezTo>
                    <a:pt x="54197" y="8573"/>
                    <a:pt x="58483" y="2858"/>
                    <a:pt x="64198" y="0"/>
                  </a:cubicBezTo>
                  <a:lnTo>
                    <a:pt x="64198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" name="任意多边形: 形状 51">
              <a:extLst>
                <a:ext uri="{FF2B5EF4-FFF2-40B4-BE49-F238E27FC236}">
                  <a16:creationId xmlns:a16="http://schemas.microsoft.com/office/drawing/2014/main" id="{040B0D15-8B84-4354-AC8C-C43B51A97A5D}"/>
                </a:ext>
              </a:extLst>
            </p:cNvPr>
            <p:cNvSpPr/>
            <p:nvPr/>
          </p:nvSpPr>
          <p:spPr>
            <a:xfrm>
              <a:off x="5669946" y="3510345"/>
              <a:ext cx="64293" cy="21431"/>
            </a:xfrm>
            <a:custGeom>
              <a:avLst/>
              <a:gdLst>
                <a:gd name="connsiteX0" fmla="*/ 42863 w 64293"/>
                <a:gd name="connsiteY0" fmla="*/ 4286 h 21431"/>
                <a:gd name="connsiteX1" fmla="*/ 47149 w 64293"/>
                <a:gd name="connsiteY1" fmla="*/ 4286 h 21431"/>
                <a:gd name="connsiteX2" fmla="*/ 47149 w 64293"/>
                <a:gd name="connsiteY2" fmla="*/ 8572 h 21431"/>
                <a:gd name="connsiteX3" fmla="*/ 55721 w 64293"/>
                <a:gd name="connsiteY3" fmla="*/ 8572 h 21431"/>
                <a:gd name="connsiteX4" fmla="*/ 64294 w 64293"/>
                <a:gd name="connsiteY4" fmla="*/ 17145 h 21431"/>
                <a:gd name="connsiteX5" fmla="*/ 51435 w 64293"/>
                <a:gd name="connsiteY5" fmla="*/ 21431 h 21431"/>
                <a:gd name="connsiteX6" fmla="*/ 34290 w 64293"/>
                <a:gd name="connsiteY6" fmla="*/ 21431 h 21431"/>
                <a:gd name="connsiteX7" fmla="*/ 34290 w 64293"/>
                <a:gd name="connsiteY7" fmla="*/ 17145 h 21431"/>
                <a:gd name="connsiteX8" fmla="*/ 17145 w 64293"/>
                <a:gd name="connsiteY8" fmla="*/ 12859 h 21431"/>
                <a:gd name="connsiteX9" fmla="*/ 0 w 64293"/>
                <a:gd name="connsiteY9" fmla="*/ 8572 h 21431"/>
                <a:gd name="connsiteX10" fmla="*/ 0 w 64293"/>
                <a:gd name="connsiteY10" fmla="*/ 4286 h 21431"/>
                <a:gd name="connsiteX11" fmla="*/ 4286 w 64293"/>
                <a:gd name="connsiteY11" fmla="*/ 4286 h 21431"/>
                <a:gd name="connsiteX12" fmla="*/ 4286 w 64293"/>
                <a:gd name="connsiteY12" fmla="*/ 0 h 21431"/>
                <a:gd name="connsiteX13" fmla="*/ 17145 w 64293"/>
                <a:gd name="connsiteY13" fmla="*/ 0 h 21431"/>
                <a:gd name="connsiteX14" fmla="*/ 42863 w 64293"/>
                <a:gd name="connsiteY14" fmla="*/ 4286 h 21431"/>
                <a:gd name="connsiteX15" fmla="*/ 42863 w 64293"/>
                <a:gd name="connsiteY15" fmla="*/ 4286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293" h="21431">
                  <a:moveTo>
                    <a:pt x="42863" y="4286"/>
                  </a:moveTo>
                  <a:lnTo>
                    <a:pt x="47149" y="4286"/>
                  </a:lnTo>
                  <a:lnTo>
                    <a:pt x="47149" y="8572"/>
                  </a:lnTo>
                  <a:lnTo>
                    <a:pt x="55721" y="8572"/>
                  </a:lnTo>
                  <a:cubicBezTo>
                    <a:pt x="58579" y="11430"/>
                    <a:pt x="61436" y="14288"/>
                    <a:pt x="64294" y="17145"/>
                  </a:cubicBezTo>
                  <a:cubicBezTo>
                    <a:pt x="64294" y="20003"/>
                    <a:pt x="60007" y="21431"/>
                    <a:pt x="51435" y="21431"/>
                  </a:cubicBezTo>
                  <a:lnTo>
                    <a:pt x="34290" y="21431"/>
                  </a:lnTo>
                  <a:lnTo>
                    <a:pt x="34290" y="17145"/>
                  </a:lnTo>
                  <a:cubicBezTo>
                    <a:pt x="34290" y="17145"/>
                    <a:pt x="28575" y="15716"/>
                    <a:pt x="17145" y="12859"/>
                  </a:cubicBezTo>
                  <a:lnTo>
                    <a:pt x="0" y="8572"/>
                  </a:lnTo>
                  <a:lnTo>
                    <a:pt x="0" y="4286"/>
                  </a:lnTo>
                  <a:lnTo>
                    <a:pt x="4286" y="4286"/>
                  </a:lnTo>
                  <a:lnTo>
                    <a:pt x="4286" y="0"/>
                  </a:lnTo>
                  <a:lnTo>
                    <a:pt x="17145" y="0"/>
                  </a:lnTo>
                  <a:cubicBezTo>
                    <a:pt x="28575" y="0"/>
                    <a:pt x="37147" y="1429"/>
                    <a:pt x="42863" y="4286"/>
                  </a:cubicBezTo>
                  <a:lnTo>
                    <a:pt x="42863" y="42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" name="任意多边形: 形状 52">
              <a:extLst>
                <a:ext uri="{FF2B5EF4-FFF2-40B4-BE49-F238E27FC236}">
                  <a16:creationId xmlns:a16="http://schemas.microsoft.com/office/drawing/2014/main" id="{48120FD4-C08C-40E0-B003-076A8713CC08}"/>
                </a:ext>
              </a:extLst>
            </p:cNvPr>
            <p:cNvSpPr/>
            <p:nvPr/>
          </p:nvSpPr>
          <p:spPr>
            <a:xfrm>
              <a:off x="5022055" y="4319255"/>
              <a:ext cx="158686" cy="70723"/>
            </a:xfrm>
            <a:custGeom>
              <a:avLst/>
              <a:gdLst>
                <a:gd name="connsiteX0" fmla="*/ 120110 w 158686"/>
                <a:gd name="connsiteY0" fmla="*/ 36433 h 70723"/>
                <a:gd name="connsiteX1" fmla="*/ 145828 w 158686"/>
                <a:gd name="connsiteY1" fmla="*/ 40719 h 70723"/>
                <a:gd name="connsiteX2" fmla="*/ 150114 w 158686"/>
                <a:gd name="connsiteY2" fmla="*/ 45006 h 70723"/>
                <a:gd name="connsiteX3" fmla="*/ 158686 w 158686"/>
                <a:gd name="connsiteY3" fmla="*/ 45006 h 70723"/>
                <a:gd name="connsiteX4" fmla="*/ 158686 w 158686"/>
                <a:gd name="connsiteY4" fmla="*/ 70723 h 70723"/>
                <a:gd name="connsiteX5" fmla="*/ 145828 w 158686"/>
                <a:gd name="connsiteY5" fmla="*/ 70723 h 70723"/>
                <a:gd name="connsiteX6" fmla="*/ 132969 w 158686"/>
                <a:gd name="connsiteY6" fmla="*/ 66437 h 70723"/>
                <a:gd name="connsiteX7" fmla="*/ 124396 w 158686"/>
                <a:gd name="connsiteY7" fmla="*/ 66437 h 70723"/>
                <a:gd name="connsiteX8" fmla="*/ 107251 w 158686"/>
                <a:gd name="connsiteY8" fmla="*/ 62150 h 70723"/>
                <a:gd name="connsiteX9" fmla="*/ 68675 w 158686"/>
                <a:gd name="connsiteY9" fmla="*/ 49292 h 70723"/>
                <a:gd name="connsiteX10" fmla="*/ 21431 w 158686"/>
                <a:gd name="connsiteY10" fmla="*/ 23574 h 70723"/>
                <a:gd name="connsiteX11" fmla="*/ 0 w 158686"/>
                <a:gd name="connsiteY11" fmla="*/ 2143 h 70723"/>
                <a:gd name="connsiteX12" fmla="*/ 4286 w 158686"/>
                <a:gd name="connsiteY12" fmla="*/ 2143 h 70723"/>
                <a:gd name="connsiteX13" fmla="*/ 34290 w 158686"/>
                <a:gd name="connsiteY13" fmla="*/ 6429 h 70723"/>
                <a:gd name="connsiteX14" fmla="*/ 72866 w 158686"/>
                <a:gd name="connsiteY14" fmla="*/ 15002 h 70723"/>
                <a:gd name="connsiteX15" fmla="*/ 120110 w 158686"/>
                <a:gd name="connsiteY15" fmla="*/ 36433 h 70723"/>
                <a:gd name="connsiteX16" fmla="*/ 120110 w 158686"/>
                <a:gd name="connsiteY16" fmla="*/ 36433 h 70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8686" h="70723">
                  <a:moveTo>
                    <a:pt x="120110" y="36433"/>
                  </a:moveTo>
                  <a:lnTo>
                    <a:pt x="145828" y="40719"/>
                  </a:lnTo>
                  <a:lnTo>
                    <a:pt x="150114" y="45006"/>
                  </a:lnTo>
                  <a:lnTo>
                    <a:pt x="158686" y="45006"/>
                  </a:lnTo>
                  <a:lnTo>
                    <a:pt x="158686" y="70723"/>
                  </a:lnTo>
                  <a:lnTo>
                    <a:pt x="145828" y="70723"/>
                  </a:lnTo>
                  <a:lnTo>
                    <a:pt x="132969" y="66437"/>
                  </a:lnTo>
                  <a:lnTo>
                    <a:pt x="124396" y="66437"/>
                  </a:lnTo>
                  <a:cubicBezTo>
                    <a:pt x="121539" y="66437"/>
                    <a:pt x="115824" y="65008"/>
                    <a:pt x="107251" y="62150"/>
                  </a:cubicBezTo>
                  <a:cubicBezTo>
                    <a:pt x="98679" y="59293"/>
                    <a:pt x="85820" y="55007"/>
                    <a:pt x="68675" y="49292"/>
                  </a:cubicBezTo>
                  <a:cubicBezTo>
                    <a:pt x="54388" y="40719"/>
                    <a:pt x="38671" y="32147"/>
                    <a:pt x="21431" y="23574"/>
                  </a:cubicBezTo>
                  <a:cubicBezTo>
                    <a:pt x="7144" y="12144"/>
                    <a:pt x="0" y="5000"/>
                    <a:pt x="0" y="2143"/>
                  </a:cubicBezTo>
                  <a:cubicBezTo>
                    <a:pt x="0" y="-714"/>
                    <a:pt x="1429" y="-714"/>
                    <a:pt x="4286" y="2143"/>
                  </a:cubicBezTo>
                  <a:cubicBezTo>
                    <a:pt x="10001" y="5000"/>
                    <a:pt x="20002" y="6429"/>
                    <a:pt x="34290" y="6429"/>
                  </a:cubicBezTo>
                  <a:cubicBezTo>
                    <a:pt x="48577" y="6429"/>
                    <a:pt x="61436" y="9287"/>
                    <a:pt x="72866" y="15002"/>
                  </a:cubicBezTo>
                  <a:cubicBezTo>
                    <a:pt x="84296" y="23574"/>
                    <a:pt x="100108" y="30718"/>
                    <a:pt x="120110" y="36433"/>
                  </a:cubicBezTo>
                  <a:lnTo>
                    <a:pt x="120110" y="3643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id="{B17FFB53-0D60-4C1C-BE5D-C571FB75FCD7}"/>
                </a:ext>
              </a:extLst>
            </p:cNvPr>
            <p:cNvSpPr/>
            <p:nvPr/>
          </p:nvSpPr>
          <p:spPr>
            <a:xfrm>
              <a:off x="5485637" y="2832355"/>
              <a:ext cx="207168" cy="81438"/>
            </a:xfrm>
            <a:custGeom>
              <a:avLst/>
              <a:gdLst>
                <a:gd name="connsiteX0" fmla="*/ 4096 w 207168"/>
                <a:gd name="connsiteY0" fmla="*/ 4286 h 81438"/>
                <a:gd name="connsiteX1" fmla="*/ 4096 w 207168"/>
                <a:gd name="connsiteY1" fmla="*/ 0 h 81438"/>
                <a:gd name="connsiteX2" fmla="*/ 85630 w 207168"/>
                <a:gd name="connsiteY2" fmla="*/ 0 h 81438"/>
                <a:gd name="connsiteX3" fmla="*/ 124206 w 207168"/>
                <a:gd name="connsiteY3" fmla="*/ 4286 h 81438"/>
                <a:gd name="connsiteX4" fmla="*/ 175736 w 207168"/>
                <a:gd name="connsiteY4" fmla="*/ 12859 h 81438"/>
                <a:gd name="connsiteX5" fmla="*/ 184309 w 207168"/>
                <a:gd name="connsiteY5" fmla="*/ 12859 h 81438"/>
                <a:gd name="connsiteX6" fmla="*/ 184309 w 207168"/>
                <a:gd name="connsiteY6" fmla="*/ 21431 h 81438"/>
                <a:gd name="connsiteX7" fmla="*/ 197167 w 207168"/>
                <a:gd name="connsiteY7" fmla="*/ 21431 h 81438"/>
                <a:gd name="connsiteX8" fmla="*/ 201454 w 207168"/>
                <a:gd name="connsiteY8" fmla="*/ 25717 h 81438"/>
                <a:gd name="connsiteX9" fmla="*/ 205740 w 207168"/>
                <a:gd name="connsiteY9" fmla="*/ 25717 h 81438"/>
                <a:gd name="connsiteX10" fmla="*/ 201454 w 207168"/>
                <a:gd name="connsiteY10" fmla="*/ 34290 h 81438"/>
                <a:gd name="connsiteX11" fmla="*/ 201454 w 207168"/>
                <a:gd name="connsiteY11" fmla="*/ 60007 h 81438"/>
                <a:gd name="connsiteX12" fmla="*/ 205740 w 207168"/>
                <a:gd name="connsiteY12" fmla="*/ 72866 h 81438"/>
                <a:gd name="connsiteX13" fmla="*/ 197167 w 207168"/>
                <a:gd name="connsiteY13" fmla="*/ 77152 h 81438"/>
                <a:gd name="connsiteX14" fmla="*/ 188595 w 207168"/>
                <a:gd name="connsiteY14" fmla="*/ 77152 h 81438"/>
                <a:gd name="connsiteX15" fmla="*/ 188595 w 207168"/>
                <a:gd name="connsiteY15" fmla="*/ 81439 h 81438"/>
                <a:gd name="connsiteX16" fmla="*/ 184309 w 207168"/>
                <a:gd name="connsiteY16" fmla="*/ 81439 h 81438"/>
                <a:gd name="connsiteX17" fmla="*/ 180022 w 207168"/>
                <a:gd name="connsiteY17" fmla="*/ 77152 h 81438"/>
                <a:gd name="connsiteX18" fmla="*/ 175736 w 207168"/>
                <a:gd name="connsiteY18" fmla="*/ 77152 h 81438"/>
                <a:gd name="connsiteX19" fmla="*/ 150019 w 207168"/>
                <a:gd name="connsiteY19" fmla="*/ 64294 h 81438"/>
                <a:gd name="connsiteX20" fmla="*/ 132874 w 207168"/>
                <a:gd name="connsiteY20" fmla="*/ 55721 h 81438"/>
                <a:gd name="connsiteX21" fmla="*/ 128588 w 207168"/>
                <a:gd name="connsiteY21" fmla="*/ 51435 h 81438"/>
                <a:gd name="connsiteX22" fmla="*/ 124301 w 207168"/>
                <a:gd name="connsiteY22" fmla="*/ 51435 h 81438"/>
                <a:gd name="connsiteX23" fmla="*/ 107156 w 207168"/>
                <a:gd name="connsiteY23" fmla="*/ 42863 h 81438"/>
                <a:gd name="connsiteX24" fmla="*/ 81439 w 207168"/>
                <a:gd name="connsiteY24" fmla="*/ 25717 h 81438"/>
                <a:gd name="connsiteX25" fmla="*/ 38576 w 207168"/>
                <a:gd name="connsiteY25" fmla="*/ 21431 h 81438"/>
                <a:gd name="connsiteX26" fmla="*/ 0 w 207168"/>
                <a:gd name="connsiteY26" fmla="*/ 25717 h 81438"/>
                <a:gd name="connsiteX27" fmla="*/ 0 w 207168"/>
                <a:gd name="connsiteY27" fmla="*/ 17145 h 81438"/>
                <a:gd name="connsiteX28" fmla="*/ 4096 w 207168"/>
                <a:gd name="connsiteY28" fmla="*/ 4286 h 81438"/>
                <a:gd name="connsiteX29" fmla="*/ 4096 w 207168"/>
                <a:gd name="connsiteY29" fmla="*/ 4286 h 81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7168" h="81438">
                  <a:moveTo>
                    <a:pt x="4096" y="4286"/>
                  </a:moveTo>
                  <a:lnTo>
                    <a:pt x="4096" y="0"/>
                  </a:lnTo>
                  <a:lnTo>
                    <a:pt x="85630" y="0"/>
                  </a:lnTo>
                  <a:lnTo>
                    <a:pt x="124206" y="4286"/>
                  </a:lnTo>
                  <a:cubicBezTo>
                    <a:pt x="152781" y="7144"/>
                    <a:pt x="170021" y="10001"/>
                    <a:pt x="175736" y="12859"/>
                  </a:cubicBezTo>
                  <a:lnTo>
                    <a:pt x="184309" y="12859"/>
                  </a:lnTo>
                  <a:lnTo>
                    <a:pt x="184309" y="21431"/>
                  </a:lnTo>
                  <a:lnTo>
                    <a:pt x="197167" y="21431"/>
                  </a:lnTo>
                  <a:cubicBezTo>
                    <a:pt x="200025" y="24289"/>
                    <a:pt x="201454" y="25717"/>
                    <a:pt x="201454" y="25717"/>
                  </a:cubicBezTo>
                  <a:lnTo>
                    <a:pt x="205740" y="25717"/>
                  </a:lnTo>
                  <a:lnTo>
                    <a:pt x="201454" y="34290"/>
                  </a:lnTo>
                  <a:cubicBezTo>
                    <a:pt x="201454" y="42863"/>
                    <a:pt x="201454" y="51435"/>
                    <a:pt x="201454" y="60007"/>
                  </a:cubicBezTo>
                  <a:cubicBezTo>
                    <a:pt x="207169" y="68580"/>
                    <a:pt x="208597" y="72866"/>
                    <a:pt x="205740" y="72866"/>
                  </a:cubicBezTo>
                  <a:cubicBezTo>
                    <a:pt x="205740" y="75724"/>
                    <a:pt x="202883" y="77152"/>
                    <a:pt x="197167" y="77152"/>
                  </a:cubicBezTo>
                  <a:lnTo>
                    <a:pt x="188595" y="77152"/>
                  </a:lnTo>
                  <a:lnTo>
                    <a:pt x="188595" y="81439"/>
                  </a:lnTo>
                  <a:lnTo>
                    <a:pt x="184309" y="81439"/>
                  </a:lnTo>
                  <a:lnTo>
                    <a:pt x="180022" y="77152"/>
                  </a:lnTo>
                  <a:lnTo>
                    <a:pt x="175736" y="77152"/>
                  </a:lnTo>
                  <a:cubicBezTo>
                    <a:pt x="172879" y="77152"/>
                    <a:pt x="164306" y="72866"/>
                    <a:pt x="150019" y="64294"/>
                  </a:cubicBezTo>
                  <a:lnTo>
                    <a:pt x="132874" y="55721"/>
                  </a:lnTo>
                  <a:cubicBezTo>
                    <a:pt x="132874" y="52864"/>
                    <a:pt x="131445" y="51435"/>
                    <a:pt x="128588" y="51435"/>
                  </a:cubicBezTo>
                  <a:lnTo>
                    <a:pt x="124301" y="51435"/>
                  </a:lnTo>
                  <a:cubicBezTo>
                    <a:pt x="124301" y="51435"/>
                    <a:pt x="118586" y="48577"/>
                    <a:pt x="107156" y="42863"/>
                  </a:cubicBezTo>
                  <a:cubicBezTo>
                    <a:pt x="92869" y="37147"/>
                    <a:pt x="84296" y="31432"/>
                    <a:pt x="81439" y="25717"/>
                  </a:cubicBezTo>
                  <a:cubicBezTo>
                    <a:pt x="81439" y="20002"/>
                    <a:pt x="67151" y="18574"/>
                    <a:pt x="38576" y="21431"/>
                  </a:cubicBezTo>
                  <a:lnTo>
                    <a:pt x="0" y="25717"/>
                  </a:lnTo>
                  <a:lnTo>
                    <a:pt x="0" y="17145"/>
                  </a:lnTo>
                  <a:cubicBezTo>
                    <a:pt x="2667" y="8572"/>
                    <a:pt x="4096" y="4286"/>
                    <a:pt x="4096" y="4286"/>
                  </a:cubicBezTo>
                  <a:lnTo>
                    <a:pt x="4096" y="42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4FE8AB26-8861-48F5-A39F-4DA68E66C515}"/>
                </a:ext>
              </a:extLst>
            </p:cNvPr>
            <p:cNvSpPr/>
            <p:nvPr/>
          </p:nvSpPr>
          <p:spPr>
            <a:xfrm>
              <a:off x="5528404" y="3119820"/>
              <a:ext cx="51434" cy="51434"/>
            </a:xfrm>
            <a:custGeom>
              <a:avLst/>
              <a:gdLst>
                <a:gd name="connsiteX0" fmla="*/ 42863 w 51434"/>
                <a:gd name="connsiteY0" fmla="*/ 4286 h 51434"/>
                <a:gd name="connsiteX1" fmla="*/ 51435 w 51434"/>
                <a:gd name="connsiteY1" fmla="*/ 0 h 51434"/>
                <a:gd name="connsiteX2" fmla="*/ 42863 w 51434"/>
                <a:gd name="connsiteY2" fmla="*/ 21431 h 51434"/>
                <a:gd name="connsiteX3" fmla="*/ 30004 w 51434"/>
                <a:gd name="connsiteY3" fmla="*/ 42863 h 51434"/>
                <a:gd name="connsiteX4" fmla="*/ 25717 w 51434"/>
                <a:gd name="connsiteY4" fmla="*/ 47149 h 51434"/>
                <a:gd name="connsiteX5" fmla="*/ 25717 w 51434"/>
                <a:gd name="connsiteY5" fmla="*/ 51435 h 51434"/>
                <a:gd name="connsiteX6" fmla="*/ 17145 w 51434"/>
                <a:gd name="connsiteY6" fmla="*/ 51435 h 51434"/>
                <a:gd name="connsiteX7" fmla="*/ 4286 w 51434"/>
                <a:gd name="connsiteY7" fmla="*/ 47149 h 51434"/>
                <a:gd name="connsiteX8" fmla="*/ 0 w 51434"/>
                <a:gd name="connsiteY8" fmla="*/ 47149 h 51434"/>
                <a:gd name="connsiteX9" fmla="*/ 4286 w 51434"/>
                <a:gd name="connsiteY9" fmla="*/ 38576 h 51434"/>
                <a:gd name="connsiteX10" fmla="*/ 17145 w 51434"/>
                <a:gd name="connsiteY10" fmla="*/ 30004 h 51434"/>
                <a:gd name="connsiteX11" fmla="*/ 30004 w 51434"/>
                <a:gd name="connsiteY11" fmla="*/ 17145 h 51434"/>
                <a:gd name="connsiteX12" fmla="*/ 42863 w 51434"/>
                <a:gd name="connsiteY12" fmla="*/ 4286 h 51434"/>
                <a:gd name="connsiteX13" fmla="*/ 42863 w 51434"/>
                <a:gd name="connsiteY13" fmla="*/ 4286 h 51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434" h="51434">
                  <a:moveTo>
                    <a:pt x="42863" y="4286"/>
                  </a:moveTo>
                  <a:lnTo>
                    <a:pt x="51435" y="0"/>
                  </a:lnTo>
                  <a:lnTo>
                    <a:pt x="42863" y="21431"/>
                  </a:lnTo>
                  <a:cubicBezTo>
                    <a:pt x="37147" y="32861"/>
                    <a:pt x="32861" y="40005"/>
                    <a:pt x="30004" y="42863"/>
                  </a:cubicBezTo>
                  <a:cubicBezTo>
                    <a:pt x="27146" y="42863"/>
                    <a:pt x="25717" y="44291"/>
                    <a:pt x="25717" y="47149"/>
                  </a:cubicBezTo>
                  <a:lnTo>
                    <a:pt x="25717" y="51435"/>
                  </a:lnTo>
                  <a:lnTo>
                    <a:pt x="17145" y="51435"/>
                  </a:lnTo>
                  <a:cubicBezTo>
                    <a:pt x="11430" y="48578"/>
                    <a:pt x="7144" y="47149"/>
                    <a:pt x="4286" y="47149"/>
                  </a:cubicBezTo>
                  <a:lnTo>
                    <a:pt x="0" y="47149"/>
                  </a:lnTo>
                  <a:cubicBezTo>
                    <a:pt x="2857" y="44291"/>
                    <a:pt x="4286" y="41434"/>
                    <a:pt x="4286" y="38576"/>
                  </a:cubicBezTo>
                  <a:cubicBezTo>
                    <a:pt x="4286" y="35719"/>
                    <a:pt x="8572" y="32861"/>
                    <a:pt x="17145" y="30004"/>
                  </a:cubicBezTo>
                  <a:cubicBezTo>
                    <a:pt x="25717" y="24289"/>
                    <a:pt x="30004" y="20003"/>
                    <a:pt x="30004" y="17145"/>
                  </a:cubicBezTo>
                  <a:cubicBezTo>
                    <a:pt x="30004" y="14288"/>
                    <a:pt x="34290" y="10001"/>
                    <a:pt x="42863" y="4286"/>
                  </a:cubicBezTo>
                  <a:lnTo>
                    <a:pt x="42863" y="42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D833CF45-79A5-4142-AA98-2C52FC1146B1}"/>
                </a:ext>
              </a:extLst>
            </p:cNvPr>
            <p:cNvSpPr/>
            <p:nvPr/>
          </p:nvSpPr>
          <p:spPr>
            <a:xfrm>
              <a:off x="4278343" y="3046436"/>
              <a:ext cx="96797" cy="129199"/>
            </a:xfrm>
            <a:custGeom>
              <a:avLst/>
              <a:gdLst>
                <a:gd name="connsiteX0" fmla="*/ 82868 w 96797"/>
                <a:gd name="connsiteY0" fmla="*/ 124914 h 129199"/>
                <a:gd name="connsiteX1" fmla="*/ 78581 w 96797"/>
                <a:gd name="connsiteY1" fmla="*/ 120627 h 129199"/>
                <a:gd name="connsiteX2" fmla="*/ 74295 w 96797"/>
                <a:gd name="connsiteY2" fmla="*/ 120627 h 129199"/>
                <a:gd name="connsiteX3" fmla="*/ 70009 w 96797"/>
                <a:gd name="connsiteY3" fmla="*/ 116341 h 129199"/>
                <a:gd name="connsiteX4" fmla="*/ 65723 w 96797"/>
                <a:gd name="connsiteY4" fmla="*/ 112055 h 129199"/>
                <a:gd name="connsiteX5" fmla="*/ 57150 w 96797"/>
                <a:gd name="connsiteY5" fmla="*/ 112055 h 129199"/>
                <a:gd name="connsiteX6" fmla="*/ 44291 w 96797"/>
                <a:gd name="connsiteY6" fmla="*/ 107769 h 129199"/>
                <a:gd name="connsiteX7" fmla="*/ 27146 w 96797"/>
                <a:gd name="connsiteY7" fmla="*/ 86337 h 129199"/>
                <a:gd name="connsiteX8" fmla="*/ 5715 w 96797"/>
                <a:gd name="connsiteY8" fmla="*/ 64906 h 129199"/>
                <a:gd name="connsiteX9" fmla="*/ 1429 w 96797"/>
                <a:gd name="connsiteY9" fmla="*/ 52048 h 129199"/>
                <a:gd name="connsiteX10" fmla="*/ 10001 w 96797"/>
                <a:gd name="connsiteY10" fmla="*/ 34902 h 129199"/>
                <a:gd name="connsiteX11" fmla="*/ 10001 w 96797"/>
                <a:gd name="connsiteY11" fmla="*/ 17757 h 129199"/>
                <a:gd name="connsiteX12" fmla="*/ 10001 w 96797"/>
                <a:gd name="connsiteY12" fmla="*/ 612 h 129199"/>
                <a:gd name="connsiteX13" fmla="*/ 27146 w 96797"/>
                <a:gd name="connsiteY13" fmla="*/ 22044 h 129199"/>
                <a:gd name="connsiteX14" fmla="*/ 44291 w 96797"/>
                <a:gd name="connsiteY14" fmla="*/ 52048 h 129199"/>
                <a:gd name="connsiteX15" fmla="*/ 61436 w 96797"/>
                <a:gd name="connsiteY15" fmla="*/ 82051 h 129199"/>
                <a:gd name="connsiteX16" fmla="*/ 87154 w 96797"/>
                <a:gd name="connsiteY16" fmla="*/ 116341 h 129199"/>
                <a:gd name="connsiteX17" fmla="*/ 95726 w 96797"/>
                <a:gd name="connsiteY17" fmla="*/ 129200 h 129199"/>
                <a:gd name="connsiteX18" fmla="*/ 82868 w 96797"/>
                <a:gd name="connsiteY18" fmla="*/ 124914 h 129199"/>
                <a:gd name="connsiteX19" fmla="*/ 82868 w 96797"/>
                <a:gd name="connsiteY19" fmla="*/ 124914 h 129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6797" h="129199">
                  <a:moveTo>
                    <a:pt x="82868" y="124914"/>
                  </a:moveTo>
                  <a:lnTo>
                    <a:pt x="78581" y="120627"/>
                  </a:lnTo>
                  <a:lnTo>
                    <a:pt x="74295" y="120627"/>
                  </a:lnTo>
                  <a:lnTo>
                    <a:pt x="70009" y="116341"/>
                  </a:lnTo>
                  <a:lnTo>
                    <a:pt x="65723" y="112055"/>
                  </a:lnTo>
                  <a:lnTo>
                    <a:pt x="57150" y="112055"/>
                  </a:lnTo>
                  <a:cubicBezTo>
                    <a:pt x="51435" y="112055"/>
                    <a:pt x="47149" y="110626"/>
                    <a:pt x="44291" y="107769"/>
                  </a:cubicBezTo>
                  <a:cubicBezTo>
                    <a:pt x="41434" y="107769"/>
                    <a:pt x="35719" y="100625"/>
                    <a:pt x="27146" y="86337"/>
                  </a:cubicBezTo>
                  <a:cubicBezTo>
                    <a:pt x="21431" y="72050"/>
                    <a:pt x="14288" y="64906"/>
                    <a:pt x="5715" y="64906"/>
                  </a:cubicBezTo>
                  <a:cubicBezTo>
                    <a:pt x="0" y="64906"/>
                    <a:pt x="-1429" y="60620"/>
                    <a:pt x="1429" y="52048"/>
                  </a:cubicBezTo>
                  <a:lnTo>
                    <a:pt x="10001" y="34902"/>
                  </a:lnTo>
                  <a:lnTo>
                    <a:pt x="10001" y="17757"/>
                  </a:lnTo>
                  <a:cubicBezTo>
                    <a:pt x="10001" y="9185"/>
                    <a:pt x="10001" y="3470"/>
                    <a:pt x="10001" y="612"/>
                  </a:cubicBezTo>
                  <a:cubicBezTo>
                    <a:pt x="10001" y="-2245"/>
                    <a:pt x="15716" y="4899"/>
                    <a:pt x="27146" y="22044"/>
                  </a:cubicBezTo>
                  <a:cubicBezTo>
                    <a:pt x="35719" y="42046"/>
                    <a:pt x="41434" y="52048"/>
                    <a:pt x="44291" y="52048"/>
                  </a:cubicBezTo>
                  <a:cubicBezTo>
                    <a:pt x="50006" y="54905"/>
                    <a:pt x="55721" y="64906"/>
                    <a:pt x="61436" y="82051"/>
                  </a:cubicBezTo>
                  <a:cubicBezTo>
                    <a:pt x="72866" y="99196"/>
                    <a:pt x="81439" y="110626"/>
                    <a:pt x="87154" y="116341"/>
                  </a:cubicBezTo>
                  <a:cubicBezTo>
                    <a:pt x="95726" y="124914"/>
                    <a:pt x="98584" y="129200"/>
                    <a:pt x="95726" y="129200"/>
                  </a:cubicBezTo>
                  <a:cubicBezTo>
                    <a:pt x="90011" y="129200"/>
                    <a:pt x="85725" y="127771"/>
                    <a:pt x="82868" y="124914"/>
                  </a:cubicBezTo>
                  <a:lnTo>
                    <a:pt x="82868" y="1249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8CE68094-F76D-492E-B5C3-2BE6411D5435}"/>
                </a:ext>
              </a:extLst>
            </p:cNvPr>
            <p:cNvSpPr/>
            <p:nvPr/>
          </p:nvSpPr>
          <p:spPr>
            <a:xfrm>
              <a:off x="5451157" y="3845053"/>
              <a:ext cx="81438" cy="120015"/>
            </a:xfrm>
            <a:custGeom>
              <a:avLst/>
              <a:gdLst>
                <a:gd name="connsiteX0" fmla="*/ 68580 w 81438"/>
                <a:gd name="connsiteY0" fmla="*/ 8573 h 120015"/>
                <a:gd name="connsiteX1" fmla="*/ 81439 w 81438"/>
                <a:gd name="connsiteY1" fmla="*/ 0 h 120015"/>
                <a:gd name="connsiteX2" fmla="*/ 81439 w 81438"/>
                <a:gd name="connsiteY2" fmla="*/ 17145 h 120015"/>
                <a:gd name="connsiteX3" fmla="*/ 68580 w 81438"/>
                <a:gd name="connsiteY3" fmla="*/ 34290 h 120015"/>
                <a:gd name="connsiteX4" fmla="*/ 55721 w 81438"/>
                <a:gd name="connsiteY4" fmla="*/ 42863 h 120015"/>
                <a:gd name="connsiteX5" fmla="*/ 55721 w 81438"/>
                <a:gd name="connsiteY5" fmla="*/ 51435 h 120015"/>
                <a:gd name="connsiteX6" fmla="*/ 55721 w 81438"/>
                <a:gd name="connsiteY6" fmla="*/ 72866 h 120015"/>
                <a:gd name="connsiteX7" fmla="*/ 51435 w 81438"/>
                <a:gd name="connsiteY7" fmla="*/ 94298 h 120015"/>
                <a:gd name="connsiteX8" fmla="*/ 47149 w 81438"/>
                <a:gd name="connsiteY8" fmla="*/ 107156 h 120015"/>
                <a:gd name="connsiteX9" fmla="*/ 47149 w 81438"/>
                <a:gd name="connsiteY9" fmla="*/ 120015 h 120015"/>
                <a:gd name="connsiteX10" fmla="*/ 38576 w 81438"/>
                <a:gd name="connsiteY10" fmla="*/ 102870 h 120015"/>
                <a:gd name="connsiteX11" fmla="*/ 30004 w 81438"/>
                <a:gd name="connsiteY11" fmla="*/ 85725 h 120015"/>
                <a:gd name="connsiteX12" fmla="*/ 12859 w 81438"/>
                <a:gd name="connsiteY12" fmla="*/ 85725 h 120015"/>
                <a:gd name="connsiteX13" fmla="*/ 0 w 81438"/>
                <a:gd name="connsiteY13" fmla="*/ 81439 h 120015"/>
                <a:gd name="connsiteX14" fmla="*/ 0 w 81438"/>
                <a:gd name="connsiteY14" fmla="*/ 77153 h 120015"/>
                <a:gd name="connsiteX15" fmla="*/ 4286 w 81438"/>
                <a:gd name="connsiteY15" fmla="*/ 77153 h 120015"/>
                <a:gd name="connsiteX16" fmla="*/ 4286 w 81438"/>
                <a:gd name="connsiteY16" fmla="*/ 72866 h 120015"/>
                <a:gd name="connsiteX17" fmla="*/ 8572 w 81438"/>
                <a:gd name="connsiteY17" fmla="*/ 72866 h 120015"/>
                <a:gd name="connsiteX18" fmla="*/ 8572 w 81438"/>
                <a:gd name="connsiteY18" fmla="*/ 68580 h 120015"/>
                <a:gd name="connsiteX19" fmla="*/ 12859 w 81438"/>
                <a:gd name="connsiteY19" fmla="*/ 68580 h 120015"/>
                <a:gd name="connsiteX20" fmla="*/ 34290 w 81438"/>
                <a:gd name="connsiteY20" fmla="*/ 42863 h 120015"/>
                <a:gd name="connsiteX21" fmla="*/ 68580 w 81438"/>
                <a:gd name="connsiteY21" fmla="*/ 8573 h 120015"/>
                <a:gd name="connsiteX22" fmla="*/ 68580 w 81438"/>
                <a:gd name="connsiteY22" fmla="*/ 8573 h 12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438" h="120015">
                  <a:moveTo>
                    <a:pt x="68580" y="8573"/>
                  </a:moveTo>
                  <a:lnTo>
                    <a:pt x="81439" y="0"/>
                  </a:lnTo>
                  <a:lnTo>
                    <a:pt x="81439" y="17145"/>
                  </a:lnTo>
                  <a:cubicBezTo>
                    <a:pt x="81439" y="22860"/>
                    <a:pt x="77152" y="28575"/>
                    <a:pt x="68580" y="34290"/>
                  </a:cubicBezTo>
                  <a:cubicBezTo>
                    <a:pt x="60007" y="37148"/>
                    <a:pt x="55721" y="40005"/>
                    <a:pt x="55721" y="42863"/>
                  </a:cubicBezTo>
                  <a:cubicBezTo>
                    <a:pt x="55721" y="45720"/>
                    <a:pt x="55721" y="48578"/>
                    <a:pt x="55721" y="51435"/>
                  </a:cubicBezTo>
                  <a:lnTo>
                    <a:pt x="55721" y="72866"/>
                  </a:lnTo>
                  <a:cubicBezTo>
                    <a:pt x="55721" y="84296"/>
                    <a:pt x="54292" y="91440"/>
                    <a:pt x="51435" y="94298"/>
                  </a:cubicBezTo>
                  <a:cubicBezTo>
                    <a:pt x="48577" y="94298"/>
                    <a:pt x="47149" y="98584"/>
                    <a:pt x="47149" y="107156"/>
                  </a:cubicBezTo>
                  <a:lnTo>
                    <a:pt x="47149" y="120015"/>
                  </a:lnTo>
                  <a:cubicBezTo>
                    <a:pt x="47149" y="120015"/>
                    <a:pt x="44291" y="114300"/>
                    <a:pt x="38576" y="102870"/>
                  </a:cubicBezTo>
                  <a:cubicBezTo>
                    <a:pt x="38576" y="94298"/>
                    <a:pt x="35719" y="88583"/>
                    <a:pt x="30004" y="85725"/>
                  </a:cubicBezTo>
                  <a:cubicBezTo>
                    <a:pt x="24289" y="85725"/>
                    <a:pt x="18574" y="85725"/>
                    <a:pt x="12859" y="85725"/>
                  </a:cubicBezTo>
                  <a:lnTo>
                    <a:pt x="0" y="81439"/>
                  </a:lnTo>
                  <a:lnTo>
                    <a:pt x="0" y="77153"/>
                  </a:lnTo>
                  <a:cubicBezTo>
                    <a:pt x="2857" y="77153"/>
                    <a:pt x="4286" y="77153"/>
                    <a:pt x="4286" y="77153"/>
                  </a:cubicBezTo>
                  <a:lnTo>
                    <a:pt x="4286" y="72866"/>
                  </a:lnTo>
                  <a:lnTo>
                    <a:pt x="8572" y="72866"/>
                  </a:lnTo>
                  <a:lnTo>
                    <a:pt x="8572" y="68580"/>
                  </a:lnTo>
                  <a:lnTo>
                    <a:pt x="12859" y="68580"/>
                  </a:lnTo>
                  <a:cubicBezTo>
                    <a:pt x="12859" y="68580"/>
                    <a:pt x="20002" y="60008"/>
                    <a:pt x="34290" y="42863"/>
                  </a:cubicBezTo>
                  <a:cubicBezTo>
                    <a:pt x="48577" y="28575"/>
                    <a:pt x="60007" y="17145"/>
                    <a:pt x="68580" y="8573"/>
                  </a:cubicBezTo>
                  <a:lnTo>
                    <a:pt x="68580" y="85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66A92994-013E-4D12-8DAE-6F0926E4BAE6}"/>
                </a:ext>
              </a:extLst>
            </p:cNvPr>
            <p:cNvSpPr/>
            <p:nvPr/>
          </p:nvSpPr>
          <p:spPr>
            <a:xfrm>
              <a:off x="4283963" y="2467643"/>
              <a:ext cx="180212" cy="141446"/>
            </a:xfrm>
            <a:custGeom>
              <a:avLst/>
              <a:gdLst>
                <a:gd name="connsiteX0" fmla="*/ 141637 w 180212"/>
                <a:gd name="connsiteY0" fmla="*/ 21431 h 141446"/>
                <a:gd name="connsiteX1" fmla="*/ 171641 w 180212"/>
                <a:gd name="connsiteY1" fmla="*/ 0 h 141446"/>
                <a:gd name="connsiteX2" fmla="*/ 175927 w 180212"/>
                <a:gd name="connsiteY2" fmla="*/ 0 h 141446"/>
                <a:gd name="connsiteX3" fmla="*/ 175927 w 180212"/>
                <a:gd name="connsiteY3" fmla="*/ 4286 h 141446"/>
                <a:gd name="connsiteX4" fmla="*/ 180213 w 180212"/>
                <a:gd name="connsiteY4" fmla="*/ 4286 h 141446"/>
                <a:gd name="connsiteX5" fmla="*/ 158782 w 180212"/>
                <a:gd name="connsiteY5" fmla="*/ 25717 h 141446"/>
                <a:gd name="connsiteX6" fmla="*/ 133064 w 180212"/>
                <a:gd name="connsiteY6" fmla="*/ 51435 h 141446"/>
                <a:gd name="connsiteX7" fmla="*/ 124492 w 180212"/>
                <a:gd name="connsiteY7" fmla="*/ 60008 h 141446"/>
                <a:gd name="connsiteX8" fmla="*/ 111633 w 180212"/>
                <a:gd name="connsiteY8" fmla="*/ 72866 h 141446"/>
                <a:gd name="connsiteX9" fmla="*/ 94488 w 180212"/>
                <a:gd name="connsiteY9" fmla="*/ 81439 h 141446"/>
                <a:gd name="connsiteX10" fmla="*/ 81629 w 180212"/>
                <a:gd name="connsiteY10" fmla="*/ 90011 h 141446"/>
                <a:gd name="connsiteX11" fmla="*/ 38671 w 180212"/>
                <a:gd name="connsiteY11" fmla="*/ 115729 h 141446"/>
                <a:gd name="connsiteX12" fmla="*/ 4382 w 180212"/>
                <a:gd name="connsiteY12" fmla="*/ 141446 h 141446"/>
                <a:gd name="connsiteX13" fmla="*/ 0 w 180212"/>
                <a:gd name="connsiteY13" fmla="*/ 141446 h 141446"/>
                <a:gd name="connsiteX14" fmla="*/ 4286 w 180212"/>
                <a:gd name="connsiteY14" fmla="*/ 137160 h 141446"/>
                <a:gd name="connsiteX15" fmla="*/ 4286 w 180212"/>
                <a:gd name="connsiteY15" fmla="*/ 132874 h 141446"/>
                <a:gd name="connsiteX16" fmla="*/ 8572 w 180212"/>
                <a:gd name="connsiteY16" fmla="*/ 132874 h 141446"/>
                <a:gd name="connsiteX17" fmla="*/ 8572 w 180212"/>
                <a:gd name="connsiteY17" fmla="*/ 128588 h 141446"/>
                <a:gd name="connsiteX18" fmla="*/ 12859 w 180212"/>
                <a:gd name="connsiteY18" fmla="*/ 128588 h 141446"/>
                <a:gd name="connsiteX19" fmla="*/ 12859 w 180212"/>
                <a:gd name="connsiteY19" fmla="*/ 124301 h 141446"/>
                <a:gd name="connsiteX20" fmla="*/ 17145 w 180212"/>
                <a:gd name="connsiteY20" fmla="*/ 124301 h 141446"/>
                <a:gd name="connsiteX21" fmla="*/ 17145 w 180212"/>
                <a:gd name="connsiteY21" fmla="*/ 120015 h 141446"/>
                <a:gd name="connsiteX22" fmla="*/ 21431 w 180212"/>
                <a:gd name="connsiteY22" fmla="*/ 120015 h 141446"/>
                <a:gd name="connsiteX23" fmla="*/ 21431 w 180212"/>
                <a:gd name="connsiteY23" fmla="*/ 111442 h 141446"/>
                <a:gd name="connsiteX24" fmla="*/ 25717 w 180212"/>
                <a:gd name="connsiteY24" fmla="*/ 111442 h 141446"/>
                <a:gd name="connsiteX25" fmla="*/ 34290 w 180212"/>
                <a:gd name="connsiteY25" fmla="*/ 102870 h 141446"/>
                <a:gd name="connsiteX26" fmla="*/ 47149 w 180212"/>
                <a:gd name="connsiteY26" fmla="*/ 81439 h 141446"/>
                <a:gd name="connsiteX27" fmla="*/ 60007 w 180212"/>
                <a:gd name="connsiteY27" fmla="*/ 68580 h 141446"/>
                <a:gd name="connsiteX28" fmla="*/ 72866 w 180212"/>
                <a:gd name="connsiteY28" fmla="*/ 60008 h 141446"/>
                <a:gd name="connsiteX29" fmla="*/ 94297 w 180212"/>
                <a:gd name="connsiteY29" fmla="*/ 42863 h 141446"/>
                <a:gd name="connsiteX30" fmla="*/ 141637 w 180212"/>
                <a:gd name="connsiteY30" fmla="*/ 21431 h 141446"/>
                <a:gd name="connsiteX31" fmla="*/ 141637 w 180212"/>
                <a:gd name="connsiteY31" fmla="*/ 21431 h 141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0212" h="141446">
                  <a:moveTo>
                    <a:pt x="141637" y="21431"/>
                  </a:moveTo>
                  <a:lnTo>
                    <a:pt x="171641" y="0"/>
                  </a:lnTo>
                  <a:lnTo>
                    <a:pt x="175927" y="0"/>
                  </a:lnTo>
                  <a:lnTo>
                    <a:pt x="175927" y="4286"/>
                  </a:lnTo>
                  <a:lnTo>
                    <a:pt x="180213" y="4286"/>
                  </a:lnTo>
                  <a:lnTo>
                    <a:pt x="158782" y="25717"/>
                  </a:lnTo>
                  <a:cubicBezTo>
                    <a:pt x="147352" y="40005"/>
                    <a:pt x="138779" y="48577"/>
                    <a:pt x="133064" y="51435"/>
                  </a:cubicBezTo>
                  <a:cubicBezTo>
                    <a:pt x="127349" y="54292"/>
                    <a:pt x="124492" y="57150"/>
                    <a:pt x="124492" y="60008"/>
                  </a:cubicBezTo>
                  <a:cubicBezTo>
                    <a:pt x="124492" y="62865"/>
                    <a:pt x="120206" y="67151"/>
                    <a:pt x="111633" y="72866"/>
                  </a:cubicBezTo>
                  <a:cubicBezTo>
                    <a:pt x="103060" y="75724"/>
                    <a:pt x="97346" y="78581"/>
                    <a:pt x="94488" y="81439"/>
                  </a:cubicBezTo>
                  <a:cubicBezTo>
                    <a:pt x="94488" y="84296"/>
                    <a:pt x="90202" y="87154"/>
                    <a:pt x="81629" y="90011"/>
                  </a:cubicBezTo>
                  <a:cubicBezTo>
                    <a:pt x="70199" y="90011"/>
                    <a:pt x="55912" y="98584"/>
                    <a:pt x="38671" y="115729"/>
                  </a:cubicBezTo>
                  <a:cubicBezTo>
                    <a:pt x="18669" y="132874"/>
                    <a:pt x="7239" y="141446"/>
                    <a:pt x="4382" y="141446"/>
                  </a:cubicBezTo>
                  <a:lnTo>
                    <a:pt x="0" y="141446"/>
                  </a:lnTo>
                  <a:lnTo>
                    <a:pt x="4286" y="137160"/>
                  </a:lnTo>
                  <a:lnTo>
                    <a:pt x="4286" y="132874"/>
                  </a:lnTo>
                  <a:lnTo>
                    <a:pt x="8572" y="132874"/>
                  </a:lnTo>
                  <a:lnTo>
                    <a:pt x="8572" y="128588"/>
                  </a:lnTo>
                  <a:lnTo>
                    <a:pt x="12859" y="128588"/>
                  </a:lnTo>
                  <a:lnTo>
                    <a:pt x="12859" y="124301"/>
                  </a:lnTo>
                  <a:lnTo>
                    <a:pt x="17145" y="124301"/>
                  </a:lnTo>
                  <a:lnTo>
                    <a:pt x="17145" y="120015"/>
                  </a:lnTo>
                  <a:lnTo>
                    <a:pt x="21431" y="120015"/>
                  </a:lnTo>
                  <a:lnTo>
                    <a:pt x="21431" y="111442"/>
                  </a:lnTo>
                  <a:lnTo>
                    <a:pt x="25717" y="111442"/>
                  </a:lnTo>
                  <a:cubicBezTo>
                    <a:pt x="25717" y="108585"/>
                    <a:pt x="28575" y="105727"/>
                    <a:pt x="34290" y="102870"/>
                  </a:cubicBezTo>
                  <a:cubicBezTo>
                    <a:pt x="37147" y="97155"/>
                    <a:pt x="41434" y="90011"/>
                    <a:pt x="47149" y="81439"/>
                  </a:cubicBezTo>
                  <a:cubicBezTo>
                    <a:pt x="52864" y="72866"/>
                    <a:pt x="57150" y="68580"/>
                    <a:pt x="60007" y="68580"/>
                  </a:cubicBezTo>
                  <a:cubicBezTo>
                    <a:pt x="65723" y="71438"/>
                    <a:pt x="70009" y="68580"/>
                    <a:pt x="72866" y="60008"/>
                  </a:cubicBezTo>
                  <a:cubicBezTo>
                    <a:pt x="75724" y="51435"/>
                    <a:pt x="82868" y="45720"/>
                    <a:pt x="94297" y="42863"/>
                  </a:cubicBezTo>
                  <a:cubicBezTo>
                    <a:pt x="105823" y="40005"/>
                    <a:pt x="121539" y="32861"/>
                    <a:pt x="141637" y="21431"/>
                  </a:cubicBezTo>
                  <a:lnTo>
                    <a:pt x="141637" y="2143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B1782C26-7472-4E15-B854-DD87EF826E2D}"/>
                </a:ext>
              </a:extLst>
            </p:cNvPr>
            <p:cNvSpPr/>
            <p:nvPr/>
          </p:nvSpPr>
          <p:spPr>
            <a:xfrm>
              <a:off x="7197565" y="3064098"/>
              <a:ext cx="68579" cy="291655"/>
            </a:xfrm>
            <a:custGeom>
              <a:avLst/>
              <a:gdLst>
                <a:gd name="connsiteX0" fmla="*/ 4286 w 68579"/>
                <a:gd name="connsiteY0" fmla="*/ 4286 h 291655"/>
                <a:gd name="connsiteX1" fmla="*/ 4286 w 68579"/>
                <a:gd name="connsiteY1" fmla="*/ 0 h 291655"/>
                <a:gd name="connsiteX2" fmla="*/ 8572 w 68579"/>
                <a:gd name="connsiteY2" fmla="*/ 0 h 291655"/>
                <a:gd name="connsiteX3" fmla="*/ 8572 w 68579"/>
                <a:gd name="connsiteY3" fmla="*/ 4286 h 291655"/>
                <a:gd name="connsiteX4" fmla="*/ 12859 w 68579"/>
                <a:gd name="connsiteY4" fmla="*/ 4286 h 291655"/>
                <a:gd name="connsiteX5" fmla="*/ 12859 w 68579"/>
                <a:gd name="connsiteY5" fmla="*/ 8572 h 291655"/>
                <a:gd name="connsiteX6" fmla="*/ 17145 w 68579"/>
                <a:gd name="connsiteY6" fmla="*/ 8572 h 291655"/>
                <a:gd name="connsiteX7" fmla="*/ 17145 w 68579"/>
                <a:gd name="connsiteY7" fmla="*/ 12859 h 291655"/>
                <a:gd name="connsiteX8" fmla="*/ 21431 w 68579"/>
                <a:gd name="connsiteY8" fmla="*/ 17145 h 291655"/>
                <a:gd name="connsiteX9" fmla="*/ 25717 w 68579"/>
                <a:gd name="connsiteY9" fmla="*/ 21431 h 291655"/>
                <a:gd name="connsiteX10" fmla="*/ 34290 w 68579"/>
                <a:gd name="connsiteY10" fmla="*/ 25718 h 291655"/>
                <a:gd name="connsiteX11" fmla="*/ 34290 w 68579"/>
                <a:gd name="connsiteY11" fmla="*/ 30004 h 291655"/>
                <a:gd name="connsiteX12" fmla="*/ 38576 w 68579"/>
                <a:gd name="connsiteY12" fmla="*/ 34290 h 291655"/>
                <a:gd name="connsiteX13" fmla="*/ 38576 w 68579"/>
                <a:gd name="connsiteY13" fmla="*/ 42863 h 291655"/>
                <a:gd name="connsiteX14" fmla="*/ 47149 w 68579"/>
                <a:gd name="connsiteY14" fmla="*/ 42863 h 291655"/>
                <a:gd name="connsiteX15" fmla="*/ 47149 w 68579"/>
                <a:gd name="connsiteY15" fmla="*/ 30004 h 291655"/>
                <a:gd name="connsiteX16" fmla="*/ 51435 w 68579"/>
                <a:gd name="connsiteY16" fmla="*/ 30004 h 291655"/>
                <a:gd name="connsiteX17" fmla="*/ 55721 w 68579"/>
                <a:gd name="connsiteY17" fmla="*/ 25718 h 291655"/>
                <a:gd name="connsiteX18" fmla="*/ 60007 w 68579"/>
                <a:gd name="connsiteY18" fmla="*/ 25718 h 291655"/>
                <a:gd name="connsiteX19" fmla="*/ 64294 w 68579"/>
                <a:gd name="connsiteY19" fmla="*/ 60007 h 291655"/>
                <a:gd name="connsiteX20" fmla="*/ 68580 w 68579"/>
                <a:gd name="connsiteY20" fmla="*/ 180118 h 291655"/>
                <a:gd name="connsiteX21" fmla="*/ 68580 w 68579"/>
                <a:gd name="connsiteY21" fmla="*/ 265938 h 291655"/>
                <a:gd name="connsiteX22" fmla="*/ 60007 w 68579"/>
                <a:gd name="connsiteY22" fmla="*/ 261652 h 291655"/>
                <a:gd name="connsiteX23" fmla="*/ 55721 w 68579"/>
                <a:gd name="connsiteY23" fmla="*/ 261652 h 291655"/>
                <a:gd name="connsiteX24" fmla="*/ 55721 w 68579"/>
                <a:gd name="connsiteY24" fmla="*/ 265938 h 291655"/>
                <a:gd name="connsiteX25" fmla="*/ 51435 w 68579"/>
                <a:gd name="connsiteY25" fmla="*/ 274511 h 291655"/>
                <a:gd name="connsiteX26" fmla="*/ 51435 w 68579"/>
                <a:gd name="connsiteY26" fmla="*/ 291655 h 291655"/>
                <a:gd name="connsiteX27" fmla="*/ 34290 w 68579"/>
                <a:gd name="connsiteY27" fmla="*/ 291655 h 291655"/>
                <a:gd name="connsiteX28" fmla="*/ 34290 w 68579"/>
                <a:gd name="connsiteY28" fmla="*/ 274511 h 291655"/>
                <a:gd name="connsiteX29" fmla="*/ 38576 w 68579"/>
                <a:gd name="connsiteY29" fmla="*/ 257365 h 291655"/>
                <a:gd name="connsiteX30" fmla="*/ 42863 w 68579"/>
                <a:gd name="connsiteY30" fmla="*/ 197263 h 291655"/>
                <a:gd name="connsiteX31" fmla="*/ 30004 w 68579"/>
                <a:gd name="connsiteY31" fmla="*/ 137160 h 291655"/>
                <a:gd name="connsiteX32" fmla="*/ 17145 w 68579"/>
                <a:gd name="connsiteY32" fmla="*/ 115729 h 291655"/>
                <a:gd name="connsiteX33" fmla="*/ 17145 w 68579"/>
                <a:gd name="connsiteY33" fmla="*/ 107156 h 291655"/>
                <a:gd name="connsiteX34" fmla="*/ 21431 w 68579"/>
                <a:gd name="connsiteY34" fmla="*/ 107156 h 291655"/>
                <a:gd name="connsiteX35" fmla="*/ 21431 w 68579"/>
                <a:gd name="connsiteY35" fmla="*/ 102870 h 291655"/>
                <a:gd name="connsiteX36" fmla="*/ 30004 w 68579"/>
                <a:gd name="connsiteY36" fmla="*/ 107156 h 291655"/>
                <a:gd name="connsiteX37" fmla="*/ 38576 w 68579"/>
                <a:gd name="connsiteY37" fmla="*/ 111443 h 291655"/>
                <a:gd name="connsiteX38" fmla="*/ 42863 w 68579"/>
                <a:gd name="connsiteY38" fmla="*/ 115729 h 291655"/>
                <a:gd name="connsiteX39" fmla="*/ 47149 w 68579"/>
                <a:gd name="connsiteY39" fmla="*/ 115729 h 291655"/>
                <a:gd name="connsiteX40" fmla="*/ 47149 w 68579"/>
                <a:gd name="connsiteY40" fmla="*/ 94297 h 291655"/>
                <a:gd name="connsiteX41" fmla="*/ 25717 w 68579"/>
                <a:gd name="connsiteY41" fmla="*/ 51435 h 291655"/>
                <a:gd name="connsiteX42" fmla="*/ 8572 w 68579"/>
                <a:gd name="connsiteY42" fmla="*/ 30004 h 291655"/>
                <a:gd name="connsiteX43" fmla="*/ 8572 w 68579"/>
                <a:gd name="connsiteY43" fmla="*/ 21431 h 291655"/>
                <a:gd name="connsiteX44" fmla="*/ 4286 w 68579"/>
                <a:gd name="connsiteY44" fmla="*/ 17145 h 291655"/>
                <a:gd name="connsiteX45" fmla="*/ 0 w 68579"/>
                <a:gd name="connsiteY45" fmla="*/ 12859 h 291655"/>
                <a:gd name="connsiteX46" fmla="*/ 0 w 68579"/>
                <a:gd name="connsiteY46" fmla="*/ 4286 h 291655"/>
                <a:gd name="connsiteX47" fmla="*/ 4286 w 68579"/>
                <a:gd name="connsiteY47" fmla="*/ 4286 h 291655"/>
                <a:gd name="connsiteX48" fmla="*/ 4286 w 68579"/>
                <a:gd name="connsiteY48" fmla="*/ 4286 h 291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68579" h="291655">
                  <a:moveTo>
                    <a:pt x="4286" y="4286"/>
                  </a:moveTo>
                  <a:lnTo>
                    <a:pt x="4286" y="0"/>
                  </a:lnTo>
                  <a:lnTo>
                    <a:pt x="8572" y="0"/>
                  </a:lnTo>
                  <a:lnTo>
                    <a:pt x="8572" y="4286"/>
                  </a:lnTo>
                  <a:lnTo>
                    <a:pt x="12859" y="4286"/>
                  </a:lnTo>
                  <a:lnTo>
                    <a:pt x="12859" y="8572"/>
                  </a:lnTo>
                  <a:lnTo>
                    <a:pt x="17145" y="8572"/>
                  </a:lnTo>
                  <a:lnTo>
                    <a:pt x="17145" y="12859"/>
                  </a:lnTo>
                  <a:lnTo>
                    <a:pt x="21431" y="17145"/>
                  </a:lnTo>
                  <a:cubicBezTo>
                    <a:pt x="21431" y="20003"/>
                    <a:pt x="22860" y="21431"/>
                    <a:pt x="25717" y="21431"/>
                  </a:cubicBezTo>
                  <a:cubicBezTo>
                    <a:pt x="31432" y="21431"/>
                    <a:pt x="34290" y="22860"/>
                    <a:pt x="34290" y="25718"/>
                  </a:cubicBezTo>
                  <a:lnTo>
                    <a:pt x="34290" y="30004"/>
                  </a:lnTo>
                  <a:lnTo>
                    <a:pt x="38576" y="34290"/>
                  </a:lnTo>
                  <a:lnTo>
                    <a:pt x="38576" y="42863"/>
                  </a:lnTo>
                  <a:lnTo>
                    <a:pt x="47149" y="42863"/>
                  </a:lnTo>
                  <a:lnTo>
                    <a:pt x="47149" y="30004"/>
                  </a:lnTo>
                  <a:lnTo>
                    <a:pt x="51435" y="30004"/>
                  </a:lnTo>
                  <a:cubicBezTo>
                    <a:pt x="51435" y="27146"/>
                    <a:pt x="52864" y="25718"/>
                    <a:pt x="55721" y="25718"/>
                  </a:cubicBezTo>
                  <a:lnTo>
                    <a:pt x="60007" y="25718"/>
                  </a:lnTo>
                  <a:lnTo>
                    <a:pt x="64294" y="60007"/>
                  </a:lnTo>
                  <a:cubicBezTo>
                    <a:pt x="67151" y="80010"/>
                    <a:pt x="68580" y="120110"/>
                    <a:pt x="68580" y="180118"/>
                  </a:cubicBezTo>
                  <a:cubicBezTo>
                    <a:pt x="68580" y="240221"/>
                    <a:pt x="68580" y="268796"/>
                    <a:pt x="68580" y="265938"/>
                  </a:cubicBezTo>
                  <a:cubicBezTo>
                    <a:pt x="65722" y="265938"/>
                    <a:pt x="62865" y="264509"/>
                    <a:pt x="60007" y="261652"/>
                  </a:cubicBezTo>
                  <a:lnTo>
                    <a:pt x="55721" y="261652"/>
                  </a:lnTo>
                  <a:lnTo>
                    <a:pt x="55721" y="265938"/>
                  </a:lnTo>
                  <a:lnTo>
                    <a:pt x="51435" y="274511"/>
                  </a:lnTo>
                  <a:lnTo>
                    <a:pt x="51435" y="291655"/>
                  </a:lnTo>
                  <a:lnTo>
                    <a:pt x="34290" y="291655"/>
                  </a:lnTo>
                  <a:lnTo>
                    <a:pt x="34290" y="274511"/>
                  </a:lnTo>
                  <a:lnTo>
                    <a:pt x="38576" y="257365"/>
                  </a:lnTo>
                  <a:cubicBezTo>
                    <a:pt x="41434" y="248793"/>
                    <a:pt x="42863" y="228790"/>
                    <a:pt x="42863" y="197263"/>
                  </a:cubicBezTo>
                  <a:cubicBezTo>
                    <a:pt x="42863" y="168688"/>
                    <a:pt x="38576" y="148590"/>
                    <a:pt x="30004" y="137160"/>
                  </a:cubicBezTo>
                  <a:lnTo>
                    <a:pt x="17145" y="115729"/>
                  </a:lnTo>
                  <a:lnTo>
                    <a:pt x="17145" y="107156"/>
                  </a:lnTo>
                  <a:lnTo>
                    <a:pt x="21431" y="107156"/>
                  </a:lnTo>
                  <a:lnTo>
                    <a:pt x="21431" y="102870"/>
                  </a:lnTo>
                  <a:lnTo>
                    <a:pt x="30004" y="107156"/>
                  </a:lnTo>
                  <a:cubicBezTo>
                    <a:pt x="35719" y="107156"/>
                    <a:pt x="38576" y="108585"/>
                    <a:pt x="38576" y="111443"/>
                  </a:cubicBezTo>
                  <a:cubicBezTo>
                    <a:pt x="38576" y="114300"/>
                    <a:pt x="40005" y="115729"/>
                    <a:pt x="42863" y="115729"/>
                  </a:cubicBezTo>
                  <a:lnTo>
                    <a:pt x="47149" y="115729"/>
                  </a:lnTo>
                  <a:lnTo>
                    <a:pt x="47149" y="94297"/>
                  </a:lnTo>
                  <a:cubicBezTo>
                    <a:pt x="44291" y="82868"/>
                    <a:pt x="37147" y="68580"/>
                    <a:pt x="25717" y="51435"/>
                  </a:cubicBezTo>
                  <a:lnTo>
                    <a:pt x="8572" y="30004"/>
                  </a:lnTo>
                  <a:lnTo>
                    <a:pt x="8572" y="21431"/>
                  </a:lnTo>
                  <a:lnTo>
                    <a:pt x="4286" y="17145"/>
                  </a:lnTo>
                  <a:lnTo>
                    <a:pt x="0" y="12859"/>
                  </a:lnTo>
                  <a:lnTo>
                    <a:pt x="0" y="4286"/>
                  </a:lnTo>
                  <a:lnTo>
                    <a:pt x="4286" y="4286"/>
                  </a:lnTo>
                  <a:lnTo>
                    <a:pt x="4286" y="42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E499EC80-56F0-47C9-9952-CF1BF0E893B6}"/>
                </a:ext>
              </a:extLst>
            </p:cNvPr>
            <p:cNvSpPr/>
            <p:nvPr/>
          </p:nvSpPr>
          <p:spPr>
            <a:xfrm>
              <a:off x="6618445" y="2806733"/>
              <a:ext cx="184308" cy="308800"/>
            </a:xfrm>
            <a:custGeom>
              <a:avLst/>
              <a:gdLst>
                <a:gd name="connsiteX0" fmla="*/ 175736 w 184308"/>
                <a:gd name="connsiteY0" fmla="*/ 274510 h 308800"/>
                <a:gd name="connsiteX1" fmla="*/ 175736 w 184308"/>
                <a:gd name="connsiteY1" fmla="*/ 278797 h 308800"/>
                <a:gd name="connsiteX2" fmla="*/ 180022 w 184308"/>
                <a:gd name="connsiteY2" fmla="*/ 291655 h 308800"/>
                <a:gd name="connsiteX3" fmla="*/ 184309 w 184308"/>
                <a:gd name="connsiteY3" fmla="*/ 300228 h 308800"/>
                <a:gd name="connsiteX4" fmla="*/ 184309 w 184308"/>
                <a:gd name="connsiteY4" fmla="*/ 304514 h 308800"/>
                <a:gd name="connsiteX5" fmla="*/ 180022 w 184308"/>
                <a:gd name="connsiteY5" fmla="*/ 304514 h 308800"/>
                <a:gd name="connsiteX6" fmla="*/ 180022 w 184308"/>
                <a:gd name="connsiteY6" fmla="*/ 308800 h 308800"/>
                <a:gd name="connsiteX7" fmla="*/ 162877 w 184308"/>
                <a:gd name="connsiteY7" fmla="*/ 308800 h 308800"/>
                <a:gd name="connsiteX8" fmla="*/ 162877 w 184308"/>
                <a:gd name="connsiteY8" fmla="*/ 304514 h 308800"/>
                <a:gd name="connsiteX9" fmla="*/ 167164 w 184308"/>
                <a:gd name="connsiteY9" fmla="*/ 304514 h 308800"/>
                <a:gd name="connsiteX10" fmla="*/ 167164 w 184308"/>
                <a:gd name="connsiteY10" fmla="*/ 300228 h 308800"/>
                <a:gd name="connsiteX11" fmla="*/ 162877 w 184308"/>
                <a:gd name="connsiteY11" fmla="*/ 291655 h 308800"/>
                <a:gd name="connsiteX12" fmla="*/ 158591 w 184308"/>
                <a:gd name="connsiteY12" fmla="*/ 287369 h 308800"/>
                <a:gd name="connsiteX13" fmla="*/ 158591 w 184308"/>
                <a:gd name="connsiteY13" fmla="*/ 278797 h 308800"/>
                <a:gd name="connsiteX14" fmla="*/ 154305 w 184308"/>
                <a:gd name="connsiteY14" fmla="*/ 261652 h 308800"/>
                <a:gd name="connsiteX15" fmla="*/ 132874 w 184308"/>
                <a:gd name="connsiteY15" fmla="*/ 197263 h 308800"/>
                <a:gd name="connsiteX16" fmla="*/ 107156 w 184308"/>
                <a:gd name="connsiteY16" fmla="*/ 141446 h 308800"/>
                <a:gd name="connsiteX17" fmla="*/ 94297 w 184308"/>
                <a:gd name="connsiteY17" fmla="*/ 128588 h 308800"/>
                <a:gd name="connsiteX18" fmla="*/ 72866 w 184308"/>
                <a:gd name="connsiteY18" fmla="*/ 98584 h 308800"/>
                <a:gd name="connsiteX19" fmla="*/ 38576 w 184308"/>
                <a:gd name="connsiteY19" fmla="*/ 60007 h 308800"/>
                <a:gd name="connsiteX20" fmla="*/ 12859 w 184308"/>
                <a:gd name="connsiteY20" fmla="*/ 30004 h 308800"/>
                <a:gd name="connsiteX21" fmla="*/ 12859 w 184308"/>
                <a:gd name="connsiteY21" fmla="*/ 25717 h 308800"/>
                <a:gd name="connsiteX22" fmla="*/ 4286 w 184308"/>
                <a:gd name="connsiteY22" fmla="*/ 12859 h 308800"/>
                <a:gd name="connsiteX23" fmla="*/ 4286 w 184308"/>
                <a:gd name="connsiteY23" fmla="*/ 0 h 308800"/>
                <a:gd name="connsiteX24" fmla="*/ 21431 w 184308"/>
                <a:gd name="connsiteY24" fmla="*/ 8572 h 308800"/>
                <a:gd name="connsiteX25" fmla="*/ 42862 w 184308"/>
                <a:gd name="connsiteY25" fmla="*/ 34290 h 308800"/>
                <a:gd name="connsiteX26" fmla="*/ 68580 w 184308"/>
                <a:gd name="connsiteY26" fmla="*/ 51435 h 308800"/>
                <a:gd name="connsiteX27" fmla="*/ 94297 w 184308"/>
                <a:gd name="connsiteY27" fmla="*/ 72866 h 308800"/>
                <a:gd name="connsiteX28" fmla="*/ 120015 w 184308"/>
                <a:gd name="connsiteY28" fmla="*/ 94297 h 308800"/>
                <a:gd name="connsiteX29" fmla="*/ 150019 w 184308"/>
                <a:gd name="connsiteY29" fmla="*/ 171545 h 308800"/>
                <a:gd name="connsiteX30" fmla="*/ 171450 w 184308"/>
                <a:gd name="connsiteY30" fmla="*/ 261652 h 308800"/>
                <a:gd name="connsiteX31" fmla="*/ 175736 w 184308"/>
                <a:gd name="connsiteY31" fmla="*/ 274510 h 308800"/>
                <a:gd name="connsiteX32" fmla="*/ 175736 w 184308"/>
                <a:gd name="connsiteY32" fmla="*/ 274510 h 30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84308" h="308800">
                  <a:moveTo>
                    <a:pt x="175736" y="274510"/>
                  </a:moveTo>
                  <a:lnTo>
                    <a:pt x="175736" y="278797"/>
                  </a:lnTo>
                  <a:lnTo>
                    <a:pt x="180022" y="291655"/>
                  </a:lnTo>
                  <a:lnTo>
                    <a:pt x="184309" y="300228"/>
                  </a:lnTo>
                  <a:lnTo>
                    <a:pt x="184309" y="304514"/>
                  </a:lnTo>
                  <a:lnTo>
                    <a:pt x="180022" y="304514"/>
                  </a:lnTo>
                  <a:lnTo>
                    <a:pt x="180022" y="308800"/>
                  </a:lnTo>
                  <a:lnTo>
                    <a:pt x="162877" y="308800"/>
                  </a:lnTo>
                  <a:lnTo>
                    <a:pt x="162877" y="304514"/>
                  </a:lnTo>
                  <a:lnTo>
                    <a:pt x="167164" y="304514"/>
                  </a:lnTo>
                  <a:lnTo>
                    <a:pt x="167164" y="300228"/>
                  </a:lnTo>
                  <a:lnTo>
                    <a:pt x="162877" y="291655"/>
                  </a:lnTo>
                  <a:lnTo>
                    <a:pt x="158591" y="287369"/>
                  </a:lnTo>
                  <a:lnTo>
                    <a:pt x="158591" y="278797"/>
                  </a:lnTo>
                  <a:cubicBezTo>
                    <a:pt x="158591" y="273082"/>
                    <a:pt x="157162" y="267367"/>
                    <a:pt x="154305" y="261652"/>
                  </a:cubicBezTo>
                  <a:cubicBezTo>
                    <a:pt x="151447" y="255937"/>
                    <a:pt x="144304" y="234505"/>
                    <a:pt x="132874" y="197263"/>
                  </a:cubicBezTo>
                  <a:cubicBezTo>
                    <a:pt x="121444" y="157258"/>
                    <a:pt x="112871" y="138589"/>
                    <a:pt x="107156" y="141446"/>
                  </a:cubicBezTo>
                  <a:cubicBezTo>
                    <a:pt x="107156" y="144304"/>
                    <a:pt x="102870" y="140017"/>
                    <a:pt x="94297" y="128588"/>
                  </a:cubicBezTo>
                  <a:cubicBezTo>
                    <a:pt x="85725" y="117157"/>
                    <a:pt x="78581" y="107156"/>
                    <a:pt x="72866" y="98584"/>
                  </a:cubicBezTo>
                  <a:cubicBezTo>
                    <a:pt x="67151" y="90011"/>
                    <a:pt x="55721" y="77152"/>
                    <a:pt x="38576" y="60007"/>
                  </a:cubicBezTo>
                  <a:lnTo>
                    <a:pt x="12859" y="30004"/>
                  </a:lnTo>
                  <a:lnTo>
                    <a:pt x="12859" y="25717"/>
                  </a:lnTo>
                  <a:lnTo>
                    <a:pt x="4286" y="12859"/>
                  </a:lnTo>
                  <a:cubicBezTo>
                    <a:pt x="-1429" y="4286"/>
                    <a:pt x="-1429" y="0"/>
                    <a:pt x="4286" y="0"/>
                  </a:cubicBezTo>
                  <a:cubicBezTo>
                    <a:pt x="7144" y="0"/>
                    <a:pt x="12859" y="2857"/>
                    <a:pt x="21431" y="8572"/>
                  </a:cubicBezTo>
                  <a:cubicBezTo>
                    <a:pt x="27146" y="14288"/>
                    <a:pt x="34290" y="22860"/>
                    <a:pt x="42862" y="34290"/>
                  </a:cubicBezTo>
                  <a:cubicBezTo>
                    <a:pt x="51435" y="45720"/>
                    <a:pt x="60008" y="51435"/>
                    <a:pt x="68580" y="51435"/>
                  </a:cubicBezTo>
                  <a:cubicBezTo>
                    <a:pt x="77152" y="51435"/>
                    <a:pt x="85725" y="58579"/>
                    <a:pt x="94297" y="72866"/>
                  </a:cubicBezTo>
                  <a:cubicBezTo>
                    <a:pt x="102870" y="87154"/>
                    <a:pt x="111443" y="94297"/>
                    <a:pt x="120015" y="94297"/>
                  </a:cubicBezTo>
                  <a:cubicBezTo>
                    <a:pt x="128587" y="97155"/>
                    <a:pt x="138589" y="122872"/>
                    <a:pt x="150019" y="171545"/>
                  </a:cubicBezTo>
                  <a:cubicBezTo>
                    <a:pt x="161449" y="223075"/>
                    <a:pt x="168593" y="253079"/>
                    <a:pt x="171450" y="261652"/>
                  </a:cubicBezTo>
                  <a:cubicBezTo>
                    <a:pt x="174308" y="270224"/>
                    <a:pt x="175736" y="274510"/>
                    <a:pt x="175736" y="274510"/>
                  </a:cubicBezTo>
                  <a:lnTo>
                    <a:pt x="175736" y="2745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458C098B-D4BE-4DE6-9294-5E39308912B1}"/>
                </a:ext>
              </a:extLst>
            </p:cNvPr>
            <p:cNvSpPr/>
            <p:nvPr/>
          </p:nvSpPr>
          <p:spPr>
            <a:xfrm>
              <a:off x="5004910" y="2334579"/>
              <a:ext cx="218789" cy="120014"/>
            </a:xfrm>
            <a:custGeom>
              <a:avLst/>
              <a:gdLst>
                <a:gd name="connsiteX0" fmla="*/ 201644 w 218789"/>
                <a:gd name="connsiteY0" fmla="*/ 0 h 120014"/>
                <a:gd name="connsiteX1" fmla="*/ 210217 w 218789"/>
                <a:gd name="connsiteY1" fmla="*/ 0 h 120014"/>
                <a:gd name="connsiteX2" fmla="*/ 210217 w 218789"/>
                <a:gd name="connsiteY2" fmla="*/ 4286 h 120014"/>
                <a:gd name="connsiteX3" fmla="*/ 214503 w 218789"/>
                <a:gd name="connsiteY3" fmla="*/ 4286 h 120014"/>
                <a:gd name="connsiteX4" fmla="*/ 214503 w 218789"/>
                <a:gd name="connsiteY4" fmla="*/ 8572 h 120014"/>
                <a:gd name="connsiteX5" fmla="*/ 218789 w 218789"/>
                <a:gd name="connsiteY5" fmla="*/ 8572 h 120014"/>
                <a:gd name="connsiteX6" fmla="*/ 218789 w 218789"/>
                <a:gd name="connsiteY6" fmla="*/ 38576 h 120014"/>
                <a:gd name="connsiteX7" fmla="*/ 145828 w 218789"/>
                <a:gd name="connsiteY7" fmla="*/ 68580 h 120014"/>
                <a:gd name="connsiteX8" fmla="*/ 72866 w 218789"/>
                <a:gd name="connsiteY8" fmla="*/ 102870 h 120014"/>
                <a:gd name="connsiteX9" fmla="*/ 64294 w 218789"/>
                <a:gd name="connsiteY9" fmla="*/ 102870 h 120014"/>
                <a:gd name="connsiteX10" fmla="*/ 64294 w 218789"/>
                <a:gd name="connsiteY10" fmla="*/ 107156 h 120014"/>
                <a:gd name="connsiteX11" fmla="*/ 60008 w 218789"/>
                <a:gd name="connsiteY11" fmla="*/ 111442 h 120014"/>
                <a:gd name="connsiteX12" fmla="*/ 55721 w 218789"/>
                <a:gd name="connsiteY12" fmla="*/ 115729 h 120014"/>
                <a:gd name="connsiteX13" fmla="*/ 55721 w 218789"/>
                <a:gd name="connsiteY13" fmla="*/ 111442 h 120014"/>
                <a:gd name="connsiteX14" fmla="*/ 42863 w 218789"/>
                <a:gd name="connsiteY14" fmla="*/ 102870 h 120014"/>
                <a:gd name="connsiteX15" fmla="*/ 34290 w 218789"/>
                <a:gd name="connsiteY15" fmla="*/ 107156 h 120014"/>
                <a:gd name="connsiteX16" fmla="*/ 30004 w 218789"/>
                <a:gd name="connsiteY16" fmla="*/ 115729 h 120014"/>
                <a:gd name="connsiteX17" fmla="*/ 30004 w 218789"/>
                <a:gd name="connsiteY17" fmla="*/ 120015 h 120014"/>
                <a:gd name="connsiteX18" fmla="*/ 17145 w 218789"/>
                <a:gd name="connsiteY18" fmla="*/ 120015 h 120014"/>
                <a:gd name="connsiteX19" fmla="*/ 17145 w 218789"/>
                <a:gd name="connsiteY19" fmla="*/ 115729 h 120014"/>
                <a:gd name="connsiteX20" fmla="*/ 12859 w 218789"/>
                <a:gd name="connsiteY20" fmla="*/ 115729 h 120014"/>
                <a:gd name="connsiteX21" fmla="*/ 12859 w 218789"/>
                <a:gd name="connsiteY21" fmla="*/ 111442 h 120014"/>
                <a:gd name="connsiteX22" fmla="*/ 8573 w 218789"/>
                <a:gd name="connsiteY22" fmla="*/ 111442 h 120014"/>
                <a:gd name="connsiteX23" fmla="*/ 8573 w 218789"/>
                <a:gd name="connsiteY23" fmla="*/ 107156 h 120014"/>
                <a:gd name="connsiteX24" fmla="*/ 4286 w 218789"/>
                <a:gd name="connsiteY24" fmla="*/ 107156 h 120014"/>
                <a:gd name="connsiteX25" fmla="*/ 4286 w 218789"/>
                <a:gd name="connsiteY25" fmla="*/ 85725 h 120014"/>
                <a:gd name="connsiteX26" fmla="*/ 0 w 218789"/>
                <a:gd name="connsiteY26" fmla="*/ 85725 h 120014"/>
                <a:gd name="connsiteX27" fmla="*/ 4286 w 218789"/>
                <a:gd name="connsiteY27" fmla="*/ 81439 h 120014"/>
                <a:gd name="connsiteX28" fmla="*/ 8573 w 218789"/>
                <a:gd name="connsiteY28" fmla="*/ 77152 h 120014"/>
                <a:gd name="connsiteX29" fmla="*/ 17145 w 218789"/>
                <a:gd name="connsiteY29" fmla="*/ 77152 h 120014"/>
                <a:gd name="connsiteX30" fmla="*/ 90106 w 218789"/>
                <a:gd name="connsiteY30" fmla="*/ 42863 h 120014"/>
                <a:gd name="connsiteX31" fmla="*/ 175927 w 218789"/>
                <a:gd name="connsiteY31" fmla="*/ 8572 h 120014"/>
                <a:gd name="connsiteX32" fmla="*/ 201644 w 218789"/>
                <a:gd name="connsiteY32" fmla="*/ 0 h 120014"/>
                <a:gd name="connsiteX33" fmla="*/ 201644 w 218789"/>
                <a:gd name="connsiteY33" fmla="*/ 0 h 120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18789" h="120014">
                  <a:moveTo>
                    <a:pt x="201644" y="0"/>
                  </a:moveTo>
                  <a:lnTo>
                    <a:pt x="210217" y="0"/>
                  </a:lnTo>
                  <a:lnTo>
                    <a:pt x="210217" y="4286"/>
                  </a:lnTo>
                  <a:lnTo>
                    <a:pt x="214503" y="4286"/>
                  </a:lnTo>
                  <a:lnTo>
                    <a:pt x="214503" y="8572"/>
                  </a:lnTo>
                  <a:lnTo>
                    <a:pt x="218789" y="8572"/>
                  </a:lnTo>
                  <a:lnTo>
                    <a:pt x="218789" y="38576"/>
                  </a:lnTo>
                  <a:cubicBezTo>
                    <a:pt x="218789" y="41434"/>
                    <a:pt x="194500" y="51435"/>
                    <a:pt x="145828" y="68580"/>
                  </a:cubicBezTo>
                  <a:lnTo>
                    <a:pt x="72866" y="102870"/>
                  </a:lnTo>
                  <a:lnTo>
                    <a:pt x="64294" y="102870"/>
                  </a:lnTo>
                  <a:lnTo>
                    <a:pt x="64294" y="107156"/>
                  </a:lnTo>
                  <a:lnTo>
                    <a:pt x="60008" y="111442"/>
                  </a:lnTo>
                  <a:lnTo>
                    <a:pt x="55721" y="115729"/>
                  </a:lnTo>
                  <a:lnTo>
                    <a:pt x="55721" y="111442"/>
                  </a:lnTo>
                  <a:cubicBezTo>
                    <a:pt x="55721" y="108585"/>
                    <a:pt x="51435" y="105727"/>
                    <a:pt x="42863" y="102870"/>
                  </a:cubicBezTo>
                  <a:cubicBezTo>
                    <a:pt x="37148" y="100013"/>
                    <a:pt x="34290" y="101441"/>
                    <a:pt x="34290" y="107156"/>
                  </a:cubicBezTo>
                  <a:lnTo>
                    <a:pt x="30004" y="115729"/>
                  </a:lnTo>
                  <a:lnTo>
                    <a:pt x="30004" y="120015"/>
                  </a:lnTo>
                  <a:lnTo>
                    <a:pt x="17145" y="120015"/>
                  </a:lnTo>
                  <a:lnTo>
                    <a:pt x="17145" y="115729"/>
                  </a:lnTo>
                  <a:lnTo>
                    <a:pt x="12859" y="115729"/>
                  </a:lnTo>
                  <a:lnTo>
                    <a:pt x="12859" y="111442"/>
                  </a:lnTo>
                  <a:lnTo>
                    <a:pt x="8573" y="111442"/>
                  </a:lnTo>
                  <a:lnTo>
                    <a:pt x="8573" y="107156"/>
                  </a:lnTo>
                  <a:lnTo>
                    <a:pt x="4286" y="107156"/>
                  </a:lnTo>
                  <a:lnTo>
                    <a:pt x="4286" y="85725"/>
                  </a:lnTo>
                  <a:lnTo>
                    <a:pt x="0" y="85725"/>
                  </a:lnTo>
                  <a:lnTo>
                    <a:pt x="4286" y="81439"/>
                  </a:lnTo>
                  <a:lnTo>
                    <a:pt x="8573" y="77152"/>
                  </a:lnTo>
                  <a:lnTo>
                    <a:pt x="17145" y="77152"/>
                  </a:lnTo>
                  <a:lnTo>
                    <a:pt x="90106" y="42863"/>
                  </a:lnTo>
                  <a:cubicBezTo>
                    <a:pt x="138779" y="25717"/>
                    <a:pt x="167354" y="14288"/>
                    <a:pt x="175927" y="8572"/>
                  </a:cubicBezTo>
                  <a:cubicBezTo>
                    <a:pt x="187357" y="2858"/>
                    <a:pt x="195929" y="0"/>
                    <a:pt x="201644" y="0"/>
                  </a:cubicBezTo>
                  <a:lnTo>
                    <a:pt x="201644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43D5B649-DE8C-4647-BA3D-F48E3B1722CB}"/>
                </a:ext>
              </a:extLst>
            </p:cNvPr>
            <p:cNvSpPr/>
            <p:nvPr/>
          </p:nvSpPr>
          <p:spPr>
            <a:xfrm>
              <a:off x="5180837" y="3261457"/>
              <a:ext cx="120014" cy="145732"/>
            </a:xfrm>
            <a:custGeom>
              <a:avLst/>
              <a:gdLst>
                <a:gd name="connsiteX0" fmla="*/ 81439 w 120014"/>
                <a:gd name="connsiteY0" fmla="*/ 4286 h 145732"/>
                <a:gd name="connsiteX1" fmla="*/ 85725 w 120014"/>
                <a:gd name="connsiteY1" fmla="*/ 0 h 145732"/>
                <a:gd name="connsiteX2" fmla="*/ 102870 w 120014"/>
                <a:gd name="connsiteY2" fmla="*/ 4286 h 145732"/>
                <a:gd name="connsiteX3" fmla="*/ 120015 w 120014"/>
                <a:gd name="connsiteY3" fmla="*/ 8572 h 145732"/>
                <a:gd name="connsiteX4" fmla="*/ 120015 w 120014"/>
                <a:gd name="connsiteY4" fmla="*/ 17145 h 145732"/>
                <a:gd name="connsiteX5" fmla="*/ 115729 w 120014"/>
                <a:gd name="connsiteY5" fmla="*/ 17145 h 145732"/>
                <a:gd name="connsiteX6" fmla="*/ 115729 w 120014"/>
                <a:gd name="connsiteY6" fmla="*/ 25718 h 145732"/>
                <a:gd name="connsiteX7" fmla="*/ 111442 w 120014"/>
                <a:gd name="connsiteY7" fmla="*/ 25718 h 145732"/>
                <a:gd name="connsiteX8" fmla="*/ 111442 w 120014"/>
                <a:gd name="connsiteY8" fmla="*/ 30004 h 145732"/>
                <a:gd name="connsiteX9" fmla="*/ 102870 w 120014"/>
                <a:gd name="connsiteY9" fmla="*/ 42863 h 145732"/>
                <a:gd name="connsiteX10" fmla="*/ 90011 w 120014"/>
                <a:gd name="connsiteY10" fmla="*/ 60007 h 145732"/>
                <a:gd name="connsiteX11" fmla="*/ 85725 w 120014"/>
                <a:gd name="connsiteY11" fmla="*/ 64294 h 145732"/>
                <a:gd name="connsiteX12" fmla="*/ 81439 w 120014"/>
                <a:gd name="connsiteY12" fmla="*/ 64294 h 145732"/>
                <a:gd name="connsiteX13" fmla="*/ 60007 w 120014"/>
                <a:gd name="connsiteY13" fmla="*/ 90011 h 145732"/>
                <a:gd name="connsiteX14" fmla="*/ 38576 w 120014"/>
                <a:gd name="connsiteY14" fmla="*/ 120015 h 145732"/>
                <a:gd name="connsiteX15" fmla="*/ 34290 w 120014"/>
                <a:gd name="connsiteY15" fmla="*/ 124301 h 145732"/>
                <a:gd name="connsiteX16" fmla="*/ 34290 w 120014"/>
                <a:gd name="connsiteY16" fmla="*/ 128588 h 145732"/>
                <a:gd name="connsiteX17" fmla="*/ 30004 w 120014"/>
                <a:gd name="connsiteY17" fmla="*/ 128588 h 145732"/>
                <a:gd name="connsiteX18" fmla="*/ 30004 w 120014"/>
                <a:gd name="connsiteY18" fmla="*/ 132874 h 145732"/>
                <a:gd name="connsiteX19" fmla="*/ 25717 w 120014"/>
                <a:gd name="connsiteY19" fmla="*/ 132874 h 145732"/>
                <a:gd name="connsiteX20" fmla="*/ 25717 w 120014"/>
                <a:gd name="connsiteY20" fmla="*/ 137160 h 145732"/>
                <a:gd name="connsiteX21" fmla="*/ 21431 w 120014"/>
                <a:gd name="connsiteY21" fmla="*/ 137160 h 145732"/>
                <a:gd name="connsiteX22" fmla="*/ 21431 w 120014"/>
                <a:gd name="connsiteY22" fmla="*/ 141446 h 145732"/>
                <a:gd name="connsiteX23" fmla="*/ 17145 w 120014"/>
                <a:gd name="connsiteY23" fmla="*/ 141446 h 145732"/>
                <a:gd name="connsiteX24" fmla="*/ 17145 w 120014"/>
                <a:gd name="connsiteY24" fmla="*/ 145732 h 145732"/>
                <a:gd name="connsiteX25" fmla="*/ 0 w 120014"/>
                <a:gd name="connsiteY25" fmla="*/ 145732 h 145732"/>
                <a:gd name="connsiteX26" fmla="*/ 0 w 120014"/>
                <a:gd name="connsiteY26" fmla="*/ 132874 h 145732"/>
                <a:gd name="connsiteX27" fmla="*/ 4286 w 120014"/>
                <a:gd name="connsiteY27" fmla="*/ 128588 h 145732"/>
                <a:gd name="connsiteX28" fmla="*/ 8573 w 120014"/>
                <a:gd name="connsiteY28" fmla="*/ 124301 h 145732"/>
                <a:gd name="connsiteX29" fmla="*/ 8573 w 120014"/>
                <a:gd name="connsiteY29" fmla="*/ 107156 h 145732"/>
                <a:gd name="connsiteX30" fmla="*/ 12859 w 120014"/>
                <a:gd name="connsiteY30" fmla="*/ 107156 h 145732"/>
                <a:gd name="connsiteX31" fmla="*/ 12859 w 120014"/>
                <a:gd name="connsiteY31" fmla="*/ 102870 h 145732"/>
                <a:gd name="connsiteX32" fmla="*/ 17145 w 120014"/>
                <a:gd name="connsiteY32" fmla="*/ 102870 h 145732"/>
                <a:gd name="connsiteX33" fmla="*/ 17145 w 120014"/>
                <a:gd name="connsiteY33" fmla="*/ 90011 h 145732"/>
                <a:gd name="connsiteX34" fmla="*/ 12859 w 120014"/>
                <a:gd name="connsiteY34" fmla="*/ 90011 h 145732"/>
                <a:gd name="connsiteX35" fmla="*/ 12859 w 120014"/>
                <a:gd name="connsiteY35" fmla="*/ 85725 h 145732"/>
                <a:gd name="connsiteX36" fmla="*/ 47149 w 120014"/>
                <a:gd name="connsiteY36" fmla="*/ 42863 h 145732"/>
                <a:gd name="connsiteX37" fmla="*/ 77152 w 120014"/>
                <a:gd name="connsiteY37" fmla="*/ 4286 h 145732"/>
                <a:gd name="connsiteX38" fmla="*/ 81439 w 120014"/>
                <a:gd name="connsiteY38" fmla="*/ 4286 h 145732"/>
                <a:gd name="connsiteX39" fmla="*/ 81439 w 120014"/>
                <a:gd name="connsiteY39" fmla="*/ 4286 h 14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20014" h="145732">
                  <a:moveTo>
                    <a:pt x="81439" y="4286"/>
                  </a:moveTo>
                  <a:lnTo>
                    <a:pt x="85725" y="0"/>
                  </a:lnTo>
                  <a:lnTo>
                    <a:pt x="102870" y="4286"/>
                  </a:lnTo>
                  <a:cubicBezTo>
                    <a:pt x="114300" y="4286"/>
                    <a:pt x="120015" y="5715"/>
                    <a:pt x="120015" y="8572"/>
                  </a:cubicBezTo>
                  <a:lnTo>
                    <a:pt x="120015" y="17145"/>
                  </a:lnTo>
                  <a:cubicBezTo>
                    <a:pt x="120015" y="17145"/>
                    <a:pt x="118586" y="17145"/>
                    <a:pt x="115729" y="17145"/>
                  </a:cubicBezTo>
                  <a:lnTo>
                    <a:pt x="115729" y="25718"/>
                  </a:lnTo>
                  <a:cubicBezTo>
                    <a:pt x="112871" y="25718"/>
                    <a:pt x="111442" y="25718"/>
                    <a:pt x="111442" y="25718"/>
                  </a:cubicBezTo>
                  <a:lnTo>
                    <a:pt x="111442" y="30004"/>
                  </a:lnTo>
                  <a:lnTo>
                    <a:pt x="102870" y="42863"/>
                  </a:lnTo>
                  <a:cubicBezTo>
                    <a:pt x="97155" y="48578"/>
                    <a:pt x="92869" y="54293"/>
                    <a:pt x="90011" y="60007"/>
                  </a:cubicBezTo>
                  <a:cubicBezTo>
                    <a:pt x="87154" y="62865"/>
                    <a:pt x="85725" y="64294"/>
                    <a:pt x="85725" y="64294"/>
                  </a:cubicBezTo>
                  <a:lnTo>
                    <a:pt x="81439" y="64294"/>
                  </a:lnTo>
                  <a:cubicBezTo>
                    <a:pt x="78581" y="64294"/>
                    <a:pt x="71438" y="72866"/>
                    <a:pt x="60007" y="90011"/>
                  </a:cubicBezTo>
                  <a:cubicBezTo>
                    <a:pt x="48577" y="107156"/>
                    <a:pt x="41434" y="117157"/>
                    <a:pt x="38576" y="120015"/>
                  </a:cubicBezTo>
                  <a:cubicBezTo>
                    <a:pt x="35719" y="122872"/>
                    <a:pt x="34290" y="124301"/>
                    <a:pt x="34290" y="124301"/>
                  </a:cubicBezTo>
                  <a:lnTo>
                    <a:pt x="34290" y="128588"/>
                  </a:lnTo>
                  <a:lnTo>
                    <a:pt x="30004" y="128588"/>
                  </a:lnTo>
                  <a:lnTo>
                    <a:pt x="30004" y="132874"/>
                  </a:lnTo>
                  <a:lnTo>
                    <a:pt x="25717" y="132874"/>
                  </a:lnTo>
                  <a:lnTo>
                    <a:pt x="25717" y="137160"/>
                  </a:lnTo>
                  <a:lnTo>
                    <a:pt x="21431" y="137160"/>
                  </a:lnTo>
                  <a:lnTo>
                    <a:pt x="21431" y="141446"/>
                  </a:lnTo>
                  <a:lnTo>
                    <a:pt x="17145" y="141446"/>
                  </a:lnTo>
                  <a:lnTo>
                    <a:pt x="17145" y="145732"/>
                  </a:lnTo>
                  <a:lnTo>
                    <a:pt x="0" y="145732"/>
                  </a:lnTo>
                  <a:lnTo>
                    <a:pt x="0" y="132874"/>
                  </a:lnTo>
                  <a:lnTo>
                    <a:pt x="4286" y="128588"/>
                  </a:lnTo>
                  <a:lnTo>
                    <a:pt x="8573" y="124301"/>
                  </a:lnTo>
                  <a:lnTo>
                    <a:pt x="8573" y="107156"/>
                  </a:lnTo>
                  <a:lnTo>
                    <a:pt x="12859" y="107156"/>
                  </a:lnTo>
                  <a:lnTo>
                    <a:pt x="12859" y="102870"/>
                  </a:lnTo>
                  <a:lnTo>
                    <a:pt x="17145" y="102870"/>
                  </a:lnTo>
                  <a:lnTo>
                    <a:pt x="17145" y="90011"/>
                  </a:lnTo>
                  <a:lnTo>
                    <a:pt x="12859" y="90011"/>
                  </a:lnTo>
                  <a:lnTo>
                    <a:pt x="12859" y="85725"/>
                  </a:lnTo>
                  <a:cubicBezTo>
                    <a:pt x="15716" y="85725"/>
                    <a:pt x="27146" y="71438"/>
                    <a:pt x="47149" y="42863"/>
                  </a:cubicBezTo>
                  <a:lnTo>
                    <a:pt x="77152" y="4286"/>
                  </a:lnTo>
                  <a:lnTo>
                    <a:pt x="81439" y="4286"/>
                  </a:lnTo>
                  <a:lnTo>
                    <a:pt x="81439" y="42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05038475-60E8-415D-8401-B1CBB8A10BD3}"/>
                </a:ext>
              </a:extLst>
            </p:cNvPr>
            <p:cNvSpPr/>
            <p:nvPr/>
          </p:nvSpPr>
          <p:spPr>
            <a:xfrm>
              <a:off x="5481160" y="3621882"/>
              <a:ext cx="47148" cy="55721"/>
            </a:xfrm>
            <a:custGeom>
              <a:avLst/>
              <a:gdLst>
                <a:gd name="connsiteX0" fmla="*/ 8572 w 47148"/>
                <a:gd name="connsiteY0" fmla="*/ 0 h 55721"/>
                <a:gd name="connsiteX1" fmla="*/ 21431 w 47148"/>
                <a:gd name="connsiteY1" fmla="*/ 0 h 55721"/>
                <a:gd name="connsiteX2" fmla="*/ 21431 w 47148"/>
                <a:gd name="connsiteY2" fmla="*/ 4286 h 55721"/>
                <a:gd name="connsiteX3" fmla="*/ 25717 w 47148"/>
                <a:gd name="connsiteY3" fmla="*/ 4286 h 55721"/>
                <a:gd name="connsiteX4" fmla="*/ 25717 w 47148"/>
                <a:gd name="connsiteY4" fmla="*/ 12859 h 55721"/>
                <a:gd name="connsiteX5" fmla="*/ 30004 w 47148"/>
                <a:gd name="connsiteY5" fmla="*/ 12859 h 55721"/>
                <a:gd name="connsiteX6" fmla="*/ 34290 w 47148"/>
                <a:gd name="connsiteY6" fmla="*/ 8572 h 55721"/>
                <a:gd name="connsiteX7" fmla="*/ 42863 w 47148"/>
                <a:gd name="connsiteY7" fmla="*/ 0 h 55721"/>
                <a:gd name="connsiteX8" fmla="*/ 47149 w 47148"/>
                <a:gd name="connsiteY8" fmla="*/ 0 h 55721"/>
                <a:gd name="connsiteX9" fmla="*/ 47149 w 47148"/>
                <a:gd name="connsiteY9" fmla="*/ 12859 h 55721"/>
                <a:gd name="connsiteX10" fmla="*/ 42863 w 47148"/>
                <a:gd name="connsiteY10" fmla="*/ 12859 h 55721"/>
                <a:gd name="connsiteX11" fmla="*/ 38576 w 47148"/>
                <a:gd name="connsiteY11" fmla="*/ 30004 h 55721"/>
                <a:gd name="connsiteX12" fmla="*/ 38576 w 47148"/>
                <a:gd name="connsiteY12" fmla="*/ 47149 h 55721"/>
                <a:gd name="connsiteX13" fmla="*/ 38576 w 47148"/>
                <a:gd name="connsiteY13" fmla="*/ 51435 h 55721"/>
                <a:gd name="connsiteX14" fmla="*/ 34290 w 47148"/>
                <a:gd name="connsiteY14" fmla="*/ 51435 h 55721"/>
                <a:gd name="connsiteX15" fmla="*/ 25717 w 47148"/>
                <a:gd name="connsiteY15" fmla="*/ 51435 h 55721"/>
                <a:gd name="connsiteX16" fmla="*/ 25717 w 47148"/>
                <a:gd name="connsiteY16" fmla="*/ 55721 h 55721"/>
                <a:gd name="connsiteX17" fmla="*/ 17145 w 47148"/>
                <a:gd name="connsiteY17" fmla="*/ 51435 h 55721"/>
                <a:gd name="connsiteX18" fmla="*/ 12859 w 47148"/>
                <a:gd name="connsiteY18" fmla="*/ 42863 h 55721"/>
                <a:gd name="connsiteX19" fmla="*/ 8572 w 47148"/>
                <a:gd name="connsiteY19" fmla="*/ 38576 h 55721"/>
                <a:gd name="connsiteX20" fmla="*/ 0 w 47148"/>
                <a:gd name="connsiteY20" fmla="*/ 38576 h 55721"/>
                <a:gd name="connsiteX21" fmla="*/ 0 w 47148"/>
                <a:gd name="connsiteY21" fmla="*/ 34290 h 55721"/>
                <a:gd name="connsiteX22" fmla="*/ 8572 w 47148"/>
                <a:gd name="connsiteY22" fmla="*/ 25718 h 55721"/>
                <a:gd name="connsiteX23" fmla="*/ 8572 w 47148"/>
                <a:gd name="connsiteY23" fmla="*/ 12859 h 55721"/>
                <a:gd name="connsiteX24" fmla="*/ 4286 w 47148"/>
                <a:gd name="connsiteY24" fmla="*/ 8572 h 55721"/>
                <a:gd name="connsiteX25" fmla="*/ 8572 w 47148"/>
                <a:gd name="connsiteY25" fmla="*/ 4286 h 55721"/>
                <a:gd name="connsiteX26" fmla="*/ 8572 w 47148"/>
                <a:gd name="connsiteY26" fmla="*/ 0 h 55721"/>
                <a:gd name="connsiteX27" fmla="*/ 8572 w 47148"/>
                <a:gd name="connsiteY27" fmla="*/ 0 h 5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7148" h="55721">
                  <a:moveTo>
                    <a:pt x="8572" y="0"/>
                  </a:moveTo>
                  <a:lnTo>
                    <a:pt x="21431" y="0"/>
                  </a:lnTo>
                  <a:lnTo>
                    <a:pt x="21431" y="4286"/>
                  </a:lnTo>
                  <a:lnTo>
                    <a:pt x="25717" y="4286"/>
                  </a:lnTo>
                  <a:lnTo>
                    <a:pt x="25717" y="12859"/>
                  </a:lnTo>
                  <a:lnTo>
                    <a:pt x="30004" y="12859"/>
                  </a:lnTo>
                  <a:cubicBezTo>
                    <a:pt x="32861" y="12859"/>
                    <a:pt x="34290" y="11430"/>
                    <a:pt x="34290" y="8572"/>
                  </a:cubicBezTo>
                  <a:cubicBezTo>
                    <a:pt x="37147" y="2858"/>
                    <a:pt x="40005" y="0"/>
                    <a:pt x="42863" y="0"/>
                  </a:cubicBezTo>
                  <a:lnTo>
                    <a:pt x="47149" y="0"/>
                  </a:lnTo>
                  <a:lnTo>
                    <a:pt x="47149" y="12859"/>
                  </a:lnTo>
                  <a:lnTo>
                    <a:pt x="42863" y="12859"/>
                  </a:lnTo>
                  <a:cubicBezTo>
                    <a:pt x="40005" y="12859"/>
                    <a:pt x="38576" y="18574"/>
                    <a:pt x="38576" y="30004"/>
                  </a:cubicBezTo>
                  <a:cubicBezTo>
                    <a:pt x="35719" y="41434"/>
                    <a:pt x="35719" y="47149"/>
                    <a:pt x="38576" y="47149"/>
                  </a:cubicBezTo>
                  <a:lnTo>
                    <a:pt x="38576" y="51435"/>
                  </a:lnTo>
                  <a:lnTo>
                    <a:pt x="34290" y="51435"/>
                  </a:lnTo>
                  <a:cubicBezTo>
                    <a:pt x="31433" y="51435"/>
                    <a:pt x="28575" y="51435"/>
                    <a:pt x="25717" y="51435"/>
                  </a:cubicBezTo>
                  <a:lnTo>
                    <a:pt x="25717" y="55721"/>
                  </a:lnTo>
                  <a:cubicBezTo>
                    <a:pt x="22860" y="52864"/>
                    <a:pt x="20003" y="51435"/>
                    <a:pt x="17145" y="51435"/>
                  </a:cubicBezTo>
                  <a:cubicBezTo>
                    <a:pt x="14288" y="51435"/>
                    <a:pt x="12859" y="48578"/>
                    <a:pt x="12859" y="42863"/>
                  </a:cubicBezTo>
                  <a:cubicBezTo>
                    <a:pt x="12859" y="40005"/>
                    <a:pt x="11430" y="38576"/>
                    <a:pt x="8572" y="38576"/>
                  </a:cubicBezTo>
                  <a:lnTo>
                    <a:pt x="0" y="38576"/>
                  </a:lnTo>
                  <a:lnTo>
                    <a:pt x="0" y="34290"/>
                  </a:lnTo>
                  <a:cubicBezTo>
                    <a:pt x="0" y="31433"/>
                    <a:pt x="2858" y="28575"/>
                    <a:pt x="8572" y="25718"/>
                  </a:cubicBezTo>
                  <a:cubicBezTo>
                    <a:pt x="8572" y="20003"/>
                    <a:pt x="8572" y="15716"/>
                    <a:pt x="8572" y="12859"/>
                  </a:cubicBezTo>
                  <a:lnTo>
                    <a:pt x="4286" y="8572"/>
                  </a:lnTo>
                  <a:lnTo>
                    <a:pt x="8572" y="4286"/>
                  </a:lnTo>
                  <a:lnTo>
                    <a:pt x="8572" y="0"/>
                  </a:lnTo>
                  <a:lnTo>
                    <a:pt x="857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多边形: 形状 63">
              <a:extLst>
                <a:ext uri="{FF2B5EF4-FFF2-40B4-BE49-F238E27FC236}">
                  <a16:creationId xmlns:a16="http://schemas.microsoft.com/office/drawing/2014/main" id="{AC3917D4-F145-4CC2-BF28-D8A99CEABC2A}"/>
                </a:ext>
              </a:extLst>
            </p:cNvPr>
            <p:cNvSpPr/>
            <p:nvPr/>
          </p:nvSpPr>
          <p:spPr>
            <a:xfrm>
              <a:off x="5403912" y="3965164"/>
              <a:ext cx="55721" cy="30003"/>
            </a:xfrm>
            <a:custGeom>
              <a:avLst/>
              <a:gdLst>
                <a:gd name="connsiteX0" fmla="*/ 12859 w 55721"/>
                <a:gd name="connsiteY0" fmla="*/ 0 h 30003"/>
                <a:gd name="connsiteX1" fmla="*/ 17145 w 55721"/>
                <a:gd name="connsiteY1" fmla="*/ 0 h 30003"/>
                <a:gd name="connsiteX2" fmla="*/ 17145 w 55721"/>
                <a:gd name="connsiteY2" fmla="*/ 4286 h 30003"/>
                <a:gd name="connsiteX3" fmla="*/ 30004 w 55721"/>
                <a:gd name="connsiteY3" fmla="*/ 4286 h 30003"/>
                <a:gd name="connsiteX4" fmla="*/ 47149 w 55721"/>
                <a:gd name="connsiteY4" fmla="*/ 4286 h 30003"/>
                <a:gd name="connsiteX5" fmla="*/ 51435 w 55721"/>
                <a:gd name="connsiteY5" fmla="*/ 8572 h 30003"/>
                <a:gd name="connsiteX6" fmla="*/ 51435 w 55721"/>
                <a:gd name="connsiteY6" fmla="*/ 12859 h 30003"/>
                <a:gd name="connsiteX7" fmla="*/ 42863 w 55721"/>
                <a:gd name="connsiteY7" fmla="*/ 12859 h 30003"/>
                <a:gd name="connsiteX8" fmla="*/ 42863 w 55721"/>
                <a:gd name="connsiteY8" fmla="*/ 17145 h 30003"/>
                <a:gd name="connsiteX9" fmla="*/ 51435 w 55721"/>
                <a:gd name="connsiteY9" fmla="*/ 17145 h 30003"/>
                <a:gd name="connsiteX10" fmla="*/ 51435 w 55721"/>
                <a:gd name="connsiteY10" fmla="*/ 21431 h 30003"/>
                <a:gd name="connsiteX11" fmla="*/ 55721 w 55721"/>
                <a:gd name="connsiteY11" fmla="*/ 25717 h 30003"/>
                <a:gd name="connsiteX12" fmla="*/ 55721 w 55721"/>
                <a:gd name="connsiteY12" fmla="*/ 30004 h 30003"/>
                <a:gd name="connsiteX13" fmla="*/ 51435 w 55721"/>
                <a:gd name="connsiteY13" fmla="*/ 30004 h 30003"/>
                <a:gd name="connsiteX14" fmla="*/ 47149 w 55721"/>
                <a:gd name="connsiteY14" fmla="*/ 25717 h 30003"/>
                <a:gd name="connsiteX15" fmla="*/ 47149 w 55721"/>
                <a:gd name="connsiteY15" fmla="*/ 21431 h 30003"/>
                <a:gd name="connsiteX16" fmla="*/ 42863 w 55721"/>
                <a:gd name="connsiteY16" fmla="*/ 25717 h 30003"/>
                <a:gd name="connsiteX17" fmla="*/ 34290 w 55721"/>
                <a:gd name="connsiteY17" fmla="*/ 25717 h 30003"/>
                <a:gd name="connsiteX18" fmla="*/ 34290 w 55721"/>
                <a:gd name="connsiteY18" fmla="*/ 30004 h 30003"/>
                <a:gd name="connsiteX19" fmla="*/ 17145 w 55721"/>
                <a:gd name="connsiteY19" fmla="*/ 25717 h 30003"/>
                <a:gd name="connsiteX20" fmla="*/ 8573 w 55721"/>
                <a:gd name="connsiteY20" fmla="*/ 25717 h 30003"/>
                <a:gd name="connsiteX21" fmla="*/ 8573 w 55721"/>
                <a:gd name="connsiteY21" fmla="*/ 21431 h 30003"/>
                <a:gd name="connsiteX22" fmla="*/ 4286 w 55721"/>
                <a:gd name="connsiteY22" fmla="*/ 17145 h 30003"/>
                <a:gd name="connsiteX23" fmla="*/ 0 w 55721"/>
                <a:gd name="connsiteY23" fmla="*/ 12859 h 30003"/>
                <a:gd name="connsiteX24" fmla="*/ 0 w 55721"/>
                <a:gd name="connsiteY24" fmla="*/ 8572 h 30003"/>
                <a:gd name="connsiteX25" fmla="*/ 4286 w 55721"/>
                <a:gd name="connsiteY25" fmla="*/ 8572 h 30003"/>
                <a:gd name="connsiteX26" fmla="*/ 8573 w 55721"/>
                <a:gd name="connsiteY26" fmla="*/ 4286 h 30003"/>
                <a:gd name="connsiteX27" fmla="*/ 12859 w 55721"/>
                <a:gd name="connsiteY27" fmla="*/ 0 h 30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5721" h="30003">
                  <a:moveTo>
                    <a:pt x="12859" y="0"/>
                  </a:moveTo>
                  <a:lnTo>
                    <a:pt x="17145" y="0"/>
                  </a:lnTo>
                  <a:lnTo>
                    <a:pt x="17145" y="4286"/>
                  </a:lnTo>
                  <a:lnTo>
                    <a:pt x="30004" y="4286"/>
                  </a:lnTo>
                  <a:cubicBezTo>
                    <a:pt x="38576" y="1429"/>
                    <a:pt x="44291" y="1429"/>
                    <a:pt x="47149" y="4286"/>
                  </a:cubicBezTo>
                  <a:cubicBezTo>
                    <a:pt x="50006" y="4286"/>
                    <a:pt x="51435" y="5715"/>
                    <a:pt x="51435" y="8572"/>
                  </a:cubicBezTo>
                  <a:lnTo>
                    <a:pt x="51435" y="12859"/>
                  </a:lnTo>
                  <a:lnTo>
                    <a:pt x="42863" y="12859"/>
                  </a:lnTo>
                  <a:cubicBezTo>
                    <a:pt x="40005" y="15716"/>
                    <a:pt x="40005" y="17145"/>
                    <a:pt x="42863" y="17145"/>
                  </a:cubicBezTo>
                  <a:lnTo>
                    <a:pt x="51435" y="17145"/>
                  </a:lnTo>
                  <a:lnTo>
                    <a:pt x="51435" y="21431"/>
                  </a:lnTo>
                  <a:cubicBezTo>
                    <a:pt x="51435" y="21431"/>
                    <a:pt x="52864" y="22860"/>
                    <a:pt x="55721" y="25717"/>
                  </a:cubicBezTo>
                  <a:lnTo>
                    <a:pt x="55721" y="30004"/>
                  </a:lnTo>
                  <a:lnTo>
                    <a:pt x="51435" y="30004"/>
                  </a:lnTo>
                  <a:cubicBezTo>
                    <a:pt x="48578" y="30004"/>
                    <a:pt x="47149" y="28575"/>
                    <a:pt x="47149" y="25717"/>
                  </a:cubicBezTo>
                  <a:lnTo>
                    <a:pt x="47149" y="21431"/>
                  </a:lnTo>
                  <a:lnTo>
                    <a:pt x="42863" y="25717"/>
                  </a:lnTo>
                  <a:cubicBezTo>
                    <a:pt x="37147" y="25717"/>
                    <a:pt x="34290" y="25717"/>
                    <a:pt x="34290" y="25717"/>
                  </a:cubicBezTo>
                  <a:lnTo>
                    <a:pt x="34290" y="30004"/>
                  </a:lnTo>
                  <a:cubicBezTo>
                    <a:pt x="31433" y="27146"/>
                    <a:pt x="25717" y="25717"/>
                    <a:pt x="17145" y="25717"/>
                  </a:cubicBezTo>
                  <a:lnTo>
                    <a:pt x="8573" y="25717"/>
                  </a:lnTo>
                  <a:lnTo>
                    <a:pt x="8573" y="21431"/>
                  </a:lnTo>
                  <a:cubicBezTo>
                    <a:pt x="8573" y="18574"/>
                    <a:pt x="7144" y="17145"/>
                    <a:pt x="4286" y="17145"/>
                  </a:cubicBezTo>
                  <a:cubicBezTo>
                    <a:pt x="1429" y="17145"/>
                    <a:pt x="0" y="15716"/>
                    <a:pt x="0" y="12859"/>
                  </a:cubicBezTo>
                  <a:lnTo>
                    <a:pt x="0" y="8572"/>
                  </a:lnTo>
                  <a:lnTo>
                    <a:pt x="4286" y="8572"/>
                  </a:lnTo>
                  <a:cubicBezTo>
                    <a:pt x="7144" y="8572"/>
                    <a:pt x="8573" y="7144"/>
                    <a:pt x="8573" y="4286"/>
                  </a:cubicBezTo>
                  <a:cubicBezTo>
                    <a:pt x="8573" y="1429"/>
                    <a:pt x="10001" y="0"/>
                    <a:pt x="1285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id="{32863EA2-C66E-49FD-8A30-8177B1BF40D2}"/>
                </a:ext>
              </a:extLst>
            </p:cNvPr>
            <p:cNvSpPr/>
            <p:nvPr/>
          </p:nvSpPr>
          <p:spPr>
            <a:xfrm>
              <a:off x="6335076" y="3081243"/>
              <a:ext cx="107156" cy="300513"/>
            </a:xfrm>
            <a:custGeom>
              <a:avLst/>
              <a:gdLst>
                <a:gd name="connsiteX0" fmla="*/ 4286 w 107156"/>
                <a:gd name="connsiteY0" fmla="*/ 4286 h 300513"/>
                <a:gd name="connsiteX1" fmla="*/ 4286 w 107156"/>
                <a:gd name="connsiteY1" fmla="*/ 0 h 300513"/>
                <a:gd name="connsiteX2" fmla="*/ 12859 w 107156"/>
                <a:gd name="connsiteY2" fmla="*/ 0 h 300513"/>
                <a:gd name="connsiteX3" fmla="*/ 38576 w 107156"/>
                <a:gd name="connsiteY3" fmla="*/ 34290 h 300513"/>
                <a:gd name="connsiteX4" fmla="*/ 72866 w 107156"/>
                <a:gd name="connsiteY4" fmla="*/ 81534 h 300513"/>
                <a:gd name="connsiteX5" fmla="*/ 81439 w 107156"/>
                <a:gd name="connsiteY5" fmla="*/ 137351 h 300513"/>
                <a:gd name="connsiteX6" fmla="*/ 90011 w 107156"/>
                <a:gd name="connsiteY6" fmla="*/ 188881 h 300513"/>
                <a:gd name="connsiteX7" fmla="*/ 98584 w 107156"/>
                <a:gd name="connsiteY7" fmla="*/ 206026 h 300513"/>
                <a:gd name="connsiteX8" fmla="*/ 98584 w 107156"/>
                <a:gd name="connsiteY8" fmla="*/ 218885 h 300513"/>
                <a:gd name="connsiteX9" fmla="*/ 102870 w 107156"/>
                <a:gd name="connsiteY9" fmla="*/ 223171 h 300513"/>
                <a:gd name="connsiteX10" fmla="*/ 107156 w 107156"/>
                <a:gd name="connsiteY10" fmla="*/ 227457 h 300513"/>
                <a:gd name="connsiteX11" fmla="*/ 107156 w 107156"/>
                <a:gd name="connsiteY11" fmla="*/ 253175 h 300513"/>
                <a:gd name="connsiteX12" fmla="*/ 102870 w 107156"/>
                <a:gd name="connsiteY12" fmla="*/ 253175 h 300513"/>
                <a:gd name="connsiteX13" fmla="*/ 102870 w 107156"/>
                <a:gd name="connsiteY13" fmla="*/ 257461 h 300513"/>
                <a:gd name="connsiteX14" fmla="*/ 94298 w 107156"/>
                <a:gd name="connsiteY14" fmla="*/ 257461 h 300513"/>
                <a:gd name="connsiteX15" fmla="*/ 94298 w 107156"/>
                <a:gd name="connsiteY15" fmla="*/ 253175 h 300513"/>
                <a:gd name="connsiteX16" fmla="*/ 90011 w 107156"/>
                <a:gd name="connsiteY16" fmla="*/ 253175 h 300513"/>
                <a:gd name="connsiteX17" fmla="*/ 90011 w 107156"/>
                <a:gd name="connsiteY17" fmla="*/ 244602 h 300513"/>
                <a:gd name="connsiteX18" fmla="*/ 85725 w 107156"/>
                <a:gd name="connsiteY18" fmla="*/ 240316 h 300513"/>
                <a:gd name="connsiteX19" fmla="*/ 81439 w 107156"/>
                <a:gd name="connsiteY19" fmla="*/ 236029 h 300513"/>
                <a:gd name="connsiteX20" fmla="*/ 81439 w 107156"/>
                <a:gd name="connsiteY20" fmla="*/ 223171 h 300513"/>
                <a:gd name="connsiteX21" fmla="*/ 77153 w 107156"/>
                <a:gd name="connsiteY21" fmla="*/ 206026 h 300513"/>
                <a:gd name="connsiteX22" fmla="*/ 72866 w 107156"/>
                <a:gd name="connsiteY22" fmla="*/ 197453 h 300513"/>
                <a:gd name="connsiteX23" fmla="*/ 72866 w 107156"/>
                <a:gd name="connsiteY23" fmla="*/ 184595 h 300513"/>
                <a:gd name="connsiteX24" fmla="*/ 68580 w 107156"/>
                <a:gd name="connsiteY24" fmla="*/ 180308 h 300513"/>
                <a:gd name="connsiteX25" fmla="*/ 64294 w 107156"/>
                <a:gd name="connsiteY25" fmla="*/ 176022 h 300513"/>
                <a:gd name="connsiteX26" fmla="*/ 64294 w 107156"/>
                <a:gd name="connsiteY26" fmla="*/ 171736 h 300513"/>
                <a:gd name="connsiteX27" fmla="*/ 64294 w 107156"/>
                <a:gd name="connsiteY27" fmla="*/ 223266 h 300513"/>
                <a:gd name="connsiteX28" fmla="*/ 68580 w 107156"/>
                <a:gd name="connsiteY28" fmla="*/ 270510 h 300513"/>
                <a:gd name="connsiteX29" fmla="*/ 68580 w 107156"/>
                <a:gd name="connsiteY29" fmla="*/ 296228 h 300513"/>
                <a:gd name="connsiteX30" fmla="*/ 64294 w 107156"/>
                <a:gd name="connsiteY30" fmla="*/ 296228 h 300513"/>
                <a:gd name="connsiteX31" fmla="*/ 64294 w 107156"/>
                <a:gd name="connsiteY31" fmla="*/ 291941 h 300513"/>
                <a:gd name="connsiteX32" fmla="*/ 60008 w 107156"/>
                <a:gd name="connsiteY32" fmla="*/ 296228 h 300513"/>
                <a:gd name="connsiteX33" fmla="*/ 60008 w 107156"/>
                <a:gd name="connsiteY33" fmla="*/ 300514 h 300513"/>
                <a:gd name="connsiteX34" fmla="*/ 51435 w 107156"/>
                <a:gd name="connsiteY34" fmla="*/ 300514 h 300513"/>
                <a:gd name="connsiteX35" fmla="*/ 51435 w 107156"/>
                <a:gd name="connsiteY35" fmla="*/ 296228 h 300513"/>
                <a:gd name="connsiteX36" fmla="*/ 47149 w 107156"/>
                <a:gd name="connsiteY36" fmla="*/ 291941 h 300513"/>
                <a:gd name="connsiteX37" fmla="*/ 47149 w 107156"/>
                <a:gd name="connsiteY37" fmla="*/ 279083 h 300513"/>
                <a:gd name="connsiteX38" fmla="*/ 47149 w 107156"/>
                <a:gd name="connsiteY38" fmla="*/ 227552 h 300513"/>
                <a:gd name="connsiteX39" fmla="*/ 47149 w 107156"/>
                <a:gd name="connsiteY39" fmla="*/ 150304 h 300513"/>
                <a:gd name="connsiteX40" fmla="*/ 25718 w 107156"/>
                <a:gd name="connsiteY40" fmla="*/ 60198 h 300513"/>
                <a:gd name="connsiteX41" fmla="*/ 0 w 107156"/>
                <a:gd name="connsiteY41" fmla="*/ 4382 h 300513"/>
                <a:gd name="connsiteX42" fmla="*/ 4286 w 107156"/>
                <a:gd name="connsiteY42" fmla="*/ 4286 h 300513"/>
                <a:gd name="connsiteX43" fmla="*/ 4286 w 107156"/>
                <a:gd name="connsiteY43" fmla="*/ 4286 h 300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7156" h="300513">
                  <a:moveTo>
                    <a:pt x="4286" y="4286"/>
                  </a:moveTo>
                  <a:lnTo>
                    <a:pt x="4286" y="0"/>
                  </a:lnTo>
                  <a:lnTo>
                    <a:pt x="12859" y="0"/>
                  </a:lnTo>
                  <a:lnTo>
                    <a:pt x="38576" y="34290"/>
                  </a:lnTo>
                  <a:cubicBezTo>
                    <a:pt x="55721" y="57150"/>
                    <a:pt x="67151" y="72866"/>
                    <a:pt x="72866" y="81534"/>
                  </a:cubicBezTo>
                  <a:cubicBezTo>
                    <a:pt x="78581" y="90107"/>
                    <a:pt x="81439" y="108680"/>
                    <a:pt x="81439" y="137351"/>
                  </a:cubicBezTo>
                  <a:cubicBezTo>
                    <a:pt x="87154" y="165926"/>
                    <a:pt x="90011" y="183166"/>
                    <a:pt x="90011" y="188881"/>
                  </a:cubicBezTo>
                  <a:cubicBezTo>
                    <a:pt x="95726" y="194596"/>
                    <a:pt x="98584" y="200311"/>
                    <a:pt x="98584" y="206026"/>
                  </a:cubicBezTo>
                  <a:lnTo>
                    <a:pt x="98584" y="218885"/>
                  </a:lnTo>
                  <a:lnTo>
                    <a:pt x="102870" y="223171"/>
                  </a:lnTo>
                  <a:lnTo>
                    <a:pt x="107156" y="227457"/>
                  </a:lnTo>
                  <a:lnTo>
                    <a:pt x="107156" y="253175"/>
                  </a:lnTo>
                  <a:lnTo>
                    <a:pt x="102870" y="253175"/>
                  </a:lnTo>
                  <a:lnTo>
                    <a:pt x="102870" y="257461"/>
                  </a:lnTo>
                  <a:lnTo>
                    <a:pt x="94298" y="257461"/>
                  </a:lnTo>
                  <a:lnTo>
                    <a:pt x="94298" y="253175"/>
                  </a:lnTo>
                  <a:lnTo>
                    <a:pt x="90011" y="253175"/>
                  </a:lnTo>
                  <a:lnTo>
                    <a:pt x="90011" y="244602"/>
                  </a:lnTo>
                  <a:lnTo>
                    <a:pt x="85725" y="240316"/>
                  </a:lnTo>
                  <a:lnTo>
                    <a:pt x="81439" y="236029"/>
                  </a:lnTo>
                  <a:lnTo>
                    <a:pt x="81439" y="223171"/>
                  </a:lnTo>
                  <a:cubicBezTo>
                    <a:pt x="81439" y="217456"/>
                    <a:pt x="80010" y="211741"/>
                    <a:pt x="77153" y="206026"/>
                  </a:cubicBezTo>
                  <a:lnTo>
                    <a:pt x="72866" y="197453"/>
                  </a:lnTo>
                  <a:lnTo>
                    <a:pt x="72866" y="184595"/>
                  </a:lnTo>
                  <a:lnTo>
                    <a:pt x="68580" y="180308"/>
                  </a:lnTo>
                  <a:lnTo>
                    <a:pt x="64294" y="176022"/>
                  </a:lnTo>
                  <a:lnTo>
                    <a:pt x="64294" y="171736"/>
                  </a:lnTo>
                  <a:lnTo>
                    <a:pt x="64294" y="223266"/>
                  </a:lnTo>
                  <a:cubicBezTo>
                    <a:pt x="64294" y="237554"/>
                    <a:pt x="65723" y="253270"/>
                    <a:pt x="68580" y="270510"/>
                  </a:cubicBezTo>
                  <a:lnTo>
                    <a:pt x="68580" y="296228"/>
                  </a:lnTo>
                  <a:lnTo>
                    <a:pt x="64294" y="296228"/>
                  </a:lnTo>
                  <a:lnTo>
                    <a:pt x="64294" y="291941"/>
                  </a:lnTo>
                  <a:lnTo>
                    <a:pt x="60008" y="296228"/>
                  </a:lnTo>
                  <a:lnTo>
                    <a:pt x="60008" y="300514"/>
                  </a:lnTo>
                  <a:lnTo>
                    <a:pt x="51435" y="300514"/>
                  </a:lnTo>
                  <a:lnTo>
                    <a:pt x="51435" y="296228"/>
                  </a:lnTo>
                  <a:lnTo>
                    <a:pt x="47149" y="291941"/>
                  </a:lnTo>
                  <a:lnTo>
                    <a:pt x="47149" y="279083"/>
                  </a:lnTo>
                  <a:cubicBezTo>
                    <a:pt x="47149" y="270510"/>
                    <a:pt x="47149" y="253365"/>
                    <a:pt x="47149" y="227552"/>
                  </a:cubicBezTo>
                  <a:cubicBezTo>
                    <a:pt x="41434" y="201835"/>
                    <a:pt x="41434" y="176022"/>
                    <a:pt x="47149" y="150304"/>
                  </a:cubicBezTo>
                  <a:cubicBezTo>
                    <a:pt x="52864" y="124587"/>
                    <a:pt x="45720" y="94488"/>
                    <a:pt x="25718" y="60198"/>
                  </a:cubicBezTo>
                  <a:lnTo>
                    <a:pt x="0" y="4382"/>
                  </a:lnTo>
                  <a:lnTo>
                    <a:pt x="4286" y="4286"/>
                  </a:lnTo>
                  <a:lnTo>
                    <a:pt x="4286" y="42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3EEEE72F-19E3-4C3A-A3A1-CA307926F227}"/>
                </a:ext>
              </a:extLst>
            </p:cNvPr>
            <p:cNvSpPr/>
            <p:nvPr/>
          </p:nvSpPr>
          <p:spPr>
            <a:xfrm>
              <a:off x="5652801" y="3497486"/>
              <a:ext cx="51434" cy="68580"/>
            </a:xfrm>
            <a:custGeom>
              <a:avLst/>
              <a:gdLst>
                <a:gd name="connsiteX0" fmla="*/ 0 w 51434"/>
                <a:gd name="connsiteY0" fmla="*/ 4286 h 68580"/>
                <a:gd name="connsiteX1" fmla="*/ 0 w 51434"/>
                <a:gd name="connsiteY1" fmla="*/ 0 h 68580"/>
                <a:gd name="connsiteX2" fmla="*/ 4286 w 51434"/>
                <a:gd name="connsiteY2" fmla="*/ 0 h 68580"/>
                <a:gd name="connsiteX3" fmla="*/ 8572 w 51434"/>
                <a:gd name="connsiteY3" fmla="*/ 4286 h 68580"/>
                <a:gd name="connsiteX4" fmla="*/ 12859 w 51434"/>
                <a:gd name="connsiteY4" fmla="*/ 12859 h 68580"/>
                <a:gd name="connsiteX5" fmla="*/ 17145 w 51434"/>
                <a:gd name="connsiteY5" fmla="*/ 21431 h 68580"/>
                <a:gd name="connsiteX6" fmla="*/ 34290 w 51434"/>
                <a:gd name="connsiteY6" fmla="*/ 25718 h 68580"/>
                <a:gd name="connsiteX7" fmla="*/ 51435 w 51434"/>
                <a:gd name="connsiteY7" fmla="*/ 30004 h 68580"/>
                <a:gd name="connsiteX8" fmla="*/ 51435 w 51434"/>
                <a:gd name="connsiteY8" fmla="*/ 34290 h 68580"/>
                <a:gd name="connsiteX9" fmla="*/ 47149 w 51434"/>
                <a:gd name="connsiteY9" fmla="*/ 47149 h 68580"/>
                <a:gd name="connsiteX10" fmla="*/ 38576 w 51434"/>
                <a:gd name="connsiteY10" fmla="*/ 55721 h 68580"/>
                <a:gd name="connsiteX11" fmla="*/ 34290 w 51434"/>
                <a:gd name="connsiteY11" fmla="*/ 64294 h 68580"/>
                <a:gd name="connsiteX12" fmla="*/ 34290 w 51434"/>
                <a:gd name="connsiteY12" fmla="*/ 68580 h 68580"/>
                <a:gd name="connsiteX13" fmla="*/ 30004 w 51434"/>
                <a:gd name="connsiteY13" fmla="*/ 68580 h 68580"/>
                <a:gd name="connsiteX14" fmla="*/ 25717 w 51434"/>
                <a:gd name="connsiteY14" fmla="*/ 64294 h 68580"/>
                <a:gd name="connsiteX15" fmla="*/ 21431 w 51434"/>
                <a:gd name="connsiteY15" fmla="*/ 47149 h 68580"/>
                <a:gd name="connsiteX16" fmla="*/ 17145 w 51434"/>
                <a:gd name="connsiteY16" fmla="*/ 38576 h 68580"/>
                <a:gd name="connsiteX17" fmla="*/ 17145 w 51434"/>
                <a:gd name="connsiteY17" fmla="*/ 34290 h 68580"/>
                <a:gd name="connsiteX18" fmla="*/ 12859 w 51434"/>
                <a:gd name="connsiteY18" fmla="*/ 34290 h 68580"/>
                <a:gd name="connsiteX19" fmla="*/ 12859 w 51434"/>
                <a:gd name="connsiteY19" fmla="*/ 30004 h 68580"/>
                <a:gd name="connsiteX20" fmla="*/ 4286 w 51434"/>
                <a:gd name="connsiteY20" fmla="*/ 25718 h 68580"/>
                <a:gd name="connsiteX21" fmla="*/ 0 w 51434"/>
                <a:gd name="connsiteY21" fmla="*/ 17145 h 68580"/>
                <a:gd name="connsiteX22" fmla="*/ 0 w 51434"/>
                <a:gd name="connsiteY22" fmla="*/ 4286 h 68580"/>
                <a:gd name="connsiteX23" fmla="*/ 0 w 51434"/>
                <a:gd name="connsiteY23" fmla="*/ 4286 h 68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434" h="68580">
                  <a:moveTo>
                    <a:pt x="0" y="4286"/>
                  </a:moveTo>
                  <a:lnTo>
                    <a:pt x="0" y="0"/>
                  </a:lnTo>
                  <a:lnTo>
                    <a:pt x="4286" y="0"/>
                  </a:lnTo>
                  <a:lnTo>
                    <a:pt x="8572" y="4286"/>
                  </a:lnTo>
                  <a:cubicBezTo>
                    <a:pt x="8572" y="4286"/>
                    <a:pt x="10001" y="7144"/>
                    <a:pt x="12859" y="12859"/>
                  </a:cubicBezTo>
                  <a:lnTo>
                    <a:pt x="17145" y="21431"/>
                  </a:lnTo>
                  <a:lnTo>
                    <a:pt x="34290" y="25718"/>
                  </a:lnTo>
                  <a:cubicBezTo>
                    <a:pt x="45720" y="28575"/>
                    <a:pt x="51435" y="30004"/>
                    <a:pt x="51435" y="30004"/>
                  </a:cubicBezTo>
                  <a:lnTo>
                    <a:pt x="51435" y="34290"/>
                  </a:lnTo>
                  <a:lnTo>
                    <a:pt x="47149" y="47149"/>
                  </a:lnTo>
                  <a:cubicBezTo>
                    <a:pt x="44291" y="52864"/>
                    <a:pt x="41434" y="55721"/>
                    <a:pt x="38576" y="55721"/>
                  </a:cubicBezTo>
                  <a:cubicBezTo>
                    <a:pt x="35719" y="55721"/>
                    <a:pt x="34290" y="58579"/>
                    <a:pt x="34290" y="64294"/>
                  </a:cubicBezTo>
                  <a:lnTo>
                    <a:pt x="34290" y="68580"/>
                  </a:lnTo>
                  <a:lnTo>
                    <a:pt x="30004" y="68580"/>
                  </a:lnTo>
                  <a:cubicBezTo>
                    <a:pt x="27146" y="65722"/>
                    <a:pt x="25717" y="64294"/>
                    <a:pt x="25717" y="64294"/>
                  </a:cubicBezTo>
                  <a:cubicBezTo>
                    <a:pt x="25717" y="61436"/>
                    <a:pt x="24289" y="55721"/>
                    <a:pt x="21431" y="47149"/>
                  </a:cubicBezTo>
                  <a:lnTo>
                    <a:pt x="17145" y="38576"/>
                  </a:lnTo>
                  <a:lnTo>
                    <a:pt x="17145" y="34290"/>
                  </a:lnTo>
                  <a:lnTo>
                    <a:pt x="12859" y="34290"/>
                  </a:lnTo>
                  <a:lnTo>
                    <a:pt x="12859" y="30004"/>
                  </a:lnTo>
                  <a:cubicBezTo>
                    <a:pt x="10001" y="30004"/>
                    <a:pt x="7144" y="28575"/>
                    <a:pt x="4286" y="25718"/>
                  </a:cubicBezTo>
                  <a:cubicBezTo>
                    <a:pt x="1429" y="22860"/>
                    <a:pt x="0" y="20003"/>
                    <a:pt x="0" y="17145"/>
                  </a:cubicBezTo>
                  <a:lnTo>
                    <a:pt x="0" y="4286"/>
                  </a:lnTo>
                  <a:lnTo>
                    <a:pt x="0" y="42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CBA8FAF2-5F35-4E26-80CE-2E7636202AEC}"/>
                </a:ext>
              </a:extLst>
            </p:cNvPr>
            <p:cNvSpPr/>
            <p:nvPr/>
          </p:nvSpPr>
          <p:spPr>
            <a:xfrm>
              <a:off x="6506717" y="1879760"/>
              <a:ext cx="141636" cy="81438"/>
            </a:xfrm>
            <a:custGeom>
              <a:avLst/>
              <a:gdLst>
                <a:gd name="connsiteX0" fmla="*/ 4286 w 141636"/>
                <a:gd name="connsiteY0" fmla="*/ 4286 h 81438"/>
                <a:gd name="connsiteX1" fmla="*/ 8573 w 141636"/>
                <a:gd name="connsiteY1" fmla="*/ 0 h 81438"/>
                <a:gd name="connsiteX2" fmla="*/ 12859 w 141636"/>
                <a:gd name="connsiteY2" fmla="*/ 0 h 81438"/>
                <a:gd name="connsiteX3" fmla="*/ 12859 w 141636"/>
                <a:gd name="connsiteY3" fmla="*/ 8572 h 81438"/>
                <a:gd name="connsiteX4" fmla="*/ 17145 w 141636"/>
                <a:gd name="connsiteY4" fmla="*/ 8572 h 81438"/>
                <a:gd name="connsiteX5" fmla="*/ 21431 w 141636"/>
                <a:gd name="connsiteY5" fmla="*/ 12859 h 81438"/>
                <a:gd name="connsiteX6" fmla="*/ 25717 w 141636"/>
                <a:gd name="connsiteY6" fmla="*/ 17145 h 81438"/>
                <a:gd name="connsiteX7" fmla="*/ 81534 w 141636"/>
                <a:gd name="connsiteY7" fmla="*/ 42863 h 81438"/>
                <a:gd name="connsiteX8" fmla="*/ 141637 w 141636"/>
                <a:gd name="connsiteY8" fmla="*/ 68580 h 81438"/>
                <a:gd name="connsiteX9" fmla="*/ 137350 w 141636"/>
                <a:gd name="connsiteY9" fmla="*/ 68580 h 81438"/>
                <a:gd name="connsiteX10" fmla="*/ 137350 w 141636"/>
                <a:gd name="connsiteY10" fmla="*/ 77152 h 81438"/>
                <a:gd name="connsiteX11" fmla="*/ 137350 w 141636"/>
                <a:gd name="connsiteY11" fmla="*/ 81439 h 81438"/>
                <a:gd name="connsiteX12" fmla="*/ 133064 w 141636"/>
                <a:gd name="connsiteY12" fmla="*/ 81439 h 81438"/>
                <a:gd name="connsiteX13" fmla="*/ 128778 w 141636"/>
                <a:gd name="connsiteY13" fmla="*/ 77152 h 81438"/>
                <a:gd name="connsiteX14" fmla="*/ 85820 w 141636"/>
                <a:gd name="connsiteY14" fmla="*/ 60008 h 81438"/>
                <a:gd name="connsiteX15" fmla="*/ 34290 w 141636"/>
                <a:gd name="connsiteY15" fmla="*/ 38576 h 81438"/>
                <a:gd name="connsiteX16" fmla="*/ 30004 w 141636"/>
                <a:gd name="connsiteY16" fmla="*/ 30004 h 81438"/>
                <a:gd name="connsiteX17" fmla="*/ 25717 w 141636"/>
                <a:gd name="connsiteY17" fmla="*/ 30004 h 81438"/>
                <a:gd name="connsiteX18" fmla="*/ 25717 w 141636"/>
                <a:gd name="connsiteY18" fmla="*/ 25717 h 81438"/>
                <a:gd name="connsiteX19" fmla="*/ 21431 w 141636"/>
                <a:gd name="connsiteY19" fmla="*/ 25717 h 81438"/>
                <a:gd name="connsiteX20" fmla="*/ 21431 w 141636"/>
                <a:gd name="connsiteY20" fmla="*/ 21431 h 81438"/>
                <a:gd name="connsiteX21" fmla="*/ 17145 w 141636"/>
                <a:gd name="connsiteY21" fmla="*/ 21431 h 81438"/>
                <a:gd name="connsiteX22" fmla="*/ 17145 w 141636"/>
                <a:gd name="connsiteY22" fmla="*/ 17145 h 81438"/>
                <a:gd name="connsiteX23" fmla="*/ 4286 w 141636"/>
                <a:gd name="connsiteY23" fmla="*/ 17145 h 81438"/>
                <a:gd name="connsiteX24" fmla="*/ 4286 w 141636"/>
                <a:gd name="connsiteY24" fmla="*/ 12859 h 81438"/>
                <a:gd name="connsiteX25" fmla="*/ 0 w 141636"/>
                <a:gd name="connsiteY25" fmla="*/ 8572 h 81438"/>
                <a:gd name="connsiteX26" fmla="*/ 0 w 141636"/>
                <a:gd name="connsiteY26" fmla="*/ 4286 h 81438"/>
                <a:gd name="connsiteX27" fmla="*/ 4286 w 141636"/>
                <a:gd name="connsiteY27" fmla="*/ 4286 h 81438"/>
                <a:gd name="connsiteX28" fmla="*/ 4286 w 141636"/>
                <a:gd name="connsiteY28" fmla="*/ 4286 h 81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1636" h="81438">
                  <a:moveTo>
                    <a:pt x="4286" y="4286"/>
                  </a:moveTo>
                  <a:lnTo>
                    <a:pt x="8573" y="0"/>
                  </a:lnTo>
                  <a:lnTo>
                    <a:pt x="12859" y="0"/>
                  </a:lnTo>
                  <a:lnTo>
                    <a:pt x="12859" y="8572"/>
                  </a:lnTo>
                  <a:lnTo>
                    <a:pt x="17145" y="8572"/>
                  </a:lnTo>
                  <a:lnTo>
                    <a:pt x="21431" y="12859"/>
                  </a:lnTo>
                  <a:lnTo>
                    <a:pt x="25717" y="17145"/>
                  </a:lnTo>
                  <a:lnTo>
                    <a:pt x="81534" y="42863"/>
                  </a:lnTo>
                  <a:cubicBezTo>
                    <a:pt x="121539" y="60008"/>
                    <a:pt x="141637" y="68580"/>
                    <a:pt x="141637" y="68580"/>
                  </a:cubicBezTo>
                  <a:lnTo>
                    <a:pt x="137350" y="68580"/>
                  </a:lnTo>
                  <a:cubicBezTo>
                    <a:pt x="134493" y="71438"/>
                    <a:pt x="134493" y="74295"/>
                    <a:pt x="137350" y="77152"/>
                  </a:cubicBezTo>
                  <a:lnTo>
                    <a:pt x="137350" y="81439"/>
                  </a:lnTo>
                  <a:lnTo>
                    <a:pt x="133064" y="81439"/>
                  </a:lnTo>
                  <a:cubicBezTo>
                    <a:pt x="130207" y="81439"/>
                    <a:pt x="128778" y="80010"/>
                    <a:pt x="128778" y="77152"/>
                  </a:cubicBezTo>
                  <a:cubicBezTo>
                    <a:pt x="128778" y="74295"/>
                    <a:pt x="114491" y="68580"/>
                    <a:pt x="85820" y="60008"/>
                  </a:cubicBezTo>
                  <a:cubicBezTo>
                    <a:pt x="57245" y="48577"/>
                    <a:pt x="40005" y="41434"/>
                    <a:pt x="34290" y="38576"/>
                  </a:cubicBezTo>
                  <a:lnTo>
                    <a:pt x="30004" y="30004"/>
                  </a:lnTo>
                  <a:lnTo>
                    <a:pt x="25717" y="30004"/>
                  </a:lnTo>
                  <a:lnTo>
                    <a:pt x="25717" y="25717"/>
                  </a:lnTo>
                  <a:lnTo>
                    <a:pt x="21431" y="25717"/>
                  </a:lnTo>
                  <a:lnTo>
                    <a:pt x="21431" y="21431"/>
                  </a:lnTo>
                  <a:lnTo>
                    <a:pt x="17145" y="21431"/>
                  </a:lnTo>
                  <a:lnTo>
                    <a:pt x="17145" y="17145"/>
                  </a:lnTo>
                  <a:lnTo>
                    <a:pt x="4286" y="17145"/>
                  </a:lnTo>
                  <a:lnTo>
                    <a:pt x="4286" y="12859"/>
                  </a:lnTo>
                  <a:lnTo>
                    <a:pt x="0" y="8572"/>
                  </a:lnTo>
                  <a:lnTo>
                    <a:pt x="0" y="4286"/>
                  </a:lnTo>
                  <a:lnTo>
                    <a:pt x="4286" y="4286"/>
                  </a:lnTo>
                  <a:lnTo>
                    <a:pt x="4286" y="42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DA87EAC5-F118-4F5F-B4C4-23FF905E1F45}"/>
                </a:ext>
              </a:extLst>
            </p:cNvPr>
            <p:cNvSpPr/>
            <p:nvPr/>
          </p:nvSpPr>
          <p:spPr>
            <a:xfrm>
              <a:off x="7120413" y="2901031"/>
              <a:ext cx="137159" cy="193071"/>
            </a:xfrm>
            <a:custGeom>
              <a:avLst/>
              <a:gdLst>
                <a:gd name="connsiteX0" fmla="*/ 98584 w 137159"/>
                <a:gd name="connsiteY0" fmla="*/ 0 h 193071"/>
                <a:gd name="connsiteX1" fmla="*/ 102870 w 137159"/>
                <a:gd name="connsiteY1" fmla="*/ 0 h 193071"/>
                <a:gd name="connsiteX2" fmla="*/ 115729 w 137159"/>
                <a:gd name="connsiteY2" fmla="*/ 17145 h 193071"/>
                <a:gd name="connsiteX3" fmla="*/ 128588 w 137159"/>
                <a:gd name="connsiteY3" fmla="*/ 55721 h 193071"/>
                <a:gd name="connsiteX4" fmla="*/ 137160 w 137159"/>
                <a:gd name="connsiteY4" fmla="*/ 124396 h 193071"/>
                <a:gd name="connsiteX5" fmla="*/ 137160 w 137159"/>
                <a:gd name="connsiteY5" fmla="*/ 180213 h 193071"/>
                <a:gd name="connsiteX6" fmla="*/ 137160 w 137159"/>
                <a:gd name="connsiteY6" fmla="*/ 188786 h 193071"/>
                <a:gd name="connsiteX7" fmla="*/ 132874 w 137159"/>
                <a:gd name="connsiteY7" fmla="*/ 188786 h 193071"/>
                <a:gd name="connsiteX8" fmla="*/ 128588 w 137159"/>
                <a:gd name="connsiteY8" fmla="*/ 193072 h 193071"/>
                <a:gd name="connsiteX9" fmla="*/ 120015 w 137159"/>
                <a:gd name="connsiteY9" fmla="*/ 193072 h 193071"/>
                <a:gd name="connsiteX10" fmla="*/ 120015 w 137159"/>
                <a:gd name="connsiteY10" fmla="*/ 175927 h 193071"/>
                <a:gd name="connsiteX11" fmla="*/ 115729 w 137159"/>
                <a:gd name="connsiteY11" fmla="*/ 175927 h 193071"/>
                <a:gd name="connsiteX12" fmla="*/ 115729 w 137159"/>
                <a:gd name="connsiteY12" fmla="*/ 171640 h 193071"/>
                <a:gd name="connsiteX13" fmla="*/ 111442 w 137159"/>
                <a:gd name="connsiteY13" fmla="*/ 154496 h 193071"/>
                <a:gd name="connsiteX14" fmla="*/ 81439 w 137159"/>
                <a:gd name="connsiteY14" fmla="*/ 111633 h 193071"/>
                <a:gd name="connsiteX15" fmla="*/ 55721 w 137159"/>
                <a:gd name="connsiteY15" fmla="*/ 85915 h 193071"/>
                <a:gd name="connsiteX16" fmla="*/ 34290 w 137159"/>
                <a:gd name="connsiteY16" fmla="*/ 64484 h 193071"/>
                <a:gd name="connsiteX17" fmla="*/ 17145 w 137159"/>
                <a:gd name="connsiteY17" fmla="*/ 43053 h 193071"/>
                <a:gd name="connsiteX18" fmla="*/ 12859 w 137159"/>
                <a:gd name="connsiteY18" fmla="*/ 43053 h 193071"/>
                <a:gd name="connsiteX19" fmla="*/ 12859 w 137159"/>
                <a:gd name="connsiteY19" fmla="*/ 38767 h 193071"/>
                <a:gd name="connsiteX20" fmla="*/ 8572 w 137159"/>
                <a:gd name="connsiteY20" fmla="*/ 38767 h 193071"/>
                <a:gd name="connsiteX21" fmla="*/ 8572 w 137159"/>
                <a:gd name="connsiteY21" fmla="*/ 30194 h 193071"/>
                <a:gd name="connsiteX22" fmla="*/ 4286 w 137159"/>
                <a:gd name="connsiteY22" fmla="*/ 30194 h 193071"/>
                <a:gd name="connsiteX23" fmla="*/ 4286 w 137159"/>
                <a:gd name="connsiteY23" fmla="*/ 25908 h 193071"/>
                <a:gd name="connsiteX24" fmla="*/ 0 w 137159"/>
                <a:gd name="connsiteY24" fmla="*/ 25908 h 193071"/>
                <a:gd name="connsiteX25" fmla="*/ 0 w 137159"/>
                <a:gd name="connsiteY25" fmla="*/ 8763 h 193071"/>
                <a:gd name="connsiteX26" fmla="*/ 8572 w 137159"/>
                <a:gd name="connsiteY26" fmla="*/ 8763 h 193071"/>
                <a:gd name="connsiteX27" fmla="*/ 8572 w 137159"/>
                <a:gd name="connsiteY27" fmla="*/ 13049 h 193071"/>
                <a:gd name="connsiteX28" fmla="*/ 12859 w 137159"/>
                <a:gd name="connsiteY28" fmla="*/ 13049 h 193071"/>
                <a:gd name="connsiteX29" fmla="*/ 12859 w 137159"/>
                <a:gd name="connsiteY29" fmla="*/ 17336 h 193071"/>
                <a:gd name="connsiteX30" fmla="*/ 17145 w 137159"/>
                <a:gd name="connsiteY30" fmla="*/ 17336 h 193071"/>
                <a:gd name="connsiteX31" fmla="*/ 17145 w 137159"/>
                <a:gd name="connsiteY31" fmla="*/ 21622 h 193071"/>
                <a:gd name="connsiteX32" fmla="*/ 21431 w 137159"/>
                <a:gd name="connsiteY32" fmla="*/ 21622 h 193071"/>
                <a:gd name="connsiteX33" fmla="*/ 21431 w 137159"/>
                <a:gd name="connsiteY33" fmla="*/ 25908 h 193071"/>
                <a:gd name="connsiteX34" fmla="*/ 25717 w 137159"/>
                <a:gd name="connsiteY34" fmla="*/ 25908 h 193071"/>
                <a:gd name="connsiteX35" fmla="*/ 25717 w 137159"/>
                <a:gd name="connsiteY35" fmla="*/ 34480 h 193071"/>
                <a:gd name="connsiteX36" fmla="*/ 34290 w 137159"/>
                <a:gd name="connsiteY36" fmla="*/ 38767 h 193071"/>
                <a:gd name="connsiteX37" fmla="*/ 64294 w 137159"/>
                <a:gd name="connsiteY37" fmla="*/ 68771 h 193071"/>
                <a:gd name="connsiteX38" fmla="*/ 85725 w 137159"/>
                <a:gd name="connsiteY38" fmla="*/ 94488 h 193071"/>
                <a:gd name="connsiteX39" fmla="*/ 85725 w 137159"/>
                <a:gd name="connsiteY39" fmla="*/ 98774 h 193071"/>
                <a:gd name="connsiteX40" fmla="*/ 90011 w 137159"/>
                <a:gd name="connsiteY40" fmla="*/ 98774 h 193071"/>
                <a:gd name="connsiteX41" fmla="*/ 90011 w 137159"/>
                <a:gd name="connsiteY41" fmla="*/ 103061 h 193071"/>
                <a:gd name="connsiteX42" fmla="*/ 94297 w 137159"/>
                <a:gd name="connsiteY42" fmla="*/ 103061 h 193071"/>
                <a:gd name="connsiteX43" fmla="*/ 94297 w 137159"/>
                <a:gd name="connsiteY43" fmla="*/ 107347 h 193071"/>
                <a:gd name="connsiteX44" fmla="*/ 98584 w 137159"/>
                <a:gd name="connsiteY44" fmla="*/ 107347 h 193071"/>
                <a:gd name="connsiteX45" fmla="*/ 98584 w 137159"/>
                <a:gd name="connsiteY45" fmla="*/ 111633 h 193071"/>
                <a:gd name="connsiteX46" fmla="*/ 102870 w 137159"/>
                <a:gd name="connsiteY46" fmla="*/ 111633 h 193071"/>
                <a:gd name="connsiteX47" fmla="*/ 111442 w 137159"/>
                <a:gd name="connsiteY47" fmla="*/ 115919 h 193071"/>
                <a:gd name="connsiteX48" fmla="*/ 115729 w 137159"/>
                <a:gd name="connsiteY48" fmla="*/ 115919 h 193071"/>
                <a:gd name="connsiteX49" fmla="*/ 115729 w 137159"/>
                <a:gd name="connsiteY49" fmla="*/ 111633 h 193071"/>
                <a:gd name="connsiteX50" fmla="*/ 120015 w 137159"/>
                <a:gd name="connsiteY50" fmla="*/ 107347 h 193071"/>
                <a:gd name="connsiteX51" fmla="*/ 120015 w 137159"/>
                <a:gd name="connsiteY51" fmla="*/ 85915 h 193071"/>
                <a:gd name="connsiteX52" fmla="*/ 102870 w 137159"/>
                <a:gd name="connsiteY52" fmla="*/ 34385 h 193071"/>
                <a:gd name="connsiteX53" fmla="*/ 90011 w 137159"/>
                <a:gd name="connsiteY53" fmla="*/ 4381 h 193071"/>
                <a:gd name="connsiteX54" fmla="*/ 94297 w 137159"/>
                <a:gd name="connsiteY54" fmla="*/ 4381 h 193071"/>
                <a:gd name="connsiteX55" fmla="*/ 98584 w 137159"/>
                <a:gd name="connsiteY55" fmla="*/ 0 h 193071"/>
                <a:gd name="connsiteX56" fmla="*/ 98584 w 137159"/>
                <a:gd name="connsiteY56" fmla="*/ 0 h 193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37159" h="193071">
                  <a:moveTo>
                    <a:pt x="98584" y="0"/>
                  </a:moveTo>
                  <a:lnTo>
                    <a:pt x="102870" y="0"/>
                  </a:lnTo>
                  <a:lnTo>
                    <a:pt x="115729" y="17145"/>
                  </a:lnTo>
                  <a:cubicBezTo>
                    <a:pt x="124301" y="31432"/>
                    <a:pt x="128588" y="44291"/>
                    <a:pt x="128588" y="55721"/>
                  </a:cubicBezTo>
                  <a:cubicBezTo>
                    <a:pt x="134303" y="67151"/>
                    <a:pt x="137160" y="90011"/>
                    <a:pt x="137160" y="124396"/>
                  </a:cubicBezTo>
                  <a:cubicBezTo>
                    <a:pt x="137160" y="158687"/>
                    <a:pt x="137160" y="177355"/>
                    <a:pt x="137160" y="180213"/>
                  </a:cubicBezTo>
                  <a:lnTo>
                    <a:pt x="137160" y="188786"/>
                  </a:lnTo>
                  <a:lnTo>
                    <a:pt x="132874" y="188786"/>
                  </a:lnTo>
                  <a:cubicBezTo>
                    <a:pt x="130016" y="188786"/>
                    <a:pt x="128588" y="190214"/>
                    <a:pt x="128588" y="193072"/>
                  </a:cubicBezTo>
                  <a:lnTo>
                    <a:pt x="120015" y="193072"/>
                  </a:lnTo>
                  <a:lnTo>
                    <a:pt x="120015" y="175927"/>
                  </a:lnTo>
                  <a:lnTo>
                    <a:pt x="115729" y="175927"/>
                  </a:lnTo>
                  <a:lnTo>
                    <a:pt x="115729" y="171640"/>
                  </a:lnTo>
                  <a:cubicBezTo>
                    <a:pt x="112871" y="171640"/>
                    <a:pt x="111442" y="165925"/>
                    <a:pt x="111442" y="154496"/>
                  </a:cubicBezTo>
                  <a:cubicBezTo>
                    <a:pt x="105728" y="143065"/>
                    <a:pt x="95726" y="128778"/>
                    <a:pt x="81439" y="111633"/>
                  </a:cubicBezTo>
                  <a:cubicBezTo>
                    <a:pt x="67151" y="94488"/>
                    <a:pt x="58579" y="85915"/>
                    <a:pt x="55721" y="85915"/>
                  </a:cubicBezTo>
                  <a:cubicBezTo>
                    <a:pt x="52864" y="85915"/>
                    <a:pt x="45720" y="78772"/>
                    <a:pt x="34290" y="64484"/>
                  </a:cubicBezTo>
                  <a:lnTo>
                    <a:pt x="17145" y="43053"/>
                  </a:lnTo>
                  <a:lnTo>
                    <a:pt x="12859" y="43053"/>
                  </a:lnTo>
                  <a:lnTo>
                    <a:pt x="12859" y="38767"/>
                  </a:lnTo>
                  <a:lnTo>
                    <a:pt x="8572" y="38767"/>
                  </a:lnTo>
                  <a:lnTo>
                    <a:pt x="8572" y="30194"/>
                  </a:lnTo>
                  <a:lnTo>
                    <a:pt x="4286" y="30194"/>
                  </a:lnTo>
                  <a:lnTo>
                    <a:pt x="4286" y="25908"/>
                  </a:lnTo>
                  <a:lnTo>
                    <a:pt x="0" y="25908"/>
                  </a:lnTo>
                  <a:lnTo>
                    <a:pt x="0" y="8763"/>
                  </a:lnTo>
                  <a:lnTo>
                    <a:pt x="8572" y="8763"/>
                  </a:lnTo>
                  <a:lnTo>
                    <a:pt x="8572" y="13049"/>
                  </a:lnTo>
                  <a:lnTo>
                    <a:pt x="12859" y="13049"/>
                  </a:lnTo>
                  <a:lnTo>
                    <a:pt x="12859" y="17336"/>
                  </a:lnTo>
                  <a:lnTo>
                    <a:pt x="17145" y="17336"/>
                  </a:lnTo>
                  <a:lnTo>
                    <a:pt x="17145" y="21622"/>
                  </a:lnTo>
                  <a:lnTo>
                    <a:pt x="21431" y="21622"/>
                  </a:lnTo>
                  <a:lnTo>
                    <a:pt x="21431" y="25908"/>
                  </a:lnTo>
                  <a:lnTo>
                    <a:pt x="25717" y="25908"/>
                  </a:lnTo>
                  <a:lnTo>
                    <a:pt x="25717" y="34480"/>
                  </a:lnTo>
                  <a:lnTo>
                    <a:pt x="34290" y="38767"/>
                  </a:lnTo>
                  <a:cubicBezTo>
                    <a:pt x="40005" y="41624"/>
                    <a:pt x="50006" y="51625"/>
                    <a:pt x="64294" y="68771"/>
                  </a:cubicBezTo>
                  <a:cubicBezTo>
                    <a:pt x="78581" y="85915"/>
                    <a:pt x="85725" y="94488"/>
                    <a:pt x="85725" y="94488"/>
                  </a:cubicBezTo>
                  <a:lnTo>
                    <a:pt x="85725" y="98774"/>
                  </a:lnTo>
                  <a:lnTo>
                    <a:pt x="90011" y="98774"/>
                  </a:lnTo>
                  <a:lnTo>
                    <a:pt x="90011" y="103061"/>
                  </a:lnTo>
                  <a:lnTo>
                    <a:pt x="94297" y="103061"/>
                  </a:lnTo>
                  <a:lnTo>
                    <a:pt x="94297" y="107347"/>
                  </a:lnTo>
                  <a:lnTo>
                    <a:pt x="98584" y="107347"/>
                  </a:lnTo>
                  <a:lnTo>
                    <a:pt x="98584" y="111633"/>
                  </a:lnTo>
                  <a:lnTo>
                    <a:pt x="102870" y="111633"/>
                  </a:lnTo>
                  <a:lnTo>
                    <a:pt x="111442" y="115919"/>
                  </a:lnTo>
                  <a:lnTo>
                    <a:pt x="115729" y="115919"/>
                  </a:lnTo>
                  <a:lnTo>
                    <a:pt x="115729" y="111633"/>
                  </a:lnTo>
                  <a:lnTo>
                    <a:pt x="120015" y="107347"/>
                  </a:lnTo>
                  <a:lnTo>
                    <a:pt x="120015" y="85915"/>
                  </a:lnTo>
                  <a:cubicBezTo>
                    <a:pt x="120015" y="74486"/>
                    <a:pt x="114300" y="57340"/>
                    <a:pt x="102870" y="34385"/>
                  </a:cubicBezTo>
                  <a:lnTo>
                    <a:pt x="90011" y="4381"/>
                  </a:lnTo>
                  <a:lnTo>
                    <a:pt x="94297" y="4381"/>
                  </a:lnTo>
                  <a:cubicBezTo>
                    <a:pt x="94297" y="1429"/>
                    <a:pt x="95726" y="0"/>
                    <a:pt x="98584" y="0"/>
                  </a:cubicBezTo>
                  <a:lnTo>
                    <a:pt x="98584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3178D368-47CC-4849-8C34-F3220A542530}"/>
                </a:ext>
              </a:extLst>
            </p:cNvPr>
            <p:cNvSpPr/>
            <p:nvPr/>
          </p:nvSpPr>
          <p:spPr>
            <a:xfrm>
              <a:off x="5554122" y="3094102"/>
              <a:ext cx="81438" cy="81438"/>
            </a:xfrm>
            <a:custGeom>
              <a:avLst/>
              <a:gdLst>
                <a:gd name="connsiteX0" fmla="*/ 25717 w 81438"/>
                <a:gd name="connsiteY0" fmla="*/ 4286 h 81438"/>
                <a:gd name="connsiteX1" fmla="*/ 25717 w 81438"/>
                <a:gd name="connsiteY1" fmla="*/ 0 h 81438"/>
                <a:gd name="connsiteX2" fmla="*/ 38576 w 81438"/>
                <a:gd name="connsiteY2" fmla="*/ 4286 h 81438"/>
                <a:gd name="connsiteX3" fmla="*/ 55721 w 81438"/>
                <a:gd name="connsiteY3" fmla="*/ 4286 h 81438"/>
                <a:gd name="connsiteX4" fmla="*/ 55721 w 81438"/>
                <a:gd name="connsiteY4" fmla="*/ 0 h 81438"/>
                <a:gd name="connsiteX5" fmla="*/ 60008 w 81438"/>
                <a:gd name="connsiteY5" fmla="*/ 0 h 81438"/>
                <a:gd name="connsiteX6" fmla="*/ 60008 w 81438"/>
                <a:gd name="connsiteY6" fmla="*/ 4286 h 81438"/>
                <a:gd name="connsiteX7" fmla="*/ 64294 w 81438"/>
                <a:gd name="connsiteY7" fmla="*/ 4286 h 81438"/>
                <a:gd name="connsiteX8" fmla="*/ 64294 w 81438"/>
                <a:gd name="connsiteY8" fmla="*/ 12859 h 81438"/>
                <a:gd name="connsiteX9" fmla="*/ 68580 w 81438"/>
                <a:gd name="connsiteY9" fmla="*/ 12859 h 81438"/>
                <a:gd name="connsiteX10" fmla="*/ 68580 w 81438"/>
                <a:gd name="connsiteY10" fmla="*/ 21431 h 81438"/>
                <a:gd name="connsiteX11" fmla="*/ 72866 w 81438"/>
                <a:gd name="connsiteY11" fmla="*/ 30004 h 81438"/>
                <a:gd name="connsiteX12" fmla="*/ 77152 w 81438"/>
                <a:gd name="connsiteY12" fmla="*/ 30004 h 81438"/>
                <a:gd name="connsiteX13" fmla="*/ 77152 w 81438"/>
                <a:gd name="connsiteY13" fmla="*/ 34290 h 81438"/>
                <a:gd name="connsiteX14" fmla="*/ 81439 w 81438"/>
                <a:gd name="connsiteY14" fmla="*/ 34290 h 81438"/>
                <a:gd name="connsiteX15" fmla="*/ 81439 w 81438"/>
                <a:gd name="connsiteY15" fmla="*/ 38576 h 81438"/>
                <a:gd name="connsiteX16" fmla="*/ 72866 w 81438"/>
                <a:gd name="connsiteY16" fmla="*/ 38576 h 81438"/>
                <a:gd name="connsiteX17" fmla="*/ 55721 w 81438"/>
                <a:gd name="connsiteY17" fmla="*/ 34290 h 81438"/>
                <a:gd name="connsiteX18" fmla="*/ 47149 w 81438"/>
                <a:gd name="connsiteY18" fmla="*/ 38576 h 81438"/>
                <a:gd name="connsiteX19" fmla="*/ 38576 w 81438"/>
                <a:gd name="connsiteY19" fmla="*/ 55721 h 81438"/>
                <a:gd name="connsiteX20" fmla="*/ 30004 w 81438"/>
                <a:gd name="connsiteY20" fmla="*/ 64294 h 81438"/>
                <a:gd name="connsiteX21" fmla="*/ 17145 w 81438"/>
                <a:gd name="connsiteY21" fmla="*/ 72866 h 81438"/>
                <a:gd name="connsiteX22" fmla="*/ 8572 w 81438"/>
                <a:gd name="connsiteY22" fmla="*/ 81439 h 81438"/>
                <a:gd name="connsiteX23" fmla="*/ 4286 w 81438"/>
                <a:gd name="connsiteY23" fmla="*/ 81439 h 81438"/>
                <a:gd name="connsiteX24" fmla="*/ 0 w 81438"/>
                <a:gd name="connsiteY24" fmla="*/ 77153 h 81438"/>
                <a:gd name="connsiteX25" fmla="*/ 0 w 81438"/>
                <a:gd name="connsiteY25" fmla="*/ 72866 h 81438"/>
                <a:gd name="connsiteX26" fmla="*/ 4286 w 81438"/>
                <a:gd name="connsiteY26" fmla="*/ 68580 h 81438"/>
                <a:gd name="connsiteX27" fmla="*/ 8572 w 81438"/>
                <a:gd name="connsiteY27" fmla="*/ 55721 h 81438"/>
                <a:gd name="connsiteX28" fmla="*/ 12859 w 81438"/>
                <a:gd name="connsiteY28" fmla="*/ 47149 h 81438"/>
                <a:gd name="connsiteX29" fmla="*/ 8572 w 81438"/>
                <a:gd name="connsiteY29" fmla="*/ 47149 h 81438"/>
                <a:gd name="connsiteX30" fmla="*/ 8572 w 81438"/>
                <a:gd name="connsiteY30" fmla="*/ 42863 h 81438"/>
                <a:gd name="connsiteX31" fmla="*/ 12859 w 81438"/>
                <a:gd name="connsiteY31" fmla="*/ 42863 h 81438"/>
                <a:gd name="connsiteX32" fmla="*/ 12859 w 81438"/>
                <a:gd name="connsiteY32" fmla="*/ 38576 h 81438"/>
                <a:gd name="connsiteX33" fmla="*/ 17145 w 81438"/>
                <a:gd name="connsiteY33" fmla="*/ 34290 h 81438"/>
                <a:gd name="connsiteX34" fmla="*/ 21431 w 81438"/>
                <a:gd name="connsiteY34" fmla="*/ 34290 h 81438"/>
                <a:gd name="connsiteX35" fmla="*/ 21431 w 81438"/>
                <a:gd name="connsiteY35" fmla="*/ 30004 h 81438"/>
                <a:gd name="connsiteX36" fmla="*/ 25717 w 81438"/>
                <a:gd name="connsiteY36" fmla="*/ 25718 h 81438"/>
                <a:gd name="connsiteX37" fmla="*/ 25717 w 81438"/>
                <a:gd name="connsiteY37" fmla="*/ 4286 h 81438"/>
                <a:gd name="connsiteX38" fmla="*/ 25717 w 81438"/>
                <a:gd name="connsiteY38" fmla="*/ 4286 h 81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1438" h="81438">
                  <a:moveTo>
                    <a:pt x="25717" y="4286"/>
                  </a:moveTo>
                  <a:lnTo>
                    <a:pt x="25717" y="0"/>
                  </a:lnTo>
                  <a:lnTo>
                    <a:pt x="38576" y="4286"/>
                  </a:lnTo>
                  <a:cubicBezTo>
                    <a:pt x="47149" y="4286"/>
                    <a:pt x="52864" y="4286"/>
                    <a:pt x="55721" y="4286"/>
                  </a:cubicBezTo>
                  <a:cubicBezTo>
                    <a:pt x="55721" y="4286"/>
                    <a:pt x="55721" y="2858"/>
                    <a:pt x="55721" y="0"/>
                  </a:cubicBezTo>
                  <a:lnTo>
                    <a:pt x="60008" y="0"/>
                  </a:lnTo>
                  <a:lnTo>
                    <a:pt x="60008" y="4286"/>
                  </a:lnTo>
                  <a:lnTo>
                    <a:pt x="64294" y="4286"/>
                  </a:lnTo>
                  <a:lnTo>
                    <a:pt x="64294" y="12859"/>
                  </a:lnTo>
                  <a:lnTo>
                    <a:pt x="68580" y="12859"/>
                  </a:lnTo>
                  <a:lnTo>
                    <a:pt x="68580" y="21431"/>
                  </a:lnTo>
                  <a:cubicBezTo>
                    <a:pt x="71438" y="24289"/>
                    <a:pt x="72866" y="27146"/>
                    <a:pt x="72866" y="30004"/>
                  </a:cubicBezTo>
                  <a:lnTo>
                    <a:pt x="77152" y="30004"/>
                  </a:lnTo>
                  <a:lnTo>
                    <a:pt x="77152" y="34290"/>
                  </a:lnTo>
                  <a:lnTo>
                    <a:pt x="81439" y="34290"/>
                  </a:lnTo>
                  <a:lnTo>
                    <a:pt x="81439" y="38576"/>
                  </a:lnTo>
                  <a:cubicBezTo>
                    <a:pt x="81439" y="38576"/>
                    <a:pt x="78581" y="38576"/>
                    <a:pt x="72866" y="38576"/>
                  </a:cubicBezTo>
                  <a:cubicBezTo>
                    <a:pt x="70009" y="38576"/>
                    <a:pt x="64294" y="37147"/>
                    <a:pt x="55721" y="34290"/>
                  </a:cubicBezTo>
                  <a:cubicBezTo>
                    <a:pt x="50006" y="34290"/>
                    <a:pt x="47149" y="35719"/>
                    <a:pt x="47149" y="38576"/>
                  </a:cubicBezTo>
                  <a:cubicBezTo>
                    <a:pt x="47149" y="44291"/>
                    <a:pt x="44291" y="50006"/>
                    <a:pt x="38576" y="55721"/>
                  </a:cubicBezTo>
                  <a:cubicBezTo>
                    <a:pt x="32861" y="58579"/>
                    <a:pt x="30004" y="61436"/>
                    <a:pt x="30004" y="64294"/>
                  </a:cubicBezTo>
                  <a:cubicBezTo>
                    <a:pt x="30004" y="67151"/>
                    <a:pt x="25717" y="70009"/>
                    <a:pt x="17145" y="72866"/>
                  </a:cubicBezTo>
                  <a:lnTo>
                    <a:pt x="8572" y="81439"/>
                  </a:lnTo>
                  <a:lnTo>
                    <a:pt x="4286" y="81439"/>
                  </a:lnTo>
                  <a:cubicBezTo>
                    <a:pt x="1429" y="81439"/>
                    <a:pt x="0" y="80010"/>
                    <a:pt x="0" y="77153"/>
                  </a:cubicBezTo>
                  <a:lnTo>
                    <a:pt x="0" y="72866"/>
                  </a:lnTo>
                  <a:cubicBezTo>
                    <a:pt x="0" y="70009"/>
                    <a:pt x="1429" y="68580"/>
                    <a:pt x="4286" y="68580"/>
                  </a:cubicBezTo>
                  <a:cubicBezTo>
                    <a:pt x="7144" y="65722"/>
                    <a:pt x="8572" y="61436"/>
                    <a:pt x="8572" y="55721"/>
                  </a:cubicBezTo>
                  <a:lnTo>
                    <a:pt x="12859" y="47149"/>
                  </a:lnTo>
                  <a:lnTo>
                    <a:pt x="8572" y="47149"/>
                  </a:lnTo>
                  <a:lnTo>
                    <a:pt x="8572" y="42863"/>
                  </a:lnTo>
                  <a:lnTo>
                    <a:pt x="12859" y="42863"/>
                  </a:lnTo>
                  <a:cubicBezTo>
                    <a:pt x="12859" y="40005"/>
                    <a:pt x="12859" y="38576"/>
                    <a:pt x="12859" y="38576"/>
                  </a:cubicBezTo>
                  <a:cubicBezTo>
                    <a:pt x="15716" y="38576"/>
                    <a:pt x="17145" y="37147"/>
                    <a:pt x="17145" y="34290"/>
                  </a:cubicBezTo>
                  <a:lnTo>
                    <a:pt x="21431" y="34290"/>
                  </a:lnTo>
                  <a:cubicBezTo>
                    <a:pt x="21431" y="31433"/>
                    <a:pt x="21431" y="30004"/>
                    <a:pt x="21431" y="30004"/>
                  </a:cubicBezTo>
                  <a:cubicBezTo>
                    <a:pt x="24289" y="30004"/>
                    <a:pt x="25717" y="28575"/>
                    <a:pt x="25717" y="25718"/>
                  </a:cubicBezTo>
                  <a:lnTo>
                    <a:pt x="25717" y="4286"/>
                  </a:lnTo>
                  <a:lnTo>
                    <a:pt x="25717" y="42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B28D824D-3989-4266-B906-60A497E5984D}"/>
                </a:ext>
              </a:extLst>
            </p:cNvPr>
            <p:cNvSpPr/>
            <p:nvPr/>
          </p:nvSpPr>
          <p:spPr>
            <a:xfrm>
              <a:off x="5588412" y="3729134"/>
              <a:ext cx="68580" cy="77152"/>
            </a:xfrm>
            <a:custGeom>
              <a:avLst/>
              <a:gdLst>
                <a:gd name="connsiteX0" fmla="*/ 4286 w 68580"/>
                <a:gd name="connsiteY0" fmla="*/ 4286 h 77152"/>
                <a:gd name="connsiteX1" fmla="*/ 8573 w 68580"/>
                <a:gd name="connsiteY1" fmla="*/ 0 h 77152"/>
                <a:gd name="connsiteX2" fmla="*/ 12859 w 68580"/>
                <a:gd name="connsiteY2" fmla="*/ 0 h 77152"/>
                <a:gd name="connsiteX3" fmla="*/ 21431 w 68580"/>
                <a:gd name="connsiteY3" fmla="*/ 8572 h 77152"/>
                <a:gd name="connsiteX4" fmla="*/ 30004 w 68580"/>
                <a:gd name="connsiteY4" fmla="*/ 21431 h 77152"/>
                <a:gd name="connsiteX5" fmla="*/ 34290 w 68580"/>
                <a:gd name="connsiteY5" fmla="*/ 21431 h 77152"/>
                <a:gd name="connsiteX6" fmla="*/ 34290 w 68580"/>
                <a:gd name="connsiteY6" fmla="*/ 30004 h 77152"/>
                <a:gd name="connsiteX7" fmla="*/ 51435 w 68580"/>
                <a:gd name="connsiteY7" fmla="*/ 34290 h 77152"/>
                <a:gd name="connsiteX8" fmla="*/ 68580 w 68580"/>
                <a:gd name="connsiteY8" fmla="*/ 34290 h 77152"/>
                <a:gd name="connsiteX9" fmla="*/ 68580 w 68580"/>
                <a:gd name="connsiteY9" fmla="*/ 38576 h 77152"/>
                <a:gd name="connsiteX10" fmla="*/ 64294 w 68580"/>
                <a:gd name="connsiteY10" fmla="*/ 38576 h 77152"/>
                <a:gd name="connsiteX11" fmla="*/ 64294 w 68580"/>
                <a:gd name="connsiteY11" fmla="*/ 42863 h 77152"/>
                <a:gd name="connsiteX12" fmla="*/ 68580 w 68580"/>
                <a:gd name="connsiteY12" fmla="*/ 42863 h 77152"/>
                <a:gd name="connsiteX13" fmla="*/ 68580 w 68580"/>
                <a:gd name="connsiteY13" fmla="*/ 47149 h 77152"/>
                <a:gd name="connsiteX14" fmla="*/ 60008 w 68580"/>
                <a:gd name="connsiteY14" fmla="*/ 55721 h 77152"/>
                <a:gd name="connsiteX15" fmla="*/ 51435 w 68580"/>
                <a:gd name="connsiteY15" fmla="*/ 60007 h 77152"/>
                <a:gd name="connsiteX16" fmla="*/ 47149 w 68580"/>
                <a:gd name="connsiteY16" fmla="*/ 64294 h 77152"/>
                <a:gd name="connsiteX17" fmla="*/ 47149 w 68580"/>
                <a:gd name="connsiteY17" fmla="*/ 68580 h 77152"/>
                <a:gd name="connsiteX18" fmla="*/ 38576 w 68580"/>
                <a:gd name="connsiteY18" fmla="*/ 64294 h 77152"/>
                <a:gd name="connsiteX19" fmla="*/ 30004 w 68580"/>
                <a:gd name="connsiteY19" fmla="*/ 64294 h 77152"/>
                <a:gd name="connsiteX20" fmla="*/ 34290 w 68580"/>
                <a:gd name="connsiteY20" fmla="*/ 68580 h 77152"/>
                <a:gd name="connsiteX21" fmla="*/ 38576 w 68580"/>
                <a:gd name="connsiteY21" fmla="*/ 72866 h 77152"/>
                <a:gd name="connsiteX22" fmla="*/ 34290 w 68580"/>
                <a:gd name="connsiteY22" fmla="*/ 77153 h 77152"/>
                <a:gd name="connsiteX23" fmla="*/ 30004 w 68580"/>
                <a:gd name="connsiteY23" fmla="*/ 77153 h 77152"/>
                <a:gd name="connsiteX24" fmla="*/ 21431 w 68580"/>
                <a:gd name="connsiteY24" fmla="*/ 72866 h 77152"/>
                <a:gd name="connsiteX25" fmla="*/ 12859 w 68580"/>
                <a:gd name="connsiteY25" fmla="*/ 64294 h 77152"/>
                <a:gd name="connsiteX26" fmla="*/ 17145 w 68580"/>
                <a:gd name="connsiteY26" fmla="*/ 55721 h 77152"/>
                <a:gd name="connsiteX27" fmla="*/ 21431 w 68580"/>
                <a:gd name="connsiteY27" fmla="*/ 47149 h 77152"/>
                <a:gd name="connsiteX28" fmla="*/ 8573 w 68580"/>
                <a:gd name="connsiteY28" fmla="*/ 38576 h 77152"/>
                <a:gd name="connsiteX29" fmla="*/ 0 w 68580"/>
                <a:gd name="connsiteY29" fmla="*/ 38576 h 77152"/>
                <a:gd name="connsiteX30" fmla="*/ 0 w 68580"/>
                <a:gd name="connsiteY30" fmla="*/ 17145 h 77152"/>
                <a:gd name="connsiteX31" fmla="*/ 4286 w 68580"/>
                <a:gd name="connsiteY31" fmla="*/ 4286 h 77152"/>
                <a:gd name="connsiteX32" fmla="*/ 4286 w 68580"/>
                <a:gd name="connsiteY32" fmla="*/ 4286 h 77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8580" h="77152">
                  <a:moveTo>
                    <a:pt x="4286" y="4286"/>
                  </a:moveTo>
                  <a:lnTo>
                    <a:pt x="8573" y="0"/>
                  </a:lnTo>
                  <a:lnTo>
                    <a:pt x="12859" y="0"/>
                  </a:lnTo>
                  <a:cubicBezTo>
                    <a:pt x="15716" y="0"/>
                    <a:pt x="18574" y="2857"/>
                    <a:pt x="21431" y="8572"/>
                  </a:cubicBezTo>
                  <a:cubicBezTo>
                    <a:pt x="21431" y="17145"/>
                    <a:pt x="24289" y="21431"/>
                    <a:pt x="30004" y="21431"/>
                  </a:cubicBezTo>
                  <a:lnTo>
                    <a:pt x="34290" y="21431"/>
                  </a:lnTo>
                  <a:lnTo>
                    <a:pt x="34290" y="30004"/>
                  </a:lnTo>
                  <a:cubicBezTo>
                    <a:pt x="34290" y="30004"/>
                    <a:pt x="40005" y="31432"/>
                    <a:pt x="51435" y="34290"/>
                  </a:cubicBezTo>
                  <a:lnTo>
                    <a:pt x="68580" y="34290"/>
                  </a:lnTo>
                  <a:lnTo>
                    <a:pt x="68580" y="38576"/>
                  </a:lnTo>
                  <a:lnTo>
                    <a:pt x="64294" y="38576"/>
                  </a:lnTo>
                  <a:cubicBezTo>
                    <a:pt x="64294" y="38576"/>
                    <a:pt x="64294" y="40005"/>
                    <a:pt x="64294" y="42863"/>
                  </a:cubicBezTo>
                  <a:lnTo>
                    <a:pt x="68580" y="42863"/>
                  </a:lnTo>
                  <a:lnTo>
                    <a:pt x="68580" y="47149"/>
                  </a:lnTo>
                  <a:cubicBezTo>
                    <a:pt x="68580" y="50006"/>
                    <a:pt x="65723" y="52864"/>
                    <a:pt x="60008" y="55721"/>
                  </a:cubicBezTo>
                  <a:cubicBezTo>
                    <a:pt x="57150" y="55721"/>
                    <a:pt x="54293" y="57150"/>
                    <a:pt x="51435" y="60007"/>
                  </a:cubicBezTo>
                  <a:cubicBezTo>
                    <a:pt x="48578" y="62865"/>
                    <a:pt x="47149" y="64294"/>
                    <a:pt x="47149" y="64294"/>
                  </a:cubicBezTo>
                  <a:lnTo>
                    <a:pt x="47149" y="68580"/>
                  </a:lnTo>
                  <a:lnTo>
                    <a:pt x="38576" y="64294"/>
                  </a:lnTo>
                  <a:cubicBezTo>
                    <a:pt x="32861" y="61436"/>
                    <a:pt x="30004" y="61436"/>
                    <a:pt x="30004" y="64294"/>
                  </a:cubicBezTo>
                  <a:cubicBezTo>
                    <a:pt x="30004" y="67151"/>
                    <a:pt x="31433" y="68580"/>
                    <a:pt x="34290" y="68580"/>
                  </a:cubicBezTo>
                  <a:cubicBezTo>
                    <a:pt x="37148" y="68580"/>
                    <a:pt x="38576" y="70009"/>
                    <a:pt x="38576" y="72866"/>
                  </a:cubicBezTo>
                  <a:cubicBezTo>
                    <a:pt x="38576" y="75724"/>
                    <a:pt x="37148" y="77153"/>
                    <a:pt x="34290" y="77153"/>
                  </a:cubicBezTo>
                  <a:lnTo>
                    <a:pt x="30004" y="77153"/>
                  </a:lnTo>
                  <a:cubicBezTo>
                    <a:pt x="30004" y="74295"/>
                    <a:pt x="27146" y="72866"/>
                    <a:pt x="21431" y="72866"/>
                  </a:cubicBezTo>
                  <a:cubicBezTo>
                    <a:pt x="15716" y="72866"/>
                    <a:pt x="12859" y="70009"/>
                    <a:pt x="12859" y="64294"/>
                  </a:cubicBezTo>
                  <a:cubicBezTo>
                    <a:pt x="12859" y="61436"/>
                    <a:pt x="14288" y="58579"/>
                    <a:pt x="17145" y="55721"/>
                  </a:cubicBezTo>
                  <a:cubicBezTo>
                    <a:pt x="20003" y="52864"/>
                    <a:pt x="21431" y="50006"/>
                    <a:pt x="21431" y="47149"/>
                  </a:cubicBezTo>
                  <a:cubicBezTo>
                    <a:pt x="21431" y="44291"/>
                    <a:pt x="17145" y="41434"/>
                    <a:pt x="8573" y="38576"/>
                  </a:cubicBezTo>
                  <a:lnTo>
                    <a:pt x="0" y="38576"/>
                  </a:lnTo>
                  <a:lnTo>
                    <a:pt x="0" y="17145"/>
                  </a:lnTo>
                  <a:cubicBezTo>
                    <a:pt x="2858" y="14288"/>
                    <a:pt x="4286" y="10001"/>
                    <a:pt x="4286" y="4286"/>
                  </a:cubicBezTo>
                  <a:lnTo>
                    <a:pt x="4286" y="42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:a16="http://schemas.microsoft.com/office/drawing/2014/main" id="{3C12C985-F998-4BE1-BF80-77E75D05EFF7}"/>
                </a:ext>
              </a:extLst>
            </p:cNvPr>
            <p:cNvSpPr/>
            <p:nvPr/>
          </p:nvSpPr>
          <p:spPr>
            <a:xfrm>
              <a:off x="6043230" y="3531776"/>
              <a:ext cx="158686" cy="107156"/>
            </a:xfrm>
            <a:custGeom>
              <a:avLst/>
              <a:gdLst>
                <a:gd name="connsiteX0" fmla="*/ 94393 w 158686"/>
                <a:gd name="connsiteY0" fmla="*/ 0 h 107156"/>
                <a:gd name="connsiteX1" fmla="*/ 107252 w 158686"/>
                <a:gd name="connsiteY1" fmla="*/ 12859 h 107156"/>
                <a:gd name="connsiteX2" fmla="*/ 132969 w 158686"/>
                <a:gd name="connsiteY2" fmla="*/ 47149 h 107156"/>
                <a:gd name="connsiteX3" fmla="*/ 150114 w 158686"/>
                <a:gd name="connsiteY3" fmla="*/ 64294 h 107156"/>
                <a:gd name="connsiteX4" fmla="*/ 150114 w 158686"/>
                <a:gd name="connsiteY4" fmla="*/ 68580 h 107156"/>
                <a:gd name="connsiteX5" fmla="*/ 154400 w 158686"/>
                <a:gd name="connsiteY5" fmla="*/ 68580 h 107156"/>
                <a:gd name="connsiteX6" fmla="*/ 154400 w 158686"/>
                <a:gd name="connsiteY6" fmla="*/ 72866 h 107156"/>
                <a:gd name="connsiteX7" fmla="*/ 158687 w 158686"/>
                <a:gd name="connsiteY7" fmla="*/ 72866 h 107156"/>
                <a:gd name="connsiteX8" fmla="*/ 158687 w 158686"/>
                <a:gd name="connsiteY8" fmla="*/ 107156 h 107156"/>
                <a:gd name="connsiteX9" fmla="*/ 158687 w 158686"/>
                <a:gd name="connsiteY9" fmla="*/ 102870 h 107156"/>
                <a:gd name="connsiteX10" fmla="*/ 154400 w 158686"/>
                <a:gd name="connsiteY10" fmla="*/ 102870 h 107156"/>
                <a:gd name="connsiteX11" fmla="*/ 154400 w 158686"/>
                <a:gd name="connsiteY11" fmla="*/ 98584 h 107156"/>
                <a:gd name="connsiteX12" fmla="*/ 150114 w 158686"/>
                <a:gd name="connsiteY12" fmla="*/ 98584 h 107156"/>
                <a:gd name="connsiteX13" fmla="*/ 150114 w 158686"/>
                <a:gd name="connsiteY13" fmla="*/ 94297 h 107156"/>
                <a:gd name="connsiteX14" fmla="*/ 145828 w 158686"/>
                <a:gd name="connsiteY14" fmla="*/ 94297 h 107156"/>
                <a:gd name="connsiteX15" fmla="*/ 145828 w 158686"/>
                <a:gd name="connsiteY15" fmla="*/ 90011 h 107156"/>
                <a:gd name="connsiteX16" fmla="*/ 141542 w 158686"/>
                <a:gd name="connsiteY16" fmla="*/ 90011 h 107156"/>
                <a:gd name="connsiteX17" fmla="*/ 132969 w 158686"/>
                <a:gd name="connsiteY17" fmla="*/ 85725 h 107156"/>
                <a:gd name="connsiteX18" fmla="*/ 94393 w 158686"/>
                <a:gd name="connsiteY18" fmla="*/ 72866 h 107156"/>
                <a:gd name="connsiteX19" fmla="*/ 42863 w 158686"/>
                <a:gd name="connsiteY19" fmla="*/ 64294 h 107156"/>
                <a:gd name="connsiteX20" fmla="*/ 25718 w 158686"/>
                <a:gd name="connsiteY20" fmla="*/ 64294 h 107156"/>
                <a:gd name="connsiteX21" fmla="*/ 21431 w 158686"/>
                <a:gd name="connsiteY21" fmla="*/ 68580 h 107156"/>
                <a:gd name="connsiteX22" fmla="*/ 4286 w 158686"/>
                <a:gd name="connsiteY22" fmla="*/ 68580 h 107156"/>
                <a:gd name="connsiteX23" fmla="*/ 0 w 158686"/>
                <a:gd name="connsiteY23" fmla="*/ 64294 h 107156"/>
                <a:gd name="connsiteX24" fmla="*/ 4286 w 158686"/>
                <a:gd name="connsiteY24" fmla="*/ 60007 h 107156"/>
                <a:gd name="connsiteX25" fmla="*/ 4286 w 158686"/>
                <a:gd name="connsiteY25" fmla="*/ 55721 h 107156"/>
                <a:gd name="connsiteX26" fmla="*/ 12859 w 158686"/>
                <a:gd name="connsiteY26" fmla="*/ 55721 h 107156"/>
                <a:gd name="connsiteX27" fmla="*/ 17145 w 158686"/>
                <a:gd name="connsiteY27" fmla="*/ 51435 h 107156"/>
                <a:gd name="connsiteX28" fmla="*/ 21431 w 158686"/>
                <a:gd name="connsiteY28" fmla="*/ 47149 h 107156"/>
                <a:gd name="connsiteX29" fmla="*/ 30004 w 158686"/>
                <a:gd name="connsiteY29" fmla="*/ 47149 h 107156"/>
                <a:gd name="connsiteX30" fmla="*/ 55721 w 158686"/>
                <a:gd name="connsiteY30" fmla="*/ 30004 h 107156"/>
                <a:gd name="connsiteX31" fmla="*/ 90011 w 158686"/>
                <a:gd name="connsiteY31" fmla="*/ 12859 h 107156"/>
                <a:gd name="connsiteX32" fmla="*/ 90011 w 158686"/>
                <a:gd name="connsiteY32" fmla="*/ 4286 h 107156"/>
                <a:gd name="connsiteX33" fmla="*/ 94298 w 158686"/>
                <a:gd name="connsiteY33" fmla="*/ 4286 h 107156"/>
                <a:gd name="connsiteX34" fmla="*/ 94393 w 158686"/>
                <a:gd name="connsiteY34" fmla="*/ 0 h 107156"/>
                <a:gd name="connsiteX35" fmla="*/ 94393 w 158686"/>
                <a:gd name="connsiteY35" fmla="*/ 0 h 107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8686" h="107156">
                  <a:moveTo>
                    <a:pt x="94393" y="0"/>
                  </a:moveTo>
                  <a:lnTo>
                    <a:pt x="107252" y="12859"/>
                  </a:lnTo>
                  <a:cubicBezTo>
                    <a:pt x="118682" y="21431"/>
                    <a:pt x="127254" y="32861"/>
                    <a:pt x="132969" y="47149"/>
                  </a:cubicBezTo>
                  <a:cubicBezTo>
                    <a:pt x="144399" y="58579"/>
                    <a:pt x="150114" y="64294"/>
                    <a:pt x="150114" y="64294"/>
                  </a:cubicBezTo>
                  <a:lnTo>
                    <a:pt x="150114" y="68580"/>
                  </a:lnTo>
                  <a:lnTo>
                    <a:pt x="154400" y="68580"/>
                  </a:lnTo>
                  <a:lnTo>
                    <a:pt x="154400" y="72866"/>
                  </a:lnTo>
                  <a:lnTo>
                    <a:pt x="158687" y="72866"/>
                  </a:lnTo>
                  <a:lnTo>
                    <a:pt x="158687" y="107156"/>
                  </a:lnTo>
                  <a:lnTo>
                    <a:pt x="158687" y="102870"/>
                  </a:lnTo>
                  <a:lnTo>
                    <a:pt x="154400" y="102870"/>
                  </a:lnTo>
                  <a:lnTo>
                    <a:pt x="154400" y="98584"/>
                  </a:lnTo>
                  <a:lnTo>
                    <a:pt x="150114" y="98584"/>
                  </a:lnTo>
                  <a:lnTo>
                    <a:pt x="150114" y="94297"/>
                  </a:lnTo>
                  <a:lnTo>
                    <a:pt x="145828" y="94297"/>
                  </a:lnTo>
                  <a:lnTo>
                    <a:pt x="145828" y="90011"/>
                  </a:lnTo>
                  <a:lnTo>
                    <a:pt x="141542" y="90011"/>
                  </a:lnTo>
                  <a:lnTo>
                    <a:pt x="132969" y="85725"/>
                  </a:lnTo>
                  <a:cubicBezTo>
                    <a:pt x="130112" y="82867"/>
                    <a:pt x="117253" y="78581"/>
                    <a:pt x="94393" y="72866"/>
                  </a:cubicBezTo>
                  <a:cubicBezTo>
                    <a:pt x="71533" y="67151"/>
                    <a:pt x="54388" y="64294"/>
                    <a:pt x="42863" y="64294"/>
                  </a:cubicBezTo>
                  <a:lnTo>
                    <a:pt x="25718" y="64294"/>
                  </a:lnTo>
                  <a:lnTo>
                    <a:pt x="21431" y="68580"/>
                  </a:lnTo>
                  <a:lnTo>
                    <a:pt x="4286" y="68580"/>
                  </a:lnTo>
                  <a:lnTo>
                    <a:pt x="0" y="64294"/>
                  </a:lnTo>
                  <a:lnTo>
                    <a:pt x="4286" y="60007"/>
                  </a:lnTo>
                  <a:lnTo>
                    <a:pt x="4286" y="55721"/>
                  </a:lnTo>
                  <a:lnTo>
                    <a:pt x="12859" y="55721"/>
                  </a:lnTo>
                  <a:lnTo>
                    <a:pt x="17145" y="51435"/>
                  </a:lnTo>
                  <a:lnTo>
                    <a:pt x="21431" y="47149"/>
                  </a:lnTo>
                  <a:lnTo>
                    <a:pt x="30004" y="47149"/>
                  </a:lnTo>
                  <a:lnTo>
                    <a:pt x="55721" y="30004"/>
                  </a:lnTo>
                  <a:cubicBezTo>
                    <a:pt x="75724" y="21431"/>
                    <a:pt x="87154" y="15716"/>
                    <a:pt x="90011" y="12859"/>
                  </a:cubicBezTo>
                  <a:cubicBezTo>
                    <a:pt x="90011" y="7144"/>
                    <a:pt x="90011" y="4286"/>
                    <a:pt x="90011" y="4286"/>
                  </a:cubicBezTo>
                  <a:lnTo>
                    <a:pt x="94298" y="4286"/>
                  </a:lnTo>
                  <a:lnTo>
                    <a:pt x="94393" y="0"/>
                  </a:lnTo>
                  <a:lnTo>
                    <a:pt x="9439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" name="任意多边形: 形状 71">
              <a:extLst>
                <a:ext uri="{FF2B5EF4-FFF2-40B4-BE49-F238E27FC236}">
                  <a16:creationId xmlns:a16="http://schemas.microsoft.com/office/drawing/2014/main" id="{FC9E2262-3014-4E4B-B0E6-31754878BF2F}"/>
                </a:ext>
              </a:extLst>
            </p:cNvPr>
            <p:cNvSpPr/>
            <p:nvPr/>
          </p:nvSpPr>
          <p:spPr>
            <a:xfrm>
              <a:off x="5416771" y="4287870"/>
              <a:ext cx="151185" cy="60578"/>
            </a:xfrm>
            <a:custGeom>
              <a:avLst/>
              <a:gdLst>
                <a:gd name="connsiteX0" fmla="*/ 55817 w 151185"/>
                <a:gd name="connsiteY0" fmla="*/ 46291 h 60578"/>
                <a:gd name="connsiteX1" fmla="*/ 60103 w 151185"/>
                <a:gd name="connsiteY1" fmla="*/ 46291 h 60578"/>
                <a:gd name="connsiteX2" fmla="*/ 60103 w 151185"/>
                <a:gd name="connsiteY2" fmla="*/ 42005 h 60578"/>
                <a:gd name="connsiteX3" fmla="*/ 64389 w 151185"/>
                <a:gd name="connsiteY3" fmla="*/ 42005 h 60578"/>
                <a:gd name="connsiteX4" fmla="*/ 64389 w 151185"/>
                <a:gd name="connsiteY4" fmla="*/ 24860 h 60578"/>
                <a:gd name="connsiteX5" fmla="*/ 60103 w 151185"/>
                <a:gd name="connsiteY5" fmla="*/ 24860 h 60578"/>
                <a:gd name="connsiteX6" fmla="*/ 55817 w 151185"/>
                <a:gd name="connsiteY6" fmla="*/ 20574 h 60578"/>
                <a:gd name="connsiteX7" fmla="*/ 38672 w 151185"/>
                <a:gd name="connsiteY7" fmla="*/ 20574 h 60578"/>
                <a:gd name="connsiteX8" fmla="*/ 30099 w 151185"/>
                <a:gd name="connsiteY8" fmla="*/ 16288 h 60578"/>
                <a:gd name="connsiteX9" fmla="*/ 21527 w 151185"/>
                <a:gd name="connsiteY9" fmla="*/ 12001 h 60578"/>
                <a:gd name="connsiteX10" fmla="*/ 47244 w 151185"/>
                <a:gd name="connsiteY10" fmla="*/ 12001 h 60578"/>
                <a:gd name="connsiteX11" fmla="*/ 85820 w 151185"/>
                <a:gd name="connsiteY11" fmla="*/ 16288 h 60578"/>
                <a:gd name="connsiteX12" fmla="*/ 124397 w 151185"/>
                <a:gd name="connsiteY12" fmla="*/ 7715 h 60578"/>
                <a:gd name="connsiteX13" fmla="*/ 141542 w 151185"/>
                <a:gd name="connsiteY13" fmla="*/ 3429 h 60578"/>
                <a:gd name="connsiteX14" fmla="*/ 150114 w 151185"/>
                <a:gd name="connsiteY14" fmla="*/ 12001 h 60578"/>
                <a:gd name="connsiteX15" fmla="*/ 141542 w 151185"/>
                <a:gd name="connsiteY15" fmla="*/ 20574 h 60578"/>
                <a:gd name="connsiteX16" fmla="*/ 107252 w 151185"/>
                <a:gd name="connsiteY16" fmla="*/ 42005 h 60578"/>
                <a:gd name="connsiteX17" fmla="*/ 34290 w 151185"/>
                <a:gd name="connsiteY17" fmla="*/ 59150 h 60578"/>
                <a:gd name="connsiteX18" fmla="*/ 0 w 151185"/>
                <a:gd name="connsiteY18" fmla="*/ 54864 h 60578"/>
                <a:gd name="connsiteX19" fmla="*/ 21431 w 151185"/>
                <a:gd name="connsiteY19" fmla="*/ 46291 h 60578"/>
                <a:gd name="connsiteX20" fmla="*/ 55817 w 151185"/>
                <a:gd name="connsiteY20" fmla="*/ 46291 h 60578"/>
                <a:gd name="connsiteX21" fmla="*/ 55817 w 151185"/>
                <a:gd name="connsiteY21" fmla="*/ 46291 h 6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185" h="60578">
                  <a:moveTo>
                    <a:pt x="55817" y="46291"/>
                  </a:moveTo>
                  <a:lnTo>
                    <a:pt x="60103" y="46291"/>
                  </a:lnTo>
                  <a:lnTo>
                    <a:pt x="60103" y="42005"/>
                  </a:lnTo>
                  <a:lnTo>
                    <a:pt x="64389" y="42005"/>
                  </a:lnTo>
                  <a:lnTo>
                    <a:pt x="64389" y="24860"/>
                  </a:lnTo>
                  <a:lnTo>
                    <a:pt x="60103" y="24860"/>
                  </a:lnTo>
                  <a:lnTo>
                    <a:pt x="55817" y="20574"/>
                  </a:lnTo>
                  <a:lnTo>
                    <a:pt x="38672" y="20574"/>
                  </a:lnTo>
                  <a:lnTo>
                    <a:pt x="30099" y="16288"/>
                  </a:lnTo>
                  <a:lnTo>
                    <a:pt x="21527" y="12001"/>
                  </a:lnTo>
                  <a:lnTo>
                    <a:pt x="47244" y="12001"/>
                  </a:lnTo>
                  <a:lnTo>
                    <a:pt x="85820" y="16288"/>
                  </a:lnTo>
                  <a:cubicBezTo>
                    <a:pt x="111538" y="16288"/>
                    <a:pt x="124397" y="13430"/>
                    <a:pt x="124397" y="7715"/>
                  </a:cubicBezTo>
                  <a:cubicBezTo>
                    <a:pt x="127254" y="-857"/>
                    <a:pt x="132969" y="-2286"/>
                    <a:pt x="141542" y="3429"/>
                  </a:cubicBezTo>
                  <a:cubicBezTo>
                    <a:pt x="150114" y="9144"/>
                    <a:pt x="152972" y="12001"/>
                    <a:pt x="150114" y="12001"/>
                  </a:cubicBezTo>
                  <a:cubicBezTo>
                    <a:pt x="144399" y="14859"/>
                    <a:pt x="141542" y="17716"/>
                    <a:pt x="141542" y="20574"/>
                  </a:cubicBezTo>
                  <a:cubicBezTo>
                    <a:pt x="141542" y="26289"/>
                    <a:pt x="130111" y="33433"/>
                    <a:pt x="107252" y="42005"/>
                  </a:cubicBezTo>
                  <a:cubicBezTo>
                    <a:pt x="81534" y="50578"/>
                    <a:pt x="57150" y="56293"/>
                    <a:pt x="34290" y="59150"/>
                  </a:cubicBezTo>
                  <a:cubicBezTo>
                    <a:pt x="11430" y="62008"/>
                    <a:pt x="0" y="60579"/>
                    <a:pt x="0" y="54864"/>
                  </a:cubicBezTo>
                  <a:cubicBezTo>
                    <a:pt x="0" y="49149"/>
                    <a:pt x="7144" y="46291"/>
                    <a:pt x="21431" y="46291"/>
                  </a:cubicBezTo>
                  <a:cubicBezTo>
                    <a:pt x="38672" y="46291"/>
                    <a:pt x="50102" y="46291"/>
                    <a:pt x="55817" y="46291"/>
                  </a:cubicBezTo>
                  <a:lnTo>
                    <a:pt x="55817" y="46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7C4113DC-369A-495D-89A8-ECBF3F07712F}"/>
                </a:ext>
              </a:extLst>
            </p:cNvPr>
            <p:cNvSpPr/>
            <p:nvPr/>
          </p:nvSpPr>
          <p:spPr>
            <a:xfrm>
              <a:off x="5622797" y="3626169"/>
              <a:ext cx="90011" cy="77152"/>
            </a:xfrm>
            <a:custGeom>
              <a:avLst/>
              <a:gdLst>
                <a:gd name="connsiteX0" fmla="*/ 30004 w 90011"/>
                <a:gd name="connsiteY0" fmla="*/ 21431 h 77152"/>
                <a:gd name="connsiteX1" fmla="*/ 30004 w 90011"/>
                <a:gd name="connsiteY1" fmla="*/ 0 h 77152"/>
                <a:gd name="connsiteX2" fmla="*/ 34290 w 90011"/>
                <a:gd name="connsiteY2" fmla="*/ 0 h 77152"/>
                <a:gd name="connsiteX3" fmla="*/ 47149 w 90011"/>
                <a:gd name="connsiteY3" fmla="*/ 8572 h 77152"/>
                <a:gd name="connsiteX4" fmla="*/ 64294 w 90011"/>
                <a:gd name="connsiteY4" fmla="*/ 17145 h 77152"/>
                <a:gd name="connsiteX5" fmla="*/ 77153 w 90011"/>
                <a:gd name="connsiteY5" fmla="*/ 17145 h 77152"/>
                <a:gd name="connsiteX6" fmla="*/ 77153 w 90011"/>
                <a:gd name="connsiteY6" fmla="*/ 25717 h 77152"/>
                <a:gd name="connsiteX7" fmla="*/ 81439 w 90011"/>
                <a:gd name="connsiteY7" fmla="*/ 38576 h 77152"/>
                <a:gd name="connsiteX8" fmla="*/ 81439 w 90011"/>
                <a:gd name="connsiteY8" fmla="*/ 47149 h 77152"/>
                <a:gd name="connsiteX9" fmla="*/ 77153 w 90011"/>
                <a:gd name="connsiteY9" fmla="*/ 55721 h 77152"/>
                <a:gd name="connsiteX10" fmla="*/ 77153 w 90011"/>
                <a:gd name="connsiteY10" fmla="*/ 60007 h 77152"/>
                <a:gd name="connsiteX11" fmla="*/ 81439 w 90011"/>
                <a:gd name="connsiteY11" fmla="*/ 60007 h 77152"/>
                <a:gd name="connsiteX12" fmla="*/ 85725 w 90011"/>
                <a:gd name="connsiteY12" fmla="*/ 55721 h 77152"/>
                <a:gd name="connsiteX13" fmla="*/ 90011 w 90011"/>
                <a:gd name="connsiteY13" fmla="*/ 55721 h 77152"/>
                <a:gd name="connsiteX14" fmla="*/ 90011 w 90011"/>
                <a:gd name="connsiteY14" fmla="*/ 64294 h 77152"/>
                <a:gd name="connsiteX15" fmla="*/ 85725 w 90011"/>
                <a:gd name="connsiteY15" fmla="*/ 72866 h 77152"/>
                <a:gd name="connsiteX16" fmla="*/ 81439 w 90011"/>
                <a:gd name="connsiteY16" fmla="*/ 72866 h 77152"/>
                <a:gd name="connsiteX17" fmla="*/ 72866 w 90011"/>
                <a:gd name="connsiteY17" fmla="*/ 68580 h 77152"/>
                <a:gd name="connsiteX18" fmla="*/ 55721 w 90011"/>
                <a:gd name="connsiteY18" fmla="*/ 68580 h 77152"/>
                <a:gd name="connsiteX19" fmla="*/ 42863 w 90011"/>
                <a:gd name="connsiteY19" fmla="*/ 72866 h 77152"/>
                <a:gd name="connsiteX20" fmla="*/ 42863 w 90011"/>
                <a:gd name="connsiteY20" fmla="*/ 68580 h 77152"/>
                <a:gd name="connsiteX21" fmla="*/ 38576 w 90011"/>
                <a:gd name="connsiteY21" fmla="*/ 68580 h 77152"/>
                <a:gd name="connsiteX22" fmla="*/ 38576 w 90011"/>
                <a:gd name="connsiteY22" fmla="*/ 64294 h 77152"/>
                <a:gd name="connsiteX23" fmla="*/ 25718 w 90011"/>
                <a:gd name="connsiteY23" fmla="*/ 64294 h 77152"/>
                <a:gd name="connsiteX24" fmla="*/ 17145 w 90011"/>
                <a:gd name="connsiteY24" fmla="*/ 60007 h 77152"/>
                <a:gd name="connsiteX25" fmla="*/ 17145 w 90011"/>
                <a:gd name="connsiteY25" fmla="*/ 51435 h 77152"/>
                <a:gd name="connsiteX26" fmla="*/ 4286 w 90011"/>
                <a:gd name="connsiteY26" fmla="*/ 51435 h 77152"/>
                <a:gd name="connsiteX27" fmla="*/ 4286 w 90011"/>
                <a:gd name="connsiteY27" fmla="*/ 47149 h 77152"/>
                <a:gd name="connsiteX28" fmla="*/ 8573 w 90011"/>
                <a:gd name="connsiteY28" fmla="*/ 47149 h 77152"/>
                <a:gd name="connsiteX29" fmla="*/ 4286 w 90011"/>
                <a:gd name="connsiteY29" fmla="*/ 42863 h 77152"/>
                <a:gd name="connsiteX30" fmla="*/ 0 w 90011"/>
                <a:gd name="connsiteY30" fmla="*/ 38576 h 77152"/>
                <a:gd name="connsiteX31" fmla="*/ 21431 w 90011"/>
                <a:gd name="connsiteY31" fmla="*/ 38576 h 77152"/>
                <a:gd name="connsiteX32" fmla="*/ 30004 w 90011"/>
                <a:gd name="connsiteY32" fmla="*/ 21431 h 77152"/>
                <a:gd name="connsiteX33" fmla="*/ 30004 w 90011"/>
                <a:gd name="connsiteY33" fmla="*/ 21431 h 77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0011" h="77152">
                  <a:moveTo>
                    <a:pt x="30004" y="21431"/>
                  </a:moveTo>
                  <a:lnTo>
                    <a:pt x="30004" y="0"/>
                  </a:lnTo>
                  <a:lnTo>
                    <a:pt x="34290" y="0"/>
                  </a:lnTo>
                  <a:cubicBezTo>
                    <a:pt x="37148" y="0"/>
                    <a:pt x="41434" y="2857"/>
                    <a:pt x="47149" y="8572"/>
                  </a:cubicBezTo>
                  <a:cubicBezTo>
                    <a:pt x="52864" y="17145"/>
                    <a:pt x="58579" y="20003"/>
                    <a:pt x="64294" y="17145"/>
                  </a:cubicBezTo>
                  <a:lnTo>
                    <a:pt x="77153" y="17145"/>
                  </a:lnTo>
                  <a:lnTo>
                    <a:pt x="77153" y="25717"/>
                  </a:lnTo>
                  <a:cubicBezTo>
                    <a:pt x="80010" y="31432"/>
                    <a:pt x="81439" y="35719"/>
                    <a:pt x="81439" y="38576"/>
                  </a:cubicBezTo>
                  <a:lnTo>
                    <a:pt x="81439" y="47149"/>
                  </a:lnTo>
                  <a:lnTo>
                    <a:pt x="77153" y="55721"/>
                  </a:lnTo>
                  <a:lnTo>
                    <a:pt x="77153" y="60007"/>
                  </a:lnTo>
                  <a:lnTo>
                    <a:pt x="81439" y="60007"/>
                  </a:lnTo>
                  <a:lnTo>
                    <a:pt x="85725" y="55721"/>
                  </a:lnTo>
                  <a:lnTo>
                    <a:pt x="90011" y="55721"/>
                  </a:lnTo>
                  <a:lnTo>
                    <a:pt x="90011" y="64294"/>
                  </a:lnTo>
                  <a:cubicBezTo>
                    <a:pt x="90011" y="67151"/>
                    <a:pt x="88583" y="70009"/>
                    <a:pt x="85725" y="72866"/>
                  </a:cubicBezTo>
                  <a:cubicBezTo>
                    <a:pt x="82868" y="78581"/>
                    <a:pt x="81439" y="78581"/>
                    <a:pt x="81439" y="72866"/>
                  </a:cubicBezTo>
                  <a:cubicBezTo>
                    <a:pt x="81439" y="70009"/>
                    <a:pt x="78581" y="68580"/>
                    <a:pt x="72866" y="68580"/>
                  </a:cubicBezTo>
                  <a:cubicBezTo>
                    <a:pt x="67151" y="65722"/>
                    <a:pt x="61436" y="65722"/>
                    <a:pt x="55721" y="68580"/>
                  </a:cubicBezTo>
                  <a:lnTo>
                    <a:pt x="42863" y="72866"/>
                  </a:lnTo>
                  <a:lnTo>
                    <a:pt x="42863" y="68580"/>
                  </a:lnTo>
                  <a:lnTo>
                    <a:pt x="38576" y="68580"/>
                  </a:lnTo>
                  <a:lnTo>
                    <a:pt x="38576" y="64294"/>
                  </a:lnTo>
                  <a:cubicBezTo>
                    <a:pt x="38576" y="64294"/>
                    <a:pt x="34290" y="64294"/>
                    <a:pt x="25718" y="64294"/>
                  </a:cubicBezTo>
                  <a:lnTo>
                    <a:pt x="17145" y="60007"/>
                  </a:lnTo>
                  <a:lnTo>
                    <a:pt x="17145" y="51435"/>
                  </a:lnTo>
                  <a:lnTo>
                    <a:pt x="4286" y="51435"/>
                  </a:lnTo>
                  <a:lnTo>
                    <a:pt x="4286" y="47149"/>
                  </a:lnTo>
                  <a:lnTo>
                    <a:pt x="8573" y="47149"/>
                  </a:lnTo>
                  <a:lnTo>
                    <a:pt x="4286" y="42863"/>
                  </a:lnTo>
                  <a:lnTo>
                    <a:pt x="0" y="38576"/>
                  </a:lnTo>
                  <a:lnTo>
                    <a:pt x="21431" y="38576"/>
                  </a:lnTo>
                  <a:cubicBezTo>
                    <a:pt x="27146" y="38576"/>
                    <a:pt x="30004" y="32861"/>
                    <a:pt x="30004" y="21431"/>
                  </a:cubicBezTo>
                  <a:lnTo>
                    <a:pt x="30004" y="2143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4559651C-54F2-45A4-9C67-E4E4E8DE7445}"/>
                </a:ext>
              </a:extLst>
            </p:cNvPr>
            <p:cNvSpPr/>
            <p:nvPr/>
          </p:nvSpPr>
          <p:spPr>
            <a:xfrm>
              <a:off x="5232367" y="1952722"/>
              <a:ext cx="129754" cy="167354"/>
            </a:xfrm>
            <a:custGeom>
              <a:avLst/>
              <a:gdLst>
                <a:gd name="connsiteX0" fmla="*/ 90011 w 129754"/>
                <a:gd name="connsiteY0" fmla="*/ 81534 h 167354"/>
                <a:gd name="connsiteX1" fmla="*/ 90011 w 129754"/>
                <a:gd name="connsiteY1" fmla="*/ 72961 h 167354"/>
                <a:gd name="connsiteX2" fmla="*/ 81439 w 129754"/>
                <a:gd name="connsiteY2" fmla="*/ 68675 h 167354"/>
                <a:gd name="connsiteX3" fmla="*/ 77153 w 129754"/>
                <a:gd name="connsiteY3" fmla="*/ 72961 h 167354"/>
                <a:gd name="connsiteX4" fmla="*/ 77153 w 129754"/>
                <a:gd name="connsiteY4" fmla="*/ 68675 h 167354"/>
                <a:gd name="connsiteX5" fmla="*/ 81439 w 129754"/>
                <a:gd name="connsiteY5" fmla="*/ 55817 h 167354"/>
                <a:gd name="connsiteX6" fmla="*/ 72866 w 129754"/>
                <a:gd name="connsiteY6" fmla="*/ 55817 h 167354"/>
                <a:gd name="connsiteX7" fmla="*/ 60008 w 129754"/>
                <a:gd name="connsiteY7" fmla="*/ 64389 h 167354"/>
                <a:gd name="connsiteX8" fmla="*/ 60008 w 129754"/>
                <a:gd name="connsiteY8" fmla="*/ 68675 h 167354"/>
                <a:gd name="connsiteX9" fmla="*/ 55721 w 129754"/>
                <a:gd name="connsiteY9" fmla="*/ 68675 h 167354"/>
                <a:gd name="connsiteX10" fmla="*/ 55721 w 129754"/>
                <a:gd name="connsiteY10" fmla="*/ 72961 h 167354"/>
                <a:gd name="connsiteX11" fmla="*/ 51435 w 129754"/>
                <a:gd name="connsiteY11" fmla="*/ 72961 h 167354"/>
                <a:gd name="connsiteX12" fmla="*/ 51435 w 129754"/>
                <a:gd name="connsiteY12" fmla="*/ 77248 h 167354"/>
                <a:gd name="connsiteX13" fmla="*/ 34290 w 129754"/>
                <a:gd name="connsiteY13" fmla="*/ 98679 h 167354"/>
                <a:gd name="connsiteX14" fmla="*/ 21431 w 129754"/>
                <a:gd name="connsiteY14" fmla="*/ 141637 h 167354"/>
                <a:gd name="connsiteX15" fmla="*/ 21431 w 129754"/>
                <a:gd name="connsiteY15" fmla="*/ 167354 h 167354"/>
                <a:gd name="connsiteX16" fmla="*/ 8573 w 129754"/>
                <a:gd name="connsiteY16" fmla="*/ 167354 h 167354"/>
                <a:gd name="connsiteX17" fmla="*/ 8573 w 129754"/>
                <a:gd name="connsiteY17" fmla="*/ 158782 h 167354"/>
                <a:gd name="connsiteX18" fmla="*/ 4286 w 129754"/>
                <a:gd name="connsiteY18" fmla="*/ 150209 h 167354"/>
                <a:gd name="connsiteX19" fmla="*/ 0 w 129754"/>
                <a:gd name="connsiteY19" fmla="*/ 141637 h 167354"/>
                <a:gd name="connsiteX20" fmla="*/ 4286 w 129754"/>
                <a:gd name="connsiteY20" fmla="*/ 124492 h 167354"/>
                <a:gd name="connsiteX21" fmla="*/ 47149 w 129754"/>
                <a:gd name="connsiteY21" fmla="*/ 60103 h 167354"/>
                <a:gd name="connsiteX22" fmla="*/ 102965 w 129754"/>
                <a:gd name="connsiteY22" fmla="*/ 12859 h 167354"/>
                <a:gd name="connsiteX23" fmla="*/ 120110 w 129754"/>
                <a:gd name="connsiteY23" fmla="*/ 0 h 167354"/>
                <a:gd name="connsiteX24" fmla="*/ 128683 w 129754"/>
                <a:gd name="connsiteY24" fmla="*/ 12859 h 167354"/>
                <a:gd name="connsiteX25" fmla="*/ 111538 w 129754"/>
                <a:gd name="connsiteY25" fmla="*/ 38576 h 167354"/>
                <a:gd name="connsiteX26" fmla="*/ 94393 w 129754"/>
                <a:gd name="connsiteY26" fmla="*/ 64294 h 167354"/>
                <a:gd name="connsiteX27" fmla="*/ 90011 w 129754"/>
                <a:gd name="connsiteY27" fmla="*/ 81534 h 167354"/>
                <a:gd name="connsiteX28" fmla="*/ 90011 w 129754"/>
                <a:gd name="connsiteY28" fmla="*/ 81534 h 167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9754" h="167354">
                  <a:moveTo>
                    <a:pt x="90011" y="81534"/>
                  </a:moveTo>
                  <a:lnTo>
                    <a:pt x="90011" y="72961"/>
                  </a:lnTo>
                  <a:cubicBezTo>
                    <a:pt x="87154" y="67246"/>
                    <a:pt x="84296" y="65818"/>
                    <a:pt x="81439" y="68675"/>
                  </a:cubicBezTo>
                  <a:lnTo>
                    <a:pt x="77153" y="72961"/>
                  </a:lnTo>
                  <a:lnTo>
                    <a:pt x="77153" y="68675"/>
                  </a:lnTo>
                  <a:cubicBezTo>
                    <a:pt x="77153" y="65818"/>
                    <a:pt x="78581" y="61531"/>
                    <a:pt x="81439" y="55817"/>
                  </a:cubicBezTo>
                  <a:cubicBezTo>
                    <a:pt x="84296" y="52959"/>
                    <a:pt x="81439" y="52959"/>
                    <a:pt x="72866" y="55817"/>
                  </a:cubicBezTo>
                  <a:lnTo>
                    <a:pt x="60008" y="64389"/>
                  </a:lnTo>
                  <a:lnTo>
                    <a:pt x="60008" y="68675"/>
                  </a:lnTo>
                  <a:lnTo>
                    <a:pt x="55721" y="68675"/>
                  </a:lnTo>
                  <a:lnTo>
                    <a:pt x="55721" y="72961"/>
                  </a:lnTo>
                  <a:lnTo>
                    <a:pt x="51435" y="72961"/>
                  </a:lnTo>
                  <a:lnTo>
                    <a:pt x="51435" y="77248"/>
                  </a:lnTo>
                  <a:lnTo>
                    <a:pt x="34290" y="98679"/>
                  </a:lnTo>
                  <a:cubicBezTo>
                    <a:pt x="28575" y="110109"/>
                    <a:pt x="24289" y="124396"/>
                    <a:pt x="21431" y="141637"/>
                  </a:cubicBezTo>
                  <a:lnTo>
                    <a:pt x="21431" y="167354"/>
                  </a:lnTo>
                  <a:lnTo>
                    <a:pt x="8573" y="167354"/>
                  </a:lnTo>
                  <a:lnTo>
                    <a:pt x="8573" y="158782"/>
                  </a:lnTo>
                  <a:lnTo>
                    <a:pt x="4286" y="150209"/>
                  </a:lnTo>
                  <a:lnTo>
                    <a:pt x="0" y="141637"/>
                  </a:lnTo>
                  <a:lnTo>
                    <a:pt x="4286" y="124492"/>
                  </a:lnTo>
                  <a:cubicBezTo>
                    <a:pt x="7144" y="110204"/>
                    <a:pt x="21431" y="88773"/>
                    <a:pt x="47149" y="60103"/>
                  </a:cubicBezTo>
                  <a:cubicBezTo>
                    <a:pt x="75724" y="34385"/>
                    <a:pt x="94393" y="18669"/>
                    <a:pt x="102965" y="12859"/>
                  </a:cubicBezTo>
                  <a:cubicBezTo>
                    <a:pt x="108680" y="7144"/>
                    <a:pt x="114395" y="2857"/>
                    <a:pt x="120110" y="0"/>
                  </a:cubicBezTo>
                  <a:cubicBezTo>
                    <a:pt x="128683" y="0"/>
                    <a:pt x="131540" y="4286"/>
                    <a:pt x="128683" y="12859"/>
                  </a:cubicBezTo>
                  <a:cubicBezTo>
                    <a:pt x="125825" y="18574"/>
                    <a:pt x="120110" y="27146"/>
                    <a:pt x="111538" y="38576"/>
                  </a:cubicBezTo>
                  <a:cubicBezTo>
                    <a:pt x="105823" y="47149"/>
                    <a:pt x="100108" y="55721"/>
                    <a:pt x="94393" y="64294"/>
                  </a:cubicBezTo>
                  <a:cubicBezTo>
                    <a:pt x="94298" y="75819"/>
                    <a:pt x="92869" y="81534"/>
                    <a:pt x="90011" y="81534"/>
                  </a:cubicBezTo>
                  <a:lnTo>
                    <a:pt x="90011" y="8153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" name="任意多边形: 形状 74">
              <a:extLst>
                <a:ext uri="{FF2B5EF4-FFF2-40B4-BE49-F238E27FC236}">
                  <a16:creationId xmlns:a16="http://schemas.microsoft.com/office/drawing/2014/main" id="{CB39D38B-06B6-4238-BF2E-8562BF9424BA}"/>
                </a:ext>
              </a:extLst>
            </p:cNvPr>
            <p:cNvSpPr/>
            <p:nvPr/>
          </p:nvSpPr>
          <p:spPr>
            <a:xfrm>
              <a:off x="5712904" y="3604738"/>
              <a:ext cx="42005" cy="32146"/>
            </a:xfrm>
            <a:custGeom>
              <a:avLst/>
              <a:gdLst>
                <a:gd name="connsiteX0" fmla="*/ 17145 w 42005"/>
                <a:gd name="connsiteY0" fmla="*/ 0 h 32146"/>
                <a:gd name="connsiteX1" fmla="*/ 17145 w 42005"/>
                <a:gd name="connsiteY1" fmla="*/ 4286 h 32146"/>
                <a:gd name="connsiteX2" fmla="*/ 34290 w 42005"/>
                <a:gd name="connsiteY2" fmla="*/ 12859 h 32146"/>
                <a:gd name="connsiteX3" fmla="*/ 38576 w 42005"/>
                <a:gd name="connsiteY3" fmla="*/ 17145 h 32146"/>
                <a:gd name="connsiteX4" fmla="*/ 30004 w 42005"/>
                <a:gd name="connsiteY4" fmla="*/ 25717 h 32146"/>
                <a:gd name="connsiteX5" fmla="*/ 30004 w 42005"/>
                <a:gd name="connsiteY5" fmla="*/ 30004 h 32146"/>
                <a:gd name="connsiteX6" fmla="*/ 17145 w 42005"/>
                <a:gd name="connsiteY6" fmla="*/ 30004 h 32146"/>
                <a:gd name="connsiteX7" fmla="*/ 0 w 42005"/>
                <a:gd name="connsiteY7" fmla="*/ 30004 h 32146"/>
                <a:gd name="connsiteX8" fmla="*/ 0 w 42005"/>
                <a:gd name="connsiteY8" fmla="*/ 17145 h 32146"/>
                <a:gd name="connsiteX9" fmla="*/ 0 w 42005"/>
                <a:gd name="connsiteY9" fmla="*/ 8572 h 32146"/>
                <a:gd name="connsiteX10" fmla="*/ 8572 w 42005"/>
                <a:gd name="connsiteY10" fmla="*/ 4286 h 32146"/>
                <a:gd name="connsiteX11" fmla="*/ 17145 w 42005"/>
                <a:gd name="connsiteY11" fmla="*/ 0 h 32146"/>
                <a:gd name="connsiteX12" fmla="*/ 17145 w 42005"/>
                <a:gd name="connsiteY12" fmla="*/ 0 h 32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005" h="32146">
                  <a:moveTo>
                    <a:pt x="17145" y="0"/>
                  </a:moveTo>
                  <a:lnTo>
                    <a:pt x="17145" y="4286"/>
                  </a:lnTo>
                  <a:cubicBezTo>
                    <a:pt x="20002" y="7144"/>
                    <a:pt x="25717" y="10001"/>
                    <a:pt x="34290" y="12859"/>
                  </a:cubicBezTo>
                  <a:cubicBezTo>
                    <a:pt x="42863" y="15716"/>
                    <a:pt x="44291" y="17145"/>
                    <a:pt x="38576" y="17145"/>
                  </a:cubicBezTo>
                  <a:cubicBezTo>
                    <a:pt x="32861" y="20003"/>
                    <a:pt x="30004" y="22860"/>
                    <a:pt x="30004" y="25717"/>
                  </a:cubicBezTo>
                  <a:lnTo>
                    <a:pt x="30004" y="30004"/>
                  </a:lnTo>
                  <a:cubicBezTo>
                    <a:pt x="30004" y="32861"/>
                    <a:pt x="25717" y="32861"/>
                    <a:pt x="17145" y="30004"/>
                  </a:cubicBezTo>
                  <a:lnTo>
                    <a:pt x="0" y="30004"/>
                  </a:lnTo>
                  <a:cubicBezTo>
                    <a:pt x="0" y="30004"/>
                    <a:pt x="0" y="25717"/>
                    <a:pt x="0" y="17145"/>
                  </a:cubicBezTo>
                  <a:lnTo>
                    <a:pt x="0" y="8572"/>
                  </a:lnTo>
                  <a:lnTo>
                    <a:pt x="8572" y="4286"/>
                  </a:lnTo>
                  <a:cubicBezTo>
                    <a:pt x="14288" y="1429"/>
                    <a:pt x="17145" y="0"/>
                    <a:pt x="17145" y="0"/>
                  </a:cubicBezTo>
                  <a:lnTo>
                    <a:pt x="1714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:a16="http://schemas.microsoft.com/office/drawing/2014/main" id="{83BA0DF5-65DC-41FE-B9EB-26005430BC90}"/>
                </a:ext>
              </a:extLst>
            </p:cNvPr>
            <p:cNvSpPr/>
            <p:nvPr/>
          </p:nvSpPr>
          <p:spPr>
            <a:xfrm>
              <a:off x="5399626" y="3711989"/>
              <a:ext cx="98583" cy="132873"/>
            </a:xfrm>
            <a:custGeom>
              <a:avLst/>
              <a:gdLst>
                <a:gd name="connsiteX0" fmla="*/ 34290 w 98583"/>
                <a:gd name="connsiteY0" fmla="*/ 47244 h 132873"/>
                <a:gd name="connsiteX1" fmla="*/ 38576 w 98583"/>
                <a:gd name="connsiteY1" fmla="*/ 0 h 132873"/>
                <a:gd name="connsiteX2" fmla="*/ 47149 w 98583"/>
                <a:gd name="connsiteY2" fmla="*/ 4286 h 132873"/>
                <a:gd name="connsiteX3" fmla="*/ 60008 w 98583"/>
                <a:gd name="connsiteY3" fmla="*/ 4286 h 132873"/>
                <a:gd name="connsiteX4" fmla="*/ 72866 w 98583"/>
                <a:gd name="connsiteY4" fmla="*/ 4286 h 132873"/>
                <a:gd name="connsiteX5" fmla="*/ 77152 w 98583"/>
                <a:gd name="connsiteY5" fmla="*/ 4286 h 132873"/>
                <a:gd name="connsiteX6" fmla="*/ 64294 w 98583"/>
                <a:gd name="connsiteY6" fmla="*/ 8573 h 132873"/>
                <a:gd name="connsiteX7" fmla="*/ 51435 w 98583"/>
                <a:gd name="connsiteY7" fmla="*/ 12859 h 132873"/>
                <a:gd name="connsiteX8" fmla="*/ 51435 w 98583"/>
                <a:gd name="connsiteY8" fmla="*/ 17145 h 132873"/>
                <a:gd name="connsiteX9" fmla="*/ 55721 w 98583"/>
                <a:gd name="connsiteY9" fmla="*/ 21431 h 132873"/>
                <a:gd name="connsiteX10" fmla="*/ 55721 w 98583"/>
                <a:gd name="connsiteY10" fmla="*/ 25718 h 132873"/>
                <a:gd name="connsiteX11" fmla="*/ 60008 w 98583"/>
                <a:gd name="connsiteY11" fmla="*/ 34290 h 132873"/>
                <a:gd name="connsiteX12" fmla="*/ 64294 w 98583"/>
                <a:gd name="connsiteY12" fmla="*/ 42863 h 132873"/>
                <a:gd name="connsiteX13" fmla="*/ 64294 w 98583"/>
                <a:gd name="connsiteY13" fmla="*/ 47149 h 132873"/>
                <a:gd name="connsiteX14" fmla="*/ 72866 w 98583"/>
                <a:gd name="connsiteY14" fmla="*/ 42863 h 132873"/>
                <a:gd name="connsiteX15" fmla="*/ 90011 w 98583"/>
                <a:gd name="connsiteY15" fmla="*/ 38576 h 132873"/>
                <a:gd name="connsiteX16" fmla="*/ 94297 w 98583"/>
                <a:gd name="connsiteY16" fmla="*/ 38576 h 132873"/>
                <a:gd name="connsiteX17" fmla="*/ 94297 w 98583"/>
                <a:gd name="connsiteY17" fmla="*/ 47149 h 132873"/>
                <a:gd name="connsiteX18" fmla="*/ 90011 w 98583"/>
                <a:gd name="connsiteY18" fmla="*/ 60008 h 132873"/>
                <a:gd name="connsiteX19" fmla="*/ 90011 w 98583"/>
                <a:gd name="connsiteY19" fmla="*/ 77153 h 132873"/>
                <a:gd name="connsiteX20" fmla="*/ 94297 w 98583"/>
                <a:gd name="connsiteY20" fmla="*/ 77153 h 132873"/>
                <a:gd name="connsiteX21" fmla="*/ 98584 w 98583"/>
                <a:gd name="connsiteY21" fmla="*/ 81439 h 132873"/>
                <a:gd name="connsiteX22" fmla="*/ 98584 w 98583"/>
                <a:gd name="connsiteY22" fmla="*/ 85725 h 132873"/>
                <a:gd name="connsiteX23" fmla="*/ 90011 w 98583"/>
                <a:gd name="connsiteY23" fmla="*/ 85725 h 132873"/>
                <a:gd name="connsiteX24" fmla="*/ 72866 w 98583"/>
                <a:gd name="connsiteY24" fmla="*/ 90011 h 132873"/>
                <a:gd name="connsiteX25" fmla="*/ 55721 w 98583"/>
                <a:gd name="connsiteY25" fmla="*/ 98584 h 132873"/>
                <a:gd name="connsiteX26" fmla="*/ 51435 w 98583"/>
                <a:gd name="connsiteY26" fmla="*/ 115729 h 132873"/>
                <a:gd name="connsiteX27" fmla="*/ 42863 w 98583"/>
                <a:gd name="connsiteY27" fmla="*/ 128588 h 132873"/>
                <a:gd name="connsiteX28" fmla="*/ 34290 w 98583"/>
                <a:gd name="connsiteY28" fmla="*/ 132874 h 132873"/>
                <a:gd name="connsiteX29" fmla="*/ 12859 w 98583"/>
                <a:gd name="connsiteY29" fmla="*/ 132874 h 132873"/>
                <a:gd name="connsiteX30" fmla="*/ 12859 w 98583"/>
                <a:gd name="connsiteY30" fmla="*/ 124301 h 132873"/>
                <a:gd name="connsiteX31" fmla="*/ 8572 w 98583"/>
                <a:gd name="connsiteY31" fmla="*/ 124301 h 132873"/>
                <a:gd name="connsiteX32" fmla="*/ 4286 w 98583"/>
                <a:gd name="connsiteY32" fmla="*/ 128588 h 132873"/>
                <a:gd name="connsiteX33" fmla="*/ 0 w 98583"/>
                <a:gd name="connsiteY33" fmla="*/ 128588 h 132873"/>
                <a:gd name="connsiteX34" fmla="*/ 0 w 98583"/>
                <a:gd name="connsiteY34" fmla="*/ 120015 h 132873"/>
                <a:gd name="connsiteX35" fmla="*/ 4286 w 98583"/>
                <a:gd name="connsiteY35" fmla="*/ 120015 h 132873"/>
                <a:gd name="connsiteX36" fmla="*/ 8572 w 98583"/>
                <a:gd name="connsiteY36" fmla="*/ 115729 h 132873"/>
                <a:gd name="connsiteX37" fmla="*/ 12859 w 98583"/>
                <a:gd name="connsiteY37" fmla="*/ 115729 h 132873"/>
                <a:gd name="connsiteX38" fmla="*/ 12859 w 98583"/>
                <a:gd name="connsiteY38" fmla="*/ 111443 h 132873"/>
                <a:gd name="connsiteX39" fmla="*/ 21431 w 98583"/>
                <a:gd name="connsiteY39" fmla="*/ 98584 h 132873"/>
                <a:gd name="connsiteX40" fmla="*/ 34290 w 98583"/>
                <a:gd name="connsiteY40" fmla="*/ 47244 h 132873"/>
                <a:gd name="connsiteX41" fmla="*/ 34290 w 98583"/>
                <a:gd name="connsiteY41" fmla="*/ 47244 h 13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8583" h="132873">
                  <a:moveTo>
                    <a:pt x="34290" y="47244"/>
                  </a:moveTo>
                  <a:lnTo>
                    <a:pt x="38576" y="0"/>
                  </a:lnTo>
                  <a:lnTo>
                    <a:pt x="47149" y="4286"/>
                  </a:lnTo>
                  <a:cubicBezTo>
                    <a:pt x="52864" y="4286"/>
                    <a:pt x="57150" y="4286"/>
                    <a:pt x="60008" y="4286"/>
                  </a:cubicBezTo>
                  <a:lnTo>
                    <a:pt x="72866" y="4286"/>
                  </a:lnTo>
                  <a:cubicBezTo>
                    <a:pt x="72866" y="4286"/>
                    <a:pt x="74295" y="4286"/>
                    <a:pt x="77152" y="4286"/>
                  </a:cubicBezTo>
                  <a:cubicBezTo>
                    <a:pt x="80010" y="4286"/>
                    <a:pt x="75724" y="5715"/>
                    <a:pt x="64294" y="8573"/>
                  </a:cubicBezTo>
                  <a:lnTo>
                    <a:pt x="51435" y="12859"/>
                  </a:lnTo>
                  <a:lnTo>
                    <a:pt x="51435" y="17145"/>
                  </a:lnTo>
                  <a:lnTo>
                    <a:pt x="55721" y="21431"/>
                  </a:lnTo>
                  <a:lnTo>
                    <a:pt x="55721" y="25718"/>
                  </a:lnTo>
                  <a:lnTo>
                    <a:pt x="60008" y="34290"/>
                  </a:lnTo>
                  <a:lnTo>
                    <a:pt x="64294" y="42863"/>
                  </a:lnTo>
                  <a:lnTo>
                    <a:pt x="64294" y="47149"/>
                  </a:lnTo>
                  <a:lnTo>
                    <a:pt x="72866" y="42863"/>
                  </a:lnTo>
                  <a:cubicBezTo>
                    <a:pt x="81439" y="40005"/>
                    <a:pt x="87154" y="38576"/>
                    <a:pt x="90011" y="38576"/>
                  </a:cubicBezTo>
                  <a:lnTo>
                    <a:pt x="94297" y="38576"/>
                  </a:lnTo>
                  <a:lnTo>
                    <a:pt x="94297" y="47149"/>
                  </a:lnTo>
                  <a:lnTo>
                    <a:pt x="90011" y="60008"/>
                  </a:lnTo>
                  <a:cubicBezTo>
                    <a:pt x="87154" y="68580"/>
                    <a:pt x="87154" y="74295"/>
                    <a:pt x="90011" y="77153"/>
                  </a:cubicBezTo>
                  <a:lnTo>
                    <a:pt x="94297" y="77153"/>
                  </a:lnTo>
                  <a:cubicBezTo>
                    <a:pt x="97155" y="77153"/>
                    <a:pt x="98584" y="78581"/>
                    <a:pt x="98584" y="81439"/>
                  </a:cubicBezTo>
                  <a:lnTo>
                    <a:pt x="98584" y="85725"/>
                  </a:lnTo>
                  <a:cubicBezTo>
                    <a:pt x="95726" y="88583"/>
                    <a:pt x="92869" y="88583"/>
                    <a:pt x="90011" y="85725"/>
                  </a:cubicBezTo>
                  <a:cubicBezTo>
                    <a:pt x="87154" y="82868"/>
                    <a:pt x="81439" y="84296"/>
                    <a:pt x="72866" y="90011"/>
                  </a:cubicBezTo>
                  <a:cubicBezTo>
                    <a:pt x="67151" y="90011"/>
                    <a:pt x="61436" y="92869"/>
                    <a:pt x="55721" y="98584"/>
                  </a:cubicBezTo>
                  <a:cubicBezTo>
                    <a:pt x="52864" y="104299"/>
                    <a:pt x="51435" y="110014"/>
                    <a:pt x="51435" y="115729"/>
                  </a:cubicBezTo>
                  <a:cubicBezTo>
                    <a:pt x="51435" y="121444"/>
                    <a:pt x="48577" y="125730"/>
                    <a:pt x="42863" y="128588"/>
                  </a:cubicBezTo>
                  <a:lnTo>
                    <a:pt x="34290" y="132874"/>
                  </a:lnTo>
                  <a:lnTo>
                    <a:pt x="12859" y="132874"/>
                  </a:lnTo>
                  <a:lnTo>
                    <a:pt x="12859" y="124301"/>
                  </a:lnTo>
                  <a:lnTo>
                    <a:pt x="8572" y="124301"/>
                  </a:lnTo>
                  <a:lnTo>
                    <a:pt x="4286" y="128588"/>
                  </a:lnTo>
                  <a:lnTo>
                    <a:pt x="0" y="128588"/>
                  </a:lnTo>
                  <a:lnTo>
                    <a:pt x="0" y="120015"/>
                  </a:lnTo>
                  <a:lnTo>
                    <a:pt x="4286" y="120015"/>
                  </a:lnTo>
                  <a:lnTo>
                    <a:pt x="8572" y="115729"/>
                  </a:lnTo>
                  <a:lnTo>
                    <a:pt x="12859" y="115729"/>
                  </a:lnTo>
                  <a:lnTo>
                    <a:pt x="12859" y="111443"/>
                  </a:lnTo>
                  <a:cubicBezTo>
                    <a:pt x="12859" y="111443"/>
                    <a:pt x="15716" y="107156"/>
                    <a:pt x="21431" y="98584"/>
                  </a:cubicBezTo>
                  <a:cubicBezTo>
                    <a:pt x="27146" y="92964"/>
                    <a:pt x="31433" y="75819"/>
                    <a:pt x="34290" y="47244"/>
                  </a:cubicBezTo>
                  <a:lnTo>
                    <a:pt x="34290" y="472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id="{25E6945A-50DF-4730-9568-5DC200585AAA}"/>
                </a:ext>
              </a:extLst>
            </p:cNvPr>
            <p:cNvSpPr/>
            <p:nvPr/>
          </p:nvSpPr>
          <p:spPr>
            <a:xfrm>
              <a:off x="5487685" y="3688510"/>
              <a:ext cx="79295" cy="113585"/>
            </a:xfrm>
            <a:custGeom>
              <a:avLst/>
              <a:gdLst>
                <a:gd name="connsiteX0" fmla="*/ 79296 w 79295"/>
                <a:gd name="connsiteY0" fmla="*/ 10620 h 113585"/>
                <a:gd name="connsiteX1" fmla="*/ 70723 w 79295"/>
                <a:gd name="connsiteY1" fmla="*/ 44910 h 113585"/>
                <a:gd name="connsiteX2" fmla="*/ 45006 w 79295"/>
                <a:gd name="connsiteY2" fmla="*/ 96440 h 113585"/>
                <a:gd name="connsiteX3" fmla="*/ 27861 w 79295"/>
                <a:gd name="connsiteY3" fmla="*/ 113586 h 113585"/>
                <a:gd name="connsiteX4" fmla="*/ 19288 w 79295"/>
                <a:gd name="connsiteY4" fmla="*/ 109299 h 113585"/>
                <a:gd name="connsiteX5" fmla="*/ 10716 w 79295"/>
                <a:gd name="connsiteY5" fmla="*/ 105013 h 113585"/>
                <a:gd name="connsiteX6" fmla="*/ 6429 w 79295"/>
                <a:gd name="connsiteY6" fmla="*/ 100727 h 113585"/>
                <a:gd name="connsiteX7" fmla="*/ 2143 w 79295"/>
                <a:gd name="connsiteY7" fmla="*/ 100727 h 113585"/>
                <a:gd name="connsiteX8" fmla="*/ 2143 w 79295"/>
                <a:gd name="connsiteY8" fmla="*/ 83582 h 113585"/>
                <a:gd name="connsiteX9" fmla="*/ 6429 w 79295"/>
                <a:gd name="connsiteY9" fmla="*/ 70723 h 113585"/>
                <a:gd name="connsiteX10" fmla="*/ 10716 w 79295"/>
                <a:gd name="connsiteY10" fmla="*/ 75009 h 113585"/>
                <a:gd name="connsiteX11" fmla="*/ 23574 w 79295"/>
                <a:gd name="connsiteY11" fmla="*/ 66437 h 113585"/>
                <a:gd name="connsiteX12" fmla="*/ 40719 w 79295"/>
                <a:gd name="connsiteY12" fmla="*/ 49292 h 113585"/>
                <a:gd name="connsiteX13" fmla="*/ 45006 w 79295"/>
                <a:gd name="connsiteY13" fmla="*/ 36433 h 113585"/>
                <a:gd name="connsiteX14" fmla="*/ 40719 w 79295"/>
                <a:gd name="connsiteY14" fmla="*/ 23574 h 113585"/>
                <a:gd name="connsiteX15" fmla="*/ 45006 w 79295"/>
                <a:gd name="connsiteY15" fmla="*/ 19288 h 113585"/>
                <a:gd name="connsiteX16" fmla="*/ 45006 w 79295"/>
                <a:gd name="connsiteY16" fmla="*/ 15002 h 113585"/>
                <a:gd name="connsiteX17" fmla="*/ 45006 w 79295"/>
                <a:gd name="connsiteY17" fmla="*/ 10715 h 113585"/>
                <a:gd name="connsiteX18" fmla="*/ 49292 w 79295"/>
                <a:gd name="connsiteY18" fmla="*/ 2143 h 113585"/>
                <a:gd name="connsiteX19" fmla="*/ 57864 w 79295"/>
                <a:gd name="connsiteY19" fmla="*/ 2143 h 113585"/>
                <a:gd name="connsiteX20" fmla="*/ 66437 w 79295"/>
                <a:gd name="connsiteY20" fmla="*/ 2143 h 113585"/>
                <a:gd name="connsiteX21" fmla="*/ 70723 w 79295"/>
                <a:gd name="connsiteY21" fmla="*/ 6429 h 113585"/>
                <a:gd name="connsiteX22" fmla="*/ 79296 w 79295"/>
                <a:gd name="connsiteY22" fmla="*/ 10620 h 113585"/>
                <a:gd name="connsiteX23" fmla="*/ 79296 w 79295"/>
                <a:gd name="connsiteY23" fmla="*/ 10620 h 1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9295" h="113585">
                  <a:moveTo>
                    <a:pt x="79296" y="10620"/>
                  </a:moveTo>
                  <a:lnTo>
                    <a:pt x="70723" y="44910"/>
                  </a:lnTo>
                  <a:cubicBezTo>
                    <a:pt x="65008" y="64913"/>
                    <a:pt x="56436" y="82058"/>
                    <a:pt x="45006" y="96440"/>
                  </a:cubicBezTo>
                  <a:cubicBezTo>
                    <a:pt x="33576" y="107871"/>
                    <a:pt x="27861" y="113586"/>
                    <a:pt x="27861" y="113586"/>
                  </a:cubicBezTo>
                  <a:cubicBezTo>
                    <a:pt x="27861" y="113586"/>
                    <a:pt x="25003" y="112157"/>
                    <a:pt x="19288" y="109299"/>
                  </a:cubicBezTo>
                  <a:lnTo>
                    <a:pt x="10716" y="105013"/>
                  </a:lnTo>
                  <a:cubicBezTo>
                    <a:pt x="10716" y="102156"/>
                    <a:pt x="9287" y="100727"/>
                    <a:pt x="6429" y="100727"/>
                  </a:cubicBezTo>
                  <a:lnTo>
                    <a:pt x="2143" y="100727"/>
                  </a:lnTo>
                  <a:cubicBezTo>
                    <a:pt x="-714" y="97869"/>
                    <a:pt x="-714" y="92154"/>
                    <a:pt x="2143" y="83582"/>
                  </a:cubicBezTo>
                  <a:lnTo>
                    <a:pt x="6429" y="70723"/>
                  </a:lnTo>
                  <a:cubicBezTo>
                    <a:pt x="6429" y="70723"/>
                    <a:pt x="7858" y="72152"/>
                    <a:pt x="10716" y="75009"/>
                  </a:cubicBezTo>
                  <a:cubicBezTo>
                    <a:pt x="16431" y="77867"/>
                    <a:pt x="20717" y="75009"/>
                    <a:pt x="23574" y="66437"/>
                  </a:cubicBezTo>
                  <a:cubicBezTo>
                    <a:pt x="26432" y="57864"/>
                    <a:pt x="32147" y="52149"/>
                    <a:pt x="40719" y="49292"/>
                  </a:cubicBezTo>
                  <a:cubicBezTo>
                    <a:pt x="49292" y="46434"/>
                    <a:pt x="50721" y="42148"/>
                    <a:pt x="45006" y="36433"/>
                  </a:cubicBezTo>
                  <a:cubicBezTo>
                    <a:pt x="39291" y="30718"/>
                    <a:pt x="37862" y="26432"/>
                    <a:pt x="40719" y="23574"/>
                  </a:cubicBezTo>
                  <a:lnTo>
                    <a:pt x="45006" y="19288"/>
                  </a:lnTo>
                  <a:lnTo>
                    <a:pt x="45006" y="15002"/>
                  </a:lnTo>
                  <a:cubicBezTo>
                    <a:pt x="45006" y="15002"/>
                    <a:pt x="45006" y="13573"/>
                    <a:pt x="45006" y="10715"/>
                  </a:cubicBezTo>
                  <a:lnTo>
                    <a:pt x="49292" y="2143"/>
                  </a:lnTo>
                  <a:lnTo>
                    <a:pt x="57864" y="2143"/>
                  </a:lnTo>
                  <a:cubicBezTo>
                    <a:pt x="60722" y="-714"/>
                    <a:pt x="63579" y="-714"/>
                    <a:pt x="66437" y="2143"/>
                  </a:cubicBezTo>
                  <a:cubicBezTo>
                    <a:pt x="66437" y="5000"/>
                    <a:pt x="67866" y="6429"/>
                    <a:pt x="70723" y="6429"/>
                  </a:cubicBezTo>
                  <a:cubicBezTo>
                    <a:pt x="76438" y="9191"/>
                    <a:pt x="79296" y="10620"/>
                    <a:pt x="79296" y="10620"/>
                  </a:cubicBezTo>
                  <a:lnTo>
                    <a:pt x="79296" y="1062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" name="任意多边形: 形状 77">
              <a:extLst>
                <a:ext uri="{FF2B5EF4-FFF2-40B4-BE49-F238E27FC236}">
                  <a16:creationId xmlns:a16="http://schemas.microsoft.com/office/drawing/2014/main" id="{4F542193-2FBF-485E-B9AC-301506E2AC10}"/>
                </a:ext>
              </a:extLst>
            </p:cNvPr>
            <p:cNvSpPr/>
            <p:nvPr/>
          </p:nvSpPr>
          <p:spPr>
            <a:xfrm>
              <a:off x="6399370" y="2004252"/>
              <a:ext cx="182356" cy="107156"/>
            </a:xfrm>
            <a:custGeom>
              <a:avLst/>
              <a:gdLst>
                <a:gd name="connsiteX0" fmla="*/ 8573 w 182356"/>
                <a:gd name="connsiteY0" fmla="*/ 12859 h 107156"/>
                <a:gd name="connsiteX1" fmla="*/ 0 w 182356"/>
                <a:gd name="connsiteY1" fmla="*/ 0 h 107156"/>
                <a:gd name="connsiteX2" fmla="*/ 4286 w 182356"/>
                <a:gd name="connsiteY2" fmla="*/ 4286 h 107156"/>
                <a:gd name="connsiteX3" fmla="*/ 12859 w 182356"/>
                <a:gd name="connsiteY3" fmla="*/ 8573 h 107156"/>
                <a:gd name="connsiteX4" fmla="*/ 64389 w 182356"/>
                <a:gd name="connsiteY4" fmla="*/ 34290 h 107156"/>
                <a:gd name="connsiteX5" fmla="*/ 120206 w 182356"/>
                <a:gd name="connsiteY5" fmla="*/ 55721 h 107156"/>
                <a:gd name="connsiteX6" fmla="*/ 128778 w 182356"/>
                <a:gd name="connsiteY6" fmla="*/ 55721 h 107156"/>
                <a:gd name="connsiteX7" fmla="*/ 133064 w 182356"/>
                <a:gd name="connsiteY7" fmla="*/ 60008 h 107156"/>
                <a:gd name="connsiteX8" fmla="*/ 137351 w 182356"/>
                <a:gd name="connsiteY8" fmla="*/ 64294 h 107156"/>
                <a:gd name="connsiteX9" fmla="*/ 167354 w 182356"/>
                <a:gd name="connsiteY9" fmla="*/ 64294 h 107156"/>
                <a:gd name="connsiteX10" fmla="*/ 175927 w 182356"/>
                <a:gd name="connsiteY10" fmla="*/ 72866 h 107156"/>
                <a:gd name="connsiteX11" fmla="*/ 175927 w 182356"/>
                <a:gd name="connsiteY11" fmla="*/ 81439 h 107156"/>
                <a:gd name="connsiteX12" fmla="*/ 167354 w 182356"/>
                <a:gd name="connsiteY12" fmla="*/ 90011 h 107156"/>
                <a:gd name="connsiteX13" fmla="*/ 175927 w 182356"/>
                <a:gd name="connsiteY13" fmla="*/ 98584 h 107156"/>
                <a:gd name="connsiteX14" fmla="*/ 180213 w 182356"/>
                <a:gd name="connsiteY14" fmla="*/ 102870 h 107156"/>
                <a:gd name="connsiteX15" fmla="*/ 180213 w 182356"/>
                <a:gd name="connsiteY15" fmla="*/ 107156 h 107156"/>
                <a:gd name="connsiteX16" fmla="*/ 175927 w 182356"/>
                <a:gd name="connsiteY16" fmla="*/ 107156 h 107156"/>
                <a:gd name="connsiteX17" fmla="*/ 163068 w 182356"/>
                <a:gd name="connsiteY17" fmla="*/ 98584 h 107156"/>
                <a:gd name="connsiteX18" fmla="*/ 158782 w 182356"/>
                <a:gd name="connsiteY18" fmla="*/ 98584 h 107156"/>
                <a:gd name="connsiteX19" fmla="*/ 154496 w 182356"/>
                <a:gd name="connsiteY19" fmla="*/ 94298 h 107156"/>
                <a:gd name="connsiteX20" fmla="*/ 133064 w 182356"/>
                <a:gd name="connsiteY20" fmla="*/ 85725 h 107156"/>
                <a:gd name="connsiteX21" fmla="*/ 103061 w 182356"/>
                <a:gd name="connsiteY21" fmla="*/ 72866 h 107156"/>
                <a:gd name="connsiteX22" fmla="*/ 90202 w 182356"/>
                <a:gd name="connsiteY22" fmla="*/ 72866 h 107156"/>
                <a:gd name="connsiteX23" fmla="*/ 85916 w 182356"/>
                <a:gd name="connsiteY23" fmla="*/ 68580 h 107156"/>
                <a:gd name="connsiteX24" fmla="*/ 81629 w 182356"/>
                <a:gd name="connsiteY24" fmla="*/ 68580 h 107156"/>
                <a:gd name="connsiteX25" fmla="*/ 43053 w 182356"/>
                <a:gd name="connsiteY25" fmla="*/ 51435 h 107156"/>
                <a:gd name="connsiteX26" fmla="*/ 8763 w 182356"/>
                <a:gd name="connsiteY26" fmla="*/ 38576 h 107156"/>
                <a:gd name="connsiteX27" fmla="*/ 8763 w 182356"/>
                <a:gd name="connsiteY27" fmla="*/ 34290 h 107156"/>
                <a:gd name="connsiteX28" fmla="*/ 4477 w 182356"/>
                <a:gd name="connsiteY28" fmla="*/ 30004 h 107156"/>
                <a:gd name="connsiteX29" fmla="*/ 4477 w 182356"/>
                <a:gd name="connsiteY29" fmla="*/ 25718 h 107156"/>
                <a:gd name="connsiteX30" fmla="*/ 8763 w 182356"/>
                <a:gd name="connsiteY30" fmla="*/ 25718 h 107156"/>
                <a:gd name="connsiteX31" fmla="*/ 8573 w 182356"/>
                <a:gd name="connsiteY31" fmla="*/ 12859 h 107156"/>
                <a:gd name="connsiteX32" fmla="*/ 8573 w 182356"/>
                <a:gd name="connsiteY32" fmla="*/ 12859 h 107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82356" h="107156">
                  <a:moveTo>
                    <a:pt x="8573" y="12859"/>
                  </a:moveTo>
                  <a:lnTo>
                    <a:pt x="0" y="0"/>
                  </a:lnTo>
                  <a:lnTo>
                    <a:pt x="4286" y="4286"/>
                  </a:lnTo>
                  <a:cubicBezTo>
                    <a:pt x="7144" y="4286"/>
                    <a:pt x="10001" y="5715"/>
                    <a:pt x="12859" y="8573"/>
                  </a:cubicBezTo>
                  <a:cubicBezTo>
                    <a:pt x="12859" y="11430"/>
                    <a:pt x="30004" y="20003"/>
                    <a:pt x="64389" y="34290"/>
                  </a:cubicBezTo>
                  <a:cubicBezTo>
                    <a:pt x="98679" y="48578"/>
                    <a:pt x="117348" y="55721"/>
                    <a:pt x="120206" y="55721"/>
                  </a:cubicBezTo>
                  <a:lnTo>
                    <a:pt x="128778" y="55721"/>
                  </a:lnTo>
                  <a:lnTo>
                    <a:pt x="133064" y="60008"/>
                  </a:lnTo>
                  <a:lnTo>
                    <a:pt x="137351" y="64294"/>
                  </a:lnTo>
                  <a:lnTo>
                    <a:pt x="167354" y="64294"/>
                  </a:lnTo>
                  <a:lnTo>
                    <a:pt x="175927" y="72866"/>
                  </a:lnTo>
                  <a:cubicBezTo>
                    <a:pt x="184499" y="75724"/>
                    <a:pt x="184499" y="78581"/>
                    <a:pt x="175927" y="81439"/>
                  </a:cubicBezTo>
                  <a:cubicBezTo>
                    <a:pt x="167354" y="81439"/>
                    <a:pt x="164497" y="84296"/>
                    <a:pt x="167354" y="90011"/>
                  </a:cubicBezTo>
                  <a:cubicBezTo>
                    <a:pt x="170212" y="95726"/>
                    <a:pt x="173069" y="98584"/>
                    <a:pt x="175927" y="98584"/>
                  </a:cubicBezTo>
                  <a:cubicBezTo>
                    <a:pt x="178784" y="98584"/>
                    <a:pt x="180213" y="100013"/>
                    <a:pt x="180213" y="102870"/>
                  </a:cubicBezTo>
                  <a:lnTo>
                    <a:pt x="180213" y="107156"/>
                  </a:lnTo>
                  <a:lnTo>
                    <a:pt x="175927" y="107156"/>
                  </a:lnTo>
                  <a:cubicBezTo>
                    <a:pt x="173069" y="107156"/>
                    <a:pt x="168783" y="104299"/>
                    <a:pt x="163068" y="98584"/>
                  </a:cubicBezTo>
                  <a:lnTo>
                    <a:pt x="158782" y="98584"/>
                  </a:lnTo>
                  <a:lnTo>
                    <a:pt x="154496" y="94298"/>
                  </a:lnTo>
                  <a:cubicBezTo>
                    <a:pt x="148781" y="91440"/>
                    <a:pt x="141637" y="88583"/>
                    <a:pt x="133064" y="85725"/>
                  </a:cubicBezTo>
                  <a:cubicBezTo>
                    <a:pt x="124492" y="80010"/>
                    <a:pt x="114491" y="75724"/>
                    <a:pt x="103061" y="72866"/>
                  </a:cubicBezTo>
                  <a:lnTo>
                    <a:pt x="90202" y="72866"/>
                  </a:lnTo>
                  <a:cubicBezTo>
                    <a:pt x="87344" y="70009"/>
                    <a:pt x="85916" y="68580"/>
                    <a:pt x="85916" y="68580"/>
                  </a:cubicBezTo>
                  <a:lnTo>
                    <a:pt x="81629" y="68580"/>
                  </a:lnTo>
                  <a:cubicBezTo>
                    <a:pt x="78772" y="65723"/>
                    <a:pt x="65913" y="60008"/>
                    <a:pt x="43053" y="51435"/>
                  </a:cubicBezTo>
                  <a:lnTo>
                    <a:pt x="8763" y="38576"/>
                  </a:lnTo>
                  <a:lnTo>
                    <a:pt x="8763" y="34290"/>
                  </a:lnTo>
                  <a:lnTo>
                    <a:pt x="4477" y="30004"/>
                  </a:lnTo>
                  <a:lnTo>
                    <a:pt x="4477" y="25718"/>
                  </a:lnTo>
                  <a:lnTo>
                    <a:pt x="8763" y="25718"/>
                  </a:lnTo>
                  <a:cubicBezTo>
                    <a:pt x="14288" y="22860"/>
                    <a:pt x="14288" y="18574"/>
                    <a:pt x="8573" y="12859"/>
                  </a:cubicBezTo>
                  <a:lnTo>
                    <a:pt x="8573" y="1285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" name="任意多边形: 形状 78">
              <a:extLst>
                <a:ext uri="{FF2B5EF4-FFF2-40B4-BE49-F238E27FC236}">
                  <a16:creationId xmlns:a16="http://schemas.microsoft.com/office/drawing/2014/main" id="{78CDC0EB-ACAF-4B53-879A-3BF0C41A360A}"/>
                </a:ext>
              </a:extLst>
            </p:cNvPr>
            <p:cNvSpPr/>
            <p:nvPr/>
          </p:nvSpPr>
          <p:spPr>
            <a:xfrm>
              <a:off x="6150672" y="4119659"/>
              <a:ext cx="102870" cy="214502"/>
            </a:xfrm>
            <a:custGeom>
              <a:avLst/>
              <a:gdLst>
                <a:gd name="connsiteX0" fmla="*/ 94298 w 102870"/>
                <a:gd name="connsiteY0" fmla="*/ 0 h 214502"/>
                <a:gd name="connsiteX1" fmla="*/ 102870 w 102870"/>
                <a:gd name="connsiteY1" fmla="*/ 0 h 214502"/>
                <a:gd name="connsiteX2" fmla="*/ 98584 w 102870"/>
                <a:gd name="connsiteY2" fmla="*/ 30004 h 214502"/>
                <a:gd name="connsiteX3" fmla="*/ 90011 w 102870"/>
                <a:gd name="connsiteY3" fmla="*/ 64294 h 214502"/>
                <a:gd name="connsiteX4" fmla="*/ 77153 w 102870"/>
                <a:gd name="connsiteY4" fmla="*/ 72866 h 214502"/>
                <a:gd name="connsiteX5" fmla="*/ 51435 w 102870"/>
                <a:gd name="connsiteY5" fmla="*/ 128683 h 214502"/>
                <a:gd name="connsiteX6" fmla="*/ 30004 w 102870"/>
                <a:gd name="connsiteY6" fmla="*/ 188786 h 214502"/>
                <a:gd name="connsiteX7" fmla="*/ 25718 w 102870"/>
                <a:gd name="connsiteY7" fmla="*/ 193072 h 214502"/>
                <a:gd name="connsiteX8" fmla="*/ 25718 w 102870"/>
                <a:gd name="connsiteY8" fmla="*/ 197358 h 214502"/>
                <a:gd name="connsiteX9" fmla="*/ 21431 w 102870"/>
                <a:gd name="connsiteY9" fmla="*/ 197358 h 214502"/>
                <a:gd name="connsiteX10" fmla="*/ 21431 w 102870"/>
                <a:gd name="connsiteY10" fmla="*/ 201644 h 214502"/>
                <a:gd name="connsiteX11" fmla="*/ 17145 w 102870"/>
                <a:gd name="connsiteY11" fmla="*/ 201644 h 214502"/>
                <a:gd name="connsiteX12" fmla="*/ 17145 w 102870"/>
                <a:gd name="connsiteY12" fmla="*/ 205930 h 214502"/>
                <a:gd name="connsiteX13" fmla="*/ 8573 w 102870"/>
                <a:gd name="connsiteY13" fmla="*/ 205930 h 214502"/>
                <a:gd name="connsiteX14" fmla="*/ 4286 w 102870"/>
                <a:gd name="connsiteY14" fmla="*/ 210217 h 214502"/>
                <a:gd name="connsiteX15" fmla="*/ 0 w 102870"/>
                <a:gd name="connsiteY15" fmla="*/ 214503 h 214502"/>
                <a:gd name="connsiteX16" fmla="*/ 0 w 102870"/>
                <a:gd name="connsiteY16" fmla="*/ 188786 h 214502"/>
                <a:gd name="connsiteX17" fmla="*/ 4286 w 102870"/>
                <a:gd name="connsiteY17" fmla="*/ 188786 h 214502"/>
                <a:gd name="connsiteX18" fmla="*/ 4286 w 102870"/>
                <a:gd name="connsiteY18" fmla="*/ 171640 h 214502"/>
                <a:gd name="connsiteX19" fmla="*/ 25718 w 102870"/>
                <a:gd name="connsiteY19" fmla="*/ 102965 h 214502"/>
                <a:gd name="connsiteX20" fmla="*/ 42863 w 102870"/>
                <a:gd name="connsiteY20" fmla="*/ 34290 h 214502"/>
                <a:gd name="connsiteX21" fmla="*/ 60008 w 102870"/>
                <a:gd name="connsiteY21" fmla="*/ 34290 h 214502"/>
                <a:gd name="connsiteX22" fmla="*/ 68580 w 102870"/>
                <a:gd name="connsiteY22" fmla="*/ 38576 h 214502"/>
                <a:gd name="connsiteX23" fmla="*/ 77153 w 102870"/>
                <a:gd name="connsiteY23" fmla="*/ 17145 h 214502"/>
                <a:gd name="connsiteX24" fmla="*/ 94298 w 102870"/>
                <a:gd name="connsiteY24" fmla="*/ 0 h 214502"/>
                <a:gd name="connsiteX25" fmla="*/ 94298 w 102870"/>
                <a:gd name="connsiteY25" fmla="*/ 0 h 21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2870" h="214502">
                  <a:moveTo>
                    <a:pt x="94298" y="0"/>
                  </a:moveTo>
                  <a:lnTo>
                    <a:pt x="102870" y="0"/>
                  </a:lnTo>
                  <a:lnTo>
                    <a:pt x="98584" y="30004"/>
                  </a:lnTo>
                  <a:cubicBezTo>
                    <a:pt x="95726" y="50006"/>
                    <a:pt x="92869" y="61436"/>
                    <a:pt x="90011" y="64294"/>
                  </a:cubicBezTo>
                  <a:cubicBezTo>
                    <a:pt x="87154" y="67151"/>
                    <a:pt x="82868" y="70009"/>
                    <a:pt x="77153" y="72866"/>
                  </a:cubicBezTo>
                  <a:cubicBezTo>
                    <a:pt x="71438" y="72866"/>
                    <a:pt x="62865" y="91440"/>
                    <a:pt x="51435" y="128683"/>
                  </a:cubicBezTo>
                  <a:cubicBezTo>
                    <a:pt x="40005" y="165830"/>
                    <a:pt x="32861" y="185928"/>
                    <a:pt x="30004" y="188786"/>
                  </a:cubicBezTo>
                  <a:lnTo>
                    <a:pt x="25718" y="193072"/>
                  </a:lnTo>
                  <a:lnTo>
                    <a:pt x="25718" y="197358"/>
                  </a:lnTo>
                  <a:lnTo>
                    <a:pt x="21431" y="197358"/>
                  </a:lnTo>
                  <a:lnTo>
                    <a:pt x="21431" y="201644"/>
                  </a:lnTo>
                  <a:lnTo>
                    <a:pt x="17145" y="201644"/>
                  </a:lnTo>
                  <a:lnTo>
                    <a:pt x="17145" y="205930"/>
                  </a:lnTo>
                  <a:lnTo>
                    <a:pt x="8573" y="205930"/>
                  </a:lnTo>
                  <a:lnTo>
                    <a:pt x="4286" y="210217"/>
                  </a:lnTo>
                  <a:lnTo>
                    <a:pt x="0" y="214503"/>
                  </a:lnTo>
                  <a:lnTo>
                    <a:pt x="0" y="188786"/>
                  </a:lnTo>
                  <a:lnTo>
                    <a:pt x="4286" y="188786"/>
                  </a:lnTo>
                  <a:lnTo>
                    <a:pt x="4286" y="171640"/>
                  </a:lnTo>
                  <a:cubicBezTo>
                    <a:pt x="7144" y="171640"/>
                    <a:pt x="14288" y="148780"/>
                    <a:pt x="25718" y="102965"/>
                  </a:cubicBezTo>
                  <a:lnTo>
                    <a:pt x="42863" y="34290"/>
                  </a:lnTo>
                  <a:lnTo>
                    <a:pt x="60008" y="34290"/>
                  </a:lnTo>
                  <a:cubicBezTo>
                    <a:pt x="60008" y="34290"/>
                    <a:pt x="62865" y="35719"/>
                    <a:pt x="68580" y="38576"/>
                  </a:cubicBezTo>
                  <a:cubicBezTo>
                    <a:pt x="71438" y="38576"/>
                    <a:pt x="74295" y="31432"/>
                    <a:pt x="77153" y="17145"/>
                  </a:cubicBezTo>
                  <a:cubicBezTo>
                    <a:pt x="82868" y="5715"/>
                    <a:pt x="88583" y="0"/>
                    <a:pt x="94298" y="0"/>
                  </a:cubicBezTo>
                  <a:lnTo>
                    <a:pt x="94298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" name="任意多边形: 形状 79">
              <a:extLst>
                <a:ext uri="{FF2B5EF4-FFF2-40B4-BE49-F238E27FC236}">
                  <a16:creationId xmlns:a16="http://schemas.microsoft.com/office/drawing/2014/main" id="{500CA029-872D-4272-8D3D-1601C9BAD1CC}"/>
                </a:ext>
              </a:extLst>
            </p:cNvPr>
            <p:cNvSpPr/>
            <p:nvPr/>
          </p:nvSpPr>
          <p:spPr>
            <a:xfrm>
              <a:off x="7313389" y="2360391"/>
              <a:ext cx="38576" cy="128778"/>
            </a:xfrm>
            <a:custGeom>
              <a:avLst/>
              <a:gdLst>
                <a:gd name="connsiteX0" fmla="*/ 34290 w 38576"/>
                <a:gd name="connsiteY0" fmla="*/ 0 h 128778"/>
                <a:gd name="connsiteX1" fmla="*/ 34290 w 38576"/>
                <a:gd name="connsiteY1" fmla="*/ 51530 h 128778"/>
                <a:gd name="connsiteX2" fmla="*/ 38576 w 38576"/>
                <a:gd name="connsiteY2" fmla="*/ 103061 h 128778"/>
                <a:gd name="connsiteX3" fmla="*/ 38576 w 38576"/>
                <a:gd name="connsiteY3" fmla="*/ 128778 h 128778"/>
                <a:gd name="connsiteX4" fmla="*/ 30004 w 38576"/>
                <a:gd name="connsiteY4" fmla="*/ 128778 h 128778"/>
                <a:gd name="connsiteX5" fmla="*/ 30004 w 38576"/>
                <a:gd name="connsiteY5" fmla="*/ 120206 h 128778"/>
                <a:gd name="connsiteX6" fmla="*/ 25718 w 38576"/>
                <a:gd name="connsiteY6" fmla="*/ 111633 h 128778"/>
                <a:gd name="connsiteX7" fmla="*/ 21431 w 38576"/>
                <a:gd name="connsiteY7" fmla="*/ 107347 h 128778"/>
                <a:gd name="connsiteX8" fmla="*/ 21431 w 38576"/>
                <a:gd name="connsiteY8" fmla="*/ 98774 h 128778"/>
                <a:gd name="connsiteX9" fmla="*/ 17145 w 38576"/>
                <a:gd name="connsiteY9" fmla="*/ 94488 h 128778"/>
                <a:gd name="connsiteX10" fmla="*/ 8573 w 38576"/>
                <a:gd name="connsiteY10" fmla="*/ 68771 h 128778"/>
                <a:gd name="connsiteX11" fmla="*/ 0 w 38576"/>
                <a:gd name="connsiteY11" fmla="*/ 55912 h 128778"/>
                <a:gd name="connsiteX12" fmla="*/ 4286 w 38576"/>
                <a:gd name="connsiteY12" fmla="*/ 55912 h 128778"/>
                <a:gd name="connsiteX13" fmla="*/ 12859 w 38576"/>
                <a:gd name="connsiteY13" fmla="*/ 60198 h 128778"/>
                <a:gd name="connsiteX14" fmla="*/ 17145 w 38576"/>
                <a:gd name="connsiteY14" fmla="*/ 60198 h 128778"/>
                <a:gd name="connsiteX15" fmla="*/ 17145 w 38576"/>
                <a:gd name="connsiteY15" fmla="*/ 55912 h 128778"/>
                <a:gd name="connsiteX16" fmla="*/ 21431 w 38576"/>
                <a:gd name="connsiteY16" fmla="*/ 55912 h 128778"/>
                <a:gd name="connsiteX17" fmla="*/ 21431 w 38576"/>
                <a:gd name="connsiteY17" fmla="*/ 47339 h 128778"/>
                <a:gd name="connsiteX18" fmla="*/ 25718 w 38576"/>
                <a:gd name="connsiteY18" fmla="*/ 43053 h 128778"/>
                <a:gd name="connsiteX19" fmla="*/ 30004 w 38576"/>
                <a:gd name="connsiteY19" fmla="*/ 38767 h 128778"/>
                <a:gd name="connsiteX20" fmla="*/ 30004 w 38576"/>
                <a:gd name="connsiteY20" fmla="*/ 17336 h 128778"/>
                <a:gd name="connsiteX21" fmla="*/ 34290 w 38576"/>
                <a:gd name="connsiteY21" fmla="*/ 0 h 128778"/>
                <a:gd name="connsiteX22" fmla="*/ 34290 w 38576"/>
                <a:gd name="connsiteY22" fmla="*/ 0 h 128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8576" h="128778">
                  <a:moveTo>
                    <a:pt x="34290" y="0"/>
                  </a:moveTo>
                  <a:lnTo>
                    <a:pt x="34290" y="51530"/>
                  </a:lnTo>
                  <a:lnTo>
                    <a:pt x="38576" y="103061"/>
                  </a:lnTo>
                  <a:lnTo>
                    <a:pt x="38576" y="128778"/>
                  </a:lnTo>
                  <a:lnTo>
                    <a:pt x="30004" y="128778"/>
                  </a:lnTo>
                  <a:lnTo>
                    <a:pt x="30004" y="120206"/>
                  </a:lnTo>
                  <a:lnTo>
                    <a:pt x="25718" y="111633"/>
                  </a:lnTo>
                  <a:lnTo>
                    <a:pt x="21431" y="107347"/>
                  </a:lnTo>
                  <a:lnTo>
                    <a:pt x="21431" y="98774"/>
                  </a:lnTo>
                  <a:lnTo>
                    <a:pt x="17145" y="94488"/>
                  </a:lnTo>
                  <a:cubicBezTo>
                    <a:pt x="14288" y="88773"/>
                    <a:pt x="11430" y="80201"/>
                    <a:pt x="8573" y="68771"/>
                  </a:cubicBezTo>
                  <a:lnTo>
                    <a:pt x="0" y="55912"/>
                  </a:lnTo>
                  <a:lnTo>
                    <a:pt x="4286" y="55912"/>
                  </a:lnTo>
                  <a:cubicBezTo>
                    <a:pt x="7144" y="58769"/>
                    <a:pt x="10001" y="60198"/>
                    <a:pt x="12859" y="60198"/>
                  </a:cubicBezTo>
                  <a:lnTo>
                    <a:pt x="17145" y="60198"/>
                  </a:lnTo>
                  <a:lnTo>
                    <a:pt x="17145" y="55912"/>
                  </a:lnTo>
                  <a:lnTo>
                    <a:pt x="21431" y="55912"/>
                  </a:lnTo>
                  <a:lnTo>
                    <a:pt x="21431" y="47339"/>
                  </a:lnTo>
                  <a:lnTo>
                    <a:pt x="25718" y="43053"/>
                  </a:lnTo>
                  <a:lnTo>
                    <a:pt x="30004" y="38767"/>
                  </a:lnTo>
                  <a:lnTo>
                    <a:pt x="30004" y="17336"/>
                  </a:lnTo>
                  <a:cubicBezTo>
                    <a:pt x="30004" y="5715"/>
                    <a:pt x="31433" y="0"/>
                    <a:pt x="34290" y="0"/>
                  </a:cubicBezTo>
                  <a:lnTo>
                    <a:pt x="3429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" name="任意多边形: 形状 80">
              <a:extLst>
                <a:ext uri="{FF2B5EF4-FFF2-40B4-BE49-F238E27FC236}">
                  <a16:creationId xmlns:a16="http://schemas.microsoft.com/office/drawing/2014/main" id="{F42788D5-5ABF-4C02-8758-BCBF038DF2FF}"/>
                </a:ext>
              </a:extLst>
            </p:cNvPr>
            <p:cNvSpPr/>
            <p:nvPr/>
          </p:nvSpPr>
          <p:spPr>
            <a:xfrm>
              <a:off x="5412580" y="1751077"/>
              <a:ext cx="77152" cy="94297"/>
            </a:xfrm>
            <a:custGeom>
              <a:avLst/>
              <a:gdLst>
                <a:gd name="connsiteX0" fmla="*/ 68580 w 77152"/>
                <a:gd name="connsiteY0" fmla="*/ 0 h 94297"/>
                <a:gd name="connsiteX1" fmla="*/ 72866 w 77152"/>
                <a:gd name="connsiteY1" fmla="*/ 0 h 94297"/>
                <a:gd name="connsiteX2" fmla="*/ 72866 w 77152"/>
                <a:gd name="connsiteY2" fmla="*/ 8573 h 94297"/>
                <a:gd name="connsiteX3" fmla="*/ 77152 w 77152"/>
                <a:gd name="connsiteY3" fmla="*/ 12859 h 94297"/>
                <a:gd name="connsiteX4" fmla="*/ 60008 w 77152"/>
                <a:gd name="connsiteY4" fmla="*/ 42863 h 94297"/>
                <a:gd name="connsiteX5" fmla="*/ 38576 w 77152"/>
                <a:gd name="connsiteY5" fmla="*/ 72866 h 94297"/>
                <a:gd name="connsiteX6" fmla="*/ 34290 w 77152"/>
                <a:gd name="connsiteY6" fmla="*/ 77153 h 94297"/>
                <a:gd name="connsiteX7" fmla="*/ 17145 w 77152"/>
                <a:gd name="connsiteY7" fmla="*/ 77153 h 94297"/>
                <a:gd name="connsiteX8" fmla="*/ 17145 w 77152"/>
                <a:gd name="connsiteY8" fmla="*/ 81439 h 94297"/>
                <a:gd name="connsiteX9" fmla="*/ 12859 w 77152"/>
                <a:gd name="connsiteY9" fmla="*/ 81439 h 94297"/>
                <a:gd name="connsiteX10" fmla="*/ 12859 w 77152"/>
                <a:gd name="connsiteY10" fmla="*/ 85725 h 94297"/>
                <a:gd name="connsiteX11" fmla="*/ 8572 w 77152"/>
                <a:gd name="connsiteY11" fmla="*/ 85725 h 94297"/>
                <a:gd name="connsiteX12" fmla="*/ 8572 w 77152"/>
                <a:gd name="connsiteY12" fmla="*/ 90011 h 94297"/>
                <a:gd name="connsiteX13" fmla="*/ 4286 w 77152"/>
                <a:gd name="connsiteY13" fmla="*/ 90011 h 94297"/>
                <a:gd name="connsiteX14" fmla="*/ 4286 w 77152"/>
                <a:gd name="connsiteY14" fmla="*/ 94298 h 94297"/>
                <a:gd name="connsiteX15" fmla="*/ 0 w 77152"/>
                <a:gd name="connsiteY15" fmla="*/ 94298 h 94297"/>
                <a:gd name="connsiteX16" fmla="*/ 0 w 77152"/>
                <a:gd name="connsiteY16" fmla="*/ 85725 h 94297"/>
                <a:gd name="connsiteX17" fmla="*/ 4286 w 77152"/>
                <a:gd name="connsiteY17" fmla="*/ 81439 h 94297"/>
                <a:gd name="connsiteX18" fmla="*/ 8572 w 77152"/>
                <a:gd name="connsiteY18" fmla="*/ 77153 h 94297"/>
                <a:gd name="connsiteX19" fmla="*/ 8572 w 77152"/>
                <a:gd name="connsiteY19" fmla="*/ 72866 h 94297"/>
                <a:gd name="connsiteX20" fmla="*/ 12859 w 77152"/>
                <a:gd name="connsiteY20" fmla="*/ 72866 h 94297"/>
                <a:gd name="connsiteX21" fmla="*/ 12859 w 77152"/>
                <a:gd name="connsiteY21" fmla="*/ 68580 h 94297"/>
                <a:gd name="connsiteX22" fmla="*/ 17145 w 77152"/>
                <a:gd name="connsiteY22" fmla="*/ 68580 h 94297"/>
                <a:gd name="connsiteX23" fmla="*/ 17145 w 77152"/>
                <a:gd name="connsiteY23" fmla="*/ 64294 h 94297"/>
                <a:gd name="connsiteX24" fmla="*/ 21431 w 77152"/>
                <a:gd name="connsiteY24" fmla="*/ 64294 h 94297"/>
                <a:gd name="connsiteX25" fmla="*/ 21431 w 77152"/>
                <a:gd name="connsiteY25" fmla="*/ 60008 h 94297"/>
                <a:gd name="connsiteX26" fmla="*/ 34290 w 77152"/>
                <a:gd name="connsiteY26" fmla="*/ 42863 h 94297"/>
                <a:gd name="connsiteX27" fmla="*/ 51435 w 77152"/>
                <a:gd name="connsiteY27" fmla="*/ 25718 h 94297"/>
                <a:gd name="connsiteX28" fmla="*/ 55721 w 77152"/>
                <a:gd name="connsiteY28" fmla="*/ 12859 h 94297"/>
                <a:gd name="connsiteX29" fmla="*/ 68580 w 77152"/>
                <a:gd name="connsiteY29" fmla="*/ 0 h 94297"/>
                <a:gd name="connsiteX30" fmla="*/ 68580 w 77152"/>
                <a:gd name="connsiteY30" fmla="*/ 0 h 9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152" h="94297">
                  <a:moveTo>
                    <a:pt x="68580" y="0"/>
                  </a:moveTo>
                  <a:lnTo>
                    <a:pt x="72866" y="0"/>
                  </a:lnTo>
                  <a:lnTo>
                    <a:pt x="72866" y="8573"/>
                  </a:lnTo>
                  <a:cubicBezTo>
                    <a:pt x="75724" y="11430"/>
                    <a:pt x="77152" y="12859"/>
                    <a:pt x="77152" y="12859"/>
                  </a:cubicBezTo>
                  <a:lnTo>
                    <a:pt x="60008" y="42863"/>
                  </a:lnTo>
                  <a:cubicBezTo>
                    <a:pt x="48577" y="60008"/>
                    <a:pt x="41434" y="70009"/>
                    <a:pt x="38576" y="72866"/>
                  </a:cubicBezTo>
                  <a:lnTo>
                    <a:pt x="34290" y="77153"/>
                  </a:lnTo>
                  <a:lnTo>
                    <a:pt x="17145" y="77153"/>
                  </a:lnTo>
                  <a:lnTo>
                    <a:pt x="17145" y="81439"/>
                  </a:lnTo>
                  <a:lnTo>
                    <a:pt x="12859" y="81439"/>
                  </a:lnTo>
                  <a:lnTo>
                    <a:pt x="12859" y="85725"/>
                  </a:lnTo>
                  <a:lnTo>
                    <a:pt x="8572" y="85725"/>
                  </a:lnTo>
                  <a:lnTo>
                    <a:pt x="8572" y="90011"/>
                  </a:lnTo>
                  <a:lnTo>
                    <a:pt x="4286" y="90011"/>
                  </a:lnTo>
                  <a:lnTo>
                    <a:pt x="4286" y="94298"/>
                  </a:lnTo>
                  <a:lnTo>
                    <a:pt x="0" y="94298"/>
                  </a:lnTo>
                  <a:lnTo>
                    <a:pt x="0" y="85725"/>
                  </a:lnTo>
                  <a:lnTo>
                    <a:pt x="4286" y="81439"/>
                  </a:lnTo>
                  <a:lnTo>
                    <a:pt x="8572" y="77153"/>
                  </a:lnTo>
                  <a:lnTo>
                    <a:pt x="8572" y="72866"/>
                  </a:lnTo>
                  <a:lnTo>
                    <a:pt x="12859" y="72866"/>
                  </a:lnTo>
                  <a:lnTo>
                    <a:pt x="12859" y="68580"/>
                  </a:lnTo>
                  <a:lnTo>
                    <a:pt x="17145" y="68580"/>
                  </a:lnTo>
                  <a:lnTo>
                    <a:pt x="17145" y="64294"/>
                  </a:lnTo>
                  <a:lnTo>
                    <a:pt x="21431" y="64294"/>
                  </a:lnTo>
                  <a:lnTo>
                    <a:pt x="21431" y="60008"/>
                  </a:lnTo>
                  <a:cubicBezTo>
                    <a:pt x="24289" y="60008"/>
                    <a:pt x="28575" y="54293"/>
                    <a:pt x="34290" y="42863"/>
                  </a:cubicBezTo>
                  <a:lnTo>
                    <a:pt x="51435" y="25718"/>
                  </a:lnTo>
                  <a:lnTo>
                    <a:pt x="55721" y="12859"/>
                  </a:lnTo>
                  <a:cubicBezTo>
                    <a:pt x="61436" y="4286"/>
                    <a:pt x="65722" y="0"/>
                    <a:pt x="68580" y="0"/>
                  </a:cubicBezTo>
                  <a:lnTo>
                    <a:pt x="6858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:a16="http://schemas.microsoft.com/office/drawing/2014/main" id="{4E66E6D7-AC55-4709-BCB7-2A6F9C7CFCFA}"/>
                </a:ext>
              </a:extLst>
            </p:cNvPr>
            <p:cNvSpPr/>
            <p:nvPr/>
          </p:nvSpPr>
          <p:spPr>
            <a:xfrm>
              <a:off x="5674042" y="2656428"/>
              <a:ext cx="163067" cy="120014"/>
            </a:xfrm>
            <a:custGeom>
              <a:avLst/>
              <a:gdLst>
                <a:gd name="connsiteX0" fmla="*/ 191 w 163067"/>
                <a:gd name="connsiteY0" fmla="*/ 4286 h 120014"/>
                <a:gd name="connsiteX1" fmla="*/ 191 w 163067"/>
                <a:gd name="connsiteY1" fmla="*/ 0 h 120014"/>
                <a:gd name="connsiteX2" fmla="*/ 38767 w 163067"/>
                <a:gd name="connsiteY2" fmla="*/ 4286 h 120014"/>
                <a:gd name="connsiteX3" fmla="*/ 81629 w 163067"/>
                <a:gd name="connsiteY3" fmla="*/ 12859 h 120014"/>
                <a:gd name="connsiteX4" fmla="*/ 98774 w 163067"/>
                <a:gd name="connsiteY4" fmla="*/ 47149 h 120014"/>
                <a:gd name="connsiteX5" fmla="*/ 115919 w 163067"/>
                <a:gd name="connsiteY5" fmla="*/ 81439 h 120014"/>
                <a:gd name="connsiteX6" fmla="*/ 128778 w 163067"/>
                <a:gd name="connsiteY6" fmla="*/ 94298 h 120014"/>
                <a:gd name="connsiteX7" fmla="*/ 137350 w 163067"/>
                <a:gd name="connsiteY7" fmla="*/ 98584 h 120014"/>
                <a:gd name="connsiteX8" fmla="*/ 141637 w 163067"/>
                <a:gd name="connsiteY8" fmla="*/ 102870 h 120014"/>
                <a:gd name="connsiteX9" fmla="*/ 150209 w 163067"/>
                <a:gd name="connsiteY9" fmla="*/ 107156 h 120014"/>
                <a:gd name="connsiteX10" fmla="*/ 163068 w 163067"/>
                <a:gd name="connsiteY10" fmla="*/ 107156 h 120014"/>
                <a:gd name="connsiteX11" fmla="*/ 158782 w 163067"/>
                <a:gd name="connsiteY11" fmla="*/ 111442 h 120014"/>
                <a:gd name="connsiteX12" fmla="*/ 154496 w 163067"/>
                <a:gd name="connsiteY12" fmla="*/ 115729 h 120014"/>
                <a:gd name="connsiteX13" fmla="*/ 158782 w 163067"/>
                <a:gd name="connsiteY13" fmla="*/ 115729 h 120014"/>
                <a:gd name="connsiteX14" fmla="*/ 158782 w 163067"/>
                <a:gd name="connsiteY14" fmla="*/ 120015 h 120014"/>
                <a:gd name="connsiteX15" fmla="*/ 150209 w 163067"/>
                <a:gd name="connsiteY15" fmla="*/ 120015 h 120014"/>
                <a:gd name="connsiteX16" fmla="*/ 145923 w 163067"/>
                <a:gd name="connsiteY16" fmla="*/ 115729 h 120014"/>
                <a:gd name="connsiteX17" fmla="*/ 137350 w 163067"/>
                <a:gd name="connsiteY17" fmla="*/ 115729 h 120014"/>
                <a:gd name="connsiteX18" fmla="*/ 133064 w 163067"/>
                <a:gd name="connsiteY18" fmla="*/ 111442 h 120014"/>
                <a:gd name="connsiteX19" fmla="*/ 124492 w 163067"/>
                <a:gd name="connsiteY19" fmla="*/ 107156 h 120014"/>
                <a:gd name="connsiteX20" fmla="*/ 68675 w 163067"/>
                <a:gd name="connsiteY20" fmla="*/ 98584 h 120014"/>
                <a:gd name="connsiteX21" fmla="*/ 17145 w 163067"/>
                <a:gd name="connsiteY21" fmla="*/ 90011 h 120014"/>
                <a:gd name="connsiteX22" fmla="*/ 34290 w 163067"/>
                <a:gd name="connsiteY22" fmla="*/ 90011 h 120014"/>
                <a:gd name="connsiteX23" fmla="*/ 34290 w 163067"/>
                <a:gd name="connsiteY23" fmla="*/ 85725 h 120014"/>
                <a:gd name="connsiteX24" fmla="*/ 55721 w 163067"/>
                <a:gd name="connsiteY24" fmla="*/ 85725 h 120014"/>
                <a:gd name="connsiteX25" fmla="*/ 55721 w 163067"/>
                <a:gd name="connsiteY25" fmla="*/ 72866 h 120014"/>
                <a:gd name="connsiteX26" fmla="*/ 51435 w 163067"/>
                <a:gd name="connsiteY26" fmla="*/ 72866 h 120014"/>
                <a:gd name="connsiteX27" fmla="*/ 51435 w 163067"/>
                <a:gd name="connsiteY27" fmla="*/ 68580 h 120014"/>
                <a:gd name="connsiteX28" fmla="*/ 47149 w 163067"/>
                <a:gd name="connsiteY28" fmla="*/ 68580 h 120014"/>
                <a:gd name="connsiteX29" fmla="*/ 47149 w 163067"/>
                <a:gd name="connsiteY29" fmla="*/ 55721 h 120014"/>
                <a:gd name="connsiteX30" fmla="*/ 42863 w 163067"/>
                <a:gd name="connsiteY30" fmla="*/ 51435 h 120014"/>
                <a:gd name="connsiteX31" fmla="*/ 30004 w 163067"/>
                <a:gd name="connsiteY31" fmla="*/ 30004 h 120014"/>
                <a:gd name="connsiteX32" fmla="*/ 21431 w 163067"/>
                <a:gd name="connsiteY32" fmla="*/ 12859 h 120014"/>
                <a:gd name="connsiteX33" fmla="*/ 12859 w 163067"/>
                <a:gd name="connsiteY33" fmla="*/ 8573 h 120014"/>
                <a:gd name="connsiteX34" fmla="*/ 0 w 163067"/>
                <a:gd name="connsiteY34" fmla="*/ 8573 h 120014"/>
                <a:gd name="connsiteX35" fmla="*/ 191 w 163067"/>
                <a:gd name="connsiteY35" fmla="*/ 4286 h 120014"/>
                <a:gd name="connsiteX36" fmla="*/ 191 w 163067"/>
                <a:gd name="connsiteY36" fmla="*/ 4286 h 120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63067" h="120014">
                  <a:moveTo>
                    <a:pt x="191" y="4286"/>
                  </a:moveTo>
                  <a:lnTo>
                    <a:pt x="191" y="0"/>
                  </a:lnTo>
                  <a:lnTo>
                    <a:pt x="38767" y="4286"/>
                  </a:lnTo>
                  <a:cubicBezTo>
                    <a:pt x="67342" y="4286"/>
                    <a:pt x="81629" y="7144"/>
                    <a:pt x="81629" y="12859"/>
                  </a:cubicBezTo>
                  <a:cubicBezTo>
                    <a:pt x="81629" y="18574"/>
                    <a:pt x="87344" y="30004"/>
                    <a:pt x="98774" y="47149"/>
                  </a:cubicBezTo>
                  <a:cubicBezTo>
                    <a:pt x="110204" y="64294"/>
                    <a:pt x="115919" y="75724"/>
                    <a:pt x="115919" y="81439"/>
                  </a:cubicBezTo>
                  <a:cubicBezTo>
                    <a:pt x="118777" y="87154"/>
                    <a:pt x="123063" y="91440"/>
                    <a:pt x="128778" y="94298"/>
                  </a:cubicBezTo>
                  <a:cubicBezTo>
                    <a:pt x="131636" y="97155"/>
                    <a:pt x="134493" y="98584"/>
                    <a:pt x="137350" y="98584"/>
                  </a:cubicBezTo>
                  <a:lnTo>
                    <a:pt x="141637" y="102870"/>
                  </a:lnTo>
                  <a:lnTo>
                    <a:pt x="150209" y="107156"/>
                  </a:lnTo>
                  <a:lnTo>
                    <a:pt x="163068" y="107156"/>
                  </a:lnTo>
                  <a:lnTo>
                    <a:pt x="158782" y="111442"/>
                  </a:lnTo>
                  <a:lnTo>
                    <a:pt x="154496" y="115729"/>
                  </a:lnTo>
                  <a:lnTo>
                    <a:pt x="158782" y="115729"/>
                  </a:lnTo>
                  <a:lnTo>
                    <a:pt x="158782" y="120015"/>
                  </a:lnTo>
                  <a:lnTo>
                    <a:pt x="150209" y="120015"/>
                  </a:lnTo>
                  <a:lnTo>
                    <a:pt x="145923" y="115729"/>
                  </a:lnTo>
                  <a:lnTo>
                    <a:pt x="137350" y="115729"/>
                  </a:lnTo>
                  <a:lnTo>
                    <a:pt x="133064" y="111442"/>
                  </a:lnTo>
                  <a:cubicBezTo>
                    <a:pt x="130207" y="108585"/>
                    <a:pt x="127349" y="107156"/>
                    <a:pt x="124492" y="107156"/>
                  </a:cubicBezTo>
                  <a:cubicBezTo>
                    <a:pt x="121634" y="107156"/>
                    <a:pt x="103061" y="104299"/>
                    <a:pt x="68675" y="98584"/>
                  </a:cubicBezTo>
                  <a:lnTo>
                    <a:pt x="17145" y="90011"/>
                  </a:lnTo>
                  <a:lnTo>
                    <a:pt x="34290" y="90011"/>
                  </a:lnTo>
                  <a:lnTo>
                    <a:pt x="34290" y="85725"/>
                  </a:lnTo>
                  <a:lnTo>
                    <a:pt x="55721" y="85725"/>
                  </a:lnTo>
                  <a:lnTo>
                    <a:pt x="55721" y="72866"/>
                  </a:lnTo>
                  <a:lnTo>
                    <a:pt x="51435" y="72866"/>
                  </a:lnTo>
                  <a:lnTo>
                    <a:pt x="51435" y="68580"/>
                  </a:lnTo>
                  <a:lnTo>
                    <a:pt x="47149" y="68580"/>
                  </a:lnTo>
                  <a:lnTo>
                    <a:pt x="47149" y="55721"/>
                  </a:lnTo>
                  <a:lnTo>
                    <a:pt x="42863" y="51435"/>
                  </a:lnTo>
                  <a:cubicBezTo>
                    <a:pt x="40005" y="48577"/>
                    <a:pt x="35719" y="41434"/>
                    <a:pt x="30004" y="30004"/>
                  </a:cubicBezTo>
                  <a:lnTo>
                    <a:pt x="21431" y="12859"/>
                  </a:lnTo>
                  <a:lnTo>
                    <a:pt x="12859" y="8573"/>
                  </a:lnTo>
                  <a:lnTo>
                    <a:pt x="0" y="8573"/>
                  </a:lnTo>
                  <a:lnTo>
                    <a:pt x="191" y="4286"/>
                  </a:lnTo>
                  <a:lnTo>
                    <a:pt x="191" y="42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3" name="任意多边形: 形状 82">
              <a:extLst>
                <a:ext uri="{FF2B5EF4-FFF2-40B4-BE49-F238E27FC236}">
                  <a16:creationId xmlns:a16="http://schemas.microsoft.com/office/drawing/2014/main" id="{0AD10FDC-7DFC-4AFA-8077-35BBE571032F}"/>
                </a:ext>
              </a:extLst>
            </p:cNvPr>
            <p:cNvSpPr/>
            <p:nvPr/>
          </p:nvSpPr>
          <p:spPr>
            <a:xfrm>
              <a:off x="4969096" y="3948018"/>
              <a:ext cx="91439" cy="38576"/>
            </a:xfrm>
            <a:custGeom>
              <a:avLst/>
              <a:gdLst>
                <a:gd name="connsiteX0" fmla="*/ 5715 w 91439"/>
                <a:gd name="connsiteY0" fmla="*/ 8573 h 38576"/>
                <a:gd name="connsiteX1" fmla="*/ 10001 w 91439"/>
                <a:gd name="connsiteY1" fmla="*/ 0 h 38576"/>
                <a:gd name="connsiteX2" fmla="*/ 48577 w 91439"/>
                <a:gd name="connsiteY2" fmla="*/ 0 h 38576"/>
                <a:gd name="connsiteX3" fmla="*/ 87154 w 91439"/>
                <a:gd name="connsiteY3" fmla="*/ 4286 h 38576"/>
                <a:gd name="connsiteX4" fmla="*/ 91440 w 91439"/>
                <a:gd name="connsiteY4" fmla="*/ 8573 h 38576"/>
                <a:gd name="connsiteX5" fmla="*/ 87154 w 91439"/>
                <a:gd name="connsiteY5" fmla="*/ 8573 h 38576"/>
                <a:gd name="connsiteX6" fmla="*/ 82868 w 91439"/>
                <a:gd name="connsiteY6" fmla="*/ 8573 h 38576"/>
                <a:gd name="connsiteX7" fmla="*/ 70009 w 91439"/>
                <a:gd name="connsiteY7" fmla="*/ 12859 h 38576"/>
                <a:gd name="connsiteX8" fmla="*/ 65723 w 91439"/>
                <a:gd name="connsiteY8" fmla="*/ 21431 h 38576"/>
                <a:gd name="connsiteX9" fmla="*/ 70009 w 91439"/>
                <a:gd name="connsiteY9" fmla="*/ 21431 h 38576"/>
                <a:gd name="connsiteX10" fmla="*/ 61436 w 91439"/>
                <a:gd name="connsiteY10" fmla="*/ 25718 h 38576"/>
                <a:gd name="connsiteX11" fmla="*/ 31433 w 91439"/>
                <a:gd name="connsiteY11" fmla="*/ 34290 h 38576"/>
                <a:gd name="connsiteX12" fmla="*/ 10001 w 91439"/>
                <a:gd name="connsiteY12" fmla="*/ 38576 h 38576"/>
                <a:gd name="connsiteX13" fmla="*/ 10001 w 91439"/>
                <a:gd name="connsiteY13" fmla="*/ 34290 h 38576"/>
                <a:gd name="connsiteX14" fmla="*/ 14288 w 91439"/>
                <a:gd name="connsiteY14" fmla="*/ 25718 h 38576"/>
                <a:gd name="connsiteX15" fmla="*/ 10001 w 91439"/>
                <a:gd name="connsiteY15" fmla="*/ 21431 h 38576"/>
                <a:gd name="connsiteX16" fmla="*/ 1429 w 91439"/>
                <a:gd name="connsiteY16" fmla="*/ 17145 h 38576"/>
                <a:gd name="connsiteX17" fmla="*/ 5715 w 91439"/>
                <a:gd name="connsiteY17" fmla="*/ 8573 h 38576"/>
                <a:gd name="connsiteX18" fmla="*/ 5715 w 91439"/>
                <a:gd name="connsiteY18" fmla="*/ 8573 h 3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439" h="38576">
                  <a:moveTo>
                    <a:pt x="5715" y="8573"/>
                  </a:moveTo>
                  <a:lnTo>
                    <a:pt x="10001" y="0"/>
                  </a:lnTo>
                  <a:lnTo>
                    <a:pt x="48577" y="0"/>
                  </a:lnTo>
                  <a:cubicBezTo>
                    <a:pt x="74295" y="0"/>
                    <a:pt x="87154" y="1429"/>
                    <a:pt x="87154" y="4286"/>
                  </a:cubicBezTo>
                  <a:cubicBezTo>
                    <a:pt x="90011" y="7144"/>
                    <a:pt x="91440" y="8573"/>
                    <a:pt x="91440" y="8573"/>
                  </a:cubicBezTo>
                  <a:lnTo>
                    <a:pt x="87154" y="8573"/>
                  </a:lnTo>
                  <a:cubicBezTo>
                    <a:pt x="84296" y="11430"/>
                    <a:pt x="82868" y="11430"/>
                    <a:pt x="82868" y="8573"/>
                  </a:cubicBezTo>
                  <a:cubicBezTo>
                    <a:pt x="80010" y="8573"/>
                    <a:pt x="75724" y="10001"/>
                    <a:pt x="70009" y="12859"/>
                  </a:cubicBezTo>
                  <a:cubicBezTo>
                    <a:pt x="64294" y="15716"/>
                    <a:pt x="62865" y="18574"/>
                    <a:pt x="65723" y="21431"/>
                  </a:cubicBezTo>
                  <a:lnTo>
                    <a:pt x="70009" y="21431"/>
                  </a:lnTo>
                  <a:cubicBezTo>
                    <a:pt x="70009" y="24289"/>
                    <a:pt x="67151" y="25718"/>
                    <a:pt x="61436" y="25718"/>
                  </a:cubicBezTo>
                  <a:cubicBezTo>
                    <a:pt x="55721" y="31433"/>
                    <a:pt x="45720" y="34290"/>
                    <a:pt x="31433" y="34290"/>
                  </a:cubicBezTo>
                  <a:lnTo>
                    <a:pt x="10001" y="38576"/>
                  </a:lnTo>
                  <a:lnTo>
                    <a:pt x="10001" y="34290"/>
                  </a:lnTo>
                  <a:lnTo>
                    <a:pt x="14288" y="25718"/>
                  </a:lnTo>
                  <a:lnTo>
                    <a:pt x="10001" y="21431"/>
                  </a:lnTo>
                  <a:cubicBezTo>
                    <a:pt x="7144" y="18574"/>
                    <a:pt x="4286" y="17145"/>
                    <a:pt x="1429" y="17145"/>
                  </a:cubicBezTo>
                  <a:cubicBezTo>
                    <a:pt x="-1429" y="17145"/>
                    <a:pt x="0" y="14288"/>
                    <a:pt x="5715" y="8573"/>
                  </a:cubicBezTo>
                  <a:lnTo>
                    <a:pt x="5715" y="85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4" name="任意多边形: 形状 83">
              <a:extLst>
                <a:ext uri="{FF2B5EF4-FFF2-40B4-BE49-F238E27FC236}">
                  <a16:creationId xmlns:a16="http://schemas.microsoft.com/office/drawing/2014/main" id="{C519F195-0AAD-41FF-AF1F-31E511F47A39}"/>
                </a:ext>
              </a:extLst>
            </p:cNvPr>
            <p:cNvSpPr/>
            <p:nvPr/>
          </p:nvSpPr>
          <p:spPr>
            <a:xfrm>
              <a:off x="4228147" y="2609185"/>
              <a:ext cx="85820" cy="214503"/>
            </a:xfrm>
            <a:custGeom>
              <a:avLst/>
              <a:gdLst>
                <a:gd name="connsiteX0" fmla="*/ 34385 w 85820"/>
                <a:gd name="connsiteY0" fmla="*/ 42958 h 214503"/>
                <a:gd name="connsiteX1" fmla="*/ 55817 w 85820"/>
                <a:gd name="connsiteY1" fmla="*/ 0 h 214503"/>
                <a:gd name="connsiteX2" fmla="*/ 60103 w 85820"/>
                <a:gd name="connsiteY2" fmla="*/ 0 h 214503"/>
                <a:gd name="connsiteX3" fmla="*/ 47244 w 85820"/>
                <a:gd name="connsiteY3" fmla="*/ 34290 h 214503"/>
                <a:gd name="connsiteX4" fmla="*/ 30099 w 85820"/>
                <a:gd name="connsiteY4" fmla="*/ 94393 h 214503"/>
                <a:gd name="connsiteX5" fmla="*/ 38672 w 85820"/>
                <a:gd name="connsiteY5" fmla="*/ 145923 h 214503"/>
                <a:gd name="connsiteX6" fmla="*/ 60103 w 85820"/>
                <a:gd name="connsiteY6" fmla="*/ 171641 h 214503"/>
                <a:gd name="connsiteX7" fmla="*/ 72962 w 85820"/>
                <a:gd name="connsiteY7" fmla="*/ 180213 h 214503"/>
                <a:gd name="connsiteX8" fmla="*/ 77248 w 85820"/>
                <a:gd name="connsiteY8" fmla="*/ 188785 h 214503"/>
                <a:gd name="connsiteX9" fmla="*/ 77248 w 85820"/>
                <a:gd name="connsiteY9" fmla="*/ 193072 h 214503"/>
                <a:gd name="connsiteX10" fmla="*/ 81534 w 85820"/>
                <a:gd name="connsiteY10" fmla="*/ 197358 h 214503"/>
                <a:gd name="connsiteX11" fmla="*/ 85820 w 85820"/>
                <a:gd name="connsiteY11" fmla="*/ 201644 h 214503"/>
                <a:gd name="connsiteX12" fmla="*/ 85820 w 85820"/>
                <a:gd name="connsiteY12" fmla="*/ 214503 h 214503"/>
                <a:gd name="connsiteX13" fmla="*/ 81534 w 85820"/>
                <a:gd name="connsiteY13" fmla="*/ 210217 h 214503"/>
                <a:gd name="connsiteX14" fmla="*/ 77248 w 85820"/>
                <a:gd name="connsiteY14" fmla="*/ 205931 h 214503"/>
                <a:gd name="connsiteX15" fmla="*/ 60103 w 85820"/>
                <a:gd name="connsiteY15" fmla="*/ 205931 h 214503"/>
                <a:gd name="connsiteX16" fmla="*/ 55817 w 85820"/>
                <a:gd name="connsiteY16" fmla="*/ 201644 h 214503"/>
                <a:gd name="connsiteX17" fmla="*/ 42958 w 85820"/>
                <a:gd name="connsiteY17" fmla="*/ 197358 h 214503"/>
                <a:gd name="connsiteX18" fmla="*/ 30099 w 85820"/>
                <a:gd name="connsiteY18" fmla="*/ 188785 h 214503"/>
                <a:gd name="connsiteX19" fmla="*/ 25813 w 85820"/>
                <a:gd name="connsiteY19" fmla="*/ 184499 h 214503"/>
                <a:gd name="connsiteX20" fmla="*/ 21527 w 85820"/>
                <a:gd name="connsiteY20" fmla="*/ 184499 h 214503"/>
                <a:gd name="connsiteX21" fmla="*/ 17240 w 85820"/>
                <a:gd name="connsiteY21" fmla="*/ 184499 h 214503"/>
                <a:gd name="connsiteX22" fmla="*/ 4286 w 85820"/>
                <a:gd name="connsiteY22" fmla="*/ 184499 h 214503"/>
                <a:gd name="connsiteX23" fmla="*/ 0 w 85820"/>
                <a:gd name="connsiteY23" fmla="*/ 180213 h 214503"/>
                <a:gd name="connsiteX24" fmla="*/ 0 w 85820"/>
                <a:gd name="connsiteY24" fmla="*/ 154495 h 214503"/>
                <a:gd name="connsiteX25" fmla="*/ 4286 w 85820"/>
                <a:gd name="connsiteY25" fmla="*/ 111538 h 214503"/>
                <a:gd name="connsiteX26" fmla="*/ 34385 w 85820"/>
                <a:gd name="connsiteY26" fmla="*/ 42958 h 214503"/>
                <a:gd name="connsiteX27" fmla="*/ 34385 w 85820"/>
                <a:gd name="connsiteY27" fmla="*/ 42958 h 214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5820" h="214503">
                  <a:moveTo>
                    <a:pt x="34385" y="42958"/>
                  </a:moveTo>
                  <a:lnTo>
                    <a:pt x="55817" y="0"/>
                  </a:lnTo>
                  <a:lnTo>
                    <a:pt x="60103" y="0"/>
                  </a:lnTo>
                  <a:lnTo>
                    <a:pt x="47244" y="34290"/>
                  </a:lnTo>
                  <a:cubicBezTo>
                    <a:pt x="38672" y="57150"/>
                    <a:pt x="32957" y="77248"/>
                    <a:pt x="30099" y="94393"/>
                  </a:cubicBezTo>
                  <a:cubicBezTo>
                    <a:pt x="27241" y="114395"/>
                    <a:pt x="30099" y="131540"/>
                    <a:pt x="38672" y="145923"/>
                  </a:cubicBezTo>
                  <a:cubicBezTo>
                    <a:pt x="47244" y="163068"/>
                    <a:pt x="54388" y="171641"/>
                    <a:pt x="60103" y="171641"/>
                  </a:cubicBezTo>
                  <a:cubicBezTo>
                    <a:pt x="65818" y="174498"/>
                    <a:pt x="70104" y="177356"/>
                    <a:pt x="72962" y="180213"/>
                  </a:cubicBezTo>
                  <a:lnTo>
                    <a:pt x="77248" y="188785"/>
                  </a:lnTo>
                  <a:lnTo>
                    <a:pt x="77248" y="193072"/>
                  </a:lnTo>
                  <a:lnTo>
                    <a:pt x="81534" y="197358"/>
                  </a:lnTo>
                  <a:lnTo>
                    <a:pt x="85820" y="201644"/>
                  </a:lnTo>
                  <a:lnTo>
                    <a:pt x="85820" y="214503"/>
                  </a:lnTo>
                  <a:lnTo>
                    <a:pt x="81534" y="210217"/>
                  </a:lnTo>
                  <a:lnTo>
                    <a:pt x="77248" y="205931"/>
                  </a:lnTo>
                  <a:lnTo>
                    <a:pt x="60103" y="205931"/>
                  </a:lnTo>
                  <a:lnTo>
                    <a:pt x="55817" y="201644"/>
                  </a:lnTo>
                  <a:cubicBezTo>
                    <a:pt x="52959" y="198787"/>
                    <a:pt x="48673" y="197358"/>
                    <a:pt x="42958" y="197358"/>
                  </a:cubicBezTo>
                  <a:cubicBezTo>
                    <a:pt x="34385" y="194500"/>
                    <a:pt x="30099" y="191643"/>
                    <a:pt x="30099" y="188785"/>
                  </a:cubicBezTo>
                  <a:cubicBezTo>
                    <a:pt x="30099" y="185928"/>
                    <a:pt x="28670" y="184499"/>
                    <a:pt x="25813" y="184499"/>
                  </a:cubicBezTo>
                  <a:lnTo>
                    <a:pt x="21527" y="184499"/>
                  </a:lnTo>
                  <a:cubicBezTo>
                    <a:pt x="21527" y="181642"/>
                    <a:pt x="20098" y="181642"/>
                    <a:pt x="17240" y="184499"/>
                  </a:cubicBezTo>
                  <a:lnTo>
                    <a:pt x="4286" y="184499"/>
                  </a:lnTo>
                  <a:cubicBezTo>
                    <a:pt x="1429" y="184499"/>
                    <a:pt x="0" y="183070"/>
                    <a:pt x="0" y="180213"/>
                  </a:cubicBezTo>
                  <a:lnTo>
                    <a:pt x="0" y="154495"/>
                  </a:lnTo>
                  <a:cubicBezTo>
                    <a:pt x="0" y="143066"/>
                    <a:pt x="1429" y="128778"/>
                    <a:pt x="4286" y="111538"/>
                  </a:cubicBezTo>
                  <a:cubicBezTo>
                    <a:pt x="7144" y="91631"/>
                    <a:pt x="17145" y="68675"/>
                    <a:pt x="34385" y="42958"/>
                  </a:cubicBezTo>
                  <a:lnTo>
                    <a:pt x="34385" y="429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5" name="任意多边形: 形状 84">
              <a:extLst>
                <a:ext uri="{FF2B5EF4-FFF2-40B4-BE49-F238E27FC236}">
                  <a16:creationId xmlns:a16="http://schemas.microsoft.com/office/drawing/2014/main" id="{34746D07-4982-4BA4-BC7E-D66B4E04C989}"/>
                </a:ext>
              </a:extLst>
            </p:cNvPr>
            <p:cNvSpPr/>
            <p:nvPr/>
          </p:nvSpPr>
          <p:spPr>
            <a:xfrm>
              <a:off x="7257763" y="2281715"/>
              <a:ext cx="248697" cy="687895"/>
            </a:xfrm>
            <a:custGeom>
              <a:avLst/>
              <a:gdLst>
                <a:gd name="connsiteX0" fmla="*/ 248698 w 248697"/>
                <a:gd name="connsiteY0" fmla="*/ 653606 h 687895"/>
                <a:gd name="connsiteX1" fmla="*/ 248698 w 248697"/>
                <a:gd name="connsiteY1" fmla="*/ 687895 h 687895"/>
                <a:gd name="connsiteX2" fmla="*/ 248698 w 248697"/>
                <a:gd name="connsiteY2" fmla="*/ 679323 h 687895"/>
                <a:gd name="connsiteX3" fmla="*/ 244412 w 248697"/>
                <a:gd name="connsiteY3" fmla="*/ 670751 h 687895"/>
                <a:gd name="connsiteX4" fmla="*/ 240125 w 248697"/>
                <a:gd name="connsiteY4" fmla="*/ 666464 h 687895"/>
                <a:gd name="connsiteX5" fmla="*/ 240125 w 248697"/>
                <a:gd name="connsiteY5" fmla="*/ 657892 h 687895"/>
                <a:gd name="connsiteX6" fmla="*/ 235839 w 248697"/>
                <a:gd name="connsiteY6" fmla="*/ 653606 h 687895"/>
                <a:gd name="connsiteX7" fmla="*/ 231553 w 248697"/>
                <a:gd name="connsiteY7" fmla="*/ 636460 h 687895"/>
                <a:gd name="connsiteX8" fmla="*/ 222980 w 248697"/>
                <a:gd name="connsiteY8" fmla="*/ 627888 h 687895"/>
                <a:gd name="connsiteX9" fmla="*/ 218694 w 248697"/>
                <a:gd name="connsiteY9" fmla="*/ 623602 h 687895"/>
                <a:gd name="connsiteX10" fmla="*/ 184404 w 248697"/>
                <a:gd name="connsiteY10" fmla="*/ 563499 h 687895"/>
                <a:gd name="connsiteX11" fmla="*/ 162973 w 248697"/>
                <a:gd name="connsiteY11" fmla="*/ 507683 h 687895"/>
                <a:gd name="connsiteX12" fmla="*/ 158687 w 248697"/>
                <a:gd name="connsiteY12" fmla="*/ 473392 h 687895"/>
                <a:gd name="connsiteX13" fmla="*/ 124396 w 248697"/>
                <a:gd name="connsiteY13" fmla="*/ 404717 h 687895"/>
                <a:gd name="connsiteX14" fmla="*/ 77153 w 248697"/>
                <a:gd name="connsiteY14" fmla="*/ 314611 h 687895"/>
                <a:gd name="connsiteX15" fmla="*/ 34290 w 248697"/>
                <a:gd name="connsiteY15" fmla="*/ 233077 h 687895"/>
                <a:gd name="connsiteX16" fmla="*/ 17145 w 248697"/>
                <a:gd name="connsiteY16" fmla="*/ 203073 h 687895"/>
                <a:gd name="connsiteX17" fmla="*/ 12859 w 248697"/>
                <a:gd name="connsiteY17" fmla="*/ 198787 h 687895"/>
                <a:gd name="connsiteX18" fmla="*/ 8573 w 248697"/>
                <a:gd name="connsiteY18" fmla="*/ 194500 h 687895"/>
                <a:gd name="connsiteX19" fmla="*/ 8573 w 248697"/>
                <a:gd name="connsiteY19" fmla="*/ 185928 h 687895"/>
                <a:gd name="connsiteX20" fmla="*/ 4286 w 248697"/>
                <a:gd name="connsiteY20" fmla="*/ 181642 h 687895"/>
                <a:gd name="connsiteX21" fmla="*/ 0 w 248697"/>
                <a:gd name="connsiteY21" fmla="*/ 177355 h 687895"/>
                <a:gd name="connsiteX22" fmla="*/ 0 w 248697"/>
                <a:gd name="connsiteY22" fmla="*/ 168783 h 687895"/>
                <a:gd name="connsiteX23" fmla="*/ 4286 w 248697"/>
                <a:gd name="connsiteY23" fmla="*/ 168783 h 687895"/>
                <a:gd name="connsiteX24" fmla="*/ 4286 w 248697"/>
                <a:gd name="connsiteY24" fmla="*/ 173069 h 687895"/>
                <a:gd name="connsiteX25" fmla="*/ 8573 w 248697"/>
                <a:gd name="connsiteY25" fmla="*/ 173069 h 687895"/>
                <a:gd name="connsiteX26" fmla="*/ 8573 w 248697"/>
                <a:gd name="connsiteY26" fmla="*/ 181642 h 687895"/>
                <a:gd name="connsiteX27" fmla="*/ 12859 w 248697"/>
                <a:gd name="connsiteY27" fmla="*/ 181642 h 687895"/>
                <a:gd name="connsiteX28" fmla="*/ 12859 w 248697"/>
                <a:gd name="connsiteY28" fmla="*/ 185928 h 687895"/>
                <a:gd name="connsiteX29" fmla="*/ 17145 w 248697"/>
                <a:gd name="connsiteY29" fmla="*/ 185928 h 687895"/>
                <a:gd name="connsiteX30" fmla="*/ 17145 w 248697"/>
                <a:gd name="connsiteY30" fmla="*/ 190214 h 687895"/>
                <a:gd name="connsiteX31" fmla="*/ 25718 w 248697"/>
                <a:gd name="connsiteY31" fmla="*/ 194500 h 687895"/>
                <a:gd name="connsiteX32" fmla="*/ 30004 w 248697"/>
                <a:gd name="connsiteY32" fmla="*/ 203073 h 687895"/>
                <a:gd name="connsiteX33" fmla="*/ 34290 w 248697"/>
                <a:gd name="connsiteY33" fmla="*/ 207359 h 687895"/>
                <a:gd name="connsiteX34" fmla="*/ 34290 w 248697"/>
                <a:gd name="connsiteY34" fmla="*/ 211646 h 687895"/>
                <a:gd name="connsiteX35" fmla="*/ 38576 w 248697"/>
                <a:gd name="connsiteY35" fmla="*/ 211646 h 687895"/>
                <a:gd name="connsiteX36" fmla="*/ 38576 w 248697"/>
                <a:gd name="connsiteY36" fmla="*/ 215932 h 687895"/>
                <a:gd name="connsiteX37" fmla="*/ 42863 w 248697"/>
                <a:gd name="connsiteY37" fmla="*/ 215932 h 687895"/>
                <a:gd name="connsiteX38" fmla="*/ 51435 w 248697"/>
                <a:gd name="connsiteY38" fmla="*/ 220218 h 687895"/>
                <a:gd name="connsiteX39" fmla="*/ 55721 w 248697"/>
                <a:gd name="connsiteY39" fmla="*/ 220218 h 687895"/>
                <a:gd name="connsiteX40" fmla="*/ 55721 w 248697"/>
                <a:gd name="connsiteY40" fmla="*/ 215932 h 687895"/>
                <a:gd name="connsiteX41" fmla="*/ 51435 w 248697"/>
                <a:gd name="connsiteY41" fmla="*/ 207359 h 687895"/>
                <a:gd name="connsiteX42" fmla="*/ 51435 w 248697"/>
                <a:gd name="connsiteY42" fmla="*/ 198787 h 687895"/>
                <a:gd name="connsiteX43" fmla="*/ 47149 w 248697"/>
                <a:gd name="connsiteY43" fmla="*/ 194500 h 687895"/>
                <a:gd name="connsiteX44" fmla="*/ 42863 w 248697"/>
                <a:gd name="connsiteY44" fmla="*/ 190214 h 687895"/>
                <a:gd name="connsiteX45" fmla="*/ 42863 w 248697"/>
                <a:gd name="connsiteY45" fmla="*/ 185928 h 687895"/>
                <a:gd name="connsiteX46" fmla="*/ 42863 w 248697"/>
                <a:gd name="connsiteY46" fmla="*/ 164497 h 687895"/>
                <a:gd name="connsiteX47" fmla="*/ 42863 w 248697"/>
                <a:gd name="connsiteY47" fmla="*/ 151638 h 687895"/>
                <a:gd name="connsiteX48" fmla="*/ 38576 w 248697"/>
                <a:gd name="connsiteY48" fmla="*/ 134493 h 687895"/>
                <a:gd name="connsiteX49" fmla="*/ 38576 w 248697"/>
                <a:gd name="connsiteY49" fmla="*/ 117348 h 687895"/>
                <a:gd name="connsiteX50" fmla="*/ 42863 w 248697"/>
                <a:gd name="connsiteY50" fmla="*/ 117348 h 687895"/>
                <a:gd name="connsiteX51" fmla="*/ 47149 w 248697"/>
                <a:gd name="connsiteY51" fmla="*/ 121634 h 687895"/>
                <a:gd name="connsiteX52" fmla="*/ 51435 w 248697"/>
                <a:gd name="connsiteY52" fmla="*/ 121634 h 687895"/>
                <a:gd name="connsiteX53" fmla="*/ 51435 w 248697"/>
                <a:gd name="connsiteY53" fmla="*/ 125921 h 687895"/>
                <a:gd name="connsiteX54" fmla="*/ 55721 w 248697"/>
                <a:gd name="connsiteY54" fmla="*/ 130207 h 687895"/>
                <a:gd name="connsiteX55" fmla="*/ 55721 w 248697"/>
                <a:gd name="connsiteY55" fmla="*/ 138779 h 687895"/>
                <a:gd name="connsiteX56" fmla="*/ 60008 w 248697"/>
                <a:gd name="connsiteY56" fmla="*/ 138779 h 687895"/>
                <a:gd name="connsiteX57" fmla="*/ 64294 w 248697"/>
                <a:gd name="connsiteY57" fmla="*/ 151638 h 687895"/>
                <a:gd name="connsiteX58" fmla="*/ 72866 w 248697"/>
                <a:gd name="connsiteY58" fmla="*/ 173069 h 687895"/>
                <a:gd name="connsiteX59" fmla="*/ 77153 w 248697"/>
                <a:gd name="connsiteY59" fmla="*/ 177355 h 687895"/>
                <a:gd name="connsiteX60" fmla="*/ 77153 w 248697"/>
                <a:gd name="connsiteY60" fmla="*/ 185928 h 687895"/>
                <a:gd name="connsiteX61" fmla="*/ 81439 w 248697"/>
                <a:gd name="connsiteY61" fmla="*/ 190214 h 687895"/>
                <a:gd name="connsiteX62" fmla="*/ 85725 w 248697"/>
                <a:gd name="connsiteY62" fmla="*/ 198787 h 687895"/>
                <a:gd name="connsiteX63" fmla="*/ 85725 w 248697"/>
                <a:gd name="connsiteY63" fmla="*/ 207359 h 687895"/>
                <a:gd name="connsiteX64" fmla="*/ 94298 w 248697"/>
                <a:gd name="connsiteY64" fmla="*/ 207359 h 687895"/>
                <a:gd name="connsiteX65" fmla="*/ 94298 w 248697"/>
                <a:gd name="connsiteY65" fmla="*/ 181642 h 687895"/>
                <a:gd name="connsiteX66" fmla="*/ 90011 w 248697"/>
                <a:gd name="connsiteY66" fmla="*/ 130112 h 687895"/>
                <a:gd name="connsiteX67" fmla="*/ 90011 w 248697"/>
                <a:gd name="connsiteY67" fmla="*/ 78581 h 687895"/>
                <a:gd name="connsiteX68" fmla="*/ 102870 w 248697"/>
                <a:gd name="connsiteY68" fmla="*/ 44291 h 687895"/>
                <a:gd name="connsiteX69" fmla="*/ 115729 w 248697"/>
                <a:gd name="connsiteY69" fmla="*/ 14287 h 687895"/>
                <a:gd name="connsiteX70" fmla="*/ 124301 w 248697"/>
                <a:gd name="connsiteY70" fmla="*/ 5715 h 687895"/>
                <a:gd name="connsiteX71" fmla="*/ 128588 w 248697"/>
                <a:gd name="connsiteY71" fmla="*/ 1429 h 687895"/>
                <a:gd name="connsiteX72" fmla="*/ 128588 w 248697"/>
                <a:gd name="connsiteY72" fmla="*/ 52959 h 687895"/>
                <a:gd name="connsiteX73" fmla="*/ 120015 w 248697"/>
                <a:gd name="connsiteY73" fmla="*/ 130207 h 687895"/>
                <a:gd name="connsiteX74" fmla="*/ 145733 w 248697"/>
                <a:gd name="connsiteY74" fmla="*/ 237458 h 687895"/>
                <a:gd name="connsiteX75" fmla="*/ 171450 w 248697"/>
                <a:gd name="connsiteY75" fmla="*/ 327565 h 687895"/>
                <a:gd name="connsiteX76" fmla="*/ 184309 w 248697"/>
                <a:gd name="connsiteY76" fmla="*/ 370522 h 687895"/>
                <a:gd name="connsiteX77" fmla="*/ 197168 w 248697"/>
                <a:gd name="connsiteY77" fmla="*/ 404813 h 687895"/>
                <a:gd name="connsiteX78" fmla="*/ 201454 w 248697"/>
                <a:gd name="connsiteY78" fmla="*/ 430530 h 687895"/>
                <a:gd name="connsiteX79" fmla="*/ 197168 w 248697"/>
                <a:gd name="connsiteY79" fmla="*/ 473392 h 687895"/>
                <a:gd name="connsiteX80" fmla="*/ 205740 w 248697"/>
                <a:gd name="connsiteY80" fmla="*/ 507683 h 687895"/>
                <a:gd name="connsiteX81" fmla="*/ 218599 w 248697"/>
                <a:gd name="connsiteY81" fmla="*/ 554926 h 687895"/>
                <a:gd name="connsiteX82" fmla="*/ 235744 w 248697"/>
                <a:gd name="connsiteY82" fmla="*/ 610743 h 687895"/>
                <a:gd name="connsiteX83" fmla="*/ 248698 w 248697"/>
                <a:gd name="connsiteY83" fmla="*/ 653606 h 687895"/>
                <a:gd name="connsiteX84" fmla="*/ 248698 w 248697"/>
                <a:gd name="connsiteY84" fmla="*/ 653606 h 68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48697" h="687895">
                  <a:moveTo>
                    <a:pt x="248698" y="653606"/>
                  </a:moveTo>
                  <a:lnTo>
                    <a:pt x="248698" y="687895"/>
                  </a:lnTo>
                  <a:lnTo>
                    <a:pt x="248698" y="679323"/>
                  </a:lnTo>
                  <a:lnTo>
                    <a:pt x="244412" y="670751"/>
                  </a:lnTo>
                  <a:lnTo>
                    <a:pt x="240125" y="666464"/>
                  </a:lnTo>
                  <a:lnTo>
                    <a:pt x="240125" y="657892"/>
                  </a:lnTo>
                  <a:lnTo>
                    <a:pt x="235839" y="653606"/>
                  </a:lnTo>
                  <a:cubicBezTo>
                    <a:pt x="232982" y="650748"/>
                    <a:pt x="231553" y="645033"/>
                    <a:pt x="231553" y="636460"/>
                  </a:cubicBezTo>
                  <a:cubicBezTo>
                    <a:pt x="228695" y="630745"/>
                    <a:pt x="225838" y="627888"/>
                    <a:pt x="222980" y="627888"/>
                  </a:cubicBezTo>
                  <a:cubicBezTo>
                    <a:pt x="220123" y="627888"/>
                    <a:pt x="218694" y="626459"/>
                    <a:pt x="218694" y="623602"/>
                  </a:cubicBezTo>
                  <a:cubicBezTo>
                    <a:pt x="215837" y="620744"/>
                    <a:pt x="204407" y="600742"/>
                    <a:pt x="184404" y="563499"/>
                  </a:cubicBezTo>
                  <a:cubicBezTo>
                    <a:pt x="164402" y="526351"/>
                    <a:pt x="157258" y="507683"/>
                    <a:pt x="162973" y="507683"/>
                  </a:cubicBezTo>
                  <a:cubicBezTo>
                    <a:pt x="168688" y="504825"/>
                    <a:pt x="167259" y="493395"/>
                    <a:pt x="158687" y="473392"/>
                  </a:cubicBezTo>
                  <a:cubicBezTo>
                    <a:pt x="150114" y="453390"/>
                    <a:pt x="138684" y="430530"/>
                    <a:pt x="124396" y="404717"/>
                  </a:cubicBezTo>
                  <a:cubicBezTo>
                    <a:pt x="110109" y="379000"/>
                    <a:pt x="94393" y="348901"/>
                    <a:pt x="77153" y="314611"/>
                  </a:cubicBezTo>
                  <a:cubicBezTo>
                    <a:pt x="60008" y="280321"/>
                    <a:pt x="45720" y="253079"/>
                    <a:pt x="34290" y="233077"/>
                  </a:cubicBezTo>
                  <a:lnTo>
                    <a:pt x="17145" y="203073"/>
                  </a:lnTo>
                  <a:lnTo>
                    <a:pt x="12859" y="198787"/>
                  </a:lnTo>
                  <a:lnTo>
                    <a:pt x="8573" y="194500"/>
                  </a:lnTo>
                  <a:lnTo>
                    <a:pt x="8573" y="185928"/>
                  </a:lnTo>
                  <a:lnTo>
                    <a:pt x="4286" y="181642"/>
                  </a:lnTo>
                  <a:lnTo>
                    <a:pt x="0" y="177355"/>
                  </a:lnTo>
                  <a:lnTo>
                    <a:pt x="0" y="168783"/>
                  </a:lnTo>
                  <a:lnTo>
                    <a:pt x="4286" y="168783"/>
                  </a:lnTo>
                  <a:lnTo>
                    <a:pt x="4286" y="173069"/>
                  </a:lnTo>
                  <a:lnTo>
                    <a:pt x="8573" y="173069"/>
                  </a:lnTo>
                  <a:lnTo>
                    <a:pt x="8573" y="181642"/>
                  </a:lnTo>
                  <a:lnTo>
                    <a:pt x="12859" y="181642"/>
                  </a:lnTo>
                  <a:lnTo>
                    <a:pt x="12859" y="185928"/>
                  </a:lnTo>
                  <a:lnTo>
                    <a:pt x="17145" y="185928"/>
                  </a:lnTo>
                  <a:lnTo>
                    <a:pt x="17145" y="190214"/>
                  </a:lnTo>
                  <a:lnTo>
                    <a:pt x="25718" y="194500"/>
                  </a:lnTo>
                  <a:cubicBezTo>
                    <a:pt x="25718" y="197358"/>
                    <a:pt x="27146" y="200216"/>
                    <a:pt x="30004" y="203073"/>
                  </a:cubicBezTo>
                  <a:lnTo>
                    <a:pt x="34290" y="207359"/>
                  </a:lnTo>
                  <a:lnTo>
                    <a:pt x="34290" y="211646"/>
                  </a:lnTo>
                  <a:lnTo>
                    <a:pt x="38576" y="211646"/>
                  </a:lnTo>
                  <a:lnTo>
                    <a:pt x="38576" y="215932"/>
                  </a:lnTo>
                  <a:lnTo>
                    <a:pt x="42863" y="215932"/>
                  </a:lnTo>
                  <a:lnTo>
                    <a:pt x="51435" y="220218"/>
                  </a:lnTo>
                  <a:lnTo>
                    <a:pt x="55721" y="220218"/>
                  </a:lnTo>
                  <a:lnTo>
                    <a:pt x="55721" y="215932"/>
                  </a:lnTo>
                  <a:lnTo>
                    <a:pt x="51435" y="207359"/>
                  </a:lnTo>
                  <a:lnTo>
                    <a:pt x="51435" y="198787"/>
                  </a:lnTo>
                  <a:lnTo>
                    <a:pt x="47149" y="194500"/>
                  </a:lnTo>
                  <a:lnTo>
                    <a:pt x="42863" y="190214"/>
                  </a:lnTo>
                  <a:lnTo>
                    <a:pt x="42863" y="185928"/>
                  </a:lnTo>
                  <a:cubicBezTo>
                    <a:pt x="42863" y="183071"/>
                    <a:pt x="42863" y="175927"/>
                    <a:pt x="42863" y="164497"/>
                  </a:cubicBezTo>
                  <a:lnTo>
                    <a:pt x="42863" y="151638"/>
                  </a:lnTo>
                  <a:lnTo>
                    <a:pt x="38576" y="134493"/>
                  </a:lnTo>
                  <a:lnTo>
                    <a:pt x="38576" y="117348"/>
                  </a:lnTo>
                  <a:lnTo>
                    <a:pt x="42863" y="117348"/>
                  </a:lnTo>
                  <a:lnTo>
                    <a:pt x="47149" y="121634"/>
                  </a:lnTo>
                  <a:lnTo>
                    <a:pt x="51435" y="121634"/>
                  </a:lnTo>
                  <a:lnTo>
                    <a:pt x="51435" y="125921"/>
                  </a:lnTo>
                  <a:lnTo>
                    <a:pt x="55721" y="130207"/>
                  </a:lnTo>
                  <a:lnTo>
                    <a:pt x="55721" y="138779"/>
                  </a:lnTo>
                  <a:lnTo>
                    <a:pt x="60008" y="138779"/>
                  </a:lnTo>
                  <a:lnTo>
                    <a:pt x="64294" y="151638"/>
                  </a:lnTo>
                  <a:cubicBezTo>
                    <a:pt x="67151" y="160211"/>
                    <a:pt x="70009" y="167354"/>
                    <a:pt x="72866" y="173069"/>
                  </a:cubicBezTo>
                  <a:lnTo>
                    <a:pt x="77153" y="177355"/>
                  </a:lnTo>
                  <a:lnTo>
                    <a:pt x="77153" y="185928"/>
                  </a:lnTo>
                  <a:lnTo>
                    <a:pt x="81439" y="190214"/>
                  </a:lnTo>
                  <a:lnTo>
                    <a:pt x="85725" y="198787"/>
                  </a:lnTo>
                  <a:lnTo>
                    <a:pt x="85725" y="207359"/>
                  </a:lnTo>
                  <a:lnTo>
                    <a:pt x="94298" y="207359"/>
                  </a:lnTo>
                  <a:lnTo>
                    <a:pt x="94298" y="181642"/>
                  </a:lnTo>
                  <a:lnTo>
                    <a:pt x="90011" y="130112"/>
                  </a:lnTo>
                  <a:lnTo>
                    <a:pt x="90011" y="78581"/>
                  </a:lnTo>
                  <a:lnTo>
                    <a:pt x="102870" y="44291"/>
                  </a:lnTo>
                  <a:cubicBezTo>
                    <a:pt x="108585" y="24289"/>
                    <a:pt x="112871" y="14287"/>
                    <a:pt x="115729" y="14287"/>
                  </a:cubicBezTo>
                  <a:cubicBezTo>
                    <a:pt x="118586" y="14287"/>
                    <a:pt x="121444" y="11430"/>
                    <a:pt x="124301" y="5715"/>
                  </a:cubicBezTo>
                  <a:cubicBezTo>
                    <a:pt x="127159" y="0"/>
                    <a:pt x="128588" y="-1429"/>
                    <a:pt x="128588" y="1429"/>
                  </a:cubicBezTo>
                  <a:cubicBezTo>
                    <a:pt x="134303" y="7144"/>
                    <a:pt x="134303" y="24289"/>
                    <a:pt x="128588" y="52959"/>
                  </a:cubicBezTo>
                  <a:cubicBezTo>
                    <a:pt x="122873" y="81534"/>
                    <a:pt x="120015" y="107347"/>
                    <a:pt x="120015" y="130207"/>
                  </a:cubicBezTo>
                  <a:cubicBezTo>
                    <a:pt x="125730" y="155924"/>
                    <a:pt x="134303" y="191738"/>
                    <a:pt x="145733" y="237458"/>
                  </a:cubicBezTo>
                  <a:cubicBezTo>
                    <a:pt x="157163" y="283274"/>
                    <a:pt x="165735" y="313277"/>
                    <a:pt x="171450" y="327565"/>
                  </a:cubicBezTo>
                  <a:cubicBezTo>
                    <a:pt x="177165" y="341852"/>
                    <a:pt x="181451" y="356140"/>
                    <a:pt x="184309" y="370522"/>
                  </a:cubicBezTo>
                  <a:cubicBezTo>
                    <a:pt x="187166" y="387667"/>
                    <a:pt x="191453" y="399098"/>
                    <a:pt x="197168" y="404813"/>
                  </a:cubicBezTo>
                  <a:cubicBezTo>
                    <a:pt x="202883" y="410527"/>
                    <a:pt x="204311" y="419100"/>
                    <a:pt x="201454" y="430530"/>
                  </a:cubicBezTo>
                  <a:cubicBezTo>
                    <a:pt x="198596" y="444817"/>
                    <a:pt x="197168" y="459105"/>
                    <a:pt x="197168" y="473392"/>
                  </a:cubicBezTo>
                  <a:cubicBezTo>
                    <a:pt x="197168" y="484823"/>
                    <a:pt x="200025" y="496252"/>
                    <a:pt x="205740" y="507683"/>
                  </a:cubicBezTo>
                  <a:cubicBezTo>
                    <a:pt x="211455" y="516255"/>
                    <a:pt x="215741" y="531971"/>
                    <a:pt x="218599" y="554926"/>
                  </a:cubicBezTo>
                  <a:cubicBezTo>
                    <a:pt x="221456" y="580644"/>
                    <a:pt x="227171" y="599313"/>
                    <a:pt x="235744" y="610743"/>
                  </a:cubicBezTo>
                  <a:cubicBezTo>
                    <a:pt x="244412" y="625031"/>
                    <a:pt x="248698" y="639318"/>
                    <a:pt x="248698" y="653606"/>
                  </a:cubicBezTo>
                  <a:lnTo>
                    <a:pt x="248698" y="6536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" name="任意多边形: 形状 85">
              <a:extLst>
                <a:ext uri="{FF2B5EF4-FFF2-40B4-BE49-F238E27FC236}">
                  <a16:creationId xmlns:a16="http://schemas.microsoft.com/office/drawing/2014/main" id="{2949256A-A454-4A59-9C0D-4D79B592FAFB}"/>
                </a:ext>
              </a:extLst>
            </p:cNvPr>
            <p:cNvSpPr/>
            <p:nvPr/>
          </p:nvSpPr>
          <p:spPr>
            <a:xfrm>
              <a:off x="5794437" y="1802512"/>
              <a:ext cx="130825" cy="94297"/>
            </a:xfrm>
            <a:custGeom>
              <a:avLst/>
              <a:gdLst>
                <a:gd name="connsiteX0" fmla="*/ 124396 w 130825"/>
                <a:gd name="connsiteY0" fmla="*/ 0 h 94297"/>
                <a:gd name="connsiteX1" fmla="*/ 128683 w 130825"/>
                <a:gd name="connsiteY1" fmla="*/ 0 h 94297"/>
                <a:gd name="connsiteX2" fmla="*/ 128683 w 130825"/>
                <a:gd name="connsiteY2" fmla="*/ 8572 h 94297"/>
                <a:gd name="connsiteX3" fmla="*/ 128683 w 130825"/>
                <a:gd name="connsiteY3" fmla="*/ 17145 h 94297"/>
                <a:gd name="connsiteX4" fmla="*/ 128683 w 130825"/>
                <a:gd name="connsiteY4" fmla="*/ 21431 h 94297"/>
                <a:gd name="connsiteX5" fmla="*/ 107251 w 130825"/>
                <a:gd name="connsiteY5" fmla="*/ 34290 h 94297"/>
                <a:gd name="connsiteX6" fmla="*/ 51435 w 130825"/>
                <a:gd name="connsiteY6" fmla="*/ 68580 h 94297"/>
                <a:gd name="connsiteX7" fmla="*/ 12859 w 130825"/>
                <a:gd name="connsiteY7" fmla="*/ 94297 h 94297"/>
                <a:gd name="connsiteX8" fmla="*/ 8572 w 130825"/>
                <a:gd name="connsiteY8" fmla="*/ 94297 h 94297"/>
                <a:gd name="connsiteX9" fmla="*/ 4286 w 130825"/>
                <a:gd name="connsiteY9" fmla="*/ 90011 h 94297"/>
                <a:gd name="connsiteX10" fmla="*/ 0 w 130825"/>
                <a:gd name="connsiteY10" fmla="*/ 90011 h 94297"/>
                <a:gd name="connsiteX11" fmla="*/ 0 w 130825"/>
                <a:gd name="connsiteY11" fmla="*/ 85725 h 94297"/>
                <a:gd name="connsiteX12" fmla="*/ 8572 w 130825"/>
                <a:gd name="connsiteY12" fmla="*/ 85725 h 94297"/>
                <a:gd name="connsiteX13" fmla="*/ 8572 w 130825"/>
                <a:gd name="connsiteY13" fmla="*/ 81439 h 94297"/>
                <a:gd name="connsiteX14" fmla="*/ 12859 w 130825"/>
                <a:gd name="connsiteY14" fmla="*/ 81439 h 94297"/>
                <a:gd name="connsiteX15" fmla="*/ 12859 w 130825"/>
                <a:gd name="connsiteY15" fmla="*/ 72866 h 94297"/>
                <a:gd name="connsiteX16" fmla="*/ 17145 w 130825"/>
                <a:gd name="connsiteY16" fmla="*/ 72866 h 94297"/>
                <a:gd name="connsiteX17" fmla="*/ 21431 w 130825"/>
                <a:gd name="connsiteY17" fmla="*/ 68580 h 94297"/>
                <a:gd name="connsiteX18" fmla="*/ 30004 w 130825"/>
                <a:gd name="connsiteY18" fmla="*/ 64294 h 94297"/>
                <a:gd name="connsiteX19" fmla="*/ 47149 w 130825"/>
                <a:gd name="connsiteY19" fmla="*/ 55721 h 94297"/>
                <a:gd name="connsiteX20" fmla="*/ 77153 w 130825"/>
                <a:gd name="connsiteY20" fmla="*/ 30004 h 94297"/>
                <a:gd name="connsiteX21" fmla="*/ 115729 w 130825"/>
                <a:gd name="connsiteY21" fmla="*/ 8572 h 94297"/>
                <a:gd name="connsiteX22" fmla="*/ 120015 w 130825"/>
                <a:gd name="connsiteY22" fmla="*/ 4286 h 94297"/>
                <a:gd name="connsiteX23" fmla="*/ 124396 w 130825"/>
                <a:gd name="connsiteY23" fmla="*/ 0 h 94297"/>
                <a:gd name="connsiteX24" fmla="*/ 124396 w 130825"/>
                <a:gd name="connsiteY24" fmla="*/ 0 h 9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825" h="94297">
                  <a:moveTo>
                    <a:pt x="124396" y="0"/>
                  </a:moveTo>
                  <a:lnTo>
                    <a:pt x="128683" y="0"/>
                  </a:lnTo>
                  <a:lnTo>
                    <a:pt x="128683" y="8572"/>
                  </a:lnTo>
                  <a:cubicBezTo>
                    <a:pt x="131540" y="11430"/>
                    <a:pt x="131540" y="14288"/>
                    <a:pt x="128683" y="17145"/>
                  </a:cubicBezTo>
                  <a:lnTo>
                    <a:pt x="128683" y="21431"/>
                  </a:lnTo>
                  <a:cubicBezTo>
                    <a:pt x="128683" y="24289"/>
                    <a:pt x="121539" y="28575"/>
                    <a:pt x="107251" y="34290"/>
                  </a:cubicBezTo>
                  <a:cubicBezTo>
                    <a:pt x="95821" y="40005"/>
                    <a:pt x="77248" y="51435"/>
                    <a:pt x="51435" y="68580"/>
                  </a:cubicBezTo>
                  <a:lnTo>
                    <a:pt x="12859" y="94297"/>
                  </a:lnTo>
                  <a:lnTo>
                    <a:pt x="8572" y="94297"/>
                  </a:lnTo>
                  <a:lnTo>
                    <a:pt x="4286" y="90011"/>
                  </a:lnTo>
                  <a:lnTo>
                    <a:pt x="0" y="90011"/>
                  </a:lnTo>
                  <a:lnTo>
                    <a:pt x="0" y="85725"/>
                  </a:lnTo>
                  <a:lnTo>
                    <a:pt x="8572" y="85725"/>
                  </a:lnTo>
                  <a:lnTo>
                    <a:pt x="8572" y="81439"/>
                  </a:lnTo>
                  <a:lnTo>
                    <a:pt x="12859" y="81439"/>
                  </a:lnTo>
                  <a:lnTo>
                    <a:pt x="12859" y="72866"/>
                  </a:lnTo>
                  <a:lnTo>
                    <a:pt x="17145" y="72866"/>
                  </a:lnTo>
                  <a:lnTo>
                    <a:pt x="21431" y="68580"/>
                  </a:lnTo>
                  <a:lnTo>
                    <a:pt x="30004" y="64294"/>
                  </a:lnTo>
                  <a:cubicBezTo>
                    <a:pt x="38576" y="61436"/>
                    <a:pt x="44291" y="58579"/>
                    <a:pt x="47149" y="55721"/>
                  </a:cubicBezTo>
                  <a:cubicBezTo>
                    <a:pt x="47149" y="52864"/>
                    <a:pt x="57150" y="44291"/>
                    <a:pt x="77153" y="30004"/>
                  </a:cubicBezTo>
                  <a:cubicBezTo>
                    <a:pt x="97155" y="18574"/>
                    <a:pt x="110014" y="11430"/>
                    <a:pt x="115729" y="8572"/>
                  </a:cubicBezTo>
                  <a:cubicBezTo>
                    <a:pt x="118586" y="8572"/>
                    <a:pt x="120015" y="7144"/>
                    <a:pt x="120015" y="4286"/>
                  </a:cubicBezTo>
                  <a:cubicBezTo>
                    <a:pt x="120110" y="1429"/>
                    <a:pt x="121539" y="0"/>
                    <a:pt x="124396" y="0"/>
                  </a:cubicBezTo>
                  <a:lnTo>
                    <a:pt x="12439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" name="任意多边形: 形状 86">
              <a:extLst>
                <a:ext uri="{FF2B5EF4-FFF2-40B4-BE49-F238E27FC236}">
                  <a16:creationId xmlns:a16="http://schemas.microsoft.com/office/drawing/2014/main" id="{8B3F4816-A276-41C5-B69F-91BA1E4DB5D4}"/>
                </a:ext>
              </a:extLst>
            </p:cNvPr>
            <p:cNvSpPr/>
            <p:nvPr/>
          </p:nvSpPr>
          <p:spPr>
            <a:xfrm>
              <a:off x="5466873" y="3523204"/>
              <a:ext cx="74295" cy="98583"/>
            </a:xfrm>
            <a:custGeom>
              <a:avLst/>
              <a:gdLst>
                <a:gd name="connsiteX0" fmla="*/ 18574 w 74295"/>
                <a:gd name="connsiteY0" fmla="*/ 8572 h 98583"/>
                <a:gd name="connsiteX1" fmla="*/ 22860 w 74295"/>
                <a:gd name="connsiteY1" fmla="*/ 0 h 98583"/>
                <a:gd name="connsiteX2" fmla="*/ 27146 w 74295"/>
                <a:gd name="connsiteY2" fmla="*/ 4286 h 98583"/>
                <a:gd name="connsiteX3" fmla="*/ 22860 w 74295"/>
                <a:gd name="connsiteY3" fmla="*/ 8572 h 98583"/>
                <a:gd name="connsiteX4" fmla="*/ 27146 w 74295"/>
                <a:gd name="connsiteY4" fmla="*/ 12859 h 98583"/>
                <a:gd name="connsiteX5" fmla="*/ 27146 w 74295"/>
                <a:gd name="connsiteY5" fmla="*/ 21431 h 98583"/>
                <a:gd name="connsiteX6" fmla="*/ 18574 w 74295"/>
                <a:gd name="connsiteY6" fmla="*/ 25717 h 98583"/>
                <a:gd name="connsiteX7" fmla="*/ 18574 w 74295"/>
                <a:gd name="connsiteY7" fmla="*/ 30004 h 98583"/>
                <a:gd name="connsiteX8" fmla="*/ 27146 w 74295"/>
                <a:gd name="connsiteY8" fmla="*/ 30004 h 98583"/>
                <a:gd name="connsiteX9" fmla="*/ 35719 w 74295"/>
                <a:gd name="connsiteY9" fmla="*/ 34290 h 98583"/>
                <a:gd name="connsiteX10" fmla="*/ 40005 w 74295"/>
                <a:gd name="connsiteY10" fmla="*/ 38576 h 98583"/>
                <a:gd name="connsiteX11" fmla="*/ 48578 w 74295"/>
                <a:gd name="connsiteY11" fmla="*/ 47149 h 98583"/>
                <a:gd name="connsiteX12" fmla="*/ 52864 w 74295"/>
                <a:gd name="connsiteY12" fmla="*/ 55721 h 98583"/>
                <a:gd name="connsiteX13" fmla="*/ 61436 w 74295"/>
                <a:gd name="connsiteY13" fmla="*/ 64294 h 98583"/>
                <a:gd name="connsiteX14" fmla="*/ 70009 w 74295"/>
                <a:gd name="connsiteY14" fmla="*/ 68580 h 98583"/>
                <a:gd name="connsiteX15" fmla="*/ 74295 w 74295"/>
                <a:gd name="connsiteY15" fmla="*/ 68580 h 98583"/>
                <a:gd name="connsiteX16" fmla="*/ 74295 w 74295"/>
                <a:gd name="connsiteY16" fmla="*/ 72866 h 98583"/>
                <a:gd name="connsiteX17" fmla="*/ 70009 w 74295"/>
                <a:gd name="connsiteY17" fmla="*/ 77152 h 98583"/>
                <a:gd name="connsiteX18" fmla="*/ 65722 w 74295"/>
                <a:gd name="connsiteY18" fmla="*/ 81439 h 98583"/>
                <a:gd name="connsiteX19" fmla="*/ 52864 w 74295"/>
                <a:gd name="connsiteY19" fmla="*/ 85725 h 98583"/>
                <a:gd name="connsiteX20" fmla="*/ 35719 w 74295"/>
                <a:gd name="connsiteY20" fmla="*/ 90011 h 98583"/>
                <a:gd name="connsiteX21" fmla="*/ 18574 w 74295"/>
                <a:gd name="connsiteY21" fmla="*/ 90011 h 98583"/>
                <a:gd name="connsiteX22" fmla="*/ 18574 w 74295"/>
                <a:gd name="connsiteY22" fmla="*/ 98584 h 98583"/>
                <a:gd name="connsiteX23" fmla="*/ 14287 w 74295"/>
                <a:gd name="connsiteY23" fmla="*/ 98584 h 98583"/>
                <a:gd name="connsiteX24" fmla="*/ 14287 w 74295"/>
                <a:gd name="connsiteY24" fmla="*/ 94297 h 98583"/>
                <a:gd name="connsiteX25" fmla="*/ 10001 w 74295"/>
                <a:gd name="connsiteY25" fmla="*/ 94297 h 98583"/>
                <a:gd name="connsiteX26" fmla="*/ 10001 w 74295"/>
                <a:gd name="connsiteY26" fmla="*/ 90011 h 98583"/>
                <a:gd name="connsiteX27" fmla="*/ 14287 w 74295"/>
                <a:gd name="connsiteY27" fmla="*/ 90011 h 98583"/>
                <a:gd name="connsiteX28" fmla="*/ 14287 w 74295"/>
                <a:gd name="connsiteY28" fmla="*/ 81439 h 98583"/>
                <a:gd name="connsiteX29" fmla="*/ 5715 w 74295"/>
                <a:gd name="connsiteY29" fmla="*/ 64294 h 98583"/>
                <a:gd name="connsiteX30" fmla="*/ 1429 w 74295"/>
                <a:gd name="connsiteY30" fmla="*/ 38576 h 98583"/>
                <a:gd name="connsiteX31" fmla="*/ 10001 w 74295"/>
                <a:gd name="connsiteY31" fmla="*/ 25717 h 98583"/>
                <a:gd name="connsiteX32" fmla="*/ 10001 w 74295"/>
                <a:gd name="connsiteY32" fmla="*/ 21431 h 98583"/>
                <a:gd name="connsiteX33" fmla="*/ 10001 w 74295"/>
                <a:gd name="connsiteY33" fmla="*/ 17145 h 98583"/>
                <a:gd name="connsiteX34" fmla="*/ 18574 w 74295"/>
                <a:gd name="connsiteY34" fmla="*/ 8572 h 98583"/>
                <a:gd name="connsiteX35" fmla="*/ 18574 w 74295"/>
                <a:gd name="connsiteY35" fmla="*/ 8572 h 9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4295" h="98583">
                  <a:moveTo>
                    <a:pt x="18574" y="8572"/>
                  </a:moveTo>
                  <a:lnTo>
                    <a:pt x="22860" y="0"/>
                  </a:lnTo>
                  <a:cubicBezTo>
                    <a:pt x="22860" y="0"/>
                    <a:pt x="24289" y="1429"/>
                    <a:pt x="27146" y="4286"/>
                  </a:cubicBezTo>
                  <a:lnTo>
                    <a:pt x="22860" y="8572"/>
                  </a:lnTo>
                  <a:cubicBezTo>
                    <a:pt x="22860" y="11430"/>
                    <a:pt x="24289" y="12859"/>
                    <a:pt x="27146" y="12859"/>
                  </a:cubicBezTo>
                  <a:cubicBezTo>
                    <a:pt x="30004" y="15716"/>
                    <a:pt x="30004" y="18574"/>
                    <a:pt x="27146" y="21431"/>
                  </a:cubicBezTo>
                  <a:cubicBezTo>
                    <a:pt x="24289" y="24289"/>
                    <a:pt x="21431" y="25717"/>
                    <a:pt x="18574" y="25717"/>
                  </a:cubicBezTo>
                  <a:lnTo>
                    <a:pt x="18574" y="30004"/>
                  </a:lnTo>
                  <a:lnTo>
                    <a:pt x="27146" y="30004"/>
                  </a:lnTo>
                  <a:cubicBezTo>
                    <a:pt x="30004" y="30004"/>
                    <a:pt x="32861" y="31432"/>
                    <a:pt x="35719" y="34290"/>
                  </a:cubicBezTo>
                  <a:cubicBezTo>
                    <a:pt x="35719" y="37147"/>
                    <a:pt x="37147" y="38576"/>
                    <a:pt x="40005" y="38576"/>
                  </a:cubicBezTo>
                  <a:cubicBezTo>
                    <a:pt x="45720" y="38576"/>
                    <a:pt x="48578" y="41434"/>
                    <a:pt x="48578" y="47149"/>
                  </a:cubicBezTo>
                  <a:cubicBezTo>
                    <a:pt x="48578" y="52864"/>
                    <a:pt x="50006" y="55721"/>
                    <a:pt x="52864" y="55721"/>
                  </a:cubicBezTo>
                  <a:cubicBezTo>
                    <a:pt x="55721" y="58579"/>
                    <a:pt x="58579" y="61436"/>
                    <a:pt x="61436" y="64294"/>
                  </a:cubicBezTo>
                  <a:cubicBezTo>
                    <a:pt x="64294" y="70009"/>
                    <a:pt x="67151" y="71438"/>
                    <a:pt x="70009" y="68580"/>
                  </a:cubicBezTo>
                  <a:lnTo>
                    <a:pt x="74295" y="68580"/>
                  </a:lnTo>
                  <a:lnTo>
                    <a:pt x="74295" y="72866"/>
                  </a:lnTo>
                  <a:cubicBezTo>
                    <a:pt x="74295" y="75724"/>
                    <a:pt x="72866" y="77152"/>
                    <a:pt x="70009" y="77152"/>
                  </a:cubicBezTo>
                  <a:cubicBezTo>
                    <a:pt x="67151" y="80010"/>
                    <a:pt x="65722" y="81439"/>
                    <a:pt x="65722" y="81439"/>
                  </a:cubicBezTo>
                  <a:cubicBezTo>
                    <a:pt x="68580" y="81439"/>
                    <a:pt x="64294" y="82867"/>
                    <a:pt x="52864" y="85725"/>
                  </a:cubicBezTo>
                  <a:lnTo>
                    <a:pt x="35719" y="90011"/>
                  </a:lnTo>
                  <a:lnTo>
                    <a:pt x="18574" y="90011"/>
                  </a:lnTo>
                  <a:lnTo>
                    <a:pt x="18574" y="98584"/>
                  </a:lnTo>
                  <a:lnTo>
                    <a:pt x="14287" y="98584"/>
                  </a:lnTo>
                  <a:lnTo>
                    <a:pt x="14287" y="94297"/>
                  </a:lnTo>
                  <a:lnTo>
                    <a:pt x="10001" y="94297"/>
                  </a:lnTo>
                  <a:lnTo>
                    <a:pt x="10001" y="90011"/>
                  </a:lnTo>
                  <a:lnTo>
                    <a:pt x="14287" y="90011"/>
                  </a:lnTo>
                  <a:lnTo>
                    <a:pt x="14287" y="81439"/>
                  </a:lnTo>
                  <a:cubicBezTo>
                    <a:pt x="14287" y="78581"/>
                    <a:pt x="11430" y="72866"/>
                    <a:pt x="5715" y="64294"/>
                  </a:cubicBezTo>
                  <a:cubicBezTo>
                    <a:pt x="0" y="52864"/>
                    <a:pt x="-1429" y="44291"/>
                    <a:pt x="1429" y="38576"/>
                  </a:cubicBezTo>
                  <a:cubicBezTo>
                    <a:pt x="4286" y="32861"/>
                    <a:pt x="7144" y="28575"/>
                    <a:pt x="10001" y="25717"/>
                  </a:cubicBezTo>
                  <a:cubicBezTo>
                    <a:pt x="12859" y="22860"/>
                    <a:pt x="12859" y="21431"/>
                    <a:pt x="10001" y="21431"/>
                  </a:cubicBezTo>
                  <a:cubicBezTo>
                    <a:pt x="7144" y="21431"/>
                    <a:pt x="7144" y="20002"/>
                    <a:pt x="10001" y="17145"/>
                  </a:cubicBezTo>
                  <a:cubicBezTo>
                    <a:pt x="12859" y="17145"/>
                    <a:pt x="15716" y="14288"/>
                    <a:pt x="18574" y="8572"/>
                  </a:cubicBezTo>
                  <a:lnTo>
                    <a:pt x="18574" y="857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" name="任意多边形: 形状 87">
              <a:extLst>
                <a:ext uri="{FF2B5EF4-FFF2-40B4-BE49-F238E27FC236}">
                  <a16:creationId xmlns:a16="http://schemas.microsoft.com/office/drawing/2014/main" id="{F9C6AC00-E775-4ECC-9CF1-EE55B7E2A6B2}"/>
                </a:ext>
              </a:extLst>
            </p:cNvPr>
            <p:cNvSpPr/>
            <p:nvPr/>
          </p:nvSpPr>
          <p:spPr>
            <a:xfrm>
              <a:off x="5386767" y="4050984"/>
              <a:ext cx="68579" cy="57149"/>
            </a:xfrm>
            <a:custGeom>
              <a:avLst/>
              <a:gdLst>
                <a:gd name="connsiteX0" fmla="*/ 38576 w 68579"/>
                <a:gd name="connsiteY0" fmla="*/ 4286 h 57149"/>
                <a:gd name="connsiteX1" fmla="*/ 38576 w 68579"/>
                <a:gd name="connsiteY1" fmla="*/ 0 h 57149"/>
                <a:gd name="connsiteX2" fmla="*/ 51435 w 68579"/>
                <a:gd name="connsiteY2" fmla="*/ 8572 h 57149"/>
                <a:gd name="connsiteX3" fmla="*/ 68580 w 68579"/>
                <a:gd name="connsiteY3" fmla="*/ 25717 h 57149"/>
                <a:gd name="connsiteX4" fmla="*/ 68580 w 68579"/>
                <a:gd name="connsiteY4" fmla="*/ 34290 h 57149"/>
                <a:gd name="connsiteX5" fmla="*/ 64294 w 68579"/>
                <a:gd name="connsiteY5" fmla="*/ 34290 h 57149"/>
                <a:gd name="connsiteX6" fmla="*/ 51435 w 68579"/>
                <a:gd name="connsiteY6" fmla="*/ 34290 h 57149"/>
                <a:gd name="connsiteX7" fmla="*/ 42863 w 68579"/>
                <a:gd name="connsiteY7" fmla="*/ 47149 h 57149"/>
                <a:gd name="connsiteX8" fmla="*/ 42863 w 68579"/>
                <a:gd name="connsiteY8" fmla="*/ 55721 h 57149"/>
                <a:gd name="connsiteX9" fmla="*/ 21431 w 68579"/>
                <a:gd name="connsiteY9" fmla="*/ 51435 h 57149"/>
                <a:gd name="connsiteX10" fmla="*/ 4286 w 68579"/>
                <a:gd name="connsiteY10" fmla="*/ 47149 h 57149"/>
                <a:gd name="connsiteX11" fmla="*/ 0 w 68579"/>
                <a:gd name="connsiteY11" fmla="*/ 47149 h 57149"/>
                <a:gd name="connsiteX12" fmla="*/ 0 w 68579"/>
                <a:gd name="connsiteY12" fmla="*/ 34290 h 57149"/>
                <a:gd name="connsiteX13" fmla="*/ 8573 w 68579"/>
                <a:gd name="connsiteY13" fmla="*/ 34290 h 57149"/>
                <a:gd name="connsiteX14" fmla="*/ 8573 w 68579"/>
                <a:gd name="connsiteY14" fmla="*/ 38576 h 57149"/>
                <a:gd name="connsiteX15" fmla="*/ 12859 w 68579"/>
                <a:gd name="connsiteY15" fmla="*/ 38576 h 57149"/>
                <a:gd name="connsiteX16" fmla="*/ 12859 w 68579"/>
                <a:gd name="connsiteY16" fmla="*/ 42863 h 57149"/>
                <a:gd name="connsiteX17" fmla="*/ 17145 w 68579"/>
                <a:gd name="connsiteY17" fmla="*/ 42863 h 57149"/>
                <a:gd name="connsiteX18" fmla="*/ 17145 w 68579"/>
                <a:gd name="connsiteY18" fmla="*/ 25717 h 57149"/>
                <a:gd name="connsiteX19" fmla="*/ 30004 w 68579"/>
                <a:gd name="connsiteY19" fmla="*/ 8572 h 57149"/>
                <a:gd name="connsiteX20" fmla="*/ 38576 w 68579"/>
                <a:gd name="connsiteY20" fmla="*/ 4286 h 57149"/>
                <a:gd name="connsiteX21" fmla="*/ 38576 w 68579"/>
                <a:gd name="connsiteY21" fmla="*/ 4286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8579" h="57149">
                  <a:moveTo>
                    <a:pt x="38576" y="4286"/>
                  </a:moveTo>
                  <a:lnTo>
                    <a:pt x="38576" y="0"/>
                  </a:lnTo>
                  <a:lnTo>
                    <a:pt x="51435" y="8572"/>
                  </a:lnTo>
                  <a:cubicBezTo>
                    <a:pt x="57150" y="11430"/>
                    <a:pt x="62865" y="17145"/>
                    <a:pt x="68580" y="25717"/>
                  </a:cubicBezTo>
                  <a:cubicBezTo>
                    <a:pt x="68580" y="31432"/>
                    <a:pt x="68580" y="34290"/>
                    <a:pt x="68580" y="34290"/>
                  </a:cubicBezTo>
                  <a:lnTo>
                    <a:pt x="64294" y="34290"/>
                  </a:lnTo>
                  <a:cubicBezTo>
                    <a:pt x="61436" y="34290"/>
                    <a:pt x="57150" y="34290"/>
                    <a:pt x="51435" y="34290"/>
                  </a:cubicBezTo>
                  <a:cubicBezTo>
                    <a:pt x="42863" y="37147"/>
                    <a:pt x="40005" y="41434"/>
                    <a:pt x="42863" y="47149"/>
                  </a:cubicBezTo>
                  <a:cubicBezTo>
                    <a:pt x="48578" y="52864"/>
                    <a:pt x="48578" y="55721"/>
                    <a:pt x="42863" y="55721"/>
                  </a:cubicBezTo>
                  <a:cubicBezTo>
                    <a:pt x="37148" y="58579"/>
                    <a:pt x="30004" y="57150"/>
                    <a:pt x="21431" y="51435"/>
                  </a:cubicBezTo>
                  <a:cubicBezTo>
                    <a:pt x="12859" y="45720"/>
                    <a:pt x="7144" y="44291"/>
                    <a:pt x="4286" y="47149"/>
                  </a:cubicBezTo>
                  <a:lnTo>
                    <a:pt x="0" y="47149"/>
                  </a:lnTo>
                  <a:lnTo>
                    <a:pt x="0" y="34290"/>
                  </a:lnTo>
                  <a:cubicBezTo>
                    <a:pt x="0" y="28575"/>
                    <a:pt x="2858" y="28575"/>
                    <a:pt x="8573" y="34290"/>
                  </a:cubicBezTo>
                  <a:lnTo>
                    <a:pt x="8573" y="38576"/>
                  </a:lnTo>
                  <a:lnTo>
                    <a:pt x="12859" y="38576"/>
                  </a:lnTo>
                  <a:lnTo>
                    <a:pt x="12859" y="42863"/>
                  </a:lnTo>
                  <a:lnTo>
                    <a:pt x="17145" y="42863"/>
                  </a:lnTo>
                  <a:lnTo>
                    <a:pt x="17145" y="25717"/>
                  </a:lnTo>
                  <a:cubicBezTo>
                    <a:pt x="17145" y="14288"/>
                    <a:pt x="21431" y="8572"/>
                    <a:pt x="30004" y="8572"/>
                  </a:cubicBezTo>
                  <a:cubicBezTo>
                    <a:pt x="35719" y="8572"/>
                    <a:pt x="38576" y="7144"/>
                    <a:pt x="38576" y="4286"/>
                  </a:cubicBezTo>
                  <a:lnTo>
                    <a:pt x="38576" y="42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" name="任意多边形: 形状 88">
              <a:extLst>
                <a:ext uri="{FF2B5EF4-FFF2-40B4-BE49-F238E27FC236}">
                  <a16:creationId xmlns:a16="http://schemas.microsoft.com/office/drawing/2014/main" id="{ECE259FD-410D-483B-AD9E-2C64090A3EE2}"/>
                </a:ext>
              </a:extLst>
            </p:cNvPr>
            <p:cNvSpPr/>
            <p:nvPr/>
          </p:nvSpPr>
          <p:spPr>
            <a:xfrm>
              <a:off x="4202429" y="2785207"/>
              <a:ext cx="47148" cy="124396"/>
            </a:xfrm>
            <a:custGeom>
              <a:avLst/>
              <a:gdLst>
                <a:gd name="connsiteX0" fmla="*/ 17145 w 47148"/>
                <a:gd name="connsiteY0" fmla="*/ 12859 h 124396"/>
                <a:gd name="connsiteX1" fmla="*/ 25718 w 47148"/>
                <a:gd name="connsiteY1" fmla="*/ 0 h 124396"/>
                <a:gd name="connsiteX2" fmla="*/ 25718 w 47148"/>
                <a:gd name="connsiteY2" fmla="*/ 4286 h 124396"/>
                <a:gd name="connsiteX3" fmla="*/ 38576 w 47148"/>
                <a:gd name="connsiteY3" fmla="*/ 4286 h 124396"/>
                <a:gd name="connsiteX4" fmla="*/ 47149 w 47148"/>
                <a:gd name="connsiteY4" fmla="*/ 8572 h 124396"/>
                <a:gd name="connsiteX5" fmla="*/ 42863 w 47148"/>
                <a:gd name="connsiteY5" fmla="*/ 12859 h 124396"/>
                <a:gd name="connsiteX6" fmla="*/ 34290 w 47148"/>
                <a:gd name="connsiteY6" fmla="*/ 17145 h 124396"/>
                <a:gd name="connsiteX7" fmla="*/ 25718 w 47148"/>
                <a:gd name="connsiteY7" fmla="*/ 60007 h 124396"/>
                <a:gd name="connsiteX8" fmla="*/ 17145 w 47148"/>
                <a:gd name="connsiteY8" fmla="*/ 111538 h 124396"/>
                <a:gd name="connsiteX9" fmla="*/ 17145 w 47148"/>
                <a:gd name="connsiteY9" fmla="*/ 120110 h 124396"/>
                <a:gd name="connsiteX10" fmla="*/ 12859 w 47148"/>
                <a:gd name="connsiteY10" fmla="*/ 120110 h 124396"/>
                <a:gd name="connsiteX11" fmla="*/ 12859 w 47148"/>
                <a:gd name="connsiteY11" fmla="*/ 124396 h 124396"/>
                <a:gd name="connsiteX12" fmla="*/ 8573 w 47148"/>
                <a:gd name="connsiteY12" fmla="*/ 124396 h 124396"/>
                <a:gd name="connsiteX13" fmla="*/ 0 w 47148"/>
                <a:gd name="connsiteY13" fmla="*/ 115824 h 124396"/>
                <a:gd name="connsiteX14" fmla="*/ 4286 w 47148"/>
                <a:gd name="connsiteY14" fmla="*/ 64294 h 124396"/>
                <a:gd name="connsiteX15" fmla="*/ 17145 w 47148"/>
                <a:gd name="connsiteY15" fmla="*/ 12859 h 124396"/>
                <a:gd name="connsiteX16" fmla="*/ 17145 w 47148"/>
                <a:gd name="connsiteY16" fmla="*/ 12859 h 124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7148" h="124396">
                  <a:moveTo>
                    <a:pt x="17145" y="12859"/>
                  </a:moveTo>
                  <a:lnTo>
                    <a:pt x="25718" y="0"/>
                  </a:lnTo>
                  <a:lnTo>
                    <a:pt x="25718" y="4286"/>
                  </a:lnTo>
                  <a:cubicBezTo>
                    <a:pt x="28575" y="4286"/>
                    <a:pt x="32861" y="4286"/>
                    <a:pt x="38576" y="4286"/>
                  </a:cubicBezTo>
                  <a:cubicBezTo>
                    <a:pt x="44291" y="4286"/>
                    <a:pt x="47149" y="5715"/>
                    <a:pt x="47149" y="8572"/>
                  </a:cubicBezTo>
                  <a:lnTo>
                    <a:pt x="42863" y="12859"/>
                  </a:lnTo>
                  <a:cubicBezTo>
                    <a:pt x="37148" y="12859"/>
                    <a:pt x="34290" y="14288"/>
                    <a:pt x="34290" y="17145"/>
                  </a:cubicBezTo>
                  <a:lnTo>
                    <a:pt x="25718" y="60007"/>
                  </a:lnTo>
                  <a:cubicBezTo>
                    <a:pt x="20003" y="88582"/>
                    <a:pt x="17145" y="105823"/>
                    <a:pt x="17145" y="111538"/>
                  </a:cubicBezTo>
                  <a:lnTo>
                    <a:pt x="17145" y="120110"/>
                  </a:lnTo>
                  <a:cubicBezTo>
                    <a:pt x="17145" y="120110"/>
                    <a:pt x="15716" y="120110"/>
                    <a:pt x="12859" y="120110"/>
                  </a:cubicBezTo>
                  <a:lnTo>
                    <a:pt x="12859" y="124396"/>
                  </a:lnTo>
                  <a:lnTo>
                    <a:pt x="8573" y="124396"/>
                  </a:lnTo>
                  <a:cubicBezTo>
                    <a:pt x="8573" y="124396"/>
                    <a:pt x="5715" y="121539"/>
                    <a:pt x="0" y="115824"/>
                  </a:cubicBezTo>
                  <a:cubicBezTo>
                    <a:pt x="0" y="110109"/>
                    <a:pt x="1429" y="92964"/>
                    <a:pt x="4286" y="64294"/>
                  </a:cubicBezTo>
                  <a:cubicBezTo>
                    <a:pt x="7144" y="35623"/>
                    <a:pt x="11430" y="18574"/>
                    <a:pt x="17145" y="12859"/>
                  </a:cubicBezTo>
                  <a:lnTo>
                    <a:pt x="17145" y="1285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" name="任意多边形: 形状 89">
              <a:extLst>
                <a:ext uri="{FF2B5EF4-FFF2-40B4-BE49-F238E27FC236}">
                  <a16:creationId xmlns:a16="http://schemas.microsoft.com/office/drawing/2014/main" id="{79A88393-CA7F-4CBA-A959-5072660F2E91}"/>
                </a:ext>
              </a:extLst>
            </p:cNvPr>
            <p:cNvSpPr/>
            <p:nvPr/>
          </p:nvSpPr>
          <p:spPr>
            <a:xfrm>
              <a:off x="6060661" y="2853787"/>
              <a:ext cx="535781" cy="1630108"/>
            </a:xfrm>
            <a:custGeom>
              <a:avLst/>
              <a:gdLst>
                <a:gd name="connsiteX0" fmla="*/ 214313 w 535781"/>
                <a:gd name="connsiteY0" fmla="*/ 4286 h 1630108"/>
                <a:gd name="connsiteX1" fmla="*/ 218599 w 535781"/>
                <a:gd name="connsiteY1" fmla="*/ 0 h 1630108"/>
                <a:gd name="connsiteX2" fmla="*/ 218599 w 535781"/>
                <a:gd name="connsiteY2" fmla="*/ 4286 h 1630108"/>
                <a:gd name="connsiteX3" fmla="*/ 222885 w 535781"/>
                <a:gd name="connsiteY3" fmla="*/ 4286 h 1630108"/>
                <a:gd name="connsiteX4" fmla="*/ 227171 w 535781"/>
                <a:gd name="connsiteY4" fmla="*/ 8572 h 1630108"/>
                <a:gd name="connsiteX5" fmla="*/ 235744 w 535781"/>
                <a:gd name="connsiteY5" fmla="*/ 17145 h 1630108"/>
                <a:gd name="connsiteX6" fmla="*/ 252889 w 535781"/>
                <a:gd name="connsiteY6" fmla="*/ 17145 h 1630108"/>
                <a:gd name="connsiteX7" fmla="*/ 287179 w 535781"/>
                <a:gd name="connsiteY7" fmla="*/ 30004 h 1630108"/>
                <a:gd name="connsiteX8" fmla="*/ 321469 w 535781"/>
                <a:gd name="connsiteY8" fmla="*/ 47149 h 1630108"/>
                <a:gd name="connsiteX9" fmla="*/ 342900 w 535781"/>
                <a:gd name="connsiteY9" fmla="*/ 72866 h 1630108"/>
                <a:gd name="connsiteX10" fmla="*/ 355759 w 535781"/>
                <a:gd name="connsiteY10" fmla="*/ 107156 h 1630108"/>
                <a:gd name="connsiteX11" fmla="*/ 372904 w 535781"/>
                <a:gd name="connsiteY11" fmla="*/ 115729 h 1630108"/>
                <a:gd name="connsiteX12" fmla="*/ 390049 w 535781"/>
                <a:gd name="connsiteY12" fmla="*/ 132874 h 1630108"/>
                <a:gd name="connsiteX13" fmla="*/ 407194 w 535781"/>
                <a:gd name="connsiteY13" fmla="*/ 150019 h 1630108"/>
                <a:gd name="connsiteX14" fmla="*/ 432911 w 535781"/>
                <a:gd name="connsiteY14" fmla="*/ 167164 h 1630108"/>
                <a:gd name="connsiteX15" fmla="*/ 458629 w 535781"/>
                <a:gd name="connsiteY15" fmla="*/ 214408 h 1630108"/>
                <a:gd name="connsiteX16" fmla="*/ 475774 w 535781"/>
                <a:gd name="connsiteY16" fmla="*/ 252984 h 1630108"/>
                <a:gd name="connsiteX17" fmla="*/ 488633 w 535781"/>
                <a:gd name="connsiteY17" fmla="*/ 270129 h 1630108"/>
                <a:gd name="connsiteX18" fmla="*/ 501491 w 535781"/>
                <a:gd name="connsiteY18" fmla="*/ 278701 h 1630108"/>
                <a:gd name="connsiteX19" fmla="*/ 518636 w 535781"/>
                <a:gd name="connsiteY19" fmla="*/ 300133 h 1630108"/>
                <a:gd name="connsiteX20" fmla="*/ 531495 w 535781"/>
                <a:gd name="connsiteY20" fmla="*/ 325850 h 1630108"/>
                <a:gd name="connsiteX21" fmla="*/ 531495 w 535781"/>
                <a:gd name="connsiteY21" fmla="*/ 398812 h 1630108"/>
                <a:gd name="connsiteX22" fmla="*/ 531495 w 535781"/>
                <a:gd name="connsiteY22" fmla="*/ 518922 h 1630108"/>
                <a:gd name="connsiteX23" fmla="*/ 535781 w 535781"/>
                <a:gd name="connsiteY23" fmla="*/ 604742 h 1630108"/>
                <a:gd name="connsiteX24" fmla="*/ 527209 w 535781"/>
                <a:gd name="connsiteY24" fmla="*/ 681990 h 1630108"/>
                <a:gd name="connsiteX25" fmla="*/ 514350 w 535781"/>
                <a:gd name="connsiteY25" fmla="*/ 810768 h 1630108"/>
                <a:gd name="connsiteX26" fmla="*/ 505778 w 535781"/>
                <a:gd name="connsiteY26" fmla="*/ 900874 h 1630108"/>
                <a:gd name="connsiteX27" fmla="*/ 492919 w 535781"/>
                <a:gd name="connsiteY27" fmla="*/ 922306 h 1630108"/>
                <a:gd name="connsiteX28" fmla="*/ 475774 w 535781"/>
                <a:gd name="connsiteY28" fmla="*/ 935164 h 1630108"/>
                <a:gd name="connsiteX29" fmla="*/ 467201 w 535781"/>
                <a:gd name="connsiteY29" fmla="*/ 982408 h 1630108"/>
                <a:gd name="connsiteX30" fmla="*/ 462915 w 535781"/>
                <a:gd name="connsiteY30" fmla="*/ 1042511 h 1630108"/>
                <a:gd name="connsiteX31" fmla="*/ 462915 w 535781"/>
                <a:gd name="connsiteY31" fmla="*/ 1063942 h 1630108"/>
                <a:gd name="connsiteX32" fmla="*/ 458629 w 535781"/>
                <a:gd name="connsiteY32" fmla="*/ 1063942 h 1630108"/>
                <a:gd name="connsiteX33" fmla="*/ 454342 w 535781"/>
                <a:gd name="connsiteY33" fmla="*/ 1059656 h 1630108"/>
                <a:gd name="connsiteX34" fmla="*/ 450056 w 535781"/>
                <a:gd name="connsiteY34" fmla="*/ 1059656 h 1630108"/>
                <a:gd name="connsiteX35" fmla="*/ 450056 w 535781"/>
                <a:gd name="connsiteY35" fmla="*/ 1016794 h 1630108"/>
                <a:gd name="connsiteX36" fmla="*/ 445770 w 535781"/>
                <a:gd name="connsiteY36" fmla="*/ 1016794 h 1630108"/>
                <a:gd name="connsiteX37" fmla="*/ 445770 w 535781"/>
                <a:gd name="connsiteY37" fmla="*/ 1012507 h 1630108"/>
                <a:gd name="connsiteX38" fmla="*/ 441484 w 535781"/>
                <a:gd name="connsiteY38" fmla="*/ 1012507 h 1630108"/>
                <a:gd name="connsiteX39" fmla="*/ 441484 w 535781"/>
                <a:gd name="connsiteY39" fmla="*/ 1016794 h 1630108"/>
                <a:gd name="connsiteX40" fmla="*/ 432911 w 535781"/>
                <a:gd name="connsiteY40" fmla="*/ 1016794 h 1630108"/>
                <a:gd name="connsiteX41" fmla="*/ 432911 w 535781"/>
                <a:gd name="connsiteY41" fmla="*/ 1021080 h 1630108"/>
                <a:gd name="connsiteX42" fmla="*/ 428625 w 535781"/>
                <a:gd name="connsiteY42" fmla="*/ 1029652 h 1630108"/>
                <a:gd name="connsiteX43" fmla="*/ 424339 w 535781"/>
                <a:gd name="connsiteY43" fmla="*/ 1038225 h 1630108"/>
                <a:gd name="connsiteX44" fmla="*/ 424339 w 535781"/>
                <a:gd name="connsiteY44" fmla="*/ 1085469 h 1630108"/>
                <a:gd name="connsiteX45" fmla="*/ 415766 w 535781"/>
                <a:gd name="connsiteY45" fmla="*/ 1132713 h 1630108"/>
                <a:gd name="connsiteX46" fmla="*/ 402908 w 535781"/>
                <a:gd name="connsiteY46" fmla="*/ 1149858 h 1630108"/>
                <a:gd name="connsiteX47" fmla="*/ 390049 w 535781"/>
                <a:gd name="connsiteY47" fmla="*/ 1184148 h 1630108"/>
                <a:gd name="connsiteX48" fmla="*/ 372904 w 535781"/>
                <a:gd name="connsiteY48" fmla="*/ 1205579 h 1630108"/>
                <a:gd name="connsiteX49" fmla="*/ 351473 w 535781"/>
                <a:gd name="connsiteY49" fmla="*/ 1227010 h 1630108"/>
                <a:gd name="connsiteX50" fmla="*/ 338614 w 535781"/>
                <a:gd name="connsiteY50" fmla="*/ 1244156 h 1630108"/>
                <a:gd name="connsiteX51" fmla="*/ 308610 w 535781"/>
                <a:gd name="connsiteY51" fmla="*/ 1282732 h 1630108"/>
                <a:gd name="connsiteX52" fmla="*/ 278606 w 535781"/>
                <a:gd name="connsiteY52" fmla="*/ 1325594 h 1630108"/>
                <a:gd name="connsiteX53" fmla="*/ 244316 w 535781"/>
                <a:gd name="connsiteY53" fmla="*/ 1377124 h 1630108"/>
                <a:gd name="connsiteX54" fmla="*/ 205740 w 535781"/>
                <a:gd name="connsiteY54" fmla="*/ 1428655 h 1630108"/>
                <a:gd name="connsiteX55" fmla="*/ 180023 w 535781"/>
                <a:gd name="connsiteY55" fmla="*/ 1454372 h 1630108"/>
                <a:gd name="connsiteX56" fmla="*/ 162878 w 535781"/>
                <a:gd name="connsiteY56" fmla="*/ 1488662 h 1630108"/>
                <a:gd name="connsiteX57" fmla="*/ 158591 w 535781"/>
                <a:gd name="connsiteY57" fmla="*/ 1501521 h 1630108"/>
                <a:gd name="connsiteX58" fmla="*/ 158591 w 535781"/>
                <a:gd name="connsiteY58" fmla="*/ 1514380 h 1630108"/>
                <a:gd name="connsiteX59" fmla="*/ 171450 w 535781"/>
                <a:gd name="connsiteY59" fmla="*/ 1514380 h 1630108"/>
                <a:gd name="connsiteX60" fmla="*/ 175736 w 535781"/>
                <a:gd name="connsiteY60" fmla="*/ 1510093 h 1630108"/>
                <a:gd name="connsiteX61" fmla="*/ 175736 w 535781"/>
                <a:gd name="connsiteY61" fmla="*/ 1505807 h 1630108"/>
                <a:gd name="connsiteX62" fmla="*/ 184309 w 535781"/>
                <a:gd name="connsiteY62" fmla="*/ 1505807 h 1630108"/>
                <a:gd name="connsiteX63" fmla="*/ 184309 w 535781"/>
                <a:gd name="connsiteY63" fmla="*/ 1514380 h 1630108"/>
                <a:gd name="connsiteX64" fmla="*/ 180023 w 535781"/>
                <a:gd name="connsiteY64" fmla="*/ 1514380 h 1630108"/>
                <a:gd name="connsiteX65" fmla="*/ 175736 w 535781"/>
                <a:gd name="connsiteY65" fmla="*/ 1518666 h 1630108"/>
                <a:gd name="connsiteX66" fmla="*/ 171450 w 535781"/>
                <a:gd name="connsiteY66" fmla="*/ 1522952 h 1630108"/>
                <a:gd name="connsiteX67" fmla="*/ 167164 w 535781"/>
                <a:gd name="connsiteY67" fmla="*/ 1522952 h 1630108"/>
                <a:gd name="connsiteX68" fmla="*/ 167164 w 535781"/>
                <a:gd name="connsiteY68" fmla="*/ 1527239 h 1630108"/>
                <a:gd name="connsiteX69" fmla="*/ 162878 w 535781"/>
                <a:gd name="connsiteY69" fmla="*/ 1527239 h 1630108"/>
                <a:gd name="connsiteX70" fmla="*/ 162878 w 535781"/>
                <a:gd name="connsiteY70" fmla="*/ 1531525 h 1630108"/>
                <a:gd name="connsiteX71" fmla="*/ 150019 w 535781"/>
                <a:gd name="connsiteY71" fmla="*/ 1522952 h 1630108"/>
                <a:gd name="connsiteX72" fmla="*/ 128588 w 535781"/>
                <a:gd name="connsiteY72" fmla="*/ 1518666 h 1630108"/>
                <a:gd name="connsiteX73" fmla="*/ 107156 w 535781"/>
                <a:gd name="connsiteY73" fmla="*/ 1548670 h 1630108"/>
                <a:gd name="connsiteX74" fmla="*/ 98584 w 535781"/>
                <a:gd name="connsiteY74" fmla="*/ 1582960 h 1630108"/>
                <a:gd name="connsiteX75" fmla="*/ 98584 w 535781"/>
                <a:gd name="connsiteY75" fmla="*/ 1591532 h 1630108"/>
                <a:gd name="connsiteX76" fmla="*/ 94298 w 535781"/>
                <a:gd name="connsiteY76" fmla="*/ 1595818 h 1630108"/>
                <a:gd name="connsiteX77" fmla="*/ 90011 w 535781"/>
                <a:gd name="connsiteY77" fmla="*/ 1600105 h 1630108"/>
                <a:gd name="connsiteX78" fmla="*/ 85725 w 535781"/>
                <a:gd name="connsiteY78" fmla="*/ 1600105 h 1630108"/>
                <a:gd name="connsiteX79" fmla="*/ 60008 w 535781"/>
                <a:gd name="connsiteY79" fmla="*/ 1612964 h 1630108"/>
                <a:gd name="connsiteX80" fmla="*/ 34290 w 535781"/>
                <a:gd name="connsiteY80" fmla="*/ 1625822 h 1630108"/>
                <a:gd name="connsiteX81" fmla="*/ 30004 w 535781"/>
                <a:gd name="connsiteY81" fmla="*/ 1625822 h 1630108"/>
                <a:gd name="connsiteX82" fmla="*/ 17145 w 535781"/>
                <a:gd name="connsiteY82" fmla="*/ 1630108 h 1630108"/>
                <a:gd name="connsiteX83" fmla="*/ 4286 w 535781"/>
                <a:gd name="connsiteY83" fmla="*/ 1630108 h 1630108"/>
                <a:gd name="connsiteX84" fmla="*/ 0 w 535781"/>
                <a:gd name="connsiteY84" fmla="*/ 1625822 h 1630108"/>
                <a:gd name="connsiteX85" fmla="*/ 4286 w 535781"/>
                <a:gd name="connsiteY85" fmla="*/ 1625822 h 1630108"/>
                <a:gd name="connsiteX86" fmla="*/ 4286 w 535781"/>
                <a:gd name="connsiteY86" fmla="*/ 1621536 h 1630108"/>
                <a:gd name="connsiteX87" fmla="*/ 8573 w 535781"/>
                <a:gd name="connsiteY87" fmla="*/ 1617250 h 1630108"/>
                <a:gd name="connsiteX88" fmla="*/ 12859 w 535781"/>
                <a:gd name="connsiteY88" fmla="*/ 1612964 h 1630108"/>
                <a:gd name="connsiteX89" fmla="*/ 12859 w 535781"/>
                <a:gd name="connsiteY89" fmla="*/ 1600105 h 1630108"/>
                <a:gd name="connsiteX90" fmla="*/ 12859 w 535781"/>
                <a:gd name="connsiteY90" fmla="*/ 1574387 h 1630108"/>
                <a:gd name="connsiteX91" fmla="*/ 38576 w 535781"/>
                <a:gd name="connsiteY91" fmla="*/ 1527143 h 1630108"/>
                <a:gd name="connsiteX92" fmla="*/ 68580 w 535781"/>
                <a:gd name="connsiteY92" fmla="*/ 1475613 h 1630108"/>
                <a:gd name="connsiteX93" fmla="*/ 81439 w 535781"/>
                <a:gd name="connsiteY93" fmla="*/ 1458468 h 1630108"/>
                <a:gd name="connsiteX94" fmla="*/ 81439 w 535781"/>
                <a:gd name="connsiteY94" fmla="*/ 1454182 h 1630108"/>
                <a:gd name="connsiteX95" fmla="*/ 85725 w 535781"/>
                <a:gd name="connsiteY95" fmla="*/ 1449896 h 1630108"/>
                <a:gd name="connsiteX96" fmla="*/ 90011 w 535781"/>
                <a:gd name="connsiteY96" fmla="*/ 1445609 h 1630108"/>
                <a:gd name="connsiteX97" fmla="*/ 90011 w 535781"/>
                <a:gd name="connsiteY97" fmla="*/ 1441323 h 1630108"/>
                <a:gd name="connsiteX98" fmla="*/ 94298 w 535781"/>
                <a:gd name="connsiteY98" fmla="*/ 1441323 h 1630108"/>
                <a:gd name="connsiteX99" fmla="*/ 94298 w 535781"/>
                <a:gd name="connsiteY99" fmla="*/ 1454182 h 1630108"/>
                <a:gd name="connsiteX100" fmla="*/ 90011 w 535781"/>
                <a:gd name="connsiteY100" fmla="*/ 1454182 h 1630108"/>
                <a:gd name="connsiteX101" fmla="*/ 90011 w 535781"/>
                <a:gd name="connsiteY101" fmla="*/ 1479899 h 1630108"/>
                <a:gd name="connsiteX102" fmla="*/ 94298 w 535781"/>
                <a:gd name="connsiteY102" fmla="*/ 1475613 h 1630108"/>
                <a:gd name="connsiteX103" fmla="*/ 98584 w 535781"/>
                <a:gd name="connsiteY103" fmla="*/ 1471327 h 1630108"/>
                <a:gd name="connsiteX104" fmla="*/ 107156 w 535781"/>
                <a:gd name="connsiteY104" fmla="*/ 1471327 h 1630108"/>
                <a:gd name="connsiteX105" fmla="*/ 107156 w 535781"/>
                <a:gd name="connsiteY105" fmla="*/ 1467040 h 1630108"/>
                <a:gd name="connsiteX106" fmla="*/ 111442 w 535781"/>
                <a:gd name="connsiteY106" fmla="*/ 1467040 h 1630108"/>
                <a:gd name="connsiteX107" fmla="*/ 111442 w 535781"/>
                <a:gd name="connsiteY107" fmla="*/ 1462754 h 1630108"/>
                <a:gd name="connsiteX108" fmla="*/ 115729 w 535781"/>
                <a:gd name="connsiteY108" fmla="*/ 1462754 h 1630108"/>
                <a:gd name="connsiteX109" fmla="*/ 115729 w 535781"/>
                <a:gd name="connsiteY109" fmla="*/ 1458468 h 1630108"/>
                <a:gd name="connsiteX110" fmla="*/ 120015 w 535781"/>
                <a:gd name="connsiteY110" fmla="*/ 1454182 h 1630108"/>
                <a:gd name="connsiteX111" fmla="*/ 141446 w 535781"/>
                <a:gd name="connsiteY111" fmla="*/ 1394079 h 1630108"/>
                <a:gd name="connsiteX112" fmla="*/ 167164 w 535781"/>
                <a:gd name="connsiteY112" fmla="*/ 1338263 h 1630108"/>
                <a:gd name="connsiteX113" fmla="*/ 180023 w 535781"/>
                <a:gd name="connsiteY113" fmla="*/ 1329690 h 1630108"/>
                <a:gd name="connsiteX114" fmla="*/ 188595 w 535781"/>
                <a:gd name="connsiteY114" fmla="*/ 1295400 h 1630108"/>
                <a:gd name="connsiteX115" fmla="*/ 192881 w 535781"/>
                <a:gd name="connsiteY115" fmla="*/ 1265396 h 1630108"/>
                <a:gd name="connsiteX116" fmla="*/ 201454 w 535781"/>
                <a:gd name="connsiteY116" fmla="*/ 1265396 h 1630108"/>
                <a:gd name="connsiteX117" fmla="*/ 201454 w 535781"/>
                <a:gd name="connsiteY117" fmla="*/ 1269682 h 1630108"/>
                <a:gd name="connsiteX118" fmla="*/ 205740 w 535781"/>
                <a:gd name="connsiteY118" fmla="*/ 1269682 h 1630108"/>
                <a:gd name="connsiteX119" fmla="*/ 205740 w 535781"/>
                <a:gd name="connsiteY119" fmla="*/ 1274445 h 1630108"/>
                <a:gd name="connsiteX120" fmla="*/ 218599 w 535781"/>
                <a:gd name="connsiteY120" fmla="*/ 1274445 h 1630108"/>
                <a:gd name="connsiteX121" fmla="*/ 218599 w 535781"/>
                <a:gd name="connsiteY121" fmla="*/ 1270159 h 1630108"/>
                <a:gd name="connsiteX122" fmla="*/ 222885 w 535781"/>
                <a:gd name="connsiteY122" fmla="*/ 1270159 h 1630108"/>
                <a:gd name="connsiteX123" fmla="*/ 222885 w 535781"/>
                <a:gd name="connsiteY123" fmla="*/ 1265873 h 1630108"/>
                <a:gd name="connsiteX124" fmla="*/ 227171 w 535781"/>
                <a:gd name="connsiteY124" fmla="*/ 1265873 h 1630108"/>
                <a:gd name="connsiteX125" fmla="*/ 227171 w 535781"/>
                <a:gd name="connsiteY125" fmla="*/ 1257300 h 1630108"/>
                <a:gd name="connsiteX126" fmla="*/ 231458 w 535781"/>
                <a:gd name="connsiteY126" fmla="*/ 1257300 h 1630108"/>
                <a:gd name="connsiteX127" fmla="*/ 231458 w 535781"/>
                <a:gd name="connsiteY127" fmla="*/ 1253014 h 1630108"/>
                <a:gd name="connsiteX128" fmla="*/ 235744 w 535781"/>
                <a:gd name="connsiteY128" fmla="*/ 1253014 h 1630108"/>
                <a:gd name="connsiteX129" fmla="*/ 235744 w 535781"/>
                <a:gd name="connsiteY129" fmla="*/ 1248727 h 1630108"/>
                <a:gd name="connsiteX130" fmla="*/ 248603 w 535781"/>
                <a:gd name="connsiteY130" fmla="*/ 1223010 h 1630108"/>
                <a:gd name="connsiteX131" fmla="*/ 265748 w 535781"/>
                <a:gd name="connsiteY131" fmla="*/ 1193006 h 1630108"/>
                <a:gd name="connsiteX132" fmla="*/ 270034 w 535781"/>
                <a:gd name="connsiteY132" fmla="*/ 1158716 h 1630108"/>
                <a:gd name="connsiteX133" fmla="*/ 270034 w 535781"/>
                <a:gd name="connsiteY133" fmla="*/ 1098614 h 1630108"/>
                <a:gd name="connsiteX134" fmla="*/ 274320 w 535781"/>
                <a:gd name="connsiteY134" fmla="*/ 1124331 h 1630108"/>
                <a:gd name="connsiteX135" fmla="*/ 274320 w 535781"/>
                <a:gd name="connsiteY135" fmla="*/ 1150048 h 1630108"/>
                <a:gd name="connsiteX136" fmla="*/ 278606 w 535781"/>
                <a:gd name="connsiteY136" fmla="*/ 1150048 h 1630108"/>
                <a:gd name="connsiteX137" fmla="*/ 282892 w 535781"/>
                <a:gd name="connsiteY137" fmla="*/ 1145762 h 1630108"/>
                <a:gd name="connsiteX138" fmla="*/ 287179 w 535781"/>
                <a:gd name="connsiteY138" fmla="*/ 1145762 h 1630108"/>
                <a:gd name="connsiteX139" fmla="*/ 287179 w 535781"/>
                <a:gd name="connsiteY139" fmla="*/ 1141476 h 1630108"/>
                <a:gd name="connsiteX140" fmla="*/ 291465 w 535781"/>
                <a:gd name="connsiteY140" fmla="*/ 1141476 h 1630108"/>
                <a:gd name="connsiteX141" fmla="*/ 291465 w 535781"/>
                <a:gd name="connsiteY141" fmla="*/ 1137190 h 1630108"/>
                <a:gd name="connsiteX142" fmla="*/ 295751 w 535781"/>
                <a:gd name="connsiteY142" fmla="*/ 1137190 h 1630108"/>
                <a:gd name="connsiteX143" fmla="*/ 295751 w 535781"/>
                <a:gd name="connsiteY143" fmla="*/ 1132904 h 1630108"/>
                <a:gd name="connsiteX144" fmla="*/ 300038 w 535781"/>
                <a:gd name="connsiteY144" fmla="*/ 1132904 h 1630108"/>
                <a:gd name="connsiteX145" fmla="*/ 300038 w 535781"/>
                <a:gd name="connsiteY145" fmla="*/ 1128617 h 1630108"/>
                <a:gd name="connsiteX146" fmla="*/ 304324 w 535781"/>
                <a:gd name="connsiteY146" fmla="*/ 1128617 h 1630108"/>
                <a:gd name="connsiteX147" fmla="*/ 308610 w 535781"/>
                <a:gd name="connsiteY147" fmla="*/ 1115758 h 1630108"/>
                <a:gd name="connsiteX148" fmla="*/ 338614 w 535781"/>
                <a:gd name="connsiteY148" fmla="*/ 1085755 h 1630108"/>
                <a:gd name="connsiteX149" fmla="*/ 368617 w 535781"/>
                <a:gd name="connsiteY149" fmla="*/ 1021366 h 1630108"/>
                <a:gd name="connsiteX150" fmla="*/ 385763 w 535781"/>
                <a:gd name="connsiteY150" fmla="*/ 974122 h 1630108"/>
                <a:gd name="connsiteX151" fmla="*/ 398621 w 535781"/>
                <a:gd name="connsiteY151" fmla="*/ 939832 h 1630108"/>
                <a:gd name="connsiteX152" fmla="*/ 411480 w 535781"/>
                <a:gd name="connsiteY152" fmla="*/ 909828 h 1630108"/>
                <a:gd name="connsiteX153" fmla="*/ 424339 w 535781"/>
                <a:gd name="connsiteY153" fmla="*/ 884110 h 1630108"/>
                <a:gd name="connsiteX154" fmla="*/ 437198 w 535781"/>
                <a:gd name="connsiteY154" fmla="*/ 854107 h 1630108"/>
                <a:gd name="connsiteX155" fmla="*/ 450056 w 535781"/>
                <a:gd name="connsiteY155" fmla="*/ 811244 h 1630108"/>
                <a:gd name="connsiteX156" fmla="*/ 467201 w 535781"/>
                <a:gd name="connsiteY156" fmla="*/ 716851 h 1630108"/>
                <a:gd name="connsiteX157" fmla="*/ 471488 w 535781"/>
                <a:gd name="connsiteY157" fmla="*/ 661035 h 1630108"/>
                <a:gd name="connsiteX158" fmla="*/ 471488 w 535781"/>
                <a:gd name="connsiteY158" fmla="*/ 652463 h 1630108"/>
                <a:gd name="connsiteX159" fmla="*/ 467201 w 535781"/>
                <a:gd name="connsiteY159" fmla="*/ 648176 h 1630108"/>
                <a:gd name="connsiteX160" fmla="*/ 471488 w 535781"/>
                <a:gd name="connsiteY160" fmla="*/ 643890 h 1630108"/>
                <a:gd name="connsiteX161" fmla="*/ 471488 w 535781"/>
                <a:gd name="connsiteY161" fmla="*/ 570929 h 1630108"/>
                <a:gd name="connsiteX162" fmla="*/ 458629 w 535781"/>
                <a:gd name="connsiteY162" fmla="*/ 467963 h 1630108"/>
                <a:gd name="connsiteX163" fmla="*/ 441484 w 535781"/>
                <a:gd name="connsiteY163" fmla="*/ 407860 h 1630108"/>
                <a:gd name="connsiteX164" fmla="*/ 432911 w 535781"/>
                <a:gd name="connsiteY164" fmla="*/ 339185 h 1630108"/>
                <a:gd name="connsiteX165" fmla="*/ 424339 w 535781"/>
                <a:gd name="connsiteY165" fmla="*/ 296323 h 1630108"/>
                <a:gd name="connsiteX166" fmla="*/ 385763 w 535781"/>
                <a:gd name="connsiteY166" fmla="*/ 231934 h 1630108"/>
                <a:gd name="connsiteX167" fmla="*/ 334232 w 535781"/>
                <a:gd name="connsiteY167" fmla="*/ 133255 h 1630108"/>
                <a:gd name="connsiteX168" fmla="*/ 308515 w 535781"/>
                <a:gd name="connsiteY168" fmla="*/ 103251 h 1630108"/>
                <a:gd name="connsiteX169" fmla="*/ 282797 w 535781"/>
                <a:gd name="connsiteY169" fmla="*/ 73247 h 1630108"/>
                <a:gd name="connsiteX170" fmla="*/ 248507 w 535781"/>
                <a:gd name="connsiteY170" fmla="*/ 38957 h 1630108"/>
                <a:gd name="connsiteX171" fmla="*/ 222790 w 535781"/>
                <a:gd name="connsiteY171" fmla="*/ 21812 h 1630108"/>
                <a:gd name="connsiteX172" fmla="*/ 214313 w 535781"/>
                <a:gd name="connsiteY172" fmla="*/ 4286 h 1630108"/>
                <a:gd name="connsiteX173" fmla="*/ 214313 w 535781"/>
                <a:gd name="connsiteY173" fmla="*/ 4286 h 16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</a:cxnLst>
              <a:rect l="l" t="t" r="r" b="b"/>
              <a:pathLst>
                <a:path w="535781" h="1630108">
                  <a:moveTo>
                    <a:pt x="214313" y="4286"/>
                  </a:moveTo>
                  <a:lnTo>
                    <a:pt x="218599" y="0"/>
                  </a:lnTo>
                  <a:cubicBezTo>
                    <a:pt x="218599" y="2857"/>
                    <a:pt x="218599" y="4286"/>
                    <a:pt x="218599" y="4286"/>
                  </a:cubicBezTo>
                  <a:lnTo>
                    <a:pt x="222885" y="4286"/>
                  </a:lnTo>
                  <a:lnTo>
                    <a:pt x="227171" y="8572"/>
                  </a:lnTo>
                  <a:cubicBezTo>
                    <a:pt x="232886" y="11430"/>
                    <a:pt x="235744" y="14288"/>
                    <a:pt x="235744" y="17145"/>
                  </a:cubicBezTo>
                  <a:cubicBezTo>
                    <a:pt x="235744" y="20002"/>
                    <a:pt x="241459" y="20002"/>
                    <a:pt x="252889" y="17145"/>
                  </a:cubicBezTo>
                  <a:cubicBezTo>
                    <a:pt x="264319" y="14288"/>
                    <a:pt x="275749" y="18574"/>
                    <a:pt x="287179" y="30004"/>
                  </a:cubicBezTo>
                  <a:cubicBezTo>
                    <a:pt x="301466" y="35719"/>
                    <a:pt x="312896" y="41434"/>
                    <a:pt x="321469" y="47149"/>
                  </a:cubicBezTo>
                  <a:cubicBezTo>
                    <a:pt x="330041" y="50006"/>
                    <a:pt x="337185" y="58579"/>
                    <a:pt x="342900" y="72866"/>
                  </a:cubicBezTo>
                  <a:cubicBezTo>
                    <a:pt x="351473" y="90011"/>
                    <a:pt x="355759" y="101441"/>
                    <a:pt x="355759" y="107156"/>
                  </a:cubicBezTo>
                  <a:cubicBezTo>
                    <a:pt x="358616" y="112871"/>
                    <a:pt x="364331" y="115729"/>
                    <a:pt x="372904" y="115729"/>
                  </a:cubicBezTo>
                  <a:cubicBezTo>
                    <a:pt x="378619" y="118586"/>
                    <a:pt x="384334" y="124301"/>
                    <a:pt x="390049" y="132874"/>
                  </a:cubicBezTo>
                  <a:cubicBezTo>
                    <a:pt x="395764" y="144304"/>
                    <a:pt x="401479" y="150019"/>
                    <a:pt x="407194" y="150019"/>
                  </a:cubicBezTo>
                  <a:cubicBezTo>
                    <a:pt x="412909" y="152876"/>
                    <a:pt x="421481" y="158591"/>
                    <a:pt x="432911" y="167164"/>
                  </a:cubicBezTo>
                  <a:cubicBezTo>
                    <a:pt x="444341" y="178594"/>
                    <a:pt x="452914" y="194310"/>
                    <a:pt x="458629" y="214408"/>
                  </a:cubicBezTo>
                  <a:cubicBezTo>
                    <a:pt x="464344" y="234410"/>
                    <a:pt x="470059" y="247269"/>
                    <a:pt x="475774" y="252984"/>
                  </a:cubicBezTo>
                  <a:cubicBezTo>
                    <a:pt x="481489" y="255841"/>
                    <a:pt x="485775" y="261556"/>
                    <a:pt x="488633" y="270129"/>
                  </a:cubicBezTo>
                  <a:cubicBezTo>
                    <a:pt x="488633" y="275844"/>
                    <a:pt x="492919" y="278701"/>
                    <a:pt x="501491" y="278701"/>
                  </a:cubicBezTo>
                  <a:cubicBezTo>
                    <a:pt x="510064" y="275844"/>
                    <a:pt x="515779" y="282988"/>
                    <a:pt x="518636" y="300133"/>
                  </a:cubicBezTo>
                  <a:cubicBezTo>
                    <a:pt x="524351" y="314420"/>
                    <a:pt x="528638" y="322993"/>
                    <a:pt x="531495" y="325850"/>
                  </a:cubicBezTo>
                  <a:cubicBezTo>
                    <a:pt x="534353" y="328708"/>
                    <a:pt x="534353" y="352996"/>
                    <a:pt x="531495" y="398812"/>
                  </a:cubicBezTo>
                  <a:cubicBezTo>
                    <a:pt x="528638" y="441674"/>
                    <a:pt x="528638" y="481774"/>
                    <a:pt x="531495" y="518922"/>
                  </a:cubicBezTo>
                  <a:cubicBezTo>
                    <a:pt x="534353" y="556069"/>
                    <a:pt x="535781" y="584740"/>
                    <a:pt x="535781" y="604742"/>
                  </a:cubicBezTo>
                  <a:cubicBezTo>
                    <a:pt x="535781" y="624745"/>
                    <a:pt x="532924" y="650557"/>
                    <a:pt x="527209" y="681990"/>
                  </a:cubicBezTo>
                  <a:cubicBezTo>
                    <a:pt x="521494" y="716280"/>
                    <a:pt x="517208" y="759238"/>
                    <a:pt x="514350" y="810768"/>
                  </a:cubicBezTo>
                  <a:cubicBezTo>
                    <a:pt x="511492" y="859441"/>
                    <a:pt x="508635" y="889444"/>
                    <a:pt x="505778" y="900874"/>
                  </a:cubicBezTo>
                  <a:cubicBezTo>
                    <a:pt x="502920" y="912305"/>
                    <a:pt x="498634" y="919448"/>
                    <a:pt x="492919" y="922306"/>
                  </a:cubicBezTo>
                  <a:cubicBezTo>
                    <a:pt x="487204" y="922306"/>
                    <a:pt x="481489" y="926592"/>
                    <a:pt x="475774" y="935164"/>
                  </a:cubicBezTo>
                  <a:cubicBezTo>
                    <a:pt x="470059" y="943737"/>
                    <a:pt x="467201" y="959453"/>
                    <a:pt x="467201" y="982408"/>
                  </a:cubicBezTo>
                  <a:cubicBezTo>
                    <a:pt x="467201" y="1008126"/>
                    <a:pt x="465773" y="1028224"/>
                    <a:pt x="462915" y="1042511"/>
                  </a:cubicBezTo>
                  <a:lnTo>
                    <a:pt x="462915" y="1063942"/>
                  </a:lnTo>
                  <a:lnTo>
                    <a:pt x="458629" y="1063942"/>
                  </a:lnTo>
                  <a:lnTo>
                    <a:pt x="454342" y="1059656"/>
                  </a:lnTo>
                  <a:lnTo>
                    <a:pt x="450056" y="1059656"/>
                  </a:lnTo>
                  <a:lnTo>
                    <a:pt x="450056" y="1016794"/>
                  </a:lnTo>
                  <a:lnTo>
                    <a:pt x="445770" y="1016794"/>
                  </a:lnTo>
                  <a:lnTo>
                    <a:pt x="445770" y="1012507"/>
                  </a:lnTo>
                  <a:lnTo>
                    <a:pt x="441484" y="1012507"/>
                  </a:lnTo>
                  <a:lnTo>
                    <a:pt x="441484" y="1016794"/>
                  </a:lnTo>
                  <a:lnTo>
                    <a:pt x="432911" y="1016794"/>
                  </a:lnTo>
                  <a:lnTo>
                    <a:pt x="432911" y="1021080"/>
                  </a:lnTo>
                  <a:lnTo>
                    <a:pt x="428625" y="1029652"/>
                  </a:lnTo>
                  <a:lnTo>
                    <a:pt x="424339" y="1038225"/>
                  </a:lnTo>
                  <a:lnTo>
                    <a:pt x="424339" y="1085469"/>
                  </a:lnTo>
                  <a:cubicBezTo>
                    <a:pt x="421481" y="1116901"/>
                    <a:pt x="418624" y="1132713"/>
                    <a:pt x="415766" y="1132713"/>
                  </a:cubicBezTo>
                  <a:cubicBezTo>
                    <a:pt x="410051" y="1132713"/>
                    <a:pt x="405765" y="1138428"/>
                    <a:pt x="402908" y="1149858"/>
                  </a:cubicBezTo>
                  <a:cubicBezTo>
                    <a:pt x="400050" y="1161288"/>
                    <a:pt x="395764" y="1172718"/>
                    <a:pt x="390049" y="1184148"/>
                  </a:cubicBezTo>
                  <a:cubicBezTo>
                    <a:pt x="387191" y="1192721"/>
                    <a:pt x="381476" y="1199864"/>
                    <a:pt x="372904" y="1205579"/>
                  </a:cubicBezTo>
                  <a:cubicBezTo>
                    <a:pt x="361474" y="1208437"/>
                    <a:pt x="354330" y="1215581"/>
                    <a:pt x="351473" y="1227010"/>
                  </a:cubicBezTo>
                  <a:cubicBezTo>
                    <a:pt x="348615" y="1238440"/>
                    <a:pt x="344329" y="1244156"/>
                    <a:pt x="338614" y="1244156"/>
                  </a:cubicBezTo>
                  <a:cubicBezTo>
                    <a:pt x="330041" y="1244156"/>
                    <a:pt x="320040" y="1257014"/>
                    <a:pt x="308610" y="1282732"/>
                  </a:cubicBezTo>
                  <a:cubicBezTo>
                    <a:pt x="297180" y="1311307"/>
                    <a:pt x="287179" y="1325594"/>
                    <a:pt x="278606" y="1325594"/>
                  </a:cubicBezTo>
                  <a:cubicBezTo>
                    <a:pt x="270034" y="1325594"/>
                    <a:pt x="258604" y="1342739"/>
                    <a:pt x="244316" y="1377124"/>
                  </a:cubicBezTo>
                  <a:cubicBezTo>
                    <a:pt x="227171" y="1411414"/>
                    <a:pt x="214313" y="1428655"/>
                    <a:pt x="205740" y="1428655"/>
                  </a:cubicBezTo>
                  <a:cubicBezTo>
                    <a:pt x="197167" y="1431512"/>
                    <a:pt x="188595" y="1440085"/>
                    <a:pt x="180023" y="1454372"/>
                  </a:cubicBezTo>
                  <a:cubicBezTo>
                    <a:pt x="171450" y="1471517"/>
                    <a:pt x="165735" y="1482947"/>
                    <a:pt x="162878" y="1488662"/>
                  </a:cubicBezTo>
                  <a:lnTo>
                    <a:pt x="158591" y="1501521"/>
                  </a:lnTo>
                  <a:lnTo>
                    <a:pt x="158591" y="1514380"/>
                  </a:lnTo>
                  <a:lnTo>
                    <a:pt x="171450" y="1514380"/>
                  </a:lnTo>
                  <a:cubicBezTo>
                    <a:pt x="174308" y="1511522"/>
                    <a:pt x="175736" y="1510093"/>
                    <a:pt x="175736" y="1510093"/>
                  </a:cubicBezTo>
                  <a:lnTo>
                    <a:pt x="175736" y="1505807"/>
                  </a:lnTo>
                  <a:lnTo>
                    <a:pt x="184309" y="1505807"/>
                  </a:lnTo>
                  <a:lnTo>
                    <a:pt x="184309" y="1514380"/>
                  </a:lnTo>
                  <a:lnTo>
                    <a:pt x="180023" y="1514380"/>
                  </a:lnTo>
                  <a:lnTo>
                    <a:pt x="175736" y="1518666"/>
                  </a:lnTo>
                  <a:lnTo>
                    <a:pt x="171450" y="1522952"/>
                  </a:lnTo>
                  <a:lnTo>
                    <a:pt x="167164" y="1522952"/>
                  </a:lnTo>
                  <a:lnTo>
                    <a:pt x="167164" y="1527239"/>
                  </a:lnTo>
                  <a:lnTo>
                    <a:pt x="162878" y="1527239"/>
                  </a:lnTo>
                  <a:lnTo>
                    <a:pt x="162878" y="1531525"/>
                  </a:lnTo>
                  <a:lnTo>
                    <a:pt x="150019" y="1522952"/>
                  </a:lnTo>
                  <a:cubicBezTo>
                    <a:pt x="144304" y="1517237"/>
                    <a:pt x="137160" y="1515808"/>
                    <a:pt x="128588" y="1518666"/>
                  </a:cubicBezTo>
                  <a:cubicBezTo>
                    <a:pt x="120015" y="1521523"/>
                    <a:pt x="112871" y="1531525"/>
                    <a:pt x="107156" y="1548670"/>
                  </a:cubicBezTo>
                  <a:cubicBezTo>
                    <a:pt x="101441" y="1568672"/>
                    <a:pt x="98584" y="1580102"/>
                    <a:pt x="98584" y="1582960"/>
                  </a:cubicBezTo>
                  <a:lnTo>
                    <a:pt x="98584" y="1591532"/>
                  </a:lnTo>
                  <a:lnTo>
                    <a:pt x="94298" y="1595818"/>
                  </a:lnTo>
                  <a:lnTo>
                    <a:pt x="90011" y="1600105"/>
                  </a:lnTo>
                  <a:lnTo>
                    <a:pt x="85725" y="1600105"/>
                  </a:lnTo>
                  <a:cubicBezTo>
                    <a:pt x="82867" y="1600105"/>
                    <a:pt x="74295" y="1604391"/>
                    <a:pt x="60008" y="1612964"/>
                  </a:cubicBezTo>
                  <a:lnTo>
                    <a:pt x="34290" y="1625822"/>
                  </a:lnTo>
                  <a:lnTo>
                    <a:pt x="30004" y="1625822"/>
                  </a:lnTo>
                  <a:lnTo>
                    <a:pt x="17145" y="1630108"/>
                  </a:lnTo>
                  <a:lnTo>
                    <a:pt x="4286" y="1630108"/>
                  </a:lnTo>
                  <a:lnTo>
                    <a:pt x="0" y="1625822"/>
                  </a:lnTo>
                  <a:lnTo>
                    <a:pt x="4286" y="1625822"/>
                  </a:lnTo>
                  <a:lnTo>
                    <a:pt x="4286" y="1621536"/>
                  </a:lnTo>
                  <a:lnTo>
                    <a:pt x="8573" y="1617250"/>
                  </a:lnTo>
                  <a:lnTo>
                    <a:pt x="12859" y="1612964"/>
                  </a:lnTo>
                  <a:lnTo>
                    <a:pt x="12859" y="1600105"/>
                  </a:lnTo>
                  <a:cubicBezTo>
                    <a:pt x="12859" y="1591532"/>
                    <a:pt x="12859" y="1582960"/>
                    <a:pt x="12859" y="1574387"/>
                  </a:cubicBezTo>
                  <a:cubicBezTo>
                    <a:pt x="12859" y="1565815"/>
                    <a:pt x="21431" y="1550098"/>
                    <a:pt x="38576" y="1527143"/>
                  </a:cubicBezTo>
                  <a:cubicBezTo>
                    <a:pt x="52864" y="1507141"/>
                    <a:pt x="62865" y="1489996"/>
                    <a:pt x="68580" y="1475613"/>
                  </a:cubicBezTo>
                  <a:lnTo>
                    <a:pt x="81439" y="1458468"/>
                  </a:lnTo>
                  <a:lnTo>
                    <a:pt x="81439" y="1454182"/>
                  </a:lnTo>
                  <a:lnTo>
                    <a:pt x="85725" y="1449896"/>
                  </a:lnTo>
                  <a:lnTo>
                    <a:pt x="90011" y="1445609"/>
                  </a:lnTo>
                  <a:lnTo>
                    <a:pt x="90011" y="1441323"/>
                  </a:lnTo>
                  <a:lnTo>
                    <a:pt x="94298" y="1441323"/>
                  </a:lnTo>
                  <a:lnTo>
                    <a:pt x="94298" y="1454182"/>
                  </a:lnTo>
                  <a:lnTo>
                    <a:pt x="90011" y="1454182"/>
                  </a:lnTo>
                  <a:lnTo>
                    <a:pt x="90011" y="1479899"/>
                  </a:lnTo>
                  <a:lnTo>
                    <a:pt x="94298" y="1475613"/>
                  </a:lnTo>
                  <a:lnTo>
                    <a:pt x="98584" y="1471327"/>
                  </a:lnTo>
                  <a:lnTo>
                    <a:pt x="107156" y="1471327"/>
                  </a:lnTo>
                  <a:lnTo>
                    <a:pt x="107156" y="1467040"/>
                  </a:lnTo>
                  <a:lnTo>
                    <a:pt x="111442" y="1467040"/>
                  </a:lnTo>
                  <a:lnTo>
                    <a:pt x="111442" y="1462754"/>
                  </a:lnTo>
                  <a:lnTo>
                    <a:pt x="115729" y="1462754"/>
                  </a:lnTo>
                  <a:lnTo>
                    <a:pt x="115729" y="1458468"/>
                  </a:lnTo>
                  <a:lnTo>
                    <a:pt x="120015" y="1454182"/>
                  </a:lnTo>
                  <a:cubicBezTo>
                    <a:pt x="122873" y="1451324"/>
                    <a:pt x="130016" y="1431322"/>
                    <a:pt x="141446" y="1394079"/>
                  </a:cubicBezTo>
                  <a:cubicBezTo>
                    <a:pt x="152876" y="1356931"/>
                    <a:pt x="161449" y="1338263"/>
                    <a:pt x="167164" y="1338263"/>
                  </a:cubicBezTo>
                  <a:cubicBezTo>
                    <a:pt x="172879" y="1335405"/>
                    <a:pt x="177165" y="1332548"/>
                    <a:pt x="180023" y="1329690"/>
                  </a:cubicBezTo>
                  <a:cubicBezTo>
                    <a:pt x="182880" y="1326832"/>
                    <a:pt x="185738" y="1315402"/>
                    <a:pt x="188595" y="1295400"/>
                  </a:cubicBezTo>
                  <a:lnTo>
                    <a:pt x="192881" y="1265396"/>
                  </a:lnTo>
                  <a:lnTo>
                    <a:pt x="201454" y="1265396"/>
                  </a:lnTo>
                  <a:lnTo>
                    <a:pt x="201454" y="1269682"/>
                  </a:lnTo>
                  <a:lnTo>
                    <a:pt x="205740" y="1269682"/>
                  </a:lnTo>
                  <a:lnTo>
                    <a:pt x="205740" y="1274445"/>
                  </a:lnTo>
                  <a:lnTo>
                    <a:pt x="218599" y="1274445"/>
                  </a:lnTo>
                  <a:lnTo>
                    <a:pt x="218599" y="1270159"/>
                  </a:lnTo>
                  <a:lnTo>
                    <a:pt x="222885" y="1270159"/>
                  </a:lnTo>
                  <a:lnTo>
                    <a:pt x="222885" y="1265873"/>
                  </a:lnTo>
                  <a:lnTo>
                    <a:pt x="227171" y="1265873"/>
                  </a:lnTo>
                  <a:lnTo>
                    <a:pt x="227171" y="1257300"/>
                  </a:lnTo>
                  <a:lnTo>
                    <a:pt x="231458" y="1257300"/>
                  </a:lnTo>
                  <a:lnTo>
                    <a:pt x="231458" y="1253014"/>
                  </a:lnTo>
                  <a:lnTo>
                    <a:pt x="235744" y="1253014"/>
                  </a:lnTo>
                  <a:lnTo>
                    <a:pt x="235744" y="1248727"/>
                  </a:lnTo>
                  <a:cubicBezTo>
                    <a:pt x="235744" y="1245870"/>
                    <a:pt x="240030" y="1237298"/>
                    <a:pt x="248603" y="1223010"/>
                  </a:cubicBezTo>
                  <a:cubicBezTo>
                    <a:pt x="257175" y="1205865"/>
                    <a:pt x="262890" y="1195864"/>
                    <a:pt x="265748" y="1193006"/>
                  </a:cubicBezTo>
                  <a:cubicBezTo>
                    <a:pt x="268605" y="1190149"/>
                    <a:pt x="270034" y="1178719"/>
                    <a:pt x="270034" y="1158716"/>
                  </a:cubicBezTo>
                  <a:lnTo>
                    <a:pt x="270034" y="1098614"/>
                  </a:lnTo>
                  <a:lnTo>
                    <a:pt x="274320" y="1124331"/>
                  </a:lnTo>
                  <a:lnTo>
                    <a:pt x="274320" y="1150048"/>
                  </a:lnTo>
                  <a:lnTo>
                    <a:pt x="278606" y="1150048"/>
                  </a:lnTo>
                  <a:lnTo>
                    <a:pt x="282892" y="1145762"/>
                  </a:lnTo>
                  <a:lnTo>
                    <a:pt x="287179" y="1145762"/>
                  </a:lnTo>
                  <a:lnTo>
                    <a:pt x="287179" y="1141476"/>
                  </a:lnTo>
                  <a:lnTo>
                    <a:pt x="291465" y="1141476"/>
                  </a:lnTo>
                  <a:lnTo>
                    <a:pt x="291465" y="1137190"/>
                  </a:lnTo>
                  <a:lnTo>
                    <a:pt x="295751" y="1137190"/>
                  </a:lnTo>
                  <a:lnTo>
                    <a:pt x="295751" y="1132904"/>
                  </a:lnTo>
                  <a:lnTo>
                    <a:pt x="300038" y="1132904"/>
                  </a:lnTo>
                  <a:lnTo>
                    <a:pt x="300038" y="1128617"/>
                  </a:lnTo>
                  <a:lnTo>
                    <a:pt x="304324" y="1128617"/>
                  </a:lnTo>
                  <a:cubicBezTo>
                    <a:pt x="304324" y="1128617"/>
                    <a:pt x="305753" y="1124331"/>
                    <a:pt x="308610" y="1115758"/>
                  </a:cubicBezTo>
                  <a:cubicBezTo>
                    <a:pt x="311467" y="1110043"/>
                    <a:pt x="321469" y="1100042"/>
                    <a:pt x="338614" y="1085755"/>
                  </a:cubicBezTo>
                  <a:cubicBezTo>
                    <a:pt x="352901" y="1074325"/>
                    <a:pt x="362903" y="1052893"/>
                    <a:pt x="368617" y="1021366"/>
                  </a:cubicBezTo>
                  <a:cubicBezTo>
                    <a:pt x="377190" y="992791"/>
                    <a:pt x="382905" y="976979"/>
                    <a:pt x="385763" y="974122"/>
                  </a:cubicBezTo>
                  <a:cubicBezTo>
                    <a:pt x="388620" y="971264"/>
                    <a:pt x="392906" y="959834"/>
                    <a:pt x="398621" y="939832"/>
                  </a:cubicBezTo>
                  <a:cubicBezTo>
                    <a:pt x="404336" y="919829"/>
                    <a:pt x="408623" y="909828"/>
                    <a:pt x="411480" y="909828"/>
                  </a:cubicBezTo>
                  <a:cubicBezTo>
                    <a:pt x="414338" y="906971"/>
                    <a:pt x="418624" y="898398"/>
                    <a:pt x="424339" y="884110"/>
                  </a:cubicBezTo>
                  <a:cubicBezTo>
                    <a:pt x="430054" y="866965"/>
                    <a:pt x="434340" y="856964"/>
                    <a:pt x="437198" y="854107"/>
                  </a:cubicBezTo>
                  <a:cubicBezTo>
                    <a:pt x="440055" y="854107"/>
                    <a:pt x="444341" y="839819"/>
                    <a:pt x="450056" y="811244"/>
                  </a:cubicBezTo>
                  <a:cubicBezTo>
                    <a:pt x="455771" y="782669"/>
                    <a:pt x="461486" y="751141"/>
                    <a:pt x="467201" y="716851"/>
                  </a:cubicBezTo>
                  <a:cubicBezTo>
                    <a:pt x="467201" y="685419"/>
                    <a:pt x="468630" y="666750"/>
                    <a:pt x="471488" y="661035"/>
                  </a:cubicBezTo>
                  <a:cubicBezTo>
                    <a:pt x="474345" y="655320"/>
                    <a:pt x="474345" y="652463"/>
                    <a:pt x="471488" y="652463"/>
                  </a:cubicBezTo>
                  <a:cubicBezTo>
                    <a:pt x="468630" y="652463"/>
                    <a:pt x="467201" y="651034"/>
                    <a:pt x="467201" y="648176"/>
                  </a:cubicBezTo>
                  <a:cubicBezTo>
                    <a:pt x="467201" y="645319"/>
                    <a:pt x="468630" y="643890"/>
                    <a:pt x="471488" y="643890"/>
                  </a:cubicBezTo>
                  <a:cubicBezTo>
                    <a:pt x="474345" y="641032"/>
                    <a:pt x="474345" y="616744"/>
                    <a:pt x="471488" y="570929"/>
                  </a:cubicBezTo>
                  <a:cubicBezTo>
                    <a:pt x="468630" y="525113"/>
                    <a:pt x="464344" y="490823"/>
                    <a:pt x="458629" y="467963"/>
                  </a:cubicBezTo>
                  <a:cubicBezTo>
                    <a:pt x="452914" y="445103"/>
                    <a:pt x="447199" y="425005"/>
                    <a:pt x="441484" y="407860"/>
                  </a:cubicBezTo>
                  <a:cubicBezTo>
                    <a:pt x="435769" y="390715"/>
                    <a:pt x="432911" y="367855"/>
                    <a:pt x="432911" y="339185"/>
                  </a:cubicBezTo>
                  <a:cubicBezTo>
                    <a:pt x="432911" y="313468"/>
                    <a:pt x="430054" y="299180"/>
                    <a:pt x="424339" y="296323"/>
                  </a:cubicBezTo>
                  <a:cubicBezTo>
                    <a:pt x="418624" y="296323"/>
                    <a:pt x="405765" y="274891"/>
                    <a:pt x="385763" y="231934"/>
                  </a:cubicBezTo>
                  <a:cubicBezTo>
                    <a:pt x="365760" y="189071"/>
                    <a:pt x="348615" y="156115"/>
                    <a:pt x="334232" y="133255"/>
                  </a:cubicBezTo>
                  <a:cubicBezTo>
                    <a:pt x="319945" y="113252"/>
                    <a:pt x="311372" y="103251"/>
                    <a:pt x="308515" y="103251"/>
                  </a:cubicBezTo>
                  <a:cubicBezTo>
                    <a:pt x="305657" y="100393"/>
                    <a:pt x="297085" y="90392"/>
                    <a:pt x="282797" y="73247"/>
                  </a:cubicBezTo>
                  <a:cubicBezTo>
                    <a:pt x="268510" y="56102"/>
                    <a:pt x="257080" y="44672"/>
                    <a:pt x="248507" y="38957"/>
                  </a:cubicBezTo>
                  <a:cubicBezTo>
                    <a:pt x="239935" y="36100"/>
                    <a:pt x="231362" y="30385"/>
                    <a:pt x="222790" y="21812"/>
                  </a:cubicBezTo>
                  <a:cubicBezTo>
                    <a:pt x="214313" y="10001"/>
                    <a:pt x="211455" y="4286"/>
                    <a:pt x="214313" y="4286"/>
                  </a:cubicBezTo>
                  <a:lnTo>
                    <a:pt x="214313" y="42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" name="任意多边形: 形状 90">
              <a:extLst>
                <a:ext uri="{FF2B5EF4-FFF2-40B4-BE49-F238E27FC236}">
                  <a16:creationId xmlns:a16="http://schemas.microsoft.com/office/drawing/2014/main" id="{0905BF01-3244-438C-B3D3-950693C3F0E0}"/>
                </a:ext>
              </a:extLst>
            </p:cNvPr>
            <p:cNvSpPr/>
            <p:nvPr/>
          </p:nvSpPr>
          <p:spPr>
            <a:xfrm>
              <a:off x="5112067" y="2561321"/>
              <a:ext cx="72961" cy="86534"/>
            </a:xfrm>
            <a:custGeom>
              <a:avLst/>
              <a:gdLst>
                <a:gd name="connsiteX0" fmla="*/ 68675 w 72961"/>
                <a:gd name="connsiteY0" fmla="*/ 56531 h 86534"/>
                <a:gd name="connsiteX1" fmla="*/ 68675 w 72961"/>
                <a:gd name="connsiteY1" fmla="*/ 77962 h 86534"/>
                <a:gd name="connsiteX2" fmla="*/ 72962 w 72961"/>
                <a:gd name="connsiteY2" fmla="*/ 82248 h 86534"/>
                <a:gd name="connsiteX3" fmla="*/ 72962 w 72961"/>
                <a:gd name="connsiteY3" fmla="*/ 86535 h 86534"/>
                <a:gd name="connsiteX4" fmla="*/ 64389 w 72961"/>
                <a:gd name="connsiteY4" fmla="*/ 86535 h 86534"/>
                <a:gd name="connsiteX5" fmla="*/ 64389 w 72961"/>
                <a:gd name="connsiteY5" fmla="*/ 82248 h 86534"/>
                <a:gd name="connsiteX6" fmla="*/ 60103 w 72961"/>
                <a:gd name="connsiteY6" fmla="*/ 73676 h 86534"/>
                <a:gd name="connsiteX7" fmla="*/ 60103 w 72961"/>
                <a:gd name="connsiteY7" fmla="*/ 43672 h 86534"/>
                <a:gd name="connsiteX8" fmla="*/ 55817 w 72961"/>
                <a:gd name="connsiteY8" fmla="*/ 43672 h 86534"/>
                <a:gd name="connsiteX9" fmla="*/ 55817 w 72961"/>
                <a:gd name="connsiteY9" fmla="*/ 39386 h 86534"/>
                <a:gd name="connsiteX10" fmla="*/ 51530 w 72961"/>
                <a:gd name="connsiteY10" fmla="*/ 39386 h 86534"/>
                <a:gd name="connsiteX11" fmla="*/ 51530 w 72961"/>
                <a:gd name="connsiteY11" fmla="*/ 35100 h 86534"/>
                <a:gd name="connsiteX12" fmla="*/ 47244 w 72961"/>
                <a:gd name="connsiteY12" fmla="*/ 35100 h 86534"/>
                <a:gd name="connsiteX13" fmla="*/ 47244 w 72961"/>
                <a:gd name="connsiteY13" fmla="*/ 30813 h 86534"/>
                <a:gd name="connsiteX14" fmla="*/ 38671 w 72961"/>
                <a:gd name="connsiteY14" fmla="*/ 30813 h 86534"/>
                <a:gd name="connsiteX15" fmla="*/ 38671 w 72961"/>
                <a:gd name="connsiteY15" fmla="*/ 39386 h 86534"/>
                <a:gd name="connsiteX16" fmla="*/ 42958 w 72961"/>
                <a:gd name="connsiteY16" fmla="*/ 43672 h 86534"/>
                <a:gd name="connsiteX17" fmla="*/ 42958 w 72961"/>
                <a:gd name="connsiteY17" fmla="*/ 73676 h 86534"/>
                <a:gd name="connsiteX18" fmla="*/ 47244 w 72961"/>
                <a:gd name="connsiteY18" fmla="*/ 82248 h 86534"/>
                <a:gd name="connsiteX19" fmla="*/ 47244 w 72961"/>
                <a:gd name="connsiteY19" fmla="*/ 86535 h 86534"/>
                <a:gd name="connsiteX20" fmla="*/ 42958 w 72961"/>
                <a:gd name="connsiteY20" fmla="*/ 86535 h 86534"/>
                <a:gd name="connsiteX21" fmla="*/ 38671 w 72961"/>
                <a:gd name="connsiteY21" fmla="*/ 82248 h 86534"/>
                <a:gd name="connsiteX22" fmla="*/ 34385 w 72961"/>
                <a:gd name="connsiteY22" fmla="*/ 82248 h 86534"/>
                <a:gd name="connsiteX23" fmla="*/ 34385 w 72961"/>
                <a:gd name="connsiteY23" fmla="*/ 56531 h 86534"/>
                <a:gd name="connsiteX24" fmla="*/ 30099 w 72961"/>
                <a:gd name="connsiteY24" fmla="*/ 47958 h 86534"/>
                <a:gd name="connsiteX25" fmla="*/ 12954 w 72961"/>
                <a:gd name="connsiteY25" fmla="*/ 26527 h 86534"/>
                <a:gd name="connsiteX26" fmla="*/ 0 w 72961"/>
                <a:gd name="connsiteY26" fmla="*/ 13573 h 86534"/>
                <a:gd name="connsiteX27" fmla="*/ 4286 w 72961"/>
                <a:gd name="connsiteY27" fmla="*/ 5001 h 86534"/>
                <a:gd name="connsiteX28" fmla="*/ 4286 w 72961"/>
                <a:gd name="connsiteY28" fmla="*/ 714 h 86534"/>
                <a:gd name="connsiteX29" fmla="*/ 8573 w 72961"/>
                <a:gd name="connsiteY29" fmla="*/ 714 h 86534"/>
                <a:gd name="connsiteX30" fmla="*/ 12859 w 72961"/>
                <a:gd name="connsiteY30" fmla="*/ 5001 h 86534"/>
                <a:gd name="connsiteX31" fmla="*/ 25717 w 72961"/>
                <a:gd name="connsiteY31" fmla="*/ 5001 h 86534"/>
                <a:gd name="connsiteX32" fmla="*/ 47149 w 72961"/>
                <a:gd name="connsiteY32" fmla="*/ 714 h 86534"/>
                <a:gd name="connsiteX33" fmla="*/ 60008 w 72961"/>
                <a:gd name="connsiteY33" fmla="*/ 17859 h 86534"/>
                <a:gd name="connsiteX34" fmla="*/ 68675 w 72961"/>
                <a:gd name="connsiteY34" fmla="*/ 56531 h 86534"/>
                <a:gd name="connsiteX35" fmla="*/ 68675 w 72961"/>
                <a:gd name="connsiteY35" fmla="*/ 56531 h 8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2961" h="86534">
                  <a:moveTo>
                    <a:pt x="68675" y="56531"/>
                  </a:moveTo>
                  <a:lnTo>
                    <a:pt x="68675" y="77962"/>
                  </a:lnTo>
                  <a:lnTo>
                    <a:pt x="72962" y="82248"/>
                  </a:lnTo>
                  <a:lnTo>
                    <a:pt x="72962" y="86535"/>
                  </a:lnTo>
                  <a:lnTo>
                    <a:pt x="64389" y="86535"/>
                  </a:lnTo>
                  <a:lnTo>
                    <a:pt x="64389" y="82248"/>
                  </a:lnTo>
                  <a:lnTo>
                    <a:pt x="60103" y="73676"/>
                  </a:lnTo>
                  <a:lnTo>
                    <a:pt x="60103" y="43672"/>
                  </a:lnTo>
                  <a:lnTo>
                    <a:pt x="55817" y="43672"/>
                  </a:lnTo>
                  <a:lnTo>
                    <a:pt x="55817" y="39386"/>
                  </a:lnTo>
                  <a:lnTo>
                    <a:pt x="51530" y="39386"/>
                  </a:lnTo>
                  <a:lnTo>
                    <a:pt x="51530" y="35100"/>
                  </a:lnTo>
                  <a:lnTo>
                    <a:pt x="47244" y="35100"/>
                  </a:lnTo>
                  <a:lnTo>
                    <a:pt x="47244" y="30813"/>
                  </a:lnTo>
                  <a:lnTo>
                    <a:pt x="38671" y="30813"/>
                  </a:lnTo>
                  <a:lnTo>
                    <a:pt x="38671" y="39386"/>
                  </a:lnTo>
                  <a:lnTo>
                    <a:pt x="42958" y="43672"/>
                  </a:lnTo>
                  <a:lnTo>
                    <a:pt x="42958" y="73676"/>
                  </a:lnTo>
                  <a:lnTo>
                    <a:pt x="47244" y="82248"/>
                  </a:lnTo>
                  <a:lnTo>
                    <a:pt x="47244" y="86535"/>
                  </a:lnTo>
                  <a:lnTo>
                    <a:pt x="42958" y="86535"/>
                  </a:lnTo>
                  <a:lnTo>
                    <a:pt x="38671" y="82248"/>
                  </a:lnTo>
                  <a:lnTo>
                    <a:pt x="34385" y="82248"/>
                  </a:lnTo>
                  <a:lnTo>
                    <a:pt x="34385" y="56531"/>
                  </a:lnTo>
                  <a:lnTo>
                    <a:pt x="30099" y="47958"/>
                  </a:lnTo>
                  <a:cubicBezTo>
                    <a:pt x="27242" y="42243"/>
                    <a:pt x="21527" y="35100"/>
                    <a:pt x="12954" y="26527"/>
                  </a:cubicBezTo>
                  <a:lnTo>
                    <a:pt x="0" y="13573"/>
                  </a:lnTo>
                  <a:cubicBezTo>
                    <a:pt x="0" y="10716"/>
                    <a:pt x="1429" y="7858"/>
                    <a:pt x="4286" y="5001"/>
                  </a:cubicBezTo>
                  <a:lnTo>
                    <a:pt x="4286" y="714"/>
                  </a:lnTo>
                  <a:lnTo>
                    <a:pt x="8573" y="714"/>
                  </a:lnTo>
                  <a:lnTo>
                    <a:pt x="12859" y="5001"/>
                  </a:lnTo>
                  <a:lnTo>
                    <a:pt x="25717" y="5001"/>
                  </a:lnTo>
                  <a:cubicBezTo>
                    <a:pt x="37148" y="5001"/>
                    <a:pt x="44291" y="3572"/>
                    <a:pt x="47149" y="714"/>
                  </a:cubicBezTo>
                  <a:cubicBezTo>
                    <a:pt x="50006" y="-2143"/>
                    <a:pt x="54292" y="3572"/>
                    <a:pt x="60008" y="17859"/>
                  </a:cubicBezTo>
                  <a:cubicBezTo>
                    <a:pt x="65818" y="29385"/>
                    <a:pt x="68675" y="42243"/>
                    <a:pt x="68675" y="56531"/>
                  </a:cubicBezTo>
                  <a:lnTo>
                    <a:pt x="68675" y="5653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" name="任意多边形: 形状 91">
              <a:extLst>
                <a:ext uri="{FF2B5EF4-FFF2-40B4-BE49-F238E27FC236}">
                  <a16:creationId xmlns:a16="http://schemas.microsoft.com/office/drawing/2014/main" id="{2D4273AA-06E9-45F7-8185-75893A1C7AFD}"/>
                </a:ext>
              </a:extLst>
            </p:cNvPr>
            <p:cNvSpPr/>
            <p:nvPr/>
          </p:nvSpPr>
          <p:spPr>
            <a:xfrm>
              <a:off x="6944391" y="3049192"/>
              <a:ext cx="171640" cy="830151"/>
            </a:xfrm>
            <a:custGeom>
              <a:avLst/>
              <a:gdLst>
                <a:gd name="connsiteX0" fmla="*/ 30004 w 171640"/>
                <a:gd name="connsiteY0" fmla="*/ 808720 h 830151"/>
                <a:gd name="connsiteX1" fmla="*/ 30004 w 171640"/>
                <a:gd name="connsiteY1" fmla="*/ 813007 h 830151"/>
                <a:gd name="connsiteX2" fmla="*/ 17145 w 171640"/>
                <a:gd name="connsiteY2" fmla="*/ 813007 h 830151"/>
                <a:gd name="connsiteX3" fmla="*/ 17145 w 171640"/>
                <a:gd name="connsiteY3" fmla="*/ 817293 h 830151"/>
                <a:gd name="connsiteX4" fmla="*/ 12859 w 171640"/>
                <a:gd name="connsiteY4" fmla="*/ 817293 h 830151"/>
                <a:gd name="connsiteX5" fmla="*/ 12859 w 171640"/>
                <a:gd name="connsiteY5" fmla="*/ 830151 h 830151"/>
                <a:gd name="connsiteX6" fmla="*/ 0 w 171640"/>
                <a:gd name="connsiteY6" fmla="*/ 830151 h 830151"/>
                <a:gd name="connsiteX7" fmla="*/ 0 w 171640"/>
                <a:gd name="connsiteY7" fmla="*/ 825865 h 830151"/>
                <a:gd name="connsiteX8" fmla="*/ 4286 w 171640"/>
                <a:gd name="connsiteY8" fmla="*/ 825865 h 830151"/>
                <a:gd name="connsiteX9" fmla="*/ 4286 w 171640"/>
                <a:gd name="connsiteY9" fmla="*/ 817293 h 830151"/>
                <a:gd name="connsiteX10" fmla="*/ 8572 w 171640"/>
                <a:gd name="connsiteY10" fmla="*/ 813007 h 830151"/>
                <a:gd name="connsiteX11" fmla="*/ 12859 w 171640"/>
                <a:gd name="connsiteY11" fmla="*/ 808720 h 830151"/>
                <a:gd name="connsiteX12" fmla="*/ 12859 w 171640"/>
                <a:gd name="connsiteY12" fmla="*/ 804434 h 830151"/>
                <a:gd name="connsiteX13" fmla="*/ 17145 w 171640"/>
                <a:gd name="connsiteY13" fmla="*/ 770144 h 830151"/>
                <a:gd name="connsiteX14" fmla="*/ 12859 w 171640"/>
                <a:gd name="connsiteY14" fmla="*/ 735854 h 830151"/>
                <a:gd name="connsiteX15" fmla="*/ 8572 w 171640"/>
                <a:gd name="connsiteY15" fmla="*/ 727282 h 830151"/>
                <a:gd name="connsiteX16" fmla="*/ 21431 w 171640"/>
                <a:gd name="connsiteY16" fmla="*/ 714423 h 830151"/>
                <a:gd name="connsiteX17" fmla="*/ 38576 w 171640"/>
                <a:gd name="connsiteY17" fmla="*/ 705850 h 830151"/>
                <a:gd name="connsiteX18" fmla="*/ 64294 w 171640"/>
                <a:gd name="connsiteY18" fmla="*/ 620030 h 830151"/>
                <a:gd name="connsiteX19" fmla="*/ 94297 w 171640"/>
                <a:gd name="connsiteY19" fmla="*/ 538496 h 830151"/>
                <a:gd name="connsiteX20" fmla="*/ 111443 w 171640"/>
                <a:gd name="connsiteY20" fmla="*/ 512778 h 830151"/>
                <a:gd name="connsiteX21" fmla="*/ 120015 w 171640"/>
                <a:gd name="connsiteY21" fmla="*/ 426958 h 830151"/>
                <a:gd name="connsiteX22" fmla="*/ 115729 w 171640"/>
                <a:gd name="connsiteY22" fmla="*/ 323993 h 830151"/>
                <a:gd name="connsiteX23" fmla="*/ 90011 w 171640"/>
                <a:gd name="connsiteY23" fmla="*/ 229600 h 830151"/>
                <a:gd name="connsiteX24" fmla="*/ 72866 w 171640"/>
                <a:gd name="connsiteY24" fmla="*/ 160925 h 830151"/>
                <a:gd name="connsiteX25" fmla="*/ 55721 w 171640"/>
                <a:gd name="connsiteY25" fmla="*/ 100822 h 830151"/>
                <a:gd name="connsiteX26" fmla="*/ 25718 w 171640"/>
                <a:gd name="connsiteY26" fmla="*/ 49292 h 830151"/>
                <a:gd name="connsiteX27" fmla="*/ 17145 w 171640"/>
                <a:gd name="connsiteY27" fmla="*/ 40719 h 830151"/>
                <a:gd name="connsiteX28" fmla="*/ 21431 w 171640"/>
                <a:gd name="connsiteY28" fmla="*/ 32147 h 830151"/>
                <a:gd name="connsiteX29" fmla="*/ 21431 w 171640"/>
                <a:gd name="connsiteY29" fmla="*/ 10716 h 830151"/>
                <a:gd name="connsiteX30" fmla="*/ 34290 w 171640"/>
                <a:gd name="connsiteY30" fmla="*/ 10716 h 830151"/>
                <a:gd name="connsiteX31" fmla="*/ 55721 w 171640"/>
                <a:gd name="connsiteY31" fmla="*/ 40719 h 830151"/>
                <a:gd name="connsiteX32" fmla="*/ 64294 w 171640"/>
                <a:gd name="connsiteY32" fmla="*/ 57864 h 830151"/>
                <a:gd name="connsiteX33" fmla="*/ 111538 w 171640"/>
                <a:gd name="connsiteY33" fmla="*/ 152257 h 830151"/>
                <a:gd name="connsiteX34" fmla="*/ 167354 w 171640"/>
                <a:gd name="connsiteY34" fmla="*/ 281035 h 830151"/>
                <a:gd name="connsiteX35" fmla="*/ 167354 w 171640"/>
                <a:gd name="connsiteY35" fmla="*/ 323898 h 830151"/>
                <a:gd name="connsiteX36" fmla="*/ 167354 w 171640"/>
                <a:gd name="connsiteY36" fmla="*/ 375428 h 830151"/>
                <a:gd name="connsiteX37" fmla="*/ 163068 w 171640"/>
                <a:gd name="connsiteY37" fmla="*/ 431244 h 830151"/>
                <a:gd name="connsiteX38" fmla="*/ 158782 w 171640"/>
                <a:gd name="connsiteY38" fmla="*/ 487061 h 830151"/>
                <a:gd name="connsiteX39" fmla="*/ 154496 w 171640"/>
                <a:gd name="connsiteY39" fmla="*/ 547164 h 830151"/>
                <a:gd name="connsiteX40" fmla="*/ 141637 w 171640"/>
                <a:gd name="connsiteY40" fmla="*/ 615839 h 830151"/>
                <a:gd name="connsiteX41" fmla="*/ 120205 w 171640"/>
                <a:gd name="connsiteY41" fmla="*/ 693087 h 830151"/>
                <a:gd name="connsiteX42" fmla="*/ 98774 w 171640"/>
                <a:gd name="connsiteY42" fmla="*/ 736044 h 830151"/>
                <a:gd name="connsiteX43" fmla="*/ 60198 w 171640"/>
                <a:gd name="connsiteY43" fmla="*/ 783289 h 830151"/>
                <a:gd name="connsiteX44" fmla="*/ 38767 w 171640"/>
                <a:gd name="connsiteY44" fmla="*/ 800433 h 830151"/>
                <a:gd name="connsiteX45" fmla="*/ 34480 w 171640"/>
                <a:gd name="connsiteY45" fmla="*/ 804720 h 830151"/>
                <a:gd name="connsiteX46" fmla="*/ 30004 w 171640"/>
                <a:gd name="connsiteY46" fmla="*/ 808720 h 830151"/>
                <a:gd name="connsiteX47" fmla="*/ 30004 w 171640"/>
                <a:gd name="connsiteY47" fmla="*/ 808720 h 830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1640" h="830151">
                  <a:moveTo>
                    <a:pt x="30004" y="808720"/>
                  </a:moveTo>
                  <a:lnTo>
                    <a:pt x="30004" y="813007"/>
                  </a:lnTo>
                  <a:lnTo>
                    <a:pt x="17145" y="813007"/>
                  </a:lnTo>
                  <a:lnTo>
                    <a:pt x="17145" y="817293"/>
                  </a:lnTo>
                  <a:lnTo>
                    <a:pt x="12859" y="817293"/>
                  </a:lnTo>
                  <a:lnTo>
                    <a:pt x="12859" y="830151"/>
                  </a:lnTo>
                  <a:lnTo>
                    <a:pt x="0" y="830151"/>
                  </a:lnTo>
                  <a:lnTo>
                    <a:pt x="0" y="825865"/>
                  </a:lnTo>
                  <a:lnTo>
                    <a:pt x="4286" y="825865"/>
                  </a:lnTo>
                  <a:lnTo>
                    <a:pt x="4286" y="817293"/>
                  </a:lnTo>
                  <a:lnTo>
                    <a:pt x="8572" y="813007"/>
                  </a:lnTo>
                  <a:lnTo>
                    <a:pt x="12859" y="808720"/>
                  </a:lnTo>
                  <a:lnTo>
                    <a:pt x="12859" y="804434"/>
                  </a:lnTo>
                  <a:cubicBezTo>
                    <a:pt x="12859" y="798719"/>
                    <a:pt x="14288" y="787289"/>
                    <a:pt x="17145" y="770144"/>
                  </a:cubicBezTo>
                  <a:cubicBezTo>
                    <a:pt x="20003" y="750141"/>
                    <a:pt x="18574" y="738711"/>
                    <a:pt x="12859" y="735854"/>
                  </a:cubicBezTo>
                  <a:cubicBezTo>
                    <a:pt x="10001" y="735854"/>
                    <a:pt x="8572" y="732997"/>
                    <a:pt x="8572" y="727282"/>
                  </a:cubicBezTo>
                  <a:cubicBezTo>
                    <a:pt x="8572" y="721566"/>
                    <a:pt x="12859" y="717280"/>
                    <a:pt x="21431" y="714423"/>
                  </a:cubicBezTo>
                  <a:cubicBezTo>
                    <a:pt x="30004" y="711565"/>
                    <a:pt x="35719" y="708708"/>
                    <a:pt x="38576" y="705850"/>
                  </a:cubicBezTo>
                  <a:cubicBezTo>
                    <a:pt x="41434" y="702993"/>
                    <a:pt x="50006" y="674418"/>
                    <a:pt x="64294" y="620030"/>
                  </a:cubicBezTo>
                  <a:cubicBezTo>
                    <a:pt x="75724" y="568500"/>
                    <a:pt x="85725" y="541353"/>
                    <a:pt x="94297" y="538496"/>
                  </a:cubicBezTo>
                  <a:cubicBezTo>
                    <a:pt x="102870" y="535639"/>
                    <a:pt x="108585" y="527066"/>
                    <a:pt x="111443" y="512778"/>
                  </a:cubicBezTo>
                  <a:cubicBezTo>
                    <a:pt x="114300" y="501348"/>
                    <a:pt x="117158" y="472773"/>
                    <a:pt x="120015" y="426958"/>
                  </a:cubicBezTo>
                  <a:cubicBezTo>
                    <a:pt x="122872" y="384096"/>
                    <a:pt x="121444" y="349710"/>
                    <a:pt x="115729" y="323993"/>
                  </a:cubicBezTo>
                  <a:cubicBezTo>
                    <a:pt x="110014" y="295418"/>
                    <a:pt x="101441" y="263890"/>
                    <a:pt x="90011" y="229600"/>
                  </a:cubicBezTo>
                  <a:cubicBezTo>
                    <a:pt x="78581" y="198168"/>
                    <a:pt x="72866" y="175212"/>
                    <a:pt x="72866" y="160925"/>
                  </a:cubicBezTo>
                  <a:cubicBezTo>
                    <a:pt x="72866" y="146637"/>
                    <a:pt x="67151" y="126635"/>
                    <a:pt x="55721" y="100822"/>
                  </a:cubicBezTo>
                  <a:cubicBezTo>
                    <a:pt x="38576" y="72247"/>
                    <a:pt x="28575" y="55007"/>
                    <a:pt x="25718" y="49292"/>
                  </a:cubicBezTo>
                  <a:cubicBezTo>
                    <a:pt x="20003" y="46434"/>
                    <a:pt x="17145" y="43577"/>
                    <a:pt x="17145" y="40719"/>
                  </a:cubicBezTo>
                  <a:lnTo>
                    <a:pt x="21431" y="32147"/>
                  </a:lnTo>
                  <a:lnTo>
                    <a:pt x="21431" y="10716"/>
                  </a:lnTo>
                  <a:cubicBezTo>
                    <a:pt x="21431" y="-3572"/>
                    <a:pt x="25718" y="-3572"/>
                    <a:pt x="34290" y="10716"/>
                  </a:cubicBezTo>
                  <a:cubicBezTo>
                    <a:pt x="42863" y="25003"/>
                    <a:pt x="50006" y="35005"/>
                    <a:pt x="55721" y="40719"/>
                  </a:cubicBezTo>
                  <a:cubicBezTo>
                    <a:pt x="61436" y="46434"/>
                    <a:pt x="64294" y="52149"/>
                    <a:pt x="64294" y="57864"/>
                  </a:cubicBezTo>
                  <a:cubicBezTo>
                    <a:pt x="64294" y="66437"/>
                    <a:pt x="80010" y="97869"/>
                    <a:pt x="111538" y="152257"/>
                  </a:cubicBezTo>
                  <a:cubicBezTo>
                    <a:pt x="142970" y="209502"/>
                    <a:pt x="161639" y="252365"/>
                    <a:pt x="167354" y="281035"/>
                  </a:cubicBezTo>
                  <a:cubicBezTo>
                    <a:pt x="173069" y="309610"/>
                    <a:pt x="173069" y="323898"/>
                    <a:pt x="167354" y="323898"/>
                  </a:cubicBezTo>
                  <a:cubicBezTo>
                    <a:pt x="161639" y="323898"/>
                    <a:pt x="161639" y="341043"/>
                    <a:pt x="167354" y="375428"/>
                  </a:cubicBezTo>
                  <a:cubicBezTo>
                    <a:pt x="173069" y="409718"/>
                    <a:pt x="171641" y="428387"/>
                    <a:pt x="163068" y="431244"/>
                  </a:cubicBezTo>
                  <a:cubicBezTo>
                    <a:pt x="157353" y="434102"/>
                    <a:pt x="155924" y="452676"/>
                    <a:pt x="158782" y="487061"/>
                  </a:cubicBezTo>
                  <a:cubicBezTo>
                    <a:pt x="158782" y="524208"/>
                    <a:pt x="157353" y="544306"/>
                    <a:pt x="154496" y="547164"/>
                  </a:cubicBezTo>
                  <a:cubicBezTo>
                    <a:pt x="151638" y="547164"/>
                    <a:pt x="147352" y="570024"/>
                    <a:pt x="141637" y="615839"/>
                  </a:cubicBezTo>
                  <a:cubicBezTo>
                    <a:pt x="133064" y="664512"/>
                    <a:pt x="125921" y="690229"/>
                    <a:pt x="120205" y="693087"/>
                  </a:cubicBezTo>
                  <a:cubicBezTo>
                    <a:pt x="117348" y="695944"/>
                    <a:pt x="110204" y="710232"/>
                    <a:pt x="98774" y="736044"/>
                  </a:cubicBezTo>
                  <a:cubicBezTo>
                    <a:pt x="87344" y="758905"/>
                    <a:pt x="74486" y="774621"/>
                    <a:pt x="60198" y="783289"/>
                  </a:cubicBezTo>
                  <a:cubicBezTo>
                    <a:pt x="48768" y="791861"/>
                    <a:pt x="41624" y="797576"/>
                    <a:pt x="38767" y="800433"/>
                  </a:cubicBezTo>
                  <a:cubicBezTo>
                    <a:pt x="35909" y="800433"/>
                    <a:pt x="34480" y="801862"/>
                    <a:pt x="34480" y="804720"/>
                  </a:cubicBezTo>
                  <a:cubicBezTo>
                    <a:pt x="31433" y="807291"/>
                    <a:pt x="30004" y="808720"/>
                    <a:pt x="30004" y="808720"/>
                  </a:cubicBezTo>
                  <a:lnTo>
                    <a:pt x="30004" y="80872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" name="任意多边形: 形状 92">
              <a:extLst>
                <a:ext uri="{FF2B5EF4-FFF2-40B4-BE49-F238E27FC236}">
                  <a16:creationId xmlns:a16="http://schemas.microsoft.com/office/drawing/2014/main" id="{9FC897F3-C3DE-4C25-8739-4D8AC57812FA}"/>
                </a:ext>
              </a:extLst>
            </p:cNvPr>
            <p:cNvSpPr/>
            <p:nvPr/>
          </p:nvSpPr>
          <p:spPr>
            <a:xfrm>
              <a:off x="5648419" y="2165177"/>
              <a:ext cx="141636" cy="75009"/>
            </a:xfrm>
            <a:custGeom>
              <a:avLst/>
              <a:gdLst>
                <a:gd name="connsiteX0" fmla="*/ 124492 w 141636"/>
                <a:gd name="connsiteY0" fmla="*/ 70723 h 75009"/>
                <a:gd name="connsiteX1" fmla="*/ 120205 w 141636"/>
                <a:gd name="connsiteY1" fmla="*/ 66437 h 75009"/>
                <a:gd name="connsiteX2" fmla="*/ 111633 w 141636"/>
                <a:gd name="connsiteY2" fmla="*/ 66437 h 75009"/>
                <a:gd name="connsiteX3" fmla="*/ 55817 w 141636"/>
                <a:gd name="connsiteY3" fmla="*/ 36433 h 75009"/>
                <a:gd name="connsiteX4" fmla="*/ 0 w 141636"/>
                <a:gd name="connsiteY4" fmla="*/ 2143 h 75009"/>
                <a:gd name="connsiteX5" fmla="*/ 12859 w 141636"/>
                <a:gd name="connsiteY5" fmla="*/ 2143 h 75009"/>
                <a:gd name="connsiteX6" fmla="*/ 60103 w 141636"/>
                <a:gd name="connsiteY6" fmla="*/ 19288 h 75009"/>
                <a:gd name="connsiteX7" fmla="*/ 115919 w 141636"/>
                <a:gd name="connsiteY7" fmla="*/ 49292 h 75009"/>
                <a:gd name="connsiteX8" fmla="*/ 141637 w 141636"/>
                <a:gd name="connsiteY8" fmla="*/ 70723 h 75009"/>
                <a:gd name="connsiteX9" fmla="*/ 133064 w 141636"/>
                <a:gd name="connsiteY9" fmla="*/ 75009 h 75009"/>
                <a:gd name="connsiteX10" fmla="*/ 124492 w 141636"/>
                <a:gd name="connsiteY10" fmla="*/ 70723 h 75009"/>
                <a:gd name="connsiteX11" fmla="*/ 124492 w 141636"/>
                <a:gd name="connsiteY11" fmla="*/ 70723 h 75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636" h="75009">
                  <a:moveTo>
                    <a:pt x="124492" y="70723"/>
                  </a:moveTo>
                  <a:lnTo>
                    <a:pt x="120205" y="66437"/>
                  </a:lnTo>
                  <a:lnTo>
                    <a:pt x="111633" y="66437"/>
                  </a:lnTo>
                  <a:lnTo>
                    <a:pt x="55817" y="36433"/>
                  </a:lnTo>
                  <a:cubicBezTo>
                    <a:pt x="21527" y="16431"/>
                    <a:pt x="2858" y="5001"/>
                    <a:pt x="0" y="2143"/>
                  </a:cubicBezTo>
                  <a:cubicBezTo>
                    <a:pt x="0" y="-714"/>
                    <a:pt x="4286" y="-714"/>
                    <a:pt x="12859" y="2143"/>
                  </a:cubicBezTo>
                  <a:cubicBezTo>
                    <a:pt x="21431" y="5001"/>
                    <a:pt x="37148" y="10716"/>
                    <a:pt x="60103" y="19288"/>
                  </a:cubicBezTo>
                  <a:cubicBezTo>
                    <a:pt x="85820" y="30718"/>
                    <a:pt x="104489" y="40719"/>
                    <a:pt x="115919" y="49292"/>
                  </a:cubicBezTo>
                  <a:cubicBezTo>
                    <a:pt x="133064" y="60722"/>
                    <a:pt x="141637" y="67866"/>
                    <a:pt x="141637" y="70723"/>
                  </a:cubicBezTo>
                  <a:cubicBezTo>
                    <a:pt x="141637" y="73581"/>
                    <a:pt x="138779" y="75009"/>
                    <a:pt x="133064" y="75009"/>
                  </a:cubicBezTo>
                  <a:cubicBezTo>
                    <a:pt x="130207" y="75009"/>
                    <a:pt x="127349" y="73581"/>
                    <a:pt x="124492" y="70723"/>
                  </a:cubicBezTo>
                  <a:lnTo>
                    <a:pt x="124492" y="707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" name="任意多边形: 形状 93">
              <a:extLst>
                <a:ext uri="{FF2B5EF4-FFF2-40B4-BE49-F238E27FC236}">
                  <a16:creationId xmlns:a16="http://schemas.microsoft.com/office/drawing/2014/main" id="{D3E52DC9-EBA9-4A2C-83BE-87810FEED2A1}"/>
                </a:ext>
              </a:extLst>
            </p:cNvPr>
            <p:cNvSpPr/>
            <p:nvPr/>
          </p:nvSpPr>
          <p:spPr>
            <a:xfrm>
              <a:off x="5477350" y="1390556"/>
              <a:ext cx="561593" cy="377189"/>
            </a:xfrm>
            <a:custGeom>
              <a:avLst/>
              <a:gdLst>
                <a:gd name="connsiteX0" fmla="*/ 548735 w 561593"/>
                <a:gd name="connsiteY0" fmla="*/ 4286 h 377189"/>
                <a:gd name="connsiteX1" fmla="*/ 548735 w 561593"/>
                <a:gd name="connsiteY1" fmla="*/ 0 h 377189"/>
                <a:gd name="connsiteX2" fmla="*/ 561594 w 561593"/>
                <a:gd name="connsiteY2" fmla="*/ 0 h 377189"/>
                <a:gd name="connsiteX3" fmla="*/ 557308 w 561593"/>
                <a:gd name="connsiteY3" fmla="*/ 4286 h 377189"/>
                <a:gd name="connsiteX4" fmla="*/ 548735 w 561593"/>
                <a:gd name="connsiteY4" fmla="*/ 17145 h 377189"/>
                <a:gd name="connsiteX5" fmla="*/ 544449 w 561593"/>
                <a:gd name="connsiteY5" fmla="*/ 25717 h 377189"/>
                <a:gd name="connsiteX6" fmla="*/ 557308 w 561593"/>
                <a:gd name="connsiteY6" fmla="*/ 25717 h 377189"/>
                <a:gd name="connsiteX7" fmla="*/ 557308 w 561593"/>
                <a:gd name="connsiteY7" fmla="*/ 30004 h 377189"/>
                <a:gd name="connsiteX8" fmla="*/ 553022 w 561593"/>
                <a:gd name="connsiteY8" fmla="*/ 30004 h 377189"/>
                <a:gd name="connsiteX9" fmla="*/ 527304 w 561593"/>
                <a:gd name="connsiteY9" fmla="*/ 51435 h 377189"/>
                <a:gd name="connsiteX10" fmla="*/ 484442 w 561593"/>
                <a:gd name="connsiteY10" fmla="*/ 77152 h 377189"/>
                <a:gd name="connsiteX11" fmla="*/ 445865 w 561593"/>
                <a:gd name="connsiteY11" fmla="*/ 94297 h 377189"/>
                <a:gd name="connsiteX12" fmla="*/ 407289 w 561593"/>
                <a:gd name="connsiteY12" fmla="*/ 107156 h 377189"/>
                <a:gd name="connsiteX13" fmla="*/ 390144 w 561593"/>
                <a:gd name="connsiteY13" fmla="*/ 115729 h 377189"/>
                <a:gd name="connsiteX14" fmla="*/ 368713 w 561593"/>
                <a:gd name="connsiteY14" fmla="*/ 128588 h 377189"/>
                <a:gd name="connsiteX15" fmla="*/ 325850 w 561593"/>
                <a:gd name="connsiteY15" fmla="*/ 150019 h 377189"/>
                <a:gd name="connsiteX16" fmla="*/ 300133 w 561593"/>
                <a:gd name="connsiteY16" fmla="*/ 171450 h 377189"/>
                <a:gd name="connsiteX17" fmla="*/ 287274 w 561593"/>
                <a:gd name="connsiteY17" fmla="*/ 180022 h 377189"/>
                <a:gd name="connsiteX18" fmla="*/ 282988 w 561593"/>
                <a:gd name="connsiteY18" fmla="*/ 184309 h 377189"/>
                <a:gd name="connsiteX19" fmla="*/ 278701 w 561593"/>
                <a:gd name="connsiteY19" fmla="*/ 188595 h 377189"/>
                <a:gd name="connsiteX20" fmla="*/ 274415 w 561593"/>
                <a:gd name="connsiteY20" fmla="*/ 188595 h 377189"/>
                <a:gd name="connsiteX21" fmla="*/ 274415 w 561593"/>
                <a:gd name="connsiteY21" fmla="*/ 192881 h 377189"/>
                <a:gd name="connsiteX22" fmla="*/ 270129 w 561593"/>
                <a:gd name="connsiteY22" fmla="*/ 192881 h 377189"/>
                <a:gd name="connsiteX23" fmla="*/ 270129 w 561593"/>
                <a:gd name="connsiteY23" fmla="*/ 197167 h 377189"/>
                <a:gd name="connsiteX24" fmla="*/ 270129 w 561593"/>
                <a:gd name="connsiteY24" fmla="*/ 184309 h 377189"/>
                <a:gd name="connsiteX25" fmla="*/ 274415 w 561593"/>
                <a:gd name="connsiteY25" fmla="*/ 184309 h 377189"/>
                <a:gd name="connsiteX26" fmla="*/ 274415 w 561593"/>
                <a:gd name="connsiteY26" fmla="*/ 180022 h 377189"/>
                <a:gd name="connsiteX27" fmla="*/ 278701 w 561593"/>
                <a:gd name="connsiteY27" fmla="*/ 175736 h 377189"/>
                <a:gd name="connsiteX28" fmla="*/ 282988 w 561593"/>
                <a:gd name="connsiteY28" fmla="*/ 171450 h 377189"/>
                <a:gd name="connsiteX29" fmla="*/ 282988 w 561593"/>
                <a:gd name="connsiteY29" fmla="*/ 167164 h 377189"/>
                <a:gd name="connsiteX30" fmla="*/ 287274 w 561593"/>
                <a:gd name="connsiteY30" fmla="*/ 167164 h 377189"/>
                <a:gd name="connsiteX31" fmla="*/ 287274 w 561593"/>
                <a:gd name="connsiteY31" fmla="*/ 154305 h 377189"/>
                <a:gd name="connsiteX32" fmla="*/ 274415 w 561593"/>
                <a:gd name="connsiteY32" fmla="*/ 154305 h 377189"/>
                <a:gd name="connsiteX33" fmla="*/ 274415 w 561593"/>
                <a:gd name="connsiteY33" fmla="*/ 158591 h 377189"/>
                <a:gd name="connsiteX34" fmla="*/ 270129 w 561593"/>
                <a:gd name="connsiteY34" fmla="*/ 158591 h 377189"/>
                <a:gd name="connsiteX35" fmla="*/ 270129 w 561593"/>
                <a:gd name="connsiteY35" fmla="*/ 162877 h 377189"/>
                <a:gd name="connsiteX36" fmla="*/ 265843 w 561593"/>
                <a:gd name="connsiteY36" fmla="*/ 162877 h 377189"/>
                <a:gd name="connsiteX37" fmla="*/ 265843 w 561593"/>
                <a:gd name="connsiteY37" fmla="*/ 167164 h 377189"/>
                <a:gd name="connsiteX38" fmla="*/ 261556 w 561593"/>
                <a:gd name="connsiteY38" fmla="*/ 167164 h 377189"/>
                <a:gd name="connsiteX39" fmla="*/ 261556 w 561593"/>
                <a:gd name="connsiteY39" fmla="*/ 171450 h 377189"/>
                <a:gd name="connsiteX40" fmla="*/ 252984 w 561593"/>
                <a:gd name="connsiteY40" fmla="*/ 171450 h 377189"/>
                <a:gd name="connsiteX41" fmla="*/ 252984 w 561593"/>
                <a:gd name="connsiteY41" fmla="*/ 175736 h 377189"/>
                <a:gd name="connsiteX42" fmla="*/ 248698 w 561593"/>
                <a:gd name="connsiteY42" fmla="*/ 180022 h 377189"/>
                <a:gd name="connsiteX43" fmla="*/ 235839 w 561593"/>
                <a:gd name="connsiteY43" fmla="*/ 197167 h 377189"/>
                <a:gd name="connsiteX44" fmla="*/ 214408 w 561593"/>
                <a:gd name="connsiteY44" fmla="*/ 214313 h 377189"/>
                <a:gd name="connsiteX45" fmla="*/ 175831 w 561593"/>
                <a:gd name="connsiteY45" fmla="*/ 252889 h 377189"/>
                <a:gd name="connsiteX46" fmla="*/ 132874 w 561593"/>
                <a:gd name="connsiteY46" fmla="*/ 291465 h 377189"/>
                <a:gd name="connsiteX47" fmla="*/ 115729 w 561593"/>
                <a:gd name="connsiteY47" fmla="*/ 295751 h 377189"/>
                <a:gd name="connsiteX48" fmla="*/ 107156 w 561593"/>
                <a:gd name="connsiteY48" fmla="*/ 304324 h 377189"/>
                <a:gd name="connsiteX49" fmla="*/ 90011 w 561593"/>
                <a:gd name="connsiteY49" fmla="*/ 321469 h 377189"/>
                <a:gd name="connsiteX50" fmla="*/ 72866 w 561593"/>
                <a:gd name="connsiteY50" fmla="*/ 334327 h 377189"/>
                <a:gd name="connsiteX51" fmla="*/ 55721 w 561593"/>
                <a:gd name="connsiteY51" fmla="*/ 351472 h 377189"/>
                <a:gd name="connsiteX52" fmla="*/ 38576 w 561593"/>
                <a:gd name="connsiteY52" fmla="*/ 368617 h 377189"/>
                <a:gd name="connsiteX53" fmla="*/ 12859 w 561593"/>
                <a:gd name="connsiteY53" fmla="*/ 368617 h 377189"/>
                <a:gd name="connsiteX54" fmla="*/ 12859 w 561593"/>
                <a:gd name="connsiteY54" fmla="*/ 372904 h 377189"/>
                <a:gd name="connsiteX55" fmla="*/ 8572 w 561593"/>
                <a:gd name="connsiteY55" fmla="*/ 377190 h 377189"/>
                <a:gd name="connsiteX56" fmla="*/ 0 w 561593"/>
                <a:gd name="connsiteY56" fmla="*/ 377190 h 377189"/>
                <a:gd name="connsiteX57" fmla="*/ 0 w 561593"/>
                <a:gd name="connsiteY57" fmla="*/ 372904 h 377189"/>
                <a:gd name="connsiteX58" fmla="*/ 4286 w 561593"/>
                <a:gd name="connsiteY58" fmla="*/ 368617 h 377189"/>
                <a:gd name="connsiteX59" fmla="*/ 4286 w 561593"/>
                <a:gd name="connsiteY59" fmla="*/ 364331 h 377189"/>
                <a:gd name="connsiteX60" fmla="*/ 8572 w 561593"/>
                <a:gd name="connsiteY60" fmla="*/ 360045 h 377189"/>
                <a:gd name="connsiteX61" fmla="*/ 8572 w 561593"/>
                <a:gd name="connsiteY61" fmla="*/ 355759 h 377189"/>
                <a:gd name="connsiteX62" fmla="*/ 12859 w 561593"/>
                <a:gd name="connsiteY62" fmla="*/ 351472 h 377189"/>
                <a:gd name="connsiteX63" fmla="*/ 12859 w 561593"/>
                <a:gd name="connsiteY63" fmla="*/ 347186 h 377189"/>
                <a:gd name="connsiteX64" fmla="*/ 17145 w 561593"/>
                <a:gd name="connsiteY64" fmla="*/ 347186 h 377189"/>
                <a:gd name="connsiteX65" fmla="*/ 17145 w 561593"/>
                <a:gd name="connsiteY65" fmla="*/ 342900 h 377189"/>
                <a:gd name="connsiteX66" fmla="*/ 30004 w 561593"/>
                <a:gd name="connsiteY66" fmla="*/ 325755 h 377189"/>
                <a:gd name="connsiteX67" fmla="*/ 60007 w 561593"/>
                <a:gd name="connsiteY67" fmla="*/ 300038 h 377189"/>
                <a:gd name="connsiteX68" fmla="*/ 94297 w 561593"/>
                <a:gd name="connsiteY68" fmla="*/ 265747 h 377189"/>
                <a:gd name="connsiteX69" fmla="*/ 128588 w 561593"/>
                <a:gd name="connsiteY69" fmla="*/ 231458 h 377189"/>
                <a:gd name="connsiteX70" fmla="*/ 167164 w 561593"/>
                <a:gd name="connsiteY70" fmla="*/ 197167 h 377189"/>
                <a:gd name="connsiteX71" fmla="*/ 218694 w 561593"/>
                <a:gd name="connsiteY71" fmla="*/ 149924 h 377189"/>
                <a:gd name="connsiteX72" fmla="*/ 261556 w 561593"/>
                <a:gd name="connsiteY72" fmla="*/ 128492 h 377189"/>
                <a:gd name="connsiteX73" fmla="*/ 321659 w 561593"/>
                <a:gd name="connsiteY73" fmla="*/ 98488 h 377189"/>
                <a:gd name="connsiteX74" fmla="*/ 394621 w 561593"/>
                <a:gd name="connsiteY74" fmla="*/ 46958 h 377189"/>
                <a:gd name="connsiteX75" fmla="*/ 428911 w 561593"/>
                <a:gd name="connsiteY75" fmla="*/ 25527 h 377189"/>
                <a:gd name="connsiteX76" fmla="*/ 454628 w 561593"/>
                <a:gd name="connsiteY76" fmla="*/ 21241 h 377189"/>
                <a:gd name="connsiteX77" fmla="*/ 488918 w 561593"/>
                <a:gd name="connsiteY77" fmla="*/ 12668 h 377189"/>
                <a:gd name="connsiteX78" fmla="*/ 501777 w 561593"/>
                <a:gd name="connsiteY78" fmla="*/ 16954 h 377189"/>
                <a:gd name="connsiteX79" fmla="*/ 518922 w 561593"/>
                <a:gd name="connsiteY79" fmla="*/ 16954 h 377189"/>
                <a:gd name="connsiteX80" fmla="*/ 536067 w 561593"/>
                <a:gd name="connsiteY80" fmla="*/ 8382 h 377189"/>
                <a:gd name="connsiteX81" fmla="*/ 544639 w 561593"/>
                <a:gd name="connsiteY81" fmla="*/ 8382 h 377189"/>
                <a:gd name="connsiteX82" fmla="*/ 544639 w 561593"/>
                <a:gd name="connsiteY82" fmla="*/ 4096 h 377189"/>
                <a:gd name="connsiteX83" fmla="*/ 548735 w 561593"/>
                <a:gd name="connsiteY83" fmla="*/ 4286 h 377189"/>
                <a:gd name="connsiteX84" fmla="*/ 548735 w 561593"/>
                <a:gd name="connsiteY84" fmla="*/ 4286 h 377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561593" h="377189">
                  <a:moveTo>
                    <a:pt x="548735" y="4286"/>
                  </a:moveTo>
                  <a:lnTo>
                    <a:pt x="548735" y="0"/>
                  </a:lnTo>
                  <a:lnTo>
                    <a:pt x="561594" y="0"/>
                  </a:lnTo>
                  <a:lnTo>
                    <a:pt x="557308" y="4286"/>
                  </a:lnTo>
                  <a:cubicBezTo>
                    <a:pt x="554450" y="7144"/>
                    <a:pt x="551593" y="11430"/>
                    <a:pt x="548735" y="17145"/>
                  </a:cubicBezTo>
                  <a:lnTo>
                    <a:pt x="544449" y="25717"/>
                  </a:lnTo>
                  <a:lnTo>
                    <a:pt x="557308" y="25717"/>
                  </a:lnTo>
                  <a:lnTo>
                    <a:pt x="557308" y="30004"/>
                  </a:lnTo>
                  <a:lnTo>
                    <a:pt x="553022" y="30004"/>
                  </a:lnTo>
                  <a:cubicBezTo>
                    <a:pt x="550164" y="32861"/>
                    <a:pt x="541592" y="40005"/>
                    <a:pt x="527304" y="51435"/>
                  </a:cubicBezTo>
                  <a:cubicBezTo>
                    <a:pt x="510159" y="68580"/>
                    <a:pt x="495871" y="77152"/>
                    <a:pt x="484442" y="77152"/>
                  </a:cubicBezTo>
                  <a:cubicBezTo>
                    <a:pt x="473011" y="82867"/>
                    <a:pt x="460153" y="88583"/>
                    <a:pt x="445865" y="94297"/>
                  </a:cubicBezTo>
                  <a:cubicBezTo>
                    <a:pt x="431578" y="100013"/>
                    <a:pt x="418719" y="104299"/>
                    <a:pt x="407289" y="107156"/>
                  </a:cubicBezTo>
                  <a:cubicBezTo>
                    <a:pt x="395859" y="110014"/>
                    <a:pt x="390144" y="112871"/>
                    <a:pt x="390144" y="115729"/>
                  </a:cubicBezTo>
                  <a:cubicBezTo>
                    <a:pt x="390144" y="118586"/>
                    <a:pt x="383000" y="122872"/>
                    <a:pt x="368713" y="128588"/>
                  </a:cubicBezTo>
                  <a:cubicBezTo>
                    <a:pt x="354425" y="137160"/>
                    <a:pt x="340138" y="144304"/>
                    <a:pt x="325850" y="150019"/>
                  </a:cubicBezTo>
                  <a:cubicBezTo>
                    <a:pt x="314420" y="158591"/>
                    <a:pt x="305848" y="165735"/>
                    <a:pt x="300133" y="171450"/>
                  </a:cubicBezTo>
                  <a:lnTo>
                    <a:pt x="287274" y="180022"/>
                  </a:lnTo>
                  <a:lnTo>
                    <a:pt x="282988" y="184309"/>
                  </a:lnTo>
                  <a:lnTo>
                    <a:pt x="278701" y="188595"/>
                  </a:lnTo>
                  <a:lnTo>
                    <a:pt x="274415" y="188595"/>
                  </a:lnTo>
                  <a:lnTo>
                    <a:pt x="274415" y="192881"/>
                  </a:lnTo>
                  <a:lnTo>
                    <a:pt x="270129" y="192881"/>
                  </a:lnTo>
                  <a:lnTo>
                    <a:pt x="270129" y="197167"/>
                  </a:lnTo>
                  <a:lnTo>
                    <a:pt x="270129" y="184309"/>
                  </a:lnTo>
                  <a:lnTo>
                    <a:pt x="274415" y="184309"/>
                  </a:lnTo>
                  <a:lnTo>
                    <a:pt x="274415" y="180022"/>
                  </a:lnTo>
                  <a:lnTo>
                    <a:pt x="278701" y="175736"/>
                  </a:lnTo>
                  <a:cubicBezTo>
                    <a:pt x="278701" y="172879"/>
                    <a:pt x="280130" y="171450"/>
                    <a:pt x="282988" y="171450"/>
                  </a:cubicBezTo>
                  <a:lnTo>
                    <a:pt x="282988" y="167164"/>
                  </a:lnTo>
                  <a:lnTo>
                    <a:pt x="287274" y="167164"/>
                  </a:lnTo>
                  <a:lnTo>
                    <a:pt x="287274" y="154305"/>
                  </a:lnTo>
                  <a:lnTo>
                    <a:pt x="274415" y="154305"/>
                  </a:lnTo>
                  <a:lnTo>
                    <a:pt x="274415" y="158591"/>
                  </a:lnTo>
                  <a:lnTo>
                    <a:pt x="270129" y="158591"/>
                  </a:lnTo>
                  <a:lnTo>
                    <a:pt x="270129" y="162877"/>
                  </a:lnTo>
                  <a:lnTo>
                    <a:pt x="265843" y="162877"/>
                  </a:lnTo>
                  <a:lnTo>
                    <a:pt x="265843" y="167164"/>
                  </a:lnTo>
                  <a:lnTo>
                    <a:pt x="261556" y="167164"/>
                  </a:lnTo>
                  <a:lnTo>
                    <a:pt x="261556" y="171450"/>
                  </a:lnTo>
                  <a:lnTo>
                    <a:pt x="252984" y="171450"/>
                  </a:lnTo>
                  <a:lnTo>
                    <a:pt x="252984" y="175736"/>
                  </a:lnTo>
                  <a:cubicBezTo>
                    <a:pt x="252984" y="178594"/>
                    <a:pt x="251555" y="180022"/>
                    <a:pt x="248698" y="180022"/>
                  </a:cubicBezTo>
                  <a:cubicBezTo>
                    <a:pt x="248698" y="180022"/>
                    <a:pt x="244411" y="185738"/>
                    <a:pt x="235839" y="197167"/>
                  </a:cubicBezTo>
                  <a:cubicBezTo>
                    <a:pt x="224409" y="208597"/>
                    <a:pt x="217265" y="214313"/>
                    <a:pt x="214408" y="214313"/>
                  </a:cubicBezTo>
                  <a:cubicBezTo>
                    <a:pt x="211550" y="214313"/>
                    <a:pt x="198692" y="227171"/>
                    <a:pt x="175831" y="252889"/>
                  </a:cubicBezTo>
                  <a:cubicBezTo>
                    <a:pt x="155829" y="278606"/>
                    <a:pt x="141542" y="291465"/>
                    <a:pt x="132874" y="291465"/>
                  </a:cubicBezTo>
                  <a:cubicBezTo>
                    <a:pt x="124206" y="291465"/>
                    <a:pt x="118586" y="292894"/>
                    <a:pt x="115729" y="295751"/>
                  </a:cubicBezTo>
                  <a:cubicBezTo>
                    <a:pt x="112871" y="301466"/>
                    <a:pt x="110014" y="304324"/>
                    <a:pt x="107156" y="304324"/>
                  </a:cubicBezTo>
                  <a:cubicBezTo>
                    <a:pt x="104299" y="307181"/>
                    <a:pt x="98584" y="312896"/>
                    <a:pt x="90011" y="321469"/>
                  </a:cubicBezTo>
                  <a:cubicBezTo>
                    <a:pt x="84296" y="330041"/>
                    <a:pt x="78581" y="334327"/>
                    <a:pt x="72866" y="334327"/>
                  </a:cubicBezTo>
                  <a:cubicBezTo>
                    <a:pt x="70009" y="334327"/>
                    <a:pt x="64294" y="340042"/>
                    <a:pt x="55721" y="351472"/>
                  </a:cubicBezTo>
                  <a:lnTo>
                    <a:pt x="38576" y="368617"/>
                  </a:lnTo>
                  <a:lnTo>
                    <a:pt x="12859" y="368617"/>
                  </a:lnTo>
                  <a:lnTo>
                    <a:pt x="12859" y="372904"/>
                  </a:lnTo>
                  <a:lnTo>
                    <a:pt x="8572" y="377190"/>
                  </a:lnTo>
                  <a:lnTo>
                    <a:pt x="0" y="377190"/>
                  </a:lnTo>
                  <a:lnTo>
                    <a:pt x="0" y="372904"/>
                  </a:lnTo>
                  <a:lnTo>
                    <a:pt x="4286" y="368617"/>
                  </a:lnTo>
                  <a:lnTo>
                    <a:pt x="4286" y="364331"/>
                  </a:lnTo>
                  <a:lnTo>
                    <a:pt x="8572" y="360045"/>
                  </a:lnTo>
                  <a:lnTo>
                    <a:pt x="8572" y="355759"/>
                  </a:lnTo>
                  <a:lnTo>
                    <a:pt x="12859" y="351472"/>
                  </a:lnTo>
                  <a:lnTo>
                    <a:pt x="12859" y="347186"/>
                  </a:lnTo>
                  <a:lnTo>
                    <a:pt x="17145" y="347186"/>
                  </a:lnTo>
                  <a:lnTo>
                    <a:pt x="17145" y="342900"/>
                  </a:lnTo>
                  <a:lnTo>
                    <a:pt x="30004" y="325755"/>
                  </a:lnTo>
                  <a:cubicBezTo>
                    <a:pt x="41434" y="314325"/>
                    <a:pt x="51435" y="305752"/>
                    <a:pt x="60007" y="300038"/>
                  </a:cubicBezTo>
                  <a:cubicBezTo>
                    <a:pt x="68580" y="294322"/>
                    <a:pt x="80010" y="282892"/>
                    <a:pt x="94297" y="265747"/>
                  </a:cubicBezTo>
                  <a:cubicBezTo>
                    <a:pt x="108585" y="248602"/>
                    <a:pt x="120015" y="237172"/>
                    <a:pt x="128588" y="231458"/>
                  </a:cubicBezTo>
                  <a:cubicBezTo>
                    <a:pt x="137160" y="225742"/>
                    <a:pt x="150019" y="214313"/>
                    <a:pt x="167164" y="197167"/>
                  </a:cubicBezTo>
                  <a:cubicBezTo>
                    <a:pt x="187166" y="180022"/>
                    <a:pt x="204311" y="164306"/>
                    <a:pt x="218694" y="149924"/>
                  </a:cubicBezTo>
                  <a:cubicBezTo>
                    <a:pt x="235839" y="135636"/>
                    <a:pt x="250126" y="128492"/>
                    <a:pt x="261556" y="128492"/>
                  </a:cubicBezTo>
                  <a:cubicBezTo>
                    <a:pt x="270129" y="128492"/>
                    <a:pt x="290131" y="118491"/>
                    <a:pt x="321659" y="98488"/>
                  </a:cubicBezTo>
                  <a:cubicBezTo>
                    <a:pt x="350234" y="78486"/>
                    <a:pt x="374618" y="61341"/>
                    <a:pt x="394621" y="46958"/>
                  </a:cubicBezTo>
                  <a:cubicBezTo>
                    <a:pt x="414623" y="35528"/>
                    <a:pt x="426053" y="28384"/>
                    <a:pt x="428911" y="25527"/>
                  </a:cubicBezTo>
                  <a:cubicBezTo>
                    <a:pt x="431768" y="25527"/>
                    <a:pt x="440341" y="24098"/>
                    <a:pt x="454628" y="21241"/>
                  </a:cubicBezTo>
                  <a:cubicBezTo>
                    <a:pt x="468916" y="18383"/>
                    <a:pt x="480346" y="15526"/>
                    <a:pt x="488918" y="12668"/>
                  </a:cubicBezTo>
                  <a:cubicBezTo>
                    <a:pt x="497491" y="9811"/>
                    <a:pt x="501777" y="11240"/>
                    <a:pt x="501777" y="16954"/>
                  </a:cubicBezTo>
                  <a:cubicBezTo>
                    <a:pt x="501777" y="19812"/>
                    <a:pt x="507492" y="19812"/>
                    <a:pt x="518922" y="16954"/>
                  </a:cubicBezTo>
                  <a:cubicBezTo>
                    <a:pt x="527494" y="11240"/>
                    <a:pt x="533209" y="8382"/>
                    <a:pt x="536067" y="8382"/>
                  </a:cubicBezTo>
                  <a:lnTo>
                    <a:pt x="544639" y="8382"/>
                  </a:lnTo>
                  <a:lnTo>
                    <a:pt x="544639" y="4096"/>
                  </a:lnTo>
                  <a:lnTo>
                    <a:pt x="548735" y="4286"/>
                  </a:lnTo>
                  <a:lnTo>
                    <a:pt x="548735" y="42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" name="任意多边形: 形状 94">
              <a:extLst>
                <a:ext uri="{FF2B5EF4-FFF2-40B4-BE49-F238E27FC236}">
                  <a16:creationId xmlns:a16="http://schemas.microsoft.com/office/drawing/2014/main" id="{B328323B-564A-4167-BBD1-23C18A533CF4}"/>
                </a:ext>
              </a:extLst>
            </p:cNvPr>
            <p:cNvSpPr/>
            <p:nvPr/>
          </p:nvSpPr>
          <p:spPr>
            <a:xfrm>
              <a:off x="5472588" y="3656268"/>
              <a:ext cx="42862" cy="55721"/>
            </a:xfrm>
            <a:custGeom>
              <a:avLst/>
              <a:gdLst>
                <a:gd name="connsiteX0" fmla="*/ 4286 w 42862"/>
                <a:gd name="connsiteY0" fmla="*/ 21431 h 55721"/>
                <a:gd name="connsiteX1" fmla="*/ 4286 w 42862"/>
                <a:gd name="connsiteY1" fmla="*/ 0 h 55721"/>
                <a:gd name="connsiteX2" fmla="*/ 17145 w 42862"/>
                <a:gd name="connsiteY2" fmla="*/ 0 h 55721"/>
                <a:gd name="connsiteX3" fmla="*/ 21431 w 42862"/>
                <a:gd name="connsiteY3" fmla="*/ 8572 h 55721"/>
                <a:gd name="connsiteX4" fmla="*/ 25717 w 42862"/>
                <a:gd name="connsiteY4" fmla="*/ 17145 h 55721"/>
                <a:gd name="connsiteX5" fmla="*/ 34290 w 42862"/>
                <a:gd name="connsiteY5" fmla="*/ 21431 h 55721"/>
                <a:gd name="connsiteX6" fmla="*/ 42863 w 42862"/>
                <a:gd name="connsiteY6" fmla="*/ 21431 h 55721"/>
                <a:gd name="connsiteX7" fmla="*/ 42863 w 42862"/>
                <a:gd name="connsiteY7" fmla="*/ 25717 h 55721"/>
                <a:gd name="connsiteX8" fmla="*/ 38576 w 42862"/>
                <a:gd name="connsiteY8" fmla="*/ 34290 h 55721"/>
                <a:gd name="connsiteX9" fmla="*/ 34290 w 42862"/>
                <a:gd name="connsiteY9" fmla="*/ 42863 h 55721"/>
                <a:gd name="connsiteX10" fmla="*/ 34290 w 42862"/>
                <a:gd name="connsiteY10" fmla="*/ 51435 h 55721"/>
                <a:gd name="connsiteX11" fmla="*/ 17145 w 42862"/>
                <a:gd name="connsiteY11" fmla="*/ 51435 h 55721"/>
                <a:gd name="connsiteX12" fmla="*/ 0 w 42862"/>
                <a:gd name="connsiteY12" fmla="*/ 55721 h 55721"/>
                <a:gd name="connsiteX13" fmla="*/ 0 w 42862"/>
                <a:gd name="connsiteY13" fmla="*/ 51435 h 55721"/>
                <a:gd name="connsiteX14" fmla="*/ 0 w 42862"/>
                <a:gd name="connsiteY14" fmla="*/ 47149 h 55721"/>
                <a:gd name="connsiteX15" fmla="*/ 4286 w 42862"/>
                <a:gd name="connsiteY15" fmla="*/ 21431 h 55721"/>
                <a:gd name="connsiteX16" fmla="*/ 4286 w 42862"/>
                <a:gd name="connsiteY16" fmla="*/ 21431 h 5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862" h="55721">
                  <a:moveTo>
                    <a:pt x="4286" y="21431"/>
                  </a:moveTo>
                  <a:lnTo>
                    <a:pt x="4286" y="0"/>
                  </a:lnTo>
                  <a:lnTo>
                    <a:pt x="17145" y="0"/>
                  </a:lnTo>
                  <a:cubicBezTo>
                    <a:pt x="20002" y="2857"/>
                    <a:pt x="21431" y="5715"/>
                    <a:pt x="21431" y="8572"/>
                  </a:cubicBezTo>
                  <a:cubicBezTo>
                    <a:pt x="21431" y="14288"/>
                    <a:pt x="22860" y="17145"/>
                    <a:pt x="25717" y="17145"/>
                  </a:cubicBezTo>
                  <a:cubicBezTo>
                    <a:pt x="28575" y="17145"/>
                    <a:pt x="31432" y="18574"/>
                    <a:pt x="34290" y="21431"/>
                  </a:cubicBezTo>
                  <a:lnTo>
                    <a:pt x="42863" y="21431"/>
                  </a:lnTo>
                  <a:lnTo>
                    <a:pt x="42863" y="25717"/>
                  </a:lnTo>
                  <a:cubicBezTo>
                    <a:pt x="42863" y="31432"/>
                    <a:pt x="41434" y="34290"/>
                    <a:pt x="38576" y="34290"/>
                  </a:cubicBezTo>
                  <a:cubicBezTo>
                    <a:pt x="35719" y="37147"/>
                    <a:pt x="34290" y="40005"/>
                    <a:pt x="34290" y="42863"/>
                  </a:cubicBezTo>
                  <a:cubicBezTo>
                    <a:pt x="34290" y="48577"/>
                    <a:pt x="34290" y="51435"/>
                    <a:pt x="34290" y="51435"/>
                  </a:cubicBezTo>
                  <a:cubicBezTo>
                    <a:pt x="34290" y="51435"/>
                    <a:pt x="28575" y="51435"/>
                    <a:pt x="17145" y="51435"/>
                  </a:cubicBezTo>
                  <a:lnTo>
                    <a:pt x="0" y="55721"/>
                  </a:lnTo>
                  <a:lnTo>
                    <a:pt x="0" y="51435"/>
                  </a:lnTo>
                  <a:cubicBezTo>
                    <a:pt x="0" y="51435"/>
                    <a:pt x="0" y="50006"/>
                    <a:pt x="0" y="47149"/>
                  </a:cubicBezTo>
                  <a:cubicBezTo>
                    <a:pt x="0" y="44291"/>
                    <a:pt x="1429" y="35719"/>
                    <a:pt x="4286" y="21431"/>
                  </a:cubicBezTo>
                  <a:lnTo>
                    <a:pt x="4286" y="2143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" name="任意多边形: 形状 95">
              <a:extLst>
                <a:ext uri="{FF2B5EF4-FFF2-40B4-BE49-F238E27FC236}">
                  <a16:creationId xmlns:a16="http://schemas.microsoft.com/office/drawing/2014/main" id="{7C212277-1A99-45A4-8B8D-24196921BE6B}"/>
                </a:ext>
              </a:extLst>
            </p:cNvPr>
            <p:cNvSpPr/>
            <p:nvPr/>
          </p:nvSpPr>
          <p:spPr>
            <a:xfrm>
              <a:off x="5588317" y="2682146"/>
              <a:ext cx="94392" cy="171450"/>
            </a:xfrm>
            <a:custGeom>
              <a:avLst/>
              <a:gdLst>
                <a:gd name="connsiteX0" fmla="*/ 17240 w 94392"/>
                <a:gd name="connsiteY0" fmla="*/ 4286 h 171450"/>
                <a:gd name="connsiteX1" fmla="*/ 12954 w 94392"/>
                <a:gd name="connsiteY1" fmla="*/ 0 h 171450"/>
                <a:gd name="connsiteX2" fmla="*/ 21526 w 94392"/>
                <a:gd name="connsiteY2" fmla="*/ 0 h 171450"/>
                <a:gd name="connsiteX3" fmla="*/ 51530 w 94392"/>
                <a:gd name="connsiteY3" fmla="*/ 30004 h 171450"/>
                <a:gd name="connsiteX4" fmla="*/ 81534 w 94392"/>
                <a:gd name="connsiteY4" fmla="*/ 60008 h 171450"/>
                <a:gd name="connsiteX5" fmla="*/ 85820 w 94392"/>
                <a:gd name="connsiteY5" fmla="*/ 60008 h 171450"/>
                <a:gd name="connsiteX6" fmla="*/ 90107 w 94392"/>
                <a:gd name="connsiteY6" fmla="*/ 64294 h 171450"/>
                <a:gd name="connsiteX7" fmla="*/ 90107 w 94392"/>
                <a:gd name="connsiteY7" fmla="*/ 98584 h 171450"/>
                <a:gd name="connsiteX8" fmla="*/ 90107 w 94392"/>
                <a:gd name="connsiteY8" fmla="*/ 137160 h 171450"/>
                <a:gd name="connsiteX9" fmla="*/ 90107 w 94392"/>
                <a:gd name="connsiteY9" fmla="*/ 150019 h 171450"/>
                <a:gd name="connsiteX10" fmla="*/ 94393 w 94392"/>
                <a:gd name="connsiteY10" fmla="*/ 158591 h 171450"/>
                <a:gd name="connsiteX11" fmla="*/ 94393 w 94392"/>
                <a:gd name="connsiteY11" fmla="*/ 162878 h 171450"/>
                <a:gd name="connsiteX12" fmla="*/ 90107 w 94392"/>
                <a:gd name="connsiteY12" fmla="*/ 162878 h 171450"/>
                <a:gd name="connsiteX13" fmla="*/ 90107 w 94392"/>
                <a:gd name="connsiteY13" fmla="*/ 171450 h 171450"/>
                <a:gd name="connsiteX14" fmla="*/ 81534 w 94392"/>
                <a:gd name="connsiteY14" fmla="*/ 171450 h 171450"/>
                <a:gd name="connsiteX15" fmla="*/ 81534 w 94392"/>
                <a:gd name="connsiteY15" fmla="*/ 141446 h 171450"/>
                <a:gd name="connsiteX16" fmla="*/ 64389 w 94392"/>
                <a:gd name="connsiteY16" fmla="*/ 102870 h 171450"/>
                <a:gd name="connsiteX17" fmla="*/ 21431 w 94392"/>
                <a:gd name="connsiteY17" fmla="*/ 68580 h 171450"/>
                <a:gd name="connsiteX18" fmla="*/ 0 w 94392"/>
                <a:gd name="connsiteY18" fmla="*/ 64294 h 171450"/>
                <a:gd name="connsiteX19" fmla="*/ 0 w 94392"/>
                <a:gd name="connsiteY19" fmla="*/ 60008 h 171450"/>
                <a:gd name="connsiteX20" fmla="*/ 12859 w 94392"/>
                <a:gd name="connsiteY20" fmla="*/ 60008 h 171450"/>
                <a:gd name="connsiteX21" fmla="*/ 21431 w 94392"/>
                <a:gd name="connsiteY21" fmla="*/ 34290 h 171450"/>
                <a:gd name="connsiteX22" fmla="*/ 17240 w 94392"/>
                <a:gd name="connsiteY22" fmla="*/ 4286 h 171450"/>
                <a:gd name="connsiteX23" fmla="*/ 17240 w 94392"/>
                <a:gd name="connsiteY23" fmla="*/ 4286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4392" h="171450">
                  <a:moveTo>
                    <a:pt x="17240" y="4286"/>
                  </a:moveTo>
                  <a:lnTo>
                    <a:pt x="12954" y="0"/>
                  </a:lnTo>
                  <a:lnTo>
                    <a:pt x="21526" y="0"/>
                  </a:lnTo>
                  <a:lnTo>
                    <a:pt x="51530" y="30004"/>
                  </a:lnTo>
                  <a:cubicBezTo>
                    <a:pt x="71533" y="47149"/>
                    <a:pt x="81534" y="57150"/>
                    <a:pt x="81534" y="60008"/>
                  </a:cubicBezTo>
                  <a:lnTo>
                    <a:pt x="85820" y="60008"/>
                  </a:lnTo>
                  <a:lnTo>
                    <a:pt x="90107" y="64294"/>
                  </a:lnTo>
                  <a:cubicBezTo>
                    <a:pt x="90107" y="67151"/>
                    <a:pt x="90107" y="78581"/>
                    <a:pt x="90107" y="98584"/>
                  </a:cubicBezTo>
                  <a:cubicBezTo>
                    <a:pt x="90107" y="115729"/>
                    <a:pt x="90107" y="128588"/>
                    <a:pt x="90107" y="137160"/>
                  </a:cubicBezTo>
                  <a:lnTo>
                    <a:pt x="90107" y="150019"/>
                  </a:lnTo>
                  <a:lnTo>
                    <a:pt x="94393" y="158591"/>
                  </a:lnTo>
                  <a:lnTo>
                    <a:pt x="94393" y="162878"/>
                  </a:lnTo>
                  <a:lnTo>
                    <a:pt x="90107" y="162878"/>
                  </a:lnTo>
                  <a:lnTo>
                    <a:pt x="90107" y="171450"/>
                  </a:lnTo>
                  <a:lnTo>
                    <a:pt x="81534" y="171450"/>
                  </a:lnTo>
                  <a:lnTo>
                    <a:pt x="81534" y="141446"/>
                  </a:lnTo>
                  <a:cubicBezTo>
                    <a:pt x="81534" y="138589"/>
                    <a:pt x="75819" y="125730"/>
                    <a:pt x="64389" y="102870"/>
                  </a:cubicBezTo>
                  <a:cubicBezTo>
                    <a:pt x="52959" y="82868"/>
                    <a:pt x="38671" y="71438"/>
                    <a:pt x="21431" y="68580"/>
                  </a:cubicBezTo>
                  <a:lnTo>
                    <a:pt x="0" y="64294"/>
                  </a:lnTo>
                  <a:lnTo>
                    <a:pt x="0" y="60008"/>
                  </a:lnTo>
                  <a:lnTo>
                    <a:pt x="12859" y="60008"/>
                  </a:lnTo>
                  <a:cubicBezTo>
                    <a:pt x="18574" y="57150"/>
                    <a:pt x="21431" y="48578"/>
                    <a:pt x="21431" y="34290"/>
                  </a:cubicBezTo>
                  <a:cubicBezTo>
                    <a:pt x="21526" y="20003"/>
                    <a:pt x="20098" y="10001"/>
                    <a:pt x="17240" y="4286"/>
                  </a:cubicBezTo>
                  <a:lnTo>
                    <a:pt x="17240" y="42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:a16="http://schemas.microsoft.com/office/drawing/2014/main" id="{B77B273A-902C-4282-8BCB-6FC504780D5F}"/>
                </a:ext>
              </a:extLst>
            </p:cNvPr>
            <p:cNvSpPr/>
            <p:nvPr/>
          </p:nvSpPr>
          <p:spPr>
            <a:xfrm>
              <a:off x="6948677" y="2227327"/>
              <a:ext cx="51434" cy="60007"/>
            </a:xfrm>
            <a:custGeom>
              <a:avLst/>
              <a:gdLst>
                <a:gd name="connsiteX0" fmla="*/ 21431 w 51434"/>
                <a:gd name="connsiteY0" fmla="*/ 0 h 60007"/>
                <a:gd name="connsiteX1" fmla="*/ 25717 w 51434"/>
                <a:gd name="connsiteY1" fmla="*/ 0 h 60007"/>
                <a:gd name="connsiteX2" fmla="*/ 34290 w 51434"/>
                <a:gd name="connsiteY2" fmla="*/ 4286 h 60007"/>
                <a:gd name="connsiteX3" fmla="*/ 38576 w 51434"/>
                <a:gd name="connsiteY3" fmla="*/ 4286 h 60007"/>
                <a:gd name="connsiteX4" fmla="*/ 47149 w 51434"/>
                <a:gd name="connsiteY4" fmla="*/ 8573 h 60007"/>
                <a:gd name="connsiteX5" fmla="*/ 51435 w 51434"/>
                <a:gd name="connsiteY5" fmla="*/ 8573 h 60007"/>
                <a:gd name="connsiteX6" fmla="*/ 51435 w 51434"/>
                <a:gd name="connsiteY6" fmla="*/ 21431 h 60007"/>
                <a:gd name="connsiteX7" fmla="*/ 42863 w 51434"/>
                <a:gd name="connsiteY7" fmla="*/ 38576 h 60007"/>
                <a:gd name="connsiteX8" fmla="*/ 34290 w 51434"/>
                <a:gd name="connsiteY8" fmla="*/ 55721 h 60007"/>
                <a:gd name="connsiteX9" fmla="*/ 34290 w 51434"/>
                <a:gd name="connsiteY9" fmla="*/ 60008 h 60007"/>
                <a:gd name="connsiteX10" fmla="*/ 17145 w 51434"/>
                <a:gd name="connsiteY10" fmla="*/ 38576 h 60007"/>
                <a:gd name="connsiteX11" fmla="*/ 0 w 51434"/>
                <a:gd name="connsiteY11" fmla="*/ 21431 h 60007"/>
                <a:gd name="connsiteX12" fmla="*/ 8572 w 51434"/>
                <a:gd name="connsiteY12" fmla="*/ 12859 h 60007"/>
                <a:gd name="connsiteX13" fmla="*/ 21431 w 51434"/>
                <a:gd name="connsiteY13" fmla="*/ 0 h 60007"/>
                <a:gd name="connsiteX14" fmla="*/ 21431 w 51434"/>
                <a:gd name="connsiteY14" fmla="*/ 0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434" h="60007">
                  <a:moveTo>
                    <a:pt x="21431" y="0"/>
                  </a:moveTo>
                  <a:lnTo>
                    <a:pt x="25717" y="0"/>
                  </a:lnTo>
                  <a:lnTo>
                    <a:pt x="34290" y="4286"/>
                  </a:lnTo>
                  <a:lnTo>
                    <a:pt x="38576" y="4286"/>
                  </a:lnTo>
                  <a:cubicBezTo>
                    <a:pt x="41434" y="4286"/>
                    <a:pt x="44291" y="5715"/>
                    <a:pt x="47149" y="8573"/>
                  </a:cubicBezTo>
                  <a:lnTo>
                    <a:pt x="51435" y="8573"/>
                  </a:lnTo>
                  <a:lnTo>
                    <a:pt x="51435" y="21431"/>
                  </a:lnTo>
                  <a:lnTo>
                    <a:pt x="42863" y="38576"/>
                  </a:lnTo>
                  <a:cubicBezTo>
                    <a:pt x="37147" y="47149"/>
                    <a:pt x="34290" y="52864"/>
                    <a:pt x="34290" y="55721"/>
                  </a:cubicBezTo>
                  <a:lnTo>
                    <a:pt x="34290" y="60008"/>
                  </a:lnTo>
                  <a:cubicBezTo>
                    <a:pt x="31432" y="57150"/>
                    <a:pt x="25717" y="50006"/>
                    <a:pt x="17145" y="38576"/>
                  </a:cubicBezTo>
                  <a:lnTo>
                    <a:pt x="0" y="21431"/>
                  </a:lnTo>
                  <a:lnTo>
                    <a:pt x="8572" y="12859"/>
                  </a:lnTo>
                  <a:cubicBezTo>
                    <a:pt x="17145" y="7144"/>
                    <a:pt x="21431" y="2858"/>
                    <a:pt x="21431" y="0"/>
                  </a:cubicBezTo>
                  <a:lnTo>
                    <a:pt x="21431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:a16="http://schemas.microsoft.com/office/drawing/2014/main" id="{84D73513-0215-47B1-8E4A-40E15E345370}"/>
                </a:ext>
              </a:extLst>
            </p:cNvPr>
            <p:cNvSpPr/>
            <p:nvPr/>
          </p:nvSpPr>
          <p:spPr>
            <a:xfrm>
              <a:off x="7445382" y="3072576"/>
              <a:ext cx="86796" cy="433387"/>
            </a:xfrm>
            <a:custGeom>
              <a:avLst/>
              <a:gdLst>
                <a:gd name="connsiteX0" fmla="*/ 82510 w 86796"/>
                <a:gd name="connsiteY0" fmla="*/ 85915 h 433387"/>
                <a:gd name="connsiteX1" fmla="*/ 86797 w 86796"/>
                <a:gd name="connsiteY1" fmla="*/ 34385 h 433387"/>
                <a:gd name="connsiteX2" fmla="*/ 86797 w 86796"/>
                <a:gd name="connsiteY2" fmla="*/ 111633 h 433387"/>
                <a:gd name="connsiteX3" fmla="*/ 69652 w 86796"/>
                <a:gd name="connsiteY3" fmla="*/ 274701 h 433387"/>
                <a:gd name="connsiteX4" fmla="*/ 56793 w 86796"/>
                <a:gd name="connsiteY4" fmla="*/ 386239 h 433387"/>
                <a:gd name="connsiteX5" fmla="*/ 52507 w 86796"/>
                <a:gd name="connsiteY5" fmla="*/ 403384 h 433387"/>
                <a:gd name="connsiteX6" fmla="*/ 52507 w 86796"/>
                <a:gd name="connsiteY6" fmla="*/ 411956 h 433387"/>
                <a:gd name="connsiteX7" fmla="*/ 48220 w 86796"/>
                <a:gd name="connsiteY7" fmla="*/ 420529 h 433387"/>
                <a:gd name="connsiteX8" fmla="*/ 48220 w 86796"/>
                <a:gd name="connsiteY8" fmla="*/ 433388 h 433387"/>
                <a:gd name="connsiteX9" fmla="*/ 43934 w 86796"/>
                <a:gd name="connsiteY9" fmla="*/ 433388 h 433387"/>
                <a:gd name="connsiteX10" fmla="*/ 43934 w 86796"/>
                <a:gd name="connsiteY10" fmla="*/ 424815 h 433387"/>
                <a:gd name="connsiteX11" fmla="*/ 39648 w 86796"/>
                <a:gd name="connsiteY11" fmla="*/ 420529 h 433387"/>
                <a:gd name="connsiteX12" fmla="*/ 35362 w 86796"/>
                <a:gd name="connsiteY12" fmla="*/ 416242 h 433387"/>
                <a:gd name="connsiteX13" fmla="*/ 35362 w 86796"/>
                <a:gd name="connsiteY13" fmla="*/ 411956 h 433387"/>
                <a:gd name="connsiteX14" fmla="*/ 31075 w 86796"/>
                <a:gd name="connsiteY14" fmla="*/ 411956 h 433387"/>
                <a:gd name="connsiteX15" fmla="*/ 31075 w 86796"/>
                <a:gd name="connsiteY15" fmla="*/ 403384 h 433387"/>
                <a:gd name="connsiteX16" fmla="*/ 39648 w 86796"/>
                <a:gd name="connsiteY16" fmla="*/ 308991 h 433387"/>
                <a:gd name="connsiteX17" fmla="*/ 43934 w 86796"/>
                <a:gd name="connsiteY17" fmla="*/ 231743 h 433387"/>
                <a:gd name="connsiteX18" fmla="*/ 43934 w 86796"/>
                <a:gd name="connsiteY18" fmla="*/ 218884 h 433387"/>
                <a:gd name="connsiteX19" fmla="*/ 43934 w 86796"/>
                <a:gd name="connsiteY19" fmla="*/ 163068 h 433387"/>
                <a:gd name="connsiteX20" fmla="*/ 35362 w 86796"/>
                <a:gd name="connsiteY20" fmla="*/ 85820 h 433387"/>
                <a:gd name="connsiteX21" fmla="*/ 9644 w 86796"/>
                <a:gd name="connsiteY21" fmla="*/ 25717 h 433387"/>
                <a:gd name="connsiteX22" fmla="*/ 1072 w 86796"/>
                <a:gd name="connsiteY22" fmla="*/ 0 h 433387"/>
                <a:gd name="connsiteX23" fmla="*/ 18217 w 86796"/>
                <a:gd name="connsiteY23" fmla="*/ 17145 h 433387"/>
                <a:gd name="connsiteX24" fmla="*/ 48220 w 86796"/>
                <a:gd name="connsiteY24" fmla="*/ 81534 h 433387"/>
                <a:gd name="connsiteX25" fmla="*/ 69652 w 86796"/>
                <a:gd name="connsiteY25" fmla="*/ 133064 h 433387"/>
                <a:gd name="connsiteX26" fmla="*/ 82510 w 86796"/>
                <a:gd name="connsiteY26" fmla="*/ 85915 h 433387"/>
                <a:gd name="connsiteX27" fmla="*/ 82510 w 86796"/>
                <a:gd name="connsiteY27" fmla="*/ 85915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6796" h="433387">
                  <a:moveTo>
                    <a:pt x="82510" y="85915"/>
                  </a:moveTo>
                  <a:lnTo>
                    <a:pt x="86797" y="34385"/>
                  </a:lnTo>
                  <a:lnTo>
                    <a:pt x="86797" y="111633"/>
                  </a:lnTo>
                  <a:cubicBezTo>
                    <a:pt x="86797" y="163163"/>
                    <a:pt x="81082" y="217456"/>
                    <a:pt x="69652" y="274701"/>
                  </a:cubicBezTo>
                  <a:cubicBezTo>
                    <a:pt x="63937" y="334804"/>
                    <a:pt x="59650" y="371951"/>
                    <a:pt x="56793" y="386239"/>
                  </a:cubicBezTo>
                  <a:lnTo>
                    <a:pt x="52507" y="403384"/>
                  </a:lnTo>
                  <a:lnTo>
                    <a:pt x="52507" y="411956"/>
                  </a:lnTo>
                  <a:lnTo>
                    <a:pt x="48220" y="420529"/>
                  </a:lnTo>
                  <a:lnTo>
                    <a:pt x="48220" y="433388"/>
                  </a:lnTo>
                  <a:lnTo>
                    <a:pt x="43934" y="433388"/>
                  </a:lnTo>
                  <a:lnTo>
                    <a:pt x="43934" y="424815"/>
                  </a:lnTo>
                  <a:lnTo>
                    <a:pt x="39648" y="420529"/>
                  </a:lnTo>
                  <a:lnTo>
                    <a:pt x="35362" y="416242"/>
                  </a:lnTo>
                  <a:lnTo>
                    <a:pt x="35362" y="411956"/>
                  </a:lnTo>
                  <a:lnTo>
                    <a:pt x="31075" y="411956"/>
                  </a:lnTo>
                  <a:lnTo>
                    <a:pt x="31075" y="403384"/>
                  </a:lnTo>
                  <a:cubicBezTo>
                    <a:pt x="33933" y="394811"/>
                    <a:pt x="36790" y="363379"/>
                    <a:pt x="39648" y="308991"/>
                  </a:cubicBezTo>
                  <a:lnTo>
                    <a:pt x="43934" y="231743"/>
                  </a:lnTo>
                  <a:lnTo>
                    <a:pt x="43934" y="218884"/>
                  </a:lnTo>
                  <a:cubicBezTo>
                    <a:pt x="43934" y="210312"/>
                    <a:pt x="43934" y="191738"/>
                    <a:pt x="43934" y="163068"/>
                  </a:cubicBezTo>
                  <a:cubicBezTo>
                    <a:pt x="43934" y="137350"/>
                    <a:pt x="41077" y="111538"/>
                    <a:pt x="35362" y="85820"/>
                  </a:cubicBezTo>
                  <a:cubicBezTo>
                    <a:pt x="29647" y="62960"/>
                    <a:pt x="21074" y="42958"/>
                    <a:pt x="9644" y="25717"/>
                  </a:cubicBezTo>
                  <a:cubicBezTo>
                    <a:pt x="1072" y="8572"/>
                    <a:pt x="-1786" y="0"/>
                    <a:pt x="1072" y="0"/>
                  </a:cubicBezTo>
                  <a:cubicBezTo>
                    <a:pt x="3929" y="0"/>
                    <a:pt x="9644" y="5715"/>
                    <a:pt x="18217" y="17145"/>
                  </a:cubicBezTo>
                  <a:cubicBezTo>
                    <a:pt x="26789" y="28575"/>
                    <a:pt x="36790" y="50006"/>
                    <a:pt x="48220" y="81534"/>
                  </a:cubicBezTo>
                  <a:cubicBezTo>
                    <a:pt x="56793" y="112966"/>
                    <a:pt x="63937" y="130207"/>
                    <a:pt x="69652" y="133064"/>
                  </a:cubicBezTo>
                  <a:cubicBezTo>
                    <a:pt x="75367" y="136017"/>
                    <a:pt x="79653" y="120205"/>
                    <a:pt x="82510" y="85915"/>
                  </a:cubicBezTo>
                  <a:lnTo>
                    <a:pt x="82510" y="8591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" name="任意多边形: 形状 98">
              <a:extLst>
                <a:ext uri="{FF2B5EF4-FFF2-40B4-BE49-F238E27FC236}">
                  <a16:creationId xmlns:a16="http://schemas.microsoft.com/office/drawing/2014/main" id="{02152FF9-BC89-465D-9350-DC68EFD71C67}"/>
                </a:ext>
              </a:extLst>
            </p:cNvPr>
            <p:cNvSpPr/>
            <p:nvPr/>
          </p:nvSpPr>
          <p:spPr>
            <a:xfrm>
              <a:off x="4803171" y="2223041"/>
              <a:ext cx="184499" cy="102870"/>
            </a:xfrm>
            <a:custGeom>
              <a:avLst/>
              <a:gdLst>
                <a:gd name="connsiteX0" fmla="*/ 150209 w 184499"/>
                <a:gd name="connsiteY0" fmla="*/ 0 h 102870"/>
                <a:gd name="connsiteX1" fmla="*/ 154496 w 184499"/>
                <a:gd name="connsiteY1" fmla="*/ 0 h 102870"/>
                <a:gd name="connsiteX2" fmla="*/ 167354 w 184499"/>
                <a:gd name="connsiteY2" fmla="*/ 8573 h 102870"/>
                <a:gd name="connsiteX3" fmla="*/ 184499 w 184499"/>
                <a:gd name="connsiteY3" fmla="*/ 25717 h 102870"/>
                <a:gd name="connsiteX4" fmla="*/ 184499 w 184499"/>
                <a:gd name="connsiteY4" fmla="*/ 34290 h 102870"/>
                <a:gd name="connsiteX5" fmla="*/ 98679 w 184499"/>
                <a:gd name="connsiteY5" fmla="*/ 68580 h 102870"/>
                <a:gd name="connsiteX6" fmla="*/ 17145 w 184499"/>
                <a:gd name="connsiteY6" fmla="*/ 102870 h 102870"/>
                <a:gd name="connsiteX7" fmla="*/ 12859 w 184499"/>
                <a:gd name="connsiteY7" fmla="*/ 98584 h 102870"/>
                <a:gd name="connsiteX8" fmla="*/ 8573 w 184499"/>
                <a:gd name="connsiteY8" fmla="*/ 94298 h 102870"/>
                <a:gd name="connsiteX9" fmla="*/ 8573 w 184499"/>
                <a:gd name="connsiteY9" fmla="*/ 98584 h 102870"/>
                <a:gd name="connsiteX10" fmla="*/ 4286 w 184499"/>
                <a:gd name="connsiteY10" fmla="*/ 98584 h 102870"/>
                <a:gd name="connsiteX11" fmla="*/ 4286 w 184499"/>
                <a:gd name="connsiteY11" fmla="*/ 90011 h 102870"/>
                <a:gd name="connsiteX12" fmla="*/ 0 w 184499"/>
                <a:gd name="connsiteY12" fmla="*/ 81439 h 102870"/>
                <a:gd name="connsiteX13" fmla="*/ 0 w 184499"/>
                <a:gd name="connsiteY13" fmla="*/ 77153 h 102870"/>
                <a:gd name="connsiteX14" fmla="*/ 4286 w 184499"/>
                <a:gd name="connsiteY14" fmla="*/ 77153 h 102870"/>
                <a:gd name="connsiteX15" fmla="*/ 4286 w 184499"/>
                <a:gd name="connsiteY15" fmla="*/ 72866 h 102870"/>
                <a:gd name="connsiteX16" fmla="*/ 8573 w 184499"/>
                <a:gd name="connsiteY16" fmla="*/ 72866 h 102870"/>
                <a:gd name="connsiteX17" fmla="*/ 8573 w 184499"/>
                <a:gd name="connsiteY17" fmla="*/ 68580 h 102870"/>
                <a:gd name="connsiteX18" fmla="*/ 12859 w 184499"/>
                <a:gd name="connsiteY18" fmla="*/ 68580 h 102870"/>
                <a:gd name="connsiteX19" fmla="*/ 68675 w 184499"/>
                <a:gd name="connsiteY19" fmla="*/ 42863 h 102870"/>
                <a:gd name="connsiteX20" fmla="*/ 128778 w 184499"/>
                <a:gd name="connsiteY20" fmla="*/ 8573 h 102870"/>
                <a:gd name="connsiteX21" fmla="*/ 145923 w 184499"/>
                <a:gd name="connsiteY21" fmla="*/ 4286 h 102870"/>
                <a:gd name="connsiteX22" fmla="*/ 150209 w 184499"/>
                <a:gd name="connsiteY22" fmla="*/ 0 h 102870"/>
                <a:gd name="connsiteX23" fmla="*/ 150209 w 184499"/>
                <a:gd name="connsiteY23" fmla="*/ 0 h 102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4499" h="102870">
                  <a:moveTo>
                    <a:pt x="150209" y="0"/>
                  </a:moveTo>
                  <a:lnTo>
                    <a:pt x="154496" y="0"/>
                  </a:lnTo>
                  <a:lnTo>
                    <a:pt x="167354" y="8573"/>
                  </a:lnTo>
                  <a:cubicBezTo>
                    <a:pt x="175927" y="14288"/>
                    <a:pt x="181642" y="20003"/>
                    <a:pt x="184499" y="25717"/>
                  </a:cubicBezTo>
                  <a:lnTo>
                    <a:pt x="184499" y="34290"/>
                  </a:lnTo>
                  <a:cubicBezTo>
                    <a:pt x="181642" y="34290"/>
                    <a:pt x="153067" y="45720"/>
                    <a:pt x="98679" y="68580"/>
                  </a:cubicBezTo>
                  <a:lnTo>
                    <a:pt x="17145" y="102870"/>
                  </a:lnTo>
                  <a:lnTo>
                    <a:pt x="12859" y="98584"/>
                  </a:lnTo>
                  <a:lnTo>
                    <a:pt x="8573" y="94298"/>
                  </a:lnTo>
                  <a:lnTo>
                    <a:pt x="8573" y="98584"/>
                  </a:lnTo>
                  <a:lnTo>
                    <a:pt x="4286" y="98584"/>
                  </a:lnTo>
                  <a:lnTo>
                    <a:pt x="4286" y="90011"/>
                  </a:lnTo>
                  <a:lnTo>
                    <a:pt x="0" y="81439"/>
                  </a:lnTo>
                  <a:lnTo>
                    <a:pt x="0" y="77153"/>
                  </a:lnTo>
                  <a:lnTo>
                    <a:pt x="4286" y="77153"/>
                  </a:lnTo>
                  <a:lnTo>
                    <a:pt x="4286" y="72866"/>
                  </a:lnTo>
                  <a:lnTo>
                    <a:pt x="8573" y="72866"/>
                  </a:lnTo>
                  <a:lnTo>
                    <a:pt x="8573" y="68580"/>
                  </a:lnTo>
                  <a:lnTo>
                    <a:pt x="12859" y="68580"/>
                  </a:lnTo>
                  <a:lnTo>
                    <a:pt x="68675" y="42863"/>
                  </a:lnTo>
                  <a:cubicBezTo>
                    <a:pt x="102965" y="25717"/>
                    <a:pt x="123063" y="14288"/>
                    <a:pt x="128778" y="8573"/>
                  </a:cubicBezTo>
                  <a:cubicBezTo>
                    <a:pt x="137350" y="8573"/>
                    <a:pt x="143065" y="7144"/>
                    <a:pt x="145923" y="4286"/>
                  </a:cubicBezTo>
                  <a:lnTo>
                    <a:pt x="150209" y="0"/>
                  </a:lnTo>
                  <a:lnTo>
                    <a:pt x="150209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" name="任意多边形: 形状 99">
              <a:extLst>
                <a:ext uri="{FF2B5EF4-FFF2-40B4-BE49-F238E27FC236}">
                  <a16:creationId xmlns:a16="http://schemas.microsoft.com/office/drawing/2014/main" id="{62A1AE9D-7335-4749-91B4-CA3668ADEE24}"/>
                </a:ext>
              </a:extLst>
            </p:cNvPr>
            <p:cNvSpPr/>
            <p:nvPr/>
          </p:nvSpPr>
          <p:spPr>
            <a:xfrm>
              <a:off x="5609843" y="3540348"/>
              <a:ext cx="64293" cy="162877"/>
            </a:xfrm>
            <a:custGeom>
              <a:avLst/>
              <a:gdLst>
                <a:gd name="connsiteX0" fmla="*/ 8573 w 64293"/>
                <a:gd name="connsiteY0" fmla="*/ 60103 h 162877"/>
                <a:gd name="connsiteX1" fmla="*/ 17145 w 64293"/>
                <a:gd name="connsiteY1" fmla="*/ 0 h 162877"/>
                <a:gd name="connsiteX2" fmla="*/ 21431 w 64293"/>
                <a:gd name="connsiteY2" fmla="*/ 0 h 162877"/>
                <a:gd name="connsiteX3" fmla="*/ 25718 w 64293"/>
                <a:gd name="connsiteY3" fmla="*/ 4286 h 162877"/>
                <a:gd name="connsiteX4" fmla="*/ 30004 w 64293"/>
                <a:gd name="connsiteY4" fmla="*/ 0 h 162877"/>
                <a:gd name="connsiteX5" fmla="*/ 38576 w 64293"/>
                <a:gd name="connsiteY5" fmla="*/ 0 h 162877"/>
                <a:gd name="connsiteX6" fmla="*/ 38576 w 64293"/>
                <a:gd name="connsiteY6" fmla="*/ 4286 h 162877"/>
                <a:gd name="connsiteX7" fmla="*/ 34290 w 64293"/>
                <a:gd name="connsiteY7" fmla="*/ 12859 h 162877"/>
                <a:gd name="connsiteX8" fmla="*/ 38576 w 64293"/>
                <a:gd name="connsiteY8" fmla="*/ 21431 h 162877"/>
                <a:gd name="connsiteX9" fmla="*/ 42863 w 64293"/>
                <a:gd name="connsiteY9" fmla="*/ 34290 h 162877"/>
                <a:gd name="connsiteX10" fmla="*/ 38576 w 64293"/>
                <a:gd name="connsiteY10" fmla="*/ 47149 h 162877"/>
                <a:gd name="connsiteX11" fmla="*/ 34290 w 64293"/>
                <a:gd name="connsiteY11" fmla="*/ 51435 h 162877"/>
                <a:gd name="connsiteX12" fmla="*/ 47149 w 64293"/>
                <a:gd name="connsiteY12" fmla="*/ 55721 h 162877"/>
                <a:gd name="connsiteX13" fmla="*/ 60008 w 64293"/>
                <a:gd name="connsiteY13" fmla="*/ 60007 h 162877"/>
                <a:gd name="connsiteX14" fmla="*/ 64294 w 64293"/>
                <a:gd name="connsiteY14" fmla="*/ 64294 h 162877"/>
                <a:gd name="connsiteX15" fmla="*/ 64294 w 64293"/>
                <a:gd name="connsiteY15" fmla="*/ 68580 h 162877"/>
                <a:gd name="connsiteX16" fmla="*/ 51435 w 64293"/>
                <a:gd name="connsiteY16" fmla="*/ 72866 h 162877"/>
                <a:gd name="connsiteX17" fmla="*/ 38576 w 64293"/>
                <a:gd name="connsiteY17" fmla="*/ 77153 h 162877"/>
                <a:gd name="connsiteX18" fmla="*/ 42863 w 64293"/>
                <a:gd name="connsiteY18" fmla="*/ 81439 h 162877"/>
                <a:gd name="connsiteX19" fmla="*/ 42863 w 64293"/>
                <a:gd name="connsiteY19" fmla="*/ 107156 h 162877"/>
                <a:gd name="connsiteX20" fmla="*/ 34290 w 64293"/>
                <a:gd name="connsiteY20" fmla="*/ 124301 h 162877"/>
                <a:gd name="connsiteX21" fmla="*/ 12859 w 64293"/>
                <a:gd name="connsiteY21" fmla="*/ 124301 h 162877"/>
                <a:gd name="connsiteX22" fmla="*/ 17145 w 64293"/>
                <a:gd name="connsiteY22" fmla="*/ 128588 h 162877"/>
                <a:gd name="connsiteX23" fmla="*/ 21431 w 64293"/>
                <a:gd name="connsiteY23" fmla="*/ 132874 h 162877"/>
                <a:gd name="connsiteX24" fmla="*/ 17145 w 64293"/>
                <a:gd name="connsiteY24" fmla="*/ 132874 h 162877"/>
                <a:gd name="connsiteX25" fmla="*/ 17145 w 64293"/>
                <a:gd name="connsiteY25" fmla="*/ 158591 h 162877"/>
                <a:gd name="connsiteX26" fmla="*/ 12859 w 64293"/>
                <a:gd name="connsiteY26" fmla="*/ 158591 h 162877"/>
                <a:gd name="connsiteX27" fmla="*/ 8573 w 64293"/>
                <a:gd name="connsiteY27" fmla="*/ 162878 h 162877"/>
                <a:gd name="connsiteX28" fmla="*/ 0 w 64293"/>
                <a:gd name="connsiteY28" fmla="*/ 162878 h 162877"/>
                <a:gd name="connsiteX29" fmla="*/ 0 w 64293"/>
                <a:gd name="connsiteY29" fmla="*/ 137160 h 162877"/>
                <a:gd name="connsiteX30" fmla="*/ 8573 w 64293"/>
                <a:gd name="connsiteY30" fmla="*/ 60103 h 162877"/>
                <a:gd name="connsiteX31" fmla="*/ 8573 w 64293"/>
                <a:gd name="connsiteY31" fmla="*/ 60103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4293" h="162877">
                  <a:moveTo>
                    <a:pt x="8573" y="60103"/>
                  </a:moveTo>
                  <a:lnTo>
                    <a:pt x="17145" y="0"/>
                  </a:lnTo>
                  <a:lnTo>
                    <a:pt x="21431" y="0"/>
                  </a:lnTo>
                  <a:lnTo>
                    <a:pt x="25718" y="4286"/>
                  </a:lnTo>
                  <a:lnTo>
                    <a:pt x="30004" y="0"/>
                  </a:lnTo>
                  <a:cubicBezTo>
                    <a:pt x="32861" y="0"/>
                    <a:pt x="35719" y="0"/>
                    <a:pt x="38576" y="0"/>
                  </a:cubicBezTo>
                  <a:lnTo>
                    <a:pt x="38576" y="4286"/>
                  </a:lnTo>
                  <a:cubicBezTo>
                    <a:pt x="38576" y="10001"/>
                    <a:pt x="37148" y="12859"/>
                    <a:pt x="34290" y="12859"/>
                  </a:cubicBezTo>
                  <a:cubicBezTo>
                    <a:pt x="34290" y="15716"/>
                    <a:pt x="35719" y="18574"/>
                    <a:pt x="38576" y="21431"/>
                  </a:cubicBezTo>
                  <a:cubicBezTo>
                    <a:pt x="44291" y="21431"/>
                    <a:pt x="45720" y="25718"/>
                    <a:pt x="42863" y="34290"/>
                  </a:cubicBezTo>
                  <a:cubicBezTo>
                    <a:pt x="42863" y="42863"/>
                    <a:pt x="41434" y="47149"/>
                    <a:pt x="38576" y="47149"/>
                  </a:cubicBezTo>
                  <a:cubicBezTo>
                    <a:pt x="35719" y="47149"/>
                    <a:pt x="34290" y="48578"/>
                    <a:pt x="34290" y="51435"/>
                  </a:cubicBezTo>
                  <a:cubicBezTo>
                    <a:pt x="34290" y="54293"/>
                    <a:pt x="38576" y="55721"/>
                    <a:pt x="47149" y="55721"/>
                  </a:cubicBezTo>
                  <a:cubicBezTo>
                    <a:pt x="55721" y="55721"/>
                    <a:pt x="60008" y="57150"/>
                    <a:pt x="60008" y="60007"/>
                  </a:cubicBezTo>
                  <a:cubicBezTo>
                    <a:pt x="60008" y="62865"/>
                    <a:pt x="61436" y="64294"/>
                    <a:pt x="64294" y="64294"/>
                  </a:cubicBezTo>
                  <a:lnTo>
                    <a:pt x="64294" y="68580"/>
                  </a:lnTo>
                  <a:lnTo>
                    <a:pt x="51435" y="72866"/>
                  </a:lnTo>
                  <a:cubicBezTo>
                    <a:pt x="42863" y="72866"/>
                    <a:pt x="38576" y="74295"/>
                    <a:pt x="38576" y="77153"/>
                  </a:cubicBezTo>
                  <a:cubicBezTo>
                    <a:pt x="41434" y="80010"/>
                    <a:pt x="42863" y="81439"/>
                    <a:pt x="42863" y="81439"/>
                  </a:cubicBezTo>
                  <a:lnTo>
                    <a:pt x="42863" y="107156"/>
                  </a:lnTo>
                  <a:cubicBezTo>
                    <a:pt x="42863" y="118586"/>
                    <a:pt x="40005" y="124301"/>
                    <a:pt x="34290" y="124301"/>
                  </a:cubicBezTo>
                  <a:lnTo>
                    <a:pt x="12859" y="124301"/>
                  </a:lnTo>
                  <a:lnTo>
                    <a:pt x="17145" y="128588"/>
                  </a:lnTo>
                  <a:lnTo>
                    <a:pt x="21431" y="132874"/>
                  </a:lnTo>
                  <a:lnTo>
                    <a:pt x="17145" y="132874"/>
                  </a:lnTo>
                  <a:lnTo>
                    <a:pt x="17145" y="158591"/>
                  </a:lnTo>
                  <a:lnTo>
                    <a:pt x="12859" y="158591"/>
                  </a:lnTo>
                  <a:lnTo>
                    <a:pt x="8573" y="162878"/>
                  </a:lnTo>
                  <a:lnTo>
                    <a:pt x="0" y="162878"/>
                  </a:lnTo>
                  <a:lnTo>
                    <a:pt x="0" y="137160"/>
                  </a:lnTo>
                  <a:cubicBezTo>
                    <a:pt x="0" y="125921"/>
                    <a:pt x="2858" y="100108"/>
                    <a:pt x="8573" y="60103"/>
                  </a:cubicBezTo>
                  <a:lnTo>
                    <a:pt x="8573" y="6010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:a16="http://schemas.microsoft.com/office/drawing/2014/main" id="{CFF646A9-0F01-48C0-932F-102CCE595E75}"/>
                </a:ext>
              </a:extLst>
            </p:cNvPr>
            <p:cNvSpPr/>
            <p:nvPr/>
          </p:nvSpPr>
          <p:spPr>
            <a:xfrm>
              <a:off x="5451157" y="3656268"/>
              <a:ext cx="30003" cy="60007"/>
            </a:xfrm>
            <a:custGeom>
              <a:avLst/>
              <a:gdLst>
                <a:gd name="connsiteX0" fmla="*/ 12859 w 30003"/>
                <a:gd name="connsiteY0" fmla="*/ 4286 h 60007"/>
                <a:gd name="connsiteX1" fmla="*/ 25717 w 30003"/>
                <a:gd name="connsiteY1" fmla="*/ 0 h 60007"/>
                <a:gd name="connsiteX2" fmla="*/ 30004 w 30003"/>
                <a:gd name="connsiteY2" fmla="*/ 4286 h 60007"/>
                <a:gd name="connsiteX3" fmla="*/ 25717 w 30003"/>
                <a:gd name="connsiteY3" fmla="*/ 25717 h 60007"/>
                <a:gd name="connsiteX4" fmla="*/ 21431 w 30003"/>
                <a:gd name="connsiteY4" fmla="*/ 47149 h 60007"/>
                <a:gd name="connsiteX5" fmla="*/ 21431 w 30003"/>
                <a:gd name="connsiteY5" fmla="*/ 51435 h 60007"/>
                <a:gd name="connsiteX6" fmla="*/ 21431 w 30003"/>
                <a:gd name="connsiteY6" fmla="*/ 60007 h 60007"/>
                <a:gd name="connsiteX7" fmla="*/ 12859 w 30003"/>
                <a:gd name="connsiteY7" fmla="*/ 60007 h 60007"/>
                <a:gd name="connsiteX8" fmla="*/ 8572 w 30003"/>
                <a:gd name="connsiteY8" fmla="*/ 51435 h 60007"/>
                <a:gd name="connsiteX9" fmla="*/ 4286 w 30003"/>
                <a:gd name="connsiteY9" fmla="*/ 47149 h 60007"/>
                <a:gd name="connsiteX10" fmla="*/ 0 w 30003"/>
                <a:gd name="connsiteY10" fmla="*/ 42863 h 60007"/>
                <a:gd name="connsiteX11" fmla="*/ 4286 w 30003"/>
                <a:gd name="connsiteY11" fmla="*/ 25717 h 60007"/>
                <a:gd name="connsiteX12" fmla="*/ 12859 w 30003"/>
                <a:gd name="connsiteY12" fmla="*/ 4286 h 60007"/>
                <a:gd name="connsiteX13" fmla="*/ 12859 w 30003"/>
                <a:gd name="connsiteY13" fmla="*/ 4286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003" h="60007">
                  <a:moveTo>
                    <a:pt x="12859" y="4286"/>
                  </a:moveTo>
                  <a:lnTo>
                    <a:pt x="25717" y="0"/>
                  </a:lnTo>
                  <a:cubicBezTo>
                    <a:pt x="25717" y="0"/>
                    <a:pt x="27146" y="1429"/>
                    <a:pt x="30004" y="4286"/>
                  </a:cubicBezTo>
                  <a:lnTo>
                    <a:pt x="25717" y="25717"/>
                  </a:lnTo>
                  <a:cubicBezTo>
                    <a:pt x="22860" y="37147"/>
                    <a:pt x="21431" y="44291"/>
                    <a:pt x="21431" y="47149"/>
                  </a:cubicBezTo>
                  <a:cubicBezTo>
                    <a:pt x="21431" y="50006"/>
                    <a:pt x="21431" y="51435"/>
                    <a:pt x="21431" y="51435"/>
                  </a:cubicBezTo>
                  <a:lnTo>
                    <a:pt x="21431" y="60007"/>
                  </a:lnTo>
                  <a:lnTo>
                    <a:pt x="12859" y="60007"/>
                  </a:lnTo>
                  <a:cubicBezTo>
                    <a:pt x="12859" y="57150"/>
                    <a:pt x="11430" y="54292"/>
                    <a:pt x="8572" y="51435"/>
                  </a:cubicBezTo>
                  <a:cubicBezTo>
                    <a:pt x="8572" y="48577"/>
                    <a:pt x="7144" y="47149"/>
                    <a:pt x="4286" y="47149"/>
                  </a:cubicBezTo>
                  <a:cubicBezTo>
                    <a:pt x="1429" y="47149"/>
                    <a:pt x="0" y="45720"/>
                    <a:pt x="0" y="42863"/>
                  </a:cubicBezTo>
                  <a:cubicBezTo>
                    <a:pt x="2857" y="40005"/>
                    <a:pt x="4286" y="34290"/>
                    <a:pt x="4286" y="25717"/>
                  </a:cubicBezTo>
                  <a:cubicBezTo>
                    <a:pt x="4286" y="14288"/>
                    <a:pt x="7144" y="7144"/>
                    <a:pt x="12859" y="4286"/>
                  </a:cubicBezTo>
                  <a:lnTo>
                    <a:pt x="12859" y="42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:a16="http://schemas.microsoft.com/office/drawing/2014/main" id="{6F9EC3CB-24ED-4474-B827-B2E7C0F48359}"/>
                </a:ext>
              </a:extLst>
            </p:cNvPr>
            <p:cNvSpPr/>
            <p:nvPr/>
          </p:nvSpPr>
          <p:spPr>
            <a:xfrm>
              <a:off x="6591108" y="4166903"/>
              <a:ext cx="58221" cy="116443"/>
            </a:xfrm>
            <a:custGeom>
              <a:avLst/>
              <a:gdLst>
                <a:gd name="connsiteX0" fmla="*/ 27146 w 58221"/>
                <a:gd name="connsiteY0" fmla="*/ 38576 h 116443"/>
                <a:gd name="connsiteX1" fmla="*/ 57150 w 58221"/>
                <a:gd name="connsiteY1" fmla="*/ 0 h 116443"/>
                <a:gd name="connsiteX2" fmla="*/ 48578 w 58221"/>
                <a:gd name="connsiteY2" fmla="*/ 25718 h 116443"/>
                <a:gd name="connsiteX3" fmla="*/ 31433 w 58221"/>
                <a:gd name="connsiteY3" fmla="*/ 60007 h 116443"/>
                <a:gd name="connsiteX4" fmla="*/ 40005 w 58221"/>
                <a:gd name="connsiteY4" fmla="*/ 68580 h 116443"/>
                <a:gd name="connsiteX5" fmla="*/ 40005 w 58221"/>
                <a:gd name="connsiteY5" fmla="*/ 81439 h 116443"/>
                <a:gd name="connsiteX6" fmla="*/ 22860 w 58221"/>
                <a:gd name="connsiteY6" fmla="*/ 94297 h 116443"/>
                <a:gd name="connsiteX7" fmla="*/ 14287 w 58221"/>
                <a:gd name="connsiteY7" fmla="*/ 107156 h 116443"/>
                <a:gd name="connsiteX8" fmla="*/ 5715 w 58221"/>
                <a:gd name="connsiteY8" fmla="*/ 115729 h 116443"/>
                <a:gd name="connsiteX9" fmla="*/ 1429 w 58221"/>
                <a:gd name="connsiteY9" fmla="*/ 98584 h 116443"/>
                <a:gd name="connsiteX10" fmla="*/ 5715 w 58221"/>
                <a:gd name="connsiteY10" fmla="*/ 77153 h 116443"/>
                <a:gd name="connsiteX11" fmla="*/ 27146 w 58221"/>
                <a:gd name="connsiteY11" fmla="*/ 38576 h 116443"/>
                <a:gd name="connsiteX12" fmla="*/ 27146 w 58221"/>
                <a:gd name="connsiteY12" fmla="*/ 38576 h 11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221" h="116443">
                  <a:moveTo>
                    <a:pt x="27146" y="38576"/>
                  </a:moveTo>
                  <a:cubicBezTo>
                    <a:pt x="44291" y="12859"/>
                    <a:pt x="54293" y="0"/>
                    <a:pt x="57150" y="0"/>
                  </a:cubicBezTo>
                  <a:cubicBezTo>
                    <a:pt x="60007" y="0"/>
                    <a:pt x="57150" y="8572"/>
                    <a:pt x="48578" y="25718"/>
                  </a:cubicBezTo>
                  <a:cubicBezTo>
                    <a:pt x="37147" y="42863"/>
                    <a:pt x="31433" y="54293"/>
                    <a:pt x="31433" y="60007"/>
                  </a:cubicBezTo>
                  <a:cubicBezTo>
                    <a:pt x="31433" y="65722"/>
                    <a:pt x="34290" y="68580"/>
                    <a:pt x="40005" y="68580"/>
                  </a:cubicBezTo>
                  <a:cubicBezTo>
                    <a:pt x="42862" y="68580"/>
                    <a:pt x="42862" y="72866"/>
                    <a:pt x="40005" y="81439"/>
                  </a:cubicBezTo>
                  <a:cubicBezTo>
                    <a:pt x="34290" y="87154"/>
                    <a:pt x="28575" y="91440"/>
                    <a:pt x="22860" y="94297"/>
                  </a:cubicBezTo>
                  <a:cubicBezTo>
                    <a:pt x="17145" y="97155"/>
                    <a:pt x="14287" y="101441"/>
                    <a:pt x="14287" y="107156"/>
                  </a:cubicBezTo>
                  <a:cubicBezTo>
                    <a:pt x="14287" y="110014"/>
                    <a:pt x="11430" y="112871"/>
                    <a:pt x="5715" y="115729"/>
                  </a:cubicBezTo>
                  <a:cubicBezTo>
                    <a:pt x="0" y="118586"/>
                    <a:pt x="-1429" y="112871"/>
                    <a:pt x="1429" y="98584"/>
                  </a:cubicBezTo>
                  <a:cubicBezTo>
                    <a:pt x="4286" y="87154"/>
                    <a:pt x="5715" y="80010"/>
                    <a:pt x="5715" y="77153"/>
                  </a:cubicBezTo>
                  <a:cubicBezTo>
                    <a:pt x="0" y="74295"/>
                    <a:pt x="7144" y="61436"/>
                    <a:pt x="27146" y="38576"/>
                  </a:cubicBezTo>
                  <a:lnTo>
                    <a:pt x="27146" y="3857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:a16="http://schemas.microsoft.com/office/drawing/2014/main" id="{143E12F9-DCCF-4CDB-8C82-CA0BBBF79BF6}"/>
                </a:ext>
              </a:extLst>
            </p:cNvPr>
            <p:cNvSpPr/>
            <p:nvPr/>
          </p:nvSpPr>
          <p:spPr>
            <a:xfrm>
              <a:off x="5133688" y="3423493"/>
              <a:ext cx="90011" cy="117712"/>
            </a:xfrm>
            <a:custGeom>
              <a:avLst/>
              <a:gdLst>
                <a:gd name="connsiteX0" fmla="*/ 90011 w 90011"/>
                <a:gd name="connsiteY0" fmla="*/ 9604 h 117712"/>
                <a:gd name="connsiteX1" fmla="*/ 90011 w 90011"/>
                <a:gd name="connsiteY1" fmla="*/ 22463 h 117712"/>
                <a:gd name="connsiteX2" fmla="*/ 64294 w 90011"/>
                <a:gd name="connsiteY2" fmla="*/ 56753 h 117712"/>
                <a:gd name="connsiteX3" fmla="*/ 21431 w 90011"/>
                <a:gd name="connsiteY3" fmla="*/ 103997 h 117712"/>
                <a:gd name="connsiteX4" fmla="*/ 8573 w 90011"/>
                <a:gd name="connsiteY4" fmla="*/ 116856 h 117712"/>
                <a:gd name="connsiteX5" fmla="*/ 0 w 90011"/>
                <a:gd name="connsiteY5" fmla="*/ 112569 h 117712"/>
                <a:gd name="connsiteX6" fmla="*/ 0 w 90011"/>
                <a:gd name="connsiteY6" fmla="*/ 108283 h 117712"/>
                <a:gd name="connsiteX7" fmla="*/ 4286 w 90011"/>
                <a:gd name="connsiteY7" fmla="*/ 108283 h 117712"/>
                <a:gd name="connsiteX8" fmla="*/ 4286 w 90011"/>
                <a:gd name="connsiteY8" fmla="*/ 95424 h 117712"/>
                <a:gd name="connsiteX9" fmla="*/ 8573 w 90011"/>
                <a:gd name="connsiteY9" fmla="*/ 95424 h 117712"/>
                <a:gd name="connsiteX10" fmla="*/ 8573 w 90011"/>
                <a:gd name="connsiteY10" fmla="*/ 91138 h 117712"/>
                <a:gd name="connsiteX11" fmla="*/ 12859 w 90011"/>
                <a:gd name="connsiteY11" fmla="*/ 91138 h 117712"/>
                <a:gd name="connsiteX12" fmla="*/ 12859 w 90011"/>
                <a:gd name="connsiteY12" fmla="*/ 82566 h 117712"/>
                <a:gd name="connsiteX13" fmla="*/ 17145 w 90011"/>
                <a:gd name="connsiteY13" fmla="*/ 78280 h 117712"/>
                <a:gd name="connsiteX14" fmla="*/ 21431 w 90011"/>
                <a:gd name="connsiteY14" fmla="*/ 78280 h 117712"/>
                <a:gd name="connsiteX15" fmla="*/ 21431 w 90011"/>
                <a:gd name="connsiteY15" fmla="*/ 69707 h 117712"/>
                <a:gd name="connsiteX16" fmla="*/ 25718 w 90011"/>
                <a:gd name="connsiteY16" fmla="*/ 65421 h 117712"/>
                <a:gd name="connsiteX17" fmla="*/ 30004 w 90011"/>
                <a:gd name="connsiteY17" fmla="*/ 61134 h 117712"/>
                <a:gd name="connsiteX18" fmla="*/ 38576 w 90011"/>
                <a:gd name="connsiteY18" fmla="*/ 48276 h 117712"/>
                <a:gd name="connsiteX19" fmla="*/ 55721 w 90011"/>
                <a:gd name="connsiteY19" fmla="*/ 31131 h 117712"/>
                <a:gd name="connsiteX20" fmla="*/ 64294 w 90011"/>
                <a:gd name="connsiteY20" fmla="*/ 18272 h 117712"/>
                <a:gd name="connsiteX21" fmla="*/ 77153 w 90011"/>
                <a:gd name="connsiteY21" fmla="*/ 1127 h 117712"/>
                <a:gd name="connsiteX22" fmla="*/ 90011 w 90011"/>
                <a:gd name="connsiteY22" fmla="*/ 9604 h 117712"/>
                <a:gd name="connsiteX23" fmla="*/ 90011 w 90011"/>
                <a:gd name="connsiteY23" fmla="*/ 9604 h 11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0011" h="117712">
                  <a:moveTo>
                    <a:pt x="90011" y="9604"/>
                  </a:moveTo>
                  <a:lnTo>
                    <a:pt x="90011" y="22463"/>
                  </a:lnTo>
                  <a:lnTo>
                    <a:pt x="64294" y="56753"/>
                  </a:lnTo>
                  <a:cubicBezTo>
                    <a:pt x="44291" y="76756"/>
                    <a:pt x="30004" y="92472"/>
                    <a:pt x="21431" y="103997"/>
                  </a:cubicBezTo>
                  <a:cubicBezTo>
                    <a:pt x="15716" y="115427"/>
                    <a:pt x="11430" y="119713"/>
                    <a:pt x="8573" y="116856"/>
                  </a:cubicBezTo>
                  <a:cubicBezTo>
                    <a:pt x="5715" y="113998"/>
                    <a:pt x="2858" y="112569"/>
                    <a:pt x="0" y="112569"/>
                  </a:cubicBezTo>
                  <a:lnTo>
                    <a:pt x="0" y="108283"/>
                  </a:lnTo>
                  <a:lnTo>
                    <a:pt x="4286" y="108283"/>
                  </a:lnTo>
                  <a:lnTo>
                    <a:pt x="4286" y="95424"/>
                  </a:lnTo>
                  <a:lnTo>
                    <a:pt x="8573" y="95424"/>
                  </a:lnTo>
                  <a:lnTo>
                    <a:pt x="8573" y="91138"/>
                  </a:lnTo>
                  <a:lnTo>
                    <a:pt x="12859" y="91138"/>
                  </a:lnTo>
                  <a:lnTo>
                    <a:pt x="12859" y="82566"/>
                  </a:lnTo>
                  <a:cubicBezTo>
                    <a:pt x="15716" y="79708"/>
                    <a:pt x="17145" y="78280"/>
                    <a:pt x="17145" y="78280"/>
                  </a:cubicBezTo>
                  <a:lnTo>
                    <a:pt x="21431" y="78280"/>
                  </a:lnTo>
                  <a:lnTo>
                    <a:pt x="21431" y="69707"/>
                  </a:lnTo>
                  <a:lnTo>
                    <a:pt x="25718" y="65421"/>
                  </a:lnTo>
                  <a:lnTo>
                    <a:pt x="30004" y="61134"/>
                  </a:lnTo>
                  <a:cubicBezTo>
                    <a:pt x="30004" y="61134"/>
                    <a:pt x="32861" y="56848"/>
                    <a:pt x="38576" y="48276"/>
                  </a:cubicBezTo>
                  <a:cubicBezTo>
                    <a:pt x="44291" y="42561"/>
                    <a:pt x="50006" y="36846"/>
                    <a:pt x="55721" y="31131"/>
                  </a:cubicBezTo>
                  <a:cubicBezTo>
                    <a:pt x="61436" y="25416"/>
                    <a:pt x="64294" y="21130"/>
                    <a:pt x="64294" y="18272"/>
                  </a:cubicBezTo>
                  <a:cubicBezTo>
                    <a:pt x="64294" y="12557"/>
                    <a:pt x="68580" y="6842"/>
                    <a:pt x="77153" y="1127"/>
                  </a:cubicBezTo>
                  <a:cubicBezTo>
                    <a:pt x="85725" y="-1826"/>
                    <a:pt x="90011" y="1032"/>
                    <a:pt x="90011" y="9604"/>
                  </a:cubicBezTo>
                  <a:lnTo>
                    <a:pt x="90011" y="960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:a16="http://schemas.microsoft.com/office/drawing/2014/main" id="{5ECFCAEA-3EE5-4223-A607-D8E8121A105D}"/>
                </a:ext>
              </a:extLst>
            </p:cNvPr>
            <p:cNvSpPr/>
            <p:nvPr/>
          </p:nvSpPr>
          <p:spPr>
            <a:xfrm>
              <a:off x="4665915" y="2317434"/>
              <a:ext cx="154400" cy="120110"/>
            </a:xfrm>
            <a:custGeom>
              <a:avLst/>
              <a:gdLst>
                <a:gd name="connsiteX0" fmla="*/ 145828 w 154400"/>
                <a:gd name="connsiteY0" fmla="*/ 0 h 120110"/>
                <a:gd name="connsiteX1" fmla="*/ 150114 w 154400"/>
                <a:gd name="connsiteY1" fmla="*/ 4286 h 120110"/>
                <a:gd name="connsiteX2" fmla="*/ 154400 w 154400"/>
                <a:gd name="connsiteY2" fmla="*/ 8572 h 120110"/>
                <a:gd name="connsiteX3" fmla="*/ 132969 w 154400"/>
                <a:gd name="connsiteY3" fmla="*/ 30004 h 120110"/>
                <a:gd name="connsiteX4" fmla="*/ 111538 w 154400"/>
                <a:gd name="connsiteY4" fmla="*/ 55721 h 120110"/>
                <a:gd name="connsiteX5" fmla="*/ 111538 w 154400"/>
                <a:gd name="connsiteY5" fmla="*/ 60008 h 120110"/>
                <a:gd name="connsiteX6" fmla="*/ 102965 w 154400"/>
                <a:gd name="connsiteY6" fmla="*/ 60008 h 120110"/>
                <a:gd name="connsiteX7" fmla="*/ 102965 w 154400"/>
                <a:gd name="connsiteY7" fmla="*/ 64294 h 120110"/>
                <a:gd name="connsiteX8" fmla="*/ 98679 w 154400"/>
                <a:gd name="connsiteY8" fmla="*/ 64294 h 120110"/>
                <a:gd name="connsiteX9" fmla="*/ 98679 w 154400"/>
                <a:gd name="connsiteY9" fmla="*/ 68580 h 120110"/>
                <a:gd name="connsiteX10" fmla="*/ 94393 w 154400"/>
                <a:gd name="connsiteY10" fmla="*/ 68580 h 120110"/>
                <a:gd name="connsiteX11" fmla="*/ 94393 w 154400"/>
                <a:gd name="connsiteY11" fmla="*/ 72866 h 120110"/>
                <a:gd name="connsiteX12" fmla="*/ 90011 w 154400"/>
                <a:gd name="connsiteY12" fmla="*/ 77248 h 120110"/>
                <a:gd name="connsiteX13" fmla="*/ 90011 w 154400"/>
                <a:gd name="connsiteY13" fmla="*/ 85820 h 120110"/>
                <a:gd name="connsiteX14" fmla="*/ 98584 w 154400"/>
                <a:gd name="connsiteY14" fmla="*/ 85820 h 120110"/>
                <a:gd name="connsiteX15" fmla="*/ 98584 w 154400"/>
                <a:gd name="connsiteY15" fmla="*/ 90107 h 120110"/>
                <a:gd name="connsiteX16" fmla="*/ 85725 w 154400"/>
                <a:gd name="connsiteY16" fmla="*/ 94393 h 120110"/>
                <a:gd name="connsiteX17" fmla="*/ 55721 w 154400"/>
                <a:gd name="connsiteY17" fmla="*/ 102965 h 120110"/>
                <a:gd name="connsiteX18" fmla="*/ 34290 w 154400"/>
                <a:gd name="connsiteY18" fmla="*/ 111538 h 120110"/>
                <a:gd name="connsiteX19" fmla="*/ 21431 w 154400"/>
                <a:gd name="connsiteY19" fmla="*/ 111538 h 120110"/>
                <a:gd name="connsiteX20" fmla="*/ 17145 w 154400"/>
                <a:gd name="connsiteY20" fmla="*/ 115824 h 120110"/>
                <a:gd name="connsiteX21" fmla="*/ 8573 w 154400"/>
                <a:gd name="connsiteY21" fmla="*/ 120110 h 120110"/>
                <a:gd name="connsiteX22" fmla="*/ 0 w 154400"/>
                <a:gd name="connsiteY22" fmla="*/ 120110 h 120110"/>
                <a:gd name="connsiteX23" fmla="*/ 0 w 154400"/>
                <a:gd name="connsiteY23" fmla="*/ 115824 h 120110"/>
                <a:gd name="connsiteX24" fmla="*/ 4286 w 154400"/>
                <a:gd name="connsiteY24" fmla="*/ 115824 h 120110"/>
                <a:gd name="connsiteX25" fmla="*/ 4286 w 154400"/>
                <a:gd name="connsiteY25" fmla="*/ 111538 h 120110"/>
                <a:gd name="connsiteX26" fmla="*/ 12859 w 154400"/>
                <a:gd name="connsiteY26" fmla="*/ 111538 h 120110"/>
                <a:gd name="connsiteX27" fmla="*/ 12859 w 154400"/>
                <a:gd name="connsiteY27" fmla="*/ 107251 h 120110"/>
                <a:gd name="connsiteX28" fmla="*/ 17145 w 154400"/>
                <a:gd name="connsiteY28" fmla="*/ 107251 h 120110"/>
                <a:gd name="connsiteX29" fmla="*/ 17145 w 154400"/>
                <a:gd name="connsiteY29" fmla="*/ 102965 h 120110"/>
                <a:gd name="connsiteX30" fmla="*/ 21431 w 154400"/>
                <a:gd name="connsiteY30" fmla="*/ 102965 h 120110"/>
                <a:gd name="connsiteX31" fmla="*/ 21431 w 154400"/>
                <a:gd name="connsiteY31" fmla="*/ 98679 h 120110"/>
                <a:gd name="connsiteX32" fmla="*/ 17145 w 154400"/>
                <a:gd name="connsiteY32" fmla="*/ 98679 h 120110"/>
                <a:gd name="connsiteX33" fmla="*/ 17145 w 154400"/>
                <a:gd name="connsiteY33" fmla="*/ 90107 h 120110"/>
                <a:gd name="connsiteX34" fmla="*/ 21431 w 154400"/>
                <a:gd name="connsiteY34" fmla="*/ 90107 h 120110"/>
                <a:gd name="connsiteX35" fmla="*/ 34290 w 154400"/>
                <a:gd name="connsiteY35" fmla="*/ 85820 h 120110"/>
                <a:gd name="connsiteX36" fmla="*/ 72866 w 154400"/>
                <a:gd name="connsiteY36" fmla="*/ 60103 h 120110"/>
                <a:gd name="connsiteX37" fmla="*/ 124397 w 154400"/>
                <a:gd name="connsiteY37" fmla="*/ 21526 h 120110"/>
                <a:gd name="connsiteX38" fmla="*/ 141541 w 154400"/>
                <a:gd name="connsiteY38" fmla="*/ 4382 h 120110"/>
                <a:gd name="connsiteX39" fmla="*/ 145828 w 154400"/>
                <a:gd name="connsiteY39" fmla="*/ 4382 h 120110"/>
                <a:gd name="connsiteX40" fmla="*/ 145828 w 154400"/>
                <a:gd name="connsiteY40" fmla="*/ 0 h 120110"/>
                <a:gd name="connsiteX41" fmla="*/ 145828 w 154400"/>
                <a:gd name="connsiteY41" fmla="*/ 0 h 120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54400" h="120110">
                  <a:moveTo>
                    <a:pt x="145828" y="0"/>
                  </a:moveTo>
                  <a:lnTo>
                    <a:pt x="150114" y="4286"/>
                  </a:lnTo>
                  <a:lnTo>
                    <a:pt x="154400" y="8572"/>
                  </a:lnTo>
                  <a:lnTo>
                    <a:pt x="132969" y="30004"/>
                  </a:lnTo>
                  <a:cubicBezTo>
                    <a:pt x="118681" y="44291"/>
                    <a:pt x="111538" y="52864"/>
                    <a:pt x="111538" y="55721"/>
                  </a:cubicBezTo>
                  <a:lnTo>
                    <a:pt x="111538" y="60008"/>
                  </a:lnTo>
                  <a:lnTo>
                    <a:pt x="102965" y="60008"/>
                  </a:lnTo>
                  <a:lnTo>
                    <a:pt x="102965" y="64294"/>
                  </a:lnTo>
                  <a:lnTo>
                    <a:pt x="98679" y="64294"/>
                  </a:lnTo>
                  <a:lnTo>
                    <a:pt x="98679" y="68580"/>
                  </a:lnTo>
                  <a:lnTo>
                    <a:pt x="94393" y="68580"/>
                  </a:lnTo>
                  <a:lnTo>
                    <a:pt x="94393" y="72866"/>
                  </a:lnTo>
                  <a:lnTo>
                    <a:pt x="90011" y="77248"/>
                  </a:lnTo>
                  <a:lnTo>
                    <a:pt x="90011" y="85820"/>
                  </a:lnTo>
                  <a:lnTo>
                    <a:pt x="98584" y="85820"/>
                  </a:lnTo>
                  <a:lnTo>
                    <a:pt x="98584" y="90107"/>
                  </a:lnTo>
                  <a:cubicBezTo>
                    <a:pt x="98584" y="92964"/>
                    <a:pt x="94298" y="94393"/>
                    <a:pt x="85725" y="94393"/>
                  </a:cubicBezTo>
                  <a:cubicBezTo>
                    <a:pt x="80010" y="94393"/>
                    <a:pt x="70009" y="97250"/>
                    <a:pt x="55721" y="102965"/>
                  </a:cubicBezTo>
                  <a:lnTo>
                    <a:pt x="34290" y="111538"/>
                  </a:lnTo>
                  <a:lnTo>
                    <a:pt x="21431" y="111538"/>
                  </a:lnTo>
                  <a:lnTo>
                    <a:pt x="17145" y="115824"/>
                  </a:lnTo>
                  <a:lnTo>
                    <a:pt x="8573" y="120110"/>
                  </a:lnTo>
                  <a:lnTo>
                    <a:pt x="0" y="120110"/>
                  </a:lnTo>
                  <a:lnTo>
                    <a:pt x="0" y="115824"/>
                  </a:lnTo>
                  <a:lnTo>
                    <a:pt x="4286" y="115824"/>
                  </a:lnTo>
                  <a:lnTo>
                    <a:pt x="4286" y="111538"/>
                  </a:lnTo>
                  <a:lnTo>
                    <a:pt x="12859" y="111538"/>
                  </a:lnTo>
                  <a:lnTo>
                    <a:pt x="12859" y="107251"/>
                  </a:lnTo>
                  <a:lnTo>
                    <a:pt x="17145" y="107251"/>
                  </a:lnTo>
                  <a:lnTo>
                    <a:pt x="17145" y="102965"/>
                  </a:lnTo>
                  <a:lnTo>
                    <a:pt x="21431" y="102965"/>
                  </a:lnTo>
                  <a:lnTo>
                    <a:pt x="21431" y="98679"/>
                  </a:lnTo>
                  <a:lnTo>
                    <a:pt x="17145" y="98679"/>
                  </a:lnTo>
                  <a:lnTo>
                    <a:pt x="17145" y="90107"/>
                  </a:lnTo>
                  <a:lnTo>
                    <a:pt x="21431" y="90107"/>
                  </a:lnTo>
                  <a:cubicBezTo>
                    <a:pt x="24289" y="87249"/>
                    <a:pt x="28575" y="85820"/>
                    <a:pt x="34290" y="85820"/>
                  </a:cubicBezTo>
                  <a:cubicBezTo>
                    <a:pt x="37148" y="85820"/>
                    <a:pt x="50006" y="77248"/>
                    <a:pt x="72866" y="60103"/>
                  </a:cubicBezTo>
                  <a:cubicBezTo>
                    <a:pt x="95726" y="48673"/>
                    <a:pt x="112871" y="35814"/>
                    <a:pt x="124397" y="21526"/>
                  </a:cubicBezTo>
                  <a:lnTo>
                    <a:pt x="141541" y="4382"/>
                  </a:lnTo>
                  <a:lnTo>
                    <a:pt x="145828" y="4382"/>
                  </a:lnTo>
                  <a:lnTo>
                    <a:pt x="145828" y="0"/>
                  </a:lnTo>
                  <a:lnTo>
                    <a:pt x="145828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:a16="http://schemas.microsoft.com/office/drawing/2014/main" id="{F0CD1DF8-8832-4E6F-8759-61FDAA828E5F}"/>
                </a:ext>
              </a:extLst>
            </p:cNvPr>
            <p:cNvSpPr/>
            <p:nvPr/>
          </p:nvSpPr>
          <p:spPr>
            <a:xfrm>
              <a:off x="5163692" y="1459517"/>
              <a:ext cx="454628" cy="437387"/>
            </a:xfrm>
            <a:custGeom>
              <a:avLst/>
              <a:gdLst>
                <a:gd name="connsiteX0" fmla="*/ 38576 w 454628"/>
                <a:gd name="connsiteY0" fmla="*/ 424529 h 437387"/>
                <a:gd name="connsiteX1" fmla="*/ 38576 w 454628"/>
                <a:gd name="connsiteY1" fmla="*/ 428815 h 437387"/>
                <a:gd name="connsiteX2" fmla="*/ 34290 w 454628"/>
                <a:gd name="connsiteY2" fmla="*/ 428815 h 437387"/>
                <a:gd name="connsiteX3" fmla="*/ 34290 w 454628"/>
                <a:gd name="connsiteY3" fmla="*/ 433102 h 437387"/>
                <a:gd name="connsiteX4" fmla="*/ 30004 w 454628"/>
                <a:gd name="connsiteY4" fmla="*/ 433102 h 437387"/>
                <a:gd name="connsiteX5" fmla="*/ 30004 w 454628"/>
                <a:gd name="connsiteY5" fmla="*/ 437388 h 437387"/>
                <a:gd name="connsiteX6" fmla="*/ 0 w 454628"/>
                <a:gd name="connsiteY6" fmla="*/ 437388 h 437387"/>
                <a:gd name="connsiteX7" fmla="*/ 0 w 454628"/>
                <a:gd name="connsiteY7" fmla="*/ 428815 h 437387"/>
                <a:gd name="connsiteX8" fmla="*/ 4286 w 454628"/>
                <a:gd name="connsiteY8" fmla="*/ 428815 h 437387"/>
                <a:gd name="connsiteX9" fmla="*/ 4286 w 454628"/>
                <a:gd name="connsiteY9" fmla="*/ 424529 h 437387"/>
                <a:gd name="connsiteX10" fmla="*/ 8573 w 454628"/>
                <a:gd name="connsiteY10" fmla="*/ 424529 h 437387"/>
                <a:gd name="connsiteX11" fmla="*/ 8573 w 454628"/>
                <a:gd name="connsiteY11" fmla="*/ 420243 h 437387"/>
                <a:gd name="connsiteX12" fmla="*/ 12859 w 454628"/>
                <a:gd name="connsiteY12" fmla="*/ 420243 h 437387"/>
                <a:gd name="connsiteX13" fmla="*/ 17145 w 454628"/>
                <a:gd name="connsiteY13" fmla="*/ 415957 h 437387"/>
                <a:gd name="connsiteX14" fmla="*/ 21431 w 454628"/>
                <a:gd name="connsiteY14" fmla="*/ 411670 h 437387"/>
                <a:gd name="connsiteX15" fmla="*/ 25718 w 454628"/>
                <a:gd name="connsiteY15" fmla="*/ 411670 h 437387"/>
                <a:gd name="connsiteX16" fmla="*/ 72962 w 454628"/>
                <a:gd name="connsiteY16" fmla="*/ 342995 h 437387"/>
                <a:gd name="connsiteX17" fmla="*/ 128778 w 454628"/>
                <a:gd name="connsiteY17" fmla="*/ 274320 h 437387"/>
                <a:gd name="connsiteX18" fmla="*/ 145923 w 454628"/>
                <a:gd name="connsiteY18" fmla="*/ 248602 h 437387"/>
                <a:gd name="connsiteX19" fmla="*/ 163068 w 454628"/>
                <a:gd name="connsiteY19" fmla="*/ 222885 h 437387"/>
                <a:gd name="connsiteX20" fmla="*/ 184499 w 454628"/>
                <a:gd name="connsiteY20" fmla="*/ 214313 h 437387"/>
                <a:gd name="connsiteX21" fmla="*/ 214503 w 454628"/>
                <a:gd name="connsiteY21" fmla="*/ 175736 h 437387"/>
                <a:gd name="connsiteX22" fmla="*/ 248793 w 454628"/>
                <a:gd name="connsiteY22" fmla="*/ 145732 h 437387"/>
                <a:gd name="connsiteX23" fmla="*/ 265938 w 454628"/>
                <a:gd name="connsiteY23" fmla="*/ 141446 h 437387"/>
                <a:gd name="connsiteX24" fmla="*/ 278797 w 454628"/>
                <a:gd name="connsiteY24" fmla="*/ 128588 h 437387"/>
                <a:gd name="connsiteX25" fmla="*/ 287369 w 454628"/>
                <a:gd name="connsiteY25" fmla="*/ 120015 h 437387"/>
                <a:gd name="connsiteX26" fmla="*/ 308800 w 454628"/>
                <a:gd name="connsiteY26" fmla="*/ 102870 h 437387"/>
                <a:gd name="connsiteX27" fmla="*/ 343091 w 454628"/>
                <a:gd name="connsiteY27" fmla="*/ 77152 h 437387"/>
                <a:gd name="connsiteX28" fmla="*/ 377380 w 454628"/>
                <a:gd name="connsiteY28" fmla="*/ 47149 h 437387"/>
                <a:gd name="connsiteX29" fmla="*/ 420338 w 454628"/>
                <a:gd name="connsiteY29" fmla="*/ 21431 h 437387"/>
                <a:gd name="connsiteX30" fmla="*/ 454628 w 454628"/>
                <a:gd name="connsiteY30" fmla="*/ 0 h 437387"/>
                <a:gd name="connsiteX31" fmla="*/ 441770 w 454628"/>
                <a:gd name="connsiteY31" fmla="*/ 8572 h 437387"/>
                <a:gd name="connsiteX32" fmla="*/ 416052 w 454628"/>
                <a:gd name="connsiteY32" fmla="*/ 38576 h 437387"/>
                <a:gd name="connsiteX33" fmla="*/ 398907 w 454628"/>
                <a:gd name="connsiteY33" fmla="*/ 55721 h 437387"/>
                <a:gd name="connsiteX34" fmla="*/ 394621 w 454628"/>
                <a:gd name="connsiteY34" fmla="*/ 60007 h 437387"/>
                <a:gd name="connsiteX35" fmla="*/ 390334 w 454628"/>
                <a:gd name="connsiteY35" fmla="*/ 64294 h 437387"/>
                <a:gd name="connsiteX36" fmla="*/ 386048 w 454628"/>
                <a:gd name="connsiteY36" fmla="*/ 68580 h 437387"/>
                <a:gd name="connsiteX37" fmla="*/ 368903 w 454628"/>
                <a:gd name="connsiteY37" fmla="*/ 85725 h 437387"/>
                <a:gd name="connsiteX38" fmla="*/ 351758 w 454628"/>
                <a:gd name="connsiteY38" fmla="*/ 107156 h 437387"/>
                <a:gd name="connsiteX39" fmla="*/ 338900 w 454628"/>
                <a:gd name="connsiteY39" fmla="*/ 120015 h 437387"/>
                <a:gd name="connsiteX40" fmla="*/ 313182 w 454628"/>
                <a:gd name="connsiteY40" fmla="*/ 145732 h 437387"/>
                <a:gd name="connsiteX41" fmla="*/ 300323 w 454628"/>
                <a:gd name="connsiteY41" fmla="*/ 158591 h 437387"/>
                <a:gd name="connsiteX42" fmla="*/ 296037 w 454628"/>
                <a:gd name="connsiteY42" fmla="*/ 162877 h 437387"/>
                <a:gd name="connsiteX43" fmla="*/ 278892 w 454628"/>
                <a:gd name="connsiteY43" fmla="*/ 171450 h 437387"/>
                <a:gd name="connsiteX44" fmla="*/ 231648 w 454628"/>
                <a:gd name="connsiteY44" fmla="*/ 214313 h 437387"/>
                <a:gd name="connsiteX45" fmla="*/ 197358 w 454628"/>
                <a:gd name="connsiteY45" fmla="*/ 257270 h 437387"/>
                <a:gd name="connsiteX46" fmla="*/ 175927 w 454628"/>
                <a:gd name="connsiteY46" fmla="*/ 274415 h 437387"/>
                <a:gd name="connsiteX47" fmla="*/ 154496 w 454628"/>
                <a:gd name="connsiteY47" fmla="*/ 308705 h 437387"/>
                <a:gd name="connsiteX48" fmla="*/ 128778 w 454628"/>
                <a:gd name="connsiteY48" fmla="*/ 330136 h 437387"/>
                <a:gd name="connsiteX49" fmla="*/ 107347 w 454628"/>
                <a:gd name="connsiteY49" fmla="*/ 351568 h 437387"/>
                <a:gd name="connsiteX50" fmla="*/ 85916 w 454628"/>
                <a:gd name="connsiteY50" fmla="*/ 377285 h 437387"/>
                <a:gd name="connsiteX51" fmla="*/ 60198 w 454628"/>
                <a:gd name="connsiteY51" fmla="*/ 403003 h 437387"/>
                <a:gd name="connsiteX52" fmla="*/ 38576 w 454628"/>
                <a:gd name="connsiteY52" fmla="*/ 424529 h 437387"/>
                <a:gd name="connsiteX53" fmla="*/ 38576 w 454628"/>
                <a:gd name="connsiteY53" fmla="*/ 424529 h 43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54628" h="437387">
                  <a:moveTo>
                    <a:pt x="38576" y="424529"/>
                  </a:moveTo>
                  <a:lnTo>
                    <a:pt x="38576" y="428815"/>
                  </a:lnTo>
                  <a:lnTo>
                    <a:pt x="34290" y="428815"/>
                  </a:lnTo>
                  <a:lnTo>
                    <a:pt x="34290" y="433102"/>
                  </a:lnTo>
                  <a:lnTo>
                    <a:pt x="30004" y="433102"/>
                  </a:lnTo>
                  <a:lnTo>
                    <a:pt x="30004" y="437388"/>
                  </a:lnTo>
                  <a:lnTo>
                    <a:pt x="0" y="437388"/>
                  </a:lnTo>
                  <a:lnTo>
                    <a:pt x="0" y="428815"/>
                  </a:lnTo>
                  <a:lnTo>
                    <a:pt x="4286" y="428815"/>
                  </a:lnTo>
                  <a:lnTo>
                    <a:pt x="4286" y="424529"/>
                  </a:lnTo>
                  <a:lnTo>
                    <a:pt x="8573" y="424529"/>
                  </a:lnTo>
                  <a:lnTo>
                    <a:pt x="8573" y="420243"/>
                  </a:lnTo>
                  <a:lnTo>
                    <a:pt x="12859" y="420243"/>
                  </a:lnTo>
                  <a:lnTo>
                    <a:pt x="17145" y="415957"/>
                  </a:lnTo>
                  <a:lnTo>
                    <a:pt x="21431" y="411670"/>
                  </a:lnTo>
                  <a:lnTo>
                    <a:pt x="25718" y="411670"/>
                  </a:lnTo>
                  <a:lnTo>
                    <a:pt x="72962" y="342995"/>
                  </a:lnTo>
                  <a:cubicBezTo>
                    <a:pt x="104394" y="297180"/>
                    <a:pt x="123063" y="274320"/>
                    <a:pt x="128778" y="274320"/>
                  </a:cubicBezTo>
                  <a:cubicBezTo>
                    <a:pt x="134493" y="271463"/>
                    <a:pt x="140208" y="262890"/>
                    <a:pt x="145923" y="248602"/>
                  </a:cubicBezTo>
                  <a:cubicBezTo>
                    <a:pt x="151638" y="231457"/>
                    <a:pt x="157353" y="222885"/>
                    <a:pt x="163068" y="222885"/>
                  </a:cubicBezTo>
                  <a:cubicBezTo>
                    <a:pt x="171641" y="222885"/>
                    <a:pt x="178784" y="220027"/>
                    <a:pt x="184499" y="214313"/>
                  </a:cubicBezTo>
                  <a:cubicBezTo>
                    <a:pt x="193072" y="208597"/>
                    <a:pt x="203073" y="195739"/>
                    <a:pt x="214503" y="175736"/>
                  </a:cubicBezTo>
                  <a:cubicBezTo>
                    <a:pt x="225933" y="155734"/>
                    <a:pt x="237363" y="145732"/>
                    <a:pt x="248793" y="145732"/>
                  </a:cubicBezTo>
                  <a:cubicBezTo>
                    <a:pt x="257366" y="148590"/>
                    <a:pt x="263080" y="147161"/>
                    <a:pt x="265938" y="141446"/>
                  </a:cubicBezTo>
                  <a:cubicBezTo>
                    <a:pt x="271653" y="132874"/>
                    <a:pt x="275939" y="128588"/>
                    <a:pt x="278797" y="128588"/>
                  </a:cubicBezTo>
                  <a:cubicBezTo>
                    <a:pt x="281654" y="128588"/>
                    <a:pt x="284512" y="125730"/>
                    <a:pt x="287369" y="120015"/>
                  </a:cubicBezTo>
                  <a:cubicBezTo>
                    <a:pt x="290227" y="111442"/>
                    <a:pt x="297371" y="105727"/>
                    <a:pt x="308800" y="102870"/>
                  </a:cubicBezTo>
                  <a:cubicBezTo>
                    <a:pt x="317373" y="102870"/>
                    <a:pt x="328803" y="94297"/>
                    <a:pt x="343091" y="77152"/>
                  </a:cubicBezTo>
                  <a:cubicBezTo>
                    <a:pt x="357378" y="60007"/>
                    <a:pt x="368808" y="50006"/>
                    <a:pt x="377380" y="47149"/>
                  </a:cubicBezTo>
                  <a:cubicBezTo>
                    <a:pt x="388811" y="44291"/>
                    <a:pt x="403098" y="35719"/>
                    <a:pt x="420338" y="21431"/>
                  </a:cubicBezTo>
                  <a:cubicBezTo>
                    <a:pt x="440341" y="7144"/>
                    <a:pt x="451771" y="0"/>
                    <a:pt x="454628" y="0"/>
                  </a:cubicBezTo>
                  <a:cubicBezTo>
                    <a:pt x="454628" y="0"/>
                    <a:pt x="450342" y="2857"/>
                    <a:pt x="441770" y="8572"/>
                  </a:cubicBezTo>
                  <a:cubicBezTo>
                    <a:pt x="433197" y="17145"/>
                    <a:pt x="424625" y="27146"/>
                    <a:pt x="416052" y="38576"/>
                  </a:cubicBezTo>
                  <a:cubicBezTo>
                    <a:pt x="407480" y="47149"/>
                    <a:pt x="401765" y="52864"/>
                    <a:pt x="398907" y="55721"/>
                  </a:cubicBezTo>
                  <a:cubicBezTo>
                    <a:pt x="396050" y="55721"/>
                    <a:pt x="394621" y="57150"/>
                    <a:pt x="394621" y="60007"/>
                  </a:cubicBezTo>
                  <a:cubicBezTo>
                    <a:pt x="394621" y="62865"/>
                    <a:pt x="393192" y="64294"/>
                    <a:pt x="390334" y="64294"/>
                  </a:cubicBezTo>
                  <a:cubicBezTo>
                    <a:pt x="387477" y="64294"/>
                    <a:pt x="386048" y="65722"/>
                    <a:pt x="386048" y="68580"/>
                  </a:cubicBezTo>
                  <a:cubicBezTo>
                    <a:pt x="386048" y="71438"/>
                    <a:pt x="380333" y="77152"/>
                    <a:pt x="368903" y="85725"/>
                  </a:cubicBezTo>
                  <a:cubicBezTo>
                    <a:pt x="357473" y="97155"/>
                    <a:pt x="351758" y="104299"/>
                    <a:pt x="351758" y="107156"/>
                  </a:cubicBezTo>
                  <a:cubicBezTo>
                    <a:pt x="351758" y="110014"/>
                    <a:pt x="347472" y="114300"/>
                    <a:pt x="338900" y="120015"/>
                  </a:cubicBezTo>
                  <a:cubicBezTo>
                    <a:pt x="330327" y="125730"/>
                    <a:pt x="321755" y="134302"/>
                    <a:pt x="313182" y="145732"/>
                  </a:cubicBezTo>
                  <a:cubicBezTo>
                    <a:pt x="307467" y="154305"/>
                    <a:pt x="303181" y="158591"/>
                    <a:pt x="300323" y="158591"/>
                  </a:cubicBezTo>
                  <a:cubicBezTo>
                    <a:pt x="297466" y="158591"/>
                    <a:pt x="296037" y="160020"/>
                    <a:pt x="296037" y="162877"/>
                  </a:cubicBezTo>
                  <a:cubicBezTo>
                    <a:pt x="296037" y="165735"/>
                    <a:pt x="290322" y="168592"/>
                    <a:pt x="278892" y="171450"/>
                  </a:cubicBezTo>
                  <a:cubicBezTo>
                    <a:pt x="267462" y="171450"/>
                    <a:pt x="251746" y="185738"/>
                    <a:pt x="231648" y="214313"/>
                  </a:cubicBezTo>
                  <a:cubicBezTo>
                    <a:pt x="214503" y="242888"/>
                    <a:pt x="203073" y="257270"/>
                    <a:pt x="197358" y="257270"/>
                  </a:cubicBezTo>
                  <a:cubicBezTo>
                    <a:pt x="191643" y="257270"/>
                    <a:pt x="184499" y="262985"/>
                    <a:pt x="175927" y="274415"/>
                  </a:cubicBezTo>
                  <a:cubicBezTo>
                    <a:pt x="167354" y="282988"/>
                    <a:pt x="160211" y="294418"/>
                    <a:pt x="154496" y="308705"/>
                  </a:cubicBezTo>
                  <a:cubicBezTo>
                    <a:pt x="145923" y="320135"/>
                    <a:pt x="137350" y="327279"/>
                    <a:pt x="128778" y="330136"/>
                  </a:cubicBezTo>
                  <a:cubicBezTo>
                    <a:pt x="120206" y="330136"/>
                    <a:pt x="113062" y="337280"/>
                    <a:pt x="107347" y="351568"/>
                  </a:cubicBezTo>
                  <a:cubicBezTo>
                    <a:pt x="101632" y="368713"/>
                    <a:pt x="94488" y="377285"/>
                    <a:pt x="85916" y="377285"/>
                  </a:cubicBezTo>
                  <a:cubicBezTo>
                    <a:pt x="80200" y="377285"/>
                    <a:pt x="71628" y="385858"/>
                    <a:pt x="60198" y="403003"/>
                  </a:cubicBezTo>
                  <a:cubicBezTo>
                    <a:pt x="48577" y="417385"/>
                    <a:pt x="41434" y="424529"/>
                    <a:pt x="38576" y="424529"/>
                  </a:cubicBezTo>
                  <a:lnTo>
                    <a:pt x="38576" y="42452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" name="任意多边形: 形状 105">
              <a:extLst>
                <a:ext uri="{FF2B5EF4-FFF2-40B4-BE49-F238E27FC236}">
                  <a16:creationId xmlns:a16="http://schemas.microsoft.com/office/drawing/2014/main" id="{6BC75B65-C2DE-4CDB-A516-F2F02ABE89DF}"/>
                </a:ext>
              </a:extLst>
            </p:cNvPr>
            <p:cNvSpPr/>
            <p:nvPr/>
          </p:nvSpPr>
          <p:spPr>
            <a:xfrm>
              <a:off x="5678518" y="3600451"/>
              <a:ext cx="34290" cy="42862"/>
            </a:xfrm>
            <a:custGeom>
              <a:avLst/>
              <a:gdLst>
                <a:gd name="connsiteX0" fmla="*/ 21431 w 34290"/>
                <a:gd name="connsiteY0" fmla="*/ 0 h 42862"/>
                <a:gd name="connsiteX1" fmla="*/ 25717 w 34290"/>
                <a:gd name="connsiteY1" fmla="*/ 4286 h 42862"/>
                <a:gd name="connsiteX2" fmla="*/ 34290 w 34290"/>
                <a:gd name="connsiteY2" fmla="*/ 12859 h 42862"/>
                <a:gd name="connsiteX3" fmla="*/ 34290 w 34290"/>
                <a:gd name="connsiteY3" fmla="*/ 21431 h 42862"/>
                <a:gd name="connsiteX4" fmla="*/ 34290 w 34290"/>
                <a:gd name="connsiteY4" fmla="*/ 34290 h 42862"/>
                <a:gd name="connsiteX5" fmla="*/ 25717 w 34290"/>
                <a:gd name="connsiteY5" fmla="*/ 38576 h 42862"/>
                <a:gd name="connsiteX6" fmla="*/ 21431 w 34290"/>
                <a:gd name="connsiteY6" fmla="*/ 42863 h 42862"/>
                <a:gd name="connsiteX7" fmla="*/ 21431 w 34290"/>
                <a:gd name="connsiteY7" fmla="*/ 38576 h 42862"/>
                <a:gd name="connsiteX8" fmla="*/ 8572 w 34290"/>
                <a:gd name="connsiteY8" fmla="*/ 21431 h 42862"/>
                <a:gd name="connsiteX9" fmla="*/ 0 w 34290"/>
                <a:gd name="connsiteY9" fmla="*/ 8572 h 42862"/>
                <a:gd name="connsiteX10" fmla="*/ 8572 w 34290"/>
                <a:gd name="connsiteY10" fmla="*/ 4286 h 42862"/>
                <a:gd name="connsiteX11" fmla="*/ 21431 w 34290"/>
                <a:gd name="connsiteY11" fmla="*/ 0 h 42862"/>
                <a:gd name="connsiteX12" fmla="*/ 21431 w 34290"/>
                <a:gd name="connsiteY12" fmla="*/ 0 h 4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290" h="42862">
                  <a:moveTo>
                    <a:pt x="21431" y="0"/>
                  </a:moveTo>
                  <a:lnTo>
                    <a:pt x="25717" y="4286"/>
                  </a:lnTo>
                  <a:cubicBezTo>
                    <a:pt x="31433" y="10001"/>
                    <a:pt x="34290" y="12859"/>
                    <a:pt x="34290" y="12859"/>
                  </a:cubicBezTo>
                  <a:lnTo>
                    <a:pt x="34290" y="21431"/>
                  </a:lnTo>
                  <a:cubicBezTo>
                    <a:pt x="34290" y="30004"/>
                    <a:pt x="34290" y="34290"/>
                    <a:pt x="34290" y="34290"/>
                  </a:cubicBezTo>
                  <a:cubicBezTo>
                    <a:pt x="34290" y="37147"/>
                    <a:pt x="31433" y="38576"/>
                    <a:pt x="25717" y="38576"/>
                  </a:cubicBezTo>
                  <a:lnTo>
                    <a:pt x="21431" y="42863"/>
                  </a:lnTo>
                  <a:lnTo>
                    <a:pt x="21431" y="38576"/>
                  </a:lnTo>
                  <a:cubicBezTo>
                    <a:pt x="18574" y="35719"/>
                    <a:pt x="14288" y="30004"/>
                    <a:pt x="8572" y="21431"/>
                  </a:cubicBezTo>
                  <a:lnTo>
                    <a:pt x="0" y="8572"/>
                  </a:lnTo>
                  <a:lnTo>
                    <a:pt x="8572" y="4286"/>
                  </a:lnTo>
                  <a:cubicBezTo>
                    <a:pt x="14288" y="1429"/>
                    <a:pt x="18574" y="0"/>
                    <a:pt x="21431" y="0"/>
                  </a:cubicBezTo>
                  <a:lnTo>
                    <a:pt x="21431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" name="任意多边形: 形状 106">
              <a:extLst>
                <a:ext uri="{FF2B5EF4-FFF2-40B4-BE49-F238E27FC236}">
                  <a16:creationId xmlns:a16="http://schemas.microsoft.com/office/drawing/2014/main" id="{279EF16A-27EC-4DCF-9F63-7165C3D16283}"/>
                </a:ext>
              </a:extLst>
            </p:cNvPr>
            <p:cNvSpPr/>
            <p:nvPr/>
          </p:nvSpPr>
          <p:spPr>
            <a:xfrm>
              <a:off x="5644228" y="3536062"/>
              <a:ext cx="68580" cy="72866"/>
            </a:xfrm>
            <a:custGeom>
              <a:avLst/>
              <a:gdLst>
                <a:gd name="connsiteX0" fmla="*/ 4286 w 68580"/>
                <a:gd name="connsiteY0" fmla="*/ 4286 h 72866"/>
                <a:gd name="connsiteX1" fmla="*/ 4286 w 68580"/>
                <a:gd name="connsiteY1" fmla="*/ 0 h 72866"/>
                <a:gd name="connsiteX2" fmla="*/ 25718 w 68580"/>
                <a:gd name="connsiteY2" fmla="*/ 0 h 72866"/>
                <a:gd name="connsiteX3" fmla="*/ 30004 w 68580"/>
                <a:gd name="connsiteY3" fmla="*/ 8573 h 72866"/>
                <a:gd name="connsiteX4" fmla="*/ 34290 w 68580"/>
                <a:gd name="connsiteY4" fmla="*/ 25718 h 72866"/>
                <a:gd name="connsiteX5" fmla="*/ 38576 w 68580"/>
                <a:gd name="connsiteY5" fmla="*/ 30004 h 72866"/>
                <a:gd name="connsiteX6" fmla="*/ 42863 w 68580"/>
                <a:gd name="connsiteY6" fmla="*/ 30004 h 72866"/>
                <a:gd name="connsiteX7" fmla="*/ 42863 w 68580"/>
                <a:gd name="connsiteY7" fmla="*/ 47149 h 72866"/>
                <a:gd name="connsiteX8" fmla="*/ 51435 w 68580"/>
                <a:gd name="connsiteY8" fmla="*/ 51435 h 72866"/>
                <a:gd name="connsiteX9" fmla="*/ 64294 w 68580"/>
                <a:gd name="connsiteY9" fmla="*/ 51435 h 72866"/>
                <a:gd name="connsiteX10" fmla="*/ 68580 w 68580"/>
                <a:gd name="connsiteY10" fmla="*/ 55721 h 72866"/>
                <a:gd name="connsiteX11" fmla="*/ 68580 w 68580"/>
                <a:gd name="connsiteY11" fmla="*/ 60008 h 72866"/>
                <a:gd name="connsiteX12" fmla="*/ 60008 w 68580"/>
                <a:gd name="connsiteY12" fmla="*/ 64294 h 72866"/>
                <a:gd name="connsiteX13" fmla="*/ 55721 w 68580"/>
                <a:gd name="connsiteY13" fmla="*/ 64294 h 72866"/>
                <a:gd name="connsiteX14" fmla="*/ 42863 w 68580"/>
                <a:gd name="connsiteY14" fmla="*/ 68580 h 72866"/>
                <a:gd name="connsiteX15" fmla="*/ 34290 w 68580"/>
                <a:gd name="connsiteY15" fmla="*/ 72866 h 72866"/>
                <a:gd name="connsiteX16" fmla="*/ 30004 w 68580"/>
                <a:gd name="connsiteY16" fmla="*/ 72866 h 72866"/>
                <a:gd name="connsiteX17" fmla="*/ 30004 w 68580"/>
                <a:gd name="connsiteY17" fmla="*/ 68580 h 72866"/>
                <a:gd name="connsiteX18" fmla="*/ 25718 w 68580"/>
                <a:gd name="connsiteY18" fmla="*/ 64294 h 72866"/>
                <a:gd name="connsiteX19" fmla="*/ 12859 w 68580"/>
                <a:gd name="connsiteY19" fmla="*/ 60008 h 72866"/>
                <a:gd name="connsiteX20" fmla="*/ 0 w 68580"/>
                <a:gd name="connsiteY20" fmla="*/ 55721 h 72866"/>
                <a:gd name="connsiteX21" fmla="*/ 4286 w 68580"/>
                <a:gd name="connsiteY21" fmla="*/ 51435 h 72866"/>
                <a:gd name="connsiteX22" fmla="*/ 8573 w 68580"/>
                <a:gd name="connsiteY22" fmla="*/ 38576 h 72866"/>
                <a:gd name="connsiteX23" fmla="*/ 4286 w 68580"/>
                <a:gd name="connsiteY23" fmla="*/ 25718 h 72866"/>
                <a:gd name="connsiteX24" fmla="*/ 0 w 68580"/>
                <a:gd name="connsiteY24" fmla="*/ 17145 h 72866"/>
                <a:gd name="connsiteX25" fmla="*/ 4286 w 68580"/>
                <a:gd name="connsiteY25" fmla="*/ 12859 h 72866"/>
                <a:gd name="connsiteX26" fmla="*/ 4286 w 68580"/>
                <a:gd name="connsiteY26" fmla="*/ 8573 h 72866"/>
                <a:gd name="connsiteX27" fmla="*/ 8573 w 68580"/>
                <a:gd name="connsiteY27" fmla="*/ 8573 h 72866"/>
                <a:gd name="connsiteX28" fmla="*/ 8573 w 68580"/>
                <a:gd name="connsiteY28" fmla="*/ 4286 h 72866"/>
                <a:gd name="connsiteX29" fmla="*/ 4286 w 68580"/>
                <a:gd name="connsiteY29" fmla="*/ 4286 h 72866"/>
                <a:gd name="connsiteX30" fmla="*/ 4286 w 68580"/>
                <a:gd name="connsiteY30" fmla="*/ 4286 h 72866"/>
                <a:gd name="connsiteX31" fmla="*/ 34290 w 68580"/>
                <a:gd name="connsiteY31" fmla="*/ 60103 h 72866"/>
                <a:gd name="connsiteX32" fmla="*/ 34290 w 68580"/>
                <a:gd name="connsiteY32" fmla="*/ 55817 h 72866"/>
                <a:gd name="connsiteX33" fmla="*/ 42863 w 68580"/>
                <a:gd name="connsiteY33" fmla="*/ 60103 h 72866"/>
                <a:gd name="connsiteX34" fmla="*/ 42863 w 68580"/>
                <a:gd name="connsiteY34" fmla="*/ 64389 h 72866"/>
                <a:gd name="connsiteX35" fmla="*/ 34290 w 68580"/>
                <a:gd name="connsiteY35" fmla="*/ 60103 h 72866"/>
                <a:gd name="connsiteX36" fmla="*/ 34290 w 68580"/>
                <a:gd name="connsiteY36" fmla="*/ 60103 h 7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8580" h="72866">
                  <a:moveTo>
                    <a:pt x="4286" y="4286"/>
                  </a:moveTo>
                  <a:lnTo>
                    <a:pt x="4286" y="0"/>
                  </a:lnTo>
                  <a:lnTo>
                    <a:pt x="25718" y="0"/>
                  </a:lnTo>
                  <a:lnTo>
                    <a:pt x="30004" y="8573"/>
                  </a:lnTo>
                  <a:cubicBezTo>
                    <a:pt x="32861" y="17145"/>
                    <a:pt x="34290" y="22860"/>
                    <a:pt x="34290" y="25718"/>
                  </a:cubicBezTo>
                  <a:cubicBezTo>
                    <a:pt x="34290" y="25718"/>
                    <a:pt x="35719" y="27146"/>
                    <a:pt x="38576" y="30004"/>
                  </a:cubicBezTo>
                  <a:lnTo>
                    <a:pt x="42863" y="30004"/>
                  </a:lnTo>
                  <a:lnTo>
                    <a:pt x="42863" y="47149"/>
                  </a:lnTo>
                  <a:lnTo>
                    <a:pt x="51435" y="51435"/>
                  </a:lnTo>
                  <a:cubicBezTo>
                    <a:pt x="57150" y="51435"/>
                    <a:pt x="61436" y="51435"/>
                    <a:pt x="64294" y="51435"/>
                  </a:cubicBezTo>
                  <a:cubicBezTo>
                    <a:pt x="67151" y="51435"/>
                    <a:pt x="68580" y="52864"/>
                    <a:pt x="68580" y="55721"/>
                  </a:cubicBezTo>
                  <a:lnTo>
                    <a:pt x="68580" y="60008"/>
                  </a:lnTo>
                  <a:cubicBezTo>
                    <a:pt x="68580" y="62865"/>
                    <a:pt x="65723" y="64294"/>
                    <a:pt x="60008" y="64294"/>
                  </a:cubicBezTo>
                  <a:lnTo>
                    <a:pt x="55721" y="64294"/>
                  </a:lnTo>
                  <a:cubicBezTo>
                    <a:pt x="52864" y="64294"/>
                    <a:pt x="48578" y="65723"/>
                    <a:pt x="42863" y="68580"/>
                  </a:cubicBezTo>
                  <a:lnTo>
                    <a:pt x="34290" y="72866"/>
                  </a:lnTo>
                  <a:lnTo>
                    <a:pt x="30004" y="72866"/>
                  </a:lnTo>
                  <a:lnTo>
                    <a:pt x="30004" y="68580"/>
                  </a:lnTo>
                  <a:cubicBezTo>
                    <a:pt x="27146" y="68580"/>
                    <a:pt x="25718" y="67151"/>
                    <a:pt x="25718" y="64294"/>
                  </a:cubicBezTo>
                  <a:cubicBezTo>
                    <a:pt x="25718" y="61436"/>
                    <a:pt x="21431" y="60008"/>
                    <a:pt x="12859" y="60008"/>
                  </a:cubicBezTo>
                  <a:cubicBezTo>
                    <a:pt x="4286" y="60008"/>
                    <a:pt x="0" y="58579"/>
                    <a:pt x="0" y="55721"/>
                  </a:cubicBezTo>
                  <a:cubicBezTo>
                    <a:pt x="0" y="52864"/>
                    <a:pt x="1429" y="51435"/>
                    <a:pt x="4286" y="51435"/>
                  </a:cubicBezTo>
                  <a:cubicBezTo>
                    <a:pt x="7144" y="51435"/>
                    <a:pt x="8573" y="47149"/>
                    <a:pt x="8573" y="38576"/>
                  </a:cubicBezTo>
                  <a:cubicBezTo>
                    <a:pt x="11430" y="30004"/>
                    <a:pt x="10001" y="25718"/>
                    <a:pt x="4286" y="25718"/>
                  </a:cubicBezTo>
                  <a:cubicBezTo>
                    <a:pt x="1429" y="22860"/>
                    <a:pt x="0" y="20003"/>
                    <a:pt x="0" y="17145"/>
                  </a:cubicBezTo>
                  <a:cubicBezTo>
                    <a:pt x="2858" y="17145"/>
                    <a:pt x="4286" y="15716"/>
                    <a:pt x="4286" y="12859"/>
                  </a:cubicBezTo>
                  <a:lnTo>
                    <a:pt x="4286" y="8573"/>
                  </a:lnTo>
                  <a:lnTo>
                    <a:pt x="8573" y="8573"/>
                  </a:lnTo>
                  <a:cubicBezTo>
                    <a:pt x="8573" y="8573"/>
                    <a:pt x="8573" y="7144"/>
                    <a:pt x="8573" y="4286"/>
                  </a:cubicBezTo>
                  <a:lnTo>
                    <a:pt x="4286" y="4286"/>
                  </a:lnTo>
                  <a:lnTo>
                    <a:pt x="4286" y="4286"/>
                  </a:lnTo>
                  <a:close/>
                  <a:moveTo>
                    <a:pt x="34290" y="60103"/>
                  </a:moveTo>
                  <a:lnTo>
                    <a:pt x="34290" y="55817"/>
                  </a:lnTo>
                  <a:lnTo>
                    <a:pt x="42863" y="60103"/>
                  </a:lnTo>
                  <a:cubicBezTo>
                    <a:pt x="45720" y="60103"/>
                    <a:pt x="45720" y="61532"/>
                    <a:pt x="42863" y="64389"/>
                  </a:cubicBezTo>
                  <a:cubicBezTo>
                    <a:pt x="37148" y="64389"/>
                    <a:pt x="34290" y="62960"/>
                    <a:pt x="34290" y="60103"/>
                  </a:cubicBezTo>
                  <a:lnTo>
                    <a:pt x="34290" y="6010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" name="任意多边形: 形状 107">
              <a:extLst>
                <a:ext uri="{FF2B5EF4-FFF2-40B4-BE49-F238E27FC236}">
                  <a16:creationId xmlns:a16="http://schemas.microsoft.com/office/drawing/2014/main" id="{F51F50E9-E710-494C-A293-7C0DB5325DF7}"/>
                </a:ext>
              </a:extLst>
            </p:cNvPr>
            <p:cNvSpPr/>
            <p:nvPr/>
          </p:nvSpPr>
          <p:spPr>
            <a:xfrm>
              <a:off x="6982967" y="2248854"/>
              <a:ext cx="42862" cy="85725"/>
            </a:xfrm>
            <a:custGeom>
              <a:avLst/>
              <a:gdLst>
                <a:gd name="connsiteX0" fmla="*/ 8572 w 42862"/>
                <a:gd name="connsiteY0" fmla="*/ 17145 h 85725"/>
                <a:gd name="connsiteX1" fmla="*/ 17145 w 42862"/>
                <a:gd name="connsiteY1" fmla="*/ 0 h 85725"/>
                <a:gd name="connsiteX2" fmla="*/ 17145 w 42862"/>
                <a:gd name="connsiteY2" fmla="*/ 4286 h 85725"/>
                <a:gd name="connsiteX3" fmla="*/ 25717 w 42862"/>
                <a:gd name="connsiteY3" fmla="*/ 8572 h 85725"/>
                <a:gd name="connsiteX4" fmla="*/ 34290 w 42862"/>
                <a:gd name="connsiteY4" fmla="*/ 8572 h 85725"/>
                <a:gd name="connsiteX5" fmla="*/ 34290 w 42862"/>
                <a:gd name="connsiteY5" fmla="*/ 12859 h 85725"/>
                <a:gd name="connsiteX6" fmla="*/ 38576 w 42862"/>
                <a:gd name="connsiteY6" fmla="*/ 38576 h 85725"/>
                <a:gd name="connsiteX7" fmla="*/ 42863 w 42862"/>
                <a:gd name="connsiteY7" fmla="*/ 60008 h 85725"/>
                <a:gd name="connsiteX8" fmla="*/ 38576 w 42862"/>
                <a:gd name="connsiteY8" fmla="*/ 68580 h 85725"/>
                <a:gd name="connsiteX9" fmla="*/ 34290 w 42862"/>
                <a:gd name="connsiteY9" fmla="*/ 77152 h 85725"/>
                <a:gd name="connsiteX10" fmla="*/ 34290 w 42862"/>
                <a:gd name="connsiteY10" fmla="*/ 85725 h 85725"/>
                <a:gd name="connsiteX11" fmla="*/ 30004 w 42862"/>
                <a:gd name="connsiteY11" fmla="*/ 81439 h 85725"/>
                <a:gd name="connsiteX12" fmla="*/ 30004 w 42862"/>
                <a:gd name="connsiteY12" fmla="*/ 77152 h 85725"/>
                <a:gd name="connsiteX13" fmla="*/ 21431 w 42862"/>
                <a:gd name="connsiteY13" fmla="*/ 77152 h 85725"/>
                <a:gd name="connsiteX14" fmla="*/ 21431 w 42862"/>
                <a:gd name="connsiteY14" fmla="*/ 72866 h 85725"/>
                <a:gd name="connsiteX15" fmla="*/ 17145 w 42862"/>
                <a:gd name="connsiteY15" fmla="*/ 72866 h 85725"/>
                <a:gd name="connsiteX16" fmla="*/ 17145 w 42862"/>
                <a:gd name="connsiteY16" fmla="*/ 68580 h 85725"/>
                <a:gd name="connsiteX17" fmla="*/ 12859 w 42862"/>
                <a:gd name="connsiteY17" fmla="*/ 68580 h 85725"/>
                <a:gd name="connsiteX18" fmla="*/ 12859 w 42862"/>
                <a:gd name="connsiteY18" fmla="*/ 64294 h 85725"/>
                <a:gd name="connsiteX19" fmla="*/ 8572 w 42862"/>
                <a:gd name="connsiteY19" fmla="*/ 64294 h 85725"/>
                <a:gd name="connsiteX20" fmla="*/ 8572 w 42862"/>
                <a:gd name="connsiteY20" fmla="*/ 60008 h 85725"/>
                <a:gd name="connsiteX21" fmla="*/ 4286 w 42862"/>
                <a:gd name="connsiteY21" fmla="*/ 47149 h 85725"/>
                <a:gd name="connsiteX22" fmla="*/ 0 w 42862"/>
                <a:gd name="connsiteY22" fmla="*/ 38576 h 85725"/>
                <a:gd name="connsiteX23" fmla="*/ 0 w 42862"/>
                <a:gd name="connsiteY23" fmla="*/ 34290 h 85725"/>
                <a:gd name="connsiteX24" fmla="*/ 8572 w 42862"/>
                <a:gd name="connsiteY24" fmla="*/ 17145 h 85725"/>
                <a:gd name="connsiteX25" fmla="*/ 8572 w 42862"/>
                <a:gd name="connsiteY25" fmla="*/ 1714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2862" h="85725">
                  <a:moveTo>
                    <a:pt x="8572" y="17145"/>
                  </a:moveTo>
                  <a:lnTo>
                    <a:pt x="17145" y="0"/>
                  </a:lnTo>
                  <a:lnTo>
                    <a:pt x="17145" y="4286"/>
                  </a:lnTo>
                  <a:cubicBezTo>
                    <a:pt x="20002" y="7144"/>
                    <a:pt x="22860" y="8572"/>
                    <a:pt x="25717" y="8572"/>
                  </a:cubicBezTo>
                  <a:lnTo>
                    <a:pt x="34290" y="8572"/>
                  </a:lnTo>
                  <a:lnTo>
                    <a:pt x="34290" y="12859"/>
                  </a:lnTo>
                  <a:cubicBezTo>
                    <a:pt x="34290" y="15716"/>
                    <a:pt x="35719" y="24289"/>
                    <a:pt x="38576" y="38576"/>
                  </a:cubicBezTo>
                  <a:cubicBezTo>
                    <a:pt x="41434" y="52864"/>
                    <a:pt x="42863" y="60008"/>
                    <a:pt x="42863" y="60008"/>
                  </a:cubicBezTo>
                  <a:cubicBezTo>
                    <a:pt x="42863" y="62865"/>
                    <a:pt x="41434" y="65722"/>
                    <a:pt x="38576" y="68580"/>
                  </a:cubicBezTo>
                  <a:lnTo>
                    <a:pt x="34290" y="77152"/>
                  </a:lnTo>
                  <a:lnTo>
                    <a:pt x="34290" y="85725"/>
                  </a:lnTo>
                  <a:lnTo>
                    <a:pt x="30004" y="81439"/>
                  </a:lnTo>
                  <a:lnTo>
                    <a:pt x="30004" y="77152"/>
                  </a:lnTo>
                  <a:lnTo>
                    <a:pt x="21431" y="77152"/>
                  </a:lnTo>
                  <a:lnTo>
                    <a:pt x="21431" y="72866"/>
                  </a:lnTo>
                  <a:lnTo>
                    <a:pt x="17145" y="72866"/>
                  </a:lnTo>
                  <a:lnTo>
                    <a:pt x="17145" y="68580"/>
                  </a:lnTo>
                  <a:lnTo>
                    <a:pt x="12859" y="68580"/>
                  </a:lnTo>
                  <a:lnTo>
                    <a:pt x="12859" y="64294"/>
                  </a:lnTo>
                  <a:lnTo>
                    <a:pt x="8572" y="64294"/>
                  </a:lnTo>
                  <a:lnTo>
                    <a:pt x="8572" y="60008"/>
                  </a:lnTo>
                  <a:cubicBezTo>
                    <a:pt x="8572" y="57150"/>
                    <a:pt x="7144" y="52864"/>
                    <a:pt x="4286" y="47149"/>
                  </a:cubicBezTo>
                  <a:lnTo>
                    <a:pt x="0" y="38576"/>
                  </a:lnTo>
                  <a:lnTo>
                    <a:pt x="0" y="34290"/>
                  </a:lnTo>
                  <a:cubicBezTo>
                    <a:pt x="0" y="31433"/>
                    <a:pt x="2857" y="25717"/>
                    <a:pt x="8572" y="17145"/>
                  </a:cubicBezTo>
                  <a:lnTo>
                    <a:pt x="8572" y="1714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" name="任意多边形: 形状 108">
              <a:extLst>
                <a:ext uri="{FF2B5EF4-FFF2-40B4-BE49-F238E27FC236}">
                  <a16:creationId xmlns:a16="http://schemas.microsoft.com/office/drawing/2014/main" id="{DE929D70-CD5D-4208-8C4C-0F720A8D68DA}"/>
                </a:ext>
              </a:extLst>
            </p:cNvPr>
            <p:cNvSpPr/>
            <p:nvPr/>
          </p:nvSpPr>
          <p:spPr>
            <a:xfrm>
              <a:off x="5940265" y="3553207"/>
              <a:ext cx="115728" cy="145732"/>
            </a:xfrm>
            <a:custGeom>
              <a:avLst/>
              <a:gdLst>
                <a:gd name="connsiteX0" fmla="*/ 4286 w 115728"/>
                <a:gd name="connsiteY0" fmla="*/ 8572 h 145732"/>
                <a:gd name="connsiteX1" fmla="*/ 0 w 115728"/>
                <a:gd name="connsiteY1" fmla="*/ 0 h 145732"/>
                <a:gd name="connsiteX2" fmla="*/ 17145 w 115728"/>
                <a:gd name="connsiteY2" fmla="*/ 17145 h 145732"/>
                <a:gd name="connsiteX3" fmla="*/ 34290 w 115728"/>
                <a:gd name="connsiteY3" fmla="*/ 38576 h 145732"/>
                <a:gd name="connsiteX4" fmla="*/ 38576 w 115728"/>
                <a:gd name="connsiteY4" fmla="*/ 42863 h 145732"/>
                <a:gd name="connsiteX5" fmla="*/ 38576 w 115728"/>
                <a:gd name="connsiteY5" fmla="*/ 47149 h 145732"/>
                <a:gd name="connsiteX6" fmla="*/ 42863 w 115728"/>
                <a:gd name="connsiteY6" fmla="*/ 47149 h 145732"/>
                <a:gd name="connsiteX7" fmla="*/ 42863 w 115728"/>
                <a:gd name="connsiteY7" fmla="*/ 51435 h 145732"/>
                <a:gd name="connsiteX8" fmla="*/ 47149 w 115728"/>
                <a:gd name="connsiteY8" fmla="*/ 51435 h 145732"/>
                <a:gd name="connsiteX9" fmla="*/ 47149 w 115728"/>
                <a:gd name="connsiteY9" fmla="*/ 55721 h 145732"/>
                <a:gd name="connsiteX10" fmla="*/ 51435 w 115728"/>
                <a:gd name="connsiteY10" fmla="*/ 55721 h 145732"/>
                <a:gd name="connsiteX11" fmla="*/ 51435 w 115728"/>
                <a:gd name="connsiteY11" fmla="*/ 60007 h 145732"/>
                <a:gd name="connsiteX12" fmla="*/ 64294 w 115728"/>
                <a:gd name="connsiteY12" fmla="*/ 60007 h 145732"/>
                <a:gd name="connsiteX13" fmla="*/ 64294 w 115728"/>
                <a:gd name="connsiteY13" fmla="*/ 55721 h 145732"/>
                <a:gd name="connsiteX14" fmla="*/ 68580 w 115728"/>
                <a:gd name="connsiteY14" fmla="*/ 51435 h 145732"/>
                <a:gd name="connsiteX15" fmla="*/ 68580 w 115728"/>
                <a:gd name="connsiteY15" fmla="*/ 47149 h 145732"/>
                <a:gd name="connsiteX16" fmla="*/ 64294 w 115728"/>
                <a:gd name="connsiteY16" fmla="*/ 47149 h 145732"/>
                <a:gd name="connsiteX17" fmla="*/ 64294 w 115728"/>
                <a:gd name="connsiteY17" fmla="*/ 38576 h 145732"/>
                <a:gd name="connsiteX18" fmla="*/ 68580 w 115728"/>
                <a:gd name="connsiteY18" fmla="*/ 38576 h 145732"/>
                <a:gd name="connsiteX19" fmla="*/ 72866 w 115728"/>
                <a:gd name="connsiteY19" fmla="*/ 42863 h 145732"/>
                <a:gd name="connsiteX20" fmla="*/ 77153 w 115728"/>
                <a:gd name="connsiteY20" fmla="*/ 47149 h 145732"/>
                <a:gd name="connsiteX21" fmla="*/ 77153 w 115728"/>
                <a:gd name="connsiteY21" fmla="*/ 51435 h 145732"/>
                <a:gd name="connsiteX22" fmla="*/ 85725 w 115728"/>
                <a:gd name="connsiteY22" fmla="*/ 47149 h 145732"/>
                <a:gd name="connsiteX23" fmla="*/ 98584 w 115728"/>
                <a:gd name="connsiteY23" fmla="*/ 42863 h 145732"/>
                <a:gd name="connsiteX24" fmla="*/ 102870 w 115728"/>
                <a:gd name="connsiteY24" fmla="*/ 42863 h 145732"/>
                <a:gd name="connsiteX25" fmla="*/ 107156 w 115728"/>
                <a:gd name="connsiteY25" fmla="*/ 47149 h 145732"/>
                <a:gd name="connsiteX26" fmla="*/ 115729 w 115728"/>
                <a:gd name="connsiteY26" fmla="*/ 47149 h 145732"/>
                <a:gd name="connsiteX27" fmla="*/ 102870 w 115728"/>
                <a:gd name="connsiteY27" fmla="*/ 55721 h 145732"/>
                <a:gd name="connsiteX28" fmla="*/ 90011 w 115728"/>
                <a:gd name="connsiteY28" fmla="*/ 90011 h 145732"/>
                <a:gd name="connsiteX29" fmla="*/ 90011 w 115728"/>
                <a:gd name="connsiteY29" fmla="*/ 115729 h 145732"/>
                <a:gd name="connsiteX30" fmla="*/ 94298 w 115728"/>
                <a:gd name="connsiteY30" fmla="*/ 128588 h 145732"/>
                <a:gd name="connsiteX31" fmla="*/ 94298 w 115728"/>
                <a:gd name="connsiteY31" fmla="*/ 145732 h 145732"/>
                <a:gd name="connsiteX32" fmla="*/ 90011 w 115728"/>
                <a:gd name="connsiteY32" fmla="*/ 145732 h 145732"/>
                <a:gd name="connsiteX33" fmla="*/ 90011 w 115728"/>
                <a:gd name="connsiteY33" fmla="*/ 128588 h 145732"/>
                <a:gd name="connsiteX34" fmla="*/ 85725 w 115728"/>
                <a:gd name="connsiteY34" fmla="*/ 124301 h 145732"/>
                <a:gd name="connsiteX35" fmla="*/ 85725 w 115728"/>
                <a:gd name="connsiteY35" fmla="*/ 120015 h 145732"/>
                <a:gd name="connsiteX36" fmla="*/ 77153 w 115728"/>
                <a:gd name="connsiteY36" fmla="*/ 120015 h 145732"/>
                <a:gd name="connsiteX37" fmla="*/ 72866 w 115728"/>
                <a:gd name="connsiteY37" fmla="*/ 115729 h 145732"/>
                <a:gd name="connsiteX38" fmla="*/ 64294 w 115728"/>
                <a:gd name="connsiteY38" fmla="*/ 102870 h 145732"/>
                <a:gd name="connsiteX39" fmla="*/ 60008 w 115728"/>
                <a:gd name="connsiteY39" fmla="*/ 85725 h 145732"/>
                <a:gd name="connsiteX40" fmla="*/ 47149 w 115728"/>
                <a:gd name="connsiteY40" fmla="*/ 85725 h 145732"/>
                <a:gd name="connsiteX41" fmla="*/ 47149 w 115728"/>
                <a:gd name="connsiteY41" fmla="*/ 90011 h 145732"/>
                <a:gd name="connsiteX42" fmla="*/ 42863 w 115728"/>
                <a:gd name="connsiteY42" fmla="*/ 90011 h 145732"/>
                <a:gd name="connsiteX43" fmla="*/ 42863 w 115728"/>
                <a:gd name="connsiteY43" fmla="*/ 85725 h 145732"/>
                <a:gd name="connsiteX44" fmla="*/ 38576 w 115728"/>
                <a:gd name="connsiteY44" fmla="*/ 85725 h 145732"/>
                <a:gd name="connsiteX45" fmla="*/ 38576 w 115728"/>
                <a:gd name="connsiteY45" fmla="*/ 81439 h 145732"/>
                <a:gd name="connsiteX46" fmla="*/ 42863 w 115728"/>
                <a:gd name="connsiteY46" fmla="*/ 77153 h 145732"/>
                <a:gd name="connsiteX47" fmla="*/ 47149 w 115728"/>
                <a:gd name="connsiteY47" fmla="*/ 72866 h 145732"/>
                <a:gd name="connsiteX48" fmla="*/ 47149 w 115728"/>
                <a:gd name="connsiteY48" fmla="*/ 68580 h 145732"/>
                <a:gd name="connsiteX49" fmla="*/ 42863 w 115728"/>
                <a:gd name="connsiteY49" fmla="*/ 68580 h 145732"/>
                <a:gd name="connsiteX50" fmla="*/ 30004 w 115728"/>
                <a:gd name="connsiteY50" fmla="*/ 51435 h 145732"/>
                <a:gd name="connsiteX51" fmla="*/ 21431 w 115728"/>
                <a:gd name="connsiteY51" fmla="*/ 34290 h 145732"/>
                <a:gd name="connsiteX52" fmla="*/ 17145 w 115728"/>
                <a:gd name="connsiteY52" fmla="*/ 30004 h 145732"/>
                <a:gd name="connsiteX53" fmla="*/ 12859 w 115728"/>
                <a:gd name="connsiteY53" fmla="*/ 25717 h 145732"/>
                <a:gd name="connsiteX54" fmla="*/ 12859 w 115728"/>
                <a:gd name="connsiteY54" fmla="*/ 21431 h 145732"/>
                <a:gd name="connsiteX55" fmla="*/ 8573 w 115728"/>
                <a:gd name="connsiteY55" fmla="*/ 17145 h 145732"/>
                <a:gd name="connsiteX56" fmla="*/ 4286 w 115728"/>
                <a:gd name="connsiteY56" fmla="*/ 17145 h 145732"/>
                <a:gd name="connsiteX57" fmla="*/ 4286 w 115728"/>
                <a:gd name="connsiteY57" fmla="*/ 8572 h 145732"/>
                <a:gd name="connsiteX58" fmla="*/ 4286 w 115728"/>
                <a:gd name="connsiteY58" fmla="*/ 8572 h 14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15728" h="145732">
                  <a:moveTo>
                    <a:pt x="4286" y="8572"/>
                  </a:moveTo>
                  <a:lnTo>
                    <a:pt x="0" y="0"/>
                  </a:lnTo>
                  <a:lnTo>
                    <a:pt x="17145" y="17145"/>
                  </a:lnTo>
                  <a:cubicBezTo>
                    <a:pt x="25717" y="28575"/>
                    <a:pt x="31433" y="35719"/>
                    <a:pt x="34290" y="38576"/>
                  </a:cubicBezTo>
                  <a:lnTo>
                    <a:pt x="38576" y="42863"/>
                  </a:lnTo>
                  <a:lnTo>
                    <a:pt x="38576" y="47149"/>
                  </a:lnTo>
                  <a:lnTo>
                    <a:pt x="42863" y="47149"/>
                  </a:lnTo>
                  <a:lnTo>
                    <a:pt x="42863" y="51435"/>
                  </a:lnTo>
                  <a:lnTo>
                    <a:pt x="47149" y="51435"/>
                  </a:lnTo>
                  <a:lnTo>
                    <a:pt x="47149" y="55721"/>
                  </a:lnTo>
                  <a:lnTo>
                    <a:pt x="51435" y="55721"/>
                  </a:lnTo>
                  <a:lnTo>
                    <a:pt x="51435" y="60007"/>
                  </a:lnTo>
                  <a:lnTo>
                    <a:pt x="64294" y="60007"/>
                  </a:lnTo>
                  <a:lnTo>
                    <a:pt x="64294" y="55721"/>
                  </a:lnTo>
                  <a:lnTo>
                    <a:pt x="68580" y="51435"/>
                  </a:lnTo>
                  <a:lnTo>
                    <a:pt x="68580" y="47149"/>
                  </a:lnTo>
                  <a:lnTo>
                    <a:pt x="64294" y="47149"/>
                  </a:lnTo>
                  <a:lnTo>
                    <a:pt x="64294" y="38576"/>
                  </a:lnTo>
                  <a:lnTo>
                    <a:pt x="68580" y="38576"/>
                  </a:lnTo>
                  <a:cubicBezTo>
                    <a:pt x="71438" y="38576"/>
                    <a:pt x="72866" y="40005"/>
                    <a:pt x="72866" y="42863"/>
                  </a:cubicBezTo>
                  <a:cubicBezTo>
                    <a:pt x="72866" y="45720"/>
                    <a:pt x="74295" y="47149"/>
                    <a:pt x="77153" y="47149"/>
                  </a:cubicBezTo>
                  <a:lnTo>
                    <a:pt x="77153" y="51435"/>
                  </a:lnTo>
                  <a:lnTo>
                    <a:pt x="85725" y="47149"/>
                  </a:lnTo>
                  <a:cubicBezTo>
                    <a:pt x="91440" y="44291"/>
                    <a:pt x="95726" y="42863"/>
                    <a:pt x="98584" y="42863"/>
                  </a:cubicBezTo>
                  <a:lnTo>
                    <a:pt x="102870" y="42863"/>
                  </a:lnTo>
                  <a:lnTo>
                    <a:pt x="107156" y="47149"/>
                  </a:lnTo>
                  <a:lnTo>
                    <a:pt x="115729" y="47149"/>
                  </a:lnTo>
                  <a:lnTo>
                    <a:pt x="102870" y="55721"/>
                  </a:lnTo>
                  <a:cubicBezTo>
                    <a:pt x="94298" y="61436"/>
                    <a:pt x="90011" y="72866"/>
                    <a:pt x="90011" y="90011"/>
                  </a:cubicBezTo>
                  <a:cubicBezTo>
                    <a:pt x="90011" y="104299"/>
                    <a:pt x="90011" y="112871"/>
                    <a:pt x="90011" y="115729"/>
                  </a:cubicBezTo>
                  <a:lnTo>
                    <a:pt x="94298" y="128588"/>
                  </a:lnTo>
                  <a:lnTo>
                    <a:pt x="94298" y="145732"/>
                  </a:lnTo>
                  <a:lnTo>
                    <a:pt x="90011" y="145732"/>
                  </a:lnTo>
                  <a:lnTo>
                    <a:pt x="90011" y="128588"/>
                  </a:lnTo>
                  <a:lnTo>
                    <a:pt x="85725" y="124301"/>
                  </a:lnTo>
                  <a:lnTo>
                    <a:pt x="85725" y="120015"/>
                  </a:lnTo>
                  <a:lnTo>
                    <a:pt x="77153" y="120015"/>
                  </a:lnTo>
                  <a:lnTo>
                    <a:pt x="72866" y="115729"/>
                  </a:lnTo>
                  <a:cubicBezTo>
                    <a:pt x="70009" y="115729"/>
                    <a:pt x="67151" y="111442"/>
                    <a:pt x="64294" y="102870"/>
                  </a:cubicBezTo>
                  <a:lnTo>
                    <a:pt x="60008" y="85725"/>
                  </a:lnTo>
                  <a:lnTo>
                    <a:pt x="47149" y="85725"/>
                  </a:lnTo>
                  <a:lnTo>
                    <a:pt x="47149" y="90011"/>
                  </a:lnTo>
                  <a:lnTo>
                    <a:pt x="42863" y="90011"/>
                  </a:lnTo>
                  <a:lnTo>
                    <a:pt x="42863" y="85725"/>
                  </a:lnTo>
                  <a:cubicBezTo>
                    <a:pt x="40005" y="85725"/>
                    <a:pt x="38576" y="85725"/>
                    <a:pt x="38576" y="85725"/>
                  </a:cubicBezTo>
                  <a:lnTo>
                    <a:pt x="38576" y="81439"/>
                  </a:lnTo>
                  <a:lnTo>
                    <a:pt x="42863" y="77153"/>
                  </a:lnTo>
                  <a:lnTo>
                    <a:pt x="47149" y="72866"/>
                  </a:lnTo>
                  <a:lnTo>
                    <a:pt x="47149" y="68580"/>
                  </a:lnTo>
                  <a:lnTo>
                    <a:pt x="42863" y="68580"/>
                  </a:lnTo>
                  <a:cubicBezTo>
                    <a:pt x="42863" y="68580"/>
                    <a:pt x="38576" y="62865"/>
                    <a:pt x="30004" y="51435"/>
                  </a:cubicBezTo>
                  <a:lnTo>
                    <a:pt x="21431" y="34290"/>
                  </a:lnTo>
                  <a:lnTo>
                    <a:pt x="17145" y="30004"/>
                  </a:lnTo>
                  <a:cubicBezTo>
                    <a:pt x="14288" y="27146"/>
                    <a:pt x="12859" y="25717"/>
                    <a:pt x="12859" y="25717"/>
                  </a:cubicBezTo>
                  <a:lnTo>
                    <a:pt x="12859" y="21431"/>
                  </a:lnTo>
                  <a:cubicBezTo>
                    <a:pt x="10001" y="18574"/>
                    <a:pt x="8573" y="17145"/>
                    <a:pt x="8573" y="17145"/>
                  </a:cubicBezTo>
                  <a:lnTo>
                    <a:pt x="4286" y="17145"/>
                  </a:lnTo>
                  <a:cubicBezTo>
                    <a:pt x="4286" y="17145"/>
                    <a:pt x="4286" y="14288"/>
                    <a:pt x="4286" y="8572"/>
                  </a:cubicBezTo>
                  <a:lnTo>
                    <a:pt x="4286" y="857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" name="任意多边形: 形状 109">
              <a:extLst>
                <a:ext uri="{FF2B5EF4-FFF2-40B4-BE49-F238E27FC236}">
                  <a16:creationId xmlns:a16="http://schemas.microsoft.com/office/drawing/2014/main" id="{97554B59-BBA3-481E-889A-907590ABFD74}"/>
                </a:ext>
              </a:extLst>
            </p:cNvPr>
            <p:cNvSpPr/>
            <p:nvPr/>
          </p:nvSpPr>
          <p:spPr>
            <a:xfrm>
              <a:off x="5033485" y="3955877"/>
              <a:ext cx="44291" cy="35004"/>
            </a:xfrm>
            <a:custGeom>
              <a:avLst/>
              <a:gdLst>
                <a:gd name="connsiteX0" fmla="*/ 22860 w 44291"/>
                <a:gd name="connsiteY0" fmla="*/ 714 h 35004"/>
                <a:gd name="connsiteX1" fmla="*/ 35719 w 44291"/>
                <a:gd name="connsiteY1" fmla="*/ 714 h 35004"/>
                <a:gd name="connsiteX2" fmla="*/ 44291 w 44291"/>
                <a:gd name="connsiteY2" fmla="*/ 17859 h 35004"/>
                <a:gd name="connsiteX3" fmla="*/ 40005 w 44291"/>
                <a:gd name="connsiteY3" fmla="*/ 35004 h 35004"/>
                <a:gd name="connsiteX4" fmla="*/ 35719 w 44291"/>
                <a:gd name="connsiteY4" fmla="*/ 30718 h 35004"/>
                <a:gd name="connsiteX5" fmla="*/ 22860 w 44291"/>
                <a:gd name="connsiteY5" fmla="*/ 26432 h 35004"/>
                <a:gd name="connsiteX6" fmla="*/ 18574 w 44291"/>
                <a:gd name="connsiteY6" fmla="*/ 22146 h 35004"/>
                <a:gd name="connsiteX7" fmla="*/ 10001 w 44291"/>
                <a:gd name="connsiteY7" fmla="*/ 13573 h 35004"/>
                <a:gd name="connsiteX8" fmla="*/ 1429 w 44291"/>
                <a:gd name="connsiteY8" fmla="*/ 13573 h 35004"/>
                <a:gd name="connsiteX9" fmla="*/ 5715 w 44291"/>
                <a:gd name="connsiteY9" fmla="*/ 5001 h 35004"/>
                <a:gd name="connsiteX10" fmla="*/ 18574 w 44291"/>
                <a:gd name="connsiteY10" fmla="*/ 714 h 35004"/>
                <a:gd name="connsiteX11" fmla="*/ 22860 w 44291"/>
                <a:gd name="connsiteY11" fmla="*/ 714 h 35004"/>
                <a:gd name="connsiteX12" fmla="*/ 22860 w 44291"/>
                <a:gd name="connsiteY12" fmla="*/ 714 h 3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291" h="35004">
                  <a:moveTo>
                    <a:pt x="22860" y="714"/>
                  </a:moveTo>
                  <a:lnTo>
                    <a:pt x="35719" y="714"/>
                  </a:lnTo>
                  <a:cubicBezTo>
                    <a:pt x="41434" y="-2143"/>
                    <a:pt x="44291" y="3572"/>
                    <a:pt x="44291" y="17859"/>
                  </a:cubicBezTo>
                  <a:cubicBezTo>
                    <a:pt x="44291" y="29289"/>
                    <a:pt x="42863" y="35004"/>
                    <a:pt x="40005" y="35004"/>
                  </a:cubicBezTo>
                  <a:cubicBezTo>
                    <a:pt x="37148" y="35004"/>
                    <a:pt x="35719" y="33576"/>
                    <a:pt x="35719" y="30718"/>
                  </a:cubicBezTo>
                  <a:cubicBezTo>
                    <a:pt x="32861" y="27860"/>
                    <a:pt x="28575" y="26432"/>
                    <a:pt x="22860" y="26432"/>
                  </a:cubicBezTo>
                  <a:cubicBezTo>
                    <a:pt x="17145" y="26432"/>
                    <a:pt x="15716" y="25003"/>
                    <a:pt x="18574" y="22146"/>
                  </a:cubicBezTo>
                  <a:cubicBezTo>
                    <a:pt x="18574" y="16431"/>
                    <a:pt x="15716" y="13573"/>
                    <a:pt x="10001" y="13573"/>
                  </a:cubicBezTo>
                  <a:lnTo>
                    <a:pt x="1429" y="13573"/>
                  </a:lnTo>
                  <a:cubicBezTo>
                    <a:pt x="-1429" y="10716"/>
                    <a:pt x="0" y="7858"/>
                    <a:pt x="5715" y="5001"/>
                  </a:cubicBezTo>
                  <a:cubicBezTo>
                    <a:pt x="11430" y="2143"/>
                    <a:pt x="15716" y="714"/>
                    <a:pt x="18574" y="714"/>
                  </a:cubicBezTo>
                  <a:cubicBezTo>
                    <a:pt x="18574" y="3572"/>
                    <a:pt x="20002" y="3572"/>
                    <a:pt x="22860" y="714"/>
                  </a:cubicBezTo>
                  <a:lnTo>
                    <a:pt x="22860" y="7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" name="任意多边形: 形状 110">
              <a:extLst>
                <a:ext uri="{FF2B5EF4-FFF2-40B4-BE49-F238E27FC236}">
                  <a16:creationId xmlns:a16="http://schemas.microsoft.com/office/drawing/2014/main" id="{9588C8EB-7628-4F11-B8A4-7FA81CCEDE62}"/>
                </a:ext>
              </a:extLst>
            </p:cNvPr>
            <p:cNvSpPr/>
            <p:nvPr/>
          </p:nvSpPr>
          <p:spPr>
            <a:xfrm>
              <a:off x="5700045" y="3630455"/>
              <a:ext cx="64293" cy="64293"/>
            </a:xfrm>
            <a:custGeom>
              <a:avLst/>
              <a:gdLst>
                <a:gd name="connsiteX0" fmla="*/ 42863 w 64293"/>
                <a:gd name="connsiteY0" fmla="*/ 4286 h 64293"/>
                <a:gd name="connsiteX1" fmla="*/ 51435 w 64293"/>
                <a:gd name="connsiteY1" fmla="*/ 0 h 64293"/>
                <a:gd name="connsiteX2" fmla="*/ 60008 w 64293"/>
                <a:gd name="connsiteY2" fmla="*/ 4286 h 64293"/>
                <a:gd name="connsiteX3" fmla="*/ 55721 w 64293"/>
                <a:gd name="connsiteY3" fmla="*/ 8573 h 64293"/>
                <a:gd name="connsiteX4" fmla="*/ 55721 w 64293"/>
                <a:gd name="connsiteY4" fmla="*/ 17145 h 64293"/>
                <a:gd name="connsiteX5" fmla="*/ 60008 w 64293"/>
                <a:gd name="connsiteY5" fmla="*/ 21431 h 64293"/>
                <a:gd name="connsiteX6" fmla="*/ 64294 w 64293"/>
                <a:gd name="connsiteY6" fmla="*/ 21431 h 64293"/>
                <a:gd name="connsiteX7" fmla="*/ 55721 w 64293"/>
                <a:gd name="connsiteY7" fmla="*/ 34290 h 64293"/>
                <a:gd name="connsiteX8" fmla="*/ 42863 w 64293"/>
                <a:gd name="connsiteY8" fmla="*/ 55721 h 64293"/>
                <a:gd name="connsiteX9" fmla="*/ 38576 w 64293"/>
                <a:gd name="connsiteY9" fmla="*/ 64294 h 64293"/>
                <a:gd name="connsiteX10" fmla="*/ 30004 w 64293"/>
                <a:gd name="connsiteY10" fmla="*/ 64294 h 64293"/>
                <a:gd name="connsiteX11" fmla="*/ 25717 w 64293"/>
                <a:gd name="connsiteY11" fmla="*/ 60008 h 64293"/>
                <a:gd name="connsiteX12" fmla="*/ 21431 w 64293"/>
                <a:gd name="connsiteY12" fmla="*/ 60008 h 64293"/>
                <a:gd name="connsiteX13" fmla="*/ 21431 w 64293"/>
                <a:gd name="connsiteY13" fmla="*/ 55721 h 64293"/>
                <a:gd name="connsiteX14" fmla="*/ 17145 w 64293"/>
                <a:gd name="connsiteY14" fmla="*/ 55721 h 64293"/>
                <a:gd name="connsiteX15" fmla="*/ 17145 w 64293"/>
                <a:gd name="connsiteY15" fmla="*/ 51435 h 64293"/>
                <a:gd name="connsiteX16" fmla="*/ 8573 w 64293"/>
                <a:gd name="connsiteY16" fmla="*/ 51435 h 64293"/>
                <a:gd name="connsiteX17" fmla="*/ 4286 w 64293"/>
                <a:gd name="connsiteY17" fmla="*/ 55721 h 64293"/>
                <a:gd name="connsiteX18" fmla="*/ 0 w 64293"/>
                <a:gd name="connsiteY18" fmla="*/ 55721 h 64293"/>
                <a:gd name="connsiteX19" fmla="*/ 0 w 64293"/>
                <a:gd name="connsiteY19" fmla="*/ 51435 h 64293"/>
                <a:gd name="connsiteX20" fmla="*/ 4286 w 64293"/>
                <a:gd name="connsiteY20" fmla="*/ 42863 h 64293"/>
                <a:gd name="connsiteX21" fmla="*/ 4286 w 64293"/>
                <a:gd name="connsiteY21" fmla="*/ 34290 h 64293"/>
                <a:gd name="connsiteX22" fmla="*/ 0 w 64293"/>
                <a:gd name="connsiteY22" fmla="*/ 21431 h 64293"/>
                <a:gd name="connsiteX23" fmla="*/ 0 w 64293"/>
                <a:gd name="connsiteY23" fmla="*/ 12859 h 64293"/>
                <a:gd name="connsiteX24" fmla="*/ 4286 w 64293"/>
                <a:gd name="connsiteY24" fmla="*/ 8573 h 64293"/>
                <a:gd name="connsiteX25" fmla="*/ 12859 w 64293"/>
                <a:gd name="connsiteY25" fmla="*/ 4286 h 64293"/>
                <a:gd name="connsiteX26" fmla="*/ 30004 w 64293"/>
                <a:gd name="connsiteY26" fmla="*/ 4286 h 64293"/>
                <a:gd name="connsiteX27" fmla="*/ 42863 w 64293"/>
                <a:gd name="connsiteY27" fmla="*/ 4286 h 64293"/>
                <a:gd name="connsiteX28" fmla="*/ 42863 w 64293"/>
                <a:gd name="connsiteY28" fmla="*/ 4286 h 6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4293" h="64293">
                  <a:moveTo>
                    <a:pt x="42863" y="4286"/>
                  </a:moveTo>
                  <a:lnTo>
                    <a:pt x="51435" y="0"/>
                  </a:lnTo>
                  <a:cubicBezTo>
                    <a:pt x="57150" y="0"/>
                    <a:pt x="60008" y="1429"/>
                    <a:pt x="60008" y="4286"/>
                  </a:cubicBezTo>
                  <a:cubicBezTo>
                    <a:pt x="60008" y="7144"/>
                    <a:pt x="58579" y="8573"/>
                    <a:pt x="55721" y="8573"/>
                  </a:cubicBezTo>
                  <a:cubicBezTo>
                    <a:pt x="52864" y="8573"/>
                    <a:pt x="52864" y="11430"/>
                    <a:pt x="55721" y="17145"/>
                  </a:cubicBezTo>
                  <a:cubicBezTo>
                    <a:pt x="58579" y="22860"/>
                    <a:pt x="60008" y="24289"/>
                    <a:pt x="60008" y="21431"/>
                  </a:cubicBezTo>
                  <a:cubicBezTo>
                    <a:pt x="62865" y="21431"/>
                    <a:pt x="64294" y="21431"/>
                    <a:pt x="64294" y="21431"/>
                  </a:cubicBezTo>
                  <a:lnTo>
                    <a:pt x="55721" y="34290"/>
                  </a:lnTo>
                  <a:cubicBezTo>
                    <a:pt x="50006" y="42863"/>
                    <a:pt x="45720" y="50006"/>
                    <a:pt x="42863" y="55721"/>
                  </a:cubicBezTo>
                  <a:cubicBezTo>
                    <a:pt x="42863" y="61436"/>
                    <a:pt x="41434" y="64294"/>
                    <a:pt x="38576" y="64294"/>
                  </a:cubicBezTo>
                  <a:lnTo>
                    <a:pt x="30004" y="64294"/>
                  </a:lnTo>
                  <a:lnTo>
                    <a:pt x="25717" y="60008"/>
                  </a:lnTo>
                  <a:lnTo>
                    <a:pt x="21431" y="60008"/>
                  </a:lnTo>
                  <a:lnTo>
                    <a:pt x="21431" y="55721"/>
                  </a:lnTo>
                  <a:lnTo>
                    <a:pt x="17145" y="55721"/>
                  </a:lnTo>
                  <a:lnTo>
                    <a:pt x="17145" y="51435"/>
                  </a:lnTo>
                  <a:lnTo>
                    <a:pt x="8573" y="51435"/>
                  </a:lnTo>
                  <a:lnTo>
                    <a:pt x="4286" y="55721"/>
                  </a:lnTo>
                  <a:lnTo>
                    <a:pt x="0" y="55721"/>
                  </a:lnTo>
                  <a:lnTo>
                    <a:pt x="0" y="51435"/>
                  </a:lnTo>
                  <a:lnTo>
                    <a:pt x="4286" y="42863"/>
                  </a:lnTo>
                  <a:lnTo>
                    <a:pt x="4286" y="34290"/>
                  </a:lnTo>
                  <a:cubicBezTo>
                    <a:pt x="4286" y="31433"/>
                    <a:pt x="2858" y="27146"/>
                    <a:pt x="0" y="21431"/>
                  </a:cubicBezTo>
                  <a:lnTo>
                    <a:pt x="0" y="12859"/>
                  </a:lnTo>
                  <a:lnTo>
                    <a:pt x="4286" y="8573"/>
                  </a:lnTo>
                  <a:cubicBezTo>
                    <a:pt x="10001" y="8573"/>
                    <a:pt x="12859" y="7144"/>
                    <a:pt x="12859" y="4286"/>
                  </a:cubicBezTo>
                  <a:lnTo>
                    <a:pt x="30004" y="4286"/>
                  </a:lnTo>
                  <a:cubicBezTo>
                    <a:pt x="38576" y="7144"/>
                    <a:pt x="42863" y="7144"/>
                    <a:pt x="42863" y="4286"/>
                  </a:cubicBezTo>
                  <a:lnTo>
                    <a:pt x="42863" y="42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" name="任意多边形: 形状 111">
              <a:extLst>
                <a:ext uri="{FF2B5EF4-FFF2-40B4-BE49-F238E27FC236}">
                  <a16:creationId xmlns:a16="http://schemas.microsoft.com/office/drawing/2014/main" id="{EB125A33-197F-408B-B6F4-240DCB4158B6}"/>
                </a:ext>
              </a:extLst>
            </p:cNvPr>
            <p:cNvSpPr/>
            <p:nvPr/>
          </p:nvSpPr>
          <p:spPr>
            <a:xfrm>
              <a:off x="5300947" y="4218433"/>
              <a:ext cx="62150" cy="68580"/>
            </a:xfrm>
            <a:custGeom>
              <a:avLst/>
              <a:gdLst>
                <a:gd name="connsiteX0" fmla="*/ 42863 w 62150"/>
                <a:gd name="connsiteY0" fmla="*/ 55721 h 68580"/>
                <a:gd name="connsiteX1" fmla="*/ 42863 w 62150"/>
                <a:gd name="connsiteY1" fmla="*/ 60007 h 68580"/>
                <a:gd name="connsiteX2" fmla="*/ 38576 w 62150"/>
                <a:gd name="connsiteY2" fmla="*/ 60007 h 68580"/>
                <a:gd name="connsiteX3" fmla="*/ 34290 w 62150"/>
                <a:gd name="connsiteY3" fmla="*/ 64294 h 68580"/>
                <a:gd name="connsiteX4" fmla="*/ 21431 w 62150"/>
                <a:gd name="connsiteY4" fmla="*/ 68580 h 68580"/>
                <a:gd name="connsiteX5" fmla="*/ 8573 w 62150"/>
                <a:gd name="connsiteY5" fmla="*/ 68580 h 68580"/>
                <a:gd name="connsiteX6" fmla="*/ 0 w 62150"/>
                <a:gd name="connsiteY6" fmla="*/ 47149 h 68580"/>
                <a:gd name="connsiteX7" fmla="*/ 17145 w 62150"/>
                <a:gd name="connsiteY7" fmla="*/ 17145 h 68580"/>
                <a:gd name="connsiteX8" fmla="*/ 42863 w 62150"/>
                <a:gd name="connsiteY8" fmla="*/ 8572 h 68580"/>
                <a:gd name="connsiteX9" fmla="*/ 55721 w 62150"/>
                <a:gd name="connsiteY9" fmla="*/ 4286 h 68580"/>
                <a:gd name="connsiteX10" fmla="*/ 60007 w 62150"/>
                <a:gd name="connsiteY10" fmla="*/ 0 h 68580"/>
                <a:gd name="connsiteX11" fmla="*/ 60007 w 62150"/>
                <a:gd name="connsiteY11" fmla="*/ 12859 h 68580"/>
                <a:gd name="connsiteX12" fmla="*/ 51435 w 62150"/>
                <a:gd name="connsiteY12" fmla="*/ 38576 h 68580"/>
                <a:gd name="connsiteX13" fmla="*/ 42863 w 62150"/>
                <a:gd name="connsiteY13" fmla="*/ 55721 h 68580"/>
                <a:gd name="connsiteX14" fmla="*/ 42863 w 62150"/>
                <a:gd name="connsiteY14" fmla="*/ 55721 h 68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150" h="68580">
                  <a:moveTo>
                    <a:pt x="42863" y="55721"/>
                  </a:moveTo>
                  <a:lnTo>
                    <a:pt x="42863" y="60007"/>
                  </a:lnTo>
                  <a:lnTo>
                    <a:pt x="38576" y="60007"/>
                  </a:lnTo>
                  <a:cubicBezTo>
                    <a:pt x="38576" y="62865"/>
                    <a:pt x="37148" y="64294"/>
                    <a:pt x="34290" y="64294"/>
                  </a:cubicBezTo>
                  <a:cubicBezTo>
                    <a:pt x="34290" y="64294"/>
                    <a:pt x="30004" y="65722"/>
                    <a:pt x="21431" y="68580"/>
                  </a:cubicBezTo>
                  <a:lnTo>
                    <a:pt x="8573" y="68580"/>
                  </a:lnTo>
                  <a:lnTo>
                    <a:pt x="0" y="47149"/>
                  </a:lnTo>
                  <a:cubicBezTo>
                    <a:pt x="0" y="30004"/>
                    <a:pt x="5715" y="20003"/>
                    <a:pt x="17145" y="17145"/>
                  </a:cubicBezTo>
                  <a:cubicBezTo>
                    <a:pt x="28575" y="14288"/>
                    <a:pt x="37148" y="11430"/>
                    <a:pt x="42863" y="8572"/>
                  </a:cubicBezTo>
                  <a:cubicBezTo>
                    <a:pt x="48577" y="8572"/>
                    <a:pt x="52864" y="7144"/>
                    <a:pt x="55721" y="4286"/>
                  </a:cubicBezTo>
                  <a:cubicBezTo>
                    <a:pt x="55721" y="1429"/>
                    <a:pt x="57150" y="0"/>
                    <a:pt x="60007" y="0"/>
                  </a:cubicBezTo>
                  <a:cubicBezTo>
                    <a:pt x="62865" y="0"/>
                    <a:pt x="62865" y="4286"/>
                    <a:pt x="60007" y="12859"/>
                  </a:cubicBezTo>
                  <a:cubicBezTo>
                    <a:pt x="54292" y="21431"/>
                    <a:pt x="51435" y="30004"/>
                    <a:pt x="51435" y="38576"/>
                  </a:cubicBezTo>
                  <a:cubicBezTo>
                    <a:pt x="45720" y="47149"/>
                    <a:pt x="42863" y="52864"/>
                    <a:pt x="42863" y="55721"/>
                  </a:cubicBezTo>
                  <a:lnTo>
                    <a:pt x="42863" y="5572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" name="任意多边形: 形状 112">
              <a:extLst>
                <a:ext uri="{FF2B5EF4-FFF2-40B4-BE49-F238E27FC236}">
                  <a16:creationId xmlns:a16="http://schemas.microsoft.com/office/drawing/2014/main" id="{9A0174D0-05FF-4630-BBC3-FCCFE610A5FE}"/>
                </a:ext>
              </a:extLst>
            </p:cNvPr>
            <p:cNvSpPr/>
            <p:nvPr/>
          </p:nvSpPr>
          <p:spPr>
            <a:xfrm>
              <a:off x="5279516" y="3270029"/>
              <a:ext cx="90011" cy="100012"/>
            </a:xfrm>
            <a:custGeom>
              <a:avLst/>
              <a:gdLst>
                <a:gd name="connsiteX0" fmla="*/ 81439 w 90011"/>
                <a:gd name="connsiteY0" fmla="*/ 8572 h 100012"/>
                <a:gd name="connsiteX1" fmla="*/ 90011 w 90011"/>
                <a:gd name="connsiteY1" fmla="*/ 8572 h 100012"/>
                <a:gd name="connsiteX2" fmla="*/ 90011 w 90011"/>
                <a:gd name="connsiteY2" fmla="*/ 21431 h 100012"/>
                <a:gd name="connsiteX3" fmla="*/ 72866 w 90011"/>
                <a:gd name="connsiteY3" fmla="*/ 42863 h 100012"/>
                <a:gd name="connsiteX4" fmla="*/ 38576 w 90011"/>
                <a:gd name="connsiteY4" fmla="*/ 77153 h 100012"/>
                <a:gd name="connsiteX5" fmla="*/ 17145 w 90011"/>
                <a:gd name="connsiteY5" fmla="*/ 94297 h 100012"/>
                <a:gd name="connsiteX6" fmla="*/ 8573 w 90011"/>
                <a:gd name="connsiteY6" fmla="*/ 98584 h 100012"/>
                <a:gd name="connsiteX7" fmla="*/ 4286 w 90011"/>
                <a:gd name="connsiteY7" fmla="*/ 94297 h 100012"/>
                <a:gd name="connsiteX8" fmla="*/ 0 w 90011"/>
                <a:gd name="connsiteY8" fmla="*/ 90011 h 100012"/>
                <a:gd name="connsiteX9" fmla="*/ 0 w 90011"/>
                <a:gd name="connsiteY9" fmla="*/ 85725 h 100012"/>
                <a:gd name="connsiteX10" fmla="*/ 4286 w 90011"/>
                <a:gd name="connsiteY10" fmla="*/ 81439 h 100012"/>
                <a:gd name="connsiteX11" fmla="*/ 8573 w 90011"/>
                <a:gd name="connsiteY11" fmla="*/ 77153 h 100012"/>
                <a:gd name="connsiteX12" fmla="*/ 12859 w 90011"/>
                <a:gd name="connsiteY12" fmla="*/ 77153 h 100012"/>
                <a:gd name="connsiteX13" fmla="*/ 12859 w 90011"/>
                <a:gd name="connsiteY13" fmla="*/ 72866 h 100012"/>
                <a:gd name="connsiteX14" fmla="*/ 17145 w 90011"/>
                <a:gd name="connsiteY14" fmla="*/ 68580 h 100012"/>
                <a:gd name="connsiteX15" fmla="*/ 21431 w 90011"/>
                <a:gd name="connsiteY15" fmla="*/ 68580 h 100012"/>
                <a:gd name="connsiteX16" fmla="*/ 21431 w 90011"/>
                <a:gd name="connsiteY16" fmla="*/ 64294 h 100012"/>
                <a:gd name="connsiteX17" fmla="*/ 25717 w 90011"/>
                <a:gd name="connsiteY17" fmla="*/ 60008 h 100012"/>
                <a:gd name="connsiteX18" fmla="*/ 38576 w 90011"/>
                <a:gd name="connsiteY18" fmla="*/ 51435 h 100012"/>
                <a:gd name="connsiteX19" fmla="*/ 51435 w 90011"/>
                <a:gd name="connsiteY19" fmla="*/ 34290 h 100012"/>
                <a:gd name="connsiteX20" fmla="*/ 55721 w 90011"/>
                <a:gd name="connsiteY20" fmla="*/ 21431 h 100012"/>
                <a:gd name="connsiteX21" fmla="*/ 60007 w 90011"/>
                <a:gd name="connsiteY21" fmla="*/ 17145 h 100012"/>
                <a:gd name="connsiteX22" fmla="*/ 68580 w 90011"/>
                <a:gd name="connsiteY22" fmla="*/ 8572 h 100012"/>
                <a:gd name="connsiteX23" fmla="*/ 72866 w 90011"/>
                <a:gd name="connsiteY23" fmla="*/ 0 h 100012"/>
                <a:gd name="connsiteX24" fmla="*/ 77152 w 90011"/>
                <a:gd name="connsiteY24" fmla="*/ 4286 h 100012"/>
                <a:gd name="connsiteX25" fmla="*/ 81439 w 90011"/>
                <a:gd name="connsiteY25" fmla="*/ 8572 h 100012"/>
                <a:gd name="connsiteX26" fmla="*/ 81439 w 90011"/>
                <a:gd name="connsiteY26" fmla="*/ 8572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0011" h="100012">
                  <a:moveTo>
                    <a:pt x="81439" y="8572"/>
                  </a:moveTo>
                  <a:lnTo>
                    <a:pt x="90011" y="8572"/>
                  </a:lnTo>
                  <a:lnTo>
                    <a:pt x="90011" y="21431"/>
                  </a:lnTo>
                  <a:lnTo>
                    <a:pt x="72866" y="42863"/>
                  </a:lnTo>
                  <a:cubicBezTo>
                    <a:pt x="61436" y="60008"/>
                    <a:pt x="50006" y="71438"/>
                    <a:pt x="38576" y="77153"/>
                  </a:cubicBezTo>
                  <a:cubicBezTo>
                    <a:pt x="27146" y="85725"/>
                    <a:pt x="20002" y="91440"/>
                    <a:pt x="17145" y="94297"/>
                  </a:cubicBezTo>
                  <a:cubicBezTo>
                    <a:pt x="14288" y="100013"/>
                    <a:pt x="11430" y="101441"/>
                    <a:pt x="8573" y="98584"/>
                  </a:cubicBezTo>
                  <a:cubicBezTo>
                    <a:pt x="5715" y="98584"/>
                    <a:pt x="4286" y="97155"/>
                    <a:pt x="4286" y="94297"/>
                  </a:cubicBezTo>
                  <a:cubicBezTo>
                    <a:pt x="4286" y="91440"/>
                    <a:pt x="2857" y="90011"/>
                    <a:pt x="0" y="90011"/>
                  </a:cubicBezTo>
                  <a:lnTo>
                    <a:pt x="0" y="85725"/>
                  </a:lnTo>
                  <a:cubicBezTo>
                    <a:pt x="2857" y="85725"/>
                    <a:pt x="4286" y="84296"/>
                    <a:pt x="4286" y="81439"/>
                  </a:cubicBezTo>
                  <a:lnTo>
                    <a:pt x="8573" y="77153"/>
                  </a:lnTo>
                  <a:lnTo>
                    <a:pt x="12859" y="77153"/>
                  </a:lnTo>
                  <a:lnTo>
                    <a:pt x="12859" y="72866"/>
                  </a:lnTo>
                  <a:lnTo>
                    <a:pt x="17145" y="68580"/>
                  </a:lnTo>
                  <a:lnTo>
                    <a:pt x="21431" y="68580"/>
                  </a:lnTo>
                  <a:cubicBezTo>
                    <a:pt x="21431" y="68580"/>
                    <a:pt x="21431" y="67151"/>
                    <a:pt x="21431" y="64294"/>
                  </a:cubicBezTo>
                  <a:cubicBezTo>
                    <a:pt x="24289" y="61436"/>
                    <a:pt x="25717" y="60008"/>
                    <a:pt x="25717" y="60008"/>
                  </a:cubicBezTo>
                  <a:cubicBezTo>
                    <a:pt x="28575" y="60008"/>
                    <a:pt x="32861" y="57150"/>
                    <a:pt x="38576" y="51435"/>
                  </a:cubicBezTo>
                  <a:cubicBezTo>
                    <a:pt x="44291" y="45720"/>
                    <a:pt x="48577" y="40005"/>
                    <a:pt x="51435" y="34290"/>
                  </a:cubicBezTo>
                  <a:lnTo>
                    <a:pt x="55721" y="21431"/>
                  </a:lnTo>
                  <a:lnTo>
                    <a:pt x="60007" y="17145"/>
                  </a:lnTo>
                  <a:cubicBezTo>
                    <a:pt x="62865" y="14288"/>
                    <a:pt x="65723" y="11430"/>
                    <a:pt x="68580" y="8572"/>
                  </a:cubicBezTo>
                  <a:cubicBezTo>
                    <a:pt x="68580" y="2858"/>
                    <a:pt x="70009" y="0"/>
                    <a:pt x="72866" y="0"/>
                  </a:cubicBezTo>
                  <a:cubicBezTo>
                    <a:pt x="75724" y="0"/>
                    <a:pt x="77152" y="1429"/>
                    <a:pt x="77152" y="4286"/>
                  </a:cubicBezTo>
                  <a:cubicBezTo>
                    <a:pt x="77152" y="7144"/>
                    <a:pt x="78581" y="8572"/>
                    <a:pt x="81439" y="8572"/>
                  </a:cubicBezTo>
                  <a:lnTo>
                    <a:pt x="81439" y="857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" name="任意多边形: 形状 113">
              <a:extLst>
                <a:ext uri="{FF2B5EF4-FFF2-40B4-BE49-F238E27FC236}">
                  <a16:creationId xmlns:a16="http://schemas.microsoft.com/office/drawing/2014/main" id="{E84A1005-607C-4FDC-A97C-3C20C187FF8B}"/>
                </a:ext>
              </a:extLst>
            </p:cNvPr>
            <p:cNvSpPr/>
            <p:nvPr/>
          </p:nvSpPr>
          <p:spPr>
            <a:xfrm>
              <a:off x="5193886" y="2154366"/>
              <a:ext cx="845058" cy="368808"/>
            </a:xfrm>
            <a:custGeom>
              <a:avLst/>
              <a:gdLst>
                <a:gd name="connsiteX0" fmla="*/ 355949 w 845058"/>
                <a:gd name="connsiteY0" fmla="*/ 4286 h 368808"/>
                <a:gd name="connsiteX1" fmla="*/ 360236 w 845058"/>
                <a:gd name="connsiteY1" fmla="*/ 0 h 368808"/>
                <a:gd name="connsiteX2" fmla="*/ 381667 w 845058"/>
                <a:gd name="connsiteY2" fmla="*/ 0 h 368808"/>
                <a:gd name="connsiteX3" fmla="*/ 381667 w 845058"/>
                <a:gd name="connsiteY3" fmla="*/ 4286 h 368808"/>
                <a:gd name="connsiteX4" fmla="*/ 377381 w 845058"/>
                <a:gd name="connsiteY4" fmla="*/ 4286 h 368808"/>
                <a:gd name="connsiteX5" fmla="*/ 377381 w 845058"/>
                <a:gd name="connsiteY5" fmla="*/ 8572 h 368808"/>
                <a:gd name="connsiteX6" fmla="*/ 381667 w 845058"/>
                <a:gd name="connsiteY6" fmla="*/ 8572 h 368808"/>
                <a:gd name="connsiteX7" fmla="*/ 381667 w 845058"/>
                <a:gd name="connsiteY7" fmla="*/ 12859 h 368808"/>
                <a:gd name="connsiteX8" fmla="*/ 377381 w 845058"/>
                <a:gd name="connsiteY8" fmla="*/ 12859 h 368808"/>
                <a:gd name="connsiteX9" fmla="*/ 377381 w 845058"/>
                <a:gd name="connsiteY9" fmla="*/ 17145 h 368808"/>
                <a:gd name="connsiteX10" fmla="*/ 373094 w 845058"/>
                <a:gd name="connsiteY10" fmla="*/ 17145 h 368808"/>
                <a:gd name="connsiteX11" fmla="*/ 373094 w 845058"/>
                <a:gd name="connsiteY11" fmla="*/ 21431 h 368808"/>
                <a:gd name="connsiteX12" fmla="*/ 368808 w 845058"/>
                <a:gd name="connsiteY12" fmla="*/ 21431 h 368808"/>
                <a:gd name="connsiteX13" fmla="*/ 368808 w 845058"/>
                <a:gd name="connsiteY13" fmla="*/ 25717 h 368808"/>
                <a:gd name="connsiteX14" fmla="*/ 364522 w 845058"/>
                <a:gd name="connsiteY14" fmla="*/ 25717 h 368808"/>
                <a:gd name="connsiteX15" fmla="*/ 364522 w 845058"/>
                <a:gd name="connsiteY15" fmla="*/ 30004 h 368808"/>
                <a:gd name="connsiteX16" fmla="*/ 351663 w 845058"/>
                <a:gd name="connsiteY16" fmla="*/ 42863 h 368808"/>
                <a:gd name="connsiteX17" fmla="*/ 338804 w 845058"/>
                <a:gd name="connsiteY17" fmla="*/ 55721 h 368808"/>
                <a:gd name="connsiteX18" fmla="*/ 334518 w 845058"/>
                <a:gd name="connsiteY18" fmla="*/ 55721 h 368808"/>
                <a:gd name="connsiteX19" fmla="*/ 334518 w 845058"/>
                <a:gd name="connsiteY19" fmla="*/ 60008 h 368808"/>
                <a:gd name="connsiteX20" fmla="*/ 330232 w 845058"/>
                <a:gd name="connsiteY20" fmla="*/ 60008 h 368808"/>
                <a:gd name="connsiteX21" fmla="*/ 325946 w 845058"/>
                <a:gd name="connsiteY21" fmla="*/ 64294 h 368808"/>
                <a:gd name="connsiteX22" fmla="*/ 321659 w 845058"/>
                <a:gd name="connsiteY22" fmla="*/ 64294 h 368808"/>
                <a:gd name="connsiteX23" fmla="*/ 321659 w 845058"/>
                <a:gd name="connsiteY23" fmla="*/ 77152 h 368808"/>
                <a:gd name="connsiteX24" fmla="*/ 373190 w 845058"/>
                <a:gd name="connsiteY24" fmla="*/ 81439 h 368808"/>
                <a:gd name="connsiteX25" fmla="*/ 489013 w 845058"/>
                <a:gd name="connsiteY25" fmla="*/ 94297 h 368808"/>
                <a:gd name="connsiteX26" fmla="*/ 617696 w 845058"/>
                <a:gd name="connsiteY26" fmla="*/ 141542 h 368808"/>
                <a:gd name="connsiteX27" fmla="*/ 712089 w 845058"/>
                <a:gd name="connsiteY27" fmla="*/ 180118 h 368808"/>
                <a:gd name="connsiteX28" fmla="*/ 776478 w 845058"/>
                <a:gd name="connsiteY28" fmla="*/ 188690 h 368808"/>
                <a:gd name="connsiteX29" fmla="*/ 815054 w 845058"/>
                <a:gd name="connsiteY29" fmla="*/ 188690 h 368808"/>
                <a:gd name="connsiteX30" fmla="*/ 827913 w 845058"/>
                <a:gd name="connsiteY30" fmla="*/ 192976 h 368808"/>
                <a:gd name="connsiteX31" fmla="*/ 840772 w 845058"/>
                <a:gd name="connsiteY31" fmla="*/ 197263 h 368808"/>
                <a:gd name="connsiteX32" fmla="*/ 845058 w 845058"/>
                <a:gd name="connsiteY32" fmla="*/ 197263 h 368808"/>
                <a:gd name="connsiteX33" fmla="*/ 845058 w 845058"/>
                <a:gd name="connsiteY33" fmla="*/ 201549 h 368808"/>
                <a:gd name="connsiteX34" fmla="*/ 840772 w 845058"/>
                <a:gd name="connsiteY34" fmla="*/ 205835 h 368808"/>
                <a:gd name="connsiteX35" fmla="*/ 836486 w 845058"/>
                <a:gd name="connsiteY35" fmla="*/ 210121 h 368808"/>
                <a:gd name="connsiteX36" fmla="*/ 836486 w 845058"/>
                <a:gd name="connsiteY36" fmla="*/ 214408 h 368808"/>
                <a:gd name="connsiteX37" fmla="*/ 827913 w 845058"/>
                <a:gd name="connsiteY37" fmla="*/ 214408 h 368808"/>
                <a:gd name="connsiteX38" fmla="*/ 810768 w 845058"/>
                <a:gd name="connsiteY38" fmla="*/ 210121 h 368808"/>
                <a:gd name="connsiteX39" fmla="*/ 772192 w 845058"/>
                <a:gd name="connsiteY39" fmla="*/ 205835 h 368808"/>
                <a:gd name="connsiteX40" fmla="*/ 746474 w 845058"/>
                <a:gd name="connsiteY40" fmla="*/ 214408 h 368808"/>
                <a:gd name="connsiteX41" fmla="*/ 707898 w 845058"/>
                <a:gd name="connsiteY41" fmla="*/ 218694 h 368808"/>
                <a:gd name="connsiteX42" fmla="*/ 613505 w 845058"/>
                <a:gd name="connsiteY42" fmla="*/ 252984 h 368808"/>
                <a:gd name="connsiteX43" fmla="*/ 514826 w 845058"/>
                <a:gd name="connsiteY43" fmla="*/ 300228 h 368808"/>
                <a:gd name="connsiteX44" fmla="*/ 411861 w 845058"/>
                <a:gd name="connsiteY44" fmla="*/ 321659 h 368808"/>
                <a:gd name="connsiteX45" fmla="*/ 347472 w 845058"/>
                <a:gd name="connsiteY45" fmla="*/ 330232 h 368808"/>
                <a:gd name="connsiteX46" fmla="*/ 330327 w 845058"/>
                <a:gd name="connsiteY46" fmla="*/ 330232 h 368808"/>
                <a:gd name="connsiteX47" fmla="*/ 313182 w 845058"/>
                <a:gd name="connsiteY47" fmla="*/ 325946 h 368808"/>
                <a:gd name="connsiteX48" fmla="*/ 287465 w 845058"/>
                <a:gd name="connsiteY48" fmla="*/ 313087 h 368808"/>
                <a:gd name="connsiteX49" fmla="*/ 231648 w 845058"/>
                <a:gd name="connsiteY49" fmla="*/ 317373 h 368808"/>
                <a:gd name="connsiteX50" fmla="*/ 201644 w 845058"/>
                <a:gd name="connsiteY50" fmla="*/ 334518 h 368808"/>
                <a:gd name="connsiteX51" fmla="*/ 184499 w 845058"/>
                <a:gd name="connsiteY51" fmla="*/ 347377 h 368808"/>
                <a:gd name="connsiteX52" fmla="*/ 167354 w 845058"/>
                <a:gd name="connsiteY52" fmla="*/ 360235 h 368808"/>
                <a:gd name="connsiteX53" fmla="*/ 163068 w 845058"/>
                <a:gd name="connsiteY53" fmla="*/ 360235 h 368808"/>
                <a:gd name="connsiteX54" fmla="*/ 163068 w 845058"/>
                <a:gd name="connsiteY54" fmla="*/ 364522 h 368808"/>
                <a:gd name="connsiteX55" fmla="*/ 158782 w 845058"/>
                <a:gd name="connsiteY55" fmla="*/ 364522 h 368808"/>
                <a:gd name="connsiteX56" fmla="*/ 158782 w 845058"/>
                <a:gd name="connsiteY56" fmla="*/ 368808 h 368808"/>
                <a:gd name="connsiteX57" fmla="*/ 137351 w 845058"/>
                <a:gd name="connsiteY57" fmla="*/ 368808 h 368808"/>
                <a:gd name="connsiteX58" fmla="*/ 137351 w 845058"/>
                <a:gd name="connsiteY58" fmla="*/ 351663 h 368808"/>
                <a:gd name="connsiteX59" fmla="*/ 141637 w 845058"/>
                <a:gd name="connsiteY59" fmla="*/ 338804 h 368808"/>
                <a:gd name="connsiteX60" fmla="*/ 141637 w 845058"/>
                <a:gd name="connsiteY60" fmla="*/ 334518 h 368808"/>
                <a:gd name="connsiteX61" fmla="*/ 145923 w 845058"/>
                <a:gd name="connsiteY61" fmla="*/ 334518 h 368808"/>
                <a:gd name="connsiteX62" fmla="*/ 145923 w 845058"/>
                <a:gd name="connsiteY62" fmla="*/ 330232 h 368808"/>
                <a:gd name="connsiteX63" fmla="*/ 150209 w 845058"/>
                <a:gd name="connsiteY63" fmla="*/ 330232 h 368808"/>
                <a:gd name="connsiteX64" fmla="*/ 167354 w 845058"/>
                <a:gd name="connsiteY64" fmla="*/ 317373 h 368808"/>
                <a:gd name="connsiteX65" fmla="*/ 184499 w 845058"/>
                <a:gd name="connsiteY65" fmla="*/ 300228 h 368808"/>
                <a:gd name="connsiteX66" fmla="*/ 193072 w 845058"/>
                <a:gd name="connsiteY66" fmla="*/ 291655 h 368808"/>
                <a:gd name="connsiteX67" fmla="*/ 201644 w 845058"/>
                <a:gd name="connsiteY67" fmla="*/ 287369 h 368808"/>
                <a:gd name="connsiteX68" fmla="*/ 201644 w 845058"/>
                <a:gd name="connsiteY68" fmla="*/ 283083 h 368808"/>
                <a:gd name="connsiteX69" fmla="*/ 205931 w 845058"/>
                <a:gd name="connsiteY69" fmla="*/ 283083 h 368808"/>
                <a:gd name="connsiteX70" fmla="*/ 205931 w 845058"/>
                <a:gd name="connsiteY70" fmla="*/ 278797 h 368808"/>
                <a:gd name="connsiteX71" fmla="*/ 210217 w 845058"/>
                <a:gd name="connsiteY71" fmla="*/ 278797 h 368808"/>
                <a:gd name="connsiteX72" fmla="*/ 210217 w 845058"/>
                <a:gd name="connsiteY72" fmla="*/ 274510 h 368808"/>
                <a:gd name="connsiteX73" fmla="*/ 214503 w 845058"/>
                <a:gd name="connsiteY73" fmla="*/ 274510 h 368808"/>
                <a:gd name="connsiteX74" fmla="*/ 218789 w 845058"/>
                <a:gd name="connsiteY74" fmla="*/ 270224 h 368808"/>
                <a:gd name="connsiteX75" fmla="*/ 223075 w 845058"/>
                <a:gd name="connsiteY75" fmla="*/ 265938 h 368808"/>
                <a:gd name="connsiteX76" fmla="*/ 227362 w 845058"/>
                <a:gd name="connsiteY76" fmla="*/ 265938 h 368808"/>
                <a:gd name="connsiteX77" fmla="*/ 227362 w 845058"/>
                <a:gd name="connsiteY77" fmla="*/ 257365 h 368808"/>
                <a:gd name="connsiteX78" fmla="*/ 197358 w 845058"/>
                <a:gd name="connsiteY78" fmla="*/ 257365 h 368808"/>
                <a:gd name="connsiteX79" fmla="*/ 193072 w 845058"/>
                <a:gd name="connsiteY79" fmla="*/ 261652 h 368808"/>
                <a:gd name="connsiteX80" fmla="*/ 188786 w 845058"/>
                <a:gd name="connsiteY80" fmla="*/ 265938 h 368808"/>
                <a:gd name="connsiteX81" fmla="*/ 184499 w 845058"/>
                <a:gd name="connsiteY81" fmla="*/ 265938 h 368808"/>
                <a:gd name="connsiteX82" fmla="*/ 128683 w 845058"/>
                <a:gd name="connsiteY82" fmla="*/ 291655 h 368808"/>
                <a:gd name="connsiteX83" fmla="*/ 47149 w 845058"/>
                <a:gd name="connsiteY83" fmla="*/ 321659 h 368808"/>
                <a:gd name="connsiteX84" fmla="*/ 17145 w 845058"/>
                <a:gd name="connsiteY84" fmla="*/ 325946 h 368808"/>
                <a:gd name="connsiteX85" fmla="*/ 12859 w 845058"/>
                <a:gd name="connsiteY85" fmla="*/ 321659 h 368808"/>
                <a:gd name="connsiteX86" fmla="*/ 8573 w 845058"/>
                <a:gd name="connsiteY86" fmla="*/ 317373 h 368808"/>
                <a:gd name="connsiteX87" fmla="*/ 4286 w 845058"/>
                <a:gd name="connsiteY87" fmla="*/ 317373 h 368808"/>
                <a:gd name="connsiteX88" fmla="*/ 4286 w 845058"/>
                <a:gd name="connsiteY88" fmla="*/ 313087 h 368808"/>
                <a:gd name="connsiteX89" fmla="*/ 0 w 845058"/>
                <a:gd name="connsiteY89" fmla="*/ 313087 h 368808"/>
                <a:gd name="connsiteX90" fmla="*/ 0 w 845058"/>
                <a:gd name="connsiteY90" fmla="*/ 308800 h 368808"/>
                <a:gd name="connsiteX91" fmla="*/ 4286 w 845058"/>
                <a:gd name="connsiteY91" fmla="*/ 308800 h 368808"/>
                <a:gd name="connsiteX92" fmla="*/ 8573 w 845058"/>
                <a:gd name="connsiteY92" fmla="*/ 304514 h 368808"/>
                <a:gd name="connsiteX93" fmla="*/ 12859 w 845058"/>
                <a:gd name="connsiteY93" fmla="*/ 300228 h 368808"/>
                <a:gd name="connsiteX94" fmla="*/ 30004 w 845058"/>
                <a:gd name="connsiteY94" fmla="*/ 300228 h 368808"/>
                <a:gd name="connsiteX95" fmla="*/ 34290 w 845058"/>
                <a:gd name="connsiteY95" fmla="*/ 295942 h 368808"/>
                <a:gd name="connsiteX96" fmla="*/ 42863 w 845058"/>
                <a:gd name="connsiteY96" fmla="*/ 291655 h 368808"/>
                <a:gd name="connsiteX97" fmla="*/ 47149 w 845058"/>
                <a:gd name="connsiteY97" fmla="*/ 291655 h 368808"/>
                <a:gd name="connsiteX98" fmla="*/ 51435 w 845058"/>
                <a:gd name="connsiteY98" fmla="*/ 287369 h 368808"/>
                <a:gd name="connsiteX99" fmla="*/ 55721 w 845058"/>
                <a:gd name="connsiteY99" fmla="*/ 283083 h 368808"/>
                <a:gd name="connsiteX100" fmla="*/ 90011 w 845058"/>
                <a:gd name="connsiteY100" fmla="*/ 270224 h 368808"/>
                <a:gd name="connsiteX101" fmla="*/ 145828 w 845058"/>
                <a:gd name="connsiteY101" fmla="*/ 235934 h 368808"/>
                <a:gd name="connsiteX102" fmla="*/ 180118 w 845058"/>
                <a:gd name="connsiteY102" fmla="*/ 205930 h 368808"/>
                <a:gd name="connsiteX103" fmla="*/ 205835 w 845058"/>
                <a:gd name="connsiteY103" fmla="*/ 197358 h 368808"/>
                <a:gd name="connsiteX104" fmla="*/ 227267 w 845058"/>
                <a:gd name="connsiteY104" fmla="*/ 171640 h 368808"/>
                <a:gd name="connsiteX105" fmla="*/ 248698 w 845058"/>
                <a:gd name="connsiteY105" fmla="*/ 133064 h 368808"/>
                <a:gd name="connsiteX106" fmla="*/ 261557 w 845058"/>
                <a:gd name="connsiteY106" fmla="*/ 111633 h 368808"/>
                <a:gd name="connsiteX107" fmla="*/ 270129 w 845058"/>
                <a:gd name="connsiteY107" fmla="*/ 94488 h 368808"/>
                <a:gd name="connsiteX108" fmla="*/ 304419 w 845058"/>
                <a:gd name="connsiteY108" fmla="*/ 51625 h 368808"/>
                <a:gd name="connsiteX109" fmla="*/ 338709 w 845058"/>
                <a:gd name="connsiteY109" fmla="*/ 17335 h 368808"/>
                <a:gd name="connsiteX110" fmla="*/ 342995 w 845058"/>
                <a:gd name="connsiteY110" fmla="*/ 13049 h 368808"/>
                <a:gd name="connsiteX111" fmla="*/ 347282 w 845058"/>
                <a:gd name="connsiteY111" fmla="*/ 8763 h 368808"/>
                <a:gd name="connsiteX112" fmla="*/ 351568 w 845058"/>
                <a:gd name="connsiteY112" fmla="*/ 8763 h 368808"/>
                <a:gd name="connsiteX113" fmla="*/ 355949 w 845058"/>
                <a:gd name="connsiteY113" fmla="*/ 4286 h 368808"/>
                <a:gd name="connsiteX114" fmla="*/ 355949 w 845058"/>
                <a:gd name="connsiteY114" fmla="*/ 4286 h 368808"/>
                <a:gd name="connsiteX115" fmla="*/ 390239 w 845058"/>
                <a:gd name="connsiteY115" fmla="*/ 261747 h 368808"/>
                <a:gd name="connsiteX116" fmla="*/ 403098 w 845058"/>
                <a:gd name="connsiteY116" fmla="*/ 266033 h 368808"/>
                <a:gd name="connsiteX117" fmla="*/ 407384 w 845058"/>
                <a:gd name="connsiteY117" fmla="*/ 218789 h 368808"/>
                <a:gd name="connsiteX118" fmla="*/ 424529 w 845058"/>
                <a:gd name="connsiteY118" fmla="*/ 141542 h 368808"/>
                <a:gd name="connsiteX119" fmla="*/ 467392 w 845058"/>
                <a:gd name="connsiteY119" fmla="*/ 120110 h 368808"/>
                <a:gd name="connsiteX120" fmla="*/ 527495 w 845058"/>
                <a:gd name="connsiteY120" fmla="*/ 137255 h 368808"/>
                <a:gd name="connsiteX121" fmla="*/ 570452 w 845058"/>
                <a:gd name="connsiteY121" fmla="*/ 158686 h 368808"/>
                <a:gd name="connsiteX122" fmla="*/ 587597 w 845058"/>
                <a:gd name="connsiteY122" fmla="*/ 167259 h 368808"/>
                <a:gd name="connsiteX123" fmla="*/ 587597 w 845058"/>
                <a:gd name="connsiteY123" fmla="*/ 171545 h 368808"/>
                <a:gd name="connsiteX124" fmla="*/ 596170 w 845058"/>
                <a:gd name="connsiteY124" fmla="*/ 171545 h 368808"/>
                <a:gd name="connsiteX125" fmla="*/ 596170 w 845058"/>
                <a:gd name="connsiteY125" fmla="*/ 188690 h 368808"/>
                <a:gd name="connsiteX126" fmla="*/ 591884 w 845058"/>
                <a:gd name="connsiteY126" fmla="*/ 197263 h 368808"/>
                <a:gd name="connsiteX127" fmla="*/ 587597 w 845058"/>
                <a:gd name="connsiteY127" fmla="*/ 201549 h 368808"/>
                <a:gd name="connsiteX128" fmla="*/ 566166 w 845058"/>
                <a:gd name="connsiteY128" fmla="*/ 222980 h 368808"/>
                <a:gd name="connsiteX129" fmla="*/ 493205 w 845058"/>
                <a:gd name="connsiteY129" fmla="*/ 257270 h 368808"/>
                <a:gd name="connsiteX130" fmla="*/ 398812 w 845058"/>
                <a:gd name="connsiteY130" fmla="*/ 274415 h 368808"/>
                <a:gd name="connsiteX131" fmla="*/ 330137 w 845058"/>
                <a:gd name="connsiteY131" fmla="*/ 270129 h 368808"/>
                <a:gd name="connsiteX132" fmla="*/ 304419 w 845058"/>
                <a:gd name="connsiteY132" fmla="*/ 248698 h 368808"/>
                <a:gd name="connsiteX133" fmla="*/ 291560 w 845058"/>
                <a:gd name="connsiteY133" fmla="*/ 205740 h 368808"/>
                <a:gd name="connsiteX134" fmla="*/ 295846 w 845058"/>
                <a:gd name="connsiteY134" fmla="*/ 162877 h 368808"/>
                <a:gd name="connsiteX135" fmla="*/ 308705 w 845058"/>
                <a:gd name="connsiteY135" fmla="*/ 141446 h 368808"/>
                <a:gd name="connsiteX136" fmla="*/ 317278 w 845058"/>
                <a:gd name="connsiteY136" fmla="*/ 132874 h 368808"/>
                <a:gd name="connsiteX137" fmla="*/ 330137 w 845058"/>
                <a:gd name="connsiteY137" fmla="*/ 120015 h 368808"/>
                <a:gd name="connsiteX138" fmla="*/ 364427 w 845058"/>
                <a:gd name="connsiteY138" fmla="*/ 111442 h 368808"/>
                <a:gd name="connsiteX139" fmla="*/ 390144 w 845058"/>
                <a:gd name="connsiteY139" fmla="*/ 111442 h 368808"/>
                <a:gd name="connsiteX140" fmla="*/ 381571 w 845058"/>
                <a:gd name="connsiteY140" fmla="*/ 115729 h 368808"/>
                <a:gd name="connsiteX141" fmla="*/ 360140 w 845058"/>
                <a:gd name="connsiteY141" fmla="*/ 124301 h 368808"/>
                <a:gd name="connsiteX142" fmla="*/ 342995 w 845058"/>
                <a:gd name="connsiteY142" fmla="*/ 162877 h 368808"/>
                <a:gd name="connsiteX143" fmla="*/ 347282 w 845058"/>
                <a:gd name="connsiteY143" fmla="*/ 205740 h 368808"/>
                <a:gd name="connsiteX144" fmla="*/ 360140 w 845058"/>
                <a:gd name="connsiteY144" fmla="*/ 231458 h 368808"/>
                <a:gd name="connsiteX145" fmla="*/ 372999 w 845058"/>
                <a:gd name="connsiteY145" fmla="*/ 248602 h 368808"/>
                <a:gd name="connsiteX146" fmla="*/ 390239 w 845058"/>
                <a:gd name="connsiteY146" fmla="*/ 261747 h 368808"/>
                <a:gd name="connsiteX147" fmla="*/ 390239 w 845058"/>
                <a:gd name="connsiteY147" fmla="*/ 261747 h 368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45058" h="368808">
                  <a:moveTo>
                    <a:pt x="355949" y="4286"/>
                  </a:moveTo>
                  <a:lnTo>
                    <a:pt x="360236" y="0"/>
                  </a:lnTo>
                  <a:lnTo>
                    <a:pt x="381667" y="0"/>
                  </a:lnTo>
                  <a:lnTo>
                    <a:pt x="381667" y="4286"/>
                  </a:lnTo>
                  <a:lnTo>
                    <a:pt x="377381" y="4286"/>
                  </a:lnTo>
                  <a:lnTo>
                    <a:pt x="377381" y="8572"/>
                  </a:lnTo>
                  <a:lnTo>
                    <a:pt x="381667" y="8572"/>
                  </a:lnTo>
                  <a:lnTo>
                    <a:pt x="381667" y="12859"/>
                  </a:lnTo>
                  <a:lnTo>
                    <a:pt x="377381" y="12859"/>
                  </a:lnTo>
                  <a:lnTo>
                    <a:pt x="377381" y="17145"/>
                  </a:lnTo>
                  <a:lnTo>
                    <a:pt x="373094" y="17145"/>
                  </a:lnTo>
                  <a:lnTo>
                    <a:pt x="373094" y="21431"/>
                  </a:lnTo>
                  <a:lnTo>
                    <a:pt x="368808" y="21431"/>
                  </a:lnTo>
                  <a:lnTo>
                    <a:pt x="368808" y="25717"/>
                  </a:lnTo>
                  <a:lnTo>
                    <a:pt x="364522" y="25717"/>
                  </a:lnTo>
                  <a:lnTo>
                    <a:pt x="364522" y="30004"/>
                  </a:lnTo>
                  <a:cubicBezTo>
                    <a:pt x="364522" y="32861"/>
                    <a:pt x="360236" y="37147"/>
                    <a:pt x="351663" y="42863"/>
                  </a:cubicBezTo>
                  <a:lnTo>
                    <a:pt x="338804" y="55721"/>
                  </a:lnTo>
                  <a:lnTo>
                    <a:pt x="334518" y="55721"/>
                  </a:lnTo>
                  <a:lnTo>
                    <a:pt x="334518" y="60008"/>
                  </a:lnTo>
                  <a:lnTo>
                    <a:pt x="330232" y="60008"/>
                  </a:lnTo>
                  <a:lnTo>
                    <a:pt x="325946" y="64294"/>
                  </a:lnTo>
                  <a:lnTo>
                    <a:pt x="321659" y="64294"/>
                  </a:lnTo>
                  <a:lnTo>
                    <a:pt x="321659" y="77152"/>
                  </a:lnTo>
                  <a:lnTo>
                    <a:pt x="373190" y="81439"/>
                  </a:lnTo>
                  <a:cubicBezTo>
                    <a:pt x="410337" y="84296"/>
                    <a:pt x="449009" y="88583"/>
                    <a:pt x="489013" y="94297"/>
                  </a:cubicBezTo>
                  <a:cubicBezTo>
                    <a:pt x="526161" y="102870"/>
                    <a:pt x="569119" y="118586"/>
                    <a:pt x="617696" y="141542"/>
                  </a:cubicBezTo>
                  <a:cubicBezTo>
                    <a:pt x="663512" y="167259"/>
                    <a:pt x="694944" y="180118"/>
                    <a:pt x="712089" y="180118"/>
                  </a:cubicBezTo>
                  <a:cubicBezTo>
                    <a:pt x="729234" y="185833"/>
                    <a:pt x="750665" y="188690"/>
                    <a:pt x="776478" y="188690"/>
                  </a:cubicBezTo>
                  <a:lnTo>
                    <a:pt x="815054" y="188690"/>
                  </a:lnTo>
                  <a:lnTo>
                    <a:pt x="827913" y="192976"/>
                  </a:lnTo>
                  <a:lnTo>
                    <a:pt x="840772" y="197263"/>
                  </a:lnTo>
                  <a:lnTo>
                    <a:pt x="845058" y="197263"/>
                  </a:lnTo>
                  <a:lnTo>
                    <a:pt x="845058" y="201549"/>
                  </a:lnTo>
                  <a:lnTo>
                    <a:pt x="840772" y="205835"/>
                  </a:lnTo>
                  <a:lnTo>
                    <a:pt x="836486" y="210121"/>
                  </a:lnTo>
                  <a:lnTo>
                    <a:pt x="836486" y="214408"/>
                  </a:lnTo>
                  <a:lnTo>
                    <a:pt x="827913" y="214408"/>
                  </a:lnTo>
                  <a:lnTo>
                    <a:pt x="810768" y="210121"/>
                  </a:lnTo>
                  <a:cubicBezTo>
                    <a:pt x="799338" y="207264"/>
                    <a:pt x="786479" y="205835"/>
                    <a:pt x="772192" y="205835"/>
                  </a:cubicBezTo>
                  <a:cubicBezTo>
                    <a:pt x="757904" y="205835"/>
                    <a:pt x="749332" y="208693"/>
                    <a:pt x="746474" y="214408"/>
                  </a:cubicBezTo>
                  <a:cubicBezTo>
                    <a:pt x="743617" y="214408"/>
                    <a:pt x="730758" y="215836"/>
                    <a:pt x="707898" y="218694"/>
                  </a:cubicBezTo>
                  <a:cubicBezTo>
                    <a:pt x="685038" y="221551"/>
                    <a:pt x="653510" y="232981"/>
                    <a:pt x="613505" y="252984"/>
                  </a:cubicBezTo>
                  <a:cubicBezTo>
                    <a:pt x="576358" y="272986"/>
                    <a:pt x="543401" y="288703"/>
                    <a:pt x="514826" y="300228"/>
                  </a:cubicBezTo>
                  <a:cubicBezTo>
                    <a:pt x="489109" y="308800"/>
                    <a:pt x="454724" y="315944"/>
                    <a:pt x="411861" y="321659"/>
                  </a:cubicBezTo>
                  <a:lnTo>
                    <a:pt x="347472" y="330232"/>
                  </a:lnTo>
                  <a:lnTo>
                    <a:pt x="330327" y="330232"/>
                  </a:lnTo>
                  <a:cubicBezTo>
                    <a:pt x="321755" y="330232"/>
                    <a:pt x="316040" y="328803"/>
                    <a:pt x="313182" y="325946"/>
                  </a:cubicBezTo>
                  <a:cubicBezTo>
                    <a:pt x="313182" y="320230"/>
                    <a:pt x="304610" y="315944"/>
                    <a:pt x="287465" y="313087"/>
                  </a:cubicBezTo>
                  <a:cubicBezTo>
                    <a:pt x="270320" y="310229"/>
                    <a:pt x="251746" y="311658"/>
                    <a:pt x="231648" y="317373"/>
                  </a:cubicBezTo>
                  <a:cubicBezTo>
                    <a:pt x="211646" y="323088"/>
                    <a:pt x="201644" y="328803"/>
                    <a:pt x="201644" y="334518"/>
                  </a:cubicBezTo>
                  <a:cubicBezTo>
                    <a:pt x="198787" y="337375"/>
                    <a:pt x="193072" y="341662"/>
                    <a:pt x="184499" y="347377"/>
                  </a:cubicBezTo>
                  <a:lnTo>
                    <a:pt x="167354" y="360235"/>
                  </a:lnTo>
                  <a:lnTo>
                    <a:pt x="163068" y="360235"/>
                  </a:lnTo>
                  <a:lnTo>
                    <a:pt x="163068" y="364522"/>
                  </a:lnTo>
                  <a:lnTo>
                    <a:pt x="158782" y="364522"/>
                  </a:lnTo>
                  <a:lnTo>
                    <a:pt x="158782" y="368808"/>
                  </a:lnTo>
                  <a:lnTo>
                    <a:pt x="137351" y="368808"/>
                  </a:lnTo>
                  <a:lnTo>
                    <a:pt x="137351" y="351663"/>
                  </a:lnTo>
                  <a:lnTo>
                    <a:pt x="141637" y="338804"/>
                  </a:lnTo>
                  <a:lnTo>
                    <a:pt x="141637" y="334518"/>
                  </a:lnTo>
                  <a:lnTo>
                    <a:pt x="145923" y="334518"/>
                  </a:lnTo>
                  <a:lnTo>
                    <a:pt x="145923" y="330232"/>
                  </a:lnTo>
                  <a:lnTo>
                    <a:pt x="150209" y="330232"/>
                  </a:lnTo>
                  <a:lnTo>
                    <a:pt x="167354" y="317373"/>
                  </a:lnTo>
                  <a:cubicBezTo>
                    <a:pt x="178784" y="308800"/>
                    <a:pt x="184499" y="303085"/>
                    <a:pt x="184499" y="300228"/>
                  </a:cubicBezTo>
                  <a:cubicBezTo>
                    <a:pt x="184499" y="297371"/>
                    <a:pt x="187357" y="294513"/>
                    <a:pt x="193072" y="291655"/>
                  </a:cubicBezTo>
                  <a:cubicBezTo>
                    <a:pt x="198787" y="288798"/>
                    <a:pt x="201644" y="287369"/>
                    <a:pt x="201644" y="287369"/>
                  </a:cubicBezTo>
                  <a:lnTo>
                    <a:pt x="201644" y="283083"/>
                  </a:lnTo>
                  <a:lnTo>
                    <a:pt x="205931" y="283083"/>
                  </a:lnTo>
                  <a:lnTo>
                    <a:pt x="205931" y="278797"/>
                  </a:lnTo>
                  <a:lnTo>
                    <a:pt x="210217" y="278797"/>
                  </a:lnTo>
                  <a:lnTo>
                    <a:pt x="210217" y="274510"/>
                  </a:lnTo>
                  <a:lnTo>
                    <a:pt x="214503" y="274510"/>
                  </a:lnTo>
                  <a:lnTo>
                    <a:pt x="218789" y="270224"/>
                  </a:lnTo>
                  <a:lnTo>
                    <a:pt x="223075" y="265938"/>
                  </a:lnTo>
                  <a:lnTo>
                    <a:pt x="227362" y="265938"/>
                  </a:lnTo>
                  <a:lnTo>
                    <a:pt x="227362" y="257365"/>
                  </a:lnTo>
                  <a:lnTo>
                    <a:pt x="197358" y="257365"/>
                  </a:lnTo>
                  <a:lnTo>
                    <a:pt x="193072" y="261652"/>
                  </a:lnTo>
                  <a:lnTo>
                    <a:pt x="188786" y="265938"/>
                  </a:lnTo>
                  <a:lnTo>
                    <a:pt x="184499" y="265938"/>
                  </a:lnTo>
                  <a:cubicBezTo>
                    <a:pt x="178784" y="265938"/>
                    <a:pt x="160211" y="274510"/>
                    <a:pt x="128683" y="291655"/>
                  </a:cubicBezTo>
                  <a:cubicBezTo>
                    <a:pt x="97250" y="308800"/>
                    <a:pt x="70009" y="318802"/>
                    <a:pt x="47149" y="321659"/>
                  </a:cubicBezTo>
                  <a:lnTo>
                    <a:pt x="17145" y="325946"/>
                  </a:lnTo>
                  <a:lnTo>
                    <a:pt x="12859" y="321659"/>
                  </a:lnTo>
                  <a:lnTo>
                    <a:pt x="8573" y="317373"/>
                  </a:lnTo>
                  <a:lnTo>
                    <a:pt x="4286" y="317373"/>
                  </a:lnTo>
                  <a:lnTo>
                    <a:pt x="4286" y="313087"/>
                  </a:lnTo>
                  <a:lnTo>
                    <a:pt x="0" y="313087"/>
                  </a:lnTo>
                  <a:lnTo>
                    <a:pt x="0" y="308800"/>
                  </a:lnTo>
                  <a:lnTo>
                    <a:pt x="4286" y="308800"/>
                  </a:lnTo>
                  <a:lnTo>
                    <a:pt x="8573" y="304514"/>
                  </a:lnTo>
                  <a:lnTo>
                    <a:pt x="12859" y="300228"/>
                  </a:lnTo>
                  <a:lnTo>
                    <a:pt x="30004" y="300228"/>
                  </a:lnTo>
                  <a:lnTo>
                    <a:pt x="34290" y="295942"/>
                  </a:lnTo>
                  <a:cubicBezTo>
                    <a:pt x="37148" y="293084"/>
                    <a:pt x="40005" y="291655"/>
                    <a:pt x="42863" y="291655"/>
                  </a:cubicBezTo>
                  <a:lnTo>
                    <a:pt x="47149" y="291655"/>
                  </a:lnTo>
                  <a:lnTo>
                    <a:pt x="51435" y="287369"/>
                  </a:lnTo>
                  <a:lnTo>
                    <a:pt x="55721" y="283083"/>
                  </a:lnTo>
                  <a:lnTo>
                    <a:pt x="90011" y="270224"/>
                  </a:lnTo>
                  <a:cubicBezTo>
                    <a:pt x="110014" y="261652"/>
                    <a:pt x="128588" y="250222"/>
                    <a:pt x="145828" y="235934"/>
                  </a:cubicBezTo>
                  <a:cubicBezTo>
                    <a:pt x="165830" y="221647"/>
                    <a:pt x="177260" y="211646"/>
                    <a:pt x="180118" y="205930"/>
                  </a:cubicBezTo>
                  <a:cubicBezTo>
                    <a:pt x="185833" y="200215"/>
                    <a:pt x="194405" y="197358"/>
                    <a:pt x="205835" y="197358"/>
                  </a:cubicBezTo>
                  <a:cubicBezTo>
                    <a:pt x="214408" y="194500"/>
                    <a:pt x="221552" y="185928"/>
                    <a:pt x="227267" y="171640"/>
                  </a:cubicBezTo>
                  <a:cubicBezTo>
                    <a:pt x="232982" y="160210"/>
                    <a:pt x="240125" y="147352"/>
                    <a:pt x="248698" y="133064"/>
                  </a:cubicBezTo>
                  <a:cubicBezTo>
                    <a:pt x="254413" y="118777"/>
                    <a:pt x="258699" y="111633"/>
                    <a:pt x="261557" y="111633"/>
                  </a:cubicBezTo>
                  <a:cubicBezTo>
                    <a:pt x="264414" y="111633"/>
                    <a:pt x="267271" y="105918"/>
                    <a:pt x="270129" y="94488"/>
                  </a:cubicBezTo>
                  <a:cubicBezTo>
                    <a:pt x="270129" y="85915"/>
                    <a:pt x="281559" y="71628"/>
                    <a:pt x="304419" y="51625"/>
                  </a:cubicBezTo>
                  <a:cubicBezTo>
                    <a:pt x="327279" y="31623"/>
                    <a:pt x="338709" y="20193"/>
                    <a:pt x="338709" y="17335"/>
                  </a:cubicBezTo>
                  <a:cubicBezTo>
                    <a:pt x="338709" y="14478"/>
                    <a:pt x="340138" y="13049"/>
                    <a:pt x="342995" y="13049"/>
                  </a:cubicBezTo>
                  <a:lnTo>
                    <a:pt x="347282" y="8763"/>
                  </a:lnTo>
                  <a:lnTo>
                    <a:pt x="351568" y="8763"/>
                  </a:lnTo>
                  <a:lnTo>
                    <a:pt x="355949" y="4286"/>
                  </a:lnTo>
                  <a:lnTo>
                    <a:pt x="355949" y="4286"/>
                  </a:lnTo>
                  <a:close/>
                  <a:moveTo>
                    <a:pt x="390239" y="261747"/>
                  </a:moveTo>
                  <a:lnTo>
                    <a:pt x="403098" y="266033"/>
                  </a:lnTo>
                  <a:lnTo>
                    <a:pt x="407384" y="218789"/>
                  </a:lnTo>
                  <a:cubicBezTo>
                    <a:pt x="407384" y="187357"/>
                    <a:pt x="413099" y="161544"/>
                    <a:pt x="424529" y="141542"/>
                  </a:cubicBezTo>
                  <a:cubicBezTo>
                    <a:pt x="433102" y="121539"/>
                    <a:pt x="447389" y="114395"/>
                    <a:pt x="467392" y="120110"/>
                  </a:cubicBezTo>
                  <a:cubicBezTo>
                    <a:pt x="484537" y="120110"/>
                    <a:pt x="504539" y="125825"/>
                    <a:pt x="527495" y="137255"/>
                  </a:cubicBezTo>
                  <a:cubicBezTo>
                    <a:pt x="547497" y="142970"/>
                    <a:pt x="561785" y="150114"/>
                    <a:pt x="570452" y="158686"/>
                  </a:cubicBezTo>
                  <a:cubicBezTo>
                    <a:pt x="581882" y="164401"/>
                    <a:pt x="587597" y="167259"/>
                    <a:pt x="587597" y="167259"/>
                  </a:cubicBezTo>
                  <a:lnTo>
                    <a:pt x="587597" y="171545"/>
                  </a:lnTo>
                  <a:lnTo>
                    <a:pt x="596170" y="171545"/>
                  </a:lnTo>
                  <a:lnTo>
                    <a:pt x="596170" y="188690"/>
                  </a:lnTo>
                  <a:lnTo>
                    <a:pt x="591884" y="197263"/>
                  </a:lnTo>
                  <a:lnTo>
                    <a:pt x="587597" y="201549"/>
                  </a:lnTo>
                  <a:cubicBezTo>
                    <a:pt x="587597" y="204406"/>
                    <a:pt x="580454" y="211550"/>
                    <a:pt x="566166" y="222980"/>
                  </a:cubicBezTo>
                  <a:cubicBezTo>
                    <a:pt x="551879" y="234410"/>
                    <a:pt x="527590" y="245840"/>
                    <a:pt x="493205" y="257270"/>
                  </a:cubicBezTo>
                  <a:cubicBezTo>
                    <a:pt x="461772" y="268700"/>
                    <a:pt x="430244" y="274415"/>
                    <a:pt x="398812" y="274415"/>
                  </a:cubicBezTo>
                  <a:cubicBezTo>
                    <a:pt x="367379" y="274415"/>
                    <a:pt x="344424" y="272986"/>
                    <a:pt x="330137" y="270129"/>
                  </a:cubicBezTo>
                  <a:cubicBezTo>
                    <a:pt x="318707" y="267271"/>
                    <a:pt x="310134" y="260128"/>
                    <a:pt x="304419" y="248698"/>
                  </a:cubicBezTo>
                  <a:cubicBezTo>
                    <a:pt x="298704" y="237268"/>
                    <a:pt x="294418" y="222980"/>
                    <a:pt x="291560" y="205740"/>
                  </a:cubicBezTo>
                  <a:cubicBezTo>
                    <a:pt x="288703" y="188595"/>
                    <a:pt x="290132" y="174308"/>
                    <a:pt x="295846" y="162877"/>
                  </a:cubicBezTo>
                  <a:cubicBezTo>
                    <a:pt x="301562" y="151447"/>
                    <a:pt x="305848" y="144304"/>
                    <a:pt x="308705" y="141446"/>
                  </a:cubicBezTo>
                  <a:cubicBezTo>
                    <a:pt x="314420" y="138589"/>
                    <a:pt x="317278" y="135731"/>
                    <a:pt x="317278" y="132874"/>
                  </a:cubicBezTo>
                  <a:cubicBezTo>
                    <a:pt x="320135" y="130016"/>
                    <a:pt x="324421" y="125730"/>
                    <a:pt x="330137" y="120015"/>
                  </a:cubicBezTo>
                  <a:cubicBezTo>
                    <a:pt x="338709" y="114300"/>
                    <a:pt x="350139" y="111442"/>
                    <a:pt x="364427" y="111442"/>
                  </a:cubicBezTo>
                  <a:cubicBezTo>
                    <a:pt x="381571" y="105727"/>
                    <a:pt x="390144" y="105727"/>
                    <a:pt x="390144" y="111442"/>
                  </a:cubicBezTo>
                  <a:cubicBezTo>
                    <a:pt x="393002" y="114300"/>
                    <a:pt x="390144" y="115729"/>
                    <a:pt x="381571" y="115729"/>
                  </a:cubicBezTo>
                  <a:cubicBezTo>
                    <a:pt x="375857" y="118586"/>
                    <a:pt x="368713" y="121444"/>
                    <a:pt x="360140" y="124301"/>
                  </a:cubicBezTo>
                  <a:cubicBezTo>
                    <a:pt x="351568" y="130016"/>
                    <a:pt x="345853" y="142875"/>
                    <a:pt x="342995" y="162877"/>
                  </a:cubicBezTo>
                  <a:cubicBezTo>
                    <a:pt x="340138" y="180022"/>
                    <a:pt x="341567" y="194310"/>
                    <a:pt x="347282" y="205740"/>
                  </a:cubicBezTo>
                  <a:cubicBezTo>
                    <a:pt x="352996" y="220027"/>
                    <a:pt x="357283" y="228600"/>
                    <a:pt x="360140" y="231458"/>
                  </a:cubicBezTo>
                  <a:cubicBezTo>
                    <a:pt x="365855" y="237172"/>
                    <a:pt x="370142" y="242888"/>
                    <a:pt x="372999" y="248602"/>
                  </a:cubicBezTo>
                  <a:cubicBezTo>
                    <a:pt x="373094" y="254603"/>
                    <a:pt x="378809" y="258889"/>
                    <a:pt x="390239" y="261747"/>
                  </a:cubicBezTo>
                  <a:lnTo>
                    <a:pt x="390239" y="26174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" name="任意多边形: 形状 114">
              <a:extLst>
                <a:ext uri="{FF2B5EF4-FFF2-40B4-BE49-F238E27FC236}">
                  <a16:creationId xmlns:a16="http://schemas.microsoft.com/office/drawing/2014/main" id="{EFAE262A-2399-4747-A83A-07A10D87E3CE}"/>
                </a:ext>
              </a:extLst>
            </p:cNvPr>
            <p:cNvSpPr/>
            <p:nvPr/>
          </p:nvSpPr>
          <p:spPr>
            <a:xfrm>
              <a:off x="6485000" y="2072832"/>
              <a:ext cx="210216" cy="150018"/>
            </a:xfrm>
            <a:custGeom>
              <a:avLst/>
              <a:gdLst>
                <a:gd name="connsiteX0" fmla="*/ 191 w 210216"/>
                <a:gd name="connsiteY0" fmla="*/ 4286 h 150018"/>
                <a:gd name="connsiteX1" fmla="*/ 191 w 210216"/>
                <a:gd name="connsiteY1" fmla="*/ 0 h 150018"/>
                <a:gd name="connsiteX2" fmla="*/ 8763 w 210216"/>
                <a:gd name="connsiteY2" fmla="*/ 4286 h 150018"/>
                <a:gd name="connsiteX3" fmla="*/ 25908 w 210216"/>
                <a:gd name="connsiteY3" fmla="*/ 8572 h 150018"/>
                <a:gd name="connsiteX4" fmla="*/ 47339 w 210216"/>
                <a:gd name="connsiteY4" fmla="*/ 17145 h 150018"/>
                <a:gd name="connsiteX5" fmla="*/ 68771 w 210216"/>
                <a:gd name="connsiteY5" fmla="*/ 25717 h 150018"/>
                <a:gd name="connsiteX6" fmla="*/ 73057 w 210216"/>
                <a:gd name="connsiteY6" fmla="*/ 30004 h 150018"/>
                <a:gd name="connsiteX7" fmla="*/ 77343 w 210216"/>
                <a:gd name="connsiteY7" fmla="*/ 30004 h 150018"/>
                <a:gd name="connsiteX8" fmla="*/ 85916 w 210216"/>
                <a:gd name="connsiteY8" fmla="*/ 34290 h 150018"/>
                <a:gd name="connsiteX9" fmla="*/ 90202 w 210216"/>
                <a:gd name="connsiteY9" fmla="*/ 34290 h 150018"/>
                <a:gd name="connsiteX10" fmla="*/ 94488 w 210216"/>
                <a:gd name="connsiteY10" fmla="*/ 38576 h 150018"/>
                <a:gd name="connsiteX11" fmla="*/ 120205 w 210216"/>
                <a:gd name="connsiteY11" fmla="*/ 55721 h 150018"/>
                <a:gd name="connsiteX12" fmla="*/ 145923 w 210216"/>
                <a:gd name="connsiteY12" fmla="*/ 77152 h 150018"/>
                <a:gd name="connsiteX13" fmla="*/ 163068 w 210216"/>
                <a:gd name="connsiteY13" fmla="*/ 102870 h 150018"/>
                <a:gd name="connsiteX14" fmla="*/ 184499 w 210216"/>
                <a:gd name="connsiteY14" fmla="*/ 115729 h 150018"/>
                <a:gd name="connsiteX15" fmla="*/ 184499 w 210216"/>
                <a:gd name="connsiteY15" fmla="*/ 120015 h 150018"/>
                <a:gd name="connsiteX16" fmla="*/ 188785 w 210216"/>
                <a:gd name="connsiteY16" fmla="*/ 120015 h 150018"/>
                <a:gd name="connsiteX17" fmla="*/ 188785 w 210216"/>
                <a:gd name="connsiteY17" fmla="*/ 124301 h 150018"/>
                <a:gd name="connsiteX18" fmla="*/ 193072 w 210216"/>
                <a:gd name="connsiteY18" fmla="*/ 124301 h 150018"/>
                <a:gd name="connsiteX19" fmla="*/ 193072 w 210216"/>
                <a:gd name="connsiteY19" fmla="*/ 128588 h 150018"/>
                <a:gd name="connsiteX20" fmla="*/ 197358 w 210216"/>
                <a:gd name="connsiteY20" fmla="*/ 128588 h 150018"/>
                <a:gd name="connsiteX21" fmla="*/ 197358 w 210216"/>
                <a:gd name="connsiteY21" fmla="*/ 132874 h 150018"/>
                <a:gd name="connsiteX22" fmla="*/ 201644 w 210216"/>
                <a:gd name="connsiteY22" fmla="*/ 132874 h 150018"/>
                <a:gd name="connsiteX23" fmla="*/ 201644 w 210216"/>
                <a:gd name="connsiteY23" fmla="*/ 137160 h 150018"/>
                <a:gd name="connsiteX24" fmla="*/ 205931 w 210216"/>
                <a:gd name="connsiteY24" fmla="*/ 137160 h 150018"/>
                <a:gd name="connsiteX25" fmla="*/ 205931 w 210216"/>
                <a:gd name="connsiteY25" fmla="*/ 145732 h 150018"/>
                <a:gd name="connsiteX26" fmla="*/ 210217 w 210216"/>
                <a:gd name="connsiteY26" fmla="*/ 145732 h 150018"/>
                <a:gd name="connsiteX27" fmla="*/ 210217 w 210216"/>
                <a:gd name="connsiteY27" fmla="*/ 150019 h 150018"/>
                <a:gd name="connsiteX28" fmla="*/ 201644 w 210216"/>
                <a:gd name="connsiteY28" fmla="*/ 150019 h 150018"/>
                <a:gd name="connsiteX29" fmla="*/ 201644 w 210216"/>
                <a:gd name="connsiteY29" fmla="*/ 145732 h 150018"/>
                <a:gd name="connsiteX30" fmla="*/ 197358 w 210216"/>
                <a:gd name="connsiteY30" fmla="*/ 145732 h 150018"/>
                <a:gd name="connsiteX31" fmla="*/ 197358 w 210216"/>
                <a:gd name="connsiteY31" fmla="*/ 141446 h 150018"/>
                <a:gd name="connsiteX32" fmla="*/ 184499 w 210216"/>
                <a:gd name="connsiteY32" fmla="*/ 141446 h 150018"/>
                <a:gd name="connsiteX33" fmla="*/ 184499 w 210216"/>
                <a:gd name="connsiteY33" fmla="*/ 137160 h 150018"/>
                <a:gd name="connsiteX34" fmla="*/ 180213 w 210216"/>
                <a:gd name="connsiteY34" fmla="*/ 137160 h 150018"/>
                <a:gd name="connsiteX35" fmla="*/ 180213 w 210216"/>
                <a:gd name="connsiteY35" fmla="*/ 132874 h 150018"/>
                <a:gd name="connsiteX36" fmla="*/ 175927 w 210216"/>
                <a:gd name="connsiteY36" fmla="*/ 132874 h 150018"/>
                <a:gd name="connsiteX37" fmla="*/ 171641 w 210216"/>
                <a:gd name="connsiteY37" fmla="*/ 128588 h 150018"/>
                <a:gd name="connsiteX38" fmla="*/ 85820 w 210216"/>
                <a:gd name="connsiteY38" fmla="*/ 81343 h 150018"/>
                <a:gd name="connsiteX39" fmla="*/ 4286 w 210216"/>
                <a:gd name="connsiteY39" fmla="*/ 29813 h 150018"/>
                <a:gd name="connsiteX40" fmla="*/ 0 w 210216"/>
                <a:gd name="connsiteY40" fmla="*/ 29813 h 150018"/>
                <a:gd name="connsiteX41" fmla="*/ 0 w 210216"/>
                <a:gd name="connsiteY41" fmla="*/ 21241 h 150018"/>
                <a:gd name="connsiteX42" fmla="*/ 4286 w 210216"/>
                <a:gd name="connsiteY42" fmla="*/ 12668 h 150018"/>
                <a:gd name="connsiteX43" fmla="*/ 4286 w 210216"/>
                <a:gd name="connsiteY43" fmla="*/ 8382 h 150018"/>
                <a:gd name="connsiteX44" fmla="*/ 191 w 210216"/>
                <a:gd name="connsiteY44" fmla="*/ 4286 h 150018"/>
                <a:gd name="connsiteX45" fmla="*/ 191 w 210216"/>
                <a:gd name="connsiteY45" fmla="*/ 4286 h 150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10216" h="150018">
                  <a:moveTo>
                    <a:pt x="191" y="4286"/>
                  </a:moveTo>
                  <a:lnTo>
                    <a:pt x="191" y="0"/>
                  </a:lnTo>
                  <a:lnTo>
                    <a:pt x="8763" y="4286"/>
                  </a:lnTo>
                  <a:cubicBezTo>
                    <a:pt x="14478" y="4286"/>
                    <a:pt x="20193" y="5715"/>
                    <a:pt x="25908" y="8572"/>
                  </a:cubicBezTo>
                  <a:cubicBezTo>
                    <a:pt x="31623" y="8572"/>
                    <a:pt x="38767" y="11430"/>
                    <a:pt x="47339" y="17145"/>
                  </a:cubicBezTo>
                  <a:cubicBezTo>
                    <a:pt x="55912" y="20002"/>
                    <a:pt x="63055" y="22860"/>
                    <a:pt x="68771" y="25717"/>
                  </a:cubicBezTo>
                  <a:lnTo>
                    <a:pt x="73057" y="30004"/>
                  </a:lnTo>
                  <a:lnTo>
                    <a:pt x="77343" y="30004"/>
                  </a:lnTo>
                  <a:cubicBezTo>
                    <a:pt x="80200" y="30004"/>
                    <a:pt x="83058" y="31432"/>
                    <a:pt x="85916" y="34290"/>
                  </a:cubicBezTo>
                  <a:lnTo>
                    <a:pt x="90202" y="34290"/>
                  </a:lnTo>
                  <a:cubicBezTo>
                    <a:pt x="90202" y="37147"/>
                    <a:pt x="91630" y="38576"/>
                    <a:pt x="94488" y="38576"/>
                  </a:cubicBezTo>
                  <a:lnTo>
                    <a:pt x="120205" y="55721"/>
                  </a:lnTo>
                  <a:cubicBezTo>
                    <a:pt x="137350" y="64294"/>
                    <a:pt x="145923" y="71438"/>
                    <a:pt x="145923" y="77152"/>
                  </a:cubicBezTo>
                  <a:cubicBezTo>
                    <a:pt x="145923" y="85725"/>
                    <a:pt x="151638" y="94297"/>
                    <a:pt x="163068" y="102870"/>
                  </a:cubicBezTo>
                  <a:cubicBezTo>
                    <a:pt x="174498" y="111442"/>
                    <a:pt x="181642" y="115729"/>
                    <a:pt x="184499" y="115729"/>
                  </a:cubicBezTo>
                  <a:lnTo>
                    <a:pt x="184499" y="120015"/>
                  </a:lnTo>
                  <a:lnTo>
                    <a:pt x="188785" y="120015"/>
                  </a:lnTo>
                  <a:lnTo>
                    <a:pt x="188785" y="124301"/>
                  </a:lnTo>
                  <a:lnTo>
                    <a:pt x="193072" y="124301"/>
                  </a:lnTo>
                  <a:lnTo>
                    <a:pt x="193072" y="128588"/>
                  </a:lnTo>
                  <a:lnTo>
                    <a:pt x="197358" y="128588"/>
                  </a:lnTo>
                  <a:lnTo>
                    <a:pt x="197358" y="132874"/>
                  </a:lnTo>
                  <a:lnTo>
                    <a:pt x="201644" y="132874"/>
                  </a:lnTo>
                  <a:lnTo>
                    <a:pt x="201644" y="137160"/>
                  </a:lnTo>
                  <a:lnTo>
                    <a:pt x="205931" y="137160"/>
                  </a:lnTo>
                  <a:lnTo>
                    <a:pt x="205931" y="145732"/>
                  </a:lnTo>
                  <a:lnTo>
                    <a:pt x="210217" y="145732"/>
                  </a:lnTo>
                  <a:lnTo>
                    <a:pt x="210217" y="150019"/>
                  </a:lnTo>
                  <a:lnTo>
                    <a:pt x="201644" y="150019"/>
                  </a:lnTo>
                  <a:lnTo>
                    <a:pt x="201644" y="145732"/>
                  </a:lnTo>
                  <a:lnTo>
                    <a:pt x="197358" y="145732"/>
                  </a:lnTo>
                  <a:lnTo>
                    <a:pt x="197358" y="141446"/>
                  </a:lnTo>
                  <a:lnTo>
                    <a:pt x="184499" y="141446"/>
                  </a:lnTo>
                  <a:lnTo>
                    <a:pt x="184499" y="137160"/>
                  </a:lnTo>
                  <a:lnTo>
                    <a:pt x="180213" y="137160"/>
                  </a:lnTo>
                  <a:lnTo>
                    <a:pt x="180213" y="132874"/>
                  </a:lnTo>
                  <a:lnTo>
                    <a:pt x="175927" y="132874"/>
                  </a:lnTo>
                  <a:lnTo>
                    <a:pt x="171641" y="128588"/>
                  </a:lnTo>
                  <a:cubicBezTo>
                    <a:pt x="168783" y="125730"/>
                    <a:pt x="140208" y="110014"/>
                    <a:pt x="85820" y="81343"/>
                  </a:cubicBezTo>
                  <a:lnTo>
                    <a:pt x="4286" y="29813"/>
                  </a:lnTo>
                  <a:lnTo>
                    <a:pt x="0" y="29813"/>
                  </a:lnTo>
                  <a:lnTo>
                    <a:pt x="0" y="21241"/>
                  </a:lnTo>
                  <a:cubicBezTo>
                    <a:pt x="0" y="18383"/>
                    <a:pt x="1429" y="15526"/>
                    <a:pt x="4286" y="12668"/>
                  </a:cubicBezTo>
                  <a:cubicBezTo>
                    <a:pt x="7144" y="12668"/>
                    <a:pt x="7144" y="11239"/>
                    <a:pt x="4286" y="8382"/>
                  </a:cubicBezTo>
                  <a:cubicBezTo>
                    <a:pt x="1619" y="8572"/>
                    <a:pt x="191" y="7144"/>
                    <a:pt x="191" y="4286"/>
                  </a:cubicBezTo>
                  <a:lnTo>
                    <a:pt x="191" y="42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" name="任意多边形: 形状 115">
              <a:extLst>
                <a:ext uri="{FF2B5EF4-FFF2-40B4-BE49-F238E27FC236}">
                  <a16:creationId xmlns:a16="http://schemas.microsoft.com/office/drawing/2014/main" id="{076FDBAF-F3E7-469A-ABA1-CEC94278B21D}"/>
                </a:ext>
              </a:extLst>
            </p:cNvPr>
            <p:cNvSpPr/>
            <p:nvPr/>
          </p:nvSpPr>
          <p:spPr>
            <a:xfrm>
              <a:off x="4837651" y="4303087"/>
              <a:ext cx="145732" cy="61936"/>
            </a:xfrm>
            <a:custGeom>
              <a:avLst/>
              <a:gdLst>
                <a:gd name="connsiteX0" fmla="*/ 137160 w 145732"/>
                <a:gd name="connsiteY0" fmla="*/ 35362 h 61936"/>
                <a:gd name="connsiteX1" fmla="*/ 141446 w 145732"/>
                <a:gd name="connsiteY1" fmla="*/ 39648 h 61936"/>
                <a:gd name="connsiteX2" fmla="*/ 145732 w 145732"/>
                <a:gd name="connsiteY2" fmla="*/ 39648 h 61936"/>
                <a:gd name="connsiteX3" fmla="*/ 124301 w 145732"/>
                <a:gd name="connsiteY3" fmla="*/ 39648 h 61936"/>
                <a:gd name="connsiteX4" fmla="*/ 124301 w 145732"/>
                <a:gd name="connsiteY4" fmla="*/ 35362 h 61936"/>
                <a:gd name="connsiteX5" fmla="*/ 120015 w 145732"/>
                <a:gd name="connsiteY5" fmla="*/ 35362 h 61936"/>
                <a:gd name="connsiteX6" fmla="*/ 120015 w 145732"/>
                <a:gd name="connsiteY6" fmla="*/ 31075 h 61936"/>
                <a:gd name="connsiteX7" fmla="*/ 111442 w 145732"/>
                <a:gd name="connsiteY7" fmla="*/ 31075 h 61936"/>
                <a:gd name="connsiteX8" fmla="*/ 94297 w 145732"/>
                <a:gd name="connsiteY8" fmla="*/ 48220 h 61936"/>
                <a:gd name="connsiteX9" fmla="*/ 68580 w 145732"/>
                <a:gd name="connsiteY9" fmla="*/ 61079 h 61936"/>
                <a:gd name="connsiteX10" fmla="*/ 38576 w 145732"/>
                <a:gd name="connsiteY10" fmla="*/ 39648 h 61936"/>
                <a:gd name="connsiteX11" fmla="*/ 25717 w 145732"/>
                <a:gd name="connsiteY11" fmla="*/ 22503 h 61936"/>
                <a:gd name="connsiteX12" fmla="*/ 17145 w 145732"/>
                <a:gd name="connsiteY12" fmla="*/ 22503 h 61936"/>
                <a:gd name="connsiteX13" fmla="*/ 4286 w 145732"/>
                <a:gd name="connsiteY13" fmla="*/ 9644 h 61936"/>
                <a:gd name="connsiteX14" fmla="*/ 4286 w 145732"/>
                <a:gd name="connsiteY14" fmla="*/ 1072 h 61936"/>
                <a:gd name="connsiteX15" fmla="*/ 25717 w 145732"/>
                <a:gd name="connsiteY15" fmla="*/ 9644 h 61936"/>
                <a:gd name="connsiteX16" fmla="*/ 42863 w 145732"/>
                <a:gd name="connsiteY16" fmla="*/ 9644 h 61936"/>
                <a:gd name="connsiteX17" fmla="*/ 51435 w 145732"/>
                <a:gd name="connsiteY17" fmla="*/ 9644 h 61936"/>
                <a:gd name="connsiteX18" fmla="*/ 68580 w 145732"/>
                <a:gd name="connsiteY18" fmla="*/ 13930 h 61936"/>
                <a:gd name="connsiteX19" fmla="*/ 81439 w 145732"/>
                <a:gd name="connsiteY19" fmla="*/ 9644 h 61936"/>
                <a:gd name="connsiteX20" fmla="*/ 111442 w 145732"/>
                <a:gd name="connsiteY20" fmla="*/ 18216 h 61936"/>
                <a:gd name="connsiteX21" fmla="*/ 137160 w 145732"/>
                <a:gd name="connsiteY21" fmla="*/ 35362 h 61936"/>
                <a:gd name="connsiteX22" fmla="*/ 137160 w 145732"/>
                <a:gd name="connsiteY22" fmla="*/ 35362 h 6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5732" h="61936">
                  <a:moveTo>
                    <a:pt x="137160" y="35362"/>
                  </a:moveTo>
                  <a:lnTo>
                    <a:pt x="141446" y="39648"/>
                  </a:lnTo>
                  <a:lnTo>
                    <a:pt x="145732" y="39648"/>
                  </a:lnTo>
                  <a:lnTo>
                    <a:pt x="124301" y="39648"/>
                  </a:lnTo>
                  <a:lnTo>
                    <a:pt x="124301" y="35362"/>
                  </a:lnTo>
                  <a:lnTo>
                    <a:pt x="120015" y="35362"/>
                  </a:lnTo>
                  <a:lnTo>
                    <a:pt x="120015" y="31075"/>
                  </a:lnTo>
                  <a:lnTo>
                    <a:pt x="111442" y="31075"/>
                  </a:lnTo>
                  <a:cubicBezTo>
                    <a:pt x="102870" y="31075"/>
                    <a:pt x="97155" y="36790"/>
                    <a:pt x="94297" y="48220"/>
                  </a:cubicBezTo>
                  <a:cubicBezTo>
                    <a:pt x="91440" y="59650"/>
                    <a:pt x="82867" y="63937"/>
                    <a:pt x="68580" y="61079"/>
                  </a:cubicBezTo>
                  <a:cubicBezTo>
                    <a:pt x="57150" y="58222"/>
                    <a:pt x="47149" y="51078"/>
                    <a:pt x="38576" y="39648"/>
                  </a:cubicBezTo>
                  <a:lnTo>
                    <a:pt x="25717" y="22503"/>
                  </a:lnTo>
                  <a:lnTo>
                    <a:pt x="17145" y="22503"/>
                  </a:lnTo>
                  <a:cubicBezTo>
                    <a:pt x="14288" y="19645"/>
                    <a:pt x="10001" y="15359"/>
                    <a:pt x="4286" y="9644"/>
                  </a:cubicBezTo>
                  <a:cubicBezTo>
                    <a:pt x="-1429" y="1072"/>
                    <a:pt x="-1429" y="-1786"/>
                    <a:pt x="4286" y="1072"/>
                  </a:cubicBezTo>
                  <a:cubicBezTo>
                    <a:pt x="12859" y="3929"/>
                    <a:pt x="20003" y="6787"/>
                    <a:pt x="25717" y="9644"/>
                  </a:cubicBezTo>
                  <a:cubicBezTo>
                    <a:pt x="34290" y="12502"/>
                    <a:pt x="40005" y="12502"/>
                    <a:pt x="42863" y="9644"/>
                  </a:cubicBezTo>
                  <a:cubicBezTo>
                    <a:pt x="45720" y="6787"/>
                    <a:pt x="48578" y="6787"/>
                    <a:pt x="51435" y="9644"/>
                  </a:cubicBezTo>
                  <a:cubicBezTo>
                    <a:pt x="57150" y="12502"/>
                    <a:pt x="62865" y="13930"/>
                    <a:pt x="68580" y="13930"/>
                  </a:cubicBezTo>
                  <a:cubicBezTo>
                    <a:pt x="74295" y="13930"/>
                    <a:pt x="78581" y="12502"/>
                    <a:pt x="81439" y="9644"/>
                  </a:cubicBezTo>
                  <a:cubicBezTo>
                    <a:pt x="84296" y="6787"/>
                    <a:pt x="94297" y="9644"/>
                    <a:pt x="111442" y="18216"/>
                  </a:cubicBezTo>
                  <a:cubicBezTo>
                    <a:pt x="125730" y="26789"/>
                    <a:pt x="134303" y="32504"/>
                    <a:pt x="137160" y="35362"/>
                  </a:cubicBezTo>
                  <a:lnTo>
                    <a:pt x="137160" y="3536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" name="任意多边形: 形状 116">
              <a:extLst>
                <a:ext uri="{FF2B5EF4-FFF2-40B4-BE49-F238E27FC236}">
                  <a16:creationId xmlns:a16="http://schemas.microsoft.com/office/drawing/2014/main" id="{0F2FA7D1-F8C4-4343-A0C6-DB4CB11ACE8D}"/>
                </a:ext>
              </a:extLst>
            </p:cNvPr>
            <p:cNvSpPr/>
            <p:nvPr/>
          </p:nvSpPr>
          <p:spPr>
            <a:xfrm>
              <a:off x="5596984" y="3694844"/>
              <a:ext cx="42862" cy="64293"/>
            </a:xfrm>
            <a:custGeom>
              <a:avLst/>
              <a:gdLst>
                <a:gd name="connsiteX0" fmla="*/ 8572 w 42862"/>
                <a:gd name="connsiteY0" fmla="*/ 12859 h 64293"/>
                <a:gd name="connsiteX1" fmla="*/ 12859 w 42862"/>
                <a:gd name="connsiteY1" fmla="*/ 0 h 64293"/>
                <a:gd name="connsiteX2" fmla="*/ 12859 w 42862"/>
                <a:gd name="connsiteY2" fmla="*/ 8572 h 64293"/>
                <a:gd name="connsiteX3" fmla="*/ 17145 w 42862"/>
                <a:gd name="connsiteY3" fmla="*/ 8572 h 64293"/>
                <a:gd name="connsiteX4" fmla="*/ 12859 w 42862"/>
                <a:gd name="connsiteY4" fmla="*/ 12859 h 64293"/>
                <a:gd name="connsiteX5" fmla="*/ 21431 w 42862"/>
                <a:gd name="connsiteY5" fmla="*/ 21431 h 64293"/>
                <a:gd name="connsiteX6" fmla="*/ 30004 w 42862"/>
                <a:gd name="connsiteY6" fmla="*/ 21431 h 64293"/>
                <a:gd name="connsiteX7" fmla="*/ 34290 w 42862"/>
                <a:gd name="connsiteY7" fmla="*/ 25718 h 64293"/>
                <a:gd name="connsiteX8" fmla="*/ 38576 w 42862"/>
                <a:gd name="connsiteY8" fmla="*/ 25718 h 64293"/>
                <a:gd name="connsiteX9" fmla="*/ 38576 w 42862"/>
                <a:gd name="connsiteY9" fmla="*/ 34290 h 64293"/>
                <a:gd name="connsiteX10" fmla="*/ 42863 w 42862"/>
                <a:gd name="connsiteY10" fmla="*/ 47149 h 64293"/>
                <a:gd name="connsiteX11" fmla="*/ 38576 w 42862"/>
                <a:gd name="connsiteY11" fmla="*/ 55721 h 64293"/>
                <a:gd name="connsiteX12" fmla="*/ 30004 w 42862"/>
                <a:gd name="connsiteY12" fmla="*/ 64294 h 64293"/>
                <a:gd name="connsiteX13" fmla="*/ 25717 w 42862"/>
                <a:gd name="connsiteY13" fmla="*/ 64294 h 64293"/>
                <a:gd name="connsiteX14" fmla="*/ 25717 w 42862"/>
                <a:gd name="connsiteY14" fmla="*/ 55721 h 64293"/>
                <a:gd name="connsiteX15" fmla="*/ 21431 w 42862"/>
                <a:gd name="connsiteY15" fmla="*/ 55721 h 64293"/>
                <a:gd name="connsiteX16" fmla="*/ 12859 w 42862"/>
                <a:gd name="connsiteY16" fmla="*/ 42863 h 64293"/>
                <a:gd name="connsiteX17" fmla="*/ 4286 w 42862"/>
                <a:gd name="connsiteY17" fmla="*/ 34290 h 64293"/>
                <a:gd name="connsiteX18" fmla="*/ 0 w 42862"/>
                <a:gd name="connsiteY18" fmla="*/ 34290 h 64293"/>
                <a:gd name="connsiteX19" fmla="*/ 0 w 42862"/>
                <a:gd name="connsiteY19" fmla="*/ 30004 h 64293"/>
                <a:gd name="connsiteX20" fmla="*/ 8572 w 42862"/>
                <a:gd name="connsiteY20" fmla="*/ 12859 h 64293"/>
                <a:gd name="connsiteX21" fmla="*/ 8572 w 42862"/>
                <a:gd name="connsiteY21" fmla="*/ 12859 h 6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862" h="64293">
                  <a:moveTo>
                    <a:pt x="8572" y="12859"/>
                  </a:moveTo>
                  <a:lnTo>
                    <a:pt x="12859" y="0"/>
                  </a:lnTo>
                  <a:lnTo>
                    <a:pt x="12859" y="8572"/>
                  </a:lnTo>
                  <a:lnTo>
                    <a:pt x="17145" y="8572"/>
                  </a:lnTo>
                  <a:lnTo>
                    <a:pt x="12859" y="12859"/>
                  </a:lnTo>
                  <a:cubicBezTo>
                    <a:pt x="12859" y="18574"/>
                    <a:pt x="15716" y="21431"/>
                    <a:pt x="21431" y="21431"/>
                  </a:cubicBezTo>
                  <a:lnTo>
                    <a:pt x="30004" y="21431"/>
                  </a:lnTo>
                  <a:lnTo>
                    <a:pt x="34290" y="25718"/>
                  </a:lnTo>
                  <a:lnTo>
                    <a:pt x="38576" y="25718"/>
                  </a:lnTo>
                  <a:lnTo>
                    <a:pt x="38576" y="34290"/>
                  </a:lnTo>
                  <a:cubicBezTo>
                    <a:pt x="38576" y="40005"/>
                    <a:pt x="40005" y="44291"/>
                    <a:pt x="42863" y="47149"/>
                  </a:cubicBezTo>
                  <a:lnTo>
                    <a:pt x="38576" y="55721"/>
                  </a:lnTo>
                  <a:cubicBezTo>
                    <a:pt x="32861" y="61436"/>
                    <a:pt x="30004" y="64294"/>
                    <a:pt x="30004" y="64294"/>
                  </a:cubicBezTo>
                  <a:lnTo>
                    <a:pt x="25717" y="64294"/>
                  </a:lnTo>
                  <a:lnTo>
                    <a:pt x="25717" y="55721"/>
                  </a:lnTo>
                  <a:lnTo>
                    <a:pt x="21431" y="55721"/>
                  </a:lnTo>
                  <a:cubicBezTo>
                    <a:pt x="15716" y="55721"/>
                    <a:pt x="12859" y="51435"/>
                    <a:pt x="12859" y="42863"/>
                  </a:cubicBezTo>
                  <a:cubicBezTo>
                    <a:pt x="10001" y="37147"/>
                    <a:pt x="7144" y="34290"/>
                    <a:pt x="4286" y="34290"/>
                  </a:cubicBezTo>
                  <a:lnTo>
                    <a:pt x="0" y="34290"/>
                  </a:lnTo>
                  <a:lnTo>
                    <a:pt x="0" y="30004"/>
                  </a:lnTo>
                  <a:cubicBezTo>
                    <a:pt x="2858" y="27146"/>
                    <a:pt x="5715" y="21431"/>
                    <a:pt x="8572" y="12859"/>
                  </a:cubicBezTo>
                  <a:lnTo>
                    <a:pt x="8572" y="1285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" name="任意多边形: 形状 117">
              <a:extLst>
                <a:ext uri="{FF2B5EF4-FFF2-40B4-BE49-F238E27FC236}">
                  <a16:creationId xmlns:a16="http://schemas.microsoft.com/office/drawing/2014/main" id="{33972518-9B8C-4245-B563-7FBF6AE820FB}"/>
                </a:ext>
              </a:extLst>
            </p:cNvPr>
            <p:cNvSpPr/>
            <p:nvPr/>
          </p:nvSpPr>
          <p:spPr>
            <a:xfrm>
              <a:off x="5592793" y="3830051"/>
              <a:ext cx="81438" cy="92154"/>
            </a:xfrm>
            <a:custGeom>
              <a:avLst/>
              <a:gdLst>
                <a:gd name="connsiteX0" fmla="*/ 47149 w 81438"/>
                <a:gd name="connsiteY0" fmla="*/ 2143 h 92154"/>
                <a:gd name="connsiteX1" fmla="*/ 42863 w 81438"/>
                <a:gd name="connsiteY1" fmla="*/ 15002 h 92154"/>
                <a:gd name="connsiteX2" fmla="*/ 51435 w 81438"/>
                <a:gd name="connsiteY2" fmla="*/ 19288 h 92154"/>
                <a:gd name="connsiteX3" fmla="*/ 64294 w 81438"/>
                <a:gd name="connsiteY3" fmla="*/ 6429 h 92154"/>
                <a:gd name="connsiteX4" fmla="*/ 72866 w 81438"/>
                <a:gd name="connsiteY4" fmla="*/ 2143 h 92154"/>
                <a:gd name="connsiteX5" fmla="*/ 77153 w 81438"/>
                <a:gd name="connsiteY5" fmla="*/ 2143 h 92154"/>
                <a:gd name="connsiteX6" fmla="*/ 77153 w 81438"/>
                <a:gd name="connsiteY6" fmla="*/ 6429 h 92154"/>
                <a:gd name="connsiteX7" fmla="*/ 81439 w 81438"/>
                <a:gd name="connsiteY7" fmla="*/ 6429 h 92154"/>
                <a:gd name="connsiteX8" fmla="*/ 81439 w 81438"/>
                <a:gd name="connsiteY8" fmla="*/ 10716 h 92154"/>
                <a:gd name="connsiteX9" fmla="*/ 64294 w 81438"/>
                <a:gd name="connsiteY9" fmla="*/ 49292 h 92154"/>
                <a:gd name="connsiteX10" fmla="*/ 42863 w 81438"/>
                <a:gd name="connsiteY10" fmla="*/ 87868 h 92154"/>
                <a:gd name="connsiteX11" fmla="*/ 42863 w 81438"/>
                <a:gd name="connsiteY11" fmla="*/ 92154 h 92154"/>
                <a:gd name="connsiteX12" fmla="*/ 38576 w 81438"/>
                <a:gd name="connsiteY12" fmla="*/ 92154 h 92154"/>
                <a:gd name="connsiteX13" fmla="*/ 25717 w 81438"/>
                <a:gd name="connsiteY13" fmla="*/ 92154 h 92154"/>
                <a:gd name="connsiteX14" fmla="*/ 8572 w 81438"/>
                <a:gd name="connsiteY14" fmla="*/ 87868 h 92154"/>
                <a:gd name="connsiteX15" fmla="*/ 8572 w 81438"/>
                <a:gd name="connsiteY15" fmla="*/ 79296 h 92154"/>
                <a:gd name="connsiteX16" fmla="*/ 4286 w 81438"/>
                <a:gd name="connsiteY16" fmla="*/ 75009 h 92154"/>
                <a:gd name="connsiteX17" fmla="*/ 0 w 81438"/>
                <a:gd name="connsiteY17" fmla="*/ 75009 h 92154"/>
                <a:gd name="connsiteX18" fmla="*/ 8572 w 81438"/>
                <a:gd name="connsiteY18" fmla="*/ 70723 h 92154"/>
                <a:gd name="connsiteX19" fmla="*/ 12859 w 81438"/>
                <a:gd name="connsiteY19" fmla="*/ 62151 h 92154"/>
                <a:gd name="connsiteX20" fmla="*/ 17145 w 81438"/>
                <a:gd name="connsiteY20" fmla="*/ 53578 h 92154"/>
                <a:gd name="connsiteX21" fmla="*/ 25717 w 81438"/>
                <a:gd name="connsiteY21" fmla="*/ 40719 h 92154"/>
                <a:gd name="connsiteX22" fmla="*/ 21431 w 81438"/>
                <a:gd name="connsiteY22" fmla="*/ 32147 h 92154"/>
                <a:gd name="connsiteX23" fmla="*/ 25717 w 81438"/>
                <a:gd name="connsiteY23" fmla="*/ 23575 h 92154"/>
                <a:gd name="connsiteX24" fmla="*/ 30004 w 81438"/>
                <a:gd name="connsiteY24" fmla="*/ 15002 h 92154"/>
                <a:gd name="connsiteX25" fmla="*/ 34290 w 81438"/>
                <a:gd name="connsiteY25" fmla="*/ 10716 h 92154"/>
                <a:gd name="connsiteX26" fmla="*/ 34290 w 81438"/>
                <a:gd name="connsiteY26" fmla="*/ 6429 h 92154"/>
                <a:gd name="connsiteX27" fmla="*/ 38576 w 81438"/>
                <a:gd name="connsiteY27" fmla="*/ 6429 h 92154"/>
                <a:gd name="connsiteX28" fmla="*/ 38576 w 81438"/>
                <a:gd name="connsiteY28" fmla="*/ 2143 h 92154"/>
                <a:gd name="connsiteX29" fmla="*/ 42863 w 81438"/>
                <a:gd name="connsiteY29" fmla="*/ 2143 h 92154"/>
                <a:gd name="connsiteX30" fmla="*/ 47149 w 81438"/>
                <a:gd name="connsiteY30" fmla="*/ 2143 h 92154"/>
                <a:gd name="connsiteX31" fmla="*/ 47149 w 81438"/>
                <a:gd name="connsiteY31" fmla="*/ 2143 h 92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1438" h="92154">
                  <a:moveTo>
                    <a:pt x="47149" y="2143"/>
                  </a:moveTo>
                  <a:lnTo>
                    <a:pt x="42863" y="15002"/>
                  </a:lnTo>
                  <a:cubicBezTo>
                    <a:pt x="42863" y="20717"/>
                    <a:pt x="45720" y="22146"/>
                    <a:pt x="51435" y="19288"/>
                  </a:cubicBezTo>
                  <a:cubicBezTo>
                    <a:pt x="57150" y="16431"/>
                    <a:pt x="61436" y="12144"/>
                    <a:pt x="64294" y="6429"/>
                  </a:cubicBezTo>
                  <a:cubicBezTo>
                    <a:pt x="67151" y="714"/>
                    <a:pt x="70009" y="-714"/>
                    <a:pt x="72866" y="2143"/>
                  </a:cubicBezTo>
                  <a:lnTo>
                    <a:pt x="77153" y="2143"/>
                  </a:lnTo>
                  <a:lnTo>
                    <a:pt x="77153" y="6429"/>
                  </a:lnTo>
                  <a:cubicBezTo>
                    <a:pt x="77153" y="6429"/>
                    <a:pt x="78581" y="6429"/>
                    <a:pt x="81439" y="6429"/>
                  </a:cubicBezTo>
                  <a:lnTo>
                    <a:pt x="81439" y="10716"/>
                  </a:lnTo>
                  <a:lnTo>
                    <a:pt x="64294" y="49292"/>
                  </a:lnTo>
                  <a:cubicBezTo>
                    <a:pt x="50006" y="72152"/>
                    <a:pt x="42863" y="85011"/>
                    <a:pt x="42863" y="87868"/>
                  </a:cubicBezTo>
                  <a:lnTo>
                    <a:pt x="42863" y="92154"/>
                  </a:lnTo>
                  <a:lnTo>
                    <a:pt x="38576" y="92154"/>
                  </a:lnTo>
                  <a:cubicBezTo>
                    <a:pt x="35719" y="92154"/>
                    <a:pt x="31433" y="92154"/>
                    <a:pt x="25717" y="92154"/>
                  </a:cubicBezTo>
                  <a:cubicBezTo>
                    <a:pt x="17145" y="92154"/>
                    <a:pt x="11430" y="90726"/>
                    <a:pt x="8572" y="87868"/>
                  </a:cubicBezTo>
                  <a:lnTo>
                    <a:pt x="8572" y="79296"/>
                  </a:lnTo>
                  <a:cubicBezTo>
                    <a:pt x="8572" y="79296"/>
                    <a:pt x="7144" y="77867"/>
                    <a:pt x="4286" y="75009"/>
                  </a:cubicBezTo>
                  <a:lnTo>
                    <a:pt x="0" y="75009"/>
                  </a:lnTo>
                  <a:cubicBezTo>
                    <a:pt x="0" y="75009"/>
                    <a:pt x="2858" y="73581"/>
                    <a:pt x="8572" y="70723"/>
                  </a:cubicBezTo>
                  <a:cubicBezTo>
                    <a:pt x="11430" y="70723"/>
                    <a:pt x="12859" y="67866"/>
                    <a:pt x="12859" y="62151"/>
                  </a:cubicBezTo>
                  <a:cubicBezTo>
                    <a:pt x="12859" y="56436"/>
                    <a:pt x="14288" y="53578"/>
                    <a:pt x="17145" y="53578"/>
                  </a:cubicBezTo>
                  <a:cubicBezTo>
                    <a:pt x="22860" y="50721"/>
                    <a:pt x="25717" y="46434"/>
                    <a:pt x="25717" y="40719"/>
                  </a:cubicBezTo>
                  <a:lnTo>
                    <a:pt x="21431" y="32147"/>
                  </a:lnTo>
                  <a:cubicBezTo>
                    <a:pt x="24289" y="29289"/>
                    <a:pt x="25717" y="26432"/>
                    <a:pt x="25717" y="23575"/>
                  </a:cubicBezTo>
                  <a:cubicBezTo>
                    <a:pt x="25717" y="23575"/>
                    <a:pt x="27146" y="20717"/>
                    <a:pt x="30004" y="15002"/>
                  </a:cubicBezTo>
                  <a:lnTo>
                    <a:pt x="34290" y="10716"/>
                  </a:lnTo>
                  <a:lnTo>
                    <a:pt x="34290" y="6429"/>
                  </a:lnTo>
                  <a:cubicBezTo>
                    <a:pt x="34290" y="6429"/>
                    <a:pt x="35719" y="6429"/>
                    <a:pt x="38576" y="6429"/>
                  </a:cubicBezTo>
                  <a:lnTo>
                    <a:pt x="38576" y="2143"/>
                  </a:lnTo>
                  <a:lnTo>
                    <a:pt x="42863" y="2143"/>
                  </a:lnTo>
                  <a:cubicBezTo>
                    <a:pt x="45720" y="-714"/>
                    <a:pt x="47149" y="-714"/>
                    <a:pt x="47149" y="2143"/>
                  </a:cubicBezTo>
                  <a:lnTo>
                    <a:pt x="47149" y="214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" name="任意多边形: 形状 118">
              <a:extLst>
                <a:ext uri="{FF2B5EF4-FFF2-40B4-BE49-F238E27FC236}">
                  <a16:creationId xmlns:a16="http://schemas.microsoft.com/office/drawing/2014/main" id="{F3AACD2F-F0AA-44D0-BDA7-0BCC211F527E}"/>
                </a:ext>
              </a:extLst>
            </p:cNvPr>
            <p:cNvSpPr/>
            <p:nvPr/>
          </p:nvSpPr>
          <p:spPr>
            <a:xfrm>
              <a:off x="4782025" y="3162778"/>
              <a:ext cx="411765" cy="467486"/>
            </a:xfrm>
            <a:custGeom>
              <a:avLst/>
              <a:gdLst>
                <a:gd name="connsiteX0" fmla="*/ 4001 w 411765"/>
                <a:gd name="connsiteY0" fmla="*/ 0 h 467486"/>
                <a:gd name="connsiteX1" fmla="*/ 8287 w 411765"/>
                <a:gd name="connsiteY1" fmla="*/ 0 h 467486"/>
                <a:gd name="connsiteX2" fmla="*/ 8287 w 411765"/>
                <a:gd name="connsiteY2" fmla="*/ 4286 h 467486"/>
                <a:gd name="connsiteX3" fmla="*/ 16859 w 411765"/>
                <a:gd name="connsiteY3" fmla="*/ 4286 h 467486"/>
                <a:gd name="connsiteX4" fmla="*/ 21146 w 411765"/>
                <a:gd name="connsiteY4" fmla="*/ 8572 h 467486"/>
                <a:gd name="connsiteX5" fmla="*/ 25432 w 411765"/>
                <a:gd name="connsiteY5" fmla="*/ 12859 h 467486"/>
                <a:gd name="connsiteX6" fmla="*/ 46863 w 411765"/>
                <a:gd name="connsiteY6" fmla="*/ 12859 h 467486"/>
                <a:gd name="connsiteX7" fmla="*/ 98393 w 411765"/>
                <a:gd name="connsiteY7" fmla="*/ 21431 h 467486"/>
                <a:gd name="connsiteX8" fmla="*/ 154210 w 411765"/>
                <a:gd name="connsiteY8" fmla="*/ 30004 h 467486"/>
                <a:gd name="connsiteX9" fmla="*/ 218599 w 411765"/>
                <a:gd name="connsiteY9" fmla="*/ 42863 h 467486"/>
                <a:gd name="connsiteX10" fmla="*/ 265843 w 411765"/>
                <a:gd name="connsiteY10" fmla="*/ 47149 h 467486"/>
                <a:gd name="connsiteX11" fmla="*/ 321659 w 411765"/>
                <a:gd name="connsiteY11" fmla="*/ 47149 h 467486"/>
                <a:gd name="connsiteX12" fmla="*/ 390335 w 411765"/>
                <a:gd name="connsiteY12" fmla="*/ 55721 h 467486"/>
                <a:gd name="connsiteX13" fmla="*/ 411766 w 411765"/>
                <a:gd name="connsiteY13" fmla="*/ 55721 h 467486"/>
                <a:gd name="connsiteX14" fmla="*/ 411766 w 411765"/>
                <a:gd name="connsiteY14" fmla="*/ 60007 h 467486"/>
                <a:gd name="connsiteX15" fmla="*/ 403193 w 411765"/>
                <a:gd name="connsiteY15" fmla="*/ 90011 h 467486"/>
                <a:gd name="connsiteX16" fmla="*/ 394621 w 411765"/>
                <a:gd name="connsiteY16" fmla="*/ 124301 h 467486"/>
                <a:gd name="connsiteX17" fmla="*/ 390335 w 411765"/>
                <a:gd name="connsiteY17" fmla="*/ 132874 h 467486"/>
                <a:gd name="connsiteX18" fmla="*/ 390335 w 411765"/>
                <a:gd name="connsiteY18" fmla="*/ 145732 h 467486"/>
                <a:gd name="connsiteX19" fmla="*/ 386048 w 411765"/>
                <a:gd name="connsiteY19" fmla="*/ 145732 h 467486"/>
                <a:gd name="connsiteX20" fmla="*/ 386048 w 411765"/>
                <a:gd name="connsiteY20" fmla="*/ 150019 h 467486"/>
                <a:gd name="connsiteX21" fmla="*/ 381762 w 411765"/>
                <a:gd name="connsiteY21" fmla="*/ 150019 h 467486"/>
                <a:gd name="connsiteX22" fmla="*/ 381762 w 411765"/>
                <a:gd name="connsiteY22" fmla="*/ 158591 h 467486"/>
                <a:gd name="connsiteX23" fmla="*/ 390335 w 411765"/>
                <a:gd name="connsiteY23" fmla="*/ 158591 h 467486"/>
                <a:gd name="connsiteX24" fmla="*/ 390335 w 411765"/>
                <a:gd name="connsiteY24" fmla="*/ 154305 h 467486"/>
                <a:gd name="connsiteX25" fmla="*/ 394621 w 411765"/>
                <a:gd name="connsiteY25" fmla="*/ 154305 h 467486"/>
                <a:gd name="connsiteX26" fmla="*/ 394621 w 411765"/>
                <a:gd name="connsiteY26" fmla="*/ 150019 h 467486"/>
                <a:gd name="connsiteX27" fmla="*/ 398907 w 411765"/>
                <a:gd name="connsiteY27" fmla="*/ 150019 h 467486"/>
                <a:gd name="connsiteX28" fmla="*/ 403193 w 411765"/>
                <a:gd name="connsiteY28" fmla="*/ 150019 h 467486"/>
                <a:gd name="connsiteX29" fmla="*/ 386048 w 411765"/>
                <a:gd name="connsiteY29" fmla="*/ 180022 h 467486"/>
                <a:gd name="connsiteX30" fmla="*/ 364617 w 411765"/>
                <a:gd name="connsiteY30" fmla="*/ 235839 h 467486"/>
                <a:gd name="connsiteX31" fmla="*/ 356045 w 411765"/>
                <a:gd name="connsiteY31" fmla="*/ 261556 h 467486"/>
                <a:gd name="connsiteX32" fmla="*/ 356045 w 411765"/>
                <a:gd name="connsiteY32" fmla="*/ 265843 h 467486"/>
                <a:gd name="connsiteX33" fmla="*/ 351758 w 411765"/>
                <a:gd name="connsiteY33" fmla="*/ 265843 h 467486"/>
                <a:gd name="connsiteX34" fmla="*/ 351758 w 411765"/>
                <a:gd name="connsiteY34" fmla="*/ 270129 h 467486"/>
                <a:gd name="connsiteX35" fmla="*/ 317468 w 411765"/>
                <a:gd name="connsiteY35" fmla="*/ 270129 h 467486"/>
                <a:gd name="connsiteX36" fmla="*/ 317468 w 411765"/>
                <a:gd name="connsiteY36" fmla="*/ 265843 h 467486"/>
                <a:gd name="connsiteX37" fmla="*/ 312896 w 411765"/>
                <a:gd name="connsiteY37" fmla="*/ 265843 h 467486"/>
                <a:gd name="connsiteX38" fmla="*/ 312896 w 411765"/>
                <a:gd name="connsiteY38" fmla="*/ 261556 h 467486"/>
                <a:gd name="connsiteX39" fmla="*/ 308610 w 411765"/>
                <a:gd name="connsiteY39" fmla="*/ 257270 h 467486"/>
                <a:gd name="connsiteX40" fmla="*/ 304324 w 411765"/>
                <a:gd name="connsiteY40" fmla="*/ 252984 h 467486"/>
                <a:gd name="connsiteX41" fmla="*/ 287179 w 411765"/>
                <a:gd name="connsiteY41" fmla="*/ 210121 h 467486"/>
                <a:gd name="connsiteX42" fmla="*/ 265748 w 411765"/>
                <a:gd name="connsiteY42" fmla="*/ 171545 h 467486"/>
                <a:gd name="connsiteX43" fmla="*/ 261461 w 411765"/>
                <a:gd name="connsiteY43" fmla="*/ 167259 h 467486"/>
                <a:gd name="connsiteX44" fmla="*/ 265748 w 411765"/>
                <a:gd name="connsiteY44" fmla="*/ 167259 h 467486"/>
                <a:gd name="connsiteX45" fmla="*/ 265748 w 411765"/>
                <a:gd name="connsiteY45" fmla="*/ 162973 h 467486"/>
                <a:gd name="connsiteX46" fmla="*/ 261461 w 411765"/>
                <a:gd name="connsiteY46" fmla="*/ 162973 h 467486"/>
                <a:gd name="connsiteX47" fmla="*/ 261461 w 411765"/>
                <a:gd name="connsiteY47" fmla="*/ 150114 h 467486"/>
                <a:gd name="connsiteX48" fmla="*/ 257175 w 411765"/>
                <a:gd name="connsiteY48" fmla="*/ 145828 h 467486"/>
                <a:gd name="connsiteX49" fmla="*/ 252889 w 411765"/>
                <a:gd name="connsiteY49" fmla="*/ 141541 h 467486"/>
                <a:gd name="connsiteX50" fmla="*/ 252889 w 411765"/>
                <a:gd name="connsiteY50" fmla="*/ 132969 h 467486"/>
                <a:gd name="connsiteX51" fmla="*/ 248602 w 411765"/>
                <a:gd name="connsiteY51" fmla="*/ 132969 h 467486"/>
                <a:gd name="connsiteX52" fmla="*/ 248602 w 411765"/>
                <a:gd name="connsiteY52" fmla="*/ 137255 h 467486"/>
                <a:gd name="connsiteX53" fmla="*/ 244316 w 411765"/>
                <a:gd name="connsiteY53" fmla="*/ 137255 h 467486"/>
                <a:gd name="connsiteX54" fmla="*/ 244316 w 411765"/>
                <a:gd name="connsiteY54" fmla="*/ 141541 h 467486"/>
                <a:gd name="connsiteX55" fmla="*/ 240030 w 411765"/>
                <a:gd name="connsiteY55" fmla="*/ 158686 h 467486"/>
                <a:gd name="connsiteX56" fmla="*/ 248602 w 411765"/>
                <a:gd name="connsiteY56" fmla="*/ 184404 h 467486"/>
                <a:gd name="connsiteX57" fmla="*/ 244316 w 411765"/>
                <a:gd name="connsiteY57" fmla="*/ 184404 h 467486"/>
                <a:gd name="connsiteX58" fmla="*/ 235744 w 411765"/>
                <a:gd name="connsiteY58" fmla="*/ 184404 h 467486"/>
                <a:gd name="connsiteX59" fmla="*/ 231458 w 411765"/>
                <a:gd name="connsiteY59" fmla="*/ 180118 h 467486"/>
                <a:gd name="connsiteX60" fmla="*/ 222885 w 411765"/>
                <a:gd name="connsiteY60" fmla="*/ 184404 h 467486"/>
                <a:gd name="connsiteX61" fmla="*/ 210026 w 411765"/>
                <a:gd name="connsiteY61" fmla="*/ 201549 h 467486"/>
                <a:gd name="connsiteX62" fmla="*/ 201454 w 411765"/>
                <a:gd name="connsiteY62" fmla="*/ 210121 h 467486"/>
                <a:gd name="connsiteX63" fmla="*/ 192881 w 411765"/>
                <a:gd name="connsiteY63" fmla="*/ 218694 h 467486"/>
                <a:gd name="connsiteX64" fmla="*/ 188595 w 411765"/>
                <a:gd name="connsiteY64" fmla="*/ 222980 h 467486"/>
                <a:gd name="connsiteX65" fmla="*/ 184309 w 411765"/>
                <a:gd name="connsiteY65" fmla="*/ 227266 h 467486"/>
                <a:gd name="connsiteX66" fmla="*/ 184309 w 411765"/>
                <a:gd name="connsiteY66" fmla="*/ 244411 h 467486"/>
                <a:gd name="connsiteX67" fmla="*/ 180023 w 411765"/>
                <a:gd name="connsiteY67" fmla="*/ 252984 h 467486"/>
                <a:gd name="connsiteX68" fmla="*/ 180023 w 411765"/>
                <a:gd name="connsiteY68" fmla="*/ 261556 h 467486"/>
                <a:gd name="connsiteX69" fmla="*/ 192881 w 411765"/>
                <a:gd name="connsiteY69" fmla="*/ 261556 h 467486"/>
                <a:gd name="connsiteX70" fmla="*/ 197168 w 411765"/>
                <a:gd name="connsiteY70" fmla="*/ 257270 h 467486"/>
                <a:gd name="connsiteX71" fmla="*/ 201454 w 411765"/>
                <a:gd name="connsiteY71" fmla="*/ 257270 h 467486"/>
                <a:gd name="connsiteX72" fmla="*/ 210026 w 411765"/>
                <a:gd name="connsiteY72" fmla="*/ 257270 h 467486"/>
                <a:gd name="connsiteX73" fmla="*/ 210026 w 411765"/>
                <a:gd name="connsiteY73" fmla="*/ 252984 h 467486"/>
                <a:gd name="connsiteX74" fmla="*/ 222885 w 411765"/>
                <a:gd name="connsiteY74" fmla="*/ 252984 h 467486"/>
                <a:gd name="connsiteX75" fmla="*/ 222885 w 411765"/>
                <a:gd name="connsiteY75" fmla="*/ 257270 h 467486"/>
                <a:gd name="connsiteX76" fmla="*/ 218599 w 411765"/>
                <a:gd name="connsiteY76" fmla="*/ 257270 h 467486"/>
                <a:gd name="connsiteX77" fmla="*/ 218599 w 411765"/>
                <a:gd name="connsiteY77" fmla="*/ 261556 h 467486"/>
                <a:gd name="connsiteX78" fmla="*/ 214313 w 411765"/>
                <a:gd name="connsiteY78" fmla="*/ 261556 h 467486"/>
                <a:gd name="connsiteX79" fmla="*/ 214313 w 411765"/>
                <a:gd name="connsiteY79" fmla="*/ 265843 h 467486"/>
                <a:gd name="connsiteX80" fmla="*/ 210026 w 411765"/>
                <a:gd name="connsiteY80" fmla="*/ 265843 h 467486"/>
                <a:gd name="connsiteX81" fmla="*/ 210026 w 411765"/>
                <a:gd name="connsiteY81" fmla="*/ 270129 h 467486"/>
                <a:gd name="connsiteX82" fmla="*/ 205740 w 411765"/>
                <a:gd name="connsiteY82" fmla="*/ 274415 h 467486"/>
                <a:gd name="connsiteX83" fmla="*/ 201454 w 411765"/>
                <a:gd name="connsiteY83" fmla="*/ 278701 h 467486"/>
                <a:gd name="connsiteX84" fmla="*/ 201454 w 411765"/>
                <a:gd name="connsiteY84" fmla="*/ 282988 h 467486"/>
                <a:gd name="connsiteX85" fmla="*/ 197168 w 411765"/>
                <a:gd name="connsiteY85" fmla="*/ 282988 h 467486"/>
                <a:gd name="connsiteX86" fmla="*/ 197168 w 411765"/>
                <a:gd name="connsiteY86" fmla="*/ 287274 h 467486"/>
                <a:gd name="connsiteX87" fmla="*/ 192881 w 411765"/>
                <a:gd name="connsiteY87" fmla="*/ 287274 h 467486"/>
                <a:gd name="connsiteX88" fmla="*/ 192881 w 411765"/>
                <a:gd name="connsiteY88" fmla="*/ 291560 h 467486"/>
                <a:gd name="connsiteX89" fmla="*/ 188595 w 411765"/>
                <a:gd name="connsiteY89" fmla="*/ 295846 h 467486"/>
                <a:gd name="connsiteX90" fmla="*/ 184309 w 411765"/>
                <a:gd name="connsiteY90" fmla="*/ 304419 h 467486"/>
                <a:gd name="connsiteX91" fmla="*/ 184309 w 411765"/>
                <a:gd name="connsiteY91" fmla="*/ 308705 h 467486"/>
                <a:gd name="connsiteX92" fmla="*/ 180023 w 411765"/>
                <a:gd name="connsiteY92" fmla="*/ 308705 h 467486"/>
                <a:gd name="connsiteX93" fmla="*/ 180023 w 411765"/>
                <a:gd name="connsiteY93" fmla="*/ 312991 h 467486"/>
                <a:gd name="connsiteX94" fmla="*/ 175736 w 411765"/>
                <a:gd name="connsiteY94" fmla="*/ 312991 h 467486"/>
                <a:gd name="connsiteX95" fmla="*/ 175736 w 411765"/>
                <a:gd name="connsiteY95" fmla="*/ 300133 h 467486"/>
                <a:gd name="connsiteX96" fmla="*/ 180023 w 411765"/>
                <a:gd name="connsiteY96" fmla="*/ 300133 h 467486"/>
                <a:gd name="connsiteX97" fmla="*/ 180023 w 411765"/>
                <a:gd name="connsiteY97" fmla="*/ 295846 h 467486"/>
                <a:gd name="connsiteX98" fmla="*/ 184309 w 411765"/>
                <a:gd name="connsiteY98" fmla="*/ 287274 h 467486"/>
                <a:gd name="connsiteX99" fmla="*/ 184309 w 411765"/>
                <a:gd name="connsiteY99" fmla="*/ 274415 h 467486"/>
                <a:gd name="connsiteX100" fmla="*/ 175736 w 411765"/>
                <a:gd name="connsiteY100" fmla="*/ 274415 h 467486"/>
                <a:gd name="connsiteX101" fmla="*/ 171450 w 411765"/>
                <a:gd name="connsiteY101" fmla="*/ 278701 h 467486"/>
                <a:gd name="connsiteX102" fmla="*/ 167164 w 411765"/>
                <a:gd name="connsiteY102" fmla="*/ 278701 h 467486"/>
                <a:gd name="connsiteX103" fmla="*/ 167164 w 411765"/>
                <a:gd name="connsiteY103" fmla="*/ 282988 h 467486"/>
                <a:gd name="connsiteX104" fmla="*/ 162877 w 411765"/>
                <a:gd name="connsiteY104" fmla="*/ 282988 h 467486"/>
                <a:gd name="connsiteX105" fmla="*/ 162877 w 411765"/>
                <a:gd name="connsiteY105" fmla="*/ 287274 h 467486"/>
                <a:gd name="connsiteX106" fmla="*/ 158591 w 411765"/>
                <a:gd name="connsiteY106" fmla="*/ 287274 h 467486"/>
                <a:gd name="connsiteX107" fmla="*/ 158591 w 411765"/>
                <a:gd name="connsiteY107" fmla="*/ 300133 h 467486"/>
                <a:gd name="connsiteX108" fmla="*/ 150019 w 411765"/>
                <a:gd name="connsiteY108" fmla="*/ 321564 h 467486"/>
                <a:gd name="connsiteX109" fmla="*/ 141446 w 411765"/>
                <a:gd name="connsiteY109" fmla="*/ 385953 h 467486"/>
                <a:gd name="connsiteX110" fmla="*/ 145733 w 411765"/>
                <a:gd name="connsiteY110" fmla="*/ 433197 h 467486"/>
                <a:gd name="connsiteX111" fmla="*/ 150019 w 411765"/>
                <a:gd name="connsiteY111" fmla="*/ 441769 h 467486"/>
                <a:gd name="connsiteX112" fmla="*/ 150019 w 411765"/>
                <a:gd name="connsiteY112" fmla="*/ 467487 h 467486"/>
                <a:gd name="connsiteX113" fmla="*/ 137160 w 411765"/>
                <a:gd name="connsiteY113" fmla="*/ 467487 h 467486"/>
                <a:gd name="connsiteX114" fmla="*/ 132874 w 411765"/>
                <a:gd name="connsiteY114" fmla="*/ 463201 h 467486"/>
                <a:gd name="connsiteX115" fmla="*/ 132874 w 411765"/>
                <a:gd name="connsiteY115" fmla="*/ 454628 h 467486"/>
                <a:gd name="connsiteX116" fmla="*/ 128588 w 411765"/>
                <a:gd name="connsiteY116" fmla="*/ 450342 h 467486"/>
                <a:gd name="connsiteX117" fmla="*/ 124301 w 411765"/>
                <a:gd name="connsiteY117" fmla="*/ 441769 h 467486"/>
                <a:gd name="connsiteX118" fmla="*/ 124301 w 411765"/>
                <a:gd name="connsiteY118" fmla="*/ 437483 h 467486"/>
                <a:gd name="connsiteX119" fmla="*/ 120015 w 411765"/>
                <a:gd name="connsiteY119" fmla="*/ 433197 h 467486"/>
                <a:gd name="connsiteX120" fmla="*/ 115729 w 411765"/>
                <a:gd name="connsiteY120" fmla="*/ 420338 h 467486"/>
                <a:gd name="connsiteX121" fmla="*/ 115729 w 411765"/>
                <a:gd name="connsiteY121" fmla="*/ 386048 h 467486"/>
                <a:gd name="connsiteX122" fmla="*/ 90011 w 411765"/>
                <a:gd name="connsiteY122" fmla="*/ 261651 h 467486"/>
                <a:gd name="connsiteX123" fmla="*/ 47149 w 411765"/>
                <a:gd name="connsiteY123" fmla="*/ 128683 h 467486"/>
                <a:gd name="connsiteX124" fmla="*/ 30004 w 411765"/>
                <a:gd name="connsiteY124" fmla="*/ 81439 h 467486"/>
                <a:gd name="connsiteX125" fmla="*/ 30004 w 411765"/>
                <a:gd name="connsiteY125" fmla="*/ 64294 h 467486"/>
                <a:gd name="connsiteX126" fmla="*/ 21431 w 411765"/>
                <a:gd name="connsiteY126" fmla="*/ 64294 h 467486"/>
                <a:gd name="connsiteX127" fmla="*/ 21431 w 411765"/>
                <a:gd name="connsiteY127" fmla="*/ 55721 h 467486"/>
                <a:gd name="connsiteX128" fmla="*/ 30004 w 411765"/>
                <a:gd name="connsiteY128" fmla="*/ 55721 h 467486"/>
                <a:gd name="connsiteX129" fmla="*/ 34290 w 411765"/>
                <a:gd name="connsiteY129" fmla="*/ 60007 h 467486"/>
                <a:gd name="connsiteX130" fmla="*/ 38576 w 411765"/>
                <a:gd name="connsiteY130" fmla="*/ 64294 h 467486"/>
                <a:gd name="connsiteX131" fmla="*/ 47149 w 411765"/>
                <a:gd name="connsiteY131" fmla="*/ 64294 h 467486"/>
                <a:gd name="connsiteX132" fmla="*/ 51435 w 411765"/>
                <a:gd name="connsiteY132" fmla="*/ 60007 h 467486"/>
                <a:gd name="connsiteX133" fmla="*/ 55721 w 411765"/>
                <a:gd name="connsiteY133" fmla="*/ 60007 h 467486"/>
                <a:gd name="connsiteX134" fmla="*/ 55721 w 411765"/>
                <a:gd name="connsiteY134" fmla="*/ 42863 h 467486"/>
                <a:gd name="connsiteX135" fmla="*/ 51435 w 411765"/>
                <a:gd name="connsiteY135" fmla="*/ 42863 h 467486"/>
                <a:gd name="connsiteX136" fmla="*/ 47149 w 411765"/>
                <a:gd name="connsiteY136" fmla="*/ 38576 h 467486"/>
                <a:gd name="connsiteX137" fmla="*/ 42863 w 411765"/>
                <a:gd name="connsiteY137" fmla="*/ 38576 h 467486"/>
                <a:gd name="connsiteX138" fmla="*/ 42863 w 411765"/>
                <a:gd name="connsiteY138" fmla="*/ 34290 h 467486"/>
                <a:gd name="connsiteX139" fmla="*/ 38576 w 411765"/>
                <a:gd name="connsiteY139" fmla="*/ 34290 h 467486"/>
                <a:gd name="connsiteX140" fmla="*/ 30004 w 411765"/>
                <a:gd name="connsiteY140" fmla="*/ 30004 h 467486"/>
                <a:gd name="connsiteX141" fmla="*/ 21431 w 411765"/>
                <a:gd name="connsiteY141" fmla="*/ 21431 h 467486"/>
                <a:gd name="connsiteX142" fmla="*/ 17145 w 411765"/>
                <a:gd name="connsiteY142" fmla="*/ 21431 h 467486"/>
                <a:gd name="connsiteX143" fmla="*/ 17145 w 411765"/>
                <a:gd name="connsiteY143" fmla="*/ 17145 h 467486"/>
                <a:gd name="connsiteX144" fmla="*/ 12859 w 411765"/>
                <a:gd name="connsiteY144" fmla="*/ 17145 h 467486"/>
                <a:gd name="connsiteX145" fmla="*/ 12859 w 411765"/>
                <a:gd name="connsiteY145" fmla="*/ 12859 h 467486"/>
                <a:gd name="connsiteX146" fmla="*/ 4286 w 411765"/>
                <a:gd name="connsiteY146" fmla="*/ 12859 h 467486"/>
                <a:gd name="connsiteX147" fmla="*/ 4286 w 411765"/>
                <a:gd name="connsiteY147" fmla="*/ 8572 h 467486"/>
                <a:gd name="connsiteX148" fmla="*/ 0 w 411765"/>
                <a:gd name="connsiteY148" fmla="*/ 8572 h 467486"/>
                <a:gd name="connsiteX149" fmla="*/ 0 w 411765"/>
                <a:gd name="connsiteY149" fmla="*/ 4286 h 467486"/>
                <a:gd name="connsiteX150" fmla="*/ 4286 w 411765"/>
                <a:gd name="connsiteY150" fmla="*/ 4286 h 467486"/>
                <a:gd name="connsiteX151" fmla="*/ 4001 w 411765"/>
                <a:gd name="connsiteY151" fmla="*/ 0 h 467486"/>
                <a:gd name="connsiteX152" fmla="*/ 4001 w 411765"/>
                <a:gd name="connsiteY152" fmla="*/ 0 h 467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</a:cxnLst>
              <a:rect l="l" t="t" r="r" b="b"/>
              <a:pathLst>
                <a:path w="411765" h="467486">
                  <a:moveTo>
                    <a:pt x="4001" y="0"/>
                  </a:moveTo>
                  <a:lnTo>
                    <a:pt x="8287" y="0"/>
                  </a:lnTo>
                  <a:lnTo>
                    <a:pt x="8287" y="4286"/>
                  </a:lnTo>
                  <a:lnTo>
                    <a:pt x="16859" y="4286"/>
                  </a:lnTo>
                  <a:lnTo>
                    <a:pt x="21146" y="8572"/>
                  </a:lnTo>
                  <a:lnTo>
                    <a:pt x="25432" y="12859"/>
                  </a:lnTo>
                  <a:lnTo>
                    <a:pt x="46863" y="12859"/>
                  </a:lnTo>
                  <a:cubicBezTo>
                    <a:pt x="55435" y="12859"/>
                    <a:pt x="72581" y="15716"/>
                    <a:pt x="98393" y="21431"/>
                  </a:cubicBezTo>
                  <a:cubicBezTo>
                    <a:pt x="124111" y="27146"/>
                    <a:pt x="142780" y="30004"/>
                    <a:pt x="154210" y="30004"/>
                  </a:cubicBezTo>
                  <a:cubicBezTo>
                    <a:pt x="165640" y="30004"/>
                    <a:pt x="187071" y="34290"/>
                    <a:pt x="218599" y="42863"/>
                  </a:cubicBezTo>
                  <a:cubicBezTo>
                    <a:pt x="250031" y="51435"/>
                    <a:pt x="265843" y="52864"/>
                    <a:pt x="265843" y="47149"/>
                  </a:cubicBezTo>
                  <a:cubicBezTo>
                    <a:pt x="265843" y="44291"/>
                    <a:pt x="284417" y="44291"/>
                    <a:pt x="321659" y="47149"/>
                  </a:cubicBezTo>
                  <a:cubicBezTo>
                    <a:pt x="355949" y="52864"/>
                    <a:pt x="378905" y="55721"/>
                    <a:pt x="390335" y="55721"/>
                  </a:cubicBezTo>
                  <a:lnTo>
                    <a:pt x="411766" y="55721"/>
                  </a:lnTo>
                  <a:lnTo>
                    <a:pt x="411766" y="60007"/>
                  </a:lnTo>
                  <a:lnTo>
                    <a:pt x="403193" y="90011"/>
                  </a:lnTo>
                  <a:cubicBezTo>
                    <a:pt x="400336" y="107156"/>
                    <a:pt x="397478" y="118586"/>
                    <a:pt x="394621" y="124301"/>
                  </a:cubicBezTo>
                  <a:lnTo>
                    <a:pt x="390335" y="132874"/>
                  </a:lnTo>
                  <a:lnTo>
                    <a:pt x="390335" y="145732"/>
                  </a:lnTo>
                  <a:lnTo>
                    <a:pt x="386048" y="145732"/>
                  </a:lnTo>
                  <a:lnTo>
                    <a:pt x="386048" y="150019"/>
                  </a:lnTo>
                  <a:lnTo>
                    <a:pt x="381762" y="150019"/>
                  </a:lnTo>
                  <a:lnTo>
                    <a:pt x="381762" y="158591"/>
                  </a:lnTo>
                  <a:lnTo>
                    <a:pt x="390335" y="158591"/>
                  </a:lnTo>
                  <a:lnTo>
                    <a:pt x="390335" y="154305"/>
                  </a:lnTo>
                  <a:lnTo>
                    <a:pt x="394621" y="154305"/>
                  </a:lnTo>
                  <a:lnTo>
                    <a:pt x="394621" y="150019"/>
                  </a:lnTo>
                  <a:lnTo>
                    <a:pt x="398907" y="150019"/>
                  </a:lnTo>
                  <a:cubicBezTo>
                    <a:pt x="398907" y="147161"/>
                    <a:pt x="400336" y="147161"/>
                    <a:pt x="403193" y="150019"/>
                  </a:cubicBezTo>
                  <a:lnTo>
                    <a:pt x="386048" y="180022"/>
                  </a:lnTo>
                  <a:cubicBezTo>
                    <a:pt x="371761" y="200025"/>
                    <a:pt x="364617" y="218599"/>
                    <a:pt x="364617" y="235839"/>
                  </a:cubicBezTo>
                  <a:cubicBezTo>
                    <a:pt x="358902" y="250126"/>
                    <a:pt x="356045" y="258699"/>
                    <a:pt x="356045" y="261556"/>
                  </a:cubicBezTo>
                  <a:lnTo>
                    <a:pt x="356045" y="265843"/>
                  </a:lnTo>
                  <a:lnTo>
                    <a:pt x="351758" y="265843"/>
                  </a:lnTo>
                  <a:lnTo>
                    <a:pt x="351758" y="270129"/>
                  </a:lnTo>
                  <a:lnTo>
                    <a:pt x="317468" y="270129"/>
                  </a:lnTo>
                  <a:lnTo>
                    <a:pt x="317468" y="265843"/>
                  </a:lnTo>
                  <a:lnTo>
                    <a:pt x="312896" y="265843"/>
                  </a:lnTo>
                  <a:lnTo>
                    <a:pt x="312896" y="261556"/>
                  </a:lnTo>
                  <a:lnTo>
                    <a:pt x="308610" y="257270"/>
                  </a:lnTo>
                  <a:cubicBezTo>
                    <a:pt x="308610" y="254413"/>
                    <a:pt x="307181" y="252984"/>
                    <a:pt x="304324" y="252984"/>
                  </a:cubicBezTo>
                  <a:cubicBezTo>
                    <a:pt x="301466" y="252984"/>
                    <a:pt x="295751" y="238696"/>
                    <a:pt x="287179" y="210121"/>
                  </a:cubicBezTo>
                  <a:cubicBezTo>
                    <a:pt x="275749" y="184404"/>
                    <a:pt x="268605" y="171545"/>
                    <a:pt x="265748" y="171545"/>
                  </a:cubicBezTo>
                  <a:cubicBezTo>
                    <a:pt x="262890" y="168688"/>
                    <a:pt x="261461" y="167259"/>
                    <a:pt x="261461" y="167259"/>
                  </a:cubicBezTo>
                  <a:lnTo>
                    <a:pt x="265748" y="167259"/>
                  </a:lnTo>
                  <a:lnTo>
                    <a:pt x="265748" y="162973"/>
                  </a:lnTo>
                  <a:lnTo>
                    <a:pt x="261461" y="162973"/>
                  </a:lnTo>
                  <a:lnTo>
                    <a:pt x="261461" y="150114"/>
                  </a:lnTo>
                  <a:lnTo>
                    <a:pt x="257175" y="145828"/>
                  </a:lnTo>
                  <a:lnTo>
                    <a:pt x="252889" y="141541"/>
                  </a:lnTo>
                  <a:lnTo>
                    <a:pt x="252889" y="132969"/>
                  </a:lnTo>
                  <a:lnTo>
                    <a:pt x="248602" y="132969"/>
                  </a:lnTo>
                  <a:lnTo>
                    <a:pt x="248602" y="137255"/>
                  </a:lnTo>
                  <a:lnTo>
                    <a:pt x="244316" y="137255"/>
                  </a:lnTo>
                  <a:lnTo>
                    <a:pt x="244316" y="141541"/>
                  </a:lnTo>
                  <a:lnTo>
                    <a:pt x="240030" y="158686"/>
                  </a:lnTo>
                  <a:cubicBezTo>
                    <a:pt x="240030" y="172974"/>
                    <a:pt x="242888" y="181546"/>
                    <a:pt x="248602" y="184404"/>
                  </a:cubicBezTo>
                  <a:cubicBezTo>
                    <a:pt x="251460" y="184404"/>
                    <a:pt x="250031" y="184404"/>
                    <a:pt x="244316" y="184404"/>
                  </a:cubicBezTo>
                  <a:cubicBezTo>
                    <a:pt x="238601" y="184404"/>
                    <a:pt x="235744" y="184404"/>
                    <a:pt x="235744" y="184404"/>
                  </a:cubicBezTo>
                  <a:cubicBezTo>
                    <a:pt x="235744" y="181546"/>
                    <a:pt x="234315" y="180118"/>
                    <a:pt x="231458" y="180118"/>
                  </a:cubicBezTo>
                  <a:lnTo>
                    <a:pt x="222885" y="184404"/>
                  </a:lnTo>
                  <a:cubicBezTo>
                    <a:pt x="214313" y="190119"/>
                    <a:pt x="210026" y="195834"/>
                    <a:pt x="210026" y="201549"/>
                  </a:cubicBezTo>
                  <a:cubicBezTo>
                    <a:pt x="207169" y="207264"/>
                    <a:pt x="204311" y="210121"/>
                    <a:pt x="201454" y="210121"/>
                  </a:cubicBezTo>
                  <a:cubicBezTo>
                    <a:pt x="195739" y="215836"/>
                    <a:pt x="192881" y="218694"/>
                    <a:pt x="192881" y="218694"/>
                  </a:cubicBezTo>
                  <a:lnTo>
                    <a:pt x="188595" y="222980"/>
                  </a:lnTo>
                  <a:lnTo>
                    <a:pt x="184309" y="227266"/>
                  </a:lnTo>
                  <a:lnTo>
                    <a:pt x="184309" y="244411"/>
                  </a:lnTo>
                  <a:lnTo>
                    <a:pt x="180023" y="252984"/>
                  </a:lnTo>
                  <a:lnTo>
                    <a:pt x="180023" y="261556"/>
                  </a:lnTo>
                  <a:lnTo>
                    <a:pt x="192881" y="261556"/>
                  </a:lnTo>
                  <a:lnTo>
                    <a:pt x="197168" y="257270"/>
                  </a:lnTo>
                  <a:cubicBezTo>
                    <a:pt x="200025" y="254413"/>
                    <a:pt x="201454" y="254413"/>
                    <a:pt x="201454" y="257270"/>
                  </a:cubicBezTo>
                  <a:lnTo>
                    <a:pt x="210026" y="257270"/>
                  </a:lnTo>
                  <a:lnTo>
                    <a:pt x="210026" y="252984"/>
                  </a:lnTo>
                  <a:lnTo>
                    <a:pt x="222885" y="252984"/>
                  </a:lnTo>
                  <a:lnTo>
                    <a:pt x="222885" y="257270"/>
                  </a:lnTo>
                  <a:lnTo>
                    <a:pt x="218599" y="257270"/>
                  </a:lnTo>
                  <a:lnTo>
                    <a:pt x="218599" y="261556"/>
                  </a:lnTo>
                  <a:lnTo>
                    <a:pt x="214313" y="261556"/>
                  </a:lnTo>
                  <a:lnTo>
                    <a:pt x="214313" y="265843"/>
                  </a:lnTo>
                  <a:lnTo>
                    <a:pt x="210026" y="265843"/>
                  </a:lnTo>
                  <a:lnTo>
                    <a:pt x="210026" y="270129"/>
                  </a:lnTo>
                  <a:lnTo>
                    <a:pt x="205740" y="274415"/>
                  </a:lnTo>
                  <a:lnTo>
                    <a:pt x="201454" y="278701"/>
                  </a:lnTo>
                  <a:lnTo>
                    <a:pt x="201454" y="282988"/>
                  </a:lnTo>
                  <a:lnTo>
                    <a:pt x="197168" y="282988"/>
                  </a:lnTo>
                  <a:lnTo>
                    <a:pt x="197168" y="287274"/>
                  </a:lnTo>
                  <a:lnTo>
                    <a:pt x="192881" y="287274"/>
                  </a:lnTo>
                  <a:lnTo>
                    <a:pt x="192881" y="291560"/>
                  </a:lnTo>
                  <a:lnTo>
                    <a:pt x="188595" y="295846"/>
                  </a:lnTo>
                  <a:lnTo>
                    <a:pt x="184309" y="304419"/>
                  </a:lnTo>
                  <a:lnTo>
                    <a:pt x="184309" y="308705"/>
                  </a:lnTo>
                  <a:lnTo>
                    <a:pt x="180023" y="308705"/>
                  </a:lnTo>
                  <a:lnTo>
                    <a:pt x="180023" y="312991"/>
                  </a:lnTo>
                  <a:lnTo>
                    <a:pt x="175736" y="312991"/>
                  </a:lnTo>
                  <a:lnTo>
                    <a:pt x="175736" y="300133"/>
                  </a:lnTo>
                  <a:lnTo>
                    <a:pt x="180023" y="300133"/>
                  </a:lnTo>
                  <a:lnTo>
                    <a:pt x="180023" y="295846"/>
                  </a:lnTo>
                  <a:cubicBezTo>
                    <a:pt x="182880" y="295846"/>
                    <a:pt x="184309" y="292989"/>
                    <a:pt x="184309" y="287274"/>
                  </a:cubicBezTo>
                  <a:lnTo>
                    <a:pt x="184309" y="274415"/>
                  </a:lnTo>
                  <a:lnTo>
                    <a:pt x="175736" y="274415"/>
                  </a:lnTo>
                  <a:lnTo>
                    <a:pt x="171450" y="278701"/>
                  </a:lnTo>
                  <a:lnTo>
                    <a:pt x="167164" y="278701"/>
                  </a:lnTo>
                  <a:lnTo>
                    <a:pt x="167164" y="282988"/>
                  </a:lnTo>
                  <a:lnTo>
                    <a:pt x="162877" y="282988"/>
                  </a:lnTo>
                  <a:lnTo>
                    <a:pt x="162877" y="287274"/>
                  </a:lnTo>
                  <a:lnTo>
                    <a:pt x="158591" y="287274"/>
                  </a:lnTo>
                  <a:lnTo>
                    <a:pt x="158591" y="300133"/>
                  </a:lnTo>
                  <a:lnTo>
                    <a:pt x="150019" y="321564"/>
                  </a:lnTo>
                  <a:cubicBezTo>
                    <a:pt x="144304" y="335851"/>
                    <a:pt x="141446" y="357283"/>
                    <a:pt x="141446" y="385953"/>
                  </a:cubicBezTo>
                  <a:cubicBezTo>
                    <a:pt x="141446" y="414528"/>
                    <a:pt x="142875" y="430339"/>
                    <a:pt x="145733" y="433197"/>
                  </a:cubicBezTo>
                  <a:lnTo>
                    <a:pt x="150019" y="441769"/>
                  </a:lnTo>
                  <a:lnTo>
                    <a:pt x="150019" y="467487"/>
                  </a:lnTo>
                  <a:lnTo>
                    <a:pt x="137160" y="467487"/>
                  </a:lnTo>
                  <a:lnTo>
                    <a:pt x="132874" y="463201"/>
                  </a:lnTo>
                  <a:lnTo>
                    <a:pt x="132874" y="454628"/>
                  </a:lnTo>
                  <a:lnTo>
                    <a:pt x="128588" y="450342"/>
                  </a:lnTo>
                  <a:lnTo>
                    <a:pt x="124301" y="441769"/>
                  </a:lnTo>
                  <a:lnTo>
                    <a:pt x="124301" y="437483"/>
                  </a:lnTo>
                  <a:lnTo>
                    <a:pt x="120015" y="433197"/>
                  </a:lnTo>
                  <a:cubicBezTo>
                    <a:pt x="117158" y="427482"/>
                    <a:pt x="115729" y="423196"/>
                    <a:pt x="115729" y="420338"/>
                  </a:cubicBezTo>
                  <a:cubicBezTo>
                    <a:pt x="115729" y="417481"/>
                    <a:pt x="115729" y="406051"/>
                    <a:pt x="115729" y="386048"/>
                  </a:cubicBezTo>
                  <a:cubicBezTo>
                    <a:pt x="115729" y="366046"/>
                    <a:pt x="107156" y="324517"/>
                    <a:pt x="90011" y="261651"/>
                  </a:cubicBezTo>
                  <a:cubicBezTo>
                    <a:pt x="72866" y="195834"/>
                    <a:pt x="58579" y="151543"/>
                    <a:pt x="47149" y="128683"/>
                  </a:cubicBezTo>
                  <a:cubicBezTo>
                    <a:pt x="35719" y="105823"/>
                    <a:pt x="30004" y="90106"/>
                    <a:pt x="30004" y="81439"/>
                  </a:cubicBezTo>
                  <a:lnTo>
                    <a:pt x="30004" y="64294"/>
                  </a:lnTo>
                  <a:lnTo>
                    <a:pt x="21431" y="64294"/>
                  </a:lnTo>
                  <a:lnTo>
                    <a:pt x="21431" y="55721"/>
                  </a:lnTo>
                  <a:lnTo>
                    <a:pt x="30004" y="55721"/>
                  </a:lnTo>
                  <a:lnTo>
                    <a:pt x="34290" y="60007"/>
                  </a:lnTo>
                  <a:lnTo>
                    <a:pt x="38576" y="64294"/>
                  </a:lnTo>
                  <a:lnTo>
                    <a:pt x="47149" y="64294"/>
                  </a:lnTo>
                  <a:lnTo>
                    <a:pt x="51435" y="60007"/>
                  </a:lnTo>
                  <a:lnTo>
                    <a:pt x="55721" y="60007"/>
                  </a:lnTo>
                  <a:lnTo>
                    <a:pt x="55721" y="42863"/>
                  </a:lnTo>
                  <a:lnTo>
                    <a:pt x="51435" y="42863"/>
                  </a:lnTo>
                  <a:lnTo>
                    <a:pt x="47149" y="38576"/>
                  </a:lnTo>
                  <a:lnTo>
                    <a:pt x="42863" y="38576"/>
                  </a:lnTo>
                  <a:lnTo>
                    <a:pt x="42863" y="34290"/>
                  </a:lnTo>
                  <a:lnTo>
                    <a:pt x="38576" y="34290"/>
                  </a:lnTo>
                  <a:cubicBezTo>
                    <a:pt x="38576" y="31432"/>
                    <a:pt x="35719" y="30004"/>
                    <a:pt x="30004" y="30004"/>
                  </a:cubicBezTo>
                  <a:lnTo>
                    <a:pt x="21431" y="21431"/>
                  </a:lnTo>
                  <a:lnTo>
                    <a:pt x="17145" y="21431"/>
                  </a:lnTo>
                  <a:lnTo>
                    <a:pt x="17145" y="17145"/>
                  </a:lnTo>
                  <a:lnTo>
                    <a:pt x="12859" y="17145"/>
                  </a:lnTo>
                  <a:lnTo>
                    <a:pt x="12859" y="12859"/>
                  </a:lnTo>
                  <a:lnTo>
                    <a:pt x="4286" y="12859"/>
                  </a:lnTo>
                  <a:lnTo>
                    <a:pt x="4286" y="8572"/>
                  </a:lnTo>
                  <a:lnTo>
                    <a:pt x="0" y="8572"/>
                  </a:lnTo>
                  <a:lnTo>
                    <a:pt x="0" y="4286"/>
                  </a:lnTo>
                  <a:lnTo>
                    <a:pt x="4286" y="4286"/>
                  </a:lnTo>
                  <a:lnTo>
                    <a:pt x="4001" y="0"/>
                  </a:lnTo>
                  <a:lnTo>
                    <a:pt x="4001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" name="任意多边形: 形状 119">
              <a:extLst>
                <a:ext uri="{FF2B5EF4-FFF2-40B4-BE49-F238E27FC236}">
                  <a16:creationId xmlns:a16="http://schemas.microsoft.com/office/drawing/2014/main" id="{FE6B3DC3-25EB-47F2-A2ED-1D357542DEB1}"/>
                </a:ext>
              </a:extLst>
            </p:cNvPr>
            <p:cNvSpPr/>
            <p:nvPr/>
          </p:nvSpPr>
          <p:spPr>
            <a:xfrm>
              <a:off x="7081741" y="3849340"/>
              <a:ext cx="90868" cy="151185"/>
            </a:xfrm>
            <a:custGeom>
              <a:avLst/>
              <a:gdLst>
                <a:gd name="connsiteX0" fmla="*/ 72866 w 90868"/>
                <a:gd name="connsiteY0" fmla="*/ 12859 h 151185"/>
                <a:gd name="connsiteX1" fmla="*/ 81439 w 90868"/>
                <a:gd name="connsiteY1" fmla="*/ 0 h 151185"/>
                <a:gd name="connsiteX2" fmla="*/ 72866 w 90868"/>
                <a:gd name="connsiteY2" fmla="*/ 38576 h 151185"/>
                <a:gd name="connsiteX3" fmla="*/ 72866 w 90868"/>
                <a:gd name="connsiteY3" fmla="*/ 72866 h 151185"/>
                <a:gd name="connsiteX4" fmla="*/ 81439 w 90868"/>
                <a:gd name="connsiteY4" fmla="*/ 60007 h 151185"/>
                <a:gd name="connsiteX5" fmla="*/ 90011 w 90868"/>
                <a:gd name="connsiteY5" fmla="*/ 51435 h 151185"/>
                <a:gd name="connsiteX6" fmla="*/ 77153 w 90868"/>
                <a:gd name="connsiteY6" fmla="*/ 81439 h 151185"/>
                <a:gd name="connsiteX7" fmla="*/ 51435 w 90868"/>
                <a:gd name="connsiteY7" fmla="*/ 124396 h 151185"/>
                <a:gd name="connsiteX8" fmla="*/ 30004 w 90868"/>
                <a:gd name="connsiteY8" fmla="*/ 141541 h 151185"/>
                <a:gd name="connsiteX9" fmla="*/ 17145 w 90868"/>
                <a:gd name="connsiteY9" fmla="*/ 150114 h 151185"/>
                <a:gd name="connsiteX10" fmla="*/ 17145 w 90868"/>
                <a:gd name="connsiteY10" fmla="*/ 141541 h 151185"/>
                <a:gd name="connsiteX11" fmla="*/ 0 w 90868"/>
                <a:gd name="connsiteY11" fmla="*/ 141541 h 151185"/>
                <a:gd name="connsiteX12" fmla="*/ 0 w 90868"/>
                <a:gd name="connsiteY12" fmla="*/ 137255 h 151185"/>
                <a:gd name="connsiteX13" fmla="*/ 4286 w 90868"/>
                <a:gd name="connsiteY13" fmla="*/ 132969 h 151185"/>
                <a:gd name="connsiteX14" fmla="*/ 4286 w 90868"/>
                <a:gd name="connsiteY14" fmla="*/ 128683 h 151185"/>
                <a:gd name="connsiteX15" fmla="*/ 8572 w 90868"/>
                <a:gd name="connsiteY15" fmla="*/ 128683 h 151185"/>
                <a:gd name="connsiteX16" fmla="*/ 8572 w 90868"/>
                <a:gd name="connsiteY16" fmla="*/ 124396 h 151185"/>
                <a:gd name="connsiteX17" fmla="*/ 12859 w 90868"/>
                <a:gd name="connsiteY17" fmla="*/ 124396 h 151185"/>
                <a:gd name="connsiteX18" fmla="*/ 12859 w 90868"/>
                <a:gd name="connsiteY18" fmla="*/ 120110 h 151185"/>
                <a:gd name="connsiteX19" fmla="*/ 38576 w 90868"/>
                <a:gd name="connsiteY19" fmla="*/ 77248 h 151185"/>
                <a:gd name="connsiteX20" fmla="*/ 64294 w 90868"/>
                <a:gd name="connsiteY20" fmla="*/ 34290 h 151185"/>
                <a:gd name="connsiteX21" fmla="*/ 64294 w 90868"/>
                <a:gd name="connsiteY21" fmla="*/ 30004 h 151185"/>
                <a:gd name="connsiteX22" fmla="*/ 72866 w 90868"/>
                <a:gd name="connsiteY22" fmla="*/ 12859 h 151185"/>
                <a:gd name="connsiteX23" fmla="*/ 72866 w 90868"/>
                <a:gd name="connsiteY23" fmla="*/ 12859 h 151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0868" h="151185">
                  <a:moveTo>
                    <a:pt x="72866" y="12859"/>
                  </a:moveTo>
                  <a:lnTo>
                    <a:pt x="81439" y="0"/>
                  </a:lnTo>
                  <a:lnTo>
                    <a:pt x="72866" y="38576"/>
                  </a:lnTo>
                  <a:cubicBezTo>
                    <a:pt x="67151" y="61436"/>
                    <a:pt x="67151" y="72866"/>
                    <a:pt x="72866" y="72866"/>
                  </a:cubicBezTo>
                  <a:cubicBezTo>
                    <a:pt x="78581" y="70009"/>
                    <a:pt x="81439" y="65722"/>
                    <a:pt x="81439" y="60007"/>
                  </a:cubicBezTo>
                  <a:cubicBezTo>
                    <a:pt x="84296" y="54293"/>
                    <a:pt x="87154" y="51435"/>
                    <a:pt x="90011" y="51435"/>
                  </a:cubicBezTo>
                  <a:cubicBezTo>
                    <a:pt x="92869" y="51435"/>
                    <a:pt x="88582" y="61436"/>
                    <a:pt x="77153" y="81439"/>
                  </a:cubicBezTo>
                  <a:cubicBezTo>
                    <a:pt x="65722" y="104299"/>
                    <a:pt x="57150" y="118586"/>
                    <a:pt x="51435" y="124396"/>
                  </a:cubicBezTo>
                  <a:cubicBezTo>
                    <a:pt x="48578" y="127254"/>
                    <a:pt x="41434" y="132969"/>
                    <a:pt x="30004" y="141541"/>
                  </a:cubicBezTo>
                  <a:cubicBezTo>
                    <a:pt x="21431" y="150114"/>
                    <a:pt x="17145" y="152971"/>
                    <a:pt x="17145" y="150114"/>
                  </a:cubicBezTo>
                  <a:lnTo>
                    <a:pt x="17145" y="141541"/>
                  </a:lnTo>
                  <a:lnTo>
                    <a:pt x="0" y="141541"/>
                  </a:lnTo>
                  <a:lnTo>
                    <a:pt x="0" y="137255"/>
                  </a:lnTo>
                  <a:lnTo>
                    <a:pt x="4286" y="132969"/>
                  </a:lnTo>
                  <a:lnTo>
                    <a:pt x="4286" y="128683"/>
                  </a:lnTo>
                  <a:lnTo>
                    <a:pt x="8572" y="128683"/>
                  </a:lnTo>
                  <a:lnTo>
                    <a:pt x="8572" y="124396"/>
                  </a:lnTo>
                  <a:lnTo>
                    <a:pt x="12859" y="124396"/>
                  </a:lnTo>
                  <a:lnTo>
                    <a:pt x="12859" y="120110"/>
                  </a:lnTo>
                  <a:cubicBezTo>
                    <a:pt x="12859" y="120110"/>
                    <a:pt x="21431" y="105823"/>
                    <a:pt x="38576" y="77248"/>
                  </a:cubicBezTo>
                  <a:lnTo>
                    <a:pt x="64294" y="34290"/>
                  </a:lnTo>
                  <a:lnTo>
                    <a:pt x="64294" y="30004"/>
                  </a:lnTo>
                  <a:cubicBezTo>
                    <a:pt x="64294" y="27146"/>
                    <a:pt x="67151" y="21431"/>
                    <a:pt x="72866" y="12859"/>
                  </a:cubicBezTo>
                  <a:lnTo>
                    <a:pt x="72866" y="1285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" name="任意多边形: 形状 120">
              <a:extLst>
                <a:ext uri="{FF2B5EF4-FFF2-40B4-BE49-F238E27FC236}">
                  <a16:creationId xmlns:a16="http://schemas.microsoft.com/office/drawing/2014/main" id="{9492D0D8-9DA5-4A1A-8225-17836D8AF419}"/>
                </a:ext>
              </a:extLst>
            </p:cNvPr>
            <p:cNvSpPr/>
            <p:nvPr/>
          </p:nvSpPr>
          <p:spPr>
            <a:xfrm>
              <a:off x="6034658" y="1364481"/>
              <a:ext cx="160458" cy="56078"/>
            </a:xfrm>
            <a:custGeom>
              <a:avLst/>
              <a:gdLst>
                <a:gd name="connsiteX0" fmla="*/ 141637 w 160458"/>
                <a:gd name="connsiteY0" fmla="*/ 30361 h 56078"/>
                <a:gd name="connsiteX1" fmla="*/ 141637 w 160458"/>
                <a:gd name="connsiteY1" fmla="*/ 38933 h 56078"/>
                <a:gd name="connsiteX2" fmla="*/ 145923 w 160458"/>
                <a:gd name="connsiteY2" fmla="*/ 38933 h 56078"/>
                <a:gd name="connsiteX3" fmla="*/ 158782 w 160458"/>
                <a:gd name="connsiteY3" fmla="*/ 43220 h 56078"/>
                <a:gd name="connsiteX4" fmla="*/ 85820 w 160458"/>
                <a:gd name="connsiteY4" fmla="*/ 51792 h 56078"/>
                <a:gd name="connsiteX5" fmla="*/ 0 w 160458"/>
                <a:gd name="connsiteY5" fmla="*/ 56078 h 56078"/>
                <a:gd name="connsiteX6" fmla="*/ 0 w 160458"/>
                <a:gd name="connsiteY6" fmla="*/ 51792 h 56078"/>
                <a:gd name="connsiteX7" fmla="*/ 8572 w 160458"/>
                <a:gd name="connsiteY7" fmla="*/ 51792 h 56078"/>
                <a:gd name="connsiteX8" fmla="*/ 55817 w 160458"/>
                <a:gd name="connsiteY8" fmla="*/ 17502 h 56078"/>
                <a:gd name="connsiteX9" fmla="*/ 90107 w 160458"/>
                <a:gd name="connsiteY9" fmla="*/ 8930 h 56078"/>
                <a:gd name="connsiteX10" fmla="*/ 98679 w 160458"/>
                <a:gd name="connsiteY10" fmla="*/ 26075 h 56078"/>
                <a:gd name="connsiteX11" fmla="*/ 132969 w 160458"/>
                <a:gd name="connsiteY11" fmla="*/ 21788 h 56078"/>
                <a:gd name="connsiteX12" fmla="*/ 141637 w 160458"/>
                <a:gd name="connsiteY12" fmla="*/ 30361 h 56078"/>
                <a:gd name="connsiteX13" fmla="*/ 141637 w 160458"/>
                <a:gd name="connsiteY13" fmla="*/ 30361 h 56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0458" h="56078">
                  <a:moveTo>
                    <a:pt x="141637" y="30361"/>
                  </a:moveTo>
                  <a:lnTo>
                    <a:pt x="141637" y="38933"/>
                  </a:lnTo>
                  <a:lnTo>
                    <a:pt x="145923" y="38933"/>
                  </a:lnTo>
                  <a:cubicBezTo>
                    <a:pt x="145923" y="41791"/>
                    <a:pt x="150209" y="43220"/>
                    <a:pt x="158782" y="43220"/>
                  </a:cubicBezTo>
                  <a:cubicBezTo>
                    <a:pt x="167354" y="43220"/>
                    <a:pt x="143066" y="46077"/>
                    <a:pt x="85820" y="51792"/>
                  </a:cubicBezTo>
                  <a:lnTo>
                    <a:pt x="0" y="56078"/>
                  </a:lnTo>
                  <a:lnTo>
                    <a:pt x="0" y="51792"/>
                  </a:lnTo>
                  <a:lnTo>
                    <a:pt x="8572" y="51792"/>
                  </a:lnTo>
                  <a:lnTo>
                    <a:pt x="55817" y="17502"/>
                  </a:lnTo>
                  <a:cubicBezTo>
                    <a:pt x="90107" y="-2500"/>
                    <a:pt x="101632" y="-5358"/>
                    <a:pt x="90107" y="8930"/>
                  </a:cubicBezTo>
                  <a:cubicBezTo>
                    <a:pt x="81534" y="20360"/>
                    <a:pt x="84392" y="26075"/>
                    <a:pt x="98679" y="26075"/>
                  </a:cubicBezTo>
                  <a:cubicBezTo>
                    <a:pt x="112967" y="26075"/>
                    <a:pt x="124396" y="24646"/>
                    <a:pt x="132969" y="21788"/>
                  </a:cubicBezTo>
                  <a:cubicBezTo>
                    <a:pt x="138779" y="21788"/>
                    <a:pt x="141637" y="24646"/>
                    <a:pt x="141637" y="30361"/>
                  </a:cubicBezTo>
                  <a:lnTo>
                    <a:pt x="141637" y="303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" name="任意多边形: 形状 121">
              <a:extLst>
                <a:ext uri="{FF2B5EF4-FFF2-40B4-BE49-F238E27FC236}">
                  <a16:creationId xmlns:a16="http://schemas.microsoft.com/office/drawing/2014/main" id="{C440BF1F-7A69-4E48-9C52-A904BD19C775}"/>
                </a:ext>
              </a:extLst>
            </p:cNvPr>
            <p:cNvSpPr/>
            <p:nvPr/>
          </p:nvSpPr>
          <p:spPr>
            <a:xfrm>
              <a:off x="4528660" y="2265999"/>
              <a:ext cx="77057" cy="102869"/>
            </a:xfrm>
            <a:custGeom>
              <a:avLst/>
              <a:gdLst>
                <a:gd name="connsiteX0" fmla="*/ 17050 w 77057"/>
                <a:gd name="connsiteY0" fmla="*/ 0 h 102869"/>
                <a:gd name="connsiteX1" fmla="*/ 21336 w 77057"/>
                <a:gd name="connsiteY1" fmla="*/ 0 h 102869"/>
                <a:gd name="connsiteX2" fmla="*/ 25622 w 77057"/>
                <a:gd name="connsiteY2" fmla="*/ 4286 h 102869"/>
                <a:gd name="connsiteX3" fmla="*/ 34195 w 77057"/>
                <a:gd name="connsiteY3" fmla="*/ 8572 h 102869"/>
                <a:gd name="connsiteX4" fmla="*/ 38481 w 77057"/>
                <a:gd name="connsiteY4" fmla="*/ 12859 h 102869"/>
                <a:gd name="connsiteX5" fmla="*/ 42767 w 77057"/>
                <a:gd name="connsiteY5" fmla="*/ 17145 h 102869"/>
                <a:gd name="connsiteX6" fmla="*/ 59912 w 77057"/>
                <a:gd name="connsiteY6" fmla="*/ 47149 h 102869"/>
                <a:gd name="connsiteX7" fmla="*/ 77057 w 77057"/>
                <a:gd name="connsiteY7" fmla="*/ 85725 h 102869"/>
                <a:gd name="connsiteX8" fmla="*/ 77057 w 77057"/>
                <a:gd name="connsiteY8" fmla="*/ 94297 h 102869"/>
                <a:gd name="connsiteX9" fmla="*/ 77057 w 77057"/>
                <a:gd name="connsiteY9" fmla="*/ 98584 h 102869"/>
                <a:gd name="connsiteX10" fmla="*/ 77057 w 77057"/>
                <a:gd name="connsiteY10" fmla="*/ 102870 h 102869"/>
                <a:gd name="connsiteX11" fmla="*/ 72866 w 77057"/>
                <a:gd name="connsiteY11" fmla="*/ 102870 h 102869"/>
                <a:gd name="connsiteX12" fmla="*/ 68580 w 77057"/>
                <a:gd name="connsiteY12" fmla="*/ 98584 h 102869"/>
                <a:gd name="connsiteX13" fmla="*/ 51435 w 77057"/>
                <a:gd name="connsiteY13" fmla="*/ 102870 h 102869"/>
                <a:gd name="connsiteX14" fmla="*/ 34290 w 77057"/>
                <a:gd name="connsiteY14" fmla="*/ 98584 h 102869"/>
                <a:gd name="connsiteX15" fmla="*/ 34290 w 77057"/>
                <a:gd name="connsiteY15" fmla="*/ 94297 h 102869"/>
                <a:gd name="connsiteX16" fmla="*/ 30004 w 77057"/>
                <a:gd name="connsiteY16" fmla="*/ 90011 h 102869"/>
                <a:gd name="connsiteX17" fmla="*/ 25718 w 77057"/>
                <a:gd name="connsiteY17" fmla="*/ 81439 h 102869"/>
                <a:gd name="connsiteX18" fmla="*/ 12859 w 77057"/>
                <a:gd name="connsiteY18" fmla="*/ 68580 h 102869"/>
                <a:gd name="connsiteX19" fmla="*/ 4286 w 77057"/>
                <a:gd name="connsiteY19" fmla="*/ 60007 h 102869"/>
                <a:gd name="connsiteX20" fmla="*/ 0 w 77057"/>
                <a:gd name="connsiteY20" fmla="*/ 60007 h 102869"/>
                <a:gd name="connsiteX21" fmla="*/ 0 w 77057"/>
                <a:gd name="connsiteY21" fmla="*/ 25717 h 102869"/>
                <a:gd name="connsiteX22" fmla="*/ 4286 w 77057"/>
                <a:gd name="connsiteY22" fmla="*/ 17145 h 102869"/>
                <a:gd name="connsiteX23" fmla="*/ 8573 w 77057"/>
                <a:gd name="connsiteY23" fmla="*/ 12859 h 102869"/>
                <a:gd name="connsiteX24" fmla="*/ 8573 w 77057"/>
                <a:gd name="connsiteY24" fmla="*/ 4286 h 102869"/>
                <a:gd name="connsiteX25" fmla="*/ 12859 w 77057"/>
                <a:gd name="connsiteY25" fmla="*/ 4286 h 102869"/>
                <a:gd name="connsiteX26" fmla="*/ 17050 w 77057"/>
                <a:gd name="connsiteY26" fmla="*/ 0 h 102869"/>
                <a:gd name="connsiteX27" fmla="*/ 17050 w 77057"/>
                <a:gd name="connsiteY27" fmla="*/ 0 h 102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057" h="102869">
                  <a:moveTo>
                    <a:pt x="17050" y="0"/>
                  </a:moveTo>
                  <a:lnTo>
                    <a:pt x="21336" y="0"/>
                  </a:lnTo>
                  <a:lnTo>
                    <a:pt x="25622" y="4286"/>
                  </a:lnTo>
                  <a:lnTo>
                    <a:pt x="34195" y="8572"/>
                  </a:lnTo>
                  <a:lnTo>
                    <a:pt x="38481" y="12859"/>
                  </a:lnTo>
                  <a:lnTo>
                    <a:pt x="42767" y="17145"/>
                  </a:lnTo>
                  <a:lnTo>
                    <a:pt x="59912" y="47149"/>
                  </a:lnTo>
                  <a:cubicBezTo>
                    <a:pt x="71342" y="67151"/>
                    <a:pt x="77057" y="80010"/>
                    <a:pt x="77057" y="85725"/>
                  </a:cubicBezTo>
                  <a:cubicBezTo>
                    <a:pt x="77057" y="88582"/>
                    <a:pt x="77057" y="91440"/>
                    <a:pt x="77057" y="94297"/>
                  </a:cubicBezTo>
                  <a:lnTo>
                    <a:pt x="77057" y="98584"/>
                  </a:lnTo>
                  <a:cubicBezTo>
                    <a:pt x="77057" y="101441"/>
                    <a:pt x="77057" y="102870"/>
                    <a:pt x="77057" y="102870"/>
                  </a:cubicBezTo>
                  <a:lnTo>
                    <a:pt x="72866" y="102870"/>
                  </a:lnTo>
                  <a:cubicBezTo>
                    <a:pt x="70009" y="100013"/>
                    <a:pt x="68580" y="98584"/>
                    <a:pt x="68580" y="98584"/>
                  </a:cubicBezTo>
                  <a:cubicBezTo>
                    <a:pt x="68580" y="101441"/>
                    <a:pt x="62865" y="102870"/>
                    <a:pt x="51435" y="102870"/>
                  </a:cubicBezTo>
                  <a:cubicBezTo>
                    <a:pt x="42863" y="102870"/>
                    <a:pt x="37148" y="101441"/>
                    <a:pt x="34290" y="98584"/>
                  </a:cubicBezTo>
                  <a:lnTo>
                    <a:pt x="34290" y="94297"/>
                  </a:lnTo>
                  <a:lnTo>
                    <a:pt x="30004" y="90011"/>
                  </a:lnTo>
                  <a:cubicBezTo>
                    <a:pt x="27146" y="87154"/>
                    <a:pt x="25718" y="84296"/>
                    <a:pt x="25718" y="81439"/>
                  </a:cubicBezTo>
                  <a:cubicBezTo>
                    <a:pt x="25718" y="78581"/>
                    <a:pt x="21431" y="74295"/>
                    <a:pt x="12859" y="68580"/>
                  </a:cubicBezTo>
                  <a:lnTo>
                    <a:pt x="4286" y="60007"/>
                  </a:lnTo>
                  <a:lnTo>
                    <a:pt x="0" y="60007"/>
                  </a:lnTo>
                  <a:lnTo>
                    <a:pt x="0" y="25717"/>
                  </a:lnTo>
                  <a:cubicBezTo>
                    <a:pt x="0" y="22860"/>
                    <a:pt x="1429" y="20002"/>
                    <a:pt x="4286" y="17145"/>
                  </a:cubicBezTo>
                  <a:lnTo>
                    <a:pt x="8573" y="12859"/>
                  </a:lnTo>
                  <a:lnTo>
                    <a:pt x="8573" y="4286"/>
                  </a:lnTo>
                  <a:lnTo>
                    <a:pt x="12859" y="4286"/>
                  </a:lnTo>
                  <a:lnTo>
                    <a:pt x="17050" y="0"/>
                  </a:lnTo>
                  <a:lnTo>
                    <a:pt x="1705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" name="任意多边形: 形状 122">
              <a:extLst>
                <a:ext uri="{FF2B5EF4-FFF2-40B4-BE49-F238E27FC236}">
                  <a16:creationId xmlns:a16="http://schemas.microsoft.com/office/drawing/2014/main" id="{016DD7AE-8C76-4BDD-BF79-142B48AD139E}"/>
                </a:ext>
              </a:extLst>
            </p:cNvPr>
            <p:cNvSpPr/>
            <p:nvPr/>
          </p:nvSpPr>
          <p:spPr>
            <a:xfrm>
              <a:off x="5833871" y="2243615"/>
              <a:ext cx="30218" cy="31718"/>
            </a:xfrm>
            <a:custGeom>
              <a:avLst/>
              <a:gdLst>
                <a:gd name="connsiteX0" fmla="*/ 3429 w 30218"/>
                <a:gd name="connsiteY0" fmla="*/ 13716 h 31718"/>
                <a:gd name="connsiteX1" fmla="*/ 7715 w 30218"/>
                <a:gd name="connsiteY1" fmla="*/ 857 h 31718"/>
                <a:gd name="connsiteX2" fmla="*/ 29146 w 30218"/>
                <a:gd name="connsiteY2" fmla="*/ 18002 h 31718"/>
                <a:gd name="connsiteX3" fmla="*/ 20574 w 30218"/>
                <a:gd name="connsiteY3" fmla="*/ 30861 h 31718"/>
                <a:gd name="connsiteX4" fmla="*/ 3429 w 30218"/>
                <a:gd name="connsiteY4" fmla="*/ 13716 h 31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18" h="31718">
                  <a:moveTo>
                    <a:pt x="3429" y="13716"/>
                  </a:moveTo>
                  <a:cubicBezTo>
                    <a:pt x="-2286" y="2286"/>
                    <a:pt x="-857" y="-2000"/>
                    <a:pt x="7715" y="857"/>
                  </a:cubicBezTo>
                  <a:cubicBezTo>
                    <a:pt x="19145" y="3715"/>
                    <a:pt x="26289" y="9430"/>
                    <a:pt x="29146" y="18002"/>
                  </a:cubicBezTo>
                  <a:cubicBezTo>
                    <a:pt x="32004" y="29432"/>
                    <a:pt x="29146" y="33718"/>
                    <a:pt x="20574" y="30861"/>
                  </a:cubicBezTo>
                  <a:cubicBezTo>
                    <a:pt x="12001" y="28004"/>
                    <a:pt x="6287" y="22289"/>
                    <a:pt x="3429" y="137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" name="任意多边形: 形状 123">
              <a:extLst>
                <a:ext uri="{FF2B5EF4-FFF2-40B4-BE49-F238E27FC236}">
                  <a16:creationId xmlns:a16="http://schemas.microsoft.com/office/drawing/2014/main" id="{E1FCC7BD-8B86-42ED-80B5-42B6DC3DB6C4}"/>
                </a:ext>
              </a:extLst>
            </p:cNvPr>
            <p:cNvSpPr/>
            <p:nvPr/>
          </p:nvSpPr>
          <p:spPr>
            <a:xfrm>
              <a:off x="5541168" y="3857912"/>
              <a:ext cx="77152" cy="72866"/>
            </a:xfrm>
            <a:custGeom>
              <a:avLst/>
              <a:gdLst>
                <a:gd name="connsiteX0" fmla="*/ 4286 w 77152"/>
                <a:gd name="connsiteY0" fmla="*/ 17145 h 72866"/>
                <a:gd name="connsiteX1" fmla="*/ 8572 w 77152"/>
                <a:gd name="connsiteY1" fmla="*/ 0 h 72866"/>
                <a:gd name="connsiteX2" fmla="*/ 12859 w 77152"/>
                <a:gd name="connsiteY2" fmla="*/ 4286 h 72866"/>
                <a:gd name="connsiteX3" fmla="*/ 17145 w 77152"/>
                <a:gd name="connsiteY3" fmla="*/ 8572 h 72866"/>
                <a:gd name="connsiteX4" fmla="*/ 17145 w 77152"/>
                <a:gd name="connsiteY4" fmla="*/ 4286 h 72866"/>
                <a:gd name="connsiteX5" fmla="*/ 25717 w 77152"/>
                <a:gd name="connsiteY5" fmla="*/ 4286 h 72866"/>
                <a:gd name="connsiteX6" fmla="*/ 25717 w 77152"/>
                <a:gd name="connsiteY6" fmla="*/ 0 h 72866"/>
                <a:gd name="connsiteX7" fmla="*/ 34290 w 77152"/>
                <a:gd name="connsiteY7" fmla="*/ 4286 h 72866"/>
                <a:gd name="connsiteX8" fmla="*/ 51435 w 77152"/>
                <a:gd name="connsiteY8" fmla="*/ 4286 h 72866"/>
                <a:gd name="connsiteX9" fmla="*/ 68580 w 77152"/>
                <a:gd name="connsiteY9" fmla="*/ 4286 h 72866"/>
                <a:gd name="connsiteX10" fmla="*/ 72866 w 77152"/>
                <a:gd name="connsiteY10" fmla="*/ 4286 h 72866"/>
                <a:gd name="connsiteX11" fmla="*/ 77152 w 77152"/>
                <a:gd name="connsiteY11" fmla="*/ 12859 h 72866"/>
                <a:gd name="connsiteX12" fmla="*/ 68580 w 77152"/>
                <a:gd name="connsiteY12" fmla="*/ 25718 h 72866"/>
                <a:gd name="connsiteX13" fmla="*/ 64294 w 77152"/>
                <a:gd name="connsiteY13" fmla="*/ 34290 h 72866"/>
                <a:gd name="connsiteX14" fmla="*/ 60008 w 77152"/>
                <a:gd name="connsiteY14" fmla="*/ 42863 h 72866"/>
                <a:gd name="connsiteX15" fmla="*/ 51435 w 77152"/>
                <a:gd name="connsiteY15" fmla="*/ 47149 h 72866"/>
                <a:gd name="connsiteX16" fmla="*/ 47149 w 77152"/>
                <a:gd name="connsiteY16" fmla="*/ 55721 h 72866"/>
                <a:gd name="connsiteX17" fmla="*/ 47149 w 77152"/>
                <a:gd name="connsiteY17" fmla="*/ 64294 h 72866"/>
                <a:gd name="connsiteX18" fmla="*/ 42863 w 77152"/>
                <a:gd name="connsiteY18" fmla="*/ 72866 h 72866"/>
                <a:gd name="connsiteX19" fmla="*/ 34290 w 77152"/>
                <a:gd name="connsiteY19" fmla="*/ 72866 h 72866"/>
                <a:gd name="connsiteX20" fmla="*/ 30004 w 77152"/>
                <a:gd name="connsiteY20" fmla="*/ 68580 h 72866"/>
                <a:gd name="connsiteX21" fmla="*/ 25717 w 77152"/>
                <a:gd name="connsiteY21" fmla="*/ 68580 h 72866"/>
                <a:gd name="connsiteX22" fmla="*/ 25717 w 77152"/>
                <a:gd name="connsiteY22" fmla="*/ 64294 h 72866"/>
                <a:gd name="connsiteX23" fmla="*/ 17145 w 77152"/>
                <a:gd name="connsiteY23" fmla="*/ 64294 h 72866"/>
                <a:gd name="connsiteX24" fmla="*/ 17145 w 77152"/>
                <a:gd name="connsiteY24" fmla="*/ 60008 h 72866"/>
                <a:gd name="connsiteX25" fmla="*/ 12859 w 77152"/>
                <a:gd name="connsiteY25" fmla="*/ 55721 h 72866"/>
                <a:gd name="connsiteX26" fmla="*/ 8572 w 77152"/>
                <a:gd name="connsiteY26" fmla="*/ 51435 h 72866"/>
                <a:gd name="connsiteX27" fmla="*/ 8572 w 77152"/>
                <a:gd name="connsiteY27" fmla="*/ 47149 h 72866"/>
                <a:gd name="connsiteX28" fmla="*/ 0 w 77152"/>
                <a:gd name="connsiteY28" fmla="*/ 47149 h 72866"/>
                <a:gd name="connsiteX29" fmla="*/ 0 w 77152"/>
                <a:gd name="connsiteY29" fmla="*/ 38576 h 72866"/>
                <a:gd name="connsiteX30" fmla="*/ 4286 w 77152"/>
                <a:gd name="connsiteY30" fmla="*/ 17145 h 72866"/>
                <a:gd name="connsiteX31" fmla="*/ 4286 w 77152"/>
                <a:gd name="connsiteY31" fmla="*/ 17145 h 7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7152" h="72866">
                  <a:moveTo>
                    <a:pt x="4286" y="17145"/>
                  </a:moveTo>
                  <a:lnTo>
                    <a:pt x="8572" y="0"/>
                  </a:lnTo>
                  <a:lnTo>
                    <a:pt x="12859" y="4286"/>
                  </a:lnTo>
                  <a:lnTo>
                    <a:pt x="17145" y="8572"/>
                  </a:lnTo>
                  <a:lnTo>
                    <a:pt x="17145" y="4286"/>
                  </a:lnTo>
                  <a:lnTo>
                    <a:pt x="25717" y="4286"/>
                  </a:lnTo>
                  <a:lnTo>
                    <a:pt x="25717" y="0"/>
                  </a:lnTo>
                  <a:lnTo>
                    <a:pt x="34290" y="4286"/>
                  </a:lnTo>
                  <a:cubicBezTo>
                    <a:pt x="40005" y="4286"/>
                    <a:pt x="45720" y="4286"/>
                    <a:pt x="51435" y="4286"/>
                  </a:cubicBezTo>
                  <a:cubicBezTo>
                    <a:pt x="57150" y="4286"/>
                    <a:pt x="62865" y="4286"/>
                    <a:pt x="68580" y="4286"/>
                  </a:cubicBezTo>
                  <a:lnTo>
                    <a:pt x="72866" y="4286"/>
                  </a:lnTo>
                  <a:lnTo>
                    <a:pt x="77152" y="12859"/>
                  </a:lnTo>
                  <a:cubicBezTo>
                    <a:pt x="77152" y="18574"/>
                    <a:pt x="74295" y="22860"/>
                    <a:pt x="68580" y="25718"/>
                  </a:cubicBezTo>
                  <a:cubicBezTo>
                    <a:pt x="65722" y="25718"/>
                    <a:pt x="64294" y="28575"/>
                    <a:pt x="64294" y="34290"/>
                  </a:cubicBezTo>
                  <a:cubicBezTo>
                    <a:pt x="64294" y="40005"/>
                    <a:pt x="62865" y="42863"/>
                    <a:pt x="60008" y="42863"/>
                  </a:cubicBezTo>
                  <a:cubicBezTo>
                    <a:pt x="54292" y="45720"/>
                    <a:pt x="51435" y="47149"/>
                    <a:pt x="51435" y="47149"/>
                  </a:cubicBezTo>
                  <a:lnTo>
                    <a:pt x="47149" y="55721"/>
                  </a:lnTo>
                  <a:cubicBezTo>
                    <a:pt x="44291" y="58579"/>
                    <a:pt x="44291" y="61436"/>
                    <a:pt x="47149" y="64294"/>
                  </a:cubicBezTo>
                  <a:cubicBezTo>
                    <a:pt x="50006" y="70009"/>
                    <a:pt x="48577" y="72866"/>
                    <a:pt x="42863" y="72866"/>
                  </a:cubicBezTo>
                  <a:lnTo>
                    <a:pt x="34290" y="72866"/>
                  </a:lnTo>
                  <a:lnTo>
                    <a:pt x="30004" y="68580"/>
                  </a:lnTo>
                  <a:lnTo>
                    <a:pt x="25717" y="68580"/>
                  </a:lnTo>
                  <a:lnTo>
                    <a:pt x="25717" y="64294"/>
                  </a:lnTo>
                  <a:lnTo>
                    <a:pt x="17145" y="64294"/>
                  </a:lnTo>
                  <a:lnTo>
                    <a:pt x="17145" y="60008"/>
                  </a:lnTo>
                  <a:lnTo>
                    <a:pt x="12859" y="55721"/>
                  </a:lnTo>
                  <a:lnTo>
                    <a:pt x="8572" y="51435"/>
                  </a:lnTo>
                  <a:lnTo>
                    <a:pt x="8572" y="47149"/>
                  </a:lnTo>
                  <a:lnTo>
                    <a:pt x="0" y="47149"/>
                  </a:lnTo>
                  <a:lnTo>
                    <a:pt x="0" y="38576"/>
                  </a:lnTo>
                  <a:cubicBezTo>
                    <a:pt x="0" y="35719"/>
                    <a:pt x="1429" y="28575"/>
                    <a:pt x="4286" y="17145"/>
                  </a:cubicBezTo>
                  <a:lnTo>
                    <a:pt x="4286" y="1714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" name="任意多边形: 形状 124">
              <a:extLst>
                <a:ext uri="{FF2B5EF4-FFF2-40B4-BE49-F238E27FC236}">
                  <a16:creationId xmlns:a16="http://schemas.microsoft.com/office/drawing/2014/main" id="{F22FF91C-D633-4493-8A01-0929A2C2D4A4}"/>
                </a:ext>
              </a:extLst>
            </p:cNvPr>
            <p:cNvSpPr/>
            <p:nvPr/>
          </p:nvSpPr>
          <p:spPr>
            <a:xfrm>
              <a:off x="5699950" y="3591879"/>
              <a:ext cx="30003" cy="21431"/>
            </a:xfrm>
            <a:custGeom>
              <a:avLst/>
              <a:gdLst>
                <a:gd name="connsiteX0" fmla="*/ 12859 w 30003"/>
                <a:gd name="connsiteY0" fmla="*/ 4286 h 21431"/>
                <a:gd name="connsiteX1" fmla="*/ 12859 w 30003"/>
                <a:gd name="connsiteY1" fmla="*/ 0 h 21431"/>
                <a:gd name="connsiteX2" fmla="*/ 30004 w 30003"/>
                <a:gd name="connsiteY2" fmla="*/ 0 h 21431"/>
                <a:gd name="connsiteX3" fmla="*/ 30004 w 30003"/>
                <a:gd name="connsiteY3" fmla="*/ 12859 h 21431"/>
                <a:gd name="connsiteX4" fmla="*/ 21431 w 30003"/>
                <a:gd name="connsiteY4" fmla="*/ 17145 h 21431"/>
                <a:gd name="connsiteX5" fmla="*/ 12859 w 30003"/>
                <a:gd name="connsiteY5" fmla="*/ 21431 h 21431"/>
                <a:gd name="connsiteX6" fmla="*/ 4286 w 30003"/>
                <a:gd name="connsiteY6" fmla="*/ 12859 h 21431"/>
                <a:gd name="connsiteX7" fmla="*/ 0 w 30003"/>
                <a:gd name="connsiteY7" fmla="*/ 8572 h 21431"/>
                <a:gd name="connsiteX8" fmla="*/ 4286 w 30003"/>
                <a:gd name="connsiteY8" fmla="*/ 8572 h 21431"/>
                <a:gd name="connsiteX9" fmla="*/ 12859 w 30003"/>
                <a:gd name="connsiteY9" fmla="*/ 4286 h 21431"/>
                <a:gd name="connsiteX10" fmla="*/ 12859 w 30003"/>
                <a:gd name="connsiteY10" fmla="*/ 4286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003" h="21431">
                  <a:moveTo>
                    <a:pt x="12859" y="4286"/>
                  </a:moveTo>
                  <a:lnTo>
                    <a:pt x="12859" y="0"/>
                  </a:lnTo>
                  <a:lnTo>
                    <a:pt x="30004" y="0"/>
                  </a:lnTo>
                  <a:lnTo>
                    <a:pt x="30004" y="12859"/>
                  </a:lnTo>
                  <a:cubicBezTo>
                    <a:pt x="30004" y="12859"/>
                    <a:pt x="27146" y="14288"/>
                    <a:pt x="21431" y="17145"/>
                  </a:cubicBezTo>
                  <a:lnTo>
                    <a:pt x="12859" y="21431"/>
                  </a:lnTo>
                  <a:cubicBezTo>
                    <a:pt x="12859" y="21431"/>
                    <a:pt x="10001" y="18574"/>
                    <a:pt x="4286" y="12859"/>
                  </a:cubicBezTo>
                  <a:lnTo>
                    <a:pt x="0" y="8572"/>
                  </a:lnTo>
                  <a:lnTo>
                    <a:pt x="4286" y="8572"/>
                  </a:lnTo>
                  <a:cubicBezTo>
                    <a:pt x="10001" y="8572"/>
                    <a:pt x="12859" y="7144"/>
                    <a:pt x="12859" y="4286"/>
                  </a:cubicBezTo>
                  <a:lnTo>
                    <a:pt x="12859" y="42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6" name="任意多边形: 形状 125">
              <a:extLst>
                <a:ext uri="{FF2B5EF4-FFF2-40B4-BE49-F238E27FC236}">
                  <a16:creationId xmlns:a16="http://schemas.microsoft.com/office/drawing/2014/main" id="{752E4692-08F5-4E9A-9BC0-E91CC319DCF9}"/>
                </a:ext>
              </a:extLst>
            </p:cNvPr>
            <p:cNvSpPr/>
            <p:nvPr/>
          </p:nvSpPr>
          <p:spPr>
            <a:xfrm>
              <a:off x="5038664" y="227744"/>
              <a:ext cx="643854" cy="1119282"/>
            </a:xfrm>
            <a:custGeom>
              <a:avLst/>
              <a:gdLst>
                <a:gd name="connsiteX0" fmla="*/ 107787 w 643854"/>
                <a:gd name="connsiteY0" fmla="*/ 4286 h 1119282"/>
                <a:gd name="connsiteX1" fmla="*/ 103501 w 643854"/>
                <a:gd name="connsiteY1" fmla="*/ 55817 h 1119282"/>
                <a:gd name="connsiteX2" fmla="*/ 107787 w 643854"/>
                <a:gd name="connsiteY2" fmla="*/ 180213 h 1119282"/>
                <a:gd name="connsiteX3" fmla="*/ 137791 w 643854"/>
                <a:gd name="connsiteY3" fmla="*/ 308991 h 1119282"/>
                <a:gd name="connsiteX4" fmla="*/ 172081 w 643854"/>
                <a:gd name="connsiteY4" fmla="*/ 381953 h 1119282"/>
                <a:gd name="connsiteX5" fmla="*/ 189226 w 643854"/>
                <a:gd name="connsiteY5" fmla="*/ 416243 h 1119282"/>
                <a:gd name="connsiteX6" fmla="*/ 219230 w 643854"/>
                <a:gd name="connsiteY6" fmla="*/ 450533 h 1119282"/>
                <a:gd name="connsiteX7" fmla="*/ 244947 w 643854"/>
                <a:gd name="connsiteY7" fmla="*/ 476250 h 1119282"/>
                <a:gd name="connsiteX8" fmla="*/ 257806 w 643854"/>
                <a:gd name="connsiteY8" fmla="*/ 493395 h 1119282"/>
                <a:gd name="connsiteX9" fmla="*/ 266379 w 643854"/>
                <a:gd name="connsiteY9" fmla="*/ 510540 h 1119282"/>
                <a:gd name="connsiteX10" fmla="*/ 274951 w 643854"/>
                <a:gd name="connsiteY10" fmla="*/ 519113 h 1119282"/>
                <a:gd name="connsiteX11" fmla="*/ 300669 w 643854"/>
                <a:gd name="connsiteY11" fmla="*/ 540544 h 1119282"/>
                <a:gd name="connsiteX12" fmla="*/ 360771 w 643854"/>
                <a:gd name="connsiteY12" fmla="*/ 587788 h 1119282"/>
                <a:gd name="connsiteX13" fmla="*/ 399348 w 643854"/>
                <a:gd name="connsiteY13" fmla="*/ 617792 h 1119282"/>
                <a:gd name="connsiteX14" fmla="*/ 450878 w 643854"/>
                <a:gd name="connsiteY14" fmla="*/ 647795 h 1119282"/>
                <a:gd name="connsiteX15" fmla="*/ 510981 w 643854"/>
                <a:gd name="connsiteY15" fmla="*/ 682085 h 1119282"/>
                <a:gd name="connsiteX16" fmla="*/ 528126 w 643854"/>
                <a:gd name="connsiteY16" fmla="*/ 699230 h 1119282"/>
                <a:gd name="connsiteX17" fmla="*/ 536698 w 643854"/>
                <a:gd name="connsiteY17" fmla="*/ 707803 h 1119282"/>
                <a:gd name="connsiteX18" fmla="*/ 566702 w 643854"/>
                <a:gd name="connsiteY18" fmla="*/ 729234 h 1119282"/>
                <a:gd name="connsiteX19" fmla="*/ 596706 w 643854"/>
                <a:gd name="connsiteY19" fmla="*/ 750665 h 1119282"/>
                <a:gd name="connsiteX20" fmla="*/ 605278 w 643854"/>
                <a:gd name="connsiteY20" fmla="*/ 759238 h 1119282"/>
                <a:gd name="connsiteX21" fmla="*/ 622423 w 643854"/>
                <a:gd name="connsiteY21" fmla="*/ 767810 h 1119282"/>
                <a:gd name="connsiteX22" fmla="*/ 626709 w 643854"/>
                <a:gd name="connsiteY22" fmla="*/ 767810 h 1119282"/>
                <a:gd name="connsiteX23" fmla="*/ 626709 w 643854"/>
                <a:gd name="connsiteY23" fmla="*/ 772097 h 1119282"/>
                <a:gd name="connsiteX24" fmla="*/ 630996 w 643854"/>
                <a:gd name="connsiteY24" fmla="*/ 772097 h 1119282"/>
                <a:gd name="connsiteX25" fmla="*/ 630996 w 643854"/>
                <a:gd name="connsiteY25" fmla="*/ 776383 h 1119282"/>
                <a:gd name="connsiteX26" fmla="*/ 635282 w 643854"/>
                <a:gd name="connsiteY26" fmla="*/ 776383 h 1119282"/>
                <a:gd name="connsiteX27" fmla="*/ 635282 w 643854"/>
                <a:gd name="connsiteY27" fmla="*/ 780669 h 1119282"/>
                <a:gd name="connsiteX28" fmla="*/ 639568 w 643854"/>
                <a:gd name="connsiteY28" fmla="*/ 780669 h 1119282"/>
                <a:gd name="connsiteX29" fmla="*/ 639568 w 643854"/>
                <a:gd name="connsiteY29" fmla="*/ 784955 h 1119282"/>
                <a:gd name="connsiteX30" fmla="*/ 643854 w 643854"/>
                <a:gd name="connsiteY30" fmla="*/ 793528 h 1119282"/>
                <a:gd name="connsiteX31" fmla="*/ 643854 w 643854"/>
                <a:gd name="connsiteY31" fmla="*/ 797814 h 1119282"/>
                <a:gd name="connsiteX32" fmla="*/ 639568 w 643854"/>
                <a:gd name="connsiteY32" fmla="*/ 797814 h 1119282"/>
                <a:gd name="connsiteX33" fmla="*/ 635282 w 643854"/>
                <a:gd name="connsiteY33" fmla="*/ 793528 h 1119282"/>
                <a:gd name="connsiteX34" fmla="*/ 630996 w 643854"/>
                <a:gd name="connsiteY34" fmla="*/ 793528 h 1119282"/>
                <a:gd name="connsiteX35" fmla="*/ 626709 w 643854"/>
                <a:gd name="connsiteY35" fmla="*/ 789242 h 1119282"/>
                <a:gd name="connsiteX36" fmla="*/ 622423 w 643854"/>
                <a:gd name="connsiteY36" fmla="*/ 784955 h 1119282"/>
                <a:gd name="connsiteX37" fmla="*/ 618137 w 643854"/>
                <a:gd name="connsiteY37" fmla="*/ 780669 h 1119282"/>
                <a:gd name="connsiteX38" fmla="*/ 613851 w 643854"/>
                <a:gd name="connsiteY38" fmla="*/ 776383 h 1119282"/>
                <a:gd name="connsiteX39" fmla="*/ 605278 w 643854"/>
                <a:gd name="connsiteY39" fmla="*/ 772097 h 1119282"/>
                <a:gd name="connsiteX40" fmla="*/ 596706 w 643854"/>
                <a:gd name="connsiteY40" fmla="*/ 767810 h 1119282"/>
                <a:gd name="connsiteX41" fmla="*/ 553843 w 643854"/>
                <a:gd name="connsiteY41" fmla="*/ 737807 h 1119282"/>
                <a:gd name="connsiteX42" fmla="*/ 510885 w 643854"/>
                <a:gd name="connsiteY42" fmla="*/ 707803 h 1119282"/>
                <a:gd name="connsiteX43" fmla="*/ 493740 w 643854"/>
                <a:gd name="connsiteY43" fmla="*/ 699230 h 1119282"/>
                <a:gd name="connsiteX44" fmla="*/ 476595 w 643854"/>
                <a:gd name="connsiteY44" fmla="*/ 686372 h 1119282"/>
                <a:gd name="connsiteX45" fmla="*/ 468023 w 643854"/>
                <a:gd name="connsiteY45" fmla="*/ 677799 h 1119282"/>
                <a:gd name="connsiteX46" fmla="*/ 459450 w 643854"/>
                <a:gd name="connsiteY46" fmla="*/ 673513 h 1119282"/>
                <a:gd name="connsiteX47" fmla="*/ 442305 w 643854"/>
                <a:gd name="connsiteY47" fmla="*/ 673513 h 1119282"/>
                <a:gd name="connsiteX48" fmla="*/ 442305 w 643854"/>
                <a:gd name="connsiteY48" fmla="*/ 682085 h 1119282"/>
                <a:gd name="connsiteX49" fmla="*/ 442305 w 643854"/>
                <a:gd name="connsiteY49" fmla="*/ 699230 h 1119282"/>
                <a:gd name="connsiteX50" fmla="*/ 442305 w 643854"/>
                <a:gd name="connsiteY50" fmla="*/ 712089 h 1119282"/>
                <a:gd name="connsiteX51" fmla="*/ 438019 w 643854"/>
                <a:gd name="connsiteY51" fmla="*/ 712089 h 1119282"/>
                <a:gd name="connsiteX52" fmla="*/ 433733 w 643854"/>
                <a:gd name="connsiteY52" fmla="*/ 716375 h 1119282"/>
                <a:gd name="connsiteX53" fmla="*/ 420874 w 643854"/>
                <a:gd name="connsiteY53" fmla="*/ 707803 h 1119282"/>
                <a:gd name="connsiteX54" fmla="*/ 408015 w 643854"/>
                <a:gd name="connsiteY54" fmla="*/ 703517 h 1119282"/>
                <a:gd name="connsiteX55" fmla="*/ 408015 w 643854"/>
                <a:gd name="connsiteY55" fmla="*/ 707803 h 1119282"/>
                <a:gd name="connsiteX56" fmla="*/ 399443 w 643854"/>
                <a:gd name="connsiteY56" fmla="*/ 707803 h 1119282"/>
                <a:gd name="connsiteX57" fmla="*/ 399443 w 643854"/>
                <a:gd name="connsiteY57" fmla="*/ 716375 h 1119282"/>
                <a:gd name="connsiteX58" fmla="*/ 408015 w 643854"/>
                <a:gd name="connsiteY58" fmla="*/ 733520 h 1119282"/>
                <a:gd name="connsiteX59" fmla="*/ 399443 w 643854"/>
                <a:gd name="connsiteY59" fmla="*/ 746379 h 1119282"/>
                <a:gd name="connsiteX60" fmla="*/ 390870 w 643854"/>
                <a:gd name="connsiteY60" fmla="*/ 763524 h 1119282"/>
                <a:gd name="connsiteX61" fmla="*/ 382298 w 643854"/>
                <a:gd name="connsiteY61" fmla="*/ 784955 h 1119282"/>
                <a:gd name="connsiteX62" fmla="*/ 378012 w 643854"/>
                <a:gd name="connsiteY62" fmla="*/ 802100 h 1119282"/>
                <a:gd name="connsiteX63" fmla="*/ 378012 w 643854"/>
                <a:gd name="connsiteY63" fmla="*/ 819245 h 1119282"/>
                <a:gd name="connsiteX64" fmla="*/ 373725 w 643854"/>
                <a:gd name="connsiteY64" fmla="*/ 836390 h 1119282"/>
                <a:gd name="connsiteX65" fmla="*/ 365153 w 643854"/>
                <a:gd name="connsiteY65" fmla="*/ 857822 h 1119282"/>
                <a:gd name="connsiteX66" fmla="*/ 360867 w 643854"/>
                <a:gd name="connsiteY66" fmla="*/ 879253 h 1119282"/>
                <a:gd name="connsiteX67" fmla="*/ 348008 w 643854"/>
                <a:gd name="connsiteY67" fmla="*/ 900684 h 1119282"/>
                <a:gd name="connsiteX68" fmla="*/ 339435 w 643854"/>
                <a:gd name="connsiteY68" fmla="*/ 922115 h 1119282"/>
                <a:gd name="connsiteX69" fmla="*/ 339435 w 643854"/>
                <a:gd name="connsiteY69" fmla="*/ 947833 h 1119282"/>
                <a:gd name="connsiteX70" fmla="*/ 335149 w 643854"/>
                <a:gd name="connsiteY70" fmla="*/ 973550 h 1119282"/>
                <a:gd name="connsiteX71" fmla="*/ 339435 w 643854"/>
                <a:gd name="connsiteY71" fmla="*/ 1016413 h 1119282"/>
                <a:gd name="connsiteX72" fmla="*/ 326577 w 643854"/>
                <a:gd name="connsiteY72" fmla="*/ 1042130 h 1119282"/>
                <a:gd name="connsiteX73" fmla="*/ 305145 w 643854"/>
                <a:gd name="connsiteY73" fmla="*/ 1046417 h 1119282"/>
                <a:gd name="connsiteX74" fmla="*/ 296573 w 643854"/>
                <a:gd name="connsiteY74" fmla="*/ 1046417 h 1119282"/>
                <a:gd name="connsiteX75" fmla="*/ 279428 w 643854"/>
                <a:gd name="connsiteY75" fmla="*/ 1072134 h 1119282"/>
                <a:gd name="connsiteX76" fmla="*/ 262283 w 643854"/>
                <a:gd name="connsiteY76" fmla="*/ 1102138 h 1119282"/>
                <a:gd name="connsiteX77" fmla="*/ 262283 w 643854"/>
                <a:gd name="connsiteY77" fmla="*/ 1106424 h 1119282"/>
                <a:gd name="connsiteX78" fmla="*/ 257997 w 643854"/>
                <a:gd name="connsiteY78" fmla="*/ 1106424 h 1119282"/>
                <a:gd name="connsiteX79" fmla="*/ 253710 w 643854"/>
                <a:gd name="connsiteY79" fmla="*/ 1110710 h 1119282"/>
                <a:gd name="connsiteX80" fmla="*/ 249424 w 643854"/>
                <a:gd name="connsiteY80" fmla="*/ 1114997 h 1119282"/>
                <a:gd name="connsiteX81" fmla="*/ 245138 w 643854"/>
                <a:gd name="connsiteY81" fmla="*/ 1119283 h 1119282"/>
                <a:gd name="connsiteX82" fmla="*/ 232279 w 643854"/>
                <a:gd name="connsiteY82" fmla="*/ 1119283 h 1119282"/>
                <a:gd name="connsiteX83" fmla="*/ 232279 w 643854"/>
                <a:gd name="connsiteY83" fmla="*/ 1114997 h 1119282"/>
                <a:gd name="connsiteX84" fmla="*/ 236565 w 643854"/>
                <a:gd name="connsiteY84" fmla="*/ 1114997 h 1119282"/>
                <a:gd name="connsiteX85" fmla="*/ 236565 w 643854"/>
                <a:gd name="connsiteY85" fmla="*/ 1110710 h 1119282"/>
                <a:gd name="connsiteX86" fmla="*/ 240852 w 643854"/>
                <a:gd name="connsiteY86" fmla="*/ 1110710 h 1119282"/>
                <a:gd name="connsiteX87" fmla="*/ 240852 w 643854"/>
                <a:gd name="connsiteY87" fmla="*/ 1106424 h 1119282"/>
                <a:gd name="connsiteX88" fmla="*/ 245138 w 643854"/>
                <a:gd name="connsiteY88" fmla="*/ 1106424 h 1119282"/>
                <a:gd name="connsiteX89" fmla="*/ 245138 w 643854"/>
                <a:gd name="connsiteY89" fmla="*/ 1097852 h 1119282"/>
                <a:gd name="connsiteX90" fmla="*/ 249424 w 643854"/>
                <a:gd name="connsiteY90" fmla="*/ 1080707 h 1119282"/>
                <a:gd name="connsiteX91" fmla="*/ 253710 w 643854"/>
                <a:gd name="connsiteY91" fmla="*/ 1024890 h 1119282"/>
                <a:gd name="connsiteX92" fmla="*/ 249424 w 643854"/>
                <a:gd name="connsiteY92" fmla="*/ 969074 h 1119282"/>
                <a:gd name="connsiteX93" fmla="*/ 245138 w 643854"/>
                <a:gd name="connsiteY93" fmla="*/ 956215 h 1119282"/>
                <a:gd name="connsiteX94" fmla="*/ 245138 w 643854"/>
                <a:gd name="connsiteY94" fmla="*/ 943356 h 1119282"/>
                <a:gd name="connsiteX95" fmla="*/ 240852 w 643854"/>
                <a:gd name="connsiteY95" fmla="*/ 930497 h 1119282"/>
                <a:gd name="connsiteX96" fmla="*/ 232279 w 643854"/>
                <a:gd name="connsiteY96" fmla="*/ 896207 h 1119282"/>
                <a:gd name="connsiteX97" fmla="*/ 227993 w 643854"/>
                <a:gd name="connsiteY97" fmla="*/ 857631 h 1119282"/>
                <a:gd name="connsiteX98" fmla="*/ 219420 w 643854"/>
                <a:gd name="connsiteY98" fmla="*/ 793242 h 1119282"/>
                <a:gd name="connsiteX99" fmla="*/ 176558 w 643854"/>
                <a:gd name="connsiteY99" fmla="*/ 690277 h 1119282"/>
                <a:gd name="connsiteX100" fmla="*/ 142268 w 643854"/>
                <a:gd name="connsiteY100" fmla="*/ 625888 h 1119282"/>
                <a:gd name="connsiteX101" fmla="*/ 142268 w 643854"/>
                <a:gd name="connsiteY101" fmla="*/ 621602 h 1119282"/>
                <a:gd name="connsiteX102" fmla="*/ 137982 w 643854"/>
                <a:gd name="connsiteY102" fmla="*/ 613029 h 1119282"/>
                <a:gd name="connsiteX103" fmla="*/ 133695 w 643854"/>
                <a:gd name="connsiteY103" fmla="*/ 608743 h 1119282"/>
                <a:gd name="connsiteX104" fmla="*/ 133695 w 643854"/>
                <a:gd name="connsiteY104" fmla="*/ 604457 h 1119282"/>
                <a:gd name="connsiteX105" fmla="*/ 116550 w 643854"/>
                <a:gd name="connsiteY105" fmla="*/ 604457 h 1119282"/>
                <a:gd name="connsiteX106" fmla="*/ 116550 w 643854"/>
                <a:gd name="connsiteY106" fmla="*/ 625888 h 1119282"/>
                <a:gd name="connsiteX107" fmla="*/ 120837 w 643854"/>
                <a:gd name="connsiteY107" fmla="*/ 634460 h 1119282"/>
                <a:gd name="connsiteX108" fmla="*/ 125123 w 643854"/>
                <a:gd name="connsiteY108" fmla="*/ 643033 h 1119282"/>
                <a:gd name="connsiteX109" fmla="*/ 129409 w 643854"/>
                <a:gd name="connsiteY109" fmla="*/ 647319 h 1119282"/>
                <a:gd name="connsiteX110" fmla="*/ 133695 w 643854"/>
                <a:gd name="connsiteY110" fmla="*/ 647319 h 1119282"/>
                <a:gd name="connsiteX111" fmla="*/ 133695 w 643854"/>
                <a:gd name="connsiteY111" fmla="*/ 660178 h 1119282"/>
                <a:gd name="connsiteX112" fmla="*/ 125123 w 643854"/>
                <a:gd name="connsiteY112" fmla="*/ 660178 h 1119282"/>
                <a:gd name="connsiteX113" fmla="*/ 120837 w 643854"/>
                <a:gd name="connsiteY113" fmla="*/ 664464 h 1119282"/>
                <a:gd name="connsiteX114" fmla="*/ 116550 w 643854"/>
                <a:gd name="connsiteY114" fmla="*/ 664464 h 1119282"/>
                <a:gd name="connsiteX115" fmla="*/ 116550 w 643854"/>
                <a:gd name="connsiteY115" fmla="*/ 660178 h 1119282"/>
                <a:gd name="connsiteX116" fmla="*/ 112264 w 643854"/>
                <a:gd name="connsiteY116" fmla="*/ 655892 h 1119282"/>
                <a:gd name="connsiteX117" fmla="*/ 107978 w 643854"/>
                <a:gd name="connsiteY117" fmla="*/ 651605 h 1119282"/>
                <a:gd name="connsiteX118" fmla="*/ 107978 w 643854"/>
                <a:gd name="connsiteY118" fmla="*/ 638747 h 1119282"/>
                <a:gd name="connsiteX119" fmla="*/ 103692 w 643854"/>
                <a:gd name="connsiteY119" fmla="*/ 630174 h 1119282"/>
                <a:gd name="connsiteX120" fmla="*/ 99405 w 643854"/>
                <a:gd name="connsiteY120" fmla="*/ 604457 h 1119282"/>
                <a:gd name="connsiteX121" fmla="*/ 90833 w 643854"/>
                <a:gd name="connsiteY121" fmla="*/ 583025 h 1119282"/>
                <a:gd name="connsiteX122" fmla="*/ 90833 w 643854"/>
                <a:gd name="connsiteY122" fmla="*/ 574453 h 1119282"/>
                <a:gd name="connsiteX123" fmla="*/ 86547 w 643854"/>
                <a:gd name="connsiteY123" fmla="*/ 570167 h 1119282"/>
                <a:gd name="connsiteX124" fmla="*/ 86547 w 643854"/>
                <a:gd name="connsiteY124" fmla="*/ 565880 h 1119282"/>
                <a:gd name="connsiteX125" fmla="*/ 82260 w 643854"/>
                <a:gd name="connsiteY125" fmla="*/ 565880 h 1119282"/>
                <a:gd name="connsiteX126" fmla="*/ 77974 w 643854"/>
                <a:gd name="connsiteY126" fmla="*/ 561594 h 1119282"/>
                <a:gd name="connsiteX127" fmla="*/ 73688 w 643854"/>
                <a:gd name="connsiteY127" fmla="*/ 561594 h 1119282"/>
                <a:gd name="connsiteX128" fmla="*/ 73688 w 643854"/>
                <a:gd name="connsiteY128" fmla="*/ 565880 h 1119282"/>
                <a:gd name="connsiteX129" fmla="*/ 69402 w 643854"/>
                <a:gd name="connsiteY129" fmla="*/ 570167 h 1119282"/>
                <a:gd name="connsiteX130" fmla="*/ 65115 w 643854"/>
                <a:gd name="connsiteY130" fmla="*/ 578739 h 1119282"/>
                <a:gd name="connsiteX131" fmla="*/ 65115 w 643854"/>
                <a:gd name="connsiteY131" fmla="*/ 595884 h 1119282"/>
                <a:gd name="connsiteX132" fmla="*/ 60829 w 643854"/>
                <a:gd name="connsiteY132" fmla="*/ 604457 h 1119282"/>
                <a:gd name="connsiteX133" fmla="*/ 65115 w 643854"/>
                <a:gd name="connsiteY133" fmla="*/ 617315 h 1119282"/>
                <a:gd name="connsiteX134" fmla="*/ 65115 w 643854"/>
                <a:gd name="connsiteY134" fmla="*/ 647319 h 1119282"/>
                <a:gd name="connsiteX135" fmla="*/ 65115 w 643854"/>
                <a:gd name="connsiteY135" fmla="*/ 690182 h 1119282"/>
                <a:gd name="connsiteX136" fmla="*/ 56543 w 643854"/>
                <a:gd name="connsiteY136" fmla="*/ 711613 h 1119282"/>
                <a:gd name="connsiteX137" fmla="*/ 60829 w 643854"/>
                <a:gd name="connsiteY137" fmla="*/ 814578 h 1119282"/>
                <a:gd name="connsiteX138" fmla="*/ 73688 w 643854"/>
                <a:gd name="connsiteY138" fmla="*/ 908971 h 1119282"/>
                <a:gd name="connsiteX139" fmla="*/ 77974 w 643854"/>
                <a:gd name="connsiteY139" fmla="*/ 913257 h 1119282"/>
                <a:gd name="connsiteX140" fmla="*/ 82260 w 643854"/>
                <a:gd name="connsiteY140" fmla="*/ 938975 h 1119282"/>
                <a:gd name="connsiteX141" fmla="*/ 82260 w 643854"/>
                <a:gd name="connsiteY141" fmla="*/ 951833 h 1119282"/>
                <a:gd name="connsiteX142" fmla="*/ 86547 w 643854"/>
                <a:gd name="connsiteY142" fmla="*/ 956120 h 1119282"/>
                <a:gd name="connsiteX143" fmla="*/ 86547 w 643854"/>
                <a:gd name="connsiteY143" fmla="*/ 960406 h 1119282"/>
                <a:gd name="connsiteX144" fmla="*/ 82260 w 643854"/>
                <a:gd name="connsiteY144" fmla="*/ 960406 h 1119282"/>
                <a:gd name="connsiteX145" fmla="*/ 82260 w 643854"/>
                <a:gd name="connsiteY145" fmla="*/ 986123 h 1119282"/>
                <a:gd name="connsiteX146" fmla="*/ 77974 w 643854"/>
                <a:gd name="connsiteY146" fmla="*/ 986123 h 1119282"/>
                <a:gd name="connsiteX147" fmla="*/ 77974 w 643854"/>
                <a:gd name="connsiteY147" fmla="*/ 981837 h 1119282"/>
                <a:gd name="connsiteX148" fmla="*/ 73688 w 643854"/>
                <a:gd name="connsiteY148" fmla="*/ 981837 h 1119282"/>
                <a:gd name="connsiteX149" fmla="*/ 73688 w 643854"/>
                <a:gd name="connsiteY149" fmla="*/ 986123 h 1119282"/>
                <a:gd name="connsiteX150" fmla="*/ 69402 w 643854"/>
                <a:gd name="connsiteY150" fmla="*/ 986123 h 1119282"/>
                <a:gd name="connsiteX151" fmla="*/ 65115 w 643854"/>
                <a:gd name="connsiteY151" fmla="*/ 981837 h 1119282"/>
                <a:gd name="connsiteX152" fmla="*/ 60829 w 643854"/>
                <a:gd name="connsiteY152" fmla="*/ 981837 h 1119282"/>
                <a:gd name="connsiteX153" fmla="*/ 60829 w 643854"/>
                <a:gd name="connsiteY153" fmla="*/ 977551 h 1119282"/>
                <a:gd name="connsiteX154" fmla="*/ 56257 w 643854"/>
                <a:gd name="connsiteY154" fmla="*/ 977551 h 1119282"/>
                <a:gd name="connsiteX155" fmla="*/ 56257 w 643854"/>
                <a:gd name="connsiteY155" fmla="*/ 964692 h 1119282"/>
                <a:gd name="connsiteX156" fmla="*/ 43398 w 643854"/>
                <a:gd name="connsiteY156" fmla="*/ 947547 h 1119282"/>
                <a:gd name="connsiteX157" fmla="*/ 30540 w 643854"/>
                <a:gd name="connsiteY157" fmla="*/ 938975 h 1119282"/>
                <a:gd name="connsiteX158" fmla="*/ 34826 w 643854"/>
                <a:gd name="connsiteY158" fmla="*/ 887444 h 1119282"/>
                <a:gd name="connsiteX159" fmla="*/ 26253 w 643854"/>
                <a:gd name="connsiteY159" fmla="*/ 848868 h 1119282"/>
                <a:gd name="connsiteX160" fmla="*/ 13395 w 643854"/>
                <a:gd name="connsiteY160" fmla="*/ 848868 h 1119282"/>
                <a:gd name="connsiteX161" fmla="*/ 13395 w 643854"/>
                <a:gd name="connsiteY161" fmla="*/ 836009 h 1119282"/>
                <a:gd name="connsiteX162" fmla="*/ 21967 w 643854"/>
                <a:gd name="connsiteY162" fmla="*/ 814578 h 1119282"/>
                <a:gd name="connsiteX163" fmla="*/ 30540 w 643854"/>
                <a:gd name="connsiteY163" fmla="*/ 776002 h 1119282"/>
                <a:gd name="connsiteX164" fmla="*/ 21967 w 643854"/>
                <a:gd name="connsiteY164" fmla="*/ 758857 h 1119282"/>
                <a:gd name="connsiteX165" fmla="*/ 17681 w 643854"/>
                <a:gd name="connsiteY165" fmla="*/ 754571 h 1119282"/>
                <a:gd name="connsiteX166" fmla="*/ 26253 w 643854"/>
                <a:gd name="connsiteY166" fmla="*/ 737426 h 1119282"/>
                <a:gd name="connsiteX167" fmla="*/ 30540 w 643854"/>
                <a:gd name="connsiteY167" fmla="*/ 724567 h 1119282"/>
                <a:gd name="connsiteX168" fmla="*/ 30540 w 643854"/>
                <a:gd name="connsiteY168" fmla="*/ 715994 h 1119282"/>
                <a:gd name="connsiteX169" fmla="*/ 21967 w 643854"/>
                <a:gd name="connsiteY169" fmla="*/ 715994 h 1119282"/>
                <a:gd name="connsiteX170" fmla="*/ 9108 w 643854"/>
                <a:gd name="connsiteY170" fmla="*/ 720281 h 1119282"/>
                <a:gd name="connsiteX171" fmla="*/ 536 w 643854"/>
                <a:gd name="connsiteY171" fmla="*/ 720281 h 1119282"/>
                <a:gd name="connsiteX172" fmla="*/ 536 w 643854"/>
                <a:gd name="connsiteY172" fmla="*/ 711708 h 1119282"/>
                <a:gd name="connsiteX173" fmla="*/ 9108 w 643854"/>
                <a:gd name="connsiteY173" fmla="*/ 694563 h 1119282"/>
                <a:gd name="connsiteX174" fmla="*/ 17681 w 643854"/>
                <a:gd name="connsiteY174" fmla="*/ 664559 h 1119282"/>
                <a:gd name="connsiteX175" fmla="*/ 39112 w 643854"/>
                <a:gd name="connsiteY175" fmla="*/ 578739 h 1119282"/>
                <a:gd name="connsiteX176" fmla="*/ 64830 w 643854"/>
                <a:gd name="connsiteY176" fmla="*/ 501491 h 1119282"/>
                <a:gd name="connsiteX177" fmla="*/ 73402 w 643854"/>
                <a:gd name="connsiteY177" fmla="*/ 449961 h 1119282"/>
                <a:gd name="connsiteX178" fmla="*/ 69116 w 643854"/>
                <a:gd name="connsiteY178" fmla="*/ 381286 h 1119282"/>
                <a:gd name="connsiteX179" fmla="*/ 56257 w 643854"/>
                <a:gd name="connsiteY179" fmla="*/ 364141 h 1119282"/>
                <a:gd name="connsiteX180" fmla="*/ 26253 w 643854"/>
                <a:gd name="connsiteY180" fmla="*/ 286893 h 1119282"/>
                <a:gd name="connsiteX181" fmla="*/ 536 w 643854"/>
                <a:gd name="connsiteY181" fmla="*/ 183928 h 1119282"/>
                <a:gd name="connsiteX182" fmla="*/ 4822 w 643854"/>
                <a:gd name="connsiteY182" fmla="*/ 89535 h 1119282"/>
                <a:gd name="connsiteX183" fmla="*/ 4822 w 643854"/>
                <a:gd name="connsiteY183" fmla="*/ 30004 h 1119282"/>
                <a:gd name="connsiteX184" fmla="*/ 9108 w 643854"/>
                <a:gd name="connsiteY184" fmla="*/ 30004 h 1119282"/>
                <a:gd name="connsiteX185" fmla="*/ 9108 w 643854"/>
                <a:gd name="connsiteY185" fmla="*/ 34290 h 1119282"/>
                <a:gd name="connsiteX186" fmla="*/ 13395 w 643854"/>
                <a:gd name="connsiteY186" fmla="*/ 34290 h 1119282"/>
                <a:gd name="connsiteX187" fmla="*/ 13395 w 643854"/>
                <a:gd name="connsiteY187" fmla="*/ 72866 h 1119282"/>
                <a:gd name="connsiteX188" fmla="*/ 17681 w 643854"/>
                <a:gd name="connsiteY188" fmla="*/ 132969 h 1119282"/>
                <a:gd name="connsiteX189" fmla="*/ 21967 w 643854"/>
                <a:gd name="connsiteY189" fmla="*/ 154400 h 1119282"/>
                <a:gd name="connsiteX190" fmla="*/ 21967 w 643854"/>
                <a:gd name="connsiteY190" fmla="*/ 158687 h 1119282"/>
                <a:gd name="connsiteX191" fmla="*/ 30540 w 643854"/>
                <a:gd name="connsiteY191" fmla="*/ 158687 h 1119282"/>
                <a:gd name="connsiteX192" fmla="*/ 30540 w 643854"/>
                <a:gd name="connsiteY192" fmla="*/ 154400 h 1119282"/>
                <a:gd name="connsiteX193" fmla="*/ 39112 w 643854"/>
                <a:gd name="connsiteY193" fmla="*/ 111443 h 1119282"/>
                <a:gd name="connsiteX194" fmla="*/ 47685 w 643854"/>
                <a:gd name="connsiteY194" fmla="*/ 55626 h 1119282"/>
                <a:gd name="connsiteX195" fmla="*/ 47685 w 643854"/>
                <a:gd name="connsiteY195" fmla="*/ 47054 h 1119282"/>
                <a:gd name="connsiteX196" fmla="*/ 51971 w 643854"/>
                <a:gd name="connsiteY196" fmla="*/ 42863 h 1119282"/>
                <a:gd name="connsiteX197" fmla="*/ 56257 w 643854"/>
                <a:gd name="connsiteY197" fmla="*/ 38576 h 1119282"/>
                <a:gd name="connsiteX198" fmla="*/ 56257 w 643854"/>
                <a:gd name="connsiteY198" fmla="*/ 30004 h 1119282"/>
                <a:gd name="connsiteX199" fmla="*/ 64830 w 643854"/>
                <a:gd name="connsiteY199" fmla="*/ 30004 h 1119282"/>
                <a:gd name="connsiteX200" fmla="*/ 64830 w 643854"/>
                <a:gd name="connsiteY200" fmla="*/ 42863 h 1119282"/>
                <a:gd name="connsiteX201" fmla="*/ 56257 w 643854"/>
                <a:gd name="connsiteY201" fmla="*/ 72866 h 1119282"/>
                <a:gd name="connsiteX202" fmla="*/ 51971 w 643854"/>
                <a:gd name="connsiteY202" fmla="*/ 158687 h 1119282"/>
                <a:gd name="connsiteX203" fmla="*/ 51971 w 643854"/>
                <a:gd name="connsiteY203" fmla="*/ 218789 h 1119282"/>
                <a:gd name="connsiteX204" fmla="*/ 60543 w 643854"/>
                <a:gd name="connsiteY204" fmla="*/ 218789 h 1119282"/>
                <a:gd name="connsiteX205" fmla="*/ 64830 w 643854"/>
                <a:gd name="connsiteY205" fmla="*/ 223076 h 1119282"/>
                <a:gd name="connsiteX206" fmla="*/ 69116 w 643854"/>
                <a:gd name="connsiteY206" fmla="*/ 223076 h 1119282"/>
                <a:gd name="connsiteX207" fmla="*/ 69116 w 643854"/>
                <a:gd name="connsiteY207" fmla="*/ 210217 h 1119282"/>
                <a:gd name="connsiteX208" fmla="*/ 73402 w 643854"/>
                <a:gd name="connsiteY208" fmla="*/ 193072 h 1119282"/>
                <a:gd name="connsiteX209" fmla="*/ 81975 w 643854"/>
                <a:gd name="connsiteY209" fmla="*/ 120110 h 1119282"/>
                <a:gd name="connsiteX210" fmla="*/ 94833 w 643854"/>
                <a:gd name="connsiteY210" fmla="*/ 21431 h 1119282"/>
                <a:gd name="connsiteX211" fmla="*/ 103406 w 643854"/>
                <a:gd name="connsiteY211" fmla="*/ 0 h 1119282"/>
                <a:gd name="connsiteX212" fmla="*/ 107787 w 643854"/>
                <a:gd name="connsiteY212" fmla="*/ 4286 h 1119282"/>
                <a:gd name="connsiteX213" fmla="*/ 107787 w 643854"/>
                <a:gd name="connsiteY213" fmla="*/ 4286 h 1119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</a:cxnLst>
              <a:rect l="l" t="t" r="r" b="b"/>
              <a:pathLst>
                <a:path w="643854" h="1119282">
                  <a:moveTo>
                    <a:pt x="107787" y="4286"/>
                  </a:moveTo>
                  <a:lnTo>
                    <a:pt x="103501" y="55817"/>
                  </a:lnTo>
                  <a:cubicBezTo>
                    <a:pt x="100644" y="92964"/>
                    <a:pt x="102072" y="134493"/>
                    <a:pt x="107787" y="180213"/>
                  </a:cubicBezTo>
                  <a:cubicBezTo>
                    <a:pt x="107787" y="226028"/>
                    <a:pt x="117789" y="268891"/>
                    <a:pt x="137791" y="308991"/>
                  </a:cubicBezTo>
                  <a:cubicBezTo>
                    <a:pt x="157794" y="348996"/>
                    <a:pt x="169224" y="373380"/>
                    <a:pt x="172081" y="381953"/>
                  </a:cubicBezTo>
                  <a:cubicBezTo>
                    <a:pt x="174939" y="393383"/>
                    <a:pt x="180654" y="404813"/>
                    <a:pt x="189226" y="416243"/>
                  </a:cubicBezTo>
                  <a:cubicBezTo>
                    <a:pt x="197799" y="427673"/>
                    <a:pt x="207800" y="439103"/>
                    <a:pt x="219230" y="450533"/>
                  </a:cubicBezTo>
                  <a:cubicBezTo>
                    <a:pt x="230660" y="461963"/>
                    <a:pt x="239232" y="470535"/>
                    <a:pt x="244947" y="476250"/>
                  </a:cubicBezTo>
                  <a:cubicBezTo>
                    <a:pt x="250662" y="479108"/>
                    <a:pt x="254949" y="484823"/>
                    <a:pt x="257806" y="493395"/>
                  </a:cubicBezTo>
                  <a:cubicBezTo>
                    <a:pt x="260664" y="504825"/>
                    <a:pt x="263521" y="510540"/>
                    <a:pt x="266379" y="510540"/>
                  </a:cubicBezTo>
                  <a:cubicBezTo>
                    <a:pt x="269236" y="513398"/>
                    <a:pt x="272094" y="516255"/>
                    <a:pt x="274951" y="519113"/>
                  </a:cubicBezTo>
                  <a:cubicBezTo>
                    <a:pt x="274951" y="521970"/>
                    <a:pt x="283524" y="529114"/>
                    <a:pt x="300669" y="540544"/>
                  </a:cubicBezTo>
                  <a:cubicBezTo>
                    <a:pt x="317814" y="554831"/>
                    <a:pt x="337816" y="570548"/>
                    <a:pt x="360771" y="587788"/>
                  </a:cubicBezTo>
                  <a:cubicBezTo>
                    <a:pt x="386489" y="604933"/>
                    <a:pt x="399348" y="614934"/>
                    <a:pt x="399348" y="617792"/>
                  </a:cubicBezTo>
                  <a:cubicBezTo>
                    <a:pt x="399348" y="620649"/>
                    <a:pt x="416493" y="630650"/>
                    <a:pt x="450878" y="647795"/>
                  </a:cubicBezTo>
                  <a:cubicBezTo>
                    <a:pt x="485168" y="662083"/>
                    <a:pt x="505266" y="673513"/>
                    <a:pt x="510981" y="682085"/>
                  </a:cubicBezTo>
                  <a:cubicBezTo>
                    <a:pt x="516695" y="690658"/>
                    <a:pt x="522411" y="696373"/>
                    <a:pt x="528126" y="699230"/>
                  </a:cubicBezTo>
                  <a:cubicBezTo>
                    <a:pt x="533841" y="702088"/>
                    <a:pt x="536698" y="704945"/>
                    <a:pt x="536698" y="707803"/>
                  </a:cubicBezTo>
                  <a:cubicBezTo>
                    <a:pt x="536698" y="710660"/>
                    <a:pt x="546699" y="717804"/>
                    <a:pt x="566702" y="729234"/>
                  </a:cubicBezTo>
                  <a:cubicBezTo>
                    <a:pt x="586704" y="740664"/>
                    <a:pt x="596706" y="747808"/>
                    <a:pt x="596706" y="750665"/>
                  </a:cubicBezTo>
                  <a:cubicBezTo>
                    <a:pt x="596706" y="753523"/>
                    <a:pt x="599563" y="756380"/>
                    <a:pt x="605278" y="759238"/>
                  </a:cubicBezTo>
                  <a:cubicBezTo>
                    <a:pt x="613851" y="764953"/>
                    <a:pt x="619566" y="767810"/>
                    <a:pt x="622423" y="767810"/>
                  </a:cubicBezTo>
                  <a:lnTo>
                    <a:pt x="626709" y="767810"/>
                  </a:lnTo>
                  <a:lnTo>
                    <a:pt x="626709" y="772097"/>
                  </a:lnTo>
                  <a:lnTo>
                    <a:pt x="630996" y="772097"/>
                  </a:lnTo>
                  <a:lnTo>
                    <a:pt x="630996" y="776383"/>
                  </a:lnTo>
                  <a:lnTo>
                    <a:pt x="635282" y="776383"/>
                  </a:lnTo>
                  <a:lnTo>
                    <a:pt x="635282" y="780669"/>
                  </a:lnTo>
                  <a:lnTo>
                    <a:pt x="639568" y="780669"/>
                  </a:lnTo>
                  <a:lnTo>
                    <a:pt x="639568" y="784955"/>
                  </a:lnTo>
                  <a:lnTo>
                    <a:pt x="643854" y="793528"/>
                  </a:lnTo>
                  <a:lnTo>
                    <a:pt x="643854" y="797814"/>
                  </a:lnTo>
                  <a:lnTo>
                    <a:pt x="639568" y="797814"/>
                  </a:lnTo>
                  <a:lnTo>
                    <a:pt x="635282" y="793528"/>
                  </a:lnTo>
                  <a:lnTo>
                    <a:pt x="630996" y="793528"/>
                  </a:lnTo>
                  <a:lnTo>
                    <a:pt x="626709" y="789242"/>
                  </a:lnTo>
                  <a:lnTo>
                    <a:pt x="622423" y="784955"/>
                  </a:lnTo>
                  <a:lnTo>
                    <a:pt x="618137" y="780669"/>
                  </a:lnTo>
                  <a:lnTo>
                    <a:pt x="613851" y="776383"/>
                  </a:lnTo>
                  <a:lnTo>
                    <a:pt x="605278" y="772097"/>
                  </a:lnTo>
                  <a:cubicBezTo>
                    <a:pt x="602421" y="769239"/>
                    <a:pt x="599563" y="767810"/>
                    <a:pt x="596706" y="767810"/>
                  </a:cubicBezTo>
                  <a:cubicBezTo>
                    <a:pt x="596706" y="764953"/>
                    <a:pt x="582418" y="754952"/>
                    <a:pt x="553843" y="737807"/>
                  </a:cubicBezTo>
                  <a:cubicBezTo>
                    <a:pt x="525268" y="723519"/>
                    <a:pt x="510885" y="713518"/>
                    <a:pt x="510885" y="707803"/>
                  </a:cubicBezTo>
                  <a:cubicBezTo>
                    <a:pt x="508028" y="704945"/>
                    <a:pt x="502313" y="702088"/>
                    <a:pt x="493740" y="699230"/>
                  </a:cubicBezTo>
                  <a:cubicBezTo>
                    <a:pt x="482310" y="693515"/>
                    <a:pt x="476595" y="689229"/>
                    <a:pt x="476595" y="686372"/>
                  </a:cubicBezTo>
                  <a:cubicBezTo>
                    <a:pt x="476595" y="683514"/>
                    <a:pt x="473738" y="680657"/>
                    <a:pt x="468023" y="677799"/>
                  </a:cubicBezTo>
                  <a:lnTo>
                    <a:pt x="459450" y="673513"/>
                  </a:lnTo>
                  <a:lnTo>
                    <a:pt x="442305" y="673513"/>
                  </a:lnTo>
                  <a:lnTo>
                    <a:pt x="442305" y="682085"/>
                  </a:lnTo>
                  <a:cubicBezTo>
                    <a:pt x="442305" y="687800"/>
                    <a:pt x="442305" y="693515"/>
                    <a:pt x="442305" y="699230"/>
                  </a:cubicBezTo>
                  <a:lnTo>
                    <a:pt x="442305" y="712089"/>
                  </a:lnTo>
                  <a:lnTo>
                    <a:pt x="438019" y="712089"/>
                  </a:lnTo>
                  <a:lnTo>
                    <a:pt x="433733" y="716375"/>
                  </a:lnTo>
                  <a:cubicBezTo>
                    <a:pt x="433733" y="716375"/>
                    <a:pt x="429447" y="713518"/>
                    <a:pt x="420874" y="707803"/>
                  </a:cubicBezTo>
                  <a:lnTo>
                    <a:pt x="408015" y="703517"/>
                  </a:lnTo>
                  <a:lnTo>
                    <a:pt x="408015" y="707803"/>
                  </a:lnTo>
                  <a:lnTo>
                    <a:pt x="399443" y="707803"/>
                  </a:lnTo>
                  <a:lnTo>
                    <a:pt x="399443" y="716375"/>
                  </a:lnTo>
                  <a:lnTo>
                    <a:pt x="408015" y="733520"/>
                  </a:lnTo>
                  <a:cubicBezTo>
                    <a:pt x="410873" y="742093"/>
                    <a:pt x="408015" y="746379"/>
                    <a:pt x="399443" y="746379"/>
                  </a:cubicBezTo>
                  <a:cubicBezTo>
                    <a:pt x="390870" y="746379"/>
                    <a:pt x="388013" y="752094"/>
                    <a:pt x="390870" y="763524"/>
                  </a:cubicBezTo>
                  <a:cubicBezTo>
                    <a:pt x="393728" y="777812"/>
                    <a:pt x="390870" y="784955"/>
                    <a:pt x="382298" y="784955"/>
                  </a:cubicBezTo>
                  <a:cubicBezTo>
                    <a:pt x="376583" y="790670"/>
                    <a:pt x="375154" y="796385"/>
                    <a:pt x="378012" y="802100"/>
                  </a:cubicBezTo>
                  <a:cubicBezTo>
                    <a:pt x="380869" y="810673"/>
                    <a:pt x="380869" y="816388"/>
                    <a:pt x="378012" y="819245"/>
                  </a:cubicBezTo>
                  <a:cubicBezTo>
                    <a:pt x="375154" y="819245"/>
                    <a:pt x="373725" y="824960"/>
                    <a:pt x="373725" y="836390"/>
                  </a:cubicBezTo>
                  <a:cubicBezTo>
                    <a:pt x="373725" y="847820"/>
                    <a:pt x="370868" y="854964"/>
                    <a:pt x="365153" y="857822"/>
                  </a:cubicBezTo>
                  <a:cubicBezTo>
                    <a:pt x="359438" y="860679"/>
                    <a:pt x="358009" y="867823"/>
                    <a:pt x="360867" y="879253"/>
                  </a:cubicBezTo>
                  <a:cubicBezTo>
                    <a:pt x="360867" y="893540"/>
                    <a:pt x="356580" y="900684"/>
                    <a:pt x="348008" y="900684"/>
                  </a:cubicBezTo>
                  <a:cubicBezTo>
                    <a:pt x="342293" y="900684"/>
                    <a:pt x="339435" y="907828"/>
                    <a:pt x="339435" y="922115"/>
                  </a:cubicBezTo>
                  <a:cubicBezTo>
                    <a:pt x="342293" y="936403"/>
                    <a:pt x="342293" y="944975"/>
                    <a:pt x="339435" y="947833"/>
                  </a:cubicBezTo>
                  <a:cubicBezTo>
                    <a:pt x="333720" y="947833"/>
                    <a:pt x="332292" y="956405"/>
                    <a:pt x="335149" y="973550"/>
                  </a:cubicBezTo>
                  <a:cubicBezTo>
                    <a:pt x="338007" y="993553"/>
                    <a:pt x="339435" y="1007840"/>
                    <a:pt x="339435" y="1016413"/>
                  </a:cubicBezTo>
                  <a:cubicBezTo>
                    <a:pt x="339435" y="1027843"/>
                    <a:pt x="335149" y="1036415"/>
                    <a:pt x="326577" y="1042130"/>
                  </a:cubicBezTo>
                  <a:cubicBezTo>
                    <a:pt x="318004" y="1047845"/>
                    <a:pt x="310860" y="1049274"/>
                    <a:pt x="305145" y="1046417"/>
                  </a:cubicBezTo>
                  <a:cubicBezTo>
                    <a:pt x="302288" y="1043559"/>
                    <a:pt x="299430" y="1043559"/>
                    <a:pt x="296573" y="1046417"/>
                  </a:cubicBezTo>
                  <a:cubicBezTo>
                    <a:pt x="293715" y="1046417"/>
                    <a:pt x="288000" y="1054989"/>
                    <a:pt x="279428" y="1072134"/>
                  </a:cubicBezTo>
                  <a:cubicBezTo>
                    <a:pt x="267998" y="1089279"/>
                    <a:pt x="262283" y="1099280"/>
                    <a:pt x="262283" y="1102138"/>
                  </a:cubicBezTo>
                  <a:lnTo>
                    <a:pt x="262283" y="1106424"/>
                  </a:lnTo>
                  <a:lnTo>
                    <a:pt x="257997" y="1106424"/>
                  </a:lnTo>
                  <a:lnTo>
                    <a:pt x="253710" y="1110710"/>
                  </a:lnTo>
                  <a:lnTo>
                    <a:pt x="249424" y="1114997"/>
                  </a:lnTo>
                  <a:lnTo>
                    <a:pt x="245138" y="1119283"/>
                  </a:lnTo>
                  <a:lnTo>
                    <a:pt x="232279" y="1119283"/>
                  </a:lnTo>
                  <a:lnTo>
                    <a:pt x="232279" y="1114997"/>
                  </a:lnTo>
                  <a:lnTo>
                    <a:pt x="236565" y="1114997"/>
                  </a:lnTo>
                  <a:lnTo>
                    <a:pt x="236565" y="1110710"/>
                  </a:lnTo>
                  <a:lnTo>
                    <a:pt x="240852" y="1110710"/>
                  </a:lnTo>
                  <a:lnTo>
                    <a:pt x="240852" y="1106424"/>
                  </a:lnTo>
                  <a:lnTo>
                    <a:pt x="245138" y="1106424"/>
                  </a:lnTo>
                  <a:lnTo>
                    <a:pt x="245138" y="1097852"/>
                  </a:lnTo>
                  <a:lnTo>
                    <a:pt x="249424" y="1080707"/>
                  </a:lnTo>
                  <a:cubicBezTo>
                    <a:pt x="252282" y="1069277"/>
                    <a:pt x="253710" y="1050703"/>
                    <a:pt x="253710" y="1024890"/>
                  </a:cubicBezTo>
                  <a:cubicBezTo>
                    <a:pt x="253710" y="996315"/>
                    <a:pt x="252282" y="977646"/>
                    <a:pt x="249424" y="969074"/>
                  </a:cubicBezTo>
                  <a:lnTo>
                    <a:pt x="245138" y="956215"/>
                  </a:lnTo>
                  <a:lnTo>
                    <a:pt x="245138" y="943356"/>
                  </a:lnTo>
                  <a:lnTo>
                    <a:pt x="240852" y="930497"/>
                  </a:lnTo>
                  <a:cubicBezTo>
                    <a:pt x="237994" y="924782"/>
                    <a:pt x="235137" y="913352"/>
                    <a:pt x="232279" y="896207"/>
                  </a:cubicBezTo>
                  <a:cubicBezTo>
                    <a:pt x="229422" y="881920"/>
                    <a:pt x="227993" y="869061"/>
                    <a:pt x="227993" y="857631"/>
                  </a:cubicBezTo>
                  <a:cubicBezTo>
                    <a:pt x="227993" y="846201"/>
                    <a:pt x="225135" y="824770"/>
                    <a:pt x="219420" y="793242"/>
                  </a:cubicBezTo>
                  <a:cubicBezTo>
                    <a:pt x="213705" y="764667"/>
                    <a:pt x="199418" y="730282"/>
                    <a:pt x="176558" y="690277"/>
                  </a:cubicBezTo>
                  <a:lnTo>
                    <a:pt x="142268" y="625888"/>
                  </a:lnTo>
                  <a:lnTo>
                    <a:pt x="142268" y="621602"/>
                  </a:lnTo>
                  <a:lnTo>
                    <a:pt x="137982" y="613029"/>
                  </a:lnTo>
                  <a:lnTo>
                    <a:pt x="133695" y="608743"/>
                  </a:lnTo>
                  <a:lnTo>
                    <a:pt x="133695" y="604457"/>
                  </a:lnTo>
                  <a:lnTo>
                    <a:pt x="116550" y="604457"/>
                  </a:lnTo>
                  <a:lnTo>
                    <a:pt x="116550" y="625888"/>
                  </a:lnTo>
                  <a:lnTo>
                    <a:pt x="120837" y="634460"/>
                  </a:lnTo>
                  <a:cubicBezTo>
                    <a:pt x="120837" y="640175"/>
                    <a:pt x="122265" y="643033"/>
                    <a:pt x="125123" y="643033"/>
                  </a:cubicBezTo>
                  <a:lnTo>
                    <a:pt x="129409" y="647319"/>
                  </a:lnTo>
                  <a:lnTo>
                    <a:pt x="133695" y="647319"/>
                  </a:lnTo>
                  <a:lnTo>
                    <a:pt x="133695" y="660178"/>
                  </a:lnTo>
                  <a:lnTo>
                    <a:pt x="125123" y="660178"/>
                  </a:lnTo>
                  <a:lnTo>
                    <a:pt x="120837" y="664464"/>
                  </a:lnTo>
                  <a:lnTo>
                    <a:pt x="116550" y="664464"/>
                  </a:lnTo>
                  <a:lnTo>
                    <a:pt x="116550" y="660178"/>
                  </a:lnTo>
                  <a:lnTo>
                    <a:pt x="112264" y="655892"/>
                  </a:lnTo>
                  <a:lnTo>
                    <a:pt x="107978" y="651605"/>
                  </a:lnTo>
                  <a:lnTo>
                    <a:pt x="107978" y="638747"/>
                  </a:lnTo>
                  <a:lnTo>
                    <a:pt x="103692" y="630174"/>
                  </a:lnTo>
                  <a:cubicBezTo>
                    <a:pt x="100834" y="627317"/>
                    <a:pt x="99405" y="618744"/>
                    <a:pt x="99405" y="604457"/>
                  </a:cubicBezTo>
                  <a:lnTo>
                    <a:pt x="90833" y="583025"/>
                  </a:lnTo>
                  <a:lnTo>
                    <a:pt x="90833" y="574453"/>
                  </a:lnTo>
                  <a:lnTo>
                    <a:pt x="86547" y="570167"/>
                  </a:lnTo>
                  <a:lnTo>
                    <a:pt x="86547" y="565880"/>
                  </a:lnTo>
                  <a:lnTo>
                    <a:pt x="82260" y="565880"/>
                  </a:lnTo>
                  <a:lnTo>
                    <a:pt x="77974" y="561594"/>
                  </a:lnTo>
                  <a:lnTo>
                    <a:pt x="73688" y="561594"/>
                  </a:lnTo>
                  <a:lnTo>
                    <a:pt x="73688" y="565880"/>
                  </a:lnTo>
                  <a:lnTo>
                    <a:pt x="69402" y="570167"/>
                  </a:lnTo>
                  <a:lnTo>
                    <a:pt x="65115" y="578739"/>
                  </a:lnTo>
                  <a:lnTo>
                    <a:pt x="65115" y="595884"/>
                  </a:lnTo>
                  <a:lnTo>
                    <a:pt x="60829" y="604457"/>
                  </a:lnTo>
                  <a:cubicBezTo>
                    <a:pt x="60829" y="613029"/>
                    <a:pt x="62258" y="617315"/>
                    <a:pt x="65115" y="617315"/>
                  </a:cubicBezTo>
                  <a:cubicBezTo>
                    <a:pt x="67973" y="617315"/>
                    <a:pt x="67973" y="627317"/>
                    <a:pt x="65115" y="647319"/>
                  </a:cubicBezTo>
                  <a:cubicBezTo>
                    <a:pt x="65115" y="667322"/>
                    <a:pt x="65115" y="681609"/>
                    <a:pt x="65115" y="690182"/>
                  </a:cubicBezTo>
                  <a:cubicBezTo>
                    <a:pt x="65115" y="695897"/>
                    <a:pt x="62258" y="703040"/>
                    <a:pt x="56543" y="711613"/>
                  </a:cubicBezTo>
                  <a:cubicBezTo>
                    <a:pt x="56543" y="720185"/>
                    <a:pt x="57972" y="754571"/>
                    <a:pt x="60829" y="814578"/>
                  </a:cubicBezTo>
                  <a:cubicBezTo>
                    <a:pt x="63687" y="874681"/>
                    <a:pt x="67973" y="906113"/>
                    <a:pt x="73688" y="908971"/>
                  </a:cubicBezTo>
                  <a:cubicBezTo>
                    <a:pt x="76545" y="908971"/>
                    <a:pt x="77974" y="910400"/>
                    <a:pt x="77974" y="913257"/>
                  </a:cubicBezTo>
                  <a:cubicBezTo>
                    <a:pt x="80832" y="918972"/>
                    <a:pt x="82260" y="927545"/>
                    <a:pt x="82260" y="938975"/>
                  </a:cubicBezTo>
                  <a:lnTo>
                    <a:pt x="82260" y="951833"/>
                  </a:lnTo>
                  <a:lnTo>
                    <a:pt x="86547" y="956120"/>
                  </a:lnTo>
                  <a:lnTo>
                    <a:pt x="86547" y="960406"/>
                  </a:lnTo>
                  <a:lnTo>
                    <a:pt x="82260" y="960406"/>
                  </a:lnTo>
                  <a:lnTo>
                    <a:pt x="82260" y="986123"/>
                  </a:lnTo>
                  <a:lnTo>
                    <a:pt x="77974" y="986123"/>
                  </a:lnTo>
                  <a:lnTo>
                    <a:pt x="77974" y="981837"/>
                  </a:lnTo>
                  <a:lnTo>
                    <a:pt x="73688" y="981837"/>
                  </a:lnTo>
                  <a:lnTo>
                    <a:pt x="73688" y="986123"/>
                  </a:lnTo>
                  <a:lnTo>
                    <a:pt x="69402" y="986123"/>
                  </a:lnTo>
                  <a:lnTo>
                    <a:pt x="65115" y="981837"/>
                  </a:lnTo>
                  <a:lnTo>
                    <a:pt x="60829" y="981837"/>
                  </a:lnTo>
                  <a:lnTo>
                    <a:pt x="60829" y="977551"/>
                  </a:lnTo>
                  <a:lnTo>
                    <a:pt x="56257" y="977551"/>
                  </a:lnTo>
                  <a:lnTo>
                    <a:pt x="56257" y="964692"/>
                  </a:lnTo>
                  <a:cubicBezTo>
                    <a:pt x="56257" y="956120"/>
                    <a:pt x="51971" y="950405"/>
                    <a:pt x="43398" y="947547"/>
                  </a:cubicBezTo>
                  <a:cubicBezTo>
                    <a:pt x="37683" y="947547"/>
                    <a:pt x="33397" y="944690"/>
                    <a:pt x="30540" y="938975"/>
                  </a:cubicBezTo>
                  <a:cubicBezTo>
                    <a:pt x="30540" y="933260"/>
                    <a:pt x="31968" y="916115"/>
                    <a:pt x="34826" y="887444"/>
                  </a:cubicBezTo>
                  <a:cubicBezTo>
                    <a:pt x="37683" y="861727"/>
                    <a:pt x="34826" y="848868"/>
                    <a:pt x="26253" y="848868"/>
                  </a:cubicBezTo>
                  <a:lnTo>
                    <a:pt x="13395" y="848868"/>
                  </a:lnTo>
                  <a:lnTo>
                    <a:pt x="13395" y="836009"/>
                  </a:lnTo>
                  <a:cubicBezTo>
                    <a:pt x="13395" y="836009"/>
                    <a:pt x="16252" y="828865"/>
                    <a:pt x="21967" y="814578"/>
                  </a:cubicBezTo>
                  <a:cubicBezTo>
                    <a:pt x="27682" y="800290"/>
                    <a:pt x="30540" y="787432"/>
                    <a:pt x="30540" y="776002"/>
                  </a:cubicBezTo>
                  <a:cubicBezTo>
                    <a:pt x="30540" y="767429"/>
                    <a:pt x="27682" y="761714"/>
                    <a:pt x="21967" y="758857"/>
                  </a:cubicBezTo>
                  <a:cubicBezTo>
                    <a:pt x="16252" y="758857"/>
                    <a:pt x="14823" y="757428"/>
                    <a:pt x="17681" y="754571"/>
                  </a:cubicBezTo>
                  <a:cubicBezTo>
                    <a:pt x="20538" y="751713"/>
                    <a:pt x="23396" y="745998"/>
                    <a:pt x="26253" y="737426"/>
                  </a:cubicBezTo>
                  <a:lnTo>
                    <a:pt x="30540" y="724567"/>
                  </a:lnTo>
                  <a:lnTo>
                    <a:pt x="30540" y="715994"/>
                  </a:lnTo>
                  <a:lnTo>
                    <a:pt x="21967" y="715994"/>
                  </a:lnTo>
                  <a:cubicBezTo>
                    <a:pt x="19110" y="715994"/>
                    <a:pt x="14823" y="717423"/>
                    <a:pt x="9108" y="720281"/>
                  </a:cubicBezTo>
                  <a:lnTo>
                    <a:pt x="536" y="720281"/>
                  </a:lnTo>
                  <a:lnTo>
                    <a:pt x="536" y="711708"/>
                  </a:lnTo>
                  <a:cubicBezTo>
                    <a:pt x="3393" y="705993"/>
                    <a:pt x="6251" y="700278"/>
                    <a:pt x="9108" y="694563"/>
                  </a:cubicBezTo>
                  <a:cubicBezTo>
                    <a:pt x="11966" y="688848"/>
                    <a:pt x="14823" y="678847"/>
                    <a:pt x="17681" y="664559"/>
                  </a:cubicBezTo>
                  <a:cubicBezTo>
                    <a:pt x="20538" y="650272"/>
                    <a:pt x="27682" y="621697"/>
                    <a:pt x="39112" y="578739"/>
                  </a:cubicBezTo>
                  <a:cubicBezTo>
                    <a:pt x="50542" y="535877"/>
                    <a:pt x="59115" y="510064"/>
                    <a:pt x="64830" y="501491"/>
                  </a:cubicBezTo>
                  <a:cubicBezTo>
                    <a:pt x="70545" y="495776"/>
                    <a:pt x="73402" y="478631"/>
                    <a:pt x="73402" y="449961"/>
                  </a:cubicBezTo>
                  <a:cubicBezTo>
                    <a:pt x="79117" y="418529"/>
                    <a:pt x="77688" y="395573"/>
                    <a:pt x="69116" y="381286"/>
                  </a:cubicBezTo>
                  <a:cubicBezTo>
                    <a:pt x="63401" y="369856"/>
                    <a:pt x="59115" y="364141"/>
                    <a:pt x="56257" y="364141"/>
                  </a:cubicBezTo>
                  <a:cubicBezTo>
                    <a:pt x="53400" y="364141"/>
                    <a:pt x="43398" y="338423"/>
                    <a:pt x="26253" y="286893"/>
                  </a:cubicBezTo>
                  <a:cubicBezTo>
                    <a:pt x="6251" y="235363"/>
                    <a:pt x="-2322" y="201073"/>
                    <a:pt x="536" y="183928"/>
                  </a:cubicBezTo>
                  <a:cubicBezTo>
                    <a:pt x="3393" y="163925"/>
                    <a:pt x="4822" y="132398"/>
                    <a:pt x="4822" y="89535"/>
                  </a:cubicBezTo>
                  <a:lnTo>
                    <a:pt x="4822" y="30004"/>
                  </a:lnTo>
                  <a:lnTo>
                    <a:pt x="9108" y="30004"/>
                  </a:lnTo>
                  <a:lnTo>
                    <a:pt x="9108" y="34290"/>
                  </a:lnTo>
                  <a:lnTo>
                    <a:pt x="13395" y="34290"/>
                  </a:lnTo>
                  <a:lnTo>
                    <a:pt x="13395" y="72866"/>
                  </a:lnTo>
                  <a:cubicBezTo>
                    <a:pt x="13395" y="98584"/>
                    <a:pt x="14823" y="118682"/>
                    <a:pt x="17681" y="132969"/>
                  </a:cubicBezTo>
                  <a:lnTo>
                    <a:pt x="21967" y="154400"/>
                  </a:lnTo>
                  <a:lnTo>
                    <a:pt x="21967" y="158687"/>
                  </a:lnTo>
                  <a:lnTo>
                    <a:pt x="30540" y="158687"/>
                  </a:lnTo>
                  <a:lnTo>
                    <a:pt x="30540" y="154400"/>
                  </a:lnTo>
                  <a:lnTo>
                    <a:pt x="39112" y="111443"/>
                  </a:lnTo>
                  <a:cubicBezTo>
                    <a:pt x="44827" y="82868"/>
                    <a:pt x="47685" y="64198"/>
                    <a:pt x="47685" y="55626"/>
                  </a:cubicBezTo>
                  <a:lnTo>
                    <a:pt x="47685" y="47054"/>
                  </a:lnTo>
                  <a:lnTo>
                    <a:pt x="51971" y="42863"/>
                  </a:lnTo>
                  <a:lnTo>
                    <a:pt x="56257" y="38576"/>
                  </a:lnTo>
                  <a:lnTo>
                    <a:pt x="56257" y="30004"/>
                  </a:lnTo>
                  <a:lnTo>
                    <a:pt x="64830" y="30004"/>
                  </a:lnTo>
                  <a:lnTo>
                    <a:pt x="64830" y="42863"/>
                  </a:lnTo>
                  <a:lnTo>
                    <a:pt x="56257" y="72866"/>
                  </a:lnTo>
                  <a:cubicBezTo>
                    <a:pt x="56257" y="90011"/>
                    <a:pt x="54828" y="118682"/>
                    <a:pt x="51971" y="158687"/>
                  </a:cubicBezTo>
                  <a:lnTo>
                    <a:pt x="51971" y="218789"/>
                  </a:lnTo>
                  <a:lnTo>
                    <a:pt x="60543" y="218789"/>
                  </a:lnTo>
                  <a:lnTo>
                    <a:pt x="64830" y="223076"/>
                  </a:lnTo>
                  <a:lnTo>
                    <a:pt x="69116" y="223076"/>
                  </a:lnTo>
                  <a:lnTo>
                    <a:pt x="69116" y="210217"/>
                  </a:lnTo>
                  <a:lnTo>
                    <a:pt x="73402" y="193072"/>
                  </a:lnTo>
                  <a:lnTo>
                    <a:pt x="81975" y="120110"/>
                  </a:lnTo>
                  <a:cubicBezTo>
                    <a:pt x="87690" y="71438"/>
                    <a:pt x="91976" y="38576"/>
                    <a:pt x="94833" y="21431"/>
                  </a:cubicBezTo>
                  <a:cubicBezTo>
                    <a:pt x="97691" y="7144"/>
                    <a:pt x="100548" y="0"/>
                    <a:pt x="103406" y="0"/>
                  </a:cubicBezTo>
                  <a:cubicBezTo>
                    <a:pt x="103501" y="2858"/>
                    <a:pt x="104930" y="4286"/>
                    <a:pt x="107787" y="4286"/>
                  </a:cubicBezTo>
                  <a:lnTo>
                    <a:pt x="107787" y="42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7" name="任意多边形: 形状 126">
              <a:extLst>
                <a:ext uri="{FF2B5EF4-FFF2-40B4-BE49-F238E27FC236}">
                  <a16:creationId xmlns:a16="http://schemas.microsoft.com/office/drawing/2014/main" id="{514D1473-0E84-45B7-8742-6C08C6D1F1E9}"/>
                </a:ext>
              </a:extLst>
            </p:cNvPr>
            <p:cNvSpPr/>
            <p:nvPr/>
          </p:nvSpPr>
          <p:spPr>
            <a:xfrm>
              <a:off x="4876323" y="1694955"/>
              <a:ext cx="227171" cy="360636"/>
            </a:xfrm>
            <a:custGeom>
              <a:avLst/>
              <a:gdLst>
                <a:gd name="connsiteX0" fmla="*/ 210026 w 227171"/>
                <a:gd name="connsiteY0" fmla="*/ 306 h 360636"/>
                <a:gd name="connsiteX1" fmla="*/ 218599 w 227171"/>
                <a:gd name="connsiteY1" fmla="*/ 8879 h 360636"/>
                <a:gd name="connsiteX2" fmla="*/ 218599 w 227171"/>
                <a:gd name="connsiteY2" fmla="*/ 13165 h 360636"/>
                <a:gd name="connsiteX3" fmla="*/ 222885 w 227171"/>
                <a:gd name="connsiteY3" fmla="*/ 17451 h 360636"/>
                <a:gd name="connsiteX4" fmla="*/ 227171 w 227171"/>
                <a:gd name="connsiteY4" fmla="*/ 21737 h 360636"/>
                <a:gd name="connsiteX5" fmla="*/ 218599 w 227171"/>
                <a:gd name="connsiteY5" fmla="*/ 21737 h 360636"/>
                <a:gd name="connsiteX6" fmla="*/ 222885 w 227171"/>
                <a:gd name="connsiteY6" fmla="*/ 26024 h 360636"/>
                <a:gd name="connsiteX7" fmla="*/ 227171 w 227171"/>
                <a:gd name="connsiteY7" fmla="*/ 30310 h 360636"/>
                <a:gd name="connsiteX8" fmla="*/ 227171 w 227171"/>
                <a:gd name="connsiteY8" fmla="*/ 34596 h 360636"/>
                <a:gd name="connsiteX9" fmla="*/ 222885 w 227171"/>
                <a:gd name="connsiteY9" fmla="*/ 38882 h 360636"/>
                <a:gd name="connsiteX10" fmla="*/ 210026 w 227171"/>
                <a:gd name="connsiteY10" fmla="*/ 47455 h 360636"/>
                <a:gd name="connsiteX11" fmla="*/ 180023 w 227171"/>
                <a:gd name="connsiteY11" fmla="*/ 94699 h 360636"/>
                <a:gd name="connsiteX12" fmla="*/ 145733 w 227171"/>
                <a:gd name="connsiteY12" fmla="*/ 137561 h 360636"/>
                <a:gd name="connsiteX13" fmla="*/ 120015 w 227171"/>
                <a:gd name="connsiteY13" fmla="*/ 184805 h 360636"/>
                <a:gd name="connsiteX14" fmla="*/ 98584 w 227171"/>
                <a:gd name="connsiteY14" fmla="*/ 236336 h 360636"/>
                <a:gd name="connsiteX15" fmla="*/ 81439 w 227171"/>
                <a:gd name="connsiteY15" fmla="*/ 253481 h 360636"/>
                <a:gd name="connsiteX16" fmla="*/ 64294 w 227171"/>
                <a:gd name="connsiteY16" fmla="*/ 279198 h 360636"/>
                <a:gd name="connsiteX17" fmla="*/ 42863 w 227171"/>
                <a:gd name="connsiteY17" fmla="*/ 309202 h 360636"/>
                <a:gd name="connsiteX18" fmla="*/ 30004 w 227171"/>
                <a:gd name="connsiteY18" fmla="*/ 334919 h 360636"/>
                <a:gd name="connsiteX19" fmla="*/ 25717 w 227171"/>
                <a:gd name="connsiteY19" fmla="*/ 339206 h 360636"/>
                <a:gd name="connsiteX20" fmla="*/ 17145 w 227171"/>
                <a:gd name="connsiteY20" fmla="*/ 339206 h 360636"/>
                <a:gd name="connsiteX21" fmla="*/ 17145 w 227171"/>
                <a:gd name="connsiteY21" fmla="*/ 343492 h 360636"/>
                <a:gd name="connsiteX22" fmla="*/ 12859 w 227171"/>
                <a:gd name="connsiteY22" fmla="*/ 347778 h 360636"/>
                <a:gd name="connsiteX23" fmla="*/ 12859 w 227171"/>
                <a:gd name="connsiteY23" fmla="*/ 356351 h 360636"/>
                <a:gd name="connsiteX24" fmla="*/ 8573 w 227171"/>
                <a:gd name="connsiteY24" fmla="*/ 356351 h 360636"/>
                <a:gd name="connsiteX25" fmla="*/ 4286 w 227171"/>
                <a:gd name="connsiteY25" fmla="*/ 360637 h 360636"/>
                <a:gd name="connsiteX26" fmla="*/ 0 w 227171"/>
                <a:gd name="connsiteY26" fmla="*/ 360637 h 360636"/>
                <a:gd name="connsiteX27" fmla="*/ 0 w 227171"/>
                <a:gd name="connsiteY27" fmla="*/ 356351 h 360636"/>
                <a:gd name="connsiteX28" fmla="*/ 4286 w 227171"/>
                <a:gd name="connsiteY28" fmla="*/ 352064 h 360636"/>
                <a:gd name="connsiteX29" fmla="*/ 4286 w 227171"/>
                <a:gd name="connsiteY29" fmla="*/ 339206 h 360636"/>
                <a:gd name="connsiteX30" fmla="*/ 8573 w 227171"/>
                <a:gd name="connsiteY30" fmla="*/ 339206 h 360636"/>
                <a:gd name="connsiteX31" fmla="*/ 8573 w 227171"/>
                <a:gd name="connsiteY31" fmla="*/ 334919 h 360636"/>
                <a:gd name="connsiteX32" fmla="*/ 12859 w 227171"/>
                <a:gd name="connsiteY32" fmla="*/ 334919 h 360636"/>
                <a:gd name="connsiteX33" fmla="*/ 12859 w 227171"/>
                <a:gd name="connsiteY33" fmla="*/ 330633 h 360636"/>
                <a:gd name="connsiteX34" fmla="*/ 42863 w 227171"/>
                <a:gd name="connsiteY34" fmla="*/ 249099 h 360636"/>
                <a:gd name="connsiteX35" fmla="*/ 81439 w 227171"/>
                <a:gd name="connsiteY35" fmla="*/ 171851 h 360636"/>
                <a:gd name="connsiteX36" fmla="*/ 107156 w 227171"/>
                <a:gd name="connsiteY36" fmla="*/ 141848 h 360636"/>
                <a:gd name="connsiteX37" fmla="*/ 128588 w 227171"/>
                <a:gd name="connsiteY37" fmla="*/ 107558 h 360636"/>
                <a:gd name="connsiteX38" fmla="*/ 175831 w 227171"/>
                <a:gd name="connsiteY38" fmla="*/ 51741 h 360636"/>
                <a:gd name="connsiteX39" fmla="*/ 210026 w 227171"/>
                <a:gd name="connsiteY39" fmla="*/ 306 h 360636"/>
                <a:gd name="connsiteX40" fmla="*/ 210026 w 227171"/>
                <a:gd name="connsiteY40" fmla="*/ 306 h 360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27171" h="360636">
                  <a:moveTo>
                    <a:pt x="210026" y="306"/>
                  </a:moveTo>
                  <a:lnTo>
                    <a:pt x="218599" y="8879"/>
                  </a:lnTo>
                  <a:lnTo>
                    <a:pt x="218599" y="13165"/>
                  </a:lnTo>
                  <a:lnTo>
                    <a:pt x="222885" y="17451"/>
                  </a:lnTo>
                  <a:lnTo>
                    <a:pt x="227171" y="21737"/>
                  </a:lnTo>
                  <a:lnTo>
                    <a:pt x="218599" y="21737"/>
                  </a:lnTo>
                  <a:lnTo>
                    <a:pt x="222885" y="26024"/>
                  </a:lnTo>
                  <a:cubicBezTo>
                    <a:pt x="225742" y="26024"/>
                    <a:pt x="227171" y="27452"/>
                    <a:pt x="227171" y="30310"/>
                  </a:cubicBezTo>
                  <a:lnTo>
                    <a:pt x="227171" y="34596"/>
                  </a:lnTo>
                  <a:cubicBezTo>
                    <a:pt x="224314" y="37454"/>
                    <a:pt x="222885" y="38882"/>
                    <a:pt x="222885" y="38882"/>
                  </a:cubicBezTo>
                  <a:lnTo>
                    <a:pt x="210026" y="47455"/>
                  </a:lnTo>
                  <a:cubicBezTo>
                    <a:pt x="204311" y="50312"/>
                    <a:pt x="194310" y="66029"/>
                    <a:pt x="180023" y="94699"/>
                  </a:cubicBezTo>
                  <a:cubicBezTo>
                    <a:pt x="165735" y="126131"/>
                    <a:pt x="154305" y="140514"/>
                    <a:pt x="145733" y="137561"/>
                  </a:cubicBezTo>
                  <a:cubicBezTo>
                    <a:pt x="137160" y="137561"/>
                    <a:pt x="128588" y="153278"/>
                    <a:pt x="120015" y="184805"/>
                  </a:cubicBezTo>
                  <a:cubicBezTo>
                    <a:pt x="111442" y="216238"/>
                    <a:pt x="104299" y="233478"/>
                    <a:pt x="98584" y="236336"/>
                  </a:cubicBezTo>
                  <a:cubicBezTo>
                    <a:pt x="92869" y="236336"/>
                    <a:pt x="87154" y="242051"/>
                    <a:pt x="81439" y="253481"/>
                  </a:cubicBezTo>
                  <a:cubicBezTo>
                    <a:pt x="78581" y="267768"/>
                    <a:pt x="72866" y="276341"/>
                    <a:pt x="64294" y="279198"/>
                  </a:cubicBezTo>
                  <a:cubicBezTo>
                    <a:pt x="52864" y="282056"/>
                    <a:pt x="45720" y="292057"/>
                    <a:pt x="42863" y="309202"/>
                  </a:cubicBezTo>
                  <a:cubicBezTo>
                    <a:pt x="37148" y="323489"/>
                    <a:pt x="32861" y="332062"/>
                    <a:pt x="30004" y="334919"/>
                  </a:cubicBezTo>
                  <a:lnTo>
                    <a:pt x="25717" y="339206"/>
                  </a:lnTo>
                  <a:lnTo>
                    <a:pt x="17145" y="339206"/>
                  </a:lnTo>
                  <a:lnTo>
                    <a:pt x="17145" y="343492"/>
                  </a:lnTo>
                  <a:lnTo>
                    <a:pt x="12859" y="347778"/>
                  </a:lnTo>
                  <a:lnTo>
                    <a:pt x="12859" y="356351"/>
                  </a:lnTo>
                  <a:lnTo>
                    <a:pt x="8573" y="356351"/>
                  </a:lnTo>
                  <a:lnTo>
                    <a:pt x="4286" y="360637"/>
                  </a:lnTo>
                  <a:lnTo>
                    <a:pt x="0" y="360637"/>
                  </a:lnTo>
                  <a:lnTo>
                    <a:pt x="0" y="356351"/>
                  </a:lnTo>
                  <a:lnTo>
                    <a:pt x="4286" y="352064"/>
                  </a:lnTo>
                  <a:lnTo>
                    <a:pt x="4286" y="339206"/>
                  </a:lnTo>
                  <a:lnTo>
                    <a:pt x="8573" y="339206"/>
                  </a:lnTo>
                  <a:lnTo>
                    <a:pt x="8573" y="334919"/>
                  </a:lnTo>
                  <a:lnTo>
                    <a:pt x="12859" y="334919"/>
                  </a:lnTo>
                  <a:lnTo>
                    <a:pt x="12859" y="330633"/>
                  </a:lnTo>
                  <a:cubicBezTo>
                    <a:pt x="12859" y="327776"/>
                    <a:pt x="22860" y="300629"/>
                    <a:pt x="42863" y="249099"/>
                  </a:cubicBezTo>
                  <a:cubicBezTo>
                    <a:pt x="62865" y="197569"/>
                    <a:pt x="75724" y="171851"/>
                    <a:pt x="81439" y="171851"/>
                  </a:cubicBezTo>
                  <a:cubicBezTo>
                    <a:pt x="90011" y="168994"/>
                    <a:pt x="98584" y="158993"/>
                    <a:pt x="107156" y="141848"/>
                  </a:cubicBezTo>
                  <a:cubicBezTo>
                    <a:pt x="112871" y="118988"/>
                    <a:pt x="120015" y="107558"/>
                    <a:pt x="128588" y="107558"/>
                  </a:cubicBezTo>
                  <a:cubicBezTo>
                    <a:pt x="137160" y="107558"/>
                    <a:pt x="152876" y="88984"/>
                    <a:pt x="175831" y="51741"/>
                  </a:cubicBezTo>
                  <a:cubicBezTo>
                    <a:pt x="195739" y="14594"/>
                    <a:pt x="207169" y="-2551"/>
                    <a:pt x="210026" y="306"/>
                  </a:cubicBezTo>
                  <a:lnTo>
                    <a:pt x="210026" y="3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8" name="任意多边形: 形状 127">
              <a:extLst>
                <a:ext uri="{FF2B5EF4-FFF2-40B4-BE49-F238E27FC236}">
                  <a16:creationId xmlns:a16="http://schemas.microsoft.com/office/drawing/2014/main" id="{C79FE4A1-5814-4675-9C9A-B2C46936E0B7}"/>
                </a:ext>
              </a:extLst>
            </p:cNvPr>
            <p:cNvSpPr/>
            <p:nvPr/>
          </p:nvSpPr>
          <p:spPr>
            <a:xfrm>
              <a:off x="6746938" y="3300033"/>
              <a:ext cx="30003" cy="154400"/>
            </a:xfrm>
            <a:custGeom>
              <a:avLst/>
              <a:gdLst>
                <a:gd name="connsiteX0" fmla="*/ 4286 w 30003"/>
                <a:gd name="connsiteY0" fmla="*/ 4286 h 154400"/>
                <a:gd name="connsiteX1" fmla="*/ 4286 w 30003"/>
                <a:gd name="connsiteY1" fmla="*/ 0 h 154400"/>
                <a:gd name="connsiteX2" fmla="*/ 17145 w 30003"/>
                <a:gd name="connsiteY2" fmla="*/ 21431 h 154400"/>
                <a:gd name="connsiteX3" fmla="*/ 30004 w 30003"/>
                <a:gd name="connsiteY3" fmla="*/ 72962 h 154400"/>
                <a:gd name="connsiteX4" fmla="*/ 30004 w 30003"/>
                <a:gd name="connsiteY4" fmla="*/ 115824 h 154400"/>
                <a:gd name="connsiteX5" fmla="*/ 30004 w 30003"/>
                <a:gd name="connsiteY5" fmla="*/ 120110 h 154400"/>
                <a:gd name="connsiteX6" fmla="*/ 25717 w 30003"/>
                <a:gd name="connsiteY6" fmla="*/ 124396 h 154400"/>
                <a:gd name="connsiteX7" fmla="*/ 21431 w 30003"/>
                <a:gd name="connsiteY7" fmla="*/ 132969 h 154400"/>
                <a:gd name="connsiteX8" fmla="*/ 21431 w 30003"/>
                <a:gd name="connsiteY8" fmla="*/ 145828 h 154400"/>
                <a:gd name="connsiteX9" fmla="*/ 17145 w 30003"/>
                <a:gd name="connsiteY9" fmla="*/ 145828 h 154400"/>
                <a:gd name="connsiteX10" fmla="*/ 17145 w 30003"/>
                <a:gd name="connsiteY10" fmla="*/ 150114 h 154400"/>
                <a:gd name="connsiteX11" fmla="*/ 8572 w 30003"/>
                <a:gd name="connsiteY11" fmla="*/ 150114 h 154400"/>
                <a:gd name="connsiteX12" fmla="*/ 8572 w 30003"/>
                <a:gd name="connsiteY12" fmla="*/ 154400 h 154400"/>
                <a:gd name="connsiteX13" fmla="*/ 4286 w 30003"/>
                <a:gd name="connsiteY13" fmla="*/ 154400 h 154400"/>
                <a:gd name="connsiteX14" fmla="*/ 4286 w 30003"/>
                <a:gd name="connsiteY14" fmla="*/ 124396 h 154400"/>
                <a:gd name="connsiteX15" fmla="*/ 8572 w 30003"/>
                <a:gd name="connsiteY15" fmla="*/ 120110 h 154400"/>
                <a:gd name="connsiteX16" fmla="*/ 12859 w 30003"/>
                <a:gd name="connsiteY16" fmla="*/ 72866 h 154400"/>
                <a:gd name="connsiteX17" fmla="*/ 4286 w 30003"/>
                <a:gd name="connsiteY17" fmla="*/ 21336 h 154400"/>
                <a:gd name="connsiteX18" fmla="*/ 0 w 30003"/>
                <a:gd name="connsiteY18" fmla="*/ 12764 h 154400"/>
                <a:gd name="connsiteX19" fmla="*/ 4286 w 30003"/>
                <a:gd name="connsiteY19" fmla="*/ 12764 h 154400"/>
                <a:gd name="connsiteX20" fmla="*/ 4286 w 30003"/>
                <a:gd name="connsiteY20" fmla="*/ 4286 h 154400"/>
                <a:gd name="connsiteX21" fmla="*/ 4286 w 30003"/>
                <a:gd name="connsiteY21" fmla="*/ 4286 h 15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003" h="154400">
                  <a:moveTo>
                    <a:pt x="4286" y="4286"/>
                  </a:moveTo>
                  <a:lnTo>
                    <a:pt x="4286" y="0"/>
                  </a:lnTo>
                  <a:lnTo>
                    <a:pt x="17145" y="21431"/>
                  </a:lnTo>
                  <a:cubicBezTo>
                    <a:pt x="25717" y="32861"/>
                    <a:pt x="30004" y="50006"/>
                    <a:pt x="30004" y="72962"/>
                  </a:cubicBezTo>
                  <a:cubicBezTo>
                    <a:pt x="30004" y="95821"/>
                    <a:pt x="30004" y="110109"/>
                    <a:pt x="30004" y="115824"/>
                  </a:cubicBezTo>
                  <a:lnTo>
                    <a:pt x="30004" y="120110"/>
                  </a:lnTo>
                  <a:lnTo>
                    <a:pt x="25717" y="124396"/>
                  </a:lnTo>
                  <a:lnTo>
                    <a:pt x="21431" y="132969"/>
                  </a:lnTo>
                  <a:lnTo>
                    <a:pt x="21431" y="145828"/>
                  </a:lnTo>
                  <a:lnTo>
                    <a:pt x="17145" y="145828"/>
                  </a:lnTo>
                  <a:lnTo>
                    <a:pt x="17145" y="150114"/>
                  </a:lnTo>
                  <a:lnTo>
                    <a:pt x="8572" y="150114"/>
                  </a:lnTo>
                  <a:lnTo>
                    <a:pt x="8572" y="154400"/>
                  </a:lnTo>
                  <a:lnTo>
                    <a:pt x="4286" y="154400"/>
                  </a:lnTo>
                  <a:lnTo>
                    <a:pt x="4286" y="124396"/>
                  </a:lnTo>
                  <a:lnTo>
                    <a:pt x="8572" y="120110"/>
                  </a:lnTo>
                  <a:cubicBezTo>
                    <a:pt x="11430" y="117253"/>
                    <a:pt x="12859" y="101537"/>
                    <a:pt x="12859" y="72866"/>
                  </a:cubicBezTo>
                  <a:cubicBezTo>
                    <a:pt x="12859" y="47149"/>
                    <a:pt x="10001" y="30004"/>
                    <a:pt x="4286" y="21336"/>
                  </a:cubicBezTo>
                  <a:lnTo>
                    <a:pt x="0" y="12764"/>
                  </a:lnTo>
                  <a:lnTo>
                    <a:pt x="4286" y="12764"/>
                  </a:lnTo>
                  <a:lnTo>
                    <a:pt x="4286" y="4286"/>
                  </a:lnTo>
                  <a:lnTo>
                    <a:pt x="4286" y="42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" name="任意多边形: 形状 128">
              <a:extLst>
                <a:ext uri="{FF2B5EF4-FFF2-40B4-BE49-F238E27FC236}">
                  <a16:creationId xmlns:a16="http://schemas.microsoft.com/office/drawing/2014/main" id="{93FB674A-C82B-4E03-8B1B-D3186395A45A}"/>
                </a:ext>
              </a:extLst>
            </p:cNvPr>
            <p:cNvSpPr/>
            <p:nvPr/>
          </p:nvSpPr>
          <p:spPr>
            <a:xfrm>
              <a:off x="4738877" y="2622329"/>
              <a:ext cx="254317" cy="197167"/>
            </a:xfrm>
            <a:custGeom>
              <a:avLst/>
              <a:gdLst>
                <a:gd name="connsiteX0" fmla="*/ 90011 w 254317"/>
                <a:gd name="connsiteY0" fmla="*/ 180022 h 197167"/>
                <a:gd name="connsiteX1" fmla="*/ 85725 w 254317"/>
                <a:gd name="connsiteY1" fmla="*/ 180022 h 197167"/>
                <a:gd name="connsiteX2" fmla="*/ 85725 w 254317"/>
                <a:gd name="connsiteY2" fmla="*/ 188595 h 197167"/>
                <a:gd name="connsiteX3" fmla="*/ 81439 w 254317"/>
                <a:gd name="connsiteY3" fmla="*/ 188595 h 197167"/>
                <a:gd name="connsiteX4" fmla="*/ 77152 w 254317"/>
                <a:gd name="connsiteY4" fmla="*/ 192881 h 197167"/>
                <a:gd name="connsiteX5" fmla="*/ 72866 w 254317"/>
                <a:gd name="connsiteY5" fmla="*/ 192881 h 197167"/>
                <a:gd name="connsiteX6" fmla="*/ 72866 w 254317"/>
                <a:gd name="connsiteY6" fmla="*/ 197168 h 197167"/>
                <a:gd name="connsiteX7" fmla="*/ 68580 w 254317"/>
                <a:gd name="connsiteY7" fmla="*/ 197168 h 197167"/>
                <a:gd name="connsiteX8" fmla="*/ 68580 w 254317"/>
                <a:gd name="connsiteY8" fmla="*/ 192881 h 197167"/>
                <a:gd name="connsiteX9" fmla="*/ 64294 w 254317"/>
                <a:gd name="connsiteY9" fmla="*/ 188595 h 197167"/>
                <a:gd name="connsiteX10" fmla="*/ 64294 w 254317"/>
                <a:gd name="connsiteY10" fmla="*/ 184309 h 197167"/>
                <a:gd name="connsiteX11" fmla="*/ 68580 w 254317"/>
                <a:gd name="connsiteY11" fmla="*/ 184309 h 197167"/>
                <a:gd name="connsiteX12" fmla="*/ 68580 w 254317"/>
                <a:gd name="connsiteY12" fmla="*/ 180022 h 197167"/>
                <a:gd name="connsiteX13" fmla="*/ 72866 w 254317"/>
                <a:gd name="connsiteY13" fmla="*/ 180022 h 197167"/>
                <a:gd name="connsiteX14" fmla="*/ 72866 w 254317"/>
                <a:gd name="connsiteY14" fmla="*/ 175736 h 197167"/>
                <a:gd name="connsiteX15" fmla="*/ 81439 w 254317"/>
                <a:gd name="connsiteY15" fmla="*/ 175736 h 197167"/>
                <a:gd name="connsiteX16" fmla="*/ 85725 w 254317"/>
                <a:gd name="connsiteY16" fmla="*/ 171450 h 197167"/>
                <a:gd name="connsiteX17" fmla="*/ 90011 w 254317"/>
                <a:gd name="connsiteY17" fmla="*/ 167164 h 197167"/>
                <a:gd name="connsiteX18" fmla="*/ 90011 w 254317"/>
                <a:gd name="connsiteY18" fmla="*/ 150019 h 197167"/>
                <a:gd name="connsiteX19" fmla="*/ 85725 w 254317"/>
                <a:gd name="connsiteY19" fmla="*/ 145733 h 197167"/>
                <a:gd name="connsiteX20" fmla="*/ 81439 w 254317"/>
                <a:gd name="connsiteY20" fmla="*/ 141446 h 197167"/>
                <a:gd name="connsiteX21" fmla="*/ 77152 w 254317"/>
                <a:gd name="connsiteY21" fmla="*/ 141446 h 197167"/>
                <a:gd name="connsiteX22" fmla="*/ 72866 w 254317"/>
                <a:gd name="connsiteY22" fmla="*/ 137160 h 197167"/>
                <a:gd name="connsiteX23" fmla="*/ 68580 w 254317"/>
                <a:gd name="connsiteY23" fmla="*/ 132874 h 197167"/>
                <a:gd name="connsiteX24" fmla="*/ 60007 w 254317"/>
                <a:gd name="connsiteY24" fmla="*/ 128588 h 197167"/>
                <a:gd name="connsiteX25" fmla="*/ 30004 w 254317"/>
                <a:gd name="connsiteY25" fmla="*/ 120015 h 197167"/>
                <a:gd name="connsiteX26" fmla="*/ 8573 w 254317"/>
                <a:gd name="connsiteY26" fmla="*/ 115729 h 197167"/>
                <a:gd name="connsiteX27" fmla="*/ 4286 w 254317"/>
                <a:gd name="connsiteY27" fmla="*/ 111443 h 197167"/>
                <a:gd name="connsiteX28" fmla="*/ 0 w 254317"/>
                <a:gd name="connsiteY28" fmla="*/ 111443 h 197167"/>
                <a:gd name="connsiteX29" fmla="*/ 0 w 254317"/>
                <a:gd name="connsiteY29" fmla="*/ 107156 h 197167"/>
                <a:gd name="connsiteX30" fmla="*/ 4286 w 254317"/>
                <a:gd name="connsiteY30" fmla="*/ 102870 h 197167"/>
                <a:gd name="connsiteX31" fmla="*/ 4286 w 254317"/>
                <a:gd name="connsiteY31" fmla="*/ 98584 h 197167"/>
                <a:gd name="connsiteX32" fmla="*/ 12859 w 254317"/>
                <a:gd name="connsiteY32" fmla="*/ 98584 h 197167"/>
                <a:gd name="connsiteX33" fmla="*/ 17145 w 254317"/>
                <a:gd name="connsiteY33" fmla="*/ 94297 h 197167"/>
                <a:gd name="connsiteX34" fmla="*/ 21431 w 254317"/>
                <a:gd name="connsiteY34" fmla="*/ 90011 h 197167"/>
                <a:gd name="connsiteX35" fmla="*/ 38576 w 254317"/>
                <a:gd name="connsiteY35" fmla="*/ 90011 h 197167"/>
                <a:gd name="connsiteX36" fmla="*/ 55721 w 254317"/>
                <a:gd name="connsiteY36" fmla="*/ 98584 h 197167"/>
                <a:gd name="connsiteX37" fmla="*/ 81439 w 254317"/>
                <a:gd name="connsiteY37" fmla="*/ 111443 h 197167"/>
                <a:gd name="connsiteX38" fmla="*/ 98584 w 254317"/>
                <a:gd name="connsiteY38" fmla="*/ 115729 h 197167"/>
                <a:gd name="connsiteX39" fmla="*/ 107156 w 254317"/>
                <a:gd name="connsiteY39" fmla="*/ 115729 h 197167"/>
                <a:gd name="connsiteX40" fmla="*/ 120015 w 254317"/>
                <a:gd name="connsiteY40" fmla="*/ 90011 h 197167"/>
                <a:gd name="connsiteX41" fmla="*/ 150019 w 254317"/>
                <a:gd name="connsiteY41" fmla="*/ 68580 h 197167"/>
                <a:gd name="connsiteX42" fmla="*/ 175736 w 254317"/>
                <a:gd name="connsiteY42" fmla="*/ 51435 h 197167"/>
                <a:gd name="connsiteX43" fmla="*/ 218599 w 254317"/>
                <a:gd name="connsiteY43" fmla="*/ 21431 h 197167"/>
                <a:gd name="connsiteX44" fmla="*/ 252889 w 254317"/>
                <a:gd name="connsiteY44" fmla="*/ 0 h 197167"/>
                <a:gd name="connsiteX45" fmla="*/ 218599 w 254317"/>
                <a:gd name="connsiteY45" fmla="*/ 55817 h 197167"/>
                <a:gd name="connsiteX46" fmla="*/ 145637 w 254317"/>
                <a:gd name="connsiteY46" fmla="*/ 133064 h 197167"/>
                <a:gd name="connsiteX47" fmla="*/ 115633 w 254317"/>
                <a:gd name="connsiteY47" fmla="*/ 158782 h 197167"/>
                <a:gd name="connsiteX48" fmla="*/ 107061 w 254317"/>
                <a:gd name="connsiteY48" fmla="*/ 175927 h 197167"/>
                <a:gd name="connsiteX49" fmla="*/ 90011 w 254317"/>
                <a:gd name="connsiteY49" fmla="*/ 180022 h 197167"/>
                <a:gd name="connsiteX50" fmla="*/ 90011 w 254317"/>
                <a:gd name="connsiteY50" fmla="*/ 180022 h 197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54317" h="197167">
                  <a:moveTo>
                    <a:pt x="90011" y="180022"/>
                  </a:moveTo>
                  <a:lnTo>
                    <a:pt x="85725" y="180022"/>
                  </a:lnTo>
                  <a:lnTo>
                    <a:pt x="85725" y="188595"/>
                  </a:lnTo>
                  <a:lnTo>
                    <a:pt x="81439" y="188595"/>
                  </a:lnTo>
                  <a:lnTo>
                    <a:pt x="77152" y="192881"/>
                  </a:lnTo>
                  <a:lnTo>
                    <a:pt x="72866" y="192881"/>
                  </a:lnTo>
                  <a:lnTo>
                    <a:pt x="72866" y="197168"/>
                  </a:lnTo>
                  <a:lnTo>
                    <a:pt x="68580" y="197168"/>
                  </a:lnTo>
                  <a:lnTo>
                    <a:pt x="68580" y="192881"/>
                  </a:lnTo>
                  <a:lnTo>
                    <a:pt x="64294" y="188595"/>
                  </a:lnTo>
                  <a:lnTo>
                    <a:pt x="64294" y="184309"/>
                  </a:lnTo>
                  <a:lnTo>
                    <a:pt x="68580" y="184309"/>
                  </a:lnTo>
                  <a:lnTo>
                    <a:pt x="68580" y="180022"/>
                  </a:lnTo>
                  <a:lnTo>
                    <a:pt x="72866" y="180022"/>
                  </a:lnTo>
                  <a:lnTo>
                    <a:pt x="72866" y="175736"/>
                  </a:lnTo>
                  <a:lnTo>
                    <a:pt x="81439" y="175736"/>
                  </a:lnTo>
                  <a:lnTo>
                    <a:pt x="85725" y="171450"/>
                  </a:lnTo>
                  <a:lnTo>
                    <a:pt x="90011" y="167164"/>
                  </a:lnTo>
                  <a:lnTo>
                    <a:pt x="90011" y="150019"/>
                  </a:lnTo>
                  <a:lnTo>
                    <a:pt x="85725" y="145733"/>
                  </a:lnTo>
                  <a:lnTo>
                    <a:pt x="81439" y="141446"/>
                  </a:lnTo>
                  <a:lnTo>
                    <a:pt x="77152" y="141446"/>
                  </a:lnTo>
                  <a:lnTo>
                    <a:pt x="72866" y="137160"/>
                  </a:lnTo>
                  <a:lnTo>
                    <a:pt x="68580" y="132874"/>
                  </a:lnTo>
                  <a:cubicBezTo>
                    <a:pt x="65723" y="132874"/>
                    <a:pt x="62865" y="131445"/>
                    <a:pt x="60007" y="128588"/>
                  </a:cubicBezTo>
                  <a:cubicBezTo>
                    <a:pt x="57150" y="125730"/>
                    <a:pt x="47149" y="122872"/>
                    <a:pt x="30004" y="120015"/>
                  </a:cubicBezTo>
                  <a:lnTo>
                    <a:pt x="8573" y="115729"/>
                  </a:lnTo>
                  <a:lnTo>
                    <a:pt x="4286" y="111443"/>
                  </a:lnTo>
                  <a:lnTo>
                    <a:pt x="0" y="111443"/>
                  </a:lnTo>
                  <a:lnTo>
                    <a:pt x="0" y="107156"/>
                  </a:lnTo>
                  <a:lnTo>
                    <a:pt x="4286" y="102870"/>
                  </a:lnTo>
                  <a:lnTo>
                    <a:pt x="4286" y="98584"/>
                  </a:lnTo>
                  <a:lnTo>
                    <a:pt x="12859" y="98584"/>
                  </a:lnTo>
                  <a:lnTo>
                    <a:pt x="17145" y="94297"/>
                  </a:lnTo>
                  <a:lnTo>
                    <a:pt x="21431" y="90011"/>
                  </a:lnTo>
                  <a:lnTo>
                    <a:pt x="38576" y="90011"/>
                  </a:lnTo>
                  <a:lnTo>
                    <a:pt x="55721" y="98584"/>
                  </a:lnTo>
                  <a:cubicBezTo>
                    <a:pt x="70009" y="101441"/>
                    <a:pt x="78581" y="105728"/>
                    <a:pt x="81439" y="111443"/>
                  </a:cubicBezTo>
                  <a:cubicBezTo>
                    <a:pt x="87154" y="114300"/>
                    <a:pt x="92869" y="115729"/>
                    <a:pt x="98584" y="115729"/>
                  </a:cubicBezTo>
                  <a:lnTo>
                    <a:pt x="107156" y="115729"/>
                  </a:lnTo>
                  <a:lnTo>
                    <a:pt x="120015" y="90011"/>
                  </a:lnTo>
                  <a:cubicBezTo>
                    <a:pt x="128588" y="72866"/>
                    <a:pt x="138589" y="65722"/>
                    <a:pt x="150019" y="68580"/>
                  </a:cubicBezTo>
                  <a:cubicBezTo>
                    <a:pt x="158591" y="68580"/>
                    <a:pt x="167164" y="62865"/>
                    <a:pt x="175736" y="51435"/>
                  </a:cubicBezTo>
                  <a:cubicBezTo>
                    <a:pt x="187166" y="42863"/>
                    <a:pt x="201454" y="32861"/>
                    <a:pt x="218599" y="21431"/>
                  </a:cubicBezTo>
                  <a:cubicBezTo>
                    <a:pt x="238601" y="10001"/>
                    <a:pt x="250031" y="2858"/>
                    <a:pt x="252889" y="0"/>
                  </a:cubicBezTo>
                  <a:cubicBezTo>
                    <a:pt x="258604" y="0"/>
                    <a:pt x="247174" y="18574"/>
                    <a:pt x="218599" y="55817"/>
                  </a:cubicBezTo>
                  <a:cubicBezTo>
                    <a:pt x="190024" y="95821"/>
                    <a:pt x="165640" y="121634"/>
                    <a:pt x="145637" y="133064"/>
                  </a:cubicBezTo>
                  <a:cubicBezTo>
                    <a:pt x="125635" y="144494"/>
                    <a:pt x="115633" y="153067"/>
                    <a:pt x="115633" y="158782"/>
                  </a:cubicBezTo>
                  <a:cubicBezTo>
                    <a:pt x="112776" y="167354"/>
                    <a:pt x="109919" y="173069"/>
                    <a:pt x="107061" y="175927"/>
                  </a:cubicBezTo>
                  <a:cubicBezTo>
                    <a:pt x="101441" y="175736"/>
                    <a:pt x="95726" y="177165"/>
                    <a:pt x="90011" y="180022"/>
                  </a:cubicBezTo>
                  <a:lnTo>
                    <a:pt x="90011" y="18002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" name="任意多边形: 形状 129">
              <a:extLst>
                <a:ext uri="{FF2B5EF4-FFF2-40B4-BE49-F238E27FC236}">
                  <a16:creationId xmlns:a16="http://schemas.microsoft.com/office/drawing/2014/main" id="{191EC344-9916-445F-89DD-6A756BB69EBB}"/>
                </a:ext>
              </a:extLst>
            </p:cNvPr>
            <p:cNvSpPr/>
            <p:nvPr/>
          </p:nvSpPr>
          <p:spPr>
            <a:xfrm>
              <a:off x="5635656" y="3767806"/>
              <a:ext cx="48005" cy="42862"/>
            </a:xfrm>
            <a:custGeom>
              <a:avLst/>
              <a:gdLst>
                <a:gd name="connsiteX0" fmla="*/ 21431 w 48005"/>
                <a:gd name="connsiteY0" fmla="*/ 4286 h 42862"/>
                <a:gd name="connsiteX1" fmla="*/ 21431 w 48005"/>
                <a:gd name="connsiteY1" fmla="*/ 0 h 42862"/>
                <a:gd name="connsiteX2" fmla="*/ 34290 w 48005"/>
                <a:gd name="connsiteY2" fmla="*/ 8572 h 42862"/>
                <a:gd name="connsiteX3" fmla="*/ 47149 w 48005"/>
                <a:gd name="connsiteY3" fmla="*/ 17145 h 42862"/>
                <a:gd name="connsiteX4" fmla="*/ 38576 w 48005"/>
                <a:gd name="connsiteY4" fmla="*/ 25717 h 42862"/>
                <a:gd name="connsiteX5" fmla="*/ 30004 w 48005"/>
                <a:gd name="connsiteY5" fmla="*/ 34290 h 42862"/>
                <a:gd name="connsiteX6" fmla="*/ 21431 w 48005"/>
                <a:gd name="connsiteY6" fmla="*/ 42863 h 42862"/>
                <a:gd name="connsiteX7" fmla="*/ 8572 w 48005"/>
                <a:gd name="connsiteY7" fmla="*/ 42863 h 42862"/>
                <a:gd name="connsiteX8" fmla="*/ 4286 w 48005"/>
                <a:gd name="connsiteY8" fmla="*/ 34290 h 42862"/>
                <a:gd name="connsiteX9" fmla="*/ 0 w 48005"/>
                <a:gd name="connsiteY9" fmla="*/ 30004 h 42862"/>
                <a:gd name="connsiteX10" fmla="*/ 0 w 48005"/>
                <a:gd name="connsiteY10" fmla="*/ 25717 h 42862"/>
                <a:gd name="connsiteX11" fmla="*/ 4286 w 48005"/>
                <a:gd name="connsiteY11" fmla="*/ 21431 h 42862"/>
                <a:gd name="connsiteX12" fmla="*/ 12859 w 48005"/>
                <a:gd name="connsiteY12" fmla="*/ 12859 h 42862"/>
                <a:gd name="connsiteX13" fmla="*/ 21431 w 48005"/>
                <a:gd name="connsiteY13" fmla="*/ 4286 h 42862"/>
                <a:gd name="connsiteX14" fmla="*/ 21431 w 48005"/>
                <a:gd name="connsiteY14" fmla="*/ 4286 h 4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8005" h="42862">
                  <a:moveTo>
                    <a:pt x="21431" y="4286"/>
                  </a:moveTo>
                  <a:lnTo>
                    <a:pt x="21431" y="0"/>
                  </a:lnTo>
                  <a:lnTo>
                    <a:pt x="34290" y="8572"/>
                  </a:lnTo>
                  <a:cubicBezTo>
                    <a:pt x="45720" y="11430"/>
                    <a:pt x="50006" y="14288"/>
                    <a:pt x="47149" y="17145"/>
                  </a:cubicBezTo>
                  <a:cubicBezTo>
                    <a:pt x="47149" y="22860"/>
                    <a:pt x="44291" y="25717"/>
                    <a:pt x="38576" y="25717"/>
                  </a:cubicBezTo>
                  <a:cubicBezTo>
                    <a:pt x="35719" y="28575"/>
                    <a:pt x="32861" y="31432"/>
                    <a:pt x="30004" y="34290"/>
                  </a:cubicBezTo>
                  <a:cubicBezTo>
                    <a:pt x="30004" y="40005"/>
                    <a:pt x="27146" y="42863"/>
                    <a:pt x="21431" y="42863"/>
                  </a:cubicBezTo>
                  <a:lnTo>
                    <a:pt x="8572" y="42863"/>
                  </a:lnTo>
                  <a:cubicBezTo>
                    <a:pt x="8572" y="42863"/>
                    <a:pt x="7144" y="40005"/>
                    <a:pt x="4286" y="34290"/>
                  </a:cubicBezTo>
                  <a:lnTo>
                    <a:pt x="0" y="30004"/>
                  </a:lnTo>
                  <a:lnTo>
                    <a:pt x="0" y="25717"/>
                  </a:lnTo>
                  <a:cubicBezTo>
                    <a:pt x="0" y="25717"/>
                    <a:pt x="1429" y="24289"/>
                    <a:pt x="4286" y="21431"/>
                  </a:cubicBezTo>
                  <a:cubicBezTo>
                    <a:pt x="7144" y="18574"/>
                    <a:pt x="10001" y="15716"/>
                    <a:pt x="12859" y="12859"/>
                  </a:cubicBezTo>
                  <a:cubicBezTo>
                    <a:pt x="18574" y="10001"/>
                    <a:pt x="21431" y="7144"/>
                    <a:pt x="21431" y="4286"/>
                  </a:cubicBezTo>
                  <a:lnTo>
                    <a:pt x="21431" y="42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" name="任意多边形: 形状 130">
              <a:extLst>
                <a:ext uri="{FF2B5EF4-FFF2-40B4-BE49-F238E27FC236}">
                  <a16:creationId xmlns:a16="http://schemas.microsoft.com/office/drawing/2014/main" id="{4348612A-884C-4F17-87B5-B9048CDFD511}"/>
                </a:ext>
              </a:extLst>
            </p:cNvPr>
            <p:cNvSpPr/>
            <p:nvPr/>
          </p:nvSpPr>
          <p:spPr>
            <a:xfrm>
              <a:off x="4983574" y="2634997"/>
              <a:ext cx="476059" cy="145732"/>
            </a:xfrm>
            <a:custGeom>
              <a:avLst/>
              <a:gdLst>
                <a:gd name="connsiteX0" fmla="*/ 403193 w 476059"/>
                <a:gd name="connsiteY0" fmla="*/ 0 h 145732"/>
                <a:gd name="connsiteX1" fmla="*/ 416052 w 476059"/>
                <a:gd name="connsiteY1" fmla="*/ 0 h 145732"/>
                <a:gd name="connsiteX2" fmla="*/ 407480 w 476059"/>
                <a:gd name="connsiteY2" fmla="*/ 4286 h 145732"/>
                <a:gd name="connsiteX3" fmla="*/ 398907 w 476059"/>
                <a:gd name="connsiteY3" fmla="*/ 12859 h 145732"/>
                <a:gd name="connsiteX4" fmla="*/ 433197 w 476059"/>
                <a:gd name="connsiteY4" fmla="*/ 21431 h 145732"/>
                <a:gd name="connsiteX5" fmla="*/ 471773 w 476059"/>
                <a:gd name="connsiteY5" fmla="*/ 30004 h 145732"/>
                <a:gd name="connsiteX6" fmla="*/ 471773 w 476059"/>
                <a:gd name="connsiteY6" fmla="*/ 38576 h 145732"/>
                <a:gd name="connsiteX7" fmla="*/ 463201 w 476059"/>
                <a:gd name="connsiteY7" fmla="*/ 34290 h 145732"/>
                <a:gd name="connsiteX8" fmla="*/ 446056 w 476059"/>
                <a:gd name="connsiteY8" fmla="*/ 30004 h 145732"/>
                <a:gd name="connsiteX9" fmla="*/ 343090 w 476059"/>
                <a:gd name="connsiteY9" fmla="*/ 34290 h 145732"/>
                <a:gd name="connsiteX10" fmla="*/ 218694 w 476059"/>
                <a:gd name="connsiteY10" fmla="*/ 60008 h 145732"/>
                <a:gd name="connsiteX11" fmla="*/ 154305 w 476059"/>
                <a:gd name="connsiteY11" fmla="*/ 77152 h 145732"/>
                <a:gd name="connsiteX12" fmla="*/ 111442 w 476059"/>
                <a:gd name="connsiteY12" fmla="*/ 94298 h 145732"/>
                <a:gd name="connsiteX13" fmla="*/ 72866 w 476059"/>
                <a:gd name="connsiteY13" fmla="*/ 111442 h 145732"/>
                <a:gd name="connsiteX14" fmla="*/ 42863 w 476059"/>
                <a:gd name="connsiteY14" fmla="*/ 128588 h 145732"/>
                <a:gd name="connsiteX15" fmla="*/ 34290 w 476059"/>
                <a:gd name="connsiteY15" fmla="*/ 132874 h 145732"/>
                <a:gd name="connsiteX16" fmla="*/ 34290 w 476059"/>
                <a:gd name="connsiteY16" fmla="*/ 137160 h 145732"/>
                <a:gd name="connsiteX17" fmla="*/ 25717 w 476059"/>
                <a:gd name="connsiteY17" fmla="*/ 137160 h 145732"/>
                <a:gd name="connsiteX18" fmla="*/ 21431 w 476059"/>
                <a:gd name="connsiteY18" fmla="*/ 141446 h 145732"/>
                <a:gd name="connsiteX19" fmla="*/ 17145 w 476059"/>
                <a:gd name="connsiteY19" fmla="*/ 145733 h 145732"/>
                <a:gd name="connsiteX20" fmla="*/ 0 w 476059"/>
                <a:gd name="connsiteY20" fmla="*/ 145733 h 145732"/>
                <a:gd name="connsiteX21" fmla="*/ 0 w 476059"/>
                <a:gd name="connsiteY21" fmla="*/ 141446 h 145732"/>
                <a:gd name="connsiteX22" fmla="*/ 4286 w 476059"/>
                <a:gd name="connsiteY22" fmla="*/ 141446 h 145732"/>
                <a:gd name="connsiteX23" fmla="*/ 4286 w 476059"/>
                <a:gd name="connsiteY23" fmla="*/ 137160 h 145732"/>
                <a:gd name="connsiteX24" fmla="*/ 8573 w 476059"/>
                <a:gd name="connsiteY24" fmla="*/ 137160 h 145732"/>
                <a:gd name="connsiteX25" fmla="*/ 8573 w 476059"/>
                <a:gd name="connsiteY25" fmla="*/ 132874 h 145732"/>
                <a:gd name="connsiteX26" fmla="*/ 12859 w 476059"/>
                <a:gd name="connsiteY26" fmla="*/ 132874 h 145732"/>
                <a:gd name="connsiteX27" fmla="*/ 12859 w 476059"/>
                <a:gd name="connsiteY27" fmla="*/ 128588 h 145732"/>
                <a:gd name="connsiteX28" fmla="*/ 21431 w 476059"/>
                <a:gd name="connsiteY28" fmla="*/ 128588 h 145732"/>
                <a:gd name="connsiteX29" fmla="*/ 21431 w 476059"/>
                <a:gd name="connsiteY29" fmla="*/ 124301 h 145732"/>
                <a:gd name="connsiteX30" fmla="*/ 25717 w 476059"/>
                <a:gd name="connsiteY30" fmla="*/ 124301 h 145732"/>
                <a:gd name="connsiteX31" fmla="*/ 25717 w 476059"/>
                <a:gd name="connsiteY31" fmla="*/ 120015 h 145732"/>
                <a:gd name="connsiteX32" fmla="*/ 30004 w 476059"/>
                <a:gd name="connsiteY32" fmla="*/ 120015 h 145732"/>
                <a:gd name="connsiteX33" fmla="*/ 51435 w 476059"/>
                <a:gd name="connsiteY33" fmla="*/ 107156 h 145732"/>
                <a:gd name="connsiteX34" fmla="*/ 72866 w 476059"/>
                <a:gd name="connsiteY34" fmla="*/ 90011 h 145732"/>
                <a:gd name="connsiteX35" fmla="*/ 94298 w 476059"/>
                <a:gd name="connsiteY35" fmla="*/ 72866 h 145732"/>
                <a:gd name="connsiteX36" fmla="*/ 145828 w 476059"/>
                <a:gd name="connsiteY36" fmla="*/ 51435 h 145732"/>
                <a:gd name="connsiteX37" fmla="*/ 257365 w 476059"/>
                <a:gd name="connsiteY37" fmla="*/ 21431 h 145732"/>
                <a:gd name="connsiteX38" fmla="*/ 330327 w 476059"/>
                <a:gd name="connsiteY38" fmla="*/ 12859 h 145732"/>
                <a:gd name="connsiteX39" fmla="*/ 338899 w 476059"/>
                <a:gd name="connsiteY39" fmla="*/ 17145 h 145732"/>
                <a:gd name="connsiteX40" fmla="*/ 351758 w 476059"/>
                <a:gd name="connsiteY40" fmla="*/ 8573 h 145732"/>
                <a:gd name="connsiteX41" fmla="*/ 373190 w 476059"/>
                <a:gd name="connsiteY41" fmla="*/ 0 h 145732"/>
                <a:gd name="connsiteX42" fmla="*/ 403193 w 476059"/>
                <a:gd name="connsiteY42" fmla="*/ 0 h 145732"/>
                <a:gd name="connsiteX43" fmla="*/ 403193 w 476059"/>
                <a:gd name="connsiteY43" fmla="*/ 0 h 14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76059" h="145732">
                  <a:moveTo>
                    <a:pt x="403193" y="0"/>
                  </a:moveTo>
                  <a:lnTo>
                    <a:pt x="416052" y="0"/>
                  </a:lnTo>
                  <a:cubicBezTo>
                    <a:pt x="416052" y="0"/>
                    <a:pt x="413194" y="1429"/>
                    <a:pt x="407480" y="4286"/>
                  </a:cubicBezTo>
                  <a:cubicBezTo>
                    <a:pt x="401765" y="7144"/>
                    <a:pt x="398907" y="10001"/>
                    <a:pt x="398907" y="12859"/>
                  </a:cubicBezTo>
                  <a:cubicBezTo>
                    <a:pt x="396049" y="15716"/>
                    <a:pt x="407480" y="18574"/>
                    <a:pt x="433197" y="21431"/>
                  </a:cubicBezTo>
                  <a:cubicBezTo>
                    <a:pt x="456057" y="24289"/>
                    <a:pt x="468916" y="27146"/>
                    <a:pt x="471773" y="30004"/>
                  </a:cubicBezTo>
                  <a:cubicBezTo>
                    <a:pt x="477488" y="32861"/>
                    <a:pt x="477488" y="35719"/>
                    <a:pt x="471773" y="38576"/>
                  </a:cubicBezTo>
                  <a:cubicBezTo>
                    <a:pt x="466058" y="38576"/>
                    <a:pt x="463201" y="37148"/>
                    <a:pt x="463201" y="34290"/>
                  </a:cubicBezTo>
                  <a:cubicBezTo>
                    <a:pt x="463201" y="31433"/>
                    <a:pt x="457486" y="30004"/>
                    <a:pt x="446056" y="30004"/>
                  </a:cubicBezTo>
                  <a:cubicBezTo>
                    <a:pt x="434626" y="27146"/>
                    <a:pt x="400240" y="28575"/>
                    <a:pt x="343090" y="34290"/>
                  </a:cubicBezTo>
                  <a:cubicBezTo>
                    <a:pt x="285845" y="40005"/>
                    <a:pt x="244411" y="48577"/>
                    <a:pt x="218694" y="60008"/>
                  </a:cubicBezTo>
                  <a:cubicBezTo>
                    <a:pt x="192976" y="71438"/>
                    <a:pt x="171450" y="77152"/>
                    <a:pt x="154305" y="77152"/>
                  </a:cubicBezTo>
                  <a:cubicBezTo>
                    <a:pt x="134302" y="82867"/>
                    <a:pt x="120015" y="88583"/>
                    <a:pt x="111442" y="94298"/>
                  </a:cubicBezTo>
                  <a:cubicBezTo>
                    <a:pt x="102870" y="100013"/>
                    <a:pt x="90011" y="105727"/>
                    <a:pt x="72866" y="111442"/>
                  </a:cubicBezTo>
                  <a:cubicBezTo>
                    <a:pt x="55721" y="117158"/>
                    <a:pt x="45720" y="122873"/>
                    <a:pt x="42863" y="128588"/>
                  </a:cubicBezTo>
                  <a:lnTo>
                    <a:pt x="34290" y="132874"/>
                  </a:lnTo>
                  <a:lnTo>
                    <a:pt x="34290" y="137160"/>
                  </a:lnTo>
                  <a:lnTo>
                    <a:pt x="25717" y="137160"/>
                  </a:lnTo>
                  <a:lnTo>
                    <a:pt x="21431" y="141446"/>
                  </a:lnTo>
                  <a:lnTo>
                    <a:pt x="17145" y="145733"/>
                  </a:lnTo>
                  <a:lnTo>
                    <a:pt x="0" y="145733"/>
                  </a:lnTo>
                  <a:lnTo>
                    <a:pt x="0" y="141446"/>
                  </a:lnTo>
                  <a:lnTo>
                    <a:pt x="4286" y="141446"/>
                  </a:lnTo>
                  <a:lnTo>
                    <a:pt x="4286" y="137160"/>
                  </a:lnTo>
                  <a:lnTo>
                    <a:pt x="8573" y="137160"/>
                  </a:lnTo>
                  <a:lnTo>
                    <a:pt x="8573" y="132874"/>
                  </a:lnTo>
                  <a:lnTo>
                    <a:pt x="12859" y="132874"/>
                  </a:lnTo>
                  <a:lnTo>
                    <a:pt x="12859" y="128588"/>
                  </a:lnTo>
                  <a:lnTo>
                    <a:pt x="21431" y="128588"/>
                  </a:lnTo>
                  <a:lnTo>
                    <a:pt x="21431" y="124301"/>
                  </a:lnTo>
                  <a:lnTo>
                    <a:pt x="25717" y="124301"/>
                  </a:lnTo>
                  <a:lnTo>
                    <a:pt x="25717" y="120015"/>
                  </a:lnTo>
                  <a:lnTo>
                    <a:pt x="30004" y="120015"/>
                  </a:lnTo>
                  <a:lnTo>
                    <a:pt x="51435" y="107156"/>
                  </a:lnTo>
                  <a:cubicBezTo>
                    <a:pt x="65723" y="98584"/>
                    <a:pt x="72866" y="92869"/>
                    <a:pt x="72866" y="90011"/>
                  </a:cubicBezTo>
                  <a:cubicBezTo>
                    <a:pt x="72866" y="87154"/>
                    <a:pt x="80010" y="81439"/>
                    <a:pt x="94298" y="72866"/>
                  </a:cubicBezTo>
                  <a:cubicBezTo>
                    <a:pt x="105727" y="64294"/>
                    <a:pt x="122873" y="57150"/>
                    <a:pt x="145828" y="51435"/>
                  </a:cubicBezTo>
                  <a:cubicBezTo>
                    <a:pt x="171545" y="40005"/>
                    <a:pt x="208788" y="30004"/>
                    <a:pt x="257365" y="21431"/>
                  </a:cubicBezTo>
                  <a:cubicBezTo>
                    <a:pt x="306038" y="12859"/>
                    <a:pt x="330327" y="10001"/>
                    <a:pt x="330327" y="12859"/>
                  </a:cubicBezTo>
                  <a:cubicBezTo>
                    <a:pt x="330327" y="15716"/>
                    <a:pt x="333184" y="17145"/>
                    <a:pt x="338899" y="17145"/>
                  </a:cubicBezTo>
                  <a:cubicBezTo>
                    <a:pt x="347472" y="14288"/>
                    <a:pt x="351758" y="11430"/>
                    <a:pt x="351758" y="8573"/>
                  </a:cubicBezTo>
                  <a:cubicBezTo>
                    <a:pt x="354616" y="2858"/>
                    <a:pt x="361759" y="0"/>
                    <a:pt x="373190" y="0"/>
                  </a:cubicBezTo>
                  <a:cubicBezTo>
                    <a:pt x="384619" y="0"/>
                    <a:pt x="394621" y="0"/>
                    <a:pt x="403193" y="0"/>
                  </a:cubicBezTo>
                  <a:lnTo>
                    <a:pt x="40319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" name="任意多边形: 形状 131">
              <a:extLst>
                <a:ext uri="{FF2B5EF4-FFF2-40B4-BE49-F238E27FC236}">
                  <a16:creationId xmlns:a16="http://schemas.microsoft.com/office/drawing/2014/main" id="{61DEEEBD-A580-4BBA-99CD-55B6A356F774}"/>
                </a:ext>
              </a:extLst>
            </p:cNvPr>
            <p:cNvSpPr/>
            <p:nvPr/>
          </p:nvSpPr>
          <p:spPr>
            <a:xfrm>
              <a:off x="4918995" y="3617596"/>
              <a:ext cx="55721" cy="111537"/>
            </a:xfrm>
            <a:custGeom>
              <a:avLst/>
              <a:gdLst>
                <a:gd name="connsiteX0" fmla="*/ 12859 w 55721"/>
                <a:gd name="connsiteY0" fmla="*/ 4286 h 111537"/>
                <a:gd name="connsiteX1" fmla="*/ 12859 w 55721"/>
                <a:gd name="connsiteY1" fmla="*/ 0 h 111537"/>
                <a:gd name="connsiteX2" fmla="*/ 30004 w 55721"/>
                <a:gd name="connsiteY2" fmla="*/ 34290 h 111537"/>
                <a:gd name="connsiteX3" fmla="*/ 47149 w 55721"/>
                <a:gd name="connsiteY3" fmla="*/ 85820 h 111537"/>
                <a:gd name="connsiteX4" fmla="*/ 55721 w 55721"/>
                <a:gd name="connsiteY4" fmla="*/ 107251 h 111537"/>
                <a:gd name="connsiteX5" fmla="*/ 55721 w 55721"/>
                <a:gd name="connsiteY5" fmla="*/ 111538 h 111537"/>
                <a:gd name="connsiteX6" fmla="*/ 51435 w 55721"/>
                <a:gd name="connsiteY6" fmla="*/ 111538 h 111537"/>
                <a:gd name="connsiteX7" fmla="*/ 47149 w 55721"/>
                <a:gd name="connsiteY7" fmla="*/ 107251 h 111537"/>
                <a:gd name="connsiteX8" fmla="*/ 42863 w 55721"/>
                <a:gd name="connsiteY8" fmla="*/ 107251 h 111537"/>
                <a:gd name="connsiteX9" fmla="*/ 25717 w 55721"/>
                <a:gd name="connsiteY9" fmla="*/ 64389 h 111537"/>
                <a:gd name="connsiteX10" fmla="*/ 12859 w 55721"/>
                <a:gd name="connsiteY10" fmla="*/ 25813 h 111537"/>
                <a:gd name="connsiteX11" fmla="*/ 8572 w 55721"/>
                <a:gd name="connsiteY11" fmla="*/ 25813 h 111537"/>
                <a:gd name="connsiteX12" fmla="*/ 8572 w 55721"/>
                <a:gd name="connsiteY12" fmla="*/ 21526 h 111537"/>
                <a:gd name="connsiteX13" fmla="*/ 4286 w 55721"/>
                <a:gd name="connsiteY13" fmla="*/ 17240 h 111537"/>
                <a:gd name="connsiteX14" fmla="*/ 0 w 55721"/>
                <a:gd name="connsiteY14" fmla="*/ 12954 h 111537"/>
                <a:gd name="connsiteX15" fmla="*/ 12859 w 55721"/>
                <a:gd name="connsiteY15" fmla="*/ 12954 h 111537"/>
                <a:gd name="connsiteX16" fmla="*/ 12859 w 55721"/>
                <a:gd name="connsiteY16" fmla="*/ 4286 h 111537"/>
                <a:gd name="connsiteX17" fmla="*/ 12859 w 55721"/>
                <a:gd name="connsiteY17" fmla="*/ 4286 h 11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5721" h="111537">
                  <a:moveTo>
                    <a:pt x="12859" y="4286"/>
                  </a:moveTo>
                  <a:lnTo>
                    <a:pt x="12859" y="0"/>
                  </a:lnTo>
                  <a:lnTo>
                    <a:pt x="30004" y="34290"/>
                  </a:lnTo>
                  <a:cubicBezTo>
                    <a:pt x="41434" y="57150"/>
                    <a:pt x="47149" y="74295"/>
                    <a:pt x="47149" y="85820"/>
                  </a:cubicBezTo>
                  <a:cubicBezTo>
                    <a:pt x="52864" y="97250"/>
                    <a:pt x="55721" y="104394"/>
                    <a:pt x="55721" y="107251"/>
                  </a:cubicBezTo>
                  <a:lnTo>
                    <a:pt x="55721" y="111538"/>
                  </a:lnTo>
                  <a:lnTo>
                    <a:pt x="51435" y="111538"/>
                  </a:lnTo>
                  <a:cubicBezTo>
                    <a:pt x="48577" y="108680"/>
                    <a:pt x="47149" y="107251"/>
                    <a:pt x="47149" y="107251"/>
                  </a:cubicBezTo>
                  <a:lnTo>
                    <a:pt x="42863" y="107251"/>
                  </a:lnTo>
                  <a:cubicBezTo>
                    <a:pt x="40005" y="104394"/>
                    <a:pt x="34290" y="90106"/>
                    <a:pt x="25717" y="64389"/>
                  </a:cubicBezTo>
                  <a:lnTo>
                    <a:pt x="12859" y="25813"/>
                  </a:lnTo>
                  <a:lnTo>
                    <a:pt x="8572" y="25813"/>
                  </a:lnTo>
                  <a:lnTo>
                    <a:pt x="8572" y="21526"/>
                  </a:lnTo>
                  <a:cubicBezTo>
                    <a:pt x="5715" y="21526"/>
                    <a:pt x="4286" y="20098"/>
                    <a:pt x="4286" y="17240"/>
                  </a:cubicBezTo>
                  <a:lnTo>
                    <a:pt x="0" y="12954"/>
                  </a:lnTo>
                  <a:lnTo>
                    <a:pt x="12859" y="12954"/>
                  </a:lnTo>
                  <a:lnTo>
                    <a:pt x="12859" y="4286"/>
                  </a:lnTo>
                  <a:lnTo>
                    <a:pt x="12859" y="42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" name="任意多边形: 形状 132">
              <a:extLst>
                <a:ext uri="{FF2B5EF4-FFF2-40B4-BE49-F238E27FC236}">
                  <a16:creationId xmlns:a16="http://schemas.microsoft.com/office/drawing/2014/main" id="{BE389FB6-BFCC-48DE-94E7-408701E5F9CC}"/>
                </a:ext>
              </a:extLst>
            </p:cNvPr>
            <p:cNvSpPr/>
            <p:nvPr/>
          </p:nvSpPr>
          <p:spPr>
            <a:xfrm>
              <a:off x="5425439" y="3617596"/>
              <a:ext cx="64293" cy="98583"/>
            </a:xfrm>
            <a:custGeom>
              <a:avLst/>
              <a:gdLst>
                <a:gd name="connsiteX0" fmla="*/ 51435 w 64293"/>
                <a:gd name="connsiteY0" fmla="*/ 8573 h 98583"/>
                <a:gd name="connsiteX1" fmla="*/ 51435 w 64293"/>
                <a:gd name="connsiteY1" fmla="*/ 12859 h 98583"/>
                <a:gd name="connsiteX2" fmla="*/ 60008 w 64293"/>
                <a:gd name="connsiteY2" fmla="*/ 12859 h 98583"/>
                <a:gd name="connsiteX3" fmla="*/ 64294 w 64293"/>
                <a:gd name="connsiteY3" fmla="*/ 17145 h 98583"/>
                <a:gd name="connsiteX4" fmla="*/ 64294 w 64293"/>
                <a:gd name="connsiteY4" fmla="*/ 30004 h 98583"/>
                <a:gd name="connsiteX5" fmla="*/ 55721 w 64293"/>
                <a:gd name="connsiteY5" fmla="*/ 38576 h 98583"/>
                <a:gd name="connsiteX6" fmla="*/ 51435 w 64293"/>
                <a:gd name="connsiteY6" fmla="*/ 38576 h 98583"/>
                <a:gd name="connsiteX7" fmla="*/ 38576 w 64293"/>
                <a:gd name="connsiteY7" fmla="*/ 42863 h 98583"/>
                <a:gd name="connsiteX8" fmla="*/ 30004 w 64293"/>
                <a:gd name="connsiteY8" fmla="*/ 64294 h 98583"/>
                <a:gd name="connsiteX9" fmla="*/ 25718 w 64293"/>
                <a:gd name="connsiteY9" fmla="*/ 81439 h 98583"/>
                <a:gd name="connsiteX10" fmla="*/ 30004 w 64293"/>
                <a:gd name="connsiteY10" fmla="*/ 85725 h 98583"/>
                <a:gd name="connsiteX11" fmla="*/ 34290 w 64293"/>
                <a:gd name="connsiteY11" fmla="*/ 90011 h 98583"/>
                <a:gd name="connsiteX12" fmla="*/ 38576 w 64293"/>
                <a:gd name="connsiteY12" fmla="*/ 98584 h 98583"/>
                <a:gd name="connsiteX13" fmla="*/ 34290 w 64293"/>
                <a:gd name="connsiteY13" fmla="*/ 98584 h 98583"/>
                <a:gd name="connsiteX14" fmla="*/ 21431 w 64293"/>
                <a:gd name="connsiteY14" fmla="*/ 98584 h 98583"/>
                <a:gd name="connsiteX15" fmla="*/ 12859 w 64293"/>
                <a:gd name="connsiteY15" fmla="*/ 94298 h 98583"/>
                <a:gd name="connsiteX16" fmla="*/ 12859 w 64293"/>
                <a:gd name="connsiteY16" fmla="*/ 72866 h 98583"/>
                <a:gd name="connsiteX17" fmla="*/ 4286 w 64293"/>
                <a:gd name="connsiteY17" fmla="*/ 38576 h 98583"/>
                <a:gd name="connsiteX18" fmla="*/ 0 w 64293"/>
                <a:gd name="connsiteY18" fmla="*/ 25718 h 98583"/>
                <a:gd name="connsiteX19" fmla="*/ 4286 w 64293"/>
                <a:gd name="connsiteY19" fmla="*/ 25718 h 98583"/>
                <a:gd name="connsiteX20" fmla="*/ 8573 w 64293"/>
                <a:gd name="connsiteY20" fmla="*/ 21431 h 98583"/>
                <a:gd name="connsiteX21" fmla="*/ 12859 w 64293"/>
                <a:gd name="connsiteY21" fmla="*/ 21431 h 98583"/>
                <a:gd name="connsiteX22" fmla="*/ 12859 w 64293"/>
                <a:gd name="connsiteY22" fmla="*/ 12859 h 98583"/>
                <a:gd name="connsiteX23" fmla="*/ 25718 w 64293"/>
                <a:gd name="connsiteY23" fmla="*/ 8573 h 98583"/>
                <a:gd name="connsiteX24" fmla="*/ 38576 w 64293"/>
                <a:gd name="connsiteY24" fmla="*/ 4286 h 98583"/>
                <a:gd name="connsiteX25" fmla="*/ 47149 w 64293"/>
                <a:gd name="connsiteY25" fmla="*/ 4286 h 98583"/>
                <a:gd name="connsiteX26" fmla="*/ 51435 w 64293"/>
                <a:gd name="connsiteY26" fmla="*/ 8573 h 98583"/>
                <a:gd name="connsiteX27" fmla="*/ 51435 w 64293"/>
                <a:gd name="connsiteY27" fmla="*/ 8573 h 9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4293" h="98583">
                  <a:moveTo>
                    <a:pt x="51435" y="8573"/>
                  </a:moveTo>
                  <a:lnTo>
                    <a:pt x="51435" y="12859"/>
                  </a:lnTo>
                  <a:lnTo>
                    <a:pt x="60008" y="12859"/>
                  </a:lnTo>
                  <a:lnTo>
                    <a:pt x="64294" y="17145"/>
                  </a:lnTo>
                  <a:cubicBezTo>
                    <a:pt x="64294" y="20002"/>
                    <a:pt x="64294" y="24289"/>
                    <a:pt x="64294" y="30004"/>
                  </a:cubicBezTo>
                  <a:cubicBezTo>
                    <a:pt x="58579" y="32861"/>
                    <a:pt x="55721" y="35719"/>
                    <a:pt x="55721" y="38576"/>
                  </a:cubicBezTo>
                  <a:lnTo>
                    <a:pt x="51435" y="38576"/>
                  </a:lnTo>
                  <a:lnTo>
                    <a:pt x="38576" y="42863"/>
                  </a:lnTo>
                  <a:cubicBezTo>
                    <a:pt x="32861" y="45720"/>
                    <a:pt x="30004" y="52864"/>
                    <a:pt x="30004" y="64294"/>
                  </a:cubicBezTo>
                  <a:cubicBezTo>
                    <a:pt x="30004" y="72866"/>
                    <a:pt x="28575" y="78581"/>
                    <a:pt x="25718" y="81439"/>
                  </a:cubicBezTo>
                  <a:cubicBezTo>
                    <a:pt x="25718" y="84296"/>
                    <a:pt x="27146" y="85725"/>
                    <a:pt x="30004" y="85725"/>
                  </a:cubicBezTo>
                  <a:cubicBezTo>
                    <a:pt x="32861" y="85725"/>
                    <a:pt x="34290" y="87154"/>
                    <a:pt x="34290" y="90011"/>
                  </a:cubicBezTo>
                  <a:cubicBezTo>
                    <a:pt x="37148" y="92869"/>
                    <a:pt x="38576" y="95726"/>
                    <a:pt x="38576" y="98584"/>
                  </a:cubicBezTo>
                  <a:lnTo>
                    <a:pt x="34290" y="98584"/>
                  </a:lnTo>
                  <a:cubicBezTo>
                    <a:pt x="31433" y="98584"/>
                    <a:pt x="27146" y="98584"/>
                    <a:pt x="21431" y="98584"/>
                  </a:cubicBezTo>
                  <a:lnTo>
                    <a:pt x="12859" y="94298"/>
                  </a:lnTo>
                  <a:lnTo>
                    <a:pt x="12859" y="72866"/>
                  </a:lnTo>
                  <a:cubicBezTo>
                    <a:pt x="12859" y="58579"/>
                    <a:pt x="10001" y="47149"/>
                    <a:pt x="4286" y="38576"/>
                  </a:cubicBezTo>
                  <a:lnTo>
                    <a:pt x="0" y="25718"/>
                  </a:lnTo>
                  <a:lnTo>
                    <a:pt x="4286" y="25718"/>
                  </a:lnTo>
                  <a:lnTo>
                    <a:pt x="8573" y="21431"/>
                  </a:lnTo>
                  <a:lnTo>
                    <a:pt x="12859" y="21431"/>
                  </a:lnTo>
                  <a:lnTo>
                    <a:pt x="12859" y="12859"/>
                  </a:lnTo>
                  <a:cubicBezTo>
                    <a:pt x="15716" y="7144"/>
                    <a:pt x="20003" y="5715"/>
                    <a:pt x="25718" y="8573"/>
                  </a:cubicBezTo>
                  <a:cubicBezTo>
                    <a:pt x="28575" y="8573"/>
                    <a:pt x="32861" y="7144"/>
                    <a:pt x="38576" y="4286"/>
                  </a:cubicBezTo>
                  <a:cubicBezTo>
                    <a:pt x="41434" y="-1429"/>
                    <a:pt x="44291" y="-1429"/>
                    <a:pt x="47149" y="4286"/>
                  </a:cubicBezTo>
                  <a:cubicBezTo>
                    <a:pt x="47149" y="7144"/>
                    <a:pt x="48578" y="8573"/>
                    <a:pt x="51435" y="8573"/>
                  </a:cubicBezTo>
                  <a:lnTo>
                    <a:pt x="51435" y="85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4" name="任意多边形: 形状 133">
              <a:extLst>
                <a:ext uri="{FF2B5EF4-FFF2-40B4-BE49-F238E27FC236}">
                  <a16:creationId xmlns:a16="http://schemas.microsoft.com/office/drawing/2014/main" id="{C1A33753-146E-4554-AA3D-6B06FD996AB9}"/>
                </a:ext>
              </a:extLst>
            </p:cNvPr>
            <p:cNvSpPr/>
            <p:nvPr/>
          </p:nvSpPr>
          <p:spPr>
            <a:xfrm>
              <a:off x="5828823" y="2749488"/>
              <a:ext cx="178242" cy="57149"/>
            </a:xfrm>
            <a:custGeom>
              <a:avLst/>
              <a:gdLst>
                <a:gd name="connsiteX0" fmla="*/ 158687 w 178242"/>
                <a:gd name="connsiteY0" fmla="*/ 44291 h 57149"/>
                <a:gd name="connsiteX1" fmla="*/ 175832 w 178242"/>
                <a:gd name="connsiteY1" fmla="*/ 48578 h 57149"/>
                <a:gd name="connsiteX2" fmla="*/ 132969 w 178242"/>
                <a:gd name="connsiteY2" fmla="*/ 57150 h 57149"/>
                <a:gd name="connsiteX3" fmla="*/ 64294 w 178242"/>
                <a:gd name="connsiteY3" fmla="*/ 40005 h 57149"/>
                <a:gd name="connsiteX4" fmla="*/ 38576 w 178242"/>
                <a:gd name="connsiteY4" fmla="*/ 27146 h 57149"/>
                <a:gd name="connsiteX5" fmla="*/ 25717 w 178242"/>
                <a:gd name="connsiteY5" fmla="*/ 22860 h 57149"/>
                <a:gd name="connsiteX6" fmla="*/ 21431 w 178242"/>
                <a:gd name="connsiteY6" fmla="*/ 27146 h 57149"/>
                <a:gd name="connsiteX7" fmla="*/ 17145 w 178242"/>
                <a:gd name="connsiteY7" fmla="*/ 31432 h 57149"/>
                <a:gd name="connsiteX8" fmla="*/ 8572 w 178242"/>
                <a:gd name="connsiteY8" fmla="*/ 31432 h 57149"/>
                <a:gd name="connsiteX9" fmla="*/ 8572 w 178242"/>
                <a:gd name="connsiteY9" fmla="*/ 27146 h 57149"/>
                <a:gd name="connsiteX10" fmla="*/ 4286 w 178242"/>
                <a:gd name="connsiteY10" fmla="*/ 27146 h 57149"/>
                <a:gd name="connsiteX11" fmla="*/ 4286 w 178242"/>
                <a:gd name="connsiteY11" fmla="*/ 22860 h 57149"/>
                <a:gd name="connsiteX12" fmla="*/ 0 w 178242"/>
                <a:gd name="connsiteY12" fmla="*/ 22860 h 57149"/>
                <a:gd name="connsiteX13" fmla="*/ 4286 w 178242"/>
                <a:gd name="connsiteY13" fmla="*/ 18574 h 57149"/>
                <a:gd name="connsiteX14" fmla="*/ 8572 w 178242"/>
                <a:gd name="connsiteY14" fmla="*/ 14287 h 57149"/>
                <a:gd name="connsiteX15" fmla="*/ 25717 w 178242"/>
                <a:gd name="connsiteY15" fmla="*/ 5715 h 57149"/>
                <a:gd name="connsiteX16" fmla="*/ 60008 w 178242"/>
                <a:gd name="connsiteY16" fmla="*/ 1429 h 57149"/>
                <a:gd name="connsiteX17" fmla="*/ 81439 w 178242"/>
                <a:gd name="connsiteY17" fmla="*/ 14287 h 57149"/>
                <a:gd name="connsiteX18" fmla="*/ 107156 w 178242"/>
                <a:gd name="connsiteY18" fmla="*/ 31432 h 57149"/>
                <a:gd name="connsiteX19" fmla="*/ 141446 w 178242"/>
                <a:gd name="connsiteY19" fmla="*/ 40005 h 57149"/>
                <a:gd name="connsiteX20" fmla="*/ 158687 w 178242"/>
                <a:gd name="connsiteY20" fmla="*/ 44291 h 57149"/>
                <a:gd name="connsiteX21" fmla="*/ 158687 w 178242"/>
                <a:gd name="connsiteY21" fmla="*/ 44291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42" h="57149">
                  <a:moveTo>
                    <a:pt x="158687" y="44291"/>
                  </a:moveTo>
                  <a:cubicBezTo>
                    <a:pt x="158687" y="47149"/>
                    <a:pt x="164401" y="48578"/>
                    <a:pt x="175832" y="48578"/>
                  </a:cubicBezTo>
                  <a:cubicBezTo>
                    <a:pt x="184404" y="54293"/>
                    <a:pt x="170117" y="57150"/>
                    <a:pt x="132969" y="57150"/>
                  </a:cubicBezTo>
                  <a:cubicBezTo>
                    <a:pt x="98679" y="57150"/>
                    <a:pt x="75724" y="51435"/>
                    <a:pt x="64294" y="40005"/>
                  </a:cubicBezTo>
                  <a:cubicBezTo>
                    <a:pt x="52864" y="34290"/>
                    <a:pt x="44291" y="30004"/>
                    <a:pt x="38576" y="27146"/>
                  </a:cubicBezTo>
                  <a:lnTo>
                    <a:pt x="25717" y="22860"/>
                  </a:lnTo>
                  <a:lnTo>
                    <a:pt x="21431" y="27146"/>
                  </a:lnTo>
                  <a:lnTo>
                    <a:pt x="17145" y="31432"/>
                  </a:lnTo>
                  <a:lnTo>
                    <a:pt x="8572" y="31432"/>
                  </a:lnTo>
                  <a:lnTo>
                    <a:pt x="8572" y="27146"/>
                  </a:lnTo>
                  <a:lnTo>
                    <a:pt x="4286" y="27146"/>
                  </a:lnTo>
                  <a:lnTo>
                    <a:pt x="4286" y="22860"/>
                  </a:lnTo>
                  <a:lnTo>
                    <a:pt x="0" y="22860"/>
                  </a:lnTo>
                  <a:lnTo>
                    <a:pt x="4286" y="18574"/>
                  </a:lnTo>
                  <a:lnTo>
                    <a:pt x="8572" y="14287"/>
                  </a:lnTo>
                  <a:lnTo>
                    <a:pt x="25717" y="5715"/>
                  </a:lnTo>
                  <a:cubicBezTo>
                    <a:pt x="37147" y="0"/>
                    <a:pt x="48578" y="-1429"/>
                    <a:pt x="60008" y="1429"/>
                  </a:cubicBezTo>
                  <a:cubicBezTo>
                    <a:pt x="71438" y="4286"/>
                    <a:pt x="78581" y="8572"/>
                    <a:pt x="81439" y="14287"/>
                  </a:cubicBezTo>
                  <a:cubicBezTo>
                    <a:pt x="87154" y="20003"/>
                    <a:pt x="95726" y="25718"/>
                    <a:pt x="107156" y="31432"/>
                  </a:cubicBezTo>
                  <a:cubicBezTo>
                    <a:pt x="118586" y="37147"/>
                    <a:pt x="130016" y="40005"/>
                    <a:pt x="141446" y="40005"/>
                  </a:cubicBezTo>
                  <a:cubicBezTo>
                    <a:pt x="150114" y="40005"/>
                    <a:pt x="155829" y="41434"/>
                    <a:pt x="158687" y="44291"/>
                  </a:cubicBezTo>
                  <a:lnTo>
                    <a:pt x="158687" y="44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5" name="任意多边形: 形状 134">
              <a:extLst>
                <a:ext uri="{FF2B5EF4-FFF2-40B4-BE49-F238E27FC236}">
                  <a16:creationId xmlns:a16="http://schemas.microsoft.com/office/drawing/2014/main" id="{926233A5-335A-43AF-951C-CD9190673007}"/>
                </a:ext>
              </a:extLst>
            </p:cNvPr>
            <p:cNvSpPr/>
            <p:nvPr/>
          </p:nvSpPr>
          <p:spPr>
            <a:xfrm>
              <a:off x="5528309" y="3626169"/>
              <a:ext cx="17145" cy="38576"/>
            </a:xfrm>
            <a:custGeom>
              <a:avLst/>
              <a:gdLst>
                <a:gd name="connsiteX0" fmla="*/ 0 w 17145"/>
                <a:gd name="connsiteY0" fmla="*/ 4286 h 38576"/>
                <a:gd name="connsiteX1" fmla="*/ 0 w 17145"/>
                <a:gd name="connsiteY1" fmla="*/ 0 h 38576"/>
                <a:gd name="connsiteX2" fmla="*/ 4286 w 17145"/>
                <a:gd name="connsiteY2" fmla="*/ 0 h 38576"/>
                <a:gd name="connsiteX3" fmla="*/ 12859 w 17145"/>
                <a:gd name="connsiteY3" fmla="*/ 4286 h 38576"/>
                <a:gd name="connsiteX4" fmla="*/ 17145 w 17145"/>
                <a:gd name="connsiteY4" fmla="*/ 4286 h 38576"/>
                <a:gd name="connsiteX5" fmla="*/ 17145 w 17145"/>
                <a:gd name="connsiteY5" fmla="*/ 8572 h 38576"/>
                <a:gd name="connsiteX6" fmla="*/ 12859 w 17145"/>
                <a:gd name="connsiteY6" fmla="*/ 8572 h 38576"/>
                <a:gd name="connsiteX7" fmla="*/ 12859 w 17145"/>
                <a:gd name="connsiteY7" fmla="*/ 17145 h 38576"/>
                <a:gd name="connsiteX8" fmla="*/ 12859 w 17145"/>
                <a:gd name="connsiteY8" fmla="*/ 21431 h 38576"/>
                <a:gd name="connsiteX9" fmla="*/ 17145 w 17145"/>
                <a:gd name="connsiteY9" fmla="*/ 30004 h 38576"/>
                <a:gd name="connsiteX10" fmla="*/ 12859 w 17145"/>
                <a:gd name="connsiteY10" fmla="*/ 38576 h 38576"/>
                <a:gd name="connsiteX11" fmla="*/ 4286 w 17145"/>
                <a:gd name="connsiteY11" fmla="*/ 38576 h 38576"/>
                <a:gd name="connsiteX12" fmla="*/ 4286 w 17145"/>
                <a:gd name="connsiteY12" fmla="*/ 34290 h 38576"/>
                <a:gd name="connsiteX13" fmla="*/ 0 w 17145"/>
                <a:gd name="connsiteY13" fmla="*/ 21431 h 38576"/>
                <a:gd name="connsiteX14" fmla="*/ 0 w 17145"/>
                <a:gd name="connsiteY14" fmla="*/ 4286 h 38576"/>
                <a:gd name="connsiteX15" fmla="*/ 0 w 17145"/>
                <a:gd name="connsiteY15" fmla="*/ 4286 h 3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145" h="38576">
                  <a:moveTo>
                    <a:pt x="0" y="4286"/>
                  </a:moveTo>
                  <a:lnTo>
                    <a:pt x="0" y="0"/>
                  </a:lnTo>
                  <a:lnTo>
                    <a:pt x="4286" y="0"/>
                  </a:lnTo>
                  <a:lnTo>
                    <a:pt x="12859" y="4286"/>
                  </a:lnTo>
                  <a:lnTo>
                    <a:pt x="17145" y="4286"/>
                  </a:lnTo>
                  <a:lnTo>
                    <a:pt x="17145" y="8572"/>
                  </a:lnTo>
                  <a:lnTo>
                    <a:pt x="12859" y="8572"/>
                  </a:lnTo>
                  <a:lnTo>
                    <a:pt x="12859" y="17145"/>
                  </a:lnTo>
                  <a:cubicBezTo>
                    <a:pt x="10001" y="20003"/>
                    <a:pt x="10001" y="21431"/>
                    <a:pt x="12859" y="21431"/>
                  </a:cubicBezTo>
                  <a:cubicBezTo>
                    <a:pt x="15716" y="21431"/>
                    <a:pt x="17145" y="24289"/>
                    <a:pt x="17145" y="30004"/>
                  </a:cubicBezTo>
                  <a:cubicBezTo>
                    <a:pt x="17145" y="35719"/>
                    <a:pt x="15716" y="38576"/>
                    <a:pt x="12859" y="38576"/>
                  </a:cubicBezTo>
                  <a:lnTo>
                    <a:pt x="4286" y="38576"/>
                  </a:lnTo>
                  <a:lnTo>
                    <a:pt x="4286" y="34290"/>
                  </a:lnTo>
                  <a:cubicBezTo>
                    <a:pt x="4286" y="34290"/>
                    <a:pt x="2858" y="30004"/>
                    <a:pt x="0" y="21431"/>
                  </a:cubicBezTo>
                  <a:lnTo>
                    <a:pt x="0" y="4286"/>
                  </a:lnTo>
                  <a:lnTo>
                    <a:pt x="0" y="42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6" name="任意多边形: 形状 135">
              <a:extLst>
                <a:ext uri="{FF2B5EF4-FFF2-40B4-BE49-F238E27FC236}">
                  <a16:creationId xmlns:a16="http://schemas.microsoft.com/office/drawing/2014/main" id="{019F2980-DD4B-4A2E-9B5A-93493A3A33C5}"/>
                </a:ext>
              </a:extLst>
            </p:cNvPr>
            <p:cNvSpPr/>
            <p:nvPr/>
          </p:nvSpPr>
          <p:spPr>
            <a:xfrm>
              <a:off x="6940105" y="2629759"/>
              <a:ext cx="201739" cy="189642"/>
            </a:xfrm>
            <a:custGeom>
              <a:avLst/>
              <a:gdLst>
                <a:gd name="connsiteX0" fmla="*/ 184499 w 201739"/>
                <a:gd name="connsiteY0" fmla="*/ 133921 h 189642"/>
                <a:gd name="connsiteX1" fmla="*/ 184499 w 201739"/>
                <a:gd name="connsiteY1" fmla="*/ 138208 h 189642"/>
                <a:gd name="connsiteX2" fmla="*/ 180213 w 201739"/>
                <a:gd name="connsiteY2" fmla="*/ 142494 h 189642"/>
                <a:gd name="connsiteX3" fmla="*/ 180213 w 201739"/>
                <a:gd name="connsiteY3" fmla="*/ 146780 h 189642"/>
                <a:gd name="connsiteX4" fmla="*/ 171640 w 201739"/>
                <a:gd name="connsiteY4" fmla="*/ 138208 h 189642"/>
                <a:gd name="connsiteX5" fmla="*/ 137350 w 201739"/>
                <a:gd name="connsiteY5" fmla="*/ 121063 h 189642"/>
                <a:gd name="connsiteX6" fmla="*/ 124492 w 201739"/>
                <a:gd name="connsiteY6" fmla="*/ 129635 h 189642"/>
                <a:gd name="connsiteX7" fmla="*/ 137350 w 201739"/>
                <a:gd name="connsiteY7" fmla="*/ 142494 h 189642"/>
                <a:gd name="connsiteX8" fmla="*/ 154496 w 201739"/>
                <a:gd name="connsiteY8" fmla="*/ 159639 h 189642"/>
                <a:gd name="connsiteX9" fmla="*/ 175927 w 201739"/>
                <a:gd name="connsiteY9" fmla="*/ 176784 h 189642"/>
                <a:gd name="connsiteX10" fmla="*/ 175927 w 201739"/>
                <a:gd name="connsiteY10" fmla="*/ 185357 h 189642"/>
                <a:gd name="connsiteX11" fmla="*/ 171640 w 201739"/>
                <a:gd name="connsiteY11" fmla="*/ 189643 h 189642"/>
                <a:gd name="connsiteX12" fmla="*/ 167354 w 201739"/>
                <a:gd name="connsiteY12" fmla="*/ 189643 h 189642"/>
                <a:gd name="connsiteX13" fmla="*/ 120110 w 201739"/>
                <a:gd name="connsiteY13" fmla="*/ 142399 h 189642"/>
                <a:gd name="connsiteX14" fmla="*/ 60007 w 201739"/>
                <a:gd name="connsiteY14" fmla="*/ 82296 h 189642"/>
                <a:gd name="connsiteX15" fmla="*/ 38576 w 201739"/>
                <a:gd name="connsiteY15" fmla="*/ 52292 h 189642"/>
                <a:gd name="connsiteX16" fmla="*/ 25717 w 201739"/>
                <a:gd name="connsiteY16" fmla="*/ 39434 h 189642"/>
                <a:gd name="connsiteX17" fmla="*/ 21431 w 201739"/>
                <a:gd name="connsiteY17" fmla="*/ 39434 h 189642"/>
                <a:gd name="connsiteX18" fmla="*/ 17145 w 201739"/>
                <a:gd name="connsiteY18" fmla="*/ 35147 h 189642"/>
                <a:gd name="connsiteX19" fmla="*/ 12859 w 201739"/>
                <a:gd name="connsiteY19" fmla="*/ 30861 h 189642"/>
                <a:gd name="connsiteX20" fmla="*/ 8572 w 201739"/>
                <a:gd name="connsiteY20" fmla="*/ 30861 h 189642"/>
                <a:gd name="connsiteX21" fmla="*/ 8572 w 201739"/>
                <a:gd name="connsiteY21" fmla="*/ 26575 h 189642"/>
                <a:gd name="connsiteX22" fmla="*/ 4286 w 201739"/>
                <a:gd name="connsiteY22" fmla="*/ 26575 h 189642"/>
                <a:gd name="connsiteX23" fmla="*/ 4286 w 201739"/>
                <a:gd name="connsiteY23" fmla="*/ 22289 h 189642"/>
                <a:gd name="connsiteX24" fmla="*/ 0 w 201739"/>
                <a:gd name="connsiteY24" fmla="*/ 22289 h 189642"/>
                <a:gd name="connsiteX25" fmla="*/ 0 w 201739"/>
                <a:gd name="connsiteY25" fmla="*/ 13716 h 189642"/>
                <a:gd name="connsiteX26" fmla="*/ 4286 w 201739"/>
                <a:gd name="connsiteY26" fmla="*/ 13716 h 189642"/>
                <a:gd name="connsiteX27" fmla="*/ 4286 w 201739"/>
                <a:gd name="connsiteY27" fmla="*/ 9430 h 189642"/>
                <a:gd name="connsiteX28" fmla="*/ 8572 w 201739"/>
                <a:gd name="connsiteY28" fmla="*/ 9430 h 189642"/>
                <a:gd name="connsiteX29" fmla="*/ 8572 w 201739"/>
                <a:gd name="connsiteY29" fmla="*/ 13716 h 189642"/>
                <a:gd name="connsiteX30" fmla="*/ 12859 w 201739"/>
                <a:gd name="connsiteY30" fmla="*/ 13716 h 189642"/>
                <a:gd name="connsiteX31" fmla="*/ 12859 w 201739"/>
                <a:gd name="connsiteY31" fmla="*/ 18002 h 189642"/>
                <a:gd name="connsiteX32" fmla="*/ 17145 w 201739"/>
                <a:gd name="connsiteY32" fmla="*/ 18002 h 189642"/>
                <a:gd name="connsiteX33" fmla="*/ 17145 w 201739"/>
                <a:gd name="connsiteY33" fmla="*/ 22289 h 189642"/>
                <a:gd name="connsiteX34" fmla="*/ 25717 w 201739"/>
                <a:gd name="connsiteY34" fmla="*/ 22289 h 189642"/>
                <a:gd name="connsiteX35" fmla="*/ 25717 w 201739"/>
                <a:gd name="connsiteY35" fmla="*/ 26575 h 189642"/>
                <a:gd name="connsiteX36" fmla="*/ 30004 w 201739"/>
                <a:gd name="connsiteY36" fmla="*/ 26575 h 189642"/>
                <a:gd name="connsiteX37" fmla="*/ 30004 w 201739"/>
                <a:gd name="connsiteY37" fmla="*/ 30861 h 189642"/>
                <a:gd name="connsiteX38" fmla="*/ 34290 w 201739"/>
                <a:gd name="connsiteY38" fmla="*/ 30861 h 189642"/>
                <a:gd name="connsiteX39" fmla="*/ 77248 w 201739"/>
                <a:gd name="connsiteY39" fmla="*/ 60865 h 189642"/>
                <a:gd name="connsiteX40" fmla="*/ 120110 w 201739"/>
                <a:gd name="connsiteY40" fmla="*/ 90868 h 189642"/>
                <a:gd name="connsiteX41" fmla="*/ 124396 w 201739"/>
                <a:gd name="connsiteY41" fmla="*/ 90868 h 189642"/>
                <a:gd name="connsiteX42" fmla="*/ 124396 w 201739"/>
                <a:gd name="connsiteY42" fmla="*/ 95155 h 189642"/>
                <a:gd name="connsiteX43" fmla="*/ 128683 w 201739"/>
                <a:gd name="connsiteY43" fmla="*/ 95155 h 189642"/>
                <a:gd name="connsiteX44" fmla="*/ 128683 w 201739"/>
                <a:gd name="connsiteY44" fmla="*/ 99441 h 189642"/>
                <a:gd name="connsiteX45" fmla="*/ 154400 w 201739"/>
                <a:gd name="connsiteY45" fmla="*/ 99441 h 189642"/>
                <a:gd name="connsiteX46" fmla="*/ 154400 w 201739"/>
                <a:gd name="connsiteY46" fmla="*/ 90868 h 189642"/>
                <a:gd name="connsiteX47" fmla="*/ 150114 w 201739"/>
                <a:gd name="connsiteY47" fmla="*/ 90868 h 189642"/>
                <a:gd name="connsiteX48" fmla="*/ 145828 w 201739"/>
                <a:gd name="connsiteY48" fmla="*/ 86582 h 189642"/>
                <a:gd name="connsiteX49" fmla="*/ 141541 w 201739"/>
                <a:gd name="connsiteY49" fmla="*/ 82296 h 189642"/>
                <a:gd name="connsiteX50" fmla="*/ 137255 w 201739"/>
                <a:gd name="connsiteY50" fmla="*/ 82296 h 189642"/>
                <a:gd name="connsiteX51" fmla="*/ 137255 w 201739"/>
                <a:gd name="connsiteY51" fmla="*/ 78010 h 189642"/>
                <a:gd name="connsiteX52" fmla="*/ 132969 w 201739"/>
                <a:gd name="connsiteY52" fmla="*/ 78010 h 189642"/>
                <a:gd name="connsiteX53" fmla="*/ 132969 w 201739"/>
                <a:gd name="connsiteY53" fmla="*/ 73724 h 189642"/>
                <a:gd name="connsiteX54" fmla="*/ 128683 w 201739"/>
                <a:gd name="connsiteY54" fmla="*/ 73724 h 189642"/>
                <a:gd name="connsiteX55" fmla="*/ 98679 w 201739"/>
                <a:gd name="connsiteY55" fmla="*/ 48006 h 189642"/>
                <a:gd name="connsiteX56" fmla="*/ 68675 w 201739"/>
                <a:gd name="connsiteY56" fmla="*/ 22289 h 189642"/>
                <a:gd name="connsiteX57" fmla="*/ 55816 w 201739"/>
                <a:gd name="connsiteY57" fmla="*/ 13716 h 189642"/>
                <a:gd name="connsiteX58" fmla="*/ 47244 w 201739"/>
                <a:gd name="connsiteY58" fmla="*/ 857 h 189642"/>
                <a:gd name="connsiteX59" fmla="*/ 68675 w 201739"/>
                <a:gd name="connsiteY59" fmla="*/ 13716 h 189642"/>
                <a:gd name="connsiteX60" fmla="*/ 94392 w 201739"/>
                <a:gd name="connsiteY60" fmla="*/ 30861 h 189642"/>
                <a:gd name="connsiteX61" fmla="*/ 145923 w 201739"/>
                <a:gd name="connsiteY61" fmla="*/ 73724 h 189642"/>
                <a:gd name="connsiteX62" fmla="*/ 201739 w 201739"/>
                <a:gd name="connsiteY62" fmla="*/ 116586 h 189642"/>
                <a:gd name="connsiteX63" fmla="*/ 188881 w 201739"/>
                <a:gd name="connsiteY63" fmla="*/ 125159 h 189642"/>
                <a:gd name="connsiteX64" fmla="*/ 180308 w 201739"/>
                <a:gd name="connsiteY64" fmla="*/ 129445 h 189642"/>
                <a:gd name="connsiteX65" fmla="*/ 184499 w 201739"/>
                <a:gd name="connsiteY65" fmla="*/ 133921 h 189642"/>
                <a:gd name="connsiteX66" fmla="*/ 184499 w 201739"/>
                <a:gd name="connsiteY66" fmla="*/ 133921 h 18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01739" h="189642">
                  <a:moveTo>
                    <a:pt x="184499" y="133921"/>
                  </a:moveTo>
                  <a:lnTo>
                    <a:pt x="184499" y="138208"/>
                  </a:lnTo>
                  <a:lnTo>
                    <a:pt x="180213" y="142494"/>
                  </a:lnTo>
                  <a:cubicBezTo>
                    <a:pt x="180213" y="142494"/>
                    <a:pt x="180213" y="143923"/>
                    <a:pt x="180213" y="146780"/>
                  </a:cubicBezTo>
                  <a:cubicBezTo>
                    <a:pt x="177355" y="143923"/>
                    <a:pt x="174498" y="141065"/>
                    <a:pt x="171640" y="138208"/>
                  </a:cubicBezTo>
                  <a:cubicBezTo>
                    <a:pt x="165925" y="132493"/>
                    <a:pt x="154496" y="126778"/>
                    <a:pt x="137350" y="121063"/>
                  </a:cubicBezTo>
                  <a:cubicBezTo>
                    <a:pt x="120205" y="118205"/>
                    <a:pt x="115919" y="121063"/>
                    <a:pt x="124492" y="129635"/>
                  </a:cubicBezTo>
                  <a:lnTo>
                    <a:pt x="137350" y="142494"/>
                  </a:lnTo>
                  <a:lnTo>
                    <a:pt x="154496" y="159639"/>
                  </a:lnTo>
                  <a:cubicBezTo>
                    <a:pt x="165925" y="171069"/>
                    <a:pt x="173069" y="176784"/>
                    <a:pt x="175927" y="176784"/>
                  </a:cubicBezTo>
                  <a:lnTo>
                    <a:pt x="175927" y="185357"/>
                  </a:lnTo>
                  <a:lnTo>
                    <a:pt x="171640" y="189643"/>
                  </a:lnTo>
                  <a:lnTo>
                    <a:pt x="167354" y="189643"/>
                  </a:lnTo>
                  <a:cubicBezTo>
                    <a:pt x="164497" y="186785"/>
                    <a:pt x="148780" y="171069"/>
                    <a:pt x="120110" y="142399"/>
                  </a:cubicBezTo>
                  <a:cubicBezTo>
                    <a:pt x="91535" y="113824"/>
                    <a:pt x="71438" y="93726"/>
                    <a:pt x="60007" y="82296"/>
                  </a:cubicBezTo>
                  <a:cubicBezTo>
                    <a:pt x="54292" y="70866"/>
                    <a:pt x="47149" y="60865"/>
                    <a:pt x="38576" y="52292"/>
                  </a:cubicBezTo>
                  <a:lnTo>
                    <a:pt x="25717" y="39434"/>
                  </a:lnTo>
                  <a:lnTo>
                    <a:pt x="21431" y="39434"/>
                  </a:lnTo>
                  <a:lnTo>
                    <a:pt x="17145" y="35147"/>
                  </a:lnTo>
                  <a:lnTo>
                    <a:pt x="12859" y="30861"/>
                  </a:lnTo>
                  <a:lnTo>
                    <a:pt x="8572" y="30861"/>
                  </a:lnTo>
                  <a:lnTo>
                    <a:pt x="8572" y="26575"/>
                  </a:lnTo>
                  <a:lnTo>
                    <a:pt x="4286" y="26575"/>
                  </a:lnTo>
                  <a:lnTo>
                    <a:pt x="4286" y="22289"/>
                  </a:lnTo>
                  <a:lnTo>
                    <a:pt x="0" y="22289"/>
                  </a:lnTo>
                  <a:lnTo>
                    <a:pt x="0" y="13716"/>
                  </a:lnTo>
                  <a:lnTo>
                    <a:pt x="4286" y="13716"/>
                  </a:lnTo>
                  <a:lnTo>
                    <a:pt x="4286" y="9430"/>
                  </a:lnTo>
                  <a:lnTo>
                    <a:pt x="8572" y="9430"/>
                  </a:lnTo>
                  <a:lnTo>
                    <a:pt x="8572" y="13716"/>
                  </a:lnTo>
                  <a:lnTo>
                    <a:pt x="12859" y="13716"/>
                  </a:lnTo>
                  <a:lnTo>
                    <a:pt x="12859" y="18002"/>
                  </a:lnTo>
                  <a:lnTo>
                    <a:pt x="17145" y="18002"/>
                  </a:lnTo>
                  <a:lnTo>
                    <a:pt x="17145" y="22289"/>
                  </a:lnTo>
                  <a:lnTo>
                    <a:pt x="25717" y="22289"/>
                  </a:lnTo>
                  <a:lnTo>
                    <a:pt x="25717" y="26575"/>
                  </a:lnTo>
                  <a:lnTo>
                    <a:pt x="30004" y="26575"/>
                  </a:lnTo>
                  <a:lnTo>
                    <a:pt x="30004" y="30861"/>
                  </a:lnTo>
                  <a:lnTo>
                    <a:pt x="34290" y="30861"/>
                  </a:lnTo>
                  <a:lnTo>
                    <a:pt x="77248" y="60865"/>
                  </a:lnTo>
                  <a:cubicBezTo>
                    <a:pt x="102965" y="80867"/>
                    <a:pt x="117253" y="90868"/>
                    <a:pt x="120110" y="90868"/>
                  </a:cubicBezTo>
                  <a:lnTo>
                    <a:pt x="124396" y="90868"/>
                  </a:lnTo>
                  <a:lnTo>
                    <a:pt x="124396" y="95155"/>
                  </a:lnTo>
                  <a:lnTo>
                    <a:pt x="128683" y="95155"/>
                  </a:lnTo>
                  <a:lnTo>
                    <a:pt x="128683" y="99441"/>
                  </a:lnTo>
                  <a:lnTo>
                    <a:pt x="154400" y="99441"/>
                  </a:lnTo>
                  <a:lnTo>
                    <a:pt x="154400" y="90868"/>
                  </a:lnTo>
                  <a:lnTo>
                    <a:pt x="150114" y="90868"/>
                  </a:lnTo>
                  <a:lnTo>
                    <a:pt x="145828" y="86582"/>
                  </a:lnTo>
                  <a:lnTo>
                    <a:pt x="141541" y="82296"/>
                  </a:lnTo>
                  <a:lnTo>
                    <a:pt x="137255" y="82296"/>
                  </a:lnTo>
                  <a:lnTo>
                    <a:pt x="137255" y="78010"/>
                  </a:lnTo>
                  <a:lnTo>
                    <a:pt x="132969" y="78010"/>
                  </a:lnTo>
                  <a:lnTo>
                    <a:pt x="132969" y="73724"/>
                  </a:lnTo>
                  <a:lnTo>
                    <a:pt x="128683" y="73724"/>
                  </a:lnTo>
                  <a:cubicBezTo>
                    <a:pt x="128683" y="73724"/>
                    <a:pt x="118681" y="65151"/>
                    <a:pt x="98679" y="48006"/>
                  </a:cubicBezTo>
                  <a:lnTo>
                    <a:pt x="68675" y="22289"/>
                  </a:lnTo>
                  <a:lnTo>
                    <a:pt x="55816" y="13716"/>
                  </a:lnTo>
                  <a:cubicBezTo>
                    <a:pt x="47244" y="8001"/>
                    <a:pt x="44386" y="3715"/>
                    <a:pt x="47244" y="857"/>
                  </a:cubicBezTo>
                  <a:cubicBezTo>
                    <a:pt x="47244" y="-2000"/>
                    <a:pt x="54388" y="2286"/>
                    <a:pt x="68675" y="13716"/>
                  </a:cubicBezTo>
                  <a:cubicBezTo>
                    <a:pt x="85820" y="22289"/>
                    <a:pt x="94392" y="28003"/>
                    <a:pt x="94392" y="30861"/>
                  </a:cubicBezTo>
                  <a:cubicBezTo>
                    <a:pt x="94392" y="33718"/>
                    <a:pt x="111538" y="48006"/>
                    <a:pt x="145923" y="73724"/>
                  </a:cubicBezTo>
                  <a:cubicBezTo>
                    <a:pt x="180213" y="99441"/>
                    <a:pt x="198882" y="113728"/>
                    <a:pt x="201739" y="116586"/>
                  </a:cubicBezTo>
                  <a:cubicBezTo>
                    <a:pt x="201739" y="122301"/>
                    <a:pt x="197453" y="125159"/>
                    <a:pt x="188881" y="125159"/>
                  </a:cubicBezTo>
                  <a:cubicBezTo>
                    <a:pt x="183166" y="125159"/>
                    <a:pt x="180308" y="126587"/>
                    <a:pt x="180308" y="129445"/>
                  </a:cubicBezTo>
                  <a:cubicBezTo>
                    <a:pt x="180213" y="132493"/>
                    <a:pt x="181642" y="133921"/>
                    <a:pt x="184499" y="133921"/>
                  </a:cubicBezTo>
                  <a:lnTo>
                    <a:pt x="184499" y="13392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" name="任意多边形: 形状 136">
              <a:extLst>
                <a:ext uri="{FF2B5EF4-FFF2-40B4-BE49-F238E27FC236}">
                  <a16:creationId xmlns:a16="http://schemas.microsoft.com/office/drawing/2014/main" id="{5BFEC7D6-00FF-407C-A578-DFA8D29219BC}"/>
                </a:ext>
              </a:extLst>
            </p:cNvPr>
            <p:cNvSpPr/>
            <p:nvPr/>
          </p:nvSpPr>
          <p:spPr>
            <a:xfrm>
              <a:off x="5189314" y="2832355"/>
              <a:ext cx="218884" cy="74294"/>
            </a:xfrm>
            <a:custGeom>
              <a:avLst/>
              <a:gdLst>
                <a:gd name="connsiteX0" fmla="*/ 206026 w 218884"/>
                <a:gd name="connsiteY0" fmla="*/ 0 h 74294"/>
                <a:gd name="connsiteX1" fmla="*/ 206026 w 218884"/>
                <a:gd name="connsiteY1" fmla="*/ 17145 h 74294"/>
                <a:gd name="connsiteX2" fmla="*/ 201740 w 218884"/>
                <a:gd name="connsiteY2" fmla="*/ 34290 h 74294"/>
                <a:gd name="connsiteX3" fmla="*/ 197453 w 218884"/>
                <a:gd name="connsiteY3" fmla="*/ 34290 h 74294"/>
                <a:gd name="connsiteX4" fmla="*/ 197453 w 218884"/>
                <a:gd name="connsiteY4" fmla="*/ 38576 h 74294"/>
                <a:gd name="connsiteX5" fmla="*/ 193167 w 218884"/>
                <a:gd name="connsiteY5" fmla="*/ 38576 h 74294"/>
                <a:gd name="connsiteX6" fmla="*/ 193167 w 218884"/>
                <a:gd name="connsiteY6" fmla="*/ 42863 h 74294"/>
                <a:gd name="connsiteX7" fmla="*/ 218884 w 218884"/>
                <a:gd name="connsiteY7" fmla="*/ 42863 h 74294"/>
                <a:gd name="connsiteX8" fmla="*/ 197453 w 218884"/>
                <a:gd name="connsiteY8" fmla="*/ 51435 h 74294"/>
                <a:gd name="connsiteX9" fmla="*/ 141637 w 218884"/>
                <a:gd name="connsiteY9" fmla="*/ 55721 h 74294"/>
                <a:gd name="connsiteX10" fmla="*/ 85820 w 218884"/>
                <a:gd name="connsiteY10" fmla="*/ 68580 h 74294"/>
                <a:gd name="connsiteX11" fmla="*/ 34290 w 218884"/>
                <a:gd name="connsiteY11" fmla="*/ 72866 h 74294"/>
                <a:gd name="connsiteX12" fmla="*/ 12859 w 218884"/>
                <a:gd name="connsiteY12" fmla="*/ 68580 h 74294"/>
                <a:gd name="connsiteX13" fmla="*/ 8573 w 218884"/>
                <a:gd name="connsiteY13" fmla="*/ 68580 h 74294"/>
                <a:gd name="connsiteX14" fmla="*/ 4286 w 218884"/>
                <a:gd name="connsiteY14" fmla="*/ 64294 h 74294"/>
                <a:gd name="connsiteX15" fmla="*/ 0 w 218884"/>
                <a:gd name="connsiteY15" fmla="*/ 60007 h 74294"/>
                <a:gd name="connsiteX16" fmla="*/ 4286 w 218884"/>
                <a:gd name="connsiteY16" fmla="*/ 55721 h 74294"/>
                <a:gd name="connsiteX17" fmla="*/ 4286 w 218884"/>
                <a:gd name="connsiteY17" fmla="*/ 51435 h 74294"/>
                <a:gd name="connsiteX18" fmla="*/ 12859 w 218884"/>
                <a:gd name="connsiteY18" fmla="*/ 51435 h 74294"/>
                <a:gd name="connsiteX19" fmla="*/ 17145 w 218884"/>
                <a:gd name="connsiteY19" fmla="*/ 47149 h 74294"/>
                <a:gd name="connsiteX20" fmla="*/ 21431 w 218884"/>
                <a:gd name="connsiteY20" fmla="*/ 42863 h 74294"/>
                <a:gd name="connsiteX21" fmla="*/ 30004 w 218884"/>
                <a:gd name="connsiteY21" fmla="*/ 42863 h 74294"/>
                <a:gd name="connsiteX22" fmla="*/ 51435 w 218884"/>
                <a:gd name="connsiteY22" fmla="*/ 34290 h 74294"/>
                <a:gd name="connsiteX23" fmla="*/ 102965 w 218884"/>
                <a:gd name="connsiteY23" fmla="*/ 25717 h 74294"/>
                <a:gd name="connsiteX24" fmla="*/ 167354 w 218884"/>
                <a:gd name="connsiteY24" fmla="*/ 12859 h 74294"/>
                <a:gd name="connsiteX25" fmla="*/ 206026 w 218884"/>
                <a:gd name="connsiteY25" fmla="*/ 0 h 74294"/>
                <a:gd name="connsiteX26" fmla="*/ 206026 w 218884"/>
                <a:gd name="connsiteY26" fmla="*/ 0 h 7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8884" h="74294">
                  <a:moveTo>
                    <a:pt x="206026" y="0"/>
                  </a:moveTo>
                  <a:lnTo>
                    <a:pt x="206026" y="17145"/>
                  </a:lnTo>
                  <a:cubicBezTo>
                    <a:pt x="206026" y="28575"/>
                    <a:pt x="204597" y="34290"/>
                    <a:pt x="201740" y="34290"/>
                  </a:cubicBezTo>
                  <a:lnTo>
                    <a:pt x="197453" y="34290"/>
                  </a:lnTo>
                  <a:lnTo>
                    <a:pt x="197453" y="38576"/>
                  </a:lnTo>
                  <a:lnTo>
                    <a:pt x="193167" y="38576"/>
                  </a:lnTo>
                  <a:lnTo>
                    <a:pt x="193167" y="42863"/>
                  </a:lnTo>
                  <a:lnTo>
                    <a:pt x="218884" y="42863"/>
                  </a:lnTo>
                  <a:cubicBezTo>
                    <a:pt x="218884" y="42863"/>
                    <a:pt x="211741" y="45720"/>
                    <a:pt x="197453" y="51435"/>
                  </a:cubicBezTo>
                  <a:cubicBezTo>
                    <a:pt x="183166" y="51435"/>
                    <a:pt x="164592" y="52864"/>
                    <a:pt x="141637" y="55721"/>
                  </a:cubicBezTo>
                  <a:cubicBezTo>
                    <a:pt x="118777" y="58579"/>
                    <a:pt x="100203" y="62865"/>
                    <a:pt x="85820" y="68580"/>
                  </a:cubicBezTo>
                  <a:cubicBezTo>
                    <a:pt x="68675" y="74295"/>
                    <a:pt x="51530" y="75724"/>
                    <a:pt x="34290" y="72866"/>
                  </a:cubicBezTo>
                  <a:lnTo>
                    <a:pt x="12859" y="68580"/>
                  </a:lnTo>
                  <a:lnTo>
                    <a:pt x="8573" y="68580"/>
                  </a:lnTo>
                  <a:cubicBezTo>
                    <a:pt x="8573" y="68580"/>
                    <a:pt x="7144" y="67151"/>
                    <a:pt x="4286" y="64294"/>
                  </a:cubicBezTo>
                  <a:lnTo>
                    <a:pt x="0" y="60007"/>
                  </a:lnTo>
                  <a:lnTo>
                    <a:pt x="4286" y="55721"/>
                  </a:lnTo>
                  <a:lnTo>
                    <a:pt x="4286" y="51435"/>
                  </a:lnTo>
                  <a:lnTo>
                    <a:pt x="12859" y="51435"/>
                  </a:lnTo>
                  <a:lnTo>
                    <a:pt x="17145" y="47149"/>
                  </a:lnTo>
                  <a:lnTo>
                    <a:pt x="21431" y="42863"/>
                  </a:lnTo>
                  <a:lnTo>
                    <a:pt x="30004" y="42863"/>
                  </a:lnTo>
                  <a:lnTo>
                    <a:pt x="51435" y="34290"/>
                  </a:lnTo>
                  <a:cubicBezTo>
                    <a:pt x="65723" y="28575"/>
                    <a:pt x="82867" y="25717"/>
                    <a:pt x="102965" y="25717"/>
                  </a:cubicBezTo>
                  <a:cubicBezTo>
                    <a:pt x="122968" y="25717"/>
                    <a:pt x="144399" y="21431"/>
                    <a:pt x="167354" y="12859"/>
                  </a:cubicBezTo>
                  <a:cubicBezTo>
                    <a:pt x="193167" y="4286"/>
                    <a:pt x="206026" y="0"/>
                    <a:pt x="206026" y="0"/>
                  </a:cubicBezTo>
                  <a:lnTo>
                    <a:pt x="20602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8" name="任意多边形: 形状 137">
              <a:extLst>
                <a:ext uri="{FF2B5EF4-FFF2-40B4-BE49-F238E27FC236}">
                  <a16:creationId xmlns:a16="http://schemas.microsoft.com/office/drawing/2014/main" id="{EB89F6B6-7AD0-446C-96CE-630922AEFCE5}"/>
                </a:ext>
              </a:extLst>
            </p:cNvPr>
            <p:cNvSpPr/>
            <p:nvPr/>
          </p:nvSpPr>
          <p:spPr>
            <a:xfrm>
              <a:off x="5412485" y="2825926"/>
              <a:ext cx="162972" cy="40719"/>
            </a:xfrm>
            <a:custGeom>
              <a:avLst/>
              <a:gdLst>
                <a:gd name="connsiteX0" fmla="*/ 132969 w 162972"/>
                <a:gd name="connsiteY0" fmla="*/ 2143 h 40719"/>
                <a:gd name="connsiteX1" fmla="*/ 162973 w 162972"/>
                <a:gd name="connsiteY1" fmla="*/ 6429 h 40719"/>
                <a:gd name="connsiteX2" fmla="*/ 77152 w 162972"/>
                <a:gd name="connsiteY2" fmla="*/ 6429 h 40719"/>
                <a:gd name="connsiteX3" fmla="*/ 77152 w 162972"/>
                <a:gd name="connsiteY3" fmla="*/ 10715 h 40719"/>
                <a:gd name="connsiteX4" fmla="*/ 72866 w 162972"/>
                <a:gd name="connsiteY4" fmla="*/ 23574 h 40719"/>
                <a:gd name="connsiteX5" fmla="*/ 72866 w 162972"/>
                <a:gd name="connsiteY5" fmla="*/ 32147 h 40719"/>
                <a:gd name="connsiteX6" fmla="*/ 64294 w 162972"/>
                <a:gd name="connsiteY6" fmla="*/ 40719 h 40719"/>
                <a:gd name="connsiteX7" fmla="*/ 42862 w 162972"/>
                <a:gd name="connsiteY7" fmla="*/ 40719 h 40719"/>
                <a:gd name="connsiteX8" fmla="*/ 34290 w 162972"/>
                <a:gd name="connsiteY8" fmla="*/ 32147 h 40719"/>
                <a:gd name="connsiteX9" fmla="*/ 34290 w 162972"/>
                <a:gd name="connsiteY9" fmla="*/ 27861 h 40719"/>
                <a:gd name="connsiteX10" fmla="*/ 25718 w 162972"/>
                <a:gd name="connsiteY10" fmla="*/ 27861 h 40719"/>
                <a:gd name="connsiteX11" fmla="*/ 12859 w 162972"/>
                <a:gd name="connsiteY11" fmla="*/ 23574 h 40719"/>
                <a:gd name="connsiteX12" fmla="*/ 8573 w 162972"/>
                <a:gd name="connsiteY12" fmla="*/ 23574 h 40719"/>
                <a:gd name="connsiteX13" fmla="*/ 8573 w 162972"/>
                <a:gd name="connsiteY13" fmla="*/ 15002 h 40719"/>
                <a:gd name="connsiteX14" fmla="*/ 4286 w 162972"/>
                <a:gd name="connsiteY14" fmla="*/ 6429 h 40719"/>
                <a:gd name="connsiteX15" fmla="*/ 0 w 162972"/>
                <a:gd name="connsiteY15" fmla="*/ 2143 h 40719"/>
                <a:gd name="connsiteX16" fmla="*/ 51530 w 162972"/>
                <a:gd name="connsiteY16" fmla="*/ 2143 h 40719"/>
                <a:gd name="connsiteX17" fmla="*/ 132969 w 162972"/>
                <a:gd name="connsiteY17" fmla="*/ 2143 h 40719"/>
                <a:gd name="connsiteX18" fmla="*/ 132969 w 162972"/>
                <a:gd name="connsiteY18" fmla="*/ 2143 h 40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2972" h="40719">
                  <a:moveTo>
                    <a:pt x="132969" y="2143"/>
                  </a:moveTo>
                  <a:lnTo>
                    <a:pt x="162973" y="6429"/>
                  </a:lnTo>
                  <a:lnTo>
                    <a:pt x="77152" y="6429"/>
                  </a:lnTo>
                  <a:lnTo>
                    <a:pt x="77152" y="10715"/>
                  </a:lnTo>
                  <a:cubicBezTo>
                    <a:pt x="77152" y="10715"/>
                    <a:pt x="75724" y="15002"/>
                    <a:pt x="72866" y="23574"/>
                  </a:cubicBezTo>
                  <a:lnTo>
                    <a:pt x="72866" y="32147"/>
                  </a:lnTo>
                  <a:cubicBezTo>
                    <a:pt x="72866" y="32147"/>
                    <a:pt x="70009" y="35004"/>
                    <a:pt x="64294" y="40719"/>
                  </a:cubicBezTo>
                  <a:cubicBezTo>
                    <a:pt x="58579" y="40719"/>
                    <a:pt x="51435" y="40719"/>
                    <a:pt x="42862" y="40719"/>
                  </a:cubicBezTo>
                  <a:cubicBezTo>
                    <a:pt x="37148" y="37862"/>
                    <a:pt x="34290" y="35004"/>
                    <a:pt x="34290" y="32147"/>
                  </a:cubicBezTo>
                  <a:lnTo>
                    <a:pt x="34290" y="27861"/>
                  </a:lnTo>
                  <a:lnTo>
                    <a:pt x="25718" y="27861"/>
                  </a:lnTo>
                  <a:lnTo>
                    <a:pt x="12859" y="23574"/>
                  </a:lnTo>
                  <a:lnTo>
                    <a:pt x="8573" y="23574"/>
                  </a:lnTo>
                  <a:lnTo>
                    <a:pt x="8573" y="15002"/>
                  </a:lnTo>
                  <a:cubicBezTo>
                    <a:pt x="8573" y="9287"/>
                    <a:pt x="7144" y="6429"/>
                    <a:pt x="4286" y="6429"/>
                  </a:cubicBezTo>
                  <a:lnTo>
                    <a:pt x="0" y="2143"/>
                  </a:lnTo>
                  <a:lnTo>
                    <a:pt x="51530" y="2143"/>
                  </a:lnTo>
                  <a:cubicBezTo>
                    <a:pt x="85725" y="-714"/>
                    <a:pt x="112966" y="-714"/>
                    <a:pt x="132969" y="2143"/>
                  </a:cubicBezTo>
                  <a:lnTo>
                    <a:pt x="132969" y="214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" name="任意多边形: 形状 138">
              <a:extLst>
                <a:ext uri="{FF2B5EF4-FFF2-40B4-BE49-F238E27FC236}">
                  <a16:creationId xmlns:a16="http://schemas.microsoft.com/office/drawing/2014/main" id="{1EAAF072-C61E-4009-8530-503F2CCFE5C7}"/>
                </a:ext>
              </a:extLst>
            </p:cNvPr>
            <p:cNvSpPr/>
            <p:nvPr/>
          </p:nvSpPr>
          <p:spPr>
            <a:xfrm>
              <a:off x="4992052" y="4153949"/>
              <a:ext cx="81438" cy="86796"/>
            </a:xfrm>
            <a:custGeom>
              <a:avLst/>
              <a:gdLst>
                <a:gd name="connsiteX0" fmla="*/ 60007 w 81438"/>
                <a:gd name="connsiteY0" fmla="*/ 0 h 86796"/>
                <a:gd name="connsiteX1" fmla="*/ 68580 w 81438"/>
                <a:gd name="connsiteY1" fmla="*/ 38576 h 86796"/>
                <a:gd name="connsiteX2" fmla="*/ 77152 w 81438"/>
                <a:gd name="connsiteY2" fmla="*/ 77152 h 86796"/>
                <a:gd name="connsiteX3" fmla="*/ 81439 w 81438"/>
                <a:gd name="connsiteY3" fmla="*/ 85725 h 86796"/>
                <a:gd name="connsiteX4" fmla="*/ 68580 w 81438"/>
                <a:gd name="connsiteY4" fmla="*/ 77152 h 86796"/>
                <a:gd name="connsiteX5" fmla="*/ 47149 w 81438"/>
                <a:gd name="connsiteY5" fmla="*/ 60007 h 86796"/>
                <a:gd name="connsiteX6" fmla="*/ 34290 w 81438"/>
                <a:gd name="connsiteY6" fmla="*/ 64294 h 86796"/>
                <a:gd name="connsiteX7" fmla="*/ 17145 w 81438"/>
                <a:gd name="connsiteY7" fmla="*/ 72866 h 86796"/>
                <a:gd name="connsiteX8" fmla="*/ 0 w 81438"/>
                <a:gd name="connsiteY8" fmla="*/ 72866 h 86796"/>
                <a:gd name="connsiteX9" fmla="*/ 17145 w 81438"/>
                <a:gd name="connsiteY9" fmla="*/ 47149 h 86796"/>
                <a:gd name="connsiteX10" fmla="*/ 38576 w 81438"/>
                <a:gd name="connsiteY10" fmla="*/ 17145 h 86796"/>
                <a:gd name="connsiteX11" fmla="*/ 47149 w 81438"/>
                <a:gd name="connsiteY11" fmla="*/ 8572 h 86796"/>
                <a:gd name="connsiteX12" fmla="*/ 60007 w 81438"/>
                <a:gd name="connsiteY12" fmla="*/ 0 h 86796"/>
                <a:gd name="connsiteX13" fmla="*/ 60007 w 81438"/>
                <a:gd name="connsiteY13" fmla="*/ 0 h 86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1438" h="86796">
                  <a:moveTo>
                    <a:pt x="60007" y="0"/>
                  </a:moveTo>
                  <a:cubicBezTo>
                    <a:pt x="65723" y="0"/>
                    <a:pt x="68580" y="12859"/>
                    <a:pt x="68580" y="38576"/>
                  </a:cubicBezTo>
                  <a:cubicBezTo>
                    <a:pt x="71438" y="64294"/>
                    <a:pt x="74295" y="77152"/>
                    <a:pt x="77152" y="77152"/>
                  </a:cubicBezTo>
                  <a:cubicBezTo>
                    <a:pt x="80010" y="77152"/>
                    <a:pt x="81439" y="80010"/>
                    <a:pt x="81439" y="85725"/>
                  </a:cubicBezTo>
                  <a:cubicBezTo>
                    <a:pt x="78581" y="88582"/>
                    <a:pt x="74295" y="85725"/>
                    <a:pt x="68580" y="77152"/>
                  </a:cubicBezTo>
                  <a:cubicBezTo>
                    <a:pt x="62865" y="68580"/>
                    <a:pt x="55721" y="62865"/>
                    <a:pt x="47149" y="60007"/>
                  </a:cubicBezTo>
                  <a:cubicBezTo>
                    <a:pt x="38576" y="60007"/>
                    <a:pt x="34290" y="61436"/>
                    <a:pt x="34290" y="64294"/>
                  </a:cubicBezTo>
                  <a:cubicBezTo>
                    <a:pt x="34290" y="67151"/>
                    <a:pt x="28575" y="70009"/>
                    <a:pt x="17145" y="72866"/>
                  </a:cubicBezTo>
                  <a:cubicBezTo>
                    <a:pt x="5715" y="75724"/>
                    <a:pt x="0" y="75724"/>
                    <a:pt x="0" y="72866"/>
                  </a:cubicBezTo>
                  <a:cubicBezTo>
                    <a:pt x="0" y="70009"/>
                    <a:pt x="5715" y="61436"/>
                    <a:pt x="17145" y="47149"/>
                  </a:cubicBezTo>
                  <a:cubicBezTo>
                    <a:pt x="28575" y="32861"/>
                    <a:pt x="35719" y="22860"/>
                    <a:pt x="38576" y="17145"/>
                  </a:cubicBezTo>
                  <a:cubicBezTo>
                    <a:pt x="44291" y="14288"/>
                    <a:pt x="47149" y="11430"/>
                    <a:pt x="47149" y="8572"/>
                  </a:cubicBezTo>
                  <a:cubicBezTo>
                    <a:pt x="47149" y="5715"/>
                    <a:pt x="51435" y="2857"/>
                    <a:pt x="60007" y="0"/>
                  </a:cubicBezTo>
                  <a:lnTo>
                    <a:pt x="6000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0" name="任意多边形: 形状 139">
              <a:extLst>
                <a:ext uri="{FF2B5EF4-FFF2-40B4-BE49-F238E27FC236}">
                  <a16:creationId xmlns:a16="http://schemas.microsoft.com/office/drawing/2014/main" id="{0A202C93-D227-4306-B5A4-75805B63DAFF}"/>
                </a:ext>
              </a:extLst>
            </p:cNvPr>
            <p:cNvSpPr/>
            <p:nvPr/>
          </p:nvSpPr>
          <p:spPr>
            <a:xfrm>
              <a:off x="5506878" y="3853626"/>
              <a:ext cx="42862" cy="57149"/>
            </a:xfrm>
            <a:custGeom>
              <a:avLst/>
              <a:gdLst>
                <a:gd name="connsiteX0" fmla="*/ 38576 w 42862"/>
                <a:gd name="connsiteY0" fmla="*/ 0 h 57149"/>
                <a:gd name="connsiteX1" fmla="*/ 42863 w 42862"/>
                <a:gd name="connsiteY1" fmla="*/ 0 h 57149"/>
                <a:gd name="connsiteX2" fmla="*/ 42863 w 42862"/>
                <a:gd name="connsiteY2" fmla="*/ 4286 h 57149"/>
                <a:gd name="connsiteX3" fmla="*/ 38576 w 42862"/>
                <a:gd name="connsiteY3" fmla="*/ 21431 h 57149"/>
                <a:gd name="connsiteX4" fmla="*/ 34290 w 42862"/>
                <a:gd name="connsiteY4" fmla="*/ 42863 h 57149"/>
                <a:gd name="connsiteX5" fmla="*/ 34290 w 42862"/>
                <a:gd name="connsiteY5" fmla="*/ 51435 h 57149"/>
                <a:gd name="connsiteX6" fmla="*/ 25717 w 42862"/>
                <a:gd name="connsiteY6" fmla="*/ 55721 h 57149"/>
                <a:gd name="connsiteX7" fmla="*/ 8573 w 42862"/>
                <a:gd name="connsiteY7" fmla="*/ 51435 h 57149"/>
                <a:gd name="connsiteX8" fmla="*/ 8573 w 42862"/>
                <a:gd name="connsiteY8" fmla="*/ 47149 h 57149"/>
                <a:gd name="connsiteX9" fmla="*/ 0 w 42862"/>
                <a:gd name="connsiteY9" fmla="*/ 47149 h 57149"/>
                <a:gd name="connsiteX10" fmla="*/ 0 w 42862"/>
                <a:gd name="connsiteY10" fmla="*/ 42863 h 57149"/>
                <a:gd name="connsiteX11" fmla="*/ 0 w 42862"/>
                <a:gd name="connsiteY11" fmla="*/ 34290 h 57149"/>
                <a:gd name="connsiteX12" fmla="*/ 12859 w 42862"/>
                <a:gd name="connsiteY12" fmla="*/ 25717 h 57149"/>
                <a:gd name="connsiteX13" fmla="*/ 25717 w 42862"/>
                <a:gd name="connsiteY13" fmla="*/ 8572 h 57149"/>
                <a:gd name="connsiteX14" fmla="*/ 25717 w 42862"/>
                <a:gd name="connsiteY14" fmla="*/ 4286 h 57149"/>
                <a:gd name="connsiteX15" fmla="*/ 30004 w 42862"/>
                <a:gd name="connsiteY15" fmla="*/ 0 h 57149"/>
                <a:gd name="connsiteX16" fmla="*/ 38576 w 42862"/>
                <a:gd name="connsiteY16" fmla="*/ 0 h 57149"/>
                <a:gd name="connsiteX17" fmla="*/ 38576 w 42862"/>
                <a:gd name="connsiteY17" fmla="*/ 0 h 5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862" h="57149">
                  <a:moveTo>
                    <a:pt x="38576" y="0"/>
                  </a:moveTo>
                  <a:lnTo>
                    <a:pt x="42863" y="0"/>
                  </a:lnTo>
                  <a:lnTo>
                    <a:pt x="42863" y="4286"/>
                  </a:lnTo>
                  <a:lnTo>
                    <a:pt x="38576" y="21431"/>
                  </a:lnTo>
                  <a:cubicBezTo>
                    <a:pt x="35719" y="32861"/>
                    <a:pt x="34290" y="40005"/>
                    <a:pt x="34290" y="42863"/>
                  </a:cubicBezTo>
                  <a:lnTo>
                    <a:pt x="34290" y="51435"/>
                  </a:lnTo>
                  <a:cubicBezTo>
                    <a:pt x="34290" y="51435"/>
                    <a:pt x="31433" y="52864"/>
                    <a:pt x="25717" y="55721"/>
                  </a:cubicBezTo>
                  <a:cubicBezTo>
                    <a:pt x="17145" y="58579"/>
                    <a:pt x="11430" y="57150"/>
                    <a:pt x="8573" y="51435"/>
                  </a:cubicBezTo>
                  <a:lnTo>
                    <a:pt x="8573" y="47149"/>
                  </a:lnTo>
                  <a:lnTo>
                    <a:pt x="0" y="47149"/>
                  </a:lnTo>
                  <a:lnTo>
                    <a:pt x="0" y="42863"/>
                  </a:lnTo>
                  <a:cubicBezTo>
                    <a:pt x="0" y="40005"/>
                    <a:pt x="0" y="37147"/>
                    <a:pt x="0" y="34290"/>
                  </a:cubicBezTo>
                  <a:cubicBezTo>
                    <a:pt x="0" y="31432"/>
                    <a:pt x="4286" y="28575"/>
                    <a:pt x="12859" y="25717"/>
                  </a:cubicBezTo>
                  <a:cubicBezTo>
                    <a:pt x="21431" y="20002"/>
                    <a:pt x="25717" y="14288"/>
                    <a:pt x="25717" y="8572"/>
                  </a:cubicBezTo>
                  <a:lnTo>
                    <a:pt x="25717" y="4286"/>
                  </a:lnTo>
                  <a:lnTo>
                    <a:pt x="30004" y="0"/>
                  </a:lnTo>
                  <a:cubicBezTo>
                    <a:pt x="32861" y="0"/>
                    <a:pt x="35719" y="0"/>
                    <a:pt x="38576" y="0"/>
                  </a:cubicBezTo>
                  <a:lnTo>
                    <a:pt x="3857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" name="任意多边形: 形状 140">
              <a:extLst>
                <a:ext uri="{FF2B5EF4-FFF2-40B4-BE49-F238E27FC236}">
                  <a16:creationId xmlns:a16="http://schemas.microsoft.com/office/drawing/2014/main" id="{CFA9D56D-2E1D-4680-B7C5-A5B65406B7C4}"/>
                </a:ext>
              </a:extLst>
            </p:cNvPr>
            <p:cNvSpPr/>
            <p:nvPr/>
          </p:nvSpPr>
          <p:spPr>
            <a:xfrm>
              <a:off x="5270848" y="4141090"/>
              <a:ext cx="171640" cy="52863"/>
            </a:xfrm>
            <a:custGeom>
              <a:avLst/>
              <a:gdLst>
                <a:gd name="connsiteX0" fmla="*/ 4286 w 171640"/>
                <a:gd name="connsiteY0" fmla="*/ 0 h 52863"/>
                <a:gd name="connsiteX1" fmla="*/ 8573 w 171640"/>
                <a:gd name="connsiteY1" fmla="*/ 0 h 52863"/>
                <a:gd name="connsiteX2" fmla="*/ 12859 w 171640"/>
                <a:gd name="connsiteY2" fmla="*/ 4286 h 52863"/>
                <a:gd name="connsiteX3" fmla="*/ 64389 w 171640"/>
                <a:gd name="connsiteY3" fmla="*/ 4286 h 52863"/>
                <a:gd name="connsiteX4" fmla="*/ 141637 w 171640"/>
                <a:gd name="connsiteY4" fmla="*/ 4286 h 52863"/>
                <a:gd name="connsiteX5" fmla="*/ 167354 w 171640"/>
                <a:gd name="connsiteY5" fmla="*/ 4286 h 52863"/>
                <a:gd name="connsiteX6" fmla="*/ 167354 w 171640"/>
                <a:gd name="connsiteY6" fmla="*/ 8572 h 52863"/>
                <a:gd name="connsiteX7" fmla="*/ 171641 w 171640"/>
                <a:gd name="connsiteY7" fmla="*/ 8572 h 52863"/>
                <a:gd name="connsiteX8" fmla="*/ 171641 w 171640"/>
                <a:gd name="connsiteY8" fmla="*/ 12859 h 52863"/>
                <a:gd name="connsiteX9" fmla="*/ 167354 w 171640"/>
                <a:gd name="connsiteY9" fmla="*/ 12859 h 52863"/>
                <a:gd name="connsiteX10" fmla="*/ 163068 w 171640"/>
                <a:gd name="connsiteY10" fmla="*/ 17145 h 52863"/>
                <a:gd name="connsiteX11" fmla="*/ 154496 w 171640"/>
                <a:gd name="connsiteY11" fmla="*/ 30004 h 52863"/>
                <a:gd name="connsiteX12" fmla="*/ 154496 w 171640"/>
                <a:gd name="connsiteY12" fmla="*/ 34290 h 52863"/>
                <a:gd name="connsiteX13" fmla="*/ 137350 w 171640"/>
                <a:gd name="connsiteY13" fmla="*/ 42863 h 52863"/>
                <a:gd name="connsiteX14" fmla="*/ 77248 w 171640"/>
                <a:gd name="connsiteY14" fmla="*/ 51435 h 52863"/>
                <a:gd name="connsiteX15" fmla="*/ 21431 w 171640"/>
                <a:gd name="connsiteY15" fmla="*/ 47149 h 52863"/>
                <a:gd name="connsiteX16" fmla="*/ 8573 w 171640"/>
                <a:gd name="connsiteY16" fmla="*/ 47149 h 52863"/>
                <a:gd name="connsiteX17" fmla="*/ 4286 w 171640"/>
                <a:gd name="connsiteY17" fmla="*/ 42863 h 52863"/>
                <a:gd name="connsiteX18" fmla="*/ 0 w 171640"/>
                <a:gd name="connsiteY18" fmla="*/ 38576 h 52863"/>
                <a:gd name="connsiteX19" fmla="*/ 4286 w 171640"/>
                <a:gd name="connsiteY19" fmla="*/ 34290 h 52863"/>
                <a:gd name="connsiteX20" fmla="*/ 4286 w 171640"/>
                <a:gd name="connsiteY20" fmla="*/ 0 h 52863"/>
                <a:gd name="connsiteX21" fmla="*/ 4286 w 171640"/>
                <a:gd name="connsiteY21" fmla="*/ 0 h 5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640" h="52863">
                  <a:moveTo>
                    <a:pt x="4286" y="0"/>
                  </a:moveTo>
                  <a:lnTo>
                    <a:pt x="8573" y="0"/>
                  </a:lnTo>
                  <a:lnTo>
                    <a:pt x="12859" y="4286"/>
                  </a:lnTo>
                  <a:lnTo>
                    <a:pt x="64389" y="4286"/>
                  </a:lnTo>
                  <a:cubicBezTo>
                    <a:pt x="101537" y="4286"/>
                    <a:pt x="127349" y="4286"/>
                    <a:pt x="141637" y="4286"/>
                  </a:cubicBezTo>
                  <a:lnTo>
                    <a:pt x="167354" y="4286"/>
                  </a:lnTo>
                  <a:lnTo>
                    <a:pt x="167354" y="8572"/>
                  </a:lnTo>
                  <a:lnTo>
                    <a:pt x="171641" y="8572"/>
                  </a:lnTo>
                  <a:lnTo>
                    <a:pt x="171641" y="12859"/>
                  </a:lnTo>
                  <a:lnTo>
                    <a:pt x="167354" y="12859"/>
                  </a:lnTo>
                  <a:lnTo>
                    <a:pt x="163068" y="17145"/>
                  </a:lnTo>
                  <a:cubicBezTo>
                    <a:pt x="160211" y="20003"/>
                    <a:pt x="157353" y="24289"/>
                    <a:pt x="154496" y="30004"/>
                  </a:cubicBezTo>
                  <a:lnTo>
                    <a:pt x="154496" y="34290"/>
                  </a:lnTo>
                  <a:cubicBezTo>
                    <a:pt x="154496" y="37147"/>
                    <a:pt x="148780" y="40005"/>
                    <a:pt x="137350" y="42863"/>
                  </a:cubicBezTo>
                  <a:cubicBezTo>
                    <a:pt x="125921" y="45720"/>
                    <a:pt x="105918" y="48578"/>
                    <a:pt x="77248" y="51435"/>
                  </a:cubicBezTo>
                  <a:cubicBezTo>
                    <a:pt x="48577" y="54292"/>
                    <a:pt x="30004" y="52864"/>
                    <a:pt x="21431" y="47149"/>
                  </a:cubicBezTo>
                  <a:lnTo>
                    <a:pt x="8573" y="47149"/>
                  </a:lnTo>
                  <a:lnTo>
                    <a:pt x="4286" y="42863"/>
                  </a:lnTo>
                  <a:cubicBezTo>
                    <a:pt x="1429" y="40005"/>
                    <a:pt x="0" y="38576"/>
                    <a:pt x="0" y="38576"/>
                  </a:cubicBezTo>
                  <a:lnTo>
                    <a:pt x="4286" y="34290"/>
                  </a:lnTo>
                  <a:lnTo>
                    <a:pt x="4286" y="0"/>
                  </a:lnTo>
                  <a:lnTo>
                    <a:pt x="428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" name="任意多边形: 形状 141">
              <a:extLst>
                <a:ext uri="{FF2B5EF4-FFF2-40B4-BE49-F238E27FC236}">
                  <a16:creationId xmlns:a16="http://schemas.microsoft.com/office/drawing/2014/main" id="{B648A204-F906-44B7-88D1-C247F9AD2E81}"/>
                </a:ext>
              </a:extLst>
            </p:cNvPr>
            <p:cNvSpPr/>
            <p:nvPr/>
          </p:nvSpPr>
          <p:spPr>
            <a:xfrm>
              <a:off x="5622797" y="3094102"/>
              <a:ext cx="514635" cy="510349"/>
            </a:xfrm>
            <a:custGeom>
              <a:avLst/>
              <a:gdLst>
                <a:gd name="connsiteX0" fmla="*/ 141542 w 514635"/>
                <a:gd name="connsiteY0" fmla="*/ 72961 h 510349"/>
                <a:gd name="connsiteX1" fmla="*/ 145828 w 514635"/>
                <a:gd name="connsiteY1" fmla="*/ 72961 h 510349"/>
                <a:gd name="connsiteX2" fmla="*/ 150114 w 514635"/>
                <a:gd name="connsiteY2" fmla="*/ 77248 h 510349"/>
                <a:gd name="connsiteX3" fmla="*/ 154400 w 514635"/>
                <a:gd name="connsiteY3" fmla="*/ 81534 h 510349"/>
                <a:gd name="connsiteX4" fmla="*/ 162973 w 514635"/>
                <a:gd name="connsiteY4" fmla="*/ 81534 h 510349"/>
                <a:gd name="connsiteX5" fmla="*/ 162973 w 514635"/>
                <a:gd name="connsiteY5" fmla="*/ 85820 h 510349"/>
                <a:gd name="connsiteX6" fmla="*/ 167259 w 514635"/>
                <a:gd name="connsiteY6" fmla="*/ 85820 h 510349"/>
                <a:gd name="connsiteX7" fmla="*/ 167259 w 514635"/>
                <a:gd name="connsiteY7" fmla="*/ 90107 h 510349"/>
                <a:gd name="connsiteX8" fmla="*/ 175832 w 514635"/>
                <a:gd name="connsiteY8" fmla="*/ 90107 h 510349"/>
                <a:gd name="connsiteX9" fmla="*/ 201549 w 514635"/>
                <a:gd name="connsiteY9" fmla="*/ 107252 h 510349"/>
                <a:gd name="connsiteX10" fmla="*/ 222980 w 514635"/>
                <a:gd name="connsiteY10" fmla="*/ 124396 h 510349"/>
                <a:gd name="connsiteX11" fmla="*/ 252984 w 514635"/>
                <a:gd name="connsiteY11" fmla="*/ 150114 h 510349"/>
                <a:gd name="connsiteX12" fmla="*/ 343091 w 514635"/>
                <a:gd name="connsiteY12" fmla="*/ 231648 h 510349"/>
                <a:gd name="connsiteX13" fmla="*/ 407480 w 514635"/>
                <a:gd name="connsiteY13" fmla="*/ 296037 h 510349"/>
                <a:gd name="connsiteX14" fmla="*/ 411766 w 514635"/>
                <a:gd name="connsiteY14" fmla="*/ 300323 h 510349"/>
                <a:gd name="connsiteX15" fmla="*/ 446056 w 514635"/>
                <a:gd name="connsiteY15" fmla="*/ 338900 h 510349"/>
                <a:gd name="connsiteX16" fmla="*/ 480346 w 514635"/>
                <a:gd name="connsiteY16" fmla="*/ 377476 h 510349"/>
                <a:gd name="connsiteX17" fmla="*/ 501777 w 514635"/>
                <a:gd name="connsiteY17" fmla="*/ 407479 h 510349"/>
                <a:gd name="connsiteX18" fmla="*/ 514636 w 514635"/>
                <a:gd name="connsiteY18" fmla="*/ 433197 h 510349"/>
                <a:gd name="connsiteX19" fmla="*/ 514636 w 514635"/>
                <a:gd name="connsiteY19" fmla="*/ 441769 h 510349"/>
                <a:gd name="connsiteX20" fmla="*/ 510350 w 514635"/>
                <a:gd name="connsiteY20" fmla="*/ 441769 h 510349"/>
                <a:gd name="connsiteX21" fmla="*/ 510350 w 514635"/>
                <a:gd name="connsiteY21" fmla="*/ 450342 h 510349"/>
                <a:gd name="connsiteX22" fmla="*/ 476060 w 514635"/>
                <a:gd name="connsiteY22" fmla="*/ 467487 h 510349"/>
                <a:gd name="connsiteX23" fmla="*/ 450342 w 514635"/>
                <a:gd name="connsiteY23" fmla="*/ 484632 h 510349"/>
                <a:gd name="connsiteX24" fmla="*/ 441770 w 514635"/>
                <a:gd name="connsiteY24" fmla="*/ 484632 h 510349"/>
                <a:gd name="connsiteX25" fmla="*/ 437483 w 514635"/>
                <a:gd name="connsiteY25" fmla="*/ 488918 h 510349"/>
                <a:gd name="connsiteX26" fmla="*/ 433197 w 514635"/>
                <a:gd name="connsiteY26" fmla="*/ 493204 h 510349"/>
                <a:gd name="connsiteX27" fmla="*/ 424625 w 514635"/>
                <a:gd name="connsiteY27" fmla="*/ 493204 h 510349"/>
                <a:gd name="connsiteX28" fmla="*/ 424625 w 514635"/>
                <a:gd name="connsiteY28" fmla="*/ 497491 h 510349"/>
                <a:gd name="connsiteX29" fmla="*/ 420338 w 514635"/>
                <a:gd name="connsiteY29" fmla="*/ 501777 h 510349"/>
                <a:gd name="connsiteX30" fmla="*/ 416052 w 514635"/>
                <a:gd name="connsiteY30" fmla="*/ 501777 h 510349"/>
                <a:gd name="connsiteX31" fmla="*/ 403193 w 514635"/>
                <a:gd name="connsiteY31" fmla="*/ 506063 h 510349"/>
                <a:gd name="connsiteX32" fmla="*/ 394621 w 514635"/>
                <a:gd name="connsiteY32" fmla="*/ 510350 h 510349"/>
                <a:gd name="connsiteX33" fmla="*/ 390335 w 514635"/>
                <a:gd name="connsiteY33" fmla="*/ 506063 h 510349"/>
                <a:gd name="connsiteX34" fmla="*/ 381762 w 514635"/>
                <a:gd name="connsiteY34" fmla="*/ 506063 h 510349"/>
                <a:gd name="connsiteX35" fmla="*/ 381762 w 514635"/>
                <a:gd name="connsiteY35" fmla="*/ 493204 h 510349"/>
                <a:gd name="connsiteX36" fmla="*/ 377476 w 514635"/>
                <a:gd name="connsiteY36" fmla="*/ 488918 h 510349"/>
                <a:gd name="connsiteX37" fmla="*/ 373190 w 514635"/>
                <a:gd name="connsiteY37" fmla="*/ 484632 h 510349"/>
                <a:gd name="connsiteX38" fmla="*/ 373190 w 514635"/>
                <a:gd name="connsiteY38" fmla="*/ 480346 h 510349"/>
                <a:gd name="connsiteX39" fmla="*/ 364617 w 514635"/>
                <a:gd name="connsiteY39" fmla="*/ 458914 h 510349"/>
                <a:gd name="connsiteX40" fmla="*/ 330327 w 514635"/>
                <a:gd name="connsiteY40" fmla="*/ 398812 h 510349"/>
                <a:gd name="connsiteX41" fmla="*/ 265938 w 514635"/>
                <a:gd name="connsiteY41" fmla="*/ 300133 h 510349"/>
                <a:gd name="connsiteX42" fmla="*/ 210121 w 514635"/>
                <a:gd name="connsiteY42" fmla="*/ 222885 h 510349"/>
                <a:gd name="connsiteX43" fmla="*/ 197263 w 514635"/>
                <a:gd name="connsiteY43" fmla="*/ 205740 h 510349"/>
                <a:gd name="connsiteX44" fmla="*/ 192977 w 514635"/>
                <a:gd name="connsiteY44" fmla="*/ 197168 h 510349"/>
                <a:gd name="connsiteX45" fmla="*/ 184404 w 514635"/>
                <a:gd name="connsiteY45" fmla="*/ 184309 h 510349"/>
                <a:gd name="connsiteX46" fmla="*/ 158687 w 514635"/>
                <a:gd name="connsiteY46" fmla="*/ 158591 h 510349"/>
                <a:gd name="connsiteX47" fmla="*/ 128683 w 514635"/>
                <a:gd name="connsiteY47" fmla="*/ 132874 h 510349"/>
                <a:gd name="connsiteX48" fmla="*/ 115824 w 514635"/>
                <a:gd name="connsiteY48" fmla="*/ 120015 h 510349"/>
                <a:gd name="connsiteX49" fmla="*/ 111538 w 514635"/>
                <a:gd name="connsiteY49" fmla="*/ 115729 h 510349"/>
                <a:gd name="connsiteX50" fmla="*/ 107252 w 514635"/>
                <a:gd name="connsiteY50" fmla="*/ 111443 h 510349"/>
                <a:gd name="connsiteX51" fmla="*/ 98679 w 514635"/>
                <a:gd name="connsiteY51" fmla="*/ 102870 h 510349"/>
                <a:gd name="connsiteX52" fmla="*/ 51435 w 514635"/>
                <a:gd name="connsiteY52" fmla="*/ 68580 h 510349"/>
                <a:gd name="connsiteX53" fmla="*/ 12859 w 514635"/>
                <a:gd name="connsiteY53" fmla="*/ 38576 h 510349"/>
                <a:gd name="connsiteX54" fmla="*/ 12859 w 514635"/>
                <a:gd name="connsiteY54" fmla="*/ 34290 h 510349"/>
                <a:gd name="connsiteX55" fmla="*/ 8573 w 514635"/>
                <a:gd name="connsiteY55" fmla="*/ 34290 h 510349"/>
                <a:gd name="connsiteX56" fmla="*/ 8573 w 514635"/>
                <a:gd name="connsiteY56" fmla="*/ 30004 h 510349"/>
                <a:gd name="connsiteX57" fmla="*/ 0 w 514635"/>
                <a:gd name="connsiteY57" fmla="*/ 30004 h 510349"/>
                <a:gd name="connsiteX58" fmla="*/ 0 w 514635"/>
                <a:gd name="connsiteY58" fmla="*/ 12859 h 510349"/>
                <a:gd name="connsiteX59" fmla="*/ 8573 w 514635"/>
                <a:gd name="connsiteY59" fmla="*/ 4286 h 510349"/>
                <a:gd name="connsiteX60" fmla="*/ 34290 w 514635"/>
                <a:gd name="connsiteY60" fmla="*/ 4286 h 510349"/>
                <a:gd name="connsiteX61" fmla="*/ 85820 w 514635"/>
                <a:gd name="connsiteY61" fmla="*/ 30004 h 510349"/>
                <a:gd name="connsiteX62" fmla="*/ 124396 w 514635"/>
                <a:gd name="connsiteY62" fmla="*/ 60008 h 510349"/>
                <a:gd name="connsiteX63" fmla="*/ 132969 w 514635"/>
                <a:gd name="connsiteY63" fmla="*/ 68580 h 510349"/>
                <a:gd name="connsiteX64" fmla="*/ 141542 w 514635"/>
                <a:gd name="connsiteY64" fmla="*/ 72961 h 510349"/>
                <a:gd name="connsiteX65" fmla="*/ 141542 w 514635"/>
                <a:gd name="connsiteY65" fmla="*/ 72961 h 51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514635" h="510349">
                  <a:moveTo>
                    <a:pt x="141542" y="72961"/>
                  </a:moveTo>
                  <a:lnTo>
                    <a:pt x="145828" y="72961"/>
                  </a:lnTo>
                  <a:lnTo>
                    <a:pt x="150114" y="77248"/>
                  </a:lnTo>
                  <a:lnTo>
                    <a:pt x="154400" y="81534"/>
                  </a:lnTo>
                  <a:lnTo>
                    <a:pt x="162973" y="81534"/>
                  </a:lnTo>
                  <a:lnTo>
                    <a:pt x="162973" y="85820"/>
                  </a:lnTo>
                  <a:lnTo>
                    <a:pt x="167259" y="85820"/>
                  </a:lnTo>
                  <a:lnTo>
                    <a:pt x="167259" y="90107"/>
                  </a:lnTo>
                  <a:lnTo>
                    <a:pt x="175832" y="90107"/>
                  </a:lnTo>
                  <a:lnTo>
                    <a:pt x="201549" y="107252"/>
                  </a:lnTo>
                  <a:cubicBezTo>
                    <a:pt x="215837" y="115824"/>
                    <a:pt x="222980" y="121539"/>
                    <a:pt x="222980" y="124396"/>
                  </a:cubicBezTo>
                  <a:cubicBezTo>
                    <a:pt x="222980" y="127254"/>
                    <a:pt x="232982" y="135827"/>
                    <a:pt x="252984" y="150114"/>
                  </a:cubicBezTo>
                  <a:cubicBezTo>
                    <a:pt x="272987" y="167259"/>
                    <a:pt x="303086" y="194501"/>
                    <a:pt x="343091" y="231648"/>
                  </a:cubicBezTo>
                  <a:cubicBezTo>
                    <a:pt x="385953" y="271653"/>
                    <a:pt x="407480" y="293179"/>
                    <a:pt x="407480" y="296037"/>
                  </a:cubicBezTo>
                  <a:cubicBezTo>
                    <a:pt x="407480" y="298894"/>
                    <a:pt x="408908" y="300323"/>
                    <a:pt x="411766" y="300323"/>
                  </a:cubicBezTo>
                  <a:cubicBezTo>
                    <a:pt x="414623" y="300323"/>
                    <a:pt x="426053" y="313182"/>
                    <a:pt x="446056" y="338900"/>
                  </a:cubicBezTo>
                  <a:cubicBezTo>
                    <a:pt x="466058" y="361760"/>
                    <a:pt x="477488" y="374618"/>
                    <a:pt x="480346" y="377476"/>
                  </a:cubicBezTo>
                  <a:cubicBezTo>
                    <a:pt x="483203" y="380333"/>
                    <a:pt x="490347" y="390335"/>
                    <a:pt x="501777" y="407479"/>
                  </a:cubicBezTo>
                  <a:cubicBezTo>
                    <a:pt x="507492" y="421767"/>
                    <a:pt x="511778" y="430339"/>
                    <a:pt x="514636" y="433197"/>
                  </a:cubicBezTo>
                  <a:lnTo>
                    <a:pt x="514636" y="441769"/>
                  </a:lnTo>
                  <a:lnTo>
                    <a:pt x="510350" y="441769"/>
                  </a:lnTo>
                  <a:cubicBezTo>
                    <a:pt x="510350" y="441769"/>
                    <a:pt x="510350" y="444627"/>
                    <a:pt x="510350" y="450342"/>
                  </a:cubicBezTo>
                  <a:cubicBezTo>
                    <a:pt x="507492" y="453200"/>
                    <a:pt x="496062" y="458914"/>
                    <a:pt x="476060" y="467487"/>
                  </a:cubicBezTo>
                  <a:lnTo>
                    <a:pt x="450342" y="484632"/>
                  </a:lnTo>
                  <a:lnTo>
                    <a:pt x="441770" y="484632"/>
                  </a:lnTo>
                  <a:lnTo>
                    <a:pt x="437483" y="488918"/>
                  </a:lnTo>
                  <a:lnTo>
                    <a:pt x="433197" y="493204"/>
                  </a:lnTo>
                  <a:lnTo>
                    <a:pt x="424625" y="493204"/>
                  </a:lnTo>
                  <a:lnTo>
                    <a:pt x="424625" y="497491"/>
                  </a:lnTo>
                  <a:lnTo>
                    <a:pt x="420338" y="501777"/>
                  </a:lnTo>
                  <a:lnTo>
                    <a:pt x="416052" y="501777"/>
                  </a:lnTo>
                  <a:cubicBezTo>
                    <a:pt x="413195" y="501777"/>
                    <a:pt x="408908" y="503206"/>
                    <a:pt x="403193" y="506063"/>
                  </a:cubicBezTo>
                  <a:lnTo>
                    <a:pt x="394621" y="510350"/>
                  </a:lnTo>
                  <a:lnTo>
                    <a:pt x="390335" y="506063"/>
                  </a:lnTo>
                  <a:lnTo>
                    <a:pt x="381762" y="506063"/>
                  </a:lnTo>
                  <a:lnTo>
                    <a:pt x="381762" y="493204"/>
                  </a:lnTo>
                  <a:lnTo>
                    <a:pt x="377476" y="488918"/>
                  </a:lnTo>
                  <a:lnTo>
                    <a:pt x="373190" y="484632"/>
                  </a:lnTo>
                  <a:lnTo>
                    <a:pt x="373190" y="480346"/>
                  </a:lnTo>
                  <a:cubicBezTo>
                    <a:pt x="373190" y="480346"/>
                    <a:pt x="370332" y="473202"/>
                    <a:pt x="364617" y="458914"/>
                  </a:cubicBezTo>
                  <a:cubicBezTo>
                    <a:pt x="358902" y="444627"/>
                    <a:pt x="347472" y="424625"/>
                    <a:pt x="330327" y="398812"/>
                  </a:cubicBezTo>
                  <a:cubicBezTo>
                    <a:pt x="318897" y="373094"/>
                    <a:pt x="297466" y="340138"/>
                    <a:pt x="265938" y="300133"/>
                  </a:cubicBezTo>
                  <a:cubicBezTo>
                    <a:pt x="237363" y="257270"/>
                    <a:pt x="218694" y="231458"/>
                    <a:pt x="210121" y="222885"/>
                  </a:cubicBezTo>
                  <a:cubicBezTo>
                    <a:pt x="204407" y="211455"/>
                    <a:pt x="200120" y="205740"/>
                    <a:pt x="197263" y="205740"/>
                  </a:cubicBezTo>
                  <a:cubicBezTo>
                    <a:pt x="194405" y="205740"/>
                    <a:pt x="192977" y="202883"/>
                    <a:pt x="192977" y="197168"/>
                  </a:cubicBezTo>
                  <a:cubicBezTo>
                    <a:pt x="192977" y="191452"/>
                    <a:pt x="190119" y="187166"/>
                    <a:pt x="184404" y="184309"/>
                  </a:cubicBezTo>
                  <a:cubicBezTo>
                    <a:pt x="178689" y="178594"/>
                    <a:pt x="170117" y="170021"/>
                    <a:pt x="158687" y="158591"/>
                  </a:cubicBezTo>
                  <a:cubicBezTo>
                    <a:pt x="147257" y="144304"/>
                    <a:pt x="137255" y="135731"/>
                    <a:pt x="128683" y="132874"/>
                  </a:cubicBezTo>
                  <a:cubicBezTo>
                    <a:pt x="120110" y="127159"/>
                    <a:pt x="115824" y="122872"/>
                    <a:pt x="115824" y="120015"/>
                  </a:cubicBezTo>
                  <a:cubicBezTo>
                    <a:pt x="115824" y="117158"/>
                    <a:pt x="114395" y="115729"/>
                    <a:pt x="111538" y="115729"/>
                  </a:cubicBezTo>
                  <a:cubicBezTo>
                    <a:pt x="108680" y="115729"/>
                    <a:pt x="107252" y="114300"/>
                    <a:pt x="107252" y="111443"/>
                  </a:cubicBezTo>
                  <a:cubicBezTo>
                    <a:pt x="107252" y="108585"/>
                    <a:pt x="104394" y="105727"/>
                    <a:pt x="98679" y="102870"/>
                  </a:cubicBezTo>
                  <a:cubicBezTo>
                    <a:pt x="92964" y="100012"/>
                    <a:pt x="77248" y="88583"/>
                    <a:pt x="51435" y="68580"/>
                  </a:cubicBezTo>
                  <a:lnTo>
                    <a:pt x="12859" y="38576"/>
                  </a:lnTo>
                  <a:lnTo>
                    <a:pt x="12859" y="34290"/>
                  </a:lnTo>
                  <a:lnTo>
                    <a:pt x="8573" y="34290"/>
                  </a:lnTo>
                  <a:lnTo>
                    <a:pt x="8573" y="30004"/>
                  </a:lnTo>
                  <a:lnTo>
                    <a:pt x="0" y="30004"/>
                  </a:lnTo>
                  <a:lnTo>
                    <a:pt x="0" y="12859"/>
                  </a:lnTo>
                  <a:lnTo>
                    <a:pt x="8573" y="4286"/>
                  </a:lnTo>
                  <a:cubicBezTo>
                    <a:pt x="14288" y="-1429"/>
                    <a:pt x="22860" y="-1429"/>
                    <a:pt x="34290" y="4286"/>
                  </a:cubicBezTo>
                  <a:cubicBezTo>
                    <a:pt x="42863" y="7144"/>
                    <a:pt x="60008" y="15716"/>
                    <a:pt x="85820" y="30004"/>
                  </a:cubicBezTo>
                  <a:cubicBezTo>
                    <a:pt x="111538" y="47149"/>
                    <a:pt x="124396" y="57150"/>
                    <a:pt x="124396" y="60008"/>
                  </a:cubicBezTo>
                  <a:cubicBezTo>
                    <a:pt x="124396" y="62865"/>
                    <a:pt x="127254" y="65722"/>
                    <a:pt x="132969" y="68580"/>
                  </a:cubicBezTo>
                  <a:cubicBezTo>
                    <a:pt x="138684" y="71533"/>
                    <a:pt x="141542" y="72961"/>
                    <a:pt x="141542" y="72961"/>
                  </a:cubicBezTo>
                  <a:lnTo>
                    <a:pt x="141542" y="729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" name="任意多边形: 形状 142">
              <a:extLst>
                <a:ext uri="{FF2B5EF4-FFF2-40B4-BE49-F238E27FC236}">
                  <a16:creationId xmlns:a16="http://schemas.microsoft.com/office/drawing/2014/main" id="{6A144D86-15DF-45FA-9F2F-A8009BA3EE15}"/>
                </a:ext>
              </a:extLst>
            </p:cNvPr>
            <p:cNvSpPr/>
            <p:nvPr/>
          </p:nvSpPr>
          <p:spPr>
            <a:xfrm>
              <a:off x="6167722" y="2680098"/>
              <a:ext cx="175831" cy="83581"/>
            </a:xfrm>
            <a:custGeom>
              <a:avLst/>
              <a:gdLst>
                <a:gd name="connsiteX0" fmla="*/ 137255 w 175831"/>
                <a:gd name="connsiteY0" fmla="*/ 57864 h 83581"/>
                <a:gd name="connsiteX1" fmla="*/ 162973 w 175831"/>
                <a:gd name="connsiteY1" fmla="*/ 57864 h 83581"/>
                <a:gd name="connsiteX2" fmla="*/ 167259 w 175831"/>
                <a:gd name="connsiteY2" fmla="*/ 62150 h 83581"/>
                <a:gd name="connsiteX3" fmla="*/ 171545 w 175831"/>
                <a:gd name="connsiteY3" fmla="*/ 66437 h 83581"/>
                <a:gd name="connsiteX4" fmla="*/ 175831 w 175831"/>
                <a:gd name="connsiteY4" fmla="*/ 75009 h 83581"/>
                <a:gd name="connsiteX5" fmla="*/ 175831 w 175831"/>
                <a:gd name="connsiteY5" fmla="*/ 83582 h 83581"/>
                <a:gd name="connsiteX6" fmla="*/ 167259 w 175831"/>
                <a:gd name="connsiteY6" fmla="*/ 83582 h 83581"/>
                <a:gd name="connsiteX7" fmla="*/ 167259 w 175831"/>
                <a:gd name="connsiteY7" fmla="*/ 79296 h 83581"/>
                <a:gd name="connsiteX8" fmla="*/ 162973 w 175831"/>
                <a:gd name="connsiteY8" fmla="*/ 79296 h 83581"/>
                <a:gd name="connsiteX9" fmla="*/ 162973 w 175831"/>
                <a:gd name="connsiteY9" fmla="*/ 75009 h 83581"/>
                <a:gd name="connsiteX10" fmla="*/ 145828 w 175831"/>
                <a:gd name="connsiteY10" fmla="*/ 75009 h 83581"/>
                <a:gd name="connsiteX11" fmla="*/ 115824 w 175831"/>
                <a:gd name="connsiteY11" fmla="*/ 66437 h 83581"/>
                <a:gd name="connsiteX12" fmla="*/ 51435 w 175831"/>
                <a:gd name="connsiteY12" fmla="*/ 49292 h 83581"/>
                <a:gd name="connsiteX13" fmla="*/ 8572 w 175831"/>
                <a:gd name="connsiteY13" fmla="*/ 32147 h 83581"/>
                <a:gd name="connsiteX14" fmla="*/ 4286 w 175831"/>
                <a:gd name="connsiteY14" fmla="*/ 19288 h 83581"/>
                <a:gd name="connsiteX15" fmla="*/ 0 w 175831"/>
                <a:gd name="connsiteY15" fmla="*/ 2143 h 83581"/>
                <a:gd name="connsiteX16" fmla="*/ 30004 w 175831"/>
                <a:gd name="connsiteY16" fmla="*/ 2143 h 83581"/>
                <a:gd name="connsiteX17" fmla="*/ 55721 w 175831"/>
                <a:gd name="connsiteY17" fmla="*/ 15002 h 83581"/>
                <a:gd name="connsiteX18" fmla="*/ 55721 w 175831"/>
                <a:gd name="connsiteY18" fmla="*/ 23574 h 83581"/>
                <a:gd name="connsiteX19" fmla="*/ 68580 w 175831"/>
                <a:gd name="connsiteY19" fmla="*/ 32147 h 83581"/>
                <a:gd name="connsiteX20" fmla="*/ 98584 w 175831"/>
                <a:gd name="connsiteY20" fmla="*/ 49292 h 83581"/>
                <a:gd name="connsiteX21" fmla="*/ 137255 w 175831"/>
                <a:gd name="connsiteY21" fmla="*/ 57864 h 83581"/>
                <a:gd name="connsiteX22" fmla="*/ 137255 w 175831"/>
                <a:gd name="connsiteY22" fmla="*/ 57864 h 83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5831" h="83581">
                  <a:moveTo>
                    <a:pt x="137255" y="57864"/>
                  </a:moveTo>
                  <a:lnTo>
                    <a:pt x="162973" y="57864"/>
                  </a:lnTo>
                  <a:lnTo>
                    <a:pt x="167259" y="62150"/>
                  </a:lnTo>
                  <a:lnTo>
                    <a:pt x="171545" y="66437"/>
                  </a:lnTo>
                  <a:lnTo>
                    <a:pt x="175831" y="75009"/>
                  </a:lnTo>
                  <a:lnTo>
                    <a:pt x="175831" y="83582"/>
                  </a:lnTo>
                  <a:lnTo>
                    <a:pt x="167259" y="83582"/>
                  </a:lnTo>
                  <a:lnTo>
                    <a:pt x="167259" y="79296"/>
                  </a:lnTo>
                  <a:lnTo>
                    <a:pt x="162973" y="79296"/>
                  </a:lnTo>
                  <a:lnTo>
                    <a:pt x="162973" y="75009"/>
                  </a:lnTo>
                  <a:lnTo>
                    <a:pt x="145828" y="75009"/>
                  </a:lnTo>
                  <a:cubicBezTo>
                    <a:pt x="137255" y="75009"/>
                    <a:pt x="127254" y="72152"/>
                    <a:pt x="115824" y="66437"/>
                  </a:cubicBezTo>
                  <a:cubicBezTo>
                    <a:pt x="104394" y="66437"/>
                    <a:pt x="82963" y="60722"/>
                    <a:pt x="51435" y="49292"/>
                  </a:cubicBezTo>
                  <a:lnTo>
                    <a:pt x="8572" y="32147"/>
                  </a:lnTo>
                  <a:lnTo>
                    <a:pt x="4286" y="19288"/>
                  </a:lnTo>
                  <a:cubicBezTo>
                    <a:pt x="1429" y="13573"/>
                    <a:pt x="0" y="7858"/>
                    <a:pt x="0" y="2143"/>
                  </a:cubicBezTo>
                  <a:cubicBezTo>
                    <a:pt x="0" y="-714"/>
                    <a:pt x="10001" y="-714"/>
                    <a:pt x="30004" y="2143"/>
                  </a:cubicBezTo>
                  <a:cubicBezTo>
                    <a:pt x="50006" y="7858"/>
                    <a:pt x="58579" y="12144"/>
                    <a:pt x="55721" y="15002"/>
                  </a:cubicBezTo>
                  <a:cubicBezTo>
                    <a:pt x="52864" y="17859"/>
                    <a:pt x="52864" y="20717"/>
                    <a:pt x="55721" y="23574"/>
                  </a:cubicBezTo>
                  <a:cubicBezTo>
                    <a:pt x="55721" y="26432"/>
                    <a:pt x="60008" y="29289"/>
                    <a:pt x="68580" y="32147"/>
                  </a:cubicBezTo>
                  <a:cubicBezTo>
                    <a:pt x="80010" y="37862"/>
                    <a:pt x="90011" y="43577"/>
                    <a:pt x="98584" y="49292"/>
                  </a:cubicBezTo>
                  <a:cubicBezTo>
                    <a:pt x="107251" y="55007"/>
                    <a:pt x="120110" y="57864"/>
                    <a:pt x="137255" y="57864"/>
                  </a:cubicBezTo>
                  <a:lnTo>
                    <a:pt x="137255" y="5786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" name="任意多边形: 形状 143">
              <a:extLst>
                <a:ext uri="{FF2B5EF4-FFF2-40B4-BE49-F238E27FC236}">
                  <a16:creationId xmlns:a16="http://schemas.microsoft.com/office/drawing/2014/main" id="{60BA8A31-4C81-481D-9F36-8352593FD354}"/>
                </a:ext>
              </a:extLst>
            </p:cNvPr>
            <p:cNvSpPr/>
            <p:nvPr/>
          </p:nvSpPr>
          <p:spPr>
            <a:xfrm>
              <a:off x="5073490" y="888588"/>
              <a:ext cx="158686" cy="570547"/>
            </a:xfrm>
            <a:custGeom>
              <a:avLst/>
              <a:gdLst>
                <a:gd name="connsiteX0" fmla="*/ 85820 w 158686"/>
                <a:gd name="connsiteY0" fmla="*/ 4286 h 570547"/>
                <a:gd name="connsiteX1" fmla="*/ 90107 w 158686"/>
                <a:gd name="connsiteY1" fmla="*/ 0 h 570547"/>
                <a:gd name="connsiteX2" fmla="*/ 98679 w 158686"/>
                <a:gd name="connsiteY2" fmla="*/ 0 h 570547"/>
                <a:gd name="connsiteX3" fmla="*/ 107252 w 158686"/>
                <a:gd name="connsiteY3" fmla="*/ 42863 h 570547"/>
                <a:gd name="connsiteX4" fmla="*/ 124397 w 158686"/>
                <a:gd name="connsiteY4" fmla="*/ 90106 h 570547"/>
                <a:gd name="connsiteX5" fmla="*/ 141542 w 158686"/>
                <a:gd name="connsiteY5" fmla="*/ 175927 h 570547"/>
                <a:gd name="connsiteX6" fmla="*/ 150114 w 158686"/>
                <a:gd name="connsiteY6" fmla="*/ 278892 h 570547"/>
                <a:gd name="connsiteX7" fmla="*/ 154400 w 158686"/>
                <a:gd name="connsiteY7" fmla="*/ 304610 h 570547"/>
                <a:gd name="connsiteX8" fmla="*/ 158687 w 158686"/>
                <a:gd name="connsiteY8" fmla="*/ 304610 h 570547"/>
                <a:gd name="connsiteX9" fmla="*/ 158687 w 158686"/>
                <a:gd name="connsiteY9" fmla="*/ 381857 h 570547"/>
                <a:gd name="connsiteX10" fmla="*/ 150114 w 158686"/>
                <a:gd name="connsiteY10" fmla="*/ 450533 h 570547"/>
                <a:gd name="connsiteX11" fmla="*/ 137255 w 158686"/>
                <a:gd name="connsiteY11" fmla="*/ 489109 h 570547"/>
                <a:gd name="connsiteX12" fmla="*/ 94393 w 158686"/>
                <a:gd name="connsiteY12" fmla="*/ 527685 h 570547"/>
                <a:gd name="connsiteX13" fmla="*/ 47149 w 158686"/>
                <a:gd name="connsiteY13" fmla="*/ 561975 h 570547"/>
                <a:gd name="connsiteX14" fmla="*/ 42863 w 158686"/>
                <a:gd name="connsiteY14" fmla="*/ 566261 h 570547"/>
                <a:gd name="connsiteX15" fmla="*/ 38576 w 158686"/>
                <a:gd name="connsiteY15" fmla="*/ 566261 h 570547"/>
                <a:gd name="connsiteX16" fmla="*/ 38576 w 158686"/>
                <a:gd name="connsiteY16" fmla="*/ 570548 h 570547"/>
                <a:gd name="connsiteX17" fmla="*/ 8573 w 158686"/>
                <a:gd name="connsiteY17" fmla="*/ 570548 h 570547"/>
                <a:gd name="connsiteX18" fmla="*/ 8573 w 158686"/>
                <a:gd name="connsiteY18" fmla="*/ 566261 h 570547"/>
                <a:gd name="connsiteX19" fmla="*/ 4286 w 158686"/>
                <a:gd name="connsiteY19" fmla="*/ 566261 h 570547"/>
                <a:gd name="connsiteX20" fmla="*/ 4286 w 158686"/>
                <a:gd name="connsiteY20" fmla="*/ 561975 h 570547"/>
                <a:gd name="connsiteX21" fmla="*/ 0 w 158686"/>
                <a:gd name="connsiteY21" fmla="*/ 557689 h 570547"/>
                <a:gd name="connsiteX22" fmla="*/ 0 w 158686"/>
                <a:gd name="connsiteY22" fmla="*/ 553403 h 570547"/>
                <a:gd name="connsiteX23" fmla="*/ 4286 w 158686"/>
                <a:gd name="connsiteY23" fmla="*/ 553403 h 570547"/>
                <a:gd name="connsiteX24" fmla="*/ 4286 w 158686"/>
                <a:gd name="connsiteY24" fmla="*/ 549116 h 570547"/>
                <a:gd name="connsiteX25" fmla="*/ 8573 w 158686"/>
                <a:gd name="connsiteY25" fmla="*/ 544830 h 570547"/>
                <a:gd name="connsiteX26" fmla="*/ 12859 w 158686"/>
                <a:gd name="connsiteY26" fmla="*/ 544830 h 570547"/>
                <a:gd name="connsiteX27" fmla="*/ 25718 w 158686"/>
                <a:gd name="connsiteY27" fmla="*/ 536258 h 570547"/>
                <a:gd name="connsiteX28" fmla="*/ 38576 w 158686"/>
                <a:gd name="connsiteY28" fmla="*/ 519113 h 570547"/>
                <a:gd name="connsiteX29" fmla="*/ 42863 w 158686"/>
                <a:gd name="connsiteY29" fmla="*/ 510540 h 570547"/>
                <a:gd name="connsiteX30" fmla="*/ 51435 w 158686"/>
                <a:gd name="connsiteY30" fmla="*/ 510540 h 570547"/>
                <a:gd name="connsiteX31" fmla="*/ 51435 w 158686"/>
                <a:gd name="connsiteY31" fmla="*/ 514826 h 570547"/>
                <a:gd name="connsiteX32" fmla="*/ 55721 w 158686"/>
                <a:gd name="connsiteY32" fmla="*/ 514826 h 570547"/>
                <a:gd name="connsiteX33" fmla="*/ 55721 w 158686"/>
                <a:gd name="connsiteY33" fmla="*/ 519113 h 570547"/>
                <a:gd name="connsiteX34" fmla="*/ 72866 w 158686"/>
                <a:gd name="connsiteY34" fmla="*/ 519113 h 570547"/>
                <a:gd name="connsiteX35" fmla="*/ 72866 w 158686"/>
                <a:gd name="connsiteY35" fmla="*/ 514826 h 570547"/>
                <a:gd name="connsiteX36" fmla="*/ 77153 w 158686"/>
                <a:gd name="connsiteY36" fmla="*/ 514826 h 570547"/>
                <a:gd name="connsiteX37" fmla="*/ 77153 w 158686"/>
                <a:gd name="connsiteY37" fmla="*/ 510540 h 570547"/>
                <a:gd name="connsiteX38" fmla="*/ 81439 w 158686"/>
                <a:gd name="connsiteY38" fmla="*/ 510540 h 570547"/>
                <a:gd name="connsiteX39" fmla="*/ 85725 w 158686"/>
                <a:gd name="connsiteY39" fmla="*/ 506254 h 570547"/>
                <a:gd name="connsiteX40" fmla="*/ 90011 w 158686"/>
                <a:gd name="connsiteY40" fmla="*/ 501968 h 570547"/>
                <a:gd name="connsiteX41" fmla="*/ 94298 w 158686"/>
                <a:gd name="connsiteY41" fmla="*/ 501968 h 570547"/>
                <a:gd name="connsiteX42" fmla="*/ 94298 w 158686"/>
                <a:gd name="connsiteY42" fmla="*/ 497681 h 570547"/>
                <a:gd name="connsiteX43" fmla="*/ 98584 w 158686"/>
                <a:gd name="connsiteY43" fmla="*/ 497681 h 570547"/>
                <a:gd name="connsiteX44" fmla="*/ 98584 w 158686"/>
                <a:gd name="connsiteY44" fmla="*/ 493395 h 570547"/>
                <a:gd name="connsiteX45" fmla="*/ 107156 w 158686"/>
                <a:gd name="connsiteY45" fmla="*/ 476250 h 570547"/>
                <a:gd name="connsiteX46" fmla="*/ 115729 w 158686"/>
                <a:gd name="connsiteY46" fmla="*/ 416147 h 570547"/>
                <a:gd name="connsiteX47" fmla="*/ 124301 w 158686"/>
                <a:gd name="connsiteY47" fmla="*/ 338900 h 570547"/>
                <a:gd name="connsiteX48" fmla="*/ 115729 w 158686"/>
                <a:gd name="connsiteY48" fmla="*/ 227362 h 570547"/>
                <a:gd name="connsiteX49" fmla="*/ 94298 w 158686"/>
                <a:gd name="connsiteY49" fmla="*/ 81439 h 570547"/>
                <a:gd name="connsiteX50" fmla="*/ 81439 w 158686"/>
                <a:gd name="connsiteY50" fmla="*/ 4191 h 570547"/>
                <a:gd name="connsiteX51" fmla="*/ 85820 w 158686"/>
                <a:gd name="connsiteY51" fmla="*/ 4286 h 570547"/>
                <a:gd name="connsiteX52" fmla="*/ 85820 w 158686"/>
                <a:gd name="connsiteY52" fmla="*/ 4286 h 570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58686" h="570547">
                  <a:moveTo>
                    <a:pt x="85820" y="4286"/>
                  </a:moveTo>
                  <a:lnTo>
                    <a:pt x="90107" y="0"/>
                  </a:lnTo>
                  <a:lnTo>
                    <a:pt x="98679" y="0"/>
                  </a:lnTo>
                  <a:lnTo>
                    <a:pt x="107252" y="42863"/>
                  </a:lnTo>
                  <a:cubicBezTo>
                    <a:pt x="112967" y="71438"/>
                    <a:pt x="118682" y="87249"/>
                    <a:pt x="124397" y="90106"/>
                  </a:cubicBezTo>
                  <a:cubicBezTo>
                    <a:pt x="130112" y="92964"/>
                    <a:pt x="135827" y="121539"/>
                    <a:pt x="141542" y="175927"/>
                  </a:cubicBezTo>
                  <a:cubicBezTo>
                    <a:pt x="147257" y="230315"/>
                    <a:pt x="150114" y="264605"/>
                    <a:pt x="150114" y="278892"/>
                  </a:cubicBezTo>
                  <a:cubicBezTo>
                    <a:pt x="152972" y="296037"/>
                    <a:pt x="154400" y="304610"/>
                    <a:pt x="154400" y="304610"/>
                  </a:cubicBezTo>
                  <a:lnTo>
                    <a:pt x="158687" y="304610"/>
                  </a:lnTo>
                  <a:lnTo>
                    <a:pt x="158687" y="381857"/>
                  </a:lnTo>
                  <a:cubicBezTo>
                    <a:pt x="158687" y="407575"/>
                    <a:pt x="155829" y="430530"/>
                    <a:pt x="150114" y="450533"/>
                  </a:cubicBezTo>
                  <a:cubicBezTo>
                    <a:pt x="144399" y="470535"/>
                    <a:pt x="140113" y="483394"/>
                    <a:pt x="137255" y="489109"/>
                  </a:cubicBezTo>
                  <a:cubicBezTo>
                    <a:pt x="134398" y="494824"/>
                    <a:pt x="120110" y="507683"/>
                    <a:pt x="94393" y="527685"/>
                  </a:cubicBezTo>
                  <a:cubicBezTo>
                    <a:pt x="68675" y="550545"/>
                    <a:pt x="52959" y="561975"/>
                    <a:pt x="47149" y="561975"/>
                  </a:cubicBezTo>
                  <a:cubicBezTo>
                    <a:pt x="44291" y="561975"/>
                    <a:pt x="42863" y="563404"/>
                    <a:pt x="42863" y="566261"/>
                  </a:cubicBezTo>
                  <a:lnTo>
                    <a:pt x="38576" y="566261"/>
                  </a:lnTo>
                  <a:lnTo>
                    <a:pt x="38576" y="570548"/>
                  </a:lnTo>
                  <a:lnTo>
                    <a:pt x="8573" y="570548"/>
                  </a:lnTo>
                  <a:lnTo>
                    <a:pt x="8573" y="566261"/>
                  </a:lnTo>
                  <a:lnTo>
                    <a:pt x="4286" y="566261"/>
                  </a:lnTo>
                  <a:lnTo>
                    <a:pt x="4286" y="561975"/>
                  </a:lnTo>
                  <a:lnTo>
                    <a:pt x="0" y="557689"/>
                  </a:lnTo>
                  <a:lnTo>
                    <a:pt x="0" y="553403"/>
                  </a:lnTo>
                  <a:lnTo>
                    <a:pt x="4286" y="553403"/>
                  </a:lnTo>
                  <a:lnTo>
                    <a:pt x="4286" y="549116"/>
                  </a:lnTo>
                  <a:lnTo>
                    <a:pt x="8573" y="544830"/>
                  </a:lnTo>
                  <a:lnTo>
                    <a:pt x="12859" y="544830"/>
                  </a:lnTo>
                  <a:lnTo>
                    <a:pt x="25718" y="536258"/>
                  </a:lnTo>
                  <a:cubicBezTo>
                    <a:pt x="34290" y="530543"/>
                    <a:pt x="38576" y="524828"/>
                    <a:pt x="38576" y="519113"/>
                  </a:cubicBezTo>
                  <a:cubicBezTo>
                    <a:pt x="38576" y="516255"/>
                    <a:pt x="40005" y="513398"/>
                    <a:pt x="42863" y="510540"/>
                  </a:cubicBezTo>
                  <a:lnTo>
                    <a:pt x="51435" y="510540"/>
                  </a:lnTo>
                  <a:lnTo>
                    <a:pt x="51435" y="514826"/>
                  </a:lnTo>
                  <a:lnTo>
                    <a:pt x="55721" y="514826"/>
                  </a:lnTo>
                  <a:lnTo>
                    <a:pt x="55721" y="519113"/>
                  </a:lnTo>
                  <a:lnTo>
                    <a:pt x="72866" y="519113"/>
                  </a:lnTo>
                  <a:lnTo>
                    <a:pt x="72866" y="514826"/>
                  </a:lnTo>
                  <a:lnTo>
                    <a:pt x="77153" y="514826"/>
                  </a:lnTo>
                  <a:lnTo>
                    <a:pt x="77153" y="510540"/>
                  </a:lnTo>
                  <a:lnTo>
                    <a:pt x="81439" y="510540"/>
                  </a:lnTo>
                  <a:lnTo>
                    <a:pt x="85725" y="506254"/>
                  </a:lnTo>
                  <a:lnTo>
                    <a:pt x="90011" y="501968"/>
                  </a:lnTo>
                  <a:lnTo>
                    <a:pt x="94298" y="501968"/>
                  </a:lnTo>
                  <a:lnTo>
                    <a:pt x="94298" y="497681"/>
                  </a:lnTo>
                  <a:lnTo>
                    <a:pt x="98584" y="497681"/>
                  </a:lnTo>
                  <a:lnTo>
                    <a:pt x="98584" y="493395"/>
                  </a:lnTo>
                  <a:cubicBezTo>
                    <a:pt x="98584" y="490538"/>
                    <a:pt x="101441" y="484823"/>
                    <a:pt x="107156" y="476250"/>
                  </a:cubicBezTo>
                  <a:cubicBezTo>
                    <a:pt x="107156" y="464820"/>
                    <a:pt x="110014" y="444818"/>
                    <a:pt x="115729" y="416147"/>
                  </a:cubicBezTo>
                  <a:cubicBezTo>
                    <a:pt x="121444" y="390430"/>
                    <a:pt x="124301" y="364617"/>
                    <a:pt x="124301" y="338900"/>
                  </a:cubicBezTo>
                  <a:cubicBezTo>
                    <a:pt x="124301" y="316040"/>
                    <a:pt x="121444" y="278797"/>
                    <a:pt x="115729" y="227362"/>
                  </a:cubicBezTo>
                  <a:cubicBezTo>
                    <a:pt x="110014" y="178689"/>
                    <a:pt x="102870" y="130112"/>
                    <a:pt x="94298" y="81439"/>
                  </a:cubicBezTo>
                  <a:lnTo>
                    <a:pt x="81439" y="4191"/>
                  </a:lnTo>
                  <a:lnTo>
                    <a:pt x="85820" y="4286"/>
                  </a:lnTo>
                  <a:lnTo>
                    <a:pt x="85820" y="42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5" name="任意多边形: 形状 144">
              <a:extLst>
                <a:ext uri="{FF2B5EF4-FFF2-40B4-BE49-F238E27FC236}">
                  <a16:creationId xmlns:a16="http://schemas.microsoft.com/office/drawing/2014/main" id="{C57CC161-EA95-4766-9343-4E794BC781B1}"/>
                </a:ext>
              </a:extLst>
            </p:cNvPr>
            <p:cNvSpPr/>
            <p:nvPr/>
          </p:nvSpPr>
          <p:spPr>
            <a:xfrm>
              <a:off x="5485446" y="3506058"/>
              <a:ext cx="81438" cy="90011"/>
            </a:xfrm>
            <a:custGeom>
              <a:avLst/>
              <a:gdLst>
                <a:gd name="connsiteX0" fmla="*/ 30004 w 81438"/>
                <a:gd name="connsiteY0" fmla="*/ 12859 h 90011"/>
                <a:gd name="connsiteX1" fmla="*/ 34290 w 81438"/>
                <a:gd name="connsiteY1" fmla="*/ 0 h 90011"/>
                <a:gd name="connsiteX2" fmla="*/ 38576 w 81438"/>
                <a:gd name="connsiteY2" fmla="*/ 0 h 90011"/>
                <a:gd name="connsiteX3" fmla="*/ 42863 w 81438"/>
                <a:gd name="connsiteY3" fmla="*/ 4286 h 90011"/>
                <a:gd name="connsiteX4" fmla="*/ 55721 w 81438"/>
                <a:gd name="connsiteY4" fmla="*/ 4286 h 90011"/>
                <a:gd name="connsiteX5" fmla="*/ 72866 w 81438"/>
                <a:gd name="connsiteY5" fmla="*/ 21431 h 90011"/>
                <a:gd name="connsiteX6" fmla="*/ 72866 w 81438"/>
                <a:gd name="connsiteY6" fmla="*/ 51435 h 90011"/>
                <a:gd name="connsiteX7" fmla="*/ 77153 w 81438"/>
                <a:gd name="connsiteY7" fmla="*/ 68580 h 90011"/>
                <a:gd name="connsiteX8" fmla="*/ 81439 w 81438"/>
                <a:gd name="connsiteY8" fmla="*/ 72866 h 90011"/>
                <a:gd name="connsiteX9" fmla="*/ 81439 w 81438"/>
                <a:gd name="connsiteY9" fmla="*/ 81439 h 90011"/>
                <a:gd name="connsiteX10" fmla="*/ 72866 w 81438"/>
                <a:gd name="connsiteY10" fmla="*/ 81439 h 90011"/>
                <a:gd name="connsiteX11" fmla="*/ 60008 w 81438"/>
                <a:gd name="connsiteY11" fmla="*/ 85725 h 90011"/>
                <a:gd name="connsiteX12" fmla="*/ 55721 w 81438"/>
                <a:gd name="connsiteY12" fmla="*/ 85725 h 90011"/>
                <a:gd name="connsiteX13" fmla="*/ 51435 w 81438"/>
                <a:gd name="connsiteY13" fmla="*/ 90011 h 90011"/>
                <a:gd name="connsiteX14" fmla="*/ 47149 w 81438"/>
                <a:gd name="connsiteY14" fmla="*/ 90011 h 90011"/>
                <a:gd name="connsiteX15" fmla="*/ 42863 w 81438"/>
                <a:gd name="connsiteY15" fmla="*/ 81439 h 90011"/>
                <a:gd name="connsiteX16" fmla="*/ 34290 w 81438"/>
                <a:gd name="connsiteY16" fmla="*/ 72866 h 90011"/>
                <a:gd name="connsiteX17" fmla="*/ 30004 w 81438"/>
                <a:gd name="connsiteY17" fmla="*/ 64294 h 90011"/>
                <a:gd name="connsiteX18" fmla="*/ 21431 w 81438"/>
                <a:gd name="connsiteY18" fmla="*/ 55721 h 90011"/>
                <a:gd name="connsiteX19" fmla="*/ 17145 w 81438"/>
                <a:gd name="connsiteY19" fmla="*/ 51435 h 90011"/>
                <a:gd name="connsiteX20" fmla="*/ 8573 w 81438"/>
                <a:gd name="connsiteY20" fmla="*/ 47149 h 90011"/>
                <a:gd name="connsiteX21" fmla="*/ 0 w 81438"/>
                <a:gd name="connsiteY21" fmla="*/ 47149 h 90011"/>
                <a:gd name="connsiteX22" fmla="*/ 0 w 81438"/>
                <a:gd name="connsiteY22" fmla="*/ 42863 h 90011"/>
                <a:gd name="connsiteX23" fmla="*/ 8573 w 81438"/>
                <a:gd name="connsiteY23" fmla="*/ 38576 h 90011"/>
                <a:gd name="connsiteX24" fmla="*/ 8573 w 81438"/>
                <a:gd name="connsiteY24" fmla="*/ 30004 h 90011"/>
                <a:gd name="connsiteX25" fmla="*/ 0 w 81438"/>
                <a:gd name="connsiteY25" fmla="*/ 30004 h 90011"/>
                <a:gd name="connsiteX26" fmla="*/ 0 w 81438"/>
                <a:gd name="connsiteY26" fmla="*/ 25718 h 90011"/>
                <a:gd name="connsiteX27" fmla="*/ 4286 w 81438"/>
                <a:gd name="connsiteY27" fmla="*/ 25718 h 90011"/>
                <a:gd name="connsiteX28" fmla="*/ 4286 w 81438"/>
                <a:gd name="connsiteY28" fmla="*/ 21431 h 90011"/>
                <a:gd name="connsiteX29" fmla="*/ 12859 w 81438"/>
                <a:gd name="connsiteY29" fmla="*/ 21431 h 90011"/>
                <a:gd name="connsiteX30" fmla="*/ 21431 w 81438"/>
                <a:gd name="connsiteY30" fmla="*/ 21431 h 90011"/>
                <a:gd name="connsiteX31" fmla="*/ 30004 w 81438"/>
                <a:gd name="connsiteY31" fmla="*/ 12859 h 90011"/>
                <a:gd name="connsiteX32" fmla="*/ 30004 w 81438"/>
                <a:gd name="connsiteY32" fmla="*/ 12859 h 90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1438" h="90011">
                  <a:moveTo>
                    <a:pt x="30004" y="12859"/>
                  </a:moveTo>
                  <a:lnTo>
                    <a:pt x="34290" y="0"/>
                  </a:lnTo>
                  <a:lnTo>
                    <a:pt x="38576" y="0"/>
                  </a:lnTo>
                  <a:lnTo>
                    <a:pt x="42863" y="4286"/>
                  </a:lnTo>
                  <a:lnTo>
                    <a:pt x="55721" y="4286"/>
                  </a:lnTo>
                  <a:cubicBezTo>
                    <a:pt x="67151" y="4286"/>
                    <a:pt x="72866" y="10001"/>
                    <a:pt x="72866" y="21431"/>
                  </a:cubicBezTo>
                  <a:cubicBezTo>
                    <a:pt x="72866" y="30004"/>
                    <a:pt x="72866" y="40005"/>
                    <a:pt x="72866" y="51435"/>
                  </a:cubicBezTo>
                  <a:cubicBezTo>
                    <a:pt x="72866" y="62865"/>
                    <a:pt x="74295" y="68580"/>
                    <a:pt x="77153" y="68580"/>
                  </a:cubicBezTo>
                  <a:cubicBezTo>
                    <a:pt x="80010" y="68580"/>
                    <a:pt x="81439" y="70009"/>
                    <a:pt x="81439" y="72866"/>
                  </a:cubicBezTo>
                  <a:lnTo>
                    <a:pt x="81439" y="81439"/>
                  </a:lnTo>
                  <a:lnTo>
                    <a:pt x="72866" y="81439"/>
                  </a:lnTo>
                  <a:cubicBezTo>
                    <a:pt x="67151" y="81439"/>
                    <a:pt x="62865" y="82868"/>
                    <a:pt x="60008" y="85725"/>
                  </a:cubicBezTo>
                  <a:lnTo>
                    <a:pt x="55721" y="85725"/>
                  </a:lnTo>
                  <a:cubicBezTo>
                    <a:pt x="55721" y="85725"/>
                    <a:pt x="54292" y="87154"/>
                    <a:pt x="51435" y="90011"/>
                  </a:cubicBezTo>
                  <a:lnTo>
                    <a:pt x="47149" y="90011"/>
                  </a:lnTo>
                  <a:cubicBezTo>
                    <a:pt x="44291" y="90011"/>
                    <a:pt x="42863" y="87154"/>
                    <a:pt x="42863" y="81439"/>
                  </a:cubicBezTo>
                  <a:cubicBezTo>
                    <a:pt x="40005" y="78581"/>
                    <a:pt x="37148" y="75724"/>
                    <a:pt x="34290" y="72866"/>
                  </a:cubicBezTo>
                  <a:cubicBezTo>
                    <a:pt x="31433" y="72866"/>
                    <a:pt x="30004" y="70009"/>
                    <a:pt x="30004" y="64294"/>
                  </a:cubicBezTo>
                  <a:cubicBezTo>
                    <a:pt x="30004" y="58579"/>
                    <a:pt x="27146" y="55721"/>
                    <a:pt x="21431" y="55721"/>
                  </a:cubicBezTo>
                  <a:cubicBezTo>
                    <a:pt x="18574" y="55721"/>
                    <a:pt x="17145" y="54293"/>
                    <a:pt x="17145" y="51435"/>
                  </a:cubicBezTo>
                  <a:cubicBezTo>
                    <a:pt x="14288" y="48578"/>
                    <a:pt x="11430" y="47149"/>
                    <a:pt x="8573" y="47149"/>
                  </a:cubicBezTo>
                  <a:lnTo>
                    <a:pt x="0" y="47149"/>
                  </a:lnTo>
                  <a:lnTo>
                    <a:pt x="0" y="42863"/>
                  </a:lnTo>
                  <a:cubicBezTo>
                    <a:pt x="2858" y="42863"/>
                    <a:pt x="5715" y="41434"/>
                    <a:pt x="8573" y="38576"/>
                  </a:cubicBezTo>
                  <a:cubicBezTo>
                    <a:pt x="11430" y="35719"/>
                    <a:pt x="11430" y="32861"/>
                    <a:pt x="8573" y="30004"/>
                  </a:cubicBezTo>
                  <a:lnTo>
                    <a:pt x="0" y="30004"/>
                  </a:lnTo>
                  <a:lnTo>
                    <a:pt x="0" y="25718"/>
                  </a:lnTo>
                  <a:lnTo>
                    <a:pt x="4286" y="25718"/>
                  </a:lnTo>
                  <a:lnTo>
                    <a:pt x="4286" y="21431"/>
                  </a:lnTo>
                  <a:lnTo>
                    <a:pt x="12859" y="21431"/>
                  </a:lnTo>
                  <a:cubicBezTo>
                    <a:pt x="15716" y="21431"/>
                    <a:pt x="18574" y="21431"/>
                    <a:pt x="21431" y="21431"/>
                  </a:cubicBezTo>
                  <a:cubicBezTo>
                    <a:pt x="27146" y="21431"/>
                    <a:pt x="30004" y="18574"/>
                    <a:pt x="30004" y="12859"/>
                  </a:cubicBezTo>
                  <a:lnTo>
                    <a:pt x="30004" y="1285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" name="任意多边形: 形状 145">
              <a:extLst>
                <a:ext uri="{FF2B5EF4-FFF2-40B4-BE49-F238E27FC236}">
                  <a16:creationId xmlns:a16="http://schemas.microsoft.com/office/drawing/2014/main" id="{37A8A32F-23C6-4793-B074-F73C5EFA6A35}"/>
                </a:ext>
              </a:extLst>
            </p:cNvPr>
            <p:cNvSpPr/>
            <p:nvPr/>
          </p:nvSpPr>
          <p:spPr>
            <a:xfrm>
              <a:off x="4880514" y="1549433"/>
              <a:ext cx="102869" cy="145732"/>
            </a:xfrm>
            <a:custGeom>
              <a:avLst/>
              <a:gdLst>
                <a:gd name="connsiteX0" fmla="*/ 77152 w 102869"/>
                <a:gd name="connsiteY0" fmla="*/ 25718 h 145732"/>
                <a:gd name="connsiteX1" fmla="*/ 94297 w 102869"/>
                <a:gd name="connsiteY1" fmla="*/ 0 h 145732"/>
                <a:gd name="connsiteX2" fmla="*/ 102870 w 102869"/>
                <a:gd name="connsiteY2" fmla="*/ 0 h 145732"/>
                <a:gd name="connsiteX3" fmla="*/ 102870 w 102869"/>
                <a:gd name="connsiteY3" fmla="*/ 4286 h 145732"/>
                <a:gd name="connsiteX4" fmla="*/ 98584 w 102869"/>
                <a:gd name="connsiteY4" fmla="*/ 8573 h 145732"/>
                <a:gd name="connsiteX5" fmla="*/ 85725 w 102869"/>
                <a:gd name="connsiteY5" fmla="*/ 34290 h 145732"/>
                <a:gd name="connsiteX6" fmla="*/ 77152 w 102869"/>
                <a:gd name="connsiteY6" fmla="*/ 72866 h 145732"/>
                <a:gd name="connsiteX7" fmla="*/ 72866 w 102869"/>
                <a:gd name="connsiteY7" fmla="*/ 85725 h 145732"/>
                <a:gd name="connsiteX8" fmla="*/ 60007 w 102869"/>
                <a:gd name="connsiteY8" fmla="*/ 98584 h 145732"/>
                <a:gd name="connsiteX9" fmla="*/ 51435 w 102869"/>
                <a:gd name="connsiteY9" fmla="*/ 115729 h 145732"/>
                <a:gd name="connsiteX10" fmla="*/ 42863 w 102869"/>
                <a:gd name="connsiteY10" fmla="*/ 124301 h 145732"/>
                <a:gd name="connsiteX11" fmla="*/ 25717 w 102869"/>
                <a:gd name="connsiteY11" fmla="*/ 137160 h 145732"/>
                <a:gd name="connsiteX12" fmla="*/ 8572 w 102869"/>
                <a:gd name="connsiteY12" fmla="*/ 141446 h 145732"/>
                <a:gd name="connsiteX13" fmla="*/ 8572 w 102869"/>
                <a:gd name="connsiteY13" fmla="*/ 145733 h 145732"/>
                <a:gd name="connsiteX14" fmla="*/ 0 w 102869"/>
                <a:gd name="connsiteY14" fmla="*/ 145733 h 145732"/>
                <a:gd name="connsiteX15" fmla="*/ 0 w 102869"/>
                <a:gd name="connsiteY15" fmla="*/ 137160 h 145732"/>
                <a:gd name="connsiteX16" fmla="*/ 4286 w 102869"/>
                <a:gd name="connsiteY16" fmla="*/ 137160 h 145732"/>
                <a:gd name="connsiteX17" fmla="*/ 4286 w 102869"/>
                <a:gd name="connsiteY17" fmla="*/ 132874 h 145732"/>
                <a:gd name="connsiteX18" fmla="*/ 12859 w 102869"/>
                <a:gd name="connsiteY18" fmla="*/ 132874 h 145732"/>
                <a:gd name="connsiteX19" fmla="*/ 12859 w 102869"/>
                <a:gd name="connsiteY19" fmla="*/ 128588 h 145732"/>
                <a:gd name="connsiteX20" fmla="*/ 17145 w 102869"/>
                <a:gd name="connsiteY20" fmla="*/ 124301 h 145732"/>
                <a:gd name="connsiteX21" fmla="*/ 21431 w 102869"/>
                <a:gd name="connsiteY21" fmla="*/ 120015 h 145732"/>
                <a:gd name="connsiteX22" fmla="*/ 30004 w 102869"/>
                <a:gd name="connsiteY22" fmla="*/ 115729 h 145732"/>
                <a:gd name="connsiteX23" fmla="*/ 42863 w 102869"/>
                <a:gd name="connsiteY23" fmla="*/ 98584 h 145732"/>
                <a:gd name="connsiteX24" fmla="*/ 55721 w 102869"/>
                <a:gd name="connsiteY24" fmla="*/ 68580 h 145732"/>
                <a:gd name="connsiteX25" fmla="*/ 77152 w 102869"/>
                <a:gd name="connsiteY25" fmla="*/ 25718 h 145732"/>
                <a:gd name="connsiteX26" fmla="*/ 77152 w 102869"/>
                <a:gd name="connsiteY26" fmla="*/ 25718 h 14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2869" h="145732">
                  <a:moveTo>
                    <a:pt x="77152" y="25718"/>
                  </a:moveTo>
                  <a:lnTo>
                    <a:pt x="94297" y="0"/>
                  </a:lnTo>
                  <a:lnTo>
                    <a:pt x="102870" y="0"/>
                  </a:lnTo>
                  <a:lnTo>
                    <a:pt x="102870" y="4286"/>
                  </a:lnTo>
                  <a:cubicBezTo>
                    <a:pt x="102870" y="7144"/>
                    <a:pt x="101441" y="8573"/>
                    <a:pt x="98584" y="8573"/>
                  </a:cubicBezTo>
                  <a:cubicBezTo>
                    <a:pt x="95726" y="8573"/>
                    <a:pt x="91440" y="17145"/>
                    <a:pt x="85725" y="34290"/>
                  </a:cubicBezTo>
                  <a:cubicBezTo>
                    <a:pt x="80010" y="51435"/>
                    <a:pt x="77152" y="64294"/>
                    <a:pt x="77152" y="72866"/>
                  </a:cubicBezTo>
                  <a:cubicBezTo>
                    <a:pt x="77152" y="78581"/>
                    <a:pt x="75724" y="82868"/>
                    <a:pt x="72866" y="85725"/>
                  </a:cubicBezTo>
                  <a:cubicBezTo>
                    <a:pt x="70009" y="85725"/>
                    <a:pt x="65722" y="90011"/>
                    <a:pt x="60007" y="98584"/>
                  </a:cubicBezTo>
                  <a:cubicBezTo>
                    <a:pt x="57150" y="110014"/>
                    <a:pt x="54292" y="115729"/>
                    <a:pt x="51435" y="115729"/>
                  </a:cubicBezTo>
                  <a:cubicBezTo>
                    <a:pt x="48577" y="115729"/>
                    <a:pt x="45720" y="118586"/>
                    <a:pt x="42863" y="124301"/>
                  </a:cubicBezTo>
                  <a:cubicBezTo>
                    <a:pt x="40005" y="130016"/>
                    <a:pt x="34290" y="134303"/>
                    <a:pt x="25717" y="137160"/>
                  </a:cubicBezTo>
                  <a:cubicBezTo>
                    <a:pt x="14288" y="140018"/>
                    <a:pt x="8572" y="141446"/>
                    <a:pt x="8572" y="141446"/>
                  </a:cubicBezTo>
                  <a:lnTo>
                    <a:pt x="8572" y="145733"/>
                  </a:lnTo>
                  <a:lnTo>
                    <a:pt x="0" y="145733"/>
                  </a:lnTo>
                  <a:lnTo>
                    <a:pt x="0" y="137160"/>
                  </a:lnTo>
                  <a:lnTo>
                    <a:pt x="4286" y="137160"/>
                  </a:lnTo>
                  <a:lnTo>
                    <a:pt x="4286" y="132874"/>
                  </a:lnTo>
                  <a:lnTo>
                    <a:pt x="12859" y="132874"/>
                  </a:lnTo>
                  <a:lnTo>
                    <a:pt x="12859" y="128588"/>
                  </a:lnTo>
                  <a:lnTo>
                    <a:pt x="17145" y="124301"/>
                  </a:lnTo>
                  <a:lnTo>
                    <a:pt x="21431" y="120015"/>
                  </a:lnTo>
                  <a:cubicBezTo>
                    <a:pt x="24289" y="117158"/>
                    <a:pt x="27146" y="115729"/>
                    <a:pt x="30004" y="115729"/>
                  </a:cubicBezTo>
                  <a:cubicBezTo>
                    <a:pt x="32861" y="115729"/>
                    <a:pt x="37147" y="110014"/>
                    <a:pt x="42863" y="98584"/>
                  </a:cubicBezTo>
                  <a:cubicBezTo>
                    <a:pt x="48577" y="90011"/>
                    <a:pt x="52864" y="80010"/>
                    <a:pt x="55721" y="68580"/>
                  </a:cubicBezTo>
                  <a:cubicBezTo>
                    <a:pt x="58483" y="57150"/>
                    <a:pt x="65722" y="42863"/>
                    <a:pt x="77152" y="25718"/>
                  </a:cubicBezTo>
                  <a:lnTo>
                    <a:pt x="77152" y="2571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" name="任意多边形: 形状 146">
              <a:extLst>
                <a:ext uri="{FF2B5EF4-FFF2-40B4-BE49-F238E27FC236}">
                  <a16:creationId xmlns:a16="http://schemas.microsoft.com/office/drawing/2014/main" id="{6FC593D8-17C0-4520-B4F3-C46A35BCF722}"/>
                </a:ext>
              </a:extLst>
            </p:cNvPr>
            <p:cNvSpPr/>
            <p:nvPr/>
          </p:nvSpPr>
          <p:spPr>
            <a:xfrm>
              <a:off x="5412485" y="3467387"/>
              <a:ext cx="77152" cy="175736"/>
            </a:xfrm>
            <a:custGeom>
              <a:avLst/>
              <a:gdLst>
                <a:gd name="connsiteX0" fmla="*/ 0 w 77152"/>
                <a:gd name="connsiteY0" fmla="*/ 8572 h 175736"/>
                <a:gd name="connsiteX1" fmla="*/ 8573 w 77152"/>
                <a:gd name="connsiteY1" fmla="*/ 0 h 175736"/>
                <a:gd name="connsiteX2" fmla="*/ 8573 w 77152"/>
                <a:gd name="connsiteY2" fmla="*/ 17145 h 175736"/>
                <a:gd name="connsiteX3" fmla="*/ 4286 w 77152"/>
                <a:gd name="connsiteY3" fmla="*/ 17145 h 175736"/>
                <a:gd name="connsiteX4" fmla="*/ 17145 w 77152"/>
                <a:gd name="connsiteY4" fmla="*/ 21431 h 175736"/>
                <a:gd name="connsiteX5" fmla="*/ 25718 w 77152"/>
                <a:gd name="connsiteY5" fmla="*/ 21431 h 175736"/>
                <a:gd name="connsiteX6" fmla="*/ 25718 w 77152"/>
                <a:gd name="connsiteY6" fmla="*/ 12859 h 175736"/>
                <a:gd name="connsiteX7" fmla="*/ 30004 w 77152"/>
                <a:gd name="connsiteY7" fmla="*/ 12859 h 175736"/>
                <a:gd name="connsiteX8" fmla="*/ 30004 w 77152"/>
                <a:gd name="connsiteY8" fmla="*/ 8572 h 175736"/>
                <a:gd name="connsiteX9" fmla="*/ 34290 w 77152"/>
                <a:gd name="connsiteY9" fmla="*/ 8572 h 175736"/>
                <a:gd name="connsiteX10" fmla="*/ 34290 w 77152"/>
                <a:gd name="connsiteY10" fmla="*/ 17145 h 175736"/>
                <a:gd name="connsiteX11" fmla="*/ 55721 w 77152"/>
                <a:gd name="connsiteY11" fmla="*/ 17145 h 175736"/>
                <a:gd name="connsiteX12" fmla="*/ 60007 w 77152"/>
                <a:gd name="connsiteY12" fmla="*/ 21431 h 175736"/>
                <a:gd name="connsiteX13" fmla="*/ 68580 w 77152"/>
                <a:gd name="connsiteY13" fmla="*/ 25718 h 175736"/>
                <a:gd name="connsiteX14" fmla="*/ 77152 w 77152"/>
                <a:gd name="connsiteY14" fmla="*/ 25718 h 175736"/>
                <a:gd name="connsiteX15" fmla="*/ 68580 w 77152"/>
                <a:gd name="connsiteY15" fmla="*/ 34290 h 175736"/>
                <a:gd name="connsiteX16" fmla="*/ 68580 w 77152"/>
                <a:gd name="connsiteY16" fmla="*/ 42863 h 175736"/>
                <a:gd name="connsiteX17" fmla="*/ 77152 w 77152"/>
                <a:gd name="connsiteY17" fmla="*/ 51435 h 175736"/>
                <a:gd name="connsiteX18" fmla="*/ 77152 w 77152"/>
                <a:gd name="connsiteY18" fmla="*/ 60008 h 175736"/>
                <a:gd name="connsiteX19" fmla="*/ 72866 w 77152"/>
                <a:gd name="connsiteY19" fmla="*/ 60008 h 175736"/>
                <a:gd name="connsiteX20" fmla="*/ 72866 w 77152"/>
                <a:gd name="connsiteY20" fmla="*/ 64294 h 175736"/>
                <a:gd name="connsiteX21" fmla="*/ 68580 w 77152"/>
                <a:gd name="connsiteY21" fmla="*/ 68580 h 175736"/>
                <a:gd name="connsiteX22" fmla="*/ 64294 w 77152"/>
                <a:gd name="connsiteY22" fmla="*/ 77153 h 175736"/>
                <a:gd name="connsiteX23" fmla="*/ 64294 w 77152"/>
                <a:gd name="connsiteY23" fmla="*/ 81439 h 175736"/>
                <a:gd name="connsiteX24" fmla="*/ 55721 w 77152"/>
                <a:gd name="connsiteY24" fmla="*/ 94297 h 175736"/>
                <a:gd name="connsiteX25" fmla="*/ 60007 w 77152"/>
                <a:gd name="connsiteY25" fmla="*/ 120015 h 175736"/>
                <a:gd name="connsiteX26" fmla="*/ 68580 w 77152"/>
                <a:gd name="connsiteY26" fmla="*/ 137160 h 175736"/>
                <a:gd name="connsiteX27" fmla="*/ 68580 w 77152"/>
                <a:gd name="connsiteY27" fmla="*/ 145733 h 175736"/>
                <a:gd name="connsiteX28" fmla="*/ 64294 w 77152"/>
                <a:gd name="connsiteY28" fmla="*/ 145733 h 175736"/>
                <a:gd name="connsiteX29" fmla="*/ 64294 w 77152"/>
                <a:gd name="connsiteY29" fmla="*/ 150019 h 175736"/>
                <a:gd name="connsiteX30" fmla="*/ 68580 w 77152"/>
                <a:gd name="connsiteY30" fmla="*/ 150019 h 175736"/>
                <a:gd name="connsiteX31" fmla="*/ 68580 w 77152"/>
                <a:gd name="connsiteY31" fmla="*/ 154305 h 175736"/>
                <a:gd name="connsiteX32" fmla="*/ 77152 w 77152"/>
                <a:gd name="connsiteY32" fmla="*/ 154305 h 175736"/>
                <a:gd name="connsiteX33" fmla="*/ 77152 w 77152"/>
                <a:gd name="connsiteY33" fmla="*/ 158591 h 175736"/>
                <a:gd name="connsiteX34" fmla="*/ 72866 w 77152"/>
                <a:gd name="connsiteY34" fmla="*/ 162878 h 175736"/>
                <a:gd name="connsiteX35" fmla="*/ 64294 w 77152"/>
                <a:gd name="connsiteY35" fmla="*/ 162878 h 175736"/>
                <a:gd name="connsiteX36" fmla="*/ 64294 w 77152"/>
                <a:gd name="connsiteY36" fmla="*/ 158591 h 175736"/>
                <a:gd name="connsiteX37" fmla="*/ 60007 w 77152"/>
                <a:gd name="connsiteY37" fmla="*/ 154305 h 175736"/>
                <a:gd name="connsiteX38" fmla="*/ 51435 w 77152"/>
                <a:gd name="connsiteY38" fmla="*/ 154305 h 175736"/>
                <a:gd name="connsiteX39" fmla="*/ 38576 w 77152"/>
                <a:gd name="connsiteY39" fmla="*/ 158591 h 175736"/>
                <a:gd name="connsiteX40" fmla="*/ 25718 w 77152"/>
                <a:gd name="connsiteY40" fmla="*/ 162878 h 175736"/>
                <a:gd name="connsiteX41" fmla="*/ 25718 w 77152"/>
                <a:gd name="connsiteY41" fmla="*/ 171450 h 175736"/>
                <a:gd name="connsiteX42" fmla="*/ 21431 w 77152"/>
                <a:gd name="connsiteY42" fmla="*/ 171450 h 175736"/>
                <a:gd name="connsiteX43" fmla="*/ 17145 w 77152"/>
                <a:gd name="connsiteY43" fmla="*/ 175736 h 175736"/>
                <a:gd name="connsiteX44" fmla="*/ 12859 w 77152"/>
                <a:gd name="connsiteY44" fmla="*/ 175736 h 175736"/>
                <a:gd name="connsiteX45" fmla="*/ 12859 w 77152"/>
                <a:gd name="connsiteY45" fmla="*/ 171450 h 175736"/>
                <a:gd name="connsiteX46" fmla="*/ 8573 w 77152"/>
                <a:gd name="connsiteY46" fmla="*/ 167164 h 175736"/>
                <a:gd name="connsiteX47" fmla="*/ 8573 w 77152"/>
                <a:gd name="connsiteY47" fmla="*/ 158591 h 175736"/>
                <a:gd name="connsiteX48" fmla="*/ 4286 w 77152"/>
                <a:gd name="connsiteY48" fmla="*/ 145733 h 175736"/>
                <a:gd name="connsiteX49" fmla="*/ 0 w 77152"/>
                <a:gd name="connsiteY49" fmla="*/ 77057 h 175736"/>
                <a:gd name="connsiteX50" fmla="*/ 0 w 77152"/>
                <a:gd name="connsiteY50" fmla="*/ 8572 h 175736"/>
                <a:gd name="connsiteX51" fmla="*/ 0 w 77152"/>
                <a:gd name="connsiteY51" fmla="*/ 8572 h 17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77152" h="175736">
                  <a:moveTo>
                    <a:pt x="0" y="8572"/>
                  </a:moveTo>
                  <a:lnTo>
                    <a:pt x="8573" y="0"/>
                  </a:lnTo>
                  <a:lnTo>
                    <a:pt x="8573" y="17145"/>
                  </a:lnTo>
                  <a:lnTo>
                    <a:pt x="4286" y="17145"/>
                  </a:lnTo>
                  <a:lnTo>
                    <a:pt x="17145" y="21431"/>
                  </a:lnTo>
                  <a:lnTo>
                    <a:pt x="25718" y="21431"/>
                  </a:lnTo>
                  <a:lnTo>
                    <a:pt x="25718" y="12859"/>
                  </a:lnTo>
                  <a:lnTo>
                    <a:pt x="30004" y="12859"/>
                  </a:lnTo>
                  <a:lnTo>
                    <a:pt x="30004" y="8572"/>
                  </a:lnTo>
                  <a:lnTo>
                    <a:pt x="34290" y="8572"/>
                  </a:lnTo>
                  <a:lnTo>
                    <a:pt x="34290" y="17145"/>
                  </a:lnTo>
                  <a:lnTo>
                    <a:pt x="55721" y="17145"/>
                  </a:lnTo>
                  <a:cubicBezTo>
                    <a:pt x="55721" y="17145"/>
                    <a:pt x="57150" y="18574"/>
                    <a:pt x="60007" y="21431"/>
                  </a:cubicBezTo>
                  <a:cubicBezTo>
                    <a:pt x="60007" y="24289"/>
                    <a:pt x="62865" y="25718"/>
                    <a:pt x="68580" y="25718"/>
                  </a:cubicBezTo>
                  <a:lnTo>
                    <a:pt x="77152" y="25718"/>
                  </a:lnTo>
                  <a:lnTo>
                    <a:pt x="68580" y="34290"/>
                  </a:lnTo>
                  <a:cubicBezTo>
                    <a:pt x="65723" y="40005"/>
                    <a:pt x="65723" y="42863"/>
                    <a:pt x="68580" y="42863"/>
                  </a:cubicBezTo>
                  <a:cubicBezTo>
                    <a:pt x="74295" y="45720"/>
                    <a:pt x="77152" y="48578"/>
                    <a:pt x="77152" y="51435"/>
                  </a:cubicBezTo>
                  <a:lnTo>
                    <a:pt x="77152" y="60008"/>
                  </a:lnTo>
                  <a:cubicBezTo>
                    <a:pt x="77152" y="60008"/>
                    <a:pt x="75724" y="60008"/>
                    <a:pt x="72866" y="60008"/>
                  </a:cubicBezTo>
                  <a:lnTo>
                    <a:pt x="72866" y="64294"/>
                  </a:lnTo>
                  <a:lnTo>
                    <a:pt x="68580" y="68580"/>
                  </a:lnTo>
                  <a:cubicBezTo>
                    <a:pt x="62865" y="74295"/>
                    <a:pt x="61436" y="77153"/>
                    <a:pt x="64294" y="77153"/>
                  </a:cubicBezTo>
                  <a:cubicBezTo>
                    <a:pt x="67151" y="77153"/>
                    <a:pt x="67151" y="78581"/>
                    <a:pt x="64294" y="81439"/>
                  </a:cubicBezTo>
                  <a:cubicBezTo>
                    <a:pt x="61436" y="84296"/>
                    <a:pt x="58579" y="88583"/>
                    <a:pt x="55721" y="94297"/>
                  </a:cubicBezTo>
                  <a:cubicBezTo>
                    <a:pt x="52864" y="100013"/>
                    <a:pt x="54293" y="108585"/>
                    <a:pt x="60007" y="120015"/>
                  </a:cubicBezTo>
                  <a:cubicBezTo>
                    <a:pt x="65723" y="128588"/>
                    <a:pt x="68580" y="134303"/>
                    <a:pt x="68580" y="137160"/>
                  </a:cubicBezTo>
                  <a:lnTo>
                    <a:pt x="68580" y="145733"/>
                  </a:lnTo>
                  <a:lnTo>
                    <a:pt x="64294" y="145733"/>
                  </a:lnTo>
                  <a:lnTo>
                    <a:pt x="64294" y="150019"/>
                  </a:lnTo>
                  <a:lnTo>
                    <a:pt x="68580" y="150019"/>
                  </a:lnTo>
                  <a:lnTo>
                    <a:pt x="68580" y="154305"/>
                  </a:lnTo>
                  <a:lnTo>
                    <a:pt x="77152" y="154305"/>
                  </a:lnTo>
                  <a:lnTo>
                    <a:pt x="77152" y="158591"/>
                  </a:lnTo>
                  <a:lnTo>
                    <a:pt x="72866" y="162878"/>
                  </a:lnTo>
                  <a:lnTo>
                    <a:pt x="64294" y="162878"/>
                  </a:lnTo>
                  <a:lnTo>
                    <a:pt x="64294" y="158591"/>
                  </a:lnTo>
                  <a:cubicBezTo>
                    <a:pt x="61436" y="158591"/>
                    <a:pt x="60007" y="157163"/>
                    <a:pt x="60007" y="154305"/>
                  </a:cubicBezTo>
                  <a:cubicBezTo>
                    <a:pt x="57150" y="148590"/>
                    <a:pt x="54293" y="148590"/>
                    <a:pt x="51435" y="154305"/>
                  </a:cubicBezTo>
                  <a:cubicBezTo>
                    <a:pt x="45720" y="157163"/>
                    <a:pt x="41434" y="158591"/>
                    <a:pt x="38576" y="158591"/>
                  </a:cubicBezTo>
                  <a:cubicBezTo>
                    <a:pt x="32861" y="155734"/>
                    <a:pt x="28575" y="157163"/>
                    <a:pt x="25718" y="162878"/>
                  </a:cubicBezTo>
                  <a:lnTo>
                    <a:pt x="25718" y="171450"/>
                  </a:lnTo>
                  <a:lnTo>
                    <a:pt x="21431" y="171450"/>
                  </a:lnTo>
                  <a:lnTo>
                    <a:pt x="17145" y="175736"/>
                  </a:lnTo>
                  <a:lnTo>
                    <a:pt x="12859" y="175736"/>
                  </a:lnTo>
                  <a:lnTo>
                    <a:pt x="12859" y="171450"/>
                  </a:lnTo>
                  <a:lnTo>
                    <a:pt x="8573" y="167164"/>
                  </a:lnTo>
                  <a:lnTo>
                    <a:pt x="8573" y="158591"/>
                  </a:lnTo>
                  <a:lnTo>
                    <a:pt x="4286" y="145733"/>
                  </a:lnTo>
                  <a:cubicBezTo>
                    <a:pt x="1429" y="140018"/>
                    <a:pt x="0" y="117158"/>
                    <a:pt x="0" y="77057"/>
                  </a:cubicBezTo>
                  <a:cubicBezTo>
                    <a:pt x="0" y="34290"/>
                    <a:pt x="0" y="11430"/>
                    <a:pt x="0" y="8572"/>
                  </a:cubicBezTo>
                  <a:lnTo>
                    <a:pt x="0" y="857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" name="任意多边形: 形状 147">
              <a:extLst>
                <a:ext uri="{FF2B5EF4-FFF2-40B4-BE49-F238E27FC236}">
                  <a16:creationId xmlns:a16="http://schemas.microsoft.com/office/drawing/2014/main" id="{180EFA9D-6959-4BAD-A027-B5FF5C90D9F5}"/>
                </a:ext>
              </a:extLst>
            </p:cNvPr>
            <p:cNvSpPr/>
            <p:nvPr/>
          </p:nvSpPr>
          <p:spPr>
            <a:xfrm>
              <a:off x="5880448" y="1150336"/>
              <a:ext cx="428910" cy="102870"/>
            </a:xfrm>
            <a:custGeom>
              <a:avLst/>
              <a:gdLst>
                <a:gd name="connsiteX0" fmla="*/ 364522 w 428910"/>
                <a:gd name="connsiteY0" fmla="*/ 0 h 102870"/>
                <a:gd name="connsiteX1" fmla="*/ 428911 w 428910"/>
                <a:gd name="connsiteY1" fmla="*/ 0 h 102870"/>
                <a:gd name="connsiteX2" fmla="*/ 394621 w 428910"/>
                <a:gd name="connsiteY2" fmla="*/ 4286 h 102870"/>
                <a:gd name="connsiteX3" fmla="*/ 330232 w 428910"/>
                <a:gd name="connsiteY3" fmla="*/ 12859 h 102870"/>
                <a:gd name="connsiteX4" fmla="*/ 295942 w 428910"/>
                <a:gd name="connsiteY4" fmla="*/ 25717 h 102870"/>
                <a:gd name="connsiteX5" fmla="*/ 287369 w 428910"/>
                <a:gd name="connsiteY5" fmla="*/ 34290 h 102870"/>
                <a:gd name="connsiteX6" fmla="*/ 158687 w 428910"/>
                <a:gd name="connsiteY6" fmla="*/ 64294 h 102870"/>
                <a:gd name="connsiteX7" fmla="*/ 34290 w 428910"/>
                <a:gd name="connsiteY7" fmla="*/ 94298 h 102870"/>
                <a:gd name="connsiteX8" fmla="*/ 25717 w 428910"/>
                <a:gd name="connsiteY8" fmla="*/ 94298 h 102870"/>
                <a:gd name="connsiteX9" fmla="*/ 17145 w 428910"/>
                <a:gd name="connsiteY9" fmla="*/ 98584 h 102870"/>
                <a:gd name="connsiteX10" fmla="*/ 8573 w 428910"/>
                <a:gd name="connsiteY10" fmla="*/ 102870 h 102870"/>
                <a:gd name="connsiteX11" fmla="*/ 0 w 428910"/>
                <a:gd name="connsiteY11" fmla="*/ 102870 h 102870"/>
                <a:gd name="connsiteX12" fmla="*/ 0 w 428910"/>
                <a:gd name="connsiteY12" fmla="*/ 94298 h 102870"/>
                <a:gd name="connsiteX13" fmla="*/ 21431 w 428910"/>
                <a:gd name="connsiteY13" fmla="*/ 94298 h 102870"/>
                <a:gd name="connsiteX14" fmla="*/ 21431 w 428910"/>
                <a:gd name="connsiteY14" fmla="*/ 90011 h 102870"/>
                <a:gd name="connsiteX15" fmla="*/ 25717 w 428910"/>
                <a:gd name="connsiteY15" fmla="*/ 90011 h 102870"/>
                <a:gd name="connsiteX16" fmla="*/ 25717 w 428910"/>
                <a:gd name="connsiteY16" fmla="*/ 85725 h 102870"/>
                <a:gd name="connsiteX17" fmla="*/ 30004 w 428910"/>
                <a:gd name="connsiteY17" fmla="*/ 85725 h 102870"/>
                <a:gd name="connsiteX18" fmla="*/ 30004 w 428910"/>
                <a:gd name="connsiteY18" fmla="*/ 81439 h 102870"/>
                <a:gd name="connsiteX19" fmla="*/ 34290 w 428910"/>
                <a:gd name="connsiteY19" fmla="*/ 77152 h 102870"/>
                <a:gd name="connsiteX20" fmla="*/ 64294 w 428910"/>
                <a:gd name="connsiteY20" fmla="*/ 64294 h 102870"/>
                <a:gd name="connsiteX21" fmla="*/ 98584 w 428910"/>
                <a:gd name="connsiteY21" fmla="*/ 42863 h 102870"/>
                <a:gd name="connsiteX22" fmla="*/ 111442 w 428910"/>
                <a:gd name="connsiteY22" fmla="*/ 25717 h 102870"/>
                <a:gd name="connsiteX23" fmla="*/ 201549 w 428910"/>
                <a:gd name="connsiteY23" fmla="*/ 8573 h 102870"/>
                <a:gd name="connsiteX24" fmla="*/ 304514 w 428910"/>
                <a:gd name="connsiteY24" fmla="*/ 0 h 102870"/>
                <a:gd name="connsiteX25" fmla="*/ 364522 w 428910"/>
                <a:gd name="connsiteY25" fmla="*/ 0 h 102870"/>
                <a:gd name="connsiteX26" fmla="*/ 364522 w 428910"/>
                <a:gd name="connsiteY26" fmla="*/ 0 h 102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28910" h="102870">
                  <a:moveTo>
                    <a:pt x="364522" y="0"/>
                  </a:moveTo>
                  <a:lnTo>
                    <a:pt x="428911" y="0"/>
                  </a:lnTo>
                  <a:lnTo>
                    <a:pt x="394621" y="4286"/>
                  </a:lnTo>
                  <a:cubicBezTo>
                    <a:pt x="371761" y="7144"/>
                    <a:pt x="350234" y="10001"/>
                    <a:pt x="330232" y="12859"/>
                  </a:cubicBezTo>
                  <a:cubicBezTo>
                    <a:pt x="307372" y="15716"/>
                    <a:pt x="295942" y="20002"/>
                    <a:pt x="295942" y="25717"/>
                  </a:cubicBezTo>
                  <a:cubicBezTo>
                    <a:pt x="293084" y="31433"/>
                    <a:pt x="290227" y="34290"/>
                    <a:pt x="287369" y="34290"/>
                  </a:cubicBezTo>
                  <a:cubicBezTo>
                    <a:pt x="281654" y="34290"/>
                    <a:pt x="238696" y="44291"/>
                    <a:pt x="158687" y="64294"/>
                  </a:cubicBezTo>
                  <a:lnTo>
                    <a:pt x="34290" y="94298"/>
                  </a:lnTo>
                  <a:lnTo>
                    <a:pt x="25717" y="94298"/>
                  </a:lnTo>
                  <a:lnTo>
                    <a:pt x="17145" y="98584"/>
                  </a:lnTo>
                  <a:lnTo>
                    <a:pt x="8573" y="102870"/>
                  </a:lnTo>
                  <a:lnTo>
                    <a:pt x="0" y="102870"/>
                  </a:lnTo>
                  <a:lnTo>
                    <a:pt x="0" y="94298"/>
                  </a:lnTo>
                  <a:lnTo>
                    <a:pt x="21431" y="94298"/>
                  </a:lnTo>
                  <a:lnTo>
                    <a:pt x="21431" y="90011"/>
                  </a:lnTo>
                  <a:lnTo>
                    <a:pt x="25717" y="90011"/>
                  </a:lnTo>
                  <a:lnTo>
                    <a:pt x="25717" y="85725"/>
                  </a:lnTo>
                  <a:lnTo>
                    <a:pt x="30004" y="85725"/>
                  </a:lnTo>
                  <a:lnTo>
                    <a:pt x="30004" y="81439"/>
                  </a:lnTo>
                  <a:lnTo>
                    <a:pt x="34290" y="77152"/>
                  </a:lnTo>
                  <a:cubicBezTo>
                    <a:pt x="34290" y="71438"/>
                    <a:pt x="44291" y="67151"/>
                    <a:pt x="64294" y="64294"/>
                  </a:cubicBezTo>
                  <a:cubicBezTo>
                    <a:pt x="84296" y="61436"/>
                    <a:pt x="95726" y="54292"/>
                    <a:pt x="98584" y="42863"/>
                  </a:cubicBezTo>
                  <a:cubicBezTo>
                    <a:pt x="101441" y="37148"/>
                    <a:pt x="105728" y="31433"/>
                    <a:pt x="111442" y="25717"/>
                  </a:cubicBezTo>
                  <a:cubicBezTo>
                    <a:pt x="117158" y="20002"/>
                    <a:pt x="147161" y="14288"/>
                    <a:pt x="201549" y="8573"/>
                  </a:cubicBezTo>
                  <a:cubicBezTo>
                    <a:pt x="253079" y="2858"/>
                    <a:pt x="287369" y="0"/>
                    <a:pt x="304514" y="0"/>
                  </a:cubicBezTo>
                  <a:cubicBezTo>
                    <a:pt x="324517" y="0"/>
                    <a:pt x="344519" y="0"/>
                    <a:pt x="364522" y="0"/>
                  </a:cubicBezTo>
                  <a:lnTo>
                    <a:pt x="36452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" name="任意多边形: 形状 148">
              <a:extLst>
                <a:ext uri="{FF2B5EF4-FFF2-40B4-BE49-F238E27FC236}">
                  <a16:creationId xmlns:a16="http://schemas.microsoft.com/office/drawing/2014/main" id="{887F708C-C02F-4587-A376-B38F005C2D06}"/>
                </a:ext>
              </a:extLst>
            </p:cNvPr>
            <p:cNvSpPr/>
            <p:nvPr/>
          </p:nvSpPr>
          <p:spPr>
            <a:xfrm>
              <a:off x="5575644" y="3222880"/>
              <a:ext cx="274515" cy="223075"/>
            </a:xfrm>
            <a:custGeom>
              <a:avLst/>
              <a:gdLst>
                <a:gd name="connsiteX0" fmla="*/ 4195 w 274515"/>
                <a:gd name="connsiteY0" fmla="*/ 4286 h 223075"/>
                <a:gd name="connsiteX1" fmla="*/ 4195 w 274515"/>
                <a:gd name="connsiteY1" fmla="*/ 0 h 223075"/>
                <a:gd name="connsiteX2" fmla="*/ 68584 w 274515"/>
                <a:gd name="connsiteY2" fmla="*/ 38576 h 223075"/>
                <a:gd name="connsiteX3" fmla="*/ 184408 w 274515"/>
                <a:gd name="connsiteY3" fmla="*/ 124396 h 223075"/>
                <a:gd name="connsiteX4" fmla="*/ 244511 w 274515"/>
                <a:gd name="connsiteY4" fmla="*/ 184499 h 223075"/>
                <a:gd name="connsiteX5" fmla="*/ 248797 w 274515"/>
                <a:gd name="connsiteY5" fmla="*/ 193072 h 223075"/>
                <a:gd name="connsiteX6" fmla="*/ 253084 w 274515"/>
                <a:gd name="connsiteY6" fmla="*/ 193072 h 223075"/>
                <a:gd name="connsiteX7" fmla="*/ 253084 w 274515"/>
                <a:gd name="connsiteY7" fmla="*/ 197358 h 223075"/>
                <a:gd name="connsiteX8" fmla="*/ 257370 w 274515"/>
                <a:gd name="connsiteY8" fmla="*/ 197358 h 223075"/>
                <a:gd name="connsiteX9" fmla="*/ 257370 w 274515"/>
                <a:gd name="connsiteY9" fmla="*/ 201644 h 223075"/>
                <a:gd name="connsiteX10" fmla="*/ 261656 w 274515"/>
                <a:gd name="connsiteY10" fmla="*/ 201644 h 223075"/>
                <a:gd name="connsiteX11" fmla="*/ 261656 w 274515"/>
                <a:gd name="connsiteY11" fmla="*/ 205930 h 223075"/>
                <a:gd name="connsiteX12" fmla="*/ 265942 w 274515"/>
                <a:gd name="connsiteY12" fmla="*/ 205930 h 223075"/>
                <a:gd name="connsiteX13" fmla="*/ 265942 w 274515"/>
                <a:gd name="connsiteY13" fmla="*/ 210217 h 223075"/>
                <a:gd name="connsiteX14" fmla="*/ 270229 w 274515"/>
                <a:gd name="connsiteY14" fmla="*/ 210217 h 223075"/>
                <a:gd name="connsiteX15" fmla="*/ 270229 w 274515"/>
                <a:gd name="connsiteY15" fmla="*/ 214503 h 223075"/>
                <a:gd name="connsiteX16" fmla="*/ 274515 w 274515"/>
                <a:gd name="connsiteY16" fmla="*/ 214503 h 223075"/>
                <a:gd name="connsiteX17" fmla="*/ 274515 w 274515"/>
                <a:gd name="connsiteY17" fmla="*/ 223075 h 223075"/>
                <a:gd name="connsiteX18" fmla="*/ 270229 w 274515"/>
                <a:gd name="connsiteY18" fmla="*/ 223075 h 223075"/>
                <a:gd name="connsiteX19" fmla="*/ 265942 w 274515"/>
                <a:gd name="connsiteY19" fmla="*/ 218789 h 223075"/>
                <a:gd name="connsiteX20" fmla="*/ 261656 w 274515"/>
                <a:gd name="connsiteY20" fmla="*/ 214503 h 223075"/>
                <a:gd name="connsiteX21" fmla="*/ 261656 w 274515"/>
                <a:gd name="connsiteY21" fmla="*/ 210217 h 223075"/>
                <a:gd name="connsiteX22" fmla="*/ 253084 w 274515"/>
                <a:gd name="connsiteY22" fmla="*/ 210217 h 223075"/>
                <a:gd name="connsiteX23" fmla="*/ 253084 w 274515"/>
                <a:gd name="connsiteY23" fmla="*/ 205930 h 223075"/>
                <a:gd name="connsiteX24" fmla="*/ 248797 w 274515"/>
                <a:gd name="connsiteY24" fmla="*/ 201644 h 223075"/>
                <a:gd name="connsiteX25" fmla="*/ 248797 w 274515"/>
                <a:gd name="connsiteY25" fmla="*/ 197358 h 223075"/>
                <a:gd name="connsiteX26" fmla="*/ 244511 w 274515"/>
                <a:gd name="connsiteY26" fmla="*/ 197358 h 223075"/>
                <a:gd name="connsiteX27" fmla="*/ 231653 w 274515"/>
                <a:gd name="connsiteY27" fmla="*/ 184499 h 223075"/>
                <a:gd name="connsiteX28" fmla="*/ 218794 w 274515"/>
                <a:gd name="connsiteY28" fmla="*/ 171640 h 223075"/>
                <a:gd name="connsiteX29" fmla="*/ 188790 w 274515"/>
                <a:gd name="connsiteY29" fmla="*/ 141637 h 223075"/>
                <a:gd name="connsiteX30" fmla="*/ 102970 w 274515"/>
                <a:gd name="connsiteY30" fmla="*/ 81534 h 223075"/>
                <a:gd name="connsiteX31" fmla="*/ 47153 w 274515"/>
                <a:gd name="connsiteY31" fmla="*/ 38671 h 223075"/>
                <a:gd name="connsiteX32" fmla="*/ 34295 w 274515"/>
                <a:gd name="connsiteY32" fmla="*/ 30099 h 223075"/>
                <a:gd name="connsiteX33" fmla="*/ 25722 w 274515"/>
                <a:gd name="connsiteY33" fmla="*/ 21526 h 223075"/>
                <a:gd name="connsiteX34" fmla="*/ 21436 w 274515"/>
                <a:gd name="connsiteY34" fmla="*/ 21526 h 223075"/>
                <a:gd name="connsiteX35" fmla="*/ 8577 w 274515"/>
                <a:gd name="connsiteY35" fmla="*/ 17240 h 223075"/>
                <a:gd name="connsiteX36" fmla="*/ 4291 w 274515"/>
                <a:gd name="connsiteY36" fmla="*/ 12954 h 223075"/>
                <a:gd name="connsiteX37" fmla="*/ 4 w 274515"/>
                <a:gd name="connsiteY37" fmla="*/ 8667 h 223075"/>
                <a:gd name="connsiteX38" fmla="*/ 4 w 274515"/>
                <a:gd name="connsiteY38" fmla="*/ 4381 h 223075"/>
                <a:gd name="connsiteX39" fmla="*/ 4195 w 274515"/>
                <a:gd name="connsiteY39" fmla="*/ 4286 h 223075"/>
                <a:gd name="connsiteX40" fmla="*/ 4195 w 274515"/>
                <a:gd name="connsiteY40" fmla="*/ 4286 h 22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74515" h="223075">
                  <a:moveTo>
                    <a:pt x="4195" y="4286"/>
                  </a:moveTo>
                  <a:lnTo>
                    <a:pt x="4195" y="0"/>
                  </a:lnTo>
                  <a:lnTo>
                    <a:pt x="68584" y="38576"/>
                  </a:lnTo>
                  <a:cubicBezTo>
                    <a:pt x="108590" y="64294"/>
                    <a:pt x="147261" y="92964"/>
                    <a:pt x="184408" y="124396"/>
                  </a:cubicBezTo>
                  <a:cubicBezTo>
                    <a:pt x="221556" y="158686"/>
                    <a:pt x="241654" y="178784"/>
                    <a:pt x="244511" y="184499"/>
                  </a:cubicBezTo>
                  <a:cubicBezTo>
                    <a:pt x="247369" y="190214"/>
                    <a:pt x="248797" y="193072"/>
                    <a:pt x="248797" y="193072"/>
                  </a:cubicBezTo>
                  <a:lnTo>
                    <a:pt x="253084" y="193072"/>
                  </a:lnTo>
                  <a:lnTo>
                    <a:pt x="253084" y="197358"/>
                  </a:lnTo>
                  <a:lnTo>
                    <a:pt x="257370" y="197358"/>
                  </a:lnTo>
                  <a:lnTo>
                    <a:pt x="257370" y="201644"/>
                  </a:lnTo>
                  <a:lnTo>
                    <a:pt x="261656" y="201644"/>
                  </a:lnTo>
                  <a:lnTo>
                    <a:pt x="261656" y="205930"/>
                  </a:lnTo>
                  <a:lnTo>
                    <a:pt x="265942" y="205930"/>
                  </a:lnTo>
                  <a:lnTo>
                    <a:pt x="265942" y="210217"/>
                  </a:lnTo>
                  <a:lnTo>
                    <a:pt x="270229" y="210217"/>
                  </a:lnTo>
                  <a:lnTo>
                    <a:pt x="270229" y="214503"/>
                  </a:lnTo>
                  <a:lnTo>
                    <a:pt x="274515" y="214503"/>
                  </a:lnTo>
                  <a:lnTo>
                    <a:pt x="274515" y="223075"/>
                  </a:lnTo>
                  <a:lnTo>
                    <a:pt x="270229" y="223075"/>
                  </a:lnTo>
                  <a:lnTo>
                    <a:pt x="265942" y="218789"/>
                  </a:lnTo>
                  <a:lnTo>
                    <a:pt x="261656" y="214503"/>
                  </a:lnTo>
                  <a:lnTo>
                    <a:pt x="261656" y="210217"/>
                  </a:lnTo>
                  <a:lnTo>
                    <a:pt x="253084" y="210217"/>
                  </a:lnTo>
                  <a:lnTo>
                    <a:pt x="253084" y="205930"/>
                  </a:lnTo>
                  <a:lnTo>
                    <a:pt x="248797" y="201644"/>
                  </a:lnTo>
                  <a:lnTo>
                    <a:pt x="248797" y="197358"/>
                  </a:lnTo>
                  <a:lnTo>
                    <a:pt x="244511" y="197358"/>
                  </a:lnTo>
                  <a:cubicBezTo>
                    <a:pt x="244511" y="194500"/>
                    <a:pt x="240225" y="190214"/>
                    <a:pt x="231653" y="184499"/>
                  </a:cubicBezTo>
                  <a:cubicBezTo>
                    <a:pt x="223080" y="178784"/>
                    <a:pt x="218794" y="174498"/>
                    <a:pt x="218794" y="171640"/>
                  </a:cubicBezTo>
                  <a:cubicBezTo>
                    <a:pt x="215936" y="168783"/>
                    <a:pt x="205935" y="158782"/>
                    <a:pt x="188790" y="141637"/>
                  </a:cubicBezTo>
                  <a:cubicBezTo>
                    <a:pt x="171645" y="127349"/>
                    <a:pt x="142975" y="107347"/>
                    <a:pt x="102970" y="81534"/>
                  </a:cubicBezTo>
                  <a:cubicBezTo>
                    <a:pt x="65822" y="55816"/>
                    <a:pt x="47153" y="41529"/>
                    <a:pt x="47153" y="38671"/>
                  </a:cubicBezTo>
                  <a:cubicBezTo>
                    <a:pt x="47153" y="35814"/>
                    <a:pt x="42867" y="32956"/>
                    <a:pt x="34295" y="30099"/>
                  </a:cubicBezTo>
                  <a:lnTo>
                    <a:pt x="25722" y="21526"/>
                  </a:lnTo>
                  <a:lnTo>
                    <a:pt x="21436" y="21526"/>
                  </a:lnTo>
                  <a:cubicBezTo>
                    <a:pt x="18578" y="21526"/>
                    <a:pt x="14292" y="20098"/>
                    <a:pt x="8577" y="17240"/>
                  </a:cubicBezTo>
                  <a:lnTo>
                    <a:pt x="4291" y="12954"/>
                  </a:lnTo>
                  <a:cubicBezTo>
                    <a:pt x="1433" y="10096"/>
                    <a:pt x="4" y="8667"/>
                    <a:pt x="4" y="8667"/>
                  </a:cubicBezTo>
                  <a:lnTo>
                    <a:pt x="4" y="4381"/>
                  </a:lnTo>
                  <a:cubicBezTo>
                    <a:pt x="-91" y="4286"/>
                    <a:pt x="1338" y="4286"/>
                    <a:pt x="4195" y="4286"/>
                  </a:cubicBezTo>
                  <a:lnTo>
                    <a:pt x="4195" y="42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" name="任意多边形: 形状 149">
              <a:extLst>
                <a:ext uri="{FF2B5EF4-FFF2-40B4-BE49-F238E27FC236}">
                  <a16:creationId xmlns:a16="http://schemas.microsoft.com/office/drawing/2014/main" id="{EFB799E5-85C8-44DD-8452-9274BB90C6FC}"/>
                </a:ext>
              </a:extLst>
            </p:cNvPr>
            <p:cNvSpPr/>
            <p:nvPr/>
          </p:nvSpPr>
          <p:spPr>
            <a:xfrm>
              <a:off x="5672089" y="3458815"/>
              <a:ext cx="79295" cy="55721"/>
            </a:xfrm>
            <a:custGeom>
              <a:avLst/>
              <a:gdLst>
                <a:gd name="connsiteX0" fmla="*/ 40719 w 79295"/>
                <a:gd name="connsiteY0" fmla="*/ 4286 h 55721"/>
                <a:gd name="connsiteX1" fmla="*/ 40719 w 79295"/>
                <a:gd name="connsiteY1" fmla="*/ 0 h 55721"/>
                <a:gd name="connsiteX2" fmla="*/ 45006 w 79295"/>
                <a:gd name="connsiteY2" fmla="*/ 0 h 55721"/>
                <a:gd name="connsiteX3" fmla="*/ 62151 w 79295"/>
                <a:gd name="connsiteY3" fmla="*/ 17145 h 55721"/>
                <a:gd name="connsiteX4" fmla="*/ 79296 w 79295"/>
                <a:gd name="connsiteY4" fmla="*/ 34290 h 55721"/>
                <a:gd name="connsiteX5" fmla="*/ 79296 w 79295"/>
                <a:gd name="connsiteY5" fmla="*/ 38576 h 55721"/>
                <a:gd name="connsiteX6" fmla="*/ 75009 w 79295"/>
                <a:gd name="connsiteY6" fmla="*/ 42863 h 55721"/>
                <a:gd name="connsiteX7" fmla="*/ 62151 w 79295"/>
                <a:gd name="connsiteY7" fmla="*/ 51435 h 55721"/>
                <a:gd name="connsiteX8" fmla="*/ 45006 w 79295"/>
                <a:gd name="connsiteY8" fmla="*/ 55721 h 55721"/>
                <a:gd name="connsiteX9" fmla="*/ 40719 w 79295"/>
                <a:gd name="connsiteY9" fmla="*/ 55721 h 55721"/>
                <a:gd name="connsiteX10" fmla="*/ 15002 w 79295"/>
                <a:gd name="connsiteY10" fmla="*/ 51435 h 55721"/>
                <a:gd name="connsiteX11" fmla="*/ 2143 w 79295"/>
                <a:gd name="connsiteY11" fmla="*/ 51435 h 55721"/>
                <a:gd name="connsiteX12" fmla="*/ 2143 w 79295"/>
                <a:gd name="connsiteY12" fmla="*/ 34290 h 55721"/>
                <a:gd name="connsiteX13" fmla="*/ 2143 w 79295"/>
                <a:gd name="connsiteY13" fmla="*/ 25718 h 55721"/>
                <a:gd name="connsiteX14" fmla="*/ 6429 w 79295"/>
                <a:gd name="connsiteY14" fmla="*/ 21431 h 55721"/>
                <a:gd name="connsiteX15" fmla="*/ 15002 w 79295"/>
                <a:gd name="connsiteY15" fmla="*/ 21431 h 55721"/>
                <a:gd name="connsiteX16" fmla="*/ 19288 w 79295"/>
                <a:gd name="connsiteY16" fmla="*/ 17145 h 55721"/>
                <a:gd name="connsiteX17" fmla="*/ 15002 w 79295"/>
                <a:gd name="connsiteY17" fmla="*/ 17145 h 55721"/>
                <a:gd name="connsiteX18" fmla="*/ 27861 w 79295"/>
                <a:gd name="connsiteY18" fmla="*/ 12859 h 55721"/>
                <a:gd name="connsiteX19" fmla="*/ 40719 w 79295"/>
                <a:gd name="connsiteY19" fmla="*/ 4286 h 5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295" h="55721">
                  <a:moveTo>
                    <a:pt x="40719" y="4286"/>
                  </a:moveTo>
                  <a:lnTo>
                    <a:pt x="40719" y="0"/>
                  </a:lnTo>
                  <a:lnTo>
                    <a:pt x="45006" y="0"/>
                  </a:lnTo>
                  <a:cubicBezTo>
                    <a:pt x="47863" y="0"/>
                    <a:pt x="53578" y="5715"/>
                    <a:pt x="62151" y="17145"/>
                  </a:cubicBezTo>
                  <a:cubicBezTo>
                    <a:pt x="70723" y="28575"/>
                    <a:pt x="76438" y="34290"/>
                    <a:pt x="79296" y="34290"/>
                  </a:cubicBezTo>
                  <a:lnTo>
                    <a:pt x="79296" y="38576"/>
                  </a:lnTo>
                  <a:cubicBezTo>
                    <a:pt x="76438" y="38576"/>
                    <a:pt x="75009" y="40005"/>
                    <a:pt x="75009" y="42863"/>
                  </a:cubicBezTo>
                  <a:cubicBezTo>
                    <a:pt x="75009" y="42863"/>
                    <a:pt x="70723" y="45720"/>
                    <a:pt x="62151" y="51435"/>
                  </a:cubicBezTo>
                  <a:lnTo>
                    <a:pt x="45006" y="55721"/>
                  </a:lnTo>
                  <a:lnTo>
                    <a:pt x="40719" y="55721"/>
                  </a:lnTo>
                  <a:cubicBezTo>
                    <a:pt x="35004" y="52864"/>
                    <a:pt x="26432" y="51435"/>
                    <a:pt x="15002" y="51435"/>
                  </a:cubicBezTo>
                  <a:lnTo>
                    <a:pt x="2143" y="51435"/>
                  </a:lnTo>
                  <a:cubicBezTo>
                    <a:pt x="5001" y="48578"/>
                    <a:pt x="5001" y="42863"/>
                    <a:pt x="2143" y="34290"/>
                  </a:cubicBezTo>
                  <a:cubicBezTo>
                    <a:pt x="-714" y="28575"/>
                    <a:pt x="-714" y="25718"/>
                    <a:pt x="2143" y="25718"/>
                  </a:cubicBezTo>
                  <a:lnTo>
                    <a:pt x="6429" y="21431"/>
                  </a:lnTo>
                  <a:lnTo>
                    <a:pt x="15002" y="21431"/>
                  </a:lnTo>
                  <a:lnTo>
                    <a:pt x="19288" y="17145"/>
                  </a:lnTo>
                  <a:lnTo>
                    <a:pt x="15002" y="17145"/>
                  </a:lnTo>
                  <a:lnTo>
                    <a:pt x="27861" y="12859"/>
                  </a:lnTo>
                  <a:cubicBezTo>
                    <a:pt x="36433" y="10001"/>
                    <a:pt x="40719" y="7144"/>
                    <a:pt x="40719" y="4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" name="任意多边形: 形状 150">
              <a:extLst>
                <a:ext uri="{FF2B5EF4-FFF2-40B4-BE49-F238E27FC236}">
                  <a16:creationId xmlns:a16="http://schemas.microsoft.com/office/drawing/2014/main" id="{88A4EA81-8417-4D51-AC61-7156AB344372}"/>
                </a:ext>
              </a:extLst>
            </p:cNvPr>
            <p:cNvSpPr/>
            <p:nvPr/>
          </p:nvSpPr>
          <p:spPr>
            <a:xfrm>
              <a:off x="5622797" y="3742088"/>
              <a:ext cx="60007" cy="21431"/>
            </a:xfrm>
            <a:custGeom>
              <a:avLst/>
              <a:gdLst>
                <a:gd name="connsiteX0" fmla="*/ 12859 w 60007"/>
                <a:gd name="connsiteY0" fmla="*/ 8572 h 21431"/>
                <a:gd name="connsiteX1" fmla="*/ 17145 w 60007"/>
                <a:gd name="connsiteY1" fmla="*/ 0 h 21431"/>
                <a:gd name="connsiteX2" fmla="*/ 30004 w 60007"/>
                <a:gd name="connsiteY2" fmla="*/ 0 h 21431"/>
                <a:gd name="connsiteX3" fmla="*/ 47149 w 60007"/>
                <a:gd name="connsiteY3" fmla="*/ 4286 h 21431"/>
                <a:gd name="connsiteX4" fmla="*/ 55721 w 60007"/>
                <a:gd name="connsiteY4" fmla="*/ 8572 h 21431"/>
                <a:gd name="connsiteX5" fmla="*/ 60008 w 60007"/>
                <a:gd name="connsiteY5" fmla="*/ 8572 h 21431"/>
                <a:gd name="connsiteX6" fmla="*/ 60008 w 60007"/>
                <a:gd name="connsiteY6" fmla="*/ 17145 h 21431"/>
                <a:gd name="connsiteX7" fmla="*/ 47149 w 60007"/>
                <a:gd name="connsiteY7" fmla="*/ 21431 h 21431"/>
                <a:gd name="connsiteX8" fmla="*/ 17145 w 60007"/>
                <a:gd name="connsiteY8" fmla="*/ 21431 h 21431"/>
                <a:gd name="connsiteX9" fmla="*/ 0 w 60007"/>
                <a:gd name="connsiteY9" fmla="*/ 17145 h 21431"/>
                <a:gd name="connsiteX10" fmla="*/ 4286 w 60007"/>
                <a:gd name="connsiteY10" fmla="*/ 17145 h 21431"/>
                <a:gd name="connsiteX11" fmla="*/ 12859 w 60007"/>
                <a:gd name="connsiteY11" fmla="*/ 8572 h 21431"/>
                <a:gd name="connsiteX12" fmla="*/ 12859 w 60007"/>
                <a:gd name="connsiteY12" fmla="*/ 8572 h 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007" h="21431">
                  <a:moveTo>
                    <a:pt x="12859" y="8572"/>
                  </a:moveTo>
                  <a:lnTo>
                    <a:pt x="17145" y="0"/>
                  </a:lnTo>
                  <a:lnTo>
                    <a:pt x="30004" y="0"/>
                  </a:lnTo>
                  <a:cubicBezTo>
                    <a:pt x="41434" y="0"/>
                    <a:pt x="47149" y="1429"/>
                    <a:pt x="47149" y="4286"/>
                  </a:cubicBezTo>
                  <a:cubicBezTo>
                    <a:pt x="47149" y="7144"/>
                    <a:pt x="50006" y="8572"/>
                    <a:pt x="55721" y="8572"/>
                  </a:cubicBezTo>
                  <a:lnTo>
                    <a:pt x="60008" y="8572"/>
                  </a:lnTo>
                  <a:lnTo>
                    <a:pt x="60008" y="17145"/>
                  </a:lnTo>
                  <a:cubicBezTo>
                    <a:pt x="60008" y="20003"/>
                    <a:pt x="55721" y="21431"/>
                    <a:pt x="47149" y="21431"/>
                  </a:cubicBezTo>
                  <a:lnTo>
                    <a:pt x="17145" y="21431"/>
                  </a:lnTo>
                  <a:cubicBezTo>
                    <a:pt x="5715" y="18574"/>
                    <a:pt x="0" y="17145"/>
                    <a:pt x="0" y="17145"/>
                  </a:cubicBezTo>
                  <a:lnTo>
                    <a:pt x="4286" y="17145"/>
                  </a:lnTo>
                  <a:cubicBezTo>
                    <a:pt x="4286" y="17145"/>
                    <a:pt x="7144" y="14288"/>
                    <a:pt x="12859" y="8572"/>
                  </a:cubicBezTo>
                  <a:lnTo>
                    <a:pt x="12859" y="857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" name="任意多边形: 形状 151">
              <a:extLst>
                <a:ext uri="{FF2B5EF4-FFF2-40B4-BE49-F238E27FC236}">
                  <a16:creationId xmlns:a16="http://schemas.microsoft.com/office/drawing/2014/main" id="{A3338616-2DE7-481C-9E54-608F4E6A43D6}"/>
                </a:ext>
              </a:extLst>
            </p:cNvPr>
            <p:cNvSpPr/>
            <p:nvPr/>
          </p:nvSpPr>
          <p:spPr>
            <a:xfrm>
              <a:off x="5137975" y="3325846"/>
              <a:ext cx="167163" cy="188690"/>
            </a:xfrm>
            <a:custGeom>
              <a:avLst/>
              <a:gdLst>
                <a:gd name="connsiteX0" fmla="*/ 124301 w 167163"/>
                <a:gd name="connsiteY0" fmla="*/ 0 h 188690"/>
                <a:gd name="connsiteX1" fmla="*/ 128588 w 167163"/>
                <a:gd name="connsiteY1" fmla="*/ 0 h 188690"/>
                <a:gd name="connsiteX2" fmla="*/ 128588 w 167163"/>
                <a:gd name="connsiteY2" fmla="*/ 8572 h 188690"/>
                <a:gd name="connsiteX3" fmla="*/ 141446 w 167163"/>
                <a:gd name="connsiteY3" fmla="*/ 17145 h 188690"/>
                <a:gd name="connsiteX4" fmla="*/ 154305 w 167163"/>
                <a:gd name="connsiteY4" fmla="*/ 12859 h 188690"/>
                <a:gd name="connsiteX5" fmla="*/ 162877 w 167163"/>
                <a:gd name="connsiteY5" fmla="*/ 4286 h 188690"/>
                <a:gd name="connsiteX6" fmla="*/ 167164 w 167163"/>
                <a:gd name="connsiteY6" fmla="*/ 4286 h 188690"/>
                <a:gd name="connsiteX7" fmla="*/ 162877 w 167163"/>
                <a:gd name="connsiteY7" fmla="*/ 8572 h 188690"/>
                <a:gd name="connsiteX8" fmla="*/ 162877 w 167163"/>
                <a:gd name="connsiteY8" fmla="*/ 12859 h 188690"/>
                <a:gd name="connsiteX9" fmla="*/ 158591 w 167163"/>
                <a:gd name="connsiteY9" fmla="*/ 12859 h 188690"/>
                <a:gd name="connsiteX10" fmla="*/ 154305 w 167163"/>
                <a:gd name="connsiteY10" fmla="*/ 17145 h 188690"/>
                <a:gd name="connsiteX11" fmla="*/ 154305 w 167163"/>
                <a:gd name="connsiteY11" fmla="*/ 21431 h 188690"/>
                <a:gd name="connsiteX12" fmla="*/ 150019 w 167163"/>
                <a:gd name="connsiteY12" fmla="*/ 21431 h 188690"/>
                <a:gd name="connsiteX13" fmla="*/ 145732 w 167163"/>
                <a:gd name="connsiteY13" fmla="*/ 25717 h 188690"/>
                <a:gd name="connsiteX14" fmla="*/ 141446 w 167163"/>
                <a:gd name="connsiteY14" fmla="*/ 30004 h 188690"/>
                <a:gd name="connsiteX15" fmla="*/ 141446 w 167163"/>
                <a:gd name="connsiteY15" fmla="*/ 34290 h 188690"/>
                <a:gd name="connsiteX16" fmla="*/ 115729 w 167163"/>
                <a:gd name="connsiteY16" fmla="*/ 77152 h 188690"/>
                <a:gd name="connsiteX17" fmla="*/ 85725 w 167163"/>
                <a:gd name="connsiteY17" fmla="*/ 120110 h 188690"/>
                <a:gd name="connsiteX18" fmla="*/ 85725 w 167163"/>
                <a:gd name="connsiteY18" fmla="*/ 107251 h 188690"/>
                <a:gd name="connsiteX19" fmla="*/ 72866 w 167163"/>
                <a:gd name="connsiteY19" fmla="*/ 98679 h 188690"/>
                <a:gd name="connsiteX20" fmla="*/ 60007 w 167163"/>
                <a:gd name="connsiteY20" fmla="*/ 115824 h 188690"/>
                <a:gd name="connsiteX21" fmla="*/ 51435 w 167163"/>
                <a:gd name="connsiteY21" fmla="*/ 128683 h 188690"/>
                <a:gd name="connsiteX22" fmla="*/ 34290 w 167163"/>
                <a:gd name="connsiteY22" fmla="*/ 145828 h 188690"/>
                <a:gd name="connsiteX23" fmla="*/ 25717 w 167163"/>
                <a:gd name="connsiteY23" fmla="*/ 158687 h 188690"/>
                <a:gd name="connsiteX24" fmla="*/ 21431 w 167163"/>
                <a:gd name="connsiteY24" fmla="*/ 162973 h 188690"/>
                <a:gd name="connsiteX25" fmla="*/ 17145 w 167163"/>
                <a:gd name="connsiteY25" fmla="*/ 167259 h 188690"/>
                <a:gd name="connsiteX26" fmla="*/ 17145 w 167163"/>
                <a:gd name="connsiteY26" fmla="*/ 175831 h 188690"/>
                <a:gd name="connsiteX27" fmla="*/ 12859 w 167163"/>
                <a:gd name="connsiteY27" fmla="*/ 180118 h 188690"/>
                <a:gd name="connsiteX28" fmla="*/ 8573 w 167163"/>
                <a:gd name="connsiteY28" fmla="*/ 184404 h 188690"/>
                <a:gd name="connsiteX29" fmla="*/ 8573 w 167163"/>
                <a:gd name="connsiteY29" fmla="*/ 188690 h 188690"/>
                <a:gd name="connsiteX30" fmla="*/ 0 w 167163"/>
                <a:gd name="connsiteY30" fmla="*/ 188690 h 188690"/>
                <a:gd name="connsiteX31" fmla="*/ 0 w 167163"/>
                <a:gd name="connsiteY31" fmla="*/ 184404 h 188690"/>
                <a:gd name="connsiteX32" fmla="*/ 4286 w 167163"/>
                <a:gd name="connsiteY32" fmla="*/ 180118 h 188690"/>
                <a:gd name="connsiteX33" fmla="*/ 8573 w 167163"/>
                <a:gd name="connsiteY33" fmla="*/ 175831 h 188690"/>
                <a:gd name="connsiteX34" fmla="*/ 8573 w 167163"/>
                <a:gd name="connsiteY34" fmla="*/ 162973 h 188690"/>
                <a:gd name="connsiteX35" fmla="*/ 12859 w 167163"/>
                <a:gd name="connsiteY35" fmla="*/ 162973 h 188690"/>
                <a:gd name="connsiteX36" fmla="*/ 12859 w 167163"/>
                <a:gd name="connsiteY36" fmla="*/ 158687 h 188690"/>
                <a:gd name="connsiteX37" fmla="*/ 17145 w 167163"/>
                <a:gd name="connsiteY37" fmla="*/ 158687 h 188690"/>
                <a:gd name="connsiteX38" fmla="*/ 17145 w 167163"/>
                <a:gd name="connsiteY38" fmla="*/ 154400 h 188690"/>
                <a:gd name="connsiteX39" fmla="*/ 34290 w 167163"/>
                <a:gd name="connsiteY39" fmla="*/ 120110 h 188690"/>
                <a:gd name="connsiteX40" fmla="*/ 42863 w 167163"/>
                <a:gd name="connsiteY40" fmla="*/ 90106 h 188690"/>
                <a:gd name="connsiteX41" fmla="*/ 38576 w 167163"/>
                <a:gd name="connsiteY41" fmla="*/ 72962 h 188690"/>
                <a:gd name="connsiteX42" fmla="*/ 42863 w 167163"/>
                <a:gd name="connsiteY42" fmla="*/ 55816 h 188690"/>
                <a:gd name="connsiteX43" fmla="*/ 42863 w 167163"/>
                <a:gd name="connsiteY43" fmla="*/ 47244 h 188690"/>
                <a:gd name="connsiteX44" fmla="*/ 47149 w 167163"/>
                <a:gd name="connsiteY44" fmla="*/ 42958 h 188690"/>
                <a:gd name="connsiteX45" fmla="*/ 51435 w 167163"/>
                <a:gd name="connsiteY45" fmla="*/ 38671 h 188690"/>
                <a:gd name="connsiteX46" fmla="*/ 51435 w 167163"/>
                <a:gd name="connsiteY46" fmla="*/ 30099 h 188690"/>
                <a:gd name="connsiteX47" fmla="*/ 55721 w 167163"/>
                <a:gd name="connsiteY47" fmla="*/ 30099 h 188690"/>
                <a:gd name="connsiteX48" fmla="*/ 55721 w 167163"/>
                <a:gd name="connsiteY48" fmla="*/ 25813 h 188690"/>
                <a:gd name="connsiteX49" fmla="*/ 60007 w 167163"/>
                <a:gd name="connsiteY49" fmla="*/ 25813 h 188690"/>
                <a:gd name="connsiteX50" fmla="*/ 60007 w 167163"/>
                <a:gd name="connsiteY50" fmla="*/ 38671 h 188690"/>
                <a:gd name="connsiteX51" fmla="*/ 55721 w 167163"/>
                <a:gd name="connsiteY51" fmla="*/ 38671 h 188690"/>
                <a:gd name="connsiteX52" fmla="*/ 55721 w 167163"/>
                <a:gd name="connsiteY52" fmla="*/ 42958 h 188690"/>
                <a:gd name="connsiteX53" fmla="*/ 51435 w 167163"/>
                <a:gd name="connsiteY53" fmla="*/ 42958 h 188690"/>
                <a:gd name="connsiteX54" fmla="*/ 51435 w 167163"/>
                <a:gd name="connsiteY54" fmla="*/ 60103 h 188690"/>
                <a:gd name="connsiteX55" fmla="*/ 47149 w 167163"/>
                <a:gd name="connsiteY55" fmla="*/ 64389 h 188690"/>
                <a:gd name="connsiteX56" fmla="*/ 42863 w 167163"/>
                <a:gd name="connsiteY56" fmla="*/ 68675 h 188690"/>
                <a:gd name="connsiteX57" fmla="*/ 42863 w 167163"/>
                <a:gd name="connsiteY57" fmla="*/ 81534 h 188690"/>
                <a:gd name="connsiteX58" fmla="*/ 60007 w 167163"/>
                <a:gd name="connsiteY58" fmla="*/ 81534 h 188690"/>
                <a:gd name="connsiteX59" fmla="*/ 60007 w 167163"/>
                <a:gd name="connsiteY59" fmla="*/ 77248 h 188690"/>
                <a:gd name="connsiteX60" fmla="*/ 64294 w 167163"/>
                <a:gd name="connsiteY60" fmla="*/ 77248 h 188690"/>
                <a:gd name="connsiteX61" fmla="*/ 64294 w 167163"/>
                <a:gd name="connsiteY61" fmla="*/ 72962 h 188690"/>
                <a:gd name="connsiteX62" fmla="*/ 68580 w 167163"/>
                <a:gd name="connsiteY62" fmla="*/ 72962 h 188690"/>
                <a:gd name="connsiteX63" fmla="*/ 68580 w 167163"/>
                <a:gd name="connsiteY63" fmla="*/ 68675 h 188690"/>
                <a:gd name="connsiteX64" fmla="*/ 72866 w 167163"/>
                <a:gd name="connsiteY64" fmla="*/ 68675 h 188690"/>
                <a:gd name="connsiteX65" fmla="*/ 72866 w 167163"/>
                <a:gd name="connsiteY65" fmla="*/ 64389 h 188690"/>
                <a:gd name="connsiteX66" fmla="*/ 77152 w 167163"/>
                <a:gd name="connsiteY66" fmla="*/ 64389 h 188690"/>
                <a:gd name="connsiteX67" fmla="*/ 77152 w 167163"/>
                <a:gd name="connsiteY67" fmla="*/ 60103 h 188690"/>
                <a:gd name="connsiteX68" fmla="*/ 81439 w 167163"/>
                <a:gd name="connsiteY68" fmla="*/ 55816 h 188690"/>
                <a:gd name="connsiteX69" fmla="*/ 102870 w 167163"/>
                <a:gd name="connsiteY69" fmla="*/ 25813 h 188690"/>
                <a:gd name="connsiteX70" fmla="*/ 124301 w 167163"/>
                <a:gd name="connsiteY70" fmla="*/ 0 h 188690"/>
                <a:gd name="connsiteX71" fmla="*/ 124301 w 167163"/>
                <a:gd name="connsiteY71" fmla="*/ 0 h 188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67163" h="188690">
                  <a:moveTo>
                    <a:pt x="124301" y="0"/>
                  </a:moveTo>
                  <a:lnTo>
                    <a:pt x="128588" y="0"/>
                  </a:lnTo>
                  <a:lnTo>
                    <a:pt x="128588" y="8572"/>
                  </a:lnTo>
                  <a:cubicBezTo>
                    <a:pt x="131445" y="11430"/>
                    <a:pt x="135731" y="14288"/>
                    <a:pt x="141446" y="17145"/>
                  </a:cubicBezTo>
                  <a:cubicBezTo>
                    <a:pt x="147161" y="17145"/>
                    <a:pt x="151448" y="15716"/>
                    <a:pt x="154305" y="12859"/>
                  </a:cubicBezTo>
                  <a:cubicBezTo>
                    <a:pt x="154305" y="7144"/>
                    <a:pt x="157163" y="4286"/>
                    <a:pt x="162877" y="4286"/>
                  </a:cubicBezTo>
                  <a:lnTo>
                    <a:pt x="167164" y="4286"/>
                  </a:lnTo>
                  <a:cubicBezTo>
                    <a:pt x="167164" y="4286"/>
                    <a:pt x="165735" y="5715"/>
                    <a:pt x="162877" y="8572"/>
                  </a:cubicBezTo>
                  <a:cubicBezTo>
                    <a:pt x="162877" y="11430"/>
                    <a:pt x="162877" y="12859"/>
                    <a:pt x="162877" y="12859"/>
                  </a:cubicBezTo>
                  <a:lnTo>
                    <a:pt x="158591" y="12859"/>
                  </a:lnTo>
                  <a:lnTo>
                    <a:pt x="154305" y="17145"/>
                  </a:lnTo>
                  <a:lnTo>
                    <a:pt x="154305" y="21431"/>
                  </a:lnTo>
                  <a:lnTo>
                    <a:pt x="150019" y="21431"/>
                  </a:lnTo>
                  <a:lnTo>
                    <a:pt x="145732" y="25717"/>
                  </a:lnTo>
                  <a:cubicBezTo>
                    <a:pt x="145732" y="28575"/>
                    <a:pt x="144304" y="30004"/>
                    <a:pt x="141446" y="30004"/>
                  </a:cubicBezTo>
                  <a:lnTo>
                    <a:pt x="141446" y="34290"/>
                  </a:lnTo>
                  <a:lnTo>
                    <a:pt x="115729" y="77152"/>
                  </a:lnTo>
                  <a:cubicBezTo>
                    <a:pt x="95726" y="105727"/>
                    <a:pt x="85725" y="120110"/>
                    <a:pt x="85725" y="120110"/>
                  </a:cubicBezTo>
                  <a:lnTo>
                    <a:pt x="85725" y="107251"/>
                  </a:lnTo>
                  <a:cubicBezTo>
                    <a:pt x="85725" y="98679"/>
                    <a:pt x="81439" y="95821"/>
                    <a:pt x="72866" y="98679"/>
                  </a:cubicBezTo>
                  <a:cubicBezTo>
                    <a:pt x="64294" y="104394"/>
                    <a:pt x="60007" y="110109"/>
                    <a:pt x="60007" y="115824"/>
                  </a:cubicBezTo>
                  <a:cubicBezTo>
                    <a:pt x="60007" y="118681"/>
                    <a:pt x="57150" y="122968"/>
                    <a:pt x="51435" y="128683"/>
                  </a:cubicBezTo>
                  <a:cubicBezTo>
                    <a:pt x="45720" y="134398"/>
                    <a:pt x="40005" y="140113"/>
                    <a:pt x="34290" y="145828"/>
                  </a:cubicBezTo>
                  <a:cubicBezTo>
                    <a:pt x="28575" y="154400"/>
                    <a:pt x="25717" y="158687"/>
                    <a:pt x="25717" y="158687"/>
                  </a:cubicBezTo>
                  <a:lnTo>
                    <a:pt x="21431" y="162973"/>
                  </a:lnTo>
                  <a:lnTo>
                    <a:pt x="17145" y="167259"/>
                  </a:lnTo>
                  <a:lnTo>
                    <a:pt x="17145" y="175831"/>
                  </a:lnTo>
                  <a:lnTo>
                    <a:pt x="12859" y="180118"/>
                  </a:lnTo>
                  <a:lnTo>
                    <a:pt x="8573" y="184404"/>
                  </a:lnTo>
                  <a:lnTo>
                    <a:pt x="8573" y="188690"/>
                  </a:lnTo>
                  <a:lnTo>
                    <a:pt x="0" y="188690"/>
                  </a:lnTo>
                  <a:lnTo>
                    <a:pt x="0" y="184404"/>
                  </a:lnTo>
                  <a:lnTo>
                    <a:pt x="4286" y="180118"/>
                  </a:lnTo>
                  <a:lnTo>
                    <a:pt x="8573" y="175831"/>
                  </a:lnTo>
                  <a:lnTo>
                    <a:pt x="8573" y="162973"/>
                  </a:lnTo>
                  <a:lnTo>
                    <a:pt x="12859" y="162973"/>
                  </a:lnTo>
                  <a:lnTo>
                    <a:pt x="12859" y="158687"/>
                  </a:lnTo>
                  <a:lnTo>
                    <a:pt x="17145" y="158687"/>
                  </a:lnTo>
                  <a:lnTo>
                    <a:pt x="17145" y="154400"/>
                  </a:lnTo>
                  <a:cubicBezTo>
                    <a:pt x="17145" y="151543"/>
                    <a:pt x="22860" y="140113"/>
                    <a:pt x="34290" y="120110"/>
                  </a:cubicBezTo>
                  <a:cubicBezTo>
                    <a:pt x="42863" y="100108"/>
                    <a:pt x="45720" y="90106"/>
                    <a:pt x="42863" y="90106"/>
                  </a:cubicBezTo>
                  <a:cubicBezTo>
                    <a:pt x="37148" y="90106"/>
                    <a:pt x="35719" y="84391"/>
                    <a:pt x="38576" y="72962"/>
                  </a:cubicBezTo>
                  <a:lnTo>
                    <a:pt x="42863" y="55816"/>
                  </a:lnTo>
                  <a:lnTo>
                    <a:pt x="42863" y="47244"/>
                  </a:lnTo>
                  <a:lnTo>
                    <a:pt x="47149" y="42958"/>
                  </a:lnTo>
                  <a:lnTo>
                    <a:pt x="51435" y="38671"/>
                  </a:lnTo>
                  <a:lnTo>
                    <a:pt x="51435" y="30099"/>
                  </a:lnTo>
                  <a:lnTo>
                    <a:pt x="55721" y="30099"/>
                  </a:lnTo>
                  <a:lnTo>
                    <a:pt x="55721" y="25813"/>
                  </a:lnTo>
                  <a:lnTo>
                    <a:pt x="60007" y="25813"/>
                  </a:lnTo>
                  <a:lnTo>
                    <a:pt x="60007" y="38671"/>
                  </a:lnTo>
                  <a:lnTo>
                    <a:pt x="55721" y="38671"/>
                  </a:lnTo>
                  <a:lnTo>
                    <a:pt x="55721" y="42958"/>
                  </a:lnTo>
                  <a:lnTo>
                    <a:pt x="51435" y="42958"/>
                  </a:lnTo>
                  <a:lnTo>
                    <a:pt x="51435" y="60103"/>
                  </a:lnTo>
                  <a:lnTo>
                    <a:pt x="47149" y="64389"/>
                  </a:lnTo>
                  <a:lnTo>
                    <a:pt x="42863" y="68675"/>
                  </a:lnTo>
                  <a:lnTo>
                    <a:pt x="42863" y="81534"/>
                  </a:lnTo>
                  <a:lnTo>
                    <a:pt x="60007" y="81534"/>
                  </a:lnTo>
                  <a:lnTo>
                    <a:pt x="60007" y="77248"/>
                  </a:lnTo>
                  <a:lnTo>
                    <a:pt x="64294" y="77248"/>
                  </a:lnTo>
                  <a:lnTo>
                    <a:pt x="64294" y="72962"/>
                  </a:lnTo>
                  <a:lnTo>
                    <a:pt x="68580" y="72962"/>
                  </a:lnTo>
                  <a:lnTo>
                    <a:pt x="68580" y="68675"/>
                  </a:lnTo>
                  <a:lnTo>
                    <a:pt x="72866" y="68675"/>
                  </a:lnTo>
                  <a:lnTo>
                    <a:pt x="72866" y="64389"/>
                  </a:lnTo>
                  <a:lnTo>
                    <a:pt x="77152" y="64389"/>
                  </a:lnTo>
                  <a:lnTo>
                    <a:pt x="77152" y="60103"/>
                  </a:lnTo>
                  <a:cubicBezTo>
                    <a:pt x="77152" y="60103"/>
                    <a:pt x="78581" y="58674"/>
                    <a:pt x="81439" y="55816"/>
                  </a:cubicBezTo>
                  <a:cubicBezTo>
                    <a:pt x="84296" y="52959"/>
                    <a:pt x="91440" y="42958"/>
                    <a:pt x="102870" y="25813"/>
                  </a:cubicBezTo>
                  <a:cubicBezTo>
                    <a:pt x="114300" y="8572"/>
                    <a:pt x="121444" y="0"/>
                    <a:pt x="124301" y="0"/>
                  </a:cubicBezTo>
                  <a:lnTo>
                    <a:pt x="124301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" name="任意多边形: 形状 152">
              <a:extLst>
                <a:ext uri="{FF2B5EF4-FFF2-40B4-BE49-F238E27FC236}">
                  <a16:creationId xmlns:a16="http://schemas.microsoft.com/office/drawing/2014/main" id="{62517203-255C-4D0E-8015-3F04A51E2D5E}"/>
                </a:ext>
              </a:extLst>
            </p:cNvPr>
            <p:cNvSpPr/>
            <p:nvPr/>
          </p:nvSpPr>
          <p:spPr>
            <a:xfrm>
              <a:off x="5481255" y="3969450"/>
              <a:ext cx="72866" cy="81438"/>
            </a:xfrm>
            <a:custGeom>
              <a:avLst/>
              <a:gdLst>
                <a:gd name="connsiteX0" fmla="*/ 68580 w 72866"/>
                <a:gd name="connsiteY0" fmla="*/ 0 h 81438"/>
                <a:gd name="connsiteX1" fmla="*/ 72866 w 72866"/>
                <a:gd name="connsiteY1" fmla="*/ 0 h 81438"/>
                <a:gd name="connsiteX2" fmla="*/ 72866 w 72866"/>
                <a:gd name="connsiteY2" fmla="*/ 17145 h 81438"/>
                <a:gd name="connsiteX3" fmla="*/ 68580 w 72866"/>
                <a:gd name="connsiteY3" fmla="*/ 21431 h 81438"/>
                <a:gd name="connsiteX4" fmla="*/ 68580 w 72866"/>
                <a:gd name="connsiteY4" fmla="*/ 42863 h 81438"/>
                <a:gd name="connsiteX5" fmla="*/ 68580 w 72866"/>
                <a:gd name="connsiteY5" fmla="*/ 55721 h 81438"/>
                <a:gd name="connsiteX6" fmla="*/ 60008 w 72866"/>
                <a:gd name="connsiteY6" fmla="*/ 55721 h 81438"/>
                <a:gd name="connsiteX7" fmla="*/ 51435 w 72866"/>
                <a:gd name="connsiteY7" fmla="*/ 64294 h 81438"/>
                <a:gd name="connsiteX8" fmla="*/ 42863 w 72866"/>
                <a:gd name="connsiteY8" fmla="*/ 68580 h 81438"/>
                <a:gd name="connsiteX9" fmla="*/ 34290 w 72866"/>
                <a:gd name="connsiteY9" fmla="*/ 72866 h 81438"/>
                <a:gd name="connsiteX10" fmla="*/ 30004 w 72866"/>
                <a:gd name="connsiteY10" fmla="*/ 81439 h 81438"/>
                <a:gd name="connsiteX11" fmla="*/ 21431 w 72866"/>
                <a:gd name="connsiteY11" fmla="*/ 68580 h 81438"/>
                <a:gd name="connsiteX12" fmla="*/ 17145 w 72866"/>
                <a:gd name="connsiteY12" fmla="*/ 60008 h 81438"/>
                <a:gd name="connsiteX13" fmla="*/ 17145 w 72866"/>
                <a:gd name="connsiteY13" fmla="*/ 47149 h 81438"/>
                <a:gd name="connsiteX14" fmla="*/ 8573 w 72866"/>
                <a:gd name="connsiteY14" fmla="*/ 34290 h 81438"/>
                <a:gd name="connsiteX15" fmla="*/ 0 w 72866"/>
                <a:gd name="connsiteY15" fmla="*/ 34290 h 81438"/>
                <a:gd name="connsiteX16" fmla="*/ 0 w 72866"/>
                <a:gd name="connsiteY16" fmla="*/ 17145 h 81438"/>
                <a:gd name="connsiteX17" fmla="*/ 0 w 72866"/>
                <a:gd name="connsiteY17" fmla="*/ 21431 h 81438"/>
                <a:gd name="connsiteX18" fmla="*/ 8573 w 72866"/>
                <a:gd name="connsiteY18" fmla="*/ 21431 h 81438"/>
                <a:gd name="connsiteX19" fmla="*/ 8573 w 72866"/>
                <a:gd name="connsiteY19" fmla="*/ 12859 h 81438"/>
                <a:gd name="connsiteX20" fmla="*/ 12859 w 72866"/>
                <a:gd name="connsiteY20" fmla="*/ 12859 h 81438"/>
                <a:gd name="connsiteX21" fmla="*/ 17145 w 72866"/>
                <a:gd name="connsiteY21" fmla="*/ 12859 h 81438"/>
                <a:gd name="connsiteX22" fmla="*/ 25718 w 72866"/>
                <a:gd name="connsiteY22" fmla="*/ 8573 h 81438"/>
                <a:gd name="connsiteX23" fmla="*/ 25718 w 72866"/>
                <a:gd name="connsiteY23" fmla="*/ 4286 h 81438"/>
                <a:gd name="connsiteX24" fmla="*/ 38576 w 72866"/>
                <a:gd name="connsiteY24" fmla="*/ 8573 h 81438"/>
                <a:gd name="connsiteX25" fmla="*/ 51435 w 72866"/>
                <a:gd name="connsiteY25" fmla="*/ 8573 h 81438"/>
                <a:gd name="connsiteX26" fmla="*/ 55721 w 72866"/>
                <a:gd name="connsiteY26" fmla="*/ 4286 h 81438"/>
                <a:gd name="connsiteX27" fmla="*/ 64294 w 72866"/>
                <a:gd name="connsiteY27" fmla="*/ 4286 h 81438"/>
                <a:gd name="connsiteX28" fmla="*/ 68580 w 72866"/>
                <a:gd name="connsiteY28" fmla="*/ 0 h 81438"/>
                <a:gd name="connsiteX29" fmla="*/ 68580 w 72866"/>
                <a:gd name="connsiteY29" fmla="*/ 0 h 81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2866" h="81438">
                  <a:moveTo>
                    <a:pt x="68580" y="0"/>
                  </a:moveTo>
                  <a:lnTo>
                    <a:pt x="72866" y="0"/>
                  </a:lnTo>
                  <a:lnTo>
                    <a:pt x="72866" y="17145"/>
                  </a:lnTo>
                  <a:lnTo>
                    <a:pt x="68580" y="21431"/>
                  </a:lnTo>
                  <a:cubicBezTo>
                    <a:pt x="62865" y="27146"/>
                    <a:pt x="62865" y="34290"/>
                    <a:pt x="68580" y="42863"/>
                  </a:cubicBezTo>
                  <a:cubicBezTo>
                    <a:pt x="71438" y="51435"/>
                    <a:pt x="71438" y="55721"/>
                    <a:pt x="68580" y="55721"/>
                  </a:cubicBezTo>
                  <a:lnTo>
                    <a:pt x="60008" y="55721"/>
                  </a:lnTo>
                  <a:cubicBezTo>
                    <a:pt x="57150" y="55721"/>
                    <a:pt x="54293" y="58579"/>
                    <a:pt x="51435" y="64294"/>
                  </a:cubicBezTo>
                  <a:cubicBezTo>
                    <a:pt x="51435" y="67151"/>
                    <a:pt x="48578" y="68580"/>
                    <a:pt x="42863" y="68580"/>
                  </a:cubicBezTo>
                  <a:cubicBezTo>
                    <a:pt x="37148" y="68580"/>
                    <a:pt x="34290" y="70009"/>
                    <a:pt x="34290" y="72866"/>
                  </a:cubicBezTo>
                  <a:cubicBezTo>
                    <a:pt x="34290" y="78581"/>
                    <a:pt x="32861" y="81439"/>
                    <a:pt x="30004" y="81439"/>
                  </a:cubicBezTo>
                  <a:cubicBezTo>
                    <a:pt x="27146" y="81439"/>
                    <a:pt x="24289" y="77153"/>
                    <a:pt x="21431" y="68580"/>
                  </a:cubicBezTo>
                  <a:lnTo>
                    <a:pt x="17145" y="60008"/>
                  </a:lnTo>
                  <a:lnTo>
                    <a:pt x="17145" y="47149"/>
                  </a:lnTo>
                  <a:cubicBezTo>
                    <a:pt x="17145" y="38576"/>
                    <a:pt x="14288" y="34290"/>
                    <a:pt x="8573" y="34290"/>
                  </a:cubicBezTo>
                  <a:lnTo>
                    <a:pt x="0" y="34290"/>
                  </a:lnTo>
                  <a:lnTo>
                    <a:pt x="0" y="17145"/>
                  </a:lnTo>
                  <a:lnTo>
                    <a:pt x="0" y="21431"/>
                  </a:lnTo>
                  <a:lnTo>
                    <a:pt x="8573" y="21431"/>
                  </a:lnTo>
                  <a:lnTo>
                    <a:pt x="8573" y="12859"/>
                  </a:lnTo>
                  <a:lnTo>
                    <a:pt x="12859" y="12859"/>
                  </a:lnTo>
                  <a:cubicBezTo>
                    <a:pt x="12859" y="12859"/>
                    <a:pt x="14288" y="12859"/>
                    <a:pt x="17145" y="12859"/>
                  </a:cubicBezTo>
                  <a:cubicBezTo>
                    <a:pt x="22860" y="12859"/>
                    <a:pt x="25718" y="11430"/>
                    <a:pt x="25718" y="8573"/>
                  </a:cubicBezTo>
                  <a:lnTo>
                    <a:pt x="25718" y="4286"/>
                  </a:lnTo>
                  <a:lnTo>
                    <a:pt x="38576" y="8573"/>
                  </a:lnTo>
                  <a:cubicBezTo>
                    <a:pt x="47149" y="11430"/>
                    <a:pt x="51435" y="11430"/>
                    <a:pt x="51435" y="8573"/>
                  </a:cubicBezTo>
                  <a:cubicBezTo>
                    <a:pt x="51435" y="5715"/>
                    <a:pt x="52864" y="4286"/>
                    <a:pt x="55721" y="4286"/>
                  </a:cubicBezTo>
                  <a:cubicBezTo>
                    <a:pt x="58579" y="7144"/>
                    <a:pt x="61436" y="7144"/>
                    <a:pt x="64294" y="4286"/>
                  </a:cubicBezTo>
                  <a:cubicBezTo>
                    <a:pt x="64294" y="1429"/>
                    <a:pt x="65723" y="0"/>
                    <a:pt x="68580" y="0"/>
                  </a:cubicBezTo>
                  <a:lnTo>
                    <a:pt x="6858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" name="任意多边形: 形状 153">
              <a:extLst>
                <a:ext uri="{FF2B5EF4-FFF2-40B4-BE49-F238E27FC236}">
                  <a16:creationId xmlns:a16="http://schemas.microsoft.com/office/drawing/2014/main" id="{94318804-D1FA-45C9-97BD-9DF019CE115D}"/>
                </a:ext>
              </a:extLst>
            </p:cNvPr>
            <p:cNvSpPr/>
            <p:nvPr/>
          </p:nvSpPr>
          <p:spPr>
            <a:xfrm>
              <a:off x="4940521" y="2883885"/>
              <a:ext cx="261651" cy="137160"/>
            </a:xfrm>
            <a:custGeom>
              <a:avLst/>
              <a:gdLst>
                <a:gd name="connsiteX0" fmla="*/ 253079 w 261651"/>
                <a:gd name="connsiteY0" fmla="*/ 0 h 137160"/>
                <a:gd name="connsiteX1" fmla="*/ 253079 w 261651"/>
                <a:gd name="connsiteY1" fmla="*/ 4286 h 137160"/>
                <a:gd name="connsiteX2" fmla="*/ 248793 w 261651"/>
                <a:gd name="connsiteY2" fmla="*/ 8573 h 137160"/>
                <a:gd name="connsiteX3" fmla="*/ 253079 w 261651"/>
                <a:gd name="connsiteY3" fmla="*/ 12859 h 137160"/>
                <a:gd name="connsiteX4" fmla="*/ 257366 w 261651"/>
                <a:gd name="connsiteY4" fmla="*/ 17145 h 137160"/>
                <a:gd name="connsiteX5" fmla="*/ 261652 w 261651"/>
                <a:gd name="connsiteY5" fmla="*/ 17145 h 137160"/>
                <a:gd name="connsiteX6" fmla="*/ 210122 w 261651"/>
                <a:gd name="connsiteY6" fmla="*/ 42863 h 137160"/>
                <a:gd name="connsiteX7" fmla="*/ 137160 w 261651"/>
                <a:gd name="connsiteY7" fmla="*/ 72866 h 137160"/>
                <a:gd name="connsiteX8" fmla="*/ 102870 w 261651"/>
                <a:gd name="connsiteY8" fmla="*/ 85725 h 137160"/>
                <a:gd name="connsiteX9" fmla="*/ 60008 w 261651"/>
                <a:gd name="connsiteY9" fmla="*/ 107156 h 137160"/>
                <a:gd name="connsiteX10" fmla="*/ 34290 w 261651"/>
                <a:gd name="connsiteY10" fmla="*/ 120015 h 137160"/>
                <a:gd name="connsiteX11" fmla="*/ 34290 w 261651"/>
                <a:gd name="connsiteY11" fmla="*/ 124301 h 137160"/>
                <a:gd name="connsiteX12" fmla="*/ 30004 w 261651"/>
                <a:gd name="connsiteY12" fmla="*/ 124301 h 137160"/>
                <a:gd name="connsiteX13" fmla="*/ 30004 w 261651"/>
                <a:gd name="connsiteY13" fmla="*/ 128588 h 137160"/>
                <a:gd name="connsiteX14" fmla="*/ 21431 w 261651"/>
                <a:gd name="connsiteY14" fmla="*/ 128588 h 137160"/>
                <a:gd name="connsiteX15" fmla="*/ 21431 w 261651"/>
                <a:gd name="connsiteY15" fmla="*/ 132874 h 137160"/>
                <a:gd name="connsiteX16" fmla="*/ 17145 w 261651"/>
                <a:gd name="connsiteY16" fmla="*/ 132874 h 137160"/>
                <a:gd name="connsiteX17" fmla="*/ 17145 w 261651"/>
                <a:gd name="connsiteY17" fmla="*/ 137160 h 137160"/>
                <a:gd name="connsiteX18" fmla="*/ 4286 w 261651"/>
                <a:gd name="connsiteY18" fmla="*/ 137160 h 137160"/>
                <a:gd name="connsiteX19" fmla="*/ 4286 w 261651"/>
                <a:gd name="connsiteY19" fmla="*/ 132874 h 137160"/>
                <a:gd name="connsiteX20" fmla="*/ 0 w 261651"/>
                <a:gd name="connsiteY20" fmla="*/ 132874 h 137160"/>
                <a:gd name="connsiteX21" fmla="*/ 0 w 261651"/>
                <a:gd name="connsiteY21" fmla="*/ 124301 h 137160"/>
                <a:gd name="connsiteX22" fmla="*/ 4286 w 261651"/>
                <a:gd name="connsiteY22" fmla="*/ 124301 h 137160"/>
                <a:gd name="connsiteX23" fmla="*/ 4286 w 261651"/>
                <a:gd name="connsiteY23" fmla="*/ 120015 h 137160"/>
                <a:gd name="connsiteX24" fmla="*/ 8573 w 261651"/>
                <a:gd name="connsiteY24" fmla="*/ 120015 h 137160"/>
                <a:gd name="connsiteX25" fmla="*/ 12859 w 261651"/>
                <a:gd name="connsiteY25" fmla="*/ 115729 h 137160"/>
                <a:gd name="connsiteX26" fmla="*/ 17145 w 261651"/>
                <a:gd name="connsiteY26" fmla="*/ 111443 h 137160"/>
                <a:gd name="connsiteX27" fmla="*/ 21431 w 261651"/>
                <a:gd name="connsiteY27" fmla="*/ 111443 h 137160"/>
                <a:gd name="connsiteX28" fmla="*/ 21431 w 261651"/>
                <a:gd name="connsiteY28" fmla="*/ 107156 h 137160"/>
                <a:gd name="connsiteX29" fmla="*/ 25718 w 261651"/>
                <a:gd name="connsiteY29" fmla="*/ 107156 h 137160"/>
                <a:gd name="connsiteX30" fmla="*/ 25718 w 261651"/>
                <a:gd name="connsiteY30" fmla="*/ 102870 h 137160"/>
                <a:gd name="connsiteX31" fmla="*/ 38576 w 261651"/>
                <a:gd name="connsiteY31" fmla="*/ 94298 h 137160"/>
                <a:gd name="connsiteX32" fmla="*/ 60008 w 261651"/>
                <a:gd name="connsiteY32" fmla="*/ 72866 h 137160"/>
                <a:gd name="connsiteX33" fmla="*/ 94298 w 261651"/>
                <a:gd name="connsiteY33" fmla="*/ 47149 h 137160"/>
                <a:gd name="connsiteX34" fmla="*/ 132874 w 261651"/>
                <a:gd name="connsiteY34" fmla="*/ 30004 h 137160"/>
                <a:gd name="connsiteX35" fmla="*/ 154305 w 261651"/>
                <a:gd name="connsiteY35" fmla="*/ 25718 h 137160"/>
                <a:gd name="connsiteX36" fmla="*/ 158591 w 261651"/>
                <a:gd name="connsiteY36" fmla="*/ 25718 h 137160"/>
                <a:gd name="connsiteX37" fmla="*/ 180023 w 261651"/>
                <a:gd name="connsiteY37" fmla="*/ 30004 h 137160"/>
                <a:gd name="connsiteX38" fmla="*/ 227267 w 261651"/>
                <a:gd name="connsiteY38" fmla="*/ 12859 h 137160"/>
                <a:gd name="connsiteX39" fmla="*/ 253079 w 261651"/>
                <a:gd name="connsiteY39" fmla="*/ 0 h 137160"/>
                <a:gd name="connsiteX40" fmla="*/ 253079 w 261651"/>
                <a:gd name="connsiteY40" fmla="*/ 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61651" h="137160">
                  <a:moveTo>
                    <a:pt x="253079" y="0"/>
                  </a:moveTo>
                  <a:lnTo>
                    <a:pt x="253079" y="4286"/>
                  </a:lnTo>
                  <a:lnTo>
                    <a:pt x="248793" y="8573"/>
                  </a:lnTo>
                  <a:lnTo>
                    <a:pt x="253079" y="12859"/>
                  </a:lnTo>
                  <a:cubicBezTo>
                    <a:pt x="255937" y="15716"/>
                    <a:pt x="257366" y="17145"/>
                    <a:pt x="257366" y="17145"/>
                  </a:cubicBezTo>
                  <a:lnTo>
                    <a:pt x="261652" y="17145"/>
                  </a:lnTo>
                  <a:cubicBezTo>
                    <a:pt x="261652" y="17145"/>
                    <a:pt x="244507" y="25718"/>
                    <a:pt x="210122" y="42863"/>
                  </a:cubicBezTo>
                  <a:cubicBezTo>
                    <a:pt x="178689" y="60008"/>
                    <a:pt x="154305" y="70009"/>
                    <a:pt x="137160" y="72866"/>
                  </a:cubicBezTo>
                  <a:cubicBezTo>
                    <a:pt x="122873" y="75724"/>
                    <a:pt x="111443" y="80010"/>
                    <a:pt x="102870" y="85725"/>
                  </a:cubicBezTo>
                  <a:cubicBezTo>
                    <a:pt x="91440" y="91440"/>
                    <a:pt x="77152" y="98584"/>
                    <a:pt x="60008" y="107156"/>
                  </a:cubicBezTo>
                  <a:lnTo>
                    <a:pt x="34290" y="120015"/>
                  </a:lnTo>
                  <a:lnTo>
                    <a:pt x="34290" y="124301"/>
                  </a:lnTo>
                  <a:lnTo>
                    <a:pt x="30004" y="124301"/>
                  </a:lnTo>
                  <a:lnTo>
                    <a:pt x="30004" y="128588"/>
                  </a:lnTo>
                  <a:lnTo>
                    <a:pt x="21431" y="128588"/>
                  </a:lnTo>
                  <a:lnTo>
                    <a:pt x="21431" y="132874"/>
                  </a:lnTo>
                  <a:lnTo>
                    <a:pt x="17145" y="132874"/>
                  </a:lnTo>
                  <a:lnTo>
                    <a:pt x="17145" y="137160"/>
                  </a:lnTo>
                  <a:lnTo>
                    <a:pt x="4286" y="137160"/>
                  </a:lnTo>
                  <a:lnTo>
                    <a:pt x="4286" y="132874"/>
                  </a:lnTo>
                  <a:lnTo>
                    <a:pt x="0" y="132874"/>
                  </a:lnTo>
                  <a:lnTo>
                    <a:pt x="0" y="124301"/>
                  </a:lnTo>
                  <a:lnTo>
                    <a:pt x="4286" y="124301"/>
                  </a:lnTo>
                  <a:lnTo>
                    <a:pt x="4286" y="120015"/>
                  </a:lnTo>
                  <a:lnTo>
                    <a:pt x="8573" y="120015"/>
                  </a:lnTo>
                  <a:lnTo>
                    <a:pt x="12859" y="115729"/>
                  </a:lnTo>
                  <a:lnTo>
                    <a:pt x="17145" y="111443"/>
                  </a:lnTo>
                  <a:lnTo>
                    <a:pt x="21431" y="111443"/>
                  </a:lnTo>
                  <a:lnTo>
                    <a:pt x="21431" y="107156"/>
                  </a:lnTo>
                  <a:lnTo>
                    <a:pt x="25718" y="107156"/>
                  </a:lnTo>
                  <a:lnTo>
                    <a:pt x="25718" y="102870"/>
                  </a:lnTo>
                  <a:lnTo>
                    <a:pt x="38576" y="94298"/>
                  </a:lnTo>
                  <a:cubicBezTo>
                    <a:pt x="47149" y="88583"/>
                    <a:pt x="54293" y="81439"/>
                    <a:pt x="60008" y="72866"/>
                  </a:cubicBezTo>
                  <a:cubicBezTo>
                    <a:pt x="68580" y="64294"/>
                    <a:pt x="80010" y="55721"/>
                    <a:pt x="94298" y="47149"/>
                  </a:cubicBezTo>
                  <a:cubicBezTo>
                    <a:pt x="111443" y="38576"/>
                    <a:pt x="124301" y="32861"/>
                    <a:pt x="132874" y="30004"/>
                  </a:cubicBezTo>
                  <a:cubicBezTo>
                    <a:pt x="141446" y="27146"/>
                    <a:pt x="148590" y="25718"/>
                    <a:pt x="154305" y="25718"/>
                  </a:cubicBezTo>
                  <a:cubicBezTo>
                    <a:pt x="157163" y="22860"/>
                    <a:pt x="158591" y="22860"/>
                    <a:pt x="158591" y="25718"/>
                  </a:cubicBezTo>
                  <a:cubicBezTo>
                    <a:pt x="158591" y="31433"/>
                    <a:pt x="165735" y="32861"/>
                    <a:pt x="180023" y="30004"/>
                  </a:cubicBezTo>
                  <a:cubicBezTo>
                    <a:pt x="197168" y="27146"/>
                    <a:pt x="212884" y="21431"/>
                    <a:pt x="227267" y="12859"/>
                  </a:cubicBezTo>
                  <a:cubicBezTo>
                    <a:pt x="241649" y="4286"/>
                    <a:pt x="250222" y="0"/>
                    <a:pt x="253079" y="0"/>
                  </a:cubicBezTo>
                  <a:lnTo>
                    <a:pt x="253079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" name="任意多边形: 形状 154">
              <a:extLst>
                <a:ext uri="{FF2B5EF4-FFF2-40B4-BE49-F238E27FC236}">
                  <a16:creationId xmlns:a16="http://schemas.microsoft.com/office/drawing/2014/main" id="{E72C0323-08A8-4E5F-A4CA-9437089EE3A6}"/>
                </a:ext>
              </a:extLst>
            </p:cNvPr>
            <p:cNvSpPr/>
            <p:nvPr/>
          </p:nvSpPr>
          <p:spPr>
            <a:xfrm>
              <a:off x="5416867" y="3342990"/>
              <a:ext cx="145732" cy="145732"/>
            </a:xfrm>
            <a:custGeom>
              <a:avLst/>
              <a:gdLst>
                <a:gd name="connsiteX0" fmla="*/ 77153 w 145732"/>
                <a:gd name="connsiteY0" fmla="*/ 8572 h 145732"/>
                <a:gd name="connsiteX1" fmla="*/ 77153 w 145732"/>
                <a:gd name="connsiteY1" fmla="*/ 12859 h 145732"/>
                <a:gd name="connsiteX2" fmla="*/ 72866 w 145732"/>
                <a:gd name="connsiteY2" fmla="*/ 12859 h 145732"/>
                <a:gd name="connsiteX3" fmla="*/ 72866 w 145732"/>
                <a:gd name="connsiteY3" fmla="*/ 17145 h 145732"/>
                <a:gd name="connsiteX4" fmla="*/ 77153 w 145732"/>
                <a:gd name="connsiteY4" fmla="*/ 17145 h 145732"/>
                <a:gd name="connsiteX5" fmla="*/ 77153 w 145732"/>
                <a:gd name="connsiteY5" fmla="*/ 21431 h 145732"/>
                <a:gd name="connsiteX6" fmla="*/ 90011 w 145732"/>
                <a:gd name="connsiteY6" fmla="*/ 21431 h 145732"/>
                <a:gd name="connsiteX7" fmla="*/ 90011 w 145732"/>
                <a:gd name="connsiteY7" fmla="*/ 17145 h 145732"/>
                <a:gd name="connsiteX8" fmla="*/ 94297 w 145732"/>
                <a:gd name="connsiteY8" fmla="*/ 17145 h 145732"/>
                <a:gd name="connsiteX9" fmla="*/ 94297 w 145732"/>
                <a:gd name="connsiteY9" fmla="*/ 12859 h 145732"/>
                <a:gd name="connsiteX10" fmla="*/ 102870 w 145732"/>
                <a:gd name="connsiteY10" fmla="*/ 12859 h 145732"/>
                <a:gd name="connsiteX11" fmla="*/ 102870 w 145732"/>
                <a:gd name="connsiteY11" fmla="*/ 8572 h 145732"/>
                <a:gd name="connsiteX12" fmla="*/ 107156 w 145732"/>
                <a:gd name="connsiteY12" fmla="*/ 8572 h 145732"/>
                <a:gd name="connsiteX13" fmla="*/ 107156 w 145732"/>
                <a:gd name="connsiteY13" fmla="*/ 4286 h 145732"/>
                <a:gd name="connsiteX14" fmla="*/ 115729 w 145732"/>
                <a:gd name="connsiteY14" fmla="*/ 4286 h 145732"/>
                <a:gd name="connsiteX15" fmla="*/ 115729 w 145732"/>
                <a:gd name="connsiteY15" fmla="*/ 8572 h 145732"/>
                <a:gd name="connsiteX16" fmla="*/ 111442 w 145732"/>
                <a:gd name="connsiteY16" fmla="*/ 8572 h 145732"/>
                <a:gd name="connsiteX17" fmla="*/ 111442 w 145732"/>
                <a:gd name="connsiteY17" fmla="*/ 12859 h 145732"/>
                <a:gd name="connsiteX18" fmla="*/ 107156 w 145732"/>
                <a:gd name="connsiteY18" fmla="*/ 12859 h 145732"/>
                <a:gd name="connsiteX19" fmla="*/ 98584 w 145732"/>
                <a:gd name="connsiteY19" fmla="*/ 21431 h 145732"/>
                <a:gd name="connsiteX20" fmla="*/ 90011 w 145732"/>
                <a:gd name="connsiteY20" fmla="*/ 34290 h 145732"/>
                <a:gd name="connsiteX21" fmla="*/ 90011 w 145732"/>
                <a:gd name="connsiteY21" fmla="*/ 47149 h 145732"/>
                <a:gd name="connsiteX22" fmla="*/ 111442 w 145732"/>
                <a:gd name="connsiteY22" fmla="*/ 47149 h 145732"/>
                <a:gd name="connsiteX23" fmla="*/ 137160 w 145732"/>
                <a:gd name="connsiteY23" fmla="*/ 68580 h 145732"/>
                <a:gd name="connsiteX24" fmla="*/ 145733 w 145732"/>
                <a:gd name="connsiteY24" fmla="*/ 90011 h 145732"/>
                <a:gd name="connsiteX25" fmla="*/ 145733 w 145732"/>
                <a:gd name="connsiteY25" fmla="*/ 94297 h 145732"/>
                <a:gd name="connsiteX26" fmla="*/ 141446 w 145732"/>
                <a:gd name="connsiteY26" fmla="*/ 94297 h 145732"/>
                <a:gd name="connsiteX27" fmla="*/ 132874 w 145732"/>
                <a:gd name="connsiteY27" fmla="*/ 98584 h 145732"/>
                <a:gd name="connsiteX28" fmla="*/ 124301 w 145732"/>
                <a:gd name="connsiteY28" fmla="*/ 90011 h 145732"/>
                <a:gd name="connsiteX29" fmla="*/ 120015 w 145732"/>
                <a:gd name="connsiteY29" fmla="*/ 85725 h 145732"/>
                <a:gd name="connsiteX30" fmla="*/ 107156 w 145732"/>
                <a:gd name="connsiteY30" fmla="*/ 90011 h 145732"/>
                <a:gd name="connsiteX31" fmla="*/ 90011 w 145732"/>
                <a:gd name="connsiteY31" fmla="*/ 90011 h 145732"/>
                <a:gd name="connsiteX32" fmla="*/ 85725 w 145732"/>
                <a:gd name="connsiteY32" fmla="*/ 85725 h 145732"/>
                <a:gd name="connsiteX33" fmla="*/ 81439 w 145732"/>
                <a:gd name="connsiteY33" fmla="*/ 94297 h 145732"/>
                <a:gd name="connsiteX34" fmla="*/ 72866 w 145732"/>
                <a:gd name="connsiteY34" fmla="*/ 102870 h 145732"/>
                <a:gd name="connsiteX35" fmla="*/ 64294 w 145732"/>
                <a:gd name="connsiteY35" fmla="*/ 94297 h 145732"/>
                <a:gd name="connsiteX36" fmla="*/ 55721 w 145732"/>
                <a:gd name="connsiteY36" fmla="*/ 98584 h 145732"/>
                <a:gd name="connsiteX37" fmla="*/ 51435 w 145732"/>
                <a:gd name="connsiteY37" fmla="*/ 115729 h 145732"/>
                <a:gd name="connsiteX38" fmla="*/ 38576 w 145732"/>
                <a:gd name="connsiteY38" fmla="*/ 115729 h 145732"/>
                <a:gd name="connsiteX39" fmla="*/ 38576 w 145732"/>
                <a:gd name="connsiteY39" fmla="*/ 124301 h 145732"/>
                <a:gd name="connsiteX40" fmla="*/ 47149 w 145732"/>
                <a:gd name="connsiteY40" fmla="*/ 128588 h 145732"/>
                <a:gd name="connsiteX41" fmla="*/ 55721 w 145732"/>
                <a:gd name="connsiteY41" fmla="*/ 132874 h 145732"/>
                <a:gd name="connsiteX42" fmla="*/ 60008 w 145732"/>
                <a:gd name="connsiteY42" fmla="*/ 132874 h 145732"/>
                <a:gd name="connsiteX43" fmla="*/ 60008 w 145732"/>
                <a:gd name="connsiteY43" fmla="*/ 137160 h 145732"/>
                <a:gd name="connsiteX44" fmla="*/ 64294 w 145732"/>
                <a:gd name="connsiteY44" fmla="*/ 137160 h 145732"/>
                <a:gd name="connsiteX45" fmla="*/ 64294 w 145732"/>
                <a:gd name="connsiteY45" fmla="*/ 141446 h 145732"/>
                <a:gd name="connsiteX46" fmla="*/ 60008 w 145732"/>
                <a:gd name="connsiteY46" fmla="*/ 141446 h 145732"/>
                <a:gd name="connsiteX47" fmla="*/ 55721 w 145732"/>
                <a:gd name="connsiteY47" fmla="*/ 145732 h 145732"/>
                <a:gd name="connsiteX48" fmla="*/ 55721 w 145732"/>
                <a:gd name="connsiteY48" fmla="*/ 141446 h 145732"/>
                <a:gd name="connsiteX49" fmla="*/ 30004 w 145732"/>
                <a:gd name="connsiteY49" fmla="*/ 141446 h 145732"/>
                <a:gd name="connsiteX50" fmla="*/ 30004 w 145732"/>
                <a:gd name="connsiteY50" fmla="*/ 132874 h 145732"/>
                <a:gd name="connsiteX51" fmla="*/ 25717 w 145732"/>
                <a:gd name="connsiteY51" fmla="*/ 132874 h 145732"/>
                <a:gd name="connsiteX52" fmla="*/ 25717 w 145732"/>
                <a:gd name="connsiteY52" fmla="*/ 137160 h 145732"/>
                <a:gd name="connsiteX53" fmla="*/ 21431 w 145732"/>
                <a:gd name="connsiteY53" fmla="*/ 137160 h 145732"/>
                <a:gd name="connsiteX54" fmla="*/ 21431 w 145732"/>
                <a:gd name="connsiteY54" fmla="*/ 145732 h 145732"/>
                <a:gd name="connsiteX55" fmla="*/ 12859 w 145732"/>
                <a:gd name="connsiteY55" fmla="*/ 145732 h 145732"/>
                <a:gd name="connsiteX56" fmla="*/ 0 w 145732"/>
                <a:gd name="connsiteY56" fmla="*/ 141446 h 145732"/>
                <a:gd name="connsiteX57" fmla="*/ 4286 w 145732"/>
                <a:gd name="connsiteY57" fmla="*/ 141446 h 145732"/>
                <a:gd name="connsiteX58" fmla="*/ 4286 w 145732"/>
                <a:gd name="connsiteY58" fmla="*/ 111443 h 145732"/>
                <a:gd name="connsiteX59" fmla="*/ 8572 w 145732"/>
                <a:gd name="connsiteY59" fmla="*/ 111443 h 145732"/>
                <a:gd name="connsiteX60" fmla="*/ 12859 w 145732"/>
                <a:gd name="connsiteY60" fmla="*/ 98584 h 145732"/>
                <a:gd name="connsiteX61" fmla="*/ 47149 w 145732"/>
                <a:gd name="connsiteY61" fmla="*/ 68580 h 145732"/>
                <a:gd name="connsiteX62" fmla="*/ 68580 w 145732"/>
                <a:gd name="connsiteY62" fmla="*/ 55721 h 145732"/>
                <a:gd name="connsiteX63" fmla="*/ 68580 w 145732"/>
                <a:gd name="connsiteY63" fmla="*/ 51435 h 145732"/>
                <a:gd name="connsiteX64" fmla="*/ 72866 w 145732"/>
                <a:gd name="connsiteY64" fmla="*/ 51435 h 145732"/>
                <a:gd name="connsiteX65" fmla="*/ 72866 w 145732"/>
                <a:gd name="connsiteY65" fmla="*/ 38576 h 145732"/>
                <a:gd name="connsiteX66" fmla="*/ 60008 w 145732"/>
                <a:gd name="connsiteY66" fmla="*/ 30004 h 145732"/>
                <a:gd name="connsiteX67" fmla="*/ 47149 w 145732"/>
                <a:gd name="connsiteY67" fmla="*/ 34290 h 145732"/>
                <a:gd name="connsiteX68" fmla="*/ 47149 w 145732"/>
                <a:gd name="connsiteY68" fmla="*/ 25718 h 145732"/>
                <a:gd name="connsiteX69" fmla="*/ 51435 w 145732"/>
                <a:gd name="connsiteY69" fmla="*/ 25718 h 145732"/>
                <a:gd name="connsiteX70" fmla="*/ 51435 w 145732"/>
                <a:gd name="connsiteY70" fmla="*/ 21431 h 145732"/>
                <a:gd name="connsiteX71" fmla="*/ 55721 w 145732"/>
                <a:gd name="connsiteY71" fmla="*/ 21431 h 145732"/>
                <a:gd name="connsiteX72" fmla="*/ 60008 w 145732"/>
                <a:gd name="connsiteY72" fmla="*/ 17145 h 145732"/>
                <a:gd name="connsiteX73" fmla="*/ 64294 w 145732"/>
                <a:gd name="connsiteY73" fmla="*/ 17145 h 145732"/>
                <a:gd name="connsiteX74" fmla="*/ 64294 w 145732"/>
                <a:gd name="connsiteY74" fmla="*/ 12859 h 145732"/>
                <a:gd name="connsiteX75" fmla="*/ 68580 w 145732"/>
                <a:gd name="connsiteY75" fmla="*/ 12859 h 145732"/>
                <a:gd name="connsiteX76" fmla="*/ 72866 w 145732"/>
                <a:gd name="connsiteY76" fmla="*/ 4286 h 145732"/>
                <a:gd name="connsiteX77" fmla="*/ 77153 w 145732"/>
                <a:gd name="connsiteY77" fmla="*/ 0 h 145732"/>
                <a:gd name="connsiteX78" fmla="*/ 81439 w 145732"/>
                <a:gd name="connsiteY78" fmla="*/ 4286 h 145732"/>
                <a:gd name="connsiteX79" fmla="*/ 77153 w 145732"/>
                <a:gd name="connsiteY79" fmla="*/ 8572 h 145732"/>
                <a:gd name="connsiteX80" fmla="*/ 77153 w 145732"/>
                <a:gd name="connsiteY80" fmla="*/ 8572 h 14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45732" h="145732">
                  <a:moveTo>
                    <a:pt x="77153" y="8572"/>
                  </a:moveTo>
                  <a:lnTo>
                    <a:pt x="77153" y="12859"/>
                  </a:lnTo>
                  <a:lnTo>
                    <a:pt x="72866" y="12859"/>
                  </a:lnTo>
                  <a:lnTo>
                    <a:pt x="72866" y="17145"/>
                  </a:lnTo>
                  <a:lnTo>
                    <a:pt x="77153" y="17145"/>
                  </a:lnTo>
                  <a:lnTo>
                    <a:pt x="77153" y="21431"/>
                  </a:lnTo>
                  <a:lnTo>
                    <a:pt x="90011" y="21431"/>
                  </a:lnTo>
                  <a:lnTo>
                    <a:pt x="90011" y="17145"/>
                  </a:lnTo>
                  <a:lnTo>
                    <a:pt x="94297" y="17145"/>
                  </a:lnTo>
                  <a:lnTo>
                    <a:pt x="94297" y="12859"/>
                  </a:lnTo>
                  <a:lnTo>
                    <a:pt x="102870" y="12859"/>
                  </a:lnTo>
                  <a:lnTo>
                    <a:pt x="102870" y="8572"/>
                  </a:lnTo>
                  <a:lnTo>
                    <a:pt x="107156" y="8572"/>
                  </a:lnTo>
                  <a:lnTo>
                    <a:pt x="107156" y="4286"/>
                  </a:lnTo>
                  <a:lnTo>
                    <a:pt x="115729" y="4286"/>
                  </a:lnTo>
                  <a:lnTo>
                    <a:pt x="115729" y="8572"/>
                  </a:lnTo>
                  <a:lnTo>
                    <a:pt x="111442" y="8572"/>
                  </a:lnTo>
                  <a:lnTo>
                    <a:pt x="111442" y="12859"/>
                  </a:lnTo>
                  <a:lnTo>
                    <a:pt x="107156" y="12859"/>
                  </a:lnTo>
                  <a:lnTo>
                    <a:pt x="98584" y="21431"/>
                  </a:lnTo>
                  <a:cubicBezTo>
                    <a:pt x="92869" y="27146"/>
                    <a:pt x="90011" y="31432"/>
                    <a:pt x="90011" y="34290"/>
                  </a:cubicBezTo>
                  <a:lnTo>
                    <a:pt x="90011" y="47149"/>
                  </a:lnTo>
                  <a:lnTo>
                    <a:pt x="111442" y="47149"/>
                  </a:lnTo>
                  <a:cubicBezTo>
                    <a:pt x="125730" y="47149"/>
                    <a:pt x="134303" y="54293"/>
                    <a:pt x="137160" y="68580"/>
                  </a:cubicBezTo>
                  <a:cubicBezTo>
                    <a:pt x="140017" y="82868"/>
                    <a:pt x="142875" y="90011"/>
                    <a:pt x="145733" y="90011"/>
                  </a:cubicBezTo>
                  <a:lnTo>
                    <a:pt x="145733" y="94297"/>
                  </a:lnTo>
                  <a:lnTo>
                    <a:pt x="141446" y="94297"/>
                  </a:lnTo>
                  <a:cubicBezTo>
                    <a:pt x="138589" y="97155"/>
                    <a:pt x="135731" y="98584"/>
                    <a:pt x="132874" y="98584"/>
                  </a:cubicBezTo>
                  <a:cubicBezTo>
                    <a:pt x="130016" y="98584"/>
                    <a:pt x="127159" y="95726"/>
                    <a:pt x="124301" y="90011"/>
                  </a:cubicBezTo>
                  <a:cubicBezTo>
                    <a:pt x="124301" y="84296"/>
                    <a:pt x="122872" y="82868"/>
                    <a:pt x="120015" y="85725"/>
                  </a:cubicBezTo>
                  <a:cubicBezTo>
                    <a:pt x="117158" y="88582"/>
                    <a:pt x="112871" y="90011"/>
                    <a:pt x="107156" y="90011"/>
                  </a:cubicBezTo>
                  <a:lnTo>
                    <a:pt x="90011" y="90011"/>
                  </a:lnTo>
                  <a:cubicBezTo>
                    <a:pt x="90011" y="90011"/>
                    <a:pt x="88583" y="88582"/>
                    <a:pt x="85725" y="85725"/>
                  </a:cubicBezTo>
                  <a:cubicBezTo>
                    <a:pt x="82867" y="85725"/>
                    <a:pt x="81439" y="88582"/>
                    <a:pt x="81439" y="94297"/>
                  </a:cubicBezTo>
                  <a:cubicBezTo>
                    <a:pt x="81439" y="100013"/>
                    <a:pt x="78581" y="102870"/>
                    <a:pt x="72866" y="102870"/>
                  </a:cubicBezTo>
                  <a:cubicBezTo>
                    <a:pt x="67151" y="105728"/>
                    <a:pt x="64294" y="102870"/>
                    <a:pt x="64294" y="94297"/>
                  </a:cubicBezTo>
                  <a:cubicBezTo>
                    <a:pt x="64294" y="88582"/>
                    <a:pt x="61436" y="90011"/>
                    <a:pt x="55721" y="98584"/>
                  </a:cubicBezTo>
                  <a:cubicBezTo>
                    <a:pt x="55721" y="110014"/>
                    <a:pt x="54292" y="115729"/>
                    <a:pt x="51435" y="115729"/>
                  </a:cubicBezTo>
                  <a:lnTo>
                    <a:pt x="38576" y="115729"/>
                  </a:lnTo>
                  <a:lnTo>
                    <a:pt x="38576" y="124301"/>
                  </a:lnTo>
                  <a:lnTo>
                    <a:pt x="47149" y="128588"/>
                  </a:lnTo>
                  <a:cubicBezTo>
                    <a:pt x="50006" y="131445"/>
                    <a:pt x="52864" y="132874"/>
                    <a:pt x="55721" y="132874"/>
                  </a:cubicBezTo>
                  <a:lnTo>
                    <a:pt x="60008" y="132874"/>
                  </a:lnTo>
                  <a:lnTo>
                    <a:pt x="60008" y="137160"/>
                  </a:lnTo>
                  <a:lnTo>
                    <a:pt x="64294" y="137160"/>
                  </a:lnTo>
                  <a:lnTo>
                    <a:pt x="64294" y="141446"/>
                  </a:lnTo>
                  <a:lnTo>
                    <a:pt x="60008" y="141446"/>
                  </a:lnTo>
                  <a:lnTo>
                    <a:pt x="55721" y="145732"/>
                  </a:lnTo>
                  <a:lnTo>
                    <a:pt x="55721" y="141446"/>
                  </a:lnTo>
                  <a:lnTo>
                    <a:pt x="30004" y="141446"/>
                  </a:lnTo>
                  <a:lnTo>
                    <a:pt x="30004" y="132874"/>
                  </a:lnTo>
                  <a:lnTo>
                    <a:pt x="25717" y="132874"/>
                  </a:lnTo>
                  <a:lnTo>
                    <a:pt x="25717" y="137160"/>
                  </a:lnTo>
                  <a:lnTo>
                    <a:pt x="21431" y="137160"/>
                  </a:lnTo>
                  <a:lnTo>
                    <a:pt x="21431" y="145732"/>
                  </a:lnTo>
                  <a:lnTo>
                    <a:pt x="12859" y="145732"/>
                  </a:lnTo>
                  <a:lnTo>
                    <a:pt x="0" y="141446"/>
                  </a:lnTo>
                  <a:lnTo>
                    <a:pt x="4286" y="141446"/>
                  </a:lnTo>
                  <a:lnTo>
                    <a:pt x="4286" y="111443"/>
                  </a:lnTo>
                  <a:lnTo>
                    <a:pt x="8572" y="111443"/>
                  </a:lnTo>
                  <a:cubicBezTo>
                    <a:pt x="8572" y="108585"/>
                    <a:pt x="10001" y="104299"/>
                    <a:pt x="12859" y="98584"/>
                  </a:cubicBezTo>
                  <a:cubicBezTo>
                    <a:pt x="18574" y="90011"/>
                    <a:pt x="30004" y="80010"/>
                    <a:pt x="47149" y="68580"/>
                  </a:cubicBezTo>
                  <a:lnTo>
                    <a:pt x="68580" y="55721"/>
                  </a:lnTo>
                  <a:lnTo>
                    <a:pt x="68580" y="51435"/>
                  </a:lnTo>
                  <a:lnTo>
                    <a:pt x="72866" y="51435"/>
                  </a:lnTo>
                  <a:lnTo>
                    <a:pt x="72866" y="38576"/>
                  </a:lnTo>
                  <a:cubicBezTo>
                    <a:pt x="72866" y="32861"/>
                    <a:pt x="68580" y="30004"/>
                    <a:pt x="60008" y="30004"/>
                  </a:cubicBezTo>
                  <a:lnTo>
                    <a:pt x="47149" y="34290"/>
                  </a:lnTo>
                  <a:lnTo>
                    <a:pt x="47149" y="25718"/>
                  </a:lnTo>
                  <a:lnTo>
                    <a:pt x="51435" y="25718"/>
                  </a:lnTo>
                  <a:lnTo>
                    <a:pt x="51435" y="21431"/>
                  </a:lnTo>
                  <a:lnTo>
                    <a:pt x="55721" y="21431"/>
                  </a:lnTo>
                  <a:cubicBezTo>
                    <a:pt x="58579" y="21431"/>
                    <a:pt x="60008" y="20003"/>
                    <a:pt x="60008" y="17145"/>
                  </a:cubicBezTo>
                  <a:lnTo>
                    <a:pt x="64294" y="17145"/>
                  </a:lnTo>
                  <a:lnTo>
                    <a:pt x="64294" y="12859"/>
                  </a:lnTo>
                  <a:lnTo>
                    <a:pt x="68580" y="12859"/>
                  </a:lnTo>
                  <a:lnTo>
                    <a:pt x="72866" y="4286"/>
                  </a:lnTo>
                  <a:cubicBezTo>
                    <a:pt x="72866" y="1429"/>
                    <a:pt x="74295" y="0"/>
                    <a:pt x="77153" y="0"/>
                  </a:cubicBezTo>
                  <a:cubicBezTo>
                    <a:pt x="80010" y="0"/>
                    <a:pt x="81439" y="1429"/>
                    <a:pt x="81439" y="4286"/>
                  </a:cubicBezTo>
                  <a:cubicBezTo>
                    <a:pt x="81439" y="7144"/>
                    <a:pt x="80010" y="8572"/>
                    <a:pt x="77153" y="8572"/>
                  </a:cubicBezTo>
                  <a:lnTo>
                    <a:pt x="77153" y="857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" name="任意多边形: 形状 155">
              <a:extLst>
                <a:ext uri="{FF2B5EF4-FFF2-40B4-BE49-F238E27FC236}">
                  <a16:creationId xmlns:a16="http://schemas.microsoft.com/office/drawing/2014/main" id="{A0AC1EF1-FD51-481B-9CF8-DAC068AD0160}"/>
                </a:ext>
              </a:extLst>
            </p:cNvPr>
            <p:cNvSpPr/>
            <p:nvPr/>
          </p:nvSpPr>
          <p:spPr>
            <a:xfrm>
              <a:off x="5185123" y="4076701"/>
              <a:ext cx="30003" cy="25717"/>
            </a:xfrm>
            <a:custGeom>
              <a:avLst/>
              <a:gdLst>
                <a:gd name="connsiteX0" fmla="*/ 17145 w 30003"/>
                <a:gd name="connsiteY0" fmla="*/ 4286 h 25717"/>
                <a:gd name="connsiteX1" fmla="*/ 25718 w 30003"/>
                <a:gd name="connsiteY1" fmla="*/ 0 h 25717"/>
                <a:gd name="connsiteX2" fmla="*/ 30004 w 30003"/>
                <a:gd name="connsiteY2" fmla="*/ 12859 h 25717"/>
                <a:gd name="connsiteX3" fmla="*/ 21431 w 30003"/>
                <a:gd name="connsiteY3" fmla="*/ 17145 h 25717"/>
                <a:gd name="connsiteX4" fmla="*/ 12859 w 30003"/>
                <a:gd name="connsiteY4" fmla="*/ 21431 h 25717"/>
                <a:gd name="connsiteX5" fmla="*/ 4286 w 30003"/>
                <a:gd name="connsiteY5" fmla="*/ 25718 h 25717"/>
                <a:gd name="connsiteX6" fmla="*/ 0 w 30003"/>
                <a:gd name="connsiteY6" fmla="*/ 17145 h 25717"/>
                <a:gd name="connsiteX7" fmla="*/ 8573 w 30003"/>
                <a:gd name="connsiteY7" fmla="*/ 8572 h 25717"/>
                <a:gd name="connsiteX8" fmla="*/ 17145 w 30003"/>
                <a:gd name="connsiteY8" fmla="*/ 4286 h 25717"/>
                <a:gd name="connsiteX9" fmla="*/ 17145 w 30003"/>
                <a:gd name="connsiteY9" fmla="*/ 4286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03" h="25717">
                  <a:moveTo>
                    <a:pt x="17145" y="4286"/>
                  </a:moveTo>
                  <a:cubicBezTo>
                    <a:pt x="17145" y="1429"/>
                    <a:pt x="20002" y="0"/>
                    <a:pt x="25718" y="0"/>
                  </a:cubicBezTo>
                  <a:cubicBezTo>
                    <a:pt x="28575" y="2858"/>
                    <a:pt x="30004" y="7144"/>
                    <a:pt x="30004" y="12859"/>
                  </a:cubicBezTo>
                  <a:cubicBezTo>
                    <a:pt x="27146" y="15716"/>
                    <a:pt x="24289" y="17145"/>
                    <a:pt x="21431" y="17145"/>
                  </a:cubicBezTo>
                  <a:cubicBezTo>
                    <a:pt x="15716" y="17145"/>
                    <a:pt x="12859" y="18574"/>
                    <a:pt x="12859" y="21431"/>
                  </a:cubicBezTo>
                  <a:cubicBezTo>
                    <a:pt x="12859" y="24289"/>
                    <a:pt x="10001" y="25718"/>
                    <a:pt x="4286" y="25718"/>
                  </a:cubicBezTo>
                  <a:cubicBezTo>
                    <a:pt x="1429" y="25718"/>
                    <a:pt x="0" y="22860"/>
                    <a:pt x="0" y="17145"/>
                  </a:cubicBezTo>
                  <a:cubicBezTo>
                    <a:pt x="0" y="14288"/>
                    <a:pt x="2858" y="11430"/>
                    <a:pt x="8573" y="8572"/>
                  </a:cubicBezTo>
                  <a:cubicBezTo>
                    <a:pt x="14288" y="8572"/>
                    <a:pt x="17145" y="7144"/>
                    <a:pt x="17145" y="4286"/>
                  </a:cubicBezTo>
                  <a:lnTo>
                    <a:pt x="17145" y="42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" name="任意多边形: 形状 156">
              <a:extLst>
                <a:ext uri="{FF2B5EF4-FFF2-40B4-BE49-F238E27FC236}">
                  <a16:creationId xmlns:a16="http://schemas.microsoft.com/office/drawing/2014/main" id="{1B973745-DFA4-4473-9905-F5EDF88630F0}"/>
                </a:ext>
              </a:extLst>
            </p:cNvPr>
            <p:cNvSpPr/>
            <p:nvPr/>
          </p:nvSpPr>
          <p:spPr>
            <a:xfrm>
              <a:off x="5498305" y="3900870"/>
              <a:ext cx="72866" cy="79295"/>
            </a:xfrm>
            <a:custGeom>
              <a:avLst/>
              <a:gdLst>
                <a:gd name="connsiteX0" fmla="*/ 8572 w 72866"/>
                <a:gd name="connsiteY0" fmla="*/ 17145 h 79295"/>
                <a:gd name="connsiteX1" fmla="*/ 8572 w 72866"/>
                <a:gd name="connsiteY1" fmla="*/ 0 h 79295"/>
                <a:gd name="connsiteX2" fmla="*/ 17145 w 72866"/>
                <a:gd name="connsiteY2" fmla="*/ 0 h 79295"/>
                <a:gd name="connsiteX3" fmla="*/ 17145 w 72866"/>
                <a:gd name="connsiteY3" fmla="*/ 4286 h 79295"/>
                <a:gd name="connsiteX4" fmla="*/ 34290 w 72866"/>
                <a:gd name="connsiteY4" fmla="*/ 8572 h 79295"/>
                <a:gd name="connsiteX5" fmla="*/ 42863 w 72866"/>
                <a:gd name="connsiteY5" fmla="*/ 4286 h 79295"/>
                <a:gd name="connsiteX6" fmla="*/ 51435 w 72866"/>
                <a:gd name="connsiteY6" fmla="*/ 4286 h 79295"/>
                <a:gd name="connsiteX7" fmla="*/ 51435 w 72866"/>
                <a:gd name="connsiteY7" fmla="*/ 8572 h 79295"/>
                <a:gd name="connsiteX8" fmla="*/ 55721 w 72866"/>
                <a:gd name="connsiteY8" fmla="*/ 12859 h 79295"/>
                <a:gd name="connsiteX9" fmla="*/ 60008 w 72866"/>
                <a:gd name="connsiteY9" fmla="*/ 17145 h 79295"/>
                <a:gd name="connsiteX10" fmla="*/ 60008 w 72866"/>
                <a:gd name="connsiteY10" fmla="*/ 21431 h 79295"/>
                <a:gd name="connsiteX11" fmla="*/ 68580 w 72866"/>
                <a:gd name="connsiteY11" fmla="*/ 21431 h 79295"/>
                <a:gd name="connsiteX12" fmla="*/ 68580 w 72866"/>
                <a:gd name="connsiteY12" fmla="*/ 30004 h 79295"/>
                <a:gd name="connsiteX13" fmla="*/ 68580 w 72866"/>
                <a:gd name="connsiteY13" fmla="*/ 38576 h 79295"/>
                <a:gd name="connsiteX14" fmla="*/ 72866 w 72866"/>
                <a:gd name="connsiteY14" fmla="*/ 42863 h 79295"/>
                <a:gd name="connsiteX15" fmla="*/ 68580 w 72866"/>
                <a:gd name="connsiteY15" fmla="*/ 47149 h 79295"/>
                <a:gd name="connsiteX16" fmla="*/ 64294 w 72866"/>
                <a:gd name="connsiteY16" fmla="*/ 55721 h 79295"/>
                <a:gd name="connsiteX17" fmla="*/ 68580 w 72866"/>
                <a:gd name="connsiteY17" fmla="*/ 60007 h 79295"/>
                <a:gd name="connsiteX18" fmla="*/ 68580 w 72866"/>
                <a:gd name="connsiteY18" fmla="*/ 64294 h 79295"/>
                <a:gd name="connsiteX19" fmla="*/ 60008 w 72866"/>
                <a:gd name="connsiteY19" fmla="*/ 68580 h 79295"/>
                <a:gd name="connsiteX20" fmla="*/ 51435 w 72866"/>
                <a:gd name="connsiteY20" fmla="*/ 68580 h 79295"/>
                <a:gd name="connsiteX21" fmla="*/ 47149 w 72866"/>
                <a:gd name="connsiteY21" fmla="*/ 72866 h 79295"/>
                <a:gd name="connsiteX22" fmla="*/ 38576 w 72866"/>
                <a:gd name="connsiteY22" fmla="*/ 72866 h 79295"/>
                <a:gd name="connsiteX23" fmla="*/ 34290 w 72866"/>
                <a:gd name="connsiteY23" fmla="*/ 77153 h 79295"/>
                <a:gd name="connsiteX24" fmla="*/ 21431 w 72866"/>
                <a:gd name="connsiteY24" fmla="*/ 77153 h 79295"/>
                <a:gd name="connsiteX25" fmla="*/ 8572 w 72866"/>
                <a:gd name="connsiteY25" fmla="*/ 72866 h 79295"/>
                <a:gd name="connsiteX26" fmla="*/ 4286 w 72866"/>
                <a:gd name="connsiteY26" fmla="*/ 64294 h 79295"/>
                <a:gd name="connsiteX27" fmla="*/ 0 w 72866"/>
                <a:gd name="connsiteY27" fmla="*/ 64294 h 79295"/>
                <a:gd name="connsiteX28" fmla="*/ 0 w 72866"/>
                <a:gd name="connsiteY28" fmla="*/ 51435 h 79295"/>
                <a:gd name="connsiteX29" fmla="*/ 4286 w 72866"/>
                <a:gd name="connsiteY29" fmla="*/ 38576 h 79295"/>
                <a:gd name="connsiteX30" fmla="*/ 8572 w 72866"/>
                <a:gd name="connsiteY30" fmla="*/ 17145 h 79295"/>
                <a:gd name="connsiteX31" fmla="*/ 8572 w 72866"/>
                <a:gd name="connsiteY31" fmla="*/ 17145 h 79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2866" h="79295">
                  <a:moveTo>
                    <a:pt x="8572" y="17145"/>
                  </a:moveTo>
                  <a:lnTo>
                    <a:pt x="8572" y="0"/>
                  </a:lnTo>
                  <a:lnTo>
                    <a:pt x="17145" y="0"/>
                  </a:lnTo>
                  <a:lnTo>
                    <a:pt x="17145" y="4286"/>
                  </a:lnTo>
                  <a:cubicBezTo>
                    <a:pt x="20002" y="10001"/>
                    <a:pt x="25717" y="11430"/>
                    <a:pt x="34290" y="8572"/>
                  </a:cubicBezTo>
                  <a:cubicBezTo>
                    <a:pt x="40005" y="5715"/>
                    <a:pt x="42863" y="4286"/>
                    <a:pt x="42863" y="4286"/>
                  </a:cubicBezTo>
                  <a:lnTo>
                    <a:pt x="51435" y="4286"/>
                  </a:lnTo>
                  <a:lnTo>
                    <a:pt x="51435" y="8572"/>
                  </a:lnTo>
                  <a:lnTo>
                    <a:pt x="55721" y="12859"/>
                  </a:lnTo>
                  <a:lnTo>
                    <a:pt x="60008" y="17145"/>
                  </a:lnTo>
                  <a:lnTo>
                    <a:pt x="60008" y="21431"/>
                  </a:lnTo>
                  <a:lnTo>
                    <a:pt x="68580" y="21431"/>
                  </a:lnTo>
                  <a:lnTo>
                    <a:pt x="68580" y="30004"/>
                  </a:lnTo>
                  <a:cubicBezTo>
                    <a:pt x="65722" y="32861"/>
                    <a:pt x="65722" y="35719"/>
                    <a:pt x="68580" y="38576"/>
                  </a:cubicBezTo>
                  <a:cubicBezTo>
                    <a:pt x="68580" y="38576"/>
                    <a:pt x="70009" y="40005"/>
                    <a:pt x="72866" y="42863"/>
                  </a:cubicBezTo>
                  <a:cubicBezTo>
                    <a:pt x="72866" y="45720"/>
                    <a:pt x="71438" y="47149"/>
                    <a:pt x="68580" y="47149"/>
                  </a:cubicBezTo>
                  <a:cubicBezTo>
                    <a:pt x="65722" y="47149"/>
                    <a:pt x="64294" y="50006"/>
                    <a:pt x="64294" y="55721"/>
                  </a:cubicBezTo>
                  <a:cubicBezTo>
                    <a:pt x="64294" y="58579"/>
                    <a:pt x="65722" y="60007"/>
                    <a:pt x="68580" y="60007"/>
                  </a:cubicBezTo>
                  <a:cubicBezTo>
                    <a:pt x="71438" y="62865"/>
                    <a:pt x="71438" y="64294"/>
                    <a:pt x="68580" y="64294"/>
                  </a:cubicBezTo>
                  <a:cubicBezTo>
                    <a:pt x="62865" y="64294"/>
                    <a:pt x="60008" y="65722"/>
                    <a:pt x="60008" y="68580"/>
                  </a:cubicBezTo>
                  <a:lnTo>
                    <a:pt x="51435" y="68580"/>
                  </a:lnTo>
                  <a:cubicBezTo>
                    <a:pt x="48577" y="68580"/>
                    <a:pt x="47149" y="70009"/>
                    <a:pt x="47149" y="72866"/>
                  </a:cubicBezTo>
                  <a:cubicBezTo>
                    <a:pt x="44291" y="75724"/>
                    <a:pt x="41434" y="75724"/>
                    <a:pt x="38576" y="72866"/>
                  </a:cubicBezTo>
                  <a:cubicBezTo>
                    <a:pt x="35719" y="72866"/>
                    <a:pt x="34290" y="74295"/>
                    <a:pt x="34290" y="77153"/>
                  </a:cubicBezTo>
                  <a:cubicBezTo>
                    <a:pt x="34290" y="80010"/>
                    <a:pt x="30004" y="80010"/>
                    <a:pt x="21431" y="77153"/>
                  </a:cubicBezTo>
                  <a:lnTo>
                    <a:pt x="8572" y="72866"/>
                  </a:lnTo>
                  <a:cubicBezTo>
                    <a:pt x="8572" y="70009"/>
                    <a:pt x="7144" y="67151"/>
                    <a:pt x="4286" y="64294"/>
                  </a:cubicBezTo>
                  <a:lnTo>
                    <a:pt x="0" y="64294"/>
                  </a:lnTo>
                  <a:lnTo>
                    <a:pt x="0" y="51435"/>
                  </a:lnTo>
                  <a:cubicBezTo>
                    <a:pt x="0" y="42863"/>
                    <a:pt x="1429" y="38576"/>
                    <a:pt x="4286" y="38576"/>
                  </a:cubicBezTo>
                  <a:cubicBezTo>
                    <a:pt x="7144" y="35719"/>
                    <a:pt x="8572" y="28575"/>
                    <a:pt x="8572" y="17145"/>
                  </a:cubicBezTo>
                  <a:lnTo>
                    <a:pt x="8572" y="1714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" name="任意多边形: 形状 157">
              <a:extLst>
                <a:ext uri="{FF2B5EF4-FFF2-40B4-BE49-F238E27FC236}">
                  <a16:creationId xmlns:a16="http://schemas.microsoft.com/office/drawing/2014/main" id="{4C341160-6933-438E-BE25-DC093DAAAE85}"/>
                </a:ext>
              </a:extLst>
            </p:cNvPr>
            <p:cNvSpPr/>
            <p:nvPr/>
          </p:nvSpPr>
          <p:spPr>
            <a:xfrm>
              <a:off x="5215222" y="2214469"/>
              <a:ext cx="148589" cy="158591"/>
            </a:xfrm>
            <a:custGeom>
              <a:avLst/>
              <a:gdLst>
                <a:gd name="connsiteX0" fmla="*/ 128588 w 148589"/>
                <a:gd name="connsiteY0" fmla="*/ 4286 h 158591"/>
                <a:gd name="connsiteX1" fmla="*/ 128588 w 148589"/>
                <a:gd name="connsiteY1" fmla="*/ 0 h 158591"/>
                <a:gd name="connsiteX2" fmla="*/ 137160 w 148589"/>
                <a:gd name="connsiteY2" fmla="*/ 0 h 158591"/>
                <a:gd name="connsiteX3" fmla="*/ 137160 w 148589"/>
                <a:gd name="connsiteY3" fmla="*/ 8572 h 158591"/>
                <a:gd name="connsiteX4" fmla="*/ 132874 w 148589"/>
                <a:gd name="connsiteY4" fmla="*/ 12859 h 158591"/>
                <a:gd name="connsiteX5" fmla="*/ 128588 w 148589"/>
                <a:gd name="connsiteY5" fmla="*/ 17145 h 158591"/>
                <a:gd name="connsiteX6" fmla="*/ 128588 w 148589"/>
                <a:gd name="connsiteY6" fmla="*/ 21431 h 158591"/>
                <a:gd name="connsiteX7" fmla="*/ 124301 w 148589"/>
                <a:gd name="connsiteY7" fmla="*/ 21431 h 158591"/>
                <a:gd name="connsiteX8" fmla="*/ 124301 w 148589"/>
                <a:gd name="connsiteY8" fmla="*/ 25717 h 158591"/>
                <a:gd name="connsiteX9" fmla="*/ 120015 w 148589"/>
                <a:gd name="connsiteY9" fmla="*/ 25717 h 158591"/>
                <a:gd name="connsiteX10" fmla="*/ 120015 w 148589"/>
                <a:gd name="connsiteY10" fmla="*/ 30004 h 158591"/>
                <a:gd name="connsiteX11" fmla="*/ 115729 w 148589"/>
                <a:gd name="connsiteY11" fmla="*/ 42863 h 158591"/>
                <a:gd name="connsiteX12" fmla="*/ 124301 w 148589"/>
                <a:gd name="connsiteY12" fmla="*/ 51435 h 158591"/>
                <a:gd name="connsiteX13" fmla="*/ 145732 w 148589"/>
                <a:gd name="connsiteY13" fmla="*/ 34290 h 158591"/>
                <a:gd name="connsiteX14" fmla="*/ 137160 w 148589"/>
                <a:gd name="connsiteY14" fmla="*/ 47149 h 158591"/>
                <a:gd name="connsiteX15" fmla="*/ 98584 w 148589"/>
                <a:gd name="connsiteY15" fmla="*/ 85725 h 158591"/>
                <a:gd name="connsiteX16" fmla="*/ 64294 w 148589"/>
                <a:gd name="connsiteY16" fmla="*/ 107156 h 158591"/>
                <a:gd name="connsiteX17" fmla="*/ 55721 w 148589"/>
                <a:gd name="connsiteY17" fmla="*/ 115729 h 158591"/>
                <a:gd name="connsiteX18" fmla="*/ 51435 w 148589"/>
                <a:gd name="connsiteY18" fmla="*/ 120015 h 158591"/>
                <a:gd name="connsiteX19" fmla="*/ 47149 w 148589"/>
                <a:gd name="connsiteY19" fmla="*/ 128588 h 158591"/>
                <a:gd name="connsiteX20" fmla="*/ 51435 w 148589"/>
                <a:gd name="connsiteY20" fmla="*/ 137160 h 158591"/>
                <a:gd name="connsiteX21" fmla="*/ 55721 w 148589"/>
                <a:gd name="connsiteY21" fmla="*/ 141446 h 158591"/>
                <a:gd name="connsiteX22" fmla="*/ 42863 w 148589"/>
                <a:gd name="connsiteY22" fmla="*/ 145733 h 158591"/>
                <a:gd name="connsiteX23" fmla="*/ 38576 w 148589"/>
                <a:gd name="connsiteY23" fmla="*/ 145733 h 158591"/>
                <a:gd name="connsiteX24" fmla="*/ 34290 w 148589"/>
                <a:gd name="connsiteY24" fmla="*/ 150019 h 158591"/>
                <a:gd name="connsiteX25" fmla="*/ 30004 w 148589"/>
                <a:gd name="connsiteY25" fmla="*/ 154305 h 158591"/>
                <a:gd name="connsiteX26" fmla="*/ 17145 w 148589"/>
                <a:gd name="connsiteY26" fmla="*/ 154305 h 158591"/>
                <a:gd name="connsiteX27" fmla="*/ 12859 w 148589"/>
                <a:gd name="connsiteY27" fmla="*/ 158591 h 158591"/>
                <a:gd name="connsiteX28" fmla="*/ 8573 w 148589"/>
                <a:gd name="connsiteY28" fmla="*/ 158591 h 158591"/>
                <a:gd name="connsiteX29" fmla="*/ 8573 w 148589"/>
                <a:gd name="connsiteY29" fmla="*/ 128588 h 158591"/>
                <a:gd name="connsiteX30" fmla="*/ 4286 w 148589"/>
                <a:gd name="connsiteY30" fmla="*/ 128588 h 158591"/>
                <a:gd name="connsiteX31" fmla="*/ 4286 w 148589"/>
                <a:gd name="connsiteY31" fmla="*/ 124301 h 158591"/>
                <a:gd name="connsiteX32" fmla="*/ 0 w 148589"/>
                <a:gd name="connsiteY32" fmla="*/ 124301 h 158591"/>
                <a:gd name="connsiteX33" fmla="*/ 0 w 148589"/>
                <a:gd name="connsiteY33" fmla="*/ 120015 h 158591"/>
                <a:gd name="connsiteX34" fmla="*/ 8573 w 148589"/>
                <a:gd name="connsiteY34" fmla="*/ 120015 h 158591"/>
                <a:gd name="connsiteX35" fmla="*/ 8573 w 148589"/>
                <a:gd name="connsiteY35" fmla="*/ 107156 h 158591"/>
                <a:gd name="connsiteX36" fmla="*/ 25717 w 148589"/>
                <a:gd name="connsiteY36" fmla="*/ 94297 h 158591"/>
                <a:gd name="connsiteX37" fmla="*/ 51435 w 148589"/>
                <a:gd name="connsiteY37" fmla="*/ 85725 h 158591"/>
                <a:gd name="connsiteX38" fmla="*/ 55721 w 148589"/>
                <a:gd name="connsiteY38" fmla="*/ 77152 h 158591"/>
                <a:gd name="connsiteX39" fmla="*/ 60007 w 148589"/>
                <a:gd name="connsiteY39" fmla="*/ 72866 h 158591"/>
                <a:gd name="connsiteX40" fmla="*/ 64294 w 148589"/>
                <a:gd name="connsiteY40" fmla="*/ 68580 h 158591"/>
                <a:gd name="connsiteX41" fmla="*/ 68580 w 148589"/>
                <a:gd name="connsiteY41" fmla="*/ 68580 h 158591"/>
                <a:gd name="connsiteX42" fmla="*/ 90011 w 148589"/>
                <a:gd name="connsiteY42" fmla="*/ 47149 h 158591"/>
                <a:gd name="connsiteX43" fmla="*/ 111442 w 148589"/>
                <a:gd name="connsiteY43" fmla="*/ 25717 h 158591"/>
                <a:gd name="connsiteX44" fmla="*/ 111442 w 148589"/>
                <a:gd name="connsiteY44" fmla="*/ 21431 h 158591"/>
                <a:gd name="connsiteX45" fmla="*/ 115729 w 148589"/>
                <a:gd name="connsiteY45" fmla="*/ 21431 h 158591"/>
                <a:gd name="connsiteX46" fmla="*/ 115729 w 148589"/>
                <a:gd name="connsiteY46" fmla="*/ 17145 h 158591"/>
                <a:gd name="connsiteX47" fmla="*/ 120015 w 148589"/>
                <a:gd name="connsiteY47" fmla="*/ 17145 h 158591"/>
                <a:gd name="connsiteX48" fmla="*/ 120015 w 148589"/>
                <a:gd name="connsiteY48" fmla="*/ 12859 h 158591"/>
                <a:gd name="connsiteX49" fmla="*/ 124301 w 148589"/>
                <a:gd name="connsiteY49" fmla="*/ 12859 h 158591"/>
                <a:gd name="connsiteX50" fmla="*/ 124301 w 148589"/>
                <a:gd name="connsiteY50" fmla="*/ 8572 h 158591"/>
                <a:gd name="connsiteX51" fmla="*/ 128588 w 148589"/>
                <a:gd name="connsiteY51" fmla="*/ 8572 h 158591"/>
                <a:gd name="connsiteX52" fmla="*/ 128588 w 148589"/>
                <a:gd name="connsiteY52" fmla="*/ 4286 h 158591"/>
                <a:gd name="connsiteX53" fmla="*/ 128588 w 148589"/>
                <a:gd name="connsiteY53" fmla="*/ 4286 h 158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48589" h="158591">
                  <a:moveTo>
                    <a:pt x="128588" y="4286"/>
                  </a:moveTo>
                  <a:lnTo>
                    <a:pt x="128588" y="0"/>
                  </a:lnTo>
                  <a:lnTo>
                    <a:pt x="137160" y="0"/>
                  </a:lnTo>
                  <a:lnTo>
                    <a:pt x="137160" y="8572"/>
                  </a:lnTo>
                  <a:lnTo>
                    <a:pt x="132874" y="12859"/>
                  </a:lnTo>
                  <a:lnTo>
                    <a:pt x="128588" y="17145"/>
                  </a:lnTo>
                  <a:lnTo>
                    <a:pt x="128588" y="21431"/>
                  </a:lnTo>
                  <a:lnTo>
                    <a:pt x="124301" y="21431"/>
                  </a:lnTo>
                  <a:lnTo>
                    <a:pt x="124301" y="25717"/>
                  </a:lnTo>
                  <a:lnTo>
                    <a:pt x="120015" y="25717"/>
                  </a:lnTo>
                  <a:lnTo>
                    <a:pt x="120015" y="30004"/>
                  </a:lnTo>
                  <a:lnTo>
                    <a:pt x="115729" y="42863"/>
                  </a:lnTo>
                  <a:cubicBezTo>
                    <a:pt x="112871" y="51435"/>
                    <a:pt x="115729" y="54292"/>
                    <a:pt x="124301" y="51435"/>
                  </a:cubicBezTo>
                  <a:cubicBezTo>
                    <a:pt x="132874" y="45720"/>
                    <a:pt x="140017" y="40005"/>
                    <a:pt x="145732" y="34290"/>
                  </a:cubicBezTo>
                  <a:cubicBezTo>
                    <a:pt x="151448" y="31433"/>
                    <a:pt x="148590" y="35719"/>
                    <a:pt x="137160" y="47149"/>
                  </a:cubicBezTo>
                  <a:cubicBezTo>
                    <a:pt x="128588" y="55721"/>
                    <a:pt x="115729" y="68580"/>
                    <a:pt x="98584" y="85725"/>
                  </a:cubicBezTo>
                  <a:cubicBezTo>
                    <a:pt x="81439" y="97155"/>
                    <a:pt x="70009" y="104299"/>
                    <a:pt x="64294" y="107156"/>
                  </a:cubicBezTo>
                  <a:cubicBezTo>
                    <a:pt x="58579" y="110014"/>
                    <a:pt x="55721" y="112871"/>
                    <a:pt x="55721" y="115729"/>
                  </a:cubicBezTo>
                  <a:cubicBezTo>
                    <a:pt x="55721" y="118586"/>
                    <a:pt x="54292" y="120015"/>
                    <a:pt x="51435" y="120015"/>
                  </a:cubicBezTo>
                  <a:cubicBezTo>
                    <a:pt x="45720" y="122872"/>
                    <a:pt x="44291" y="125730"/>
                    <a:pt x="47149" y="128588"/>
                  </a:cubicBezTo>
                  <a:cubicBezTo>
                    <a:pt x="47149" y="134302"/>
                    <a:pt x="48577" y="137160"/>
                    <a:pt x="51435" y="137160"/>
                  </a:cubicBezTo>
                  <a:cubicBezTo>
                    <a:pt x="57150" y="137160"/>
                    <a:pt x="58579" y="138589"/>
                    <a:pt x="55721" y="141446"/>
                  </a:cubicBezTo>
                  <a:cubicBezTo>
                    <a:pt x="52864" y="144304"/>
                    <a:pt x="48577" y="145733"/>
                    <a:pt x="42863" y="145733"/>
                  </a:cubicBezTo>
                  <a:lnTo>
                    <a:pt x="38576" y="145733"/>
                  </a:lnTo>
                  <a:lnTo>
                    <a:pt x="34290" y="150019"/>
                  </a:lnTo>
                  <a:lnTo>
                    <a:pt x="30004" y="154305"/>
                  </a:lnTo>
                  <a:lnTo>
                    <a:pt x="17145" y="154305"/>
                  </a:lnTo>
                  <a:lnTo>
                    <a:pt x="12859" y="158591"/>
                  </a:lnTo>
                  <a:lnTo>
                    <a:pt x="8573" y="158591"/>
                  </a:lnTo>
                  <a:lnTo>
                    <a:pt x="8573" y="128588"/>
                  </a:lnTo>
                  <a:lnTo>
                    <a:pt x="4286" y="128588"/>
                  </a:lnTo>
                  <a:lnTo>
                    <a:pt x="4286" y="124301"/>
                  </a:lnTo>
                  <a:lnTo>
                    <a:pt x="0" y="124301"/>
                  </a:lnTo>
                  <a:lnTo>
                    <a:pt x="0" y="120015"/>
                  </a:lnTo>
                  <a:lnTo>
                    <a:pt x="8573" y="120015"/>
                  </a:lnTo>
                  <a:lnTo>
                    <a:pt x="8573" y="107156"/>
                  </a:lnTo>
                  <a:cubicBezTo>
                    <a:pt x="8573" y="104299"/>
                    <a:pt x="14288" y="100013"/>
                    <a:pt x="25717" y="94297"/>
                  </a:cubicBezTo>
                  <a:cubicBezTo>
                    <a:pt x="37148" y="88583"/>
                    <a:pt x="45720" y="85725"/>
                    <a:pt x="51435" y="85725"/>
                  </a:cubicBezTo>
                  <a:cubicBezTo>
                    <a:pt x="54292" y="82867"/>
                    <a:pt x="55721" y="80010"/>
                    <a:pt x="55721" y="77152"/>
                  </a:cubicBezTo>
                  <a:cubicBezTo>
                    <a:pt x="55721" y="74295"/>
                    <a:pt x="57150" y="72866"/>
                    <a:pt x="60007" y="72866"/>
                  </a:cubicBezTo>
                  <a:cubicBezTo>
                    <a:pt x="62865" y="70009"/>
                    <a:pt x="64294" y="68580"/>
                    <a:pt x="64294" y="68580"/>
                  </a:cubicBezTo>
                  <a:lnTo>
                    <a:pt x="68580" y="68580"/>
                  </a:lnTo>
                  <a:cubicBezTo>
                    <a:pt x="68580" y="68580"/>
                    <a:pt x="75724" y="61436"/>
                    <a:pt x="90011" y="47149"/>
                  </a:cubicBezTo>
                  <a:lnTo>
                    <a:pt x="111442" y="25717"/>
                  </a:lnTo>
                  <a:lnTo>
                    <a:pt x="111442" y="21431"/>
                  </a:lnTo>
                  <a:lnTo>
                    <a:pt x="115729" y="21431"/>
                  </a:lnTo>
                  <a:lnTo>
                    <a:pt x="115729" y="17145"/>
                  </a:lnTo>
                  <a:lnTo>
                    <a:pt x="120015" y="17145"/>
                  </a:lnTo>
                  <a:lnTo>
                    <a:pt x="120015" y="12859"/>
                  </a:lnTo>
                  <a:lnTo>
                    <a:pt x="124301" y="12859"/>
                  </a:lnTo>
                  <a:lnTo>
                    <a:pt x="124301" y="8572"/>
                  </a:lnTo>
                  <a:lnTo>
                    <a:pt x="128588" y="8572"/>
                  </a:lnTo>
                  <a:lnTo>
                    <a:pt x="128588" y="4286"/>
                  </a:lnTo>
                  <a:lnTo>
                    <a:pt x="128588" y="42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" name="任意多边形: 形状 158">
              <a:extLst>
                <a:ext uri="{FF2B5EF4-FFF2-40B4-BE49-F238E27FC236}">
                  <a16:creationId xmlns:a16="http://schemas.microsoft.com/office/drawing/2014/main" id="{089AAEEA-9A9F-43F9-9A7A-3A25AE8BDB8A}"/>
                </a:ext>
              </a:extLst>
            </p:cNvPr>
            <p:cNvSpPr/>
            <p:nvPr/>
          </p:nvSpPr>
          <p:spPr>
            <a:xfrm>
              <a:off x="5429725" y="1854138"/>
              <a:ext cx="233695" cy="317373"/>
            </a:xfrm>
            <a:custGeom>
              <a:avLst/>
              <a:gdLst>
                <a:gd name="connsiteX0" fmla="*/ 34290 w 233695"/>
                <a:gd name="connsiteY0" fmla="*/ 295942 h 317373"/>
                <a:gd name="connsiteX1" fmla="*/ 34290 w 233695"/>
                <a:gd name="connsiteY1" fmla="*/ 300228 h 317373"/>
                <a:gd name="connsiteX2" fmla="*/ 30004 w 233695"/>
                <a:gd name="connsiteY2" fmla="*/ 300228 h 317373"/>
                <a:gd name="connsiteX3" fmla="*/ 30004 w 233695"/>
                <a:gd name="connsiteY3" fmla="*/ 304514 h 317373"/>
                <a:gd name="connsiteX4" fmla="*/ 25717 w 233695"/>
                <a:gd name="connsiteY4" fmla="*/ 304514 h 317373"/>
                <a:gd name="connsiteX5" fmla="*/ 25717 w 233695"/>
                <a:gd name="connsiteY5" fmla="*/ 313087 h 317373"/>
                <a:gd name="connsiteX6" fmla="*/ 21431 w 233695"/>
                <a:gd name="connsiteY6" fmla="*/ 313087 h 317373"/>
                <a:gd name="connsiteX7" fmla="*/ 21431 w 233695"/>
                <a:gd name="connsiteY7" fmla="*/ 317373 h 317373"/>
                <a:gd name="connsiteX8" fmla="*/ 0 w 233695"/>
                <a:gd name="connsiteY8" fmla="*/ 317373 h 317373"/>
                <a:gd name="connsiteX9" fmla="*/ 0 w 233695"/>
                <a:gd name="connsiteY9" fmla="*/ 313087 h 317373"/>
                <a:gd name="connsiteX10" fmla="*/ 4286 w 233695"/>
                <a:gd name="connsiteY10" fmla="*/ 313087 h 317373"/>
                <a:gd name="connsiteX11" fmla="*/ 4286 w 233695"/>
                <a:gd name="connsiteY11" fmla="*/ 308800 h 317373"/>
                <a:gd name="connsiteX12" fmla="*/ 8572 w 233695"/>
                <a:gd name="connsiteY12" fmla="*/ 308800 h 317373"/>
                <a:gd name="connsiteX13" fmla="*/ 8572 w 233695"/>
                <a:gd name="connsiteY13" fmla="*/ 300228 h 317373"/>
                <a:gd name="connsiteX14" fmla="*/ 12859 w 233695"/>
                <a:gd name="connsiteY14" fmla="*/ 300228 h 317373"/>
                <a:gd name="connsiteX15" fmla="*/ 12859 w 233695"/>
                <a:gd name="connsiteY15" fmla="*/ 295942 h 317373"/>
                <a:gd name="connsiteX16" fmla="*/ 17145 w 233695"/>
                <a:gd name="connsiteY16" fmla="*/ 295942 h 317373"/>
                <a:gd name="connsiteX17" fmla="*/ 12859 w 233695"/>
                <a:gd name="connsiteY17" fmla="*/ 283083 h 317373"/>
                <a:gd name="connsiteX18" fmla="*/ 8572 w 233695"/>
                <a:gd name="connsiteY18" fmla="*/ 257366 h 317373"/>
                <a:gd name="connsiteX19" fmla="*/ 12859 w 233695"/>
                <a:gd name="connsiteY19" fmla="*/ 240221 h 317373"/>
                <a:gd name="connsiteX20" fmla="*/ 34290 w 233695"/>
                <a:gd name="connsiteY20" fmla="*/ 210217 h 317373"/>
                <a:gd name="connsiteX21" fmla="*/ 68580 w 233695"/>
                <a:gd name="connsiteY21" fmla="*/ 154400 h 317373"/>
                <a:gd name="connsiteX22" fmla="*/ 85725 w 233695"/>
                <a:gd name="connsiteY22" fmla="*/ 128683 h 317373"/>
                <a:gd name="connsiteX23" fmla="*/ 111442 w 233695"/>
                <a:gd name="connsiteY23" fmla="*/ 94393 h 317373"/>
                <a:gd name="connsiteX24" fmla="*/ 162973 w 233695"/>
                <a:gd name="connsiteY24" fmla="*/ 38576 h 317373"/>
                <a:gd name="connsiteX25" fmla="*/ 192976 w 233695"/>
                <a:gd name="connsiteY25" fmla="*/ 12859 h 317373"/>
                <a:gd name="connsiteX26" fmla="*/ 205835 w 233695"/>
                <a:gd name="connsiteY26" fmla="*/ 4286 h 317373"/>
                <a:gd name="connsiteX27" fmla="*/ 231553 w 233695"/>
                <a:gd name="connsiteY27" fmla="*/ 0 h 317373"/>
                <a:gd name="connsiteX28" fmla="*/ 231553 w 233695"/>
                <a:gd name="connsiteY28" fmla="*/ 12859 h 317373"/>
                <a:gd name="connsiteX29" fmla="*/ 214408 w 233695"/>
                <a:gd name="connsiteY29" fmla="*/ 30004 h 317373"/>
                <a:gd name="connsiteX30" fmla="*/ 201549 w 233695"/>
                <a:gd name="connsiteY30" fmla="*/ 51435 h 317373"/>
                <a:gd name="connsiteX31" fmla="*/ 158686 w 233695"/>
                <a:gd name="connsiteY31" fmla="*/ 102965 h 317373"/>
                <a:gd name="connsiteX32" fmla="*/ 128683 w 233695"/>
                <a:gd name="connsiteY32" fmla="*/ 141542 h 317373"/>
                <a:gd name="connsiteX33" fmla="*/ 132969 w 233695"/>
                <a:gd name="connsiteY33" fmla="*/ 150114 h 317373"/>
                <a:gd name="connsiteX34" fmla="*/ 137255 w 233695"/>
                <a:gd name="connsiteY34" fmla="*/ 158687 h 317373"/>
                <a:gd name="connsiteX35" fmla="*/ 124396 w 233695"/>
                <a:gd name="connsiteY35" fmla="*/ 175832 h 317373"/>
                <a:gd name="connsiteX36" fmla="*/ 111538 w 233695"/>
                <a:gd name="connsiteY36" fmla="*/ 197263 h 317373"/>
                <a:gd name="connsiteX37" fmla="*/ 98679 w 233695"/>
                <a:gd name="connsiteY37" fmla="*/ 222980 h 317373"/>
                <a:gd name="connsiteX38" fmla="*/ 68675 w 233695"/>
                <a:gd name="connsiteY38" fmla="*/ 248698 h 317373"/>
                <a:gd name="connsiteX39" fmla="*/ 47244 w 233695"/>
                <a:gd name="connsiteY39" fmla="*/ 278701 h 317373"/>
                <a:gd name="connsiteX40" fmla="*/ 34290 w 233695"/>
                <a:gd name="connsiteY40" fmla="*/ 295942 h 317373"/>
                <a:gd name="connsiteX41" fmla="*/ 34290 w 233695"/>
                <a:gd name="connsiteY41" fmla="*/ 295942 h 31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3695" h="317373">
                  <a:moveTo>
                    <a:pt x="34290" y="295942"/>
                  </a:moveTo>
                  <a:lnTo>
                    <a:pt x="34290" y="300228"/>
                  </a:lnTo>
                  <a:lnTo>
                    <a:pt x="30004" y="300228"/>
                  </a:lnTo>
                  <a:lnTo>
                    <a:pt x="30004" y="304514"/>
                  </a:lnTo>
                  <a:lnTo>
                    <a:pt x="25717" y="304514"/>
                  </a:lnTo>
                  <a:lnTo>
                    <a:pt x="25717" y="313087"/>
                  </a:lnTo>
                  <a:lnTo>
                    <a:pt x="21431" y="313087"/>
                  </a:lnTo>
                  <a:lnTo>
                    <a:pt x="21431" y="317373"/>
                  </a:lnTo>
                  <a:lnTo>
                    <a:pt x="0" y="317373"/>
                  </a:lnTo>
                  <a:lnTo>
                    <a:pt x="0" y="313087"/>
                  </a:lnTo>
                  <a:lnTo>
                    <a:pt x="4286" y="313087"/>
                  </a:lnTo>
                  <a:lnTo>
                    <a:pt x="4286" y="308800"/>
                  </a:lnTo>
                  <a:lnTo>
                    <a:pt x="8572" y="308800"/>
                  </a:lnTo>
                  <a:lnTo>
                    <a:pt x="8572" y="300228"/>
                  </a:lnTo>
                  <a:lnTo>
                    <a:pt x="12859" y="300228"/>
                  </a:lnTo>
                  <a:lnTo>
                    <a:pt x="12859" y="295942"/>
                  </a:lnTo>
                  <a:lnTo>
                    <a:pt x="17145" y="295942"/>
                  </a:lnTo>
                  <a:lnTo>
                    <a:pt x="12859" y="283083"/>
                  </a:lnTo>
                  <a:cubicBezTo>
                    <a:pt x="10001" y="277368"/>
                    <a:pt x="8572" y="268796"/>
                    <a:pt x="8572" y="257366"/>
                  </a:cubicBezTo>
                  <a:cubicBezTo>
                    <a:pt x="8572" y="245936"/>
                    <a:pt x="10001" y="240221"/>
                    <a:pt x="12859" y="240221"/>
                  </a:cubicBezTo>
                  <a:cubicBezTo>
                    <a:pt x="15716" y="240221"/>
                    <a:pt x="22860" y="230219"/>
                    <a:pt x="34290" y="210217"/>
                  </a:cubicBezTo>
                  <a:cubicBezTo>
                    <a:pt x="45720" y="190214"/>
                    <a:pt x="57150" y="171641"/>
                    <a:pt x="68580" y="154400"/>
                  </a:cubicBezTo>
                  <a:cubicBezTo>
                    <a:pt x="77152" y="137255"/>
                    <a:pt x="82867" y="128683"/>
                    <a:pt x="85725" y="128683"/>
                  </a:cubicBezTo>
                  <a:cubicBezTo>
                    <a:pt x="88582" y="128683"/>
                    <a:pt x="97155" y="117253"/>
                    <a:pt x="111442" y="94393"/>
                  </a:cubicBezTo>
                  <a:cubicBezTo>
                    <a:pt x="125730" y="71533"/>
                    <a:pt x="142875" y="52959"/>
                    <a:pt x="162973" y="38576"/>
                  </a:cubicBezTo>
                  <a:cubicBezTo>
                    <a:pt x="182975" y="24289"/>
                    <a:pt x="192976" y="15716"/>
                    <a:pt x="192976" y="12859"/>
                  </a:cubicBezTo>
                  <a:cubicBezTo>
                    <a:pt x="192976" y="10001"/>
                    <a:pt x="197263" y="7144"/>
                    <a:pt x="205835" y="4286"/>
                  </a:cubicBezTo>
                  <a:cubicBezTo>
                    <a:pt x="217265" y="1429"/>
                    <a:pt x="225838" y="0"/>
                    <a:pt x="231553" y="0"/>
                  </a:cubicBezTo>
                  <a:cubicBezTo>
                    <a:pt x="234410" y="0"/>
                    <a:pt x="234410" y="4286"/>
                    <a:pt x="231553" y="12859"/>
                  </a:cubicBezTo>
                  <a:cubicBezTo>
                    <a:pt x="225838" y="21431"/>
                    <a:pt x="220123" y="27146"/>
                    <a:pt x="214408" y="30004"/>
                  </a:cubicBezTo>
                  <a:cubicBezTo>
                    <a:pt x="208693" y="32861"/>
                    <a:pt x="204406" y="40005"/>
                    <a:pt x="201549" y="51435"/>
                  </a:cubicBezTo>
                  <a:cubicBezTo>
                    <a:pt x="195834" y="62865"/>
                    <a:pt x="181546" y="80010"/>
                    <a:pt x="158686" y="102965"/>
                  </a:cubicBezTo>
                  <a:cubicBezTo>
                    <a:pt x="138684" y="125825"/>
                    <a:pt x="128683" y="138684"/>
                    <a:pt x="128683" y="141542"/>
                  </a:cubicBezTo>
                  <a:cubicBezTo>
                    <a:pt x="128683" y="144399"/>
                    <a:pt x="130111" y="147257"/>
                    <a:pt x="132969" y="150114"/>
                  </a:cubicBezTo>
                  <a:cubicBezTo>
                    <a:pt x="135826" y="150114"/>
                    <a:pt x="137255" y="152971"/>
                    <a:pt x="137255" y="158687"/>
                  </a:cubicBezTo>
                  <a:cubicBezTo>
                    <a:pt x="134398" y="167259"/>
                    <a:pt x="130111" y="172974"/>
                    <a:pt x="124396" y="175832"/>
                  </a:cubicBezTo>
                  <a:cubicBezTo>
                    <a:pt x="121539" y="178689"/>
                    <a:pt x="117253" y="185833"/>
                    <a:pt x="111538" y="197263"/>
                  </a:cubicBezTo>
                  <a:cubicBezTo>
                    <a:pt x="111538" y="208693"/>
                    <a:pt x="107251" y="217265"/>
                    <a:pt x="98679" y="222980"/>
                  </a:cubicBezTo>
                  <a:cubicBezTo>
                    <a:pt x="90106" y="228695"/>
                    <a:pt x="80105" y="237268"/>
                    <a:pt x="68675" y="248698"/>
                  </a:cubicBezTo>
                  <a:cubicBezTo>
                    <a:pt x="60103" y="260128"/>
                    <a:pt x="52959" y="270129"/>
                    <a:pt x="47244" y="278701"/>
                  </a:cubicBezTo>
                  <a:cubicBezTo>
                    <a:pt x="38576" y="290227"/>
                    <a:pt x="34290" y="295942"/>
                    <a:pt x="34290" y="295942"/>
                  </a:cubicBezTo>
                  <a:lnTo>
                    <a:pt x="34290" y="2959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" name="任意多边形: 形状 159">
              <a:extLst>
                <a:ext uri="{FF2B5EF4-FFF2-40B4-BE49-F238E27FC236}">
                  <a16:creationId xmlns:a16="http://schemas.microsoft.com/office/drawing/2014/main" id="{4DA2988A-873D-4924-BEC0-B008E35F6E6A}"/>
                </a:ext>
              </a:extLst>
            </p:cNvPr>
            <p:cNvSpPr/>
            <p:nvPr/>
          </p:nvSpPr>
          <p:spPr>
            <a:xfrm>
              <a:off x="5112162" y="1188912"/>
              <a:ext cx="47148" cy="132873"/>
            </a:xfrm>
            <a:custGeom>
              <a:avLst/>
              <a:gdLst>
                <a:gd name="connsiteX0" fmla="*/ 8573 w 47148"/>
                <a:gd name="connsiteY0" fmla="*/ 12859 h 132873"/>
                <a:gd name="connsiteX1" fmla="*/ 8573 w 47148"/>
                <a:gd name="connsiteY1" fmla="*/ 0 h 132873"/>
                <a:gd name="connsiteX2" fmla="*/ 12859 w 47148"/>
                <a:gd name="connsiteY2" fmla="*/ 0 h 132873"/>
                <a:gd name="connsiteX3" fmla="*/ 17145 w 47148"/>
                <a:gd name="connsiteY3" fmla="*/ 21431 h 132873"/>
                <a:gd name="connsiteX4" fmla="*/ 25717 w 47148"/>
                <a:gd name="connsiteY4" fmla="*/ 47149 h 132873"/>
                <a:gd name="connsiteX5" fmla="*/ 34290 w 47148"/>
                <a:gd name="connsiteY5" fmla="*/ 81439 h 132873"/>
                <a:gd name="connsiteX6" fmla="*/ 42863 w 47148"/>
                <a:gd name="connsiteY6" fmla="*/ 120015 h 132873"/>
                <a:gd name="connsiteX7" fmla="*/ 47149 w 47148"/>
                <a:gd name="connsiteY7" fmla="*/ 128588 h 132873"/>
                <a:gd name="connsiteX8" fmla="*/ 47149 w 47148"/>
                <a:gd name="connsiteY8" fmla="*/ 132874 h 132873"/>
                <a:gd name="connsiteX9" fmla="*/ 42863 w 47148"/>
                <a:gd name="connsiteY9" fmla="*/ 132874 h 132873"/>
                <a:gd name="connsiteX10" fmla="*/ 38576 w 47148"/>
                <a:gd name="connsiteY10" fmla="*/ 128588 h 132873"/>
                <a:gd name="connsiteX11" fmla="*/ 34290 w 47148"/>
                <a:gd name="connsiteY11" fmla="*/ 124301 h 132873"/>
                <a:gd name="connsiteX12" fmla="*/ 30004 w 47148"/>
                <a:gd name="connsiteY12" fmla="*/ 128588 h 132873"/>
                <a:gd name="connsiteX13" fmla="*/ 30004 w 47148"/>
                <a:gd name="connsiteY13" fmla="*/ 124301 h 132873"/>
                <a:gd name="connsiteX14" fmla="*/ 21431 w 47148"/>
                <a:gd name="connsiteY14" fmla="*/ 120015 h 132873"/>
                <a:gd name="connsiteX15" fmla="*/ 8573 w 47148"/>
                <a:gd name="connsiteY15" fmla="*/ 72771 h 132873"/>
                <a:gd name="connsiteX16" fmla="*/ 0 w 47148"/>
                <a:gd name="connsiteY16" fmla="*/ 25527 h 132873"/>
                <a:gd name="connsiteX17" fmla="*/ 0 w 47148"/>
                <a:gd name="connsiteY17" fmla="*/ 21241 h 132873"/>
                <a:gd name="connsiteX18" fmla="*/ 4286 w 47148"/>
                <a:gd name="connsiteY18" fmla="*/ 21241 h 132873"/>
                <a:gd name="connsiteX19" fmla="*/ 8573 w 47148"/>
                <a:gd name="connsiteY19" fmla="*/ 12859 h 132873"/>
                <a:gd name="connsiteX20" fmla="*/ 8573 w 47148"/>
                <a:gd name="connsiteY20" fmla="*/ 12859 h 13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148" h="132873">
                  <a:moveTo>
                    <a:pt x="8573" y="12859"/>
                  </a:moveTo>
                  <a:lnTo>
                    <a:pt x="8573" y="0"/>
                  </a:lnTo>
                  <a:lnTo>
                    <a:pt x="12859" y="0"/>
                  </a:lnTo>
                  <a:lnTo>
                    <a:pt x="17145" y="21431"/>
                  </a:lnTo>
                  <a:cubicBezTo>
                    <a:pt x="17145" y="38576"/>
                    <a:pt x="20002" y="47149"/>
                    <a:pt x="25717" y="47149"/>
                  </a:cubicBezTo>
                  <a:cubicBezTo>
                    <a:pt x="31432" y="50006"/>
                    <a:pt x="34290" y="61436"/>
                    <a:pt x="34290" y="81439"/>
                  </a:cubicBezTo>
                  <a:cubicBezTo>
                    <a:pt x="40005" y="104299"/>
                    <a:pt x="42863" y="117157"/>
                    <a:pt x="42863" y="120015"/>
                  </a:cubicBezTo>
                  <a:cubicBezTo>
                    <a:pt x="42863" y="122872"/>
                    <a:pt x="44291" y="125730"/>
                    <a:pt x="47149" y="128588"/>
                  </a:cubicBezTo>
                  <a:lnTo>
                    <a:pt x="47149" y="132874"/>
                  </a:lnTo>
                  <a:lnTo>
                    <a:pt x="42863" y="132874"/>
                  </a:lnTo>
                  <a:cubicBezTo>
                    <a:pt x="40005" y="132874"/>
                    <a:pt x="38576" y="131445"/>
                    <a:pt x="38576" y="128588"/>
                  </a:cubicBezTo>
                  <a:cubicBezTo>
                    <a:pt x="35719" y="125730"/>
                    <a:pt x="34290" y="124301"/>
                    <a:pt x="34290" y="124301"/>
                  </a:cubicBezTo>
                  <a:lnTo>
                    <a:pt x="30004" y="128588"/>
                  </a:lnTo>
                  <a:lnTo>
                    <a:pt x="30004" y="124301"/>
                  </a:lnTo>
                  <a:cubicBezTo>
                    <a:pt x="30004" y="121444"/>
                    <a:pt x="27146" y="120015"/>
                    <a:pt x="21431" y="120015"/>
                  </a:cubicBezTo>
                  <a:cubicBezTo>
                    <a:pt x="15716" y="117157"/>
                    <a:pt x="11430" y="101441"/>
                    <a:pt x="8573" y="72771"/>
                  </a:cubicBezTo>
                  <a:lnTo>
                    <a:pt x="0" y="25527"/>
                  </a:lnTo>
                  <a:lnTo>
                    <a:pt x="0" y="21241"/>
                  </a:lnTo>
                  <a:lnTo>
                    <a:pt x="4286" y="21241"/>
                  </a:lnTo>
                  <a:cubicBezTo>
                    <a:pt x="7144" y="21431"/>
                    <a:pt x="8573" y="18574"/>
                    <a:pt x="8573" y="12859"/>
                  </a:cubicBezTo>
                  <a:lnTo>
                    <a:pt x="8573" y="1285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" name="任意多边形: 形状 160">
              <a:extLst>
                <a:ext uri="{FF2B5EF4-FFF2-40B4-BE49-F238E27FC236}">
                  <a16:creationId xmlns:a16="http://schemas.microsoft.com/office/drawing/2014/main" id="{B8A37FDF-982C-47A4-A3E8-A248264929D6}"/>
                </a:ext>
              </a:extLst>
            </p:cNvPr>
            <p:cNvSpPr/>
            <p:nvPr/>
          </p:nvSpPr>
          <p:spPr>
            <a:xfrm>
              <a:off x="6961536" y="2098025"/>
              <a:ext cx="38576" cy="137874"/>
            </a:xfrm>
            <a:custGeom>
              <a:avLst/>
              <a:gdLst>
                <a:gd name="connsiteX0" fmla="*/ 38576 w 38576"/>
                <a:gd name="connsiteY0" fmla="*/ 73485 h 137874"/>
                <a:gd name="connsiteX1" fmla="*/ 38576 w 38576"/>
                <a:gd name="connsiteY1" fmla="*/ 137874 h 137874"/>
                <a:gd name="connsiteX2" fmla="*/ 34290 w 38576"/>
                <a:gd name="connsiteY2" fmla="*/ 137874 h 137874"/>
                <a:gd name="connsiteX3" fmla="*/ 25717 w 38576"/>
                <a:gd name="connsiteY3" fmla="*/ 133588 h 137874"/>
                <a:gd name="connsiteX4" fmla="*/ 21431 w 38576"/>
                <a:gd name="connsiteY4" fmla="*/ 133588 h 137874"/>
                <a:gd name="connsiteX5" fmla="*/ 12859 w 38576"/>
                <a:gd name="connsiteY5" fmla="*/ 129302 h 137874"/>
                <a:gd name="connsiteX6" fmla="*/ 8572 w 38576"/>
                <a:gd name="connsiteY6" fmla="*/ 129302 h 137874"/>
                <a:gd name="connsiteX7" fmla="*/ 8572 w 38576"/>
                <a:gd name="connsiteY7" fmla="*/ 125016 h 137874"/>
                <a:gd name="connsiteX8" fmla="*/ 4286 w 38576"/>
                <a:gd name="connsiteY8" fmla="*/ 112157 h 137874"/>
                <a:gd name="connsiteX9" fmla="*/ 0 w 38576"/>
                <a:gd name="connsiteY9" fmla="*/ 99298 h 137874"/>
                <a:gd name="connsiteX10" fmla="*/ 0 w 38576"/>
                <a:gd name="connsiteY10" fmla="*/ 95012 h 137874"/>
                <a:gd name="connsiteX11" fmla="*/ 4286 w 38576"/>
                <a:gd name="connsiteY11" fmla="*/ 90726 h 137874"/>
                <a:gd name="connsiteX12" fmla="*/ 4286 w 38576"/>
                <a:gd name="connsiteY12" fmla="*/ 86439 h 137874"/>
                <a:gd name="connsiteX13" fmla="*/ 4286 w 38576"/>
                <a:gd name="connsiteY13" fmla="*/ 82153 h 137874"/>
                <a:gd name="connsiteX14" fmla="*/ 8572 w 38576"/>
                <a:gd name="connsiteY14" fmla="*/ 39291 h 137874"/>
                <a:gd name="connsiteX15" fmla="*/ 17145 w 38576"/>
                <a:gd name="connsiteY15" fmla="*/ 5001 h 137874"/>
                <a:gd name="connsiteX16" fmla="*/ 30004 w 38576"/>
                <a:gd name="connsiteY16" fmla="*/ 714 h 137874"/>
                <a:gd name="connsiteX17" fmla="*/ 38576 w 38576"/>
                <a:gd name="connsiteY17" fmla="*/ 17859 h 137874"/>
                <a:gd name="connsiteX18" fmla="*/ 38576 w 38576"/>
                <a:gd name="connsiteY18" fmla="*/ 73485 h 137874"/>
                <a:gd name="connsiteX19" fmla="*/ 38576 w 38576"/>
                <a:gd name="connsiteY19" fmla="*/ 73485 h 137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576" h="137874">
                  <a:moveTo>
                    <a:pt x="38576" y="73485"/>
                  </a:moveTo>
                  <a:lnTo>
                    <a:pt x="38576" y="137874"/>
                  </a:lnTo>
                  <a:lnTo>
                    <a:pt x="34290" y="137874"/>
                  </a:lnTo>
                  <a:cubicBezTo>
                    <a:pt x="31432" y="135017"/>
                    <a:pt x="28575" y="133588"/>
                    <a:pt x="25717" y="133588"/>
                  </a:cubicBezTo>
                  <a:lnTo>
                    <a:pt x="21431" y="133588"/>
                  </a:lnTo>
                  <a:lnTo>
                    <a:pt x="12859" y="129302"/>
                  </a:lnTo>
                  <a:lnTo>
                    <a:pt x="8572" y="129302"/>
                  </a:lnTo>
                  <a:lnTo>
                    <a:pt x="8572" y="125016"/>
                  </a:lnTo>
                  <a:cubicBezTo>
                    <a:pt x="5715" y="125016"/>
                    <a:pt x="4286" y="120729"/>
                    <a:pt x="4286" y="112157"/>
                  </a:cubicBezTo>
                  <a:lnTo>
                    <a:pt x="0" y="99298"/>
                  </a:lnTo>
                  <a:lnTo>
                    <a:pt x="0" y="95012"/>
                  </a:lnTo>
                  <a:cubicBezTo>
                    <a:pt x="2857" y="92154"/>
                    <a:pt x="4286" y="90726"/>
                    <a:pt x="4286" y="90726"/>
                  </a:cubicBezTo>
                  <a:cubicBezTo>
                    <a:pt x="4286" y="90726"/>
                    <a:pt x="4286" y="89297"/>
                    <a:pt x="4286" y="86439"/>
                  </a:cubicBezTo>
                  <a:lnTo>
                    <a:pt x="4286" y="82153"/>
                  </a:lnTo>
                  <a:lnTo>
                    <a:pt x="8572" y="39291"/>
                  </a:lnTo>
                  <a:cubicBezTo>
                    <a:pt x="11430" y="13573"/>
                    <a:pt x="14288" y="2143"/>
                    <a:pt x="17145" y="5001"/>
                  </a:cubicBezTo>
                  <a:cubicBezTo>
                    <a:pt x="20002" y="5001"/>
                    <a:pt x="24289" y="3572"/>
                    <a:pt x="30004" y="714"/>
                  </a:cubicBezTo>
                  <a:cubicBezTo>
                    <a:pt x="32861" y="-2143"/>
                    <a:pt x="35719" y="3572"/>
                    <a:pt x="38576" y="17859"/>
                  </a:cubicBezTo>
                  <a:cubicBezTo>
                    <a:pt x="38576" y="34814"/>
                    <a:pt x="38576" y="53483"/>
                    <a:pt x="38576" y="73485"/>
                  </a:cubicBezTo>
                  <a:lnTo>
                    <a:pt x="38576" y="7348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" name="任意多边形: 形状 161">
              <a:extLst>
                <a:ext uri="{FF2B5EF4-FFF2-40B4-BE49-F238E27FC236}">
                  <a16:creationId xmlns:a16="http://schemas.microsoft.com/office/drawing/2014/main" id="{3EF0DDB2-662E-4707-A773-475E37EA106B}"/>
                </a:ext>
              </a:extLst>
            </p:cNvPr>
            <p:cNvSpPr/>
            <p:nvPr/>
          </p:nvSpPr>
          <p:spPr>
            <a:xfrm>
              <a:off x="7017352" y="2094358"/>
              <a:ext cx="42862" cy="227361"/>
            </a:xfrm>
            <a:custGeom>
              <a:avLst/>
              <a:gdLst>
                <a:gd name="connsiteX0" fmla="*/ 42863 w 42862"/>
                <a:gd name="connsiteY0" fmla="*/ 34290 h 227361"/>
                <a:gd name="connsiteX1" fmla="*/ 42863 w 42862"/>
                <a:gd name="connsiteY1" fmla="*/ 0 h 227361"/>
                <a:gd name="connsiteX2" fmla="*/ 42863 w 42862"/>
                <a:gd name="connsiteY2" fmla="*/ 102965 h 227361"/>
                <a:gd name="connsiteX3" fmla="*/ 42863 w 42862"/>
                <a:gd name="connsiteY3" fmla="*/ 210217 h 227361"/>
                <a:gd name="connsiteX4" fmla="*/ 38576 w 42862"/>
                <a:gd name="connsiteY4" fmla="*/ 218789 h 227361"/>
                <a:gd name="connsiteX5" fmla="*/ 34290 w 42862"/>
                <a:gd name="connsiteY5" fmla="*/ 227362 h 227361"/>
                <a:gd name="connsiteX6" fmla="*/ 34290 w 42862"/>
                <a:gd name="connsiteY6" fmla="*/ 214503 h 227361"/>
                <a:gd name="connsiteX7" fmla="*/ 30004 w 42862"/>
                <a:gd name="connsiteY7" fmla="*/ 188785 h 227361"/>
                <a:gd name="connsiteX8" fmla="*/ 25718 w 42862"/>
                <a:gd name="connsiteY8" fmla="*/ 171641 h 227361"/>
                <a:gd name="connsiteX9" fmla="*/ 17145 w 42862"/>
                <a:gd name="connsiteY9" fmla="*/ 167354 h 227361"/>
                <a:gd name="connsiteX10" fmla="*/ 12859 w 42862"/>
                <a:gd name="connsiteY10" fmla="*/ 167354 h 227361"/>
                <a:gd name="connsiteX11" fmla="*/ 12859 w 42862"/>
                <a:gd name="connsiteY11" fmla="*/ 188785 h 227361"/>
                <a:gd name="connsiteX12" fmla="*/ 8572 w 42862"/>
                <a:gd name="connsiteY12" fmla="*/ 210217 h 227361"/>
                <a:gd name="connsiteX13" fmla="*/ 8572 w 42862"/>
                <a:gd name="connsiteY13" fmla="*/ 214503 h 227361"/>
                <a:gd name="connsiteX14" fmla="*/ 4286 w 42862"/>
                <a:gd name="connsiteY14" fmla="*/ 193072 h 227361"/>
                <a:gd name="connsiteX15" fmla="*/ 0 w 42862"/>
                <a:gd name="connsiteY15" fmla="*/ 167354 h 227361"/>
                <a:gd name="connsiteX16" fmla="*/ 0 w 42862"/>
                <a:gd name="connsiteY16" fmla="*/ 163068 h 227361"/>
                <a:gd name="connsiteX17" fmla="*/ 4286 w 42862"/>
                <a:gd name="connsiteY17" fmla="*/ 85820 h 227361"/>
                <a:gd name="connsiteX18" fmla="*/ 8572 w 42862"/>
                <a:gd name="connsiteY18" fmla="*/ 8572 h 227361"/>
                <a:gd name="connsiteX19" fmla="*/ 8572 w 42862"/>
                <a:gd name="connsiteY19" fmla="*/ 30004 h 227361"/>
                <a:gd name="connsiteX20" fmla="*/ 12859 w 42862"/>
                <a:gd name="connsiteY20" fmla="*/ 85820 h 227361"/>
                <a:gd name="connsiteX21" fmla="*/ 17145 w 42862"/>
                <a:gd name="connsiteY21" fmla="*/ 124396 h 227361"/>
                <a:gd name="connsiteX22" fmla="*/ 17145 w 42862"/>
                <a:gd name="connsiteY22" fmla="*/ 137255 h 227361"/>
                <a:gd name="connsiteX23" fmla="*/ 21431 w 42862"/>
                <a:gd name="connsiteY23" fmla="*/ 137255 h 227361"/>
                <a:gd name="connsiteX24" fmla="*/ 25718 w 42862"/>
                <a:gd name="connsiteY24" fmla="*/ 141542 h 227361"/>
                <a:gd name="connsiteX25" fmla="*/ 30004 w 42862"/>
                <a:gd name="connsiteY25" fmla="*/ 141542 h 227361"/>
                <a:gd name="connsiteX26" fmla="*/ 30004 w 42862"/>
                <a:gd name="connsiteY26" fmla="*/ 132969 h 227361"/>
                <a:gd name="connsiteX27" fmla="*/ 34290 w 42862"/>
                <a:gd name="connsiteY27" fmla="*/ 124396 h 227361"/>
                <a:gd name="connsiteX28" fmla="*/ 34290 w 42862"/>
                <a:gd name="connsiteY28" fmla="*/ 94393 h 227361"/>
                <a:gd name="connsiteX29" fmla="*/ 42863 w 42862"/>
                <a:gd name="connsiteY29" fmla="*/ 34290 h 227361"/>
                <a:gd name="connsiteX30" fmla="*/ 42863 w 42862"/>
                <a:gd name="connsiteY30" fmla="*/ 34290 h 227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2862" h="227361">
                  <a:moveTo>
                    <a:pt x="42863" y="34290"/>
                  </a:moveTo>
                  <a:lnTo>
                    <a:pt x="42863" y="0"/>
                  </a:lnTo>
                  <a:lnTo>
                    <a:pt x="42863" y="102965"/>
                  </a:lnTo>
                  <a:cubicBezTo>
                    <a:pt x="42863" y="174498"/>
                    <a:pt x="42863" y="210217"/>
                    <a:pt x="42863" y="210217"/>
                  </a:cubicBezTo>
                  <a:lnTo>
                    <a:pt x="38576" y="218789"/>
                  </a:lnTo>
                  <a:cubicBezTo>
                    <a:pt x="35719" y="224504"/>
                    <a:pt x="34290" y="227362"/>
                    <a:pt x="34290" y="227362"/>
                  </a:cubicBezTo>
                  <a:lnTo>
                    <a:pt x="34290" y="214503"/>
                  </a:lnTo>
                  <a:cubicBezTo>
                    <a:pt x="34290" y="208788"/>
                    <a:pt x="32861" y="200216"/>
                    <a:pt x="30004" y="188785"/>
                  </a:cubicBezTo>
                  <a:lnTo>
                    <a:pt x="25718" y="171641"/>
                  </a:lnTo>
                  <a:lnTo>
                    <a:pt x="17145" y="167354"/>
                  </a:lnTo>
                  <a:lnTo>
                    <a:pt x="12859" y="167354"/>
                  </a:lnTo>
                  <a:lnTo>
                    <a:pt x="12859" y="188785"/>
                  </a:lnTo>
                  <a:cubicBezTo>
                    <a:pt x="10001" y="200216"/>
                    <a:pt x="8572" y="207359"/>
                    <a:pt x="8572" y="210217"/>
                  </a:cubicBezTo>
                  <a:lnTo>
                    <a:pt x="8572" y="214503"/>
                  </a:lnTo>
                  <a:cubicBezTo>
                    <a:pt x="8572" y="214503"/>
                    <a:pt x="7144" y="207359"/>
                    <a:pt x="4286" y="193072"/>
                  </a:cubicBezTo>
                  <a:cubicBezTo>
                    <a:pt x="1429" y="178784"/>
                    <a:pt x="0" y="170212"/>
                    <a:pt x="0" y="167354"/>
                  </a:cubicBezTo>
                  <a:lnTo>
                    <a:pt x="0" y="163068"/>
                  </a:lnTo>
                  <a:cubicBezTo>
                    <a:pt x="0" y="163068"/>
                    <a:pt x="1429" y="137350"/>
                    <a:pt x="4286" y="85820"/>
                  </a:cubicBezTo>
                  <a:lnTo>
                    <a:pt x="8572" y="8572"/>
                  </a:lnTo>
                  <a:lnTo>
                    <a:pt x="8572" y="30004"/>
                  </a:lnTo>
                  <a:cubicBezTo>
                    <a:pt x="8572" y="44291"/>
                    <a:pt x="10001" y="62865"/>
                    <a:pt x="12859" y="85820"/>
                  </a:cubicBezTo>
                  <a:lnTo>
                    <a:pt x="17145" y="124396"/>
                  </a:lnTo>
                  <a:lnTo>
                    <a:pt x="17145" y="137255"/>
                  </a:lnTo>
                  <a:lnTo>
                    <a:pt x="21431" y="137255"/>
                  </a:lnTo>
                  <a:lnTo>
                    <a:pt x="25718" y="141542"/>
                  </a:lnTo>
                  <a:lnTo>
                    <a:pt x="30004" y="141542"/>
                  </a:lnTo>
                  <a:lnTo>
                    <a:pt x="30004" y="132969"/>
                  </a:lnTo>
                  <a:lnTo>
                    <a:pt x="34290" y="124396"/>
                  </a:lnTo>
                  <a:lnTo>
                    <a:pt x="34290" y="94393"/>
                  </a:lnTo>
                  <a:cubicBezTo>
                    <a:pt x="34290" y="77153"/>
                    <a:pt x="37147" y="57150"/>
                    <a:pt x="42863" y="34290"/>
                  </a:cubicBezTo>
                  <a:lnTo>
                    <a:pt x="42863" y="3429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" name="任意多边形: 形状 162">
              <a:extLst>
                <a:ext uri="{FF2B5EF4-FFF2-40B4-BE49-F238E27FC236}">
                  <a16:creationId xmlns:a16="http://schemas.microsoft.com/office/drawing/2014/main" id="{44ECB778-5E02-4EEE-A2DD-C1F2DF023F51}"/>
                </a:ext>
              </a:extLst>
            </p:cNvPr>
            <p:cNvSpPr/>
            <p:nvPr/>
          </p:nvSpPr>
          <p:spPr>
            <a:xfrm>
              <a:off x="6068948" y="2793779"/>
              <a:ext cx="154495" cy="77152"/>
            </a:xfrm>
            <a:custGeom>
              <a:avLst/>
              <a:gdLst>
                <a:gd name="connsiteX0" fmla="*/ 150209 w 154495"/>
                <a:gd name="connsiteY0" fmla="*/ 60008 h 77152"/>
                <a:gd name="connsiteX1" fmla="*/ 154495 w 154495"/>
                <a:gd name="connsiteY1" fmla="*/ 60008 h 77152"/>
                <a:gd name="connsiteX2" fmla="*/ 145923 w 154495"/>
                <a:gd name="connsiteY2" fmla="*/ 64294 h 77152"/>
                <a:gd name="connsiteX3" fmla="*/ 133064 w 154495"/>
                <a:gd name="connsiteY3" fmla="*/ 64294 h 77152"/>
                <a:gd name="connsiteX4" fmla="*/ 124492 w 154495"/>
                <a:gd name="connsiteY4" fmla="*/ 64294 h 77152"/>
                <a:gd name="connsiteX5" fmla="*/ 120205 w 154495"/>
                <a:gd name="connsiteY5" fmla="*/ 68580 h 77152"/>
                <a:gd name="connsiteX6" fmla="*/ 115919 w 154495"/>
                <a:gd name="connsiteY6" fmla="*/ 68580 h 77152"/>
                <a:gd name="connsiteX7" fmla="*/ 115919 w 154495"/>
                <a:gd name="connsiteY7" fmla="*/ 77153 h 77152"/>
                <a:gd name="connsiteX8" fmla="*/ 111633 w 154495"/>
                <a:gd name="connsiteY8" fmla="*/ 77153 h 77152"/>
                <a:gd name="connsiteX9" fmla="*/ 64389 w 154495"/>
                <a:gd name="connsiteY9" fmla="*/ 55721 h 77152"/>
                <a:gd name="connsiteX10" fmla="*/ 17145 w 154495"/>
                <a:gd name="connsiteY10" fmla="*/ 38576 h 77152"/>
                <a:gd name="connsiteX11" fmla="*/ 12859 w 154495"/>
                <a:gd name="connsiteY11" fmla="*/ 34290 h 77152"/>
                <a:gd name="connsiteX12" fmla="*/ 8572 w 154495"/>
                <a:gd name="connsiteY12" fmla="*/ 30004 h 77152"/>
                <a:gd name="connsiteX13" fmla="*/ 0 w 154495"/>
                <a:gd name="connsiteY13" fmla="*/ 30004 h 77152"/>
                <a:gd name="connsiteX14" fmla="*/ 0 w 154495"/>
                <a:gd name="connsiteY14" fmla="*/ 25718 h 77152"/>
                <a:gd name="connsiteX15" fmla="*/ 4286 w 154495"/>
                <a:gd name="connsiteY15" fmla="*/ 21431 h 77152"/>
                <a:gd name="connsiteX16" fmla="*/ 8572 w 154495"/>
                <a:gd name="connsiteY16" fmla="*/ 17145 h 77152"/>
                <a:gd name="connsiteX17" fmla="*/ 12859 w 154495"/>
                <a:gd name="connsiteY17" fmla="*/ 12859 h 77152"/>
                <a:gd name="connsiteX18" fmla="*/ 17145 w 154495"/>
                <a:gd name="connsiteY18" fmla="*/ 12859 h 77152"/>
                <a:gd name="connsiteX19" fmla="*/ 25717 w 154495"/>
                <a:gd name="connsiteY19" fmla="*/ 8572 h 77152"/>
                <a:gd name="connsiteX20" fmla="*/ 47149 w 154495"/>
                <a:gd name="connsiteY20" fmla="*/ 8572 h 77152"/>
                <a:gd name="connsiteX21" fmla="*/ 60007 w 154495"/>
                <a:gd name="connsiteY21" fmla="*/ 4286 h 77152"/>
                <a:gd name="connsiteX22" fmla="*/ 68580 w 154495"/>
                <a:gd name="connsiteY22" fmla="*/ 0 h 77152"/>
                <a:gd name="connsiteX23" fmla="*/ 77152 w 154495"/>
                <a:gd name="connsiteY23" fmla="*/ 4286 h 77152"/>
                <a:gd name="connsiteX24" fmla="*/ 102870 w 154495"/>
                <a:gd name="connsiteY24" fmla="*/ 25718 h 77152"/>
                <a:gd name="connsiteX25" fmla="*/ 132874 w 154495"/>
                <a:gd name="connsiteY25" fmla="*/ 47149 h 77152"/>
                <a:gd name="connsiteX26" fmla="*/ 141446 w 154495"/>
                <a:gd name="connsiteY26" fmla="*/ 55721 h 77152"/>
                <a:gd name="connsiteX27" fmla="*/ 150209 w 154495"/>
                <a:gd name="connsiteY27" fmla="*/ 60008 h 77152"/>
                <a:gd name="connsiteX28" fmla="*/ 150209 w 154495"/>
                <a:gd name="connsiteY28" fmla="*/ 60008 h 77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4495" h="77152">
                  <a:moveTo>
                    <a:pt x="150209" y="60008"/>
                  </a:moveTo>
                  <a:lnTo>
                    <a:pt x="154495" y="60008"/>
                  </a:lnTo>
                  <a:cubicBezTo>
                    <a:pt x="154495" y="62865"/>
                    <a:pt x="151638" y="64294"/>
                    <a:pt x="145923" y="64294"/>
                  </a:cubicBezTo>
                  <a:cubicBezTo>
                    <a:pt x="140208" y="64294"/>
                    <a:pt x="135922" y="64294"/>
                    <a:pt x="133064" y="64294"/>
                  </a:cubicBezTo>
                  <a:lnTo>
                    <a:pt x="124492" y="64294"/>
                  </a:lnTo>
                  <a:lnTo>
                    <a:pt x="120205" y="68580"/>
                  </a:lnTo>
                  <a:lnTo>
                    <a:pt x="115919" y="68580"/>
                  </a:lnTo>
                  <a:lnTo>
                    <a:pt x="115919" y="77153"/>
                  </a:lnTo>
                  <a:lnTo>
                    <a:pt x="111633" y="77153"/>
                  </a:lnTo>
                  <a:cubicBezTo>
                    <a:pt x="111633" y="74295"/>
                    <a:pt x="95917" y="67151"/>
                    <a:pt x="64389" y="55721"/>
                  </a:cubicBezTo>
                  <a:lnTo>
                    <a:pt x="17145" y="38576"/>
                  </a:lnTo>
                  <a:lnTo>
                    <a:pt x="12859" y="34290"/>
                  </a:lnTo>
                  <a:lnTo>
                    <a:pt x="8572" y="30004"/>
                  </a:lnTo>
                  <a:lnTo>
                    <a:pt x="0" y="30004"/>
                  </a:lnTo>
                  <a:lnTo>
                    <a:pt x="0" y="25718"/>
                  </a:lnTo>
                  <a:lnTo>
                    <a:pt x="4286" y="21431"/>
                  </a:lnTo>
                  <a:lnTo>
                    <a:pt x="8572" y="17145"/>
                  </a:lnTo>
                  <a:lnTo>
                    <a:pt x="12859" y="12859"/>
                  </a:lnTo>
                  <a:lnTo>
                    <a:pt x="17145" y="12859"/>
                  </a:lnTo>
                  <a:lnTo>
                    <a:pt x="25717" y="8572"/>
                  </a:lnTo>
                  <a:lnTo>
                    <a:pt x="47149" y="8572"/>
                  </a:lnTo>
                  <a:cubicBezTo>
                    <a:pt x="52864" y="8572"/>
                    <a:pt x="57150" y="7144"/>
                    <a:pt x="60007" y="4286"/>
                  </a:cubicBezTo>
                  <a:cubicBezTo>
                    <a:pt x="60007" y="1429"/>
                    <a:pt x="62865" y="0"/>
                    <a:pt x="68580" y="0"/>
                  </a:cubicBezTo>
                  <a:cubicBezTo>
                    <a:pt x="74295" y="0"/>
                    <a:pt x="77152" y="1429"/>
                    <a:pt x="77152" y="4286"/>
                  </a:cubicBezTo>
                  <a:cubicBezTo>
                    <a:pt x="77152" y="7144"/>
                    <a:pt x="85725" y="14288"/>
                    <a:pt x="102870" y="25718"/>
                  </a:cubicBezTo>
                  <a:cubicBezTo>
                    <a:pt x="122872" y="37147"/>
                    <a:pt x="132874" y="44291"/>
                    <a:pt x="132874" y="47149"/>
                  </a:cubicBezTo>
                  <a:cubicBezTo>
                    <a:pt x="135731" y="52864"/>
                    <a:pt x="138589" y="55721"/>
                    <a:pt x="141446" y="55721"/>
                  </a:cubicBezTo>
                  <a:cubicBezTo>
                    <a:pt x="147352" y="55721"/>
                    <a:pt x="150209" y="57150"/>
                    <a:pt x="150209" y="60008"/>
                  </a:cubicBezTo>
                  <a:lnTo>
                    <a:pt x="150209" y="6000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" name="任意多边形: 形状 163">
              <a:extLst>
                <a:ext uri="{FF2B5EF4-FFF2-40B4-BE49-F238E27FC236}">
                  <a16:creationId xmlns:a16="http://schemas.microsoft.com/office/drawing/2014/main" id="{5EFAF444-8E2D-4A37-8F7F-CAFAC012D192}"/>
                </a:ext>
              </a:extLst>
            </p:cNvPr>
            <p:cNvSpPr/>
            <p:nvPr/>
          </p:nvSpPr>
          <p:spPr>
            <a:xfrm>
              <a:off x="5747193" y="3518917"/>
              <a:ext cx="40005" cy="55721"/>
            </a:xfrm>
            <a:custGeom>
              <a:avLst/>
              <a:gdLst>
                <a:gd name="connsiteX0" fmla="*/ 21431 w 40005"/>
                <a:gd name="connsiteY0" fmla="*/ 8572 h 55721"/>
                <a:gd name="connsiteX1" fmla="*/ 21431 w 40005"/>
                <a:gd name="connsiteY1" fmla="*/ 0 h 55721"/>
                <a:gd name="connsiteX2" fmla="*/ 25718 w 40005"/>
                <a:gd name="connsiteY2" fmla="*/ 0 h 55721"/>
                <a:gd name="connsiteX3" fmla="*/ 34290 w 40005"/>
                <a:gd name="connsiteY3" fmla="*/ 8572 h 55721"/>
                <a:gd name="connsiteX4" fmla="*/ 38576 w 40005"/>
                <a:gd name="connsiteY4" fmla="*/ 34290 h 55721"/>
                <a:gd name="connsiteX5" fmla="*/ 34290 w 40005"/>
                <a:gd name="connsiteY5" fmla="*/ 51435 h 55721"/>
                <a:gd name="connsiteX6" fmla="*/ 30004 w 40005"/>
                <a:gd name="connsiteY6" fmla="*/ 51435 h 55721"/>
                <a:gd name="connsiteX7" fmla="*/ 25718 w 40005"/>
                <a:gd name="connsiteY7" fmla="*/ 55721 h 55721"/>
                <a:gd name="connsiteX8" fmla="*/ 8573 w 40005"/>
                <a:gd name="connsiteY8" fmla="*/ 51435 h 55721"/>
                <a:gd name="connsiteX9" fmla="*/ 0 w 40005"/>
                <a:gd name="connsiteY9" fmla="*/ 47149 h 55721"/>
                <a:gd name="connsiteX10" fmla="*/ 0 w 40005"/>
                <a:gd name="connsiteY10" fmla="*/ 42863 h 55721"/>
                <a:gd name="connsiteX11" fmla="*/ 4286 w 40005"/>
                <a:gd name="connsiteY11" fmla="*/ 30004 h 55721"/>
                <a:gd name="connsiteX12" fmla="*/ 4286 w 40005"/>
                <a:gd name="connsiteY12" fmla="*/ 21431 h 55721"/>
                <a:gd name="connsiteX13" fmla="*/ 17145 w 40005"/>
                <a:gd name="connsiteY13" fmla="*/ 21431 h 55721"/>
                <a:gd name="connsiteX14" fmla="*/ 30004 w 40005"/>
                <a:gd name="connsiteY14" fmla="*/ 17145 h 55721"/>
                <a:gd name="connsiteX15" fmla="*/ 25718 w 40005"/>
                <a:gd name="connsiteY15" fmla="*/ 12859 h 55721"/>
                <a:gd name="connsiteX16" fmla="*/ 21431 w 40005"/>
                <a:gd name="connsiteY16" fmla="*/ 12859 h 55721"/>
                <a:gd name="connsiteX17" fmla="*/ 21431 w 40005"/>
                <a:gd name="connsiteY17" fmla="*/ 8572 h 55721"/>
                <a:gd name="connsiteX18" fmla="*/ 21431 w 40005"/>
                <a:gd name="connsiteY18" fmla="*/ 8572 h 5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0005" h="55721">
                  <a:moveTo>
                    <a:pt x="21431" y="8572"/>
                  </a:moveTo>
                  <a:lnTo>
                    <a:pt x="21431" y="0"/>
                  </a:lnTo>
                  <a:lnTo>
                    <a:pt x="25718" y="0"/>
                  </a:lnTo>
                  <a:lnTo>
                    <a:pt x="34290" y="8572"/>
                  </a:lnTo>
                  <a:cubicBezTo>
                    <a:pt x="40005" y="17145"/>
                    <a:pt x="41434" y="25718"/>
                    <a:pt x="38576" y="34290"/>
                  </a:cubicBezTo>
                  <a:cubicBezTo>
                    <a:pt x="35719" y="42863"/>
                    <a:pt x="34290" y="48578"/>
                    <a:pt x="34290" y="51435"/>
                  </a:cubicBezTo>
                  <a:lnTo>
                    <a:pt x="30004" y="51435"/>
                  </a:lnTo>
                  <a:cubicBezTo>
                    <a:pt x="27146" y="51435"/>
                    <a:pt x="25718" y="52864"/>
                    <a:pt x="25718" y="55721"/>
                  </a:cubicBezTo>
                  <a:cubicBezTo>
                    <a:pt x="22860" y="52864"/>
                    <a:pt x="17145" y="51435"/>
                    <a:pt x="8573" y="51435"/>
                  </a:cubicBezTo>
                  <a:lnTo>
                    <a:pt x="0" y="47149"/>
                  </a:lnTo>
                  <a:lnTo>
                    <a:pt x="0" y="42863"/>
                  </a:lnTo>
                  <a:cubicBezTo>
                    <a:pt x="0" y="40005"/>
                    <a:pt x="1429" y="35719"/>
                    <a:pt x="4286" y="30004"/>
                  </a:cubicBezTo>
                  <a:lnTo>
                    <a:pt x="4286" y="21431"/>
                  </a:lnTo>
                  <a:lnTo>
                    <a:pt x="17145" y="21431"/>
                  </a:lnTo>
                  <a:cubicBezTo>
                    <a:pt x="25718" y="21431"/>
                    <a:pt x="30004" y="20003"/>
                    <a:pt x="30004" y="17145"/>
                  </a:cubicBezTo>
                  <a:cubicBezTo>
                    <a:pt x="30004" y="14288"/>
                    <a:pt x="28575" y="12859"/>
                    <a:pt x="25718" y="12859"/>
                  </a:cubicBezTo>
                  <a:lnTo>
                    <a:pt x="21431" y="12859"/>
                  </a:lnTo>
                  <a:lnTo>
                    <a:pt x="21431" y="8572"/>
                  </a:lnTo>
                  <a:lnTo>
                    <a:pt x="21431" y="857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" name="任意多边形: 形状 164">
              <a:extLst>
                <a:ext uri="{FF2B5EF4-FFF2-40B4-BE49-F238E27FC236}">
                  <a16:creationId xmlns:a16="http://schemas.microsoft.com/office/drawing/2014/main" id="{81C8B74E-6DD5-4947-87EC-4A248B88D4A6}"/>
                </a:ext>
              </a:extLst>
            </p:cNvPr>
            <p:cNvSpPr/>
            <p:nvPr/>
          </p:nvSpPr>
          <p:spPr>
            <a:xfrm>
              <a:off x="4678870" y="3124201"/>
              <a:ext cx="124301" cy="98583"/>
            </a:xfrm>
            <a:custGeom>
              <a:avLst/>
              <a:gdLst>
                <a:gd name="connsiteX0" fmla="*/ 120015 w 124301"/>
                <a:gd name="connsiteY0" fmla="*/ 90011 h 98583"/>
                <a:gd name="connsiteX1" fmla="*/ 120015 w 124301"/>
                <a:gd name="connsiteY1" fmla="*/ 94297 h 98583"/>
                <a:gd name="connsiteX2" fmla="*/ 124301 w 124301"/>
                <a:gd name="connsiteY2" fmla="*/ 94297 h 98583"/>
                <a:gd name="connsiteX3" fmla="*/ 124301 w 124301"/>
                <a:gd name="connsiteY3" fmla="*/ 98584 h 98583"/>
                <a:gd name="connsiteX4" fmla="*/ 115729 w 124301"/>
                <a:gd name="connsiteY4" fmla="*/ 98584 h 98583"/>
                <a:gd name="connsiteX5" fmla="*/ 102870 w 124301"/>
                <a:gd name="connsiteY5" fmla="*/ 94297 h 98583"/>
                <a:gd name="connsiteX6" fmla="*/ 94297 w 124301"/>
                <a:gd name="connsiteY6" fmla="*/ 94297 h 98583"/>
                <a:gd name="connsiteX7" fmla="*/ 90011 w 124301"/>
                <a:gd name="connsiteY7" fmla="*/ 90011 h 98583"/>
                <a:gd name="connsiteX8" fmla="*/ 85725 w 124301"/>
                <a:gd name="connsiteY8" fmla="*/ 85725 h 98583"/>
                <a:gd name="connsiteX9" fmla="*/ 81439 w 124301"/>
                <a:gd name="connsiteY9" fmla="*/ 85725 h 98583"/>
                <a:gd name="connsiteX10" fmla="*/ 72866 w 124301"/>
                <a:gd name="connsiteY10" fmla="*/ 81439 h 98583"/>
                <a:gd name="connsiteX11" fmla="*/ 55721 w 124301"/>
                <a:gd name="connsiteY11" fmla="*/ 68580 h 98583"/>
                <a:gd name="connsiteX12" fmla="*/ 38576 w 124301"/>
                <a:gd name="connsiteY12" fmla="*/ 51435 h 98583"/>
                <a:gd name="connsiteX13" fmla="*/ 25718 w 124301"/>
                <a:gd name="connsiteY13" fmla="*/ 38576 h 98583"/>
                <a:gd name="connsiteX14" fmla="*/ 12859 w 124301"/>
                <a:gd name="connsiteY14" fmla="*/ 30004 h 98583"/>
                <a:gd name="connsiteX15" fmla="*/ 12859 w 124301"/>
                <a:gd name="connsiteY15" fmla="*/ 25718 h 98583"/>
                <a:gd name="connsiteX16" fmla="*/ 4286 w 124301"/>
                <a:gd name="connsiteY16" fmla="*/ 17145 h 98583"/>
                <a:gd name="connsiteX17" fmla="*/ 0 w 124301"/>
                <a:gd name="connsiteY17" fmla="*/ 12859 h 98583"/>
                <a:gd name="connsiteX18" fmla="*/ 4286 w 124301"/>
                <a:gd name="connsiteY18" fmla="*/ 12859 h 98583"/>
                <a:gd name="connsiteX19" fmla="*/ 4286 w 124301"/>
                <a:gd name="connsiteY19" fmla="*/ 0 h 98583"/>
                <a:gd name="connsiteX20" fmla="*/ 8572 w 124301"/>
                <a:gd name="connsiteY20" fmla="*/ 8572 h 98583"/>
                <a:gd name="connsiteX21" fmla="*/ 21431 w 124301"/>
                <a:gd name="connsiteY21" fmla="*/ 17145 h 98583"/>
                <a:gd name="connsiteX22" fmla="*/ 42863 w 124301"/>
                <a:gd name="connsiteY22" fmla="*/ 25718 h 98583"/>
                <a:gd name="connsiteX23" fmla="*/ 55721 w 124301"/>
                <a:gd name="connsiteY23" fmla="*/ 38576 h 98583"/>
                <a:gd name="connsiteX24" fmla="*/ 72866 w 124301"/>
                <a:gd name="connsiteY24" fmla="*/ 51435 h 98583"/>
                <a:gd name="connsiteX25" fmla="*/ 98584 w 124301"/>
                <a:gd name="connsiteY25" fmla="*/ 77153 h 98583"/>
                <a:gd name="connsiteX26" fmla="*/ 120015 w 124301"/>
                <a:gd name="connsiteY26" fmla="*/ 90011 h 98583"/>
                <a:gd name="connsiteX27" fmla="*/ 120015 w 124301"/>
                <a:gd name="connsiteY27" fmla="*/ 90011 h 9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4301" h="98583">
                  <a:moveTo>
                    <a:pt x="120015" y="90011"/>
                  </a:moveTo>
                  <a:lnTo>
                    <a:pt x="120015" y="94297"/>
                  </a:lnTo>
                  <a:lnTo>
                    <a:pt x="124301" y="94297"/>
                  </a:lnTo>
                  <a:lnTo>
                    <a:pt x="124301" y="98584"/>
                  </a:lnTo>
                  <a:lnTo>
                    <a:pt x="115729" y="98584"/>
                  </a:lnTo>
                  <a:lnTo>
                    <a:pt x="102870" y="94297"/>
                  </a:lnTo>
                  <a:lnTo>
                    <a:pt x="94297" y="94297"/>
                  </a:lnTo>
                  <a:lnTo>
                    <a:pt x="90011" y="90011"/>
                  </a:lnTo>
                  <a:lnTo>
                    <a:pt x="85725" y="85725"/>
                  </a:lnTo>
                  <a:lnTo>
                    <a:pt x="81439" y="85725"/>
                  </a:lnTo>
                  <a:cubicBezTo>
                    <a:pt x="78581" y="85725"/>
                    <a:pt x="75724" y="84296"/>
                    <a:pt x="72866" y="81439"/>
                  </a:cubicBezTo>
                  <a:cubicBezTo>
                    <a:pt x="72866" y="78581"/>
                    <a:pt x="67151" y="74295"/>
                    <a:pt x="55721" y="68580"/>
                  </a:cubicBezTo>
                  <a:cubicBezTo>
                    <a:pt x="44291" y="60008"/>
                    <a:pt x="38576" y="54293"/>
                    <a:pt x="38576" y="51435"/>
                  </a:cubicBezTo>
                  <a:cubicBezTo>
                    <a:pt x="38576" y="48578"/>
                    <a:pt x="34290" y="44291"/>
                    <a:pt x="25718" y="38576"/>
                  </a:cubicBezTo>
                  <a:lnTo>
                    <a:pt x="12859" y="30004"/>
                  </a:lnTo>
                  <a:lnTo>
                    <a:pt x="12859" y="25718"/>
                  </a:lnTo>
                  <a:cubicBezTo>
                    <a:pt x="12859" y="25718"/>
                    <a:pt x="10001" y="22860"/>
                    <a:pt x="4286" y="17145"/>
                  </a:cubicBezTo>
                  <a:lnTo>
                    <a:pt x="0" y="12859"/>
                  </a:lnTo>
                  <a:lnTo>
                    <a:pt x="4286" y="12859"/>
                  </a:lnTo>
                  <a:lnTo>
                    <a:pt x="4286" y="0"/>
                  </a:lnTo>
                  <a:lnTo>
                    <a:pt x="8572" y="8572"/>
                  </a:lnTo>
                  <a:cubicBezTo>
                    <a:pt x="11430" y="14288"/>
                    <a:pt x="15716" y="17145"/>
                    <a:pt x="21431" y="17145"/>
                  </a:cubicBezTo>
                  <a:cubicBezTo>
                    <a:pt x="30004" y="17145"/>
                    <a:pt x="37147" y="20003"/>
                    <a:pt x="42863" y="25718"/>
                  </a:cubicBezTo>
                  <a:cubicBezTo>
                    <a:pt x="48577" y="31433"/>
                    <a:pt x="52864" y="35719"/>
                    <a:pt x="55721" y="38576"/>
                  </a:cubicBezTo>
                  <a:cubicBezTo>
                    <a:pt x="61436" y="38576"/>
                    <a:pt x="67151" y="42863"/>
                    <a:pt x="72866" y="51435"/>
                  </a:cubicBezTo>
                  <a:cubicBezTo>
                    <a:pt x="75724" y="57150"/>
                    <a:pt x="84296" y="65722"/>
                    <a:pt x="98584" y="77153"/>
                  </a:cubicBezTo>
                  <a:cubicBezTo>
                    <a:pt x="110014" y="85725"/>
                    <a:pt x="117157" y="90011"/>
                    <a:pt x="120015" y="90011"/>
                  </a:cubicBezTo>
                  <a:lnTo>
                    <a:pt x="120015" y="900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" name="任意多边形: 形状 165">
              <a:extLst>
                <a:ext uri="{FF2B5EF4-FFF2-40B4-BE49-F238E27FC236}">
                  <a16:creationId xmlns:a16="http://schemas.microsoft.com/office/drawing/2014/main" id="{76EC3AB1-A6A7-47DE-A37C-E3A0FFBFA33F}"/>
                </a:ext>
              </a:extLst>
            </p:cNvPr>
            <p:cNvSpPr/>
            <p:nvPr/>
          </p:nvSpPr>
          <p:spPr>
            <a:xfrm>
              <a:off x="4914899" y="2281620"/>
              <a:ext cx="364521" cy="147256"/>
            </a:xfrm>
            <a:custGeom>
              <a:avLst/>
              <a:gdLst>
                <a:gd name="connsiteX0" fmla="*/ 355949 w 364521"/>
                <a:gd name="connsiteY0" fmla="*/ 1524 h 147256"/>
                <a:gd name="connsiteX1" fmla="*/ 364522 w 364521"/>
                <a:gd name="connsiteY1" fmla="*/ 1524 h 147256"/>
                <a:gd name="connsiteX2" fmla="*/ 360236 w 364521"/>
                <a:gd name="connsiteY2" fmla="*/ 5810 h 147256"/>
                <a:gd name="connsiteX3" fmla="*/ 355949 w 364521"/>
                <a:gd name="connsiteY3" fmla="*/ 10097 h 147256"/>
                <a:gd name="connsiteX4" fmla="*/ 351663 w 364521"/>
                <a:gd name="connsiteY4" fmla="*/ 18669 h 147256"/>
                <a:gd name="connsiteX5" fmla="*/ 325945 w 364521"/>
                <a:gd name="connsiteY5" fmla="*/ 27242 h 147256"/>
                <a:gd name="connsiteX6" fmla="*/ 308800 w 364521"/>
                <a:gd name="connsiteY6" fmla="*/ 40100 h 147256"/>
                <a:gd name="connsiteX7" fmla="*/ 308800 w 364521"/>
                <a:gd name="connsiteY7" fmla="*/ 52959 h 147256"/>
                <a:gd name="connsiteX8" fmla="*/ 291655 w 364521"/>
                <a:gd name="connsiteY8" fmla="*/ 52959 h 147256"/>
                <a:gd name="connsiteX9" fmla="*/ 265938 w 364521"/>
                <a:gd name="connsiteY9" fmla="*/ 61531 h 147256"/>
                <a:gd name="connsiteX10" fmla="*/ 180118 w 364521"/>
                <a:gd name="connsiteY10" fmla="*/ 95822 h 147256"/>
                <a:gd name="connsiteX11" fmla="*/ 107156 w 364521"/>
                <a:gd name="connsiteY11" fmla="*/ 130111 h 147256"/>
                <a:gd name="connsiteX12" fmla="*/ 98584 w 364521"/>
                <a:gd name="connsiteY12" fmla="*/ 130111 h 147256"/>
                <a:gd name="connsiteX13" fmla="*/ 94297 w 364521"/>
                <a:gd name="connsiteY13" fmla="*/ 134398 h 147256"/>
                <a:gd name="connsiteX14" fmla="*/ 90011 w 364521"/>
                <a:gd name="connsiteY14" fmla="*/ 138684 h 147256"/>
                <a:gd name="connsiteX15" fmla="*/ 85725 w 364521"/>
                <a:gd name="connsiteY15" fmla="*/ 138684 h 147256"/>
                <a:gd name="connsiteX16" fmla="*/ 81439 w 364521"/>
                <a:gd name="connsiteY16" fmla="*/ 138684 h 147256"/>
                <a:gd name="connsiteX17" fmla="*/ 72866 w 364521"/>
                <a:gd name="connsiteY17" fmla="*/ 142970 h 147256"/>
                <a:gd name="connsiteX18" fmla="*/ 55721 w 364521"/>
                <a:gd name="connsiteY18" fmla="*/ 147256 h 147256"/>
                <a:gd name="connsiteX19" fmla="*/ 38576 w 364521"/>
                <a:gd name="connsiteY19" fmla="*/ 142970 h 147256"/>
                <a:gd name="connsiteX20" fmla="*/ 34290 w 364521"/>
                <a:gd name="connsiteY20" fmla="*/ 142970 h 147256"/>
                <a:gd name="connsiteX21" fmla="*/ 34290 w 364521"/>
                <a:gd name="connsiteY21" fmla="*/ 147256 h 147256"/>
                <a:gd name="connsiteX22" fmla="*/ 8572 w 364521"/>
                <a:gd name="connsiteY22" fmla="*/ 147256 h 147256"/>
                <a:gd name="connsiteX23" fmla="*/ 8572 w 364521"/>
                <a:gd name="connsiteY23" fmla="*/ 138684 h 147256"/>
                <a:gd name="connsiteX24" fmla="*/ 0 w 364521"/>
                <a:gd name="connsiteY24" fmla="*/ 138684 h 147256"/>
                <a:gd name="connsiteX25" fmla="*/ 0 w 364521"/>
                <a:gd name="connsiteY25" fmla="*/ 134398 h 147256"/>
                <a:gd name="connsiteX26" fmla="*/ 4286 w 364521"/>
                <a:gd name="connsiteY26" fmla="*/ 134398 h 147256"/>
                <a:gd name="connsiteX27" fmla="*/ 4286 w 364521"/>
                <a:gd name="connsiteY27" fmla="*/ 130111 h 147256"/>
                <a:gd name="connsiteX28" fmla="*/ 8572 w 364521"/>
                <a:gd name="connsiteY28" fmla="*/ 130111 h 147256"/>
                <a:gd name="connsiteX29" fmla="*/ 12859 w 364521"/>
                <a:gd name="connsiteY29" fmla="*/ 125825 h 147256"/>
                <a:gd name="connsiteX30" fmla="*/ 17145 w 364521"/>
                <a:gd name="connsiteY30" fmla="*/ 121539 h 147256"/>
                <a:gd name="connsiteX31" fmla="*/ 25717 w 364521"/>
                <a:gd name="connsiteY31" fmla="*/ 121539 h 147256"/>
                <a:gd name="connsiteX32" fmla="*/ 124396 w 364521"/>
                <a:gd name="connsiteY32" fmla="*/ 78581 h 147256"/>
                <a:gd name="connsiteX33" fmla="*/ 231648 w 364521"/>
                <a:gd name="connsiteY33" fmla="*/ 35719 h 147256"/>
                <a:gd name="connsiteX34" fmla="*/ 235934 w 364521"/>
                <a:gd name="connsiteY34" fmla="*/ 35719 h 147256"/>
                <a:gd name="connsiteX35" fmla="*/ 240220 w 364521"/>
                <a:gd name="connsiteY35" fmla="*/ 31432 h 147256"/>
                <a:gd name="connsiteX36" fmla="*/ 244507 w 364521"/>
                <a:gd name="connsiteY36" fmla="*/ 27146 h 147256"/>
                <a:gd name="connsiteX37" fmla="*/ 253079 w 364521"/>
                <a:gd name="connsiteY37" fmla="*/ 27146 h 147256"/>
                <a:gd name="connsiteX38" fmla="*/ 257365 w 364521"/>
                <a:gd name="connsiteY38" fmla="*/ 22860 h 147256"/>
                <a:gd name="connsiteX39" fmla="*/ 261652 w 364521"/>
                <a:gd name="connsiteY39" fmla="*/ 18574 h 147256"/>
                <a:gd name="connsiteX40" fmla="*/ 270224 w 364521"/>
                <a:gd name="connsiteY40" fmla="*/ 18574 h 147256"/>
                <a:gd name="connsiteX41" fmla="*/ 270224 w 364521"/>
                <a:gd name="connsiteY41" fmla="*/ 14288 h 147256"/>
                <a:gd name="connsiteX42" fmla="*/ 295942 w 364521"/>
                <a:gd name="connsiteY42" fmla="*/ 5715 h 147256"/>
                <a:gd name="connsiteX43" fmla="*/ 321659 w 364521"/>
                <a:gd name="connsiteY43" fmla="*/ 1429 h 147256"/>
                <a:gd name="connsiteX44" fmla="*/ 334518 w 364521"/>
                <a:gd name="connsiteY44" fmla="*/ 5715 h 147256"/>
                <a:gd name="connsiteX45" fmla="*/ 355949 w 364521"/>
                <a:gd name="connsiteY45" fmla="*/ 1524 h 147256"/>
                <a:gd name="connsiteX46" fmla="*/ 355949 w 364521"/>
                <a:gd name="connsiteY46" fmla="*/ 1524 h 147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64521" h="147256">
                  <a:moveTo>
                    <a:pt x="355949" y="1524"/>
                  </a:moveTo>
                  <a:lnTo>
                    <a:pt x="364522" y="1524"/>
                  </a:lnTo>
                  <a:cubicBezTo>
                    <a:pt x="364522" y="1524"/>
                    <a:pt x="363093" y="2953"/>
                    <a:pt x="360236" y="5810"/>
                  </a:cubicBezTo>
                  <a:cubicBezTo>
                    <a:pt x="357378" y="5810"/>
                    <a:pt x="355949" y="7239"/>
                    <a:pt x="355949" y="10097"/>
                  </a:cubicBezTo>
                  <a:cubicBezTo>
                    <a:pt x="355949" y="12954"/>
                    <a:pt x="354520" y="15811"/>
                    <a:pt x="351663" y="18669"/>
                  </a:cubicBezTo>
                  <a:cubicBezTo>
                    <a:pt x="345948" y="18669"/>
                    <a:pt x="337375" y="21527"/>
                    <a:pt x="325945" y="27242"/>
                  </a:cubicBezTo>
                  <a:cubicBezTo>
                    <a:pt x="314515" y="32956"/>
                    <a:pt x="308800" y="37243"/>
                    <a:pt x="308800" y="40100"/>
                  </a:cubicBezTo>
                  <a:lnTo>
                    <a:pt x="308800" y="52959"/>
                  </a:lnTo>
                  <a:lnTo>
                    <a:pt x="291655" y="52959"/>
                  </a:lnTo>
                  <a:cubicBezTo>
                    <a:pt x="285940" y="52959"/>
                    <a:pt x="277368" y="55817"/>
                    <a:pt x="265938" y="61531"/>
                  </a:cubicBezTo>
                  <a:cubicBezTo>
                    <a:pt x="257365" y="67247"/>
                    <a:pt x="228790" y="78677"/>
                    <a:pt x="180118" y="95822"/>
                  </a:cubicBezTo>
                  <a:lnTo>
                    <a:pt x="107156" y="130111"/>
                  </a:lnTo>
                  <a:lnTo>
                    <a:pt x="98584" y="130111"/>
                  </a:lnTo>
                  <a:lnTo>
                    <a:pt x="94297" y="134398"/>
                  </a:lnTo>
                  <a:lnTo>
                    <a:pt x="90011" y="138684"/>
                  </a:lnTo>
                  <a:lnTo>
                    <a:pt x="85725" y="138684"/>
                  </a:lnTo>
                  <a:cubicBezTo>
                    <a:pt x="85725" y="138684"/>
                    <a:pt x="84296" y="138684"/>
                    <a:pt x="81439" y="138684"/>
                  </a:cubicBezTo>
                  <a:cubicBezTo>
                    <a:pt x="78581" y="138684"/>
                    <a:pt x="75724" y="140113"/>
                    <a:pt x="72866" y="142970"/>
                  </a:cubicBezTo>
                  <a:cubicBezTo>
                    <a:pt x="70009" y="145828"/>
                    <a:pt x="64294" y="147256"/>
                    <a:pt x="55721" y="147256"/>
                  </a:cubicBezTo>
                  <a:cubicBezTo>
                    <a:pt x="47149" y="147256"/>
                    <a:pt x="41434" y="145828"/>
                    <a:pt x="38576" y="142970"/>
                  </a:cubicBezTo>
                  <a:cubicBezTo>
                    <a:pt x="35719" y="140113"/>
                    <a:pt x="34290" y="140113"/>
                    <a:pt x="34290" y="142970"/>
                  </a:cubicBezTo>
                  <a:lnTo>
                    <a:pt x="34290" y="147256"/>
                  </a:lnTo>
                  <a:lnTo>
                    <a:pt x="8572" y="147256"/>
                  </a:lnTo>
                  <a:lnTo>
                    <a:pt x="8572" y="138684"/>
                  </a:lnTo>
                  <a:lnTo>
                    <a:pt x="0" y="138684"/>
                  </a:lnTo>
                  <a:lnTo>
                    <a:pt x="0" y="134398"/>
                  </a:lnTo>
                  <a:lnTo>
                    <a:pt x="4286" y="134398"/>
                  </a:lnTo>
                  <a:lnTo>
                    <a:pt x="4286" y="130111"/>
                  </a:lnTo>
                  <a:lnTo>
                    <a:pt x="8572" y="130111"/>
                  </a:lnTo>
                  <a:lnTo>
                    <a:pt x="12859" y="125825"/>
                  </a:lnTo>
                  <a:lnTo>
                    <a:pt x="17145" y="121539"/>
                  </a:lnTo>
                  <a:lnTo>
                    <a:pt x="25717" y="121539"/>
                  </a:lnTo>
                  <a:lnTo>
                    <a:pt x="124396" y="78581"/>
                  </a:lnTo>
                  <a:cubicBezTo>
                    <a:pt x="190214" y="50006"/>
                    <a:pt x="225933" y="35719"/>
                    <a:pt x="231648" y="35719"/>
                  </a:cubicBezTo>
                  <a:lnTo>
                    <a:pt x="235934" y="35719"/>
                  </a:lnTo>
                  <a:lnTo>
                    <a:pt x="240220" y="31432"/>
                  </a:lnTo>
                  <a:lnTo>
                    <a:pt x="244507" y="27146"/>
                  </a:lnTo>
                  <a:lnTo>
                    <a:pt x="253079" y="27146"/>
                  </a:lnTo>
                  <a:lnTo>
                    <a:pt x="257365" y="22860"/>
                  </a:lnTo>
                  <a:lnTo>
                    <a:pt x="261652" y="18574"/>
                  </a:lnTo>
                  <a:lnTo>
                    <a:pt x="270224" y="18574"/>
                  </a:lnTo>
                  <a:lnTo>
                    <a:pt x="270224" y="14288"/>
                  </a:lnTo>
                  <a:lnTo>
                    <a:pt x="295942" y="5715"/>
                  </a:lnTo>
                  <a:cubicBezTo>
                    <a:pt x="313087" y="0"/>
                    <a:pt x="321659" y="-1429"/>
                    <a:pt x="321659" y="1429"/>
                  </a:cubicBezTo>
                  <a:cubicBezTo>
                    <a:pt x="321659" y="4286"/>
                    <a:pt x="325945" y="5715"/>
                    <a:pt x="334518" y="5715"/>
                  </a:cubicBezTo>
                  <a:cubicBezTo>
                    <a:pt x="343090" y="2953"/>
                    <a:pt x="350234" y="1524"/>
                    <a:pt x="355949" y="1524"/>
                  </a:cubicBezTo>
                  <a:lnTo>
                    <a:pt x="355949" y="152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7" name="任意多边形: 形状 166">
              <a:extLst>
                <a:ext uri="{FF2B5EF4-FFF2-40B4-BE49-F238E27FC236}">
                  <a16:creationId xmlns:a16="http://schemas.microsoft.com/office/drawing/2014/main" id="{3BA20074-3C14-4A03-8192-A1E5622B11BD}"/>
                </a:ext>
              </a:extLst>
            </p:cNvPr>
            <p:cNvSpPr/>
            <p:nvPr/>
          </p:nvSpPr>
          <p:spPr>
            <a:xfrm>
              <a:off x="5618511" y="1845470"/>
              <a:ext cx="381857" cy="248697"/>
            </a:xfrm>
            <a:custGeom>
              <a:avLst/>
              <a:gdLst>
                <a:gd name="connsiteX0" fmla="*/ 377571 w 381857"/>
                <a:gd name="connsiteY0" fmla="*/ 0 h 248697"/>
                <a:gd name="connsiteX1" fmla="*/ 381857 w 381857"/>
                <a:gd name="connsiteY1" fmla="*/ 0 h 248697"/>
                <a:gd name="connsiteX2" fmla="*/ 377571 w 381857"/>
                <a:gd name="connsiteY2" fmla="*/ 0 h 248697"/>
                <a:gd name="connsiteX3" fmla="*/ 373285 w 381857"/>
                <a:gd name="connsiteY3" fmla="*/ 4286 h 248697"/>
                <a:gd name="connsiteX4" fmla="*/ 368999 w 381857"/>
                <a:gd name="connsiteY4" fmla="*/ 8573 h 248697"/>
                <a:gd name="connsiteX5" fmla="*/ 360426 w 381857"/>
                <a:gd name="connsiteY5" fmla="*/ 8573 h 248697"/>
                <a:gd name="connsiteX6" fmla="*/ 356140 w 381857"/>
                <a:gd name="connsiteY6" fmla="*/ 12859 h 248697"/>
                <a:gd name="connsiteX7" fmla="*/ 351854 w 381857"/>
                <a:gd name="connsiteY7" fmla="*/ 17145 h 248697"/>
                <a:gd name="connsiteX8" fmla="*/ 347567 w 381857"/>
                <a:gd name="connsiteY8" fmla="*/ 17145 h 248697"/>
                <a:gd name="connsiteX9" fmla="*/ 291751 w 381857"/>
                <a:gd name="connsiteY9" fmla="*/ 42863 h 248697"/>
                <a:gd name="connsiteX10" fmla="*/ 188786 w 381857"/>
                <a:gd name="connsiteY10" fmla="*/ 98679 h 248697"/>
                <a:gd name="connsiteX11" fmla="*/ 137255 w 381857"/>
                <a:gd name="connsiteY11" fmla="*/ 128683 h 248697"/>
                <a:gd name="connsiteX12" fmla="*/ 128683 w 381857"/>
                <a:gd name="connsiteY12" fmla="*/ 128683 h 248697"/>
                <a:gd name="connsiteX13" fmla="*/ 128683 w 381857"/>
                <a:gd name="connsiteY13" fmla="*/ 132969 h 248697"/>
                <a:gd name="connsiteX14" fmla="*/ 124396 w 381857"/>
                <a:gd name="connsiteY14" fmla="*/ 132969 h 248697"/>
                <a:gd name="connsiteX15" fmla="*/ 124396 w 381857"/>
                <a:gd name="connsiteY15" fmla="*/ 137255 h 248697"/>
                <a:gd name="connsiteX16" fmla="*/ 120110 w 381857"/>
                <a:gd name="connsiteY16" fmla="*/ 137255 h 248697"/>
                <a:gd name="connsiteX17" fmla="*/ 120110 w 381857"/>
                <a:gd name="connsiteY17" fmla="*/ 141542 h 248697"/>
                <a:gd name="connsiteX18" fmla="*/ 115824 w 381857"/>
                <a:gd name="connsiteY18" fmla="*/ 141542 h 248697"/>
                <a:gd name="connsiteX19" fmla="*/ 115824 w 381857"/>
                <a:gd name="connsiteY19" fmla="*/ 145828 h 248697"/>
                <a:gd name="connsiteX20" fmla="*/ 111538 w 381857"/>
                <a:gd name="connsiteY20" fmla="*/ 145828 h 248697"/>
                <a:gd name="connsiteX21" fmla="*/ 111538 w 381857"/>
                <a:gd name="connsiteY21" fmla="*/ 158687 h 248697"/>
                <a:gd name="connsiteX22" fmla="*/ 120110 w 381857"/>
                <a:gd name="connsiteY22" fmla="*/ 154400 h 248697"/>
                <a:gd name="connsiteX23" fmla="*/ 145828 w 381857"/>
                <a:gd name="connsiteY23" fmla="*/ 150114 h 248697"/>
                <a:gd name="connsiteX24" fmla="*/ 154400 w 381857"/>
                <a:gd name="connsiteY24" fmla="*/ 150114 h 248697"/>
                <a:gd name="connsiteX25" fmla="*/ 154400 w 381857"/>
                <a:gd name="connsiteY25" fmla="*/ 158687 h 248697"/>
                <a:gd name="connsiteX26" fmla="*/ 150114 w 381857"/>
                <a:gd name="connsiteY26" fmla="*/ 158687 h 248697"/>
                <a:gd name="connsiteX27" fmla="*/ 145828 w 381857"/>
                <a:gd name="connsiteY27" fmla="*/ 162973 h 248697"/>
                <a:gd name="connsiteX28" fmla="*/ 137255 w 381857"/>
                <a:gd name="connsiteY28" fmla="*/ 162973 h 248697"/>
                <a:gd name="connsiteX29" fmla="*/ 132969 w 381857"/>
                <a:gd name="connsiteY29" fmla="*/ 167259 h 248697"/>
                <a:gd name="connsiteX30" fmla="*/ 128683 w 381857"/>
                <a:gd name="connsiteY30" fmla="*/ 171545 h 248697"/>
                <a:gd name="connsiteX31" fmla="*/ 124396 w 381857"/>
                <a:gd name="connsiteY31" fmla="*/ 171545 h 248697"/>
                <a:gd name="connsiteX32" fmla="*/ 102965 w 381857"/>
                <a:gd name="connsiteY32" fmla="*/ 180118 h 248697"/>
                <a:gd name="connsiteX33" fmla="*/ 55721 w 381857"/>
                <a:gd name="connsiteY33" fmla="*/ 197263 h 248697"/>
                <a:gd name="connsiteX34" fmla="*/ 21431 w 381857"/>
                <a:gd name="connsiteY34" fmla="*/ 218694 h 248697"/>
                <a:gd name="connsiteX35" fmla="*/ 17145 w 381857"/>
                <a:gd name="connsiteY35" fmla="*/ 231553 h 248697"/>
                <a:gd name="connsiteX36" fmla="*/ 12859 w 381857"/>
                <a:gd name="connsiteY36" fmla="*/ 240125 h 248697"/>
                <a:gd name="connsiteX37" fmla="*/ 8573 w 381857"/>
                <a:gd name="connsiteY37" fmla="*/ 248698 h 248697"/>
                <a:gd name="connsiteX38" fmla="*/ 0 w 381857"/>
                <a:gd name="connsiteY38" fmla="*/ 248698 h 248697"/>
                <a:gd name="connsiteX39" fmla="*/ 0 w 381857"/>
                <a:gd name="connsiteY39" fmla="*/ 205740 h 248697"/>
                <a:gd name="connsiteX40" fmla="*/ 60103 w 381857"/>
                <a:gd name="connsiteY40" fmla="*/ 154210 h 248697"/>
                <a:gd name="connsiteX41" fmla="*/ 128778 w 381857"/>
                <a:gd name="connsiteY41" fmla="*/ 85535 h 248697"/>
                <a:gd name="connsiteX42" fmla="*/ 150209 w 381857"/>
                <a:gd name="connsiteY42" fmla="*/ 68390 h 248697"/>
                <a:gd name="connsiteX43" fmla="*/ 154496 w 381857"/>
                <a:gd name="connsiteY43" fmla="*/ 68390 h 248697"/>
                <a:gd name="connsiteX44" fmla="*/ 154496 w 381857"/>
                <a:gd name="connsiteY44" fmla="*/ 64103 h 248697"/>
                <a:gd name="connsiteX45" fmla="*/ 158782 w 381857"/>
                <a:gd name="connsiteY45" fmla="*/ 64103 h 248697"/>
                <a:gd name="connsiteX46" fmla="*/ 158782 w 381857"/>
                <a:gd name="connsiteY46" fmla="*/ 59817 h 248697"/>
                <a:gd name="connsiteX47" fmla="*/ 163068 w 381857"/>
                <a:gd name="connsiteY47" fmla="*/ 59817 h 248697"/>
                <a:gd name="connsiteX48" fmla="*/ 163068 w 381857"/>
                <a:gd name="connsiteY48" fmla="*/ 55531 h 248697"/>
                <a:gd name="connsiteX49" fmla="*/ 167354 w 381857"/>
                <a:gd name="connsiteY49" fmla="*/ 55531 h 248697"/>
                <a:gd name="connsiteX50" fmla="*/ 167354 w 381857"/>
                <a:gd name="connsiteY50" fmla="*/ 51245 h 248697"/>
                <a:gd name="connsiteX51" fmla="*/ 171641 w 381857"/>
                <a:gd name="connsiteY51" fmla="*/ 51245 h 248697"/>
                <a:gd name="connsiteX52" fmla="*/ 171641 w 381857"/>
                <a:gd name="connsiteY52" fmla="*/ 46958 h 248697"/>
                <a:gd name="connsiteX53" fmla="*/ 180213 w 381857"/>
                <a:gd name="connsiteY53" fmla="*/ 46958 h 248697"/>
                <a:gd name="connsiteX54" fmla="*/ 184499 w 381857"/>
                <a:gd name="connsiteY54" fmla="*/ 51245 h 248697"/>
                <a:gd name="connsiteX55" fmla="*/ 188786 w 381857"/>
                <a:gd name="connsiteY55" fmla="*/ 51245 h 248697"/>
                <a:gd name="connsiteX56" fmla="*/ 188786 w 381857"/>
                <a:gd name="connsiteY56" fmla="*/ 55531 h 248697"/>
                <a:gd name="connsiteX57" fmla="*/ 184499 w 381857"/>
                <a:gd name="connsiteY57" fmla="*/ 55531 h 248697"/>
                <a:gd name="connsiteX58" fmla="*/ 184499 w 381857"/>
                <a:gd name="connsiteY58" fmla="*/ 59817 h 248697"/>
                <a:gd name="connsiteX59" fmla="*/ 175927 w 381857"/>
                <a:gd name="connsiteY59" fmla="*/ 59817 h 248697"/>
                <a:gd name="connsiteX60" fmla="*/ 175927 w 381857"/>
                <a:gd name="connsiteY60" fmla="*/ 64103 h 248697"/>
                <a:gd name="connsiteX61" fmla="*/ 171641 w 381857"/>
                <a:gd name="connsiteY61" fmla="*/ 68390 h 248697"/>
                <a:gd name="connsiteX62" fmla="*/ 171641 w 381857"/>
                <a:gd name="connsiteY62" fmla="*/ 72962 h 248697"/>
                <a:gd name="connsiteX63" fmla="*/ 167354 w 381857"/>
                <a:gd name="connsiteY63" fmla="*/ 72962 h 248697"/>
                <a:gd name="connsiteX64" fmla="*/ 163068 w 381857"/>
                <a:gd name="connsiteY64" fmla="*/ 77248 h 248697"/>
                <a:gd name="connsiteX65" fmla="*/ 158782 w 381857"/>
                <a:gd name="connsiteY65" fmla="*/ 85820 h 248697"/>
                <a:gd name="connsiteX66" fmla="*/ 158782 w 381857"/>
                <a:gd name="connsiteY66" fmla="*/ 94393 h 248697"/>
                <a:gd name="connsiteX67" fmla="*/ 167354 w 381857"/>
                <a:gd name="connsiteY67" fmla="*/ 94393 h 248697"/>
                <a:gd name="connsiteX68" fmla="*/ 167354 w 381857"/>
                <a:gd name="connsiteY68" fmla="*/ 90107 h 248697"/>
                <a:gd name="connsiteX69" fmla="*/ 171641 w 381857"/>
                <a:gd name="connsiteY69" fmla="*/ 90107 h 248697"/>
                <a:gd name="connsiteX70" fmla="*/ 171641 w 381857"/>
                <a:gd name="connsiteY70" fmla="*/ 85820 h 248697"/>
                <a:gd name="connsiteX71" fmla="*/ 180213 w 381857"/>
                <a:gd name="connsiteY71" fmla="*/ 85820 h 248697"/>
                <a:gd name="connsiteX72" fmla="*/ 184499 w 381857"/>
                <a:gd name="connsiteY72" fmla="*/ 81534 h 248697"/>
                <a:gd name="connsiteX73" fmla="*/ 188786 w 381857"/>
                <a:gd name="connsiteY73" fmla="*/ 77248 h 248697"/>
                <a:gd name="connsiteX74" fmla="*/ 257461 w 381857"/>
                <a:gd name="connsiteY74" fmla="*/ 42958 h 248697"/>
                <a:gd name="connsiteX75" fmla="*/ 334709 w 381857"/>
                <a:gd name="connsiteY75" fmla="*/ 8668 h 248697"/>
                <a:gd name="connsiteX76" fmla="*/ 343281 w 381857"/>
                <a:gd name="connsiteY76" fmla="*/ 8668 h 248697"/>
                <a:gd name="connsiteX77" fmla="*/ 351854 w 381857"/>
                <a:gd name="connsiteY77" fmla="*/ 4382 h 248697"/>
                <a:gd name="connsiteX78" fmla="*/ 360426 w 381857"/>
                <a:gd name="connsiteY78" fmla="*/ 95 h 248697"/>
                <a:gd name="connsiteX79" fmla="*/ 377571 w 381857"/>
                <a:gd name="connsiteY79" fmla="*/ 0 h 248697"/>
                <a:gd name="connsiteX80" fmla="*/ 377571 w 381857"/>
                <a:gd name="connsiteY80" fmla="*/ 0 h 248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381857" h="248697">
                  <a:moveTo>
                    <a:pt x="377571" y="0"/>
                  </a:moveTo>
                  <a:lnTo>
                    <a:pt x="381857" y="0"/>
                  </a:lnTo>
                  <a:lnTo>
                    <a:pt x="377571" y="0"/>
                  </a:lnTo>
                  <a:lnTo>
                    <a:pt x="373285" y="4286"/>
                  </a:lnTo>
                  <a:lnTo>
                    <a:pt x="368999" y="8573"/>
                  </a:lnTo>
                  <a:lnTo>
                    <a:pt x="360426" y="8573"/>
                  </a:lnTo>
                  <a:lnTo>
                    <a:pt x="356140" y="12859"/>
                  </a:lnTo>
                  <a:lnTo>
                    <a:pt x="351854" y="17145"/>
                  </a:lnTo>
                  <a:lnTo>
                    <a:pt x="347567" y="17145"/>
                  </a:lnTo>
                  <a:cubicBezTo>
                    <a:pt x="344710" y="17145"/>
                    <a:pt x="326136" y="25717"/>
                    <a:pt x="291751" y="42863"/>
                  </a:cubicBezTo>
                  <a:cubicBezTo>
                    <a:pt x="257461" y="60008"/>
                    <a:pt x="223075" y="78581"/>
                    <a:pt x="188786" y="98679"/>
                  </a:cubicBezTo>
                  <a:lnTo>
                    <a:pt x="137255" y="128683"/>
                  </a:lnTo>
                  <a:lnTo>
                    <a:pt x="128683" y="128683"/>
                  </a:lnTo>
                  <a:lnTo>
                    <a:pt x="128683" y="132969"/>
                  </a:lnTo>
                  <a:lnTo>
                    <a:pt x="124396" y="132969"/>
                  </a:lnTo>
                  <a:lnTo>
                    <a:pt x="124396" y="137255"/>
                  </a:lnTo>
                  <a:lnTo>
                    <a:pt x="120110" y="137255"/>
                  </a:lnTo>
                  <a:lnTo>
                    <a:pt x="120110" y="141542"/>
                  </a:lnTo>
                  <a:lnTo>
                    <a:pt x="115824" y="141542"/>
                  </a:lnTo>
                  <a:lnTo>
                    <a:pt x="115824" y="145828"/>
                  </a:lnTo>
                  <a:lnTo>
                    <a:pt x="111538" y="145828"/>
                  </a:lnTo>
                  <a:lnTo>
                    <a:pt x="111538" y="158687"/>
                  </a:lnTo>
                  <a:lnTo>
                    <a:pt x="120110" y="154400"/>
                  </a:lnTo>
                  <a:cubicBezTo>
                    <a:pt x="128683" y="154400"/>
                    <a:pt x="137255" y="152971"/>
                    <a:pt x="145828" y="150114"/>
                  </a:cubicBezTo>
                  <a:lnTo>
                    <a:pt x="154400" y="150114"/>
                  </a:lnTo>
                  <a:lnTo>
                    <a:pt x="154400" y="158687"/>
                  </a:lnTo>
                  <a:lnTo>
                    <a:pt x="150114" y="158687"/>
                  </a:lnTo>
                  <a:lnTo>
                    <a:pt x="145828" y="162973"/>
                  </a:lnTo>
                  <a:lnTo>
                    <a:pt x="137255" y="162973"/>
                  </a:lnTo>
                  <a:lnTo>
                    <a:pt x="132969" y="167259"/>
                  </a:lnTo>
                  <a:lnTo>
                    <a:pt x="128683" y="171545"/>
                  </a:lnTo>
                  <a:lnTo>
                    <a:pt x="124396" y="171545"/>
                  </a:lnTo>
                  <a:cubicBezTo>
                    <a:pt x="121539" y="171545"/>
                    <a:pt x="114395" y="174403"/>
                    <a:pt x="102965" y="180118"/>
                  </a:cubicBezTo>
                  <a:cubicBezTo>
                    <a:pt x="88678" y="185833"/>
                    <a:pt x="72962" y="191548"/>
                    <a:pt x="55721" y="197263"/>
                  </a:cubicBezTo>
                  <a:cubicBezTo>
                    <a:pt x="38576" y="202978"/>
                    <a:pt x="27146" y="210121"/>
                    <a:pt x="21431" y="218694"/>
                  </a:cubicBezTo>
                  <a:lnTo>
                    <a:pt x="17145" y="231553"/>
                  </a:lnTo>
                  <a:lnTo>
                    <a:pt x="12859" y="240125"/>
                  </a:lnTo>
                  <a:lnTo>
                    <a:pt x="8573" y="248698"/>
                  </a:lnTo>
                  <a:lnTo>
                    <a:pt x="0" y="248698"/>
                  </a:lnTo>
                  <a:lnTo>
                    <a:pt x="0" y="205740"/>
                  </a:lnTo>
                  <a:lnTo>
                    <a:pt x="60103" y="154210"/>
                  </a:lnTo>
                  <a:cubicBezTo>
                    <a:pt x="97250" y="119920"/>
                    <a:pt x="120205" y="96965"/>
                    <a:pt x="128778" y="85535"/>
                  </a:cubicBezTo>
                  <a:cubicBezTo>
                    <a:pt x="140208" y="74104"/>
                    <a:pt x="147352" y="68390"/>
                    <a:pt x="150209" y="68390"/>
                  </a:cubicBezTo>
                  <a:lnTo>
                    <a:pt x="154496" y="68390"/>
                  </a:lnTo>
                  <a:lnTo>
                    <a:pt x="154496" y="64103"/>
                  </a:lnTo>
                  <a:lnTo>
                    <a:pt x="158782" y="64103"/>
                  </a:lnTo>
                  <a:lnTo>
                    <a:pt x="158782" y="59817"/>
                  </a:lnTo>
                  <a:lnTo>
                    <a:pt x="163068" y="59817"/>
                  </a:lnTo>
                  <a:lnTo>
                    <a:pt x="163068" y="55531"/>
                  </a:lnTo>
                  <a:lnTo>
                    <a:pt x="167354" y="55531"/>
                  </a:lnTo>
                  <a:lnTo>
                    <a:pt x="167354" y="51245"/>
                  </a:lnTo>
                  <a:lnTo>
                    <a:pt x="171641" y="51245"/>
                  </a:lnTo>
                  <a:lnTo>
                    <a:pt x="171641" y="46958"/>
                  </a:lnTo>
                  <a:lnTo>
                    <a:pt x="180213" y="46958"/>
                  </a:lnTo>
                  <a:lnTo>
                    <a:pt x="184499" y="51245"/>
                  </a:lnTo>
                  <a:lnTo>
                    <a:pt x="188786" y="51245"/>
                  </a:lnTo>
                  <a:lnTo>
                    <a:pt x="188786" y="55531"/>
                  </a:lnTo>
                  <a:lnTo>
                    <a:pt x="184499" y="55531"/>
                  </a:lnTo>
                  <a:lnTo>
                    <a:pt x="184499" y="59817"/>
                  </a:lnTo>
                  <a:lnTo>
                    <a:pt x="175927" y="59817"/>
                  </a:lnTo>
                  <a:lnTo>
                    <a:pt x="175927" y="64103"/>
                  </a:lnTo>
                  <a:cubicBezTo>
                    <a:pt x="173069" y="64103"/>
                    <a:pt x="171641" y="65532"/>
                    <a:pt x="171641" y="68390"/>
                  </a:cubicBezTo>
                  <a:lnTo>
                    <a:pt x="171641" y="72962"/>
                  </a:lnTo>
                  <a:lnTo>
                    <a:pt x="167354" y="72962"/>
                  </a:lnTo>
                  <a:lnTo>
                    <a:pt x="163068" y="77248"/>
                  </a:lnTo>
                  <a:lnTo>
                    <a:pt x="158782" y="85820"/>
                  </a:lnTo>
                  <a:lnTo>
                    <a:pt x="158782" y="94393"/>
                  </a:lnTo>
                  <a:lnTo>
                    <a:pt x="167354" y="94393"/>
                  </a:lnTo>
                  <a:lnTo>
                    <a:pt x="167354" y="90107"/>
                  </a:lnTo>
                  <a:lnTo>
                    <a:pt x="171641" y="90107"/>
                  </a:lnTo>
                  <a:lnTo>
                    <a:pt x="171641" y="85820"/>
                  </a:lnTo>
                  <a:lnTo>
                    <a:pt x="180213" y="85820"/>
                  </a:lnTo>
                  <a:lnTo>
                    <a:pt x="184499" y="81534"/>
                  </a:lnTo>
                  <a:lnTo>
                    <a:pt x="188786" y="77248"/>
                  </a:lnTo>
                  <a:lnTo>
                    <a:pt x="257461" y="42958"/>
                  </a:lnTo>
                  <a:cubicBezTo>
                    <a:pt x="306134" y="20098"/>
                    <a:pt x="331851" y="8668"/>
                    <a:pt x="334709" y="8668"/>
                  </a:cubicBezTo>
                  <a:lnTo>
                    <a:pt x="343281" y="8668"/>
                  </a:lnTo>
                  <a:lnTo>
                    <a:pt x="351854" y="4382"/>
                  </a:lnTo>
                  <a:lnTo>
                    <a:pt x="360426" y="95"/>
                  </a:lnTo>
                  <a:lnTo>
                    <a:pt x="377571" y="0"/>
                  </a:lnTo>
                  <a:lnTo>
                    <a:pt x="377571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8" name="任意多边形: 形状 167">
              <a:extLst>
                <a:ext uri="{FF2B5EF4-FFF2-40B4-BE49-F238E27FC236}">
                  <a16:creationId xmlns:a16="http://schemas.microsoft.com/office/drawing/2014/main" id="{164FFB59-D5B9-422C-B661-0FB382312BBB}"/>
                </a:ext>
              </a:extLst>
            </p:cNvPr>
            <p:cNvSpPr/>
            <p:nvPr/>
          </p:nvSpPr>
          <p:spPr>
            <a:xfrm>
              <a:off x="5635656" y="3681985"/>
              <a:ext cx="94297" cy="72866"/>
            </a:xfrm>
            <a:custGeom>
              <a:avLst/>
              <a:gdLst>
                <a:gd name="connsiteX0" fmla="*/ 77153 w 94297"/>
                <a:gd name="connsiteY0" fmla="*/ 8572 h 72866"/>
                <a:gd name="connsiteX1" fmla="*/ 77153 w 94297"/>
                <a:gd name="connsiteY1" fmla="*/ 0 h 72866"/>
                <a:gd name="connsiteX2" fmla="*/ 81439 w 94297"/>
                <a:gd name="connsiteY2" fmla="*/ 0 h 72866"/>
                <a:gd name="connsiteX3" fmla="*/ 81439 w 94297"/>
                <a:gd name="connsiteY3" fmla="*/ 4286 h 72866"/>
                <a:gd name="connsiteX4" fmla="*/ 85725 w 94297"/>
                <a:gd name="connsiteY4" fmla="*/ 4286 h 72866"/>
                <a:gd name="connsiteX5" fmla="*/ 85725 w 94297"/>
                <a:gd name="connsiteY5" fmla="*/ 8572 h 72866"/>
                <a:gd name="connsiteX6" fmla="*/ 90011 w 94297"/>
                <a:gd name="connsiteY6" fmla="*/ 8572 h 72866"/>
                <a:gd name="connsiteX7" fmla="*/ 94297 w 94297"/>
                <a:gd name="connsiteY7" fmla="*/ 12859 h 72866"/>
                <a:gd name="connsiteX8" fmla="*/ 94297 w 94297"/>
                <a:gd name="connsiteY8" fmla="*/ 30004 h 72866"/>
                <a:gd name="connsiteX9" fmla="*/ 85725 w 94297"/>
                <a:gd name="connsiteY9" fmla="*/ 55721 h 72866"/>
                <a:gd name="connsiteX10" fmla="*/ 81439 w 94297"/>
                <a:gd name="connsiteY10" fmla="*/ 64294 h 72866"/>
                <a:gd name="connsiteX11" fmla="*/ 77153 w 94297"/>
                <a:gd name="connsiteY11" fmla="*/ 64294 h 72866"/>
                <a:gd name="connsiteX12" fmla="*/ 68580 w 94297"/>
                <a:gd name="connsiteY12" fmla="*/ 64294 h 72866"/>
                <a:gd name="connsiteX13" fmla="*/ 51435 w 94297"/>
                <a:gd name="connsiteY13" fmla="*/ 68580 h 72866"/>
                <a:gd name="connsiteX14" fmla="*/ 47149 w 94297"/>
                <a:gd name="connsiteY14" fmla="*/ 72866 h 72866"/>
                <a:gd name="connsiteX15" fmla="*/ 42863 w 94297"/>
                <a:gd name="connsiteY15" fmla="*/ 72866 h 72866"/>
                <a:gd name="connsiteX16" fmla="*/ 38576 w 94297"/>
                <a:gd name="connsiteY16" fmla="*/ 68580 h 72866"/>
                <a:gd name="connsiteX17" fmla="*/ 34290 w 94297"/>
                <a:gd name="connsiteY17" fmla="*/ 64294 h 72866"/>
                <a:gd name="connsiteX18" fmla="*/ 17145 w 94297"/>
                <a:gd name="connsiteY18" fmla="*/ 60008 h 72866"/>
                <a:gd name="connsiteX19" fmla="*/ 4286 w 94297"/>
                <a:gd name="connsiteY19" fmla="*/ 60008 h 72866"/>
                <a:gd name="connsiteX20" fmla="*/ 0 w 94297"/>
                <a:gd name="connsiteY20" fmla="*/ 47149 h 72866"/>
                <a:gd name="connsiteX21" fmla="*/ 0 w 94297"/>
                <a:gd name="connsiteY21" fmla="*/ 38576 h 72866"/>
                <a:gd name="connsiteX22" fmla="*/ 4286 w 94297"/>
                <a:gd name="connsiteY22" fmla="*/ 42863 h 72866"/>
                <a:gd name="connsiteX23" fmla="*/ 4286 w 94297"/>
                <a:gd name="connsiteY23" fmla="*/ 51435 h 72866"/>
                <a:gd name="connsiteX24" fmla="*/ 25717 w 94297"/>
                <a:gd name="connsiteY24" fmla="*/ 51435 h 72866"/>
                <a:gd name="connsiteX25" fmla="*/ 25717 w 94297"/>
                <a:gd name="connsiteY25" fmla="*/ 47149 h 72866"/>
                <a:gd name="connsiteX26" fmla="*/ 30004 w 94297"/>
                <a:gd name="connsiteY26" fmla="*/ 47149 h 72866"/>
                <a:gd name="connsiteX27" fmla="*/ 30004 w 94297"/>
                <a:gd name="connsiteY27" fmla="*/ 42863 h 72866"/>
                <a:gd name="connsiteX28" fmla="*/ 34290 w 94297"/>
                <a:gd name="connsiteY28" fmla="*/ 42863 h 72866"/>
                <a:gd name="connsiteX29" fmla="*/ 34290 w 94297"/>
                <a:gd name="connsiteY29" fmla="*/ 38576 h 72866"/>
                <a:gd name="connsiteX30" fmla="*/ 30004 w 94297"/>
                <a:gd name="connsiteY30" fmla="*/ 34290 h 72866"/>
                <a:gd name="connsiteX31" fmla="*/ 25717 w 94297"/>
                <a:gd name="connsiteY31" fmla="*/ 21431 h 72866"/>
                <a:gd name="connsiteX32" fmla="*/ 25717 w 94297"/>
                <a:gd name="connsiteY32" fmla="*/ 12859 h 72866"/>
                <a:gd name="connsiteX33" fmla="*/ 30004 w 94297"/>
                <a:gd name="connsiteY33" fmla="*/ 12859 h 72866"/>
                <a:gd name="connsiteX34" fmla="*/ 30004 w 94297"/>
                <a:gd name="connsiteY34" fmla="*/ 17145 h 72866"/>
                <a:gd name="connsiteX35" fmla="*/ 42863 w 94297"/>
                <a:gd name="connsiteY35" fmla="*/ 12859 h 72866"/>
                <a:gd name="connsiteX36" fmla="*/ 60008 w 94297"/>
                <a:gd name="connsiteY36" fmla="*/ 12859 h 72866"/>
                <a:gd name="connsiteX37" fmla="*/ 68580 w 94297"/>
                <a:gd name="connsiteY37" fmla="*/ 17145 h 72866"/>
                <a:gd name="connsiteX38" fmla="*/ 72866 w 94297"/>
                <a:gd name="connsiteY38" fmla="*/ 17145 h 72866"/>
                <a:gd name="connsiteX39" fmla="*/ 77153 w 94297"/>
                <a:gd name="connsiteY39" fmla="*/ 8572 h 72866"/>
                <a:gd name="connsiteX40" fmla="*/ 77153 w 94297"/>
                <a:gd name="connsiteY40" fmla="*/ 8572 h 7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4297" h="72866">
                  <a:moveTo>
                    <a:pt x="77153" y="8572"/>
                  </a:moveTo>
                  <a:lnTo>
                    <a:pt x="77153" y="0"/>
                  </a:lnTo>
                  <a:lnTo>
                    <a:pt x="81439" y="0"/>
                  </a:lnTo>
                  <a:lnTo>
                    <a:pt x="81439" y="4286"/>
                  </a:lnTo>
                  <a:lnTo>
                    <a:pt x="85725" y="4286"/>
                  </a:lnTo>
                  <a:lnTo>
                    <a:pt x="85725" y="8572"/>
                  </a:lnTo>
                  <a:lnTo>
                    <a:pt x="90011" y="8572"/>
                  </a:lnTo>
                  <a:lnTo>
                    <a:pt x="94297" y="12859"/>
                  </a:lnTo>
                  <a:lnTo>
                    <a:pt x="94297" y="30004"/>
                  </a:lnTo>
                  <a:cubicBezTo>
                    <a:pt x="91440" y="44291"/>
                    <a:pt x="88583" y="52864"/>
                    <a:pt x="85725" y="55721"/>
                  </a:cubicBezTo>
                  <a:cubicBezTo>
                    <a:pt x="85725" y="61436"/>
                    <a:pt x="84296" y="64294"/>
                    <a:pt x="81439" y="64294"/>
                  </a:cubicBezTo>
                  <a:lnTo>
                    <a:pt x="77153" y="64294"/>
                  </a:lnTo>
                  <a:cubicBezTo>
                    <a:pt x="77153" y="61436"/>
                    <a:pt x="74295" y="61436"/>
                    <a:pt x="68580" y="64294"/>
                  </a:cubicBezTo>
                  <a:cubicBezTo>
                    <a:pt x="60008" y="67151"/>
                    <a:pt x="54292" y="68580"/>
                    <a:pt x="51435" y="68580"/>
                  </a:cubicBezTo>
                  <a:lnTo>
                    <a:pt x="47149" y="72866"/>
                  </a:lnTo>
                  <a:lnTo>
                    <a:pt x="42863" y="72866"/>
                  </a:lnTo>
                  <a:cubicBezTo>
                    <a:pt x="42863" y="70009"/>
                    <a:pt x="41434" y="68580"/>
                    <a:pt x="38576" y="68580"/>
                  </a:cubicBezTo>
                  <a:cubicBezTo>
                    <a:pt x="35719" y="68580"/>
                    <a:pt x="34290" y="67151"/>
                    <a:pt x="34290" y="64294"/>
                  </a:cubicBezTo>
                  <a:cubicBezTo>
                    <a:pt x="34290" y="61436"/>
                    <a:pt x="28575" y="60008"/>
                    <a:pt x="17145" y="60008"/>
                  </a:cubicBezTo>
                  <a:lnTo>
                    <a:pt x="4286" y="60008"/>
                  </a:lnTo>
                  <a:cubicBezTo>
                    <a:pt x="1429" y="57150"/>
                    <a:pt x="0" y="52864"/>
                    <a:pt x="0" y="47149"/>
                  </a:cubicBezTo>
                  <a:lnTo>
                    <a:pt x="0" y="38576"/>
                  </a:lnTo>
                  <a:lnTo>
                    <a:pt x="4286" y="42863"/>
                  </a:lnTo>
                  <a:lnTo>
                    <a:pt x="4286" y="51435"/>
                  </a:lnTo>
                  <a:lnTo>
                    <a:pt x="25717" y="51435"/>
                  </a:lnTo>
                  <a:lnTo>
                    <a:pt x="25717" y="47149"/>
                  </a:lnTo>
                  <a:lnTo>
                    <a:pt x="30004" y="47149"/>
                  </a:lnTo>
                  <a:lnTo>
                    <a:pt x="30004" y="42863"/>
                  </a:lnTo>
                  <a:lnTo>
                    <a:pt x="34290" y="42863"/>
                  </a:lnTo>
                  <a:lnTo>
                    <a:pt x="34290" y="38576"/>
                  </a:lnTo>
                  <a:cubicBezTo>
                    <a:pt x="34290" y="35719"/>
                    <a:pt x="32861" y="34290"/>
                    <a:pt x="30004" y="34290"/>
                  </a:cubicBezTo>
                  <a:cubicBezTo>
                    <a:pt x="27146" y="34290"/>
                    <a:pt x="25717" y="30004"/>
                    <a:pt x="25717" y="21431"/>
                  </a:cubicBezTo>
                  <a:lnTo>
                    <a:pt x="25717" y="12859"/>
                  </a:lnTo>
                  <a:lnTo>
                    <a:pt x="30004" y="12859"/>
                  </a:lnTo>
                  <a:lnTo>
                    <a:pt x="30004" y="17145"/>
                  </a:lnTo>
                  <a:lnTo>
                    <a:pt x="42863" y="12859"/>
                  </a:lnTo>
                  <a:cubicBezTo>
                    <a:pt x="48578" y="10001"/>
                    <a:pt x="54292" y="10001"/>
                    <a:pt x="60008" y="12859"/>
                  </a:cubicBezTo>
                  <a:cubicBezTo>
                    <a:pt x="65722" y="12859"/>
                    <a:pt x="68580" y="14288"/>
                    <a:pt x="68580" y="17145"/>
                  </a:cubicBezTo>
                  <a:cubicBezTo>
                    <a:pt x="68580" y="22860"/>
                    <a:pt x="70009" y="22860"/>
                    <a:pt x="72866" y="17145"/>
                  </a:cubicBezTo>
                  <a:cubicBezTo>
                    <a:pt x="75724" y="14288"/>
                    <a:pt x="77153" y="11430"/>
                    <a:pt x="77153" y="8572"/>
                  </a:cubicBezTo>
                  <a:lnTo>
                    <a:pt x="77153" y="857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9" name="任意多边形: 形状 168">
              <a:extLst>
                <a:ext uri="{FF2B5EF4-FFF2-40B4-BE49-F238E27FC236}">
                  <a16:creationId xmlns:a16="http://schemas.microsoft.com/office/drawing/2014/main" id="{BEE392D0-743F-48B5-8AE2-65FDF4EC9F28}"/>
                </a:ext>
              </a:extLst>
            </p:cNvPr>
            <p:cNvSpPr/>
            <p:nvPr/>
          </p:nvSpPr>
          <p:spPr>
            <a:xfrm>
              <a:off x="5708617" y="3497486"/>
              <a:ext cx="68579" cy="42862"/>
            </a:xfrm>
            <a:custGeom>
              <a:avLst/>
              <a:gdLst>
                <a:gd name="connsiteX0" fmla="*/ 42863 w 68579"/>
                <a:gd name="connsiteY0" fmla="*/ 0 h 42862"/>
                <a:gd name="connsiteX1" fmla="*/ 51435 w 68579"/>
                <a:gd name="connsiteY1" fmla="*/ 8572 h 42862"/>
                <a:gd name="connsiteX2" fmla="*/ 64294 w 68579"/>
                <a:gd name="connsiteY2" fmla="*/ 21431 h 42862"/>
                <a:gd name="connsiteX3" fmla="*/ 60007 w 68579"/>
                <a:gd name="connsiteY3" fmla="*/ 21431 h 42862"/>
                <a:gd name="connsiteX4" fmla="*/ 60007 w 68579"/>
                <a:gd name="connsiteY4" fmla="*/ 30004 h 42862"/>
                <a:gd name="connsiteX5" fmla="*/ 60007 w 68579"/>
                <a:gd name="connsiteY5" fmla="*/ 34290 h 42862"/>
                <a:gd name="connsiteX6" fmla="*/ 64294 w 68579"/>
                <a:gd name="connsiteY6" fmla="*/ 34290 h 42862"/>
                <a:gd name="connsiteX7" fmla="*/ 68580 w 68579"/>
                <a:gd name="connsiteY7" fmla="*/ 38576 h 42862"/>
                <a:gd name="connsiteX8" fmla="*/ 55721 w 68579"/>
                <a:gd name="connsiteY8" fmla="*/ 42863 h 42862"/>
                <a:gd name="connsiteX9" fmla="*/ 42863 w 68579"/>
                <a:gd name="connsiteY9" fmla="*/ 42863 h 42862"/>
                <a:gd name="connsiteX10" fmla="*/ 42863 w 68579"/>
                <a:gd name="connsiteY10" fmla="*/ 38576 h 42862"/>
                <a:gd name="connsiteX11" fmla="*/ 38576 w 68579"/>
                <a:gd name="connsiteY11" fmla="*/ 38576 h 42862"/>
                <a:gd name="connsiteX12" fmla="*/ 30004 w 68579"/>
                <a:gd name="connsiteY12" fmla="*/ 38576 h 42862"/>
                <a:gd name="connsiteX13" fmla="*/ 25717 w 68579"/>
                <a:gd name="connsiteY13" fmla="*/ 42863 h 42862"/>
                <a:gd name="connsiteX14" fmla="*/ 21431 w 68579"/>
                <a:gd name="connsiteY14" fmla="*/ 42863 h 42862"/>
                <a:gd name="connsiteX15" fmla="*/ 4286 w 68579"/>
                <a:gd name="connsiteY15" fmla="*/ 38576 h 42862"/>
                <a:gd name="connsiteX16" fmla="*/ 0 w 68579"/>
                <a:gd name="connsiteY16" fmla="*/ 34290 h 42862"/>
                <a:gd name="connsiteX17" fmla="*/ 12859 w 68579"/>
                <a:gd name="connsiteY17" fmla="*/ 34290 h 42862"/>
                <a:gd name="connsiteX18" fmla="*/ 25717 w 68579"/>
                <a:gd name="connsiteY18" fmla="*/ 30004 h 42862"/>
                <a:gd name="connsiteX19" fmla="*/ 17145 w 68579"/>
                <a:gd name="connsiteY19" fmla="*/ 21431 h 42862"/>
                <a:gd name="connsiteX20" fmla="*/ 8572 w 68579"/>
                <a:gd name="connsiteY20" fmla="*/ 21431 h 42862"/>
                <a:gd name="connsiteX21" fmla="*/ 8572 w 68579"/>
                <a:gd name="connsiteY21" fmla="*/ 17145 h 42862"/>
                <a:gd name="connsiteX22" fmla="*/ 25717 w 68579"/>
                <a:gd name="connsiteY22" fmla="*/ 12859 h 42862"/>
                <a:gd name="connsiteX23" fmla="*/ 38576 w 68579"/>
                <a:gd name="connsiteY23" fmla="*/ 4286 h 42862"/>
                <a:gd name="connsiteX24" fmla="*/ 42863 w 68579"/>
                <a:gd name="connsiteY24" fmla="*/ 0 h 42862"/>
                <a:gd name="connsiteX25" fmla="*/ 42863 w 68579"/>
                <a:gd name="connsiteY25" fmla="*/ 0 h 4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8579" h="42862">
                  <a:moveTo>
                    <a:pt x="42863" y="0"/>
                  </a:moveTo>
                  <a:lnTo>
                    <a:pt x="51435" y="8572"/>
                  </a:lnTo>
                  <a:cubicBezTo>
                    <a:pt x="60007" y="14288"/>
                    <a:pt x="64294" y="18574"/>
                    <a:pt x="64294" y="21431"/>
                  </a:cubicBezTo>
                  <a:lnTo>
                    <a:pt x="60007" y="21431"/>
                  </a:lnTo>
                  <a:lnTo>
                    <a:pt x="60007" y="30004"/>
                  </a:lnTo>
                  <a:cubicBezTo>
                    <a:pt x="57150" y="32861"/>
                    <a:pt x="57150" y="34290"/>
                    <a:pt x="60007" y="34290"/>
                  </a:cubicBezTo>
                  <a:lnTo>
                    <a:pt x="64294" y="34290"/>
                  </a:lnTo>
                  <a:cubicBezTo>
                    <a:pt x="67151" y="34290"/>
                    <a:pt x="68580" y="35719"/>
                    <a:pt x="68580" y="38576"/>
                  </a:cubicBezTo>
                  <a:cubicBezTo>
                    <a:pt x="68580" y="41434"/>
                    <a:pt x="64294" y="42863"/>
                    <a:pt x="55721" y="42863"/>
                  </a:cubicBezTo>
                  <a:lnTo>
                    <a:pt x="42863" y="42863"/>
                  </a:lnTo>
                  <a:lnTo>
                    <a:pt x="42863" y="38576"/>
                  </a:lnTo>
                  <a:cubicBezTo>
                    <a:pt x="40005" y="38576"/>
                    <a:pt x="38576" y="38576"/>
                    <a:pt x="38576" y="38576"/>
                  </a:cubicBezTo>
                  <a:cubicBezTo>
                    <a:pt x="38576" y="38576"/>
                    <a:pt x="35719" y="38576"/>
                    <a:pt x="30004" y="38576"/>
                  </a:cubicBezTo>
                  <a:lnTo>
                    <a:pt x="25717" y="42863"/>
                  </a:lnTo>
                  <a:lnTo>
                    <a:pt x="21431" y="42863"/>
                  </a:lnTo>
                  <a:cubicBezTo>
                    <a:pt x="15716" y="40005"/>
                    <a:pt x="10001" y="38576"/>
                    <a:pt x="4286" y="38576"/>
                  </a:cubicBezTo>
                  <a:lnTo>
                    <a:pt x="0" y="34290"/>
                  </a:lnTo>
                  <a:lnTo>
                    <a:pt x="12859" y="34290"/>
                  </a:lnTo>
                  <a:cubicBezTo>
                    <a:pt x="21431" y="34290"/>
                    <a:pt x="25717" y="32861"/>
                    <a:pt x="25717" y="30004"/>
                  </a:cubicBezTo>
                  <a:cubicBezTo>
                    <a:pt x="22860" y="27146"/>
                    <a:pt x="20002" y="24289"/>
                    <a:pt x="17145" y="21431"/>
                  </a:cubicBezTo>
                  <a:lnTo>
                    <a:pt x="8572" y="21431"/>
                  </a:lnTo>
                  <a:lnTo>
                    <a:pt x="8572" y="17145"/>
                  </a:lnTo>
                  <a:lnTo>
                    <a:pt x="25717" y="12859"/>
                  </a:lnTo>
                  <a:cubicBezTo>
                    <a:pt x="34290" y="7144"/>
                    <a:pt x="38576" y="4286"/>
                    <a:pt x="38576" y="4286"/>
                  </a:cubicBezTo>
                  <a:cubicBezTo>
                    <a:pt x="38576" y="1429"/>
                    <a:pt x="40005" y="0"/>
                    <a:pt x="42863" y="0"/>
                  </a:cubicBezTo>
                  <a:lnTo>
                    <a:pt x="4286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0" name="任意多边形: 形状 169">
              <a:extLst>
                <a:ext uri="{FF2B5EF4-FFF2-40B4-BE49-F238E27FC236}">
                  <a16:creationId xmlns:a16="http://schemas.microsoft.com/office/drawing/2014/main" id="{C2ADF91D-CFF9-4A27-8AA3-5B48BFD97F71}"/>
                </a:ext>
              </a:extLst>
            </p:cNvPr>
            <p:cNvSpPr/>
            <p:nvPr/>
          </p:nvSpPr>
          <p:spPr>
            <a:xfrm>
              <a:off x="5026342" y="4068224"/>
              <a:ext cx="47148" cy="42862"/>
            </a:xfrm>
            <a:custGeom>
              <a:avLst/>
              <a:gdLst>
                <a:gd name="connsiteX0" fmla="*/ 42863 w 47148"/>
                <a:gd name="connsiteY0" fmla="*/ 17145 h 42862"/>
                <a:gd name="connsiteX1" fmla="*/ 47149 w 47148"/>
                <a:gd name="connsiteY1" fmla="*/ 17145 h 42862"/>
                <a:gd name="connsiteX2" fmla="*/ 47149 w 47148"/>
                <a:gd name="connsiteY2" fmla="*/ 25717 h 42862"/>
                <a:gd name="connsiteX3" fmla="*/ 47149 w 47148"/>
                <a:gd name="connsiteY3" fmla="*/ 38576 h 42862"/>
                <a:gd name="connsiteX4" fmla="*/ 47149 w 47148"/>
                <a:gd name="connsiteY4" fmla="*/ 42863 h 42862"/>
                <a:gd name="connsiteX5" fmla="*/ 42863 w 47148"/>
                <a:gd name="connsiteY5" fmla="*/ 42863 h 42862"/>
                <a:gd name="connsiteX6" fmla="*/ 30004 w 47148"/>
                <a:gd name="connsiteY6" fmla="*/ 42863 h 42862"/>
                <a:gd name="connsiteX7" fmla="*/ 21431 w 47148"/>
                <a:gd name="connsiteY7" fmla="*/ 42863 h 42862"/>
                <a:gd name="connsiteX8" fmla="*/ 12859 w 47148"/>
                <a:gd name="connsiteY8" fmla="*/ 38576 h 42862"/>
                <a:gd name="connsiteX9" fmla="*/ 4286 w 47148"/>
                <a:gd name="connsiteY9" fmla="*/ 34290 h 42862"/>
                <a:gd name="connsiteX10" fmla="*/ 0 w 47148"/>
                <a:gd name="connsiteY10" fmla="*/ 34290 h 42862"/>
                <a:gd name="connsiteX11" fmla="*/ 0 w 47148"/>
                <a:gd name="connsiteY11" fmla="*/ 8572 h 42862"/>
                <a:gd name="connsiteX12" fmla="*/ 0 w 47148"/>
                <a:gd name="connsiteY12" fmla="*/ 12859 h 42862"/>
                <a:gd name="connsiteX13" fmla="*/ 8573 w 47148"/>
                <a:gd name="connsiteY13" fmla="*/ 12859 h 42862"/>
                <a:gd name="connsiteX14" fmla="*/ 17145 w 47148"/>
                <a:gd name="connsiteY14" fmla="*/ 4286 h 42862"/>
                <a:gd name="connsiteX15" fmla="*/ 25717 w 47148"/>
                <a:gd name="connsiteY15" fmla="*/ 0 h 42862"/>
                <a:gd name="connsiteX16" fmla="*/ 34290 w 47148"/>
                <a:gd name="connsiteY16" fmla="*/ 8572 h 42862"/>
                <a:gd name="connsiteX17" fmla="*/ 42863 w 47148"/>
                <a:gd name="connsiteY17" fmla="*/ 17145 h 42862"/>
                <a:gd name="connsiteX18" fmla="*/ 42863 w 47148"/>
                <a:gd name="connsiteY18" fmla="*/ 17145 h 4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7148" h="42862">
                  <a:moveTo>
                    <a:pt x="42863" y="17145"/>
                  </a:moveTo>
                  <a:lnTo>
                    <a:pt x="47149" y="17145"/>
                  </a:lnTo>
                  <a:lnTo>
                    <a:pt x="47149" y="25717"/>
                  </a:lnTo>
                  <a:cubicBezTo>
                    <a:pt x="44291" y="31432"/>
                    <a:pt x="44291" y="35719"/>
                    <a:pt x="47149" y="38576"/>
                  </a:cubicBezTo>
                  <a:lnTo>
                    <a:pt x="47149" y="42863"/>
                  </a:lnTo>
                  <a:lnTo>
                    <a:pt x="42863" y="42863"/>
                  </a:lnTo>
                  <a:cubicBezTo>
                    <a:pt x="40005" y="42863"/>
                    <a:pt x="35719" y="42863"/>
                    <a:pt x="30004" y="42863"/>
                  </a:cubicBezTo>
                  <a:lnTo>
                    <a:pt x="21431" y="42863"/>
                  </a:lnTo>
                  <a:lnTo>
                    <a:pt x="12859" y="38576"/>
                  </a:lnTo>
                  <a:lnTo>
                    <a:pt x="4286" y="34290"/>
                  </a:lnTo>
                  <a:lnTo>
                    <a:pt x="0" y="34290"/>
                  </a:lnTo>
                  <a:lnTo>
                    <a:pt x="0" y="8572"/>
                  </a:lnTo>
                  <a:lnTo>
                    <a:pt x="0" y="12859"/>
                  </a:lnTo>
                  <a:cubicBezTo>
                    <a:pt x="0" y="15716"/>
                    <a:pt x="2858" y="15716"/>
                    <a:pt x="8573" y="12859"/>
                  </a:cubicBezTo>
                  <a:cubicBezTo>
                    <a:pt x="14288" y="10001"/>
                    <a:pt x="17145" y="7144"/>
                    <a:pt x="17145" y="4286"/>
                  </a:cubicBezTo>
                  <a:cubicBezTo>
                    <a:pt x="17145" y="1429"/>
                    <a:pt x="20002" y="0"/>
                    <a:pt x="25717" y="0"/>
                  </a:cubicBezTo>
                  <a:cubicBezTo>
                    <a:pt x="28575" y="0"/>
                    <a:pt x="31433" y="2857"/>
                    <a:pt x="34290" y="8572"/>
                  </a:cubicBezTo>
                  <a:cubicBezTo>
                    <a:pt x="34290" y="14288"/>
                    <a:pt x="37148" y="17145"/>
                    <a:pt x="42863" y="17145"/>
                  </a:cubicBezTo>
                  <a:lnTo>
                    <a:pt x="42863" y="1714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" name="任意多边形: 形状 170">
              <a:extLst>
                <a:ext uri="{FF2B5EF4-FFF2-40B4-BE49-F238E27FC236}">
                  <a16:creationId xmlns:a16="http://schemas.microsoft.com/office/drawing/2014/main" id="{60823659-C8D7-43E6-B99B-9F90203B9EDC}"/>
                </a:ext>
              </a:extLst>
            </p:cNvPr>
            <p:cNvSpPr/>
            <p:nvPr/>
          </p:nvSpPr>
          <p:spPr>
            <a:xfrm>
              <a:off x="6322218" y="3372994"/>
              <a:ext cx="81438" cy="227361"/>
            </a:xfrm>
            <a:custGeom>
              <a:avLst/>
              <a:gdLst>
                <a:gd name="connsiteX0" fmla="*/ 47149 w 81438"/>
                <a:gd name="connsiteY0" fmla="*/ 64389 h 227361"/>
                <a:gd name="connsiteX1" fmla="*/ 60008 w 81438"/>
                <a:gd name="connsiteY1" fmla="*/ 0 h 227361"/>
                <a:gd name="connsiteX2" fmla="*/ 64294 w 81438"/>
                <a:gd name="connsiteY2" fmla="*/ 4286 h 227361"/>
                <a:gd name="connsiteX3" fmla="*/ 64294 w 81438"/>
                <a:gd name="connsiteY3" fmla="*/ 8572 h 227361"/>
                <a:gd name="connsiteX4" fmla="*/ 72866 w 81438"/>
                <a:gd name="connsiteY4" fmla="*/ 8572 h 227361"/>
                <a:gd name="connsiteX5" fmla="*/ 72866 w 81438"/>
                <a:gd name="connsiteY5" fmla="*/ 4286 h 227361"/>
                <a:gd name="connsiteX6" fmla="*/ 77152 w 81438"/>
                <a:gd name="connsiteY6" fmla="*/ 0 h 227361"/>
                <a:gd name="connsiteX7" fmla="*/ 77152 w 81438"/>
                <a:gd name="connsiteY7" fmla="*/ 4286 h 227361"/>
                <a:gd name="connsiteX8" fmla="*/ 81439 w 81438"/>
                <a:gd name="connsiteY8" fmla="*/ 4286 h 227361"/>
                <a:gd name="connsiteX9" fmla="*/ 77152 w 81438"/>
                <a:gd name="connsiteY9" fmla="*/ 42863 h 227361"/>
                <a:gd name="connsiteX10" fmla="*/ 60008 w 81438"/>
                <a:gd name="connsiteY10" fmla="*/ 124396 h 227361"/>
                <a:gd name="connsiteX11" fmla="*/ 42863 w 81438"/>
                <a:gd name="connsiteY11" fmla="*/ 180213 h 227361"/>
                <a:gd name="connsiteX12" fmla="*/ 30004 w 81438"/>
                <a:gd name="connsiteY12" fmla="*/ 201644 h 227361"/>
                <a:gd name="connsiteX13" fmla="*/ 25717 w 81438"/>
                <a:gd name="connsiteY13" fmla="*/ 205930 h 227361"/>
                <a:gd name="connsiteX14" fmla="*/ 25717 w 81438"/>
                <a:gd name="connsiteY14" fmla="*/ 210217 h 227361"/>
                <a:gd name="connsiteX15" fmla="*/ 21431 w 81438"/>
                <a:gd name="connsiteY15" fmla="*/ 210217 h 227361"/>
                <a:gd name="connsiteX16" fmla="*/ 21431 w 81438"/>
                <a:gd name="connsiteY16" fmla="*/ 214503 h 227361"/>
                <a:gd name="connsiteX17" fmla="*/ 17145 w 81438"/>
                <a:gd name="connsiteY17" fmla="*/ 214503 h 227361"/>
                <a:gd name="connsiteX18" fmla="*/ 17145 w 81438"/>
                <a:gd name="connsiteY18" fmla="*/ 218789 h 227361"/>
                <a:gd name="connsiteX19" fmla="*/ 12859 w 81438"/>
                <a:gd name="connsiteY19" fmla="*/ 218789 h 227361"/>
                <a:gd name="connsiteX20" fmla="*/ 12859 w 81438"/>
                <a:gd name="connsiteY20" fmla="*/ 223076 h 227361"/>
                <a:gd name="connsiteX21" fmla="*/ 8572 w 81438"/>
                <a:gd name="connsiteY21" fmla="*/ 223076 h 227361"/>
                <a:gd name="connsiteX22" fmla="*/ 4286 w 81438"/>
                <a:gd name="connsiteY22" fmla="*/ 227362 h 227361"/>
                <a:gd name="connsiteX23" fmla="*/ 0 w 81438"/>
                <a:gd name="connsiteY23" fmla="*/ 227362 h 227361"/>
                <a:gd name="connsiteX24" fmla="*/ 0 w 81438"/>
                <a:gd name="connsiteY24" fmla="*/ 210217 h 227361"/>
                <a:gd name="connsiteX25" fmla="*/ 4286 w 81438"/>
                <a:gd name="connsiteY25" fmla="*/ 210217 h 227361"/>
                <a:gd name="connsiteX26" fmla="*/ 4286 w 81438"/>
                <a:gd name="connsiteY26" fmla="*/ 205930 h 227361"/>
                <a:gd name="connsiteX27" fmla="*/ 8572 w 81438"/>
                <a:gd name="connsiteY27" fmla="*/ 205930 h 227361"/>
                <a:gd name="connsiteX28" fmla="*/ 8572 w 81438"/>
                <a:gd name="connsiteY28" fmla="*/ 193072 h 227361"/>
                <a:gd name="connsiteX29" fmla="*/ 12859 w 81438"/>
                <a:gd name="connsiteY29" fmla="*/ 193072 h 227361"/>
                <a:gd name="connsiteX30" fmla="*/ 25717 w 81438"/>
                <a:gd name="connsiteY30" fmla="*/ 158782 h 227361"/>
                <a:gd name="connsiteX31" fmla="*/ 47149 w 81438"/>
                <a:gd name="connsiteY31" fmla="*/ 64389 h 227361"/>
                <a:gd name="connsiteX32" fmla="*/ 47149 w 81438"/>
                <a:gd name="connsiteY32" fmla="*/ 64389 h 227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1438" h="227361">
                  <a:moveTo>
                    <a:pt x="47149" y="64389"/>
                  </a:moveTo>
                  <a:lnTo>
                    <a:pt x="60008" y="0"/>
                  </a:lnTo>
                  <a:lnTo>
                    <a:pt x="64294" y="4286"/>
                  </a:lnTo>
                  <a:lnTo>
                    <a:pt x="64294" y="8572"/>
                  </a:lnTo>
                  <a:lnTo>
                    <a:pt x="72866" y="8572"/>
                  </a:lnTo>
                  <a:lnTo>
                    <a:pt x="72866" y="4286"/>
                  </a:lnTo>
                  <a:lnTo>
                    <a:pt x="77152" y="0"/>
                  </a:lnTo>
                  <a:lnTo>
                    <a:pt x="77152" y="4286"/>
                  </a:lnTo>
                  <a:lnTo>
                    <a:pt x="81439" y="4286"/>
                  </a:lnTo>
                  <a:lnTo>
                    <a:pt x="77152" y="42863"/>
                  </a:lnTo>
                  <a:cubicBezTo>
                    <a:pt x="71438" y="71438"/>
                    <a:pt x="65722" y="98679"/>
                    <a:pt x="60008" y="124396"/>
                  </a:cubicBezTo>
                  <a:cubicBezTo>
                    <a:pt x="54292" y="150114"/>
                    <a:pt x="48577" y="168783"/>
                    <a:pt x="42863" y="180213"/>
                  </a:cubicBezTo>
                  <a:cubicBezTo>
                    <a:pt x="37147" y="191643"/>
                    <a:pt x="32861" y="198787"/>
                    <a:pt x="30004" y="201644"/>
                  </a:cubicBezTo>
                  <a:lnTo>
                    <a:pt x="25717" y="205930"/>
                  </a:lnTo>
                  <a:lnTo>
                    <a:pt x="25717" y="210217"/>
                  </a:lnTo>
                  <a:lnTo>
                    <a:pt x="21431" y="210217"/>
                  </a:lnTo>
                  <a:lnTo>
                    <a:pt x="21431" y="214503"/>
                  </a:lnTo>
                  <a:lnTo>
                    <a:pt x="17145" y="214503"/>
                  </a:lnTo>
                  <a:lnTo>
                    <a:pt x="17145" y="218789"/>
                  </a:lnTo>
                  <a:lnTo>
                    <a:pt x="12859" y="218789"/>
                  </a:lnTo>
                  <a:lnTo>
                    <a:pt x="12859" y="223076"/>
                  </a:lnTo>
                  <a:lnTo>
                    <a:pt x="8572" y="223076"/>
                  </a:lnTo>
                  <a:lnTo>
                    <a:pt x="4286" y="227362"/>
                  </a:lnTo>
                  <a:lnTo>
                    <a:pt x="0" y="227362"/>
                  </a:lnTo>
                  <a:lnTo>
                    <a:pt x="0" y="210217"/>
                  </a:lnTo>
                  <a:lnTo>
                    <a:pt x="4286" y="210217"/>
                  </a:lnTo>
                  <a:lnTo>
                    <a:pt x="4286" y="205930"/>
                  </a:lnTo>
                  <a:lnTo>
                    <a:pt x="8572" y="205930"/>
                  </a:lnTo>
                  <a:lnTo>
                    <a:pt x="8572" y="193072"/>
                  </a:lnTo>
                  <a:lnTo>
                    <a:pt x="12859" y="193072"/>
                  </a:lnTo>
                  <a:cubicBezTo>
                    <a:pt x="12859" y="190214"/>
                    <a:pt x="17145" y="178784"/>
                    <a:pt x="25717" y="158782"/>
                  </a:cubicBezTo>
                  <a:cubicBezTo>
                    <a:pt x="31433" y="138779"/>
                    <a:pt x="38576" y="107252"/>
                    <a:pt x="47149" y="64389"/>
                  </a:cubicBezTo>
                  <a:lnTo>
                    <a:pt x="47149" y="6438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2" name="任意多边形: 形状 171">
              <a:extLst>
                <a:ext uri="{FF2B5EF4-FFF2-40B4-BE49-F238E27FC236}">
                  <a16:creationId xmlns:a16="http://schemas.microsoft.com/office/drawing/2014/main" id="{746612A0-62D4-4A6D-B4C4-CBB8F5279200}"/>
                </a:ext>
              </a:extLst>
            </p:cNvPr>
            <p:cNvSpPr/>
            <p:nvPr/>
          </p:nvSpPr>
          <p:spPr>
            <a:xfrm>
              <a:off x="5052059" y="2223041"/>
              <a:ext cx="47148" cy="51435"/>
            </a:xfrm>
            <a:custGeom>
              <a:avLst/>
              <a:gdLst>
                <a:gd name="connsiteX0" fmla="*/ 17145 w 47148"/>
                <a:gd name="connsiteY0" fmla="*/ 12859 h 51435"/>
                <a:gd name="connsiteX1" fmla="*/ 17145 w 47148"/>
                <a:gd name="connsiteY1" fmla="*/ 0 h 51435"/>
                <a:gd name="connsiteX2" fmla="*/ 25718 w 47148"/>
                <a:gd name="connsiteY2" fmla="*/ 0 h 51435"/>
                <a:gd name="connsiteX3" fmla="*/ 25718 w 47148"/>
                <a:gd name="connsiteY3" fmla="*/ 12859 h 51435"/>
                <a:gd name="connsiteX4" fmla="*/ 34290 w 47148"/>
                <a:gd name="connsiteY4" fmla="*/ 12859 h 51435"/>
                <a:gd name="connsiteX5" fmla="*/ 38576 w 47148"/>
                <a:gd name="connsiteY5" fmla="*/ 25717 h 51435"/>
                <a:gd name="connsiteX6" fmla="*/ 47149 w 47148"/>
                <a:gd name="connsiteY6" fmla="*/ 47149 h 51435"/>
                <a:gd name="connsiteX7" fmla="*/ 47149 w 47148"/>
                <a:gd name="connsiteY7" fmla="*/ 51435 h 51435"/>
                <a:gd name="connsiteX8" fmla="*/ 42863 w 47148"/>
                <a:gd name="connsiteY8" fmla="*/ 51435 h 51435"/>
                <a:gd name="connsiteX9" fmla="*/ 25718 w 47148"/>
                <a:gd name="connsiteY9" fmla="*/ 47149 h 51435"/>
                <a:gd name="connsiteX10" fmla="*/ 8573 w 47148"/>
                <a:gd name="connsiteY10" fmla="*/ 47149 h 51435"/>
                <a:gd name="connsiteX11" fmla="*/ 4286 w 47148"/>
                <a:gd name="connsiteY11" fmla="*/ 34290 h 51435"/>
                <a:gd name="connsiteX12" fmla="*/ 0 w 47148"/>
                <a:gd name="connsiteY12" fmla="*/ 25717 h 51435"/>
                <a:gd name="connsiteX13" fmla="*/ 0 w 47148"/>
                <a:gd name="connsiteY13" fmla="*/ 21431 h 51435"/>
                <a:gd name="connsiteX14" fmla="*/ 4286 w 47148"/>
                <a:gd name="connsiteY14" fmla="*/ 21431 h 51435"/>
                <a:gd name="connsiteX15" fmla="*/ 4286 w 47148"/>
                <a:gd name="connsiteY15" fmla="*/ 25717 h 51435"/>
                <a:gd name="connsiteX16" fmla="*/ 17145 w 47148"/>
                <a:gd name="connsiteY16" fmla="*/ 25717 h 51435"/>
                <a:gd name="connsiteX17" fmla="*/ 17145 w 47148"/>
                <a:gd name="connsiteY17" fmla="*/ 12859 h 51435"/>
                <a:gd name="connsiteX18" fmla="*/ 17145 w 47148"/>
                <a:gd name="connsiteY18" fmla="*/ 12859 h 51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7148" h="51435">
                  <a:moveTo>
                    <a:pt x="17145" y="12859"/>
                  </a:moveTo>
                  <a:lnTo>
                    <a:pt x="17145" y="0"/>
                  </a:lnTo>
                  <a:lnTo>
                    <a:pt x="25718" y="0"/>
                  </a:lnTo>
                  <a:lnTo>
                    <a:pt x="25718" y="12859"/>
                  </a:lnTo>
                  <a:lnTo>
                    <a:pt x="34290" y="12859"/>
                  </a:lnTo>
                  <a:lnTo>
                    <a:pt x="38576" y="25717"/>
                  </a:lnTo>
                  <a:cubicBezTo>
                    <a:pt x="41434" y="37148"/>
                    <a:pt x="44291" y="44291"/>
                    <a:pt x="47149" y="47149"/>
                  </a:cubicBezTo>
                  <a:lnTo>
                    <a:pt x="47149" y="51435"/>
                  </a:lnTo>
                  <a:lnTo>
                    <a:pt x="42863" y="51435"/>
                  </a:lnTo>
                  <a:cubicBezTo>
                    <a:pt x="42863" y="51435"/>
                    <a:pt x="37148" y="50006"/>
                    <a:pt x="25718" y="47149"/>
                  </a:cubicBezTo>
                  <a:lnTo>
                    <a:pt x="8573" y="47149"/>
                  </a:lnTo>
                  <a:cubicBezTo>
                    <a:pt x="8573" y="47149"/>
                    <a:pt x="7144" y="42863"/>
                    <a:pt x="4286" y="34290"/>
                  </a:cubicBezTo>
                  <a:lnTo>
                    <a:pt x="0" y="25717"/>
                  </a:lnTo>
                  <a:lnTo>
                    <a:pt x="0" y="21431"/>
                  </a:lnTo>
                  <a:lnTo>
                    <a:pt x="4286" y="21431"/>
                  </a:lnTo>
                  <a:lnTo>
                    <a:pt x="4286" y="25717"/>
                  </a:lnTo>
                  <a:lnTo>
                    <a:pt x="17145" y="25717"/>
                  </a:lnTo>
                  <a:lnTo>
                    <a:pt x="17145" y="12859"/>
                  </a:lnTo>
                  <a:lnTo>
                    <a:pt x="17145" y="1285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3" name="任意多边形: 形状 172">
              <a:extLst>
                <a:ext uri="{FF2B5EF4-FFF2-40B4-BE49-F238E27FC236}">
                  <a16:creationId xmlns:a16="http://schemas.microsoft.com/office/drawing/2014/main" id="{8E355A90-4597-4788-B508-C1CA7F5F16A9}"/>
                </a:ext>
              </a:extLst>
            </p:cNvPr>
            <p:cNvSpPr/>
            <p:nvPr/>
          </p:nvSpPr>
          <p:spPr>
            <a:xfrm>
              <a:off x="6464539" y="1167576"/>
              <a:ext cx="185863" cy="81438"/>
            </a:xfrm>
            <a:custGeom>
              <a:avLst/>
              <a:gdLst>
                <a:gd name="connsiteX0" fmla="*/ 170861 w 185863"/>
                <a:gd name="connsiteY0" fmla="*/ 64294 h 81438"/>
                <a:gd name="connsiteX1" fmla="*/ 166575 w 185863"/>
                <a:gd name="connsiteY1" fmla="*/ 68580 h 81438"/>
                <a:gd name="connsiteX2" fmla="*/ 166575 w 185863"/>
                <a:gd name="connsiteY2" fmla="*/ 81439 h 81438"/>
                <a:gd name="connsiteX3" fmla="*/ 162289 w 185863"/>
                <a:gd name="connsiteY3" fmla="*/ 81439 h 81438"/>
                <a:gd name="connsiteX4" fmla="*/ 162289 w 185863"/>
                <a:gd name="connsiteY4" fmla="*/ 77152 h 81438"/>
                <a:gd name="connsiteX5" fmla="*/ 158002 w 185863"/>
                <a:gd name="connsiteY5" fmla="*/ 77152 h 81438"/>
                <a:gd name="connsiteX6" fmla="*/ 106472 w 185863"/>
                <a:gd name="connsiteY6" fmla="*/ 51435 h 81438"/>
                <a:gd name="connsiteX7" fmla="*/ 24938 w 185863"/>
                <a:gd name="connsiteY7" fmla="*/ 12859 h 81438"/>
                <a:gd name="connsiteX8" fmla="*/ 3507 w 185863"/>
                <a:gd name="connsiteY8" fmla="*/ 0 h 81438"/>
                <a:gd name="connsiteX9" fmla="*/ 80755 w 185863"/>
                <a:gd name="connsiteY9" fmla="*/ 17145 h 81438"/>
                <a:gd name="connsiteX10" fmla="*/ 166575 w 185863"/>
                <a:gd name="connsiteY10" fmla="*/ 42863 h 81438"/>
                <a:gd name="connsiteX11" fmla="*/ 183720 w 185863"/>
                <a:gd name="connsiteY11" fmla="*/ 60008 h 81438"/>
                <a:gd name="connsiteX12" fmla="*/ 170861 w 185863"/>
                <a:gd name="connsiteY12" fmla="*/ 64294 h 81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863" h="81438">
                  <a:moveTo>
                    <a:pt x="170861" y="64294"/>
                  </a:moveTo>
                  <a:lnTo>
                    <a:pt x="166575" y="68580"/>
                  </a:lnTo>
                  <a:lnTo>
                    <a:pt x="166575" y="81439"/>
                  </a:lnTo>
                  <a:lnTo>
                    <a:pt x="162289" y="81439"/>
                  </a:lnTo>
                  <a:lnTo>
                    <a:pt x="162289" y="77152"/>
                  </a:lnTo>
                  <a:lnTo>
                    <a:pt x="158002" y="77152"/>
                  </a:lnTo>
                  <a:lnTo>
                    <a:pt x="106472" y="51435"/>
                  </a:lnTo>
                  <a:cubicBezTo>
                    <a:pt x="75040" y="34290"/>
                    <a:pt x="47798" y="21431"/>
                    <a:pt x="24938" y="12859"/>
                  </a:cubicBezTo>
                  <a:cubicBezTo>
                    <a:pt x="2078" y="4286"/>
                    <a:pt x="-5066" y="0"/>
                    <a:pt x="3507" y="0"/>
                  </a:cubicBezTo>
                  <a:cubicBezTo>
                    <a:pt x="12079" y="0"/>
                    <a:pt x="37797" y="5715"/>
                    <a:pt x="80755" y="17145"/>
                  </a:cubicBezTo>
                  <a:cubicBezTo>
                    <a:pt x="120760" y="28575"/>
                    <a:pt x="149430" y="37148"/>
                    <a:pt x="166575" y="42863"/>
                  </a:cubicBezTo>
                  <a:cubicBezTo>
                    <a:pt x="183720" y="54293"/>
                    <a:pt x="189435" y="60008"/>
                    <a:pt x="183720" y="60008"/>
                  </a:cubicBezTo>
                  <a:cubicBezTo>
                    <a:pt x="175147" y="60008"/>
                    <a:pt x="170861" y="61436"/>
                    <a:pt x="170861" y="64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4" name="任意多边形: 形状 173">
              <a:extLst>
                <a:ext uri="{FF2B5EF4-FFF2-40B4-BE49-F238E27FC236}">
                  <a16:creationId xmlns:a16="http://schemas.microsoft.com/office/drawing/2014/main" id="{9B5E98E2-4252-4884-AF26-1A099F8F2138}"/>
                </a:ext>
              </a:extLst>
            </p:cNvPr>
            <p:cNvSpPr/>
            <p:nvPr/>
          </p:nvSpPr>
          <p:spPr>
            <a:xfrm>
              <a:off x="4962048" y="2537176"/>
              <a:ext cx="158591" cy="50577"/>
            </a:xfrm>
            <a:custGeom>
              <a:avLst/>
              <a:gdLst>
                <a:gd name="connsiteX0" fmla="*/ 154305 w 158591"/>
                <a:gd name="connsiteY0" fmla="*/ 24860 h 50577"/>
                <a:gd name="connsiteX1" fmla="*/ 158591 w 158591"/>
                <a:gd name="connsiteY1" fmla="*/ 29147 h 50577"/>
                <a:gd name="connsiteX2" fmla="*/ 154305 w 158591"/>
                <a:gd name="connsiteY2" fmla="*/ 33433 h 50577"/>
                <a:gd name="connsiteX3" fmla="*/ 150019 w 158591"/>
                <a:gd name="connsiteY3" fmla="*/ 37719 h 50577"/>
                <a:gd name="connsiteX4" fmla="*/ 128588 w 158591"/>
                <a:gd name="connsiteY4" fmla="*/ 37719 h 50577"/>
                <a:gd name="connsiteX5" fmla="*/ 107156 w 158591"/>
                <a:gd name="connsiteY5" fmla="*/ 46292 h 50577"/>
                <a:gd name="connsiteX6" fmla="*/ 77152 w 158591"/>
                <a:gd name="connsiteY6" fmla="*/ 50578 h 50577"/>
                <a:gd name="connsiteX7" fmla="*/ 55721 w 158591"/>
                <a:gd name="connsiteY7" fmla="*/ 50578 h 50577"/>
                <a:gd name="connsiteX8" fmla="*/ 55721 w 158591"/>
                <a:gd name="connsiteY8" fmla="*/ 46292 h 50577"/>
                <a:gd name="connsiteX9" fmla="*/ 64294 w 158591"/>
                <a:gd name="connsiteY9" fmla="*/ 33433 h 50577"/>
                <a:gd name="connsiteX10" fmla="*/ 64294 w 158591"/>
                <a:gd name="connsiteY10" fmla="*/ 20574 h 50577"/>
                <a:gd name="connsiteX11" fmla="*/ 60008 w 158591"/>
                <a:gd name="connsiteY11" fmla="*/ 12002 h 50577"/>
                <a:gd name="connsiteX12" fmla="*/ 51435 w 158591"/>
                <a:gd name="connsiteY12" fmla="*/ 12002 h 50577"/>
                <a:gd name="connsiteX13" fmla="*/ 21431 w 158591"/>
                <a:gd name="connsiteY13" fmla="*/ 7715 h 50577"/>
                <a:gd name="connsiteX14" fmla="*/ 0 w 158591"/>
                <a:gd name="connsiteY14" fmla="*/ 3429 h 50577"/>
                <a:gd name="connsiteX15" fmla="*/ 60103 w 158591"/>
                <a:gd name="connsiteY15" fmla="*/ 3429 h 50577"/>
                <a:gd name="connsiteX16" fmla="*/ 115919 w 158591"/>
                <a:gd name="connsiteY16" fmla="*/ 3429 h 50577"/>
                <a:gd name="connsiteX17" fmla="*/ 141637 w 158591"/>
                <a:gd name="connsiteY17" fmla="*/ 7715 h 50577"/>
                <a:gd name="connsiteX18" fmla="*/ 154305 w 158591"/>
                <a:gd name="connsiteY18" fmla="*/ 24860 h 50577"/>
                <a:gd name="connsiteX19" fmla="*/ 154305 w 158591"/>
                <a:gd name="connsiteY19" fmla="*/ 24860 h 5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8591" h="50577">
                  <a:moveTo>
                    <a:pt x="154305" y="24860"/>
                  </a:moveTo>
                  <a:cubicBezTo>
                    <a:pt x="154305" y="27718"/>
                    <a:pt x="155734" y="29147"/>
                    <a:pt x="158591" y="29147"/>
                  </a:cubicBezTo>
                  <a:lnTo>
                    <a:pt x="154305" y="33433"/>
                  </a:lnTo>
                  <a:cubicBezTo>
                    <a:pt x="151448" y="36290"/>
                    <a:pt x="150019" y="37719"/>
                    <a:pt x="150019" y="37719"/>
                  </a:cubicBezTo>
                  <a:cubicBezTo>
                    <a:pt x="150019" y="37719"/>
                    <a:pt x="142875" y="37719"/>
                    <a:pt x="128588" y="37719"/>
                  </a:cubicBezTo>
                  <a:cubicBezTo>
                    <a:pt x="117158" y="37719"/>
                    <a:pt x="110014" y="40577"/>
                    <a:pt x="107156" y="46292"/>
                  </a:cubicBezTo>
                  <a:cubicBezTo>
                    <a:pt x="101441" y="46292"/>
                    <a:pt x="91440" y="47720"/>
                    <a:pt x="77152" y="50578"/>
                  </a:cubicBezTo>
                  <a:lnTo>
                    <a:pt x="55721" y="50578"/>
                  </a:lnTo>
                  <a:lnTo>
                    <a:pt x="55721" y="46292"/>
                  </a:lnTo>
                  <a:cubicBezTo>
                    <a:pt x="55721" y="43434"/>
                    <a:pt x="58579" y="39148"/>
                    <a:pt x="64294" y="33433"/>
                  </a:cubicBezTo>
                  <a:cubicBezTo>
                    <a:pt x="64294" y="27718"/>
                    <a:pt x="64294" y="23431"/>
                    <a:pt x="64294" y="20574"/>
                  </a:cubicBezTo>
                  <a:lnTo>
                    <a:pt x="60008" y="12002"/>
                  </a:lnTo>
                  <a:lnTo>
                    <a:pt x="51435" y="12002"/>
                  </a:lnTo>
                  <a:cubicBezTo>
                    <a:pt x="45720" y="12002"/>
                    <a:pt x="35719" y="10573"/>
                    <a:pt x="21431" y="7715"/>
                  </a:cubicBezTo>
                  <a:lnTo>
                    <a:pt x="0" y="3429"/>
                  </a:lnTo>
                  <a:lnTo>
                    <a:pt x="60103" y="3429"/>
                  </a:lnTo>
                  <a:cubicBezTo>
                    <a:pt x="88678" y="9144"/>
                    <a:pt x="107347" y="9144"/>
                    <a:pt x="115919" y="3429"/>
                  </a:cubicBezTo>
                  <a:cubicBezTo>
                    <a:pt x="121634" y="-2286"/>
                    <a:pt x="130207" y="-857"/>
                    <a:pt x="141637" y="7715"/>
                  </a:cubicBezTo>
                  <a:cubicBezTo>
                    <a:pt x="150019" y="16288"/>
                    <a:pt x="154305" y="22003"/>
                    <a:pt x="154305" y="24860"/>
                  </a:cubicBezTo>
                  <a:lnTo>
                    <a:pt x="154305" y="2486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5" name="任意多边形: 形状 174">
              <a:extLst>
                <a:ext uri="{FF2B5EF4-FFF2-40B4-BE49-F238E27FC236}">
                  <a16:creationId xmlns:a16="http://schemas.microsoft.com/office/drawing/2014/main" id="{725FBAD4-43BC-4E3C-BAE5-CE85D0186738}"/>
                </a:ext>
              </a:extLst>
            </p:cNvPr>
            <p:cNvSpPr/>
            <p:nvPr/>
          </p:nvSpPr>
          <p:spPr>
            <a:xfrm>
              <a:off x="5266657" y="3278601"/>
              <a:ext cx="68579" cy="64293"/>
            </a:xfrm>
            <a:custGeom>
              <a:avLst/>
              <a:gdLst>
                <a:gd name="connsiteX0" fmla="*/ 68580 w 68579"/>
                <a:gd name="connsiteY0" fmla="*/ 8573 h 64293"/>
                <a:gd name="connsiteX1" fmla="*/ 68580 w 68579"/>
                <a:gd name="connsiteY1" fmla="*/ 12859 h 64293"/>
                <a:gd name="connsiteX2" fmla="*/ 64294 w 68579"/>
                <a:gd name="connsiteY2" fmla="*/ 25718 h 64293"/>
                <a:gd name="connsiteX3" fmla="*/ 51435 w 68579"/>
                <a:gd name="connsiteY3" fmla="*/ 42863 h 64293"/>
                <a:gd name="connsiteX4" fmla="*/ 38576 w 68579"/>
                <a:gd name="connsiteY4" fmla="*/ 51435 h 64293"/>
                <a:gd name="connsiteX5" fmla="*/ 34290 w 68579"/>
                <a:gd name="connsiteY5" fmla="*/ 51435 h 64293"/>
                <a:gd name="connsiteX6" fmla="*/ 34290 w 68579"/>
                <a:gd name="connsiteY6" fmla="*/ 55721 h 64293"/>
                <a:gd name="connsiteX7" fmla="*/ 34290 w 68579"/>
                <a:gd name="connsiteY7" fmla="*/ 60008 h 64293"/>
                <a:gd name="connsiteX8" fmla="*/ 30004 w 68579"/>
                <a:gd name="connsiteY8" fmla="*/ 60008 h 64293"/>
                <a:gd name="connsiteX9" fmla="*/ 25717 w 68579"/>
                <a:gd name="connsiteY9" fmla="*/ 64294 h 64293"/>
                <a:gd name="connsiteX10" fmla="*/ 25717 w 68579"/>
                <a:gd name="connsiteY10" fmla="*/ 60008 h 64293"/>
                <a:gd name="connsiteX11" fmla="*/ 12859 w 68579"/>
                <a:gd name="connsiteY11" fmla="*/ 60008 h 64293"/>
                <a:gd name="connsiteX12" fmla="*/ 0 w 68579"/>
                <a:gd name="connsiteY12" fmla="*/ 55721 h 64293"/>
                <a:gd name="connsiteX13" fmla="*/ 0 w 68579"/>
                <a:gd name="connsiteY13" fmla="*/ 47149 h 64293"/>
                <a:gd name="connsiteX14" fmla="*/ 4286 w 68579"/>
                <a:gd name="connsiteY14" fmla="*/ 42863 h 64293"/>
                <a:gd name="connsiteX15" fmla="*/ 17145 w 68579"/>
                <a:gd name="connsiteY15" fmla="*/ 25718 h 64293"/>
                <a:gd name="connsiteX16" fmla="*/ 25717 w 68579"/>
                <a:gd name="connsiteY16" fmla="*/ 12859 h 64293"/>
                <a:gd name="connsiteX17" fmla="*/ 30004 w 68579"/>
                <a:gd name="connsiteY17" fmla="*/ 8573 h 64293"/>
                <a:gd name="connsiteX18" fmla="*/ 30004 w 68579"/>
                <a:gd name="connsiteY18" fmla="*/ 0 h 64293"/>
                <a:gd name="connsiteX19" fmla="*/ 34290 w 68579"/>
                <a:gd name="connsiteY19" fmla="*/ 0 h 64293"/>
                <a:gd name="connsiteX20" fmla="*/ 51435 w 68579"/>
                <a:gd name="connsiteY20" fmla="*/ 0 h 64293"/>
                <a:gd name="connsiteX21" fmla="*/ 68580 w 68579"/>
                <a:gd name="connsiteY21" fmla="*/ 8573 h 6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8579" h="64293">
                  <a:moveTo>
                    <a:pt x="68580" y="8573"/>
                  </a:moveTo>
                  <a:lnTo>
                    <a:pt x="68580" y="12859"/>
                  </a:lnTo>
                  <a:lnTo>
                    <a:pt x="64294" y="25718"/>
                  </a:lnTo>
                  <a:cubicBezTo>
                    <a:pt x="61436" y="31433"/>
                    <a:pt x="57150" y="37148"/>
                    <a:pt x="51435" y="42863"/>
                  </a:cubicBezTo>
                  <a:cubicBezTo>
                    <a:pt x="45720" y="48578"/>
                    <a:pt x="41434" y="51435"/>
                    <a:pt x="38576" y="51435"/>
                  </a:cubicBezTo>
                  <a:cubicBezTo>
                    <a:pt x="35719" y="51435"/>
                    <a:pt x="34290" y="51435"/>
                    <a:pt x="34290" y="51435"/>
                  </a:cubicBezTo>
                  <a:lnTo>
                    <a:pt x="34290" y="55721"/>
                  </a:lnTo>
                  <a:cubicBezTo>
                    <a:pt x="34290" y="58579"/>
                    <a:pt x="34290" y="60008"/>
                    <a:pt x="34290" y="60008"/>
                  </a:cubicBezTo>
                  <a:lnTo>
                    <a:pt x="30004" y="60008"/>
                  </a:lnTo>
                  <a:lnTo>
                    <a:pt x="25717" y="64294"/>
                  </a:lnTo>
                  <a:lnTo>
                    <a:pt x="25717" y="60008"/>
                  </a:lnTo>
                  <a:cubicBezTo>
                    <a:pt x="25717" y="60008"/>
                    <a:pt x="21431" y="60008"/>
                    <a:pt x="12859" y="60008"/>
                  </a:cubicBezTo>
                  <a:cubicBezTo>
                    <a:pt x="7144" y="60008"/>
                    <a:pt x="2857" y="58579"/>
                    <a:pt x="0" y="55721"/>
                  </a:cubicBezTo>
                  <a:lnTo>
                    <a:pt x="0" y="47149"/>
                  </a:lnTo>
                  <a:cubicBezTo>
                    <a:pt x="0" y="47149"/>
                    <a:pt x="1429" y="45720"/>
                    <a:pt x="4286" y="42863"/>
                  </a:cubicBezTo>
                  <a:cubicBezTo>
                    <a:pt x="7144" y="37148"/>
                    <a:pt x="11430" y="31433"/>
                    <a:pt x="17145" y="25718"/>
                  </a:cubicBezTo>
                  <a:lnTo>
                    <a:pt x="25717" y="12859"/>
                  </a:lnTo>
                  <a:cubicBezTo>
                    <a:pt x="28575" y="10001"/>
                    <a:pt x="30004" y="8573"/>
                    <a:pt x="30004" y="8573"/>
                  </a:cubicBezTo>
                  <a:lnTo>
                    <a:pt x="30004" y="0"/>
                  </a:lnTo>
                  <a:cubicBezTo>
                    <a:pt x="32861" y="0"/>
                    <a:pt x="34290" y="0"/>
                    <a:pt x="34290" y="0"/>
                  </a:cubicBezTo>
                  <a:lnTo>
                    <a:pt x="51435" y="0"/>
                  </a:lnTo>
                  <a:cubicBezTo>
                    <a:pt x="62865" y="0"/>
                    <a:pt x="68580" y="2858"/>
                    <a:pt x="68580" y="85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6" name="任意多边形: 形状 175">
              <a:extLst>
                <a:ext uri="{FF2B5EF4-FFF2-40B4-BE49-F238E27FC236}">
                  <a16:creationId xmlns:a16="http://schemas.microsoft.com/office/drawing/2014/main" id="{6537DCFF-14E7-473A-9D9B-8CEE37F15A94}"/>
                </a:ext>
              </a:extLst>
            </p:cNvPr>
            <p:cNvSpPr/>
            <p:nvPr/>
          </p:nvSpPr>
          <p:spPr>
            <a:xfrm>
              <a:off x="5429916" y="2420399"/>
              <a:ext cx="660463" cy="188595"/>
            </a:xfrm>
            <a:custGeom>
              <a:avLst/>
              <a:gdLst>
                <a:gd name="connsiteX0" fmla="*/ 613315 w 660463"/>
                <a:gd name="connsiteY0" fmla="*/ 0 h 188595"/>
                <a:gd name="connsiteX1" fmla="*/ 651891 w 660463"/>
                <a:gd name="connsiteY1" fmla="*/ 0 h 188595"/>
                <a:gd name="connsiteX2" fmla="*/ 651891 w 660463"/>
                <a:gd name="connsiteY2" fmla="*/ 17145 h 188595"/>
                <a:gd name="connsiteX3" fmla="*/ 660464 w 660463"/>
                <a:gd name="connsiteY3" fmla="*/ 17145 h 188595"/>
                <a:gd name="connsiteX4" fmla="*/ 613220 w 660463"/>
                <a:gd name="connsiteY4" fmla="*/ 21431 h 188595"/>
                <a:gd name="connsiteX5" fmla="*/ 531686 w 660463"/>
                <a:gd name="connsiteY5" fmla="*/ 30004 h 188595"/>
                <a:gd name="connsiteX6" fmla="*/ 445865 w 660463"/>
                <a:gd name="connsiteY6" fmla="*/ 60008 h 188595"/>
                <a:gd name="connsiteX7" fmla="*/ 368618 w 660463"/>
                <a:gd name="connsiteY7" fmla="*/ 98584 h 188595"/>
                <a:gd name="connsiteX8" fmla="*/ 330041 w 660463"/>
                <a:gd name="connsiteY8" fmla="*/ 120015 h 188595"/>
                <a:gd name="connsiteX9" fmla="*/ 317183 w 660463"/>
                <a:gd name="connsiteY9" fmla="*/ 128588 h 188595"/>
                <a:gd name="connsiteX10" fmla="*/ 300038 w 660463"/>
                <a:gd name="connsiteY10" fmla="*/ 137160 h 188595"/>
                <a:gd name="connsiteX11" fmla="*/ 274320 w 660463"/>
                <a:gd name="connsiteY11" fmla="*/ 145733 h 188595"/>
                <a:gd name="connsiteX12" fmla="*/ 252889 w 660463"/>
                <a:gd name="connsiteY12" fmla="*/ 158591 h 188595"/>
                <a:gd name="connsiteX13" fmla="*/ 231458 w 660463"/>
                <a:gd name="connsiteY13" fmla="*/ 167164 h 188595"/>
                <a:gd name="connsiteX14" fmla="*/ 197168 w 660463"/>
                <a:gd name="connsiteY14" fmla="*/ 175736 h 188595"/>
                <a:gd name="connsiteX15" fmla="*/ 154305 w 660463"/>
                <a:gd name="connsiteY15" fmla="*/ 175736 h 188595"/>
                <a:gd name="connsiteX16" fmla="*/ 128588 w 660463"/>
                <a:gd name="connsiteY16" fmla="*/ 180023 h 188595"/>
                <a:gd name="connsiteX17" fmla="*/ 128588 w 660463"/>
                <a:gd name="connsiteY17" fmla="*/ 188595 h 188595"/>
                <a:gd name="connsiteX18" fmla="*/ 128588 w 660463"/>
                <a:gd name="connsiteY18" fmla="*/ 184309 h 188595"/>
                <a:gd name="connsiteX19" fmla="*/ 124301 w 660463"/>
                <a:gd name="connsiteY19" fmla="*/ 180023 h 188595"/>
                <a:gd name="connsiteX20" fmla="*/ 111443 w 660463"/>
                <a:gd name="connsiteY20" fmla="*/ 167164 h 188595"/>
                <a:gd name="connsiteX21" fmla="*/ 102870 w 660463"/>
                <a:gd name="connsiteY21" fmla="*/ 158591 h 188595"/>
                <a:gd name="connsiteX22" fmla="*/ 98584 w 660463"/>
                <a:gd name="connsiteY22" fmla="*/ 158591 h 188595"/>
                <a:gd name="connsiteX23" fmla="*/ 98584 w 660463"/>
                <a:gd name="connsiteY23" fmla="*/ 154305 h 188595"/>
                <a:gd name="connsiteX24" fmla="*/ 94298 w 660463"/>
                <a:gd name="connsiteY24" fmla="*/ 154305 h 188595"/>
                <a:gd name="connsiteX25" fmla="*/ 90011 w 660463"/>
                <a:gd name="connsiteY25" fmla="*/ 150019 h 188595"/>
                <a:gd name="connsiteX26" fmla="*/ 85725 w 660463"/>
                <a:gd name="connsiteY26" fmla="*/ 150019 h 188595"/>
                <a:gd name="connsiteX27" fmla="*/ 64294 w 660463"/>
                <a:gd name="connsiteY27" fmla="*/ 141446 h 188595"/>
                <a:gd name="connsiteX28" fmla="*/ 42863 w 660463"/>
                <a:gd name="connsiteY28" fmla="*/ 128588 h 188595"/>
                <a:gd name="connsiteX29" fmla="*/ 34290 w 660463"/>
                <a:gd name="connsiteY29" fmla="*/ 120015 h 188595"/>
                <a:gd name="connsiteX30" fmla="*/ 30004 w 660463"/>
                <a:gd name="connsiteY30" fmla="*/ 120015 h 188595"/>
                <a:gd name="connsiteX31" fmla="*/ 17145 w 660463"/>
                <a:gd name="connsiteY31" fmla="*/ 115729 h 188595"/>
                <a:gd name="connsiteX32" fmla="*/ 8573 w 660463"/>
                <a:gd name="connsiteY32" fmla="*/ 111442 h 188595"/>
                <a:gd name="connsiteX33" fmla="*/ 0 w 660463"/>
                <a:gd name="connsiteY33" fmla="*/ 111442 h 188595"/>
                <a:gd name="connsiteX34" fmla="*/ 0 w 660463"/>
                <a:gd name="connsiteY34" fmla="*/ 102870 h 188595"/>
                <a:gd name="connsiteX35" fmla="*/ 8573 w 660463"/>
                <a:gd name="connsiteY35" fmla="*/ 102870 h 188595"/>
                <a:gd name="connsiteX36" fmla="*/ 8573 w 660463"/>
                <a:gd name="connsiteY36" fmla="*/ 98584 h 188595"/>
                <a:gd name="connsiteX37" fmla="*/ 12859 w 660463"/>
                <a:gd name="connsiteY37" fmla="*/ 98584 h 188595"/>
                <a:gd name="connsiteX38" fmla="*/ 12859 w 660463"/>
                <a:gd name="connsiteY38" fmla="*/ 94298 h 188595"/>
                <a:gd name="connsiteX39" fmla="*/ 25718 w 660463"/>
                <a:gd name="connsiteY39" fmla="*/ 94298 h 188595"/>
                <a:gd name="connsiteX40" fmla="*/ 42863 w 660463"/>
                <a:gd name="connsiteY40" fmla="*/ 102870 h 188595"/>
                <a:gd name="connsiteX41" fmla="*/ 77153 w 660463"/>
                <a:gd name="connsiteY41" fmla="*/ 107156 h 188595"/>
                <a:gd name="connsiteX42" fmla="*/ 94298 w 660463"/>
                <a:gd name="connsiteY42" fmla="*/ 107156 h 188595"/>
                <a:gd name="connsiteX43" fmla="*/ 94298 w 660463"/>
                <a:gd name="connsiteY43" fmla="*/ 111442 h 188595"/>
                <a:gd name="connsiteX44" fmla="*/ 128588 w 660463"/>
                <a:gd name="connsiteY44" fmla="*/ 120015 h 188595"/>
                <a:gd name="connsiteX45" fmla="*/ 171450 w 660463"/>
                <a:gd name="connsiteY45" fmla="*/ 141446 h 188595"/>
                <a:gd name="connsiteX46" fmla="*/ 188595 w 660463"/>
                <a:gd name="connsiteY46" fmla="*/ 150019 h 188595"/>
                <a:gd name="connsiteX47" fmla="*/ 197168 w 660463"/>
                <a:gd name="connsiteY47" fmla="*/ 141446 h 188595"/>
                <a:gd name="connsiteX48" fmla="*/ 235744 w 660463"/>
                <a:gd name="connsiteY48" fmla="*/ 120015 h 188595"/>
                <a:gd name="connsiteX49" fmla="*/ 317278 w 660463"/>
                <a:gd name="connsiteY49" fmla="*/ 77153 h 188595"/>
                <a:gd name="connsiteX50" fmla="*/ 411671 w 660463"/>
                <a:gd name="connsiteY50" fmla="*/ 34290 h 188595"/>
                <a:gd name="connsiteX51" fmla="*/ 518922 w 660463"/>
                <a:gd name="connsiteY51" fmla="*/ 8573 h 188595"/>
                <a:gd name="connsiteX52" fmla="*/ 613315 w 660463"/>
                <a:gd name="connsiteY52" fmla="*/ 0 h 188595"/>
                <a:gd name="connsiteX53" fmla="*/ 613315 w 660463"/>
                <a:gd name="connsiteY53" fmla="*/ 0 h 188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660463" h="188595">
                  <a:moveTo>
                    <a:pt x="613315" y="0"/>
                  </a:moveTo>
                  <a:lnTo>
                    <a:pt x="651891" y="0"/>
                  </a:lnTo>
                  <a:lnTo>
                    <a:pt x="651891" y="17145"/>
                  </a:lnTo>
                  <a:lnTo>
                    <a:pt x="660464" y="17145"/>
                  </a:lnTo>
                  <a:lnTo>
                    <a:pt x="613220" y="21431"/>
                  </a:lnTo>
                  <a:cubicBezTo>
                    <a:pt x="581787" y="24289"/>
                    <a:pt x="554546" y="27146"/>
                    <a:pt x="531686" y="30004"/>
                  </a:cubicBezTo>
                  <a:cubicBezTo>
                    <a:pt x="505968" y="32861"/>
                    <a:pt x="477298" y="42863"/>
                    <a:pt x="445865" y="60008"/>
                  </a:cubicBezTo>
                  <a:cubicBezTo>
                    <a:pt x="417290" y="71438"/>
                    <a:pt x="391478" y="84296"/>
                    <a:pt x="368618" y="98584"/>
                  </a:cubicBezTo>
                  <a:cubicBezTo>
                    <a:pt x="342900" y="110014"/>
                    <a:pt x="330041" y="117158"/>
                    <a:pt x="330041" y="120015"/>
                  </a:cubicBezTo>
                  <a:cubicBezTo>
                    <a:pt x="330041" y="122873"/>
                    <a:pt x="325755" y="125730"/>
                    <a:pt x="317183" y="128588"/>
                  </a:cubicBezTo>
                  <a:cubicBezTo>
                    <a:pt x="305753" y="131445"/>
                    <a:pt x="300038" y="134303"/>
                    <a:pt x="300038" y="137160"/>
                  </a:cubicBezTo>
                  <a:cubicBezTo>
                    <a:pt x="300038" y="140017"/>
                    <a:pt x="291465" y="142875"/>
                    <a:pt x="274320" y="145733"/>
                  </a:cubicBezTo>
                  <a:cubicBezTo>
                    <a:pt x="260033" y="151448"/>
                    <a:pt x="252889" y="155734"/>
                    <a:pt x="252889" y="158591"/>
                  </a:cubicBezTo>
                  <a:cubicBezTo>
                    <a:pt x="250031" y="161449"/>
                    <a:pt x="242888" y="164306"/>
                    <a:pt x="231458" y="167164"/>
                  </a:cubicBezTo>
                  <a:cubicBezTo>
                    <a:pt x="217170" y="170021"/>
                    <a:pt x="205740" y="172879"/>
                    <a:pt x="197168" y="175736"/>
                  </a:cubicBezTo>
                  <a:cubicBezTo>
                    <a:pt x="188595" y="178594"/>
                    <a:pt x="174308" y="178594"/>
                    <a:pt x="154305" y="175736"/>
                  </a:cubicBezTo>
                  <a:cubicBezTo>
                    <a:pt x="137160" y="170021"/>
                    <a:pt x="128588" y="171450"/>
                    <a:pt x="128588" y="180023"/>
                  </a:cubicBezTo>
                  <a:lnTo>
                    <a:pt x="128588" y="188595"/>
                  </a:lnTo>
                  <a:lnTo>
                    <a:pt x="128588" y="184309"/>
                  </a:lnTo>
                  <a:lnTo>
                    <a:pt x="124301" y="180023"/>
                  </a:lnTo>
                  <a:cubicBezTo>
                    <a:pt x="121444" y="177165"/>
                    <a:pt x="117158" y="172879"/>
                    <a:pt x="111443" y="167164"/>
                  </a:cubicBezTo>
                  <a:lnTo>
                    <a:pt x="102870" y="158591"/>
                  </a:lnTo>
                  <a:lnTo>
                    <a:pt x="98584" y="158591"/>
                  </a:lnTo>
                  <a:lnTo>
                    <a:pt x="98584" y="154305"/>
                  </a:lnTo>
                  <a:lnTo>
                    <a:pt x="94298" y="154305"/>
                  </a:lnTo>
                  <a:lnTo>
                    <a:pt x="90011" y="150019"/>
                  </a:lnTo>
                  <a:lnTo>
                    <a:pt x="85725" y="150019"/>
                  </a:lnTo>
                  <a:cubicBezTo>
                    <a:pt x="82868" y="147161"/>
                    <a:pt x="75724" y="144304"/>
                    <a:pt x="64294" y="141446"/>
                  </a:cubicBezTo>
                  <a:cubicBezTo>
                    <a:pt x="52864" y="138589"/>
                    <a:pt x="45720" y="134303"/>
                    <a:pt x="42863" y="128588"/>
                  </a:cubicBezTo>
                  <a:cubicBezTo>
                    <a:pt x="40005" y="122873"/>
                    <a:pt x="37148" y="120015"/>
                    <a:pt x="34290" y="120015"/>
                  </a:cubicBezTo>
                  <a:lnTo>
                    <a:pt x="30004" y="120015"/>
                  </a:lnTo>
                  <a:lnTo>
                    <a:pt x="17145" y="115729"/>
                  </a:lnTo>
                  <a:lnTo>
                    <a:pt x="8573" y="111442"/>
                  </a:lnTo>
                  <a:lnTo>
                    <a:pt x="0" y="111442"/>
                  </a:lnTo>
                  <a:lnTo>
                    <a:pt x="0" y="102870"/>
                  </a:lnTo>
                  <a:lnTo>
                    <a:pt x="8573" y="102870"/>
                  </a:lnTo>
                  <a:lnTo>
                    <a:pt x="8573" y="98584"/>
                  </a:lnTo>
                  <a:lnTo>
                    <a:pt x="12859" y="98584"/>
                  </a:lnTo>
                  <a:lnTo>
                    <a:pt x="12859" y="94298"/>
                  </a:lnTo>
                  <a:lnTo>
                    <a:pt x="25718" y="94298"/>
                  </a:lnTo>
                  <a:lnTo>
                    <a:pt x="42863" y="102870"/>
                  </a:lnTo>
                  <a:cubicBezTo>
                    <a:pt x="57150" y="102870"/>
                    <a:pt x="68580" y="104299"/>
                    <a:pt x="77153" y="107156"/>
                  </a:cubicBezTo>
                  <a:lnTo>
                    <a:pt x="94298" y="107156"/>
                  </a:lnTo>
                  <a:lnTo>
                    <a:pt x="94298" y="111442"/>
                  </a:lnTo>
                  <a:lnTo>
                    <a:pt x="128588" y="120015"/>
                  </a:lnTo>
                  <a:cubicBezTo>
                    <a:pt x="148590" y="125730"/>
                    <a:pt x="162878" y="132874"/>
                    <a:pt x="171450" y="141446"/>
                  </a:cubicBezTo>
                  <a:cubicBezTo>
                    <a:pt x="180023" y="150019"/>
                    <a:pt x="185738" y="152876"/>
                    <a:pt x="188595" y="150019"/>
                  </a:cubicBezTo>
                  <a:cubicBezTo>
                    <a:pt x="191453" y="150019"/>
                    <a:pt x="194310" y="147161"/>
                    <a:pt x="197168" y="141446"/>
                  </a:cubicBezTo>
                  <a:cubicBezTo>
                    <a:pt x="202883" y="138589"/>
                    <a:pt x="215741" y="131445"/>
                    <a:pt x="235744" y="120015"/>
                  </a:cubicBezTo>
                  <a:cubicBezTo>
                    <a:pt x="255746" y="108585"/>
                    <a:pt x="282988" y="94298"/>
                    <a:pt x="317278" y="77153"/>
                  </a:cubicBezTo>
                  <a:cubicBezTo>
                    <a:pt x="348710" y="60008"/>
                    <a:pt x="380238" y="45720"/>
                    <a:pt x="411671" y="34290"/>
                  </a:cubicBezTo>
                  <a:cubicBezTo>
                    <a:pt x="443103" y="22860"/>
                    <a:pt x="478917" y="14288"/>
                    <a:pt x="518922" y="8573"/>
                  </a:cubicBezTo>
                  <a:cubicBezTo>
                    <a:pt x="558927" y="2858"/>
                    <a:pt x="590455" y="0"/>
                    <a:pt x="613315" y="0"/>
                  </a:cubicBezTo>
                  <a:lnTo>
                    <a:pt x="61331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7" name="任意多边形: 形状 176">
              <a:extLst>
                <a:ext uri="{FF2B5EF4-FFF2-40B4-BE49-F238E27FC236}">
                  <a16:creationId xmlns:a16="http://schemas.microsoft.com/office/drawing/2014/main" id="{ACDBBF10-3804-4963-A806-F4E838FC9195}"/>
                </a:ext>
              </a:extLst>
            </p:cNvPr>
            <p:cNvSpPr/>
            <p:nvPr/>
          </p:nvSpPr>
          <p:spPr>
            <a:xfrm>
              <a:off x="5395340" y="3973736"/>
              <a:ext cx="51435" cy="68580"/>
            </a:xfrm>
            <a:custGeom>
              <a:avLst/>
              <a:gdLst>
                <a:gd name="connsiteX0" fmla="*/ 4286 w 51435"/>
                <a:gd name="connsiteY0" fmla="*/ 0 h 68580"/>
                <a:gd name="connsiteX1" fmla="*/ 8573 w 51435"/>
                <a:gd name="connsiteY1" fmla="*/ 0 h 68580"/>
                <a:gd name="connsiteX2" fmla="*/ 8573 w 51435"/>
                <a:gd name="connsiteY2" fmla="*/ 4286 h 68580"/>
                <a:gd name="connsiteX3" fmla="*/ 12859 w 51435"/>
                <a:gd name="connsiteY3" fmla="*/ 8572 h 68580"/>
                <a:gd name="connsiteX4" fmla="*/ 17145 w 51435"/>
                <a:gd name="connsiteY4" fmla="*/ 12859 h 68580"/>
                <a:gd name="connsiteX5" fmla="*/ 17145 w 51435"/>
                <a:gd name="connsiteY5" fmla="*/ 17145 h 68580"/>
                <a:gd name="connsiteX6" fmla="*/ 25718 w 51435"/>
                <a:gd name="connsiteY6" fmla="*/ 17145 h 68580"/>
                <a:gd name="connsiteX7" fmla="*/ 42863 w 51435"/>
                <a:gd name="connsiteY7" fmla="*/ 21431 h 68580"/>
                <a:gd name="connsiteX8" fmla="*/ 47149 w 51435"/>
                <a:gd name="connsiteY8" fmla="*/ 25718 h 68580"/>
                <a:gd name="connsiteX9" fmla="*/ 51435 w 51435"/>
                <a:gd name="connsiteY9" fmla="*/ 34290 h 68580"/>
                <a:gd name="connsiteX10" fmla="*/ 51435 w 51435"/>
                <a:gd name="connsiteY10" fmla="*/ 38576 h 68580"/>
                <a:gd name="connsiteX11" fmla="*/ 42863 w 51435"/>
                <a:gd name="connsiteY11" fmla="*/ 42863 h 68580"/>
                <a:gd name="connsiteX12" fmla="*/ 34290 w 51435"/>
                <a:gd name="connsiteY12" fmla="*/ 47149 h 68580"/>
                <a:gd name="connsiteX13" fmla="*/ 38576 w 51435"/>
                <a:gd name="connsiteY13" fmla="*/ 47149 h 68580"/>
                <a:gd name="connsiteX14" fmla="*/ 38576 w 51435"/>
                <a:gd name="connsiteY14" fmla="*/ 51435 h 68580"/>
                <a:gd name="connsiteX15" fmla="*/ 42863 w 51435"/>
                <a:gd name="connsiteY15" fmla="*/ 51435 h 68580"/>
                <a:gd name="connsiteX16" fmla="*/ 42863 w 51435"/>
                <a:gd name="connsiteY16" fmla="*/ 64294 h 68580"/>
                <a:gd name="connsiteX17" fmla="*/ 38576 w 51435"/>
                <a:gd name="connsiteY17" fmla="*/ 64294 h 68580"/>
                <a:gd name="connsiteX18" fmla="*/ 38576 w 51435"/>
                <a:gd name="connsiteY18" fmla="*/ 68580 h 68580"/>
                <a:gd name="connsiteX19" fmla="*/ 30004 w 51435"/>
                <a:gd name="connsiteY19" fmla="*/ 68580 h 68580"/>
                <a:gd name="connsiteX20" fmla="*/ 30004 w 51435"/>
                <a:gd name="connsiteY20" fmla="*/ 60007 h 68580"/>
                <a:gd name="connsiteX21" fmla="*/ 21431 w 51435"/>
                <a:gd name="connsiteY21" fmla="*/ 55721 h 68580"/>
                <a:gd name="connsiteX22" fmla="*/ 12859 w 51435"/>
                <a:gd name="connsiteY22" fmla="*/ 51435 h 68580"/>
                <a:gd name="connsiteX23" fmla="*/ 4286 w 51435"/>
                <a:gd name="connsiteY23" fmla="*/ 51435 h 68580"/>
                <a:gd name="connsiteX24" fmla="*/ 0 w 51435"/>
                <a:gd name="connsiteY24" fmla="*/ 42863 h 68580"/>
                <a:gd name="connsiteX25" fmla="*/ 4286 w 51435"/>
                <a:gd name="connsiteY25" fmla="*/ 25718 h 68580"/>
                <a:gd name="connsiteX26" fmla="*/ 8573 w 51435"/>
                <a:gd name="connsiteY26" fmla="*/ 8572 h 68580"/>
                <a:gd name="connsiteX27" fmla="*/ 4286 w 51435"/>
                <a:gd name="connsiteY27" fmla="*/ 0 h 68580"/>
                <a:gd name="connsiteX28" fmla="*/ 4286 w 51435"/>
                <a:gd name="connsiteY28" fmla="*/ 0 h 68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435" h="68580">
                  <a:moveTo>
                    <a:pt x="4286" y="0"/>
                  </a:moveTo>
                  <a:lnTo>
                    <a:pt x="8573" y="0"/>
                  </a:lnTo>
                  <a:lnTo>
                    <a:pt x="8573" y="4286"/>
                  </a:lnTo>
                  <a:cubicBezTo>
                    <a:pt x="8573" y="7144"/>
                    <a:pt x="10001" y="8572"/>
                    <a:pt x="12859" y="8572"/>
                  </a:cubicBezTo>
                  <a:cubicBezTo>
                    <a:pt x="15716" y="8572"/>
                    <a:pt x="17145" y="10001"/>
                    <a:pt x="17145" y="12859"/>
                  </a:cubicBezTo>
                  <a:lnTo>
                    <a:pt x="17145" y="17145"/>
                  </a:lnTo>
                  <a:lnTo>
                    <a:pt x="25718" y="17145"/>
                  </a:lnTo>
                  <a:cubicBezTo>
                    <a:pt x="34290" y="17145"/>
                    <a:pt x="40005" y="18574"/>
                    <a:pt x="42863" y="21431"/>
                  </a:cubicBezTo>
                  <a:lnTo>
                    <a:pt x="47149" y="25718"/>
                  </a:lnTo>
                  <a:cubicBezTo>
                    <a:pt x="50006" y="31432"/>
                    <a:pt x="51435" y="34290"/>
                    <a:pt x="51435" y="34290"/>
                  </a:cubicBezTo>
                  <a:lnTo>
                    <a:pt x="51435" y="38576"/>
                  </a:lnTo>
                  <a:lnTo>
                    <a:pt x="42863" y="42863"/>
                  </a:lnTo>
                  <a:cubicBezTo>
                    <a:pt x="37148" y="42863"/>
                    <a:pt x="34290" y="44291"/>
                    <a:pt x="34290" y="47149"/>
                  </a:cubicBezTo>
                  <a:cubicBezTo>
                    <a:pt x="34290" y="47149"/>
                    <a:pt x="35719" y="47149"/>
                    <a:pt x="38576" y="47149"/>
                  </a:cubicBezTo>
                  <a:lnTo>
                    <a:pt x="38576" y="51435"/>
                  </a:lnTo>
                  <a:lnTo>
                    <a:pt x="42863" y="51435"/>
                  </a:lnTo>
                  <a:lnTo>
                    <a:pt x="42863" y="64294"/>
                  </a:lnTo>
                  <a:lnTo>
                    <a:pt x="38576" y="64294"/>
                  </a:lnTo>
                  <a:lnTo>
                    <a:pt x="38576" y="68580"/>
                  </a:lnTo>
                  <a:lnTo>
                    <a:pt x="30004" y="68580"/>
                  </a:lnTo>
                  <a:lnTo>
                    <a:pt x="30004" y="60007"/>
                  </a:lnTo>
                  <a:cubicBezTo>
                    <a:pt x="30004" y="57150"/>
                    <a:pt x="27146" y="55721"/>
                    <a:pt x="21431" y="55721"/>
                  </a:cubicBezTo>
                  <a:lnTo>
                    <a:pt x="12859" y="51435"/>
                  </a:lnTo>
                  <a:lnTo>
                    <a:pt x="4286" y="51435"/>
                  </a:lnTo>
                  <a:cubicBezTo>
                    <a:pt x="1429" y="48578"/>
                    <a:pt x="0" y="45720"/>
                    <a:pt x="0" y="42863"/>
                  </a:cubicBezTo>
                  <a:cubicBezTo>
                    <a:pt x="0" y="37147"/>
                    <a:pt x="1429" y="31432"/>
                    <a:pt x="4286" y="25718"/>
                  </a:cubicBezTo>
                  <a:cubicBezTo>
                    <a:pt x="10001" y="20003"/>
                    <a:pt x="11430" y="14288"/>
                    <a:pt x="8573" y="8572"/>
                  </a:cubicBezTo>
                  <a:cubicBezTo>
                    <a:pt x="2858" y="2857"/>
                    <a:pt x="1429" y="0"/>
                    <a:pt x="4286" y="0"/>
                  </a:cubicBezTo>
                  <a:lnTo>
                    <a:pt x="428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8" name="任意多边形: 形状 177">
              <a:extLst>
                <a:ext uri="{FF2B5EF4-FFF2-40B4-BE49-F238E27FC236}">
                  <a16:creationId xmlns:a16="http://schemas.microsoft.com/office/drawing/2014/main" id="{0856A38A-5F75-41CA-9730-872497A1AFB2}"/>
                </a:ext>
              </a:extLst>
            </p:cNvPr>
            <p:cNvSpPr/>
            <p:nvPr/>
          </p:nvSpPr>
          <p:spPr>
            <a:xfrm>
              <a:off x="5013483" y="2436211"/>
              <a:ext cx="120014" cy="104298"/>
            </a:xfrm>
            <a:custGeom>
              <a:avLst/>
              <a:gdLst>
                <a:gd name="connsiteX0" fmla="*/ 47149 w 120014"/>
                <a:gd name="connsiteY0" fmla="*/ 10001 h 104298"/>
                <a:gd name="connsiteX1" fmla="*/ 47149 w 120014"/>
                <a:gd name="connsiteY1" fmla="*/ 18574 h 104298"/>
                <a:gd name="connsiteX2" fmla="*/ 51435 w 120014"/>
                <a:gd name="connsiteY2" fmla="*/ 22860 h 104298"/>
                <a:gd name="connsiteX3" fmla="*/ 55721 w 120014"/>
                <a:gd name="connsiteY3" fmla="*/ 27146 h 104298"/>
                <a:gd name="connsiteX4" fmla="*/ 55721 w 120014"/>
                <a:gd name="connsiteY4" fmla="*/ 31433 h 104298"/>
                <a:gd name="connsiteX5" fmla="*/ 60007 w 120014"/>
                <a:gd name="connsiteY5" fmla="*/ 31433 h 104298"/>
                <a:gd name="connsiteX6" fmla="*/ 60007 w 120014"/>
                <a:gd name="connsiteY6" fmla="*/ 35719 h 104298"/>
                <a:gd name="connsiteX7" fmla="*/ 72866 w 120014"/>
                <a:gd name="connsiteY7" fmla="*/ 35719 h 104298"/>
                <a:gd name="connsiteX8" fmla="*/ 72866 w 120014"/>
                <a:gd name="connsiteY8" fmla="*/ 31433 h 104298"/>
                <a:gd name="connsiteX9" fmla="*/ 77152 w 120014"/>
                <a:gd name="connsiteY9" fmla="*/ 31433 h 104298"/>
                <a:gd name="connsiteX10" fmla="*/ 77152 w 120014"/>
                <a:gd name="connsiteY10" fmla="*/ 27146 h 104298"/>
                <a:gd name="connsiteX11" fmla="*/ 98584 w 120014"/>
                <a:gd name="connsiteY11" fmla="*/ 27146 h 104298"/>
                <a:gd name="connsiteX12" fmla="*/ 115729 w 120014"/>
                <a:gd name="connsiteY12" fmla="*/ 18574 h 104298"/>
                <a:gd name="connsiteX13" fmla="*/ 120015 w 120014"/>
                <a:gd name="connsiteY13" fmla="*/ 18574 h 104298"/>
                <a:gd name="connsiteX14" fmla="*/ 98584 w 120014"/>
                <a:gd name="connsiteY14" fmla="*/ 31433 h 104298"/>
                <a:gd name="connsiteX15" fmla="*/ 81439 w 120014"/>
                <a:gd name="connsiteY15" fmla="*/ 40005 h 104298"/>
                <a:gd name="connsiteX16" fmla="*/ 81439 w 120014"/>
                <a:gd name="connsiteY16" fmla="*/ 48578 h 104298"/>
                <a:gd name="connsiteX17" fmla="*/ 90011 w 120014"/>
                <a:gd name="connsiteY17" fmla="*/ 61436 h 104298"/>
                <a:gd name="connsiteX18" fmla="*/ 98584 w 120014"/>
                <a:gd name="connsiteY18" fmla="*/ 74295 h 104298"/>
                <a:gd name="connsiteX19" fmla="*/ 102870 w 120014"/>
                <a:gd name="connsiteY19" fmla="*/ 87154 h 104298"/>
                <a:gd name="connsiteX20" fmla="*/ 107156 w 120014"/>
                <a:gd name="connsiteY20" fmla="*/ 91440 h 104298"/>
                <a:gd name="connsiteX21" fmla="*/ 107156 w 120014"/>
                <a:gd name="connsiteY21" fmla="*/ 104299 h 104298"/>
                <a:gd name="connsiteX22" fmla="*/ 102870 w 120014"/>
                <a:gd name="connsiteY22" fmla="*/ 100012 h 104298"/>
                <a:gd name="connsiteX23" fmla="*/ 98584 w 120014"/>
                <a:gd name="connsiteY23" fmla="*/ 95821 h 104298"/>
                <a:gd name="connsiteX24" fmla="*/ 98584 w 120014"/>
                <a:gd name="connsiteY24" fmla="*/ 91535 h 104298"/>
                <a:gd name="connsiteX25" fmla="*/ 94298 w 120014"/>
                <a:gd name="connsiteY25" fmla="*/ 91535 h 104298"/>
                <a:gd name="connsiteX26" fmla="*/ 94298 w 120014"/>
                <a:gd name="connsiteY26" fmla="*/ 87249 h 104298"/>
                <a:gd name="connsiteX27" fmla="*/ 81439 w 120014"/>
                <a:gd name="connsiteY27" fmla="*/ 87249 h 104298"/>
                <a:gd name="connsiteX28" fmla="*/ 77152 w 120014"/>
                <a:gd name="connsiteY28" fmla="*/ 91535 h 104298"/>
                <a:gd name="connsiteX29" fmla="*/ 72866 w 120014"/>
                <a:gd name="connsiteY29" fmla="*/ 91535 h 104298"/>
                <a:gd name="connsiteX30" fmla="*/ 72866 w 120014"/>
                <a:gd name="connsiteY30" fmla="*/ 87249 h 104298"/>
                <a:gd name="connsiteX31" fmla="*/ 60007 w 120014"/>
                <a:gd name="connsiteY31" fmla="*/ 65818 h 104298"/>
                <a:gd name="connsiteX32" fmla="*/ 38576 w 120014"/>
                <a:gd name="connsiteY32" fmla="*/ 61532 h 104298"/>
                <a:gd name="connsiteX33" fmla="*/ 17145 w 120014"/>
                <a:gd name="connsiteY33" fmla="*/ 48673 h 104298"/>
                <a:gd name="connsiteX34" fmla="*/ 12859 w 120014"/>
                <a:gd name="connsiteY34" fmla="*/ 35719 h 104298"/>
                <a:gd name="connsiteX35" fmla="*/ 8573 w 120014"/>
                <a:gd name="connsiteY35" fmla="*/ 35719 h 104298"/>
                <a:gd name="connsiteX36" fmla="*/ 8573 w 120014"/>
                <a:gd name="connsiteY36" fmla="*/ 31433 h 104298"/>
                <a:gd name="connsiteX37" fmla="*/ 4286 w 120014"/>
                <a:gd name="connsiteY37" fmla="*/ 31433 h 104298"/>
                <a:gd name="connsiteX38" fmla="*/ 4286 w 120014"/>
                <a:gd name="connsiteY38" fmla="*/ 27146 h 104298"/>
                <a:gd name="connsiteX39" fmla="*/ 0 w 120014"/>
                <a:gd name="connsiteY39" fmla="*/ 27146 h 104298"/>
                <a:gd name="connsiteX40" fmla="*/ 0 w 120014"/>
                <a:gd name="connsiteY40" fmla="*/ 22860 h 104298"/>
                <a:gd name="connsiteX41" fmla="*/ 4286 w 120014"/>
                <a:gd name="connsiteY41" fmla="*/ 22860 h 104298"/>
                <a:gd name="connsiteX42" fmla="*/ 4286 w 120014"/>
                <a:gd name="connsiteY42" fmla="*/ 14287 h 104298"/>
                <a:gd name="connsiteX43" fmla="*/ 8573 w 120014"/>
                <a:gd name="connsiteY43" fmla="*/ 14287 h 104298"/>
                <a:gd name="connsiteX44" fmla="*/ 8573 w 120014"/>
                <a:gd name="connsiteY44" fmla="*/ 18574 h 104298"/>
                <a:gd name="connsiteX45" fmla="*/ 21431 w 120014"/>
                <a:gd name="connsiteY45" fmla="*/ 18574 h 104298"/>
                <a:gd name="connsiteX46" fmla="*/ 21431 w 120014"/>
                <a:gd name="connsiteY46" fmla="*/ 14287 h 104298"/>
                <a:gd name="connsiteX47" fmla="*/ 25717 w 120014"/>
                <a:gd name="connsiteY47" fmla="*/ 5715 h 104298"/>
                <a:gd name="connsiteX48" fmla="*/ 34290 w 120014"/>
                <a:gd name="connsiteY48" fmla="*/ 1429 h 104298"/>
                <a:gd name="connsiteX49" fmla="*/ 47149 w 120014"/>
                <a:gd name="connsiteY49" fmla="*/ 10001 h 104298"/>
                <a:gd name="connsiteX50" fmla="*/ 47149 w 120014"/>
                <a:gd name="connsiteY50" fmla="*/ 10001 h 10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20014" h="104298">
                  <a:moveTo>
                    <a:pt x="47149" y="10001"/>
                  </a:moveTo>
                  <a:lnTo>
                    <a:pt x="47149" y="18574"/>
                  </a:lnTo>
                  <a:lnTo>
                    <a:pt x="51435" y="22860"/>
                  </a:lnTo>
                  <a:lnTo>
                    <a:pt x="55721" y="27146"/>
                  </a:lnTo>
                  <a:lnTo>
                    <a:pt x="55721" y="31433"/>
                  </a:lnTo>
                  <a:lnTo>
                    <a:pt x="60007" y="31433"/>
                  </a:lnTo>
                  <a:lnTo>
                    <a:pt x="60007" y="35719"/>
                  </a:lnTo>
                  <a:lnTo>
                    <a:pt x="72866" y="35719"/>
                  </a:lnTo>
                  <a:lnTo>
                    <a:pt x="72866" y="31433"/>
                  </a:lnTo>
                  <a:lnTo>
                    <a:pt x="77152" y="31433"/>
                  </a:lnTo>
                  <a:lnTo>
                    <a:pt x="77152" y="27146"/>
                  </a:lnTo>
                  <a:lnTo>
                    <a:pt x="98584" y="27146"/>
                  </a:lnTo>
                  <a:cubicBezTo>
                    <a:pt x="107156" y="21431"/>
                    <a:pt x="112871" y="18574"/>
                    <a:pt x="115729" y="18574"/>
                  </a:cubicBezTo>
                  <a:lnTo>
                    <a:pt x="120015" y="18574"/>
                  </a:lnTo>
                  <a:cubicBezTo>
                    <a:pt x="120015" y="18574"/>
                    <a:pt x="112871" y="22860"/>
                    <a:pt x="98584" y="31433"/>
                  </a:cubicBezTo>
                  <a:lnTo>
                    <a:pt x="81439" y="40005"/>
                  </a:lnTo>
                  <a:lnTo>
                    <a:pt x="81439" y="48578"/>
                  </a:lnTo>
                  <a:cubicBezTo>
                    <a:pt x="81439" y="54292"/>
                    <a:pt x="84296" y="58579"/>
                    <a:pt x="90011" y="61436"/>
                  </a:cubicBezTo>
                  <a:cubicBezTo>
                    <a:pt x="95726" y="67151"/>
                    <a:pt x="98584" y="71437"/>
                    <a:pt x="98584" y="74295"/>
                  </a:cubicBezTo>
                  <a:cubicBezTo>
                    <a:pt x="98584" y="77153"/>
                    <a:pt x="100013" y="81439"/>
                    <a:pt x="102870" y="87154"/>
                  </a:cubicBezTo>
                  <a:lnTo>
                    <a:pt x="107156" y="91440"/>
                  </a:lnTo>
                  <a:lnTo>
                    <a:pt x="107156" y="104299"/>
                  </a:lnTo>
                  <a:lnTo>
                    <a:pt x="102870" y="100012"/>
                  </a:lnTo>
                  <a:lnTo>
                    <a:pt x="98584" y="95821"/>
                  </a:lnTo>
                  <a:lnTo>
                    <a:pt x="98584" y="91535"/>
                  </a:lnTo>
                  <a:lnTo>
                    <a:pt x="94298" y="91535"/>
                  </a:lnTo>
                  <a:lnTo>
                    <a:pt x="94298" y="87249"/>
                  </a:lnTo>
                  <a:lnTo>
                    <a:pt x="81439" y="87249"/>
                  </a:lnTo>
                  <a:lnTo>
                    <a:pt x="77152" y="91535"/>
                  </a:lnTo>
                  <a:lnTo>
                    <a:pt x="72866" y="91535"/>
                  </a:lnTo>
                  <a:lnTo>
                    <a:pt x="72866" y="87249"/>
                  </a:lnTo>
                  <a:cubicBezTo>
                    <a:pt x="72866" y="81534"/>
                    <a:pt x="68580" y="74390"/>
                    <a:pt x="60007" y="65818"/>
                  </a:cubicBezTo>
                  <a:cubicBezTo>
                    <a:pt x="51435" y="57245"/>
                    <a:pt x="44291" y="55816"/>
                    <a:pt x="38576" y="61532"/>
                  </a:cubicBezTo>
                  <a:cubicBezTo>
                    <a:pt x="30004" y="61532"/>
                    <a:pt x="22860" y="57245"/>
                    <a:pt x="17145" y="48673"/>
                  </a:cubicBezTo>
                  <a:lnTo>
                    <a:pt x="12859" y="35719"/>
                  </a:lnTo>
                  <a:lnTo>
                    <a:pt x="8573" y="35719"/>
                  </a:lnTo>
                  <a:lnTo>
                    <a:pt x="8573" y="31433"/>
                  </a:lnTo>
                  <a:lnTo>
                    <a:pt x="4286" y="31433"/>
                  </a:lnTo>
                  <a:lnTo>
                    <a:pt x="4286" y="27146"/>
                  </a:lnTo>
                  <a:lnTo>
                    <a:pt x="0" y="27146"/>
                  </a:lnTo>
                  <a:lnTo>
                    <a:pt x="0" y="22860"/>
                  </a:lnTo>
                  <a:lnTo>
                    <a:pt x="4286" y="22860"/>
                  </a:lnTo>
                  <a:lnTo>
                    <a:pt x="4286" y="14287"/>
                  </a:lnTo>
                  <a:lnTo>
                    <a:pt x="8573" y="14287"/>
                  </a:lnTo>
                  <a:lnTo>
                    <a:pt x="8573" y="18574"/>
                  </a:lnTo>
                  <a:lnTo>
                    <a:pt x="21431" y="18574"/>
                  </a:lnTo>
                  <a:lnTo>
                    <a:pt x="21431" y="14287"/>
                  </a:lnTo>
                  <a:lnTo>
                    <a:pt x="25717" y="5715"/>
                  </a:lnTo>
                  <a:cubicBezTo>
                    <a:pt x="25717" y="0"/>
                    <a:pt x="28575" y="-1429"/>
                    <a:pt x="34290" y="1429"/>
                  </a:cubicBezTo>
                  <a:cubicBezTo>
                    <a:pt x="42863" y="4286"/>
                    <a:pt x="47149" y="7144"/>
                    <a:pt x="47149" y="10001"/>
                  </a:cubicBezTo>
                  <a:lnTo>
                    <a:pt x="47149" y="100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9" name="任意多边形: 形状 178">
              <a:extLst>
                <a:ext uri="{FF2B5EF4-FFF2-40B4-BE49-F238E27FC236}">
                  <a16:creationId xmlns:a16="http://schemas.microsoft.com/office/drawing/2014/main" id="{10713C9A-DF94-44C6-8427-97DEFEB04B84}"/>
                </a:ext>
              </a:extLst>
            </p:cNvPr>
            <p:cNvSpPr/>
            <p:nvPr/>
          </p:nvSpPr>
          <p:spPr>
            <a:xfrm>
              <a:off x="5532691" y="3750660"/>
              <a:ext cx="90011" cy="115728"/>
            </a:xfrm>
            <a:custGeom>
              <a:avLst/>
              <a:gdLst>
                <a:gd name="connsiteX0" fmla="*/ 38576 w 90011"/>
                <a:gd name="connsiteY0" fmla="*/ 25718 h 115728"/>
                <a:gd name="connsiteX1" fmla="*/ 55721 w 90011"/>
                <a:gd name="connsiteY1" fmla="*/ 0 h 115728"/>
                <a:gd name="connsiteX2" fmla="*/ 55721 w 90011"/>
                <a:gd name="connsiteY2" fmla="*/ 17145 h 115728"/>
                <a:gd name="connsiteX3" fmla="*/ 64294 w 90011"/>
                <a:gd name="connsiteY3" fmla="*/ 17145 h 115728"/>
                <a:gd name="connsiteX4" fmla="*/ 77152 w 90011"/>
                <a:gd name="connsiteY4" fmla="*/ 25718 h 115728"/>
                <a:gd name="connsiteX5" fmla="*/ 72866 w 90011"/>
                <a:gd name="connsiteY5" fmla="*/ 34290 h 115728"/>
                <a:gd name="connsiteX6" fmla="*/ 68580 w 90011"/>
                <a:gd name="connsiteY6" fmla="*/ 42863 h 115728"/>
                <a:gd name="connsiteX7" fmla="*/ 77152 w 90011"/>
                <a:gd name="connsiteY7" fmla="*/ 51435 h 115728"/>
                <a:gd name="connsiteX8" fmla="*/ 90011 w 90011"/>
                <a:gd name="connsiteY8" fmla="*/ 51435 h 115728"/>
                <a:gd name="connsiteX9" fmla="*/ 90011 w 90011"/>
                <a:gd name="connsiteY9" fmla="*/ 64294 h 115728"/>
                <a:gd name="connsiteX10" fmla="*/ 85725 w 90011"/>
                <a:gd name="connsiteY10" fmla="*/ 72866 h 115728"/>
                <a:gd name="connsiteX11" fmla="*/ 77152 w 90011"/>
                <a:gd name="connsiteY11" fmla="*/ 68580 h 115728"/>
                <a:gd name="connsiteX12" fmla="*/ 68580 w 90011"/>
                <a:gd name="connsiteY12" fmla="*/ 85725 h 115728"/>
                <a:gd name="connsiteX13" fmla="*/ 55721 w 90011"/>
                <a:gd name="connsiteY13" fmla="*/ 98584 h 115728"/>
                <a:gd name="connsiteX14" fmla="*/ 38576 w 90011"/>
                <a:gd name="connsiteY14" fmla="*/ 98584 h 115728"/>
                <a:gd name="connsiteX15" fmla="*/ 34290 w 90011"/>
                <a:gd name="connsiteY15" fmla="*/ 102870 h 115728"/>
                <a:gd name="connsiteX16" fmla="*/ 34290 w 90011"/>
                <a:gd name="connsiteY16" fmla="*/ 111443 h 115728"/>
                <a:gd name="connsiteX17" fmla="*/ 25717 w 90011"/>
                <a:gd name="connsiteY17" fmla="*/ 111443 h 115728"/>
                <a:gd name="connsiteX18" fmla="*/ 25717 w 90011"/>
                <a:gd name="connsiteY18" fmla="*/ 115729 h 115728"/>
                <a:gd name="connsiteX19" fmla="*/ 21431 w 90011"/>
                <a:gd name="connsiteY19" fmla="*/ 111443 h 115728"/>
                <a:gd name="connsiteX20" fmla="*/ 17145 w 90011"/>
                <a:gd name="connsiteY20" fmla="*/ 107156 h 115728"/>
                <a:gd name="connsiteX21" fmla="*/ 17145 w 90011"/>
                <a:gd name="connsiteY21" fmla="*/ 102870 h 115728"/>
                <a:gd name="connsiteX22" fmla="*/ 12859 w 90011"/>
                <a:gd name="connsiteY22" fmla="*/ 102870 h 115728"/>
                <a:gd name="connsiteX23" fmla="*/ 8572 w 90011"/>
                <a:gd name="connsiteY23" fmla="*/ 98584 h 115728"/>
                <a:gd name="connsiteX24" fmla="*/ 8572 w 90011"/>
                <a:gd name="connsiteY24" fmla="*/ 94298 h 115728"/>
                <a:gd name="connsiteX25" fmla="*/ 0 w 90011"/>
                <a:gd name="connsiteY25" fmla="*/ 94298 h 115728"/>
                <a:gd name="connsiteX26" fmla="*/ 0 w 90011"/>
                <a:gd name="connsiteY26" fmla="*/ 85725 h 115728"/>
                <a:gd name="connsiteX27" fmla="*/ 4286 w 90011"/>
                <a:gd name="connsiteY27" fmla="*/ 85725 h 115728"/>
                <a:gd name="connsiteX28" fmla="*/ 4286 w 90011"/>
                <a:gd name="connsiteY28" fmla="*/ 81439 h 115728"/>
                <a:gd name="connsiteX29" fmla="*/ 8572 w 90011"/>
                <a:gd name="connsiteY29" fmla="*/ 81439 h 115728"/>
                <a:gd name="connsiteX30" fmla="*/ 8572 w 90011"/>
                <a:gd name="connsiteY30" fmla="*/ 77153 h 115728"/>
                <a:gd name="connsiteX31" fmla="*/ 17145 w 90011"/>
                <a:gd name="connsiteY31" fmla="*/ 60008 h 115728"/>
                <a:gd name="connsiteX32" fmla="*/ 38576 w 90011"/>
                <a:gd name="connsiteY32" fmla="*/ 25718 h 115728"/>
                <a:gd name="connsiteX33" fmla="*/ 38576 w 90011"/>
                <a:gd name="connsiteY33" fmla="*/ 25718 h 115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0011" h="115728">
                  <a:moveTo>
                    <a:pt x="38576" y="25718"/>
                  </a:moveTo>
                  <a:lnTo>
                    <a:pt x="55721" y="0"/>
                  </a:lnTo>
                  <a:lnTo>
                    <a:pt x="55721" y="17145"/>
                  </a:lnTo>
                  <a:lnTo>
                    <a:pt x="64294" y="17145"/>
                  </a:lnTo>
                  <a:cubicBezTo>
                    <a:pt x="72866" y="20003"/>
                    <a:pt x="77152" y="22860"/>
                    <a:pt x="77152" y="25718"/>
                  </a:cubicBezTo>
                  <a:cubicBezTo>
                    <a:pt x="77152" y="28575"/>
                    <a:pt x="75724" y="31433"/>
                    <a:pt x="72866" y="34290"/>
                  </a:cubicBezTo>
                  <a:cubicBezTo>
                    <a:pt x="70009" y="37148"/>
                    <a:pt x="68580" y="40005"/>
                    <a:pt x="68580" y="42863"/>
                  </a:cubicBezTo>
                  <a:cubicBezTo>
                    <a:pt x="68580" y="48578"/>
                    <a:pt x="71438" y="51435"/>
                    <a:pt x="77152" y="51435"/>
                  </a:cubicBezTo>
                  <a:lnTo>
                    <a:pt x="90011" y="51435"/>
                  </a:lnTo>
                  <a:lnTo>
                    <a:pt x="90011" y="64294"/>
                  </a:lnTo>
                  <a:cubicBezTo>
                    <a:pt x="87154" y="70009"/>
                    <a:pt x="85725" y="72866"/>
                    <a:pt x="85725" y="72866"/>
                  </a:cubicBezTo>
                  <a:lnTo>
                    <a:pt x="77152" y="68580"/>
                  </a:lnTo>
                  <a:cubicBezTo>
                    <a:pt x="68580" y="68580"/>
                    <a:pt x="65722" y="74295"/>
                    <a:pt x="68580" y="85725"/>
                  </a:cubicBezTo>
                  <a:cubicBezTo>
                    <a:pt x="68580" y="97155"/>
                    <a:pt x="64294" y="101441"/>
                    <a:pt x="55721" y="98584"/>
                  </a:cubicBezTo>
                  <a:cubicBezTo>
                    <a:pt x="44291" y="95726"/>
                    <a:pt x="38576" y="95726"/>
                    <a:pt x="38576" y="98584"/>
                  </a:cubicBezTo>
                  <a:cubicBezTo>
                    <a:pt x="35719" y="101441"/>
                    <a:pt x="34290" y="102870"/>
                    <a:pt x="34290" y="102870"/>
                  </a:cubicBezTo>
                  <a:lnTo>
                    <a:pt x="34290" y="111443"/>
                  </a:lnTo>
                  <a:lnTo>
                    <a:pt x="25717" y="111443"/>
                  </a:lnTo>
                  <a:lnTo>
                    <a:pt x="25717" y="115729"/>
                  </a:lnTo>
                  <a:lnTo>
                    <a:pt x="21431" y="111443"/>
                  </a:lnTo>
                  <a:lnTo>
                    <a:pt x="17145" y="107156"/>
                  </a:lnTo>
                  <a:lnTo>
                    <a:pt x="17145" y="102870"/>
                  </a:lnTo>
                  <a:lnTo>
                    <a:pt x="12859" y="102870"/>
                  </a:lnTo>
                  <a:lnTo>
                    <a:pt x="8572" y="98584"/>
                  </a:lnTo>
                  <a:lnTo>
                    <a:pt x="8572" y="94298"/>
                  </a:lnTo>
                  <a:lnTo>
                    <a:pt x="0" y="94298"/>
                  </a:lnTo>
                  <a:lnTo>
                    <a:pt x="0" y="85725"/>
                  </a:lnTo>
                  <a:lnTo>
                    <a:pt x="4286" y="85725"/>
                  </a:lnTo>
                  <a:lnTo>
                    <a:pt x="4286" y="81439"/>
                  </a:lnTo>
                  <a:lnTo>
                    <a:pt x="8572" y="81439"/>
                  </a:lnTo>
                  <a:lnTo>
                    <a:pt x="8572" y="77153"/>
                  </a:lnTo>
                  <a:cubicBezTo>
                    <a:pt x="8572" y="74295"/>
                    <a:pt x="11430" y="68580"/>
                    <a:pt x="17145" y="60008"/>
                  </a:cubicBezTo>
                  <a:cubicBezTo>
                    <a:pt x="22860" y="54293"/>
                    <a:pt x="30004" y="42863"/>
                    <a:pt x="38576" y="25718"/>
                  </a:cubicBezTo>
                  <a:lnTo>
                    <a:pt x="38576" y="2571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0" name="任意多边形: 形状 179">
              <a:extLst>
                <a:ext uri="{FF2B5EF4-FFF2-40B4-BE49-F238E27FC236}">
                  <a16:creationId xmlns:a16="http://schemas.microsoft.com/office/drawing/2014/main" id="{67BAD822-0813-4E14-B15A-7EB0F887DBC1}"/>
                </a:ext>
              </a:extLst>
            </p:cNvPr>
            <p:cNvSpPr/>
            <p:nvPr/>
          </p:nvSpPr>
          <p:spPr>
            <a:xfrm>
              <a:off x="4755927" y="2248758"/>
              <a:ext cx="304704" cy="158686"/>
            </a:xfrm>
            <a:custGeom>
              <a:avLst/>
              <a:gdLst>
                <a:gd name="connsiteX0" fmla="*/ 287560 w 304704"/>
                <a:gd name="connsiteY0" fmla="*/ 0 h 158686"/>
                <a:gd name="connsiteX1" fmla="*/ 296132 w 304704"/>
                <a:gd name="connsiteY1" fmla="*/ 0 h 158686"/>
                <a:gd name="connsiteX2" fmla="*/ 300419 w 304704"/>
                <a:gd name="connsiteY2" fmla="*/ 8573 h 158686"/>
                <a:gd name="connsiteX3" fmla="*/ 304705 w 304704"/>
                <a:gd name="connsiteY3" fmla="*/ 21431 h 158686"/>
                <a:gd name="connsiteX4" fmla="*/ 304705 w 304704"/>
                <a:gd name="connsiteY4" fmla="*/ 25718 h 158686"/>
                <a:gd name="connsiteX5" fmla="*/ 223171 w 304704"/>
                <a:gd name="connsiteY5" fmla="*/ 60008 h 158686"/>
                <a:gd name="connsiteX6" fmla="*/ 85820 w 304704"/>
                <a:gd name="connsiteY6" fmla="*/ 120110 h 158686"/>
                <a:gd name="connsiteX7" fmla="*/ 30004 w 304704"/>
                <a:gd name="connsiteY7" fmla="*/ 145828 h 158686"/>
                <a:gd name="connsiteX8" fmla="*/ 30004 w 304704"/>
                <a:gd name="connsiteY8" fmla="*/ 150114 h 158686"/>
                <a:gd name="connsiteX9" fmla="*/ 25718 w 304704"/>
                <a:gd name="connsiteY9" fmla="*/ 150114 h 158686"/>
                <a:gd name="connsiteX10" fmla="*/ 25718 w 304704"/>
                <a:gd name="connsiteY10" fmla="*/ 154400 h 158686"/>
                <a:gd name="connsiteX11" fmla="*/ 12859 w 304704"/>
                <a:gd name="connsiteY11" fmla="*/ 154400 h 158686"/>
                <a:gd name="connsiteX12" fmla="*/ 12859 w 304704"/>
                <a:gd name="connsiteY12" fmla="*/ 158687 h 158686"/>
                <a:gd name="connsiteX13" fmla="*/ 8572 w 304704"/>
                <a:gd name="connsiteY13" fmla="*/ 158687 h 158686"/>
                <a:gd name="connsiteX14" fmla="*/ 8572 w 304704"/>
                <a:gd name="connsiteY14" fmla="*/ 154400 h 158686"/>
                <a:gd name="connsiteX15" fmla="*/ 0 w 304704"/>
                <a:gd name="connsiteY15" fmla="*/ 154400 h 158686"/>
                <a:gd name="connsiteX16" fmla="*/ 0 w 304704"/>
                <a:gd name="connsiteY16" fmla="*/ 145923 h 158686"/>
                <a:gd name="connsiteX17" fmla="*/ 4286 w 304704"/>
                <a:gd name="connsiteY17" fmla="*/ 141637 h 158686"/>
                <a:gd name="connsiteX18" fmla="*/ 4286 w 304704"/>
                <a:gd name="connsiteY18" fmla="*/ 137351 h 158686"/>
                <a:gd name="connsiteX19" fmla="*/ 8572 w 304704"/>
                <a:gd name="connsiteY19" fmla="*/ 137351 h 158686"/>
                <a:gd name="connsiteX20" fmla="*/ 8572 w 304704"/>
                <a:gd name="connsiteY20" fmla="*/ 133064 h 158686"/>
                <a:gd name="connsiteX21" fmla="*/ 12859 w 304704"/>
                <a:gd name="connsiteY21" fmla="*/ 133064 h 158686"/>
                <a:gd name="connsiteX22" fmla="*/ 12859 w 304704"/>
                <a:gd name="connsiteY22" fmla="*/ 128778 h 158686"/>
                <a:gd name="connsiteX23" fmla="*/ 21431 w 304704"/>
                <a:gd name="connsiteY23" fmla="*/ 128778 h 158686"/>
                <a:gd name="connsiteX24" fmla="*/ 21431 w 304704"/>
                <a:gd name="connsiteY24" fmla="*/ 124492 h 158686"/>
                <a:gd name="connsiteX25" fmla="*/ 42863 w 304704"/>
                <a:gd name="connsiteY25" fmla="*/ 98774 h 158686"/>
                <a:gd name="connsiteX26" fmla="*/ 64294 w 304704"/>
                <a:gd name="connsiteY26" fmla="*/ 77343 h 158686"/>
                <a:gd name="connsiteX27" fmla="*/ 145828 w 304704"/>
                <a:gd name="connsiteY27" fmla="*/ 43053 h 158686"/>
                <a:gd name="connsiteX28" fmla="*/ 231648 w 304704"/>
                <a:gd name="connsiteY28" fmla="*/ 8763 h 158686"/>
                <a:gd name="connsiteX29" fmla="*/ 231648 w 304704"/>
                <a:gd name="connsiteY29" fmla="*/ 17336 h 158686"/>
                <a:gd name="connsiteX30" fmla="*/ 244507 w 304704"/>
                <a:gd name="connsiteY30" fmla="*/ 17336 h 158686"/>
                <a:gd name="connsiteX31" fmla="*/ 244507 w 304704"/>
                <a:gd name="connsiteY31" fmla="*/ 13049 h 158686"/>
                <a:gd name="connsiteX32" fmla="*/ 248793 w 304704"/>
                <a:gd name="connsiteY32" fmla="*/ 13049 h 158686"/>
                <a:gd name="connsiteX33" fmla="*/ 248793 w 304704"/>
                <a:gd name="connsiteY33" fmla="*/ 8763 h 158686"/>
                <a:gd name="connsiteX34" fmla="*/ 253079 w 304704"/>
                <a:gd name="connsiteY34" fmla="*/ 8763 h 158686"/>
                <a:gd name="connsiteX35" fmla="*/ 257365 w 304704"/>
                <a:gd name="connsiteY35" fmla="*/ 8763 h 158686"/>
                <a:gd name="connsiteX36" fmla="*/ 261652 w 304704"/>
                <a:gd name="connsiteY36" fmla="*/ 8763 h 158686"/>
                <a:gd name="connsiteX37" fmla="*/ 270224 w 304704"/>
                <a:gd name="connsiteY37" fmla="*/ 4477 h 158686"/>
                <a:gd name="connsiteX38" fmla="*/ 287560 w 304704"/>
                <a:gd name="connsiteY38" fmla="*/ 0 h 158686"/>
                <a:gd name="connsiteX39" fmla="*/ 287560 w 304704"/>
                <a:gd name="connsiteY39" fmla="*/ 0 h 158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04704" h="158686">
                  <a:moveTo>
                    <a:pt x="287560" y="0"/>
                  </a:moveTo>
                  <a:lnTo>
                    <a:pt x="296132" y="0"/>
                  </a:lnTo>
                  <a:lnTo>
                    <a:pt x="300419" y="8573"/>
                  </a:lnTo>
                  <a:cubicBezTo>
                    <a:pt x="303276" y="17145"/>
                    <a:pt x="304705" y="21431"/>
                    <a:pt x="304705" y="21431"/>
                  </a:cubicBezTo>
                  <a:cubicBezTo>
                    <a:pt x="304705" y="24289"/>
                    <a:pt x="304705" y="25718"/>
                    <a:pt x="304705" y="25718"/>
                  </a:cubicBezTo>
                  <a:cubicBezTo>
                    <a:pt x="304705" y="25718"/>
                    <a:pt x="277559" y="37148"/>
                    <a:pt x="223171" y="60008"/>
                  </a:cubicBezTo>
                  <a:cubicBezTo>
                    <a:pt x="168783" y="82868"/>
                    <a:pt x="123063" y="102965"/>
                    <a:pt x="85820" y="120110"/>
                  </a:cubicBezTo>
                  <a:lnTo>
                    <a:pt x="30004" y="145828"/>
                  </a:lnTo>
                  <a:lnTo>
                    <a:pt x="30004" y="150114"/>
                  </a:lnTo>
                  <a:lnTo>
                    <a:pt x="25718" y="150114"/>
                  </a:lnTo>
                  <a:lnTo>
                    <a:pt x="25718" y="154400"/>
                  </a:lnTo>
                  <a:lnTo>
                    <a:pt x="12859" y="154400"/>
                  </a:lnTo>
                  <a:lnTo>
                    <a:pt x="12859" y="158687"/>
                  </a:lnTo>
                  <a:lnTo>
                    <a:pt x="8572" y="158687"/>
                  </a:lnTo>
                  <a:lnTo>
                    <a:pt x="8572" y="154400"/>
                  </a:lnTo>
                  <a:lnTo>
                    <a:pt x="0" y="154400"/>
                  </a:lnTo>
                  <a:lnTo>
                    <a:pt x="0" y="145923"/>
                  </a:lnTo>
                  <a:lnTo>
                    <a:pt x="4286" y="141637"/>
                  </a:lnTo>
                  <a:lnTo>
                    <a:pt x="4286" y="137351"/>
                  </a:lnTo>
                  <a:lnTo>
                    <a:pt x="8572" y="137351"/>
                  </a:lnTo>
                  <a:lnTo>
                    <a:pt x="8572" y="133064"/>
                  </a:lnTo>
                  <a:lnTo>
                    <a:pt x="12859" y="133064"/>
                  </a:lnTo>
                  <a:lnTo>
                    <a:pt x="12859" y="128778"/>
                  </a:lnTo>
                  <a:lnTo>
                    <a:pt x="21431" y="128778"/>
                  </a:lnTo>
                  <a:lnTo>
                    <a:pt x="21431" y="124492"/>
                  </a:lnTo>
                  <a:cubicBezTo>
                    <a:pt x="21431" y="121634"/>
                    <a:pt x="28575" y="113062"/>
                    <a:pt x="42863" y="98774"/>
                  </a:cubicBezTo>
                  <a:lnTo>
                    <a:pt x="64294" y="77343"/>
                  </a:lnTo>
                  <a:lnTo>
                    <a:pt x="145828" y="43053"/>
                  </a:lnTo>
                  <a:cubicBezTo>
                    <a:pt x="200215" y="20193"/>
                    <a:pt x="228790" y="8763"/>
                    <a:pt x="231648" y="8763"/>
                  </a:cubicBezTo>
                  <a:lnTo>
                    <a:pt x="231648" y="17336"/>
                  </a:lnTo>
                  <a:lnTo>
                    <a:pt x="244507" y="17336"/>
                  </a:lnTo>
                  <a:lnTo>
                    <a:pt x="244507" y="13049"/>
                  </a:lnTo>
                  <a:lnTo>
                    <a:pt x="248793" y="13049"/>
                  </a:lnTo>
                  <a:lnTo>
                    <a:pt x="248793" y="8763"/>
                  </a:lnTo>
                  <a:lnTo>
                    <a:pt x="253079" y="8763"/>
                  </a:lnTo>
                  <a:cubicBezTo>
                    <a:pt x="253079" y="8763"/>
                    <a:pt x="254508" y="8763"/>
                    <a:pt x="257365" y="8763"/>
                  </a:cubicBezTo>
                  <a:lnTo>
                    <a:pt x="261652" y="8763"/>
                  </a:lnTo>
                  <a:lnTo>
                    <a:pt x="270224" y="4477"/>
                  </a:lnTo>
                  <a:cubicBezTo>
                    <a:pt x="278987" y="1429"/>
                    <a:pt x="284702" y="0"/>
                    <a:pt x="287560" y="0"/>
                  </a:cubicBezTo>
                  <a:lnTo>
                    <a:pt x="28756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1" name="任意多边形: 形状 180">
              <a:extLst>
                <a:ext uri="{FF2B5EF4-FFF2-40B4-BE49-F238E27FC236}">
                  <a16:creationId xmlns:a16="http://schemas.microsoft.com/office/drawing/2014/main" id="{EFA2F5A7-1327-4621-9DB7-87A99DCF5264}"/>
                </a:ext>
              </a:extLst>
            </p:cNvPr>
            <p:cNvSpPr/>
            <p:nvPr/>
          </p:nvSpPr>
          <p:spPr>
            <a:xfrm>
              <a:off x="6390798" y="2657381"/>
              <a:ext cx="197358" cy="132016"/>
            </a:xfrm>
            <a:custGeom>
              <a:avLst/>
              <a:gdLst>
                <a:gd name="connsiteX0" fmla="*/ 180213 w 197358"/>
                <a:gd name="connsiteY0" fmla="*/ 89154 h 132016"/>
                <a:gd name="connsiteX1" fmla="*/ 184499 w 197358"/>
                <a:gd name="connsiteY1" fmla="*/ 89154 h 132016"/>
                <a:gd name="connsiteX2" fmla="*/ 184499 w 197358"/>
                <a:gd name="connsiteY2" fmla="*/ 93440 h 132016"/>
                <a:gd name="connsiteX3" fmla="*/ 188786 w 197358"/>
                <a:gd name="connsiteY3" fmla="*/ 97726 h 132016"/>
                <a:gd name="connsiteX4" fmla="*/ 188786 w 197358"/>
                <a:gd name="connsiteY4" fmla="*/ 102013 h 132016"/>
                <a:gd name="connsiteX5" fmla="*/ 193072 w 197358"/>
                <a:gd name="connsiteY5" fmla="*/ 110585 h 132016"/>
                <a:gd name="connsiteX6" fmla="*/ 197358 w 197358"/>
                <a:gd name="connsiteY6" fmla="*/ 119158 h 132016"/>
                <a:gd name="connsiteX7" fmla="*/ 197358 w 197358"/>
                <a:gd name="connsiteY7" fmla="*/ 132017 h 132016"/>
                <a:gd name="connsiteX8" fmla="*/ 188786 w 197358"/>
                <a:gd name="connsiteY8" fmla="*/ 132017 h 132016"/>
                <a:gd name="connsiteX9" fmla="*/ 188786 w 197358"/>
                <a:gd name="connsiteY9" fmla="*/ 127730 h 132016"/>
                <a:gd name="connsiteX10" fmla="*/ 184499 w 197358"/>
                <a:gd name="connsiteY10" fmla="*/ 123444 h 132016"/>
                <a:gd name="connsiteX11" fmla="*/ 180213 w 197358"/>
                <a:gd name="connsiteY11" fmla="*/ 114872 h 132016"/>
                <a:gd name="connsiteX12" fmla="*/ 180213 w 197358"/>
                <a:gd name="connsiteY12" fmla="*/ 106299 h 132016"/>
                <a:gd name="connsiteX13" fmla="*/ 175927 w 197358"/>
                <a:gd name="connsiteY13" fmla="*/ 97726 h 132016"/>
                <a:gd name="connsiteX14" fmla="*/ 145923 w 197358"/>
                <a:gd name="connsiteY14" fmla="*/ 89154 h 132016"/>
                <a:gd name="connsiteX15" fmla="*/ 68675 w 197358"/>
                <a:gd name="connsiteY15" fmla="*/ 54864 h 132016"/>
                <a:gd name="connsiteX16" fmla="*/ 17145 w 197358"/>
                <a:gd name="connsiteY16" fmla="*/ 20574 h 132016"/>
                <a:gd name="connsiteX17" fmla="*/ 4286 w 197358"/>
                <a:gd name="connsiteY17" fmla="*/ 7715 h 132016"/>
                <a:gd name="connsiteX18" fmla="*/ 17145 w 197358"/>
                <a:gd name="connsiteY18" fmla="*/ 3429 h 132016"/>
                <a:gd name="connsiteX19" fmla="*/ 47149 w 197358"/>
                <a:gd name="connsiteY19" fmla="*/ 16288 h 132016"/>
                <a:gd name="connsiteX20" fmla="*/ 55721 w 197358"/>
                <a:gd name="connsiteY20" fmla="*/ 24860 h 132016"/>
                <a:gd name="connsiteX21" fmla="*/ 60008 w 197358"/>
                <a:gd name="connsiteY21" fmla="*/ 29147 h 132016"/>
                <a:gd name="connsiteX22" fmla="*/ 68580 w 197358"/>
                <a:gd name="connsiteY22" fmla="*/ 37719 h 132016"/>
                <a:gd name="connsiteX23" fmla="*/ 77153 w 197358"/>
                <a:gd name="connsiteY23" fmla="*/ 42005 h 132016"/>
                <a:gd name="connsiteX24" fmla="*/ 94297 w 197358"/>
                <a:gd name="connsiteY24" fmla="*/ 54864 h 132016"/>
                <a:gd name="connsiteX25" fmla="*/ 115729 w 197358"/>
                <a:gd name="connsiteY25" fmla="*/ 67723 h 132016"/>
                <a:gd name="connsiteX26" fmla="*/ 145733 w 197358"/>
                <a:gd name="connsiteY26" fmla="*/ 80582 h 132016"/>
                <a:gd name="connsiteX27" fmla="*/ 171450 w 197358"/>
                <a:gd name="connsiteY27" fmla="*/ 84868 h 132016"/>
                <a:gd name="connsiteX28" fmla="*/ 180213 w 197358"/>
                <a:gd name="connsiteY28" fmla="*/ 89154 h 132016"/>
                <a:gd name="connsiteX29" fmla="*/ 180213 w 197358"/>
                <a:gd name="connsiteY29" fmla="*/ 89154 h 13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97358" h="132016">
                  <a:moveTo>
                    <a:pt x="180213" y="89154"/>
                  </a:moveTo>
                  <a:lnTo>
                    <a:pt x="184499" y="89154"/>
                  </a:lnTo>
                  <a:lnTo>
                    <a:pt x="184499" y="93440"/>
                  </a:lnTo>
                  <a:lnTo>
                    <a:pt x="188786" y="97726"/>
                  </a:lnTo>
                  <a:lnTo>
                    <a:pt x="188786" y="102013"/>
                  </a:lnTo>
                  <a:lnTo>
                    <a:pt x="193072" y="110585"/>
                  </a:lnTo>
                  <a:lnTo>
                    <a:pt x="197358" y="119158"/>
                  </a:lnTo>
                  <a:lnTo>
                    <a:pt x="197358" y="132017"/>
                  </a:lnTo>
                  <a:lnTo>
                    <a:pt x="188786" y="132017"/>
                  </a:lnTo>
                  <a:lnTo>
                    <a:pt x="188786" y="127730"/>
                  </a:lnTo>
                  <a:lnTo>
                    <a:pt x="184499" y="123444"/>
                  </a:lnTo>
                  <a:lnTo>
                    <a:pt x="180213" y="114872"/>
                  </a:lnTo>
                  <a:lnTo>
                    <a:pt x="180213" y="106299"/>
                  </a:lnTo>
                  <a:cubicBezTo>
                    <a:pt x="180213" y="103442"/>
                    <a:pt x="178784" y="100584"/>
                    <a:pt x="175927" y="97726"/>
                  </a:cubicBezTo>
                  <a:cubicBezTo>
                    <a:pt x="173069" y="97726"/>
                    <a:pt x="163068" y="94869"/>
                    <a:pt x="145923" y="89154"/>
                  </a:cubicBezTo>
                  <a:cubicBezTo>
                    <a:pt x="128778" y="89154"/>
                    <a:pt x="103061" y="77724"/>
                    <a:pt x="68675" y="54864"/>
                  </a:cubicBezTo>
                  <a:lnTo>
                    <a:pt x="17145" y="20574"/>
                  </a:lnTo>
                  <a:lnTo>
                    <a:pt x="4286" y="7715"/>
                  </a:lnTo>
                  <a:cubicBezTo>
                    <a:pt x="-4286" y="-857"/>
                    <a:pt x="0" y="-2286"/>
                    <a:pt x="17145" y="3429"/>
                  </a:cubicBezTo>
                  <a:cubicBezTo>
                    <a:pt x="34290" y="6286"/>
                    <a:pt x="44291" y="10573"/>
                    <a:pt x="47149" y="16288"/>
                  </a:cubicBezTo>
                  <a:cubicBezTo>
                    <a:pt x="50006" y="19145"/>
                    <a:pt x="52864" y="22003"/>
                    <a:pt x="55721" y="24860"/>
                  </a:cubicBezTo>
                  <a:cubicBezTo>
                    <a:pt x="58579" y="24860"/>
                    <a:pt x="60008" y="26289"/>
                    <a:pt x="60008" y="29147"/>
                  </a:cubicBezTo>
                  <a:cubicBezTo>
                    <a:pt x="60008" y="32004"/>
                    <a:pt x="62865" y="34861"/>
                    <a:pt x="68580" y="37719"/>
                  </a:cubicBezTo>
                  <a:cubicBezTo>
                    <a:pt x="74295" y="37719"/>
                    <a:pt x="77153" y="39148"/>
                    <a:pt x="77153" y="42005"/>
                  </a:cubicBezTo>
                  <a:cubicBezTo>
                    <a:pt x="77153" y="44863"/>
                    <a:pt x="82867" y="49149"/>
                    <a:pt x="94297" y="54864"/>
                  </a:cubicBezTo>
                  <a:cubicBezTo>
                    <a:pt x="105728" y="60579"/>
                    <a:pt x="112871" y="64865"/>
                    <a:pt x="115729" y="67723"/>
                  </a:cubicBezTo>
                  <a:cubicBezTo>
                    <a:pt x="121444" y="70580"/>
                    <a:pt x="131445" y="74867"/>
                    <a:pt x="145733" y="80582"/>
                  </a:cubicBezTo>
                  <a:cubicBezTo>
                    <a:pt x="162878" y="80582"/>
                    <a:pt x="171450" y="82010"/>
                    <a:pt x="171450" y="84868"/>
                  </a:cubicBezTo>
                  <a:cubicBezTo>
                    <a:pt x="174498" y="87725"/>
                    <a:pt x="177355" y="89154"/>
                    <a:pt x="180213" y="89154"/>
                  </a:cubicBezTo>
                  <a:lnTo>
                    <a:pt x="180213" y="8915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2" name="任意多边形: 形状 181">
              <a:extLst>
                <a:ext uri="{FF2B5EF4-FFF2-40B4-BE49-F238E27FC236}">
                  <a16:creationId xmlns:a16="http://schemas.microsoft.com/office/drawing/2014/main" id="{FC20BFC1-44D9-4C93-8907-E974229E79AB}"/>
                </a:ext>
              </a:extLst>
            </p:cNvPr>
            <p:cNvSpPr/>
            <p:nvPr/>
          </p:nvSpPr>
          <p:spPr>
            <a:xfrm>
              <a:off x="5665659" y="1974248"/>
              <a:ext cx="239211" cy="111442"/>
            </a:xfrm>
            <a:custGeom>
              <a:avLst/>
              <a:gdLst>
                <a:gd name="connsiteX0" fmla="*/ 47149 w 239211"/>
                <a:gd name="connsiteY0" fmla="*/ 111443 h 111442"/>
                <a:gd name="connsiteX1" fmla="*/ 38576 w 239211"/>
                <a:gd name="connsiteY1" fmla="*/ 111443 h 111442"/>
                <a:gd name="connsiteX2" fmla="*/ 38576 w 239211"/>
                <a:gd name="connsiteY2" fmla="*/ 102870 h 111442"/>
                <a:gd name="connsiteX3" fmla="*/ 25718 w 239211"/>
                <a:gd name="connsiteY3" fmla="*/ 102870 h 111442"/>
                <a:gd name="connsiteX4" fmla="*/ 21431 w 239211"/>
                <a:gd name="connsiteY4" fmla="*/ 107156 h 111442"/>
                <a:gd name="connsiteX5" fmla="*/ 17145 w 239211"/>
                <a:gd name="connsiteY5" fmla="*/ 111443 h 111442"/>
                <a:gd name="connsiteX6" fmla="*/ 0 w 239211"/>
                <a:gd name="connsiteY6" fmla="*/ 111443 h 111442"/>
                <a:gd name="connsiteX7" fmla="*/ 0 w 239211"/>
                <a:gd name="connsiteY7" fmla="*/ 107156 h 111442"/>
                <a:gd name="connsiteX8" fmla="*/ 4286 w 239211"/>
                <a:gd name="connsiteY8" fmla="*/ 107156 h 111442"/>
                <a:gd name="connsiteX9" fmla="*/ 4286 w 239211"/>
                <a:gd name="connsiteY9" fmla="*/ 102870 h 111442"/>
                <a:gd name="connsiteX10" fmla="*/ 8573 w 239211"/>
                <a:gd name="connsiteY10" fmla="*/ 102870 h 111442"/>
                <a:gd name="connsiteX11" fmla="*/ 12859 w 239211"/>
                <a:gd name="connsiteY11" fmla="*/ 98584 h 111442"/>
                <a:gd name="connsiteX12" fmla="*/ 21431 w 239211"/>
                <a:gd name="connsiteY12" fmla="*/ 94297 h 111442"/>
                <a:gd name="connsiteX13" fmla="*/ 25718 w 239211"/>
                <a:gd name="connsiteY13" fmla="*/ 94297 h 111442"/>
                <a:gd name="connsiteX14" fmla="*/ 47149 w 239211"/>
                <a:gd name="connsiteY14" fmla="*/ 81439 h 111442"/>
                <a:gd name="connsiteX15" fmla="*/ 64294 w 239211"/>
                <a:gd name="connsiteY15" fmla="*/ 68580 h 111442"/>
                <a:gd name="connsiteX16" fmla="*/ 120110 w 239211"/>
                <a:gd name="connsiteY16" fmla="*/ 42863 h 111442"/>
                <a:gd name="connsiteX17" fmla="*/ 218789 w 239211"/>
                <a:gd name="connsiteY17" fmla="*/ 8572 h 111442"/>
                <a:gd name="connsiteX18" fmla="*/ 223075 w 239211"/>
                <a:gd name="connsiteY18" fmla="*/ 8572 h 111442"/>
                <a:gd name="connsiteX19" fmla="*/ 162973 w 239211"/>
                <a:gd name="connsiteY19" fmla="*/ 38576 h 111442"/>
                <a:gd name="connsiteX20" fmla="*/ 137255 w 239211"/>
                <a:gd name="connsiteY20" fmla="*/ 60008 h 111442"/>
                <a:gd name="connsiteX21" fmla="*/ 115824 w 239211"/>
                <a:gd name="connsiteY21" fmla="*/ 72866 h 111442"/>
                <a:gd name="connsiteX22" fmla="*/ 81534 w 239211"/>
                <a:gd name="connsiteY22" fmla="*/ 94297 h 111442"/>
                <a:gd name="connsiteX23" fmla="*/ 47149 w 239211"/>
                <a:gd name="connsiteY23" fmla="*/ 111443 h 111442"/>
                <a:gd name="connsiteX24" fmla="*/ 47149 w 239211"/>
                <a:gd name="connsiteY24" fmla="*/ 111443 h 111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39211" h="111442">
                  <a:moveTo>
                    <a:pt x="47149" y="111443"/>
                  </a:moveTo>
                  <a:lnTo>
                    <a:pt x="38576" y="111443"/>
                  </a:lnTo>
                  <a:lnTo>
                    <a:pt x="38576" y="102870"/>
                  </a:lnTo>
                  <a:lnTo>
                    <a:pt x="25718" y="102870"/>
                  </a:lnTo>
                  <a:lnTo>
                    <a:pt x="21431" y="107156"/>
                  </a:lnTo>
                  <a:lnTo>
                    <a:pt x="17145" y="111443"/>
                  </a:lnTo>
                  <a:lnTo>
                    <a:pt x="0" y="111443"/>
                  </a:lnTo>
                  <a:lnTo>
                    <a:pt x="0" y="107156"/>
                  </a:lnTo>
                  <a:lnTo>
                    <a:pt x="4286" y="107156"/>
                  </a:lnTo>
                  <a:lnTo>
                    <a:pt x="4286" y="102870"/>
                  </a:lnTo>
                  <a:lnTo>
                    <a:pt x="8573" y="102870"/>
                  </a:lnTo>
                  <a:lnTo>
                    <a:pt x="12859" y="98584"/>
                  </a:lnTo>
                  <a:lnTo>
                    <a:pt x="21431" y="94297"/>
                  </a:lnTo>
                  <a:lnTo>
                    <a:pt x="25718" y="94297"/>
                  </a:lnTo>
                  <a:lnTo>
                    <a:pt x="47149" y="81439"/>
                  </a:lnTo>
                  <a:cubicBezTo>
                    <a:pt x="58579" y="75724"/>
                    <a:pt x="64294" y="71438"/>
                    <a:pt x="64294" y="68580"/>
                  </a:cubicBezTo>
                  <a:cubicBezTo>
                    <a:pt x="64294" y="65722"/>
                    <a:pt x="82868" y="57150"/>
                    <a:pt x="120110" y="42863"/>
                  </a:cubicBezTo>
                  <a:cubicBezTo>
                    <a:pt x="157258" y="25718"/>
                    <a:pt x="190214" y="14288"/>
                    <a:pt x="218789" y="8572"/>
                  </a:cubicBezTo>
                  <a:cubicBezTo>
                    <a:pt x="244507" y="-2857"/>
                    <a:pt x="245936" y="-2857"/>
                    <a:pt x="223075" y="8572"/>
                  </a:cubicBezTo>
                  <a:cubicBezTo>
                    <a:pt x="200216" y="20003"/>
                    <a:pt x="180213" y="30004"/>
                    <a:pt x="162973" y="38576"/>
                  </a:cubicBezTo>
                  <a:cubicBezTo>
                    <a:pt x="148685" y="47149"/>
                    <a:pt x="140113" y="54293"/>
                    <a:pt x="137255" y="60008"/>
                  </a:cubicBezTo>
                  <a:cubicBezTo>
                    <a:pt x="137255" y="62865"/>
                    <a:pt x="130112" y="67151"/>
                    <a:pt x="115824" y="72866"/>
                  </a:cubicBezTo>
                  <a:cubicBezTo>
                    <a:pt x="104394" y="81439"/>
                    <a:pt x="92964" y="88583"/>
                    <a:pt x="81534" y="94297"/>
                  </a:cubicBezTo>
                  <a:cubicBezTo>
                    <a:pt x="67151" y="105728"/>
                    <a:pt x="55721" y="111443"/>
                    <a:pt x="47149" y="111443"/>
                  </a:cubicBezTo>
                  <a:lnTo>
                    <a:pt x="47149" y="11144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3" name="任意多边形: 形状 182">
              <a:extLst>
                <a:ext uri="{FF2B5EF4-FFF2-40B4-BE49-F238E27FC236}">
                  <a16:creationId xmlns:a16="http://schemas.microsoft.com/office/drawing/2014/main" id="{0E6317A2-B8E5-4C5D-81A5-707DE1440079}"/>
                </a:ext>
              </a:extLst>
            </p:cNvPr>
            <p:cNvSpPr/>
            <p:nvPr/>
          </p:nvSpPr>
          <p:spPr>
            <a:xfrm>
              <a:off x="4794503" y="4089655"/>
              <a:ext cx="94392" cy="47148"/>
            </a:xfrm>
            <a:custGeom>
              <a:avLst/>
              <a:gdLst>
                <a:gd name="connsiteX0" fmla="*/ 60103 w 94392"/>
                <a:gd name="connsiteY0" fmla="*/ 12859 h 47148"/>
                <a:gd name="connsiteX1" fmla="*/ 64389 w 94392"/>
                <a:gd name="connsiteY1" fmla="*/ 12859 h 47148"/>
                <a:gd name="connsiteX2" fmla="*/ 68675 w 94392"/>
                <a:gd name="connsiteY2" fmla="*/ 17145 h 47148"/>
                <a:gd name="connsiteX3" fmla="*/ 77248 w 94392"/>
                <a:gd name="connsiteY3" fmla="*/ 21431 h 47148"/>
                <a:gd name="connsiteX4" fmla="*/ 85820 w 94392"/>
                <a:gd name="connsiteY4" fmla="*/ 21431 h 47148"/>
                <a:gd name="connsiteX5" fmla="*/ 85820 w 94392"/>
                <a:gd name="connsiteY5" fmla="*/ 25717 h 47148"/>
                <a:gd name="connsiteX6" fmla="*/ 90107 w 94392"/>
                <a:gd name="connsiteY6" fmla="*/ 25717 h 47148"/>
                <a:gd name="connsiteX7" fmla="*/ 90107 w 94392"/>
                <a:gd name="connsiteY7" fmla="*/ 30004 h 47148"/>
                <a:gd name="connsiteX8" fmla="*/ 94393 w 94392"/>
                <a:gd name="connsiteY8" fmla="*/ 30004 h 47148"/>
                <a:gd name="connsiteX9" fmla="*/ 94393 w 94392"/>
                <a:gd name="connsiteY9" fmla="*/ 38576 h 47148"/>
                <a:gd name="connsiteX10" fmla="*/ 90107 w 94392"/>
                <a:gd name="connsiteY10" fmla="*/ 42863 h 47148"/>
                <a:gd name="connsiteX11" fmla="*/ 90107 w 94392"/>
                <a:gd name="connsiteY11" fmla="*/ 47149 h 47148"/>
                <a:gd name="connsiteX12" fmla="*/ 34290 w 94392"/>
                <a:gd name="connsiteY12" fmla="*/ 47149 h 47148"/>
                <a:gd name="connsiteX13" fmla="*/ 25718 w 94392"/>
                <a:gd name="connsiteY13" fmla="*/ 42863 h 47148"/>
                <a:gd name="connsiteX14" fmla="*/ 17145 w 94392"/>
                <a:gd name="connsiteY14" fmla="*/ 38576 h 47148"/>
                <a:gd name="connsiteX15" fmla="*/ 12859 w 94392"/>
                <a:gd name="connsiteY15" fmla="*/ 38576 h 47148"/>
                <a:gd name="connsiteX16" fmla="*/ 12859 w 94392"/>
                <a:gd name="connsiteY16" fmla="*/ 34290 h 47148"/>
                <a:gd name="connsiteX17" fmla="*/ 8573 w 94392"/>
                <a:gd name="connsiteY17" fmla="*/ 34290 h 47148"/>
                <a:gd name="connsiteX18" fmla="*/ 8573 w 94392"/>
                <a:gd name="connsiteY18" fmla="*/ 30004 h 47148"/>
                <a:gd name="connsiteX19" fmla="*/ 4286 w 94392"/>
                <a:gd name="connsiteY19" fmla="*/ 30004 h 47148"/>
                <a:gd name="connsiteX20" fmla="*/ 4286 w 94392"/>
                <a:gd name="connsiteY20" fmla="*/ 25717 h 47148"/>
                <a:gd name="connsiteX21" fmla="*/ 0 w 94392"/>
                <a:gd name="connsiteY21" fmla="*/ 25717 h 47148"/>
                <a:gd name="connsiteX22" fmla="*/ 0 w 94392"/>
                <a:gd name="connsiteY22" fmla="*/ 21431 h 47148"/>
                <a:gd name="connsiteX23" fmla="*/ 4286 w 94392"/>
                <a:gd name="connsiteY23" fmla="*/ 12859 h 47148"/>
                <a:gd name="connsiteX24" fmla="*/ 4286 w 94392"/>
                <a:gd name="connsiteY24" fmla="*/ 17145 h 47148"/>
                <a:gd name="connsiteX25" fmla="*/ 8573 w 94392"/>
                <a:gd name="connsiteY25" fmla="*/ 17145 h 47148"/>
                <a:gd name="connsiteX26" fmla="*/ 8573 w 94392"/>
                <a:gd name="connsiteY26" fmla="*/ 4286 h 47148"/>
                <a:gd name="connsiteX27" fmla="*/ 12859 w 94392"/>
                <a:gd name="connsiteY27" fmla="*/ 4286 h 47148"/>
                <a:gd name="connsiteX28" fmla="*/ 12859 w 94392"/>
                <a:gd name="connsiteY28" fmla="*/ 0 h 47148"/>
                <a:gd name="connsiteX29" fmla="*/ 30004 w 94392"/>
                <a:gd name="connsiteY29" fmla="*/ 0 h 47148"/>
                <a:gd name="connsiteX30" fmla="*/ 51435 w 94392"/>
                <a:gd name="connsiteY30" fmla="*/ 4286 h 47148"/>
                <a:gd name="connsiteX31" fmla="*/ 60103 w 94392"/>
                <a:gd name="connsiteY31" fmla="*/ 12859 h 47148"/>
                <a:gd name="connsiteX32" fmla="*/ 60103 w 94392"/>
                <a:gd name="connsiteY32" fmla="*/ 12859 h 47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4392" h="47148">
                  <a:moveTo>
                    <a:pt x="60103" y="12859"/>
                  </a:moveTo>
                  <a:lnTo>
                    <a:pt x="64389" y="12859"/>
                  </a:lnTo>
                  <a:lnTo>
                    <a:pt x="68675" y="17145"/>
                  </a:lnTo>
                  <a:lnTo>
                    <a:pt x="77248" y="21431"/>
                  </a:lnTo>
                  <a:lnTo>
                    <a:pt x="85820" y="21431"/>
                  </a:lnTo>
                  <a:lnTo>
                    <a:pt x="85820" y="25717"/>
                  </a:lnTo>
                  <a:lnTo>
                    <a:pt x="90107" y="25717"/>
                  </a:lnTo>
                  <a:lnTo>
                    <a:pt x="90107" y="30004"/>
                  </a:lnTo>
                  <a:lnTo>
                    <a:pt x="94393" y="30004"/>
                  </a:lnTo>
                  <a:lnTo>
                    <a:pt x="94393" y="38576"/>
                  </a:lnTo>
                  <a:lnTo>
                    <a:pt x="90107" y="42863"/>
                  </a:lnTo>
                  <a:lnTo>
                    <a:pt x="90107" y="47149"/>
                  </a:lnTo>
                  <a:lnTo>
                    <a:pt x="34290" y="47149"/>
                  </a:lnTo>
                  <a:cubicBezTo>
                    <a:pt x="34290" y="47149"/>
                    <a:pt x="31432" y="45720"/>
                    <a:pt x="25718" y="42863"/>
                  </a:cubicBezTo>
                  <a:lnTo>
                    <a:pt x="17145" y="38576"/>
                  </a:lnTo>
                  <a:lnTo>
                    <a:pt x="12859" y="38576"/>
                  </a:lnTo>
                  <a:lnTo>
                    <a:pt x="12859" y="34290"/>
                  </a:lnTo>
                  <a:lnTo>
                    <a:pt x="8573" y="34290"/>
                  </a:lnTo>
                  <a:lnTo>
                    <a:pt x="8573" y="30004"/>
                  </a:lnTo>
                  <a:lnTo>
                    <a:pt x="4286" y="30004"/>
                  </a:lnTo>
                  <a:lnTo>
                    <a:pt x="4286" y="25717"/>
                  </a:lnTo>
                  <a:lnTo>
                    <a:pt x="0" y="25717"/>
                  </a:lnTo>
                  <a:lnTo>
                    <a:pt x="0" y="21431"/>
                  </a:lnTo>
                  <a:cubicBezTo>
                    <a:pt x="0" y="15716"/>
                    <a:pt x="1429" y="12859"/>
                    <a:pt x="4286" y="12859"/>
                  </a:cubicBezTo>
                  <a:lnTo>
                    <a:pt x="4286" y="17145"/>
                  </a:lnTo>
                  <a:lnTo>
                    <a:pt x="8573" y="17145"/>
                  </a:lnTo>
                  <a:lnTo>
                    <a:pt x="8573" y="4286"/>
                  </a:lnTo>
                  <a:lnTo>
                    <a:pt x="12859" y="4286"/>
                  </a:lnTo>
                  <a:lnTo>
                    <a:pt x="12859" y="0"/>
                  </a:lnTo>
                  <a:lnTo>
                    <a:pt x="30004" y="0"/>
                  </a:lnTo>
                  <a:cubicBezTo>
                    <a:pt x="41434" y="2857"/>
                    <a:pt x="48578" y="4286"/>
                    <a:pt x="51435" y="4286"/>
                  </a:cubicBezTo>
                  <a:cubicBezTo>
                    <a:pt x="54388" y="10001"/>
                    <a:pt x="57245" y="12859"/>
                    <a:pt x="60103" y="12859"/>
                  </a:cubicBezTo>
                  <a:lnTo>
                    <a:pt x="60103" y="1285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4" name="任意多边形: 形状 183">
              <a:extLst>
                <a:ext uri="{FF2B5EF4-FFF2-40B4-BE49-F238E27FC236}">
                  <a16:creationId xmlns:a16="http://schemas.microsoft.com/office/drawing/2014/main" id="{796BDDE4-E32E-4BC0-97BC-4B026825D5E6}"/>
                </a:ext>
              </a:extLst>
            </p:cNvPr>
            <p:cNvSpPr/>
            <p:nvPr/>
          </p:nvSpPr>
          <p:spPr>
            <a:xfrm>
              <a:off x="5884639" y="2574990"/>
              <a:ext cx="227266" cy="128587"/>
            </a:xfrm>
            <a:custGeom>
              <a:avLst/>
              <a:gdLst>
                <a:gd name="connsiteX0" fmla="*/ 197263 w 227266"/>
                <a:gd name="connsiteY0" fmla="*/ 111443 h 128587"/>
                <a:gd name="connsiteX1" fmla="*/ 201549 w 227266"/>
                <a:gd name="connsiteY1" fmla="*/ 111443 h 128587"/>
                <a:gd name="connsiteX2" fmla="*/ 205835 w 227266"/>
                <a:gd name="connsiteY2" fmla="*/ 115729 h 128587"/>
                <a:gd name="connsiteX3" fmla="*/ 210121 w 227266"/>
                <a:gd name="connsiteY3" fmla="*/ 120015 h 128587"/>
                <a:gd name="connsiteX4" fmla="*/ 214408 w 227266"/>
                <a:gd name="connsiteY4" fmla="*/ 120015 h 128587"/>
                <a:gd name="connsiteX5" fmla="*/ 214408 w 227266"/>
                <a:gd name="connsiteY5" fmla="*/ 124301 h 128587"/>
                <a:gd name="connsiteX6" fmla="*/ 218694 w 227266"/>
                <a:gd name="connsiteY6" fmla="*/ 124301 h 128587"/>
                <a:gd name="connsiteX7" fmla="*/ 218694 w 227266"/>
                <a:gd name="connsiteY7" fmla="*/ 128588 h 128587"/>
                <a:gd name="connsiteX8" fmla="*/ 227267 w 227266"/>
                <a:gd name="connsiteY8" fmla="*/ 128588 h 128587"/>
                <a:gd name="connsiteX9" fmla="*/ 197263 w 227266"/>
                <a:gd name="connsiteY9" fmla="*/ 128588 h 128587"/>
                <a:gd name="connsiteX10" fmla="*/ 188690 w 227266"/>
                <a:gd name="connsiteY10" fmla="*/ 124301 h 128587"/>
                <a:gd name="connsiteX11" fmla="*/ 175832 w 227266"/>
                <a:gd name="connsiteY11" fmla="*/ 120015 h 128587"/>
                <a:gd name="connsiteX12" fmla="*/ 167259 w 227266"/>
                <a:gd name="connsiteY12" fmla="*/ 111443 h 128587"/>
                <a:gd name="connsiteX13" fmla="*/ 154400 w 227266"/>
                <a:gd name="connsiteY13" fmla="*/ 102870 h 128587"/>
                <a:gd name="connsiteX14" fmla="*/ 128683 w 227266"/>
                <a:gd name="connsiteY14" fmla="*/ 94297 h 128587"/>
                <a:gd name="connsiteX15" fmla="*/ 77153 w 227266"/>
                <a:gd name="connsiteY15" fmla="*/ 90011 h 128587"/>
                <a:gd name="connsiteX16" fmla="*/ 47149 w 227266"/>
                <a:gd name="connsiteY16" fmla="*/ 90011 h 128587"/>
                <a:gd name="connsiteX17" fmla="*/ 21431 w 227266"/>
                <a:gd name="connsiteY17" fmla="*/ 81439 h 128587"/>
                <a:gd name="connsiteX18" fmla="*/ 0 w 227266"/>
                <a:gd name="connsiteY18" fmla="*/ 77153 h 128587"/>
                <a:gd name="connsiteX19" fmla="*/ 17145 w 227266"/>
                <a:gd name="connsiteY19" fmla="*/ 77153 h 128587"/>
                <a:gd name="connsiteX20" fmla="*/ 30004 w 227266"/>
                <a:gd name="connsiteY20" fmla="*/ 60008 h 128587"/>
                <a:gd name="connsiteX21" fmla="*/ 21431 w 227266"/>
                <a:gd name="connsiteY21" fmla="*/ 21431 h 128587"/>
                <a:gd name="connsiteX22" fmla="*/ 21431 w 227266"/>
                <a:gd name="connsiteY22" fmla="*/ 0 h 128587"/>
                <a:gd name="connsiteX23" fmla="*/ 30004 w 227266"/>
                <a:gd name="connsiteY23" fmla="*/ 8573 h 128587"/>
                <a:gd name="connsiteX24" fmla="*/ 34290 w 227266"/>
                <a:gd name="connsiteY24" fmla="*/ 12859 h 128587"/>
                <a:gd name="connsiteX25" fmla="*/ 51435 w 227266"/>
                <a:gd name="connsiteY25" fmla="*/ 21431 h 128587"/>
                <a:gd name="connsiteX26" fmla="*/ 85725 w 227266"/>
                <a:gd name="connsiteY26" fmla="*/ 34290 h 128587"/>
                <a:gd name="connsiteX27" fmla="*/ 111442 w 227266"/>
                <a:gd name="connsiteY27" fmla="*/ 47149 h 128587"/>
                <a:gd name="connsiteX28" fmla="*/ 120015 w 227266"/>
                <a:gd name="connsiteY28" fmla="*/ 55721 h 128587"/>
                <a:gd name="connsiteX29" fmla="*/ 132874 w 227266"/>
                <a:gd name="connsiteY29" fmla="*/ 68580 h 128587"/>
                <a:gd name="connsiteX30" fmla="*/ 154305 w 227266"/>
                <a:gd name="connsiteY30" fmla="*/ 85725 h 128587"/>
                <a:gd name="connsiteX31" fmla="*/ 180022 w 227266"/>
                <a:gd name="connsiteY31" fmla="*/ 98584 h 128587"/>
                <a:gd name="connsiteX32" fmla="*/ 197263 w 227266"/>
                <a:gd name="connsiteY32" fmla="*/ 111443 h 128587"/>
                <a:gd name="connsiteX33" fmla="*/ 197263 w 227266"/>
                <a:gd name="connsiteY33" fmla="*/ 111443 h 128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7266" h="128587">
                  <a:moveTo>
                    <a:pt x="197263" y="111443"/>
                  </a:moveTo>
                  <a:lnTo>
                    <a:pt x="201549" y="111443"/>
                  </a:lnTo>
                  <a:lnTo>
                    <a:pt x="205835" y="115729"/>
                  </a:lnTo>
                  <a:lnTo>
                    <a:pt x="210121" y="120015"/>
                  </a:lnTo>
                  <a:lnTo>
                    <a:pt x="214408" y="120015"/>
                  </a:lnTo>
                  <a:lnTo>
                    <a:pt x="214408" y="124301"/>
                  </a:lnTo>
                  <a:lnTo>
                    <a:pt x="218694" y="124301"/>
                  </a:lnTo>
                  <a:lnTo>
                    <a:pt x="218694" y="128588"/>
                  </a:lnTo>
                  <a:lnTo>
                    <a:pt x="227267" y="128588"/>
                  </a:lnTo>
                  <a:lnTo>
                    <a:pt x="197263" y="128588"/>
                  </a:lnTo>
                  <a:lnTo>
                    <a:pt x="188690" y="124301"/>
                  </a:lnTo>
                  <a:cubicBezTo>
                    <a:pt x="185833" y="121444"/>
                    <a:pt x="181546" y="120015"/>
                    <a:pt x="175832" y="120015"/>
                  </a:cubicBezTo>
                  <a:cubicBezTo>
                    <a:pt x="170117" y="117158"/>
                    <a:pt x="167259" y="114300"/>
                    <a:pt x="167259" y="111443"/>
                  </a:cubicBezTo>
                  <a:cubicBezTo>
                    <a:pt x="164401" y="108585"/>
                    <a:pt x="160115" y="105728"/>
                    <a:pt x="154400" y="102870"/>
                  </a:cubicBezTo>
                  <a:cubicBezTo>
                    <a:pt x="148685" y="100013"/>
                    <a:pt x="140113" y="97155"/>
                    <a:pt x="128683" y="94297"/>
                  </a:cubicBezTo>
                  <a:cubicBezTo>
                    <a:pt x="114395" y="88583"/>
                    <a:pt x="97250" y="87154"/>
                    <a:pt x="77153" y="90011"/>
                  </a:cubicBezTo>
                  <a:cubicBezTo>
                    <a:pt x="57150" y="92869"/>
                    <a:pt x="47149" y="92869"/>
                    <a:pt x="47149" y="90011"/>
                  </a:cubicBezTo>
                  <a:cubicBezTo>
                    <a:pt x="44291" y="87154"/>
                    <a:pt x="35719" y="84296"/>
                    <a:pt x="21431" y="81439"/>
                  </a:cubicBezTo>
                  <a:lnTo>
                    <a:pt x="0" y="77153"/>
                  </a:lnTo>
                  <a:lnTo>
                    <a:pt x="17145" y="77153"/>
                  </a:lnTo>
                  <a:cubicBezTo>
                    <a:pt x="25717" y="77153"/>
                    <a:pt x="30004" y="71438"/>
                    <a:pt x="30004" y="60008"/>
                  </a:cubicBezTo>
                  <a:cubicBezTo>
                    <a:pt x="27146" y="48578"/>
                    <a:pt x="24289" y="35719"/>
                    <a:pt x="21431" y="21431"/>
                  </a:cubicBezTo>
                  <a:cubicBezTo>
                    <a:pt x="15716" y="7144"/>
                    <a:pt x="15716" y="0"/>
                    <a:pt x="21431" y="0"/>
                  </a:cubicBezTo>
                  <a:cubicBezTo>
                    <a:pt x="27146" y="0"/>
                    <a:pt x="30004" y="2858"/>
                    <a:pt x="30004" y="8573"/>
                  </a:cubicBezTo>
                  <a:cubicBezTo>
                    <a:pt x="30004" y="11430"/>
                    <a:pt x="31433" y="12859"/>
                    <a:pt x="34290" y="12859"/>
                  </a:cubicBezTo>
                  <a:cubicBezTo>
                    <a:pt x="40005" y="12859"/>
                    <a:pt x="45720" y="15716"/>
                    <a:pt x="51435" y="21431"/>
                  </a:cubicBezTo>
                  <a:cubicBezTo>
                    <a:pt x="57150" y="30004"/>
                    <a:pt x="68580" y="34290"/>
                    <a:pt x="85725" y="34290"/>
                  </a:cubicBezTo>
                  <a:cubicBezTo>
                    <a:pt x="100013" y="37148"/>
                    <a:pt x="108585" y="41434"/>
                    <a:pt x="111442" y="47149"/>
                  </a:cubicBezTo>
                  <a:cubicBezTo>
                    <a:pt x="114300" y="50006"/>
                    <a:pt x="117158" y="52864"/>
                    <a:pt x="120015" y="55721"/>
                  </a:cubicBezTo>
                  <a:cubicBezTo>
                    <a:pt x="122872" y="55721"/>
                    <a:pt x="127159" y="60008"/>
                    <a:pt x="132874" y="68580"/>
                  </a:cubicBezTo>
                  <a:cubicBezTo>
                    <a:pt x="138589" y="74295"/>
                    <a:pt x="145733" y="80010"/>
                    <a:pt x="154305" y="85725"/>
                  </a:cubicBezTo>
                  <a:cubicBezTo>
                    <a:pt x="165735" y="88583"/>
                    <a:pt x="174308" y="92869"/>
                    <a:pt x="180022" y="98584"/>
                  </a:cubicBezTo>
                  <a:cubicBezTo>
                    <a:pt x="188690" y="107156"/>
                    <a:pt x="194405" y="111443"/>
                    <a:pt x="197263" y="111443"/>
                  </a:cubicBezTo>
                  <a:lnTo>
                    <a:pt x="197263" y="11144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5" name="任意多边形: 形状 184">
              <a:extLst>
                <a:ext uri="{FF2B5EF4-FFF2-40B4-BE49-F238E27FC236}">
                  <a16:creationId xmlns:a16="http://schemas.microsoft.com/office/drawing/2014/main" id="{A170CDDB-EFE6-46D7-A493-0DE363BAE536}"/>
                </a:ext>
              </a:extLst>
            </p:cNvPr>
            <p:cNvSpPr/>
            <p:nvPr/>
          </p:nvSpPr>
          <p:spPr>
            <a:xfrm>
              <a:off x="5270944" y="4025266"/>
              <a:ext cx="300228" cy="150018"/>
            </a:xfrm>
            <a:custGeom>
              <a:avLst/>
              <a:gdLst>
                <a:gd name="connsiteX0" fmla="*/ 270224 w 300228"/>
                <a:gd name="connsiteY0" fmla="*/ 0 h 150018"/>
                <a:gd name="connsiteX1" fmla="*/ 274511 w 300228"/>
                <a:gd name="connsiteY1" fmla="*/ 0 h 150018"/>
                <a:gd name="connsiteX2" fmla="*/ 270224 w 300228"/>
                <a:gd name="connsiteY2" fmla="*/ 8572 h 150018"/>
                <a:gd name="connsiteX3" fmla="*/ 278797 w 300228"/>
                <a:gd name="connsiteY3" fmla="*/ 17145 h 150018"/>
                <a:gd name="connsiteX4" fmla="*/ 287369 w 300228"/>
                <a:gd name="connsiteY4" fmla="*/ 17145 h 150018"/>
                <a:gd name="connsiteX5" fmla="*/ 295942 w 300228"/>
                <a:gd name="connsiteY5" fmla="*/ 17145 h 150018"/>
                <a:gd name="connsiteX6" fmla="*/ 295942 w 300228"/>
                <a:gd name="connsiteY6" fmla="*/ 34290 h 150018"/>
                <a:gd name="connsiteX7" fmla="*/ 265938 w 300228"/>
                <a:gd name="connsiteY7" fmla="*/ 68580 h 150018"/>
                <a:gd name="connsiteX8" fmla="*/ 244507 w 300228"/>
                <a:gd name="connsiteY8" fmla="*/ 90011 h 150018"/>
                <a:gd name="connsiteX9" fmla="*/ 235934 w 300228"/>
                <a:gd name="connsiteY9" fmla="*/ 102870 h 150018"/>
                <a:gd name="connsiteX10" fmla="*/ 227362 w 300228"/>
                <a:gd name="connsiteY10" fmla="*/ 111443 h 150018"/>
                <a:gd name="connsiteX11" fmla="*/ 210217 w 300228"/>
                <a:gd name="connsiteY11" fmla="*/ 124301 h 150018"/>
                <a:gd name="connsiteX12" fmla="*/ 184499 w 300228"/>
                <a:gd name="connsiteY12" fmla="*/ 137160 h 150018"/>
                <a:gd name="connsiteX13" fmla="*/ 175927 w 300228"/>
                <a:gd name="connsiteY13" fmla="*/ 137160 h 150018"/>
                <a:gd name="connsiteX14" fmla="*/ 171640 w 300228"/>
                <a:gd name="connsiteY14" fmla="*/ 141446 h 150018"/>
                <a:gd name="connsiteX15" fmla="*/ 167354 w 300228"/>
                <a:gd name="connsiteY15" fmla="*/ 145732 h 150018"/>
                <a:gd name="connsiteX16" fmla="*/ 163068 w 300228"/>
                <a:gd name="connsiteY16" fmla="*/ 145732 h 150018"/>
                <a:gd name="connsiteX17" fmla="*/ 158782 w 300228"/>
                <a:gd name="connsiteY17" fmla="*/ 150019 h 150018"/>
                <a:gd name="connsiteX18" fmla="*/ 154495 w 300228"/>
                <a:gd name="connsiteY18" fmla="*/ 150019 h 150018"/>
                <a:gd name="connsiteX19" fmla="*/ 154495 w 300228"/>
                <a:gd name="connsiteY19" fmla="*/ 145732 h 150018"/>
                <a:gd name="connsiteX20" fmla="*/ 163068 w 300228"/>
                <a:gd name="connsiteY20" fmla="*/ 132874 h 150018"/>
                <a:gd name="connsiteX21" fmla="*/ 167354 w 300228"/>
                <a:gd name="connsiteY21" fmla="*/ 128588 h 150018"/>
                <a:gd name="connsiteX22" fmla="*/ 171640 w 300228"/>
                <a:gd name="connsiteY22" fmla="*/ 128588 h 150018"/>
                <a:gd name="connsiteX23" fmla="*/ 171640 w 300228"/>
                <a:gd name="connsiteY23" fmla="*/ 124301 h 150018"/>
                <a:gd name="connsiteX24" fmla="*/ 167354 w 300228"/>
                <a:gd name="connsiteY24" fmla="*/ 124301 h 150018"/>
                <a:gd name="connsiteX25" fmla="*/ 167354 w 300228"/>
                <a:gd name="connsiteY25" fmla="*/ 120015 h 150018"/>
                <a:gd name="connsiteX26" fmla="*/ 141637 w 300228"/>
                <a:gd name="connsiteY26" fmla="*/ 120015 h 150018"/>
                <a:gd name="connsiteX27" fmla="*/ 64389 w 300228"/>
                <a:gd name="connsiteY27" fmla="*/ 120015 h 150018"/>
                <a:gd name="connsiteX28" fmla="*/ 12859 w 300228"/>
                <a:gd name="connsiteY28" fmla="*/ 120015 h 150018"/>
                <a:gd name="connsiteX29" fmla="*/ 8573 w 300228"/>
                <a:gd name="connsiteY29" fmla="*/ 115729 h 150018"/>
                <a:gd name="connsiteX30" fmla="*/ 4286 w 300228"/>
                <a:gd name="connsiteY30" fmla="*/ 115729 h 150018"/>
                <a:gd name="connsiteX31" fmla="*/ 4286 w 300228"/>
                <a:gd name="connsiteY31" fmla="*/ 111443 h 150018"/>
                <a:gd name="connsiteX32" fmla="*/ 8573 w 300228"/>
                <a:gd name="connsiteY32" fmla="*/ 111443 h 150018"/>
                <a:gd name="connsiteX33" fmla="*/ 4286 w 300228"/>
                <a:gd name="connsiteY33" fmla="*/ 107156 h 150018"/>
                <a:gd name="connsiteX34" fmla="*/ 0 w 300228"/>
                <a:gd name="connsiteY34" fmla="*/ 107156 h 150018"/>
                <a:gd name="connsiteX35" fmla="*/ 0 w 300228"/>
                <a:gd name="connsiteY35" fmla="*/ 98584 h 150018"/>
                <a:gd name="connsiteX36" fmla="*/ 4286 w 300228"/>
                <a:gd name="connsiteY36" fmla="*/ 98584 h 150018"/>
                <a:gd name="connsiteX37" fmla="*/ 12859 w 300228"/>
                <a:gd name="connsiteY37" fmla="*/ 94297 h 150018"/>
                <a:gd name="connsiteX38" fmla="*/ 17145 w 300228"/>
                <a:gd name="connsiteY38" fmla="*/ 90011 h 150018"/>
                <a:gd name="connsiteX39" fmla="*/ 17145 w 300228"/>
                <a:gd name="connsiteY39" fmla="*/ 85725 h 150018"/>
                <a:gd name="connsiteX40" fmla="*/ 30004 w 300228"/>
                <a:gd name="connsiteY40" fmla="*/ 90011 h 150018"/>
                <a:gd name="connsiteX41" fmla="*/ 47149 w 300228"/>
                <a:gd name="connsiteY41" fmla="*/ 85725 h 150018"/>
                <a:gd name="connsiteX42" fmla="*/ 55721 w 300228"/>
                <a:gd name="connsiteY42" fmla="*/ 81439 h 150018"/>
                <a:gd name="connsiteX43" fmla="*/ 64294 w 300228"/>
                <a:gd name="connsiteY43" fmla="*/ 68580 h 150018"/>
                <a:gd name="connsiteX44" fmla="*/ 81439 w 300228"/>
                <a:gd name="connsiteY44" fmla="*/ 51435 h 150018"/>
                <a:gd name="connsiteX45" fmla="*/ 90011 w 300228"/>
                <a:gd name="connsiteY45" fmla="*/ 51435 h 150018"/>
                <a:gd name="connsiteX46" fmla="*/ 90011 w 300228"/>
                <a:gd name="connsiteY46" fmla="*/ 60007 h 150018"/>
                <a:gd name="connsiteX47" fmla="*/ 94298 w 300228"/>
                <a:gd name="connsiteY47" fmla="*/ 68580 h 150018"/>
                <a:gd name="connsiteX48" fmla="*/ 107156 w 300228"/>
                <a:gd name="connsiteY48" fmla="*/ 68580 h 150018"/>
                <a:gd name="connsiteX49" fmla="*/ 111442 w 300228"/>
                <a:gd name="connsiteY49" fmla="*/ 72866 h 150018"/>
                <a:gd name="connsiteX50" fmla="*/ 120015 w 300228"/>
                <a:gd name="connsiteY50" fmla="*/ 72866 h 150018"/>
                <a:gd name="connsiteX51" fmla="*/ 137160 w 300228"/>
                <a:gd name="connsiteY51" fmla="*/ 77153 h 150018"/>
                <a:gd name="connsiteX52" fmla="*/ 154305 w 300228"/>
                <a:gd name="connsiteY52" fmla="*/ 77153 h 150018"/>
                <a:gd name="connsiteX53" fmla="*/ 154305 w 300228"/>
                <a:gd name="connsiteY53" fmla="*/ 68580 h 150018"/>
                <a:gd name="connsiteX54" fmla="*/ 167164 w 300228"/>
                <a:gd name="connsiteY54" fmla="*/ 60007 h 150018"/>
                <a:gd name="connsiteX55" fmla="*/ 180023 w 300228"/>
                <a:gd name="connsiteY55" fmla="*/ 60007 h 150018"/>
                <a:gd name="connsiteX56" fmla="*/ 184309 w 300228"/>
                <a:gd name="connsiteY56" fmla="*/ 60007 h 150018"/>
                <a:gd name="connsiteX57" fmla="*/ 184309 w 300228"/>
                <a:gd name="connsiteY57" fmla="*/ 64294 h 150018"/>
                <a:gd name="connsiteX58" fmla="*/ 192881 w 300228"/>
                <a:gd name="connsiteY58" fmla="*/ 68580 h 150018"/>
                <a:gd name="connsiteX59" fmla="*/ 201454 w 300228"/>
                <a:gd name="connsiteY59" fmla="*/ 68580 h 150018"/>
                <a:gd name="connsiteX60" fmla="*/ 201454 w 300228"/>
                <a:gd name="connsiteY60" fmla="*/ 55721 h 150018"/>
                <a:gd name="connsiteX61" fmla="*/ 197168 w 300228"/>
                <a:gd name="connsiteY61" fmla="*/ 34290 h 150018"/>
                <a:gd name="connsiteX62" fmla="*/ 210026 w 300228"/>
                <a:gd name="connsiteY62" fmla="*/ 30004 h 150018"/>
                <a:gd name="connsiteX63" fmla="*/ 218599 w 300228"/>
                <a:gd name="connsiteY63" fmla="*/ 21431 h 150018"/>
                <a:gd name="connsiteX64" fmla="*/ 214312 w 300228"/>
                <a:gd name="connsiteY64" fmla="*/ 12859 h 150018"/>
                <a:gd name="connsiteX65" fmla="*/ 218599 w 300228"/>
                <a:gd name="connsiteY65" fmla="*/ 8572 h 150018"/>
                <a:gd name="connsiteX66" fmla="*/ 222885 w 300228"/>
                <a:gd name="connsiteY66" fmla="*/ 8572 h 150018"/>
                <a:gd name="connsiteX67" fmla="*/ 222885 w 300228"/>
                <a:gd name="connsiteY67" fmla="*/ 4286 h 150018"/>
                <a:gd name="connsiteX68" fmla="*/ 227171 w 300228"/>
                <a:gd name="connsiteY68" fmla="*/ 4286 h 150018"/>
                <a:gd name="connsiteX69" fmla="*/ 231457 w 300228"/>
                <a:gd name="connsiteY69" fmla="*/ 12859 h 150018"/>
                <a:gd name="connsiteX70" fmla="*/ 240030 w 300228"/>
                <a:gd name="connsiteY70" fmla="*/ 25718 h 150018"/>
                <a:gd name="connsiteX71" fmla="*/ 244316 w 300228"/>
                <a:gd name="connsiteY71" fmla="*/ 17145 h 150018"/>
                <a:gd name="connsiteX72" fmla="*/ 252889 w 300228"/>
                <a:gd name="connsiteY72" fmla="*/ 12859 h 150018"/>
                <a:gd name="connsiteX73" fmla="*/ 261461 w 300228"/>
                <a:gd name="connsiteY73" fmla="*/ 8572 h 150018"/>
                <a:gd name="connsiteX74" fmla="*/ 270224 w 300228"/>
                <a:gd name="connsiteY74" fmla="*/ 0 h 150018"/>
                <a:gd name="connsiteX75" fmla="*/ 270224 w 300228"/>
                <a:gd name="connsiteY75" fmla="*/ 0 h 150018"/>
                <a:gd name="connsiteX76" fmla="*/ 162973 w 300228"/>
                <a:gd name="connsiteY76" fmla="*/ 81534 h 150018"/>
                <a:gd name="connsiteX77" fmla="*/ 167259 w 300228"/>
                <a:gd name="connsiteY77" fmla="*/ 81534 h 150018"/>
                <a:gd name="connsiteX78" fmla="*/ 167259 w 300228"/>
                <a:gd name="connsiteY78" fmla="*/ 85820 h 150018"/>
                <a:gd name="connsiteX79" fmla="*/ 162973 w 300228"/>
                <a:gd name="connsiteY79" fmla="*/ 81534 h 150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00228" h="150018">
                  <a:moveTo>
                    <a:pt x="270224" y="0"/>
                  </a:moveTo>
                  <a:lnTo>
                    <a:pt x="274511" y="0"/>
                  </a:lnTo>
                  <a:lnTo>
                    <a:pt x="270224" y="8572"/>
                  </a:lnTo>
                  <a:cubicBezTo>
                    <a:pt x="270224" y="14288"/>
                    <a:pt x="273082" y="17145"/>
                    <a:pt x="278797" y="17145"/>
                  </a:cubicBezTo>
                  <a:cubicBezTo>
                    <a:pt x="281654" y="17145"/>
                    <a:pt x="284512" y="17145"/>
                    <a:pt x="287369" y="17145"/>
                  </a:cubicBezTo>
                  <a:lnTo>
                    <a:pt x="295942" y="17145"/>
                  </a:lnTo>
                  <a:cubicBezTo>
                    <a:pt x="301657" y="17145"/>
                    <a:pt x="301657" y="22860"/>
                    <a:pt x="295942" y="34290"/>
                  </a:cubicBezTo>
                  <a:cubicBezTo>
                    <a:pt x="290227" y="45720"/>
                    <a:pt x="280226" y="57150"/>
                    <a:pt x="265938" y="68580"/>
                  </a:cubicBezTo>
                  <a:cubicBezTo>
                    <a:pt x="251651" y="80010"/>
                    <a:pt x="244507" y="87154"/>
                    <a:pt x="244507" y="90011"/>
                  </a:cubicBezTo>
                  <a:cubicBezTo>
                    <a:pt x="244507" y="92869"/>
                    <a:pt x="241649" y="97155"/>
                    <a:pt x="235934" y="102870"/>
                  </a:cubicBezTo>
                  <a:cubicBezTo>
                    <a:pt x="230219" y="105728"/>
                    <a:pt x="227362" y="108585"/>
                    <a:pt x="227362" y="111443"/>
                  </a:cubicBezTo>
                  <a:cubicBezTo>
                    <a:pt x="227362" y="114300"/>
                    <a:pt x="221647" y="118586"/>
                    <a:pt x="210217" y="124301"/>
                  </a:cubicBezTo>
                  <a:cubicBezTo>
                    <a:pt x="198787" y="132874"/>
                    <a:pt x="190214" y="137160"/>
                    <a:pt x="184499" y="137160"/>
                  </a:cubicBezTo>
                  <a:lnTo>
                    <a:pt x="175927" y="137160"/>
                  </a:lnTo>
                  <a:lnTo>
                    <a:pt x="171640" y="141446"/>
                  </a:lnTo>
                  <a:lnTo>
                    <a:pt x="167354" y="145732"/>
                  </a:lnTo>
                  <a:lnTo>
                    <a:pt x="163068" y="145732"/>
                  </a:lnTo>
                  <a:lnTo>
                    <a:pt x="158782" y="150019"/>
                  </a:lnTo>
                  <a:lnTo>
                    <a:pt x="154495" y="150019"/>
                  </a:lnTo>
                  <a:lnTo>
                    <a:pt x="154495" y="145732"/>
                  </a:lnTo>
                  <a:cubicBezTo>
                    <a:pt x="157353" y="140018"/>
                    <a:pt x="160211" y="135731"/>
                    <a:pt x="163068" y="132874"/>
                  </a:cubicBezTo>
                  <a:lnTo>
                    <a:pt x="167354" y="128588"/>
                  </a:lnTo>
                  <a:lnTo>
                    <a:pt x="171640" y="128588"/>
                  </a:lnTo>
                  <a:lnTo>
                    <a:pt x="171640" y="124301"/>
                  </a:lnTo>
                  <a:lnTo>
                    <a:pt x="167354" y="124301"/>
                  </a:lnTo>
                  <a:lnTo>
                    <a:pt x="167354" y="120015"/>
                  </a:lnTo>
                  <a:lnTo>
                    <a:pt x="141637" y="120015"/>
                  </a:lnTo>
                  <a:cubicBezTo>
                    <a:pt x="127349" y="120015"/>
                    <a:pt x="101632" y="120015"/>
                    <a:pt x="64389" y="120015"/>
                  </a:cubicBezTo>
                  <a:lnTo>
                    <a:pt x="12859" y="120015"/>
                  </a:lnTo>
                  <a:lnTo>
                    <a:pt x="8573" y="115729"/>
                  </a:lnTo>
                  <a:lnTo>
                    <a:pt x="4286" y="115729"/>
                  </a:lnTo>
                  <a:lnTo>
                    <a:pt x="4286" y="111443"/>
                  </a:lnTo>
                  <a:lnTo>
                    <a:pt x="8573" y="111443"/>
                  </a:lnTo>
                  <a:lnTo>
                    <a:pt x="4286" y="107156"/>
                  </a:lnTo>
                  <a:lnTo>
                    <a:pt x="0" y="107156"/>
                  </a:lnTo>
                  <a:lnTo>
                    <a:pt x="0" y="98584"/>
                  </a:lnTo>
                  <a:lnTo>
                    <a:pt x="4286" y="98584"/>
                  </a:lnTo>
                  <a:lnTo>
                    <a:pt x="12859" y="94297"/>
                  </a:lnTo>
                  <a:lnTo>
                    <a:pt x="17145" y="90011"/>
                  </a:lnTo>
                  <a:lnTo>
                    <a:pt x="17145" y="85725"/>
                  </a:lnTo>
                  <a:lnTo>
                    <a:pt x="30004" y="90011"/>
                  </a:lnTo>
                  <a:cubicBezTo>
                    <a:pt x="38576" y="92869"/>
                    <a:pt x="44291" y="91440"/>
                    <a:pt x="47149" y="85725"/>
                  </a:cubicBezTo>
                  <a:cubicBezTo>
                    <a:pt x="52864" y="85725"/>
                    <a:pt x="55721" y="84296"/>
                    <a:pt x="55721" y="81439"/>
                  </a:cubicBezTo>
                  <a:cubicBezTo>
                    <a:pt x="58579" y="78581"/>
                    <a:pt x="61436" y="74295"/>
                    <a:pt x="64294" y="68580"/>
                  </a:cubicBezTo>
                  <a:cubicBezTo>
                    <a:pt x="70009" y="60007"/>
                    <a:pt x="75724" y="54293"/>
                    <a:pt x="81439" y="51435"/>
                  </a:cubicBezTo>
                  <a:lnTo>
                    <a:pt x="90011" y="51435"/>
                  </a:lnTo>
                  <a:lnTo>
                    <a:pt x="90011" y="60007"/>
                  </a:lnTo>
                  <a:cubicBezTo>
                    <a:pt x="87154" y="65722"/>
                    <a:pt x="88583" y="68580"/>
                    <a:pt x="94298" y="68580"/>
                  </a:cubicBezTo>
                  <a:cubicBezTo>
                    <a:pt x="102870" y="68580"/>
                    <a:pt x="107156" y="68580"/>
                    <a:pt x="107156" y="68580"/>
                  </a:cubicBezTo>
                  <a:cubicBezTo>
                    <a:pt x="107156" y="68580"/>
                    <a:pt x="108585" y="70009"/>
                    <a:pt x="111442" y="72866"/>
                  </a:cubicBezTo>
                  <a:lnTo>
                    <a:pt x="120015" y="72866"/>
                  </a:lnTo>
                  <a:cubicBezTo>
                    <a:pt x="122873" y="70009"/>
                    <a:pt x="128588" y="71438"/>
                    <a:pt x="137160" y="77153"/>
                  </a:cubicBezTo>
                  <a:cubicBezTo>
                    <a:pt x="145733" y="82868"/>
                    <a:pt x="151448" y="82868"/>
                    <a:pt x="154305" y="77153"/>
                  </a:cubicBezTo>
                  <a:cubicBezTo>
                    <a:pt x="157162" y="74295"/>
                    <a:pt x="157162" y="71438"/>
                    <a:pt x="154305" y="68580"/>
                  </a:cubicBezTo>
                  <a:cubicBezTo>
                    <a:pt x="154305" y="65722"/>
                    <a:pt x="158591" y="62865"/>
                    <a:pt x="167164" y="60007"/>
                  </a:cubicBezTo>
                  <a:cubicBezTo>
                    <a:pt x="172879" y="60007"/>
                    <a:pt x="177165" y="60007"/>
                    <a:pt x="180023" y="60007"/>
                  </a:cubicBezTo>
                  <a:lnTo>
                    <a:pt x="184309" y="60007"/>
                  </a:lnTo>
                  <a:lnTo>
                    <a:pt x="184309" y="64294"/>
                  </a:lnTo>
                  <a:cubicBezTo>
                    <a:pt x="187166" y="67151"/>
                    <a:pt x="190024" y="68580"/>
                    <a:pt x="192881" y="68580"/>
                  </a:cubicBezTo>
                  <a:lnTo>
                    <a:pt x="201454" y="68580"/>
                  </a:lnTo>
                  <a:lnTo>
                    <a:pt x="201454" y="55721"/>
                  </a:lnTo>
                  <a:cubicBezTo>
                    <a:pt x="201454" y="47149"/>
                    <a:pt x="200025" y="40005"/>
                    <a:pt x="197168" y="34290"/>
                  </a:cubicBezTo>
                  <a:cubicBezTo>
                    <a:pt x="197168" y="31432"/>
                    <a:pt x="201454" y="30004"/>
                    <a:pt x="210026" y="30004"/>
                  </a:cubicBezTo>
                  <a:cubicBezTo>
                    <a:pt x="218599" y="27146"/>
                    <a:pt x="221456" y="24289"/>
                    <a:pt x="218599" y="21431"/>
                  </a:cubicBezTo>
                  <a:lnTo>
                    <a:pt x="214312" y="12859"/>
                  </a:lnTo>
                  <a:cubicBezTo>
                    <a:pt x="214312" y="10001"/>
                    <a:pt x="215741" y="8572"/>
                    <a:pt x="218599" y="8572"/>
                  </a:cubicBezTo>
                  <a:lnTo>
                    <a:pt x="222885" y="8572"/>
                  </a:lnTo>
                  <a:lnTo>
                    <a:pt x="222885" y="4286"/>
                  </a:lnTo>
                  <a:lnTo>
                    <a:pt x="227171" y="4286"/>
                  </a:lnTo>
                  <a:lnTo>
                    <a:pt x="231457" y="12859"/>
                  </a:lnTo>
                  <a:cubicBezTo>
                    <a:pt x="234315" y="21431"/>
                    <a:pt x="237173" y="25718"/>
                    <a:pt x="240030" y="25718"/>
                  </a:cubicBezTo>
                  <a:cubicBezTo>
                    <a:pt x="242887" y="25718"/>
                    <a:pt x="244316" y="22860"/>
                    <a:pt x="244316" y="17145"/>
                  </a:cubicBezTo>
                  <a:cubicBezTo>
                    <a:pt x="244316" y="14288"/>
                    <a:pt x="247174" y="12859"/>
                    <a:pt x="252889" y="12859"/>
                  </a:cubicBezTo>
                  <a:cubicBezTo>
                    <a:pt x="258604" y="12859"/>
                    <a:pt x="261461" y="11430"/>
                    <a:pt x="261461" y="8572"/>
                  </a:cubicBezTo>
                  <a:cubicBezTo>
                    <a:pt x="264509" y="2857"/>
                    <a:pt x="267367" y="0"/>
                    <a:pt x="270224" y="0"/>
                  </a:cubicBezTo>
                  <a:lnTo>
                    <a:pt x="270224" y="0"/>
                  </a:lnTo>
                  <a:close/>
                  <a:moveTo>
                    <a:pt x="162973" y="81534"/>
                  </a:moveTo>
                  <a:cubicBezTo>
                    <a:pt x="165830" y="81534"/>
                    <a:pt x="167259" y="81534"/>
                    <a:pt x="167259" y="81534"/>
                  </a:cubicBezTo>
                  <a:cubicBezTo>
                    <a:pt x="167259" y="84391"/>
                    <a:pt x="167259" y="85820"/>
                    <a:pt x="167259" y="85820"/>
                  </a:cubicBezTo>
                  <a:cubicBezTo>
                    <a:pt x="164402" y="85820"/>
                    <a:pt x="162973" y="84391"/>
                    <a:pt x="162973" y="815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6" name="任意多边形: 形状 185">
              <a:extLst>
                <a:ext uri="{FF2B5EF4-FFF2-40B4-BE49-F238E27FC236}">
                  <a16:creationId xmlns:a16="http://schemas.microsoft.com/office/drawing/2014/main" id="{E50E2659-724E-434A-AE74-35EAEC6B6B23}"/>
                </a:ext>
              </a:extLst>
            </p:cNvPr>
            <p:cNvSpPr/>
            <p:nvPr/>
          </p:nvSpPr>
          <p:spPr>
            <a:xfrm>
              <a:off x="5489828" y="2677860"/>
              <a:ext cx="120014" cy="64293"/>
            </a:xfrm>
            <a:custGeom>
              <a:avLst/>
              <a:gdLst>
                <a:gd name="connsiteX0" fmla="*/ 111442 w 120014"/>
                <a:gd name="connsiteY0" fmla="*/ 4286 h 64293"/>
                <a:gd name="connsiteX1" fmla="*/ 115729 w 120014"/>
                <a:gd name="connsiteY1" fmla="*/ 8572 h 64293"/>
                <a:gd name="connsiteX2" fmla="*/ 120015 w 120014"/>
                <a:gd name="connsiteY2" fmla="*/ 38576 h 64293"/>
                <a:gd name="connsiteX3" fmla="*/ 111442 w 120014"/>
                <a:gd name="connsiteY3" fmla="*/ 64294 h 64293"/>
                <a:gd name="connsiteX4" fmla="*/ 94297 w 120014"/>
                <a:gd name="connsiteY4" fmla="*/ 64294 h 64293"/>
                <a:gd name="connsiteX5" fmla="*/ 60008 w 120014"/>
                <a:gd name="connsiteY5" fmla="*/ 60007 h 64293"/>
                <a:gd name="connsiteX6" fmla="*/ 34290 w 120014"/>
                <a:gd name="connsiteY6" fmla="*/ 42863 h 64293"/>
                <a:gd name="connsiteX7" fmla="*/ 21431 w 120014"/>
                <a:gd name="connsiteY7" fmla="*/ 34290 h 64293"/>
                <a:gd name="connsiteX8" fmla="*/ 4286 w 120014"/>
                <a:gd name="connsiteY8" fmla="*/ 30004 h 64293"/>
                <a:gd name="connsiteX9" fmla="*/ 0 w 120014"/>
                <a:gd name="connsiteY9" fmla="*/ 21431 h 64293"/>
                <a:gd name="connsiteX10" fmla="*/ 0 w 120014"/>
                <a:gd name="connsiteY10" fmla="*/ 17145 h 64293"/>
                <a:gd name="connsiteX11" fmla="*/ 4286 w 120014"/>
                <a:gd name="connsiteY11" fmla="*/ 17145 h 64293"/>
                <a:gd name="connsiteX12" fmla="*/ 8572 w 120014"/>
                <a:gd name="connsiteY12" fmla="*/ 17145 h 64293"/>
                <a:gd name="connsiteX13" fmla="*/ 17145 w 120014"/>
                <a:gd name="connsiteY13" fmla="*/ 12859 h 64293"/>
                <a:gd name="connsiteX14" fmla="*/ 30004 w 120014"/>
                <a:gd name="connsiteY14" fmla="*/ 8572 h 64293"/>
                <a:gd name="connsiteX15" fmla="*/ 60008 w 120014"/>
                <a:gd name="connsiteY15" fmla="*/ 8572 h 64293"/>
                <a:gd name="connsiteX16" fmla="*/ 94297 w 120014"/>
                <a:gd name="connsiteY16" fmla="*/ 0 h 64293"/>
                <a:gd name="connsiteX17" fmla="*/ 111442 w 120014"/>
                <a:gd name="connsiteY17" fmla="*/ 4286 h 64293"/>
                <a:gd name="connsiteX18" fmla="*/ 111442 w 120014"/>
                <a:gd name="connsiteY18" fmla="*/ 4286 h 6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0014" h="64293">
                  <a:moveTo>
                    <a:pt x="111442" y="4286"/>
                  </a:moveTo>
                  <a:lnTo>
                    <a:pt x="115729" y="8572"/>
                  </a:lnTo>
                  <a:cubicBezTo>
                    <a:pt x="118586" y="14288"/>
                    <a:pt x="120015" y="24289"/>
                    <a:pt x="120015" y="38576"/>
                  </a:cubicBezTo>
                  <a:cubicBezTo>
                    <a:pt x="120015" y="52864"/>
                    <a:pt x="117158" y="61436"/>
                    <a:pt x="111442" y="64294"/>
                  </a:cubicBezTo>
                  <a:lnTo>
                    <a:pt x="94297" y="64294"/>
                  </a:lnTo>
                  <a:cubicBezTo>
                    <a:pt x="91440" y="61436"/>
                    <a:pt x="80010" y="60007"/>
                    <a:pt x="60008" y="60007"/>
                  </a:cubicBezTo>
                  <a:cubicBezTo>
                    <a:pt x="42863" y="57150"/>
                    <a:pt x="34290" y="51435"/>
                    <a:pt x="34290" y="42863"/>
                  </a:cubicBezTo>
                  <a:cubicBezTo>
                    <a:pt x="34290" y="37147"/>
                    <a:pt x="30004" y="34290"/>
                    <a:pt x="21431" y="34290"/>
                  </a:cubicBezTo>
                  <a:cubicBezTo>
                    <a:pt x="12859" y="34290"/>
                    <a:pt x="7144" y="32861"/>
                    <a:pt x="4286" y="30004"/>
                  </a:cubicBezTo>
                  <a:lnTo>
                    <a:pt x="0" y="21431"/>
                  </a:lnTo>
                  <a:lnTo>
                    <a:pt x="0" y="17145"/>
                  </a:lnTo>
                  <a:cubicBezTo>
                    <a:pt x="0" y="17145"/>
                    <a:pt x="1429" y="17145"/>
                    <a:pt x="4286" y="17145"/>
                  </a:cubicBezTo>
                  <a:lnTo>
                    <a:pt x="8572" y="17145"/>
                  </a:lnTo>
                  <a:lnTo>
                    <a:pt x="17145" y="12859"/>
                  </a:lnTo>
                  <a:cubicBezTo>
                    <a:pt x="22860" y="10001"/>
                    <a:pt x="27146" y="8572"/>
                    <a:pt x="30004" y="8572"/>
                  </a:cubicBezTo>
                  <a:lnTo>
                    <a:pt x="60008" y="8572"/>
                  </a:lnTo>
                  <a:cubicBezTo>
                    <a:pt x="71438" y="2857"/>
                    <a:pt x="82867" y="0"/>
                    <a:pt x="94297" y="0"/>
                  </a:cubicBezTo>
                  <a:cubicBezTo>
                    <a:pt x="105727" y="0"/>
                    <a:pt x="111442" y="1429"/>
                    <a:pt x="111442" y="4286"/>
                  </a:cubicBezTo>
                  <a:lnTo>
                    <a:pt x="111442" y="42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7" name="任意多边形: 形状 186">
              <a:extLst>
                <a:ext uri="{FF2B5EF4-FFF2-40B4-BE49-F238E27FC236}">
                  <a16:creationId xmlns:a16="http://schemas.microsoft.com/office/drawing/2014/main" id="{0C48E771-7567-4A89-9AE6-51680EA96396}"/>
                </a:ext>
              </a:extLst>
            </p:cNvPr>
            <p:cNvSpPr/>
            <p:nvPr/>
          </p:nvSpPr>
          <p:spPr>
            <a:xfrm>
              <a:off x="4945093" y="2695005"/>
              <a:ext cx="643223" cy="205740"/>
            </a:xfrm>
            <a:custGeom>
              <a:avLst/>
              <a:gdLst>
                <a:gd name="connsiteX0" fmla="*/ 548926 w 643223"/>
                <a:gd name="connsiteY0" fmla="*/ 0 h 205740"/>
                <a:gd name="connsiteX1" fmla="*/ 553212 w 643223"/>
                <a:gd name="connsiteY1" fmla="*/ 0 h 205740"/>
                <a:gd name="connsiteX2" fmla="*/ 553212 w 643223"/>
                <a:gd name="connsiteY2" fmla="*/ 8572 h 205740"/>
                <a:gd name="connsiteX3" fmla="*/ 566071 w 643223"/>
                <a:gd name="connsiteY3" fmla="*/ 17145 h 205740"/>
                <a:gd name="connsiteX4" fmla="*/ 578930 w 643223"/>
                <a:gd name="connsiteY4" fmla="*/ 25718 h 205740"/>
                <a:gd name="connsiteX5" fmla="*/ 604647 w 643223"/>
                <a:gd name="connsiteY5" fmla="*/ 42863 h 205740"/>
                <a:gd name="connsiteX6" fmla="*/ 638937 w 643223"/>
                <a:gd name="connsiteY6" fmla="*/ 47149 h 205740"/>
                <a:gd name="connsiteX7" fmla="*/ 643223 w 643223"/>
                <a:gd name="connsiteY7" fmla="*/ 47149 h 205740"/>
                <a:gd name="connsiteX8" fmla="*/ 643223 w 643223"/>
                <a:gd name="connsiteY8" fmla="*/ 51435 h 205740"/>
                <a:gd name="connsiteX9" fmla="*/ 621792 w 643223"/>
                <a:gd name="connsiteY9" fmla="*/ 51435 h 205740"/>
                <a:gd name="connsiteX10" fmla="*/ 600361 w 643223"/>
                <a:gd name="connsiteY10" fmla="*/ 60007 h 205740"/>
                <a:gd name="connsiteX11" fmla="*/ 587502 w 643223"/>
                <a:gd name="connsiteY11" fmla="*/ 68580 h 205740"/>
                <a:gd name="connsiteX12" fmla="*/ 553212 w 643223"/>
                <a:gd name="connsiteY12" fmla="*/ 64294 h 205740"/>
                <a:gd name="connsiteX13" fmla="*/ 531781 w 643223"/>
                <a:gd name="connsiteY13" fmla="*/ 64294 h 205740"/>
                <a:gd name="connsiteX14" fmla="*/ 536067 w 643223"/>
                <a:gd name="connsiteY14" fmla="*/ 64294 h 205740"/>
                <a:gd name="connsiteX15" fmla="*/ 536067 w 643223"/>
                <a:gd name="connsiteY15" fmla="*/ 47149 h 205740"/>
                <a:gd name="connsiteX16" fmla="*/ 531781 w 643223"/>
                <a:gd name="connsiteY16" fmla="*/ 47149 h 205740"/>
                <a:gd name="connsiteX17" fmla="*/ 531781 w 643223"/>
                <a:gd name="connsiteY17" fmla="*/ 42863 h 205740"/>
                <a:gd name="connsiteX18" fmla="*/ 518922 w 643223"/>
                <a:gd name="connsiteY18" fmla="*/ 42863 h 205740"/>
                <a:gd name="connsiteX19" fmla="*/ 501777 w 643223"/>
                <a:gd name="connsiteY19" fmla="*/ 47149 h 205740"/>
                <a:gd name="connsiteX20" fmla="*/ 454533 w 643223"/>
                <a:gd name="connsiteY20" fmla="*/ 51435 h 205740"/>
                <a:gd name="connsiteX21" fmla="*/ 381571 w 643223"/>
                <a:gd name="connsiteY21" fmla="*/ 68580 h 205740"/>
                <a:gd name="connsiteX22" fmla="*/ 338709 w 643223"/>
                <a:gd name="connsiteY22" fmla="*/ 77153 h 205740"/>
                <a:gd name="connsiteX23" fmla="*/ 325850 w 643223"/>
                <a:gd name="connsiteY23" fmla="*/ 72866 h 205740"/>
                <a:gd name="connsiteX24" fmla="*/ 295846 w 643223"/>
                <a:gd name="connsiteY24" fmla="*/ 77153 h 205740"/>
                <a:gd name="connsiteX25" fmla="*/ 257270 w 643223"/>
                <a:gd name="connsiteY25" fmla="*/ 90011 h 205740"/>
                <a:gd name="connsiteX26" fmla="*/ 201454 w 643223"/>
                <a:gd name="connsiteY26" fmla="*/ 111443 h 205740"/>
                <a:gd name="connsiteX27" fmla="*/ 158591 w 643223"/>
                <a:gd name="connsiteY27" fmla="*/ 132874 h 205740"/>
                <a:gd name="connsiteX28" fmla="*/ 132874 w 643223"/>
                <a:gd name="connsiteY28" fmla="*/ 145732 h 205740"/>
                <a:gd name="connsiteX29" fmla="*/ 102870 w 643223"/>
                <a:gd name="connsiteY29" fmla="*/ 167164 h 205740"/>
                <a:gd name="connsiteX30" fmla="*/ 81439 w 643223"/>
                <a:gd name="connsiteY30" fmla="*/ 184309 h 205740"/>
                <a:gd name="connsiteX31" fmla="*/ 47149 w 643223"/>
                <a:gd name="connsiteY31" fmla="*/ 192881 h 205740"/>
                <a:gd name="connsiteX32" fmla="*/ 21431 w 643223"/>
                <a:gd name="connsiteY32" fmla="*/ 197168 h 205740"/>
                <a:gd name="connsiteX33" fmla="*/ 21431 w 643223"/>
                <a:gd name="connsiteY33" fmla="*/ 201454 h 205740"/>
                <a:gd name="connsiteX34" fmla="*/ 17145 w 643223"/>
                <a:gd name="connsiteY34" fmla="*/ 201454 h 205740"/>
                <a:gd name="connsiteX35" fmla="*/ 17145 w 643223"/>
                <a:gd name="connsiteY35" fmla="*/ 205740 h 205740"/>
                <a:gd name="connsiteX36" fmla="*/ 0 w 643223"/>
                <a:gd name="connsiteY36" fmla="*/ 205740 h 205740"/>
                <a:gd name="connsiteX37" fmla="*/ 0 w 643223"/>
                <a:gd name="connsiteY37" fmla="*/ 201454 h 205740"/>
                <a:gd name="connsiteX38" fmla="*/ 4286 w 643223"/>
                <a:gd name="connsiteY38" fmla="*/ 197168 h 205740"/>
                <a:gd name="connsiteX39" fmla="*/ 8573 w 643223"/>
                <a:gd name="connsiteY39" fmla="*/ 192881 h 205740"/>
                <a:gd name="connsiteX40" fmla="*/ 12859 w 643223"/>
                <a:gd name="connsiteY40" fmla="*/ 188595 h 205740"/>
                <a:gd name="connsiteX41" fmla="*/ 17145 w 643223"/>
                <a:gd name="connsiteY41" fmla="*/ 188595 h 205740"/>
                <a:gd name="connsiteX42" fmla="*/ 17145 w 643223"/>
                <a:gd name="connsiteY42" fmla="*/ 184309 h 205740"/>
                <a:gd name="connsiteX43" fmla="*/ 21431 w 643223"/>
                <a:gd name="connsiteY43" fmla="*/ 184309 h 205740"/>
                <a:gd name="connsiteX44" fmla="*/ 21431 w 643223"/>
                <a:gd name="connsiteY44" fmla="*/ 180022 h 205740"/>
                <a:gd name="connsiteX45" fmla="*/ 25717 w 643223"/>
                <a:gd name="connsiteY45" fmla="*/ 180022 h 205740"/>
                <a:gd name="connsiteX46" fmla="*/ 55721 w 643223"/>
                <a:gd name="connsiteY46" fmla="*/ 154305 h 205740"/>
                <a:gd name="connsiteX47" fmla="*/ 90011 w 643223"/>
                <a:gd name="connsiteY47" fmla="*/ 128588 h 205740"/>
                <a:gd name="connsiteX48" fmla="*/ 102870 w 643223"/>
                <a:gd name="connsiteY48" fmla="*/ 120015 h 205740"/>
                <a:gd name="connsiteX49" fmla="*/ 132874 w 643223"/>
                <a:gd name="connsiteY49" fmla="*/ 98584 h 205740"/>
                <a:gd name="connsiteX50" fmla="*/ 158591 w 643223"/>
                <a:gd name="connsiteY50" fmla="*/ 94297 h 205740"/>
                <a:gd name="connsiteX51" fmla="*/ 175736 w 643223"/>
                <a:gd name="connsiteY51" fmla="*/ 94297 h 205740"/>
                <a:gd name="connsiteX52" fmla="*/ 244411 w 643223"/>
                <a:gd name="connsiteY52" fmla="*/ 68580 h 205740"/>
                <a:gd name="connsiteX53" fmla="*/ 321659 w 643223"/>
                <a:gd name="connsiteY53" fmla="*/ 42863 h 205740"/>
                <a:gd name="connsiteX54" fmla="*/ 381762 w 643223"/>
                <a:gd name="connsiteY54" fmla="*/ 30004 h 205740"/>
                <a:gd name="connsiteX55" fmla="*/ 459010 w 643223"/>
                <a:gd name="connsiteY55" fmla="*/ 17145 h 205740"/>
                <a:gd name="connsiteX56" fmla="*/ 519113 w 643223"/>
                <a:gd name="connsiteY56" fmla="*/ 8572 h 205740"/>
                <a:gd name="connsiteX57" fmla="*/ 536258 w 643223"/>
                <a:gd name="connsiteY57" fmla="*/ 4286 h 205740"/>
                <a:gd name="connsiteX58" fmla="*/ 544830 w 643223"/>
                <a:gd name="connsiteY58" fmla="*/ 4286 h 205740"/>
                <a:gd name="connsiteX59" fmla="*/ 544830 w 643223"/>
                <a:gd name="connsiteY59" fmla="*/ 0 h 205740"/>
                <a:gd name="connsiteX60" fmla="*/ 548926 w 643223"/>
                <a:gd name="connsiteY60" fmla="*/ 0 h 205740"/>
                <a:gd name="connsiteX61" fmla="*/ 548926 w 643223"/>
                <a:gd name="connsiteY61" fmla="*/ 0 h 20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43223" h="205740">
                  <a:moveTo>
                    <a:pt x="548926" y="0"/>
                  </a:moveTo>
                  <a:lnTo>
                    <a:pt x="553212" y="0"/>
                  </a:lnTo>
                  <a:lnTo>
                    <a:pt x="553212" y="8572"/>
                  </a:lnTo>
                  <a:cubicBezTo>
                    <a:pt x="553212" y="14288"/>
                    <a:pt x="557498" y="17145"/>
                    <a:pt x="566071" y="17145"/>
                  </a:cubicBezTo>
                  <a:cubicBezTo>
                    <a:pt x="574643" y="17145"/>
                    <a:pt x="578930" y="20003"/>
                    <a:pt x="578930" y="25718"/>
                  </a:cubicBezTo>
                  <a:cubicBezTo>
                    <a:pt x="578930" y="34290"/>
                    <a:pt x="587502" y="40005"/>
                    <a:pt x="604647" y="42863"/>
                  </a:cubicBezTo>
                  <a:cubicBezTo>
                    <a:pt x="624650" y="42863"/>
                    <a:pt x="636080" y="44291"/>
                    <a:pt x="638937" y="47149"/>
                  </a:cubicBezTo>
                  <a:lnTo>
                    <a:pt x="643223" y="47149"/>
                  </a:lnTo>
                  <a:lnTo>
                    <a:pt x="643223" y="51435"/>
                  </a:lnTo>
                  <a:lnTo>
                    <a:pt x="621792" y="51435"/>
                  </a:lnTo>
                  <a:cubicBezTo>
                    <a:pt x="607505" y="51435"/>
                    <a:pt x="600361" y="54293"/>
                    <a:pt x="600361" y="60007"/>
                  </a:cubicBezTo>
                  <a:cubicBezTo>
                    <a:pt x="597503" y="65722"/>
                    <a:pt x="593217" y="68580"/>
                    <a:pt x="587502" y="68580"/>
                  </a:cubicBezTo>
                  <a:cubicBezTo>
                    <a:pt x="581787" y="68580"/>
                    <a:pt x="570357" y="67151"/>
                    <a:pt x="553212" y="64294"/>
                  </a:cubicBezTo>
                  <a:lnTo>
                    <a:pt x="531781" y="64294"/>
                  </a:lnTo>
                  <a:lnTo>
                    <a:pt x="536067" y="64294"/>
                  </a:lnTo>
                  <a:lnTo>
                    <a:pt x="536067" y="47149"/>
                  </a:lnTo>
                  <a:lnTo>
                    <a:pt x="531781" y="47149"/>
                  </a:lnTo>
                  <a:lnTo>
                    <a:pt x="531781" y="42863"/>
                  </a:lnTo>
                  <a:lnTo>
                    <a:pt x="518922" y="42863"/>
                  </a:lnTo>
                  <a:lnTo>
                    <a:pt x="501777" y="47149"/>
                  </a:lnTo>
                  <a:cubicBezTo>
                    <a:pt x="490347" y="50006"/>
                    <a:pt x="474631" y="51435"/>
                    <a:pt x="454533" y="51435"/>
                  </a:cubicBezTo>
                  <a:cubicBezTo>
                    <a:pt x="434530" y="51435"/>
                    <a:pt x="410146" y="57150"/>
                    <a:pt x="381571" y="68580"/>
                  </a:cubicBezTo>
                  <a:cubicBezTo>
                    <a:pt x="352996" y="77153"/>
                    <a:pt x="338709" y="80010"/>
                    <a:pt x="338709" y="77153"/>
                  </a:cubicBezTo>
                  <a:cubicBezTo>
                    <a:pt x="338709" y="74295"/>
                    <a:pt x="334423" y="72866"/>
                    <a:pt x="325850" y="72866"/>
                  </a:cubicBezTo>
                  <a:cubicBezTo>
                    <a:pt x="320135" y="70009"/>
                    <a:pt x="310134" y="71438"/>
                    <a:pt x="295846" y="77153"/>
                  </a:cubicBezTo>
                  <a:cubicBezTo>
                    <a:pt x="284417" y="82868"/>
                    <a:pt x="271558" y="87154"/>
                    <a:pt x="257270" y="90011"/>
                  </a:cubicBezTo>
                  <a:cubicBezTo>
                    <a:pt x="242983" y="92869"/>
                    <a:pt x="224409" y="100013"/>
                    <a:pt x="201454" y="111443"/>
                  </a:cubicBezTo>
                  <a:cubicBezTo>
                    <a:pt x="181451" y="122872"/>
                    <a:pt x="167164" y="130016"/>
                    <a:pt x="158591" y="132874"/>
                  </a:cubicBezTo>
                  <a:cubicBezTo>
                    <a:pt x="150019" y="135731"/>
                    <a:pt x="141446" y="140018"/>
                    <a:pt x="132874" y="145732"/>
                  </a:cubicBezTo>
                  <a:cubicBezTo>
                    <a:pt x="121444" y="151447"/>
                    <a:pt x="111442" y="158591"/>
                    <a:pt x="102870" y="167164"/>
                  </a:cubicBezTo>
                  <a:cubicBezTo>
                    <a:pt x="94298" y="175736"/>
                    <a:pt x="87154" y="181451"/>
                    <a:pt x="81439" y="184309"/>
                  </a:cubicBezTo>
                  <a:cubicBezTo>
                    <a:pt x="75724" y="187166"/>
                    <a:pt x="64294" y="190024"/>
                    <a:pt x="47149" y="192881"/>
                  </a:cubicBezTo>
                  <a:lnTo>
                    <a:pt x="21431" y="197168"/>
                  </a:lnTo>
                  <a:lnTo>
                    <a:pt x="21431" y="201454"/>
                  </a:lnTo>
                  <a:lnTo>
                    <a:pt x="17145" y="201454"/>
                  </a:lnTo>
                  <a:lnTo>
                    <a:pt x="17145" y="205740"/>
                  </a:lnTo>
                  <a:lnTo>
                    <a:pt x="0" y="205740"/>
                  </a:lnTo>
                  <a:lnTo>
                    <a:pt x="0" y="201454"/>
                  </a:lnTo>
                  <a:lnTo>
                    <a:pt x="4286" y="197168"/>
                  </a:lnTo>
                  <a:lnTo>
                    <a:pt x="8573" y="192881"/>
                  </a:lnTo>
                  <a:lnTo>
                    <a:pt x="12859" y="188595"/>
                  </a:lnTo>
                  <a:lnTo>
                    <a:pt x="17145" y="188595"/>
                  </a:lnTo>
                  <a:lnTo>
                    <a:pt x="17145" y="184309"/>
                  </a:lnTo>
                  <a:lnTo>
                    <a:pt x="21431" y="184309"/>
                  </a:lnTo>
                  <a:lnTo>
                    <a:pt x="21431" y="180022"/>
                  </a:lnTo>
                  <a:lnTo>
                    <a:pt x="25717" y="180022"/>
                  </a:lnTo>
                  <a:lnTo>
                    <a:pt x="55721" y="154305"/>
                  </a:lnTo>
                  <a:cubicBezTo>
                    <a:pt x="72866" y="137160"/>
                    <a:pt x="84296" y="128588"/>
                    <a:pt x="90011" y="128588"/>
                  </a:cubicBezTo>
                  <a:cubicBezTo>
                    <a:pt x="92869" y="128588"/>
                    <a:pt x="97155" y="125730"/>
                    <a:pt x="102870" y="120015"/>
                  </a:cubicBezTo>
                  <a:cubicBezTo>
                    <a:pt x="108585" y="114300"/>
                    <a:pt x="118586" y="107156"/>
                    <a:pt x="132874" y="98584"/>
                  </a:cubicBezTo>
                  <a:cubicBezTo>
                    <a:pt x="150019" y="92869"/>
                    <a:pt x="158591" y="91440"/>
                    <a:pt x="158591" y="94297"/>
                  </a:cubicBezTo>
                  <a:cubicBezTo>
                    <a:pt x="158591" y="100013"/>
                    <a:pt x="164306" y="100013"/>
                    <a:pt x="175736" y="94297"/>
                  </a:cubicBezTo>
                  <a:cubicBezTo>
                    <a:pt x="190024" y="88582"/>
                    <a:pt x="212884" y="80010"/>
                    <a:pt x="244411" y="68580"/>
                  </a:cubicBezTo>
                  <a:cubicBezTo>
                    <a:pt x="275844" y="51435"/>
                    <a:pt x="301657" y="42863"/>
                    <a:pt x="321659" y="42863"/>
                  </a:cubicBezTo>
                  <a:cubicBezTo>
                    <a:pt x="338804" y="42863"/>
                    <a:pt x="358807" y="38576"/>
                    <a:pt x="381762" y="30004"/>
                  </a:cubicBezTo>
                  <a:cubicBezTo>
                    <a:pt x="404622" y="21431"/>
                    <a:pt x="430435" y="17145"/>
                    <a:pt x="459010" y="17145"/>
                  </a:cubicBezTo>
                  <a:cubicBezTo>
                    <a:pt x="487585" y="17145"/>
                    <a:pt x="507683" y="14288"/>
                    <a:pt x="519113" y="8572"/>
                  </a:cubicBezTo>
                  <a:cubicBezTo>
                    <a:pt x="527685" y="8572"/>
                    <a:pt x="533400" y="7144"/>
                    <a:pt x="536258" y="4286"/>
                  </a:cubicBezTo>
                  <a:lnTo>
                    <a:pt x="544830" y="4286"/>
                  </a:lnTo>
                  <a:lnTo>
                    <a:pt x="544830" y="0"/>
                  </a:lnTo>
                  <a:cubicBezTo>
                    <a:pt x="544639" y="0"/>
                    <a:pt x="546068" y="0"/>
                    <a:pt x="548926" y="0"/>
                  </a:cubicBezTo>
                  <a:lnTo>
                    <a:pt x="54892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8" name="任意多边形: 形状 187">
              <a:extLst>
                <a:ext uri="{FF2B5EF4-FFF2-40B4-BE49-F238E27FC236}">
                  <a16:creationId xmlns:a16="http://schemas.microsoft.com/office/drawing/2014/main" id="{87FA1238-00C0-405F-9929-BFC557D16E32}"/>
                </a:ext>
              </a:extLst>
            </p:cNvPr>
            <p:cNvSpPr/>
            <p:nvPr/>
          </p:nvSpPr>
          <p:spPr>
            <a:xfrm>
              <a:off x="6215728" y="3778521"/>
              <a:ext cx="61293" cy="238077"/>
            </a:xfrm>
            <a:custGeom>
              <a:avLst/>
              <a:gdLst>
                <a:gd name="connsiteX0" fmla="*/ 7715 w 61293"/>
                <a:gd name="connsiteY0" fmla="*/ 6429 h 238077"/>
                <a:gd name="connsiteX1" fmla="*/ 20574 w 61293"/>
                <a:gd name="connsiteY1" fmla="*/ 23575 h 238077"/>
                <a:gd name="connsiteX2" fmla="*/ 20574 w 61293"/>
                <a:gd name="connsiteY2" fmla="*/ 32147 h 238077"/>
                <a:gd name="connsiteX3" fmla="*/ 24860 w 61293"/>
                <a:gd name="connsiteY3" fmla="*/ 32147 h 238077"/>
                <a:gd name="connsiteX4" fmla="*/ 24860 w 61293"/>
                <a:gd name="connsiteY4" fmla="*/ 36433 h 238077"/>
                <a:gd name="connsiteX5" fmla="*/ 29146 w 61293"/>
                <a:gd name="connsiteY5" fmla="*/ 36433 h 238077"/>
                <a:gd name="connsiteX6" fmla="*/ 29146 w 61293"/>
                <a:gd name="connsiteY6" fmla="*/ 40719 h 238077"/>
                <a:gd name="connsiteX7" fmla="*/ 46291 w 61293"/>
                <a:gd name="connsiteY7" fmla="*/ 66437 h 238077"/>
                <a:gd name="connsiteX8" fmla="*/ 59150 w 61293"/>
                <a:gd name="connsiteY8" fmla="*/ 135112 h 238077"/>
                <a:gd name="connsiteX9" fmla="*/ 59150 w 61293"/>
                <a:gd name="connsiteY9" fmla="*/ 190929 h 238077"/>
                <a:gd name="connsiteX10" fmla="*/ 54864 w 61293"/>
                <a:gd name="connsiteY10" fmla="*/ 208074 h 238077"/>
                <a:gd name="connsiteX11" fmla="*/ 54864 w 61293"/>
                <a:gd name="connsiteY11" fmla="*/ 233791 h 238077"/>
                <a:gd name="connsiteX12" fmla="*/ 50578 w 61293"/>
                <a:gd name="connsiteY12" fmla="*/ 238077 h 238077"/>
                <a:gd name="connsiteX13" fmla="*/ 46291 w 61293"/>
                <a:gd name="connsiteY13" fmla="*/ 238077 h 238077"/>
                <a:gd name="connsiteX14" fmla="*/ 46291 w 61293"/>
                <a:gd name="connsiteY14" fmla="*/ 212360 h 238077"/>
                <a:gd name="connsiteX15" fmla="*/ 46291 w 61293"/>
                <a:gd name="connsiteY15" fmla="*/ 169402 h 238077"/>
                <a:gd name="connsiteX16" fmla="*/ 37719 w 61293"/>
                <a:gd name="connsiteY16" fmla="*/ 135112 h 238077"/>
                <a:gd name="connsiteX17" fmla="*/ 29146 w 61293"/>
                <a:gd name="connsiteY17" fmla="*/ 135112 h 238077"/>
                <a:gd name="connsiteX18" fmla="*/ 20574 w 61293"/>
                <a:gd name="connsiteY18" fmla="*/ 100822 h 238077"/>
                <a:gd name="connsiteX19" fmla="*/ 16288 w 61293"/>
                <a:gd name="connsiteY19" fmla="*/ 49292 h 238077"/>
                <a:gd name="connsiteX20" fmla="*/ 12002 w 61293"/>
                <a:gd name="connsiteY20" fmla="*/ 36433 h 238077"/>
                <a:gd name="connsiteX21" fmla="*/ 12002 w 61293"/>
                <a:gd name="connsiteY21" fmla="*/ 32147 h 238077"/>
                <a:gd name="connsiteX22" fmla="*/ 7715 w 61293"/>
                <a:gd name="connsiteY22" fmla="*/ 23575 h 238077"/>
                <a:gd name="connsiteX23" fmla="*/ 3429 w 61293"/>
                <a:gd name="connsiteY23" fmla="*/ 6429 h 238077"/>
                <a:gd name="connsiteX24" fmla="*/ 7715 w 61293"/>
                <a:gd name="connsiteY24" fmla="*/ 6429 h 238077"/>
                <a:gd name="connsiteX25" fmla="*/ 7715 w 61293"/>
                <a:gd name="connsiteY25" fmla="*/ 6429 h 238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293" h="238077">
                  <a:moveTo>
                    <a:pt x="7715" y="6429"/>
                  </a:moveTo>
                  <a:lnTo>
                    <a:pt x="20574" y="23575"/>
                  </a:lnTo>
                  <a:lnTo>
                    <a:pt x="20574" y="32147"/>
                  </a:lnTo>
                  <a:lnTo>
                    <a:pt x="24860" y="32147"/>
                  </a:lnTo>
                  <a:lnTo>
                    <a:pt x="24860" y="36433"/>
                  </a:lnTo>
                  <a:lnTo>
                    <a:pt x="29146" y="36433"/>
                  </a:lnTo>
                  <a:lnTo>
                    <a:pt x="29146" y="40719"/>
                  </a:lnTo>
                  <a:lnTo>
                    <a:pt x="46291" y="66437"/>
                  </a:lnTo>
                  <a:cubicBezTo>
                    <a:pt x="52007" y="86439"/>
                    <a:pt x="56293" y="109395"/>
                    <a:pt x="59150" y="135112"/>
                  </a:cubicBezTo>
                  <a:cubicBezTo>
                    <a:pt x="62008" y="160830"/>
                    <a:pt x="62008" y="179499"/>
                    <a:pt x="59150" y="190929"/>
                  </a:cubicBezTo>
                  <a:lnTo>
                    <a:pt x="54864" y="208074"/>
                  </a:lnTo>
                  <a:lnTo>
                    <a:pt x="54864" y="233791"/>
                  </a:lnTo>
                  <a:lnTo>
                    <a:pt x="50578" y="238077"/>
                  </a:lnTo>
                  <a:lnTo>
                    <a:pt x="46291" y="238077"/>
                  </a:lnTo>
                  <a:lnTo>
                    <a:pt x="46291" y="212360"/>
                  </a:lnTo>
                  <a:cubicBezTo>
                    <a:pt x="46291" y="200930"/>
                    <a:pt x="46291" y="186642"/>
                    <a:pt x="46291" y="169402"/>
                  </a:cubicBezTo>
                  <a:cubicBezTo>
                    <a:pt x="46291" y="152162"/>
                    <a:pt x="43434" y="140827"/>
                    <a:pt x="37719" y="135112"/>
                  </a:cubicBezTo>
                  <a:cubicBezTo>
                    <a:pt x="32004" y="129397"/>
                    <a:pt x="29146" y="129397"/>
                    <a:pt x="29146" y="135112"/>
                  </a:cubicBezTo>
                  <a:cubicBezTo>
                    <a:pt x="29146" y="137970"/>
                    <a:pt x="26289" y="126540"/>
                    <a:pt x="20574" y="100822"/>
                  </a:cubicBezTo>
                  <a:cubicBezTo>
                    <a:pt x="20574" y="72247"/>
                    <a:pt x="19145" y="55007"/>
                    <a:pt x="16288" y="49292"/>
                  </a:cubicBezTo>
                  <a:lnTo>
                    <a:pt x="12002" y="36433"/>
                  </a:lnTo>
                  <a:lnTo>
                    <a:pt x="12002" y="32147"/>
                  </a:lnTo>
                  <a:lnTo>
                    <a:pt x="7715" y="23575"/>
                  </a:lnTo>
                  <a:cubicBezTo>
                    <a:pt x="4858" y="17859"/>
                    <a:pt x="3429" y="12144"/>
                    <a:pt x="3429" y="6429"/>
                  </a:cubicBezTo>
                  <a:cubicBezTo>
                    <a:pt x="-2286" y="-2143"/>
                    <a:pt x="-857" y="-2143"/>
                    <a:pt x="7715" y="6429"/>
                  </a:cubicBezTo>
                  <a:lnTo>
                    <a:pt x="7715" y="642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9" name="任意多边形: 形状 188">
              <a:extLst>
                <a:ext uri="{FF2B5EF4-FFF2-40B4-BE49-F238E27FC236}">
                  <a16:creationId xmlns:a16="http://schemas.microsoft.com/office/drawing/2014/main" id="{A55A5C3C-846D-4649-91CC-3D50178D6FB9}"/>
                </a:ext>
              </a:extLst>
            </p:cNvPr>
            <p:cNvSpPr/>
            <p:nvPr/>
          </p:nvSpPr>
          <p:spPr>
            <a:xfrm>
              <a:off x="6579583" y="2252068"/>
              <a:ext cx="171640" cy="82510"/>
            </a:xfrm>
            <a:custGeom>
              <a:avLst/>
              <a:gdLst>
                <a:gd name="connsiteX0" fmla="*/ 163068 w 171640"/>
                <a:gd name="connsiteY0" fmla="*/ 78224 h 82510"/>
                <a:gd name="connsiteX1" fmla="*/ 167354 w 171640"/>
                <a:gd name="connsiteY1" fmla="*/ 78224 h 82510"/>
                <a:gd name="connsiteX2" fmla="*/ 167354 w 171640"/>
                <a:gd name="connsiteY2" fmla="*/ 82510 h 82510"/>
                <a:gd name="connsiteX3" fmla="*/ 171640 w 171640"/>
                <a:gd name="connsiteY3" fmla="*/ 82510 h 82510"/>
                <a:gd name="connsiteX4" fmla="*/ 150209 w 171640"/>
                <a:gd name="connsiteY4" fmla="*/ 82510 h 82510"/>
                <a:gd name="connsiteX5" fmla="*/ 150209 w 171640"/>
                <a:gd name="connsiteY5" fmla="*/ 78224 h 82510"/>
                <a:gd name="connsiteX6" fmla="*/ 145923 w 171640"/>
                <a:gd name="connsiteY6" fmla="*/ 78224 h 82510"/>
                <a:gd name="connsiteX7" fmla="*/ 145923 w 171640"/>
                <a:gd name="connsiteY7" fmla="*/ 73938 h 82510"/>
                <a:gd name="connsiteX8" fmla="*/ 133064 w 171640"/>
                <a:gd name="connsiteY8" fmla="*/ 73938 h 82510"/>
                <a:gd name="connsiteX9" fmla="*/ 133064 w 171640"/>
                <a:gd name="connsiteY9" fmla="*/ 69652 h 82510"/>
                <a:gd name="connsiteX10" fmla="*/ 120205 w 171640"/>
                <a:gd name="connsiteY10" fmla="*/ 65365 h 82510"/>
                <a:gd name="connsiteX11" fmla="*/ 68675 w 171640"/>
                <a:gd name="connsiteY11" fmla="*/ 39648 h 82510"/>
                <a:gd name="connsiteX12" fmla="*/ 25717 w 171640"/>
                <a:gd name="connsiteY12" fmla="*/ 22503 h 82510"/>
                <a:gd name="connsiteX13" fmla="*/ 12859 w 171640"/>
                <a:gd name="connsiteY13" fmla="*/ 22503 h 82510"/>
                <a:gd name="connsiteX14" fmla="*/ 0 w 171640"/>
                <a:gd name="connsiteY14" fmla="*/ 9644 h 82510"/>
                <a:gd name="connsiteX15" fmla="*/ 17145 w 171640"/>
                <a:gd name="connsiteY15" fmla="*/ 1072 h 82510"/>
                <a:gd name="connsiteX16" fmla="*/ 77248 w 171640"/>
                <a:gd name="connsiteY16" fmla="*/ 26789 h 82510"/>
                <a:gd name="connsiteX17" fmla="*/ 145923 w 171640"/>
                <a:gd name="connsiteY17" fmla="*/ 65365 h 82510"/>
                <a:gd name="connsiteX18" fmla="*/ 163068 w 171640"/>
                <a:gd name="connsiteY18" fmla="*/ 78224 h 82510"/>
                <a:gd name="connsiteX19" fmla="*/ 163068 w 171640"/>
                <a:gd name="connsiteY19" fmla="*/ 78224 h 82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1640" h="82510">
                  <a:moveTo>
                    <a:pt x="163068" y="78224"/>
                  </a:moveTo>
                  <a:lnTo>
                    <a:pt x="167354" y="78224"/>
                  </a:lnTo>
                  <a:lnTo>
                    <a:pt x="167354" y="82510"/>
                  </a:lnTo>
                  <a:lnTo>
                    <a:pt x="171640" y="82510"/>
                  </a:lnTo>
                  <a:lnTo>
                    <a:pt x="150209" y="82510"/>
                  </a:lnTo>
                  <a:lnTo>
                    <a:pt x="150209" y="78224"/>
                  </a:lnTo>
                  <a:lnTo>
                    <a:pt x="145923" y="78224"/>
                  </a:lnTo>
                  <a:lnTo>
                    <a:pt x="145923" y="73938"/>
                  </a:lnTo>
                  <a:lnTo>
                    <a:pt x="133064" y="73938"/>
                  </a:lnTo>
                  <a:lnTo>
                    <a:pt x="133064" y="69652"/>
                  </a:lnTo>
                  <a:cubicBezTo>
                    <a:pt x="130207" y="69652"/>
                    <a:pt x="125921" y="68223"/>
                    <a:pt x="120205" y="65365"/>
                  </a:cubicBezTo>
                  <a:cubicBezTo>
                    <a:pt x="114490" y="59650"/>
                    <a:pt x="97346" y="51078"/>
                    <a:pt x="68675" y="39648"/>
                  </a:cubicBezTo>
                  <a:lnTo>
                    <a:pt x="25717" y="22503"/>
                  </a:lnTo>
                  <a:lnTo>
                    <a:pt x="12859" y="22503"/>
                  </a:lnTo>
                  <a:cubicBezTo>
                    <a:pt x="4286" y="19645"/>
                    <a:pt x="0" y="15359"/>
                    <a:pt x="0" y="9644"/>
                  </a:cubicBezTo>
                  <a:cubicBezTo>
                    <a:pt x="0" y="1072"/>
                    <a:pt x="5715" y="-1786"/>
                    <a:pt x="17145" y="1072"/>
                  </a:cubicBezTo>
                  <a:cubicBezTo>
                    <a:pt x="25717" y="3929"/>
                    <a:pt x="45720" y="12502"/>
                    <a:pt x="77248" y="26789"/>
                  </a:cubicBezTo>
                  <a:cubicBezTo>
                    <a:pt x="108680" y="41077"/>
                    <a:pt x="131636" y="53935"/>
                    <a:pt x="145923" y="65365"/>
                  </a:cubicBezTo>
                  <a:cubicBezTo>
                    <a:pt x="157353" y="71080"/>
                    <a:pt x="163068" y="75367"/>
                    <a:pt x="163068" y="78224"/>
                  </a:cubicBezTo>
                  <a:lnTo>
                    <a:pt x="163068" y="7822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0" name="任意多边形: 形状 189">
              <a:extLst>
                <a:ext uri="{FF2B5EF4-FFF2-40B4-BE49-F238E27FC236}">
                  <a16:creationId xmlns:a16="http://schemas.microsoft.com/office/drawing/2014/main" id="{CE1ED1D9-B126-4D0E-9EC5-2FD54BAF05FA}"/>
                </a:ext>
              </a:extLst>
            </p:cNvPr>
            <p:cNvSpPr/>
            <p:nvPr/>
          </p:nvSpPr>
          <p:spPr>
            <a:xfrm>
              <a:off x="5618511" y="2956847"/>
              <a:ext cx="81438" cy="98583"/>
            </a:xfrm>
            <a:custGeom>
              <a:avLst/>
              <a:gdLst>
                <a:gd name="connsiteX0" fmla="*/ 60008 w 81438"/>
                <a:gd name="connsiteY0" fmla="*/ 4286 h 98583"/>
                <a:gd name="connsiteX1" fmla="*/ 60008 w 81438"/>
                <a:gd name="connsiteY1" fmla="*/ 0 h 98583"/>
                <a:gd name="connsiteX2" fmla="*/ 64294 w 81438"/>
                <a:gd name="connsiteY2" fmla="*/ 0 h 98583"/>
                <a:gd name="connsiteX3" fmla="*/ 68580 w 81438"/>
                <a:gd name="connsiteY3" fmla="*/ 4286 h 98583"/>
                <a:gd name="connsiteX4" fmla="*/ 72866 w 81438"/>
                <a:gd name="connsiteY4" fmla="*/ 4286 h 98583"/>
                <a:gd name="connsiteX5" fmla="*/ 77153 w 81438"/>
                <a:gd name="connsiteY5" fmla="*/ 8573 h 98583"/>
                <a:gd name="connsiteX6" fmla="*/ 81439 w 81438"/>
                <a:gd name="connsiteY6" fmla="*/ 8573 h 98583"/>
                <a:gd name="connsiteX7" fmla="*/ 77153 w 81438"/>
                <a:gd name="connsiteY7" fmla="*/ 30004 h 98583"/>
                <a:gd name="connsiteX8" fmla="*/ 68580 w 81438"/>
                <a:gd name="connsiteY8" fmla="*/ 55721 h 98583"/>
                <a:gd name="connsiteX9" fmla="*/ 51435 w 81438"/>
                <a:gd name="connsiteY9" fmla="*/ 81439 h 98583"/>
                <a:gd name="connsiteX10" fmla="*/ 42863 w 81438"/>
                <a:gd name="connsiteY10" fmla="*/ 98584 h 98583"/>
                <a:gd name="connsiteX11" fmla="*/ 38576 w 81438"/>
                <a:gd name="connsiteY11" fmla="*/ 98584 h 98583"/>
                <a:gd name="connsiteX12" fmla="*/ 34290 w 81438"/>
                <a:gd name="connsiteY12" fmla="*/ 94298 h 98583"/>
                <a:gd name="connsiteX13" fmla="*/ 30004 w 81438"/>
                <a:gd name="connsiteY13" fmla="*/ 90011 h 98583"/>
                <a:gd name="connsiteX14" fmla="*/ 25717 w 81438"/>
                <a:gd name="connsiteY14" fmla="*/ 90011 h 98583"/>
                <a:gd name="connsiteX15" fmla="*/ 25717 w 81438"/>
                <a:gd name="connsiteY15" fmla="*/ 85725 h 98583"/>
                <a:gd name="connsiteX16" fmla="*/ 30004 w 81438"/>
                <a:gd name="connsiteY16" fmla="*/ 81439 h 98583"/>
                <a:gd name="connsiteX17" fmla="*/ 34290 w 81438"/>
                <a:gd name="connsiteY17" fmla="*/ 77153 h 98583"/>
                <a:gd name="connsiteX18" fmla="*/ 34290 w 81438"/>
                <a:gd name="connsiteY18" fmla="*/ 72866 h 98583"/>
                <a:gd name="connsiteX19" fmla="*/ 38576 w 81438"/>
                <a:gd name="connsiteY19" fmla="*/ 55721 h 98583"/>
                <a:gd name="connsiteX20" fmla="*/ 25717 w 81438"/>
                <a:gd name="connsiteY20" fmla="*/ 34290 h 98583"/>
                <a:gd name="connsiteX21" fmla="*/ 12859 w 81438"/>
                <a:gd name="connsiteY21" fmla="*/ 21431 h 98583"/>
                <a:gd name="connsiteX22" fmla="*/ 4286 w 81438"/>
                <a:gd name="connsiteY22" fmla="*/ 21431 h 98583"/>
                <a:gd name="connsiteX23" fmla="*/ 4286 w 81438"/>
                <a:gd name="connsiteY23" fmla="*/ 17145 h 98583"/>
                <a:gd name="connsiteX24" fmla="*/ 0 w 81438"/>
                <a:gd name="connsiteY24" fmla="*/ 17145 h 98583"/>
                <a:gd name="connsiteX25" fmla="*/ 0 w 81438"/>
                <a:gd name="connsiteY25" fmla="*/ 12859 h 98583"/>
                <a:gd name="connsiteX26" fmla="*/ 12859 w 81438"/>
                <a:gd name="connsiteY26" fmla="*/ 12859 h 98583"/>
                <a:gd name="connsiteX27" fmla="*/ 17145 w 81438"/>
                <a:gd name="connsiteY27" fmla="*/ 17145 h 98583"/>
                <a:gd name="connsiteX28" fmla="*/ 21431 w 81438"/>
                <a:gd name="connsiteY28" fmla="*/ 21431 h 98583"/>
                <a:gd name="connsiteX29" fmla="*/ 30004 w 81438"/>
                <a:gd name="connsiteY29" fmla="*/ 21431 h 98583"/>
                <a:gd name="connsiteX30" fmla="*/ 30004 w 81438"/>
                <a:gd name="connsiteY30" fmla="*/ 25718 h 98583"/>
                <a:gd name="connsiteX31" fmla="*/ 34290 w 81438"/>
                <a:gd name="connsiteY31" fmla="*/ 25718 h 98583"/>
                <a:gd name="connsiteX32" fmla="*/ 34290 w 81438"/>
                <a:gd name="connsiteY32" fmla="*/ 30004 h 98583"/>
                <a:gd name="connsiteX33" fmla="*/ 42863 w 81438"/>
                <a:gd name="connsiteY33" fmla="*/ 21431 h 98583"/>
                <a:gd name="connsiteX34" fmla="*/ 51435 w 81438"/>
                <a:gd name="connsiteY34" fmla="*/ 17145 h 98583"/>
                <a:gd name="connsiteX35" fmla="*/ 55721 w 81438"/>
                <a:gd name="connsiteY35" fmla="*/ 12859 h 98583"/>
                <a:gd name="connsiteX36" fmla="*/ 60008 w 81438"/>
                <a:gd name="connsiteY36" fmla="*/ 8573 h 98583"/>
                <a:gd name="connsiteX37" fmla="*/ 60008 w 81438"/>
                <a:gd name="connsiteY37" fmla="*/ 4286 h 98583"/>
                <a:gd name="connsiteX38" fmla="*/ 60008 w 81438"/>
                <a:gd name="connsiteY38" fmla="*/ 4286 h 9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1438" h="98583">
                  <a:moveTo>
                    <a:pt x="60008" y="4286"/>
                  </a:moveTo>
                  <a:lnTo>
                    <a:pt x="60008" y="0"/>
                  </a:lnTo>
                  <a:lnTo>
                    <a:pt x="64294" y="0"/>
                  </a:lnTo>
                  <a:lnTo>
                    <a:pt x="68580" y="4286"/>
                  </a:lnTo>
                  <a:lnTo>
                    <a:pt x="72866" y="4286"/>
                  </a:lnTo>
                  <a:cubicBezTo>
                    <a:pt x="75724" y="4286"/>
                    <a:pt x="77153" y="5715"/>
                    <a:pt x="77153" y="8573"/>
                  </a:cubicBezTo>
                  <a:lnTo>
                    <a:pt x="81439" y="8573"/>
                  </a:lnTo>
                  <a:lnTo>
                    <a:pt x="77153" y="30004"/>
                  </a:lnTo>
                  <a:cubicBezTo>
                    <a:pt x="77153" y="41434"/>
                    <a:pt x="74295" y="50006"/>
                    <a:pt x="68580" y="55721"/>
                  </a:cubicBezTo>
                  <a:cubicBezTo>
                    <a:pt x="62865" y="64294"/>
                    <a:pt x="57150" y="72866"/>
                    <a:pt x="51435" y="81439"/>
                  </a:cubicBezTo>
                  <a:cubicBezTo>
                    <a:pt x="45720" y="90011"/>
                    <a:pt x="42863" y="95726"/>
                    <a:pt x="42863" y="98584"/>
                  </a:cubicBezTo>
                  <a:lnTo>
                    <a:pt x="38576" y="98584"/>
                  </a:lnTo>
                  <a:cubicBezTo>
                    <a:pt x="35719" y="98584"/>
                    <a:pt x="34290" y="97155"/>
                    <a:pt x="34290" y="94298"/>
                  </a:cubicBezTo>
                  <a:cubicBezTo>
                    <a:pt x="34290" y="91440"/>
                    <a:pt x="32861" y="90011"/>
                    <a:pt x="30004" y="90011"/>
                  </a:cubicBezTo>
                  <a:lnTo>
                    <a:pt x="25717" y="90011"/>
                  </a:lnTo>
                  <a:lnTo>
                    <a:pt x="25717" y="85725"/>
                  </a:lnTo>
                  <a:lnTo>
                    <a:pt x="30004" y="81439"/>
                  </a:lnTo>
                  <a:lnTo>
                    <a:pt x="34290" y="77153"/>
                  </a:lnTo>
                  <a:lnTo>
                    <a:pt x="34290" y="72866"/>
                  </a:lnTo>
                  <a:cubicBezTo>
                    <a:pt x="34290" y="70009"/>
                    <a:pt x="35719" y="64294"/>
                    <a:pt x="38576" y="55721"/>
                  </a:cubicBezTo>
                  <a:cubicBezTo>
                    <a:pt x="41434" y="47149"/>
                    <a:pt x="37148" y="40005"/>
                    <a:pt x="25717" y="34290"/>
                  </a:cubicBezTo>
                  <a:lnTo>
                    <a:pt x="12859" y="21431"/>
                  </a:lnTo>
                  <a:lnTo>
                    <a:pt x="4286" y="21431"/>
                  </a:lnTo>
                  <a:lnTo>
                    <a:pt x="4286" y="17145"/>
                  </a:lnTo>
                  <a:lnTo>
                    <a:pt x="0" y="17145"/>
                  </a:lnTo>
                  <a:lnTo>
                    <a:pt x="0" y="12859"/>
                  </a:lnTo>
                  <a:lnTo>
                    <a:pt x="12859" y="12859"/>
                  </a:lnTo>
                  <a:lnTo>
                    <a:pt x="17145" y="17145"/>
                  </a:lnTo>
                  <a:lnTo>
                    <a:pt x="21431" y="21431"/>
                  </a:lnTo>
                  <a:lnTo>
                    <a:pt x="30004" y="21431"/>
                  </a:lnTo>
                  <a:lnTo>
                    <a:pt x="30004" y="25718"/>
                  </a:lnTo>
                  <a:lnTo>
                    <a:pt x="34290" y="25718"/>
                  </a:lnTo>
                  <a:lnTo>
                    <a:pt x="34290" y="30004"/>
                  </a:lnTo>
                  <a:lnTo>
                    <a:pt x="42863" y="21431"/>
                  </a:lnTo>
                  <a:cubicBezTo>
                    <a:pt x="48578" y="21431"/>
                    <a:pt x="51435" y="20003"/>
                    <a:pt x="51435" y="17145"/>
                  </a:cubicBezTo>
                  <a:lnTo>
                    <a:pt x="55721" y="12859"/>
                  </a:lnTo>
                  <a:lnTo>
                    <a:pt x="60008" y="8573"/>
                  </a:lnTo>
                  <a:lnTo>
                    <a:pt x="60008" y="4286"/>
                  </a:lnTo>
                  <a:lnTo>
                    <a:pt x="60008" y="42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1" name="任意多边形: 形状 190">
              <a:extLst>
                <a:ext uri="{FF2B5EF4-FFF2-40B4-BE49-F238E27FC236}">
                  <a16:creationId xmlns:a16="http://schemas.microsoft.com/office/drawing/2014/main" id="{B5B80352-0ED4-4AC7-BC30-A8E0C6845BCA}"/>
                </a:ext>
              </a:extLst>
            </p:cNvPr>
            <p:cNvSpPr/>
            <p:nvPr/>
          </p:nvSpPr>
          <p:spPr>
            <a:xfrm>
              <a:off x="5566980" y="3819240"/>
              <a:ext cx="64293" cy="42862"/>
            </a:xfrm>
            <a:custGeom>
              <a:avLst/>
              <a:gdLst>
                <a:gd name="connsiteX0" fmla="*/ 42863 w 64293"/>
                <a:gd name="connsiteY0" fmla="*/ 0 h 42862"/>
                <a:gd name="connsiteX1" fmla="*/ 51435 w 64293"/>
                <a:gd name="connsiteY1" fmla="*/ 4286 h 42862"/>
                <a:gd name="connsiteX2" fmla="*/ 55721 w 64293"/>
                <a:gd name="connsiteY2" fmla="*/ 8572 h 42862"/>
                <a:gd name="connsiteX3" fmla="*/ 60008 w 64293"/>
                <a:gd name="connsiteY3" fmla="*/ 12859 h 42862"/>
                <a:gd name="connsiteX4" fmla="*/ 64294 w 64293"/>
                <a:gd name="connsiteY4" fmla="*/ 12859 h 42862"/>
                <a:gd name="connsiteX5" fmla="*/ 64294 w 64293"/>
                <a:gd name="connsiteY5" fmla="*/ 17145 h 42862"/>
                <a:gd name="connsiteX6" fmla="*/ 60008 w 64293"/>
                <a:gd name="connsiteY6" fmla="*/ 17145 h 42862"/>
                <a:gd name="connsiteX7" fmla="*/ 60008 w 64293"/>
                <a:gd name="connsiteY7" fmla="*/ 21431 h 42862"/>
                <a:gd name="connsiteX8" fmla="*/ 55721 w 64293"/>
                <a:gd name="connsiteY8" fmla="*/ 25718 h 42862"/>
                <a:gd name="connsiteX9" fmla="*/ 51435 w 64293"/>
                <a:gd name="connsiteY9" fmla="*/ 34290 h 42862"/>
                <a:gd name="connsiteX10" fmla="*/ 47149 w 64293"/>
                <a:gd name="connsiteY10" fmla="*/ 42863 h 42862"/>
                <a:gd name="connsiteX11" fmla="*/ 42863 w 64293"/>
                <a:gd name="connsiteY11" fmla="*/ 42863 h 42862"/>
                <a:gd name="connsiteX12" fmla="*/ 25718 w 64293"/>
                <a:gd name="connsiteY12" fmla="*/ 42863 h 42862"/>
                <a:gd name="connsiteX13" fmla="*/ 8573 w 64293"/>
                <a:gd name="connsiteY13" fmla="*/ 42863 h 42862"/>
                <a:gd name="connsiteX14" fmla="*/ 0 w 64293"/>
                <a:gd name="connsiteY14" fmla="*/ 38576 h 42862"/>
                <a:gd name="connsiteX15" fmla="*/ 0 w 64293"/>
                <a:gd name="connsiteY15" fmla="*/ 34290 h 42862"/>
                <a:gd name="connsiteX16" fmla="*/ 4286 w 64293"/>
                <a:gd name="connsiteY16" fmla="*/ 30004 h 42862"/>
                <a:gd name="connsiteX17" fmla="*/ 12859 w 64293"/>
                <a:gd name="connsiteY17" fmla="*/ 25718 h 42862"/>
                <a:gd name="connsiteX18" fmla="*/ 17145 w 64293"/>
                <a:gd name="connsiteY18" fmla="*/ 30004 h 42862"/>
                <a:gd name="connsiteX19" fmla="*/ 30004 w 64293"/>
                <a:gd name="connsiteY19" fmla="*/ 34290 h 42862"/>
                <a:gd name="connsiteX20" fmla="*/ 34290 w 64293"/>
                <a:gd name="connsiteY20" fmla="*/ 17145 h 42862"/>
                <a:gd name="connsiteX21" fmla="*/ 42863 w 64293"/>
                <a:gd name="connsiteY21" fmla="*/ 0 h 42862"/>
                <a:gd name="connsiteX22" fmla="*/ 42863 w 64293"/>
                <a:gd name="connsiteY22" fmla="*/ 0 h 4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293" h="42862">
                  <a:moveTo>
                    <a:pt x="42863" y="0"/>
                  </a:moveTo>
                  <a:lnTo>
                    <a:pt x="51435" y="4286"/>
                  </a:lnTo>
                  <a:lnTo>
                    <a:pt x="55721" y="8572"/>
                  </a:lnTo>
                  <a:cubicBezTo>
                    <a:pt x="58579" y="8572"/>
                    <a:pt x="60008" y="10001"/>
                    <a:pt x="60008" y="12859"/>
                  </a:cubicBezTo>
                  <a:lnTo>
                    <a:pt x="64294" y="12859"/>
                  </a:lnTo>
                  <a:lnTo>
                    <a:pt x="64294" y="17145"/>
                  </a:lnTo>
                  <a:cubicBezTo>
                    <a:pt x="61436" y="17145"/>
                    <a:pt x="60008" y="17145"/>
                    <a:pt x="60008" y="17145"/>
                  </a:cubicBezTo>
                  <a:lnTo>
                    <a:pt x="60008" y="21431"/>
                  </a:lnTo>
                  <a:lnTo>
                    <a:pt x="55721" y="25718"/>
                  </a:lnTo>
                  <a:cubicBezTo>
                    <a:pt x="52864" y="31432"/>
                    <a:pt x="51435" y="34290"/>
                    <a:pt x="51435" y="34290"/>
                  </a:cubicBezTo>
                  <a:cubicBezTo>
                    <a:pt x="51435" y="37147"/>
                    <a:pt x="50006" y="40005"/>
                    <a:pt x="47149" y="42863"/>
                  </a:cubicBezTo>
                  <a:lnTo>
                    <a:pt x="42863" y="42863"/>
                  </a:lnTo>
                  <a:cubicBezTo>
                    <a:pt x="37148" y="42863"/>
                    <a:pt x="31433" y="42863"/>
                    <a:pt x="25718" y="42863"/>
                  </a:cubicBezTo>
                  <a:cubicBezTo>
                    <a:pt x="20003" y="42863"/>
                    <a:pt x="14288" y="42863"/>
                    <a:pt x="8573" y="42863"/>
                  </a:cubicBezTo>
                  <a:lnTo>
                    <a:pt x="0" y="38576"/>
                  </a:lnTo>
                  <a:lnTo>
                    <a:pt x="0" y="34290"/>
                  </a:lnTo>
                  <a:cubicBezTo>
                    <a:pt x="0" y="34290"/>
                    <a:pt x="1429" y="32861"/>
                    <a:pt x="4286" y="30004"/>
                  </a:cubicBezTo>
                  <a:cubicBezTo>
                    <a:pt x="7144" y="27146"/>
                    <a:pt x="10001" y="25718"/>
                    <a:pt x="12859" y="25718"/>
                  </a:cubicBezTo>
                  <a:cubicBezTo>
                    <a:pt x="15716" y="25718"/>
                    <a:pt x="17145" y="27146"/>
                    <a:pt x="17145" y="30004"/>
                  </a:cubicBezTo>
                  <a:cubicBezTo>
                    <a:pt x="20003" y="32861"/>
                    <a:pt x="24289" y="34290"/>
                    <a:pt x="30004" y="34290"/>
                  </a:cubicBezTo>
                  <a:cubicBezTo>
                    <a:pt x="32861" y="34290"/>
                    <a:pt x="34290" y="28575"/>
                    <a:pt x="34290" y="17145"/>
                  </a:cubicBezTo>
                  <a:cubicBezTo>
                    <a:pt x="31433" y="5715"/>
                    <a:pt x="34290" y="0"/>
                    <a:pt x="42863" y="0"/>
                  </a:cubicBezTo>
                  <a:lnTo>
                    <a:pt x="4286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2" name="任意多边形: 形状 191">
              <a:extLst>
                <a:ext uri="{FF2B5EF4-FFF2-40B4-BE49-F238E27FC236}">
                  <a16:creationId xmlns:a16="http://schemas.microsoft.com/office/drawing/2014/main" id="{9AB5520F-459A-44CD-B76D-CBB079EEF333}"/>
                </a:ext>
              </a:extLst>
            </p:cNvPr>
            <p:cNvSpPr/>
            <p:nvPr/>
          </p:nvSpPr>
          <p:spPr>
            <a:xfrm>
              <a:off x="6819899" y="3926587"/>
              <a:ext cx="193071" cy="287274"/>
            </a:xfrm>
            <a:custGeom>
              <a:avLst/>
              <a:gdLst>
                <a:gd name="connsiteX0" fmla="*/ 167354 w 193071"/>
                <a:gd name="connsiteY0" fmla="*/ 4286 h 287274"/>
                <a:gd name="connsiteX1" fmla="*/ 167354 w 193071"/>
                <a:gd name="connsiteY1" fmla="*/ 0 h 287274"/>
                <a:gd name="connsiteX2" fmla="*/ 175927 w 193071"/>
                <a:gd name="connsiteY2" fmla="*/ 0 h 287274"/>
                <a:gd name="connsiteX3" fmla="*/ 175927 w 193071"/>
                <a:gd name="connsiteY3" fmla="*/ 8573 h 287274"/>
                <a:gd name="connsiteX4" fmla="*/ 180213 w 193071"/>
                <a:gd name="connsiteY4" fmla="*/ 8573 h 287274"/>
                <a:gd name="connsiteX5" fmla="*/ 184500 w 193071"/>
                <a:gd name="connsiteY5" fmla="*/ 12859 h 287274"/>
                <a:gd name="connsiteX6" fmla="*/ 193072 w 193071"/>
                <a:gd name="connsiteY6" fmla="*/ 12859 h 287274"/>
                <a:gd name="connsiteX7" fmla="*/ 193072 w 193071"/>
                <a:gd name="connsiteY7" fmla="*/ 21431 h 287274"/>
                <a:gd name="connsiteX8" fmla="*/ 188786 w 193071"/>
                <a:gd name="connsiteY8" fmla="*/ 25718 h 287274"/>
                <a:gd name="connsiteX9" fmla="*/ 188786 w 193071"/>
                <a:gd name="connsiteY9" fmla="*/ 30004 h 287274"/>
                <a:gd name="connsiteX10" fmla="*/ 180213 w 193071"/>
                <a:gd name="connsiteY10" fmla="*/ 47149 h 287274"/>
                <a:gd name="connsiteX11" fmla="*/ 167354 w 193071"/>
                <a:gd name="connsiteY11" fmla="*/ 64294 h 287274"/>
                <a:gd name="connsiteX12" fmla="*/ 167354 w 193071"/>
                <a:gd name="connsiteY12" fmla="*/ 68580 h 287274"/>
                <a:gd name="connsiteX13" fmla="*/ 163068 w 193071"/>
                <a:gd name="connsiteY13" fmla="*/ 68580 h 287274"/>
                <a:gd name="connsiteX14" fmla="*/ 163068 w 193071"/>
                <a:gd name="connsiteY14" fmla="*/ 72866 h 287274"/>
                <a:gd name="connsiteX15" fmla="*/ 158782 w 193071"/>
                <a:gd name="connsiteY15" fmla="*/ 81439 h 287274"/>
                <a:gd name="connsiteX16" fmla="*/ 158782 w 193071"/>
                <a:gd name="connsiteY16" fmla="*/ 94298 h 287274"/>
                <a:gd name="connsiteX17" fmla="*/ 171641 w 193071"/>
                <a:gd name="connsiteY17" fmla="*/ 94298 h 287274"/>
                <a:gd name="connsiteX18" fmla="*/ 180213 w 193071"/>
                <a:gd name="connsiteY18" fmla="*/ 90011 h 287274"/>
                <a:gd name="connsiteX19" fmla="*/ 184500 w 193071"/>
                <a:gd name="connsiteY19" fmla="*/ 90011 h 287274"/>
                <a:gd name="connsiteX20" fmla="*/ 184500 w 193071"/>
                <a:gd name="connsiteY20" fmla="*/ 102870 h 287274"/>
                <a:gd name="connsiteX21" fmla="*/ 163068 w 193071"/>
                <a:gd name="connsiteY21" fmla="*/ 132874 h 287274"/>
                <a:gd name="connsiteX22" fmla="*/ 124492 w 193071"/>
                <a:gd name="connsiteY22" fmla="*/ 180118 h 287274"/>
                <a:gd name="connsiteX23" fmla="*/ 103061 w 193071"/>
                <a:gd name="connsiteY23" fmla="*/ 205835 h 287274"/>
                <a:gd name="connsiteX24" fmla="*/ 98774 w 193071"/>
                <a:gd name="connsiteY24" fmla="*/ 210122 h 287274"/>
                <a:gd name="connsiteX25" fmla="*/ 68771 w 193071"/>
                <a:gd name="connsiteY25" fmla="*/ 240125 h 287274"/>
                <a:gd name="connsiteX26" fmla="*/ 38767 w 193071"/>
                <a:gd name="connsiteY26" fmla="*/ 270129 h 287274"/>
                <a:gd name="connsiteX27" fmla="*/ 38767 w 193071"/>
                <a:gd name="connsiteY27" fmla="*/ 274416 h 287274"/>
                <a:gd name="connsiteX28" fmla="*/ 34481 w 193071"/>
                <a:gd name="connsiteY28" fmla="*/ 274416 h 287274"/>
                <a:gd name="connsiteX29" fmla="*/ 34481 w 193071"/>
                <a:gd name="connsiteY29" fmla="*/ 278702 h 287274"/>
                <a:gd name="connsiteX30" fmla="*/ 30194 w 193071"/>
                <a:gd name="connsiteY30" fmla="*/ 278702 h 287274"/>
                <a:gd name="connsiteX31" fmla="*/ 30194 w 193071"/>
                <a:gd name="connsiteY31" fmla="*/ 282988 h 287274"/>
                <a:gd name="connsiteX32" fmla="*/ 25718 w 193071"/>
                <a:gd name="connsiteY32" fmla="*/ 282988 h 287274"/>
                <a:gd name="connsiteX33" fmla="*/ 25718 w 193071"/>
                <a:gd name="connsiteY33" fmla="*/ 287274 h 287274"/>
                <a:gd name="connsiteX34" fmla="*/ 12859 w 193071"/>
                <a:gd name="connsiteY34" fmla="*/ 287274 h 287274"/>
                <a:gd name="connsiteX35" fmla="*/ 12859 w 193071"/>
                <a:gd name="connsiteY35" fmla="*/ 282988 h 287274"/>
                <a:gd name="connsiteX36" fmla="*/ 8573 w 193071"/>
                <a:gd name="connsiteY36" fmla="*/ 282988 h 287274"/>
                <a:gd name="connsiteX37" fmla="*/ 8573 w 193071"/>
                <a:gd name="connsiteY37" fmla="*/ 278702 h 287274"/>
                <a:gd name="connsiteX38" fmla="*/ 0 w 193071"/>
                <a:gd name="connsiteY38" fmla="*/ 278702 h 287274"/>
                <a:gd name="connsiteX39" fmla="*/ 0 w 193071"/>
                <a:gd name="connsiteY39" fmla="*/ 270129 h 287274"/>
                <a:gd name="connsiteX40" fmla="*/ 4286 w 193071"/>
                <a:gd name="connsiteY40" fmla="*/ 270129 h 287274"/>
                <a:gd name="connsiteX41" fmla="*/ 8573 w 193071"/>
                <a:gd name="connsiteY41" fmla="*/ 265843 h 287274"/>
                <a:gd name="connsiteX42" fmla="*/ 12859 w 193071"/>
                <a:gd name="connsiteY42" fmla="*/ 265843 h 287274"/>
                <a:gd name="connsiteX43" fmla="*/ 12859 w 193071"/>
                <a:gd name="connsiteY43" fmla="*/ 261557 h 287274"/>
                <a:gd name="connsiteX44" fmla="*/ 17145 w 193071"/>
                <a:gd name="connsiteY44" fmla="*/ 257270 h 287274"/>
                <a:gd name="connsiteX45" fmla="*/ 17145 w 193071"/>
                <a:gd name="connsiteY45" fmla="*/ 252984 h 287274"/>
                <a:gd name="connsiteX46" fmla="*/ 34290 w 193071"/>
                <a:gd name="connsiteY46" fmla="*/ 227267 h 287274"/>
                <a:gd name="connsiteX47" fmla="*/ 68580 w 193071"/>
                <a:gd name="connsiteY47" fmla="*/ 171450 h 287274"/>
                <a:gd name="connsiteX48" fmla="*/ 128683 w 193071"/>
                <a:gd name="connsiteY48" fmla="*/ 72771 h 287274"/>
                <a:gd name="connsiteX49" fmla="*/ 162973 w 193071"/>
                <a:gd name="connsiteY49" fmla="*/ 16954 h 287274"/>
                <a:gd name="connsiteX50" fmla="*/ 162973 w 193071"/>
                <a:gd name="connsiteY50" fmla="*/ 8382 h 287274"/>
                <a:gd name="connsiteX51" fmla="*/ 167354 w 193071"/>
                <a:gd name="connsiteY51" fmla="*/ 4286 h 287274"/>
                <a:gd name="connsiteX52" fmla="*/ 167354 w 193071"/>
                <a:gd name="connsiteY52" fmla="*/ 4286 h 287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93071" h="287274">
                  <a:moveTo>
                    <a:pt x="167354" y="4286"/>
                  </a:moveTo>
                  <a:lnTo>
                    <a:pt x="167354" y="0"/>
                  </a:lnTo>
                  <a:lnTo>
                    <a:pt x="175927" y="0"/>
                  </a:lnTo>
                  <a:lnTo>
                    <a:pt x="175927" y="8573"/>
                  </a:lnTo>
                  <a:lnTo>
                    <a:pt x="180213" y="8573"/>
                  </a:lnTo>
                  <a:lnTo>
                    <a:pt x="184500" y="12859"/>
                  </a:lnTo>
                  <a:lnTo>
                    <a:pt x="193072" y="12859"/>
                  </a:lnTo>
                  <a:lnTo>
                    <a:pt x="193072" y="21431"/>
                  </a:lnTo>
                  <a:lnTo>
                    <a:pt x="188786" y="25718"/>
                  </a:lnTo>
                  <a:lnTo>
                    <a:pt x="188786" y="30004"/>
                  </a:lnTo>
                  <a:lnTo>
                    <a:pt x="180213" y="47149"/>
                  </a:lnTo>
                  <a:cubicBezTo>
                    <a:pt x="174498" y="58579"/>
                    <a:pt x="170212" y="64294"/>
                    <a:pt x="167354" y="64294"/>
                  </a:cubicBezTo>
                  <a:lnTo>
                    <a:pt x="167354" y="68580"/>
                  </a:lnTo>
                  <a:lnTo>
                    <a:pt x="163068" y="68580"/>
                  </a:lnTo>
                  <a:lnTo>
                    <a:pt x="163068" y="72866"/>
                  </a:lnTo>
                  <a:lnTo>
                    <a:pt x="158782" y="81439"/>
                  </a:lnTo>
                  <a:lnTo>
                    <a:pt x="158782" y="94298"/>
                  </a:lnTo>
                  <a:lnTo>
                    <a:pt x="171641" y="94298"/>
                  </a:lnTo>
                  <a:lnTo>
                    <a:pt x="180213" y="90011"/>
                  </a:lnTo>
                  <a:lnTo>
                    <a:pt x="184500" y="90011"/>
                  </a:lnTo>
                  <a:lnTo>
                    <a:pt x="184500" y="102870"/>
                  </a:lnTo>
                  <a:lnTo>
                    <a:pt x="163068" y="132874"/>
                  </a:lnTo>
                  <a:cubicBezTo>
                    <a:pt x="151638" y="150019"/>
                    <a:pt x="138779" y="165735"/>
                    <a:pt x="124492" y="180118"/>
                  </a:cubicBezTo>
                  <a:cubicBezTo>
                    <a:pt x="110204" y="194405"/>
                    <a:pt x="103061" y="202978"/>
                    <a:pt x="103061" y="205835"/>
                  </a:cubicBezTo>
                  <a:cubicBezTo>
                    <a:pt x="103061" y="208693"/>
                    <a:pt x="101632" y="210122"/>
                    <a:pt x="98774" y="210122"/>
                  </a:cubicBezTo>
                  <a:cubicBezTo>
                    <a:pt x="95917" y="210122"/>
                    <a:pt x="85916" y="220123"/>
                    <a:pt x="68771" y="240125"/>
                  </a:cubicBezTo>
                  <a:cubicBezTo>
                    <a:pt x="51626" y="260128"/>
                    <a:pt x="41624" y="270129"/>
                    <a:pt x="38767" y="270129"/>
                  </a:cubicBezTo>
                  <a:lnTo>
                    <a:pt x="38767" y="274416"/>
                  </a:lnTo>
                  <a:lnTo>
                    <a:pt x="34481" y="274416"/>
                  </a:lnTo>
                  <a:lnTo>
                    <a:pt x="34481" y="278702"/>
                  </a:lnTo>
                  <a:lnTo>
                    <a:pt x="30194" y="278702"/>
                  </a:lnTo>
                  <a:lnTo>
                    <a:pt x="30194" y="282988"/>
                  </a:lnTo>
                  <a:lnTo>
                    <a:pt x="25718" y="282988"/>
                  </a:lnTo>
                  <a:lnTo>
                    <a:pt x="25718" y="287274"/>
                  </a:lnTo>
                  <a:lnTo>
                    <a:pt x="12859" y="287274"/>
                  </a:lnTo>
                  <a:lnTo>
                    <a:pt x="12859" y="282988"/>
                  </a:lnTo>
                  <a:lnTo>
                    <a:pt x="8573" y="282988"/>
                  </a:lnTo>
                  <a:lnTo>
                    <a:pt x="8573" y="278702"/>
                  </a:lnTo>
                  <a:lnTo>
                    <a:pt x="0" y="278702"/>
                  </a:lnTo>
                  <a:lnTo>
                    <a:pt x="0" y="270129"/>
                  </a:lnTo>
                  <a:lnTo>
                    <a:pt x="4286" y="270129"/>
                  </a:lnTo>
                  <a:lnTo>
                    <a:pt x="8573" y="265843"/>
                  </a:lnTo>
                  <a:lnTo>
                    <a:pt x="12859" y="265843"/>
                  </a:lnTo>
                  <a:lnTo>
                    <a:pt x="12859" y="261557"/>
                  </a:lnTo>
                  <a:lnTo>
                    <a:pt x="17145" y="257270"/>
                  </a:lnTo>
                  <a:lnTo>
                    <a:pt x="17145" y="252984"/>
                  </a:lnTo>
                  <a:cubicBezTo>
                    <a:pt x="17145" y="247269"/>
                    <a:pt x="22860" y="238697"/>
                    <a:pt x="34290" y="227267"/>
                  </a:cubicBezTo>
                  <a:cubicBezTo>
                    <a:pt x="40005" y="215837"/>
                    <a:pt x="51435" y="197263"/>
                    <a:pt x="68580" y="171450"/>
                  </a:cubicBezTo>
                  <a:cubicBezTo>
                    <a:pt x="85725" y="145733"/>
                    <a:pt x="105728" y="112776"/>
                    <a:pt x="128683" y="72771"/>
                  </a:cubicBezTo>
                  <a:lnTo>
                    <a:pt x="162973" y="16954"/>
                  </a:lnTo>
                  <a:lnTo>
                    <a:pt x="162973" y="8382"/>
                  </a:lnTo>
                  <a:lnTo>
                    <a:pt x="167354" y="4286"/>
                  </a:lnTo>
                  <a:lnTo>
                    <a:pt x="167354" y="42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3" name="任意多边形: 形状 192">
              <a:extLst>
                <a:ext uri="{FF2B5EF4-FFF2-40B4-BE49-F238E27FC236}">
                  <a16:creationId xmlns:a16="http://schemas.microsoft.com/office/drawing/2014/main" id="{B99BC9B4-20FD-425E-9871-98480533E761}"/>
                </a:ext>
              </a:extLst>
            </p:cNvPr>
            <p:cNvSpPr/>
            <p:nvPr/>
          </p:nvSpPr>
          <p:spPr>
            <a:xfrm>
              <a:off x="6179152" y="3943732"/>
              <a:ext cx="31432" cy="94392"/>
            </a:xfrm>
            <a:custGeom>
              <a:avLst/>
              <a:gdLst>
                <a:gd name="connsiteX0" fmla="*/ 18574 w 31432"/>
                <a:gd name="connsiteY0" fmla="*/ 4286 h 94392"/>
                <a:gd name="connsiteX1" fmla="*/ 18574 w 31432"/>
                <a:gd name="connsiteY1" fmla="*/ 0 h 94392"/>
                <a:gd name="connsiteX2" fmla="*/ 27146 w 31432"/>
                <a:gd name="connsiteY2" fmla="*/ 0 h 94392"/>
                <a:gd name="connsiteX3" fmla="*/ 27146 w 31432"/>
                <a:gd name="connsiteY3" fmla="*/ 30004 h 94392"/>
                <a:gd name="connsiteX4" fmla="*/ 31433 w 31432"/>
                <a:gd name="connsiteY4" fmla="*/ 72962 h 94392"/>
                <a:gd name="connsiteX5" fmla="*/ 31433 w 31432"/>
                <a:gd name="connsiteY5" fmla="*/ 90106 h 94392"/>
                <a:gd name="connsiteX6" fmla="*/ 27146 w 31432"/>
                <a:gd name="connsiteY6" fmla="*/ 90106 h 94392"/>
                <a:gd name="connsiteX7" fmla="*/ 22860 w 31432"/>
                <a:gd name="connsiteY7" fmla="*/ 94393 h 94392"/>
                <a:gd name="connsiteX8" fmla="*/ 22860 w 31432"/>
                <a:gd name="connsiteY8" fmla="*/ 90106 h 94392"/>
                <a:gd name="connsiteX9" fmla="*/ 22860 w 31432"/>
                <a:gd name="connsiteY9" fmla="*/ 81534 h 94392"/>
                <a:gd name="connsiteX10" fmla="*/ 22860 w 31432"/>
                <a:gd name="connsiteY10" fmla="*/ 68675 h 94392"/>
                <a:gd name="connsiteX11" fmla="*/ 5715 w 31432"/>
                <a:gd name="connsiteY11" fmla="*/ 68675 h 94392"/>
                <a:gd name="connsiteX12" fmla="*/ 5715 w 31432"/>
                <a:gd name="connsiteY12" fmla="*/ 77248 h 94392"/>
                <a:gd name="connsiteX13" fmla="*/ 1429 w 31432"/>
                <a:gd name="connsiteY13" fmla="*/ 81534 h 94392"/>
                <a:gd name="connsiteX14" fmla="*/ 1429 w 31432"/>
                <a:gd name="connsiteY14" fmla="*/ 85820 h 94392"/>
                <a:gd name="connsiteX15" fmla="*/ 5715 w 31432"/>
                <a:gd name="connsiteY15" fmla="*/ 60103 h 94392"/>
                <a:gd name="connsiteX16" fmla="*/ 14287 w 31432"/>
                <a:gd name="connsiteY16" fmla="*/ 34385 h 94392"/>
                <a:gd name="connsiteX17" fmla="*/ 14287 w 31432"/>
                <a:gd name="connsiteY17" fmla="*/ 12954 h 94392"/>
                <a:gd name="connsiteX18" fmla="*/ 18574 w 31432"/>
                <a:gd name="connsiteY18" fmla="*/ 4286 h 94392"/>
                <a:gd name="connsiteX19" fmla="*/ 18574 w 31432"/>
                <a:gd name="connsiteY19" fmla="*/ 4286 h 9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432" h="94392">
                  <a:moveTo>
                    <a:pt x="18574" y="4286"/>
                  </a:moveTo>
                  <a:lnTo>
                    <a:pt x="18574" y="0"/>
                  </a:lnTo>
                  <a:lnTo>
                    <a:pt x="27146" y="0"/>
                  </a:lnTo>
                  <a:lnTo>
                    <a:pt x="27146" y="30004"/>
                  </a:lnTo>
                  <a:cubicBezTo>
                    <a:pt x="30004" y="47149"/>
                    <a:pt x="31433" y="61436"/>
                    <a:pt x="31433" y="72962"/>
                  </a:cubicBezTo>
                  <a:lnTo>
                    <a:pt x="31433" y="90106"/>
                  </a:lnTo>
                  <a:lnTo>
                    <a:pt x="27146" y="90106"/>
                  </a:lnTo>
                  <a:cubicBezTo>
                    <a:pt x="27146" y="90106"/>
                    <a:pt x="25717" y="91535"/>
                    <a:pt x="22860" y="94393"/>
                  </a:cubicBezTo>
                  <a:lnTo>
                    <a:pt x="22860" y="90106"/>
                  </a:lnTo>
                  <a:cubicBezTo>
                    <a:pt x="22860" y="84391"/>
                    <a:pt x="22860" y="81534"/>
                    <a:pt x="22860" y="81534"/>
                  </a:cubicBezTo>
                  <a:lnTo>
                    <a:pt x="22860" y="68675"/>
                  </a:lnTo>
                  <a:lnTo>
                    <a:pt x="5715" y="68675"/>
                  </a:lnTo>
                  <a:lnTo>
                    <a:pt x="5715" y="77248"/>
                  </a:lnTo>
                  <a:lnTo>
                    <a:pt x="1429" y="81534"/>
                  </a:lnTo>
                  <a:lnTo>
                    <a:pt x="1429" y="85820"/>
                  </a:lnTo>
                  <a:cubicBezTo>
                    <a:pt x="-1429" y="85820"/>
                    <a:pt x="0" y="77248"/>
                    <a:pt x="5715" y="60103"/>
                  </a:cubicBezTo>
                  <a:lnTo>
                    <a:pt x="14287" y="34385"/>
                  </a:lnTo>
                  <a:lnTo>
                    <a:pt x="14287" y="12954"/>
                  </a:lnTo>
                  <a:lnTo>
                    <a:pt x="18574" y="4286"/>
                  </a:lnTo>
                  <a:lnTo>
                    <a:pt x="18574" y="42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" name="任意多边形: 形状 193">
              <a:extLst>
                <a:ext uri="{FF2B5EF4-FFF2-40B4-BE49-F238E27FC236}">
                  <a16:creationId xmlns:a16="http://schemas.microsoft.com/office/drawing/2014/main" id="{C45AE1D0-1C37-4160-B936-6F96EFE86F04}"/>
                </a:ext>
              </a:extLst>
            </p:cNvPr>
            <p:cNvSpPr/>
            <p:nvPr/>
          </p:nvSpPr>
          <p:spPr>
            <a:xfrm>
              <a:off x="7287672" y="1502189"/>
              <a:ext cx="68579" cy="124301"/>
            </a:xfrm>
            <a:custGeom>
              <a:avLst/>
              <a:gdLst>
                <a:gd name="connsiteX0" fmla="*/ 60007 w 68579"/>
                <a:gd name="connsiteY0" fmla="*/ 4286 h 124301"/>
                <a:gd name="connsiteX1" fmla="*/ 60007 w 68579"/>
                <a:gd name="connsiteY1" fmla="*/ 0 h 124301"/>
                <a:gd name="connsiteX2" fmla="*/ 64294 w 68579"/>
                <a:gd name="connsiteY2" fmla="*/ 0 h 124301"/>
                <a:gd name="connsiteX3" fmla="*/ 64294 w 68579"/>
                <a:gd name="connsiteY3" fmla="*/ 8572 h 124301"/>
                <a:gd name="connsiteX4" fmla="*/ 60007 w 68579"/>
                <a:gd name="connsiteY4" fmla="*/ 21431 h 124301"/>
                <a:gd name="connsiteX5" fmla="*/ 60007 w 68579"/>
                <a:gd name="connsiteY5" fmla="*/ 34290 h 124301"/>
                <a:gd name="connsiteX6" fmla="*/ 68580 w 68579"/>
                <a:gd name="connsiteY6" fmla="*/ 34290 h 124301"/>
                <a:gd name="connsiteX7" fmla="*/ 68580 w 68579"/>
                <a:gd name="connsiteY7" fmla="*/ 42863 h 124301"/>
                <a:gd name="connsiteX8" fmla="*/ 64294 w 68579"/>
                <a:gd name="connsiteY8" fmla="*/ 51435 h 124301"/>
                <a:gd name="connsiteX9" fmla="*/ 42863 w 68579"/>
                <a:gd name="connsiteY9" fmla="*/ 85725 h 124301"/>
                <a:gd name="connsiteX10" fmla="*/ 21431 w 68579"/>
                <a:gd name="connsiteY10" fmla="*/ 124301 h 124301"/>
                <a:gd name="connsiteX11" fmla="*/ 17145 w 68579"/>
                <a:gd name="connsiteY11" fmla="*/ 124301 h 124301"/>
                <a:gd name="connsiteX12" fmla="*/ 17145 w 68579"/>
                <a:gd name="connsiteY12" fmla="*/ 120015 h 124301"/>
                <a:gd name="connsiteX13" fmla="*/ 12859 w 68579"/>
                <a:gd name="connsiteY13" fmla="*/ 120015 h 124301"/>
                <a:gd name="connsiteX14" fmla="*/ 12859 w 68579"/>
                <a:gd name="connsiteY14" fmla="*/ 124301 h 124301"/>
                <a:gd name="connsiteX15" fmla="*/ 4286 w 68579"/>
                <a:gd name="connsiteY15" fmla="*/ 124301 h 124301"/>
                <a:gd name="connsiteX16" fmla="*/ 4286 w 68579"/>
                <a:gd name="connsiteY16" fmla="*/ 111442 h 124301"/>
                <a:gd name="connsiteX17" fmla="*/ 4286 w 68579"/>
                <a:gd name="connsiteY17" fmla="*/ 98584 h 124301"/>
                <a:gd name="connsiteX18" fmla="*/ 21431 w 68579"/>
                <a:gd name="connsiteY18" fmla="*/ 77152 h 124301"/>
                <a:gd name="connsiteX19" fmla="*/ 38576 w 68579"/>
                <a:gd name="connsiteY19" fmla="*/ 42863 h 124301"/>
                <a:gd name="connsiteX20" fmla="*/ 38576 w 68579"/>
                <a:gd name="connsiteY20" fmla="*/ 38576 h 124301"/>
                <a:gd name="connsiteX21" fmla="*/ 38576 w 68579"/>
                <a:gd name="connsiteY21" fmla="*/ 34290 h 124301"/>
                <a:gd name="connsiteX22" fmla="*/ 42863 w 68579"/>
                <a:gd name="connsiteY22" fmla="*/ 30004 h 124301"/>
                <a:gd name="connsiteX23" fmla="*/ 47149 w 68579"/>
                <a:gd name="connsiteY23" fmla="*/ 17145 h 124301"/>
                <a:gd name="connsiteX24" fmla="*/ 47149 w 68579"/>
                <a:gd name="connsiteY24" fmla="*/ 12859 h 124301"/>
                <a:gd name="connsiteX25" fmla="*/ 51435 w 68579"/>
                <a:gd name="connsiteY25" fmla="*/ 12859 h 124301"/>
                <a:gd name="connsiteX26" fmla="*/ 51435 w 68579"/>
                <a:gd name="connsiteY26" fmla="*/ 8572 h 124301"/>
                <a:gd name="connsiteX27" fmla="*/ 55721 w 68579"/>
                <a:gd name="connsiteY27" fmla="*/ 8572 h 124301"/>
                <a:gd name="connsiteX28" fmla="*/ 55721 w 68579"/>
                <a:gd name="connsiteY28" fmla="*/ 4286 h 124301"/>
                <a:gd name="connsiteX29" fmla="*/ 60007 w 68579"/>
                <a:gd name="connsiteY29" fmla="*/ 4286 h 124301"/>
                <a:gd name="connsiteX30" fmla="*/ 60007 w 68579"/>
                <a:gd name="connsiteY30" fmla="*/ 4286 h 12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8579" h="124301">
                  <a:moveTo>
                    <a:pt x="60007" y="4286"/>
                  </a:moveTo>
                  <a:lnTo>
                    <a:pt x="60007" y="0"/>
                  </a:lnTo>
                  <a:lnTo>
                    <a:pt x="64294" y="0"/>
                  </a:lnTo>
                  <a:lnTo>
                    <a:pt x="64294" y="8572"/>
                  </a:lnTo>
                  <a:lnTo>
                    <a:pt x="60007" y="21431"/>
                  </a:lnTo>
                  <a:lnTo>
                    <a:pt x="60007" y="34290"/>
                  </a:lnTo>
                  <a:lnTo>
                    <a:pt x="68580" y="34290"/>
                  </a:lnTo>
                  <a:lnTo>
                    <a:pt x="68580" y="42863"/>
                  </a:lnTo>
                  <a:cubicBezTo>
                    <a:pt x="65722" y="45720"/>
                    <a:pt x="64294" y="48577"/>
                    <a:pt x="64294" y="51435"/>
                  </a:cubicBezTo>
                  <a:cubicBezTo>
                    <a:pt x="64294" y="51435"/>
                    <a:pt x="57150" y="62865"/>
                    <a:pt x="42863" y="85725"/>
                  </a:cubicBezTo>
                  <a:cubicBezTo>
                    <a:pt x="31432" y="111442"/>
                    <a:pt x="24289" y="124301"/>
                    <a:pt x="21431" y="124301"/>
                  </a:cubicBezTo>
                  <a:lnTo>
                    <a:pt x="17145" y="124301"/>
                  </a:lnTo>
                  <a:lnTo>
                    <a:pt x="17145" y="120015"/>
                  </a:lnTo>
                  <a:cubicBezTo>
                    <a:pt x="14288" y="120015"/>
                    <a:pt x="12859" y="120015"/>
                    <a:pt x="12859" y="120015"/>
                  </a:cubicBezTo>
                  <a:lnTo>
                    <a:pt x="12859" y="124301"/>
                  </a:lnTo>
                  <a:cubicBezTo>
                    <a:pt x="12859" y="124301"/>
                    <a:pt x="10001" y="124301"/>
                    <a:pt x="4286" y="124301"/>
                  </a:cubicBezTo>
                  <a:cubicBezTo>
                    <a:pt x="-1429" y="124301"/>
                    <a:pt x="-1429" y="120015"/>
                    <a:pt x="4286" y="111442"/>
                  </a:cubicBezTo>
                  <a:lnTo>
                    <a:pt x="4286" y="98584"/>
                  </a:lnTo>
                  <a:lnTo>
                    <a:pt x="21431" y="77152"/>
                  </a:lnTo>
                  <a:cubicBezTo>
                    <a:pt x="32861" y="60008"/>
                    <a:pt x="38576" y="48577"/>
                    <a:pt x="38576" y="42863"/>
                  </a:cubicBezTo>
                  <a:lnTo>
                    <a:pt x="38576" y="38576"/>
                  </a:lnTo>
                  <a:cubicBezTo>
                    <a:pt x="38576" y="38576"/>
                    <a:pt x="38576" y="37147"/>
                    <a:pt x="38576" y="34290"/>
                  </a:cubicBezTo>
                  <a:lnTo>
                    <a:pt x="42863" y="30004"/>
                  </a:lnTo>
                  <a:cubicBezTo>
                    <a:pt x="45720" y="27146"/>
                    <a:pt x="47149" y="22860"/>
                    <a:pt x="47149" y="17145"/>
                  </a:cubicBezTo>
                  <a:lnTo>
                    <a:pt x="47149" y="12859"/>
                  </a:lnTo>
                  <a:lnTo>
                    <a:pt x="51435" y="12859"/>
                  </a:lnTo>
                  <a:lnTo>
                    <a:pt x="51435" y="8572"/>
                  </a:lnTo>
                  <a:lnTo>
                    <a:pt x="55721" y="8572"/>
                  </a:lnTo>
                  <a:lnTo>
                    <a:pt x="55721" y="4286"/>
                  </a:lnTo>
                  <a:lnTo>
                    <a:pt x="60007" y="4286"/>
                  </a:lnTo>
                  <a:lnTo>
                    <a:pt x="60007" y="42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" name="任意多边形: 形状 194">
              <a:extLst>
                <a:ext uri="{FF2B5EF4-FFF2-40B4-BE49-F238E27FC236}">
                  <a16:creationId xmlns:a16="http://schemas.microsoft.com/office/drawing/2014/main" id="{AF62CDA9-EB7D-45D9-BAE5-D77FCA1CC074}"/>
                </a:ext>
              </a:extLst>
            </p:cNvPr>
            <p:cNvSpPr/>
            <p:nvPr/>
          </p:nvSpPr>
          <p:spPr>
            <a:xfrm>
              <a:off x="7236142" y="3694844"/>
              <a:ext cx="78676" cy="193071"/>
            </a:xfrm>
            <a:custGeom>
              <a:avLst/>
              <a:gdLst>
                <a:gd name="connsiteX0" fmla="*/ 55816 w 78676"/>
                <a:gd name="connsiteY0" fmla="*/ 12859 h 193071"/>
                <a:gd name="connsiteX1" fmla="*/ 55816 w 78676"/>
                <a:gd name="connsiteY1" fmla="*/ 0 h 193071"/>
                <a:gd name="connsiteX2" fmla="*/ 55816 w 78676"/>
                <a:gd name="connsiteY2" fmla="*/ 34290 h 193071"/>
                <a:gd name="connsiteX3" fmla="*/ 60103 w 78676"/>
                <a:gd name="connsiteY3" fmla="*/ 72866 h 193071"/>
                <a:gd name="connsiteX4" fmla="*/ 72962 w 78676"/>
                <a:gd name="connsiteY4" fmla="*/ 55721 h 193071"/>
                <a:gd name="connsiteX5" fmla="*/ 77248 w 78676"/>
                <a:gd name="connsiteY5" fmla="*/ 55721 h 193071"/>
                <a:gd name="connsiteX6" fmla="*/ 51530 w 78676"/>
                <a:gd name="connsiteY6" fmla="*/ 115824 h 193071"/>
                <a:gd name="connsiteX7" fmla="*/ 25813 w 78676"/>
                <a:gd name="connsiteY7" fmla="*/ 163068 h 193071"/>
                <a:gd name="connsiteX8" fmla="*/ 21527 w 78676"/>
                <a:gd name="connsiteY8" fmla="*/ 167354 h 193071"/>
                <a:gd name="connsiteX9" fmla="*/ 21527 w 78676"/>
                <a:gd name="connsiteY9" fmla="*/ 175927 h 193071"/>
                <a:gd name="connsiteX10" fmla="*/ 17240 w 78676"/>
                <a:gd name="connsiteY10" fmla="*/ 180213 h 193071"/>
                <a:gd name="connsiteX11" fmla="*/ 12954 w 78676"/>
                <a:gd name="connsiteY11" fmla="*/ 184499 h 193071"/>
                <a:gd name="connsiteX12" fmla="*/ 12954 w 78676"/>
                <a:gd name="connsiteY12" fmla="*/ 188786 h 193071"/>
                <a:gd name="connsiteX13" fmla="*/ 8668 w 78676"/>
                <a:gd name="connsiteY13" fmla="*/ 188786 h 193071"/>
                <a:gd name="connsiteX14" fmla="*/ 8668 w 78676"/>
                <a:gd name="connsiteY14" fmla="*/ 193072 h 193071"/>
                <a:gd name="connsiteX15" fmla="*/ 0 w 78676"/>
                <a:gd name="connsiteY15" fmla="*/ 193072 h 193071"/>
                <a:gd name="connsiteX16" fmla="*/ 0 w 78676"/>
                <a:gd name="connsiteY16" fmla="*/ 188786 h 193071"/>
                <a:gd name="connsiteX17" fmla="*/ 4286 w 78676"/>
                <a:gd name="connsiteY17" fmla="*/ 188786 h 193071"/>
                <a:gd name="connsiteX18" fmla="*/ 4286 w 78676"/>
                <a:gd name="connsiteY18" fmla="*/ 175927 h 193071"/>
                <a:gd name="connsiteX19" fmla="*/ 8572 w 78676"/>
                <a:gd name="connsiteY19" fmla="*/ 171640 h 193071"/>
                <a:gd name="connsiteX20" fmla="*/ 12859 w 78676"/>
                <a:gd name="connsiteY20" fmla="*/ 167354 h 193071"/>
                <a:gd name="connsiteX21" fmla="*/ 12859 w 78676"/>
                <a:gd name="connsiteY21" fmla="*/ 158782 h 193071"/>
                <a:gd name="connsiteX22" fmla="*/ 17145 w 78676"/>
                <a:gd name="connsiteY22" fmla="*/ 154496 h 193071"/>
                <a:gd name="connsiteX23" fmla="*/ 25718 w 78676"/>
                <a:gd name="connsiteY23" fmla="*/ 133064 h 193071"/>
                <a:gd name="connsiteX24" fmla="*/ 38576 w 78676"/>
                <a:gd name="connsiteY24" fmla="*/ 77248 h 193071"/>
                <a:gd name="connsiteX25" fmla="*/ 47149 w 78676"/>
                <a:gd name="connsiteY25" fmla="*/ 38671 h 193071"/>
                <a:gd name="connsiteX26" fmla="*/ 51435 w 78676"/>
                <a:gd name="connsiteY26" fmla="*/ 30099 h 193071"/>
                <a:gd name="connsiteX27" fmla="*/ 55816 w 78676"/>
                <a:gd name="connsiteY27" fmla="*/ 12859 h 193071"/>
                <a:gd name="connsiteX28" fmla="*/ 55816 w 78676"/>
                <a:gd name="connsiteY28" fmla="*/ 12859 h 193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676" h="193071">
                  <a:moveTo>
                    <a:pt x="55816" y="12859"/>
                  </a:moveTo>
                  <a:lnTo>
                    <a:pt x="55816" y="0"/>
                  </a:lnTo>
                  <a:lnTo>
                    <a:pt x="55816" y="34290"/>
                  </a:lnTo>
                  <a:cubicBezTo>
                    <a:pt x="55816" y="60007"/>
                    <a:pt x="57245" y="72866"/>
                    <a:pt x="60103" y="72866"/>
                  </a:cubicBezTo>
                  <a:cubicBezTo>
                    <a:pt x="62960" y="72866"/>
                    <a:pt x="67246" y="67151"/>
                    <a:pt x="72962" y="55721"/>
                  </a:cubicBezTo>
                  <a:cubicBezTo>
                    <a:pt x="78677" y="44291"/>
                    <a:pt x="80105" y="44291"/>
                    <a:pt x="77248" y="55721"/>
                  </a:cubicBezTo>
                  <a:cubicBezTo>
                    <a:pt x="74390" y="64294"/>
                    <a:pt x="65818" y="84296"/>
                    <a:pt x="51530" y="115824"/>
                  </a:cubicBezTo>
                  <a:cubicBezTo>
                    <a:pt x="37243" y="144399"/>
                    <a:pt x="28670" y="160211"/>
                    <a:pt x="25813" y="163068"/>
                  </a:cubicBezTo>
                  <a:lnTo>
                    <a:pt x="21527" y="167354"/>
                  </a:lnTo>
                  <a:lnTo>
                    <a:pt x="21527" y="175927"/>
                  </a:lnTo>
                  <a:lnTo>
                    <a:pt x="17240" y="180213"/>
                  </a:lnTo>
                  <a:lnTo>
                    <a:pt x="12954" y="184499"/>
                  </a:lnTo>
                  <a:lnTo>
                    <a:pt x="12954" y="188786"/>
                  </a:lnTo>
                  <a:lnTo>
                    <a:pt x="8668" y="188786"/>
                  </a:lnTo>
                  <a:lnTo>
                    <a:pt x="8668" y="193072"/>
                  </a:lnTo>
                  <a:lnTo>
                    <a:pt x="0" y="193072"/>
                  </a:lnTo>
                  <a:lnTo>
                    <a:pt x="0" y="188786"/>
                  </a:lnTo>
                  <a:lnTo>
                    <a:pt x="4286" y="188786"/>
                  </a:lnTo>
                  <a:lnTo>
                    <a:pt x="4286" y="175927"/>
                  </a:lnTo>
                  <a:lnTo>
                    <a:pt x="8572" y="171640"/>
                  </a:lnTo>
                  <a:lnTo>
                    <a:pt x="12859" y="167354"/>
                  </a:lnTo>
                  <a:lnTo>
                    <a:pt x="12859" y="158782"/>
                  </a:lnTo>
                  <a:lnTo>
                    <a:pt x="17145" y="154496"/>
                  </a:lnTo>
                  <a:cubicBezTo>
                    <a:pt x="20003" y="151638"/>
                    <a:pt x="22860" y="144494"/>
                    <a:pt x="25718" y="133064"/>
                  </a:cubicBezTo>
                  <a:cubicBezTo>
                    <a:pt x="28575" y="121634"/>
                    <a:pt x="32861" y="103061"/>
                    <a:pt x="38576" y="77248"/>
                  </a:cubicBezTo>
                  <a:lnTo>
                    <a:pt x="47149" y="38671"/>
                  </a:lnTo>
                  <a:lnTo>
                    <a:pt x="51435" y="30099"/>
                  </a:lnTo>
                  <a:cubicBezTo>
                    <a:pt x="54388" y="24289"/>
                    <a:pt x="55816" y="18574"/>
                    <a:pt x="55816" y="12859"/>
                  </a:cubicBezTo>
                  <a:lnTo>
                    <a:pt x="55816" y="1285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6" name="任意多边形: 形状 195">
              <a:extLst>
                <a:ext uri="{FF2B5EF4-FFF2-40B4-BE49-F238E27FC236}">
                  <a16:creationId xmlns:a16="http://schemas.microsoft.com/office/drawing/2014/main" id="{A913C9A3-E6AD-4E42-83D3-39D7155DC11F}"/>
                </a:ext>
              </a:extLst>
            </p:cNvPr>
            <p:cNvSpPr/>
            <p:nvPr/>
          </p:nvSpPr>
          <p:spPr>
            <a:xfrm>
              <a:off x="5618511" y="3793523"/>
              <a:ext cx="30003" cy="38576"/>
            </a:xfrm>
            <a:custGeom>
              <a:avLst/>
              <a:gdLst>
                <a:gd name="connsiteX0" fmla="*/ 17145 w 30003"/>
                <a:gd name="connsiteY0" fmla="*/ 4286 h 38576"/>
                <a:gd name="connsiteX1" fmla="*/ 21431 w 30003"/>
                <a:gd name="connsiteY1" fmla="*/ 8573 h 38576"/>
                <a:gd name="connsiteX2" fmla="*/ 25717 w 30003"/>
                <a:gd name="connsiteY2" fmla="*/ 17145 h 38576"/>
                <a:gd name="connsiteX3" fmla="*/ 30004 w 30003"/>
                <a:gd name="connsiteY3" fmla="*/ 17145 h 38576"/>
                <a:gd name="connsiteX4" fmla="*/ 30004 w 30003"/>
                <a:gd name="connsiteY4" fmla="*/ 21431 h 38576"/>
                <a:gd name="connsiteX5" fmla="*/ 25717 w 30003"/>
                <a:gd name="connsiteY5" fmla="*/ 30004 h 38576"/>
                <a:gd name="connsiteX6" fmla="*/ 21431 w 30003"/>
                <a:gd name="connsiteY6" fmla="*/ 38576 h 38576"/>
                <a:gd name="connsiteX7" fmla="*/ 17145 w 30003"/>
                <a:gd name="connsiteY7" fmla="*/ 38576 h 38576"/>
                <a:gd name="connsiteX8" fmla="*/ 8573 w 30003"/>
                <a:gd name="connsiteY8" fmla="*/ 38576 h 38576"/>
                <a:gd name="connsiteX9" fmla="*/ 4286 w 30003"/>
                <a:gd name="connsiteY9" fmla="*/ 34290 h 38576"/>
                <a:gd name="connsiteX10" fmla="*/ 0 w 30003"/>
                <a:gd name="connsiteY10" fmla="*/ 30004 h 38576"/>
                <a:gd name="connsiteX11" fmla="*/ 4286 w 30003"/>
                <a:gd name="connsiteY11" fmla="*/ 21431 h 38576"/>
                <a:gd name="connsiteX12" fmla="*/ 4286 w 30003"/>
                <a:gd name="connsiteY12" fmla="*/ 12859 h 38576"/>
                <a:gd name="connsiteX13" fmla="*/ 8573 w 30003"/>
                <a:gd name="connsiteY13" fmla="*/ 12859 h 38576"/>
                <a:gd name="connsiteX14" fmla="*/ 8573 w 30003"/>
                <a:gd name="connsiteY14" fmla="*/ 8573 h 38576"/>
                <a:gd name="connsiteX15" fmla="*/ 4286 w 30003"/>
                <a:gd name="connsiteY15" fmla="*/ 8573 h 38576"/>
                <a:gd name="connsiteX16" fmla="*/ 4286 w 30003"/>
                <a:gd name="connsiteY16" fmla="*/ 4286 h 38576"/>
                <a:gd name="connsiteX17" fmla="*/ 8573 w 30003"/>
                <a:gd name="connsiteY17" fmla="*/ 0 h 38576"/>
                <a:gd name="connsiteX18" fmla="*/ 17145 w 30003"/>
                <a:gd name="connsiteY18" fmla="*/ 4286 h 38576"/>
                <a:gd name="connsiteX19" fmla="*/ 17145 w 30003"/>
                <a:gd name="connsiteY19" fmla="*/ 4286 h 3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0003" h="38576">
                  <a:moveTo>
                    <a:pt x="17145" y="4286"/>
                  </a:moveTo>
                  <a:lnTo>
                    <a:pt x="21431" y="8573"/>
                  </a:lnTo>
                  <a:cubicBezTo>
                    <a:pt x="24289" y="14288"/>
                    <a:pt x="25717" y="17145"/>
                    <a:pt x="25717" y="17145"/>
                  </a:cubicBezTo>
                  <a:lnTo>
                    <a:pt x="30004" y="17145"/>
                  </a:lnTo>
                  <a:lnTo>
                    <a:pt x="30004" y="21431"/>
                  </a:lnTo>
                  <a:lnTo>
                    <a:pt x="25717" y="30004"/>
                  </a:lnTo>
                  <a:cubicBezTo>
                    <a:pt x="25717" y="35719"/>
                    <a:pt x="24289" y="38576"/>
                    <a:pt x="21431" y="38576"/>
                  </a:cubicBezTo>
                  <a:cubicBezTo>
                    <a:pt x="21431" y="35719"/>
                    <a:pt x="20003" y="35719"/>
                    <a:pt x="17145" y="38576"/>
                  </a:cubicBezTo>
                  <a:lnTo>
                    <a:pt x="8573" y="38576"/>
                  </a:lnTo>
                  <a:cubicBezTo>
                    <a:pt x="8573" y="35719"/>
                    <a:pt x="7144" y="34290"/>
                    <a:pt x="4286" y="34290"/>
                  </a:cubicBezTo>
                  <a:lnTo>
                    <a:pt x="0" y="30004"/>
                  </a:lnTo>
                  <a:cubicBezTo>
                    <a:pt x="0" y="30004"/>
                    <a:pt x="1429" y="27146"/>
                    <a:pt x="4286" y="21431"/>
                  </a:cubicBezTo>
                  <a:lnTo>
                    <a:pt x="4286" y="12859"/>
                  </a:lnTo>
                  <a:lnTo>
                    <a:pt x="8573" y="12859"/>
                  </a:lnTo>
                  <a:cubicBezTo>
                    <a:pt x="8573" y="10001"/>
                    <a:pt x="8573" y="8573"/>
                    <a:pt x="8573" y="8573"/>
                  </a:cubicBezTo>
                  <a:lnTo>
                    <a:pt x="4286" y="8573"/>
                  </a:lnTo>
                  <a:lnTo>
                    <a:pt x="4286" y="4286"/>
                  </a:lnTo>
                  <a:cubicBezTo>
                    <a:pt x="4286" y="1429"/>
                    <a:pt x="5715" y="0"/>
                    <a:pt x="8573" y="0"/>
                  </a:cubicBezTo>
                  <a:cubicBezTo>
                    <a:pt x="11430" y="0"/>
                    <a:pt x="14288" y="1429"/>
                    <a:pt x="17145" y="4286"/>
                  </a:cubicBezTo>
                  <a:lnTo>
                    <a:pt x="17145" y="42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7" name="任意多边形: 形状 196">
              <a:extLst>
                <a:ext uri="{FF2B5EF4-FFF2-40B4-BE49-F238E27FC236}">
                  <a16:creationId xmlns:a16="http://schemas.microsoft.com/office/drawing/2014/main" id="{794B7C15-140C-4F1C-A4A4-28D7D697168A}"/>
                </a:ext>
              </a:extLst>
            </p:cNvPr>
            <p:cNvSpPr/>
            <p:nvPr/>
          </p:nvSpPr>
          <p:spPr>
            <a:xfrm>
              <a:off x="5584125" y="3033999"/>
              <a:ext cx="214407" cy="150018"/>
            </a:xfrm>
            <a:custGeom>
              <a:avLst/>
              <a:gdLst>
                <a:gd name="connsiteX0" fmla="*/ 0 w 214407"/>
                <a:gd name="connsiteY0" fmla="*/ 4286 h 150018"/>
                <a:gd name="connsiteX1" fmla="*/ 0 w 214407"/>
                <a:gd name="connsiteY1" fmla="*/ 0 h 150018"/>
                <a:gd name="connsiteX2" fmla="*/ 12859 w 214407"/>
                <a:gd name="connsiteY2" fmla="*/ 4286 h 150018"/>
                <a:gd name="connsiteX3" fmla="*/ 30004 w 214407"/>
                <a:gd name="connsiteY3" fmla="*/ 12859 h 150018"/>
                <a:gd name="connsiteX4" fmla="*/ 64294 w 214407"/>
                <a:gd name="connsiteY4" fmla="*/ 12859 h 150018"/>
                <a:gd name="connsiteX5" fmla="*/ 68580 w 214407"/>
                <a:gd name="connsiteY5" fmla="*/ 17145 h 150018"/>
                <a:gd name="connsiteX6" fmla="*/ 72866 w 214407"/>
                <a:gd name="connsiteY6" fmla="*/ 21431 h 150018"/>
                <a:gd name="connsiteX7" fmla="*/ 77153 w 214407"/>
                <a:gd name="connsiteY7" fmla="*/ 21431 h 150018"/>
                <a:gd name="connsiteX8" fmla="*/ 77153 w 214407"/>
                <a:gd name="connsiteY8" fmla="*/ 30004 h 150018"/>
                <a:gd name="connsiteX9" fmla="*/ 102870 w 214407"/>
                <a:gd name="connsiteY9" fmla="*/ 64294 h 150018"/>
                <a:gd name="connsiteX10" fmla="*/ 150114 w 214407"/>
                <a:gd name="connsiteY10" fmla="*/ 94297 h 150018"/>
                <a:gd name="connsiteX11" fmla="*/ 180118 w 214407"/>
                <a:gd name="connsiteY11" fmla="*/ 115729 h 150018"/>
                <a:gd name="connsiteX12" fmla="*/ 197263 w 214407"/>
                <a:gd name="connsiteY12" fmla="*/ 128588 h 150018"/>
                <a:gd name="connsiteX13" fmla="*/ 201549 w 214407"/>
                <a:gd name="connsiteY13" fmla="*/ 132874 h 150018"/>
                <a:gd name="connsiteX14" fmla="*/ 205835 w 214407"/>
                <a:gd name="connsiteY14" fmla="*/ 132874 h 150018"/>
                <a:gd name="connsiteX15" fmla="*/ 205835 w 214407"/>
                <a:gd name="connsiteY15" fmla="*/ 137160 h 150018"/>
                <a:gd name="connsiteX16" fmla="*/ 210121 w 214407"/>
                <a:gd name="connsiteY16" fmla="*/ 137160 h 150018"/>
                <a:gd name="connsiteX17" fmla="*/ 210121 w 214407"/>
                <a:gd name="connsiteY17" fmla="*/ 141446 h 150018"/>
                <a:gd name="connsiteX18" fmla="*/ 214408 w 214407"/>
                <a:gd name="connsiteY18" fmla="*/ 141446 h 150018"/>
                <a:gd name="connsiteX19" fmla="*/ 214408 w 214407"/>
                <a:gd name="connsiteY19" fmla="*/ 150019 h 150018"/>
                <a:gd name="connsiteX20" fmla="*/ 205835 w 214407"/>
                <a:gd name="connsiteY20" fmla="*/ 150019 h 150018"/>
                <a:gd name="connsiteX21" fmla="*/ 205835 w 214407"/>
                <a:gd name="connsiteY21" fmla="*/ 145733 h 150018"/>
                <a:gd name="connsiteX22" fmla="*/ 201549 w 214407"/>
                <a:gd name="connsiteY22" fmla="*/ 145733 h 150018"/>
                <a:gd name="connsiteX23" fmla="*/ 201549 w 214407"/>
                <a:gd name="connsiteY23" fmla="*/ 141446 h 150018"/>
                <a:gd name="connsiteX24" fmla="*/ 192977 w 214407"/>
                <a:gd name="connsiteY24" fmla="*/ 141446 h 150018"/>
                <a:gd name="connsiteX25" fmla="*/ 188690 w 214407"/>
                <a:gd name="connsiteY25" fmla="*/ 137160 h 150018"/>
                <a:gd name="connsiteX26" fmla="*/ 184404 w 214407"/>
                <a:gd name="connsiteY26" fmla="*/ 132874 h 150018"/>
                <a:gd name="connsiteX27" fmla="*/ 180118 w 214407"/>
                <a:gd name="connsiteY27" fmla="*/ 132874 h 150018"/>
                <a:gd name="connsiteX28" fmla="*/ 171545 w 214407"/>
                <a:gd name="connsiteY28" fmla="*/ 128588 h 150018"/>
                <a:gd name="connsiteX29" fmla="*/ 162973 w 214407"/>
                <a:gd name="connsiteY29" fmla="*/ 120015 h 150018"/>
                <a:gd name="connsiteX30" fmla="*/ 124396 w 214407"/>
                <a:gd name="connsiteY30" fmla="*/ 90011 h 150018"/>
                <a:gd name="connsiteX31" fmla="*/ 72866 w 214407"/>
                <a:gd name="connsiteY31" fmla="*/ 64294 h 150018"/>
                <a:gd name="connsiteX32" fmla="*/ 47149 w 214407"/>
                <a:gd name="connsiteY32" fmla="*/ 64294 h 150018"/>
                <a:gd name="connsiteX33" fmla="*/ 38576 w 214407"/>
                <a:gd name="connsiteY33" fmla="*/ 72866 h 150018"/>
                <a:gd name="connsiteX34" fmla="*/ 34290 w 214407"/>
                <a:gd name="connsiteY34" fmla="*/ 72866 h 150018"/>
                <a:gd name="connsiteX35" fmla="*/ 34290 w 214407"/>
                <a:gd name="connsiteY35" fmla="*/ 64294 h 150018"/>
                <a:gd name="connsiteX36" fmla="*/ 30004 w 214407"/>
                <a:gd name="connsiteY36" fmla="*/ 64294 h 150018"/>
                <a:gd name="connsiteX37" fmla="*/ 30004 w 214407"/>
                <a:gd name="connsiteY37" fmla="*/ 60008 h 150018"/>
                <a:gd name="connsiteX38" fmla="*/ 25717 w 214407"/>
                <a:gd name="connsiteY38" fmla="*/ 60008 h 150018"/>
                <a:gd name="connsiteX39" fmla="*/ 25717 w 214407"/>
                <a:gd name="connsiteY39" fmla="*/ 55721 h 150018"/>
                <a:gd name="connsiteX40" fmla="*/ 30004 w 214407"/>
                <a:gd name="connsiteY40" fmla="*/ 47149 h 150018"/>
                <a:gd name="connsiteX41" fmla="*/ 25717 w 214407"/>
                <a:gd name="connsiteY41" fmla="*/ 34290 h 150018"/>
                <a:gd name="connsiteX42" fmla="*/ 25717 w 214407"/>
                <a:gd name="connsiteY42" fmla="*/ 25718 h 150018"/>
                <a:gd name="connsiteX43" fmla="*/ 21431 w 214407"/>
                <a:gd name="connsiteY43" fmla="*/ 25718 h 150018"/>
                <a:gd name="connsiteX44" fmla="*/ 21431 w 214407"/>
                <a:gd name="connsiteY44" fmla="*/ 21431 h 150018"/>
                <a:gd name="connsiteX45" fmla="*/ 12859 w 214407"/>
                <a:gd name="connsiteY45" fmla="*/ 21431 h 150018"/>
                <a:gd name="connsiteX46" fmla="*/ 8573 w 214407"/>
                <a:gd name="connsiteY46" fmla="*/ 12859 h 150018"/>
                <a:gd name="connsiteX47" fmla="*/ 4286 w 214407"/>
                <a:gd name="connsiteY47" fmla="*/ 4286 h 150018"/>
                <a:gd name="connsiteX48" fmla="*/ 0 w 214407"/>
                <a:gd name="connsiteY48" fmla="*/ 4286 h 150018"/>
                <a:gd name="connsiteX49" fmla="*/ 0 w 214407"/>
                <a:gd name="connsiteY49" fmla="*/ 4286 h 150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14407" h="150018">
                  <a:moveTo>
                    <a:pt x="0" y="4286"/>
                  </a:moveTo>
                  <a:lnTo>
                    <a:pt x="0" y="0"/>
                  </a:lnTo>
                  <a:lnTo>
                    <a:pt x="12859" y="4286"/>
                  </a:lnTo>
                  <a:cubicBezTo>
                    <a:pt x="21431" y="10001"/>
                    <a:pt x="27146" y="12859"/>
                    <a:pt x="30004" y="12859"/>
                  </a:cubicBezTo>
                  <a:lnTo>
                    <a:pt x="64294" y="12859"/>
                  </a:lnTo>
                  <a:cubicBezTo>
                    <a:pt x="67151" y="12859"/>
                    <a:pt x="68580" y="14288"/>
                    <a:pt x="68580" y="17145"/>
                  </a:cubicBezTo>
                  <a:cubicBezTo>
                    <a:pt x="68580" y="20003"/>
                    <a:pt x="70009" y="21431"/>
                    <a:pt x="72866" y="21431"/>
                  </a:cubicBezTo>
                  <a:lnTo>
                    <a:pt x="77153" y="21431"/>
                  </a:lnTo>
                  <a:lnTo>
                    <a:pt x="77153" y="30004"/>
                  </a:lnTo>
                  <a:cubicBezTo>
                    <a:pt x="74295" y="38576"/>
                    <a:pt x="82867" y="50006"/>
                    <a:pt x="102870" y="64294"/>
                  </a:cubicBezTo>
                  <a:cubicBezTo>
                    <a:pt x="120015" y="75724"/>
                    <a:pt x="135731" y="85725"/>
                    <a:pt x="150114" y="94297"/>
                  </a:cubicBezTo>
                  <a:cubicBezTo>
                    <a:pt x="164402" y="102870"/>
                    <a:pt x="174403" y="110014"/>
                    <a:pt x="180118" y="115729"/>
                  </a:cubicBezTo>
                  <a:cubicBezTo>
                    <a:pt x="188690" y="121444"/>
                    <a:pt x="194405" y="125730"/>
                    <a:pt x="197263" y="128588"/>
                  </a:cubicBezTo>
                  <a:lnTo>
                    <a:pt x="201549" y="132874"/>
                  </a:lnTo>
                  <a:lnTo>
                    <a:pt x="205835" y="132874"/>
                  </a:lnTo>
                  <a:lnTo>
                    <a:pt x="205835" y="137160"/>
                  </a:lnTo>
                  <a:lnTo>
                    <a:pt x="210121" y="137160"/>
                  </a:lnTo>
                  <a:lnTo>
                    <a:pt x="210121" y="141446"/>
                  </a:lnTo>
                  <a:lnTo>
                    <a:pt x="214408" y="141446"/>
                  </a:lnTo>
                  <a:lnTo>
                    <a:pt x="214408" y="150019"/>
                  </a:lnTo>
                  <a:lnTo>
                    <a:pt x="205835" y="150019"/>
                  </a:lnTo>
                  <a:lnTo>
                    <a:pt x="205835" y="145733"/>
                  </a:lnTo>
                  <a:lnTo>
                    <a:pt x="201549" y="145733"/>
                  </a:lnTo>
                  <a:lnTo>
                    <a:pt x="201549" y="141446"/>
                  </a:lnTo>
                  <a:lnTo>
                    <a:pt x="192977" y="141446"/>
                  </a:lnTo>
                  <a:lnTo>
                    <a:pt x="188690" y="137160"/>
                  </a:lnTo>
                  <a:lnTo>
                    <a:pt x="184404" y="132874"/>
                  </a:lnTo>
                  <a:lnTo>
                    <a:pt x="180118" y="132874"/>
                  </a:lnTo>
                  <a:cubicBezTo>
                    <a:pt x="180118" y="132874"/>
                    <a:pt x="177260" y="131445"/>
                    <a:pt x="171545" y="128588"/>
                  </a:cubicBezTo>
                  <a:cubicBezTo>
                    <a:pt x="165830" y="125730"/>
                    <a:pt x="162973" y="122872"/>
                    <a:pt x="162973" y="120015"/>
                  </a:cubicBezTo>
                  <a:cubicBezTo>
                    <a:pt x="162973" y="117158"/>
                    <a:pt x="150114" y="107156"/>
                    <a:pt x="124396" y="90011"/>
                  </a:cubicBezTo>
                  <a:cubicBezTo>
                    <a:pt x="98679" y="75724"/>
                    <a:pt x="81534" y="67151"/>
                    <a:pt x="72866" y="64294"/>
                  </a:cubicBezTo>
                  <a:cubicBezTo>
                    <a:pt x="61436" y="58579"/>
                    <a:pt x="52864" y="58579"/>
                    <a:pt x="47149" y="64294"/>
                  </a:cubicBezTo>
                  <a:lnTo>
                    <a:pt x="38576" y="72866"/>
                  </a:lnTo>
                  <a:lnTo>
                    <a:pt x="34290" y="72866"/>
                  </a:lnTo>
                  <a:lnTo>
                    <a:pt x="34290" y="64294"/>
                  </a:lnTo>
                  <a:lnTo>
                    <a:pt x="30004" y="64294"/>
                  </a:lnTo>
                  <a:lnTo>
                    <a:pt x="30004" y="60008"/>
                  </a:lnTo>
                  <a:lnTo>
                    <a:pt x="25717" y="60008"/>
                  </a:lnTo>
                  <a:lnTo>
                    <a:pt x="25717" y="55721"/>
                  </a:lnTo>
                  <a:cubicBezTo>
                    <a:pt x="25717" y="55721"/>
                    <a:pt x="27146" y="52864"/>
                    <a:pt x="30004" y="47149"/>
                  </a:cubicBezTo>
                  <a:cubicBezTo>
                    <a:pt x="32861" y="44291"/>
                    <a:pt x="31433" y="40005"/>
                    <a:pt x="25717" y="34290"/>
                  </a:cubicBezTo>
                  <a:lnTo>
                    <a:pt x="25717" y="25718"/>
                  </a:lnTo>
                  <a:lnTo>
                    <a:pt x="21431" y="25718"/>
                  </a:lnTo>
                  <a:lnTo>
                    <a:pt x="21431" y="21431"/>
                  </a:lnTo>
                  <a:cubicBezTo>
                    <a:pt x="18574" y="21431"/>
                    <a:pt x="15716" y="21431"/>
                    <a:pt x="12859" y="21431"/>
                  </a:cubicBezTo>
                  <a:cubicBezTo>
                    <a:pt x="10001" y="18574"/>
                    <a:pt x="8573" y="15716"/>
                    <a:pt x="8573" y="12859"/>
                  </a:cubicBezTo>
                  <a:cubicBezTo>
                    <a:pt x="8573" y="10001"/>
                    <a:pt x="7144" y="7144"/>
                    <a:pt x="4286" y="4286"/>
                  </a:cubicBezTo>
                  <a:lnTo>
                    <a:pt x="0" y="4286"/>
                  </a:lnTo>
                  <a:lnTo>
                    <a:pt x="0" y="42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8" name="任意多边形: 形状 197">
              <a:extLst>
                <a:ext uri="{FF2B5EF4-FFF2-40B4-BE49-F238E27FC236}">
                  <a16:creationId xmlns:a16="http://schemas.microsoft.com/office/drawing/2014/main" id="{82310C47-479F-4DEC-8225-0870BA86BC78}"/>
                </a:ext>
              </a:extLst>
            </p:cNvPr>
            <p:cNvSpPr/>
            <p:nvPr/>
          </p:nvSpPr>
          <p:spPr>
            <a:xfrm>
              <a:off x="5626988" y="3385948"/>
              <a:ext cx="90011" cy="94297"/>
            </a:xfrm>
            <a:custGeom>
              <a:avLst/>
              <a:gdLst>
                <a:gd name="connsiteX0" fmla="*/ 4286 w 90011"/>
                <a:gd name="connsiteY0" fmla="*/ 17145 h 94297"/>
                <a:gd name="connsiteX1" fmla="*/ 4286 w 90011"/>
                <a:gd name="connsiteY1" fmla="*/ 0 h 94297"/>
                <a:gd name="connsiteX2" fmla="*/ 25717 w 90011"/>
                <a:gd name="connsiteY2" fmla="*/ 12859 h 94297"/>
                <a:gd name="connsiteX3" fmla="*/ 64294 w 90011"/>
                <a:gd name="connsiteY3" fmla="*/ 47149 h 94297"/>
                <a:gd name="connsiteX4" fmla="*/ 85725 w 90011"/>
                <a:gd name="connsiteY4" fmla="*/ 72866 h 94297"/>
                <a:gd name="connsiteX5" fmla="*/ 85725 w 90011"/>
                <a:gd name="connsiteY5" fmla="*/ 77153 h 94297"/>
                <a:gd name="connsiteX6" fmla="*/ 90011 w 90011"/>
                <a:gd name="connsiteY6" fmla="*/ 77153 h 94297"/>
                <a:gd name="connsiteX7" fmla="*/ 90011 w 90011"/>
                <a:gd name="connsiteY7" fmla="*/ 81439 h 94297"/>
                <a:gd name="connsiteX8" fmla="*/ 77153 w 90011"/>
                <a:gd name="connsiteY8" fmla="*/ 85725 h 94297"/>
                <a:gd name="connsiteX9" fmla="*/ 60008 w 90011"/>
                <a:gd name="connsiteY9" fmla="*/ 90011 h 94297"/>
                <a:gd name="connsiteX10" fmla="*/ 64294 w 90011"/>
                <a:gd name="connsiteY10" fmla="*/ 90011 h 94297"/>
                <a:gd name="connsiteX11" fmla="*/ 60008 w 90011"/>
                <a:gd name="connsiteY11" fmla="*/ 94297 h 94297"/>
                <a:gd name="connsiteX12" fmla="*/ 51435 w 90011"/>
                <a:gd name="connsiteY12" fmla="*/ 94297 h 94297"/>
                <a:gd name="connsiteX13" fmla="*/ 51435 w 90011"/>
                <a:gd name="connsiteY13" fmla="*/ 90011 h 94297"/>
                <a:gd name="connsiteX14" fmla="*/ 55721 w 90011"/>
                <a:gd name="connsiteY14" fmla="*/ 77153 h 94297"/>
                <a:gd name="connsiteX15" fmla="*/ 51435 w 90011"/>
                <a:gd name="connsiteY15" fmla="*/ 72866 h 94297"/>
                <a:gd name="connsiteX16" fmla="*/ 42863 w 90011"/>
                <a:gd name="connsiteY16" fmla="*/ 68580 h 94297"/>
                <a:gd name="connsiteX17" fmla="*/ 34290 w 90011"/>
                <a:gd name="connsiteY17" fmla="*/ 64294 h 94297"/>
                <a:gd name="connsiteX18" fmla="*/ 30004 w 90011"/>
                <a:gd name="connsiteY18" fmla="*/ 55721 h 94297"/>
                <a:gd name="connsiteX19" fmla="*/ 17145 w 90011"/>
                <a:gd name="connsiteY19" fmla="*/ 51435 h 94297"/>
                <a:gd name="connsiteX20" fmla="*/ 8573 w 90011"/>
                <a:gd name="connsiteY20" fmla="*/ 47149 h 94297"/>
                <a:gd name="connsiteX21" fmla="*/ 4286 w 90011"/>
                <a:gd name="connsiteY21" fmla="*/ 47149 h 94297"/>
                <a:gd name="connsiteX22" fmla="*/ 4286 w 90011"/>
                <a:gd name="connsiteY22" fmla="*/ 42863 h 94297"/>
                <a:gd name="connsiteX23" fmla="*/ 0 w 90011"/>
                <a:gd name="connsiteY23" fmla="*/ 42863 h 94297"/>
                <a:gd name="connsiteX24" fmla="*/ 0 w 90011"/>
                <a:gd name="connsiteY24" fmla="*/ 38576 h 94297"/>
                <a:gd name="connsiteX25" fmla="*/ 4286 w 90011"/>
                <a:gd name="connsiteY25" fmla="*/ 17145 h 94297"/>
                <a:gd name="connsiteX26" fmla="*/ 4286 w 90011"/>
                <a:gd name="connsiteY26" fmla="*/ 17145 h 9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0011" h="94297">
                  <a:moveTo>
                    <a:pt x="4286" y="17145"/>
                  </a:moveTo>
                  <a:lnTo>
                    <a:pt x="4286" y="0"/>
                  </a:lnTo>
                  <a:lnTo>
                    <a:pt x="25717" y="12859"/>
                  </a:lnTo>
                  <a:cubicBezTo>
                    <a:pt x="40005" y="21431"/>
                    <a:pt x="52864" y="32861"/>
                    <a:pt x="64294" y="47149"/>
                  </a:cubicBezTo>
                  <a:cubicBezTo>
                    <a:pt x="78581" y="61436"/>
                    <a:pt x="85725" y="70009"/>
                    <a:pt x="85725" y="72866"/>
                  </a:cubicBezTo>
                  <a:cubicBezTo>
                    <a:pt x="85725" y="72866"/>
                    <a:pt x="85725" y="74295"/>
                    <a:pt x="85725" y="77153"/>
                  </a:cubicBezTo>
                  <a:lnTo>
                    <a:pt x="90011" y="77153"/>
                  </a:lnTo>
                  <a:lnTo>
                    <a:pt x="90011" y="81439"/>
                  </a:lnTo>
                  <a:cubicBezTo>
                    <a:pt x="90011" y="84296"/>
                    <a:pt x="85725" y="85725"/>
                    <a:pt x="77153" y="85725"/>
                  </a:cubicBezTo>
                  <a:lnTo>
                    <a:pt x="60008" y="90011"/>
                  </a:lnTo>
                  <a:lnTo>
                    <a:pt x="64294" y="90011"/>
                  </a:lnTo>
                  <a:lnTo>
                    <a:pt x="60008" y="94297"/>
                  </a:lnTo>
                  <a:lnTo>
                    <a:pt x="51435" y="94297"/>
                  </a:lnTo>
                  <a:lnTo>
                    <a:pt x="51435" y="90011"/>
                  </a:lnTo>
                  <a:cubicBezTo>
                    <a:pt x="51435" y="84296"/>
                    <a:pt x="52864" y="80010"/>
                    <a:pt x="55721" y="77153"/>
                  </a:cubicBezTo>
                  <a:cubicBezTo>
                    <a:pt x="58579" y="74295"/>
                    <a:pt x="57150" y="72866"/>
                    <a:pt x="51435" y="72866"/>
                  </a:cubicBezTo>
                  <a:cubicBezTo>
                    <a:pt x="45720" y="72866"/>
                    <a:pt x="42863" y="71438"/>
                    <a:pt x="42863" y="68580"/>
                  </a:cubicBezTo>
                  <a:cubicBezTo>
                    <a:pt x="40005" y="65722"/>
                    <a:pt x="37148" y="64294"/>
                    <a:pt x="34290" y="64294"/>
                  </a:cubicBezTo>
                  <a:cubicBezTo>
                    <a:pt x="31433" y="64294"/>
                    <a:pt x="30004" y="61436"/>
                    <a:pt x="30004" y="55721"/>
                  </a:cubicBezTo>
                  <a:cubicBezTo>
                    <a:pt x="30004" y="52864"/>
                    <a:pt x="25717" y="51435"/>
                    <a:pt x="17145" y="51435"/>
                  </a:cubicBezTo>
                  <a:lnTo>
                    <a:pt x="8573" y="47149"/>
                  </a:lnTo>
                  <a:lnTo>
                    <a:pt x="4286" y="47149"/>
                  </a:lnTo>
                  <a:lnTo>
                    <a:pt x="4286" y="42863"/>
                  </a:lnTo>
                  <a:lnTo>
                    <a:pt x="0" y="42863"/>
                  </a:lnTo>
                  <a:lnTo>
                    <a:pt x="0" y="38576"/>
                  </a:lnTo>
                  <a:cubicBezTo>
                    <a:pt x="0" y="35719"/>
                    <a:pt x="1429" y="28575"/>
                    <a:pt x="4286" y="17145"/>
                  </a:cubicBezTo>
                  <a:lnTo>
                    <a:pt x="4286" y="1714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9" name="任意多边形: 形状 198">
              <a:extLst>
                <a:ext uri="{FF2B5EF4-FFF2-40B4-BE49-F238E27FC236}">
                  <a16:creationId xmlns:a16="http://schemas.microsoft.com/office/drawing/2014/main" id="{717F8E21-2A4D-448A-A3D8-80E8D64520C0}"/>
                </a:ext>
              </a:extLst>
            </p:cNvPr>
            <p:cNvSpPr/>
            <p:nvPr/>
          </p:nvSpPr>
          <p:spPr>
            <a:xfrm>
              <a:off x="5455443" y="3428811"/>
              <a:ext cx="60007" cy="64293"/>
            </a:xfrm>
            <a:custGeom>
              <a:avLst/>
              <a:gdLst>
                <a:gd name="connsiteX0" fmla="*/ 51435 w 60007"/>
                <a:gd name="connsiteY0" fmla="*/ 4286 h 64293"/>
                <a:gd name="connsiteX1" fmla="*/ 55721 w 60007"/>
                <a:gd name="connsiteY1" fmla="*/ 4286 h 64293"/>
                <a:gd name="connsiteX2" fmla="*/ 55721 w 60007"/>
                <a:gd name="connsiteY2" fmla="*/ 8572 h 64293"/>
                <a:gd name="connsiteX3" fmla="*/ 60008 w 60007"/>
                <a:gd name="connsiteY3" fmla="*/ 25717 h 64293"/>
                <a:gd name="connsiteX4" fmla="*/ 51435 w 60007"/>
                <a:gd name="connsiteY4" fmla="*/ 42863 h 64293"/>
                <a:gd name="connsiteX5" fmla="*/ 47149 w 60007"/>
                <a:gd name="connsiteY5" fmla="*/ 51435 h 64293"/>
                <a:gd name="connsiteX6" fmla="*/ 42863 w 60007"/>
                <a:gd name="connsiteY6" fmla="*/ 64294 h 64293"/>
                <a:gd name="connsiteX7" fmla="*/ 34290 w 60007"/>
                <a:gd name="connsiteY7" fmla="*/ 64294 h 64293"/>
                <a:gd name="connsiteX8" fmla="*/ 25717 w 60007"/>
                <a:gd name="connsiteY8" fmla="*/ 64294 h 64293"/>
                <a:gd name="connsiteX9" fmla="*/ 12859 w 60007"/>
                <a:gd name="connsiteY9" fmla="*/ 60007 h 64293"/>
                <a:gd name="connsiteX10" fmla="*/ 12859 w 60007"/>
                <a:gd name="connsiteY10" fmla="*/ 55721 h 64293"/>
                <a:gd name="connsiteX11" fmla="*/ 25717 w 60007"/>
                <a:gd name="connsiteY11" fmla="*/ 55721 h 64293"/>
                <a:gd name="connsiteX12" fmla="*/ 25717 w 60007"/>
                <a:gd name="connsiteY12" fmla="*/ 51435 h 64293"/>
                <a:gd name="connsiteX13" fmla="*/ 21431 w 60007"/>
                <a:gd name="connsiteY13" fmla="*/ 51435 h 64293"/>
                <a:gd name="connsiteX14" fmla="*/ 21431 w 60007"/>
                <a:gd name="connsiteY14" fmla="*/ 47149 h 64293"/>
                <a:gd name="connsiteX15" fmla="*/ 17145 w 60007"/>
                <a:gd name="connsiteY15" fmla="*/ 47149 h 64293"/>
                <a:gd name="connsiteX16" fmla="*/ 8572 w 60007"/>
                <a:gd name="connsiteY16" fmla="*/ 42863 h 64293"/>
                <a:gd name="connsiteX17" fmla="*/ 0 w 60007"/>
                <a:gd name="connsiteY17" fmla="*/ 38576 h 64293"/>
                <a:gd name="connsiteX18" fmla="*/ 0 w 60007"/>
                <a:gd name="connsiteY18" fmla="*/ 30004 h 64293"/>
                <a:gd name="connsiteX19" fmla="*/ 12859 w 60007"/>
                <a:gd name="connsiteY19" fmla="*/ 30004 h 64293"/>
                <a:gd name="connsiteX20" fmla="*/ 17145 w 60007"/>
                <a:gd name="connsiteY20" fmla="*/ 12859 h 64293"/>
                <a:gd name="connsiteX21" fmla="*/ 25717 w 60007"/>
                <a:gd name="connsiteY21" fmla="*/ 8572 h 64293"/>
                <a:gd name="connsiteX22" fmla="*/ 34290 w 60007"/>
                <a:gd name="connsiteY22" fmla="*/ 17145 h 64293"/>
                <a:gd name="connsiteX23" fmla="*/ 42863 w 60007"/>
                <a:gd name="connsiteY23" fmla="*/ 8572 h 64293"/>
                <a:gd name="connsiteX24" fmla="*/ 47149 w 60007"/>
                <a:gd name="connsiteY24" fmla="*/ 0 h 64293"/>
                <a:gd name="connsiteX25" fmla="*/ 51435 w 60007"/>
                <a:gd name="connsiteY25" fmla="*/ 4286 h 64293"/>
                <a:gd name="connsiteX26" fmla="*/ 51435 w 60007"/>
                <a:gd name="connsiteY26" fmla="*/ 4286 h 6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0007" h="64293">
                  <a:moveTo>
                    <a:pt x="51435" y="4286"/>
                  </a:moveTo>
                  <a:lnTo>
                    <a:pt x="55721" y="4286"/>
                  </a:lnTo>
                  <a:lnTo>
                    <a:pt x="55721" y="8572"/>
                  </a:lnTo>
                  <a:cubicBezTo>
                    <a:pt x="55721" y="11430"/>
                    <a:pt x="57150" y="17145"/>
                    <a:pt x="60008" y="25717"/>
                  </a:cubicBezTo>
                  <a:cubicBezTo>
                    <a:pt x="60008" y="34290"/>
                    <a:pt x="57150" y="40005"/>
                    <a:pt x="51435" y="42863"/>
                  </a:cubicBezTo>
                  <a:cubicBezTo>
                    <a:pt x="45720" y="45720"/>
                    <a:pt x="44291" y="48578"/>
                    <a:pt x="47149" y="51435"/>
                  </a:cubicBezTo>
                  <a:cubicBezTo>
                    <a:pt x="50006" y="57150"/>
                    <a:pt x="48577" y="61436"/>
                    <a:pt x="42863" y="64294"/>
                  </a:cubicBezTo>
                  <a:cubicBezTo>
                    <a:pt x="37147" y="64294"/>
                    <a:pt x="34290" y="64294"/>
                    <a:pt x="34290" y="64294"/>
                  </a:cubicBezTo>
                  <a:lnTo>
                    <a:pt x="25717" y="64294"/>
                  </a:lnTo>
                  <a:cubicBezTo>
                    <a:pt x="17145" y="64294"/>
                    <a:pt x="12859" y="62865"/>
                    <a:pt x="12859" y="60007"/>
                  </a:cubicBezTo>
                  <a:lnTo>
                    <a:pt x="12859" y="55721"/>
                  </a:lnTo>
                  <a:lnTo>
                    <a:pt x="25717" y="55721"/>
                  </a:lnTo>
                  <a:lnTo>
                    <a:pt x="25717" y="51435"/>
                  </a:lnTo>
                  <a:lnTo>
                    <a:pt x="21431" y="51435"/>
                  </a:lnTo>
                  <a:lnTo>
                    <a:pt x="21431" y="47149"/>
                  </a:lnTo>
                  <a:lnTo>
                    <a:pt x="17145" y="47149"/>
                  </a:lnTo>
                  <a:cubicBezTo>
                    <a:pt x="14288" y="47149"/>
                    <a:pt x="11430" y="45720"/>
                    <a:pt x="8572" y="42863"/>
                  </a:cubicBezTo>
                  <a:lnTo>
                    <a:pt x="0" y="38576"/>
                  </a:lnTo>
                  <a:lnTo>
                    <a:pt x="0" y="30004"/>
                  </a:lnTo>
                  <a:lnTo>
                    <a:pt x="12859" y="30004"/>
                  </a:lnTo>
                  <a:cubicBezTo>
                    <a:pt x="15716" y="30004"/>
                    <a:pt x="17145" y="24289"/>
                    <a:pt x="17145" y="12859"/>
                  </a:cubicBezTo>
                  <a:cubicBezTo>
                    <a:pt x="22860" y="4286"/>
                    <a:pt x="25717" y="2857"/>
                    <a:pt x="25717" y="8572"/>
                  </a:cubicBezTo>
                  <a:cubicBezTo>
                    <a:pt x="25717" y="17145"/>
                    <a:pt x="28575" y="20003"/>
                    <a:pt x="34290" y="17145"/>
                  </a:cubicBezTo>
                  <a:cubicBezTo>
                    <a:pt x="40005" y="17145"/>
                    <a:pt x="42863" y="14288"/>
                    <a:pt x="42863" y="8572"/>
                  </a:cubicBezTo>
                  <a:cubicBezTo>
                    <a:pt x="42863" y="2857"/>
                    <a:pt x="44291" y="0"/>
                    <a:pt x="47149" y="0"/>
                  </a:cubicBezTo>
                  <a:cubicBezTo>
                    <a:pt x="50006" y="2857"/>
                    <a:pt x="51435" y="4286"/>
                    <a:pt x="51435" y="4286"/>
                  </a:cubicBezTo>
                  <a:lnTo>
                    <a:pt x="51435" y="42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0" name="任意多边形: 形状 199">
              <a:extLst>
                <a:ext uri="{FF2B5EF4-FFF2-40B4-BE49-F238E27FC236}">
                  <a16:creationId xmlns:a16="http://schemas.microsoft.com/office/drawing/2014/main" id="{3D1C8B8C-95FF-4166-A9B7-43E2BB39197D}"/>
                </a:ext>
              </a:extLst>
            </p:cNvPr>
            <p:cNvSpPr/>
            <p:nvPr/>
          </p:nvSpPr>
          <p:spPr>
            <a:xfrm>
              <a:off x="5691377" y="3990976"/>
              <a:ext cx="47148" cy="90011"/>
            </a:xfrm>
            <a:custGeom>
              <a:avLst/>
              <a:gdLst>
                <a:gd name="connsiteX0" fmla="*/ 17145 w 47148"/>
                <a:gd name="connsiteY0" fmla="*/ 12859 h 90011"/>
                <a:gd name="connsiteX1" fmla="*/ 25717 w 47148"/>
                <a:gd name="connsiteY1" fmla="*/ 0 h 90011"/>
                <a:gd name="connsiteX2" fmla="*/ 25717 w 47148"/>
                <a:gd name="connsiteY2" fmla="*/ 25718 h 90011"/>
                <a:gd name="connsiteX3" fmla="*/ 34290 w 47148"/>
                <a:gd name="connsiteY3" fmla="*/ 25718 h 90011"/>
                <a:gd name="connsiteX4" fmla="*/ 34290 w 47148"/>
                <a:gd name="connsiteY4" fmla="*/ 21431 h 90011"/>
                <a:gd name="connsiteX5" fmla="*/ 38576 w 47148"/>
                <a:gd name="connsiteY5" fmla="*/ 21431 h 90011"/>
                <a:gd name="connsiteX6" fmla="*/ 38576 w 47148"/>
                <a:gd name="connsiteY6" fmla="*/ 17145 h 90011"/>
                <a:gd name="connsiteX7" fmla="*/ 42863 w 47148"/>
                <a:gd name="connsiteY7" fmla="*/ 8572 h 90011"/>
                <a:gd name="connsiteX8" fmla="*/ 47149 w 47148"/>
                <a:gd name="connsiteY8" fmla="*/ 8572 h 90011"/>
                <a:gd name="connsiteX9" fmla="*/ 47149 w 47148"/>
                <a:gd name="connsiteY9" fmla="*/ 12859 h 90011"/>
                <a:gd name="connsiteX10" fmla="*/ 42863 w 47148"/>
                <a:gd name="connsiteY10" fmla="*/ 25718 h 90011"/>
                <a:gd name="connsiteX11" fmla="*/ 42863 w 47148"/>
                <a:gd name="connsiteY11" fmla="*/ 47149 h 90011"/>
                <a:gd name="connsiteX12" fmla="*/ 38576 w 47148"/>
                <a:gd name="connsiteY12" fmla="*/ 60008 h 90011"/>
                <a:gd name="connsiteX13" fmla="*/ 38576 w 47148"/>
                <a:gd name="connsiteY13" fmla="*/ 64294 h 90011"/>
                <a:gd name="connsiteX14" fmla="*/ 38576 w 47148"/>
                <a:gd name="connsiteY14" fmla="*/ 68580 h 90011"/>
                <a:gd name="connsiteX15" fmla="*/ 42863 w 47148"/>
                <a:gd name="connsiteY15" fmla="*/ 68580 h 90011"/>
                <a:gd name="connsiteX16" fmla="*/ 42863 w 47148"/>
                <a:gd name="connsiteY16" fmla="*/ 72866 h 90011"/>
                <a:gd name="connsiteX17" fmla="*/ 38576 w 47148"/>
                <a:gd name="connsiteY17" fmla="*/ 72866 h 90011"/>
                <a:gd name="connsiteX18" fmla="*/ 38576 w 47148"/>
                <a:gd name="connsiteY18" fmla="*/ 77153 h 90011"/>
                <a:gd name="connsiteX19" fmla="*/ 34290 w 47148"/>
                <a:gd name="connsiteY19" fmla="*/ 81439 h 90011"/>
                <a:gd name="connsiteX20" fmla="*/ 30004 w 47148"/>
                <a:gd name="connsiteY20" fmla="*/ 85725 h 90011"/>
                <a:gd name="connsiteX21" fmla="*/ 30004 w 47148"/>
                <a:gd name="connsiteY21" fmla="*/ 77153 h 90011"/>
                <a:gd name="connsiteX22" fmla="*/ 21431 w 47148"/>
                <a:gd name="connsiteY22" fmla="*/ 64294 h 90011"/>
                <a:gd name="connsiteX23" fmla="*/ 17145 w 47148"/>
                <a:gd name="connsiteY23" fmla="*/ 60008 h 90011"/>
                <a:gd name="connsiteX24" fmla="*/ 17145 w 47148"/>
                <a:gd name="connsiteY24" fmla="*/ 64294 h 90011"/>
                <a:gd name="connsiteX25" fmla="*/ 12859 w 47148"/>
                <a:gd name="connsiteY25" fmla="*/ 64294 h 90011"/>
                <a:gd name="connsiteX26" fmla="*/ 12859 w 47148"/>
                <a:gd name="connsiteY26" fmla="*/ 85725 h 90011"/>
                <a:gd name="connsiteX27" fmla="*/ 8572 w 47148"/>
                <a:gd name="connsiteY27" fmla="*/ 85725 h 90011"/>
                <a:gd name="connsiteX28" fmla="*/ 4286 w 47148"/>
                <a:gd name="connsiteY28" fmla="*/ 90011 h 90011"/>
                <a:gd name="connsiteX29" fmla="*/ 0 w 47148"/>
                <a:gd name="connsiteY29" fmla="*/ 90011 h 90011"/>
                <a:gd name="connsiteX30" fmla="*/ 0 w 47148"/>
                <a:gd name="connsiteY30" fmla="*/ 77153 h 90011"/>
                <a:gd name="connsiteX31" fmla="*/ 4286 w 47148"/>
                <a:gd name="connsiteY31" fmla="*/ 68580 h 90011"/>
                <a:gd name="connsiteX32" fmla="*/ 4286 w 47148"/>
                <a:gd name="connsiteY32" fmla="*/ 51435 h 90011"/>
                <a:gd name="connsiteX33" fmla="*/ 8572 w 47148"/>
                <a:gd name="connsiteY33" fmla="*/ 47149 h 90011"/>
                <a:gd name="connsiteX34" fmla="*/ 12859 w 47148"/>
                <a:gd name="connsiteY34" fmla="*/ 34290 h 90011"/>
                <a:gd name="connsiteX35" fmla="*/ 17145 w 47148"/>
                <a:gd name="connsiteY35" fmla="*/ 12859 h 90011"/>
                <a:gd name="connsiteX36" fmla="*/ 17145 w 47148"/>
                <a:gd name="connsiteY36" fmla="*/ 12859 h 90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7148" h="90011">
                  <a:moveTo>
                    <a:pt x="17145" y="12859"/>
                  </a:moveTo>
                  <a:lnTo>
                    <a:pt x="25717" y="0"/>
                  </a:lnTo>
                  <a:lnTo>
                    <a:pt x="25717" y="25718"/>
                  </a:lnTo>
                  <a:lnTo>
                    <a:pt x="34290" y="25718"/>
                  </a:lnTo>
                  <a:lnTo>
                    <a:pt x="34290" y="21431"/>
                  </a:lnTo>
                  <a:lnTo>
                    <a:pt x="38576" y="21431"/>
                  </a:lnTo>
                  <a:lnTo>
                    <a:pt x="38576" y="17145"/>
                  </a:lnTo>
                  <a:cubicBezTo>
                    <a:pt x="38576" y="14288"/>
                    <a:pt x="40005" y="11430"/>
                    <a:pt x="42863" y="8572"/>
                  </a:cubicBezTo>
                  <a:cubicBezTo>
                    <a:pt x="45720" y="8572"/>
                    <a:pt x="47149" y="8572"/>
                    <a:pt x="47149" y="8572"/>
                  </a:cubicBezTo>
                  <a:lnTo>
                    <a:pt x="47149" y="12859"/>
                  </a:lnTo>
                  <a:lnTo>
                    <a:pt x="42863" y="25718"/>
                  </a:lnTo>
                  <a:cubicBezTo>
                    <a:pt x="40005" y="34290"/>
                    <a:pt x="40005" y="41434"/>
                    <a:pt x="42863" y="47149"/>
                  </a:cubicBezTo>
                  <a:cubicBezTo>
                    <a:pt x="42863" y="55721"/>
                    <a:pt x="41434" y="60008"/>
                    <a:pt x="38576" y="60008"/>
                  </a:cubicBezTo>
                  <a:cubicBezTo>
                    <a:pt x="38576" y="62865"/>
                    <a:pt x="38576" y="64294"/>
                    <a:pt x="38576" y="64294"/>
                  </a:cubicBezTo>
                  <a:lnTo>
                    <a:pt x="38576" y="68580"/>
                  </a:lnTo>
                  <a:lnTo>
                    <a:pt x="42863" y="68580"/>
                  </a:lnTo>
                  <a:lnTo>
                    <a:pt x="42863" y="72866"/>
                  </a:lnTo>
                  <a:lnTo>
                    <a:pt x="38576" y="72866"/>
                  </a:lnTo>
                  <a:lnTo>
                    <a:pt x="38576" y="77153"/>
                  </a:lnTo>
                  <a:lnTo>
                    <a:pt x="34290" y="81439"/>
                  </a:lnTo>
                  <a:lnTo>
                    <a:pt x="30004" y="85725"/>
                  </a:lnTo>
                  <a:lnTo>
                    <a:pt x="30004" y="77153"/>
                  </a:lnTo>
                  <a:cubicBezTo>
                    <a:pt x="30004" y="68580"/>
                    <a:pt x="27146" y="64294"/>
                    <a:pt x="21431" y="64294"/>
                  </a:cubicBezTo>
                  <a:lnTo>
                    <a:pt x="17145" y="60008"/>
                  </a:lnTo>
                  <a:lnTo>
                    <a:pt x="17145" y="64294"/>
                  </a:lnTo>
                  <a:lnTo>
                    <a:pt x="12859" y="64294"/>
                  </a:lnTo>
                  <a:lnTo>
                    <a:pt x="12859" y="85725"/>
                  </a:lnTo>
                  <a:lnTo>
                    <a:pt x="8572" y="85725"/>
                  </a:lnTo>
                  <a:lnTo>
                    <a:pt x="4286" y="90011"/>
                  </a:lnTo>
                  <a:lnTo>
                    <a:pt x="0" y="90011"/>
                  </a:lnTo>
                  <a:lnTo>
                    <a:pt x="0" y="77153"/>
                  </a:lnTo>
                  <a:lnTo>
                    <a:pt x="4286" y="68580"/>
                  </a:lnTo>
                  <a:lnTo>
                    <a:pt x="4286" y="51435"/>
                  </a:lnTo>
                  <a:lnTo>
                    <a:pt x="8572" y="47149"/>
                  </a:lnTo>
                  <a:cubicBezTo>
                    <a:pt x="11430" y="44291"/>
                    <a:pt x="12859" y="40005"/>
                    <a:pt x="12859" y="34290"/>
                  </a:cubicBezTo>
                  <a:cubicBezTo>
                    <a:pt x="12859" y="28575"/>
                    <a:pt x="14288" y="21431"/>
                    <a:pt x="17145" y="12859"/>
                  </a:cubicBezTo>
                  <a:lnTo>
                    <a:pt x="17145" y="1285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1" name="任意多边形: 形状 200">
              <a:extLst>
                <a:ext uri="{FF2B5EF4-FFF2-40B4-BE49-F238E27FC236}">
                  <a16:creationId xmlns:a16="http://schemas.microsoft.com/office/drawing/2014/main" id="{B8417863-D82E-41E6-8DE3-E4C47BE798E7}"/>
                </a:ext>
              </a:extLst>
            </p:cNvPr>
            <p:cNvSpPr/>
            <p:nvPr/>
          </p:nvSpPr>
          <p:spPr>
            <a:xfrm>
              <a:off x="6090475" y="3887916"/>
              <a:ext cx="72866" cy="429006"/>
            </a:xfrm>
            <a:custGeom>
              <a:avLst/>
              <a:gdLst>
                <a:gd name="connsiteX0" fmla="*/ 42863 w 72866"/>
                <a:gd name="connsiteY0" fmla="*/ 17145 h 429006"/>
                <a:gd name="connsiteX1" fmla="*/ 42863 w 72866"/>
                <a:gd name="connsiteY1" fmla="*/ 0 h 429006"/>
                <a:gd name="connsiteX2" fmla="*/ 47149 w 72866"/>
                <a:gd name="connsiteY2" fmla="*/ 8573 h 429006"/>
                <a:gd name="connsiteX3" fmla="*/ 51435 w 72866"/>
                <a:gd name="connsiteY3" fmla="*/ 17145 h 429006"/>
                <a:gd name="connsiteX4" fmla="*/ 51435 w 72866"/>
                <a:gd name="connsiteY4" fmla="*/ 34290 h 429006"/>
                <a:gd name="connsiteX5" fmla="*/ 55721 w 72866"/>
                <a:gd name="connsiteY5" fmla="*/ 64294 h 429006"/>
                <a:gd name="connsiteX6" fmla="*/ 60008 w 72866"/>
                <a:gd name="connsiteY6" fmla="*/ 150114 h 429006"/>
                <a:gd name="connsiteX7" fmla="*/ 60008 w 72866"/>
                <a:gd name="connsiteY7" fmla="*/ 205931 h 429006"/>
                <a:gd name="connsiteX8" fmla="*/ 68580 w 72866"/>
                <a:gd name="connsiteY8" fmla="*/ 205931 h 429006"/>
                <a:gd name="connsiteX9" fmla="*/ 68580 w 72866"/>
                <a:gd name="connsiteY9" fmla="*/ 201644 h 429006"/>
                <a:gd name="connsiteX10" fmla="*/ 72866 w 72866"/>
                <a:gd name="connsiteY10" fmla="*/ 205931 h 429006"/>
                <a:gd name="connsiteX11" fmla="*/ 72866 w 72866"/>
                <a:gd name="connsiteY11" fmla="*/ 210217 h 429006"/>
                <a:gd name="connsiteX12" fmla="*/ 47149 w 72866"/>
                <a:gd name="connsiteY12" fmla="*/ 291751 h 429006"/>
                <a:gd name="connsiteX13" fmla="*/ 21431 w 72866"/>
                <a:gd name="connsiteY13" fmla="*/ 386144 h 429006"/>
                <a:gd name="connsiteX14" fmla="*/ 17145 w 72866"/>
                <a:gd name="connsiteY14" fmla="*/ 390430 h 429006"/>
                <a:gd name="connsiteX15" fmla="*/ 17145 w 72866"/>
                <a:gd name="connsiteY15" fmla="*/ 399002 h 429006"/>
                <a:gd name="connsiteX16" fmla="*/ 12859 w 72866"/>
                <a:gd name="connsiteY16" fmla="*/ 407575 h 429006"/>
                <a:gd name="connsiteX17" fmla="*/ 8572 w 72866"/>
                <a:gd name="connsiteY17" fmla="*/ 416147 h 429006"/>
                <a:gd name="connsiteX18" fmla="*/ 8572 w 72866"/>
                <a:gd name="connsiteY18" fmla="*/ 424720 h 429006"/>
                <a:gd name="connsiteX19" fmla="*/ 4286 w 72866"/>
                <a:gd name="connsiteY19" fmla="*/ 424720 h 429006"/>
                <a:gd name="connsiteX20" fmla="*/ 4286 w 72866"/>
                <a:gd name="connsiteY20" fmla="*/ 429006 h 429006"/>
                <a:gd name="connsiteX21" fmla="*/ 0 w 72866"/>
                <a:gd name="connsiteY21" fmla="*/ 429006 h 429006"/>
                <a:gd name="connsiteX22" fmla="*/ 0 w 72866"/>
                <a:gd name="connsiteY22" fmla="*/ 416147 h 429006"/>
                <a:gd name="connsiteX23" fmla="*/ 4286 w 72866"/>
                <a:gd name="connsiteY23" fmla="*/ 411861 h 429006"/>
                <a:gd name="connsiteX24" fmla="*/ 8572 w 72866"/>
                <a:gd name="connsiteY24" fmla="*/ 403288 h 429006"/>
                <a:gd name="connsiteX25" fmla="*/ 8572 w 72866"/>
                <a:gd name="connsiteY25" fmla="*/ 394716 h 429006"/>
                <a:gd name="connsiteX26" fmla="*/ 4286 w 72866"/>
                <a:gd name="connsiteY26" fmla="*/ 394716 h 429006"/>
                <a:gd name="connsiteX27" fmla="*/ 4286 w 72866"/>
                <a:gd name="connsiteY27" fmla="*/ 390430 h 429006"/>
                <a:gd name="connsiteX28" fmla="*/ 0 w 72866"/>
                <a:gd name="connsiteY28" fmla="*/ 390430 h 429006"/>
                <a:gd name="connsiteX29" fmla="*/ 0 w 72866"/>
                <a:gd name="connsiteY29" fmla="*/ 377571 h 429006"/>
                <a:gd name="connsiteX30" fmla="*/ 4286 w 72866"/>
                <a:gd name="connsiteY30" fmla="*/ 347567 h 429006"/>
                <a:gd name="connsiteX31" fmla="*/ 8572 w 72866"/>
                <a:gd name="connsiteY31" fmla="*/ 330422 h 429006"/>
                <a:gd name="connsiteX32" fmla="*/ 8572 w 72866"/>
                <a:gd name="connsiteY32" fmla="*/ 326136 h 429006"/>
                <a:gd name="connsiteX33" fmla="*/ 12859 w 72866"/>
                <a:gd name="connsiteY33" fmla="*/ 326136 h 429006"/>
                <a:gd name="connsiteX34" fmla="*/ 12859 w 72866"/>
                <a:gd name="connsiteY34" fmla="*/ 321850 h 429006"/>
                <a:gd name="connsiteX35" fmla="*/ 17145 w 72866"/>
                <a:gd name="connsiteY35" fmla="*/ 321850 h 429006"/>
                <a:gd name="connsiteX36" fmla="*/ 17145 w 72866"/>
                <a:gd name="connsiteY36" fmla="*/ 308991 h 429006"/>
                <a:gd name="connsiteX37" fmla="*/ 25717 w 72866"/>
                <a:gd name="connsiteY37" fmla="*/ 278987 h 429006"/>
                <a:gd name="connsiteX38" fmla="*/ 30004 w 72866"/>
                <a:gd name="connsiteY38" fmla="*/ 184595 h 429006"/>
                <a:gd name="connsiteX39" fmla="*/ 30004 w 72866"/>
                <a:gd name="connsiteY39" fmla="*/ 90202 h 429006"/>
                <a:gd name="connsiteX40" fmla="*/ 25717 w 72866"/>
                <a:gd name="connsiteY40" fmla="*/ 73057 h 429006"/>
                <a:gd name="connsiteX41" fmla="*/ 30004 w 72866"/>
                <a:gd name="connsiteY41" fmla="*/ 73057 h 429006"/>
                <a:gd name="connsiteX42" fmla="*/ 34290 w 72866"/>
                <a:gd name="connsiteY42" fmla="*/ 77343 h 429006"/>
                <a:gd name="connsiteX43" fmla="*/ 38576 w 72866"/>
                <a:gd name="connsiteY43" fmla="*/ 81629 h 429006"/>
                <a:gd name="connsiteX44" fmla="*/ 42863 w 72866"/>
                <a:gd name="connsiteY44" fmla="*/ 77343 h 429006"/>
                <a:gd name="connsiteX45" fmla="*/ 42863 w 72866"/>
                <a:gd name="connsiteY45" fmla="*/ 17145 h 429006"/>
                <a:gd name="connsiteX46" fmla="*/ 42863 w 72866"/>
                <a:gd name="connsiteY46" fmla="*/ 17145 h 429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2866" h="429006">
                  <a:moveTo>
                    <a:pt x="42863" y="17145"/>
                  </a:moveTo>
                  <a:lnTo>
                    <a:pt x="42863" y="0"/>
                  </a:lnTo>
                  <a:lnTo>
                    <a:pt x="47149" y="8573"/>
                  </a:lnTo>
                  <a:lnTo>
                    <a:pt x="51435" y="17145"/>
                  </a:lnTo>
                  <a:lnTo>
                    <a:pt x="51435" y="34290"/>
                  </a:lnTo>
                  <a:lnTo>
                    <a:pt x="55721" y="64294"/>
                  </a:lnTo>
                  <a:cubicBezTo>
                    <a:pt x="58579" y="84296"/>
                    <a:pt x="60008" y="112967"/>
                    <a:pt x="60008" y="150114"/>
                  </a:cubicBezTo>
                  <a:lnTo>
                    <a:pt x="60008" y="205931"/>
                  </a:lnTo>
                  <a:lnTo>
                    <a:pt x="68580" y="205931"/>
                  </a:lnTo>
                  <a:lnTo>
                    <a:pt x="68580" y="201644"/>
                  </a:lnTo>
                  <a:lnTo>
                    <a:pt x="72866" y="205931"/>
                  </a:lnTo>
                  <a:lnTo>
                    <a:pt x="72866" y="210217"/>
                  </a:lnTo>
                  <a:lnTo>
                    <a:pt x="47149" y="291751"/>
                  </a:lnTo>
                  <a:cubicBezTo>
                    <a:pt x="32861" y="348996"/>
                    <a:pt x="24289" y="380429"/>
                    <a:pt x="21431" y="386144"/>
                  </a:cubicBezTo>
                  <a:lnTo>
                    <a:pt x="17145" y="390430"/>
                  </a:lnTo>
                  <a:lnTo>
                    <a:pt x="17145" y="399002"/>
                  </a:lnTo>
                  <a:lnTo>
                    <a:pt x="12859" y="407575"/>
                  </a:lnTo>
                  <a:lnTo>
                    <a:pt x="8572" y="416147"/>
                  </a:lnTo>
                  <a:lnTo>
                    <a:pt x="8572" y="424720"/>
                  </a:lnTo>
                  <a:lnTo>
                    <a:pt x="4286" y="424720"/>
                  </a:lnTo>
                  <a:lnTo>
                    <a:pt x="4286" y="429006"/>
                  </a:lnTo>
                  <a:lnTo>
                    <a:pt x="0" y="429006"/>
                  </a:lnTo>
                  <a:lnTo>
                    <a:pt x="0" y="416147"/>
                  </a:lnTo>
                  <a:lnTo>
                    <a:pt x="4286" y="411861"/>
                  </a:lnTo>
                  <a:lnTo>
                    <a:pt x="8572" y="403288"/>
                  </a:lnTo>
                  <a:lnTo>
                    <a:pt x="8572" y="394716"/>
                  </a:lnTo>
                  <a:lnTo>
                    <a:pt x="4286" y="394716"/>
                  </a:lnTo>
                  <a:lnTo>
                    <a:pt x="4286" y="390430"/>
                  </a:lnTo>
                  <a:lnTo>
                    <a:pt x="0" y="390430"/>
                  </a:lnTo>
                  <a:lnTo>
                    <a:pt x="0" y="377571"/>
                  </a:lnTo>
                  <a:cubicBezTo>
                    <a:pt x="0" y="368999"/>
                    <a:pt x="1429" y="358997"/>
                    <a:pt x="4286" y="347567"/>
                  </a:cubicBezTo>
                  <a:lnTo>
                    <a:pt x="8572" y="330422"/>
                  </a:lnTo>
                  <a:lnTo>
                    <a:pt x="8572" y="326136"/>
                  </a:lnTo>
                  <a:lnTo>
                    <a:pt x="12859" y="326136"/>
                  </a:lnTo>
                  <a:lnTo>
                    <a:pt x="12859" y="321850"/>
                  </a:lnTo>
                  <a:lnTo>
                    <a:pt x="17145" y="321850"/>
                  </a:lnTo>
                  <a:lnTo>
                    <a:pt x="17145" y="308991"/>
                  </a:lnTo>
                  <a:cubicBezTo>
                    <a:pt x="17145" y="300419"/>
                    <a:pt x="20003" y="290417"/>
                    <a:pt x="25717" y="278987"/>
                  </a:cubicBezTo>
                  <a:cubicBezTo>
                    <a:pt x="25717" y="267557"/>
                    <a:pt x="27146" y="236125"/>
                    <a:pt x="30004" y="184595"/>
                  </a:cubicBezTo>
                  <a:cubicBezTo>
                    <a:pt x="32861" y="133064"/>
                    <a:pt x="32861" y="101632"/>
                    <a:pt x="30004" y="90202"/>
                  </a:cubicBezTo>
                  <a:lnTo>
                    <a:pt x="25717" y="73057"/>
                  </a:lnTo>
                  <a:lnTo>
                    <a:pt x="30004" y="73057"/>
                  </a:lnTo>
                  <a:cubicBezTo>
                    <a:pt x="32861" y="73057"/>
                    <a:pt x="34290" y="74486"/>
                    <a:pt x="34290" y="77343"/>
                  </a:cubicBezTo>
                  <a:cubicBezTo>
                    <a:pt x="34290" y="80201"/>
                    <a:pt x="35719" y="81629"/>
                    <a:pt x="38576" y="81629"/>
                  </a:cubicBezTo>
                  <a:lnTo>
                    <a:pt x="42863" y="77343"/>
                  </a:lnTo>
                  <a:lnTo>
                    <a:pt x="42863" y="17145"/>
                  </a:lnTo>
                  <a:lnTo>
                    <a:pt x="42863" y="1714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2" name="任意多边形: 形状 201">
              <a:extLst>
                <a:ext uri="{FF2B5EF4-FFF2-40B4-BE49-F238E27FC236}">
                  <a16:creationId xmlns:a16="http://schemas.microsoft.com/office/drawing/2014/main" id="{27DE28B5-D1D5-4787-BF13-674BDA52810E}"/>
                </a:ext>
              </a:extLst>
            </p:cNvPr>
            <p:cNvSpPr/>
            <p:nvPr/>
          </p:nvSpPr>
          <p:spPr>
            <a:xfrm>
              <a:off x="6210680" y="4012407"/>
              <a:ext cx="60007" cy="145827"/>
            </a:xfrm>
            <a:custGeom>
              <a:avLst/>
              <a:gdLst>
                <a:gd name="connsiteX0" fmla="*/ 38576 w 60007"/>
                <a:gd name="connsiteY0" fmla="*/ 42863 h 145827"/>
                <a:gd name="connsiteX1" fmla="*/ 51435 w 60007"/>
                <a:gd name="connsiteY1" fmla="*/ 0 h 145827"/>
                <a:gd name="connsiteX2" fmla="*/ 60008 w 60007"/>
                <a:gd name="connsiteY2" fmla="*/ 0 h 145827"/>
                <a:gd name="connsiteX3" fmla="*/ 60008 w 60007"/>
                <a:gd name="connsiteY3" fmla="*/ 4286 h 145827"/>
                <a:gd name="connsiteX4" fmla="*/ 55721 w 60007"/>
                <a:gd name="connsiteY4" fmla="*/ 4286 h 145827"/>
                <a:gd name="connsiteX5" fmla="*/ 55721 w 60007"/>
                <a:gd name="connsiteY5" fmla="*/ 21431 h 145827"/>
                <a:gd name="connsiteX6" fmla="*/ 55721 w 60007"/>
                <a:gd name="connsiteY6" fmla="*/ 64389 h 145827"/>
                <a:gd name="connsiteX7" fmla="*/ 51435 w 60007"/>
                <a:gd name="connsiteY7" fmla="*/ 94393 h 145827"/>
                <a:gd name="connsiteX8" fmla="*/ 51435 w 60007"/>
                <a:gd name="connsiteY8" fmla="*/ 107252 h 145827"/>
                <a:gd name="connsiteX9" fmla="*/ 34290 w 60007"/>
                <a:gd name="connsiteY9" fmla="*/ 107252 h 145827"/>
                <a:gd name="connsiteX10" fmla="*/ 17145 w 60007"/>
                <a:gd name="connsiteY10" fmla="*/ 124396 h 145827"/>
                <a:gd name="connsiteX11" fmla="*/ 8573 w 60007"/>
                <a:gd name="connsiteY11" fmla="*/ 145828 h 145827"/>
                <a:gd name="connsiteX12" fmla="*/ 0 w 60007"/>
                <a:gd name="connsiteY12" fmla="*/ 141542 h 145827"/>
                <a:gd name="connsiteX13" fmla="*/ 0 w 60007"/>
                <a:gd name="connsiteY13" fmla="*/ 137255 h 145827"/>
                <a:gd name="connsiteX14" fmla="*/ 4286 w 60007"/>
                <a:gd name="connsiteY14" fmla="*/ 132969 h 145827"/>
                <a:gd name="connsiteX15" fmla="*/ 8573 w 60007"/>
                <a:gd name="connsiteY15" fmla="*/ 124396 h 145827"/>
                <a:gd name="connsiteX16" fmla="*/ 8573 w 60007"/>
                <a:gd name="connsiteY16" fmla="*/ 115824 h 145827"/>
                <a:gd name="connsiteX17" fmla="*/ 12859 w 60007"/>
                <a:gd name="connsiteY17" fmla="*/ 115824 h 145827"/>
                <a:gd name="connsiteX18" fmla="*/ 17145 w 60007"/>
                <a:gd name="connsiteY18" fmla="*/ 98679 h 145827"/>
                <a:gd name="connsiteX19" fmla="*/ 38576 w 60007"/>
                <a:gd name="connsiteY19" fmla="*/ 42863 h 145827"/>
                <a:gd name="connsiteX20" fmla="*/ 38576 w 60007"/>
                <a:gd name="connsiteY20" fmla="*/ 42863 h 145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0007" h="145827">
                  <a:moveTo>
                    <a:pt x="38576" y="42863"/>
                  </a:moveTo>
                  <a:lnTo>
                    <a:pt x="51435" y="0"/>
                  </a:lnTo>
                  <a:lnTo>
                    <a:pt x="60008" y="0"/>
                  </a:lnTo>
                  <a:cubicBezTo>
                    <a:pt x="60008" y="2858"/>
                    <a:pt x="60008" y="4286"/>
                    <a:pt x="60008" y="4286"/>
                  </a:cubicBezTo>
                  <a:lnTo>
                    <a:pt x="55721" y="4286"/>
                  </a:lnTo>
                  <a:lnTo>
                    <a:pt x="55721" y="21431"/>
                  </a:lnTo>
                  <a:cubicBezTo>
                    <a:pt x="58579" y="30004"/>
                    <a:pt x="58579" y="44291"/>
                    <a:pt x="55721" y="64389"/>
                  </a:cubicBezTo>
                  <a:lnTo>
                    <a:pt x="51435" y="94393"/>
                  </a:lnTo>
                  <a:lnTo>
                    <a:pt x="51435" y="107252"/>
                  </a:lnTo>
                  <a:lnTo>
                    <a:pt x="34290" y="107252"/>
                  </a:lnTo>
                  <a:cubicBezTo>
                    <a:pt x="28575" y="107252"/>
                    <a:pt x="22860" y="112967"/>
                    <a:pt x="17145" y="124396"/>
                  </a:cubicBezTo>
                  <a:cubicBezTo>
                    <a:pt x="14288" y="138684"/>
                    <a:pt x="11430" y="145828"/>
                    <a:pt x="8573" y="145828"/>
                  </a:cubicBezTo>
                  <a:cubicBezTo>
                    <a:pt x="2858" y="142970"/>
                    <a:pt x="0" y="141542"/>
                    <a:pt x="0" y="141542"/>
                  </a:cubicBezTo>
                  <a:lnTo>
                    <a:pt x="0" y="137255"/>
                  </a:lnTo>
                  <a:lnTo>
                    <a:pt x="4286" y="132969"/>
                  </a:lnTo>
                  <a:lnTo>
                    <a:pt x="8573" y="124396"/>
                  </a:lnTo>
                  <a:lnTo>
                    <a:pt x="8573" y="115824"/>
                  </a:lnTo>
                  <a:lnTo>
                    <a:pt x="12859" y="115824"/>
                  </a:lnTo>
                  <a:cubicBezTo>
                    <a:pt x="12859" y="115824"/>
                    <a:pt x="14288" y="110109"/>
                    <a:pt x="17145" y="98679"/>
                  </a:cubicBezTo>
                  <a:cubicBezTo>
                    <a:pt x="22860" y="87154"/>
                    <a:pt x="30004" y="68580"/>
                    <a:pt x="38576" y="42863"/>
                  </a:cubicBezTo>
                  <a:lnTo>
                    <a:pt x="38576" y="4286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3" name="任意多边形: 形状 202">
              <a:extLst>
                <a:ext uri="{FF2B5EF4-FFF2-40B4-BE49-F238E27FC236}">
                  <a16:creationId xmlns:a16="http://schemas.microsoft.com/office/drawing/2014/main" id="{1F60A210-7624-45D1-AD29-D6A079DB1CEF}"/>
                </a:ext>
              </a:extLst>
            </p:cNvPr>
            <p:cNvSpPr/>
            <p:nvPr/>
          </p:nvSpPr>
          <p:spPr>
            <a:xfrm>
              <a:off x="6648354" y="4036791"/>
              <a:ext cx="173593" cy="211550"/>
            </a:xfrm>
            <a:custGeom>
              <a:avLst/>
              <a:gdLst>
                <a:gd name="connsiteX0" fmla="*/ 47149 w 173593"/>
                <a:gd name="connsiteY0" fmla="*/ 202978 h 211550"/>
                <a:gd name="connsiteX1" fmla="*/ 42863 w 173593"/>
                <a:gd name="connsiteY1" fmla="*/ 202978 h 211550"/>
                <a:gd name="connsiteX2" fmla="*/ 42863 w 173593"/>
                <a:gd name="connsiteY2" fmla="*/ 207264 h 211550"/>
                <a:gd name="connsiteX3" fmla="*/ 38576 w 173593"/>
                <a:gd name="connsiteY3" fmla="*/ 207264 h 211550"/>
                <a:gd name="connsiteX4" fmla="*/ 38576 w 173593"/>
                <a:gd name="connsiteY4" fmla="*/ 211550 h 211550"/>
                <a:gd name="connsiteX5" fmla="*/ 25717 w 173593"/>
                <a:gd name="connsiteY5" fmla="*/ 211550 h 211550"/>
                <a:gd name="connsiteX6" fmla="*/ 25717 w 173593"/>
                <a:gd name="connsiteY6" fmla="*/ 194405 h 211550"/>
                <a:gd name="connsiteX7" fmla="*/ 21431 w 173593"/>
                <a:gd name="connsiteY7" fmla="*/ 194405 h 211550"/>
                <a:gd name="connsiteX8" fmla="*/ 8572 w 173593"/>
                <a:gd name="connsiteY8" fmla="*/ 190119 h 211550"/>
                <a:gd name="connsiteX9" fmla="*/ 0 w 173593"/>
                <a:gd name="connsiteY9" fmla="*/ 185833 h 211550"/>
                <a:gd name="connsiteX10" fmla="*/ 4286 w 173593"/>
                <a:gd name="connsiteY10" fmla="*/ 181546 h 211550"/>
                <a:gd name="connsiteX11" fmla="*/ 8572 w 173593"/>
                <a:gd name="connsiteY11" fmla="*/ 177260 h 211550"/>
                <a:gd name="connsiteX12" fmla="*/ 8572 w 173593"/>
                <a:gd name="connsiteY12" fmla="*/ 172974 h 211550"/>
                <a:gd name="connsiteX13" fmla="*/ 47149 w 173593"/>
                <a:gd name="connsiteY13" fmla="*/ 130112 h 211550"/>
                <a:gd name="connsiteX14" fmla="*/ 90011 w 173593"/>
                <a:gd name="connsiteY14" fmla="*/ 87154 h 211550"/>
                <a:gd name="connsiteX15" fmla="*/ 102870 w 173593"/>
                <a:gd name="connsiteY15" fmla="*/ 74295 h 211550"/>
                <a:gd name="connsiteX16" fmla="*/ 115729 w 173593"/>
                <a:gd name="connsiteY16" fmla="*/ 48578 h 211550"/>
                <a:gd name="connsiteX17" fmla="*/ 132874 w 173593"/>
                <a:gd name="connsiteY17" fmla="*/ 27146 h 211550"/>
                <a:gd name="connsiteX18" fmla="*/ 154305 w 173593"/>
                <a:gd name="connsiteY18" fmla="*/ 5715 h 211550"/>
                <a:gd name="connsiteX19" fmla="*/ 171450 w 173593"/>
                <a:gd name="connsiteY19" fmla="*/ 1429 h 211550"/>
                <a:gd name="connsiteX20" fmla="*/ 171450 w 173593"/>
                <a:gd name="connsiteY20" fmla="*/ 14287 h 211550"/>
                <a:gd name="connsiteX21" fmla="*/ 145732 w 173593"/>
                <a:gd name="connsiteY21" fmla="*/ 70104 h 211550"/>
                <a:gd name="connsiteX22" fmla="*/ 94202 w 173593"/>
                <a:gd name="connsiteY22" fmla="*/ 151638 h 211550"/>
                <a:gd name="connsiteX23" fmla="*/ 59912 w 173593"/>
                <a:gd name="connsiteY23" fmla="*/ 194596 h 211550"/>
                <a:gd name="connsiteX24" fmla="*/ 47149 w 173593"/>
                <a:gd name="connsiteY24" fmla="*/ 202978 h 211550"/>
                <a:gd name="connsiteX25" fmla="*/ 47149 w 173593"/>
                <a:gd name="connsiteY25" fmla="*/ 202978 h 21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73593" h="211550">
                  <a:moveTo>
                    <a:pt x="47149" y="202978"/>
                  </a:moveTo>
                  <a:lnTo>
                    <a:pt x="42863" y="202978"/>
                  </a:lnTo>
                  <a:lnTo>
                    <a:pt x="42863" y="207264"/>
                  </a:lnTo>
                  <a:lnTo>
                    <a:pt x="38576" y="207264"/>
                  </a:lnTo>
                  <a:lnTo>
                    <a:pt x="38576" y="211550"/>
                  </a:lnTo>
                  <a:lnTo>
                    <a:pt x="25717" y="211550"/>
                  </a:lnTo>
                  <a:lnTo>
                    <a:pt x="25717" y="194405"/>
                  </a:lnTo>
                  <a:lnTo>
                    <a:pt x="21431" y="194405"/>
                  </a:lnTo>
                  <a:lnTo>
                    <a:pt x="8572" y="190119"/>
                  </a:lnTo>
                  <a:lnTo>
                    <a:pt x="0" y="185833"/>
                  </a:lnTo>
                  <a:lnTo>
                    <a:pt x="4286" y="181546"/>
                  </a:lnTo>
                  <a:lnTo>
                    <a:pt x="8572" y="177260"/>
                  </a:lnTo>
                  <a:lnTo>
                    <a:pt x="8572" y="172974"/>
                  </a:lnTo>
                  <a:lnTo>
                    <a:pt x="47149" y="130112"/>
                  </a:lnTo>
                  <a:cubicBezTo>
                    <a:pt x="72866" y="104394"/>
                    <a:pt x="87154" y="90106"/>
                    <a:pt x="90011" y="87154"/>
                  </a:cubicBezTo>
                  <a:cubicBezTo>
                    <a:pt x="92869" y="87154"/>
                    <a:pt x="97155" y="82868"/>
                    <a:pt x="102870" y="74295"/>
                  </a:cubicBezTo>
                  <a:cubicBezTo>
                    <a:pt x="105728" y="62865"/>
                    <a:pt x="110014" y="54293"/>
                    <a:pt x="115729" y="48578"/>
                  </a:cubicBezTo>
                  <a:cubicBezTo>
                    <a:pt x="118586" y="45720"/>
                    <a:pt x="124301" y="38576"/>
                    <a:pt x="132874" y="27146"/>
                  </a:cubicBezTo>
                  <a:cubicBezTo>
                    <a:pt x="138589" y="15716"/>
                    <a:pt x="145732" y="8572"/>
                    <a:pt x="154305" y="5715"/>
                  </a:cubicBezTo>
                  <a:cubicBezTo>
                    <a:pt x="162878" y="0"/>
                    <a:pt x="168592" y="-1429"/>
                    <a:pt x="171450" y="1429"/>
                  </a:cubicBezTo>
                  <a:cubicBezTo>
                    <a:pt x="174307" y="1429"/>
                    <a:pt x="174307" y="5715"/>
                    <a:pt x="171450" y="14287"/>
                  </a:cubicBezTo>
                  <a:cubicBezTo>
                    <a:pt x="171450" y="25718"/>
                    <a:pt x="162878" y="44291"/>
                    <a:pt x="145732" y="70104"/>
                  </a:cubicBezTo>
                  <a:cubicBezTo>
                    <a:pt x="131445" y="95821"/>
                    <a:pt x="114300" y="123063"/>
                    <a:pt x="94202" y="151638"/>
                  </a:cubicBezTo>
                  <a:cubicBezTo>
                    <a:pt x="77057" y="174498"/>
                    <a:pt x="65627" y="188786"/>
                    <a:pt x="59912" y="194596"/>
                  </a:cubicBezTo>
                  <a:cubicBezTo>
                    <a:pt x="51435" y="200120"/>
                    <a:pt x="47149" y="202978"/>
                    <a:pt x="47149" y="202978"/>
                  </a:cubicBezTo>
                  <a:lnTo>
                    <a:pt x="47149" y="20297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4" name="任意多边形: 形状 203">
              <a:extLst>
                <a:ext uri="{FF2B5EF4-FFF2-40B4-BE49-F238E27FC236}">
                  <a16:creationId xmlns:a16="http://schemas.microsoft.com/office/drawing/2014/main" id="{FD366EA9-FF0F-4324-93CF-BAE571FDDAC2}"/>
                </a:ext>
              </a:extLst>
            </p:cNvPr>
            <p:cNvSpPr/>
            <p:nvPr/>
          </p:nvSpPr>
          <p:spPr>
            <a:xfrm>
              <a:off x="6244970" y="2474882"/>
              <a:ext cx="695039" cy="486060"/>
            </a:xfrm>
            <a:custGeom>
              <a:avLst/>
              <a:gdLst>
                <a:gd name="connsiteX0" fmla="*/ 609314 w 695039"/>
                <a:gd name="connsiteY0" fmla="*/ 314611 h 486060"/>
                <a:gd name="connsiteX1" fmla="*/ 643604 w 695039"/>
                <a:gd name="connsiteY1" fmla="*/ 327469 h 486060"/>
                <a:gd name="connsiteX2" fmla="*/ 643604 w 695039"/>
                <a:gd name="connsiteY2" fmla="*/ 336042 h 486060"/>
                <a:gd name="connsiteX3" fmla="*/ 647890 w 695039"/>
                <a:gd name="connsiteY3" fmla="*/ 340328 h 486060"/>
                <a:gd name="connsiteX4" fmla="*/ 652177 w 695039"/>
                <a:gd name="connsiteY4" fmla="*/ 344615 h 486060"/>
                <a:gd name="connsiteX5" fmla="*/ 652177 w 695039"/>
                <a:gd name="connsiteY5" fmla="*/ 366046 h 486060"/>
                <a:gd name="connsiteX6" fmla="*/ 643604 w 695039"/>
                <a:gd name="connsiteY6" fmla="*/ 366046 h 486060"/>
                <a:gd name="connsiteX7" fmla="*/ 643604 w 695039"/>
                <a:gd name="connsiteY7" fmla="*/ 361759 h 486060"/>
                <a:gd name="connsiteX8" fmla="*/ 639318 w 695039"/>
                <a:gd name="connsiteY8" fmla="*/ 357473 h 486060"/>
                <a:gd name="connsiteX9" fmla="*/ 626459 w 695039"/>
                <a:gd name="connsiteY9" fmla="*/ 353187 h 486060"/>
                <a:gd name="connsiteX10" fmla="*/ 613600 w 695039"/>
                <a:gd name="connsiteY10" fmla="*/ 348901 h 486060"/>
                <a:gd name="connsiteX11" fmla="*/ 613600 w 695039"/>
                <a:gd name="connsiteY11" fmla="*/ 353187 h 486060"/>
                <a:gd name="connsiteX12" fmla="*/ 609314 w 695039"/>
                <a:gd name="connsiteY12" fmla="*/ 353187 h 486060"/>
                <a:gd name="connsiteX13" fmla="*/ 609314 w 695039"/>
                <a:gd name="connsiteY13" fmla="*/ 361759 h 486060"/>
                <a:gd name="connsiteX14" fmla="*/ 613600 w 695039"/>
                <a:gd name="connsiteY14" fmla="*/ 361759 h 486060"/>
                <a:gd name="connsiteX15" fmla="*/ 613600 w 695039"/>
                <a:gd name="connsiteY15" fmla="*/ 366046 h 486060"/>
                <a:gd name="connsiteX16" fmla="*/ 617887 w 695039"/>
                <a:gd name="connsiteY16" fmla="*/ 366046 h 486060"/>
                <a:gd name="connsiteX17" fmla="*/ 617887 w 695039"/>
                <a:gd name="connsiteY17" fmla="*/ 370332 h 486060"/>
                <a:gd name="connsiteX18" fmla="*/ 622173 w 695039"/>
                <a:gd name="connsiteY18" fmla="*/ 370332 h 486060"/>
                <a:gd name="connsiteX19" fmla="*/ 622173 w 695039"/>
                <a:gd name="connsiteY19" fmla="*/ 374618 h 486060"/>
                <a:gd name="connsiteX20" fmla="*/ 626459 w 695039"/>
                <a:gd name="connsiteY20" fmla="*/ 374618 h 486060"/>
                <a:gd name="connsiteX21" fmla="*/ 626459 w 695039"/>
                <a:gd name="connsiteY21" fmla="*/ 378905 h 486060"/>
                <a:gd name="connsiteX22" fmla="*/ 630746 w 695039"/>
                <a:gd name="connsiteY22" fmla="*/ 378905 h 486060"/>
                <a:gd name="connsiteX23" fmla="*/ 630746 w 695039"/>
                <a:gd name="connsiteY23" fmla="*/ 383191 h 486060"/>
                <a:gd name="connsiteX24" fmla="*/ 635032 w 695039"/>
                <a:gd name="connsiteY24" fmla="*/ 383191 h 486060"/>
                <a:gd name="connsiteX25" fmla="*/ 656463 w 695039"/>
                <a:gd name="connsiteY25" fmla="*/ 408908 h 486060"/>
                <a:gd name="connsiteX26" fmla="*/ 682181 w 695039"/>
                <a:gd name="connsiteY26" fmla="*/ 438912 h 486060"/>
                <a:gd name="connsiteX27" fmla="*/ 686467 w 695039"/>
                <a:gd name="connsiteY27" fmla="*/ 443198 h 486060"/>
                <a:gd name="connsiteX28" fmla="*/ 690753 w 695039"/>
                <a:gd name="connsiteY28" fmla="*/ 447484 h 486060"/>
                <a:gd name="connsiteX29" fmla="*/ 695039 w 695039"/>
                <a:gd name="connsiteY29" fmla="*/ 451771 h 486060"/>
                <a:gd name="connsiteX30" fmla="*/ 695039 w 695039"/>
                <a:gd name="connsiteY30" fmla="*/ 464630 h 486060"/>
                <a:gd name="connsiteX31" fmla="*/ 690753 w 695039"/>
                <a:gd name="connsiteY31" fmla="*/ 464630 h 486060"/>
                <a:gd name="connsiteX32" fmla="*/ 686467 w 695039"/>
                <a:gd name="connsiteY32" fmla="*/ 468916 h 486060"/>
                <a:gd name="connsiteX33" fmla="*/ 682181 w 695039"/>
                <a:gd name="connsiteY33" fmla="*/ 473202 h 486060"/>
                <a:gd name="connsiteX34" fmla="*/ 677894 w 695039"/>
                <a:gd name="connsiteY34" fmla="*/ 477488 h 486060"/>
                <a:gd name="connsiteX35" fmla="*/ 677894 w 695039"/>
                <a:gd name="connsiteY35" fmla="*/ 486061 h 486060"/>
                <a:gd name="connsiteX36" fmla="*/ 665036 w 695039"/>
                <a:gd name="connsiteY36" fmla="*/ 486061 h 486060"/>
                <a:gd name="connsiteX37" fmla="*/ 665036 w 695039"/>
                <a:gd name="connsiteY37" fmla="*/ 481774 h 486060"/>
                <a:gd name="connsiteX38" fmla="*/ 660749 w 695039"/>
                <a:gd name="connsiteY38" fmla="*/ 481774 h 486060"/>
                <a:gd name="connsiteX39" fmla="*/ 660749 w 695039"/>
                <a:gd name="connsiteY39" fmla="*/ 473202 h 486060"/>
                <a:gd name="connsiteX40" fmla="*/ 656463 w 695039"/>
                <a:gd name="connsiteY40" fmla="*/ 468916 h 486060"/>
                <a:gd name="connsiteX41" fmla="*/ 630746 w 695039"/>
                <a:gd name="connsiteY41" fmla="*/ 434626 h 486060"/>
                <a:gd name="connsiteX42" fmla="*/ 557784 w 695039"/>
                <a:gd name="connsiteY42" fmla="*/ 357378 h 486060"/>
                <a:gd name="connsiteX43" fmla="*/ 463391 w 695039"/>
                <a:gd name="connsiteY43" fmla="*/ 288703 h 486060"/>
                <a:gd name="connsiteX44" fmla="*/ 381857 w 695039"/>
                <a:gd name="connsiteY44" fmla="*/ 232886 h 486060"/>
                <a:gd name="connsiteX45" fmla="*/ 338995 w 695039"/>
                <a:gd name="connsiteY45" fmla="*/ 202882 h 486060"/>
                <a:gd name="connsiteX46" fmla="*/ 326136 w 695039"/>
                <a:gd name="connsiteY46" fmla="*/ 185737 h 486060"/>
                <a:gd name="connsiteX47" fmla="*/ 240316 w 695039"/>
                <a:gd name="connsiteY47" fmla="*/ 151448 h 486060"/>
                <a:gd name="connsiteX48" fmla="*/ 158782 w 695039"/>
                <a:gd name="connsiteY48" fmla="*/ 117157 h 486060"/>
                <a:gd name="connsiteX49" fmla="*/ 102965 w 695039"/>
                <a:gd name="connsiteY49" fmla="*/ 78581 h 486060"/>
                <a:gd name="connsiteX50" fmla="*/ 38576 w 695039"/>
                <a:gd name="connsiteY50" fmla="*/ 35719 h 486060"/>
                <a:gd name="connsiteX51" fmla="*/ 8572 w 695039"/>
                <a:gd name="connsiteY51" fmla="*/ 10001 h 486060"/>
                <a:gd name="connsiteX52" fmla="*/ 8572 w 695039"/>
                <a:gd name="connsiteY52" fmla="*/ 1429 h 486060"/>
                <a:gd name="connsiteX53" fmla="*/ 38576 w 695039"/>
                <a:gd name="connsiteY53" fmla="*/ 5715 h 486060"/>
                <a:gd name="connsiteX54" fmla="*/ 81534 w 695039"/>
                <a:gd name="connsiteY54" fmla="*/ 18574 h 486060"/>
                <a:gd name="connsiteX55" fmla="*/ 154496 w 695039"/>
                <a:gd name="connsiteY55" fmla="*/ 35719 h 486060"/>
                <a:gd name="connsiteX56" fmla="*/ 197358 w 695039"/>
                <a:gd name="connsiteY56" fmla="*/ 48578 h 486060"/>
                <a:gd name="connsiteX57" fmla="*/ 231648 w 695039"/>
                <a:gd name="connsiteY57" fmla="*/ 74295 h 486060"/>
                <a:gd name="connsiteX58" fmla="*/ 283178 w 695039"/>
                <a:gd name="connsiteY58" fmla="*/ 91440 h 486060"/>
                <a:gd name="connsiteX59" fmla="*/ 321755 w 695039"/>
                <a:gd name="connsiteY59" fmla="*/ 104299 h 486060"/>
                <a:gd name="connsiteX60" fmla="*/ 321755 w 695039"/>
                <a:gd name="connsiteY60" fmla="*/ 117157 h 486060"/>
                <a:gd name="connsiteX61" fmla="*/ 296037 w 695039"/>
                <a:gd name="connsiteY61" fmla="*/ 121444 h 486060"/>
                <a:gd name="connsiteX62" fmla="*/ 343281 w 695039"/>
                <a:gd name="connsiteY62" fmla="*/ 134303 h 486060"/>
                <a:gd name="connsiteX63" fmla="*/ 394811 w 695039"/>
                <a:gd name="connsiteY63" fmla="*/ 147161 h 486060"/>
                <a:gd name="connsiteX64" fmla="*/ 459200 w 695039"/>
                <a:gd name="connsiteY64" fmla="*/ 172879 h 486060"/>
                <a:gd name="connsiteX65" fmla="*/ 519303 w 695039"/>
                <a:gd name="connsiteY65" fmla="*/ 198596 h 486060"/>
                <a:gd name="connsiteX66" fmla="*/ 515017 w 695039"/>
                <a:gd name="connsiteY66" fmla="*/ 220027 h 486060"/>
                <a:gd name="connsiteX67" fmla="*/ 523589 w 695039"/>
                <a:gd name="connsiteY67" fmla="*/ 241459 h 486060"/>
                <a:gd name="connsiteX68" fmla="*/ 557879 w 695039"/>
                <a:gd name="connsiteY68" fmla="*/ 254317 h 486060"/>
                <a:gd name="connsiteX69" fmla="*/ 575024 w 695039"/>
                <a:gd name="connsiteY69" fmla="*/ 280035 h 486060"/>
                <a:gd name="connsiteX70" fmla="*/ 609314 w 695039"/>
                <a:gd name="connsiteY70" fmla="*/ 314611 h 486060"/>
                <a:gd name="connsiteX71" fmla="*/ 609314 w 695039"/>
                <a:gd name="connsiteY71" fmla="*/ 314611 h 48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695039" h="486060">
                  <a:moveTo>
                    <a:pt x="609314" y="314611"/>
                  </a:moveTo>
                  <a:lnTo>
                    <a:pt x="643604" y="327469"/>
                  </a:lnTo>
                  <a:lnTo>
                    <a:pt x="643604" y="336042"/>
                  </a:lnTo>
                  <a:lnTo>
                    <a:pt x="647890" y="340328"/>
                  </a:lnTo>
                  <a:lnTo>
                    <a:pt x="652177" y="344615"/>
                  </a:lnTo>
                  <a:lnTo>
                    <a:pt x="652177" y="366046"/>
                  </a:lnTo>
                  <a:lnTo>
                    <a:pt x="643604" y="366046"/>
                  </a:lnTo>
                  <a:lnTo>
                    <a:pt x="643604" y="361759"/>
                  </a:lnTo>
                  <a:cubicBezTo>
                    <a:pt x="643604" y="361759"/>
                    <a:pt x="642175" y="360331"/>
                    <a:pt x="639318" y="357473"/>
                  </a:cubicBezTo>
                  <a:cubicBezTo>
                    <a:pt x="636461" y="357473"/>
                    <a:pt x="632174" y="356044"/>
                    <a:pt x="626459" y="353187"/>
                  </a:cubicBezTo>
                  <a:lnTo>
                    <a:pt x="613600" y="348901"/>
                  </a:lnTo>
                  <a:lnTo>
                    <a:pt x="613600" y="353187"/>
                  </a:lnTo>
                  <a:lnTo>
                    <a:pt x="609314" y="353187"/>
                  </a:lnTo>
                  <a:lnTo>
                    <a:pt x="609314" y="361759"/>
                  </a:lnTo>
                  <a:lnTo>
                    <a:pt x="613600" y="361759"/>
                  </a:lnTo>
                  <a:lnTo>
                    <a:pt x="613600" y="366046"/>
                  </a:lnTo>
                  <a:lnTo>
                    <a:pt x="617887" y="366046"/>
                  </a:lnTo>
                  <a:lnTo>
                    <a:pt x="617887" y="370332"/>
                  </a:lnTo>
                  <a:lnTo>
                    <a:pt x="622173" y="370332"/>
                  </a:lnTo>
                  <a:lnTo>
                    <a:pt x="622173" y="374618"/>
                  </a:lnTo>
                  <a:lnTo>
                    <a:pt x="626459" y="374618"/>
                  </a:lnTo>
                  <a:lnTo>
                    <a:pt x="626459" y="378905"/>
                  </a:lnTo>
                  <a:lnTo>
                    <a:pt x="630746" y="378905"/>
                  </a:lnTo>
                  <a:lnTo>
                    <a:pt x="630746" y="383191"/>
                  </a:lnTo>
                  <a:lnTo>
                    <a:pt x="635032" y="383191"/>
                  </a:lnTo>
                  <a:lnTo>
                    <a:pt x="656463" y="408908"/>
                  </a:lnTo>
                  <a:cubicBezTo>
                    <a:pt x="670750" y="426053"/>
                    <a:pt x="679323" y="436055"/>
                    <a:pt x="682181" y="438912"/>
                  </a:cubicBezTo>
                  <a:lnTo>
                    <a:pt x="686467" y="443198"/>
                  </a:lnTo>
                  <a:lnTo>
                    <a:pt x="690753" y="447484"/>
                  </a:lnTo>
                  <a:lnTo>
                    <a:pt x="695039" y="451771"/>
                  </a:lnTo>
                  <a:lnTo>
                    <a:pt x="695039" y="464630"/>
                  </a:lnTo>
                  <a:lnTo>
                    <a:pt x="690753" y="464630"/>
                  </a:lnTo>
                  <a:lnTo>
                    <a:pt x="686467" y="468916"/>
                  </a:lnTo>
                  <a:lnTo>
                    <a:pt x="682181" y="473202"/>
                  </a:lnTo>
                  <a:lnTo>
                    <a:pt x="677894" y="477488"/>
                  </a:lnTo>
                  <a:lnTo>
                    <a:pt x="677894" y="486061"/>
                  </a:lnTo>
                  <a:lnTo>
                    <a:pt x="665036" y="486061"/>
                  </a:lnTo>
                  <a:lnTo>
                    <a:pt x="665036" y="481774"/>
                  </a:lnTo>
                  <a:lnTo>
                    <a:pt x="660749" y="481774"/>
                  </a:lnTo>
                  <a:lnTo>
                    <a:pt x="660749" y="473202"/>
                  </a:lnTo>
                  <a:lnTo>
                    <a:pt x="656463" y="468916"/>
                  </a:lnTo>
                  <a:cubicBezTo>
                    <a:pt x="653606" y="466058"/>
                    <a:pt x="645033" y="454628"/>
                    <a:pt x="630746" y="434626"/>
                  </a:cubicBezTo>
                  <a:cubicBezTo>
                    <a:pt x="616458" y="411766"/>
                    <a:pt x="592169" y="385953"/>
                    <a:pt x="557784" y="357378"/>
                  </a:cubicBezTo>
                  <a:cubicBezTo>
                    <a:pt x="523494" y="331660"/>
                    <a:pt x="491966" y="308705"/>
                    <a:pt x="463391" y="288703"/>
                  </a:cubicBezTo>
                  <a:cubicBezTo>
                    <a:pt x="434816" y="268700"/>
                    <a:pt x="407575" y="250126"/>
                    <a:pt x="381857" y="232886"/>
                  </a:cubicBezTo>
                  <a:cubicBezTo>
                    <a:pt x="353282" y="218599"/>
                    <a:pt x="338995" y="208598"/>
                    <a:pt x="338995" y="202882"/>
                  </a:cubicBezTo>
                  <a:cubicBezTo>
                    <a:pt x="336137" y="200025"/>
                    <a:pt x="331851" y="194310"/>
                    <a:pt x="326136" y="185737"/>
                  </a:cubicBezTo>
                  <a:cubicBezTo>
                    <a:pt x="320421" y="180023"/>
                    <a:pt x="291846" y="168592"/>
                    <a:pt x="240316" y="151448"/>
                  </a:cubicBezTo>
                  <a:cubicBezTo>
                    <a:pt x="185928" y="134303"/>
                    <a:pt x="158782" y="122873"/>
                    <a:pt x="158782" y="117157"/>
                  </a:cubicBezTo>
                  <a:cubicBezTo>
                    <a:pt x="155924" y="108585"/>
                    <a:pt x="137351" y="95726"/>
                    <a:pt x="102965" y="78581"/>
                  </a:cubicBezTo>
                  <a:cubicBezTo>
                    <a:pt x="68675" y="61436"/>
                    <a:pt x="47149" y="47149"/>
                    <a:pt x="38576" y="35719"/>
                  </a:cubicBezTo>
                  <a:cubicBezTo>
                    <a:pt x="30004" y="21431"/>
                    <a:pt x="20002" y="12859"/>
                    <a:pt x="8572" y="10001"/>
                  </a:cubicBezTo>
                  <a:cubicBezTo>
                    <a:pt x="-2857" y="4286"/>
                    <a:pt x="-2857" y="1429"/>
                    <a:pt x="8572" y="1429"/>
                  </a:cubicBezTo>
                  <a:cubicBezTo>
                    <a:pt x="20002" y="-1429"/>
                    <a:pt x="30004" y="0"/>
                    <a:pt x="38576" y="5715"/>
                  </a:cubicBezTo>
                  <a:cubicBezTo>
                    <a:pt x="47149" y="8573"/>
                    <a:pt x="61436" y="12859"/>
                    <a:pt x="81534" y="18574"/>
                  </a:cubicBezTo>
                  <a:cubicBezTo>
                    <a:pt x="98679" y="27146"/>
                    <a:pt x="122968" y="32861"/>
                    <a:pt x="154496" y="35719"/>
                  </a:cubicBezTo>
                  <a:cubicBezTo>
                    <a:pt x="183071" y="38576"/>
                    <a:pt x="197358" y="42862"/>
                    <a:pt x="197358" y="48578"/>
                  </a:cubicBezTo>
                  <a:cubicBezTo>
                    <a:pt x="197358" y="57150"/>
                    <a:pt x="208788" y="65723"/>
                    <a:pt x="231648" y="74295"/>
                  </a:cubicBezTo>
                  <a:cubicBezTo>
                    <a:pt x="254508" y="85725"/>
                    <a:pt x="271653" y="91440"/>
                    <a:pt x="283178" y="91440"/>
                  </a:cubicBezTo>
                  <a:cubicBezTo>
                    <a:pt x="294608" y="97155"/>
                    <a:pt x="307467" y="101441"/>
                    <a:pt x="321755" y="104299"/>
                  </a:cubicBezTo>
                  <a:cubicBezTo>
                    <a:pt x="336042" y="110014"/>
                    <a:pt x="336042" y="114300"/>
                    <a:pt x="321755" y="117157"/>
                  </a:cubicBezTo>
                  <a:cubicBezTo>
                    <a:pt x="304610" y="117157"/>
                    <a:pt x="296037" y="118586"/>
                    <a:pt x="296037" y="121444"/>
                  </a:cubicBezTo>
                  <a:cubicBezTo>
                    <a:pt x="296037" y="124301"/>
                    <a:pt x="311753" y="128587"/>
                    <a:pt x="343281" y="134303"/>
                  </a:cubicBezTo>
                  <a:cubicBezTo>
                    <a:pt x="377571" y="137160"/>
                    <a:pt x="394811" y="141446"/>
                    <a:pt x="394811" y="147161"/>
                  </a:cubicBezTo>
                  <a:cubicBezTo>
                    <a:pt x="394811" y="152876"/>
                    <a:pt x="416243" y="161449"/>
                    <a:pt x="459200" y="172879"/>
                  </a:cubicBezTo>
                  <a:cubicBezTo>
                    <a:pt x="499205" y="187166"/>
                    <a:pt x="519303" y="195739"/>
                    <a:pt x="519303" y="198596"/>
                  </a:cubicBezTo>
                  <a:cubicBezTo>
                    <a:pt x="516446" y="204311"/>
                    <a:pt x="515017" y="211455"/>
                    <a:pt x="515017" y="220027"/>
                  </a:cubicBezTo>
                  <a:cubicBezTo>
                    <a:pt x="509302" y="228600"/>
                    <a:pt x="512159" y="235744"/>
                    <a:pt x="523589" y="241459"/>
                  </a:cubicBezTo>
                  <a:cubicBezTo>
                    <a:pt x="535019" y="244316"/>
                    <a:pt x="546449" y="248602"/>
                    <a:pt x="557879" y="254317"/>
                  </a:cubicBezTo>
                  <a:cubicBezTo>
                    <a:pt x="569309" y="260032"/>
                    <a:pt x="575024" y="268605"/>
                    <a:pt x="575024" y="280035"/>
                  </a:cubicBezTo>
                  <a:cubicBezTo>
                    <a:pt x="575024" y="291465"/>
                    <a:pt x="586454" y="303181"/>
                    <a:pt x="609314" y="314611"/>
                  </a:cubicBezTo>
                  <a:lnTo>
                    <a:pt x="609314" y="3146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5" name="任意多边形: 形状 204">
              <a:extLst>
                <a:ext uri="{FF2B5EF4-FFF2-40B4-BE49-F238E27FC236}">
                  <a16:creationId xmlns:a16="http://schemas.microsoft.com/office/drawing/2014/main" id="{ED3B5295-6F7E-47D7-AE39-8D82FDC60D14}"/>
                </a:ext>
              </a:extLst>
            </p:cNvPr>
            <p:cNvSpPr/>
            <p:nvPr/>
          </p:nvSpPr>
          <p:spPr>
            <a:xfrm>
              <a:off x="5421153" y="3789237"/>
              <a:ext cx="94297" cy="98583"/>
            </a:xfrm>
            <a:custGeom>
              <a:avLst/>
              <a:gdLst>
                <a:gd name="connsiteX0" fmla="*/ 60008 w 94297"/>
                <a:gd name="connsiteY0" fmla="*/ 8572 h 98583"/>
                <a:gd name="connsiteX1" fmla="*/ 72866 w 94297"/>
                <a:gd name="connsiteY1" fmla="*/ 0 h 98583"/>
                <a:gd name="connsiteX2" fmla="*/ 77153 w 94297"/>
                <a:gd name="connsiteY2" fmla="*/ 0 h 98583"/>
                <a:gd name="connsiteX3" fmla="*/ 81439 w 94297"/>
                <a:gd name="connsiteY3" fmla="*/ 4286 h 98583"/>
                <a:gd name="connsiteX4" fmla="*/ 85725 w 94297"/>
                <a:gd name="connsiteY4" fmla="*/ 8572 h 98583"/>
                <a:gd name="connsiteX5" fmla="*/ 94298 w 94297"/>
                <a:gd name="connsiteY5" fmla="*/ 12859 h 98583"/>
                <a:gd name="connsiteX6" fmla="*/ 85725 w 94297"/>
                <a:gd name="connsiteY6" fmla="*/ 34290 h 98583"/>
                <a:gd name="connsiteX7" fmla="*/ 60008 w 94297"/>
                <a:gd name="connsiteY7" fmla="*/ 72866 h 98583"/>
                <a:gd name="connsiteX8" fmla="*/ 42863 w 94297"/>
                <a:gd name="connsiteY8" fmla="*/ 94297 h 98583"/>
                <a:gd name="connsiteX9" fmla="*/ 34290 w 94297"/>
                <a:gd name="connsiteY9" fmla="*/ 98584 h 98583"/>
                <a:gd name="connsiteX10" fmla="*/ 30004 w 94297"/>
                <a:gd name="connsiteY10" fmla="*/ 98584 h 98583"/>
                <a:gd name="connsiteX11" fmla="*/ 25717 w 94297"/>
                <a:gd name="connsiteY11" fmla="*/ 94297 h 98583"/>
                <a:gd name="connsiteX12" fmla="*/ 17145 w 94297"/>
                <a:gd name="connsiteY12" fmla="*/ 85725 h 98583"/>
                <a:gd name="connsiteX13" fmla="*/ 8573 w 94297"/>
                <a:gd name="connsiteY13" fmla="*/ 81439 h 98583"/>
                <a:gd name="connsiteX14" fmla="*/ 4286 w 94297"/>
                <a:gd name="connsiteY14" fmla="*/ 81439 h 98583"/>
                <a:gd name="connsiteX15" fmla="*/ 4286 w 94297"/>
                <a:gd name="connsiteY15" fmla="*/ 77153 h 98583"/>
                <a:gd name="connsiteX16" fmla="*/ 0 w 94297"/>
                <a:gd name="connsiteY16" fmla="*/ 77153 h 98583"/>
                <a:gd name="connsiteX17" fmla="*/ 0 w 94297"/>
                <a:gd name="connsiteY17" fmla="*/ 72866 h 98583"/>
                <a:gd name="connsiteX18" fmla="*/ 4286 w 94297"/>
                <a:gd name="connsiteY18" fmla="*/ 72866 h 98583"/>
                <a:gd name="connsiteX19" fmla="*/ 4286 w 94297"/>
                <a:gd name="connsiteY19" fmla="*/ 68580 h 98583"/>
                <a:gd name="connsiteX20" fmla="*/ 8573 w 94297"/>
                <a:gd name="connsiteY20" fmla="*/ 68580 h 98583"/>
                <a:gd name="connsiteX21" fmla="*/ 8573 w 94297"/>
                <a:gd name="connsiteY21" fmla="*/ 72866 h 98583"/>
                <a:gd name="connsiteX22" fmla="*/ 12859 w 94297"/>
                <a:gd name="connsiteY22" fmla="*/ 72866 h 98583"/>
                <a:gd name="connsiteX23" fmla="*/ 17145 w 94297"/>
                <a:gd name="connsiteY23" fmla="*/ 77153 h 98583"/>
                <a:gd name="connsiteX24" fmla="*/ 17145 w 94297"/>
                <a:gd name="connsiteY24" fmla="*/ 64294 h 98583"/>
                <a:gd name="connsiteX25" fmla="*/ 12859 w 94297"/>
                <a:gd name="connsiteY25" fmla="*/ 55721 h 98583"/>
                <a:gd name="connsiteX26" fmla="*/ 21431 w 94297"/>
                <a:gd name="connsiteY26" fmla="*/ 51435 h 98583"/>
                <a:gd name="connsiteX27" fmla="*/ 30004 w 94297"/>
                <a:gd name="connsiteY27" fmla="*/ 38576 h 98583"/>
                <a:gd name="connsiteX28" fmla="*/ 34290 w 94297"/>
                <a:gd name="connsiteY28" fmla="*/ 21431 h 98583"/>
                <a:gd name="connsiteX29" fmla="*/ 60008 w 94297"/>
                <a:gd name="connsiteY29" fmla="*/ 8572 h 98583"/>
                <a:gd name="connsiteX30" fmla="*/ 60008 w 94297"/>
                <a:gd name="connsiteY30" fmla="*/ 8572 h 98583"/>
                <a:gd name="connsiteX31" fmla="*/ 72866 w 94297"/>
                <a:gd name="connsiteY31" fmla="*/ 8572 h 98583"/>
                <a:gd name="connsiteX32" fmla="*/ 77153 w 94297"/>
                <a:gd name="connsiteY32" fmla="*/ 8572 h 98583"/>
                <a:gd name="connsiteX33" fmla="*/ 77153 w 94297"/>
                <a:gd name="connsiteY33" fmla="*/ 12859 h 98583"/>
                <a:gd name="connsiteX34" fmla="*/ 72866 w 94297"/>
                <a:gd name="connsiteY34" fmla="*/ 8572 h 9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4297" h="98583">
                  <a:moveTo>
                    <a:pt x="60008" y="8572"/>
                  </a:moveTo>
                  <a:lnTo>
                    <a:pt x="72866" y="0"/>
                  </a:lnTo>
                  <a:lnTo>
                    <a:pt x="77153" y="0"/>
                  </a:lnTo>
                  <a:cubicBezTo>
                    <a:pt x="80010" y="0"/>
                    <a:pt x="81439" y="1429"/>
                    <a:pt x="81439" y="4286"/>
                  </a:cubicBezTo>
                  <a:cubicBezTo>
                    <a:pt x="81439" y="7144"/>
                    <a:pt x="82867" y="8572"/>
                    <a:pt x="85725" y="8572"/>
                  </a:cubicBezTo>
                  <a:cubicBezTo>
                    <a:pt x="91440" y="11430"/>
                    <a:pt x="94298" y="12859"/>
                    <a:pt x="94298" y="12859"/>
                  </a:cubicBezTo>
                  <a:lnTo>
                    <a:pt x="85725" y="34290"/>
                  </a:lnTo>
                  <a:cubicBezTo>
                    <a:pt x="77153" y="48578"/>
                    <a:pt x="68580" y="61436"/>
                    <a:pt x="60008" y="72866"/>
                  </a:cubicBezTo>
                  <a:cubicBezTo>
                    <a:pt x="51435" y="84296"/>
                    <a:pt x="45720" y="91440"/>
                    <a:pt x="42863" y="94297"/>
                  </a:cubicBezTo>
                  <a:cubicBezTo>
                    <a:pt x="37148" y="97155"/>
                    <a:pt x="34290" y="98584"/>
                    <a:pt x="34290" y="98584"/>
                  </a:cubicBezTo>
                  <a:lnTo>
                    <a:pt x="30004" y="98584"/>
                  </a:lnTo>
                  <a:cubicBezTo>
                    <a:pt x="30004" y="98584"/>
                    <a:pt x="28575" y="97155"/>
                    <a:pt x="25717" y="94297"/>
                  </a:cubicBezTo>
                  <a:cubicBezTo>
                    <a:pt x="20003" y="91440"/>
                    <a:pt x="17145" y="88582"/>
                    <a:pt x="17145" y="85725"/>
                  </a:cubicBezTo>
                  <a:cubicBezTo>
                    <a:pt x="14288" y="82867"/>
                    <a:pt x="11430" y="81439"/>
                    <a:pt x="8573" y="81439"/>
                  </a:cubicBezTo>
                  <a:lnTo>
                    <a:pt x="4286" y="81439"/>
                  </a:lnTo>
                  <a:lnTo>
                    <a:pt x="4286" y="77153"/>
                  </a:lnTo>
                  <a:lnTo>
                    <a:pt x="0" y="77153"/>
                  </a:lnTo>
                  <a:lnTo>
                    <a:pt x="0" y="72866"/>
                  </a:lnTo>
                  <a:lnTo>
                    <a:pt x="4286" y="72866"/>
                  </a:lnTo>
                  <a:lnTo>
                    <a:pt x="4286" y="68580"/>
                  </a:lnTo>
                  <a:lnTo>
                    <a:pt x="8573" y="68580"/>
                  </a:lnTo>
                  <a:lnTo>
                    <a:pt x="8573" y="72866"/>
                  </a:lnTo>
                  <a:lnTo>
                    <a:pt x="12859" y="72866"/>
                  </a:lnTo>
                  <a:lnTo>
                    <a:pt x="17145" y="77153"/>
                  </a:lnTo>
                  <a:cubicBezTo>
                    <a:pt x="20003" y="77153"/>
                    <a:pt x="20003" y="72866"/>
                    <a:pt x="17145" y="64294"/>
                  </a:cubicBezTo>
                  <a:lnTo>
                    <a:pt x="12859" y="55721"/>
                  </a:lnTo>
                  <a:lnTo>
                    <a:pt x="21431" y="51435"/>
                  </a:lnTo>
                  <a:cubicBezTo>
                    <a:pt x="27146" y="48578"/>
                    <a:pt x="30004" y="44291"/>
                    <a:pt x="30004" y="38576"/>
                  </a:cubicBezTo>
                  <a:cubicBezTo>
                    <a:pt x="30004" y="32861"/>
                    <a:pt x="31433" y="27146"/>
                    <a:pt x="34290" y="21431"/>
                  </a:cubicBezTo>
                  <a:cubicBezTo>
                    <a:pt x="40005" y="15716"/>
                    <a:pt x="48578" y="11430"/>
                    <a:pt x="60008" y="8572"/>
                  </a:cubicBezTo>
                  <a:lnTo>
                    <a:pt x="60008" y="8572"/>
                  </a:lnTo>
                  <a:close/>
                  <a:moveTo>
                    <a:pt x="72866" y="8572"/>
                  </a:moveTo>
                  <a:cubicBezTo>
                    <a:pt x="75724" y="8572"/>
                    <a:pt x="77153" y="8572"/>
                    <a:pt x="77153" y="8572"/>
                  </a:cubicBezTo>
                  <a:cubicBezTo>
                    <a:pt x="77153" y="11430"/>
                    <a:pt x="77153" y="12859"/>
                    <a:pt x="77153" y="12859"/>
                  </a:cubicBezTo>
                  <a:cubicBezTo>
                    <a:pt x="74295" y="12859"/>
                    <a:pt x="72866" y="11430"/>
                    <a:pt x="72866" y="8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6" name="任意多边形: 形状 205">
              <a:extLst>
                <a:ext uri="{FF2B5EF4-FFF2-40B4-BE49-F238E27FC236}">
                  <a16:creationId xmlns:a16="http://schemas.microsoft.com/office/drawing/2014/main" id="{4799753F-FF04-4796-ADE6-FC6C0A066848}"/>
                </a:ext>
              </a:extLst>
            </p:cNvPr>
            <p:cNvSpPr/>
            <p:nvPr/>
          </p:nvSpPr>
          <p:spPr>
            <a:xfrm>
              <a:off x="6884288" y="2150080"/>
              <a:ext cx="85725" cy="98583"/>
            </a:xfrm>
            <a:custGeom>
              <a:avLst/>
              <a:gdLst>
                <a:gd name="connsiteX0" fmla="*/ 0 w 85725"/>
                <a:gd name="connsiteY0" fmla="*/ 4286 h 98583"/>
                <a:gd name="connsiteX1" fmla="*/ 0 w 85725"/>
                <a:gd name="connsiteY1" fmla="*/ 0 h 98583"/>
                <a:gd name="connsiteX2" fmla="*/ 4286 w 85725"/>
                <a:gd name="connsiteY2" fmla="*/ 4286 h 98583"/>
                <a:gd name="connsiteX3" fmla="*/ 12859 w 85725"/>
                <a:gd name="connsiteY3" fmla="*/ 8572 h 98583"/>
                <a:gd name="connsiteX4" fmla="*/ 21431 w 85725"/>
                <a:gd name="connsiteY4" fmla="*/ 17145 h 98583"/>
                <a:gd name="connsiteX5" fmla="*/ 38576 w 85725"/>
                <a:gd name="connsiteY5" fmla="*/ 34290 h 98583"/>
                <a:gd name="connsiteX6" fmla="*/ 64294 w 85725"/>
                <a:gd name="connsiteY6" fmla="*/ 47149 h 98583"/>
                <a:gd name="connsiteX7" fmla="*/ 77153 w 85725"/>
                <a:gd name="connsiteY7" fmla="*/ 47149 h 98583"/>
                <a:gd name="connsiteX8" fmla="*/ 81439 w 85725"/>
                <a:gd name="connsiteY8" fmla="*/ 42863 h 98583"/>
                <a:gd name="connsiteX9" fmla="*/ 81439 w 85725"/>
                <a:gd name="connsiteY9" fmla="*/ 30004 h 98583"/>
                <a:gd name="connsiteX10" fmla="*/ 81439 w 85725"/>
                <a:gd name="connsiteY10" fmla="*/ 51435 h 98583"/>
                <a:gd name="connsiteX11" fmla="*/ 85725 w 85725"/>
                <a:gd name="connsiteY11" fmla="*/ 72866 h 98583"/>
                <a:gd name="connsiteX12" fmla="*/ 85725 w 85725"/>
                <a:gd name="connsiteY12" fmla="*/ 77152 h 98583"/>
                <a:gd name="connsiteX13" fmla="*/ 72866 w 85725"/>
                <a:gd name="connsiteY13" fmla="*/ 90011 h 98583"/>
                <a:gd name="connsiteX14" fmla="*/ 64294 w 85725"/>
                <a:gd name="connsiteY14" fmla="*/ 98584 h 98583"/>
                <a:gd name="connsiteX15" fmla="*/ 64294 w 85725"/>
                <a:gd name="connsiteY15" fmla="*/ 94297 h 98583"/>
                <a:gd name="connsiteX16" fmla="*/ 30004 w 85725"/>
                <a:gd name="connsiteY16" fmla="*/ 47053 h 98583"/>
                <a:gd name="connsiteX17" fmla="*/ 0 w 85725"/>
                <a:gd name="connsiteY17" fmla="*/ 4286 h 98583"/>
                <a:gd name="connsiteX18" fmla="*/ 0 w 85725"/>
                <a:gd name="connsiteY18" fmla="*/ 4286 h 9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5725" h="98583">
                  <a:moveTo>
                    <a:pt x="0" y="4286"/>
                  </a:moveTo>
                  <a:lnTo>
                    <a:pt x="0" y="0"/>
                  </a:lnTo>
                  <a:lnTo>
                    <a:pt x="4286" y="4286"/>
                  </a:lnTo>
                  <a:cubicBezTo>
                    <a:pt x="10001" y="4286"/>
                    <a:pt x="12859" y="5715"/>
                    <a:pt x="12859" y="8572"/>
                  </a:cubicBezTo>
                  <a:cubicBezTo>
                    <a:pt x="15716" y="11430"/>
                    <a:pt x="18574" y="14288"/>
                    <a:pt x="21431" y="17145"/>
                  </a:cubicBezTo>
                  <a:cubicBezTo>
                    <a:pt x="24289" y="17145"/>
                    <a:pt x="30004" y="22860"/>
                    <a:pt x="38576" y="34290"/>
                  </a:cubicBezTo>
                  <a:cubicBezTo>
                    <a:pt x="50006" y="42863"/>
                    <a:pt x="58579" y="47149"/>
                    <a:pt x="64294" y="47149"/>
                  </a:cubicBezTo>
                  <a:cubicBezTo>
                    <a:pt x="72866" y="47149"/>
                    <a:pt x="77153" y="47149"/>
                    <a:pt x="77153" y="47149"/>
                  </a:cubicBezTo>
                  <a:cubicBezTo>
                    <a:pt x="77153" y="47149"/>
                    <a:pt x="78581" y="45720"/>
                    <a:pt x="81439" y="42863"/>
                  </a:cubicBezTo>
                  <a:lnTo>
                    <a:pt x="81439" y="30004"/>
                  </a:lnTo>
                  <a:lnTo>
                    <a:pt x="81439" y="51435"/>
                  </a:lnTo>
                  <a:cubicBezTo>
                    <a:pt x="81439" y="65722"/>
                    <a:pt x="82868" y="72866"/>
                    <a:pt x="85725" y="72866"/>
                  </a:cubicBezTo>
                  <a:lnTo>
                    <a:pt x="85725" y="77152"/>
                  </a:lnTo>
                  <a:cubicBezTo>
                    <a:pt x="85725" y="80010"/>
                    <a:pt x="81439" y="84296"/>
                    <a:pt x="72866" y="90011"/>
                  </a:cubicBezTo>
                  <a:lnTo>
                    <a:pt x="64294" y="98584"/>
                  </a:lnTo>
                  <a:lnTo>
                    <a:pt x="64294" y="94297"/>
                  </a:lnTo>
                  <a:cubicBezTo>
                    <a:pt x="64294" y="91440"/>
                    <a:pt x="52864" y="75724"/>
                    <a:pt x="30004" y="47053"/>
                  </a:cubicBezTo>
                  <a:lnTo>
                    <a:pt x="0" y="4286"/>
                  </a:lnTo>
                  <a:lnTo>
                    <a:pt x="0" y="42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7" name="任意多边形: 形状 206">
              <a:extLst>
                <a:ext uri="{FF2B5EF4-FFF2-40B4-BE49-F238E27FC236}">
                  <a16:creationId xmlns:a16="http://schemas.microsoft.com/office/drawing/2014/main" id="{DA5FE52C-2FEB-41EC-BBD5-3B54FDCC9A5B}"/>
                </a:ext>
              </a:extLst>
            </p:cNvPr>
            <p:cNvSpPr/>
            <p:nvPr/>
          </p:nvSpPr>
          <p:spPr>
            <a:xfrm>
              <a:off x="5725762" y="3930873"/>
              <a:ext cx="38576" cy="72866"/>
            </a:xfrm>
            <a:custGeom>
              <a:avLst/>
              <a:gdLst>
                <a:gd name="connsiteX0" fmla="*/ 0 w 38576"/>
                <a:gd name="connsiteY0" fmla="*/ 17145 h 72866"/>
                <a:gd name="connsiteX1" fmla="*/ 0 w 38576"/>
                <a:gd name="connsiteY1" fmla="*/ 0 h 72866"/>
                <a:gd name="connsiteX2" fmla="*/ 4286 w 38576"/>
                <a:gd name="connsiteY2" fmla="*/ 4286 h 72866"/>
                <a:gd name="connsiteX3" fmla="*/ 21431 w 38576"/>
                <a:gd name="connsiteY3" fmla="*/ 4286 h 72866"/>
                <a:gd name="connsiteX4" fmla="*/ 38576 w 38576"/>
                <a:gd name="connsiteY4" fmla="*/ 0 h 72866"/>
                <a:gd name="connsiteX5" fmla="*/ 25718 w 38576"/>
                <a:gd name="connsiteY5" fmla="*/ 34290 h 72866"/>
                <a:gd name="connsiteX6" fmla="*/ 12859 w 38576"/>
                <a:gd name="connsiteY6" fmla="*/ 72866 h 72866"/>
                <a:gd name="connsiteX7" fmla="*/ 12859 w 38576"/>
                <a:gd name="connsiteY7" fmla="*/ 68580 h 72866"/>
                <a:gd name="connsiteX8" fmla="*/ 8573 w 38576"/>
                <a:gd name="connsiteY8" fmla="*/ 68580 h 72866"/>
                <a:gd name="connsiteX9" fmla="*/ 12859 w 38576"/>
                <a:gd name="connsiteY9" fmla="*/ 51435 h 72866"/>
                <a:gd name="connsiteX10" fmla="*/ 4286 w 38576"/>
                <a:gd name="connsiteY10" fmla="*/ 42863 h 72866"/>
                <a:gd name="connsiteX11" fmla="*/ 0 w 38576"/>
                <a:gd name="connsiteY11" fmla="*/ 38576 h 72866"/>
                <a:gd name="connsiteX12" fmla="*/ 0 w 38576"/>
                <a:gd name="connsiteY12" fmla="*/ 34290 h 72866"/>
                <a:gd name="connsiteX13" fmla="*/ 0 w 38576"/>
                <a:gd name="connsiteY13" fmla="*/ 17145 h 72866"/>
                <a:gd name="connsiteX14" fmla="*/ 0 w 38576"/>
                <a:gd name="connsiteY14" fmla="*/ 17145 h 7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576" h="72866">
                  <a:moveTo>
                    <a:pt x="0" y="17145"/>
                  </a:moveTo>
                  <a:lnTo>
                    <a:pt x="0" y="0"/>
                  </a:lnTo>
                  <a:lnTo>
                    <a:pt x="4286" y="4286"/>
                  </a:lnTo>
                  <a:cubicBezTo>
                    <a:pt x="7144" y="7144"/>
                    <a:pt x="12859" y="7144"/>
                    <a:pt x="21431" y="4286"/>
                  </a:cubicBezTo>
                  <a:cubicBezTo>
                    <a:pt x="32861" y="1429"/>
                    <a:pt x="38576" y="0"/>
                    <a:pt x="38576" y="0"/>
                  </a:cubicBezTo>
                  <a:lnTo>
                    <a:pt x="25718" y="34290"/>
                  </a:lnTo>
                  <a:cubicBezTo>
                    <a:pt x="17145" y="60007"/>
                    <a:pt x="12859" y="72866"/>
                    <a:pt x="12859" y="72866"/>
                  </a:cubicBezTo>
                  <a:lnTo>
                    <a:pt x="12859" y="68580"/>
                  </a:lnTo>
                  <a:cubicBezTo>
                    <a:pt x="12859" y="68580"/>
                    <a:pt x="11430" y="68580"/>
                    <a:pt x="8573" y="68580"/>
                  </a:cubicBezTo>
                  <a:cubicBezTo>
                    <a:pt x="11430" y="65722"/>
                    <a:pt x="12859" y="60007"/>
                    <a:pt x="12859" y="51435"/>
                  </a:cubicBezTo>
                  <a:cubicBezTo>
                    <a:pt x="12859" y="45720"/>
                    <a:pt x="10001" y="42863"/>
                    <a:pt x="4286" y="42863"/>
                  </a:cubicBezTo>
                  <a:lnTo>
                    <a:pt x="0" y="38576"/>
                  </a:lnTo>
                  <a:lnTo>
                    <a:pt x="0" y="34290"/>
                  </a:lnTo>
                  <a:cubicBezTo>
                    <a:pt x="2858" y="34290"/>
                    <a:pt x="2858" y="28575"/>
                    <a:pt x="0" y="17145"/>
                  </a:cubicBezTo>
                  <a:lnTo>
                    <a:pt x="0" y="1714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8" name="任意多边形: 形状 207">
              <a:extLst>
                <a:ext uri="{FF2B5EF4-FFF2-40B4-BE49-F238E27FC236}">
                  <a16:creationId xmlns:a16="http://schemas.microsoft.com/office/drawing/2014/main" id="{3E163158-F8BD-4BB3-8879-B5F5E82C1C88}"/>
                </a:ext>
              </a:extLst>
            </p:cNvPr>
            <p:cNvSpPr/>
            <p:nvPr/>
          </p:nvSpPr>
          <p:spPr>
            <a:xfrm>
              <a:off x="5069204" y="4085369"/>
              <a:ext cx="60007" cy="25717"/>
            </a:xfrm>
            <a:custGeom>
              <a:avLst/>
              <a:gdLst>
                <a:gd name="connsiteX0" fmla="*/ 4286 w 60007"/>
                <a:gd name="connsiteY0" fmla="*/ 8572 h 25717"/>
                <a:gd name="connsiteX1" fmla="*/ 4286 w 60007"/>
                <a:gd name="connsiteY1" fmla="*/ 0 h 25717"/>
                <a:gd name="connsiteX2" fmla="*/ 17145 w 60007"/>
                <a:gd name="connsiteY2" fmla="*/ 0 h 25717"/>
                <a:gd name="connsiteX3" fmla="*/ 42863 w 60007"/>
                <a:gd name="connsiteY3" fmla="*/ 0 h 25717"/>
                <a:gd name="connsiteX4" fmla="*/ 55721 w 60007"/>
                <a:gd name="connsiteY4" fmla="*/ 0 h 25717"/>
                <a:gd name="connsiteX5" fmla="*/ 60008 w 60007"/>
                <a:gd name="connsiteY5" fmla="*/ 8572 h 25717"/>
                <a:gd name="connsiteX6" fmla="*/ 51435 w 60007"/>
                <a:gd name="connsiteY6" fmla="*/ 12859 h 25717"/>
                <a:gd name="connsiteX7" fmla="*/ 47149 w 60007"/>
                <a:gd name="connsiteY7" fmla="*/ 17145 h 25717"/>
                <a:gd name="connsiteX8" fmla="*/ 42863 w 60007"/>
                <a:gd name="connsiteY8" fmla="*/ 21431 h 25717"/>
                <a:gd name="connsiteX9" fmla="*/ 34290 w 60007"/>
                <a:gd name="connsiteY9" fmla="*/ 17145 h 25717"/>
                <a:gd name="connsiteX10" fmla="*/ 25717 w 60007"/>
                <a:gd name="connsiteY10" fmla="*/ 17145 h 25717"/>
                <a:gd name="connsiteX11" fmla="*/ 8573 w 60007"/>
                <a:gd name="connsiteY11" fmla="*/ 21431 h 25717"/>
                <a:gd name="connsiteX12" fmla="*/ 4286 w 60007"/>
                <a:gd name="connsiteY12" fmla="*/ 25718 h 25717"/>
                <a:gd name="connsiteX13" fmla="*/ 0 w 60007"/>
                <a:gd name="connsiteY13" fmla="*/ 21431 h 25717"/>
                <a:gd name="connsiteX14" fmla="*/ 0 w 60007"/>
                <a:gd name="connsiteY14" fmla="*/ 17145 h 25717"/>
                <a:gd name="connsiteX15" fmla="*/ 4286 w 60007"/>
                <a:gd name="connsiteY15" fmla="*/ 8572 h 25717"/>
                <a:gd name="connsiteX16" fmla="*/ 4286 w 60007"/>
                <a:gd name="connsiteY16" fmla="*/ 8572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007" h="25717">
                  <a:moveTo>
                    <a:pt x="4286" y="8572"/>
                  </a:moveTo>
                  <a:lnTo>
                    <a:pt x="4286" y="0"/>
                  </a:lnTo>
                  <a:lnTo>
                    <a:pt x="17145" y="0"/>
                  </a:lnTo>
                  <a:cubicBezTo>
                    <a:pt x="22860" y="0"/>
                    <a:pt x="31433" y="0"/>
                    <a:pt x="42863" y="0"/>
                  </a:cubicBezTo>
                  <a:lnTo>
                    <a:pt x="55721" y="0"/>
                  </a:lnTo>
                  <a:lnTo>
                    <a:pt x="60008" y="8572"/>
                  </a:lnTo>
                  <a:cubicBezTo>
                    <a:pt x="60008" y="11430"/>
                    <a:pt x="57150" y="12859"/>
                    <a:pt x="51435" y="12859"/>
                  </a:cubicBezTo>
                  <a:cubicBezTo>
                    <a:pt x="48577" y="12859"/>
                    <a:pt x="47149" y="14288"/>
                    <a:pt x="47149" y="17145"/>
                  </a:cubicBezTo>
                  <a:cubicBezTo>
                    <a:pt x="47149" y="20003"/>
                    <a:pt x="45720" y="21431"/>
                    <a:pt x="42863" y="21431"/>
                  </a:cubicBezTo>
                  <a:lnTo>
                    <a:pt x="34290" y="17145"/>
                  </a:lnTo>
                  <a:lnTo>
                    <a:pt x="25717" y="17145"/>
                  </a:lnTo>
                  <a:cubicBezTo>
                    <a:pt x="20002" y="17145"/>
                    <a:pt x="14288" y="18574"/>
                    <a:pt x="8573" y="21431"/>
                  </a:cubicBezTo>
                  <a:lnTo>
                    <a:pt x="4286" y="25718"/>
                  </a:lnTo>
                  <a:cubicBezTo>
                    <a:pt x="1429" y="22860"/>
                    <a:pt x="0" y="21431"/>
                    <a:pt x="0" y="21431"/>
                  </a:cubicBezTo>
                  <a:lnTo>
                    <a:pt x="0" y="17145"/>
                  </a:lnTo>
                  <a:cubicBezTo>
                    <a:pt x="0" y="14288"/>
                    <a:pt x="1429" y="11430"/>
                    <a:pt x="4286" y="8572"/>
                  </a:cubicBezTo>
                  <a:lnTo>
                    <a:pt x="4286" y="857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9" name="任意多边形: 形状 208">
              <a:extLst>
                <a:ext uri="{FF2B5EF4-FFF2-40B4-BE49-F238E27FC236}">
                  <a16:creationId xmlns:a16="http://schemas.microsoft.com/office/drawing/2014/main" id="{8130514C-478B-4F47-9D84-13B0E5F6BAB8}"/>
                </a:ext>
              </a:extLst>
            </p:cNvPr>
            <p:cNvSpPr/>
            <p:nvPr/>
          </p:nvSpPr>
          <p:spPr>
            <a:xfrm>
              <a:off x="5678518" y="3531776"/>
              <a:ext cx="68579" cy="66436"/>
            </a:xfrm>
            <a:custGeom>
              <a:avLst/>
              <a:gdLst>
                <a:gd name="connsiteX0" fmla="*/ 21431 w 68579"/>
                <a:gd name="connsiteY0" fmla="*/ 12859 h 66436"/>
                <a:gd name="connsiteX1" fmla="*/ 25717 w 68579"/>
                <a:gd name="connsiteY1" fmla="*/ 0 h 66436"/>
                <a:gd name="connsiteX2" fmla="*/ 30004 w 68579"/>
                <a:gd name="connsiteY2" fmla="*/ 0 h 66436"/>
                <a:gd name="connsiteX3" fmla="*/ 34290 w 68579"/>
                <a:gd name="connsiteY3" fmla="*/ 4286 h 66436"/>
                <a:gd name="connsiteX4" fmla="*/ 51435 w 68579"/>
                <a:gd name="connsiteY4" fmla="*/ 8572 h 66436"/>
                <a:gd name="connsiteX5" fmla="*/ 55721 w 68579"/>
                <a:gd name="connsiteY5" fmla="*/ 8572 h 66436"/>
                <a:gd name="connsiteX6" fmla="*/ 60008 w 68579"/>
                <a:gd name="connsiteY6" fmla="*/ 12859 h 66436"/>
                <a:gd name="connsiteX7" fmla="*/ 55721 w 68579"/>
                <a:gd name="connsiteY7" fmla="*/ 25717 h 66436"/>
                <a:gd name="connsiteX8" fmla="*/ 51435 w 68579"/>
                <a:gd name="connsiteY8" fmla="*/ 34290 h 66436"/>
                <a:gd name="connsiteX9" fmla="*/ 60008 w 68579"/>
                <a:gd name="connsiteY9" fmla="*/ 38576 h 66436"/>
                <a:gd name="connsiteX10" fmla="*/ 64294 w 68579"/>
                <a:gd name="connsiteY10" fmla="*/ 38576 h 66436"/>
                <a:gd name="connsiteX11" fmla="*/ 68580 w 68579"/>
                <a:gd name="connsiteY11" fmla="*/ 42863 h 66436"/>
                <a:gd name="connsiteX12" fmla="*/ 64294 w 68579"/>
                <a:gd name="connsiteY12" fmla="*/ 47149 h 66436"/>
                <a:gd name="connsiteX13" fmla="*/ 64294 w 68579"/>
                <a:gd name="connsiteY13" fmla="*/ 51435 h 66436"/>
                <a:gd name="connsiteX14" fmla="*/ 60008 w 68579"/>
                <a:gd name="connsiteY14" fmla="*/ 55721 h 66436"/>
                <a:gd name="connsiteX15" fmla="*/ 51435 w 68579"/>
                <a:gd name="connsiteY15" fmla="*/ 55721 h 66436"/>
                <a:gd name="connsiteX16" fmla="*/ 51435 w 68579"/>
                <a:gd name="connsiteY16" fmla="*/ 60007 h 66436"/>
                <a:gd name="connsiteX17" fmla="*/ 34290 w 68579"/>
                <a:gd name="connsiteY17" fmla="*/ 60007 h 66436"/>
                <a:gd name="connsiteX18" fmla="*/ 17145 w 68579"/>
                <a:gd name="connsiteY18" fmla="*/ 64294 h 66436"/>
                <a:gd name="connsiteX19" fmla="*/ 0 w 68579"/>
                <a:gd name="connsiteY19" fmla="*/ 64294 h 66436"/>
                <a:gd name="connsiteX20" fmla="*/ 0 w 68579"/>
                <a:gd name="connsiteY20" fmla="*/ 60007 h 66436"/>
                <a:gd name="connsiteX21" fmla="*/ 8572 w 68579"/>
                <a:gd name="connsiteY21" fmla="*/ 60007 h 66436"/>
                <a:gd name="connsiteX22" fmla="*/ 8572 w 68579"/>
                <a:gd name="connsiteY22" fmla="*/ 30004 h 66436"/>
                <a:gd name="connsiteX23" fmla="*/ 12859 w 68579"/>
                <a:gd name="connsiteY23" fmla="*/ 21431 h 66436"/>
                <a:gd name="connsiteX24" fmla="*/ 21431 w 68579"/>
                <a:gd name="connsiteY24" fmla="*/ 12859 h 66436"/>
                <a:gd name="connsiteX25" fmla="*/ 21431 w 68579"/>
                <a:gd name="connsiteY25" fmla="*/ 12859 h 6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8579" h="66436">
                  <a:moveTo>
                    <a:pt x="21431" y="12859"/>
                  </a:moveTo>
                  <a:lnTo>
                    <a:pt x="25717" y="0"/>
                  </a:lnTo>
                  <a:lnTo>
                    <a:pt x="30004" y="0"/>
                  </a:lnTo>
                  <a:lnTo>
                    <a:pt x="34290" y="4286"/>
                  </a:lnTo>
                  <a:cubicBezTo>
                    <a:pt x="40005" y="4286"/>
                    <a:pt x="45720" y="5715"/>
                    <a:pt x="51435" y="8572"/>
                  </a:cubicBezTo>
                  <a:lnTo>
                    <a:pt x="55721" y="8572"/>
                  </a:lnTo>
                  <a:lnTo>
                    <a:pt x="60008" y="12859"/>
                  </a:lnTo>
                  <a:cubicBezTo>
                    <a:pt x="62865" y="18574"/>
                    <a:pt x="61436" y="22860"/>
                    <a:pt x="55721" y="25717"/>
                  </a:cubicBezTo>
                  <a:cubicBezTo>
                    <a:pt x="52864" y="28575"/>
                    <a:pt x="51435" y="31432"/>
                    <a:pt x="51435" y="34290"/>
                  </a:cubicBezTo>
                  <a:cubicBezTo>
                    <a:pt x="54292" y="37147"/>
                    <a:pt x="57150" y="38576"/>
                    <a:pt x="60008" y="38576"/>
                  </a:cubicBezTo>
                  <a:lnTo>
                    <a:pt x="64294" y="38576"/>
                  </a:lnTo>
                  <a:lnTo>
                    <a:pt x="68580" y="42863"/>
                  </a:lnTo>
                  <a:cubicBezTo>
                    <a:pt x="68580" y="45720"/>
                    <a:pt x="67151" y="47149"/>
                    <a:pt x="64294" y="47149"/>
                  </a:cubicBezTo>
                  <a:cubicBezTo>
                    <a:pt x="61436" y="50006"/>
                    <a:pt x="61436" y="51435"/>
                    <a:pt x="64294" y="51435"/>
                  </a:cubicBezTo>
                  <a:cubicBezTo>
                    <a:pt x="64294" y="54292"/>
                    <a:pt x="62865" y="55721"/>
                    <a:pt x="60008" y="55721"/>
                  </a:cubicBezTo>
                  <a:lnTo>
                    <a:pt x="51435" y="55721"/>
                  </a:lnTo>
                  <a:lnTo>
                    <a:pt x="51435" y="60007"/>
                  </a:lnTo>
                  <a:lnTo>
                    <a:pt x="34290" y="60007"/>
                  </a:lnTo>
                  <a:cubicBezTo>
                    <a:pt x="34290" y="57150"/>
                    <a:pt x="28575" y="58579"/>
                    <a:pt x="17145" y="64294"/>
                  </a:cubicBezTo>
                  <a:cubicBezTo>
                    <a:pt x="5715" y="67151"/>
                    <a:pt x="0" y="67151"/>
                    <a:pt x="0" y="64294"/>
                  </a:cubicBezTo>
                  <a:lnTo>
                    <a:pt x="0" y="60007"/>
                  </a:lnTo>
                  <a:lnTo>
                    <a:pt x="8572" y="60007"/>
                  </a:lnTo>
                  <a:lnTo>
                    <a:pt x="8572" y="30004"/>
                  </a:lnTo>
                  <a:cubicBezTo>
                    <a:pt x="8572" y="24289"/>
                    <a:pt x="10001" y="21431"/>
                    <a:pt x="12859" y="21431"/>
                  </a:cubicBezTo>
                  <a:cubicBezTo>
                    <a:pt x="15716" y="21431"/>
                    <a:pt x="18574" y="18574"/>
                    <a:pt x="21431" y="12859"/>
                  </a:cubicBezTo>
                  <a:lnTo>
                    <a:pt x="21431" y="1285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0" name="任意多边形: 形状 209">
              <a:extLst>
                <a:ext uri="{FF2B5EF4-FFF2-40B4-BE49-F238E27FC236}">
                  <a16:creationId xmlns:a16="http://schemas.microsoft.com/office/drawing/2014/main" id="{E64D3675-C430-4C13-B765-9C4656D8143C}"/>
                </a:ext>
              </a:extLst>
            </p:cNvPr>
            <p:cNvSpPr/>
            <p:nvPr/>
          </p:nvSpPr>
          <p:spPr>
            <a:xfrm>
              <a:off x="4807457" y="2411827"/>
              <a:ext cx="210121" cy="85725"/>
            </a:xfrm>
            <a:custGeom>
              <a:avLst/>
              <a:gdLst>
                <a:gd name="connsiteX0" fmla="*/ 115824 w 210121"/>
                <a:gd name="connsiteY0" fmla="*/ 0 h 85725"/>
                <a:gd name="connsiteX1" fmla="*/ 115824 w 210121"/>
                <a:gd name="connsiteY1" fmla="*/ 4286 h 85725"/>
                <a:gd name="connsiteX2" fmla="*/ 115824 w 210121"/>
                <a:gd name="connsiteY2" fmla="*/ 12859 h 85725"/>
                <a:gd name="connsiteX3" fmla="*/ 115824 w 210121"/>
                <a:gd name="connsiteY3" fmla="*/ 17145 h 85725"/>
                <a:gd name="connsiteX4" fmla="*/ 141542 w 210121"/>
                <a:gd name="connsiteY4" fmla="*/ 17145 h 85725"/>
                <a:gd name="connsiteX5" fmla="*/ 141542 w 210121"/>
                <a:gd name="connsiteY5" fmla="*/ 12859 h 85725"/>
                <a:gd name="connsiteX6" fmla="*/ 145828 w 210121"/>
                <a:gd name="connsiteY6" fmla="*/ 12859 h 85725"/>
                <a:gd name="connsiteX7" fmla="*/ 162973 w 210121"/>
                <a:gd name="connsiteY7" fmla="*/ 17145 h 85725"/>
                <a:gd name="connsiteX8" fmla="*/ 180118 w 210121"/>
                <a:gd name="connsiteY8" fmla="*/ 12859 h 85725"/>
                <a:gd name="connsiteX9" fmla="*/ 188690 w 210121"/>
                <a:gd name="connsiteY9" fmla="*/ 8572 h 85725"/>
                <a:gd name="connsiteX10" fmla="*/ 192977 w 210121"/>
                <a:gd name="connsiteY10" fmla="*/ 8572 h 85725"/>
                <a:gd name="connsiteX11" fmla="*/ 201549 w 210121"/>
                <a:gd name="connsiteY11" fmla="*/ 8572 h 85725"/>
                <a:gd name="connsiteX12" fmla="*/ 201549 w 210121"/>
                <a:gd name="connsiteY12" fmla="*/ 30004 h 85725"/>
                <a:gd name="connsiteX13" fmla="*/ 205835 w 210121"/>
                <a:gd name="connsiteY13" fmla="*/ 30004 h 85725"/>
                <a:gd name="connsiteX14" fmla="*/ 205835 w 210121"/>
                <a:gd name="connsiteY14" fmla="*/ 34290 h 85725"/>
                <a:gd name="connsiteX15" fmla="*/ 210122 w 210121"/>
                <a:gd name="connsiteY15" fmla="*/ 34290 h 85725"/>
                <a:gd name="connsiteX16" fmla="*/ 210122 w 210121"/>
                <a:gd name="connsiteY16" fmla="*/ 47149 h 85725"/>
                <a:gd name="connsiteX17" fmla="*/ 192977 w 210121"/>
                <a:gd name="connsiteY17" fmla="*/ 47149 h 85725"/>
                <a:gd name="connsiteX18" fmla="*/ 180118 w 210121"/>
                <a:gd name="connsiteY18" fmla="*/ 51435 h 85725"/>
                <a:gd name="connsiteX19" fmla="*/ 175832 w 210121"/>
                <a:gd name="connsiteY19" fmla="*/ 51435 h 85725"/>
                <a:gd name="connsiteX20" fmla="*/ 180118 w 210121"/>
                <a:gd name="connsiteY20" fmla="*/ 60008 h 85725"/>
                <a:gd name="connsiteX21" fmla="*/ 184404 w 210121"/>
                <a:gd name="connsiteY21" fmla="*/ 72866 h 85725"/>
                <a:gd name="connsiteX22" fmla="*/ 184404 w 210121"/>
                <a:gd name="connsiteY22" fmla="*/ 77152 h 85725"/>
                <a:gd name="connsiteX23" fmla="*/ 188690 w 210121"/>
                <a:gd name="connsiteY23" fmla="*/ 77152 h 85725"/>
                <a:gd name="connsiteX24" fmla="*/ 188690 w 210121"/>
                <a:gd name="connsiteY24" fmla="*/ 81439 h 85725"/>
                <a:gd name="connsiteX25" fmla="*/ 184404 w 210121"/>
                <a:gd name="connsiteY25" fmla="*/ 81439 h 85725"/>
                <a:gd name="connsiteX26" fmla="*/ 184404 w 210121"/>
                <a:gd name="connsiteY26" fmla="*/ 85725 h 85725"/>
                <a:gd name="connsiteX27" fmla="*/ 175832 w 210121"/>
                <a:gd name="connsiteY27" fmla="*/ 85725 h 85725"/>
                <a:gd name="connsiteX28" fmla="*/ 175832 w 210121"/>
                <a:gd name="connsiteY28" fmla="*/ 81439 h 85725"/>
                <a:gd name="connsiteX29" fmla="*/ 171545 w 210121"/>
                <a:gd name="connsiteY29" fmla="*/ 77152 h 85725"/>
                <a:gd name="connsiteX30" fmla="*/ 167259 w 210121"/>
                <a:gd name="connsiteY30" fmla="*/ 72866 h 85725"/>
                <a:gd name="connsiteX31" fmla="*/ 154400 w 210121"/>
                <a:gd name="connsiteY31" fmla="*/ 64294 h 85725"/>
                <a:gd name="connsiteX32" fmla="*/ 120110 w 210121"/>
                <a:gd name="connsiteY32" fmla="*/ 47149 h 85725"/>
                <a:gd name="connsiteX33" fmla="*/ 64294 w 210121"/>
                <a:gd name="connsiteY33" fmla="*/ 42863 h 85725"/>
                <a:gd name="connsiteX34" fmla="*/ 25718 w 210121"/>
                <a:gd name="connsiteY34" fmla="*/ 42863 h 85725"/>
                <a:gd name="connsiteX35" fmla="*/ 12859 w 210121"/>
                <a:gd name="connsiteY35" fmla="*/ 38576 h 85725"/>
                <a:gd name="connsiteX36" fmla="*/ 0 w 210121"/>
                <a:gd name="connsiteY36" fmla="*/ 34290 h 85725"/>
                <a:gd name="connsiteX37" fmla="*/ 8573 w 210121"/>
                <a:gd name="connsiteY37" fmla="*/ 34290 h 85725"/>
                <a:gd name="connsiteX38" fmla="*/ 47149 w 210121"/>
                <a:gd name="connsiteY38" fmla="*/ 25717 h 85725"/>
                <a:gd name="connsiteX39" fmla="*/ 90011 w 210121"/>
                <a:gd name="connsiteY39" fmla="*/ 17145 h 85725"/>
                <a:gd name="connsiteX40" fmla="*/ 98584 w 210121"/>
                <a:gd name="connsiteY40" fmla="*/ 8572 h 85725"/>
                <a:gd name="connsiteX41" fmla="*/ 107156 w 210121"/>
                <a:gd name="connsiteY41" fmla="*/ 8572 h 85725"/>
                <a:gd name="connsiteX42" fmla="*/ 111443 w 210121"/>
                <a:gd name="connsiteY42" fmla="*/ 4286 h 85725"/>
                <a:gd name="connsiteX43" fmla="*/ 111443 w 210121"/>
                <a:gd name="connsiteY43" fmla="*/ 0 h 85725"/>
                <a:gd name="connsiteX44" fmla="*/ 115824 w 210121"/>
                <a:gd name="connsiteY44" fmla="*/ 0 h 85725"/>
                <a:gd name="connsiteX45" fmla="*/ 115824 w 210121"/>
                <a:gd name="connsiteY45" fmla="*/ 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10121" h="85725">
                  <a:moveTo>
                    <a:pt x="115824" y="0"/>
                  </a:moveTo>
                  <a:lnTo>
                    <a:pt x="115824" y="4286"/>
                  </a:lnTo>
                  <a:cubicBezTo>
                    <a:pt x="115824" y="7144"/>
                    <a:pt x="115824" y="10001"/>
                    <a:pt x="115824" y="12859"/>
                  </a:cubicBezTo>
                  <a:lnTo>
                    <a:pt x="115824" y="17145"/>
                  </a:lnTo>
                  <a:lnTo>
                    <a:pt x="141542" y="17145"/>
                  </a:lnTo>
                  <a:lnTo>
                    <a:pt x="141542" y="12859"/>
                  </a:lnTo>
                  <a:cubicBezTo>
                    <a:pt x="141542" y="10001"/>
                    <a:pt x="142970" y="10001"/>
                    <a:pt x="145828" y="12859"/>
                  </a:cubicBezTo>
                  <a:cubicBezTo>
                    <a:pt x="148685" y="15716"/>
                    <a:pt x="154400" y="17145"/>
                    <a:pt x="162973" y="17145"/>
                  </a:cubicBezTo>
                  <a:cubicBezTo>
                    <a:pt x="171545" y="17145"/>
                    <a:pt x="177260" y="15716"/>
                    <a:pt x="180118" y="12859"/>
                  </a:cubicBezTo>
                  <a:cubicBezTo>
                    <a:pt x="182975" y="10001"/>
                    <a:pt x="185833" y="8572"/>
                    <a:pt x="188690" y="8572"/>
                  </a:cubicBezTo>
                  <a:cubicBezTo>
                    <a:pt x="191548" y="8572"/>
                    <a:pt x="192977" y="8572"/>
                    <a:pt x="192977" y="8572"/>
                  </a:cubicBezTo>
                  <a:lnTo>
                    <a:pt x="201549" y="8572"/>
                  </a:lnTo>
                  <a:lnTo>
                    <a:pt x="201549" y="30004"/>
                  </a:lnTo>
                  <a:lnTo>
                    <a:pt x="205835" y="30004"/>
                  </a:lnTo>
                  <a:lnTo>
                    <a:pt x="205835" y="34290"/>
                  </a:lnTo>
                  <a:lnTo>
                    <a:pt x="210122" y="34290"/>
                  </a:lnTo>
                  <a:lnTo>
                    <a:pt x="210122" y="47149"/>
                  </a:lnTo>
                  <a:lnTo>
                    <a:pt x="192977" y="47149"/>
                  </a:lnTo>
                  <a:lnTo>
                    <a:pt x="180118" y="51435"/>
                  </a:lnTo>
                  <a:lnTo>
                    <a:pt x="175832" y="51435"/>
                  </a:lnTo>
                  <a:lnTo>
                    <a:pt x="180118" y="60008"/>
                  </a:lnTo>
                  <a:cubicBezTo>
                    <a:pt x="182975" y="65722"/>
                    <a:pt x="184404" y="70009"/>
                    <a:pt x="184404" y="72866"/>
                  </a:cubicBezTo>
                  <a:lnTo>
                    <a:pt x="184404" y="77152"/>
                  </a:lnTo>
                  <a:lnTo>
                    <a:pt x="188690" y="77152"/>
                  </a:lnTo>
                  <a:lnTo>
                    <a:pt x="188690" y="81439"/>
                  </a:lnTo>
                  <a:lnTo>
                    <a:pt x="184404" y="81439"/>
                  </a:lnTo>
                  <a:lnTo>
                    <a:pt x="184404" y="85725"/>
                  </a:lnTo>
                  <a:lnTo>
                    <a:pt x="175832" y="85725"/>
                  </a:lnTo>
                  <a:lnTo>
                    <a:pt x="175832" y="81439"/>
                  </a:lnTo>
                  <a:lnTo>
                    <a:pt x="171545" y="77152"/>
                  </a:lnTo>
                  <a:lnTo>
                    <a:pt x="167259" y="72866"/>
                  </a:lnTo>
                  <a:cubicBezTo>
                    <a:pt x="167259" y="70009"/>
                    <a:pt x="162973" y="67151"/>
                    <a:pt x="154400" y="64294"/>
                  </a:cubicBezTo>
                  <a:cubicBezTo>
                    <a:pt x="145828" y="58579"/>
                    <a:pt x="134398" y="52864"/>
                    <a:pt x="120110" y="47149"/>
                  </a:cubicBezTo>
                  <a:cubicBezTo>
                    <a:pt x="105823" y="44291"/>
                    <a:pt x="87249" y="42863"/>
                    <a:pt x="64294" y="42863"/>
                  </a:cubicBezTo>
                  <a:lnTo>
                    <a:pt x="25718" y="42863"/>
                  </a:lnTo>
                  <a:lnTo>
                    <a:pt x="12859" y="38576"/>
                  </a:lnTo>
                  <a:lnTo>
                    <a:pt x="0" y="34290"/>
                  </a:lnTo>
                  <a:lnTo>
                    <a:pt x="8573" y="34290"/>
                  </a:lnTo>
                  <a:lnTo>
                    <a:pt x="47149" y="25717"/>
                  </a:lnTo>
                  <a:cubicBezTo>
                    <a:pt x="70009" y="20002"/>
                    <a:pt x="84296" y="17145"/>
                    <a:pt x="90011" y="17145"/>
                  </a:cubicBezTo>
                  <a:cubicBezTo>
                    <a:pt x="92869" y="11430"/>
                    <a:pt x="95726" y="8572"/>
                    <a:pt x="98584" y="8572"/>
                  </a:cubicBezTo>
                  <a:lnTo>
                    <a:pt x="107156" y="8572"/>
                  </a:lnTo>
                  <a:cubicBezTo>
                    <a:pt x="110014" y="8572"/>
                    <a:pt x="111443" y="7144"/>
                    <a:pt x="111443" y="4286"/>
                  </a:cubicBezTo>
                  <a:lnTo>
                    <a:pt x="111443" y="0"/>
                  </a:lnTo>
                  <a:lnTo>
                    <a:pt x="115824" y="0"/>
                  </a:lnTo>
                  <a:lnTo>
                    <a:pt x="115824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1" name="任意多边形: 形状 210">
              <a:extLst>
                <a:ext uri="{FF2B5EF4-FFF2-40B4-BE49-F238E27FC236}">
                  <a16:creationId xmlns:a16="http://schemas.microsoft.com/office/drawing/2014/main" id="{1BAFF1DC-9998-4886-81F6-CC241F6AF50E}"/>
                </a:ext>
              </a:extLst>
            </p:cNvPr>
            <p:cNvSpPr/>
            <p:nvPr/>
          </p:nvSpPr>
          <p:spPr>
            <a:xfrm>
              <a:off x="5717190" y="3969450"/>
              <a:ext cx="21431" cy="47148"/>
            </a:xfrm>
            <a:custGeom>
              <a:avLst/>
              <a:gdLst>
                <a:gd name="connsiteX0" fmla="*/ 4286 w 21431"/>
                <a:gd name="connsiteY0" fmla="*/ 4286 h 47148"/>
                <a:gd name="connsiteX1" fmla="*/ 8572 w 21431"/>
                <a:gd name="connsiteY1" fmla="*/ 0 h 47148"/>
                <a:gd name="connsiteX2" fmla="*/ 12859 w 21431"/>
                <a:gd name="connsiteY2" fmla="*/ 4286 h 47148"/>
                <a:gd name="connsiteX3" fmla="*/ 21431 w 21431"/>
                <a:gd name="connsiteY3" fmla="*/ 12859 h 47148"/>
                <a:gd name="connsiteX4" fmla="*/ 17145 w 21431"/>
                <a:gd name="connsiteY4" fmla="*/ 30004 h 47148"/>
                <a:gd name="connsiteX5" fmla="*/ 12859 w 21431"/>
                <a:gd name="connsiteY5" fmla="*/ 38576 h 47148"/>
                <a:gd name="connsiteX6" fmla="*/ 12859 w 21431"/>
                <a:gd name="connsiteY6" fmla="*/ 42863 h 47148"/>
                <a:gd name="connsiteX7" fmla="*/ 8572 w 21431"/>
                <a:gd name="connsiteY7" fmla="*/ 42863 h 47148"/>
                <a:gd name="connsiteX8" fmla="*/ 8572 w 21431"/>
                <a:gd name="connsiteY8" fmla="*/ 47149 h 47148"/>
                <a:gd name="connsiteX9" fmla="*/ 0 w 21431"/>
                <a:gd name="connsiteY9" fmla="*/ 47149 h 47148"/>
                <a:gd name="connsiteX10" fmla="*/ 0 w 21431"/>
                <a:gd name="connsiteY10" fmla="*/ 12859 h 47148"/>
                <a:gd name="connsiteX11" fmla="*/ 4286 w 21431"/>
                <a:gd name="connsiteY11" fmla="*/ 4286 h 47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31" h="47148">
                  <a:moveTo>
                    <a:pt x="4286" y="4286"/>
                  </a:moveTo>
                  <a:lnTo>
                    <a:pt x="8572" y="0"/>
                  </a:lnTo>
                  <a:lnTo>
                    <a:pt x="12859" y="4286"/>
                  </a:lnTo>
                  <a:cubicBezTo>
                    <a:pt x="18574" y="4286"/>
                    <a:pt x="21431" y="7144"/>
                    <a:pt x="21431" y="12859"/>
                  </a:cubicBezTo>
                  <a:cubicBezTo>
                    <a:pt x="21431" y="21431"/>
                    <a:pt x="20003" y="27146"/>
                    <a:pt x="17145" y="30004"/>
                  </a:cubicBezTo>
                  <a:cubicBezTo>
                    <a:pt x="14288" y="32861"/>
                    <a:pt x="12859" y="35719"/>
                    <a:pt x="12859" y="38576"/>
                  </a:cubicBezTo>
                  <a:lnTo>
                    <a:pt x="12859" y="42863"/>
                  </a:lnTo>
                  <a:lnTo>
                    <a:pt x="8572" y="42863"/>
                  </a:lnTo>
                  <a:lnTo>
                    <a:pt x="8572" y="47149"/>
                  </a:lnTo>
                  <a:lnTo>
                    <a:pt x="0" y="47149"/>
                  </a:lnTo>
                  <a:lnTo>
                    <a:pt x="0" y="12859"/>
                  </a:lnTo>
                  <a:cubicBezTo>
                    <a:pt x="2858" y="10001"/>
                    <a:pt x="4286" y="7144"/>
                    <a:pt x="4286" y="4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2" name="任意多边形: 形状 211">
              <a:extLst>
                <a:ext uri="{FF2B5EF4-FFF2-40B4-BE49-F238E27FC236}">
                  <a16:creationId xmlns:a16="http://schemas.microsoft.com/office/drawing/2014/main" id="{39E66871-395D-4355-B263-81BF997448AE}"/>
                </a:ext>
              </a:extLst>
            </p:cNvPr>
            <p:cNvSpPr/>
            <p:nvPr/>
          </p:nvSpPr>
          <p:spPr>
            <a:xfrm>
              <a:off x="6832758" y="2094358"/>
              <a:ext cx="58578" cy="60007"/>
            </a:xfrm>
            <a:custGeom>
              <a:avLst/>
              <a:gdLst>
                <a:gd name="connsiteX0" fmla="*/ 4286 w 58578"/>
                <a:gd name="connsiteY0" fmla="*/ 8572 h 60007"/>
                <a:gd name="connsiteX1" fmla="*/ 4286 w 58578"/>
                <a:gd name="connsiteY1" fmla="*/ 0 h 60007"/>
                <a:gd name="connsiteX2" fmla="*/ 21431 w 58578"/>
                <a:gd name="connsiteY2" fmla="*/ 8572 h 60007"/>
                <a:gd name="connsiteX3" fmla="*/ 34290 w 58578"/>
                <a:gd name="connsiteY3" fmla="*/ 17145 h 60007"/>
                <a:gd name="connsiteX4" fmla="*/ 47149 w 58578"/>
                <a:gd name="connsiteY4" fmla="*/ 30004 h 60007"/>
                <a:gd name="connsiteX5" fmla="*/ 55721 w 58578"/>
                <a:gd name="connsiteY5" fmla="*/ 42863 h 60007"/>
                <a:gd name="connsiteX6" fmla="*/ 51435 w 58578"/>
                <a:gd name="connsiteY6" fmla="*/ 51435 h 60007"/>
                <a:gd name="connsiteX7" fmla="*/ 51435 w 58578"/>
                <a:gd name="connsiteY7" fmla="*/ 60008 h 60007"/>
                <a:gd name="connsiteX8" fmla="*/ 47149 w 58578"/>
                <a:gd name="connsiteY8" fmla="*/ 60008 h 60007"/>
                <a:gd name="connsiteX9" fmla="*/ 21431 w 58578"/>
                <a:gd name="connsiteY9" fmla="*/ 38576 h 60007"/>
                <a:gd name="connsiteX10" fmla="*/ 0 w 58578"/>
                <a:gd name="connsiteY10" fmla="*/ 17145 h 60007"/>
                <a:gd name="connsiteX11" fmla="*/ 4286 w 58578"/>
                <a:gd name="connsiteY11" fmla="*/ 8572 h 60007"/>
                <a:gd name="connsiteX12" fmla="*/ 4286 w 58578"/>
                <a:gd name="connsiteY12" fmla="*/ 8572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578" h="60007">
                  <a:moveTo>
                    <a:pt x="4286" y="8572"/>
                  </a:moveTo>
                  <a:lnTo>
                    <a:pt x="4286" y="0"/>
                  </a:lnTo>
                  <a:lnTo>
                    <a:pt x="21431" y="8572"/>
                  </a:lnTo>
                  <a:cubicBezTo>
                    <a:pt x="30004" y="11430"/>
                    <a:pt x="34290" y="14288"/>
                    <a:pt x="34290" y="17145"/>
                  </a:cubicBezTo>
                  <a:cubicBezTo>
                    <a:pt x="34290" y="20003"/>
                    <a:pt x="38576" y="24289"/>
                    <a:pt x="47149" y="30004"/>
                  </a:cubicBezTo>
                  <a:cubicBezTo>
                    <a:pt x="58579" y="32861"/>
                    <a:pt x="61436" y="37147"/>
                    <a:pt x="55721" y="42863"/>
                  </a:cubicBezTo>
                  <a:cubicBezTo>
                    <a:pt x="50006" y="45720"/>
                    <a:pt x="48578" y="48578"/>
                    <a:pt x="51435" y="51435"/>
                  </a:cubicBezTo>
                  <a:lnTo>
                    <a:pt x="51435" y="60008"/>
                  </a:lnTo>
                  <a:lnTo>
                    <a:pt x="47149" y="60008"/>
                  </a:lnTo>
                  <a:cubicBezTo>
                    <a:pt x="47149" y="60008"/>
                    <a:pt x="38576" y="52864"/>
                    <a:pt x="21431" y="38576"/>
                  </a:cubicBezTo>
                  <a:lnTo>
                    <a:pt x="0" y="17145"/>
                  </a:lnTo>
                  <a:cubicBezTo>
                    <a:pt x="0" y="17145"/>
                    <a:pt x="1429" y="14288"/>
                    <a:pt x="4286" y="8572"/>
                  </a:cubicBezTo>
                  <a:lnTo>
                    <a:pt x="4286" y="857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3" name="任意多边形: 形状 212">
              <a:extLst>
                <a:ext uri="{FF2B5EF4-FFF2-40B4-BE49-F238E27FC236}">
                  <a16:creationId xmlns:a16="http://schemas.microsoft.com/office/drawing/2014/main" id="{8CBD7A32-F423-4CE2-8127-888C3D5972E8}"/>
                </a:ext>
              </a:extLst>
            </p:cNvPr>
            <p:cNvSpPr/>
            <p:nvPr/>
          </p:nvSpPr>
          <p:spPr>
            <a:xfrm>
              <a:off x="5326760" y="3836481"/>
              <a:ext cx="124301" cy="94297"/>
            </a:xfrm>
            <a:custGeom>
              <a:avLst/>
              <a:gdLst>
                <a:gd name="connsiteX0" fmla="*/ 77152 w 124301"/>
                <a:gd name="connsiteY0" fmla="*/ 0 h 94297"/>
                <a:gd name="connsiteX1" fmla="*/ 81439 w 124301"/>
                <a:gd name="connsiteY1" fmla="*/ 0 h 94297"/>
                <a:gd name="connsiteX2" fmla="*/ 85725 w 124301"/>
                <a:gd name="connsiteY2" fmla="*/ 4286 h 94297"/>
                <a:gd name="connsiteX3" fmla="*/ 85725 w 124301"/>
                <a:gd name="connsiteY3" fmla="*/ 8572 h 94297"/>
                <a:gd name="connsiteX4" fmla="*/ 107156 w 124301"/>
                <a:gd name="connsiteY4" fmla="*/ 8572 h 94297"/>
                <a:gd name="connsiteX5" fmla="*/ 111443 w 124301"/>
                <a:gd name="connsiteY5" fmla="*/ 17145 h 94297"/>
                <a:gd name="connsiteX6" fmla="*/ 111443 w 124301"/>
                <a:gd name="connsiteY6" fmla="*/ 30004 h 94297"/>
                <a:gd name="connsiteX7" fmla="*/ 107156 w 124301"/>
                <a:gd name="connsiteY7" fmla="*/ 25718 h 94297"/>
                <a:gd name="connsiteX8" fmla="*/ 102870 w 124301"/>
                <a:gd name="connsiteY8" fmla="*/ 25718 h 94297"/>
                <a:gd name="connsiteX9" fmla="*/ 102870 w 124301"/>
                <a:gd name="connsiteY9" fmla="*/ 21431 h 94297"/>
                <a:gd name="connsiteX10" fmla="*/ 98584 w 124301"/>
                <a:gd name="connsiteY10" fmla="*/ 21431 h 94297"/>
                <a:gd name="connsiteX11" fmla="*/ 98584 w 124301"/>
                <a:gd name="connsiteY11" fmla="*/ 25718 h 94297"/>
                <a:gd name="connsiteX12" fmla="*/ 94298 w 124301"/>
                <a:gd name="connsiteY12" fmla="*/ 25718 h 94297"/>
                <a:gd name="connsiteX13" fmla="*/ 94298 w 124301"/>
                <a:gd name="connsiteY13" fmla="*/ 30004 h 94297"/>
                <a:gd name="connsiteX14" fmla="*/ 98584 w 124301"/>
                <a:gd name="connsiteY14" fmla="*/ 30004 h 94297"/>
                <a:gd name="connsiteX15" fmla="*/ 98584 w 124301"/>
                <a:gd name="connsiteY15" fmla="*/ 34290 h 94297"/>
                <a:gd name="connsiteX16" fmla="*/ 102870 w 124301"/>
                <a:gd name="connsiteY16" fmla="*/ 34290 h 94297"/>
                <a:gd name="connsiteX17" fmla="*/ 111443 w 124301"/>
                <a:gd name="connsiteY17" fmla="*/ 38576 h 94297"/>
                <a:gd name="connsiteX18" fmla="*/ 120015 w 124301"/>
                <a:gd name="connsiteY18" fmla="*/ 47149 h 94297"/>
                <a:gd name="connsiteX19" fmla="*/ 124301 w 124301"/>
                <a:gd name="connsiteY19" fmla="*/ 51435 h 94297"/>
                <a:gd name="connsiteX20" fmla="*/ 120015 w 124301"/>
                <a:gd name="connsiteY20" fmla="*/ 55721 h 94297"/>
                <a:gd name="connsiteX21" fmla="*/ 102870 w 124301"/>
                <a:gd name="connsiteY21" fmla="*/ 68580 h 94297"/>
                <a:gd name="connsiteX22" fmla="*/ 60007 w 124301"/>
                <a:gd name="connsiteY22" fmla="*/ 85725 h 94297"/>
                <a:gd name="connsiteX23" fmla="*/ 34290 w 124301"/>
                <a:gd name="connsiteY23" fmla="*/ 94297 h 94297"/>
                <a:gd name="connsiteX24" fmla="*/ 12859 w 124301"/>
                <a:gd name="connsiteY24" fmla="*/ 94297 h 94297"/>
                <a:gd name="connsiteX25" fmla="*/ 8573 w 124301"/>
                <a:gd name="connsiteY25" fmla="*/ 90011 h 94297"/>
                <a:gd name="connsiteX26" fmla="*/ 8573 w 124301"/>
                <a:gd name="connsiteY26" fmla="*/ 77153 h 94297"/>
                <a:gd name="connsiteX27" fmla="*/ 4286 w 124301"/>
                <a:gd name="connsiteY27" fmla="*/ 77153 h 94297"/>
                <a:gd name="connsiteX28" fmla="*/ 4286 w 124301"/>
                <a:gd name="connsiteY28" fmla="*/ 72866 h 94297"/>
                <a:gd name="connsiteX29" fmla="*/ 0 w 124301"/>
                <a:gd name="connsiteY29" fmla="*/ 72866 h 94297"/>
                <a:gd name="connsiteX30" fmla="*/ 0 w 124301"/>
                <a:gd name="connsiteY30" fmla="*/ 38576 h 94297"/>
                <a:gd name="connsiteX31" fmla="*/ 4286 w 124301"/>
                <a:gd name="connsiteY31" fmla="*/ 38576 h 94297"/>
                <a:gd name="connsiteX32" fmla="*/ 4286 w 124301"/>
                <a:gd name="connsiteY32" fmla="*/ 34290 h 94297"/>
                <a:gd name="connsiteX33" fmla="*/ 25717 w 124301"/>
                <a:gd name="connsiteY33" fmla="*/ 30004 h 94297"/>
                <a:gd name="connsiteX34" fmla="*/ 55721 w 124301"/>
                <a:gd name="connsiteY34" fmla="*/ 17145 h 94297"/>
                <a:gd name="connsiteX35" fmla="*/ 68580 w 124301"/>
                <a:gd name="connsiteY35" fmla="*/ 8572 h 94297"/>
                <a:gd name="connsiteX36" fmla="*/ 72866 w 124301"/>
                <a:gd name="connsiteY36" fmla="*/ 4286 h 94297"/>
                <a:gd name="connsiteX37" fmla="*/ 77152 w 124301"/>
                <a:gd name="connsiteY37" fmla="*/ 4286 h 94297"/>
                <a:gd name="connsiteX38" fmla="*/ 77152 w 124301"/>
                <a:gd name="connsiteY38" fmla="*/ 0 h 94297"/>
                <a:gd name="connsiteX39" fmla="*/ 77152 w 124301"/>
                <a:gd name="connsiteY39" fmla="*/ 0 h 9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24301" h="94297">
                  <a:moveTo>
                    <a:pt x="77152" y="0"/>
                  </a:moveTo>
                  <a:lnTo>
                    <a:pt x="81439" y="0"/>
                  </a:lnTo>
                  <a:cubicBezTo>
                    <a:pt x="84296" y="0"/>
                    <a:pt x="85725" y="1429"/>
                    <a:pt x="85725" y="4286"/>
                  </a:cubicBezTo>
                  <a:lnTo>
                    <a:pt x="85725" y="8572"/>
                  </a:lnTo>
                  <a:lnTo>
                    <a:pt x="107156" y="8572"/>
                  </a:lnTo>
                  <a:lnTo>
                    <a:pt x="111443" y="17145"/>
                  </a:lnTo>
                  <a:cubicBezTo>
                    <a:pt x="114300" y="25718"/>
                    <a:pt x="114300" y="30004"/>
                    <a:pt x="111443" y="30004"/>
                  </a:cubicBezTo>
                  <a:lnTo>
                    <a:pt x="107156" y="25718"/>
                  </a:lnTo>
                  <a:lnTo>
                    <a:pt x="102870" y="25718"/>
                  </a:lnTo>
                  <a:lnTo>
                    <a:pt x="102870" y="21431"/>
                  </a:lnTo>
                  <a:lnTo>
                    <a:pt x="98584" y="21431"/>
                  </a:lnTo>
                  <a:lnTo>
                    <a:pt x="98584" y="25718"/>
                  </a:lnTo>
                  <a:lnTo>
                    <a:pt x="94298" y="25718"/>
                  </a:lnTo>
                  <a:lnTo>
                    <a:pt x="94298" y="30004"/>
                  </a:lnTo>
                  <a:lnTo>
                    <a:pt x="98584" y="30004"/>
                  </a:lnTo>
                  <a:lnTo>
                    <a:pt x="98584" y="34290"/>
                  </a:lnTo>
                  <a:lnTo>
                    <a:pt x="102870" y="34290"/>
                  </a:lnTo>
                  <a:cubicBezTo>
                    <a:pt x="105727" y="34290"/>
                    <a:pt x="108585" y="35719"/>
                    <a:pt x="111443" y="38576"/>
                  </a:cubicBezTo>
                  <a:cubicBezTo>
                    <a:pt x="111443" y="41434"/>
                    <a:pt x="114300" y="44291"/>
                    <a:pt x="120015" y="47149"/>
                  </a:cubicBezTo>
                  <a:cubicBezTo>
                    <a:pt x="122873" y="50006"/>
                    <a:pt x="124301" y="51435"/>
                    <a:pt x="124301" y="51435"/>
                  </a:cubicBezTo>
                  <a:cubicBezTo>
                    <a:pt x="124301" y="51435"/>
                    <a:pt x="122873" y="52864"/>
                    <a:pt x="120015" y="55721"/>
                  </a:cubicBezTo>
                  <a:cubicBezTo>
                    <a:pt x="120015" y="58579"/>
                    <a:pt x="114300" y="62865"/>
                    <a:pt x="102870" y="68580"/>
                  </a:cubicBezTo>
                  <a:cubicBezTo>
                    <a:pt x="91440" y="74295"/>
                    <a:pt x="77152" y="80010"/>
                    <a:pt x="60007" y="85725"/>
                  </a:cubicBezTo>
                  <a:lnTo>
                    <a:pt x="34290" y="94297"/>
                  </a:lnTo>
                  <a:lnTo>
                    <a:pt x="12859" y="94297"/>
                  </a:lnTo>
                  <a:lnTo>
                    <a:pt x="8573" y="90011"/>
                  </a:lnTo>
                  <a:lnTo>
                    <a:pt x="8573" y="77153"/>
                  </a:lnTo>
                  <a:lnTo>
                    <a:pt x="4286" y="77153"/>
                  </a:lnTo>
                  <a:lnTo>
                    <a:pt x="4286" y="72866"/>
                  </a:lnTo>
                  <a:lnTo>
                    <a:pt x="0" y="72866"/>
                  </a:lnTo>
                  <a:lnTo>
                    <a:pt x="0" y="38576"/>
                  </a:lnTo>
                  <a:lnTo>
                    <a:pt x="4286" y="38576"/>
                  </a:lnTo>
                  <a:lnTo>
                    <a:pt x="4286" y="34290"/>
                  </a:lnTo>
                  <a:lnTo>
                    <a:pt x="25717" y="30004"/>
                  </a:lnTo>
                  <a:cubicBezTo>
                    <a:pt x="40005" y="27146"/>
                    <a:pt x="50006" y="22860"/>
                    <a:pt x="55721" y="17145"/>
                  </a:cubicBezTo>
                  <a:cubicBezTo>
                    <a:pt x="61436" y="11430"/>
                    <a:pt x="65723" y="8572"/>
                    <a:pt x="68580" y="8572"/>
                  </a:cubicBezTo>
                  <a:cubicBezTo>
                    <a:pt x="71438" y="8572"/>
                    <a:pt x="72866" y="7144"/>
                    <a:pt x="72866" y="4286"/>
                  </a:cubicBezTo>
                  <a:lnTo>
                    <a:pt x="77152" y="4286"/>
                  </a:lnTo>
                  <a:cubicBezTo>
                    <a:pt x="77152" y="1429"/>
                    <a:pt x="77152" y="0"/>
                    <a:pt x="77152" y="0"/>
                  </a:cubicBezTo>
                  <a:lnTo>
                    <a:pt x="7715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4" name="任意多边形: 形状 213">
              <a:extLst>
                <a:ext uri="{FF2B5EF4-FFF2-40B4-BE49-F238E27FC236}">
                  <a16:creationId xmlns:a16="http://schemas.microsoft.com/office/drawing/2014/main" id="{4845BAE8-8F25-487C-A077-EB73DB180488}"/>
                </a:ext>
              </a:extLst>
            </p:cNvPr>
            <p:cNvSpPr/>
            <p:nvPr/>
          </p:nvSpPr>
          <p:spPr>
            <a:xfrm>
              <a:off x="5408199" y="3926587"/>
              <a:ext cx="102870" cy="55721"/>
            </a:xfrm>
            <a:custGeom>
              <a:avLst/>
              <a:gdLst>
                <a:gd name="connsiteX0" fmla="*/ 30004 w 102870"/>
                <a:gd name="connsiteY0" fmla="*/ 12859 h 55721"/>
                <a:gd name="connsiteX1" fmla="*/ 42863 w 102870"/>
                <a:gd name="connsiteY1" fmla="*/ 0 h 55721"/>
                <a:gd name="connsiteX2" fmla="*/ 55721 w 102870"/>
                <a:gd name="connsiteY2" fmla="*/ 4286 h 55721"/>
                <a:gd name="connsiteX3" fmla="*/ 72866 w 102870"/>
                <a:gd name="connsiteY3" fmla="*/ 4286 h 55721"/>
                <a:gd name="connsiteX4" fmla="*/ 81439 w 102870"/>
                <a:gd name="connsiteY4" fmla="*/ 21431 h 55721"/>
                <a:gd name="connsiteX5" fmla="*/ 90011 w 102870"/>
                <a:gd name="connsiteY5" fmla="*/ 38576 h 55721"/>
                <a:gd name="connsiteX6" fmla="*/ 98584 w 102870"/>
                <a:gd name="connsiteY6" fmla="*/ 38576 h 55721"/>
                <a:gd name="connsiteX7" fmla="*/ 102870 w 102870"/>
                <a:gd name="connsiteY7" fmla="*/ 38576 h 55721"/>
                <a:gd name="connsiteX8" fmla="*/ 98584 w 102870"/>
                <a:gd name="connsiteY8" fmla="*/ 47149 h 55721"/>
                <a:gd name="connsiteX9" fmla="*/ 90011 w 102870"/>
                <a:gd name="connsiteY9" fmla="*/ 47149 h 55721"/>
                <a:gd name="connsiteX10" fmla="*/ 64294 w 102870"/>
                <a:gd name="connsiteY10" fmla="*/ 51435 h 55721"/>
                <a:gd name="connsiteX11" fmla="*/ 47149 w 102870"/>
                <a:gd name="connsiteY11" fmla="*/ 55721 h 55721"/>
                <a:gd name="connsiteX12" fmla="*/ 38576 w 102870"/>
                <a:gd name="connsiteY12" fmla="*/ 55721 h 55721"/>
                <a:gd name="connsiteX13" fmla="*/ 38576 w 102870"/>
                <a:gd name="connsiteY13" fmla="*/ 51435 h 55721"/>
                <a:gd name="connsiteX14" fmla="*/ 42863 w 102870"/>
                <a:gd name="connsiteY14" fmla="*/ 42863 h 55721"/>
                <a:gd name="connsiteX15" fmla="*/ 25717 w 102870"/>
                <a:gd name="connsiteY15" fmla="*/ 42863 h 55721"/>
                <a:gd name="connsiteX16" fmla="*/ 12859 w 102870"/>
                <a:gd name="connsiteY16" fmla="*/ 42863 h 55721"/>
                <a:gd name="connsiteX17" fmla="*/ 12859 w 102870"/>
                <a:gd name="connsiteY17" fmla="*/ 38576 h 55721"/>
                <a:gd name="connsiteX18" fmla="*/ 8573 w 102870"/>
                <a:gd name="connsiteY18" fmla="*/ 34290 h 55721"/>
                <a:gd name="connsiteX19" fmla="*/ 4286 w 102870"/>
                <a:gd name="connsiteY19" fmla="*/ 30004 h 55721"/>
                <a:gd name="connsiteX20" fmla="*/ 0 w 102870"/>
                <a:gd name="connsiteY20" fmla="*/ 30004 h 55721"/>
                <a:gd name="connsiteX21" fmla="*/ 0 w 102870"/>
                <a:gd name="connsiteY21" fmla="*/ 25718 h 55721"/>
                <a:gd name="connsiteX22" fmla="*/ 8573 w 102870"/>
                <a:gd name="connsiteY22" fmla="*/ 25718 h 55721"/>
                <a:gd name="connsiteX23" fmla="*/ 30004 w 102870"/>
                <a:gd name="connsiteY23" fmla="*/ 12859 h 55721"/>
                <a:gd name="connsiteX24" fmla="*/ 30004 w 102870"/>
                <a:gd name="connsiteY24" fmla="*/ 12859 h 5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2870" h="55721">
                  <a:moveTo>
                    <a:pt x="30004" y="12859"/>
                  </a:moveTo>
                  <a:lnTo>
                    <a:pt x="42863" y="0"/>
                  </a:lnTo>
                  <a:lnTo>
                    <a:pt x="55721" y="4286"/>
                  </a:lnTo>
                  <a:cubicBezTo>
                    <a:pt x="61436" y="4286"/>
                    <a:pt x="67151" y="4286"/>
                    <a:pt x="72866" y="4286"/>
                  </a:cubicBezTo>
                  <a:cubicBezTo>
                    <a:pt x="78581" y="7144"/>
                    <a:pt x="81439" y="12859"/>
                    <a:pt x="81439" y="21431"/>
                  </a:cubicBezTo>
                  <a:cubicBezTo>
                    <a:pt x="87154" y="32861"/>
                    <a:pt x="90011" y="38576"/>
                    <a:pt x="90011" y="38576"/>
                  </a:cubicBezTo>
                  <a:lnTo>
                    <a:pt x="98584" y="38576"/>
                  </a:lnTo>
                  <a:cubicBezTo>
                    <a:pt x="101441" y="35719"/>
                    <a:pt x="102870" y="35719"/>
                    <a:pt x="102870" y="38576"/>
                  </a:cubicBezTo>
                  <a:cubicBezTo>
                    <a:pt x="100013" y="41434"/>
                    <a:pt x="98584" y="44291"/>
                    <a:pt x="98584" y="47149"/>
                  </a:cubicBezTo>
                  <a:lnTo>
                    <a:pt x="90011" y="47149"/>
                  </a:lnTo>
                  <a:cubicBezTo>
                    <a:pt x="84296" y="47149"/>
                    <a:pt x="75724" y="48578"/>
                    <a:pt x="64294" y="51435"/>
                  </a:cubicBezTo>
                  <a:lnTo>
                    <a:pt x="47149" y="55721"/>
                  </a:lnTo>
                  <a:lnTo>
                    <a:pt x="38576" y="55721"/>
                  </a:lnTo>
                  <a:cubicBezTo>
                    <a:pt x="35719" y="55721"/>
                    <a:pt x="35719" y="54293"/>
                    <a:pt x="38576" y="51435"/>
                  </a:cubicBezTo>
                  <a:cubicBezTo>
                    <a:pt x="44291" y="48578"/>
                    <a:pt x="45720" y="45720"/>
                    <a:pt x="42863" y="42863"/>
                  </a:cubicBezTo>
                  <a:cubicBezTo>
                    <a:pt x="40005" y="40005"/>
                    <a:pt x="34290" y="40005"/>
                    <a:pt x="25717" y="42863"/>
                  </a:cubicBezTo>
                  <a:lnTo>
                    <a:pt x="12859" y="42863"/>
                  </a:lnTo>
                  <a:lnTo>
                    <a:pt x="12859" y="38576"/>
                  </a:lnTo>
                  <a:lnTo>
                    <a:pt x="8573" y="34290"/>
                  </a:lnTo>
                  <a:lnTo>
                    <a:pt x="4286" y="30004"/>
                  </a:lnTo>
                  <a:lnTo>
                    <a:pt x="0" y="30004"/>
                  </a:lnTo>
                  <a:lnTo>
                    <a:pt x="0" y="25718"/>
                  </a:lnTo>
                  <a:lnTo>
                    <a:pt x="8573" y="25718"/>
                  </a:lnTo>
                  <a:cubicBezTo>
                    <a:pt x="14288" y="22860"/>
                    <a:pt x="21431" y="18574"/>
                    <a:pt x="30004" y="12859"/>
                  </a:cubicBezTo>
                  <a:lnTo>
                    <a:pt x="30004" y="1285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5" name="任意多边形: 形状 214">
              <a:extLst>
                <a:ext uri="{FF2B5EF4-FFF2-40B4-BE49-F238E27FC236}">
                  <a16:creationId xmlns:a16="http://schemas.microsoft.com/office/drawing/2014/main" id="{056700B1-1218-4A5B-B576-96CE23164C3E}"/>
                </a:ext>
              </a:extLst>
            </p:cNvPr>
            <p:cNvSpPr/>
            <p:nvPr/>
          </p:nvSpPr>
          <p:spPr>
            <a:xfrm>
              <a:off x="5704331" y="1047370"/>
              <a:ext cx="248793" cy="120110"/>
            </a:xfrm>
            <a:custGeom>
              <a:avLst/>
              <a:gdLst>
                <a:gd name="connsiteX0" fmla="*/ 205931 w 248793"/>
                <a:gd name="connsiteY0" fmla="*/ 111538 h 120110"/>
                <a:gd name="connsiteX1" fmla="*/ 210217 w 248793"/>
                <a:gd name="connsiteY1" fmla="*/ 111538 h 120110"/>
                <a:gd name="connsiteX2" fmla="*/ 223076 w 248793"/>
                <a:gd name="connsiteY2" fmla="*/ 115824 h 120110"/>
                <a:gd name="connsiteX3" fmla="*/ 240221 w 248793"/>
                <a:gd name="connsiteY3" fmla="*/ 120110 h 120110"/>
                <a:gd name="connsiteX4" fmla="*/ 248793 w 248793"/>
                <a:gd name="connsiteY4" fmla="*/ 120110 h 120110"/>
                <a:gd name="connsiteX5" fmla="*/ 162973 w 248793"/>
                <a:gd name="connsiteY5" fmla="*/ 120110 h 120110"/>
                <a:gd name="connsiteX6" fmla="*/ 77153 w 248793"/>
                <a:gd name="connsiteY6" fmla="*/ 115824 h 120110"/>
                <a:gd name="connsiteX7" fmla="*/ 42863 w 248793"/>
                <a:gd name="connsiteY7" fmla="*/ 115824 h 120110"/>
                <a:gd name="connsiteX8" fmla="*/ 42863 w 248793"/>
                <a:gd name="connsiteY8" fmla="*/ 107251 h 120110"/>
                <a:gd name="connsiteX9" fmla="*/ 85725 w 248793"/>
                <a:gd name="connsiteY9" fmla="*/ 107251 h 120110"/>
                <a:gd name="connsiteX10" fmla="*/ 85725 w 248793"/>
                <a:gd name="connsiteY10" fmla="*/ 90011 h 120110"/>
                <a:gd name="connsiteX11" fmla="*/ 81439 w 248793"/>
                <a:gd name="connsiteY11" fmla="*/ 90011 h 120110"/>
                <a:gd name="connsiteX12" fmla="*/ 77153 w 248793"/>
                <a:gd name="connsiteY12" fmla="*/ 85725 h 120110"/>
                <a:gd name="connsiteX13" fmla="*/ 72866 w 248793"/>
                <a:gd name="connsiteY13" fmla="*/ 85725 h 120110"/>
                <a:gd name="connsiteX14" fmla="*/ 72866 w 248793"/>
                <a:gd name="connsiteY14" fmla="*/ 81439 h 120110"/>
                <a:gd name="connsiteX15" fmla="*/ 68580 w 248793"/>
                <a:gd name="connsiteY15" fmla="*/ 81439 h 120110"/>
                <a:gd name="connsiteX16" fmla="*/ 68580 w 248793"/>
                <a:gd name="connsiteY16" fmla="*/ 77152 h 120110"/>
                <a:gd name="connsiteX17" fmla="*/ 42863 w 248793"/>
                <a:gd name="connsiteY17" fmla="*/ 47149 h 120110"/>
                <a:gd name="connsiteX18" fmla="*/ 21431 w 248793"/>
                <a:gd name="connsiteY18" fmla="*/ 25717 h 120110"/>
                <a:gd name="connsiteX19" fmla="*/ 17145 w 248793"/>
                <a:gd name="connsiteY19" fmla="*/ 25717 h 120110"/>
                <a:gd name="connsiteX20" fmla="*/ 8573 w 248793"/>
                <a:gd name="connsiteY20" fmla="*/ 17145 h 120110"/>
                <a:gd name="connsiteX21" fmla="*/ 0 w 248793"/>
                <a:gd name="connsiteY21" fmla="*/ 0 h 120110"/>
                <a:gd name="connsiteX22" fmla="*/ 30004 w 248793"/>
                <a:gd name="connsiteY22" fmla="*/ 25717 h 120110"/>
                <a:gd name="connsiteX23" fmla="*/ 77248 w 248793"/>
                <a:gd name="connsiteY23" fmla="*/ 55721 h 120110"/>
                <a:gd name="connsiteX24" fmla="*/ 90107 w 248793"/>
                <a:gd name="connsiteY24" fmla="*/ 64294 h 120110"/>
                <a:gd name="connsiteX25" fmla="*/ 102965 w 248793"/>
                <a:gd name="connsiteY25" fmla="*/ 77152 h 120110"/>
                <a:gd name="connsiteX26" fmla="*/ 141542 w 248793"/>
                <a:gd name="connsiteY26" fmla="*/ 90011 h 120110"/>
                <a:gd name="connsiteX27" fmla="*/ 184499 w 248793"/>
                <a:gd name="connsiteY27" fmla="*/ 102870 h 120110"/>
                <a:gd name="connsiteX28" fmla="*/ 205931 w 248793"/>
                <a:gd name="connsiteY28" fmla="*/ 111538 h 120110"/>
                <a:gd name="connsiteX29" fmla="*/ 205931 w 248793"/>
                <a:gd name="connsiteY29" fmla="*/ 111538 h 120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8793" h="120110">
                  <a:moveTo>
                    <a:pt x="205931" y="111538"/>
                  </a:moveTo>
                  <a:lnTo>
                    <a:pt x="210217" y="111538"/>
                  </a:lnTo>
                  <a:lnTo>
                    <a:pt x="223076" y="115824"/>
                  </a:lnTo>
                  <a:lnTo>
                    <a:pt x="240221" y="120110"/>
                  </a:lnTo>
                  <a:lnTo>
                    <a:pt x="248793" y="120110"/>
                  </a:lnTo>
                  <a:lnTo>
                    <a:pt x="162973" y="120110"/>
                  </a:lnTo>
                  <a:cubicBezTo>
                    <a:pt x="122968" y="120110"/>
                    <a:pt x="94298" y="118681"/>
                    <a:pt x="77153" y="115824"/>
                  </a:cubicBezTo>
                  <a:lnTo>
                    <a:pt x="42863" y="115824"/>
                  </a:lnTo>
                  <a:lnTo>
                    <a:pt x="42863" y="107251"/>
                  </a:lnTo>
                  <a:lnTo>
                    <a:pt x="85725" y="107251"/>
                  </a:lnTo>
                  <a:lnTo>
                    <a:pt x="85725" y="90011"/>
                  </a:lnTo>
                  <a:lnTo>
                    <a:pt x="81439" y="90011"/>
                  </a:lnTo>
                  <a:lnTo>
                    <a:pt x="77153" y="85725"/>
                  </a:lnTo>
                  <a:lnTo>
                    <a:pt x="72866" y="85725"/>
                  </a:lnTo>
                  <a:lnTo>
                    <a:pt x="72866" y="81439"/>
                  </a:lnTo>
                  <a:lnTo>
                    <a:pt x="68580" y="81439"/>
                  </a:lnTo>
                  <a:lnTo>
                    <a:pt x="68580" y="77152"/>
                  </a:lnTo>
                  <a:cubicBezTo>
                    <a:pt x="68580" y="71438"/>
                    <a:pt x="60008" y="61436"/>
                    <a:pt x="42863" y="47149"/>
                  </a:cubicBezTo>
                  <a:lnTo>
                    <a:pt x="21431" y="25717"/>
                  </a:lnTo>
                  <a:lnTo>
                    <a:pt x="17145" y="25717"/>
                  </a:lnTo>
                  <a:lnTo>
                    <a:pt x="8573" y="17145"/>
                  </a:lnTo>
                  <a:cubicBezTo>
                    <a:pt x="2858" y="8572"/>
                    <a:pt x="0" y="2857"/>
                    <a:pt x="0" y="0"/>
                  </a:cubicBezTo>
                  <a:cubicBezTo>
                    <a:pt x="0" y="0"/>
                    <a:pt x="10001" y="8572"/>
                    <a:pt x="30004" y="25717"/>
                  </a:cubicBezTo>
                  <a:cubicBezTo>
                    <a:pt x="50006" y="42863"/>
                    <a:pt x="65723" y="52864"/>
                    <a:pt x="77248" y="55721"/>
                  </a:cubicBezTo>
                  <a:cubicBezTo>
                    <a:pt x="85820" y="58579"/>
                    <a:pt x="90107" y="61436"/>
                    <a:pt x="90107" y="64294"/>
                  </a:cubicBezTo>
                  <a:cubicBezTo>
                    <a:pt x="90107" y="67151"/>
                    <a:pt x="94393" y="71438"/>
                    <a:pt x="102965" y="77152"/>
                  </a:cubicBezTo>
                  <a:cubicBezTo>
                    <a:pt x="111538" y="82867"/>
                    <a:pt x="124397" y="87154"/>
                    <a:pt x="141542" y="90011"/>
                  </a:cubicBezTo>
                  <a:cubicBezTo>
                    <a:pt x="161544" y="92869"/>
                    <a:pt x="175832" y="97155"/>
                    <a:pt x="184499" y="102870"/>
                  </a:cubicBezTo>
                  <a:cubicBezTo>
                    <a:pt x="193072" y="108680"/>
                    <a:pt x="200216" y="111538"/>
                    <a:pt x="205931" y="111538"/>
                  </a:cubicBezTo>
                  <a:lnTo>
                    <a:pt x="205931" y="11153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6" name="任意多边形: 形状 215">
              <a:extLst>
                <a:ext uri="{FF2B5EF4-FFF2-40B4-BE49-F238E27FC236}">
                  <a16:creationId xmlns:a16="http://schemas.microsoft.com/office/drawing/2014/main" id="{D9496FBE-A127-45D3-902D-B36312E47D57}"/>
                </a:ext>
              </a:extLst>
            </p:cNvPr>
            <p:cNvSpPr/>
            <p:nvPr/>
          </p:nvSpPr>
          <p:spPr>
            <a:xfrm>
              <a:off x="5245131" y="3222880"/>
              <a:ext cx="150018" cy="68579"/>
            </a:xfrm>
            <a:custGeom>
              <a:avLst/>
              <a:gdLst>
                <a:gd name="connsiteX0" fmla="*/ 12859 w 150018"/>
                <a:gd name="connsiteY0" fmla="*/ 8572 h 68579"/>
                <a:gd name="connsiteX1" fmla="*/ 12859 w 150018"/>
                <a:gd name="connsiteY1" fmla="*/ 0 h 68579"/>
                <a:gd name="connsiteX2" fmla="*/ 17145 w 150018"/>
                <a:gd name="connsiteY2" fmla="*/ 4286 h 68579"/>
                <a:gd name="connsiteX3" fmla="*/ 47149 w 150018"/>
                <a:gd name="connsiteY3" fmla="*/ 8572 h 68579"/>
                <a:gd name="connsiteX4" fmla="*/ 90011 w 150018"/>
                <a:gd name="connsiteY4" fmla="*/ 12859 h 68579"/>
                <a:gd name="connsiteX5" fmla="*/ 115729 w 150018"/>
                <a:gd name="connsiteY5" fmla="*/ 21431 h 68579"/>
                <a:gd name="connsiteX6" fmla="*/ 132874 w 150018"/>
                <a:gd name="connsiteY6" fmla="*/ 25717 h 68579"/>
                <a:gd name="connsiteX7" fmla="*/ 145732 w 150018"/>
                <a:gd name="connsiteY7" fmla="*/ 30004 h 68579"/>
                <a:gd name="connsiteX8" fmla="*/ 150019 w 150018"/>
                <a:gd name="connsiteY8" fmla="*/ 34290 h 68579"/>
                <a:gd name="connsiteX9" fmla="*/ 141446 w 150018"/>
                <a:gd name="connsiteY9" fmla="*/ 38576 h 68579"/>
                <a:gd name="connsiteX10" fmla="*/ 137160 w 150018"/>
                <a:gd name="connsiteY10" fmla="*/ 42863 h 68579"/>
                <a:gd name="connsiteX11" fmla="*/ 141446 w 150018"/>
                <a:gd name="connsiteY11" fmla="*/ 47149 h 68579"/>
                <a:gd name="connsiteX12" fmla="*/ 145732 w 150018"/>
                <a:gd name="connsiteY12" fmla="*/ 47149 h 68579"/>
                <a:gd name="connsiteX13" fmla="*/ 145732 w 150018"/>
                <a:gd name="connsiteY13" fmla="*/ 51435 h 68579"/>
                <a:gd name="connsiteX14" fmla="*/ 141446 w 150018"/>
                <a:gd name="connsiteY14" fmla="*/ 55721 h 68579"/>
                <a:gd name="connsiteX15" fmla="*/ 137160 w 150018"/>
                <a:gd name="connsiteY15" fmla="*/ 55721 h 68579"/>
                <a:gd name="connsiteX16" fmla="*/ 132874 w 150018"/>
                <a:gd name="connsiteY16" fmla="*/ 51435 h 68579"/>
                <a:gd name="connsiteX17" fmla="*/ 124301 w 150018"/>
                <a:gd name="connsiteY17" fmla="*/ 47149 h 68579"/>
                <a:gd name="connsiteX18" fmla="*/ 124301 w 150018"/>
                <a:gd name="connsiteY18" fmla="*/ 55721 h 68579"/>
                <a:gd name="connsiteX19" fmla="*/ 115729 w 150018"/>
                <a:gd name="connsiteY19" fmla="*/ 55721 h 68579"/>
                <a:gd name="connsiteX20" fmla="*/ 98584 w 150018"/>
                <a:gd name="connsiteY20" fmla="*/ 64294 h 68579"/>
                <a:gd name="connsiteX21" fmla="*/ 90011 w 150018"/>
                <a:gd name="connsiteY21" fmla="*/ 68580 h 68579"/>
                <a:gd name="connsiteX22" fmla="*/ 90011 w 150018"/>
                <a:gd name="connsiteY22" fmla="*/ 64294 h 68579"/>
                <a:gd name="connsiteX23" fmla="*/ 72866 w 150018"/>
                <a:gd name="connsiteY23" fmla="*/ 55721 h 68579"/>
                <a:gd name="connsiteX24" fmla="*/ 55721 w 150018"/>
                <a:gd name="connsiteY24" fmla="*/ 60007 h 68579"/>
                <a:gd name="connsiteX25" fmla="*/ 55721 w 150018"/>
                <a:gd name="connsiteY25" fmla="*/ 64294 h 68579"/>
                <a:gd name="connsiteX26" fmla="*/ 51435 w 150018"/>
                <a:gd name="connsiteY26" fmla="*/ 68580 h 68579"/>
                <a:gd name="connsiteX27" fmla="*/ 47149 w 150018"/>
                <a:gd name="connsiteY27" fmla="*/ 68580 h 68579"/>
                <a:gd name="connsiteX28" fmla="*/ 47149 w 150018"/>
                <a:gd name="connsiteY28" fmla="*/ 64294 h 68579"/>
                <a:gd name="connsiteX29" fmla="*/ 51435 w 150018"/>
                <a:gd name="connsiteY29" fmla="*/ 60007 h 68579"/>
                <a:gd name="connsiteX30" fmla="*/ 51435 w 150018"/>
                <a:gd name="connsiteY30" fmla="*/ 55721 h 68579"/>
                <a:gd name="connsiteX31" fmla="*/ 55721 w 150018"/>
                <a:gd name="connsiteY31" fmla="*/ 55721 h 68579"/>
                <a:gd name="connsiteX32" fmla="*/ 55721 w 150018"/>
                <a:gd name="connsiteY32" fmla="*/ 47149 h 68579"/>
                <a:gd name="connsiteX33" fmla="*/ 38576 w 150018"/>
                <a:gd name="connsiteY33" fmla="*/ 42863 h 68579"/>
                <a:gd name="connsiteX34" fmla="*/ 21431 w 150018"/>
                <a:gd name="connsiteY34" fmla="*/ 38576 h 68579"/>
                <a:gd name="connsiteX35" fmla="*/ 17145 w 150018"/>
                <a:gd name="connsiteY35" fmla="*/ 42863 h 68579"/>
                <a:gd name="connsiteX36" fmla="*/ 12859 w 150018"/>
                <a:gd name="connsiteY36" fmla="*/ 42863 h 68579"/>
                <a:gd name="connsiteX37" fmla="*/ 12859 w 150018"/>
                <a:gd name="connsiteY37" fmla="*/ 34290 h 68579"/>
                <a:gd name="connsiteX38" fmla="*/ 8573 w 150018"/>
                <a:gd name="connsiteY38" fmla="*/ 34290 h 68579"/>
                <a:gd name="connsiteX39" fmla="*/ 8573 w 150018"/>
                <a:gd name="connsiteY39" fmla="*/ 30004 h 68579"/>
                <a:gd name="connsiteX40" fmla="*/ 0 w 150018"/>
                <a:gd name="connsiteY40" fmla="*/ 30004 h 68579"/>
                <a:gd name="connsiteX41" fmla="*/ 0 w 150018"/>
                <a:gd name="connsiteY41" fmla="*/ 21431 h 68579"/>
                <a:gd name="connsiteX42" fmla="*/ 4286 w 150018"/>
                <a:gd name="connsiteY42" fmla="*/ 12859 h 68579"/>
                <a:gd name="connsiteX43" fmla="*/ 8573 w 150018"/>
                <a:gd name="connsiteY43" fmla="*/ 12859 h 68579"/>
                <a:gd name="connsiteX44" fmla="*/ 12859 w 150018"/>
                <a:gd name="connsiteY44" fmla="*/ 8572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50018" h="68579">
                  <a:moveTo>
                    <a:pt x="12859" y="8572"/>
                  </a:moveTo>
                  <a:lnTo>
                    <a:pt x="12859" y="0"/>
                  </a:lnTo>
                  <a:lnTo>
                    <a:pt x="17145" y="4286"/>
                  </a:lnTo>
                  <a:cubicBezTo>
                    <a:pt x="20002" y="4286"/>
                    <a:pt x="30004" y="5715"/>
                    <a:pt x="47149" y="8572"/>
                  </a:cubicBezTo>
                  <a:cubicBezTo>
                    <a:pt x="61436" y="11430"/>
                    <a:pt x="75724" y="12859"/>
                    <a:pt x="90011" y="12859"/>
                  </a:cubicBezTo>
                  <a:cubicBezTo>
                    <a:pt x="107156" y="15716"/>
                    <a:pt x="115729" y="18574"/>
                    <a:pt x="115729" y="21431"/>
                  </a:cubicBezTo>
                  <a:cubicBezTo>
                    <a:pt x="115729" y="24289"/>
                    <a:pt x="121444" y="25717"/>
                    <a:pt x="132874" y="25717"/>
                  </a:cubicBezTo>
                  <a:cubicBezTo>
                    <a:pt x="141446" y="28575"/>
                    <a:pt x="145732" y="30004"/>
                    <a:pt x="145732" y="30004"/>
                  </a:cubicBezTo>
                  <a:cubicBezTo>
                    <a:pt x="145732" y="30004"/>
                    <a:pt x="147161" y="31432"/>
                    <a:pt x="150019" y="34290"/>
                  </a:cubicBezTo>
                  <a:lnTo>
                    <a:pt x="141446" y="38576"/>
                  </a:lnTo>
                  <a:cubicBezTo>
                    <a:pt x="138589" y="38576"/>
                    <a:pt x="137160" y="40005"/>
                    <a:pt x="137160" y="42863"/>
                  </a:cubicBezTo>
                  <a:cubicBezTo>
                    <a:pt x="137160" y="45720"/>
                    <a:pt x="138589" y="47149"/>
                    <a:pt x="141446" y="47149"/>
                  </a:cubicBezTo>
                  <a:lnTo>
                    <a:pt x="145732" y="47149"/>
                  </a:lnTo>
                  <a:lnTo>
                    <a:pt x="145732" y="51435"/>
                  </a:lnTo>
                  <a:cubicBezTo>
                    <a:pt x="142875" y="51435"/>
                    <a:pt x="141446" y="52864"/>
                    <a:pt x="141446" y="55721"/>
                  </a:cubicBezTo>
                  <a:lnTo>
                    <a:pt x="137160" y="55721"/>
                  </a:lnTo>
                  <a:cubicBezTo>
                    <a:pt x="137160" y="55721"/>
                    <a:pt x="135731" y="54292"/>
                    <a:pt x="132874" y="51435"/>
                  </a:cubicBezTo>
                  <a:lnTo>
                    <a:pt x="124301" y="47149"/>
                  </a:lnTo>
                  <a:lnTo>
                    <a:pt x="124301" y="55721"/>
                  </a:lnTo>
                  <a:lnTo>
                    <a:pt x="115729" y="55721"/>
                  </a:lnTo>
                  <a:cubicBezTo>
                    <a:pt x="107156" y="55721"/>
                    <a:pt x="101441" y="58579"/>
                    <a:pt x="98584" y="64294"/>
                  </a:cubicBezTo>
                  <a:lnTo>
                    <a:pt x="90011" y="68580"/>
                  </a:lnTo>
                  <a:lnTo>
                    <a:pt x="90011" y="64294"/>
                  </a:lnTo>
                  <a:cubicBezTo>
                    <a:pt x="90011" y="58579"/>
                    <a:pt x="84296" y="55721"/>
                    <a:pt x="72866" y="55721"/>
                  </a:cubicBezTo>
                  <a:cubicBezTo>
                    <a:pt x="64294" y="55721"/>
                    <a:pt x="58579" y="57150"/>
                    <a:pt x="55721" y="60007"/>
                  </a:cubicBezTo>
                  <a:lnTo>
                    <a:pt x="55721" y="64294"/>
                  </a:lnTo>
                  <a:lnTo>
                    <a:pt x="51435" y="68580"/>
                  </a:lnTo>
                  <a:lnTo>
                    <a:pt x="47149" y="68580"/>
                  </a:lnTo>
                  <a:lnTo>
                    <a:pt x="47149" y="64294"/>
                  </a:lnTo>
                  <a:cubicBezTo>
                    <a:pt x="47149" y="61436"/>
                    <a:pt x="48577" y="60007"/>
                    <a:pt x="51435" y="60007"/>
                  </a:cubicBezTo>
                  <a:lnTo>
                    <a:pt x="51435" y="55721"/>
                  </a:lnTo>
                  <a:cubicBezTo>
                    <a:pt x="54292" y="55721"/>
                    <a:pt x="55721" y="55721"/>
                    <a:pt x="55721" y="55721"/>
                  </a:cubicBezTo>
                  <a:lnTo>
                    <a:pt x="55721" y="47149"/>
                  </a:lnTo>
                  <a:cubicBezTo>
                    <a:pt x="55721" y="44291"/>
                    <a:pt x="50006" y="42863"/>
                    <a:pt x="38576" y="42863"/>
                  </a:cubicBezTo>
                  <a:lnTo>
                    <a:pt x="21431" y="38576"/>
                  </a:lnTo>
                  <a:lnTo>
                    <a:pt x="17145" y="42863"/>
                  </a:lnTo>
                  <a:lnTo>
                    <a:pt x="12859" y="42863"/>
                  </a:lnTo>
                  <a:lnTo>
                    <a:pt x="12859" y="34290"/>
                  </a:lnTo>
                  <a:lnTo>
                    <a:pt x="8573" y="34290"/>
                  </a:lnTo>
                  <a:lnTo>
                    <a:pt x="8573" y="30004"/>
                  </a:lnTo>
                  <a:lnTo>
                    <a:pt x="0" y="30004"/>
                  </a:lnTo>
                  <a:lnTo>
                    <a:pt x="0" y="21431"/>
                  </a:lnTo>
                  <a:cubicBezTo>
                    <a:pt x="2857" y="18574"/>
                    <a:pt x="4286" y="15716"/>
                    <a:pt x="4286" y="12859"/>
                  </a:cubicBezTo>
                  <a:cubicBezTo>
                    <a:pt x="4286" y="12859"/>
                    <a:pt x="5715" y="12859"/>
                    <a:pt x="8573" y="12859"/>
                  </a:cubicBezTo>
                  <a:cubicBezTo>
                    <a:pt x="8573" y="12859"/>
                    <a:pt x="10001" y="11430"/>
                    <a:pt x="12859" y="8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7" name="任意多边形: 形状 216">
              <a:extLst>
                <a:ext uri="{FF2B5EF4-FFF2-40B4-BE49-F238E27FC236}">
                  <a16:creationId xmlns:a16="http://schemas.microsoft.com/office/drawing/2014/main" id="{D3991E59-BCE1-48CE-BC36-5D64C73EBFA7}"/>
                </a:ext>
              </a:extLst>
            </p:cNvPr>
            <p:cNvSpPr/>
            <p:nvPr/>
          </p:nvSpPr>
          <p:spPr>
            <a:xfrm>
              <a:off x="7472171" y="1948435"/>
              <a:ext cx="197358" cy="257270"/>
            </a:xfrm>
            <a:custGeom>
              <a:avLst/>
              <a:gdLst>
                <a:gd name="connsiteX0" fmla="*/ 81534 w 197358"/>
                <a:gd name="connsiteY0" fmla="*/ 17145 h 257270"/>
                <a:gd name="connsiteX1" fmla="*/ 81534 w 197358"/>
                <a:gd name="connsiteY1" fmla="*/ 0 h 257270"/>
                <a:gd name="connsiteX2" fmla="*/ 85820 w 197358"/>
                <a:gd name="connsiteY2" fmla="*/ 0 h 257270"/>
                <a:gd name="connsiteX3" fmla="*/ 85820 w 197358"/>
                <a:gd name="connsiteY3" fmla="*/ 4286 h 257270"/>
                <a:gd name="connsiteX4" fmla="*/ 111538 w 197358"/>
                <a:gd name="connsiteY4" fmla="*/ 47149 h 257270"/>
                <a:gd name="connsiteX5" fmla="*/ 132969 w 197358"/>
                <a:gd name="connsiteY5" fmla="*/ 94393 h 257270"/>
                <a:gd name="connsiteX6" fmla="*/ 137255 w 197358"/>
                <a:gd name="connsiteY6" fmla="*/ 94393 h 257270"/>
                <a:gd name="connsiteX7" fmla="*/ 137255 w 197358"/>
                <a:gd name="connsiteY7" fmla="*/ 98679 h 257270"/>
                <a:gd name="connsiteX8" fmla="*/ 141542 w 197358"/>
                <a:gd name="connsiteY8" fmla="*/ 102965 h 257270"/>
                <a:gd name="connsiteX9" fmla="*/ 145828 w 197358"/>
                <a:gd name="connsiteY9" fmla="*/ 107252 h 257270"/>
                <a:gd name="connsiteX10" fmla="*/ 145828 w 197358"/>
                <a:gd name="connsiteY10" fmla="*/ 115824 h 257270"/>
                <a:gd name="connsiteX11" fmla="*/ 150114 w 197358"/>
                <a:gd name="connsiteY11" fmla="*/ 115824 h 257270"/>
                <a:gd name="connsiteX12" fmla="*/ 150114 w 197358"/>
                <a:gd name="connsiteY12" fmla="*/ 120110 h 257270"/>
                <a:gd name="connsiteX13" fmla="*/ 154496 w 197358"/>
                <a:gd name="connsiteY13" fmla="*/ 120110 h 257270"/>
                <a:gd name="connsiteX14" fmla="*/ 154496 w 197358"/>
                <a:gd name="connsiteY14" fmla="*/ 128683 h 257270"/>
                <a:gd name="connsiteX15" fmla="*/ 145923 w 197358"/>
                <a:gd name="connsiteY15" fmla="*/ 128683 h 257270"/>
                <a:gd name="connsiteX16" fmla="*/ 145923 w 197358"/>
                <a:gd name="connsiteY16" fmla="*/ 124397 h 257270"/>
                <a:gd name="connsiteX17" fmla="*/ 141637 w 197358"/>
                <a:gd name="connsiteY17" fmla="*/ 120110 h 257270"/>
                <a:gd name="connsiteX18" fmla="*/ 137351 w 197358"/>
                <a:gd name="connsiteY18" fmla="*/ 115824 h 257270"/>
                <a:gd name="connsiteX19" fmla="*/ 137351 w 197358"/>
                <a:gd name="connsiteY19" fmla="*/ 111538 h 257270"/>
                <a:gd name="connsiteX20" fmla="*/ 133064 w 197358"/>
                <a:gd name="connsiteY20" fmla="*/ 111538 h 257270"/>
                <a:gd name="connsiteX21" fmla="*/ 133064 w 197358"/>
                <a:gd name="connsiteY21" fmla="*/ 107252 h 257270"/>
                <a:gd name="connsiteX22" fmla="*/ 128778 w 197358"/>
                <a:gd name="connsiteY22" fmla="*/ 107252 h 257270"/>
                <a:gd name="connsiteX23" fmla="*/ 128778 w 197358"/>
                <a:gd name="connsiteY23" fmla="*/ 102965 h 257270"/>
                <a:gd name="connsiteX24" fmla="*/ 120205 w 197358"/>
                <a:gd name="connsiteY24" fmla="*/ 94393 h 257270"/>
                <a:gd name="connsiteX25" fmla="*/ 111633 w 197358"/>
                <a:gd name="connsiteY25" fmla="*/ 85820 h 257270"/>
                <a:gd name="connsiteX26" fmla="*/ 111633 w 197358"/>
                <a:gd name="connsiteY26" fmla="*/ 81534 h 257270"/>
                <a:gd name="connsiteX27" fmla="*/ 107347 w 197358"/>
                <a:gd name="connsiteY27" fmla="*/ 77248 h 257270"/>
                <a:gd name="connsiteX28" fmla="*/ 107347 w 197358"/>
                <a:gd name="connsiteY28" fmla="*/ 72962 h 257270"/>
                <a:gd name="connsiteX29" fmla="*/ 94488 w 197358"/>
                <a:gd name="connsiteY29" fmla="*/ 72962 h 257270"/>
                <a:gd name="connsiteX30" fmla="*/ 94488 w 197358"/>
                <a:gd name="connsiteY30" fmla="*/ 98679 h 257270"/>
                <a:gd name="connsiteX31" fmla="*/ 98774 w 197358"/>
                <a:gd name="connsiteY31" fmla="*/ 98679 h 257270"/>
                <a:gd name="connsiteX32" fmla="*/ 98774 w 197358"/>
                <a:gd name="connsiteY32" fmla="*/ 102965 h 257270"/>
                <a:gd name="connsiteX33" fmla="*/ 103061 w 197358"/>
                <a:gd name="connsiteY33" fmla="*/ 102965 h 257270"/>
                <a:gd name="connsiteX34" fmla="*/ 120205 w 197358"/>
                <a:gd name="connsiteY34" fmla="*/ 137255 h 257270"/>
                <a:gd name="connsiteX35" fmla="*/ 145923 w 197358"/>
                <a:gd name="connsiteY35" fmla="*/ 180118 h 257270"/>
                <a:gd name="connsiteX36" fmla="*/ 158782 w 197358"/>
                <a:gd name="connsiteY36" fmla="*/ 197263 h 257270"/>
                <a:gd name="connsiteX37" fmla="*/ 171640 w 197358"/>
                <a:gd name="connsiteY37" fmla="*/ 214408 h 257270"/>
                <a:gd name="connsiteX38" fmla="*/ 180213 w 197358"/>
                <a:gd name="connsiteY38" fmla="*/ 222980 h 257270"/>
                <a:gd name="connsiteX39" fmla="*/ 180213 w 197358"/>
                <a:gd name="connsiteY39" fmla="*/ 227267 h 257270"/>
                <a:gd name="connsiteX40" fmla="*/ 184499 w 197358"/>
                <a:gd name="connsiteY40" fmla="*/ 231553 h 257270"/>
                <a:gd name="connsiteX41" fmla="*/ 188786 w 197358"/>
                <a:gd name="connsiteY41" fmla="*/ 235839 h 257270"/>
                <a:gd name="connsiteX42" fmla="*/ 188786 w 197358"/>
                <a:gd name="connsiteY42" fmla="*/ 240125 h 257270"/>
                <a:gd name="connsiteX43" fmla="*/ 197358 w 197358"/>
                <a:gd name="connsiteY43" fmla="*/ 240125 h 257270"/>
                <a:gd name="connsiteX44" fmla="*/ 197358 w 197358"/>
                <a:gd name="connsiteY44" fmla="*/ 257270 h 257270"/>
                <a:gd name="connsiteX45" fmla="*/ 193072 w 197358"/>
                <a:gd name="connsiteY45" fmla="*/ 252984 h 257270"/>
                <a:gd name="connsiteX46" fmla="*/ 188786 w 197358"/>
                <a:gd name="connsiteY46" fmla="*/ 248698 h 257270"/>
                <a:gd name="connsiteX47" fmla="*/ 184499 w 197358"/>
                <a:gd name="connsiteY47" fmla="*/ 248698 h 257270"/>
                <a:gd name="connsiteX48" fmla="*/ 184499 w 197358"/>
                <a:gd name="connsiteY48" fmla="*/ 244412 h 257270"/>
                <a:gd name="connsiteX49" fmla="*/ 180213 w 197358"/>
                <a:gd name="connsiteY49" fmla="*/ 244412 h 257270"/>
                <a:gd name="connsiteX50" fmla="*/ 180213 w 197358"/>
                <a:gd name="connsiteY50" fmla="*/ 240125 h 257270"/>
                <a:gd name="connsiteX51" fmla="*/ 175927 w 197358"/>
                <a:gd name="connsiteY51" fmla="*/ 240125 h 257270"/>
                <a:gd name="connsiteX52" fmla="*/ 163068 w 197358"/>
                <a:gd name="connsiteY52" fmla="*/ 235839 h 257270"/>
                <a:gd name="connsiteX53" fmla="*/ 111538 w 197358"/>
                <a:gd name="connsiteY53" fmla="*/ 188595 h 257270"/>
                <a:gd name="connsiteX54" fmla="*/ 64294 w 197358"/>
                <a:gd name="connsiteY54" fmla="*/ 124206 h 257270"/>
                <a:gd name="connsiteX55" fmla="*/ 38576 w 197358"/>
                <a:gd name="connsiteY55" fmla="*/ 81344 h 257270"/>
                <a:gd name="connsiteX56" fmla="*/ 21431 w 197358"/>
                <a:gd name="connsiteY56" fmla="*/ 59912 h 257270"/>
                <a:gd name="connsiteX57" fmla="*/ 17145 w 197358"/>
                <a:gd name="connsiteY57" fmla="*/ 59912 h 257270"/>
                <a:gd name="connsiteX58" fmla="*/ 17145 w 197358"/>
                <a:gd name="connsiteY58" fmla="*/ 55721 h 257270"/>
                <a:gd name="connsiteX59" fmla="*/ 12859 w 197358"/>
                <a:gd name="connsiteY59" fmla="*/ 55721 h 257270"/>
                <a:gd name="connsiteX60" fmla="*/ 12859 w 197358"/>
                <a:gd name="connsiteY60" fmla="*/ 51435 h 257270"/>
                <a:gd name="connsiteX61" fmla="*/ 4286 w 197358"/>
                <a:gd name="connsiteY61" fmla="*/ 51435 h 257270"/>
                <a:gd name="connsiteX62" fmla="*/ 4286 w 197358"/>
                <a:gd name="connsiteY62" fmla="*/ 47149 h 257270"/>
                <a:gd name="connsiteX63" fmla="*/ 0 w 197358"/>
                <a:gd name="connsiteY63" fmla="*/ 47149 h 257270"/>
                <a:gd name="connsiteX64" fmla="*/ 0 w 197358"/>
                <a:gd name="connsiteY64" fmla="*/ 38576 h 257270"/>
                <a:gd name="connsiteX65" fmla="*/ 4286 w 197358"/>
                <a:gd name="connsiteY65" fmla="*/ 38576 h 257270"/>
                <a:gd name="connsiteX66" fmla="*/ 8572 w 197358"/>
                <a:gd name="connsiteY66" fmla="*/ 34290 h 257270"/>
                <a:gd name="connsiteX67" fmla="*/ 21431 w 197358"/>
                <a:gd name="connsiteY67" fmla="*/ 34290 h 257270"/>
                <a:gd name="connsiteX68" fmla="*/ 25718 w 197358"/>
                <a:gd name="connsiteY68" fmla="*/ 47149 h 257270"/>
                <a:gd name="connsiteX69" fmla="*/ 42863 w 197358"/>
                <a:gd name="connsiteY69" fmla="*/ 55721 h 257270"/>
                <a:gd name="connsiteX70" fmla="*/ 51435 w 197358"/>
                <a:gd name="connsiteY70" fmla="*/ 51435 h 257270"/>
                <a:gd name="connsiteX71" fmla="*/ 51435 w 197358"/>
                <a:gd name="connsiteY71" fmla="*/ 47149 h 257270"/>
                <a:gd name="connsiteX72" fmla="*/ 51435 w 197358"/>
                <a:gd name="connsiteY72" fmla="*/ 30004 h 257270"/>
                <a:gd name="connsiteX73" fmla="*/ 47149 w 197358"/>
                <a:gd name="connsiteY73" fmla="*/ 17145 h 257270"/>
                <a:gd name="connsiteX74" fmla="*/ 55721 w 197358"/>
                <a:gd name="connsiteY74" fmla="*/ 17145 h 257270"/>
                <a:gd name="connsiteX75" fmla="*/ 60007 w 197358"/>
                <a:gd name="connsiteY75" fmla="*/ 25718 h 257270"/>
                <a:gd name="connsiteX76" fmla="*/ 68580 w 197358"/>
                <a:gd name="connsiteY76" fmla="*/ 34290 h 257270"/>
                <a:gd name="connsiteX77" fmla="*/ 72866 w 197358"/>
                <a:gd name="connsiteY77" fmla="*/ 34290 h 257270"/>
                <a:gd name="connsiteX78" fmla="*/ 77153 w 197358"/>
                <a:gd name="connsiteY78" fmla="*/ 30004 h 257270"/>
                <a:gd name="connsiteX79" fmla="*/ 81534 w 197358"/>
                <a:gd name="connsiteY79" fmla="*/ 17145 h 257270"/>
                <a:gd name="connsiteX80" fmla="*/ 81534 w 197358"/>
                <a:gd name="connsiteY80" fmla="*/ 17145 h 25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97358" h="257270">
                  <a:moveTo>
                    <a:pt x="81534" y="17145"/>
                  </a:moveTo>
                  <a:lnTo>
                    <a:pt x="81534" y="0"/>
                  </a:lnTo>
                  <a:cubicBezTo>
                    <a:pt x="84392" y="0"/>
                    <a:pt x="85820" y="0"/>
                    <a:pt x="85820" y="0"/>
                  </a:cubicBezTo>
                  <a:lnTo>
                    <a:pt x="85820" y="4286"/>
                  </a:lnTo>
                  <a:lnTo>
                    <a:pt x="111538" y="47149"/>
                  </a:lnTo>
                  <a:cubicBezTo>
                    <a:pt x="125825" y="78581"/>
                    <a:pt x="132969" y="94393"/>
                    <a:pt x="132969" y="94393"/>
                  </a:cubicBezTo>
                  <a:lnTo>
                    <a:pt x="137255" y="94393"/>
                  </a:lnTo>
                  <a:lnTo>
                    <a:pt x="137255" y="98679"/>
                  </a:lnTo>
                  <a:lnTo>
                    <a:pt x="141542" y="102965"/>
                  </a:lnTo>
                  <a:lnTo>
                    <a:pt x="145828" y="107252"/>
                  </a:lnTo>
                  <a:lnTo>
                    <a:pt x="145828" y="115824"/>
                  </a:lnTo>
                  <a:lnTo>
                    <a:pt x="150114" y="115824"/>
                  </a:lnTo>
                  <a:lnTo>
                    <a:pt x="150114" y="120110"/>
                  </a:lnTo>
                  <a:lnTo>
                    <a:pt x="154496" y="120110"/>
                  </a:lnTo>
                  <a:lnTo>
                    <a:pt x="154496" y="128683"/>
                  </a:lnTo>
                  <a:lnTo>
                    <a:pt x="145923" y="128683"/>
                  </a:lnTo>
                  <a:lnTo>
                    <a:pt x="145923" y="124397"/>
                  </a:lnTo>
                  <a:lnTo>
                    <a:pt x="141637" y="120110"/>
                  </a:lnTo>
                  <a:lnTo>
                    <a:pt x="137351" y="115824"/>
                  </a:lnTo>
                  <a:lnTo>
                    <a:pt x="137351" y="111538"/>
                  </a:lnTo>
                  <a:lnTo>
                    <a:pt x="133064" y="111538"/>
                  </a:lnTo>
                  <a:lnTo>
                    <a:pt x="133064" y="107252"/>
                  </a:lnTo>
                  <a:lnTo>
                    <a:pt x="128778" y="107252"/>
                  </a:lnTo>
                  <a:lnTo>
                    <a:pt x="128778" y="102965"/>
                  </a:lnTo>
                  <a:cubicBezTo>
                    <a:pt x="128778" y="102965"/>
                    <a:pt x="125921" y="100108"/>
                    <a:pt x="120205" y="94393"/>
                  </a:cubicBezTo>
                  <a:lnTo>
                    <a:pt x="111633" y="85820"/>
                  </a:lnTo>
                  <a:lnTo>
                    <a:pt x="111633" y="81534"/>
                  </a:lnTo>
                  <a:lnTo>
                    <a:pt x="107347" y="77248"/>
                  </a:lnTo>
                  <a:lnTo>
                    <a:pt x="107347" y="72962"/>
                  </a:lnTo>
                  <a:lnTo>
                    <a:pt x="94488" y="72962"/>
                  </a:lnTo>
                  <a:lnTo>
                    <a:pt x="94488" y="98679"/>
                  </a:lnTo>
                  <a:lnTo>
                    <a:pt x="98774" y="98679"/>
                  </a:lnTo>
                  <a:lnTo>
                    <a:pt x="98774" y="102965"/>
                  </a:lnTo>
                  <a:lnTo>
                    <a:pt x="103061" y="102965"/>
                  </a:lnTo>
                  <a:lnTo>
                    <a:pt x="120205" y="137255"/>
                  </a:lnTo>
                  <a:cubicBezTo>
                    <a:pt x="134493" y="160115"/>
                    <a:pt x="143065" y="174403"/>
                    <a:pt x="145923" y="180118"/>
                  </a:cubicBezTo>
                  <a:cubicBezTo>
                    <a:pt x="148780" y="185833"/>
                    <a:pt x="153067" y="191548"/>
                    <a:pt x="158782" y="197263"/>
                  </a:cubicBezTo>
                  <a:cubicBezTo>
                    <a:pt x="167354" y="202978"/>
                    <a:pt x="171640" y="208693"/>
                    <a:pt x="171640" y="214408"/>
                  </a:cubicBezTo>
                  <a:cubicBezTo>
                    <a:pt x="177355" y="220123"/>
                    <a:pt x="180213" y="222980"/>
                    <a:pt x="180213" y="222980"/>
                  </a:cubicBezTo>
                  <a:lnTo>
                    <a:pt x="180213" y="227267"/>
                  </a:lnTo>
                  <a:lnTo>
                    <a:pt x="184499" y="231553"/>
                  </a:lnTo>
                  <a:lnTo>
                    <a:pt x="188786" y="235839"/>
                  </a:lnTo>
                  <a:lnTo>
                    <a:pt x="188786" y="240125"/>
                  </a:lnTo>
                  <a:lnTo>
                    <a:pt x="197358" y="240125"/>
                  </a:lnTo>
                  <a:lnTo>
                    <a:pt x="197358" y="257270"/>
                  </a:lnTo>
                  <a:lnTo>
                    <a:pt x="193072" y="252984"/>
                  </a:lnTo>
                  <a:lnTo>
                    <a:pt x="188786" y="248698"/>
                  </a:lnTo>
                  <a:lnTo>
                    <a:pt x="184499" y="248698"/>
                  </a:lnTo>
                  <a:lnTo>
                    <a:pt x="184499" y="244412"/>
                  </a:lnTo>
                  <a:lnTo>
                    <a:pt x="180213" y="244412"/>
                  </a:lnTo>
                  <a:lnTo>
                    <a:pt x="180213" y="240125"/>
                  </a:lnTo>
                  <a:lnTo>
                    <a:pt x="175927" y="240125"/>
                  </a:lnTo>
                  <a:lnTo>
                    <a:pt x="163068" y="235839"/>
                  </a:lnTo>
                  <a:cubicBezTo>
                    <a:pt x="157353" y="232982"/>
                    <a:pt x="140208" y="217265"/>
                    <a:pt x="111538" y="188595"/>
                  </a:cubicBezTo>
                  <a:cubicBezTo>
                    <a:pt x="82963" y="160020"/>
                    <a:pt x="67151" y="138494"/>
                    <a:pt x="64294" y="124206"/>
                  </a:cubicBezTo>
                  <a:cubicBezTo>
                    <a:pt x="61436" y="107061"/>
                    <a:pt x="52864" y="92774"/>
                    <a:pt x="38576" y="81344"/>
                  </a:cubicBezTo>
                  <a:lnTo>
                    <a:pt x="21431" y="59912"/>
                  </a:lnTo>
                  <a:lnTo>
                    <a:pt x="17145" y="59912"/>
                  </a:lnTo>
                  <a:lnTo>
                    <a:pt x="17145" y="55721"/>
                  </a:lnTo>
                  <a:lnTo>
                    <a:pt x="12859" y="55721"/>
                  </a:lnTo>
                  <a:lnTo>
                    <a:pt x="12859" y="51435"/>
                  </a:lnTo>
                  <a:lnTo>
                    <a:pt x="4286" y="51435"/>
                  </a:lnTo>
                  <a:lnTo>
                    <a:pt x="4286" y="47149"/>
                  </a:lnTo>
                  <a:lnTo>
                    <a:pt x="0" y="47149"/>
                  </a:lnTo>
                  <a:lnTo>
                    <a:pt x="0" y="38576"/>
                  </a:lnTo>
                  <a:lnTo>
                    <a:pt x="4286" y="38576"/>
                  </a:lnTo>
                  <a:lnTo>
                    <a:pt x="8572" y="34290"/>
                  </a:lnTo>
                  <a:lnTo>
                    <a:pt x="21431" y="34290"/>
                  </a:lnTo>
                  <a:lnTo>
                    <a:pt x="25718" y="47149"/>
                  </a:lnTo>
                  <a:cubicBezTo>
                    <a:pt x="28575" y="52864"/>
                    <a:pt x="34290" y="55721"/>
                    <a:pt x="42863" y="55721"/>
                  </a:cubicBezTo>
                  <a:lnTo>
                    <a:pt x="51435" y="51435"/>
                  </a:lnTo>
                  <a:lnTo>
                    <a:pt x="51435" y="47149"/>
                  </a:lnTo>
                  <a:cubicBezTo>
                    <a:pt x="51435" y="44291"/>
                    <a:pt x="51435" y="38576"/>
                    <a:pt x="51435" y="30004"/>
                  </a:cubicBezTo>
                  <a:lnTo>
                    <a:pt x="47149" y="17145"/>
                  </a:lnTo>
                  <a:lnTo>
                    <a:pt x="55721" y="17145"/>
                  </a:lnTo>
                  <a:lnTo>
                    <a:pt x="60007" y="25718"/>
                  </a:lnTo>
                  <a:cubicBezTo>
                    <a:pt x="60007" y="31433"/>
                    <a:pt x="62865" y="34290"/>
                    <a:pt x="68580" y="34290"/>
                  </a:cubicBezTo>
                  <a:lnTo>
                    <a:pt x="72866" y="34290"/>
                  </a:lnTo>
                  <a:lnTo>
                    <a:pt x="77153" y="30004"/>
                  </a:lnTo>
                  <a:cubicBezTo>
                    <a:pt x="80105" y="30004"/>
                    <a:pt x="81534" y="25718"/>
                    <a:pt x="81534" y="17145"/>
                  </a:cubicBezTo>
                  <a:lnTo>
                    <a:pt x="81534" y="1714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8" name="任意多边形: 形状 217">
              <a:extLst>
                <a:ext uri="{FF2B5EF4-FFF2-40B4-BE49-F238E27FC236}">
                  <a16:creationId xmlns:a16="http://schemas.microsoft.com/office/drawing/2014/main" id="{444F69FB-B22F-4002-8E05-83A2AE677012}"/>
                </a:ext>
              </a:extLst>
            </p:cNvPr>
            <p:cNvSpPr/>
            <p:nvPr/>
          </p:nvSpPr>
          <p:spPr>
            <a:xfrm>
              <a:off x="5399626" y="3098389"/>
              <a:ext cx="68579" cy="55721"/>
            </a:xfrm>
            <a:custGeom>
              <a:avLst/>
              <a:gdLst>
                <a:gd name="connsiteX0" fmla="*/ 0 w 68579"/>
                <a:gd name="connsiteY0" fmla="*/ 8572 h 55721"/>
                <a:gd name="connsiteX1" fmla="*/ 0 w 68579"/>
                <a:gd name="connsiteY1" fmla="*/ 0 h 55721"/>
                <a:gd name="connsiteX2" fmla="*/ 8572 w 68579"/>
                <a:gd name="connsiteY2" fmla="*/ 0 h 55721"/>
                <a:gd name="connsiteX3" fmla="*/ 12859 w 68579"/>
                <a:gd name="connsiteY3" fmla="*/ 4286 h 55721"/>
                <a:gd name="connsiteX4" fmla="*/ 21431 w 68579"/>
                <a:gd name="connsiteY4" fmla="*/ 8572 h 55721"/>
                <a:gd name="connsiteX5" fmla="*/ 25717 w 68579"/>
                <a:gd name="connsiteY5" fmla="*/ 8572 h 55721"/>
                <a:gd name="connsiteX6" fmla="*/ 25717 w 68579"/>
                <a:gd name="connsiteY6" fmla="*/ 12859 h 55721"/>
                <a:gd name="connsiteX7" fmla="*/ 30004 w 68579"/>
                <a:gd name="connsiteY7" fmla="*/ 12859 h 55721"/>
                <a:gd name="connsiteX8" fmla="*/ 30004 w 68579"/>
                <a:gd name="connsiteY8" fmla="*/ 21431 h 55721"/>
                <a:gd name="connsiteX9" fmla="*/ 47149 w 68579"/>
                <a:gd name="connsiteY9" fmla="*/ 34290 h 55721"/>
                <a:gd name="connsiteX10" fmla="*/ 68580 w 68579"/>
                <a:gd name="connsiteY10" fmla="*/ 51435 h 55721"/>
                <a:gd name="connsiteX11" fmla="*/ 64294 w 68579"/>
                <a:gd name="connsiteY11" fmla="*/ 55721 h 55721"/>
                <a:gd name="connsiteX12" fmla="*/ 60008 w 68579"/>
                <a:gd name="connsiteY12" fmla="*/ 55721 h 55721"/>
                <a:gd name="connsiteX13" fmla="*/ 38576 w 68579"/>
                <a:gd name="connsiteY13" fmla="*/ 42863 h 55721"/>
                <a:gd name="connsiteX14" fmla="*/ 21431 w 68579"/>
                <a:gd name="connsiteY14" fmla="*/ 34290 h 55721"/>
                <a:gd name="connsiteX15" fmla="*/ 21431 w 68579"/>
                <a:gd name="connsiteY15" fmla="*/ 30004 h 55721"/>
                <a:gd name="connsiteX16" fmla="*/ 17145 w 68579"/>
                <a:gd name="connsiteY16" fmla="*/ 30004 h 55721"/>
                <a:gd name="connsiteX17" fmla="*/ 17145 w 68579"/>
                <a:gd name="connsiteY17" fmla="*/ 25717 h 55721"/>
                <a:gd name="connsiteX18" fmla="*/ 12859 w 68579"/>
                <a:gd name="connsiteY18" fmla="*/ 25717 h 55721"/>
                <a:gd name="connsiteX19" fmla="*/ 12859 w 68579"/>
                <a:gd name="connsiteY19" fmla="*/ 21431 h 55721"/>
                <a:gd name="connsiteX20" fmla="*/ 8572 w 68579"/>
                <a:gd name="connsiteY20" fmla="*/ 21431 h 55721"/>
                <a:gd name="connsiteX21" fmla="*/ 8572 w 68579"/>
                <a:gd name="connsiteY21" fmla="*/ 17145 h 55721"/>
                <a:gd name="connsiteX22" fmla="*/ 4286 w 68579"/>
                <a:gd name="connsiteY22" fmla="*/ 17145 h 55721"/>
                <a:gd name="connsiteX23" fmla="*/ 4286 w 68579"/>
                <a:gd name="connsiteY23" fmla="*/ 12859 h 55721"/>
                <a:gd name="connsiteX24" fmla="*/ 0 w 68579"/>
                <a:gd name="connsiteY24" fmla="*/ 8572 h 55721"/>
                <a:gd name="connsiteX25" fmla="*/ 0 w 68579"/>
                <a:gd name="connsiteY25" fmla="*/ 8572 h 5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8579" h="55721">
                  <a:moveTo>
                    <a:pt x="0" y="8572"/>
                  </a:moveTo>
                  <a:lnTo>
                    <a:pt x="0" y="0"/>
                  </a:lnTo>
                  <a:lnTo>
                    <a:pt x="8572" y="0"/>
                  </a:lnTo>
                  <a:lnTo>
                    <a:pt x="12859" y="4286"/>
                  </a:lnTo>
                  <a:lnTo>
                    <a:pt x="21431" y="8572"/>
                  </a:lnTo>
                  <a:lnTo>
                    <a:pt x="25717" y="8572"/>
                  </a:lnTo>
                  <a:lnTo>
                    <a:pt x="25717" y="12859"/>
                  </a:lnTo>
                  <a:lnTo>
                    <a:pt x="30004" y="12859"/>
                  </a:lnTo>
                  <a:lnTo>
                    <a:pt x="30004" y="21431"/>
                  </a:lnTo>
                  <a:lnTo>
                    <a:pt x="47149" y="34290"/>
                  </a:lnTo>
                  <a:cubicBezTo>
                    <a:pt x="58579" y="42863"/>
                    <a:pt x="65722" y="48578"/>
                    <a:pt x="68580" y="51435"/>
                  </a:cubicBezTo>
                  <a:cubicBezTo>
                    <a:pt x="68580" y="51435"/>
                    <a:pt x="67151" y="52864"/>
                    <a:pt x="64294" y="55721"/>
                  </a:cubicBezTo>
                  <a:lnTo>
                    <a:pt x="60008" y="55721"/>
                  </a:lnTo>
                  <a:cubicBezTo>
                    <a:pt x="57150" y="52864"/>
                    <a:pt x="50006" y="48578"/>
                    <a:pt x="38576" y="42863"/>
                  </a:cubicBezTo>
                  <a:lnTo>
                    <a:pt x="21431" y="34290"/>
                  </a:lnTo>
                  <a:lnTo>
                    <a:pt x="21431" y="30004"/>
                  </a:lnTo>
                  <a:lnTo>
                    <a:pt x="17145" y="30004"/>
                  </a:lnTo>
                  <a:lnTo>
                    <a:pt x="17145" y="25717"/>
                  </a:lnTo>
                  <a:lnTo>
                    <a:pt x="12859" y="25717"/>
                  </a:lnTo>
                  <a:lnTo>
                    <a:pt x="12859" y="21431"/>
                  </a:lnTo>
                  <a:lnTo>
                    <a:pt x="8572" y="21431"/>
                  </a:lnTo>
                  <a:lnTo>
                    <a:pt x="8572" y="17145"/>
                  </a:lnTo>
                  <a:lnTo>
                    <a:pt x="4286" y="17145"/>
                  </a:lnTo>
                  <a:lnTo>
                    <a:pt x="4286" y="12859"/>
                  </a:lnTo>
                  <a:lnTo>
                    <a:pt x="0" y="8572"/>
                  </a:lnTo>
                  <a:lnTo>
                    <a:pt x="0" y="857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9" name="任意多边形: 形状 218">
              <a:extLst>
                <a:ext uri="{FF2B5EF4-FFF2-40B4-BE49-F238E27FC236}">
                  <a16:creationId xmlns:a16="http://schemas.microsoft.com/office/drawing/2014/main" id="{C474AE6C-6F10-4AFF-B32E-521CA99AED83}"/>
                </a:ext>
              </a:extLst>
            </p:cNvPr>
            <p:cNvSpPr/>
            <p:nvPr/>
          </p:nvSpPr>
          <p:spPr>
            <a:xfrm>
              <a:off x="4768881" y="3784950"/>
              <a:ext cx="651891" cy="394430"/>
            </a:xfrm>
            <a:custGeom>
              <a:avLst/>
              <a:gdLst>
                <a:gd name="connsiteX0" fmla="*/ 416147 w 651891"/>
                <a:gd name="connsiteY0" fmla="*/ 4286 h 394430"/>
                <a:gd name="connsiteX1" fmla="*/ 416147 w 651891"/>
                <a:gd name="connsiteY1" fmla="*/ 0 h 394430"/>
                <a:gd name="connsiteX2" fmla="*/ 424720 w 651891"/>
                <a:gd name="connsiteY2" fmla="*/ 0 h 394430"/>
                <a:gd name="connsiteX3" fmla="*/ 424720 w 651891"/>
                <a:gd name="connsiteY3" fmla="*/ 4286 h 394430"/>
                <a:gd name="connsiteX4" fmla="*/ 429006 w 651891"/>
                <a:gd name="connsiteY4" fmla="*/ 4286 h 394430"/>
                <a:gd name="connsiteX5" fmla="*/ 429006 w 651891"/>
                <a:gd name="connsiteY5" fmla="*/ 8572 h 394430"/>
                <a:gd name="connsiteX6" fmla="*/ 433292 w 651891"/>
                <a:gd name="connsiteY6" fmla="*/ 8572 h 394430"/>
                <a:gd name="connsiteX7" fmla="*/ 433292 w 651891"/>
                <a:gd name="connsiteY7" fmla="*/ 12859 h 394430"/>
                <a:gd name="connsiteX8" fmla="*/ 437579 w 651891"/>
                <a:gd name="connsiteY8" fmla="*/ 12859 h 394430"/>
                <a:gd name="connsiteX9" fmla="*/ 454723 w 651891"/>
                <a:gd name="connsiteY9" fmla="*/ 47149 h 394430"/>
                <a:gd name="connsiteX10" fmla="*/ 480441 w 651891"/>
                <a:gd name="connsiteY10" fmla="*/ 94393 h 394430"/>
                <a:gd name="connsiteX11" fmla="*/ 493300 w 651891"/>
                <a:gd name="connsiteY11" fmla="*/ 107252 h 394430"/>
                <a:gd name="connsiteX12" fmla="*/ 497586 w 651891"/>
                <a:gd name="connsiteY12" fmla="*/ 111538 h 394430"/>
                <a:gd name="connsiteX13" fmla="*/ 501872 w 651891"/>
                <a:gd name="connsiteY13" fmla="*/ 111538 h 394430"/>
                <a:gd name="connsiteX14" fmla="*/ 510445 w 651891"/>
                <a:gd name="connsiteY14" fmla="*/ 115824 h 394430"/>
                <a:gd name="connsiteX15" fmla="*/ 519017 w 651891"/>
                <a:gd name="connsiteY15" fmla="*/ 115824 h 394430"/>
                <a:gd name="connsiteX16" fmla="*/ 519017 w 651891"/>
                <a:gd name="connsiteY16" fmla="*/ 107252 h 394430"/>
                <a:gd name="connsiteX17" fmla="*/ 514731 w 651891"/>
                <a:gd name="connsiteY17" fmla="*/ 94393 h 394430"/>
                <a:gd name="connsiteX18" fmla="*/ 540449 w 651891"/>
                <a:gd name="connsiteY18" fmla="*/ 85820 h 394430"/>
                <a:gd name="connsiteX19" fmla="*/ 561880 w 651891"/>
                <a:gd name="connsiteY19" fmla="*/ 85820 h 394430"/>
                <a:gd name="connsiteX20" fmla="*/ 561880 w 651891"/>
                <a:gd name="connsiteY20" fmla="*/ 90107 h 394430"/>
                <a:gd name="connsiteX21" fmla="*/ 557594 w 651891"/>
                <a:gd name="connsiteY21" fmla="*/ 90107 h 394430"/>
                <a:gd name="connsiteX22" fmla="*/ 557594 w 651891"/>
                <a:gd name="connsiteY22" fmla="*/ 124396 h 394430"/>
                <a:gd name="connsiteX23" fmla="*/ 561880 w 651891"/>
                <a:gd name="connsiteY23" fmla="*/ 124396 h 394430"/>
                <a:gd name="connsiteX24" fmla="*/ 561880 w 651891"/>
                <a:gd name="connsiteY24" fmla="*/ 128683 h 394430"/>
                <a:gd name="connsiteX25" fmla="*/ 566166 w 651891"/>
                <a:gd name="connsiteY25" fmla="*/ 128683 h 394430"/>
                <a:gd name="connsiteX26" fmla="*/ 566166 w 651891"/>
                <a:gd name="connsiteY26" fmla="*/ 141542 h 394430"/>
                <a:gd name="connsiteX27" fmla="*/ 570452 w 651891"/>
                <a:gd name="connsiteY27" fmla="*/ 145828 h 394430"/>
                <a:gd name="connsiteX28" fmla="*/ 561880 w 651891"/>
                <a:gd name="connsiteY28" fmla="*/ 145828 h 394430"/>
                <a:gd name="connsiteX29" fmla="*/ 561880 w 651891"/>
                <a:gd name="connsiteY29" fmla="*/ 154400 h 394430"/>
                <a:gd name="connsiteX30" fmla="*/ 566166 w 651891"/>
                <a:gd name="connsiteY30" fmla="*/ 162973 h 394430"/>
                <a:gd name="connsiteX31" fmla="*/ 600456 w 651891"/>
                <a:gd name="connsiteY31" fmla="*/ 162973 h 394430"/>
                <a:gd name="connsiteX32" fmla="*/ 634746 w 651891"/>
                <a:gd name="connsiteY32" fmla="*/ 167259 h 394430"/>
                <a:gd name="connsiteX33" fmla="*/ 639032 w 651891"/>
                <a:gd name="connsiteY33" fmla="*/ 167259 h 394430"/>
                <a:gd name="connsiteX34" fmla="*/ 639032 w 651891"/>
                <a:gd name="connsiteY34" fmla="*/ 171545 h 394430"/>
                <a:gd name="connsiteX35" fmla="*/ 643319 w 651891"/>
                <a:gd name="connsiteY35" fmla="*/ 171545 h 394430"/>
                <a:gd name="connsiteX36" fmla="*/ 647605 w 651891"/>
                <a:gd name="connsiteY36" fmla="*/ 175832 h 394430"/>
                <a:gd name="connsiteX37" fmla="*/ 651891 w 651891"/>
                <a:gd name="connsiteY37" fmla="*/ 180118 h 394430"/>
                <a:gd name="connsiteX38" fmla="*/ 647605 w 651891"/>
                <a:gd name="connsiteY38" fmla="*/ 180118 h 394430"/>
                <a:gd name="connsiteX39" fmla="*/ 643319 w 651891"/>
                <a:gd name="connsiteY39" fmla="*/ 184404 h 394430"/>
                <a:gd name="connsiteX40" fmla="*/ 639032 w 651891"/>
                <a:gd name="connsiteY40" fmla="*/ 188690 h 394430"/>
                <a:gd name="connsiteX41" fmla="*/ 630460 w 651891"/>
                <a:gd name="connsiteY41" fmla="*/ 188690 h 394430"/>
                <a:gd name="connsiteX42" fmla="*/ 634746 w 651891"/>
                <a:gd name="connsiteY42" fmla="*/ 197263 h 394430"/>
                <a:gd name="connsiteX43" fmla="*/ 630460 w 651891"/>
                <a:gd name="connsiteY43" fmla="*/ 214408 h 394430"/>
                <a:gd name="connsiteX44" fmla="*/ 626174 w 651891"/>
                <a:gd name="connsiteY44" fmla="*/ 231553 h 394430"/>
                <a:gd name="connsiteX45" fmla="*/ 630460 w 651891"/>
                <a:gd name="connsiteY45" fmla="*/ 240125 h 394430"/>
                <a:gd name="connsiteX46" fmla="*/ 617601 w 651891"/>
                <a:gd name="connsiteY46" fmla="*/ 240125 h 394430"/>
                <a:gd name="connsiteX47" fmla="*/ 617601 w 651891"/>
                <a:gd name="connsiteY47" fmla="*/ 244412 h 394430"/>
                <a:gd name="connsiteX48" fmla="*/ 609029 w 651891"/>
                <a:gd name="connsiteY48" fmla="*/ 252984 h 394430"/>
                <a:gd name="connsiteX49" fmla="*/ 600456 w 651891"/>
                <a:gd name="connsiteY49" fmla="*/ 265843 h 394430"/>
                <a:gd name="connsiteX50" fmla="*/ 591884 w 651891"/>
                <a:gd name="connsiteY50" fmla="*/ 274415 h 394430"/>
                <a:gd name="connsiteX51" fmla="*/ 591884 w 651891"/>
                <a:gd name="connsiteY51" fmla="*/ 282988 h 394430"/>
                <a:gd name="connsiteX52" fmla="*/ 600456 w 651891"/>
                <a:gd name="connsiteY52" fmla="*/ 282988 h 394430"/>
                <a:gd name="connsiteX53" fmla="*/ 604742 w 651891"/>
                <a:gd name="connsiteY53" fmla="*/ 287274 h 394430"/>
                <a:gd name="connsiteX54" fmla="*/ 600456 w 651891"/>
                <a:gd name="connsiteY54" fmla="*/ 291560 h 394430"/>
                <a:gd name="connsiteX55" fmla="*/ 583311 w 651891"/>
                <a:gd name="connsiteY55" fmla="*/ 291560 h 394430"/>
                <a:gd name="connsiteX56" fmla="*/ 566166 w 651891"/>
                <a:gd name="connsiteY56" fmla="*/ 308705 h 394430"/>
                <a:gd name="connsiteX57" fmla="*/ 557594 w 651891"/>
                <a:gd name="connsiteY57" fmla="*/ 321564 h 394430"/>
                <a:gd name="connsiteX58" fmla="*/ 549021 w 651891"/>
                <a:gd name="connsiteY58" fmla="*/ 321564 h 394430"/>
                <a:gd name="connsiteX59" fmla="*/ 540449 w 651891"/>
                <a:gd name="connsiteY59" fmla="*/ 312992 h 394430"/>
                <a:gd name="connsiteX60" fmla="*/ 527590 w 651891"/>
                <a:gd name="connsiteY60" fmla="*/ 304419 h 394430"/>
                <a:gd name="connsiteX61" fmla="*/ 514731 w 651891"/>
                <a:gd name="connsiteY61" fmla="*/ 304419 h 394430"/>
                <a:gd name="connsiteX62" fmla="*/ 506159 w 651891"/>
                <a:gd name="connsiteY62" fmla="*/ 300133 h 394430"/>
                <a:gd name="connsiteX63" fmla="*/ 497586 w 651891"/>
                <a:gd name="connsiteY63" fmla="*/ 295846 h 394430"/>
                <a:gd name="connsiteX64" fmla="*/ 493300 w 651891"/>
                <a:gd name="connsiteY64" fmla="*/ 300133 h 394430"/>
                <a:gd name="connsiteX65" fmla="*/ 484727 w 651891"/>
                <a:gd name="connsiteY65" fmla="*/ 304419 h 394430"/>
                <a:gd name="connsiteX66" fmla="*/ 476155 w 651891"/>
                <a:gd name="connsiteY66" fmla="*/ 308705 h 394430"/>
                <a:gd name="connsiteX67" fmla="*/ 471869 w 651891"/>
                <a:gd name="connsiteY67" fmla="*/ 317278 h 394430"/>
                <a:gd name="connsiteX68" fmla="*/ 467582 w 651891"/>
                <a:gd name="connsiteY68" fmla="*/ 317278 h 394430"/>
                <a:gd name="connsiteX69" fmla="*/ 463296 w 651891"/>
                <a:gd name="connsiteY69" fmla="*/ 321564 h 394430"/>
                <a:gd name="connsiteX70" fmla="*/ 454723 w 651891"/>
                <a:gd name="connsiteY70" fmla="*/ 325850 h 394430"/>
                <a:gd name="connsiteX71" fmla="*/ 446151 w 651891"/>
                <a:gd name="connsiteY71" fmla="*/ 325850 h 394430"/>
                <a:gd name="connsiteX72" fmla="*/ 446151 w 651891"/>
                <a:gd name="connsiteY72" fmla="*/ 334423 h 394430"/>
                <a:gd name="connsiteX73" fmla="*/ 480441 w 651891"/>
                <a:gd name="connsiteY73" fmla="*/ 334423 h 394430"/>
                <a:gd name="connsiteX74" fmla="*/ 497586 w 651891"/>
                <a:gd name="connsiteY74" fmla="*/ 338709 h 394430"/>
                <a:gd name="connsiteX75" fmla="*/ 501872 w 651891"/>
                <a:gd name="connsiteY75" fmla="*/ 338709 h 394430"/>
                <a:gd name="connsiteX76" fmla="*/ 501872 w 651891"/>
                <a:gd name="connsiteY76" fmla="*/ 347282 h 394430"/>
                <a:gd name="connsiteX77" fmla="*/ 506159 w 651891"/>
                <a:gd name="connsiteY77" fmla="*/ 347282 h 394430"/>
                <a:gd name="connsiteX78" fmla="*/ 510445 w 651891"/>
                <a:gd name="connsiteY78" fmla="*/ 351568 h 394430"/>
                <a:gd name="connsiteX79" fmla="*/ 506159 w 651891"/>
                <a:gd name="connsiteY79" fmla="*/ 351568 h 394430"/>
                <a:gd name="connsiteX80" fmla="*/ 506159 w 651891"/>
                <a:gd name="connsiteY80" fmla="*/ 390144 h 394430"/>
                <a:gd name="connsiteX81" fmla="*/ 501872 w 651891"/>
                <a:gd name="connsiteY81" fmla="*/ 394430 h 394430"/>
                <a:gd name="connsiteX82" fmla="*/ 489013 w 651891"/>
                <a:gd name="connsiteY82" fmla="*/ 394430 h 394430"/>
                <a:gd name="connsiteX83" fmla="*/ 471869 w 651891"/>
                <a:gd name="connsiteY83" fmla="*/ 390144 h 394430"/>
                <a:gd name="connsiteX84" fmla="*/ 433292 w 651891"/>
                <a:gd name="connsiteY84" fmla="*/ 377285 h 394430"/>
                <a:gd name="connsiteX85" fmla="*/ 377476 w 651891"/>
                <a:gd name="connsiteY85" fmla="*/ 360140 h 394430"/>
                <a:gd name="connsiteX86" fmla="*/ 283083 w 651891"/>
                <a:gd name="connsiteY86" fmla="*/ 351568 h 394430"/>
                <a:gd name="connsiteX87" fmla="*/ 188690 w 651891"/>
                <a:gd name="connsiteY87" fmla="*/ 355854 h 394430"/>
                <a:gd name="connsiteX88" fmla="*/ 102870 w 651891"/>
                <a:gd name="connsiteY88" fmla="*/ 368713 h 394430"/>
                <a:gd name="connsiteX89" fmla="*/ 55626 w 651891"/>
                <a:gd name="connsiteY89" fmla="*/ 368713 h 394430"/>
                <a:gd name="connsiteX90" fmla="*/ 51340 w 651891"/>
                <a:gd name="connsiteY90" fmla="*/ 360140 h 394430"/>
                <a:gd name="connsiteX91" fmla="*/ 47054 w 651891"/>
                <a:gd name="connsiteY91" fmla="*/ 360140 h 394430"/>
                <a:gd name="connsiteX92" fmla="*/ 42767 w 651891"/>
                <a:gd name="connsiteY92" fmla="*/ 355854 h 394430"/>
                <a:gd name="connsiteX93" fmla="*/ 38481 w 651891"/>
                <a:gd name="connsiteY93" fmla="*/ 351568 h 394430"/>
                <a:gd name="connsiteX94" fmla="*/ 34195 w 651891"/>
                <a:gd name="connsiteY94" fmla="*/ 351568 h 394430"/>
                <a:gd name="connsiteX95" fmla="*/ 34195 w 651891"/>
                <a:gd name="connsiteY95" fmla="*/ 347282 h 394430"/>
                <a:gd name="connsiteX96" fmla="*/ 29908 w 651891"/>
                <a:gd name="connsiteY96" fmla="*/ 347282 h 394430"/>
                <a:gd name="connsiteX97" fmla="*/ 29908 w 651891"/>
                <a:gd name="connsiteY97" fmla="*/ 343281 h 394430"/>
                <a:gd name="connsiteX98" fmla="*/ 25622 w 651891"/>
                <a:gd name="connsiteY98" fmla="*/ 343281 h 394430"/>
                <a:gd name="connsiteX99" fmla="*/ 25622 w 651891"/>
                <a:gd name="connsiteY99" fmla="*/ 330422 h 394430"/>
                <a:gd name="connsiteX100" fmla="*/ 29908 w 651891"/>
                <a:gd name="connsiteY100" fmla="*/ 330422 h 394430"/>
                <a:gd name="connsiteX101" fmla="*/ 29908 w 651891"/>
                <a:gd name="connsiteY101" fmla="*/ 334709 h 394430"/>
                <a:gd name="connsiteX102" fmla="*/ 34195 w 651891"/>
                <a:gd name="connsiteY102" fmla="*/ 334709 h 394430"/>
                <a:gd name="connsiteX103" fmla="*/ 34195 w 651891"/>
                <a:gd name="connsiteY103" fmla="*/ 338995 h 394430"/>
                <a:gd name="connsiteX104" fmla="*/ 38481 w 651891"/>
                <a:gd name="connsiteY104" fmla="*/ 338995 h 394430"/>
                <a:gd name="connsiteX105" fmla="*/ 38481 w 651891"/>
                <a:gd name="connsiteY105" fmla="*/ 343281 h 394430"/>
                <a:gd name="connsiteX106" fmla="*/ 42767 w 651891"/>
                <a:gd name="connsiteY106" fmla="*/ 343281 h 394430"/>
                <a:gd name="connsiteX107" fmla="*/ 51340 w 651891"/>
                <a:gd name="connsiteY107" fmla="*/ 347567 h 394430"/>
                <a:gd name="connsiteX108" fmla="*/ 59912 w 651891"/>
                <a:gd name="connsiteY108" fmla="*/ 351854 h 394430"/>
                <a:gd name="connsiteX109" fmla="*/ 115729 w 651891"/>
                <a:gd name="connsiteY109" fmla="*/ 351854 h 394430"/>
                <a:gd name="connsiteX110" fmla="*/ 115729 w 651891"/>
                <a:gd name="connsiteY110" fmla="*/ 347567 h 394430"/>
                <a:gd name="connsiteX111" fmla="*/ 120015 w 651891"/>
                <a:gd name="connsiteY111" fmla="*/ 343281 h 394430"/>
                <a:gd name="connsiteX112" fmla="*/ 120015 w 651891"/>
                <a:gd name="connsiteY112" fmla="*/ 334709 h 394430"/>
                <a:gd name="connsiteX113" fmla="*/ 115729 w 651891"/>
                <a:gd name="connsiteY113" fmla="*/ 334709 h 394430"/>
                <a:gd name="connsiteX114" fmla="*/ 115729 w 651891"/>
                <a:gd name="connsiteY114" fmla="*/ 330422 h 394430"/>
                <a:gd name="connsiteX115" fmla="*/ 111442 w 651891"/>
                <a:gd name="connsiteY115" fmla="*/ 330422 h 394430"/>
                <a:gd name="connsiteX116" fmla="*/ 111442 w 651891"/>
                <a:gd name="connsiteY116" fmla="*/ 326136 h 394430"/>
                <a:gd name="connsiteX117" fmla="*/ 102870 w 651891"/>
                <a:gd name="connsiteY117" fmla="*/ 326136 h 394430"/>
                <a:gd name="connsiteX118" fmla="*/ 94298 w 651891"/>
                <a:gd name="connsiteY118" fmla="*/ 321850 h 394430"/>
                <a:gd name="connsiteX119" fmla="*/ 90011 w 651891"/>
                <a:gd name="connsiteY119" fmla="*/ 317563 h 394430"/>
                <a:gd name="connsiteX120" fmla="*/ 85725 w 651891"/>
                <a:gd name="connsiteY120" fmla="*/ 317563 h 394430"/>
                <a:gd name="connsiteX121" fmla="*/ 77152 w 651891"/>
                <a:gd name="connsiteY121" fmla="*/ 308991 h 394430"/>
                <a:gd name="connsiteX122" fmla="*/ 55721 w 651891"/>
                <a:gd name="connsiteY122" fmla="*/ 304705 h 394430"/>
                <a:gd name="connsiteX123" fmla="*/ 38576 w 651891"/>
                <a:gd name="connsiteY123" fmla="*/ 304705 h 394430"/>
                <a:gd name="connsiteX124" fmla="*/ 38576 w 651891"/>
                <a:gd name="connsiteY124" fmla="*/ 308991 h 394430"/>
                <a:gd name="connsiteX125" fmla="*/ 34290 w 651891"/>
                <a:gd name="connsiteY125" fmla="*/ 308991 h 394430"/>
                <a:gd name="connsiteX126" fmla="*/ 34290 w 651891"/>
                <a:gd name="connsiteY126" fmla="*/ 321850 h 394430"/>
                <a:gd name="connsiteX127" fmla="*/ 30004 w 651891"/>
                <a:gd name="connsiteY127" fmla="*/ 321850 h 394430"/>
                <a:gd name="connsiteX128" fmla="*/ 30004 w 651891"/>
                <a:gd name="connsiteY128" fmla="*/ 308991 h 394430"/>
                <a:gd name="connsiteX129" fmla="*/ 34290 w 651891"/>
                <a:gd name="connsiteY129" fmla="*/ 304705 h 394430"/>
                <a:gd name="connsiteX130" fmla="*/ 34290 w 651891"/>
                <a:gd name="connsiteY130" fmla="*/ 300419 h 394430"/>
                <a:gd name="connsiteX131" fmla="*/ 47149 w 651891"/>
                <a:gd name="connsiteY131" fmla="*/ 274701 h 394430"/>
                <a:gd name="connsiteX132" fmla="*/ 42863 w 651891"/>
                <a:gd name="connsiteY132" fmla="*/ 236125 h 394430"/>
                <a:gd name="connsiteX133" fmla="*/ 12859 w 651891"/>
                <a:gd name="connsiteY133" fmla="*/ 188881 h 394430"/>
                <a:gd name="connsiteX134" fmla="*/ 0 w 651891"/>
                <a:gd name="connsiteY134" fmla="*/ 120205 h 394430"/>
                <a:gd name="connsiteX135" fmla="*/ 0 w 651891"/>
                <a:gd name="connsiteY135" fmla="*/ 64389 h 394430"/>
                <a:gd name="connsiteX136" fmla="*/ 8572 w 651891"/>
                <a:gd name="connsiteY136" fmla="*/ 51530 h 394430"/>
                <a:gd name="connsiteX137" fmla="*/ 8572 w 651891"/>
                <a:gd name="connsiteY137" fmla="*/ 47244 h 394430"/>
                <a:gd name="connsiteX138" fmla="*/ 12859 w 651891"/>
                <a:gd name="connsiteY138" fmla="*/ 47244 h 394430"/>
                <a:gd name="connsiteX139" fmla="*/ 12859 w 651891"/>
                <a:gd name="connsiteY139" fmla="*/ 42958 h 394430"/>
                <a:gd name="connsiteX140" fmla="*/ 17145 w 651891"/>
                <a:gd name="connsiteY140" fmla="*/ 42958 h 394430"/>
                <a:gd name="connsiteX141" fmla="*/ 17145 w 651891"/>
                <a:gd name="connsiteY141" fmla="*/ 38671 h 394430"/>
                <a:gd name="connsiteX142" fmla="*/ 21431 w 651891"/>
                <a:gd name="connsiteY142" fmla="*/ 34385 h 394430"/>
                <a:gd name="connsiteX143" fmla="*/ 25717 w 651891"/>
                <a:gd name="connsiteY143" fmla="*/ 30099 h 394430"/>
                <a:gd name="connsiteX144" fmla="*/ 25717 w 651891"/>
                <a:gd name="connsiteY144" fmla="*/ 25813 h 394430"/>
                <a:gd name="connsiteX145" fmla="*/ 38576 w 651891"/>
                <a:gd name="connsiteY145" fmla="*/ 25813 h 394430"/>
                <a:gd name="connsiteX146" fmla="*/ 38576 w 651891"/>
                <a:gd name="connsiteY146" fmla="*/ 30099 h 394430"/>
                <a:gd name="connsiteX147" fmla="*/ 42863 w 651891"/>
                <a:gd name="connsiteY147" fmla="*/ 30099 h 394430"/>
                <a:gd name="connsiteX148" fmla="*/ 42863 w 651891"/>
                <a:gd name="connsiteY148" fmla="*/ 34385 h 394430"/>
                <a:gd name="connsiteX149" fmla="*/ 72866 w 651891"/>
                <a:gd name="connsiteY149" fmla="*/ 60103 h 394430"/>
                <a:gd name="connsiteX150" fmla="*/ 120110 w 651891"/>
                <a:gd name="connsiteY150" fmla="*/ 85820 h 394430"/>
                <a:gd name="connsiteX151" fmla="*/ 145828 w 651891"/>
                <a:gd name="connsiteY151" fmla="*/ 77248 h 394430"/>
                <a:gd name="connsiteX152" fmla="*/ 158686 w 651891"/>
                <a:gd name="connsiteY152" fmla="*/ 72962 h 394430"/>
                <a:gd name="connsiteX153" fmla="*/ 167259 w 651891"/>
                <a:gd name="connsiteY153" fmla="*/ 68675 h 394430"/>
                <a:gd name="connsiteX154" fmla="*/ 171545 w 651891"/>
                <a:gd name="connsiteY154" fmla="*/ 68675 h 394430"/>
                <a:gd name="connsiteX155" fmla="*/ 171545 w 651891"/>
                <a:gd name="connsiteY155" fmla="*/ 64389 h 394430"/>
                <a:gd name="connsiteX156" fmla="*/ 180118 w 651891"/>
                <a:gd name="connsiteY156" fmla="*/ 64389 h 394430"/>
                <a:gd name="connsiteX157" fmla="*/ 180118 w 651891"/>
                <a:gd name="connsiteY157" fmla="*/ 60103 h 394430"/>
                <a:gd name="connsiteX158" fmla="*/ 184404 w 651891"/>
                <a:gd name="connsiteY158" fmla="*/ 60103 h 394430"/>
                <a:gd name="connsiteX159" fmla="*/ 184404 w 651891"/>
                <a:gd name="connsiteY159" fmla="*/ 55817 h 394430"/>
                <a:gd name="connsiteX160" fmla="*/ 188690 w 651891"/>
                <a:gd name="connsiteY160" fmla="*/ 55817 h 394430"/>
                <a:gd name="connsiteX161" fmla="*/ 188690 w 651891"/>
                <a:gd name="connsiteY161" fmla="*/ 72962 h 394430"/>
                <a:gd name="connsiteX162" fmla="*/ 180118 w 651891"/>
                <a:gd name="connsiteY162" fmla="*/ 81534 h 394430"/>
                <a:gd name="connsiteX163" fmla="*/ 171545 w 651891"/>
                <a:gd name="connsiteY163" fmla="*/ 98679 h 394430"/>
                <a:gd name="connsiteX164" fmla="*/ 171545 w 651891"/>
                <a:gd name="connsiteY164" fmla="*/ 107252 h 394430"/>
                <a:gd name="connsiteX165" fmla="*/ 175831 w 651891"/>
                <a:gd name="connsiteY165" fmla="*/ 107252 h 394430"/>
                <a:gd name="connsiteX166" fmla="*/ 175831 w 651891"/>
                <a:gd name="connsiteY166" fmla="*/ 111538 h 394430"/>
                <a:gd name="connsiteX167" fmla="*/ 184404 w 651891"/>
                <a:gd name="connsiteY167" fmla="*/ 111538 h 394430"/>
                <a:gd name="connsiteX168" fmla="*/ 214408 w 651891"/>
                <a:gd name="connsiteY168" fmla="*/ 120110 h 394430"/>
                <a:gd name="connsiteX169" fmla="*/ 308800 w 651891"/>
                <a:gd name="connsiteY169" fmla="*/ 132969 h 394430"/>
                <a:gd name="connsiteX170" fmla="*/ 381762 w 651891"/>
                <a:gd name="connsiteY170" fmla="*/ 137255 h 394430"/>
                <a:gd name="connsiteX171" fmla="*/ 390334 w 651891"/>
                <a:gd name="connsiteY171" fmla="*/ 137255 h 394430"/>
                <a:gd name="connsiteX172" fmla="*/ 390334 w 651891"/>
                <a:gd name="connsiteY172" fmla="*/ 85725 h 394430"/>
                <a:gd name="connsiteX173" fmla="*/ 394621 w 651891"/>
                <a:gd name="connsiteY173" fmla="*/ 34195 h 394430"/>
                <a:gd name="connsiteX174" fmla="*/ 394621 w 651891"/>
                <a:gd name="connsiteY174" fmla="*/ 29909 h 394430"/>
                <a:gd name="connsiteX175" fmla="*/ 398907 w 651891"/>
                <a:gd name="connsiteY175" fmla="*/ 25622 h 394430"/>
                <a:gd name="connsiteX176" fmla="*/ 403193 w 651891"/>
                <a:gd name="connsiteY176" fmla="*/ 21336 h 394430"/>
                <a:gd name="connsiteX177" fmla="*/ 403193 w 651891"/>
                <a:gd name="connsiteY177" fmla="*/ 12763 h 394430"/>
                <a:gd name="connsiteX178" fmla="*/ 407480 w 651891"/>
                <a:gd name="connsiteY178" fmla="*/ 12763 h 394430"/>
                <a:gd name="connsiteX179" fmla="*/ 407480 w 651891"/>
                <a:gd name="connsiteY179" fmla="*/ 8477 h 394430"/>
                <a:gd name="connsiteX180" fmla="*/ 411766 w 651891"/>
                <a:gd name="connsiteY180" fmla="*/ 8477 h 394430"/>
                <a:gd name="connsiteX181" fmla="*/ 411766 w 651891"/>
                <a:gd name="connsiteY181" fmla="*/ 4191 h 394430"/>
                <a:gd name="connsiteX182" fmla="*/ 416147 w 651891"/>
                <a:gd name="connsiteY182" fmla="*/ 4286 h 394430"/>
                <a:gd name="connsiteX183" fmla="*/ 416147 w 651891"/>
                <a:gd name="connsiteY183" fmla="*/ 4286 h 394430"/>
                <a:gd name="connsiteX184" fmla="*/ 205930 w 651891"/>
                <a:gd name="connsiteY184" fmla="*/ 171641 h 394430"/>
                <a:gd name="connsiteX185" fmla="*/ 210217 w 651891"/>
                <a:gd name="connsiteY185" fmla="*/ 163068 h 394430"/>
                <a:gd name="connsiteX186" fmla="*/ 248793 w 651891"/>
                <a:gd name="connsiteY186" fmla="*/ 163068 h 394430"/>
                <a:gd name="connsiteX187" fmla="*/ 287369 w 651891"/>
                <a:gd name="connsiteY187" fmla="*/ 167354 h 394430"/>
                <a:gd name="connsiteX188" fmla="*/ 291655 w 651891"/>
                <a:gd name="connsiteY188" fmla="*/ 171641 h 394430"/>
                <a:gd name="connsiteX189" fmla="*/ 300228 w 651891"/>
                <a:gd name="connsiteY189" fmla="*/ 171641 h 394430"/>
                <a:gd name="connsiteX190" fmla="*/ 308800 w 651891"/>
                <a:gd name="connsiteY190" fmla="*/ 188786 h 394430"/>
                <a:gd name="connsiteX191" fmla="*/ 304514 w 651891"/>
                <a:gd name="connsiteY191" fmla="*/ 205930 h 394430"/>
                <a:gd name="connsiteX192" fmla="*/ 300228 w 651891"/>
                <a:gd name="connsiteY192" fmla="*/ 201644 h 394430"/>
                <a:gd name="connsiteX193" fmla="*/ 287369 w 651891"/>
                <a:gd name="connsiteY193" fmla="*/ 197358 h 394430"/>
                <a:gd name="connsiteX194" fmla="*/ 283083 w 651891"/>
                <a:gd name="connsiteY194" fmla="*/ 193072 h 394430"/>
                <a:gd name="connsiteX195" fmla="*/ 274511 w 651891"/>
                <a:gd name="connsiteY195" fmla="*/ 184499 h 394430"/>
                <a:gd name="connsiteX196" fmla="*/ 270224 w 651891"/>
                <a:gd name="connsiteY196" fmla="*/ 184499 h 394430"/>
                <a:gd name="connsiteX197" fmla="*/ 261652 w 651891"/>
                <a:gd name="connsiteY197" fmla="*/ 188786 h 394430"/>
                <a:gd name="connsiteX198" fmla="*/ 231648 w 651891"/>
                <a:gd name="connsiteY198" fmla="*/ 197358 h 394430"/>
                <a:gd name="connsiteX199" fmla="*/ 210217 w 651891"/>
                <a:gd name="connsiteY199" fmla="*/ 201644 h 394430"/>
                <a:gd name="connsiteX200" fmla="*/ 210217 w 651891"/>
                <a:gd name="connsiteY200" fmla="*/ 197358 h 394430"/>
                <a:gd name="connsiteX201" fmla="*/ 214503 w 651891"/>
                <a:gd name="connsiteY201" fmla="*/ 188786 h 394430"/>
                <a:gd name="connsiteX202" fmla="*/ 210217 w 651891"/>
                <a:gd name="connsiteY202" fmla="*/ 184499 h 394430"/>
                <a:gd name="connsiteX203" fmla="*/ 201644 w 651891"/>
                <a:gd name="connsiteY203" fmla="*/ 180213 h 394430"/>
                <a:gd name="connsiteX204" fmla="*/ 205930 w 651891"/>
                <a:gd name="connsiteY204" fmla="*/ 171641 h 394430"/>
                <a:gd name="connsiteX205" fmla="*/ 205930 w 651891"/>
                <a:gd name="connsiteY205" fmla="*/ 171641 h 394430"/>
                <a:gd name="connsiteX206" fmla="*/ 300323 w 651891"/>
                <a:gd name="connsiteY206" fmla="*/ 300323 h 394430"/>
                <a:gd name="connsiteX207" fmla="*/ 317468 w 651891"/>
                <a:gd name="connsiteY207" fmla="*/ 300323 h 394430"/>
                <a:gd name="connsiteX208" fmla="*/ 343186 w 651891"/>
                <a:gd name="connsiteY208" fmla="*/ 300323 h 394430"/>
                <a:gd name="connsiteX209" fmla="*/ 356044 w 651891"/>
                <a:gd name="connsiteY209" fmla="*/ 300323 h 394430"/>
                <a:gd name="connsiteX210" fmla="*/ 360331 w 651891"/>
                <a:gd name="connsiteY210" fmla="*/ 308896 h 394430"/>
                <a:gd name="connsiteX211" fmla="*/ 351758 w 651891"/>
                <a:gd name="connsiteY211" fmla="*/ 313182 h 394430"/>
                <a:gd name="connsiteX212" fmla="*/ 347472 w 651891"/>
                <a:gd name="connsiteY212" fmla="*/ 317468 h 394430"/>
                <a:gd name="connsiteX213" fmla="*/ 343186 w 651891"/>
                <a:gd name="connsiteY213" fmla="*/ 321755 h 394430"/>
                <a:gd name="connsiteX214" fmla="*/ 334613 w 651891"/>
                <a:gd name="connsiteY214" fmla="*/ 317468 h 394430"/>
                <a:gd name="connsiteX215" fmla="*/ 326041 w 651891"/>
                <a:gd name="connsiteY215" fmla="*/ 317468 h 394430"/>
                <a:gd name="connsiteX216" fmla="*/ 308896 w 651891"/>
                <a:gd name="connsiteY216" fmla="*/ 321755 h 394430"/>
                <a:gd name="connsiteX217" fmla="*/ 304609 w 651891"/>
                <a:gd name="connsiteY217" fmla="*/ 326041 h 394430"/>
                <a:gd name="connsiteX218" fmla="*/ 300323 w 651891"/>
                <a:gd name="connsiteY218" fmla="*/ 326041 h 394430"/>
                <a:gd name="connsiteX219" fmla="*/ 300323 w 651891"/>
                <a:gd name="connsiteY219" fmla="*/ 321755 h 394430"/>
                <a:gd name="connsiteX220" fmla="*/ 296037 w 651891"/>
                <a:gd name="connsiteY220" fmla="*/ 321755 h 394430"/>
                <a:gd name="connsiteX221" fmla="*/ 283178 w 651891"/>
                <a:gd name="connsiteY221" fmla="*/ 326041 h 394430"/>
                <a:gd name="connsiteX222" fmla="*/ 278892 w 651891"/>
                <a:gd name="connsiteY222" fmla="*/ 326041 h 394430"/>
                <a:gd name="connsiteX223" fmla="*/ 270319 w 651891"/>
                <a:gd name="connsiteY223" fmla="*/ 321755 h 394430"/>
                <a:gd name="connsiteX224" fmla="*/ 261747 w 651891"/>
                <a:gd name="connsiteY224" fmla="*/ 317468 h 394430"/>
                <a:gd name="connsiteX225" fmla="*/ 257461 w 651891"/>
                <a:gd name="connsiteY225" fmla="*/ 317468 h 394430"/>
                <a:gd name="connsiteX226" fmla="*/ 257461 w 651891"/>
                <a:gd name="connsiteY226" fmla="*/ 291751 h 394430"/>
                <a:gd name="connsiteX227" fmla="*/ 257461 w 651891"/>
                <a:gd name="connsiteY227" fmla="*/ 296037 h 394430"/>
                <a:gd name="connsiteX228" fmla="*/ 266033 w 651891"/>
                <a:gd name="connsiteY228" fmla="*/ 296037 h 394430"/>
                <a:gd name="connsiteX229" fmla="*/ 274606 w 651891"/>
                <a:gd name="connsiteY229" fmla="*/ 287465 h 394430"/>
                <a:gd name="connsiteX230" fmla="*/ 283178 w 651891"/>
                <a:gd name="connsiteY230" fmla="*/ 283178 h 394430"/>
                <a:gd name="connsiteX231" fmla="*/ 291751 w 651891"/>
                <a:gd name="connsiteY231" fmla="*/ 291751 h 394430"/>
                <a:gd name="connsiteX232" fmla="*/ 300323 w 651891"/>
                <a:gd name="connsiteY232" fmla="*/ 300323 h 394430"/>
                <a:gd name="connsiteX233" fmla="*/ 300323 w 651891"/>
                <a:gd name="connsiteY233" fmla="*/ 300323 h 394430"/>
                <a:gd name="connsiteX234" fmla="*/ 433292 w 651891"/>
                <a:gd name="connsiteY234" fmla="*/ 296037 h 394430"/>
                <a:gd name="connsiteX235" fmla="*/ 441865 w 651891"/>
                <a:gd name="connsiteY235" fmla="*/ 291751 h 394430"/>
                <a:gd name="connsiteX236" fmla="*/ 446151 w 651891"/>
                <a:gd name="connsiteY236" fmla="*/ 304610 h 394430"/>
                <a:gd name="connsiteX237" fmla="*/ 437579 w 651891"/>
                <a:gd name="connsiteY237" fmla="*/ 308896 h 394430"/>
                <a:gd name="connsiteX238" fmla="*/ 429006 w 651891"/>
                <a:gd name="connsiteY238" fmla="*/ 313182 h 394430"/>
                <a:gd name="connsiteX239" fmla="*/ 420434 w 651891"/>
                <a:gd name="connsiteY239" fmla="*/ 317468 h 394430"/>
                <a:gd name="connsiteX240" fmla="*/ 416147 w 651891"/>
                <a:gd name="connsiteY240" fmla="*/ 308896 h 394430"/>
                <a:gd name="connsiteX241" fmla="*/ 424720 w 651891"/>
                <a:gd name="connsiteY241" fmla="*/ 300323 h 394430"/>
                <a:gd name="connsiteX242" fmla="*/ 433292 w 651891"/>
                <a:gd name="connsiteY242" fmla="*/ 296037 h 394430"/>
                <a:gd name="connsiteX243" fmla="*/ 433292 w 651891"/>
                <a:gd name="connsiteY243" fmla="*/ 296037 h 394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</a:cxnLst>
              <a:rect l="l" t="t" r="r" b="b"/>
              <a:pathLst>
                <a:path w="651891" h="394430">
                  <a:moveTo>
                    <a:pt x="416147" y="4286"/>
                  </a:moveTo>
                  <a:lnTo>
                    <a:pt x="416147" y="0"/>
                  </a:lnTo>
                  <a:lnTo>
                    <a:pt x="424720" y="0"/>
                  </a:lnTo>
                  <a:lnTo>
                    <a:pt x="424720" y="4286"/>
                  </a:lnTo>
                  <a:lnTo>
                    <a:pt x="429006" y="4286"/>
                  </a:lnTo>
                  <a:lnTo>
                    <a:pt x="429006" y="8572"/>
                  </a:lnTo>
                  <a:lnTo>
                    <a:pt x="433292" y="8572"/>
                  </a:lnTo>
                  <a:lnTo>
                    <a:pt x="433292" y="12859"/>
                  </a:lnTo>
                  <a:lnTo>
                    <a:pt x="437579" y="12859"/>
                  </a:lnTo>
                  <a:lnTo>
                    <a:pt x="454723" y="47149"/>
                  </a:lnTo>
                  <a:cubicBezTo>
                    <a:pt x="466154" y="67151"/>
                    <a:pt x="474726" y="82868"/>
                    <a:pt x="480441" y="94393"/>
                  </a:cubicBezTo>
                  <a:cubicBezTo>
                    <a:pt x="486156" y="100108"/>
                    <a:pt x="490442" y="104394"/>
                    <a:pt x="493300" y="107252"/>
                  </a:cubicBezTo>
                  <a:lnTo>
                    <a:pt x="497586" y="111538"/>
                  </a:lnTo>
                  <a:lnTo>
                    <a:pt x="501872" y="111538"/>
                  </a:lnTo>
                  <a:lnTo>
                    <a:pt x="510445" y="115824"/>
                  </a:lnTo>
                  <a:lnTo>
                    <a:pt x="519017" y="115824"/>
                  </a:lnTo>
                  <a:lnTo>
                    <a:pt x="519017" y="107252"/>
                  </a:lnTo>
                  <a:cubicBezTo>
                    <a:pt x="516160" y="101537"/>
                    <a:pt x="514731" y="97250"/>
                    <a:pt x="514731" y="94393"/>
                  </a:cubicBezTo>
                  <a:cubicBezTo>
                    <a:pt x="514731" y="91535"/>
                    <a:pt x="523304" y="88678"/>
                    <a:pt x="540449" y="85820"/>
                  </a:cubicBezTo>
                  <a:lnTo>
                    <a:pt x="561880" y="85820"/>
                  </a:lnTo>
                  <a:lnTo>
                    <a:pt x="561880" y="90107"/>
                  </a:lnTo>
                  <a:lnTo>
                    <a:pt x="557594" y="90107"/>
                  </a:lnTo>
                  <a:lnTo>
                    <a:pt x="557594" y="124396"/>
                  </a:lnTo>
                  <a:lnTo>
                    <a:pt x="561880" y="124396"/>
                  </a:lnTo>
                  <a:lnTo>
                    <a:pt x="561880" y="128683"/>
                  </a:lnTo>
                  <a:lnTo>
                    <a:pt x="566166" y="128683"/>
                  </a:lnTo>
                  <a:lnTo>
                    <a:pt x="566166" y="141542"/>
                  </a:lnTo>
                  <a:lnTo>
                    <a:pt x="570452" y="145828"/>
                  </a:lnTo>
                  <a:lnTo>
                    <a:pt x="561880" y="145828"/>
                  </a:lnTo>
                  <a:lnTo>
                    <a:pt x="561880" y="154400"/>
                  </a:lnTo>
                  <a:lnTo>
                    <a:pt x="566166" y="162973"/>
                  </a:lnTo>
                  <a:lnTo>
                    <a:pt x="600456" y="162973"/>
                  </a:lnTo>
                  <a:cubicBezTo>
                    <a:pt x="620459" y="162973"/>
                    <a:pt x="631888" y="164402"/>
                    <a:pt x="634746" y="167259"/>
                  </a:cubicBezTo>
                  <a:lnTo>
                    <a:pt x="639032" y="167259"/>
                  </a:lnTo>
                  <a:lnTo>
                    <a:pt x="639032" y="171545"/>
                  </a:lnTo>
                  <a:lnTo>
                    <a:pt x="643319" y="171545"/>
                  </a:lnTo>
                  <a:lnTo>
                    <a:pt x="647605" y="175832"/>
                  </a:lnTo>
                  <a:lnTo>
                    <a:pt x="651891" y="180118"/>
                  </a:lnTo>
                  <a:lnTo>
                    <a:pt x="647605" y="180118"/>
                  </a:lnTo>
                  <a:cubicBezTo>
                    <a:pt x="644747" y="180118"/>
                    <a:pt x="643319" y="181546"/>
                    <a:pt x="643319" y="184404"/>
                  </a:cubicBezTo>
                  <a:cubicBezTo>
                    <a:pt x="643319" y="187262"/>
                    <a:pt x="641890" y="188690"/>
                    <a:pt x="639032" y="188690"/>
                  </a:cubicBezTo>
                  <a:lnTo>
                    <a:pt x="630460" y="188690"/>
                  </a:lnTo>
                  <a:cubicBezTo>
                    <a:pt x="627602" y="188690"/>
                    <a:pt x="629031" y="191548"/>
                    <a:pt x="634746" y="197263"/>
                  </a:cubicBezTo>
                  <a:cubicBezTo>
                    <a:pt x="637604" y="202978"/>
                    <a:pt x="636175" y="208693"/>
                    <a:pt x="630460" y="214408"/>
                  </a:cubicBezTo>
                  <a:cubicBezTo>
                    <a:pt x="627602" y="220123"/>
                    <a:pt x="626174" y="225838"/>
                    <a:pt x="626174" y="231553"/>
                  </a:cubicBezTo>
                  <a:cubicBezTo>
                    <a:pt x="626174" y="234410"/>
                    <a:pt x="627602" y="237268"/>
                    <a:pt x="630460" y="240125"/>
                  </a:cubicBezTo>
                  <a:lnTo>
                    <a:pt x="617601" y="240125"/>
                  </a:lnTo>
                  <a:lnTo>
                    <a:pt x="617601" y="244412"/>
                  </a:lnTo>
                  <a:cubicBezTo>
                    <a:pt x="614744" y="247269"/>
                    <a:pt x="611886" y="250127"/>
                    <a:pt x="609029" y="252984"/>
                  </a:cubicBezTo>
                  <a:cubicBezTo>
                    <a:pt x="606171" y="258699"/>
                    <a:pt x="603313" y="262985"/>
                    <a:pt x="600456" y="265843"/>
                  </a:cubicBezTo>
                  <a:cubicBezTo>
                    <a:pt x="594741" y="265843"/>
                    <a:pt x="591884" y="268700"/>
                    <a:pt x="591884" y="274415"/>
                  </a:cubicBezTo>
                  <a:lnTo>
                    <a:pt x="591884" y="282988"/>
                  </a:lnTo>
                  <a:lnTo>
                    <a:pt x="600456" y="282988"/>
                  </a:lnTo>
                  <a:cubicBezTo>
                    <a:pt x="603313" y="282988"/>
                    <a:pt x="604742" y="284417"/>
                    <a:pt x="604742" y="287274"/>
                  </a:cubicBezTo>
                  <a:cubicBezTo>
                    <a:pt x="604742" y="290132"/>
                    <a:pt x="603313" y="291560"/>
                    <a:pt x="600456" y="291560"/>
                  </a:cubicBezTo>
                  <a:lnTo>
                    <a:pt x="583311" y="291560"/>
                  </a:lnTo>
                  <a:cubicBezTo>
                    <a:pt x="577596" y="294418"/>
                    <a:pt x="571881" y="300133"/>
                    <a:pt x="566166" y="308705"/>
                  </a:cubicBezTo>
                  <a:cubicBezTo>
                    <a:pt x="563309" y="314420"/>
                    <a:pt x="560451" y="318707"/>
                    <a:pt x="557594" y="321564"/>
                  </a:cubicBezTo>
                  <a:lnTo>
                    <a:pt x="549021" y="321564"/>
                  </a:lnTo>
                  <a:cubicBezTo>
                    <a:pt x="546163" y="324421"/>
                    <a:pt x="543306" y="321564"/>
                    <a:pt x="540449" y="312992"/>
                  </a:cubicBezTo>
                  <a:cubicBezTo>
                    <a:pt x="537591" y="307277"/>
                    <a:pt x="533305" y="304419"/>
                    <a:pt x="527590" y="304419"/>
                  </a:cubicBezTo>
                  <a:cubicBezTo>
                    <a:pt x="521875" y="301562"/>
                    <a:pt x="517588" y="301562"/>
                    <a:pt x="514731" y="304419"/>
                  </a:cubicBezTo>
                  <a:cubicBezTo>
                    <a:pt x="511873" y="307277"/>
                    <a:pt x="509016" y="305848"/>
                    <a:pt x="506159" y="300133"/>
                  </a:cubicBezTo>
                  <a:cubicBezTo>
                    <a:pt x="503301" y="297275"/>
                    <a:pt x="500444" y="295846"/>
                    <a:pt x="497586" y="295846"/>
                  </a:cubicBezTo>
                  <a:cubicBezTo>
                    <a:pt x="494729" y="295846"/>
                    <a:pt x="493300" y="297275"/>
                    <a:pt x="493300" y="300133"/>
                  </a:cubicBezTo>
                  <a:cubicBezTo>
                    <a:pt x="490442" y="302990"/>
                    <a:pt x="487585" y="304419"/>
                    <a:pt x="484727" y="304419"/>
                  </a:cubicBezTo>
                  <a:cubicBezTo>
                    <a:pt x="481870" y="301562"/>
                    <a:pt x="479012" y="302990"/>
                    <a:pt x="476155" y="308705"/>
                  </a:cubicBezTo>
                  <a:lnTo>
                    <a:pt x="471869" y="317278"/>
                  </a:lnTo>
                  <a:lnTo>
                    <a:pt x="467582" y="317278"/>
                  </a:lnTo>
                  <a:lnTo>
                    <a:pt x="463296" y="321564"/>
                  </a:lnTo>
                  <a:lnTo>
                    <a:pt x="454723" y="325850"/>
                  </a:lnTo>
                  <a:lnTo>
                    <a:pt x="446151" y="325850"/>
                  </a:lnTo>
                  <a:lnTo>
                    <a:pt x="446151" y="334423"/>
                  </a:lnTo>
                  <a:lnTo>
                    <a:pt x="480441" y="334423"/>
                  </a:lnTo>
                  <a:cubicBezTo>
                    <a:pt x="486156" y="334423"/>
                    <a:pt x="491871" y="335852"/>
                    <a:pt x="497586" y="338709"/>
                  </a:cubicBezTo>
                  <a:lnTo>
                    <a:pt x="501872" y="338709"/>
                  </a:lnTo>
                  <a:lnTo>
                    <a:pt x="501872" y="347282"/>
                  </a:lnTo>
                  <a:lnTo>
                    <a:pt x="506159" y="347282"/>
                  </a:lnTo>
                  <a:lnTo>
                    <a:pt x="510445" y="351568"/>
                  </a:lnTo>
                  <a:lnTo>
                    <a:pt x="506159" y="351568"/>
                  </a:lnTo>
                  <a:lnTo>
                    <a:pt x="506159" y="390144"/>
                  </a:lnTo>
                  <a:lnTo>
                    <a:pt x="501872" y="394430"/>
                  </a:lnTo>
                  <a:lnTo>
                    <a:pt x="489013" y="394430"/>
                  </a:lnTo>
                  <a:lnTo>
                    <a:pt x="471869" y="390144"/>
                  </a:lnTo>
                  <a:cubicBezTo>
                    <a:pt x="460438" y="387287"/>
                    <a:pt x="447580" y="383000"/>
                    <a:pt x="433292" y="377285"/>
                  </a:cubicBezTo>
                  <a:cubicBezTo>
                    <a:pt x="419005" y="371570"/>
                    <a:pt x="400431" y="365855"/>
                    <a:pt x="377476" y="360140"/>
                  </a:cubicBezTo>
                  <a:cubicBezTo>
                    <a:pt x="357473" y="354425"/>
                    <a:pt x="325946" y="351568"/>
                    <a:pt x="283083" y="351568"/>
                  </a:cubicBezTo>
                  <a:cubicBezTo>
                    <a:pt x="243078" y="351568"/>
                    <a:pt x="211550" y="352996"/>
                    <a:pt x="188690" y="355854"/>
                  </a:cubicBezTo>
                  <a:cubicBezTo>
                    <a:pt x="165830" y="358712"/>
                    <a:pt x="137160" y="362998"/>
                    <a:pt x="102870" y="368713"/>
                  </a:cubicBezTo>
                  <a:cubicBezTo>
                    <a:pt x="71438" y="371570"/>
                    <a:pt x="55626" y="371570"/>
                    <a:pt x="55626" y="368713"/>
                  </a:cubicBezTo>
                  <a:cubicBezTo>
                    <a:pt x="55626" y="362998"/>
                    <a:pt x="54197" y="360140"/>
                    <a:pt x="51340" y="360140"/>
                  </a:cubicBezTo>
                  <a:lnTo>
                    <a:pt x="47054" y="360140"/>
                  </a:lnTo>
                  <a:lnTo>
                    <a:pt x="42767" y="355854"/>
                  </a:lnTo>
                  <a:lnTo>
                    <a:pt x="38481" y="351568"/>
                  </a:lnTo>
                  <a:lnTo>
                    <a:pt x="34195" y="351568"/>
                  </a:lnTo>
                  <a:lnTo>
                    <a:pt x="34195" y="347282"/>
                  </a:lnTo>
                  <a:lnTo>
                    <a:pt x="29908" y="347282"/>
                  </a:lnTo>
                  <a:lnTo>
                    <a:pt x="29908" y="343281"/>
                  </a:lnTo>
                  <a:lnTo>
                    <a:pt x="25622" y="343281"/>
                  </a:lnTo>
                  <a:lnTo>
                    <a:pt x="25622" y="330422"/>
                  </a:lnTo>
                  <a:lnTo>
                    <a:pt x="29908" y="330422"/>
                  </a:lnTo>
                  <a:lnTo>
                    <a:pt x="29908" y="334709"/>
                  </a:lnTo>
                  <a:lnTo>
                    <a:pt x="34195" y="334709"/>
                  </a:lnTo>
                  <a:lnTo>
                    <a:pt x="34195" y="338995"/>
                  </a:lnTo>
                  <a:lnTo>
                    <a:pt x="38481" y="338995"/>
                  </a:lnTo>
                  <a:lnTo>
                    <a:pt x="38481" y="343281"/>
                  </a:lnTo>
                  <a:lnTo>
                    <a:pt x="42767" y="343281"/>
                  </a:lnTo>
                  <a:lnTo>
                    <a:pt x="51340" y="347567"/>
                  </a:lnTo>
                  <a:cubicBezTo>
                    <a:pt x="57055" y="350425"/>
                    <a:pt x="59912" y="351854"/>
                    <a:pt x="59912" y="351854"/>
                  </a:cubicBezTo>
                  <a:lnTo>
                    <a:pt x="115729" y="351854"/>
                  </a:lnTo>
                  <a:lnTo>
                    <a:pt x="115729" y="347567"/>
                  </a:lnTo>
                  <a:lnTo>
                    <a:pt x="120015" y="343281"/>
                  </a:lnTo>
                  <a:lnTo>
                    <a:pt x="120015" y="334709"/>
                  </a:lnTo>
                  <a:lnTo>
                    <a:pt x="115729" y="334709"/>
                  </a:lnTo>
                  <a:lnTo>
                    <a:pt x="115729" y="330422"/>
                  </a:lnTo>
                  <a:lnTo>
                    <a:pt x="111442" y="330422"/>
                  </a:lnTo>
                  <a:lnTo>
                    <a:pt x="111442" y="326136"/>
                  </a:lnTo>
                  <a:lnTo>
                    <a:pt x="102870" y="326136"/>
                  </a:lnTo>
                  <a:lnTo>
                    <a:pt x="94298" y="321850"/>
                  </a:lnTo>
                  <a:lnTo>
                    <a:pt x="90011" y="317563"/>
                  </a:lnTo>
                  <a:lnTo>
                    <a:pt x="85725" y="317563"/>
                  </a:lnTo>
                  <a:cubicBezTo>
                    <a:pt x="82867" y="317563"/>
                    <a:pt x="80010" y="314706"/>
                    <a:pt x="77152" y="308991"/>
                  </a:cubicBezTo>
                  <a:cubicBezTo>
                    <a:pt x="74295" y="308991"/>
                    <a:pt x="67151" y="307562"/>
                    <a:pt x="55721" y="304705"/>
                  </a:cubicBezTo>
                  <a:lnTo>
                    <a:pt x="38576" y="304705"/>
                  </a:lnTo>
                  <a:lnTo>
                    <a:pt x="38576" y="308991"/>
                  </a:lnTo>
                  <a:lnTo>
                    <a:pt x="34290" y="308991"/>
                  </a:lnTo>
                  <a:lnTo>
                    <a:pt x="34290" y="321850"/>
                  </a:lnTo>
                  <a:lnTo>
                    <a:pt x="30004" y="321850"/>
                  </a:lnTo>
                  <a:lnTo>
                    <a:pt x="30004" y="308991"/>
                  </a:lnTo>
                  <a:lnTo>
                    <a:pt x="34290" y="304705"/>
                  </a:lnTo>
                  <a:lnTo>
                    <a:pt x="34290" y="300419"/>
                  </a:lnTo>
                  <a:cubicBezTo>
                    <a:pt x="34290" y="297561"/>
                    <a:pt x="38576" y="288988"/>
                    <a:pt x="47149" y="274701"/>
                  </a:cubicBezTo>
                  <a:cubicBezTo>
                    <a:pt x="55721" y="263271"/>
                    <a:pt x="54292" y="250412"/>
                    <a:pt x="42863" y="236125"/>
                  </a:cubicBezTo>
                  <a:cubicBezTo>
                    <a:pt x="31432" y="221837"/>
                    <a:pt x="21431" y="206121"/>
                    <a:pt x="12859" y="188881"/>
                  </a:cubicBezTo>
                  <a:cubicBezTo>
                    <a:pt x="4286" y="168878"/>
                    <a:pt x="0" y="146018"/>
                    <a:pt x="0" y="120205"/>
                  </a:cubicBezTo>
                  <a:cubicBezTo>
                    <a:pt x="0" y="91630"/>
                    <a:pt x="0" y="72962"/>
                    <a:pt x="0" y="64389"/>
                  </a:cubicBezTo>
                  <a:lnTo>
                    <a:pt x="8572" y="51530"/>
                  </a:lnTo>
                  <a:lnTo>
                    <a:pt x="8572" y="47244"/>
                  </a:lnTo>
                  <a:lnTo>
                    <a:pt x="12859" y="47244"/>
                  </a:lnTo>
                  <a:lnTo>
                    <a:pt x="12859" y="42958"/>
                  </a:lnTo>
                  <a:lnTo>
                    <a:pt x="17145" y="42958"/>
                  </a:lnTo>
                  <a:lnTo>
                    <a:pt x="17145" y="38671"/>
                  </a:lnTo>
                  <a:lnTo>
                    <a:pt x="21431" y="34385"/>
                  </a:lnTo>
                  <a:lnTo>
                    <a:pt x="25717" y="30099"/>
                  </a:lnTo>
                  <a:lnTo>
                    <a:pt x="25717" y="25813"/>
                  </a:lnTo>
                  <a:lnTo>
                    <a:pt x="38576" y="25813"/>
                  </a:lnTo>
                  <a:lnTo>
                    <a:pt x="38576" y="30099"/>
                  </a:lnTo>
                  <a:lnTo>
                    <a:pt x="42863" y="30099"/>
                  </a:lnTo>
                  <a:lnTo>
                    <a:pt x="42863" y="34385"/>
                  </a:lnTo>
                  <a:lnTo>
                    <a:pt x="72866" y="60103"/>
                  </a:lnTo>
                  <a:cubicBezTo>
                    <a:pt x="90011" y="77248"/>
                    <a:pt x="105727" y="85820"/>
                    <a:pt x="120110" y="85820"/>
                  </a:cubicBezTo>
                  <a:cubicBezTo>
                    <a:pt x="137255" y="80105"/>
                    <a:pt x="145828" y="77248"/>
                    <a:pt x="145828" y="77248"/>
                  </a:cubicBezTo>
                  <a:cubicBezTo>
                    <a:pt x="148685" y="77248"/>
                    <a:pt x="152971" y="75819"/>
                    <a:pt x="158686" y="72962"/>
                  </a:cubicBezTo>
                  <a:lnTo>
                    <a:pt x="167259" y="68675"/>
                  </a:lnTo>
                  <a:lnTo>
                    <a:pt x="171545" y="68675"/>
                  </a:lnTo>
                  <a:lnTo>
                    <a:pt x="171545" y="64389"/>
                  </a:lnTo>
                  <a:lnTo>
                    <a:pt x="180118" y="64389"/>
                  </a:lnTo>
                  <a:lnTo>
                    <a:pt x="180118" y="60103"/>
                  </a:lnTo>
                  <a:lnTo>
                    <a:pt x="184404" y="60103"/>
                  </a:lnTo>
                  <a:lnTo>
                    <a:pt x="184404" y="55817"/>
                  </a:lnTo>
                  <a:lnTo>
                    <a:pt x="188690" y="55817"/>
                  </a:lnTo>
                  <a:lnTo>
                    <a:pt x="188690" y="72962"/>
                  </a:lnTo>
                  <a:lnTo>
                    <a:pt x="180118" y="81534"/>
                  </a:lnTo>
                  <a:cubicBezTo>
                    <a:pt x="174403" y="87249"/>
                    <a:pt x="171545" y="92964"/>
                    <a:pt x="171545" y="98679"/>
                  </a:cubicBezTo>
                  <a:lnTo>
                    <a:pt x="171545" y="107252"/>
                  </a:lnTo>
                  <a:lnTo>
                    <a:pt x="175831" y="107252"/>
                  </a:lnTo>
                  <a:lnTo>
                    <a:pt x="175831" y="111538"/>
                  </a:lnTo>
                  <a:lnTo>
                    <a:pt x="184404" y="111538"/>
                  </a:lnTo>
                  <a:lnTo>
                    <a:pt x="214408" y="120110"/>
                  </a:lnTo>
                  <a:cubicBezTo>
                    <a:pt x="237268" y="125825"/>
                    <a:pt x="268796" y="130112"/>
                    <a:pt x="308800" y="132969"/>
                  </a:cubicBezTo>
                  <a:cubicBezTo>
                    <a:pt x="351663" y="135827"/>
                    <a:pt x="376047" y="137255"/>
                    <a:pt x="381762" y="137255"/>
                  </a:cubicBezTo>
                  <a:lnTo>
                    <a:pt x="390334" y="137255"/>
                  </a:lnTo>
                  <a:lnTo>
                    <a:pt x="390334" y="85725"/>
                  </a:lnTo>
                  <a:cubicBezTo>
                    <a:pt x="393192" y="54293"/>
                    <a:pt x="394621" y="37052"/>
                    <a:pt x="394621" y="34195"/>
                  </a:cubicBezTo>
                  <a:lnTo>
                    <a:pt x="394621" y="29909"/>
                  </a:lnTo>
                  <a:lnTo>
                    <a:pt x="398907" y="25622"/>
                  </a:lnTo>
                  <a:lnTo>
                    <a:pt x="403193" y="21336"/>
                  </a:lnTo>
                  <a:lnTo>
                    <a:pt x="403193" y="12763"/>
                  </a:lnTo>
                  <a:lnTo>
                    <a:pt x="407480" y="12763"/>
                  </a:lnTo>
                  <a:lnTo>
                    <a:pt x="407480" y="8477"/>
                  </a:lnTo>
                  <a:lnTo>
                    <a:pt x="411766" y="8477"/>
                  </a:lnTo>
                  <a:lnTo>
                    <a:pt x="411766" y="4191"/>
                  </a:lnTo>
                  <a:lnTo>
                    <a:pt x="416147" y="4286"/>
                  </a:lnTo>
                  <a:lnTo>
                    <a:pt x="416147" y="4286"/>
                  </a:lnTo>
                  <a:close/>
                  <a:moveTo>
                    <a:pt x="205930" y="171641"/>
                  </a:moveTo>
                  <a:lnTo>
                    <a:pt x="210217" y="163068"/>
                  </a:lnTo>
                  <a:lnTo>
                    <a:pt x="248793" y="163068"/>
                  </a:lnTo>
                  <a:cubicBezTo>
                    <a:pt x="274511" y="163068"/>
                    <a:pt x="287369" y="164497"/>
                    <a:pt x="287369" y="167354"/>
                  </a:cubicBezTo>
                  <a:cubicBezTo>
                    <a:pt x="290227" y="170212"/>
                    <a:pt x="291655" y="171641"/>
                    <a:pt x="291655" y="171641"/>
                  </a:cubicBezTo>
                  <a:lnTo>
                    <a:pt x="300228" y="171641"/>
                  </a:lnTo>
                  <a:cubicBezTo>
                    <a:pt x="305943" y="168783"/>
                    <a:pt x="308800" y="174498"/>
                    <a:pt x="308800" y="188786"/>
                  </a:cubicBezTo>
                  <a:cubicBezTo>
                    <a:pt x="308800" y="200216"/>
                    <a:pt x="307372" y="205930"/>
                    <a:pt x="304514" y="205930"/>
                  </a:cubicBezTo>
                  <a:cubicBezTo>
                    <a:pt x="301657" y="205930"/>
                    <a:pt x="300228" y="204502"/>
                    <a:pt x="300228" y="201644"/>
                  </a:cubicBezTo>
                  <a:cubicBezTo>
                    <a:pt x="297371" y="198787"/>
                    <a:pt x="293084" y="197358"/>
                    <a:pt x="287369" y="197358"/>
                  </a:cubicBezTo>
                  <a:cubicBezTo>
                    <a:pt x="281654" y="197358"/>
                    <a:pt x="280225" y="195929"/>
                    <a:pt x="283083" y="193072"/>
                  </a:cubicBezTo>
                  <a:cubicBezTo>
                    <a:pt x="283083" y="187357"/>
                    <a:pt x="280225" y="184499"/>
                    <a:pt x="274511" y="184499"/>
                  </a:cubicBezTo>
                  <a:lnTo>
                    <a:pt x="270224" y="184499"/>
                  </a:lnTo>
                  <a:cubicBezTo>
                    <a:pt x="270224" y="187357"/>
                    <a:pt x="267367" y="188786"/>
                    <a:pt x="261652" y="188786"/>
                  </a:cubicBezTo>
                  <a:cubicBezTo>
                    <a:pt x="255937" y="194501"/>
                    <a:pt x="245936" y="197358"/>
                    <a:pt x="231648" y="197358"/>
                  </a:cubicBezTo>
                  <a:lnTo>
                    <a:pt x="210217" y="201644"/>
                  </a:lnTo>
                  <a:lnTo>
                    <a:pt x="210217" y="197358"/>
                  </a:lnTo>
                  <a:lnTo>
                    <a:pt x="214503" y="188786"/>
                  </a:lnTo>
                  <a:lnTo>
                    <a:pt x="210217" y="184499"/>
                  </a:lnTo>
                  <a:cubicBezTo>
                    <a:pt x="207359" y="181642"/>
                    <a:pt x="204502" y="180213"/>
                    <a:pt x="201644" y="180213"/>
                  </a:cubicBezTo>
                  <a:cubicBezTo>
                    <a:pt x="198787" y="180213"/>
                    <a:pt x="200215" y="177355"/>
                    <a:pt x="205930" y="171641"/>
                  </a:cubicBezTo>
                  <a:lnTo>
                    <a:pt x="205930" y="171641"/>
                  </a:lnTo>
                  <a:close/>
                  <a:moveTo>
                    <a:pt x="300323" y="300323"/>
                  </a:moveTo>
                  <a:lnTo>
                    <a:pt x="317468" y="300323"/>
                  </a:lnTo>
                  <a:cubicBezTo>
                    <a:pt x="323183" y="300323"/>
                    <a:pt x="331756" y="300323"/>
                    <a:pt x="343186" y="300323"/>
                  </a:cubicBezTo>
                  <a:lnTo>
                    <a:pt x="356044" y="300323"/>
                  </a:lnTo>
                  <a:lnTo>
                    <a:pt x="360331" y="308896"/>
                  </a:lnTo>
                  <a:cubicBezTo>
                    <a:pt x="360331" y="311753"/>
                    <a:pt x="357473" y="313182"/>
                    <a:pt x="351758" y="313182"/>
                  </a:cubicBezTo>
                  <a:cubicBezTo>
                    <a:pt x="348901" y="313182"/>
                    <a:pt x="347472" y="314611"/>
                    <a:pt x="347472" y="317468"/>
                  </a:cubicBezTo>
                  <a:cubicBezTo>
                    <a:pt x="347472" y="320326"/>
                    <a:pt x="346043" y="321755"/>
                    <a:pt x="343186" y="321755"/>
                  </a:cubicBezTo>
                  <a:lnTo>
                    <a:pt x="334613" y="317468"/>
                  </a:lnTo>
                  <a:lnTo>
                    <a:pt x="326041" y="317468"/>
                  </a:lnTo>
                  <a:cubicBezTo>
                    <a:pt x="320326" y="317468"/>
                    <a:pt x="314611" y="318897"/>
                    <a:pt x="308896" y="321755"/>
                  </a:cubicBezTo>
                  <a:lnTo>
                    <a:pt x="304609" y="326041"/>
                  </a:lnTo>
                  <a:lnTo>
                    <a:pt x="300323" y="326041"/>
                  </a:lnTo>
                  <a:cubicBezTo>
                    <a:pt x="300323" y="326041"/>
                    <a:pt x="300323" y="324612"/>
                    <a:pt x="300323" y="321755"/>
                  </a:cubicBezTo>
                  <a:lnTo>
                    <a:pt x="296037" y="321755"/>
                  </a:lnTo>
                  <a:cubicBezTo>
                    <a:pt x="293180" y="324612"/>
                    <a:pt x="288893" y="326041"/>
                    <a:pt x="283178" y="326041"/>
                  </a:cubicBezTo>
                  <a:lnTo>
                    <a:pt x="278892" y="326041"/>
                  </a:lnTo>
                  <a:lnTo>
                    <a:pt x="270319" y="321755"/>
                  </a:lnTo>
                  <a:lnTo>
                    <a:pt x="261747" y="317468"/>
                  </a:lnTo>
                  <a:lnTo>
                    <a:pt x="257461" y="317468"/>
                  </a:lnTo>
                  <a:lnTo>
                    <a:pt x="257461" y="291751"/>
                  </a:lnTo>
                  <a:lnTo>
                    <a:pt x="257461" y="296037"/>
                  </a:lnTo>
                  <a:cubicBezTo>
                    <a:pt x="257461" y="298895"/>
                    <a:pt x="260318" y="298895"/>
                    <a:pt x="266033" y="296037"/>
                  </a:cubicBezTo>
                  <a:cubicBezTo>
                    <a:pt x="271748" y="293180"/>
                    <a:pt x="274606" y="290322"/>
                    <a:pt x="274606" y="287465"/>
                  </a:cubicBezTo>
                  <a:cubicBezTo>
                    <a:pt x="274606" y="284607"/>
                    <a:pt x="277463" y="283178"/>
                    <a:pt x="283178" y="283178"/>
                  </a:cubicBezTo>
                  <a:cubicBezTo>
                    <a:pt x="286036" y="283178"/>
                    <a:pt x="288893" y="286036"/>
                    <a:pt x="291751" y="291751"/>
                  </a:cubicBezTo>
                  <a:cubicBezTo>
                    <a:pt x="291751" y="297466"/>
                    <a:pt x="294608" y="300323"/>
                    <a:pt x="300323" y="300323"/>
                  </a:cubicBezTo>
                  <a:lnTo>
                    <a:pt x="300323" y="300323"/>
                  </a:lnTo>
                  <a:close/>
                  <a:moveTo>
                    <a:pt x="433292" y="296037"/>
                  </a:moveTo>
                  <a:cubicBezTo>
                    <a:pt x="433292" y="293180"/>
                    <a:pt x="436150" y="291751"/>
                    <a:pt x="441865" y="291751"/>
                  </a:cubicBezTo>
                  <a:cubicBezTo>
                    <a:pt x="444722" y="294608"/>
                    <a:pt x="446151" y="298895"/>
                    <a:pt x="446151" y="304610"/>
                  </a:cubicBezTo>
                  <a:cubicBezTo>
                    <a:pt x="443294" y="307467"/>
                    <a:pt x="440436" y="308896"/>
                    <a:pt x="437579" y="308896"/>
                  </a:cubicBezTo>
                  <a:cubicBezTo>
                    <a:pt x="431863" y="308896"/>
                    <a:pt x="429006" y="310325"/>
                    <a:pt x="429006" y="313182"/>
                  </a:cubicBezTo>
                  <a:cubicBezTo>
                    <a:pt x="429006" y="316040"/>
                    <a:pt x="426148" y="317468"/>
                    <a:pt x="420434" y="317468"/>
                  </a:cubicBezTo>
                  <a:cubicBezTo>
                    <a:pt x="417576" y="317468"/>
                    <a:pt x="416147" y="314611"/>
                    <a:pt x="416147" y="308896"/>
                  </a:cubicBezTo>
                  <a:cubicBezTo>
                    <a:pt x="416147" y="306038"/>
                    <a:pt x="419005" y="303181"/>
                    <a:pt x="424720" y="300323"/>
                  </a:cubicBezTo>
                  <a:cubicBezTo>
                    <a:pt x="430435" y="300323"/>
                    <a:pt x="433292" y="298895"/>
                    <a:pt x="433292" y="296037"/>
                  </a:cubicBezTo>
                  <a:lnTo>
                    <a:pt x="433292" y="29603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0" name="任意多边形: 形状 219">
              <a:extLst>
                <a:ext uri="{FF2B5EF4-FFF2-40B4-BE49-F238E27FC236}">
                  <a16:creationId xmlns:a16="http://schemas.microsoft.com/office/drawing/2014/main" id="{C4875F27-0549-426D-A167-2A9EB9FA2799}"/>
                </a:ext>
              </a:extLst>
            </p:cNvPr>
            <p:cNvSpPr/>
            <p:nvPr/>
          </p:nvSpPr>
          <p:spPr>
            <a:xfrm>
              <a:off x="5648515" y="3744243"/>
              <a:ext cx="64293" cy="96524"/>
            </a:xfrm>
            <a:custGeom>
              <a:avLst/>
              <a:gdLst>
                <a:gd name="connsiteX0" fmla="*/ 64294 w 64293"/>
                <a:gd name="connsiteY0" fmla="*/ 2131 h 96524"/>
                <a:gd name="connsiteX1" fmla="*/ 60007 w 64293"/>
                <a:gd name="connsiteY1" fmla="*/ 19276 h 96524"/>
                <a:gd name="connsiteX2" fmla="*/ 42863 w 64293"/>
                <a:gd name="connsiteY2" fmla="*/ 66521 h 96524"/>
                <a:gd name="connsiteX3" fmla="*/ 25717 w 64293"/>
                <a:gd name="connsiteY3" fmla="*/ 96524 h 96524"/>
                <a:gd name="connsiteX4" fmla="*/ 25717 w 64293"/>
                <a:gd name="connsiteY4" fmla="*/ 92238 h 96524"/>
                <a:gd name="connsiteX5" fmla="*/ 21431 w 64293"/>
                <a:gd name="connsiteY5" fmla="*/ 92238 h 96524"/>
                <a:gd name="connsiteX6" fmla="*/ 21431 w 64293"/>
                <a:gd name="connsiteY6" fmla="*/ 83665 h 96524"/>
                <a:gd name="connsiteX7" fmla="*/ 8572 w 64293"/>
                <a:gd name="connsiteY7" fmla="*/ 75093 h 96524"/>
                <a:gd name="connsiteX8" fmla="*/ 0 w 64293"/>
                <a:gd name="connsiteY8" fmla="*/ 70807 h 96524"/>
                <a:gd name="connsiteX9" fmla="*/ 0 w 64293"/>
                <a:gd name="connsiteY9" fmla="*/ 66521 h 96524"/>
                <a:gd name="connsiteX10" fmla="*/ 8572 w 64293"/>
                <a:gd name="connsiteY10" fmla="*/ 66521 h 96524"/>
                <a:gd name="connsiteX11" fmla="*/ 17145 w 64293"/>
                <a:gd name="connsiteY11" fmla="*/ 57948 h 96524"/>
                <a:gd name="connsiteX12" fmla="*/ 25717 w 64293"/>
                <a:gd name="connsiteY12" fmla="*/ 49375 h 96524"/>
                <a:gd name="connsiteX13" fmla="*/ 34290 w 64293"/>
                <a:gd name="connsiteY13" fmla="*/ 40803 h 96524"/>
                <a:gd name="connsiteX14" fmla="*/ 21431 w 64293"/>
                <a:gd name="connsiteY14" fmla="*/ 32231 h 96524"/>
                <a:gd name="connsiteX15" fmla="*/ 8572 w 64293"/>
                <a:gd name="connsiteY15" fmla="*/ 27944 h 96524"/>
                <a:gd name="connsiteX16" fmla="*/ 8572 w 64293"/>
                <a:gd name="connsiteY16" fmla="*/ 19372 h 96524"/>
                <a:gd name="connsiteX17" fmla="*/ 21431 w 64293"/>
                <a:gd name="connsiteY17" fmla="*/ 19372 h 96524"/>
                <a:gd name="connsiteX18" fmla="*/ 34290 w 64293"/>
                <a:gd name="connsiteY18" fmla="*/ 15085 h 96524"/>
                <a:gd name="connsiteX19" fmla="*/ 34290 w 64293"/>
                <a:gd name="connsiteY19" fmla="*/ 10799 h 96524"/>
                <a:gd name="connsiteX20" fmla="*/ 38576 w 64293"/>
                <a:gd name="connsiteY20" fmla="*/ 10799 h 96524"/>
                <a:gd name="connsiteX21" fmla="*/ 38576 w 64293"/>
                <a:gd name="connsiteY21" fmla="*/ 6513 h 96524"/>
                <a:gd name="connsiteX22" fmla="*/ 34290 w 64293"/>
                <a:gd name="connsiteY22" fmla="*/ 6513 h 96524"/>
                <a:gd name="connsiteX23" fmla="*/ 47149 w 64293"/>
                <a:gd name="connsiteY23" fmla="*/ 2227 h 96524"/>
                <a:gd name="connsiteX24" fmla="*/ 64294 w 64293"/>
                <a:gd name="connsiteY24" fmla="*/ 2131 h 96524"/>
                <a:gd name="connsiteX25" fmla="*/ 64294 w 64293"/>
                <a:gd name="connsiteY25" fmla="*/ 2131 h 9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4293" h="96524">
                  <a:moveTo>
                    <a:pt x="64294" y="2131"/>
                  </a:moveTo>
                  <a:lnTo>
                    <a:pt x="60007" y="19276"/>
                  </a:lnTo>
                  <a:cubicBezTo>
                    <a:pt x="57150" y="30706"/>
                    <a:pt x="51435" y="46423"/>
                    <a:pt x="42863" y="66521"/>
                  </a:cubicBezTo>
                  <a:cubicBezTo>
                    <a:pt x="34290" y="86523"/>
                    <a:pt x="28575" y="96524"/>
                    <a:pt x="25717" y="96524"/>
                  </a:cubicBezTo>
                  <a:lnTo>
                    <a:pt x="25717" y="92238"/>
                  </a:lnTo>
                  <a:cubicBezTo>
                    <a:pt x="22860" y="92238"/>
                    <a:pt x="21431" y="92238"/>
                    <a:pt x="21431" y="92238"/>
                  </a:cubicBezTo>
                  <a:lnTo>
                    <a:pt x="21431" y="83665"/>
                  </a:lnTo>
                  <a:cubicBezTo>
                    <a:pt x="21431" y="80808"/>
                    <a:pt x="17145" y="77950"/>
                    <a:pt x="8572" y="75093"/>
                  </a:cubicBezTo>
                  <a:lnTo>
                    <a:pt x="0" y="70807"/>
                  </a:lnTo>
                  <a:lnTo>
                    <a:pt x="0" y="66521"/>
                  </a:lnTo>
                  <a:lnTo>
                    <a:pt x="8572" y="66521"/>
                  </a:lnTo>
                  <a:cubicBezTo>
                    <a:pt x="14288" y="66521"/>
                    <a:pt x="17145" y="63663"/>
                    <a:pt x="17145" y="57948"/>
                  </a:cubicBezTo>
                  <a:cubicBezTo>
                    <a:pt x="20002" y="55090"/>
                    <a:pt x="22860" y="52233"/>
                    <a:pt x="25717" y="49375"/>
                  </a:cubicBezTo>
                  <a:cubicBezTo>
                    <a:pt x="31432" y="49375"/>
                    <a:pt x="34290" y="46518"/>
                    <a:pt x="34290" y="40803"/>
                  </a:cubicBezTo>
                  <a:cubicBezTo>
                    <a:pt x="37147" y="37946"/>
                    <a:pt x="32861" y="35088"/>
                    <a:pt x="21431" y="32231"/>
                  </a:cubicBezTo>
                  <a:lnTo>
                    <a:pt x="8572" y="27944"/>
                  </a:lnTo>
                  <a:lnTo>
                    <a:pt x="8572" y="19372"/>
                  </a:lnTo>
                  <a:lnTo>
                    <a:pt x="21431" y="19372"/>
                  </a:lnTo>
                  <a:cubicBezTo>
                    <a:pt x="30004" y="19372"/>
                    <a:pt x="34290" y="17943"/>
                    <a:pt x="34290" y="15085"/>
                  </a:cubicBezTo>
                  <a:lnTo>
                    <a:pt x="34290" y="10799"/>
                  </a:lnTo>
                  <a:lnTo>
                    <a:pt x="38576" y="10799"/>
                  </a:lnTo>
                  <a:cubicBezTo>
                    <a:pt x="38576" y="7942"/>
                    <a:pt x="38576" y="6513"/>
                    <a:pt x="38576" y="6513"/>
                  </a:cubicBezTo>
                  <a:lnTo>
                    <a:pt x="34290" y="6513"/>
                  </a:lnTo>
                  <a:lnTo>
                    <a:pt x="47149" y="2227"/>
                  </a:lnTo>
                  <a:cubicBezTo>
                    <a:pt x="58579" y="-726"/>
                    <a:pt x="64294" y="-726"/>
                    <a:pt x="64294" y="2131"/>
                  </a:cubicBezTo>
                  <a:lnTo>
                    <a:pt x="64294" y="213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1" name="任意多边形: 形状 220">
              <a:extLst>
                <a:ext uri="{FF2B5EF4-FFF2-40B4-BE49-F238E27FC236}">
                  <a16:creationId xmlns:a16="http://schemas.microsoft.com/office/drawing/2014/main" id="{DF6545BA-7606-4576-BFC1-BD646CC66CE9}"/>
                </a:ext>
              </a:extLst>
            </p:cNvPr>
            <p:cNvSpPr/>
            <p:nvPr/>
          </p:nvSpPr>
          <p:spPr>
            <a:xfrm>
              <a:off x="7311234" y="1051657"/>
              <a:ext cx="160746" cy="523494"/>
            </a:xfrm>
            <a:custGeom>
              <a:avLst/>
              <a:gdLst>
                <a:gd name="connsiteX0" fmla="*/ 2155 w 160746"/>
                <a:gd name="connsiteY0" fmla="*/ 4286 h 523494"/>
                <a:gd name="connsiteX1" fmla="*/ 6441 w 160746"/>
                <a:gd name="connsiteY1" fmla="*/ 0 h 523494"/>
                <a:gd name="connsiteX2" fmla="*/ 19300 w 160746"/>
                <a:gd name="connsiteY2" fmla="*/ 0 h 523494"/>
                <a:gd name="connsiteX3" fmla="*/ 27873 w 160746"/>
                <a:gd name="connsiteY3" fmla="*/ 68675 h 523494"/>
                <a:gd name="connsiteX4" fmla="*/ 57876 w 160746"/>
                <a:gd name="connsiteY4" fmla="*/ 210312 h 523494"/>
                <a:gd name="connsiteX5" fmla="*/ 83594 w 160746"/>
                <a:gd name="connsiteY5" fmla="*/ 287560 h 523494"/>
                <a:gd name="connsiteX6" fmla="*/ 100739 w 160746"/>
                <a:gd name="connsiteY6" fmla="*/ 330422 h 523494"/>
                <a:gd name="connsiteX7" fmla="*/ 130743 w 160746"/>
                <a:gd name="connsiteY7" fmla="*/ 403384 h 523494"/>
                <a:gd name="connsiteX8" fmla="*/ 147888 w 160746"/>
                <a:gd name="connsiteY8" fmla="*/ 429101 h 523494"/>
                <a:gd name="connsiteX9" fmla="*/ 147888 w 160746"/>
                <a:gd name="connsiteY9" fmla="*/ 433388 h 523494"/>
                <a:gd name="connsiteX10" fmla="*/ 152174 w 160746"/>
                <a:gd name="connsiteY10" fmla="*/ 433388 h 523494"/>
                <a:gd name="connsiteX11" fmla="*/ 152174 w 160746"/>
                <a:gd name="connsiteY11" fmla="*/ 437674 h 523494"/>
                <a:gd name="connsiteX12" fmla="*/ 156460 w 160746"/>
                <a:gd name="connsiteY12" fmla="*/ 441960 h 523494"/>
                <a:gd name="connsiteX13" fmla="*/ 160747 w 160746"/>
                <a:gd name="connsiteY13" fmla="*/ 446246 h 523494"/>
                <a:gd name="connsiteX14" fmla="*/ 160747 w 160746"/>
                <a:gd name="connsiteY14" fmla="*/ 463391 h 523494"/>
                <a:gd name="connsiteX15" fmla="*/ 156460 w 160746"/>
                <a:gd name="connsiteY15" fmla="*/ 459105 h 523494"/>
                <a:gd name="connsiteX16" fmla="*/ 152174 w 160746"/>
                <a:gd name="connsiteY16" fmla="*/ 450533 h 523494"/>
                <a:gd name="connsiteX17" fmla="*/ 139315 w 160746"/>
                <a:gd name="connsiteY17" fmla="*/ 446246 h 523494"/>
                <a:gd name="connsiteX18" fmla="*/ 126456 w 160746"/>
                <a:gd name="connsiteY18" fmla="*/ 441960 h 523494"/>
                <a:gd name="connsiteX19" fmla="*/ 126456 w 160746"/>
                <a:gd name="connsiteY19" fmla="*/ 523494 h 523494"/>
                <a:gd name="connsiteX20" fmla="*/ 122170 w 160746"/>
                <a:gd name="connsiteY20" fmla="*/ 523494 h 523494"/>
                <a:gd name="connsiteX21" fmla="*/ 122170 w 160746"/>
                <a:gd name="connsiteY21" fmla="*/ 519208 h 523494"/>
                <a:gd name="connsiteX22" fmla="*/ 117884 w 160746"/>
                <a:gd name="connsiteY22" fmla="*/ 519208 h 523494"/>
                <a:gd name="connsiteX23" fmla="*/ 117884 w 160746"/>
                <a:gd name="connsiteY23" fmla="*/ 484918 h 523494"/>
                <a:gd name="connsiteX24" fmla="*/ 113598 w 160746"/>
                <a:gd name="connsiteY24" fmla="*/ 476345 h 523494"/>
                <a:gd name="connsiteX25" fmla="*/ 109311 w 160746"/>
                <a:gd name="connsiteY25" fmla="*/ 450628 h 523494"/>
                <a:gd name="connsiteX26" fmla="*/ 105025 w 160746"/>
                <a:gd name="connsiteY26" fmla="*/ 429196 h 523494"/>
                <a:gd name="connsiteX27" fmla="*/ 100739 w 160746"/>
                <a:gd name="connsiteY27" fmla="*/ 416338 h 523494"/>
                <a:gd name="connsiteX28" fmla="*/ 75022 w 160746"/>
                <a:gd name="connsiteY28" fmla="*/ 347663 h 523494"/>
                <a:gd name="connsiteX29" fmla="*/ 23491 w 160746"/>
                <a:gd name="connsiteY29" fmla="*/ 188881 h 523494"/>
                <a:gd name="connsiteX30" fmla="*/ 2060 w 160746"/>
                <a:gd name="connsiteY30" fmla="*/ 51530 h 523494"/>
                <a:gd name="connsiteX31" fmla="*/ 2155 w 160746"/>
                <a:gd name="connsiteY31" fmla="*/ 4286 h 523494"/>
                <a:gd name="connsiteX32" fmla="*/ 2155 w 160746"/>
                <a:gd name="connsiteY32" fmla="*/ 4286 h 523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60746" h="523494">
                  <a:moveTo>
                    <a:pt x="2155" y="4286"/>
                  </a:moveTo>
                  <a:lnTo>
                    <a:pt x="6441" y="0"/>
                  </a:lnTo>
                  <a:lnTo>
                    <a:pt x="19300" y="0"/>
                  </a:lnTo>
                  <a:lnTo>
                    <a:pt x="27873" y="68675"/>
                  </a:lnTo>
                  <a:cubicBezTo>
                    <a:pt x="36445" y="114490"/>
                    <a:pt x="46447" y="161639"/>
                    <a:pt x="57876" y="210312"/>
                  </a:cubicBezTo>
                  <a:cubicBezTo>
                    <a:pt x="72164" y="261842"/>
                    <a:pt x="80736" y="287560"/>
                    <a:pt x="83594" y="287560"/>
                  </a:cubicBezTo>
                  <a:cubicBezTo>
                    <a:pt x="86451" y="287560"/>
                    <a:pt x="92166" y="301847"/>
                    <a:pt x="100739" y="330422"/>
                  </a:cubicBezTo>
                  <a:cubicBezTo>
                    <a:pt x="112169" y="361855"/>
                    <a:pt x="122170" y="386239"/>
                    <a:pt x="130743" y="403384"/>
                  </a:cubicBezTo>
                  <a:cubicBezTo>
                    <a:pt x="139315" y="420529"/>
                    <a:pt x="145030" y="429101"/>
                    <a:pt x="147888" y="429101"/>
                  </a:cubicBezTo>
                  <a:lnTo>
                    <a:pt x="147888" y="433388"/>
                  </a:lnTo>
                  <a:lnTo>
                    <a:pt x="152174" y="433388"/>
                  </a:lnTo>
                  <a:lnTo>
                    <a:pt x="152174" y="437674"/>
                  </a:lnTo>
                  <a:lnTo>
                    <a:pt x="156460" y="441960"/>
                  </a:lnTo>
                  <a:lnTo>
                    <a:pt x="160747" y="446246"/>
                  </a:lnTo>
                  <a:lnTo>
                    <a:pt x="160747" y="463391"/>
                  </a:lnTo>
                  <a:lnTo>
                    <a:pt x="156460" y="459105"/>
                  </a:lnTo>
                  <a:cubicBezTo>
                    <a:pt x="153603" y="453390"/>
                    <a:pt x="152174" y="450533"/>
                    <a:pt x="152174" y="450533"/>
                  </a:cubicBezTo>
                  <a:cubicBezTo>
                    <a:pt x="152174" y="450533"/>
                    <a:pt x="147888" y="449104"/>
                    <a:pt x="139315" y="446246"/>
                  </a:cubicBezTo>
                  <a:lnTo>
                    <a:pt x="126456" y="441960"/>
                  </a:lnTo>
                  <a:lnTo>
                    <a:pt x="126456" y="523494"/>
                  </a:lnTo>
                  <a:lnTo>
                    <a:pt x="122170" y="523494"/>
                  </a:lnTo>
                  <a:lnTo>
                    <a:pt x="122170" y="519208"/>
                  </a:lnTo>
                  <a:lnTo>
                    <a:pt x="117884" y="519208"/>
                  </a:lnTo>
                  <a:lnTo>
                    <a:pt x="117884" y="484918"/>
                  </a:lnTo>
                  <a:lnTo>
                    <a:pt x="113598" y="476345"/>
                  </a:lnTo>
                  <a:cubicBezTo>
                    <a:pt x="110740" y="470630"/>
                    <a:pt x="109311" y="462058"/>
                    <a:pt x="109311" y="450628"/>
                  </a:cubicBezTo>
                  <a:cubicBezTo>
                    <a:pt x="109311" y="436340"/>
                    <a:pt x="107883" y="429196"/>
                    <a:pt x="105025" y="429196"/>
                  </a:cubicBezTo>
                  <a:cubicBezTo>
                    <a:pt x="102168" y="429196"/>
                    <a:pt x="100739" y="424910"/>
                    <a:pt x="100739" y="416338"/>
                  </a:cubicBezTo>
                  <a:cubicBezTo>
                    <a:pt x="100739" y="407765"/>
                    <a:pt x="92166" y="384905"/>
                    <a:pt x="75022" y="347663"/>
                  </a:cubicBezTo>
                  <a:cubicBezTo>
                    <a:pt x="57876" y="307658"/>
                    <a:pt x="40731" y="254698"/>
                    <a:pt x="23491" y="188881"/>
                  </a:cubicBezTo>
                  <a:cubicBezTo>
                    <a:pt x="12061" y="123063"/>
                    <a:pt x="4917" y="77343"/>
                    <a:pt x="2060" y="51530"/>
                  </a:cubicBezTo>
                  <a:cubicBezTo>
                    <a:pt x="-702" y="25717"/>
                    <a:pt x="-702" y="10001"/>
                    <a:pt x="2155" y="4286"/>
                  </a:cubicBezTo>
                  <a:lnTo>
                    <a:pt x="2155" y="42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2" name="任意多边形: 形状 221">
              <a:extLst>
                <a:ext uri="{FF2B5EF4-FFF2-40B4-BE49-F238E27FC236}">
                  <a16:creationId xmlns:a16="http://schemas.microsoft.com/office/drawing/2014/main" id="{52A39D83-A6EC-4B57-A301-33F88DDACD29}"/>
                </a:ext>
              </a:extLst>
            </p:cNvPr>
            <p:cNvSpPr/>
            <p:nvPr/>
          </p:nvSpPr>
          <p:spPr>
            <a:xfrm>
              <a:off x="7287672" y="1806798"/>
              <a:ext cx="102869" cy="167354"/>
            </a:xfrm>
            <a:custGeom>
              <a:avLst/>
              <a:gdLst>
                <a:gd name="connsiteX0" fmla="*/ 77153 w 102869"/>
                <a:gd name="connsiteY0" fmla="*/ 4286 h 167354"/>
                <a:gd name="connsiteX1" fmla="*/ 77153 w 102869"/>
                <a:gd name="connsiteY1" fmla="*/ 0 h 167354"/>
                <a:gd name="connsiteX2" fmla="*/ 85725 w 102869"/>
                <a:gd name="connsiteY2" fmla="*/ 0 h 167354"/>
                <a:gd name="connsiteX3" fmla="*/ 85725 w 102869"/>
                <a:gd name="connsiteY3" fmla="*/ 4286 h 167354"/>
                <a:gd name="connsiteX4" fmla="*/ 102870 w 102869"/>
                <a:gd name="connsiteY4" fmla="*/ 4286 h 167354"/>
                <a:gd name="connsiteX5" fmla="*/ 102870 w 102869"/>
                <a:gd name="connsiteY5" fmla="*/ 8572 h 167354"/>
                <a:gd name="connsiteX6" fmla="*/ 98584 w 102869"/>
                <a:gd name="connsiteY6" fmla="*/ 8572 h 167354"/>
                <a:gd name="connsiteX7" fmla="*/ 98584 w 102869"/>
                <a:gd name="connsiteY7" fmla="*/ 12859 h 167354"/>
                <a:gd name="connsiteX8" fmla="*/ 94297 w 102869"/>
                <a:gd name="connsiteY8" fmla="*/ 17145 h 167354"/>
                <a:gd name="connsiteX9" fmla="*/ 90011 w 102869"/>
                <a:gd name="connsiteY9" fmla="*/ 21431 h 167354"/>
                <a:gd name="connsiteX10" fmla="*/ 90011 w 102869"/>
                <a:gd name="connsiteY10" fmla="*/ 25717 h 167354"/>
                <a:gd name="connsiteX11" fmla="*/ 85725 w 102869"/>
                <a:gd name="connsiteY11" fmla="*/ 25717 h 167354"/>
                <a:gd name="connsiteX12" fmla="*/ 85725 w 102869"/>
                <a:gd name="connsiteY12" fmla="*/ 30004 h 167354"/>
                <a:gd name="connsiteX13" fmla="*/ 55721 w 102869"/>
                <a:gd name="connsiteY13" fmla="*/ 85820 h 167354"/>
                <a:gd name="connsiteX14" fmla="*/ 21431 w 102869"/>
                <a:gd name="connsiteY14" fmla="*/ 141637 h 167354"/>
                <a:gd name="connsiteX15" fmla="*/ 21431 w 102869"/>
                <a:gd name="connsiteY15" fmla="*/ 154496 h 167354"/>
                <a:gd name="connsiteX16" fmla="*/ 17145 w 102869"/>
                <a:gd name="connsiteY16" fmla="*/ 154496 h 167354"/>
                <a:gd name="connsiteX17" fmla="*/ 17145 w 102869"/>
                <a:gd name="connsiteY17" fmla="*/ 158782 h 167354"/>
                <a:gd name="connsiteX18" fmla="*/ 12859 w 102869"/>
                <a:gd name="connsiteY18" fmla="*/ 158782 h 167354"/>
                <a:gd name="connsiteX19" fmla="*/ 12859 w 102869"/>
                <a:gd name="connsiteY19" fmla="*/ 163068 h 167354"/>
                <a:gd name="connsiteX20" fmla="*/ 8572 w 102869"/>
                <a:gd name="connsiteY20" fmla="*/ 167354 h 167354"/>
                <a:gd name="connsiteX21" fmla="*/ 4286 w 102869"/>
                <a:gd name="connsiteY21" fmla="*/ 167354 h 167354"/>
                <a:gd name="connsiteX22" fmla="*/ 4286 w 102869"/>
                <a:gd name="connsiteY22" fmla="*/ 163068 h 167354"/>
                <a:gd name="connsiteX23" fmla="*/ 0 w 102869"/>
                <a:gd name="connsiteY23" fmla="*/ 158782 h 167354"/>
                <a:gd name="connsiteX24" fmla="*/ 0 w 102869"/>
                <a:gd name="connsiteY24" fmla="*/ 145923 h 167354"/>
                <a:gd name="connsiteX25" fmla="*/ 4286 w 102869"/>
                <a:gd name="connsiteY25" fmla="*/ 141637 h 167354"/>
                <a:gd name="connsiteX26" fmla="*/ 4286 w 102869"/>
                <a:gd name="connsiteY26" fmla="*/ 133064 h 167354"/>
                <a:gd name="connsiteX27" fmla="*/ 30004 w 102869"/>
                <a:gd name="connsiteY27" fmla="*/ 90202 h 167354"/>
                <a:gd name="connsiteX28" fmla="*/ 55721 w 102869"/>
                <a:gd name="connsiteY28" fmla="*/ 42958 h 167354"/>
                <a:gd name="connsiteX29" fmla="*/ 64294 w 102869"/>
                <a:gd name="connsiteY29" fmla="*/ 34385 h 167354"/>
                <a:gd name="connsiteX30" fmla="*/ 68580 w 102869"/>
                <a:gd name="connsiteY30" fmla="*/ 21526 h 167354"/>
                <a:gd name="connsiteX31" fmla="*/ 72866 w 102869"/>
                <a:gd name="connsiteY31" fmla="*/ 17240 h 167354"/>
                <a:gd name="connsiteX32" fmla="*/ 72866 w 102869"/>
                <a:gd name="connsiteY32" fmla="*/ 12954 h 167354"/>
                <a:gd name="connsiteX33" fmla="*/ 77153 w 102869"/>
                <a:gd name="connsiteY33" fmla="*/ 4286 h 167354"/>
                <a:gd name="connsiteX34" fmla="*/ 77153 w 102869"/>
                <a:gd name="connsiteY34" fmla="*/ 4286 h 167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2869" h="167354">
                  <a:moveTo>
                    <a:pt x="77153" y="4286"/>
                  </a:moveTo>
                  <a:lnTo>
                    <a:pt x="77153" y="0"/>
                  </a:lnTo>
                  <a:lnTo>
                    <a:pt x="85725" y="0"/>
                  </a:lnTo>
                  <a:lnTo>
                    <a:pt x="85725" y="4286"/>
                  </a:lnTo>
                  <a:lnTo>
                    <a:pt x="102870" y="4286"/>
                  </a:lnTo>
                  <a:lnTo>
                    <a:pt x="102870" y="8572"/>
                  </a:lnTo>
                  <a:lnTo>
                    <a:pt x="98584" y="8572"/>
                  </a:lnTo>
                  <a:lnTo>
                    <a:pt x="98584" y="12859"/>
                  </a:lnTo>
                  <a:lnTo>
                    <a:pt x="94297" y="17145"/>
                  </a:lnTo>
                  <a:lnTo>
                    <a:pt x="90011" y="21431"/>
                  </a:lnTo>
                  <a:lnTo>
                    <a:pt x="90011" y="25717"/>
                  </a:lnTo>
                  <a:lnTo>
                    <a:pt x="85725" y="25717"/>
                  </a:lnTo>
                  <a:lnTo>
                    <a:pt x="85725" y="30004"/>
                  </a:lnTo>
                  <a:cubicBezTo>
                    <a:pt x="82867" y="30004"/>
                    <a:pt x="72866" y="48578"/>
                    <a:pt x="55721" y="85820"/>
                  </a:cubicBezTo>
                  <a:lnTo>
                    <a:pt x="21431" y="141637"/>
                  </a:lnTo>
                  <a:lnTo>
                    <a:pt x="21431" y="154496"/>
                  </a:lnTo>
                  <a:lnTo>
                    <a:pt x="17145" y="154496"/>
                  </a:lnTo>
                  <a:lnTo>
                    <a:pt x="17145" y="158782"/>
                  </a:lnTo>
                  <a:lnTo>
                    <a:pt x="12859" y="158782"/>
                  </a:lnTo>
                  <a:lnTo>
                    <a:pt x="12859" y="163068"/>
                  </a:lnTo>
                  <a:lnTo>
                    <a:pt x="8572" y="167354"/>
                  </a:lnTo>
                  <a:lnTo>
                    <a:pt x="4286" y="167354"/>
                  </a:lnTo>
                  <a:lnTo>
                    <a:pt x="4286" y="163068"/>
                  </a:lnTo>
                  <a:lnTo>
                    <a:pt x="0" y="158782"/>
                  </a:lnTo>
                  <a:lnTo>
                    <a:pt x="0" y="145923"/>
                  </a:lnTo>
                  <a:lnTo>
                    <a:pt x="4286" y="141637"/>
                  </a:lnTo>
                  <a:lnTo>
                    <a:pt x="4286" y="133064"/>
                  </a:lnTo>
                  <a:lnTo>
                    <a:pt x="30004" y="90202"/>
                  </a:lnTo>
                  <a:cubicBezTo>
                    <a:pt x="44291" y="61627"/>
                    <a:pt x="52864" y="45815"/>
                    <a:pt x="55721" y="42958"/>
                  </a:cubicBezTo>
                  <a:cubicBezTo>
                    <a:pt x="58579" y="42958"/>
                    <a:pt x="61436" y="40100"/>
                    <a:pt x="64294" y="34385"/>
                  </a:cubicBezTo>
                  <a:cubicBezTo>
                    <a:pt x="64294" y="28670"/>
                    <a:pt x="65722" y="24384"/>
                    <a:pt x="68580" y="21526"/>
                  </a:cubicBezTo>
                  <a:lnTo>
                    <a:pt x="72866" y="17240"/>
                  </a:lnTo>
                  <a:lnTo>
                    <a:pt x="72866" y="12954"/>
                  </a:lnTo>
                  <a:cubicBezTo>
                    <a:pt x="72866" y="10001"/>
                    <a:pt x="74295" y="7144"/>
                    <a:pt x="77153" y="4286"/>
                  </a:cubicBezTo>
                  <a:lnTo>
                    <a:pt x="77153" y="42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3" name="任意多边形: 形状 222">
              <a:extLst>
                <a:ext uri="{FF2B5EF4-FFF2-40B4-BE49-F238E27FC236}">
                  <a16:creationId xmlns:a16="http://schemas.microsoft.com/office/drawing/2014/main" id="{13AF0CC2-3DE1-433A-AA5D-5BA93BD62A8E}"/>
                </a:ext>
              </a:extLst>
            </p:cNvPr>
            <p:cNvSpPr/>
            <p:nvPr/>
          </p:nvSpPr>
          <p:spPr>
            <a:xfrm>
              <a:off x="6146291" y="4331495"/>
              <a:ext cx="167163" cy="128587"/>
            </a:xfrm>
            <a:custGeom>
              <a:avLst/>
              <a:gdLst>
                <a:gd name="connsiteX0" fmla="*/ 30004 w 167163"/>
                <a:gd name="connsiteY0" fmla="*/ 122872 h 128587"/>
                <a:gd name="connsiteX1" fmla="*/ 0 w 167163"/>
                <a:gd name="connsiteY1" fmla="*/ 122872 h 128587"/>
                <a:gd name="connsiteX2" fmla="*/ 4286 w 167163"/>
                <a:gd name="connsiteY2" fmla="*/ 122872 h 128587"/>
                <a:gd name="connsiteX3" fmla="*/ 8572 w 167163"/>
                <a:gd name="connsiteY3" fmla="*/ 118586 h 128587"/>
                <a:gd name="connsiteX4" fmla="*/ 12859 w 167163"/>
                <a:gd name="connsiteY4" fmla="*/ 114300 h 128587"/>
                <a:gd name="connsiteX5" fmla="*/ 12859 w 167163"/>
                <a:gd name="connsiteY5" fmla="*/ 105727 h 128587"/>
                <a:gd name="connsiteX6" fmla="*/ 21431 w 167163"/>
                <a:gd name="connsiteY6" fmla="*/ 71437 h 128587"/>
                <a:gd name="connsiteX7" fmla="*/ 42863 w 167163"/>
                <a:gd name="connsiteY7" fmla="*/ 41434 h 128587"/>
                <a:gd name="connsiteX8" fmla="*/ 64294 w 167163"/>
                <a:gd name="connsiteY8" fmla="*/ 45720 h 128587"/>
                <a:gd name="connsiteX9" fmla="*/ 77152 w 167163"/>
                <a:gd name="connsiteY9" fmla="*/ 54293 h 128587"/>
                <a:gd name="connsiteX10" fmla="*/ 77152 w 167163"/>
                <a:gd name="connsiteY10" fmla="*/ 50006 h 128587"/>
                <a:gd name="connsiteX11" fmla="*/ 81439 w 167163"/>
                <a:gd name="connsiteY11" fmla="*/ 50006 h 128587"/>
                <a:gd name="connsiteX12" fmla="*/ 81439 w 167163"/>
                <a:gd name="connsiteY12" fmla="*/ 45720 h 128587"/>
                <a:gd name="connsiteX13" fmla="*/ 85725 w 167163"/>
                <a:gd name="connsiteY13" fmla="*/ 41434 h 128587"/>
                <a:gd name="connsiteX14" fmla="*/ 85725 w 167163"/>
                <a:gd name="connsiteY14" fmla="*/ 37147 h 128587"/>
                <a:gd name="connsiteX15" fmla="*/ 90011 w 167163"/>
                <a:gd name="connsiteY15" fmla="*/ 32861 h 128587"/>
                <a:gd name="connsiteX16" fmla="*/ 90011 w 167163"/>
                <a:gd name="connsiteY16" fmla="*/ 28575 h 128587"/>
                <a:gd name="connsiteX17" fmla="*/ 107156 w 167163"/>
                <a:gd name="connsiteY17" fmla="*/ 11430 h 128587"/>
                <a:gd name="connsiteX18" fmla="*/ 124301 w 167163"/>
                <a:gd name="connsiteY18" fmla="*/ 2858 h 128587"/>
                <a:gd name="connsiteX19" fmla="*/ 137160 w 167163"/>
                <a:gd name="connsiteY19" fmla="*/ 11430 h 128587"/>
                <a:gd name="connsiteX20" fmla="*/ 150019 w 167163"/>
                <a:gd name="connsiteY20" fmla="*/ 7144 h 128587"/>
                <a:gd name="connsiteX21" fmla="*/ 158591 w 167163"/>
                <a:gd name="connsiteY21" fmla="*/ 2858 h 128587"/>
                <a:gd name="connsiteX22" fmla="*/ 167164 w 167163"/>
                <a:gd name="connsiteY22" fmla="*/ 15716 h 128587"/>
                <a:gd name="connsiteX23" fmla="*/ 150019 w 167163"/>
                <a:gd name="connsiteY23" fmla="*/ 45720 h 128587"/>
                <a:gd name="connsiteX24" fmla="*/ 128588 w 167163"/>
                <a:gd name="connsiteY24" fmla="*/ 71437 h 128587"/>
                <a:gd name="connsiteX25" fmla="*/ 98584 w 167163"/>
                <a:gd name="connsiteY25" fmla="*/ 97155 h 128587"/>
                <a:gd name="connsiteX26" fmla="*/ 64294 w 167163"/>
                <a:gd name="connsiteY26" fmla="*/ 122872 h 128587"/>
                <a:gd name="connsiteX27" fmla="*/ 47149 w 167163"/>
                <a:gd name="connsiteY27" fmla="*/ 127159 h 128587"/>
                <a:gd name="connsiteX28" fmla="*/ 38576 w 167163"/>
                <a:gd name="connsiteY28" fmla="*/ 122872 h 128587"/>
                <a:gd name="connsiteX29" fmla="*/ 30004 w 167163"/>
                <a:gd name="connsiteY29" fmla="*/ 122872 h 128587"/>
                <a:gd name="connsiteX30" fmla="*/ 30004 w 167163"/>
                <a:gd name="connsiteY30" fmla="*/ 122872 h 128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7163" h="128587">
                  <a:moveTo>
                    <a:pt x="30004" y="122872"/>
                  </a:moveTo>
                  <a:lnTo>
                    <a:pt x="0" y="122872"/>
                  </a:lnTo>
                  <a:lnTo>
                    <a:pt x="4286" y="122872"/>
                  </a:lnTo>
                  <a:lnTo>
                    <a:pt x="8572" y="118586"/>
                  </a:lnTo>
                  <a:lnTo>
                    <a:pt x="12859" y="114300"/>
                  </a:lnTo>
                  <a:lnTo>
                    <a:pt x="12859" y="105727"/>
                  </a:lnTo>
                  <a:cubicBezTo>
                    <a:pt x="12859" y="102870"/>
                    <a:pt x="15716" y="91440"/>
                    <a:pt x="21431" y="71437"/>
                  </a:cubicBezTo>
                  <a:cubicBezTo>
                    <a:pt x="27146" y="54293"/>
                    <a:pt x="34290" y="44291"/>
                    <a:pt x="42863" y="41434"/>
                  </a:cubicBezTo>
                  <a:cubicBezTo>
                    <a:pt x="51435" y="38576"/>
                    <a:pt x="58579" y="40005"/>
                    <a:pt x="64294" y="45720"/>
                  </a:cubicBezTo>
                  <a:lnTo>
                    <a:pt x="77152" y="54293"/>
                  </a:lnTo>
                  <a:lnTo>
                    <a:pt x="77152" y="50006"/>
                  </a:lnTo>
                  <a:lnTo>
                    <a:pt x="81439" y="50006"/>
                  </a:lnTo>
                  <a:lnTo>
                    <a:pt x="81439" y="45720"/>
                  </a:lnTo>
                  <a:lnTo>
                    <a:pt x="85725" y="41434"/>
                  </a:lnTo>
                  <a:lnTo>
                    <a:pt x="85725" y="37147"/>
                  </a:lnTo>
                  <a:cubicBezTo>
                    <a:pt x="88583" y="34290"/>
                    <a:pt x="90011" y="32861"/>
                    <a:pt x="90011" y="32861"/>
                  </a:cubicBezTo>
                  <a:lnTo>
                    <a:pt x="90011" y="28575"/>
                  </a:lnTo>
                  <a:cubicBezTo>
                    <a:pt x="90011" y="25718"/>
                    <a:pt x="95726" y="20002"/>
                    <a:pt x="107156" y="11430"/>
                  </a:cubicBezTo>
                  <a:cubicBezTo>
                    <a:pt x="121444" y="0"/>
                    <a:pt x="127159" y="-2857"/>
                    <a:pt x="124301" y="2858"/>
                  </a:cubicBezTo>
                  <a:cubicBezTo>
                    <a:pt x="124301" y="8572"/>
                    <a:pt x="128588" y="11430"/>
                    <a:pt x="137160" y="11430"/>
                  </a:cubicBezTo>
                  <a:cubicBezTo>
                    <a:pt x="145733" y="11430"/>
                    <a:pt x="150019" y="10001"/>
                    <a:pt x="150019" y="7144"/>
                  </a:cubicBezTo>
                  <a:cubicBezTo>
                    <a:pt x="150019" y="4286"/>
                    <a:pt x="152876" y="2858"/>
                    <a:pt x="158591" y="2858"/>
                  </a:cubicBezTo>
                  <a:cubicBezTo>
                    <a:pt x="164306" y="5715"/>
                    <a:pt x="167164" y="10001"/>
                    <a:pt x="167164" y="15716"/>
                  </a:cubicBezTo>
                  <a:cubicBezTo>
                    <a:pt x="167164" y="18574"/>
                    <a:pt x="161449" y="28575"/>
                    <a:pt x="150019" y="45720"/>
                  </a:cubicBezTo>
                  <a:cubicBezTo>
                    <a:pt x="138589" y="60008"/>
                    <a:pt x="131445" y="68580"/>
                    <a:pt x="128588" y="71437"/>
                  </a:cubicBezTo>
                  <a:cubicBezTo>
                    <a:pt x="128588" y="74295"/>
                    <a:pt x="118586" y="82868"/>
                    <a:pt x="98584" y="97155"/>
                  </a:cubicBezTo>
                  <a:cubicBezTo>
                    <a:pt x="81439" y="108585"/>
                    <a:pt x="70009" y="117158"/>
                    <a:pt x="64294" y="122872"/>
                  </a:cubicBezTo>
                  <a:cubicBezTo>
                    <a:pt x="58579" y="128587"/>
                    <a:pt x="52864" y="130016"/>
                    <a:pt x="47149" y="127159"/>
                  </a:cubicBezTo>
                  <a:cubicBezTo>
                    <a:pt x="41434" y="127159"/>
                    <a:pt x="38576" y="125730"/>
                    <a:pt x="38576" y="122872"/>
                  </a:cubicBezTo>
                  <a:cubicBezTo>
                    <a:pt x="35719" y="122872"/>
                    <a:pt x="32861" y="122872"/>
                    <a:pt x="30004" y="122872"/>
                  </a:cubicBezTo>
                  <a:lnTo>
                    <a:pt x="30004" y="12287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4" name="任意多边形: 形状 223">
              <a:extLst>
                <a:ext uri="{FF2B5EF4-FFF2-40B4-BE49-F238E27FC236}">
                  <a16:creationId xmlns:a16="http://schemas.microsoft.com/office/drawing/2014/main" id="{44AC9038-0183-4378-8E6A-B82E28DCA8A8}"/>
                </a:ext>
              </a:extLst>
            </p:cNvPr>
            <p:cNvSpPr/>
            <p:nvPr/>
          </p:nvSpPr>
          <p:spPr>
            <a:xfrm>
              <a:off x="4513563" y="2334674"/>
              <a:ext cx="32146" cy="60007"/>
            </a:xfrm>
            <a:custGeom>
              <a:avLst/>
              <a:gdLst>
                <a:gd name="connsiteX0" fmla="*/ 2143 w 32146"/>
                <a:gd name="connsiteY0" fmla="*/ 17145 h 60007"/>
                <a:gd name="connsiteX1" fmla="*/ 2143 w 32146"/>
                <a:gd name="connsiteY1" fmla="*/ 0 h 60007"/>
                <a:gd name="connsiteX2" fmla="*/ 10716 w 32146"/>
                <a:gd name="connsiteY2" fmla="*/ 0 h 60007"/>
                <a:gd name="connsiteX3" fmla="*/ 19288 w 32146"/>
                <a:gd name="connsiteY3" fmla="*/ 4286 h 60007"/>
                <a:gd name="connsiteX4" fmla="*/ 32147 w 32146"/>
                <a:gd name="connsiteY4" fmla="*/ 30004 h 60007"/>
                <a:gd name="connsiteX5" fmla="*/ 32147 w 32146"/>
                <a:gd name="connsiteY5" fmla="*/ 55721 h 60007"/>
                <a:gd name="connsiteX6" fmla="*/ 19288 w 32146"/>
                <a:gd name="connsiteY6" fmla="*/ 60008 h 60007"/>
                <a:gd name="connsiteX7" fmla="*/ 6429 w 32146"/>
                <a:gd name="connsiteY7" fmla="*/ 51435 h 60007"/>
                <a:gd name="connsiteX8" fmla="*/ 6429 w 32146"/>
                <a:gd name="connsiteY8" fmla="*/ 47149 h 60007"/>
                <a:gd name="connsiteX9" fmla="*/ 2143 w 32146"/>
                <a:gd name="connsiteY9" fmla="*/ 42863 h 60007"/>
                <a:gd name="connsiteX10" fmla="*/ 2143 w 32146"/>
                <a:gd name="connsiteY10" fmla="*/ 17145 h 60007"/>
                <a:gd name="connsiteX11" fmla="*/ 2143 w 32146"/>
                <a:gd name="connsiteY11" fmla="*/ 1714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146" h="60007">
                  <a:moveTo>
                    <a:pt x="2143" y="17145"/>
                  </a:moveTo>
                  <a:lnTo>
                    <a:pt x="2143" y="0"/>
                  </a:lnTo>
                  <a:lnTo>
                    <a:pt x="10716" y="0"/>
                  </a:lnTo>
                  <a:lnTo>
                    <a:pt x="19288" y="4286"/>
                  </a:lnTo>
                  <a:cubicBezTo>
                    <a:pt x="22146" y="7144"/>
                    <a:pt x="26432" y="15716"/>
                    <a:pt x="32147" y="30004"/>
                  </a:cubicBezTo>
                  <a:cubicBezTo>
                    <a:pt x="32147" y="44291"/>
                    <a:pt x="32147" y="52864"/>
                    <a:pt x="32147" y="55721"/>
                  </a:cubicBezTo>
                  <a:cubicBezTo>
                    <a:pt x="32147" y="58579"/>
                    <a:pt x="27861" y="60008"/>
                    <a:pt x="19288" y="60008"/>
                  </a:cubicBezTo>
                  <a:cubicBezTo>
                    <a:pt x="10716" y="60008"/>
                    <a:pt x="6429" y="57150"/>
                    <a:pt x="6429" y="51435"/>
                  </a:cubicBezTo>
                  <a:lnTo>
                    <a:pt x="6429" y="47149"/>
                  </a:lnTo>
                  <a:lnTo>
                    <a:pt x="2143" y="42863"/>
                  </a:lnTo>
                  <a:cubicBezTo>
                    <a:pt x="-714" y="37148"/>
                    <a:pt x="-714" y="28575"/>
                    <a:pt x="2143" y="17145"/>
                  </a:cubicBezTo>
                  <a:lnTo>
                    <a:pt x="2143" y="1714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5" name="任意多边形: 形状 224">
              <a:extLst>
                <a:ext uri="{FF2B5EF4-FFF2-40B4-BE49-F238E27FC236}">
                  <a16:creationId xmlns:a16="http://schemas.microsoft.com/office/drawing/2014/main" id="{7FCBE998-D236-4201-94CF-ECE81DDCEA36}"/>
                </a:ext>
              </a:extLst>
            </p:cNvPr>
            <p:cNvSpPr/>
            <p:nvPr/>
          </p:nvSpPr>
          <p:spPr>
            <a:xfrm>
              <a:off x="5382291" y="2798065"/>
              <a:ext cx="235934" cy="102869"/>
            </a:xfrm>
            <a:custGeom>
              <a:avLst/>
              <a:gdLst>
                <a:gd name="connsiteX0" fmla="*/ 8763 w 235934"/>
                <a:gd name="connsiteY0" fmla="*/ 0 h 102869"/>
                <a:gd name="connsiteX1" fmla="*/ 13049 w 235934"/>
                <a:gd name="connsiteY1" fmla="*/ 0 h 102869"/>
                <a:gd name="connsiteX2" fmla="*/ 17335 w 235934"/>
                <a:gd name="connsiteY2" fmla="*/ 8572 h 102869"/>
                <a:gd name="connsiteX3" fmla="*/ 21622 w 235934"/>
                <a:gd name="connsiteY3" fmla="*/ 21431 h 102869"/>
                <a:gd name="connsiteX4" fmla="*/ 21622 w 235934"/>
                <a:gd name="connsiteY4" fmla="*/ 25717 h 102869"/>
                <a:gd name="connsiteX5" fmla="*/ 25908 w 235934"/>
                <a:gd name="connsiteY5" fmla="*/ 25717 h 102869"/>
                <a:gd name="connsiteX6" fmla="*/ 30194 w 235934"/>
                <a:gd name="connsiteY6" fmla="*/ 30004 h 102869"/>
                <a:gd name="connsiteX7" fmla="*/ 34480 w 235934"/>
                <a:gd name="connsiteY7" fmla="*/ 34290 h 102869"/>
                <a:gd name="connsiteX8" fmla="*/ 38767 w 235934"/>
                <a:gd name="connsiteY8" fmla="*/ 42863 h 102869"/>
                <a:gd name="connsiteX9" fmla="*/ 38767 w 235934"/>
                <a:gd name="connsiteY9" fmla="*/ 51435 h 102869"/>
                <a:gd name="connsiteX10" fmla="*/ 43053 w 235934"/>
                <a:gd name="connsiteY10" fmla="*/ 51435 h 102869"/>
                <a:gd name="connsiteX11" fmla="*/ 55912 w 235934"/>
                <a:gd name="connsiteY11" fmla="*/ 55721 h 102869"/>
                <a:gd name="connsiteX12" fmla="*/ 64484 w 235934"/>
                <a:gd name="connsiteY12" fmla="*/ 55721 h 102869"/>
                <a:gd name="connsiteX13" fmla="*/ 64484 w 235934"/>
                <a:gd name="connsiteY13" fmla="*/ 60007 h 102869"/>
                <a:gd name="connsiteX14" fmla="*/ 81629 w 235934"/>
                <a:gd name="connsiteY14" fmla="*/ 64294 h 102869"/>
                <a:gd name="connsiteX15" fmla="*/ 103061 w 235934"/>
                <a:gd name="connsiteY15" fmla="*/ 60007 h 102869"/>
                <a:gd name="connsiteX16" fmla="*/ 141637 w 235934"/>
                <a:gd name="connsiteY16" fmla="*/ 55721 h 102869"/>
                <a:gd name="connsiteX17" fmla="*/ 184499 w 235934"/>
                <a:gd name="connsiteY17" fmla="*/ 60007 h 102869"/>
                <a:gd name="connsiteX18" fmla="*/ 210217 w 235934"/>
                <a:gd name="connsiteY18" fmla="*/ 77153 h 102869"/>
                <a:gd name="connsiteX19" fmla="*/ 235934 w 235934"/>
                <a:gd name="connsiteY19" fmla="*/ 85725 h 102869"/>
                <a:gd name="connsiteX20" fmla="*/ 235934 w 235934"/>
                <a:gd name="connsiteY20" fmla="*/ 90011 h 102869"/>
                <a:gd name="connsiteX21" fmla="*/ 227362 w 235934"/>
                <a:gd name="connsiteY21" fmla="*/ 90011 h 102869"/>
                <a:gd name="connsiteX22" fmla="*/ 223075 w 235934"/>
                <a:gd name="connsiteY22" fmla="*/ 85725 h 102869"/>
                <a:gd name="connsiteX23" fmla="*/ 210217 w 235934"/>
                <a:gd name="connsiteY23" fmla="*/ 85725 h 102869"/>
                <a:gd name="connsiteX24" fmla="*/ 210217 w 235934"/>
                <a:gd name="connsiteY24" fmla="*/ 90011 h 102869"/>
                <a:gd name="connsiteX25" fmla="*/ 205931 w 235934"/>
                <a:gd name="connsiteY25" fmla="*/ 94297 h 102869"/>
                <a:gd name="connsiteX26" fmla="*/ 205931 w 235934"/>
                <a:gd name="connsiteY26" fmla="*/ 102870 h 102869"/>
                <a:gd name="connsiteX27" fmla="*/ 193072 w 235934"/>
                <a:gd name="connsiteY27" fmla="*/ 102870 h 102869"/>
                <a:gd name="connsiteX28" fmla="*/ 132969 w 235934"/>
                <a:gd name="connsiteY28" fmla="*/ 98584 h 102869"/>
                <a:gd name="connsiteX29" fmla="*/ 72866 w 235934"/>
                <a:gd name="connsiteY29" fmla="*/ 90011 h 102869"/>
                <a:gd name="connsiteX30" fmla="*/ 42862 w 235934"/>
                <a:gd name="connsiteY30" fmla="*/ 81439 h 102869"/>
                <a:gd name="connsiteX31" fmla="*/ 25717 w 235934"/>
                <a:gd name="connsiteY31" fmla="*/ 77153 h 102869"/>
                <a:gd name="connsiteX32" fmla="*/ 0 w 235934"/>
                <a:gd name="connsiteY32" fmla="*/ 77153 h 102869"/>
                <a:gd name="connsiteX33" fmla="*/ 0 w 235934"/>
                <a:gd name="connsiteY33" fmla="*/ 72866 h 102869"/>
                <a:gd name="connsiteX34" fmla="*/ 4286 w 235934"/>
                <a:gd name="connsiteY34" fmla="*/ 72866 h 102869"/>
                <a:gd name="connsiteX35" fmla="*/ 4286 w 235934"/>
                <a:gd name="connsiteY35" fmla="*/ 68580 h 102869"/>
                <a:gd name="connsiteX36" fmla="*/ 8572 w 235934"/>
                <a:gd name="connsiteY36" fmla="*/ 68580 h 102869"/>
                <a:gd name="connsiteX37" fmla="*/ 12859 w 235934"/>
                <a:gd name="connsiteY37" fmla="*/ 55721 h 102869"/>
                <a:gd name="connsiteX38" fmla="*/ 8572 w 235934"/>
                <a:gd name="connsiteY38" fmla="*/ 42863 h 102869"/>
                <a:gd name="connsiteX39" fmla="*/ 12859 w 235934"/>
                <a:gd name="connsiteY39" fmla="*/ 42863 h 102869"/>
                <a:gd name="connsiteX40" fmla="*/ 12859 w 235934"/>
                <a:gd name="connsiteY40" fmla="*/ 30004 h 102869"/>
                <a:gd name="connsiteX41" fmla="*/ 8572 w 235934"/>
                <a:gd name="connsiteY41" fmla="*/ 17145 h 102869"/>
                <a:gd name="connsiteX42" fmla="*/ 8763 w 235934"/>
                <a:gd name="connsiteY42" fmla="*/ 0 h 102869"/>
                <a:gd name="connsiteX43" fmla="*/ 8763 w 235934"/>
                <a:gd name="connsiteY43" fmla="*/ 0 h 102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35934" h="102869">
                  <a:moveTo>
                    <a:pt x="8763" y="0"/>
                  </a:moveTo>
                  <a:lnTo>
                    <a:pt x="13049" y="0"/>
                  </a:lnTo>
                  <a:lnTo>
                    <a:pt x="17335" y="8572"/>
                  </a:lnTo>
                  <a:lnTo>
                    <a:pt x="21622" y="21431"/>
                  </a:lnTo>
                  <a:lnTo>
                    <a:pt x="21622" y="25717"/>
                  </a:lnTo>
                  <a:lnTo>
                    <a:pt x="25908" y="25717"/>
                  </a:lnTo>
                  <a:lnTo>
                    <a:pt x="30194" y="30004"/>
                  </a:lnTo>
                  <a:lnTo>
                    <a:pt x="34480" y="34290"/>
                  </a:lnTo>
                  <a:cubicBezTo>
                    <a:pt x="37338" y="34290"/>
                    <a:pt x="38767" y="37147"/>
                    <a:pt x="38767" y="42863"/>
                  </a:cubicBezTo>
                  <a:lnTo>
                    <a:pt x="38767" y="51435"/>
                  </a:lnTo>
                  <a:lnTo>
                    <a:pt x="43053" y="51435"/>
                  </a:lnTo>
                  <a:lnTo>
                    <a:pt x="55912" y="55721"/>
                  </a:lnTo>
                  <a:lnTo>
                    <a:pt x="64484" y="55721"/>
                  </a:lnTo>
                  <a:lnTo>
                    <a:pt x="64484" y="60007"/>
                  </a:lnTo>
                  <a:cubicBezTo>
                    <a:pt x="64484" y="62865"/>
                    <a:pt x="70199" y="64294"/>
                    <a:pt x="81629" y="64294"/>
                  </a:cubicBezTo>
                  <a:cubicBezTo>
                    <a:pt x="95917" y="61436"/>
                    <a:pt x="103061" y="60007"/>
                    <a:pt x="103061" y="60007"/>
                  </a:cubicBezTo>
                  <a:lnTo>
                    <a:pt x="141637" y="55721"/>
                  </a:lnTo>
                  <a:cubicBezTo>
                    <a:pt x="170212" y="52864"/>
                    <a:pt x="184499" y="54292"/>
                    <a:pt x="184499" y="60007"/>
                  </a:cubicBezTo>
                  <a:cubicBezTo>
                    <a:pt x="187357" y="65722"/>
                    <a:pt x="195929" y="71438"/>
                    <a:pt x="210217" y="77153"/>
                  </a:cubicBezTo>
                  <a:cubicBezTo>
                    <a:pt x="227362" y="82867"/>
                    <a:pt x="235934" y="85725"/>
                    <a:pt x="235934" y="85725"/>
                  </a:cubicBezTo>
                  <a:lnTo>
                    <a:pt x="235934" y="90011"/>
                  </a:lnTo>
                  <a:lnTo>
                    <a:pt x="227362" y="90011"/>
                  </a:lnTo>
                  <a:lnTo>
                    <a:pt x="223075" y="85725"/>
                  </a:lnTo>
                  <a:lnTo>
                    <a:pt x="210217" y="85725"/>
                  </a:lnTo>
                  <a:lnTo>
                    <a:pt x="210217" y="90011"/>
                  </a:lnTo>
                  <a:lnTo>
                    <a:pt x="205931" y="94297"/>
                  </a:lnTo>
                  <a:lnTo>
                    <a:pt x="205931" y="102870"/>
                  </a:lnTo>
                  <a:lnTo>
                    <a:pt x="193072" y="102870"/>
                  </a:lnTo>
                  <a:cubicBezTo>
                    <a:pt x="184499" y="102870"/>
                    <a:pt x="164497" y="101441"/>
                    <a:pt x="132969" y="98584"/>
                  </a:cubicBezTo>
                  <a:cubicBezTo>
                    <a:pt x="98679" y="95726"/>
                    <a:pt x="78581" y="92869"/>
                    <a:pt x="72866" y="90011"/>
                  </a:cubicBezTo>
                  <a:cubicBezTo>
                    <a:pt x="64294" y="87154"/>
                    <a:pt x="54293" y="84296"/>
                    <a:pt x="42862" y="81439"/>
                  </a:cubicBezTo>
                  <a:lnTo>
                    <a:pt x="25717" y="77153"/>
                  </a:lnTo>
                  <a:lnTo>
                    <a:pt x="0" y="77153"/>
                  </a:lnTo>
                  <a:lnTo>
                    <a:pt x="0" y="72866"/>
                  </a:lnTo>
                  <a:lnTo>
                    <a:pt x="4286" y="72866"/>
                  </a:lnTo>
                  <a:lnTo>
                    <a:pt x="4286" y="68580"/>
                  </a:lnTo>
                  <a:lnTo>
                    <a:pt x="8572" y="68580"/>
                  </a:lnTo>
                  <a:cubicBezTo>
                    <a:pt x="11430" y="68580"/>
                    <a:pt x="12859" y="64294"/>
                    <a:pt x="12859" y="55721"/>
                  </a:cubicBezTo>
                  <a:lnTo>
                    <a:pt x="8572" y="42863"/>
                  </a:lnTo>
                  <a:lnTo>
                    <a:pt x="12859" y="42863"/>
                  </a:lnTo>
                  <a:lnTo>
                    <a:pt x="12859" y="30004"/>
                  </a:lnTo>
                  <a:cubicBezTo>
                    <a:pt x="12859" y="27146"/>
                    <a:pt x="11430" y="22860"/>
                    <a:pt x="8572" y="17145"/>
                  </a:cubicBezTo>
                  <a:cubicBezTo>
                    <a:pt x="5905" y="8572"/>
                    <a:pt x="5905" y="2857"/>
                    <a:pt x="8763" y="0"/>
                  </a:cubicBezTo>
                  <a:lnTo>
                    <a:pt x="876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6" name="任意多边形: 形状 225">
              <a:extLst>
                <a:ext uri="{FF2B5EF4-FFF2-40B4-BE49-F238E27FC236}">
                  <a16:creationId xmlns:a16="http://schemas.microsoft.com/office/drawing/2014/main" id="{6808C9B0-6B60-4369-B783-639E91D992FD}"/>
                </a:ext>
              </a:extLst>
            </p:cNvPr>
            <p:cNvSpPr/>
            <p:nvPr/>
          </p:nvSpPr>
          <p:spPr>
            <a:xfrm>
              <a:off x="7334916" y="3433097"/>
              <a:ext cx="158591" cy="381762"/>
            </a:xfrm>
            <a:custGeom>
              <a:avLst/>
              <a:gdLst>
                <a:gd name="connsiteX0" fmla="*/ 102870 w 158591"/>
                <a:gd name="connsiteY0" fmla="*/ 42863 h 381762"/>
                <a:gd name="connsiteX1" fmla="*/ 111443 w 158591"/>
                <a:gd name="connsiteY1" fmla="*/ 0 h 381762"/>
                <a:gd name="connsiteX2" fmla="*/ 115729 w 158591"/>
                <a:gd name="connsiteY2" fmla="*/ 21431 h 381762"/>
                <a:gd name="connsiteX3" fmla="*/ 111443 w 158591"/>
                <a:gd name="connsiteY3" fmla="*/ 60008 h 381762"/>
                <a:gd name="connsiteX4" fmla="*/ 111443 w 158591"/>
                <a:gd name="connsiteY4" fmla="*/ 90011 h 381762"/>
                <a:gd name="connsiteX5" fmla="*/ 94297 w 158591"/>
                <a:gd name="connsiteY5" fmla="*/ 154400 h 381762"/>
                <a:gd name="connsiteX6" fmla="*/ 77153 w 158591"/>
                <a:gd name="connsiteY6" fmla="*/ 214503 h 381762"/>
                <a:gd name="connsiteX7" fmla="*/ 77153 w 158591"/>
                <a:gd name="connsiteY7" fmla="*/ 223076 h 381762"/>
                <a:gd name="connsiteX8" fmla="*/ 72866 w 158591"/>
                <a:gd name="connsiteY8" fmla="*/ 227362 h 381762"/>
                <a:gd name="connsiteX9" fmla="*/ 68580 w 158591"/>
                <a:gd name="connsiteY9" fmla="*/ 231648 h 381762"/>
                <a:gd name="connsiteX10" fmla="*/ 68580 w 158591"/>
                <a:gd name="connsiteY10" fmla="*/ 253079 h 381762"/>
                <a:gd name="connsiteX11" fmla="*/ 72866 w 158591"/>
                <a:gd name="connsiteY11" fmla="*/ 248793 h 381762"/>
                <a:gd name="connsiteX12" fmla="*/ 77153 w 158591"/>
                <a:gd name="connsiteY12" fmla="*/ 244507 h 381762"/>
                <a:gd name="connsiteX13" fmla="*/ 77153 w 158591"/>
                <a:gd name="connsiteY13" fmla="*/ 227362 h 381762"/>
                <a:gd name="connsiteX14" fmla="*/ 81439 w 158591"/>
                <a:gd name="connsiteY14" fmla="*/ 227362 h 381762"/>
                <a:gd name="connsiteX15" fmla="*/ 81439 w 158591"/>
                <a:gd name="connsiteY15" fmla="*/ 223076 h 381762"/>
                <a:gd name="connsiteX16" fmla="*/ 85725 w 158591"/>
                <a:gd name="connsiteY16" fmla="*/ 223076 h 381762"/>
                <a:gd name="connsiteX17" fmla="*/ 85725 w 158591"/>
                <a:gd name="connsiteY17" fmla="*/ 218789 h 381762"/>
                <a:gd name="connsiteX18" fmla="*/ 94297 w 158591"/>
                <a:gd name="connsiteY18" fmla="*/ 205931 h 381762"/>
                <a:gd name="connsiteX19" fmla="*/ 115729 w 158591"/>
                <a:gd name="connsiteY19" fmla="*/ 137255 h 381762"/>
                <a:gd name="connsiteX20" fmla="*/ 137160 w 158591"/>
                <a:gd name="connsiteY20" fmla="*/ 77153 h 381762"/>
                <a:gd name="connsiteX21" fmla="*/ 137160 w 158591"/>
                <a:gd name="connsiteY21" fmla="*/ 51435 h 381762"/>
                <a:gd name="connsiteX22" fmla="*/ 145733 w 158591"/>
                <a:gd name="connsiteY22" fmla="*/ 51435 h 381762"/>
                <a:gd name="connsiteX23" fmla="*/ 145733 w 158591"/>
                <a:gd name="connsiteY23" fmla="*/ 55721 h 381762"/>
                <a:gd name="connsiteX24" fmla="*/ 150019 w 158591"/>
                <a:gd name="connsiteY24" fmla="*/ 60008 h 381762"/>
                <a:gd name="connsiteX25" fmla="*/ 154305 w 158591"/>
                <a:gd name="connsiteY25" fmla="*/ 64294 h 381762"/>
                <a:gd name="connsiteX26" fmla="*/ 154305 w 158591"/>
                <a:gd name="connsiteY26" fmla="*/ 72866 h 381762"/>
                <a:gd name="connsiteX27" fmla="*/ 158591 w 158591"/>
                <a:gd name="connsiteY27" fmla="*/ 72866 h 381762"/>
                <a:gd name="connsiteX28" fmla="*/ 158591 w 158591"/>
                <a:gd name="connsiteY28" fmla="*/ 81439 h 381762"/>
                <a:gd name="connsiteX29" fmla="*/ 154305 w 158591"/>
                <a:gd name="connsiteY29" fmla="*/ 90011 h 381762"/>
                <a:gd name="connsiteX30" fmla="*/ 137160 w 158591"/>
                <a:gd name="connsiteY30" fmla="*/ 154400 h 381762"/>
                <a:gd name="connsiteX31" fmla="*/ 102870 w 158591"/>
                <a:gd name="connsiteY31" fmla="*/ 257366 h 381762"/>
                <a:gd name="connsiteX32" fmla="*/ 77153 w 158591"/>
                <a:gd name="connsiteY32" fmla="*/ 317468 h 381762"/>
                <a:gd name="connsiteX33" fmla="*/ 51435 w 158591"/>
                <a:gd name="connsiteY33" fmla="*/ 334613 h 381762"/>
                <a:gd name="connsiteX34" fmla="*/ 25718 w 158591"/>
                <a:gd name="connsiteY34" fmla="*/ 338900 h 381762"/>
                <a:gd name="connsiteX35" fmla="*/ 21431 w 158591"/>
                <a:gd name="connsiteY35" fmla="*/ 347472 h 381762"/>
                <a:gd name="connsiteX36" fmla="*/ 17145 w 158591"/>
                <a:gd name="connsiteY36" fmla="*/ 351758 h 381762"/>
                <a:gd name="connsiteX37" fmla="*/ 17145 w 158591"/>
                <a:gd name="connsiteY37" fmla="*/ 356045 h 381762"/>
                <a:gd name="connsiteX38" fmla="*/ 12859 w 158591"/>
                <a:gd name="connsiteY38" fmla="*/ 360331 h 381762"/>
                <a:gd name="connsiteX39" fmla="*/ 8572 w 158591"/>
                <a:gd name="connsiteY39" fmla="*/ 368903 h 381762"/>
                <a:gd name="connsiteX40" fmla="*/ 8572 w 158591"/>
                <a:gd name="connsiteY40" fmla="*/ 373190 h 381762"/>
                <a:gd name="connsiteX41" fmla="*/ 4286 w 158591"/>
                <a:gd name="connsiteY41" fmla="*/ 373190 h 381762"/>
                <a:gd name="connsiteX42" fmla="*/ 4286 w 158591"/>
                <a:gd name="connsiteY42" fmla="*/ 377476 h 381762"/>
                <a:gd name="connsiteX43" fmla="*/ 0 w 158591"/>
                <a:gd name="connsiteY43" fmla="*/ 377476 h 381762"/>
                <a:gd name="connsiteX44" fmla="*/ 0 w 158591"/>
                <a:gd name="connsiteY44" fmla="*/ 381762 h 381762"/>
                <a:gd name="connsiteX45" fmla="*/ 0 w 158591"/>
                <a:gd name="connsiteY45" fmla="*/ 356045 h 381762"/>
                <a:gd name="connsiteX46" fmla="*/ 4286 w 158591"/>
                <a:gd name="connsiteY46" fmla="*/ 351758 h 381762"/>
                <a:gd name="connsiteX47" fmla="*/ 8572 w 158591"/>
                <a:gd name="connsiteY47" fmla="*/ 343186 h 381762"/>
                <a:gd name="connsiteX48" fmla="*/ 8572 w 158591"/>
                <a:gd name="connsiteY48" fmla="*/ 338900 h 381762"/>
                <a:gd name="connsiteX49" fmla="*/ 51530 w 158591"/>
                <a:gd name="connsiteY49" fmla="*/ 210121 h 381762"/>
                <a:gd name="connsiteX50" fmla="*/ 102870 w 158591"/>
                <a:gd name="connsiteY50" fmla="*/ 42863 h 381762"/>
                <a:gd name="connsiteX51" fmla="*/ 102870 w 158591"/>
                <a:gd name="connsiteY51" fmla="*/ 42863 h 381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8591" h="381762">
                  <a:moveTo>
                    <a:pt x="102870" y="42863"/>
                  </a:moveTo>
                  <a:lnTo>
                    <a:pt x="111443" y="0"/>
                  </a:lnTo>
                  <a:lnTo>
                    <a:pt x="115729" y="21431"/>
                  </a:lnTo>
                  <a:cubicBezTo>
                    <a:pt x="118586" y="35719"/>
                    <a:pt x="117158" y="48578"/>
                    <a:pt x="111443" y="60008"/>
                  </a:cubicBezTo>
                  <a:cubicBezTo>
                    <a:pt x="111443" y="68580"/>
                    <a:pt x="111443" y="78581"/>
                    <a:pt x="111443" y="90011"/>
                  </a:cubicBezTo>
                  <a:cubicBezTo>
                    <a:pt x="111443" y="101441"/>
                    <a:pt x="105728" y="122873"/>
                    <a:pt x="94297" y="154400"/>
                  </a:cubicBezTo>
                  <a:cubicBezTo>
                    <a:pt x="82868" y="185928"/>
                    <a:pt x="77153" y="205931"/>
                    <a:pt x="77153" y="214503"/>
                  </a:cubicBezTo>
                  <a:lnTo>
                    <a:pt x="77153" y="223076"/>
                  </a:lnTo>
                  <a:lnTo>
                    <a:pt x="72866" y="227362"/>
                  </a:lnTo>
                  <a:lnTo>
                    <a:pt x="68580" y="231648"/>
                  </a:lnTo>
                  <a:lnTo>
                    <a:pt x="68580" y="253079"/>
                  </a:lnTo>
                  <a:lnTo>
                    <a:pt x="72866" y="248793"/>
                  </a:lnTo>
                  <a:lnTo>
                    <a:pt x="77153" y="244507"/>
                  </a:lnTo>
                  <a:lnTo>
                    <a:pt x="77153" y="227362"/>
                  </a:lnTo>
                  <a:lnTo>
                    <a:pt x="81439" y="227362"/>
                  </a:lnTo>
                  <a:lnTo>
                    <a:pt x="81439" y="223076"/>
                  </a:lnTo>
                  <a:lnTo>
                    <a:pt x="85725" y="223076"/>
                  </a:lnTo>
                  <a:lnTo>
                    <a:pt x="85725" y="218789"/>
                  </a:lnTo>
                  <a:cubicBezTo>
                    <a:pt x="85725" y="215932"/>
                    <a:pt x="88583" y="211646"/>
                    <a:pt x="94297" y="205931"/>
                  </a:cubicBezTo>
                  <a:cubicBezTo>
                    <a:pt x="97155" y="200216"/>
                    <a:pt x="104299" y="177356"/>
                    <a:pt x="115729" y="137255"/>
                  </a:cubicBezTo>
                  <a:lnTo>
                    <a:pt x="137160" y="77153"/>
                  </a:lnTo>
                  <a:lnTo>
                    <a:pt x="137160" y="51435"/>
                  </a:lnTo>
                  <a:lnTo>
                    <a:pt x="145733" y="51435"/>
                  </a:lnTo>
                  <a:lnTo>
                    <a:pt x="145733" y="55721"/>
                  </a:lnTo>
                  <a:lnTo>
                    <a:pt x="150019" y="60008"/>
                  </a:lnTo>
                  <a:lnTo>
                    <a:pt x="154305" y="64294"/>
                  </a:lnTo>
                  <a:lnTo>
                    <a:pt x="154305" y="72866"/>
                  </a:lnTo>
                  <a:lnTo>
                    <a:pt x="158591" y="72866"/>
                  </a:lnTo>
                  <a:lnTo>
                    <a:pt x="158591" y="81439"/>
                  </a:lnTo>
                  <a:lnTo>
                    <a:pt x="154305" y="90011"/>
                  </a:lnTo>
                  <a:lnTo>
                    <a:pt x="137160" y="154400"/>
                  </a:lnTo>
                  <a:cubicBezTo>
                    <a:pt x="125730" y="194405"/>
                    <a:pt x="114300" y="228791"/>
                    <a:pt x="102870" y="257366"/>
                  </a:cubicBezTo>
                  <a:cubicBezTo>
                    <a:pt x="91440" y="288798"/>
                    <a:pt x="82868" y="308896"/>
                    <a:pt x="77153" y="317468"/>
                  </a:cubicBezTo>
                  <a:cubicBezTo>
                    <a:pt x="71438" y="323183"/>
                    <a:pt x="62865" y="328898"/>
                    <a:pt x="51435" y="334613"/>
                  </a:cubicBezTo>
                  <a:cubicBezTo>
                    <a:pt x="40005" y="334613"/>
                    <a:pt x="31433" y="336042"/>
                    <a:pt x="25718" y="338900"/>
                  </a:cubicBezTo>
                  <a:cubicBezTo>
                    <a:pt x="22860" y="341757"/>
                    <a:pt x="21431" y="344615"/>
                    <a:pt x="21431" y="347472"/>
                  </a:cubicBezTo>
                  <a:lnTo>
                    <a:pt x="17145" y="351758"/>
                  </a:lnTo>
                  <a:lnTo>
                    <a:pt x="17145" y="356045"/>
                  </a:lnTo>
                  <a:lnTo>
                    <a:pt x="12859" y="360331"/>
                  </a:lnTo>
                  <a:lnTo>
                    <a:pt x="8572" y="368903"/>
                  </a:lnTo>
                  <a:lnTo>
                    <a:pt x="8572" y="373190"/>
                  </a:lnTo>
                  <a:lnTo>
                    <a:pt x="4286" y="373190"/>
                  </a:lnTo>
                  <a:lnTo>
                    <a:pt x="4286" y="377476"/>
                  </a:lnTo>
                  <a:lnTo>
                    <a:pt x="0" y="377476"/>
                  </a:lnTo>
                  <a:lnTo>
                    <a:pt x="0" y="381762"/>
                  </a:lnTo>
                  <a:lnTo>
                    <a:pt x="0" y="356045"/>
                  </a:lnTo>
                  <a:lnTo>
                    <a:pt x="4286" y="351758"/>
                  </a:lnTo>
                  <a:lnTo>
                    <a:pt x="8572" y="343186"/>
                  </a:lnTo>
                  <a:cubicBezTo>
                    <a:pt x="8572" y="343186"/>
                    <a:pt x="8572" y="341757"/>
                    <a:pt x="8572" y="338900"/>
                  </a:cubicBezTo>
                  <a:cubicBezTo>
                    <a:pt x="8572" y="336042"/>
                    <a:pt x="22860" y="293084"/>
                    <a:pt x="51530" y="210121"/>
                  </a:cubicBezTo>
                  <a:cubicBezTo>
                    <a:pt x="80010" y="124396"/>
                    <a:pt x="97155" y="68580"/>
                    <a:pt x="102870" y="42863"/>
                  </a:cubicBezTo>
                  <a:lnTo>
                    <a:pt x="102870" y="4286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7" name="任意多边形: 形状 226">
              <a:extLst>
                <a:ext uri="{FF2B5EF4-FFF2-40B4-BE49-F238E27FC236}">
                  <a16:creationId xmlns:a16="http://schemas.microsoft.com/office/drawing/2014/main" id="{A274A850-9A4A-42F5-A7EB-BD9201E0DAF6}"/>
                </a:ext>
              </a:extLst>
            </p:cNvPr>
            <p:cNvSpPr/>
            <p:nvPr/>
          </p:nvSpPr>
          <p:spPr>
            <a:xfrm>
              <a:off x="5579839" y="4067847"/>
              <a:ext cx="69651" cy="176208"/>
            </a:xfrm>
            <a:custGeom>
              <a:avLst/>
              <a:gdLst>
                <a:gd name="connsiteX0" fmla="*/ 12859 w 69651"/>
                <a:gd name="connsiteY0" fmla="*/ 171922 h 176208"/>
                <a:gd name="connsiteX1" fmla="*/ 12859 w 69651"/>
                <a:gd name="connsiteY1" fmla="*/ 176209 h 176208"/>
                <a:gd name="connsiteX2" fmla="*/ 12859 w 69651"/>
                <a:gd name="connsiteY2" fmla="*/ 171922 h 176208"/>
                <a:gd name="connsiteX3" fmla="*/ 8572 w 69651"/>
                <a:gd name="connsiteY3" fmla="*/ 163350 h 176208"/>
                <a:gd name="connsiteX4" fmla="*/ 4286 w 69651"/>
                <a:gd name="connsiteY4" fmla="*/ 159064 h 176208"/>
                <a:gd name="connsiteX5" fmla="*/ 4286 w 69651"/>
                <a:gd name="connsiteY5" fmla="*/ 150491 h 176208"/>
                <a:gd name="connsiteX6" fmla="*/ 0 w 69651"/>
                <a:gd name="connsiteY6" fmla="*/ 150491 h 176208"/>
                <a:gd name="connsiteX7" fmla="*/ 0 w 69651"/>
                <a:gd name="connsiteY7" fmla="*/ 146205 h 176208"/>
                <a:gd name="connsiteX8" fmla="*/ 4286 w 69651"/>
                <a:gd name="connsiteY8" fmla="*/ 146205 h 176208"/>
                <a:gd name="connsiteX9" fmla="*/ 12859 w 69651"/>
                <a:gd name="connsiteY9" fmla="*/ 124774 h 176208"/>
                <a:gd name="connsiteX10" fmla="*/ 30004 w 69651"/>
                <a:gd name="connsiteY10" fmla="*/ 94770 h 176208"/>
                <a:gd name="connsiteX11" fmla="*/ 51435 w 69651"/>
                <a:gd name="connsiteY11" fmla="*/ 43240 h 176208"/>
                <a:gd name="connsiteX12" fmla="*/ 68580 w 69651"/>
                <a:gd name="connsiteY12" fmla="*/ 377 h 176208"/>
                <a:gd name="connsiteX13" fmla="*/ 60008 w 69651"/>
                <a:gd name="connsiteY13" fmla="*/ 34667 h 176208"/>
                <a:gd name="connsiteX14" fmla="*/ 47149 w 69651"/>
                <a:gd name="connsiteY14" fmla="*/ 86197 h 176208"/>
                <a:gd name="connsiteX15" fmla="*/ 47149 w 69651"/>
                <a:gd name="connsiteY15" fmla="*/ 116201 h 176208"/>
                <a:gd name="connsiteX16" fmla="*/ 51435 w 69651"/>
                <a:gd name="connsiteY16" fmla="*/ 129060 h 176208"/>
                <a:gd name="connsiteX17" fmla="*/ 47149 w 69651"/>
                <a:gd name="connsiteY17" fmla="*/ 141919 h 176208"/>
                <a:gd name="connsiteX18" fmla="*/ 42863 w 69651"/>
                <a:gd name="connsiteY18" fmla="*/ 137632 h 176208"/>
                <a:gd name="connsiteX19" fmla="*/ 30004 w 69651"/>
                <a:gd name="connsiteY19" fmla="*/ 133346 h 176208"/>
                <a:gd name="connsiteX20" fmla="*/ 12859 w 69651"/>
                <a:gd name="connsiteY20" fmla="*/ 146205 h 176208"/>
                <a:gd name="connsiteX21" fmla="*/ 12859 w 69651"/>
                <a:gd name="connsiteY21" fmla="*/ 171922 h 176208"/>
                <a:gd name="connsiteX22" fmla="*/ 12859 w 69651"/>
                <a:gd name="connsiteY22" fmla="*/ 171922 h 17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9651" h="176208">
                  <a:moveTo>
                    <a:pt x="12859" y="171922"/>
                  </a:moveTo>
                  <a:lnTo>
                    <a:pt x="12859" y="176209"/>
                  </a:lnTo>
                  <a:lnTo>
                    <a:pt x="12859" y="171922"/>
                  </a:lnTo>
                  <a:lnTo>
                    <a:pt x="8572" y="163350"/>
                  </a:lnTo>
                  <a:lnTo>
                    <a:pt x="4286" y="159064"/>
                  </a:lnTo>
                  <a:lnTo>
                    <a:pt x="4286" y="150491"/>
                  </a:lnTo>
                  <a:lnTo>
                    <a:pt x="0" y="150491"/>
                  </a:lnTo>
                  <a:lnTo>
                    <a:pt x="0" y="146205"/>
                  </a:lnTo>
                  <a:lnTo>
                    <a:pt x="4286" y="146205"/>
                  </a:lnTo>
                  <a:lnTo>
                    <a:pt x="12859" y="124774"/>
                  </a:lnTo>
                  <a:cubicBezTo>
                    <a:pt x="18574" y="110486"/>
                    <a:pt x="24289" y="100485"/>
                    <a:pt x="30004" y="94770"/>
                  </a:cubicBezTo>
                  <a:cubicBezTo>
                    <a:pt x="35719" y="89055"/>
                    <a:pt x="42863" y="71910"/>
                    <a:pt x="51435" y="43240"/>
                  </a:cubicBezTo>
                  <a:cubicBezTo>
                    <a:pt x="60008" y="11807"/>
                    <a:pt x="65722" y="-2575"/>
                    <a:pt x="68580" y="377"/>
                  </a:cubicBezTo>
                  <a:cubicBezTo>
                    <a:pt x="71438" y="3235"/>
                    <a:pt x="68580" y="14665"/>
                    <a:pt x="60008" y="34667"/>
                  </a:cubicBezTo>
                  <a:cubicBezTo>
                    <a:pt x="51435" y="51812"/>
                    <a:pt x="47149" y="68957"/>
                    <a:pt x="47149" y="86197"/>
                  </a:cubicBezTo>
                  <a:cubicBezTo>
                    <a:pt x="44291" y="106200"/>
                    <a:pt x="44291" y="116201"/>
                    <a:pt x="47149" y="116201"/>
                  </a:cubicBezTo>
                  <a:cubicBezTo>
                    <a:pt x="50006" y="116201"/>
                    <a:pt x="51435" y="120487"/>
                    <a:pt x="51435" y="129060"/>
                  </a:cubicBezTo>
                  <a:cubicBezTo>
                    <a:pt x="51435" y="137632"/>
                    <a:pt x="50006" y="141919"/>
                    <a:pt x="47149" y="141919"/>
                  </a:cubicBezTo>
                  <a:cubicBezTo>
                    <a:pt x="44291" y="141919"/>
                    <a:pt x="42863" y="140490"/>
                    <a:pt x="42863" y="137632"/>
                  </a:cubicBezTo>
                  <a:cubicBezTo>
                    <a:pt x="42863" y="134775"/>
                    <a:pt x="38576" y="133346"/>
                    <a:pt x="30004" y="133346"/>
                  </a:cubicBezTo>
                  <a:cubicBezTo>
                    <a:pt x="18574" y="133346"/>
                    <a:pt x="12859" y="137632"/>
                    <a:pt x="12859" y="146205"/>
                  </a:cubicBezTo>
                  <a:cubicBezTo>
                    <a:pt x="12859" y="157635"/>
                    <a:pt x="12859" y="166207"/>
                    <a:pt x="12859" y="171922"/>
                  </a:cubicBezTo>
                  <a:lnTo>
                    <a:pt x="12859" y="17192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8" name="任意多边形: 形状 227">
              <a:extLst>
                <a:ext uri="{FF2B5EF4-FFF2-40B4-BE49-F238E27FC236}">
                  <a16:creationId xmlns:a16="http://schemas.microsoft.com/office/drawing/2014/main" id="{27B84555-6146-4D75-999E-9864D934E5FC}"/>
                </a:ext>
              </a:extLst>
            </p:cNvPr>
            <p:cNvSpPr/>
            <p:nvPr/>
          </p:nvSpPr>
          <p:spPr>
            <a:xfrm>
              <a:off x="6056184" y="3849340"/>
              <a:ext cx="64293" cy="368808"/>
            </a:xfrm>
            <a:custGeom>
              <a:avLst/>
              <a:gdLst>
                <a:gd name="connsiteX0" fmla="*/ 17145 w 64293"/>
                <a:gd name="connsiteY0" fmla="*/ 0 h 368808"/>
                <a:gd name="connsiteX1" fmla="*/ 21431 w 64293"/>
                <a:gd name="connsiteY1" fmla="*/ 0 h 368808"/>
                <a:gd name="connsiteX2" fmla="*/ 34290 w 64293"/>
                <a:gd name="connsiteY2" fmla="*/ 12859 h 368808"/>
                <a:gd name="connsiteX3" fmla="*/ 51435 w 64293"/>
                <a:gd name="connsiteY3" fmla="*/ 47149 h 368808"/>
                <a:gd name="connsiteX4" fmla="*/ 60008 w 64293"/>
                <a:gd name="connsiteY4" fmla="*/ 81439 h 368808"/>
                <a:gd name="connsiteX5" fmla="*/ 60008 w 64293"/>
                <a:gd name="connsiteY5" fmla="*/ 94297 h 368808"/>
                <a:gd name="connsiteX6" fmla="*/ 55721 w 64293"/>
                <a:gd name="connsiteY6" fmla="*/ 94297 h 368808"/>
                <a:gd name="connsiteX7" fmla="*/ 55721 w 64293"/>
                <a:gd name="connsiteY7" fmla="*/ 98584 h 368808"/>
                <a:gd name="connsiteX8" fmla="*/ 60008 w 64293"/>
                <a:gd name="connsiteY8" fmla="*/ 98584 h 368808"/>
                <a:gd name="connsiteX9" fmla="*/ 60008 w 64293"/>
                <a:gd name="connsiteY9" fmla="*/ 111443 h 368808"/>
                <a:gd name="connsiteX10" fmla="*/ 60008 w 64293"/>
                <a:gd name="connsiteY10" fmla="*/ 115729 h 368808"/>
                <a:gd name="connsiteX11" fmla="*/ 64294 w 64293"/>
                <a:gd name="connsiteY11" fmla="*/ 115729 h 368808"/>
                <a:gd name="connsiteX12" fmla="*/ 64294 w 64293"/>
                <a:gd name="connsiteY12" fmla="*/ 210121 h 368808"/>
                <a:gd name="connsiteX13" fmla="*/ 60008 w 64293"/>
                <a:gd name="connsiteY13" fmla="*/ 317373 h 368808"/>
                <a:gd name="connsiteX14" fmla="*/ 51435 w 64293"/>
                <a:gd name="connsiteY14" fmla="*/ 347377 h 368808"/>
                <a:gd name="connsiteX15" fmla="*/ 51435 w 64293"/>
                <a:gd name="connsiteY15" fmla="*/ 360236 h 368808"/>
                <a:gd name="connsiteX16" fmla="*/ 47149 w 64293"/>
                <a:gd name="connsiteY16" fmla="*/ 360236 h 368808"/>
                <a:gd name="connsiteX17" fmla="*/ 47149 w 64293"/>
                <a:gd name="connsiteY17" fmla="*/ 364522 h 368808"/>
                <a:gd name="connsiteX18" fmla="*/ 42863 w 64293"/>
                <a:gd name="connsiteY18" fmla="*/ 364522 h 368808"/>
                <a:gd name="connsiteX19" fmla="*/ 42863 w 64293"/>
                <a:gd name="connsiteY19" fmla="*/ 368808 h 368808"/>
                <a:gd name="connsiteX20" fmla="*/ 38576 w 64293"/>
                <a:gd name="connsiteY20" fmla="*/ 364522 h 368808"/>
                <a:gd name="connsiteX21" fmla="*/ 38576 w 64293"/>
                <a:gd name="connsiteY21" fmla="*/ 360236 h 368808"/>
                <a:gd name="connsiteX22" fmla="*/ 30004 w 64293"/>
                <a:gd name="connsiteY22" fmla="*/ 360236 h 368808"/>
                <a:gd name="connsiteX23" fmla="*/ 30004 w 64293"/>
                <a:gd name="connsiteY23" fmla="*/ 338804 h 368808"/>
                <a:gd name="connsiteX24" fmla="*/ 30004 w 64293"/>
                <a:gd name="connsiteY24" fmla="*/ 252984 h 368808"/>
                <a:gd name="connsiteX25" fmla="*/ 17145 w 64293"/>
                <a:gd name="connsiteY25" fmla="*/ 141446 h 368808"/>
                <a:gd name="connsiteX26" fmla="*/ 8573 w 64293"/>
                <a:gd name="connsiteY26" fmla="*/ 81344 h 368808"/>
                <a:gd name="connsiteX27" fmla="*/ 0 w 64293"/>
                <a:gd name="connsiteY27" fmla="*/ 64198 h 368808"/>
                <a:gd name="connsiteX28" fmla="*/ 0 w 64293"/>
                <a:gd name="connsiteY28" fmla="*/ 42767 h 368808"/>
                <a:gd name="connsiteX29" fmla="*/ 8573 w 64293"/>
                <a:gd name="connsiteY29" fmla="*/ 51340 h 368808"/>
                <a:gd name="connsiteX30" fmla="*/ 12859 w 64293"/>
                <a:gd name="connsiteY30" fmla="*/ 64198 h 368808"/>
                <a:gd name="connsiteX31" fmla="*/ 17145 w 64293"/>
                <a:gd name="connsiteY31" fmla="*/ 64198 h 368808"/>
                <a:gd name="connsiteX32" fmla="*/ 17145 w 64293"/>
                <a:gd name="connsiteY32" fmla="*/ 42767 h 368808"/>
                <a:gd name="connsiteX33" fmla="*/ 12859 w 64293"/>
                <a:gd name="connsiteY33" fmla="*/ 12763 h 368808"/>
                <a:gd name="connsiteX34" fmla="*/ 17145 w 64293"/>
                <a:gd name="connsiteY34" fmla="*/ 0 h 368808"/>
                <a:gd name="connsiteX35" fmla="*/ 17145 w 64293"/>
                <a:gd name="connsiteY35" fmla="*/ 0 h 368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4293" h="368808">
                  <a:moveTo>
                    <a:pt x="17145" y="0"/>
                  </a:moveTo>
                  <a:lnTo>
                    <a:pt x="21431" y="0"/>
                  </a:lnTo>
                  <a:lnTo>
                    <a:pt x="34290" y="12859"/>
                  </a:lnTo>
                  <a:cubicBezTo>
                    <a:pt x="40005" y="24289"/>
                    <a:pt x="45720" y="35719"/>
                    <a:pt x="51435" y="47149"/>
                  </a:cubicBezTo>
                  <a:cubicBezTo>
                    <a:pt x="57150" y="58579"/>
                    <a:pt x="60008" y="70009"/>
                    <a:pt x="60008" y="81439"/>
                  </a:cubicBezTo>
                  <a:lnTo>
                    <a:pt x="60008" y="94297"/>
                  </a:lnTo>
                  <a:lnTo>
                    <a:pt x="55721" y="94297"/>
                  </a:lnTo>
                  <a:lnTo>
                    <a:pt x="55721" y="98584"/>
                  </a:lnTo>
                  <a:lnTo>
                    <a:pt x="60008" y="98584"/>
                  </a:lnTo>
                  <a:lnTo>
                    <a:pt x="60008" y="111443"/>
                  </a:lnTo>
                  <a:cubicBezTo>
                    <a:pt x="60008" y="114300"/>
                    <a:pt x="60008" y="115729"/>
                    <a:pt x="60008" y="115729"/>
                  </a:cubicBezTo>
                  <a:lnTo>
                    <a:pt x="64294" y="115729"/>
                  </a:lnTo>
                  <a:lnTo>
                    <a:pt x="64294" y="210121"/>
                  </a:lnTo>
                  <a:cubicBezTo>
                    <a:pt x="61436" y="270224"/>
                    <a:pt x="60008" y="305943"/>
                    <a:pt x="60008" y="317373"/>
                  </a:cubicBezTo>
                  <a:cubicBezTo>
                    <a:pt x="54293" y="328803"/>
                    <a:pt x="51435" y="338804"/>
                    <a:pt x="51435" y="347377"/>
                  </a:cubicBezTo>
                  <a:lnTo>
                    <a:pt x="51435" y="360236"/>
                  </a:lnTo>
                  <a:lnTo>
                    <a:pt x="47149" y="360236"/>
                  </a:lnTo>
                  <a:lnTo>
                    <a:pt x="47149" y="364522"/>
                  </a:lnTo>
                  <a:lnTo>
                    <a:pt x="42863" y="364522"/>
                  </a:lnTo>
                  <a:lnTo>
                    <a:pt x="42863" y="368808"/>
                  </a:lnTo>
                  <a:lnTo>
                    <a:pt x="38576" y="364522"/>
                  </a:lnTo>
                  <a:lnTo>
                    <a:pt x="38576" y="360236"/>
                  </a:lnTo>
                  <a:lnTo>
                    <a:pt x="30004" y="360236"/>
                  </a:lnTo>
                  <a:lnTo>
                    <a:pt x="30004" y="338804"/>
                  </a:lnTo>
                  <a:cubicBezTo>
                    <a:pt x="32861" y="324517"/>
                    <a:pt x="32861" y="295942"/>
                    <a:pt x="30004" y="252984"/>
                  </a:cubicBezTo>
                  <a:cubicBezTo>
                    <a:pt x="27146" y="210121"/>
                    <a:pt x="22860" y="172879"/>
                    <a:pt x="17145" y="141446"/>
                  </a:cubicBezTo>
                  <a:cubicBezTo>
                    <a:pt x="11430" y="110014"/>
                    <a:pt x="8573" y="89916"/>
                    <a:pt x="8573" y="81344"/>
                  </a:cubicBezTo>
                  <a:lnTo>
                    <a:pt x="0" y="64198"/>
                  </a:lnTo>
                  <a:lnTo>
                    <a:pt x="0" y="42767"/>
                  </a:lnTo>
                  <a:lnTo>
                    <a:pt x="8573" y="51340"/>
                  </a:lnTo>
                  <a:cubicBezTo>
                    <a:pt x="11430" y="59912"/>
                    <a:pt x="12859" y="64198"/>
                    <a:pt x="12859" y="64198"/>
                  </a:cubicBezTo>
                  <a:lnTo>
                    <a:pt x="17145" y="64198"/>
                  </a:lnTo>
                  <a:lnTo>
                    <a:pt x="17145" y="42767"/>
                  </a:lnTo>
                  <a:cubicBezTo>
                    <a:pt x="17145" y="28480"/>
                    <a:pt x="15716" y="18479"/>
                    <a:pt x="12859" y="12763"/>
                  </a:cubicBezTo>
                  <a:cubicBezTo>
                    <a:pt x="12859" y="4286"/>
                    <a:pt x="14288" y="0"/>
                    <a:pt x="17145" y="0"/>
                  </a:cubicBezTo>
                  <a:lnTo>
                    <a:pt x="1714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9" name="任意多边形: 形状 228">
              <a:extLst>
                <a:ext uri="{FF2B5EF4-FFF2-40B4-BE49-F238E27FC236}">
                  <a16:creationId xmlns:a16="http://schemas.microsoft.com/office/drawing/2014/main" id="{2EEF4886-E04D-4A48-97AB-5A1C349C03EB}"/>
                </a:ext>
              </a:extLst>
            </p:cNvPr>
            <p:cNvSpPr/>
            <p:nvPr/>
          </p:nvSpPr>
          <p:spPr>
            <a:xfrm>
              <a:off x="5215222" y="4081083"/>
              <a:ext cx="111442" cy="42862"/>
            </a:xfrm>
            <a:custGeom>
              <a:avLst/>
              <a:gdLst>
                <a:gd name="connsiteX0" fmla="*/ 102870 w 111442"/>
                <a:gd name="connsiteY0" fmla="*/ 25718 h 42862"/>
                <a:gd name="connsiteX1" fmla="*/ 111442 w 111442"/>
                <a:gd name="connsiteY1" fmla="*/ 25718 h 42862"/>
                <a:gd name="connsiteX2" fmla="*/ 102870 w 111442"/>
                <a:gd name="connsiteY2" fmla="*/ 30004 h 42862"/>
                <a:gd name="connsiteX3" fmla="*/ 85725 w 111442"/>
                <a:gd name="connsiteY3" fmla="*/ 34290 h 42862"/>
                <a:gd name="connsiteX4" fmla="*/ 72866 w 111442"/>
                <a:gd name="connsiteY4" fmla="*/ 30004 h 42862"/>
                <a:gd name="connsiteX5" fmla="*/ 72866 w 111442"/>
                <a:gd name="connsiteY5" fmla="*/ 34290 h 42862"/>
                <a:gd name="connsiteX6" fmla="*/ 68580 w 111442"/>
                <a:gd name="connsiteY6" fmla="*/ 38576 h 42862"/>
                <a:gd name="connsiteX7" fmla="*/ 60007 w 111442"/>
                <a:gd name="connsiteY7" fmla="*/ 42863 h 42862"/>
                <a:gd name="connsiteX8" fmla="*/ 51435 w 111442"/>
                <a:gd name="connsiteY8" fmla="*/ 42863 h 42862"/>
                <a:gd name="connsiteX9" fmla="*/ 34290 w 111442"/>
                <a:gd name="connsiteY9" fmla="*/ 38576 h 42862"/>
                <a:gd name="connsiteX10" fmla="*/ 0 w 111442"/>
                <a:gd name="connsiteY10" fmla="*/ 38576 h 42862"/>
                <a:gd name="connsiteX11" fmla="*/ 0 w 111442"/>
                <a:gd name="connsiteY11" fmla="*/ 30004 h 42862"/>
                <a:gd name="connsiteX12" fmla="*/ 8573 w 111442"/>
                <a:gd name="connsiteY12" fmla="*/ 30004 h 42862"/>
                <a:gd name="connsiteX13" fmla="*/ 17145 w 111442"/>
                <a:gd name="connsiteY13" fmla="*/ 25718 h 42862"/>
                <a:gd name="connsiteX14" fmla="*/ 21431 w 111442"/>
                <a:gd name="connsiteY14" fmla="*/ 21431 h 42862"/>
                <a:gd name="connsiteX15" fmla="*/ 25717 w 111442"/>
                <a:gd name="connsiteY15" fmla="*/ 21431 h 42862"/>
                <a:gd name="connsiteX16" fmla="*/ 30004 w 111442"/>
                <a:gd name="connsiteY16" fmla="*/ 12859 h 42862"/>
                <a:gd name="connsiteX17" fmla="*/ 38576 w 111442"/>
                <a:gd name="connsiteY17" fmla="*/ 8573 h 42862"/>
                <a:gd name="connsiteX18" fmla="*/ 47149 w 111442"/>
                <a:gd name="connsiteY18" fmla="*/ 4286 h 42862"/>
                <a:gd name="connsiteX19" fmla="*/ 51435 w 111442"/>
                <a:gd name="connsiteY19" fmla="*/ 0 h 42862"/>
                <a:gd name="connsiteX20" fmla="*/ 60007 w 111442"/>
                <a:gd name="connsiteY20" fmla="*/ 4286 h 42862"/>
                <a:gd name="connsiteX21" fmla="*/ 68580 w 111442"/>
                <a:gd name="connsiteY21" fmla="*/ 8573 h 42862"/>
                <a:gd name="connsiteX22" fmla="*/ 81439 w 111442"/>
                <a:gd name="connsiteY22" fmla="*/ 8573 h 42862"/>
                <a:gd name="connsiteX23" fmla="*/ 94298 w 111442"/>
                <a:gd name="connsiteY23" fmla="*/ 17145 h 42862"/>
                <a:gd name="connsiteX24" fmla="*/ 102870 w 111442"/>
                <a:gd name="connsiteY24" fmla="*/ 25718 h 42862"/>
                <a:gd name="connsiteX25" fmla="*/ 102870 w 111442"/>
                <a:gd name="connsiteY25" fmla="*/ 25718 h 4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1442" h="42862">
                  <a:moveTo>
                    <a:pt x="102870" y="25718"/>
                  </a:moveTo>
                  <a:lnTo>
                    <a:pt x="111442" y="25718"/>
                  </a:lnTo>
                  <a:cubicBezTo>
                    <a:pt x="111442" y="28575"/>
                    <a:pt x="108585" y="30004"/>
                    <a:pt x="102870" y="30004"/>
                  </a:cubicBezTo>
                  <a:cubicBezTo>
                    <a:pt x="100013" y="35719"/>
                    <a:pt x="94298" y="37148"/>
                    <a:pt x="85725" y="34290"/>
                  </a:cubicBezTo>
                  <a:lnTo>
                    <a:pt x="72866" y="30004"/>
                  </a:lnTo>
                  <a:lnTo>
                    <a:pt x="72866" y="34290"/>
                  </a:lnTo>
                  <a:lnTo>
                    <a:pt x="68580" y="38576"/>
                  </a:lnTo>
                  <a:lnTo>
                    <a:pt x="60007" y="42863"/>
                  </a:lnTo>
                  <a:lnTo>
                    <a:pt x="51435" y="42863"/>
                  </a:lnTo>
                  <a:cubicBezTo>
                    <a:pt x="45720" y="40005"/>
                    <a:pt x="40005" y="38576"/>
                    <a:pt x="34290" y="38576"/>
                  </a:cubicBezTo>
                  <a:lnTo>
                    <a:pt x="0" y="38576"/>
                  </a:lnTo>
                  <a:lnTo>
                    <a:pt x="0" y="30004"/>
                  </a:lnTo>
                  <a:lnTo>
                    <a:pt x="8573" y="30004"/>
                  </a:lnTo>
                  <a:lnTo>
                    <a:pt x="17145" y="25718"/>
                  </a:lnTo>
                  <a:lnTo>
                    <a:pt x="21431" y="21431"/>
                  </a:lnTo>
                  <a:lnTo>
                    <a:pt x="25717" y="21431"/>
                  </a:lnTo>
                  <a:lnTo>
                    <a:pt x="30004" y="12859"/>
                  </a:lnTo>
                  <a:cubicBezTo>
                    <a:pt x="32861" y="7144"/>
                    <a:pt x="35719" y="5715"/>
                    <a:pt x="38576" y="8573"/>
                  </a:cubicBezTo>
                  <a:cubicBezTo>
                    <a:pt x="41434" y="8573"/>
                    <a:pt x="44291" y="7144"/>
                    <a:pt x="47149" y="4286"/>
                  </a:cubicBezTo>
                  <a:cubicBezTo>
                    <a:pt x="47149" y="1429"/>
                    <a:pt x="48577" y="0"/>
                    <a:pt x="51435" y="0"/>
                  </a:cubicBezTo>
                  <a:cubicBezTo>
                    <a:pt x="54292" y="0"/>
                    <a:pt x="57150" y="1429"/>
                    <a:pt x="60007" y="4286"/>
                  </a:cubicBezTo>
                  <a:cubicBezTo>
                    <a:pt x="62865" y="10001"/>
                    <a:pt x="65723" y="11430"/>
                    <a:pt x="68580" y="8573"/>
                  </a:cubicBezTo>
                  <a:cubicBezTo>
                    <a:pt x="71438" y="5715"/>
                    <a:pt x="75724" y="5715"/>
                    <a:pt x="81439" y="8573"/>
                  </a:cubicBezTo>
                  <a:cubicBezTo>
                    <a:pt x="87154" y="8573"/>
                    <a:pt x="91440" y="11430"/>
                    <a:pt x="94298" y="17145"/>
                  </a:cubicBezTo>
                  <a:cubicBezTo>
                    <a:pt x="97155" y="25718"/>
                    <a:pt x="100013" y="28575"/>
                    <a:pt x="102870" y="25718"/>
                  </a:cubicBezTo>
                  <a:lnTo>
                    <a:pt x="102870" y="2571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0" name="任意多边形: 形状 229">
              <a:extLst>
                <a:ext uri="{FF2B5EF4-FFF2-40B4-BE49-F238E27FC236}">
                  <a16:creationId xmlns:a16="http://schemas.microsoft.com/office/drawing/2014/main" id="{DF1DB8F0-9FA8-4E9D-87AC-C721FD8E88A9}"/>
                </a:ext>
              </a:extLst>
            </p:cNvPr>
            <p:cNvSpPr/>
            <p:nvPr/>
          </p:nvSpPr>
          <p:spPr>
            <a:xfrm>
              <a:off x="5116448" y="1315547"/>
              <a:ext cx="42862" cy="83581"/>
            </a:xfrm>
            <a:custGeom>
              <a:avLst/>
              <a:gdLst>
                <a:gd name="connsiteX0" fmla="*/ 38576 w 42862"/>
                <a:gd name="connsiteY0" fmla="*/ 2143 h 83581"/>
                <a:gd name="connsiteX1" fmla="*/ 38576 w 42862"/>
                <a:gd name="connsiteY1" fmla="*/ 6429 h 83581"/>
                <a:gd name="connsiteX2" fmla="*/ 42863 w 42862"/>
                <a:gd name="connsiteY2" fmla="*/ 6429 h 83581"/>
                <a:gd name="connsiteX3" fmla="*/ 38576 w 42862"/>
                <a:gd name="connsiteY3" fmla="*/ 32147 h 83581"/>
                <a:gd name="connsiteX4" fmla="*/ 25718 w 42862"/>
                <a:gd name="connsiteY4" fmla="*/ 57864 h 83581"/>
                <a:gd name="connsiteX5" fmla="*/ 21431 w 42862"/>
                <a:gd name="connsiteY5" fmla="*/ 62151 h 83581"/>
                <a:gd name="connsiteX6" fmla="*/ 17145 w 42862"/>
                <a:gd name="connsiteY6" fmla="*/ 66437 h 83581"/>
                <a:gd name="connsiteX7" fmla="*/ 12859 w 42862"/>
                <a:gd name="connsiteY7" fmla="*/ 70723 h 83581"/>
                <a:gd name="connsiteX8" fmla="*/ 12859 w 42862"/>
                <a:gd name="connsiteY8" fmla="*/ 79296 h 83581"/>
                <a:gd name="connsiteX9" fmla="*/ 8573 w 42862"/>
                <a:gd name="connsiteY9" fmla="*/ 79296 h 83581"/>
                <a:gd name="connsiteX10" fmla="*/ 8573 w 42862"/>
                <a:gd name="connsiteY10" fmla="*/ 83582 h 83581"/>
                <a:gd name="connsiteX11" fmla="*/ 0 w 42862"/>
                <a:gd name="connsiteY11" fmla="*/ 83582 h 83581"/>
                <a:gd name="connsiteX12" fmla="*/ 0 w 42862"/>
                <a:gd name="connsiteY12" fmla="*/ 70723 h 83581"/>
                <a:gd name="connsiteX13" fmla="*/ 4286 w 42862"/>
                <a:gd name="connsiteY13" fmla="*/ 57864 h 83581"/>
                <a:gd name="connsiteX14" fmla="*/ 4286 w 42862"/>
                <a:gd name="connsiteY14" fmla="*/ 53578 h 83581"/>
                <a:gd name="connsiteX15" fmla="*/ 17145 w 42862"/>
                <a:gd name="connsiteY15" fmla="*/ 27861 h 83581"/>
                <a:gd name="connsiteX16" fmla="*/ 25718 w 42862"/>
                <a:gd name="connsiteY16" fmla="*/ 2143 h 83581"/>
                <a:gd name="connsiteX17" fmla="*/ 30004 w 42862"/>
                <a:gd name="connsiteY17" fmla="*/ 2143 h 83581"/>
                <a:gd name="connsiteX18" fmla="*/ 38576 w 42862"/>
                <a:gd name="connsiteY18" fmla="*/ 2143 h 83581"/>
                <a:gd name="connsiteX19" fmla="*/ 38576 w 42862"/>
                <a:gd name="connsiteY19" fmla="*/ 2143 h 83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2862" h="83581">
                  <a:moveTo>
                    <a:pt x="38576" y="2143"/>
                  </a:moveTo>
                  <a:cubicBezTo>
                    <a:pt x="38576" y="5001"/>
                    <a:pt x="38576" y="6429"/>
                    <a:pt x="38576" y="6429"/>
                  </a:cubicBezTo>
                  <a:lnTo>
                    <a:pt x="42863" y="6429"/>
                  </a:lnTo>
                  <a:lnTo>
                    <a:pt x="38576" y="32147"/>
                  </a:lnTo>
                  <a:cubicBezTo>
                    <a:pt x="32861" y="49292"/>
                    <a:pt x="28575" y="57864"/>
                    <a:pt x="25718" y="57864"/>
                  </a:cubicBezTo>
                  <a:cubicBezTo>
                    <a:pt x="22860" y="57864"/>
                    <a:pt x="21431" y="59293"/>
                    <a:pt x="21431" y="62151"/>
                  </a:cubicBezTo>
                  <a:lnTo>
                    <a:pt x="17145" y="66437"/>
                  </a:lnTo>
                  <a:lnTo>
                    <a:pt x="12859" y="70723"/>
                  </a:lnTo>
                  <a:lnTo>
                    <a:pt x="12859" y="79296"/>
                  </a:lnTo>
                  <a:lnTo>
                    <a:pt x="8573" y="79296"/>
                  </a:lnTo>
                  <a:lnTo>
                    <a:pt x="8573" y="83582"/>
                  </a:lnTo>
                  <a:lnTo>
                    <a:pt x="0" y="83582"/>
                  </a:lnTo>
                  <a:lnTo>
                    <a:pt x="0" y="70723"/>
                  </a:lnTo>
                  <a:lnTo>
                    <a:pt x="4286" y="57864"/>
                  </a:lnTo>
                  <a:cubicBezTo>
                    <a:pt x="4286" y="57864"/>
                    <a:pt x="4286" y="56436"/>
                    <a:pt x="4286" y="53578"/>
                  </a:cubicBezTo>
                  <a:cubicBezTo>
                    <a:pt x="4286" y="50721"/>
                    <a:pt x="8573" y="42148"/>
                    <a:pt x="17145" y="27861"/>
                  </a:cubicBezTo>
                  <a:lnTo>
                    <a:pt x="25718" y="2143"/>
                  </a:lnTo>
                  <a:lnTo>
                    <a:pt x="30004" y="2143"/>
                  </a:lnTo>
                  <a:cubicBezTo>
                    <a:pt x="32861" y="-714"/>
                    <a:pt x="35719" y="-714"/>
                    <a:pt x="38576" y="2143"/>
                  </a:cubicBezTo>
                  <a:lnTo>
                    <a:pt x="38576" y="214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1" name="任意多边形: 形状 230">
              <a:extLst>
                <a:ext uri="{FF2B5EF4-FFF2-40B4-BE49-F238E27FC236}">
                  <a16:creationId xmlns:a16="http://schemas.microsoft.com/office/drawing/2014/main" id="{93C3A89A-7688-44D8-B6FF-572826D6D279}"/>
                </a:ext>
              </a:extLst>
            </p:cNvPr>
            <p:cNvSpPr/>
            <p:nvPr/>
          </p:nvSpPr>
          <p:spPr>
            <a:xfrm>
              <a:off x="5369718" y="3252884"/>
              <a:ext cx="130730" cy="79295"/>
            </a:xfrm>
            <a:custGeom>
              <a:avLst/>
              <a:gdLst>
                <a:gd name="connsiteX0" fmla="*/ 128588 w 130730"/>
                <a:gd name="connsiteY0" fmla="*/ 47149 h 79295"/>
                <a:gd name="connsiteX1" fmla="*/ 120015 w 130730"/>
                <a:gd name="connsiteY1" fmla="*/ 51435 h 79295"/>
                <a:gd name="connsiteX2" fmla="*/ 111442 w 130730"/>
                <a:gd name="connsiteY2" fmla="*/ 47149 h 79295"/>
                <a:gd name="connsiteX3" fmla="*/ 102870 w 130730"/>
                <a:gd name="connsiteY3" fmla="*/ 38576 h 79295"/>
                <a:gd name="connsiteX4" fmla="*/ 81439 w 130730"/>
                <a:gd name="connsiteY4" fmla="*/ 51435 h 79295"/>
                <a:gd name="connsiteX5" fmla="*/ 68580 w 130730"/>
                <a:gd name="connsiteY5" fmla="*/ 64294 h 79295"/>
                <a:gd name="connsiteX6" fmla="*/ 68580 w 130730"/>
                <a:gd name="connsiteY6" fmla="*/ 68580 h 79295"/>
                <a:gd name="connsiteX7" fmla="*/ 64294 w 130730"/>
                <a:gd name="connsiteY7" fmla="*/ 68580 h 79295"/>
                <a:gd name="connsiteX8" fmla="*/ 64294 w 130730"/>
                <a:gd name="connsiteY8" fmla="*/ 72866 h 79295"/>
                <a:gd name="connsiteX9" fmla="*/ 60008 w 130730"/>
                <a:gd name="connsiteY9" fmla="*/ 72866 h 79295"/>
                <a:gd name="connsiteX10" fmla="*/ 51435 w 130730"/>
                <a:gd name="connsiteY10" fmla="*/ 77153 h 79295"/>
                <a:gd name="connsiteX11" fmla="*/ 47149 w 130730"/>
                <a:gd name="connsiteY11" fmla="*/ 77153 h 79295"/>
                <a:gd name="connsiteX12" fmla="*/ 55721 w 130730"/>
                <a:gd name="connsiteY12" fmla="*/ 68580 h 79295"/>
                <a:gd name="connsiteX13" fmla="*/ 60008 w 130730"/>
                <a:gd name="connsiteY13" fmla="*/ 64294 h 79295"/>
                <a:gd name="connsiteX14" fmla="*/ 60008 w 130730"/>
                <a:gd name="connsiteY14" fmla="*/ 60007 h 79295"/>
                <a:gd name="connsiteX15" fmla="*/ 64294 w 130730"/>
                <a:gd name="connsiteY15" fmla="*/ 60007 h 79295"/>
                <a:gd name="connsiteX16" fmla="*/ 68580 w 130730"/>
                <a:gd name="connsiteY16" fmla="*/ 47149 h 79295"/>
                <a:gd name="connsiteX17" fmla="*/ 68580 w 130730"/>
                <a:gd name="connsiteY17" fmla="*/ 34290 h 79295"/>
                <a:gd name="connsiteX18" fmla="*/ 60008 w 130730"/>
                <a:gd name="connsiteY18" fmla="*/ 34290 h 79295"/>
                <a:gd name="connsiteX19" fmla="*/ 42863 w 130730"/>
                <a:gd name="connsiteY19" fmla="*/ 42863 h 79295"/>
                <a:gd name="connsiteX20" fmla="*/ 38576 w 130730"/>
                <a:gd name="connsiteY20" fmla="*/ 51435 h 79295"/>
                <a:gd name="connsiteX21" fmla="*/ 21431 w 130730"/>
                <a:gd name="connsiteY21" fmla="*/ 51435 h 79295"/>
                <a:gd name="connsiteX22" fmla="*/ 25717 w 130730"/>
                <a:gd name="connsiteY22" fmla="*/ 51435 h 79295"/>
                <a:gd name="connsiteX23" fmla="*/ 25717 w 130730"/>
                <a:gd name="connsiteY23" fmla="*/ 47149 h 79295"/>
                <a:gd name="connsiteX24" fmla="*/ 30004 w 130730"/>
                <a:gd name="connsiteY24" fmla="*/ 47149 h 79295"/>
                <a:gd name="connsiteX25" fmla="*/ 34290 w 130730"/>
                <a:gd name="connsiteY25" fmla="*/ 34290 h 79295"/>
                <a:gd name="connsiteX26" fmla="*/ 34290 w 130730"/>
                <a:gd name="connsiteY26" fmla="*/ 25717 h 79295"/>
                <a:gd name="connsiteX27" fmla="*/ 25717 w 130730"/>
                <a:gd name="connsiteY27" fmla="*/ 21431 h 79295"/>
                <a:gd name="connsiteX28" fmla="*/ 21431 w 130730"/>
                <a:gd name="connsiteY28" fmla="*/ 21431 h 79295"/>
                <a:gd name="connsiteX29" fmla="*/ 21431 w 130730"/>
                <a:gd name="connsiteY29" fmla="*/ 17145 h 79295"/>
                <a:gd name="connsiteX30" fmla="*/ 17145 w 130730"/>
                <a:gd name="connsiteY30" fmla="*/ 17145 h 79295"/>
                <a:gd name="connsiteX31" fmla="*/ 12859 w 130730"/>
                <a:gd name="connsiteY31" fmla="*/ 21431 h 79295"/>
                <a:gd name="connsiteX32" fmla="*/ 12859 w 130730"/>
                <a:gd name="connsiteY32" fmla="*/ 25717 h 79295"/>
                <a:gd name="connsiteX33" fmla="*/ 8572 w 130730"/>
                <a:gd name="connsiteY33" fmla="*/ 25717 h 79295"/>
                <a:gd name="connsiteX34" fmla="*/ 8572 w 130730"/>
                <a:gd name="connsiteY34" fmla="*/ 30004 h 79295"/>
                <a:gd name="connsiteX35" fmla="*/ 4286 w 130730"/>
                <a:gd name="connsiteY35" fmla="*/ 34290 h 79295"/>
                <a:gd name="connsiteX36" fmla="*/ 0 w 130730"/>
                <a:gd name="connsiteY36" fmla="*/ 38576 h 79295"/>
                <a:gd name="connsiteX37" fmla="*/ 0 w 130730"/>
                <a:gd name="connsiteY37" fmla="*/ 17145 h 79295"/>
                <a:gd name="connsiteX38" fmla="*/ 4286 w 130730"/>
                <a:gd name="connsiteY38" fmla="*/ 17145 h 79295"/>
                <a:gd name="connsiteX39" fmla="*/ 8572 w 130730"/>
                <a:gd name="connsiteY39" fmla="*/ 12859 h 79295"/>
                <a:gd name="connsiteX40" fmla="*/ 12859 w 130730"/>
                <a:gd name="connsiteY40" fmla="*/ 8572 h 79295"/>
                <a:gd name="connsiteX41" fmla="*/ 17145 w 130730"/>
                <a:gd name="connsiteY41" fmla="*/ 8572 h 79295"/>
                <a:gd name="connsiteX42" fmla="*/ 21431 w 130730"/>
                <a:gd name="connsiteY42" fmla="*/ 4286 h 79295"/>
                <a:gd name="connsiteX43" fmla="*/ 21431 w 130730"/>
                <a:gd name="connsiteY43" fmla="*/ 0 h 79295"/>
                <a:gd name="connsiteX44" fmla="*/ 30004 w 130730"/>
                <a:gd name="connsiteY44" fmla="*/ 0 h 79295"/>
                <a:gd name="connsiteX45" fmla="*/ 42863 w 130730"/>
                <a:gd name="connsiteY45" fmla="*/ 4286 h 79295"/>
                <a:gd name="connsiteX46" fmla="*/ 60008 w 130730"/>
                <a:gd name="connsiteY46" fmla="*/ 8572 h 79295"/>
                <a:gd name="connsiteX47" fmla="*/ 72866 w 130730"/>
                <a:gd name="connsiteY47" fmla="*/ 17145 h 79295"/>
                <a:gd name="connsiteX48" fmla="*/ 102870 w 130730"/>
                <a:gd name="connsiteY48" fmla="*/ 30004 h 79295"/>
                <a:gd name="connsiteX49" fmla="*/ 128588 w 130730"/>
                <a:gd name="connsiteY49" fmla="*/ 42863 h 79295"/>
                <a:gd name="connsiteX50" fmla="*/ 128588 w 130730"/>
                <a:gd name="connsiteY50" fmla="*/ 47149 h 79295"/>
                <a:gd name="connsiteX51" fmla="*/ 128588 w 130730"/>
                <a:gd name="connsiteY51" fmla="*/ 47149 h 79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0730" h="79295">
                  <a:moveTo>
                    <a:pt x="128588" y="47149"/>
                  </a:moveTo>
                  <a:cubicBezTo>
                    <a:pt x="128588" y="47149"/>
                    <a:pt x="125730" y="48578"/>
                    <a:pt x="120015" y="51435"/>
                  </a:cubicBezTo>
                  <a:cubicBezTo>
                    <a:pt x="117158" y="51435"/>
                    <a:pt x="114300" y="50006"/>
                    <a:pt x="111442" y="47149"/>
                  </a:cubicBezTo>
                  <a:cubicBezTo>
                    <a:pt x="111442" y="41434"/>
                    <a:pt x="108585" y="38576"/>
                    <a:pt x="102870" y="38576"/>
                  </a:cubicBezTo>
                  <a:cubicBezTo>
                    <a:pt x="94297" y="41434"/>
                    <a:pt x="87154" y="45720"/>
                    <a:pt x="81439" y="51435"/>
                  </a:cubicBezTo>
                  <a:lnTo>
                    <a:pt x="68580" y="64294"/>
                  </a:lnTo>
                  <a:lnTo>
                    <a:pt x="68580" y="68580"/>
                  </a:lnTo>
                  <a:lnTo>
                    <a:pt x="64294" y="68580"/>
                  </a:lnTo>
                  <a:lnTo>
                    <a:pt x="64294" y="72866"/>
                  </a:lnTo>
                  <a:lnTo>
                    <a:pt x="60008" y="72866"/>
                  </a:lnTo>
                  <a:cubicBezTo>
                    <a:pt x="60008" y="75724"/>
                    <a:pt x="57150" y="77153"/>
                    <a:pt x="51435" y="77153"/>
                  </a:cubicBezTo>
                  <a:cubicBezTo>
                    <a:pt x="48577" y="80010"/>
                    <a:pt x="47149" y="80010"/>
                    <a:pt x="47149" y="77153"/>
                  </a:cubicBezTo>
                  <a:cubicBezTo>
                    <a:pt x="50006" y="74295"/>
                    <a:pt x="52864" y="71438"/>
                    <a:pt x="55721" y="68580"/>
                  </a:cubicBezTo>
                  <a:cubicBezTo>
                    <a:pt x="58579" y="68580"/>
                    <a:pt x="60008" y="67151"/>
                    <a:pt x="60008" y="64294"/>
                  </a:cubicBezTo>
                  <a:lnTo>
                    <a:pt x="60008" y="60007"/>
                  </a:lnTo>
                  <a:lnTo>
                    <a:pt x="64294" y="60007"/>
                  </a:lnTo>
                  <a:cubicBezTo>
                    <a:pt x="64294" y="60007"/>
                    <a:pt x="65722" y="55721"/>
                    <a:pt x="68580" y="47149"/>
                  </a:cubicBezTo>
                  <a:lnTo>
                    <a:pt x="68580" y="34290"/>
                  </a:lnTo>
                  <a:lnTo>
                    <a:pt x="60008" y="34290"/>
                  </a:lnTo>
                  <a:cubicBezTo>
                    <a:pt x="54292" y="34290"/>
                    <a:pt x="48577" y="37147"/>
                    <a:pt x="42863" y="42863"/>
                  </a:cubicBezTo>
                  <a:lnTo>
                    <a:pt x="38576" y="51435"/>
                  </a:lnTo>
                  <a:lnTo>
                    <a:pt x="21431" y="51435"/>
                  </a:lnTo>
                  <a:lnTo>
                    <a:pt x="25717" y="51435"/>
                  </a:lnTo>
                  <a:lnTo>
                    <a:pt x="25717" y="47149"/>
                  </a:lnTo>
                  <a:lnTo>
                    <a:pt x="30004" y="47149"/>
                  </a:lnTo>
                  <a:cubicBezTo>
                    <a:pt x="30004" y="44291"/>
                    <a:pt x="31432" y="40005"/>
                    <a:pt x="34290" y="34290"/>
                  </a:cubicBezTo>
                  <a:lnTo>
                    <a:pt x="34290" y="25717"/>
                  </a:lnTo>
                  <a:lnTo>
                    <a:pt x="25717" y="21431"/>
                  </a:lnTo>
                  <a:lnTo>
                    <a:pt x="21431" y="21431"/>
                  </a:lnTo>
                  <a:lnTo>
                    <a:pt x="21431" y="17145"/>
                  </a:lnTo>
                  <a:lnTo>
                    <a:pt x="17145" y="17145"/>
                  </a:lnTo>
                  <a:cubicBezTo>
                    <a:pt x="14288" y="17145"/>
                    <a:pt x="12859" y="18574"/>
                    <a:pt x="12859" y="21431"/>
                  </a:cubicBezTo>
                  <a:lnTo>
                    <a:pt x="12859" y="25717"/>
                  </a:lnTo>
                  <a:cubicBezTo>
                    <a:pt x="10001" y="25717"/>
                    <a:pt x="8572" y="25717"/>
                    <a:pt x="8572" y="25717"/>
                  </a:cubicBezTo>
                  <a:lnTo>
                    <a:pt x="8572" y="30004"/>
                  </a:lnTo>
                  <a:lnTo>
                    <a:pt x="4286" y="34290"/>
                  </a:lnTo>
                  <a:lnTo>
                    <a:pt x="0" y="38576"/>
                  </a:lnTo>
                  <a:lnTo>
                    <a:pt x="0" y="17145"/>
                  </a:lnTo>
                  <a:lnTo>
                    <a:pt x="4286" y="17145"/>
                  </a:lnTo>
                  <a:lnTo>
                    <a:pt x="8572" y="12859"/>
                  </a:lnTo>
                  <a:lnTo>
                    <a:pt x="12859" y="8572"/>
                  </a:lnTo>
                  <a:lnTo>
                    <a:pt x="17145" y="8572"/>
                  </a:lnTo>
                  <a:cubicBezTo>
                    <a:pt x="20002" y="8572"/>
                    <a:pt x="21431" y="7144"/>
                    <a:pt x="21431" y="4286"/>
                  </a:cubicBezTo>
                  <a:lnTo>
                    <a:pt x="21431" y="0"/>
                  </a:lnTo>
                  <a:lnTo>
                    <a:pt x="30004" y="0"/>
                  </a:lnTo>
                  <a:cubicBezTo>
                    <a:pt x="35719" y="0"/>
                    <a:pt x="40005" y="1429"/>
                    <a:pt x="42863" y="4286"/>
                  </a:cubicBezTo>
                  <a:cubicBezTo>
                    <a:pt x="45720" y="7144"/>
                    <a:pt x="51435" y="8572"/>
                    <a:pt x="60008" y="8572"/>
                  </a:cubicBezTo>
                  <a:cubicBezTo>
                    <a:pt x="65722" y="8572"/>
                    <a:pt x="70009" y="11430"/>
                    <a:pt x="72866" y="17145"/>
                  </a:cubicBezTo>
                  <a:cubicBezTo>
                    <a:pt x="72866" y="20003"/>
                    <a:pt x="82867" y="24289"/>
                    <a:pt x="102870" y="30004"/>
                  </a:cubicBezTo>
                  <a:cubicBezTo>
                    <a:pt x="120015" y="38576"/>
                    <a:pt x="128588" y="42863"/>
                    <a:pt x="128588" y="42863"/>
                  </a:cubicBezTo>
                  <a:cubicBezTo>
                    <a:pt x="131445" y="42863"/>
                    <a:pt x="131445" y="44291"/>
                    <a:pt x="128588" y="47149"/>
                  </a:cubicBezTo>
                  <a:lnTo>
                    <a:pt x="128588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2" name="任意多边形: 形状 231">
              <a:extLst>
                <a:ext uri="{FF2B5EF4-FFF2-40B4-BE49-F238E27FC236}">
                  <a16:creationId xmlns:a16="http://schemas.microsoft.com/office/drawing/2014/main" id="{B38A07BD-055B-40DE-89BF-089CE0623B26}"/>
                </a:ext>
              </a:extLst>
            </p:cNvPr>
            <p:cNvSpPr/>
            <p:nvPr/>
          </p:nvSpPr>
          <p:spPr>
            <a:xfrm>
              <a:off x="5378195" y="2961133"/>
              <a:ext cx="205835" cy="137159"/>
            </a:xfrm>
            <a:custGeom>
              <a:avLst/>
              <a:gdLst>
                <a:gd name="connsiteX0" fmla="*/ 137255 w 205835"/>
                <a:gd name="connsiteY0" fmla="*/ 8572 h 137159"/>
                <a:gd name="connsiteX1" fmla="*/ 145828 w 205835"/>
                <a:gd name="connsiteY1" fmla="*/ 17145 h 137159"/>
                <a:gd name="connsiteX2" fmla="*/ 145828 w 205835"/>
                <a:gd name="connsiteY2" fmla="*/ 21431 h 137159"/>
                <a:gd name="connsiteX3" fmla="*/ 150114 w 205835"/>
                <a:gd name="connsiteY3" fmla="*/ 21431 h 137159"/>
                <a:gd name="connsiteX4" fmla="*/ 150114 w 205835"/>
                <a:gd name="connsiteY4" fmla="*/ 25718 h 137159"/>
                <a:gd name="connsiteX5" fmla="*/ 158687 w 205835"/>
                <a:gd name="connsiteY5" fmla="*/ 25718 h 137159"/>
                <a:gd name="connsiteX6" fmla="*/ 158687 w 205835"/>
                <a:gd name="connsiteY6" fmla="*/ 30004 h 137159"/>
                <a:gd name="connsiteX7" fmla="*/ 162973 w 205835"/>
                <a:gd name="connsiteY7" fmla="*/ 30004 h 137159"/>
                <a:gd name="connsiteX8" fmla="*/ 171545 w 205835"/>
                <a:gd name="connsiteY8" fmla="*/ 42863 h 137159"/>
                <a:gd name="connsiteX9" fmla="*/ 192976 w 205835"/>
                <a:gd name="connsiteY9" fmla="*/ 60007 h 137159"/>
                <a:gd name="connsiteX10" fmla="*/ 205835 w 205835"/>
                <a:gd name="connsiteY10" fmla="*/ 68580 h 137159"/>
                <a:gd name="connsiteX11" fmla="*/ 205835 w 205835"/>
                <a:gd name="connsiteY11" fmla="*/ 77153 h 137159"/>
                <a:gd name="connsiteX12" fmla="*/ 180118 w 205835"/>
                <a:gd name="connsiteY12" fmla="*/ 68580 h 137159"/>
                <a:gd name="connsiteX13" fmla="*/ 150114 w 205835"/>
                <a:gd name="connsiteY13" fmla="*/ 72866 h 137159"/>
                <a:gd name="connsiteX14" fmla="*/ 171545 w 205835"/>
                <a:gd name="connsiteY14" fmla="*/ 94297 h 137159"/>
                <a:gd name="connsiteX15" fmla="*/ 192976 w 205835"/>
                <a:gd name="connsiteY15" fmla="*/ 120015 h 137159"/>
                <a:gd name="connsiteX16" fmla="*/ 197263 w 205835"/>
                <a:gd name="connsiteY16" fmla="*/ 128588 h 137159"/>
                <a:gd name="connsiteX17" fmla="*/ 201549 w 205835"/>
                <a:gd name="connsiteY17" fmla="*/ 132874 h 137159"/>
                <a:gd name="connsiteX18" fmla="*/ 201549 w 205835"/>
                <a:gd name="connsiteY18" fmla="*/ 137160 h 137159"/>
                <a:gd name="connsiteX19" fmla="*/ 188690 w 205835"/>
                <a:gd name="connsiteY19" fmla="*/ 137160 h 137159"/>
                <a:gd name="connsiteX20" fmla="*/ 171545 w 205835"/>
                <a:gd name="connsiteY20" fmla="*/ 128588 h 137159"/>
                <a:gd name="connsiteX21" fmla="*/ 137255 w 205835"/>
                <a:gd name="connsiteY21" fmla="*/ 107156 h 137159"/>
                <a:gd name="connsiteX22" fmla="*/ 85725 w 205835"/>
                <a:gd name="connsiteY22" fmla="*/ 90011 h 137159"/>
                <a:gd name="connsiteX23" fmla="*/ 60008 w 205835"/>
                <a:gd name="connsiteY23" fmla="*/ 94297 h 137159"/>
                <a:gd name="connsiteX24" fmla="*/ 42863 w 205835"/>
                <a:gd name="connsiteY24" fmla="*/ 90011 h 137159"/>
                <a:gd name="connsiteX25" fmla="*/ 25717 w 205835"/>
                <a:gd name="connsiteY25" fmla="*/ 81439 h 137159"/>
                <a:gd name="connsiteX26" fmla="*/ 21431 w 205835"/>
                <a:gd name="connsiteY26" fmla="*/ 81439 h 137159"/>
                <a:gd name="connsiteX27" fmla="*/ 21431 w 205835"/>
                <a:gd name="connsiteY27" fmla="*/ 77153 h 137159"/>
                <a:gd name="connsiteX28" fmla="*/ 17145 w 205835"/>
                <a:gd name="connsiteY28" fmla="*/ 77153 h 137159"/>
                <a:gd name="connsiteX29" fmla="*/ 12859 w 205835"/>
                <a:gd name="connsiteY29" fmla="*/ 72866 h 137159"/>
                <a:gd name="connsiteX30" fmla="*/ 8572 w 205835"/>
                <a:gd name="connsiteY30" fmla="*/ 72866 h 137159"/>
                <a:gd name="connsiteX31" fmla="*/ 8572 w 205835"/>
                <a:gd name="connsiteY31" fmla="*/ 68580 h 137159"/>
                <a:gd name="connsiteX32" fmla="*/ 4286 w 205835"/>
                <a:gd name="connsiteY32" fmla="*/ 64294 h 137159"/>
                <a:gd name="connsiteX33" fmla="*/ 0 w 205835"/>
                <a:gd name="connsiteY33" fmla="*/ 60007 h 137159"/>
                <a:gd name="connsiteX34" fmla="*/ 0 w 205835"/>
                <a:gd name="connsiteY34" fmla="*/ 51435 h 137159"/>
                <a:gd name="connsiteX35" fmla="*/ 4286 w 205835"/>
                <a:gd name="connsiteY35" fmla="*/ 51435 h 137159"/>
                <a:gd name="connsiteX36" fmla="*/ 4286 w 205835"/>
                <a:gd name="connsiteY36" fmla="*/ 47149 h 137159"/>
                <a:gd name="connsiteX37" fmla="*/ 0 w 205835"/>
                <a:gd name="connsiteY37" fmla="*/ 47149 h 137159"/>
                <a:gd name="connsiteX38" fmla="*/ 0 w 205835"/>
                <a:gd name="connsiteY38" fmla="*/ 38576 h 137159"/>
                <a:gd name="connsiteX39" fmla="*/ 4286 w 205835"/>
                <a:gd name="connsiteY39" fmla="*/ 38576 h 137159"/>
                <a:gd name="connsiteX40" fmla="*/ 4286 w 205835"/>
                <a:gd name="connsiteY40" fmla="*/ 42863 h 137159"/>
                <a:gd name="connsiteX41" fmla="*/ 42863 w 205835"/>
                <a:gd name="connsiteY41" fmla="*/ 34290 h 137159"/>
                <a:gd name="connsiteX42" fmla="*/ 90106 w 205835"/>
                <a:gd name="connsiteY42" fmla="*/ 30004 h 137159"/>
                <a:gd name="connsiteX43" fmla="*/ 107251 w 205835"/>
                <a:gd name="connsiteY43" fmla="*/ 38576 h 137159"/>
                <a:gd name="connsiteX44" fmla="*/ 128683 w 205835"/>
                <a:gd name="connsiteY44" fmla="*/ 51435 h 137159"/>
                <a:gd name="connsiteX45" fmla="*/ 150114 w 205835"/>
                <a:gd name="connsiteY45" fmla="*/ 51435 h 137159"/>
                <a:gd name="connsiteX46" fmla="*/ 150114 w 205835"/>
                <a:gd name="connsiteY46" fmla="*/ 47149 h 137159"/>
                <a:gd name="connsiteX47" fmla="*/ 154400 w 205835"/>
                <a:gd name="connsiteY47" fmla="*/ 47149 h 137159"/>
                <a:gd name="connsiteX48" fmla="*/ 154400 w 205835"/>
                <a:gd name="connsiteY48" fmla="*/ 38576 h 137159"/>
                <a:gd name="connsiteX49" fmla="*/ 150114 w 205835"/>
                <a:gd name="connsiteY49" fmla="*/ 38576 h 137159"/>
                <a:gd name="connsiteX50" fmla="*/ 150114 w 205835"/>
                <a:gd name="connsiteY50" fmla="*/ 34290 h 137159"/>
                <a:gd name="connsiteX51" fmla="*/ 145828 w 205835"/>
                <a:gd name="connsiteY51" fmla="*/ 34290 h 137159"/>
                <a:gd name="connsiteX52" fmla="*/ 145828 w 205835"/>
                <a:gd name="connsiteY52" fmla="*/ 30004 h 137159"/>
                <a:gd name="connsiteX53" fmla="*/ 141542 w 205835"/>
                <a:gd name="connsiteY53" fmla="*/ 25718 h 137159"/>
                <a:gd name="connsiteX54" fmla="*/ 137255 w 205835"/>
                <a:gd name="connsiteY54" fmla="*/ 21431 h 137159"/>
                <a:gd name="connsiteX55" fmla="*/ 124396 w 205835"/>
                <a:gd name="connsiteY55" fmla="*/ 12859 h 137159"/>
                <a:gd name="connsiteX56" fmla="*/ 120110 w 205835"/>
                <a:gd name="connsiteY56" fmla="*/ 0 h 137159"/>
                <a:gd name="connsiteX57" fmla="*/ 137255 w 205835"/>
                <a:gd name="connsiteY57" fmla="*/ 8572 h 137159"/>
                <a:gd name="connsiteX58" fmla="*/ 137255 w 205835"/>
                <a:gd name="connsiteY58" fmla="*/ 8572 h 13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05835" h="137159">
                  <a:moveTo>
                    <a:pt x="137255" y="8572"/>
                  </a:moveTo>
                  <a:lnTo>
                    <a:pt x="145828" y="17145"/>
                  </a:lnTo>
                  <a:lnTo>
                    <a:pt x="145828" y="21431"/>
                  </a:lnTo>
                  <a:lnTo>
                    <a:pt x="150114" y="21431"/>
                  </a:lnTo>
                  <a:lnTo>
                    <a:pt x="150114" y="25718"/>
                  </a:lnTo>
                  <a:lnTo>
                    <a:pt x="158687" y="25718"/>
                  </a:lnTo>
                  <a:lnTo>
                    <a:pt x="158687" y="30004"/>
                  </a:lnTo>
                  <a:lnTo>
                    <a:pt x="162973" y="30004"/>
                  </a:lnTo>
                  <a:lnTo>
                    <a:pt x="171545" y="42863"/>
                  </a:lnTo>
                  <a:cubicBezTo>
                    <a:pt x="180118" y="48578"/>
                    <a:pt x="187262" y="54293"/>
                    <a:pt x="192976" y="60007"/>
                  </a:cubicBezTo>
                  <a:cubicBezTo>
                    <a:pt x="201549" y="65722"/>
                    <a:pt x="205835" y="68580"/>
                    <a:pt x="205835" y="68580"/>
                  </a:cubicBezTo>
                  <a:lnTo>
                    <a:pt x="205835" y="77153"/>
                  </a:lnTo>
                  <a:lnTo>
                    <a:pt x="180118" y="68580"/>
                  </a:lnTo>
                  <a:cubicBezTo>
                    <a:pt x="160115" y="65722"/>
                    <a:pt x="150114" y="67151"/>
                    <a:pt x="150114" y="72866"/>
                  </a:cubicBezTo>
                  <a:cubicBezTo>
                    <a:pt x="150114" y="75724"/>
                    <a:pt x="157258" y="82868"/>
                    <a:pt x="171545" y="94297"/>
                  </a:cubicBezTo>
                  <a:cubicBezTo>
                    <a:pt x="182975" y="102870"/>
                    <a:pt x="190119" y="111443"/>
                    <a:pt x="192976" y="120015"/>
                  </a:cubicBezTo>
                  <a:cubicBezTo>
                    <a:pt x="192976" y="125730"/>
                    <a:pt x="194405" y="128588"/>
                    <a:pt x="197263" y="128588"/>
                  </a:cubicBezTo>
                  <a:cubicBezTo>
                    <a:pt x="200120" y="128588"/>
                    <a:pt x="201549" y="130016"/>
                    <a:pt x="201549" y="132874"/>
                  </a:cubicBezTo>
                  <a:lnTo>
                    <a:pt x="201549" y="137160"/>
                  </a:lnTo>
                  <a:lnTo>
                    <a:pt x="188690" y="137160"/>
                  </a:lnTo>
                  <a:cubicBezTo>
                    <a:pt x="180118" y="137160"/>
                    <a:pt x="174403" y="134303"/>
                    <a:pt x="171545" y="128588"/>
                  </a:cubicBezTo>
                  <a:cubicBezTo>
                    <a:pt x="165830" y="122872"/>
                    <a:pt x="154400" y="115729"/>
                    <a:pt x="137255" y="107156"/>
                  </a:cubicBezTo>
                  <a:cubicBezTo>
                    <a:pt x="120110" y="98584"/>
                    <a:pt x="102965" y="92869"/>
                    <a:pt x="85725" y="90011"/>
                  </a:cubicBezTo>
                  <a:cubicBezTo>
                    <a:pt x="65722" y="87154"/>
                    <a:pt x="57150" y="88582"/>
                    <a:pt x="60008" y="94297"/>
                  </a:cubicBezTo>
                  <a:cubicBezTo>
                    <a:pt x="60008" y="100013"/>
                    <a:pt x="54292" y="98584"/>
                    <a:pt x="42863" y="90011"/>
                  </a:cubicBezTo>
                  <a:lnTo>
                    <a:pt x="25717" y="81439"/>
                  </a:lnTo>
                  <a:lnTo>
                    <a:pt x="21431" y="81439"/>
                  </a:lnTo>
                  <a:lnTo>
                    <a:pt x="21431" y="77153"/>
                  </a:lnTo>
                  <a:lnTo>
                    <a:pt x="17145" y="77153"/>
                  </a:lnTo>
                  <a:lnTo>
                    <a:pt x="12859" y="72866"/>
                  </a:lnTo>
                  <a:lnTo>
                    <a:pt x="8572" y="72866"/>
                  </a:lnTo>
                  <a:lnTo>
                    <a:pt x="8572" y="68580"/>
                  </a:lnTo>
                  <a:lnTo>
                    <a:pt x="4286" y="64294"/>
                  </a:lnTo>
                  <a:lnTo>
                    <a:pt x="0" y="60007"/>
                  </a:lnTo>
                  <a:lnTo>
                    <a:pt x="0" y="51435"/>
                  </a:lnTo>
                  <a:lnTo>
                    <a:pt x="4286" y="51435"/>
                  </a:lnTo>
                  <a:lnTo>
                    <a:pt x="4286" y="47149"/>
                  </a:lnTo>
                  <a:lnTo>
                    <a:pt x="0" y="47149"/>
                  </a:lnTo>
                  <a:lnTo>
                    <a:pt x="0" y="38576"/>
                  </a:lnTo>
                  <a:lnTo>
                    <a:pt x="4286" y="38576"/>
                  </a:lnTo>
                  <a:lnTo>
                    <a:pt x="4286" y="42863"/>
                  </a:lnTo>
                  <a:lnTo>
                    <a:pt x="42863" y="34290"/>
                  </a:lnTo>
                  <a:cubicBezTo>
                    <a:pt x="65722" y="34290"/>
                    <a:pt x="81439" y="32861"/>
                    <a:pt x="90106" y="30004"/>
                  </a:cubicBezTo>
                  <a:cubicBezTo>
                    <a:pt x="98679" y="30004"/>
                    <a:pt x="104394" y="32861"/>
                    <a:pt x="107251" y="38576"/>
                  </a:cubicBezTo>
                  <a:cubicBezTo>
                    <a:pt x="107251" y="47149"/>
                    <a:pt x="114395" y="51435"/>
                    <a:pt x="128683" y="51435"/>
                  </a:cubicBezTo>
                  <a:lnTo>
                    <a:pt x="150114" y="51435"/>
                  </a:lnTo>
                  <a:lnTo>
                    <a:pt x="150114" y="47149"/>
                  </a:lnTo>
                  <a:lnTo>
                    <a:pt x="154400" y="47149"/>
                  </a:lnTo>
                  <a:lnTo>
                    <a:pt x="154400" y="38576"/>
                  </a:lnTo>
                  <a:lnTo>
                    <a:pt x="150114" y="38576"/>
                  </a:lnTo>
                  <a:lnTo>
                    <a:pt x="150114" y="34290"/>
                  </a:lnTo>
                  <a:lnTo>
                    <a:pt x="145828" y="34290"/>
                  </a:lnTo>
                  <a:lnTo>
                    <a:pt x="145828" y="30004"/>
                  </a:lnTo>
                  <a:cubicBezTo>
                    <a:pt x="145828" y="30004"/>
                    <a:pt x="144399" y="28575"/>
                    <a:pt x="141542" y="25718"/>
                  </a:cubicBezTo>
                  <a:cubicBezTo>
                    <a:pt x="141542" y="22860"/>
                    <a:pt x="140113" y="21431"/>
                    <a:pt x="137255" y="21431"/>
                  </a:cubicBezTo>
                  <a:cubicBezTo>
                    <a:pt x="134398" y="21431"/>
                    <a:pt x="130112" y="18574"/>
                    <a:pt x="124396" y="12859"/>
                  </a:cubicBezTo>
                  <a:cubicBezTo>
                    <a:pt x="118681" y="4286"/>
                    <a:pt x="117253" y="0"/>
                    <a:pt x="120110" y="0"/>
                  </a:cubicBezTo>
                  <a:cubicBezTo>
                    <a:pt x="125825" y="0"/>
                    <a:pt x="131540" y="2857"/>
                    <a:pt x="137255" y="8572"/>
                  </a:cubicBezTo>
                  <a:lnTo>
                    <a:pt x="137255" y="857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3" name="任意多边形: 形状 232">
              <a:extLst>
                <a:ext uri="{FF2B5EF4-FFF2-40B4-BE49-F238E27FC236}">
                  <a16:creationId xmlns:a16="http://schemas.microsoft.com/office/drawing/2014/main" id="{AC7D2195-A5E9-4FEB-BBAB-CDCE7692D893}"/>
                </a:ext>
              </a:extLst>
            </p:cNvPr>
            <p:cNvSpPr/>
            <p:nvPr/>
          </p:nvSpPr>
          <p:spPr>
            <a:xfrm>
              <a:off x="5485446" y="3677699"/>
              <a:ext cx="51435" cy="86796"/>
            </a:xfrm>
            <a:custGeom>
              <a:avLst/>
              <a:gdLst>
                <a:gd name="connsiteX0" fmla="*/ 30004 w 51435"/>
                <a:gd name="connsiteY0" fmla="*/ 4286 h 86796"/>
                <a:gd name="connsiteX1" fmla="*/ 30004 w 51435"/>
                <a:gd name="connsiteY1" fmla="*/ 0 h 86796"/>
                <a:gd name="connsiteX2" fmla="*/ 38576 w 51435"/>
                <a:gd name="connsiteY2" fmla="*/ 4286 h 86796"/>
                <a:gd name="connsiteX3" fmla="*/ 51435 w 51435"/>
                <a:gd name="connsiteY3" fmla="*/ 12859 h 86796"/>
                <a:gd name="connsiteX4" fmla="*/ 47149 w 51435"/>
                <a:gd name="connsiteY4" fmla="*/ 21431 h 86796"/>
                <a:gd name="connsiteX5" fmla="*/ 47149 w 51435"/>
                <a:gd name="connsiteY5" fmla="*/ 25717 h 86796"/>
                <a:gd name="connsiteX6" fmla="*/ 47149 w 51435"/>
                <a:gd name="connsiteY6" fmla="*/ 30004 h 86796"/>
                <a:gd name="connsiteX7" fmla="*/ 42863 w 51435"/>
                <a:gd name="connsiteY7" fmla="*/ 34290 h 86796"/>
                <a:gd name="connsiteX8" fmla="*/ 47149 w 51435"/>
                <a:gd name="connsiteY8" fmla="*/ 47149 h 86796"/>
                <a:gd name="connsiteX9" fmla="*/ 42863 w 51435"/>
                <a:gd name="connsiteY9" fmla="*/ 60007 h 86796"/>
                <a:gd name="connsiteX10" fmla="*/ 25717 w 51435"/>
                <a:gd name="connsiteY10" fmla="*/ 77152 h 86796"/>
                <a:gd name="connsiteX11" fmla="*/ 12859 w 51435"/>
                <a:gd name="connsiteY11" fmla="*/ 85725 h 86796"/>
                <a:gd name="connsiteX12" fmla="*/ 8573 w 51435"/>
                <a:gd name="connsiteY12" fmla="*/ 81439 h 86796"/>
                <a:gd name="connsiteX13" fmla="*/ 8573 w 51435"/>
                <a:gd name="connsiteY13" fmla="*/ 68580 h 86796"/>
                <a:gd name="connsiteX14" fmla="*/ 12859 w 51435"/>
                <a:gd name="connsiteY14" fmla="*/ 64294 h 86796"/>
                <a:gd name="connsiteX15" fmla="*/ 12859 w 51435"/>
                <a:gd name="connsiteY15" fmla="*/ 55721 h 86796"/>
                <a:gd name="connsiteX16" fmla="*/ 4286 w 51435"/>
                <a:gd name="connsiteY16" fmla="*/ 55721 h 86796"/>
                <a:gd name="connsiteX17" fmla="*/ 4286 w 51435"/>
                <a:gd name="connsiteY17" fmla="*/ 51435 h 86796"/>
                <a:gd name="connsiteX18" fmla="*/ 0 w 51435"/>
                <a:gd name="connsiteY18" fmla="*/ 51435 h 86796"/>
                <a:gd name="connsiteX19" fmla="*/ 12859 w 51435"/>
                <a:gd name="connsiteY19" fmla="*/ 47149 h 86796"/>
                <a:gd name="connsiteX20" fmla="*/ 21431 w 51435"/>
                <a:gd name="connsiteY20" fmla="*/ 34290 h 86796"/>
                <a:gd name="connsiteX21" fmla="*/ 21431 w 51435"/>
                <a:gd name="connsiteY21" fmla="*/ 30004 h 86796"/>
                <a:gd name="connsiteX22" fmla="*/ 21431 w 51435"/>
                <a:gd name="connsiteY22" fmla="*/ 21431 h 86796"/>
                <a:gd name="connsiteX23" fmla="*/ 25717 w 51435"/>
                <a:gd name="connsiteY23" fmla="*/ 12859 h 86796"/>
                <a:gd name="connsiteX24" fmla="*/ 30004 w 51435"/>
                <a:gd name="connsiteY24" fmla="*/ 4286 h 86796"/>
                <a:gd name="connsiteX25" fmla="*/ 30004 w 51435"/>
                <a:gd name="connsiteY25" fmla="*/ 4286 h 86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1435" h="86796">
                  <a:moveTo>
                    <a:pt x="30004" y="4286"/>
                  </a:moveTo>
                  <a:lnTo>
                    <a:pt x="30004" y="0"/>
                  </a:lnTo>
                  <a:lnTo>
                    <a:pt x="38576" y="4286"/>
                  </a:lnTo>
                  <a:cubicBezTo>
                    <a:pt x="47149" y="10001"/>
                    <a:pt x="51435" y="12859"/>
                    <a:pt x="51435" y="12859"/>
                  </a:cubicBezTo>
                  <a:lnTo>
                    <a:pt x="47149" y="21431"/>
                  </a:lnTo>
                  <a:cubicBezTo>
                    <a:pt x="47149" y="24289"/>
                    <a:pt x="47149" y="25717"/>
                    <a:pt x="47149" y="25717"/>
                  </a:cubicBezTo>
                  <a:lnTo>
                    <a:pt x="47149" y="30004"/>
                  </a:lnTo>
                  <a:lnTo>
                    <a:pt x="42863" y="34290"/>
                  </a:lnTo>
                  <a:cubicBezTo>
                    <a:pt x="40005" y="37147"/>
                    <a:pt x="41434" y="41434"/>
                    <a:pt x="47149" y="47149"/>
                  </a:cubicBezTo>
                  <a:cubicBezTo>
                    <a:pt x="52864" y="52864"/>
                    <a:pt x="51435" y="57150"/>
                    <a:pt x="42863" y="60007"/>
                  </a:cubicBezTo>
                  <a:cubicBezTo>
                    <a:pt x="34290" y="62865"/>
                    <a:pt x="28575" y="68580"/>
                    <a:pt x="25717" y="77152"/>
                  </a:cubicBezTo>
                  <a:cubicBezTo>
                    <a:pt x="22860" y="85725"/>
                    <a:pt x="18574" y="88582"/>
                    <a:pt x="12859" y="85725"/>
                  </a:cubicBezTo>
                  <a:cubicBezTo>
                    <a:pt x="10001" y="82867"/>
                    <a:pt x="8573" y="81439"/>
                    <a:pt x="8573" y="81439"/>
                  </a:cubicBezTo>
                  <a:lnTo>
                    <a:pt x="8573" y="68580"/>
                  </a:lnTo>
                  <a:cubicBezTo>
                    <a:pt x="8573" y="65722"/>
                    <a:pt x="10001" y="64294"/>
                    <a:pt x="12859" y="64294"/>
                  </a:cubicBezTo>
                  <a:cubicBezTo>
                    <a:pt x="15716" y="64294"/>
                    <a:pt x="15716" y="61436"/>
                    <a:pt x="12859" y="55721"/>
                  </a:cubicBezTo>
                  <a:lnTo>
                    <a:pt x="4286" y="55721"/>
                  </a:lnTo>
                  <a:lnTo>
                    <a:pt x="4286" y="51435"/>
                  </a:lnTo>
                  <a:cubicBezTo>
                    <a:pt x="4286" y="51435"/>
                    <a:pt x="2858" y="51435"/>
                    <a:pt x="0" y="51435"/>
                  </a:cubicBezTo>
                  <a:cubicBezTo>
                    <a:pt x="0" y="48577"/>
                    <a:pt x="4286" y="47149"/>
                    <a:pt x="12859" y="47149"/>
                  </a:cubicBezTo>
                  <a:cubicBezTo>
                    <a:pt x="18574" y="41434"/>
                    <a:pt x="21431" y="37147"/>
                    <a:pt x="21431" y="34290"/>
                  </a:cubicBezTo>
                  <a:lnTo>
                    <a:pt x="21431" y="30004"/>
                  </a:lnTo>
                  <a:cubicBezTo>
                    <a:pt x="21431" y="30004"/>
                    <a:pt x="21431" y="27146"/>
                    <a:pt x="21431" y="21431"/>
                  </a:cubicBezTo>
                  <a:cubicBezTo>
                    <a:pt x="21431" y="18574"/>
                    <a:pt x="22860" y="15716"/>
                    <a:pt x="25717" y="12859"/>
                  </a:cubicBezTo>
                  <a:cubicBezTo>
                    <a:pt x="28575" y="12859"/>
                    <a:pt x="30004" y="10001"/>
                    <a:pt x="30004" y="4286"/>
                  </a:cubicBezTo>
                  <a:lnTo>
                    <a:pt x="30004" y="42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4" name="任意多边形: 形状 233">
              <a:extLst>
                <a:ext uri="{FF2B5EF4-FFF2-40B4-BE49-F238E27FC236}">
                  <a16:creationId xmlns:a16="http://schemas.microsoft.com/office/drawing/2014/main" id="{8797803C-810F-4CB3-849E-EFE4E8C3DFFC}"/>
                </a:ext>
              </a:extLst>
            </p:cNvPr>
            <p:cNvSpPr/>
            <p:nvPr/>
          </p:nvSpPr>
          <p:spPr>
            <a:xfrm>
              <a:off x="5665659" y="2845214"/>
              <a:ext cx="77152" cy="128587"/>
            </a:xfrm>
            <a:custGeom>
              <a:avLst/>
              <a:gdLst>
                <a:gd name="connsiteX0" fmla="*/ 12859 w 77152"/>
                <a:gd name="connsiteY0" fmla="*/ 4286 h 128587"/>
                <a:gd name="connsiteX1" fmla="*/ 12859 w 77152"/>
                <a:gd name="connsiteY1" fmla="*/ 0 h 128587"/>
                <a:gd name="connsiteX2" fmla="*/ 17145 w 77152"/>
                <a:gd name="connsiteY2" fmla="*/ 0 h 128587"/>
                <a:gd name="connsiteX3" fmla="*/ 25718 w 77152"/>
                <a:gd name="connsiteY3" fmla="*/ 8573 h 128587"/>
                <a:gd name="connsiteX4" fmla="*/ 42863 w 77152"/>
                <a:gd name="connsiteY4" fmla="*/ 17145 h 128587"/>
                <a:gd name="connsiteX5" fmla="*/ 47149 w 77152"/>
                <a:gd name="connsiteY5" fmla="*/ 21431 h 128587"/>
                <a:gd name="connsiteX6" fmla="*/ 42863 w 77152"/>
                <a:gd name="connsiteY6" fmla="*/ 47149 h 128587"/>
                <a:gd name="connsiteX7" fmla="*/ 47149 w 77152"/>
                <a:gd name="connsiteY7" fmla="*/ 77153 h 128587"/>
                <a:gd name="connsiteX8" fmla="*/ 55721 w 77152"/>
                <a:gd name="connsiteY8" fmla="*/ 81439 h 128587"/>
                <a:gd name="connsiteX9" fmla="*/ 64294 w 77152"/>
                <a:gd name="connsiteY9" fmla="*/ 81439 h 128587"/>
                <a:gd name="connsiteX10" fmla="*/ 68580 w 77152"/>
                <a:gd name="connsiteY10" fmla="*/ 85725 h 128587"/>
                <a:gd name="connsiteX11" fmla="*/ 72866 w 77152"/>
                <a:gd name="connsiteY11" fmla="*/ 90011 h 128587"/>
                <a:gd name="connsiteX12" fmla="*/ 77153 w 77152"/>
                <a:gd name="connsiteY12" fmla="*/ 90011 h 128587"/>
                <a:gd name="connsiteX13" fmla="*/ 51435 w 77152"/>
                <a:gd name="connsiteY13" fmla="*/ 90011 h 128587"/>
                <a:gd name="connsiteX14" fmla="*/ 38576 w 77152"/>
                <a:gd name="connsiteY14" fmla="*/ 94298 h 128587"/>
                <a:gd name="connsiteX15" fmla="*/ 34290 w 77152"/>
                <a:gd name="connsiteY15" fmla="*/ 107156 h 128587"/>
                <a:gd name="connsiteX16" fmla="*/ 34290 w 77152"/>
                <a:gd name="connsiteY16" fmla="*/ 120015 h 128587"/>
                <a:gd name="connsiteX17" fmla="*/ 30004 w 77152"/>
                <a:gd name="connsiteY17" fmla="*/ 120015 h 128587"/>
                <a:gd name="connsiteX18" fmla="*/ 25718 w 77152"/>
                <a:gd name="connsiteY18" fmla="*/ 115729 h 128587"/>
                <a:gd name="connsiteX19" fmla="*/ 21431 w 77152"/>
                <a:gd name="connsiteY19" fmla="*/ 115729 h 128587"/>
                <a:gd name="connsiteX20" fmla="*/ 17145 w 77152"/>
                <a:gd name="connsiteY20" fmla="*/ 111443 h 128587"/>
                <a:gd name="connsiteX21" fmla="*/ 12859 w 77152"/>
                <a:gd name="connsiteY21" fmla="*/ 111443 h 128587"/>
                <a:gd name="connsiteX22" fmla="*/ 12859 w 77152"/>
                <a:gd name="connsiteY22" fmla="*/ 120015 h 128587"/>
                <a:gd name="connsiteX23" fmla="*/ 8573 w 77152"/>
                <a:gd name="connsiteY23" fmla="*/ 124301 h 128587"/>
                <a:gd name="connsiteX24" fmla="*/ 4286 w 77152"/>
                <a:gd name="connsiteY24" fmla="*/ 128588 h 128587"/>
                <a:gd name="connsiteX25" fmla="*/ 4286 w 77152"/>
                <a:gd name="connsiteY25" fmla="*/ 115729 h 128587"/>
                <a:gd name="connsiteX26" fmla="*/ 0 w 77152"/>
                <a:gd name="connsiteY26" fmla="*/ 115729 h 128587"/>
                <a:gd name="connsiteX27" fmla="*/ 0 w 77152"/>
                <a:gd name="connsiteY27" fmla="*/ 111443 h 128587"/>
                <a:gd name="connsiteX28" fmla="*/ 4286 w 77152"/>
                <a:gd name="connsiteY28" fmla="*/ 111443 h 128587"/>
                <a:gd name="connsiteX29" fmla="*/ 4286 w 77152"/>
                <a:gd name="connsiteY29" fmla="*/ 98584 h 128587"/>
                <a:gd name="connsiteX30" fmla="*/ 8573 w 77152"/>
                <a:gd name="connsiteY30" fmla="*/ 90011 h 128587"/>
                <a:gd name="connsiteX31" fmla="*/ 12859 w 77152"/>
                <a:gd name="connsiteY31" fmla="*/ 90011 h 128587"/>
                <a:gd name="connsiteX32" fmla="*/ 12859 w 77152"/>
                <a:gd name="connsiteY32" fmla="*/ 77153 h 128587"/>
                <a:gd name="connsiteX33" fmla="*/ 12859 w 77152"/>
                <a:gd name="connsiteY33" fmla="*/ 72866 h 128587"/>
                <a:gd name="connsiteX34" fmla="*/ 8573 w 77152"/>
                <a:gd name="connsiteY34" fmla="*/ 68580 h 128587"/>
                <a:gd name="connsiteX35" fmla="*/ 8573 w 77152"/>
                <a:gd name="connsiteY35" fmla="*/ 64294 h 128587"/>
                <a:gd name="connsiteX36" fmla="*/ 17145 w 77152"/>
                <a:gd name="connsiteY36" fmla="*/ 64294 h 128587"/>
                <a:gd name="connsiteX37" fmla="*/ 25718 w 77152"/>
                <a:gd name="connsiteY37" fmla="*/ 51435 h 128587"/>
                <a:gd name="connsiteX38" fmla="*/ 21431 w 77152"/>
                <a:gd name="connsiteY38" fmla="*/ 25718 h 128587"/>
                <a:gd name="connsiteX39" fmla="*/ 17145 w 77152"/>
                <a:gd name="connsiteY39" fmla="*/ 8573 h 128587"/>
                <a:gd name="connsiteX40" fmla="*/ 12859 w 77152"/>
                <a:gd name="connsiteY40" fmla="*/ 8573 h 128587"/>
                <a:gd name="connsiteX41" fmla="*/ 12859 w 77152"/>
                <a:gd name="connsiteY41" fmla="*/ 4286 h 128587"/>
                <a:gd name="connsiteX42" fmla="*/ 12859 w 77152"/>
                <a:gd name="connsiteY42" fmla="*/ 4286 h 128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7152" h="128587">
                  <a:moveTo>
                    <a:pt x="12859" y="4286"/>
                  </a:moveTo>
                  <a:lnTo>
                    <a:pt x="12859" y="0"/>
                  </a:lnTo>
                  <a:lnTo>
                    <a:pt x="17145" y="0"/>
                  </a:lnTo>
                  <a:lnTo>
                    <a:pt x="25718" y="8573"/>
                  </a:lnTo>
                  <a:cubicBezTo>
                    <a:pt x="31433" y="11430"/>
                    <a:pt x="37148" y="14288"/>
                    <a:pt x="42863" y="17145"/>
                  </a:cubicBezTo>
                  <a:cubicBezTo>
                    <a:pt x="48578" y="20003"/>
                    <a:pt x="50006" y="21431"/>
                    <a:pt x="47149" y="21431"/>
                  </a:cubicBezTo>
                  <a:cubicBezTo>
                    <a:pt x="41434" y="21431"/>
                    <a:pt x="40005" y="30004"/>
                    <a:pt x="42863" y="47149"/>
                  </a:cubicBezTo>
                  <a:cubicBezTo>
                    <a:pt x="45720" y="67151"/>
                    <a:pt x="47149" y="77153"/>
                    <a:pt x="47149" y="77153"/>
                  </a:cubicBezTo>
                  <a:cubicBezTo>
                    <a:pt x="47149" y="80010"/>
                    <a:pt x="50006" y="81439"/>
                    <a:pt x="55721" y="81439"/>
                  </a:cubicBezTo>
                  <a:lnTo>
                    <a:pt x="64294" y="81439"/>
                  </a:lnTo>
                  <a:lnTo>
                    <a:pt x="68580" y="85725"/>
                  </a:lnTo>
                  <a:lnTo>
                    <a:pt x="72866" y="90011"/>
                  </a:lnTo>
                  <a:lnTo>
                    <a:pt x="77153" y="90011"/>
                  </a:lnTo>
                  <a:lnTo>
                    <a:pt x="51435" y="90011"/>
                  </a:lnTo>
                  <a:cubicBezTo>
                    <a:pt x="42863" y="90011"/>
                    <a:pt x="38576" y="91440"/>
                    <a:pt x="38576" y="94298"/>
                  </a:cubicBezTo>
                  <a:cubicBezTo>
                    <a:pt x="38576" y="94298"/>
                    <a:pt x="37148" y="98584"/>
                    <a:pt x="34290" y="107156"/>
                  </a:cubicBezTo>
                  <a:lnTo>
                    <a:pt x="34290" y="120015"/>
                  </a:lnTo>
                  <a:lnTo>
                    <a:pt x="30004" y="120015"/>
                  </a:lnTo>
                  <a:cubicBezTo>
                    <a:pt x="30004" y="117158"/>
                    <a:pt x="28575" y="115729"/>
                    <a:pt x="25718" y="115729"/>
                  </a:cubicBezTo>
                  <a:lnTo>
                    <a:pt x="21431" y="115729"/>
                  </a:lnTo>
                  <a:lnTo>
                    <a:pt x="17145" y="111443"/>
                  </a:lnTo>
                  <a:lnTo>
                    <a:pt x="12859" y="111443"/>
                  </a:lnTo>
                  <a:lnTo>
                    <a:pt x="12859" y="120015"/>
                  </a:lnTo>
                  <a:lnTo>
                    <a:pt x="8573" y="124301"/>
                  </a:lnTo>
                  <a:lnTo>
                    <a:pt x="4286" y="128588"/>
                  </a:lnTo>
                  <a:lnTo>
                    <a:pt x="4286" y="115729"/>
                  </a:lnTo>
                  <a:lnTo>
                    <a:pt x="0" y="115729"/>
                  </a:lnTo>
                  <a:lnTo>
                    <a:pt x="0" y="111443"/>
                  </a:lnTo>
                  <a:lnTo>
                    <a:pt x="4286" y="111443"/>
                  </a:lnTo>
                  <a:lnTo>
                    <a:pt x="4286" y="98584"/>
                  </a:lnTo>
                  <a:cubicBezTo>
                    <a:pt x="4286" y="92869"/>
                    <a:pt x="5715" y="90011"/>
                    <a:pt x="8573" y="90011"/>
                  </a:cubicBezTo>
                  <a:lnTo>
                    <a:pt x="12859" y="90011"/>
                  </a:lnTo>
                  <a:lnTo>
                    <a:pt x="12859" y="77153"/>
                  </a:lnTo>
                  <a:cubicBezTo>
                    <a:pt x="12859" y="74295"/>
                    <a:pt x="12859" y="72866"/>
                    <a:pt x="12859" y="72866"/>
                  </a:cubicBezTo>
                  <a:lnTo>
                    <a:pt x="8573" y="68580"/>
                  </a:lnTo>
                  <a:lnTo>
                    <a:pt x="8573" y="64294"/>
                  </a:lnTo>
                  <a:lnTo>
                    <a:pt x="17145" y="64294"/>
                  </a:lnTo>
                  <a:cubicBezTo>
                    <a:pt x="22860" y="64294"/>
                    <a:pt x="25718" y="60008"/>
                    <a:pt x="25718" y="51435"/>
                  </a:cubicBezTo>
                  <a:cubicBezTo>
                    <a:pt x="22860" y="45720"/>
                    <a:pt x="21431" y="37148"/>
                    <a:pt x="21431" y="25718"/>
                  </a:cubicBezTo>
                  <a:cubicBezTo>
                    <a:pt x="21431" y="14288"/>
                    <a:pt x="20003" y="8573"/>
                    <a:pt x="17145" y="8573"/>
                  </a:cubicBezTo>
                  <a:lnTo>
                    <a:pt x="12859" y="8573"/>
                  </a:lnTo>
                  <a:lnTo>
                    <a:pt x="12859" y="4286"/>
                  </a:lnTo>
                  <a:lnTo>
                    <a:pt x="12859" y="42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5" name="任意多边形: 形状 234">
              <a:extLst>
                <a:ext uri="{FF2B5EF4-FFF2-40B4-BE49-F238E27FC236}">
                  <a16:creationId xmlns:a16="http://schemas.microsoft.com/office/drawing/2014/main" id="{CC4037C1-4489-461A-893D-A730E691A77C}"/>
                </a:ext>
              </a:extLst>
            </p:cNvPr>
            <p:cNvSpPr/>
            <p:nvPr/>
          </p:nvSpPr>
          <p:spPr>
            <a:xfrm>
              <a:off x="6369367" y="592742"/>
              <a:ext cx="1104090" cy="1784222"/>
            </a:xfrm>
            <a:custGeom>
              <a:avLst/>
              <a:gdLst>
                <a:gd name="connsiteX0" fmla="*/ 961168 w 1104090"/>
                <a:gd name="connsiteY0" fmla="*/ 437388 h 1784222"/>
                <a:gd name="connsiteX1" fmla="*/ 961168 w 1104090"/>
                <a:gd name="connsiteY1" fmla="*/ 458819 h 1784222"/>
                <a:gd name="connsiteX2" fmla="*/ 948309 w 1104090"/>
                <a:gd name="connsiteY2" fmla="*/ 458819 h 1784222"/>
                <a:gd name="connsiteX3" fmla="*/ 948309 w 1104090"/>
                <a:gd name="connsiteY3" fmla="*/ 445961 h 1784222"/>
                <a:gd name="connsiteX4" fmla="*/ 935450 w 1104090"/>
                <a:gd name="connsiteY4" fmla="*/ 433102 h 1784222"/>
                <a:gd name="connsiteX5" fmla="*/ 909733 w 1104090"/>
                <a:gd name="connsiteY5" fmla="*/ 463106 h 1784222"/>
                <a:gd name="connsiteX6" fmla="*/ 892588 w 1104090"/>
                <a:gd name="connsiteY6" fmla="*/ 488823 h 1784222"/>
                <a:gd name="connsiteX7" fmla="*/ 888302 w 1104090"/>
                <a:gd name="connsiteY7" fmla="*/ 505968 h 1784222"/>
                <a:gd name="connsiteX8" fmla="*/ 892588 w 1104090"/>
                <a:gd name="connsiteY8" fmla="*/ 527399 h 1784222"/>
                <a:gd name="connsiteX9" fmla="*/ 914019 w 1104090"/>
                <a:gd name="connsiteY9" fmla="*/ 574643 h 1784222"/>
                <a:gd name="connsiteX10" fmla="*/ 931164 w 1104090"/>
                <a:gd name="connsiteY10" fmla="*/ 643319 h 1784222"/>
                <a:gd name="connsiteX11" fmla="*/ 931164 w 1104090"/>
                <a:gd name="connsiteY11" fmla="*/ 716280 h 1784222"/>
                <a:gd name="connsiteX12" fmla="*/ 931164 w 1104090"/>
                <a:gd name="connsiteY12" fmla="*/ 763524 h 1784222"/>
                <a:gd name="connsiteX13" fmla="*/ 931164 w 1104090"/>
                <a:gd name="connsiteY13" fmla="*/ 789242 h 1784222"/>
                <a:gd name="connsiteX14" fmla="*/ 922591 w 1104090"/>
                <a:gd name="connsiteY14" fmla="*/ 789242 h 1784222"/>
                <a:gd name="connsiteX15" fmla="*/ 922591 w 1104090"/>
                <a:gd name="connsiteY15" fmla="*/ 784955 h 1784222"/>
                <a:gd name="connsiteX16" fmla="*/ 926878 w 1104090"/>
                <a:gd name="connsiteY16" fmla="*/ 776383 h 1784222"/>
                <a:gd name="connsiteX17" fmla="*/ 922591 w 1104090"/>
                <a:gd name="connsiteY17" fmla="*/ 772097 h 1784222"/>
                <a:gd name="connsiteX18" fmla="*/ 918305 w 1104090"/>
                <a:gd name="connsiteY18" fmla="*/ 772097 h 1784222"/>
                <a:gd name="connsiteX19" fmla="*/ 918305 w 1104090"/>
                <a:gd name="connsiteY19" fmla="*/ 767810 h 1784222"/>
                <a:gd name="connsiteX20" fmla="*/ 914019 w 1104090"/>
                <a:gd name="connsiteY20" fmla="*/ 767810 h 1784222"/>
                <a:gd name="connsiteX21" fmla="*/ 914019 w 1104090"/>
                <a:gd name="connsiteY21" fmla="*/ 776383 h 1784222"/>
                <a:gd name="connsiteX22" fmla="*/ 909733 w 1104090"/>
                <a:gd name="connsiteY22" fmla="*/ 780669 h 1784222"/>
                <a:gd name="connsiteX23" fmla="*/ 905447 w 1104090"/>
                <a:gd name="connsiteY23" fmla="*/ 797814 h 1784222"/>
                <a:gd name="connsiteX24" fmla="*/ 901160 w 1104090"/>
                <a:gd name="connsiteY24" fmla="*/ 802100 h 1784222"/>
                <a:gd name="connsiteX25" fmla="*/ 896874 w 1104090"/>
                <a:gd name="connsiteY25" fmla="*/ 810673 h 1784222"/>
                <a:gd name="connsiteX26" fmla="*/ 888302 w 1104090"/>
                <a:gd name="connsiteY26" fmla="*/ 840677 h 1784222"/>
                <a:gd name="connsiteX27" fmla="*/ 879729 w 1104090"/>
                <a:gd name="connsiteY27" fmla="*/ 866394 h 1784222"/>
                <a:gd name="connsiteX28" fmla="*/ 879729 w 1104090"/>
                <a:gd name="connsiteY28" fmla="*/ 870680 h 1784222"/>
                <a:gd name="connsiteX29" fmla="*/ 884015 w 1104090"/>
                <a:gd name="connsiteY29" fmla="*/ 870680 h 1784222"/>
                <a:gd name="connsiteX30" fmla="*/ 884015 w 1104090"/>
                <a:gd name="connsiteY30" fmla="*/ 874966 h 1784222"/>
                <a:gd name="connsiteX31" fmla="*/ 888302 w 1104090"/>
                <a:gd name="connsiteY31" fmla="*/ 870680 h 1784222"/>
                <a:gd name="connsiteX32" fmla="*/ 896874 w 1104090"/>
                <a:gd name="connsiteY32" fmla="*/ 862108 h 1784222"/>
                <a:gd name="connsiteX33" fmla="*/ 901160 w 1104090"/>
                <a:gd name="connsiteY33" fmla="*/ 866394 h 1784222"/>
                <a:gd name="connsiteX34" fmla="*/ 896874 w 1104090"/>
                <a:gd name="connsiteY34" fmla="*/ 883539 h 1784222"/>
                <a:gd name="connsiteX35" fmla="*/ 896874 w 1104090"/>
                <a:gd name="connsiteY35" fmla="*/ 900684 h 1784222"/>
                <a:gd name="connsiteX36" fmla="*/ 909733 w 1104090"/>
                <a:gd name="connsiteY36" fmla="*/ 900684 h 1784222"/>
                <a:gd name="connsiteX37" fmla="*/ 909733 w 1104090"/>
                <a:gd name="connsiteY37" fmla="*/ 896398 h 1784222"/>
                <a:gd name="connsiteX38" fmla="*/ 914019 w 1104090"/>
                <a:gd name="connsiteY38" fmla="*/ 896398 h 1784222"/>
                <a:gd name="connsiteX39" fmla="*/ 914019 w 1104090"/>
                <a:gd name="connsiteY39" fmla="*/ 887825 h 1784222"/>
                <a:gd name="connsiteX40" fmla="*/ 922591 w 1104090"/>
                <a:gd name="connsiteY40" fmla="*/ 874966 h 1784222"/>
                <a:gd name="connsiteX41" fmla="*/ 931164 w 1104090"/>
                <a:gd name="connsiteY41" fmla="*/ 857822 h 1784222"/>
                <a:gd name="connsiteX42" fmla="*/ 931164 w 1104090"/>
                <a:gd name="connsiteY42" fmla="*/ 853535 h 1784222"/>
                <a:gd name="connsiteX43" fmla="*/ 935450 w 1104090"/>
                <a:gd name="connsiteY43" fmla="*/ 849249 h 1784222"/>
                <a:gd name="connsiteX44" fmla="*/ 939737 w 1104090"/>
                <a:gd name="connsiteY44" fmla="*/ 844963 h 1784222"/>
                <a:gd name="connsiteX45" fmla="*/ 939737 w 1104090"/>
                <a:gd name="connsiteY45" fmla="*/ 840677 h 1784222"/>
                <a:gd name="connsiteX46" fmla="*/ 944023 w 1104090"/>
                <a:gd name="connsiteY46" fmla="*/ 840677 h 1784222"/>
                <a:gd name="connsiteX47" fmla="*/ 944023 w 1104090"/>
                <a:gd name="connsiteY47" fmla="*/ 836390 h 1784222"/>
                <a:gd name="connsiteX48" fmla="*/ 948309 w 1104090"/>
                <a:gd name="connsiteY48" fmla="*/ 836390 h 1784222"/>
                <a:gd name="connsiteX49" fmla="*/ 948309 w 1104090"/>
                <a:gd name="connsiteY49" fmla="*/ 844963 h 1784222"/>
                <a:gd name="connsiteX50" fmla="*/ 944023 w 1104090"/>
                <a:gd name="connsiteY50" fmla="*/ 849249 h 1784222"/>
                <a:gd name="connsiteX51" fmla="*/ 939737 w 1104090"/>
                <a:gd name="connsiteY51" fmla="*/ 853535 h 1784222"/>
                <a:gd name="connsiteX52" fmla="*/ 939737 w 1104090"/>
                <a:gd name="connsiteY52" fmla="*/ 862108 h 1784222"/>
                <a:gd name="connsiteX53" fmla="*/ 935450 w 1104090"/>
                <a:gd name="connsiteY53" fmla="*/ 866394 h 1784222"/>
                <a:gd name="connsiteX54" fmla="*/ 935450 w 1104090"/>
                <a:gd name="connsiteY54" fmla="*/ 870680 h 1784222"/>
                <a:gd name="connsiteX55" fmla="*/ 948309 w 1104090"/>
                <a:gd name="connsiteY55" fmla="*/ 870680 h 1784222"/>
                <a:gd name="connsiteX56" fmla="*/ 948309 w 1104090"/>
                <a:gd name="connsiteY56" fmla="*/ 874966 h 1784222"/>
                <a:gd name="connsiteX57" fmla="*/ 939737 w 1104090"/>
                <a:gd name="connsiteY57" fmla="*/ 904970 h 1784222"/>
                <a:gd name="connsiteX58" fmla="*/ 931164 w 1104090"/>
                <a:gd name="connsiteY58" fmla="*/ 926402 h 1784222"/>
                <a:gd name="connsiteX59" fmla="*/ 931164 w 1104090"/>
                <a:gd name="connsiteY59" fmla="*/ 952119 h 1784222"/>
                <a:gd name="connsiteX60" fmla="*/ 931164 w 1104090"/>
                <a:gd name="connsiteY60" fmla="*/ 947833 h 1784222"/>
                <a:gd name="connsiteX61" fmla="*/ 935450 w 1104090"/>
                <a:gd name="connsiteY61" fmla="*/ 939260 h 1784222"/>
                <a:gd name="connsiteX62" fmla="*/ 939737 w 1104090"/>
                <a:gd name="connsiteY62" fmla="*/ 930688 h 1784222"/>
                <a:gd name="connsiteX63" fmla="*/ 939737 w 1104090"/>
                <a:gd name="connsiteY63" fmla="*/ 926402 h 1784222"/>
                <a:gd name="connsiteX64" fmla="*/ 948309 w 1104090"/>
                <a:gd name="connsiteY64" fmla="*/ 917829 h 1784222"/>
                <a:gd name="connsiteX65" fmla="*/ 952595 w 1104090"/>
                <a:gd name="connsiteY65" fmla="*/ 917829 h 1784222"/>
                <a:gd name="connsiteX66" fmla="*/ 948309 w 1104090"/>
                <a:gd name="connsiteY66" fmla="*/ 926402 h 1784222"/>
                <a:gd name="connsiteX67" fmla="*/ 948309 w 1104090"/>
                <a:gd name="connsiteY67" fmla="*/ 930688 h 1784222"/>
                <a:gd name="connsiteX68" fmla="*/ 944023 w 1104090"/>
                <a:gd name="connsiteY68" fmla="*/ 934974 h 1784222"/>
                <a:gd name="connsiteX69" fmla="*/ 939737 w 1104090"/>
                <a:gd name="connsiteY69" fmla="*/ 939260 h 1784222"/>
                <a:gd name="connsiteX70" fmla="*/ 939737 w 1104090"/>
                <a:gd name="connsiteY70" fmla="*/ 943547 h 1784222"/>
                <a:gd name="connsiteX71" fmla="*/ 944023 w 1104090"/>
                <a:gd name="connsiteY71" fmla="*/ 947833 h 1784222"/>
                <a:gd name="connsiteX72" fmla="*/ 944023 w 1104090"/>
                <a:gd name="connsiteY72" fmla="*/ 952119 h 1784222"/>
                <a:gd name="connsiteX73" fmla="*/ 948309 w 1104090"/>
                <a:gd name="connsiteY73" fmla="*/ 952119 h 1784222"/>
                <a:gd name="connsiteX74" fmla="*/ 952595 w 1104090"/>
                <a:gd name="connsiteY74" fmla="*/ 947833 h 1784222"/>
                <a:gd name="connsiteX75" fmla="*/ 956881 w 1104090"/>
                <a:gd name="connsiteY75" fmla="*/ 943547 h 1784222"/>
                <a:gd name="connsiteX76" fmla="*/ 956881 w 1104090"/>
                <a:gd name="connsiteY76" fmla="*/ 947833 h 1784222"/>
                <a:gd name="connsiteX77" fmla="*/ 939737 w 1104090"/>
                <a:gd name="connsiteY77" fmla="*/ 977836 h 1784222"/>
                <a:gd name="connsiteX78" fmla="*/ 922591 w 1104090"/>
                <a:gd name="connsiteY78" fmla="*/ 1007840 h 1784222"/>
                <a:gd name="connsiteX79" fmla="*/ 922591 w 1104090"/>
                <a:gd name="connsiteY79" fmla="*/ 1020699 h 1784222"/>
                <a:gd name="connsiteX80" fmla="*/ 922591 w 1104090"/>
                <a:gd name="connsiteY80" fmla="*/ 1033558 h 1784222"/>
                <a:gd name="connsiteX81" fmla="*/ 931164 w 1104090"/>
                <a:gd name="connsiteY81" fmla="*/ 1029272 h 1784222"/>
                <a:gd name="connsiteX82" fmla="*/ 935450 w 1104090"/>
                <a:gd name="connsiteY82" fmla="*/ 1024985 h 1784222"/>
                <a:gd name="connsiteX83" fmla="*/ 939737 w 1104090"/>
                <a:gd name="connsiteY83" fmla="*/ 1029272 h 1784222"/>
                <a:gd name="connsiteX84" fmla="*/ 935450 w 1104090"/>
                <a:gd name="connsiteY84" fmla="*/ 1033558 h 1784222"/>
                <a:gd name="connsiteX85" fmla="*/ 935450 w 1104090"/>
                <a:gd name="connsiteY85" fmla="*/ 1037844 h 1784222"/>
                <a:gd name="connsiteX86" fmla="*/ 922591 w 1104090"/>
                <a:gd name="connsiteY86" fmla="*/ 1054989 h 1784222"/>
                <a:gd name="connsiteX87" fmla="*/ 914019 w 1104090"/>
                <a:gd name="connsiteY87" fmla="*/ 1067848 h 1784222"/>
                <a:gd name="connsiteX88" fmla="*/ 914019 w 1104090"/>
                <a:gd name="connsiteY88" fmla="*/ 1080707 h 1784222"/>
                <a:gd name="connsiteX89" fmla="*/ 909733 w 1104090"/>
                <a:gd name="connsiteY89" fmla="*/ 1089279 h 1784222"/>
                <a:gd name="connsiteX90" fmla="*/ 905447 w 1104090"/>
                <a:gd name="connsiteY90" fmla="*/ 1093565 h 1784222"/>
                <a:gd name="connsiteX91" fmla="*/ 905447 w 1104090"/>
                <a:gd name="connsiteY91" fmla="*/ 1097852 h 1784222"/>
                <a:gd name="connsiteX92" fmla="*/ 922591 w 1104090"/>
                <a:gd name="connsiteY92" fmla="*/ 1097852 h 1784222"/>
                <a:gd name="connsiteX93" fmla="*/ 926878 w 1104090"/>
                <a:gd name="connsiteY93" fmla="*/ 1093565 h 1784222"/>
                <a:gd name="connsiteX94" fmla="*/ 931164 w 1104090"/>
                <a:gd name="connsiteY94" fmla="*/ 1089279 h 1784222"/>
                <a:gd name="connsiteX95" fmla="*/ 931164 w 1104090"/>
                <a:gd name="connsiteY95" fmla="*/ 1084993 h 1784222"/>
                <a:gd name="connsiteX96" fmla="*/ 939737 w 1104090"/>
                <a:gd name="connsiteY96" fmla="*/ 1076420 h 1784222"/>
                <a:gd name="connsiteX97" fmla="*/ 948309 w 1104090"/>
                <a:gd name="connsiteY97" fmla="*/ 1063562 h 1784222"/>
                <a:gd name="connsiteX98" fmla="*/ 948309 w 1104090"/>
                <a:gd name="connsiteY98" fmla="*/ 1059275 h 1784222"/>
                <a:gd name="connsiteX99" fmla="*/ 952595 w 1104090"/>
                <a:gd name="connsiteY99" fmla="*/ 1067848 h 1784222"/>
                <a:gd name="connsiteX100" fmla="*/ 952595 w 1104090"/>
                <a:gd name="connsiteY100" fmla="*/ 1076420 h 1784222"/>
                <a:gd name="connsiteX101" fmla="*/ 956881 w 1104090"/>
                <a:gd name="connsiteY101" fmla="*/ 1076420 h 1784222"/>
                <a:gd name="connsiteX102" fmla="*/ 961168 w 1104090"/>
                <a:gd name="connsiteY102" fmla="*/ 1072134 h 1784222"/>
                <a:gd name="connsiteX103" fmla="*/ 965454 w 1104090"/>
                <a:gd name="connsiteY103" fmla="*/ 1072134 h 1784222"/>
                <a:gd name="connsiteX104" fmla="*/ 965454 w 1104090"/>
                <a:gd name="connsiteY104" fmla="*/ 1067848 h 1784222"/>
                <a:gd name="connsiteX105" fmla="*/ 969740 w 1104090"/>
                <a:gd name="connsiteY105" fmla="*/ 1063562 h 1784222"/>
                <a:gd name="connsiteX106" fmla="*/ 974027 w 1104090"/>
                <a:gd name="connsiteY106" fmla="*/ 1059275 h 1784222"/>
                <a:gd name="connsiteX107" fmla="*/ 974027 w 1104090"/>
                <a:gd name="connsiteY107" fmla="*/ 1054989 h 1784222"/>
                <a:gd name="connsiteX108" fmla="*/ 982599 w 1104090"/>
                <a:gd name="connsiteY108" fmla="*/ 1054989 h 1784222"/>
                <a:gd name="connsiteX109" fmla="*/ 982599 w 1104090"/>
                <a:gd name="connsiteY109" fmla="*/ 1063562 h 1784222"/>
                <a:gd name="connsiteX110" fmla="*/ 978313 w 1104090"/>
                <a:gd name="connsiteY110" fmla="*/ 1063562 h 1784222"/>
                <a:gd name="connsiteX111" fmla="*/ 978313 w 1104090"/>
                <a:gd name="connsiteY111" fmla="*/ 1067848 h 1784222"/>
                <a:gd name="connsiteX112" fmla="*/ 974027 w 1104090"/>
                <a:gd name="connsiteY112" fmla="*/ 1067848 h 1784222"/>
                <a:gd name="connsiteX113" fmla="*/ 974027 w 1104090"/>
                <a:gd name="connsiteY113" fmla="*/ 1072134 h 1784222"/>
                <a:gd name="connsiteX114" fmla="*/ 969740 w 1104090"/>
                <a:gd name="connsiteY114" fmla="*/ 1076420 h 1784222"/>
                <a:gd name="connsiteX115" fmla="*/ 965454 w 1104090"/>
                <a:gd name="connsiteY115" fmla="*/ 1080707 h 1784222"/>
                <a:gd name="connsiteX116" fmla="*/ 965454 w 1104090"/>
                <a:gd name="connsiteY116" fmla="*/ 1084993 h 1784222"/>
                <a:gd name="connsiteX117" fmla="*/ 948309 w 1104090"/>
                <a:gd name="connsiteY117" fmla="*/ 1106424 h 1784222"/>
                <a:gd name="connsiteX118" fmla="*/ 931164 w 1104090"/>
                <a:gd name="connsiteY118" fmla="*/ 1132141 h 1784222"/>
                <a:gd name="connsiteX119" fmla="*/ 918305 w 1104090"/>
                <a:gd name="connsiteY119" fmla="*/ 1157859 h 1784222"/>
                <a:gd name="connsiteX120" fmla="*/ 896874 w 1104090"/>
                <a:gd name="connsiteY120" fmla="*/ 1209389 h 1784222"/>
                <a:gd name="connsiteX121" fmla="*/ 888302 w 1104090"/>
                <a:gd name="connsiteY121" fmla="*/ 1235107 h 1784222"/>
                <a:gd name="connsiteX122" fmla="*/ 888302 w 1104090"/>
                <a:gd name="connsiteY122" fmla="*/ 1239393 h 1784222"/>
                <a:gd name="connsiteX123" fmla="*/ 884015 w 1104090"/>
                <a:gd name="connsiteY123" fmla="*/ 1239393 h 1784222"/>
                <a:gd name="connsiteX124" fmla="*/ 884015 w 1104090"/>
                <a:gd name="connsiteY124" fmla="*/ 1243679 h 1784222"/>
                <a:gd name="connsiteX125" fmla="*/ 879729 w 1104090"/>
                <a:gd name="connsiteY125" fmla="*/ 1243679 h 1784222"/>
                <a:gd name="connsiteX126" fmla="*/ 879729 w 1104090"/>
                <a:gd name="connsiteY126" fmla="*/ 1273683 h 1784222"/>
                <a:gd name="connsiteX127" fmla="*/ 888302 w 1104090"/>
                <a:gd name="connsiteY127" fmla="*/ 1273683 h 1784222"/>
                <a:gd name="connsiteX128" fmla="*/ 892588 w 1104090"/>
                <a:gd name="connsiteY128" fmla="*/ 1269397 h 1784222"/>
                <a:gd name="connsiteX129" fmla="*/ 896874 w 1104090"/>
                <a:gd name="connsiteY129" fmla="*/ 1269397 h 1784222"/>
                <a:gd name="connsiteX130" fmla="*/ 896874 w 1104090"/>
                <a:gd name="connsiteY130" fmla="*/ 1260824 h 1784222"/>
                <a:gd name="connsiteX131" fmla="*/ 901160 w 1104090"/>
                <a:gd name="connsiteY131" fmla="*/ 1260824 h 1784222"/>
                <a:gd name="connsiteX132" fmla="*/ 901160 w 1104090"/>
                <a:gd name="connsiteY132" fmla="*/ 1256538 h 1784222"/>
                <a:gd name="connsiteX133" fmla="*/ 905447 w 1104090"/>
                <a:gd name="connsiteY133" fmla="*/ 1256538 h 1784222"/>
                <a:gd name="connsiteX134" fmla="*/ 926878 w 1104090"/>
                <a:gd name="connsiteY134" fmla="*/ 1217962 h 1784222"/>
                <a:gd name="connsiteX135" fmla="*/ 952595 w 1104090"/>
                <a:gd name="connsiteY135" fmla="*/ 1179386 h 1784222"/>
                <a:gd name="connsiteX136" fmla="*/ 952595 w 1104090"/>
                <a:gd name="connsiteY136" fmla="*/ 1175099 h 1784222"/>
                <a:gd name="connsiteX137" fmla="*/ 956881 w 1104090"/>
                <a:gd name="connsiteY137" fmla="*/ 1175099 h 1784222"/>
                <a:gd name="connsiteX138" fmla="*/ 956881 w 1104090"/>
                <a:gd name="connsiteY138" fmla="*/ 1170813 h 1784222"/>
                <a:gd name="connsiteX139" fmla="*/ 961168 w 1104090"/>
                <a:gd name="connsiteY139" fmla="*/ 1166527 h 1784222"/>
                <a:gd name="connsiteX140" fmla="*/ 965454 w 1104090"/>
                <a:gd name="connsiteY140" fmla="*/ 1162241 h 1784222"/>
                <a:gd name="connsiteX141" fmla="*/ 965454 w 1104090"/>
                <a:gd name="connsiteY141" fmla="*/ 1153668 h 1784222"/>
                <a:gd name="connsiteX142" fmla="*/ 969740 w 1104090"/>
                <a:gd name="connsiteY142" fmla="*/ 1153668 h 1784222"/>
                <a:gd name="connsiteX143" fmla="*/ 969740 w 1104090"/>
                <a:gd name="connsiteY143" fmla="*/ 1149382 h 1784222"/>
                <a:gd name="connsiteX144" fmla="*/ 974027 w 1104090"/>
                <a:gd name="connsiteY144" fmla="*/ 1149382 h 1784222"/>
                <a:gd name="connsiteX145" fmla="*/ 974027 w 1104090"/>
                <a:gd name="connsiteY145" fmla="*/ 1145096 h 1784222"/>
                <a:gd name="connsiteX146" fmla="*/ 974027 w 1104090"/>
                <a:gd name="connsiteY146" fmla="*/ 1166527 h 1784222"/>
                <a:gd name="connsiteX147" fmla="*/ 969740 w 1104090"/>
                <a:gd name="connsiteY147" fmla="*/ 1175099 h 1784222"/>
                <a:gd name="connsiteX148" fmla="*/ 965454 w 1104090"/>
                <a:gd name="connsiteY148" fmla="*/ 1179386 h 1784222"/>
                <a:gd name="connsiteX149" fmla="*/ 965454 w 1104090"/>
                <a:gd name="connsiteY149" fmla="*/ 1183672 h 1784222"/>
                <a:gd name="connsiteX150" fmla="*/ 956881 w 1104090"/>
                <a:gd name="connsiteY150" fmla="*/ 1192244 h 1784222"/>
                <a:gd name="connsiteX151" fmla="*/ 956881 w 1104090"/>
                <a:gd name="connsiteY151" fmla="*/ 1196531 h 1784222"/>
                <a:gd name="connsiteX152" fmla="*/ 952595 w 1104090"/>
                <a:gd name="connsiteY152" fmla="*/ 1200817 h 1784222"/>
                <a:gd name="connsiteX153" fmla="*/ 948309 w 1104090"/>
                <a:gd name="connsiteY153" fmla="*/ 1205103 h 1784222"/>
                <a:gd name="connsiteX154" fmla="*/ 948309 w 1104090"/>
                <a:gd name="connsiteY154" fmla="*/ 1213676 h 1784222"/>
                <a:gd name="connsiteX155" fmla="*/ 952595 w 1104090"/>
                <a:gd name="connsiteY155" fmla="*/ 1213676 h 1784222"/>
                <a:gd name="connsiteX156" fmla="*/ 956881 w 1104090"/>
                <a:gd name="connsiteY156" fmla="*/ 1217962 h 1784222"/>
                <a:gd name="connsiteX157" fmla="*/ 961168 w 1104090"/>
                <a:gd name="connsiteY157" fmla="*/ 1217962 h 1784222"/>
                <a:gd name="connsiteX158" fmla="*/ 961168 w 1104090"/>
                <a:gd name="connsiteY158" fmla="*/ 1226534 h 1784222"/>
                <a:gd name="connsiteX159" fmla="*/ 948309 w 1104090"/>
                <a:gd name="connsiteY159" fmla="*/ 1247966 h 1784222"/>
                <a:gd name="connsiteX160" fmla="*/ 931164 w 1104090"/>
                <a:gd name="connsiteY160" fmla="*/ 1290828 h 1784222"/>
                <a:gd name="connsiteX161" fmla="*/ 914019 w 1104090"/>
                <a:gd name="connsiteY161" fmla="*/ 1316546 h 1784222"/>
                <a:gd name="connsiteX162" fmla="*/ 896874 w 1104090"/>
                <a:gd name="connsiteY162" fmla="*/ 1346549 h 1784222"/>
                <a:gd name="connsiteX163" fmla="*/ 871156 w 1104090"/>
                <a:gd name="connsiteY163" fmla="*/ 1402366 h 1784222"/>
                <a:gd name="connsiteX164" fmla="*/ 862584 w 1104090"/>
                <a:gd name="connsiteY164" fmla="*/ 1428083 h 1784222"/>
                <a:gd name="connsiteX165" fmla="*/ 858298 w 1104090"/>
                <a:gd name="connsiteY165" fmla="*/ 1440942 h 1784222"/>
                <a:gd name="connsiteX166" fmla="*/ 858298 w 1104090"/>
                <a:gd name="connsiteY166" fmla="*/ 1458087 h 1784222"/>
                <a:gd name="connsiteX167" fmla="*/ 875443 w 1104090"/>
                <a:gd name="connsiteY167" fmla="*/ 1458087 h 1784222"/>
                <a:gd name="connsiteX168" fmla="*/ 875443 w 1104090"/>
                <a:gd name="connsiteY168" fmla="*/ 1453801 h 1784222"/>
                <a:gd name="connsiteX169" fmla="*/ 879729 w 1104090"/>
                <a:gd name="connsiteY169" fmla="*/ 1449515 h 1784222"/>
                <a:gd name="connsiteX170" fmla="*/ 879729 w 1104090"/>
                <a:gd name="connsiteY170" fmla="*/ 1440942 h 1784222"/>
                <a:gd name="connsiteX171" fmla="*/ 884015 w 1104090"/>
                <a:gd name="connsiteY171" fmla="*/ 1440942 h 1784222"/>
                <a:gd name="connsiteX172" fmla="*/ 884015 w 1104090"/>
                <a:gd name="connsiteY172" fmla="*/ 1436656 h 1784222"/>
                <a:gd name="connsiteX173" fmla="*/ 888302 w 1104090"/>
                <a:gd name="connsiteY173" fmla="*/ 1436656 h 1784222"/>
                <a:gd name="connsiteX174" fmla="*/ 888302 w 1104090"/>
                <a:gd name="connsiteY174" fmla="*/ 1428083 h 1784222"/>
                <a:gd name="connsiteX175" fmla="*/ 896874 w 1104090"/>
                <a:gd name="connsiteY175" fmla="*/ 1402366 h 1784222"/>
                <a:gd name="connsiteX176" fmla="*/ 905447 w 1104090"/>
                <a:gd name="connsiteY176" fmla="*/ 1385221 h 1784222"/>
                <a:gd name="connsiteX177" fmla="*/ 909733 w 1104090"/>
                <a:gd name="connsiteY177" fmla="*/ 1380935 h 1784222"/>
                <a:gd name="connsiteX178" fmla="*/ 914019 w 1104090"/>
                <a:gd name="connsiteY178" fmla="*/ 1376648 h 1784222"/>
                <a:gd name="connsiteX179" fmla="*/ 914019 w 1104090"/>
                <a:gd name="connsiteY179" fmla="*/ 1363790 h 1784222"/>
                <a:gd name="connsiteX180" fmla="*/ 918305 w 1104090"/>
                <a:gd name="connsiteY180" fmla="*/ 1363790 h 1784222"/>
                <a:gd name="connsiteX181" fmla="*/ 918305 w 1104090"/>
                <a:gd name="connsiteY181" fmla="*/ 1372362 h 1784222"/>
                <a:gd name="connsiteX182" fmla="*/ 922591 w 1104090"/>
                <a:gd name="connsiteY182" fmla="*/ 1376648 h 1784222"/>
                <a:gd name="connsiteX183" fmla="*/ 922591 w 1104090"/>
                <a:gd name="connsiteY183" fmla="*/ 1380935 h 1784222"/>
                <a:gd name="connsiteX184" fmla="*/ 926878 w 1104090"/>
                <a:gd name="connsiteY184" fmla="*/ 1380935 h 1784222"/>
                <a:gd name="connsiteX185" fmla="*/ 931164 w 1104090"/>
                <a:gd name="connsiteY185" fmla="*/ 1376648 h 1784222"/>
                <a:gd name="connsiteX186" fmla="*/ 931164 w 1104090"/>
                <a:gd name="connsiteY186" fmla="*/ 1389507 h 1784222"/>
                <a:gd name="connsiteX187" fmla="*/ 922591 w 1104090"/>
                <a:gd name="connsiteY187" fmla="*/ 1398080 h 1784222"/>
                <a:gd name="connsiteX188" fmla="*/ 918305 w 1104090"/>
                <a:gd name="connsiteY188" fmla="*/ 1415225 h 1784222"/>
                <a:gd name="connsiteX189" fmla="*/ 914019 w 1104090"/>
                <a:gd name="connsiteY189" fmla="*/ 1423797 h 1784222"/>
                <a:gd name="connsiteX190" fmla="*/ 914019 w 1104090"/>
                <a:gd name="connsiteY190" fmla="*/ 1445228 h 1784222"/>
                <a:gd name="connsiteX191" fmla="*/ 922591 w 1104090"/>
                <a:gd name="connsiteY191" fmla="*/ 1445228 h 1784222"/>
                <a:gd name="connsiteX192" fmla="*/ 931164 w 1104090"/>
                <a:gd name="connsiteY192" fmla="*/ 1440942 h 1784222"/>
                <a:gd name="connsiteX193" fmla="*/ 935450 w 1104090"/>
                <a:gd name="connsiteY193" fmla="*/ 1440942 h 1784222"/>
                <a:gd name="connsiteX194" fmla="*/ 935450 w 1104090"/>
                <a:gd name="connsiteY194" fmla="*/ 1436656 h 1784222"/>
                <a:gd name="connsiteX195" fmla="*/ 939737 w 1104090"/>
                <a:gd name="connsiteY195" fmla="*/ 1436656 h 1784222"/>
                <a:gd name="connsiteX196" fmla="*/ 939737 w 1104090"/>
                <a:gd name="connsiteY196" fmla="*/ 1432370 h 1784222"/>
                <a:gd name="connsiteX197" fmla="*/ 944023 w 1104090"/>
                <a:gd name="connsiteY197" fmla="*/ 1432370 h 1784222"/>
                <a:gd name="connsiteX198" fmla="*/ 944023 w 1104090"/>
                <a:gd name="connsiteY198" fmla="*/ 1428083 h 1784222"/>
                <a:gd name="connsiteX199" fmla="*/ 948309 w 1104090"/>
                <a:gd name="connsiteY199" fmla="*/ 1428083 h 1784222"/>
                <a:gd name="connsiteX200" fmla="*/ 948309 w 1104090"/>
                <a:gd name="connsiteY200" fmla="*/ 1423797 h 1784222"/>
                <a:gd name="connsiteX201" fmla="*/ 961168 w 1104090"/>
                <a:gd name="connsiteY201" fmla="*/ 1415225 h 1784222"/>
                <a:gd name="connsiteX202" fmla="*/ 995458 w 1104090"/>
                <a:gd name="connsiteY202" fmla="*/ 1372362 h 1784222"/>
                <a:gd name="connsiteX203" fmla="*/ 1016889 w 1104090"/>
                <a:gd name="connsiteY203" fmla="*/ 1329404 h 1784222"/>
                <a:gd name="connsiteX204" fmla="*/ 1016889 w 1104090"/>
                <a:gd name="connsiteY204" fmla="*/ 1320832 h 1784222"/>
                <a:gd name="connsiteX205" fmla="*/ 1021175 w 1104090"/>
                <a:gd name="connsiteY205" fmla="*/ 1316546 h 1784222"/>
                <a:gd name="connsiteX206" fmla="*/ 1025462 w 1104090"/>
                <a:gd name="connsiteY206" fmla="*/ 1312259 h 1784222"/>
                <a:gd name="connsiteX207" fmla="*/ 1025462 w 1104090"/>
                <a:gd name="connsiteY207" fmla="*/ 1307973 h 1784222"/>
                <a:gd name="connsiteX208" fmla="*/ 1029748 w 1104090"/>
                <a:gd name="connsiteY208" fmla="*/ 1303687 h 1784222"/>
                <a:gd name="connsiteX209" fmla="*/ 1034034 w 1104090"/>
                <a:gd name="connsiteY209" fmla="*/ 1295114 h 1784222"/>
                <a:gd name="connsiteX210" fmla="*/ 1034034 w 1104090"/>
                <a:gd name="connsiteY210" fmla="*/ 1320832 h 1784222"/>
                <a:gd name="connsiteX211" fmla="*/ 1034034 w 1104090"/>
                <a:gd name="connsiteY211" fmla="*/ 1355122 h 1784222"/>
                <a:gd name="connsiteX212" fmla="*/ 1034034 w 1104090"/>
                <a:gd name="connsiteY212" fmla="*/ 1363694 h 1784222"/>
                <a:gd name="connsiteX213" fmla="*/ 1055465 w 1104090"/>
                <a:gd name="connsiteY213" fmla="*/ 1363694 h 1784222"/>
                <a:gd name="connsiteX214" fmla="*/ 1059752 w 1104090"/>
                <a:gd name="connsiteY214" fmla="*/ 1355122 h 1784222"/>
                <a:gd name="connsiteX215" fmla="*/ 1068324 w 1104090"/>
                <a:gd name="connsiteY215" fmla="*/ 1346549 h 1784222"/>
                <a:gd name="connsiteX216" fmla="*/ 1072610 w 1104090"/>
                <a:gd name="connsiteY216" fmla="*/ 1342263 h 1784222"/>
                <a:gd name="connsiteX217" fmla="*/ 1072610 w 1104090"/>
                <a:gd name="connsiteY217" fmla="*/ 1337977 h 1784222"/>
                <a:gd name="connsiteX218" fmla="*/ 1081183 w 1104090"/>
                <a:gd name="connsiteY218" fmla="*/ 1337977 h 1784222"/>
                <a:gd name="connsiteX219" fmla="*/ 1081183 w 1104090"/>
                <a:gd name="connsiteY219" fmla="*/ 1333691 h 1784222"/>
                <a:gd name="connsiteX220" fmla="*/ 1085469 w 1104090"/>
                <a:gd name="connsiteY220" fmla="*/ 1333691 h 1784222"/>
                <a:gd name="connsiteX221" fmla="*/ 1085469 w 1104090"/>
                <a:gd name="connsiteY221" fmla="*/ 1350836 h 1784222"/>
                <a:gd name="connsiteX222" fmla="*/ 1081183 w 1104090"/>
                <a:gd name="connsiteY222" fmla="*/ 1350836 h 1784222"/>
                <a:gd name="connsiteX223" fmla="*/ 1081183 w 1104090"/>
                <a:gd name="connsiteY223" fmla="*/ 1355122 h 1784222"/>
                <a:gd name="connsiteX224" fmla="*/ 1076897 w 1104090"/>
                <a:gd name="connsiteY224" fmla="*/ 1355122 h 1784222"/>
                <a:gd name="connsiteX225" fmla="*/ 1072610 w 1104090"/>
                <a:gd name="connsiteY225" fmla="*/ 1359408 h 1784222"/>
                <a:gd name="connsiteX226" fmla="*/ 1068324 w 1104090"/>
                <a:gd name="connsiteY226" fmla="*/ 1363694 h 1784222"/>
                <a:gd name="connsiteX227" fmla="*/ 1064038 w 1104090"/>
                <a:gd name="connsiteY227" fmla="*/ 1363694 h 1784222"/>
                <a:gd name="connsiteX228" fmla="*/ 1064038 w 1104090"/>
                <a:gd name="connsiteY228" fmla="*/ 1367981 h 1784222"/>
                <a:gd name="connsiteX229" fmla="*/ 1059752 w 1104090"/>
                <a:gd name="connsiteY229" fmla="*/ 1367981 h 1784222"/>
                <a:gd name="connsiteX230" fmla="*/ 1059752 w 1104090"/>
                <a:gd name="connsiteY230" fmla="*/ 1372267 h 1784222"/>
                <a:gd name="connsiteX231" fmla="*/ 1051179 w 1104090"/>
                <a:gd name="connsiteY231" fmla="*/ 1385126 h 1784222"/>
                <a:gd name="connsiteX232" fmla="*/ 1038320 w 1104090"/>
                <a:gd name="connsiteY232" fmla="*/ 1393698 h 1784222"/>
                <a:gd name="connsiteX233" fmla="*/ 999744 w 1104090"/>
                <a:gd name="connsiteY233" fmla="*/ 1423702 h 1784222"/>
                <a:gd name="connsiteX234" fmla="*/ 943928 w 1104090"/>
                <a:gd name="connsiteY234" fmla="*/ 1479518 h 1784222"/>
                <a:gd name="connsiteX235" fmla="*/ 892397 w 1104090"/>
                <a:gd name="connsiteY235" fmla="*/ 1543907 h 1784222"/>
                <a:gd name="connsiteX236" fmla="*/ 845153 w 1104090"/>
                <a:gd name="connsiteY236" fmla="*/ 1599724 h 1784222"/>
                <a:gd name="connsiteX237" fmla="*/ 828008 w 1104090"/>
                <a:gd name="connsiteY237" fmla="*/ 1621155 h 1784222"/>
                <a:gd name="connsiteX238" fmla="*/ 793718 w 1104090"/>
                <a:gd name="connsiteY238" fmla="*/ 1672685 h 1784222"/>
                <a:gd name="connsiteX239" fmla="*/ 755142 w 1104090"/>
                <a:gd name="connsiteY239" fmla="*/ 1754219 h 1784222"/>
                <a:gd name="connsiteX240" fmla="*/ 742283 w 1104090"/>
                <a:gd name="connsiteY240" fmla="*/ 1784223 h 1784222"/>
                <a:gd name="connsiteX241" fmla="*/ 729424 w 1104090"/>
                <a:gd name="connsiteY241" fmla="*/ 1784223 h 1784222"/>
                <a:gd name="connsiteX242" fmla="*/ 729424 w 1104090"/>
                <a:gd name="connsiteY242" fmla="*/ 1779937 h 1784222"/>
                <a:gd name="connsiteX243" fmla="*/ 725138 w 1104090"/>
                <a:gd name="connsiteY243" fmla="*/ 1779937 h 1784222"/>
                <a:gd name="connsiteX244" fmla="*/ 725138 w 1104090"/>
                <a:gd name="connsiteY244" fmla="*/ 1775651 h 1784222"/>
                <a:gd name="connsiteX245" fmla="*/ 712280 w 1104090"/>
                <a:gd name="connsiteY245" fmla="*/ 1775651 h 1784222"/>
                <a:gd name="connsiteX246" fmla="*/ 707993 w 1104090"/>
                <a:gd name="connsiteY246" fmla="*/ 1779937 h 1784222"/>
                <a:gd name="connsiteX247" fmla="*/ 703707 w 1104090"/>
                <a:gd name="connsiteY247" fmla="*/ 1779937 h 1784222"/>
                <a:gd name="connsiteX248" fmla="*/ 703707 w 1104090"/>
                <a:gd name="connsiteY248" fmla="*/ 1767078 h 1784222"/>
                <a:gd name="connsiteX249" fmla="*/ 695135 w 1104090"/>
                <a:gd name="connsiteY249" fmla="*/ 1767078 h 1784222"/>
                <a:gd name="connsiteX250" fmla="*/ 690848 w 1104090"/>
                <a:gd name="connsiteY250" fmla="*/ 1762792 h 1784222"/>
                <a:gd name="connsiteX251" fmla="*/ 686562 w 1104090"/>
                <a:gd name="connsiteY251" fmla="*/ 1758506 h 1784222"/>
                <a:gd name="connsiteX252" fmla="*/ 682276 w 1104090"/>
                <a:gd name="connsiteY252" fmla="*/ 1758506 h 1784222"/>
                <a:gd name="connsiteX253" fmla="*/ 682276 w 1104090"/>
                <a:gd name="connsiteY253" fmla="*/ 1749933 h 1784222"/>
                <a:gd name="connsiteX254" fmla="*/ 682276 w 1104090"/>
                <a:gd name="connsiteY254" fmla="*/ 1732788 h 1784222"/>
                <a:gd name="connsiteX255" fmla="*/ 682276 w 1104090"/>
                <a:gd name="connsiteY255" fmla="*/ 1728502 h 1784222"/>
                <a:gd name="connsiteX256" fmla="*/ 686562 w 1104090"/>
                <a:gd name="connsiteY256" fmla="*/ 1719929 h 1784222"/>
                <a:gd name="connsiteX257" fmla="*/ 690848 w 1104090"/>
                <a:gd name="connsiteY257" fmla="*/ 1711357 h 1784222"/>
                <a:gd name="connsiteX258" fmla="*/ 699421 w 1104090"/>
                <a:gd name="connsiteY258" fmla="*/ 1711357 h 1784222"/>
                <a:gd name="connsiteX259" fmla="*/ 707993 w 1104090"/>
                <a:gd name="connsiteY259" fmla="*/ 1694212 h 1784222"/>
                <a:gd name="connsiteX260" fmla="*/ 716566 w 1104090"/>
                <a:gd name="connsiteY260" fmla="*/ 1595533 h 1784222"/>
                <a:gd name="connsiteX261" fmla="*/ 725138 w 1104090"/>
                <a:gd name="connsiteY261" fmla="*/ 1505426 h 1784222"/>
                <a:gd name="connsiteX262" fmla="*/ 725138 w 1104090"/>
                <a:gd name="connsiteY262" fmla="*/ 1471136 h 1784222"/>
                <a:gd name="connsiteX263" fmla="*/ 729424 w 1104090"/>
                <a:gd name="connsiteY263" fmla="*/ 1471136 h 1784222"/>
                <a:gd name="connsiteX264" fmla="*/ 733711 w 1104090"/>
                <a:gd name="connsiteY264" fmla="*/ 1475423 h 1784222"/>
                <a:gd name="connsiteX265" fmla="*/ 737997 w 1104090"/>
                <a:gd name="connsiteY265" fmla="*/ 1475423 h 1784222"/>
                <a:gd name="connsiteX266" fmla="*/ 737997 w 1104090"/>
                <a:gd name="connsiteY266" fmla="*/ 1479709 h 1784222"/>
                <a:gd name="connsiteX267" fmla="*/ 742283 w 1104090"/>
                <a:gd name="connsiteY267" fmla="*/ 1479709 h 1784222"/>
                <a:gd name="connsiteX268" fmla="*/ 742283 w 1104090"/>
                <a:gd name="connsiteY268" fmla="*/ 1505426 h 1784222"/>
                <a:gd name="connsiteX269" fmla="*/ 746570 w 1104090"/>
                <a:gd name="connsiteY269" fmla="*/ 1505426 h 1784222"/>
                <a:gd name="connsiteX270" fmla="*/ 746570 w 1104090"/>
                <a:gd name="connsiteY270" fmla="*/ 1509713 h 1784222"/>
                <a:gd name="connsiteX271" fmla="*/ 759428 w 1104090"/>
                <a:gd name="connsiteY271" fmla="*/ 1509713 h 1784222"/>
                <a:gd name="connsiteX272" fmla="*/ 759428 w 1104090"/>
                <a:gd name="connsiteY272" fmla="*/ 1501140 h 1784222"/>
                <a:gd name="connsiteX273" fmla="*/ 763714 w 1104090"/>
                <a:gd name="connsiteY273" fmla="*/ 1488281 h 1784222"/>
                <a:gd name="connsiteX274" fmla="*/ 776573 w 1104090"/>
                <a:gd name="connsiteY274" fmla="*/ 1393889 h 1784222"/>
                <a:gd name="connsiteX275" fmla="*/ 798005 w 1104090"/>
                <a:gd name="connsiteY275" fmla="*/ 1286637 h 1784222"/>
                <a:gd name="connsiteX276" fmla="*/ 806577 w 1104090"/>
                <a:gd name="connsiteY276" fmla="*/ 1217962 h 1784222"/>
                <a:gd name="connsiteX277" fmla="*/ 815149 w 1104090"/>
                <a:gd name="connsiteY277" fmla="*/ 1170718 h 1784222"/>
                <a:gd name="connsiteX278" fmla="*/ 819436 w 1104090"/>
                <a:gd name="connsiteY278" fmla="*/ 1140714 h 1784222"/>
                <a:gd name="connsiteX279" fmla="*/ 819436 w 1104090"/>
                <a:gd name="connsiteY279" fmla="*/ 1046321 h 1784222"/>
                <a:gd name="connsiteX280" fmla="*/ 828008 w 1104090"/>
                <a:gd name="connsiteY280" fmla="*/ 977646 h 1784222"/>
                <a:gd name="connsiteX281" fmla="*/ 840867 w 1104090"/>
                <a:gd name="connsiteY281" fmla="*/ 891826 h 1784222"/>
                <a:gd name="connsiteX282" fmla="*/ 845153 w 1104090"/>
                <a:gd name="connsiteY282" fmla="*/ 814578 h 1784222"/>
                <a:gd name="connsiteX283" fmla="*/ 849439 w 1104090"/>
                <a:gd name="connsiteY283" fmla="*/ 823151 h 1784222"/>
                <a:gd name="connsiteX284" fmla="*/ 858012 w 1104090"/>
                <a:gd name="connsiteY284" fmla="*/ 836009 h 1784222"/>
                <a:gd name="connsiteX285" fmla="*/ 866585 w 1104090"/>
                <a:gd name="connsiteY285" fmla="*/ 836009 h 1784222"/>
                <a:gd name="connsiteX286" fmla="*/ 866585 w 1104090"/>
                <a:gd name="connsiteY286" fmla="*/ 814578 h 1784222"/>
                <a:gd name="connsiteX287" fmla="*/ 879443 w 1104090"/>
                <a:gd name="connsiteY287" fmla="*/ 711613 h 1784222"/>
                <a:gd name="connsiteX288" fmla="*/ 879443 w 1104090"/>
                <a:gd name="connsiteY288" fmla="*/ 591503 h 1784222"/>
                <a:gd name="connsiteX289" fmla="*/ 862298 w 1104090"/>
                <a:gd name="connsiteY289" fmla="*/ 548640 h 1784222"/>
                <a:gd name="connsiteX290" fmla="*/ 862298 w 1104090"/>
                <a:gd name="connsiteY290" fmla="*/ 544354 h 1784222"/>
                <a:gd name="connsiteX291" fmla="*/ 858012 w 1104090"/>
                <a:gd name="connsiteY291" fmla="*/ 544354 h 1784222"/>
                <a:gd name="connsiteX292" fmla="*/ 858012 w 1104090"/>
                <a:gd name="connsiteY292" fmla="*/ 540068 h 1784222"/>
                <a:gd name="connsiteX293" fmla="*/ 853726 w 1104090"/>
                <a:gd name="connsiteY293" fmla="*/ 540068 h 1784222"/>
                <a:gd name="connsiteX294" fmla="*/ 802196 w 1104090"/>
                <a:gd name="connsiteY294" fmla="*/ 561499 h 1784222"/>
                <a:gd name="connsiteX295" fmla="*/ 754952 w 1104090"/>
                <a:gd name="connsiteY295" fmla="*/ 582930 h 1784222"/>
                <a:gd name="connsiteX296" fmla="*/ 742093 w 1104090"/>
                <a:gd name="connsiteY296" fmla="*/ 591503 h 1784222"/>
                <a:gd name="connsiteX297" fmla="*/ 669131 w 1104090"/>
                <a:gd name="connsiteY297" fmla="*/ 625793 h 1784222"/>
                <a:gd name="connsiteX298" fmla="*/ 604742 w 1104090"/>
                <a:gd name="connsiteY298" fmla="*/ 660083 h 1784222"/>
                <a:gd name="connsiteX299" fmla="*/ 596170 w 1104090"/>
                <a:gd name="connsiteY299" fmla="*/ 664369 h 1784222"/>
                <a:gd name="connsiteX300" fmla="*/ 557594 w 1104090"/>
                <a:gd name="connsiteY300" fmla="*/ 681514 h 1784222"/>
                <a:gd name="connsiteX301" fmla="*/ 514731 w 1104090"/>
                <a:gd name="connsiteY301" fmla="*/ 702945 h 1784222"/>
                <a:gd name="connsiteX302" fmla="*/ 497586 w 1104090"/>
                <a:gd name="connsiteY302" fmla="*/ 728663 h 1784222"/>
                <a:gd name="connsiteX303" fmla="*/ 484727 w 1104090"/>
                <a:gd name="connsiteY303" fmla="*/ 745808 h 1784222"/>
                <a:gd name="connsiteX304" fmla="*/ 433197 w 1104090"/>
                <a:gd name="connsiteY304" fmla="*/ 775811 h 1784222"/>
                <a:gd name="connsiteX305" fmla="*/ 390335 w 1104090"/>
                <a:gd name="connsiteY305" fmla="*/ 810101 h 1784222"/>
                <a:gd name="connsiteX306" fmla="*/ 334518 w 1104090"/>
                <a:gd name="connsiteY306" fmla="*/ 848678 h 1784222"/>
                <a:gd name="connsiteX307" fmla="*/ 252984 w 1104090"/>
                <a:gd name="connsiteY307" fmla="*/ 904494 h 1784222"/>
                <a:gd name="connsiteX308" fmla="*/ 218694 w 1104090"/>
                <a:gd name="connsiteY308" fmla="*/ 943070 h 1784222"/>
                <a:gd name="connsiteX309" fmla="*/ 210121 w 1104090"/>
                <a:gd name="connsiteY309" fmla="*/ 960215 h 1784222"/>
                <a:gd name="connsiteX310" fmla="*/ 192976 w 1104090"/>
                <a:gd name="connsiteY310" fmla="*/ 973074 h 1784222"/>
                <a:gd name="connsiteX311" fmla="*/ 141446 w 1104090"/>
                <a:gd name="connsiteY311" fmla="*/ 1003078 h 1784222"/>
                <a:gd name="connsiteX312" fmla="*/ 72771 w 1104090"/>
                <a:gd name="connsiteY312" fmla="*/ 1037368 h 1784222"/>
                <a:gd name="connsiteX313" fmla="*/ 38481 w 1104090"/>
                <a:gd name="connsiteY313" fmla="*/ 1054513 h 1784222"/>
                <a:gd name="connsiteX314" fmla="*/ 8477 w 1104090"/>
                <a:gd name="connsiteY314" fmla="*/ 1054513 h 1784222"/>
                <a:gd name="connsiteX315" fmla="*/ 8477 w 1104090"/>
                <a:gd name="connsiteY315" fmla="*/ 1045940 h 1784222"/>
                <a:gd name="connsiteX316" fmla="*/ 4191 w 1104090"/>
                <a:gd name="connsiteY316" fmla="*/ 1033082 h 1784222"/>
                <a:gd name="connsiteX317" fmla="*/ 4191 w 1104090"/>
                <a:gd name="connsiteY317" fmla="*/ 1028795 h 1784222"/>
                <a:gd name="connsiteX318" fmla="*/ 0 w 1104090"/>
                <a:gd name="connsiteY318" fmla="*/ 1028795 h 1784222"/>
                <a:gd name="connsiteX319" fmla="*/ 4286 w 1104090"/>
                <a:gd name="connsiteY319" fmla="*/ 1024509 h 1784222"/>
                <a:gd name="connsiteX320" fmla="*/ 8572 w 1104090"/>
                <a:gd name="connsiteY320" fmla="*/ 1020223 h 1784222"/>
                <a:gd name="connsiteX321" fmla="*/ 12859 w 1104090"/>
                <a:gd name="connsiteY321" fmla="*/ 1020223 h 1784222"/>
                <a:gd name="connsiteX322" fmla="*/ 21431 w 1104090"/>
                <a:gd name="connsiteY322" fmla="*/ 1015936 h 1784222"/>
                <a:gd name="connsiteX323" fmla="*/ 42863 w 1104090"/>
                <a:gd name="connsiteY323" fmla="*/ 1003078 h 1784222"/>
                <a:gd name="connsiteX324" fmla="*/ 77153 w 1104090"/>
                <a:gd name="connsiteY324" fmla="*/ 981647 h 1784222"/>
                <a:gd name="connsiteX325" fmla="*/ 115729 w 1104090"/>
                <a:gd name="connsiteY325" fmla="*/ 964502 h 1784222"/>
                <a:gd name="connsiteX326" fmla="*/ 141446 w 1104090"/>
                <a:gd name="connsiteY326" fmla="*/ 943070 h 1784222"/>
                <a:gd name="connsiteX327" fmla="*/ 184309 w 1104090"/>
                <a:gd name="connsiteY327" fmla="*/ 908780 h 1784222"/>
                <a:gd name="connsiteX328" fmla="*/ 248698 w 1104090"/>
                <a:gd name="connsiteY328" fmla="*/ 865918 h 1784222"/>
                <a:gd name="connsiteX329" fmla="*/ 278702 w 1104090"/>
                <a:gd name="connsiteY329" fmla="*/ 840200 h 1784222"/>
                <a:gd name="connsiteX330" fmla="*/ 291560 w 1104090"/>
                <a:gd name="connsiteY330" fmla="*/ 827342 h 1784222"/>
                <a:gd name="connsiteX331" fmla="*/ 312991 w 1104090"/>
                <a:gd name="connsiteY331" fmla="*/ 805910 h 1784222"/>
                <a:gd name="connsiteX332" fmla="*/ 330137 w 1104090"/>
                <a:gd name="connsiteY332" fmla="*/ 788765 h 1784222"/>
                <a:gd name="connsiteX333" fmla="*/ 342995 w 1104090"/>
                <a:gd name="connsiteY333" fmla="*/ 775907 h 1784222"/>
                <a:gd name="connsiteX334" fmla="*/ 360140 w 1104090"/>
                <a:gd name="connsiteY334" fmla="*/ 758762 h 1784222"/>
                <a:gd name="connsiteX335" fmla="*/ 368713 w 1104090"/>
                <a:gd name="connsiteY335" fmla="*/ 750189 h 1784222"/>
                <a:gd name="connsiteX336" fmla="*/ 377285 w 1104090"/>
                <a:gd name="connsiteY336" fmla="*/ 741617 h 1784222"/>
                <a:gd name="connsiteX337" fmla="*/ 398716 w 1104090"/>
                <a:gd name="connsiteY337" fmla="*/ 724472 h 1784222"/>
                <a:gd name="connsiteX338" fmla="*/ 420148 w 1104090"/>
                <a:gd name="connsiteY338" fmla="*/ 711613 h 1784222"/>
                <a:gd name="connsiteX339" fmla="*/ 458724 w 1104090"/>
                <a:gd name="connsiteY339" fmla="*/ 677323 h 1784222"/>
                <a:gd name="connsiteX340" fmla="*/ 493014 w 1104090"/>
                <a:gd name="connsiteY340" fmla="*/ 643033 h 1784222"/>
                <a:gd name="connsiteX341" fmla="*/ 514445 w 1104090"/>
                <a:gd name="connsiteY341" fmla="*/ 625888 h 1784222"/>
                <a:gd name="connsiteX342" fmla="*/ 553022 w 1104090"/>
                <a:gd name="connsiteY342" fmla="*/ 591598 h 1784222"/>
                <a:gd name="connsiteX343" fmla="*/ 600265 w 1104090"/>
                <a:gd name="connsiteY343" fmla="*/ 557308 h 1784222"/>
                <a:gd name="connsiteX344" fmla="*/ 630269 w 1104090"/>
                <a:gd name="connsiteY344" fmla="*/ 540163 h 1784222"/>
                <a:gd name="connsiteX345" fmla="*/ 638842 w 1104090"/>
                <a:gd name="connsiteY345" fmla="*/ 535877 h 1784222"/>
                <a:gd name="connsiteX346" fmla="*/ 647414 w 1104090"/>
                <a:gd name="connsiteY346" fmla="*/ 531590 h 1784222"/>
                <a:gd name="connsiteX347" fmla="*/ 651701 w 1104090"/>
                <a:gd name="connsiteY347" fmla="*/ 531590 h 1784222"/>
                <a:gd name="connsiteX348" fmla="*/ 651701 w 1104090"/>
                <a:gd name="connsiteY348" fmla="*/ 527495 h 1784222"/>
                <a:gd name="connsiteX349" fmla="*/ 655987 w 1104090"/>
                <a:gd name="connsiteY349" fmla="*/ 527495 h 1784222"/>
                <a:gd name="connsiteX350" fmla="*/ 655987 w 1104090"/>
                <a:gd name="connsiteY350" fmla="*/ 523208 h 1784222"/>
                <a:gd name="connsiteX351" fmla="*/ 660273 w 1104090"/>
                <a:gd name="connsiteY351" fmla="*/ 514636 h 1784222"/>
                <a:gd name="connsiteX352" fmla="*/ 660273 w 1104090"/>
                <a:gd name="connsiteY352" fmla="*/ 506063 h 1784222"/>
                <a:gd name="connsiteX353" fmla="*/ 634555 w 1104090"/>
                <a:gd name="connsiteY353" fmla="*/ 506063 h 1784222"/>
                <a:gd name="connsiteX354" fmla="*/ 621697 w 1104090"/>
                <a:gd name="connsiteY354" fmla="*/ 510350 h 1784222"/>
                <a:gd name="connsiteX355" fmla="*/ 591693 w 1104090"/>
                <a:gd name="connsiteY355" fmla="*/ 523208 h 1784222"/>
                <a:gd name="connsiteX356" fmla="*/ 544449 w 1104090"/>
                <a:gd name="connsiteY356" fmla="*/ 540353 h 1784222"/>
                <a:gd name="connsiteX357" fmla="*/ 518731 w 1104090"/>
                <a:gd name="connsiteY357" fmla="*/ 548926 h 1784222"/>
                <a:gd name="connsiteX358" fmla="*/ 510159 w 1104090"/>
                <a:gd name="connsiteY358" fmla="*/ 548926 h 1784222"/>
                <a:gd name="connsiteX359" fmla="*/ 510159 w 1104090"/>
                <a:gd name="connsiteY359" fmla="*/ 553212 h 1784222"/>
                <a:gd name="connsiteX360" fmla="*/ 501587 w 1104090"/>
                <a:gd name="connsiteY360" fmla="*/ 553212 h 1784222"/>
                <a:gd name="connsiteX361" fmla="*/ 501587 w 1104090"/>
                <a:gd name="connsiteY361" fmla="*/ 548926 h 1784222"/>
                <a:gd name="connsiteX362" fmla="*/ 505873 w 1104090"/>
                <a:gd name="connsiteY362" fmla="*/ 548926 h 1784222"/>
                <a:gd name="connsiteX363" fmla="*/ 505873 w 1104090"/>
                <a:gd name="connsiteY363" fmla="*/ 540353 h 1784222"/>
                <a:gd name="connsiteX364" fmla="*/ 510159 w 1104090"/>
                <a:gd name="connsiteY364" fmla="*/ 540353 h 1784222"/>
                <a:gd name="connsiteX365" fmla="*/ 510159 w 1104090"/>
                <a:gd name="connsiteY365" fmla="*/ 536067 h 1784222"/>
                <a:gd name="connsiteX366" fmla="*/ 514445 w 1104090"/>
                <a:gd name="connsiteY366" fmla="*/ 536067 h 1784222"/>
                <a:gd name="connsiteX367" fmla="*/ 514445 w 1104090"/>
                <a:gd name="connsiteY367" fmla="*/ 531781 h 1784222"/>
                <a:gd name="connsiteX368" fmla="*/ 518731 w 1104090"/>
                <a:gd name="connsiteY368" fmla="*/ 531781 h 1784222"/>
                <a:gd name="connsiteX369" fmla="*/ 518731 w 1104090"/>
                <a:gd name="connsiteY369" fmla="*/ 527495 h 1784222"/>
                <a:gd name="connsiteX370" fmla="*/ 523018 w 1104090"/>
                <a:gd name="connsiteY370" fmla="*/ 527495 h 1784222"/>
                <a:gd name="connsiteX371" fmla="*/ 523018 w 1104090"/>
                <a:gd name="connsiteY371" fmla="*/ 523208 h 1784222"/>
                <a:gd name="connsiteX372" fmla="*/ 527304 w 1104090"/>
                <a:gd name="connsiteY372" fmla="*/ 523208 h 1784222"/>
                <a:gd name="connsiteX373" fmla="*/ 544449 w 1104090"/>
                <a:gd name="connsiteY373" fmla="*/ 514636 h 1784222"/>
                <a:gd name="connsiteX374" fmla="*/ 557308 w 1104090"/>
                <a:gd name="connsiteY374" fmla="*/ 501777 h 1784222"/>
                <a:gd name="connsiteX375" fmla="*/ 578739 w 1104090"/>
                <a:gd name="connsiteY375" fmla="*/ 480346 h 1784222"/>
                <a:gd name="connsiteX376" fmla="*/ 608743 w 1104090"/>
                <a:gd name="connsiteY376" fmla="*/ 463201 h 1784222"/>
                <a:gd name="connsiteX377" fmla="*/ 621602 w 1104090"/>
                <a:gd name="connsiteY377" fmla="*/ 450342 h 1784222"/>
                <a:gd name="connsiteX378" fmla="*/ 630174 w 1104090"/>
                <a:gd name="connsiteY378" fmla="*/ 441769 h 1784222"/>
                <a:gd name="connsiteX379" fmla="*/ 634460 w 1104090"/>
                <a:gd name="connsiteY379" fmla="*/ 437483 h 1784222"/>
                <a:gd name="connsiteX380" fmla="*/ 647319 w 1104090"/>
                <a:gd name="connsiteY380" fmla="*/ 428911 h 1784222"/>
                <a:gd name="connsiteX381" fmla="*/ 698849 w 1104090"/>
                <a:gd name="connsiteY381" fmla="*/ 403193 h 1784222"/>
                <a:gd name="connsiteX382" fmla="*/ 733139 w 1104090"/>
                <a:gd name="connsiteY382" fmla="*/ 386048 h 1784222"/>
                <a:gd name="connsiteX383" fmla="*/ 741712 w 1104090"/>
                <a:gd name="connsiteY383" fmla="*/ 381762 h 1784222"/>
                <a:gd name="connsiteX384" fmla="*/ 767429 w 1104090"/>
                <a:gd name="connsiteY384" fmla="*/ 368903 h 1784222"/>
                <a:gd name="connsiteX385" fmla="*/ 844677 w 1104090"/>
                <a:gd name="connsiteY385" fmla="*/ 334613 h 1784222"/>
                <a:gd name="connsiteX386" fmla="*/ 896207 w 1104090"/>
                <a:gd name="connsiteY386" fmla="*/ 304610 h 1784222"/>
                <a:gd name="connsiteX387" fmla="*/ 913352 w 1104090"/>
                <a:gd name="connsiteY387" fmla="*/ 291751 h 1784222"/>
                <a:gd name="connsiteX388" fmla="*/ 930497 w 1104090"/>
                <a:gd name="connsiteY388" fmla="*/ 274606 h 1784222"/>
                <a:gd name="connsiteX389" fmla="*/ 947642 w 1104090"/>
                <a:gd name="connsiteY389" fmla="*/ 257461 h 1784222"/>
                <a:gd name="connsiteX390" fmla="*/ 986219 w 1104090"/>
                <a:gd name="connsiteY390" fmla="*/ 188786 h 1784222"/>
                <a:gd name="connsiteX391" fmla="*/ 1016222 w 1104090"/>
                <a:gd name="connsiteY391" fmla="*/ 85820 h 1784222"/>
                <a:gd name="connsiteX392" fmla="*/ 1016222 w 1104090"/>
                <a:gd name="connsiteY392" fmla="*/ 17145 h 1784222"/>
                <a:gd name="connsiteX393" fmla="*/ 1020509 w 1104090"/>
                <a:gd name="connsiteY393" fmla="*/ 0 h 1784222"/>
                <a:gd name="connsiteX394" fmla="*/ 1029081 w 1104090"/>
                <a:gd name="connsiteY394" fmla="*/ 17145 h 1784222"/>
                <a:gd name="connsiteX395" fmla="*/ 1033367 w 1104090"/>
                <a:gd name="connsiteY395" fmla="*/ 98679 h 1784222"/>
                <a:gd name="connsiteX396" fmla="*/ 1041940 w 1104090"/>
                <a:gd name="connsiteY396" fmla="*/ 158782 h 1784222"/>
                <a:gd name="connsiteX397" fmla="*/ 1059085 w 1104090"/>
                <a:gd name="connsiteY397" fmla="*/ 145923 h 1784222"/>
                <a:gd name="connsiteX398" fmla="*/ 1067657 w 1104090"/>
                <a:gd name="connsiteY398" fmla="*/ 133064 h 1784222"/>
                <a:gd name="connsiteX399" fmla="*/ 1059085 w 1104090"/>
                <a:gd name="connsiteY399" fmla="*/ 154496 h 1784222"/>
                <a:gd name="connsiteX400" fmla="*/ 1041940 w 1104090"/>
                <a:gd name="connsiteY400" fmla="*/ 180213 h 1784222"/>
                <a:gd name="connsiteX401" fmla="*/ 1037654 w 1104090"/>
                <a:gd name="connsiteY401" fmla="*/ 184499 h 1784222"/>
                <a:gd name="connsiteX402" fmla="*/ 1033367 w 1104090"/>
                <a:gd name="connsiteY402" fmla="*/ 193072 h 1784222"/>
                <a:gd name="connsiteX403" fmla="*/ 1046226 w 1104090"/>
                <a:gd name="connsiteY403" fmla="*/ 197358 h 1784222"/>
                <a:gd name="connsiteX404" fmla="*/ 1084802 w 1104090"/>
                <a:gd name="connsiteY404" fmla="*/ 158782 h 1784222"/>
                <a:gd name="connsiteX405" fmla="*/ 1101947 w 1104090"/>
                <a:gd name="connsiteY405" fmla="*/ 141637 h 1784222"/>
                <a:gd name="connsiteX406" fmla="*/ 1093375 w 1104090"/>
                <a:gd name="connsiteY406" fmla="*/ 171641 h 1784222"/>
                <a:gd name="connsiteX407" fmla="*/ 1101947 w 1104090"/>
                <a:gd name="connsiteY407" fmla="*/ 184499 h 1784222"/>
                <a:gd name="connsiteX408" fmla="*/ 1080516 w 1104090"/>
                <a:gd name="connsiteY408" fmla="*/ 214503 h 1784222"/>
                <a:gd name="connsiteX409" fmla="*/ 1054798 w 1104090"/>
                <a:gd name="connsiteY409" fmla="*/ 257365 h 1784222"/>
                <a:gd name="connsiteX410" fmla="*/ 1067657 w 1104090"/>
                <a:gd name="connsiteY410" fmla="*/ 261652 h 1784222"/>
                <a:gd name="connsiteX411" fmla="*/ 1084802 w 1104090"/>
                <a:gd name="connsiteY411" fmla="*/ 248793 h 1784222"/>
                <a:gd name="connsiteX412" fmla="*/ 1089089 w 1104090"/>
                <a:gd name="connsiteY412" fmla="*/ 248793 h 1784222"/>
                <a:gd name="connsiteX413" fmla="*/ 1076230 w 1104090"/>
                <a:gd name="connsiteY413" fmla="*/ 274511 h 1784222"/>
                <a:gd name="connsiteX414" fmla="*/ 1054798 w 1104090"/>
                <a:gd name="connsiteY414" fmla="*/ 308800 h 1784222"/>
                <a:gd name="connsiteX415" fmla="*/ 1024795 w 1104090"/>
                <a:gd name="connsiteY415" fmla="*/ 343090 h 1784222"/>
                <a:gd name="connsiteX416" fmla="*/ 1007650 w 1104090"/>
                <a:gd name="connsiteY416" fmla="*/ 360236 h 1784222"/>
                <a:gd name="connsiteX417" fmla="*/ 994791 w 1104090"/>
                <a:gd name="connsiteY417" fmla="*/ 373094 h 1784222"/>
                <a:gd name="connsiteX418" fmla="*/ 981932 w 1104090"/>
                <a:gd name="connsiteY418" fmla="*/ 385953 h 1784222"/>
                <a:gd name="connsiteX419" fmla="*/ 977646 w 1104090"/>
                <a:gd name="connsiteY419" fmla="*/ 390239 h 1784222"/>
                <a:gd name="connsiteX420" fmla="*/ 964787 w 1104090"/>
                <a:gd name="connsiteY420" fmla="*/ 403098 h 1784222"/>
                <a:gd name="connsiteX421" fmla="*/ 961168 w 1104090"/>
                <a:gd name="connsiteY421" fmla="*/ 437388 h 1784222"/>
                <a:gd name="connsiteX422" fmla="*/ 961168 w 1104090"/>
                <a:gd name="connsiteY422" fmla="*/ 437388 h 1784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</a:cxnLst>
              <a:rect l="l" t="t" r="r" b="b"/>
              <a:pathLst>
                <a:path w="1104090" h="1784222">
                  <a:moveTo>
                    <a:pt x="961168" y="437388"/>
                  </a:moveTo>
                  <a:lnTo>
                    <a:pt x="961168" y="458819"/>
                  </a:lnTo>
                  <a:lnTo>
                    <a:pt x="948309" y="458819"/>
                  </a:lnTo>
                  <a:lnTo>
                    <a:pt x="948309" y="445961"/>
                  </a:lnTo>
                  <a:cubicBezTo>
                    <a:pt x="948309" y="434531"/>
                    <a:pt x="944023" y="430244"/>
                    <a:pt x="935450" y="433102"/>
                  </a:cubicBezTo>
                  <a:cubicBezTo>
                    <a:pt x="926878" y="435959"/>
                    <a:pt x="918305" y="445961"/>
                    <a:pt x="909733" y="463106"/>
                  </a:cubicBezTo>
                  <a:cubicBezTo>
                    <a:pt x="901160" y="480250"/>
                    <a:pt x="895445" y="488823"/>
                    <a:pt x="892588" y="488823"/>
                  </a:cubicBezTo>
                  <a:cubicBezTo>
                    <a:pt x="889730" y="488823"/>
                    <a:pt x="888302" y="494538"/>
                    <a:pt x="888302" y="505968"/>
                  </a:cubicBezTo>
                  <a:cubicBezTo>
                    <a:pt x="885444" y="517398"/>
                    <a:pt x="886873" y="524542"/>
                    <a:pt x="892588" y="527399"/>
                  </a:cubicBezTo>
                  <a:cubicBezTo>
                    <a:pt x="895445" y="533114"/>
                    <a:pt x="902589" y="548831"/>
                    <a:pt x="914019" y="574643"/>
                  </a:cubicBezTo>
                  <a:cubicBezTo>
                    <a:pt x="919734" y="600361"/>
                    <a:pt x="925449" y="623316"/>
                    <a:pt x="931164" y="643319"/>
                  </a:cubicBezTo>
                  <a:cubicBezTo>
                    <a:pt x="931164" y="663321"/>
                    <a:pt x="931164" y="687705"/>
                    <a:pt x="931164" y="716280"/>
                  </a:cubicBezTo>
                  <a:cubicBezTo>
                    <a:pt x="931164" y="744855"/>
                    <a:pt x="931164" y="760667"/>
                    <a:pt x="931164" y="763524"/>
                  </a:cubicBezTo>
                  <a:lnTo>
                    <a:pt x="931164" y="789242"/>
                  </a:lnTo>
                  <a:lnTo>
                    <a:pt x="922591" y="789242"/>
                  </a:lnTo>
                  <a:lnTo>
                    <a:pt x="922591" y="784955"/>
                  </a:lnTo>
                  <a:cubicBezTo>
                    <a:pt x="922591" y="782098"/>
                    <a:pt x="924020" y="779240"/>
                    <a:pt x="926878" y="776383"/>
                  </a:cubicBezTo>
                  <a:cubicBezTo>
                    <a:pt x="926878" y="773525"/>
                    <a:pt x="925449" y="772097"/>
                    <a:pt x="922591" y="772097"/>
                  </a:cubicBezTo>
                  <a:lnTo>
                    <a:pt x="918305" y="772097"/>
                  </a:lnTo>
                  <a:lnTo>
                    <a:pt x="918305" y="767810"/>
                  </a:lnTo>
                  <a:lnTo>
                    <a:pt x="914019" y="767810"/>
                  </a:lnTo>
                  <a:lnTo>
                    <a:pt x="914019" y="776383"/>
                  </a:lnTo>
                  <a:lnTo>
                    <a:pt x="909733" y="780669"/>
                  </a:lnTo>
                  <a:cubicBezTo>
                    <a:pt x="906875" y="786384"/>
                    <a:pt x="905447" y="792099"/>
                    <a:pt x="905447" y="797814"/>
                  </a:cubicBezTo>
                  <a:cubicBezTo>
                    <a:pt x="905447" y="800672"/>
                    <a:pt x="904018" y="802100"/>
                    <a:pt x="901160" y="802100"/>
                  </a:cubicBezTo>
                  <a:cubicBezTo>
                    <a:pt x="898303" y="802100"/>
                    <a:pt x="896874" y="804958"/>
                    <a:pt x="896874" y="810673"/>
                  </a:cubicBezTo>
                  <a:cubicBezTo>
                    <a:pt x="896874" y="816388"/>
                    <a:pt x="894016" y="826389"/>
                    <a:pt x="888302" y="840677"/>
                  </a:cubicBezTo>
                  <a:lnTo>
                    <a:pt x="879729" y="866394"/>
                  </a:lnTo>
                  <a:lnTo>
                    <a:pt x="879729" y="870680"/>
                  </a:lnTo>
                  <a:lnTo>
                    <a:pt x="884015" y="870680"/>
                  </a:lnTo>
                  <a:lnTo>
                    <a:pt x="884015" y="874966"/>
                  </a:lnTo>
                  <a:lnTo>
                    <a:pt x="888302" y="870680"/>
                  </a:lnTo>
                  <a:cubicBezTo>
                    <a:pt x="894016" y="870680"/>
                    <a:pt x="896874" y="867823"/>
                    <a:pt x="896874" y="862108"/>
                  </a:cubicBezTo>
                  <a:cubicBezTo>
                    <a:pt x="899731" y="859250"/>
                    <a:pt x="901160" y="860679"/>
                    <a:pt x="901160" y="866394"/>
                  </a:cubicBezTo>
                  <a:cubicBezTo>
                    <a:pt x="898303" y="874966"/>
                    <a:pt x="896874" y="880682"/>
                    <a:pt x="896874" y="883539"/>
                  </a:cubicBezTo>
                  <a:lnTo>
                    <a:pt x="896874" y="900684"/>
                  </a:lnTo>
                  <a:lnTo>
                    <a:pt x="909733" y="900684"/>
                  </a:lnTo>
                  <a:lnTo>
                    <a:pt x="909733" y="896398"/>
                  </a:lnTo>
                  <a:lnTo>
                    <a:pt x="914019" y="896398"/>
                  </a:lnTo>
                  <a:lnTo>
                    <a:pt x="914019" y="887825"/>
                  </a:lnTo>
                  <a:lnTo>
                    <a:pt x="922591" y="874966"/>
                  </a:lnTo>
                  <a:cubicBezTo>
                    <a:pt x="928306" y="866394"/>
                    <a:pt x="931164" y="860679"/>
                    <a:pt x="931164" y="857822"/>
                  </a:cubicBezTo>
                  <a:lnTo>
                    <a:pt x="931164" y="853535"/>
                  </a:lnTo>
                  <a:lnTo>
                    <a:pt x="935450" y="849249"/>
                  </a:lnTo>
                  <a:lnTo>
                    <a:pt x="939737" y="844963"/>
                  </a:lnTo>
                  <a:lnTo>
                    <a:pt x="939737" y="840677"/>
                  </a:lnTo>
                  <a:lnTo>
                    <a:pt x="944023" y="840677"/>
                  </a:lnTo>
                  <a:lnTo>
                    <a:pt x="944023" y="836390"/>
                  </a:lnTo>
                  <a:lnTo>
                    <a:pt x="948309" y="836390"/>
                  </a:lnTo>
                  <a:lnTo>
                    <a:pt x="948309" y="844963"/>
                  </a:lnTo>
                  <a:lnTo>
                    <a:pt x="944023" y="849249"/>
                  </a:lnTo>
                  <a:lnTo>
                    <a:pt x="939737" y="853535"/>
                  </a:lnTo>
                  <a:lnTo>
                    <a:pt x="939737" y="862108"/>
                  </a:lnTo>
                  <a:lnTo>
                    <a:pt x="935450" y="866394"/>
                  </a:lnTo>
                  <a:lnTo>
                    <a:pt x="935450" y="870680"/>
                  </a:lnTo>
                  <a:lnTo>
                    <a:pt x="948309" y="870680"/>
                  </a:lnTo>
                  <a:lnTo>
                    <a:pt x="948309" y="874966"/>
                  </a:lnTo>
                  <a:cubicBezTo>
                    <a:pt x="948309" y="880682"/>
                    <a:pt x="945452" y="890683"/>
                    <a:pt x="939737" y="904970"/>
                  </a:cubicBezTo>
                  <a:lnTo>
                    <a:pt x="931164" y="926402"/>
                  </a:lnTo>
                  <a:lnTo>
                    <a:pt x="931164" y="952119"/>
                  </a:lnTo>
                  <a:lnTo>
                    <a:pt x="931164" y="947833"/>
                  </a:lnTo>
                  <a:lnTo>
                    <a:pt x="935450" y="939260"/>
                  </a:lnTo>
                  <a:lnTo>
                    <a:pt x="939737" y="930688"/>
                  </a:lnTo>
                  <a:lnTo>
                    <a:pt x="939737" y="926402"/>
                  </a:lnTo>
                  <a:lnTo>
                    <a:pt x="948309" y="917829"/>
                  </a:lnTo>
                  <a:cubicBezTo>
                    <a:pt x="954024" y="909257"/>
                    <a:pt x="955453" y="909257"/>
                    <a:pt x="952595" y="917829"/>
                  </a:cubicBezTo>
                  <a:cubicBezTo>
                    <a:pt x="949738" y="923544"/>
                    <a:pt x="948309" y="926402"/>
                    <a:pt x="948309" y="926402"/>
                  </a:cubicBezTo>
                  <a:lnTo>
                    <a:pt x="948309" y="930688"/>
                  </a:lnTo>
                  <a:lnTo>
                    <a:pt x="944023" y="934974"/>
                  </a:lnTo>
                  <a:lnTo>
                    <a:pt x="939737" y="939260"/>
                  </a:lnTo>
                  <a:lnTo>
                    <a:pt x="939737" y="943547"/>
                  </a:lnTo>
                  <a:lnTo>
                    <a:pt x="944023" y="947833"/>
                  </a:lnTo>
                  <a:lnTo>
                    <a:pt x="944023" y="952119"/>
                  </a:lnTo>
                  <a:lnTo>
                    <a:pt x="948309" y="952119"/>
                  </a:lnTo>
                  <a:cubicBezTo>
                    <a:pt x="951166" y="952119"/>
                    <a:pt x="952595" y="950690"/>
                    <a:pt x="952595" y="947833"/>
                  </a:cubicBezTo>
                  <a:cubicBezTo>
                    <a:pt x="955453" y="944975"/>
                    <a:pt x="956881" y="943547"/>
                    <a:pt x="956881" y="943547"/>
                  </a:cubicBezTo>
                  <a:cubicBezTo>
                    <a:pt x="956881" y="943547"/>
                    <a:pt x="956881" y="944975"/>
                    <a:pt x="956881" y="947833"/>
                  </a:cubicBezTo>
                  <a:cubicBezTo>
                    <a:pt x="956881" y="950690"/>
                    <a:pt x="951166" y="960691"/>
                    <a:pt x="939737" y="977836"/>
                  </a:cubicBezTo>
                  <a:lnTo>
                    <a:pt x="922591" y="1007840"/>
                  </a:lnTo>
                  <a:lnTo>
                    <a:pt x="922591" y="1020699"/>
                  </a:lnTo>
                  <a:cubicBezTo>
                    <a:pt x="916877" y="1029272"/>
                    <a:pt x="916877" y="1033558"/>
                    <a:pt x="922591" y="1033558"/>
                  </a:cubicBezTo>
                  <a:cubicBezTo>
                    <a:pt x="928306" y="1033558"/>
                    <a:pt x="931164" y="1032129"/>
                    <a:pt x="931164" y="1029272"/>
                  </a:cubicBezTo>
                  <a:cubicBezTo>
                    <a:pt x="931164" y="1026414"/>
                    <a:pt x="932593" y="1024985"/>
                    <a:pt x="935450" y="1024985"/>
                  </a:cubicBezTo>
                  <a:cubicBezTo>
                    <a:pt x="938308" y="1027843"/>
                    <a:pt x="939737" y="1029272"/>
                    <a:pt x="939737" y="1029272"/>
                  </a:cubicBezTo>
                  <a:cubicBezTo>
                    <a:pt x="939737" y="1032129"/>
                    <a:pt x="938308" y="1033558"/>
                    <a:pt x="935450" y="1033558"/>
                  </a:cubicBezTo>
                  <a:lnTo>
                    <a:pt x="935450" y="1037844"/>
                  </a:lnTo>
                  <a:cubicBezTo>
                    <a:pt x="932593" y="1037844"/>
                    <a:pt x="928306" y="1043559"/>
                    <a:pt x="922591" y="1054989"/>
                  </a:cubicBezTo>
                  <a:lnTo>
                    <a:pt x="914019" y="1067848"/>
                  </a:lnTo>
                  <a:lnTo>
                    <a:pt x="914019" y="1080707"/>
                  </a:lnTo>
                  <a:lnTo>
                    <a:pt x="909733" y="1089279"/>
                  </a:lnTo>
                  <a:lnTo>
                    <a:pt x="905447" y="1093565"/>
                  </a:lnTo>
                  <a:lnTo>
                    <a:pt x="905447" y="1097852"/>
                  </a:lnTo>
                  <a:lnTo>
                    <a:pt x="922591" y="1097852"/>
                  </a:lnTo>
                  <a:lnTo>
                    <a:pt x="926878" y="1093565"/>
                  </a:lnTo>
                  <a:lnTo>
                    <a:pt x="931164" y="1089279"/>
                  </a:lnTo>
                  <a:lnTo>
                    <a:pt x="931164" y="1084993"/>
                  </a:lnTo>
                  <a:lnTo>
                    <a:pt x="939737" y="1076420"/>
                  </a:lnTo>
                  <a:cubicBezTo>
                    <a:pt x="945452" y="1070705"/>
                    <a:pt x="948309" y="1066419"/>
                    <a:pt x="948309" y="1063562"/>
                  </a:cubicBezTo>
                  <a:lnTo>
                    <a:pt x="948309" y="1059275"/>
                  </a:lnTo>
                  <a:lnTo>
                    <a:pt x="952595" y="1067848"/>
                  </a:lnTo>
                  <a:lnTo>
                    <a:pt x="952595" y="1076420"/>
                  </a:lnTo>
                  <a:lnTo>
                    <a:pt x="956881" y="1076420"/>
                  </a:lnTo>
                  <a:lnTo>
                    <a:pt x="961168" y="1072134"/>
                  </a:lnTo>
                  <a:lnTo>
                    <a:pt x="965454" y="1072134"/>
                  </a:lnTo>
                  <a:lnTo>
                    <a:pt x="965454" y="1067848"/>
                  </a:lnTo>
                  <a:lnTo>
                    <a:pt x="969740" y="1063562"/>
                  </a:lnTo>
                  <a:lnTo>
                    <a:pt x="974027" y="1059275"/>
                  </a:lnTo>
                  <a:lnTo>
                    <a:pt x="974027" y="1054989"/>
                  </a:lnTo>
                  <a:lnTo>
                    <a:pt x="982599" y="1054989"/>
                  </a:lnTo>
                  <a:lnTo>
                    <a:pt x="982599" y="1063562"/>
                  </a:lnTo>
                  <a:lnTo>
                    <a:pt x="978313" y="1063562"/>
                  </a:lnTo>
                  <a:lnTo>
                    <a:pt x="978313" y="1067848"/>
                  </a:lnTo>
                  <a:lnTo>
                    <a:pt x="974027" y="1067848"/>
                  </a:lnTo>
                  <a:lnTo>
                    <a:pt x="974027" y="1072134"/>
                  </a:lnTo>
                  <a:lnTo>
                    <a:pt x="969740" y="1076420"/>
                  </a:lnTo>
                  <a:lnTo>
                    <a:pt x="965454" y="1080707"/>
                  </a:lnTo>
                  <a:lnTo>
                    <a:pt x="965454" y="1084993"/>
                  </a:lnTo>
                  <a:cubicBezTo>
                    <a:pt x="965454" y="1084993"/>
                    <a:pt x="959739" y="1092137"/>
                    <a:pt x="948309" y="1106424"/>
                  </a:cubicBezTo>
                  <a:cubicBezTo>
                    <a:pt x="942594" y="1123569"/>
                    <a:pt x="936879" y="1132141"/>
                    <a:pt x="931164" y="1132141"/>
                  </a:cubicBezTo>
                  <a:cubicBezTo>
                    <a:pt x="928306" y="1134999"/>
                    <a:pt x="924020" y="1143572"/>
                    <a:pt x="918305" y="1157859"/>
                  </a:cubicBezTo>
                  <a:cubicBezTo>
                    <a:pt x="909733" y="1175004"/>
                    <a:pt x="902589" y="1192149"/>
                    <a:pt x="896874" y="1209389"/>
                  </a:cubicBezTo>
                  <a:lnTo>
                    <a:pt x="888302" y="1235107"/>
                  </a:lnTo>
                  <a:lnTo>
                    <a:pt x="888302" y="1239393"/>
                  </a:lnTo>
                  <a:lnTo>
                    <a:pt x="884015" y="1239393"/>
                  </a:lnTo>
                  <a:lnTo>
                    <a:pt x="884015" y="1243679"/>
                  </a:lnTo>
                  <a:lnTo>
                    <a:pt x="879729" y="1243679"/>
                  </a:lnTo>
                  <a:lnTo>
                    <a:pt x="879729" y="1273683"/>
                  </a:lnTo>
                  <a:lnTo>
                    <a:pt x="888302" y="1273683"/>
                  </a:lnTo>
                  <a:lnTo>
                    <a:pt x="892588" y="1269397"/>
                  </a:lnTo>
                  <a:lnTo>
                    <a:pt x="896874" y="1269397"/>
                  </a:lnTo>
                  <a:lnTo>
                    <a:pt x="896874" y="1260824"/>
                  </a:lnTo>
                  <a:lnTo>
                    <a:pt x="901160" y="1260824"/>
                  </a:lnTo>
                  <a:lnTo>
                    <a:pt x="901160" y="1256538"/>
                  </a:lnTo>
                  <a:lnTo>
                    <a:pt x="905447" y="1256538"/>
                  </a:lnTo>
                  <a:lnTo>
                    <a:pt x="926878" y="1217962"/>
                  </a:lnTo>
                  <a:cubicBezTo>
                    <a:pt x="941165" y="1192244"/>
                    <a:pt x="949738" y="1179386"/>
                    <a:pt x="952595" y="1179386"/>
                  </a:cubicBezTo>
                  <a:lnTo>
                    <a:pt x="952595" y="1175099"/>
                  </a:lnTo>
                  <a:lnTo>
                    <a:pt x="956881" y="1175099"/>
                  </a:lnTo>
                  <a:lnTo>
                    <a:pt x="956881" y="1170813"/>
                  </a:lnTo>
                  <a:lnTo>
                    <a:pt x="961168" y="1166527"/>
                  </a:lnTo>
                  <a:lnTo>
                    <a:pt x="965454" y="1162241"/>
                  </a:lnTo>
                  <a:lnTo>
                    <a:pt x="965454" y="1153668"/>
                  </a:lnTo>
                  <a:lnTo>
                    <a:pt x="969740" y="1153668"/>
                  </a:lnTo>
                  <a:lnTo>
                    <a:pt x="969740" y="1149382"/>
                  </a:lnTo>
                  <a:lnTo>
                    <a:pt x="974027" y="1149382"/>
                  </a:lnTo>
                  <a:lnTo>
                    <a:pt x="974027" y="1145096"/>
                  </a:lnTo>
                  <a:lnTo>
                    <a:pt x="974027" y="1166527"/>
                  </a:lnTo>
                  <a:lnTo>
                    <a:pt x="969740" y="1175099"/>
                  </a:lnTo>
                  <a:lnTo>
                    <a:pt x="965454" y="1179386"/>
                  </a:lnTo>
                  <a:lnTo>
                    <a:pt x="965454" y="1183672"/>
                  </a:lnTo>
                  <a:cubicBezTo>
                    <a:pt x="965454" y="1183672"/>
                    <a:pt x="962597" y="1186529"/>
                    <a:pt x="956881" y="1192244"/>
                  </a:cubicBezTo>
                  <a:lnTo>
                    <a:pt x="956881" y="1196531"/>
                  </a:lnTo>
                  <a:lnTo>
                    <a:pt x="952595" y="1200817"/>
                  </a:lnTo>
                  <a:lnTo>
                    <a:pt x="948309" y="1205103"/>
                  </a:lnTo>
                  <a:lnTo>
                    <a:pt x="948309" y="1213676"/>
                  </a:lnTo>
                  <a:lnTo>
                    <a:pt x="952595" y="1213676"/>
                  </a:lnTo>
                  <a:lnTo>
                    <a:pt x="956881" y="1217962"/>
                  </a:lnTo>
                  <a:lnTo>
                    <a:pt x="961168" y="1217962"/>
                  </a:lnTo>
                  <a:lnTo>
                    <a:pt x="961168" y="1226534"/>
                  </a:lnTo>
                  <a:cubicBezTo>
                    <a:pt x="958310" y="1229392"/>
                    <a:pt x="954024" y="1236536"/>
                    <a:pt x="948309" y="1247966"/>
                  </a:cubicBezTo>
                  <a:cubicBezTo>
                    <a:pt x="942594" y="1259396"/>
                    <a:pt x="936879" y="1273683"/>
                    <a:pt x="931164" y="1290828"/>
                  </a:cubicBezTo>
                  <a:cubicBezTo>
                    <a:pt x="922591" y="1307973"/>
                    <a:pt x="916877" y="1316546"/>
                    <a:pt x="914019" y="1316546"/>
                  </a:cubicBezTo>
                  <a:cubicBezTo>
                    <a:pt x="911162" y="1316546"/>
                    <a:pt x="905447" y="1326547"/>
                    <a:pt x="896874" y="1346549"/>
                  </a:cubicBezTo>
                  <a:cubicBezTo>
                    <a:pt x="885444" y="1369409"/>
                    <a:pt x="876872" y="1387983"/>
                    <a:pt x="871156" y="1402366"/>
                  </a:cubicBezTo>
                  <a:lnTo>
                    <a:pt x="862584" y="1428083"/>
                  </a:lnTo>
                  <a:lnTo>
                    <a:pt x="858298" y="1440942"/>
                  </a:lnTo>
                  <a:lnTo>
                    <a:pt x="858298" y="1458087"/>
                  </a:lnTo>
                  <a:lnTo>
                    <a:pt x="875443" y="1458087"/>
                  </a:lnTo>
                  <a:lnTo>
                    <a:pt x="875443" y="1453801"/>
                  </a:lnTo>
                  <a:lnTo>
                    <a:pt x="879729" y="1449515"/>
                  </a:lnTo>
                  <a:lnTo>
                    <a:pt x="879729" y="1440942"/>
                  </a:lnTo>
                  <a:lnTo>
                    <a:pt x="884015" y="1440942"/>
                  </a:lnTo>
                  <a:lnTo>
                    <a:pt x="884015" y="1436656"/>
                  </a:lnTo>
                  <a:lnTo>
                    <a:pt x="888302" y="1436656"/>
                  </a:lnTo>
                  <a:lnTo>
                    <a:pt x="888302" y="1428083"/>
                  </a:lnTo>
                  <a:cubicBezTo>
                    <a:pt x="888302" y="1422368"/>
                    <a:pt x="891159" y="1413796"/>
                    <a:pt x="896874" y="1402366"/>
                  </a:cubicBezTo>
                  <a:lnTo>
                    <a:pt x="905447" y="1385221"/>
                  </a:lnTo>
                  <a:lnTo>
                    <a:pt x="909733" y="1380935"/>
                  </a:lnTo>
                  <a:lnTo>
                    <a:pt x="914019" y="1376648"/>
                  </a:lnTo>
                  <a:lnTo>
                    <a:pt x="914019" y="1363790"/>
                  </a:lnTo>
                  <a:lnTo>
                    <a:pt x="918305" y="1363790"/>
                  </a:lnTo>
                  <a:lnTo>
                    <a:pt x="918305" y="1372362"/>
                  </a:lnTo>
                  <a:lnTo>
                    <a:pt x="922591" y="1376648"/>
                  </a:lnTo>
                  <a:lnTo>
                    <a:pt x="922591" y="1380935"/>
                  </a:lnTo>
                  <a:lnTo>
                    <a:pt x="926878" y="1380935"/>
                  </a:lnTo>
                  <a:lnTo>
                    <a:pt x="931164" y="1376648"/>
                  </a:lnTo>
                  <a:lnTo>
                    <a:pt x="931164" y="1389507"/>
                  </a:lnTo>
                  <a:lnTo>
                    <a:pt x="922591" y="1398080"/>
                  </a:lnTo>
                  <a:cubicBezTo>
                    <a:pt x="922591" y="1403795"/>
                    <a:pt x="921163" y="1409510"/>
                    <a:pt x="918305" y="1415225"/>
                  </a:cubicBezTo>
                  <a:lnTo>
                    <a:pt x="914019" y="1423797"/>
                  </a:lnTo>
                  <a:lnTo>
                    <a:pt x="914019" y="1445228"/>
                  </a:lnTo>
                  <a:lnTo>
                    <a:pt x="922591" y="1445228"/>
                  </a:lnTo>
                  <a:lnTo>
                    <a:pt x="931164" y="1440942"/>
                  </a:lnTo>
                  <a:lnTo>
                    <a:pt x="935450" y="1440942"/>
                  </a:lnTo>
                  <a:lnTo>
                    <a:pt x="935450" y="1436656"/>
                  </a:lnTo>
                  <a:lnTo>
                    <a:pt x="939737" y="1436656"/>
                  </a:lnTo>
                  <a:lnTo>
                    <a:pt x="939737" y="1432370"/>
                  </a:lnTo>
                  <a:lnTo>
                    <a:pt x="944023" y="1432370"/>
                  </a:lnTo>
                  <a:lnTo>
                    <a:pt x="944023" y="1428083"/>
                  </a:lnTo>
                  <a:lnTo>
                    <a:pt x="948309" y="1428083"/>
                  </a:lnTo>
                  <a:lnTo>
                    <a:pt x="948309" y="1423797"/>
                  </a:lnTo>
                  <a:lnTo>
                    <a:pt x="961168" y="1415225"/>
                  </a:lnTo>
                  <a:cubicBezTo>
                    <a:pt x="969740" y="1409510"/>
                    <a:pt x="981170" y="1395222"/>
                    <a:pt x="995458" y="1372362"/>
                  </a:cubicBezTo>
                  <a:cubicBezTo>
                    <a:pt x="1009745" y="1346645"/>
                    <a:pt x="1016889" y="1332357"/>
                    <a:pt x="1016889" y="1329404"/>
                  </a:cubicBezTo>
                  <a:lnTo>
                    <a:pt x="1016889" y="1320832"/>
                  </a:lnTo>
                  <a:lnTo>
                    <a:pt x="1021175" y="1316546"/>
                  </a:lnTo>
                  <a:lnTo>
                    <a:pt x="1025462" y="1312259"/>
                  </a:lnTo>
                  <a:lnTo>
                    <a:pt x="1025462" y="1307973"/>
                  </a:lnTo>
                  <a:lnTo>
                    <a:pt x="1029748" y="1303687"/>
                  </a:lnTo>
                  <a:lnTo>
                    <a:pt x="1034034" y="1295114"/>
                  </a:lnTo>
                  <a:lnTo>
                    <a:pt x="1034034" y="1320832"/>
                  </a:lnTo>
                  <a:cubicBezTo>
                    <a:pt x="1034034" y="1337977"/>
                    <a:pt x="1034034" y="1349407"/>
                    <a:pt x="1034034" y="1355122"/>
                  </a:cubicBezTo>
                  <a:lnTo>
                    <a:pt x="1034034" y="1363694"/>
                  </a:lnTo>
                  <a:lnTo>
                    <a:pt x="1055465" y="1363694"/>
                  </a:lnTo>
                  <a:lnTo>
                    <a:pt x="1059752" y="1355122"/>
                  </a:lnTo>
                  <a:cubicBezTo>
                    <a:pt x="1065466" y="1349407"/>
                    <a:pt x="1068324" y="1346549"/>
                    <a:pt x="1068324" y="1346549"/>
                  </a:cubicBezTo>
                  <a:lnTo>
                    <a:pt x="1072610" y="1342263"/>
                  </a:lnTo>
                  <a:lnTo>
                    <a:pt x="1072610" y="1337977"/>
                  </a:lnTo>
                  <a:lnTo>
                    <a:pt x="1081183" y="1337977"/>
                  </a:lnTo>
                  <a:lnTo>
                    <a:pt x="1081183" y="1333691"/>
                  </a:lnTo>
                  <a:lnTo>
                    <a:pt x="1085469" y="1333691"/>
                  </a:lnTo>
                  <a:lnTo>
                    <a:pt x="1085469" y="1350836"/>
                  </a:lnTo>
                  <a:lnTo>
                    <a:pt x="1081183" y="1350836"/>
                  </a:lnTo>
                  <a:lnTo>
                    <a:pt x="1081183" y="1355122"/>
                  </a:lnTo>
                  <a:lnTo>
                    <a:pt x="1076897" y="1355122"/>
                  </a:lnTo>
                  <a:lnTo>
                    <a:pt x="1072610" y="1359408"/>
                  </a:lnTo>
                  <a:lnTo>
                    <a:pt x="1068324" y="1363694"/>
                  </a:lnTo>
                  <a:lnTo>
                    <a:pt x="1064038" y="1363694"/>
                  </a:lnTo>
                  <a:lnTo>
                    <a:pt x="1064038" y="1367981"/>
                  </a:lnTo>
                  <a:lnTo>
                    <a:pt x="1059752" y="1367981"/>
                  </a:lnTo>
                  <a:cubicBezTo>
                    <a:pt x="1059752" y="1370838"/>
                    <a:pt x="1059752" y="1372267"/>
                    <a:pt x="1059752" y="1372267"/>
                  </a:cubicBezTo>
                  <a:cubicBezTo>
                    <a:pt x="1059752" y="1375124"/>
                    <a:pt x="1056894" y="1379411"/>
                    <a:pt x="1051179" y="1385126"/>
                  </a:cubicBezTo>
                  <a:cubicBezTo>
                    <a:pt x="1045464" y="1390841"/>
                    <a:pt x="1041178" y="1393698"/>
                    <a:pt x="1038320" y="1393698"/>
                  </a:cubicBezTo>
                  <a:cubicBezTo>
                    <a:pt x="1035463" y="1396556"/>
                    <a:pt x="1022604" y="1406557"/>
                    <a:pt x="999744" y="1423702"/>
                  </a:cubicBezTo>
                  <a:cubicBezTo>
                    <a:pt x="976884" y="1440847"/>
                    <a:pt x="958310" y="1459421"/>
                    <a:pt x="943928" y="1479518"/>
                  </a:cubicBezTo>
                  <a:cubicBezTo>
                    <a:pt x="929640" y="1496663"/>
                    <a:pt x="912495" y="1518095"/>
                    <a:pt x="892397" y="1543907"/>
                  </a:cubicBezTo>
                  <a:cubicBezTo>
                    <a:pt x="869537" y="1572482"/>
                    <a:pt x="853821" y="1591151"/>
                    <a:pt x="845153" y="1599724"/>
                  </a:cubicBezTo>
                  <a:cubicBezTo>
                    <a:pt x="839438" y="1611154"/>
                    <a:pt x="833723" y="1618298"/>
                    <a:pt x="828008" y="1621155"/>
                  </a:cubicBezTo>
                  <a:cubicBezTo>
                    <a:pt x="822293" y="1626870"/>
                    <a:pt x="810863" y="1644015"/>
                    <a:pt x="793718" y="1672685"/>
                  </a:cubicBezTo>
                  <a:cubicBezTo>
                    <a:pt x="776573" y="1706975"/>
                    <a:pt x="763714" y="1734217"/>
                    <a:pt x="755142" y="1754219"/>
                  </a:cubicBezTo>
                  <a:lnTo>
                    <a:pt x="742283" y="1784223"/>
                  </a:lnTo>
                  <a:lnTo>
                    <a:pt x="729424" y="1784223"/>
                  </a:lnTo>
                  <a:lnTo>
                    <a:pt x="729424" y="1779937"/>
                  </a:lnTo>
                  <a:lnTo>
                    <a:pt x="725138" y="1779937"/>
                  </a:lnTo>
                  <a:lnTo>
                    <a:pt x="725138" y="1775651"/>
                  </a:lnTo>
                  <a:lnTo>
                    <a:pt x="712280" y="1775651"/>
                  </a:lnTo>
                  <a:lnTo>
                    <a:pt x="707993" y="1779937"/>
                  </a:lnTo>
                  <a:lnTo>
                    <a:pt x="703707" y="1779937"/>
                  </a:lnTo>
                  <a:lnTo>
                    <a:pt x="703707" y="1767078"/>
                  </a:lnTo>
                  <a:lnTo>
                    <a:pt x="695135" y="1767078"/>
                  </a:lnTo>
                  <a:lnTo>
                    <a:pt x="690848" y="1762792"/>
                  </a:lnTo>
                  <a:lnTo>
                    <a:pt x="686562" y="1758506"/>
                  </a:lnTo>
                  <a:lnTo>
                    <a:pt x="682276" y="1758506"/>
                  </a:lnTo>
                  <a:lnTo>
                    <a:pt x="682276" y="1749933"/>
                  </a:lnTo>
                  <a:cubicBezTo>
                    <a:pt x="682276" y="1744218"/>
                    <a:pt x="682276" y="1738503"/>
                    <a:pt x="682276" y="1732788"/>
                  </a:cubicBezTo>
                  <a:lnTo>
                    <a:pt x="682276" y="1728502"/>
                  </a:lnTo>
                  <a:cubicBezTo>
                    <a:pt x="682276" y="1728502"/>
                    <a:pt x="683705" y="1725644"/>
                    <a:pt x="686562" y="1719929"/>
                  </a:cubicBezTo>
                  <a:lnTo>
                    <a:pt x="690848" y="1711357"/>
                  </a:lnTo>
                  <a:lnTo>
                    <a:pt x="699421" y="1711357"/>
                  </a:lnTo>
                  <a:cubicBezTo>
                    <a:pt x="702278" y="1708499"/>
                    <a:pt x="705136" y="1702784"/>
                    <a:pt x="707993" y="1694212"/>
                  </a:cubicBezTo>
                  <a:cubicBezTo>
                    <a:pt x="713708" y="1685639"/>
                    <a:pt x="716566" y="1652778"/>
                    <a:pt x="716566" y="1595533"/>
                  </a:cubicBezTo>
                  <a:lnTo>
                    <a:pt x="725138" y="1505426"/>
                  </a:lnTo>
                  <a:lnTo>
                    <a:pt x="725138" y="1471136"/>
                  </a:lnTo>
                  <a:lnTo>
                    <a:pt x="729424" y="1471136"/>
                  </a:lnTo>
                  <a:lnTo>
                    <a:pt x="733711" y="1475423"/>
                  </a:lnTo>
                  <a:lnTo>
                    <a:pt x="737997" y="1475423"/>
                  </a:lnTo>
                  <a:lnTo>
                    <a:pt x="737997" y="1479709"/>
                  </a:lnTo>
                  <a:lnTo>
                    <a:pt x="742283" y="1479709"/>
                  </a:lnTo>
                  <a:lnTo>
                    <a:pt x="742283" y="1505426"/>
                  </a:lnTo>
                  <a:lnTo>
                    <a:pt x="746570" y="1505426"/>
                  </a:lnTo>
                  <a:lnTo>
                    <a:pt x="746570" y="1509713"/>
                  </a:lnTo>
                  <a:lnTo>
                    <a:pt x="759428" y="1509713"/>
                  </a:lnTo>
                  <a:lnTo>
                    <a:pt x="759428" y="1501140"/>
                  </a:lnTo>
                  <a:lnTo>
                    <a:pt x="763714" y="1488281"/>
                  </a:lnTo>
                  <a:cubicBezTo>
                    <a:pt x="766572" y="1479709"/>
                    <a:pt x="770858" y="1448276"/>
                    <a:pt x="776573" y="1393889"/>
                  </a:cubicBezTo>
                  <a:cubicBezTo>
                    <a:pt x="785146" y="1339501"/>
                    <a:pt x="792289" y="1303782"/>
                    <a:pt x="798005" y="1286637"/>
                  </a:cubicBezTo>
                  <a:cubicBezTo>
                    <a:pt x="800862" y="1269492"/>
                    <a:pt x="803720" y="1246632"/>
                    <a:pt x="806577" y="1217962"/>
                  </a:cubicBezTo>
                  <a:cubicBezTo>
                    <a:pt x="809435" y="1189387"/>
                    <a:pt x="812292" y="1173575"/>
                    <a:pt x="815149" y="1170718"/>
                  </a:cubicBezTo>
                  <a:cubicBezTo>
                    <a:pt x="818007" y="1167860"/>
                    <a:pt x="819436" y="1157859"/>
                    <a:pt x="819436" y="1140714"/>
                  </a:cubicBezTo>
                  <a:cubicBezTo>
                    <a:pt x="819436" y="1126427"/>
                    <a:pt x="819436" y="1094899"/>
                    <a:pt x="819436" y="1046321"/>
                  </a:cubicBezTo>
                  <a:cubicBezTo>
                    <a:pt x="819436" y="1000506"/>
                    <a:pt x="822293" y="977646"/>
                    <a:pt x="828008" y="977646"/>
                  </a:cubicBezTo>
                  <a:cubicBezTo>
                    <a:pt x="833723" y="974789"/>
                    <a:pt x="838010" y="946214"/>
                    <a:pt x="840867" y="891826"/>
                  </a:cubicBezTo>
                  <a:lnTo>
                    <a:pt x="845153" y="814578"/>
                  </a:lnTo>
                  <a:lnTo>
                    <a:pt x="849439" y="823151"/>
                  </a:lnTo>
                  <a:cubicBezTo>
                    <a:pt x="849439" y="831723"/>
                    <a:pt x="852297" y="836009"/>
                    <a:pt x="858012" y="836009"/>
                  </a:cubicBezTo>
                  <a:lnTo>
                    <a:pt x="866585" y="836009"/>
                  </a:lnTo>
                  <a:lnTo>
                    <a:pt x="866585" y="814578"/>
                  </a:lnTo>
                  <a:cubicBezTo>
                    <a:pt x="869442" y="797433"/>
                    <a:pt x="873728" y="763048"/>
                    <a:pt x="879443" y="711613"/>
                  </a:cubicBezTo>
                  <a:cubicBezTo>
                    <a:pt x="890873" y="660083"/>
                    <a:pt x="890873" y="620078"/>
                    <a:pt x="879443" y="591503"/>
                  </a:cubicBezTo>
                  <a:lnTo>
                    <a:pt x="862298" y="548640"/>
                  </a:lnTo>
                  <a:lnTo>
                    <a:pt x="862298" y="544354"/>
                  </a:lnTo>
                  <a:lnTo>
                    <a:pt x="858012" y="544354"/>
                  </a:lnTo>
                  <a:lnTo>
                    <a:pt x="858012" y="540068"/>
                  </a:lnTo>
                  <a:lnTo>
                    <a:pt x="853726" y="540068"/>
                  </a:lnTo>
                  <a:cubicBezTo>
                    <a:pt x="848011" y="540068"/>
                    <a:pt x="830866" y="547211"/>
                    <a:pt x="802196" y="561499"/>
                  </a:cubicBezTo>
                  <a:cubicBezTo>
                    <a:pt x="770763" y="572929"/>
                    <a:pt x="754952" y="580073"/>
                    <a:pt x="754952" y="582930"/>
                  </a:cubicBezTo>
                  <a:cubicBezTo>
                    <a:pt x="754952" y="585788"/>
                    <a:pt x="750665" y="588645"/>
                    <a:pt x="742093" y="591503"/>
                  </a:cubicBezTo>
                  <a:cubicBezTo>
                    <a:pt x="736378" y="591503"/>
                    <a:pt x="712089" y="602933"/>
                    <a:pt x="669131" y="625793"/>
                  </a:cubicBezTo>
                  <a:cubicBezTo>
                    <a:pt x="626269" y="645795"/>
                    <a:pt x="604742" y="657225"/>
                    <a:pt x="604742" y="660083"/>
                  </a:cubicBezTo>
                  <a:cubicBezTo>
                    <a:pt x="604742" y="662940"/>
                    <a:pt x="601885" y="664369"/>
                    <a:pt x="596170" y="664369"/>
                  </a:cubicBezTo>
                  <a:cubicBezTo>
                    <a:pt x="590455" y="667226"/>
                    <a:pt x="577596" y="672941"/>
                    <a:pt x="557594" y="681514"/>
                  </a:cubicBezTo>
                  <a:cubicBezTo>
                    <a:pt x="537591" y="692944"/>
                    <a:pt x="523304" y="700088"/>
                    <a:pt x="514731" y="702945"/>
                  </a:cubicBezTo>
                  <a:cubicBezTo>
                    <a:pt x="503301" y="708660"/>
                    <a:pt x="497586" y="717233"/>
                    <a:pt x="497586" y="728663"/>
                  </a:cubicBezTo>
                  <a:cubicBezTo>
                    <a:pt x="497586" y="737235"/>
                    <a:pt x="493300" y="742950"/>
                    <a:pt x="484727" y="745808"/>
                  </a:cubicBezTo>
                  <a:cubicBezTo>
                    <a:pt x="476155" y="751523"/>
                    <a:pt x="459010" y="761524"/>
                    <a:pt x="433197" y="775811"/>
                  </a:cubicBezTo>
                  <a:cubicBezTo>
                    <a:pt x="410337" y="790099"/>
                    <a:pt x="396049" y="801529"/>
                    <a:pt x="390335" y="810101"/>
                  </a:cubicBezTo>
                  <a:cubicBezTo>
                    <a:pt x="384620" y="815816"/>
                    <a:pt x="366046" y="828675"/>
                    <a:pt x="334518" y="848678"/>
                  </a:cubicBezTo>
                  <a:cubicBezTo>
                    <a:pt x="303086" y="865823"/>
                    <a:pt x="275844" y="884396"/>
                    <a:pt x="252984" y="904494"/>
                  </a:cubicBezTo>
                  <a:cubicBezTo>
                    <a:pt x="230124" y="924497"/>
                    <a:pt x="218694" y="937355"/>
                    <a:pt x="218694" y="943070"/>
                  </a:cubicBezTo>
                  <a:cubicBezTo>
                    <a:pt x="218694" y="948785"/>
                    <a:pt x="215837" y="954500"/>
                    <a:pt x="210121" y="960215"/>
                  </a:cubicBezTo>
                  <a:cubicBezTo>
                    <a:pt x="204407" y="965930"/>
                    <a:pt x="198692" y="970216"/>
                    <a:pt x="192976" y="973074"/>
                  </a:cubicBezTo>
                  <a:cubicBezTo>
                    <a:pt x="187262" y="975932"/>
                    <a:pt x="170117" y="985933"/>
                    <a:pt x="141446" y="1003078"/>
                  </a:cubicBezTo>
                  <a:cubicBezTo>
                    <a:pt x="112871" y="1014508"/>
                    <a:pt x="89916" y="1025938"/>
                    <a:pt x="72771" y="1037368"/>
                  </a:cubicBezTo>
                  <a:cubicBezTo>
                    <a:pt x="55626" y="1045940"/>
                    <a:pt x="44196" y="1051655"/>
                    <a:pt x="38481" y="1054513"/>
                  </a:cubicBezTo>
                  <a:lnTo>
                    <a:pt x="8477" y="1054513"/>
                  </a:lnTo>
                  <a:lnTo>
                    <a:pt x="8477" y="1045940"/>
                  </a:lnTo>
                  <a:lnTo>
                    <a:pt x="4191" y="1033082"/>
                  </a:lnTo>
                  <a:lnTo>
                    <a:pt x="4191" y="1028795"/>
                  </a:lnTo>
                  <a:lnTo>
                    <a:pt x="0" y="1028795"/>
                  </a:lnTo>
                  <a:lnTo>
                    <a:pt x="4286" y="1024509"/>
                  </a:lnTo>
                  <a:lnTo>
                    <a:pt x="8572" y="1020223"/>
                  </a:lnTo>
                  <a:lnTo>
                    <a:pt x="12859" y="1020223"/>
                  </a:lnTo>
                  <a:lnTo>
                    <a:pt x="21431" y="1015936"/>
                  </a:lnTo>
                  <a:cubicBezTo>
                    <a:pt x="30004" y="1013079"/>
                    <a:pt x="37147" y="1008793"/>
                    <a:pt x="42863" y="1003078"/>
                  </a:cubicBezTo>
                  <a:cubicBezTo>
                    <a:pt x="48578" y="997363"/>
                    <a:pt x="60008" y="990219"/>
                    <a:pt x="77153" y="981647"/>
                  </a:cubicBezTo>
                  <a:cubicBezTo>
                    <a:pt x="91440" y="975932"/>
                    <a:pt x="104299" y="970216"/>
                    <a:pt x="115729" y="964502"/>
                  </a:cubicBezTo>
                  <a:cubicBezTo>
                    <a:pt x="124301" y="958786"/>
                    <a:pt x="132874" y="951643"/>
                    <a:pt x="141446" y="943070"/>
                  </a:cubicBezTo>
                  <a:cubicBezTo>
                    <a:pt x="147161" y="937355"/>
                    <a:pt x="161449" y="925925"/>
                    <a:pt x="184309" y="908780"/>
                  </a:cubicBezTo>
                  <a:cubicBezTo>
                    <a:pt x="210026" y="891635"/>
                    <a:pt x="231553" y="877348"/>
                    <a:pt x="248698" y="865918"/>
                  </a:cubicBezTo>
                  <a:cubicBezTo>
                    <a:pt x="262985" y="851630"/>
                    <a:pt x="272987" y="843058"/>
                    <a:pt x="278702" y="840200"/>
                  </a:cubicBezTo>
                  <a:cubicBezTo>
                    <a:pt x="281559" y="840200"/>
                    <a:pt x="285845" y="835914"/>
                    <a:pt x="291560" y="827342"/>
                  </a:cubicBezTo>
                  <a:cubicBezTo>
                    <a:pt x="297275" y="818769"/>
                    <a:pt x="304419" y="811625"/>
                    <a:pt x="312991" y="805910"/>
                  </a:cubicBezTo>
                  <a:cubicBezTo>
                    <a:pt x="324421" y="797338"/>
                    <a:pt x="330137" y="791623"/>
                    <a:pt x="330137" y="788765"/>
                  </a:cubicBezTo>
                  <a:cubicBezTo>
                    <a:pt x="330137" y="785908"/>
                    <a:pt x="334423" y="781622"/>
                    <a:pt x="342995" y="775907"/>
                  </a:cubicBezTo>
                  <a:cubicBezTo>
                    <a:pt x="351568" y="770192"/>
                    <a:pt x="357283" y="764477"/>
                    <a:pt x="360140" y="758762"/>
                  </a:cubicBezTo>
                  <a:cubicBezTo>
                    <a:pt x="362998" y="755904"/>
                    <a:pt x="365855" y="753047"/>
                    <a:pt x="368713" y="750189"/>
                  </a:cubicBezTo>
                  <a:cubicBezTo>
                    <a:pt x="371570" y="750189"/>
                    <a:pt x="374428" y="747332"/>
                    <a:pt x="377285" y="741617"/>
                  </a:cubicBezTo>
                  <a:cubicBezTo>
                    <a:pt x="380143" y="738759"/>
                    <a:pt x="387287" y="733044"/>
                    <a:pt x="398716" y="724472"/>
                  </a:cubicBezTo>
                  <a:cubicBezTo>
                    <a:pt x="413004" y="718757"/>
                    <a:pt x="420148" y="714470"/>
                    <a:pt x="420148" y="711613"/>
                  </a:cubicBezTo>
                  <a:cubicBezTo>
                    <a:pt x="420148" y="708755"/>
                    <a:pt x="433006" y="697325"/>
                    <a:pt x="458724" y="677323"/>
                  </a:cubicBezTo>
                  <a:cubicBezTo>
                    <a:pt x="481584" y="657320"/>
                    <a:pt x="493014" y="645890"/>
                    <a:pt x="493014" y="643033"/>
                  </a:cubicBezTo>
                  <a:cubicBezTo>
                    <a:pt x="493014" y="640175"/>
                    <a:pt x="500158" y="634460"/>
                    <a:pt x="514445" y="625888"/>
                  </a:cubicBezTo>
                  <a:cubicBezTo>
                    <a:pt x="528733" y="614458"/>
                    <a:pt x="541591" y="603028"/>
                    <a:pt x="553022" y="591598"/>
                  </a:cubicBezTo>
                  <a:cubicBezTo>
                    <a:pt x="564452" y="580168"/>
                    <a:pt x="580168" y="568738"/>
                    <a:pt x="600265" y="557308"/>
                  </a:cubicBezTo>
                  <a:cubicBezTo>
                    <a:pt x="620268" y="545878"/>
                    <a:pt x="630269" y="540163"/>
                    <a:pt x="630269" y="540163"/>
                  </a:cubicBezTo>
                  <a:cubicBezTo>
                    <a:pt x="633127" y="540163"/>
                    <a:pt x="635984" y="538734"/>
                    <a:pt x="638842" y="535877"/>
                  </a:cubicBezTo>
                  <a:lnTo>
                    <a:pt x="647414" y="531590"/>
                  </a:lnTo>
                  <a:lnTo>
                    <a:pt x="651701" y="531590"/>
                  </a:lnTo>
                  <a:lnTo>
                    <a:pt x="651701" y="527495"/>
                  </a:lnTo>
                  <a:lnTo>
                    <a:pt x="655987" y="527495"/>
                  </a:lnTo>
                  <a:lnTo>
                    <a:pt x="655987" y="523208"/>
                  </a:lnTo>
                  <a:lnTo>
                    <a:pt x="660273" y="514636"/>
                  </a:lnTo>
                  <a:lnTo>
                    <a:pt x="660273" y="506063"/>
                  </a:lnTo>
                  <a:lnTo>
                    <a:pt x="634555" y="506063"/>
                  </a:lnTo>
                  <a:lnTo>
                    <a:pt x="621697" y="510350"/>
                  </a:lnTo>
                  <a:cubicBezTo>
                    <a:pt x="615982" y="513207"/>
                    <a:pt x="605980" y="517493"/>
                    <a:pt x="591693" y="523208"/>
                  </a:cubicBezTo>
                  <a:cubicBezTo>
                    <a:pt x="577405" y="528923"/>
                    <a:pt x="561689" y="534638"/>
                    <a:pt x="544449" y="540353"/>
                  </a:cubicBezTo>
                  <a:lnTo>
                    <a:pt x="518731" y="548926"/>
                  </a:lnTo>
                  <a:lnTo>
                    <a:pt x="510159" y="548926"/>
                  </a:lnTo>
                  <a:lnTo>
                    <a:pt x="510159" y="553212"/>
                  </a:lnTo>
                  <a:lnTo>
                    <a:pt x="501587" y="553212"/>
                  </a:lnTo>
                  <a:lnTo>
                    <a:pt x="501587" y="548926"/>
                  </a:lnTo>
                  <a:lnTo>
                    <a:pt x="505873" y="548926"/>
                  </a:lnTo>
                  <a:lnTo>
                    <a:pt x="505873" y="540353"/>
                  </a:lnTo>
                  <a:lnTo>
                    <a:pt x="510159" y="540353"/>
                  </a:lnTo>
                  <a:lnTo>
                    <a:pt x="510159" y="536067"/>
                  </a:lnTo>
                  <a:lnTo>
                    <a:pt x="514445" y="536067"/>
                  </a:lnTo>
                  <a:lnTo>
                    <a:pt x="514445" y="531781"/>
                  </a:lnTo>
                  <a:lnTo>
                    <a:pt x="518731" y="531781"/>
                  </a:lnTo>
                  <a:lnTo>
                    <a:pt x="518731" y="527495"/>
                  </a:lnTo>
                  <a:lnTo>
                    <a:pt x="523018" y="527495"/>
                  </a:lnTo>
                  <a:lnTo>
                    <a:pt x="523018" y="523208"/>
                  </a:lnTo>
                  <a:lnTo>
                    <a:pt x="527304" y="523208"/>
                  </a:lnTo>
                  <a:lnTo>
                    <a:pt x="544449" y="514636"/>
                  </a:lnTo>
                  <a:cubicBezTo>
                    <a:pt x="553022" y="508921"/>
                    <a:pt x="557308" y="504635"/>
                    <a:pt x="557308" y="501777"/>
                  </a:cubicBezTo>
                  <a:cubicBezTo>
                    <a:pt x="557308" y="498919"/>
                    <a:pt x="564452" y="491776"/>
                    <a:pt x="578739" y="480346"/>
                  </a:cubicBezTo>
                  <a:cubicBezTo>
                    <a:pt x="595884" y="471773"/>
                    <a:pt x="605885" y="466058"/>
                    <a:pt x="608743" y="463201"/>
                  </a:cubicBezTo>
                  <a:cubicBezTo>
                    <a:pt x="614458" y="460343"/>
                    <a:pt x="618744" y="456057"/>
                    <a:pt x="621602" y="450342"/>
                  </a:cubicBezTo>
                  <a:cubicBezTo>
                    <a:pt x="624459" y="447485"/>
                    <a:pt x="627316" y="444627"/>
                    <a:pt x="630174" y="441769"/>
                  </a:cubicBezTo>
                  <a:cubicBezTo>
                    <a:pt x="633031" y="441769"/>
                    <a:pt x="634460" y="440341"/>
                    <a:pt x="634460" y="437483"/>
                  </a:cubicBezTo>
                  <a:cubicBezTo>
                    <a:pt x="634460" y="434626"/>
                    <a:pt x="638747" y="431768"/>
                    <a:pt x="647319" y="428911"/>
                  </a:cubicBezTo>
                  <a:cubicBezTo>
                    <a:pt x="658749" y="423196"/>
                    <a:pt x="675894" y="414623"/>
                    <a:pt x="698849" y="403193"/>
                  </a:cubicBezTo>
                  <a:cubicBezTo>
                    <a:pt x="718852" y="391763"/>
                    <a:pt x="730282" y="386048"/>
                    <a:pt x="733139" y="386048"/>
                  </a:cubicBezTo>
                  <a:cubicBezTo>
                    <a:pt x="738854" y="386048"/>
                    <a:pt x="741712" y="384619"/>
                    <a:pt x="741712" y="381762"/>
                  </a:cubicBezTo>
                  <a:cubicBezTo>
                    <a:pt x="741712" y="378905"/>
                    <a:pt x="750284" y="374618"/>
                    <a:pt x="767429" y="368903"/>
                  </a:cubicBezTo>
                  <a:cubicBezTo>
                    <a:pt x="784574" y="363188"/>
                    <a:pt x="810292" y="351758"/>
                    <a:pt x="844677" y="334613"/>
                  </a:cubicBezTo>
                  <a:cubicBezTo>
                    <a:pt x="878967" y="317468"/>
                    <a:pt x="896207" y="307467"/>
                    <a:pt x="896207" y="304610"/>
                  </a:cubicBezTo>
                  <a:cubicBezTo>
                    <a:pt x="896207" y="301752"/>
                    <a:pt x="901922" y="297466"/>
                    <a:pt x="913352" y="291751"/>
                  </a:cubicBezTo>
                  <a:cubicBezTo>
                    <a:pt x="924782" y="283178"/>
                    <a:pt x="930497" y="277463"/>
                    <a:pt x="930497" y="274606"/>
                  </a:cubicBezTo>
                  <a:cubicBezTo>
                    <a:pt x="930497" y="271748"/>
                    <a:pt x="936212" y="266033"/>
                    <a:pt x="947642" y="257461"/>
                  </a:cubicBezTo>
                  <a:cubicBezTo>
                    <a:pt x="959072" y="246031"/>
                    <a:pt x="971931" y="223171"/>
                    <a:pt x="986219" y="188786"/>
                  </a:cubicBezTo>
                  <a:cubicBezTo>
                    <a:pt x="1000506" y="151638"/>
                    <a:pt x="1010507" y="117253"/>
                    <a:pt x="1016222" y="85820"/>
                  </a:cubicBezTo>
                  <a:cubicBezTo>
                    <a:pt x="1016222" y="54388"/>
                    <a:pt x="1016222" y="31432"/>
                    <a:pt x="1016222" y="17145"/>
                  </a:cubicBezTo>
                  <a:cubicBezTo>
                    <a:pt x="1016222" y="5715"/>
                    <a:pt x="1017651" y="0"/>
                    <a:pt x="1020509" y="0"/>
                  </a:cubicBezTo>
                  <a:cubicBezTo>
                    <a:pt x="1023366" y="0"/>
                    <a:pt x="1026223" y="5715"/>
                    <a:pt x="1029081" y="17145"/>
                  </a:cubicBezTo>
                  <a:cubicBezTo>
                    <a:pt x="1031938" y="31432"/>
                    <a:pt x="1033367" y="58579"/>
                    <a:pt x="1033367" y="98679"/>
                  </a:cubicBezTo>
                  <a:cubicBezTo>
                    <a:pt x="1033367" y="138779"/>
                    <a:pt x="1036225" y="158782"/>
                    <a:pt x="1041940" y="158782"/>
                  </a:cubicBezTo>
                  <a:cubicBezTo>
                    <a:pt x="1047655" y="158782"/>
                    <a:pt x="1053370" y="154496"/>
                    <a:pt x="1059085" y="145923"/>
                  </a:cubicBezTo>
                  <a:cubicBezTo>
                    <a:pt x="1061942" y="140208"/>
                    <a:pt x="1064800" y="135922"/>
                    <a:pt x="1067657" y="133064"/>
                  </a:cubicBezTo>
                  <a:cubicBezTo>
                    <a:pt x="1070515" y="133064"/>
                    <a:pt x="1067657" y="140208"/>
                    <a:pt x="1059085" y="154496"/>
                  </a:cubicBezTo>
                  <a:cubicBezTo>
                    <a:pt x="1047655" y="165926"/>
                    <a:pt x="1041940" y="174498"/>
                    <a:pt x="1041940" y="180213"/>
                  </a:cubicBezTo>
                  <a:cubicBezTo>
                    <a:pt x="1041940" y="183071"/>
                    <a:pt x="1040511" y="184499"/>
                    <a:pt x="1037654" y="184499"/>
                  </a:cubicBezTo>
                  <a:cubicBezTo>
                    <a:pt x="1034796" y="184499"/>
                    <a:pt x="1033367" y="187357"/>
                    <a:pt x="1033367" y="193072"/>
                  </a:cubicBezTo>
                  <a:cubicBezTo>
                    <a:pt x="1033367" y="195929"/>
                    <a:pt x="1037654" y="197358"/>
                    <a:pt x="1046226" y="197358"/>
                  </a:cubicBezTo>
                  <a:cubicBezTo>
                    <a:pt x="1054798" y="191643"/>
                    <a:pt x="1067657" y="178784"/>
                    <a:pt x="1084802" y="158782"/>
                  </a:cubicBezTo>
                  <a:cubicBezTo>
                    <a:pt x="1101947" y="135922"/>
                    <a:pt x="1107662" y="130207"/>
                    <a:pt x="1101947" y="141637"/>
                  </a:cubicBezTo>
                  <a:cubicBezTo>
                    <a:pt x="1096232" y="155924"/>
                    <a:pt x="1093375" y="165926"/>
                    <a:pt x="1093375" y="171641"/>
                  </a:cubicBezTo>
                  <a:cubicBezTo>
                    <a:pt x="1093375" y="177355"/>
                    <a:pt x="1096232" y="181642"/>
                    <a:pt x="1101947" y="184499"/>
                  </a:cubicBezTo>
                  <a:cubicBezTo>
                    <a:pt x="1107662" y="184499"/>
                    <a:pt x="1100519" y="194501"/>
                    <a:pt x="1080516" y="214503"/>
                  </a:cubicBezTo>
                  <a:cubicBezTo>
                    <a:pt x="1060514" y="237363"/>
                    <a:pt x="1051941" y="251650"/>
                    <a:pt x="1054798" y="257365"/>
                  </a:cubicBezTo>
                  <a:cubicBezTo>
                    <a:pt x="1054798" y="263081"/>
                    <a:pt x="1059085" y="264509"/>
                    <a:pt x="1067657" y="261652"/>
                  </a:cubicBezTo>
                  <a:cubicBezTo>
                    <a:pt x="1073372" y="258794"/>
                    <a:pt x="1079087" y="254508"/>
                    <a:pt x="1084802" y="248793"/>
                  </a:cubicBezTo>
                  <a:cubicBezTo>
                    <a:pt x="1090517" y="243078"/>
                    <a:pt x="1091946" y="243078"/>
                    <a:pt x="1089089" y="248793"/>
                  </a:cubicBezTo>
                  <a:cubicBezTo>
                    <a:pt x="1086231" y="254508"/>
                    <a:pt x="1081945" y="263081"/>
                    <a:pt x="1076230" y="274511"/>
                  </a:cubicBezTo>
                  <a:cubicBezTo>
                    <a:pt x="1070515" y="285940"/>
                    <a:pt x="1063371" y="297371"/>
                    <a:pt x="1054798" y="308800"/>
                  </a:cubicBezTo>
                  <a:cubicBezTo>
                    <a:pt x="1046226" y="320231"/>
                    <a:pt x="1036225" y="331661"/>
                    <a:pt x="1024795" y="343090"/>
                  </a:cubicBezTo>
                  <a:cubicBezTo>
                    <a:pt x="1013365" y="351663"/>
                    <a:pt x="1007650" y="357378"/>
                    <a:pt x="1007650" y="360236"/>
                  </a:cubicBezTo>
                  <a:cubicBezTo>
                    <a:pt x="1007650" y="363093"/>
                    <a:pt x="1003363" y="367379"/>
                    <a:pt x="994791" y="373094"/>
                  </a:cubicBezTo>
                  <a:cubicBezTo>
                    <a:pt x="986219" y="378809"/>
                    <a:pt x="981932" y="383096"/>
                    <a:pt x="981932" y="385953"/>
                  </a:cubicBezTo>
                  <a:cubicBezTo>
                    <a:pt x="981932" y="388811"/>
                    <a:pt x="980504" y="390239"/>
                    <a:pt x="977646" y="390239"/>
                  </a:cubicBezTo>
                  <a:cubicBezTo>
                    <a:pt x="974788" y="390239"/>
                    <a:pt x="970502" y="394525"/>
                    <a:pt x="964787" y="403098"/>
                  </a:cubicBezTo>
                  <a:cubicBezTo>
                    <a:pt x="959739" y="414528"/>
                    <a:pt x="958310" y="425958"/>
                    <a:pt x="961168" y="437388"/>
                  </a:cubicBezTo>
                  <a:lnTo>
                    <a:pt x="961168" y="43738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6" name="任意多边形: 形状 235">
              <a:extLst>
                <a:ext uri="{FF2B5EF4-FFF2-40B4-BE49-F238E27FC236}">
                  <a16:creationId xmlns:a16="http://schemas.microsoft.com/office/drawing/2014/main" id="{0E35AADF-F50F-429D-A145-B79ABCF8A727}"/>
                </a:ext>
              </a:extLst>
            </p:cNvPr>
            <p:cNvSpPr/>
            <p:nvPr/>
          </p:nvSpPr>
          <p:spPr>
            <a:xfrm>
              <a:off x="4498752" y="1845470"/>
              <a:ext cx="291464" cy="518922"/>
            </a:xfrm>
            <a:custGeom>
              <a:avLst/>
              <a:gdLst>
                <a:gd name="connsiteX0" fmla="*/ 270034 w 291464"/>
                <a:gd name="connsiteY0" fmla="*/ 4286 h 518922"/>
                <a:gd name="connsiteX1" fmla="*/ 274320 w 291464"/>
                <a:gd name="connsiteY1" fmla="*/ 0 h 518922"/>
                <a:gd name="connsiteX2" fmla="*/ 282893 w 291464"/>
                <a:gd name="connsiteY2" fmla="*/ 0 h 518922"/>
                <a:gd name="connsiteX3" fmla="*/ 282893 w 291464"/>
                <a:gd name="connsiteY3" fmla="*/ 12859 h 518922"/>
                <a:gd name="connsiteX4" fmla="*/ 278606 w 291464"/>
                <a:gd name="connsiteY4" fmla="*/ 25717 h 518922"/>
                <a:gd name="connsiteX5" fmla="*/ 278606 w 291464"/>
                <a:gd name="connsiteY5" fmla="*/ 42863 h 518922"/>
                <a:gd name="connsiteX6" fmla="*/ 282893 w 291464"/>
                <a:gd name="connsiteY6" fmla="*/ 55721 h 518922"/>
                <a:gd name="connsiteX7" fmla="*/ 278606 w 291464"/>
                <a:gd name="connsiteY7" fmla="*/ 81439 h 518922"/>
                <a:gd name="connsiteX8" fmla="*/ 270034 w 291464"/>
                <a:gd name="connsiteY8" fmla="*/ 120015 h 518922"/>
                <a:gd name="connsiteX9" fmla="*/ 261461 w 291464"/>
                <a:gd name="connsiteY9" fmla="*/ 175832 h 518922"/>
                <a:gd name="connsiteX10" fmla="*/ 261461 w 291464"/>
                <a:gd name="connsiteY10" fmla="*/ 265938 h 518922"/>
                <a:gd name="connsiteX11" fmla="*/ 265747 w 291464"/>
                <a:gd name="connsiteY11" fmla="*/ 334613 h 518922"/>
                <a:gd name="connsiteX12" fmla="*/ 270034 w 291464"/>
                <a:gd name="connsiteY12" fmla="*/ 360331 h 518922"/>
                <a:gd name="connsiteX13" fmla="*/ 270034 w 291464"/>
                <a:gd name="connsiteY13" fmla="*/ 364617 h 518922"/>
                <a:gd name="connsiteX14" fmla="*/ 274320 w 291464"/>
                <a:gd name="connsiteY14" fmla="*/ 368903 h 518922"/>
                <a:gd name="connsiteX15" fmla="*/ 278606 w 291464"/>
                <a:gd name="connsiteY15" fmla="*/ 373190 h 518922"/>
                <a:gd name="connsiteX16" fmla="*/ 287179 w 291464"/>
                <a:gd name="connsiteY16" fmla="*/ 377476 h 518922"/>
                <a:gd name="connsiteX17" fmla="*/ 291465 w 291464"/>
                <a:gd name="connsiteY17" fmla="*/ 377476 h 518922"/>
                <a:gd name="connsiteX18" fmla="*/ 278606 w 291464"/>
                <a:gd name="connsiteY18" fmla="*/ 377476 h 518922"/>
                <a:gd name="connsiteX19" fmla="*/ 261461 w 291464"/>
                <a:gd name="connsiteY19" fmla="*/ 394621 h 518922"/>
                <a:gd name="connsiteX20" fmla="*/ 252889 w 291464"/>
                <a:gd name="connsiteY20" fmla="*/ 403193 h 518922"/>
                <a:gd name="connsiteX21" fmla="*/ 235744 w 291464"/>
                <a:gd name="connsiteY21" fmla="*/ 424625 h 518922"/>
                <a:gd name="connsiteX22" fmla="*/ 222885 w 291464"/>
                <a:gd name="connsiteY22" fmla="*/ 450342 h 518922"/>
                <a:gd name="connsiteX23" fmla="*/ 218599 w 291464"/>
                <a:gd name="connsiteY23" fmla="*/ 450342 h 518922"/>
                <a:gd name="connsiteX24" fmla="*/ 222885 w 291464"/>
                <a:gd name="connsiteY24" fmla="*/ 458915 h 518922"/>
                <a:gd name="connsiteX25" fmla="*/ 235744 w 291464"/>
                <a:gd name="connsiteY25" fmla="*/ 467487 h 518922"/>
                <a:gd name="connsiteX26" fmla="*/ 248602 w 291464"/>
                <a:gd name="connsiteY26" fmla="*/ 467487 h 518922"/>
                <a:gd name="connsiteX27" fmla="*/ 248602 w 291464"/>
                <a:gd name="connsiteY27" fmla="*/ 480346 h 518922"/>
                <a:gd name="connsiteX28" fmla="*/ 231458 w 291464"/>
                <a:gd name="connsiteY28" fmla="*/ 480346 h 518922"/>
                <a:gd name="connsiteX29" fmla="*/ 210026 w 291464"/>
                <a:gd name="connsiteY29" fmla="*/ 484632 h 518922"/>
                <a:gd name="connsiteX30" fmla="*/ 188595 w 291464"/>
                <a:gd name="connsiteY30" fmla="*/ 497491 h 518922"/>
                <a:gd name="connsiteX31" fmla="*/ 167164 w 291464"/>
                <a:gd name="connsiteY31" fmla="*/ 514636 h 518922"/>
                <a:gd name="connsiteX32" fmla="*/ 128588 w 291464"/>
                <a:gd name="connsiteY32" fmla="*/ 518922 h 518922"/>
                <a:gd name="connsiteX33" fmla="*/ 107156 w 291464"/>
                <a:gd name="connsiteY33" fmla="*/ 518922 h 518922"/>
                <a:gd name="connsiteX34" fmla="*/ 107156 w 291464"/>
                <a:gd name="connsiteY34" fmla="*/ 514636 h 518922"/>
                <a:gd name="connsiteX35" fmla="*/ 107156 w 291464"/>
                <a:gd name="connsiteY35" fmla="*/ 506063 h 518922"/>
                <a:gd name="connsiteX36" fmla="*/ 90011 w 291464"/>
                <a:gd name="connsiteY36" fmla="*/ 467487 h 518922"/>
                <a:gd name="connsiteX37" fmla="*/ 72866 w 291464"/>
                <a:gd name="connsiteY37" fmla="*/ 437483 h 518922"/>
                <a:gd name="connsiteX38" fmla="*/ 68580 w 291464"/>
                <a:gd name="connsiteY38" fmla="*/ 433197 h 518922"/>
                <a:gd name="connsiteX39" fmla="*/ 64294 w 291464"/>
                <a:gd name="connsiteY39" fmla="*/ 428911 h 518922"/>
                <a:gd name="connsiteX40" fmla="*/ 55721 w 291464"/>
                <a:gd name="connsiteY40" fmla="*/ 424625 h 518922"/>
                <a:gd name="connsiteX41" fmla="*/ 51435 w 291464"/>
                <a:gd name="connsiteY41" fmla="*/ 420338 h 518922"/>
                <a:gd name="connsiteX42" fmla="*/ 47149 w 291464"/>
                <a:gd name="connsiteY42" fmla="*/ 420338 h 518922"/>
                <a:gd name="connsiteX43" fmla="*/ 42863 w 291464"/>
                <a:gd name="connsiteY43" fmla="*/ 424625 h 518922"/>
                <a:gd name="connsiteX44" fmla="*/ 38576 w 291464"/>
                <a:gd name="connsiteY44" fmla="*/ 424625 h 518922"/>
                <a:gd name="connsiteX45" fmla="*/ 38576 w 291464"/>
                <a:gd name="connsiteY45" fmla="*/ 433197 h 518922"/>
                <a:gd name="connsiteX46" fmla="*/ 34290 w 291464"/>
                <a:gd name="connsiteY46" fmla="*/ 437483 h 518922"/>
                <a:gd name="connsiteX47" fmla="*/ 30004 w 291464"/>
                <a:gd name="connsiteY47" fmla="*/ 446056 h 518922"/>
                <a:gd name="connsiteX48" fmla="*/ 30004 w 291464"/>
                <a:gd name="connsiteY48" fmla="*/ 480346 h 518922"/>
                <a:gd name="connsiteX49" fmla="*/ 34290 w 291464"/>
                <a:gd name="connsiteY49" fmla="*/ 480346 h 518922"/>
                <a:gd name="connsiteX50" fmla="*/ 30004 w 291464"/>
                <a:gd name="connsiteY50" fmla="*/ 484632 h 518922"/>
                <a:gd name="connsiteX51" fmla="*/ 25718 w 291464"/>
                <a:gd name="connsiteY51" fmla="*/ 488918 h 518922"/>
                <a:gd name="connsiteX52" fmla="*/ 17145 w 291464"/>
                <a:gd name="connsiteY52" fmla="*/ 488918 h 518922"/>
                <a:gd name="connsiteX53" fmla="*/ 12859 w 291464"/>
                <a:gd name="connsiteY53" fmla="*/ 484632 h 518922"/>
                <a:gd name="connsiteX54" fmla="*/ 4286 w 291464"/>
                <a:gd name="connsiteY54" fmla="*/ 480346 h 518922"/>
                <a:gd name="connsiteX55" fmla="*/ 0 w 291464"/>
                <a:gd name="connsiteY55" fmla="*/ 480346 h 518922"/>
                <a:gd name="connsiteX56" fmla="*/ 4286 w 291464"/>
                <a:gd name="connsiteY56" fmla="*/ 476060 h 518922"/>
                <a:gd name="connsiteX57" fmla="*/ 4286 w 291464"/>
                <a:gd name="connsiteY57" fmla="*/ 463201 h 518922"/>
                <a:gd name="connsiteX58" fmla="*/ 25718 w 291464"/>
                <a:gd name="connsiteY58" fmla="*/ 411671 h 518922"/>
                <a:gd name="connsiteX59" fmla="*/ 47149 w 291464"/>
                <a:gd name="connsiteY59" fmla="*/ 351568 h 518922"/>
                <a:gd name="connsiteX60" fmla="*/ 55721 w 291464"/>
                <a:gd name="connsiteY60" fmla="*/ 304324 h 518922"/>
                <a:gd name="connsiteX61" fmla="*/ 64294 w 291464"/>
                <a:gd name="connsiteY61" fmla="*/ 239935 h 518922"/>
                <a:gd name="connsiteX62" fmla="*/ 55721 w 291464"/>
                <a:gd name="connsiteY62" fmla="*/ 209931 h 518922"/>
                <a:gd name="connsiteX63" fmla="*/ 42863 w 291464"/>
                <a:gd name="connsiteY63" fmla="*/ 205645 h 518922"/>
                <a:gd name="connsiteX64" fmla="*/ 34290 w 291464"/>
                <a:gd name="connsiteY64" fmla="*/ 201359 h 518922"/>
                <a:gd name="connsiteX65" fmla="*/ 25718 w 291464"/>
                <a:gd name="connsiteY65" fmla="*/ 201359 h 518922"/>
                <a:gd name="connsiteX66" fmla="*/ 25718 w 291464"/>
                <a:gd name="connsiteY66" fmla="*/ 192786 h 518922"/>
                <a:gd name="connsiteX67" fmla="*/ 38576 w 291464"/>
                <a:gd name="connsiteY67" fmla="*/ 192786 h 518922"/>
                <a:gd name="connsiteX68" fmla="*/ 47149 w 291464"/>
                <a:gd name="connsiteY68" fmla="*/ 197072 h 518922"/>
                <a:gd name="connsiteX69" fmla="*/ 55721 w 291464"/>
                <a:gd name="connsiteY69" fmla="*/ 192786 h 518922"/>
                <a:gd name="connsiteX70" fmla="*/ 72866 w 291464"/>
                <a:gd name="connsiteY70" fmla="*/ 184213 h 518922"/>
                <a:gd name="connsiteX71" fmla="*/ 128683 w 291464"/>
                <a:gd name="connsiteY71" fmla="*/ 197072 h 518922"/>
                <a:gd name="connsiteX72" fmla="*/ 175927 w 291464"/>
                <a:gd name="connsiteY72" fmla="*/ 214217 h 518922"/>
                <a:gd name="connsiteX73" fmla="*/ 180213 w 291464"/>
                <a:gd name="connsiteY73" fmla="*/ 218504 h 518922"/>
                <a:gd name="connsiteX74" fmla="*/ 184499 w 291464"/>
                <a:gd name="connsiteY74" fmla="*/ 222790 h 518922"/>
                <a:gd name="connsiteX75" fmla="*/ 214503 w 291464"/>
                <a:gd name="connsiteY75" fmla="*/ 222790 h 518922"/>
                <a:gd name="connsiteX76" fmla="*/ 214503 w 291464"/>
                <a:gd name="connsiteY76" fmla="*/ 218504 h 518922"/>
                <a:gd name="connsiteX77" fmla="*/ 210217 w 291464"/>
                <a:gd name="connsiteY77" fmla="*/ 218504 h 518922"/>
                <a:gd name="connsiteX78" fmla="*/ 210217 w 291464"/>
                <a:gd name="connsiteY78" fmla="*/ 192786 h 518922"/>
                <a:gd name="connsiteX79" fmla="*/ 210217 w 291464"/>
                <a:gd name="connsiteY79" fmla="*/ 132683 h 518922"/>
                <a:gd name="connsiteX80" fmla="*/ 218789 w 291464"/>
                <a:gd name="connsiteY80" fmla="*/ 72581 h 518922"/>
                <a:gd name="connsiteX81" fmla="*/ 231648 w 291464"/>
                <a:gd name="connsiteY81" fmla="*/ 29718 h 518922"/>
                <a:gd name="connsiteX82" fmla="*/ 227362 w 291464"/>
                <a:gd name="connsiteY82" fmla="*/ 12573 h 518922"/>
                <a:gd name="connsiteX83" fmla="*/ 235934 w 291464"/>
                <a:gd name="connsiteY83" fmla="*/ 12573 h 518922"/>
                <a:gd name="connsiteX84" fmla="*/ 235934 w 291464"/>
                <a:gd name="connsiteY84" fmla="*/ 25432 h 518922"/>
                <a:gd name="connsiteX85" fmla="*/ 253079 w 291464"/>
                <a:gd name="connsiteY85" fmla="*/ 25432 h 518922"/>
                <a:gd name="connsiteX86" fmla="*/ 261652 w 291464"/>
                <a:gd name="connsiteY86" fmla="*/ 12573 h 518922"/>
                <a:gd name="connsiteX87" fmla="*/ 265938 w 291464"/>
                <a:gd name="connsiteY87" fmla="*/ 4000 h 518922"/>
                <a:gd name="connsiteX88" fmla="*/ 270034 w 291464"/>
                <a:gd name="connsiteY88" fmla="*/ 4286 h 518922"/>
                <a:gd name="connsiteX89" fmla="*/ 270034 w 291464"/>
                <a:gd name="connsiteY89" fmla="*/ 4286 h 518922"/>
                <a:gd name="connsiteX90" fmla="*/ 102775 w 291464"/>
                <a:gd name="connsiteY90" fmla="*/ 257461 h 518922"/>
                <a:gd name="connsiteX91" fmla="*/ 111347 w 291464"/>
                <a:gd name="connsiteY91" fmla="*/ 240316 h 518922"/>
                <a:gd name="connsiteX92" fmla="*/ 132778 w 291464"/>
                <a:gd name="connsiteY92" fmla="*/ 244602 h 518922"/>
                <a:gd name="connsiteX93" fmla="*/ 175641 w 291464"/>
                <a:gd name="connsiteY93" fmla="*/ 257461 h 518922"/>
                <a:gd name="connsiteX94" fmla="*/ 197072 w 291464"/>
                <a:gd name="connsiteY94" fmla="*/ 274606 h 518922"/>
                <a:gd name="connsiteX95" fmla="*/ 201359 w 291464"/>
                <a:gd name="connsiteY95" fmla="*/ 317563 h 518922"/>
                <a:gd name="connsiteX96" fmla="*/ 184214 w 291464"/>
                <a:gd name="connsiteY96" fmla="*/ 347567 h 518922"/>
                <a:gd name="connsiteX97" fmla="*/ 167069 w 291464"/>
                <a:gd name="connsiteY97" fmla="*/ 343281 h 518922"/>
                <a:gd name="connsiteX98" fmla="*/ 158496 w 291464"/>
                <a:gd name="connsiteY98" fmla="*/ 313277 h 518922"/>
                <a:gd name="connsiteX99" fmla="*/ 149923 w 291464"/>
                <a:gd name="connsiteY99" fmla="*/ 304705 h 518922"/>
                <a:gd name="connsiteX100" fmla="*/ 141351 w 291464"/>
                <a:gd name="connsiteY100" fmla="*/ 343281 h 518922"/>
                <a:gd name="connsiteX101" fmla="*/ 154210 w 291464"/>
                <a:gd name="connsiteY101" fmla="*/ 394811 h 518922"/>
                <a:gd name="connsiteX102" fmla="*/ 175641 w 291464"/>
                <a:gd name="connsiteY102" fmla="*/ 429101 h 518922"/>
                <a:gd name="connsiteX103" fmla="*/ 188500 w 291464"/>
                <a:gd name="connsiteY103" fmla="*/ 441960 h 518922"/>
                <a:gd name="connsiteX104" fmla="*/ 192786 w 291464"/>
                <a:gd name="connsiteY104" fmla="*/ 441960 h 518922"/>
                <a:gd name="connsiteX105" fmla="*/ 192786 w 291464"/>
                <a:gd name="connsiteY105" fmla="*/ 459105 h 518922"/>
                <a:gd name="connsiteX106" fmla="*/ 188500 w 291464"/>
                <a:gd name="connsiteY106" fmla="*/ 463391 h 518922"/>
                <a:gd name="connsiteX107" fmla="*/ 184214 w 291464"/>
                <a:gd name="connsiteY107" fmla="*/ 467678 h 518922"/>
                <a:gd name="connsiteX108" fmla="*/ 184214 w 291464"/>
                <a:gd name="connsiteY108" fmla="*/ 471964 h 518922"/>
                <a:gd name="connsiteX109" fmla="*/ 179927 w 291464"/>
                <a:gd name="connsiteY109" fmla="*/ 476250 h 518922"/>
                <a:gd name="connsiteX110" fmla="*/ 179927 w 291464"/>
                <a:gd name="connsiteY110" fmla="*/ 480536 h 518922"/>
                <a:gd name="connsiteX111" fmla="*/ 141351 w 291464"/>
                <a:gd name="connsiteY111" fmla="*/ 480536 h 518922"/>
                <a:gd name="connsiteX112" fmla="*/ 141351 w 291464"/>
                <a:gd name="connsiteY112" fmla="*/ 476250 h 518922"/>
                <a:gd name="connsiteX113" fmla="*/ 137065 w 291464"/>
                <a:gd name="connsiteY113" fmla="*/ 476250 h 518922"/>
                <a:gd name="connsiteX114" fmla="*/ 137065 w 291464"/>
                <a:gd name="connsiteY114" fmla="*/ 471964 h 518922"/>
                <a:gd name="connsiteX115" fmla="*/ 132778 w 291464"/>
                <a:gd name="connsiteY115" fmla="*/ 471964 h 518922"/>
                <a:gd name="connsiteX116" fmla="*/ 124206 w 291464"/>
                <a:gd name="connsiteY116" fmla="*/ 463391 h 518922"/>
                <a:gd name="connsiteX117" fmla="*/ 102775 w 291464"/>
                <a:gd name="connsiteY117" fmla="*/ 411861 h 518922"/>
                <a:gd name="connsiteX118" fmla="*/ 89916 w 291464"/>
                <a:gd name="connsiteY118" fmla="*/ 326041 h 518922"/>
                <a:gd name="connsiteX119" fmla="*/ 102775 w 291464"/>
                <a:gd name="connsiteY119" fmla="*/ 257461 h 518922"/>
                <a:gd name="connsiteX120" fmla="*/ 102775 w 291464"/>
                <a:gd name="connsiteY120" fmla="*/ 257461 h 518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291464" h="518922">
                  <a:moveTo>
                    <a:pt x="270034" y="4286"/>
                  </a:moveTo>
                  <a:lnTo>
                    <a:pt x="274320" y="0"/>
                  </a:lnTo>
                  <a:lnTo>
                    <a:pt x="282893" y="0"/>
                  </a:lnTo>
                  <a:lnTo>
                    <a:pt x="282893" y="12859"/>
                  </a:lnTo>
                  <a:lnTo>
                    <a:pt x="278606" y="25717"/>
                  </a:lnTo>
                  <a:lnTo>
                    <a:pt x="278606" y="42863"/>
                  </a:lnTo>
                  <a:cubicBezTo>
                    <a:pt x="278606" y="51435"/>
                    <a:pt x="280035" y="55721"/>
                    <a:pt x="282893" y="55721"/>
                  </a:cubicBezTo>
                  <a:cubicBezTo>
                    <a:pt x="285750" y="55721"/>
                    <a:pt x="284321" y="64294"/>
                    <a:pt x="278606" y="81439"/>
                  </a:cubicBezTo>
                  <a:cubicBezTo>
                    <a:pt x="272891" y="98584"/>
                    <a:pt x="270034" y="111442"/>
                    <a:pt x="270034" y="120015"/>
                  </a:cubicBezTo>
                  <a:cubicBezTo>
                    <a:pt x="264319" y="128588"/>
                    <a:pt x="261461" y="147161"/>
                    <a:pt x="261461" y="175832"/>
                  </a:cubicBezTo>
                  <a:cubicBezTo>
                    <a:pt x="255746" y="204407"/>
                    <a:pt x="255746" y="234506"/>
                    <a:pt x="261461" y="265938"/>
                  </a:cubicBezTo>
                  <a:cubicBezTo>
                    <a:pt x="261461" y="297371"/>
                    <a:pt x="262890" y="320326"/>
                    <a:pt x="265747" y="334613"/>
                  </a:cubicBezTo>
                  <a:cubicBezTo>
                    <a:pt x="268605" y="348901"/>
                    <a:pt x="270034" y="357473"/>
                    <a:pt x="270034" y="360331"/>
                  </a:cubicBezTo>
                  <a:lnTo>
                    <a:pt x="270034" y="364617"/>
                  </a:lnTo>
                  <a:lnTo>
                    <a:pt x="274320" y="368903"/>
                  </a:lnTo>
                  <a:cubicBezTo>
                    <a:pt x="274320" y="371761"/>
                    <a:pt x="275749" y="373190"/>
                    <a:pt x="278606" y="373190"/>
                  </a:cubicBezTo>
                  <a:cubicBezTo>
                    <a:pt x="281464" y="376047"/>
                    <a:pt x="284321" y="377476"/>
                    <a:pt x="287179" y="377476"/>
                  </a:cubicBezTo>
                  <a:lnTo>
                    <a:pt x="291465" y="377476"/>
                  </a:lnTo>
                  <a:lnTo>
                    <a:pt x="278606" y="377476"/>
                  </a:lnTo>
                  <a:cubicBezTo>
                    <a:pt x="267176" y="380333"/>
                    <a:pt x="261461" y="386048"/>
                    <a:pt x="261461" y="394621"/>
                  </a:cubicBezTo>
                  <a:cubicBezTo>
                    <a:pt x="258604" y="400336"/>
                    <a:pt x="255746" y="403193"/>
                    <a:pt x="252889" y="403193"/>
                  </a:cubicBezTo>
                  <a:cubicBezTo>
                    <a:pt x="250031" y="403193"/>
                    <a:pt x="244316" y="410337"/>
                    <a:pt x="235744" y="424625"/>
                  </a:cubicBezTo>
                  <a:cubicBezTo>
                    <a:pt x="227171" y="438912"/>
                    <a:pt x="222885" y="447485"/>
                    <a:pt x="222885" y="450342"/>
                  </a:cubicBezTo>
                  <a:lnTo>
                    <a:pt x="218599" y="450342"/>
                  </a:lnTo>
                  <a:lnTo>
                    <a:pt x="222885" y="458915"/>
                  </a:lnTo>
                  <a:cubicBezTo>
                    <a:pt x="222885" y="461772"/>
                    <a:pt x="227171" y="464630"/>
                    <a:pt x="235744" y="467487"/>
                  </a:cubicBezTo>
                  <a:lnTo>
                    <a:pt x="248602" y="467487"/>
                  </a:lnTo>
                  <a:lnTo>
                    <a:pt x="248602" y="480346"/>
                  </a:lnTo>
                  <a:lnTo>
                    <a:pt x="231458" y="480346"/>
                  </a:lnTo>
                  <a:lnTo>
                    <a:pt x="210026" y="484632"/>
                  </a:lnTo>
                  <a:cubicBezTo>
                    <a:pt x="198596" y="487490"/>
                    <a:pt x="191452" y="491776"/>
                    <a:pt x="188595" y="497491"/>
                  </a:cubicBezTo>
                  <a:cubicBezTo>
                    <a:pt x="185738" y="506063"/>
                    <a:pt x="178594" y="511778"/>
                    <a:pt x="167164" y="514636"/>
                  </a:cubicBezTo>
                  <a:cubicBezTo>
                    <a:pt x="155734" y="514636"/>
                    <a:pt x="142875" y="516065"/>
                    <a:pt x="128588" y="518922"/>
                  </a:cubicBezTo>
                  <a:lnTo>
                    <a:pt x="107156" y="518922"/>
                  </a:lnTo>
                  <a:lnTo>
                    <a:pt x="107156" y="514636"/>
                  </a:lnTo>
                  <a:cubicBezTo>
                    <a:pt x="107156" y="511778"/>
                    <a:pt x="107156" y="508921"/>
                    <a:pt x="107156" y="506063"/>
                  </a:cubicBezTo>
                  <a:cubicBezTo>
                    <a:pt x="107156" y="500348"/>
                    <a:pt x="101441" y="487490"/>
                    <a:pt x="90011" y="467487"/>
                  </a:cubicBezTo>
                  <a:lnTo>
                    <a:pt x="72866" y="437483"/>
                  </a:lnTo>
                  <a:lnTo>
                    <a:pt x="68580" y="433197"/>
                  </a:lnTo>
                  <a:lnTo>
                    <a:pt x="64294" y="428911"/>
                  </a:lnTo>
                  <a:lnTo>
                    <a:pt x="55721" y="424625"/>
                  </a:lnTo>
                  <a:lnTo>
                    <a:pt x="51435" y="420338"/>
                  </a:lnTo>
                  <a:lnTo>
                    <a:pt x="47149" y="420338"/>
                  </a:lnTo>
                  <a:lnTo>
                    <a:pt x="42863" y="424625"/>
                  </a:lnTo>
                  <a:lnTo>
                    <a:pt x="38576" y="424625"/>
                  </a:lnTo>
                  <a:lnTo>
                    <a:pt x="38576" y="433197"/>
                  </a:lnTo>
                  <a:lnTo>
                    <a:pt x="34290" y="437483"/>
                  </a:lnTo>
                  <a:cubicBezTo>
                    <a:pt x="31432" y="440341"/>
                    <a:pt x="30004" y="443198"/>
                    <a:pt x="30004" y="446056"/>
                  </a:cubicBezTo>
                  <a:lnTo>
                    <a:pt x="30004" y="480346"/>
                  </a:lnTo>
                  <a:lnTo>
                    <a:pt x="34290" y="480346"/>
                  </a:lnTo>
                  <a:lnTo>
                    <a:pt x="30004" y="484632"/>
                  </a:lnTo>
                  <a:lnTo>
                    <a:pt x="25718" y="488918"/>
                  </a:lnTo>
                  <a:lnTo>
                    <a:pt x="17145" y="488918"/>
                  </a:lnTo>
                  <a:lnTo>
                    <a:pt x="12859" y="484632"/>
                  </a:lnTo>
                  <a:lnTo>
                    <a:pt x="4286" y="480346"/>
                  </a:lnTo>
                  <a:lnTo>
                    <a:pt x="0" y="480346"/>
                  </a:lnTo>
                  <a:lnTo>
                    <a:pt x="4286" y="476060"/>
                  </a:lnTo>
                  <a:lnTo>
                    <a:pt x="4286" y="463201"/>
                  </a:lnTo>
                  <a:cubicBezTo>
                    <a:pt x="4286" y="454628"/>
                    <a:pt x="11430" y="437483"/>
                    <a:pt x="25718" y="411671"/>
                  </a:cubicBezTo>
                  <a:cubicBezTo>
                    <a:pt x="40005" y="383096"/>
                    <a:pt x="47149" y="362998"/>
                    <a:pt x="47149" y="351568"/>
                  </a:cubicBezTo>
                  <a:cubicBezTo>
                    <a:pt x="47149" y="342995"/>
                    <a:pt x="50006" y="327279"/>
                    <a:pt x="55721" y="304324"/>
                  </a:cubicBezTo>
                  <a:cubicBezTo>
                    <a:pt x="61436" y="281464"/>
                    <a:pt x="64294" y="259937"/>
                    <a:pt x="64294" y="239935"/>
                  </a:cubicBezTo>
                  <a:cubicBezTo>
                    <a:pt x="64294" y="222790"/>
                    <a:pt x="61436" y="212788"/>
                    <a:pt x="55721" y="209931"/>
                  </a:cubicBezTo>
                  <a:lnTo>
                    <a:pt x="42863" y="205645"/>
                  </a:lnTo>
                  <a:lnTo>
                    <a:pt x="34290" y="201359"/>
                  </a:lnTo>
                  <a:lnTo>
                    <a:pt x="25718" y="201359"/>
                  </a:lnTo>
                  <a:lnTo>
                    <a:pt x="25718" y="192786"/>
                  </a:lnTo>
                  <a:lnTo>
                    <a:pt x="38576" y="192786"/>
                  </a:lnTo>
                  <a:lnTo>
                    <a:pt x="47149" y="197072"/>
                  </a:lnTo>
                  <a:lnTo>
                    <a:pt x="55721" y="192786"/>
                  </a:lnTo>
                  <a:cubicBezTo>
                    <a:pt x="64294" y="189929"/>
                    <a:pt x="70009" y="187071"/>
                    <a:pt x="72866" y="184213"/>
                  </a:cubicBezTo>
                  <a:cubicBezTo>
                    <a:pt x="78581" y="181356"/>
                    <a:pt x="97155" y="185642"/>
                    <a:pt x="128683" y="197072"/>
                  </a:cubicBezTo>
                  <a:cubicBezTo>
                    <a:pt x="160115" y="208502"/>
                    <a:pt x="175927" y="214217"/>
                    <a:pt x="175927" y="214217"/>
                  </a:cubicBezTo>
                  <a:cubicBezTo>
                    <a:pt x="175927" y="214217"/>
                    <a:pt x="177355" y="215646"/>
                    <a:pt x="180213" y="218504"/>
                  </a:cubicBezTo>
                  <a:lnTo>
                    <a:pt x="184499" y="222790"/>
                  </a:lnTo>
                  <a:lnTo>
                    <a:pt x="214503" y="222790"/>
                  </a:lnTo>
                  <a:lnTo>
                    <a:pt x="214503" y="218504"/>
                  </a:lnTo>
                  <a:lnTo>
                    <a:pt x="210217" y="218504"/>
                  </a:lnTo>
                  <a:lnTo>
                    <a:pt x="210217" y="192786"/>
                  </a:lnTo>
                  <a:cubicBezTo>
                    <a:pt x="210217" y="175641"/>
                    <a:pt x="210217" y="155638"/>
                    <a:pt x="210217" y="132683"/>
                  </a:cubicBezTo>
                  <a:cubicBezTo>
                    <a:pt x="210217" y="109823"/>
                    <a:pt x="213074" y="89821"/>
                    <a:pt x="218789" y="72581"/>
                  </a:cubicBezTo>
                  <a:cubicBezTo>
                    <a:pt x="230219" y="55436"/>
                    <a:pt x="234505" y="41148"/>
                    <a:pt x="231648" y="29718"/>
                  </a:cubicBezTo>
                  <a:lnTo>
                    <a:pt x="227362" y="12573"/>
                  </a:lnTo>
                  <a:lnTo>
                    <a:pt x="235934" y="12573"/>
                  </a:lnTo>
                  <a:lnTo>
                    <a:pt x="235934" y="25432"/>
                  </a:lnTo>
                  <a:lnTo>
                    <a:pt x="253079" y="25432"/>
                  </a:lnTo>
                  <a:cubicBezTo>
                    <a:pt x="255937" y="25432"/>
                    <a:pt x="258794" y="21146"/>
                    <a:pt x="261652" y="12573"/>
                  </a:cubicBezTo>
                  <a:lnTo>
                    <a:pt x="265938" y="4000"/>
                  </a:lnTo>
                  <a:lnTo>
                    <a:pt x="270034" y="4286"/>
                  </a:lnTo>
                  <a:lnTo>
                    <a:pt x="270034" y="4286"/>
                  </a:lnTo>
                  <a:close/>
                  <a:moveTo>
                    <a:pt x="102775" y="257461"/>
                  </a:moveTo>
                  <a:lnTo>
                    <a:pt x="111347" y="240316"/>
                  </a:lnTo>
                  <a:lnTo>
                    <a:pt x="132778" y="244602"/>
                  </a:lnTo>
                  <a:cubicBezTo>
                    <a:pt x="149923" y="247460"/>
                    <a:pt x="164211" y="251746"/>
                    <a:pt x="175641" y="257461"/>
                  </a:cubicBezTo>
                  <a:cubicBezTo>
                    <a:pt x="187071" y="263176"/>
                    <a:pt x="194215" y="268891"/>
                    <a:pt x="197072" y="274606"/>
                  </a:cubicBezTo>
                  <a:cubicBezTo>
                    <a:pt x="199930" y="283178"/>
                    <a:pt x="201359" y="297466"/>
                    <a:pt x="201359" y="317563"/>
                  </a:cubicBezTo>
                  <a:cubicBezTo>
                    <a:pt x="201359" y="334709"/>
                    <a:pt x="195644" y="344710"/>
                    <a:pt x="184214" y="347567"/>
                  </a:cubicBezTo>
                  <a:cubicBezTo>
                    <a:pt x="175641" y="350425"/>
                    <a:pt x="169926" y="348996"/>
                    <a:pt x="167069" y="343281"/>
                  </a:cubicBezTo>
                  <a:cubicBezTo>
                    <a:pt x="161353" y="334709"/>
                    <a:pt x="158496" y="324707"/>
                    <a:pt x="158496" y="313277"/>
                  </a:cubicBezTo>
                  <a:cubicBezTo>
                    <a:pt x="158496" y="301847"/>
                    <a:pt x="155639" y="298990"/>
                    <a:pt x="149923" y="304705"/>
                  </a:cubicBezTo>
                  <a:cubicBezTo>
                    <a:pt x="144209" y="310420"/>
                    <a:pt x="141351" y="323279"/>
                    <a:pt x="141351" y="343281"/>
                  </a:cubicBezTo>
                  <a:cubicBezTo>
                    <a:pt x="141351" y="363284"/>
                    <a:pt x="145637" y="380429"/>
                    <a:pt x="154210" y="394811"/>
                  </a:cubicBezTo>
                  <a:cubicBezTo>
                    <a:pt x="159925" y="411956"/>
                    <a:pt x="167069" y="423386"/>
                    <a:pt x="175641" y="429101"/>
                  </a:cubicBezTo>
                  <a:cubicBezTo>
                    <a:pt x="184214" y="434816"/>
                    <a:pt x="188500" y="439103"/>
                    <a:pt x="188500" y="441960"/>
                  </a:cubicBezTo>
                  <a:lnTo>
                    <a:pt x="192786" y="441960"/>
                  </a:lnTo>
                  <a:lnTo>
                    <a:pt x="192786" y="459105"/>
                  </a:lnTo>
                  <a:lnTo>
                    <a:pt x="188500" y="463391"/>
                  </a:lnTo>
                  <a:lnTo>
                    <a:pt x="184214" y="467678"/>
                  </a:lnTo>
                  <a:lnTo>
                    <a:pt x="184214" y="471964"/>
                  </a:lnTo>
                  <a:lnTo>
                    <a:pt x="179927" y="476250"/>
                  </a:lnTo>
                  <a:lnTo>
                    <a:pt x="179927" y="480536"/>
                  </a:lnTo>
                  <a:lnTo>
                    <a:pt x="141351" y="480536"/>
                  </a:lnTo>
                  <a:lnTo>
                    <a:pt x="141351" y="476250"/>
                  </a:lnTo>
                  <a:lnTo>
                    <a:pt x="137065" y="476250"/>
                  </a:lnTo>
                  <a:lnTo>
                    <a:pt x="137065" y="471964"/>
                  </a:lnTo>
                  <a:lnTo>
                    <a:pt x="132778" y="471964"/>
                  </a:lnTo>
                  <a:cubicBezTo>
                    <a:pt x="129921" y="471964"/>
                    <a:pt x="127064" y="469106"/>
                    <a:pt x="124206" y="463391"/>
                  </a:cubicBezTo>
                  <a:cubicBezTo>
                    <a:pt x="118491" y="457676"/>
                    <a:pt x="111347" y="440531"/>
                    <a:pt x="102775" y="411861"/>
                  </a:cubicBezTo>
                  <a:cubicBezTo>
                    <a:pt x="94202" y="386144"/>
                    <a:pt x="89916" y="357473"/>
                    <a:pt x="89916" y="326041"/>
                  </a:cubicBezTo>
                  <a:cubicBezTo>
                    <a:pt x="95631" y="291751"/>
                    <a:pt x="99917" y="268891"/>
                    <a:pt x="102775" y="257461"/>
                  </a:cubicBezTo>
                  <a:lnTo>
                    <a:pt x="102775" y="2574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7" name="任意多边形: 形状 236">
              <a:extLst>
                <a:ext uri="{FF2B5EF4-FFF2-40B4-BE49-F238E27FC236}">
                  <a16:creationId xmlns:a16="http://schemas.microsoft.com/office/drawing/2014/main" id="{3089F73E-A91E-4477-90B3-1E9271759561}"/>
                </a:ext>
              </a:extLst>
            </p:cNvPr>
            <p:cNvSpPr/>
            <p:nvPr/>
          </p:nvSpPr>
          <p:spPr>
            <a:xfrm>
              <a:off x="4944808" y="2034256"/>
              <a:ext cx="107156" cy="231552"/>
            </a:xfrm>
            <a:custGeom>
              <a:avLst/>
              <a:gdLst>
                <a:gd name="connsiteX0" fmla="*/ 47149 w 107156"/>
                <a:gd name="connsiteY0" fmla="*/ 4286 h 231552"/>
                <a:gd name="connsiteX1" fmla="*/ 47149 w 107156"/>
                <a:gd name="connsiteY1" fmla="*/ 0 h 231552"/>
                <a:gd name="connsiteX2" fmla="*/ 55721 w 107156"/>
                <a:gd name="connsiteY2" fmla="*/ 0 h 231552"/>
                <a:gd name="connsiteX3" fmla="*/ 55721 w 107156"/>
                <a:gd name="connsiteY3" fmla="*/ 30004 h 231552"/>
                <a:gd name="connsiteX4" fmla="*/ 47149 w 107156"/>
                <a:gd name="connsiteY4" fmla="*/ 64294 h 231552"/>
                <a:gd name="connsiteX5" fmla="*/ 38576 w 107156"/>
                <a:gd name="connsiteY5" fmla="*/ 120110 h 231552"/>
                <a:gd name="connsiteX6" fmla="*/ 51435 w 107156"/>
                <a:gd name="connsiteY6" fmla="*/ 145828 h 231552"/>
                <a:gd name="connsiteX7" fmla="*/ 64294 w 107156"/>
                <a:gd name="connsiteY7" fmla="*/ 162973 h 231552"/>
                <a:gd name="connsiteX8" fmla="*/ 72866 w 107156"/>
                <a:gd name="connsiteY8" fmla="*/ 167259 h 231552"/>
                <a:gd name="connsiteX9" fmla="*/ 81439 w 107156"/>
                <a:gd name="connsiteY9" fmla="*/ 162973 h 231552"/>
                <a:gd name="connsiteX10" fmla="*/ 85725 w 107156"/>
                <a:gd name="connsiteY10" fmla="*/ 154400 h 231552"/>
                <a:gd name="connsiteX11" fmla="*/ 94297 w 107156"/>
                <a:gd name="connsiteY11" fmla="*/ 175831 h 231552"/>
                <a:gd name="connsiteX12" fmla="*/ 102870 w 107156"/>
                <a:gd name="connsiteY12" fmla="*/ 197263 h 231552"/>
                <a:gd name="connsiteX13" fmla="*/ 102870 w 107156"/>
                <a:gd name="connsiteY13" fmla="*/ 201549 h 231552"/>
                <a:gd name="connsiteX14" fmla="*/ 107156 w 107156"/>
                <a:gd name="connsiteY14" fmla="*/ 201549 h 231552"/>
                <a:gd name="connsiteX15" fmla="*/ 107156 w 107156"/>
                <a:gd name="connsiteY15" fmla="*/ 214408 h 231552"/>
                <a:gd name="connsiteX16" fmla="*/ 98584 w 107156"/>
                <a:gd name="connsiteY16" fmla="*/ 214408 h 231552"/>
                <a:gd name="connsiteX17" fmla="*/ 81439 w 107156"/>
                <a:gd name="connsiteY17" fmla="*/ 218694 h 231552"/>
                <a:gd name="connsiteX18" fmla="*/ 72866 w 107156"/>
                <a:gd name="connsiteY18" fmla="*/ 222980 h 231552"/>
                <a:gd name="connsiteX19" fmla="*/ 68580 w 107156"/>
                <a:gd name="connsiteY19" fmla="*/ 222980 h 231552"/>
                <a:gd name="connsiteX20" fmla="*/ 64294 w 107156"/>
                <a:gd name="connsiteY20" fmla="*/ 222980 h 231552"/>
                <a:gd name="connsiteX21" fmla="*/ 60007 w 107156"/>
                <a:gd name="connsiteY21" fmla="*/ 222980 h 231552"/>
                <a:gd name="connsiteX22" fmla="*/ 60007 w 107156"/>
                <a:gd name="connsiteY22" fmla="*/ 227267 h 231552"/>
                <a:gd name="connsiteX23" fmla="*/ 55721 w 107156"/>
                <a:gd name="connsiteY23" fmla="*/ 227267 h 231552"/>
                <a:gd name="connsiteX24" fmla="*/ 55721 w 107156"/>
                <a:gd name="connsiteY24" fmla="*/ 231553 h 231552"/>
                <a:gd name="connsiteX25" fmla="*/ 42863 w 107156"/>
                <a:gd name="connsiteY25" fmla="*/ 231553 h 231552"/>
                <a:gd name="connsiteX26" fmla="*/ 42863 w 107156"/>
                <a:gd name="connsiteY26" fmla="*/ 214408 h 231552"/>
                <a:gd name="connsiteX27" fmla="*/ 25717 w 107156"/>
                <a:gd name="connsiteY27" fmla="*/ 197263 h 231552"/>
                <a:gd name="connsiteX28" fmla="*/ 12859 w 107156"/>
                <a:gd name="connsiteY28" fmla="*/ 188690 h 231552"/>
                <a:gd name="connsiteX29" fmla="*/ 12859 w 107156"/>
                <a:gd name="connsiteY29" fmla="*/ 175831 h 231552"/>
                <a:gd name="connsiteX30" fmla="*/ 8572 w 107156"/>
                <a:gd name="connsiteY30" fmla="*/ 171545 h 231552"/>
                <a:gd name="connsiteX31" fmla="*/ 8572 w 107156"/>
                <a:gd name="connsiteY31" fmla="*/ 167259 h 231552"/>
                <a:gd name="connsiteX32" fmla="*/ 4286 w 107156"/>
                <a:gd name="connsiteY32" fmla="*/ 167259 h 231552"/>
                <a:gd name="connsiteX33" fmla="*/ 0 w 107156"/>
                <a:gd name="connsiteY33" fmla="*/ 162973 h 231552"/>
                <a:gd name="connsiteX34" fmla="*/ 4286 w 107156"/>
                <a:gd name="connsiteY34" fmla="*/ 162973 h 231552"/>
                <a:gd name="connsiteX35" fmla="*/ 4286 w 107156"/>
                <a:gd name="connsiteY35" fmla="*/ 137255 h 231552"/>
                <a:gd name="connsiteX36" fmla="*/ 17145 w 107156"/>
                <a:gd name="connsiteY36" fmla="*/ 77152 h 231552"/>
                <a:gd name="connsiteX37" fmla="*/ 30004 w 107156"/>
                <a:gd name="connsiteY37" fmla="*/ 29908 h 231552"/>
                <a:gd name="connsiteX38" fmla="*/ 30004 w 107156"/>
                <a:gd name="connsiteY38" fmla="*/ 25622 h 231552"/>
                <a:gd name="connsiteX39" fmla="*/ 34290 w 107156"/>
                <a:gd name="connsiteY39" fmla="*/ 17050 h 231552"/>
                <a:gd name="connsiteX40" fmla="*/ 38576 w 107156"/>
                <a:gd name="connsiteY40" fmla="*/ 12763 h 231552"/>
                <a:gd name="connsiteX41" fmla="*/ 38576 w 107156"/>
                <a:gd name="connsiteY41" fmla="*/ 8477 h 231552"/>
                <a:gd name="connsiteX42" fmla="*/ 42863 w 107156"/>
                <a:gd name="connsiteY42" fmla="*/ 8477 h 231552"/>
                <a:gd name="connsiteX43" fmla="*/ 42863 w 107156"/>
                <a:gd name="connsiteY43" fmla="*/ 4191 h 231552"/>
                <a:gd name="connsiteX44" fmla="*/ 47149 w 107156"/>
                <a:gd name="connsiteY44" fmla="*/ 4286 h 231552"/>
                <a:gd name="connsiteX45" fmla="*/ 47149 w 107156"/>
                <a:gd name="connsiteY45" fmla="*/ 4286 h 231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07156" h="231552">
                  <a:moveTo>
                    <a:pt x="47149" y="4286"/>
                  </a:moveTo>
                  <a:lnTo>
                    <a:pt x="47149" y="0"/>
                  </a:lnTo>
                  <a:lnTo>
                    <a:pt x="55721" y="0"/>
                  </a:lnTo>
                  <a:lnTo>
                    <a:pt x="55721" y="30004"/>
                  </a:lnTo>
                  <a:lnTo>
                    <a:pt x="47149" y="64294"/>
                  </a:lnTo>
                  <a:cubicBezTo>
                    <a:pt x="41434" y="87154"/>
                    <a:pt x="38576" y="105727"/>
                    <a:pt x="38576" y="120110"/>
                  </a:cubicBezTo>
                  <a:cubicBezTo>
                    <a:pt x="38576" y="134398"/>
                    <a:pt x="42863" y="142970"/>
                    <a:pt x="51435" y="145828"/>
                  </a:cubicBezTo>
                  <a:cubicBezTo>
                    <a:pt x="60007" y="151543"/>
                    <a:pt x="64294" y="157258"/>
                    <a:pt x="64294" y="162973"/>
                  </a:cubicBezTo>
                  <a:cubicBezTo>
                    <a:pt x="64294" y="165830"/>
                    <a:pt x="67151" y="167259"/>
                    <a:pt x="72866" y="167259"/>
                  </a:cubicBezTo>
                  <a:cubicBezTo>
                    <a:pt x="75724" y="167259"/>
                    <a:pt x="78581" y="165830"/>
                    <a:pt x="81439" y="162973"/>
                  </a:cubicBezTo>
                  <a:cubicBezTo>
                    <a:pt x="81439" y="157258"/>
                    <a:pt x="82867" y="154400"/>
                    <a:pt x="85725" y="154400"/>
                  </a:cubicBezTo>
                  <a:cubicBezTo>
                    <a:pt x="88582" y="154400"/>
                    <a:pt x="91440" y="161544"/>
                    <a:pt x="94297" y="175831"/>
                  </a:cubicBezTo>
                  <a:cubicBezTo>
                    <a:pt x="97155" y="190119"/>
                    <a:pt x="100013" y="197263"/>
                    <a:pt x="102870" y="197263"/>
                  </a:cubicBezTo>
                  <a:lnTo>
                    <a:pt x="102870" y="201549"/>
                  </a:lnTo>
                  <a:lnTo>
                    <a:pt x="107156" y="201549"/>
                  </a:lnTo>
                  <a:lnTo>
                    <a:pt x="107156" y="214408"/>
                  </a:lnTo>
                  <a:lnTo>
                    <a:pt x="98584" y="214408"/>
                  </a:lnTo>
                  <a:cubicBezTo>
                    <a:pt x="95726" y="214408"/>
                    <a:pt x="90011" y="215837"/>
                    <a:pt x="81439" y="218694"/>
                  </a:cubicBezTo>
                  <a:lnTo>
                    <a:pt x="72866" y="222980"/>
                  </a:lnTo>
                  <a:lnTo>
                    <a:pt x="68580" y="222980"/>
                  </a:lnTo>
                  <a:cubicBezTo>
                    <a:pt x="65722" y="222980"/>
                    <a:pt x="64294" y="222980"/>
                    <a:pt x="64294" y="222980"/>
                  </a:cubicBezTo>
                  <a:lnTo>
                    <a:pt x="60007" y="222980"/>
                  </a:lnTo>
                  <a:lnTo>
                    <a:pt x="60007" y="227267"/>
                  </a:lnTo>
                  <a:lnTo>
                    <a:pt x="55721" y="227267"/>
                  </a:lnTo>
                  <a:lnTo>
                    <a:pt x="55721" y="231553"/>
                  </a:lnTo>
                  <a:lnTo>
                    <a:pt x="42863" y="231553"/>
                  </a:lnTo>
                  <a:lnTo>
                    <a:pt x="42863" y="214408"/>
                  </a:lnTo>
                  <a:cubicBezTo>
                    <a:pt x="40005" y="208693"/>
                    <a:pt x="34290" y="202978"/>
                    <a:pt x="25717" y="197263"/>
                  </a:cubicBezTo>
                  <a:lnTo>
                    <a:pt x="12859" y="188690"/>
                  </a:lnTo>
                  <a:lnTo>
                    <a:pt x="12859" y="175831"/>
                  </a:lnTo>
                  <a:lnTo>
                    <a:pt x="8572" y="171545"/>
                  </a:lnTo>
                  <a:lnTo>
                    <a:pt x="8572" y="167259"/>
                  </a:lnTo>
                  <a:lnTo>
                    <a:pt x="4286" y="167259"/>
                  </a:lnTo>
                  <a:lnTo>
                    <a:pt x="0" y="162973"/>
                  </a:lnTo>
                  <a:lnTo>
                    <a:pt x="4286" y="162973"/>
                  </a:lnTo>
                  <a:lnTo>
                    <a:pt x="4286" y="137255"/>
                  </a:lnTo>
                  <a:cubicBezTo>
                    <a:pt x="4286" y="131540"/>
                    <a:pt x="8572" y="111538"/>
                    <a:pt x="17145" y="77152"/>
                  </a:cubicBezTo>
                  <a:lnTo>
                    <a:pt x="30004" y="29908"/>
                  </a:lnTo>
                  <a:lnTo>
                    <a:pt x="30004" y="25622"/>
                  </a:lnTo>
                  <a:lnTo>
                    <a:pt x="34290" y="17050"/>
                  </a:lnTo>
                  <a:lnTo>
                    <a:pt x="38576" y="12763"/>
                  </a:lnTo>
                  <a:lnTo>
                    <a:pt x="38576" y="8477"/>
                  </a:lnTo>
                  <a:lnTo>
                    <a:pt x="42863" y="8477"/>
                  </a:lnTo>
                  <a:lnTo>
                    <a:pt x="42863" y="4191"/>
                  </a:lnTo>
                  <a:lnTo>
                    <a:pt x="47149" y="4286"/>
                  </a:lnTo>
                  <a:lnTo>
                    <a:pt x="47149" y="42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8" name="任意多边形: 形状 237">
              <a:extLst>
                <a:ext uri="{FF2B5EF4-FFF2-40B4-BE49-F238E27FC236}">
                  <a16:creationId xmlns:a16="http://schemas.microsoft.com/office/drawing/2014/main" id="{67762D4E-C386-4ED3-9463-F7943D38E373}"/>
                </a:ext>
              </a:extLst>
            </p:cNvPr>
            <p:cNvSpPr/>
            <p:nvPr/>
          </p:nvSpPr>
          <p:spPr>
            <a:xfrm>
              <a:off x="6382511" y="1506475"/>
              <a:ext cx="488823" cy="540448"/>
            </a:xfrm>
            <a:custGeom>
              <a:avLst/>
              <a:gdLst>
                <a:gd name="connsiteX0" fmla="*/ 445961 w 488823"/>
                <a:gd name="connsiteY0" fmla="*/ 4286 h 540448"/>
                <a:gd name="connsiteX1" fmla="*/ 445961 w 488823"/>
                <a:gd name="connsiteY1" fmla="*/ 0 h 540448"/>
                <a:gd name="connsiteX2" fmla="*/ 445961 w 488823"/>
                <a:gd name="connsiteY2" fmla="*/ 34290 h 540448"/>
                <a:gd name="connsiteX3" fmla="*/ 450247 w 488823"/>
                <a:gd name="connsiteY3" fmla="*/ 34290 h 540448"/>
                <a:gd name="connsiteX4" fmla="*/ 450247 w 488823"/>
                <a:gd name="connsiteY4" fmla="*/ 38576 h 540448"/>
                <a:gd name="connsiteX5" fmla="*/ 454533 w 488823"/>
                <a:gd name="connsiteY5" fmla="*/ 38576 h 540448"/>
                <a:gd name="connsiteX6" fmla="*/ 454533 w 488823"/>
                <a:gd name="connsiteY6" fmla="*/ 68580 h 540448"/>
                <a:gd name="connsiteX7" fmla="*/ 463105 w 488823"/>
                <a:gd name="connsiteY7" fmla="*/ 115824 h 540448"/>
                <a:gd name="connsiteX8" fmla="*/ 467392 w 488823"/>
                <a:gd name="connsiteY8" fmla="*/ 184499 h 540448"/>
                <a:gd name="connsiteX9" fmla="*/ 458819 w 488823"/>
                <a:gd name="connsiteY9" fmla="*/ 253175 h 540448"/>
                <a:gd name="connsiteX10" fmla="*/ 450247 w 488823"/>
                <a:gd name="connsiteY10" fmla="*/ 270320 h 540448"/>
                <a:gd name="connsiteX11" fmla="*/ 445961 w 488823"/>
                <a:gd name="connsiteY11" fmla="*/ 278892 h 540448"/>
                <a:gd name="connsiteX12" fmla="*/ 454533 w 488823"/>
                <a:gd name="connsiteY12" fmla="*/ 291751 h 540448"/>
                <a:gd name="connsiteX13" fmla="*/ 467392 w 488823"/>
                <a:gd name="connsiteY13" fmla="*/ 304609 h 540448"/>
                <a:gd name="connsiteX14" fmla="*/ 471678 w 488823"/>
                <a:gd name="connsiteY14" fmla="*/ 308896 h 540448"/>
                <a:gd name="connsiteX15" fmla="*/ 471678 w 488823"/>
                <a:gd name="connsiteY15" fmla="*/ 313182 h 540448"/>
                <a:gd name="connsiteX16" fmla="*/ 480250 w 488823"/>
                <a:gd name="connsiteY16" fmla="*/ 313182 h 540448"/>
                <a:gd name="connsiteX17" fmla="*/ 480250 w 488823"/>
                <a:gd name="connsiteY17" fmla="*/ 317468 h 540448"/>
                <a:gd name="connsiteX18" fmla="*/ 484537 w 488823"/>
                <a:gd name="connsiteY18" fmla="*/ 317468 h 540448"/>
                <a:gd name="connsiteX19" fmla="*/ 484537 w 488823"/>
                <a:gd name="connsiteY19" fmla="*/ 321755 h 540448"/>
                <a:gd name="connsiteX20" fmla="*/ 471678 w 488823"/>
                <a:gd name="connsiteY20" fmla="*/ 321755 h 540448"/>
                <a:gd name="connsiteX21" fmla="*/ 471678 w 488823"/>
                <a:gd name="connsiteY21" fmla="*/ 317468 h 540448"/>
                <a:gd name="connsiteX22" fmla="*/ 467392 w 488823"/>
                <a:gd name="connsiteY22" fmla="*/ 317468 h 540448"/>
                <a:gd name="connsiteX23" fmla="*/ 463105 w 488823"/>
                <a:gd name="connsiteY23" fmla="*/ 313182 h 540448"/>
                <a:gd name="connsiteX24" fmla="*/ 458819 w 488823"/>
                <a:gd name="connsiteY24" fmla="*/ 304609 h 540448"/>
                <a:gd name="connsiteX25" fmla="*/ 450247 w 488823"/>
                <a:gd name="connsiteY25" fmla="*/ 304609 h 540448"/>
                <a:gd name="connsiteX26" fmla="*/ 450247 w 488823"/>
                <a:gd name="connsiteY26" fmla="*/ 300323 h 540448"/>
                <a:gd name="connsiteX27" fmla="*/ 445961 w 488823"/>
                <a:gd name="connsiteY27" fmla="*/ 300323 h 540448"/>
                <a:gd name="connsiteX28" fmla="*/ 450247 w 488823"/>
                <a:gd name="connsiteY28" fmla="*/ 334613 h 540448"/>
                <a:gd name="connsiteX29" fmla="*/ 454533 w 488823"/>
                <a:gd name="connsiteY29" fmla="*/ 368903 h 540448"/>
                <a:gd name="connsiteX30" fmla="*/ 454533 w 488823"/>
                <a:gd name="connsiteY30" fmla="*/ 373189 h 540448"/>
                <a:gd name="connsiteX31" fmla="*/ 458819 w 488823"/>
                <a:gd name="connsiteY31" fmla="*/ 373189 h 540448"/>
                <a:gd name="connsiteX32" fmla="*/ 458819 w 488823"/>
                <a:gd name="connsiteY32" fmla="*/ 377476 h 540448"/>
                <a:gd name="connsiteX33" fmla="*/ 463105 w 488823"/>
                <a:gd name="connsiteY33" fmla="*/ 377476 h 540448"/>
                <a:gd name="connsiteX34" fmla="*/ 463105 w 488823"/>
                <a:gd name="connsiteY34" fmla="*/ 381762 h 540448"/>
                <a:gd name="connsiteX35" fmla="*/ 458819 w 488823"/>
                <a:gd name="connsiteY35" fmla="*/ 381762 h 540448"/>
                <a:gd name="connsiteX36" fmla="*/ 458819 w 488823"/>
                <a:gd name="connsiteY36" fmla="*/ 386048 h 540448"/>
                <a:gd name="connsiteX37" fmla="*/ 475964 w 488823"/>
                <a:gd name="connsiteY37" fmla="*/ 398907 h 540448"/>
                <a:gd name="connsiteX38" fmla="*/ 488823 w 488823"/>
                <a:gd name="connsiteY38" fmla="*/ 411766 h 540448"/>
                <a:gd name="connsiteX39" fmla="*/ 484537 w 488823"/>
                <a:gd name="connsiteY39" fmla="*/ 416052 h 540448"/>
                <a:gd name="connsiteX40" fmla="*/ 463105 w 488823"/>
                <a:gd name="connsiteY40" fmla="*/ 398907 h 540448"/>
                <a:gd name="connsiteX41" fmla="*/ 437388 w 488823"/>
                <a:gd name="connsiteY41" fmla="*/ 377476 h 540448"/>
                <a:gd name="connsiteX42" fmla="*/ 441674 w 488823"/>
                <a:gd name="connsiteY42" fmla="*/ 398907 h 540448"/>
                <a:gd name="connsiteX43" fmla="*/ 445961 w 488823"/>
                <a:gd name="connsiteY43" fmla="*/ 416052 h 540448"/>
                <a:gd name="connsiteX44" fmla="*/ 437388 w 488823"/>
                <a:gd name="connsiteY44" fmla="*/ 407480 h 540448"/>
                <a:gd name="connsiteX45" fmla="*/ 428815 w 488823"/>
                <a:gd name="connsiteY45" fmla="*/ 394621 h 540448"/>
                <a:gd name="connsiteX46" fmla="*/ 424529 w 488823"/>
                <a:gd name="connsiteY46" fmla="*/ 390334 h 540448"/>
                <a:gd name="connsiteX47" fmla="*/ 420243 w 488823"/>
                <a:gd name="connsiteY47" fmla="*/ 386048 h 540448"/>
                <a:gd name="connsiteX48" fmla="*/ 411671 w 488823"/>
                <a:gd name="connsiteY48" fmla="*/ 386048 h 540448"/>
                <a:gd name="connsiteX49" fmla="*/ 420243 w 488823"/>
                <a:gd name="connsiteY49" fmla="*/ 424625 h 540448"/>
                <a:gd name="connsiteX50" fmla="*/ 437388 w 488823"/>
                <a:gd name="connsiteY50" fmla="*/ 467582 h 540448"/>
                <a:gd name="connsiteX51" fmla="*/ 433102 w 488823"/>
                <a:gd name="connsiteY51" fmla="*/ 467582 h 540448"/>
                <a:gd name="connsiteX52" fmla="*/ 428815 w 488823"/>
                <a:gd name="connsiteY52" fmla="*/ 480441 h 540448"/>
                <a:gd name="connsiteX53" fmla="*/ 437388 w 488823"/>
                <a:gd name="connsiteY53" fmla="*/ 506159 h 540448"/>
                <a:gd name="connsiteX54" fmla="*/ 441674 w 488823"/>
                <a:gd name="connsiteY54" fmla="*/ 510445 h 540448"/>
                <a:gd name="connsiteX55" fmla="*/ 441674 w 488823"/>
                <a:gd name="connsiteY55" fmla="*/ 514731 h 540448"/>
                <a:gd name="connsiteX56" fmla="*/ 445961 w 488823"/>
                <a:gd name="connsiteY56" fmla="*/ 514731 h 540448"/>
                <a:gd name="connsiteX57" fmla="*/ 445961 w 488823"/>
                <a:gd name="connsiteY57" fmla="*/ 519017 h 540448"/>
                <a:gd name="connsiteX58" fmla="*/ 450247 w 488823"/>
                <a:gd name="connsiteY58" fmla="*/ 519017 h 540448"/>
                <a:gd name="connsiteX59" fmla="*/ 450247 w 488823"/>
                <a:gd name="connsiteY59" fmla="*/ 523304 h 540448"/>
                <a:gd name="connsiteX60" fmla="*/ 454533 w 488823"/>
                <a:gd name="connsiteY60" fmla="*/ 523304 h 540448"/>
                <a:gd name="connsiteX61" fmla="*/ 454533 w 488823"/>
                <a:gd name="connsiteY61" fmla="*/ 527590 h 540448"/>
                <a:gd name="connsiteX62" fmla="*/ 458819 w 488823"/>
                <a:gd name="connsiteY62" fmla="*/ 527590 h 540448"/>
                <a:gd name="connsiteX63" fmla="*/ 458819 w 488823"/>
                <a:gd name="connsiteY63" fmla="*/ 531876 h 540448"/>
                <a:gd name="connsiteX64" fmla="*/ 463105 w 488823"/>
                <a:gd name="connsiteY64" fmla="*/ 531876 h 540448"/>
                <a:gd name="connsiteX65" fmla="*/ 463105 w 488823"/>
                <a:gd name="connsiteY65" fmla="*/ 540449 h 540448"/>
                <a:gd name="connsiteX66" fmla="*/ 458819 w 488823"/>
                <a:gd name="connsiteY66" fmla="*/ 540449 h 540448"/>
                <a:gd name="connsiteX67" fmla="*/ 458819 w 488823"/>
                <a:gd name="connsiteY67" fmla="*/ 536162 h 540448"/>
                <a:gd name="connsiteX68" fmla="*/ 454533 w 488823"/>
                <a:gd name="connsiteY68" fmla="*/ 536162 h 540448"/>
                <a:gd name="connsiteX69" fmla="*/ 454533 w 488823"/>
                <a:gd name="connsiteY69" fmla="*/ 531876 h 540448"/>
                <a:gd name="connsiteX70" fmla="*/ 450247 w 488823"/>
                <a:gd name="connsiteY70" fmla="*/ 531876 h 540448"/>
                <a:gd name="connsiteX71" fmla="*/ 450247 w 488823"/>
                <a:gd name="connsiteY71" fmla="*/ 527590 h 540448"/>
                <a:gd name="connsiteX72" fmla="*/ 437388 w 488823"/>
                <a:gd name="connsiteY72" fmla="*/ 527590 h 540448"/>
                <a:gd name="connsiteX73" fmla="*/ 437388 w 488823"/>
                <a:gd name="connsiteY73" fmla="*/ 514731 h 540448"/>
                <a:gd name="connsiteX74" fmla="*/ 433102 w 488823"/>
                <a:gd name="connsiteY74" fmla="*/ 514731 h 540448"/>
                <a:gd name="connsiteX75" fmla="*/ 420243 w 488823"/>
                <a:gd name="connsiteY75" fmla="*/ 510445 h 540448"/>
                <a:gd name="connsiteX76" fmla="*/ 377380 w 488823"/>
                <a:gd name="connsiteY76" fmla="*/ 489013 h 540448"/>
                <a:gd name="connsiteX77" fmla="*/ 343090 w 488823"/>
                <a:gd name="connsiteY77" fmla="*/ 476155 h 540448"/>
                <a:gd name="connsiteX78" fmla="*/ 343090 w 488823"/>
                <a:gd name="connsiteY78" fmla="*/ 484727 h 540448"/>
                <a:gd name="connsiteX79" fmla="*/ 338804 w 488823"/>
                <a:gd name="connsiteY79" fmla="*/ 476155 h 540448"/>
                <a:gd name="connsiteX80" fmla="*/ 338804 w 488823"/>
                <a:gd name="connsiteY80" fmla="*/ 463296 h 540448"/>
                <a:gd name="connsiteX81" fmla="*/ 343090 w 488823"/>
                <a:gd name="connsiteY81" fmla="*/ 463296 h 540448"/>
                <a:gd name="connsiteX82" fmla="*/ 343090 w 488823"/>
                <a:gd name="connsiteY82" fmla="*/ 454724 h 540448"/>
                <a:gd name="connsiteX83" fmla="*/ 334518 w 488823"/>
                <a:gd name="connsiteY83" fmla="*/ 454724 h 540448"/>
                <a:gd name="connsiteX84" fmla="*/ 330232 w 488823"/>
                <a:gd name="connsiteY84" fmla="*/ 450437 h 540448"/>
                <a:gd name="connsiteX85" fmla="*/ 317373 w 488823"/>
                <a:gd name="connsiteY85" fmla="*/ 450437 h 540448"/>
                <a:gd name="connsiteX86" fmla="*/ 317373 w 488823"/>
                <a:gd name="connsiteY86" fmla="*/ 446151 h 540448"/>
                <a:gd name="connsiteX87" fmla="*/ 313087 w 488823"/>
                <a:gd name="connsiteY87" fmla="*/ 446151 h 540448"/>
                <a:gd name="connsiteX88" fmla="*/ 313087 w 488823"/>
                <a:gd name="connsiteY88" fmla="*/ 441865 h 540448"/>
                <a:gd name="connsiteX89" fmla="*/ 308800 w 488823"/>
                <a:gd name="connsiteY89" fmla="*/ 441865 h 540448"/>
                <a:gd name="connsiteX90" fmla="*/ 300228 w 488823"/>
                <a:gd name="connsiteY90" fmla="*/ 437579 h 540448"/>
                <a:gd name="connsiteX91" fmla="*/ 291655 w 488823"/>
                <a:gd name="connsiteY91" fmla="*/ 433292 h 540448"/>
                <a:gd name="connsiteX92" fmla="*/ 283083 w 488823"/>
                <a:gd name="connsiteY92" fmla="*/ 424720 h 540448"/>
                <a:gd name="connsiteX93" fmla="*/ 265938 w 488823"/>
                <a:gd name="connsiteY93" fmla="*/ 403288 h 540448"/>
                <a:gd name="connsiteX94" fmla="*/ 210121 w 488823"/>
                <a:gd name="connsiteY94" fmla="*/ 368999 h 540448"/>
                <a:gd name="connsiteX95" fmla="*/ 175831 w 488823"/>
                <a:gd name="connsiteY95" fmla="*/ 343281 h 540448"/>
                <a:gd name="connsiteX96" fmla="*/ 145828 w 488823"/>
                <a:gd name="connsiteY96" fmla="*/ 326136 h 540448"/>
                <a:gd name="connsiteX97" fmla="*/ 115824 w 488823"/>
                <a:gd name="connsiteY97" fmla="*/ 304705 h 540448"/>
                <a:gd name="connsiteX98" fmla="*/ 94393 w 488823"/>
                <a:gd name="connsiteY98" fmla="*/ 278987 h 540448"/>
                <a:gd name="connsiteX99" fmla="*/ 47149 w 488823"/>
                <a:gd name="connsiteY99" fmla="*/ 244697 h 540448"/>
                <a:gd name="connsiteX100" fmla="*/ 17145 w 488823"/>
                <a:gd name="connsiteY100" fmla="*/ 218980 h 540448"/>
                <a:gd name="connsiteX101" fmla="*/ 17145 w 488823"/>
                <a:gd name="connsiteY101" fmla="*/ 201835 h 540448"/>
                <a:gd name="connsiteX102" fmla="*/ 12859 w 488823"/>
                <a:gd name="connsiteY102" fmla="*/ 197549 h 540448"/>
                <a:gd name="connsiteX103" fmla="*/ 8572 w 488823"/>
                <a:gd name="connsiteY103" fmla="*/ 193262 h 540448"/>
                <a:gd name="connsiteX104" fmla="*/ 4286 w 488823"/>
                <a:gd name="connsiteY104" fmla="*/ 193262 h 540448"/>
                <a:gd name="connsiteX105" fmla="*/ 4286 w 488823"/>
                <a:gd name="connsiteY105" fmla="*/ 188976 h 540448"/>
                <a:gd name="connsiteX106" fmla="*/ 0 w 488823"/>
                <a:gd name="connsiteY106" fmla="*/ 188976 h 540448"/>
                <a:gd name="connsiteX107" fmla="*/ 0 w 488823"/>
                <a:gd name="connsiteY107" fmla="*/ 180404 h 540448"/>
                <a:gd name="connsiteX108" fmla="*/ 4286 w 488823"/>
                <a:gd name="connsiteY108" fmla="*/ 180404 h 540448"/>
                <a:gd name="connsiteX109" fmla="*/ 8572 w 488823"/>
                <a:gd name="connsiteY109" fmla="*/ 184690 h 540448"/>
                <a:gd name="connsiteX110" fmla="*/ 12859 w 488823"/>
                <a:gd name="connsiteY110" fmla="*/ 184690 h 540448"/>
                <a:gd name="connsiteX111" fmla="*/ 12859 w 488823"/>
                <a:gd name="connsiteY111" fmla="*/ 188976 h 540448"/>
                <a:gd name="connsiteX112" fmla="*/ 17145 w 488823"/>
                <a:gd name="connsiteY112" fmla="*/ 188976 h 540448"/>
                <a:gd name="connsiteX113" fmla="*/ 17145 w 488823"/>
                <a:gd name="connsiteY113" fmla="*/ 193262 h 540448"/>
                <a:gd name="connsiteX114" fmla="*/ 21431 w 488823"/>
                <a:gd name="connsiteY114" fmla="*/ 193262 h 540448"/>
                <a:gd name="connsiteX115" fmla="*/ 21431 w 488823"/>
                <a:gd name="connsiteY115" fmla="*/ 197549 h 540448"/>
                <a:gd name="connsiteX116" fmla="*/ 25717 w 488823"/>
                <a:gd name="connsiteY116" fmla="*/ 197549 h 540448"/>
                <a:gd name="connsiteX117" fmla="*/ 25717 w 488823"/>
                <a:gd name="connsiteY117" fmla="*/ 201835 h 540448"/>
                <a:gd name="connsiteX118" fmla="*/ 68675 w 488823"/>
                <a:gd name="connsiteY118" fmla="*/ 218980 h 540448"/>
                <a:gd name="connsiteX119" fmla="*/ 133064 w 488823"/>
                <a:gd name="connsiteY119" fmla="*/ 236125 h 540448"/>
                <a:gd name="connsiteX120" fmla="*/ 154496 w 488823"/>
                <a:gd name="connsiteY120" fmla="*/ 244697 h 540448"/>
                <a:gd name="connsiteX121" fmla="*/ 163068 w 488823"/>
                <a:gd name="connsiteY121" fmla="*/ 248984 h 540448"/>
                <a:gd name="connsiteX122" fmla="*/ 163068 w 488823"/>
                <a:gd name="connsiteY122" fmla="*/ 253270 h 540448"/>
                <a:gd name="connsiteX123" fmla="*/ 167354 w 488823"/>
                <a:gd name="connsiteY123" fmla="*/ 253270 h 540448"/>
                <a:gd name="connsiteX124" fmla="*/ 167354 w 488823"/>
                <a:gd name="connsiteY124" fmla="*/ 248984 h 540448"/>
                <a:gd name="connsiteX125" fmla="*/ 171640 w 488823"/>
                <a:gd name="connsiteY125" fmla="*/ 248984 h 540448"/>
                <a:gd name="connsiteX126" fmla="*/ 171640 w 488823"/>
                <a:gd name="connsiteY126" fmla="*/ 244697 h 540448"/>
                <a:gd name="connsiteX127" fmla="*/ 175927 w 488823"/>
                <a:gd name="connsiteY127" fmla="*/ 227552 h 540448"/>
                <a:gd name="connsiteX128" fmla="*/ 180213 w 488823"/>
                <a:gd name="connsiteY128" fmla="*/ 206121 h 540448"/>
                <a:gd name="connsiteX129" fmla="*/ 180213 w 488823"/>
                <a:gd name="connsiteY129" fmla="*/ 201835 h 540448"/>
                <a:gd name="connsiteX130" fmla="*/ 184499 w 488823"/>
                <a:gd name="connsiteY130" fmla="*/ 193262 h 540448"/>
                <a:gd name="connsiteX131" fmla="*/ 184499 w 488823"/>
                <a:gd name="connsiteY131" fmla="*/ 188976 h 540448"/>
                <a:gd name="connsiteX132" fmla="*/ 193072 w 488823"/>
                <a:gd name="connsiteY132" fmla="*/ 188976 h 540448"/>
                <a:gd name="connsiteX133" fmla="*/ 193072 w 488823"/>
                <a:gd name="connsiteY133" fmla="*/ 193262 h 540448"/>
                <a:gd name="connsiteX134" fmla="*/ 188785 w 488823"/>
                <a:gd name="connsiteY134" fmla="*/ 201835 h 540448"/>
                <a:gd name="connsiteX135" fmla="*/ 188785 w 488823"/>
                <a:gd name="connsiteY135" fmla="*/ 206121 h 540448"/>
                <a:gd name="connsiteX136" fmla="*/ 184499 w 488823"/>
                <a:gd name="connsiteY136" fmla="*/ 218980 h 540448"/>
                <a:gd name="connsiteX137" fmla="*/ 184499 w 488823"/>
                <a:gd name="connsiteY137" fmla="*/ 236125 h 540448"/>
                <a:gd name="connsiteX138" fmla="*/ 210217 w 488823"/>
                <a:gd name="connsiteY138" fmla="*/ 236125 h 540448"/>
                <a:gd name="connsiteX139" fmla="*/ 214503 w 488823"/>
                <a:gd name="connsiteY139" fmla="*/ 201835 h 540448"/>
                <a:gd name="connsiteX140" fmla="*/ 240221 w 488823"/>
                <a:gd name="connsiteY140" fmla="*/ 158972 h 540448"/>
                <a:gd name="connsiteX141" fmla="*/ 261652 w 488823"/>
                <a:gd name="connsiteY141" fmla="*/ 150400 h 540448"/>
                <a:gd name="connsiteX142" fmla="*/ 283083 w 488823"/>
                <a:gd name="connsiteY142" fmla="*/ 141827 h 540448"/>
                <a:gd name="connsiteX143" fmla="*/ 308800 w 488823"/>
                <a:gd name="connsiteY143" fmla="*/ 141827 h 540448"/>
                <a:gd name="connsiteX144" fmla="*/ 317373 w 488823"/>
                <a:gd name="connsiteY144" fmla="*/ 141827 h 540448"/>
                <a:gd name="connsiteX145" fmla="*/ 317373 w 488823"/>
                <a:gd name="connsiteY145" fmla="*/ 146113 h 540448"/>
                <a:gd name="connsiteX146" fmla="*/ 317373 w 488823"/>
                <a:gd name="connsiteY146" fmla="*/ 133255 h 540448"/>
                <a:gd name="connsiteX147" fmla="*/ 317373 w 488823"/>
                <a:gd name="connsiteY147" fmla="*/ 120396 h 540448"/>
                <a:gd name="connsiteX148" fmla="*/ 308800 w 488823"/>
                <a:gd name="connsiteY148" fmla="*/ 116110 h 540448"/>
                <a:gd name="connsiteX149" fmla="*/ 308800 w 488823"/>
                <a:gd name="connsiteY149" fmla="*/ 98965 h 540448"/>
                <a:gd name="connsiteX150" fmla="*/ 317373 w 488823"/>
                <a:gd name="connsiteY150" fmla="*/ 98965 h 540448"/>
                <a:gd name="connsiteX151" fmla="*/ 317373 w 488823"/>
                <a:gd name="connsiteY151" fmla="*/ 103251 h 540448"/>
                <a:gd name="connsiteX152" fmla="*/ 321659 w 488823"/>
                <a:gd name="connsiteY152" fmla="*/ 107537 h 540448"/>
                <a:gd name="connsiteX153" fmla="*/ 325946 w 488823"/>
                <a:gd name="connsiteY153" fmla="*/ 116110 h 540448"/>
                <a:gd name="connsiteX154" fmla="*/ 330232 w 488823"/>
                <a:gd name="connsiteY154" fmla="*/ 124682 h 540448"/>
                <a:gd name="connsiteX155" fmla="*/ 338804 w 488823"/>
                <a:gd name="connsiteY155" fmla="*/ 133255 h 540448"/>
                <a:gd name="connsiteX156" fmla="*/ 338804 w 488823"/>
                <a:gd name="connsiteY156" fmla="*/ 137541 h 540448"/>
                <a:gd name="connsiteX157" fmla="*/ 343090 w 488823"/>
                <a:gd name="connsiteY157" fmla="*/ 137541 h 540448"/>
                <a:gd name="connsiteX158" fmla="*/ 343090 w 488823"/>
                <a:gd name="connsiteY158" fmla="*/ 141827 h 540448"/>
                <a:gd name="connsiteX159" fmla="*/ 347377 w 488823"/>
                <a:gd name="connsiteY159" fmla="*/ 141827 h 540448"/>
                <a:gd name="connsiteX160" fmla="*/ 347377 w 488823"/>
                <a:gd name="connsiteY160" fmla="*/ 146113 h 540448"/>
                <a:gd name="connsiteX161" fmla="*/ 351663 w 488823"/>
                <a:gd name="connsiteY161" fmla="*/ 146113 h 540448"/>
                <a:gd name="connsiteX162" fmla="*/ 351663 w 488823"/>
                <a:gd name="connsiteY162" fmla="*/ 141827 h 540448"/>
                <a:gd name="connsiteX163" fmla="*/ 360236 w 488823"/>
                <a:gd name="connsiteY163" fmla="*/ 141827 h 540448"/>
                <a:gd name="connsiteX164" fmla="*/ 360236 w 488823"/>
                <a:gd name="connsiteY164" fmla="*/ 133255 h 540448"/>
                <a:gd name="connsiteX165" fmla="*/ 355949 w 488823"/>
                <a:gd name="connsiteY165" fmla="*/ 120396 h 540448"/>
                <a:gd name="connsiteX166" fmla="*/ 351663 w 488823"/>
                <a:gd name="connsiteY166" fmla="*/ 103251 h 540448"/>
                <a:gd name="connsiteX167" fmla="*/ 351663 w 488823"/>
                <a:gd name="connsiteY167" fmla="*/ 90392 h 540448"/>
                <a:gd name="connsiteX168" fmla="*/ 360236 w 488823"/>
                <a:gd name="connsiteY168" fmla="*/ 94679 h 540448"/>
                <a:gd name="connsiteX169" fmla="*/ 364522 w 488823"/>
                <a:gd name="connsiteY169" fmla="*/ 98965 h 540448"/>
                <a:gd name="connsiteX170" fmla="*/ 368808 w 488823"/>
                <a:gd name="connsiteY170" fmla="*/ 98965 h 540448"/>
                <a:gd name="connsiteX171" fmla="*/ 373094 w 488823"/>
                <a:gd name="connsiteY171" fmla="*/ 94679 h 540448"/>
                <a:gd name="connsiteX172" fmla="*/ 385953 w 488823"/>
                <a:gd name="connsiteY172" fmla="*/ 103251 h 540448"/>
                <a:gd name="connsiteX173" fmla="*/ 394525 w 488823"/>
                <a:gd name="connsiteY173" fmla="*/ 111824 h 540448"/>
                <a:gd name="connsiteX174" fmla="*/ 394525 w 488823"/>
                <a:gd name="connsiteY174" fmla="*/ 116110 h 540448"/>
                <a:gd name="connsiteX175" fmla="*/ 407384 w 488823"/>
                <a:gd name="connsiteY175" fmla="*/ 116110 h 540448"/>
                <a:gd name="connsiteX176" fmla="*/ 407384 w 488823"/>
                <a:gd name="connsiteY176" fmla="*/ 111824 h 540448"/>
                <a:gd name="connsiteX177" fmla="*/ 411671 w 488823"/>
                <a:gd name="connsiteY177" fmla="*/ 111824 h 540448"/>
                <a:gd name="connsiteX178" fmla="*/ 411671 w 488823"/>
                <a:gd name="connsiteY178" fmla="*/ 107537 h 540448"/>
                <a:gd name="connsiteX179" fmla="*/ 415957 w 488823"/>
                <a:gd name="connsiteY179" fmla="*/ 103251 h 540448"/>
                <a:gd name="connsiteX180" fmla="*/ 420243 w 488823"/>
                <a:gd name="connsiteY180" fmla="*/ 98965 h 540448"/>
                <a:gd name="connsiteX181" fmla="*/ 420243 w 488823"/>
                <a:gd name="connsiteY181" fmla="*/ 94679 h 540448"/>
                <a:gd name="connsiteX182" fmla="*/ 415957 w 488823"/>
                <a:gd name="connsiteY182" fmla="*/ 81820 h 540448"/>
                <a:gd name="connsiteX183" fmla="*/ 411671 w 488823"/>
                <a:gd name="connsiteY183" fmla="*/ 64675 h 540448"/>
                <a:gd name="connsiteX184" fmla="*/ 411671 w 488823"/>
                <a:gd name="connsiteY184" fmla="*/ 38957 h 540448"/>
                <a:gd name="connsiteX185" fmla="*/ 420243 w 488823"/>
                <a:gd name="connsiteY185" fmla="*/ 38957 h 540448"/>
                <a:gd name="connsiteX186" fmla="*/ 420243 w 488823"/>
                <a:gd name="connsiteY186" fmla="*/ 77533 h 540448"/>
                <a:gd name="connsiteX187" fmla="*/ 424529 w 488823"/>
                <a:gd name="connsiteY187" fmla="*/ 77533 h 540448"/>
                <a:gd name="connsiteX188" fmla="*/ 424529 w 488823"/>
                <a:gd name="connsiteY188" fmla="*/ 81820 h 540448"/>
                <a:gd name="connsiteX189" fmla="*/ 433102 w 488823"/>
                <a:gd name="connsiteY189" fmla="*/ 81820 h 540448"/>
                <a:gd name="connsiteX190" fmla="*/ 433102 w 488823"/>
                <a:gd name="connsiteY190" fmla="*/ 77533 h 540448"/>
                <a:gd name="connsiteX191" fmla="*/ 437388 w 488823"/>
                <a:gd name="connsiteY191" fmla="*/ 77533 h 540448"/>
                <a:gd name="connsiteX192" fmla="*/ 437388 w 488823"/>
                <a:gd name="connsiteY192" fmla="*/ 47530 h 540448"/>
                <a:gd name="connsiteX193" fmla="*/ 437388 w 488823"/>
                <a:gd name="connsiteY193" fmla="*/ 30385 h 540448"/>
                <a:gd name="connsiteX194" fmla="*/ 437388 w 488823"/>
                <a:gd name="connsiteY194" fmla="*/ 13240 h 540448"/>
                <a:gd name="connsiteX195" fmla="*/ 441674 w 488823"/>
                <a:gd name="connsiteY195" fmla="*/ 8954 h 540448"/>
                <a:gd name="connsiteX196" fmla="*/ 445961 w 488823"/>
                <a:gd name="connsiteY196" fmla="*/ 4286 h 540448"/>
                <a:gd name="connsiteX197" fmla="*/ 445961 w 488823"/>
                <a:gd name="connsiteY197" fmla="*/ 4286 h 540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</a:cxnLst>
              <a:rect l="l" t="t" r="r" b="b"/>
              <a:pathLst>
                <a:path w="488823" h="540448">
                  <a:moveTo>
                    <a:pt x="445961" y="4286"/>
                  </a:moveTo>
                  <a:lnTo>
                    <a:pt x="445961" y="0"/>
                  </a:lnTo>
                  <a:lnTo>
                    <a:pt x="445961" y="34290"/>
                  </a:lnTo>
                  <a:lnTo>
                    <a:pt x="450247" y="34290"/>
                  </a:lnTo>
                  <a:lnTo>
                    <a:pt x="450247" y="38576"/>
                  </a:lnTo>
                  <a:lnTo>
                    <a:pt x="454533" y="38576"/>
                  </a:lnTo>
                  <a:lnTo>
                    <a:pt x="454533" y="68580"/>
                  </a:lnTo>
                  <a:cubicBezTo>
                    <a:pt x="460248" y="88583"/>
                    <a:pt x="463105" y="104299"/>
                    <a:pt x="463105" y="115824"/>
                  </a:cubicBezTo>
                  <a:cubicBezTo>
                    <a:pt x="468821" y="124396"/>
                    <a:pt x="470249" y="147257"/>
                    <a:pt x="467392" y="184499"/>
                  </a:cubicBezTo>
                  <a:cubicBezTo>
                    <a:pt x="464534" y="218789"/>
                    <a:pt x="461677" y="241745"/>
                    <a:pt x="458819" y="253175"/>
                  </a:cubicBezTo>
                  <a:cubicBezTo>
                    <a:pt x="455962" y="264605"/>
                    <a:pt x="453104" y="270320"/>
                    <a:pt x="450247" y="270320"/>
                  </a:cubicBezTo>
                  <a:cubicBezTo>
                    <a:pt x="447389" y="273177"/>
                    <a:pt x="445961" y="276034"/>
                    <a:pt x="445961" y="278892"/>
                  </a:cubicBezTo>
                  <a:cubicBezTo>
                    <a:pt x="445961" y="284607"/>
                    <a:pt x="448818" y="288893"/>
                    <a:pt x="454533" y="291751"/>
                  </a:cubicBezTo>
                  <a:cubicBezTo>
                    <a:pt x="463105" y="294608"/>
                    <a:pt x="467392" y="298895"/>
                    <a:pt x="467392" y="304609"/>
                  </a:cubicBezTo>
                  <a:lnTo>
                    <a:pt x="471678" y="308896"/>
                  </a:lnTo>
                  <a:lnTo>
                    <a:pt x="471678" y="313182"/>
                  </a:lnTo>
                  <a:lnTo>
                    <a:pt x="480250" y="313182"/>
                  </a:lnTo>
                  <a:lnTo>
                    <a:pt x="480250" y="317468"/>
                  </a:lnTo>
                  <a:lnTo>
                    <a:pt x="484537" y="317468"/>
                  </a:lnTo>
                  <a:lnTo>
                    <a:pt x="484537" y="321755"/>
                  </a:lnTo>
                  <a:lnTo>
                    <a:pt x="471678" y="321755"/>
                  </a:lnTo>
                  <a:lnTo>
                    <a:pt x="471678" y="317468"/>
                  </a:lnTo>
                  <a:lnTo>
                    <a:pt x="467392" y="317468"/>
                  </a:lnTo>
                  <a:cubicBezTo>
                    <a:pt x="467392" y="314611"/>
                    <a:pt x="465963" y="313182"/>
                    <a:pt x="463105" y="313182"/>
                  </a:cubicBezTo>
                  <a:lnTo>
                    <a:pt x="458819" y="304609"/>
                  </a:lnTo>
                  <a:lnTo>
                    <a:pt x="450247" y="304609"/>
                  </a:lnTo>
                  <a:lnTo>
                    <a:pt x="450247" y="300323"/>
                  </a:lnTo>
                  <a:lnTo>
                    <a:pt x="445961" y="300323"/>
                  </a:lnTo>
                  <a:lnTo>
                    <a:pt x="450247" y="334613"/>
                  </a:lnTo>
                  <a:cubicBezTo>
                    <a:pt x="453104" y="357473"/>
                    <a:pt x="454533" y="368903"/>
                    <a:pt x="454533" y="368903"/>
                  </a:cubicBezTo>
                  <a:lnTo>
                    <a:pt x="454533" y="373189"/>
                  </a:lnTo>
                  <a:lnTo>
                    <a:pt x="458819" y="373189"/>
                  </a:lnTo>
                  <a:lnTo>
                    <a:pt x="458819" y="377476"/>
                  </a:lnTo>
                  <a:lnTo>
                    <a:pt x="463105" y="377476"/>
                  </a:lnTo>
                  <a:lnTo>
                    <a:pt x="463105" y="381762"/>
                  </a:lnTo>
                  <a:lnTo>
                    <a:pt x="458819" y="381762"/>
                  </a:lnTo>
                  <a:lnTo>
                    <a:pt x="458819" y="386048"/>
                  </a:lnTo>
                  <a:cubicBezTo>
                    <a:pt x="461677" y="386048"/>
                    <a:pt x="467392" y="390334"/>
                    <a:pt x="475964" y="398907"/>
                  </a:cubicBezTo>
                  <a:cubicBezTo>
                    <a:pt x="484537" y="404622"/>
                    <a:pt x="488823" y="408908"/>
                    <a:pt x="488823" y="411766"/>
                  </a:cubicBezTo>
                  <a:cubicBezTo>
                    <a:pt x="488823" y="414623"/>
                    <a:pt x="487394" y="416052"/>
                    <a:pt x="484537" y="416052"/>
                  </a:cubicBezTo>
                  <a:cubicBezTo>
                    <a:pt x="481679" y="416052"/>
                    <a:pt x="474536" y="410337"/>
                    <a:pt x="463105" y="398907"/>
                  </a:cubicBezTo>
                  <a:cubicBezTo>
                    <a:pt x="451675" y="387477"/>
                    <a:pt x="443103" y="380333"/>
                    <a:pt x="437388" y="377476"/>
                  </a:cubicBezTo>
                  <a:cubicBezTo>
                    <a:pt x="431673" y="377476"/>
                    <a:pt x="433102" y="384620"/>
                    <a:pt x="441674" y="398907"/>
                  </a:cubicBezTo>
                  <a:cubicBezTo>
                    <a:pt x="447389" y="410337"/>
                    <a:pt x="448818" y="416052"/>
                    <a:pt x="445961" y="416052"/>
                  </a:cubicBezTo>
                  <a:cubicBezTo>
                    <a:pt x="443103" y="416052"/>
                    <a:pt x="440246" y="413195"/>
                    <a:pt x="437388" y="407480"/>
                  </a:cubicBezTo>
                  <a:cubicBezTo>
                    <a:pt x="434530" y="398907"/>
                    <a:pt x="431673" y="394621"/>
                    <a:pt x="428815" y="394621"/>
                  </a:cubicBezTo>
                  <a:cubicBezTo>
                    <a:pt x="425958" y="394621"/>
                    <a:pt x="424529" y="393192"/>
                    <a:pt x="424529" y="390334"/>
                  </a:cubicBezTo>
                  <a:cubicBezTo>
                    <a:pt x="424529" y="387477"/>
                    <a:pt x="423100" y="386048"/>
                    <a:pt x="420243" y="386048"/>
                  </a:cubicBezTo>
                  <a:lnTo>
                    <a:pt x="411671" y="386048"/>
                  </a:lnTo>
                  <a:lnTo>
                    <a:pt x="420243" y="424625"/>
                  </a:lnTo>
                  <a:cubicBezTo>
                    <a:pt x="425958" y="447484"/>
                    <a:pt x="431673" y="461772"/>
                    <a:pt x="437388" y="467582"/>
                  </a:cubicBezTo>
                  <a:cubicBezTo>
                    <a:pt x="443103" y="476155"/>
                    <a:pt x="441674" y="476155"/>
                    <a:pt x="433102" y="467582"/>
                  </a:cubicBezTo>
                  <a:cubicBezTo>
                    <a:pt x="424529" y="461867"/>
                    <a:pt x="423100" y="466154"/>
                    <a:pt x="428815" y="480441"/>
                  </a:cubicBezTo>
                  <a:cubicBezTo>
                    <a:pt x="428815" y="494729"/>
                    <a:pt x="431673" y="503301"/>
                    <a:pt x="437388" y="506159"/>
                  </a:cubicBezTo>
                  <a:cubicBezTo>
                    <a:pt x="437388" y="509016"/>
                    <a:pt x="438817" y="510445"/>
                    <a:pt x="441674" y="510445"/>
                  </a:cubicBezTo>
                  <a:lnTo>
                    <a:pt x="441674" y="514731"/>
                  </a:lnTo>
                  <a:lnTo>
                    <a:pt x="445961" y="514731"/>
                  </a:lnTo>
                  <a:lnTo>
                    <a:pt x="445961" y="519017"/>
                  </a:lnTo>
                  <a:lnTo>
                    <a:pt x="450247" y="519017"/>
                  </a:lnTo>
                  <a:lnTo>
                    <a:pt x="450247" y="523304"/>
                  </a:lnTo>
                  <a:lnTo>
                    <a:pt x="454533" y="523304"/>
                  </a:lnTo>
                  <a:lnTo>
                    <a:pt x="454533" y="527590"/>
                  </a:lnTo>
                  <a:lnTo>
                    <a:pt x="458819" y="527590"/>
                  </a:lnTo>
                  <a:lnTo>
                    <a:pt x="458819" y="531876"/>
                  </a:lnTo>
                  <a:lnTo>
                    <a:pt x="463105" y="531876"/>
                  </a:lnTo>
                  <a:lnTo>
                    <a:pt x="463105" y="540449"/>
                  </a:lnTo>
                  <a:lnTo>
                    <a:pt x="458819" y="540449"/>
                  </a:lnTo>
                  <a:lnTo>
                    <a:pt x="458819" y="536162"/>
                  </a:lnTo>
                  <a:lnTo>
                    <a:pt x="454533" y="536162"/>
                  </a:lnTo>
                  <a:lnTo>
                    <a:pt x="454533" y="531876"/>
                  </a:lnTo>
                  <a:lnTo>
                    <a:pt x="450247" y="531876"/>
                  </a:lnTo>
                  <a:lnTo>
                    <a:pt x="450247" y="527590"/>
                  </a:lnTo>
                  <a:lnTo>
                    <a:pt x="437388" y="527590"/>
                  </a:lnTo>
                  <a:lnTo>
                    <a:pt x="437388" y="514731"/>
                  </a:lnTo>
                  <a:lnTo>
                    <a:pt x="433102" y="514731"/>
                  </a:lnTo>
                  <a:cubicBezTo>
                    <a:pt x="433102" y="511874"/>
                    <a:pt x="428815" y="510445"/>
                    <a:pt x="420243" y="510445"/>
                  </a:cubicBezTo>
                  <a:cubicBezTo>
                    <a:pt x="414528" y="504730"/>
                    <a:pt x="400240" y="497586"/>
                    <a:pt x="377380" y="489013"/>
                  </a:cubicBezTo>
                  <a:cubicBezTo>
                    <a:pt x="354521" y="477584"/>
                    <a:pt x="343090" y="473297"/>
                    <a:pt x="343090" y="476155"/>
                  </a:cubicBezTo>
                  <a:lnTo>
                    <a:pt x="343090" y="484727"/>
                  </a:lnTo>
                  <a:cubicBezTo>
                    <a:pt x="343090" y="484727"/>
                    <a:pt x="341662" y="481870"/>
                    <a:pt x="338804" y="476155"/>
                  </a:cubicBezTo>
                  <a:lnTo>
                    <a:pt x="338804" y="463296"/>
                  </a:lnTo>
                  <a:lnTo>
                    <a:pt x="343090" y="463296"/>
                  </a:lnTo>
                  <a:lnTo>
                    <a:pt x="343090" y="454724"/>
                  </a:lnTo>
                  <a:lnTo>
                    <a:pt x="334518" y="454724"/>
                  </a:lnTo>
                  <a:lnTo>
                    <a:pt x="330232" y="450437"/>
                  </a:lnTo>
                  <a:lnTo>
                    <a:pt x="317373" y="450437"/>
                  </a:lnTo>
                  <a:lnTo>
                    <a:pt x="317373" y="446151"/>
                  </a:lnTo>
                  <a:lnTo>
                    <a:pt x="313087" y="446151"/>
                  </a:lnTo>
                  <a:lnTo>
                    <a:pt x="313087" y="441865"/>
                  </a:lnTo>
                  <a:lnTo>
                    <a:pt x="308800" y="441865"/>
                  </a:lnTo>
                  <a:cubicBezTo>
                    <a:pt x="303086" y="441865"/>
                    <a:pt x="300228" y="440436"/>
                    <a:pt x="300228" y="437579"/>
                  </a:cubicBezTo>
                  <a:cubicBezTo>
                    <a:pt x="300228" y="434721"/>
                    <a:pt x="297371" y="433292"/>
                    <a:pt x="291655" y="433292"/>
                  </a:cubicBezTo>
                  <a:cubicBezTo>
                    <a:pt x="288798" y="433292"/>
                    <a:pt x="285940" y="430435"/>
                    <a:pt x="283083" y="424720"/>
                  </a:cubicBezTo>
                  <a:cubicBezTo>
                    <a:pt x="283083" y="419005"/>
                    <a:pt x="277368" y="411861"/>
                    <a:pt x="265938" y="403288"/>
                  </a:cubicBezTo>
                  <a:cubicBezTo>
                    <a:pt x="254508" y="394716"/>
                    <a:pt x="235934" y="383286"/>
                    <a:pt x="210121" y="368999"/>
                  </a:cubicBezTo>
                  <a:cubicBezTo>
                    <a:pt x="187261" y="354711"/>
                    <a:pt x="175831" y="346138"/>
                    <a:pt x="175831" y="343281"/>
                  </a:cubicBezTo>
                  <a:cubicBezTo>
                    <a:pt x="172974" y="340424"/>
                    <a:pt x="162973" y="334709"/>
                    <a:pt x="145828" y="326136"/>
                  </a:cubicBezTo>
                  <a:cubicBezTo>
                    <a:pt x="128683" y="317563"/>
                    <a:pt x="118681" y="310420"/>
                    <a:pt x="115824" y="304705"/>
                  </a:cubicBezTo>
                  <a:cubicBezTo>
                    <a:pt x="112967" y="298990"/>
                    <a:pt x="105823" y="290417"/>
                    <a:pt x="94393" y="278987"/>
                  </a:cubicBezTo>
                  <a:cubicBezTo>
                    <a:pt x="82963" y="270415"/>
                    <a:pt x="67246" y="258985"/>
                    <a:pt x="47149" y="244697"/>
                  </a:cubicBezTo>
                  <a:cubicBezTo>
                    <a:pt x="27146" y="230410"/>
                    <a:pt x="17145" y="221837"/>
                    <a:pt x="17145" y="218980"/>
                  </a:cubicBezTo>
                  <a:lnTo>
                    <a:pt x="17145" y="201835"/>
                  </a:lnTo>
                  <a:lnTo>
                    <a:pt x="12859" y="197549"/>
                  </a:lnTo>
                  <a:lnTo>
                    <a:pt x="8572" y="193262"/>
                  </a:lnTo>
                  <a:lnTo>
                    <a:pt x="4286" y="193262"/>
                  </a:lnTo>
                  <a:lnTo>
                    <a:pt x="4286" y="188976"/>
                  </a:lnTo>
                  <a:lnTo>
                    <a:pt x="0" y="188976"/>
                  </a:lnTo>
                  <a:lnTo>
                    <a:pt x="0" y="180404"/>
                  </a:lnTo>
                  <a:lnTo>
                    <a:pt x="4286" y="180404"/>
                  </a:lnTo>
                  <a:lnTo>
                    <a:pt x="8572" y="184690"/>
                  </a:lnTo>
                  <a:lnTo>
                    <a:pt x="12859" y="184690"/>
                  </a:lnTo>
                  <a:lnTo>
                    <a:pt x="12859" y="188976"/>
                  </a:lnTo>
                  <a:lnTo>
                    <a:pt x="17145" y="188976"/>
                  </a:lnTo>
                  <a:lnTo>
                    <a:pt x="17145" y="193262"/>
                  </a:lnTo>
                  <a:lnTo>
                    <a:pt x="21431" y="193262"/>
                  </a:lnTo>
                  <a:lnTo>
                    <a:pt x="21431" y="197549"/>
                  </a:lnTo>
                  <a:lnTo>
                    <a:pt x="25717" y="197549"/>
                  </a:lnTo>
                  <a:lnTo>
                    <a:pt x="25717" y="201835"/>
                  </a:lnTo>
                  <a:lnTo>
                    <a:pt x="68675" y="218980"/>
                  </a:lnTo>
                  <a:cubicBezTo>
                    <a:pt x="100108" y="230410"/>
                    <a:pt x="121634" y="236125"/>
                    <a:pt x="133064" y="236125"/>
                  </a:cubicBezTo>
                  <a:cubicBezTo>
                    <a:pt x="144494" y="241840"/>
                    <a:pt x="151638" y="244697"/>
                    <a:pt x="154496" y="244697"/>
                  </a:cubicBezTo>
                  <a:cubicBezTo>
                    <a:pt x="160210" y="247555"/>
                    <a:pt x="163068" y="248984"/>
                    <a:pt x="163068" y="248984"/>
                  </a:cubicBezTo>
                  <a:lnTo>
                    <a:pt x="163068" y="253270"/>
                  </a:lnTo>
                  <a:lnTo>
                    <a:pt x="167354" y="253270"/>
                  </a:lnTo>
                  <a:lnTo>
                    <a:pt x="167354" y="248984"/>
                  </a:lnTo>
                  <a:lnTo>
                    <a:pt x="171640" y="248984"/>
                  </a:lnTo>
                  <a:lnTo>
                    <a:pt x="171640" y="244697"/>
                  </a:lnTo>
                  <a:lnTo>
                    <a:pt x="175927" y="227552"/>
                  </a:lnTo>
                  <a:lnTo>
                    <a:pt x="180213" y="206121"/>
                  </a:lnTo>
                  <a:lnTo>
                    <a:pt x="180213" y="201835"/>
                  </a:lnTo>
                  <a:lnTo>
                    <a:pt x="184499" y="193262"/>
                  </a:lnTo>
                  <a:lnTo>
                    <a:pt x="184499" y="188976"/>
                  </a:lnTo>
                  <a:lnTo>
                    <a:pt x="193072" y="188976"/>
                  </a:lnTo>
                  <a:lnTo>
                    <a:pt x="193072" y="193262"/>
                  </a:lnTo>
                  <a:lnTo>
                    <a:pt x="188785" y="201835"/>
                  </a:lnTo>
                  <a:lnTo>
                    <a:pt x="188785" y="206121"/>
                  </a:lnTo>
                  <a:lnTo>
                    <a:pt x="184499" y="218980"/>
                  </a:lnTo>
                  <a:lnTo>
                    <a:pt x="184499" y="236125"/>
                  </a:lnTo>
                  <a:lnTo>
                    <a:pt x="210217" y="236125"/>
                  </a:lnTo>
                  <a:lnTo>
                    <a:pt x="214503" y="201835"/>
                  </a:lnTo>
                  <a:cubicBezTo>
                    <a:pt x="220218" y="176117"/>
                    <a:pt x="228790" y="161830"/>
                    <a:pt x="240221" y="158972"/>
                  </a:cubicBezTo>
                  <a:cubicBezTo>
                    <a:pt x="251650" y="158972"/>
                    <a:pt x="258794" y="156115"/>
                    <a:pt x="261652" y="150400"/>
                  </a:cubicBezTo>
                  <a:cubicBezTo>
                    <a:pt x="264509" y="144685"/>
                    <a:pt x="271653" y="141827"/>
                    <a:pt x="283083" y="141827"/>
                  </a:cubicBezTo>
                  <a:cubicBezTo>
                    <a:pt x="297371" y="141827"/>
                    <a:pt x="305943" y="141827"/>
                    <a:pt x="308800" y="141827"/>
                  </a:cubicBezTo>
                  <a:lnTo>
                    <a:pt x="317373" y="141827"/>
                  </a:lnTo>
                  <a:lnTo>
                    <a:pt x="317373" y="146113"/>
                  </a:lnTo>
                  <a:lnTo>
                    <a:pt x="317373" y="133255"/>
                  </a:lnTo>
                  <a:cubicBezTo>
                    <a:pt x="317373" y="127540"/>
                    <a:pt x="317373" y="123254"/>
                    <a:pt x="317373" y="120396"/>
                  </a:cubicBezTo>
                  <a:lnTo>
                    <a:pt x="308800" y="116110"/>
                  </a:lnTo>
                  <a:lnTo>
                    <a:pt x="308800" y="98965"/>
                  </a:lnTo>
                  <a:lnTo>
                    <a:pt x="317373" y="98965"/>
                  </a:lnTo>
                  <a:lnTo>
                    <a:pt x="317373" y="103251"/>
                  </a:lnTo>
                  <a:lnTo>
                    <a:pt x="321659" y="107537"/>
                  </a:lnTo>
                  <a:lnTo>
                    <a:pt x="325946" y="116110"/>
                  </a:lnTo>
                  <a:lnTo>
                    <a:pt x="330232" y="124682"/>
                  </a:lnTo>
                  <a:cubicBezTo>
                    <a:pt x="333089" y="130397"/>
                    <a:pt x="335947" y="133255"/>
                    <a:pt x="338804" y="133255"/>
                  </a:cubicBezTo>
                  <a:lnTo>
                    <a:pt x="338804" y="137541"/>
                  </a:lnTo>
                  <a:lnTo>
                    <a:pt x="343090" y="137541"/>
                  </a:lnTo>
                  <a:lnTo>
                    <a:pt x="343090" y="141827"/>
                  </a:lnTo>
                  <a:lnTo>
                    <a:pt x="347377" y="141827"/>
                  </a:lnTo>
                  <a:lnTo>
                    <a:pt x="347377" y="146113"/>
                  </a:lnTo>
                  <a:lnTo>
                    <a:pt x="351663" y="146113"/>
                  </a:lnTo>
                  <a:lnTo>
                    <a:pt x="351663" y="141827"/>
                  </a:lnTo>
                  <a:lnTo>
                    <a:pt x="360236" y="141827"/>
                  </a:lnTo>
                  <a:lnTo>
                    <a:pt x="360236" y="133255"/>
                  </a:lnTo>
                  <a:cubicBezTo>
                    <a:pt x="360236" y="127540"/>
                    <a:pt x="358807" y="123254"/>
                    <a:pt x="355949" y="120396"/>
                  </a:cubicBezTo>
                  <a:cubicBezTo>
                    <a:pt x="353092" y="117538"/>
                    <a:pt x="351663" y="111824"/>
                    <a:pt x="351663" y="103251"/>
                  </a:cubicBezTo>
                  <a:lnTo>
                    <a:pt x="351663" y="90392"/>
                  </a:lnTo>
                  <a:lnTo>
                    <a:pt x="360236" y="94679"/>
                  </a:lnTo>
                  <a:lnTo>
                    <a:pt x="364522" y="98965"/>
                  </a:lnTo>
                  <a:lnTo>
                    <a:pt x="368808" y="98965"/>
                  </a:lnTo>
                  <a:lnTo>
                    <a:pt x="373094" y="94679"/>
                  </a:lnTo>
                  <a:cubicBezTo>
                    <a:pt x="378809" y="91821"/>
                    <a:pt x="383096" y="94679"/>
                    <a:pt x="385953" y="103251"/>
                  </a:cubicBezTo>
                  <a:cubicBezTo>
                    <a:pt x="391668" y="108966"/>
                    <a:pt x="394525" y="111824"/>
                    <a:pt x="394525" y="111824"/>
                  </a:cubicBezTo>
                  <a:lnTo>
                    <a:pt x="394525" y="116110"/>
                  </a:lnTo>
                  <a:lnTo>
                    <a:pt x="407384" y="116110"/>
                  </a:lnTo>
                  <a:lnTo>
                    <a:pt x="407384" y="111824"/>
                  </a:lnTo>
                  <a:lnTo>
                    <a:pt x="411671" y="111824"/>
                  </a:lnTo>
                  <a:lnTo>
                    <a:pt x="411671" y="107537"/>
                  </a:lnTo>
                  <a:lnTo>
                    <a:pt x="415957" y="103251"/>
                  </a:lnTo>
                  <a:lnTo>
                    <a:pt x="420243" y="98965"/>
                  </a:lnTo>
                  <a:lnTo>
                    <a:pt x="420243" y="94679"/>
                  </a:lnTo>
                  <a:lnTo>
                    <a:pt x="415957" y="81820"/>
                  </a:lnTo>
                  <a:cubicBezTo>
                    <a:pt x="413099" y="76105"/>
                    <a:pt x="411671" y="70390"/>
                    <a:pt x="411671" y="64675"/>
                  </a:cubicBezTo>
                  <a:lnTo>
                    <a:pt x="411671" y="38957"/>
                  </a:lnTo>
                  <a:lnTo>
                    <a:pt x="420243" y="38957"/>
                  </a:lnTo>
                  <a:lnTo>
                    <a:pt x="420243" y="77533"/>
                  </a:lnTo>
                  <a:lnTo>
                    <a:pt x="424529" y="77533"/>
                  </a:lnTo>
                  <a:lnTo>
                    <a:pt x="424529" y="81820"/>
                  </a:lnTo>
                  <a:lnTo>
                    <a:pt x="433102" y="81820"/>
                  </a:lnTo>
                  <a:lnTo>
                    <a:pt x="433102" y="77533"/>
                  </a:lnTo>
                  <a:lnTo>
                    <a:pt x="437388" y="77533"/>
                  </a:lnTo>
                  <a:lnTo>
                    <a:pt x="437388" y="47530"/>
                  </a:lnTo>
                  <a:cubicBezTo>
                    <a:pt x="437388" y="38957"/>
                    <a:pt x="437388" y="33242"/>
                    <a:pt x="437388" y="30385"/>
                  </a:cubicBezTo>
                  <a:lnTo>
                    <a:pt x="437388" y="13240"/>
                  </a:lnTo>
                  <a:lnTo>
                    <a:pt x="441674" y="8954"/>
                  </a:lnTo>
                  <a:lnTo>
                    <a:pt x="445961" y="4286"/>
                  </a:lnTo>
                  <a:lnTo>
                    <a:pt x="445961" y="42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9" name="任意多边形: 形状 238">
              <a:extLst>
                <a:ext uri="{FF2B5EF4-FFF2-40B4-BE49-F238E27FC236}">
                  <a16:creationId xmlns:a16="http://schemas.microsoft.com/office/drawing/2014/main" id="{D61AFAA6-B577-48C7-9ED4-31AACB1D6709}"/>
                </a:ext>
              </a:extLst>
            </p:cNvPr>
            <p:cNvSpPr/>
            <p:nvPr/>
          </p:nvSpPr>
          <p:spPr>
            <a:xfrm>
              <a:off x="4974906" y="1433514"/>
              <a:ext cx="107156" cy="120015"/>
            </a:xfrm>
            <a:custGeom>
              <a:avLst/>
              <a:gdLst>
                <a:gd name="connsiteX0" fmla="*/ 102870 w 107156"/>
                <a:gd name="connsiteY0" fmla="*/ 0 h 120015"/>
                <a:gd name="connsiteX1" fmla="*/ 107156 w 107156"/>
                <a:gd name="connsiteY1" fmla="*/ 0 h 120015"/>
                <a:gd name="connsiteX2" fmla="*/ 102870 w 107156"/>
                <a:gd name="connsiteY2" fmla="*/ 8573 h 120015"/>
                <a:gd name="connsiteX3" fmla="*/ 98584 w 107156"/>
                <a:gd name="connsiteY3" fmla="*/ 17145 h 120015"/>
                <a:gd name="connsiteX4" fmla="*/ 102870 w 107156"/>
                <a:gd name="connsiteY4" fmla="*/ 17145 h 120015"/>
                <a:gd name="connsiteX5" fmla="*/ 102870 w 107156"/>
                <a:gd name="connsiteY5" fmla="*/ 25717 h 120015"/>
                <a:gd name="connsiteX6" fmla="*/ 98584 w 107156"/>
                <a:gd name="connsiteY6" fmla="*/ 34290 h 120015"/>
                <a:gd name="connsiteX7" fmla="*/ 68580 w 107156"/>
                <a:gd name="connsiteY7" fmla="*/ 55721 h 120015"/>
                <a:gd name="connsiteX8" fmla="*/ 25718 w 107156"/>
                <a:gd name="connsiteY8" fmla="*/ 94298 h 120015"/>
                <a:gd name="connsiteX9" fmla="*/ 8573 w 107156"/>
                <a:gd name="connsiteY9" fmla="*/ 115729 h 120015"/>
                <a:gd name="connsiteX10" fmla="*/ 4286 w 107156"/>
                <a:gd name="connsiteY10" fmla="*/ 120015 h 120015"/>
                <a:gd name="connsiteX11" fmla="*/ 0 w 107156"/>
                <a:gd name="connsiteY11" fmla="*/ 120015 h 120015"/>
                <a:gd name="connsiteX12" fmla="*/ 0 w 107156"/>
                <a:gd name="connsiteY12" fmla="*/ 107156 h 120015"/>
                <a:gd name="connsiteX13" fmla="*/ 4286 w 107156"/>
                <a:gd name="connsiteY13" fmla="*/ 107156 h 120015"/>
                <a:gd name="connsiteX14" fmla="*/ 4286 w 107156"/>
                <a:gd name="connsiteY14" fmla="*/ 102870 h 120015"/>
                <a:gd name="connsiteX15" fmla="*/ 8573 w 107156"/>
                <a:gd name="connsiteY15" fmla="*/ 102870 h 120015"/>
                <a:gd name="connsiteX16" fmla="*/ 8573 w 107156"/>
                <a:gd name="connsiteY16" fmla="*/ 98584 h 120015"/>
                <a:gd name="connsiteX17" fmla="*/ 12859 w 107156"/>
                <a:gd name="connsiteY17" fmla="*/ 98584 h 120015"/>
                <a:gd name="connsiteX18" fmla="*/ 12859 w 107156"/>
                <a:gd name="connsiteY18" fmla="*/ 94393 h 120015"/>
                <a:gd name="connsiteX19" fmla="*/ 17145 w 107156"/>
                <a:gd name="connsiteY19" fmla="*/ 94393 h 120015"/>
                <a:gd name="connsiteX20" fmla="*/ 17145 w 107156"/>
                <a:gd name="connsiteY20" fmla="*/ 90107 h 120015"/>
                <a:gd name="connsiteX21" fmla="*/ 25718 w 107156"/>
                <a:gd name="connsiteY21" fmla="*/ 77248 h 120015"/>
                <a:gd name="connsiteX22" fmla="*/ 38576 w 107156"/>
                <a:gd name="connsiteY22" fmla="*/ 60103 h 120015"/>
                <a:gd name="connsiteX23" fmla="*/ 47149 w 107156"/>
                <a:gd name="connsiteY23" fmla="*/ 51530 h 120015"/>
                <a:gd name="connsiteX24" fmla="*/ 51435 w 107156"/>
                <a:gd name="connsiteY24" fmla="*/ 47244 h 120015"/>
                <a:gd name="connsiteX25" fmla="*/ 55721 w 107156"/>
                <a:gd name="connsiteY25" fmla="*/ 42958 h 120015"/>
                <a:gd name="connsiteX26" fmla="*/ 77152 w 107156"/>
                <a:gd name="connsiteY26" fmla="*/ 21527 h 120015"/>
                <a:gd name="connsiteX27" fmla="*/ 102870 w 107156"/>
                <a:gd name="connsiteY27" fmla="*/ 0 h 120015"/>
                <a:gd name="connsiteX28" fmla="*/ 102870 w 107156"/>
                <a:gd name="connsiteY28" fmla="*/ 0 h 12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7156" h="120015">
                  <a:moveTo>
                    <a:pt x="102870" y="0"/>
                  </a:moveTo>
                  <a:lnTo>
                    <a:pt x="107156" y="0"/>
                  </a:lnTo>
                  <a:lnTo>
                    <a:pt x="102870" y="8573"/>
                  </a:lnTo>
                  <a:cubicBezTo>
                    <a:pt x="100013" y="14288"/>
                    <a:pt x="98584" y="17145"/>
                    <a:pt x="98584" y="17145"/>
                  </a:cubicBezTo>
                  <a:lnTo>
                    <a:pt x="102870" y="17145"/>
                  </a:lnTo>
                  <a:lnTo>
                    <a:pt x="102870" y="25717"/>
                  </a:lnTo>
                  <a:cubicBezTo>
                    <a:pt x="102870" y="25717"/>
                    <a:pt x="101441" y="28575"/>
                    <a:pt x="98584" y="34290"/>
                  </a:cubicBezTo>
                  <a:cubicBezTo>
                    <a:pt x="95726" y="37148"/>
                    <a:pt x="85725" y="44291"/>
                    <a:pt x="68580" y="55721"/>
                  </a:cubicBezTo>
                  <a:cubicBezTo>
                    <a:pt x="54293" y="70009"/>
                    <a:pt x="40005" y="82867"/>
                    <a:pt x="25718" y="94298"/>
                  </a:cubicBezTo>
                  <a:lnTo>
                    <a:pt x="8573" y="115729"/>
                  </a:lnTo>
                  <a:lnTo>
                    <a:pt x="4286" y="120015"/>
                  </a:lnTo>
                  <a:lnTo>
                    <a:pt x="0" y="120015"/>
                  </a:lnTo>
                  <a:lnTo>
                    <a:pt x="0" y="107156"/>
                  </a:lnTo>
                  <a:lnTo>
                    <a:pt x="4286" y="107156"/>
                  </a:lnTo>
                  <a:lnTo>
                    <a:pt x="4286" y="102870"/>
                  </a:lnTo>
                  <a:lnTo>
                    <a:pt x="8573" y="102870"/>
                  </a:lnTo>
                  <a:lnTo>
                    <a:pt x="8573" y="98584"/>
                  </a:lnTo>
                  <a:lnTo>
                    <a:pt x="12859" y="98584"/>
                  </a:lnTo>
                  <a:lnTo>
                    <a:pt x="12859" y="94393"/>
                  </a:lnTo>
                  <a:lnTo>
                    <a:pt x="17145" y="94393"/>
                  </a:lnTo>
                  <a:lnTo>
                    <a:pt x="17145" y="90107"/>
                  </a:lnTo>
                  <a:lnTo>
                    <a:pt x="25718" y="77248"/>
                  </a:lnTo>
                  <a:cubicBezTo>
                    <a:pt x="28575" y="68675"/>
                    <a:pt x="32861" y="62960"/>
                    <a:pt x="38576" y="60103"/>
                  </a:cubicBezTo>
                  <a:cubicBezTo>
                    <a:pt x="41434" y="57245"/>
                    <a:pt x="44291" y="54388"/>
                    <a:pt x="47149" y="51530"/>
                  </a:cubicBezTo>
                  <a:cubicBezTo>
                    <a:pt x="47149" y="48673"/>
                    <a:pt x="48577" y="47244"/>
                    <a:pt x="51435" y="47244"/>
                  </a:cubicBezTo>
                  <a:cubicBezTo>
                    <a:pt x="54293" y="47244"/>
                    <a:pt x="55721" y="45815"/>
                    <a:pt x="55721" y="42958"/>
                  </a:cubicBezTo>
                  <a:cubicBezTo>
                    <a:pt x="55721" y="40100"/>
                    <a:pt x="62865" y="32957"/>
                    <a:pt x="77152" y="21527"/>
                  </a:cubicBezTo>
                  <a:cubicBezTo>
                    <a:pt x="91440" y="7144"/>
                    <a:pt x="100013" y="0"/>
                    <a:pt x="102870" y="0"/>
                  </a:cubicBezTo>
                  <a:lnTo>
                    <a:pt x="10287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0" name="任意多边形: 形状 239">
              <a:extLst>
                <a:ext uri="{FF2B5EF4-FFF2-40B4-BE49-F238E27FC236}">
                  <a16:creationId xmlns:a16="http://schemas.microsoft.com/office/drawing/2014/main" id="{87982F81-226E-4D7A-B498-038A95AB2D75}"/>
                </a:ext>
              </a:extLst>
            </p:cNvPr>
            <p:cNvSpPr/>
            <p:nvPr/>
          </p:nvSpPr>
          <p:spPr>
            <a:xfrm>
              <a:off x="5609843" y="3677699"/>
              <a:ext cx="60007" cy="55721"/>
            </a:xfrm>
            <a:custGeom>
              <a:avLst/>
              <a:gdLst>
                <a:gd name="connsiteX0" fmla="*/ 17145 w 60007"/>
                <a:gd name="connsiteY0" fmla="*/ 0 h 55721"/>
                <a:gd name="connsiteX1" fmla="*/ 30004 w 60007"/>
                <a:gd name="connsiteY1" fmla="*/ 0 h 55721"/>
                <a:gd name="connsiteX2" fmla="*/ 30004 w 60007"/>
                <a:gd name="connsiteY2" fmla="*/ 8572 h 55721"/>
                <a:gd name="connsiteX3" fmla="*/ 38576 w 60007"/>
                <a:gd name="connsiteY3" fmla="*/ 12859 h 55721"/>
                <a:gd name="connsiteX4" fmla="*/ 51435 w 60007"/>
                <a:gd name="connsiteY4" fmla="*/ 12859 h 55721"/>
                <a:gd name="connsiteX5" fmla="*/ 51435 w 60007"/>
                <a:gd name="connsiteY5" fmla="*/ 25717 h 55721"/>
                <a:gd name="connsiteX6" fmla="*/ 55721 w 60007"/>
                <a:gd name="connsiteY6" fmla="*/ 38576 h 55721"/>
                <a:gd name="connsiteX7" fmla="*/ 60008 w 60007"/>
                <a:gd name="connsiteY7" fmla="*/ 42863 h 55721"/>
                <a:gd name="connsiteX8" fmla="*/ 60008 w 60007"/>
                <a:gd name="connsiteY8" fmla="*/ 47149 h 55721"/>
                <a:gd name="connsiteX9" fmla="*/ 55721 w 60007"/>
                <a:gd name="connsiteY9" fmla="*/ 47149 h 55721"/>
                <a:gd name="connsiteX10" fmla="*/ 55721 w 60007"/>
                <a:gd name="connsiteY10" fmla="*/ 51435 h 55721"/>
                <a:gd name="connsiteX11" fmla="*/ 51435 w 60007"/>
                <a:gd name="connsiteY11" fmla="*/ 51435 h 55721"/>
                <a:gd name="connsiteX12" fmla="*/ 51435 w 60007"/>
                <a:gd name="connsiteY12" fmla="*/ 55721 h 55721"/>
                <a:gd name="connsiteX13" fmla="*/ 30004 w 60007"/>
                <a:gd name="connsiteY13" fmla="*/ 55721 h 55721"/>
                <a:gd name="connsiteX14" fmla="*/ 30004 w 60007"/>
                <a:gd name="connsiteY14" fmla="*/ 47149 h 55721"/>
                <a:gd name="connsiteX15" fmla="*/ 25718 w 60007"/>
                <a:gd name="connsiteY15" fmla="*/ 42863 h 55721"/>
                <a:gd name="connsiteX16" fmla="*/ 21431 w 60007"/>
                <a:gd name="connsiteY16" fmla="*/ 42863 h 55721"/>
                <a:gd name="connsiteX17" fmla="*/ 17145 w 60007"/>
                <a:gd name="connsiteY17" fmla="*/ 38576 h 55721"/>
                <a:gd name="connsiteX18" fmla="*/ 8573 w 60007"/>
                <a:gd name="connsiteY18" fmla="*/ 38576 h 55721"/>
                <a:gd name="connsiteX19" fmla="*/ 0 w 60007"/>
                <a:gd name="connsiteY19" fmla="*/ 30004 h 55721"/>
                <a:gd name="connsiteX20" fmla="*/ 4286 w 60007"/>
                <a:gd name="connsiteY20" fmla="*/ 25717 h 55721"/>
                <a:gd name="connsiteX21" fmla="*/ 8573 w 60007"/>
                <a:gd name="connsiteY21" fmla="*/ 25717 h 55721"/>
                <a:gd name="connsiteX22" fmla="*/ 12859 w 60007"/>
                <a:gd name="connsiteY22" fmla="*/ 21431 h 55721"/>
                <a:gd name="connsiteX23" fmla="*/ 17145 w 60007"/>
                <a:gd name="connsiteY23" fmla="*/ 21431 h 55721"/>
                <a:gd name="connsiteX24" fmla="*/ 17145 w 60007"/>
                <a:gd name="connsiteY24" fmla="*/ 0 h 55721"/>
                <a:gd name="connsiteX25" fmla="*/ 17145 w 60007"/>
                <a:gd name="connsiteY25" fmla="*/ 0 h 5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0007" h="55721">
                  <a:moveTo>
                    <a:pt x="17145" y="0"/>
                  </a:moveTo>
                  <a:lnTo>
                    <a:pt x="30004" y="0"/>
                  </a:lnTo>
                  <a:lnTo>
                    <a:pt x="30004" y="8572"/>
                  </a:lnTo>
                  <a:lnTo>
                    <a:pt x="38576" y="12859"/>
                  </a:lnTo>
                  <a:cubicBezTo>
                    <a:pt x="47149" y="12859"/>
                    <a:pt x="51435" y="12859"/>
                    <a:pt x="51435" y="12859"/>
                  </a:cubicBezTo>
                  <a:lnTo>
                    <a:pt x="51435" y="25717"/>
                  </a:lnTo>
                  <a:cubicBezTo>
                    <a:pt x="51435" y="34290"/>
                    <a:pt x="52864" y="38576"/>
                    <a:pt x="55721" y="38576"/>
                  </a:cubicBezTo>
                  <a:cubicBezTo>
                    <a:pt x="58579" y="38576"/>
                    <a:pt x="60008" y="40005"/>
                    <a:pt x="60008" y="42863"/>
                  </a:cubicBezTo>
                  <a:lnTo>
                    <a:pt x="60008" y="47149"/>
                  </a:lnTo>
                  <a:lnTo>
                    <a:pt x="55721" y="47149"/>
                  </a:lnTo>
                  <a:lnTo>
                    <a:pt x="55721" y="51435"/>
                  </a:lnTo>
                  <a:lnTo>
                    <a:pt x="51435" y="51435"/>
                  </a:lnTo>
                  <a:lnTo>
                    <a:pt x="51435" y="55721"/>
                  </a:lnTo>
                  <a:lnTo>
                    <a:pt x="30004" y="55721"/>
                  </a:lnTo>
                  <a:lnTo>
                    <a:pt x="30004" y="47149"/>
                  </a:lnTo>
                  <a:lnTo>
                    <a:pt x="25718" y="42863"/>
                  </a:lnTo>
                  <a:lnTo>
                    <a:pt x="21431" y="42863"/>
                  </a:lnTo>
                  <a:lnTo>
                    <a:pt x="17145" y="38576"/>
                  </a:lnTo>
                  <a:lnTo>
                    <a:pt x="8573" y="38576"/>
                  </a:lnTo>
                  <a:cubicBezTo>
                    <a:pt x="2858" y="38576"/>
                    <a:pt x="0" y="35719"/>
                    <a:pt x="0" y="30004"/>
                  </a:cubicBezTo>
                  <a:lnTo>
                    <a:pt x="4286" y="25717"/>
                  </a:lnTo>
                  <a:lnTo>
                    <a:pt x="8573" y="25717"/>
                  </a:lnTo>
                  <a:lnTo>
                    <a:pt x="12859" y="21431"/>
                  </a:lnTo>
                  <a:lnTo>
                    <a:pt x="17145" y="21431"/>
                  </a:lnTo>
                  <a:lnTo>
                    <a:pt x="17145" y="0"/>
                  </a:lnTo>
                  <a:lnTo>
                    <a:pt x="1714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1" name="任意多边形: 形状 240">
              <a:extLst>
                <a:ext uri="{FF2B5EF4-FFF2-40B4-BE49-F238E27FC236}">
                  <a16:creationId xmlns:a16="http://schemas.microsoft.com/office/drawing/2014/main" id="{81B09469-6058-4554-A413-07B450A17E15}"/>
                </a:ext>
              </a:extLst>
            </p:cNvPr>
            <p:cNvSpPr/>
            <p:nvPr/>
          </p:nvSpPr>
          <p:spPr>
            <a:xfrm>
              <a:off x="5730049" y="3570448"/>
              <a:ext cx="51434" cy="82962"/>
            </a:xfrm>
            <a:custGeom>
              <a:avLst/>
              <a:gdLst>
                <a:gd name="connsiteX0" fmla="*/ 47149 w 51434"/>
                <a:gd name="connsiteY0" fmla="*/ 0 h 82962"/>
                <a:gd name="connsiteX1" fmla="*/ 51435 w 51434"/>
                <a:gd name="connsiteY1" fmla="*/ 0 h 82962"/>
                <a:gd name="connsiteX2" fmla="*/ 51435 w 51434"/>
                <a:gd name="connsiteY2" fmla="*/ 21431 h 82962"/>
                <a:gd name="connsiteX3" fmla="*/ 42863 w 51434"/>
                <a:gd name="connsiteY3" fmla="*/ 60007 h 82962"/>
                <a:gd name="connsiteX4" fmla="*/ 34290 w 51434"/>
                <a:gd name="connsiteY4" fmla="*/ 77153 h 82962"/>
                <a:gd name="connsiteX5" fmla="*/ 34290 w 51434"/>
                <a:gd name="connsiteY5" fmla="*/ 81534 h 82962"/>
                <a:gd name="connsiteX6" fmla="*/ 30004 w 51434"/>
                <a:gd name="connsiteY6" fmla="*/ 81534 h 82962"/>
                <a:gd name="connsiteX7" fmla="*/ 25717 w 51434"/>
                <a:gd name="connsiteY7" fmla="*/ 77248 h 82962"/>
                <a:gd name="connsiteX8" fmla="*/ 25717 w 51434"/>
                <a:gd name="connsiteY8" fmla="*/ 68675 h 82962"/>
                <a:gd name="connsiteX9" fmla="*/ 30004 w 51434"/>
                <a:gd name="connsiteY9" fmla="*/ 64389 h 82962"/>
                <a:gd name="connsiteX10" fmla="*/ 21431 w 51434"/>
                <a:gd name="connsiteY10" fmla="*/ 60103 h 82962"/>
                <a:gd name="connsiteX11" fmla="*/ 12859 w 51434"/>
                <a:gd name="connsiteY11" fmla="*/ 64389 h 82962"/>
                <a:gd name="connsiteX12" fmla="*/ 12859 w 51434"/>
                <a:gd name="connsiteY12" fmla="*/ 60103 h 82962"/>
                <a:gd name="connsiteX13" fmla="*/ 21431 w 51434"/>
                <a:gd name="connsiteY13" fmla="*/ 51530 h 82962"/>
                <a:gd name="connsiteX14" fmla="*/ 17145 w 51434"/>
                <a:gd name="connsiteY14" fmla="*/ 47244 h 82962"/>
                <a:gd name="connsiteX15" fmla="*/ 0 w 51434"/>
                <a:gd name="connsiteY15" fmla="*/ 38671 h 82962"/>
                <a:gd name="connsiteX16" fmla="*/ 0 w 51434"/>
                <a:gd name="connsiteY16" fmla="*/ 25813 h 82962"/>
                <a:gd name="connsiteX17" fmla="*/ 17145 w 51434"/>
                <a:gd name="connsiteY17" fmla="*/ 25813 h 82962"/>
                <a:gd name="connsiteX18" fmla="*/ 34290 w 51434"/>
                <a:gd name="connsiteY18" fmla="*/ 30099 h 82962"/>
                <a:gd name="connsiteX19" fmla="*/ 25717 w 51434"/>
                <a:gd name="connsiteY19" fmla="*/ 25813 h 82962"/>
                <a:gd name="connsiteX20" fmla="*/ 21431 w 51434"/>
                <a:gd name="connsiteY20" fmla="*/ 25813 h 82962"/>
                <a:gd name="connsiteX21" fmla="*/ 21431 w 51434"/>
                <a:gd name="connsiteY21" fmla="*/ 21527 h 82962"/>
                <a:gd name="connsiteX22" fmla="*/ 17145 w 51434"/>
                <a:gd name="connsiteY22" fmla="*/ 21527 h 82962"/>
                <a:gd name="connsiteX23" fmla="*/ 17145 w 51434"/>
                <a:gd name="connsiteY23" fmla="*/ 12954 h 82962"/>
                <a:gd name="connsiteX24" fmla="*/ 30004 w 51434"/>
                <a:gd name="connsiteY24" fmla="*/ 8668 h 82962"/>
                <a:gd name="connsiteX25" fmla="*/ 42863 w 51434"/>
                <a:gd name="connsiteY25" fmla="*/ 4381 h 82962"/>
                <a:gd name="connsiteX26" fmla="*/ 47149 w 51434"/>
                <a:gd name="connsiteY26" fmla="*/ 0 h 82962"/>
                <a:gd name="connsiteX27" fmla="*/ 47149 w 51434"/>
                <a:gd name="connsiteY27" fmla="*/ 0 h 82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1434" h="82962">
                  <a:moveTo>
                    <a:pt x="47149" y="0"/>
                  </a:moveTo>
                  <a:lnTo>
                    <a:pt x="51435" y="0"/>
                  </a:lnTo>
                  <a:lnTo>
                    <a:pt x="51435" y="21431"/>
                  </a:lnTo>
                  <a:cubicBezTo>
                    <a:pt x="51435" y="35719"/>
                    <a:pt x="48577" y="48578"/>
                    <a:pt x="42863" y="60007"/>
                  </a:cubicBezTo>
                  <a:cubicBezTo>
                    <a:pt x="37147" y="71438"/>
                    <a:pt x="34290" y="77153"/>
                    <a:pt x="34290" y="77153"/>
                  </a:cubicBezTo>
                  <a:lnTo>
                    <a:pt x="34290" y="81534"/>
                  </a:lnTo>
                  <a:cubicBezTo>
                    <a:pt x="34290" y="81534"/>
                    <a:pt x="32861" y="81534"/>
                    <a:pt x="30004" y="81534"/>
                  </a:cubicBezTo>
                  <a:cubicBezTo>
                    <a:pt x="30004" y="84391"/>
                    <a:pt x="28575" y="82963"/>
                    <a:pt x="25717" y="77248"/>
                  </a:cubicBezTo>
                  <a:cubicBezTo>
                    <a:pt x="22860" y="71533"/>
                    <a:pt x="22860" y="68675"/>
                    <a:pt x="25717" y="68675"/>
                  </a:cubicBezTo>
                  <a:cubicBezTo>
                    <a:pt x="28575" y="68675"/>
                    <a:pt x="30004" y="67246"/>
                    <a:pt x="30004" y="64389"/>
                  </a:cubicBezTo>
                  <a:cubicBezTo>
                    <a:pt x="30004" y="61531"/>
                    <a:pt x="27146" y="60103"/>
                    <a:pt x="21431" y="60103"/>
                  </a:cubicBezTo>
                  <a:lnTo>
                    <a:pt x="12859" y="64389"/>
                  </a:lnTo>
                  <a:lnTo>
                    <a:pt x="12859" y="60103"/>
                  </a:lnTo>
                  <a:cubicBezTo>
                    <a:pt x="12859" y="57245"/>
                    <a:pt x="15716" y="54388"/>
                    <a:pt x="21431" y="51530"/>
                  </a:cubicBezTo>
                  <a:cubicBezTo>
                    <a:pt x="27146" y="51530"/>
                    <a:pt x="25717" y="50102"/>
                    <a:pt x="17145" y="47244"/>
                  </a:cubicBezTo>
                  <a:cubicBezTo>
                    <a:pt x="8572" y="44387"/>
                    <a:pt x="2857" y="41529"/>
                    <a:pt x="0" y="38671"/>
                  </a:cubicBezTo>
                  <a:lnTo>
                    <a:pt x="0" y="25813"/>
                  </a:lnTo>
                  <a:lnTo>
                    <a:pt x="17145" y="25813"/>
                  </a:lnTo>
                  <a:cubicBezTo>
                    <a:pt x="28575" y="28670"/>
                    <a:pt x="34290" y="30099"/>
                    <a:pt x="34290" y="30099"/>
                  </a:cubicBezTo>
                  <a:cubicBezTo>
                    <a:pt x="34290" y="27241"/>
                    <a:pt x="31432" y="25813"/>
                    <a:pt x="25717" y="25813"/>
                  </a:cubicBezTo>
                  <a:lnTo>
                    <a:pt x="21431" y="25813"/>
                  </a:lnTo>
                  <a:lnTo>
                    <a:pt x="21431" y="21527"/>
                  </a:lnTo>
                  <a:lnTo>
                    <a:pt x="17145" y="21527"/>
                  </a:lnTo>
                  <a:lnTo>
                    <a:pt x="17145" y="12954"/>
                  </a:lnTo>
                  <a:lnTo>
                    <a:pt x="30004" y="8668"/>
                  </a:lnTo>
                  <a:cubicBezTo>
                    <a:pt x="38576" y="8668"/>
                    <a:pt x="42863" y="7239"/>
                    <a:pt x="42863" y="4381"/>
                  </a:cubicBezTo>
                  <a:cubicBezTo>
                    <a:pt x="42863" y="1524"/>
                    <a:pt x="44291" y="0"/>
                    <a:pt x="47149" y="0"/>
                  </a:cubicBezTo>
                  <a:lnTo>
                    <a:pt x="47149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2" name="任意多边形: 形状 241">
              <a:extLst>
                <a:ext uri="{FF2B5EF4-FFF2-40B4-BE49-F238E27FC236}">
                  <a16:creationId xmlns:a16="http://schemas.microsoft.com/office/drawing/2014/main" id="{C3FF8355-A7F6-448E-A712-F0972C81EF24}"/>
                </a:ext>
              </a:extLst>
            </p:cNvPr>
            <p:cNvSpPr/>
            <p:nvPr/>
          </p:nvSpPr>
          <p:spPr>
            <a:xfrm>
              <a:off x="7004398" y="3928111"/>
              <a:ext cx="72866" cy="136588"/>
            </a:xfrm>
            <a:custGeom>
              <a:avLst/>
              <a:gdLst>
                <a:gd name="connsiteX0" fmla="*/ 4286 w 72866"/>
                <a:gd name="connsiteY0" fmla="*/ 101441 h 136588"/>
                <a:gd name="connsiteX1" fmla="*/ 0 w 72866"/>
                <a:gd name="connsiteY1" fmla="*/ 101441 h 136588"/>
                <a:gd name="connsiteX2" fmla="*/ 0 w 72866"/>
                <a:gd name="connsiteY2" fmla="*/ 88583 h 136588"/>
                <a:gd name="connsiteX3" fmla="*/ 4286 w 72866"/>
                <a:gd name="connsiteY3" fmla="*/ 84296 h 136588"/>
                <a:gd name="connsiteX4" fmla="*/ 4286 w 72866"/>
                <a:gd name="connsiteY4" fmla="*/ 80010 h 136588"/>
                <a:gd name="connsiteX5" fmla="*/ 21431 w 72866"/>
                <a:gd name="connsiteY5" fmla="*/ 54293 h 136588"/>
                <a:gd name="connsiteX6" fmla="*/ 47149 w 72866"/>
                <a:gd name="connsiteY6" fmla="*/ 28575 h 136588"/>
                <a:gd name="connsiteX7" fmla="*/ 64294 w 72866"/>
                <a:gd name="connsiteY7" fmla="*/ 11430 h 136588"/>
                <a:gd name="connsiteX8" fmla="*/ 72866 w 72866"/>
                <a:gd name="connsiteY8" fmla="*/ 2858 h 136588"/>
                <a:gd name="connsiteX9" fmla="*/ 55721 w 72866"/>
                <a:gd name="connsiteY9" fmla="*/ 41434 h 136588"/>
                <a:gd name="connsiteX10" fmla="*/ 38576 w 72866"/>
                <a:gd name="connsiteY10" fmla="*/ 71437 h 136588"/>
                <a:gd name="connsiteX11" fmla="*/ 38576 w 72866"/>
                <a:gd name="connsiteY11" fmla="*/ 80010 h 136588"/>
                <a:gd name="connsiteX12" fmla="*/ 42863 w 72866"/>
                <a:gd name="connsiteY12" fmla="*/ 88583 h 136588"/>
                <a:gd name="connsiteX13" fmla="*/ 30004 w 72866"/>
                <a:gd name="connsiteY13" fmla="*/ 110014 h 136588"/>
                <a:gd name="connsiteX14" fmla="*/ 12859 w 72866"/>
                <a:gd name="connsiteY14" fmla="*/ 135731 h 136588"/>
                <a:gd name="connsiteX15" fmla="*/ 17145 w 72866"/>
                <a:gd name="connsiteY15" fmla="*/ 122873 h 136588"/>
                <a:gd name="connsiteX16" fmla="*/ 17145 w 72866"/>
                <a:gd name="connsiteY16" fmla="*/ 101441 h 136588"/>
                <a:gd name="connsiteX17" fmla="*/ 4286 w 72866"/>
                <a:gd name="connsiteY17" fmla="*/ 101441 h 136588"/>
                <a:gd name="connsiteX18" fmla="*/ 4286 w 72866"/>
                <a:gd name="connsiteY18" fmla="*/ 101441 h 136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2866" h="136588">
                  <a:moveTo>
                    <a:pt x="4286" y="101441"/>
                  </a:moveTo>
                  <a:lnTo>
                    <a:pt x="0" y="101441"/>
                  </a:lnTo>
                  <a:lnTo>
                    <a:pt x="0" y="88583"/>
                  </a:lnTo>
                  <a:lnTo>
                    <a:pt x="4286" y="84296"/>
                  </a:lnTo>
                  <a:lnTo>
                    <a:pt x="4286" y="80010"/>
                  </a:lnTo>
                  <a:lnTo>
                    <a:pt x="21431" y="54293"/>
                  </a:lnTo>
                  <a:cubicBezTo>
                    <a:pt x="30004" y="37148"/>
                    <a:pt x="38576" y="28575"/>
                    <a:pt x="47149" y="28575"/>
                  </a:cubicBezTo>
                  <a:cubicBezTo>
                    <a:pt x="52864" y="28575"/>
                    <a:pt x="58579" y="22860"/>
                    <a:pt x="64294" y="11430"/>
                  </a:cubicBezTo>
                  <a:cubicBezTo>
                    <a:pt x="70009" y="0"/>
                    <a:pt x="72866" y="-2857"/>
                    <a:pt x="72866" y="2858"/>
                  </a:cubicBezTo>
                  <a:cubicBezTo>
                    <a:pt x="72866" y="11430"/>
                    <a:pt x="67151" y="24289"/>
                    <a:pt x="55721" y="41434"/>
                  </a:cubicBezTo>
                  <a:cubicBezTo>
                    <a:pt x="47149" y="61436"/>
                    <a:pt x="41434" y="71437"/>
                    <a:pt x="38576" y="71437"/>
                  </a:cubicBezTo>
                  <a:cubicBezTo>
                    <a:pt x="35719" y="71437"/>
                    <a:pt x="35719" y="74295"/>
                    <a:pt x="38576" y="80010"/>
                  </a:cubicBezTo>
                  <a:cubicBezTo>
                    <a:pt x="38576" y="85725"/>
                    <a:pt x="40005" y="88583"/>
                    <a:pt x="42863" y="88583"/>
                  </a:cubicBezTo>
                  <a:cubicBezTo>
                    <a:pt x="45720" y="88583"/>
                    <a:pt x="41434" y="95726"/>
                    <a:pt x="30004" y="110014"/>
                  </a:cubicBezTo>
                  <a:cubicBezTo>
                    <a:pt x="21431" y="124301"/>
                    <a:pt x="15716" y="132874"/>
                    <a:pt x="12859" y="135731"/>
                  </a:cubicBezTo>
                  <a:cubicBezTo>
                    <a:pt x="12859" y="138589"/>
                    <a:pt x="14288" y="134302"/>
                    <a:pt x="17145" y="122873"/>
                  </a:cubicBezTo>
                  <a:cubicBezTo>
                    <a:pt x="22860" y="108585"/>
                    <a:pt x="22860" y="101441"/>
                    <a:pt x="17145" y="101441"/>
                  </a:cubicBezTo>
                  <a:cubicBezTo>
                    <a:pt x="11430" y="98584"/>
                    <a:pt x="7144" y="98584"/>
                    <a:pt x="4286" y="101441"/>
                  </a:cubicBezTo>
                  <a:lnTo>
                    <a:pt x="4286" y="10144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3" name="任意多边形: 形状 242">
              <a:extLst>
                <a:ext uri="{FF2B5EF4-FFF2-40B4-BE49-F238E27FC236}">
                  <a16:creationId xmlns:a16="http://schemas.microsoft.com/office/drawing/2014/main" id="{FF11C126-8C29-454C-920D-F6E9C88C0ADE}"/>
                </a:ext>
              </a:extLst>
            </p:cNvPr>
            <p:cNvSpPr/>
            <p:nvPr/>
          </p:nvSpPr>
          <p:spPr>
            <a:xfrm>
              <a:off x="6596824" y="2991137"/>
              <a:ext cx="42862" cy="90011"/>
            </a:xfrm>
            <a:custGeom>
              <a:avLst/>
              <a:gdLst>
                <a:gd name="connsiteX0" fmla="*/ 12859 w 42862"/>
                <a:gd name="connsiteY0" fmla="*/ 0 h 90011"/>
                <a:gd name="connsiteX1" fmla="*/ 25717 w 42862"/>
                <a:gd name="connsiteY1" fmla="*/ 21431 h 90011"/>
                <a:gd name="connsiteX2" fmla="*/ 38576 w 42862"/>
                <a:gd name="connsiteY2" fmla="*/ 47149 h 90011"/>
                <a:gd name="connsiteX3" fmla="*/ 42863 w 42862"/>
                <a:gd name="connsiteY3" fmla="*/ 51435 h 90011"/>
                <a:gd name="connsiteX4" fmla="*/ 42863 w 42862"/>
                <a:gd name="connsiteY4" fmla="*/ 90011 h 90011"/>
                <a:gd name="connsiteX5" fmla="*/ 42863 w 42862"/>
                <a:gd name="connsiteY5" fmla="*/ 85725 h 90011"/>
                <a:gd name="connsiteX6" fmla="*/ 38576 w 42862"/>
                <a:gd name="connsiteY6" fmla="*/ 85725 h 90011"/>
                <a:gd name="connsiteX7" fmla="*/ 38576 w 42862"/>
                <a:gd name="connsiteY7" fmla="*/ 81439 h 90011"/>
                <a:gd name="connsiteX8" fmla="*/ 34290 w 42862"/>
                <a:gd name="connsiteY8" fmla="*/ 81439 h 90011"/>
                <a:gd name="connsiteX9" fmla="*/ 34290 w 42862"/>
                <a:gd name="connsiteY9" fmla="*/ 72866 h 90011"/>
                <a:gd name="connsiteX10" fmla="*/ 30004 w 42862"/>
                <a:gd name="connsiteY10" fmla="*/ 68580 h 90011"/>
                <a:gd name="connsiteX11" fmla="*/ 25717 w 42862"/>
                <a:gd name="connsiteY11" fmla="*/ 64294 h 90011"/>
                <a:gd name="connsiteX12" fmla="*/ 25717 w 42862"/>
                <a:gd name="connsiteY12" fmla="*/ 60008 h 90011"/>
                <a:gd name="connsiteX13" fmla="*/ 21431 w 42862"/>
                <a:gd name="connsiteY13" fmla="*/ 55721 h 90011"/>
                <a:gd name="connsiteX14" fmla="*/ 8572 w 42862"/>
                <a:gd name="connsiteY14" fmla="*/ 30004 h 90011"/>
                <a:gd name="connsiteX15" fmla="*/ 0 w 42862"/>
                <a:gd name="connsiteY15" fmla="*/ 4286 h 90011"/>
                <a:gd name="connsiteX16" fmla="*/ 12859 w 42862"/>
                <a:gd name="connsiteY16" fmla="*/ 4286 h 90011"/>
                <a:gd name="connsiteX17" fmla="*/ 12859 w 42862"/>
                <a:gd name="connsiteY17" fmla="*/ 0 h 90011"/>
                <a:gd name="connsiteX18" fmla="*/ 12859 w 42862"/>
                <a:gd name="connsiteY18" fmla="*/ 0 h 90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862" h="90011">
                  <a:moveTo>
                    <a:pt x="12859" y="0"/>
                  </a:moveTo>
                  <a:lnTo>
                    <a:pt x="25717" y="21431"/>
                  </a:lnTo>
                  <a:cubicBezTo>
                    <a:pt x="31432" y="32861"/>
                    <a:pt x="35719" y="41434"/>
                    <a:pt x="38576" y="47149"/>
                  </a:cubicBezTo>
                  <a:lnTo>
                    <a:pt x="42863" y="51435"/>
                  </a:lnTo>
                  <a:lnTo>
                    <a:pt x="42863" y="90011"/>
                  </a:lnTo>
                  <a:lnTo>
                    <a:pt x="42863" y="85725"/>
                  </a:lnTo>
                  <a:lnTo>
                    <a:pt x="38576" y="85725"/>
                  </a:lnTo>
                  <a:lnTo>
                    <a:pt x="38576" y="81439"/>
                  </a:lnTo>
                  <a:lnTo>
                    <a:pt x="34290" y="81439"/>
                  </a:lnTo>
                  <a:lnTo>
                    <a:pt x="34290" y="72866"/>
                  </a:lnTo>
                  <a:lnTo>
                    <a:pt x="30004" y="68580"/>
                  </a:lnTo>
                  <a:lnTo>
                    <a:pt x="25717" y="64294"/>
                  </a:lnTo>
                  <a:lnTo>
                    <a:pt x="25717" y="60008"/>
                  </a:lnTo>
                  <a:cubicBezTo>
                    <a:pt x="25717" y="57150"/>
                    <a:pt x="24289" y="55721"/>
                    <a:pt x="21431" y="55721"/>
                  </a:cubicBezTo>
                  <a:cubicBezTo>
                    <a:pt x="21431" y="55721"/>
                    <a:pt x="17145" y="47149"/>
                    <a:pt x="8572" y="30004"/>
                  </a:cubicBezTo>
                  <a:lnTo>
                    <a:pt x="0" y="4286"/>
                  </a:lnTo>
                  <a:lnTo>
                    <a:pt x="12859" y="4286"/>
                  </a:lnTo>
                  <a:lnTo>
                    <a:pt x="12859" y="0"/>
                  </a:lnTo>
                  <a:lnTo>
                    <a:pt x="12859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4" name="任意多边形: 形状 243">
              <a:extLst>
                <a:ext uri="{FF2B5EF4-FFF2-40B4-BE49-F238E27FC236}">
                  <a16:creationId xmlns:a16="http://schemas.microsoft.com/office/drawing/2014/main" id="{80E20201-42ED-4339-AE26-4F608CECD28E}"/>
                </a:ext>
              </a:extLst>
            </p:cNvPr>
            <p:cNvSpPr/>
            <p:nvPr/>
          </p:nvSpPr>
          <p:spPr>
            <a:xfrm>
              <a:off x="5730049" y="3536062"/>
              <a:ext cx="21431" cy="34290"/>
            </a:xfrm>
            <a:custGeom>
              <a:avLst/>
              <a:gdLst>
                <a:gd name="connsiteX0" fmla="*/ 21431 w 21431"/>
                <a:gd name="connsiteY0" fmla="*/ 0 h 34290"/>
                <a:gd name="connsiteX1" fmla="*/ 21431 w 21431"/>
                <a:gd name="connsiteY1" fmla="*/ 12859 h 34290"/>
                <a:gd name="connsiteX2" fmla="*/ 17145 w 21431"/>
                <a:gd name="connsiteY2" fmla="*/ 25718 h 34290"/>
                <a:gd name="connsiteX3" fmla="*/ 17145 w 21431"/>
                <a:gd name="connsiteY3" fmla="*/ 30004 h 34290"/>
                <a:gd name="connsiteX4" fmla="*/ 12859 w 21431"/>
                <a:gd name="connsiteY4" fmla="*/ 34290 h 34290"/>
                <a:gd name="connsiteX5" fmla="*/ 8572 w 21431"/>
                <a:gd name="connsiteY5" fmla="*/ 34290 h 34290"/>
                <a:gd name="connsiteX6" fmla="*/ 0 w 21431"/>
                <a:gd name="connsiteY6" fmla="*/ 30004 h 34290"/>
                <a:gd name="connsiteX7" fmla="*/ 4286 w 21431"/>
                <a:gd name="connsiteY7" fmla="*/ 21431 h 34290"/>
                <a:gd name="connsiteX8" fmla="*/ 8572 w 21431"/>
                <a:gd name="connsiteY8" fmla="*/ 8573 h 34290"/>
                <a:gd name="connsiteX9" fmla="*/ 4286 w 21431"/>
                <a:gd name="connsiteY9" fmla="*/ 4286 h 34290"/>
                <a:gd name="connsiteX10" fmla="*/ 8572 w 21431"/>
                <a:gd name="connsiteY10" fmla="*/ 0 h 34290"/>
                <a:gd name="connsiteX11" fmla="*/ 17145 w 21431"/>
                <a:gd name="connsiteY11" fmla="*/ 0 h 34290"/>
                <a:gd name="connsiteX12" fmla="*/ 21431 w 21431"/>
                <a:gd name="connsiteY12" fmla="*/ 0 h 34290"/>
                <a:gd name="connsiteX13" fmla="*/ 21431 w 21431"/>
                <a:gd name="connsiteY13" fmla="*/ 0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31" h="34290">
                  <a:moveTo>
                    <a:pt x="21431" y="0"/>
                  </a:moveTo>
                  <a:lnTo>
                    <a:pt x="21431" y="12859"/>
                  </a:lnTo>
                  <a:cubicBezTo>
                    <a:pt x="18574" y="18574"/>
                    <a:pt x="17145" y="22860"/>
                    <a:pt x="17145" y="25718"/>
                  </a:cubicBezTo>
                  <a:lnTo>
                    <a:pt x="17145" y="30004"/>
                  </a:lnTo>
                  <a:cubicBezTo>
                    <a:pt x="17145" y="30004"/>
                    <a:pt x="15716" y="31433"/>
                    <a:pt x="12859" y="34290"/>
                  </a:cubicBezTo>
                  <a:lnTo>
                    <a:pt x="8572" y="34290"/>
                  </a:lnTo>
                  <a:cubicBezTo>
                    <a:pt x="5715" y="34290"/>
                    <a:pt x="2857" y="32861"/>
                    <a:pt x="0" y="30004"/>
                  </a:cubicBezTo>
                  <a:cubicBezTo>
                    <a:pt x="0" y="27146"/>
                    <a:pt x="1429" y="24289"/>
                    <a:pt x="4286" y="21431"/>
                  </a:cubicBezTo>
                  <a:cubicBezTo>
                    <a:pt x="10001" y="18574"/>
                    <a:pt x="11430" y="14288"/>
                    <a:pt x="8572" y="8573"/>
                  </a:cubicBezTo>
                  <a:lnTo>
                    <a:pt x="4286" y="4286"/>
                  </a:lnTo>
                  <a:lnTo>
                    <a:pt x="8572" y="0"/>
                  </a:lnTo>
                  <a:cubicBezTo>
                    <a:pt x="14288" y="0"/>
                    <a:pt x="17145" y="0"/>
                    <a:pt x="17145" y="0"/>
                  </a:cubicBezTo>
                  <a:cubicBezTo>
                    <a:pt x="17145" y="0"/>
                    <a:pt x="18574" y="0"/>
                    <a:pt x="21431" y="0"/>
                  </a:cubicBezTo>
                  <a:lnTo>
                    <a:pt x="21431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5" name="任意多边形: 形状 244">
              <a:extLst>
                <a:ext uri="{FF2B5EF4-FFF2-40B4-BE49-F238E27FC236}">
                  <a16:creationId xmlns:a16="http://schemas.microsoft.com/office/drawing/2014/main" id="{A4E0F1EA-7578-4FFA-9F33-EAD3BCAAC3F2}"/>
                </a:ext>
              </a:extLst>
            </p:cNvPr>
            <p:cNvSpPr/>
            <p:nvPr/>
          </p:nvSpPr>
          <p:spPr>
            <a:xfrm>
              <a:off x="6064757" y="3656268"/>
              <a:ext cx="127730" cy="37718"/>
            </a:xfrm>
            <a:custGeom>
              <a:avLst/>
              <a:gdLst>
                <a:gd name="connsiteX0" fmla="*/ 8572 w 127730"/>
                <a:gd name="connsiteY0" fmla="*/ 8572 h 37718"/>
                <a:gd name="connsiteX1" fmla="*/ 17145 w 127730"/>
                <a:gd name="connsiteY1" fmla="*/ 0 h 37718"/>
                <a:gd name="connsiteX2" fmla="*/ 55721 w 127730"/>
                <a:gd name="connsiteY2" fmla="*/ 4286 h 37718"/>
                <a:gd name="connsiteX3" fmla="*/ 115824 w 127730"/>
                <a:gd name="connsiteY3" fmla="*/ 17145 h 37718"/>
                <a:gd name="connsiteX4" fmla="*/ 120110 w 127730"/>
                <a:gd name="connsiteY4" fmla="*/ 21431 h 37718"/>
                <a:gd name="connsiteX5" fmla="*/ 107251 w 127730"/>
                <a:gd name="connsiteY5" fmla="*/ 34290 h 37718"/>
                <a:gd name="connsiteX6" fmla="*/ 85820 w 127730"/>
                <a:gd name="connsiteY6" fmla="*/ 30004 h 37718"/>
                <a:gd name="connsiteX7" fmla="*/ 42863 w 127730"/>
                <a:gd name="connsiteY7" fmla="*/ 12859 h 37718"/>
                <a:gd name="connsiteX8" fmla="*/ 30004 w 127730"/>
                <a:gd name="connsiteY8" fmla="*/ 8572 h 37718"/>
                <a:gd name="connsiteX9" fmla="*/ 25717 w 127730"/>
                <a:gd name="connsiteY9" fmla="*/ 8572 h 37718"/>
                <a:gd name="connsiteX10" fmla="*/ 17145 w 127730"/>
                <a:gd name="connsiteY10" fmla="*/ 12859 h 37718"/>
                <a:gd name="connsiteX11" fmla="*/ 0 w 127730"/>
                <a:gd name="connsiteY11" fmla="*/ 12859 h 37718"/>
                <a:gd name="connsiteX12" fmla="*/ 8572 w 127730"/>
                <a:gd name="connsiteY12" fmla="*/ 8572 h 37718"/>
                <a:gd name="connsiteX13" fmla="*/ 8572 w 127730"/>
                <a:gd name="connsiteY13" fmla="*/ 8572 h 37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7730" h="37718">
                  <a:moveTo>
                    <a:pt x="8572" y="8572"/>
                  </a:moveTo>
                  <a:lnTo>
                    <a:pt x="17145" y="0"/>
                  </a:lnTo>
                  <a:lnTo>
                    <a:pt x="55721" y="4286"/>
                  </a:lnTo>
                  <a:cubicBezTo>
                    <a:pt x="81439" y="7144"/>
                    <a:pt x="101536" y="11430"/>
                    <a:pt x="115824" y="17145"/>
                  </a:cubicBezTo>
                  <a:cubicBezTo>
                    <a:pt x="130111" y="22860"/>
                    <a:pt x="131540" y="24289"/>
                    <a:pt x="120110" y="21431"/>
                  </a:cubicBezTo>
                  <a:cubicBezTo>
                    <a:pt x="108680" y="21431"/>
                    <a:pt x="104394" y="25717"/>
                    <a:pt x="107251" y="34290"/>
                  </a:cubicBezTo>
                  <a:cubicBezTo>
                    <a:pt x="110109" y="40005"/>
                    <a:pt x="102965" y="38576"/>
                    <a:pt x="85820" y="30004"/>
                  </a:cubicBezTo>
                  <a:cubicBezTo>
                    <a:pt x="65818" y="21431"/>
                    <a:pt x="51530" y="15716"/>
                    <a:pt x="42863" y="12859"/>
                  </a:cubicBezTo>
                  <a:cubicBezTo>
                    <a:pt x="37147" y="10001"/>
                    <a:pt x="32861" y="8572"/>
                    <a:pt x="30004" y="8572"/>
                  </a:cubicBezTo>
                  <a:lnTo>
                    <a:pt x="25717" y="8572"/>
                  </a:lnTo>
                  <a:lnTo>
                    <a:pt x="17145" y="12859"/>
                  </a:lnTo>
                  <a:cubicBezTo>
                    <a:pt x="8572" y="15716"/>
                    <a:pt x="2858" y="15716"/>
                    <a:pt x="0" y="12859"/>
                  </a:cubicBezTo>
                  <a:cubicBezTo>
                    <a:pt x="0" y="12859"/>
                    <a:pt x="2858" y="11430"/>
                    <a:pt x="8572" y="8572"/>
                  </a:cubicBezTo>
                  <a:lnTo>
                    <a:pt x="8572" y="857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46" name="图形 1384">
            <a:extLst>
              <a:ext uri="{FF2B5EF4-FFF2-40B4-BE49-F238E27FC236}">
                <a16:creationId xmlns:a16="http://schemas.microsoft.com/office/drawing/2014/main" id="{BC1B2DF3-E1CE-4C5E-A8B0-E68FC392043E}"/>
              </a:ext>
            </a:extLst>
          </p:cNvPr>
          <p:cNvSpPr/>
          <p:nvPr/>
        </p:nvSpPr>
        <p:spPr>
          <a:xfrm>
            <a:off x="8748867" y="2417305"/>
            <a:ext cx="2355067" cy="2399956"/>
          </a:xfrm>
          <a:custGeom>
            <a:avLst/>
            <a:gdLst>
              <a:gd name="connsiteX0" fmla="*/ 524682 w 6729383"/>
              <a:gd name="connsiteY0" fmla="*/ 4296874 h 6857649"/>
              <a:gd name="connsiteX1" fmla="*/ 451503 w 6729383"/>
              <a:gd name="connsiteY1" fmla="*/ 4342304 h 6857649"/>
              <a:gd name="connsiteX2" fmla="*/ 102675 w 6729383"/>
              <a:gd name="connsiteY2" fmla="*/ 3527367 h 6857649"/>
              <a:gd name="connsiteX3" fmla="*/ 196960 w 6729383"/>
              <a:gd name="connsiteY3" fmla="*/ 2722242 h 6857649"/>
              <a:gd name="connsiteX4" fmla="*/ 264313 w 6729383"/>
              <a:gd name="connsiteY4" fmla="*/ 2005320 h 6857649"/>
              <a:gd name="connsiteX5" fmla="*/ 466834 w 6729383"/>
              <a:gd name="connsiteY5" fmla="*/ 1500169 h 6857649"/>
              <a:gd name="connsiteX6" fmla="*/ 23312 w 6729383"/>
              <a:gd name="connsiteY6" fmla="*/ 668061 h 6857649"/>
              <a:gd name="connsiteX7" fmla="*/ 139622 w 6729383"/>
              <a:gd name="connsiteY7" fmla="*/ 168071 h 6857649"/>
              <a:gd name="connsiteX8" fmla="*/ 1576634 w 6729383"/>
              <a:gd name="connsiteY8" fmla="*/ 324957 h 6857649"/>
              <a:gd name="connsiteX9" fmla="*/ 2196818 w 6729383"/>
              <a:gd name="connsiteY9" fmla="*/ 157851 h 6857649"/>
              <a:gd name="connsiteX10" fmla="*/ 2777908 w 6729383"/>
              <a:gd name="connsiteY10" fmla="*/ 242783 h 6857649"/>
              <a:gd name="connsiteX11" fmla="*/ 3480010 w 6729383"/>
              <a:gd name="connsiteY11" fmla="*/ 110734 h 6857649"/>
              <a:gd name="connsiteX12" fmla="*/ 4102289 w 6729383"/>
              <a:gd name="connsiteY12" fmla="*/ 266802 h 6857649"/>
              <a:gd name="connsiteX13" fmla="*/ 5407405 w 6729383"/>
              <a:gd name="connsiteY13" fmla="*/ 210282 h 6857649"/>
              <a:gd name="connsiteX14" fmla="*/ 4923257 w 6729383"/>
              <a:gd name="connsiteY14" fmla="*/ 1545190 h 6857649"/>
              <a:gd name="connsiteX15" fmla="*/ 4923257 w 6729383"/>
              <a:gd name="connsiteY15" fmla="*/ 1744185 h 6857649"/>
              <a:gd name="connsiteX16" fmla="*/ 4789418 w 6729383"/>
              <a:gd name="connsiteY16" fmla="*/ 1675554 h 6857649"/>
              <a:gd name="connsiteX17" fmla="*/ 4484079 w 6729383"/>
              <a:gd name="connsiteY17" fmla="*/ 920714 h 6857649"/>
              <a:gd name="connsiteX18" fmla="*/ 5046772 w 6729383"/>
              <a:gd name="connsiteY18" fmla="*/ 481536 h 6857649"/>
              <a:gd name="connsiteX19" fmla="*/ 4846909 w 6729383"/>
              <a:gd name="connsiteY19" fmla="*/ 421746 h 6857649"/>
              <a:gd name="connsiteX20" fmla="*/ 4912576 w 6729383"/>
              <a:gd name="connsiteY20" fmla="*/ 336659 h 6857649"/>
              <a:gd name="connsiteX21" fmla="*/ 4614493 w 6729383"/>
              <a:gd name="connsiteY21" fmla="*/ 145279 h 6857649"/>
              <a:gd name="connsiteX22" fmla="*/ 4072394 w 6729383"/>
              <a:gd name="connsiteY22" fmla="*/ 426600 h 6857649"/>
              <a:gd name="connsiteX23" fmla="*/ 3983169 w 6729383"/>
              <a:gd name="connsiteY23" fmla="*/ 385412 h 6857649"/>
              <a:gd name="connsiteX24" fmla="*/ 4024357 w 6729383"/>
              <a:gd name="connsiteY24" fmla="*/ 323679 h 6857649"/>
              <a:gd name="connsiteX25" fmla="*/ 3385112 w 6729383"/>
              <a:gd name="connsiteY25" fmla="*/ 176452 h 6857649"/>
              <a:gd name="connsiteX26" fmla="*/ 2751284 w 6729383"/>
              <a:gd name="connsiteY26" fmla="*/ 340083 h 6857649"/>
              <a:gd name="connsiteX27" fmla="*/ 2082143 w 6729383"/>
              <a:gd name="connsiteY27" fmla="*/ 254435 h 6857649"/>
              <a:gd name="connsiteX28" fmla="*/ 1450410 w 6729383"/>
              <a:gd name="connsiteY28" fmla="*/ 502539 h 6857649"/>
              <a:gd name="connsiteX29" fmla="*/ 817961 w 6729383"/>
              <a:gd name="connsiteY29" fmla="*/ 1184558 h 6857649"/>
              <a:gd name="connsiteX30" fmla="*/ 397181 w 6729383"/>
              <a:gd name="connsiteY30" fmla="*/ 1896829 h 6857649"/>
              <a:gd name="connsiteX31" fmla="*/ 308313 w 6729383"/>
              <a:gd name="connsiteY31" fmla="*/ 2614466 h 6857649"/>
              <a:gd name="connsiteX32" fmla="*/ 191032 w 6729383"/>
              <a:gd name="connsiteY32" fmla="*/ 3492566 h 6857649"/>
              <a:gd name="connsiteX33" fmla="*/ 524682 w 6729383"/>
              <a:gd name="connsiteY33" fmla="*/ 4296874 h 6857649"/>
              <a:gd name="connsiteX34" fmla="*/ 524682 w 6729383"/>
              <a:gd name="connsiteY34" fmla="*/ 4296874 h 6857649"/>
              <a:gd name="connsiteX35" fmla="*/ 5410317 w 6729383"/>
              <a:gd name="connsiteY35" fmla="*/ 511278 h 6857649"/>
              <a:gd name="connsiteX36" fmla="*/ 4614135 w 6729383"/>
              <a:gd name="connsiteY36" fmla="*/ 856631 h 6857649"/>
              <a:gd name="connsiteX37" fmla="*/ 4872511 w 6729383"/>
              <a:gd name="connsiteY37" fmla="*/ 1468281 h 6857649"/>
              <a:gd name="connsiteX38" fmla="*/ 5410317 w 6729383"/>
              <a:gd name="connsiteY38" fmla="*/ 511278 h 6857649"/>
              <a:gd name="connsiteX39" fmla="*/ 88979 w 6729383"/>
              <a:gd name="connsiteY39" fmla="*/ 478214 h 6857649"/>
              <a:gd name="connsiteX40" fmla="*/ 548752 w 6729383"/>
              <a:gd name="connsiteY40" fmla="*/ 1418302 h 6857649"/>
              <a:gd name="connsiteX41" fmla="*/ 1042814 w 6729383"/>
              <a:gd name="connsiteY41" fmla="*/ 786978 h 6857649"/>
              <a:gd name="connsiteX42" fmla="*/ 88979 w 6729383"/>
              <a:gd name="connsiteY42" fmla="*/ 478214 h 6857649"/>
              <a:gd name="connsiteX43" fmla="*/ 634502 w 6729383"/>
              <a:gd name="connsiteY43" fmla="*/ 392413 h 6857649"/>
              <a:gd name="connsiteX44" fmla="*/ 1083952 w 6729383"/>
              <a:gd name="connsiteY44" fmla="*/ 711499 h 6857649"/>
              <a:gd name="connsiteX45" fmla="*/ 1512807 w 6729383"/>
              <a:gd name="connsiteY45" fmla="*/ 364970 h 6857649"/>
              <a:gd name="connsiteX46" fmla="*/ 819750 w 6729383"/>
              <a:gd name="connsiteY46" fmla="*/ 135110 h 6857649"/>
              <a:gd name="connsiteX47" fmla="*/ 634502 w 6729383"/>
              <a:gd name="connsiteY47" fmla="*/ 392413 h 6857649"/>
              <a:gd name="connsiteX48" fmla="*/ 634502 w 6729383"/>
              <a:gd name="connsiteY48" fmla="*/ 392413 h 6857649"/>
              <a:gd name="connsiteX49" fmla="*/ 1006582 w 6729383"/>
              <a:gd name="connsiteY49" fmla="*/ 2073645 h 6857649"/>
              <a:gd name="connsiteX50" fmla="*/ 1059882 w 6729383"/>
              <a:gd name="connsiteY50" fmla="*/ 2902379 h 6857649"/>
              <a:gd name="connsiteX51" fmla="*/ 1240428 w 6729383"/>
              <a:gd name="connsiteY51" fmla="*/ 3111237 h 6857649"/>
              <a:gd name="connsiteX52" fmla="*/ 1452352 w 6729383"/>
              <a:gd name="connsiteY52" fmla="*/ 2999424 h 6857649"/>
              <a:gd name="connsiteX53" fmla="*/ 1516639 w 6729383"/>
              <a:gd name="connsiteY53" fmla="*/ 3059418 h 6857649"/>
              <a:gd name="connsiteX54" fmla="*/ 1338290 w 6729383"/>
              <a:gd name="connsiteY54" fmla="*/ 3245484 h 6857649"/>
              <a:gd name="connsiteX55" fmla="*/ 1353775 w 6729383"/>
              <a:gd name="connsiteY55" fmla="*/ 3625127 h 6857649"/>
              <a:gd name="connsiteX56" fmla="*/ 1323777 w 6729383"/>
              <a:gd name="connsiteY56" fmla="*/ 3740824 h 6857649"/>
              <a:gd name="connsiteX57" fmla="*/ 929468 w 6729383"/>
              <a:gd name="connsiteY57" fmla="*/ 3560839 h 6857649"/>
              <a:gd name="connsiteX58" fmla="*/ 929468 w 6729383"/>
              <a:gd name="connsiteY58" fmla="*/ 3483674 h 6857649"/>
              <a:gd name="connsiteX59" fmla="*/ 1112211 w 6729383"/>
              <a:gd name="connsiteY59" fmla="*/ 3339973 h 6857649"/>
              <a:gd name="connsiteX60" fmla="*/ 932329 w 6729383"/>
              <a:gd name="connsiteY60" fmla="*/ 2858175 h 6857649"/>
              <a:gd name="connsiteX61" fmla="*/ 898704 w 6729383"/>
              <a:gd name="connsiteY61" fmla="*/ 2168952 h 6857649"/>
              <a:gd name="connsiteX62" fmla="*/ 925890 w 6729383"/>
              <a:gd name="connsiteY62" fmla="*/ 2030412 h 6857649"/>
              <a:gd name="connsiteX63" fmla="*/ 1006582 w 6729383"/>
              <a:gd name="connsiteY63" fmla="*/ 2073645 h 6857649"/>
              <a:gd name="connsiteX64" fmla="*/ 1006582 w 6729383"/>
              <a:gd name="connsiteY64" fmla="*/ 2073645 h 6857649"/>
              <a:gd name="connsiteX65" fmla="*/ 1334151 w 6729383"/>
              <a:gd name="connsiteY65" fmla="*/ 5489409 h 6857649"/>
              <a:gd name="connsiteX66" fmla="*/ 1593089 w 6729383"/>
              <a:gd name="connsiteY66" fmla="*/ 5905488 h 6857649"/>
              <a:gd name="connsiteX67" fmla="*/ 2058329 w 6729383"/>
              <a:gd name="connsiteY67" fmla="*/ 6317582 h 6857649"/>
              <a:gd name="connsiteX68" fmla="*/ 2417480 w 6729383"/>
              <a:gd name="connsiteY68" fmla="*/ 5923170 h 6857649"/>
              <a:gd name="connsiteX69" fmla="*/ 2841071 w 6729383"/>
              <a:gd name="connsiteY69" fmla="*/ 6014797 h 6857649"/>
              <a:gd name="connsiteX70" fmla="*/ 2229728 w 6729383"/>
              <a:gd name="connsiteY70" fmla="*/ 6426175 h 6857649"/>
              <a:gd name="connsiteX71" fmla="*/ 2041210 w 6729383"/>
              <a:gd name="connsiteY71" fmla="*/ 6523322 h 6857649"/>
              <a:gd name="connsiteX72" fmla="*/ 1334151 w 6729383"/>
              <a:gd name="connsiteY72" fmla="*/ 5489409 h 6857649"/>
              <a:gd name="connsiteX73" fmla="*/ 1334151 w 6729383"/>
              <a:gd name="connsiteY73" fmla="*/ 5489409 h 6857649"/>
              <a:gd name="connsiteX74" fmla="*/ 530968 w 6729383"/>
              <a:gd name="connsiteY74" fmla="*/ 4651783 h 6857649"/>
              <a:gd name="connsiteX75" fmla="*/ 622084 w 6729383"/>
              <a:gd name="connsiteY75" fmla="*/ 4724809 h 6857649"/>
              <a:gd name="connsiteX76" fmla="*/ 634758 w 6729383"/>
              <a:gd name="connsiteY76" fmla="*/ 4823182 h 6857649"/>
              <a:gd name="connsiteX77" fmla="*/ 676969 w 6729383"/>
              <a:gd name="connsiteY77" fmla="*/ 4897434 h 6857649"/>
              <a:gd name="connsiteX78" fmla="*/ 692862 w 6729383"/>
              <a:gd name="connsiteY78" fmla="*/ 5023760 h 6857649"/>
              <a:gd name="connsiteX79" fmla="*/ 950215 w 6729383"/>
              <a:gd name="connsiteY79" fmla="*/ 5371464 h 6857649"/>
              <a:gd name="connsiteX80" fmla="*/ 978526 w 6729383"/>
              <a:gd name="connsiteY80" fmla="*/ 5527787 h 6857649"/>
              <a:gd name="connsiteX81" fmla="*/ 1055232 w 6729383"/>
              <a:gd name="connsiteY81" fmla="*/ 5752282 h 6857649"/>
              <a:gd name="connsiteX82" fmla="*/ 1151612 w 6729383"/>
              <a:gd name="connsiteY82" fmla="*/ 5922812 h 6857649"/>
              <a:gd name="connsiteX83" fmla="*/ 1318871 w 6729383"/>
              <a:gd name="connsiteY83" fmla="*/ 6097278 h 6857649"/>
              <a:gd name="connsiteX84" fmla="*/ 1394197 w 6729383"/>
              <a:gd name="connsiteY84" fmla="*/ 6204389 h 6857649"/>
              <a:gd name="connsiteX85" fmla="*/ 1142975 w 6729383"/>
              <a:gd name="connsiteY85" fmla="*/ 6197592 h 6857649"/>
              <a:gd name="connsiteX86" fmla="*/ 1050684 w 6729383"/>
              <a:gd name="connsiteY86" fmla="*/ 6099219 h 6857649"/>
              <a:gd name="connsiteX87" fmla="*/ 978169 w 6729383"/>
              <a:gd name="connsiteY87" fmla="*/ 5983982 h 6857649"/>
              <a:gd name="connsiteX88" fmla="*/ 909640 w 6729383"/>
              <a:gd name="connsiteY88" fmla="*/ 5872425 h 6857649"/>
              <a:gd name="connsiteX89" fmla="*/ 815866 w 6729383"/>
              <a:gd name="connsiteY89" fmla="*/ 5531416 h 6857649"/>
              <a:gd name="connsiteX90" fmla="*/ 811829 w 6729383"/>
              <a:gd name="connsiteY90" fmla="*/ 5424713 h 6857649"/>
              <a:gd name="connsiteX91" fmla="*/ 780605 w 6729383"/>
              <a:gd name="connsiteY91" fmla="*/ 5381327 h 6857649"/>
              <a:gd name="connsiteX92" fmla="*/ 530968 w 6729383"/>
              <a:gd name="connsiteY92" fmla="*/ 4651783 h 6857649"/>
              <a:gd name="connsiteX93" fmla="*/ 530968 w 6729383"/>
              <a:gd name="connsiteY93" fmla="*/ 4651783 h 6857649"/>
              <a:gd name="connsiteX94" fmla="*/ 3179270 w 6729383"/>
              <a:gd name="connsiteY94" fmla="*/ 5159080 h 6857649"/>
              <a:gd name="connsiteX95" fmla="*/ 2965660 w 6729383"/>
              <a:gd name="connsiteY95" fmla="*/ 5139866 h 6857649"/>
              <a:gd name="connsiteX96" fmla="*/ 2786238 w 6729383"/>
              <a:gd name="connsiteY96" fmla="*/ 5166388 h 6857649"/>
              <a:gd name="connsiteX97" fmla="*/ 2616474 w 6729383"/>
              <a:gd name="connsiteY97" fmla="*/ 5136493 h 6857649"/>
              <a:gd name="connsiteX98" fmla="*/ 2469963 w 6729383"/>
              <a:gd name="connsiteY98" fmla="*/ 5116768 h 6857649"/>
              <a:gd name="connsiteX99" fmla="*/ 2376649 w 6729383"/>
              <a:gd name="connsiteY99" fmla="*/ 5119476 h 6857649"/>
              <a:gd name="connsiteX100" fmla="*/ 2304900 w 6729383"/>
              <a:gd name="connsiteY100" fmla="*/ 5098677 h 6857649"/>
              <a:gd name="connsiteX101" fmla="*/ 1814109 w 6729383"/>
              <a:gd name="connsiteY101" fmla="*/ 5172367 h 6857649"/>
              <a:gd name="connsiteX102" fmla="*/ 1906196 w 6729383"/>
              <a:gd name="connsiteY102" fmla="*/ 5595550 h 6857649"/>
              <a:gd name="connsiteX103" fmla="*/ 2178421 w 6729383"/>
              <a:gd name="connsiteY103" fmla="*/ 5700004 h 6857649"/>
              <a:gd name="connsiteX104" fmla="*/ 2535068 w 6729383"/>
              <a:gd name="connsiteY104" fmla="*/ 5647215 h 6857649"/>
              <a:gd name="connsiteX105" fmla="*/ 2858906 w 6729383"/>
              <a:gd name="connsiteY105" fmla="*/ 5669291 h 6857649"/>
              <a:gd name="connsiteX106" fmla="*/ 3106551 w 6729383"/>
              <a:gd name="connsiteY106" fmla="*/ 5624014 h 6857649"/>
              <a:gd name="connsiteX107" fmla="*/ 3221788 w 6729383"/>
              <a:gd name="connsiteY107" fmla="*/ 5504229 h 6857649"/>
              <a:gd name="connsiteX108" fmla="*/ 3179270 w 6729383"/>
              <a:gd name="connsiteY108" fmla="*/ 5159080 h 6857649"/>
              <a:gd name="connsiteX109" fmla="*/ 3179270 w 6729383"/>
              <a:gd name="connsiteY109" fmla="*/ 5159080 h 6857649"/>
              <a:gd name="connsiteX110" fmla="*/ 3441836 w 6729383"/>
              <a:gd name="connsiteY110" fmla="*/ 2736295 h 6857649"/>
              <a:gd name="connsiteX111" fmla="*/ 3294813 w 6729383"/>
              <a:gd name="connsiteY111" fmla="*/ 2620036 h 6857649"/>
              <a:gd name="connsiteX112" fmla="*/ 3388894 w 6729383"/>
              <a:gd name="connsiteY112" fmla="*/ 2329619 h 6857649"/>
              <a:gd name="connsiteX113" fmla="*/ 3512665 w 6729383"/>
              <a:gd name="connsiteY113" fmla="*/ 2197518 h 6857649"/>
              <a:gd name="connsiteX114" fmla="*/ 3953989 w 6729383"/>
              <a:gd name="connsiteY114" fmla="*/ 2253016 h 6857649"/>
              <a:gd name="connsiteX115" fmla="*/ 3532953 w 6729383"/>
              <a:gd name="connsiteY115" fmla="*/ 2434022 h 6857649"/>
              <a:gd name="connsiteX116" fmla="*/ 3458240 w 6729383"/>
              <a:gd name="connsiteY116" fmla="*/ 2568014 h 6857649"/>
              <a:gd name="connsiteX117" fmla="*/ 3441836 w 6729383"/>
              <a:gd name="connsiteY117" fmla="*/ 2736295 h 6857649"/>
              <a:gd name="connsiteX118" fmla="*/ 3441836 w 6729383"/>
              <a:gd name="connsiteY118" fmla="*/ 2736295 h 6857649"/>
              <a:gd name="connsiteX119" fmla="*/ 3862873 w 6729383"/>
              <a:gd name="connsiteY119" fmla="*/ 2256184 h 6857649"/>
              <a:gd name="connsiteX120" fmla="*/ 3732049 w 6729383"/>
              <a:gd name="connsiteY120" fmla="*/ 2183669 h 6857649"/>
              <a:gd name="connsiteX121" fmla="*/ 3737211 w 6729383"/>
              <a:gd name="connsiteY121" fmla="*/ 2213666 h 6857649"/>
              <a:gd name="connsiteX122" fmla="*/ 3640575 w 6729383"/>
              <a:gd name="connsiteY122" fmla="*/ 2306520 h 6857649"/>
              <a:gd name="connsiteX123" fmla="*/ 3543991 w 6729383"/>
              <a:gd name="connsiteY123" fmla="*/ 2214995 h 6857649"/>
              <a:gd name="connsiteX124" fmla="*/ 3451290 w 6729383"/>
              <a:gd name="connsiteY124" fmla="*/ 2367946 h 6857649"/>
              <a:gd name="connsiteX125" fmla="*/ 3862873 w 6729383"/>
              <a:gd name="connsiteY125" fmla="*/ 2256184 h 6857649"/>
              <a:gd name="connsiteX126" fmla="*/ 3862873 w 6729383"/>
              <a:gd name="connsiteY126" fmla="*/ 2256184 h 6857649"/>
              <a:gd name="connsiteX127" fmla="*/ 1507032 w 6729383"/>
              <a:gd name="connsiteY127" fmla="*/ 2203446 h 6857649"/>
              <a:gd name="connsiteX128" fmla="*/ 1628452 w 6729383"/>
              <a:gd name="connsiteY128" fmla="*/ 2172273 h 6857649"/>
              <a:gd name="connsiteX129" fmla="*/ 1612355 w 6729383"/>
              <a:gd name="connsiteY129" fmla="*/ 2223580 h 6857649"/>
              <a:gd name="connsiteX130" fmla="*/ 1708990 w 6729383"/>
              <a:gd name="connsiteY130" fmla="*/ 2316434 h 6857649"/>
              <a:gd name="connsiteX131" fmla="*/ 1782629 w 6729383"/>
              <a:gd name="connsiteY131" fmla="*/ 2283626 h 6857649"/>
              <a:gd name="connsiteX132" fmla="*/ 1810992 w 6729383"/>
              <a:gd name="connsiteY132" fmla="*/ 2397790 h 6857649"/>
              <a:gd name="connsiteX133" fmla="*/ 1507032 w 6729383"/>
              <a:gd name="connsiteY133" fmla="*/ 2203446 h 6857649"/>
              <a:gd name="connsiteX134" fmla="*/ 1507032 w 6729383"/>
              <a:gd name="connsiteY134" fmla="*/ 2203446 h 6857649"/>
              <a:gd name="connsiteX135" fmla="*/ 1745069 w 6729383"/>
              <a:gd name="connsiteY135" fmla="*/ 2440359 h 6857649"/>
              <a:gd name="connsiteX136" fmla="*/ 1802100 w 6729383"/>
              <a:gd name="connsiteY136" fmla="*/ 2501376 h 6857649"/>
              <a:gd name="connsiteX137" fmla="*/ 1802866 w 6729383"/>
              <a:gd name="connsiteY137" fmla="*/ 2641959 h 6857649"/>
              <a:gd name="connsiteX138" fmla="*/ 1795048 w 6729383"/>
              <a:gd name="connsiteY138" fmla="*/ 2775695 h 6857649"/>
              <a:gd name="connsiteX139" fmla="*/ 1757640 w 6729383"/>
              <a:gd name="connsiteY139" fmla="*/ 2843305 h 6857649"/>
              <a:gd name="connsiteX140" fmla="*/ 1933536 w 6729383"/>
              <a:gd name="connsiteY140" fmla="*/ 2747078 h 6857649"/>
              <a:gd name="connsiteX141" fmla="*/ 1883864 w 6729383"/>
              <a:gd name="connsiteY141" fmla="*/ 2315770 h 6857649"/>
              <a:gd name="connsiteX142" fmla="*/ 1685330 w 6729383"/>
              <a:gd name="connsiteY142" fmla="*/ 2137370 h 6857649"/>
              <a:gd name="connsiteX143" fmla="*/ 1466916 w 6729383"/>
              <a:gd name="connsiteY143" fmla="*/ 2123828 h 6857649"/>
              <a:gd name="connsiteX144" fmla="*/ 1399818 w 6729383"/>
              <a:gd name="connsiteY144" fmla="*/ 2062095 h 6857649"/>
              <a:gd name="connsiteX145" fmla="*/ 1281413 w 6729383"/>
              <a:gd name="connsiteY145" fmla="*/ 1756449 h 6857649"/>
              <a:gd name="connsiteX146" fmla="*/ 1371354 w 6729383"/>
              <a:gd name="connsiteY146" fmla="*/ 1471756 h 6857649"/>
              <a:gd name="connsiteX147" fmla="*/ 1440189 w 6729383"/>
              <a:gd name="connsiteY147" fmla="*/ 1160539 h 6857649"/>
              <a:gd name="connsiteX148" fmla="*/ 1400891 w 6729383"/>
              <a:gd name="connsiteY148" fmla="*/ 1160539 h 6857649"/>
              <a:gd name="connsiteX149" fmla="*/ 1383516 w 6729383"/>
              <a:gd name="connsiteY149" fmla="*/ 1243837 h 6857649"/>
              <a:gd name="connsiteX150" fmla="*/ 1309519 w 6729383"/>
              <a:gd name="connsiteY150" fmla="*/ 1494394 h 6857649"/>
              <a:gd name="connsiteX151" fmla="*/ 1229492 w 6729383"/>
              <a:gd name="connsiteY151" fmla="*/ 1724459 h 6857649"/>
              <a:gd name="connsiteX152" fmla="*/ 1214979 w 6729383"/>
              <a:gd name="connsiteY152" fmla="*/ 1960503 h 6857649"/>
              <a:gd name="connsiteX153" fmla="*/ 1196480 w 6729383"/>
              <a:gd name="connsiteY153" fmla="*/ 2150452 h 6857649"/>
              <a:gd name="connsiteX154" fmla="*/ 1250036 w 6729383"/>
              <a:gd name="connsiteY154" fmla="*/ 2326962 h 6857649"/>
              <a:gd name="connsiteX155" fmla="*/ 1248349 w 6729383"/>
              <a:gd name="connsiteY155" fmla="*/ 2438468 h 6857649"/>
              <a:gd name="connsiteX156" fmla="*/ 1263169 w 6729383"/>
              <a:gd name="connsiteY156" fmla="*/ 2497492 h 6857649"/>
              <a:gd name="connsiteX157" fmla="*/ 1358118 w 6729383"/>
              <a:gd name="connsiteY157" fmla="*/ 2533417 h 6857649"/>
              <a:gd name="connsiteX158" fmla="*/ 1449337 w 6729383"/>
              <a:gd name="connsiteY158" fmla="*/ 2655297 h 6857649"/>
              <a:gd name="connsiteX159" fmla="*/ 1514084 w 6729383"/>
              <a:gd name="connsiteY159" fmla="*/ 2683199 h 6857649"/>
              <a:gd name="connsiteX160" fmla="*/ 1605916 w 6729383"/>
              <a:gd name="connsiteY160" fmla="*/ 2794450 h 6857649"/>
              <a:gd name="connsiteX161" fmla="*/ 1694681 w 6729383"/>
              <a:gd name="connsiteY161" fmla="*/ 2712583 h 6857649"/>
              <a:gd name="connsiteX162" fmla="*/ 1658961 w 6729383"/>
              <a:gd name="connsiteY162" fmla="*/ 2583600 h 6857649"/>
              <a:gd name="connsiteX163" fmla="*/ 1591607 w 6729383"/>
              <a:gd name="connsiteY163" fmla="*/ 2568371 h 6857649"/>
              <a:gd name="connsiteX164" fmla="*/ 1463186 w 6729383"/>
              <a:gd name="connsiteY164" fmla="*/ 2493352 h 6857649"/>
              <a:gd name="connsiteX165" fmla="*/ 1325515 w 6729383"/>
              <a:gd name="connsiteY165" fmla="*/ 2342701 h 6857649"/>
              <a:gd name="connsiteX166" fmla="*/ 1334151 w 6729383"/>
              <a:gd name="connsiteY166" fmla="*/ 2239729 h 6857649"/>
              <a:gd name="connsiteX167" fmla="*/ 1398796 w 6729383"/>
              <a:gd name="connsiteY167" fmla="*/ 2237225 h 6857649"/>
              <a:gd name="connsiteX168" fmla="*/ 1483985 w 6729383"/>
              <a:gd name="connsiteY168" fmla="*/ 2308156 h 6857649"/>
              <a:gd name="connsiteX169" fmla="*/ 1745069 w 6729383"/>
              <a:gd name="connsiteY169" fmla="*/ 2440359 h 6857649"/>
              <a:gd name="connsiteX170" fmla="*/ 1745069 w 6729383"/>
              <a:gd name="connsiteY170" fmla="*/ 2440359 h 6857649"/>
              <a:gd name="connsiteX171" fmla="*/ 986243 w 6729383"/>
              <a:gd name="connsiteY171" fmla="*/ 1510083 h 6857649"/>
              <a:gd name="connsiteX172" fmla="*/ 1163774 w 6729383"/>
              <a:gd name="connsiteY172" fmla="*/ 1245626 h 6857649"/>
              <a:gd name="connsiteX173" fmla="*/ 1116657 w 6729383"/>
              <a:gd name="connsiteY173" fmla="*/ 1231470 h 6857649"/>
              <a:gd name="connsiteX174" fmla="*/ 932840 w 6729383"/>
              <a:gd name="connsiteY174" fmla="*/ 1500629 h 6857649"/>
              <a:gd name="connsiteX175" fmla="*/ 986243 w 6729383"/>
              <a:gd name="connsiteY175" fmla="*/ 1510083 h 6857649"/>
              <a:gd name="connsiteX176" fmla="*/ 986243 w 6729383"/>
              <a:gd name="connsiteY176" fmla="*/ 1510083 h 6857649"/>
              <a:gd name="connsiteX177" fmla="*/ 1185748 w 6729383"/>
              <a:gd name="connsiteY177" fmla="*/ 4400152 h 6857649"/>
              <a:gd name="connsiteX178" fmla="*/ 1058042 w 6729383"/>
              <a:gd name="connsiteY178" fmla="*/ 4352218 h 6857649"/>
              <a:gd name="connsiteX179" fmla="*/ 815355 w 6729383"/>
              <a:gd name="connsiteY179" fmla="*/ 4161553 h 6857649"/>
              <a:gd name="connsiteX180" fmla="*/ 682641 w 6729383"/>
              <a:gd name="connsiteY180" fmla="*/ 3819982 h 6857649"/>
              <a:gd name="connsiteX181" fmla="*/ 657447 w 6729383"/>
              <a:gd name="connsiteY181" fmla="*/ 3531557 h 6857649"/>
              <a:gd name="connsiteX182" fmla="*/ 631436 w 6729383"/>
              <a:gd name="connsiteY182" fmla="*/ 3299806 h 6857649"/>
              <a:gd name="connsiteX183" fmla="*/ 633991 w 6729383"/>
              <a:gd name="connsiteY183" fmla="*/ 3056148 h 6857649"/>
              <a:gd name="connsiteX184" fmla="*/ 604300 w 6729383"/>
              <a:gd name="connsiteY184" fmla="*/ 2973208 h 6857649"/>
              <a:gd name="connsiteX185" fmla="*/ 610433 w 6729383"/>
              <a:gd name="connsiteY185" fmla="*/ 2860424 h 6857649"/>
              <a:gd name="connsiteX186" fmla="*/ 588663 w 6729383"/>
              <a:gd name="connsiteY186" fmla="*/ 2297833 h 6857649"/>
              <a:gd name="connsiteX187" fmla="*/ 656016 w 6729383"/>
              <a:gd name="connsiteY187" fmla="*/ 2071038 h 6857649"/>
              <a:gd name="connsiteX188" fmla="*/ 677940 w 6729383"/>
              <a:gd name="connsiteY188" fmla="*/ 1965051 h 6857649"/>
              <a:gd name="connsiteX189" fmla="*/ 791797 w 6729383"/>
              <a:gd name="connsiteY189" fmla="*/ 1770298 h 6857649"/>
              <a:gd name="connsiteX190" fmla="*/ 866764 w 6729383"/>
              <a:gd name="connsiteY190" fmla="*/ 1598235 h 6857649"/>
              <a:gd name="connsiteX191" fmla="*/ 912348 w 6729383"/>
              <a:gd name="connsiteY191" fmla="*/ 1650207 h 6857649"/>
              <a:gd name="connsiteX192" fmla="*/ 728685 w 6729383"/>
              <a:gd name="connsiteY192" fmla="*/ 2070630 h 6857649"/>
              <a:gd name="connsiteX193" fmla="*/ 727100 w 6729383"/>
              <a:gd name="connsiteY193" fmla="*/ 2555136 h 6857649"/>
              <a:gd name="connsiteX194" fmla="*/ 744833 w 6729383"/>
              <a:gd name="connsiteY194" fmla="*/ 3340791 h 6857649"/>
              <a:gd name="connsiteX195" fmla="*/ 793841 w 6729383"/>
              <a:gd name="connsiteY195" fmla="*/ 3620783 h 6857649"/>
              <a:gd name="connsiteX196" fmla="*/ 846885 w 6729383"/>
              <a:gd name="connsiteY196" fmla="*/ 3864237 h 6857649"/>
              <a:gd name="connsiteX197" fmla="*/ 908107 w 6729383"/>
              <a:gd name="connsiteY197" fmla="*/ 3969764 h 6857649"/>
              <a:gd name="connsiteX198" fmla="*/ 1106488 w 6729383"/>
              <a:gd name="connsiteY198" fmla="*/ 4147193 h 6857649"/>
              <a:gd name="connsiteX199" fmla="*/ 1219527 w 6729383"/>
              <a:gd name="connsiteY199" fmla="*/ 4208977 h 6857649"/>
              <a:gd name="connsiteX200" fmla="*/ 1248605 w 6729383"/>
              <a:gd name="connsiteY200" fmla="*/ 4321454 h 6857649"/>
              <a:gd name="connsiteX201" fmla="*/ 1274923 w 6729383"/>
              <a:gd name="connsiteY201" fmla="*/ 4402554 h 6857649"/>
              <a:gd name="connsiteX202" fmla="*/ 1185748 w 6729383"/>
              <a:gd name="connsiteY202" fmla="*/ 4400152 h 6857649"/>
              <a:gd name="connsiteX203" fmla="*/ 1185748 w 6729383"/>
              <a:gd name="connsiteY203" fmla="*/ 4400152 h 6857649"/>
              <a:gd name="connsiteX204" fmla="*/ 2307916 w 6729383"/>
              <a:gd name="connsiteY204" fmla="*/ 4239383 h 6857649"/>
              <a:gd name="connsiteX205" fmla="*/ 2235963 w 6729383"/>
              <a:gd name="connsiteY205" fmla="*/ 4169679 h 6857649"/>
              <a:gd name="connsiteX206" fmla="*/ 2136619 w 6729383"/>
              <a:gd name="connsiteY206" fmla="*/ 4139988 h 6857649"/>
              <a:gd name="connsiteX207" fmla="*/ 2153994 w 6729383"/>
              <a:gd name="connsiteY207" fmla="*/ 4069773 h 6857649"/>
              <a:gd name="connsiteX208" fmla="*/ 2521781 w 6729383"/>
              <a:gd name="connsiteY208" fmla="*/ 4118678 h 6857649"/>
              <a:gd name="connsiteX209" fmla="*/ 2917266 w 6729383"/>
              <a:gd name="connsiteY209" fmla="*/ 4057201 h 6857649"/>
              <a:gd name="connsiteX210" fmla="*/ 2938167 w 6729383"/>
              <a:gd name="connsiteY210" fmla="*/ 4168094 h 6857649"/>
              <a:gd name="connsiteX211" fmla="*/ 2851292 w 6729383"/>
              <a:gd name="connsiteY211" fmla="*/ 4195383 h 6857649"/>
              <a:gd name="connsiteX212" fmla="*/ 2739837 w 6729383"/>
              <a:gd name="connsiteY212" fmla="*/ 4350838 h 6857649"/>
              <a:gd name="connsiteX213" fmla="*/ 2554078 w 6729383"/>
              <a:gd name="connsiteY213" fmla="*/ 4457132 h 6857649"/>
              <a:gd name="connsiteX214" fmla="*/ 2373276 w 6729383"/>
              <a:gd name="connsiteY214" fmla="*/ 4341895 h 6857649"/>
              <a:gd name="connsiteX215" fmla="*/ 2307916 w 6729383"/>
              <a:gd name="connsiteY215" fmla="*/ 4239383 h 6857649"/>
              <a:gd name="connsiteX216" fmla="*/ 2307916 w 6729383"/>
              <a:gd name="connsiteY216" fmla="*/ 4239383 h 6857649"/>
              <a:gd name="connsiteX217" fmla="*/ 1799085 w 6729383"/>
              <a:gd name="connsiteY217" fmla="*/ 3161982 h 6857649"/>
              <a:gd name="connsiteX218" fmla="*/ 1736279 w 6729383"/>
              <a:gd name="connsiteY218" fmla="*/ 3136839 h 6857649"/>
              <a:gd name="connsiteX219" fmla="*/ 1455418 w 6729383"/>
              <a:gd name="connsiteY219" fmla="*/ 3898629 h 6857649"/>
              <a:gd name="connsiteX220" fmla="*/ 1339108 w 6729383"/>
              <a:gd name="connsiteY220" fmla="*/ 4452073 h 6857649"/>
              <a:gd name="connsiteX221" fmla="*/ 1590738 w 6729383"/>
              <a:gd name="connsiteY221" fmla="*/ 5043384 h 6857649"/>
              <a:gd name="connsiteX222" fmla="*/ 1736075 w 6729383"/>
              <a:gd name="connsiteY222" fmla="*/ 5127959 h 6857649"/>
              <a:gd name="connsiteX223" fmla="*/ 1720539 w 6729383"/>
              <a:gd name="connsiteY223" fmla="*/ 5294758 h 6857649"/>
              <a:gd name="connsiteX224" fmla="*/ 1852742 w 6729383"/>
              <a:gd name="connsiteY224" fmla="*/ 5644097 h 6857649"/>
              <a:gd name="connsiteX225" fmla="*/ 2081019 w 6729383"/>
              <a:gd name="connsiteY225" fmla="*/ 5757341 h 6857649"/>
              <a:gd name="connsiteX226" fmla="*/ 2570686 w 6729383"/>
              <a:gd name="connsiteY226" fmla="*/ 5716868 h 6857649"/>
              <a:gd name="connsiteX227" fmla="*/ 3183716 w 6729383"/>
              <a:gd name="connsiteY227" fmla="*/ 5676803 h 6857649"/>
              <a:gd name="connsiteX228" fmla="*/ 3306772 w 6729383"/>
              <a:gd name="connsiteY228" fmla="*/ 5257045 h 6857649"/>
              <a:gd name="connsiteX229" fmla="*/ 3304063 w 6729383"/>
              <a:gd name="connsiteY229" fmla="*/ 5178653 h 6857649"/>
              <a:gd name="connsiteX230" fmla="*/ 3399063 w 6729383"/>
              <a:gd name="connsiteY230" fmla="*/ 5153612 h 6857649"/>
              <a:gd name="connsiteX231" fmla="*/ 3563410 w 6729383"/>
              <a:gd name="connsiteY231" fmla="*/ 5100261 h 6857649"/>
              <a:gd name="connsiteX232" fmla="*/ 3836606 w 6729383"/>
              <a:gd name="connsiteY232" fmla="*/ 4803865 h 6857649"/>
              <a:gd name="connsiteX233" fmla="*/ 3886278 w 6729383"/>
              <a:gd name="connsiteY233" fmla="*/ 4388808 h 6857649"/>
              <a:gd name="connsiteX234" fmla="*/ 3689634 w 6729383"/>
              <a:gd name="connsiteY234" fmla="*/ 3729377 h 6857649"/>
              <a:gd name="connsiteX235" fmla="*/ 3545473 w 6729383"/>
              <a:gd name="connsiteY235" fmla="*/ 3231073 h 6857649"/>
              <a:gd name="connsiteX236" fmla="*/ 3482667 w 6729383"/>
              <a:gd name="connsiteY236" fmla="*/ 3243644 h 6857649"/>
              <a:gd name="connsiteX237" fmla="*/ 3711097 w 6729383"/>
              <a:gd name="connsiteY237" fmla="*/ 4017290 h 6857649"/>
              <a:gd name="connsiteX238" fmla="*/ 3819435 w 6729383"/>
              <a:gd name="connsiteY238" fmla="*/ 4481355 h 6857649"/>
              <a:gd name="connsiteX239" fmla="*/ 3662192 w 6729383"/>
              <a:gd name="connsiteY239" fmla="*/ 4937652 h 6857649"/>
              <a:gd name="connsiteX240" fmla="*/ 3565505 w 6729383"/>
              <a:gd name="connsiteY240" fmla="*/ 5035769 h 6857649"/>
              <a:gd name="connsiteX241" fmla="*/ 3257866 w 6729383"/>
              <a:gd name="connsiteY241" fmla="*/ 5103889 h 6857649"/>
              <a:gd name="connsiteX242" fmla="*/ 2953855 w 6729383"/>
              <a:gd name="connsiteY242" fmla="*/ 5020030 h 6857649"/>
              <a:gd name="connsiteX243" fmla="*/ 2713825 w 6729383"/>
              <a:gd name="connsiteY243" fmla="*/ 4875051 h 6857649"/>
              <a:gd name="connsiteX244" fmla="*/ 2658481 w 6729383"/>
              <a:gd name="connsiteY244" fmla="*/ 4702426 h 6857649"/>
              <a:gd name="connsiteX245" fmla="*/ 2638295 w 6729383"/>
              <a:gd name="connsiteY245" fmla="*/ 4624034 h 6857649"/>
              <a:gd name="connsiteX246" fmla="*/ 2641975 w 6729383"/>
              <a:gd name="connsiteY246" fmla="*/ 4520704 h 6857649"/>
              <a:gd name="connsiteX247" fmla="*/ 2776120 w 6729383"/>
              <a:gd name="connsiteY247" fmla="*/ 4388756 h 6857649"/>
              <a:gd name="connsiteX248" fmla="*/ 2819915 w 6729383"/>
              <a:gd name="connsiteY248" fmla="*/ 4292734 h 6857649"/>
              <a:gd name="connsiteX249" fmla="*/ 3018551 w 6729383"/>
              <a:gd name="connsiteY249" fmla="*/ 4263044 h 6857649"/>
              <a:gd name="connsiteX250" fmla="*/ 3184636 w 6729383"/>
              <a:gd name="connsiteY250" fmla="*/ 4175555 h 6857649"/>
              <a:gd name="connsiteX251" fmla="*/ 3215144 w 6729383"/>
              <a:gd name="connsiteY251" fmla="*/ 4144945 h 6857649"/>
              <a:gd name="connsiteX252" fmla="*/ 3275394 w 6729383"/>
              <a:gd name="connsiteY252" fmla="*/ 4110553 h 6857649"/>
              <a:gd name="connsiteX253" fmla="*/ 3074356 w 6729383"/>
              <a:gd name="connsiteY253" fmla="*/ 4119956 h 6857649"/>
              <a:gd name="connsiteX254" fmla="*/ 2873368 w 6729383"/>
              <a:gd name="connsiteY254" fmla="*/ 4017954 h 6857649"/>
              <a:gd name="connsiteX255" fmla="*/ 2541915 w 6729383"/>
              <a:gd name="connsiteY255" fmla="*/ 4082088 h 6857649"/>
              <a:gd name="connsiteX256" fmla="*/ 2226867 w 6729383"/>
              <a:gd name="connsiteY256" fmla="*/ 4010800 h 6857649"/>
              <a:gd name="connsiteX257" fmla="*/ 2119448 w 6729383"/>
              <a:gd name="connsiteY257" fmla="*/ 4050864 h 6857649"/>
              <a:gd name="connsiteX258" fmla="*/ 2018929 w 6729383"/>
              <a:gd name="connsiteY258" fmla="*/ 4110553 h 6857649"/>
              <a:gd name="connsiteX259" fmla="*/ 1990414 w 6729383"/>
              <a:gd name="connsiteY259" fmla="*/ 4084081 h 6857649"/>
              <a:gd name="connsiteX260" fmla="*/ 1989596 w 6729383"/>
              <a:gd name="connsiteY260" fmla="*/ 3835057 h 6857649"/>
              <a:gd name="connsiteX261" fmla="*/ 2070083 w 6729383"/>
              <a:gd name="connsiteY261" fmla="*/ 3563446 h 6857649"/>
              <a:gd name="connsiteX262" fmla="*/ 2105293 w 6729383"/>
              <a:gd name="connsiteY262" fmla="*/ 3378760 h 6857649"/>
              <a:gd name="connsiteX263" fmla="*/ 1998283 w 6729383"/>
              <a:gd name="connsiteY263" fmla="*/ 3636012 h 6857649"/>
              <a:gd name="connsiteX264" fmla="*/ 1914373 w 6729383"/>
              <a:gd name="connsiteY264" fmla="*/ 3887795 h 6857649"/>
              <a:gd name="connsiteX265" fmla="*/ 1940384 w 6729383"/>
              <a:gd name="connsiteY265" fmla="*/ 4063487 h 6857649"/>
              <a:gd name="connsiteX266" fmla="*/ 1964147 w 6729383"/>
              <a:gd name="connsiteY266" fmla="*/ 4086074 h 6857649"/>
              <a:gd name="connsiteX267" fmla="*/ 1899502 w 6729383"/>
              <a:gd name="connsiteY267" fmla="*/ 4134826 h 6857649"/>
              <a:gd name="connsiteX268" fmla="*/ 1857904 w 6729383"/>
              <a:gd name="connsiteY268" fmla="*/ 4099616 h 6857649"/>
              <a:gd name="connsiteX269" fmla="*/ 1816868 w 6729383"/>
              <a:gd name="connsiteY269" fmla="*/ 4081935 h 6857649"/>
              <a:gd name="connsiteX270" fmla="*/ 1795865 w 6729383"/>
              <a:gd name="connsiteY270" fmla="*/ 4147040 h 6857649"/>
              <a:gd name="connsiteX271" fmla="*/ 1858568 w 6729383"/>
              <a:gd name="connsiteY271" fmla="*/ 4182761 h 6857649"/>
              <a:gd name="connsiteX272" fmla="*/ 2064564 w 6729383"/>
              <a:gd name="connsiteY272" fmla="*/ 4259875 h 6857649"/>
              <a:gd name="connsiteX273" fmla="*/ 2145920 w 6729383"/>
              <a:gd name="connsiteY273" fmla="*/ 4231206 h 6857649"/>
              <a:gd name="connsiteX274" fmla="*/ 2202542 w 6729383"/>
              <a:gd name="connsiteY274" fmla="*/ 4228754 h 6857649"/>
              <a:gd name="connsiteX275" fmla="*/ 2258244 w 6729383"/>
              <a:gd name="connsiteY275" fmla="*/ 4246384 h 6857649"/>
              <a:gd name="connsiteX276" fmla="*/ 2285839 w 6729383"/>
              <a:gd name="connsiteY276" fmla="*/ 4336836 h 6857649"/>
              <a:gd name="connsiteX277" fmla="*/ 2326466 w 6729383"/>
              <a:gd name="connsiteY277" fmla="*/ 4397597 h 6857649"/>
              <a:gd name="connsiteX278" fmla="*/ 2398265 w 6729383"/>
              <a:gd name="connsiteY278" fmla="*/ 4447474 h 6857649"/>
              <a:gd name="connsiteX279" fmla="*/ 2512633 w 6729383"/>
              <a:gd name="connsiteY279" fmla="*/ 4514981 h 6857649"/>
              <a:gd name="connsiteX280" fmla="*/ 2529038 w 6729383"/>
              <a:gd name="connsiteY280" fmla="*/ 4665325 h 6857649"/>
              <a:gd name="connsiteX281" fmla="*/ 2498989 w 6729383"/>
              <a:gd name="connsiteY281" fmla="*/ 4821189 h 6857649"/>
              <a:gd name="connsiteX282" fmla="*/ 2309755 w 6729383"/>
              <a:gd name="connsiteY282" fmla="*/ 4938879 h 6857649"/>
              <a:gd name="connsiteX283" fmla="*/ 1990976 w 6729383"/>
              <a:gd name="connsiteY283" fmla="*/ 5077009 h 6857649"/>
              <a:gd name="connsiteX284" fmla="*/ 1734337 w 6729383"/>
              <a:gd name="connsiteY284" fmla="*/ 5040062 h 6857649"/>
              <a:gd name="connsiteX285" fmla="*/ 1624620 w 6729383"/>
              <a:gd name="connsiteY285" fmla="*/ 4957531 h 6857649"/>
              <a:gd name="connsiteX286" fmla="*/ 1415967 w 6729383"/>
              <a:gd name="connsiteY286" fmla="*/ 4413235 h 6857649"/>
              <a:gd name="connsiteX287" fmla="*/ 1799085 w 6729383"/>
              <a:gd name="connsiteY287" fmla="*/ 3161982 h 6857649"/>
              <a:gd name="connsiteX288" fmla="*/ 1799085 w 6729383"/>
              <a:gd name="connsiteY288" fmla="*/ 3161982 h 6857649"/>
              <a:gd name="connsiteX289" fmla="*/ 3050644 w 6729383"/>
              <a:gd name="connsiteY289" fmla="*/ 3435178 h 6857649"/>
              <a:gd name="connsiteX290" fmla="*/ 3019216 w 6729383"/>
              <a:gd name="connsiteY290" fmla="*/ 3441463 h 6857649"/>
              <a:gd name="connsiteX291" fmla="*/ 3127605 w 6729383"/>
              <a:gd name="connsiteY291" fmla="*/ 4053777 h 6857649"/>
              <a:gd name="connsiteX292" fmla="*/ 3173189 w 6729383"/>
              <a:gd name="connsiteY292" fmla="*/ 4053777 h 6857649"/>
              <a:gd name="connsiteX293" fmla="*/ 3050644 w 6729383"/>
              <a:gd name="connsiteY293" fmla="*/ 3435178 h 6857649"/>
              <a:gd name="connsiteX294" fmla="*/ 3050644 w 6729383"/>
              <a:gd name="connsiteY294" fmla="*/ 3435178 h 6857649"/>
              <a:gd name="connsiteX295" fmla="*/ 5276121 w 6729383"/>
              <a:gd name="connsiteY295" fmla="*/ 2781930 h 6857649"/>
              <a:gd name="connsiteX296" fmla="*/ 5348126 w 6729383"/>
              <a:gd name="connsiteY296" fmla="*/ 3346259 h 6857649"/>
              <a:gd name="connsiteX297" fmla="*/ 4911912 w 6729383"/>
              <a:gd name="connsiteY297" fmla="*/ 4149391 h 6857649"/>
              <a:gd name="connsiteX298" fmla="*/ 4883703 w 6729383"/>
              <a:gd name="connsiteY298" fmla="*/ 4398160 h 6857649"/>
              <a:gd name="connsiteX299" fmla="*/ 4846960 w 6729383"/>
              <a:gd name="connsiteY299" fmla="*/ 4662054 h 6857649"/>
              <a:gd name="connsiteX300" fmla="*/ 4549337 w 6729383"/>
              <a:gd name="connsiteY300" fmla="*/ 5202365 h 6857649"/>
              <a:gd name="connsiteX301" fmla="*/ 4529305 w 6729383"/>
              <a:gd name="connsiteY301" fmla="*/ 5259345 h 6857649"/>
              <a:gd name="connsiteX302" fmla="*/ 4592366 w 6729383"/>
              <a:gd name="connsiteY302" fmla="*/ 5331706 h 6857649"/>
              <a:gd name="connsiteX303" fmla="*/ 4770408 w 6729383"/>
              <a:gd name="connsiteY303" fmla="*/ 5178500 h 6857649"/>
              <a:gd name="connsiteX304" fmla="*/ 4906290 w 6729383"/>
              <a:gd name="connsiteY304" fmla="*/ 5164600 h 6857649"/>
              <a:gd name="connsiteX305" fmla="*/ 4963832 w 6729383"/>
              <a:gd name="connsiteY305" fmla="*/ 5063467 h 6857649"/>
              <a:gd name="connsiteX306" fmla="*/ 4987748 w 6729383"/>
              <a:gd name="connsiteY306" fmla="*/ 4985075 h 6857649"/>
              <a:gd name="connsiteX307" fmla="*/ 5056277 w 6729383"/>
              <a:gd name="connsiteY307" fmla="*/ 4408993 h 6857649"/>
              <a:gd name="connsiteX308" fmla="*/ 5100226 w 6729383"/>
              <a:gd name="connsiteY308" fmla="*/ 4245669 h 6857649"/>
              <a:gd name="connsiteX309" fmla="*/ 5282918 w 6729383"/>
              <a:gd name="connsiteY309" fmla="*/ 3934350 h 6857649"/>
              <a:gd name="connsiteX310" fmla="*/ 5460091 w 6729383"/>
              <a:gd name="connsiteY310" fmla="*/ 3406509 h 6857649"/>
              <a:gd name="connsiteX311" fmla="*/ 5490651 w 6729383"/>
              <a:gd name="connsiteY311" fmla="*/ 3127590 h 6857649"/>
              <a:gd name="connsiteX312" fmla="*/ 5409653 w 6729383"/>
              <a:gd name="connsiteY312" fmla="*/ 2865739 h 6857649"/>
              <a:gd name="connsiteX313" fmla="*/ 5276121 w 6729383"/>
              <a:gd name="connsiteY313" fmla="*/ 2781930 h 6857649"/>
              <a:gd name="connsiteX314" fmla="*/ 5276121 w 6729383"/>
              <a:gd name="connsiteY314" fmla="*/ 2781930 h 6857649"/>
              <a:gd name="connsiteX315" fmla="*/ 4924943 w 6729383"/>
              <a:gd name="connsiteY315" fmla="*/ 1975987 h 6857649"/>
              <a:gd name="connsiteX316" fmla="*/ 4924943 w 6729383"/>
              <a:gd name="connsiteY316" fmla="*/ 1928768 h 6857649"/>
              <a:gd name="connsiteX317" fmla="*/ 5360135 w 6729383"/>
              <a:gd name="connsiteY317" fmla="*/ 2593054 h 6857649"/>
              <a:gd name="connsiteX318" fmla="*/ 5269938 w 6729383"/>
              <a:gd name="connsiteY318" fmla="*/ 2577621 h 6857649"/>
              <a:gd name="connsiteX319" fmla="*/ 5250519 w 6729383"/>
              <a:gd name="connsiteY319" fmla="*/ 2518291 h 6857649"/>
              <a:gd name="connsiteX320" fmla="*/ 4924943 w 6729383"/>
              <a:gd name="connsiteY320" fmla="*/ 1975987 h 6857649"/>
              <a:gd name="connsiteX321" fmla="*/ 4924943 w 6729383"/>
              <a:gd name="connsiteY321" fmla="*/ 1975987 h 6857649"/>
              <a:gd name="connsiteX322" fmla="*/ 5480277 w 6729383"/>
              <a:gd name="connsiteY322" fmla="*/ 2662605 h 6857649"/>
              <a:gd name="connsiteX323" fmla="*/ 5505420 w 6729383"/>
              <a:gd name="connsiteY323" fmla="*/ 2596631 h 6857649"/>
              <a:gd name="connsiteX324" fmla="*/ 6185700 w 6729383"/>
              <a:gd name="connsiteY324" fmla="*/ 3361896 h 6857649"/>
              <a:gd name="connsiteX325" fmla="*/ 6256120 w 6729383"/>
              <a:gd name="connsiteY325" fmla="*/ 3416423 h 6857649"/>
              <a:gd name="connsiteX326" fmla="*/ 6482660 w 6729383"/>
              <a:gd name="connsiteY326" fmla="*/ 3599678 h 6857649"/>
              <a:gd name="connsiteX327" fmla="*/ 6714309 w 6729383"/>
              <a:gd name="connsiteY327" fmla="*/ 3948403 h 6857649"/>
              <a:gd name="connsiteX328" fmla="*/ 6702453 w 6729383"/>
              <a:gd name="connsiteY328" fmla="*/ 4141163 h 6857649"/>
              <a:gd name="connsiteX329" fmla="*/ 6729384 w 6729383"/>
              <a:gd name="connsiteY329" fmla="*/ 4300349 h 6857649"/>
              <a:gd name="connsiteX330" fmla="*/ 6708432 w 6729383"/>
              <a:gd name="connsiteY330" fmla="*/ 4362592 h 6857649"/>
              <a:gd name="connsiteX331" fmla="*/ 6501108 w 6729383"/>
              <a:gd name="connsiteY331" fmla="*/ 5021409 h 6857649"/>
              <a:gd name="connsiteX332" fmla="*/ 6341053 w 6729383"/>
              <a:gd name="connsiteY332" fmla="*/ 5153153 h 6857649"/>
              <a:gd name="connsiteX333" fmla="*/ 6293937 w 6729383"/>
              <a:gd name="connsiteY333" fmla="*/ 5120958 h 6857649"/>
              <a:gd name="connsiteX334" fmla="*/ 6225204 w 6729383"/>
              <a:gd name="connsiteY334" fmla="*/ 5111044 h 6857649"/>
              <a:gd name="connsiteX335" fmla="*/ 5765994 w 6729383"/>
              <a:gd name="connsiteY335" fmla="*/ 5607304 h 6857649"/>
              <a:gd name="connsiteX336" fmla="*/ 4817218 w 6729383"/>
              <a:gd name="connsiteY336" fmla="*/ 6170866 h 6857649"/>
              <a:gd name="connsiteX337" fmla="*/ 4546526 w 6729383"/>
              <a:gd name="connsiteY337" fmla="*/ 6491229 h 6857649"/>
              <a:gd name="connsiteX338" fmla="*/ 4425873 w 6729383"/>
              <a:gd name="connsiteY338" fmla="*/ 6586996 h 6857649"/>
              <a:gd name="connsiteX339" fmla="*/ 4222432 w 6729383"/>
              <a:gd name="connsiteY339" fmla="*/ 6690939 h 6857649"/>
              <a:gd name="connsiteX340" fmla="*/ 4093806 w 6729383"/>
              <a:gd name="connsiteY340" fmla="*/ 6763045 h 6857649"/>
              <a:gd name="connsiteX341" fmla="*/ 4084557 w 6729383"/>
              <a:gd name="connsiteY341" fmla="*/ 6715928 h 6857649"/>
              <a:gd name="connsiteX342" fmla="*/ 4156407 w 6729383"/>
              <a:gd name="connsiteY342" fmla="*/ 6632988 h 6857649"/>
              <a:gd name="connsiteX343" fmla="*/ 4370579 w 6729383"/>
              <a:gd name="connsiteY343" fmla="*/ 6397353 h 6857649"/>
              <a:gd name="connsiteX344" fmla="*/ 4758245 w 6729383"/>
              <a:gd name="connsiteY344" fmla="*/ 6122011 h 6857649"/>
              <a:gd name="connsiteX345" fmla="*/ 5749334 w 6729383"/>
              <a:gd name="connsiteY345" fmla="*/ 5549813 h 6857649"/>
              <a:gd name="connsiteX346" fmla="*/ 6033568 w 6729383"/>
              <a:gd name="connsiteY346" fmla="*/ 5310089 h 6857649"/>
              <a:gd name="connsiteX347" fmla="*/ 6215800 w 6729383"/>
              <a:gd name="connsiteY347" fmla="*/ 5088303 h 6857649"/>
              <a:gd name="connsiteX348" fmla="*/ 6218355 w 6729383"/>
              <a:gd name="connsiteY348" fmla="*/ 5080944 h 6857649"/>
              <a:gd name="connsiteX349" fmla="*/ 6559620 w 6729383"/>
              <a:gd name="connsiteY349" fmla="*/ 4061034 h 6857649"/>
              <a:gd name="connsiteX350" fmla="*/ 6508620 w 6729383"/>
              <a:gd name="connsiteY350" fmla="*/ 3766324 h 6857649"/>
              <a:gd name="connsiteX351" fmla="*/ 6417503 w 6729383"/>
              <a:gd name="connsiteY351" fmla="*/ 3654562 h 6857649"/>
              <a:gd name="connsiteX352" fmla="*/ 6262304 w 6729383"/>
              <a:gd name="connsiteY352" fmla="*/ 3526141 h 6857649"/>
              <a:gd name="connsiteX353" fmla="*/ 6241658 w 6729383"/>
              <a:gd name="connsiteY353" fmla="*/ 3519906 h 6857649"/>
              <a:gd name="connsiteX354" fmla="*/ 6269458 w 6729383"/>
              <a:gd name="connsiteY354" fmla="*/ 3968078 h 6857649"/>
              <a:gd name="connsiteX355" fmla="*/ 6106389 w 6729383"/>
              <a:gd name="connsiteY355" fmla="*/ 4280776 h 6857649"/>
              <a:gd name="connsiteX356" fmla="*/ 5963966 w 6729383"/>
              <a:gd name="connsiteY356" fmla="*/ 4504606 h 6857649"/>
              <a:gd name="connsiteX357" fmla="*/ 5892626 w 6729383"/>
              <a:gd name="connsiteY357" fmla="*/ 4437049 h 6857649"/>
              <a:gd name="connsiteX358" fmla="*/ 5916133 w 6729383"/>
              <a:gd name="connsiteY358" fmla="*/ 4293092 h 6857649"/>
              <a:gd name="connsiteX359" fmla="*/ 6077976 w 6729383"/>
              <a:gd name="connsiteY359" fmla="*/ 3590223 h 6857649"/>
              <a:gd name="connsiteX360" fmla="*/ 5769417 w 6729383"/>
              <a:gd name="connsiteY360" fmla="*/ 2891954 h 6857649"/>
              <a:gd name="connsiteX361" fmla="*/ 5480277 w 6729383"/>
              <a:gd name="connsiteY361" fmla="*/ 2662605 h 6857649"/>
              <a:gd name="connsiteX362" fmla="*/ 5480277 w 6729383"/>
              <a:gd name="connsiteY362" fmla="*/ 2662605 h 6857649"/>
              <a:gd name="connsiteX363" fmla="*/ 2596902 w 6729383"/>
              <a:gd name="connsiteY363" fmla="*/ 6400368 h 6857649"/>
              <a:gd name="connsiteX364" fmla="*/ 2593785 w 6729383"/>
              <a:gd name="connsiteY364" fmla="*/ 6318706 h 6857649"/>
              <a:gd name="connsiteX365" fmla="*/ 2673148 w 6729383"/>
              <a:gd name="connsiteY365" fmla="*/ 6337818 h 6857649"/>
              <a:gd name="connsiteX366" fmla="*/ 2805248 w 6729383"/>
              <a:gd name="connsiteY366" fmla="*/ 6397353 h 6857649"/>
              <a:gd name="connsiteX367" fmla="*/ 3013339 w 6729383"/>
              <a:gd name="connsiteY367" fmla="*/ 6480242 h 6857649"/>
              <a:gd name="connsiteX368" fmla="*/ 3284797 w 6729383"/>
              <a:gd name="connsiteY368" fmla="*/ 6736472 h 6857649"/>
              <a:gd name="connsiteX369" fmla="*/ 3275803 w 6729383"/>
              <a:gd name="connsiteY369" fmla="*/ 6855183 h 6857649"/>
              <a:gd name="connsiteX370" fmla="*/ 3176817 w 6729383"/>
              <a:gd name="connsiteY370" fmla="*/ 6810519 h 6857649"/>
              <a:gd name="connsiteX371" fmla="*/ 3058667 w 6729383"/>
              <a:gd name="connsiteY371" fmla="*/ 6742706 h 6857649"/>
              <a:gd name="connsiteX372" fmla="*/ 2982780 w 6729383"/>
              <a:gd name="connsiteY372" fmla="*/ 6663139 h 6857649"/>
              <a:gd name="connsiteX373" fmla="*/ 2851087 w 6729383"/>
              <a:gd name="connsiteY373" fmla="*/ 6526950 h 6857649"/>
              <a:gd name="connsiteX374" fmla="*/ 2671972 w 6729383"/>
              <a:gd name="connsiteY374" fmla="*/ 6418970 h 6857649"/>
              <a:gd name="connsiteX375" fmla="*/ 2596902 w 6729383"/>
              <a:gd name="connsiteY375" fmla="*/ 6400368 h 6857649"/>
              <a:gd name="connsiteX376" fmla="*/ 2596902 w 6729383"/>
              <a:gd name="connsiteY376" fmla="*/ 6400368 h 6857649"/>
              <a:gd name="connsiteX377" fmla="*/ 3645992 w 6729383"/>
              <a:gd name="connsiteY377" fmla="*/ 6460056 h 6857649"/>
              <a:gd name="connsiteX378" fmla="*/ 3754126 w 6729383"/>
              <a:gd name="connsiteY378" fmla="*/ 6332351 h 6857649"/>
              <a:gd name="connsiteX379" fmla="*/ 3805944 w 6729383"/>
              <a:gd name="connsiteY379" fmla="*/ 6240263 h 6857649"/>
              <a:gd name="connsiteX380" fmla="*/ 4289990 w 6729383"/>
              <a:gd name="connsiteY380" fmla="*/ 5738740 h 6857649"/>
              <a:gd name="connsiteX381" fmla="*/ 4482443 w 6729383"/>
              <a:gd name="connsiteY381" fmla="*/ 5606639 h 6857649"/>
              <a:gd name="connsiteX382" fmla="*/ 4620677 w 6729383"/>
              <a:gd name="connsiteY382" fmla="*/ 5513683 h 6857649"/>
              <a:gd name="connsiteX383" fmla="*/ 4793813 w 6729383"/>
              <a:gd name="connsiteY383" fmla="*/ 5421443 h 6857649"/>
              <a:gd name="connsiteX384" fmla="*/ 5215718 w 6729383"/>
              <a:gd name="connsiteY384" fmla="*/ 5050385 h 6857649"/>
              <a:gd name="connsiteX385" fmla="*/ 5315879 w 6729383"/>
              <a:gd name="connsiteY385" fmla="*/ 4999844 h 6857649"/>
              <a:gd name="connsiteX386" fmla="*/ 5395600 w 6729383"/>
              <a:gd name="connsiteY386" fmla="*/ 4938827 h 6857649"/>
              <a:gd name="connsiteX387" fmla="*/ 5474707 w 6729383"/>
              <a:gd name="connsiteY387" fmla="*/ 4830438 h 6857649"/>
              <a:gd name="connsiteX388" fmla="*/ 5479767 w 6729383"/>
              <a:gd name="connsiteY388" fmla="*/ 4927585 h 6857649"/>
              <a:gd name="connsiteX389" fmla="*/ 5391920 w 6729383"/>
              <a:gd name="connsiteY389" fmla="*/ 5050027 h 6857649"/>
              <a:gd name="connsiteX390" fmla="*/ 5013249 w 6729383"/>
              <a:gd name="connsiteY390" fmla="*/ 5406981 h 6857649"/>
              <a:gd name="connsiteX391" fmla="*/ 4298729 w 6729383"/>
              <a:gd name="connsiteY391" fmla="*/ 5999620 h 6857649"/>
              <a:gd name="connsiteX392" fmla="*/ 3922612 w 6729383"/>
              <a:gd name="connsiteY392" fmla="*/ 6445134 h 6857649"/>
              <a:gd name="connsiteX393" fmla="*/ 3809215 w 6729383"/>
              <a:gd name="connsiteY393" fmla="*/ 6550662 h 6857649"/>
              <a:gd name="connsiteX394" fmla="*/ 3710177 w 6729383"/>
              <a:gd name="connsiteY394" fmla="*/ 6683631 h 6857649"/>
              <a:gd name="connsiteX395" fmla="*/ 3581500 w 6729383"/>
              <a:gd name="connsiteY395" fmla="*/ 6609328 h 6857649"/>
              <a:gd name="connsiteX396" fmla="*/ 3645992 w 6729383"/>
              <a:gd name="connsiteY396" fmla="*/ 6460056 h 6857649"/>
              <a:gd name="connsiteX397" fmla="*/ 3645992 w 6729383"/>
              <a:gd name="connsiteY397" fmla="*/ 6460056 h 6857649"/>
              <a:gd name="connsiteX398" fmla="*/ 4396693 w 6729383"/>
              <a:gd name="connsiteY398" fmla="*/ 4836162 h 6857649"/>
              <a:gd name="connsiteX399" fmla="*/ 4496037 w 6729383"/>
              <a:gd name="connsiteY399" fmla="*/ 4769217 h 6857649"/>
              <a:gd name="connsiteX400" fmla="*/ 4514842 w 6729383"/>
              <a:gd name="connsiteY400" fmla="*/ 4829467 h 6857649"/>
              <a:gd name="connsiteX401" fmla="*/ 4311198 w 6729383"/>
              <a:gd name="connsiteY401" fmla="*/ 5190611 h 6857649"/>
              <a:gd name="connsiteX402" fmla="*/ 4242720 w 6729383"/>
              <a:gd name="connsiteY402" fmla="*/ 5401512 h 6857649"/>
              <a:gd name="connsiteX403" fmla="*/ 3590443 w 6729383"/>
              <a:gd name="connsiteY403" fmla="*/ 5889033 h 6857649"/>
              <a:gd name="connsiteX404" fmla="*/ 3335645 w 6729383"/>
              <a:gd name="connsiteY404" fmla="*/ 6149760 h 6857649"/>
              <a:gd name="connsiteX405" fmla="*/ 3260728 w 6729383"/>
              <a:gd name="connsiteY405" fmla="*/ 6275115 h 6857649"/>
              <a:gd name="connsiteX406" fmla="*/ 3134197 w 6729383"/>
              <a:gd name="connsiteY406" fmla="*/ 6424591 h 6857649"/>
              <a:gd name="connsiteX407" fmla="*/ 3111661 w 6729383"/>
              <a:gd name="connsiteY407" fmla="*/ 6373182 h 6857649"/>
              <a:gd name="connsiteX408" fmla="*/ 3142425 w 6729383"/>
              <a:gd name="connsiteY408" fmla="*/ 6256105 h 6857649"/>
              <a:gd name="connsiteX409" fmla="*/ 3144418 w 6729383"/>
              <a:gd name="connsiteY409" fmla="*/ 6095642 h 6857649"/>
              <a:gd name="connsiteX410" fmla="*/ 3197820 w 6729383"/>
              <a:gd name="connsiteY410" fmla="*/ 5946473 h 6857649"/>
              <a:gd name="connsiteX411" fmla="*/ 3608738 w 6729383"/>
              <a:gd name="connsiteY411" fmla="*/ 5620028 h 6857649"/>
              <a:gd name="connsiteX412" fmla="*/ 4114810 w 6729383"/>
              <a:gd name="connsiteY412" fmla="*/ 5374275 h 6857649"/>
              <a:gd name="connsiteX413" fmla="*/ 4277930 w 6729383"/>
              <a:gd name="connsiteY413" fmla="*/ 5002297 h 6857649"/>
              <a:gd name="connsiteX414" fmla="*/ 4396693 w 6729383"/>
              <a:gd name="connsiteY414" fmla="*/ 4836162 h 6857649"/>
              <a:gd name="connsiteX415" fmla="*/ 4396693 w 6729383"/>
              <a:gd name="connsiteY415" fmla="*/ 4836162 h 6857649"/>
              <a:gd name="connsiteX416" fmla="*/ 1475604 w 6729383"/>
              <a:gd name="connsiteY416" fmla="*/ 5113139 h 6857649"/>
              <a:gd name="connsiteX417" fmla="*/ 716062 w 6729383"/>
              <a:gd name="connsiteY417" fmla="*/ 4587444 h 6857649"/>
              <a:gd name="connsiteX418" fmla="*/ 700374 w 6729383"/>
              <a:gd name="connsiteY418" fmla="*/ 4631546 h 6857649"/>
              <a:gd name="connsiteX419" fmla="*/ 1132857 w 6729383"/>
              <a:gd name="connsiteY419" fmla="*/ 5069702 h 6857649"/>
              <a:gd name="connsiteX420" fmla="*/ 1353570 w 6729383"/>
              <a:gd name="connsiteY420" fmla="*/ 5224237 h 6857649"/>
              <a:gd name="connsiteX421" fmla="*/ 1501615 w 6729383"/>
              <a:gd name="connsiteY421" fmla="*/ 5264353 h 6857649"/>
              <a:gd name="connsiteX422" fmla="*/ 1547148 w 6729383"/>
              <a:gd name="connsiteY422" fmla="*/ 5191940 h 6857649"/>
              <a:gd name="connsiteX423" fmla="*/ 1475604 w 6729383"/>
              <a:gd name="connsiteY423" fmla="*/ 5113139 h 6857649"/>
              <a:gd name="connsiteX424" fmla="*/ 1475604 w 6729383"/>
              <a:gd name="connsiteY424" fmla="*/ 5113139 h 6857649"/>
              <a:gd name="connsiteX425" fmla="*/ 1149670 w 6729383"/>
              <a:gd name="connsiteY425" fmla="*/ 2667051 h 6857649"/>
              <a:gd name="connsiteX426" fmla="*/ 1128462 w 6729383"/>
              <a:gd name="connsiteY426" fmla="*/ 2595405 h 6857649"/>
              <a:gd name="connsiteX427" fmla="*/ 1183449 w 6729383"/>
              <a:gd name="connsiteY427" fmla="*/ 2600106 h 6857649"/>
              <a:gd name="connsiteX428" fmla="*/ 1231383 w 6729383"/>
              <a:gd name="connsiteY428" fmla="*/ 2684324 h 6857649"/>
              <a:gd name="connsiteX429" fmla="*/ 1316214 w 6729383"/>
              <a:gd name="connsiteY429" fmla="*/ 2729192 h 6857649"/>
              <a:gd name="connsiteX430" fmla="*/ 1379070 w 6729383"/>
              <a:gd name="connsiteY430" fmla="*/ 2750451 h 6857649"/>
              <a:gd name="connsiteX431" fmla="*/ 1427005 w 6729383"/>
              <a:gd name="connsiteY431" fmla="*/ 2804773 h 6857649"/>
              <a:gd name="connsiteX432" fmla="*/ 1424654 w 6729383"/>
              <a:gd name="connsiteY432" fmla="*/ 2850408 h 6857649"/>
              <a:gd name="connsiteX433" fmla="*/ 1375187 w 6729383"/>
              <a:gd name="connsiteY433" fmla="*/ 2858278 h 6857649"/>
              <a:gd name="connsiteX434" fmla="*/ 1337473 w 6729383"/>
              <a:gd name="connsiteY434" fmla="*/ 2837837 h 6857649"/>
              <a:gd name="connsiteX435" fmla="*/ 1314681 w 6729383"/>
              <a:gd name="connsiteY435" fmla="*/ 2809526 h 6857649"/>
              <a:gd name="connsiteX436" fmla="*/ 1274616 w 6729383"/>
              <a:gd name="connsiteY436" fmla="*/ 2782748 h 6857649"/>
              <a:gd name="connsiteX437" fmla="*/ 1229850 w 6729383"/>
              <a:gd name="connsiteY437" fmla="*/ 2752035 h 6857649"/>
              <a:gd name="connsiteX438" fmla="*/ 1199188 w 6729383"/>
              <a:gd name="connsiteY438" fmla="*/ 2691427 h 6857649"/>
              <a:gd name="connsiteX439" fmla="*/ 1149670 w 6729383"/>
              <a:gd name="connsiteY439" fmla="*/ 2667051 h 6857649"/>
              <a:gd name="connsiteX440" fmla="*/ 4453315 w 6729383"/>
              <a:gd name="connsiteY440" fmla="*/ 1497307 h 6857649"/>
              <a:gd name="connsiteX441" fmla="*/ 4644388 w 6729383"/>
              <a:gd name="connsiteY441" fmla="*/ 2000619 h 6857649"/>
              <a:gd name="connsiteX442" fmla="*/ 4700448 w 6729383"/>
              <a:gd name="connsiteY442" fmla="*/ 2119535 h 6857649"/>
              <a:gd name="connsiteX443" fmla="*/ 4774598 w 6729383"/>
              <a:gd name="connsiteY443" fmla="*/ 2488140 h 6857649"/>
              <a:gd name="connsiteX444" fmla="*/ 4734074 w 6729383"/>
              <a:gd name="connsiteY444" fmla="*/ 3079451 h 6857649"/>
              <a:gd name="connsiteX445" fmla="*/ 4630335 w 6729383"/>
              <a:gd name="connsiteY445" fmla="*/ 3522768 h 6857649"/>
              <a:gd name="connsiteX446" fmla="*/ 4592110 w 6729383"/>
              <a:gd name="connsiteY446" fmla="*/ 3592677 h 6857649"/>
              <a:gd name="connsiteX447" fmla="*/ 4534926 w 6729383"/>
              <a:gd name="connsiteY447" fmla="*/ 3776238 h 6857649"/>
              <a:gd name="connsiteX448" fmla="*/ 4412688 w 6729383"/>
              <a:gd name="connsiteY448" fmla="*/ 3932459 h 6857649"/>
              <a:gd name="connsiteX449" fmla="*/ 4237865 w 6729383"/>
              <a:gd name="connsiteY449" fmla="*/ 4074985 h 6857649"/>
              <a:gd name="connsiteX450" fmla="*/ 4193559 w 6729383"/>
              <a:gd name="connsiteY450" fmla="*/ 4105187 h 6857649"/>
              <a:gd name="connsiteX451" fmla="*/ 4084097 w 6729383"/>
              <a:gd name="connsiteY451" fmla="*/ 4211787 h 6857649"/>
              <a:gd name="connsiteX452" fmla="*/ 3980920 w 6729383"/>
              <a:gd name="connsiteY452" fmla="*/ 4382982 h 6857649"/>
              <a:gd name="connsiteX453" fmla="*/ 4101472 w 6729383"/>
              <a:gd name="connsiteY453" fmla="*/ 4321199 h 6857649"/>
              <a:gd name="connsiteX454" fmla="*/ 4313395 w 6729383"/>
              <a:gd name="connsiteY454" fmla="*/ 4125066 h 6857649"/>
              <a:gd name="connsiteX455" fmla="*/ 4551534 w 6729383"/>
              <a:gd name="connsiteY455" fmla="*/ 4041053 h 6857649"/>
              <a:gd name="connsiteX456" fmla="*/ 4619297 w 6729383"/>
              <a:gd name="connsiteY456" fmla="*/ 3865566 h 6857649"/>
              <a:gd name="connsiteX457" fmla="*/ 4927651 w 6729383"/>
              <a:gd name="connsiteY457" fmla="*/ 3190804 h 6857649"/>
              <a:gd name="connsiteX458" fmla="*/ 4953203 w 6729383"/>
              <a:gd name="connsiteY458" fmla="*/ 2905292 h 6857649"/>
              <a:gd name="connsiteX459" fmla="*/ 4857845 w 6729383"/>
              <a:gd name="connsiteY459" fmla="*/ 2398505 h 6857649"/>
              <a:gd name="connsiteX460" fmla="*/ 4545913 w 6729383"/>
              <a:gd name="connsiteY460" fmla="*/ 1464397 h 6857649"/>
              <a:gd name="connsiteX461" fmla="*/ 4453315 w 6729383"/>
              <a:gd name="connsiteY461" fmla="*/ 1497307 h 6857649"/>
              <a:gd name="connsiteX462" fmla="*/ 4453315 w 6729383"/>
              <a:gd name="connsiteY462" fmla="*/ 1497307 h 6857649"/>
              <a:gd name="connsiteX463" fmla="*/ 1765612 w 6729383"/>
              <a:gd name="connsiteY463" fmla="*/ 1854822 h 6857649"/>
              <a:gd name="connsiteX464" fmla="*/ 1883762 w 6729383"/>
              <a:gd name="connsiteY464" fmla="*/ 1947676 h 6857649"/>
              <a:gd name="connsiteX465" fmla="*/ 1924798 w 6729383"/>
              <a:gd name="connsiteY465" fmla="*/ 2020191 h 6857649"/>
              <a:gd name="connsiteX466" fmla="*/ 1962307 w 6729383"/>
              <a:gd name="connsiteY466" fmla="*/ 2098225 h 6857649"/>
              <a:gd name="connsiteX467" fmla="*/ 1947896 w 6729383"/>
              <a:gd name="connsiteY467" fmla="*/ 2135019 h 6857649"/>
              <a:gd name="connsiteX468" fmla="*/ 1767554 w 6729383"/>
              <a:gd name="connsiteY468" fmla="*/ 1982171 h 6857649"/>
              <a:gd name="connsiteX469" fmla="*/ 1640564 w 6729383"/>
              <a:gd name="connsiteY469" fmla="*/ 2018300 h 6857649"/>
              <a:gd name="connsiteX470" fmla="*/ 1527320 w 6729383"/>
              <a:gd name="connsiteY470" fmla="*/ 2007978 h 6857649"/>
              <a:gd name="connsiteX471" fmla="*/ 1426289 w 6729383"/>
              <a:gd name="connsiteY471" fmla="*/ 1935156 h 6857649"/>
              <a:gd name="connsiteX472" fmla="*/ 1534576 w 6729383"/>
              <a:gd name="connsiteY472" fmla="*/ 1885229 h 6857649"/>
              <a:gd name="connsiteX473" fmla="*/ 1655128 w 6729383"/>
              <a:gd name="connsiteY473" fmla="*/ 1835557 h 6857649"/>
              <a:gd name="connsiteX474" fmla="*/ 1765612 w 6729383"/>
              <a:gd name="connsiteY474" fmla="*/ 1854822 h 6857649"/>
              <a:gd name="connsiteX475" fmla="*/ 1765612 w 6729383"/>
              <a:gd name="connsiteY475" fmla="*/ 1854822 h 6857649"/>
              <a:gd name="connsiteX476" fmla="*/ 3148199 w 6729383"/>
              <a:gd name="connsiteY476" fmla="*/ 4412724 h 6857649"/>
              <a:gd name="connsiteX477" fmla="*/ 3148199 w 6729383"/>
              <a:gd name="connsiteY477" fmla="*/ 4337143 h 6857649"/>
              <a:gd name="connsiteX478" fmla="*/ 3220663 w 6729383"/>
              <a:gd name="connsiteY478" fmla="*/ 4340771 h 6857649"/>
              <a:gd name="connsiteX479" fmla="*/ 3358743 w 6729383"/>
              <a:gd name="connsiteY479" fmla="*/ 4363052 h 6857649"/>
              <a:gd name="connsiteX480" fmla="*/ 3513329 w 6729383"/>
              <a:gd name="connsiteY480" fmla="*/ 4316957 h 6857649"/>
              <a:gd name="connsiteX481" fmla="*/ 3583442 w 6729383"/>
              <a:gd name="connsiteY481" fmla="*/ 4311898 h 6857649"/>
              <a:gd name="connsiteX482" fmla="*/ 3555182 w 6729383"/>
              <a:gd name="connsiteY482" fmla="*/ 4392180 h 6857649"/>
              <a:gd name="connsiteX483" fmla="*/ 3358999 w 6729383"/>
              <a:gd name="connsiteY483" fmla="*/ 4422280 h 6857649"/>
              <a:gd name="connsiteX484" fmla="*/ 3148199 w 6729383"/>
              <a:gd name="connsiteY484" fmla="*/ 4412724 h 6857649"/>
              <a:gd name="connsiteX485" fmla="*/ 3148199 w 6729383"/>
              <a:gd name="connsiteY485" fmla="*/ 4412724 h 6857649"/>
              <a:gd name="connsiteX486" fmla="*/ 1610055 w 6729383"/>
              <a:gd name="connsiteY486" fmla="*/ 4266314 h 6857649"/>
              <a:gd name="connsiteX487" fmla="*/ 1658756 w 6729383"/>
              <a:gd name="connsiteY487" fmla="*/ 4219095 h 6857649"/>
              <a:gd name="connsiteX488" fmla="*/ 1740623 w 6729383"/>
              <a:gd name="connsiteY488" fmla="*/ 4280163 h 6857649"/>
              <a:gd name="connsiteX489" fmla="*/ 1803684 w 6729383"/>
              <a:gd name="connsiteY489" fmla="*/ 4330806 h 6857649"/>
              <a:gd name="connsiteX490" fmla="*/ 1879929 w 6729383"/>
              <a:gd name="connsiteY490" fmla="*/ 4338216 h 6857649"/>
              <a:gd name="connsiteX491" fmla="*/ 1995473 w 6729383"/>
              <a:gd name="connsiteY491" fmla="*/ 4367702 h 6857649"/>
              <a:gd name="connsiteX492" fmla="*/ 2087611 w 6729383"/>
              <a:gd name="connsiteY492" fmla="*/ 4373374 h 6857649"/>
              <a:gd name="connsiteX493" fmla="*/ 2131815 w 6729383"/>
              <a:gd name="connsiteY493" fmla="*/ 4401123 h 6857649"/>
              <a:gd name="connsiteX494" fmla="*/ 2048313 w 6729383"/>
              <a:gd name="connsiteY494" fmla="*/ 4472565 h 6857649"/>
              <a:gd name="connsiteX495" fmla="*/ 1976718 w 6729383"/>
              <a:gd name="connsiteY495" fmla="*/ 4443130 h 6857649"/>
              <a:gd name="connsiteX496" fmla="*/ 1768729 w 6729383"/>
              <a:gd name="connsiteY496" fmla="*/ 4389165 h 6857649"/>
              <a:gd name="connsiteX497" fmla="*/ 1667239 w 6729383"/>
              <a:gd name="connsiteY497" fmla="*/ 4327791 h 6857649"/>
              <a:gd name="connsiteX498" fmla="*/ 1610055 w 6729383"/>
              <a:gd name="connsiteY498" fmla="*/ 4266314 h 6857649"/>
              <a:gd name="connsiteX499" fmla="*/ 1610055 w 6729383"/>
              <a:gd name="connsiteY499" fmla="*/ 4266314 h 6857649"/>
              <a:gd name="connsiteX500" fmla="*/ 4197698 w 6729383"/>
              <a:gd name="connsiteY500" fmla="*/ 3022778 h 6857649"/>
              <a:gd name="connsiteX501" fmla="*/ 4154056 w 6729383"/>
              <a:gd name="connsiteY501" fmla="*/ 3037342 h 6857649"/>
              <a:gd name="connsiteX502" fmla="*/ 4021751 w 6729383"/>
              <a:gd name="connsiteY502" fmla="*/ 3043219 h 6857649"/>
              <a:gd name="connsiteX503" fmla="*/ 4216709 w 6729383"/>
              <a:gd name="connsiteY503" fmla="*/ 2769563 h 6857649"/>
              <a:gd name="connsiteX504" fmla="*/ 4254269 w 6729383"/>
              <a:gd name="connsiteY504" fmla="*/ 2663883 h 6857649"/>
              <a:gd name="connsiteX505" fmla="*/ 4342268 w 6729383"/>
              <a:gd name="connsiteY505" fmla="*/ 2726841 h 6857649"/>
              <a:gd name="connsiteX506" fmla="*/ 4273842 w 6729383"/>
              <a:gd name="connsiteY506" fmla="*/ 2909483 h 6857649"/>
              <a:gd name="connsiteX507" fmla="*/ 4197698 w 6729383"/>
              <a:gd name="connsiteY507" fmla="*/ 3022778 h 6857649"/>
              <a:gd name="connsiteX508" fmla="*/ 4197698 w 6729383"/>
              <a:gd name="connsiteY508" fmla="*/ 3022778 h 6857649"/>
              <a:gd name="connsiteX509" fmla="*/ 3991601 w 6729383"/>
              <a:gd name="connsiteY509" fmla="*/ 3177722 h 6857649"/>
              <a:gd name="connsiteX510" fmla="*/ 3828480 w 6729383"/>
              <a:gd name="connsiteY510" fmla="*/ 3471818 h 6857649"/>
              <a:gd name="connsiteX511" fmla="*/ 3749731 w 6729383"/>
              <a:gd name="connsiteY511" fmla="*/ 3432111 h 6857649"/>
              <a:gd name="connsiteX512" fmla="*/ 3826283 w 6729383"/>
              <a:gd name="connsiteY512" fmla="*/ 3551385 h 6857649"/>
              <a:gd name="connsiteX513" fmla="*/ 3945199 w 6729383"/>
              <a:gd name="connsiteY513" fmla="*/ 3491493 h 6857649"/>
              <a:gd name="connsiteX514" fmla="*/ 4036111 w 6729383"/>
              <a:gd name="connsiteY514" fmla="*/ 3502480 h 6857649"/>
              <a:gd name="connsiteX515" fmla="*/ 4172147 w 6729383"/>
              <a:gd name="connsiteY515" fmla="*/ 3652722 h 6857649"/>
              <a:gd name="connsiteX516" fmla="*/ 4131673 w 6729383"/>
              <a:gd name="connsiteY516" fmla="*/ 3865668 h 6857649"/>
              <a:gd name="connsiteX517" fmla="*/ 3947601 w 6729383"/>
              <a:gd name="connsiteY517" fmla="*/ 4091696 h 6857649"/>
              <a:gd name="connsiteX518" fmla="*/ 4007289 w 6729383"/>
              <a:gd name="connsiteY518" fmla="*/ 4119956 h 6857649"/>
              <a:gd name="connsiteX519" fmla="*/ 4228258 w 6729383"/>
              <a:gd name="connsiteY519" fmla="*/ 3859280 h 6857649"/>
              <a:gd name="connsiteX520" fmla="*/ 4265103 w 6729383"/>
              <a:gd name="connsiteY520" fmla="*/ 3771281 h 6857649"/>
              <a:gd name="connsiteX521" fmla="*/ 4328624 w 6729383"/>
              <a:gd name="connsiteY521" fmla="*/ 3643881 h 6857649"/>
              <a:gd name="connsiteX522" fmla="*/ 4315133 w 6729383"/>
              <a:gd name="connsiteY522" fmla="*/ 3406918 h 6857649"/>
              <a:gd name="connsiteX523" fmla="*/ 4355146 w 6729383"/>
              <a:gd name="connsiteY523" fmla="*/ 3360056 h 6857649"/>
              <a:gd name="connsiteX524" fmla="*/ 4367513 w 6729383"/>
              <a:gd name="connsiteY524" fmla="*/ 3296638 h 6857649"/>
              <a:gd name="connsiteX525" fmla="*/ 4386472 w 6729383"/>
              <a:gd name="connsiteY525" fmla="*/ 3248601 h 6857649"/>
              <a:gd name="connsiteX526" fmla="*/ 4435275 w 6729383"/>
              <a:gd name="connsiteY526" fmla="*/ 3109397 h 6857649"/>
              <a:gd name="connsiteX527" fmla="*/ 4451169 w 6729383"/>
              <a:gd name="connsiteY527" fmla="*/ 2998708 h 6857649"/>
              <a:gd name="connsiteX528" fmla="*/ 4503140 w 6729383"/>
              <a:gd name="connsiteY528" fmla="*/ 2881734 h 6857649"/>
              <a:gd name="connsiteX529" fmla="*/ 4561602 w 6729383"/>
              <a:gd name="connsiteY529" fmla="*/ 2672519 h 6857649"/>
              <a:gd name="connsiteX530" fmla="*/ 4569216 w 6729383"/>
              <a:gd name="connsiteY530" fmla="*/ 2515020 h 6857649"/>
              <a:gd name="connsiteX531" fmla="*/ 4579028 w 6729383"/>
              <a:gd name="connsiteY531" fmla="*/ 2181932 h 6857649"/>
              <a:gd name="connsiteX532" fmla="*/ 4564003 w 6729383"/>
              <a:gd name="connsiteY532" fmla="*/ 2103693 h 6857649"/>
              <a:gd name="connsiteX533" fmla="*/ 4496956 w 6729383"/>
              <a:gd name="connsiteY533" fmla="*/ 2120353 h 6857649"/>
              <a:gd name="connsiteX534" fmla="*/ 4427508 w 6729383"/>
              <a:gd name="connsiteY534" fmla="*/ 2192714 h 6857649"/>
              <a:gd name="connsiteX535" fmla="*/ 4396999 w 6729383"/>
              <a:gd name="connsiteY535" fmla="*/ 2233239 h 6857649"/>
              <a:gd name="connsiteX536" fmla="*/ 4418872 w 6729383"/>
              <a:gd name="connsiteY536" fmla="*/ 2310762 h 6857649"/>
              <a:gd name="connsiteX537" fmla="*/ 4452957 w 6729383"/>
              <a:gd name="connsiteY537" fmla="*/ 2482467 h 6857649"/>
              <a:gd name="connsiteX538" fmla="*/ 4425208 w 6729383"/>
              <a:gd name="connsiteY538" fmla="*/ 2802422 h 6857649"/>
              <a:gd name="connsiteX539" fmla="*/ 4352233 w 6729383"/>
              <a:gd name="connsiteY539" fmla="*/ 3054410 h 6857649"/>
              <a:gd name="connsiteX540" fmla="*/ 4289326 w 6729383"/>
              <a:gd name="connsiteY540" fmla="*/ 3241140 h 6857649"/>
              <a:gd name="connsiteX541" fmla="*/ 3991601 w 6729383"/>
              <a:gd name="connsiteY541" fmla="*/ 3177722 h 6857649"/>
              <a:gd name="connsiteX542" fmla="*/ 3991601 w 6729383"/>
              <a:gd name="connsiteY542" fmla="*/ 3177722 h 6857649"/>
              <a:gd name="connsiteX543" fmla="*/ 3803184 w 6729383"/>
              <a:gd name="connsiteY543" fmla="*/ 724530 h 6857649"/>
              <a:gd name="connsiteX544" fmla="*/ 4049705 w 6729383"/>
              <a:gd name="connsiteY544" fmla="*/ 1184966 h 6857649"/>
              <a:gd name="connsiteX545" fmla="*/ 4163204 w 6729383"/>
              <a:gd name="connsiteY545" fmla="*/ 1811692 h 6857649"/>
              <a:gd name="connsiteX546" fmla="*/ 4134280 w 6729383"/>
              <a:gd name="connsiteY546" fmla="*/ 2130829 h 6857649"/>
              <a:gd name="connsiteX547" fmla="*/ 4034067 w 6729383"/>
              <a:gd name="connsiteY547" fmla="*/ 2220412 h 6857649"/>
              <a:gd name="connsiteX548" fmla="*/ 4079600 w 6729383"/>
              <a:gd name="connsiteY548" fmla="*/ 2320114 h 6857649"/>
              <a:gd name="connsiteX549" fmla="*/ 3893687 w 6729383"/>
              <a:gd name="connsiteY549" fmla="*/ 2496163 h 6857649"/>
              <a:gd name="connsiteX550" fmla="*/ 3770530 w 6729383"/>
              <a:gd name="connsiteY550" fmla="*/ 2540827 h 6857649"/>
              <a:gd name="connsiteX551" fmla="*/ 3646145 w 6729383"/>
              <a:gd name="connsiteY551" fmla="*/ 2571437 h 6857649"/>
              <a:gd name="connsiteX552" fmla="*/ 3604037 w 6729383"/>
              <a:gd name="connsiteY552" fmla="*/ 2580636 h 6857649"/>
              <a:gd name="connsiteX553" fmla="*/ 3634545 w 6729383"/>
              <a:gd name="connsiteY553" fmla="*/ 2721066 h 6857649"/>
              <a:gd name="connsiteX554" fmla="*/ 3682633 w 6729383"/>
              <a:gd name="connsiteY554" fmla="*/ 2755357 h 6857649"/>
              <a:gd name="connsiteX555" fmla="*/ 3735882 w 6729383"/>
              <a:gd name="connsiteY555" fmla="*/ 2687901 h 6857649"/>
              <a:gd name="connsiteX556" fmla="*/ 3771756 w 6729383"/>
              <a:gd name="connsiteY556" fmla="*/ 2678243 h 6857649"/>
              <a:gd name="connsiteX557" fmla="*/ 3918319 w 6729383"/>
              <a:gd name="connsiteY557" fmla="*/ 2584775 h 6857649"/>
              <a:gd name="connsiteX558" fmla="*/ 3960683 w 6729383"/>
              <a:gd name="connsiteY558" fmla="*/ 2537965 h 6857649"/>
              <a:gd name="connsiteX559" fmla="*/ 4032994 w 6729383"/>
              <a:gd name="connsiteY559" fmla="*/ 2499382 h 6857649"/>
              <a:gd name="connsiteX560" fmla="*/ 4131827 w 6729383"/>
              <a:gd name="connsiteY560" fmla="*/ 2465808 h 6857649"/>
              <a:gd name="connsiteX561" fmla="*/ 4199743 w 6729383"/>
              <a:gd name="connsiteY561" fmla="*/ 2440103 h 6857649"/>
              <a:gd name="connsiteX562" fmla="*/ 4268067 w 6729383"/>
              <a:gd name="connsiteY562" fmla="*/ 2499229 h 6857649"/>
              <a:gd name="connsiteX563" fmla="*/ 4329288 w 6729383"/>
              <a:gd name="connsiteY563" fmla="*/ 2444294 h 6857649"/>
              <a:gd name="connsiteX564" fmla="*/ 4328062 w 6729383"/>
              <a:gd name="connsiteY564" fmla="*/ 2329721 h 6857649"/>
              <a:gd name="connsiteX565" fmla="*/ 4306650 w 6729383"/>
              <a:gd name="connsiteY565" fmla="*/ 2218777 h 6857649"/>
              <a:gd name="connsiteX566" fmla="*/ 4314111 w 6729383"/>
              <a:gd name="connsiteY566" fmla="*/ 2098225 h 6857649"/>
              <a:gd name="connsiteX567" fmla="*/ 4298269 w 6729383"/>
              <a:gd name="connsiteY567" fmla="*/ 1995508 h 6857649"/>
              <a:gd name="connsiteX568" fmla="*/ 4368126 w 6729383"/>
              <a:gd name="connsiteY568" fmla="*/ 1922636 h 6857649"/>
              <a:gd name="connsiteX569" fmla="*/ 4412535 w 6729383"/>
              <a:gd name="connsiteY569" fmla="*/ 1990398 h 6857649"/>
              <a:gd name="connsiteX570" fmla="*/ 4418718 w 6729383"/>
              <a:gd name="connsiteY570" fmla="*/ 1866474 h 6857649"/>
              <a:gd name="connsiteX571" fmla="*/ 4150275 w 6729383"/>
              <a:gd name="connsiteY571" fmla="*/ 1175819 h 6857649"/>
              <a:gd name="connsiteX572" fmla="*/ 3853470 w 6729383"/>
              <a:gd name="connsiteY572" fmla="*/ 686918 h 6857649"/>
              <a:gd name="connsiteX573" fmla="*/ 3803184 w 6729383"/>
              <a:gd name="connsiteY573" fmla="*/ 724530 h 6857649"/>
              <a:gd name="connsiteX574" fmla="*/ 3803184 w 6729383"/>
              <a:gd name="connsiteY574" fmla="*/ 724530 h 6857649"/>
              <a:gd name="connsiteX575" fmla="*/ 3627391 w 6729383"/>
              <a:gd name="connsiteY575" fmla="*/ 1864174 h 6857649"/>
              <a:gd name="connsiteX576" fmla="*/ 3412146 w 6729383"/>
              <a:gd name="connsiteY576" fmla="*/ 2144371 h 6857649"/>
              <a:gd name="connsiteX577" fmla="*/ 3553649 w 6729383"/>
              <a:gd name="connsiteY577" fmla="*/ 2048860 h 6857649"/>
              <a:gd name="connsiteX578" fmla="*/ 3638531 w 6729383"/>
              <a:gd name="connsiteY578" fmla="*/ 2050342 h 6857649"/>
              <a:gd name="connsiteX579" fmla="*/ 3720347 w 6729383"/>
              <a:gd name="connsiteY579" fmla="*/ 2063884 h 6857649"/>
              <a:gd name="connsiteX580" fmla="*/ 3800016 w 6729383"/>
              <a:gd name="connsiteY580" fmla="*/ 2086931 h 6857649"/>
              <a:gd name="connsiteX581" fmla="*/ 3876262 w 6729383"/>
              <a:gd name="connsiteY581" fmla="*/ 2035011 h 6857649"/>
              <a:gd name="connsiteX582" fmla="*/ 3945302 w 6729383"/>
              <a:gd name="connsiteY582" fmla="*/ 2003532 h 6857649"/>
              <a:gd name="connsiteX583" fmla="*/ 3985621 w 6729383"/>
              <a:gd name="connsiteY583" fmla="*/ 1982324 h 6857649"/>
              <a:gd name="connsiteX584" fmla="*/ 3970802 w 6729383"/>
              <a:gd name="connsiteY584" fmla="*/ 1913488 h 6857649"/>
              <a:gd name="connsiteX585" fmla="*/ 3822297 w 6729383"/>
              <a:gd name="connsiteY585" fmla="*/ 1902450 h 6857649"/>
              <a:gd name="connsiteX586" fmla="*/ 3627391 w 6729383"/>
              <a:gd name="connsiteY586" fmla="*/ 1864174 h 6857649"/>
              <a:gd name="connsiteX587" fmla="*/ 3627391 w 6729383"/>
              <a:gd name="connsiteY587" fmla="*/ 1864174 h 6857649"/>
              <a:gd name="connsiteX588" fmla="*/ 3281731 w 6729383"/>
              <a:gd name="connsiteY588" fmla="*/ 2076711 h 6857649"/>
              <a:gd name="connsiteX589" fmla="*/ 3255720 w 6729383"/>
              <a:gd name="connsiteY589" fmla="*/ 2126485 h 6857649"/>
              <a:gd name="connsiteX590" fmla="*/ 3237425 w 6729383"/>
              <a:gd name="connsiteY590" fmla="*/ 2197518 h 6857649"/>
              <a:gd name="connsiteX591" fmla="*/ 3212129 w 6729383"/>
              <a:gd name="connsiteY591" fmla="*/ 2229048 h 6857649"/>
              <a:gd name="connsiteX592" fmla="*/ 3211056 w 6729383"/>
              <a:gd name="connsiteY592" fmla="*/ 2353791 h 6857649"/>
              <a:gd name="connsiteX593" fmla="*/ 3185045 w 6729383"/>
              <a:gd name="connsiteY593" fmla="*/ 2374334 h 6857649"/>
              <a:gd name="connsiteX594" fmla="*/ 3154485 w 6729383"/>
              <a:gd name="connsiteY594" fmla="*/ 2352206 h 6857649"/>
              <a:gd name="connsiteX595" fmla="*/ 3107419 w 6729383"/>
              <a:gd name="connsiteY595" fmla="*/ 2249234 h 6857649"/>
              <a:gd name="connsiteX596" fmla="*/ 3179832 w 6729383"/>
              <a:gd name="connsiteY596" fmla="*/ 2081617 h 6857649"/>
              <a:gd name="connsiteX597" fmla="*/ 3196901 w 6729383"/>
              <a:gd name="connsiteY597" fmla="*/ 2021622 h 6857649"/>
              <a:gd name="connsiteX598" fmla="*/ 3277439 w 6729383"/>
              <a:gd name="connsiteY598" fmla="*/ 2045334 h 6857649"/>
              <a:gd name="connsiteX599" fmla="*/ 3281731 w 6729383"/>
              <a:gd name="connsiteY599" fmla="*/ 2076711 h 6857649"/>
              <a:gd name="connsiteX600" fmla="*/ 3281731 w 6729383"/>
              <a:gd name="connsiteY600" fmla="*/ 2076711 h 6857649"/>
              <a:gd name="connsiteX601" fmla="*/ 3793730 w 6729383"/>
              <a:gd name="connsiteY601" fmla="*/ 526711 h 6857649"/>
              <a:gd name="connsiteX602" fmla="*/ 3891337 w 6729383"/>
              <a:gd name="connsiteY602" fmla="*/ 526149 h 6857649"/>
              <a:gd name="connsiteX603" fmla="*/ 3837321 w 6729383"/>
              <a:gd name="connsiteY603" fmla="*/ 479185 h 6857649"/>
              <a:gd name="connsiteX604" fmla="*/ 3694182 w 6729383"/>
              <a:gd name="connsiteY604" fmla="*/ 432068 h 6857649"/>
              <a:gd name="connsiteX605" fmla="*/ 3587428 w 6729383"/>
              <a:gd name="connsiteY605" fmla="*/ 386791 h 6857649"/>
              <a:gd name="connsiteX606" fmla="*/ 3283366 w 6729383"/>
              <a:gd name="connsiteY606" fmla="*/ 369110 h 6857649"/>
              <a:gd name="connsiteX607" fmla="*/ 2788589 w 6729383"/>
              <a:gd name="connsiteY607" fmla="*/ 512555 h 6857649"/>
              <a:gd name="connsiteX608" fmla="*/ 2619745 w 6729383"/>
              <a:gd name="connsiteY608" fmla="*/ 513986 h 6857649"/>
              <a:gd name="connsiteX609" fmla="*/ 2464699 w 6729383"/>
              <a:gd name="connsiteY609" fmla="*/ 478879 h 6857649"/>
              <a:gd name="connsiteX610" fmla="*/ 1475655 w 6729383"/>
              <a:gd name="connsiteY610" fmla="*/ 765361 h 6857649"/>
              <a:gd name="connsiteX611" fmla="*/ 1529057 w 6729383"/>
              <a:gd name="connsiteY611" fmla="*/ 787335 h 6857649"/>
              <a:gd name="connsiteX612" fmla="*/ 2038552 w 6729383"/>
              <a:gd name="connsiteY612" fmla="*/ 570353 h 6857649"/>
              <a:gd name="connsiteX613" fmla="*/ 2355595 w 6729383"/>
              <a:gd name="connsiteY613" fmla="*/ 550065 h 6857649"/>
              <a:gd name="connsiteX614" fmla="*/ 2546821 w 6729383"/>
              <a:gd name="connsiteY614" fmla="*/ 555431 h 6857649"/>
              <a:gd name="connsiteX615" fmla="*/ 2624907 w 6729383"/>
              <a:gd name="connsiteY615" fmla="*/ 608833 h 6857649"/>
              <a:gd name="connsiteX616" fmla="*/ 2732120 w 6729383"/>
              <a:gd name="connsiteY616" fmla="*/ 686765 h 6857649"/>
              <a:gd name="connsiteX617" fmla="*/ 2631601 w 6729383"/>
              <a:gd name="connsiteY617" fmla="*/ 751972 h 6857649"/>
              <a:gd name="connsiteX618" fmla="*/ 2086640 w 6729383"/>
              <a:gd name="connsiteY618" fmla="*/ 766639 h 6857649"/>
              <a:gd name="connsiteX619" fmla="*/ 1963585 w 6729383"/>
              <a:gd name="connsiteY619" fmla="*/ 785138 h 6857649"/>
              <a:gd name="connsiteX620" fmla="*/ 1828980 w 6729383"/>
              <a:gd name="connsiteY620" fmla="*/ 843702 h 6857649"/>
              <a:gd name="connsiteX621" fmla="*/ 1711392 w 6729383"/>
              <a:gd name="connsiteY621" fmla="*/ 887803 h 6857649"/>
              <a:gd name="connsiteX622" fmla="*/ 1590278 w 6729383"/>
              <a:gd name="connsiteY622" fmla="*/ 967575 h 6857649"/>
              <a:gd name="connsiteX623" fmla="*/ 1683030 w 6729383"/>
              <a:gd name="connsiteY623" fmla="*/ 1060582 h 6857649"/>
              <a:gd name="connsiteX624" fmla="*/ 1636526 w 6729383"/>
              <a:gd name="connsiteY624" fmla="*/ 1119044 h 6857649"/>
              <a:gd name="connsiteX625" fmla="*/ 1652164 w 6729383"/>
              <a:gd name="connsiteY625" fmla="*/ 1186142 h 6857649"/>
              <a:gd name="connsiteX626" fmla="*/ 1733264 w 6729383"/>
              <a:gd name="connsiteY626" fmla="*/ 1120270 h 6857649"/>
              <a:gd name="connsiteX627" fmla="*/ 1960365 w 6729383"/>
              <a:gd name="connsiteY627" fmla="*/ 916677 h 6857649"/>
              <a:gd name="connsiteX628" fmla="*/ 2095430 w 6729383"/>
              <a:gd name="connsiteY628" fmla="*/ 883460 h 6857649"/>
              <a:gd name="connsiteX629" fmla="*/ 2273012 w 6729383"/>
              <a:gd name="connsiteY629" fmla="*/ 815340 h 6857649"/>
              <a:gd name="connsiteX630" fmla="*/ 2557757 w 6729383"/>
              <a:gd name="connsiteY630" fmla="*/ 817179 h 6857649"/>
              <a:gd name="connsiteX631" fmla="*/ 2643763 w 6729383"/>
              <a:gd name="connsiteY631" fmla="*/ 986687 h 6857649"/>
              <a:gd name="connsiteX632" fmla="*/ 2515342 w 6729383"/>
              <a:gd name="connsiteY632" fmla="*/ 1032373 h 6857649"/>
              <a:gd name="connsiteX633" fmla="*/ 2366939 w 6729383"/>
              <a:gd name="connsiteY633" fmla="*/ 1052815 h 6857649"/>
              <a:gd name="connsiteX634" fmla="*/ 2133042 w 6729383"/>
              <a:gd name="connsiteY634" fmla="*/ 1124512 h 6857649"/>
              <a:gd name="connsiteX635" fmla="*/ 1991691 w 6729383"/>
              <a:gd name="connsiteY635" fmla="*/ 1156604 h 6857649"/>
              <a:gd name="connsiteX636" fmla="*/ 1768474 w 6729383"/>
              <a:gd name="connsiteY636" fmla="*/ 1326215 h 6857649"/>
              <a:gd name="connsiteX637" fmla="*/ 1717473 w 6729383"/>
              <a:gd name="connsiteY637" fmla="*/ 1377777 h 6857649"/>
              <a:gd name="connsiteX638" fmla="*/ 1821212 w 6729383"/>
              <a:gd name="connsiteY638" fmla="*/ 1374762 h 6857649"/>
              <a:gd name="connsiteX639" fmla="*/ 1849472 w 6729383"/>
              <a:gd name="connsiteY639" fmla="*/ 1409308 h 6857649"/>
              <a:gd name="connsiteX640" fmla="*/ 1887697 w 6729383"/>
              <a:gd name="connsiteY640" fmla="*/ 1523267 h 6857649"/>
              <a:gd name="connsiteX641" fmla="*/ 1997108 w 6729383"/>
              <a:gd name="connsiteY641" fmla="*/ 1355905 h 6857649"/>
              <a:gd name="connsiteX642" fmla="*/ 2133399 w 6729383"/>
              <a:gd name="connsiteY642" fmla="*/ 1352533 h 6857649"/>
              <a:gd name="connsiteX643" fmla="*/ 2287781 w 6729383"/>
              <a:gd name="connsiteY643" fmla="*/ 1250276 h 6857649"/>
              <a:gd name="connsiteX644" fmla="*/ 2483965 w 6729383"/>
              <a:gd name="connsiteY644" fmla="*/ 1183178 h 6857649"/>
              <a:gd name="connsiteX645" fmla="*/ 2551829 w 6729383"/>
              <a:gd name="connsiteY645" fmla="*/ 1173979 h 6857649"/>
              <a:gd name="connsiteX646" fmla="*/ 2541813 w 6729383"/>
              <a:gd name="connsiteY646" fmla="*/ 1270206 h 6857649"/>
              <a:gd name="connsiteX647" fmla="*/ 2493368 w 6729383"/>
              <a:gd name="connsiteY647" fmla="*/ 1324528 h 6857649"/>
              <a:gd name="connsiteX648" fmla="*/ 2406391 w 6729383"/>
              <a:gd name="connsiteY648" fmla="*/ 1375376 h 6857649"/>
              <a:gd name="connsiteX649" fmla="*/ 2322735 w 6729383"/>
              <a:gd name="connsiteY649" fmla="*/ 1389940 h 6857649"/>
              <a:gd name="connsiteX650" fmla="*/ 2265858 w 6729383"/>
              <a:gd name="connsiteY650" fmla="*/ 1439152 h 6857649"/>
              <a:gd name="connsiteX651" fmla="*/ 2199475 w 6729383"/>
              <a:gd name="connsiteY651" fmla="*/ 1466339 h 6857649"/>
              <a:gd name="connsiteX652" fmla="*/ 1965731 w 6729383"/>
              <a:gd name="connsiteY652" fmla="*/ 1692009 h 6857649"/>
              <a:gd name="connsiteX653" fmla="*/ 1932974 w 6729383"/>
              <a:gd name="connsiteY653" fmla="*/ 1759771 h 6857649"/>
              <a:gd name="connsiteX654" fmla="*/ 1993378 w 6729383"/>
              <a:gd name="connsiteY654" fmla="*/ 1782052 h 6857649"/>
              <a:gd name="connsiteX655" fmla="*/ 2036355 w 6729383"/>
              <a:gd name="connsiteY655" fmla="*/ 1743316 h 6857649"/>
              <a:gd name="connsiteX656" fmla="*/ 2107030 w 6729383"/>
              <a:gd name="connsiteY656" fmla="*/ 1713983 h 6857649"/>
              <a:gd name="connsiteX657" fmla="*/ 2257784 w 6729383"/>
              <a:gd name="connsiteY657" fmla="*/ 1651944 h 6857649"/>
              <a:gd name="connsiteX658" fmla="*/ 2364589 w 6729383"/>
              <a:gd name="connsiteY658" fmla="*/ 1635438 h 6857649"/>
              <a:gd name="connsiteX659" fmla="*/ 2436644 w 6729383"/>
              <a:gd name="connsiteY659" fmla="*/ 1558784 h 6857649"/>
              <a:gd name="connsiteX660" fmla="*/ 2553056 w 6729383"/>
              <a:gd name="connsiteY660" fmla="*/ 1556893 h 6857649"/>
              <a:gd name="connsiteX661" fmla="*/ 2597669 w 6729383"/>
              <a:gd name="connsiteY661" fmla="*/ 1516624 h 6857649"/>
              <a:gd name="connsiteX662" fmla="*/ 2644172 w 6729383"/>
              <a:gd name="connsiteY662" fmla="*/ 1434399 h 6857649"/>
              <a:gd name="connsiteX663" fmla="*/ 2758847 w 6729383"/>
              <a:gd name="connsiteY663" fmla="*/ 1379413 h 6857649"/>
              <a:gd name="connsiteX664" fmla="*/ 2888290 w 6729383"/>
              <a:gd name="connsiteY664" fmla="*/ 1443496 h 6857649"/>
              <a:gd name="connsiteX665" fmla="*/ 3008024 w 6729383"/>
              <a:gd name="connsiteY665" fmla="*/ 1523012 h 6857649"/>
              <a:gd name="connsiteX666" fmla="*/ 3036284 w 6729383"/>
              <a:gd name="connsiteY666" fmla="*/ 1607536 h 6857649"/>
              <a:gd name="connsiteX667" fmla="*/ 3079568 w 6729383"/>
              <a:gd name="connsiteY667" fmla="*/ 1670392 h 6857649"/>
              <a:gd name="connsiteX668" fmla="*/ 3096534 w 6729383"/>
              <a:gd name="connsiteY668" fmla="*/ 1779957 h 6857649"/>
              <a:gd name="connsiteX669" fmla="*/ 3158471 w 6729383"/>
              <a:gd name="connsiteY669" fmla="*/ 1816291 h 6857649"/>
              <a:gd name="connsiteX670" fmla="*/ 3290265 w 6729383"/>
              <a:gd name="connsiteY670" fmla="*/ 1825745 h 6857649"/>
              <a:gd name="connsiteX671" fmla="*/ 3244222 w 6729383"/>
              <a:gd name="connsiteY671" fmla="*/ 1692009 h 6857649"/>
              <a:gd name="connsiteX672" fmla="*/ 3255515 w 6729383"/>
              <a:gd name="connsiteY672" fmla="*/ 1630532 h 6857649"/>
              <a:gd name="connsiteX673" fmla="*/ 3324402 w 6729383"/>
              <a:gd name="connsiteY673" fmla="*/ 1639066 h 6857649"/>
              <a:gd name="connsiteX674" fmla="*/ 3423235 w 6729383"/>
              <a:gd name="connsiteY674" fmla="*/ 1626035 h 6857649"/>
              <a:gd name="connsiteX675" fmla="*/ 3514402 w 6729383"/>
              <a:gd name="connsiteY675" fmla="*/ 1651944 h 6857649"/>
              <a:gd name="connsiteX676" fmla="*/ 3526463 w 6729383"/>
              <a:gd name="connsiteY676" fmla="*/ 1607894 h 6857649"/>
              <a:gd name="connsiteX677" fmla="*/ 3464679 w 6729383"/>
              <a:gd name="connsiteY677" fmla="*/ 1546774 h 6857649"/>
              <a:gd name="connsiteX678" fmla="*/ 3354910 w 6729383"/>
              <a:gd name="connsiteY678" fmla="*/ 1501446 h 6857649"/>
              <a:gd name="connsiteX679" fmla="*/ 3241053 w 6729383"/>
              <a:gd name="connsiteY679" fmla="*/ 1478399 h 6857649"/>
              <a:gd name="connsiteX680" fmla="*/ 3130313 w 6729383"/>
              <a:gd name="connsiteY680" fmla="*/ 1408439 h 6857649"/>
              <a:gd name="connsiteX681" fmla="*/ 2992234 w 6729383"/>
              <a:gd name="connsiteY681" fmla="*/ 1354117 h 6857649"/>
              <a:gd name="connsiteX682" fmla="*/ 2954111 w 6729383"/>
              <a:gd name="connsiteY682" fmla="*/ 1328821 h 6857649"/>
              <a:gd name="connsiteX683" fmla="*/ 2834837 w 6729383"/>
              <a:gd name="connsiteY683" fmla="*/ 1295093 h 6857649"/>
              <a:gd name="connsiteX684" fmla="*/ 2738508 w 6729383"/>
              <a:gd name="connsiteY684" fmla="*/ 1230295 h 6857649"/>
              <a:gd name="connsiteX685" fmla="*/ 2734215 w 6729383"/>
              <a:gd name="connsiteY685" fmla="*/ 1153538 h 6857649"/>
              <a:gd name="connsiteX686" fmla="*/ 2907454 w 6729383"/>
              <a:gd name="connsiteY686" fmla="*/ 1172446 h 6857649"/>
              <a:gd name="connsiteX687" fmla="*/ 3047374 w 6729383"/>
              <a:gd name="connsiteY687" fmla="*/ 1164117 h 6857649"/>
              <a:gd name="connsiteX688" fmla="*/ 3110690 w 6729383"/>
              <a:gd name="connsiteY688" fmla="*/ 1180061 h 6857649"/>
              <a:gd name="connsiteX689" fmla="*/ 3204464 w 6729383"/>
              <a:gd name="connsiteY689" fmla="*/ 1235916 h 6857649"/>
              <a:gd name="connsiteX690" fmla="*/ 3310144 w 6729383"/>
              <a:gd name="connsiteY690" fmla="*/ 1299437 h 6857649"/>
              <a:gd name="connsiteX691" fmla="*/ 3262619 w 6729383"/>
              <a:gd name="connsiteY691" fmla="*/ 1231572 h 6857649"/>
              <a:gd name="connsiteX692" fmla="*/ 3303910 w 6729383"/>
              <a:gd name="connsiteY692" fmla="*/ 1173775 h 6857649"/>
              <a:gd name="connsiteX693" fmla="*/ 3435346 w 6729383"/>
              <a:gd name="connsiteY693" fmla="*/ 1293407 h 6857649"/>
              <a:gd name="connsiteX694" fmla="*/ 3567754 w 6729383"/>
              <a:gd name="connsiteY694" fmla="*/ 1440736 h 6857649"/>
              <a:gd name="connsiteX695" fmla="*/ 3355268 w 6729383"/>
              <a:gd name="connsiteY695" fmla="*/ 1091551 h 6857649"/>
              <a:gd name="connsiteX696" fmla="*/ 2867338 w 6729383"/>
              <a:gd name="connsiteY696" fmla="*/ 966451 h 6857649"/>
              <a:gd name="connsiteX697" fmla="*/ 2882413 w 6729383"/>
              <a:gd name="connsiteY697" fmla="*/ 825458 h 6857649"/>
              <a:gd name="connsiteX698" fmla="*/ 3065208 w 6729383"/>
              <a:gd name="connsiteY698" fmla="*/ 774815 h 6857649"/>
              <a:gd name="connsiteX699" fmla="*/ 3705987 w 6729383"/>
              <a:gd name="connsiteY699" fmla="*/ 1158035 h 6857649"/>
              <a:gd name="connsiteX700" fmla="*/ 3804462 w 6729383"/>
              <a:gd name="connsiteY700" fmla="*/ 1071058 h 6857649"/>
              <a:gd name="connsiteX701" fmla="*/ 3718558 w 6729383"/>
              <a:gd name="connsiteY701" fmla="*/ 950711 h 6857649"/>
              <a:gd name="connsiteX702" fmla="*/ 2867338 w 6729383"/>
              <a:gd name="connsiteY702" fmla="*/ 721413 h 6857649"/>
              <a:gd name="connsiteX703" fmla="*/ 2761607 w 6729383"/>
              <a:gd name="connsiteY703" fmla="*/ 660907 h 6857649"/>
              <a:gd name="connsiteX704" fmla="*/ 2820221 w 6729383"/>
              <a:gd name="connsiteY704" fmla="*/ 586348 h 6857649"/>
              <a:gd name="connsiteX705" fmla="*/ 3042161 w 6729383"/>
              <a:gd name="connsiteY705" fmla="*/ 521498 h 6857649"/>
              <a:gd name="connsiteX706" fmla="*/ 3220612 w 6729383"/>
              <a:gd name="connsiteY706" fmla="*/ 442800 h 6857649"/>
              <a:gd name="connsiteX707" fmla="*/ 3524061 w 6729383"/>
              <a:gd name="connsiteY707" fmla="*/ 485522 h 6857649"/>
              <a:gd name="connsiteX708" fmla="*/ 3793730 w 6729383"/>
              <a:gd name="connsiteY708" fmla="*/ 526711 h 6857649"/>
              <a:gd name="connsiteX709" fmla="*/ 3793730 w 6729383"/>
              <a:gd name="connsiteY709" fmla="*/ 526711 h 6857649"/>
              <a:gd name="connsiteX710" fmla="*/ 2123792 w 6729383"/>
              <a:gd name="connsiteY710" fmla="*/ 2309740 h 6857649"/>
              <a:gd name="connsiteX711" fmla="*/ 2070747 w 6729383"/>
              <a:gd name="connsiteY711" fmla="*/ 2194350 h 6857649"/>
              <a:gd name="connsiteX712" fmla="*/ 2067579 w 6729383"/>
              <a:gd name="connsiteY712" fmla="*/ 2141407 h 6857649"/>
              <a:gd name="connsiteX713" fmla="*/ 2061702 w 6729383"/>
              <a:gd name="connsiteY713" fmla="*/ 2075638 h 6857649"/>
              <a:gd name="connsiteX714" fmla="*/ 2089195 w 6729383"/>
              <a:gd name="connsiteY714" fmla="*/ 2020089 h 6857649"/>
              <a:gd name="connsiteX715" fmla="*/ 2132275 w 6729383"/>
              <a:gd name="connsiteY715" fmla="*/ 2104306 h 6857649"/>
              <a:gd name="connsiteX716" fmla="*/ 2177552 w 6729383"/>
              <a:gd name="connsiteY716" fmla="*/ 2152599 h 6857649"/>
              <a:gd name="connsiteX717" fmla="*/ 2202388 w 6729383"/>
              <a:gd name="connsiteY717" fmla="*/ 2190006 h 6857649"/>
              <a:gd name="connsiteX718" fmla="*/ 2211893 w 6729383"/>
              <a:gd name="connsiteY718" fmla="*/ 2221843 h 6857649"/>
              <a:gd name="connsiteX719" fmla="*/ 2213069 w 6729383"/>
              <a:gd name="connsiteY719" fmla="*/ 2254089 h 6857649"/>
              <a:gd name="connsiteX720" fmla="*/ 2220939 w 6729383"/>
              <a:gd name="connsiteY720" fmla="*/ 2345869 h 6857649"/>
              <a:gd name="connsiteX721" fmla="*/ 2151285 w 6729383"/>
              <a:gd name="connsiteY721" fmla="*/ 2357521 h 6857649"/>
              <a:gd name="connsiteX722" fmla="*/ 2123792 w 6729383"/>
              <a:gd name="connsiteY722" fmla="*/ 2309740 h 6857649"/>
              <a:gd name="connsiteX723" fmla="*/ 2123792 w 6729383"/>
              <a:gd name="connsiteY723" fmla="*/ 2309740 h 6857649"/>
              <a:gd name="connsiteX724" fmla="*/ 2700385 w 6729383"/>
              <a:gd name="connsiteY724" fmla="*/ 1525822 h 6857649"/>
              <a:gd name="connsiteX725" fmla="*/ 2805453 w 6729383"/>
              <a:gd name="connsiteY725" fmla="*/ 1651791 h 6857649"/>
              <a:gd name="connsiteX726" fmla="*/ 2973734 w 6729383"/>
              <a:gd name="connsiteY726" fmla="*/ 1807603 h 6857649"/>
              <a:gd name="connsiteX727" fmla="*/ 2977618 w 6729383"/>
              <a:gd name="connsiteY727" fmla="*/ 1661091 h 6857649"/>
              <a:gd name="connsiteX728" fmla="*/ 2916295 w 6729383"/>
              <a:gd name="connsiteY728" fmla="*/ 1583875 h 6857649"/>
              <a:gd name="connsiteX729" fmla="*/ 2824463 w 6729383"/>
              <a:gd name="connsiteY729" fmla="*/ 1513200 h 6857649"/>
              <a:gd name="connsiteX730" fmla="*/ 2754656 w 6729383"/>
              <a:gd name="connsiteY730" fmla="*/ 1457907 h 6857649"/>
              <a:gd name="connsiteX731" fmla="*/ 2700385 w 6729383"/>
              <a:gd name="connsiteY731" fmla="*/ 1525822 h 6857649"/>
              <a:gd name="connsiteX732" fmla="*/ 2700385 w 6729383"/>
              <a:gd name="connsiteY732" fmla="*/ 1525822 h 6857649"/>
              <a:gd name="connsiteX733" fmla="*/ 2257324 w 6729383"/>
              <a:gd name="connsiteY733" fmla="*/ 2004349 h 6857649"/>
              <a:gd name="connsiteX734" fmla="*/ 2172953 w 6729383"/>
              <a:gd name="connsiteY734" fmla="*/ 1921972 h 6857649"/>
              <a:gd name="connsiteX735" fmla="*/ 2196052 w 6729383"/>
              <a:gd name="connsiteY735" fmla="*/ 1857991 h 6857649"/>
              <a:gd name="connsiteX736" fmla="*/ 2310573 w 6729383"/>
              <a:gd name="connsiteY736" fmla="*/ 1790893 h 6857649"/>
              <a:gd name="connsiteX737" fmla="*/ 2370465 w 6729383"/>
              <a:gd name="connsiteY737" fmla="*/ 1776124 h 6857649"/>
              <a:gd name="connsiteX738" fmla="*/ 2451463 w 6729383"/>
              <a:gd name="connsiteY738" fmla="*/ 1695892 h 6857649"/>
              <a:gd name="connsiteX739" fmla="*/ 2529702 w 6729383"/>
              <a:gd name="connsiteY739" fmla="*/ 1666917 h 6857649"/>
              <a:gd name="connsiteX740" fmla="*/ 2628126 w 6729383"/>
              <a:gd name="connsiteY740" fmla="*/ 1613975 h 6857649"/>
              <a:gd name="connsiteX741" fmla="*/ 2744385 w 6729383"/>
              <a:gd name="connsiteY741" fmla="*/ 1708413 h 6857649"/>
              <a:gd name="connsiteX742" fmla="*/ 2812096 w 6729383"/>
              <a:gd name="connsiteY742" fmla="*/ 1773927 h 6857649"/>
              <a:gd name="connsiteX743" fmla="*/ 2829216 w 6729383"/>
              <a:gd name="connsiteY743" fmla="*/ 1787111 h 6857649"/>
              <a:gd name="connsiteX744" fmla="*/ 2884509 w 6729383"/>
              <a:gd name="connsiteY744" fmla="*/ 1792375 h 6857649"/>
              <a:gd name="connsiteX745" fmla="*/ 2923500 w 6729383"/>
              <a:gd name="connsiteY745" fmla="*/ 1831213 h 6857649"/>
              <a:gd name="connsiteX746" fmla="*/ 2975370 w 6729383"/>
              <a:gd name="connsiteY746" fmla="*/ 1824927 h 6857649"/>
              <a:gd name="connsiteX747" fmla="*/ 3011857 w 6729383"/>
              <a:gd name="connsiteY747" fmla="*/ 1860188 h 6857649"/>
              <a:gd name="connsiteX748" fmla="*/ 3104200 w 6729383"/>
              <a:gd name="connsiteY748" fmla="*/ 1917781 h 6857649"/>
              <a:gd name="connsiteX749" fmla="*/ 3087438 w 6729383"/>
              <a:gd name="connsiteY749" fmla="*/ 1981660 h 6857649"/>
              <a:gd name="connsiteX750" fmla="*/ 2976954 w 6729383"/>
              <a:gd name="connsiteY750" fmla="*/ 1924067 h 6857649"/>
              <a:gd name="connsiteX751" fmla="*/ 2951147 w 6729383"/>
              <a:gd name="connsiteY751" fmla="*/ 1984777 h 6857649"/>
              <a:gd name="connsiteX752" fmla="*/ 2920383 w 6729383"/>
              <a:gd name="connsiteY752" fmla="*/ 2023155 h 6857649"/>
              <a:gd name="connsiteX753" fmla="*/ 2840254 w 6729383"/>
              <a:gd name="connsiteY753" fmla="*/ 1903626 h 6857649"/>
              <a:gd name="connsiteX754" fmla="*/ 2794823 w 6729383"/>
              <a:gd name="connsiteY754" fmla="*/ 1864123 h 6857649"/>
              <a:gd name="connsiteX755" fmla="*/ 2742852 w 6729383"/>
              <a:gd name="connsiteY755" fmla="*/ 1853238 h 6857649"/>
              <a:gd name="connsiteX756" fmla="*/ 2676725 w 6729383"/>
              <a:gd name="connsiteY756" fmla="*/ 1840309 h 6857649"/>
              <a:gd name="connsiteX757" fmla="*/ 2695735 w 6729383"/>
              <a:gd name="connsiteY757" fmla="*/ 1777708 h 6857649"/>
              <a:gd name="connsiteX758" fmla="*/ 2607736 w 6729383"/>
              <a:gd name="connsiteY758" fmla="*/ 1746229 h 6857649"/>
              <a:gd name="connsiteX759" fmla="*/ 2473744 w 6729383"/>
              <a:gd name="connsiteY759" fmla="*/ 1804282 h 6857649"/>
              <a:gd name="connsiteX760" fmla="*/ 2505581 w 6729383"/>
              <a:gd name="connsiteY760" fmla="*/ 1870613 h 6857649"/>
              <a:gd name="connsiteX761" fmla="*/ 2458362 w 6729383"/>
              <a:gd name="connsiteY761" fmla="*/ 1960401 h 6857649"/>
              <a:gd name="connsiteX762" fmla="*/ 2352988 w 6729383"/>
              <a:gd name="connsiteY762" fmla="*/ 2052693 h 6857649"/>
              <a:gd name="connsiteX763" fmla="*/ 2306025 w 6729383"/>
              <a:gd name="connsiteY763" fmla="*/ 2102007 h 6857649"/>
              <a:gd name="connsiteX764" fmla="*/ 2265449 w 6729383"/>
              <a:gd name="connsiteY764" fmla="*/ 2074922 h 6857649"/>
              <a:gd name="connsiteX765" fmla="*/ 2257324 w 6729383"/>
              <a:gd name="connsiteY765" fmla="*/ 2004349 h 6857649"/>
              <a:gd name="connsiteX766" fmla="*/ 2257324 w 6729383"/>
              <a:gd name="connsiteY766" fmla="*/ 2004349 h 6857649"/>
              <a:gd name="connsiteX767" fmla="*/ 1644601 w 6729383"/>
              <a:gd name="connsiteY767" fmla="*/ 4511863 h 6857649"/>
              <a:gd name="connsiteX768" fmla="*/ 1680731 w 6729383"/>
              <a:gd name="connsiteY768" fmla="*/ 4535473 h 6857649"/>
              <a:gd name="connsiteX769" fmla="*/ 1724730 w 6729383"/>
              <a:gd name="connsiteY769" fmla="*/ 4500825 h 6857649"/>
              <a:gd name="connsiteX770" fmla="*/ 1677613 w 6729383"/>
              <a:gd name="connsiteY770" fmla="*/ 4474047 h 6857649"/>
              <a:gd name="connsiteX771" fmla="*/ 1644601 w 6729383"/>
              <a:gd name="connsiteY771" fmla="*/ 4511863 h 6857649"/>
              <a:gd name="connsiteX772" fmla="*/ 1644601 w 6729383"/>
              <a:gd name="connsiteY772" fmla="*/ 4511863 h 6857649"/>
              <a:gd name="connsiteX773" fmla="*/ 1515770 w 6729383"/>
              <a:gd name="connsiteY773" fmla="*/ 4401686 h 6857649"/>
              <a:gd name="connsiteX774" fmla="*/ 1533043 w 6729383"/>
              <a:gd name="connsiteY774" fmla="*/ 4409555 h 6857649"/>
              <a:gd name="connsiteX775" fmla="*/ 1561303 w 6729383"/>
              <a:gd name="connsiteY775" fmla="*/ 4387530 h 6857649"/>
              <a:gd name="connsiteX776" fmla="*/ 1536161 w 6729383"/>
              <a:gd name="connsiteY776" fmla="*/ 4368622 h 6857649"/>
              <a:gd name="connsiteX777" fmla="*/ 1515770 w 6729383"/>
              <a:gd name="connsiteY777" fmla="*/ 4401686 h 6857649"/>
              <a:gd name="connsiteX778" fmla="*/ 1515770 w 6729383"/>
              <a:gd name="connsiteY778" fmla="*/ 4401686 h 6857649"/>
              <a:gd name="connsiteX779" fmla="*/ 1845741 w 6729383"/>
              <a:gd name="connsiteY779" fmla="*/ 4738555 h 6857649"/>
              <a:gd name="connsiteX780" fmla="*/ 1793872 w 6729383"/>
              <a:gd name="connsiteY780" fmla="*/ 4689752 h 6857649"/>
              <a:gd name="connsiteX781" fmla="*/ 1727898 w 6729383"/>
              <a:gd name="connsiteY781" fmla="*/ 4771619 h 6857649"/>
              <a:gd name="connsiteX782" fmla="*/ 1768729 w 6729383"/>
              <a:gd name="connsiteY782" fmla="*/ 4803098 h 6857649"/>
              <a:gd name="connsiteX783" fmla="*/ 1845741 w 6729383"/>
              <a:gd name="connsiteY783" fmla="*/ 4738555 h 6857649"/>
              <a:gd name="connsiteX784" fmla="*/ 1930572 w 6729383"/>
              <a:gd name="connsiteY784" fmla="*/ 4604717 h 6857649"/>
              <a:gd name="connsiteX785" fmla="*/ 1932156 w 6729383"/>
              <a:gd name="connsiteY785" fmla="*/ 4549628 h 6857649"/>
              <a:gd name="connsiteX786" fmla="*/ 1875585 w 6729383"/>
              <a:gd name="connsiteY786" fmla="*/ 4566952 h 6857649"/>
              <a:gd name="connsiteX787" fmla="*/ 1930572 w 6729383"/>
              <a:gd name="connsiteY787" fmla="*/ 4604717 h 6857649"/>
              <a:gd name="connsiteX788" fmla="*/ 2161506 w 6729383"/>
              <a:gd name="connsiteY788" fmla="*/ 4609470 h 6857649"/>
              <a:gd name="connsiteX789" fmla="*/ 2197636 w 6729383"/>
              <a:gd name="connsiteY789" fmla="*/ 4598432 h 6857649"/>
              <a:gd name="connsiteX790" fmla="*/ 2225896 w 6729383"/>
              <a:gd name="connsiteY790" fmla="*/ 4618873 h 6857649"/>
              <a:gd name="connsiteX791" fmla="*/ 2194467 w 6729383"/>
              <a:gd name="connsiteY791" fmla="*/ 4647184 h 6857649"/>
              <a:gd name="connsiteX792" fmla="*/ 2161506 w 6729383"/>
              <a:gd name="connsiteY792" fmla="*/ 4609470 h 6857649"/>
              <a:gd name="connsiteX793" fmla="*/ 1580211 w 6729383"/>
              <a:gd name="connsiteY793" fmla="*/ 4631495 h 6857649"/>
              <a:gd name="connsiteX794" fmla="*/ 1600652 w 6729383"/>
              <a:gd name="connsiteY794" fmla="*/ 4587444 h 6857649"/>
              <a:gd name="connsiteX795" fmla="*/ 1644652 w 6729383"/>
              <a:gd name="connsiteY795" fmla="*/ 4606352 h 6857649"/>
              <a:gd name="connsiteX796" fmla="*/ 1616392 w 6729383"/>
              <a:gd name="connsiteY796" fmla="*/ 4648870 h 6857649"/>
              <a:gd name="connsiteX797" fmla="*/ 1580211 w 6729383"/>
              <a:gd name="connsiteY797" fmla="*/ 4631495 h 6857649"/>
              <a:gd name="connsiteX798" fmla="*/ 1938391 w 6729383"/>
              <a:gd name="connsiteY798" fmla="*/ 4870758 h 6857649"/>
              <a:gd name="connsiteX799" fmla="*/ 1936807 w 6729383"/>
              <a:gd name="connsiteY799" fmla="*/ 4828241 h 6857649"/>
              <a:gd name="connsiteX800" fmla="*/ 1888106 w 6729383"/>
              <a:gd name="connsiteY800" fmla="*/ 4839279 h 6857649"/>
              <a:gd name="connsiteX801" fmla="*/ 1910080 w 6729383"/>
              <a:gd name="connsiteY801" fmla="*/ 4878628 h 6857649"/>
              <a:gd name="connsiteX802" fmla="*/ 1938391 w 6729383"/>
              <a:gd name="connsiteY802" fmla="*/ 4870758 h 6857649"/>
              <a:gd name="connsiteX803" fmla="*/ 2998928 w 6729383"/>
              <a:gd name="connsiteY803" fmla="*/ 4832993 h 6857649"/>
              <a:gd name="connsiteX804" fmla="*/ 3044512 w 6729383"/>
              <a:gd name="connsiteY804" fmla="*/ 4809384 h 6857649"/>
              <a:gd name="connsiteX805" fmla="*/ 3179628 w 6729383"/>
              <a:gd name="connsiteY805" fmla="*/ 4914860 h 6857649"/>
              <a:gd name="connsiteX806" fmla="*/ 3140330 w 6729383"/>
              <a:gd name="connsiteY806" fmla="*/ 4938470 h 6857649"/>
              <a:gd name="connsiteX807" fmla="*/ 2998928 w 6729383"/>
              <a:gd name="connsiteY807" fmla="*/ 4832993 h 6857649"/>
              <a:gd name="connsiteX808" fmla="*/ 2998928 w 6729383"/>
              <a:gd name="connsiteY808" fmla="*/ 4832993 h 6857649"/>
              <a:gd name="connsiteX809" fmla="*/ 3028772 w 6729383"/>
              <a:gd name="connsiteY809" fmla="*/ 4489838 h 6857649"/>
              <a:gd name="connsiteX810" fmla="*/ 3074356 w 6729383"/>
              <a:gd name="connsiteY810" fmla="*/ 4483552 h 6857649"/>
              <a:gd name="connsiteX811" fmla="*/ 3107368 w 6729383"/>
              <a:gd name="connsiteY811" fmla="*/ 4513447 h 6857649"/>
              <a:gd name="connsiteX812" fmla="*/ 3036642 w 6729383"/>
              <a:gd name="connsiteY812" fmla="*/ 4524486 h 6857649"/>
              <a:gd name="connsiteX813" fmla="*/ 3028772 w 6729383"/>
              <a:gd name="connsiteY813" fmla="*/ 4489838 h 6857649"/>
              <a:gd name="connsiteX814" fmla="*/ 3232212 w 6729383"/>
              <a:gd name="connsiteY814" fmla="*/ 4651936 h 6857649"/>
              <a:gd name="connsiteX815" fmla="*/ 3265991 w 6729383"/>
              <a:gd name="connsiteY815" fmla="*/ 4653520 h 6857649"/>
              <a:gd name="connsiteX816" fmla="*/ 3269109 w 6729383"/>
              <a:gd name="connsiteY816" fmla="*/ 4689701 h 6857649"/>
              <a:gd name="connsiteX817" fmla="*/ 3225927 w 6729383"/>
              <a:gd name="connsiteY817" fmla="*/ 4681831 h 6857649"/>
              <a:gd name="connsiteX818" fmla="*/ 3232212 w 6729383"/>
              <a:gd name="connsiteY818" fmla="*/ 4651936 h 6857649"/>
              <a:gd name="connsiteX819" fmla="*/ 3232212 w 6729383"/>
              <a:gd name="connsiteY819" fmla="*/ 4651936 h 6857649"/>
              <a:gd name="connsiteX820" fmla="*/ 3567651 w 6729383"/>
              <a:gd name="connsiteY820" fmla="*/ 4696038 h 6857649"/>
              <a:gd name="connsiteX821" fmla="*/ 3537807 w 6729383"/>
              <a:gd name="connsiteY821" fmla="*/ 4664559 h 6857649"/>
              <a:gd name="connsiteX822" fmla="*/ 3504028 w 6729383"/>
              <a:gd name="connsiteY822" fmla="*/ 4692103 h 6857649"/>
              <a:gd name="connsiteX823" fmla="*/ 3538574 w 6729383"/>
              <a:gd name="connsiteY823" fmla="*/ 4713362 h 6857649"/>
              <a:gd name="connsiteX824" fmla="*/ 3567651 w 6729383"/>
              <a:gd name="connsiteY824" fmla="*/ 4696038 h 6857649"/>
              <a:gd name="connsiteX825" fmla="*/ 3567651 w 6729383"/>
              <a:gd name="connsiteY825" fmla="*/ 4696038 h 6857649"/>
              <a:gd name="connsiteX826" fmla="*/ 2965916 w 6729383"/>
              <a:gd name="connsiteY826" fmla="*/ 4647235 h 6857649"/>
              <a:gd name="connsiteX827" fmla="*/ 2971435 w 6729383"/>
              <a:gd name="connsiteY827" fmla="*/ 4601600 h 6857649"/>
              <a:gd name="connsiteX828" fmla="*/ 2942357 w 6729383"/>
              <a:gd name="connsiteY828" fmla="*/ 4589795 h 6857649"/>
              <a:gd name="connsiteX829" fmla="*/ 2921916 w 6729383"/>
              <a:gd name="connsiteY829" fmla="*/ 4621274 h 6857649"/>
              <a:gd name="connsiteX830" fmla="*/ 2965916 w 6729383"/>
              <a:gd name="connsiteY830" fmla="*/ 4647235 h 6857649"/>
              <a:gd name="connsiteX831" fmla="*/ 2965916 w 6729383"/>
              <a:gd name="connsiteY831" fmla="*/ 4647235 h 6857649"/>
              <a:gd name="connsiteX832" fmla="*/ 2109688 w 6729383"/>
              <a:gd name="connsiteY832" fmla="*/ 4724349 h 6857649"/>
              <a:gd name="connsiteX833" fmla="*/ 2153687 w 6729383"/>
              <a:gd name="connsiteY833" fmla="*/ 4722764 h 6857649"/>
              <a:gd name="connsiteX834" fmla="*/ 2174128 w 6729383"/>
              <a:gd name="connsiteY834" fmla="*/ 4765282 h 6857649"/>
              <a:gd name="connsiteX835" fmla="*/ 2115973 w 6729383"/>
              <a:gd name="connsiteY835" fmla="*/ 4760581 h 6857649"/>
              <a:gd name="connsiteX836" fmla="*/ 2109688 w 6729383"/>
              <a:gd name="connsiteY836" fmla="*/ 4724349 h 6857649"/>
              <a:gd name="connsiteX837" fmla="*/ 2109688 w 6729383"/>
              <a:gd name="connsiteY837" fmla="*/ 4724349 h 6857649"/>
              <a:gd name="connsiteX838" fmla="*/ 2387738 w 6729383"/>
              <a:gd name="connsiteY838" fmla="*/ 4776320 h 6857649"/>
              <a:gd name="connsiteX839" fmla="*/ 2412881 w 6729383"/>
              <a:gd name="connsiteY839" fmla="*/ 4741673 h 6857649"/>
              <a:gd name="connsiteX840" fmla="*/ 2387738 w 6729383"/>
              <a:gd name="connsiteY840" fmla="*/ 4705492 h 6857649"/>
              <a:gd name="connsiteX841" fmla="*/ 2342154 w 6729383"/>
              <a:gd name="connsiteY841" fmla="*/ 4743257 h 6857649"/>
              <a:gd name="connsiteX842" fmla="*/ 2387738 w 6729383"/>
              <a:gd name="connsiteY842" fmla="*/ 4776320 h 6857649"/>
              <a:gd name="connsiteX843" fmla="*/ 2387738 w 6729383"/>
              <a:gd name="connsiteY843" fmla="*/ 4776320 h 6857649"/>
              <a:gd name="connsiteX844" fmla="*/ 2191350 w 6729383"/>
              <a:gd name="connsiteY844" fmla="*/ 4884914 h 6857649"/>
              <a:gd name="connsiteX845" fmla="*/ 2203921 w 6729383"/>
              <a:gd name="connsiteY845" fmla="*/ 4858136 h 6857649"/>
              <a:gd name="connsiteX846" fmla="*/ 2241635 w 6729383"/>
              <a:gd name="connsiteY846" fmla="*/ 4867590 h 6857649"/>
              <a:gd name="connsiteX847" fmla="*/ 2222778 w 6729383"/>
              <a:gd name="connsiteY847" fmla="*/ 4895901 h 6857649"/>
              <a:gd name="connsiteX848" fmla="*/ 2191350 w 6729383"/>
              <a:gd name="connsiteY848" fmla="*/ 4884914 h 6857649"/>
              <a:gd name="connsiteX849" fmla="*/ 3701234 w 6729383"/>
              <a:gd name="connsiteY849" fmla="*/ 4507110 h 6857649"/>
              <a:gd name="connsiteX850" fmla="*/ 3661936 w 6729383"/>
              <a:gd name="connsiteY850" fmla="*/ 4559082 h 6857649"/>
              <a:gd name="connsiteX851" fmla="*/ 3696482 w 6729383"/>
              <a:gd name="connsiteY851" fmla="*/ 4577990 h 6857649"/>
              <a:gd name="connsiteX852" fmla="*/ 3701234 w 6729383"/>
              <a:gd name="connsiteY852" fmla="*/ 4507110 h 6857649"/>
              <a:gd name="connsiteX853" fmla="*/ 3701234 w 6729383"/>
              <a:gd name="connsiteY853" fmla="*/ 4507110 h 6857649"/>
              <a:gd name="connsiteX854" fmla="*/ 3558248 w 6729383"/>
              <a:gd name="connsiteY854" fmla="*/ 4836111 h 6857649"/>
              <a:gd name="connsiteX855" fmla="*/ 3533106 w 6729383"/>
              <a:gd name="connsiteY855" fmla="*/ 4839279 h 6857649"/>
              <a:gd name="connsiteX856" fmla="*/ 3514249 w 6729383"/>
              <a:gd name="connsiteY856" fmla="*/ 4880212 h 6857649"/>
              <a:gd name="connsiteX857" fmla="*/ 3577105 w 6729383"/>
              <a:gd name="connsiteY857" fmla="*/ 4883381 h 6857649"/>
              <a:gd name="connsiteX858" fmla="*/ 3558248 w 6729383"/>
              <a:gd name="connsiteY858" fmla="*/ 4836111 h 6857649"/>
              <a:gd name="connsiteX859" fmla="*/ 3558248 w 6729383"/>
              <a:gd name="connsiteY859" fmla="*/ 4836111 h 6857649"/>
              <a:gd name="connsiteX860" fmla="*/ 3368146 w 6729383"/>
              <a:gd name="connsiteY860" fmla="*/ 4936885 h 6857649"/>
              <a:gd name="connsiteX861" fmla="*/ 3346172 w 6729383"/>
              <a:gd name="connsiteY861" fmla="*/ 4941587 h 6857649"/>
              <a:gd name="connsiteX862" fmla="*/ 3369730 w 6729383"/>
              <a:gd name="connsiteY862" fmla="*/ 4982520 h 6857649"/>
              <a:gd name="connsiteX863" fmla="*/ 3409028 w 6729383"/>
              <a:gd name="connsiteY863" fmla="*/ 4949457 h 6857649"/>
              <a:gd name="connsiteX864" fmla="*/ 3368146 w 6729383"/>
              <a:gd name="connsiteY864" fmla="*/ 4936885 h 6857649"/>
              <a:gd name="connsiteX865" fmla="*/ 3435704 w 6729383"/>
              <a:gd name="connsiteY865" fmla="*/ 4532304 h 6857649"/>
              <a:gd name="connsiteX866" fmla="*/ 3462431 w 6729383"/>
              <a:gd name="connsiteY866" fmla="*/ 4513396 h 6857649"/>
              <a:gd name="connsiteX867" fmla="*/ 3515833 w 6729383"/>
              <a:gd name="connsiteY867" fmla="*/ 4538590 h 6857649"/>
              <a:gd name="connsiteX868" fmla="*/ 3457678 w 6729383"/>
              <a:gd name="connsiteY868" fmla="*/ 4563784 h 6857649"/>
              <a:gd name="connsiteX869" fmla="*/ 3435704 w 6729383"/>
              <a:gd name="connsiteY869" fmla="*/ 4532304 h 6857649"/>
              <a:gd name="connsiteX870" fmla="*/ 3308458 w 6729383"/>
              <a:gd name="connsiteY870" fmla="*/ 4552796 h 6857649"/>
              <a:gd name="connsiteX871" fmla="*/ 3283315 w 6729383"/>
              <a:gd name="connsiteY871" fmla="*/ 4511863 h 6857649"/>
              <a:gd name="connsiteX872" fmla="*/ 3251887 w 6729383"/>
              <a:gd name="connsiteY872" fmla="*/ 4541758 h 6857649"/>
              <a:gd name="connsiteX873" fmla="*/ 3275446 w 6729383"/>
              <a:gd name="connsiteY873" fmla="*/ 4577939 h 6857649"/>
              <a:gd name="connsiteX874" fmla="*/ 3308458 w 6729383"/>
              <a:gd name="connsiteY874" fmla="*/ 4552796 h 6857649"/>
              <a:gd name="connsiteX875" fmla="*/ 3308458 w 6729383"/>
              <a:gd name="connsiteY875" fmla="*/ 4552796 h 6857649"/>
              <a:gd name="connsiteX876" fmla="*/ 3311575 w 6729383"/>
              <a:gd name="connsiteY876" fmla="*/ 4826657 h 6857649"/>
              <a:gd name="connsiteX877" fmla="*/ 3316277 w 6729383"/>
              <a:gd name="connsiteY877" fmla="*/ 4804631 h 6857649"/>
              <a:gd name="connsiteX878" fmla="*/ 3272277 w 6729383"/>
              <a:gd name="connsiteY878" fmla="*/ 4834526 h 6857649"/>
              <a:gd name="connsiteX879" fmla="*/ 3306823 w 6729383"/>
              <a:gd name="connsiteY879" fmla="*/ 4850266 h 6857649"/>
              <a:gd name="connsiteX880" fmla="*/ 3311575 w 6729383"/>
              <a:gd name="connsiteY880" fmla="*/ 4826657 h 6857649"/>
              <a:gd name="connsiteX881" fmla="*/ 2829267 w 6729383"/>
              <a:gd name="connsiteY881" fmla="*/ 4743257 h 6857649"/>
              <a:gd name="connsiteX882" fmla="*/ 2827683 w 6729383"/>
              <a:gd name="connsiteY882" fmla="*/ 4703908 h 6857649"/>
              <a:gd name="connsiteX883" fmla="*/ 2780566 w 6729383"/>
              <a:gd name="connsiteY883" fmla="*/ 4741673 h 6857649"/>
              <a:gd name="connsiteX884" fmla="*/ 2819864 w 6729383"/>
              <a:gd name="connsiteY884" fmla="*/ 4771568 h 6857649"/>
              <a:gd name="connsiteX885" fmla="*/ 2829267 w 6729383"/>
              <a:gd name="connsiteY885" fmla="*/ 4743257 h 6857649"/>
              <a:gd name="connsiteX886" fmla="*/ 2829267 w 6729383"/>
              <a:gd name="connsiteY886" fmla="*/ 4743257 h 6857649"/>
              <a:gd name="connsiteX887" fmla="*/ 3112070 w 6729383"/>
              <a:gd name="connsiteY887" fmla="*/ 4670844 h 6857649"/>
              <a:gd name="connsiteX888" fmla="*/ 3083861 w 6729383"/>
              <a:gd name="connsiteY888" fmla="*/ 4660215 h 6857649"/>
              <a:gd name="connsiteX889" fmla="*/ 3093264 w 6729383"/>
              <a:gd name="connsiteY889" fmla="*/ 4716734 h 6857649"/>
              <a:gd name="connsiteX890" fmla="*/ 3137263 w 6729383"/>
              <a:gd name="connsiteY890" fmla="*/ 4704163 h 6857649"/>
              <a:gd name="connsiteX891" fmla="*/ 3112070 w 6729383"/>
              <a:gd name="connsiteY891" fmla="*/ 4670844 h 6857649"/>
              <a:gd name="connsiteX892" fmla="*/ 3112070 w 6729383"/>
              <a:gd name="connsiteY892" fmla="*/ 4670844 h 6857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</a:cxnLst>
            <a:rect l="l" t="t" r="r" b="b"/>
            <a:pathLst>
              <a:path w="6729383" h="6857649">
                <a:moveTo>
                  <a:pt x="524682" y="4296874"/>
                </a:moveTo>
                <a:cubicBezTo>
                  <a:pt x="629392" y="4400919"/>
                  <a:pt x="592189" y="4498117"/>
                  <a:pt x="451503" y="4342304"/>
                </a:cubicBezTo>
                <a:cubicBezTo>
                  <a:pt x="232629" y="4136871"/>
                  <a:pt x="128840" y="3857134"/>
                  <a:pt x="102675" y="3527367"/>
                </a:cubicBezTo>
                <a:cubicBezTo>
                  <a:pt x="83256" y="3283198"/>
                  <a:pt x="146470" y="3011535"/>
                  <a:pt x="196960" y="2722242"/>
                </a:cubicBezTo>
                <a:cubicBezTo>
                  <a:pt x="233600" y="2512260"/>
                  <a:pt x="215510" y="2230122"/>
                  <a:pt x="264313" y="2005320"/>
                </a:cubicBezTo>
                <a:cubicBezTo>
                  <a:pt x="304736" y="1819050"/>
                  <a:pt x="386091" y="1628999"/>
                  <a:pt x="466834" y="1500169"/>
                </a:cubicBezTo>
                <a:cubicBezTo>
                  <a:pt x="348582" y="1136776"/>
                  <a:pt x="84993" y="895316"/>
                  <a:pt x="23312" y="668061"/>
                </a:cubicBezTo>
                <a:cubicBezTo>
                  <a:pt x="-38369" y="440807"/>
                  <a:pt x="29904" y="268846"/>
                  <a:pt x="139622" y="168071"/>
                </a:cubicBezTo>
                <a:cubicBezTo>
                  <a:pt x="321446" y="1067"/>
                  <a:pt x="867480" y="-131851"/>
                  <a:pt x="1576634" y="324957"/>
                </a:cubicBezTo>
                <a:cubicBezTo>
                  <a:pt x="1767350" y="224335"/>
                  <a:pt x="1990311" y="171597"/>
                  <a:pt x="2196818" y="157851"/>
                </a:cubicBezTo>
                <a:cubicBezTo>
                  <a:pt x="2390855" y="144922"/>
                  <a:pt x="2582644" y="247638"/>
                  <a:pt x="2777908" y="242783"/>
                </a:cubicBezTo>
                <a:cubicBezTo>
                  <a:pt x="3017683" y="236856"/>
                  <a:pt x="3238447" y="105266"/>
                  <a:pt x="3480010" y="110734"/>
                </a:cubicBezTo>
                <a:cubicBezTo>
                  <a:pt x="3680180" y="115231"/>
                  <a:pt x="3915304" y="206398"/>
                  <a:pt x="4102289" y="266802"/>
                </a:cubicBezTo>
                <a:cubicBezTo>
                  <a:pt x="4759165" y="-151270"/>
                  <a:pt x="5248475" y="-4605"/>
                  <a:pt x="5407405" y="210282"/>
                </a:cubicBezTo>
                <a:cubicBezTo>
                  <a:pt x="5547631" y="399925"/>
                  <a:pt x="5671862" y="883971"/>
                  <a:pt x="4923257" y="1545190"/>
                </a:cubicBezTo>
                <a:cubicBezTo>
                  <a:pt x="4862035" y="1611522"/>
                  <a:pt x="4923257" y="1677853"/>
                  <a:pt x="4923257" y="1744185"/>
                </a:cubicBezTo>
                <a:cubicBezTo>
                  <a:pt x="4914467" y="1912262"/>
                  <a:pt x="4863824" y="1809239"/>
                  <a:pt x="4789418" y="1675554"/>
                </a:cubicBezTo>
                <a:cubicBezTo>
                  <a:pt x="4839192" y="1321156"/>
                  <a:pt x="4721502" y="1072745"/>
                  <a:pt x="4484079" y="920714"/>
                </a:cubicBezTo>
                <a:cubicBezTo>
                  <a:pt x="4596914" y="692131"/>
                  <a:pt x="4793302" y="555431"/>
                  <a:pt x="5046772" y="481536"/>
                </a:cubicBezTo>
                <a:cubicBezTo>
                  <a:pt x="5001750" y="401713"/>
                  <a:pt x="4885900" y="461964"/>
                  <a:pt x="4846909" y="421746"/>
                </a:cubicBezTo>
                <a:cubicBezTo>
                  <a:pt x="4825446" y="399618"/>
                  <a:pt x="4927498" y="363386"/>
                  <a:pt x="4912576" y="336659"/>
                </a:cubicBezTo>
                <a:cubicBezTo>
                  <a:pt x="4867708" y="256479"/>
                  <a:pt x="4718692" y="177270"/>
                  <a:pt x="4614493" y="145279"/>
                </a:cubicBezTo>
                <a:cubicBezTo>
                  <a:pt x="4396335" y="164136"/>
                  <a:pt x="4213183" y="253106"/>
                  <a:pt x="4072394" y="426600"/>
                </a:cubicBezTo>
                <a:cubicBezTo>
                  <a:pt x="4040966" y="460737"/>
                  <a:pt x="3959048" y="436770"/>
                  <a:pt x="3983169" y="385412"/>
                </a:cubicBezTo>
                <a:lnTo>
                  <a:pt x="4024357" y="323679"/>
                </a:lnTo>
                <a:cubicBezTo>
                  <a:pt x="3802162" y="250500"/>
                  <a:pt x="3574908" y="159486"/>
                  <a:pt x="3385112" y="176452"/>
                </a:cubicBezTo>
                <a:cubicBezTo>
                  <a:pt x="3148711" y="197557"/>
                  <a:pt x="2957024" y="338857"/>
                  <a:pt x="2751284" y="340083"/>
                </a:cubicBezTo>
                <a:cubicBezTo>
                  <a:pt x="2492806" y="341616"/>
                  <a:pt x="2291920" y="210487"/>
                  <a:pt x="2082143" y="254435"/>
                </a:cubicBezTo>
                <a:cubicBezTo>
                  <a:pt x="1862554" y="300376"/>
                  <a:pt x="1649200" y="363642"/>
                  <a:pt x="1450410" y="502539"/>
                </a:cubicBezTo>
                <a:cubicBezTo>
                  <a:pt x="1217892" y="664944"/>
                  <a:pt x="1006429" y="937475"/>
                  <a:pt x="817961" y="1184558"/>
                </a:cubicBezTo>
                <a:cubicBezTo>
                  <a:pt x="657090" y="1395561"/>
                  <a:pt x="500817" y="1625933"/>
                  <a:pt x="397181" y="1896829"/>
                </a:cubicBezTo>
                <a:cubicBezTo>
                  <a:pt x="317358" y="2105431"/>
                  <a:pt x="359722" y="2379751"/>
                  <a:pt x="308313" y="2614466"/>
                </a:cubicBezTo>
                <a:cubicBezTo>
                  <a:pt x="247603" y="2891801"/>
                  <a:pt x="207742" y="3185796"/>
                  <a:pt x="191032" y="3492566"/>
                </a:cubicBezTo>
                <a:cubicBezTo>
                  <a:pt x="176876" y="3753906"/>
                  <a:pt x="338106" y="4114232"/>
                  <a:pt x="524682" y="4296874"/>
                </a:cubicBezTo>
                <a:lnTo>
                  <a:pt x="524682" y="4296874"/>
                </a:lnTo>
                <a:close/>
                <a:moveTo>
                  <a:pt x="5410317" y="511278"/>
                </a:moveTo>
                <a:cubicBezTo>
                  <a:pt x="5093378" y="494925"/>
                  <a:pt x="4811546" y="584764"/>
                  <a:pt x="4614135" y="856631"/>
                </a:cubicBezTo>
                <a:cubicBezTo>
                  <a:pt x="4782775" y="1010297"/>
                  <a:pt x="4879615" y="1209138"/>
                  <a:pt x="4872511" y="1468281"/>
                </a:cubicBezTo>
                <a:cubicBezTo>
                  <a:pt x="5194766" y="1180725"/>
                  <a:pt x="5440008" y="876254"/>
                  <a:pt x="5410317" y="511278"/>
                </a:cubicBezTo>
                <a:close/>
                <a:moveTo>
                  <a:pt x="88979" y="478214"/>
                </a:moveTo>
                <a:cubicBezTo>
                  <a:pt x="77532" y="681808"/>
                  <a:pt x="395494" y="1104939"/>
                  <a:pt x="548752" y="1418302"/>
                </a:cubicBezTo>
                <a:cubicBezTo>
                  <a:pt x="691533" y="1196925"/>
                  <a:pt x="845046" y="980913"/>
                  <a:pt x="1042814" y="786978"/>
                </a:cubicBezTo>
                <a:cubicBezTo>
                  <a:pt x="747695" y="450772"/>
                  <a:pt x="429784" y="347851"/>
                  <a:pt x="88979" y="478214"/>
                </a:cubicBezTo>
                <a:close/>
                <a:moveTo>
                  <a:pt x="634502" y="392413"/>
                </a:moveTo>
                <a:cubicBezTo>
                  <a:pt x="816326" y="448472"/>
                  <a:pt x="966159" y="554817"/>
                  <a:pt x="1083952" y="711499"/>
                </a:cubicBezTo>
                <a:cubicBezTo>
                  <a:pt x="1208591" y="582260"/>
                  <a:pt x="1351577" y="466767"/>
                  <a:pt x="1512807" y="364970"/>
                </a:cubicBezTo>
                <a:cubicBezTo>
                  <a:pt x="1263782" y="238184"/>
                  <a:pt x="1032184" y="152127"/>
                  <a:pt x="819750" y="135110"/>
                </a:cubicBezTo>
                <a:cubicBezTo>
                  <a:pt x="836920" y="224335"/>
                  <a:pt x="401167" y="251778"/>
                  <a:pt x="634502" y="392413"/>
                </a:cubicBezTo>
                <a:lnTo>
                  <a:pt x="634502" y="392413"/>
                </a:lnTo>
                <a:close/>
                <a:moveTo>
                  <a:pt x="1006582" y="2073645"/>
                </a:moveTo>
                <a:cubicBezTo>
                  <a:pt x="988185" y="2435811"/>
                  <a:pt x="1005713" y="2722855"/>
                  <a:pt x="1059882" y="2902379"/>
                </a:cubicBezTo>
                <a:cubicBezTo>
                  <a:pt x="1099947" y="3035042"/>
                  <a:pt x="1159993" y="3109039"/>
                  <a:pt x="1240428" y="3111237"/>
                </a:cubicBezTo>
                <a:cubicBezTo>
                  <a:pt x="1298379" y="3112821"/>
                  <a:pt x="1368441" y="3077151"/>
                  <a:pt x="1452352" y="2999424"/>
                </a:cubicBezTo>
                <a:cubicBezTo>
                  <a:pt x="1523743" y="2946175"/>
                  <a:pt x="1580927" y="3011586"/>
                  <a:pt x="1516639" y="3059418"/>
                </a:cubicBezTo>
                <a:cubicBezTo>
                  <a:pt x="1458637" y="3146140"/>
                  <a:pt x="1370281" y="3163413"/>
                  <a:pt x="1338290" y="3245484"/>
                </a:cubicBezTo>
                <a:cubicBezTo>
                  <a:pt x="1302058" y="3338491"/>
                  <a:pt x="1304000" y="3460933"/>
                  <a:pt x="1353775" y="3625127"/>
                </a:cubicBezTo>
                <a:cubicBezTo>
                  <a:pt x="1404980" y="3702701"/>
                  <a:pt x="1372734" y="3757074"/>
                  <a:pt x="1323777" y="3740824"/>
                </a:cubicBezTo>
                <a:lnTo>
                  <a:pt x="929468" y="3560839"/>
                </a:lnTo>
                <a:cubicBezTo>
                  <a:pt x="814486" y="3532324"/>
                  <a:pt x="898857" y="3474118"/>
                  <a:pt x="929468" y="3483674"/>
                </a:cubicBezTo>
                <a:cubicBezTo>
                  <a:pt x="1053188" y="3508714"/>
                  <a:pt x="1103422" y="3449077"/>
                  <a:pt x="1112211" y="3339973"/>
                </a:cubicBezTo>
                <a:cubicBezTo>
                  <a:pt x="1126622" y="3160858"/>
                  <a:pt x="999427" y="3148389"/>
                  <a:pt x="932329" y="2858175"/>
                </a:cubicBezTo>
                <a:cubicBezTo>
                  <a:pt x="896251" y="2702159"/>
                  <a:pt x="887410" y="2367282"/>
                  <a:pt x="898704" y="2168952"/>
                </a:cubicBezTo>
                <a:cubicBezTo>
                  <a:pt x="901770" y="2114885"/>
                  <a:pt x="919963" y="2057803"/>
                  <a:pt x="925890" y="2030412"/>
                </a:cubicBezTo>
                <a:cubicBezTo>
                  <a:pt x="974694" y="1946859"/>
                  <a:pt x="1036324" y="1983142"/>
                  <a:pt x="1006582" y="2073645"/>
                </a:cubicBezTo>
                <a:lnTo>
                  <a:pt x="1006582" y="2073645"/>
                </a:lnTo>
                <a:close/>
                <a:moveTo>
                  <a:pt x="1334151" y="5489409"/>
                </a:moveTo>
                <a:cubicBezTo>
                  <a:pt x="1397365" y="5633212"/>
                  <a:pt x="1483422" y="5773337"/>
                  <a:pt x="1593089" y="5905488"/>
                </a:cubicBezTo>
                <a:cubicBezTo>
                  <a:pt x="1717371" y="6055220"/>
                  <a:pt x="1872059" y="6194730"/>
                  <a:pt x="2058329" y="6317582"/>
                </a:cubicBezTo>
                <a:cubicBezTo>
                  <a:pt x="2161813" y="6098913"/>
                  <a:pt x="2281751" y="5968805"/>
                  <a:pt x="2417480" y="5923170"/>
                </a:cubicBezTo>
                <a:cubicBezTo>
                  <a:pt x="2544982" y="5880295"/>
                  <a:pt x="2694457" y="5879631"/>
                  <a:pt x="2841071" y="6014797"/>
                </a:cubicBezTo>
                <a:cubicBezTo>
                  <a:pt x="2509363" y="6035136"/>
                  <a:pt x="2313332" y="6179348"/>
                  <a:pt x="2229728" y="6426175"/>
                </a:cubicBezTo>
                <a:cubicBezTo>
                  <a:pt x="2203308" y="6573863"/>
                  <a:pt x="2087867" y="6580608"/>
                  <a:pt x="2041210" y="6523322"/>
                </a:cubicBezTo>
                <a:cubicBezTo>
                  <a:pt x="1797449" y="6188138"/>
                  <a:pt x="1315038" y="5937887"/>
                  <a:pt x="1334151" y="5489409"/>
                </a:cubicBezTo>
                <a:lnTo>
                  <a:pt x="1334151" y="5489409"/>
                </a:lnTo>
                <a:close/>
                <a:moveTo>
                  <a:pt x="530968" y="4651783"/>
                </a:moveTo>
                <a:cubicBezTo>
                  <a:pt x="569704" y="4646826"/>
                  <a:pt x="598935" y="4677487"/>
                  <a:pt x="622084" y="4724809"/>
                </a:cubicBezTo>
                <a:cubicBezTo>
                  <a:pt x="634400" y="4749951"/>
                  <a:pt x="625355" y="4791549"/>
                  <a:pt x="634758" y="4823182"/>
                </a:cubicBezTo>
                <a:cubicBezTo>
                  <a:pt x="643087" y="4851084"/>
                  <a:pt x="670121" y="4868612"/>
                  <a:pt x="676969" y="4897434"/>
                </a:cubicBezTo>
                <a:cubicBezTo>
                  <a:pt x="687547" y="4941893"/>
                  <a:pt x="674311" y="4991872"/>
                  <a:pt x="692862" y="5023760"/>
                </a:cubicBezTo>
                <a:cubicBezTo>
                  <a:pt x="762668" y="5143698"/>
                  <a:pt x="883475" y="5251526"/>
                  <a:pt x="950215" y="5371464"/>
                </a:cubicBezTo>
                <a:cubicBezTo>
                  <a:pt x="976993" y="5419552"/>
                  <a:pt x="969328" y="5473210"/>
                  <a:pt x="978526" y="5527787"/>
                </a:cubicBezTo>
                <a:cubicBezTo>
                  <a:pt x="991609" y="5605055"/>
                  <a:pt x="1018846" y="5684214"/>
                  <a:pt x="1055232" y="5752282"/>
                </a:cubicBezTo>
                <a:cubicBezTo>
                  <a:pt x="1085382" y="5808802"/>
                  <a:pt x="1108839" y="5871301"/>
                  <a:pt x="1151612" y="5922812"/>
                </a:cubicBezTo>
                <a:cubicBezTo>
                  <a:pt x="1193363" y="5973046"/>
                  <a:pt x="1261841" y="6043824"/>
                  <a:pt x="1318871" y="6097278"/>
                </a:cubicBezTo>
                <a:cubicBezTo>
                  <a:pt x="1373398" y="6148380"/>
                  <a:pt x="1418011" y="6182824"/>
                  <a:pt x="1394197" y="6204389"/>
                </a:cubicBezTo>
                <a:cubicBezTo>
                  <a:pt x="1309417" y="6224012"/>
                  <a:pt x="1200773" y="6244709"/>
                  <a:pt x="1142975" y="6197592"/>
                </a:cubicBezTo>
                <a:cubicBezTo>
                  <a:pt x="1114767" y="6162127"/>
                  <a:pt x="1077461" y="6133254"/>
                  <a:pt x="1050684" y="6099219"/>
                </a:cubicBezTo>
                <a:cubicBezTo>
                  <a:pt x="1021810" y="6062527"/>
                  <a:pt x="1003669" y="6020777"/>
                  <a:pt x="978169" y="5983982"/>
                </a:cubicBezTo>
                <a:cubicBezTo>
                  <a:pt x="952975" y="5947597"/>
                  <a:pt x="929825" y="5910701"/>
                  <a:pt x="909640" y="5872425"/>
                </a:cubicBezTo>
                <a:cubicBezTo>
                  <a:pt x="854909" y="5768584"/>
                  <a:pt x="830277" y="5642411"/>
                  <a:pt x="815866" y="5531416"/>
                </a:cubicBezTo>
                <a:cubicBezTo>
                  <a:pt x="810654" y="5491249"/>
                  <a:pt x="821130" y="5463347"/>
                  <a:pt x="811829" y="5424713"/>
                </a:cubicBezTo>
                <a:cubicBezTo>
                  <a:pt x="807843" y="5408258"/>
                  <a:pt x="785460" y="5397475"/>
                  <a:pt x="780605" y="5381327"/>
                </a:cubicBezTo>
                <a:cubicBezTo>
                  <a:pt x="706199" y="5133325"/>
                  <a:pt x="554015" y="4948690"/>
                  <a:pt x="530968" y="4651783"/>
                </a:cubicBezTo>
                <a:lnTo>
                  <a:pt x="530968" y="4651783"/>
                </a:lnTo>
                <a:close/>
                <a:moveTo>
                  <a:pt x="3179270" y="5159080"/>
                </a:moveTo>
                <a:cubicBezTo>
                  <a:pt x="3096688" y="5141093"/>
                  <a:pt x="3026779" y="5133018"/>
                  <a:pt x="2965660" y="5139866"/>
                </a:cubicBezTo>
                <a:cubicBezTo>
                  <a:pt x="2904592" y="5146714"/>
                  <a:pt x="2852314" y="5168586"/>
                  <a:pt x="2786238" y="5166388"/>
                </a:cubicBezTo>
                <a:cubicBezTo>
                  <a:pt x="2731252" y="5164600"/>
                  <a:pt x="2671461" y="5141552"/>
                  <a:pt x="2616474" y="5136493"/>
                </a:cubicBezTo>
                <a:cubicBezTo>
                  <a:pt x="2567007" y="5131945"/>
                  <a:pt x="2518408" y="5124126"/>
                  <a:pt x="2469963" y="5116768"/>
                </a:cubicBezTo>
                <a:cubicBezTo>
                  <a:pt x="2442520" y="5112577"/>
                  <a:pt x="2404091" y="5122695"/>
                  <a:pt x="2376649" y="5119476"/>
                </a:cubicBezTo>
                <a:cubicBezTo>
                  <a:pt x="2349156" y="5116256"/>
                  <a:pt x="2332649" y="5099597"/>
                  <a:pt x="2304900" y="5098677"/>
                </a:cubicBezTo>
                <a:cubicBezTo>
                  <a:pt x="2141985" y="5093005"/>
                  <a:pt x="1976820" y="5117738"/>
                  <a:pt x="1814109" y="5172367"/>
                </a:cubicBezTo>
                <a:cubicBezTo>
                  <a:pt x="1759480" y="5370237"/>
                  <a:pt x="1804808" y="5505916"/>
                  <a:pt x="1906196" y="5595550"/>
                </a:cubicBezTo>
                <a:cubicBezTo>
                  <a:pt x="1974112" y="5655595"/>
                  <a:pt x="2072331" y="5702968"/>
                  <a:pt x="2178421" y="5700004"/>
                </a:cubicBezTo>
                <a:cubicBezTo>
                  <a:pt x="2291307" y="5696836"/>
                  <a:pt x="2412012" y="5652121"/>
                  <a:pt x="2535068" y="5647215"/>
                </a:cubicBezTo>
                <a:cubicBezTo>
                  <a:pt x="2654393" y="5642513"/>
                  <a:pt x="2759409" y="5663976"/>
                  <a:pt x="2858906" y="5669291"/>
                </a:cubicBezTo>
                <a:cubicBezTo>
                  <a:pt x="2958353" y="5674657"/>
                  <a:pt x="3053864" y="5652836"/>
                  <a:pt x="3106551" y="5624014"/>
                </a:cubicBezTo>
                <a:cubicBezTo>
                  <a:pt x="3153054" y="5598565"/>
                  <a:pt x="3194907" y="5564582"/>
                  <a:pt x="3221788" y="5504229"/>
                </a:cubicBezTo>
                <a:cubicBezTo>
                  <a:pt x="3273095" y="5389044"/>
                  <a:pt x="3274270" y="5223470"/>
                  <a:pt x="3179270" y="5159080"/>
                </a:cubicBezTo>
                <a:lnTo>
                  <a:pt x="3179270" y="5159080"/>
                </a:lnTo>
                <a:close/>
                <a:moveTo>
                  <a:pt x="3441836" y="2736295"/>
                </a:moveTo>
                <a:cubicBezTo>
                  <a:pt x="3409744" y="2836508"/>
                  <a:pt x="3306312" y="2682024"/>
                  <a:pt x="3294813" y="2620036"/>
                </a:cubicBezTo>
                <a:cubicBezTo>
                  <a:pt x="3279125" y="2535154"/>
                  <a:pt x="3323993" y="2420020"/>
                  <a:pt x="3388894" y="2329619"/>
                </a:cubicBezTo>
                <a:cubicBezTo>
                  <a:pt x="3416898" y="2290627"/>
                  <a:pt x="3452312" y="2234721"/>
                  <a:pt x="3512665" y="2197518"/>
                </a:cubicBezTo>
                <a:cubicBezTo>
                  <a:pt x="3620236" y="2131187"/>
                  <a:pt x="3783152" y="2110541"/>
                  <a:pt x="3953989" y="2253016"/>
                </a:cubicBezTo>
                <a:cubicBezTo>
                  <a:pt x="3837065" y="2369275"/>
                  <a:pt x="3704352" y="2447922"/>
                  <a:pt x="3532953" y="2434022"/>
                </a:cubicBezTo>
                <a:cubicBezTo>
                  <a:pt x="3478375" y="2451550"/>
                  <a:pt x="3467541" y="2503164"/>
                  <a:pt x="3458240" y="2568014"/>
                </a:cubicBezTo>
                <a:cubicBezTo>
                  <a:pt x="3451086" y="2618503"/>
                  <a:pt x="3439843" y="2676301"/>
                  <a:pt x="3441836" y="2736295"/>
                </a:cubicBezTo>
                <a:lnTo>
                  <a:pt x="3441836" y="2736295"/>
                </a:lnTo>
                <a:close/>
                <a:moveTo>
                  <a:pt x="3862873" y="2256184"/>
                </a:moveTo>
                <a:cubicBezTo>
                  <a:pt x="3835022" y="2217499"/>
                  <a:pt x="3786372" y="2192970"/>
                  <a:pt x="3732049" y="2183669"/>
                </a:cubicBezTo>
                <a:cubicBezTo>
                  <a:pt x="3735371" y="2193072"/>
                  <a:pt x="3737211" y="2203190"/>
                  <a:pt x="3737211" y="2213666"/>
                </a:cubicBezTo>
                <a:cubicBezTo>
                  <a:pt x="3737211" y="2264974"/>
                  <a:pt x="3693927" y="2306520"/>
                  <a:pt x="3640575" y="2306520"/>
                </a:cubicBezTo>
                <a:cubicBezTo>
                  <a:pt x="3587684" y="2306520"/>
                  <a:pt x="3544706" y="2265638"/>
                  <a:pt x="3543991" y="2214995"/>
                </a:cubicBezTo>
                <a:cubicBezTo>
                  <a:pt x="3492326" y="2245452"/>
                  <a:pt x="3454816" y="2295891"/>
                  <a:pt x="3451290" y="2367946"/>
                </a:cubicBezTo>
                <a:cubicBezTo>
                  <a:pt x="3602606" y="2436679"/>
                  <a:pt x="3793219" y="2385270"/>
                  <a:pt x="3862873" y="2256184"/>
                </a:cubicBezTo>
                <a:lnTo>
                  <a:pt x="3862873" y="2256184"/>
                </a:lnTo>
                <a:close/>
                <a:moveTo>
                  <a:pt x="1507032" y="2203446"/>
                </a:moveTo>
                <a:cubicBezTo>
                  <a:pt x="1547505" y="2175953"/>
                  <a:pt x="1589307" y="2167316"/>
                  <a:pt x="1628452" y="2172273"/>
                </a:cubicBezTo>
                <a:cubicBezTo>
                  <a:pt x="1618283" y="2186991"/>
                  <a:pt x="1612355" y="2204621"/>
                  <a:pt x="1612355" y="2223580"/>
                </a:cubicBezTo>
                <a:cubicBezTo>
                  <a:pt x="1612355" y="2274888"/>
                  <a:pt x="1655639" y="2316434"/>
                  <a:pt x="1708990" y="2316434"/>
                </a:cubicBezTo>
                <a:cubicBezTo>
                  <a:pt x="1738477" y="2316434"/>
                  <a:pt x="1764897" y="2303710"/>
                  <a:pt x="1782629" y="2283626"/>
                </a:cubicBezTo>
                <a:cubicBezTo>
                  <a:pt x="1802049" y="2318478"/>
                  <a:pt x="1812780" y="2358134"/>
                  <a:pt x="1810992" y="2397790"/>
                </a:cubicBezTo>
                <a:cubicBezTo>
                  <a:pt x="1648127" y="2430342"/>
                  <a:pt x="1508667" y="2372239"/>
                  <a:pt x="1507032" y="2203446"/>
                </a:cubicBezTo>
                <a:lnTo>
                  <a:pt x="1507032" y="2203446"/>
                </a:lnTo>
                <a:close/>
                <a:moveTo>
                  <a:pt x="1745069" y="2440359"/>
                </a:moveTo>
                <a:cubicBezTo>
                  <a:pt x="1775322" y="2451601"/>
                  <a:pt x="1793361" y="2477970"/>
                  <a:pt x="1802100" y="2501376"/>
                </a:cubicBezTo>
                <a:cubicBezTo>
                  <a:pt x="1818555" y="2545477"/>
                  <a:pt x="1804910" y="2594127"/>
                  <a:pt x="1802866" y="2641959"/>
                </a:cubicBezTo>
                <a:cubicBezTo>
                  <a:pt x="1800975" y="2686930"/>
                  <a:pt x="1811707" y="2731032"/>
                  <a:pt x="1795048" y="2775695"/>
                </a:cubicBezTo>
                <a:cubicBezTo>
                  <a:pt x="1786309" y="2799203"/>
                  <a:pt x="1768985" y="2820206"/>
                  <a:pt x="1757640" y="2843305"/>
                </a:cubicBezTo>
                <a:cubicBezTo>
                  <a:pt x="1815335" y="2905497"/>
                  <a:pt x="1909620" y="2814585"/>
                  <a:pt x="1933536" y="2747078"/>
                </a:cubicBezTo>
                <a:cubicBezTo>
                  <a:pt x="1966549" y="2653918"/>
                  <a:pt x="1940435" y="2500405"/>
                  <a:pt x="1883864" y="2315770"/>
                </a:cubicBezTo>
                <a:cubicBezTo>
                  <a:pt x="1865825" y="2256797"/>
                  <a:pt x="1785287" y="2167316"/>
                  <a:pt x="1685330" y="2137370"/>
                </a:cubicBezTo>
                <a:cubicBezTo>
                  <a:pt x="1614654" y="2116213"/>
                  <a:pt x="1531152" y="2154387"/>
                  <a:pt x="1466916" y="2123828"/>
                </a:cubicBezTo>
                <a:cubicBezTo>
                  <a:pt x="1437992" y="2110081"/>
                  <a:pt x="1420924" y="2083916"/>
                  <a:pt x="1399818" y="2062095"/>
                </a:cubicBezTo>
                <a:cubicBezTo>
                  <a:pt x="1326179" y="1985952"/>
                  <a:pt x="1261278" y="1866474"/>
                  <a:pt x="1281413" y="1756449"/>
                </a:cubicBezTo>
                <a:cubicBezTo>
                  <a:pt x="1298226" y="1664515"/>
                  <a:pt x="1339517" y="1565938"/>
                  <a:pt x="1371354" y="1471756"/>
                </a:cubicBezTo>
                <a:cubicBezTo>
                  <a:pt x="1412338" y="1350693"/>
                  <a:pt x="1442898" y="1237449"/>
                  <a:pt x="1440189" y="1160539"/>
                </a:cubicBezTo>
                <a:cubicBezTo>
                  <a:pt x="1456951" y="1074227"/>
                  <a:pt x="1407739" y="1070292"/>
                  <a:pt x="1400891" y="1160539"/>
                </a:cubicBezTo>
                <a:cubicBezTo>
                  <a:pt x="1388933" y="1186397"/>
                  <a:pt x="1391744" y="1218388"/>
                  <a:pt x="1383516" y="1243837"/>
                </a:cubicBezTo>
                <a:cubicBezTo>
                  <a:pt x="1354132" y="1334647"/>
                  <a:pt x="1331647" y="1415594"/>
                  <a:pt x="1309519" y="1494394"/>
                </a:cubicBezTo>
                <a:cubicBezTo>
                  <a:pt x="1286114" y="1577947"/>
                  <a:pt x="1246050" y="1651280"/>
                  <a:pt x="1229492" y="1724459"/>
                </a:cubicBezTo>
                <a:cubicBezTo>
                  <a:pt x="1210789" y="1807246"/>
                  <a:pt x="1220754" y="1885740"/>
                  <a:pt x="1214979" y="1960503"/>
                </a:cubicBezTo>
                <a:cubicBezTo>
                  <a:pt x="1209920" y="2026528"/>
                  <a:pt x="1187435" y="2089691"/>
                  <a:pt x="1196480" y="2150452"/>
                </a:cubicBezTo>
                <a:cubicBezTo>
                  <a:pt x="1205576" y="2211520"/>
                  <a:pt x="1222798" y="2270237"/>
                  <a:pt x="1250036" y="2326962"/>
                </a:cubicBezTo>
                <a:cubicBezTo>
                  <a:pt x="1271754" y="2360332"/>
                  <a:pt x="1252387" y="2400498"/>
                  <a:pt x="1248349" y="2438468"/>
                </a:cubicBezTo>
                <a:cubicBezTo>
                  <a:pt x="1246101" y="2459727"/>
                  <a:pt x="1255095" y="2483030"/>
                  <a:pt x="1263169" y="2497492"/>
                </a:cubicBezTo>
                <a:cubicBezTo>
                  <a:pt x="1278551" y="2524985"/>
                  <a:pt x="1340130" y="2507559"/>
                  <a:pt x="1358118" y="2533417"/>
                </a:cubicBezTo>
                <a:cubicBezTo>
                  <a:pt x="1387758" y="2576139"/>
                  <a:pt x="1411521" y="2623716"/>
                  <a:pt x="1449337" y="2655297"/>
                </a:cubicBezTo>
                <a:cubicBezTo>
                  <a:pt x="1466507" y="2669657"/>
                  <a:pt x="1497220" y="2667000"/>
                  <a:pt x="1514084" y="2683199"/>
                </a:cubicBezTo>
                <a:cubicBezTo>
                  <a:pt x="1546483" y="2714321"/>
                  <a:pt x="1571575" y="2762409"/>
                  <a:pt x="1605916" y="2794450"/>
                </a:cubicBezTo>
                <a:cubicBezTo>
                  <a:pt x="1687629" y="2845195"/>
                  <a:pt x="1664837" y="2744063"/>
                  <a:pt x="1694681" y="2712583"/>
                </a:cubicBezTo>
                <a:cubicBezTo>
                  <a:pt x="1718547" y="2624840"/>
                  <a:pt x="1694579" y="2594638"/>
                  <a:pt x="1658961" y="2583600"/>
                </a:cubicBezTo>
                <a:cubicBezTo>
                  <a:pt x="1637600" y="2576956"/>
                  <a:pt x="1614501" y="2580687"/>
                  <a:pt x="1591607" y="2568371"/>
                </a:cubicBezTo>
                <a:cubicBezTo>
                  <a:pt x="1547454" y="2544608"/>
                  <a:pt x="1505039" y="2526467"/>
                  <a:pt x="1463186" y="2493352"/>
                </a:cubicBezTo>
                <a:cubicBezTo>
                  <a:pt x="1409374" y="2450733"/>
                  <a:pt x="1367163" y="2384401"/>
                  <a:pt x="1325515" y="2342701"/>
                </a:cubicBezTo>
                <a:cubicBezTo>
                  <a:pt x="1274259" y="2304221"/>
                  <a:pt x="1313250" y="2251943"/>
                  <a:pt x="1334151" y="2239729"/>
                </a:cubicBezTo>
                <a:cubicBezTo>
                  <a:pt x="1348869" y="2231144"/>
                  <a:pt x="1375493" y="2227413"/>
                  <a:pt x="1398796" y="2237225"/>
                </a:cubicBezTo>
                <a:cubicBezTo>
                  <a:pt x="1412492" y="2243000"/>
                  <a:pt x="1475450" y="2292927"/>
                  <a:pt x="1483985" y="2308156"/>
                </a:cubicBezTo>
                <a:cubicBezTo>
                  <a:pt x="1524765" y="2380926"/>
                  <a:pt x="1598966" y="2452112"/>
                  <a:pt x="1745069" y="2440359"/>
                </a:cubicBezTo>
                <a:lnTo>
                  <a:pt x="1745069" y="2440359"/>
                </a:lnTo>
                <a:close/>
                <a:moveTo>
                  <a:pt x="986243" y="1510083"/>
                </a:moveTo>
                <a:cubicBezTo>
                  <a:pt x="1041638" y="1421930"/>
                  <a:pt x="1102093" y="1333778"/>
                  <a:pt x="1163774" y="1245626"/>
                </a:cubicBezTo>
                <a:cubicBezTo>
                  <a:pt x="1230259" y="1140711"/>
                  <a:pt x="1199648" y="1133608"/>
                  <a:pt x="1116657" y="1231470"/>
                </a:cubicBezTo>
                <a:cubicBezTo>
                  <a:pt x="1047209" y="1317885"/>
                  <a:pt x="981337" y="1405782"/>
                  <a:pt x="932840" y="1500629"/>
                </a:cubicBezTo>
                <a:cubicBezTo>
                  <a:pt x="918941" y="1543657"/>
                  <a:pt x="957983" y="1549943"/>
                  <a:pt x="986243" y="1510083"/>
                </a:cubicBezTo>
                <a:lnTo>
                  <a:pt x="986243" y="1510083"/>
                </a:lnTo>
                <a:close/>
                <a:moveTo>
                  <a:pt x="1185748" y="4400152"/>
                </a:moveTo>
                <a:cubicBezTo>
                  <a:pt x="1155853" y="4353138"/>
                  <a:pt x="1098005" y="4371688"/>
                  <a:pt x="1058042" y="4352218"/>
                </a:cubicBezTo>
                <a:cubicBezTo>
                  <a:pt x="963349" y="4306123"/>
                  <a:pt x="882964" y="4241171"/>
                  <a:pt x="815355" y="4161553"/>
                </a:cubicBezTo>
                <a:cubicBezTo>
                  <a:pt x="739007" y="4071663"/>
                  <a:pt x="699403" y="3948965"/>
                  <a:pt x="682641" y="3819982"/>
                </a:cubicBezTo>
                <a:cubicBezTo>
                  <a:pt x="670427" y="3725901"/>
                  <a:pt x="676917" y="3630646"/>
                  <a:pt x="657447" y="3531557"/>
                </a:cubicBezTo>
                <a:cubicBezTo>
                  <a:pt x="643598" y="3461087"/>
                  <a:pt x="631334" y="3378913"/>
                  <a:pt x="631436" y="3299806"/>
                </a:cubicBezTo>
                <a:cubicBezTo>
                  <a:pt x="631538" y="3215589"/>
                  <a:pt x="644212" y="3134233"/>
                  <a:pt x="633991" y="3056148"/>
                </a:cubicBezTo>
                <a:cubicBezTo>
                  <a:pt x="630107" y="3026610"/>
                  <a:pt x="608644" y="3002132"/>
                  <a:pt x="604300" y="2973208"/>
                </a:cubicBezTo>
                <a:cubicBezTo>
                  <a:pt x="599343" y="2940093"/>
                  <a:pt x="614930" y="2893028"/>
                  <a:pt x="610433" y="2860424"/>
                </a:cubicBezTo>
                <a:cubicBezTo>
                  <a:pt x="583042" y="2661123"/>
                  <a:pt x="547883" y="2485023"/>
                  <a:pt x="588663" y="2297833"/>
                </a:cubicBezTo>
                <a:cubicBezTo>
                  <a:pt x="605220" y="2221690"/>
                  <a:pt x="634809" y="2144984"/>
                  <a:pt x="656016" y="2071038"/>
                </a:cubicBezTo>
                <a:cubicBezTo>
                  <a:pt x="666390" y="2034909"/>
                  <a:pt x="665164" y="1999443"/>
                  <a:pt x="677940" y="1965051"/>
                </a:cubicBezTo>
                <a:cubicBezTo>
                  <a:pt x="704155" y="1894529"/>
                  <a:pt x="757404" y="1834637"/>
                  <a:pt x="791797" y="1770298"/>
                </a:cubicBezTo>
                <a:cubicBezTo>
                  <a:pt x="822101" y="1713523"/>
                  <a:pt x="814844" y="1643768"/>
                  <a:pt x="866764" y="1598235"/>
                </a:cubicBezTo>
                <a:cubicBezTo>
                  <a:pt x="910764" y="1561492"/>
                  <a:pt x="925942" y="1578816"/>
                  <a:pt x="912348" y="1650207"/>
                </a:cubicBezTo>
                <a:cubicBezTo>
                  <a:pt x="890272" y="1796156"/>
                  <a:pt x="751630" y="1924322"/>
                  <a:pt x="728685" y="2070630"/>
                </a:cubicBezTo>
                <a:cubicBezTo>
                  <a:pt x="703440" y="2231808"/>
                  <a:pt x="726283" y="2394724"/>
                  <a:pt x="727100" y="2555136"/>
                </a:cubicBezTo>
                <a:cubicBezTo>
                  <a:pt x="728429" y="2831602"/>
                  <a:pt x="726078" y="3100658"/>
                  <a:pt x="744833" y="3340791"/>
                </a:cubicBezTo>
                <a:cubicBezTo>
                  <a:pt x="752294" y="3436353"/>
                  <a:pt x="774575" y="3533142"/>
                  <a:pt x="793841" y="3620783"/>
                </a:cubicBezTo>
                <a:cubicBezTo>
                  <a:pt x="812391" y="3705256"/>
                  <a:pt x="796805" y="3798928"/>
                  <a:pt x="846885" y="3864237"/>
                </a:cubicBezTo>
                <a:cubicBezTo>
                  <a:pt x="871517" y="3896381"/>
                  <a:pt x="878723" y="3935423"/>
                  <a:pt x="908107" y="3969764"/>
                </a:cubicBezTo>
                <a:cubicBezTo>
                  <a:pt x="964166" y="4035329"/>
                  <a:pt x="1046953" y="4096346"/>
                  <a:pt x="1106488" y="4147193"/>
                </a:cubicBezTo>
                <a:cubicBezTo>
                  <a:pt x="1139347" y="4175249"/>
                  <a:pt x="1193261" y="4187104"/>
                  <a:pt x="1219527" y="4208977"/>
                </a:cubicBezTo>
                <a:cubicBezTo>
                  <a:pt x="1253357" y="4237083"/>
                  <a:pt x="1254891" y="4275666"/>
                  <a:pt x="1248605" y="4321454"/>
                </a:cubicBezTo>
                <a:cubicBezTo>
                  <a:pt x="1262760" y="4363358"/>
                  <a:pt x="1280391" y="4383902"/>
                  <a:pt x="1274923" y="4402554"/>
                </a:cubicBezTo>
                <a:cubicBezTo>
                  <a:pt x="1263782" y="4440677"/>
                  <a:pt x="1207212" y="4442006"/>
                  <a:pt x="1185748" y="4400152"/>
                </a:cubicBezTo>
                <a:lnTo>
                  <a:pt x="1185748" y="4400152"/>
                </a:lnTo>
                <a:close/>
                <a:moveTo>
                  <a:pt x="2307916" y="4239383"/>
                </a:moveTo>
                <a:cubicBezTo>
                  <a:pt x="2291869" y="4221701"/>
                  <a:pt x="2271581" y="4187054"/>
                  <a:pt x="2235963" y="4169679"/>
                </a:cubicBezTo>
                <a:cubicBezTo>
                  <a:pt x="2206630" y="4155370"/>
                  <a:pt x="2160331" y="4151384"/>
                  <a:pt x="2136619" y="4139988"/>
                </a:cubicBezTo>
                <a:cubicBezTo>
                  <a:pt x="2097065" y="4120977"/>
                  <a:pt x="2099774" y="4081220"/>
                  <a:pt x="2153994" y="4069773"/>
                </a:cubicBezTo>
                <a:cubicBezTo>
                  <a:pt x="2421670" y="4057201"/>
                  <a:pt x="2396630" y="4120466"/>
                  <a:pt x="2521781" y="4118678"/>
                </a:cubicBezTo>
                <a:cubicBezTo>
                  <a:pt x="2650918" y="4116838"/>
                  <a:pt x="2760789" y="4045703"/>
                  <a:pt x="2917266" y="4057201"/>
                </a:cubicBezTo>
                <a:cubicBezTo>
                  <a:pt x="3034853" y="4105596"/>
                  <a:pt x="3011653" y="4139426"/>
                  <a:pt x="2938167" y="4168094"/>
                </a:cubicBezTo>
                <a:cubicBezTo>
                  <a:pt x="2913688" y="4177651"/>
                  <a:pt x="2883589" y="4186645"/>
                  <a:pt x="2851292" y="4195383"/>
                </a:cubicBezTo>
                <a:cubicBezTo>
                  <a:pt x="2768608" y="4258853"/>
                  <a:pt x="2776988" y="4309598"/>
                  <a:pt x="2739837" y="4350838"/>
                </a:cubicBezTo>
                <a:cubicBezTo>
                  <a:pt x="2677900" y="4419520"/>
                  <a:pt x="2616015" y="4457336"/>
                  <a:pt x="2554078" y="4457132"/>
                </a:cubicBezTo>
                <a:cubicBezTo>
                  <a:pt x="2493828" y="4456928"/>
                  <a:pt x="2433526" y="4420696"/>
                  <a:pt x="2373276" y="4341895"/>
                </a:cubicBezTo>
                <a:cubicBezTo>
                  <a:pt x="2351506" y="4313380"/>
                  <a:pt x="2353295" y="4257269"/>
                  <a:pt x="2307916" y="4239383"/>
                </a:cubicBezTo>
                <a:lnTo>
                  <a:pt x="2307916" y="4239383"/>
                </a:lnTo>
                <a:close/>
                <a:moveTo>
                  <a:pt x="1799085" y="3161982"/>
                </a:moveTo>
                <a:cubicBezTo>
                  <a:pt x="1843851" y="3041992"/>
                  <a:pt x="1760757" y="3063864"/>
                  <a:pt x="1736279" y="3136839"/>
                </a:cubicBezTo>
                <a:cubicBezTo>
                  <a:pt x="1616852" y="3396237"/>
                  <a:pt x="1527371" y="3659008"/>
                  <a:pt x="1455418" y="3898629"/>
                </a:cubicBezTo>
                <a:cubicBezTo>
                  <a:pt x="1395781" y="4097164"/>
                  <a:pt x="1331851" y="4276790"/>
                  <a:pt x="1339108" y="4452073"/>
                </a:cubicBezTo>
                <a:cubicBezTo>
                  <a:pt x="1348306" y="4674319"/>
                  <a:pt x="1424859" y="4874336"/>
                  <a:pt x="1590738" y="5043384"/>
                </a:cubicBezTo>
                <a:cubicBezTo>
                  <a:pt x="1641892" y="5095509"/>
                  <a:pt x="1703062" y="5097042"/>
                  <a:pt x="1736075" y="5127959"/>
                </a:cubicBezTo>
                <a:cubicBezTo>
                  <a:pt x="1762802" y="5153050"/>
                  <a:pt x="1750486" y="5215447"/>
                  <a:pt x="1720539" y="5294758"/>
                </a:cubicBezTo>
                <a:cubicBezTo>
                  <a:pt x="1691871" y="5457879"/>
                  <a:pt x="1771336" y="5578890"/>
                  <a:pt x="1852742" y="5644097"/>
                </a:cubicBezTo>
                <a:cubicBezTo>
                  <a:pt x="1916110" y="5694843"/>
                  <a:pt x="1995984" y="5745792"/>
                  <a:pt x="2081019" y="5757341"/>
                </a:cubicBezTo>
                <a:cubicBezTo>
                  <a:pt x="2255126" y="5781002"/>
                  <a:pt x="2450850" y="5719832"/>
                  <a:pt x="2570686" y="5716868"/>
                </a:cubicBezTo>
                <a:cubicBezTo>
                  <a:pt x="2747247" y="5712524"/>
                  <a:pt x="3023713" y="5796231"/>
                  <a:pt x="3183716" y="5676803"/>
                </a:cubicBezTo>
                <a:cubicBezTo>
                  <a:pt x="3270488" y="5612056"/>
                  <a:pt x="3338711" y="5482868"/>
                  <a:pt x="3306772" y="5257045"/>
                </a:cubicBezTo>
                <a:cubicBezTo>
                  <a:pt x="3297726" y="5215345"/>
                  <a:pt x="3297369" y="5191378"/>
                  <a:pt x="3304063" y="5178653"/>
                </a:cubicBezTo>
                <a:cubicBezTo>
                  <a:pt x="3318832" y="5150546"/>
                  <a:pt x="3350311" y="5164855"/>
                  <a:pt x="3399063" y="5153612"/>
                </a:cubicBezTo>
                <a:cubicBezTo>
                  <a:pt x="3461766" y="5139151"/>
                  <a:pt x="3537756" y="5113241"/>
                  <a:pt x="3563410" y="5100261"/>
                </a:cubicBezTo>
                <a:cubicBezTo>
                  <a:pt x="3701796" y="5030404"/>
                  <a:pt x="3786065" y="4917926"/>
                  <a:pt x="3836606" y="4803865"/>
                </a:cubicBezTo>
                <a:cubicBezTo>
                  <a:pt x="3889752" y="4683978"/>
                  <a:pt x="3901455" y="4543138"/>
                  <a:pt x="3886278" y="4388808"/>
                </a:cubicBezTo>
                <a:cubicBezTo>
                  <a:pt x="3866348" y="4186185"/>
                  <a:pt x="3768792" y="3961843"/>
                  <a:pt x="3689634" y="3729377"/>
                </a:cubicBezTo>
                <a:cubicBezTo>
                  <a:pt x="3633676" y="3565132"/>
                  <a:pt x="3602657" y="3395982"/>
                  <a:pt x="3545473" y="3231073"/>
                </a:cubicBezTo>
                <a:cubicBezTo>
                  <a:pt x="3517724" y="3133875"/>
                  <a:pt x="3457883" y="3184109"/>
                  <a:pt x="3482667" y="3243644"/>
                </a:cubicBezTo>
                <a:cubicBezTo>
                  <a:pt x="3573630" y="3541318"/>
                  <a:pt x="3637100" y="3802913"/>
                  <a:pt x="3711097" y="4017290"/>
                </a:cubicBezTo>
                <a:cubicBezTo>
                  <a:pt x="3772318" y="4194566"/>
                  <a:pt x="3813354" y="4349305"/>
                  <a:pt x="3819435" y="4481355"/>
                </a:cubicBezTo>
                <a:cubicBezTo>
                  <a:pt x="3829196" y="4693994"/>
                  <a:pt x="3730210" y="4853639"/>
                  <a:pt x="3662192" y="4937652"/>
                </a:cubicBezTo>
                <a:cubicBezTo>
                  <a:pt x="3638940" y="4966321"/>
                  <a:pt x="3612622" y="5009094"/>
                  <a:pt x="3565505" y="5035769"/>
                </a:cubicBezTo>
                <a:cubicBezTo>
                  <a:pt x="3487011" y="5080178"/>
                  <a:pt x="3370446" y="5102254"/>
                  <a:pt x="3257866" y="5103889"/>
                </a:cubicBezTo>
                <a:cubicBezTo>
                  <a:pt x="3157142" y="5105321"/>
                  <a:pt x="3049775" y="5061985"/>
                  <a:pt x="2953855" y="5020030"/>
                </a:cubicBezTo>
                <a:cubicBezTo>
                  <a:pt x="2874850" y="4985535"/>
                  <a:pt x="2771112" y="4947975"/>
                  <a:pt x="2713825" y="4875051"/>
                </a:cubicBezTo>
                <a:cubicBezTo>
                  <a:pt x="2678769" y="4830387"/>
                  <a:pt x="2671359" y="4767991"/>
                  <a:pt x="2658481" y="4702426"/>
                </a:cubicBezTo>
                <a:cubicBezTo>
                  <a:pt x="2653371" y="4676465"/>
                  <a:pt x="2645501" y="4650863"/>
                  <a:pt x="2638295" y="4624034"/>
                </a:cubicBezTo>
                <a:cubicBezTo>
                  <a:pt x="2627002" y="4581874"/>
                  <a:pt x="2620920" y="4560206"/>
                  <a:pt x="2641975" y="4520704"/>
                </a:cubicBezTo>
                <a:cubicBezTo>
                  <a:pt x="2679740" y="4449876"/>
                  <a:pt x="2743261" y="4439706"/>
                  <a:pt x="2776120" y="4388756"/>
                </a:cubicBezTo>
                <a:cubicBezTo>
                  <a:pt x="2796254" y="4357533"/>
                  <a:pt x="2811636" y="4325593"/>
                  <a:pt x="2819915" y="4292734"/>
                </a:cubicBezTo>
                <a:cubicBezTo>
                  <a:pt x="2876741" y="4302648"/>
                  <a:pt x="2942817" y="4293041"/>
                  <a:pt x="3018551" y="4263044"/>
                </a:cubicBezTo>
                <a:cubicBezTo>
                  <a:pt x="3069143" y="4242960"/>
                  <a:pt x="3126123" y="4215671"/>
                  <a:pt x="3184636" y="4175555"/>
                </a:cubicBezTo>
                <a:cubicBezTo>
                  <a:pt x="3196134" y="4167685"/>
                  <a:pt x="3203135" y="4153274"/>
                  <a:pt x="3215144" y="4144945"/>
                </a:cubicBezTo>
                <a:cubicBezTo>
                  <a:pt x="3233490" y="4132220"/>
                  <a:pt x="3277439" y="4123379"/>
                  <a:pt x="3275394" y="4110553"/>
                </a:cubicBezTo>
                <a:cubicBezTo>
                  <a:pt x="3239827" y="4050711"/>
                  <a:pt x="3147688" y="4134929"/>
                  <a:pt x="3074356" y="4119956"/>
                </a:cubicBezTo>
                <a:cubicBezTo>
                  <a:pt x="3017018" y="4068955"/>
                  <a:pt x="2943277" y="4043403"/>
                  <a:pt x="2873368" y="4017954"/>
                </a:cubicBezTo>
                <a:cubicBezTo>
                  <a:pt x="2763037" y="3977736"/>
                  <a:pt x="2656130" y="4080811"/>
                  <a:pt x="2541915" y="4082088"/>
                </a:cubicBezTo>
                <a:cubicBezTo>
                  <a:pt x="2437921" y="4083264"/>
                  <a:pt x="2326415" y="3979372"/>
                  <a:pt x="2226867" y="4010800"/>
                </a:cubicBezTo>
                <a:cubicBezTo>
                  <a:pt x="2190481" y="4022298"/>
                  <a:pt x="2154607" y="4035687"/>
                  <a:pt x="2119448" y="4050864"/>
                </a:cubicBezTo>
                <a:cubicBezTo>
                  <a:pt x="2085925" y="4070744"/>
                  <a:pt x="2111374" y="4135900"/>
                  <a:pt x="2018929" y="4110553"/>
                </a:cubicBezTo>
                <a:cubicBezTo>
                  <a:pt x="2010344" y="4101763"/>
                  <a:pt x="1996137" y="4096550"/>
                  <a:pt x="1990414" y="4084081"/>
                </a:cubicBezTo>
                <a:cubicBezTo>
                  <a:pt x="1965578" y="4030117"/>
                  <a:pt x="1973652" y="3938234"/>
                  <a:pt x="1989596" y="3835057"/>
                </a:cubicBezTo>
                <a:cubicBezTo>
                  <a:pt x="2002474" y="3751657"/>
                  <a:pt x="2043254" y="3660439"/>
                  <a:pt x="2070083" y="3563446"/>
                </a:cubicBezTo>
                <a:cubicBezTo>
                  <a:pt x="2086691" y="3503297"/>
                  <a:pt x="2086845" y="3438959"/>
                  <a:pt x="2105293" y="3378760"/>
                </a:cubicBezTo>
                <a:cubicBezTo>
                  <a:pt x="2047495" y="3468088"/>
                  <a:pt x="2041056" y="3546428"/>
                  <a:pt x="1998283" y="3636012"/>
                </a:cubicBezTo>
                <a:cubicBezTo>
                  <a:pt x="1958117" y="3720178"/>
                  <a:pt x="1919278" y="3802965"/>
                  <a:pt x="1914373" y="3887795"/>
                </a:cubicBezTo>
                <a:cubicBezTo>
                  <a:pt x="1911000" y="3946155"/>
                  <a:pt x="1918512" y="4004718"/>
                  <a:pt x="1940384" y="4063487"/>
                </a:cubicBezTo>
                <a:cubicBezTo>
                  <a:pt x="1952086" y="4072634"/>
                  <a:pt x="1962716" y="4078818"/>
                  <a:pt x="1964147" y="4086074"/>
                </a:cubicBezTo>
                <a:cubicBezTo>
                  <a:pt x="1972732" y="4129818"/>
                  <a:pt x="1939617" y="4146222"/>
                  <a:pt x="1899502" y="4134826"/>
                </a:cubicBezTo>
                <a:cubicBezTo>
                  <a:pt x="1879929" y="4129256"/>
                  <a:pt x="1876761" y="4118576"/>
                  <a:pt x="1857904" y="4099616"/>
                </a:cubicBezTo>
                <a:cubicBezTo>
                  <a:pt x="1849523" y="4092411"/>
                  <a:pt x="1824176" y="4084592"/>
                  <a:pt x="1816868" y="4081935"/>
                </a:cubicBezTo>
                <a:cubicBezTo>
                  <a:pt x="1775833" y="4067115"/>
                  <a:pt x="1757896" y="4101610"/>
                  <a:pt x="1795865" y="4147040"/>
                </a:cubicBezTo>
                <a:cubicBezTo>
                  <a:pt x="1817584" y="4173051"/>
                  <a:pt x="1828775" y="4174073"/>
                  <a:pt x="1858568" y="4182761"/>
                </a:cubicBezTo>
                <a:cubicBezTo>
                  <a:pt x="1924338" y="4201925"/>
                  <a:pt x="2000634" y="4256400"/>
                  <a:pt x="2064564" y="4259875"/>
                </a:cubicBezTo>
                <a:cubicBezTo>
                  <a:pt x="2099774" y="4261766"/>
                  <a:pt x="2117711" y="4239741"/>
                  <a:pt x="2145920" y="4231206"/>
                </a:cubicBezTo>
                <a:cubicBezTo>
                  <a:pt x="2165696" y="4225227"/>
                  <a:pt x="2183276" y="4227169"/>
                  <a:pt x="2202542" y="4228754"/>
                </a:cubicBezTo>
                <a:cubicBezTo>
                  <a:pt x="2223647" y="4230440"/>
                  <a:pt x="2246030" y="4232689"/>
                  <a:pt x="2258244" y="4246384"/>
                </a:cubicBezTo>
                <a:cubicBezTo>
                  <a:pt x="2277663" y="4268154"/>
                  <a:pt x="2288139" y="4297282"/>
                  <a:pt x="2285839" y="4336836"/>
                </a:cubicBezTo>
                <a:cubicBezTo>
                  <a:pt x="2288343" y="4358146"/>
                  <a:pt x="2309040" y="4377054"/>
                  <a:pt x="2326466" y="4397597"/>
                </a:cubicBezTo>
                <a:cubicBezTo>
                  <a:pt x="2343943" y="4418089"/>
                  <a:pt x="2377109" y="4433165"/>
                  <a:pt x="2398265" y="4447474"/>
                </a:cubicBezTo>
                <a:cubicBezTo>
                  <a:pt x="2438074" y="4474405"/>
                  <a:pt x="2493674" y="4476142"/>
                  <a:pt x="2512633" y="4514981"/>
                </a:cubicBezTo>
                <a:cubicBezTo>
                  <a:pt x="2536141" y="4563119"/>
                  <a:pt x="2525665" y="4614478"/>
                  <a:pt x="2529038" y="4665325"/>
                </a:cubicBezTo>
                <a:cubicBezTo>
                  <a:pt x="2533126" y="4726597"/>
                  <a:pt x="2527147" y="4777905"/>
                  <a:pt x="2498989" y="4821189"/>
                </a:cubicBezTo>
                <a:cubicBezTo>
                  <a:pt x="2455552" y="4888031"/>
                  <a:pt x="2389527" y="4902851"/>
                  <a:pt x="2309755" y="4938879"/>
                </a:cubicBezTo>
                <a:cubicBezTo>
                  <a:pt x="2193190" y="4991566"/>
                  <a:pt x="2056132" y="5052173"/>
                  <a:pt x="1990976" y="5077009"/>
                </a:cubicBezTo>
                <a:cubicBezTo>
                  <a:pt x="1899195" y="5112015"/>
                  <a:pt x="1808283" y="5082375"/>
                  <a:pt x="1734337" y="5040062"/>
                </a:cubicBezTo>
                <a:cubicBezTo>
                  <a:pt x="1689980" y="5014715"/>
                  <a:pt x="1649711" y="4989828"/>
                  <a:pt x="1624620" y="4957531"/>
                </a:cubicBezTo>
                <a:cubicBezTo>
                  <a:pt x="1549141" y="4860436"/>
                  <a:pt x="1396088" y="4669311"/>
                  <a:pt x="1415967" y="4413235"/>
                </a:cubicBezTo>
                <a:cubicBezTo>
                  <a:pt x="1440905" y="4094098"/>
                  <a:pt x="1627583" y="3667542"/>
                  <a:pt x="1799085" y="3161982"/>
                </a:cubicBezTo>
                <a:lnTo>
                  <a:pt x="1799085" y="3161982"/>
                </a:lnTo>
                <a:close/>
                <a:moveTo>
                  <a:pt x="3050644" y="3435178"/>
                </a:moveTo>
                <a:cubicBezTo>
                  <a:pt x="3039044" y="3408911"/>
                  <a:pt x="3007820" y="3415145"/>
                  <a:pt x="3019216" y="3441463"/>
                </a:cubicBezTo>
                <a:cubicBezTo>
                  <a:pt x="3105988" y="3641633"/>
                  <a:pt x="3120859" y="3852841"/>
                  <a:pt x="3127605" y="4053777"/>
                </a:cubicBezTo>
                <a:cubicBezTo>
                  <a:pt x="3129240" y="4102632"/>
                  <a:pt x="3174824" y="4092002"/>
                  <a:pt x="3173189" y="4053777"/>
                </a:cubicBezTo>
                <a:cubicBezTo>
                  <a:pt x="3164246" y="3845329"/>
                  <a:pt x="3138694" y="3634325"/>
                  <a:pt x="3050644" y="3435178"/>
                </a:cubicBezTo>
                <a:lnTo>
                  <a:pt x="3050644" y="3435178"/>
                </a:lnTo>
                <a:close/>
                <a:moveTo>
                  <a:pt x="5276121" y="2781930"/>
                </a:moveTo>
                <a:cubicBezTo>
                  <a:pt x="5397644" y="2942649"/>
                  <a:pt x="5382262" y="3168625"/>
                  <a:pt x="5348126" y="3346259"/>
                </a:cubicBezTo>
                <a:cubicBezTo>
                  <a:pt x="5294007" y="3627886"/>
                  <a:pt x="5122813" y="3896176"/>
                  <a:pt x="4911912" y="4149391"/>
                </a:cubicBezTo>
                <a:cubicBezTo>
                  <a:pt x="4830658" y="4246997"/>
                  <a:pt x="4883805" y="4272037"/>
                  <a:pt x="4883703" y="4398160"/>
                </a:cubicBezTo>
                <a:cubicBezTo>
                  <a:pt x="4883652" y="4489327"/>
                  <a:pt x="4870620" y="4577070"/>
                  <a:pt x="4846960" y="4662054"/>
                </a:cubicBezTo>
                <a:cubicBezTo>
                  <a:pt x="4793506" y="4854048"/>
                  <a:pt x="4685628" y="5031885"/>
                  <a:pt x="4549337" y="5202365"/>
                </a:cubicBezTo>
                <a:cubicBezTo>
                  <a:pt x="4530276" y="5226230"/>
                  <a:pt x="4523530" y="5228734"/>
                  <a:pt x="4529305" y="5259345"/>
                </a:cubicBezTo>
                <a:cubicBezTo>
                  <a:pt x="4539014" y="5310958"/>
                  <a:pt x="4559711" y="5335845"/>
                  <a:pt x="4592366" y="5331706"/>
                </a:cubicBezTo>
                <a:cubicBezTo>
                  <a:pt x="4632788" y="5326595"/>
                  <a:pt x="4676634" y="5227354"/>
                  <a:pt x="4770408" y="5178500"/>
                </a:cubicBezTo>
                <a:cubicBezTo>
                  <a:pt x="4828512" y="5194546"/>
                  <a:pt x="4873431" y="5189333"/>
                  <a:pt x="4906290" y="5164600"/>
                </a:cubicBezTo>
                <a:cubicBezTo>
                  <a:pt x="4933630" y="5144056"/>
                  <a:pt x="4952590" y="5109971"/>
                  <a:pt x="4963832" y="5063467"/>
                </a:cubicBezTo>
                <a:cubicBezTo>
                  <a:pt x="4970833" y="5034390"/>
                  <a:pt x="4975944" y="5012824"/>
                  <a:pt x="4987748" y="4985075"/>
                </a:cubicBezTo>
                <a:cubicBezTo>
                  <a:pt x="5065220" y="4802485"/>
                  <a:pt x="5084946" y="4609879"/>
                  <a:pt x="5056277" y="4408993"/>
                </a:cubicBezTo>
                <a:cubicBezTo>
                  <a:pt x="5028528" y="4345370"/>
                  <a:pt x="5050451" y="4292479"/>
                  <a:pt x="5100226" y="4245669"/>
                </a:cubicBezTo>
                <a:cubicBezTo>
                  <a:pt x="5164257" y="4136871"/>
                  <a:pt x="5234677" y="4033030"/>
                  <a:pt x="5282918" y="3934350"/>
                </a:cubicBezTo>
                <a:cubicBezTo>
                  <a:pt x="5379196" y="3737553"/>
                  <a:pt x="5429481" y="3561146"/>
                  <a:pt x="5460091" y="3406509"/>
                </a:cubicBezTo>
                <a:cubicBezTo>
                  <a:pt x="5477467" y="3318868"/>
                  <a:pt x="5498367" y="3220290"/>
                  <a:pt x="5490651" y="3127590"/>
                </a:cubicBezTo>
                <a:cubicBezTo>
                  <a:pt x="5482168" y="3025793"/>
                  <a:pt x="5442615" y="2931099"/>
                  <a:pt x="5409653" y="2865739"/>
                </a:cubicBezTo>
                <a:cubicBezTo>
                  <a:pt x="5375517" y="2798028"/>
                  <a:pt x="5329830" y="2761847"/>
                  <a:pt x="5276121" y="2781930"/>
                </a:cubicBezTo>
                <a:lnTo>
                  <a:pt x="5276121" y="2781930"/>
                </a:lnTo>
                <a:close/>
                <a:moveTo>
                  <a:pt x="4924943" y="1975987"/>
                </a:moveTo>
                <a:cubicBezTo>
                  <a:pt x="4890448" y="1949209"/>
                  <a:pt x="4903684" y="1919161"/>
                  <a:pt x="4924943" y="1928768"/>
                </a:cubicBezTo>
                <a:cubicBezTo>
                  <a:pt x="5183881" y="2114782"/>
                  <a:pt x="5344139" y="2331459"/>
                  <a:pt x="5360135" y="2593054"/>
                </a:cubicBezTo>
                <a:cubicBezTo>
                  <a:pt x="5360032" y="2646916"/>
                  <a:pt x="5322165" y="2626322"/>
                  <a:pt x="5269938" y="2577621"/>
                </a:cubicBezTo>
                <a:cubicBezTo>
                  <a:pt x="5249650" y="2558713"/>
                  <a:pt x="5254045" y="2545528"/>
                  <a:pt x="5250519" y="2518291"/>
                </a:cubicBezTo>
                <a:cubicBezTo>
                  <a:pt x="5223945" y="2312704"/>
                  <a:pt x="5106307" y="2134713"/>
                  <a:pt x="4924943" y="1975987"/>
                </a:cubicBezTo>
                <a:lnTo>
                  <a:pt x="4924943" y="1975987"/>
                </a:lnTo>
                <a:close/>
                <a:moveTo>
                  <a:pt x="5480277" y="2662605"/>
                </a:moveTo>
                <a:cubicBezTo>
                  <a:pt x="5427897" y="2631177"/>
                  <a:pt x="5451200" y="2569853"/>
                  <a:pt x="5505420" y="2596631"/>
                </a:cubicBezTo>
                <a:cubicBezTo>
                  <a:pt x="5830536" y="2836763"/>
                  <a:pt x="6069595" y="3090029"/>
                  <a:pt x="6185700" y="3361896"/>
                </a:cubicBezTo>
                <a:cubicBezTo>
                  <a:pt x="6202923" y="3372627"/>
                  <a:pt x="6225919" y="3390156"/>
                  <a:pt x="6256120" y="3416423"/>
                </a:cubicBezTo>
                <a:cubicBezTo>
                  <a:pt x="6351581" y="3467628"/>
                  <a:pt x="6414284" y="3533295"/>
                  <a:pt x="6482660" y="3599678"/>
                </a:cubicBezTo>
                <a:cubicBezTo>
                  <a:pt x="6585938" y="3699941"/>
                  <a:pt x="6677157" y="3810988"/>
                  <a:pt x="6714309" y="3948403"/>
                </a:cubicBezTo>
                <a:cubicBezTo>
                  <a:pt x="6730917" y="4009778"/>
                  <a:pt x="6699795" y="4071919"/>
                  <a:pt x="6702453" y="4141163"/>
                </a:cubicBezTo>
                <a:cubicBezTo>
                  <a:pt x="6704344" y="4190937"/>
                  <a:pt x="6729231" y="4245975"/>
                  <a:pt x="6729384" y="4300349"/>
                </a:cubicBezTo>
                <a:cubicBezTo>
                  <a:pt x="6729435" y="4321658"/>
                  <a:pt x="6711753" y="4340822"/>
                  <a:pt x="6708432" y="4362592"/>
                </a:cubicBezTo>
                <a:cubicBezTo>
                  <a:pt x="6679047" y="4555352"/>
                  <a:pt x="6625287" y="4775298"/>
                  <a:pt x="6501108" y="5021409"/>
                </a:cubicBezTo>
                <a:cubicBezTo>
                  <a:pt x="6455166" y="5104707"/>
                  <a:pt x="6402939" y="5156781"/>
                  <a:pt x="6341053" y="5153153"/>
                </a:cubicBezTo>
                <a:cubicBezTo>
                  <a:pt x="6323678" y="5152131"/>
                  <a:pt x="6312947" y="5131332"/>
                  <a:pt x="6293937" y="5120958"/>
                </a:cubicBezTo>
                <a:cubicBezTo>
                  <a:pt x="6279883" y="5113293"/>
                  <a:pt x="6243242" y="5119476"/>
                  <a:pt x="6225204" y="5111044"/>
                </a:cubicBezTo>
                <a:cubicBezTo>
                  <a:pt x="6168632" y="5261031"/>
                  <a:pt x="5935859" y="5452871"/>
                  <a:pt x="5765994" y="5607304"/>
                </a:cubicBezTo>
                <a:cubicBezTo>
                  <a:pt x="5513187" y="5837164"/>
                  <a:pt x="5135282" y="5961344"/>
                  <a:pt x="4817218" y="6170866"/>
                </a:cubicBezTo>
                <a:cubicBezTo>
                  <a:pt x="4693294" y="6252528"/>
                  <a:pt x="4650929" y="6383709"/>
                  <a:pt x="4546526" y="6491229"/>
                </a:cubicBezTo>
                <a:cubicBezTo>
                  <a:pt x="4516989" y="6521636"/>
                  <a:pt x="4472172" y="6562722"/>
                  <a:pt x="4425873" y="6586996"/>
                </a:cubicBezTo>
                <a:cubicBezTo>
                  <a:pt x="4356066" y="6623534"/>
                  <a:pt x="4289632" y="6643567"/>
                  <a:pt x="4222432" y="6690939"/>
                </a:cubicBezTo>
                <a:cubicBezTo>
                  <a:pt x="4145676" y="6745057"/>
                  <a:pt x="4112254" y="6768053"/>
                  <a:pt x="4093806" y="6763045"/>
                </a:cubicBezTo>
                <a:cubicBezTo>
                  <a:pt x="4080366" y="6759365"/>
                  <a:pt x="4074285" y="6744699"/>
                  <a:pt x="4084557" y="6715928"/>
                </a:cubicBezTo>
                <a:cubicBezTo>
                  <a:pt x="4099785" y="6673462"/>
                  <a:pt x="4124519" y="6660482"/>
                  <a:pt x="4156407" y="6632988"/>
                </a:cubicBezTo>
                <a:cubicBezTo>
                  <a:pt x="4234441" y="6565890"/>
                  <a:pt x="4292290" y="6471759"/>
                  <a:pt x="4370579" y="6397353"/>
                </a:cubicBezTo>
                <a:cubicBezTo>
                  <a:pt x="4486225" y="6287533"/>
                  <a:pt x="4630080" y="6204185"/>
                  <a:pt x="4758245" y="6122011"/>
                </a:cubicBezTo>
                <a:cubicBezTo>
                  <a:pt x="5088932" y="5910037"/>
                  <a:pt x="5461012" y="5795617"/>
                  <a:pt x="5749334" y="5549813"/>
                </a:cubicBezTo>
                <a:cubicBezTo>
                  <a:pt x="5842034" y="5470808"/>
                  <a:pt x="5948584" y="5395278"/>
                  <a:pt x="6033568" y="5310089"/>
                </a:cubicBezTo>
                <a:cubicBezTo>
                  <a:pt x="6102863" y="5240590"/>
                  <a:pt x="6155499" y="5163782"/>
                  <a:pt x="6215800" y="5088303"/>
                </a:cubicBezTo>
                <a:cubicBezTo>
                  <a:pt x="6216362" y="5086055"/>
                  <a:pt x="6217231" y="5083602"/>
                  <a:pt x="6218355" y="5080944"/>
                </a:cubicBezTo>
                <a:cubicBezTo>
                  <a:pt x="6436003" y="4685408"/>
                  <a:pt x="6562737" y="4338522"/>
                  <a:pt x="6559620" y="4061034"/>
                </a:cubicBezTo>
                <a:cubicBezTo>
                  <a:pt x="6558445" y="3954893"/>
                  <a:pt x="6550013" y="3851001"/>
                  <a:pt x="6508620" y="3766324"/>
                </a:cubicBezTo>
                <a:cubicBezTo>
                  <a:pt x="6487668" y="3723500"/>
                  <a:pt x="6449544" y="3691407"/>
                  <a:pt x="6417503" y="3654562"/>
                </a:cubicBezTo>
                <a:cubicBezTo>
                  <a:pt x="6375701" y="3606474"/>
                  <a:pt x="6324139" y="3563548"/>
                  <a:pt x="6262304" y="3526141"/>
                </a:cubicBezTo>
                <a:cubicBezTo>
                  <a:pt x="6254689" y="3523534"/>
                  <a:pt x="6247893" y="3521592"/>
                  <a:pt x="6241658" y="3519906"/>
                </a:cubicBezTo>
                <a:cubicBezTo>
                  <a:pt x="6284534" y="3663607"/>
                  <a:pt x="6306763" y="3815485"/>
                  <a:pt x="6269458" y="3968078"/>
                </a:cubicBezTo>
                <a:cubicBezTo>
                  <a:pt x="6243089" y="4076007"/>
                  <a:pt x="6179722" y="4168605"/>
                  <a:pt x="6106389" y="4280776"/>
                </a:cubicBezTo>
                <a:cubicBezTo>
                  <a:pt x="6062083" y="4348539"/>
                  <a:pt x="6019667" y="4433369"/>
                  <a:pt x="5963966" y="4504606"/>
                </a:cubicBezTo>
                <a:cubicBezTo>
                  <a:pt x="5918842" y="4552950"/>
                  <a:pt x="5892677" y="4547226"/>
                  <a:pt x="5892626" y="4437049"/>
                </a:cubicBezTo>
                <a:cubicBezTo>
                  <a:pt x="5892626" y="4371893"/>
                  <a:pt x="5887771" y="4352576"/>
                  <a:pt x="5916133" y="4293092"/>
                </a:cubicBezTo>
                <a:cubicBezTo>
                  <a:pt x="6048286" y="4016370"/>
                  <a:pt x="6092898" y="3787123"/>
                  <a:pt x="6077976" y="3590223"/>
                </a:cubicBezTo>
                <a:cubicBezTo>
                  <a:pt x="6057586" y="3321729"/>
                  <a:pt x="5941071" y="3078071"/>
                  <a:pt x="5769417" y="2891954"/>
                </a:cubicBezTo>
                <a:cubicBezTo>
                  <a:pt x="5684842" y="2800327"/>
                  <a:pt x="5586827" y="2722497"/>
                  <a:pt x="5480277" y="2662605"/>
                </a:cubicBezTo>
                <a:lnTo>
                  <a:pt x="5480277" y="2662605"/>
                </a:lnTo>
                <a:close/>
                <a:moveTo>
                  <a:pt x="2596902" y="6400368"/>
                </a:moveTo>
                <a:cubicBezTo>
                  <a:pt x="2505735" y="6364239"/>
                  <a:pt x="2518408" y="6315640"/>
                  <a:pt x="2593785" y="6318706"/>
                </a:cubicBezTo>
                <a:cubicBezTo>
                  <a:pt x="2620461" y="6324532"/>
                  <a:pt x="2646881" y="6330868"/>
                  <a:pt x="2673148" y="6337818"/>
                </a:cubicBezTo>
                <a:cubicBezTo>
                  <a:pt x="2721746" y="6350645"/>
                  <a:pt x="2758540" y="6379723"/>
                  <a:pt x="2805248" y="6397353"/>
                </a:cubicBezTo>
                <a:cubicBezTo>
                  <a:pt x="2873522" y="6423160"/>
                  <a:pt x="2950482" y="6440637"/>
                  <a:pt x="3013339" y="6480242"/>
                </a:cubicBezTo>
                <a:cubicBezTo>
                  <a:pt x="3112785" y="6542894"/>
                  <a:pt x="3204361" y="6625527"/>
                  <a:pt x="3284797" y="6736472"/>
                </a:cubicBezTo>
                <a:cubicBezTo>
                  <a:pt x="3302377" y="6809191"/>
                  <a:pt x="3296806" y="6844708"/>
                  <a:pt x="3275803" y="6855183"/>
                </a:cubicBezTo>
                <a:cubicBezTo>
                  <a:pt x="3254136" y="6866017"/>
                  <a:pt x="3223065" y="6839342"/>
                  <a:pt x="3176817" y="6810519"/>
                </a:cubicBezTo>
                <a:cubicBezTo>
                  <a:pt x="3143038" y="6789516"/>
                  <a:pt x="3097863" y="6772499"/>
                  <a:pt x="3058667" y="6742706"/>
                </a:cubicBezTo>
                <a:cubicBezTo>
                  <a:pt x="3037408" y="6711533"/>
                  <a:pt x="3007411" y="6691246"/>
                  <a:pt x="2982780" y="6663139"/>
                </a:cubicBezTo>
                <a:cubicBezTo>
                  <a:pt x="2941693" y="6616278"/>
                  <a:pt x="2902701" y="6564358"/>
                  <a:pt x="2851087" y="6526950"/>
                </a:cubicBezTo>
                <a:cubicBezTo>
                  <a:pt x="2795845" y="6486937"/>
                  <a:pt x="2740859" y="6446719"/>
                  <a:pt x="2671972" y="6418970"/>
                </a:cubicBezTo>
                <a:cubicBezTo>
                  <a:pt x="2649845" y="6410180"/>
                  <a:pt x="2620409" y="6407881"/>
                  <a:pt x="2596902" y="6400368"/>
                </a:cubicBezTo>
                <a:lnTo>
                  <a:pt x="2596902" y="6400368"/>
                </a:lnTo>
                <a:close/>
                <a:moveTo>
                  <a:pt x="3645992" y="6460056"/>
                </a:moveTo>
                <a:cubicBezTo>
                  <a:pt x="3677267" y="6413297"/>
                  <a:pt x="3719734" y="6376299"/>
                  <a:pt x="3754126" y="6332351"/>
                </a:cubicBezTo>
                <a:cubicBezTo>
                  <a:pt x="3776815" y="6303426"/>
                  <a:pt x="3782590" y="6268523"/>
                  <a:pt x="3805944" y="6240263"/>
                </a:cubicBezTo>
                <a:cubicBezTo>
                  <a:pt x="3952200" y="6063550"/>
                  <a:pt x="4112356" y="5885814"/>
                  <a:pt x="4289990" y="5738740"/>
                </a:cubicBezTo>
                <a:cubicBezTo>
                  <a:pt x="4351671" y="5687637"/>
                  <a:pt x="4416878" y="5654114"/>
                  <a:pt x="4482443" y="5606639"/>
                </a:cubicBezTo>
                <a:cubicBezTo>
                  <a:pt x="4527312" y="5574189"/>
                  <a:pt x="4569983" y="5540665"/>
                  <a:pt x="4620677" y="5513683"/>
                </a:cubicBezTo>
                <a:cubicBezTo>
                  <a:pt x="4678167" y="5483072"/>
                  <a:pt x="4743732" y="5459003"/>
                  <a:pt x="4793813" y="5421443"/>
                </a:cubicBezTo>
                <a:cubicBezTo>
                  <a:pt x="4944209" y="5308557"/>
                  <a:pt x="5084690" y="5173389"/>
                  <a:pt x="5215718" y="5050385"/>
                </a:cubicBezTo>
                <a:cubicBezTo>
                  <a:pt x="5263294" y="5005721"/>
                  <a:pt x="5265594" y="5018446"/>
                  <a:pt x="5315879" y="4999844"/>
                </a:cubicBezTo>
                <a:cubicBezTo>
                  <a:pt x="5344599" y="4989215"/>
                  <a:pt x="5379094" y="4954465"/>
                  <a:pt x="5395600" y="4938827"/>
                </a:cubicBezTo>
                <a:cubicBezTo>
                  <a:pt x="5450024" y="4887213"/>
                  <a:pt x="5455032" y="4826810"/>
                  <a:pt x="5474707" y="4830438"/>
                </a:cubicBezTo>
                <a:cubicBezTo>
                  <a:pt x="5492695" y="4833760"/>
                  <a:pt x="5506799" y="4867130"/>
                  <a:pt x="5479767" y="4927585"/>
                </a:cubicBezTo>
                <a:cubicBezTo>
                  <a:pt x="5460603" y="4970460"/>
                  <a:pt x="5424013" y="5015124"/>
                  <a:pt x="5391920" y="5050027"/>
                </a:cubicBezTo>
                <a:cubicBezTo>
                  <a:pt x="5277603" y="5174462"/>
                  <a:pt x="5147240" y="5293839"/>
                  <a:pt x="5013249" y="5406981"/>
                </a:cubicBezTo>
                <a:cubicBezTo>
                  <a:pt x="4778891" y="5604902"/>
                  <a:pt x="4516529" y="5783250"/>
                  <a:pt x="4298729" y="5999620"/>
                </a:cubicBezTo>
                <a:cubicBezTo>
                  <a:pt x="4160547" y="6136882"/>
                  <a:pt x="4051902" y="6298010"/>
                  <a:pt x="3922612" y="6445134"/>
                </a:cubicBezTo>
                <a:cubicBezTo>
                  <a:pt x="3889650" y="6482644"/>
                  <a:pt x="3843607" y="6514839"/>
                  <a:pt x="3809215" y="6550662"/>
                </a:cubicBezTo>
                <a:cubicBezTo>
                  <a:pt x="3766697" y="6594917"/>
                  <a:pt x="3745847" y="6635339"/>
                  <a:pt x="3710177" y="6683631"/>
                </a:cubicBezTo>
                <a:cubicBezTo>
                  <a:pt x="3636334" y="6783588"/>
                  <a:pt x="3567498" y="6722674"/>
                  <a:pt x="3581500" y="6609328"/>
                </a:cubicBezTo>
                <a:cubicBezTo>
                  <a:pt x="3587019" y="6564971"/>
                  <a:pt x="3615790" y="6515298"/>
                  <a:pt x="3645992" y="6460056"/>
                </a:cubicBezTo>
                <a:lnTo>
                  <a:pt x="3645992" y="6460056"/>
                </a:lnTo>
                <a:close/>
                <a:moveTo>
                  <a:pt x="4396693" y="4836162"/>
                </a:moveTo>
                <a:cubicBezTo>
                  <a:pt x="4437677" y="4802945"/>
                  <a:pt x="4470485" y="4778518"/>
                  <a:pt x="4496037" y="4769217"/>
                </a:cubicBezTo>
                <a:cubicBezTo>
                  <a:pt x="4541620" y="4752660"/>
                  <a:pt x="4558229" y="4776422"/>
                  <a:pt x="4514842" y="4829467"/>
                </a:cubicBezTo>
                <a:cubicBezTo>
                  <a:pt x="4416265" y="4940820"/>
                  <a:pt x="4364191" y="5068271"/>
                  <a:pt x="4311198" y="5190611"/>
                </a:cubicBezTo>
                <a:cubicBezTo>
                  <a:pt x="4280740" y="5260928"/>
                  <a:pt x="4256620" y="5331195"/>
                  <a:pt x="4242720" y="5401512"/>
                </a:cubicBezTo>
                <a:cubicBezTo>
                  <a:pt x="4060640" y="5655443"/>
                  <a:pt x="3783612" y="5703632"/>
                  <a:pt x="3590443" y="5889033"/>
                </a:cubicBezTo>
                <a:cubicBezTo>
                  <a:pt x="3503875" y="5972076"/>
                  <a:pt x="3409744" y="6054300"/>
                  <a:pt x="3335645" y="6149760"/>
                </a:cubicBezTo>
                <a:cubicBezTo>
                  <a:pt x="3305545" y="6188547"/>
                  <a:pt x="3286893" y="6232802"/>
                  <a:pt x="3260728" y="6275115"/>
                </a:cubicBezTo>
                <a:cubicBezTo>
                  <a:pt x="3199558" y="6385804"/>
                  <a:pt x="3156683" y="6439820"/>
                  <a:pt x="3134197" y="6424591"/>
                </a:cubicBezTo>
                <a:cubicBezTo>
                  <a:pt x="3124386" y="6417897"/>
                  <a:pt x="3107930" y="6402872"/>
                  <a:pt x="3111661" y="6373182"/>
                </a:cubicBezTo>
                <a:cubicBezTo>
                  <a:pt x="3114983" y="6346966"/>
                  <a:pt x="3137621" y="6309405"/>
                  <a:pt x="3142425" y="6256105"/>
                </a:cubicBezTo>
                <a:cubicBezTo>
                  <a:pt x="3146206" y="6214252"/>
                  <a:pt x="3142834" y="6157630"/>
                  <a:pt x="3144418" y="6095642"/>
                </a:cubicBezTo>
                <a:cubicBezTo>
                  <a:pt x="3146309" y="6021799"/>
                  <a:pt x="3147842" y="5998802"/>
                  <a:pt x="3197820" y="5946473"/>
                </a:cubicBezTo>
                <a:cubicBezTo>
                  <a:pt x="3333958" y="5803947"/>
                  <a:pt x="3469943" y="5701384"/>
                  <a:pt x="3608738" y="5620028"/>
                </a:cubicBezTo>
                <a:cubicBezTo>
                  <a:pt x="3788722" y="5514552"/>
                  <a:pt x="3983578" y="5520837"/>
                  <a:pt x="4114810" y="5374275"/>
                </a:cubicBezTo>
                <a:cubicBezTo>
                  <a:pt x="4203473" y="5275237"/>
                  <a:pt x="4222790" y="5129696"/>
                  <a:pt x="4277930" y="5002297"/>
                </a:cubicBezTo>
                <a:cubicBezTo>
                  <a:pt x="4304963" y="4940105"/>
                  <a:pt x="4340428" y="4882205"/>
                  <a:pt x="4396693" y="4836162"/>
                </a:cubicBezTo>
                <a:lnTo>
                  <a:pt x="4396693" y="4836162"/>
                </a:lnTo>
                <a:close/>
                <a:moveTo>
                  <a:pt x="1475604" y="5113139"/>
                </a:moveTo>
                <a:cubicBezTo>
                  <a:pt x="1174812" y="5018139"/>
                  <a:pt x="933096" y="4823539"/>
                  <a:pt x="716062" y="4587444"/>
                </a:cubicBezTo>
                <a:cubicBezTo>
                  <a:pt x="689335" y="4555812"/>
                  <a:pt x="663682" y="4587444"/>
                  <a:pt x="700374" y="4631546"/>
                </a:cubicBezTo>
                <a:cubicBezTo>
                  <a:pt x="818677" y="4799470"/>
                  <a:pt x="967846" y="4945113"/>
                  <a:pt x="1132857" y="5069702"/>
                </a:cubicBezTo>
                <a:cubicBezTo>
                  <a:pt x="1205167" y="5124279"/>
                  <a:pt x="1267820" y="5183712"/>
                  <a:pt x="1353570" y="5224237"/>
                </a:cubicBezTo>
                <a:cubicBezTo>
                  <a:pt x="1397774" y="5245087"/>
                  <a:pt x="1453885" y="5246977"/>
                  <a:pt x="1501615" y="5264353"/>
                </a:cubicBezTo>
                <a:cubicBezTo>
                  <a:pt x="1570910" y="5284232"/>
                  <a:pt x="1571728" y="5248408"/>
                  <a:pt x="1547148" y="5191940"/>
                </a:cubicBezTo>
                <a:cubicBezTo>
                  <a:pt x="1527013" y="5145692"/>
                  <a:pt x="1522363" y="5127908"/>
                  <a:pt x="1475604" y="5113139"/>
                </a:cubicBezTo>
                <a:lnTo>
                  <a:pt x="1475604" y="5113139"/>
                </a:lnTo>
                <a:close/>
                <a:moveTo>
                  <a:pt x="1149670" y="2667051"/>
                </a:moveTo>
                <a:cubicBezTo>
                  <a:pt x="1134901" y="2647018"/>
                  <a:pt x="1117219" y="2617634"/>
                  <a:pt x="1128462" y="2595405"/>
                </a:cubicBezTo>
                <a:cubicBezTo>
                  <a:pt x="1136741" y="2579001"/>
                  <a:pt x="1169549" y="2588097"/>
                  <a:pt x="1183449" y="2600106"/>
                </a:cubicBezTo>
                <a:cubicBezTo>
                  <a:pt x="1207876" y="2621212"/>
                  <a:pt x="1208234" y="2661787"/>
                  <a:pt x="1231383" y="2684324"/>
                </a:cubicBezTo>
                <a:cubicBezTo>
                  <a:pt x="1254328" y="2706605"/>
                  <a:pt x="1287034" y="2716110"/>
                  <a:pt x="1316214" y="2729192"/>
                </a:cubicBezTo>
                <a:cubicBezTo>
                  <a:pt x="1336400" y="2738237"/>
                  <a:pt x="1360776" y="2737982"/>
                  <a:pt x="1379070" y="2750451"/>
                </a:cubicBezTo>
                <a:cubicBezTo>
                  <a:pt x="1399001" y="2764044"/>
                  <a:pt x="1416989" y="2782799"/>
                  <a:pt x="1427005" y="2804773"/>
                </a:cubicBezTo>
                <a:cubicBezTo>
                  <a:pt x="1433342" y="2818622"/>
                  <a:pt x="1435232" y="2839472"/>
                  <a:pt x="1424654" y="2850408"/>
                </a:cubicBezTo>
                <a:cubicBezTo>
                  <a:pt x="1413054" y="2862417"/>
                  <a:pt x="1391693" y="2860679"/>
                  <a:pt x="1375187" y="2858278"/>
                </a:cubicBezTo>
                <a:cubicBezTo>
                  <a:pt x="1361031" y="2856233"/>
                  <a:pt x="1348613" y="2846780"/>
                  <a:pt x="1337473" y="2837837"/>
                </a:cubicBezTo>
                <a:cubicBezTo>
                  <a:pt x="1328019" y="2830222"/>
                  <a:pt x="1323777" y="2817498"/>
                  <a:pt x="1314681" y="2809526"/>
                </a:cubicBezTo>
                <a:cubicBezTo>
                  <a:pt x="1302621" y="2798947"/>
                  <a:pt x="1287903" y="2791793"/>
                  <a:pt x="1274616" y="2782748"/>
                </a:cubicBezTo>
                <a:cubicBezTo>
                  <a:pt x="1259643" y="2772578"/>
                  <a:pt x="1241348" y="2765986"/>
                  <a:pt x="1229850" y="2752035"/>
                </a:cubicBezTo>
                <a:cubicBezTo>
                  <a:pt x="1215439" y="2734558"/>
                  <a:pt x="1214724" y="2707882"/>
                  <a:pt x="1199188" y="2691427"/>
                </a:cubicBezTo>
                <a:cubicBezTo>
                  <a:pt x="1186566" y="2678089"/>
                  <a:pt x="1160555" y="2681871"/>
                  <a:pt x="1149670" y="2667051"/>
                </a:cubicBezTo>
                <a:close/>
                <a:moveTo>
                  <a:pt x="4453315" y="1497307"/>
                </a:moveTo>
                <a:cubicBezTo>
                  <a:pt x="4525881" y="1670954"/>
                  <a:pt x="4598804" y="1841740"/>
                  <a:pt x="4644388" y="2000619"/>
                </a:cubicBezTo>
                <a:cubicBezTo>
                  <a:pt x="4656704" y="2043443"/>
                  <a:pt x="4687213" y="2077835"/>
                  <a:pt x="4700448" y="2119535"/>
                </a:cubicBezTo>
                <a:cubicBezTo>
                  <a:pt x="4740104" y="2244584"/>
                  <a:pt x="4762180" y="2372596"/>
                  <a:pt x="4774598" y="2488140"/>
                </a:cubicBezTo>
                <a:cubicBezTo>
                  <a:pt x="4797339" y="2699297"/>
                  <a:pt x="4761516" y="2895736"/>
                  <a:pt x="4734074" y="3079451"/>
                </a:cubicBezTo>
                <a:cubicBezTo>
                  <a:pt x="4710055" y="3240476"/>
                  <a:pt x="4682255" y="3379680"/>
                  <a:pt x="4630335" y="3522768"/>
                </a:cubicBezTo>
                <a:cubicBezTo>
                  <a:pt x="4621852" y="3546173"/>
                  <a:pt x="4601258" y="3568914"/>
                  <a:pt x="4592110" y="3592677"/>
                </a:cubicBezTo>
                <a:cubicBezTo>
                  <a:pt x="4571362" y="3646692"/>
                  <a:pt x="4563032" y="3725288"/>
                  <a:pt x="4534926" y="3776238"/>
                </a:cubicBezTo>
                <a:cubicBezTo>
                  <a:pt x="4503907" y="3832451"/>
                  <a:pt x="4451782" y="3879312"/>
                  <a:pt x="4412688" y="3932459"/>
                </a:cubicBezTo>
                <a:cubicBezTo>
                  <a:pt x="4372112" y="3987599"/>
                  <a:pt x="4282785" y="4020867"/>
                  <a:pt x="4237865" y="4074985"/>
                </a:cubicBezTo>
                <a:cubicBezTo>
                  <a:pt x="4224425" y="4091133"/>
                  <a:pt x="4207306" y="4093740"/>
                  <a:pt x="4193559" y="4105187"/>
                </a:cubicBezTo>
                <a:cubicBezTo>
                  <a:pt x="4157021" y="4135542"/>
                  <a:pt x="4122782" y="4166101"/>
                  <a:pt x="4084097" y="4211787"/>
                </a:cubicBezTo>
                <a:cubicBezTo>
                  <a:pt x="4038462" y="4265701"/>
                  <a:pt x="3974072" y="4309598"/>
                  <a:pt x="3980920" y="4382982"/>
                </a:cubicBezTo>
                <a:cubicBezTo>
                  <a:pt x="3990834" y="4488918"/>
                  <a:pt x="4037337" y="4442006"/>
                  <a:pt x="4101472" y="4321199"/>
                </a:cubicBezTo>
                <a:cubicBezTo>
                  <a:pt x="4156560" y="4192777"/>
                  <a:pt x="4234646" y="4148011"/>
                  <a:pt x="4313395" y="4125066"/>
                </a:cubicBezTo>
                <a:cubicBezTo>
                  <a:pt x="4402672" y="4099054"/>
                  <a:pt x="4492868" y="4101099"/>
                  <a:pt x="4551534" y="4041053"/>
                </a:cubicBezTo>
                <a:cubicBezTo>
                  <a:pt x="4600031" y="3991432"/>
                  <a:pt x="4582503" y="3920041"/>
                  <a:pt x="4619297" y="3865566"/>
                </a:cubicBezTo>
                <a:cubicBezTo>
                  <a:pt x="4763764" y="3651649"/>
                  <a:pt x="4885900" y="3424548"/>
                  <a:pt x="4927651" y="3190804"/>
                </a:cubicBezTo>
                <a:cubicBezTo>
                  <a:pt x="4944260" y="3097797"/>
                  <a:pt x="4952538" y="3002541"/>
                  <a:pt x="4953203" y="2905292"/>
                </a:cubicBezTo>
                <a:cubicBezTo>
                  <a:pt x="4954276" y="2738850"/>
                  <a:pt x="4898318" y="2575883"/>
                  <a:pt x="4857845" y="2398505"/>
                </a:cubicBezTo>
                <a:cubicBezTo>
                  <a:pt x="4790338" y="2102876"/>
                  <a:pt x="4704230" y="1783841"/>
                  <a:pt x="4545913" y="1464397"/>
                </a:cubicBezTo>
                <a:cubicBezTo>
                  <a:pt x="4499614" y="1378237"/>
                  <a:pt x="4401701" y="1377675"/>
                  <a:pt x="4453315" y="1497307"/>
                </a:cubicBezTo>
                <a:lnTo>
                  <a:pt x="4453315" y="1497307"/>
                </a:lnTo>
                <a:close/>
                <a:moveTo>
                  <a:pt x="1765612" y="1854822"/>
                </a:moveTo>
                <a:cubicBezTo>
                  <a:pt x="1837258" y="1849661"/>
                  <a:pt x="1857495" y="1914766"/>
                  <a:pt x="1883762" y="1947676"/>
                </a:cubicBezTo>
                <a:cubicBezTo>
                  <a:pt x="1900064" y="1968066"/>
                  <a:pt x="1910131" y="1994027"/>
                  <a:pt x="1924798" y="2020191"/>
                </a:cubicBezTo>
                <a:cubicBezTo>
                  <a:pt x="1940384" y="2048042"/>
                  <a:pt x="1960110" y="2076200"/>
                  <a:pt x="1962307" y="2098225"/>
                </a:cubicBezTo>
                <a:cubicBezTo>
                  <a:pt x="1963942" y="2114936"/>
                  <a:pt x="1960007" y="2128120"/>
                  <a:pt x="1947896" y="2135019"/>
                </a:cubicBezTo>
                <a:cubicBezTo>
                  <a:pt x="1906707" y="2103744"/>
                  <a:pt x="1836339" y="1999903"/>
                  <a:pt x="1767554" y="1982171"/>
                </a:cubicBezTo>
                <a:cubicBezTo>
                  <a:pt x="1728614" y="1972103"/>
                  <a:pt x="1684410" y="2004860"/>
                  <a:pt x="1640564" y="2018300"/>
                </a:cubicBezTo>
                <a:cubicBezTo>
                  <a:pt x="1599324" y="2030872"/>
                  <a:pt x="1558135" y="2024484"/>
                  <a:pt x="1527320" y="2007978"/>
                </a:cubicBezTo>
                <a:cubicBezTo>
                  <a:pt x="1490117" y="1988047"/>
                  <a:pt x="1455980" y="1964285"/>
                  <a:pt x="1426289" y="1935156"/>
                </a:cubicBezTo>
                <a:cubicBezTo>
                  <a:pt x="1438554" y="1874599"/>
                  <a:pt x="1498753" y="1902808"/>
                  <a:pt x="1534576" y="1885229"/>
                </a:cubicBezTo>
                <a:cubicBezTo>
                  <a:pt x="1575152" y="1865299"/>
                  <a:pt x="1614808" y="1840003"/>
                  <a:pt x="1655128" y="1835557"/>
                </a:cubicBezTo>
                <a:cubicBezTo>
                  <a:pt x="1692075" y="1831468"/>
                  <a:pt x="1728971" y="1836374"/>
                  <a:pt x="1765612" y="1854822"/>
                </a:cubicBezTo>
                <a:lnTo>
                  <a:pt x="1765612" y="1854822"/>
                </a:lnTo>
                <a:close/>
                <a:moveTo>
                  <a:pt x="3148199" y="4412724"/>
                </a:moveTo>
                <a:cubicBezTo>
                  <a:pt x="3077269" y="4413184"/>
                  <a:pt x="3071545" y="4336427"/>
                  <a:pt x="3148199" y="4337143"/>
                </a:cubicBezTo>
                <a:cubicBezTo>
                  <a:pt x="3171400" y="4337347"/>
                  <a:pt x="3198587" y="4336632"/>
                  <a:pt x="3220663" y="4340771"/>
                </a:cubicBezTo>
                <a:cubicBezTo>
                  <a:pt x="3269211" y="4349867"/>
                  <a:pt x="3310962" y="4367293"/>
                  <a:pt x="3358743" y="4363052"/>
                </a:cubicBezTo>
                <a:cubicBezTo>
                  <a:pt x="3411890" y="4358350"/>
                  <a:pt x="3459365" y="4330346"/>
                  <a:pt x="3513329" y="4316957"/>
                </a:cubicBezTo>
                <a:cubicBezTo>
                  <a:pt x="3534435" y="4311744"/>
                  <a:pt x="3562592" y="4312051"/>
                  <a:pt x="3583442" y="4311898"/>
                </a:cubicBezTo>
                <a:cubicBezTo>
                  <a:pt x="3644612" y="4311489"/>
                  <a:pt x="3626317" y="4394889"/>
                  <a:pt x="3555182" y="4392180"/>
                </a:cubicBezTo>
                <a:cubicBezTo>
                  <a:pt x="3487318" y="4389574"/>
                  <a:pt x="3421651" y="4417170"/>
                  <a:pt x="3358999" y="4422280"/>
                </a:cubicBezTo>
                <a:cubicBezTo>
                  <a:pt x="3285666" y="4428310"/>
                  <a:pt x="3216320" y="4412264"/>
                  <a:pt x="3148199" y="4412724"/>
                </a:cubicBezTo>
                <a:lnTo>
                  <a:pt x="3148199" y="4412724"/>
                </a:lnTo>
                <a:close/>
                <a:moveTo>
                  <a:pt x="1610055" y="4266314"/>
                </a:moveTo>
                <a:cubicBezTo>
                  <a:pt x="1583942" y="4243369"/>
                  <a:pt x="1636067" y="4194055"/>
                  <a:pt x="1658756" y="4219095"/>
                </a:cubicBezTo>
                <a:cubicBezTo>
                  <a:pt x="1682008" y="4244749"/>
                  <a:pt x="1715327" y="4261664"/>
                  <a:pt x="1740623" y="4280163"/>
                </a:cubicBezTo>
                <a:cubicBezTo>
                  <a:pt x="1764437" y="4297589"/>
                  <a:pt x="1775731" y="4320381"/>
                  <a:pt x="1803684" y="4330806"/>
                </a:cubicBezTo>
                <a:cubicBezTo>
                  <a:pt x="1827447" y="4339647"/>
                  <a:pt x="1854020" y="4333259"/>
                  <a:pt x="1879929" y="4338216"/>
                </a:cubicBezTo>
                <a:cubicBezTo>
                  <a:pt x="1918716" y="4345626"/>
                  <a:pt x="1953824" y="4360803"/>
                  <a:pt x="1995473" y="4367702"/>
                </a:cubicBezTo>
                <a:cubicBezTo>
                  <a:pt x="2023937" y="4372403"/>
                  <a:pt x="2058431" y="4369082"/>
                  <a:pt x="2087611" y="4373374"/>
                </a:cubicBezTo>
                <a:cubicBezTo>
                  <a:pt x="2111323" y="4376849"/>
                  <a:pt x="2122310" y="4389983"/>
                  <a:pt x="2131815" y="4401123"/>
                </a:cubicBezTo>
                <a:cubicBezTo>
                  <a:pt x="2160382" y="4434545"/>
                  <a:pt x="2132326" y="4484625"/>
                  <a:pt x="2048313" y="4472565"/>
                </a:cubicBezTo>
                <a:cubicBezTo>
                  <a:pt x="2022762" y="4468886"/>
                  <a:pt x="2001350" y="4447831"/>
                  <a:pt x="1976718" y="4443130"/>
                </a:cubicBezTo>
                <a:cubicBezTo>
                  <a:pt x="1902874" y="4428974"/>
                  <a:pt x="1830360" y="4422995"/>
                  <a:pt x="1768729" y="4389165"/>
                </a:cubicBezTo>
                <a:cubicBezTo>
                  <a:pt x="1735002" y="4370666"/>
                  <a:pt x="1696112" y="4351911"/>
                  <a:pt x="1667239" y="4327791"/>
                </a:cubicBezTo>
                <a:cubicBezTo>
                  <a:pt x="1644856" y="4309036"/>
                  <a:pt x="1631876" y="4285478"/>
                  <a:pt x="1610055" y="4266314"/>
                </a:cubicBezTo>
                <a:lnTo>
                  <a:pt x="1610055" y="4266314"/>
                </a:lnTo>
                <a:close/>
                <a:moveTo>
                  <a:pt x="4197698" y="3022778"/>
                </a:moveTo>
                <a:cubicBezTo>
                  <a:pt x="4184820" y="3023289"/>
                  <a:pt x="4167701" y="3029676"/>
                  <a:pt x="4154056" y="3037342"/>
                </a:cubicBezTo>
                <a:cubicBezTo>
                  <a:pt x="4105253" y="3064784"/>
                  <a:pt x="4045463" y="3088343"/>
                  <a:pt x="4021751" y="3043219"/>
                </a:cubicBezTo>
                <a:cubicBezTo>
                  <a:pt x="4103209" y="2968609"/>
                  <a:pt x="4160138" y="2857869"/>
                  <a:pt x="4216709" y="2769563"/>
                </a:cubicBezTo>
                <a:cubicBezTo>
                  <a:pt x="4239705" y="2733638"/>
                  <a:pt x="4224936" y="2694237"/>
                  <a:pt x="4254269" y="2663883"/>
                </a:cubicBezTo>
                <a:cubicBezTo>
                  <a:pt x="4302510" y="2613955"/>
                  <a:pt x="4359285" y="2658210"/>
                  <a:pt x="4342268" y="2726841"/>
                </a:cubicBezTo>
                <a:cubicBezTo>
                  <a:pt x="4327909" y="2784741"/>
                  <a:pt x="4294078" y="2847648"/>
                  <a:pt x="4273842" y="2909483"/>
                </a:cubicBezTo>
                <a:cubicBezTo>
                  <a:pt x="4254116" y="2969426"/>
                  <a:pt x="4238070" y="3021245"/>
                  <a:pt x="4197698" y="3022778"/>
                </a:cubicBezTo>
                <a:lnTo>
                  <a:pt x="4197698" y="3022778"/>
                </a:lnTo>
                <a:close/>
                <a:moveTo>
                  <a:pt x="3991601" y="3177722"/>
                </a:moveTo>
                <a:cubicBezTo>
                  <a:pt x="4037951" y="3309005"/>
                  <a:pt x="3901097" y="3477082"/>
                  <a:pt x="3828480" y="3471818"/>
                </a:cubicBezTo>
                <a:cubicBezTo>
                  <a:pt x="3804258" y="3470081"/>
                  <a:pt x="3778042" y="3456845"/>
                  <a:pt x="3749731" y="3432111"/>
                </a:cubicBezTo>
                <a:cubicBezTo>
                  <a:pt x="3757345" y="3497165"/>
                  <a:pt x="3786934" y="3542953"/>
                  <a:pt x="3826283" y="3551385"/>
                </a:cubicBezTo>
                <a:cubicBezTo>
                  <a:pt x="3862719" y="3559204"/>
                  <a:pt x="3899104" y="3509532"/>
                  <a:pt x="3945199" y="3491493"/>
                </a:cubicBezTo>
                <a:cubicBezTo>
                  <a:pt x="3974788" y="3479943"/>
                  <a:pt x="4018123" y="3494354"/>
                  <a:pt x="4036111" y="3502480"/>
                </a:cubicBezTo>
                <a:cubicBezTo>
                  <a:pt x="4112919" y="3537179"/>
                  <a:pt x="4159269" y="3588180"/>
                  <a:pt x="4172147" y="3652722"/>
                </a:cubicBezTo>
                <a:cubicBezTo>
                  <a:pt x="4183645" y="3710264"/>
                  <a:pt x="4178228" y="3782268"/>
                  <a:pt x="4131673" y="3865668"/>
                </a:cubicBezTo>
                <a:cubicBezTo>
                  <a:pt x="4094317" y="3932612"/>
                  <a:pt x="4026759" y="4006149"/>
                  <a:pt x="3947601" y="4091696"/>
                </a:cubicBezTo>
                <a:cubicBezTo>
                  <a:pt x="3915611" y="4136513"/>
                  <a:pt x="3964312" y="4145149"/>
                  <a:pt x="4007289" y="4119956"/>
                </a:cubicBezTo>
                <a:cubicBezTo>
                  <a:pt x="4109852" y="4045805"/>
                  <a:pt x="4180681" y="3957653"/>
                  <a:pt x="4228258" y="3859280"/>
                </a:cubicBezTo>
                <a:cubicBezTo>
                  <a:pt x="4240574" y="3833780"/>
                  <a:pt x="4249466" y="3799387"/>
                  <a:pt x="4265103" y="3771281"/>
                </a:cubicBezTo>
                <a:cubicBezTo>
                  <a:pt x="4289530" y="3727384"/>
                  <a:pt x="4320294" y="3688494"/>
                  <a:pt x="4328624" y="3643881"/>
                </a:cubicBezTo>
                <a:cubicBezTo>
                  <a:pt x="4343137" y="3565950"/>
                  <a:pt x="4315082" y="3491237"/>
                  <a:pt x="4315133" y="3406918"/>
                </a:cubicBezTo>
                <a:cubicBezTo>
                  <a:pt x="4325302" y="3386579"/>
                  <a:pt x="4345437" y="3380395"/>
                  <a:pt x="4355146" y="3360056"/>
                </a:cubicBezTo>
                <a:cubicBezTo>
                  <a:pt x="4364345" y="3340688"/>
                  <a:pt x="4363016" y="3318203"/>
                  <a:pt x="4367513" y="3296638"/>
                </a:cubicBezTo>
                <a:cubicBezTo>
                  <a:pt x="4370988" y="3279876"/>
                  <a:pt x="4380135" y="3263932"/>
                  <a:pt x="4386472" y="3248601"/>
                </a:cubicBezTo>
                <a:cubicBezTo>
                  <a:pt x="4405074" y="3203426"/>
                  <a:pt x="4425157" y="3158865"/>
                  <a:pt x="4435275" y="3109397"/>
                </a:cubicBezTo>
                <a:cubicBezTo>
                  <a:pt x="4442634" y="3073318"/>
                  <a:pt x="4439977" y="3032027"/>
                  <a:pt x="4451169" y="2998708"/>
                </a:cubicBezTo>
                <a:cubicBezTo>
                  <a:pt x="4464813" y="2958132"/>
                  <a:pt x="4487707" y="2920112"/>
                  <a:pt x="4503140" y="2881734"/>
                </a:cubicBezTo>
                <a:cubicBezTo>
                  <a:pt x="4530736" y="2813307"/>
                  <a:pt x="4550206" y="2745494"/>
                  <a:pt x="4561602" y="2672519"/>
                </a:cubicBezTo>
                <a:cubicBezTo>
                  <a:pt x="4569625" y="2621058"/>
                  <a:pt x="4565690" y="2567196"/>
                  <a:pt x="4569216" y="2515020"/>
                </a:cubicBezTo>
                <a:cubicBezTo>
                  <a:pt x="4576677" y="2404331"/>
                  <a:pt x="4584598" y="2294256"/>
                  <a:pt x="4579028" y="2181932"/>
                </a:cubicBezTo>
                <a:cubicBezTo>
                  <a:pt x="4578466" y="2140845"/>
                  <a:pt x="4578414" y="2117951"/>
                  <a:pt x="4564003" y="2103693"/>
                </a:cubicBezTo>
                <a:cubicBezTo>
                  <a:pt x="4543767" y="2083661"/>
                  <a:pt x="4523428" y="2098685"/>
                  <a:pt x="4496956" y="2120353"/>
                </a:cubicBezTo>
                <a:cubicBezTo>
                  <a:pt x="4473602" y="2139465"/>
                  <a:pt x="4455666" y="2169207"/>
                  <a:pt x="4427508" y="2192714"/>
                </a:cubicBezTo>
                <a:cubicBezTo>
                  <a:pt x="4411615" y="2205950"/>
                  <a:pt x="4398584" y="2212849"/>
                  <a:pt x="4396999" y="2233239"/>
                </a:cubicBezTo>
                <a:cubicBezTo>
                  <a:pt x="4394955" y="2259301"/>
                  <a:pt x="4401037" y="2286079"/>
                  <a:pt x="4418872" y="2310762"/>
                </a:cubicBezTo>
                <a:cubicBezTo>
                  <a:pt x="4439772" y="2368150"/>
                  <a:pt x="4450044" y="2425539"/>
                  <a:pt x="4452957" y="2482467"/>
                </a:cubicBezTo>
                <a:cubicBezTo>
                  <a:pt x="4458527" y="2590499"/>
                  <a:pt x="4450198" y="2700779"/>
                  <a:pt x="4425208" y="2802422"/>
                </a:cubicBezTo>
                <a:cubicBezTo>
                  <a:pt x="4403183" y="2892108"/>
                  <a:pt x="4365367" y="2974179"/>
                  <a:pt x="4352233" y="3054410"/>
                </a:cubicBezTo>
                <a:cubicBezTo>
                  <a:pt x="4339304" y="3133620"/>
                  <a:pt x="4319987" y="3199389"/>
                  <a:pt x="4289326" y="3241140"/>
                </a:cubicBezTo>
                <a:cubicBezTo>
                  <a:pt x="4234952" y="3315239"/>
                  <a:pt x="4073467" y="3328628"/>
                  <a:pt x="3991601" y="3177722"/>
                </a:cubicBezTo>
                <a:lnTo>
                  <a:pt x="3991601" y="3177722"/>
                </a:lnTo>
                <a:close/>
                <a:moveTo>
                  <a:pt x="3803184" y="724530"/>
                </a:moveTo>
                <a:cubicBezTo>
                  <a:pt x="3907741" y="867771"/>
                  <a:pt x="3985724" y="1017860"/>
                  <a:pt x="4049705" y="1184966"/>
                </a:cubicBezTo>
                <a:cubicBezTo>
                  <a:pt x="4129374" y="1393108"/>
                  <a:pt x="4148997" y="1639117"/>
                  <a:pt x="4163204" y="1811692"/>
                </a:cubicBezTo>
                <a:cubicBezTo>
                  <a:pt x="4173169" y="1932907"/>
                  <a:pt x="4195143" y="2042216"/>
                  <a:pt x="4134280" y="2130829"/>
                </a:cubicBezTo>
                <a:cubicBezTo>
                  <a:pt x="4112254" y="2162870"/>
                  <a:pt x="4084199" y="2195627"/>
                  <a:pt x="4034067" y="2220412"/>
                </a:cubicBezTo>
                <a:cubicBezTo>
                  <a:pt x="4034067" y="2262316"/>
                  <a:pt x="4100807" y="2276676"/>
                  <a:pt x="4079600" y="2320114"/>
                </a:cubicBezTo>
                <a:cubicBezTo>
                  <a:pt x="4023335" y="2398046"/>
                  <a:pt x="3961092" y="2455741"/>
                  <a:pt x="3893687" y="2496163"/>
                </a:cubicBezTo>
                <a:cubicBezTo>
                  <a:pt x="3853112" y="2520488"/>
                  <a:pt x="3814632" y="2528358"/>
                  <a:pt x="3770530" y="2540827"/>
                </a:cubicBezTo>
                <a:cubicBezTo>
                  <a:pt x="3731640" y="2551814"/>
                  <a:pt x="3687488" y="2568729"/>
                  <a:pt x="3646145" y="2571437"/>
                </a:cubicBezTo>
                <a:cubicBezTo>
                  <a:pt x="3632808" y="2567400"/>
                  <a:pt x="3612929" y="2574708"/>
                  <a:pt x="3604037" y="2580636"/>
                </a:cubicBezTo>
                <a:cubicBezTo>
                  <a:pt x="3569133" y="2603837"/>
                  <a:pt x="3608994" y="2669657"/>
                  <a:pt x="3634545" y="2721066"/>
                </a:cubicBezTo>
                <a:cubicBezTo>
                  <a:pt x="3645532" y="2743245"/>
                  <a:pt x="3654373" y="2761898"/>
                  <a:pt x="3682633" y="2755357"/>
                </a:cubicBezTo>
                <a:cubicBezTo>
                  <a:pt x="3702563" y="2750757"/>
                  <a:pt x="3711199" y="2714423"/>
                  <a:pt x="3735882" y="2687901"/>
                </a:cubicBezTo>
                <a:cubicBezTo>
                  <a:pt x="3743752" y="2679418"/>
                  <a:pt x="3762455" y="2688207"/>
                  <a:pt x="3771756" y="2678243"/>
                </a:cubicBezTo>
                <a:cubicBezTo>
                  <a:pt x="3814734" y="2639251"/>
                  <a:pt x="3874933" y="2615539"/>
                  <a:pt x="3918319" y="2584775"/>
                </a:cubicBezTo>
                <a:cubicBezTo>
                  <a:pt x="3937278" y="2571335"/>
                  <a:pt x="3945199" y="2551763"/>
                  <a:pt x="3960683" y="2537965"/>
                </a:cubicBezTo>
                <a:cubicBezTo>
                  <a:pt x="3980562" y="2520232"/>
                  <a:pt x="4007851" y="2508836"/>
                  <a:pt x="4032994" y="2499382"/>
                </a:cubicBezTo>
                <a:cubicBezTo>
                  <a:pt x="4059976" y="2489264"/>
                  <a:pt x="4098814" y="2479657"/>
                  <a:pt x="4131827" y="2465808"/>
                </a:cubicBezTo>
                <a:cubicBezTo>
                  <a:pt x="4157531" y="2455025"/>
                  <a:pt x="4177513" y="2437957"/>
                  <a:pt x="4199743" y="2440103"/>
                </a:cubicBezTo>
                <a:cubicBezTo>
                  <a:pt x="4228207" y="2442812"/>
                  <a:pt x="4249414" y="2467852"/>
                  <a:pt x="4268067" y="2499229"/>
                </a:cubicBezTo>
                <a:cubicBezTo>
                  <a:pt x="4275937" y="2516860"/>
                  <a:pt x="4354482" y="2554165"/>
                  <a:pt x="4329288" y="2444294"/>
                </a:cubicBezTo>
                <a:cubicBezTo>
                  <a:pt x="4303481" y="2389613"/>
                  <a:pt x="4335267" y="2379853"/>
                  <a:pt x="4328062" y="2329721"/>
                </a:cubicBezTo>
                <a:cubicBezTo>
                  <a:pt x="4323156" y="2295431"/>
                  <a:pt x="4308949" y="2256184"/>
                  <a:pt x="4306650" y="2218777"/>
                </a:cubicBezTo>
                <a:cubicBezTo>
                  <a:pt x="4303890" y="2173806"/>
                  <a:pt x="4319068" y="2142327"/>
                  <a:pt x="4314111" y="2098225"/>
                </a:cubicBezTo>
                <a:cubicBezTo>
                  <a:pt x="4309869" y="2060614"/>
                  <a:pt x="4304657" y="2025250"/>
                  <a:pt x="4298269" y="1995508"/>
                </a:cubicBezTo>
                <a:cubicBezTo>
                  <a:pt x="4282580" y="1922534"/>
                  <a:pt x="4321061" y="1879965"/>
                  <a:pt x="4368126" y="1922636"/>
                </a:cubicBezTo>
                <a:cubicBezTo>
                  <a:pt x="4382844" y="1935974"/>
                  <a:pt x="4369199" y="1982017"/>
                  <a:pt x="4412535" y="1990398"/>
                </a:cubicBezTo>
                <a:cubicBezTo>
                  <a:pt x="4450044" y="1964489"/>
                  <a:pt x="4422551" y="1910320"/>
                  <a:pt x="4418718" y="1866474"/>
                </a:cubicBezTo>
                <a:cubicBezTo>
                  <a:pt x="4400168" y="1655164"/>
                  <a:pt x="4255802" y="1391728"/>
                  <a:pt x="4150275" y="1175819"/>
                </a:cubicBezTo>
                <a:cubicBezTo>
                  <a:pt x="4068357" y="1008253"/>
                  <a:pt x="3969626" y="845235"/>
                  <a:pt x="3853470" y="686918"/>
                </a:cubicBezTo>
                <a:cubicBezTo>
                  <a:pt x="3826079" y="660038"/>
                  <a:pt x="3778706" y="692693"/>
                  <a:pt x="3803184" y="724530"/>
                </a:cubicBezTo>
                <a:lnTo>
                  <a:pt x="3803184" y="724530"/>
                </a:lnTo>
                <a:close/>
                <a:moveTo>
                  <a:pt x="3627391" y="1864174"/>
                </a:moveTo>
                <a:cubicBezTo>
                  <a:pt x="3531573" y="1950231"/>
                  <a:pt x="3459825" y="2043647"/>
                  <a:pt x="3412146" y="2144371"/>
                </a:cubicBezTo>
                <a:cubicBezTo>
                  <a:pt x="3449860" y="2101240"/>
                  <a:pt x="3495545" y="2062351"/>
                  <a:pt x="3553649" y="2048860"/>
                </a:cubicBezTo>
                <a:cubicBezTo>
                  <a:pt x="3585640" y="2041450"/>
                  <a:pt x="3613133" y="2043903"/>
                  <a:pt x="3638531" y="2050342"/>
                </a:cubicBezTo>
                <a:cubicBezTo>
                  <a:pt x="3659483" y="2055605"/>
                  <a:pt x="3700979" y="2056525"/>
                  <a:pt x="3720347" y="2063884"/>
                </a:cubicBezTo>
                <a:cubicBezTo>
                  <a:pt x="3752593" y="2076098"/>
                  <a:pt x="3762507" y="2093677"/>
                  <a:pt x="3800016" y="2086931"/>
                </a:cubicBezTo>
                <a:cubicBezTo>
                  <a:pt x="3828940" y="2081719"/>
                  <a:pt x="3847133" y="2050137"/>
                  <a:pt x="3876262" y="2035011"/>
                </a:cubicBezTo>
                <a:cubicBezTo>
                  <a:pt x="3898440" y="2023513"/>
                  <a:pt x="3920057" y="2015541"/>
                  <a:pt x="3945302" y="2003532"/>
                </a:cubicBezTo>
                <a:cubicBezTo>
                  <a:pt x="3957617" y="1997655"/>
                  <a:pt x="3974992" y="1993209"/>
                  <a:pt x="3985621" y="1982324"/>
                </a:cubicBezTo>
                <a:cubicBezTo>
                  <a:pt x="4036162" y="1952582"/>
                  <a:pt x="4013115" y="1909400"/>
                  <a:pt x="3970802" y="1913488"/>
                </a:cubicBezTo>
                <a:cubicBezTo>
                  <a:pt x="3930124" y="1917372"/>
                  <a:pt x="3870333" y="1914664"/>
                  <a:pt x="3822297" y="1902450"/>
                </a:cubicBezTo>
                <a:cubicBezTo>
                  <a:pt x="3769763" y="1888959"/>
                  <a:pt x="3704760" y="1876234"/>
                  <a:pt x="3627391" y="1864174"/>
                </a:cubicBezTo>
                <a:lnTo>
                  <a:pt x="3627391" y="1864174"/>
                </a:lnTo>
                <a:close/>
                <a:moveTo>
                  <a:pt x="3281731" y="2076711"/>
                </a:moveTo>
                <a:cubicBezTo>
                  <a:pt x="3272839" y="2092859"/>
                  <a:pt x="3261699" y="2108190"/>
                  <a:pt x="3255720" y="2126485"/>
                </a:cubicBezTo>
                <a:cubicBezTo>
                  <a:pt x="3248054" y="2149941"/>
                  <a:pt x="3245652" y="2176361"/>
                  <a:pt x="3237425" y="2197518"/>
                </a:cubicBezTo>
                <a:cubicBezTo>
                  <a:pt x="3232110" y="2211111"/>
                  <a:pt x="3215757" y="2215353"/>
                  <a:pt x="3212129" y="2229048"/>
                </a:cubicBezTo>
                <a:cubicBezTo>
                  <a:pt x="3201142" y="2270442"/>
                  <a:pt x="3198740" y="2312193"/>
                  <a:pt x="3211056" y="2353791"/>
                </a:cubicBezTo>
                <a:cubicBezTo>
                  <a:pt x="3214224" y="2364522"/>
                  <a:pt x="3201295" y="2377093"/>
                  <a:pt x="3185045" y="2374334"/>
                </a:cubicBezTo>
                <a:cubicBezTo>
                  <a:pt x="3173955" y="2372443"/>
                  <a:pt x="3159596" y="2357879"/>
                  <a:pt x="3154485" y="2352206"/>
                </a:cubicBezTo>
                <a:cubicBezTo>
                  <a:pt x="3125765" y="2320471"/>
                  <a:pt x="3111099" y="2285619"/>
                  <a:pt x="3107419" y="2249234"/>
                </a:cubicBezTo>
                <a:cubicBezTo>
                  <a:pt x="3101645" y="2192203"/>
                  <a:pt x="3143345" y="2139414"/>
                  <a:pt x="3179832" y="2081617"/>
                </a:cubicBezTo>
                <a:cubicBezTo>
                  <a:pt x="3191024" y="2063935"/>
                  <a:pt x="3184993" y="2039917"/>
                  <a:pt x="3196901" y="2021622"/>
                </a:cubicBezTo>
                <a:cubicBezTo>
                  <a:pt x="3226744" y="1975834"/>
                  <a:pt x="3273350" y="2003276"/>
                  <a:pt x="3277439" y="2045334"/>
                </a:cubicBezTo>
                <a:cubicBezTo>
                  <a:pt x="3278358" y="2054992"/>
                  <a:pt x="3287455" y="2066235"/>
                  <a:pt x="3281731" y="2076711"/>
                </a:cubicBezTo>
                <a:lnTo>
                  <a:pt x="3281731" y="2076711"/>
                </a:lnTo>
                <a:close/>
                <a:moveTo>
                  <a:pt x="3793730" y="526711"/>
                </a:moveTo>
                <a:cubicBezTo>
                  <a:pt x="3868290" y="542706"/>
                  <a:pt x="3892206" y="539180"/>
                  <a:pt x="3891337" y="526149"/>
                </a:cubicBezTo>
                <a:cubicBezTo>
                  <a:pt x="3889650" y="501722"/>
                  <a:pt x="3857047" y="486289"/>
                  <a:pt x="3837321" y="479185"/>
                </a:cubicBezTo>
                <a:cubicBezTo>
                  <a:pt x="3790153" y="462117"/>
                  <a:pt x="3737517" y="448677"/>
                  <a:pt x="3694182" y="432068"/>
                </a:cubicBezTo>
                <a:cubicBezTo>
                  <a:pt x="3654220" y="416789"/>
                  <a:pt x="3627135" y="395683"/>
                  <a:pt x="3587428" y="386791"/>
                </a:cubicBezTo>
                <a:cubicBezTo>
                  <a:pt x="3484661" y="363744"/>
                  <a:pt x="3382353" y="365890"/>
                  <a:pt x="3283366" y="369110"/>
                </a:cubicBezTo>
                <a:cubicBezTo>
                  <a:pt x="3113756" y="374680"/>
                  <a:pt x="2949256" y="420621"/>
                  <a:pt x="2788589" y="512555"/>
                </a:cubicBezTo>
                <a:cubicBezTo>
                  <a:pt x="2769579" y="542859"/>
                  <a:pt x="2701969" y="535909"/>
                  <a:pt x="2619745" y="513986"/>
                </a:cubicBezTo>
                <a:cubicBezTo>
                  <a:pt x="2565423" y="499524"/>
                  <a:pt x="2520963" y="482405"/>
                  <a:pt x="2464699" y="478879"/>
                </a:cubicBezTo>
                <a:cubicBezTo>
                  <a:pt x="2101102" y="456240"/>
                  <a:pt x="1757129" y="501926"/>
                  <a:pt x="1475655" y="765361"/>
                </a:cubicBezTo>
                <a:cubicBezTo>
                  <a:pt x="1408301" y="829751"/>
                  <a:pt x="1473764" y="834503"/>
                  <a:pt x="1529057" y="787335"/>
                </a:cubicBezTo>
                <a:cubicBezTo>
                  <a:pt x="1734388" y="667193"/>
                  <a:pt x="1899808" y="600810"/>
                  <a:pt x="2038552" y="570353"/>
                </a:cubicBezTo>
                <a:cubicBezTo>
                  <a:pt x="2150621" y="545772"/>
                  <a:pt x="2258397" y="541071"/>
                  <a:pt x="2355595" y="550065"/>
                </a:cubicBezTo>
                <a:cubicBezTo>
                  <a:pt x="2423663" y="556351"/>
                  <a:pt x="2491273" y="537851"/>
                  <a:pt x="2546821" y="555431"/>
                </a:cubicBezTo>
                <a:cubicBezTo>
                  <a:pt x="2579783" y="565856"/>
                  <a:pt x="2598435" y="589414"/>
                  <a:pt x="2624907" y="608833"/>
                </a:cubicBezTo>
                <a:cubicBezTo>
                  <a:pt x="2663591" y="637195"/>
                  <a:pt x="2706415" y="663820"/>
                  <a:pt x="2732120" y="686765"/>
                </a:cubicBezTo>
                <a:cubicBezTo>
                  <a:pt x="2788691" y="753914"/>
                  <a:pt x="2732120" y="791883"/>
                  <a:pt x="2631601" y="751972"/>
                </a:cubicBezTo>
                <a:cubicBezTo>
                  <a:pt x="2483045" y="701585"/>
                  <a:pt x="2294475" y="718755"/>
                  <a:pt x="2086640" y="766639"/>
                </a:cubicBezTo>
                <a:cubicBezTo>
                  <a:pt x="2045860" y="776042"/>
                  <a:pt x="2005796" y="772260"/>
                  <a:pt x="1963585" y="785138"/>
                </a:cubicBezTo>
                <a:cubicBezTo>
                  <a:pt x="1917592" y="799140"/>
                  <a:pt x="1876863" y="826633"/>
                  <a:pt x="1828980" y="843702"/>
                </a:cubicBezTo>
                <a:cubicBezTo>
                  <a:pt x="1790346" y="857500"/>
                  <a:pt x="1751099" y="872217"/>
                  <a:pt x="1711392" y="887803"/>
                </a:cubicBezTo>
                <a:cubicBezTo>
                  <a:pt x="1660903" y="907580"/>
                  <a:pt x="1625693" y="923831"/>
                  <a:pt x="1590278" y="967575"/>
                </a:cubicBezTo>
                <a:cubicBezTo>
                  <a:pt x="1549907" y="1017451"/>
                  <a:pt x="1576890" y="1080359"/>
                  <a:pt x="1683030" y="1060582"/>
                </a:cubicBezTo>
                <a:cubicBezTo>
                  <a:pt x="1734848" y="1060020"/>
                  <a:pt x="1652317" y="1102384"/>
                  <a:pt x="1636526" y="1119044"/>
                </a:cubicBezTo>
                <a:cubicBezTo>
                  <a:pt x="1560128" y="1199377"/>
                  <a:pt x="1560588" y="1227893"/>
                  <a:pt x="1652164" y="1186142"/>
                </a:cubicBezTo>
                <a:cubicBezTo>
                  <a:pt x="1676387" y="1175104"/>
                  <a:pt x="1697134" y="1139485"/>
                  <a:pt x="1733264" y="1120270"/>
                </a:cubicBezTo>
                <a:cubicBezTo>
                  <a:pt x="1911715" y="1111736"/>
                  <a:pt x="1876505" y="968801"/>
                  <a:pt x="1960365" y="916677"/>
                </a:cubicBezTo>
                <a:cubicBezTo>
                  <a:pt x="2000685" y="891636"/>
                  <a:pt x="2049999" y="897411"/>
                  <a:pt x="2095430" y="883460"/>
                </a:cubicBezTo>
                <a:cubicBezTo>
                  <a:pt x="2157673" y="864296"/>
                  <a:pt x="2216748" y="828780"/>
                  <a:pt x="2273012" y="815340"/>
                </a:cubicBezTo>
                <a:cubicBezTo>
                  <a:pt x="2367144" y="792854"/>
                  <a:pt x="2460815" y="782225"/>
                  <a:pt x="2557757" y="817179"/>
                </a:cubicBezTo>
                <a:cubicBezTo>
                  <a:pt x="2669672" y="851214"/>
                  <a:pt x="2649282" y="949485"/>
                  <a:pt x="2643763" y="986687"/>
                </a:cubicBezTo>
                <a:cubicBezTo>
                  <a:pt x="2638909" y="1019547"/>
                  <a:pt x="2601604" y="1037279"/>
                  <a:pt x="2515342" y="1032373"/>
                </a:cubicBezTo>
                <a:cubicBezTo>
                  <a:pt x="2464750" y="1038199"/>
                  <a:pt x="2415129" y="1044894"/>
                  <a:pt x="2366939" y="1052815"/>
                </a:cubicBezTo>
                <a:cubicBezTo>
                  <a:pt x="2284510" y="1066255"/>
                  <a:pt x="2205965" y="1102844"/>
                  <a:pt x="2133042" y="1124512"/>
                </a:cubicBezTo>
                <a:cubicBezTo>
                  <a:pt x="2083114" y="1139383"/>
                  <a:pt x="2035844" y="1136776"/>
                  <a:pt x="1991691" y="1156604"/>
                </a:cubicBezTo>
                <a:cubicBezTo>
                  <a:pt x="1900319" y="1197589"/>
                  <a:pt x="1839507" y="1272301"/>
                  <a:pt x="1768474" y="1326215"/>
                </a:cubicBezTo>
                <a:cubicBezTo>
                  <a:pt x="1746040" y="1343283"/>
                  <a:pt x="1732957" y="1353350"/>
                  <a:pt x="1717473" y="1377777"/>
                </a:cubicBezTo>
                <a:cubicBezTo>
                  <a:pt x="1693608" y="1415389"/>
                  <a:pt x="1734951" y="1451774"/>
                  <a:pt x="1821212" y="1374762"/>
                </a:cubicBezTo>
                <a:cubicBezTo>
                  <a:pt x="1861277" y="1367966"/>
                  <a:pt x="1863883" y="1383552"/>
                  <a:pt x="1849472" y="1409308"/>
                </a:cubicBezTo>
                <a:cubicBezTo>
                  <a:pt x="1754216" y="1565529"/>
                  <a:pt x="1819475" y="1584182"/>
                  <a:pt x="1887697" y="1523267"/>
                </a:cubicBezTo>
                <a:cubicBezTo>
                  <a:pt x="1928630" y="1486729"/>
                  <a:pt x="1929448" y="1363315"/>
                  <a:pt x="1997108" y="1355905"/>
                </a:cubicBezTo>
                <a:cubicBezTo>
                  <a:pt x="2037479" y="1368119"/>
                  <a:pt x="2083574" y="1365308"/>
                  <a:pt x="2133399" y="1352533"/>
                </a:cubicBezTo>
                <a:cubicBezTo>
                  <a:pt x="2187926" y="1338530"/>
                  <a:pt x="2226611" y="1281806"/>
                  <a:pt x="2287781" y="1250276"/>
                </a:cubicBezTo>
                <a:cubicBezTo>
                  <a:pt x="2345221" y="1220687"/>
                  <a:pt x="2424941" y="1216957"/>
                  <a:pt x="2483965" y="1183178"/>
                </a:cubicBezTo>
                <a:cubicBezTo>
                  <a:pt x="2516415" y="1171322"/>
                  <a:pt x="2539565" y="1167796"/>
                  <a:pt x="2551829" y="1173979"/>
                </a:cubicBezTo>
                <a:cubicBezTo>
                  <a:pt x="2569051" y="1182616"/>
                  <a:pt x="2571248" y="1219768"/>
                  <a:pt x="2541813" y="1270206"/>
                </a:cubicBezTo>
                <a:cubicBezTo>
                  <a:pt x="2531133" y="1288450"/>
                  <a:pt x="2515598" y="1305722"/>
                  <a:pt x="2493368" y="1324528"/>
                </a:cubicBezTo>
                <a:cubicBezTo>
                  <a:pt x="2470627" y="1337866"/>
                  <a:pt x="2434293" y="1365104"/>
                  <a:pt x="2406391" y="1375376"/>
                </a:cubicBezTo>
                <a:cubicBezTo>
                  <a:pt x="2376649" y="1386312"/>
                  <a:pt x="2348440" y="1377266"/>
                  <a:pt x="2322735" y="1389940"/>
                </a:cubicBezTo>
                <a:cubicBezTo>
                  <a:pt x="2299637" y="1401285"/>
                  <a:pt x="2285737" y="1426325"/>
                  <a:pt x="2265858" y="1439152"/>
                </a:cubicBezTo>
                <a:cubicBezTo>
                  <a:pt x="2245315" y="1452337"/>
                  <a:pt x="2218843" y="1453308"/>
                  <a:pt x="2199475" y="1466339"/>
                </a:cubicBezTo>
                <a:cubicBezTo>
                  <a:pt x="2098138" y="1534510"/>
                  <a:pt x="2024908" y="1611164"/>
                  <a:pt x="1965731" y="1692009"/>
                </a:cubicBezTo>
                <a:cubicBezTo>
                  <a:pt x="1952189" y="1716794"/>
                  <a:pt x="1939362" y="1741016"/>
                  <a:pt x="1932974" y="1759771"/>
                </a:cubicBezTo>
                <a:cubicBezTo>
                  <a:pt x="1921476" y="1793550"/>
                  <a:pt x="1930572" y="1815013"/>
                  <a:pt x="1993378" y="1782052"/>
                </a:cubicBezTo>
                <a:cubicBezTo>
                  <a:pt x="2006409" y="1775204"/>
                  <a:pt x="2018009" y="1753945"/>
                  <a:pt x="2036355" y="1743316"/>
                </a:cubicBezTo>
                <a:cubicBezTo>
                  <a:pt x="2054956" y="1732533"/>
                  <a:pt x="2082654" y="1729672"/>
                  <a:pt x="2107030" y="1713983"/>
                </a:cubicBezTo>
                <a:cubicBezTo>
                  <a:pt x="2175968" y="1639117"/>
                  <a:pt x="2252316" y="1569975"/>
                  <a:pt x="2257784" y="1651944"/>
                </a:cubicBezTo>
                <a:cubicBezTo>
                  <a:pt x="2294424" y="1727525"/>
                  <a:pt x="2328459" y="1719911"/>
                  <a:pt x="2364589" y="1635438"/>
                </a:cubicBezTo>
                <a:cubicBezTo>
                  <a:pt x="2384774" y="1594862"/>
                  <a:pt x="2409150" y="1570588"/>
                  <a:pt x="2436644" y="1558784"/>
                </a:cubicBezTo>
                <a:cubicBezTo>
                  <a:pt x="2472007" y="1543555"/>
                  <a:pt x="2509414" y="1539365"/>
                  <a:pt x="2553056" y="1556893"/>
                </a:cubicBezTo>
                <a:cubicBezTo>
                  <a:pt x="2572373" y="1543402"/>
                  <a:pt x="2582440" y="1528480"/>
                  <a:pt x="2597669" y="1516624"/>
                </a:cubicBezTo>
                <a:cubicBezTo>
                  <a:pt x="2639777" y="1483969"/>
                  <a:pt x="2669264" y="1459338"/>
                  <a:pt x="2644172" y="1434399"/>
                </a:cubicBezTo>
                <a:cubicBezTo>
                  <a:pt x="2574877" y="1391320"/>
                  <a:pt x="2614737" y="1251247"/>
                  <a:pt x="2758847" y="1379413"/>
                </a:cubicBezTo>
                <a:cubicBezTo>
                  <a:pt x="2787669" y="1412579"/>
                  <a:pt x="2838363" y="1423566"/>
                  <a:pt x="2888290" y="1443496"/>
                </a:cubicBezTo>
                <a:cubicBezTo>
                  <a:pt x="2935152" y="1462199"/>
                  <a:pt x="2981349" y="1489693"/>
                  <a:pt x="3008024" y="1523012"/>
                </a:cubicBezTo>
                <a:cubicBezTo>
                  <a:pt x="3026779" y="1546417"/>
                  <a:pt x="3023559" y="1579327"/>
                  <a:pt x="3036284" y="1607536"/>
                </a:cubicBezTo>
                <a:cubicBezTo>
                  <a:pt x="3046147" y="1629459"/>
                  <a:pt x="3073129" y="1645710"/>
                  <a:pt x="3079568" y="1670392"/>
                </a:cubicBezTo>
                <a:cubicBezTo>
                  <a:pt x="3088358" y="1704273"/>
                  <a:pt x="3068019" y="1745564"/>
                  <a:pt x="3096534" y="1779957"/>
                </a:cubicBezTo>
                <a:cubicBezTo>
                  <a:pt x="3119888" y="1795441"/>
                  <a:pt x="3140483" y="1807450"/>
                  <a:pt x="3158471" y="1816291"/>
                </a:cubicBezTo>
                <a:cubicBezTo>
                  <a:pt x="3206866" y="1840054"/>
                  <a:pt x="3261290" y="1842864"/>
                  <a:pt x="3290265" y="1825745"/>
                </a:cubicBezTo>
                <a:cubicBezTo>
                  <a:pt x="3323073" y="1806326"/>
                  <a:pt x="3323022" y="1761253"/>
                  <a:pt x="3244222" y="1692009"/>
                </a:cubicBezTo>
                <a:cubicBezTo>
                  <a:pt x="3210494" y="1655164"/>
                  <a:pt x="3222196" y="1638146"/>
                  <a:pt x="3255515" y="1630532"/>
                </a:cubicBezTo>
                <a:cubicBezTo>
                  <a:pt x="3272584" y="1626648"/>
                  <a:pt x="3299208" y="1639373"/>
                  <a:pt x="3324402" y="1639066"/>
                </a:cubicBezTo>
                <a:cubicBezTo>
                  <a:pt x="3356801" y="1638657"/>
                  <a:pt x="3389405" y="1625831"/>
                  <a:pt x="3423235" y="1626035"/>
                </a:cubicBezTo>
                <a:cubicBezTo>
                  <a:pt x="3478886" y="1659252"/>
                  <a:pt x="3503160" y="1660632"/>
                  <a:pt x="3514402" y="1651944"/>
                </a:cubicBezTo>
                <a:cubicBezTo>
                  <a:pt x="3524112" y="1644432"/>
                  <a:pt x="3534435" y="1626393"/>
                  <a:pt x="3526463" y="1607894"/>
                </a:cubicBezTo>
                <a:cubicBezTo>
                  <a:pt x="3515527" y="1582495"/>
                  <a:pt x="3481236" y="1555411"/>
                  <a:pt x="3464679" y="1546774"/>
                </a:cubicBezTo>
                <a:cubicBezTo>
                  <a:pt x="3439026" y="1533386"/>
                  <a:pt x="3398194" y="1513251"/>
                  <a:pt x="3354910" y="1501446"/>
                </a:cubicBezTo>
                <a:cubicBezTo>
                  <a:pt x="3316737" y="1490970"/>
                  <a:pt x="3264970" y="1502877"/>
                  <a:pt x="3241053" y="1478399"/>
                </a:cubicBezTo>
                <a:cubicBezTo>
                  <a:pt x="3205486" y="1452899"/>
                  <a:pt x="3168436" y="1429749"/>
                  <a:pt x="3130313" y="1408439"/>
                </a:cubicBezTo>
                <a:cubicBezTo>
                  <a:pt x="3088767" y="1385136"/>
                  <a:pt x="3037051" y="1372872"/>
                  <a:pt x="2992234" y="1354117"/>
                </a:cubicBezTo>
                <a:cubicBezTo>
                  <a:pt x="2977311" y="1347882"/>
                  <a:pt x="2968726" y="1335311"/>
                  <a:pt x="2954111" y="1328821"/>
                </a:cubicBezTo>
                <a:cubicBezTo>
                  <a:pt x="2918799" y="1313235"/>
                  <a:pt x="2869382" y="1311190"/>
                  <a:pt x="2834837" y="1295093"/>
                </a:cubicBezTo>
                <a:cubicBezTo>
                  <a:pt x="2798094" y="1277923"/>
                  <a:pt x="2767586" y="1252167"/>
                  <a:pt x="2738508" y="1230295"/>
                </a:cubicBezTo>
                <a:cubicBezTo>
                  <a:pt x="2680149" y="1213431"/>
                  <a:pt x="2715307" y="1162430"/>
                  <a:pt x="2734215" y="1153538"/>
                </a:cubicBezTo>
                <a:cubicBezTo>
                  <a:pt x="2765746" y="1138718"/>
                  <a:pt x="2856147" y="1172191"/>
                  <a:pt x="2907454" y="1172446"/>
                </a:cubicBezTo>
                <a:cubicBezTo>
                  <a:pt x="2947876" y="1172600"/>
                  <a:pt x="3001228" y="1159568"/>
                  <a:pt x="3047374" y="1164117"/>
                </a:cubicBezTo>
                <a:cubicBezTo>
                  <a:pt x="3065413" y="1165905"/>
                  <a:pt x="3092344" y="1178068"/>
                  <a:pt x="3110690" y="1180061"/>
                </a:cubicBezTo>
                <a:cubicBezTo>
                  <a:pt x="3144571" y="1197742"/>
                  <a:pt x="3184125" y="1206890"/>
                  <a:pt x="3204464" y="1235916"/>
                </a:cubicBezTo>
                <a:cubicBezTo>
                  <a:pt x="3225722" y="1266271"/>
                  <a:pt x="3274934" y="1288859"/>
                  <a:pt x="3310144" y="1299437"/>
                </a:cubicBezTo>
                <a:cubicBezTo>
                  <a:pt x="3314386" y="1260548"/>
                  <a:pt x="3273708" y="1251809"/>
                  <a:pt x="3262619" y="1231572"/>
                </a:cubicBezTo>
                <a:cubicBezTo>
                  <a:pt x="3242842" y="1195494"/>
                  <a:pt x="3244784" y="1170300"/>
                  <a:pt x="3303910" y="1173775"/>
                </a:cubicBezTo>
                <a:cubicBezTo>
                  <a:pt x="3372030" y="1186908"/>
                  <a:pt x="3397019" y="1246239"/>
                  <a:pt x="3435346" y="1293407"/>
                </a:cubicBezTo>
                <a:cubicBezTo>
                  <a:pt x="3476126" y="1343641"/>
                  <a:pt x="3526974" y="1390502"/>
                  <a:pt x="3567754" y="1440736"/>
                </a:cubicBezTo>
                <a:cubicBezTo>
                  <a:pt x="3635363" y="1351051"/>
                  <a:pt x="3499020" y="1177250"/>
                  <a:pt x="3355268" y="1091551"/>
                </a:cubicBezTo>
                <a:cubicBezTo>
                  <a:pt x="3246981" y="1026957"/>
                  <a:pt x="3089891" y="982957"/>
                  <a:pt x="2867338" y="966451"/>
                </a:cubicBezTo>
                <a:cubicBezTo>
                  <a:pt x="2777500" y="970335"/>
                  <a:pt x="2799423" y="865472"/>
                  <a:pt x="2882413" y="825458"/>
                </a:cubicBezTo>
                <a:cubicBezTo>
                  <a:pt x="2921507" y="806601"/>
                  <a:pt x="2981042" y="789635"/>
                  <a:pt x="3065208" y="774815"/>
                </a:cubicBezTo>
                <a:cubicBezTo>
                  <a:pt x="3403662" y="718551"/>
                  <a:pt x="3549152" y="946623"/>
                  <a:pt x="3705987" y="1158035"/>
                </a:cubicBezTo>
                <a:cubicBezTo>
                  <a:pt x="3749322" y="1210825"/>
                  <a:pt x="3840438" y="1147764"/>
                  <a:pt x="3804462" y="1071058"/>
                </a:cubicBezTo>
                <a:cubicBezTo>
                  <a:pt x="3790409" y="1041061"/>
                  <a:pt x="3762864" y="1001712"/>
                  <a:pt x="3718558" y="950711"/>
                </a:cubicBezTo>
                <a:cubicBezTo>
                  <a:pt x="3501269" y="724888"/>
                  <a:pt x="3248208" y="579500"/>
                  <a:pt x="2867338" y="721413"/>
                </a:cubicBezTo>
                <a:cubicBezTo>
                  <a:pt x="2792984" y="734137"/>
                  <a:pt x="2764519" y="689218"/>
                  <a:pt x="2761607" y="660907"/>
                </a:cubicBezTo>
                <a:cubicBezTo>
                  <a:pt x="2759614" y="641488"/>
                  <a:pt x="2766308" y="591356"/>
                  <a:pt x="2820221" y="586348"/>
                </a:cubicBezTo>
                <a:cubicBezTo>
                  <a:pt x="2883078" y="541326"/>
                  <a:pt x="2971843" y="545312"/>
                  <a:pt x="3042161" y="521498"/>
                </a:cubicBezTo>
                <a:cubicBezTo>
                  <a:pt x="3106142" y="499831"/>
                  <a:pt x="3151112" y="448728"/>
                  <a:pt x="3220612" y="442800"/>
                </a:cubicBezTo>
                <a:cubicBezTo>
                  <a:pt x="3314130" y="434879"/>
                  <a:pt x="3421855" y="468709"/>
                  <a:pt x="3524061" y="485522"/>
                </a:cubicBezTo>
                <a:cubicBezTo>
                  <a:pt x="3614002" y="500393"/>
                  <a:pt x="3697861" y="495691"/>
                  <a:pt x="3793730" y="526711"/>
                </a:cubicBezTo>
                <a:lnTo>
                  <a:pt x="3793730" y="526711"/>
                </a:lnTo>
                <a:close/>
                <a:moveTo>
                  <a:pt x="2123792" y="2309740"/>
                </a:moveTo>
                <a:cubicBezTo>
                  <a:pt x="2098752" y="2272639"/>
                  <a:pt x="2079946" y="2234363"/>
                  <a:pt x="2070747" y="2194350"/>
                </a:cubicBezTo>
                <a:cubicBezTo>
                  <a:pt x="2066966" y="2177844"/>
                  <a:pt x="2069674" y="2160622"/>
                  <a:pt x="2067579" y="2141407"/>
                </a:cubicBezTo>
                <a:cubicBezTo>
                  <a:pt x="2065228" y="2119637"/>
                  <a:pt x="2058483" y="2095721"/>
                  <a:pt x="2061702" y="2075638"/>
                </a:cubicBezTo>
                <a:cubicBezTo>
                  <a:pt x="2065330" y="2052948"/>
                  <a:pt x="2073660" y="2033120"/>
                  <a:pt x="2089195" y="2020089"/>
                </a:cubicBezTo>
                <a:cubicBezTo>
                  <a:pt x="2121850" y="2042012"/>
                  <a:pt x="2114031" y="2077988"/>
                  <a:pt x="2132275" y="2104306"/>
                </a:cubicBezTo>
                <a:cubicBezTo>
                  <a:pt x="2144386" y="2121733"/>
                  <a:pt x="2158951" y="2138034"/>
                  <a:pt x="2177552" y="2152599"/>
                </a:cubicBezTo>
                <a:cubicBezTo>
                  <a:pt x="2197431" y="2168083"/>
                  <a:pt x="2194927" y="2166601"/>
                  <a:pt x="2202388" y="2190006"/>
                </a:cubicBezTo>
                <a:cubicBezTo>
                  <a:pt x="2205863" y="2200891"/>
                  <a:pt x="2210207" y="2211214"/>
                  <a:pt x="2211893" y="2221843"/>
                </a:cubicBezTo>
                <a:cubicBezTo>
                  <a:pt x="2213784" y="2233597"/>
                  <a:pt x="2211587" y="2243357"/>
                  <a:pt x="2213069" y="2254089"/>
                </a:cubicBezTo>
                <a:cubicBezTo>
                  <a:pt x="2218332" y="2292518"/>
                  <a:pt x="2224516" y="2325480"/>
                  <a:pt x="2220939" y="2345869"/>
                </a:cubicBezTo>
                <a:cubicBezTo>
                  <a:pt x="2214040" y="2385270"/>
                  <a:pt x="2174435" y="2389460"/>
                  <a:pt x="2151285" y="2357521"/>
                </a:cubicBezTo>
                <a:cubicBezTo>
                  <a:pt x="2143262" y="2346381"/>
                  <a:pt x="2134064" y="2330539"/>
                  <a:pt x="2123792" y="2309740"/>
                </a:cubicBezTo>
                <a:lnTo>
                  <a:pt x="2123792" y="2309740"/>
                </a:lnTo>
                <a:close/>
                <a:moveTo>
                  <a:pt x="2700385" y="1525822"/>
                </a:moveTo>
                <a:cubicBezTo>
                  <a:pt x="2732069" y="1570129"/>
                  <a:pt x="2767483" y="1611880"/>
                  <a:pt x="2805453" y="1651791"/>
                </a:cubicBezTo>
                <a:cubicBezTo>
                  <a:pt x="2857526" y="1706522"/>
                  <a:pt x="2953804" y="1741272"/>
                  <a:pt x="2973734" y="1807603"/>
                </a:cubicBezTo>
                <a:cubicBezTo>
                  <a:pt x="3000359" y="1757472"/>
                  <a:pt x="3000972" y="1708668"/>
                  <a:pt x="2977618" y="1661091"/>
                </a:cubicBezTo>
                <a:cubicBezTo>
                  <a:pt x="2966580" y="1638555"/>
                  <a:pt x="2938984" y="1610960"/>
                  <a:pt x="2916295" y="1583875"/>
                </a:cubicBezTo>
                <a:cubicBezTo>
                  <a:pt x="2887984" y="1550147"/>
                  <a:pt x="2862075" y="1518412"/>
                  <a:pt x="2824463" y="1513200"/>
                </a:cubicBezTo>
                <a:cubicBezTo>
                  <a:pt x="2793086" y="1493168"/>
                  <a:pt x="2775251" y="1468127"/>
                  <a:pt x="2754656" y="1457907"/>
                </a:cubicBezTo>
                <a:cubicBezTo>
                  <a:pt x="2673863" y="1417842"/>
                  <a:pt x="2684441" y="1502928"/>
                  <a:pt x="2700385" y="1525822"/>
                </a:cubicBezTo>
                <a:lnTo>
                  <a:pt x="2700385" y="1525822"/>
                </a:lnTo>
                <a:close/>
                <a:moveTo>
                  <a:pt x="2257324" y="2004349"/>
                </a:moveTo>
                <a:cubicBezTo>
                  <a:pt x="2243066" y="1972717"/>
                  <a:pt x="2186649" y="1954115"/>
                  <a:pt x="2172953" y="1921972"/>
                </a:cubicBezTo>
                <a:cubicBezTo>
                  <a:pt x="2165799" y="1905108"/>
                  <a:pt x="2184093" y="1871635"/>
                  <a:pt x="2196052" y="1857991"/>
                </a:cubicBezTo>
                <a:cubicBezTo>
                  <a:pt x="2225896" y="1823854"/>
                  <a:pt x="2272910" y="1799887"/>
                  <a:pt x="2310573" y="1790893"/>
                </a:cubicBezTo>
                <a:cubicBezTo>
                  <a:pt x="2336329" y="1784760"/>
                  <a:pt x="2355697" y="1795236"/>
                  <a:pt x="2370465" y="1776124"/>
                </a:cubicBezTo>
                <a:cubicBezTo>
                  <a:pt x="2390396" y="1750266"/>
                  <a:pt x="2419422" y="1722977"/>
                  <a:pt x="2451463" y="1695892"/>
                </a:cubicBezTo>
                <a:cubicBezTo>
                  <a:pt x="2473438" y="1677342"/>
                  <a:pt x="2502566" y="1681073"/>
                  <a:pt x="2529702" y="1666917"/>
                </a:cubicBezTo>
                <a:cubicBezTo>
                  <a:pt x="2560466" y="1650871"/>
                  <a:pt x="2590054" y="1617910"/>
                  <a:pt x="2628126" y="1613975"/>
                </a:cubicBezTo>
                <a:cubicBezTo>
                  <a:pt x="2677798" y="1608864"/>
                  <a:pt x="2706569" y="1675860"/>
                  <a:pt x="2744385" y="1708413"/>
                </a:cubicBezTo>
                <a:cubicBezTo>
                  <a:pt x="2768148" y="1728854"/>
                  <a:pt x="2788282" y="1753639"/>
                  <a:pt x="2812096" y="1773927"/>
                </a:cubicBezTo>
                <a:cubicBezTo>
                  <a:pt x="2817564" y="1778628"/>
                  <a:pt x="2823287" y="1783023"/>
                  <a:pt x="2829216" y="1787111"/>
                </a:cubicBezTo>
                <a:cubicBezTo>
                  <a:pt x="2840816" y="1795083"/>
                  <a:pt x="2871886" y="1785885"/>
                  <a:pt x="2884509" y="1792375"/>
                </a:cubicBezTo>
                <a:cubicBezTo>
                  <a:pt x="2902957" y="1801829"/>
                  <a:pt x="2903519" y="1826051"/>
                  <a:pt x="2923500" y="1831213"/>
                </a:cubicBezTo>
                <a:cubicBezTo>
                  <a:pt x="2940364" y="1835557"/>
                  <a:pt x="2959630" y="1817415"/>
                  <a:pt x="2975370" y="1824927"/>
                </a:cubicBezTo>
                <a:cubicBezTo>
                  <a:pt x="2991978" y="1832899"/>
                  <a:pt x="2996730" y="1849610"/>
                  <a:pt x="3011857" y="1860188"/>
                </a:cubicBezTo>
                <a:cubicBezTo>
                  <a:pt x="3040168" y="1879965"/>
                  <a:pt x="3077473" y="1896011"/>
                  <a:pt x="3104200" y="1917781"/>
                </a:cubicBezTo>
                <a:cubicBezTo>
                  <a:pt x="3120144" y="1930812"/>
                  <a:pt x="3102309" y="1980586"/>
                  <a:pt x="3087438" y="1981660"/>
                </a:cubicBezTo>
                <a:cubicBezTo>
                  <a:pt x="3058974" y="1983704"/>
                  <a:pt x="3004754" y="1926315"/>
                  <a:pt x="2976954" y="1924067"/>
                </a:cubicBezTo>
                <a:cubicBezTo>
                  <a:pt x="2966989" y="1923249"/>
                  <a:pt x="2962083" y="1956875"/>
                  <a:pt x="2951147" y="1984777"/>
                </a:cubicBezTo>
                <a:cubicBezTo>
                  <a:pt x="2942613" y="2006445"/>
                  <a:pt x="2927946" y="2023973"/>
                  <a:pt x="2920383" y="2023155"/>
                </a:cubicBezTo>
                <a:cubicBezTo>
                  <a:pt x="2891510" y="2019936"/>
                  <a:pt x="2867287" y="1911444"/>
                  <a:pt x="2840254" y="1903626"/>
                </a:cubicBezTo>
                <a:cubicBezTo>
                  <a:pt x="2822725" y="1898566"/>
                  <a:pt x="2810921" y="1877819"/>
                  <a:pt x="2794823" y="1864123"/>
                </a:cubicBezTo>
                <a:cubicBezTo>
                  <a:pt x="2778726" y="1850479"/>
                  <a:pt x="2758387" y="1843682"/>
                  <a:pt x="2742852" y="1853238"/>
                </a:cubicBezTo>
                <a:cubicBezTo>
                  <a:pt x="2723893" y="1864890"/>
                  <a:pt x="2686434" y="1854056"/>
                  <a:pt x="2676725" y="1840309"/>
                </a:cubicBezTo>
                <a:cubicBezTo>
                  <a:pt x="2668190" y="1828198"/>
                  <a:pt x="2693538" y="1791404"/>
                  <a:pt x="2695735" y="1777708"/>
                </a:cubicBezTo>
                <a:cubicBezTo>
                  <a:pt x="2708102" y="1700441"/>
                  <a:pt x="2657817" y="1697783"/>
                  <a:pt x="2607736" y="1746229"/>
                </a:cubicBezTo>
                <a:cubicBezTo>
                  <a:pt x="2582849" y="1770298"/>
                  <a:pt x="2491784" y="1774795"/>
                  <a:pt x="2473744" y="1804282"/>
                </a:cubicBezTo>
                <a:cubicBezTo>
                  <a:pt x="2462911" y="1821963"/>
                  <a:pt x="2518357" y="1855538"/>
                  <a:pt x="2505581" y="1870613"/>
                </a:cubicBezTo>
                <a:cubicBezTo>
                  <a:pt x="2483760" y="1896369"/>
                  <a:pt x="2480234" y="1932805"/>
                  <a:pt x="2458362" y="1960401"/>
                </a:cubicBezTo>
                <a:cubicBezTo>
                  <a:pt x="2430256" y="1995866"/>
                  <a:pt x="2383497" y="2022440"/>
                  <a:pt x="2352988" y="2052693"/>
                </a:cubicBezTo>
                <a:cubicBezTo>
                  <a:pt x="2335715" y="2069812"/>
                  <a:pt x="2327692" y="2090355"/>
                  <a:pt x="2306025" y="2102007"/>
                </a:cubicBezTo>
                <a:cubicBezTo>
                  <a:pt x="2289008" y="2111154"/>
                  <a:pt x="2271888" y="2099503"/>
                  <a:pt x="2265449" y="2074922"/>
                </a:cubicBezTo>
                <a:cubicBezTo>
                  <a:pt x="2259828" y="2053204"/>
                  <a:pt x="2264325" y="2019885"/>
                  <a:pt x="2257324" y="2004349"/>
                </a:cubicBezTo>
                <a:lnTo>
                  <a:pt x="2257324" y="2004349"/>
                </a:lnTo>
                <a:close/>
                <a:moveTo>
                  <a:pt x="1644601" y="4511863"/>
                </a:moveTo>
                <a:cubicBezTo>
                  <a:pt x="1645316" y="4526223"/>
                  <a:pt x="1666473" y="4537415"/>
                  <a:pt x="1680731" y="4535473"/>
                </a:cubicBezTo>
                <a:cubicBezTo>
                  <a:pt x="1699230" y="4532918"/>
                  <a:pt x="1725650" y="4519478"/>
                  <a:pt x="1724730" y="4500825"/>
                </a:cubicBezTo>
                <a:cubicBezTo>
                  <a:pt x="1723810" y="4482786"/>
                  <a:pt x="1695499" y="4471594"/>
                  <a:pt x="1677613" y="4474047"/>
                </a:cubicBezTo>
                <a:cubicBezTo>
                  <a:pt x="1661056" y="4476347"/>
                  <a:pt x="1643783" y="4495204"/>
                  <a:pt x="1644601" y="4511863"/>
                </a:cubicBezTo>
                <a:lnTo>
                  <a:pt x="1644601" y="4511863"/>
                </a:lnTo>
                <a:close/>
                <a:moveTo>
                  <a:pt x="1515770" y="4401686"/>
                </a:moveTo>
                <a:cubicBezTo>
                  <a:pt x="1515311" y="4408022"/>
                  <a:pt x="1527013" y="4411446"/>
                  <a:pt x="1533043" y="4409555"/>
                </a:cubicBezTo>
                <a:cubicBezTo>
                  <a:pt x="1544439" y="4406029"/>
                  <a:pt x="1560383" y="4399437"/>
                  <a:pt x="1561303" y="4387530"/>
                </a:cubicBezTo>
                <a:cubicBezTo>
                  <a:pt x="1562121" y="4377105"/>
                  <a:pt x="1546177" y="4365556"/>
                  <a:pt x="1536161" y="4368622"/>
                </a:cubicBezTo>
                <a:cubicBezTo>
                  <a:pt x="1523845" y="4372455"/>
                  <a:pt x="1516793" y="4388756"/>
                  <a:pt x="1515770" y="4401686"/>
                </a:cubicBezTo>
                <a:lnTo>
                  <a:pt x="1515770" y="4401686"/>
                </a:lnTo>
                <a:close/>
                <a:moveTo>
                  <a:pt x="1845741" y="4738555"/>
                </a:moveTo>
                <a:cubicBezTo>
                  <a:pt x="1863832" y="4691745"/>
                  <a:pt x="1816920" y="4655564"/>
                  <a:pt x="1793872" y="4689752"/>
                </a:cubicBezTo>
                <a:cubicBezTo>
                  <a:pt x="1775679" y="4716734"/>
                  <a:pt x="1757947" y="4748776"/>
                  <a:pt x="1727898" y="4771619"/>
                </a:cubicBezTo>
                <a:cubicBezTo>
                  <a:pt x="1696164" y="4795739"/>
                  <a:pt x="1734388" y="4824510"/>
                  <a:pt x="1768729" y="4803098"/>
                </a:cubicBezTo>
                <a:cubicBezTo>
                  <a:pt x="1797143" y="4785365"/>
                  <a:pt x="1833630" y="4769779"/>
                  <a:pt x="1845741" y="4738555"/>
                </a:cubicBezTo>
                <a:close/>
                <a:moveTo>
                  <a:pt x="1930572" y="4604717"/>
                </a:moveTo>
                <a:cubicBezTo>
                  <a:pt x="1948152" y="4599351"/>
                  <a:pt x="1947283" y="4560002"/>
                  <a:pt x="1932156" y="4549628"/>
                </a:cubicBezTo>
                <a:cubicBezTo>
                  <a:pt x="1915906" y="4538488"/>
                  <a:pt x="1876148" y="4547226"/>
                  <a:pt x="1875585" y="4566952"/>
                </a:cubicBezTo>
                <a:cubicBezTo>
                  <a:pt x="1874921" y="4589182"/>
                  <a:pt x="1909313" y="4611258"/>
                  <a:pt x="1930572" y="4604717"/>
                </a:cubicBezTo>
                <a:close/>
                <a:moveTo>
                  <a:pt x="2161506" y="4609470"/>
                </a:moveTo>
                <a:cubicBezTo>
                  <a:pt x="2162324" y="4596898"/>
                  <a:pt x="2185167" y="4596643"/>
                  <a:pt x="2197636" y="4598432"/>
                </a:cubicBezTo>
                <a:cubicBezTo>
                  <a:pt x="2209134" y="4600118"/>
                  <a:pt x="2226662" y="4607272"/>
                  <a:pt x="2225896" y="4618873"/>
                </a:cubicBezTo>
                <a:cubicBezTo>
                  <a:pt x="2224976" y="4632926"/>
                  <a:pt x="2208418" y="4649228"/>
                  <a:pt x="2194467" y="4647184"/>
                </a:cubicBezTo>
                <a:cubicBezTo>
                  <a:pt x="2177961" y="4644833"/>
                  <a:pt x="2160433" y="4626129"/>
                  <a:pt x="2161506" y="4609470"/>
                </a:cubicBezTo>
                <a:close/>
                <a:moveTo>
                  <a:pt x="1580211" y="4631495"/>
                </a:moveTo>
                <a:cubicBezTo>
                  <a:pt x="1576174" y="4615806"/>
                  <a:pt x="1585577" y="4593321"/>
                  <a:pt x="1600652" y="4587444"/>
                </a:cubicBezTo>
                <a:cubicBezTo>
                  <a:pt x="1615523" y="4581618"/>
                  <a:pt x="1640666" y="4590868"/>
                  <a:pt x="1644652" y="4606352"/>
                </a:cubicBezTo>
                <a:cubicBezTo>
                  <a:pt x="1648842" y="4622859"/>
                  <a:pt x="1632234" y="4642635"/>
                  <a:pt x="1616392" y="4648870"/>
                </a:cubicBezTo>
                <a:cubicBezTo>
                  <a:pt x="1603923" y="4653674"/>
                  <a:pt x="1583533" y="4644424"/>
                  <a:pt x="1580211" y="4631495"/>
                </a:cubicBezTo>
                <a:close/>
                <a:moveTo>
                  <a:pt x="1938391" y="4870758"/>
                </a:moveTo>
                <a:cubicBezTo>
                  <a:pt x="1945034" y="4858238"/>
                  <a:pt x="1948816" y="4835753"/>
                  <a:pt x="1936807" y="4828241"/>
                </a:cubicBezTo>
                <a:cubicBezTo>
                  <a:pt x="1922702" y="4819400"/>
                  <a:pt x="1895873" y="4824562"/>
                  <a:pt x="1888106" y="4839279"/>
                </a:cubicBezTo>
                <a:cubicBezTo>
                  <a:pt x="1881054" y="4852566"/>
                  <a:pt x="1897355" y="4870656"/>
                  <a:pt x="1910080" y="4878628"/>
                </a:cubicBezTo>
                <a:cubicBezTo>
                  <a:pt x="1918410" y="4883841"/>
                  <a:pt x="1933843" y="4879395"/>
                  <a:pt x="1938391" y="4870758"/>
                </a:cubicBezTo>
                <a:close/>
                <a:moveTo>
                  <a:pt x="2998928" y="4832993"/>
                </a:moveTo>
                <a:cubicBezTo>
                  <a:pt x="2934283" y="4765742"/>
                  <a:pt x="2974450" y="4748776"/>
                  <a:pt x="3044512" y="4809384"/>
                </a:cubicBezTo>
                <a:cubicBezTo>
                  <a:pt x="3087745" y="4846740"/>
                  <a:pt x="3137059" y="4876788"/>
                  <a:pt x="3179628" y="4914860"/>
                </a:cubicBezTo>
                <a:cubicBezTo>
                  <a:pt x="3228533" y="4958604"/>
                  <a:pt x="3194039" y="4976235"/>
                  <a:pt x="3140330" y="4938470"/>
                </a:cubicBezTo>
                <a:cubicBezTo>
                  <a:pt x="3092191" y="4904640"/>
                  <a:pt x="3039657" y="4875358"/>
                  <a:pt x="2998928" y="4832993"/>
                </a:cubicBezTo>
                <a:lnTo>
                  <a:pt x="2998928" y="4832993"/>
                </a:lnTo>
                <a:close/>
                <a:moveTo>
                  <a:pt x="3028772" y="4489838"/>
                </a:moveTo>
                <a:cubicBezTo>
                  <a:pt x="3039146" y="4478544"/>
                  <a:pt x="3059638" y="4479106"/>
                  <a:pt x="3074356" y="4483552"/>
                </a:cubicBezTo>
                <a:cubicBezTo>
                  <a:pt x="3088562" y="4487845"/>
                  <a:pt x="3117385" y="4502563"/>
                  <a:pt x="3107368" y="4513447"/>
                </a:cubicBezTo>
                <a:cubicBezTo>
                  <a:pt x="3091220" y="4530976"/>
                  <a:pt x="3059485" y="4531333"/>
                  <a:pt x="3036642" y="4524486"/>
                </a:cubicBezTo>
                <a:cubicBezTo>
                  <a:pt x="3025297" y="4521062"/>
                  <a:pt x="3020749" y="4498525"/>
                  <a:pt x="3028772" y="4489838"/>
                </a:cubicBezTo>
                <a:close/>
                <a:moveTo>
                  <a:pt x="3232212" y="4651936"/>
                </a:moveTo>
                <a:cubicBezTo>
                  <a:pt x="3241411" y="4645446"/>
                  <a:pt x="3258122" y="4645446"/>
                  <a:pt x="3265991" y="4653520"/>
                </a:cubicBezTo>
                <a:cubicBezTo>
                  <a:pt x="3274475" y="4662208"/>
                  <a:pt x="3279023" y="4682751"/>
                  <a:pt x="3269109" y="4689701"/>
                </a:cubicBezTo>
                <a:cubicBezTo>
                  <a:pt x="3257151" y="4698133"/>
                  <a:pt x="3236147" y="4692307"/>
                  <a:pt x="3225927" y="4681831"/>
                </a:cubicBezTo>
                <a:cubicBezTo>
                  <a:pt x="3218824" y="4674575"/>
                  <a:pt x="3223883" y="4657813"/>
                  <a:pt x="3232212" y="4651936"/>
                </a:cubicBezTo>
                <a:lnTo>
                  <a:pt x="3232212" y="4651936"/>
                </a:lnTo>
                <a:close/>
                <a:moveTo>
                  <a:pt x="3567651" y="4696038"/>
                </a:moveTo>
                <a:cubicBezTo>
                  <a:pt x="3567396" y="4681576"/>
                  <a:pt x="3552218" y="4665427"/>
                  <a:pt x="3537807" y="4664559"/>
                </a:cubicBezTo>
                <a:cubicBezTo>
                  <a:pt x="3523294" y="4663690"/>
                  <a:pt x="3503773" y="4677590"/>
                  <a:pt x="3504028" y="4692103"/>
                </a:cubicBezTo>
                <a:cubicBezTo>
                  <a:pt x="3504233" y="4705645"/>
                  <a:pt x="3525083" y="4712544"/>
                  <a:pt x="3538574" y="4713362"/>
                </a:cubicBezTo>
                <a:cubicBezTo>
                  <a:pt x="3549817" y="4714026"/>
                  <a:pt x="3567805" y="4707332"/>
                  <a:pt x="3567651" y="4696038"/>
                </a:cubicBezTo>
                <a:lnTo>
                  <a:pt x="3567651" y="4696038"/>
                </a:lnTo>
                <a:close/>
                <a:moveTo>
                  <a:pt x="2965916" y="4647235"/>
                </a:moveTo>
                <a:cubicBezTo>
                  <a:pt x="2980173" y="4641562"/>
                  <a:pt x="2977209" y="4615755"/>
                  <a:pt x="2971435" y="4601600"/>
                </a:cubicBezTo>
                <a:cubicBezTo>
                  <a:pt x="2967449" y="4591941"/>
                  <a:pt x="2952067" y="4585911"/>
                  <a:pt x="2942357" y="4589795"/>
                </a:cubicBezTo>
                <a:cubicBezTo>
                  <a:pt x="2930757" y="4594394"/>
                  <a:pt x="2917164" y="4609725"/>
                  <a:pt x="2921916" y="4621274"/>
                </a:cubicBezTo>
                <a:cubicBezTo>
                  <a:pt x="2928406" y="4637014"/>
                  <a:pt x="2950074" y="4653520"/>
                  <a:pt x="2965916" y="4647235"/>
                </a:cubicBezTo>
                <a:lnTo>
                  <a:pt x="2965916" y="4647235"/>
                </a:lnTo>
                <a:close/>
                <a:moveTo>
                  <a:pt x="2109688" y="4724349"/>
                </a:moveTo>
                <a:cubicBezTo>
                  <a:pt x="2120061" y="4713975"/>
                  <a:pt x="2141320" y="4714895"/>
                  <a:pt x="2153687" y="4722764"/>
                </a:cubicBezTo>
                <a:cubicBezTo>
                  <a:pt x="2166923" y="4731197"/>
                  <a:pt x="2185218" y="4754142"/>
                  <a:pt x="2174128" y="4765282"/>
                </a:cubicBezTo>
                <a:cubicBezTo>
                  <a:pt x="2160382" y="4779029"/>
                  <a:pt x="2132428" y="4771006"/>
                  <a:pt x="2115973" y="4760581"/>
                </a:cubicBezTo>
                <a:cubicBezTo>
                  <a:pt x="2105599" y="4753989"/>
                  <a:pt x="2101000" y="4733036"/>
                  <a:pt x="2109688" y="4724349"/>
                </a:cubicBezTo>
                <a:lnTo>
                  <a:pt x="2109688" y="4724349"/>
                </a:lnTo>
                <a:close/>
                <a:moveTo>
                  <a:pt x="2387738" y="4776320"/>
                </a:moveTo>
                <a:cubicBezTo>
                  <a:pt x="2401996" y="4776014"/>
                  <a:pt x="2412881" y="4755930"/>
                  <a:pt x="2412881" y="4741673"/>
                </a:cubicBezTo>
                <a:cubicBezTo>
                  <a:pt x="2412881" y="4726955"/>
                  <a:pt x="2402405" y="4705134"/>
                  <a:pt x="2387738" y="4705492"/>
                </a:cubicBezTo>
                <a:cubicBezTo>
                  <a:pt x="2368013" y="4705952"/>
                  <a:pt x="2342154" y="4723531"/>
                  <a:pt x="2342154" y="4743257"/>
                </a:cubicBezTo>
                <a:cubicBezTo>
                  <a:pt x="2342205" y="4762011"/>
                  <a:pt x="2368983" y="4776729"/>
                  <a:pt x="2387738" y="4776320"/>
                </a:cubicBezTo>
                <a:lnTo>
                  <a:pt x="2387738" y="4776320"/>
                </a:lnTo>
                <a:close/>
                <a:moveTo>
                  <a:pt x="2191350" y="4884914"/>
                </a:moveTo>
                <a:cubicBezTo>
                  <a:pt x="2186955" y="4876073"/>
                  <a:pt x="2194621" y="4861355"/>
                  <a:pt x="2203921" y="4858136"/>
                </a:cubicBezTo>
                <a:cubicBezTo>
                  <a:pt x="2216186" y="4853946"/>
                  <a:pt x="2235860" y="4855990"/>
                  <a:pt x="2241635" y="4867590"/>
                </a:cubicBezTo>
                <a:cubicBezTo>
                  <a:pt x="2246694" y="4877759"/>
                  <a:pt x="2233510" y="4892222"/>
                  <a:pt x="2222778" y="4895901"/>
                </a:cubicBezTo>
                <a:cubicBezTo>
                  <a:pt x="2212302" y="4899580"/>
                  <a:pt x="2196307" y="4894828"/>
                  <a:pt x="2191350" y="4884914"/>
                </a:cubicBezTo>
                <a:close/>
                <a:moveTo>
                  <a:pt x="3701234" y="4507110"/>
                </a:moveTo>
                <a:cubicBezTo>
                  <a:pt x="3682173" y="4496686"/>
                  <a:pt x="3663418" y="4537415"/>
                  <a:pt x="3661936" y="4559082"/>
                </a:cubicBezTo>
                <a:cubicBezTo>
                  <a:pt x="3661067" y="4572165"/>
                  <a:pt x="3688561" y="4588415"/>
                  <a:pt x="3696482" y="4577990"/>
                </a:cubicBezTo>
                <a:cubicBezTo>
                  <a:pt x="3710791" y="4559082"/>
                  <a:pt x="3721982" y="4518507"/>
                  <a:pt x="3701234" y="4507110"/>
                </a:cubicBezTo>
                <a:lnTo>
                  <a:pt x="3701234" y="4507110"/>
                </a:lnTo>
                <a:close/>
                <a:moveTo>
                  <a:pt x="3558248" y="4836111"/>
                </a:moveTo>
                <a:cubicBezTo>
                  <a:pt x="3552269" y="4830132"/>
                  <a:pt x="3539085" y="4833300"/>
                  <a:pt x="3533106" y="4839279"/>
                </a:cubicBezTo>
                <a:cubicBezTo>
                  <a:pt x="3522476" y="4849908"/>
                  <a:pt x="3503619" y="4869583"/>
                  <a:pt x="3514249" y="4880212"/>
                </a:cubicBezTo>
                <a:cubicBezTo>
                  <a:pt x="3529069" y="4895032"/>
                  <a:pt x="3562286" y="4898201"/>
                  <a:pt x="3577105" y="4883381"/>
                </a:cubicBezTo>
                <a:cubicBezTo>
                  <a:pt x="3589064" y="4871372"/>
                  <a:pt x="3570207" y="4848120"/>
                  <a:pt x="3558248" y="4836111"/>
                </a:cubicBezTo>
                <a:lnTo>
                  <a:pt x="3558248" y="4836111"/>
                </a:lnTo>
                <a:close/>
                <a:moveTo>
                  <a:pt x="3368146" y="4936885"/>
                </a:moveTo>
                <a:cubicBezTo>
                  <a:pt x="3360685" y="4935966"/>
                  <a:pt x="3345916" y="4934126"/>
                  <a:pt x="3346172" y="4941587"/>
                </a:cubicBezTo>
                <a:cubicBezTo>
                  <a:pt x="3346734" y="4957327"/>
                  <a:pt x="3354093" y="4980578"/>
                  <a:pt x="3369730" y="4982520"/>
                </a:cubicBezTo>
                <a:cubicBezTo>
                  <a:pt x="3386696" y="4984667"/>
                  <a:pt x="3409590" y="4966576"/>
                  <a:pt x="3409028" y="4949457"/>
                </a:cubicBezTo>
                <a:cubicBezTo>
                  <a:pt x="3408517" y="4935199"/>
                  <a:pt x="3382301" y="4938623"/>
                  <a:pt x="3368146" y="4936885"/>
                </a:cubicBezTo>
                <a:close/>
                <a:moveTo>
                  <a:pt x="3435704" y="4532304"/>
                </a:moveTo>
                <a:cubicBezTo>
                  <a:pt x="3436726" y="4521471"/>
                  <a:pt x="3451546" y="4512579"/>
                  <a:pt x="3462431" y="4513396"/>
                </a:cubicBezTo>
                <a:cubicBezTo>
                  <a:pt x="3482054" y="4514929"/>
                  <a:pt x="3517673" y="4518966"/>
                  <a:pt x="3515833" y="4538590"/>
                </a:cubicBezTo>
                <a:cubicBezTo>
                  <a:pt x="3513891" y="4559593"/>
                  <a:pt x="3478732" y="4565419"/>
                  <a:pt x="3457678" y="4563784"/>
                </a:cubicBezTo>
                <a:cubicBezTo>
                  <a:pt x="3444954" y="4562813"/>
                  <a:pt x="3434529" y="4545080"/>
                  <a:pt x="3435704" y="4532304"/>
                </a:cubicBezTo>
                <a:close/>
                <a:moveTo>
                  <a:pt x="3308458" y="4552796"/>
                </a:moveTo>
                <a:cubicBezTo>
                  <a:pt x="3310349" y="4536904"/>
                  <a:pt x="3299055" y="4514929"/>
                  <a:pt x="3283315" y="4511863"/>
                </a:cubicBezTo>
                <a:cubicBezTo>
                  <a:pt x="3269109" y="4509104"/>
                  <a:pt x="3253573" y="4527398"/>
                  <a:pt x="3251887" y="4541758"/>
                </a:cubicBezTo>
                <a:cubicBezTo>
                  <a:pt x="3250201" y="4556067"/>
                  <a:pt x="3261341" y="4575231"/>
                  <a:pt x="3275446" y="4577939"/>
                </a:cubicBezTo>
                <a:cubicBezTo>
                  <a:pt x="3289039" y="4580596"/>
                  <a:pt x="3306823" y="4566543"/>
                  <a:pt x="3308458" y="4552796"/>
                </a:cubicBezTo>
                <a:lnTo>
                  <a:pt x="3308458" y="4552796"/>
                </a:lnTo>
                <a:close/>
                <a:moveTo>
                  <a:pt x="3311575" y="4826657"/>
                </a:moveTo>
                <a:cubicBezTo>
                  <a:pt x="3313108" y="4819298"/>
                  <a:pt x="3323635" y="4803149"/>
                  <a:pt x="3316277" y="4804631"/>
                </a:cubicBezTo>
                <a:cubicBezTo>
                  <a:pt x="3298902" y="4808106"/>
                  <a:pt x="3275854" y="4817152"/>
                  <a:pt x="3272277" y="4834526"/>
                </a:cubicBezTo>
                <a:cubicBezTo>
                  <a:pt x="3269722" y="4846944"/>
                  <a:pt x="3294456" y="4852770"/>
                  <a:pt x="3306823" y="4850266"/>
                </a:cubicBezTo>
                <a:cubicBezTo>
                  <a:pt x="3314744" y="4848733"/>
                  <a:pt x="3309991" y="4834526"/>
                  <a:pt x="3311575" y="4826657"/>
                </a:cubicBezTo>
                <a:close/>
                <a:moveTo>
                  <a:pt x="2829267" y="4743257"/>
                </a:moveTo>
                <a:cubicBezTo>
                  <a:pt x="2830800" y="4730226"/>
                  <a:pt x="2840816" y="4704316"/>
                  <a:pt x="2827683" y="4703908"/>
                </a:cubicBezTo>
                <a:cubicBezTo>
                  <a:pt x="2807548" y="4703243"/>
                  <a:pt x="2782865" y="4721692"/>
                  <a:pt x="2780566" y="4741673"/>
                </a:cubicBezTo>
                <a:cubicBezTo>
                  <a:pt x="2778675" y="4758026"/>
                  <a:pt x="2803409" y="4771057"/>
                  <a:pt x="2819864" y="4771568"/>
                </a:cubicBezTo>
                <a:cubicBezTo>
                  <a:pt x="2829778" y="4771925"/>
                  <a:pt x="2828142" y="4753120"/>
                  <a:pt x="2829267" y="4743257"/>
                </a:cubicBezTo>
                <a:lnTo>
                  <a:pt x="2829267" y="4743257"/>
                </a:lnTo>
                <a:close/>
                <a:moveTo>
                  <a:pt x="3112070" y="4670844"/>
                </a:moveTo>
                <a:cubicBezTo>
                  <a:pt x="3104302" y="4664456"/>
                  <a:pt x="3087694" y="4650914"/>
                  <a:pt x="3083861" y="4660215"/>
                </a:cubicBezTo>
                <a:cubicBezTo>
                  <a:pt x="3076655" y="4677896"/>
                  <a:pt x="3078546" y="4704623"/>
                  <a:pt x="3093264" y="4716734"/>
                </a:cubicBezTo>
                <a:cubicBezTo>
                  <a:pt x="3105017" y="4726444"/>
                  <a:pt x="3131489" y="4718267"/>
                  <a:pt x="3137263" y="4704163"/>
                </a:cubicBezTo>
                <a:cubicBezTo>
                  <a:pt x="3142527" y="4691285"/>
                  <a:pt x="3122801" y="4679685"/>
                  <a:pt x="3112070" y="4670844"/>
                </a:cubicBezTo>
                <a:lnTo>
                  <a:pt x="3112070" y="4670844"/>
                </a:lnTo>
                <a:close/>
              </a:path>
            </a:pathLst>
          </a:custGeom>
          <a:gradFill>
            <a:gsLst>
              <a:gs pos="0">
                <a:srgbClr val="FFC000"/>
              </a:gs>
              <a:gs pos="100000">
                <a:srgbClr val="FBCF61"/>
              </a:gs>
            </a:gsLst>
            <a:lin ang="16200000" scaled="1"/>
          </a:gradFill>
          <a:ln w="510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47" name="Freeform 21">
            <a:extLst>
              <a:ext uri="{FF2B5EF4-FFF2-40B4-BE49-F238E27FC236}">
                <a16:creationId xmlns:a16="http://schemas.microsoft.com/office/drawing/2014/main" id="{E10C6E1B-EB8B-4098-9941-E1017D3AF45B}"/>
              </a:ext>
            </a:extLst>
          </p:cNvPr>
          <p:cNvSpPr>
            <a:spLocks noEditPoints="1"/>
          </p:cNvSpPr>
          <p:nvPr/>
        </p:nvSpPr>
        <p:spPr bwMode="auto">
          <a:xfrm>
            <a:off x="4237165" y="1386174"/>
            <a:ext cx="3717669" cy="4085652"/>
          </a:xfrm>
          <a:custGeom>
            <a:avLst/>
            <a:gdLst>
              <a:gd name="T0" fmla="*/ 2620 w 4244"/>
              <a:gd name="T1" fmla="*/ 4208 h 4664"/>
              <a:gd name="T2" fmla="*/ 2456 w 4244"/>
              <a:gd name="T3" fmla="*/ 4544 h 4664"/>
              <a:gd name="T4" fmla="*/ 1580 w 4244"/>
              <a:gd name="T5" fmla="*/ 4532 h 4664"/>
              <a:gd name="T6" fmla="*/ 2872 w 4244"/>
              <a:gd name="T7" fmla="*/ 3840 h 4664"/>
              <a:gd name="T8" fmla="*/ 1652 w 4244"/>
              <a:gd name="T9" fmla="*/ 3804 h 4664"/>
              <a:gd name="T10" fmla="*/ 3228 w 4244"/>
              <a:gd name="T11" fmla="*/ 3396 h 4664"/>
              <a:gd name="T12" fmla="*/ 2856 w 4244"/>
              <a:gd name="T13" fmla="*/ 3364 h 4664"/>
              <a:gd name="T14" fmla="*/ 1820 w 4244"/>
              <a:gd name="T15" fmla="*/ 3272 h 4664"/>
              <a:gd name="T16" fmla="*/ 2152 w 4244"/>
              <a:gd name="T17" fmla="*/ 3256 h 4664"/>
              <a:gd name="T18" fmla="*/ 2752 w 4244"/>
              <a:gd name="T19" fmla="*/ 3096 h 4664"/>
              <a:gd name="T20" fmla="*/ 2248 w 4244"/>
              <a:gd name="T21" fmla="*/ 3524 h 4664"/>
              <a:gd name="T22" fmla="*/ 3992 w 4244"/>
              <a:gd name="T23" fmla="*/ 3320 h 4664"/>
              <a:gd name="T24" fmla="*/ 3288 w 4244"/>
              <a:gd name="T25" fmla="*/ 4240 h 4664"/>
              <a:gd name="T26" fmla="*/ 4004 w 4244"/>
              <a:gd name="T27" fmla="*/ 3052 h 4664"/>
              <a:gd name="T28" fmla="*/ 236 w 4244"/>
              <a:gd name="T29" fmla="*/ 3032 h 4664"/>
              <a:gd name="T30" fmla="*/ 1244 w 4244"/>
              <a:gd name="T31" fmla="*/ 3836 h 4664"/>
              <a:gd name="T32" fmla="*/ 488 w 4244"/>
              <a:gd name="T33" fmla="*/ 3600 h 4664"/>
              <a:gd name="T34" fmla="*/ 64 w 4244"/>
              <a:gd name="T35" fmla="*/ 3068 h 4664"/>
              <a:gd name="T36" fmla="*/ 2964 w 4244"/>
              <a:gd name="T37" fmla="*/ 2620 h 4664"/>
              <a:gd name="T38" fmla="*/ 1124 w 4244"/>
              <a:gd name="T39" fmla="*/ 3012 h 4664"/>
              <a:gd name="T40" fmla="*/ 1512 w 4244"/>
              <a:gd name="T41" fmla="*/ 2452 h 4664"/>
              <a:gd name="T42" fmla="*/ 1168 w 4244"/>
              <a:gd name="T43" fmla="*/ 2416 h 4664"/>
              <a:gd name="T44" fmla="*/ 3352 w 4244"/>
              <a:gd name="T45" fmla="*/ 2388 h 4664"/>
              <a:gd name="T46" fmla="*/ 2984 w 4244"/>
              <a:gd name="T47" fmla="*/ 1956 h 4664"/>
              <a:gd name="T48" fmla="*/ 3036 w 4244"/>
              <a:gd name="T49" fmla="*/ 1852 h 4664"/>
              <a:gd name="T50" fmla="*/ 3148 w 4244"/>
              <a:gd name="T51" fmla="*/ 1832 h 4664"/>
              <a:gd name="T52" fmla="*/ 2784 w 4244"/>
              <a:gd name="T53" fmla="*/ 2224 h 4664"/>
              <a:gd name="T54" fmla="*/ 1520 w 4244"/>
              <a:gd name="T55" fmla="*/ 1812 h 4664"/>
              <a:gd name="T56" fmla="*/ 1308 w 4244"/>
              <a:gd name="T57" fmla="*/ 1812 h 4664"/>
              <a:gd name="T58" fmla="*/ 728 w 4244"/>
              <a:gd name="T59" fmla="*/ 2228 h 4664"/>
              <a:gd name="T60" fmla="*/ 1112 w 4244"/>
              <a:gd name="T61" fmla="*/ 1648 h 4664"/>
              <a:gd name="T62" fmla="*/ 4056 w 4244"/>
              <a:gd name="T63" fmla="*/ 2624 h 4664"/>
              <a:gd name="T64" fmla="*/ 3852 w 4244"/>
              <a:gd name="T65" fmla="*/ 2548 h 4664"/>
              <a:gd name="T66" fmla="*/ 512 w 4244"/>
              <a:gd name="T67" fmla="*/ 1840 h 4664"/>
              <a:gd name="T68" fmla="*/ 644 w 4244"/>
              <a:gd name="T69" fmla="*/ 3032 h 4664"/>
              <a:gd name="T70" fmla="*/ 512 w 4244"/>
              <a:gd name="T71" fmla="*/ 1840 h 4664"/>
              <a:gd name="T72" fmla="*/ 1508 w 4244"/>
              <a:gd name="T73" fmla="*/ 1488 h 4664"/>
              <a:gd name="T74" fmla="*/ 1232 w 4244"/>
              <a:gd name="T75" fmla="*/ 1628 h 4664"/>
              <a:gd name="T76" fmla="*/ 3172 w 4244"/>
              <a:gd name="T77" fmla="*/ 1168 h 4664"/>
              <a:gd name="T78" fmla="*/ 3776 w 4244"/>
              <a:gd name="T79" fmla="*/ 2016 h 4664"/>
              <a:gd name="T80" fmla="*/ 3672 w 4244"/>
              <a:gd name="T81" fmla="*/ 2144 h 4664"/>
              <a:gd name="T82" fmla="*/ 3448 w 4244"/>
              <a:gd name="T83" fmla="*/ 1620 h 4664"/>
              <a:gd name="T84" fmla="*/ 1096 w 4244"/>
              <a:gd name="T85" fmla="*/ 1580 h 4664"/>
              <a:gd name="T86" fmla="*/ 2292 w 4244"/>
              <a:gd name="T87" fmla="*/ 844 h 4664"/>
              <a:gd name="T88" fmla="*/ 2484 w 4244"/>
              <a:gd name="T89" fmla="*/ 1116 h 4664"/>
              <a:gd name="T90" fmla="*/ 2352 w 4244"/>
              <a:gd name="T91" fmla="*/ 1340 h 4664"/>
              <a:gd name="T92" fmla="*/ 2104 w 4244"/>
              <a:gd name="T93" fmla="*/ 1088 h 4664"/>
              <a:gd name="T94" fmla="*/ 2280 w 4244"/>
              <a:gd name="T95" fmla="*/ 848 h 4664"/>
              <a:gd name="T96" fmla="*/ 1900 w 4244"/>
              <a:gd name="T97" fmla="*/ 624 h 4664"/>
              <a:gd name="T98" fmla="*/ 3332 w 4244"/>
              <a:gd name="T99" fmla="*/ 720 h 4664"/>
              <a:gd name="T100" fmla="*/ 1144 w 4244"/>
              <a:gd name="T101" fmla="*/ 676 h 4664"/>
              <a:gd name="T102" fmla="*/ 2616 w 4244"/>
              <a:gd name="T103" fmla="*/ 272 h 4664"/>
              <a:gd name="T104" fmla="*/ 2380 w 4244"/>
              <a:gd name="T105" fmla="*/ 196 h 4664"/>
              <a:gd name="T106" fmla="*/ 2040 w 4244"/>
              <a:gd name="T107" fmla="*/ 156 h 4664"/>
              <a:gd name="T108" fmla="*/ 3788 w 4244"/>
              <a:gd name="T109" fmla="*/ 1180 h 4664"/>
              <a:gd name="T110" fmla="*/ 3180 w 4244"/>
              <a:gd name="T111" fmla="*/ 224 h 4664"/>
              <a:gd name="T112" fmla="*/ 392 w 4244"/>
              <a:gd name="T113" fmla="*/ 200 h 4664"/>
              <a:gd name="T114" fmla="*/ 1108 w 4244"/>
              <a:gd name="T115" fmla="*/ 356 h 46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244" h="4664">
                <a:moveTo>
                  <a:pt x="1616" y="4328"/>
                </a:moveTo>
                <a:cubicBezTo>
                  <a:pt x="1696" y="4328"/>
                  <a:pt x="1804" y="4244"/>
                  <a:pt x="1880" y="4176"/>
                </a:cubicBezTo>
                <a:cubicBezTo>
                  <a:pt x="1916" y="4260"/>
                  <a:pt x="2004" y="4392"/>
                  <a:pt x="2096" y="4392"/>
                </a:cubicBezTo>
                <a:cubicBezTo>
                  <a:pt x="2192" y="4392"/>
                  <a:pt x="2244" y="4280"/>
                  <a:pt x="2284" y="4196"/>
                </a:cubicBezTo>
                <a:cubicBezTo>
                  <a:pt x="2312" y="4256"/>
                  <a:pt x="2376" y="4348"/>
                  <a:pt x="2444" y="4348"/>
                </a:cubicBezTo>
                <a:cubicBezTo>
                  <a:pt x="2456" y="4348"/>
                  <a:pt x="2464" y="4340"/>
                  <a:pt x="2476" y="4336"/>
                </a:cubicBezTo>
                <a:cubicBezTo>
                  <a:pt x="2516" y="4332"/>
                  <a:pt x="2596" y="4248"/>
                  <a:pt x="2620" y="4208"/>
                </a:cubicBezTo>
                <a:cubicBezTo>
                  <a:pt x="2664" y="4276"/>
                  <a:pt x="2728" y="4336"/>
                  <a:pt x="2796" y="4336"/>
                </a:cubicBezTo>
                <a:cubicBezTo>
                  <a:pt x="2896" y="4336"/>
                  <a:pt x="2944" y="4204"/>
                  <a:pt x="2972" y="4136"/>
                </a:cubicBezTo>
                <a:cubicBezTo>
                  <a:pt x="2972" y="4192"/>
                  <a:pt x="2972" y="4192"/>
                  <a:pt x="2972" y="4192"/>
                </a:cubicBezTo>
                <a:cubicBezTo>
                  <a:pt x="2864" y="4664"/>
                  <a:pt x="2864" y="4664"/>
                  <a:pt x="2864" y="4664"/>
                </a:cubicBezTo>
                <a:cubicBezTo>
                  <a:pt x="2856" y="4652"/>
                  <a:pt x="2848" y="4636"/>
                  <a:pt x="2844" y="4624"/>
                </a:cubicBezTo>
                <a:cubicBezTo>
                  <a:pt x="2812" y="4520"/>
                  <a:pt x="2708" y="4400"/>
                  <a:pt x="2620" y="4292"/>
                </a:cubicBezTo>
                <a:cubicBezTo>
                  <a:pt x="2568" y="4364"/>
                  <a:pt x="2488" y="4464"/>
                  <a:pt x="2456" y="4544"/>
                </a:cubicBezTo>
                <a:cubicBezTo>
                  <a:pt x="2364" y="4464"/>
                  <a:pt x="2304" y="4376"/>
                  <a:pt x="2280" y="4296"/>
                </a:cubicBezTo>
                <a:cubicBezTo>
                  <a:pt x="2108" y="4616"/>
                  <a:pt x="2108" y="4616"/>
                  <a:pt x="2108" y="4616"/>
                </a:cubicBezTo>
                <a:cubicBezTo>
                  <a:pt x="2096" y="4592"/>
                  <a:pt x="2084" y="4560"/>
                  <a:pt x="2068" y="4540"/>
                </a:cubicBezTo>
                <a:cubicBezTo>
                  <a:pt x="2036" y="4492"/>
                  <a:pt x="1984" y="4452"/>
                  <a:pt x="1944" y="4408"/>
                </a:cubicBezTo>
                <a:cubicBezTo>
                  <a:pt x="1912" y="4364"/>
                  <a:pt x="1888" y="4316"/>
                  <a:pt x="1864" y="4268"/>
                </a:cubicBezTo>
                <a:cubicBezTo>
                  <a:pt x="1812" y="4384"/>
                  <a:pt x="1632" y="4460"/>
                  <a:pt x="1600" y="4580"/>
                </a:cubicBezTo>
                <a:cubicBezTo>
                  <a:pt x="1596" y="4564"/>
                  <a:pt x="1592" y="4544"/>
                  <a:pt x="1580" y="4532"/>
                </a:cubicBezTo>
                <a:cubicBezTo>
                  <a:pt x="1556" y="4496"/>
                  <a:pt x="1516" y="4464"/>
                  <a:pt x="1484" y="4432"/>
                </a:cubicBezTo>
                <a:cubicBezTo>
                  <a:pt x="1444" y="4392"/>
                  <a:pt x="1416" y="4336"/>
                  <a:pt x="1412" y="4292"/>
                </a:cubicBezTo>
                <a:cubicBezTo>
                  <a:pt x="1408" y="4272"/>
                  <a:pt x="1408" y="4240"/>
                  <a:pt x="1408" y="4228"/>
                </a:cubicBezTo>
                <a:cubicBezTo>
                  <a:pt x="1408" y="4220"/>
                  <a:pt x="1420" y="4108"/>
                  <a:pt x="1420" y="4100"/>
                </a:cubicBezTo>
                <a:cubicBezTo>
                  <a:pt x="1420" y="4088"/>
                  <a:pt x="1432" y="4080"/>
                  <a:pt x="1436" y="4068"/>
                </a:cubicBezTo>
                <a:cubicBezTo>
                  <a:pt x="1448" y="4116"/>
                  <a:pt x="1484" y="4328"/>
                  <a:pt x="1616" y="4328"/>
                </a:cubicBezTo>
                <a:close/>
                <a:moveTo>
                  <a:pt x="2872" y="3840"/>
                </a:moveTo>
                <a:cubicBezTo>
                  <a:pt x="2756" y="3840"/>
                  <a:pt x="2672" y="3752"/>
                  <a:pt x="2620" y="3612"/>
                </a:cubicBezTo>
                <a:cubicBezTo>
                  <a:pt x="2720" y="3640"/>
                  <a:pt x="2816" y="3664"/>
                  <a:pt x="2920" y="3664"/>
                </a:cubicBezTo>
                <a:cubicBezTo>
                  <a:pt x="3020" y="3664"/>
                  <a:pt x="3176" y="3644"/>
                  <a:pt x="3264" y="3524"/>
                </a:cubicBezTo>
                <a:cubicBezTo>
                  <a:pt x="3176" y="3696"/>
                  <a:pt x="3016" y="3840"/>
                  <a:pt x="2872" y="3840"/>
                </a:cubicBezTo>
                <a:close/>
                <a:moveTo>
                  <a:pt x="1760" y="3616"/>
                </a:moveTo>
                <a:cubicBezTo>
                  <a:pt x="1812" y="3616"/>
                  <a:pt x="1856" y="3616"/>
                  <a:pt x="1924" y="3600"/>
                </a:cubicBezTo>
                <a:cubicBezTo>
                  <a:pt x="1852" y="3716"/>
                  <a:pt x="1752" y="3804"/>
                  <a:pt x="1652" y="3804"/>
                </a:cubicBezTo>
                <a:cubicBezTo>
                  <a:pt x="1512" y="3804"/>
                  <a:pt x="1388" y="3624"/>
                  <a:pt x="1300" y="3500"/>
                </a:cubicBezTo>
                <a:cubicBezTo>
                  <a:pt x="1432" y="3584"/>
                  <a:pt x="1616" y="3616"/>
                  <a:pt x="1760" y="3616"/>
                </a:cubicBezTo>
                <a:close/>
                <a:moveTo>
                  <a:pt x="2704" y="3560"/>
                </a:moveTo>
                <a:cubicBezTo>
                  <a:pt x="2684" y="3560"/>
                  <a:pt x="2564" y="3560"/>
                  <a:pt x="2564" y="3508"/>
                </a:cubicBezTo>
                <a:cubicBezTo>
                  <a:pt x="2564" y="3480"/>
                  <a:pt x="2564" y="3480"/>
                  <a:pt x="2564" y="3480"/>
                </a:cubicBezTo>
                <a:cubicBezTo>
                  <a:pt x="2604" y="3484"/>
                  <a:pt x="2672" y="3484"/>
                  <a:pt x="2680" y="3484"/>
                </a:cubicBezTo>
                <a:cubicBezTo>
                  <a:pt x="2852" y="3484"/>
                  <a:pt x="3064" y="3460"/>
                  <a:pt x="3228" y="3396"/>
                </a:cubicBezTo>
                <a:cubicBezTo>
                  <a:pt x="3084" y="3488"/>
                  <a:pt x="2864" y="3560"/>
                  <a:pt x="2704" y="3560"/>
                </a:cubicBezTo>
                <a:close/>
                <a:moveTo>
                  <a:pt x="1684" y="3432"/>
                </a:moveTo>
                <a:cubicBezTo>
                  <a:pt x="1764" y="3444"/>
                  <a:pt x="1868" y="3460"/>
                  <a:pt x="1952" y="3492"/>
                </a:cubicBezTo>
                <a:cubicBezTo>
                  <a:pt x="1936" y="3552"/>
                  <a:pt x="1856" y="3556"/>
                  <a:pt x="1816" y="3556"/>
                </a:cubicBezTo>
                <a:cubicBezTo>
                  <a:pt x="1648" y="3556"/>
                  <a:pt x="1332" y="3432"/>
                  <a:pt x="1208" y="3284"/>
                </a:cubicBezTo>
                <a:cubicBezTo>
                  <a:pt x="1360" y="3388"/>
                  <a:pt x="1524" y="3404"/>
                  <a:pt x="1684" y="3432"/>
                </a:cubicBezTo>
                <a:close/>
                <a:moveTo>
                  <a:pt x="2856" y="3364"/>
                </a:moveTo>
                <a:cubicBezTo>
                  <a:pt x="2800" y="3364"/>
                  <a:pt x="2772" y="3368"/>
                  <a:pt x="2728" y="3320"/>
                </a:cubicBezTo>
                <a:cubicBezTo>
                  <a:pt x="2728" y="3304"/>
                  <a:pt x="2728" y="3304"/>
                  <a:pt x="2728" y="3304"/>
                </a:cubicBezTo>
                <a:cubicBezTo>
                  <a:pt x="2908" y="3260"/>
                  <a:pt x="3088" y="3316"/>
                  <a:pt x="3268" y="3180"/>
                </a:cubicBezTo>
                <a:cubicBezTo>
                  <a:pt x="3208" y="3316"/>
                  <a:pt x="2968" y="3364"/>
                  <a:pt x="2856" y="3364"/>
                </a:cubicBezTo>
                <a:close/>
                <a:moveTo>
                  <a:pt x="1672" y="3264"/>
                </a:moveTo>
                <a:cubicBezTo>
                  <a:pt x="1820" y="3260"/>
                  <a:pt x="1820" y="3260"/>
                  <a:pt x="1820" y="3260"/>
                </a:cubicBezTo>
                <a:cubicBezTo>
                  <a:pt x="1820" y="3272"/>
                  <a:pt x="1820" y="3272"/>
                  <a:pt x="1820" y="3272"/>
                </a:cubicBezTo>
                <a:cubicBezTo>
                  <a:pt x="1792" y="3328"/>
                  <a:pt x="1712" y="3336"/>
                  <a:pt x="1672" y="3336"/>
                </a:cubicBezTo>
                <a:cubicBezTo>
                  <a:pt x="1664" y="3336"/>
                  <a:pt x="1588" y="3328"/>
                  <a:pt x="1548" y="3320"/>
                </a:cubicBezTo>
                <a:cubicBezTo>
                  <a:pt x="1448" y="3288"/>
                  <a:pt x="1308" y="3220"/>
                  <a:pt x="1224" y="3096"/>
                </a:cubicBezTo>
                <a:cubicBezTo>
                  <a:pt x="1288" y="3140"/>
                  <a:pt x="1556" y="3264"/>
                  <a:pt x="1672" y="3264"/>
                </a:cubicBezTo>
                <a:close/>
                <a:moveTo>
                  <a:pt x="1948" y="3104"/>
                </a:moveTo>
                <a:cubicBezTo>
                  <a:pt x="1964" y="3120"/>
                  <a:pt x="1988" y="3140"/>
                  <a:pt x="2016" y="3152"/>
                </a:cubicBezTo>
                <a:cubicBezTo>
                  <a:pt x="2052" y="3176"/>
                  <a:pt x="2112" y="3200"/>
                  <a:pt x="2152" y="3256"/>
                </a:cubicBezTo>
                <a:cubicBezTo>
                  <a:pt x="2176" y="3284"/>
                  <a:pt x="2192" y="3324"/>
                  <a:pt x="2204" y="3356"/>
                </a:cubicBezTo>
                <a:cubicBezTo>
                  <a:pt x="2220" y="3396"/>
                  <a:pt x="2292" y="3412"/>
                  <a:pt x="2312" y="3412"/>
                </a:cubicBezTo>
                <a:cubicBezTo>
                  <a:pt x="2328" y="3412"/>
                  <a:pt x="2392" y="3392"/>
                  <a:pt x="2400" y="3372"/>
                </a:cubicBezTo>
                <a:cubicBezTo>
                  <a:pt x="2408" y="3352"/>
                  <a:pt x="2412" y="3324"/>
                  <a:pt x="2420" y="3308"/>
                </a:cubicBezTo>
                <a:cubicBezTo>
                  <a:pt x="2452" y="3200"/>
                  <a:pt x="2596" y="3156"/>
                  <a:pt x="2668" y="3120"/>
                </a:cubicBezTo>
                <a:cubicBezTo>
                  <a:pt x="2684" y="3112"/>
                  <a:pt x="2736" y="3072"/>
                  <a:pt x="2728" y="3052"/>
                </a:cubicBezTo>
                <a:cubicBezTo>
                  <a:pt x="2748" y="3064"/>
                  <a:pt x="2752" y="3084"/>
                  <a:pt x="2752" y="3096"/>
                </a:cubicBezTo>
                <a:cubicBezTo>
                  <a:pt x="2752" y="3160"/>
                  <a:pt x="2636" y="3240"/>
                  <a:pt x="2588" y="3276"/>
                </a:cubicBezTo>
                <a:cubicBezTo>
                  <a:pt x="2516" y="3328"/>
                  <a:pt x="2420" y="3376"/>
                  <a:pt x="2356" y="3452"/>
                </a:cubicBezTo>
                <a:cubicBezTo>
                  <a:pt x="2332" y="3476"/>
                  <a:pt x="2340" y="3484"/>
                  <a:pt x="2340" y="3508"/>
                </a:cubicBezTo>
                <a:cubicBezTo>
                  <a:pt x="2340" y="3708"/>
                  <a:pt x="2468" y="3724"/>
                  <a:pt x="2680" y="3868"/>
                </a:cubicBezTo>
                <a:cubicBezTo>
                  <a:pt x="2516" y="3792"/>
                  <a:pt x="2460" y="3748"/>
                  <a:pt x="2324" y="3748"/>
                </a:cubicBezTo>
                <a:cubicBezTo>
                  <a:pt x="2204" y="3748"/>
                  <a:pt x="2092" y="3792"/>
                  <a:pt x="1976" y="3856"/>
                </a:cubicBezTo>
                <a:cubicBezTo>
                  <a:pt x="2080" y="3784"/>
                  <a:pt x="2248" y="3632"/>
                  <a:pt x="2248" y="3524"/>
                </a:cubicBezTo>
                <a:cubicBezTo>
                  <a:pt x="2248" y="3412"/>
                  <a:pt x="1860" y="3192"/>
                  <a:pt x="1860" y="3048"/>
                </a:cubicBezTo>
                <a:cubicBezTo>
                  <a:pt x="1860" y="3036"/>
                  <a:pt x="1872" y="3004"/>
                  <a:pt x="1884" y="3000"/>
                </a:cubicBezTo>
                <a:cubicBezTo>
                  <a:pt x="1888" y="3028"/>
                  <a:pt x="1916" y="3068"/>
                  <a:pt x="1948" y="3104"/>
                </a:cubicBezTo>
                <a:close/>
                <a:moveTo>
                  <a:pt x="4024" y="3124"/>
                </a:moveTo>
                <a:cubicBezTo>
                  <a:pt x="4008" y="3124"/>
                  <a:pt x="4008" y="3124"/>
                  <a:pt x="4008" y="3124"/>
                </a:cubicBezTo>
                <a:cubicBezTo>
                  <a:pt x="4008" y="3236"/>
                  <a:pt x="4008" y="3236"/>
                  <a:pt x="4008" y="3236"/>
                </a:cubicBezTo>
                <a:cubicBezTo>
                  <a:pt x="4004" y="3264"/>
                  <a:pt x="4000" y="3292"/>
                  <a:pt x="3992" y="3320"/>
                </a:cubicBezTo>
                <a:cubicBezTo>
                  <a:pt x="3980" y="3376"/>
                  <a:pt x="3896" y="3588"/>
                  <a:pt x="3896" y="3616"/>
                </a:cubicBezTo>
                <a:cubicBezTo>
                  <a:pt x="3896" y="3624"/>
                  <a:pt x="3868" y="3680"/>
                  <a:pt x="3856" y="3716"/>
                </a:cubicBezTo>
                <a:cubicBezTo>
                  <a:pt x="3848" y="3656"/>
                  <a:pt x="3796" y="3552"/>
                  <a:pt x="3720" y="3540"/>
                </a:cubicBezTo>
                <a:cubicBezTo>
                  <a:pt x="3712" y="3540"/>
                  <a:pt x="3700" y="3532"/>
                  <a:pt x="3688" y="3524"/>
                </a:cubicBezTo>
                <a:cubicBezTo>
                  <a:pt x="3684" y="3524"/>
                  <a:pt x="3680" y="3528"/>
                  <a:pt x="3676" y="3532"/>
                </a:cubicBezTo>
                <a:cubicBezTo>
                  <a:pt x="3664" y="3580"/>
                  <a:pt x="3648" y="3632"/>
                  <a:pt x="3636" y="3676"/>
                </a:cubicBezTo>
                <a:cubicBezTo>
                  <a:pt x="3572" y="3848"/>
                  <a:pt x="3512" y="4076"/>
                  <a:pt x="3288" y="4240"/>
                </a:cubicBezTo>
                <a:cubicBezTo>
                  <a:pt x="3288" y="4228"/>
                  <a:pt x="3292" y="4208"/>
                  <a:pt x="3292" y="4200"/>
                </a:cubicBezTo>
                <a:cubicBezTo>
                  <a:pt x="3292" y="4088"/>
                  <a:pt x="3156" y="3940"/>
                  <a:pt x="3052" y="3836"/>
                </a:cubicBezTo>
                <a:cubicBezTo>
                  <a:pt x="3112" y="3876"/>
                  <a:pt x="3228" y="3928"/>
                  <a:pt x="3308" y="3928"/>
                </a:cubicBezTo>
                <a:cubicBezTo>
                  <a:pt x="3564" y="3928"/>
                  <a:pt x="3652" y="3560"/>
                  <a:pt x="3664" y="3420"/>
                </a:cubicBezTo>
                <a:cubicBezTo>
                  <a:pt x="3680" y="3428"/>
                  <a:pt x="3708" y="3436"/>
                  <a:pt x="3716" y="3436"/>
                </a:cubicBezTo>
                <a:cubicBezTo>
                  <a:pt x="3876" y="3436"/>
                  <a:pt x="3964" y="3100"/>
                  <a:pt x="3964" y="3056"/>
                </a:cubicBezTo>
                <a:cubicBezTo>
                  <a:pt x="3976" y="3056"/>
                  <a:pt x="3992" y="3052"/>
                  <a:pt x="4004" y="3052"/>
                </a:cubicBezTo>
                <a:cubicBezTo>
                  <a:pt x="4072" y="3052"/>
                  <a:pt x="4120" y="2960"/>
                  <a:pt x="4128" y="2904"/>
                </a:cubicBezTo>
                <a:cubicBezTo>
                  <a:pt x="4128" y="2780"/>
                  <a:pt x="4128" y="2780"/>
                  <a:pt x="4128" y="2780"/>
                </a:cubicBezTo>
                <a:cubicBezTo>
                  <a:pt x="4120" y="2740"/>
                  <a:pt x="4108" y="2692"/>
                  <a:pt x="4108" y="2656"/>
                </a:cubicBezTo>
                <a:cubicBezTo>
                  <a:pt x="4232" y="2832"/>
                  <a:pt x="4220" y="3016"/>
                  <a:pt x="4244" y="3224"/>
                </a:cubicBezTo>
                <a:cubicBezTo>
                  <a:pt x="4176" y="3168"/>
                  <a:pt x="4088" y="3144"/>
                  <a:pt x="4024" y="3124"/>
                </a:cubicBezTo>
                <a:close/>
                <a:moveTo>
                  <a:pt x="168" y="2844"/>
                </a:moveTo>
                <a:cubicBezTo>
                  <a:pt x="168" y="2892"/>
                  <a:pt x="172" y="2996"/>
                  <a:pt x="236" y="3032"/>
                </a:cubicBezTo>
                <a:cubicBezTo>
                  <a:pt x="264" y="3052"/>
                  <a:pt x="300" y="3052"/>
                  <a:pt x="328" y="3056"/>
                </a:cubicBezTo>
                <a:cubicBezTo>
                  <a:pt x="336" y="3084"/>
                  <a:pt x="404" y="3436"/>
                  <a:pt x="580" y="3436"/>
                </a:cubicBezTo>
                <a:cubicBezTo>
                  <a:pt x="588" y="3436"/>
                  <a:pt x="616" y="3428"/>
                  <a:pt x="636" y="3420"/>
                </a:cubicBezTo>
                <a:cubicBezTo>
                  <a:pt x="640" y="3468"/>
                  <a:pt x="660" y="3556"/>
                  <a:pt x="660" y="3568"/>
                </a:cubicBezTo>
                <a:cubicBezTo>
                  <a:pt x="660" y="3576"/>
                  <a:pt x="680" y="3628"/>
                  <a:pt x="692" y="3660"/>
                </a:cubicBezTo>
                <a:cubicBezTo>
                  <a:pt x="744" y="3820"/>
                  <a:pt x="864" y="3928"/>
                  <a:pt x="988" y="3928"/>
                </a:cubicBezTo>
                <a:cubicBezTo>
                  <a:pt x="1076" y="3928"/>
                  <a:pt x="1176" y="3876"/>
                  <a:pt x="1244" y="3836"/>
                </a:cubicBezTo>
                <a:cubicBezTo>
                  <a:pt x="1180" y="3896"/>
                  <a:pt x="1016" y="4076"/>
                  <a:pt x="1016" y="4160"/>
                </a:cubicBezTo>
                <a:cubicBezTo>
                  <a:pt x="1016" y="4168"/>
                  <a:pt x="1012" y="4160"/>
                  <a:pt x="1008" y="4164"/>
                </a:cubicBezTo>
                <a:cubicBezTo>
                  <a:pt x="1008" y="4176"/>
                  <a:pt x="1004" y="4192"/>
                  <a:pt x="1004" y="4200"/>
                </a:cubicBezTo>
                <a:cubicBezTo>
                  <a:pt x="1004" y="4212"/>
                  <a:pt x="1008" y="4228"/>
                  <a:pt x="1012" y="4240"/>
                </a:cubicBezTo>
                <a:cubicBezTo>
                  <a:pt x="724" y="4028"/>
                  <a:pt x="692" y="3752"/>
                  <a:pt x="616" y="3524"/>
                </a:cubicBezTo>
                <a:cubicBezTo>
                  <a:pt x="608" y="3528"/>
                  <a:pt x="596" y="3532"/>
                  <a:pt x="584" y="3536"/>
                </a:cubicBezTo>
                <a:cubicBezTo>
                  <a:pt x="552" y="3552"/>
                  <a:pt x="516" y="3564"/>
                  <a:pt x="488" y="3600"/>
                </a:cubicBezTo>
                <a:cubicBezTo>
                  <a:pt x="456" y="3636"/>
                  <a:pt x="452" y="3680"/>
                  <a:pt x="440" y="3716"/>
                </a:cubicBezTo>
                <a:cubicBezTo>
                  <a:pt x="384" y="3544"/>
                  <a:pt x="292" y="3380"/>
                  <a:pt x="292" y="3224"/>
                </a:cubicBezTo>
                <a:cubicBezTo>
                  <a:pt x="288" y="3192"/>
                  <a:pt x="288" y="3156"/>
                  <a:pt x="288" y="3120"/>
                </a:cubicBezTo>
                <a:cubicBezTo>
                  <a:pt x="248" y="3132"/>
                  <a:pt x="200" y="3144"/>
                  <a:pt x="164" y="3160"/>
                </a:cubicBezTo>
                <a:cubicBezTo>
                  <a:pt x="128" y="3172"/>
                  <a:pt x="96" y="3196"/>
                  <a:pt x="64" y="3216"/>
                </a:cubicBezTo>
                <a:cubicBezTo>
                  <a:pt x="60" y="3220"/>
                  <a:pt x="52" y="3212"/>
                  <a:pt x="52" y="3220"/>
                </a:cubicBezTo>
                <a:cubicBezTo>
                  <a:pt x="52" y="3212"/>
                  <a:pt x="64" y="3076"/>
                  <a:pt x="64" y="3068"/>
                </a:cubicBezTo>
                <a:cubicBezTo>
                  <a:pt x="64" y="3056"/>
                  <a:pt x="68" y="3048"/>
                  <a:pt x="68" y="3036"/>
                </a:cubicBezTo>
                <a:cubicBezTo>
                  <a:pt x="84" y="2908"/>
                  <a:pt x="92" y="2776"/>
                  <a:pt x="192" y="2656"/>
                </a:cubicBezTo>
                <a:cubicBezTo>
                  <a:pt x="180" y="2716"/>
                  <a:pt x="168" y="2784"/>
                  <a:pt x="168" y="2844"/>
                </a:cubicBezTo>
                <a:close/>
                <a:moveTo>
                  <a:pt x="3348" y="2900"/>
                </a:moveTo>
                <a:cubicBezTo>
                  <a:pt x="3388" y="2900"/>
                  <a:pt x="3468" y="2868"/>
                  <a:pt x="3496" y="2860"/>
                </a:cubicBezTo>
                <a:cubicBezTo>
                  <a:pt x="3432" y="2924"/>
                  <a:pt x="3348" y="2988"/>
                  <a:pt x="3276" y="2988"/>
                </a:cubicBezTo>
                <a:cubicBezTo>
                  <a:pt x="3096" y="2988"/>
                  <a:pt x="3012" y="2740"/>
                  <a:pt x="2964" y="2620"/>
                </a:cubicBezTo>
                <a:cubicBezTo>
                  <a:pt x="3084" y="2768"/>
                  <a:pt x="3212" y="2900"/>
                  <a:pt x="3348" y="2900"/>
                </a:cubicBezTo>
                <a:close/>
                <a:moveTo>
                  <a:pt x="1124" y="3012"/>
                </a:moveTo>
                <a:cubicBezTo>
                  <a:pt x="1028" y="3012"/>
                  <a:pt x="976" y="2900"/>
                  <a:pt x="940" y="2816"/>
                </a:cubicBezTo>
                <a:cubicBezTo>
                  <a:pt x="940" y="2800"/>
                  <a:pt x="940" y="2800"/>
                  <a:pt x="940" y="2800"/>
                </a:cubicBezTo>
                <a:cubicBezTo>
                  <a:pt x="1004" y="2864"/>
                  <a:pt x="1060" y="2900"/>
                  <a:pt x="1124" y="2900"/>
                </a:cubicBezTo>
                <a:cubicBezTo>
                  <a:pt x="1256" y="2900"/>
                  <a:pt x="1400" y="2716"/>
                  <a:pt x="1512" y="2584"/>
                </a:cubicBezTo>
                <a:cubicBezTo>
                  <a:pt x="1484" y="2648"/>
                  <a:pt x="1284" y="3012"/>
                  <a:pt x="1124" y="3012"/>
                </a:cubicBezTo>
                <a:close/>
                <a:moveTo>
                  <a:pt x="3392" y="2800"/>
                </a:moveTo>
                <a:cubicBezTo>
                  <a:pt x="3248" y="2680"/>
                  <a:pt x="3060" y="2628"/>
                  <a:pt x="2952" y="2440"/>
                </a:cubicBezTo>
                <a:cubicBezTo>
                  <a:pt x="3064" y="2476"/>
                  <a:pt x="3184" y="2520"/>
                  <a:pt x="3296" y="2520"/>
                </a:cubicBezTo>
                <a:cubicBezTo>
                  <a:pt x="3396" y="2520"/>
                  <a:pt x="3508" y="2484"/>
                  <a:pt x="3600" y="2424"/>
                </a:cubicBezTo>
                <a:cubicBezTo>
                  <a:pt x="3536" y="2536"/>
                  <a:pt x="3412" y="2672"/>
                  <a:pt x="3392" y="2800"/>
                </a:cubicBezTo>
                <a:close/>
                <a:moveTo>
                  <a:pt x="1188" y="2536"/>
                </a:moveTo>
                <a:cubicBezTo>
                  <a:pt x="1296" y="2536"/>
                  <a:pt x="1404" y="2512"/>
                  <a:pt x="1512" y="2452"/>
                </a:cubicBezTo>
                <a:cubicBezTo>
                  <a:pt x="1500" y="2472"/>
                  <a:pt x="1480" y="2496"/>
                  <a:pt x="1472" y="2516"/>
                </a:cubicBezTo>
                <a:cubicBezTo>
                  <a:pt x="1404" y="2660"/>
                  <a:pt x="1232" y="2748"/>
                  <a:pt x="1112" y="2808"/>
                </a:cubicBezTo>
                <a:cubicBezTo>
                  <a:pt x="1016" y="2680"/>
                  <a:pt x="864" y="2532"/>
                  <a:pt x="808" y="2408"/>
                </a:cubicBezTo>
                <a:cubicBezTo>
                  <a:pt x="916" y="2500"/>
                  <a:pt x="1064" y="2536"/>
                  <a:pt x="1188" y="2536"/>
                </a:cubicBezTo>
                <a:close/>
                <a:moveTo>
                  <a:pt x="1368" y="2284"/>
                </a:moveTo>
                <a:cubicBezTo>
                  <a:pt x="1380" y="2284"/>
                  <a:pt x="1416" y="2276"/>
                  <a:pt x="1440" y="2272"/>
                </a:cubicBezTo>
                <a:cubicBezTo>
                  <a:pt x="1356" y="2352"/>
                  <a:pt x="1256" y="2416"/>
                  <a:pt x="1168" y="2416"/>
                </a:cubicBezTo>
                <a:cubicBezTo>
                  <a:pt x="1160" y="2416"/>
                  <a:pt x="1128" y="2408"/>
                  <a:pt x="1108" y="2404"/>
                </a:cubicBezTo>
                <a:cubicBezTo>
                  <a:pt x="1056" y="2396"/>
                  <a:pt x="1008" y="2292"/>
                  <a:pt x="1008" y="2260"/>
                </a:cubicBezTo>
                <a:cubicBezTo>
                  <a:pt x="1008" y="2252"/>
                  <a:pt x="1000" y="2236"/>
                  <a:pt x="1000" y="2224"/>
                </a:cubicBezTo>
                <a:cubicBezTo>
                  <a:pt x="1000" y="2116"/>
                  <a:pt x="1004" y="2100"/>
                  <a:pt x="1004" y="2092"/>
                </a:cubicBezTo>
                <a:cubicBezTo>
                  <a:pt x="1004" y="2080"/>
                  <a:pt x="1028" y="2032"/>
                  <a:pt x="1044" y="2004"/>
                </a:cubicBezTo>
                <a:cubicBezTo>
                  <a:pt x="1060" y="2172"/>
                  <a:pt x="1240" y="2284"/>
                  <a:pt x="1368" y="2284"/>
                </a:cubicBezTo>
                <a:close/>
                <a:moveTo>
                  <a:pt x="3352" y="2388"/>
                </a:moveTo>
                <a:cubicBezTo>
                  <a:pt x="3260" y="2388"/>
                  <a:pt x="3200" y="2292"/>
                  <a:pt x="3160" y="2196"/>
                </a:cubicBezTo>
                <a:cubicBezTo>
                  <a:pt x="3160" y="2184"/>
                  <a:pt x="3160" y="2184"/>
                  <a:pt x="3160" y="2184"/>
                </a:cubicBezTo>
                <a:cubicBezTo>
                  <a:pt x="3200" y="2196"/>
                  <a:pt x="3252" y="2212"/>
                  <a:pt x="3296" y="2212"/>
                </a:cubicBezTo>
                <a:cubicBezTo>
                  <a:pt x="3416" y="2212"/>
                  <a:pt x="3576" y="2132"/>
                  <a:pt x="3580" y="1956"/>
                </a:cubicBezTo>
                <a:cubicBezTo>
                  <a:pt x="3584" y="1992"/>
                  <a:pt x="3548" y="2388"/>
                  <a:pt x="3352" y="2388"/>
                </a:cubicBezTo>
                <a:close/>
                <a:moveTo>
                  <a:pt x="3016" y="1920"/>
                </a:moveTo>
                <a:cubicBezTo>
                  <a:pt x="3016" y="1944"/>
                  <a:pt x="3004" y="1956"/>
                  <a:pt x="2984" y="1956"/>
                </a:cubicBezTo>
                <a:cubicBezTo>
                  <a:pt x="2960" y="1956"/>
                  <a:pt x="2952" y="1944"/>
                  <a:pt x="2952" y="1924"/>
                </a:cubicBezTo>
                <a:cubicBezTo>
                  <a:pt x="2952" y="1908"/>
                  <a:pt x="2952" y="1888"/>
                  <a:pt x="2984" y="1888"/>
                </a:cubicBezTo>
                <a:cubicBezTo>
                  <a:pt x="3004" y="1888"/>
                  <a:pt x="3016" y="1908"/>
                  <a:pt x="3016" y="1920"/>
                </a:cubicBezTo>
                <a:close/>
                <a:moveTo>
                  <a:pt x="3120" y="1920"/>
                </a:moveTo>
                <a:cubicBezTo>
                  <a:pt x="3120" y="2000"/>
                  <a:pt x="2988" y="2052"/>
                  <a:pt x="2960" y="2052"/>
                </a:cubicBezTo>
                <a:cubicBezTo>
                  <a:pt x="2912" y="2052"/>
                  <a:pt x="2892" y="2020"/>
                  <a:pt x="2892" y="1980"/>
                </a:cubicBezTo>
                <a:cubicBezTo>
                  <a:pt x="2892" y="1912"/>
                  <a:pt x="2972" y="1852"/>
                  <a:pt x="3036" y="1852"/>
                </a:cubicBezTo>
                <a:cubicBezTo>
                  <a:pt x="3060" y="1852"/>
                  <a:pt x="3120" y="1876"/>
                  <a:pt x="3120" y="1920"/>
                </a:cubicBezTo>
                <a:close/>
                <a:moveTo>
                  <a:pt x="1608" y="1868"/>
                </a:moveTo>
                <a:cubicBezTo>
                  <a:pt x="1608" y="1888"/>
                  <a:pt x="1596" y="1904"/>
                  <a:pt x="1576" y="1904"/>
                </a:cubicBezTo>
                <a:cubicBezTo>
                  <a:pt x="1544" y="1904"/>
                  <a:pt x="1544" y="1880"/>
                  <a:pt x="1544" y="1868"/>
                </a:cubicBezTo>
                <a:cubicBezTo>
                  <a:pt x="1544" y="1844"/>
                  <a:pt x="1552" y="1836"/>
                  <a:pt x="1576" y="1836"/>
                </a:cubicBezTo>
                <a:cubicBezTo>
                  <a:pt x="1604" y="1836"/>
                  <a:pt x="1608" y="1856"/>
                  <a:pt x="1608" y="1868"/>
                </a:cubicBezTo>
                <a:close/>
                <a:moveTo>
                  <a:pt x="3148" y="1832"/>
                </a:moveTo>
                <a:cubicBezTo>
                  <a:pt x="3156" y="1832"/>
                  <a:pt x="3220" y="1856"/>
                  <a:pt x="3252" y="1872"/>
                </a:cubicBezTo>
                <a:cubicBezTo>
                  <a:pt x="3240" y="1872"/>
                  <a:pt x="3220" y="1876"/>
                  <a:pt x="3212" y="1884"/>
                </a:cubicBezTo>
                <a:cubicBezTo>
                  <a:pt x="3180" y="1908"/>
                  <a:pt x="3172" y="1952"/>
                  <a:pt x="3156" y="1988"/>
                </a:cubicBezTo>
                <a:cubicBezTo>
                  <a:pt x="3144" y="2020"/>
                  <a:pt x="3080" y="2080"/>
                  <a:pt x="3044" y="2088"/>
                </a:cubicBezTo>
                <a:cubicBezTo>
                  <a:pt x="2992" y="2100"/>
                  <a:pt x="2944" y="2100"/>
                  <a:pt x="2900" y="2132"/>
                </a:cubicBezTo>
                <a:cubicBezTo>
                  <a:pt x="2832" y="2180"/>
                  <a:pt x="2832" y="2248"/>
                  <a:pt x="2832" y="2308"/>
                </a:cubicBezTo>
                <a:cubicBezTo>
                  <a:pt x="2792" y="2296"/>
                  <a:pt x="2796" y="2252"/>
                  <a:pt x="2784" y="2224"/>
                </a:cubicBezTo>
                <a:cubicBezTo>
                  <a:pt x="2788" y="2220"/>
                  <a:pt x="2788" y="2216"/>
                  <a:pt x="2784" y="2128"/>
                </a:cubicBezTo>
                <a:cubicBezTo>
                  <a:pt x="2816" y="1924"/>
                  <a:pt x="2900" y="1828"/>
                  <a:pt x="3064" y="1828"/>
                </a:cubicBezTo>
                <a:cubicBezTo>
                  <a:pt x="3076" y="1828"/>
                  <a:pt x="3136" y="1832"/>
                  <a:pt x="3148" y="1832"/>
                </a:cubicBezTo>
                <a:close/>
                <a:moveTo>
                  <a:pt x="1676" y="1916"/>
                </a:moveTo>
                <a:cubicBezTo>
                  <a:pt x="1676" y="1980"/>
                  <a:pt x="1616" y="1992"/>
                  <a:pt x="1588" y="1992"/>
                </a:cubicBezTo>
                <a:cubicBezTo>
                  <a:pt x="1536" y="1992"/>
                  <a:pt x="1432" y="1940"/>
                  <a:pt x="1432" y="1872"/>
                </a:cubicBezTo>
                <a:cubicBezTo>
                  <a:pt x="1432" y="1820"/>
                  <a:pt x="1488" y="1812"/>
                  <a:pt x="1520" y="1812"/>
                </a:cubicBezTo>
                <a:cubicBezTo>
                  <a:pt x="1568" y="1812"/>
                  <a:pt x="1676" y="1836"/>
                  <a:pt x="1676" y="1916"/>
                </a:cubicBezTo>
                <a:close/>
                <a:moveTo>
                  <a:pt x="1812" y="2120"/>
                </a:moveTo>
                <a:cubicBezTo>
                  <a:pt x="1812" y="2152"/>
                  <a:pt x="1816" y="2192"/>
                  <a:pt x="1784" y="2224"/>
                </a:cubicBezTo>
                <a:cubicBezTo>
                  <a:pt x="1764" y="2176"/>
                  <a:pt x="1756" y="2104"/>
                  <a:pt x="1688" y="2064"/>
                </a:cubicBezTo>
                <a:cubicBezTo>
                  <a:pt x="1640" y="2036"/>
                  <a:pt x="1568" y="2048"/>
                  <a:pt x="1516" y="2040"/>
                </a:cubicBezTo>
                <a:cubicBezTo>
                  <a:pt x="1476" y="2036"/>
                  <a:pt x="1392" y="1952"/>
                  <a:pt x="1392" y="1912"/>
                </a:cubicBezTo>
                <a:cubicBezTo>
                  <a:pt x="1392" y="1876"/>
                  <a:pt x="1332" y="1796"/>
                  <a:pt x="1308" y="1812"/>
                </a:cubicBezTo>
                <a:cubicBezTo>
                  <a:pt x="1364" y="1796"/>
                  <a:pt x="1420" y="1784"/>
                  <a:pt x="1476" y="1784"/>
                </a:cubicBezTo>
                <a:cubicBezTo>
                  <a:pt x="1668" y="1784"/>
                  <a:pt x="1812" y="1916"/>
                  <a:pt x="1812" y="2120"/>
                </a:cubicBezTo>
                <a:close/>
                <a:moveTo>
                  <a:pt x="1112" y="1648"/>
                </a:moveTo>
                <a:cubicBezTo>
                  <a:pt x="1120" y="1648"/>
                  <a:pt x="1168" y="1644"/>
                  <a:pt x="1196" y="1640"/>
                </a:cubicBezTo>
                <a:cubicBezTo>
                  <a:pt x="1136" y="1792"/>
                  <a:pt x="964" y="1812"/>
                  <a:pt x="864" y="1868"/>
                </a:cubicBezTo>
                <a:cubicBezTo>
                  <a:pt x="764" y="1920"/>
                  <a:pt x="744" y="2020"/>
                  <a:pt x="736" y="2096"/>
                </a:cubicBezTo>
                <a:cubicBezTo>
                  <a:pt x="732" y="2136"/>
                  <a:pt x="728" y="2220"/>
                  <a:pt x="728" y="2228"/>
                </a:cubicBezTo>
                <a:cubicBezTo>
                  <a:pt x="728" y="2480"/>
                  <a:pt x="792" y="2740"/>
                  <a:pt x="884" y="2996"/>
                </a:cubicBezTo>
                <a:cubicBezTo>
                  <a:pt x="748" y="2904"/>
                  <a:pt x="640" y="2752"/>
                  <a:pt x="640" y="2632"/>
                </a:cubicBezTo>
                <a:cubicBezTo>
                  <a:pt x="640" y="2552"/>
                  <a:pt x="668" y="2560"/>
                  <a:pt x="676" y="2468"/>
                </a:cubicBezTo>
                <a:cubicBezTo>
                  <a:pt x="628" y="2092"/>
                  <a:pt x="628" y="2092"/>
                  <a:pt x="628" y="2092"/>
                </a:cubicBezTo>
                <a:cubicBezTo>
                  <a:pt x="628" y="1928"/>
                  <a:pt x="628" y="1928"/>
                  <a:pt x="628" y="1928"/>
                </a:cubicBezTo>
                <a:cubicBezTo>
                  <a:pt x="616" y="1868"/>
                  <a:pt x="720" y="1568"/>
                  <a:pt x="828" y="1568"/>
                </a:cubicBezTo>
                <a:cubicBezTo>
                  <a:pt x="880" y="1568"/>
                  <a:pt x="980" y="1648"/>
                  <a:pt x="1112" y="1648"/>
                </a:cubicBezTo>
                <a:close/>
                <a:moveTo>
                  <a:pt x="3900" y="1668"/>
                </a:moveTo>
                <a:cubicBezTo>
                  <a:pt x="3920" y="1720"/>
                  <a:pt x="3940" y="1784"/>
                  <a:pt x="3956" y="1836"/>
                </a:cubicBezTo>
                <a:cubicBezTo>
                  <a:pt x="3968" y="1880"/>
                  <a:pt x="3976" y="1924"/>
                  <a:pt x="3988" y="1964"/>
                </a:cubicBezTo>
                <a:cubicBezTo>
                  <a:pt x="4000" y="2032"/>
                  <a:pt x="4016" y="2104"/>
                  <a:pt x="4024" y="2176"/>
                </a:cubicBezTo>
                <a:cubicBezTo>
                  <a:pt x="4032" y="2240"/>
                  <a:pt x="4044" y="2308"/>
                  <a:pt x="4048" y="2376"/>
                </a:cubicBezTo>
                <a:cubicBezTo>
                  <a:pt x="4048" y="2376"/>
                  <a:pt x="4052" y="2380"/>
                  <a:pt x="4056" y="2380"/>
                </a:cubicBezTo>
                <a:cubicBezTo>
                  <a:pt x="4056" y="2624"/>
                  <a:pt x="4056" y="2624"/>
                  <a:pt x="4056" y="2624"/>
                </a:cubicBezTo>
                <a:cubicBezTo>
                  <a:pt x="4052" y="2656"/>
                  <a:pt x="4044" y="2684"/>
                  <a:pt x="4044" y="2712"/>
                </a:cubicBezTo>
                <a:cubicBezTo>
                  <a:pt x="4040" y="2900"/>
                  <a:pt x="3812" y="3056"/>
                  <a:pt x="3700" y="3096"/>
                </a:cubicBezTo>
                <a:cubicBezTo>
                  <a:pt x="3612" y="3128"/>
                  <a:pt x="3516" y="3176"/>
                  <a:pt x="3428" y="3232"/>
                </a:cubicBezTo>
                <a:cubicBezTo>
                  <a:pt x="3368" y="3268"/>
                  <a:pt x="3312" y="3320"/>
                  <a:pt x="3252" y="3360"/>
                </a:cubicBezTo>
                <a:cubicBezTo>
                  <a:pt x="3284" y="3332"/>
                  <a:pt x="3328" y="3304"/>
                  <a:pt x="3360" y="3272"/>
                </a:cubicBezTo>
                <a:cubicBezTo>
                  <a:pt x="3548" y="3092"/>
                  <a:pt x="3792" y="2812"/>
                  <a:pt x="3828" y="2660"/>
                </a:cubicBezTo>
                <a:cubicBezTo>
                  <a:pt x="3836" y="2620"/>
                  <a:pt x="3848" y="2584"/>
                  <a:pt x="3852" y="2548"/>
                </a:cubicBezTo>
                <a:cubicBezTo>
                  <a:pt x="3860" y="2492"/>
                  <a:pt x="3868" y="2432"/>
                  <a:pt x="3872" y="2376"/>
                </a:cubicBezTo>
                <a:cubicBezTo>
                  <a:pt x="3872" y="2152"/>
                  <a:pt x="3872" y="2152"/>
                  <a:pt x="3872" y="2152"/>
                </a:cubicBezTo>
                <a:cubicBezTo>
                  <a:pt x="3848" y="1920"/>
                  <a:pt x="3836" y="1668"/>
                  <a:pt x="3712" y="1428"/>
                </a:cubicBezTo>
                <a:cubicBezTo>
                  <a:pt x="3716" y="1424"/>
                  <a:pt x="3716" y="1424"/>
                  <a:pt x="3716" y="1424"/>
                </a:cubicBezTo>
                <a:cubicBezTo>
                  <a:pt x="3728" y="1424"/>
                  <a:pt x="3728" y="1424"/>
                  <a:pt x="3728" y="1424"/>
                </a:cubicBezTo>
                <a:cubicBezTo>
                  <a:pt x="3812" y="1424"/>
                  <a:pt x="3892" y="1644"/>
                  <a:pt x="3900" y="1668"/>
                </a:cubicBezTo>
                <a:close/>
                <a:moveTo>
                  <a:pt x="512" y="1840"/>
                </a:moveTo>
                <a:cubicBezTo>
                  <a:pt x="512" y="1848"/>
                  <a:pt x="500" y="1868"/>
                  <a:pt x="500" y="1884"/>
                </a:cubicBezTo>
                <a:cubicBezTo>
                  <a:pt x="492" y="1944"/>
                  <a:pt x="484" y="2056"/>
                  <a:pt x="484" y="2068"/>
                </a:cubicBezTo>
                <a:cubicBezTo>
                  <a:pt x="484" y="2288"/>
                  <a:pt x="484" y="2288"/>
                  <a:pt x="484" y="2288"/>
                </a:cubicBezTo>
                <a:cubicBezTo>
                  <a:pt x="488" y="2328"/>
                  <a:pt x="488" y="2368"/>
                  <a:pt x="496" y="2408"/>
                </a:cubicBezTo>
                <a:cubicBezTo>
                  <a:pt x="500" y="2436"/>
                  <a:pt x="508" y="2468"/>
                  <a:pt x="512" y="2500"/>
                </a:cubicBezTo>
                <a:cubicBezTo>
                  <a:pt x="544" y="2732"/>
                  <a:pt x="732" y="2972"/>
                  <a:pt x="936" y="3208"/>
                </a:cubicBezTo>
                <a:cubicBezTo>
                  <a:pt x="844" y="3148"/>
                  <a:pt x="744" y="3084"/>
                  <a:pt x="644" y="3032"/>
                </a:cubicBezTo>
                <a:cubicBezTo>
                  <a:pt x="624" y="3024"/>
                  <a:pt x="244" y="2832"/>
                  <a:pt x="244" y="2776"/>
                </a:cubicBezTo>
                <a:cubicBezTo>
                  <a:pt x="244" y="2700"/>
                  <a:pt x="244" y="2700"/>
                  <a:pt x="244" y="2700"/>
                </a:cubicBezTo>
                <a:cubicBezTo>
                  <a:pt x="292" y="2364"/>
                  <a:pt x="292" y="2364"/>
                  <a:pt x="292" y="2364"/>
                </a:cubicBezTo>
                <a:cubicBezTo>
                  <a:pt x="308" y="2300"/>
                  <a:pt x="320" y="2236"/>
                  <a:pt x="332" y="2172"/>
                </a:cubicBezTo>
                <a:cubicBezTo>
                  <a:pt x="336" y="2168"/>
                  <a:pt x="336" y="2160"/>
                  <a:pt x="332" y="2156"/>
                </a:cubicBezTo>
                <a:cubicBezTo>
                  <a:pt x="400" y="1896"/>
                  <a:pt x="444" y="1632"/>
                  <a:pt x="612" y="1364"/>
                </a:cubicBezTo>
                <a:cubicBezTo>
                  <a:pt x="592" y="1428"/>
                  <a:pt x="512" y="1720"/>
                  <a:pt x="512" y="1840"/>
                </a:cubicBezTo>
                <a:close/>
                <a:moveTo>
                  <a:pt x="3160" y="1512"/>
                </a:moveTo>
                <a:cubicBezTo>
                  <a:pt x="3160" y="1596"/>
                  <a:pt x="3068" y="1680"/>
                  <a:pt x="2980" y="1736"/>
                </a:cubicBezTo>
                <a:cubicBezTo>
                  <a:pt x="2988" y="1668"/>
                  <a:pt x="3008" y="1608"/>
                  <a:pt x="3024" y="1540"/>
                </a:cubicBezTo>
                <a:cubicBezTo>
                  <a:pt x="3024" y="1460"/>
                  <a:pt x="3024" y="1460"/>
                  <a:pt x="3024" y="1460"/>
                </a:cubicBezTo>
                <a:cubicBezTo>
                  <a:pt x="3012" y="1412"/>
                  <a:pt x="2984" y="1352"/>
                  <a:pt x="2936" y="1300"/>
                </a:cubicBezTo>
                <a:cubicBezTo>
                  <a:pt x="3032" y="1340"/>
                  <a:pt x="3160" y="1416"/>
                  <a:pt x="3160" y="1512"/>
                </a:cubicBezTo>
                <a:close/>
                <a:moveTo>
                  <a:pt x="1508" y="1488"/>
                </a:moveTo>
                <a:cubicBezTo>
                  <a:pt x="1508" y="1496"/>
                  <a:pt x="1504" y="1492"/>
                  <a:pt x="1500" y="1496"/>
                </a:cubicBezTo>
                <a:cubicBezTo>
                  <a:pt x="1496" y="1520"/>
                  <a:pt x="1492" y="1564"/>
                  <a:pt x="1492" y="1572"/>
                </a:cubicBezTo>
                <a:cubicBezTo>
                  <a:pt x="1492" y="1584"/>
                  <a:pt x="1504" y="1664"/>
                  <a:pt x="1512" y="1720"/>
                </a:cubicBezTo>
                <a:cubicBezTo>
                  <a:pt x="1440" y="1692"/>
                  <a:pt x="1344" y="1652"/>
                  <a:pt x="1344" y="1568"/>
                </a:cubicBezTo>
                <a:cubicBezTo>
                  <a:pt x="1344" y="1464"/>
                  <a:pt x="1508" y="1336"/>
                  <a:pt x="1608" y="1260"/>
                </a:cubicBezTo>
                <a:cubicBezTo>
                  <a:pt x="1572" y="1324"/>
                  <a:pt x="1508" y="1416"/>
                  <a:pt x="1508" y="1488"/>
                </a:cubicBezTo>
                <a:close/>
                <a:moveTo>
                  <a:pt x="1232" y="1628"/>
                </a:moveTo>
                <a:cubicBezTo>
                  <a:pt x="1200" y="1588"/>
                  <a:pt x="1180" y="1528"/>
                  <a:pt x="1180" y="1492"/>
                </a:cubicBezTo>
                <a:cubicBezTo>
                  <a:pt x="1180" y="1376"/>
                  <a:pt x="1312" y="1288"/>
                  <a:pt x="1400" y="1168"/>
                </a:cubicBezTo>
                <a:lnTo>
                  <a:pt x="1232" y="1628"/>
                </a:lnTo>
                <a:close/>
                <a:moveTo>
                  <a:pt x="3340" y="1424"/>
                </a:moveTo>
                <a:cubicBezTo>
                  <a:pt x="3340" y="1472"/>
                  <a:pt x="3308" y="1560"/>
                  <a:pt x="3300" y="1600"/>
                </a:cubicBezTo>
                <a:cubicBezTo>
                  <a:pt x="3288" y="1548"/>
                  <a:pt x="3248" y="1404"/>
                  <a:pt x="3248" y="1400"/>
                </a:cubicBezTo>
                <a:cubicBezTo>
                  <a:pt x="3248" y="1384"/>
                  <a:pt x="3172" y="1208"/>
                  <a:pt x="3172" y="1168"/>
                </a:cubicBezTo>
                <a:cubicBezTo>
                  <a:pt x="3172" y="1128"/>
                  <a:pt x="3172" y="1128"/>
                  <a:pt x="3172" y="1128"/>
                </a:cubicBezTo>
                <a:cubicBezTo>
                  <a:pt x="3252" y="1236"/>
                  <a:pt x="3340" y="1320"/>
                  <a:pt x="3340" y="1424"/>
                </a:cubicBezTo>
                <a:close/>
                <a:moveTo>
                  <a:pt x="3444" y="1616"/>
                </a:moveTo>
                <a:cubicBezTo>
                  <a:pt x="3444" y="1616"/>
                  <a:pt x="3440" y="1620"/>
                  <a:pt x="3452" y="1620"/>
                </a:cubicBezTo>
                <a:cubicBezTo>
                  <a:pt x="3460" y="1620"/>
                  <a:pt x="3560" y="1572"/>
                  <a:pt x="3572" y="1572"/>
                </a:cubicBezTo>
                <a:cubicBezTo>
                  <a:pt x="3604" y="1572"/>
                  <a:pt x="3616" y="1592"/>
                  <a:pt x="3652" y="1628"/>
                </a:cubicBezTo>
                <a:cubicBezTo>
                  <a:pt x="3740" y="1716"/>
                  <a:pt x="3776" y="1908"/>
                  <a:pt x="3776" y="2016"/>
                </a:cubicBezTo>
                <a:cubicBezTo>
                  <a:pt x="3748" y="2320"/>
                  <a:pt x="3748" y="2320"/>
                  <a:pt x="3748" y="2320"/>
                </a:cubicBezTo>
                <a:cubicBezTo>
                  <a:pt x="3736" y="2364"/>
                  <a:pt x="3728" y="2420"/>
                  <a:pt x="3728" y="2468"/>
                </a:cubicBezTo>
                <a:cubicBezTo>
                  <a:pt x="3728" y="2564"/>
                  <a:pt x="3760" y="2564"/>
                  <a:pt x="3760" y="2640"/>
                </a:cubicBezTo>
                <a:cubicBezTo>
                  <a:pt x="3760" y="2752"/>
                  <a:pt x="3660" y="2904"/>
                  <a:pt x="3520" y="3004"/>
                </a:cubicBezTo>
                <a:cubicBezTo>
                  <a:pt x="3548" y="2912"/>
                  <a:pt x="3652" y="2592"/>
                  <a:pt x="3652" y="2460"/>
                </a:cubicBezTo>
                <a:cubicBezTo>
                  <a:pt x="3652" y="2448"/>
                  <a:pt x="3668" y="2376"/>
                  <a:pt x="3672" y="2332"/>
                </a:cubicBezTo>
                <a:cubicBezTo>
                  <a:pt x="3672" y="2144"/>
                  <a:pt x="3672" y="2144"/>
                  <a:pt x="3672" y="2144"/>
                </a:cubicBezTo>
                <a:cubicBezTo>
                  <a:pt x="3664" y="2108"/>
                  <a:pt x="3652" y="2064"/>
                  <a:pt x="3644" y="2020"/>
                </a:cubicBezTo>
                <a:cubicBezTo>
                  <a:pt x="3636" y="1976"/>
                  <a:pt x="3572" y="1888"/>
                  <a:pt x="3520" y="1868"/>
                </a:cubicBezTo>
                <a:cubicBezTo>
                  <a:pt x="3424" y="1832"/>
                  <a:pt x="3312" y="1808"/>
                  <a:pt x="3232" y="1700"/>
                </a:cubicBezTo>
                <a:cubicBezTo>
                  <a:pt x="3224" y="1688"/>
                  <a:pt x="3220" y="1672"/>
                  <a:pt x="3208" y="1648"/>
                </a:cubicBezTo>
                <a:cubicBezTo>
                  <a:pt x="3256" y="1648"/>
                  <a:pt x="3256" y="1648"/>
                  <a:pt x="3256" y="1648"/>
                </a:cubicBezTo>
                <a:cubicBezTo>
                  <a:pt x="3260" y="1652"/>
                  <a:pt x="3288" y="1656"/>
                  <a:pt x="3288" y="1656"/>
                </a:cubicBezTo>
                <a:cubicBezTo>
                  <a:pt x="3344" y="1656"/>
                  <a:pt x="3392" y="1644"/>
                  <a:pt x="3448" y="1620"/>
                </a:cubicBezTo>
                <a:cubicBezTo>
                  <a:pt x="3416" y="1448"/>
                  <a:pt x="3396" y="1260"/>
                  <a:pt x="3340" y="1084"/>
                </a:cubicBezTo>
                <a:cubicBezTo>
                  <a:pt x="3332" y="1052"/>
                  <a:pt x="3316" y="1012"/>
                  <a:pt x="3284" y="980"/>
                </a:cubicBezTo>
                <a:cubicBezTo>
                  <a:pt x="3460" y="1088"/>
                  <a:pt x="3536" y="1172"/>
                  <a:pt x="3536" y="1308"/>
                </a:cubicBezTo>
                <a:cubicBezTo>
                  <a:pt x="3536" y="1412"/>
                  <a:pt x="3496" y="1508"/>
                  <a:pt x="3444" y="1616"/>
                </a:cubicBezTo>
                <a:close/>
                <a:moveTo>
                  <a:pt x="1160" y="1032"/>
                </a:moveTo>
                <a:cubicBezTo>
                  <a:pt x="1108" y="1160"/>
                  <a:pt x="1080" y="1300"/>
                  <a:pt x="1080" y="1436"/>
                </a:cubicBezTo>
                <a:cubicBezTo>
                  <a:pt x="1080" y="1488"/>
                  <a:pt x="1076" y="1520"/>
                  <a:pt x="1096" y="1580"/>
                </a:cubicBezTo>
                <a:cubicBezTo>
                  <a:pt x="972" y="1520"/>
                  <a:pt x="936" y="1444"/>
                  <a:pt x="936" y="1352"/>
                </a:cubicBezTo>
                <a:cubicBezTo>
                  <a:pt x="936" y="1136"/>
                  <a:pt x="1200" y="940"/>
                  <a:pt x="1200" y="948"/>
                </a:cubicBezTo>
                <a:cubicBezTo>
                  <a:pt x="1200" y="960"/>
                  <a:pt x="1172" y="1004"/>
                  <a:pt x="1160" y="1032"/>
                </a:cubicBezTo>
                <a:close/>
                <a:moveTo>
                  <a:pt x="3212" y="896"/>
                </a:moveTo>
                <a:cubicBezTo>
                  <a:pt x="3016" y="852"/>
                  <a:pt x="2820" y="812"/>
                  <a:pt x="2624" y="796"/>
                </a:cubicBezTo>
                <a:cubicBezTo>
                  <a:pt x="2496" y="800"/>
                  <a:pt x="2492" y="796"/>
                  <a:pt x="2488" y="796"/>
                </a:cubicBezTo>
                <a:cubicBezTo>
                  <a:pt x="2428" y="800"/>
                  <a:pt x="2348" y="816"/>
                  <a:pt x="2292" y="844"/>
                </a:cubicBezTo>
                <a:cubicBezTo>
                  <a:pt x="2304" y="860"/>
                  <a:pt x="2356" y="884"/>
                  <a:pt x="2384" y="884"/>
                </a:cubicBezTo>
                <a:cubicBezTo>
                  <a:pt x="2616" y="884"/>
                  <a:pt x="2616" y="884"/>
                  <a:pt x="2616" y="884"/>
                </a:cubicBezTo>
                <a:cubicBezTo>
                  <a:pt x="2764" y="892"/>
                  <a:pt x="2940" y="924"/>
                  <a:pt x="3056" y="1120"/>
                </a:cubicBezTo>
                <a:cubicBezTo>
                  <a:pt x="3040" y="1116"/>
                  <a:pt x="3016" y="1116"/>
                  <a:pt x="3004" y="1116"/>
                </a:cubicBezTo>
                <a:cubicBezTo>
                  <a:pt x="2908" y="1116"/>
                  <a:pt x="2772" y="1176"/>
                  <a:pt x="2676" y="1176"/>
                </a:cubicBezTo>
                <a:cubicBezTo>
                  <a:pt x="2640" y="1176"/>
                  <a:pt x="2580" y="1160"/>
                  <a:pt x="2556" y="1152"/>
                </a:cubicBezTo>
                <a:cubicBezTo>
                  <a:pt x="2528" y="1144"/>
                  <a:pt x="2508" y="1132"/>
                  <a:pt x="2484" y="1116"/>
                </a:cubicBezTo>
                <a:cubicBezTo>
                  <a:pt x="2480" y="1116"/>
                  <a:pt x="2468" y="1124"/>
                  <a:pt x="2468" y="1112"/>
                </a:cubicBezTo>
                <a:cubicBezTo>
                  <a:pt x="2468" y="1124"/>
                  <a:pt x="2504" y="1168"/>
                  <a:pt x="2532" y="1184"/>
                </a:cubicBezTo>
                <a:cubicBezTo>
                  <a:pt x="2628" y="1256"/>
                  <a:pt x="2736" y="1276"/>
                  <a:pt x="2824" y="1384"/>
                </a:cubicBezTo>
                <a:cubicBezTo>
                  <a:pt x="2832" y="1388"/>
                  <a:pt x="2868" y="1456"/>
                  <a:pt x="2868" y="1480"/>
                </a:cubicBezTo>
                <a:cubicBezTo>
                  <a:pt x="2868" y="1556"/>
                  <a:pt x="2868" y="1556"/>
                  <a:pt x="2868" y="1556"/>
                </a:cubicBezTo>
                <a:cubicBezTo>
                  <a:pt x="2764" y="1500"/>
                  <a:pt x="2640" y="1512"/>
                  <a:pt x="2540" y="1496"/>
                </a:cubicBezTo>
                <a:cubicBezTo>
                  <a:pt x="2476" y="1488"/>
                  <a:pt x="2352" y="1432"/>
                  <a:pt x="2352" y="1340"/>
                </a:cubicBezTo>
                <a:cubicBezTo>
                  <a:pt x="2324" y="1368"/>
                  <a:pt x="2300" y="1408"/>
                  <a:pt x="2260" y="1432"/>
                </a:cubicBezTo>
                <a:cubicBezTo>
                  <a:pt x="2204" y="1464"/>
                  <a:pt x="2140" y="1476"/>
                  <a:pt x="2084" y="1484"/>
                </a:cubicBezTo>
                <a:cubicBezTo>
                  <a:pt x="2032" y="1492"/>
                  <a:pt x="1936" y="1496"/>
                  <a:pt x="1920" y="1580"/>
                </a:cubicBezTo>
                <a:cubicBezTo>
                  <a:pt x="1856" y="1480"/>
                  <a:pt x="1836" y="1408"/>
                  <a:pt x="1836" y="1316"/>
                </a:cubicBezTo>
                <a:cubicBezTo>
                  <a:pt x="1836" y="1304"/>
                  <a:pt x="1848" y="1280"/>
                  <a:pt x="1860" y="1264"/>
                </a:cubicBezTo>
                <a:cubicBezTo>
                  <a:pt x="1920" y="1168"/>
                  <a:pt x="2064" y="1156"/>
                  <a:pt x="2108" y="1092"/>
                </a:cubicBezTo>
                <a:cubicBezTo>
                  <a:pt x="2104" y="1088"/>
                  <a:pt x="2104" y="1088"/>
                  <a:pt x="2104" y="1088"/>
                </a:cubicBezTo>
                <a:cubicBezTo>
                  <a:pt x="2068" y="1096"/>
                  <a:pt x="1992" y="1112"/>
                  <a:pt x="1956" y="1112"/>
                </a:cubicBezTo>
                <a:cubicBezTo>
                  <a:pt x="1676" y="1088"/>
                  <a:pt x="1676" y="1088"/>
                  <a:pt x="1676" y="1088"/>
                </a:cubicBezTo>
                <a:cubicBezTo>
                  <a:pt x="1632" y="1088"/>
                  <a:pt x="1588" y="1092"/>
                  <a:pt x="1544" y="1120"/>
                </a:cubicBezTo>
                <a:cubicBezTo>
                  <a:pt x="1548" y="1108"/>
                  <a:pt x="1552" y="1092"/>
                  <a:pt x="1552" y="1084"/>
                </a:cubicBezTo>
                <a:cubicBezTo>
                  <a:pt x="1588" y="932"/>
                  <a:pt x="1772" y="880"/>
                  <a:pt x="1876" y="880"/>
                </a:cubicBezTo>
                <a:cubicBezTo>
                  <a:pt x="2208" y="876"/>
                  <a:pt x="2208" y="876"/>
                  <a:pt x="2208" y="876"/>
                </a:cubicBezTo>
                <a:cubicBezTo>
                  <a:pt x="2232" y="864"/>
                  <a:pt x="2256" y="868"/>
                  <a:pt x="2280" y="848"/>
                </a:cubicBezTo>
                <a:cubicBezTo>
                  <a:pt x="1848" y="800"/>
                  <a:pt x="1848" y="800"/>
                  <a:pt x="1848" y="800"/>
                </a:cubicBezTo>
                <a:cubicBezTo>
                  <a:pt x="1836" y="796"/>
                  <a:pt x="1824" y="792"/>
                  <a:pt x="1812" y="792"/>
                </a:cubicBezTo>
                <a:cubicBezTo>
                  <a:pt x="1788" y="792"/>
                  <a:pt x="1748" y="796"/>
                  <a:pt x="1740" y="796"/>
                </a:cubicBezTo>
                <a:cubicBezTo>
                  <a:pt x="1728" y="796"/>
                  <a:pt x="1744" y="788"/>
                  <a:pt x="1732" y="788"/>
                </a:cubicBezTo>
                <a:cubicBezTo>
                  <a:pt x="1636" y="788"/>
                  <a:pt x="1636" y="788"/>
                  <a:pt x="1636" y="788"/>
                </a:cubicBezTo>
                <a:cubicBezTo>
                  <a:pt x="1560" y="796"/>
                  <a:pt x="1476" y="792"/>
                  <a:pt x="1400" y="856"/>
                </a:cubicBezTo>
                <a:cubicBezTo>
                  <a:pt x="1488" y="692"/>
                  <a:pt x="1768" y="624"/>
                  <a:pt x="1900" y="624"/>
                </a:cubicBezTo>
                <a:cubicBezTo>
                  <a:pt x="2008" y="624"/>
                  <a:pt x="2172" y="644"/>
                  <a:pt x="2272" y="708"/>
                </a:cubicBezTo>
                <a:cubicBezTo>
                  <a:pt x="2380" y="608"/>
                  <a:pt x="2496" y="604"/>
                  <a:pt x="2604" y="604"/>
                </a:cubicBezTo>
                <a:cubicBezTo>
                  <a:pt x="2796" y="604"/>
                  <a:pt x="3064" y="660"/>
                  <a:pt x="3212" y="896"/>
                </a:cubicBezTo>
                <a:close/>
                <a:moveTo>
                  <a:pt x="2620" y="276"/>
                </a:moveTo>
                <a:cubicBezTo>
                  <a:pt x="2636" y="280"/>
                  <a:pt x="2656" y="280"/>
                  <a:pt x="2672" y="280"/>
                </a:cubicBezTo>
                <a:cubicBezTo>
                  <a:pt x="2876" y="308"/>
                  <a:pt x="3128" y="364"/>
                  <a:pt x="3288" y="628"/>
                </a:cubicBezTo>
                <a:cubicBezTo>
                  <a:pt x="3304" y="652"/>
                  <a:pt x="3320" y="688"/>
                  <a:pt x="3332" y="720"/>
                </a:cubicBezTo>
                <a:cubicBezTo>
                  <a:pt x="3144" y="564"/>
                  <a:pt x="2756" y="476"/>
                  <a:pt x="2536" y="476"/>
                </a:cubicBezTo>
                <a:cubicBezTo>
                  <a:pt x="2528" y="476"/>
                  <a:pt x="2432" y="480"/>
                  <a:pt x="2380" y="488"/>
                </a:cubicBezTo>
                <a:cubicBezTo>
                  <a:pt x="2364" y="488"/>
                  <a:pt x="2344" y="496"/>
                  <a:pt x="2324" y="504"/>
                </a:cubicBezTo>
                <a:cubicBezTo>
                  <a:pt x="2288" y="504"/>
                  <a:pt x="2244" y="548"/>
                  <a:pt x="2224" y="548"/>
                </a:cubicBezTo>
                <a:cubicBezTo>
                  <a:pt x="2224" y="548"/>
                  <a:pt x="2020" y="504"/>
                  <a:pt x="1976" y="504"/>
                </a:cubicBezTo>
                <a:cubicBezTo>
                  <a:pt x="1752" y="504"/>
                  <a:pt x="1752" y="504"/>
                  <a:pt x="1752" y="504"/>
                </a:cubicBezTo>
                <a:cubicBezTo>
                  <a:pt x="1548" y="520"/>
                  <a:pt x="1340" y="560"/>
                  <a:pt x="1144" y="676"/>
                </a:cubicBezTo>
                <a:cubicBezTo>
                  <a:pt x="1256" y="352"/>
                  <a:pt x="1628" y="312"/>
                  <a:pt x="1856" y="312"/>
                </a:cubicBezTo>
                <a:cubicBezTo>
                  <a:pt x="1919" y="312"/>
                  <a:pt x="1942" y="310"/>
                  <a:pt x="1965" y="311"/>
                </a:cubicBezTo>
                <a:cubicBezTo>
                  <a:pt x="1994" y="312"/>
                  <a:pt x="2023" y="317"/>
                  <a:pt x="2124" y="332"/>
                </a:cubicBezTo>
                <a:cubicBezTo>
                  <a:pt x="2148" y="336"/>
                  <a:pt x="2188" y="356"/>
                  <a:pt x="2200" y="356"/>
                </a:cubicBezTo>
                <a:cubicBezTo>
                  <a:pt x="2208" y="356"/>
                  <a:pt x="2268" y="320"/>
                  <a:pt x="2300" y="308"/>
                </a:cubicBezTo>
                <a:cubicBezTo>
                  <a:pt x="2360" y="288"/>
                  <a:pt x="2432" y="284"/>
                  <a:pt x="2500" y="276"/>
                </a:cubicBezTo>
                <a:cubicBezTo>
                  <a:pt x="2604" y="276"/>
                  <a:pt x="2604" y="272"/>
                  <a:pt x="2616" y="272"/>
                </a:cubicBezTo>
                <a:cubicBezTo>
                  <a:pt x="2624" y="272"/>
                  <a:pt x="2616" y="276"/>
                  <a:pt x="2620" y="276"/>
                </a:cubicBezTo>
                <a:close/>
                <a:moveTo>
                  <a:pt x="2708" y="144"/>
                </a:moveTo>
                <a:cubicBezTo>
                  <a:pt x="2740" y="156"/>
                  <a:pt x="2776" y="164"/>
                  <a:pt x="2804" y="176"/>
                </a:cubicBezTo>
                <a:cubicBezTo>
                  <a:pt x="2836" y="188"/>
                  <a:pt x="2872" y="208"/>
                  <a:pt x="2908" y="228"/>
                </a:cubicBezTo>
                <a:cubicBezTo>
                  <a:pt x="2604" y="192"/>
                  <a:pt x="2604" y="192"/>
                  <a:pt x="2604" y="192"/>
                </a:cubicBezTo>
                <a:cubicBezTo>
                  <a:pt x="2508" y="188"/>
                  <a:pt x="2488" y="188"/>
                  <a:pt x="2412" y="192"/>
                </a:cubicBezTo>
                <a:cubicBezTo>
                  <a:pt x="2404" y="192"/>
                  <a:pt x="2388" y="192"/>
                  <a:pt x="2380" y="196"/>
                </a:cubicBezTo>
                <a:cubicBezTo>
                  <a:pt x="2316" y="204"/>
                  <a:pt x="2228" y="208"/>
                  <a:pt x="2180" y="292"/>
                </a:cubicBezTo>
                <a:cubicBezTo>
                  <a:pt x="2096" y="260"/>
                  <a:pt x="1904" y="236"/>
                  <a:pt x="1800" y="236"/>
                </a:cubicBezTo>
                <a:cubicBezTo>
                  <a:pt x="1668" y="236"/>
                  <a:pt x="1432" y="272"/>
                  <a:pt x="1324" y="340"/>
                </a:cubicBezTo>
                <a:cubicBezTo>
                  <a:pt x="1420" y="240"/>
                  <a:pt x="1620" y="144"/>
                  <a:pt x="1736" y="144"/>
                </a:cubicBezTo>
                <a:cubicBezTo>
                  <a:pt x="1748" y="144"/>
                  <a:pt x="1772" y="140"/>
                  <a:pt x="1788" y="136"/>
                </a:cubicBezTo>
                <a:cubicBezTo>
                  <a:pt x="1924" y="140"/>
                  <a:pt x="1928" y="140"/>
                  <a:pt x="1932" y="136"/>
                </a:cubicBezTo>
                <a:cubicBezTo>
                  <a:pt x="1968" y="144"/>
                  <a:pt x="2004" y="148"/>
                  <a:pt x="2040" y="156"/>
                </a:cubicBezTo>
                <a:cubicBezTo>
                  <a:pt x="2068" y="164"/>
                  <a:pt x="2124" y="188"/>
                  <a:pt x="2136" y="188"/>
                </a:cubicBezTo>
                <a:cubicBezTo>
                  <a:pt x="2144" y="188"/>
                  <a:pt x="2192" y="160"/>
                  <a:pt x="2220" y="152"/>
                </a:cubicBezTo>
                <a:cubicBezTo>
                  <a:pt x="2292" y="124"/>
                  <a:pt x="2388" y="116"/>
                  <a:pt x="2464" y="116"/>
                </a:cubicBezTo>
                <a:cubicBezTo>
                  <a:pt x="2540" y="116"/>
                  <a:pt x="2628" y="128"/>
                  <a:pt x="2708" y="144"/>
                </a:cubicBezTo>
                <a:close/>
                <a:moveTo>
                  <a:pt x="3904" y="444"/>
                </a:moveTo>
                <a:cubicBezTo>
                  <a:pt x="3900" y="448"/>
                  <a:pt x="3900" y="452"/>
                  <a:pt x="3904" y="544"/>
                </a:cubicBezTo>
                <a:cubicBezTo>
                  <a:pt x="3892" y="756"/>
                  <a:pt x="3848" y="968"/>
                  <a:pt x="3788" y="1180"/>
                </a:cubicBezTo>
                <a:cubicBezTo>
                  <a:pt x="3788" y="1100"/>
                  <a:pt x="3788" y="1100"/>
                  <a:pt x="3788" y="1100"/>
                </a:cubicBezTo>
                <a:cubicBezTo>
                  <a:pt x="3736" y="788"/>
                  <a:pt x="3496" y="364"/>
                  <a:pt x="3220" y="328"/>
                </a:cubicBezTo>
                <a:cubicBezTo>
                  <a:pt x="3224" y="320"/>
                  <a:pt x="3236" y="312"/>
                  <a:pt x="3248" y="312"/>
                </a:cubicBezTo>
                <a:cubicBezTo>
                  <a:pt x="3420" y="312"/>
                  <a:pt x="3420" y="312"/>
                  <a:pt x="3420" y="312"/>
                </a:cubicBezTo>
                <a:cubicBezTo>
                  <a:pt x="3480" y="316"/>
                  <a:pt x="3532" y="316"/>
                  <a:pt x="3592" y="292"/>
                </a:cubicBezTo>
                <a:cubicBezTo>
                  <a:pt x="3512" y="204"/>
                  <a:pt x="3444" y="200"/>
                  <a:pt x="3368" y="200"/>
                </a:cubicBezTo>
                <a:cubicBezTo>
                  <a:pt x="3308" y="200"/>
                  <a:pt x="3240" y="212"/>
                  <a:pt x="3180" y="224"/>
                </a:cubicBezTo>
                <a:cubicBezTo>
                  <a:pt x="3128" y="232"/>
                  <a:pt x="3028" y="256"/>
                  <a:pt x="3016" y="256"/>
                </a:cubicBezTo>
                <a:cubicBezTo>
                  <a:pt x="2984" y="256"/>
                  <a:pt x="2984" y="256"/>
                  <a:pt x="2984" y="256"/>
                </a:cubicBezTo>
                <a:cubicBezTo>
                  <a:pt x="3180" y="156"/>
                  <a:pt x="3376" y="60"/>
                  <a:pt x="3572" y="60"/>
                </a:cubicBezTo>
                <a:cubicBezTo>
                  <a:pt x="3776" y="60"/>
                  <a:pt x="3880" y="164"/>
                  <a:pt x="3904" y="444"/>
                </a:cubicBezTo>
                <a:close/>
                <a:moveTo>
                  <a:pt x="1108" y="356"/>
                </a:moveTo>
                <a:cubicBezTo>
                  <a:pt x="948" y="284"/>
                  <a:pt x="692" y="172"/>
                  <a:pt x="512" y="172"/>
                </a:cubicBezTo>
                <a:cubicBezTo>
                  <a:pt x="476" y="172"/>
                  <a:pt x="420" y="176"/>
                  <a:pt x="392" y="200"/>
                </a:cubicBezTo>
                <a:cubicBezTo>
                  <a:pt x="496" y="256"/>
                  <a:pt x="600" y="244"/>
                  <a:pt x="704" y="304"/>
                </a:cubicBezTo>
                <a:cubicBezTo>
                  <a:pt x="472" y="452"/>
                  <a:pt x="380" y="592"/>
                  <a:pt x="380" y="772"/>
                </a:cubicBezTo>
                <a:cubicBezTo>
                  <a:pt x="380" y="888"/>
                  <a:pt x="424" y="1016"/>
                  <a:pt x="496" y="1140"/>
                </a:cubicBezTo>
                <a:cubicBezTo>
                  <a:pt x="220" y="908"/>
                  <a:pt x="28" y="640"/>
                  <a:pt x="0" y="400"/>
                </a:cubicBezTo>
                <a:cubicBezTo>
                  <a:pt x="4" y="396"/>
                  <a:pt x="4" y="392"/>
                  <a:pt x="0" y="316"/>
                </a:cubicBezTo>
                <a:cubicBezTo>
                  <a:pt x="20" y="64"/>
                  <a:pt x="216" y="0"/>
                  <a:pt x="372" y="0"/>
                </a:cubicBezTo>
                <a:cubicBezTo>
                  <a:pt x="616" y="0"/>
                  <a:pt x="872" y="140"/>
                  <a:pt x="1108" y="356"/>
                </a:cubicBezTo>
                <a:close/>
              </a:path>
            </a:pathLst>
          </a:custGeom>
          <a:gradFill>
            <a:gsLst>
              <a:gs pos="0">
                <a:srgbClr val="AB190F"/>
              </a:gs>
              <a:gs pos="100000">
                <a:srgbClr val="FBE080"/>
              </a:gs>
            </a:gsLst>
            <a:lin ang="162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9932076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图形 1387">
            <a:extLst>
              <a:ext uri="{FF2B5EF4-FFF2-40B4-BE49-F238E27FC236}">
                <a16:creationId xmlns:a16="http://schemas.microsoft.com/office/drawing/2014/main" id="{A57A7E6E-509E-438D-AAC7-64DFFF39EECD}"/>
              </a:ext>
            </a:extLst>
          </p:cNvPr>
          <p:cNvGrpSpPr/>
          <p:nvPr/>
        </p:nvGrpSpPr>
        <p:grpSpPr>
          <a:xfrm>
            <a:off x="813846" y="1295175"/>
            <a:ext cx="3788517" cy="4464807"/>
            <a:chOff x="1243893" y="-720263"/>
            <a:chExt cx="5819183" cy="6857968"/>
          </a:xfrm>
          <a:gradFill>
            <a:gsLst>
              <a:gs pos="0">
                <a:srgbClr val="FFC000"/>
              </a:gs>
              <a:gs pos="100000">
                <a:srgbClr val="FBCF61"/>
              </a:gs>
            </a:gsLst>
            <a:lin ang="16200000" scaled="1"/>
          </a:gradFill>
        </p:grpSpPr>
        <p:sp>
          <p:nvSpPr>
            <p:cNvPr id="5" name="任意多边形: 形状 4">
              <a:extLst>
                <a:ext uri="{FF2B5EF4-FFF2-40B4-BE49-F238E27FC236}">
                  <a16:creationId xmlns:a16="http://schemas.microsoft.com/office/drawing/2014/main" id="{C5487B9B-7559-42E8-B840-4C333D6344A9}"/>
                </a:ext>
              </a:extLst>
            </p:cNvPr>
            <p:cNvSpPr/>
            <p:nvPr/>
          </p:nvSpPr>
          <p:spPr>
            <a:xfrm>
              <a:off x="1745256" y="1725776"/>
              <a:ext cx="5317820" cy="3969550"/>
            </a:xfrm>
            <a:custGeom>
              <a:avLst/>
              <a:gdLst>
                <a:gd name="connsiteX0" fmla="*/ 4919380 w 5317820"/>
                <a:gd name="connsiteY0" fmla="*/ 0 h 3969550"/>
                <a:gd name="connsiteX1" fmla="*/ 4956157 w 5317820"/>
                <a:gd name="connsiteY1" fmla="*/ 51900 h 3969550"/>
                <a:gd name="connsiteX2" fmla="*/ 4975600 w 5317820"/>
                <a:gd name="connsiteY2" fmla="*/ 100986 h 3969550"/>
                <a:gd name="connsiteX3" fmla="*/ 4981228 w 5317820"/>
                <a:gd name="connsiteY3" fmla="*/ 109879 h 3969550"/>
                <a:gd name="connsiteX4" fmla="*/ 4964849 w 5317820"/>
                <a:gd name="connsiteY4" fmla="*/ 115958 h 3969550"/>
                <a:gd name="connsiteX5" fmla="*/ 4978314 w 5317820"/>
                <a:gd name="connsiteY5" fmla="*/ 166351 h 3969550"/>
                <a:gd name="connsiteX6" fmla="*/ 4984895 w 5317820"/>
                <a:gd name="connsiteY6" fmla="*/ 214130 h 3969550"/>
                <a:gd name="connsiteX7" fmla="*/ 4888732 w 5317820"/>
                <a:gd name="connsiteY7" fmla="*/ 105056 h 3969550"/>
                <a:gd name="connsiteX8" fmla="*/ 4872555 w 5317820"/>
                <a:gd name="connsiteY8" fmla="*/ 171224 h 3969550"/>
                <a:gd name="connsiteX9" fmla="*/ 4930082 w 5317820"/>
                <a:gd name="connsiteY9" fmla="*/ 304314 h 3969550"/>
                <a:gd name="connsiteX10" fmla="*/ 4955855 w 5317820"/>
                <a:gd name="connsiteY10" fmla="*/ 364403 h 3969550"/>
                <a:gd name="connsiteX11" fmla="*/ 5005394 w 5317820"/>
                <a:gd name="connsiteY11" fmla="*/ 412083 h 3969550"/>
                <a:gd name="connsiteX12" fmla="*/ 5030113 w 5317820"/>
                <a:gd name="connsiteY12" fmla="*/ 438309 h 3969550"/>
                <a:gd name="connsiteX13" fmla="*/ 5049305 w 5317820"/>
                <a:gd name="connsiteY13" fmla="*/ 465741 h 3969550"/>
                <a:gd name="connsiteX14" fmla="*/ 5117031 w 5317820"/>
                <a:gd name="connsiteY14" fmla="*/ 587929 h 3969550"/>
                <a:gd name="connsiteX15" fmla="*/ 5100401 w 5317820"/>
                <a:gd name="connsiteY15" fmla="*/ 574715 h 3969550"/>
                <a:gd name="connsiteX16" fmla="*/ 5082967 w 5317820"/>
                <a:gd name="connsiteY16" fmla="*/ 568485 h 3969550"/>
                <a:gd name="connsiteX17" fmla="*/ 5006449 w 5317820"/>
                <a:gd name="connsiteY17" fmla="*/ 462224 h 3969550"/>
                <a:gd name="connsiteX18" fmla="*/ 5019663 w 5317820"/>
                <a:gd name="connsiteY18" fmla="*/ 474383 h 3969550"/>
                <a:gd name="connsiteX19" fmla="*/ 5007504 w 5317820"/>
                <a:gd name="connsiteY19" fmla="*/ 448960 h 3969550"/>
                <a:gd name="connsiteX20" fmla="*/ 4987357 w 5317820"/>
                <a:gd name="connsiteY20" fmla="*/ 434792 h 3969550"/>
                <a:gd name="connsiteX21" fmla="*/ 4826182 w 5317820"/>
                <a:gd name="connsiteY21" fmla="*/ 236689 h 3969550"/>
                <a:gd name="connsiteX22" fmla="*/ 4788701 w 5317820"/>
                <a:gd name="connsiteY22" fmla="*/ 203780 h 3969550"/>
                <a:gd name="connsiteX23" fmla="*/ 4742077 w 5317820"/>
                <a:gd name="connsiteY23" fmla="*/ 184689 h 3969550"/>
                <a:gd name="connsiteX24" fmla="*/ 4733636 w 5317820"/>
                <a:gd name="connsiteY24" fmla="*/ 231665 h 3969550"/>
                <a:gd name="connsiteX25" fmla="*/ 4774985 w 5317820"/>
                <a:gd name="connsiteY25" fmla="*/ 260504 h 3969550"/>
                <a:gd name="connsiteX26" fmla="*/ 4802065 w 5317820"/>
                <a:gd name="connsiteY26" fmla="*/ 303862 h 3969550"/>
                <a:gd name="connsiteX27" fmla="*/ 4829246 w 5317820"/>
                <a:gd name="connsiteY27" fmla="*/ 346969 h 3969550"/>
                <a:gd name="connsiteX28" fmla="*/ 4890039 w 5317820"/>
                <a:gd name="connsiteY28" fmla="*/ 430270 h 3969550"/>
                <a:gd name="connsiteX29" fmla="*/ 4942642 w 5317820"/>
                <a:gd name="connsiteY29" fmla="*/ 519651 h 3969550"/>
                <a:gd name="connsiteX30" fmla="*/ 4946611 w 5317820"/>
                <a:gd name="connsiteY30" fmla="*/ 561954 h 3969550"/>
                <a:gd name="connsiteX31" fmla="*/ 4955303 w 5317820"/>
                <a:gd name="connsiteY31" fmla="*/ 623098 h 3969550"/>
                <a:gd name="connsiteX32" fmla="*/ 4977309 w 5317820"/>
                <a:gd name="connsiteY32" fmla="*/ 679118 h 3969550"/>
                <a:gd name="connsiteX33" fmla="*/ 4982836 w 5317820"/>
                <a:gd name="connsiteY33" fmla="*/ 822407 h 3969550"/>
                <a:gd name="connsiteX34" fmla="*/ 4984845 w 5317820"/>
                <a:gd name="connsiteY34" fmla="*/ 896112 h 3969550"/>
                <a:gd name="connsiteX35" fmla="*/ 5020567 w 5317820"/>
                <a:gd name="connsiteY35" fmla="*/ 1158072 h 3969550"/>
                <a:gd name="connsiteX36" fmla="*/ 5056741 w 5317820"/>
                <a:gd name="connsiteY36" fmla="*/ 1277899 h 3969550"/>
                <a:gd name="connsiteX37" fmla="*/ 5084374 w 5317820"/>
                <a:gd name="connsiteY37" fmla="*/ 1328493 h 3969550"/>
                <a:gd name="connsiteX38" fmla="*/ 5099145 w 5317820"/>
                <a:gd name="connsiteY38" fmla="*/ 1391847 h 3969550"/>
                <a:gd name="connsiteX39" fmla="*/ 5138836 w 5317820"/>
                <a:gd name="connsiteY39" fmla="*/ 1506298 h 3969550"/>
                <a:gd name="connsiteX40" fmla="*/ 5120548 w 5317820"/>
                <a:gd name="connsiteY40" fmla="*/ 1496350 h 3969550"/>
                <a:gd name="connsiteX41" fmla="*/ 5077340 w 5317820"/>
                <a:gd name="connsiteY41" fmla="*/ 1452791 h 3969550"/>
                <a:gd name="connsiteX42" fmla="*/ 5096181 w 5317820"/>
                <a:gd name="connsiteY42" fmla="*/ 1446460 h 3969550"/>
                <a:gd name="connsiteX43" fmla="*/ 5063373 w 5317820"/>
                <a:gd name="connsiteY43" fmla="*/ 1415411 h 3969550"/>
                <a:gd name="connsiteX44" fmla="*/ 5026947 w 5317820"/>
                <a:gd name="connsiteY44" fmla="*/ 1391998 h 3969550"/>
                <a:gd name="connsiteX45" fmla="*/ 5005846 w 5317820"/>
                <a:gd name="connsiteY45" fmla="*/ 1387426 h 3969550"/>
                <a:gd name="connsiteX46" fmla="*/ 4995898 w 5317820"/>
                <a:gd name="connsiteY46" fmla="*/ 1381548 h 3969550"/>
                <a:gd name="connsiteX47" fmla="*/ 4978917 w 5317820"/>
                <a:gd name="connsiteY47" fmla="*/ 1382503 h 3969550"/>
                <a:gd name="connsiteX48" fmla="*/ 4968265 w 5317820"/>
                <a:gd name="connsiteY48" fmla="*/ 1379237 h 3969550"/>
                <a:gd name="connsiteX49" fmla="*/ 4941185 w 5317820"/>
                <a:gd name="connsiteY49" fmla="*/ 1373710 h 3969550"/>
                <a:gd name="connsiteX50" fmla="*/ 4976203 w 5317820"/>
                <a:gd name="connsiteY50" fmla="*/ 1366325 h 3969550"/>
                <a:gd name="connsiteX51" fmla="*/ 4996250 w 5317820"/>
                <a:gd name="connsiteY51" fmla="*/ 1371248 h 3969550"/>
                <a:gd name="connsiteX52" fmla="*/ 4973290 w 5317820"/>
                <a:gd name="connsiteY52" fmla="*/ 1352960 h 3969550"/>
                <a:gd name="connsiteX53" fmla="*/ 4987106 w 5317820"/>
                <a:gd name="connsiteY53" fmla="*/ 1350247 h 3969550"/>
                <a:gd name="connsiteX54" fmla="*/ 4998561 w 5317820"/>
                <a:gd name="connsiteY54" fmla="*/ 1350850 h 3969550"/>
                <a:gd name="connsiteX55" fmla="*/ 4954147 w 5317820"/>
                <a:gd name="connsiteY55" fmla="*/ 1345123 h 3969550"/>
                <a:gd name="connsiteX56" fmla="*/ 4950731 w 5317820"/>
                <a:gd name="connsiteY56" fmla="*/ 1356578 h 3969550"/>
                <a:gd name="connsiteX57" fmla="*/ 4884562 w 5317820"/>
                <a:gd name="connsiteY57" fmla="*/ 1361049 h 3969550"/>
                <a:gd name="connsiteX58" fmla="*/ 4883508 w 5317820"/>
                <a:gd name="connsiteY58" fmla="*/ 1363260 h 3969550"/>
                <a:gd name="connsiteX59" fmla="*/ 4874263 w 5317820"/>
                <a:gd name="connsiteY59" fmla="*/ 1373811 h 3969550"/>
                <a:gd name="connsiteX60" fmla="*/ 4853161 w 5317820"/>
                <a:gd name="connsiteY60" fmla="*/ 1373107 h 3969550"/>
                <a:gd name="connsiteX61" fmla="*/ 4834873 w 5317820"/>
                <a:gd name="connsiteY61" fmla="*/ 1391948 h 3969550"/>
                <a:gd name="connsiteX62" fmla="*/ 4839897 w 5317820"/>
                <a:gd name="connsiteY62" fmla="*/ 1408477 h 3969550"/>
                <a:gd name="connsiteX63" fmla="*/ 4851252 w 5317820"/>
                <a:gd name="connsiteY63" fmla="*/ 1449575 h 3969550"/>
                <a:gd name="connsiteX64" fmla="*/ 4857934 w 5317820"/>
                <a:gd name="connsiteY64" fmla="*/ 1480173 h 3969550"/>
                <a:gd name="connsiteX65" fmla="*/ 4893405 w 5317820"/>
                <a:gd name="connsiteY65" fmla="*/ 1573873 h 3969550"/>
                <a:gd name="connsiteX66" fmla="*/ 4901142 w 5317820"/>
                <a:gd name="connsiteY66" fmla="*/ 1626225 h 3969550"/>
                <a:gd name="connsiteX67" fmla="*/ 4915059 w 5317820"/>
                <a:gd name="connsiteY67" fmla="*/ 1658330 h 3969550"/>
                <a:gd name="connsiteX68" fmla="*/ 4926414 w 5317820"/>
                <a:gd name="connsiteY68" fmla="*/ 1687872 h 3969550"/>
                <a:gd name="connsiteX69" fmla="*/ 4904860 w 5317820"/>
                <a:gd name="connsiteY69" fmla="*/ 1723845 h 3969550"/>
                <a:gd name="connsiteX70" fmla="*/ 4907071 w 5317820"/>
                <a:gd name="connsiteY70" fmla="*/ 1758512 h 3969550"/>
                <a:gd name="connsiteX71" fmla="*/ 4884814 w 5317820"/>
                <a:gd name="connsiteY71" fmla="*/ 1741631 h 3969550"/>
                <a:gd name="connsiteX72" fmla="*/ 4883306 w 5317820"/>
                <a:gd name="connsiteY72" fmla="*/ 1724900 h 3969550"/>
                <a:gd name="connsiteX73" fmla="*/ 4878282 w 5317820"/>
                <a:gd name="connsiteY73" fmla="*/ 1752684 h 3969550"/>
                <a:gd name="connsiteX74" fmla="*/ 4886020 w 5317820"/>
                <a:gd name="connsiteY74" fmla="*/ 1762983 h 3969550"/>
                <a:gd name="connsiteX75" fmla="*/ 4876072 w 5317820"/>
                <a:gd name="connsiteY75" fmla="*/ 1763335 h 3969550"/>
                <a:gd name="connsiteX76" fmla="*/ 4869992 w 5317820"/>
                <a:gd name="connsiteY76" fmla="*/ 1760873 h 3969550"/>
                <a:gd name="connsiteX77" fmla="*/ 4875016 w 5317820"/>
                <a:gd name="connsiteY77" fmla="*/ 1787602 h 3969550"/>
                <a:gd name="connsiteX78" fmla="*/ 4859442 w 5317820"/>
                <a:gd name="connsiteY78" fmla="*/ 1803980 h 3969550"/>
                <a:gd name="connsiteX79" fmla="*/ 4848790 w 5317820"/>
                <a:gd name="connsiteY79" fmla="*/ 1844023 h 3969550"/>
                <a:gd name="connsiteX80" fmla="*/ 4801814 w 5317820"/>
                <a:gd name="connsiteY80" fmla="*/ 1965056 h 3969550"/>
                <a:gd name="connsiteX81" fmla="*/ 4728361 w 5317820"/>
                <a:gd name="connsiteY81" fmla="*/ 2226664 h 3969550"/>
                <a:gd name="connsiteX82" fmla="*/ 4700829 w 5317820"/>
                <a:gd name="connsiteY82" fmla="*/ 2312879 h 3969550"/>
                <a:gd name="connsiteX83" fmla="*/ 4627978 w 5317820"/>
                <a:gd name="connsiteY83" fmla="*/ 2380002 h 3969550"/>
                <a:gd name="connsiteX84" fmla="*/ 4615468 w 5317820"/>
                <a:gd name="connsiteY84" fmla="*/ 2395226 h 3969550"/>
                <a:gd name="connsiteX85" fmla="*/ 4588387 w 5317820"/>
                <a:gd name="connsiteY85" fmla="*/ 2420748 h 3969550"/>
                <a:gd name="connsiteX86" fmla="*/ 4591552 w 5317820"/>
                <a:gd name="connsiteY86" fmla="*/ 2383519 h 3969550"/>
                <a:gd name="connsiteX87" fmla="*/ 4587583 w 5317820"/>
                <a:gd name="connsiteY87" fmla="*/ 2343326 h 3969550"/>
                <a:gd name="connsiteX88" fmla="*/ 4581002 w 5317820"/>
                <a:gd name="connsiteY88" fmla="*/ 2250881 h 3969550"/>
                <a:gd name="connsiteX89" fmla="*/ 4553821 w 5317820"/>
                <a:gd name="connsiteY89" fmla="*/ 2381510 h 3969550"/>
                <a:gd name="connsiteX90" fmla="*/ 4553921 w 5317820"/>
                <a:gd name="connsiteY90" fmla="*/ 2356087 h 3969550"/>
                <a:gd name="connsiteX91" fmla="*/ 4552766 w 5317820"/>
                <a:gd name="connsiteY91" fmla="*/ 2336192 h 3969550"/>
                <a:gd name="connsiteX92" fmla="*/ 4535432 w 5317820"/>
                <a:gd name="connsiteY92" fmla="*/ 2354580 h 3969550"/>
                <a:gd name="connsiteX93" fmla="*/ 4526540 w 5317820"/>
                <a:gd name="connsiteY93" fmla="*/ 2350259 h 3969550"/>
                <a:gd name="connsiteX94" fmla="*/ 4523023 w 5317820"/>
                <a:gd name="connsiteY94" fmla="*/ 2329761 h 3969550"/>
                <a:gd name="connsiteX95" fmla="*/ 4508603 w 5317820"/>
                <a:gd name="connsiteY95" fmla="*/ 2393819 h 3969550"/>
                <a:gd name="connsiteX96" fmla="*/ 4503579 w 5317820"/>
                <a:gd name="connsiteY96" fmla="*/ 2373572 h 3969550"/>
                <a:gd name="connsiteX97" fmla="*/ 4493832 w 5317820"/>
                <a:gd name="connsiteY97" fmla="*/ 2366990 h 3969550"/>
                <a:gd name="connsiteX98" fmla="*/ 4505287 w 5317820"/>
                <a:gd name="connsiteY98" fmla="*/ 2332775 h 3969550"/>
                <a:gd name="connsiteX99" fmla="*/ 4478207 w 5317820"/>
                <a:gd name="connsiteY99" fmla="*/ 2371210 h 3969550"/>
                <a:gd name="connsiteX100" fmla="*/ 4449871 w 5317820"/>
                <a:gd name="connsiteY100" fmla="*/ 2443960 h 3969550"/>
                <a:gd name="connsiteX101" fmla="*/ 4435250 w 5317820"/>
                <a:gd name="connsiteY101" fmla="*/ 2461394 h 3969550"/>
                <a:gd name="connsiteX102" fmla="*/ 4424599 w 5317820"/>
                <a:gd name="connsiteY102" fmla="*/ 2479079 h 3969550"/>
                <a:gd name="connsiteX103" fmla="*/ 4422841 w 5317820"/>
                <a:gd name="connsiteY103" fmla="*/ 2480235 h 3969550"/>
                <a:gd name="connsiteX104" fmla="*/ 4416962 w 5317820"/>
                <a:gd name="connsiteY104" fmla="*/ 2485058 h 3969550"/>
                <a:gd name="connsiteX105" fmla="*/ 4409225 w 5317820"/>
                <a:gd name="connsiteY105" fmla="*/ 2491388 h 3969550"/>
                <a:gd name="connsiteX106" fmla="*/ 4387923 w 5317820"/>
                <a:gd name="connsiteY106" fmla="*/ 2453205 h 3969550"/>
                <a:gd name="connsiteX107" fmla="*/ 4386415 w 5317820"/>
                <a:gd name="connsiteY107" fmla="*/ 2459535 h 3969550"/>
                <a:gd name="connsiteX108" fmla="*/ 4386064 w 5317820"/>
                <a:gd name="connsiteY108" fmla="*/ 2464459 h 3969550"/>
                <a:gd name="connsiteX109" fmla="*/ 4384054 w 5317820"/>
                <a:gd name="connsiteY109" fmla="*/ 2479782 h 3969550"/>
                <a:gd name="connsiteX110" fmla="*/ 4373855 w 5317820"/>
                <a:gd name="connsiteY110" fmla="*/ 2506712 h 3969550"/>
                <a:gd name="connsiteX111" fmla="*/ 4360038 w 5317820"/>
                <a:gd name="connsiteY111" fmla="*/ 2460088 h 3969550"/>
                <a:gd name="connsiteX112" fmla="*/ 4350543 w 5317820"/>
                <a:gd name="connsiteY112" fmla="*/ 2444965 h 3969550"/>
                <a:gd name="connsiteX113" fmla="*/ 4325121 w 5317820"/>
                <a:gd name="connsiteY113" fmla="*/ 2403867 h 3969550"/>
                <a:gd name="connsiteX114" fmla="*/ 4338485 w 5317820"/>
                <a:gd name="connsiteY114" fmla="*/ 2402561 h 3969550"/>
                <a:gd name="connsiteX115" fmla="*/ 4351698 w 5317820"/>
                <a:gd name="connsiteY115" fmla="*/ 2438886 h 3969550"/>
                <a:gd name="connsiteX116" fmla="*/ 4372197 w 5317820"/>
                <a:gd name="connsiteY116" fmla="*/ 2448733 h 3969550"/>
                <a:gd name="connsiteX117" fmla="*/ 4380386 w 5317820"/>
                <a:gd name="connsiteY117" fmla="*/ 2442302 h 3969550"/>
                <a:gd name="connsiteX118" fmla="*/ 4345117 w 5317820"/>
                <a:gd name="connsiteY118" fmla="*/ 2383168 h 3969550"/>
                <a:gd name="connsiteX119" fmla="*/ 4294875 w 5317820"/>
                <a:gd name="connsiteY119" fmla="*/ 2343678 h 3969550"/>
                <a:gd name="connsiteX120" fmla="*/ 4294523 w 5317820"/>
                <a:gd name="connsiteY120" fmla="*/ 2350460 h 3969550"/>
                <a:gd name="connsiteX121" fmla="*/ 4296985 w 5317820"/>
                <a:gd name="connsiteY121" fmla="*/ 2368497 h 3969550"/>
                <a:gd name="connsiteX122" fmla="*/ 4325824 w 5317820"/>
                <a:gd name="connsiteY122" fmla="*/ 2386434 h 3969550"/>
                <a:gd name="connsiteX123" fmla="*/ 4312108 w 5317820"/>
                <a:gd name="connsiteY123" fmla="*/ 2397336 h 3969550"/>
                <a:gd name="connsiteX124" fmla="*/ 4296533 w 5317820"/>
                <a:gd name="connsiteY124" fmla="*/ 2369552 h 3969550"/>
                <a:gd name="connsiteX125" fmla="*/ 4280958 w 5317820"/>
                <a:gd name="connsiteY125" fmla="*/ 2366035 h 3969550"/>
                <a:gd name="connsiteX126" fmla="*/ 4266538 w 5317820"/>
                <a:gd name="connsiteY126" fmla="*/ 2348953 h 3969550"/>
                <a:gd name="connsiteX127" fmla="*/ 4225642 w 5317820"/>
                <a:gd name="connsiteY127" fmla="*/ 2330816 h 3969550"/>
                <a:gd name="connsiteX128" fmla="*/ 4237247 w 5317820"/>
                <a:gd name="connsiteY128" fmla="*/ 2320868 h 3969550"/>
                <a:gd name="connsiteX129" fmla="*/ 4203284 w 5317820"/>
                <a:gd name="connsiteY129" fmla="*/ 2321219 h 3969550"/>
                <a:gd name="connsiteX130" fmla="*/ 4243578 w 5317820"/>
                <a:gd name="connsiteY130" fmla="*/ 2350611 h 3969550"/>
                <a:gd name="connsiteX131" fmla="*/ 4218156 w 5317820"/>
                <a:gd name="connsiteY131" fmla="*/ 2342522 h 3969550"/>
                <a:gd name="connsiteX132" fmla="*/ 4198260 w 5317820"/>
                <a:gd name="connsiteY132" fmla="*/ 2332775 h 3969550"/>
                <a:gd name="connsiteX133" fmla="*/ 4211976 w 5317820"/>
                <a:gd name="connsiteY133" fmla="*/ 2346340 h 3969550"/>
                <a:gd name="connsiteX134" fmla="*/ 4211725 w 5317820"/>
                <a:gd name="connsiteY134" fmla="*/ 2362016 h 3969550"/>
                <a:gd name="connsiteX135" fmla="*/ 4178113 w 5317820"/>
                <a:gd name="connsiteY135" fmla="*/ 2367291 h 3969550"/>
                <a:gd name="connsiteX136" fmla="*/ 4177058 w 5317820"/>
                <a:gd name="connsiteY136" fmla="*/ 2391056 h 3969550"/>
                <a:gd name="connsiteX137" fmla="*/ 4188764 w 5317820"/>
                <a:gd name="connsiteY137" fmla="*/ 2405324 h 3969550"/>
                <a:gd name="connsiteX138" fmla="*/ 4176957 w 5317820"/>
                <a:gd name="connsiteY138" fmla="*/ 2403666 h 3969550"/>
                <a:gd name="connsiteX139" fmla="*/ 4174495 w 5317820"/>
                <a:gd name="connsiteY139" fmla="*/ 2404118 h 3969550"/>
                <a:gd name="connsiteX140" fmla="*/ 4168265 w 5317820"/>
                <a:gd name="connsiteY140" fmla="*/ 2407987 h 3969550"/>
                <a:gd name="connsiteX141" fmla="*/ 4145908 w 5317820"/>
                <a:gd name="connsiteY141" fmla="*/ 2411504 h 3969550"/>
                <a:gd name="connsiteX142" fmla="*/ 4151635 w 5317820"/>
                <a:gd name="connsiteY142" fmla="*/ 2426375 h 3969550"/>
                <a:gd name="connsiteX143" fmla="*/ 4136161 w 5317820"/>
                <a:gd name="connsiteY143" fmla="*/ 2415121 h 3969550"/>
                <a:gd name="connsiteX144" fmla="*/ 4119431 w 5317820"/>
                <a:gd name="connsiteY144" fmla="*/ 2429742 h 3969550"/>
                <a:gd name="connsiteX145" fmla="*/ 4108880 w 5317820"/>
                <a:gd name="connsiteY145" fmla="*/ 2410399 h 3969550"/>
                <a:gd name="connsiteX146" fmla="*/ 4105011 w 5317820"/>
                <a:gd name="connsiteY146" fmla="*/ 2428687 h 3969550"/>
                <a:gd name="connsiteX147" fmla="*/ 4103253 w 5317820"/>
                <a:gd name="connsiteY147" fmla="*/ 2402913 h 3969550"/>
                <a:gd name="connsiteX148" fmla="*/ 4088030 w 5317820"/>
                <a:gd name="connsiteY148" fmla="*/ 2429742 h 3969550"/>
                <a:gd name="connsiteX149" fmla="*/ 4099033 w 5317820"/>
                <a:gd name="connsiteY149" fmla="*/ 2439840 h 3969550"/>
                <a:gd name="connsiteX150" fmla="*/ 4073359 w 5317820"/>
                <a:gd name="connsiteY150" fmla="*/ 2429290 h 3969550"/>
                <a:gd name="connsiteX151" fmla="*/ 4097374 w 5317820"/>
                <a:gd name="connsiteY151" fmla="*/ 2464208 h 3969550"/>
                <a:gd name="connsiteX152" fmla="*/ 4109081 w 5317820"/>
                <a:gd name="connsiteY152" fmla="*/ 2478024 h 3969550"/>
                <a:gd name="connsiteX153" fmla="*/ 4115411 w 5317820"/>
                <a:gd name="connsiteY153" fmla="*/ 2496061 h 3969550"/>
                <a:gd name="connsiteX154" fmla="*/ 4103604 w 5317820"/>
                <a:gd name="connsiteY154" fmla="*/ 2527211 h 3969550"/>
                <a:gd name="connsiteX155" fmla="*/ 4085668 w 5317820"/>
                <a:gd name="connsiteY155" fmla="*/ 2559667 h 3969550"/>
                <a:gd name="connsiteX156" fmla="*/ 4050047 w 5317820"/>
                <a:gd name="connsiteY156" fmla="*/ 2625484 h 3969550"/>
                <a:gd name="connsiteX157" fmla="*/ 3979507 w 5317820"/>
                <a:gd name="connsiteY157" fmla="*/ 2722250 h 3969550"/>
                <a:gd name="connsiteX158" fmla="*/ 3975287 w 5317820"/>
                <a:gd name="connsiteY158" fmla="*/ 2732348 h 3969550"/>
                <a:gd name="connsiteX159" fmla="*/ 3921880 w 5317820"/>
                <a:gd name="connsiteY159" fmla="*/ 2716421 h 3969550"/>
                <a:gd name="connsiteX160" fmla="*/ 3889072 w 5317820"/>
                <a:gd name="connsiteY160" fmla="*/ 2686879 h 3969550"/>
                <a:gd name="connsiteX161" fmla="*/ 3907109 w 5317820"/>
                <a:gd name="connsiteY161" fmla="*/ 2718632 h 3969550"/>
                <a:gd name="connsiteX162" fmla="*/ 3889173 w 5317820"/>
                <a:gd name="connsiteY162" fmla="*/ 2705619 h 3969550"/>
                <a:gd name="connsiteX163" fmla="*/ 3873346 w 5317820"/>
                <a:gd name="connsiteY163" fmla="*/ 2717778 h 3969550"/>
                <a:gd name="connsiteX164" fmla="*/ 3866212 w 5317820"/>
                <a:gd name="connsiteY164" fmla="*/ 2710292 h 3969550"/>
                <a:gd name="connsiteX165" fmla="*/ 3876763 w 5317820"/>
                <a:gd name="connsiteY165" fmla="*/ 2701500 h 3969550"/>
                <a:gd name="connsiteX166" fmla="*/ 3862142 w 5317820"/>
                <a:gd name="connsiteY166" fmla="*/ 2683111 h 3969550"/>
                <a:gd name="connsiteX167" fmla="*/ 3847723 w 5317820"/>
                <a:gd name="connsiteY167" fmla="*/ 2693210 h 3969550"/>
                <a:gd name="connsiteX168" fmla="*/ 3756685 w 5317820"/>
                <a:gd name="connsiteY168" fmla="*/ 2647992 h 3969550"/>
                <a:gd name="connsiteX169" fmla="*/ 3730660 w 5317820"/>
                <a:gd name="connsiteY169" fmla="*/ 2644575 h 3969550"/>
                <a:gd name="connsiteX170" fmla="*/ 3663285 w 5317820"/>
                <a:gd name="connsiteY170" fmla="*/ 2670802 h 3969550"/>
                <a:gd name="connsiteX171" fmla="*/ 3597218 w 5317820"/>
                <a:gd name="connsiteY171" fmla="*/ 2701248 h 3969550"/>
                <a:gd name="connsiteX172" fmla="*/ 3556321 w 5317820"/>
                <a:gd name="connsiteY172" fmla="*/ 2709086 h 3969550"/>
                <a:gd name="connsiteX173" fmla="*/ 3536425 w 5317820"/>
                <a:gd name="connsiteY173" fmla="*/ 2732850 h 3969550"/>
                <a:gd name="connsiteX174" fmla="*/ 3518489 w 5317820"/>
                <a:gd name="connsiteY174" fmla="*/ 2726419 h 3969550"/>
                <a:gd name="connsiteX175" fmla="*/ 3522106 w 5317820"/>
                <a:gd name="connsiteY175" fmla="*/ 2819316 h 3969550"/>
                <a:gd name="connsiteX176" fmla="*/ 3500201 w 5317820"/>
                <a:gd name="connsiteY176" fmla="*/ 2824240 h 3969550"/>
                <a:gd name="connsiteX177" fmla="*/ 3488143 w 5317820"/>
                <a:gd name="connsiteY177" fmla="*/ 2830822 h 3969550"/>
                <a:gd name="connsiteX178" fmla="*/ 3448552 w 5317820"/>
                <a:gd name="connsiteY178" fmla="*/ 2804244 h 3969550"/>
                <a:gd name="connsiteX179" fmla="*/ 3438454 w 5317820"/>
                <a:gd name="connsiteY179" fmla="*/ 2821477 h 3969550"/>
                <a:gd name="connsiteX180" fmla="*/ 3423331 w 5317820"/>
                <a:gd name="connsiteY180" fmla="*/ 2833183 h 3969550"/>
                <a:gd name="connsiteX181" fmla="*/ 3396502 w 5317820"/>
                <a:gd name="connsiteY181" fmla="*/ 2853079 h 3969550"/>
                <a:gd name="connsiteX182" fmla="*/ 3386554 w 5317820"/>
                <a:gd name="connsiteY182" fmla="*/ 2831977 h 3969550"/>
                <a:gd name="connsiteX183" fmla="*/ 3369120 w 5317820"/>
                <a:gd name="connsiteY183" fmla="*/ 2839715 h 3969550"/>
                <a:gd name="connsiteX184" fmla="*/ 3353897 w 5317820"/>
                <a:gd name="connsiteY184" fmla="*/ 2833836 h 3969550"/>
                <a:gd name="connsiteX185" fmla="*/ 3336563 w 5317820"/>
                <a:gd name="connsiteY185" fmla="*/ 2892770 h 3969550"/>
                <a:gd name="connsiteX186" fmla="*/ 3331991 w 5317820"/>
                <a:gd name="connsiteY186" fmla="*/ 2864785 h 3969550"/>
                <a:gd name="connsiteX187" fmla="*/ 3312196 w 5317820"/>
                <a:gd name="connsiteY187" fmla="*/ 2887746 h 3969550"/>
                <a:gd name="connsiteX188" fmla="*/ 3314206 w 5317820"/>
                <a:gd name="connsiteY188" fmla="*/ 2938490 h 3969550"/>
                <a:gd name="connsiteX189" fmla="*/ 3297928 w 5317820"/>
                <a:gd name="connsiteY189" fmla="*/ 2945624 h 3969550"/>
                <a:gd name="connsiteX190" fmla="*/ 3298530 w 5317820"/>
                <a:gd name="connsiteY190" fmla="*/ 2966022 h 3969550"/>
                <a:gd name="connsiteX191" fmla="*/ 3237386 w 5317820"/>
                <a:gd name="connsiteY191" fmla="*/ 3014858 h 3969550"/>
                <a:gd name="connsiteX192" fmla="*/ 3251906 w 5317820"/>
                <a:gd name="connsiteY192" fmla="*/ 3016716 h 3969550"/>
                <a:gd name="connsiteX193" fmla="*/ 3230704 w 5317820"/>
                <a:gd name="connsiteY193" fmla="*/ 3020334 h 3969550"/>
                <a:gd name="connsiteX194" fmla="*/ 3216435 w 5317820"/>
                <a:gd name="connsiteY194" fmla="*/ 3020434 h 3969550"/>
                <a:gd name="connsiteX195" fmla="*/ 3230603 w 5317820"/>
                <a:gd name="connsiteY195" fmla="*/ 3003201 h 3969550"/>
                <a:gd name="connsiteX196" fmla="*/ 3196188 w 5317820"/>
                <a:gd name="connsiteY196" fmla="*/ 3019479 h 3969550"/>
                <a:gd name="connsiteX197" fmla="*/ 3128462 w 5317820"/>
                <a:gd name="connsiteY197" fmla="*/ 3047615 h 3969550"/>
                <a:gd name="connsiteX198" fmla="*/ 3112535 w 5317820"/>
                <a:gd name="connsiteY198" fmla="*/ 3054297 h 3969550"/>
                <a:gd name="connsiteX199" fmla="*/ 3097664 w 5317820"/>
                <a:gd name="connsiteY199" fmla="*/ 3057362 h 3969550"/>
                <a:gd name="connsiteX200" fmla="*/ 3048578 w 5317820"/>
                <a:gd name="connsiteY200" fmla="*/ 3110216 h 3969550"/>
                <a:gd name="connsiteX201" fmla="*/ 2984620 w 5317820"/>
                <a:gd name="connsiteY201" fmla="*/ 3107855 h 3969550"/>
                <a:gd name="connsiteX202" fmla="*/ 2915286 w 5317820"/>
                <a:gd name="connsiteY202" fmla="*/ 3104589 h 3969550"/>
                <a:gd name="connsiteX203" fmla="*/ 2898053 w 5317820"/>
                <a:gd name="connsiteY203" fmla="*/ 3130464 h 3969550"/>
                <a:gd name="connsiteX204" fmla="*/ 2851781 w 5317820"/>
                <a:gd name="connsiteY204" fmla="*/ 3100469 h 3969550"/>
                <a:gd name="connsiteX205" fmla="*/ 2792294 w 5317820"/>
                <a:gd name="connsiteY205" fmla="*/ 3108458 h 3969550"/>
                <a:gd name="connsiteX206" fmla="*/ 2824047 w 5317820"/>
                <a:gd name="connsiteY206" fmla="*/ 3127650 h 3969550"/>
                <a:gd name="connsiteX207" fmla="*/ 2769686 w 5317820"/>
                <a:gd name="connsiteY207" fmla="*/ 3130564 h 3969550"/>
                <a:gd name="connsiteX208" fmla="*/ 2718740 w 5317820"/>
                <a:gd name="connsiteY208" fmla="*/ 3138653 h 3969550"/>
                <a:gd name="connsiteX209" fmla="*/ 2539377 w 5317820"/>
                <a:gd name="connsiteY209" fmla="*/ 3185529 h 3969550"/>
                <a:gd name="connsiteX210" fmla="*/ 2492753 w 5317820"/>
                <a:gd name="connsiteY210" fmla="*/ 3198039 h 3969550"/>
                <a:gd name="connsiteX211" fmla="*/ 2457734 w 5317820"/>
                <a:gd name="connsiteY211" fmla="*/ 3216879 h 3969550"/>
                <a:gd name="connsiteX212" fmla="*/ 2406438 w 5317820"/>
                <a:gd name="connsiteY212" fmla="*/ 3167341 h 3969550"/>
                <a:gd name="connsiteX213" fmla="*/ 2374082 w 5317820"/>
                <a:gd name="connsiteY213" fmla="*/ 3164427 h 3969550"/>
                <a:gd name="connsiteX214" fmla="*/ 2358507 w 5317820"/>
                <a:gd name="connsiteY214" fmla="*/ 3161965 h 3969550"/>
                <a:gd name="connsiteX215" fmla="*/ 2348660 w 5317820"/>
                <a:gd name="connsiteY215" fmla="*/ 3163121 h 3969550"/>
                <a:gd name="connsiteX216" fmla="*/ 2330271 w 5317820"/>
                <a:gd name="connsiteY216" fmla="*/ 3168045 h 3969550"/>
                <a:gd name="connsiteX217" fmla="*/ 2335898 w 5317820"/>
                <a:gd name="connsiteY217" fmla="*/ 3188644 h 3969550"/>
                <a:gd name="connsiteX218" fmla="*/ 2305552 w 5317820"/>
                <a:gd name="connsiteY218" fmla="*/ 3166738 h 3969550"/>
                <a:gd name="connsiteX219" fmla="*/ 2274503 w 5317820"/>
                <a:gd name="connsiteY219" fmla="*/ 3147646 h 3969550"/>
                <a:gd name="connsiteX220" fmla="*/ 2246619 w 5317820"/>
                <a:gd name="connsiteY220" fmla="*/ 3174023 h 3969550"/>
                <a:gd name="connsiteX221" fmla="*/ 2221196 w 5317820"/>
                <a:gd name="connsiteY221" fmla="*/ 3169200 h 3969550"/>
                <a:gd name="connsiteX222" fmla="*/ 2235716 w 5317820"/>
                <a:gd name="connsiteY222" fmla="*/ 3159353 h 3969550"/>
                <a:gd name="connsiteX223" fmla="*/ 2166382 w 5317820"/>
                <a:gd name="connsiteY223" fmla="*/ 3119511 h 3969550"/>
                <a:gd name="connsiteX224" fmla="*/ 2118251 w 5317820"/>
                <a:gd name="connsiteY224" fmla="*/ 3112376 h 3969550"/>
                <a:gd name="connsiteX225" fmla="*/ 1977926 w 5317820"/>
                <a:gd name="connsiteY225" fmla="*/ 3092832 h 3969550"/>
                <a:gd name="connsiteX226" fmla="*/ 1928940 w 5317820"/>
                <a:gd name="connsiteY226" fmla="*/ 3098811 h 3969550"/>
                <a:gd name="connsiteX227" fmla="*/ 1911506 w 5317820"/>
                <a:gd name="connsiteY227" fmla="*/ 3122224 h 3969550"/>
                <a:gd name="connsiteX228" fmla="*/ 1866741 w 5317820"/>
                <a:gd name="connsiteY228" fmla="*/ 3103233 h 3969550"/>
                <a:gd name="connsiteX229" fmla="*/ 1846493 w 5317820"/>
                <a:gd name="connsiteY229" fmla="*/ 3087205 h 3969550"/>
                <a:gd name="connsiteX230" fmla="*/ 1831722 w 5317820"/>
                <a:gd name="connsiteY230" fmla="*/ 3070927 h 3969550"/>
                <a:gd name="connsiteX231" fmla="*/ 1815896 w 5317820"/>
                <a:gd name="connsiteY231" fmla="*/ 3074695 h 3969550"/>
                <a:gd name="connsiteX232" fmla="*/ 1791780 w 5317820"/>
                <a:gd name="connsiteY232" fmla="*/ 3071781 h 3969550"/>
                <a:gd name="connsiteX233" fmla="*/ 1799065 w 5317820"/>
                <a:gd name="connsiteY233" fmla="*/ 3054096 h 3969550"/>
                <a:gd name="connsiteX234" fmla="*/ 1781732 w 5317820"/>
                <a:gd name="connsiteY234" fmla="*/ 3071781 h 3969550"/>
                <a:gd name="connsiteX235" fmla="*/ 1759123 w 5317820"/>
                <a:gd name="connsiteY235" fmla="*/ 3069068 h 3969550"/>
                <a:gd name="connsiteX236" fmla="*/ 1751386 w 5317820"/>
                <a:gd name="connsiteY236" fmla="*/ 3066958 h 3969550"/>
                <a:gd name="connsiteX237" fmla="*/ 1711544 w 5317820"/>
                <a:gd name="connsiteY237" fmla="*/ 3052890 h 3969550"/>
                <a:gd name="connsiteX238" fmla="*/ 1693155 w 5317820"/>
                <a:gd name="connsiteY238" fmla="*/ 3083588 h 3969550"/>
                <a:gd name="connsiteX239" fmla="*/ 1678736 w 5317820"/>
                <a:gd name="connsiteY239" fmla="*/ 3071178 h 3969550"/>
                <a:gd name="connsiteX240" fmla="*/ 1679088 w 5317820"/>
                <a:gd name="connsiteY240" fmla="*/ 3066003 h 3969550"/>
                <a:gd name="connsiteX241" fmla="*/ 1675922 w 5317820"/>
                <a:gd name="connsiteY241" fmla="*/ 3061180 h 3969550"/>
                <a:gd name="connsiteX242" fmla="*/ 1668637 w 5317820"/>
                <a:gd name="connsiteY242" fmla="*/ 3022394 h 3969550"/>
                <a:gd name="connsiteX243" fmla="*/ 1648390 w 5317820"/>
                <a:gd name="connsiteY243" fmla="*/ 3039626 h 3969550"/>
                <a:gd name="connsiteX244" fmla="*/ 1639497 w 5317820"/>
                <a:gd name="connsiteY244" fmla="*/ 3031789 h 3969550"/>
                <a:gd name="connsiteX245" fmla="*/ 1647686 w 5317820"/>
                <a:gd name="connsiteY245" fmla="*/ 3013752 h 3969550"/>
                <a:gd name="connsiteX246" fmla="*/ 1616888 w 5317820"/>
                <a:gd name="connsiteY246" fmla="*/ 2985416 h 3969550"/>
                <a:gd name="connsiteX247" fmla="*/ 1579760 w 5317820"/>
                <a:gd name="connsiteY247" fmla="*/ 2980392 h 3969550"/>
                <a:gd name="connsiteX248" fmla="*/ 1572726 w 5317820"/>
                <a:gd name="connsiteY248" fmla="*/ 2981547 h 3969550"/>
                <a:gd name="connsiteX249" fmla="*/ 1561271 w 5317820"/>
                <a:gd name="connsiteY249" fmla="*/ 2990339 h 3969550"/>
                <a:gd name="connsiteX250" fmla="*/ 1536803 w 5317820"/>
                <a:gd name="connsiteY250" fmla="*/ 2898045 h 3969550"/>
                <a:gd name="connsiteX251" fmla="*/ 1522735 w 5317820"/>
                <a:gd name="connsiteY251" fmla="*/ 2876492 h 3969550"/>
                <a:gd name="connsiteX252" fmla="*/ 1511280 w 5317820"/>
                <a:gd name="connsiteY252" fmla="*/ 2849411 h 3969550"/>
                <a:gd name="connsiteX253" fmla="*/ 1443353 w 5317820"/>
                <a:gd name="connsiteY253" fmla="*/ 2803842 h 3969550"/>
                <a:gd name="connsiteX254" fmla="*/ 1416173 w 5317820"/>
                <a:gd name="connsiteY254" fmla="*/ 2823286 h 3969550"/>
                <a:gd name="connsiteX255" fmla="*/ 1371206 w 5317820"/>
                <a:gd name="connsiteY255" fmla="*/ 2759227 h 3969550"/>
                <a:gd name="connsiteX256" fmla="*/ 1366182 w 5317820"/>
                <a:gd name="connsiteY256" fmla="*/ 2687281 h 3969550"/>
                <a:gd name="connsiteX257" fmla="*/ 1354576 w 5317820"/>
                <a:gd name="connsiteY257" fmla="*/ 2675474 h 3969550"/>
                <a:gd name="connsiteX258" fmla="*/ 1363017 w 5317820"/>
                <a:gd name="connsiteY258" fmla="*/ 2656031 h 3969550"/>
                <a:gd name="connsiteX259" fmla="*/ 1363620 w 5317820"/>
                <a:gd name="connsiteY259" fmla="*/ 2638446 h 3969550"/>
                <a:gd name="connsiteX260" fmla="*/ 1338097 w 5317820"/>
                <a:gd name="connsiteY260" fmla="*/ 2635733 h 3969550"/>
                <a:gd name="connsiteX261" fmla="*/ 1330812 w 5317820"/>
                <a:gd name="connsiteY261" fmla="*/ 2615586 h 3969550"/>
                <a:gd name="connsiteX262" fmla="*/ 1239774 w 5317820"/>
                <a:gd name="connsiteY262" fmla="*/ 2625685 h 3969550"/>
                <a:gd name="connsiteX263" fmla="*/ 1143108 w 5317820"/>
                <a:gd name="connsiteY263" fmla="*/ 2629101 h 3969550"/>
                <a:gd name="connsiteX264" fmla="*/ 989871 w 5317820"/>
                <a:gd name="connsiteY264" fmla="*/ 2677383 h 3969550"/>
                <a:gd name="connsiteX265" fmla="*/ 1014691 w 5317820"/>
                <a:gd name="connsiteY265" fmla="*/ 2659950 h 3969550"/>
                <a:gd name="connsiteX266" fmla="*/ 975703 w 5317820"/>
                <a:gd name="connsiteY266" fmla="*/ 2675776 h 3969550"/>
                <a:gd name="connsiteX267" fmla="*/ 939730 w 5317820"/>
                <a:gd name="connsiteY267" fmla="*/ 2690195 h 3969550"/>
                <a:gd name="connsiteX268" fmla="*/ 906570 w 5317820"/>
                <a:gd name="connsiteY268" fmla="*/ 2708131 h 3969550"/>
                <a:gd name="connsiteX269" fmla="*/ 747957 w 5317820"/>
                <a:gd name="connsiteY269" fmla="*/ 2803591 h 3969550"/>
                <a:gd name="connsiteX270" fmla="*/ 766446 w 5317820"/>
                <a:gd name="connsiteY270" fmla="*/ 2774651 h 3969550"/>
                <a:gd name="connsiteX271" fmla="*/ 773028 w 5317820"/>
                <a:gd name="connsiteY271" fmla="*/ 2778972 h 3969550"/>
                <a:gd name="connsiteX272" fmla="*/ 776645 w 5317820"/>
                <a:gd name="connsiteY272" fmla="*/ 2780630 h 3969550"/>
                <a:gd name="connsiteX273" fmla="*/ 786040 w 5317820"/>
                <a:gd name="connsiteY273" fmla="*/ 2725214 h 3969550"/>
                <a:gd name="connsiteX274" fmla="*/ 793074 w 5317820"/>
                <a:gd name="connsiteY274" fmla="*/ 2727323 h 3969550"/>
                <a:gd name="connsiteX275" fmla="*/ 794029 w 5317820"/>
                <a:gd name="connsiteY275" fmla="*/ 2729082 h 3969550"/>
                <a:gd name="connsiteX276" fmla="*/ 794380 w 5317820"/>
                <a:gd name="connsiteY276" fmla="*/ 2729886 h 3969550"/>
                <a:gd name="connsiteX277" fmla="*/ 801867 w 5317820"/>
                <a:gd name="connsiteY277" fmla="*/ 2688889 h 3969550"/>
                <a:gd name="connsiteX278" fmla="*/ 819200 w 5317820"/>
                <a:gd name="connsiteY278" fmla="*/ 2716421 h 3969550"/>
                <a:gd name="connsiteX279" fmla="*/ 822616 w 5317820"/>
                <a:gd name="connsiteY279" fmla="*/ 2681503 h 3969550"/>
                <a:gd name="connsiteX280" fmla="*/ 845677 w 5317820"/>
                <a:gd name="connsiteY280" fmla="*/ 2658543 h 3969550"/>
                <a:gd name="connsiteX281" fmla="*/ 907977 w 5317820"/>
                <a:gd name="connsiteY281" fmla="*/ 2443005 h 3969550"/>
                <a:gd name="connsiteX282" fmla="*/ 913705 w 5317820"/>
                <a:gd name="connsiteY282" fmla="*/ 2419593 h 3969550"/>
                <a:gd name="connsiteX283" fmla="*/ 932093 w 5317820"/>
                <a:gd name="connsiteY283" fmla="*/ 2339608 h 3969550"/>
                <a:gd name="connsiteX284" fmla="*/ 940785 w 5317820"/>
                <a:gd name="connsiteY284" fmla="*/ 2288864 h 3969550"/>
                <a:gd name="connsiteX285" fmla="*/ 950984 w 5317820"/>
                <a:gd name="connsiteY285" fmla="*/ 2285096 h 3969550"/>
                <a:gd name="connsiteX286" fmla="*/ 947919 w 5317820"/>
                <a:gd name="connsiteY286" fmla="*/ 2261683 h 3969550"/>
                <a:gd name="connsiteX287" fmla="*/ 959626 w 5317820"/>
                <a:gd name="connsiteY287" fmla="*/ 2258267 h 3969550"/>
                <a:gd name="connsiteX288" fmla="*/ 959877 w 5317820"/>
                <a:gd name="connsiteY288" fmla="*/ 2219279 h 3969550"/>
                <a:gd name="connsiteX289" fmla="*/ 941388 w 5317820"/>
                <a:gd name="connsiteY289" fmla="*/ 2258970 h 3969550"/>
                <a:gd name="connsiteX290" fmla="*/ 937067 w 5317820"/>
                <a:gd name="connsiteY290" fmla="*/ 2249926 h 3969550"/>
                <a:gd name="connsiteX291" fmla="*/ 906470 w 5317820"/>
                <a:gd name="connsiteY291" fmla="*/ 2267159 h 3969550"/>
                <a:gd name="connsiteX292" fmla="*/ 888885 w 5317820"/>
                <a:gd name="connsiteY292" fmla="*/ 2299716 h 3969550"/>
                <a:gd name="connsiteX293" fmla="*/ 878686 w 5317820"/>
                <a:gd name="connsiteY293" fmla="*/ 2321019 h 3969550"/>
                <a:gd name="connsiteX294" fmla="*/ 850802 w 5317820"/>
                <a:gd name="connsiteY294" fmla="*/ 2359554 h 3969550"/>
                <a:gd name="connsiteX295" fmla="*/ 812367 w 5317820"/>
                <a:gd name="connsiteY295" fmla="*/ 2453607 h 3969550"/>
                <a:gd name="connsiteX296" fmla="*/ 785890 w 5317820"/>
                <a:gd name="connsiteY296" fmla="*/ 2487218 h 3969550"/>
                <a:gd name="connsiteX297" fmla="*/ 780363 w 5317820"/>
                <a:gd name="connsiteY297" fmla="*/ 2491690 h 3969550"/>
                <a:gd name="connsiteX298" fmla="*/ 774836 w 5317820"/>
                <a:gd name="connsiteY298" fmla="*/ 2493900 h 3969550"/>
                <a:gd name="connsiteX299" fmla="*/ 720224 w 5317820"/>
                <a:gd name="connsiteY299" fmla="*/ 2552482 h 3969550"/>
                <a:gd name="connsiteX300" fmla="*/ 686260 w 5317820"/>
                <a:gd name="connsiteY300" fmla="*/ 2576950 h 3969550"/>
                <a:gd name="connsiteX301" fmla="*/ 639184 w 5317820"/>
                <a:gd name="connsiteY301" fmla="*/ 2677836 h 3969550"/>
                <a:gd name="connsiteX302" fmla="*/ 627377 w 5317820"/>
                <a:gd name="connsiteY302" fmla="*/ 2712954 h 3969550"/>
                <a:gd name="connsiteX303" fmla="*/ 601703 w 5317820"/>
                <a:gd name="connsiteY303" fmla="*/ 2651710 h 3969550"/>
                <a:gd name="connsiteX304" fmla="*/ 620192 w 5317820"/>
                <a:gd name="connsiteY304" fmla="*/ 2639903 h 3969550"/>
                <a:gd name="connsiteX305" fmla="*/ 636923 w 5317820"/>
                <a:gd name="connsiteY305" fmla="*/ 2582979 h 3969550"/>
                <a:gd name="connsiteX306" fmla="*/ 641947 w 5317820"/>
                <a:gd name="connsiteY306" fmla="*/ 2553437 h 3969550"/>
                <a:gd name="connsiteX307" fmla="*/ 656216 w 5317820"/>
                <a:gd name="connsiteY307" fmla="*/ 2539872 h 3969550"/>
                <a:gd name="connsiteX308" fmla="*/ 652699 w 5317820"/>
                <a:gd name="connsiteY308" fmla="*/ 2524900 h 3969550"/>
                <a:gd name="connsiteX309" fmla="*/ 664053 w 5317820"/>
                <a:gd name="connsiteY309" fmla="*/ 2490333 h 3969550"/>
                <a:gd name="connsiteX310" fmla="*/ 659933 w 5317820"/>
                <a:gd name="connsiteY310" fmla="*/ 2460590 h 3969550"/>
                <a:gd name="connsiteX311" fmla="*/ 686059 w 5317820"/>
                <a:gd name="connsiteY311" fmla="*/ 2386182 h 3969550"/>
                <a:gd name="connsiteX312" fmla="*/ 660888 w 5317820"/>
                <a:gd name="connsiteY312" fmla="*/ 2393115 h 3969550"/>
                <a:gd name="connsiteX313" fmla="*/ 664656 w 5317820"/>
                <a:gd name="connsiteY313" fmla="*/ 2372868 h 3969550"/>
                <a:gd name="connsiteX314" fmla="*/ 624111 w 5317820"/>
                <a:gd name="connsiteY314" fmla="*/ 2386584 h 3969550"/>
                <a:gd name="connsiteX315" fmla="*/ 629487 w 5317820"/>
                <a:gd name="connsiteY315" fmla="*/ 2373823 h 3969550"/>
                <a:gd name="connsiteX316" fmla="*/ 596428 w 5317820"/>
                <a:gd name="connsiteY316" fmla="*/ 2377691 h 3969550"/>
                <a:gd name="connsiteX317" fmla="*/ 595272 w 5317820"/>
                <a:gd name="connsiteY317" fmla="*/ 2384976 h 3969550"/>
                <a:gd name="connsiteX318" fmla="*/ 593765 w 5317820"/>
                <a:gd name="connsiteY318" fmla="*/ 2392111 h 3969550"/>
                <a:gd name="connsiteX319" fmla="*/ 570805 w 5317820"/>
                <a:gd name="connsiteY319" fmla="*/ 2426777 h 3969550"/>
                <a:gd name="connsiteX320" fmla="*/ 528049 w 5317820"/>
                <a:gd name="connsiteY320" fmla="*/ 2454410 h 3969550"/>
                <a:gd name="connsiteX321" fmla="*/ 463036 w 5317820"/>
                <a:gd name="connsiteY321" fmla="*/ 2552583 h 3969550"/>
                <a:gd name="connsiteX322" fmla="*/ 420632 w 5317820"/>
                <a:gd name="connsiteY322" fmla="*/ 2539470 h 3969550"/>
                <a:gd name="connsiteX323" fmla="*/ 378580 w 5317820"/>
                <a:gd name="connsiteY323" fmla="*/ 2522237 h 3969550"/>
                <a:gd name="connsiteX324" fmla="*/ 359236 w 5317820"/>
                <a:gd name="connsiteY324" fmla="*/ 2534395 h 3969550"/>
                <a:gd name="connsiteX325" fmla="*/ 343762 w 5317820"/>
                <a:gd name="connsiteY325" fmla="*/ 2515203 h 3969550"/>
                <a:gd name="connsiteX326" fmla="*/ 336728 w 5317820"/>
                <a:gd name="connsiteY326" fmla="*/ 2486967 h 3969550"/>
                <a:gd name="connsiteX327" fmla="*/ 290456 w 5317820"/>
                <a:gd name="connsiteY327" fmla="*/ 2428536 h 3969550"/>
                <a:gd name="connsiteX328" fmla="*/ 277443 w 5317820"/>
                <a:gd name="connsiteY328" fmla="*/ 2426325 h 3969550"/>
                <a:gd name="connsiteX329" fmla="*/ 275333 w 5317820"/>
                <a:gd name="connsiteY329" fmla="*/ 2426074 h 3969550"/>
                <a:gd name="connsiteX330" fmla="*/ 240063 w 5317820"/>
                <a:gd name="connsiteY330" fmla="*/ 2372768 h 3969550"/>
                <a:gd name="connsiteX331" fmla="*/ 220017 w 5317820"/>
                <a:gd name="connsiteY331" fmla="*/ 2346190 h 3969550"/>
                <a:gd name="connsiteX332" fmla="*/ 201628 w 5317820"/>
                <a:gd name="connsiteY332" fmla="*/ 2320516 h 3969550"/>
                <a:gd name="connsiteX333" fmla="*/ 182888 w 5317820"/>
                <a:gd name="connsiteY333" fmla="*/ 2325088 h 3969550"/>
                <a:gd name="connsiteX334" fmla="*/ 179371 w 5317820"/>
                <a:gd name="connsiteY334" fmla="*/ 2312327 h 3969550"/>
                <a:gd name="connsiteX335" fmla="*/ 164399 w 5317820"/>
                <a:gd name="connsiteY335" fmla="*/ 2319712 h 3969550"/>
                <a:gd name="connsiteX336" fmla="*/ 175301 w 5317820"/>
                <a:gd name="connsiteY336" fmla="*/ 2298159 h 3969550"/>
                <a:gd name="connsiteX337" fmla="*/ 135962 w 5317820"/>
                <a:gd name="connsiteY337" fmla="*/ 2309413 h 3969550"/>
                <a:gd name="connsiteX338" fmla="*/ 139027 w 5317820"/>
                <a:gd name="connsiteY338" fmla="*/ 2115178 h 3969550"/>
                <a:gd name="connsiteX339" fmla="*/ 119684 w 5317820"/>
                <a:gd name="connsiteY339" fmla="*/ 2063982 h 3969550"/>
                <a:gd name="connsiteX340" fmla="*/ 90845 w 5317820"/>
                <a:gd name="connsiteY340" fmla="*/ 1948576 h 3969550"/>
                <a:gd name="connsiteX341" fmla="*/ 31811 w 5317820"/>
                <a:gd name="connsiteY341" fmla="*/ 1870551 h 3969550"/>
                <a:gd name="connsiteX342" fmla="*/ 40252 w 5317820"/>
                <a:gd name="connsiteY342" fmla="*/ 1887533 h 3969550"/>
                <a:gd name="connsiteX343" fmla="*/ 12016 w 5317820"/>
                <a:gd name="connsiteY343" fmla="*/ 1914462 h 3969550"/>
                <a:gd name="connsiteX344" fmla="*/ 49144 w 5317820"/>
                <a:gd name="connsiteY344" fmla="*/ 2029616 h 3969550"/>
                <a:gd name="connsiteX345" fmla="*/ 72557 w 5317820"/>
                <a:gd name="connsiteY345" fmla="*/ 2116083 h 3969550"/>
                <a:gd name="connsiteX346" fmla="*/ 77129 w 5317820"/>
                <a:gd name="connsiteY346" fmla="*/ 2137636 h 3969550"/>
                <a:gd name="connsiteX347" fmla="*/ 67181 w 5317820"/>
                <a:gd name="connsiteY347" fmla="*/ 2179789 h 3969550"/>
                <a:gd name="connsiteX348" fmla="*/ 47285 w 5317820"/>
                <a:gd name="connsiteY348" fmla="*/ 2398391 h 3969550"/>
                <a:gd name="connsiteX349" fmla="*/ 31459 w 5317820"/>
                <a:gd name="connsiteY349" fmla="*/ 2573383 h 3969550"/>
                <a:gd name="connsiteX350" fmla="*/ 15533 w 5317820"/>
                <a:gd name="connsiteY350" fmla="*/ 2651308 h 3969550"/>
                <a:gd name="connsiteX351" fmla="*/ 15181 w 5317820"/>
                <a:gd name="connsiteY351" fmla="*/ 2820572 h 3969550"/>
                <a:gd name="connsiteX352" fmla="*/ 1716 w 5317820"/>
                <a:gd name="connsiteY352" fmla="*/ 2823989 h 3969550"/>
                <a:gd name="connsiteX353" fmla="*/ 5334 w 5317820"/>
                <a:gd name="connsiteY353" fmla="*/ 2849060 h 3969550"/>
                <a:gd name="connsiteX354" fmla="*/ 20456 w 5317820"/>
                <a:gd name="connsiteY354" fmla="*/ 2850466 h 3969550"/>
                <a:gd name="connsiteX355" fmla="*/ 32766 w 5317820"/>
                <a:gd name="connsiteY355" fmla="*/ 2884580 h 3969550"/>
                <a:gd name="connsiteX356" fmla="*/ 62509 w 5317820"/>
                <a:gd name="connsiteY356" fmla="*/ 2880963 h 3969550"/>
                <a:gd name="connsiteX357" fmla="*/ 90142 w 5317820"/>
                <a:gd name="connsiteY357" fmla="*/ 2839614 h 3969550"/>
                <a:gd name="connsiteX358" fmla="*/ 110640 w 5317820"/>
                <a:gd name="connsiteY358" fmla="*/ 2719285 h 3969550"/>
                <a:gd name="connsiteX359" fmla="*/ 110540 w 5317820"/>
                <a:gd name="connsiteY359" fmla="*/ 2697028 h 3969550"/>
                <a:gd name="connsiteX360" fmla="*/ 123402 w 5317820"/>
                <a:gd name="connsiteY360" fmla="*/ 2612119 h 3969550"/>
                <a:gd name="connsiteX361" fmla="*/ 154702 w 5317820"/>
                <a:gd name="connsiteY361" fmla="*/ 2572629 h 3969550"/>
                <a:gd name="connsiteX362" fmla="*/ 188565 w 5317820"/>
                <a:gd name="connsiteY362" fmla="*/ 2536104 h 3969550"/>
                <a:gd name="connsiteX363" fmla="*/ 214691 w 5317820"/>
                <a:gd name="connsiteY363" fmla="*/ 2496614 h 3969550"/>
                <a:gd name="connsiteX364" fmla="*/ 249709 w 5317820"/>
                <a:gd name="connsiteY364" fmla="*/ 2541580 h 3969550"/>
                <a:gd name="connsiteX365" fmla="*/ 258502 w 5317820"/>
                <a:gd name="connsiteY365" fmla="*/ 2536757 h 3969550"/>
                <a:gd name="connsiteX366" fmla="*/ 331855 w 5317820"/>
                <a:gd name="connsiteY366" fmla="*/ 2608703 h 3969550"/>
                <a:gd name="connsiteX367" fmla="*/ 366170 w 5317820"/>
                <a:gd name="connsiteY367" fmla="*/ 2648645 h 3969550"/>
                <a:gd name="connsiteX368" fmla="*/ 406564 w 5317820"/>
                <a:gd name="connsiteY368" fmla="*/ 2678288 h 3969550"/>
                <a:gd name="connsiteX369" fmla="*/ 435503 w 5317820"/>
                <a:gd name="connsiteY369" fmla="*/ 2723506 h 3969550"/>
                <a:gd name="connsiteX370" fmla="*/ 461378 w 5317820"/>
                <a:gd name="connsiteY370" fmla="*/ 2768020 h 3969550"/>
                <a:gd name="connsiteX371" fmla="*/ 479164 w 5317820"/>
                <a:gd name="connsiteY371" fmla="*/ 2824491 h 3969550"/>
                <a:gd name="connsiteX372" fmla="*/ 493583 w 5317820"/>
                <a:gd name="connsiteY372" fmla="*/ 2844538 h 3969550"/>
                <a:gd name="connsiteX373" fmla="*/ 499461 w 5317820"/>
                <a:gd name="connsiteY373" fmla="*/ 2874281 h 3969550"/>
                <a:gd name="connsiteX374" fmla="*/ 523025 w 5317820"/>
                <a:gd name="connsiteY374" fmla="*/ 2925126 h 3969550"/>
                <a:gd name="connsiteX375" fmla="*/ 535183 w 5317820"/>
                <a:gd name="connsiteY375" fmla="*/ 2982854 h 3969550"/>
                <a:gd name="connsiteX376" fmla="*/ 545483 w 5317820"/>
                <a:gd name="connsiteY376" fmla="*/ 3272446 h 3969550"/>
                <a:gd name="connsiteX377" fmla="*/ 549804 w 5317820"/>
                <a:gd name="connsiteY377" fmla="*/ 3286263 h 3969550"/>
                <a:gd name="connsiteX378" fmla="*/ 550507 w 5317820"/>
                <a:gd name="connsiteY378" fmla="*/ 3302290 h 3969550"/>
                <a:gd name="connsiteX379" fmla="*/ 579094 w 5317820"/>
                <a:gd name="connsiteY379" fmla="*/ 3343891 h 3969550"/>
                <a:gd name="connsiteX380" fmla="*/ 616324 w 5317820"/>
                <a:gd name="connsiteY380" fmla="*/ 3272899 h 3969550"/>
                <a:gd name="connsiteX381" fmla="*/ 628482 w 5317820"/>
                <a:gd name="connsiteY381" fmla="*/ 3205525 h 3969550"/>
                <a:gd name="connsiteX382" fmla="*/ 643705 w 5317820"/>
                <a:gd name="connsiteY382" fmla="*/ 3073389 h 3969550"/>
                <a:gd name="connsiteX383" fmla="*/ 671238 w 5317820"/>
                <a:gd name="connsiteY383" fmla="*/ 3007070 h 3969550"/>
                <a:gd name="connsiteX384" fmla="*/ 698318 w 5317820"/>
                <a:gd name="connsiteY384" fmla="*/ 2979437 h 3969550"/>
                <a:gd name="connsiteX385" fmla="*/ 780313 w 5317820"/>
                <a:gd name="connsiteY385" fmla="*/ 2921458 h 3969550"/>
                <a:gd name="connsiteX386" fmla="*/ 829298 w 5317820"/>
                <a:gd name="connsiteY386" fmla="*/ 2895433 h 3969550"/>
                <a:gd name="connsiteX387" fmla="*/ 1032778 w 5317820"/>
                <a:gd name="connsiteY387" fmla="*/ 2798667 h 3969550"/>
                <a:gd name="connsiteX388" fmla="*/ 1066038 w 5317820"/>
                <a:gd name="connsiteY388" fmla="*/ 2799119 h 3969550"/>
                <a:gd name="connsiteX389" fmla="*/ 1093671 w 5317820"/>
                <a:gd name="connsiteY389" fmla="*/ 2793944 h 3969550"/>
                <a:gd name="connsiteX390" fmla="*/ 1123213 w 5317820"/>
                <a:gd name="connsiteY390" fmla="*/ 2792085 h 3969550"/>
                <a:gd name="connsiteX391" fmla="*/ 1143711 w 5317820"/>
                <a:gd name="connsiteY391" fmla="*/ 2777314 h 3969550"/>
                <a:gd name="connsiteX392" fmla="*/ 1252635 w 5317820"/>
                <a:gd name="connsiteY392" fmla="*/ 2737121 h 3969550"/>
                <a:gd name="connsiteX393" fmla="*/ 1211387 w 5317820"/>
                <a:gd name="connsiteY393" fmla="*/ 2825546 h 3969550"/>
                <a:gd name="connsiteX394" fmla="*/ 1198877 w 5317820"/>
                <a:gd name="connsiteY394" fmla="*/ 2836449 h 3969550"/>
                <a:gd name="connsiteX395" fmla="*/ 1190788 w 5317820"/>
                <a:gd name="connsiteY395" fmla="*/ 2847904 h 3969550"/>
                <a:gd name="connsiteX396" fmla="*/ 1129644 w 5317820"/>
                <a:gd name="connsiteY396" fmla="*/ 2954266 h 3969550"/>
                <a:gd name="connsiteX397" fmla="*/ 1092766 w 5317820"/>
                <a:gd name="connsiteY397" fmla="*/ 3034150 h 3969550"/>
                <a:gd name="connsiteX398" fmla="*/ 1093922 w 5317820"/>
                <a:gd name="connsiteY398" fmla="*/ 3073992 h 3969550"/>
                <a:gd name="connsiteX399" fmla="*/ 1083120 w 5317820"/>
                <a:gd name="connsiteY399" fmla="*/ 3106900 h 3969550"/>
                <a:gd name="connsiteX400" fmla="*/ 1069655 w 5317820"/>
                <a:gd name="connsiteY400" fmla="*/ 3179751 h 3969550"/>
                <a:gd name="connsiteX401" fmla="*/ 1056542 w 5317820"/>
                <a:gd name="connsiteY401" fmla="*/ 3336254 h 3969550"/>
                <a:gd name="connsiteX402" fmla="*/ 1055738 w 5317820"/>
                <a:gd name="connsiteY402" fmla="*/ 3538578 h 3969550"/>
                <a:gd name="connsiteX403" fmla="*/ 1068047 w 5317820"/>
                <a:gd name="connsiteY403" fmla="*/ 3569627 h 3969550"/>
                <a:gd name="connsiteX404" fmla="*/ 1080457 w 5317820"/>
                <a:gd name="connsiteY404" fmla="*/ 3642979 h 3969550"/>
                <a:gd name="connsiteX405" fmla="*/ 1085129 w 5317820"/>
                <a:gd name="connsiteY405" fmla="*/ 3640267 h 3969550"/>
                <a:gd name="connsiteX406" fmla="*/ 1089350 w 5317820"/>
                <a:gd name="connsiteY406" fmla="*/ 3637554 h 3969550"/>
                <a:gd name="connsiteX407" fmla="*/ 1103970 w 5317820"/>
                <a:gd name="connsiteY407" fmla="*/ 3661569 h 3969550"/>
                <a:gd name="connsiteX408" fmla="*/ 1113818 w 5317820"/>
                <a:gd name="connsiteY408" fmla="*/ 3638960 h 3969550"/>
                <a:gd name="connsiteX409" fmla="*/ 1120851 w 5317820"/>
                <a:gd name="connsiteY409" fmla="*/ 3657701 h 3969550"/>
                <a:gd name="connsiteX410" fmla="*/ 1127534 w 5317820"/>
                <a:gd name="connsiteY410" fmla="*/ 3650064 h 3969550"/>
                <a:gd name="connsiteX411" fmla="*/ 1127433 w 5317820"/>
                <a:gd name="connsiteY411" fmla="*/ 3685685 h 3969550"/>
                <a:gd name="connsiteX412" fmla="*/ 1126830 w 5317820"/>
                <a:gd name="connsiteY412" fmla="*/ 3767931 h 3969550"/>
                <a:gd name="connsiteX413" fmla="*/ 1134668 w 5317820"/>
                <a:gd name="connsiteY413" fmla="*/ 3758787 h 3969550"/>
                <a:gd name="connsiteX414" fmla="*/ 1150494 w 5317820"/>
                <a:gd name="connsiteY414" fmla="*/ 3677496 h 3969550"/>
                <a:gd name="connsiteX415" fmla="*/ 1140195 w 5317820"/>
                <a:gd name="connsiteY415" fmla="*/ 3612031 h 3969550"/>
                <a:gd name="connsiteX416" fmla="*/ 1145470 w 5317820"/>
                <a:gd name="connsiteY416" fmla="*/ 3591432 h 3969550"/>
                <a:gd name="connsiteX417" fmla="*/ 1145922 w 5317820"/>
                <a:gd name="connsiteY417" fmla="*/ 3529233 h 3969550"/>
                <a:gd name="connsiteX418" fmla="*/ 1155669 w 5317820"/>
                <a:gd name="connsiteY418" fmla="*/ 3480247 h 3969550"/>
                <a:gd name="connsiteX419" fmla="*/ 1162703 w 5317820"/>
                <a:gd name="connsiteY419" fmla="*/ 3369212 h 3969550"/>
                <a:gd name="connsiteX420" fmla="*/ 1189532 w 5317820"/>
                <a:gd name="connsiteY420" fmla="*/ 3326557 h 3969550"/>
                <a:gd name="connsiteX421" fmla="*/ 1201339 w 5317820"/>
                <a:gd name="connsiteY421" fmla="*/ 3225119 h 3969550"/>
                <a:gd name="connsiteX422" fmla="*/ 1253138 w 5317820"/>
                <a:gd name="connsiteY422" fmla="*/ 3023298 h 3969550"/>
                <a:gd name="connsiteX423" fmla="*/ 1278560 w 5317820"/>
                <a:gd name="connsiteY423" fmla="*/ 2974814 h 3969550"/>
                <a:gd name="connsiteX424" fmla="*/ 1311368 w 5317820"/>
                <a:gd name="connsiteY424" fmla="*/ 2930753 h 3969550"/>
                <a:gd name="connsiteX425" fmla="*/ 1374623 w 5317820"/>
                <a:gd name="connsiteY425" fmla="*/ 2945976 h 3969550"/>
                <a:gd name="connsiteX426" fmla="*/ 1408033 w 5317820"/>
                <a:gd name="connsiteY426" fmla="*/ 2917840 h 3969550"/>
                <a:gd name="connsiteX427" fmla="*/ 1431245 w 5317820"/>
                <a:gd name="connsiteY427" fmla="*/ 2963862 h 3969550"/>
                <a:gd name="connsiteX428" fmla="*/ 1442851 w 5317820"/>
                <a:gd name="connsiteY428" fmla="*/ 3022444 h 3969550"/>
                <a:gd name="connsiteX429" fmla="*/ 1432401 w 5317820"/>
                <a:gd name="connsiteY429" fmla="*/ 3014957 h 3969550"/>
                <a:gd name="connsiteX430" fmla="*/ 1447975 w 5317820"/>
                <a:gd name="connsiteY430" fmla="*/ 3077057 h 3969550"/>
                <a:gd name="connsiteX431" fmla="*/ 1457019 w 5317820"/>
                <a:gd name="connsiteY431" fmla="*/ 3107302 h 3969550"/>
                <a:gd name="connsiteX432" fmla="*/ 1470032 w 5317820"/>
                <a:gd name="connsiteY432" fmla="*/ 3125088 h 3969550"/>
                <a:gd name="connsiteX433" fmla="*/ 1492540 w 5317820"/>
                <a:gd name="connsiteY433" fmla="*/ 3325653 h 3969550"/>
                <a:gd name="connsiteX434" fmla="*/ 1486913 w 5317820"/>
                <a:gd name="connsiteY434" fmla="*/ 3428046 h 3969550"/>
                <a:gd name="connsiteX435" fmla="*/ 1466414 w 5317820"/>
                <a:gd name="connsiteY435" fmla="*/ 3515416 h 3969550"/>
                <a:gd name="connsiteX436" fmla="*/ 1486109 w 5317820"/>
                <a:gd name="connsiteY436" fmla="*/ 3603640 h 3969550"/>
                <a:gd name="connsiteX437" fmla="*/ 1490932 w 5317820"/>
                <a:gd name="connsiteY437" fmla="*/ 3699954 h 3969550"/>
                <a:gd name="connsiteX438" fmla="*/ 1500880 w 5317820"/>
                <a:gd name="connsiteY438" fmla="*/ 3744569 h 3969550"/>
                <a:gd name="connsiteX439" fmla="*/ 1529216 w 5317820"/>
                <a:gd name="connsiteY439" fmla="*/ 3880121 h 3969550"/>
                <a:gd name="connsiteX440" fmla="*/ 1545143 w 5317820"/>
                <a:gd name="connsiteY440" fmla="*/ 3817922 h 3969550"/>
                <a:gd name="connsiteX441" fmla="*/ 1565190 w 5317820"/>
                <a:gd name="connsiteY441" fmla="*/ 3773759 h 3969550"/>
                <a:gd name="connsiteX442" fmla="*/ 1569762 w 5317820"/>
                <a:gd name="connsiteY442" fmla="*/ 3742006 h 3969550"/>
                <a:gd name="connsiteX443" fmla="*/ 1590511 w 5317820"/>
                <a:gd name="connsiteY443" fmla="*/ 3645592 h 3969550"/>
                <a:gd name="connsiteX444" fmla="*/ 1579006 w 5317820"/>
                <a:gd name="connsiteY444" fmla="*/ 3592035 h 3969550"/>
                <a:gd name="connsiteX445" fmla="*/ 1595536 w 5317820"/>
                <a:gd name="connsiteY445" fmla="*/ 3475223 h 3969550"/>
                <a:gd name="connsiteX446" fmla="*/ 1620958 w 5317820"/>
                <a:gd name="connsiteY446" fmla="*/ 3430256 h 3969550"/>
                <a:gd name="connsiteX447" fmla="*/ 1631056 w 5317820"/>
                <a:gd name="connsiteY447" fmla="*/ 3342283 h 3969550"/>
                <a:gd name="connsiteX448" fmla="*/ 1656730 w 5317820"/>
                <a:gd name="connsiteY448" fmla="*/ 3262750 h 3969550"/>
                <a:gd name="connsiteX449" fmla="*/ 1708730 w 5317820"/>
                <a:gd name="connsiteY449" fmla="*/ 3177691 h 3969550"/>
                <a:gd name="connsiteX450" fmla="*/ 1797306 w 5317820"/>
                <a:gd name="connsiteY450" fmla="*/ 3243859 h 3969550"/>
                <a:gd name="connsiteX451" fmla="*/ 1861867 w 5317820"/>
                <a:gd name="connsiteY451" fmla="*/ 3243508 h 3969550"/>
                <a:gd name="connsiteX452" fmla="*/ 1923966 w 5317820"/>
                <a:gd name="connsiteY452" fmla="*/ 3257424 h 3969550"/>
                <a:gd name="connsiteX453" fmla="*/ 1923614 w 5317820"/>
                <a:gd name="connsiteY453" fmla="*/ 3255666 h 3969550"/>
                <a:gd name="connsiteX454" fmla="*/ 1923363 w 5317820"/>
                <a:gd name="connsiteY454" fmla="*/ 3254008 h 3969550"/>
                <a:gd name="connsiteX455" fmla="*/ 1925825 w 5317820"/>
                <a:gd name="connsiteY455" fmla="*/ 3250039 h 3969550"/>
                <a:gd name="connsiteX456" fmla="*/ 1939993 w 5317820"/>
                <a:gd name="connsiteY456" fmla="*/ 3244764 h 3969550"/>
                <a:gd name="connsiteX457" fmla="*/ 1927835 w 5317820"/>
                <a:gd name="connsiteY457" fmla="*/ 3234213 h 3969550"/>
                <a:gd name="connsiteX458" fmla="*/ 1986618 w 5317820"/>
                <a:gd name="connsiteY458" fmla="*/ 3243005 h 3969550"/>
                <a:gd name="connsiteX459" fmla="*/ 2033141 w 5317820"/>
                <a:gd name="connsiteY459" fmla="*/ 3263403 h 3969550"/>
                <a:gd name="connsiteX460" fmla="*/ 2082931 w 5317820"/>
                <a:gd name="connsiteY460" fmla="*/ 3279682 h 3969550"/>
                <a:gd name="connsiteX461" fmla="*/ 2180852 w 5317820"/>
                <a:gd name="connsiteY461" fmla="*/ 3385591 h 3969550"/>
                <a:gd name="connsiteX462" fmla="*/ 2208636 w 5317820"/>
                <a:gd name="connsiteY462" fmla="*/ 3490446 h 3969550"/>
                <a:gd name="connsiteX463" fmla="*/ 2191905 w 5317820"/>
                <a:gd name="connsiteY463" fmla="*/ 3610273 h 3969550"/>
                <a:gd name="connsiteX464" fmla="*/ 2187585 w 5317820"/>
                <a:gd name="connsiteY464" fmla="*/ 3731656 h 3969550"/>
                <a:gd name="connsiteX465" fmla="*/ 2190850 w 5317820"/>
                <a:gd name="connsiteY465" fmla="*/ 3849724 h 3969550"/>
                <a:gd name="connsiteX466" fmla="*/ 2201150 w 5317820"/>
                <a:gd name="connsiteY466" fmla="*/ 3969551 h 3969550"/>
                <a:gd name="connsiteX467" fmla="*/ 2205270 w 5317820"/>
                <a:gd name="connsiteY467" fmla="*/ 3959804 h 3969550"/>
                <a:gd name="connsiteX468" fmla="*/ 2208786 w 5317820"/>
                <a:gd name="connsiteY468" fmla="*/ 3955584 h 3969550"/>
                <a:gd name="connsiteX469" fmla="*/ 2210897 w 5317820"/>
                <a:gd name="connsiteY469" fmla="*/ 3953725 h 3969550"/>
                <a:gd name="connsiteX470" fmla="*/ 2272744 w 5317820"/>
                <a:gd name="connsiteY470" fmla="*/ 3742509 h 3969550"/>
                <a:gd name="connsiteX471" fmla="*/ 2284350 w 5317820"/>
                <a:gd name="connsiteY471" fmla="*/ 3661217 h 3969550"/>
                <a:gd name="connsiteX472" fmla="*/ 2292891 w 5317820"/>
                <a:gd name="connsiteY472" fmla="*/ 3615045 h 3969550"/>
                <a:gd name="connsiteX473" fmla="*/ 2293946 w 5317820"/>
                <a:gd name="connsiteY473" fmla="*/ 3564804 h 3969550"/>
                <a:gd name="connsiteX474" fmla="*/ 2312335 w 5317820"/>
                <a:gd name="connsiteY474" fmla="*/ 3481854 h 3969550"/>
                <a:gd name="connsiteX475" fmla="*/ 2326252 w 5317820"/>
                <a:gd name="connsiteY475" fmla="*/ 3444625 h 3969550"/>
                <a:gd name="connsiteX476" fmla="*/ 2339717 w 5317820"/>
                <a:gd name="connsiteY476" fmla="*/ 3409506 h 3969550"/>
                <a:gd name="connsiteX477" fmla="*/ 2343233 w 5317820"/>
                <a:gd name="connsiteY477" fmla="*/ 3370016 h 3969550"/>
                <a:gd name="connsiteX478" fmla="*/ 2335396 w 5317820"/>
                <a:gd name="connsiteY478" fmla="*/ 3324347 h 3969550"/>
                <a:gd name="connsiteX479" fmla="*/ 2374635 w 5317820"/>
                <a:gd name="connsiteY479" fmla="*/ 3323292 h 3969550"/>
                <a:gd name="connsiteX480" fmla="*/ 2413421 w 5317820"/>
                <a:gd name="connsiteY480" fmla="*/ 3324095 h 3969550"/>
                <a:gd name="connsiteX481" fmla="*/ 2518276 w 5317820"/>
                <a:gd name="connsiteY481" fmla="*/ 3313293 h 3969550"/>
                <a:gd name="connsiteX482" fmla="*/ 2542392 w 5317820"/>
                <a:gd name="connsiteY482" fmla="*/ 3331330 h 3969550"/>
                <a:gd name="connsiteX483" fmla="*/ 2612580 w 5317820"/>
                <a:gd name="connsiteY483" fmla="*/ 3343740 h 3969550"/>
                <a:gd name="connsiteX484" fmla="*/ 2723061 w 5317820"/>
                <a:gd name="connsiteY484" fmla="*/ 3400563 h 3969550"/>
                <a:gd name="connsiteX485" fmla="*/ 2779533 w 5317820"/>
                <a:gd name="connsiteY485" fmla="*/ 3418148 h 3969550"/>
                <a:gd name="connsiteX486" fmla="*/ 2815004 w 5317820"/>
                <a:gd name="connsiteY486" fmla="*/ 3372830 h 3969550"/>
                <a:gd name="connsiteX487" fmla="*/ 2832438 w 5317820"/>
                <a:gd name="connsiteY487" fmla="*/ 3358411 h 3969550"/>
                <a:gd name="connsiteX488" fmla="*/ 2861980 w 5317820"/>
                <a:gd name="connsiteY488" fmla="*/ 3305707 h 3969550"/>
                <a:gd name="connsiteX489" fmla="*/ 2917999 w 5317820"/>
                <a:gd name="connsiteY489" fmla="*/ 3251245 h 3969550"/>
                <a:gd name="connsiteX490" fmla="*/ 2918703 w 5317820"/>
                <a:gd name="connsiteY490" fmla="*/ 3238132 h 3969550"/>
                <a:gd name="connsiteX491" fmla="*/ 2943522 w 5317820"/>
                <a:gd name="connsiteY491" fmla="*/ 3234363 h 3969550"/>
                <a:gd name="connsiteX492" fmla="*/ 2961559 w 5317820"/>
                <a:gd name="connsiteY492" fmla="*/ 3247829 h 3969550"/>
                <a:gd name="connsiteX493" fmla="*/ 2973165 w 5317820"/>
                <a:gd name="connsiteY493" fmla="*/ 3263504 h 3969550"/>
                <a:gd name="connsiteX494" fmla="*/ 2995874 w 5317820"/>
                <a:gd name="connsiteY494" fmla="*/ 3257977 h 3969550"/>
                <a:gd name="connsiteX495" fmla="*/ 3019538 w 5317820"/>
                <a:gd name="connsiteY495" fmla="*/ 3289629 h 3969550"/>
                <a:gd name="connsiteX496" fmla="*/ 3005470 w 5317820"/>
                <a:gd name="connsiteY496" fmla="*/ 3222607 h 3969550"/>
                <a:gd name="connsiteX497" fmla="*/ 3024813 w 5317820"/>
                <a:gd name="connsiteY497" fmla="*/ 3218135 h 3969550"/>
                <a:gd name="connsiteX498" fmla="*/ 3038630 w 5317820"/>
                <a:gd name="connsiteY498" fmla="*/ 3209444 h 3969550"/>
                <a:gd name="connsiteX499" fmla="*/ 3126704 w 5317820"/>
                <a:gd name="connsiteY499" fmla="*/ 3164477 h 3969550"/>
                <a:gd name="connsiteX500" fmla="*/ 3152478 w 5317820"/>
                <a:gd name="connsiteY500" fmla="*/ 3143527 h 3969550"/>
                <a:gd name="connsiteX501" fmla="*/ 3207191 w 5317820"/>
                <a:gd name="connsiteY501" fmla="*/ 3100168 h 3969550"/>
                <a:gd name="connsiteX502" fmla="*/ 3220555 w 5317820"/>
                <a:gd name="connsiteY502" fmla="*/ 3098862 h 3969550"/>
                <a:gd name="connsiteX503" fmla="*/ 3230302 w 5317820"/>
                <a:gd name="connsiteY503" fmla="*/ 3072836 h 3969550"/>
                <a:gd name="connsiteX504" fmla="*/ 3223871 w 5317820"/>
                <a:gd name="connsiteY504" fmla="*/ 3187890 h 3969550"/>
                <a:gd name="connsiteX505" fmla="*/ 3218495 w 5317820"/>
                <a:gd name="connsiteY505" fmla="*/ 3178043 h 3969550"/>
                <a:gd name="connsiteX506" fmla="*/ 3215431 w 5317820"/>
                <a:gd name="connsiteY506" fmla="*/ 3112577 h 3969550"/>
                <a:gd name="connsiteX507" fmla="*/ 3203975 w 5317820"/>
                <a:gd name="connsiteY507" fmla="*/ 3131067 h 3969550"/>
                <a:gd name="connsiteX508" fmla="*/ 3211461 w 5317820"/>
                <a:gd name="connsiteY508" fmla="*/ 3151214 h 3969550"/>
                <a:gd name="connsiteX509" fmla="*/ 3202066 w 5317820"/>
                <a:gd name="connsiteY509" fmla="*/ 3259585 h 3969550"/>
                <a:gd name="connsiteX510" fmla="*/ 3194078 w 5317820"/>
                <a:gd name="connsiteY510" fmla="*/ 3311032 h 3969550"/>
                <a:gd name="connsiteX511" fmla="*/ 3186441 w 5317820"/>
                <a:gd name="connsiteY511" fmla="*/ 3420107 h 3969550"/>
                <a:gd name="connsiteX512" fmla="*/ 3189154 w 5317820"/>
                <a:gd name="connsiteY512" fmla="*/ 3535613 h 3969550"/>
                <a:gd name="connsiteX513" fmla="*/ 3200660 w 5317820"/>
                <a:gd name="connsiteY513" fmla="*/ 3503509 h 3969550"/>
                <a:gd name="connsiteX514" fmla="*/ 3213320 w 5317820"/>
                <a:gd name="connsiteY514" fmla="*/ 3479744 h 3969550"/>
                <a:gd name="connsiteX515" fmla="*/ 3218847 w 5317820"/>
                <a:gd name="connsiteY515" fmla="*/ 3541843 h 3969550"/>
                <a:gd name="connsiteX516" fmla="*/ 3230553 w 5317820"/>
                <a:gd name="connsiteY516" fmla="*/ 3503408 h 3969550"/>
                <a:gd name="connsiteX517" fmla="*/ 3244621 w 5317820"/>
                <a:gd name="connsiteY517" fmla="*/ 3522500 h 3969550"/>
                <a:gd name="connsiteX518" fmla="*/ 3253514 w 5317820"/>
                <a:gd name="connsiteY518" fmla="*/ 3498032 h 3969550"/>
                <a:gd name="connsiteX519" fmla="*/ 3266275 w 5317820"/>
                <a:gd name="connsiteY519" fmla="*/ 3498635 h 3969550"/>
                <a:gd name="connsiteX520" fmla="*/ 3282202 w 5317820"/>
                <a:gd name="connsiteY520" fmla="*/ 3472409 h 3969550"/>
                <a:gd name="connsiteX521" fmla="*/ 3315261 w 5317820"/>
                <a:gd name="connsiteY521" fmla="*/ 3390163 h 3969550"/>
                <a:gd name="connsiteX522" fmla="*/ 3316768 w 5317820"/>
                <a:gd name="connsiteY522" fmla="*/ 3416389 h 3969550"/>
                <a:gd name="connsiteX523" fmla="*/ 3331891 w 5317820"/>
                <a:gd name="connsiteY523" fmla="*/ 3362129 h 3969550"/>
                <a:gd name="connsiteX524" fmla="*/ 3349576 w 5317820"/>
                <a:gd name="connsiteY524" fmla="*/ 3313293 h 3969550"/>
                <a:gd name="connsiteX525" fmla="*/ 3360479 w 5317820"/>
                <a:gd name="connsiteY525" fmla="*/ 3254159 h 3969550"/>
                <a:gd name="connsiteX526" fmla="*/ 3386152 w 5317820"/>
                <a:gd name="connsiteY526" fmla="*/ 3178344 h 3969550"/>
                <a:gd name="connsiteX527" fmla="*/ 3479501 w 5317820"/>
                <a:gd name="connsiteY527" fmla="*/ 3034954 h 3969550"/>
                <a:gd name="connsiteX528" fmla="*/ 3504471 w 5317820"/>
                <a:gd name="connsiteY528" fmla="*/ 3060025 h 3969550"/>
                <a:gd name="connsiteX529" fmla="*/ 3491258 w 5317820"/>
                <a:gd name="connsiteY529" fmla="*/ 3030131 h 3969550"/>
                <a:gd name="connsiteX530" fmla="*/ 3589079 w 5317820"/>
                <a:gd name="connsiteY530" fmla="*/ 3092682 h 3969550"/>
                <a:gd name="connsiteX531" fmla="*/ 3593650 w 5317820"/>
                <a:gd name="connsiteY531" fmla="*/ 3065501 h 3969550"/>
                <a:gd name="connsiteX532" fmla="*/ 3616862 w 5317820"/>
                <a:gd name="connsiteY532" fmla="*/ 3069621 h 3969550"/>
                <a:gd name="connsiteX533" fmla="*/ 3608422 w 5317820"/>
                <a:gd name="connsiteY533" fmla="*/ 3039878 h 3969550"/>
                <a:gd name="connsiteX534" fmla="*/ 3625504 w 5317820"/>
                <a:gd name="connsiteY534" fmla="*/ 3036110 h 3969550"/>
                <a:gd name="connsiteX535" fmla="*/ 3585813 w 5317820"/>
                <a:gd name="connsiteY535" fmla="*/ 2955874 h 3969550"/>
                <a:gd name="connsiteX536" fmla="*/ 3597519 w 5317820"/>
                <a:gd name="connsiteY536" fmla="*/ 2959290 h 3969550"/>
                <a:gd name="connsiteX537" fmla="*/ 3591289 w 5317820"/>
                <a:gd name="connsiteY537" fmla="*/ 2942308 h 3969550"/>
                <a:gd name="connsiteX538" fmla="*/ 3613446 w 5317820"/>
                <a:gd name="connsiteY538" fmla="*/ 2921106 h 3969550"/>
                <a:gd name="connsiteX539" fmla="*/ 3618822 w 5317820"/>
                <a:gd name="connsiteY539" fmla="*/ 2910806 h 3969550"/>
                <a:gd name="connsiteX540" fmla="*/ 3635552 w 5317820"/>
                <a:gd name="connsiteY540" fmla="*/ 2976070 h 3969550"/>
                <a:gd name="connsiteX541" fmla="*/ 3645500 w 5317820"/>
                <a:gd name="connsiteY541" fmla="*/ 3005261 h 3969550"/>
                <a:gd name="connsiteX542" fmla="*/ 3665999 w 5317820"/>
                <a:gd name="connsiteY542" fmla="*/ 3058668 h 3969550"/>
                <a:gd name="connsiteX543" fmla="*/ 3683332 w 5317820"/>
                <a:gd name="connsiteY543" fmla="*/ 3080222 h 3969550"/>
                <a:gd name="connsiteX544" fmla="*/ 3715336 w 5317820"/>
                <a:gd name="connsiteY544" fmla="*/ 3122023 h 3969550"/>
                <a:gd name="connsiteX545" fmla="*/ 3717547 w 5317820"/>
                <a:gd name="connsiteY545" fmla="*/ 3123681 h 3969550"/>
                <a:gd name="connsiteX546" fmla="*/ 3724681 w 5317820"/>
                <a:gd name="connsiteY546" fmla="*/ 3091325 h 3969550"/>
                <a:gd name="connsiteX547" fmla="*/ 3750455 w 5317820"/>
                <a:gd name="connsiteY547" fmla="*/ 3094239 h 3969550"/>
                <a:gd name="connsiteX548" fmla="*/ 3760554 w 5317820"/>
                <a:gd name="connsiteY548" fmla="*/ 3060628 h 3969550"/>
                <a:gd name="connsiteX549" fmla="*/ 3784217 w 5317820"/>
                <a:gd name="connsiteY549" fmla="*/ 2966223 h 3969550"/>
                <a:gd name="connsiteX550" fmla="*/ 3803661 w 5317820"/>
                <a:gd name="connsiteY550" fmla="*/ 2868855 h 3969550"/>
                <a:gd name="connsiteX551" fmla="*/ 3826973 w 5317820"/>
                <a:gd name="connsiteY551" fmla="*/ 2907390 h 3969550"/>
                <a:gd name="connsiteX552" fmla="*/ 3839634 w 5317820"/>
                <a:gd name="connsiteY552" fmla="*/ 2899201 h 3969550"/>
                <a:gd name="connsiteX553" fmla="*/ 3852295 w 5317820"/>
                <a:gd name="connsiteY553" fmla="*/ 2895433 h 3969550"/>
                <a:gd name="connsiteX554" fmla="*/ 3841292 w 5317820"/>
                <a:gd name="connsiteY554" fmla="*/ 2882772 h 3969550"/>
                <a:gd name="connsiteX555" fmla="*/ 3825365 w 5317820"/>
                <a:gd name="connsiteY555" fmla="*/ 2881465 h 3969550"/>
                <a:gd name="connsiteX556" fmla="*/ 3928311 w 5317820"/>
                <a:gd name="connsiteY556" fmla="*/ 2893524 h 3969550"/>
                <a:gd name="connsiteX557" fmla="*/ 3976342 w 5317820"/>
                <a:gd name="connsiteY557" fmla="*/ 2967580 h 3969550"/>
                <a:gd name="connsiteX558" fmla="*/ 3875808 w 5317820"/>
                <a:gd name="connsiteY558" fmla="*/ 3346754 h 3969550"/>
                <a:gd name="connsiteX559" fmla="*/ 3862946 w 5317820"/>
                <a:gd name="connsiteY559" fmla="*/ 3455829 h 3969550"/>
                <a:gd name="connsiteX560" fmla="*/ 3839634 w 5317820"/>
                <a:gd name="connsiteY560" fmla="*/ 3548124 h 3969550"/>
                <a:gd name="connsiteX561" fmla="*/ 3852295 w 5317820"/>
                <a:gd name="connsiteY561" fmla="*/ 3538276 h 3969550"/>
                <a:gd name="connsiteX562" fmla="*/ 3838378 w 5317820"/>
                <a:gd name="connsiteY562" fmla="*/ 3607861 h 3969550"/>
                <a:gd name="connsiteX563" fmla="*/ 3848828 w 5317820"/>
                <a:gd name="connsiteY563" fmla="*/ 3605650 h 3969550"/>
                <a:gd name="connsiteX564" fmla="*/ 3854204 w 5317820"/>
                <a:gd name="connsiteY564" fmla="*/ 3626501 h 3969550"/>
                <a:gd name="connsiteX565" fmla="*/ 3858073 w 5317820"/>
                <a:gd name="connsiteY565" fmla="*/ 3643733 h 3969550"/>
                <a:gd name="connsiteX566" fmla="*/ 3882340 w 5317820"/>
                <a:gd name="connsiteY566" fmla="*/ 3608011 h 3969550"/>
                <a:gd name="connsiteX567" fmla="*/ 3906355 w 5317820"/>
                <a:gd name="connsiteY567" fmla="*/ 3573596 h 3969550"/>
                <a:gd name="connsiteX568" fmla="*/ 3916554 w 5317820"/>
                <a:gd name="connsiteY568" fmla="*/ 3584599 h 3969550"/>
                <a:gd name="connsiteX569" fmla="*/ 3938560 w 5317820"/>
                <a:gd name="connsiteY569" fmla="*/ 3501901 h 3969550"/>
                <a:gd name="connsiteX570" fmla="*/ 3953532 w 5317820"/>
                <a:gd name="connsiteY570" fmla="*/ 3461356 h 3969550"/>
                <a:gd name="connsiteX571" fmla="*/ 3985536 w 5317820"/>
                <a:gd name="connsiteY571" fmla="*/ 3336706 h 3969550"/>
                <a:gd name="connsiteX572" fmla="*/ 4008044 w 5317820"/>
                <a:gd name="connsiteY572" fmla="*/ 3256721 h 3969550"/>
                <a:gd name="connsiteX573" fmla="*/ 4024323 w 5317820"/>
                <a:gd name="connsiteY573" fmla="*/ 3258731 h 3969550"/>
                <a:gd name="connsiteX574" fmla="*/ 4036481 w 5317820"/>
                <a:gd name="connsiteY574" fmla="*/ 3188794 h 3969550"/>
                <a:gd name="connsiteX575" fmla="*/ 4059090 w 5317820"/>
                <a:gd name="connsiteY575" fmla="*/ 3129408 h 3969550"/>
                <a:gd name="connsiteX576" fmla="*/ 4076876 w 5317820"/>
                <a:gd name="connsiteY576" fmla="*/ 3065199 h 3969550"/>
                <a:gd name="connsiteX577" fmla="*/ 4104057 w 5317820"/>
                <a:gd name="connsiteY577" fmla="*/ 3010938 h 3969550"/>
                <a:gd name="connsiteX578" fmla="*/ 4116215 w 5317820"/>
                <a:gd name="connsiteY578" fmla="*/ 2980140 h 3969550"/>
                <a:gd name="connsiteX579" fmla="*/ 4193286 w 5317820"/>
                <a:gd name="connsiteY579" fmla="*/ 2818362 h 3969550"/>
                <a:gd name="connsiteX580" fmla="*/ 4205696 w 5317820"/>
                <a:gd name="connsiteY580" fmla="*/ 2815900 h 3969550"/>
                <a:gd name="connsiteX581" fmla="*/ 4215292 w 5317820"/>
                <a:gd name="connsiteY581" fmla="*/ 2808966 h 3969550"/>
                <a:gd name="connsiteX582" fmla="*/ 4219161 w 5317820"/>
                <a:gd name="connsiteY582" fmla="*/ 2848909 h 3969550"/>
                <a:gd name="connsiteX583" fmla="*/ 4230766 w 5317820"/>
                <a:gd name="connsiteY583" fmla="*/ 2846899 h 3969550"/>
                <a:gd name="connsiteX584" fmla="*/ 4239207 w 5317820"/>
                <a:gd name="connsiteY584" fmla="*/ 2820321 h 3969550"/>
                <a:gd name="connsiteX585" fmla="*/ 4244935 w 5317820"/>
                <a:gd name="connsiteY585" fmla="*/ 2871166 h 3969550"/>
                <a:gd name="connsiteX586" fmla="*/ 4260158 w 5317820"/>
                <a:gd name="connsiteY586" fmla="*/ 2882420 h 3969550"/>
                <a:gd name="connsiteX587" fmla="*/ 4279149 w 5317820"/>
                <a:gd name="connsiteY587" fmla="*/ 2815046 h 3969550"/>
                <a:gd name="connsiteX588" fmla="*/ 4290604 w 5317820"/>
                <a:gd name="connsiteY588" fmla="*/ 2822431 h 3969550"/>
                <a:gd name="connsiteX589" fmla="*/ 4302311 w 5317820"/>
                <a:gd name="connsiteY589" fmla="*/ 2765055 h 3969550"/>
                <a:gd name="connsiteX590" fmla="*/ 4306883 w 5317820"/>
                <a:gd name="connsiteY590" fmla="*/ 2711146 h 3969550"/>
                <a:gd name="connsiteX591" fmla="*/ 4323613 w 5317820"/>
                <a:gd name="connsiteY591" fmla="*/ 2727776 h 3969550"/>
                <a:gd name="connsiteX592" fmla="*/ 4337882 w 5317820"/>
                <a:gd name="connsiteY592" fmla="*/ 2714562 h 3969550"/>
                <a:gd name="connsiteX593" fmla="*/ 4346423 w 5317820"/>
                <a:gd name="connsiteY593" fmla="*/ 2769376 h 3969550"/>
                <a:gd name="connsiteX594" fmla="*/ 4358029 w 5317820"/>
                <a:gd name="connsiteY594" fmla="*/ 2760333 h 3969550"/>
                <a:gd name="connsiteX595" fmla="*/ 4373353 w 5317820"/>
                <a:gd name="connsiteY595" fmla="*/ 2827204 h 3969550"/>
                <a:gd name="connsiteX596" fmla="*/ 4365163 w 5317820"/>
                <a:gd name="connsiteY596" fmla="*/ 2862223 h 3969550"/>
                <a:gd name="connsiteX597" fmla="*/ 4353105 w 5317820"/>
                <a:gd name="connsiteY597" fmla="*/ 2947282 h 3969550"/>
                <a:gd name="connsiteX598" fmla="*/ 4335671 w 5317820"/>
                <a:gd name="connsiteY598" fmla="*/ 3008074 h 3969550"/>
                <a:gd name="connsiteX599" fmla="*/ 4325121 w 5317820"/>
                <a:gd name="connsiteY599" fmla="*/ 3074846 h 3969550"/>
                <a:gd name="connsiteX600" fmla="*/ 4311756 w 5317820"/>
                <a:gd name="connsiteY600" fmla="*/ 3140110 h 3969550"/>
                <a:gd name="connsiteX601" fmla="*/ 4278948 w 5317820"/>
                <a:gd name="connsiteY601" fmla="*/ 3268629 h 3969550"/>
                <a:gd name="connsiteX602" fmla="*/ 4284575 w 5317820"/>
                <a:gd name="connsiteY602" fmla="*/ 3241900 h 3969550"/>
                <a:gd name="connsiteX603" fmla="*/ 4306230 w 5317820"/>
                <a:gd name="connsiteY603" fmla="*/ 3244261 h 3969550"/>
                <a:gd name="connsiteX604" fmla="*/ 4319443 w 5317820"/>
                <a:gd name="connsiteY604" fmla="*/ 3226124 h 3969550"/>
                <a:gd name="connsiteX605" fmla="*/ 4357526 w 5317820"/>
                <a:gd name="connsiteY605" fmla="*/ 3174224 h 3969550"/>
                <a:gd name="connsiteX606" fmla="*/ 4380939 w 5317820"/>
                <a:gd name="connsiteY606" fmla="*/ 3135689 h 3969550"/>
                <a:gd name="connsiteX607" fmla="*/ 4397670 w 5317820"/>
                <a:gd name="connsiteY607" fmla="*/ 3121169 h 3969550"/>
                <a:gd name="connsiteX608" fmla="*/ 4416309 w 5317820"/>
                <a:gd name="connsiteY608" fmla="*/ 3112025 h 3969550"/>
                <a:gd name="connsiteX609" fmla="*/ 4403799 w 5317820"/>
                <a:gd name="connsiteY609" fmla="*/ 3092682 h 3969550"/>
                <a:gd name="connsiteX610" fmla="*/ 4427714 w 5317820"/>
                <a:gd name="connsiteY610" fmla="*/ 3053543 h 3969550"/>
                <a:gd name="connsiteX611" fmla="*/ 4408170 w 5317820"/>
                <a:gd name="connsiteY611" fmla="*/ 3069018 h 3969550"/>
                <a:gd name="connsiteX612" fmla="*/ 4405256 w 5317820"/>
                <a:gd name="connsiteY612" fmla="*/ 3055804 h 3969550"/>
                <a:gd name="connsiteX613" fmla="*/ 4403246 w 5317820"/>
                <a:gd name="connsiteY613" fmla="*/ 3050981 h 3969550"/>
                <a:gd name="connsiteX614" fmla="*/ 4406663 w 5317820"/>
                <a:gd name="connsiteY614" fmla="*/ 3035155 h 3969550"/>
                <a:gd name="connsiteX615" fmla="*/ 4395760 w 5317820"/>
                <a:gd name="connsiteY615" fmla="*/ 3022846 h 3969550"/>
                <a:gd name="connsiteX616" fmla="*/ 4431231 w 5317820"/>
                <a:gd name="connsiteY616" fmla="*/ 2963209 h 3969550"/>
                <a:gd name="connsiteX617" fmla="*/ 4456201 w 5317820"/>
                <a:gd name="connsiteY617" fmla="*/ 2941404 h 3969550"/>
                <a:gd name="connsiteX618" fmla="*/ 4476700 w 5317820"/>
                <a:gd name="connsiteY618" fmla="*/ 2845593 h 3969550"/>
                <a:gd name="connsiteX619" fmla="*/ 4485492 w 5317820"/>
                <a:gd name="connsiteY619" fmla="*/ 2844286 h 3969550"/>
                <a:gd name="connsiteX620" fmla="*/ 4486095 w 5317820"/>
                <a:gd name="connsiteY620" fmla="*/ 2852124 h 3969550"/>
                <a:gd name="connsiteX621" fmla="*/ 4504835 w 5317820"/>
                <a:gd name="connsiteY621" fmla="*/ 2795753 h 3969550"/>
                <a:gd name="connsiteX622" fmla="*/ 4522269 w 5317820"/>
                <a:gd name="connsiteY622" fmla="*/ 2740236 h 3969550"/>
                <a:gd name="connsiteX623" fmla="*/ 4554474 w 5317820"/>
                <a:gd name="connsiteY623" fmla="*/ 2696425 h 3969550"/>
                <a:gd name="connsiteX624" fmla="*/ 4599591 w 5317820"/>
                <a:gd name="connsiteY624" fmla="*/ 2663718 h 3969550"/>
                <a:gd name="connsiteX625" fmla="*/ 4629334 w 5317820"/>
                <a:gd name="connsiteY625" fmla="*/ 2615435 h 3969550"/>
                <a:gd name="connsiteX626" fmla="*/ 4654656 w 5317820"/>
                <a:gd name="connsiteY626" fmla="*/ 2562732 h 3969550"/>
                <a:gd name="connsiteX627" fmla="*/ 4708666 w 5317820"/>
                <a:gd name="connsiteY627" fmla="*/ 2460138 h 3969550"/>
                <a:gd name="connsiteX628" fmla="*/ 4708063 w 5317820"/>
                <a:gd name="connsiteY628" fmla="*/ 2608904 h 3969550"/>
                <a:gd name="connsiteX629" fmla="*/ 4741926 w 5317820"/>
                <a:gd name="connsiteY629" fmla="*/ 2733805 h 3969550"/>
                <a:gd name="connsiteX630" fmla="*/ 4745192 w 5317820"/>
                <a:gd name="connsiteY630" fmla="*/ 2723003 h 3969550"/>
                <a:gd name="connsiteX631" fmla="*/ 4757601 w 5317820"/>
                <a:gd name="connsiteY631" fmla="*/ 2737422 h 3969550"/>
                <a:gd name="connsiteX632" fmla="*/ 4768755 w 5317820"/>
                <a:gd name="connsiteY632" fmla="*/ 2666180 h 3969550"/>
                <a:gd name="connsiteX633" fmla="*/ 4771317 w 5317820"/>
                <a:gd name="connsiteY633" fmla="*/ 2586848 h 3969550"/>
                <a:gd name="connsiteX634" fmla="*/ 4785033 w 5317820"/>
                <a:gd name="connsiteY634" fmla="*/ 2518921 h 3969550"/>
                <a:gd name="connsiteX635" fmla="*/ 4807039 w 5317820"/>
                <a:gd name="connsiteY635" fmla="*/ 2465363 h 3969550"/>
                <a:gd name="connsiteX636" fmla="*/ 4821559 w 5317820"/>
                <a:gd name="connsiteY636" fmla="*/ 2351164 h 3969550"/>
                <a:gd name="connsiteX637" fmla="*/ 4838641 w 5317820"/>
                <a:gd name="connsiteY637" fmla="*/ 2239074 h 3969550"/>
                <a:gd name="connsiteX638" fmla="*/ 4848238 w 5317820"/>
                <a:gd name="connsiteY638" fmla="*/ 2238270 h 3969550"/>
                <a:gd name="connsiteX639" fmla="*/ 4865219 w 5317820"/>
                <a:gd name="connsiteY639" fmla="*/ 2172454 h 3969550"/>
                <a:gd name="connsiteX640" fmla="*/ 4867329 w 5317820"/>
                <a:gd name="connsiteY640" fmla="*/ 2120805 h 3969550"/>
                <a:gd name="connsiteX641" fmla="*/ 4887225 w 5317820"/>
                <a:gd name="connsiteY641" fmla="*/ 2034590 h 3969550"/>
                <a:gd name="connsiteX642" fmla="*/ 4901494 w 5317820"/>
                <a:gd name="connsiteY642" fmla="*/ 1967116 h 3969550"/>
                <a:gd name="connsiteX643" fmla="*/ 4910738 w 5317820"/>
                <a:gd name="connsiteY643" fmla="*/ 1953651 h 3969550"/>
                <a:gd name="connsiteX644" fmla="*/ 4944953 w 5317820"/>
                <a:gd name="connsiteY644" fmla="*/ 2048558 h 3969550"/>
                <a:gd name="connsiteX645" fmla="*/ 4955403 w 5317820"/>
                <a:gd name="connsiteY645" fmla="*/ 2073628 h 3969550"/>
                <a:gd name="connsiteX646" fmla="*/ 4974596 w 5317820"/>
                <a:gd name="connsiteY646" fmla="*/ 2097393 h 3969550"/>
                <a:gd name="connsiteX647" fmla="*/ 4980675 w 5317820"/>
                <a:gd name="connsiteY647" fmla="*/ 2104778 h 3969550"/>
                <a:gd name="connsiteX648" fmla="*/ 4999767 w 5317820"/>
                <a:gd name="connsiteY648" fmla="*/ 2103020 h 3969550"/>
                <a:gd name="connsiteX649" fmla="*/ 4995446 w 5317820"/>
                <a:gd name="connsiteY649" fmla="*/ 2134421 h 3969550"/>
                <a:gd name="connsiteX650" fmla="*/ 5021572 w 5317820"/>
                <a:gd name="connsiteY650" fmla="*/ 2185366 h 3969550"/>
                <a:gd name="connsiteX651" fmla="*/ 5030113 w 5317820"/>
                <a:gd name="connsiteY651" fmla="*/ 2237718 h 3969550"/>
                <a:gd name="connsiteX652" fmla="*/ 5034785 w 5317820"/>
                <a:gd name="connsiteY652" fmla="*/ 2263843 h 3969550"/>
                <a:gd name="connsiteX653" fmla="*/ 5025893 w 5317820"/>
                <a:gd name="connsiteY653" fmla="*/ 2312578 h 3969550"/>
                <a:gd name="connsiteX654" fmla="*/ 5043829 w 5317820"/>
                <a:gd name="connsiteY654" fmla="*/ 2315844 h 3969550"/>
                <a:gd name="connsiteX655" fmla="*/ 5055284 w 5317820"/>
                <a:gd name="connsiteY655" fmla="*/ 2398441 h 3969550"/>
                <a:gd name="connsiteX656" fmla="*/ 5066991 w 5317820"/>
                <a:gd name="connsiteY656" fmla="*/ 2331770 h 3969550"/>
                <a:gd name="connsiteX657" fmla="*/ 5070959 w 5317820"/>
                <a:gd name="connsiteY657" fmla="*/ 2362719 h 3969550"/>
                <a:gd name="connsiteX658" fmla="*/ 5067443 w 5317820"/>
                <a:gd name="connsiteY658" fmla="*/ 2398441 h 3969550"/>
                <a:gd name="connsiteX659" fmla="*/ 5071411 w 5317820"/>
                <a:gd name="connsiteY659" fmla="*/ 2390805 h 3969550"/>
                <a:gd name="connsiteX660" fmla="*/ 5075983 w 5317820"/>
                <a:gd name="connsiteY660" fmla="*/ 2234904 h 3969550"/>
                <a:gd name="connsiteX661" fmla="*/ 5060660 w 5317820"/>
                <a:gd name="connsiteY661" fmla="*/ 2327550 h 3969550"/>
                <a:gd name="connsiteX662" fmla="*/ 5061363 w 5317820"/>
                <a:gd name="connsiteY662" fmla="*/ 2303886 h 3969550"/>
                <a:gd name="connsiteX663" fmla="*/ 5059856 w 5317820"/>
                <a:gd name="connsiteY663" fmla="*/ 2280674 h 3969550"/>
                <a:gd name="connsiteX664" fmla="*/ 5049205 w 5317820"/>
                <a:gd name="connsiteY664" fmla="*/ 2276102 h 3969550"/>
                <a:gd name="connsiteX665" fmla="*/ 5053074 w 5317820"/>
                <a:gd name="connsiteY665" fmla="*/ 2206166 h 3969550"/>
                <a:gd name="connsiteX666" fmla="*/ 5048501 w 5317820"/>
                <a:gd name="connsiteY666" fmla="*/ 2137385 h 3969550"/>
                <a:gd name="connsiteX667" fmla="*/ 5051767 w 5317820"/>
                <a:gd name="connsiteY667" fmla="*/ 2144670 h 3969550"/>
                <a:gd name="connsiteX668" fmla="*/ 5055284 w 5317820"/>
                <a:gd name="connsiteY668" fmla="*/ 2167982 h 3969550"/>
                <a:gd name="connsiteX669" fmla="*/ 5058550 w 5317820"/>
                <a:gd name="connsiteY669" fmla="*/ 2203252 h 3969550"/>
                <a:gd name="connsiteX670" fmla="*/ 5065332 w 5317820"/>
                <a:gd name="connsiteY670" fmla="*/ 2270274 h 3969550"/>
                <a:gd name="connsiteX671" fmla="*/ 5066287 w 5317820"/>
                <a:gd name="connsiteY671" fmla="*/ 2272736 h 3969550"/>
                <a:gd name="connsiteX672" fmla="*/ 5072366 w 5317820"/>
                <a:gd name="connsiteY672" fmla="*/ 2200790 h 3969550"/>
                <a:gd name="connsiteX673" fmla="*/ 5079400 w 5317820"/>
                <a:gd name="connsiteY673" fmla="*/ 2062927 h 3969550"/>
                <a:gd name="connsiteX674" fmla="*/ 5088996 w 5317820"/>
                <a:gd name="connsiteY674" fmla="*/ 1996256 h 3969550"/>
                <a:gd name="connsiteX675" fmla="*/ 5093568 w 5317820"/>
                <a:gd name="connsiteY675" fmla="*/ 2019467 h 3969550"/>
                <a:gd name="connsiteX676" fmla="*/ 5088745 w 5317820"/>
                <a:gd name="connsiteY676" fmla="*/ 1896928 h 3969550"/>
                <a:gd name="connsiteX677" fmla="*/ 5081711 w 5317820"/>
                <a:gd name="connsiteY677" fmla="*/ 1766098 h 3969550"/>
                <a:gd name="connsiteX678" fmla="*/ 5034986 w 5317820"/>
                <a:gd name="connsiteY678" fmla="*/ 1540010 h 3969550"/>
                <a:gd name="connsiteX679" fmla="*/ 5024435 w 5317820"/>
                <a:gd name="connsiteY679" fmla="*/ 1543527 h 3969550"/>
                <a:gd name="connsiteX680" fmla="*/ 5000320 w 5317820"/>
                <a:gd name="connsiteY680" fmla="*/ 1469119 h 3969550"/>
                <a:gd name="connsiteX681" fmla="*/ 5040362 w 5317820"/>
                <a:gd name="connsiteY681" fmla="*/ 1469370 h 3969550"/>
                <a:gd name="connsiteX682" fmla="*/ 5080304 w 5317820"/>
                <a:gd name="connsiteY682" fmla="*/ 1515392 h 3969550"/>
                <a:gd name="connsiteX683" fmla="*/ 5088142 w 5317820"/>
                <a:gd name="connsiteY683" fmla="*/ 1530716 h 3969550"/>
                <a:gd name="connsiteX684" fmla="*/ 5100803 w 5317820"/>
                <a:gd name="connsiteY684" fmla="*/ 1568799 h 3969550"/>
                <a:gd name="connsiteX685" fmla="*/ 5178477 w 5317820"/>
                <a:gd name="connsiteY685" fmla="*/ 1695056 h 3969550"/>
                <a:gd name="connsiteX686" fmla="*/ 5180587 w 5317820"/>
                <a:gd name="connsiteY686" fmla="*/ 1695509 h 3969550"/>
                <a:gd name="connsiteX687" fmla="*/ 5184455 w 5317820"/>
                <a:gd name="connsiteY687" fmla="*/ 1697016 h 3969550"/>
                <a:gd name="connsiteX688" fmla="*/ 5186315 w 5317820"/>
                <a:gd name="connsiteY688" fmla="*/ 1698171 h 3969550"/>
                <a:gd name="connsiteX689" fmla="*/ 5188174 w 5317820"/>
                <a:gd name="connsiteY689" fmla="*/ 1699578 h 3969550"/>
                <a:gd name="connsiteX690" fmla="*/ 5197418 w 5317820"/>
                <a:gd name="connsiteY690" fmla="*/ 1709777 h 3969550"/>
                <a:gd name="connsiteX691" fmla="*/ 5231281 w 5317820"/>
                <a:gd name="connsiteY691" fmla="*/ 1758261 h 3969550"/>
                <a:gd name="connsiteX692" fmla="*/ 5262330 w 5317820"/>
                <a:gd name="connsiteY692" fmla="*/ 1808854 h 3969550"/>
                <a:gd name="connsiteX693" fmla="*/ 5290466 w 5317820"/>
                <a:gd name="connsiteY693" fmla="*/ 1863115 h 3969550"/>
                <a:gd name="connsiteX694" fmla="*/ 5307196 w 5317820"/>
                <a:gd name="connsiteY694" fmla="*/ 1853871 h 3969550"/>
                <a:gd name="connsiteX695" fmla="*/ 5296394 w 5317820"/>
                <a:gd name="connsiteY695" fmla="*/ 1785693 h 3969550"/>
                <a:gd name="connsiteX696" fmla="*/ 5259617 w 5317820"/>
                <a:gd name="connsiteY696" fmla="*/ 1584324 h 3969550"/>
                <a:gd name="connsiteX697" fmla="*/ 5248614 w 5317820"/>
                <a:gd name="connsiteY697" fmla="*/ 1553375 h 3969550"/>
                <a:gd name="connsiteX698" fmla="*/ 5185008 w 5317820"/>
                <a:gd name="connsiteY698" fmla="*/ 1339948 h 3969550"/>
                <a:gd name="connsiteX699" fmla="*/ 5158782 w 5317820"/>
                <a:gd name="connsiteY699" fmla="*/ 1284280 h 3969550"/>
                <a:gd name="connsiteX700" fmla="*/ 5114871 w 5317820"/>
                <a:gd name="connsiteY700" fmla="*/ 1089844 h 3969550"/>
                <a:gd name="connsiteX701" fmla="*/ 5069302 w 5317820"/>
                <a:gd name="connsiteY701" fmla="*/ 812912 h 3969550"/>
                <a:gd name="connsiteX702" fmla="*/ 5160189 w 5317820"/>
                <a:gd name="connsiteY702" fmla="*/ 920781 h 3969550"/>
                <a:gd name="connsiteX703" fmla="*/ 5184204 w 5317820"/>
                <a:gd name="connsiteY703" fmla="*/ 958713 h 3969550"/>
                <a:gd name="connsiteX704" fmla="*/ 5176467 w 5317820"/>
                <a:gd name="connsiteY704" fmla="*/ 900031 h 3969550"/>
                <a:gd name="connsiteX705" fmla="*/ 5161344 w 5317820"/>
                <a:gd name="connsiteY705" fmla="*/ 849638 h 3969550"/>
                <a:gd name="connsiteX706" fmla="*/ 5197669 w 5317820"/>
                <a:gd name="connsiteY706" fmla="*/ 918520 h 3969550"/>
                <a:gd name="connsiteX707" fmla="*/ 5200231 w 5317820"/>
                <a:gd name="connsiteY707" fmla="*/ 950021 h 3969550"/>
                <a:gd name="connsiteX708" fmla="*/ 5221785 w 5317820"/>
                <a:gd name="connsiteY708" fmla="*/ 1022319 h 3969550"/>
                <a:gd name="connsiteX709" fmla="*/ 5274640 w 5317820"/>
                <a:gd name="connsiteY709" fmla="*/ 1122602 h 3969550"/>
                <a:gd name="connsiteX710" fmla="*/ 5284839 w 5317820"/>
                <a:gd name="connsiteY710" fmla="*/ 1102204 h 3969550"/>
                <a:gd name="connsiteX711" fmla="*/ 5296896 w 5317820"/>
                <a:gd name="connsiteY711" fmla="*/ 1135464 h 3969550"/>
                <a:gd name="connsiteX712" fmla="*/ 5311416 w 5317820"/>
                <a:gd name="connsiteY712" fmla="*/ 1160183 h 3969550"/>
                <a:gd name="connsiteX713" fmla="*/ 5314130 w 5317820"/>
                <a:gd name="connsiteY713" fmla="*/ 1119989 h 3969550"/>
                <a:gd name="connsiteX714" fmla="*/ 5300916 w 5317820"/>
                <a:gd name="connsiteY714" fmla="*/ 1095270 h 3969550"/>
                <a:gd name="connsiteX715" fmla="*/ 5294686 w 5317820"/>
                <a:gd name="connsiteY715" fmla="*/ 1042667 h 3969550"/>
                <a:gd name="connsiteX716" fmla="*/ 5306995 w 5317820"/>
                <a:gd name="connsiteY716" fmla="*/ 1032569 h 3969550"/>
                <a:gd name="connsiteX717" fmla="*/ 5295741 w 5317820"/>
                <a:gd name="connsiteY717" fmla="*/ 1002926 h 3969550"/>
                <a:gd name="connsiteX718" fmla="*/ 5299509 w 5317820"/>
                <a:gd name="connsiteY718" fmla="*/ 986196 h 3969550"/>
                <a:gd name="connsiteX719" fmla="*/ 5275845 w 5317820"/>
                <a:gd name="connsiteY719" fmla="*/ 937009 h 3969550"/>
                <a:gd name="connsiteX720" fmla="*/ 5262481 w 5317820"/>
                <a:gd name="connsiteY720" fmla="*/ 899780 h 3969550"/>
                <a:gd name="connsiteX721" fmla="*/ 5273283 w 5317820"/>
                <a:gd name="connsiteY721" fmla="*/ 892394 h 3969550"/>
                <a:gd name="connsiteX722" fmla="*/ 5224297 w 5317820"/>
                <a:gd name="connsiteY722" fmla="*/ 727450 h 3969550"/>
                <a:gd name="connsiteX723" fmla="*/ 5176366 w 5317820"/>
                <a:gd name="connsiteY723" fmla="*/ 564265 h 3969550"/>
                <a:gd name="connsiteX724" fmla="*/ 5181541 w 5317820"/>
                <a:gd name="connsiteY724" fmla="*/ 617924 h 3969550"/>
                <a:gd name="connsiteX725" fmla="*/ 5164912 w 5317820"/>
                <a:gd name="connsiteY725" fmla="*/ 591697 h 3969550"/>
                <a:gd name="connsiteX726" fmla="*/ 5151798 w 5317820"/>
                <a:gd name="connsiteY726" fmla="*/ 566275 h 3969550"/>
                <a:gd name="connsiteX727" fmla="*/ 5129189 w 5317820"/>
                <a:gd name="connsiteY727" fmla="*/ 505231 h 3969550"/>
                <a:gd name="connsiteX728" fmla="*/ 5118991 w 5317820"/>
                <a:gd name="connsiteY728" fmla="*/ 529498 h 3969550"/>
                <a:gd name="connsiteX729" fmla="*/ 5094975 w 5317820"/>
                <a:gd name="connsiteY729" fmla="*/ 479457 h 3969550"/>
                <a:gd name="connsiteX730" fmla="*/ 5118890 w 5317820"/>
                <a:gd name="connsiteY730" fmla="*/ 493726 h 3969550"/>
                <a:gd name="connsiteX731" fmla="*/ 5140896 w 5317820"/>
                <a:gd name="connsiteY731" fmla="*/ 507793 h 3969550"/>
                <a:gd name="connsiteX732" fmla="*/ 5164660 w 5317820"/>
                <a:gd name="connsiteY732" fmla="*/ 501915 h 3969550"/>
                <a:gd name="connsiteX733" fmla="*/ 5180838 w 5317820"/>
                <a:gd name="connsiteY733" fmla="*/ 514676 h 3969550"/>
                <a:gd name="connsiteX734" fmla="*/ 5167021 w 5317820"/>
                <a:gd name="connsiteY734" fmla="*/ 429517 h 3969550"/>
                <a:gd name="connsiteX735" fmla="*/ 5012880 w 5317820"/>
                <a:gd name="connsiteY735" fmla="*/ 96364 h 3969550"/>
                <a:gd name="connsiteX736" fmla="*/ 4970375 w 5317820"/>
                <a:gd name="connsiteY736" fmla="*/ 41198 h 3969550"/>
                <a:gd name="connsiteX737" fmla="*/ 4919380 w 5317820"/>
                <a:gd name="connsiteY737" fmla="*/ 0 h 3969550"/>
                <a:gd name="connsiteX738" fmla="*/ 1427879 w 5317820"/>
                <a:gd name="connsiteY738" fmla="*/ 3010737 h 3969550"/>
                <a:gd name="connsiteX739" fmla="*/ 1430692 w 5317820"/>
                <a:gd name="connsiteY739" fmla="*/ 3008175 h 3969550"/>
                <a:gd name="connsiteX740" fmla="*/ 1427879 w 5317820"/>
                <a:gd name="connsiteY740" fmla="*/ 3010737 h 3969550"/>
                <a:gd name="connsiteX741" fmla="*/ 1053829 w 5317820"/>
                <a:gd name="connsiteY741" fmla="*/ 3560834 h 3969550"/>
                <a:gd name="connsiteX742" fmla="*/ 1053477 w 5317820"/>
                <a:gd name="connsiteY742" fmla="*/ 3603138 h 3969550"/>
                <a:gd name="connsiteX743" fmla="*/ 1053829 w 5317820"/>
                <a:gd name="connsiteY743" fmla="*/ 3560834 h 3969550"/>
                <a:gd name="connsiteX744" fmla="*/ 666063 w 5317820"/>
                <a:gd name="connsiteY744" fmla="*/ 2370306 h 3969550"/>
                <a:gd name="connsiteX745" fmla="*/ 672142 w 5317820"/>
                <a:gd name="connsiteY745" fmla="*/ 2372667 h 3969550"/>
                <a:gd name="connsiteX746" fmla="*/ 666063 w 5317820"/>
                <a:gd name="connsiteY746" fmla="*/ 2370306 h 3969550"/>
                <a:gd name="connsiteX747" fmla="*/ 667218 w 5317820"/>
                <a:gd name="connsiteY747" fmla="*/ 2476216 h 3969550"/>
                <a:gd name="connsiteX748" fmla="*/ 667218 w 5317820"/>
                <a:gd name="connsiteY748" fmla="*/ 2476216 h 3969550"/>
                <a:gd name="connsiteX749" fmla="*/ 1646933 w 5317820"/>
                <a:gd name="connsiteY749" fmla="*/ 3030884 h 3969550"/>
                <a:gd name="connsiteX750" fmla="*/ 1645426 w 5317820"/>
                <a:gd name="connsiteY750" fmla="*/ 3029377 h 3969550"/>
                <a:gd name="connsiteX751" fmla="*/ 1646933 w 5317820"/>
                <a:gd name="connsiteY751" fmla="*/ 3030884 h 3969550"/>
                <a:gd name="connsiteX752" fmla="*/ 1670597 w 5317820"/>
                <a:gd name="connsiteY752" fmla="*/ 3019178 h 3969550"/>
                <a:gd name="connsiteX753" fmla="*/ 1668939 w 5317820"/>
                <a:gd name="connsiteY753" fmla="*/ 3017671 h 3969550"/>
                <a:gd name="connsiteX754" fmla="*/ 1671300 w 5317820"/>
                <a:gd name="connsiteY754" fmla="*/ 3019781 h 3969550"/>
                <a:gd name="connsiteX755" fmla="*/ 1670597 w 5317820"/>
                <a:gd name="connsiteY755" fmla="*/ 3019178 h 3969550"/>
                <a:gd name="connsiteX756" fmla="*/ 1819262 w 5317820"/>
                <a:gd name="connsiteY756" fmla="*/ 3058417 h 3969550"/>
                <a:gd name="connsiteX757" fmla="*/ 1825844 w 5317820"/>
                <a:gd name="connsiteY757" fmla="*/ 3068164 h 3969550"/>
                <a:gd name="connsiteX758" fmla="*/ 1819262 w 5317820"/>
                <a:gd name="connsiteY758" fmla="*/ 3058417 h 3969550"/>
                <a:gd name="connsiteX759" fmla="*/ 3300992 w 5317820"/>
                <a:gd name="connsiteY759" fmla="*/ 2937284 h 3969550"/>
                <a:gd name="connsiteX760" fmla="*/ 3299586 w 5317820"/>
                <a:gd name="connsiteY760" fmla="*/ 2935626 h 3969550"/>
                <a:gd name="connsiteX761" fmla="*/ 3300992 w 5317820"/>
                <a:gd name="connsiteY761" fmla="*/ 2937284 h 3969550"/>
                <a:gd name="connsiteX762" fmla="*/ 3727042 w 5317820"/>
                <a:gd name="connsiteY762" fmla="*/ 2641611 h 3969550"/>
                <a:gd name="connsiteX763" fmla="*/ 3725535 w 5317820"/>
                <a:gd name="connsiteY763" fmla="*/ 2639853 h 3969550"/>
                <a:gd name="connsiteX764" fmla="*/ 3727746 w 5317820"/>
                <a:gd name="connsiteY764" fmla="*/ 2642315 h 3969550"/>
                <a:gd name="connsiteX765" fmla="*/ 3727042 w 5317820"/>
                <a:gd name="connsiteY765" fmla="*/ 2641611 h 3969550"/>
                <a:gd name="connsiteX766" fmla="*/ 4103353 w 5317820"/>
                <a:gd name="connsiteY766" fmla="*/ 2514600 h 3969550"/>
                <a:gd name="connsiteX767" fmla="*/ 4093255 w 5317820"/>
                <a:gd name="connsiteY767" fmla="*/ 2502542 h 3969550"/>
                <a:gd name="connsiteX768" fmla="*/ 4103353 w 5317820"/>
                <a:gd name="connsiteY768" fmla="*/ 2514600 h 3969550"/>
                <a:gd name="connsiteX769" fmla="*/ 4175149 w 5317820"/>
                <a:gd name="connsiteY769" fmla="*/ 2363875 h 3969550"/>
                <a:gd name="connsiteX770" fmla="*/ 4173742 w 5317820"/>
                <a:gd name="connsiteY770" fmla="*/ 2362368 h 3969550"/>
                <a:gd name="connsiteX771" fmla="*/ 4175149 w 5317820"/>
                <a:gd name="connsiteY771" fmla="*/ 2363875 h 3969550"/>
                <a:gd name="connsiteX772" fmla="*/ 4201023 w 5317820"/>
                <a:gd name="connsiteY772" fmla="*/ 2320064 h 3969550"/>
                <a:gd name="connsiteX773" fmla="*/ 4187659 w 5317820"/>
                <a:gd name="connsiteY773" fmla="*/ 2311021 h 3969550"/>
                <a:gd name="connsiteX774" fmla="*/ 4201023 w 5317820"/>
                <a:gd name="connsiteY774" fmla="*/ 2320064 h 3969550"/>
                <a:gd name="connsiteX775" fmla="*/ 4287238 w 5317820"/>
                <a:gd name="connsiteY775" fmla="*/ 2351566 h 3969550"/>
                <a:gd name="connsiteX776" fmla="*/ 4287238 w 5317820"/>
                <a:gd name="connsiteY776" fmla="*/ 2351566 h 3969550"/>
                <a:gd name="connsiteX777" fmla="*/ 4334817 w 5317820"/>
                <a:gd name="connsiteY777" fmla="*/ 2422406 h 3969550"/>
                <a:gd name="connsiteX778" fmla="*/ 4333310 w 5317820"/>
                <a:gd name="connsiteY778" fmla="*/ 2421100 h 3969550"/>
                <a:gd name="connsiteX779" fmla="*/ 4335420 w 5317820"/>
                <a:gd name="connsiteY779" fmla="*/ 2422959 h 3969550"/>
                <a:gd name="connsiteX780" fmla="*/ 4334817 w 5317820"/>
                <a:gd name="connsiteY780" fmla="*/ 2422406 h 3969550"/>
                <a:gd name="connsiteX781" fmla="*/ 4383200 w 5317820"/>
                <a:gd name="connsiteY781" fmla="*/ 2464610 h 3969550"/>
                <a:gd name="connsiteX782" fmla="*/ 4380386 w 5317820"/>
                <a:gd name="connsiteY782" fmla="*/ 2464610 h 3969550"/>
                <a:gd name="connsiteX783" fmla="*/ 4383200 w 5317820"/>
                <a:gd name="connsiteY783" fmla="*/ 2464610 h 3969550"/>
                <a:gd name="connsiteX784" fmla="*/ 4897123 w 5317820"/>
                <a:gd name="connsiteY784" fmla="*/ 1732889 h 3969550"/>
                <a:gd name="connsiteX785" fmla="*/ 4896068 w 5317820"/>
                <a:gd name="connsiteY785" fmla="*/ 1731833 h 3969550"/>
                <a:gd name="connsiteX786" fmla="*/ 4897123 w 5317820"/>
                <a:gd name="connsiteY786" fmla="*/ 1732889 h 3969550"/>
                <a:gd name="connsiteX787" fmla="*/ 4928273 w 5317820"/>
                <a:gd name="connsiteY787" fmla="*/ 1355221 h 3969550"/>
                <a:gd name="connsiteX788" fmla="*/ 4925359 w 5317820"/>
                <a:gd name="connsiteY788" fmla="*/ 1354417 h 3969550"/>
                <a:gd name="connsiteX789" fmla="*/ 4928273 w 5317820"/>
                <a:gd name="connsiteY789" fmla="*/ 1355221 h 3969550"/>
                <a:gd name="connsiteX790" fmla="*/ 5034735 w 5317820"/>
                <a:gd name="connsiteY790" fmla="*/ 496590 h 3969550"/>
                <a:gd name="connsiteX791" fmla="*/ 5020215 w 5317820"/>
                <a:gd name="connsiteY791" fmla="*/ 475287 h 3969550"/>
                <a:gd name="connsiteX792" fmla="*/ 5034735 w 5317820"/>
                <a:gd name="connsiteY792" fmla="*/ 496590 h 3969550"/>
                <a:gd name="connsiteX793" fmla="*/ 4885517 w 5317820"/>
                <a:gd name="connsiteY793" fmla="*/ 101187 h 3969550"/>
                <a:gd name="connsiteX794" fmla="*/ 4881899 w 5317820"/>
                <a:gd name="connsiteY794" fmla="*/ 97569 h 3969550"/>
                <a:gd name="connsiteX795" fmla="*/ 4885517 w 5317820"/>
                <a:gd name="connsiteY795" fmla="*/ 101187 h 3969550"/>
                <a:gd name="connsiteX796" fmla="*/ 5307698 w 5317820"/>
                <a:gd name="connsiteY796" fmla="*/ 1087684 h 3969550"/>
                <a:gd name="connsiteX797" fmla="*/ 5307698 w 5317820"/>
                <a:gd name="connsiteY797" fmla="*/ 1087684 h 3969550"/>
                <a:gd name="connsiteX798" fmla="*/ 5208220 w 5317820"/>
                <a:gd name="connsiteY798" fmla="*/ 1728367 h 3969550"/>
                <a:gd name="connsiteX799" fmla="*/ 5203296 w 5317820"/>
                <a:gd name="connsiteY799" fmla="*/ 1727412 h 3969550"/>
                <a:gd name="connsiteX800" fmla="*/ 5207165 w 5317820"/>
                <a:gd name="connsiteY800" fmla="*/ 1728216 h 3969550"/>
                <a:gd name="connsiteX801" fmla="*/ 5208220 w 5317820"/>
                <a:gd name="connsiteY801" fmla="*/ 1728367 h 3969550"/>
                <a:gd name="connsiteX802" fmla="*/ 4310349 w 5317820"/>
                <a:gd name="connsiteY802" fmla="*/ 2725012 h 3969550"/>
                <a:gd name="connsiteX803" fmla="*/ 4310349 w 5317820"/>
                <a:gd name="connsiteY803" fmla="*/ 2725012 h 3969550"/>
                <a:gd name="connsiteX804" fmla="*/ 3837273 w 5317820"/>
                <a:gd name="connsiteY804" fmla="*/ 3552997 h 3969550"/>
                <a:gd name="connsiteX805" fmla="*/ 3835414 w 5317820"/>
                <a:gd name="connsiteY805" fmla="*/ 3552997 h 3969550"/>
                <a:gd name="connsiteX806" fmla="*/ 3837273 w 5317820"/>
                <a:gd name="connsiteY806" fmla="*/ 3552997 h 3969550"/>
                <a:gd name="connsiteX807" fmla="*/ 3760353 w 5317820"/>
                <a:gd name="connsiteY807" fmla="*/ 3073188 h 3969550"/>
                <a:gd name="connsiteX808" fmla="*/ 3762714 w 5317820"/>
                <a:gd name="connsiteY808" fmla="*/ 3073088 h 3969550"/>
                <a:gd name="connsiteX809" fmla="*/ 3760353 w 5317820"/>
                <a:gd name="connsiteY809" fmla="*/ 3073188 h 3969550"/>
                <a:gd name="connsiteX810" fmla="*/ 5169584 w 5317820"/>
                <a:gd name="connsiteY810" fmla="*/ 767292 h 3969550"/>
                <a:gd name="connsiteX811" fmla="*/ 5180487 w 5317820"/>
                <a:gd name="connsiteY811" fmla="*/ 814871 h 3969550"/>
                <a:gd name="connsiteX812" fmla="*/ 5145920 w 5317820"/>
                <a:gd name="connsiteY812" fmla="*/ 725592 h 3969550"/>
                <a:gd name="connsiteX813" fmla="*/ 5169584 w 5317820"/>
                <a:gd name="connsiteY813" fmla="*/ 767292 h 396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</a:cxnLst>
              <a:rect l="l" t="t" r="r" b="b"/>
              <a:pathLst>
                <a:path w="5317820" h="3969550">
                  <a:moveTo>
                    <a:pt x="4919380" y="0"/>
                  </a:moveTo>
                  <a:cubicBezTo>
                    <a:pt x="4928072" y="21101"/>
                    <a:pt x="4947516" y="33863"/>
                    <a:pt x="4956157" y="51900"/>
                  </a:cubicBezTo>
                  <a:cubicBezTo>
                    <a:pt x="4963292" y="66771"/>
                    <a:pt x="4966457" y="86114"/>
                    <a:pt x="4975600" y="100986"/>
                  </a:cubicBezTo>
                  <a:cubicBezTo>
                    <a:pt x="4983338" y="113496"/>
                    <a:pt x="4975701" y="92797"/>
                    <a:pt x="4981228" y="109879"/>
                  </a:cubicBezTo>
                  <a:lnTo>
                    <a:pt x="4964849" y="115958"/>
                  </a:lnTo>
                  <a:cubicBezTo>
                    <a:pt x="4966155" y="137160"/>
                    <a:pt x="4972687" y="147258"/>
                    <a:pt x="4978314" y="166351"/>
                  </a:cubicBezTo>
                  <a:cubicBezTo>
                    <a:pt x="4981830" y="178509"/>
                    <a:pt x="4990623" y="204434"/>
                    <a:pt x="4984895" y="214130"/>
                  </a:cubicBezTo>
                  <a:cubicBezTo>
                    <a:pt x="4975852" y="208051"/>
                    <a:pt x="4927016" y="132487"/>
                    <a:pt x="4888732" y="105056"/>
                  </a:cubicBezTo>
                  <a:cubicBezTo>
                    <a:pt x="4863210" y="120530"/>
                    <a:pt x="4867078" y="132588"/>
                    <a:pt x="4872555" y="171224"/>
                  </a:cubicBezTo>
                  <a:cubicBezTo>
                    <a:pt x="4881447" y="232017"/>
                    <a:pt x="4897374" y="255228"/>
                    <a:pt x="4930082" y="304314"/>
                  </a:cubicBezTo>
                  <a:cubicBezTo>
                    <a:pt x="4957514" y="345412"/>
                    <a:pt x="4951032" y="317528"/>
                    <a:pt x="4955855" y="364403"/>
                  </a:cubicBezTo>
                  <a:cubicBezTo>
                    <a:pt x="4974344" y="370985"/>
                    <a:pt x="4996501" y="393946"/>
                    <a:pt x="5005394" y="412083"/>
                  </a:cubicBezTo>
                  <a:cubicBezTo>
                    <a:pt x="5016849" y="435747"/>
                    <a:pt x="5012679" y="423538"/>
                    <a:pt x="5030113" y="438309"/>
                  </a:cubicBezTo>
                  <a:cubicBezTo>
                    <a:pt x="5037599" y="444639"/>
                    <a:pt x="5045588" y="456446"/>
                    <a:pt x="5049305" y="465741"/>
                  </a:cubicBezTo>
                  <a:cubicBezTo>
                    <a:pt x="5062870" y="499353"/>
                    <a:pt x="5096633" y="540601"/>
                    <a:pt x="5117031" y="587929"/>
                  </a:cubicBezTo>
                  <a:cubicBezTo>
                    <a:pt x="5102763" y="583709"/>
                    <a:pt x="5110600" y="582905"/>
                    <a:pt x="5100401" y="574715"/>
                  </a:cubicBezTo>
                  <a:cubicBezTo>
                    <a:pt x="5083520" y="561251"/>
                    <a:pt x="5100150" y="577077"/>
                    <a:pt x="5082967" y="568485"/>
                  </a:cubicBezTo>
                  <a:cubicBezTo>
                    <a:pt x="5043276" y="548791"/>
                    <a:pt x="5019461" y="501714"/>
                    <a:pt x="5006449" y="462224"/>
                  </a:cubicBezTo>
                  <a:lnTo>
                    <a:pt x="5019663" y="474383"/>
                  </a:lnTo>
                  <a:cubicBezTo>
                    <a:pt x="5017804" y="466997"/>
                    <a:pt x="5011925" y="455542"/>
                    <a:pt x="5007504" y="448960"/>
                  </a:cubicBezTo>
                  <a:cubicBezTo>
                    <a:pt x="4996149" y="432431"/>
                    <a:pt x="4998461" y="442982"/>
                    <a:pt x="4987357" y="434792"/>
                  </a:cubicBezTo>
                  <a:cubicBezTo>
                    <a:pt x="4971179" y="422734"/>
                    <a:pt x="4933347" y="315418"/>
                    <a:pt x="4826182" y="236689"/>
                  </a:cubicBezTo>
                  <a:cubicBezTo>
                    <a:pt x="4798398" y="216291"/>
                    <a:pt x="4813873" y="231665"/>
                    <a:pt x="4788701" y="203780"/>
                  </a:cubicBezTo>
                  <a:cubicBezTo>
                    <a:pt x="4776995" y="190768"/>
                    <a:pt x="4761972" y="176700"/>
                    <a:pt x="4742077" y="184689"/>
                  </a:cubicBezTo>
                  <a:cubicBezTo>
                    <a:pt x="4723085" y="192175"/>
                    <a:pt x="4721327" y="216341"/>
                    <a:pt x="4733636" y="231665"/>
                  </a:cubicBezTo>
                  <a:cubicBezTo>
                    <a:pt x="4746046" y="247139"/>
                    <a:pt x="4759309" y="251209"/>
                    <a:pt x="4774985" y="260504"/>
                  </a:cubicBezTo>
                  <a:cubicBezTo>
                    <a:pt x="4797946" y="274069"/>
                    <a:pt x="4789505" y="286981"/>
                    <a:pt x="4802065" y="303862"/>
                  </a:cubicBezTo>
                  <a:cubicBezTo>
                    <a:pt x="4812968" y="318734"/>
                    <a:pt x="4818796" y="331495"/>
                    <a:pt x="4829246" y="346969"/>
                  </a:cubicBezTo>
                  <a:cubicBezTo>
                    <a:pt x="4850448" y="378471"/>
                    <a:pt x="4872103" y="396659"/>
                    <a:pt x="4890039" y="430270"/>
                  </a:cubicBezTo>
                  <a:cubicBezTo>
                    <a:pt x="4902197" y="452980"/>
                    <a:pt x="4935859" y="501363"/>
                    <a:pt x="4942642" y="519651"/>
                  </a:cubicBezTo>
                  <a:cubicBezTo>
                    <a:pt x="4933146" y="538140"/>
                    <a:pt x="4939929" y="527036"/>
                    <a:pt x="4946611" y="561954"/>
                  </a:cubicBezTo>
                  <a:cubicBezTo>
                    <a:pt x="4948822" y="573661"/>
                    <a:pt x="4945204" y="580342"/>
                    <a:pt x="4955303" y="623098"/>
                  </a:cubicBezTo>
                  <a:cubicBezTo>
                    <a:pt x="4959071" y="639276"/>
                    <a:pt x="4971129" y="653896"/>
                    <a:pt x="4977309" y="679118"/>
                  </a:cubicBezTo>
                  <a:cubicBezTo>
                    <a:pt x="4989015" y="727048"/>
                    <a:pt x="4982936" y="774929"/>
                    <a:pt x="4982836" y="822407"/>
                  </a:cubicBezTo>
                  <a:cubicBezTo>
                    <a:pt x="4982735" y="848784"/>
                    <a:pt x="4988563" y="866922"/>
                    <a:pt x="4984845" y="896112"/>
                  </a:cubicBezTo>
                  <a:cubicBezTo>
                    <a:pt x="4974646" y="975996"/>
                    <a:pt x="4978766" y="1084619"/>
                    <a:pt x="5020567" y="1158072"/>
                  </a:cubicBezTo>
                  <a:cubicBezTo>
                    <a:pt x="5042473" y="1196256"/>
                    <a:pt x="5040010" y="1244036"/>
                    <a:pt x="5056741" y="1277899"/>
                  </a:cubicBezTo>
                  <a:cubicBezTo>
                    <a:pt x="5065533" y="1295685"/>
                    <a:pt x="5077842" y="1309652"/>
                    <a:pt x="5084374" y="1328493"/>
                  </a:cubicBezTo>
                  <a:cubicBezTo>
                    <a:pt x="5091659" y="1349594"/>
                    <a:pt x="5092814" y="1370093"/>
                    <a:pt x="5099145" y="1391847"/>
                  </a:cubicBezTo>
                  <a:cubicBezTo>
                    <a:pt x="5107686" y="1421038"/>
                    <a:pt x="5134616" y="1485197"/>
                    <a:pt x="5138836" y="1506298"/>
                  </a:cubicBezTo>
                  <a:cubicBezTo>
                    <a:pt x="5133309" y="1503485"/>
                    <a:pt x="5123613" y="1497958"/>
                    <a:pt x="5120548" y="1496350"/>
                  </a:cubicBezTo>
                  <a:cubicBezTo>
                    <a:pt x="5108239" y="1489065"/>
                    <a:pt x="5090102" y="1464849"/>
                    <a:pt x="5077340" y="1452791"/>
                  </a:cubicBezTo>
                  <a:lnTo>
                    <a:pt x="5096181" y="1446460"/>
                  </a:lnTo>
                  <a:cubicBezTo>
                    <a:pt x="5085630" y="1432543"/>
                    <a:pt x="5073823" y="1429027"/>
                    <a:pt x="5063373" y="1415411"/>
                  </a:cubicBezTo>
                  <a:cubicBezTo>
                    <a:pt x="5051566" y="1400087"/>
                    <a:pt x="5045085" y="1396218"/>
                    <a:pt x="5026947" y="1391998"/>
                  </a:cubicBezTo>
                  <a:cubicBezTo>
                    <a:pt x="5020366" y="1390491"/>
                    <a:pt x="5020617" y="1394209"/>
                    <a:pt x="5005846" y="1387426"/>
                  </a:cubicBezTo>
                  <a:cubicBezTo>
                    <a:pt x="5004188" y="1386723"/>
                    <a:pt x="4995999" y="1381699"/>
                    <a:pt x="4995898" y="1381548"/>
                  </a:cubicBezTo>
                  <a:lnTo>
                    <a:pt x="4978917" y="1382503"/>
                  </a:lnTo>
                  <a:cubicBezTo>
                    <a:pt x="4971280" y="1381900"/>
                    <a:pt x="4977510" y="1381699"/>
                    <a:pt x="4968265" y="1379237"/>
                  </a:cubicBezTo>
                  <a:cubicBezTo>
                    <a:pt x="4960779" y="1377227"/>
                    <a:pt x="4949525" y="1375619"/>
                    <a:pt x="4941185" y="1373710"/>
                  </a:cubicBezTo>
                  <a:cubicBezTo>
                    <a:pt x="4955956" y="1355774"/>
                    <a:pt x="4962387" y="1367631"/>
                    <a:pt x="4976203" y="1366325"/>
                  </a:cubicBezTo>
                  <a:cubicBezTo>
                    <a:pt x="4985096" y="1365370"/>
                    <a:pt x="4985951" y="1368184"/>
                    <a:pt x="4996250" y="1371248"/>
                  </a:cubicBezTo>
                  <a:cubicBezTo>
                    <a:pt x="4986302" y="1353814"/>
                    <a:pt x="4987457" y="1364566"/>
                    <a:pt x="4973290" y="1352960"/>
                  </a:cubicBezTo>
                  <a:lnTo>
                    <a:pt x="4987106" y="1350247"/>
                  </a:lnTo>
                  <a:cubicBezTo>
                    <a:pt x="4989467" y="1350247"/>
                    <a:pt x="4997305" y="1350951"/>
                    <a:pt x="4998561" y="1350850"/>
                  </a:cubicBezTo>
                  <a:cubicBezTo>
                    <a:pt x="4988362" y="1342761"/>
                    <a:pt x="4968115" y="1344620"/>
                    <a:pt x="4954147" y="1345123"/>
                  </a:cubicBezTo>
                  <a:lnTo>
                    <a:pt x="4950731" y="1356578"/>
                  </a:lnTo>
                  <a:cubicBezTo>
                    <a:pt x="4926615" y="1357733"/>
                    <a:pt x="4905513" y="1371901"/>
                    <a:pt x="4884562" y="1361049"/>
                  </a:cubicBezTo>
                  <a:cubicBezTo>
                    <a:pt x="4883960" y="1361652"/>
                    <a:pt x="4883758" y="1362908"/>
                    <a:pt x="4883508" y="1363260"/>
                  </a:cubicBezTo>
                  <a:cubicBezTo>
                    <a:pt x="4879890" y="1371098"/>
                    <a:pt x="4887476" y="1370294"/>
                    <a:pt x="4874263" y="1373811"/>
                  </a:cubicBezTo>
                  <a:cubicBezTo>
                    <a:pt x="4863159" y="1376725"/>
                    <a:pt x="4867581" y="1373359"/>
                    <a:pt x="4853161" y="1373107"/>
                  </a:cubicBezTo>
                  <a:cubicBezTo>
                    <a:pt x="4842359" y="1391144"/>
                    <a:pt x="4853965" y="1383759"/>
                    <a:pt x="4834873" y="1391948"/>
                  </a:cubicBezTo>
                  <a:cubicBezTo>
                    <a:pt x="4836531" y="1398178"/>
                    <a:pt x="4839093" y="1402599"/>
                    <a:pt x="4839897" y="1408477"/>
                  </a:cubicBezTo>
                  <a:cubicBezTo>
                    <a:pt x="4843867" y="1436110"/>
                    <a:pt x="4850448" y="1437668"/>
                    <a:pt x="4851252" y="1449575"/>
                  </a:cubicBezTo>
                  <a:cubicBezTo>
                    <a:pt x="4852558" y="1468567"/>
                    <a:pt x="4851152" y="1460729"/>
                    <a:pt x="4857934" y="1480173"/>
                  </a:cubicBezTo>
                  <a:cubicBezTo>
                    <a:pt x="4873609" y="1524787"/>
                    <a:pt x="4855724" y="1503133"/>
                    <a:pt x="4893405" y="1573873"/>
                  </a:cubicBezTo>
                  <a:cubicBezTo>
                    <a:pt x="4910839" y="1606681"/>
                    <a:pt x="4925610" y="1612308"/>
                    <a:pt x="4901142" y="1626225"/>
                  </a:cubicBezTo>
                  <a:cubicBezTo>
                    <a:pt x="4919782" y="1643910"/>
                    <a:pt x="4909131" y="1637932"/>
                    <a:pt x="4915059" y="1658330"/>
                  </a:cubicBezTo>
                  <a:cubicBezTo>
                    <a:pt x="4918476" y="1669684"/>
                    <a:pt x="4924103" y="1674960"/>
                    <a:pt x="4926414" y="1687872"/>
                  </a:cubicBezTo>
                  <a:cubicBezTo>
                    <a:pt x="4929127" y="1702744"/>
                    <a:pt x="4937216" y="1752634"/>
                    <a:pt x="4904860" y="1723845"/>
                  </a:cubicBezTo>
                  <a:cubicBezTo>
                    <a:pt x="4897474" y="1757005"/>
                    <a:pt x="4905111" y="1733793"/>
                    <a:pt x="4907071" y="1758512"/>
                  </a:cubicBezTo>
                  <a:cubicBezTo>
                    <a:pt x="4895817" y="1757356"/>
                    <a:pt x="4889988" y="1752282"/>
                    <a:pt x="4884814" y="1741631"/>
                  </a:cubicBezTo>
                  <a:cubicBezTo>
                    <a:pt x="4872504" y="1716108"/>
                    <a:pt x="4896068" y="1743741"/>
                    <a:pt x="4883306" y="1724900"/>
                  </a:cubicBezTo>
                  <a:cubicBezTo>
                    <a:pt x="4868184" y="1727965"/>
                    <a:pt x="4871952" y="1742585"/>
                    <a:pt x="4878282" y="1752684"/>
                  </a:cubicBezTo>
                  <a:lnTo>
                    <a:pt x="4886020" y="1762983"/>
                  </a:lnTo>
                  <a:cubicBezTo>
                    <a:pt x="4876624" y="1766852"/>
                    <a:pt x="4885216" y="1764842"/>
                    <a:pt x="4876072" y="1763335"/>
                  </a:cubicBezTo>
                  <a:cubicBezTo>
                    <a:pt x="4875820" y="1763234"/>
                    <a:pt x="4872203" y="1760873"/>
                    <a:pt x="4869992" y="1760873"/>
                  </a:cubicBezTo>
                  <a:cubicBezTo>
                    <a:pt x="4881246" y="1768711"/>
                    <a:pt x="4880895" y="1772931"/>
                    <a:pt x="4875016" y="1787602"/>
                  </a:cubicBezTo>
                  <a:cubicBezTo>
                    <a:pt x="4867179" y="1807045"/>
                    <a:pt x="4872806" y="1791822"/>
                    <a:pt x="4859442" y="1803980"/>
                  </a:cubicBezTo>
                  <a:cubicBezTo>
                    <a:pt x="4859090" y="1836437"/>
                    <a:pt x="4864466" y="1815134"/>
                    <a:pt x="4848790" y="1844023"/>
                  </a:cubicBezTo>
                  <a:cubicBezTo>
                    <a:pt x="4827236" y="1883614"/>
                    <a:pt x="4823468" y="1923355"/>
                    <a:pt x="4801814" y="1965056"/>
                  </a:cubicBezTo>
                  <a:cubicBezTo>
                    <a:pt x="4765841" y="2033937"/>
                    <a:pt x="4737857" y="2147433"/>
                    <a:pt x="4728361" y="2226664"/>
                  </a:cubicBezTo>
                  <a:cubicBezTo>
                    <a:pt x="4725447" y="2251384"/>
                    <a:pt x="4715951" y="2295647"/>
                    <a:pt x="4700829" y="2312879"/>
                  </a:cubicBezTo>
                  <a:cubicBezTo>
                    <a:pt x="4671537" y="2346140"/>
                    <a:pt x="4641895" y="2364880"/>
                    <a:pt x="4627978" y="2380002"/>
                  </a:cubicBezTo>
                  <a:cubicBezTo>
                    <a:pt x="4624712" y="2383519"/>
                    <a:pt x="4620592" y="2389950"/>
                    <a:pt x="4615468" y="2395226"/>
                  </a:cubicBezTo>
                  <a:cubicBezTo>
                    <a:pt x="4607278" y="2403566"/>
                    <a:pt x="4596376" y="2415021"/>
                    <a:pt x="4588387" y="2420748"/>
                  </a:cubicBezTo>
                  <a:lnTo>
                    <a:pt x="4591552" y="2383519"/>
                  </a:lnTo>
                  <a:cubicBezTo>
                    <a:pt x="4599290" y="2356590"/>
                    <a:pt x="4591452" y="2365734"/>
                    <a:pt x="4587583" y="2343326"/>
                  </a:cubicBezTo>
                  <a:cubicBezTo>
                    <a:pt x="4581705" y="2310518"/>
                    <a:pt x="4592155" y="2284895"/>
                    <a:pt x="4581002" y="2250881"/>
                  </a:cubicBezTo>
                  <a:cubicBezTo>
                    <a:pt x="4568693" y="2293285"/>
                    <a:pt x="4581253" y="2374375"/>
                    <a:pt x="4553821" y="2381510"/>
                  </a:cubicBezTo>
                  <a:cubicBezTo>
                    <a:pt x="4553218" y="2371914"/>
                    <a:pt x="4552866" y="2365834"/>
                    <a:pt x="4553921" y="2356087"/>
                  </a:cubicBezTo>
                  <a:cubicBezTo>
                    <a:pt x="4555429" y="2342271"/>
                    <a:pt x="4557187" y="2343225"/>
                    <a:pt x="4552766" y="2336192"/>
                  </a:cubicBezTo>
                  <a:cubicBezTo>
                    <a:pt x="4538949" y="2339005"/>
                    <a:pt x="4542115" y="2339106"/>
                    <a:pt x="4535432" y="2354580"/>
                  </a:cubicBezTo>
                  <a:cubicBezTo>
                    <a:pt x="4528047" y="2343678"/>
                    <a:pt x="4535332" y="2347295"/>
                    <a:pt x="4526540" y="2350259"/>
                  </a:cubicBezTo>
                  <a:lnTo>
                    <a:pt x="4523023" y="2329761"/>
                  </a:lnTo>
                  <a:cubicBezTo>
                    <a:pt x="4516592" y="2351314"/>
                    <a:pt x="4524078" y="2345235"/>
                    <a:pt x="4508603" y="2393819"/>
                  </a:cubicBezTo>
                  <a:cubicBezTo>
                    <a:pt x="4504132" y="2382565"/>
                    <a:pt x="4509206" y="2384072"/>
                    <a:pt x="4503579" y="2373572"/>
                  </a:cubicBezTo>
                  <a:cubicBezTo>
                    <a:pt x="4496646" y="2360458"/>
                    <a:pt x="4503227" y="2370658"/>
                    <a:pt x="4493832" y="2366990"/>
                  </a:cubicBezTo>
                  <a:cubicBezTo>
                    <a:pt x="4509307" y="2349657"/>
                    <a:pt x="4498655" y="2353274"/>
                    <a:pt x="4505287" y="2332775"/>
                  </a:cubicBezTo>
                  <a:cubicBezTo>
                    <a:pt x="4489612" y="2336543"/>
                    <a:pt x="4485593" y="2357594"/>
                    <a:pt x="4478207" y="2371210"/>
                  </a:cubicBezTo>
                  <a:cubicBezTo>
                    <a:pt x="4466149" y="2393216"/>
                    <a:pt x="4464290" y="2424617"/>
                    <a:pt x="4449871" y="2443960"/>
                  </a:cubicBezTo>
                  <a:cubicBezTo>
                    <a:pt x="4446705" y="2448181"/>
                    <a:pt x="4436155" y="2459887"/>
                    <a:pt x="4435250" y="2461394"/>
                  </a:cubicBezTo>
                  <a:cubicBezTo>
                    <a:pt x="4427413" y="2474055"/>
                    <a:pt x="4431281" y="2474155"/>
                    <a:pt x="4424599" y="2479079"/>
                  </a:cubicBezTo>
                  <a:cubicBezTo>
                    <a:pt x="4424247" y="2479431"/>
                    <a:pt x="4423192" y="2479883"/>
                    <a:pt x="4422841" y="2480235"/>
                  </a:cubicBezTo>
                  <a:lnTo>
                    <a:pt x="4416962" y="2485058"/>
                  </a:lnTo>
                  <a:cubicBezTo>
                    <a:pt x="4413094" y="2488324"/>
                    <a:pt x="4413345" y="2488826"/>
                    <a:pt x="4409225" y="2491388"/>
                  </a:cubicBezTo>
                  <a:lnTo>
                    <a:pt x="4387923" y="2453205"/>
                  </a:lnTo>
                  <a:cubicBezTo>
                    <a:pt x="4385561" y="2457174"/>
                    <a:pt x="4387470" y="2452401"/>
                    <a:pt x="4386415" y="2459535"/>
                  </a:cubicBezTo>
                  <a:cubicBezTo>
                    <a:pt x="4386315" y="2460490"/>
                    <a:pt x="4386164" y="2463404"/>
                    <a:pt x="4386064" y="2464459"/>
                  </a:cubicBezTo>
                  <a:cubicBezTo>
                    <a:pt x="4385612" y="2468579"/>
                    <a:pt x="4385109" y="2474758"/>
                    <a:pt x="4384054" y="2479782"/>
                  </a:cubicBezTo>
                  <a:cubicBezTo>
                    <a:pt x="4382044" y="2488826"/>
                    <a:pt x="4377472" y="2499477"/>
                    <a:pt x="4373855" y="2506712"/>
                  </a:cubicBezTo>
                  <a:cubicBezTo>
                    <a:pt x="4369384" y="2491589"/>
                    <a:pt x="4367876" y="2467574"/>
                    <a:pt x="4360038" y="2460088"/>
                  </a:cubicBezTo>
                  <a:lnTo>
                    <a:pt x="4350543" y="2444965"/>
                  </a:lnTo>
                  <a:cubicBezTo>
                    <a:pt x="4345720" y="2436625"/>
                    <a:pt x="4320900" y="2424115"/>
                    <a:pt x="4325121" y="2403867"/>
                  </a:cubicBezTo>
                  <a:lnTo>
                    <a:pt x="4338485" y="2402561"/>
                  </a:lnTo>
                  <a:lnTo>
                    <a:pt x="4351698" y="2438886"/>
                  </a:lnTo>
                  <a:cubicBezTo>
                    <a:pt x="4366118" y="2437730"/>
                    <a:pt x="4353909" y="2428234"/>
                    <a:pt x="4372197" y="2448733"/>
                  </a:cubicBezTo>
                  <a:cubicBezTo>
                    <a:pt x="4376668" y="2441699"/>
                    <a:pt x="4372448" y="2444161"/>
                    <a:pt x="4380386" y="2442302"/>
                  </a:cubicBezTo>
                  <a:cubicBezTo>
                    <a:pt x="4378276" y="2426275"/>
                    <a:pt x="4355667" y="2394974"/>
                    <a:pt x="4345117" y="2383168"/>
                  </a:cubicBezTo>
                  <a:cubicBezTo>
                    <a:pt x="4326829" y="2362770"/>
                    <a:pt x="4324015" y="2354681"/>
                    <a:pt x="4294875" y="2343678"/>
                  </a:cubicBezTo>
                  <a:cubicBezTo>
                    <a:pt x="4291257" y="2351164"/>
                    <a:pt x="4295227" y="2342171"/>
                    <a:pt x="4294523" y="2350460"/>
                  </a:cubicBezTo>
                  <a:cubicBezTo>
                    <a:pt x="4293569" y="2360760"/>
                    <a:pt x="4285480" y="2355133"/>
                    <a:pt x="4296985" y="2368497"/>
                  </a:cubicBezTo>
                  <a:cubicBezTo>
                    <a:pt x="4303567" y="2375983"/>
                    <a:pt x="4317835" y="2380555"/>
                    <a:pt x="4325824" y="2386434"/>
                  </a:cubicBezTo>
                  <a:cubicBezTo>
                    <a:pt x="4318890" y="2401305"/>
                    <a:pt x="4329240" y="2387488"/>
                    <a:pt x="4312108" y="2397336"/>
                  </a:cubicBezTo>
                  <a:cubicBezTo>
                    <a:pt x="4306380" y="2382012"/>
                    <a:pt x="4307988" y="2381409"/>
                    <a:pt x="4296533" y="2369552"/>
                  </a:cubicBezTo>
                  <a:cubicBezTo>
                    <a:pt x="4281058" y="2369803"/>
                    <a:pt x="4296885" y="2381359"/>
                    <a:pt x="4280958" y="2366035"/>
                  </a:cubicBezTo>
                  <a:cubicBezTo>
                    <a:pt x="4277541" y="2362619"/>
                    <a:pt x="4267945" y="2350209"/>
                    <a:pt x="4266538" y="2348953"/>
                  </a:cubicBezTo>
                  <a:lnTo>
                    <a:pt x="4225642" y="2330816"/>
                  </a:lnTo>
                  <a:cubicBezTo>
                    <a:pt x="4230214" y="2320516"/>
                    <a:pt x="4221773" y="2330012"/>
                    <a:pt x="4237247" y="2320868"/>
                  </a:cubicBezTo>
                  <a:lnTo>
                    <a:pt x="4203284" y="2321219"/>
                  </a:lnTo>
                  <a:cubicBezTo>
                    <a:pt x="4206198" y="2327801"/>
                    <a:pt x="4235137" y="2344984"/>
                    <a:pt x="4243578" y="2350611"/>
                  </a:cubicBezTo>
                  <a:cubicBezTo>
                    <a:pt x="4232424" y="2347898"/>
                    <a:pt x="4228104" y="2348049"/>
                    <a:pt x="4218156" y="2342522"/>
                  </a:cubicBezTo>
                  <a:cubicBezTo>
                    <a:pt x="4207002" y="2336292"/>
                    <a:pt x="4211021" y="2335137"/>
                    <a:pt x="4198260" y="2332775"/>
                  </a:cubicBezTo>
                  <a:cubicBezTo>
                    <a:pt x="4200370" y="2353274"/>
                    <a:pt x="4202581" y="2345788"/>
                    <a:pt x="4211976" y="2346340"/>
                  </a:cubicBezTo>
                  <a:cubicBezTo>
                    <a:pt x="4207756" y="2358750"/>
                    <a:pt x="4209162" y="2347848"/>
                    <a:pt x="4211725" y="2362016"/>
                  </a:cubicBezTo>
                  <a:cubicBezTo>
                    <a:pt x="4188312" y="2358399"/>
                    <a:pt x="4205294" y="2376988"/>
                    <a:pt x="4178113" y="2367291"/>
                  </a:cubicBezTo>
                  <a:lnTo>
                    <a:pt x="4177058" y="2391056"/>
                  </a:lnTo>
                  <a:cubicBezTo>
                    <a:pt x="4185046" y="2394824"/>
                    <a:pt x="4185247" y="2392211"/>
                    <a:pt x="4188764" y="2405324"/>
                  </a:cubicBezTo>
                  <a:cubicBezTo>
                    <a:pt x="4187609" y="2405224"/>
                    <a:pt x="4176957" y="2403666"/>
                    <a:pt x="4176957" y="2403666"/>
                  </a:cubicBezTo>
                  <a:cubicBezTo>
                    <a:pt x="4176254" y="2403767"/>
                    <a:pt x="4175098" y="2404018"/>
                    <a:pt x="4174495" y="2404118"/>
                  </a:cubicBezTo>
                  <a:lnTo>
                    <a:pt x="4168265" y="2407987"/>
                  </a:lnTo>
                  <a:cubicBezTo>
                    <a:pt x="4152440" y="2416880"/>
                    <a:pt x="4169924" y="2410198"/>
                    <a:pt x="4145908" y="2411504"/>
                  </a:cubicBezTo>
                  <a:lnTo>
                    <a:pt x="4151635" y="2426375"/>
                  </a:lnTo>
                  <a:cubicBezTo>
                    <a:pt x="4139226" y="2429792"/>
                    <a:pt x="4143647" y="2425773"/>
                    <a:pt x="4136161" y="2415121"/>
                  </a:cubicBezTo>
                  <a:cubicBezTo>
                    <a:pt x="4125861" y="2422959"/>
                    <a:pt x="4127821" y="2419794"/>
                    <a:pt x="4119431" y="2429742"/>
                  </a:cubicBezTo>
                  <a:lnTo>
                    <a:pt x="4108880" y="2410399"/>
                  </a:lnTo>
                  <a:lnTo>
                    <a:pt x="4105011" y="2428687"/>
                  </a:lnTo>
                  <a:cubicBezTo>
                    <a:pt x="4090391" y="2405977"/>
                    <a:pt x="4113100" y="2420598"/>
                    <a:pt x="4103253" y="2402913"/>
                  </a:cubicBezTo>
                  <a:cubicBezTo>
                    <a:pt x="4089788" y="2405274"/>
                    <a:pt x="4089185" y="2416629"/>
                    <a:pt x="4088030" y="2429742"/>
                  </a:cubicBezTo>
                  <a:cubicBezTo>
                    <a:pt x="4099987" y="2434665"/>
                    <a:pt x="4097977" y="2419894"/>
                    <a:pt x="4099033" y="2439840"/>
                  </a:cubicBezTo>
                  <a:cubicBezTo>
                    <a:pt x="4083206" y="2439740"/>
                    <a:pt x="4085668" y="2436675"/>
                    <a:pt x="4073359" y="2429290"/>
                  </a:cubicBezTo>
                  <a:cubicBezTo>
                    <a:pt x="4073258" y="2443005"/>
                    <a:pt x="4084613" y="2453406"/>
                    <a:pt x="4097374" y="2464208"/>
                  </a:cubicBezTo>
                  <a:cubicBezTo>
                    <a:pt x="4111090" y="2475713"/>
                    <a:pt x="4105363" y="2462700"/>
                    <a:pt x="4109081" y="2478024"/>
                  </a:cubicBezTo>
                  <a:lnTo>
                    <a:pt x="4115411" y="2496061"/>
                  </a:lnTo>
                  <a:cubicBezTo>
                    <a:pt x="4105916" y="2510129"/>
                    <a:pt x="4107674" y="2516208"/>
                    <a:pt x="4103604" y="2527211"/>
                  </a:cubicBezTo>
                  <a:cubicBezTo>
                    <a:pt x="4099033" y="2539269"/>
                    <a:pt x="4090742" y="2549217"/>
                    <a:pt x="4085668" y="2559667"/>
                  </a:cubicBezTo>
                  <a:cubicBezTo>
                    <a:pt x="4068787" y="2594334"/>
                    <a:pt x="4082854" y="2591772"/>
                    <a:pt x="4050047" y="2625484"/>
                  </a:cubicBezTo>
                  <a:cubicBezTo>
                    <a:pt x="4007994" y="2668692"/>
                    <a:pt x="4005884" y="2689341"/>
                    <a:pt x="3979507" y="2722250"/>
                  </a:cubicBezTo>
                  <a:lnTo>
                    <a:pt x="3975287" y="2732348"/>
                  </a:lnTo>
                  <a:cubicBezTo>
                    <a:pt x="3938761" y="2728931"/>
                    <a:pt x="3943434" y="2735613"/>
                    <a:pt x="3921880" y="2716421"/>
                  </a:cubicBezTo>
                  <a:cubicBezTo>
                    <a:pt x="3903592" y="2700244"/>
                    <a:pt x="3910626" y="2686879"/>
                    <a:pt x="3889072" y="2686879"/>
                  </a:cubicBezTo>
                  <a:cubicBezTo>
                    <a:pt x="3892488" y="2705971"/>
                    <a:pt x="3902989" y="2699992"/>
                    <a:pt x="3907109" y="2718632"/>
                  </a:cubicBezTo>
                  <a:lnTo>
                    <a:pt x="3889173" y="2705619"/>
                  </a:lnTo>
                  <a:cubicBezTo>
                    <a:pt x="3874753" y="2716069"/>
                    <a:pt x="3887414" y="2712301"/>
                    <a:pt x="3873346" y="2717778"/>
                  </a:cubicBezTo>
                  <a:lnTo>
                    <a:pt x="3866212" y="2710292"/>
                  </a:lnTo>
                  <a:cubicBezTo>
                    <a:pt x="3872191" y="2708081"/>
                    <a:pt x="3877567" y="2713005"/>
                    <a:pt x="3876763" y="2701500"/>
                  </a:cubicBezTo>
                  <a:cubicBezTo>
                    <a:pt x="3875708" y="2687080"/>
                    <a:pt x="3872442" y="2689341"/>
                    <a:pt x="3862142" y="2683111"/>
                  </a:cubicBezTo>
                  <a:lnTo>
                    <a:pt x="3847723" y="2693210"/>
                  </a:lnTo>
                  <a:cubicBezTo>
                    <a:pt x="3811398" y="2669546"/>
                    <a:pt x="3787885" y="2686628"/>
                    <a:pt x="3756685" y="2647992"/>
                  </a:cubicBezTo>
                  <a:cubicBezTo>
                    <a:pt x="3741010" y="2651157"/>
                    <a:pt x="3744175" y="2654925"/>
                    <a:pt x="3730660" y="2644575"/>
                  </a:cubicBezTo>
                  <a:cubicBezTo>
                    <a:pt x="3719506" y="2671053"/>
                    <a:pt x="3683583" y="2665778"/>
                    <a:pt x="3663285" y="2670802"/>
                  </a:cubicBezTo>
                  <a:cubicBezTo>
                    <a:pt x="3637059" y="2677383"/>
                    <a:pt x="3618319" y="2700545"/>
                    <a:pt x="3597218" y="2701248"/>
                  </a:cubicBezTo>
                  <a:cubicBezTo>
                    <a:pt x="3577674" y="2701851"/>
                    <a:pt x="3578226" y="2710292"/>
                    <a:pt x="3556321" y="2709086"/>
                  </a:cubicBezTo>
                  <a:lnTo>
                    <a:pt x="3536425" y="2732850"/>
                  </a:lnTo>
                  <a:cubicBezTo>
                    <a:pt x="3526326" y="2721043"/>
                    <a:pt x="3531602" y="2725464"/>
                    <a:pt x="3518489" y="2726419"/>
                  </a:cubicBezTo>
                  <a:cubicBezTo>
                    <a:pt x="3522106" y="2736367"/>
                    <a:pt x="3527382" y="2808665"/>
                    <a:pt x="3522106" y="2819316"/>
                  </a:cubicBezTo>
                  <a:cubicBezTo>
                    <a:pt x="3511204" y="2823889"/>
                    <a:pt x="3510852" y="2820472"/>
                    <a:pt x="3500201" y="2824240"/>
                  </a:cubicBezTo>
                  <a:cubicBezTo>
                    <a:pt x="3482415" y="2830671"/>
                    <a:pt x="3494925" y="2833284"/>
                    <a:pt x="3488143" y="2830822"/>
                  </a:cubicBezTo>
                  <a:cubicBezTo>
                    <a:pt x="3464127" y="2827204"/>
                    <a:pt x="3475733" y="2811278"/>
                    <a:pt x="3448552" y="2804244"/>
                  </a:cubicBezTo>
                  <a:cubicBezTo>
                    <a:pt x="3440112" y="2813488"/>
                    <a:pt x="3443980" y="2812785"/>
                    <a:pt x="3438454" y="2821477"/>
                  </a:cubicBezTo>
                  <a:cubicBezTo>
                    <a:pt x="3428958" y="2836599"/>
                    <a:pt x="3438906" y="2824893"/>
                    <a:pt x="3423331" y="2833183"/>
                  </a:cubicBezTo>
                  <a:cubicBezTo>
                    <a:pt x="3413735" y="2838459"/>
                    <a:pt x="3399767" y="2846548"/>
                    <a:pt x="3396502" y="2853079"/>
                  </a:cubicBezTo>
                  <a:lnTo>
                    <a:pt x="3386554" y="2831977"/>
                  </a:lnTo>
                  <a:cubicBezTo>
                    <a:pt x="3374044" y="2834691"/>
                    <a:pt x="3375199" y="2839011"/>
                    <a:pt x="3369120" y="2839715"/>
                  </a:cubicBezTo>
                  <a:cubicBezTo>
                    <a:pt x="3358318" y="2841021"/>
                    <a:pt x="3373240" y="2840318"/>
                    <a:pt x="3353897" y="2833836"/>
                  </a:cubicBezTo>
                  <a:cubicBezTo>
                    <a:pt x="3353445" y="2853380"/>
                    <a:pt x="3351083" y="2880712"/>
                    <a:pt x="3336563" y="2892770"/>
                  </a:cubicBezTo>
                  <a:cubicBezTo>
                    <a:pt x="3335257" y="2876391"/>
                    <a:pt x="3339377" y="2877647"/>
                    <a:pt x="3331991" y="2864785"/>
                  </a:cubicBezTo>
                  <a:cubicBezTo>
                    <a:pt x="3322395" y="2870663"/>
                    <a:pt x="3318275" y="2877296"/>
                    <a:pt x="3312196" y="2887746"/>
                  </a:cubicBezTo>
                  <a:cubicBezTo>
                    <a:pt x="3331388" y="2891715"/>
                    <a:pt x="3316868" y="2923367"/>
                    <a:pt x="3314206" y="2938490"/>
                  </a:cubicBezTo>
                  <a:lnTo>
                    <a:pt x="3297928" y="2945624"/>
                  </a:lnTo>
                  <a:cubicBezTo>
                    <a:pt x="3293958" y="2962354"/>
                    <a:pt x="3296973" y="2950548"/>
                    <a:pt x="3298530" y="2966022"/>
                  </a:cubicBezTo>
                  <a:cubicBezTo>
                    <a:pt x="3284362" y="2971046"/>
                    <a:pt x="3248992" y="3004809"/>
                    <a:pt x="3237386" y="3014858"/>
                  </a:cubicBezTo>
                  <a:cubicBezTo>
                    <a:pt x="3252358" y="3023650"/>
                    <a:pt x="3237135" y="3015209"/>
                    <a:pt x="3251906" y="3016716"/>
                  </a:cubicBezTo>
                  <a:cubicBezTo>
                    <a:pt x="3235527" y="3023298"/>
                    <a:pt x="3244521" y="3018223"/>
                    <a:pt x="3230704" y="3020334"/>
                  </a:cubicBezTo>
                  <a:cubicBezTo>
                    <a:pt x="3213973" y="3023047"/>
                    <a:pt x="3225429" y="3027719"/>
                    <a:pt x="3216435" y="3020434"/>
                  </a:cubicBezTo>
                  <a:cubicBezTo>
                    <a:pt x="3219500" y="3010938"/>
                    <a:pt x="3222665" y="3017972"/>
                    <a:pt x="3230603" y="3003201"/>
                  </a:cubicBezTo>
                  <a:cubicBezTo>
                    <a:pt x="3210356" y="3004156"/>
                    <a:pt x="3213973" y="3010687"/>
                    <a:pt x="3196188" y="3019479"/>
                  </a:cubicBezTo>
                  <a:cubicBezTo>
                    <a:pt x="3162425" y="3036110"/>
                    <a:pt x="3160717" y="3040581"/>
                    <a:pt x="3128462" y="3047615"/>
                  </a:cubicBezTo>
                  <a:cubicBezTo>
                    <a:pt x="3117208" y="3050077"/>
                    <a:pt x="3122935" y="3052086"/>
                    <a:pt x="3112535" y="3054297"/>
                  </a:cubicBezTo>
                  <a:cubicBezTo>
                    <a:pt x="3103743" y="3056156"/>
                    <a:pt x="3113490" y="3046660"/>
                    <a:pt x="3097664" y="3057362"/>
                  </a:cubicBezTo>
                  <a:cubicBezTo>
                    <a:pt x="3085606" y="3065350"/>
                    <a:pt x="3068825" y="3101273"/>
                    <a:pt x="3048578" y="3110216"/>
                  </a:cubicBezTo>
                  <a:cubicBezTo>
                    <a:pt x="3005822" y="3128705"/>
                    <a:pt x="3027275" y="3074595"/>
                    <a:pt x="2984620" y="3107855"/>
                  </a:cubicBezTo>
                  <a:cubicBezTo>
                    <a:pt x="2913628" y="3089114"/>
                    <a:pt x="2934378" y="3113130"/>
                    <a:pt x="2915286" y="3104589"/>
                  </a:cubicBezTo>
                  <a:cubicBezTo>
                    <a:pt x="2912824" y="3128956"/>
                    <a:pt x="2916693" y="3118054"/>
                    <a:pt x="2898053" y="3130464"/>
                  </a:cubicBezTo>
                  <a:cubicBezTo>
                    <a:pt x="2881423" y="3117099"/>
                    <a:pt x="2875344" y="3102479"/>
                    <a:pt x="2851781" y="3100469"/>
                  </a:cubicBezTo>
                  <a:cubicBezTo>
                    <a:pt x="2821535" y="3097907"/>
                    <a:pt x="2813245" y="3092380"/>
                    <a:pt x="2792294" y="3108458"/>
                  </a:cubicBezTo>
                  <a:cubicBezTo>
                    <a:pt x="2811386" y="3120767"/>
                    <a:pt x="2821234" y="3107302"/>
                    <a:pt x="2824047" y="3127650"/>
                  </a:cubicBezTo>
                  <a:cubicBezTo>
                    <a:pt x="2812441" y="3135488"/>
                    <a:pt x="2786316" y="3131267"/>
                    <a:pt x="2769686" y="3130564"/>
                  </a:cubicBezTo>
                  <a:cubicBezTo>
                    <a:pt x="2740395" y="3129408"/>
                    <a:pt x="2742605" y="3134533"/>
                    <a:pt x="2718740" y="3138653"/>
                  </a:cubicBezTo>
                  <a:cubicBezTo>
                    <a:pt x="2677994" y="3145787"/>
                    <a:pt x="2560228" y="3183418"/>
                    <a:pt x="2539377" y="3185529"/>
                  </a:cubicBezTo>
                  <a:cubicBezTo>
                    <a:pt x="2513151" y="3188242"/>
                    <a:pt x="2516316" y="3184021"/>
                    <a:pt x="2492753" y="3198039"/>
                  </a:cubicBezTo>
                  <a:cubicBezTo>
                    <a:pt x="2480595" y="3205324"/>
                    <a:pt x="2470948" y="3214066"/>
                    <a:pt x="2457734" y="3216879"/>
                  </a:cubicBezTo>
                  <a:cubicBezTo>
                    <a:pt x="2438542" y="3204369"/>
                    <a:pt x="2433820" y="3180103"/>
                    <a:pt x="2406438" y="3167341"/>
                  </a:cubicBezTo>
                  <a:cubicBezTo>
                    <a:pt x="2394380" y="3161714"/>
                    <a:pt x="2387094" y="3164628"/>
                    <a:pt x="2374082" y="3164427"/>
                  </a:cubicBezTo>
                  <a:lnTo>
                    <a:pt x="2358507" y="3161965"/>
                  </a:lnTo>
                  <a:cubicBezTo>
                    <a:pt x="2357553" y="3161965"/>
                    <a:pt x="2350318" y="3162920"/>
                    <a:pt x="2348660" y="3163121"/>
                  </a:cubicBezTo>
                  <a:cubicBezTo>
                    <a:pt x="2336150" y="3164980"/>
                    <a:pt x="2341977" y="3162870"/>
                    <a:pt x="2330271" y="3168045"/>
                  </a:cubicBezTo>
                  <a:cubicBezTo>
                    <a:pt x="2328262" y="3182565"/>
                    <a:pt x="2326754" y="3177540"/>
                    <a:pt x="2335898" y="3188644"/>
                  </a:cubicBezTo>
                  <a:cubicBezTo>
                    <a:pt x="2316706" y="3188644"/>
                    <a:pt x="2322534" y="3178093"/>
                    <a:pt x="2305552" y="3166738"/>
                  </a:cubicBezTo>
                  <a:cubicBezTo>
                    <a:pt x="2294047" y="3159001"/>
                    <a:pt x="2287063" y="3158297"/>
                    <a:pt x="2274503" y="3147646"/>
                  </a:cubicBezTo>
                  <a:cubicBezTo>
                    <a:pt x="2245915" y="3164728"/>
                    <a:pt x="2264203" y="3149757"/>
                    <a:pt x="2246619" y="3174023"/>
                  </a:cubicBezTo>
                  <a:cubicBezTo>
                    <a:pt x="2232199" y="3174827"/>
                    <a:pt x="2230792" y="3177440"/>
                    <a:pt x="2221196" y="3169200"/>
                  </a:cubicBezTo>
                  <a:cubicBezTo>
                    <a:pt x="2224965" y="3154781"/>
                    <a:pt x="2217679" y="3168748"/>
                    <a:pt x="2235716" y="3159353"/>
                  </a:cubicBezTo>
                  <a:cubicBezTo>
                    <a:pt x="2225969" y="3151364"/>
                    <a:pt x="2178893" y="3122224"/>
                    <a:pt x="2166382" y="3119511"/>
                  </a:cubicBezTo>
                  <a:cubicBezTo>
                    <a:pt x="2152114" y="3116346"/>
                    <a:pt x="2132972" y="3114235"/>
                    <a:pt x="2118251" y="3112376"/>
                  </a:cubicBezTo>
                  <a:cubicBezTo>
                    <a:pt x="2072431" y="3106498"/>
                    <a:pt x="2024550" y="3093285"/>
                    <a:pt x="1977926" y="3092832"/>
                  </a:cubicBezTo>
                  <a:cubicBezTo>
                    <a:pt x="1962803" y="3092732"/>
                    <a:pt x="1942907" y="3093988"/>
                    <a:pt x="1928940" y="3098811"/>
                  </a:cubicBezTo>
                  <a:cubicBezTo>
                    <a:pt x="1906080" y="3106649"/>
                    <a:pt x="1913466" y="3114135"/>
                    <a:pt x="1911506" y="3122224"/>
                  </a:cubicBezTo>
                  <a:cubicBezTo>
                    <a:pt x="1888194" y="3123380"/>
                    <a:pt x="1883521" y="3117400"/>
                    <a:pt x="1866741" y="3103233"/>
                  </a:cubicBezTo>
                  <a:cubicBezTo>
                    <a:pt x="1859456" y="3097003"/>
                    <a:pt x="1853979" y="3093134"/>
                    <a:pt x="1846493" y="3087205"/>
                  </a:cubicBezTo>
                  <a:cubicBezTo>
                    <a:pt x="1835691" y="3078765"/>
                    <a:pt x="1840263" y="3081478"/>
                    <a:pt x="1831722" y="3070927"/>
                  </a:cubicBezTo>
                  <a:cubicBezTo>
                    <a:pt x="1815192" y="3073037"/>
                    <a:pt x="1836646" y="3075499"/>
                    <a:pt x="1815896" y="3074695"/>
                  </a:cubicBezTo>
                  <a:cubicBezTo>
                    <a:pt x="1812480" y="3074444"/>
                    <a:pt x="1797055" y="3072233"/>
                    <a:pt x="1791780" y="3071781"/>
                  </a:cubicBezTo>
                  <a:cubicBezTo>
                    <a:pt x="1791077" y="3059975"/>
                    <a:pt x="1792383" y="3060678"/>
                    <a:pt x="1799065" y="3054096"/>
                  </a:cubicBezTo>
                  <a:cubicBezTo>
                    <a:pt x="1783390" y="3051986"/>
                    <a:pt x="1759826" y="3057362"/>
                    <a:pt x="1781732" y="3071781"/>
                  </a:cubicBezTo>
                  <a:cubicBezTo>
                    <a:pt x="1765202" y="3073088"/>
                    <a:pt x="1771784" y="3072836"/>
                    <a:pt x="1759123" y="3069068"/>
                  </a:cubicBezTo>
                  <a:cubicBezTo>
                    <a:pt x="1753144" y="3067410"/>
                    <a:pt x="1762640" y="3068465"/>
                    <a:pt x="1751386" y="3066958"/>
                  </a:cubicBezTo>
                  <a:lnTo>
                    <a:pt x="1711544" y="3052890"/>
                  </a:lnTo>
                  <a:lnTo>
                    <a:pt x="1693155" y="3083588"/>
                  </a:lnTo>
                  <a:cubicBezTo>
                    <a:pt x="1691397" y="3081578"/>
                    <a:pt x="1678887" y="3071530"/>
                    <a:pt x="1678736" y="3071178"/>
                  </a:cubicBezTo>
                  <a:cubicBezTo>
                    <a:pt x="1673109" y="3060879"/>
                    <a:pt x="1682152" y="3083236"/>
                    <a:pt x="1679088" y="3066003"/>
                  </a:cubicBezTo>
                  <a:cubicBezTo>
                    <a:pt x="1676978" y="3053945"/>
                    <a:pt x="1680846" y="3067410"/>
                    <a:pt x="1675922" y="3061180"/>
                  </a:cubicBezTo>
                  <a:cubicBezTo>
                    <a:pt x="1652962" y="3032241"/>
                    <a:pt x="1681198" y="3046660"/>
                    <a:pt x="1668637" y="3022394"/>
                  </a:cubicBezTo>
                  <a:lnTo>
                    <a:pt x="1648390" y="3039626"/>
                  </a:lnTo>
                  <a:lnTo>
                    <a:pt x="1639497" y="3031789"/>
                  </a:lnTo>
                  <a:lnTo>
                    <a:pt x="1647686" y="3013752"/>
                  </a:lnTo>
                  <a:cubicBezTo>
                    <a:pt x="1636432" y="2997021"/>
                    <a:pt x="1629750" y="2998428"/>
                    <a:pt x="1616888" y="2985416"/>
                  </a:cubicBezTo>
                  <a:cubicBezTo>
                    <a:pt x="1602821" y="2971247"/>
                    <a:pt x="1602469" y="2976523"/>
                    <a:pt x="1579760" y="2980392"/>
                  </a:cubicBezTo>
                  <a:cubicBezTo>
                    <a:pt x="1570264" y="2982049"/>
                    <a:pt x="1580714" y="2978382"/>
                    <a:pt x="1572726" y="2981547"/>
                  </a:cubicBezTo>
                  <a:cubicBezTo>
                    <a:pt x="1561572" y="2986019"/>
                    <a:pt x="1572977" y="2985667"/>
                    <a:pt x="1561271" y="2990339"/>
                  </a:cubicBezTo>
                  <a:cubicBezTo>
                    <a:pt x="1561170" y="2973961"/>
                    <a:pt x="1545796" y="2913469"/>
                    <a:pt x="1536803" y="2898045"/>
                  </a:cubicBezTo>
                  <a:cubicBezTo>
                    <a:pt x="1531276" y="2888650"/>
                    <a:pt x="1526704" y="2889153"/>
                    <a:pt x="1522735" y="2876492"/>
                  </a:cubicBezTo>
                  <a:cubicBezTo>
                    <a:pt x="1515953" y="2855189"/>
                    <a:pt x="1526604" y="2866544"/>
                    <a:pt x="1511280" y="2849411"/>
                  </a:cubicBezTo>
                  <a:cubicBezTo>
                    <a:pt x="1486109" y="2821778"/>
                    <a:pt x="1496409" y="2808665"/>
                    <a:pt x="1443353" y="2803842"/>
                  </a:cubicBezTo>
                  <a:cubicBezTo>
                    <a:pt x="1431396" y="2823637"/>
                    <a:pt x="1436772" y="2814644"/>
                    <a:pt x="1416173" y="2823286"/>
                  </a:cubicBezTo>
                  <a:lnTo>
                    <a:pt x="1371206" y="2759227"/>
                  </a:lnTo>
                  <a:cubicBezTo>
                    <a:pt x="1350255" y="2735111"/>
                    <a:pt x="1337343" y="2745411"/>
                    <a:pt x="1366182" y="2687281"/>
                  </a:cubicBezTo>
                  <a:cubicBezTo>
                    <a:pt x="1359048" y="2673917"/>
                    <a:pt x="1367488" y="2685271"/>
                    <a:pt x="1354576" y="2675474"/>
                  </a:cubicBezTo>
                  <a:cubicBezTo>
                    <a:pt x="1367237" y="2665526"/>
                    <a:pt x="1360806" y="2673816"/>
                    <a:pt x="1363017" y="2656031"/>
                  </a:cubicBezTo>
                  <a:cubicBezTo>
                    <a:pt x="1363821" y="2649700"/>
                    <a:pt x="1363971" y="2641611"/>
                    <a:pt x="1363620" y="2638446"/>
                  </a:cubicBezTo>
                  <a:cubicBezTo>
                    <a:pt x="1345834" y="2632920"/>
                    <a:pt x="1348296" y="2641260"/>
                    <a:pt x="1338097" y="2635733"/>
                  </a:cubicBezTo>
                  <a:cubicBezTo>
                    <a:pt x="1322622" y="2627293"/>
                    <a:pt x="1341162" y="2634778"/>
                    <a:pt x="1330812" y="2615586"/>
                  </a:cubicBezTo>
                  <a:cubicBezTo>
                    <a:pt x="1291121" y="2623424"/>
                    <a:pt x="1282881" y="2631161"/>
                    <a:pt x="1239774" y="2625685"/>
                  </a:cubicBezTo>
                  <a:cubicBezTo>
                    <a:pt x="1221285" y="2623323"/>
                    <a:pt x="1165868" y="2628147"/>
                    <a:pt x="1143108" y="2629101"/>
                  </a:cubicBezTo>
                  <a:cubicBezTo>
                    <a:pt x="1087692" y="2631563"/>
                    <a:pt x="1018911" y="2675826"/>
                    <a:pt x="989871" y="2677383"/>
                  </a:cubicBezTo>
                  <a:lnTo>
                    <a:pt x="1014691" y="2659950"/>
                  </a:lnTo>
                  <a:cubicBezTo>
                    <a:pt x="997608" y="2661959"/>
                    <a:pt x="990323" y="2669546"/>
                    <a:pt x="975703" y="2675776"/>
                  </a:cubicBezTo>
                  <a:cubicBezTo>
                    <a:pt x="956712" y="2683764"/>
                    <a:pt x="954953" y="2675072"/>
                    <a:pt x="939730" y="2690195"/>
                  </a:cubicBezTo>
                  <a:cubicBezTo>
                    <a:pt x="921241" y="2708483"/>
                    <a:pt x="930686" y="2700746"/>
                    <a:pt x="906570" y="2708131"/>
                  </a:cubicBezTo>
                  <a:cubicBezTo>
                    <a:pt x="877631" y="2717024"/>
                    <a:pt x="794933" y="2797411"/>
                    <a:pt x="747957" y="2803591"/>
                  </a:cubicBezTo>
                  <a:lnTo>
                    <a:pt x="766446" y="2774651"/>
                  </a:lnTo>
                  <a:cubicBezTo>
                    <a:pt x="778504" y="2777565"/>
                    <a:pt x="766798" y="2775103"/>
                    <a:pt x="773028" y="2778972"/>
                  </a:cubicBezTo>
                  <a:cubicBezTo>
                    <a:pt x="785337" y="2786458"/>
                    <a:pt x="765642" y="2783645"/>
                    <a:pt x="776645" y="2780630"/>
                  </a:cubicBezTo>
                  <a:cubicBezTo>
                    <a:pt x="784382" y="2765508"/>
                    <a:pt x="784282" y="2742346"/>
                    <a:pt x="786040" y="2725214"/>
                  </a:cubicBezTo>
                  <a:cubicBezTo>
                    <a:pt x="796691" y="2723103"/>
                    <a:pt x="785236" y="2722400"/>
                    <a:pt x="793074" y="2727323"/>
                  </a:cubicBezTo>
                  <a:cubicBezTo>
                    <a:pt x="801163" y="2732599"/>
                    <a:pt x="792722" y="2738678"/>
                    <a:pt x="794029" y="2729082"/>
                  </a:cubicBezTo>
                  <a:cubicBezTo>
                    <a:pt x="794029" y="2728831"/>
                    <a:pt x="793928" y="2729685"/>
                    <a:pt x="794380" y="2729886"/>
                  </a:cubicBezTo>
                  <a:lnTo>
                    <a:pt x="801867" y="2688889"/>
                  </a:lnTo>
                  <a:cubicBezTo>
                    <a:pt x="829650" y="2703660"/>
                    <a:pt x="796340" y="2702806"/>
                    <a:pt x="819200" y="2716421"/>
                  </a:cubicBezTo>
                  <a:lnTo>
                    <a:pt x="822616" y="2681503"/>
                  </a:lnTo>
                  <a:cubicBezTo>
                    <a:pt x="835277" y="2676580"/>
                    <a:pt x="841005" y="2669696"/>
                    <a:pt x="845677" y="2658543"/>
                  </a:cubicBezTo>
                  <a:cubicBezTo>
                    <a:pt x="874868" y="2588606"/>
                    <a:pt x="907525" y="2520076"/>
                    <a:pt x="907977" y="2443005"/>
                  </a:cubicBezTo>
                  <a:cubicBezTo>
                    <a:pt x="908078" y="2431199"/>
                    <a:pt x="910791" y="2432003"/>
                    <a:pt x="913705" y="2419593"/>
                  </a:cubicBezTo>
                  <a:cubicBezTo>
                    <a:pt x="920136" y="2391257"/>
                    <a:pt x="912650" y="2365935"/>
                    <a:pt x="932093" y="2339608"/>
                  </a:cubicBezTo>
                  <a:cubicBezTo>
                    <a:pt x="949778" y="2315844"/>
                    <a:pt x="941137" y="2317703"/>
                    <a:pt x="940785" y="2288864"/>
                  </a:cubicBezTo>
                  <a:lnTo>
                    <a:pt x="950984" y="2285096"/>
                  </a:lnTo>
                  <a:lnTo>
                    <a:pt x="947919" y="2261683"/>
                  </a:lnTo>
                  <a:lnTo>
                    <a:pt x="959626" y="2258267"/>
                  </a:lnTo>
                  <a:cubicBezTo>
                    <a:pt x="959726" y="2245153"/>
                    <a:pt x="964198" y="2227217"/>
                    <a:pt x="959877" y="2219279"/>
                  </a:cubicBezTo>
                  <a:cubicBezTo>
                    <a:pt x="942192" y="2224806"/>
                    <a:pt x="947115" y="2244450"/>
                    <a:pt x="941388" y="2258970"/>
                  </a:cubicBezTo>
                  <a:cubicBezTo>
                    <a:pt x="929430" y="2258267"/>
                    <a:pt x="940232" y="2261784"/>
                    <a:pt x="937067" y="2249926"/>
                  </a:cubicBezTo>
                  <a:cubicBezTo>
                    <a:pt x="922296" y="2259070"/>
                    <a:pt x="923150" y="2265853"/>
                    <a:pt x="906470" y="2267159"/>
                  </a:cubicBezTo>
                  <a:cubicBezTo>
                    <a:pt x="901797" y="2300570"/>
                    <a:pt x="899888" y="2278615"/>
                    <a:pt x="888885" y="2299716"/>
                  </a:cubicBezTo>
                  <a:cubicBezTo>
                    <a:pt x="882102" y="2312578"/>
                    <a:pt x="888534" y="2307805"/>
                    <a:pt x="878686" y="2321019"/>
                  </a:cubicBezTo>
                  <a:cubicBezTo>
                    <a:pt x="867532" y="2336242"/>
                    <a:pt x="858640" y="2341618"/>
                    <a:pt x="850802" y="2359554"/>
                  </a:cubicBezTo>
                  <a:cubicBezTo>
                    <a:pt x="837237" y="2390854"/>
                    <a:pt x="824073" y="2424215"/>
                    <a:pt x="812367" y="2453607"/>
                  </a:cubicBezTo>
                  <a:cubicBezTo>
                    <a:pt x="802771" y="2477723"/>
                    <a:pt x="799606" y="2473402"/>
                    <a:pt x="785890" y="2487218"/>
                  </a:cubicBezTo>
                  <a:cubicBezTo>
                    <a:pt x="782825" y="2490283"/>
                    <a:pt x="786945" y="2488022"/>
                    <a:pt x="780363" y="2491690"/>
                  </a:cubicBezTo>
                  <a:cubicBezTo>
                    <a:pt x="779408" y="2492142"/>
                    <a:pt x="775891" y="2493448"/>
                    <a:pt x="774836" y="2493900"/>
                  </a:cubicBezTo>
                  <a:cubicBezTo>
                    <a:pt x="729970" y="2512993"/>
                    <a:pt x="745093" y="2518368"/>
                    <a:pt x="720224" y="2552482"/>
                  </a:cubicBezTo>
                  <a:cubicBezTo>
                    <a:pt x="702639" y="2576598"/>
                    <a:pt x="699273" y="2571926"/>
                    <a:pt x="686260" y="2576950"/>
                  </a:cubicBezTo>
                  <a:cubicBezTo>
                    <a:pt x="673850" y="2611969"/>
                    <a:pt x="644559" y="2663617"/>
                    <a:pt x="639184" y="2677836"/>
                  </a:cubicBezTo>
                  <a:cubicBezTo>
                    <a:pt x="634712" y="2689442"/>
                    <a:pt x="633908" y="2704062"/>
                    <a:pt x="627377" y="2712954"/>
                  </a:cubicBezTo>
                  <a:cubicBezTo>
                    <a:pt x="605572" y="2710041"/>
                    <a:pt x="601603" y="2671003"/>
                    <a:pt x="601703" y="2651710"/>
                  </a:cubicBezTo>
                  <a:cubicBezTo>
                    <a:pt x="612606" y="2646887"/>
                    <a:pt x="608285" y="2657588"/>
                    <a:pt x="620192" y="2639903"/>
                  </a:cubicBezTo>
                  <a:cubicBezTo>
                    <a:pt x="632351" y="2621866"/>
                    <a:pt x="630743" y="2603026"/>
                    <a:pt x="636923" y="2582979"/>
                  </a:cubicBezTo>
                  <a:cubicBezTo>
                    <a:pt x="639485" y="2574438"/>
                    <a:pt x="641394" y="2563184"/>
                    <a:pt x="641947" y="2553437"/>
                  </a:cubicBezTo>
                  <a:cubicBezTo>
                    <a:pt x="649785" y="2551327"/>
                    <a:pt x="658225" y="2557758"/>
                    <a:pt x="656216" y="2539872"/>
                  </a:cubicBezTo>
                  <a:cubicBezTo>
                    <a:pt x="654708" y="2527110"/>
                    <a:pt x="650588" y="2547609"/>
                    <a:pt x="652699" y="2524900"/>
                  </a:cubicBezTo>
                  <a:cubicBezTo>
                    <a:pt x="653151" y="2518921"/>
                    <a:pt x="663601" y="2493750"/>
                    <a:pt x="664053" y="2490333"/>
                  </a:cubicBezTo>
                  <a:cubicBezTo>
                    <a:pt x="665360" y="2481641"/>
                    <a:pt x="659582" y="2471694"/>
                    <a:pt x="659933" y="2460590"/>
                  </a:cubicBezTo>
                  <a:cubicBezTo>
                    <a:pt x="662395" y="2390553"/>
                    <a:pt x="688622" y="2431048"/>
                    <a:pt x="686059" y="2386182"/>
                  </a:cubicBezTo>
                  <a:cubicBezTo>
                    <a:pt x="664405" y="2409042"/>
                    <a:pt x="684200" y="2381610"/>
                    <a:pt x="660888" y="2393115"/>
                  </a:cubicBezTo>
                  <a:cubicBezTo>
                    <a:pt x="663249" y="2380605"/>
                    <a:pt x="669680" y="2381962"/>
                    <a:pt x="664656" y="2372868"/>
                  </a:cubicBezTo>
                  <a:cubicBezTo>
                    <a:pt x="650840" y="2348149"/>
                    <a:pt x="644057" y="2394874"/>
                    <a:pt x="624111" y="2386584"/>
                  </a:cubicBezTo>
                  <a:cubicBezTo>
                    <a:pt x="620946" y="2372868"/>
                    <a:pt x="629638" y="2388694"/>
                    <a:pt x="629487" y="2373823"/>
                  </a:cubicBezTo>
                  <a:cubicBezTo>
                    <a:pt x="615419" y="2367844"/>
                    <a:pt x="609591" y="2372667"/>
                    <a:pt x="596428" y="2377691"/>
                  </a:cubicBezTo>
                  <a:cubicBezTo>
                    <a:pt x="593363" y="2384976"/>
                    <a:pt x="596528" y="2378294"/>
                    <a:pt x="595272" y="2384976"/>
                  </a:cubicBezTo>
                  <a:cubicBezTo>
                    <a:pt x="594117" y="2391407"/>
                    <a:pt x="598890" y="2381007"/>
                    <a:pt x="593765" y="2392111"/>
                  </a:cubicBezTo>
                  <a:cubicBezTo>
                    <a:pt x="587686" y="2405324"/>
                    <a:pt x="580652" y="2400451"/>
                    <a:pt x="570805" y="2426777"/>
                  </a:cubicBezTo>
                  <a:cubicBezTo>
                    <a:pt x="564474" y="2443659"/>
                    <a:pt x="542217" y="2444915"/>
                    <a:pt x="528049" y="2454410"/>
                  </a:cubicBezTo>
                  <a:cubicBezTo>
                    <a:pt x="460323" y="2499628"/>
                    <a:pt x="498155" y="2509476"/>
                    <a:pt x="463036" y="2552583"/>
                  </a:cubicBezTo>
                  <a:cubicBezTo>
                    <a:pt x="445602" y="2551277"/>
                    <a:pt x="433846" y="2550824"/>
                    <a:pt x="420632" y="2539470"/>
                  </a:cubicBezTo>
                  <a:cubicBezTo>
                    <a:pt x="401992" y="2523292"/>
                    <a:pt x="401188" y="2538063"/>
                    <a:pt x="378580" y="2522237"/>
                  </a:cubicBezTo>
                  <a:cubicBezTo>
                    <a:pt x="362552" y="2530778"/>
                    <a:pt x="369335" y="2521433"/>
                    <a:pt x="359236" y="2534395"/>
                  </a:cubicBezTo>
                  <a:cubicBezTo>
                    <a:pt x="355267" y="2527814"/>
                    <a:pt x="352454" y="2521634"/>
                    <a:pt x="343762" y="2515203"/>
                  </a:cubicBezTo>
                  <a:cubicBezTo>
                    <a:pt x="344817" y="2501386"/>
                    <a:pt x="353961" y="2499377"/>
                    <a:pt x="336728" y="2486967"/>
                  </a:cubicBezTo>
                  <a:cubicBezTo>
                    <a:pt x="298645" y="2459435"/>
                    <a:pt x="322309" y="2442001"/>
                    <a:pt x="290456" y="2428536"/>
                  </a:cubicBezTo>
                  <a:lnTo>
                    <a:pt x="277443" y="2426325"/>
                  </a:lnTo>
                  <a:cubicBezTo>
                    <a:pt x="277192" y="2425622"/>
                    <a:pt x="275936" y="2426225"/>
                    <a:pt x="275333" y="2426074"/>
                  </a:cubicBezTo>
                  <a:cubicBezTo>
                    <a:pt x="265033" y="2401606"/>
                    <a:pt x="253327" y="2395025"/>
                    <a:pt x="240063" y="2372768"/>
                  </a:cubicBezTo>
                  <a:cubicBezTo>
                    <a:pt x="226598" y="2350159"/>
                    <a:pt x="241721" y="2358147"/>
                    <a:pt x="220017" y="2346190"/>
                  </a:cubicBezTo>
                  <a:cubicBezTo>
                    <a:pt x="207255" y="2339256"/>
                    <a:pt x="202934" y="2336593"/>
                    <a:pt x="201628" y="2320516"/>
                  </a:cubicBezTo>
                  <a:lnTo>
                    <a:pt x="182888" y="2325088"/>
                  </a:lnTo>
                  <a:cubicBezTo>
                    <a:pt x="175955" y="2310116"/>
                    <a:pt x="183591" y="2322727"/>
                    <a:pt x="179371" y="2312327"/>
                  </a:cubicBezTo>
                  <a:cubicBezTo>
                    <a:pt x="168469" y="2322777"/>
                    <a:pt x="176105" y="2318557"/>
                    <a:pt x="164399" y="2319712"/>
                  </a:cubicBezTo>
                  <a:lnTo>
                    <a:pt x="175301" y="2298159"/>
                  </a:lnTo>
                  <a:cubicBezTo>
                    <a:pt x="157516" y="2306951"/>
                    <a:pt x="160430" y="2325691"/>
                    <a:pt x="135962" y="2309413"/>
                  </a:cubicBezTo>
                  <a:cubicBezTo>
                    <a:pt x="120136" y="2291728"/>
                    <a:pt x="139379" y="2116836"/>
                    <a:pt x="139027" y="2115178"/>
                  </a:cubicBezTo>
                  <a:cubicBezTo>
                    <a:pt x="133852" y="2095835"/>
                    <a:pt x="124155" y="2092670"/>
                    <a:pt x="119684" y="2063982"/>
                  </a:cubicBezTo>
                  <a:cubicBezTo>
                    <a:pt x="112047" y="2015699"/>
                    <a:pt x="104360" y="1993693"/>
                    <a:pt x="90845" y="1948576"/>
                  </a:cubicBezTo>
                  <a:cubicBezTo>
                    <a:pt x="84766" y="1928329"/>
                    <a:pt x="48441" y="1875726"/>
                    <a:pt x="31811" y="1870551"/>
                  </a:cubicBezTo>
                  <a:lnTo>
                    <a:pt x="40252" y="1887533"/>
                  </a:lnTo>
                  <a:lnTo>
                    <a:pt x="12016" y="1914462"/>
                  </a:lnTo>
                  <a:cubicBezTo>
                    <a:pt x="12970" y="1953701"/>
                    <a:pt x="37790" y="1992387"/>
                    <a:pt x="49144" y="2029616"/>
                  </a:cubicBezTo>
                  <a:cubicBezTo>
                    <a:pt x="53968" y="2045091"/>
                    <a:pt x="73512" y="2102366"/>
                    <a:pt x="72557" y="2116083"/>
                  </a:cubicBezTo>
                  <a:cubicBezTo>
                    <a:pt x="71502" y="2131657"/>
                    <a:pt x="71602" y="2115379"/>
                    <a:pt x="77129" y="2137636"/>
                  </a:cubicBezTo>
                  <a:cubicBezTo>
                    <a:pt x="65071" y="2159090"/>
                    <a:pt x="67382" y="2150850"/>
                    <a:pt x="67181" y="2179789"/>
                  </a:cubicBezTo>
                  <a:cubicBezTo>
                    <a:pt x="66729" y="2253243"/>
                    <a:pt x="51857" y="2325289"/>
                    <a:pt x="47285" y="2398391"/>
                  </a:cubicBezTo>
                  <a:cubicBezTo>
                    <a:pt x="43316" y="2461545"/>
                    <a:pt x="44371" y="2513093"/>
                    <a:pt x="31459" y="2573383"/>
                  </a:cubicBezTo>
                  <a:cubicBezTo>
                    <a:pt x="25832" y="2599509"/>
                    <a:pt x="20004" y="2624680"/>
                    <a:pt x="15533" y="2651308"/>
                  </a:cubicBezTo>
                  <a:cubicBezTo>
                    <a:pt x="3826" y="2721496"/>
                    <a:pt x="1817" y="2752294"/>
                    <a:pt x="15181" y="2820572"/>
                  </a:cubicBezTo>
                  <a:lnTo>
                    <a:pt x="1716" y="2823989"/>
                  </a:lnTo>
                  <a:cubicBezTo>
                    <a:pt x="-42" y="2834087"/>
                    <a:pt x="-2253" y="2841222"/>
                    <a:pt x="5334" y="2849060"/>
                  </a:cubicBezTo>
                  <a:cubicBezTo>
                    <a:pt x="18547" y="2862424"/>
                    <a:pt x="862" y="2841574"/>
                    <a:pt x="20456" y="2850466"/>
                  </a:cubicBezTo>
                  <a:lnTo>
                    <a:pt x="32766" y="2884580"/>
                  </a:lnTo>
                  <a:cubicBezTo>
                    <a:pt x="40402" y="2870663"/>
                    <a:pt x="40051" y="2880963"/>
                    <a:pt x="62509" y="2880963"/>
                  </a:cubicBezTo>
                  <a:lnTo>
                    <a:pt x="90142" y="2839614"/>
                  </a:lnTo>
                  <a:cubicBezTo>
                    <a:pt x="116368" y="2803641"/>
                    <a:pt x="100441" y="2758926"/>
                    <a:pt x="110640" y="2719285"/>
                  </a:cubicBezTo>
                  <a:cubicBezTo>
                    <a:pt x="115916" y="2699138"/>
                    <a:pt x="115212" y="2717075"/>
                    <a:pt x="110540" y="2697028"/>
                  </a:cubicBezTo>
                  <a:cubicBezTo>
                    <a:pt x="106772" y="2681101"/>
                    <a:pt x="118026" y="2626840"/>
                    <a:pt x="123402" y="2612119"/>
                  </a:cubicBezTo>
                  <a:cubicBezTo>
                    <a:pt x="130084" y="2593982"/>
                    <a:pt x="142393" y="2588355"/>
                    <a:pt x="154702" y="2572629"/>
                  </a:cubicBezTo>
                  <a:cubicBezTo>
                    <a:pt x="166057" y="2558110"/>
                    <a:pt x="176708" y="2548513"/>
                    <a:pt x="188565" y="2536104"/>
                  </a:cubicBezTo>
                  <a:cubicBezTo>
                    <a:pt x="200171" y="2523945"/>
                    <a:pt x="204241" y="2507617"/>
                    <a:pt x="214691" y="2496614"/>
                  </a:cubicBezTo>
                  <a:cubicBezTo>
                    <a:pt x="227904" y="2505154"/>
                    <a:pt x="239762" y="2527211"/>
                    <a:pt x="249709" y="2541580"/>
                  </a:cubicBezTo>
                  <a:lnTo>
                    <a:pt x="258502" y="2536757"/>
                  </a:lnTo>
                  <a:cubicBezTo>
                    <a:pt x="289099" y="2572830"/>
                    <a:pt x="321857" y="2596946"/>
                    <a:pt x="331855" y="2608703"/>
                  </a:cubicBezTo>
                  <a:cubicBezTo>
                    <a:pt x="343662" y="2622519"/>
                    <a:pt x="353509" y="2635180"/>
                    <a:pt x="366170" y="2648645"/>
                  </a:cubicBezTo>
                  <a:cubicBezTo>
                    <a:pt x="386568" y="2670299"/>
                    <a:pt x="386568" y="2650303"/>
                    <a:pt x="406564" y="2678288"/>
                  </a:cubicBezTo>
                  <a:cubicBezTo>
                    <a:pt x="415357" y="2690446"/>
                    <a:pt x="427766" y="2714964"/>
                    <a:pt x="435503" y="2723506"/>
                  </a:cubicBezTo>
                  <a:cubicBezTo>
                    <a:pt x="455751" y="2746014"/>
                    <a:pt x="450476" y="2738478"/>
                    <a:pt x="461378" y="2768020"/>
                  </a:cubicBezTo>
                  <a:cubicBezTo>
                    <a:pt x="467256" y="2783695"/>
                    <a:pt x="472532" y="2811127"/>
                    <a:pt x="479164" y="2824491"/>
                  </a:cubicBezTo>
                  <a:cubicBezTo>
                    <a:pt x="484791" y="2835996"/>
                    <a:pt x="489815" y="2833987"/>
                    <a:pt x="493583" y="2844538"/>
                  </a:cubicBezTo>
                  <a:cubicBezTo>
                    <a:pt x="497552" y="2855540"/>
                    <a:pt x="494035" y="2861520"/>
                    <a:pt x="499461" y="2874281"/>
                  </a:cubicBezTo>
                  <a:cubicBezTo>
                    <a:pt x="507098" y="2892217"/>
                    <a:pt x="516694" y="2902266"/>
                    <a:pt x="523025" y="2925126"/>
                  </a:cubicBezTo>
                  <a:cubicBezTo>
                    <a:pt x="528300" y="2944318"/>
                    <a:pt x="530159" y="2963912"/>
                    <a:pt x="535183" y="2982854"/>
                  </a:cubicBezTo>
                  <a:cubicBezTo>
                    <a:pt x="548547" y="3033698"/>
                    <a:pt x="541262" y="3245115"/>
                    <a:pt x="545483" y="3272446"/>
                  </a:cubicBezTo>
                  <a:cubicBezTo>
                    <a:pt x="547141" y="3282998"/>
                    <a:pt x="549351" y="3283450"/>
                    <a:pt x="549804" y="3286263"/>
                  </a:cubicBezTo>
                  <a:lnTo>
                    <a:pt x="550507" y="3302290"/>
                  </a:lnTo>
                  <a:cubicBezTo>
                    <a:pt x="564323" y="3322186"/>
                    <a:pt x="554476" y="3335802"/>
                    <a:pt x="579094" y="3343891"/>
                  </a:cubicBezTo>
                  <a:cubicBezTo>
                    <a:pt x="600297" y="3317765"/>
                    <a:pt x="577436" y="3291388"/>
                    <a:pt x="616324" y="3272899"/>
                  </a:cubicBezTo>
                  <a:cubicBezTo>
                    <a:pt x="617982" y="3254259"/>
                    <a:pt x="623960" y="3224164"/>
                    <a:pt x="628482" y="3205525"/>
                  </a:cubicBezTo>
                  <a:cubicBezTo>
                    <a:pt x="636923" y="3171410"/>
                    <a:pt x="638078" y="3112628"/>
                    <a:pt x="643705" y="3073389"/>
                  </a:cubicBezTo>
                  <a:cubicBezTo>
                    <a:pt x="648378" y="3040832"/>
                    <a:pt x="647926" y="3030733"/>
                    <a:pt x="671238" y="3007070"/>
                  </a:cubicBezTo>
                  <a:lnTo>
                    <a:pt x="698318" y="2979437"/>
                  </a:lnTo>
                  <a:cubicBezTo>
                    <a:pt x="736150" y="2934320"/>
                    <a:pt x="746349" y="2941354"/>
                    <a:pt x="780313" y="2921458"/>
                  </a:cubicBezTo>
                  <a:cubicBezTo>
                    <a:pt x="792471" y="2914324"/>
                    <a:pt x="816738" y="2900859"/>
                    <a:pt x="829298" y="2895433"/>
                  </a:cubicBezTo>
                  <a:cubicBezTo>
                    <a:pt x="894914" y="2866744"/>
                    <a:pt x="966710" y="2814041"/>
                    <a:pt x="1032778" y="2798667"/>
                  </a:cubicBezTo>
                  <a:cubicBezTo>
                    <a:pt x="1053025" y="2793844"/>
                    <a:pt x="1048453" y="2796909"/>
                    <a:pt x="1066038" y="2799119"/>
                  </a:cubicBezTo>
                  <a:cubicBezTo>
                    <a:pt x="1087491" y="2801832"/>
                    <a:pt x="1079050" y="2796909"/>
                    <a:pt x="1093671" y="2793944"/>
                  </a:cubicBezTo>
                  <a:cubicBezTo>
                    <a:pt x="1107387" y="2791131"/>
                    <a:pt x="1108894" y="2798768"/>
                    <a:pt x="1123213" y="2792085"/>
                  </a:cubicBezTo>
                  <a:cubicBezTo>
                    <a:pt x="1135623" y="2786207"/>
                    <a:pt x="1127433" y="2784800"/>
                    <a:pt x="1143711" y="2777314"/>
                  </a:cubicBezTo>
                  <a:cubicBezTo>
                    <a:pt x="1158231" y="2770532"/>
                    <a:pt x="1240929" y="2738528"/>
                    <a:pt x="1252635" y="2737121"/>
                  </a:cubicBezTo>
                  <a:cubicBezTo>
                    <a:pt x="1248867" y="2752244"/>
                    <a:pt x="1223244" y="2811629"/>
                    <a:pt x="1211387" y="2825546"/>
                  </a:cubicBezTo>
                  <a:cubicBezTo>
                    <a:pt x="1203198" y="2835393"/>
                    <a:pt x="1207870" y="2826501"/>
                    <a:pt x="1198877" y="2836449"/>
                  </a:cubicBezTo>
                  <a:cubicBezTo>
                    <a:pt x="1198626" y="2836700"/>
                    <a:pt x="1192094" y="2846045"/>
                    <a:pt x="1190788" y="2847904"/>
                  </a:cubicBezTo>
                  <a:cubicBezTo>
                    <a:pt x="1162552" y="2887595"/>
                    <a:pt x="1161497" y="2932360"/>
                    <a:pt x="1129644" y="2954266"/>
                  </a:cubicBezTo>
                  <a:cubicBezTo>
                    <a:pt x="1134919" y="2975568"/>
                    <a:pt x="1115827" y="3020334"/>
                    <a:pt x="1092766" y="3034150"/>
                  </a:cubicBezTo>
                  <a:cubicBezTo>
                    <a:pt x="1094776" y="3056055"/>
                    <a:pt x="1100152" y="3048318"/>
                    <a:pt x="1093922" y="3073992"/>
                  </a:cubicBezTo>
                  <a:cubicBezTo>
                    <a:pt x="1091209" y="3084894"/>
                    <a:pt x="1086989" y="3096349"/>
                    <a:pt x="1083120" y="3106900"/>
                  </a:cubicBezTo>
                  <a:cubicBezTo>
                    <a:pt x="1071966" y="3136894"/>
                    <a:pt x="1074780" y="3149204"/>
                    <a:pt x="1069655" y="3179751"/>
                  </a:cubicBezTo>
                  <a:cubicBezTo>
                    <a:pt x="1054884" y="3266418"/>
                    <a:pt x="1046795" y="3237277"/>
                    <a:pt x="1056542" y="3336254"/>
                  </a:cubicBezTo>
                  <a:cubicBezTo>
                    <a:pt x="1061466" y="3387450"/>
                    <a:pt x="1040866" y="3426689"/>
                    <a:pt x="1055738" y="3538578"/>
                  </a:cubicBezTo>
                  <a:cubicBezTo>
                    <a:pt x="1060310" y="3573244"/>
                    <a:pt x="1059858" y="3549832"/>
                    <a:pt x="1068047" y="3569627"/>
                  </a:cubicBezTo>
                  <a:cubicBezTo>
                    <a:pt x="1076488" y="3589673"/>
                    <a:pt x="1074478" y="3624239"/>
                    <a:pt x="1080457" y="3642979"/>
                  </a:cubicBezTo>
                  <a:cubicBezTo>
                    <a:pt x="1088546" y="3644638"/>
                    <a:pt x="1076840" y="3645442"/>
                    <a:pt x="1085129" y="3640267"/>
                  </a:cubicBezTo>
                  <a:cubicBezTo>
                    <a:pt x="1098946" y="3631475"/>
                    <a:pt x="1076689" y="3638508"/>
                    <a:pt x="1089350" y="3637554"/>
                  </a:cubicBezTo>
                  <a:cubicBezTo>
                    <a:pt x="1102111" y="3655138"/>
                    <a:pt x="1089953" y="3655339"/>
                    <a:pt x="1103970" y="3661569"/>
                  </a:cubicBezTo>
                  <a:cubicBezTo>
                    <a:pt x="1116129" y="3656646"/>
                    <a:pt x="1109848" y="3658755"/>
                    <a:pt x="1113818" y="3638960"/>
                  </a:cubicBezTo>
                  <a:lnTo>
                    <a:pt x="1120851" y="3657701"/>
                  </a:lnTo>
                  <a:cubicBezTo>
                    <a:pt x="1127534" y="3644235"/>
                    <a:pt x="1120851" y="3649260"/>
                    <a:pt x="1127534" y="3650064"/>
                  </a:cubicBezTo>
                  <a:cubicBezTo>
                    <a:pt x="1129041" y="3668000"/>
                    <a:pt x="1134567" y="3666241"/>
                    <a:pt x="1127433" y="3685685"/>
                  </a:cubicBezTo>
                  <a:cubicBezTo>
                    <a:pt x="1112813" y="3725376"/>
                    <a:pt x="1102815" y="3674883"/>
                    <a:pt x="1126830" y="3767931"/>
                  </a:cubicBezTo>
                  <a:lnTo>
                    <a:pt x="1134668" y="3758787"/>
                  </a:lnTo>
                  <a:cubicBezTo>
                    <a:pt x="1160794" y="3734520"/>
                    <a:pt x="1153408" y="3712866"/>
                    <a:pt x="1150494" y="3677496"/>
                  </a:cubicBezTo>
                  <a:cubicBezTo>
                    <a:pt x="1148032" y="3646698"/>
                    <a:pt x="1127634" y="3685484"/>
                    <a:pt x="1140195" y="3612031"/>
                  </a:cubicBezTo>
                  <a:cubicBezTo>
                    <a:pt x="1142204" y="3600777"/>
                    <a:pt x="1143812" y="3602887"/>
                    <a:pt x="1145470" y="3591432"/>
                  </a:cubicBezTo>
                  <a:cubicBezTo>
                    <a:pt x="1148283" y="3570832"/>
                    <a:pt x="1145369" y="3549731"/>
                    <a:pt x="1145922" y="3529233"/>
                  </a:cubicBezTo>
                  <a:cubicBezTo>
                    <a:pt x="1146374" y="3511798"/>
                    <a:pt x="1152604" y="3497229"/>
                    <a:pt x="1155669" y="3480247"/>
                  </a:cubicBezTo>
                  <a:cubicBezTo>
                    <a:pt x="1163155" y="3438797"/>
                    <a:pt x="1158834" y="3408300"/>
                    <a:pt x="1162703" y="3369212"/>
                  </a:cubicBezTo>
                  <a:cubicBezTo>
                    <a:pt x="1190838" y="3368961"/>
                    <a:pt x="1191190" y="3372478"/>
                    <a:pt x="1189532" y="3326557"/>
                  </a:cubicBezTo>
                  <a:lnTo>
                    <a:pt x="1201339" y="3225119"/>
                  </a:lnTo>
                  <a:cubicBezTo>
                    <a:pt x="1216210" y="3163271"/>
                    <a:pt x="1190436" y="3111723"/>
                    <a:pt x="1253138" y="3023298"/>
                  </a:cubicBezTo>
                  <a:cubicBezTo>
                    <a:pt x="1263337" y="3008778"/>
                    <a:pt x="1268713" y="2991093"/>
                    <a:pt x="1278560" y="2974814"/>
                  </a:cubicBezTo>
                  <a:cubicBezTo>
                    <a:pt x="1287704" y="2959943"/>
                    <a:pt x="1296245" y="2936882"/>
                    <a:pt x="1311368" y="2930753"/>
                  </a:cubicBezTo>
                  <a:cubicBezTo>
                    <a:pt x="1329053" y="2945524"/>
                    <a:pt x="1355631" y="3002699"/>
                    <a:pt x="1374623" y="2945976"/>
                  </a:cubicBezTo>
                  <a:cubicBezTo>
                    <a:pt x="1419740" y="2941052"/>
                    <a:pt x="1400748" y="2932260"/>
                    <a:pt x="1408033" y="2917840"/>
                  </a:cubicBezTo>
                  <a:cubicBezTo>
                    <a:pt x="1416374" y="2924774"/>
                    <a:pt x="1429135" y="2951955"/>
                    <a:pt x="1431245" y="2963862"/>
                  </a:cubicBezTo>
                  <a:cubicBezTo>
                    <a:pt x="1434762" y="2983556"/>
                    <a:pt x="1438631" y="3002850"/>
                    <a:pt x="1442851" y="3022444"/>
                  </a:cubicBezTo>
                  <a:cubicBezTo>
                    <a:pt x="1435716" y="3023850"/>
                    <a:pt x="1448026" y="3020786"/>
                    <a:pt x="1432401" y="3014957"/>
                  </a:cubicBezTo>
                  <a:cubicBezTo>
                    <a:pt x="1432752" y="3027016"/>
                    <a:pt x="1444006" y="3062185"/>
                    <a:pt x="1447975" y="3077057"/>
                  </a:cubicBezTo>
                  <a:cubicBezTo>
                    <a:pt x="1450789" y="3087356"/>
                    <a:pt x="1454055" y="3096751"/>
                    <a:pt x="1457019" y="3107302"/>
                  </a:cubicBezTo>
                  <a:cubicBezTo>
                    <a:pt x="1464505" y="3134031"/>
                    <a:pt x="1454909" y="3111171"/>
                    <a:pt x="1470032" y="3125088"/>
                  </a:cubicBezTo>
                  <a:cubicBezTo>
                    <a:pt x="1478723" y="3190201"/>
                    <a:pt x="1486411" y="3260389"/>
                    <a:pt x="1492540" y="3325653"/>
                  </a:cubicBezTo>
                  <a:cubicBezTo>
                    <a:pt x="1496861" y="3371825"/>
                    <a:pt x="1489726" y="3385290"/>
                    <a:pt x="1486913" y="3428046"/>
                  </a:cubicBezTo>
                  <a:cubicBezTo>
                    <a:pt x="1484551" y="3462159"/>
                    <a:pt x="1470635" y="3487431"/>
                    <a:pt x="1466414" y="3515416"/>
                  </a:cubicBezTo>
                  <a:cubicBezTo>
                    <a:pt x="1464304" y="3529836"/>
                    <a:pt x="1479879" y="3587563"/>
                    <a:pt x="1486109" y="3603640"/>
                  </a:cubicBezTo>
                  <a:cubicBezTo>
                    <a:pt x="1499222" y="3637704"/>
                    <a:pt x="1484953" y="3663026"/>
                    <a:pt x="1490932" y="3699954"/>
                  </a:cubicBezTo>
                  <a:cubicBezTo>
                    <a:pt x="1493294" y="3714574"/>
                    <a:pt x="1498921" y="3731255"/>
                    <a:pt x="1500880" y="3744569"/>
                  </a:cubicBezTo>
                  <a:cubicBezTo>
                    <a:pt x="1505452" y="3774914"/>
                    <a:pt x="1503091" y="3864647"/>
                    <a:pt x="1529216" y="3880121"/>
                  </a:cubicBezTo>
                  <a:cubicBezTo>
                    <a:pt x="1550067" y="3867108"/>
                    <a:pt x="1543385" y="3841234"/>
                    <a:pt x="1545143" y="3817922"/>
                  </a:cubicBezTo>
                  <a:cubicBezTo>
                    <a:pt x="1551222" y="3815108"/>
                    <a:pt x="1573630" y="3818976"/>
                    <a:pt x="1565190" y="3773759"/>
                  </a:cubicBezTo>
                  <a:cubicBezTo>
                    <a:pt x="1560618" y="3749844"/>
                    <a:pt x="1564938" y="3758636"/>
                    <a:pt x="1569762" y="3742006"/>
                  </a:cubicBezTo>
                  <a:cubicBezTo>
                    <a:pt x="1579961" y="3706033"/>
                    <a:pt x="1556648" y="3726783"/>
                    <a:pt x="1590511" y="3645592"/>
                  </a:cubicBezTo>
                  <a:cubicBezTo>
                    <a:pt x="1602670" y="3616553"/>
                    <a:pt x="1583478" y="3601329"/>
                    <a:pt x="1579006" y="3592035"/>
                  </a:cubicBezTo>
                  <a:cubicBezTo>
                    <a:pt x="1607242" y="3522550"/>
                    <a:pt x="1590260" y="3503107"/>
                    <a:pt x="1595536" y="3475223"/>
                  </a:cubicBezTo>
                  <a:cubicBezTo>
                    <a:pt x="1598801" y="3457085"/>
                    <a:pt x="1613924" y="3459396"/>
                    <a:pt x="1620958" y="3430256"/>
                  </a:cubicBezTo>
                  <a:cubicBezTo>
                    <a:pt x="1642059" y="3341931"/>
                    <a:pt x="1630001" y="3392675"/>
                    <a:pt x="1631056" y="3342283"/>
                  </a:cubicBezTo>
                  <a:cubicBezTo>
                    <a:pt x="1631509" y="3319322"/>
                    <a:pt x="1641959" y="3278576"/>
                    <a:pt x="1656730" y="3262750"/>
                  </a:cubicBezTo>
                  <a:cubicBezTo>
                    <a:pt x="1679791" y="3238031"/>
                    <a:pt x="1693407" y="3204771"/>
                    <a:pt x="1708730" y="3177691"/>
                  </a:cubicBezTo>
                  <a:cubicBezTo>
                    <a:pt x="1742945" y="3183067"/>
                    <a:pt x="1731590" y="3252300"/>
                    <a:pt x="1797306" y="3243859"/>
                  </a:cubicBezTo>
                  <a:cubicBezTo>
                    <a:pt x="1826849" y="3240091"/>
                    <a:pt x="1830114" y="3231801"/>
                    <a:pt x="1861867" y="3243508"/>
                  </a:cubicBezTo>
                  <a:cubicBezTo>
                    <a:pt x="1886134" y="3252551"/>
                    <a:pt x="1897237" y="3256018"/>
                    <a:pt x="1923966" y="3257424"/>
                  </a:cubicBezTo>
                  <a:cubicBezTo>
                    <a:pt x="1924066" y="3256821"/>
                    <a:pt x="1923614" y="3255917"/>
                    <a:pt x="1923614" y="3255666"/>
                  </a:cubicBezTo>
                  <a:cubicBezTo>
                    <a:pt x="1923614" y="3255415"/>
                    <a:pt x="1923363" y="3254159"/>
                    <a:pt x="1923363" y="3254008"/>
                  </a:cubicBezTo>
                  <a:cubicBezTo>
                    <a:pt x="1924066" y="3244764"/>
                    <a:pt x="1911657" y="3256922"/>
                    <a:pt x="1925825" y="3250039"/>
                  </a:cubicBezTo>
                  <a:cubicBezTo>
                    <a:pt x="1934718" y="3245567"/>
                    <a:pt x="1925574" y="3254259"/>
                    <a:pt x="1939993" y="3244764"/>
                  </a:cubicBezTo>
                  <a:lnTo>
                    <a:pt x="1927835" y="3234213"/>
                  </a:lnTo>
                  <a:cubicBezTo>
                    <a:pt x="1942706" y="3233258"/>
                    <a:pt x="1970339" y="3240091"/>
                    <a:pt x="1986618" y="3243005"/>
                  </a:cubicBezTo>
                  <a:cubicBezTo>
                    <a:pt x="2008774" y="3247125"/>
                    <a:pt x="2014502" y="3253305"/>
                    <a:pt x="2033141" y="3263403"/>
                  </a:cubicBezTo>
                  <a:cubicBezTo>
                    <a:pt x="2050927" y="3273000"/>
                    <a:pt x="2063136" y="3270538"/>
                    <a:pt x="2082931" y="3279682"/>
                  </a:cubicBezTo>
                  <a:cubicBezTo>
                    <a:pt x="2128751" y="3300984"/>
                    <a:pt x="2165177" y="3337208"/>
                    <a:pt x="2180852" y="3385591"/>
                  </a:cubicBezTo>
                  <a:cubicBezTo>
                    <a:pt x="2196327" y="3433522"/>
                    <a:pt x="2208736" y="3431764"/>
                    <a:pt x="2208636" y="3490446"/>
                  </a:cubicBezTo>
                  <a:cubicBezTo>
                    <a:pt x="2208385" y="3533453"/>
                    <a:pt x="2200647" y="3568923"/>
                    <a:pt x="2191905" y="3610273"/>
                  </a:cubicBezTo>
                  <a:cubicBezTo>
                    <a:pt x="2182761" y="3653631"/>
                    <a:pt x="2193413" y="3686288"/>
                    <a:pt x="2187585" y="3731656"/>
                  </a:cubicBezTo>
                  <a:cubicBezTo>
                    <a:pt x="2182058" y="3774412"/>
                    <a:pt x="2194970" y="3790339"/>
                    <a:pt x="2190850" y="3849724"/>
                  </a:cubicBezTo>
                  <a:cubicBezTo>
                    <a:pt x="2184871" y="3938753"/>
                    <a:pt x="2197432" y="3920465"/>
                    <a:pt x="2201150" y="3969551"/>
                  </a:cubicBezTo>
                  <a:cubicBezTo>
                    <a:pt x="2201954" y="3967542"/>
                    <a:pt x="2204566" y="3960659"/>
                    <a:pt x="2205270" y="3959804"/>
                  </a:cubicBezTo>
                  <a:lnTo>
                    <a:pt x="2208786" y="3955584"/>
                  </a:lnTo>
                  <a:cubicBezTo>
                    <a:pt x="2209389" y="3954981"/>
                    <a:pt x="2210294" y="3954278"/>
                    <a:pt x="2210897" y="3953725"/>
                  </a:cubicBezTo>
                  <a:cubicBezTo>
                    <a:pt x="2238781" y="3925841"/>
                    <a:pt x="2257622" y="3784561"/>
                    <a:pt x="2272744" y="3742509"/>
                  </a:cubicBezTo>
                  <a:cubicBezTo>
                    <a:pt x="2282943" y="3714021"/>
                    <a:pt x="2280029" y="3690609"/>
                    <a:pt x="2284350" y="3661217"/>
                  </a:cubicBezTo>
                  <a:cubicBezTo>
                    <a:pt x="2286712" y="3645291"/>
                    <a:pt x="2291987" y="3630872"/>
                    <a:pt x="2292891" y="3615045"/>
                  </a:cubicBezTo>
                  <a:cubicBezTo>
                    <a:pt x="2293846" y="3598666"/>
                    <a:pt x="2292188" y="3581433"/>
                    <a:pt x="2293946" y="3564804"/>
                  </a:cubicBezTo>
                  <a:cubicBezTo>
                    <a:pt x="2296860" y="3536116"/>
                    <a:pt x="2302638" y="3508332"/>
                    <a:pt x="2312335" y="3481854"/>
                  </a:cubicBezTo>
                  <a:cubicBezTo>
                    <a:pt x="2317158" y="3468641"/>
                    <a:pt x="2321579" y="3457135"/>
                    <a:pt x="2326252" y="3444625"/>
                  </a:cubicBezTo>
                  <a:cubicBezTo>
                    <a:pt x="2333537" y="3424931"/>
                    <a:pt x="2341123" y="3430809"/>
                    <a:pt x="2339717" y="3409506"/>
                  </a:cubicBezTo>
                  <a:cubicBezTo>
                    <a:pt x="2338209" y="3383381"/>
                    <a:pt x="2344289" y="3387953"/>
                    <a:pt x="2343233" y="3370016"/>
                  </a:cubicBezTo>
                  <a:cubicBezTo>
                    <a:pt x="2342530" y="3356552"/>
                    <a:pt x="2336300" y="3340273"/>
                    <a:pt x="2335396" y="3324347"/>
                  </a:cubicBezTo>
                  <a:cubicBezTo>
                    <a:pt x="2348760" y="3324597"/>
                    <a:pt x="2363883" y="3322488"/>
                    <a:pt x="2374635" y="3323292"/>
                  </a:cubicBezTo>
                  <a:cubicBezTo>
                    <a:pt x="2388200" y="3324447"/>
                    <a:pt x="2398901" y="3327260"/>
                    <a:pt x="2413421" y="3324095"/>
                  </a:cubicBezTo>
                  <a:cubicBezTo>
                    <a:pt x="2435226" y="3319423"/>
                    <a:pt x="2478183" y="3300883"/>
                    <a:pt x="2518276" y="3313293"/>
                  </a:cubicBezTo>
                  <a:cubicBezTo>
                    <a:pt x="2526968" y="3315855"/>
                    <a:pt x="2533951" y="3326055"/>
                    <a:pt x="2542392" y="3331330"/>
                  </a:cubicBezTo>
                  <a:cubicBezTo>
                    <a:pt x="2565453" y="3345398"/>
                    <a:pt x="2588413" y="3339168"/>
                    <a:pt x="2612580" y="3343740"/>
                  </a:cubicBezTo>
                  <a:cubicBezTo>
                    <a:pt x="2686636" y="3357556"/>
                    <a:pt x="2673372" y="3348061"/>
                    <a:pt x="2723061" y="3400563"/>
                  </a:cubicBezTo>
                  <a:cubicBezTo>
                    <a:pt x="2743560" y="3422117"/>
                    <a:pt x="2751749" y="3429603"/>
                    <a:pt x="2779533" y="3418148"/>
                  </a:cubicBezTo>
                  <a:cubicBezTo>
                    <a:pt x="2801438" y="3409004"/>
                    <a:pt x="2815255" y="3399760"/>
                    <a:pt x="2815004" y="3372830"/>
                  </a:cubicBezTo>
                  <a:cubicBezTo>
                    <a:pt x="2837361" y="3359968"/>
                    <a:pt x="2823545" y="3377754"/>
                    <a:pt x="2832438" y="3358411"/>
                  </a:cubicBezTo>
                  <a:lnTo>
                    <a:pt x="2861980" y="3305707"/>
                  </a:lnTo>
                  <a:cubicBezTo>
                    <a:pt x="2876148" y="3283198"/>
                    <a:pt x="2895591" y="3266217"/>
                    <a:pt x="2917999" y="3251245"/>
                  </a:cubicBezTo>
                  <a:cubicBezTo>
                    <a:pt x="2917748" y="3246773"/>
                    <a:pt x="2907197" y="3250793"/>
                    <a:pt x="2918703" y="3238132"/>
                  </a:cubicBezTo>
                  <a:cubicBezTo>
                    <a:pt x="2926088" y="3230143"/>
                    <a:pt x="2933574" y="3230495"/>
                    <a:pt x="2943522" y="3234363"/>
                  </a:cubicBezTo>
                  <a:lnTo>
                    <a:pt x="2961559" y="3247829"/>
                  </a:lnTo>
                  <a:cubicBezTo>
                    <a:pt x="2970804" y="3255817"/>
                    <a:pt x="2966583" y="3251446"/>
                    <a:pt x="2973165" y="3263504"/>
                  </a:cubicBezTo>
                  <a:lnTo>
                    <a:pt x="2995874" y="3257977"/>
                  </a:lnTo>
                  <a:cubicBezTo>
                    <a:pt x="3009791" y="3279179"/>
                    <a:pt x="2992709" y="3270839"/>
                    <a:pt x="3019538" y="3289629"/>
                  </a:cubicBezTo>
                  <a:cubicBezTo>
                    <a:pt x="3033807" y="3263051"/>
                    <a:pt x="3010293" y="3251446"/>
                    <a:pt x="3005470" y="3222607"/>
                  </a:cubicBezTo>
                  <a:cubicBezTo>
                    <a:pt x="3015770" y="3218839"/>
                    <a:pt x="3017629" y="3220246"/>
                    <a:pt x="3024813" y="3218135"/>
                  </a:cubicBezTo>
                  <a:cubicBezTo>
                    <a:pt x="3039685" y="3213563"/>
                    <a:pt x="3028079" y="3218738"/>
                    <a:pt x="3038630" y="3209444"/>
                  </a:cubicBezTo>
                  <a:cubicBezTo>
                    <a:pt x="3067820" y="3183770"/>
                    <a:pt x="3097664" y="3186031"/>
                    <a:pt x="3126704" y="3164477"/>
                  </a:cubicBezTo>
                  <a:cubicBezTo>
                    <a:pt x="3138309" y="3155685"/>
                    <a:pt x="3139565" y="3152067"/>
                    <a:pt x="3152478" y="3143527"/>
                  </a:cubicBezTo>
                  <a:cubicBezTo>
                    <a:pt x="3172373" y="3130162"/>
                    <a:pt x="3187245" y="3112125"/>
                    <a:pt x="3207191" y="3100168"/>
                  </a:cubicBezTo>
                  <a:cubicBezTo>
                    <a:pt x="3214677" y="3095696"/>
                    <a:pt x="3210708" y="3095244"/>
                    <a:pt x="3220555" y="3098862"/>
                  </a:cubicBezTo>
                  <a:cubicBezTo>
                    <a:pt x="3223017" y="3081779"/>
                    <a:pt x="3219048" y="3084945"/>
                    <a:pt x="3230302" y="3072836"/>
                  </a:cubicBezTo>
                  <a:cubicBezTo>
                    <a:pt x="3240953" y="3087105"/>
                    <a:pt x="3227941" y="3174626"/>
                    <a:pt x="3223871" y="3187890"/>
                  </a:cubicBezTo>
                  <a:cubicBezTo>
                    <a:pt x="3215531" y="3178495"/>
                    <a:pt x="3221861" y="3189548"/>
                    <a:pt x="3218495" y="3178043"/>
                  </a:cubicBezTo>
                  <a:cubicBezTo>
                    <a:pt x="3211713" y="3155082"/>
                    <a:pt x="3225981" y="3134935"/>
                    <a:pt x="3215431" y="3112577"/>
                  </a:cubicBezTo>
                  <a:cubicBezTo>
                    <a:pt x="3209351" y="3117753"/>
                    <a:pt x="3203373" y="3119611"/>
                    <a:pt x="3203975" y="3131067"/>
                  </a:cubicBezTo>
                  <a:cubicBezTo>
                    <a:pt x="3205282" y="3155534"/>
                    <a:pt x="3206538" y="3128353"/>
                    <a:pt x="3211461" y="3151214"/>
                  </a:cubicBezTo>
                  <a:cubicBezTo>
                    <a:pt x="3217440" y="3179550"/>
                    <a:pt x="3207844" y="3230746"/>
                    <a:pt x="3202066" y="3259585"/>
                  </a:cubicBezTo>
                  <a:cubicBezTo>
                    <a:pt x="3197595" y="3282545"/>
                    <a:pt x="3193877" y="3279732"/>
                    <a:pt x="3194078" y="3311032"/>
                  </a:cubicBezTo>
                  <a:cubicBezTo>
                    <a:pt x="3194329" y="3347709"/>
                    <a:pt x="3186089" y="3382978"/>
                    <a:pt x="3186441" y="3420107"/>
                  </a:cubicBezTo>
                  <a:cubicBezTo>
                    <a:pt x="3186692" y="3451056"/>
                    <a:pt x="3183376" y="3508181"/>
                    <a:pt x="3189154" y="3535613"/>
                  </a:cubicBezTo>
                  <a:cubicBezTo>
                    <a:pt x="3193475" y="3520289"/>
                    <a:pt x="3193274" y="3517928"/>
                    <a:pt x="3200660" y="3503509"/>
                  </a:cubicBezTo>
                  <a:cubicBezTo>
                    <a:pt x="3207944" y="3489240"/>
                    <a:pt x="3204528" y="3483613"/>
                    <a:pt x="3213320" y="3479744"/>
                  </a:cubicBezTo>
                  <a:cubicBezTo>
                    <a:pt x="3213421" y="3499540"/>
                    <a:pt x="3210055" y="3526268"/>
                    <a:pt x="3218847" y="3541843"/>
                  </a:cubicBezTo>
                  <a:cubicBezTo>
                    <a:pt x="3225177" y="3530237"/>
                    <a:pt x="3222113" y="3516320"/>
                    <a:pt x="3230553" y="3503408"/>
                  </a:cubicBezTo>
                  <a:cubicBezTo>
                    <a:pt x="3244621" y="3507729"/>
                    <a:pt x="3238039" y="3507528"/>
                    <a:pt x="3244621" y="3522500"/>
                  </a:cubicBezTo>
                  <a:cubicBezTo>
                    <a:pt x="3253865" y="3509487"/>
                    <a:pt x="3246631" y="3513004"/>
                    <a:pt x="3253514" y="3498032"/>
                  </a:cubicBezTo>
                  <a:cubicBezTo>
                    <a:pt x="3258337" y="3493561"/>
                    <a:pt x="3262758" y="3499540"/>
                    <a:pt x="3266275" y="3498635"/>
                  </a:cubicBezTo>
                  <a:cubicBezTo>
                    <a:pt x="3277429" y="3469093"/>
                    <a:pt x="3273058" y="3496173"/>
                    <a:pt x="3282202" y="3472409"/>
                  </a:cubicBezTo>
                  <a:lnTo>
                    <a:pt x="3315261" y="3390163"/>
                  </a:lnTo>
                  <a:lnTo>
                    <a:pt x="3316768" y="3416389"/>
                  </a:lnTo>
                  <a:cubicBezTo>
                    <a:pt x="3319933" y="3409255"/>
                    <a:pt x="3328575" y="3374086"/>
                    <a:pt x="3331891" y="3362129"/>
                  </a:cubicBezTo>
                  <a:lnTo>
                    <a:pt x="3349576" y="3313293"/>
                  </a:lnTo>
                  <a:cubicBezTo>
                    <a:pt x="3360830" y="3289379"/>
                    <a:pt x="3355655" y="3278526"/>
                    <a:pt x="3360479" y="3254159"/>
                  </a:cubicBezTo>
                  <a:cubicBezTo>
                    <a:pt x="3365050" y="3230847"/>
                    <a:pt x="3371934" y="3197787"/>
                    <a:pt x="3386152" y="3178344"/>
                  </a:cubicBezTo>
                  <a:cubicBezTo>
                    <a:pt x="3416247" y="3136643"/>
                    <a:pt x="3379470" y="3118355"/>
                    <a:pt x="3479501" y="3034954"/>
                  </a:cubicBezTo>
                  <a:lnTo>
                    <a:pt x="3504471" y="3060025"/>
                  </a:lnTo>
                  <a:lnTo>
                    <a:pt x="3491258" y="3030131"/>
                  </a:lnTo>
                  <a:cubicBezTo>
                    <a:pt x="3517032" y="3070525"/>
                    <a:pt x="3548433" y="3073942"/>
                    <a:pt x="3589079" y="3092682"/>
                  </a:cubicBezTo>
                  <a:cubicBezTo>
                    <a:pt x="3598826" y="3077911"/>
                    <a:pt x="3594002" y="3081428"/>
                    <a:pt x="3593650" y="3065501"/>
                  </a:cubicBezTo>
                  <a:cubicBezTo>
                    <a:pt x="3608422" y="3075951"/>
                    <a:pt x="3596112" y="3070525"/>
                    <a:pt x="3616862" y="3069621"/>
                  </a:cubicBezTo>
                  <a:cubicBezTo>
                    <a:pt x="3615104" y="3051483"/>
                    <a:pt x="3618721" y="3055905"/>
                    <a:pt x="3608422" y="3039878"/>
                  </a:cubicBezTo>
                  <a:lnTo>
                    <a:pt x="3625504" y="3036110"/>
                  </a:lnTo>
                  <a:lnTo>
                    <a:pt x="3585813" y="2955874"/>
                  </a:lnTo>
                  <a:cubicBezTo>
                    <a:pt x="3591189" y="2953763"/>
                    <a:pt x="3581241" y="2949794"/>
                    <a:pt x="3597519" y="2959290"/>
                  </a:cubicBezTo>
                  <a:lnTo>
                    <a:pt x="3591289" y="2942308"/>
                  </a:lnTo>
                  <a:lnTo>
                    <a:pt x="3613446" y="2921106"/>
                  </a:lnTo>
                  <a:cubicBezTo>
                    <a:pt x="3618118" y="2916183"/>
                    <a:pt x="3617666" y="2914072"/>
                    <a:pt x="3618822" y="2910806"/>
                  </a:cubicBezTo>
                  <a:cubicBezTo>
                    <a:pt x="3632990" y="2933064"/>
                    <a:pt x="3627966" y="2951452"/>
                    <a:pt x="3635552" y="2976070"/>
                  </a:cubicBezTo>
                  <a:cubicBezTo>
                    <a:pt x="3638617" y="2986169"/>
                    <a:pt x="3643289" y="2995062"/>
                    <a:pt x="3645500" y="3005261"/>
                  </a:cubicBezTo>
                  <a:lnTo>
                    <a:pt x="3665999" y="3058668"/>
                  </a:lnTo>
                  <a:cubicBezTo>
                    <a:pt x="3676198" y="3080674"/>
                    <a:pt x="3672932" y="3067008"/>
                    <a:pt x="3683332" y="3080222"/>
                  </a:cubicBezTo>
                  <a:lnTo>
                    <a:pt x="3715336" y="3122023"/>
                  </a:lnTo>
                  <a:cubicBezTo>
                    <a:pt x="3715688" y="3121319"/>
                    <a:pt x="3716743" y="3123178"/>
                    <a:pt x="3717547" y="3123681"/>
                  </a:cubicBezTo>
                  <a:cubicBezTo>
                    <a:pt x="3719205" y="3103785"/>
                    <a:pt x="3716039" y="3109412"/>
                    <a:pt x="3724681" y="3091325"/>
                  </a:cubicBezTo>
                  <a:cubicBezTo>
                    <a:pt x="3736036" y="3090622"/>
                    <a:pt x="3733825" y="3096952"/>
                    <a:pt x="3750455" y="3094239"/>
                  </a:cubicBezTo>
                  <a:lnTo>
                    <a:pt x="3760554" y="3060628"/>
                  </a:lnTo>
                  <a:cubicBezTo>
                    <a:pt x="3764774" y="3041636"/>
                    <a:pt x="3748847" y="2994308"/>
                    <a:pt x="3784217" y="2966223"/>
                  </a:cubicBezTo>
                  <a:cubicBezTo>
                    <a:pt x="3779897" y="2932360"/>
                    <a:pt x="3783966" y="2893021"/>
                    <a:pt x="3803661" y="2868855"/>
                  </a:cubicBezTo>
                  <a:lnTo>
                    <a:pt x="3826973" y="2907390"/>
                  </a:lnTo>
                  <a:cubicBezTo>
                    <a:pt x="3840438" y="2902467"/>
                    <a:pt x="3826521" y="2905179"/>
                    <a:pt x="3839634" y="2899201"/>
                  </a:cubicBezTo>
                  <a:cubicBezTo>
                    <a:pt x="3852848" y="2893121"/>
                    <a:pt x="3837775" y="2903421"/>
                    <a:pt x="3852295" y="2895433"/>
                  </a:cubicBezTo>
                  <a:cubicBezTo>
                    <a:pt x="3839081" y="2888750"/>
                    <a:pt x="3845161" y="2892719"/>
                    <a:pt x="3841292" y="2882772"/>
                  </a:cubicBezTo>
                  <a:cubicBezTo>
                    <a:pt x="3824662" y="2894377"/>
                    <a:pt x="3826170" y="2883375"/>
                    <a:pt x="3825365" y="2881465"/>
                  </a:cubicBezTo>
                  <a:cubicBezTo>
                    <a:pt x="3844206" y="2870814"/>
                    <a:pt x="3912635" y="2885937"/>
                    <a:pt x="3928311" y="2893524"/>
                  </a:cubicBezTo>
                  <a:cubicBezTo>
                    <a:pt x="3942831" y="2900558"/>
                    <a:pt x="3975287" y="2954316"/>
                    <a:pt x="3976342" y="2967580"/>
                  </a:cubicBezTo>
                  <a:cubicBezTo>
                    <a:pt x="3977397" y="2979739"/>
                    <a:pt x="3885806" y="3276466"/>
                    <a:pt x="3875808" y="3346754"/>
                  </a:cubicBezTo>
                  <a:cubicBezTo>
                    <a:pt x="3871588" y="3376146"/>
                    <a:pt x="3869377" y="3431462"/>
                    <a:pt x="3862946" y="3455829"/>
                  </a:cubicBezTo>
                  <a:cubicBezTo>
                    <a:pt x="3856365" y="3480447"/>
                    <a:pt x="3836720" y="3526369"/>
                    <a:pt x="3839634" y="3548124"/>
                  </a:cubicBezTo>
                  <a:lnTo>
                    <a:pt x="3852295" y="3538276"/>
                  </a:lnTo>
                  <a:lnTo>
                    <a:pt x="3838378" y="3607861"/>
                  </a:lnTo>
                  <a:cubicBezTo>
                    <a:pt x="3842950" y="3609017"/>
                    <a:pt x="3842950" y="3604444"/>
                    <a:pt x="3848828" y="3605650"/>
                  </a:cubicBezTo>
                  <a:cubicBezTo>
                    <a:pt x="3842247" y="3625797"/>
                    <a:pt x="3849180" y="3617105"/>
                    <a:pt x="3854204" y="3626501"/>
                  </a:cubicBezTo>
                  <a:cubicBezTo>
                    <a:pt x="3861489" y="3639714"/>
                    <a:pt x="3853049" y="3630469"/>
                    <a:pt x="3858073" y="3643733"/>
                  </a:cubicBezTo>
                  <a:cubicBezTo>
                    <a:pt x="3883244" y="3626149"/>
                    <a:pt x="3870382" y="3630620"/>
                    <a:pt x="3882340" y="3608011"/>
                  </a:cubicBezTo>
                  <a:cubicBezTo>
                    <a:pt x="3889373" y="3594647"/>
                    <a:pt x="3898166" y="3586005"/>
                    <a:pt x="3906355" y="3573596"/>
                  </a:cubicBezTo>
                  <a:cubicBezTo>
                    <a:pt x="3917358" y="3577465"/>
                    <a:pt x="3906456" y="3569727"/>
                    <a:pt x="3916554" y="3584599"/>
                  </a:cubicBezTo>
                  <a:lnTo>
                    <a:pt x="3938560" y="3501901"/>
                  </a:lnTo>
                  <a:cubicBezTo>
                    <a:pt x="3942077" y="3484115"/>
                    <a:pt x="3948508" y="3479292"/>
                    <a:pt x="3953532" y="3461356"/>
                  </a:cubicBezTo>
                  <a:cubicBezTo>
                    <a:pt x="3971117" y="3398554"/>
                    <a:pt x="3969359" y="3412521"/>
                    <a:pt x="3985536" y="3336706"/>
                  </a:cubicBezTo>
                  <a:cubicBezTo>
                    <a:pt x="3993525" y="3299326"/>
                    <a:pt x="4002417" y="3279531"/>
                    <a:pt x="4008044" y="3256721"/>
                  </a:cubicBezTo>
                  <a:lnTo>
                    <a:pt x="4024323" y="3258731"/>
                  </a:lnTo>
                  <a:cubicBezTo>
                    <a:pt x="4028895" y="3237277"/>
                    <a:pt x="4028995" y="3206580"/>
                    <a:pt x="4036481" y="3188794"/>
                  </a:cubicBezTo>
                  <a:cubicBezTo>
                    <a:pt x="4045173" y="3168295"/>
                    <a:pt x="4050750" y="3148852"/>
                    <a:pt x="4059090" y="3129408"/>
                  </a:cubicBezTo>
                  <a:cubicBezTo>
                    <a:pt x="4069892" y="3104438"/>
                    <a:pt x="4068937" y="3086753"/>
                    <a:pt x="4076876" y="3065199"/>
                  </a:cubicBezTo>
                  <a:cubicBezTo>
                    <a:pt x="4083206" y="3047765"/>
                    <a:pt x="4096420" y="3030080"/>
                    <a:pt x="4104057" y="3010938"/>
                  </a:cubicBezTo>
                  <a:cubicBezTo>
                    <a:pt x="4110035" y="2996318"/>
                    <a:pt x="4106267" y="2995715"/>
                    <a:pt x="4116215" y="2980140"/>
                  </a:cubicBezTo>
                  <a:cubicBezTo>
                    <a:pt x="4152640" y="2922614"/>
                    <a:pt x="4132393" y="2823286"/>
                    <a:pt x="4193286" y="2818362"/>
                  </a:cubicBezTo>
                  <a:cubicBezTo>
                    <a:pt x="4204088" y="2817407"/>
                    <a:pt x="4191075" y="2823185"/>
                    <a:pt x="4205696" y="2815900"/>
                  </a:cubicBezTo>
                  <a:cubicBezTo>
                    <a:pt x="4213333" y="2812132"/>
                    <a:pt x="4206148" y="2813338"/>
                    <a:pt x="4215292" y="2808966"/>
                  </a:cubicBezTo>
                  <a:lnTo>
                    <a:pt x="4219161" y="2848909"/>
                  </a:lnTo>
                  <a:cubicBezTo>
                    <a:pt x="4233329" y="2835695"/>
                    <a:pt x="4221522" y="2828510"/>
                    <a:pt x="4230766" y="2846899"/>
                  </a:cubicBezTo>
                  <a:lnTo>
                    <a:pt x="4239207" y="2820321"/>
                  </a:lnTo>
                  <a:cubicBezTo>
                    <a:pt x="4246241" y="2833535"/>
                    <a:pt x="4243327" y="2852878"/>
                    <a:pt x="4244935" y="2871166"/>
                  </a:cubicBezTo>
                  <a:lnTo>
                    <a:pt x="4260158" y="2882420"/>
                  </a:lnTo>
                  <a:cubicBezTo>
                    <a:pt x="4270357" y="2866845"/>
                    <a:pt x="4276185" y="2835796"/>
                    <a:pt x="4279149" y="2815046"/>
                  </a:cubicBezTo>
                  <a:cubicBezTo>
                    <a:pt x="4285379" y="2813990"/>
                    <a:pt x="4281360" y="2818814"/>
                    <a:pt x="4290604" y="2822431"/>
                  </a:cubicBezTo>
                  <a:cubicBezTo>
                    <a:pt x="4292363" y="2801330"/>
                    <a:pt x="4299748" y="2783092"/>
                    <a:pt x="4302311" y="2765055"/>
                  </a:cubicBezTo>
                  <a:cubicBezTo>
                    <a:pt x="4305828" y="2739281"/>
                    <a:pt x="4297136" y="2732147"/>
                    <a:pt x="4306883" y="2711146"/>
                  </a:cubicBezTo>
                  <a:cubicBezTo>
                    <a:pt x="4320448" y="2725565"/>
                    <a:pt x="4304772" y="2718632"/>
                    <a:pt x="4323613" y="2727776"/>
                  </a:cubicBezTo>
                  <a:lnTo>
                    <a:pt x="4337882" y="2714562"/>
                  </a:lnTo>
                  <a:cubicBezTo>
                    <a:pt x="4348784" y="2733302"/>
                    <a:pt x="4344212" y="2747370"/>
                    <a:pt x="4346423" y="2769376"/>
                  </a:cubicBezTo>
                  <a:cubicBezTo>
                    <a:pt x="4353105" y="2761287"/>
                    <a:pt x="4349588" y="2759428"/>
                    <a:pt x="4358029" y="2760333"/>
                  </a:cubicBezTo>
                  <a:cubicBezTo>
                    <a:pt x="4365414" y="2768673"/>
                    <a:pt x="4373152" y="2814242"/>
                    <a:pt x="4373353" y="2827204"/>
                  </a:cubicBezTo>
                  <a:cubicBezTo>
                    <a:pt x="4373955" y="2854284"/>
                    <a:pt x="4372750" y="2844990"/>
                    <a:pt x="4365163" y="2862223"/>
                  </a:cubicBezTo>
                  <a:cubicBezTo>
                    <a:pt x="4340193" y="2919046"/>
                    <a:pt x="4366469" y="2914826"/>
                    <a:pt x="4353105" y="2947282"/>
                  </a:cubicBezTo>
                  <a:cubicBezTo>
                    <a:pt x="4346523" y="2963108"/>
                    <a:pt x="4340796" y="2990038"/>
                    <a:pt x="4335671" y="3008074"/>
                  </a:cubicBezTo>
                  <a:cubicBezTo>
                    <a:pt x="4328637" y="3033146"/>
                    <a:pt x="4320548" y="3048620"/>
                    <a:pt x="4325121" y="3074846"/>
                  </a:cubicBezTo>
                  <a:cubicBezTo>
                    <a:pt x="4329692" y="3100720"/>
                    <a:pt x="4321855" y="3117501"/>
                    <a:pt x="4311756" y="3140110"/>
                  </a:cubicBezTo>
                  <a:cubicBezTo>
                    <a:pt x="4296533" y="3173973"/>
                    <a:pt x="4280003" y="3232053"/>
                    <a:pt x="4278948" y="3268629"/>
                  </a:cubicBezTo>
                  <a:cubicBezTo>
                    <a:pt x="4286434" y="3257525"/>
                    <a:pt x="4283269" y="3257274"/>
                    <a:pt x="4284575" y="3241900"/>
                  </a:cubicBezTo>
                  <a:cubicBezTo>
                    <a:pt x="4307084" y="3238132"/>
                    <a:pt x="4288695" y="3239337"/>
                    <a:pt x="4306230" y="3244261"/>
                  </a:cubicBezTo>
                  <a:cubicBezTo>
                    <a:pt x="4308943" y="3231148"/>
                    <a:pt x="4312460" y="3232555"/>
                    <a:pt x="4319443" y="3226124"/>
                  </a:cubicBezTo>
                  <a:cubicBezTo>
                    <a:pt x="4333963" y="3212659"/>
                    <a:pt x="4348131" y="3192512"/>
                    <a:pt x="4357526" y="3174224"/>
                  </a:cubicBezTo>
                  <a:cubicBezTo>
                    <a:pt x="4367826" y="3154178"/>
                    <a:pt x="4359184" y="3146591"/>
                    <a:pt x="4380939" y="3135689"/>
                  </a:cubicBezTo>
                  <a:cubicBezTo>
                    <a:pt x="4400131" y="3125942"/>
                    <a:pt x="4385963" y="3131720"/>
                    <a:pt x="4397670" y="3121169"/>
                  </a:cubicBezTo>
                  <a:cubicBezTo>
                    <a:pt x="4409276" y="3110869"/>
                    <a:pt x="4402242" y="3120465"/>
                    <a:pt x="4416309" y="3112025"/>
                  </a:cubicBezTo>
                  <a:cubicBezTo>
                    <a:pt x="4411637" y="3096701"/>
                    <a:pt x="4412340" y="3107202"/>
                    <a:pt x="4403799" y="3092682"/>
                  </a:cubicBezTo>
                  <a:cubicBezTo>
                    <a:pt x="4419474" y="3073590"/>
                    <a:pt x="4427815" y="3088110"/>
                    <a:pt x="4427714" y="3053543"/>
                  </a:cubicBezTo>
                  <a:cubicBezTo>
                    <a:pt x="4405357" y="3061180"/>
                    <a:pt x="4429020" y="3061381"/>
                    <a:pt x="4408170" y="3069018"/>
                  </a:cubicBezTo>
                  <a:lnTo>
                    <a:pt x="4405256" y="3055804"/>
                  </a:lnTo>
                  <a:cubicBezTo>
                    <a:pt x="4404904" y="3054850"/>
                    <a:pt x="4403498" y="3051936"/>
                    <a:pt x="4403246" y="3050981"/>
                  </a:cubicBezTo>
                  <a:cubicBezTo>
                    <a:pt x="4401588" y="3043846"/>
                    <a:pt x="4404050" y="3043947"/>
                    <a:pt x="4406663" y="3035155"/>
                  </a:cubicBezTo>
                  <a:lnTo>
                    <a:pt x="4395760" y="3022846"/>
                  </a:lnTo>
                  <a:cubicBezTo>
                    <a:pt x="4402543" y="2995665"/>
                    <a:pt x="4409325" y="2976673"/>
                    <a:pt x="4431231" y="2963209"/>
                  </a:cubicBezTo>
                  <a:lnTo>
                    <a:pt x="4456201" y="2941404"/>
                  </a:lnTo>
                  <a:cubicBezTo>
                    <a:pt x="4509508" y="2906285"/>
                    <a:pt x="4461225" y="2883676"/>
                    <a:pt x="4476700" y="2845593"/>
                  </a:cubicBezTo>
                  <a:lnTo>
                    <a:pt x="4485492" y="2844286"/>
                  </a:lnTo>
                  <a:cubicBezTo>
                    <a:pt x="4487351" y="2855290"/>
                    <a:pt x="4480317" y="2838056"/>
                    <a:pt x="4486095" y="2852124"/>
                  </a:cubicBezTo>
                  <a:lnTo>
                    <a:pt x="4504835" y="2795753"/>
                  </a:lnTo>
                  <a:cubicBezTo>
                    <a:pt x="4512673" y="2772893"/>
                    <a:pt x="4519807" y="2766814"/>
                    <a:pt x="4522269" y="2740236"/>
                  </a:cubicBezTo>
                  <a:cubicBezTo>
                    <a:pt x="4523927" y="2722299"/>
                    <a:pt x="4537593" y="2707428"/>
                    <a:pt x="4554474" y="2696425"/>
                  </a:cubicBezTo>
                  <a:cubicBezTo>
                    <a:pt x="4568391" y="2687381"/>
                    <a:pt x="4592306" y="2676881"/>
                    <a:pt x="4599591" y="2663718"/>
                  </a:cubicBezTo>
                  <a:cubicBezTo>
                    <a:pt x="4609338" y="2646133"/>
                    <a:pt x="4619487" y="2632065"/>
                    <a:pt x="4629334" y="2615435"/>
                  </a:cubicBezTo>
                  <a:cubicBezTo>
                    <a:pt x="4639986" y="2597298"/>
                    <a:pt x="4645713" y="2581221"/>
                    <a:pt x="4654656" y="2562732"/>
                  </a:cubicBezTo>
                  <a:cubicBezTo>
                    <a:pt x="4664403" y="2542585"/>
                    <a:pt x="4695302" y="2470789"/>
                    <a:pt x="4708666" y="2460138"/>
                  </a:cubicBezTo>
                  <a:cubicBezTo>
                    <a:pt x="4710424" y="2509124"/>
                    <a:pt x="4702787" y="2555748"/>
                    <a:pt x="4708063" y="2608904"/>
                  </a:cubicBezTo>
                  <a:cubicBezTo>
                    <a:pt x="4716152" y="2690095"/>
                    <a:pt x="4731375" y="2680850"/>
                    <a:pt x="4741926" y="2733805"/>
                  </a:cubicBezTo>
                  <a:lnTo>
                    <a:pt x="4745192" y="2723003"/>
                  </a:lnTo>
                  <a:lnTo>
                    <a:pt x="4757601" y="2737422"/>
                  </a:lnTo>
                  <a:lnTo>
                    <a:pt x="4768755" y="2666180"/>
                  </a:lnTo>
                  <a:cubicBezTo>
                    <a:pt x="4773428" y="2643822"/>
                    <a:pt x="4767700" y="2612773"/>
                    <a:pt x="4771317" y="2586848"/>
                  </a:cubicBezTo>
                  <a:cubicBezTo>
                    <a:pt x="4774583" y="2563636"/>
                    <a:pt x="4783728" y="2539068"/>
                    <a:pt x="4785033" y="2518921"/>
                  </a:cubicBezTo>
                  <a:cubicBezTo>
                    <a:pt x="4787746" y="2477220"/>
                    <a:pt x="4777648" y="2474658"/>
                    <a:pt x="4807039" y="2465363"/>
                  </a:cubicBezTo>
                  <a:cubicBezTo>
                    <a:pt x="4816887" y="2434766"/>
                    <a:pt x="4821559" y="2385378"/>
                    <a:pt x="4821559" y="2351164"/>
                  </a:cubicBezTo>
                  <a:cubicBezTo>
                    <a:pt x="4821559" y="2310870"/>
                    <a:pt x="4833617" y="2277258"/>
                    <a:pt x="4838641" y="2239074"/>
                  </a:cubicBezTo>
                  <a:cubicBezTo>
                    <a:pt x="4849795" y="2230985"/>
                    <a:pt x="4841103" y="2240833"/>
                    <a:pt x="4848238" y="2238270"/>
                  </a:cubicBezTo>
                  <a:cubicBezTo>
                    <a:pt x="4848841" y="2220686"/>
                    <a:pt x="4853262" y="2184361"/>
                    <a:pt x="4865219" y="2172454"/>
                  </a:cubicBezTo>
                  <a:cubicBezTo>
                    <a:pt x="4897425" y="2140349"/>
                    <a:pt x="4869088" y="2139646"/>
                    <a:pt x="4867329" y="2120805"/>
                  </a:cubicBezTo>
                  <a:cubicBezTo>
                    <a:pt x="4870847" y="2093172"/>
                    <a:pt x="4881246" y="2061771"/>
                    <a:pt x="4887225" y="2034590"/>
                  </a:cubicBezTo>
                  <a:cubicBezTo>
                    <a:pt x="4892048" y="2012685"/>
                    <a:pt x="4891094" y="1986810"/>
                    <a:pt x="4901494" y="1967116"/>
                  </a:cubicBezTo>
                  <a:lnTo>
                    <a:pt x="4910738" y="1953651"/>
                  </a:lnTo>
                  <a:cubicBezTo>
                    <a:pt x="4947766" y="2012082"/>
                    <a:pt x="4920485" y="1999320"/>
                    <a:pt x="4944953" y="2048558"/>
                  </a:cubicBezTo>
                  <a:cubicBezTo>
                    <a:pt x="4949173" y="2056898"/>
                    <a:pt x="4951635" y="2065791"/>
                    <a:pt x="4955403" y="2073628"/>
                  </a:cubicBezTo>
                  <a:cubicBezTo>
                    <a:pt x="4965000" y="2094026"/>
                    <a:pt x="4961734" y="2075638"/>
                    <a:pt x="4974596" y="2097393"/>
                  </a:cubicBezTo>
                  <a:cubicBezTo>
                    <a:pt x="4976354" y="2100307"/>
                    <a:pt x="4977761" y="2103371"/>
                    <a:pt x="4980675" y="2104778"/>
                  </a:cubicBezTo>
                  <a:cubicBezTo>
                    <a:pt x="4991929" y="2110506"/>
                    <a:pt x="4977258" y="2099051"/>
                    <a:pt x="4999767" y="2103020"/>
                  </a:cubicBezTo>
                  <a:cubicBezTo>
                    <a:pt x="5005997" y="2130452"/>
                    <a:pt x="4987256" y="2115681"/>
                    <a:pt x="4995446" y="2134421"/>
                  </a:cubicBezTo>
                  <a:cubicBezTo>
                    <a:pt x="5000470" y="2145775"/>
                    <a:pt x="5027550" y="2160546"/>
                    <a:pt x="5021572" y="2185366"/>
                  </a:cubicBezTo>
                  <a:cubicBezTo>
                    <a:pt x="5010318" y="2232342"/>
                    <a:pt x="5022878" y="2210436"/>
                    <a:pt x="5030113" y="2237718"/>
                  </a:cubicBezTo>
                  <a:cubicBezTo>
                    <a:pt x="5031419" y="2242541"/>
                    <a:pt x="5033278" y="2257513"/>
                    <a:pt x="5034785" y="2263843"/>
                  </a:cubicBezTo>
                  <a:cubicBezTo>
                    <a:pt x="5044733" y="2306850"/>
                    <a:pt x="5034333" y="2288562"/>
                    <a:pt x="5025893" y="2312578"/>
                  </a:cubicBezTo>
                  <a:cubicBezTo>
                    <a:pt x="5042271" y="2322677"/>
                    <a:pt x="5027048" y="2306499"/>
                    <a:pt x="5043829" y="2315844"/>
                  </a:cubicBezTo>
                  <a:cubicBezTo>
                    <a:pt x="5044080" y="2344683"/>
                    <a:pt x="5041970" y="2375682"/>
                    <a:pt x="5055284" y="2398441"/>
                  </a:cubicBezTo>
                  <a:cubicBezTo>
                    <a:pt x="5057294" y="2385780"/>
                    <a:pt x="5063473" y="2337649"/>
                    <a:pt x="5066991" y="2331770"/>
                  </a:cubicBezTo>
                  <a:cubicBezTo>
                    <a:pt x="5077792" y="2340110"/>
                    <a:pt x="5073320" y="2344783"/>
                    <a:pt x="5070959" y="2362719"/>
                  </a:cubicBezTo>
                  <a:cubicBezTo>
                    <a:pt x="5069100" y="2376536"/>
                    <a:pt x="5067191" y="2384022"/>
                    <a:pt x="5067443" y="2398441"/>
                  </a:cubicBezTo>
                  <a:cubicBezTo>
                    <a:pt x="5069653" y="2394472"/>
                    <a:pt x="5069552" y="2394321"/>
                    <a:pt x="5071411" y="2390805"/>
                  </a:cubicBezTo>
                  <a:cubicBezTo>
                    <a:pt x="5088846" y="2358801"/>
                    <a:pt x="5085328" y="2251886"/>
                    <a:pt x="5075983" y="2234904"/>
                  </a:cubicBezTo>
                  <a:cubicBezTo>
                    <a:pt x="5072467" y="2277660"/>
                    <a:pt x="5085931" y="2313030"/>
                    <a:pt x="5060660" y="2327550"/>
                  </a:cubicBezTo>
                  <a:cubicBezTo>
                    <a:pt x="5058650" y="2312930"/>
                    <a:pt x="5061011" y="2314688"/>
                    <a:pt x="5061363" y="2303886"/>
                  </a:cubicBezTo>
                  <a:cubicBezTo>
                    <a:pt x="5061614" y="2295445"/>
                    <a:pt x="5059705" y="2291577"/>
                    <a:pt x="5059856" y="2280674"/>
                  </a:cubicBezTo>
                  <a:cubicBezTo>
                    <a:pt x="5046743" y="2275047"/>
                    <a:pt x="5061162" y="2284794"/>
                    <a:pt x="5049205" y="2276102"/>
                  </a:cubicBezTo>
                  <a:cubicBezTo>
                    <a:pt x="5043678" y="2233447"/>
                    <a:pt x="5058600" y="2225258"/>
                    <a:pt x="5053074" y="2206166"/>
                  </a:cubicBezTo>
                  <a:cubicBezTo>
                    <a:pt x="5043829" y="2173358"/>
                    <a:pt x="5044382" y="2173609"/>
                    <a:pt x="5048501" y="2137385"/>
                  </a:cubicBezTo>
                  <a:cubicBezTo>
                    <a:pt x="5049908" y="2139746"/>
                    <a:pt x="5049456" y="2137385"/>
                    <a:pt x="5051767" y="2144670"/>
                  </a:cubicBezTo>
                  <a:lnTo>
                    <a:pt x="5055284" y="2167982"/>
                  </a:lnTo>
                  <a:cubicBezTo>
                    <a:pt x="5055987" y="2181196"/>
                    <a:pt x="5057746" y="2191194"/>
                    <a:pt x="5058550" y="2203252"/>
                  </a:cubicBezTo>
                  <a:lnTo>
                    <a:pt x="5065332" y="2270274"/>
                  </a:lnTo>
                  <a:cubicBezTo>
                    <a:pt x="5065433" y="2269822"/>
                    <a:pt x="5065935" y="2272033"/>
                    <a:pt x="5066287" y="2272736"/>
                  </a:cubicBezTo>
                  <a:cubicBezTo>
                    <a:pt x="5069452" y="2243445"/>
                    <a:pt x="5064528" y="2229981"/>
                    <a:pt x="5072366" y="2200790"/>
                  </a:cubicBezTo>
                  <a:cubicBezTo>
                    <a:pt x="5088745" y="2139646"/>
                    <a:pt x="5065081" y="2100960"/>
                    <a:pt x="5079400" y="2062927"/>
                  </a:cubicBezTo>
                  <a:cubicBezTo>
                    <a:pt x="5085128" y="2047603"/>
                    <a:pt x="5084072" y="2017709"/>
                    <a:pt x="5088996" y="1996256"/>
                  </a:cubicBezTo>
                  <a:lnTo>
                    <a:pt x="5093568" y="2019467"/>
                  </a:lnTo>
                  <a:cubicBezTo>
                    <a:pt x="5103667" y="2004696"/>
                    <a:pt x="5091810" y="1920140"/>
                    <a:pt x="5088745" y="1896928"/>
                  </a:cubicBezTo>
                  <a:cubicBezTo>
                    <a:pt x="5082766" y="1851710"/>
                    <a:pt x="5082766" y="1812019"/>
                    <a:pt x="5081711" y="1766098"/>
                  </a:cubicBezTo>
                  <a:cubicBezTo>
                    <a:pt x="5077592" y="1602109"/>
                    <a:pt x="5037900" y="1573974"/>
                    <a:pt x="5034986" y="1540010"/>
                  </a:cubicBezTo>
                  <a:cubicBezTo>
                    <a:pt x="5024888" y="1537297"/>
                    <a:pt x="5047647" y="1538704"/>
                    <a:pt x="5024435" y="1543527"/>
                  </a:cubicBezTo>
                  <a:lnTo>
                    <a:pt x="5000320" y="1469119"/>
                  </a:lnTo>
                  <a:lnTo>
                    <a:pt x="5040362" y="1469370"/>
                  </a:lnTo>
                  <a:cubicBezTo>
                    <a:pt x="5050662" y="1479921"/>
                    <a:pt x="5072818" y="1505343"/>
                    <a:pt x="5080304" y="1515392"/>
                  </a:cubicBezTo>
                  <a:cubicBezTo>
                    <a:pt x="5082766" y="1518658"/>
                    <a:pt x="5087087" y="1526847"/>
                    <a:pt x="5088142" y="1530716"/>
                  </a:cubicBezTo>
                  <a:lnTo>
                    <a:pt x="5100803" y="1568799"/>
                  </a:lnTo>
                  <a:cubicBezTo>
                    <a:pt x="5110198" y="1592463"/>
                    <a:pt x="5150492" y="1685008"/>
                    <a:pt x="5178477" y="1695056"/>
                  </a:cubicBezTo>
                  <a:cubicBezTo>
                    <a:pt x="5178929" y="1695308"/>
                    <a:pt x="5180135" y="1695408"/>
                    <a:pt x="5180587" y="1695509"/>
                  </a:cubicBezTo>
                  <a:lnTo>
                    <a:pt x="5184455" y="1697016"/>
                  </a:lnTo>
                  <a:cubicBezTo>
                    <a:pt x="5184908" y="1697267"/>
                    <a:pt x="5185862" y="1697820"/>
                    <a:pt x="5186315" y="1698171"/>
                  </a:cubicBezTo>
                  <a:cubicBezTo>
                    <a:pt x="5186767" y="1698423"/>
                    <a:pt x="5187721" y="1699227"/>
                    <a:pt x="5188174" y="1699578"/>
                  </a:cubicBezTo>
                  <a:cubicBezTo>
                    <a:pt x="5193449" y="1703798"/>
                    <a:pt x="5193549" y="1704854"/>
                    <a:pt x="5197418" y="1709777"/>
                  </a:cubicBezTo>
                  <a:cubicBezTo>
                    <a:pt x="5210180" y="1725804"/>
                    <a:pt x="5222037" y="1739872"/>
                    <a:pt x="5231281" y="1758261"/>
                  </a:cubicBezTo>
                  <a:cubicBezTo>
                    <a:pt x="5239973" y="1775493"/>
                    <a:pt x="5252031" y="1791772"/>
                    <a:pt x="5262330" y="1808854"/>
                  </a:cubicBezTo>
                  <a:cubicBezTo>
                    <a:pt x="5270067" y="1821867"/>
                    <a:pt x="5280970" y="1850454"/>
                    <a:pt x="5290466" y="1863115"/>
                  </a:cubicBezTo>
                  <a:lnTo>
                    <a:pt x="5307196" y="1853871"/>
                  </a:lnTo>
                  <a:cubicBezTo>
                    <a:pt x="5312371" y="1828800"/>
                    <a:pt x="5297700" y="1811567"/>
                    <a:pt x="5296394" y="1785693"/>
                  </a:cubicBezTo>
                  <a:cubicBezTo>
                    <a:pt x="5293128" y="1720680"/>
                    <a:pt x="5277202" y="1647578"/>
                    <a:pt x="5259617" y="1584324"/>
                  </a:cubicBezTo>
                  <a:cubicBezTo>
                    <a:pt x="5256351" y="1572366"/>
                    <a:pt x="5251779" y="1569553"/>
                    <a:pt x="5248614" y="1553375"/>
                  </a:cubicBezTo>
                  <a:cubicBezTo>
                    <a:pt x="5238164" y="1502078"/>
                    <a:pt x="5203045" y="1381648"/>
                    <a:pt x="5185008" y="1339948"/>
                  </a:cubicBezTo>
                  <a:cubicBezTo>
                    <a:pt x="5177271" y="1321810"/>
                    <a:pt x="5165565" y="1301061"/>
                    <a:pt x="5158782" y="1284280"/>
                  </a:cubicBezTo>
                  <a:lnTo>
                    <a:pt x="5114871" y="1089844"/>
                  </a:lnTo>
                  <a:cubicBezTo>
                    <a:pt x="5107134" y="1046486"/>
                    <a:pt x="5070005" y="839389"/>
                    <a:pt x="5069302" y="812912"/>
                  </a:cubicBezTo>
                  <a:cubicBezTo>
                    <a:pt x="5089699" y="827080"/>
                    <a:pt x="5140896" y="895007"/>
                    <a:pt x="5160189" y="920781"/>
                  </a:cubicBezTo>
                  <a:cubicBezTo>
                    <a:pt x="5168880" y="932487"/>
                    <a:pt x="5178577" y="952282"/>
                    <a:pt x="5184204" y="958713"/>
                  </a:cubicBezTo>
                  <a:cubicBezTo>
                    <a:pt x="5185360" y="937963"/>
                    <a:pt x="5177422" y="924398"/>
                    <a:pt x="5176467" y="900031"/>
                  </a:cubicBezTo>
                  <a:cubicBezTo>
                    <a:pt x="5175311" y="872599"/>
                    <a:pt x="5163957" y="869434"/>
                    <a:pt x="5161344" y="849638"/>
                  </a:cubicBezTo>
                  <a:cubicBezTo>
                    <a:pt x="5176316" y="864761"/>
                    <a:pt x="5193549" y="897569"/>
                    <a:pt x="5197669" y="918520"/>
                  </a:cubicBezTo>
                  <a:cubicBezTo>
                    <a:pt x="5204100" y="950976"/>
                    <a:pt x="5188626" y="927664"/>
                    <a:pt x="5200231" y="950021"/>
                  </a:cubicBezTo>
                  <a:cubicBezTo>
                    <a:pt x="5213344" y="975444"/>
                    <a:pt x="5203849" y="1000514"/>
                    <a:pt x="5221785" y="1022319"/>
                  </a:cubicBezTo>
                  <a:cubicBezTo>
                    <a:pt x="5242284" y="1047139"/>
                    <a:pt x="5250724" y="1099742"/>
                    <a:pt x="5274640" y="1122602"/>
                  </a:cubicBezTo>
                  <a:lnTo>
                    <a:pt x="5284839" y="1102204"/>
                  </a:lnTo>
                  <a:cubicBezTo>
                    <a:pt x="5289310" y="1113357"/>
                    <a:pt x="5292676" y="1125415"/>
                    <a:pt x="5296896" y="1135464"/>
                  </a:cubicBezTo>
                  <a:cubicBezTo>
                    <a:pt x="5302172" y="1148225"/>
                    <a:pt x="5306644" y="1148577"/>
                    <a:pt x="5311416" y="1160183"/>
                  </a:cubicBezTo>
                  <a:cubicBezTo>
                    <a:pt x="5311869" y="1143804"/>
                    <a:pt x="5309557" y="1134509"/>
                    <a:pt x="5314130" y="1119989"/>
                  </a:cubicBezTo>
                  <a:cubicBezTo>
                    <a:pt x="5325032" y="1085322"/>
                    <a:pt x="5309105" y="1103008"/>
                    <a:pt x="5300916" y="1095270"/>
                  </a:cubicBezTo>
                  <a:cubicBezTo>
                    <a:pt x="5290114" y="1084971"/>
                    <a:pt x="5296344" y="1061056"/>
                    <a:pt x="5294686" y="1042667"/>
                  </a:cubicBezTo>
                  <a:lnTo>
                    <a:pt x="5306995" y="1032569"/>
                  </a:lnTo>
                  <a:cubicBezTo>
                    <a:pt x="5294335" y="1021114"/>
                    <a:pt x="5282728" y="1024580"/>
                    <a:pt x="5295741" y="1002926"/>
                  </a:cubicBezTo>
                  <a:cubicBezTo>
                    <a:pt x="5297248" y="1000464"/>
                    <a:pt x="5301117" y="1010211"/>
                    <a:pt x="5299509" y="986196"/>
                  </a:cubicBezTo>
                  <a:cubicBezTo>
                    <a:pt x="5297650" y="959718"/>
                    <a:pt x="5284035" y="967104"/>
                    <a:pt x="5275845" y="937009"/>
                  </a:cubicBezTo>
                  <a:cubicBezTo>
                    <a:pt x="5271977" y="922388"/>
                    <a:pt x="5269263" y="913697"/>
                    <a:pt x="5262481" y="899780"/>
                  </a:cubicBezTo>
                  <a:cubicBezTo>
                    <a:pt x="5273735" y="894856"/>
                    <a:pt x="5265546" y="906562"/>
                    <a:pt x="5273283" y="892394"/>
                  </a:cubicBezTo>
                  <a:cubicBezTo>
                    <a:pt x="5254191" y="852100"/>
                    <a:pt x="5276900" y="817886"/>
                    <a:pt x="5224297" y="727450"/>
                  </a:cubicBezTo>
                  <a:cubicBezTo>
                    <a:pt x="5196413" y="679671"/>
                    <a:pt x="5202643" y="599284"/>
                    <a:pt x="5176366" y="564265"/>
                  </a:cubicBezTo>
                  <a:cubicBezTo>
                    <a:pt x="5176116" y="583357"/>
                    <a:pt x="5186817" y="605011"/>
                    <a:pt x="5181541" y="617924"/>
                  </a:cubicBezTo>
                  <a:cubicBezTo>
                    <a:pt x="5170187" y="601896"/>
                    <a:pt x="5181993" y="608177"/>
                    <a:pt x="5164912" y="591697"/>
                  </a:cubicBezTo>
                  <a:cubicBezTo>
                    <a:pt x="5155667" y="582654"/>
                    <a:pt x="5155315" y="580443"/>
                    <a:pt x="5151798" y="566275"/>
                  </a:cubicBezTo>
                  <a:cubicBezTo>
                    <a:pt x="5143609" y="533115"/>
                    <a:pt x="5152150" y="517189"/>
                    <a:pt x="5129189" y="505231"/>
                  </a:cubicBezTo>
                  <a:cubicBezTo>
                    <a:pt x="5116780" y="518244"/>
                    <a:pt x="5125924" y="515531"/>
                    <a:pt x="5118991" y="529498"/>
                  </a:cubicBezTo>
                  <a:cubicBezTo>
                    <a:pt x="5113263" y="519902"/>
                    <a:pt x="5096382" y="490962"/>
                    <a:pt x="5094975" y="479457"/>
                  </a:cubicBezTo>
                  <a:cubicBezTo>
                    <a:pt x="5111957" y="486591"/>
                    <a:pt x="5103064" y="488501"/>
                    <a:pt x="5118890" y="493726"/>
                  </a:cubicBezTo>
                  <a:cubicBezTo>
                    <a:pt x="5139037" y="500408"/>
                    <a:pt x="5129340" y="491365"/>
                    <a:pt x="5140896" y="507793"/>
                  </a:cubicBezTo>
                  <a:lnTo>
                    <a:pt x="5164660" y="501915"/>
                  </a:lnTo>
                  <a:cubicBezTo>
                    <a:pt x="5175110" y="516787"/>
                    <a:pt x="5162299" y="510255"/>
                    <a:pt x="5180838" y="514676"/>
                  </a:cubicBezTo>
                  <a:cubicBezTo>
                    <a:pt x="5180838" y="477548"/>
                    <a:pt x="5180235" y="463932"/>
                    <a:pt x="5167021" y="429517"/>
                  </a:cubicBezTo>
                  <a:cubicBezTo>
                    <a:pt x="5123110" y="315167"/>
                    <a:pt x="5082314" y="198153"/>
                    <a:pt x="5012880" y="96364"/>
                  </a:cubicBezTo>
                  <a:cubicBezTo>
                    <a:pt x="4998461" y="75262"/>
                    <a:pt x="4988161" y="60993"/>
                    <a:pt x="4970375" y="41198"/>
                  </a:cubicBezTo>
                  <a:cubicBezTo>
                    <a:pt x="4946209" y="14419"/>
                    <a:pt x="4958820" y="6883"/>
                    <a:pt x="4919380" y="0"/>
                  </a:cubicBezTo>
                  <a:close/>
                  <a:moveTo>
                    <a:pt x="1427879" y="3010737"/>
                  </a:moveTo>
                  <a:cubicBezTo>
                    <a:pt x="1431295" y="3025257"/>
                    <a:pt x="1430692" y="3008628"/>
                    <a:pt x="1430692" y="3008175"/>
                  </a:cubicBezTo>
                  <a:cubicBezTo>
                    <a:pt x="1431044" y="2997122"/>
                    <a:pt x="1426573" y="3005462"/>
                    <a:pt x="1427879" y="3010737"/>
                  </a:cubicBezTo>
                  <a:close/>
                  <a:moveTo>
                    <a:pt x="1053829" y="3560834"/>
                  </a:moveTo>
                  <a:cubicBezTo>
                    <a:pt x="1042122" y="3569979"/>
                    <a:pt x="1040113" y="3596456"/>
                    <a:pt x="1053477" y="3603138"/>
                  </a:cubicBezTo>
                  <a:cubicBezTo>
                    <a:pt x="1067545" y="3597410"/>
                    <a:pt x="1060712" y="3573747"/>
                    <a:pt x="1053829" y="3560834"/>
                  </a:cubicBezTo>
                  <a:close/>
                  <a:moveTo>
                    <a:pt x="666063" y="2370306"/>
                  </a:moveTo>
                  <a:cubicBezTo>
                    <a:pt x="660536" y="2377340"/>
                    <a:pt x="671590" y="2372416"/>
                    <a:pt x="672142" y="2372667"/>
                  </a:cubicBezTo>
                  <a:cubicBezTo>
                    <a:pt x="691033" y="2378244"/>
                    <a:pt x="670534" y="2364679"/>
                    <a:pt x="666063" y="2370306"/>
                  </a:cubicBezTo>
                  <a:close/>
                  <a:moveTo>
                    <a:pt x="667218" y="2476216"/>
                  </a:moveTo>
                  <a:cubicBezTo>
                    <a:pt x="677568" y="2486264"/>
                    <a:pt x="656919" y="2466217"/>
                    <a:pt x="667218" y="2476216"/>
                  </a:cubicBezTo>
                  <a:close/>
                  <a:moveTo>
                    <a:pt x="1646933" y="3030884"/>
                  </a:moveTo>
                  <a:lnTo>
                    <a:pt x="1645426" y="3029377"/>
                  </a:lnTo>
                  <a:cubicBezTo>
                    <a:pt x="1644823" y="3029829"/>
                    <a:pt x="1646782" y="3030784"/>
                    <a:pt x="1646933" y="3030884"/>
                  </a:cubicBezTo>
                  <a:close/>
                  <a:moveTo>
                    <a:pt x="1670597" y="3019178"/>
                  </a:moveTo>
                  <a:cubicBezTo>
                    <a:pt x="1670597" y="3018475"/>
                    <a:pt x="1669542" y="3017168"/>
                    <a:pt x="1668939" y="3017671"/>
                  </a:cubicBezTo>
                  <a:cubicBezTo>
                    <a:pt x="1662508" y="3024604"/>
                    <a:pt x="1671149" y="3019681"/>
                    <a:pt x="1671300" y="3019781"/>
                  </a:cubicBezTo>
                  <a:cubicBezTo>
                    <a:pt x="1671300" y="3019882"/>
                    <a:pt x="1670597" y="3019530"/>
                    <a:pt x="1670597" y="3019178"/>
                  </a:cubicBezTo>
                  <a:close/>
                  <a:moveTo>
                    <a:pt x="1819262" y="3058417"/>
                  </a:moveTo>
                  <a:cubicBezTo>
                    <a:pt x="1817755" y="3067108"/>
                    <a:pt x="1814087" y="3061481"/>
                    <a:pt x="1825844" y="3068164"/>
                  </a:cubicBezTo>
                  <a:lnTo>
                    <a:pt x="1819262" y="3058417"/>
                  </a:lnTo>
                  <a:close/>
                  <a:moveTo>
                    <a:pt x="3300992" y="2937284"/>
                  </a:moveTo>
                  <a:lnTo>
                    <a:pt x="3299586" y="2935626"/>
                  </a:lnTo>
                  <a:cubicBezTo>
                    <a:pt x="3299033" y="2936229"/>
                    <a:pt x="3300892" y="2937033"/>
                    <a:pt x="3300992" y="2937284"/>
                  </a:cubicBezTo>
                  <a:close/>
                  <a:moveTo>
                    <a:pt x="3727042" y="2641611"/>
                  </a:moveTo>
                  <a:cubicBezTo>
                    <a:pt x="3727042" y="2640807"/>
                    <a:pt x="3725987" y="2639250"/>
                    <a:pt x="3725535" y="2639853"/>
                  </a:cubicBezTo>
                  <a:cubicBezTo>
                    <a:pt x="3719104" y="2646535"/>
                    <a:pt x="3727645" y="2642063"/>
                    <a:pt x="3727746" y="2642315"/>
                  </a:cubicBezTo>
                  <a:cubicBezTo>
                    <a:pt x="3727746" y="2642315"/>
                    <a:pt x="3727042" y="2641862"/>
                    <a:pt x="3727042" y="2641611"/>
                  </a:cubicBezTo>
                  <a:close/>
                  <a:moveTo>
                    <a:pt x="4103353" y="2514600"/>
                  </a:moveTo>
                  <a:cubicBezTo>
                    <a:pt x="4096922" y="2496312"/>
                    <a:pt x="4104157" y="2504049"/>
                    <a:pt x="4093255" y="2502542"/>
                  </a:cubicBezTo>
                  <a:lnTo>
                    <a:pt x="4103353" y="2514600"/>
                  </a:lnTo>
                  <a:close/>
                  <a:moveTo>
                    <a:pt x="4175149" y="2363875"/>
                  </a:moveTo>
                  <a:lnTo>
                    <a:pt x="4173742" y="2362368"/>
                  </a:lnTo>
                  <a:cubicBezTo>
                    <a:pt x="4173290" y="2362820"/>
                    <a:pt x="4174998" y="2363724"/>
                    <a:pt x="4175149" y="2363875"/>
                  </a:cubicBezTo>
                  <a:close/>
                  <a:moveTo>
                    <a:pt x="4201023" y="2320064"/>
                  </a:moveTo>
                  <a:cubicBezTo>
                    <a:pt x="4192934" y="2309765"/>
                    <a:pt x="4188965" y="2311272"/>
                    <a:pt x="4187659" y="2311021"/>
                  </a:cubicBezTo>
                  <a:lnTo>
                    <a:pt x="4201023" y="2320064"/>
                  </a:lnTo>
                  <a:close/>
                  <a:moveTo>
                    <a:pt x="4287238" y="2351566"/>
                  </a:moveTo>
                  <a:cubicBezTo>
                    <a:pt x="4298593" y="2362920"/>
                    <a:pt x="4274728" y="2339005"/>
                    <a:pt x="4287238" y="2351566"/>
                  </a:cubicBezTo>
                  <a:close/>
                  <a:moveTo>
                    <a:pt x="4334817" y="2422406"/>
                  </a:moveTo>
                  <a:cubicBezTo>
                    <a:pt x="4334817" y="2421804"/>
                    <a:pt x="4333762" y="2420648"/>
                    <a:pt x="4333310" y="2421100"/>
                  </a:cubicBezTo>
                  <a:cubicBezTo>
                    <a:pt x="4326979" y="2427431"/>
                    <a:pt x="4335319" y="2422859"/>
                    <a:pt x="4335420" y="2422959"/>
                  </a:cubicBezTo>
                  <a:cubicBezTo>
                    <a:pt x="4335370" y="2423009"/>
                    <a:pt x="4334817" y="2422758"/>
                    <a:pt x="4334817" y="2422406"/>
                  </a:cubicBezTo>
                  <a:close/>
                  <a:moveTo>
                    <a:pt x="4383200" y="2464610"/>
                  </a:moveTo>
                  <a:cubicBezTo>
                    <a:pt x="4386014" y="2464258"/>
                    <a:pt x="4380386" y="2454159"/>
                    <a:pt x="4380386" y="2464610"/>
                  </a:cubicBezTo>
                  <a:cubicBezTo>
                    <a:pt x="4380386" y="2475613"/>
                    <a:pt x="4383049" y="2464610"/>
                    <a:pt x="4383200" y="2464610"/>
                  </a:cubicBezTo>
                  <a:close/>
                  <a:moveTo>
                    <a:pt x="4897123" y="1732889"/>
                  </a:moveTo>
                  <a:cubicBezTo>
                    <a:pt x="4897123" y="1732436"/>
                    <a:pt x="4896419" y="1731582"/>
                    <a:pt x="4896068" y="1731833"/>
                  </a:cubicBezTo>
                  <a:lnTo>
                    <a:pt x="4897123" y="1732889"/>
                  </a:lnTo>
                  <a:close/>
                  <a:moveTo>
                    <a:pt x="4928273" y="1355221"/>
                  </a:moveTo>
                  <a:cubicBezTo>
                    <a:pt x="4933800" y="1356729"/>
                    <a:pt x="4931086" y="1351956"/>
                    <a:pt x="4925359" y="1354417"/>
                  </a:cubicBezTo>
                  <a:cubicBezTo>
                    <a:pt x="4920536" y="1356427"/>
                    <a:pt x="4928122" y="1355221"/>
                    <a:pt x="4928273" y="1355221"/>
                  </a:cubicBezTo>
                  <a:close/>
                  <a:moveTo>
                    <a:pt x="5034735" y="496590"/>
                  </a:moveTo>
                  <a:lnTo>
                    <a:pt x="5020215" y="475287"/>
                  </a:lnTo>
                  <a:lnTo>
                    <a:pt x="5034735" y="496590"/>
                  </a:lnTo>
                  <a:close/>
                  <a:moveTo>
                    <a:pt x="4885517" y="101187"/>
                  </a:moveTo>
                  <a:cubicBezTo>
                    <a:pt x="4891044" y="102493"/>
                    <a:pt x="4883758" y="95108"/>
                    <a:pt x="4881899" y="97569"/>
                  </a:cubicBezTo>
                  <a:cubicBezTo>
                    <a:pt x="4878935" y="101086"/>
                    <a:pt x="4885517" y="101187"/>
                    <a:pt x="4885517" y="101187"/>
                  </a:cubicBezTo>
                  <a:close/>
                  <a:moveTo>
                    <a:pt x="5307698" y="1087684"/>
                  </a:moveTo>
                  <a:cubicBezTo>
                    <a:pt x="5309909" y="1095873"/>
                    <a:pt x="5305940" y="1080901"/>
                    <a:pt x="5307698" y="1087684"/>
                  </a:cubicBezTo>
                  <a:close/>
                  <a:moveTo>
                    <a:pt x="5208220" y="1728367"/>
                  </a:moveTo>
                  <a:cubicBezTo>
                    <a:pt x="5213244" y="1728266"/>
                    <a:pt x="5201437" y="1716661"/>
                    <a:pt x="5203296" y="1727412"/>
                  </a:cubicBezTo>
                  <a:cubicBezTo>
                    <a:pt x="5204703" y="1735049"/>
                    <a:pt x="5203045" y="1727864"/>
                    <a:pt x="5207165" y="1728216"/>
                  </a:cubicBezTo>
                  <a:cubicBezTo>
                    <a:pt x="5207165" y="1728367"/>
                    <a:pt x="5208220" y="1728367"/>
                    <a:pt x="5208220" y="1728367"/>
                  </a:cubicBezTo>
                  <a:close/>
                  <a:moveTo>
                    <a:pt x="4310349" y="2725012"/>
                  </a:moveTo>
                  <a:lnTo>
                    <a:pt x="4310349" y="2725012"/>
                  </a:lnTo>
                  <a:close/>
                  <a:moveTo>
                    <a:pt x="3837273" y="3552997"/>
                  </a:moveTo>
                  <a:cubicBezTo>
                    <a:pt x="3839283" y="3552544"/>
                    <a:pt x="3835514" y="3542446"/>
                    <a:pt x="3835414" y="3552997"/>
                  </a:cubicBezTo>
                  <a:cubicBezTo>
                    <a:pt x="3835313" y="3564100"/>
                    <a:pt x="3837273" y="3552997"/>
                    <a:pt x="3837273" y="3552997"/>
                  </a:cubicBezTo>
                  <a:close/>
                  <a:moveTo>
                    <a:pt x="3760353" y="3073188"/>
                  </a:moveTo>
                  <a:cubicBezTo>
                    <a:pt x="3760252" y="3083487"/>
                    <a:pt x="3762563" y="3073088"/>
                    <a:pt x="3762714" y="3073088"/>
                  </a:cubicBezTo>
                  <a:cubicBezTo>
                    <a:pt x="3765377" y="3072485"/>
                    <a:pt x="3760353" y="3063441"/>
                    <a:pt x="3760353" y="3073188"/>
                  </a:cubicBezTo>
                  <a:close/>
                  <a:moveTo>
                    <a:pt x="5169584" y="767292"/>
                  </a:moveTo>
                  <a:cubicBezTo>
                    <a:pt x="5176718" y="783219"/>
                    <a:pt x="5192896" y="795277"/>
                    <a:pt x="5180487" y="814871"/>
                  </a:cubicBezTo>
                  <a:cubicBezTo>
                    <a:pt x="5180386" y="814771"/>
                    <a:pt x="5128838" y="747296"/>
                    <a:pt x="5145920" y="725592"/>
                  </a:cubicBezTo>
                  <a:cubicBezTo>
                    <a:pt x="5159485" y="733881"/>
                    <a:pt x="5163354" y="753325"/>
                    <a:pt x="5169584" y="767292"/>
                  </a:cubicBez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" name="任意多边形: 形状 5">
              <a:extLst>
                <a:ext uri="{FF2B5EF4-FFF2-40B4-BE49-F238E27FC236}">
                  <a16:creationId xmlns:a16="http://schemas.microsoft.com/office/drawing/2014/main" id="{B9BA51CD-85F3-442E-9A96-AC59C0EA5B70}"/>
                </a:ext>
              </a:extLst>
            </p:cNvPr>
            <p:cNvSpPr/>
            <p:nvPr/>
          </p:nvSpPr>
          <p:spPr>
            <a:xfrm>
              <a:off x="1249579" y="-718987"/>
              <a:ext cx="5800080" cy="4424389"/>
            </a:xfrm>
            <a:custGeom>
              <a:avLst/>
              <a:gdLst>
                <a:gd name="connsiteX0" fmla="*/ 243572 w 5800080"/>
                <a:gd name="connsiteY0" fmla="*/ 3137096 h 4424389"/>
                <a:gd name="connsiteX1" fmla="*/ 262664 w 5800080"/>
                <a:gd name="connsiteY1" fmla="*/ 3098560 h 4424389"/>
                <a:gd name="connsiteX2" fmla="*/ 201419 w 5800080"/>
                <a:gd name="connsiteY2" fmla="*/ 3165934 h 4424389"/>
                <a:gd name="connsiteX3" fmla="*/ 183483 w 5800080"/>
                <a:gd name="connsiteY3" fmla="*/ 3147295 h 4424389"/>
                <a:gd name="connsiteX4" fmla="*/ 179614 w 5800080"/>
                <a:gd name="connsiteY4" fmla="*/ 3146591 h 4424389"/>
                <a:gd name="connsiteX5" fmla="*/ 195993 w 5800080"/>
                <a:gd name="connsiteY5" fmla="*/ 3120918 h 4424389"/>
                <a:gd name="connsiteX6" fmla="*/ 192727 w 5800080"/>
                <a:gd name="connsiteY6" fmla="*/ 3141165 h 4424389"/>
                <a:gd name="connsiteX7" fmla="*/ 203027 w 5800080"/>
                <a:gd name="connsiteY7" fmla="*/ 3107202 h 4424389"/>
                <a:gd name="connsiteX8" fmla="*/ 223877 w 5800080"/>
                <a:gd name="connsiteY8" fmla="*/ 3065853 h 4424389"/>
                <a:gd name="connsiteX9" fmla="*/ 221064 w 5800080"/>
                <a:gd name="connsiteY9" fmla="*/ 3013601 h 4424389"/>
                <a:gd name="connsiteX10" fmla="*/ 249651 w 5800080"/>
                <a:gd name="connsiteY10" fmla="*/ 2962154 h 4424389"/>
                <a:gd name="connsiteX11" fmla="*/ 259398 w 5800080"/>
                <a:gd name="connsiteY11" fmla="*/ 2932963 h 4424389"/>
                <a:gd name="connsiteX12" fmla="*/ 295723 w 5800080"/>
                <a:gd name="connsiteY12" fmla="*/ 2896186 h 4424389"/>
                <a:gd name="connsiteX13" fmla="*/ 291854 w 5800080"/>
                <a:gd name="connsiteY13" fmla="*/ 2817910 h 4424389"/>
                <a:gd name="connsiteX14" fmla="*/ 343855 w 5800080"/>
                <a:gd name="connsiteY14" fmla="*/ 2593229 h 4424389"/>
                <a:gd name="connsiteX15" fmla="*/ 288890 w 5800080"/>
                <a:gd name="connsiteY15" fmla="*/ 2629553 h 4424389"/>
                <a:gd name="connsiteX16" fmla="*/ 330490 w 5800080"/>
                <a:gd name="connsiteY16" fmla="*/ 2536305 h 4424389"/>
                <a:gd name="connsiteX17" fmla="*/ 367870 w 5800080"/>
                <a:gd name="connsiteY17" fmla="*/ 2476115 h 4424389"/>
                <a:gd name="connsiteX18" fmla="*/ 386510 w 5800080"/>
                <a:gd name="connsiteY18" fmla="*/ 2458782 h 4424389"/>
                <a:gd name="connsiteX19" fmla="*/ 391685 w 5800080"/>
                <a:gd name="connsiteY19" fmla="*/ 2481642 h 4424389"/>
                <a:gd name="connsiteX20" fmla="*/ 416755 w 5800080"/>
                <a:gd name="connsiteY20" fmla="*/ 2444965 h 4424389"/>
                <a:gd name="connsiteX21" fmla="*/ 403190 w 5800080"/>
                <a:gd name="connsiteY21" fmla="*/ 2437580 h 4424389"/>
                <a:gd name="connsiteX22" fmla="*/ 452980 w 5800080"/>
                <a:gd name="connsiteY22" fmla="*/ 2389297 h 4424389"/>
                <a:gd name="connsiteX23" fmla="*/ 519048 w 5800080"/>
                <a:gd name="connsiteY23" fmla="*/ 2271932 h 4424389"/>
                <a:gd name="connsiteX24" fmla="*/ 567430 w 5800080"/>
                <a:gd name="connsiteY24" fmla="*/ 2219078 h 4424389"/>
                <a:gd name="connsiteX25" fmla="*/ 586975 w 5800080"/>
                <a:gd name="connsiteY25" fmla="*/ 2191646 h 4424389"/>
                <a:gd name="connsiteX26" fmla="*/ 611593 w 5800080"/>
                <a:gd name="connsiteY26" fmla="*/ 2165621 h 4424389"/>
                <a:gd name="connsiteX27" fmla="*/ 637116 w 5800080"/>
                <a:gd name="connsiteY27" fmla="*/ 2140299 h 4424389"/>
                <a:gd name="connsiteX28" fmla="*/ 653645 w 5800080"/>
                <a:gd name="connsiteY28" fmla="*/ 2106185 h 4424389"/>
                <a:gd name="connsiteX29" fmla="*/ 761766 w 5800080"/>
                <a:gd name="connsiteY29" fmla="*/ 2015398 h 4424389"/>
                <a:gd name="connsiteX30" fmla="*/ 801105 w 5800080"/>
                <a:gd name="connsiteY30" fmla="*/ 1957168 h 4424389"/>
                <a:gd name="connsiteX31" fmla="*/ 843760 w 5800080"/>
                <a:gd name="connsiteY31" fmla="*/ 1898837 h 4424389"/>
                <a:gd name="connsiteX32" fmla="*/ 882195 w 5800080"/>
                <a:gd name="connsiteY32" fmla="*/ 1839451 h 4424389"/>
                <a:gd name="connsiteX33" fmla="*/ 963587 w 5800080"/>
                <a:gd name="connsiteY33" fmla="*/ 1671795 h 4424389"/>
                <a:gd name="connsiteX34" fmla="*/ 974037 w 5800080"/>
                <a:gd name="connsiteY34" fmla="*/ 1631852 h 4424389"/>
                <a:gd name="connsiteX35" fmla="*/ 964793 w 5800080"/>
                <a:gd name="connsiteY35" fmla="*/ 1547044 h 4424389"/>
                <a:gd name="connsiteX36" fmla="*/ 967154 w 5800080"/>
                <a:gd name="connsiteY36" fmla="*/ 1458116 h 4424389"/>
                <a:gd name="connsiteX37" fmla="*/ 937863 w 5800080"/>
                <a:gd name="connsiteY37" fmla="*/ 1463743 h 4424389"/>
                <a:gd name="connsiteX38" fmla="*/ 937160 w 5800080"/>
                <a:gd name="connsiteY38" fmla="*/ 1401193 h 4424389"/>
                <a:gd name="connsiteX39" fmla="*/ 950725 w 5800080"/>
                <a:gd name="connsiteY39" fmla="*/ 1417019 h 4424389"/>
                <a:gd name="connsiteX40" fmla="*/ 962682 w 5800080"/>
                <a:gd name="connsiteY40" fmla="*/ 1400137 h 4424389"/>
                <a:gd name="connsiteX41" fmla="*/ 981523 w 5800080"/>
                <a:gd name="connsiteY41" fmla="*/ 1422394 h 4424389"/>
                <a:gd name="connsiteX42" fmla="*/ 886265 w 5800080"/>
                <a:gd name="connsiteY42" fmla="*/ 1191383 h 4424389"/>
                <a:gd name="connsiteX43" fmla="*/ 797136 w 5800080"/>
                <a:gd name="connsiteY43" fmla="*/ 1034880 h 4424389"/>
                <a:gd name="connsiteX44" fmla="*/ 783772 w 5800080"/>
                <a:gd name="connsiteY44" fmla="*/ 967757 h 4424389"/>
                <a:gd name="connsiteX45" fmla="*/ 782013 w 5800080"/>
                <a:gd name="connsiteY45" fmla="*/ 941380 h 4424389"/>
                <a:gd name="connsiteX46" fmla="*/ 777793 w 5800080"/>
                <a:gd name="connsiteY46" fmla="*/ 903096 h 4424389"/>
                <a:gd name="connsiteX47" fmla="*/ 765986 w 5800080"/>
                <a:gd name="connsiteY47" fmla="*/ 833059 h 4424389"/>
                <a:gd name="connsiteX48" fmla="*/ 757646 w 5800080"/>
                <a:gd name="connsiteY48" fmla="*/ 758450 h 4424389"/>
                <a:gd name="connsiteX49" fmla="*/ 731520 w 5800080"/>
                <a:gd name="connsiteY49" fmla="*/ 538441 h 4424389"/>
                <a:gd name="connsiteX50" fmla="*/ 723079 w 5800080"/>
                <a:gd name="connsiteY50" fmla="*/ 380431 h 4424389"/>
                <a:gd name="connsiteX51" fmla="*/ 820900 w 5800080"/>
                <a:gd name="connsiteY51" fmla="*/ 320593 h 4424389"/>
                <a:gd name="connsiteX52" fmla="*/ 770055 w 5800080"/>
                <a:gd name="connsiteY52" fmla="*/ 329737 h 4424389"/>
                <a:gd name="connsiteX53" fmla="*/ 815876 w 5800080"/>
                <a:gd name="connsiteY53" fmla="*/ 302908 h 4424389"/>
                <a:gd name="connsiteX54" fmla="*/ 838585 w 5800080"/>
                <a:gd name="connsiteY54" fmla="*/ 294366 h 4424389"/>
                <a:gd name="connsiteX55" fmla="*/ 870589 w 5800080"/>
                <a:gd name="connsiteY55" fmla="*/ 287584 h 4424389"/>
                <a:gd name="connsiteX56" fmla="*/ 873302 w 5800080"/>
                <a:gd name="connsiteY56" fmla="*/ 298235 h 4424389"/>
                <a:gd name="connsiteX57" fmla="*/ 898021 w 5800080"/>
                <a:gd name="connsiteY57" fmla="*/ 287684 h 4424389"/>
                <a:gd name="connsiteX58" fmla="*/ 925102 w 5800080"/>
                <a:gd name="connsiteY58" fmla="*/ 292708 h 4424389"/>
                <a:gd name="connsiteX59" fmla="*/ 978509 w 5800080"/>
                <a:gd name="connsiteY59" fmla="*/ 284519 h 4424389"/>
                <a:gd name="connsiteX60" fmla="*/ 964592 w 5800080"/>
                <a:gd name="connsiteY60" fmla="*/ 297984 h 4424389"/>
                <a:gd name="connsiteX61" fmla="*/ 995993 w 5800080"/>
                <a:gd name="connsiteY61" fmla="*/ 306173 h 4424389"/>
                <a:gd name="connsiteX62" fmla="*/ 1010513 w 5800080"/>
                <a:gd name="connsiteY62" fmla="*/ 288940 h 4424389"/>
                <a:gd name="connsiteX63" fmla="*/ 1044928 w 5800080"/>
                <a:gd name="connsiteY63" fmla="*/ 295874 h 4424389"/>
                <a:gd name="connsiteX64" fmla="*/ 1054072 w 5800080"/>
                <a:gd name="connsiteY64" fmla="*/ 284067 h 4424389"/>
                <a:gd name="connsiteX65" fmla="*/ 1124009 w 5800080"/>
                <a:gd name="connsiteY65" fmla="*/ 310645 h 4424389"/>
                <a:gd name="connsiteX66" fmla="*/ 1130791 w 5800080"/>
                <a:gd name="connsiteY66" fmla="*/ 332550 h 4424389"/>
                <a:gd name="connsiteX67" fmla="*/ 1185957 w 5800080"/>
                <a:gd name="connsiteY67" fmla="*/ 361389 h 4424389"/>
                <a:gd name="connsiteX68" fmla="*/ 1215147 w 5800080"/>
                <a:gd name="connsiteY68" fmla="*/ 399924 h 4424389"/>
                <a:gd name="connsiteX69" fmla="*/ 1214444 w 5800080"/>
                <a:gd name="connsiteY69" fmla="*/ 403542 h 4424389"/>
                <a:gd name="connsiteX70" fmla="*/ 1260365 w 5800080"/>
                <a:gd name="connsiteY70" fmla="*/ 439012 h 4424389"/>
                <a:gd name="connsiteX71" fmla="*/ 1308396 w 5800080"/>
                <a:gd name="connsiteY71" fmla="*/ 480964 h 4424389"/>
                <a:gd name="connsiteX72" fmla="*/ 1279557 w 5800080"/>
                <a:gd name="connsiteY72" fmla="*/ 462928 h 4424389"/>
                <a:gd name="connsiteX73" fmla="*/ 1250266 w 5800080"/>
                <a:gd name="connsiteY73" fmla="*/ 443384 h 4424389"/>
                <a:gd name="connsiteX74" fmla="*/ 1321710 w 5800080"/>
                <a:gd name="connsiteY74" fmla="*/ 504076 h 4424389"/>
                <a:gd name="connsiteX75" fmla="*/ 1306487 w 5800080"/>
                <a:gd name="connsiteY75" fmla="*/ 487797 h 4424389"/>
                <a:gd name="connsiteX76" fmla="*/ 1404207 w 5800080"/>
                <a:gd name="connsiteY76" fmla="*/ 560648 h 4424389"/>
                <a:gd name="connsiteX77" fmla="*/ 1420234 w 5800080"/>
                <a:gd name="connsiteY77" fmla="*/ 586070 h 4424389"/>
                <a:gd name="connsiteX78" fmla="*/ 1419079 w 5800080"/>
                <a:gd name="connsiteY78" fmla="*/ 590743 h 4424389"/>
                <a:gd name="connsiteX79" fmla="*/ 1477158 w 5800080"/>
                <a:gd name="connsiteY79" fmla="*/ 651435 h 4424389"/>
                <a:gd name="connsiteX80" fmla="*/ 1487809 w 5800080"/>
                <a:gd name="connsiteY80" fmla="*/ 648621 h 4424389"/>
                <a:gd name="connsiteX81" fmla="*/ 1511373 w 5800080"/>
                <a:gd name="connsiteY81" fmla="*/ 675551 h 4424389"/>
                <a:gd name="connsiteX82" fmla="*/ 1533278 w 5800080"/>
                <a:gd name="connsiteY82" fmla="*/ 705545 h 4424389"/>
                <a:gd name="connsiteX83" fmla="*/ 1532324 w 5800080"/>
                <a:gd name="connsiteY83" fmla="*/ 693487 h 4424389"/>
                <a:gd name="connsiteX84" fmla="*/ 1611856 w 5800080"/>
                <a:gd name="connsiteY84" fmla="*/ 743377 h 4424389"/>
                <a:gd name="connsiteX85" fmla="*/ 1569201 w 5800080"/>
                <a:gd name="connsiteY85" fmla="*/ 681429 h 4424389"/>
                <a:gd name="connsiteX86" fmla="*/ 1658933 w 5800080"/>
                <a:gd name="connsiteY86" fmla="*/ 724989 h 4424389"/>
                <a:gd name="connsiteX87" fmla="*/ 1666419 w 5800080"/>
                <a:gd name="connsiteY87" fmla="*/ 712478 h 4424389"/>
                <a:gd name="connsiteX88" fmla="*/ 1675563 w 5800080"/>
                <a:gd name="connsiteY88" fmla="*/ 662789 h 4424389"/>
                <a:gd name="connsiteX89" fmla="*/ 1696061 w 5800080"/>
                <a:gd name="connsiteY89" fmla="*/ 678013 h 4424389"/>
                <a:gd name="connsiteX90" fmla="*/ 1696162 w 5800080"/>
                <a:gd name="connsiteY90" fmla="*/ 649073 h 4424389"/>
                <a:gd name="connsiteX91" fmla="*/ 1705406 w 5800080"/>
                <a:gd name="connsiteY91" fmla="*/ 618124 h 4424389"/>
                <a:gd name="connsiteX92" fmla="*/ 1834829 w 5800080"/>
                <a:gd name="connsiteY92" fmla="*/ 662739 h 4424389"/>
                <a:gd name="connsiteX93" fmla="*/ 1832719 w 5800080"/>
                <a:gd name="connsiteY93" fmla="*/ 629328 h 4424389"/>
                <a:gd name="connsiteX94" fmla="*/ 1955862 w 5800080"/>
                <a:gd name="connsiteY94" fmla="*/ 591747 h 4424389"/>
                <a:gd name="connsiteX95" fmla="*/ 1974853 w 5800080"/>
                <a:gd name="connsiteY95" fmla="*/ 572203 h 4424389"/>
                <a:gd name="connsiteX96" fmla="*/ 2166877 w 5800080"/>
                <a:gd name="connsiteY96" fmla="*/ 482823 h 4424389"/>
                <a:gd name="connsiteX97" fmla="*/ 2220887 w 5800080"/>
                <a:gd name="connsiteY97" fmla="*/ 454839 h 4424389"/>
                <a:gd name="connsiteX98" fmla="*/ 2243596 w 5800080"/>
                <a:gd name="connsiteY98" fmla="*/ 438309 h 4424389"/>
                <a:gd name="connsiteX99" fmla="*/ 2285749 w 5800080"/>
                <a:gd name="connsiteY99" fmla="*/ 436450 h 4424389"/>
                <a:gd name="connsiteX100" fmla="*/ 2322074 w 5800080"/>
                <a:gd name="connsiteY100" fmla="*/ 416554 h 4424389"/>
                <a:gd name="connsiteX101" fmla="*/ 2351616 w 5800080"/>
                <a:gd name="connsiteY101" fmla="*/ 391936 h 4424389"/>
                <a:gd name="connsiteX102" fmla="*/ 2429993 w 5800080"/>
                <a:gd name="connsiteY102" fmla="*/ 356315 h 4424389"/>
                <a:gd name="connsiteX103" fmla="*/ 2506009 w 5800080"/>
                <a:gd name="connsiteY103" fmla="*/ 320693 h 4424389"/>
                <a:gd name="connsiteX104" fmla="*/ 2460088 w 5800080"/>
                <a:gd name="connsiteY104" fmla="*/ 327727 h 4424389"/>
                <a:gd name="connsiteX105" fmla="*/ 2424969 w 5800080"/>
                <a:gd name="connsiteY105" fmla="*/ 331696 h 4424389"/>
                <a:gd name="connsiteX106" fmla="*/ 2452049 w 5800080"/>
                <a:gd name="connsiteY106" fmla="*/ 319889 h 4424389"/>
                <a:gd name="connsiteX107" fmla="*/ 2481340 w 5800080"/>
                <a:gd name="connsiteY107" fmla="*/ 310645 h 4424389"/>
                <a:gd name="connsiteX108" fmla="*/ 2524548 w 5800080"/>
                <a:gd name="connsiteY108" fmla="*/ 318483 h 4424389"/>
                <a:gd name="connsiteX109" fmla="*/ 2582979 w 5800080"/>
                <a:gd name="connsiteY109" fmla="*/ 314363 h 4424389"/>
                <a:gd name="connsiteX110" fmla="*/ 2650102 w 5800080"/>
                <a:gd name="connsiteY110" fmla="*/ 319035 h 4424389"/>
                <a:gd name="connsiteX111" fmla="*/ 2688186 w 5800080"/>
                <a:gd name="connsiteY111" fmla="*/ 314815 h 4424389"/>
                <a:gd name="connsiteX112" fmla="*/ 2789775 w 5800080"/>
                <a:gd name="connsiteY112" fmla="*/ 298285 h 4424389"/>
                <a:gd name="connsiteX113" fmla="*/ 2888751 w 5800080"/>
                <a:gd name="connsiteY113" fmla="*/ 319588 h 4424389"/>
                <a:gd name="connsiteX114" fmla="*/ 2957532 w 5800080"/>
                <a:gd name="connsiteY114" fmla="*/ 308334 h 4424389"/>
                <a:gd name="connsiteX115" fmla="*/ 2955321 w 5800080"/>
                <a:gd name="connsiteY115" fmla="*/ 319940 h 4424389"/>
                <a:gd name="connsiteX116" fmla="*/ 2999484 w 5800080"/>
                <a:gd name="connsiteY116" fmla="*/ 309288 h 4424389"/>
                <a:gd name="connsiteX117" fmla="*/ 2961903 w 5800080"/>
                <a:gd name="connsiteY117" fmla="*/ 311147 h 4424389"/>
                <a:gd name="connsiteX118" fmla="*/ 2963209 w 5800080"/>
                <a:gd name="connsiteY118" fmla="*/ 307379 h 4424389"/>
                <a:gd name="connsiteX119" fmla="*/ 2970494 w 5800080"/>
                <a:gd name="connsiteY119" fmla="*/ 299893 h 4424389"/>
                <a:gd name="connsiteX120" fmla="*/ 3162166 w 5800080"/>
                <a:gd name="connsiteY120" fmla="*/ 296627 h 4424389"/>
                <a:gd name="connsiteX121" fmla="*/ 3220246 w 5800080"/>
                <a:gd name="connsiteY121" fmla="*/ 324512 h 4424389"/>
                <a:gd name="connsiteX122" fmla="*/ 3222004 w 5800080"/>
                <a:gd name="connsiteY122" fmla="*/ 335062 h 4424389"/>
                <a:gd name="connsiteX123" fmla="*/ 3266770 w 5800080"/>
                <a:gd name="connsiteY123" fmla="*/ 344106 h 4424389"/>
                <a:gd name="connsiteX124" fmla="*/ 3302743 w 5800080"/>
                <a:gd name="connsiteY124" fmla="*/ 366614 h 4424389"/>
                <a:gd name="connsiteX125" fmla="*/ 3339419 w 5800080"/>
                <a:gd name="connsiteY125" fmla="*/ 388419 h 4424389"/>
                <a:gd name="connsiteX126" fmla="*/ 3385943 w 5800080"/>
                <a:gd name="connsiteY126" fmla="*/ 400377 h 4424389"/>
                <a:gd name="connsiteX127" fmla="*/ 3425283 w 5800080"/>
                <a:gd name="connsiteY127" fmla="*/ 419569 h 4424389"/>
                <a:gd name="connsiteX128" fmla="*/ 3472359 w 5800080"/>
                <a:gd name="connsiteY128" fmla="*/ 430823 h 4424389"/>
                <a:gd name="connsiteX129" fmla="*/ 3569376 w 5800080"/>
                <a:gd name="connsiteY129" fmla="*/ 455643 h 4424389"/>
                <a:gd name="connsiteX130" fmla="*/ 3583444 w 5800080"/>
                <a:gd name="connsiteY130" fmla="*/ 467801 h 4424389"/>
                <a:gd name="connsiteX131" fmla="*/ 3602786 w 5800080"/>
                <a:gd name="connsiteY131" fmla="*/ 483979 h 4424389"/>
                <a:gd name="connsiteX132" fmla="*/ 3654234 w 5800080"/>
                <a:gd name="connsiteY132" fmla="*/ 514325 h 4424389"/>
                <a:gd name="connsiteX133" fmla="*/ 3708596 w 5800080"/>
                <a:gd name="connsiteY133" fmla="*/ 538089 h 4424389"/>
                <a:gd name="connsiteX134" fmla="*/ 3760244 w 5800080"/>
                <a:gd name="connsiteY134" fmla="*/ 568335 h 4424389"/>
                <a:gd name="connsiteX135" fmla="*/ 3807924 w 5800080"/>
                <a:gd name="connsiteY135" fmla="*/ 598229 h 4424389"/>
                <a:gd name="connsiteX136" fmla="*/ 3867309 w 5800080"/>
                <a:gd name="connsiteY136" fmla="*/ 621792 h 4424389"/>
                <a:gd name="connsiteX137" fmla="*/ 3879619 w 5800080"/>
                <a:gd name="connsiteY137" fmla="*/ 640532 h 4424389"/>
                <a:gd name="connsiteX138" fmla="*/ 3903283 w 5800080"/>
                <a:gd name="connsiteY138" fmla="*/ 659624 h 4424389"/>
                <a:gd name="connsiteX139" fmla="*/ 3959855 w 5800080"/>
                <a:gd name="connsiteY139" fmla="*/ 683187 h 4424389"/>
                <a:gd name="connsiteX140" fmla="*/ 3955534 w 5800080"/>
                <a:gd name="connsiteY140" fmla="*/ 672888 h 4424389"/>
                <a:gd name="connsiteX141" fmla="*/ 3998893 w 5800080"/>
                <a:gd name="connsiteY141" fmla="*/ 673240 h 4424389"/>
                <a:gd name="connsiteX142" fmla="*/ 3992562 w 5800080"/>
                <a:gd name="connsiteY142" fmla="*/ 714840 h 4424389"/>
                <a:gd name="connsiteX143" fmla="*/ 4058730 w 5800080"/>
                <a:gd name="connsiteY143" fmla="*/ 773070 h 4424389"/>
                <a:gd name="connsiteX144" fmla="*/ 4058730 w 5800080"/>
                <a:gd name="connsiteY144" fmla="*/ 755284 h 4424389"/>
                <a:gd name="connsiteX145" fmla="*/ 4080988 w 5800080"/>
                <a:gd name="connsiteY145" fmla="*/ 758198 h 4424389"/>
                <a:gd name="connsiteX146" fmla="*/ 4105254 w 5800080"/>
                <a:gd name="connsiteY146" fmla="*/ 780455 h 4424389"/>
                <a:gd name="connsiteX147" fmla="*/ 4157858 w 5800080"/>
                <a:gd name="connsiteY147" fmla="*/ 794724 h 4424389"/>
                <a:gd name="connsiteX148" fmla="*/ 4171674 w 5800080"/>
                <a:gd name="connsiteY148" fmla="*/ 790152 h 4424389"/>
                <a:gd name="connsiteX149" fmla="*/ 4193479 w 5800080"/>
                <a:gd name="connsiteY149" fmla="*/ 789700 h 4424389"/>
                <a:gd name="connsiteX150" fmla="*/ 4227895 w 5800080"/>
                <a:gd name="connsiteY150" fmla="*/ 776687 h 4424389"/>
                <a:gd name="connsiteX151" fmla="*/ 4263868 w 5800080"/>
                <a:gd name="connsiteY151" fmla="*/ 762419 h 4424389"/>
                <a:gd name="connsiteX152" fmla="*/ 4320088 w 5800080"/>
                <a:gd name="connsiteY152" fmla="*/ 729510 h 4424389"/>
                <a:gd name="connsiteX153" fmla="*/ 4403590 w 5800080"/>
                <a:gd name="connsiteY153" fmla="*/ 554870 h 4424389"/>
                <a:gd name="connsiteX154" fmla="*/ 4459359 w 5800080"/>
                <a:gd name="connsiteY154" fmla="*/ 505533 h 4424389"/>
                <a:gd name="connsiteX155" fmla="*/ 4688712 w 5800080"/>
                <a:gd name="connsiteY155" fmla="*/ 317377 h 4424389"/>
                <a:gd name="connsiteX156" fmla="*/ 4838432 w 5800080"/>
                <a:gd name="connsiteY156" fmla="*/ 266281 h 4424389"/>
                <a:gd name="connsiteX157" fmla="*/ 4917614 w 5800080"/>
                <a:gd name="connsiteY157" fmla="*/ 282308 h 4424389"/>
                <a:gd name="connsiteX158" fmla="*/ 5033371 w 5800080"/>
                <a:gd name="connsiteY158" fmla="*/ 370282 h 4424389"/>
                <a:gd name="connsiteX159" fmla="*/ 5058090 w 5800080"/>
                <a:gd name="connsiteY159" fmla="*/ 386208 h 4424389"/>
                <a:gd name="connsiteX160" fmla="*/ 5070248 w 5800080"/>
                <a:gd name="connsiteY160" fmla="*/ 468102 h 4424389"/>
                <a:gd name="connsiteX161" fmla="*/ 5089591 w 5800080"/>
                <a:gd name="connsiteY161" fmla="*/ 561803 h 4424389"/>
                <a:gd name="connsiteX162" fmla="*/ 5086426 w 5800080"/>
                <a:gd name="connsiteY162" fmla="*/ 448056 h 4424389"/>
                <a:gd name="connsiteX163" fmla="*/ 5103307 w 5800080"/>
                <a:gd name="connsiteY163" fmla="*/ 477950 h 4424389"/>
                <a:gd name="connsiteX164" fmla="*/ 5113054 w 5800080"/>
                <a:gd name="connsiteY164" fmla="*/ 541305 h 4424389"/>
                <a:gd name="connsiteX165" fmla="*/ 5103558 w 5800080"/>
                <a:gd name="connsiteY165" fmla="*/ 610890 h 4424389"/>
                <a:gd name="connsiteX166" fmla="*/ 5114812 w 5800080"/>
                <a:gd name="connsiteY166" fmla="*/ 621893 h 4424389"/>
                <a:gd name="connsiteX167" fmla="*/ 5128629 w 5800080"/>
                <a:gd name="connsiteY167" fmla="*/ 699215 h 4424389"/>
                <a:gd name="connsiteX168" fmla="*/ 5112451 w 5800080"/>
                <a:gd name="connsiteY168" fmla="*/ 809546 h 4424389"/>
                <a:gd name="connsiteX169" fmla="*/ 5104262 w 5800080"/>
                <a:gd name="connsiteY169" fmla="*/ 799095 h 4424389"/>
                <a:gd name="connsiteX170" fmla="*/ 5087732 w 5800080"/>
                <a:gd name="connsiteY170" fmla="*/ 825472 h 4424389"/>
                <a:gd name="connsiteX171" fmla="*/ 5076830 w 5800080"/>
                <a:gd name="connsiteY171" fmla="*/ 856773 h 4424389"/>
                <a:gd name="connsiteX172" fmla="*/ 5059597 w 5800080"/>
                <a:gd name="connsiteY172" fmla="*/ 929875 h 4424389"/>
                <a:gd name="connsiteX173" fmla="*/ 4986596 w 5800080"/>
                <a:gd name="connsiteY173" fmla="*/ 1020561 h 4424389"/>
                <a:gd name="connsiteX174" fmla="*/ 4973131 w 5800080"/>
                <a:gd name="connsiteY174" fmla="*/ 1050103 h 4424389"/>
                <a:gd name="connsiteX175" fmla="*/ 4929571 w 5800080"/>
                <a:gd name="connsiteY175" fmla="*/ 1139383 h 4424389"/>
                <a:gd name="connsiteX176" fmla="*/ 4892442 w 5800080"/>
                <a:gd name="connsiteY176" fmla="*/ 1363461 h 4424389"/>
                <a:gd name="connsiteX177" fmla="*/ 4888122 w 5800080"/>
                <a:gd name="connsiteY177" fmla="*/ 1539156 h 4424389"/>
                <a:gd name="connsiteX178" fmla="*/ 4900180 w 5800080"/>
                <a:gd name="connsiteY178" fmla="*/ 1618136 h 4424389"/>
                <a:gd name="connsiteX179" fmla="*/ 4890684 w 5800080"/>
                <a:gd name="connsiteY179" fmla="*/ 1615423 h 4424389"/>
                <a:gd name="connsiteX180" fmla="*/ 4900984 w 5800080"/>
                <a:gd name="connsiteY180" fmla="*/ 1652200 h 4424389"/>
                <a:gd name="connsiteX181" fmla="*/ 4899828 w 5800080"/>
                <a:gd name="connsiteY181" fmla="*/ 1696262 h 4424389"/>
                <a:gd name="connsiteX182" fmla="*/ 4917513 w 5800080"/>
                <a:gd name="connsiteY182" fmla="*/ 1775343 h 4424389"/>
                <a:gd name="connsiteX183" fmla="*/ 4973633 w 5800080"/>
                <a:gd name="connsiteY183" fmla="*/ 1912855 h 4424389"/>
                <a:gd name="connsiteX184" fmla="*/ 4958661 w 5800080"/>
                <a:gd name="connsiteY184" fmla="*/ 1866230 h 4424389"/>
                <a:gd name="connsiteX185" fmla="*/ 4968860 w 5800080"/>
                <a:gd name="connsiteY185" fmla="*/ 1876178 h 4424389"/>
                <a:gd name="connsiteX186" fmla="*/ 5020860 w 5800080"/>
                <a:gd name="connsiteY186" fmla="*/ 1979827 h 4424389"/>
                <a:gd name="connsiteX187" fmla="*/ 5013224 w 5800080"/>
                <a:gd name="connsiteY187" fmla="*/ 1991634 h 4424389"/>
                <a:gd name="connsiteX188" fmla="*/ 5042866 w 5800080"/>
                <a:gd name="connsiteY188" fmla="*/ 2024441 h 4424389"/>
                <a:gd name="connsiteX189" fmla="*/ 5131292 w 5800080"/>
                <a:gd name="connsiteY189" fmla="*/ 2135024 h 4424389"/>
                <a:gd name="connsiteX190" fmla="*/ 5301963 w 5800080"/>
                <a:gd name="connsiteY190" fmla="*/ 2269722 h 4424389"/>
                <a:gd name="connsiteX191" fmla="*/ 5271266 w 5800080"/>
                <a:gd name="connsiteY191" fmla="*/ 2221439 h 4424389"/>
                <a:gd name="connsiteX192" fmla="*/ 5286036 w 5800080"/>
                <a:gd name="connsiteY192" fmla="*/ 2225308 h 4424389"/>
                <a:gd name="connsiteX193" fmla="*/ 5282520 w 5800080"/>
                <a:gd name="connsiteY193" fmla="*/ 2214305 h 4424389"/>
                <a:gd name="connsiteX194" fmla="*/ 5345523 w 5800080"/>
                <a:gd name="connsiteY194" fmla="*/ 2284493 h 4424389"/>
                <a:gd name="connsiteX195" fmla="*/ 5344468 w 5800080"/>
                <a:gd name="connsiteY195" fmla="*/ 2272787 h 4424389"/>
                <a:gd name="connsiteX196" fmla="*/ 5455854 w 5800080"/>
                <a:gd name="connsiteY196" fmla="*/ 2388544 h 4424389"/>
                <a:gd name="connsiteX197" fmla="*/ 5505744 w 5800080"/>
                <a:gd name="connsiteY197" fmla="*/ 2450994 h 4424389"/>
                <a:gd name="connsiteX198" fmla="*/ 5511371 w 5800080"/>
                <a:gd name="connsiteY198" fmla="*/ 2491891 h 4424389"/>
                <a:gd name="connsiteX199" fmla="*/ 5582463 w 5800080"/>
                <a:gd name="connsiteY199" fmla="*/ 2619555 h 4424389"/>
                <a:gd name="connsiteX200" fmla="*/ 5599445 w 5800080"/>
                <a:gd name="connsiteY200" fmla="*/ 2654925 h 4424389"/>
                <a:gd name="connsiteX201" fmla="*/ 5599445 w 5800080"/>
                <a:gd name="connsiteY201" fmla="*/ 2636989 h 4424389"/>
                <a:gd name="connsiteX202" fmla="*/ 5669632 w 5800080"/>
                <a:gd name="connsiteY202" fmla="*/ 2778972 h 4424389"/>
                <a:gd name="connsiteX203" fmla="*/ 5671039 w 5800080"/>
                <a:gd name="connsiteY203" fmla="*/ 2760332 h 4424389"/>
                <a:gd name="connsiteX204" fmla="*/ 5674204 w 5800080"/>
                <a:gd name="connsiteY204" fmla="*/ 2790679 h 4424389"/>
                <a:gd name="connsiteX205" fmla="*/ 5677822 w 5800080"/>
                <a:gd name="connsiteY205" fmla="*/ 2806354 h 4424389"/>
                <a:gd name="connsiteX206" fmla="*/ 5681690 w 5800080"/>
                <a:gd name="connsiteY206" fmla="*/ 2791030 h 4424389"/>
                <a:gd name="connsiteX207" fmla="*/ 5700430 w 5800080"/>
                <a:gd name="connsiteY207" fmla="*/ 2892619 h 4424389"/>
                <a:gd name="connsiteX208" fmla="*/ 5720477 w 5800080"/>
                <a:gd name="connsiteY208" fmla="*/ 2988932 h 4424389"/>
                <a:gd name="connsiteX209" fmla="*/ 5737107 w 5800080"/>
                <a:gd name="connsiteY209" fmla="*/ 3089667 h 4424389"/>
                <a:gd name="connsiteX210" fmla="*/ 5760871 w 5800080"/>
                <a:gd name="connsiteY210" fmla="*/ 3156087 h 4424389"/>
                <a:gd name="connsiteX211" fmla="*/ 5770618 w 5800080"/>
                <a:gd name="connsiteY211" fmla="*/ 3163121 h 4424389"/>
                <a:gd name="connsiteX212" fmla="*/ 5767202 w 5800080"/>
                <a:gd name="connsiteY212" fmla="*/ 3129861 h 4424389"/>
                <a:gd name="connsiteX213" fmla="*/ 5783832 w 5800080"/>
                <a:gd name="connsiteY213" fmla="*/ 3163473 h 4424389"/>
                <a:gd name="connsiteX214" fmla="*/ 5786293 w 5800080"/>
                <a:gd name="connsiteY214" fmla="*/ 3086402 h 4424389"/>
                <a:gd name="connsiteX215" fmla="*/ 5799306 w 5800080"/>
                <a:gd name="connsiteY215" fmla="*/ 3063340 h 4424389"/>
                <a:gd name="connsiteX216" fmla="*/ 5796744 w 5800080"/>
                <a:gd name="connsiteY216" fmla="*/ 3021188 h 4424389"/>
                <a:gd name="connsiteX217" fmla="*/ 5780817 w 5800080"/>
                <a:gd name="connsiteY217" fmla="*/ 2861972 h 4424389"/>
                <a:gd name="connsiteX218" fmla="*/ 5690483 w 5800080"/>
                <a:gd name="connsiteY218" fmla="*/ 2585742 h 4424389"/>
                <a:gd name="connsiteX219" fmla="*/ 5625570 w 5800080"/>
                <a:gd name="connsiteY219" fmla="*/ 2467172 h 4424389"/>
                <a:gd name="connsiteX220" fmla="*/ 5373708 w 5800080"/>
                <a:gd name="connsiteY220" fmla="*/ 2169389 h 4424389"/>
                <a:gd name="connsiteX221" fmla="*/ 5183343 w 5800080"/>
                <a:gd name="connsiteY221" fmla="*/ 1992839 h 4424389"/>
                <a:gd name="connsiteX222" fmla="*/ 5134156 w 5800080"/>
                <a:gd name="connsiteY222" fmla="*/ 1905821 h 4424389"/>
                <a:gd name="connsiteX223" fmla="*/ 5113556 w 5800080"/>
                <a:gd name="connsiteY223" fmla="*/ 1887884 h 4424389"/>
                <a:gd name="connsiteX224" fmla="*/ 5042917 w 5800080"/>
                <a:gd name="connsiteY224" fmla="*/ 1774740 h 4424389"/>
                <a:gd name="connsiteX225" fmla="*/ 5027794 w 5800080"/>
                <a:gd name="connsiteY225" fmla="*/ 1612962 h 4424389"/>
                <a:gd name="connsiteX226" fmla="*/ 5030708 w 5800080"/>
                <a:gd name="connsiteY226" fmla="*/ 1434302 h 4424389"/>
                <a:gd name="connsiteX227" fmla="*/ 5017243 w 5800080"/>
                <a:gd name="connsiteY227" fmla="*/ 1265489 h 4424389"/>
                <a:gd name="connsiteX228" fmla="*/ 5037390 w 5800080"/>
                <a:gd name="connsiteY228" fmla="*/ 1110393 h 4424389"/>
                <a:gd name="connsiteX229" fmla="*/ 5037491 w 5800080"/>
                <a:gd name="connsiteY229" fmla="*/ 1128882 h 4424389"/>
                <a:gd name="connsiteX230" fmla="*/ 5050955 w 5800080"/>
                <a:gd name="connsiteY230" fmla="*/ 1121949 h 4424389"/>
                <a:gd name="connsiteX231" fmla="*/ 5053769 w 5800080"/>
                <a:gd name="connsiteY231" fmla="*/ 1140940 h 4424389"/>
                <a:gd name="connsiteX232" fmla="*/ 5094414 w 5800080"/>
                <a:gd name="connsiteY232" fmla="*/ 1098184 h 4424389"/>
                <a:gd name="connsiteX233" fmla="*/ 5154503 w 5800080"/>
                <a:gd name="connsiteY233" fmla="*/ 1319700 h 4424389"/>
                <a:gd name="connsiteX234" fmla="*/ 5207458 w 5800080"/>
                <a:gd name="connsiteY234" fmla="*/ 1359642 h 4424389"/>
                <a:gd name="connsiteX235" fmla="*/ 5206504 w 5800080"/>
                <a:gd name="connsiteY235" fmla="*/ 1304477 h 4424389"/>
                <a:gd name="connsiteX236" fmla="*/ 5200625 w 5800080"/>
                <a:gd name="connsiteY236" fmla="*/ 1247201 h 4424389"/>
                <a:gd name="connsiteX237" fmla="*/ 5205901 w 5800080"/>
                <a:gd name="connsiteY237" fmla="*/ 1190177 h 4424389"/>
                <a:gd name="connsiteX238" fmla="*/ 5172490 w 5800080"/>
                <a:gd name="connsiteY238" fmla="*/ 1024781 h 4424389"/>
                <a:gd name="connsiteX239" fmla="*/ 5177665 w 5800080"/>
                <a:gd name="connsiteY239" fmla="*/ 969465 h 4424389"/>
                <a:gd name="connsiteX240" fmla="*/ 5173797 w 5800080"/>
                <a:gd name="connsiteY240" fmla="*/ 915556 h 4424389"/>
                <a:gd name="connsiteX241" fmla="*/ 5223837 w 5800080"/>
                <a:gd name="connsiteY241" fmla="*/ 950474 h 4424389"/>
                <a:gd name="connsiteX242" fmla="*/ 5269055 w 5800080"/>
                <a:gd name="connsiteY242" fmla="*/ 990416 h 4424389"/>
                <a:gd name="connsiteX243" fmla="*/ 5326330 w 5800080"/>
                <a:gd name="connsiteY243" fmla="*/ 1106525 h 4424389"/>
                <a:gd name="connsiteX244" fmla="*/ 5337484 w 5800080"/>
                <a:gd name="connsiteY244" fmla="*/ 1106625 h 4424389"/>
                <a:gd name="connsiteX245" fmla="*/ 5342760 w 5800080"/>
                <a:gd name="connsiteY245" fmla="*/ 1088337 h 4424389"/>
                <a:gd name="connsiteX246" fmla="*/ 5377527 w 5800080"/>
                <a:gd name="connsiteY246" fmla="*/ 1171638 h 4424389"/>
                <a:gd name="connsiteX247" fmla="*/ 5387123 w 5800080"/>
                <a:gd name="connsiteY247" fmla="*/ 1180330 h 4424389"/>
                <a:gd name="connsiteX248" fmla="*/ 5368383 w 5800080"/>
                <a:gd name="connsiteY248" fmla="*/ 1117176 h 4424389"/>
                <a:gd name="connsiteX249" fmla="*/ 5382651 w 5800080"/>
                <a:gd name="connsiteY249" fmla="*/ 1056283 h 4424389"/>
                <a:gd name="connsiteX250" fmla="*/ 5363660 w 5800080"/>
                <a:gd name="connsiteY250" fmla="*/ 1048294 h 4424389"/>
                <a:gd name="connsiteX251" fmla="*/ 5371498 w 5800080"/>
                <a:gd name="connsiteY251" fmla="*/ 1012221 h 4424389"/>
                <a:gd name="connsiteX252" fmla="*/ 5358385 w 5800080"/>
                <a:gd name="connsiteY252" fmla="*/ 979865 h 4424389"/>
                <a:gd name="connsiteX253" fmla="*/ 5350999 w 5800080"/>
                <a:gd name="connsiteY253" fmla="*/ 947057 h 4424389"/>
                <a:gd name="connsiteX254" fmla="*/ 5336127 w 5800080"/>
                <a:gd name="connsiteY254" fmla="*/ 914501 h 4424389"/>
                <a:gd name="connsiteX255" fmla="*/ 5347482 w 5800080"/>
                <a:gd name="connsiteY255" fmla="*/ 907718 h 4424389"/>
                <a:gd name="connsiteX256" fmla="*/ 5334720 w 5800080"/>
                <a:gd name="connsiteY256" fmla="*/ 889681 h 4424389"/>
                <a:gd name="connsiteX257" fmla="*/ 5262925 w 5800080"/>
                <a:gd name="connsiteY257" fmla="*/ 735288 h 4424389"/>
                <a:gd name="connsiteX258" fmla="*/ 5229766 w 5800080"/>
                <a:gd name="connsiteY258" fmla="*/ 639678 h 4424389"/>
                <a:gd name="connsiteX259" fmla="*/ 5215347 w 5800080"/>
                <a:gd name="connsiteY259" fmla="*/ 533216 h 4424389"/>
                <a:gd name="connsiteX260" fmla="*/ 5194396 w 5800080"/>
                <a:gd name="connsiteY260" fmla="*/ 469158 h 4424389"/>
                <a:gd name="connsiteX261" fmla="*/ 5188416 w 5800080"/>
                <a:gd name="connsiteY261" fmla="*/ 388319 h 4424389"/>
                <a:gd name="connsiteX262" fmla="*/ 5151991 w 5800080"/>
                <a:gd name="connsiteY262" fmla="*/ 250204 h 4424389"/>
                <a:gd name="connsiteX263" fmla="*/ 5165105 w 5800080"/>
                <a:gd name="connsiteY263" fmla="*/ 277837 h 4424389"/>
                <a:gd name="connsiteX264" fmla="*/ 5162542 w 5800080"/>
                <a:gd name="connsiteY264" fmla="*/ 231564 h 4424389"/>
                <a:gd name="connsiteX265" fmla="*/ 5165105 w 5800080"/>
                <a:gd name="connsiteY265" fmla="*/ 223928 h 4424389"/>
                <a:gd name="connsiteX266" fmla="*/ 5187964 w 5800080"/>
                <a:gd name="connsiteY266" fmla="*/ 305922 h 4424389"/>
                <a:gd name="connsiteX267" fmla="*/ 5173797 w 5800080"/>
                <a:gd name="connsiteY267" fmla="*/ 184789 h 4424389"/>
                <a:gd name="connsiteX268" fmla="*/ 5160684 w 5800080"/>
                <a:gd name="connsiteY268" fmla="*/ 127162 h 4424389"/>
                <a:gd name="connsiteX269" fmla="*/ 5084316 w 5800080"/>
                <a:gd name="connsiteY269" fmla="*/ 68027 h 4424389"/>
                <a:gd name="connsiteX270" fmla="*/ 4952632 w 5800080"/>
                <a:gd name="connsiteY270" fmla="*/ 19293 h 4424389"/>
                <a:gd name="connsiteX271" fmla="*/ 4956049 w 5800080"/>
                <a:gd name="connsiteY271" fmla="*/ 47529 h 4424389"/>
                <a:gd name="connsiteX272" fmla="*/ 4965796 w 5800080"/>
                <a:gd name="connsiteY272" fmla="*/ 53507 h 4424389"/>
                <a:gd name="connsiteX273" fmla="*/ 4974337 w 5800080"/>
                <a:gd name="connsiteY273" fmla="*/ 63807 h 4424389"/>
                <a:gd name="connsiteX274" fmla="*/ 4853907 w 5800080"/>
                <a:gd name="connsiteY274" fmla="*/ 47780 h 4424389"/>
                <a:gd name="connsiteX275" fmla="*/ 4765331 w 5800080"/>
                <a:gd name="connsiteY275" fmla="*/ 46373 h 4424389"/>
                <a:gd name="connsiteX276" fmla="*/ 4733126 w 5800080"/>
                <a:gd name="connsiteY276" fmla="*/ 43911 h 4424389"/>
                <a:gd name="connsiteX277" fmla="*/ 4740964 w 5800080"/>
                <a:gd name="connsiteY277" fmla="*/ 37832 h 4424389"/>
                <a:gd name="connsiteX278" fmla="*/ 4755232 w 5800080"/>
                <a:gd name="connsiteY278" fmla="*/ 14872 h 4424389"/>
                <a:gd name="connsiteX279" fmla="*/ 4723228 w 5800080"/>
                <a:gd name="connsiteY279" fmla="*/ 10651 h 4424389"/>
                <a:gd name="connsiteX280" fmla="*/ 4738904 w 5800080"/>
                <a:gd name="connsiteY280" fmla="*/ 0 h 4424389"/>
                <a:gd name="connsiteX281" fmla="*/ 4650478 w 5800080"/>
                <a:gd name="connsiteY281" fmla="*/ 13917 h 4424389"/>
                <a:gd name="connsiteX282" fmla="*/ 4572201 w 5800080"/>
                <a:gd name="connsiteY282" fmla="*/ 32758 h 4424389"/>
                <a:gd name="connsiteX283" fmla="*/ 4572201 w 5800080"/>
                <a:gd name="connsiteY283" fmla="*/ 37078 h 4424389"/>
                <a:gd name="connsiteX284" fmla="*/ 4572201 w 5800080"/>
                <a:gd name="connsiteY284" fmla="*/ 40847 h 4424389"/>
                <a:gd name="connsiteX285" fmla="*/ 4538339 w 5800080"/>
                <a:gd name="connsiteY285" fmla="*/ 56170 h 4424389"/>
                <a:gd name="connsiteX286" fmla="*/ 4559892 w 5800080"/>
                <a:gd name="connsiteY286" fmla="*/ 52553 h 4424389"/>
                <a:gd name="connsiteX287" fmla="*/ 4476340 w 5800080"/>
                <a:gd name="connsiteY287" fmla="*/ 108773 h 4424389"/>
                <a:gd name="connsiteX288" fmla="*/ 4396104 w 5800080"/>
                <a:gd name="connsiteY288" fmla="*/ 173183 h 4424389"/>
                <a:gd name="connsiteX289" fmla="*/ 4364452 w 5800080"/>
                <a:gd name="connsiteY289" fmla="*/ 211819 h 4424389"/>
                <a:gd name="connsiteX290" fmla="*/ 4325565 w 5800080"/>
                <a:gd name="connsiteY290" fmla="*/ 243220 h 4424389"/>
                <a:gd name="connsiteX291" fmla="*/ 4245881 w 5800080"/>
                <a:gd name="connsiteY291" fmla="*/ 307630 h 4424389"/>
                <a:gd name="connsiteX292" fmla="*/ 4103647 w 5800080"/>
                <a:gd name="connsiteY292" fmla="*/ 450317 h 4424389"/>
                <a:gd name="connsiteX293" fmla="*/ 3983921 w 5800080"/>
                <a:gd name="connsiteY293" fmla="*/ 618878 h 4424389"/>
                <a:gd name="connsiteX294" fmla="*/ 3892531 w 5800080"/>
                <a:gd name="connsiteY294" fmla="*/ 596520 h 4424389"/>
                <a:gd name="connsiteX295" fmla="*/ 3826463 w 5800080"/>
                <a:gd name="connsiteY295" fmla="*/ 545224 h 4424389"/>
                <a:gd name="connsiteX296" fmla="*/ 3710254 w 5800080"/>
                <a:gd name="connsiteY296" fmla="*/ 485486 h 4424389"/>
                <a:gd name="connsiteX297" fmla="*/ 3689303 w 5800080"/>
                <a:gd name="connsiteY297" fmla="*/ 479055 h 4424389"/>
                <a:gd name="connsiteX298" fmla="*/ 3692569 w 5800080"/>
                <a:gd name="connsiteY298" fmla="*/ 468153 h 4424389"/>
                <a:gd name="connsiteX299" fmla="*/ 3625546 w 5800080"/>
                <a:gd name="connsiteY299" fmla="*/ 428462 h 4424389"/>
                <a:gd name="connsiteX300" fmla="*/ 3652275 w 5800080"/>
                <a:gd name="connsiteY300" fmla="*/ 431727 h 4424389"/>
                <a:gd name="connsiteX301" fmla="*/ 3535362 w 5800080"/>
                <a:gd name="connsiteY301" fmla="*/ 368825 h 4424389"/>
                <a:gd name="connsiteX302" fmla="*/ 3617005 w 5800080"/>
                <a:gd name="connsiteY302" fmla="*/ 358374 h 4424389"/>
                <a:gd name="connsiteX303" fmla="*/ 3633886 w 5800080"/>
                <a:gd name="connsiteY303" fmla="*/ 347723 h 4424389"/>
                <a:gd name="connsiteX304" fmla="*/ 3729496 w 5800080"/>
                <a:gd name="connsiteY304" fmla="*/ 325466 h 4424389"/>
                <a:gd name="connsiteX305" fmla="*/ 3711560 w 5800080"/>
                <a:gd name="connsiteY305" fmla="*/ 312805 h 4424389"/>
                <a:gd name="connsiteX306" fmla="*/ 3640116 w 5800080"/>
                <a:gd name="connsiteY306" fmla="*/ 296175 h 4424389"/>
                <a:gd name="connsiteX307" fmla="*/ 3523204 w 5800080"/>
                <a:gd name="connsiteY307" fmla="*/ 279193 h 4424389"/>
                <a:gd name="connsiteX308" fmla="*/ 3461105 w 5800080"/>
                <a:gd name="connsiteY308" fmla="*/ 273566 h 4424389"/>
                <a:gd name="connsiteX309" fmla="*/ 3343389 w 5800080"/>
                <a:gd name="connsiteY309" fmla="*/ 267487 h 4424389"/>
                <a:gd name="connsiteX310" fmla="*/ 3304401 w 5800080"/>
                <a:gd name="connsiteY310" fmla="*/ 295623 h 4424389"/>
                <a:gd name="connsiteX311" fmla="*/ 3272296 w 5800080"/>
                <a:gd name="connsiteY311" fmla="*/ 280048 h 4424389"/>
                <a:gd name="connsiteX312" fmla="*/ 3185026 w 5800080"/>
                <a:gd name="connsiteY312" fmla="*/ 215738 h 4424389"/>
                <a:gd name="connsiteX313" fmla="*/ 2791784 w 5800080"/>
                <a:gd name="connsiteY313" fmla="*/ 101539 h 4424389"/>
                <a:gd name="connsiteX314" fmla="*/ 2708634 w 5800080"/>
                <a:gd name="connsiteY314" fmla="*/ 116159 h 4424389"/>
                <a:gd name="connsiteX315" fmla="*/ 2805500 w 5800080"/>
                <a:gd name="connsiteY315" fmla="*/ 137964 h 4424389"/>
                <a:gd name="connsiteX316" fmla="*/ 2886691 w 5800080"/>
                <a:gd name="connsiteY316" fmla="*/ 177655 h 4424389"/>
                <a:gd name="connsiteX317" fmla="*/ 2879557 w 5800080"/>
                <a:gd name="connsiteY317" fmla="*/ 196998 h 4424389"/>
                <a:gd name="connsiteX318" fmla="*/ 2738880 w 5800080"/>
                <a:gd name="connsiteY318" fmla="*/ 218099 h 4424389"/>
                <a:gd name="connsiteX319" fmla="*/ 2754103 w 5800080"/>
                <a:gd name="connsiteY319" fmla="*/ 222571 h 4424389"/>
                <a:gd name="connsiteX320" fmla="*/ 2734408 w 5800080"/>
                <a:gd name="connsiteY320" fmla="*/ 232318 h 4424389"/>
                <a:gd name="connsiteX321" fmla="*/ 2717426 w 5800080"/>
                <a:gd name="connsiteY321" fmla="*/ 230559 h 4424389"/>
                <a:gd name="connsiteX322" fmla="*/ 2739080 w 5800080"/>
                <a:gd name="connsiteY322" fmla="*/ 222822 h 4424389"/>
                <a:gd name="connsiteX323" fmla="*/ 2699942 w 5800080"/>
                <a:gd name="connsiteY323" fmla="*/ 220712 h 4424389"/>
                <a:gd name="connsiteX324" fmla="*/ 2660000 w 5800080"/>
                <a:gd name="connsiteY324" fmla="*/ 210513 h 4424389"/>
                <a:gd name="connsiteX325" fmla="*/ 2477472 w 5800080"/>
                <a:gd name="connsiteY325" fmla="*/ 198103 h 4424389"/>
                <a:gd name="connsiteX326" fmla="*/ 2387740 w 5800080"/>
                <a:gd name="connsiteY326" fmla="*/ 206293 h 4424389"/>
                <a:gd name="connsiteX327" fmla="*/ 2340161 w 5800080"/>
                <a:gd name="connsiteY327" fmla="*/ 220360 h 4424389"/>
                <a:gd name="connsiteX328" fmla="*/ 2282534 w 5800080"/>
                <a:gd name="connsiteY328" fmla="*/ 232167 h 4424389"/>
                <a:gd name="connsiteX329" fmla="*/ 2160346 w 5800080"/>
                <a:gd name="connsiteY329" fmla="*/ 254424 h 4424389"/>
                <a:gd name="connsiteX330" fmla="*/ 2233447 w 5800080"/>
                <a:gd name="connsiteY330" fmla="*/ 238849 h 4424389"/>
                <a:gd name="connsiteX331" fmla="*/ 2087947 w 5800080"/>
                <a:gd name="connsiteY331" fmla="*/ 295422 h 4424389"/>
                <a:gd name="connsiteX332" fmla="*/ 2174413 w 5800080"/>
                <a:gd name="connsiteY332" fmla="*/ 287081 h 4424389"/>
                <a:gd name="connsiteX333" fmla="*/ 2161300 w 5800080"/>
                <a:gd name="connsiteY333" fmla="*/ 297180 h 4424389"/>
                <a:gd name="connsiteX334" fmla="*/ 2192952 w 5800080"/>
                <a:gd name="connsiteY334" fmla="*/ 302455 h 4424389"/>
                <a:gd name="connsiteX335" fmla="*/ 2312076 w 5800080"/>
                <a:gd name="connsiteY335" fmla="*/ 304666 h 4424389"/>
                <a:gd name="connsiteX336" fmla="*/ 2391508 w 5800080"/>
                <a:gd name="connsiteY336" fmla="*/ 292859 h 4424389"/>
                <a:gd name="connsiteX337" fmla="*/ 2476417 w 5800080"/>
                <a:gd name="connsiteY337" fmla="*/ 301551 h 4424389"/>
                <a:gd name="connsiteX338" fmla="*/ 2325088 w 5800080"/>
                <a:gd name="connsiteY338" fmla="*/ 349130 h 4424389"/>
                <a:gd name="connsiteX339" fmla="*/ 2254800 w 5800080"/>
                <a:gd name="connsiteY339" fmla="*/ 376662 h 4424389"/>
                <a:gd name="connsiteX340" fmla="*/ 2188381 w 5800080"/>
                <a:gd name="connsiteY340" fmla="*/ 412284 h 4424389"/>
                <a:gd name="connsiteX341" fmla="*/ 2370758 w 5800080"/>
                <a:gd name="connsiteY341" fmla="*/ 355913 h 4424389"/>
                <a:gd name="connsiteX342" fmla="*/ 2303283 w 5800080"/>
                <a:gd name="connsiteY342" fmla="*/ 385656 h 4424389"/>
                <a:gd name="connsiteX343" fmla="*/ 2264497 w 5800080"/>
                <a:gd name="connsiteY343" fmla="*/ 397814 h 4424389"/>
                <a:gd name="connsiteX344" fmla="*/ 2229930 w 5800080"/>
                <a:gd name="connsiteY344" fmla="*/ 413841 h 4424389"/>
                <a:gd name="connsiteX345" fmla="*/ 2072021 w 5800080"/>
                <a:gd name="connsiteY345" fmla="*/ 454939 h 4424389"/>
                <a:gd name="connsiteX346" fmla="*/ 1929786 w 5800080"/>
                <a:gd name="connsiteY346" fmla="*/ 511964 h 4424389"/>
                <a:gd name="connsiteX347" fmla="*/ 1806543 w 5800080"/>
                <a:gd name="connsiteY347" fmla="*/ 591496 h 4424389"/>
                <a:gd name="connsiteX348" fmla="*/ 1776197 w 5800080"/>
                <a:gd name="connsiteY348" fmla="*/ 554820 h 4424389"/>
                <a:gd name="connsiteX349" fmla="*/ 1773283 w 5800080"/>
                <a:gd name="connsiteY349" fmla="*/ 539597 h 4424389"/>
                <a:gd name="connsiteX350" fmla="*/ 1682496 w 5800080"/>
                <a:gd name="connsiteY350" fmla="*/ 453834 h 4424389"/>
                <a:gd name="connsiteX351" fmla="*/ 1637731 w 5800080"/>
                <a:gd name="connsiteY351" fmla="*/ 404145 h 4424389"/>
                <a:gd name="connsiteX352" fmla="*/ 1636676 w 5800080"/>
                <a:gd name="connsiteY352" fmla="*/ 415751 h 4424389"/>
                <a:gd name="connsiteX353" fmla="*/ 1286390 w 5800080"/>
                <a:gd name="connsiteY353" fmla="*/ 143842 h 4424389"/>
                <a:gd name="connsiteX354" fmla="*/ 1180380 w 5800080"/>
                <a:gd name="connsiteY354" fmla="*/ 99227 h 4424389"/>
                <a:gd name="connsiteX355" fmla="*/ 1132449 w 5800080"/>
                <a:gd name="connsiteY355" fmla="*/ 71595 h 4424389"/>
                <a:gd name="connsiteX356" fmla="*/ 1115719 w 5800080"/>
                <a:gd name="connsiteY356" fmla="*/ 48534 h 4424389"/>
                <a:gd name="connsiteX357" fmla="*/ 1028700 w 5800080"/>
                <a:gd name="connsiteY357" fmla="*/ 19494 h 4424389"/>
                <a:gd name="connsiteX358" fmla="*/ 956051 w 5800080"/>
                <a:gd name="connsiteY358" fmla="*/ 14218 h 4424389"/>
                <a:gd name="connsiteX359" fmla="*/ 827432 w 5800080"/>
                <a:gd name="connsiteY359" fmla="*/ 41650 h 4424389"/>
                <a:gd name="connsiteX360" fmla="*/ 829090 w 5800080"/>
                <a:gd name="connsiteY360" fmla="*/ 54764 h 4424389"/>
                <a:gd name="connsiteX361" fmla="*/ 765735 w 5800080"/>
                <a:gd name="connsiteY361" fmla="*/ 79131 h 4424389"/>
                <a:gd name="connsiteX362" fmla="*/ 780506 w 5800080"/>
                <a:gd name="connsiteY362" fmla="*/ 59084 h 4424389"/>
                <a:gd name="connsiteX363" fmla="*/ 712931 w 5800080"/>
                <a:gd name="connsiteY363" fmla="*/ 94354 h 4424389"/>
                <a:gd name="connsiteX364" fmla="*/ 685499 w 5800080"/>
                <a:gd name="connsiteY364" fmla="*/ 121987 h 4424389"/>
                <a:gd name="connsiteX365" fmla="*/ 680324 w 5800080"/>
                <a:gd name="connsiteY365" fmla="*/ 154895 h 4424389"/>
                <a:gd name="connsiteX366" fmla="*/ 656760 w 5800080"/>
                <a:gd name="connsiteY366" fmla="*/ 186397 h 4424389"/>
                <a:gd name="connsiteX367" fmla="*/ 592451 w 5800080"/>
                <a:gd name="connsiteY367" fmla="*/ 285876 h 4424389"/>
                <a:gd name="connsiteX368" fmla="*/ 566677 w 5800080"/>
                <a:gd name="connsiteY368" fmla="*/ 365057 h 4424389"/>
                <a:gd name="connsiteX369" fmla="*/ 559291 w 5800080"/>
                <a:gd name="connsiteY369" fmla="*/ 458305 h 4424389"/>
                <a:gd name="connsiteX370" fmla="*/ 558588 w 5800080"/>
                <a:gd name="connsiteY370" fmla="*/ 559995 h 4424389"/>
                <a:gd name="connsiteX371" fmla="*/ 565371 w 5800080"/>
                <a:gd name="connsiteY371" fmla="*/ 660880 h 4424389"/>
                <a:gd name="connsiteX372" fmla="*/ 570545 w 5800080"/>
                <a:gd name="connsiteY372" fmla="*/ 591396 h 4424389"/>
                <a:gd name="connsiteX373" fmla="*/ 581096 w 5800080"/>
                <a:gd name="connsiteY373" fmla="*/ 619029 h 4424389"/>
                <a:gd name="connsiteX374" fmla="*/ 599937 w 5800080"/>
                <a:gd name="connsiteY374" fmla="*/ 726898 h 4424389"/>
                <a:gd name="connsiteX375" fmla="*/ 583307 w 5800080"/>
                <a:gd name="connsiteY375" fmla="*/ 692231 h 4424389"/>
                <a:gd name="connsiteX376" fmla="*/ 592903 w 5800080"/>
                <a:gd name="connsiteY376" fmla="*/ 740011 h 4424389"/>
                <a:gd name="connsiteX377" fmla="*/ 556227 w 5800080"/>
                <a:gd name="connsiteY377" fmla="*/ 881291 h 4424389"/>
                <a:gd name="connsiteX378" fmla="*/ 473529 w 5800080"/>
                <a:gd name="connsiteY378" fmla="*/ 1009558 h 4424389"/>
                <a:gd name="connsiteX379" fmla="*/ 463681 w 5800080"/>
                <a:gd name="connsiteY379" fmla="*/ 1058895 h 4424389"/>
                <a:gd name="connsiteX380" fmla="*/ 480211 w 5800080"/>
                <a:gd name="connsiteY380" fmla="*/ 1044124 h 4424389"/>
                <a:gd name="connsiteX381" fmla="*/ 494831 w 5800080"/>
                <a:gd name="connsiteY381" fmla="*/ 1051862 h 4424389"/>
                <a:gd name="connsiteX382" fmla="*/ 559241 w 5800080"/>
                <a:gd name="connsiteY382" fmla="*/ 986396 h 4424389"/>
                <a:gd name="connsiteX383" fmla="*/ 574113 w 5800080"/>
                <a:gd name="connsiteY383" fmla="*/ 977705 h 4424389"/>
                <a:gd name="connsiteX384" fmla="*/ 580795 w 5800080"/>
                <a:gd name="connsiteY384" fmla="*/ 972781 h 4424389"/>
                <a:gd name="connsiteX385" fmla="*/ 586422 w 5800080"/>
                <a:gd name="connsiteY385" fmla="*/ 969365 h 4424389"/>
                <a:gd name="connsiteX386" fmla="*/ 605514 w 5800080"/>
                <a:gd name="connsiteY386" fmla="*/ 950273 h 4424389"/>
                <a:gd name="connsiteX387" fmla="*/ 635860 w 5800080"/>
                <a:gd name="connsiteY387" fmla="*/ 887018 h 4424389"/>
                <a:gd name="connsiteX388" fmla="*/ 647817 w 5800080"/>
                <a:gd name="connsiteY388" fmla="*/ 868982 h 4424389"/>
                <a:gd name="connsiteX389" fmla="*/ 623350 w 5800080"/>
                <a:gd name="connsiteY389" fmla="*/ 935150 h 4424389"/>
                <a:gd name="connsiteX390" fmla="*/ 658820 w 5800080"/>
                <a:gd name="connsiteY390" fmla="*/ 900835 h 4424389"/>
                <a:gd name="connsiteX391" fmla="*/ 652138 w 5800080"/>
                <a:gd name="connsiteY391" fmla="*/ 923444 h 4424389"/>
                <a:gd name="connsiteX392" fmla="*/ 665502 w 5800080"/>
                <a:gd name="connsiteY392" fmla="*/ 935853 h 4424389"/>
                <a:gd name="connsiteX393" fmla="*/ 683991 w 5800080"/>
                <a:gd name="connsiteY393" fmla="*/ 1026389 h 4424389"/>
                <a:gd name="connsiteX394" fmla="*/ 686704 w 5800080"/>
                <a:gd name="connsiteY394" fmla="*/ 1087634 h 4424389"/>
                <a:gd name="connsiteX395" fmla="*/ 677560 w 5800080"/>
                <a:gd name="connsiteY395" fmla="*/ 1143050 h 4424389"/>
                <a:gd name="connsiteX396" fmla="*/ 653294 w 5800080"/>
                <a:gd name="connsiteY396" fmla="*/ 1263379 h 4424389"/>
                <a:gd name="connsiteX397" fmla="*/ 636061 w 5800080"/>
                <a:gd name="connsiteY397" fmla="*/ 1316334 h 4424389"/>
                <a:gd name="connsiteX398" fmla="*/ 621290 w 5800080"/>
                <a:gd name="connsiteY398" fmla="*/ 1376172 h 4424389"/>
                <a:gd name="connsiteX399" fmla="*/ 606519 w 5800080"/>
                <a:gd name="connsiteY399" fmla="*/ 1384161 h 4424389"/>
                <a:gd name="connsiteX400" fmla="*/ 600439 w 5800080"/>
                <a:gd name="connsiteY400" fmla="*/ 1437015 h 4424389"/>
                <a:gd name="connsiteX401" fmla="*/ 583458 w 5800080"/>
                <a:gd name="connsiteY401" fmla="*/ 1453745 h 4424389"/>
                <a:gd name="connsiteX402" fmla="*/ 569189 w 5800080"/>
                <a:gd name="connsiteY402" fmla="*/ 1506097 h 4424389"/>
                <a:gd name="connsiteX403" fmla="*/ 560648 w 5800080"/>
                <a:gd name="connsiteY403" fmla="*/ 1564076 h 4424389"/>
                <a:gd name="connsiteX404" fmla="*/ 576223 w 5800080"/>
                <a:gd name="connsiteY404" fmla="*/ 1533730 h 4424389"/>
                <a:gd name="connsiteX405" fmla="*/ 568134 w 5800080"/>
                <a:gd name="connsiteY405" fmla="*/ 1599346 h 4424389"/>
                <a:gd name="connsiteX406" fmla="*/ 626816 w 5800080"/>
                <a:gd name="connsiteY406" fmla="*/ 1541819 h 4424389"/>
                <a:gd name="connsiteX407" fmla="*/ 655052 w 5800080"/>
                <a:gd name="connsiteY407" fmla="*/ 1503535 h 4424389"/>
                <a:gd name="connsiteX408" fmla="*/ 679520 w 5800080"/>
                <a:gd name="connsiteY408" fmla="*/ 1461583 h 4424389"/>
                <a:gd name="connsiteX409" fmla="*/ 757997 w 5800080"/>
                <a:gd name="connsiteY409" fmla="*/ 1274734 h 4424389"/>
                <a:gd name="connsiteX410" fmla="*/ 767945 w 5800080"/>
                <a:gd name="connsiteY410" fmla="*/ 1290058 h 4424389"/>
                <a:gd name="connsiteX411" fmla="*/ 846071 w 5800080"/>
                <a:gd name="connsiteY411" fmla="*/ 1426665 h 4424389"/>
                <a:gd name="connsiteX412" fmla="*/ 882044 w 5800080"/>
                <a:gd name="connsiteY412" fmla="*/ 1636726 h 4424389"/>
                <a:gd name="connsiteX413" fmla="*/ 855667 w 5800080"/>
                <a:gd name="connsiteY413" fmla="*/ 1730226 h 4424389"/>
                <a:gd name="connsiteX414" fmla="*/ 763022 w 5800080"/>
                <a:gd name="connsiteY414" fmla="*/ 1884367 h 4424389"/>
                <a:gd name="connsiteX415" fmla="*/ 736193 w 5800080"/>
                <a:gd name="connsiteY415" fmla="*/ 1919989 h 4424389"/>
                <a:gd name="connsiteX416" fmla="*/ 703033 w 5800080"/>
                <a:gd name="connsiteY416" fmla="*/ 1949280 h 4424389"/>
                <a:gd name="connsiteX417" fmla="*/ 645757 w 5800080"/>
                <a:gd name="connsiteY417" fmla="*/ 2012886 h 4424389"/>
                <a:gd name="connsiteX418" fmla="*/ 577831 w 5800080"/>
                <a:gd name="connsiteY418" fmla="*/ 2069709 h 4424389"/>
                <a:gd name="connsiteX419" fmla="*/ 516083 w 5800080"/>
                <a:gd name="connsiteY419" fmla="*/ 2128844 h 4424389"/>
                <a:gd name="connsiteX420" fmla="*/ 451673 w 5800080"/>
                <a:gd name="connsiteY420" fmla="*/ 2189184 h 4424389"/>
                <a:gd name="connsiteX421" fmla="*/ 399070 w 5800080"/>
                <a:gd name="connsiteY421" fmla="*/ 2257714 h 4424389"/>
                <a:gd name="connsiteX422" fmla="*/ 293512 w 5800080"/>
                <a:gd name="connsiteY422" fmla="*/ 2397487 h 4424389"/>
                <a:gd name="connsiteX423" fmla="*/ 269045 w 5800080"/>
                <a:gd name="connsiteY423" fmla="*/ 2435419 h 4424389"/>
                <a:gd name="connsiteX424" fmla="*/ 272813 w 5800080"/>
                <a:gd name="connsiteY424" fmla="*/ 2478175 h 4424389"/>
                <a:gd name="connsiteX425" fmla="*/ 208956 w 5800080"/>
                <a:gd name="connsiteY425" fmla="*/ 2582175 h 4424389"/>
                <a:gd name="connsiteX426" fmla="*/ 157307 w 5800080"/>
                <a:gd name="connsiteY426" fmla="*/ 2697581 h 4424389"/>
                <a:gd name="connsiteX427" fmla="*/ 174892 w 5800080"/>
                <a:gd name="connsiteY427" fmla="*/ 2682609 h 4424389"/>
                <a:gd name="connsiteX428" fmla="*/ 149118 w 5800080"/>
                <a:gd name="connsiteY428" fmla="*/ 2741040 h 4424389"/>
                <a:gd name="connsiteX429" fmla="*/ 133894 w 5800080"/>
                <a:gd name="connsiteY429" fmla="*/ 2755459 h 4424389"/>
                <a:gd name="connsiteX430" fmla="*/ 141380 w 5800080"/>
                <a:gd name="connsiteY430" fmla="*/ 2734358 h 4424389"/>
                <a:gd name="connsiteX431" fmla="*/ 107417 w 5800080"/>
                <a:gd name="connsiteY431" fmla="*/ 2796456 h 4424389"/>
                <a:gd name="connsiteX432" fmla="*/ 85612 w 5800080"/>
                <a:gd name="connsiteY432" fmla="*/ 2876793 h 4424389"/>
                <a:gd name="connsiteX433" fmla="*/ 82698 w 5800080"/>
                <a:gd name="connsiteY433" fmla="*/ 2875487 h 4424389"/>
                <a:gd name="connsiteX434" fmla="*/ 79081 w 5800080"/>
                <a:gd name="connsiteY434" fmla="*/ 2873276 h 4424389"/>
                <a:gd name="connsiteX435" fmla="*/ 48031 w 5800080"/>
                <a:gd name="connsiteY435" fmla="*/ 2950699 h 4424389"/>
                <a:gd name="connsiteX436" fmla="*/ 50242 w 5800080"/>
                <a:gd name="connsiteY436" fmla="*/ 2923870 h 4424389"/>
                <a:gd name="connsiteX437" fmla="*/ 29040 w 5800080"/>
                <a:gd name="connsiteY437" fmla="*/ 3005261 h 4424389"/>
                <a:gd name="connsiteX438" fmla="*/ 35621 w 5800080"/>
                <a:gd name="connsiteY438" fmla="*/ 2978683 h 4424389"/>
                <a:gd name="connsiteX439" fmla="*/ 39942 w 5800080"/>
                <a:gd name="connsiteY439" fmla="*/ 2963460 h 4424389"/>
                <a:gd name="connsiteX440" fmla="*/ 46624 w 5800080"/>
                <a:gd name="connsiteY440" fmla="*/ 2951503 h 4424389"/>
                <a:gd name="connsiteX441" fmla="*/ 40193 w 5800080"/>
                <a:gd name="connsiteY441" fmla="*/ 2997423 h 4424389"/>
                <a:gd name="connsiteX442" fmla="*/ 42655 w 5800080"/>
                <a:gd name="connsiteY442" fmla="*/ 2993454 h 4424389"/>
                <a:gd name="connsiteX443" fmla="*/ 44866 w 5800080"/>
                <a:gd name="connsiteY443" fmla="*/ 2988430 h 4424389"/>
                <a:gd name="connsiteX444" fmla="*/ 49538 w 5800080"/>
                <a:gd name="connsiteY444" fmla="*/ 2973207 h 4424389"/>
                <a:gd name="connsiteX445" fmla="*/ 78377 w 5800080"/>
                <a:gd name="connsiteY445" fmla="*/ 2892619 h 4424389"/>
                <a:gd name="connsiteX446" fmla="*/ 67023 w 5800080"/>
                <a:gd name="connsiteY446" fmla="*/ 2954467 h 4424389"/>
                <a:gd name="connsiteX447" fmla="*/ 127463 w 5800080"/>
                <a:gd name="connsiteY447" fmla="*/ 2840267 h 4424389"/>
                <a:gd name="connsiteX448" fmla="*/ 139170 w 5800080"/>
                <a:gd name="connsiteY448" fmla="*/ 2824793 h 4424389"/>
                <a:gd name="connsiteX449" fmla="*/ 149620 w 5800080"/>
                <a:gd name="connsiteY449" fmla="*/ 2803591 h 4424389"/>
                <a:gd name="connsiteX450" fmla="*/ 150424 w 5800080"/>
                <a:gd name="connsiteY450" fmla="*/ 2805952 h 4424389"/>
                <a:gd name="connsiteX451" fmla="*/ 151479 w 5800080"/>
                <a:gd name="connsiteY451" fmla="*/ 2813689 h 4424389"/>
                <a:gd name="connsiteX452" fmla="*/ 148062 w 5800080"/>
                <a:gd name="connsiteY452" fmla="*/ 2829264 h 4424389"/>
                <a:gd name="connsiteX453" fmla="*/ 148866 w 5800080"/>
                <a:gd name="connsiteY453" fmla="*/ 2857048 h 4424389"/>
                <a:gd name="connsiteX454" fmla="*/ 169013 w 5800080"/>
                <a:gd name="connsiteY454" fmla="*/ 2827657 h 4424389"/>
                <a:gd name="connsiteX455" fmla="*/ 156252 w 5800080"/>
                <a:gd name="connsiteY455" fmla="*/ 2865036 h 4424389"/>
                <a:gd name="connsiteX456" fmla="*/ 121233 w 5800080"/>
                <a:gd name="connsiteY456" fmla="*/ 2991294 h 4424389"/>
                <a:gd name="connsiteX457" fmla="*/ 128518 w 5800080"/>
                <a:gd name="connsiteY457" fmla="*/ 2940198 h 4424389"/>
                <a:gd name="connsiteX458" fmla="*/ 112592 w 5800080"/>
                <a:gd name="connsiteY458" fmla="*/ 2960245 h 4424389"/>
                <a:gd name="connsiteX459" fmla="*/ 96565 w 5800080"/>
                <a:gd name="connsiteY459" fmla="*/ 2976523 h 4424389"/>
                <a:gd name="connsiteX460" fmla="*/ 71142 w 5800080"/>
                <a:gd name="connsiteY460" fmla="*/ 3028674 h 4424389"/>
                <a:gd name="connsiteX461" fmla="*/ 78880 w 5800080"/>
                <a:gd name="connsiteY461" fmla="*/ 2978985 h 4424389"/>
                <a:gd name="connsiteX462" fmla="*/ 64360 w 5800080"/>
                <a:gd name="connsiteY462" fmla="*/ 3027016 h 4424389"/>
                <a:gd name="connsiteX463" fmla="*/ 72348 w 5800080"/>
                <a:gd name="connsiteY463" fmla="*/ 3037567 h 4424389"/>
                <a:gd name="connsiteX464" fmla="*/ 39088 w 5800080"/>
                <a:gd name="connsiteY464" fmla="*/ 3098259 h 4424389"/>
                <a:gd name="connsiteX465" fmla="*/ 32406 w 5800080"/>
                <a:gd name="connsiteY465" fmla="*/ 3110920 h 4424389"/>
                <a:gd name="connsiteX466" fmla="*/ 27131 w 5800080"/>
                <a:gd name="connsiteY466" fmla="*/ 3149204 h 4424389"/>
                <a:gd name="connsiteX467" fmla="*/ 12711 w 5800080"/>
                <a:gd name="connsiteY467" fmla="*/ 3220296 h 4424389"/>
                <a:gd name="connsiteX468" fmla="*/ 12711 w 5800080"/>
                <a:gd name="connsiteY468" fmla="*/ 3248080 h 4424389"/>
                <a:gd name="connsiteX469" fmla="*/ 20348 w 5800080"/>
                <a:gd name="connsiteY469" fmla="*/ 3287318 h 4424389"/>
                <a:gd name="connsiteX470" fmla="*/ 45067 w 5800080"/>
                <a:gd name="connsiteY470" fmla="*/ 3268829 h 4424389"/>
                <a:gd name="connsiteX471" fmla="*/ 101086 w 5800080"/>
                <a:gd name="connsiteY471" fmla="*/ 3193718 h 4424389"/>
                <a:gd name="connsiteX472" fmla="*/ 75413 w 5800080"/>
                <a:gd name="connsiteY472" fmla="*/ 3267171 h 4424389"/>
                <a:gd name="connsiteX473" fmla="*/ 79533 w 5800080"/>
                <a:gd name="connsiteY473" fmla="*/ 3273954 h 4424389"/>
                <a:gd name="connsiteX474" fmla="*/ 58230 w 5800080"/>
                <a:gd name="connsiteY474" fmla="*/ 3364490 h 4424389"/>
                <a:gd name="connsiteX475" fmla="*/ 51196 w 5800080"/>
                <a:gd name="connsiteY475" fmla="*/ 3426789 h 4424389"/>
                <a:gd name="connsiteX476" fmla="*/ 37380 w 5800080"/>
                <a:gd name="connsiteY476" fmla="*/ 3548977 h 4424389"/>
                <a:gd name="connsiteX477" fmla="*/ 22157 w 5800080"/>
                <a:gd name="connsiteY477" fmla="*/ 3604645 h 4424389"/>
                <a:gd name="connsiteX478" fmla="*/ 0 w 5800080"/>
                <a:gd name="connsiteY478" fmla="*/ 3723919 h 4424389"/>
                <a:gd name="connsiteX479" fmla="*/ 19695 w 5800080"/>
                <a:gd name="connsiteY479" fmla="*/ 3727185 h 4424389"/>
                <a:gd name="connsiteX480" fmla="*/ 24518 w 5800080"/>
                <a:gd name="connsiteY480" fmla="*/ 3761500 h 4424389"/>
                <a:gd name="connsiteX481" fmla="*/ 38083 w 5800080"/>
                <a:gd name="connsiteY481" fmla="*/ 3765620 h 4424389"/>
                <a:gd name="connsiteX482" fmla="*/ 51196 w 5800080"/>
                <a:gd name="connsiteY482" fmla="*/ 3776422 h 4424389"/>
                <a:gd name="connsiteX483" fmla="*/ 74760 w 5800080"/>
                <a:gd name="connsiteY483" fmla="*/ 3754768 h 4424389"/>
                <a:gd name="connsiteX484" fmla="*/ 95258 w 5800080"/>
                <a:gd name="connsiteY484" fmla="*/ 3724874 h 4424389"/>
                <a:gd name="connsiteX485" fmla="*/ 142335 w 5800080"/>
                <a:gd name="connsiteY485" fmla="*/ 3639262 h 4424389"/>
                <a:gd name="connsiteX486" fmla="*/ 150776 w 5800080"/>
                <a:gd name="connsiteY486" fmla="*/ 3628812 h 4424389"/>
                <a:gd name="connsiteX487" fmla="*/ 154544 w 5800080"/>
                <a:gd name="connsiteY487" fmla="*/ 3608212 h 4424389"/>
                <a:gd name="connsiteX488" fmla="*/ 143541 w 5800080"/>
                <a:gd name="connsiteY488" fmla="*/ 3614895 h 4424389"/>
                <a:gd name="connsiteX489" fmla="*/ 153639 w 5800080"/>
                <a:gd name="connsiteY489" fmla="*/ 3504564 h 4424389"/>
                <a:gd name="connsiteX490" fmla="*/ 173334 w 5800080"/>
                <a:gd name="connsiteY490" fmla="*/ 3393278 h 4424389"/>
                <a:gd name="connsiteX491" fmla="*/ 210362 w 5800080"/>
                <a:gd name="connsiteY491" fmla="*/ 3419655 h 4424389"/>
                <a:gd name="connsiteX492" fmla="*/ 207298 w 5800080"/>
                <a:gd name="connsiteY492" fmla="*/ 3559428 h 4424389"/>
                <a:gd name="connsiteX493" fmla="*/ 209659 w 5800080"/>
                <a:gd name="connsiteY493" fmla="*/ 3655490 h 4424389"/>
                <a:gd name="connsiteX494" fmla="*/ 215185 w 5800080"/>
                <a:gd name="connsiteY494" fmla="*/ 3687594 h 4424389"/>
                <a:gd name="connsiteX495" fmla="*/ 145601 w 5800080"/>
                <a:gd name="connsiteY495" fmla="*/ 3925037 h 4424389"/>
                <a:gd name="connsiteX496" fmla="*/ 141632 w 5800080"/>
                <a:gd name="connsiteY496" fmla="*/ 3989447 h 4424389"/>
                <a:gd name="connsiteX497" fmla="*/ 110482 w 5800080"/>
                <a:gd name="connsiteY497" fmla="*/ 4113846 h 4424389"/>
                <a:gd name="connsiteX498" fmla="*/ 91038 w 5800080"/>
                <a:gd name="connsiteY498" fmla="*/ 4172176 h 4424389"/>
                <a:gd name="connsiteX499" fmla="*/ 84004 w 5800080"/>
                <a:gd name="connsiteY499" fmla="*/ 4232165 h 4424389"/>
                <a:gd name="connsiteX500" fmla="*/ 80136 w 5800080"/>
                <a:gd name="connsiteY500" fmla="*/ 4298484 h 4424389"/>
                <a:gd name="connsiteX501" fmla="*/ 71092 w 5800080"/>
                <a:gd name="connsiteY501" fmla="*/ 4359628 h 4424389"/>
                <a:gd name="connsiteX502" fmla="*/ 60893 w 5800080"/>
                <a:gd name="connsiteY502" fmla="*/ 4424390 h 4424389"/>
                <a:gd name="connsiteX503" fmla="*/ 77624 w 5800080"/>
                <a:gd name="connsiteY503" fmla="*/ 4413940 h 4424389"/>
                <a:gd name="connsiteX504" fmla="*/ 84758 w 5800080"/>
                <a:gd name="connsiteY504" fmla="*/ 4389321 h 4424389"/>
                <a:gd name="connsiteX505" fmla="*/ 77724 w 5800080"/>
                <a:gd name="connsiteY505" fmla="*/ 4362743 h 4424389"/>
                <a:gd name="connsiteX506" fmla="*/ 91641 w 5800080"/>
                <a:gd name="connsiteY506" fmla="*/ 4344104 h 4424389"/>
                <a:gd name="connsiteX507" fmla="*/ 133693 w 5800080"/>
                <a:gd name="connsiteY507" fmla="*/ 4293510 h 4424389"/>
                <a:gd name="connsiteX508" fmla="*/ 160271 w 5800080"/>
                <a:gd name="connsiteY508" fmla="*/ 4214530 h 4424389"/>
                <a:gd name="connsiteX509" fmla="*/ 193180 w 5800080"/>
                <a:gd name="connsiteY509" fmla="*/ 4146452 h 4424389"/>
                <a:gd name="connsiteX510" fmla="*/ 222471 w 5800080"/>
                <a:gd name="connsiteY510" fmla="*/ 4070437 h 4424389"/>
                <a:gd name="connsiteX511" fmla="*/ 232418 w 5800080"/>
                <a:gd name="connsiteY511" fmla="*/ 4072095 h 4424389"/>
                <a:gd name="connsiteX512" fmla="*/ 256886 w 5800080"/>
                <a:gd name="connsiteY512" fmla="*/ 4039538 h 4424389"/>
                <a:gd name="connsiteX513" fmla="*/ 249953 w 5800080"/>
                <a:gd name="connsiteY513" fmla="*/ 4023611 h 4424389"/>
                <a:gd name="connsiteX514" fmla="*/ 288137 w 5800080"/>
                <a:gd name="connsiteY514" fmla="*/ 3969853 h 4424389"/>
                <a:gd name="connsiteX515" fmla="*/ 270351 w 5800080"/>
                <a:gd name="connsiteY515" fmla="*/ 3984372 h 4424389"/>
                <a:gd name="connsiteX516" fmla="*/ 304113 w 5800080"/>
                <a:gd name="connsiteY516" fmla="*/ 3918204 h 4424389"/>
                <a:gd name="connsiteX517" fmla="*/ 318282 w 5800080"/>
                <a:gd name="connsiteY517" fmla="*/ 3881327 h 4424389"/>
                <a:gd name="connsiteX518" fmla="*/ 339132 w 5800080"/>
                <a:gd name="connsiteY518" fmla="*/ 3840078 h 4424389"/>
                <a:gd name="connsiteX519" fmla="*/ 353752 w 5800080"/>
                <a:gd name="connsiteY519" fmla="*/ 3728190 h 4424389"/>
                <a:gd name="connsiteX520" fmla="*/ 359982 w 5800080"/>
                <a:gd name="connsiteY520" fmla="*/ 3688247 h 4424389"/>
                <a:gd name="connsiteX521" fmla="*/ 363600 w 5800080"/>
                <a:gd name="connsiteY521" fmla="*/ 3606153 h 4424389"/>
                <a:gd name="connsiteX522" fmla="*/ 381385 w 5800080"/>
                <a:gd name="connsiteY522" fmla="*/ 3528228 h 4424389"/>
                <a:gd name="connsiteX523" fmla="*/ 376914 w 5800080"/>
                <a:gd name="connsiteY523" fmla="*/ 3436737 h 4424389"/>
                <a:gd name="connsiteX524" fmla="*/ 387113 w 5800080"/>
                <a:gd name="connsiteY524" fmla="*/ 3348412 h 4424389"/>
                <a:gd name="connsiteX525" fmla="*/ 367217 w 5800080"/>
                <a:gd name="connsiteY525" fmla="*/ 3341479 h 4424389"/>
                <a:gd name="connsiteX526" fmla="*/ 363449 w 5800080"/>
                <a:gd name="connsiteY526" fmla="*/ 3302140 h 4424389"/>
                <a:gd name="connsiteX527" fmla="*/ 373397 w 5800080"/>
                <a:gd name="connsiteY527" fmla="*/ 3298372 h 4424389"/>
                <a:gd name="connsiteX528" fmla="*/ 332148 w 5800080"/>
                <a:gd name="connsiteY528" fmla="*/ 3228787 h 4424389"/>
                <a:gd name="connsiteX529" fmla="*/ 329938 w 5800080"/>
                <a:gd name="connsiteY529" fmla="*/ 3227028 h 4424389"/>
                <a:gd name="connsiteX530" fmla="*/ 327928 w 5800080"/>
                <a:gd name="connsiteY530" fmla="*/ 3225019 h 4424389"/>
                <a:gd name="connsiteX531" fmla="*/ 312102 w 5800080"/>
                <a:gd name="connsiteY531" fmla="*/ 3207233 h 4424389"/>
                <a:gd name="connsiteX532" fmla="*/ 315719 w 5800080"/>
                <a:gd name="connsiteY532" fmla="*/ 3219291 h 4424389"/>
                <a:gd name="connsiteX533" fmla="*/ 288438 w 5800080"/>
                <a:gd name="connsiteY533" fmla="*/ 3223160 h 4424389"/>
                <a:gd name="connsiteX534" fmla="*/ 289141 w 5800080"/>
                <a:gd name="connsiteY534" fmla="*/ 3247175 h 4424389"/>
                <a:gd name="connsiteX535" fmla="*/ 310092 w 5800080"/>
                <a:gd name="connsiteY535" fmla="*/ 3171159 h 4424389"/>
                <a:gd name="connsiteX536" fmla="*/ 317729 w 5800080"/>
                <a:gd name="connsiteY536" fmla="*/ 3159102 h 4424389"/>
                <a:gd name="connsiteX537" fmla="*/ 323607 w 5800080"/>
                <a:gd name="connsiteY537" fmla="*/ 3142471 h 4424389"/>
                <a:gd name="connsiteX538" fmla="*/ 304616 w 5800080"/>
                <a:gd name="connsiteY538" fmla="*/ 3147295 h 4424389"/>
                <a:gd name="connsiteX539" fmla="*/ 300848 w 5800080"/>
                <a:gd name="connsiteY539" fmla="*/ 3126193 h 4424389"/>
                <a:gd name="connsiteX540" fmla="*/ 274370 w 5800080"/>
                <a:gd name="connsiteY540" fmla="*/ 3126545 h 4424389"/>
                <a:gd name="connsiteX541" fmla="*/ 291101 w 5800080"/>
                <a:gd name="connsiteY541" fmla="*/ 3111422 h 4424389"/>
                <a:gd name="connsiteX542" fmla="*/ 275275 w 5800080"/>
                <a:gd name="connsiteY542" fmla="*/ 3096550 h 4424389"/>
                <a:gd name="connsiteX543" fmla="*/ 243572 w 5800080"/>
                <a:gd name="connsiteY543" fmla="*/ 3137096 h 4424389"/>
                <a:gd name="connsiteX544" fmla="*/ 4010599 w 5800080"/>
                <a:gd name="connsiteY544" fmla="*/ 669170 h 4424389"/>
                <a:gd name="connsiteX545" fmla="*/ 4053807 w 5800080"/>
                <a:gd name="connsiteY545" fmla="*/ 653344 h 4424389"/>
                <a:gd name="connsiteX546" fmla="*/ 4037076 w 5800080"/>
                <a:gd name="connsiteY546" fmla="*/ 676053 h 4424389"/>
                <a:gd name="connsiteX547" fmla="*/ 4010599 w 5800080"/>
                <a:gd name="connsiteY547" fmla="*/ 669170 h 4424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</a:cxnLst>
              <a:rect l="l" t="t" r="r" b="b"/>
              <a:pathLst>
                <a:path w="5800080" h="4424389">
                  <a:moveTo>
                    <a:pt x="243572" y="3137096"/>
                  </a:moveTo>
                  <a:lnTo>
                    <a:pt x="262664" y="3098560"/>
                  </a:lnTo>
                  <a:lnTo>
                    <a:pt x="201419" y="3165934"/>
                  </a:lnTo>
                  <a:cubicBezTo>
                    <a:pt x="193682" y="3157846"/>
                    <a:pt x="191572" y="3150007"/>
                    <a:pt x="183483" y="3147295"/>
                  </a:cubicBezTo>
                  <a:lnTo>
                    <a:pt x="179614" y="3146591"/>
                  </a:lnTo>
                  <a:cubicBezTo>
                    <a:pt x="183382" y="3132875"/>
                    <a:pt x="185593" y="3128203"/>
                    <a:pt x="195993" y="3120918"/>
                  </a:cubicBezTo>
                  <a:cubicBezTo>
                    <a:pt x="200917" y="3131820"/>
                    <a:pt x="201168" y="3125841"/>
                    <a:pt x="192727" y="3141165"/>
                  </a:cubicBezTo>
                  <a:cubicBezTo>
                    <a:pt x="222018" y="3121269"/>
                    <a:pt x="207850" y="3123731"/>
                    <a:pt x="203027" y="3107202"/>
                  </a:cubicBezTo>
                  <a:cubicBezTo>
                    <a:pt x="218501" y="3080272"/>
                    <a:pt x="215889" y="3100620"/>
                    <a:pt x="223877" y="3065853"/>
                  </a:cubicBezTo>
                  <a:cubicBezTo>
                    <a:pt x="236739" y="3008477"/>
                    <a:pt x="221315" y="3029679"/>
                    <a:pt x="221064" y="3013601"/>
                  </a:cubicBezTo>
                  <a:cubicBezTo>
                    <a:pt x="228098" y="2994761"/>
                    <a:pt x="246034" y="2978131"/>
                    <a:pt x="249651" y="2962154"/>
                  </a:cubicBezTo>
                  <a:cubicBezTo>
                    <a:pt x="254475" y="2941756"/>
                    <a:pt x="245431" y="2953261"/>
                    <a:pt x="259398" y="2932963"/>
                  </a:cubicBezTo>
                  <a:cubicBezTo>
                    <a:pt x="279545" y="2903572"/>
                    <a:pt x="289393" y="2909048"/>
                    <a:pt x="295723" y="2896186"/>
                  </a:cubicBezTo>
                  <a:cubicBezTo>
                    <a:pt x="310846" y="2865941"/>
                    <a:pt x="281655" y="2847904"/>
                    <a:pt x="291854" y="2817910"/>
                  </a:cubicBezTo>
                  <a:cubicBezTo>
                    <a:pt x="336469" y="2687180"/>
                    <a:pt x="401984" y="2650404"/>
                    <a:pt x="343855" y="2593229"/>
                  </a:cubicBezTo>
                  <a:lnTo>
                    <a:pt x="288890" y="2629553"/>
                  </a:lnTo>
                  <a:cubicBezTo>
                    <a:pt x="287936" y="2577051"/>
                    <a:pt x="310092" y="2576599"/>
                    <a:pt x="330490" y="2536305"/>
                  </a:cubicBezTo>
                  <a:lnTo>
                    <a:pt x="367870" y="2476115"/>
                  </a:lnTo>
                  <a:cubicBezTo>
                    <a:pt x="376311" y="2464409"/>
                    <a:pt x="376914" y="2469081"/>
                    <a:pt x="386510" y="2458782"/>
                  </a:cubicBezTo>
                  <a:cubicBezTo>
                    <a:pt x="384751" y="2476919"/>
                    <a:pt x="377718" y="2471543"/>
                    <a:pt x="391685" y="2481642"/>
                  </a:cubicBezTo>
                  <a:cubicBezTo>
                    <a:pt x="401984" y="2476718"/>
                    <a:pt x="416655" y="2458681"/>
                    <a:pt x="416755" y="2444965"/>
                  </a:cubicBezTo>
                  <a:cubicBezTo>
                    <a:pt x="406456" y="2433158"/>
                    <a:pt x="413490" y="2443207"/>
                    <a:pt x="403190" y="2437580"/>
                  </a:cubicBezTo>
                  <a:cubicBezTo>
                    <a:pt x="411982" y="2396833"/>
                    <a:pt x="438661" y="2402812"/>
                    <a:pt x="452980" y="2389297"/>
                  </a:cubicBezTo>
                  <a:cubicBezTo>
                    <a:pt x="505332" y="2339256"/>
                    <a:pt x="417358" y="2339960"/>
                    <a:pt x="519048" y="2271932"/>
                  </a:cubicBezTo>
                  <a:cubicBezTo>
                    <a:pt x="540853" y="2257312"/>
                    <a:pt x="551856" y="2239376"/>
                    <a:pt x="567430" y="2219078"/>
                  </a:cubicBezTo>
                  <a:cubicBezTo>
                    <a:pt x="576223" y="2207724"/>
                    <a:pt x="574716" y="2203503"/>
                    <a:pt x="586975" y="2191646"/>
                  </a:cubicBezTo>
                  <a:cubicBezTo>
                    <a:pt x="596571" y="2182502"/>
                    <a:pt x="603253" y="2176423"/>
                    <a:pt x="611593" y="2165621"/>
                  </a:cubicBezTo>
                  <a:cubicBezTo>
                    <a:pt x="619782" y="2154970"/>
                    <a:pt x="634553" y="2143967"/>
                    <a:pt x="637116" y="2140299"/>
                  </a:cubicBezTo>
                  <a:cubicBezTo>
                    <a:pt x="647214" y="2125880"/>
                    <a:pt x="634403" y="2123669"/>
                    <a:pt x="653645" y="2106185"/>
                  </a:cubicBezTo>
                  <a:lnTo>
                    <a:pt x="761766" y="2015398"/>
                  </a:lnTo>
                  <a:cubicBezTo>
                    <a:pt x="779702" y="1996909"/>
                    <a:pt x="776285" y="1978721"/>
                    <a:pt x="801105" y="1957168"/>
                  </a:cubicBezTo>
                  <a:cubicBezTo>
                    <a:pt x="823262" y="1937975"/>
                    <a:pt x="830647" y="1924812"/>
                    <a:pt x="843760" y="1898837"/>
                  </a:cubicBezTo>
                  <a:cubicBezTo>
                    <a:pt x="856773" y="1873163"/>
                    <a:pt x="868580" y="1869998"/>
                    <a:pt x="882195" y="1839451"/>
                  </a:cubicBezTo>
                  <a:cubicBezTo>
                    <a:pt x="914300" y="1767304"/>
                    <a:pt x="951880" y="1755950"/>
                    <a:pt x="963587" y="1671795"/>
                  </a:cubicBezTo>
                  <a:cubicBezTo>
                    <a:pt x="965697" y="1656320"/>
                    <a:pt x="972027" y="1646121"/>
                    <a:pt x="974037" y="1631852"/>
                  </a:cubicBezTo>
                  <a:cubicBezTo>
                    <a:pt x="979765" y="1591106"/>
                    <a:pt x="963486" y="1571663"/>
                    <a:pt x="964793" y="1547044"/>
                  </a:cubicBezTo>
                  <a:cubicBezTo>
                    <a:pt x="965948" y="1522576"/>
                    <a:pt x="977202" y="1479117"/>
                    <a:pt x="967154" y="1458116"/>
                  </a:cubicBezTo>
                  <a:cubicBezTo>
                    <a:pt x="946655" y="1453444"/>
                    <a:pt x="954644" y="1458719"/>
                    <a:pt x="937863" y="1463743"/>
                  </a:cubicBezTo>
                  <a:cubicBezTo>
                    <a:pt x="933743" y="1441386"/>
                    <a:pt x="933391" y="1423550"/>
                    <a:pt x="937160" y="1401193"/>
                  </a:cubicBezTo>
                  <a:lnTo>
                    <a:pt x="950725" y="1417019"/>
                  </a:lnTo>
                  <a:lnTo>
                    <a:pt x="962682" y="1400137"/>
                  </a:lnTo>
                  <a:lnTo>
                    <a:pt x="981523" y="1422394"/>
                  </a:lnTo>
                  <a:cubicBezTo>
                    <a:pt x="969817" y="1374363"/>
                    <a:pt x="910280" y="1236600"/>
                    <a:pt x="886265" y="1191383"/>
                  </a:cubicBezTo>
                  <a:cubicBezTo>
                    <a:pt x="845167" y="1114061"/>
                    <a:pt x="833762" y="1129184"/>
                    <a:pt x="797136" y="1034880"/>
                  </a:cubicBezTo>
                  <a:lnTo>
                    <a:pt x="783772" y="967757"/>
                  </a:lnTo>
                  <a:cubicBezTo>
                    <a:pt x="786585" y="953237"/>
                    <a:pt x="789399" y="967154"/>
                    <a:pt x="782013" y="941380"/>
                  </a:cubicBezTo>
                  <a:cubicBezTo>
                    <a:pt x="778396" y="928618"/>
                    <a:pt x="778144" y="916209"/>
                    <a:pt x="777793" y="903096"/>
                  </a:cubicBezTo>
                  <a:cubicBezTo>
                    <a:pt x="776989" y="874408"/>
                    <a:pt x="766890" y="857426"/>
                    <a:pt x="765986" y="833059"/>
                  </a:cubicBezTo>
                  <a:cubicBezTo>
                    <a:pt x="764579" y="801909"/>
                    <a:pt x="762469" y="787841"/>
                    <a:pt x="757646" y="758450"/>
                  </a:cubicBezTo>
                  <a:cubicBezTo>
                    <a:pt x="745688" y="684192"/>
                    <a:pt x="752019" y="610940"/>
                    <a:pt x="731520" y="538441"/>
                  </a:cubicBezTo>
                  <a:cubicBezTo>
                    <a:pt x="717251" y="488048"/>
                    <a:pt x="719110" y="432531"/>
                    <a:pt x="723079" y="380431"/>
                  </a:cubicBezTo>
                  <a:cubicBezTo>
                    <a:pt x="771211" y="341795"/>
                    <a:pt x="811656" y="332048"/>
                    <a:pt x="820900" y="320593"/>
                  </a:cubicBezTo>
                  <a:cubicBezTo>
                    <a:pt x="797688" y="317076"/>
                    <a:pt x="785982" y="335464"/>
                    <a:pt x="770055" y="329737"/>
                  </a:cubicBezTo>
                  <a:cubicBezTo>
                    <a:pt x="774276" y="325416"/>
                    <a:pt x="809395" y="305972"/>
                    <a:pt x="815876" y="302908"/>
                  </a:cubicBezTo>
                  <a:cubicBezTo>
                    <a:pt x="832154" y="295422"/>
                    <a:pt x="818790" y="309489"/>
                    <a:pt x="838585" y="294366"/>
                  </a:cubicBezTo>
                  <a:cubicBezTo>
                    <a:pt x="853708" y="282761"/>
                    <a:pt x="849036" y="286730"/>
                    <a:pt x="870589" y="287584"/>
                  </a:cubicBezTo>
                  <a:cubicBezTo>
                    <a:pt x="877020" y="299290"/>
                    <a:pt x="870589" y="287483"/>
                    <a:pt x="873302" y="298235"/>
                  </a:cubicBezTo>
                  <a:cubicBezTo>
                    <a:pt x="887471" y="291653"/>
                    <a:pt x="881040" y="289091"/>
                    <a:pt x="898021" y="287684"/>
                  </a:cubicBezTo>
                  <a:cubicBezTo>
                    <a:pt x="918972" y="285926"/>
                    <a:pt x="914400" y="292608"/>
                    <a:pt x="925102" y="292708"/>
                  </a:cubicBezTo>
                  <a:cubicBezTo>
                    <a:pt x="948313" y="293161"/>
                    <a:pt x="953589" y="282158"/>
                    <a:pt x="978509" y="284519"/>
                  </a:cubicBezTo>
                  <a:cubicBezTo>
                    <a:pt x="970168" y="304566"/>
                    <a:pt x="972429" y="273968"/>
                    <a:pt x="964592" y="297984"/>
                  </a:cubicBezTo>
                  <a:cubicBezTo>
                    <a:pt x="979011" y="308434"/>
                    <a:pt x="972580" y="293764"/>
                    <a:pt x="995993" y="306173"/>
                  </a:cubicBezTo>
                  <a:cubicBezTo>
                    <a:pt x="1002775" y="294718"/>
                    <a:pt x="994134" y="290247"/>
                    <a:pt x="1010513" y="288940"/>
                  </a:cubicBezTo>
                  <a:cubicBezTo>
                    <a:pt x="1011467" y="288940"/>
                    <a:pt x="1039201" y="295170"/>
                    <a:pt x="1044928" y="295874"/>
                  </a:cubicBezTo>
                  <a:cubicBezTo>
                    <a:pt x="1051359" y="277234"/>
                    <a:pt x="1042366" y="288739"/>
                    <a:pt x="1054072" y="284067"/>
                  </a:cubicBezTo>
                  <a:cubicBezTo>
                    <a:pt x="1074923" y="296828"/>
                    <a:pt x="1103962" y="295522"/>
                    <a:pt x="1124009" y="310645"/>
                  </a:cubicBezTo>
                  <a:cubicBezTo>
                    <a:pt x="1138076" y="321095"/>
                    <a:pt x="1128330" y="317427"/>
                    <a:pt x="1130791" y="332550"/>
                  </a:cubicBezTo>
                  <a:cubicBezTo>
                    <a:pt x="1172743" y="343704"/>
                    <a:pt x="1154455" y="336670"/>
                    <a:pt x="1185957" y="361389"/>
                  </a:cubicBezTo>
                  <a:cubicBezTo>
                    <a:pt x="1200025" y="372392"/>
                    <a:pt x="1215951" y="389273"/>
                    <a:pt x="1215147" y="399924"/>
                  </a:cubicBezTo>
                  <a:cubicBezTo>
                    <a:pt x="1213841" y="419267"/>
                    <a:pt x="1208113" y="389725"/>
                    <a:pt x="1214444" y="403542"/>
                  </a:cubicBezTo>
                  <a:lnTo>
                    <a:pt x="1260365" y="439012"/>
                  </a:lnTo>
                  <a:cubicBezTo>
                    <a:pt x="1278402" y="452578"/>
                    <a:pt x="1291314" y="471921"/>
                    <a:pt x="1308396" y="480964"/>
                  </a:cubicBezTo>
                  <a:cubicBezTo>
                    <a:pt x="1298800" y="492419"/>
                    <a:pt x="1300056" y="477900"/>
                    <a:pt x="1279557" y="462928"/>
                  </a:cubicBezTo>
                  <a:cubicBezTo>
                    <a:pt x="1270413" y="456346"/>
                    <a:pt x="1260566" y="446549"/>
                    <a:pt x="1250266" y="443384"/>
                  </a:cubicBezTo>
                  <a:cubicBezTo>
                    <a:pt x="1261973" y="458004"/>
                    <a:pt x="1303221" y="500408"/>
                    <a:pt x="1321710" y="504076"/>
                  </a:cubicBezTo>
                  <a:lnTo>
                    <a:pt x="1306487" y="487797"/>
                  </a:lnTo>
                  <a:cubicBezTo>
                    <a:pt x="1330251" y="487797"/>
                    <a:pt x="1383206" y="541807"/>
                    <a:pt x="1404207" y="560648"/>
                  </a:cubicBezTo>
                  <a:cubicBezTo>
                    <a:pt x="1412899" y="568486"/>
                    <a:pt x="1421993" y="575419"/>
                    <a:pt x="1420234" y="586070"/>
                  </a:cubicBezTo>
                  <a:lnTo>
                    <a:pt x="1419079" y="590743"/>
                  </a:lnTo>
                  <a:cubicBezTo>
                    <a:pt x="1436864" y="607021"/>
                    <a:pt x="1462437" y="631740"/>
                    <a:pt x="1477158" y="651435"/>
                  </a:cubicBezTo>
                  <a:lnTo>
                    <a:pt x="1487809" y="648621"/>
                  </a:lnTo>
                  <a:cubicBezTo>
                    <a:pt x="1494944" y="656610"/>
                    <a:pt x="1507253" y="666909"/>
                    <a:pt x="1511373" y="675551"/>
                  </a:cubicBezTo>
                  <a:cubicBezTo>
                    <a:pt x="1520517" y="694994"/>
                    <a:pt x="1512428" y="688212"/>
                    <a:pt x="1533278" y="705545"/>
                  </a:cubicBezTo>
                  <a:cubicBezTo>
                    <a:pt x="1537599" y="695446"/>
                    <a:pt x="1532324" y="706600"/>
                    <a:pt x="1532324" y="693487"/>
                  </a:cubicBezTo>
                  <a:cubicBezTo>
                    <a:pt x="1571211" y="720316"/>
                    <a:pt x="1565935" y="735087"/>
                    <a:pt x="1611856" y="743377"/>
                  </a:cubicBezTo>
                  <a:cubicBezTo>
                    <a:pt x="1595930" y="705997"/>
                    <a:pt x="1577893" y="700270"/>
                    <a:pt x="1569201" y="681429"/>
                  </a:cubicBezTo>
                  <a:cubicBezTo>
                    <a:pt x="1607385" y="694190"/>
                    <a:pt x="1574125" y="702531"/>
                    <a:pt x="1658933" y="724989"/>
                  </a:cubicBezTo>
                  <a:cubicBezTo>
                    <a:pt x="1662550" y="715744"/>
                    <a:pt x="1657526" y="718306"/>
                    <a:pt x="1666419" y="712478"/>
                  </a:cubicBezTo>
                  <a:cubicBezTo>
                    <a:pt x="1699578" y="691025"/>
                    <a:pt x="1681893" y="695748"/>
                    <a:pt x="1675563" y="662789"/>
                  </a:cubicBezTo>
                  <a:lnTo>
                    <a:pt x="1696061" y="678013"/>
                  </a:lnTo>
                  <a:lnTo>
                    <a:pt x="1696162" y="649073"/>
                  </a:lnTo>
                  <a:cubicBezTo>
                    <a:pt x="1696514" y="638774"/>
                    <a:pt x="1700382" y="626113"/>
                    <a:pt x="1705406" y="618124"/>
                  </a:cubicBezTo>
                  <a:cubicBezTo>
                    <a:pt x="1730728" y="650681"/>
                    <a:pt x="1797500" y="684795"/>
                    <a:pt x="1834829" y="662739"/>
                  </a:cubicBezTo>
                  <a:cubicBezTo>
                    <a:pt x="1836839" y="647516"/>
                    <a:pt x="1822771" y="655454"/>
                    <a:pt x="1832719" y="629328"/>
                  </a:cubicBezTo>
                  <a:lnTo>
                    <a:pt x="1955862" y="591747"/>
                  </a:lnTo>
                  <a:cubicBezTo>
                    <a:pt x="1974853" y="584261"/>
                    <a:pt x="1962644" y="585065"/>
                    <a:pt x="1974853" y="572203"/>
                  </a:cubicBezTo>
                  <a:cubicBezTo>
                    <a:pt x="2025246" y="519148"/>
                    <a:pt x="2105683" y="516787"/>
                    <a:pt x="2166877" y="482823"/>
                  </a:cubicBezTo>
                  <a:cubicBezTo>
                    <a:pt x="2181749" y="474383"/>
                    <a:pt x="2208929" y="462777"/>
                    <a:pt x="2220887" y="454839"/>
                  </a:cubicBezTo>
                  <a:cubicBezTo>
                    <a:pt x="2233648" y="446398"/>
                    <a:pt x="2225811" y="442328"/>
                    <a:pt x="2243596" y="438309"/>
                  </a:cubicBezTo>
                  <a:cubicBezTo>
                    <a:pt x="2254499" y="435847"/>
                    <a:pt x="2273490" y="437505"/>
                    <a:pt x="2285749" y="436450"/>
                  </a:cubicBezTo>
                  <a:cubicBezTo>
                    <a:pt x="2305796" y="422533"/>
                    <a:pt x="2287256" y="424292"/>
                    <a:pt x="2322074" y="416554"/>
                  </a:cubicBezTo>
                  <a:cubicBezTo>
                    <a:pt x="2338704" y="412786"/>
                    <a:pt x="2351968" y="410475"/>
                    <a:pt x="2351616" y="391936"/>
                  </a:cubicBezTo>
                  <a:lnTo>
                    <a:pt x="2429993" y="356315"/>
                  </a:lnTo>
                  <a:cubicBezTo>
                    <a:pt x="2452250" y="345161"/>
                    <a:pt x="2490786" y="339936"/>
                    <a:pt x="2506009" y="320693"/>
                  </a:cubicBezTo>
                  <a:cubicBezTo>
                    <a:pt x="2491841" y="321397"/>
                    <a:pt x="2473201" y="323607"/>
                    <a:pt x="2460088" y="327727"/>
                  </a:cubicBezTo>
                  <a:cubicBezTo>
                    <a:pt x="2439841" y="334057"/>
                    <a:pt x="2443106" y="338881"/>
                    <a:pt x="2424969" y="331696"/>
                  </a:cubicBezTo>
                  <a:cubicBezTo>
                    <a:pt x="2435620" y="324311"/>
                    <a:pt x="2440443" y="327476"/>
                    <a:pt x="2452049" y="319889"/>
                  </a:cubicBezTo>
                  <a:cubicBezTo>
                    <a:pt x="2460239" y="314513"/>
                    <a:pt x="2461796" y="309339"/>
                    <a:pt x="2481340" y="310645"/>
                  </a:cubicBezTo>
                  <a:lnTo>
                    <a:pt x="2524548" y="318483"/>
                  </a:lnTo>
                  <a:cubicBezTo>
                    <a:pt x="2544444" y="322452"/>
                    <a:pt x="2561928" y="314614"/>
                    <a:pt x="2582979" y="314363"/>
                  </a:cubicBezTo>
                  <a:cubicBezTo>
                    <a:pt x="2613577" y="314011"/>
                    <a:pt x="2620359" y="326772"/>
                    <a:pt x="2650102" y="319035"/>
                  </a:cubicBezTo>
                  <a:cubicBezTo>
                    <a:pt x="2666481" y="314815"/>
                    <a:pt x="2668591" y="314363"/>
                    <a:pt x="2688186" y="314815"/>
                  </a:cubicBezTo>
                  <a:cubicBezTo>
                    <a:pt x="2768773" y="316573"/>
                    <a:pt x="2770532" y="299843"/>
                    <a:pt x="2789775" y="298285"/>
                  </a:cubicBezTo>
                  <a:lnTo>
                    <a:pt x="2888751" y="319588"/>
                  </a:lnTo>
                  <a:cubicBezTo>
                    <a:pt x="2914073" y="323004"/>
                    <a:pt x="2934069" y="313509"/>
                    <a:pt x="2957532" y="308334"/>
                  </a:cubicBezTo>
                  <a:cubicBezTo>
                    <a:pt x="2959541" y="312906"/>
                    <a:pt x="2968535" y="312454"/>
                    <a:pt x="2955321" y="319940"/>
                  </a:cubicBezTo>
                  <a:cubicBezTo>
                    <a:pt x="2975116" y="322050"/>
                    <a:pt x="2987526" y="321246"/>
                    <a:pt x="2999484" y="309288"/>
                  </a:cubicBezTo>
                  <a:lnTo>
                    <a:pt x="2961903" y="311147"/>
                  </a:lnTo>
                  <a:cubicBezTo>
                    <a:pt x="2962154" y="308786"/>
                    <a:pt x="2962958" y="306826"/>
                    <a:pt x="2963209" y="307379"/>
                  </a:cubicBezTo>
                  <a:lnTo>
                    <a:pt x="2970494" y="299893"/>
                  </a:lnTo>
                  <a:cubicBezTo>
                    <a:pt x="3007723" y="269095"/>
                    <a:pt x="3123129" y="276129"/>
                    <a:pt x="3162166" y="296627"/>
                  </a:cubicBezTo>
                  <a:lnTo>
                    <a:pt x="3220246" y="324512"/>
                  </a:lnTo>
                  <a:lnTo>
                    <a:pt x="3222004" y="335062"/>
                  </a:lnTo>
                  <a:cubicBezTo>
                    <a:pt x="3234766" y="331194"/>
                    <a:pt x="3254913" y="336821"/>
                    <a:pt x="3266770" y="344106"/>
                  </a:cubicBezTo>
                  <a:cubicBezTo>
                    <a:pt x="3284455" y="355008"/>
                    <a:pt x="3269835" y="350336"/>
                    <a:pt x="3302743" y="366614"/>
                  </a:cubicBezTo>
                  <a:cubicBezTo>
                    <a:pt x="3315052" y="372693"/>
                    <a:pt x="3329321" y="383244"/>
                    <a:pt x="3339419" y="388419"/>
                  </a:cubicBezTo>
                  <a:cubicBezTo>
                    <a:pt x="3353236" y="395453"/>
                    <a:pt x="3371624" y="393343"/>
                    <a:pt x="3385943" y="400377"/>
                  </a:cubicBezTo>
                  <a:cubicBezTo>
                    <a:pt x="3405387" y="410123"/>
                    <a:pt x="3387249" y="413138"/>
                    <a:pt x="3425283" y="419569"/>
                  </a:cubicBezTo>
                  <a:cubicBezTo>
                    <a:pt x="3445178" y="422985"/>
                    <a:pt x="3452212" y="429416"/>
                    <a:pt x="3472359" y="430823"/>
                  </a:cubicBezTo>
                  <a:lnTo>
                    <a:pt x="3569376" y="455643"/>
                  </a:lnTo>
                  <a:cubicBezTo>
                    <a:pt x="3579927" y="471569"/>
                    <a:pt x="3564000" y="463480"/>
                    <a:pt x="3583444" y="467801"/>
                  </a:cubicBezTo>
                  <a:cubicBezTo>
                    <a:pt x="3600777" y="471569"/>
                    <a:pt x="3588619" y="470715"/>
                    <a:pt x="3602786" y="483979"/>
                  </a:cubicBezTo>
                  <a:cubicBezTo>
                    <a:pt x="3613438" y="493927"/>
                    <a:pt x="3640518" y="506839"/>
                    <a:pt x="3654234" y="514325"/>
                  </a:cubicBezTo>
                  <a:cubicBezTo>
                    <a:pt x="3680008" y="528141"/>
                    <a:pt x="3684580" y="519148"/>
                    <a:pt x="3708596" y="538089"/>
                  </a:cubicBezTo>
                  <a:cubicBezTo>
                    <a:pt x="3724070" y="550399"/>
                    <a:pt x="3742006" y="561050"/>
                    <a:pt x="3760244" y="568335"/>
                  </a:cubicBezTo>
                  <a:cubicBezTo>
                    <a:pt x="3784260" y="577831"/>
                    <a:pt x="3790590" y="590140"/>
                    <a:pt x="3807924" y="598229"/>
                  </a:cubicBezTo>
                  <a:cubicBezTo>
                    <a:pt x="3825609" y="606318"/>
                    <a:pt x="3849624" y="610638"/>
                    <a:pt x="3867309" y="621792"/>
                  </a:cubicBezTo>
                  <a:cubicBezTo>
                    <a:pt x="3884040" y="632443"/>
                    <a:pt x="3870927" y="628474"/>
                    <a:pt x="3879619" y="640532"/>
                  </a:cubicBezTo>
                  <a:cubicBezTo>
                    <a:pt x="3884090" y="646863"/>
                    <a:pt x="3896600" y="655303"/>
                    <a:pt x="3903283" y="659624"/>
                  </a:cubicBezTo>
                  <a:cubicBezTo>
                    <a:pt x="3928956" y="676154"/>
                    <a:pt x="3928604" y="676606"/>
                    <a:pt x="3959855" y="683187"/>
                  </a:cubicBezTo>
                  <a:cubicBezTo>
                    <a:pt x="3959604" y="680977"/>
                    <a:pt x="3951414" y="684142"/>
                    <a:pt x="3955534" y="672888"/>
                  </a:cubicBezTo>
                  <a:cubicBezTo>
                    <a:pt x="3977892" y="675953"/>
                    <a:pt x="3975078" y="678063"/>
                    <a:pt x="3998893" y="673240"/>
                  </a:cubicBezTo>
                  <a:cubicBezTo>
                    <a:pt x="3987990" y="684494"/>
                    <a:pt x="3990553" y="698310"/>
                    <a:pt x="3992562" y="714840"/>
                  </a:cubicBezTo>
                  <a:cubicBezTo>
                    <a:pt x="4047878" y="717201"/>
                    <a:pt x="4038734" y="738152"/>
                    <a:pt x="4058730" y="773070"/>
                  </a:cubicBezTo>
                  <a:lnTo>
                    <a:pt x="4058730" y="755284"/>
                  </a:lnTo>
                  <a:cubicBezTo>
                    <a:pt x="4072648" y="759253"/>
                    <a:pt x="4066016" y="746492"/>
                    <a:pt x="4080988" y="758198"/>
                  </a:cubicBezTo>
                  <a:cubicBezTo>
                    <a:pt x="4087670" y="763474"/>
                    <a:pt x="4098572" y="775431"/>
                    <a:pt x="4105254" y="780455"/>
                  </a:cubicBezTo>
                  <a:cubicBezTo>
                    <a:pt x="4128567" y="797688"/>
                    <a:pt x="4118719" y="765936"/>
                    <a:pt x="4157858" y="794724"/>
                  </a:cubicBezTo>
                  <a:cubicBezTo>
                    <a:pt x="4166399" y="793317"/>
                    <a:pt x="4163485" y="791810"/>
                    <a:pt x="4171674" y="790152"/>
                  </a:cubicBezTo>
                  <a:cubicBezTo>
                    <a:pt x="4186445" y="787087"/>
                    <a:pt x="4183280" y="790604"/>
                    <a:pt x="4193479" y="789700"/>
                  </a:cubicBezTo>
                  <a:cubicBezTo>
                    <a:pt x="4199207" y="789097"/>
                    <a:pt x="4217846" y="779149"/>
                    <a:pt x="4227895" y="776687"/>
                  </a:cubicBezTo>
                  <a:cubicBezTo>
                    <a:pt x="4248494" y="771663"/>
                    <a:pt x="4248645" y="778345"/>
                    <a:pt x="4263868" y="762419"/>
                  </a:cubicBezTo>
                  <a:cubicBezTo>
                    <a:pt x="4284015" y="741116"/>
                    <a:pt x="4316923" y="732324"/>
                    <a:pt x="4320088" y="729510"/>
                  </a:cubicBezTo>
                  <a:cubicBezTo>
                    <a:pt x="4385101" y="671079"/>
                    <a:pt x="4388166" y="576072"/>
                    <a:pt x="4403590" y="554870"/>
                  </a:cubicBezTo>
                  <a:cubicBezTo>
                    <a:pt x="4424692" y="526031"/>
                    <a:pt x="4440970" y="532362"/>
                    <a:pt x="4459359" y="505533"/>
                  </a:cubicBezTo>
                  <a:cubicBezTo>
                    <a:pt x="4495080" y="453030"/>
                    <a:pt x="4631185" y="350436"/>
                    <a:pt x="4688712" y="317377"/>
                  </a:cubicBezTo>
                  <a:cubicBezTo>
                    <a:pt x="4747143" y="283866"/>
                    <a:pt x="4763472" y="261508"/>
                    <a:pt x="4838432" y="266281"/>
                  </a:cubicBezTo>
                  <a:cubicBezTo>
                    <a:pt x="4888825" y="269447"/>
                    <a:pt x="4849586" y="251058"/>
                    <a:pt x="4917614" y="282308"/>
                  </a:cubicBezTo>
                  <a:cubicBezTo>
                    <a:pt x="4973985" y="308183"/>
                    <a:pt x="4995187" y="321196"/>
                    <a:pt x="5033371" y="370282"/>
                  </a:cubicBezTo>
                  <a:cubicBezTo>
                    <a:pt x="5046735" y="387615"/>
                    <a:pt x="5044826" y="377667"/>
                    <a:pt x="5058090" y="386208"/>
                  </a:cubicBezTo>
                  <a:cubicBezTo>
                    <a:pt x="5120992" y="426954"/>
                    <a:pt x="5072157" y="426251"/>
                    <a:pt x="5070248" y="468102"/>
                  </a:cubicBezTo>
                  <a:cubicBezTo>
                    <a:pt x="5069545" y="483677"/>
                    <a:pt x="5080799" y="549645"/>
                    <a:pt x="5089591" y="561803"/>
                  </a:cubicBezTo>
                  <a:cubicBezTo>
                    <a:pt x="5112903" y="519500"/>
                    <a:pt x="5050353" y="469961"/>
                    <a:pt x="5086426" y="448056"/>
                  </a:cubicBezTo>
                  <a:lnTo>
                    <a:pt x="5103307" y="477950"/>
                  </a:lnTo>
                  <a:cubicBezTo>
                    <a:pt x="5093359" y="523620"/>
                    <a:pt x="5110441" y="501865"/>
                    <a:pt x="5113054" y="541305"/>
                  </a:cubicBezTo>
                  <a:cubicBezTo>
                    <a:pt x="5114210" y="558739"/>
                    <a:pt x="5104965" y="590491"/>
                    <a:pt x="5103558" y="610890"/>
                  </a:cubicBezTo>
                  <a:cubicBezTo>
                    <a:pt x="5109437" y="613703"/>
                    <a:pt x="5109437" y="610287"/>
                    <a:pt x="5114812" y="621893"/>
                  </a:cubicBezTo>
                  <a:cubicBezTo>
                    <a:pt x="5125464" y="645205"/>
                    <a:pt x="5131794" y="676254"/>
                    <a:pt x="5128629" y="699215"/>
                  </a:cubicBezTo>
                  <a:cubicBezTo>
                    <a:pt x="5122298" y="746542"/>
                    <a:pt x="5134357" y="764680"/>
                    <a:pt x="5112451" y="809546"/>
                  </a:cubicBezTo>
                  <a:lnTo>
                    <a:pt x="5104262" y="799095"/>
                  </a:lnTo>
                  <a:cubicBezTo>
                    <a:pt x="5097680" y="817132"/>
                    <a:pt x="5094766" y="810701"/>
                    <a:pt x="5087732" y="825472"/>
                  </a:cubicBezTo>
                  <a:cubicBezTo>
                    <a:pt x="5084467" y="832405"/>
                    <a:pt x="5079744" y="848332"/>
                    <a:pt x="5076830" y="856773"/>
                  </a:cubicBezTo>
                  <a:cubicBezTo>
                    <a:pt x="5068640" y="880336"/>
                    <a:pt x="5064320" y="905407"/>
                    <a:pt x="5059597" y="929875"/>
                  </a:cubicBezTo>
                  <a:cubicBezTo>
                    <a:pt x="5052211" y="968510"/>
                    <a:pt x="5038143" y="1034126"/>
                    <a:pt x="4986596" y="1020561"/>
                  </a:cubicBezTo>
                  <a:cubicBezTo>
                    <a:pt x="4979813" y="1032870"/>
                    <a:pt x="4980868" y="1038346"/>
                    <a:pt x="4973131" y="1050103"/>
                  </a:cubicBezTo>
                  <a:cubicBezTo>
                    <a:pt x="4937660" y="1103510"/>
                    <a:pt x="4959314" y="1059147"/>
                    <a:pt x="4929571" y="1139383"/>
                  </a:cubicBezTo>
                  <a:cubicBezTo>
                    <a:pt x="4903345" y="1210023"/>
                    <a:pt x="4897366" y="1289103"/>
                    <a:pt x="4892442" y="1363461"/>
                  </a:cubicBezTo>
                  <a:cubicBezTo>
                    <a:pt x="4888674" y="1420535"/>
                    <a:pt x="4884102" y="1481428"/>
                    <a:pt x="4888122" y="1539156"/>
                  </a:cubicBezTo>
                  <a:cubicBezTo>
                    <a:pt x="4890131" y="1568347"/>
                    <a:pt x="4901938" y="1588594"/>
                    <a:pt x="4900180" y="1618136"/>
                  </a:cubicBezTo>
                  <a:lnTo>
                    <a:pt x="4890684" y="1615423"/>
                  </a:lnTo>
                  <a:cubicBezTo>
                    <a:pt x="4892694" y="1631450"/>
                    <a:pt x="4900280" y="1639338"/>
                    <a:pt x="4900984" y="1652200"/>
                  </a:cubicBezTo>
                  <a:cubicBezTo>
                    <a:pt x="4901788" y="1668127"/>
                    <a:pt x="4897115" y="1673503"/>
                    <a:pt x="4899828" y="1696262"/>
                  </a:cubicBezTo>
                  <a:cubicBezTo>
                    <a:pt x="4902290" y="1717716"/>
                    <a:pt x="4912238" y="1751227"/>
                    <a:pt x="4917513" y="1775343"/>
                  </a:cubicBezTo>
                  <a:cubicBezTo>
                    <a:pt x="4924296" y="1806744"/>
                    <a:pt x="4952783" y="1891452"/>
                    <a:pt x="4973633" y="1912855"/>
                  </a:cubicBezTo>
                  <a:cubicBezTo>
                    <a:pt x="4968358" y="1893763"/>
                    <a:pt x="4959013" y="1888939"/>
                    <a:pt x="4958661" y="1866230"/>
                  </a:cubicBezTo>
                  <a:cubicBezTo>
                    <a:pt x="4967906" y="1871405"/>
                    <a:pt x="4960319" y="1864220"/>
                    <a:pt x="4968860" y="1876178"/>
                  </a:cubicBezTo>
                  <a:cubicBezTo>
                    <a:pt x="4981019" y="1893511"/>
                    <a:pt x="4972126" y="1906976"/>
                    <a:pt x="5020860" y="1979827"/>
                  </a:cubicBezTo>
                  <a:cubicBezTo>
                    <a:pt x="5013827" y="2000928"/>
                    <a:pt x="5021313" y="1968924"/>
                    <a:pt x="5013224" y="1991634"/>
                  </a:cubicBezTo>
                  <a:cubicBezTo>
                    <a:pt x="5021564" y="2006505"/>
                    <a:pt x="5033270" y="2009419"/>
                    <a:pt x="5042866" y="2024441"/>
                  </a:cubicBezTo>
                  <a:cubicBezTo>
                    <a:pt x="5070399" y="2067549"/>
                    <a:pt x="5089491" y="2106336"/>
                    <a:pt x="5131292" y="2135024"/>
                  </a:cubicBezTo>
                  <a:lnTo>
                    <a:pt x="5301963" y="2269722"/>
                  </a:lnTo>
                  <a:cubicBezTo>
                    <a:pt x="5293874" y="2249575"/>
                    <a:pt x="5280409" y="2240783"/>
                    <a:pt x="5271266" y="2221439"/>
                  </a:cubicBezTo>
                  <a:cubicBezTo>
                    <a:pt x="5280661" y="2217119"/>
                    <a:pt x="5273024" y="2218626"/>
                    <a:pt x="5286036" y="2225308"/>
                  </a:cubicBezTo>
                  <a:cubicBezTo>
                    <a:pt x="5280510" y="2214305"/>
                    <a:pt x="5280158" y="2220636"/>
                    <a:pt x="5282520" y="2214305"/>
                  </a:cubicBezTo>
                  <a:cubicBezTo>
                    <a:pt x="5299853" y="2233648"/>
                    <a:pt x="5323416" y="2274043"/>
                    <a:pt x="5345523" y="2284493"/>
                  </a:cubicBezTo>
                  <a:cubicBezTo>
                    <a:pt x="5350798" y="2269722"/>
                    <a:pt x="5342006" y="2285548"/>
                    <a:pt x="5344468" y="2272787"/>
                  </a:cubicBezTo>
                  <a:cubicBezTo>
                    <a:pt x="5385817" y="2292481"/>
                    <a:pt x="5425508" y="2353625"/>
                    <a:pt x="5455854" y="2388544"/>
                  </a:cubicBezTo>
                  <a:cubicBezTo>
                    <a:pt x="5473438" y="2408691"/>
                    <a:pt x="5488913" y="2429641"/>
                    <a:pt x="5505744" y="2450994"/>
                  </a:cubicBezTo>
                  <a:cubicBezTo>
                    <a:pt x="5522977" y="2472900"/>
                    <a:pt x="5501423" y="2468428"/>
                    <a:pt x="5511371" y="2491891"/>
                  </a:cubicBezTo>
                  <a:lnTo>
                    <a:pt x="5582463" y="2619555"/>
                  </a:lnTo>
                  <a:cubicBezTo>
                    <a:pt x="5588542" y="2633623"/>
                    <a:pt x="5588693" y="2644375"/>
                    <a:pt x="5599445" y="2654925"/>
                  </a:cubicBezTo>
                  <a:lnTo>
                    <a:pt x="5599445" y="2636989"/>
                  </a:lnTo>
                  <a:cubicBezTo>
                    <a:pt x="5624967" y="2658191"/>
                    <a:pt x="5652148" y="2746968"/>
                    <a:pt x="5669632" y="2778972"/>
                  </a:cubicBezTo>
                  <a:cubicBezTo>
                    <a:pt x="5676214" y="2765256"/>
                    <a:pt x="5669733" y="2769125"/>
                    <a:pt x="5671039" y="2760332"/>
                  </a:cubicBezTo>
                  <a:cubicBezTo>
                    <a:pt x="5683901" y="2779324"/>
                    <a:pt x="5674204" y="2781283"/>
                    <a:pt x="5674204" y="2790679"/>
                  </a:cubicBezTo>
                  <a:cubicBezTo>
                    <a:pt x="5674204" y="2791734"/>
                    <a:pt x="5677370" y="2804244"/>
                    <a:pt x="5677822" y="2806354"/>
                  </a:cubicBezTo>
                  <a:lnTo>
                    <a:pt x="5681690" y="2791030"/>
                  </a:lnTo>
                  <a:cubicBezTo>
                    <a:pt x="5699727" y="2841423"/>
                    <a:pt x="5694803" y="2839313"/>
                    <a:pt x="5700430" y="2892619"/>
                  </a:cubicBezTo>
                  <a:cubicBezTo>
                    <a:pt x="5703244" y="2918845"/>
                    <a:pt x="5712840" y="2963862"/>
                    <a:pt x="5720477" y="2988932"/>
                  </a:cubicBezTo>
                  <a:cubicBezTo>
                    <a:pt x="5727611" y="3012596"/>
                    <a:pt x="5732083" y="3061934"/>
                    <a:pt x="5737107" y="3089667"/>
                  </a:cubicBezTo>
                  <a:cubicBezTo>
                    <a:pt x="5741579" y="3114637"/>
                    <a:pt x="5746251" y="3136744"/>
                    <a:pt x="5760871" y="3156087"/>
                  </a:cubicBezTo>
                  <a:cubicBezTo>
                    <a:pt x="5768257" y="3165834"/>
                    <a:pt x="5764388" y="3169200"/>
                    <a:pt x="5770618" y="3163121"/>
                  </a:cubicBezTo>
                  <a:lnTo>
                    <a:pt x="5767202" y="3129861"/>
                  </a:lnTo>
                  <a:cubicBezTo>
                    <a:pt x="5785591" y="3139457"/>
                    <a:pt x="5771874" y="3136191"/>
                    <a:pt x="5783832" y="3163473"/>
                  </a:cubicBezTo>
                  <a:cubicBezTo>
                    <a:pt x="5790263" y="3133830"/>
                    <a:pt x="5781722" y="3099615"/>
                    <a:pt x="5786293" y="3086402"/>
                  </a:cubicBezTo>
                  <a:cubicBezTo>
                    <a:pt x="5789911" y="3075399"/>
                    <a:pt x="5796493" y="3078413"/>
                    <a:pt x="5799306" y="3063340"/>
                  </a:cubicBezTo>
                  <a:cubicBezTo>
                    <a:pt x="5801869" y="3049173"/>
                    <a:pt x="5797297" y="3035205"/>
                    <a:pt x="5796744" y="3021188"/>
                  </a:cubicBezTo>
                  <a:cubicBezTo>
                    <a:pt x="5794182" y="2952306"/>
                    <a:pt x="5810209" y="2949593"/>
                    <a:pt x="5780817" y="2861972"/>
                  </a:cubicBezTo>
                  <a:cubicBezTo>
                    <a:pt x="5747557" y="2762644"/>
                    <a:pt x="5735700" y="2684518"/>
                    <a:pt x="5690483" y="2585742"/>
                  </a:cubicBezTo>
                  <a:cubicBezTo>
                    <a:pt x="5671291" y="2543690"/>
                    <a:pt x="5644110" y="2507968"/>
                    <a:pt x="5625570" y="2467172"/>
                  </a:cubicBezTo>
                  <a:cubicBezTo>
                    <a:pt x="5563120" y="2329510"/>
                    <a:pt x="5484039" y="2266155"/>
                    <a:pt x="5373708" y="2169389"/>
                  </a:cubicBezTo>
                  <a:cubicBezTo>
                    <a:pt x="5330149" y="2131205"/>
                    <a:pt x="5209820" y="2034188"/>
                    <a:pt x="5183343" y="1992839"/>
                  </a:cubicBezTo>
                  <a:cubicBezTo>
                    <a:pt x="5170480" y="1972793"/>
                    <a:pt x="5147620" y="1920542"/>
                    <a:pt x="5134156" y="1905821"/>
                  </a:cubicBezTo>
                  <a:cubicBezTo>
                    <a:pt x="5126770" y="1897732"/>
                    <a:pt x="5121846" y="1900545"/>
                    <a:pt x="5113556" y="1887884"/>
                  </a:cubicBezTo>
                  <a:cubicBezTo>
                    <a:pt x="5086275" y="1846535"/>
                    <a:pt x="5077382" y="1816290"/>
                    <a:pt x="5042917" y="1774740"/>
                  </a:cubicBezTo>
                  <a:cubicBezTo>
                    <a:pt x="5015133" y="1741128"/>
                    <a:pt x="5025332" y="1654763"/>
                    <a:pt x="5027794" y="1612962"/>
                  </a:cubicBezTo>
                  <a:lnTo>
                    <a:pt x="5030708" y="1434302"/>
                  </a:lnTo>
                  <a:cubicBezTo>
                    <a:pt x="5027191" y="1377579"/>
                    <a:pt x="5027794" y="1321509"/>
                    <a:pt x="5017243" y="1265489"/>
                  </a:cubicBezTo>
                  <a:cubicBezTo>
                    <a:pt x="5009405" y="1223688"/>
                    <a:pt x="5019604" y="1148677"/>
                    <a:pt x="5037390" y="1110393"/>
                  </a:cubicBezTo>
                  <a:lnTo>
                    <a:pt x="5037491" y="1128882"/>
                  </a:lnTo>
                  <a:lnTo>
                    <a:pt x="5050955" y="1121949"/>
                  </a:lnTo>
                  <a:lnTo>
                    <a:pt x="5053769" y="1140940"/>
                  </a:lnTo>
                  <a:lnTo>
                    <a:pt x="5094414" y="1098184"/>
                  </a:lnTo>
                  <a:cubicBezTo>
                    <a:pt x="5098635" y="1173045"/>
                    <a:pt x="5121143" y="1252125"/>
                    <a:pt x="5154503" y="1319700"/>
                  </a:cubicBezTo>
                  <a:cubicBezTo>
                    <a:pt x="5166913" y="1344671"/>
                    <a:pt x="5180177" y="1352508"/>
                    <a:pt x="5207458" y="1359642"/>
                  </a:cubicBezTo>
                  <a:cubicBezTo>
                    <a:pt x="5204394" y="1334823"/>
                    <a:pt x="5205951" y="1327438"/>
                    <a:pt x="5206504" y="1304477"/>
                  </a:cubicBezTo>
                  <a:cubicBezTo>
                    <a:pt x="5206956" y="1289003"/>
                    <a:pt x="5198415" y="1264635"/>
                    <a:pt x="5200625" y="1247201"/>
                  </a:cubicBezTo>
                  <a:cubicBezTo>
                    <a:pt x="5204142" y="1220473"/>
                    <a:pt x="5211628" y="1227507"/>
                    <a:pt x="5205901" y="1190177"/>
                  </a:cubicBezTo>
                  <a:cubicBezTo>
                    <a:pt x="5193240" y="1108283"/>
                    <a:pt x="5194194" y="1110745"/>
                    <a:pt x="5172490" y="1024781"/>
                  </a:cubicBezTo>
                  <a:cubicBezTo>
                    <a:pt x="5162642" y="985542"/>
                    <a:pt x="5176610" y="994887"/>
                    <a:pt x="5177665" y="969465"/>
                  </a:cubicBezTo>
                  <a:cubicBezTo>
                    <a:pt x="5178620" y="947208"/>
                    <a:pt x="5163597" y="939219"/>
                    <a:pt x="5173797" y="915556"/>
                  </a:cubicBezTo>
                  <a:cubicBezTo>
                    <a:pt x="5191381" y="923745"/>
                    <a:pt x="5197561" y="942736"/>
                    <a:pt x="5223837" y="950474"/>
                  </a:cubicBezTo>
                  <a:cubicBezTo>
                    <a:pt x="5256545" y="959969"/>
                    <a:pt x="5253932" y="960321"/>
                    <a:pt x="5269055" y="990416"/>
                  </a:cubicBezTo>
                  <a:cubicBezTo>
                    <a:pt x="5288247" y="1028700"/>
                    <a:pt x="5315930" y="1065025"/>
                    <a:pt x="5326330" y="1106525"/>
                  </a:cubicBezTo>
                  <a:cubicBezTo>
                    <a:pt x="5338740" y="1100797"/>
                    <a:pt x="5328692" y="1102756"/>
                    <a:pt x="5337484" y="1106625"/>
                  </a:cubicBezTo>
                  <a:cubicBezTo>
                    <a:pt x="5347231" y="1087634"/>
                    <a:pt x="5331254" y="1104264"/>
                    <a:pt x="5342760" y="1088337"/>
                  </a:cubicBezTo>
                  <a:cubicBezTo>
                    <a:pt x="5349090" y="1095974"/>
                    <a:pt x="5357179" y="1138478"/>
                    <a:pt x="5377527" y="1171638"/>
                  </a:cubicBezTo>
                  <a:cubicBezTo>
                    <a:pt x="5386771" y="1186610"/>
                    <a:pt x="5379888" y="1176662"/>
                    <a:pt x="5387123" y="1180330"/>
                  </a:cubicBezTo>
                  <a:cubicBezTo>
                    <a:pt x="5385615" y="1160082"/>
                    <a:pt x="5374814" y="1137574"/>
                    <a:pt x="5368383" y="1117176"/>
                  </a:cubicBezTo>
                  <a:cubicBezTo>
                    <a:pt x="5356325" y="1078992"/>
                    <a:pt x="5373306" y="1084117"/>
                    <a:pt x="5382651" y="1056283"/>
                  </a:cubicBezTo>
                  <a:cubicBezTo>
                    <a:pt x="5371046" y="1044225"/>
                    <a:pt x="5378331" y="1054876"/>
                    <a:pt x="5363660" y="1048294"/>
                  </a:cubicBezTo>
                  <a:cubicBezTo>
                    <a:pt x="5362153" y="1017144"/>
                    <a:pt x="5370593" y="1031664"/>
                    <a:pt x="5371498" y="1012221"/>
                  </a:cubicBezTo>
                  <a:cubicBezTo>
                    <a:pt x="5372201" y="998053"/>
                    <a:pt x="5361399" y="991471"/>
                    <a:pt x="5358385" y="979865"/>
                  </a:cubicBezTo>
                  <a:cubicBezTo>
                    <a:pt x="5355320" y="968159"/>
                    <a:pt x="5360947" y="965345"/>
                    <a:pt x="5350999" y="947057"/>
                  </a:cubicBezTo>
                  <a:cubicBezTo>
                    <a:pt x="5343262" y="932889"/>
                    <a:pt x="5340197" y="931934"/>
                    <a:pt x="5336127" y="914501"/>
                  </a:cubicBezTo>
                  <a:cubicBezTo>
                    <a:pt x="5348788" y="908170"/>
                    <a:pt x="5343061" y="918369"/>
                    <a:pt x="5347482" y="907718"/>
                  </a:cubicBezTo>
                  <a:cubicBezTo>
                    <a:pt x="5341604" y="898674"/>
                    <a:pt x="5338690" y="899629"/>
                    <a:pt x="5334720" y="889681"/>
                  </a:cubicBezTo>
                  <a:cubicBezTo>
                    <a:pt x="5313770" y="837430"/>
                    <a:pt x="5280611" y="785178"/>
                    <a:pt x="5262925" y="735288"/>
                  </a:cubicBezTo>
                  <a:cubicBezTo>
                    <a:pt x="5251571" y="703284"/>
                    <a:pt x="5241974" y="671330"/>
                    <a:pt x="5229766" y="639678"/>
                  </a:cubicBezTo>
                  <a:cubicBezTo>
                    <a:pt x="5207157" y="580996"/>
                    <a:pt x="5215949" y="534623"/>
                    <a:pt x="5215347" y="533216"/>
                  </a:cubicBezTo>
                  <a:cubicBezTo>
                    <a:pt x="5197059" y="513521"/>
                    <a:pt x="5198365" y="496891"/>
                    <a:pt x="5194396" y="469158"/>
                  </a:cubicBezTo>
                  <a:cubicBezTo>
                    <a:pt x="5190426" y="441876"/>
                    <a:pt x="5191331" y="414444"/>
                    <a:pt x="5188416" y="388319"/>
                  </a:cubicBezTo>
                  <a:cubicBezTo>
                    <a:pt x="5184297" y="352245"/>
                    <a:pt x="5153147" y="326571"/>
                    <a:pt x="5151991" y="250204"/>
                  </a:cubicBezTo>
                  <a:cubicBezTo>
                    <a:pt x="5170380" y="264272"/>
                    <a:pt x="5157970" y="260403"/>
                    <a:pt x="5165105" y="277837"/>
                  </a:cubicBezTo>
                  <a:cubicBezTo>
                    <a:pt x="5170028" y="267990"/>
                    <a:pt x="5162392" y="232268"/>
                    <a:pt x="5162542" y="231564"/>
                  </a:cubicBezTo>
                  <a:cubicBezTo>
                    <a:pt x="5163497" y="221114"/>
                    <a:pt x="5161236" y="229454"/>
                    <a:pt x="5165105" y="223928"/>
                  </a:cubicBezTo>
                  <a:cubicBezTo>
                    <a:pt x="5183242" y="255228"/>
                    <a:pt x="5179725" y="295371"/>
                    <a:pt x="5187964" y="305922"/>
                  </a:cubicBezTo>
                  <a:cubicBezTo>
                    <a:pt x="5186458" y="248646"/>
                    <a:pt x="5192436" y="241361"/>
                    <a:pt x="5173797" y="184789"/>
                  </a:cubicBezTo>
                  <a:cubicBezTo>
                    <a:pt x="5167717" y="166401"/>
                    <a:pt x="5169576" y="140627"/>
                    <a:pt x="5160684" y="127162"/>
                  </a:cubicBezTo>
                  <a:cubicBezTo>
                    <a:pt x="5144505" y="102543"/>
                    <a:pt x="5109839" y="78779"/>
                    <a:pt x="5084316" y="68027"/>
                  </a:cubicBezTo>
                  <a:cubicBezTo>
                    <a:pt x="5046584" y="52101"/>
                    <a:pt x="4996594" y="-9044"/>
                    <a:pt x="4952632" y="19293"/>
                  </a:cubicBezTo>
                  <a:cubicBezTo>
                    <a:pt x="4938916" y="28186"/>
                    <a:pt x="4933992" y="34164"/>
                    <a:pt x="4956049" y="47529"/>
                  </a:cubicBezTo>
                  <a:cubicBezTo>
                    <a:pt x="4960620" y="50342"/>
                    <a:pt x="4960721" y="49287"/>
                    <a:pt x="4965796" y="53507"/>
                  </a:cubicBezTo>
                  <a:cubicBezTo>
                    <a:pt x="4975191" y="61144"/>
                    <a:pt x="4971322" y="58431"/>
                    <a:pt x="4974337" y="63807"/>
                  </a:cubicBezTo>
                  <a:cubicBezTo>
                    <a:pt x="4946000" y="65113"/>
                    <a:pt x="4882746" y="54211"/>
                    <a:pt x="4853907" y="47780"/>
                  </a:cubicBezTo>
                  <a:cubicBezTo>
                    <a:pt x="4830243" y="42404"/>
                    <a:pt x="4786432" y="48483"/>
                    <a:pt x="4765331" y="46373"/>
                  </a:cubicBezTo>
                  <a:cubicBezTo>
                    <a:pt x="4754077" y="45318"/>
                    <a:pt x="4744933" y="44715"/>
                    <a:pt x="4733126" y="43911"/>
                  </a:cubicBezTo>
                  <a:cubicBezTo>
                    <a:pt x="4737346" y="39339"/>
                    <a:pt x="4740411" y="38385"/>
                    <a:pt x="4740964" y="37832"/>
                  </a:cubicBezTo>
                  <a:lnTo>
                    <a:pt x="4755232" y="14872"/>
                  </a:lnTo>
                  <a:lnTo>
                    <a:pt x="4723228" y="10651"/>
                  </a:lnTo>
                  <a:cubicBezTo>
                    <a:pt x="4731920" y="-955"/>
                    <a:pt x="4726393" y="4070"/>
                    <a:pt x="4738904" y="0"/>
                  </a:cubicBezTo>
                  <a:lnTo>
                    <a:pt x="4650478" y="13917"/>
                  </a:lnTo>
                  <a:cubicBezTo>
                    <a:pt x="4625860" y="17333"/>
                    <a:pt x="4595413" y="44715"/>
                    <a:pt x="4572201" y="32758"/>
                  </a:cubicBezTo>
                  <a:cubicBezTo>
                    <a:pt x="4568936" y="44564"/>
                    <a:pt x="4572101" y="27231"/>
                    <a:pt x="4572201" y="37078"/>
                  </a:cubicBezTo>
                  <a:cubicBezTo>
                    <a:pt x="4572453" y="47629"/>
                    <a:pt x="4576321" y="29241"/>
                    <a:pt x="4572201" y="40847"/>
                  </a:cubicBezTo>
                  <a:cubicBezTo>
                    <a:pt x="4555923" y="48132"/>
                    <a:pt x="4554517" y="36978"/>
                    <a:pt x="4538339" y="56170"/>
                  </a:cubicBezTo>
                  <a:lnTo>
                    <a:pt x="4559892" y="52553"/>
                  </a:lnTo>
                  <a:lnTo>
                    <a:pt x="4476340" y="108773"/>
                  </a:lnTo>
                  <a:cubicBezTo>
                    <a:pt x="4450114" y="123896"/>
                    <a:pt x="4416251" y="150122"/>
                    <a:pt x="4396104" y="173183"/>
                  </a:cubicBezTo>
                  <a:cubicBezTo>
                    <a:pt x="4385453" y="185342"/>
                    <a:pt x="4376058" y="202223"/>
                    <a:pt x="4364452" y="211819"/>
                  </a:cubicBezTo>
                  <a:cubicBezTo>
                    <a:pt x="4352494" y="221767"/>
                    <a:pt x="4336819" y="232770"/>
                    <a:pt x="4325565" y="243220"/>
                  </a:cubicBezTo>
                  <a:cubicBezTo>
                    <a:pt x="4299188" y="267336"/>
                    <a:pt x="4272710" y="284469"/>
                    <a:pt x="4245881" y="307630"/>
                  </a:cubicBezTo>
                  <a:cubicBezTo>
                    <a:pt x="4193730" y="352597"/>
                    <a:pt x="4148161" y="398668"/>
                    <a:pt x="4103647" y="450317"/>
                  </a:cubicBezTo>
                  <a:cubicBezTo>
                    <a:pt x="4047175" y="515681"/>
                    <a:pt x="4034866" y="551655"/>
                    <a:pt x="3983921" y="618878"/>
                  </a:cubicBezTo>
                  <a:cubicBezTo>
                    <a:pt x="3961915" y="618978"/>
                    <a:pt x="3910367" y="606368"/>
                    <a:pt x="3892531" y="596520"/>
                  </a:cubicBezTo>
                  <a:cubicBezTo>
                    <a:pt x="3869118" y="583659"/>
                    <a:pt x="3849172" y="558588"/>
                    <a:pt x="3826463" y="545224"/>
                  </a:cubicBezTo>
                  <a:cubicBezTo>
                    <a:pt x="3786420" y="521911"/>
                    <a:pt x="3759591" y="493676"/>
                    <a:pt x="3710254" y="485486"/>
                  </a:cubicBezTo>
                  <a:cubicBezTo>
                    <a:pt x="3702768" y="484180"/>
                    <a:pt x="3696085" y="483979"/>
                    <a:pt x="3689303" y="479055"/>
                  </a:cubicBezTo>
                  <a:cubicBezTo>
                    <a:pt x="3680611" y="472976"/>
                    <a:pt x="3690710" y="479156"/>
                    <a:pt x="3692569" y="468153"/>
                  </a:cubicBezTo>
                  <a:cubicBezTo>
                    <a:pt x="3671266" y="451623"/>
                    <a:pt x="3646547" y="452578"/>
                    <a:pt x="3625546" y="428462"/>
                  </a:cubicBezTo>
                  <a:cubicBezTo>
                    <a:pt x="3641925" y="432230"/>
                    <a:pt x="3638659" y="439012"/>
                    <a:pt x="3652275" y="431727"/>
                  </a:cubicBezTo>
                  <a:cubicBezTo>
                    <a:pt x="3628159" y="401030"/>
                    <a:pt x="3546868" y="384400"/>
                    <a:pt x="3535362" y="368825"/>
                  </a:cubicBezTo>
                  <a:cubicBezTo>
                    <a:pt x="3548124" y="359781"/>
                    <a:pt x="3597461" y="358274"/>
                    <a:pt x="3617005" y="358374"/>
                  </a:cubicBezTo>
                  <a:cubicBezTo>
                    <a:pt x="3621929" y="346668"/>
                    <a:pt x="3616553" y="352396"/>
                    <a:pt x="3633886" y="347723"/>
                  </a:cubicBezTo>
                  <a:lnTo>
                    <a:pt x="3729496" y="325466"/>
                  </a:lnTo>
                  <a:lnTo>
                    <a:pt x="3711560" y="312805"/>
                  </a:lnTo>
                  <a:cubicBezTo>
                    <a:pt x="3691765" y="301199"/>
                    <a:pt x="3664333" y="296778"/>
                    <a:pt x="3640116" y="296175"/>
                  </a:cubicBezTo>
                  <a:cubicBezTo>
                    <a:pt x="3594296" y="295020"/>
                    <a:pt x="3566311" y="288538"/>
                    <a:pt x="3523204" y="279193"/>
                  </a:cubicBezTo>
                  <a:cubicBezTo>
                    <a:pt x="3501399" y="274521"/>
                    <a:pt x="3482206" y="276631"/>
                    <a:pt x="3461105" y="273566"/>
                  </a:cubicBezTo>
                  <a:cubicBezTo>
                    <a:pt x="3427845" y="268894"/>
                    <a:pt x="3375242" y="249903"/>
                    <a:pt x="3343389" y="267487"/>
                  </a:cubicBezTo>
                  <a:cubicBezTo>
                    <a:pt x="3318418" y="281203"/>
                    <a:pt x="3322639" y="273114"/>
                    <a:pt x="3304401" y="295623"/>
                  </a:cubicBezTo>
                  <a:cubicBezTo>
                    <a:pt x="3287670" y="287282"/>
                    <a:pt x="3288575" y="296075"/>
                    <a:pt x="3272296" y="280048"/>
                  </a:cubicBezTo>
                  <a:cubicBezTo>
                    <a:pt x="3247477" y="255580"/>
                    <a:pt x="3216779" y="230961"/>
                    <a:pt x="3185026" y="215738"/>
                  </a:cubicBezTo>
                  <a:cubicBezTo>
                    <a:pt x="3069772" y="160573"/>
                    <a:pt x="2919097" y="118721"/>
                    <a:pt x="2791784" y="101539"/>
                  </a:cubicBezTo>
                  <a:cubicBezTo>
                    <a:pt x="2774551" y="99177"/>
                    <a:pt x="2719034" y="102945"/>
                    <a:pt x="2708634" y="116159"/>
                  </a:cubicBezTo>
                  <a:cubicBezTo>
                    <a:pt x="2718230" y="134296"/>
                    <a:pt x="2760081" y="126258"/>
                    <a:pt x="2805500" y="137964"/>
                  </a:cubicBezTo>
                  <a:cubicBezTo>
                    <a:pt x="2823537" y="142536"/>
                    <a:pt x="2869810" y="168410"/>
                    <a:pt x="2886691" y="177655"/>
                  </a:cubicBezTo>
                  <a:lnTo>
                    <a:pt x="2879557" y="196998"/>
                  </a:lnTo>
                  <a:cubicBezTo>
                    <a:pt x="2784901" y="197249"/>
                    <a:pt x="2798014" y="209307"/>
                    <a:pt x="2738880" y="218099"/>
                  </a:cubicBezTo>
                  <a:lnTo>
                    <a:pt x="2754103" y="222571"/>
                  </a:lnTo>
                  <a:cubicBezTo>
                    <a:pt x="2747169" y="225987"/>
                    <a:pt x="2737573" y="231012"/>
                    <a:pt x="2734408" y="232318"/>
                  </a:cubicBezTo>
                  <a:cubicBezTo>
                    <a:pt x="2723506" y="236789"/>
                    <a:pt x="2728530" y="238749"/>
                    <a:pt x="2717426" y="230559"/>
                  </a:cubicBezTo>
                  <a:lnTo>
                    <a:pt x="2739080" y="222822"/>
                  </a:lnTo>
                  <a:cubicBezTo>
                    <a:pt x="2719738" y="221667"/>
                    <a:pt x="2722551" y="227394"/>
                    <a:pt x="2699942" y="220712"/>
                  </a:cubicBezTo>
                  <a:cubicBezTo>
                    <a:pt x="2687432" y="217095"/>
                    <a:pt x="2672761" y="212874"/>
                    <a:pt x="2660000" y="210513"/>
                  </a:cubicBezTo>
                  <a:cubicBezTo>
                    <a:pt x="2599308" y="199510"/>
                    <a:pt x="2538867" y="195290"/>
                    <a:pt x="2477472" y="198103"/>
                  </a:cubicBezTo>
                  <a:cubicBezTo>
                    <a:pt x="2443960" y="199611"/>
                    <a:pt x="2419241" y="204082"/>
                    <a:pt x="2387740" y="206293"/>
                  </a:cubicBezTo>
                  <a:cubicBezTo>
                    <a:pt x="2381158" y="219757"/>
                    <a:pt x="2356691" y="216492"/>
                    <a:pt x="2340161" y="220360"/>
                  </a:cubicBezTo>
                  <a:cubicBezTo>
                    <a:pt x="2323983" y="224229"/>
                    <a:pt x="2298561" y="231363"/>
                    <a:pt x="2282534" y="232167"/>
                  </a:cubicBezTo>
                  <a:cubicBezTo>
                    <a:pt x="2236261" y="234529"/>
                    <a:pt x="2196670" y="230760"/>
                    <a:pt x="2160346" y="254424"/>
                  </a:cubicBezTo>
                  <a:cubicBezTo>
                    <a:pt x="2182352" y="251510"/>
                    <a:pt x="2197826" y="241412"/>
                    <a:pt x="2233447" y="238849"/>
                  </a:cubicBezTo>
                  <a:cubicBezTo>
                    <a:pt x="2212245" y="265678"/>
                    <a:pt x="2123116" y="280450"/>
                    <a:pt x="2087947" y="295422"/>
                  </a:cubicBezTo>
                  <a:cubicBezTo>
                    <a:pt x="2105733" y="302104"/>
                    <a:pt x="2146177" y="283816"/>
                    <a:pt x="2174413" y="287081"/>
                  </a:cubicBezTo>
                  <a:lnTo>
                    <a:pt x="2161300" y="297180"/>
                  </a:lnTo>
                  <a:cubicBezTo>
                    <a:pt x="2183306" y="306575"/>
                    <a:pt x="2167982" y="305972"/>
                    <a:pt x="2192952" y="302455"/>
                  </a:cubicBezTo>
                  <a:cubicBezTo>
                    <a:pt x="2256910" y="293563"/>
                    <a:pt x="2286452" y="312303"/>
                    <a:pt x="2312076" y="304666"/>
                  </a:cubicBezTo>
                  <a:cubicBezTo>
                    <a:pt x="2323079" y="301400"/>
                    <a:pt x="2379450" y="292859"/>
                    <a:pt x="2391508" y="292859"/>
                  </a:cubicBezTo>
                  <a:cubicBezTo>
                    <a:pt x="2419392" y="292608"/>
                    <a:pt x="2451949" y="292759"/>
                    <a:pt x="2476417" y="301551"/>
                  </a:cubicBezTo>
                  <a:cubicBezTo>
                    <a:pt x="2445618" y="319136"/>
                    <a:pt x="2362770" y="338680"/>
                    <a:pt x="2325088" y="349130"/>
                  </a:cubicBezTo>
                  <a:cubicBezTo>
                    <a:pt x="2304489" y="354858"/>
                    <a:pt x="2275399" y="368322"/>
                    <a:pt x="2254800" y="376662"/>
                  </a:cubicBezTo>
                  <a:cubicBezTo>
                    <a:pt x="2234201" y="385003"/>
                    <a:pt x="2196821" y="392137"/>
                    <a:pt x="2188381" y="412284"/>
                  </a:cubicBezTo>
                  <a:cubicBezTo>
                    <a:pt x="2224203" y="408064"/>
                    <a:pt x="2357293" y="350688"/>
                    <a:pt x="2370758" y="355913"/>
                  </a:cubicBezTo>
                  <a:cubicBezTo>
                    <a:pt x="2356138" y="366715"/>
                    <a:pt x="2320265" y="379677"/>
                    <a:pt x="2303283" y="385656"/>
                  </a:cubicBezTo>
                  <a:cubicBezTo>
                    <a:pt x="2291125" y="389876"/>
                    <a:pt x="2275148" y="393845"/>
                    <a:pt x="2264497" y="397814"/>
                  </a:cubicBezTo>
                  <a:cubicBezTo>
                    <a:pt x="2252087" y="402386"/>
                    <a:pt x="2245304" y="409068"/>
                    <a:pt x="2229930" y="413841"/>
                  </a:cubicBezTo>
                  <a:cubicBezTo>
                    <a:pt x="2183758" y="428462"/>
                    <a:pt x="2131155" y="435747"/>
                    <a:pt x="2072021" y="454939"/>
                  </a:cubicBezTo>
                  <a:cubicBezTo>
                    <a:pt x="2030219" y="468504"/>
                    <a:pt x="1971286" y="493826"/>
                    <a:pt x="1929786" y="511964"/>
                  </a:cubicBezTo>
                  <a:cubicBezTo>
                    <a:pt x="1884569" y="531759"/>
                    <a:pt x="1846737" y="578986"/>
                    <a:pt x="1806543" y="591496"/>
                  </a:cubicBezTo>
                  <a:cubicBezTo>
                    <a:pt x="1794234" y="583759"/>
                    <a:pt x="1783331" y="567581"/>
                    <a:pt x="1776197" y="554820"/>
                  </a:cubicBezTo>
                  <a:cubicBezTo>
                    <a:pt x="1766450" y="537235"/>
                    <a:pt x="1774539" y="550700"/>
                    <a:pt x="1773283" y="539597"/>
                  </a:cubicBezTo>
                  <a:cubicBezTo>
                    <a:pt x="1768962" y="503071"/>
                    <a:pt x="1702744" y="474684"/>
                    <a:pt x="1682496" y="453834"/>
                  </a:cubicBezTo>
                  <a:cubicBezTo>
                    <a:pt x="1667625" y="438510"/>
                    <a:pt x="1658029" y="412033"/>
                    <a:pt x="1637731" y="404145"/>
                  </a:cubicBezTo>
                  <a:lnTo>
                    <a:pt x="1636676" y="415751"/>
                  </a:lnTo>
                  <a:cubicBezTo>
                    <a:pt x="1557344" y="373949"/>
                    <a:pt x="1514036" y="226088"/>
                    <a:pt x="1286390" y="143842"/>
                  </a:cubicBezTo>
                  <a:cubicBezTo>
                    <a:pt x="1252527" y="131684"/>
                    <a:pt x="1275236" y="105558"/>
                    <a:pt x="1180380" y="99227"/>
                  </a:cubicBezTo>
                  <a:cubicBezTo>
                    <a:pt x="1165609" y="98172"/>
                    <a:pt x="1145010" y="81442"/>
                    <a:pt x="1132449" y="71595"/>
                  </a:cubicBezTo>
                  <a:cubicBezTo>
                    <a:pt x="1111699" y="55065"/>
                    <a:pt x="1125416" y="65365"/>
                    <a:pt x="1115719" y="48534"/>
                  </a:cubicBezTo>
                  <a:cubicBezTo>
                    <a:pt x="1104013" y="28487"/>
                    <a:pt x="1053771" y="32356"/>
                    <a:pt x="1028700" y="19494"/>
                  </a:cubicBezTo>
                  <a:cubicBezTo>
                    <a:pt x="1010764" y="10350"/>
                    <a:pt x="977403" y="14470"/>
                    <a:pt x="956051" y="14218"/>
                  </a:cubicBezTo>
                  <a:cubicBezTo>
                    <a:pt x="928166" y="13867"/>
                    <a:pt x="830597" y="39038"/>
                    <a:pt x="827432" y="41650"/>
                  </a:cubicBezTo>
                  <a:cubicBezTo>
                    <a:pt x="819594" y="56421"/>
                    <a:pt x="827783" y="36978"/>
                    <a:pt x="829090" y="54764"/>
                  </a:cubicBezTo>
                  <a:cubicBezTo>
                    <a:pt x="814570" y="65565"/>
                    <a:pt x="782817" y="80538"/>
                    <a:pt x="765735" y="79131"/>
                  </a:cubicBezTo>
                  <a:lnTo>
                    <a:pt x="780506" y="59084"/>
                  </a:lnTo>
                  <a:cubicBezTo>
                    <a:pt x="738554" y="61898"/>
                    <a:pt x="739961" y="67977"/>
                    <a:pt x="712931" y="94354"/>
                  </a:cubicBezTo>
                  <a:cubicBezTo>
                    <a:pt x="704390" y="102443"/>
                    <a:pt x="689166" y="110733"/>
                    <a:pt x="685499" y="121987"/>
                  </a:cubicBezTo>
                  <a:cubicBezTo>
                    <a:pt x="678214" y="144596"/>
                    <a:pt x="702028" y="131583"/>
                    <a:pt x="680324" y="154895"/>
                  </a:cubicBezTo>
                  <a:lnTo>
                    <a:pt x="656760" y="186397"/>
                  </a:lnTo>
                  <a:cubicBezTo>
                    <a:pt x="639176" y="218250"/>
                    <a:pt x="607222" y="249752"/>
                    <a:pt x="592451" y="285876"/>
                  </a:cubicBezTo>
                  <a:cubicBezTo>
                    <a:pt x="579338" y="317880"/>
                    <a:pt x="569139" y="329335"/>
                    <a:pt x="566677" y="365057"/>
                  </a:cubicBezTo>
                  <a:cubicBezTo>
                    <a:pt x="563763" y="407360"/>
                    <a:pt x="549695" y="406054"/>
                    <a:pt x="559291" y="458305"/>
                  </a:cubicBezTo>
                  <a:cubicBezTo>
                    <a:pt x="565722" y="492620"/>
                    <a:pt x="557432" y="524976"/>
                    <a:pt x="558588" y="559995"/>
                  </a:cubicBezTo>
                  <a:cubicBezTo>
                    <a:pt x="559543" y="586120"/>
                    <a:pt x="557432" y="639527"/>
                    <a:pt x="565371" y="660880"/>
                  </a:cubicBezTo>
                  <a:cubicBezTo>
                    <a:pt x="565471" y="639678"/>
                    <a:pt x="561050" y="608528"/>
                    <a:pt x="570545" y="591396"/>
                  </a:cubicBezTo>
                  <a:cubicBezTo>
                    <a:pt x="576876" y="600791"/>
                    <a:pt x="575218" y="607423"/>
                    <a:pt x="581096" y="619029"/>
                  </a:cubicBezTo>
                  <a:cubicBezTo>
                    <a:pt x="594461" y="645054"/>
                    <a:pt x="601344" y="694844"/>
                    <a:pt x="599937" y="726898"/>
                  </a:cubicBezTo>
                  <a:lnTo>
                    <a:pt x="583307" y="692231"/>
                  </a:lnTo>
                  <a:cubicBezTo>
                    <a:pt x="583056" y="708057"/>
                    <a:pt x="588231" y="726094"/>
                    <a:pt x="592903" y="740011"/>
                  </a:cubicBezTo>
                  <a:cubicBezTo>
                    <a:pt x="618074" y="814168"/>
                    <a:pt x="610839" y="795528"/>
                    <a:pt x="556227" y="881291"/>
                  </a:cubicBezTo>
                  <a:cubicBezTo>
                    <a:pt x="527890" y="925805"/>
                    <a:pt x="498850" y="963888"/>
                    <a:pt x="473529" y="1009558"/>
                  </a:cubicBezTo>
                  <a:cubicBezTo>
                    <a:pt x="462375" y="1029805"/>
                    <a:pt x="453130" y="1038849"/>
                    <a:pt x="463681" y="1058895"/>
                  </a:cubicBezTo>
                  <a:lnTo>
                    <a:pt x="480211" y="1044124"/>
                  </a:lnTo>
                  <a:lnTo>
                    <a:pt x="494831" y="1051862"/>
                  </a:lnTo>
                  <a:cubicBezTo>
                    <a:pt x="510858" y="1024932"/>
                    <a:pt x="532412" y="1004283"/>
                    <a:pt x="559241" y="986396"/>
                  </a:cubicBezTo>
                  <a:cubicBezTo>
                    <a:pt x="563110" y="983683"/>
                    <a:pt x="571199" y="979614"/>
                    <a:pt x="574113" y="977705"/>
                  </a:cubicBezTo>
                  <a:cubicBezTo>
                    <a:pt x="579288" y="974439"/>
                    <a:pt x="579740" y="973484"/>
                    <a:pt x="580795" y="972781"/>
                  </a:cubicBezTo>
                  <a:cubicBezTo>
                    <a:pt x="586171" y="969164"/>
                    <a:pt x="582553" y="971123"/>
                    <a:pt x="586422" y="969365"/>
                  </a:cubicBezTo>
                  <a:cubicBezTo>
                    <a:pt x="592401" y="966551"/>
                    <a:pt x="591948" y="973836"/>
                    <a:pt x="605514" y="950273"/>
                  </a:cubicBezTo>
                  <a:cubicBezTo>
                    <a:pt x="618878" y="927061"/>
                    <a:pt x="618024" y="910079"/>
                    <a:pt x="635860" y="887018"/>
                  </a:cubicBezTo>
                  <a:cubicBezTo>
                    <a:pt x="643145" y="877523"/>
                    <a:pt x="637719" y="873302"/>
                    <a:pt x="647817" y="868982"/>
                  </a:cubicBezTo>
                  <a:cubicBezTo>
                    <a:pt x="672536" y="879181"/>
                    <a:pt x="633900" y="897670"/>
                    <a:pt x="623350" y="935150"/>
                  </a:cubicBezTo>
                  <a:cubicBezTo>
                    <a:pt x="634353" y="925302"/>
                    <a:pt x="647466" y="909125"/>
                    <a:pt x="658820" y="900835"/>
                  </a:cubicBezTo>
                  <a:cubicBezTo>
                    <a:pt x="654148" y="916309"/>
                    <a:pt x="652741" y="902342"/>
                    <a:pt x="652138" y="923444"/>
                  </a:cubicBezTo>
                  <a:cubicBezTo>
                    <a:pt x="658117" y="925302"/>
                    <a:pt x="660830" y="924398"/>
                    <a:pt x="665502" y="935853"/>
                  </a:cubicBezTo>
                  <a:cubicBezTo>
                    <a:pt x="675953" y="961627"/>
                    <a:pt x="681530" y="998505"/>
                    <a:pt x="683991" y="1026389"/>
                  </a:cubicBezTo>
                  <a:cubicBezTo>
                    <a:pt x="686102" y="1048546"/>
                    <a:pt x="679168" y="1062111"/>
                    <a:pt x="686704" y="1087634"/>
                  </a:cubicBezTo>
                  <a:cubicBezTo>
                    <a:pt x="693286" y="1109891"/>
                    <a:pt x="682735" y="1119989"/>
                    <a:pt x="677560" y="1143050"/>
                  </a:cubicBezTo>
                  <a:cubicBezTo>
                    <a:pt x="669823" y="1177265"/>
                    <a:pt x="664347" y="1232531"/>
                    <a:pt x="653294" y="1263379"/>
                  </a:cubicBezTo>
                  <a:cubicBezTo>
                    <a:pt x="643697" y="1290208"/>
                    <a:pt x="640080" y="1280964"/>
                    <a:pt x="636061" y="1316334"/>
                  </a:cubicBezTo>
                  <a:cubicBezTo>
                    <a:pt x="633599" y="1337536"/>
                    <a:pt x="628776" y="1356276"/>
                    <a:pt x="621290" y="1376172"/>
                  </a:cubicBezTo>
                  <a:cubicBezTo>
                    <a:pt x="610739" y="1380392"/>
                    <a:pt x="610287" y="1373007"/>
                    <a:pt x="606519" y="1384161"/>
                  </a:cubicBezTo>
                  <a:cubicBezTo>
                    <a:pt x="599836" y="1403855"/>
                    <a:pt x="613301" y="1412396"/>
                    <a:pt x="600439" y="1437015"/>
                  </a:cubicBezTo>
                  <a:cubicBezTo>
                    <a:pt x="590843" y="1455052"/>
                    <a:pt x="595767" y="1440783"/>
                    <a:pt x="583458" y="1453745"/>
                  </a:cubicBezTo>
                  <a:cubicBezTo>
                    <a:pt x="579589" y="1479067"/>
                    <a:pt x="572203" y="1488060"/>
                    <a:pt x="569189" y="1506097"/>
                  </a:cubicBezTo>
                  <a:cubicBezTo>
                    <a:pt x="565572" y="1527651"/>
                    <a:pt x="569993" y="1542070"/>
                    <a:pt x="560648" y="1564076"/>
                  </a:cubicBezTo>
                  <a:lnTo>
                    <a:pt x="576223" y="1533730"/>
                  </a:lnTo>
                  <a:cubicBezTo>
                    <a:pt x="595063" y="1554681"/>
                    <a:pt x="569792" y="1580606"/>
                    <a:pt x="568134" y="1599346"/>
                  </a:cubicBezTo>
                  <a:cubicBezTo>
                    <a:pt x="609583" y="1538302"/>
                    <a:pt x="597174" y="1591960"/>
                    <a:pt x="626816" y="1541819"/>
                  </a:cubicBezTo>
                  <a:cubicBezTo>
                    <a:pt x="637116" y="1524235"/>
                    <a:pt x="642994" y="1519663"/>
                    <a:pt x="655052" y="1503535"/>
                  </a:cubicBezTo>
                  <a:cubicBezTo>
                    <a:pt x="665603" y="1489367"/>
                    <a:pt x="668969" y="1476354"/>
                    <a:pt x="679520" y="1461583"/>
                  </a:cubicBezTo>
                  <a:cubicBezTo>
                    <a:pt x="716749" y="1409683"/>
                    <a:pt x="735740" y="1309752"/>
                    <a:pt x="757997" y="1274734"/>
                  </a:cubicBezTo>
                  <a:cubicBezTo>
                    <a:pt x="764680" y="1279406"/>
                    <a:pt x="763524" y="1279205"/>
                    <a:pt x="767945" y="1290058"/>
                  </a:cubicBezTo>
                  <a:cubicBezTo>
                    <a:pt x="800050" y="1367128"/>
                    <a:pt x="814469" y="1365621"/>
                    <a:pt x="846071" y="1426665"/>
                  </a:cubicBezTo>
                  <a:cubicBezTo>
                    <a:pt x="862953" y="1459372"/>
                    <a:pt x="885210" y="1598492"/>
                    <a:pt x="882044" y="1636726"/>
                  </a:cubicBezTo>
                  <a:cubicBezTo>
                    <a:pt x="879683" y="1665765"/>
                    <a:pt x="858732" y="1693097"/>
                    <a:pt x="855667" y="1730226"/>
                  </a:cubicBezTo>
                  <a:cubicBezTo>
                    <a:pt x="848634" y="1816893"/>
                    <a:pt x="810098" y="1828298"/>
                    <a:pt x="763022" y="1884367"/>
                  </a:cubicBezTo>
                  <a:cubicBezTo>
                    <a:pt x="753777" y="1895521"/>
                    <a:pt x="745437" y="1909187"/>
                    <a:pt x="736193" y="1919989"/>
                  </a:cubicBezTo>
                  <a:cubicBezTo>
                    <a:pt x="727501" y="1930087"/>
                    <a:pt x="713483" y="1939181"/>
                    <a:pt x="703033" y="1949280"/>
                  </a:cubicBezTo>
                  <a:cubicBezTo>
                    <a:pt x="681831" y="1969678"/>
                    <a:pt x="665904" y="1992739"/>
                    <a:pt x="645757" y="2012886"/>
                  </a:cubicBezTo>
                  <a:cubicBezTo>
                    <a:pt x="624455" y="2034088"/>
                    <a:pt x="600640" y="2050467"/>
                    <a:pt x="577831" y="2069709"/>
                  </a:cubicBezTo>
                  <a:cubicBezTo>
                    <a:pt x="556176" y="2087997"/>
                    <a:pt x="536381" y="2109049"/>
                    <a:pt x="516083" y="2128844"/>
                  </a:cubicBezTo>
                  <a:cubicBezTo>
                    <a:pt x="493575" y="2150649"/>
                    <a:pt x="472976" y="2165872"/>
                    <a:pt x="451673" y="2189184"/>
                  </a:cubicBezTo>
                  <a:cubicBezTo>
                    <a:pt x="430924" y="2211793"/>
                    <a:pt x="416755" y="2241888"/>
                    <a:pt x="399070" y="2257714"/>
                  </a:cubicBezTo>
                  <a:cubicBezTo>
                    <a:pt x="366715" y="2286653"/>
                    <a:pt x="312855" y="2357996"/>
                    <a:pt x="293512" y="2397487"/>
                  </a:cubicBezTo>
                  <a:cubicBezTo>
                    <a:pt x="284368" y="2416227"/>
                    <a:pt x="276531" y="2421050"/>
                    <a:pt x="269045" y="2435419"/>
                  </a:cubicBezTo>
                  <a:cubicBezTo>
                    <a:pt x="255580" y="2461545"/>
                    <a:pt x="266934" y="2456621"/>
                    <a:pt x="272813" y="2478175"/>
                  </a:cubicBezTo>
                  <a:cubicBezTo>
                    <a:pt x="271758" y="2494554"/>
                    <a:pt x="220561" y="2566500"/>
                    <a:pt x="208956" y="2582175"/>
                  </a:cubicBezTo>
                  <a:cubicBezTo>
                    <a:pt x="199359" y="2594937"/>
                    <a:pt x="158714" y="2684568"/>
                    <a:pt x="157307" y="2697581"/>
                  </a:cubicBezTo>
                  <a:cubicBezTo>
                    <a:pt x="172078" y="2689944"/>
                    <a:pt x="164341" y="2692305"/>
                    <a:pt x="174892" y="2682609"/>
                  </a:cubicBezTo>
                  <a:cubicBezTo>
                    <a:pt x="174892" y="2702153"/>
                    <a:pt x="160121" y="2724661"/>
                    <a:pt x="149118" y="2741040"/>
                  </a:cubicBezTo>
                  <a:cubicBezTo>
                    <a:pt x="142888" y="2750284"/>
                    <a:pt x="141380" y="2752846"/>
                    <a:pt x="133894" y="2755459"/>
                  </a:cubicBezTo>
                  <a:lnTo>
                    <a:pt x="141380" y="2734358"/>
                  </a:lnTo>
                  <a:cubicBezTo>
                    <a:pt x="122389" y="2747019"/>
                    <a:pt x="114802" y="2775606"/>
                    <a:pt x="107417" y="2796456"/>
                  </a:cubicBezTo>
                  <a:cubicBezTo>
                    <a:pt x="100634" y="2815900"/>
                    <a:pt x="101790" y="2861369"/>
                    <a:pt x="85612" y="2876793"/>
                  </a:cubicBezTo>
                  <a:cubicBezTo>
                    <a:pt x="74810" y="2881264"/>
                    <a:pt x="94304" y="2882068"/>
                    <a:pt x="82698" y="2875487"/>
                  </a:cubicBezTo>
                  <a:cubicBezTo>
                    <a:pt x="75061" y="2871015"/>
                    <a:pt x="87370" y="2870211"/>
                    <a:pt x="79081" y="2873276"/>
                  </a:cubicBezTo>
                  <a:lnTo>
                    <a:pt x="48031" y="2950699"/>
                  </a:lnTo>
                  <a:cubicBezTo>
                    <a:pt x="46976" y="2940500"/>
                    <a:pt x="49086" y="2932410"/>
                    <a:pt x="50242" y="2923870"/>
                  </a:cubicBezTo>
                  <a:cubicBezTo>
                    <a:pt x="39942" y="2934772"/>
                    <a:pt x="20247" y="2992851"/>
                    <a:pt x="29040" y="3005261"/>
                  </a:cubicBezTo>
                  <a:cubicBezTo>
                    <a:pt x="27985" y="2993655"/>
                    <a:pt x="31401" y="2991545"/>
                    <a:pt x="35621" y="2978683"/>
                  </a:cubicBezTo>
                  <a:cubicBezTo>
                    <a:pt x="37129" y="2974111"/>
                    <a:pt x="38887" y="2966525"/>
                    <a:pt x="39942" y="2963460"/>
                  </a:cubicBezTo>
                  <a:lnTo>
                    <a:pt x="46624" y="2951503"/>
                  </a:lnTo>
                  <a:cubicBezTo>
                    <a:pt x="48986" y="2974011"/>
                    <a:pt x="42655" y="2976573"/>
                    <a:pt x="40193" y="2997423"/>
                  </a:cubicBezTo>
                  <a:lnTo>
                    <a:pt x="42655" y="2993454"/>
                  </a:lnTo>
                  <a:cubicBezTo>
                    <a:pt x="43007" y="2992751"/>
                    <a:pt x="44514" y="2989586"/>
                    <a:pt x="44866" y="2988430"/>
                  </a:cubicBezTo>
                  <a:cubicBezTo>
                    <a:pt x="47579" y="2981396"/>
                    <a:pt x="47227" y="2980442"/>
                    <a:pt x="49538" y="2973207"/>
                  </a:cubicBezTo>
                  <a:cubicBezTo>
                    <a:pt x="57376" y="2948388"/>
                    <a:pt x="64309" y="2912665"/>
                    <a:pt x="78377" y="2892619"/>
                  </a:cubicBezTo>
                  <a:cubicBezTo>
                    <a:pt x="79081" y="2917589"/>
                    <a:pt x="67023" y="2932109"/>
                    <a:pt x="67023" y="2954467"/>
                  </a:cubicBezTo>
                  <a:cubicBezTo>
                    <a:pt x="88576" y="2920855"/>
                    <a:pt x="108623" y="2875738"/>
                    <a:pt x="127463" y="2840267"/>
                  </a:cubicBezTo>
                  <a:cubicBezTo>
                    <a:pt x="131432" y="2832882"/>
                    <a:pt x="134598" y="2832279"/>
                    <a:pt x="139170" y="2824793"/>
                  </a:cubicBezTo>
                  <a:cubicBezTo>
                    <a:pt x="144797" y="2815548"/>
                    <a:pt x="142787" y="2813187"/>
                    <a:pt x="149620" y="2803591"/>
                  </a:cubicBezTo>
                  <a:cubicBezTo>
                    <a:pt x="149972" y="2804395"/>
                    <a:pt x="150424" y="2804746"/>
                    <a:pt x="150424" y="2805952"/>
                  </a:cubicBezTo>
                  <a:lnTo>
                    <a:pt x="151479" y="2813689"/>
                  </a:lnTo>
                  <a:cubicBezTo>
                    <a:pt x="151378" y="2815900"/>
                    <a:pt x="148665" y="2825998"/>
                    <a:pt x="148062" y="2829264"/>
                  </a:cubicBezTo>
                  <a:cubicBezTo>
                    <a:pt x="144998" y="2845091"/>
                    <a:pt x="148163" y="2840066"/>
                    <a:pt x="148866" y="2857048"/>
                  </a:cubicBezTo>
                  <a:lnTo>
                    <a:pt x="169013" y="2827657"/>
                  </a:lnTo>
                  <a:cubicBezTo>
                    <a:pt x="174892" y="2834238"/>
                    <a:pt x="161276" y="2854938"/>
                    <a:pt x="156252" y="2865036"/>
                  </a:cubicBezTo>
                  <a:cubicBezTo>
                    <a:pt x="141833" y="2893875"/>
                    <a:pt x="141732" y="2973508"/>
                    <a:pt x="121233" y="2991294"/>
                  </a:cubicBezTo>
                  <a:cubicBezTo>
                    <a:pt x="109628" y="2974765"/>
                    <a:pt x="125554" y="2959541"/>
                    <a:pt x="128518" y="2940198"/>
                  </a:cubicBezTo>
                  <a:cubicBezTo>
                    <a:pt x="118571" y="2949342"/>
                    <a:pt x="121384" y="2954115"/>
                    <a:pt x="112592" y="2960245"/>
                  </a:cubicBezTo>
                  <a:cubicBezTo>
                    <a:pt x="105558" y="2965168"/>
                    <a:pt x="105910" y="2958034"/>
                    <a:pt x="96565" y="2976523"/>
                  </a:cubicBezTo>
                  <a:lnTo>
                    <a:pt x="71142" y="3028674"/>
                  </a:lnTo>
                  <a:cubicBezTo>
                    <a:pt x="69133" y="3005010"/>
                    <a:pt x="85210" y="2995062"/>
                    <a:pt x="78880" y="2978985"/>
                  </a:cubicBezTo>
                  <a:cubicBezTo>
                    <a:pt x="71042" y="2992349"/>
                    <a:pt x="60592" y="3010486"/>
                    <a:pt x="64360" y="3027016"/>
                  </a:cubicBezTo>
                  <a:cubicBezTo>
                    <a:pt x="67776" y="3041887"/>
                    <a:pt x="61446" y="3017420"/>
                    <a:pt x="72348" y="3037567"/>
                  </a:cubicBezTo>
                  <a:cubicBezTo>
                    <a:pt x="42605" y="3075750"/>
                    <a:pt x="40244" y="3096500"/>
                    <a:pt x="39088" y="3098259"/>
                  </a:cubicBezTo>
                  <a:cubicBezTo>
                    <a:pt x="38988" y="3098359"/>
                    <a:pt x="35219" y="3101424"/>
                    <a:pt x="32406" y="3110920"/>
                  </a:cubicBezTo>
                  <a:cubicBezTo>
                    <a:pt x="28789" y="3123229"/>
                    <a:pt x="28889" y="3135990"/>
                    <a:pt x="27131" y="3149204"/>
                  </a:cubicBezTo>
                  <a:cubicBezTo>
                    <a:pt x="24568" y="3168748"/>
                    <a:pt x="10501" y="3203565"/>
                    <a:pt x="12711" y="3220296"/>
                  </a:cubicBezTo>
                  <a:lnTo>
                    <a:pt x="12711" y="3248080"/>
                  </a:lnTo>
                  <a:cubicBezTo>
                    <a:pt x="11304" y="3260238"/>
                    <a:pt x="16128" y="3275361"/>
                    <a:pt x="20348" y="3287318"/>
                  </a:cubicBezTo>
                  <a:lnTo>
                    <a:pt x="45067" y="3268829"/>
                  </a:lnTo>
                  <a:cubicBezTo>
                    <a:pt x="59336" y="3260841"/>
                    <a:pt x="92646" y="3208288"/>
                    <a:pt x="101086" y="3193718"/>
                  </a:cubicBezTo>
                  <a:cubicBezTo>
                    <a:pt x="100383" y="3219844"/>
                    <a:pt x="91591" y="3246924"/>
                    <a:pt x="75413" y="3267171"/>
                  </a:cubicBezTo>
                  <a:cubicBezTo>
                    <a:pt x="79734" y="3288373"/>
                    <a:pt x="75162" y="3264609"/>
                    <a:pt x="79533" y="3273954"/>
                  </a:cubicBezTo>
                  <a:cubicBezTo>
                    <a:pt x="82698" y="3280988"/>
                    <a:pt x="59737" y="3338163"/>
                    <a:pt x="58230" y="3364490"/>
                  </a:cubicBezTo>
                  <a:cubicBezTo>
                    <a:pt x="55869" y="3409808"/>
                    <a:pt x="54110" y="3397549"/>
                    <a:pt x="51196" y="3426789"/>
                  </a:cubicBezTo>
                  <a:cubicBezTo>
                    <a:pt x="47227" y="3467184"/>
                    <a:pt x="51649" y="3508683"/>
                    <a:pt x="37380" y="3548977"/>
                  </a:cubicBezTo>
                  <a:cubicBezTo>
                    <a:pt x="30798" y="3567366"/>
                    <a:pt x="26377" y="3585403"/>
                    <a:pt x="22157" y="3604645"/>
                  </a:cubicBezTo>
                  <a:cubicBezTo>
                    <a:pt x="13716" y="3642578"/>
                    <a:pt x="2261" y="3683826"/>
                    <a:pt x="0" y="3723919"/>
                  </a:cubicBezTo>
                  <a:cubicBezTo>
                    <a:pt x="12862" y="3729094"/>
                    <a:pt x="2914" y="3717941"/>
                    <a:pt x="19695" y="3727185"/>
                  </a:cubicBezTo>
                  <a:lnTo>
                    <a:pt x="24518" y="3761500"/>
                  </a:lnTo>
                  <a:cubicBezTo>
                    <a:pt x="39992" y="3769689"/>
                    <a:pt x="28638" y="3760345"/>
                    <a:pt x="38083" y="3765620"/>
                  </a:cubicBezTo>
                  <a:cubicBezTo>
                    <a:pt x="42555" y="3768082"/>
                    <a:pt x="43610" y="3771950"/>
                    <a:pt x="51196" y="3776422"/>
                  </a:cubicBezTo>
                  <a:cubicBezTo>
                    <a:pt x="60240" y="3766575"/>
                    <a:pt x="66771" y="3762706"/>
                    <a:pt x="74760" y="3754768"/>
                  </a:cubicBezTo>
                  <a:cubicBezTo>
                    <a:pt x="80387" y="3749140"/>
                    <a:pt x="89983" y="3732259"/>
                    <a:pt x="95258" y="3724874"/>
                  </a:cubicBezTo>
                  <a:cubicBezTo>
                    <a:pt x="127715" y="3678249"/>
                    <a:pt x="96565" y="3664433"/>
                    <a:pt x="142335" y="3639262"/>
                  </a:cubicBezTo>
                  <a:cubicBezTo>
                    <a:pt x="144546" y="3638106"/>
                    <a:pt x="145249" y="3645944"/>
                    <a:pt x="150776" y="3628812"/>
                  </a:cubicBezTo>
                  <a:cubicBezTo>
                    <a:pt x="152182" y="3624842"/>
                    <a:pt x="154192" y="3612634"/>
                    <a:pt x="154544" y="3608212"/>
                  </a:cubicBezTo>
                  <a:cubicBezTo>
                    <a:pt x="153237" y="3608564"/>
                    <a:pt x="149369" y="3616050"/>
                    <a:pt x="143541" y="3614895"/>
                  </a:cubicBezTo>
                  <a:cubicBezTo>
                    <a:pt x="115757" y="3541341"/>
                    <a:pt x="171073" y="3549530"/>
                    <a:pt x="153639" y="3504564"/>
                  </a:cubicBezTo>
                  <a:cubicBezTo>
                    <a:pt x="137813" y="3463918"/>
                    <a:pt x="154343" y="3428196"/>
                    <a:pt x="173334" y="3393278"/>
                  </a:cubicBezTo>
                  <a:lnTo>
                    <a:pt x="210362" y="3419655"/>
                  </a:lnTo>
                  <a:cubicBezTo>
                    <a:pt x="202022" y="3448494"/>
                    <a:pt x="203931" y="3527323"/>
                    <a:pt x="207298" y="3559428"/>
                  </a:cubicBezTo>
                  <a:cubicBezTo>
                    <a:pt x="209860" y="3584247"/>
                    <a:pt x="205288" y="3640267"/>
                    <a:pt x="209659" y="3655490"/>
                  </a:cubicBezTo>
                  <a:cubicBezTo>
                    <a:pt x="214231" y="3671165"/>
                    <a:pt x="218702" y="3664383"/>
                    <a:pt x="215185" y="3687594"/>
                  </a:cubicBezTo>
                  <a:cubicBezTo>
                    <a:pt x="204886" y="3756225"/>
                    <a:pt x="134246" y="3858517"/>
                    <a:pt x="145601" y="3925037"/>
                  </a:cubicBezTo>
                  <a:cubicBezTo>
                    <a:pt x="149369" y="3947395"/>
                    <a:pt x="152886" y="3968396"/>
                    <a:pt x="141632" y="3989447"/>
                  </a:cubicBezTo>
                  <a:cubicBezTo>
                    <a:pt x="125454" y="4020044"/>
                    <a:pt x="131684" y="4051294"/>
                    <a:pt x="110482" y="4113846"/>
                  </a:cubicBezTo>
                  <a:cubicBezTo>
                    <a:pt x="103548" y="4134093"/>
                    <a:pt x="91038" y="4144191"/>
                    <a:pt x="91038" y="4172176"/>
                  </a:cubicBezTo>
                  <a:cubicBezTo>
                    <a:pt x="91139" y="4202271"/>
                    <a:pt x="93600" y="4196996"/>
                    <a:pt x="84004" y="4232165"/>
                  </a:cubicBezTo>
                  <a:cubicBezTo>
                    <a:pt x="74157" y="4268490"/>
                    <a:pt x="85160" y="4281603"/>
                    <a:pt x="80136" y="4298484"/>
                  </a:cubicBezTo>
                  <a:cubicBezTo>
                    <a:pt x="70288" y="4332347"/>
                    <a:pt x="66771" y="4321696"/>
                    <a:pt x="71092" y="4359628"/>
                  </a:cubicBezTo>
                  <a:cubicBezTo>
                    <a:pt x="73805" y="4383192"/>
                    <a:pt x="62752" y="4398515"/>
                    <a:pt x="60893" y="4424390"/>
                  </a:cubicBezTo>
                  <a:cubicBezTo>
                    <a:pt x="79181" y="4401530"/>
                    <a:pt x="68982" y="4414643"/>
                    <a:pt x="77624" y="4413940"/>
                  </a:cubicBezTo>
                  <a:cubicBezTo>
                    <a:pt x="79282" y="4408413"/>
                    <a:pt x="84306" y="4393793"/>
                    <a:pt x="84758" y="4389321"/>
                  </a:cubicBezTo>
                  <a:cubicBezTo>
                    <a:pt x="86868" y="4365758"/>
                    <a:pt x="81492" y="4388266"/>
                    <a:pt x="77724" y="4362743"/>
                  </a:cubicBezTo>
                  <a:lnTo>
                    <a:pt x="91641" y="4344104"/>
                  </a:lnTo>
                  <a:cubicBezTo>
                    <a:pt x="122439" y="4356966"/>
                    <a:pt x="124700" y="4317626"/>
                    <a:pt x="133693" y="4293510"/>
                  </a:cubicBezTo>
                  <a:cubicBezTo>
                    <a:pt x="143792" y="4266581"/>
                    <a:pt x="148816" y="4241862"/>
                    <a:pt x="160271" y="4214530"/>
                  </a:cubicBezTo>
                  <a:cubicBezTo>
                    <a:pt x="170571" y="4190163"/>
                    <a:pt x="182629" y="4170468"/>
                    <a:pt x="193180" y="4146452"/>
                  </a:cubicBezTo>
                  <a:cubicBezTo>
                    <a:pt x="203831" y="4121834"/>
                    <a:pt x="210161" y="4094101"/>
                    <a:pt x="222471" y="4070437"/>
                  </a:cubicBezTo>
                  <a:lnTo>
                    <a:pt x="232418" y="4072095"/>
                  </a:lnTo>
                  <a:lnTo>
                    <a:pt x="256886" y="4039538"/>
                  </a:lnTo>
                  <a:cubicBezTo>
                    <a:pt x="251008" y="4023159"/>
                    <a:pt x="255027" y="4042000"/>
                    <a:pt x="249953" y="4023611"/>
                  </a:cubicBezTo>
                  <a:cubicBezTo>
                    <a:pt x="266683" y="4018236"/>
                    <a:pt x="283916" y="3986835"/>
                    <a:pt x="288137" y="3969853"/>
                  </a:cubicBezTo>
                  <a:cubicBezTo>
                    <a:pt x="271758" y="3976083"/>
                    <a:pt x="288137" y="3978896"/>
                    <a:pt x="270351" y="3984372"/>
                  </a:cubicBezTo>
                  <a:cubicBezTo>
                    <a:pt x="272361" y="3973018"/>
                    <a:pt x="296929" y="3934482"/>
                    <a:pt x="304113" y="3918204"/>
                  </a:cubicBezTo>
                  <a:cubicBezTo>
                    <a:pt x="310092" y="3904488"/>
                    <a:pt x="310695" y="3893134"/>
                    <a:pt x="318282" y="3881327"/>
                  </a:cubicBezTo>
                  <a:cubicBezTo>
                    <a:pt x="332199" y="3860024"/>
                    <a:pt x="326119" y="3852990"/>
                    <a:pt x="339132" y="3840078"/>
                  </a:cubicBezTo>
                  <a:cubicBezTo>
                    <a:pt x="368172" y="3811038"/>
                    <a:pt x="347573" y="3763108"/>
                    <a:pt x="353752" y="3728190"/>
                  </a:cubicBezTo>
                  <a:cubicBezTo>
                    <a:pt x="357520" y="3706988"/>
                    <a:pt x="364655" y="3727939"/>
                    <a:pt x="359982" y="3688247"/>
                  </a:cubicBezTo>
                  <a:cubicBezTo>
                    <a:pt x="354606" y="3643733"/>
                    <a:pt x="375457" y="3628159"/>
                    <a:pt x="363600" y="3606153"/>
                  </a:cubicBezTo>
                  <a:cubicBezTo>
                    <a:pt x="347221" y="3575706"/>
                    <a:pt x="380230" y="3556363"/>
                    <a:pt x="381385" y="3528228"/>
                  </a:cubicBezTo>
                  <a:cubicBezTo>
                    <a:pt x="382340" y="3501398"/>
                    <a:pt x="367569" y="3470500"/>
                    <a:pt x="376914" y="3436737"/>
                  </a:cubicBezTo>
                  <a:cubicBezTo>
                    <a:pt x="382993" y="3414581"/>
                    <a:pt x="386661" y="3368308"/>
                    <a:pt x="387113" y="3348412"/>
                  </a:cubicBezTo>
                  <a:cubicBezTo>
                    <a:pt x="373748" y="3340575"/>
                    <a:pt x="380531" y="3348764"/>
                    <a:pt x="367217" y="3341479"/>
                  </a:cubicBezTo>
                  <a:lnTo>
                    <a:pt x="363449" y="3302140"/>
                  </a:lnTo>
                  <a:lnTo>
                    <a:pt x="373397" y="3298372"/>
                  </a:lnTo>
                  <a:cubicBezTo>
                    <a:pt x="372241" y="3285359"/>
                    <a:pt x="342599" y="3238282"/>
                    <a:pt x="332148" y="3228787"/>
                  </a:cubicBezTo>
                  <a:cubicBezTo>
                    <a:pt x="331545" y="3228184"/>
                    <a:pt x="330490" y="3227631"/>
                    <a:pt x="329938" y="3227028"/>
                  </a:cubicBezTo>
                  <a:cubicBezTo>
                    <a:pt x="329335" y="3226425"/>
                    <a:pt x="328531" y="3225622"/>
                    <a:pt x="327928" y="3225019"/>
                  </a:cubicBezTo>
                  <a:cubicBezTo>
                    <a:pt x="317628" y="3213413"/>
                    <a:pt x="329586" y="3216226"/>
                    <a:pt x="312102" y="3207233"/>
                  </a:cubicBezTo>
                  <a:cubicBezTo>
                    <a:pt x="310444" y="3212609"/>
                    <a:pt x="304013" y="3204419"/>
                    <a:pt x="315719" y="3219291"/>
                  </a:cubicBezTo>
                  <a:lnTo>
                    <a:pt x="288438" y="3223160"/>
                  </a:lnTo>
                  <a:cubicBezTo>
                    <a:pt x="288187" y="3243206"/>
                    <a:pt x="294668" y="3235218"/>
                    <a:pt x="289141" y="3247175"/>
                  </a:cubicBezTo>
                  <a:cubicBezTo>
                    <a:pt x="259951" y="3225722"/>
                    <a:pt x="296778" y="3190804"/>
                    <a:pt x="310092" y="3171159"/>
                  </a:cubicBezTo>
                  <a:cubicBezTo>
                    <a:pt x="312805" y="3167190"/>
                    <a:pt x="315368" y="3163523"/>
                    <a:pt x="317729" y="3159102"/>
                  </a:cubicBezTo>
                  <a:cubicBezTo>
                    <a:pt x="326521" y="3143175"/>
                    <a:pt x="323004" y="3161212"/>
                    <a:pt x="323607" y="3142471"/>
                  </a:cubicBezTo>
                  <a:lnTo>
                    <a:pt x="304616" y="3147295"/>
                  </a:lnTo>
                  <a:lnTo>
                    <a:pt x="300848" y="3126193"/>
                  </a:lnTo>
                  <a:cubicBezTo>
                    <a:pt x="289694" y="3130765"/>
                    <a:pt x="282007" y="3130514"/>
                    <a:pt x="274370" y="3126545"/>
                  </a:cubicBezTo>
                  <a:lnTo>
                    <a:pt x="291101" y="3111422"/>
                  </a:lnTo>
                  <a:cubicBezTo>
                    <a:pt x="266281" y="3098661"/>
                    <a:pt x="281253" y="3111522"/>
                    <a:pt x="275275" y="3096550"/>
                  </a:cubicBezTo>
                  <a:cubicBezTo>
                    <a:pt x="265578" y="3109664"/>
                    <a:pt x="251661" y="3123028"/>
                    <a:pt x="243572" y="3137096"/>
                  </a:cubicBezTo>
                  <a:close/>
                  <a:moveTo>
                    <a:pt x="4010599" y="669170"/>
                  </a:moveTo>
                  <a:cubicBezTo>
                    <a:pt x="4017382" y="652289"/>
                    <a:pt x="4038734" y="648420"/>
                    <a:pt x="4053807" y="653344"/>
                  </a:cubicBezTo>
                  <a:cubicBezTo>
                    <a:pt x="4045266" y="672335"/>
                    <a:pt x="4046773" y="650631"/>
                    <a:pt x="4037076" y="676053"/>
                  </a:cubicBezTo>
                  <a:cubicBezTo>
                    <a:pt x="4024667" y="674244"/>
                    <a:pt x="4021501" y="677962"/>
                    <a:pt x="4010599" y="669170"/>
                  </a:cubicBez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A4AF69F6-1333-4601-BA34-AF2B1D54A40B}"/>
                </a:ext>
              </a:extLst>
            </p:cNvPr>
            <p:cNvSpPr/>
            <p:nvPr/>
          </p:nvSpPr>
          <p:spPr>
            <a:xfrm>
              <a:off x="3469725" y="2212566"/>
              <a:ext cx="1482520" cy="2141236"/>
            </a:xfrm>
            <a:custGeom>
              <a:avLst/>
              <a:gdLst>
                <a:gd name="connsiteX0" fmla="*/ 609972 w 1482520"/>
                <a:gd name="connsiteY0" fmla="*/ 1764493 h 2141236"/>
                <a:gd name="connsiteX1" fmla="*/ 485071 w 1482520"/>
                <a:gd name="connsiteY1" fmla="*/ 1851059 h 2141236"/>
                <a:gd name="connsiteX2" fmla="*/ 392777 w 1482520"/>
                <a:gd name="connsiteY2" fmla="*/ 1914415 h 2141236"/>
                <a:gd name="connsiteX3" fmla="*/ 377303 w 1482520"/>
                <a:gd name="connsiteY3" fmla="*/ 1926221 h 2141236"/>
                <a:gd name="connsiteX4" fmla="*/ 368158 w 1482520"/>
                <a:gd name="connsiteY4" fmla="*/ 1938882 h 2141236"/>
                <a:gd name="connsiteX5" fmla="*/ 390315 w 1482520"/>
                <a:gd name="connsiteY5" fmla="*/ 1929135 h 2141236"/>
                <a:gd name="connsiteX6" fmla="*/ 374137 w 1482520"/>
                <a:gd name="connsiteY6" fmla="*/ 1951292 h 2141236"/>
                <a:gd name="connsiteX7" fmla="*/ 382829 w 1482520"/>
                <a:gd name="connsiteY7" fmla="*/ 1956316 h 2141236"/>
                <a:gd name="connsiteX8" fmla="*/ 400615 w 1482520"/>
                <a:gd name="connsiteY8" fmla="*/ 1963702 h 2141236"/>
                <a:gd name="connsiteX9" fmla="*/ 396746 w 1482520"/>
                <a:gd name="connsiteY9" fmla="*/ 1977166 h 2141236"/>
                <a:gd name="connsiteX10" fmla="*/ 432016 w 1482520"/>
                <a:gd name="connsiteY10" fmla="*/ 1963098 h 2141236"/>
                <a:gd name="connsiteX11" fmla="*/ 424027 w 1482520"/>
                <a:gd name="connsiteY11" fmla="*/ 1972243 h 2141236"/>
                <a:gd name="connsiteX12" fmla="*/ 421566 w 1482520"/>
                <a:gd name="connsiteY12" fmla="*/ 1979628 h 2141236"/>
                <a:gd name="connsiteX13" fmla="*/ 421566 w 1482520"/>
                <a:gd name="connsiteY13" fmla="*/ 1981387 h 2141236"/>
                <a:gd name="connsiteX14" fmla="*/ 372027 w 1482520"/>
                <a:gd name="connsiteY14" fmla="*/ 1995103 h 2141236"/>
                <a:gd name="connsiteX15" fmla="*/ 326458 w 1482520"/>
                <a:gd name="connsiteY15" fmla="*/ 2011481 h 2141236"/>
                <a:gd name="connsiteX16" fmla="*/ 215524 w 1482520"/>
                <a:gd name="connsiteY16" fmla="*/ 2041576 h 2141236"/>
                <a:gd name="connsiteX17" fmla="*/ 207536 w 1482520"/>
                <a:gd name="connsiteY17" fmla="*/ 2052730 h 2141236"/>
                <a:gd name="connsiteX18" fmla="*/ 151566 w 1482520"/>
                <a:gd name="connsiteY18" fmla="*/ 2066245 h 2141236"/>
                <a:gd name="connsiteX19" fmla="*/ 146542 w 1482520"/>
                <a:gd name="connsiteY19" fmla="*/ 2081217 h 2141236"/>
                <a:gd name="connsiteX20" fmla="*/ 84594 w 1482520"/>
                <a:gd name="connsiteY20" fmla="*/ 2102319 h 2141236"/>
                <a:gd name="connsiteX21" fmla="*/ 85398 w 1482520"/>
                <a:gd name="connsiteY21" fmla="*/ 2110508 h 2141236"/>
                <a:gd name="connsiteX22" fmla="*/ 86202 w 1482520"/>
                <a:gd name="connsiteY22" fmla="*/ 2115331 h 2141236"/>
                <a:gd name="connsiteX23" fmla="*/ 58770 w 1482520"/>
                <a:gd name="connsiteY23" fmla="*/ 2122968 h 2141236"/>
                <a:gd name="connsiteX24" fmla="*/ 73641 w 1482520"/>
                <a:gd name="connsiteY24" fmla="*/ 2139246 h 2141236"/>
                <a:gd name="connsiteX25" fmla="*/ 216428 w 1482520"/>
                <a:gd name="connsiteY25" fmla="*/ 2136181 h 2141236"/>
                <a:gd name="connsiteX26" fmla="*/ 306060 w 1482520"/>
                <a:gd name="connsiteY26" fmla="*/ 2128093 h 2141236"/>
                <a:gd name="connsiteX27" fmla="*/ 326207 w 1482520"/>
                <a:gd name="connsiteY27" fmla="*/ 2112417 h 2141236"/>
                <a:gd name="connsiteX28" fmla="*/ 355246 w 1482520"/>
                <a:gd name="connsiteY28" fmla="*/ 2118295 h 2141236"/>
                <a:gd name="connsiteX29" fmla="*/ 422118 w 1482520"/>
                <a:gd name="connsiteY29" fmla="*/ 2084181 h 2141236"/>
                <a:gd name="connsiteX30" fmla="*/ 502003 w 1482520"/>
                <a:gd name="connsiteY30" fmla="*/ 2088753 h 2141236"/>
                <a:gd name="connsiteX31" fmla="*/ 482810 w 1482520"/>
                <a:gd name="connsiteY31" fmla="*/ 2102319 h 2141236"/>
                <a:gd name="connsiteX32" fmla="*/ 524963 w 1482520"/>
                <a:gd name="connsiteY32" fmla="*/ 2101263 h 2141236"/>
                <a:gd name="connsiteX33" fmla="*/ 578018 w 1482520"/>
                <a:gd name="connsiteY33" fmla="*/ 2121410 h 2141236"/>
                <a:gd name="connsiteX34" fmla="*/ 612334 w 1482520"/>
                <a:gd name="connsiteY34" fmla="*/ 2126334 h 2141236"/>
                <a:gd name="connsiteX35" fmla="*/ 642227 w 1482520"/>
                <a:gd name="connsiteY35" fmla="*/ 2129047 h 2141236"/>
                <a:gd name="connsiteX36" fmla="*/ 776122 w 1482520"/>
                <a:gd name="connsiteY36" fmla="*/ 2129751 h 2141236"/>
                <a:gd name="connsiteX37" fmla="*/ 882584 w 1482520"/>
                <a:gd name="connsiteY37" fmla="*/ 2119551 h 2141236"/>
                <a:gd name="connsiteX38" fmla="*/ 908459 w 1482520"/>
                <a:gd name="connsiteY38" fmla="*/ 2110307 h 2141236"/>
                <a:gd name="connsiteX39" fmla="*/ 929761 w 1482520"/>
                <a:gd name="connsiteY39" fmla="*/ 2094380 h 2141236"/>
                <a:gd name="connsiteX40" fmla="*/ 898460 w 1482520"/>
                <a:gd name="connsiteY40" fmla="*/ 2093426 h 2141236"/>
                <a:gd name="connsiteX41" fmla="*/ 936644 w 1482520"/>
                <a:gd name="connsiteY41" fmla="*/ 2080915 h 2141236"/>
                <a:gd name="connsiteX42" fmla="*/ 935941 w 1482520"/>
                <a:gd name="connsiteY42" fmla="*/ 2073279 h 2141236"/>
                <a:gd name="connsiteX43" fmla="*/ 941668 w 1482520"/>
                <a:gd name="connsiteY43" fmla="*/ 2061221 h 2141236"/>
                <a:gd name="connsiteX44" fmla="*/ 976335 w 1482520"/>
                <a:gd name="connsiteY44" fmla="*/ 2060869 h 2141236"/>
                <a:gd name="connsiteX45" fmla="*/ 951968 w 1482520"/>
                <a:gd name="connsiteY45" fmla="*/ 2046801 h 2141236"/>
                <a:gd name="connsiteX46" fmla="*/ 958750 w 1482520"/>
                <a:gd name="connsiteY46" fmla="*/ 2026755 h 2141236"/>
                <a:gd name="connsiteX47" fmla="*/ 959353 w 1482520"/>
                <a:gd name="connsiteY47" fmla="*/ 2025097 h 2141236"/>
                <a:gd name="connsiteX48" fmla="*/ 994975 w 1482520"/>
                <a:gd name="connsiteY48" fmla="*/ 2028513 h 2141236"/>
                <a:gd name="connsiteX49" fmla="*/ 1007736 w 1482520"/>
                <a:gd name="connsiteY49" fmla="*/ 2028865 h 2141236"/>
                <a:gd name="connsiteX50" fmla="*/ 1034465 w 1482520"/>
                <a:gd name="connsiteY50" fmla="*/ 2035296 h 2141236"/>
                <a:gd name="connsiteX51" fmla="*/ 1124900 w 1482520"/>
                <a:gd name="connsiteY51" fmla="*/ 2062025 h 2141236"/>
                <a:gd name="connsiteX52" fmla="*/ 1157356 w 1482520"/>
                <a:gd name="connsiteY52" fmla="*/ 2076193 h 2141236"/>
                <a:gd name="connsiteX53" fmla="*/ 1194485 w 1482520"/>
                <a:gd name="connsiteY53" fmla="*/ 2104881 h 2141236"/>
                <a:gd name="connsiteX54" fmla="*/ 1233623 w 1482520"/>
                <a:gd name="connsiteY54" fmla="*/ 2116487 h 2141236"/>
                <a:gd name="connsiteX55" fmla="*/ 1361087 w 1482520"/>
                <a:gd name="connsiteY55" fmla="*/ 2106036 h 2141236"/>
                <a:gd name="connsiteX56" fmla="*/ 1375707 w 1482520"/>
                <a:gd name="connsiteY56" fmla="*/ 2093727 h 2141236"/>
                <a:gd name="connsiteX57" fmla="*/ 1426099 w 1482520"/>
                <a:gd name="connsiteY57" fmla="*/ 2086794 h 2141236"/>
                <a:gd name="connsiteX58" fmla="*/ 1429717 w 1482520"/>
                <a:gd name="connsiteY58" fmla="*/ 2081619 h 2141236"/>
                <a:gd name="connsiteX59" fmla="*/ 1422784 w 1482520"/>
                <a:gd name="connsiteY59" fmla="*/ 2067802 h 2141236"/>
                <a:gd name="connsiteX60" fmla="*/ 1482521 w 1482520"/>
                <a:gd name="connsiteY60" fmla="*/ 2043787 h 2141236"/>
                <a:gd name="connsiteX61" fmla="*/ 1462625 w 1482520"/>
                <a:gd name="connsiteY61" fmla="*/ 2025499 h 2141236"/>
                <a:gd name="connsiteX62" fmla="*/ 1435344 w 1482520"/>
                <a:gd name="connsiteY62" fmla="*/ 2024695 h 2141236"/>
                <a:gd name="connsiteX63" fmla="*/ 1360484 w 1482520"/>
                <a:gd name="connsiteY63" fmla="*/ 2014245 h 2141236"/>
                <a:gd name="connsiteX64" fmla="*/ 1350285 w 1482520"/>
                <a:gd name="connsiteY64" fmla="*/ 2004297 h 2141236"/>
                <a:gd name="connsiteX65" fmla="*/ 1314914 w 1482520"/>
                <a:gd name="connsiteY65" fmla="*/ 1996107 h 2141236"/>
                <a:gd name="connsiteX66" fmla="*/ 1302957 w 1482520"/>
                <a:gd name="connsiteY66" fmla="*/ 2005000 h 2141236"/>
                <a:gd name="connsiteX67" fmla="*/ 1244274 w 1482520"/>
                <a:gd name="connsiteY67" fmla="*/ 2010024 h 2141236"/>
                <a:gd name="connsiteX68" fmla="*/ 1201519 w 1482520"/>
                <a:gd name="connsiteY68" fmla="*/ 1990129 h 2141236"/>
                <a:gd name="connsiteX69" fmla="*/ 1093147 w 1482520"/>
                <a:gd name="connsiteY69" fmla="*/ 1933657 h 2141236"/>
                <a:gd name="connsiteX70" fmla="*/ 1072196 w 1482520"/>
                <a:gd name="connsiteY70" fmla="*/ 1911651 h 2141236"/>
                <a:gd name="connsiteX71" fmla="*/ 1044312 w 1482520"/>
                <a:gd name="connsiteY71" fmla="*/ 1900648 h 2141236"/>
                <a:gd name="connsiteX72" fmla="*/ 1017734 w 1482520"/>
                <a:gd name="connsiteY72" fmla="*/ 1884269 h 2141236"/>
                <a:gd name="connsiteX73" fmla="*/ 873993 w 1482520"/>
                <a:gd name="connsiteY73" fmla="*/ 1825587 h 2141236"/>
                <a:gd name="connsiteX74" fmla="*/ 780995 w 1482520"/>
                <a:gd name="connsiteY74" fmla="*/ 1754595 h 2141236"/>
                <a:gd name="connsiteX75" fmla="*/ 756628 w 1482520"/>
                <a:gd name="connsiteY75" fmla="*/ 1610954 h 2141236"/>
                <a:gd name="connsiteX76" fmla="*/ 743967 w 1482520"/>
                <a:gd name="connsiteY76" fmla="*/ 1579654 h 2141236"/>
                <a:gd name="connsiteX77" fmla="*/ 719700 w 1482520"/>
                <a:gd name="connsiteY77" fmla="*/ 1487560 h 2141236"/>
                <a:gd name="connsiteX78" fmla="*/ 734220 w 1482520"/>
                <a:gd name="connsiteY78" fmla="*/ 1471734 h 2141236"/>
                <a:gd name="connsiteX79" fmla="*/ 751805 w 1482520"/>
                <a:gd name="connsiteY79" fmla="*/ 1467966 h 2141236"/>
                <a:gd name="connsiteX80" fmla="*/ 784261 w 1482520"/>
                <a:gd name="connsiteY80" fmla="*/ 1443951 h 2141236"/>
                <a:gd name="connsiteX81" fmla="*/ 836764 w 1482520"/>
                <a:gd name="connsiteY81" fmla="*/ 1412298 h 2141236"/>
                <a:gd name="connsiteX82" fmla="*/ 875198 w 1482520"/>
                <a:gd name="connsiteY82" fmla="*/ 1369894 h 2141236"/>
                <a:gd name="connsiteX83" fmla="*/ 885398 w 1482520"/>
                <a:gd name="connsiteY83" fmla="*/ 1353867 h 2141236"/>
                <a:gd name="connsiteX84" fmla="*/ 933177 w 1482520"/>
                <a:gd name="connsiteY84" fmla="*/ 1315683 h 2141236"/>
                <a:gd name="connsiteX85" fmla="*/ 960358 w 1482520"/>
                <a:gd name="connsiteY85" fmla="*/ 1282524 h 2141236"/>
                <a:gd name="connsiteX86" fmla="*/ 961514 w 1482520"/>
                <a:gd name="connsiteY86" fmla="*/ 1296591 h 2141236"/>
                <a:gd name="connsiteX87" fmla="*/ 973672 w 1482520"/>
                <a:gd name="connsiteY87" fmla="*/ 1285337 h 2141236"/>
                <a:gd name="connsiteX88" fmla="*/ 966387 w 1482520"/>
                <a:gd name="connsiteY88" fmla="*/ 1244089 h 2141236"/>
                <a:gd name="connsiteX89" fmla="*/ 1036324 w 1482520"/>
                <a:gd name="connsiteY89" fmla="*/ 1196309 h 2141236"/>
                <a:gd name="connsiteX90" fmla="*/ 1163536 w 1482520"/>
                <a:gd name="connsiteY90" fmla="*/ 1148629 h 2141236"/>
                <a:gd name="connsiteX91" fmla="*/ 1212019 w 1482520"/>
                <a:gd name="connsiteY91" fmla="*/ 1079648 h 2141236"/>
                <a:gd name="connsiteX92" fmla="*/ 1274570 w 1482520"/>
                <a:gd name="connsiteY92" fmla="*/ 1025286 h 2141236"/>
                <a:gd name="connsiteX93" fmla="*/ 1294366 w 1482520"/>
                <a:gd name="connsiteY93" fmla="*/ 936157 h 2141236"/>
                <a:gd name="connsiteX94" fmla="*/ 1308433 w 1482520"/>
                <a:gd name="connsiteY94" fmla="*/ 840547 h 2141236"/>
                <a:gd name="connsiteX95" fmla="*/ 1345913 w 1482520"/>
                <a:gd name="connsiteY95" fmla="*/ 761366 h 2141236"/>
                <a:gd name="connsiteX96" fmla="*/ 1370030 w 1482520"/>
                <a:gd name="connsiteY96" fmla="*/ 726950 h 2141236"/>
                <a:gd name="connsiteX97" fmla="*/ 1384801 w 1482520"/>
                <a:gd name="connsiteY97" fmla="*/ 683240 h 2141236"/>
                <a:gd name="connsiteX98" fmla="*/ 1415147 w 1482520"/>
                <a:gd name="connsiteY98" fmla="*/ 538192 h 2141236"/>
                <a:gd name="connsiteX99" fmla="*/ 1451924 w 1482520"/>
                <a:gd name="connsiteY99" fmla="*/ 399374 h 2141236"/>
                <a:gd name="connsiteX100" fmla="*/ 1432128 w 1482520"/>
                <a:gd name="connsiteY100" fmla="*/ 314918 h 2141236"/>
                <a:gd name="connsiteX101" fmla="*/ 1422382 w 1482520"/>
                <a:gd name="connsiteY101" fmla="*/ 265932 h 2141236"/>
                <a:gd name="connsiteX102" fmla="*/ 1405048 w 1482520"/>
                <a:gd name="connsiteY102" fmla="*/ 224332 h 2141236"/>
                <a:gd name="connsiteX103" fmla="*/ 1378119 w 1482520"/>
                <a:gd name="connsiteY103" fmla="*/ 135052 h 2141236"/>
                <a:gd name="connsiteX104" fmla="*/ 1336317 w 1482520"/>
                <a:gd name="connsiteY104" fmla="*/ 64764 h 2141236"/>
                <a:gd name="connsiteX105" fmla="*/ 1307026 w 1482520"/>
                <a:gd name="connsiteY105" fmla="*/ 163640 h 2141236"/>
                <a:gd name="connsiteX106" fmla="*/ 1315567 w 1482520"/>
                <a:gd name="connsiteY106" fmla="*/ 219760 h 2141236"/>
                <a:gd name="connsiteX107" fmla="*/ 1317929 w 1482520"/>
                <a:gd name="connsiteY107" fmla="*/ 280552 h 2141236"/>
                <a:gd name="connsiteX108" fmla="*/ 1315115 w 1482520"/>
                <a:gd name="connsiteY108" fmla="*/ 338883 h 2141236"/>
                <a:gd name="connsiteX109" fmla="*/ 1330439 w 1482520"/>
                <a:gd name="connsiteY109" fmla="*/ 464236 h 2141236"/>
                <a:gd name="connsiteX110" fmla="*/ 1292155 w 1482520"/>
                <a:gd name="connsiteY110" fmla="*/ 632345 h 2141236"/>
                <a:gd name="connsiteX111" fmla="*/ 1280549 w 1482520"/>
                <a:gd name="connsiteY111" fmla="*/ 691831 h 2141236"/>
                <a:gd name="connsiteX112" fmla="*/ 1219053 w 1482520"/>
                <a:gd name="connsiteY112" fmla="*/ 836879 h 2141236"/>
                <a:gd name="connsiteX113" fmla="*/ 1179814 w 1482520"/>
                <a:gd name="connsiteY113" fmla="*/ 934600 h 2141236"/>
                <a:gd name="connsiteX114" fmla="*/ 940714 w 1482520"/>
                <a:gd name="connsiteY114" fmla="*/ 917718 h 2141236"/>
                <a:gd name="connsiteX115" fmla="*/ 729246 w 1482520"/>
                <a:gd name="connsiteY115" fmla="*/ 982832 h 2141236"/>
                <a:gd name="connsiteX116" fmla="*/ 605049 w 1482520"/>
                <a:gd name="connsiteY116" fmla="*/ 966804 h 2141236"/>
                <a:gd name="connsiteX117" fmla="*/ 490698 w 1482520"/>
                <a:gd name="connsiteY117" fmla="*/ 944547 h 2141236"/>
                <a:gd name="connsiteX118" fmla="*/ 322690 w 1482520"/>
                <a:gd name="connsiteY118" fmla="*/ 928872 h 2141236"/>
                <a:gd name="connsiteX119" fmla="*/ 281592 w 1482520"/>
                <a:gd name="connsiteY119" fmla="*/ 942086 h 2141236"/>
                <a:gd name="connsiteX120" fmla="*/ 224216 w 1482520"/>
                <a:gd name="connsiteY120" fmla="*/ 948868 h 2141236"/>
                <a:gd name="connsiteX121" fmla="*/ 228687 w 1482520"/>
                <a:gd name="connsiteY121" fmla="*/ 939373 h 2141236"/>
                <a:gd name="connsiteX122" fmla="*/ 224568 w 1482520"/>
                <a:gd name="connsiteY122" fmla="*/ 914553 h 2141236"/>
                <a:gd name="connsiteX123" fmla="*/ 216127 w 1482520"/>
                <a:gd name="connsiteY123" fmla="*/ 859940 h 2141236"/>
                <a:gd name="connsiteX124" fmla="*/ 198894 w 1482520"/>
                <a:gd name="connsiteY124" fmla="*/ 842607 h 2141236"/>
                <a:gd name="connsiteX125" fmla="*/ 193016 w 1482520"/>
                <a:gd name="connsiteY125" fmla="*/ 777594 h 2141236"/>
                <a:gd name="connsiteX126" fmla="*/ 175934 w 1482520"/>
                <a:gd name="connsiteY126" fmla="*/ 786989 h 2141236"/>
                <a:gd name="connsiteX127" fmla="*/ 135288 w 1482520"/>
                <a:gd name="connsiteY127" fmla="*/ 698413 h 2141236"/>
                <a:gd name="connsiteX128" fmla="*/ 113634 w 1482520"/>
                <a:gd name="connsiteY128" fmla="*/ 605416 h 2141236"/>
                <a:gd name="connsiteX129" fmla="*/ 119010 w 1482520"/>
                <a:gd name="connsiteY129" fmla="*/ 491317 h 2141236"/>
                <a:gd name="connsiteX130" fmla="*/ 102128 w 1482520"/>
                <a:gd name="connsiteY130" fmla="*/ 318786 h 2141236"/>
                <a:gd name="connsiteX131" fmla="*/ 96501 w 1482520"/>
                <a:gd name="connsiteY131" fmla="*/ 136509 h 2141236"/>
                <a:gd name="connsiteX132" fmla="*/ 110770 w 1482520"/>
                <a:gd name="connsiteY132" fmla="*/ 25827 h 2141236"/>
                <a:gd name="connsiteX133" fmla="*/ 57011 w 1482520"/>
                <a:gd name="connsiteY133" fmla="*/ 41753 h 2141236"/>
                <a:gd name="connsiteX134" fmla="*/ 12849 w 1482520"/>
                <a:gd name="connsiteY134" fmla="*/ 249704 h 2141236"/>
                <a:gd name="connsiteX135" fmla="*/ 540 w 1482520"/>
                <a:gd name="connsiteY135" fmla="*/ 362647 h 2141236"/>
                <a:gd name="connsiteX136" fmla="*/ 14959 w 1482520"/>
                <a:gd name="connsiteY136" fmla="*/ 472275 h 2141236"/>
                <a:gd name="connsiteX137" fmla="*/ 23500 w 1482520"/>
                <a:gd name="connsiteY137" fmla="*/ 530505 h 2141236"/>
                <a:gd name="connsiteX138" fmla="*/ 34151 w 1482520"/>
                <a:gd name="connsiteY138" fmla="*/ 582304 h 2141236"/>
                <a:gd name="connsiteX139" fmla="*/ 56157 w 1482520"/>
                <a:gd name="connsiteY139" fmla="*/ 684446 h 2141236"/>
                <a:gd name="connsiteX140" fmla="*/ 82735 w 1482520"/>
                <a:gd name="connsiteY140" fmla="*/ 783221 h 2141236"/>
                <a:gd name="connsiteX141" fmla="*/ 113785 w 1482520"/>
                <a:gd name="connsiteY141" fmla="*/ 878228 h 2141236"/>
                <a:gd name="connsiteX142" fmla="*/ 87759 w 1482520"/>
                <a:gd name="connsiteY142" fmla="*/ 926862 h 2141236"/>
                <a:gd name="connsiteX143" fmla="*/ 147396 w 1482520"/>
                <a:gd name="connsiteY143" fmla="*/ 1081155 h 2141236"/>
                <a:gd name="connsiteX144" fmla="*/ 265716 w 1482520"/>
                <a:gd name="connsiteY144" fmla="*/ 1180734 h 2141236"/>
                <a:gd name="connsiteX145" fmla="*/ 320077 w 1482520"/>
                <a:gd name="connsiteY145" fmla="*/ 1197113 h 2141236"/>
                <a:gd name="connsiteX146" fmla="*/ 315756 w 1482520"/>
                <a:gd name="connsiteY146" fmla="*/ 1182693 h 2141236"/>
                <a:gd name="connsiteX147" fmla="*/ 371525 w 1482520"/>
                <a:gd name="connsiteY147" fmla="*/ 1208468 h 2141236"/>
                <a:gd name="connsiteX148" fmla="*/ 384387 w 1482520"/>
                <a:gd name="connsiteY148" fmla="*/ 1230272 h 2141236"/>
                <a:gd name="connsiteX149" fmla="*/ 400313 w 1482520"/>
                <a:gd name="connsiteY149" fmla="*/ 1251575 h 2141236"/>
                <a:gd name="connsiteX150" fmla="*/ 382980 w 1482520"/>
                <a:gd name="connsiteY150" fmla="*/ 1240773 h 2141236"/>
                <a:gd name="connsiteX151" fmla="*/ 431463 w 1482520"/>
                <a:gd name="connsiteY151" fmla="*/ 1313623 h 2141236"/>
                <a:gd name="connsiteX152" fmla="*/ 418099 w 1482520"/>
                <a:gd name="connsiteY152" fmla="*/ 1303073 h 2141236"/>
                <a:gd name="connsiteX153" fmla="*/ 449500 w 1482520"/>
                <a:gd name="connsiteY153" fmla="*/ 1364116 h 2141236"/>
                <a:gd name="connsiteX154" fmla="*/ 489191 w 1482520"/>
                <a:gd name="connsiteY154" fmla="*/ 1413906 h 2141236"/>
                <a:gd name="connsiteX155" fmla="*/ 544256 w 1482520"/>
                <a:gd name="connsiteY155" fmla="*/ 1447668 h 2141236"/>
                <a:gd name="connsiteX156" fmla="*/ 611982 w 1482520"/>
                <a:gd name="connsiteY156" fmla="*/ 1443096 h 2141236"/>
                <a:gd name="connsiteX157" fmla="*/ 619468 w 1482520"/>
                <a:gd name="connsiteY157" fmla="*/ 1430586 h 2141236"/>
                <a:gd name="connsiteX158" fmla="*/ 656144 w 1482520"/>
                <a:gd name="connsiteY158" fmla="*/ 1434706 h 2141236"/>
                <a:gd name="connsiteX159" fmla="*/ 666695 w 1482520"/>
                <a:gd name="connsiteY159" fmla="*/ 1470679 h 2141236"/>
                <a:gd name="connsiteX160" fmla="*/ 641876 w 1482520"/>
                <a:gd name="connsiteY160" fmla="*/ 1483541 h 2141236"/>
                <a:gd name="connsiteX161" fmla="*/ 629365 w 1482520"/>
                <a:gd name="connsiteY161" fmla="*/ 1468067 h 2141236"/>
                <a:gd name="connsiteX162" fmla="*/ 626452 w 1482520"/>
                <a:gd name="connsiteY162" fmla="*/ 1487761 h 2141236"/>
                <a:gd name="connsiteX163" fmla="*/ 616956 w 1482520"/>
                <a:gd name="connsiteY163" fmla="*/ 1572670 h 2141236"/>
                <a:gd name="connsiteX164" fmla="*/ 614243 w 1482520"/>
                <a:gd name="connsiteY164" fmla="*/ 1674259 h 2141236"/>
                <a:gd name="connsiteX165" fmla="*/ 603792 w 1482520"/>
                <a:gd name="connsiteY165" fmla="*/ 1684207 h 2141236"/>
                <a:gd name="connsiteX166" fmla="*/ 601431 w 1482520"/>
                <a:gd name="connsiteY166" fmla="*/ 1704806 h 2141236"/>
                <a:gd name="connsiteX167" fmla="*/ 609269 w 1482520"/>
                <a:gd name="connsiteY167" fmla="*/ 1746959 h 2141236"/>
                <a:gd name="connsiteX168" fmla="*/ 618865 w 1482520"/>
                <a:gd name="connsiteY168" fmla="*/ 1731283 h 2141236"/>
                <a:gd name="connsiteX169" fmla="*/ 613338 w 1482520"/>
                <a:gd name="connsiteY169" fmla="*/ 1787152 h 2141236"/>
                <a:gd name="connsiteX170" fmla="*/ 609972 w 1482520"/>
                <a:gd name="connsiteY170" fmla="*/ 1764493 h 2141236"/>
                <a:gd name="connsiteX171" fmla="*/ 622985 w 1482520"/>
                <a:gd name="connsiteY171" fmla="*/ 1725706 h 2141236"/>
                <a:gd name="connsiteX172" fmla="*/ 622985 w 1482520"/>
                <a:gd name="connsiteY172" fmla="*/ 1719376 h 2141236"/>
                <a:gd name="connsiteX173" fmla="*/ 640218 w 1482520"/>
                <a:gd name="connsiteY173" fmla="*/ 1772080 h 2141236"/>
                <a:gd name="connsiteX174" fmla="*/ 624542 w 1482520"/>
                <a:gd name="connsiteY174" fmla="*/ 1798306 h 2141236"/>
                <a:gd name="connsiteX175" fmla="*/ 625698 w 1482520"/>
                <a:gd name="connsiteY175" fmla="*/ 1733293 h 2141236"/>
                <a:gd name="connsiteX176" fmla="*/ 622985 w 1482520"/>
                <a:gd name="connsiteY176" fmla="*/ 1725706 h 2141236"/>
                <a:gd name="connsiteX177" fmla="*/ 262852 w 1482520"/>
                <a:gd name="connsiteY177" fmla="*/ 1008304 h 2141236"/>
                <a:gd name="connsiteX178" fmla="*/ 297971 w 1482520"/>
                <a:gd name="connsiteY178" fmla="*/ 977607 h 2141236"/>
                <a:gd name="connsiteX179" fmla="*/ 340375 w 1482520"/>
                <a:gd name="connsiteY179" fmla="*/ 979968 h 2141236"/>
                <a:gd name="connsiteX180" fmla="*/ 338013 w 1482520"/>
                <a:gd name="connsiteY180" fmla="*/ 992277 h 2141236"/>
                <a:gd name="connsiteX181" fmla="*/ 353940 w 1482520"/>
                <a:gd name="connsiteY181" fmla="*/ 1009510 h 2141236"/>
                <a:gd name="connsiteX182" fmla="*/ 353237 w 1482520"/>
                <a:gd name="connsiteY182" fmla="*/ 1017699 h 2141236"/>
                <a:gd name="connsiteX183" fmla="*/ 351830 w 1482520"/>
                <a:gd name="connsiteY183" fmla="*/ 1020262 h 2141236"/>
                <a:gd name="connsiteX184" fmla="*/ 350423 w 1482520"/>
                <a:gd name="connsiteY184" fmla="*/ 1023176 h 2141236"/>
                <a:gd name="connsiteX185" fmla="*/ 373132 w 1482520"/>
                <a:gd name="connsiteY185" fmla="*/ 1030913 h 2141236"/>
                <a:gd name="connsiteX186" fmla="*/ 389662 w 1482520"/>
                <a:gd name="connsiteY186" fmla="*/ 1034531 h 2141236"/>
                <a:gd name="connsiteX187" fmla="*/ 388959 w 1482520"/>
                <a:gd name="connsiteY187" fmla="*/ 1038047 h 2141236"/>
                <a:gd name="connsiteX188" fmla="*/ 398203 w 1482520"/>
                <a:gd name="connsiteY188" fmla="*/ 1049402 h 2141236"/>
                <a:gd name="connsiteX189" fmla="*/ 421163 w 1482520"/>
                <a:gd name="connsiteY189" fmla="*/ 1053020 h 2141236"/>
                <a:gd name="connsiteX190" fmla="*/ 473867 w 1482520"/>
                <a:gd name="connsiteY190" fmla="*/ 1078693 h 2141236"/>
                <a:gd name="connsiteX191" fmla="*/ 489090 w 1482520"/>
                <a:gd name="connsiteY191" fmla="*/ 1076231 h 2141236"/>
                <a:gd name="connsiteX192" fmla="*/ 530791 w 1482520"/>
                <a:gd name="connsiteY192" fmla="*/ 1080100 h 2141236"/>
                <a:gd name="connsiteX193" fmla="*/ 589574 w 1482520"/>
                <a:gd name="connsiteY193" fmla="*/ 1099895 h 2141236"/>
                <a:gd name="connsiteX194" fmla="*/ 592488 w 1482520"/>
                <a:gd name="connsiteY194" fmla="*/ 1107281 h 2141236"/>
                <a:gd name="connsiteX195" fmla="*/ 666042 w 1482520"/>
                <a:gd name="connsiteY195" fmla="*/ 1127428 h 2141236"/>
                <a:gd name="connsiteX196" fmla="*/ 628562 w 1482520"/>
                <a:gd name="connsiteY196" fmla="*/ 1144158 h 2141236"/>
                <a:gd name="connsiteX197" fmla="*/ 647402 w 1482520"/>
                <a:gd name="connsiteY197" fmla="*/ 1167018 h 2141236"/>
                <a:gd name="connsiteX198" fmla="*/ 627155 w 1482520"/>
                <a:gd name="connsiteY198" fmla="*/ 1183045 h 2141236"/>
                <a:gd name="connsiteX199" fmla="*/ 653381 w 1482520"/>
                <a:gd name="connsiteY199" fmla="*/ 1226605 h 2141236"/>
                <a:gd name="connsiteX200" fmla="*/ 645895 w 1482520"/>
                <a:gd name="connsiteY200" fmla="*/ 1239366 h 2141236"/>
                <a:gd name="connsiteX201" fmla="*/ 652577 w 1482520"/>
                <a:gd name="connsiteY201" fmla="*/ 1245094 h 2141236"/>
                <a:gd name="connsiteX202" fmla="*/ 721710 w 1482520"/>
                <a:gd name="connsiteY202" fmla="*/ 1337639 h 2141236"/>
                <a:gd name="connsiteX203" fmla="*/ 738792 w 1482520"/>
                <a:gd name="connsiteY203" fmla="*/ 1317040 h 2141236"/>
                <a:gd name="connsiteX204" fmla="*/ 704577 w 1482520"/>
                <a:gd name="connsiteY204" fmla="*/ 1204699 h 2141236"/>
                <a:gd name="connsiteX205" fmla="*/ 686541 w 1482520"/>
                <a:gd name="connsiteY205" fmla="*/ 1185859 h 2141236"/>
                <a:gd name="connsiteX206" fmla="*/ 695233 w 1482520"/>
                <a:gd name="connsiteY206" fmla="*/ 1174956 h 2141236"/>
                <a:gd name="connsiteX207" fmla="*/ 729347 w 1482520"/>
                <a:gd name="connsiteY207" fmla="*/ 1182342 h 2141236"/>
                <a:gd name="connsiteX208" fmla="*/ 739646 w 1482520"/>
                <a:gd name="connsiteY208" fmla="*/ 1221581 h 2141236"/>
                <a:gd name="connsiteX209" fmla="*/ 759090 w 1482520"/>
                <a:gd name="connsiteY209" fmla="*/ 1229921 h 2141236"/>
                <a:gd name="connsiteX210" fmla="*/ 763762 w 1482520"/>
                <a:gd name="connsiteY210" fmla="*/ 1232986 h 2141236"/>
                <a:gd name="connsiteX211" fmla="*/ 771399 w 1482520"/>
                <a:gd name="connsiteY211" fmla="*/ 1236603 h 2141236"/>
                <a:gd name="connsiteX212" fmla="*/ 757231 w 1482520"/>
                <a:gd name="connsiteY212" fmla="*/ 1302319 h 2141236"/>
                <a:gd name="connsiteX213" fmla="*/ 772002 w 1482520"/>
                <a:gd name="connsiteY213" fmla="*/ 1275942 h 2141236"/>
                <a:gd name="connsiteX214" fmla="*/ 799635 w 1482520"/>
                <a:gd name="connsiteY214" fmla="*/ 1250068 h 2141236"/>
                <a:gd name="connsiteX215" fmla="*/ 829378 w 1482520"/>
                <a:gd name="connsiteY215" fmla="*/ 1258156 h 2141236"/>
                <a:gd name="connsiteX216" fmla="*/ 823500 w 1482520"/>
                <a:gd name="connsiteY216" fmla="*/ 1287900 h 2141236"/>
                <a:gd name="connsiteX217" fmla="*/ 839878 w 1482520"/>
                <a:gd name="connsiteY217" fmla="*/ 1272927 h 2141236"/>
                <a:gd name="connsiteX218" fmla="*/ 840230 w 1482520"/>
                <a:gd name="connsiteY218" fmla="*/ 1277600 h 2141236"/>
                <a:gd name="connsiteX219" fmla="*/ 840230 w 1482520"/>
                <a:gd name="connsiteY219" fmla="*/ 1296591 h 2141236"/>
                <a:gd name="connsiteX220" fmla="*/ 819983 w 1482520"/>
                <a:gd name="connsiteY220" fmla="*/ 1317794 h 2141236"/>
                <a:gd name="connsiteX221" fmla="*/ 815762 w 1482520"/>
                <a:gd name="connsiteY221" fmla="*/ 1316638 h 2141236"/>
                <a:gd name="connsiteX222" fmla="*/ 814356 w 1482520"/>
                <a:gd name="connsiteY222" fmla="*/ 1315683 h 2141236"/>
                <a:gd name="connsiteX223" fmla="*/ 783909 w 1482520"/>
                <a:gd name="connsiteY223" fmla="*/ 1346481 h 2141236"/>
                <a:gd name="connsiteX224" fmla="*/ 810638 w 1482520"/>
                <a:gd name="connsiteY224" fmla="*/ 1323270 h 2141236"/>
                <a:gd name="connsiteX225" fmla="*/ 740952 w 1482520"/>
                <a:gd name="connsiteY225" fmla="*/ 1435158 h 2141236"/>
                <a:gd name="connsiteX226" fmla="*/ 733918 w 1482520"/>
                <a:gd name="connsiteY226" fmla="*/ 1396522 h 2141236"/>
                <a:gd name="connsiteX227" fmla="*/ 780091 w 1482520"/>
                <a:gd name="connsiteY227" fmla="*/ 1320004 h 2141236"/>
                <a:gd name="connsiteX228" fmla="*/ 728291 w 1482520"/>
                <a:gd name="connsiteY228" fmla="*/ 1376375 h 2141236"/>
                <a:gd name="connsiteX229" fmla="*/ 683325 w 1482520"/>
                <a:gd name="connsiteY229" fmla="*/ 1436113 h 2141236"/>
                <a:gd name="connsiteX230" fmla="*/ 652175 w 1482520"/>
                <a:gd name="connsiteY230" fmla="*/ 1401345 h 2141236"/>
                <a:gd name="connsiteX231" fmla="*/ 685787 w 1482520"/>
                <a:gd name="connsiteY231" fmla="*/ 1388685 h 2141236"/>
                <a:gd name="connsiteX232" fmla="*/ 681918 w 1482520"/>
                <a:gd name="connsiteY232" fmla="*/ 1379792 h 2141236"/>
                <a:gd name="connsiteX233" fmla="*/ 682270 w 1482520"/>
                <a:gd name="connsiteY233" fmla="*/ 1369693 h 2141236"/>
                <a:gd name="connsiteX234" fmla="*/ 644890 w 1482520"/>
                <a:gd name="connsiteY234" fmla="*/ 1336534 h 2141236"/>
                <a:gd name="connsiteX235" fmla="*/ 581385 w 1482520"/>
                <a:gd name="connsiteY235" fmla="*/ 1267401 h 2141236"/>
                <a:gd name="connsiteX236" fmla="*/ 564403 w 1482520"/>
                <a:gd name="connsiteY236" fmla="*/ 1249465 h 2141236"/>
                <a:gd name="connsiteX237" fmla="*/ 547522 w 1482520"/>
                <a:gd name="connsiteY237" fmla="*/ 1251826 h 2141236"/>
                <a:gd name="connsiteX238" fmla="*/ 528430 w 1482520"/>
                <a:gd name="connsiteY238" fmla="*/ 1234493 h 2141236"/>
                <a:gd name="connsiteX239" fmla="*/ 484016 w 1482520"/>
                <a:gd name="connsiteY239" fmla="*/ 1181437 h 2141236"/>
                <a:gd name="connsiteX240" fmla="*/ 448998 w 1482520"/>
                <a:gd name="connsiteY240" fmla="*/ 1150137 h 2141236"/>
                <a:gd name="connsiteX241" fmla="*/ 415738 w 1482520"/>
                <a:gd name="connsiteY241" fmla="*/ 1117078 h 2141236"/>
                <a:gd name="connsiteX242" fmla="*/ 262852 w 1482520"/>
                <a:gd name="connsiteY242" fmla="*/ 1008304 h 2141236"/>
                <a:gd name="connsiteX243" fmla="*/ 819078 w 1482520"/>
                <a:gd name="connsiteY243" fmla="*/ 1286895 h 2141236"/>
                <a:gd name="connsiteX244" fmla="*/ 820837 w 1482520"/>
                <a:gd name="connsiteY244" fmla="*/ 1289105 h 2141236"/>
                <a:gd name="connsiteX245" fmla="*/ 820385 w 1482520"/>
                <a:gd name="connsiteY245" fmla="*/ 1288402 h 2141236"/>
                <a:gd name="connsiteX246" fmla="*/ 819078 w 1482520"/>
                <a:gd name="connsiteY246" fmla="*/ 1286895 h 2141236"/>
                <a:gd name="connsiteX247" fmla="*/ 754166 w 1482520"/>
                <a:gd name="connsiteY247" fmla="*/ 1306941 h 2141236"/>
                <a:gd name="connsiteX248" fmla="*/ 754166 w 1482520"/>
                <a:gd name="connsiteY248" fmla="*/ 1306941 h 2141236"/>
                <a:gd name="connsiteX249" fmla="*/ 409759 w 1482520"/>
                <a:gd name="connsiteY249" fmla="*/ 1069097 h 2141236"/>
                <a:gd name="connsiteX250" fmla="*/ 456986 w 1482520"/>
                <a:gd name="connsiteY250" fmla="*/ 1085978 h 2141236"/>
                <a:gd name="connsiteX251" fmla="*/ 459347 w 1482520"/>
                <a:gd name="connsiteY251" fmla="*/ 1086682 h 2141236"/>
                <a:gd name="connsiteX252" fmla="*/ 480800 w 1482520"/>
                <a:gd name="connsiteY252" fmla="*/ 1094770 h 2141236"/>
                <a:gd name="connsiteX253" fmla="*/ 482911 w 1482520"/>
                <a:gd name="connsiteY253" fmla="*/ 1095222 h 2141236"/>
                <a:gd name="connsiteX254" fmla="*/ 487131 w 1482520"/>
                <a:gd name="connsiteY254" fmla="*/ 1104467 h 2141236"/>
                <a:gd name="connsiteX255" fmla="*/ 509037 w 1482520"/>
                <a:gd name="connsiteY255" fmla="*/ 1109843 h 2141236"/>
                <a:gd name="connsiteX256" fmla="*/ 537875 w 1482520"/>
                <a:gd name="connsiteY256" fmla="*/ 1127628 h 2141236"/>
                <a:gd name="connsiteX257" fmla="*/ 568674 w 1482520"/>
                <a:gd name="connsiteY257" fmla="*/ 1128332 h 2141236"/>
                <a:gd name="connsiteX258" fmla="*/ 546065 w 1482520"/>
                <a:gd name="connsiteY258" fmla="*/ 1119791 h 2141236"/>
                <a:gd name="connsiteX259" fmla="*/ 557520 w 1482520"/>
                <a:gd name="connsiteY259" fmla="*/ 1104819 h 2141236"/>
                <a:gd name="connsiteX260" fmla="*/ 388708 w 1482520"/>
                <a:gd name="connsiteY260" fmla="*/ 1058295 h 2141236"/>
                <a:gd name="connsiteX261" fmla="*/ 335300 w 1482520"/>
                <a:gd name="connsiteY261" fmla="*/ 1037193 h 2141236"/>
                <a:gd name="connsiteX262" fmla="*/ 386396 w 1482520"/>
                <a:gd name="connsiteY262" fmla="*/ 1077236 h 2141236"/>
                <a:gd name="connsiteX263" fmla="*/ 409759 w 1482520"/>
                <a:gd name="connsiteY263" fmla="*/ 1069097 h 2141236"/>
                <a:gd name="connsiteX264" fmla="*/ 529736 w 1482520"/>
                <a:gd name="connsiteY264" fmla="*/ 1092208 h 2141236"/>
                <a:gd name="connsiteX265" fmla="*/ 534911 w 1482520"/>
                <a:gd name="connsiteY265" fmla="*/ 1094419 h 2141236"/>
                <a:gd name="connsiteX266" fmla="*/ 529736 w 1482520"/>
                <a:gd name="connsiteY266" fmla="*/ 1092208 h 2141236"/>
                <a:gd name="connsiteX267" fmla="*/ 268378 w 1482520"/>
                <a:gd name="connsiteY267" fmla="*/ 1001974 h 2141236"/>
                <a:gd name="connsiteX268" fmla="*/ 273754 w 1482520"/>
                <a:gd name="connsiteY268" fmla="*/ 1006546 h 2141236"/>
                <a:gd name="connsiteX269" fmla="*/ 268378 w 1482520"/>
                <a:gd name="connsiteY269" fmla="*/ 1001974 h 2141236"/>
                <a:gd name="connsiteX270" fmla="*/ 658958 w 1482520"/>
                <a:gd name="connsiteY270" fmla="*/ 1162597 h 2141236"/>
                <a:gd name="connsiteX271" fmla="*/ 686038 w 1482520"/>
                <a:gd name="connsiteY271" fmla="*/ 1148680 h 2141236"/>
                <a:gd name="connsiteX272" fmla="*/ 674684 w 1482520"/>
                <a:gd name="connsiteY272" fmla="*/ 1158075 h 2141236"/>
                <a:gd name="connsiteX273" fmla="*/ 704778 w 1482520"/>
                <a:gd name="connsiteY273" fmla="*/ 1159582 h 2141236"/>
                <a:gd name="connsiteX274" fmla="*/ 679959 w 1482520"/>
                <a:gd name="connsiteY274" fmla="*/ 1170233 h 2141236"/>
                <a:gd name="connsiteX275" fmla="*/ 658958 w 1482520"/>
                <a:gd name="connsiteY275" fmla="*/ 1162597 h 2141236"/>
                <a:gd name="connsiteX276" fmla="*/ 401569 w 1482520"/>
                <a:gd name="connsiteY276" fmla="*/ 948667 h 2141236"/>
                <a:gd name="connsiteX277" fmla="*/ 491201 w 1482520"/>
                <a:gd name="connsiteY277" fmla="*/ 959821 h 2141236"/>
                <a:gd name="connsiteX278" fmla="*/ 577164 w 1482520"/>
                <a:gd name="connsiteY278" fmla="*/ 982882 h 2141236"/>
                <a:gd name="connsiteX279" fmla="*/ 748187 w 1482520"/>
                <a:gd name="connsiteY279" fmla="*/ 1026592 h 2141236"/>
                <a:gd name="connsiteX280" fmla="*/ 663279 w 1482520"/>
                <a:gd name="connsiteY280" fmla="*/ 1056938 h 2141236"/>
                <a:gd name="connsiteX281" fmla="*/ 562996 w 1482520"/>
                <a:gd name="connsiteY281" fmla="*/ 1052115 h 2141236"/>
                <a:gd name="connsiteX282" fmla="*/ 515065 w 1482520"/>
                <a:gd name="connsiteY282" fmla="*/ 1040509 h 2141236"/>
                <a:gd name="connsiteX283" fmla="*/ 403177 w 1482520"/>
                <a:gd name="connsiteY283" fmla="*/ 1016845 h 2141236"/>
                <a:gd name="connsiteX284" fmla="*/ 380116 w 1482520"/>
                <a:gd name="connsiteY284" fmla="*/ 1012725 h 2141236"/>
                <a:gd name="connsiteX285" fmla="*/ 371575 w 1482520"/>
                <a:gd name="connsiteY285" fmla="*/ 991071 h 2141236"/>
                <a:gd name="connsiteX286" fmla="*/ 393380 w 1482520"/>
                <a:gd name="connsiteY286" fmla="*/ 998356 h 2141236"/>
                <a:gd name="connsiteX287" fmla="*/ 373484 w 1482520"/>
                <a:gd name="connsiteY287" fmla="*/ 962182 h 2141236"/>
                <a:gd name="connsiteX288" fmla="*/ 417395 w 1482520"/>
                <a:gd name="connsiteY288" fmla="*/ 957711 h 2141236"/>
                <a:gd name="connsiteX289" fmla="*/ 401569 w 1482520"/>
                <a:gd name="connsiteY289" fmla="*/ 948667 h 2141236"/>
                <a:gd name="connsiteX290" fmla="*/ 394787 w 1482520"/>
                <a:gd name="connsiteY290" fmla="*/ 999864 h 2141236"/>
                <a:gd name="connsiteX291" fmla="*/ 393732 w 1482520"/>
                <a:gd name="connsiteY291" fmla="*/ 998808 h 2141236"/>
                <a:gd name="connsiteX292" fmla="*/ 394787 w 1482520"/>
                <a:gd name="connsiteY292" fmla="*/ 999864 h 2141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</a:cxnLst>
              <a:rect l="l" t="t" r="r" b="b"/>
              <a:pathLst>
                <a:path w="1482520" h="2141236">
                  <a:moveTo>
                    <a:pt x="609972" y="1764493"/>
                  </a:moveTo>
                  <a:cubicBezTo>
                    <a:pt x="600125" y="1845885"/>
                    <a:pt x="541794" y="1818955"/>
                    <a:pt x="485071" y="1851059"/>
                  </a:cubicBezTo>
                  <a:lnTo>
                    <a:pt x="392777" y="1914415"/>
                  </a:lnTo>
                  <a:cubicBezTo>
                    <a:pt x="388557" y="1917680"/>
                    <a:pt x="380970" y="1923106"/>
                    <a:pt x="377303" y="1926221"/>
                  </a:cubicBezTo>
                  <a:lnTo>
                    <a:pt x="368158" y="1938882"/>
                  </a:lnTo>
                  <a:lnTo>
                    <a:pt x="390315" y="1929135"/>
                  </a:lnTo>
                  <a:lnTo>
                    <a:pt x="374137" y="1951292"/>
                  </a:lnTo>
                  <a:cubicBezTo>
                    <a:pt x="381774" y="1958225"/>
                    <a:pt x="376851" y="1952950"/>
                    <a:pt x="382829" y="1956316"/>
                  </a:cubicBezTo>
                  <a:cubicBezTo>
                    <a:pt x="392676" y="1961842"/>
                    <a:pt x="373434" y="1968826"/>
                    <a:pt x="400615" y="1963702"/>
                  </a:cubicBezTo>
                  <a:cubicBezTo>
                    <a:pt x="388908" y="1976111"/>
                    <a:pt x="393581" y="1970635"/>
                    <a:pt x="396746" y="1977166"/>
                  </a:cubicBezTo>
                  <a:lnTo>
                    <a:pt x="432016" y="1963098"/>
                  </a:lnTo>
                  <a:cubicBezTo>
                    <a:pt x="424530" y="1979276"/>
                    <a:pt x="433523" y="1957371"/>
                    <a:pt x="424027" y="1972243"/>
                  </a:cubicBezTo>
                  <a:lnTo>
                    <a:pt x="421566" y="1979628"/>
                  </a:lnTo>
                  <a:cubicBezTo>
                    <a:pt x="421465" y="1979276"/>
                    <a:pt x="421666" y="1980784"/>
                    <a:pt x="421566" y="1981387"/>
                  </a:cubicBezTo>
                  <a:cubicBezTo>
                    <a:pt x="395440" y="1983245"/>
                    <a:pt x="397450" y="1973298"/>
                    <a:pt x="372027" y="1995103"/>
                  </a:cubicBezTo>
                  <a:cubicBezTo>
                    <a:pt x="357859" y="2007261"/>
                    <a:pt x="345198" y="2002488"/>
                    <a:pt x="326458" y="2011481"/>
                  </a:cubicBezTo>
                  <a:cubicBezTo>
                    <a:pt x="301036" y="2023640"/>
                    <a:pt x="222809" y="2037004"/>
                    <a:pt x="215524" y="2041576"/>
                  </a:cubicBezTo>
                  <a:cubicBezTo>
                    <a:pt x="205325" y="2055141"/>
                    <a:pt x="222809" y="2046048"/>
                    <a:pt x="207536" y="2052730"/>
                  </a:cubicBezTo>
                  <a:lnTo>
                    <a:pt x="151566" y="2066245"/>
                  </a:lnTo>
                  <a:lnTo>
                    <a:pt x="146542" y="2081217"/>
                  </a:lnTo>
                  <a:cubicBezTo>
                    <a:pt x="132475" y="2082875"/>
                    <a:pt x="85046" y="2084633"/>
                    <a:pt x="84594" y="2102319"/>
                  </a:cubicBezTo>
                  <a:lnTo>
                    <a:pt x="85398" y="2110508"/>
                  </a:lnTo>
                  <a:cubicBezTo>
                    <a:pt x="86704" y="2121963"/>
                    <a:pt x="86905" y="2103223"/>
                    <a:pt x="86202" y="2115331"/>
                  </a:cubicBezTo>
                  <a:lnTo>
                    <a:pt x="58770" y="2122968"/>
                  </a:lnTo>
                  <a:cubicBezTo>
                    <a:pt x="61232" y="2131057"/>
                    <a:pt x="69923" y="2130956"/>
                    <a:pt x="73641" y="2139246"/>
                  </a:cubicBezTo>
                  <a:cubicBezTo>
                    <a:pt x="123079" y="2136081"/>
                    <a:pt x="166438" y="2147335"/>
                    <a:pt x="216428" y="2136181"/>
                  </a:cubicBezTo>
                  <a:cubicBezTo>
                    <a:pt x="294906" y="2118597"/>
                    <a:pt x="286817" y="2130102"/>
                    <a:pt x="306060" y="2128093"/>
                  </a:cubicBezTo>
                  <a:cubicBezTo>
                    <a:pt x="327362" y="2125983"/>
                    <a:pt x="325051" y="2121410"/>
                    <a:pt x="326207" y="2112417"/>
                  </a:cubicBezTo>
                  <a:lnTo>
                    <a:pt x="355246" y="2118295"/>
                  </a:lnTo>
                  <a:cubicBezTo>
                    <a:pt x="376197" y="2097345"/>
                    <a:pt x="395993" y="2097345"/>
                    <a:pt x="422118" y="2084181"/>
                  </a:cubicBezTo>
                  <a:cubicBezTo>
                    <a:pt x="448143" y="2071169"/>
                    <a:pt x="478942" y="2072475"/>
                    <a:pt x="502003" y="2088753"/>
                  </a:cubicBezTo>
                  <a:cubicBezTo>
                    <a:pt x="491703" y="2101515"/>
                    <a:pt x="493914" y="2094983"/>
                    <a:pt x="482810" y="2102319"/>
                  </a:cubicBezTo>
                  <a:cubicBezTo>
                    <a:pt x="499089" y="2103374"/>
                    <a:pt x="510443" y="2101716"/>
                    <a:pt x="524963" y="2101263"/>
                  </a:cubicBezTo>
                  <a:lnTo>
                    <a:pt x="578018" y="2121410"/>
                  </a:lnTo>
                  <a:cubicBezTo>
                    <a:pt x="590679" y="2125530"/>
                    <a:pt x="598065" y="2126585"/>
                    <a:pt x="612334" y="2126334"/>
                  </a:cubicBezTo>
                  <a:cubicBezTo>
                    <a:pt x="616805" y="2135579"/>
                    <a:pt x="605400" y="2135729"/>
                    <a:pt x="642227" y="2129047"/>
                  </a:cubicBezTo>
                  <a:cubicBezTo>
                    <a:pt x="660716" y="2125631"/>
                    <a:pt x="747785" y="2129851"/>
                    <a:pt x="776122" y="2129751"/>
                  </a:cubicBezTo>
                  <a:cubicBezTo>
                    <a:pt x="826363" y="2129399"/>
                    <a:pt x="838673" y="2136684"/>
                    <a:pt x="882584" y="2119551"/>
                  </a:cubicBezTo>
                  <a:lnTo>
                    <a:pt x="908459" y="2110307"/>
                  </a:lnTo>
                  <a:cubicBezTo>
                    <a:pt x="919612" y="2105735"/>
                    <a:pt x="924033" y="2104328"/>
                    <a:pt x="929761" y="2094380"/>
                  </a:cubicBezTo>
                  <a:cubicBezTo>
                    <a:pt x="920014" y="2088301"/>
                    <a:pt x="910418" y="2086291"/>
                    <a:pt x="898460" y="2093426"/>
                  </a:cubicBezTo>
                  <a:cubicBezTo>
                    <a:pt x="901877" y="2085337"/>
                    <a:pt x="924586" y="2081468"/>
                    <a:pt x="936644" y="2080915"/>
                  </a:cubicBezTo>
                  <a:lnTo>
                    <a:pt x="935941" y="2073279"/>
                  </a:lnTo>
                  <a:cubicBezTo>
                    <a:pt x="936644" y="2063783"/>
                    <a:pt x="938754" y="2074786"/>
                    <a:pt x="941668" y="2061221"/>
                  </a:cubicBezTo>
                  <a:lnTo>
                    <a:pt x="976335" y="2060869"/>
                  </a:lnTo>
                  <a:lnTo>
                    <a:pt x="951968" y="2046801"/>
                  </a:lnTo>
                  <a:lnTo>
                    <a:pt x="958750" y="2026755"/>
                  </a:lnTo>
                  <a:cubicBezTo>
                    <a:pt x="958851" y="2026052"/>
                    <a:pt x="959102" y="2025599"/>
                    <a:pt x="959353" y="2025097"/>
                  </a:cubicBezTo>
                  <a:cubicBezTo>
                    <a:pt x="978345" y="2024846"/>
                    <a:pt x="978897" y="2025700"/>
                    <a:pt x="994975" y="2028513"/>
                  </a:cubicBezTo>
                  <a:cubicBezTo>
                    <a:pt x="1004571" y="2030272"/>
                    <a:pt x="1002461" y="2030171"/>
                    <a:pt x="1007736" y="2028865"/>
                  </a:cubicBezTo>
                  <a:cubicBezTo>
                    <a:pt x="1024467" y="2024745"/>
                    <a:pt x="1018036" y="2024745"/>
                    <a:pt x="1034465" y="2035296"/>
                  </a:cubicBezTo>
                  <a:cubicBezTo>
                    <a:pt x="1062701" y="2053433"/>
                    <a:pt x="1094453" y="2049916"/>
                    <a:pt x="1124900" y="2062025"/>
                  </a:cubicBezTo>
                  <a:cubicBezTo>
                    <a:pt x="1137410" y="2067049"/>
                    <a:pt x="1137209" y="2072475"/>
                    <a:pt x="1157356" y="2076193"/>
                  </a:cubicBezTo>
                  <a:cubicBezTo>
                    <a:pt x="1153036" y="2098701"/>
                    <a:pt x="1167555" y="2101163"/>
                    <a:pt x="1194485" y="2104881"/>
                  </a:cubicBezTo>
                  <a:cubicBezTo>
                    <a:pt x="1219455" y="2108297"/>
                    <a:pt x="1214632" y="2111312"/>
                    <a:pt x="1233623" y="2116487"/>
                  </a:cubicBezTo>
                  <a:cubicBezTo>
                    <a:pt x="1268742" y="2126083"/>
                    <a:pt x="1327927" y="2125179"/>
                    <a:pt x="1361087" y="2106036"/>
                  </a:cubicBezTo>
                  <a:cubicBezTo>
                    <a:pt x="1373597" y="2098751"/>
                    <a:pt x="1363649" y="2101816"/>
                    <a:pt x="1375707" y="2093727"/>
                  </a:cubicBezTo>
                  <a:cubicBezTo>
                    <a:pt x="1393392" y="2082121"/>
                    <a:pt x="1412032" y="2100661"/>
                    <a:pt x="1426099" y="2086794"/>
                  </a:cubicBezTo>
                  <a:cubicBezTo>
                    <a:pt x="1438961" y="2074032"/>
                    <a:pt x="1423638" y="2093024"/>
                    <a:pt x="1429717" y="2081619"/>
                  </a:cubicBezTo>
                  <a:cubicBezTo>
                    <a:pt x="1434289" y="2073178"/>
                    <a:pt x="1430872" y="2073530"/>
                    <a:pt x="1422784" y="2067802"/>
                  </a:cubicBezTo>
                  <a:cubicBezTo>
                    <a:pt x="1448306" y="2065441"/>
                    <a:pt x="1464132" y="2062628"/>
                    <a:pt x="1482521" y="2043787"/>
                  </a:cubicBezTo>
                  <a:cubicBezTo>
                    <a:pt x="1458405" y="2032884"/>
                    <a:pt x="1473980" y="2047304"/>
                    <a:pt x="1462625" y="2025499"/>
                  </a:cubicBezTo>
                  <a:lnTo>
                    <a:pt x="1435344" y="2024695"/>
                  </a:lnTo>
                  <a:cubicBezTo>
                    <a:pt x="1434389" y="2024444"/>
                    <a:pt x="1422934" y="2013441"/>
                    <a:pt x="1360484" y="2014245"/>
                  </a:cubicBezTo>
                  <a:cubicBezTo>
                    <a:pt x="1355912" y="2004498"/>
                    <a:pt x="1361438" y="2010024"/>
                    <a:pt x="1350285" y="2004297"/>
                  </a:cubicBezTo>
                  <a:cubicBezTo>
                    <a:pt x="1340186" y="1999122"/>
                    <a:pt x="1326621" y="1992490"/>
                    <a:pt x="1314914" y="1996107"/>
                  </a:cubicBezTo>
                  <a:cubicBezTo>
                    <a:pt x="1307780" y="1998218"/>
                    <a:pt x="1313156" y="1997966"/>
                    <a:pt x="1302957" y="2005000"/>
                  </a:cubicBezTo>
                  <a:cubicBezTo>
                    <a:pt x="1258895" y="1994550"/>
                    <a:pt x="1280951" y="2008768"/>
                    <a:pt x="1244274" y="2010024"/>
                  </a:cubicBezTo>
                  <a:cubicBezTo>
                    <a:pt x="1200363" y="2011532"/>
                    <a:pt x="1205036" y="2005201"/>
                    <a:pt x="1201519" y="1990129"/>
                  </a:cubicBezTo>
                  <a:cubicBezTo>
                    <a:pt x="1157105" y="1971489"/>
                    <a:pt x="1136405" y="1972795"/>
                    <a:pt x="1093147" y="1933657"/>
                  </a:cubicBezTo>
                  <a:cubicBezTo>
                    <a:pt x="1076769" y="1918786"/>
                    <a:pt x="1092092" y="1921850"/>
                    <a:pt x="1072196" y="1911651"/>
                  </a:cubicBezTo>
                  <a:cubicBezTo>
                    <a:pt x="1063655" y="1907180"/>
                    <a:pt x="1052753" y="1905672"/>
                    <a:pt x="1044312" y="1900648"/>
                  </a:cubicBezTo>
                  <a:cubicBezTo>
                    <a:pt x="1030043" y="1892308"/>
                    <a:pt x="1039489" y="1891052"/>
                    <a:pt x="1017734" y="1884269"/>
                  </a:cubicBezTo>
                  <a:cubicBezTo>
                    <a:pt x="952370" y="1863771"/>
                    <a:pt x="932826" y="1849854"/>
                    <a:pt x="873993" y="1825587"/>
                  </a:cubicBezTo>
                  <a:cubicBezTo>
                    <a:pt x="840029" y="1811670"/>
                    <a:pt x="807674" y="1780269"/>
                    <a:pt x="780995" y="1754595"/>
                  </a:cubicBezTo>
                  <a:cubicBezTo>
                    <a:pt x="775820" y="1696968"/>
                    <a:pt x="773961" y="1667325"/>
                    <a:pt x="756628" y="1610954"/>
                  </a:cubicBezTo>
                  <a:cubicBezTo>
                    <a:pt x="752860" y="1598896"/>
                    <a:pt x="745977" y="1590908"/>
                    <a:pt x="743967" y="1579654"/>
                  </a:cubicBezTo>
                  <a:cubicBezTo>
                    <a:pt x="737737" y="1543329"/>
                    <a:pt x="740550" y="1519313"/>
                    <a:pt x="719700" y="1487560"/>
                  </a:cubicBezTo>
                  <a:cubicBezTo>
                    <a:pt x="723217" y="1481129"/>
                    <a:pt x="726131" y="1475402"/>
                    <a:pt x="734220" y="1471734"/>
                  </a:cubicBezTo>
                  <a:cubicBezTo>
                    <a:pt x="743264" y="1467765"/>
                    <a:pt x="748288" y="1469272"/>
                    <a:pt x="751805" y="1467966"/>
                  </a:cubicBezTo>
                  <a:cubicBezTo>
                    <a:pt x="762807" y="1463846"/>
                    <a:pt x="769389" y="1450381"/>
                    <a:pt x="784261" y="1443951"/>
                  </a:cubicBezTo>
                  <a:lnTo>
                    <a:pt x="836764" y="1412298"/>
                  </a:lnTo>
                  <a:cubicBezTo>
                    <a:pt x="854348" y="1402702"/>
                    <a:pt x="870827" y="1389690"/>
                    <a:pt x="875198" y="1369894"/>
                  </a:cubicBezTo>
                  <a:cubicBezTo>
                    <a:pt x="878263" y="1355726"/>
                    <a:pt x="868617" y="1369090"/>
                    <a:pt x="885398" y="1353867"/>
                  </a:cubicBezTo>
                  <a:lnTo>
                    <a:pt x="933177" y="1315683"/>
                  </a:lnTo>
                  <a:cubicBezTo>
                    <a:pt x="944432" y="1306087"/>
                    <a:pt x="950762" y="1293527"/>
                    <a:pt x="960358" y="1282524"/>
                  </a:cubicBezTo>
                  <a:cubicBezTo>
                    <a:pt x="964227" y="1289206"/>
                    <a:pt x="967292" y="1285940"/>
                    <a:pt x="961514" y="1296591"/>
                  </a:cubicBezTo>
                  <a:cubicBezTo>
                    <a:pt x="975079" y="1290261"/>
                    <a:pt x="967040" y="1298350"/>
                    <a:pt x="973672" y="1285337"/>
                  </a:cubicBezTo>
                  <a:cubicBezTo>
                    <a:pt x="967342" y="1267903"/>
                    <a:pt x="954480" y="1273732"/>
                    <a:pt x="966387" y="1244089"/>
                  </a:cubicBezTo>
                  <a:cubicBezTo>
                    <a:pt x="977290" y="1216908"/>
                    <a:pt x="1013263" y="1208618"/>
                    <a:pt x="1036324" y="1196309"/>
                  </a:cubicBezTo>
                  <a:cubicBezTo>
                    <a:pt x="1071091" y="1177820"/>
                    <a:pt x="1151227" y="1176514"/>
                    <a:pt x="1163536" y="1148629"/>
                  </a:cubicBezTo>
                  <a:cubicBezTo>
                    <a:pt x="1175946" y="1120293"/>
                    <a:pt x="1194234" y="1105773"/>
                    <a:pt x="1212019" y="1079648"/>
                  </a:cubicBezTo>
                  <a:cubicBezTo>
                    <a:pt x="1230659" y="1052015"/>
                    <a:pt x="1257237" y="1044880"/>
                    <a:pt x="1274570" y="1025286"/>
                  </a:cubicBezTo>
                  <a:cubicBezTo>
                    <a:pt x="1292959" y="1004787"/>
                    <a:pt x="1300244" y="962031"/>
                    <a:pt x="1294366" y="936157"/>
                  </a:cubicBezTo>
                  <a:cubicBezTo>
                    <a:pt x="1290145" y="917517"/>
                    <a:pt x="1303409" y="862603"/>
                    <a:pt x="1308433" y="840547"/>
                  </a:cubicBezTo>
                  <a:cubicBezTo>
                    <a:pt x="1319336" y="793571"/>
                    <a:pt x="1322601" y="799801"/>
                    <a:pt x="1345913" y="761366"/>
                  </a:cubicBezTo>
                  <a:cubicBezTo>
                    <a:pt x="1353299" y="749308"/>
                    <a:pt x="1363950" y="739008"/>
                    <a:pt x="1370030" y="726950"/>
                  </a:cubicBezTo>
                  <a:cubicBezTo>
                    <a:pt x="1377063" y="713033"/>
                    <a:pt x="1377063" y="699669"/>
                    <a:pt x="1384801" y="683240"/>
                  </a:cubicBezTo>
                  <a:cubicBezTo>
                    <a:pt x="1419367" y="610138"/>
                    <a:pt x="1413388" y="606370"/>
                    <a:pt x="1415147" y="538192"/>
                  </a:cubicBezTo>
                  <a:cubicBezTo>
                    <a:pt x="1417257" y="458308"/>
                    <a:pt x="1418915" y="464387"/>
                    <a:pt x="1451924" y="399374"/>
                  </a:cubicBezTo>
                  <a:cubicBezTo>
                    <a:pt x="1476040" y="351594"/>
                    <a:pt x="1440770" y="343505"/>
                    <a:pt x="1432128" y="314918"/>
                  </a:cubicBezTo>
                  <a:cubicBezTo>
                    <a:pt x="1427556" y="299795"/>
                    <a:pt x="1428712" y="275930"/>
                    <a:pt x="1422382" y="265932"/>
                  </a:cubicBezTo>
                  <a:cubicBezTo>
                    <a:pt x="1407058" y="241565"/>
                    <a:pt x="1413237" y="252819"/>
                    <a:pt x="1405048" y="224332"/>
                  </a:cubicBezTo>
                  <a:cubicBezTo>
                    <a:pt x="1396356" y="193986"/>
                    <a:pt x="1394397" y="162735"/>
                    <a:pt x="1378119" y="135052"/>
                  </a:cubicBezTo>
                  <a:cubicBezTo>
                    <a:pt x="1366965" y="116212"/>
                    <a:pt x="1351892" y="74511"/>
                    <a:pt x="1336317" y="64764"/>
                  </a:cubicBezTo>
                  <a:cubicBezTo>
                    <a:pt x="1303409" y="67829"/>
                    <a:pt x="1296476" y="139273"/>
                    <a:pt x="1307026" y="163640"/>
                  </a:cubicBezTo>
                  <a:cubicBezTo>
                    <a:pt x="1320743" y="195644"/>
                    <a:pt x="1320240" y="182028"/>
                    <a:pt x="1315567" y="219760"/>
                  </a:cubicBezTo>
                  <a:cubicBezTo>
                    <a:pt x="1312653" y="242469"/>
                    <a:pt x="1320592" y="256537"/>
                    <a:pt x="1317929" y="280552"/>
                  </a:cubicBezTo>
                  <a:cubicBezTo>
                    <a:pt x="1314764" y="308688"/>
                    <a:pt x="1308182" y="306678"/>
                    <a:pt x="1315115" y="338883"/>
                  </a:cubicBezTo>
                  <a:lnTo>
                    <a:pt x="1330439" y="464236"/>
                  </a:lnTo>
                  <a:cubicBezTo>
                    <a:pt x="1330087" y="492372"/>
                    <a:pt x="1299993" y="602803"/>
                    <a:pt x="1292155" y="632345"/>
                  </a:cubicBezTo>
                  <a:cubicBezTo>
                    <a:pt x="1286980" y="651789"/>
                    <a:pt x="1285824" y="671835"/>
                    <a:pt x="1280549" y="691831"/>
                  </a:cubicBezTo>
                  <a:cubicBezTo>
                    <a:pt x="1267788" y="740566"/>
                    <a:pt x="1241662" y="791059"/>
                    <a:pt x="1219053" y="836879"/>
                  </a:cubicBezTo>
                  <a:cubicBezTo>
                    <a:pt x="1207447" y="860292"/>
                    <a:pt x="1196696" y="923898"/>
                    <a:pt x="1179814" y="934600"/>
                  </a:cubicBezTo>
                  <a:cubicBezTo>
                    <a:pt x="1148062" y="954747"/>
                    <a:pt x="1061746" y="902244"/>
                    <a:pt x="940714" y="917718"/>
                  </a:cubicBezTo>
                  <a:cubicBezTo>
                    <a:pt x="864196" y="927566"/>
                    <a:pt x="800489" y="977004"/>
                    <a:pt x="729246" y="982832"/>
                  </a:cubicBezTo>
                  <a:cubicBezTo>
                    <a:pt x="707341" y="984590"/>
                    <a:pt x="625095" y="974039"/>
                    <a:pt x="605049" y="966804"/>
                  </a:cubicBezTo>
                  <a:cubicBezTo>
                    <a:pt x="560283" y="950426"/>
                    <a:pt x="530289" y="954747"/>
                    <a:pt x="490698" y="944547"/>
                  </a:cubicBezTo>
                  <a:cubicBezTo>
                    <a:pt x="369565" y="913247"/>
                    <a:pt x="421214" y="941734"/>
                    <a:pt x="322690" y="928872"/>
                  </a:cubicBezTo>
                  <a:cubicBezTo>
                    <a:pt x="285310" y="924049"/>
                    <a:pt x="297016" y="927717"/>
                    <a:pt x="281592" y="942086"/>
                  </a:cubicBezTo>
                  <a:cubicBezTo>
                    <a:pt x="255366" y="916764"/>
                    <a:pt x="254763" y="931183"/>
                    <a:pt x="224216" y="948868"/>
                  </a:cubicBezTo>
                  <a:lnTo>
                    <a:pt x="228687" y="939373"/>
                  </a:lnTo>
                  <a:cubicBezTo>
                    <a:pt x="236425" y="920733"/>
                    <a:pt x="230094" y="933042"/>
                    <a:pt x="224568" y="914553"/>
                  </a:cubicBezTo>
                  <a:cubicBezTo>
                    <a:pt x="218137" y="892648"/>
                    <a:pt x="230647" y="887724"/>
                    <a:pt x="216127" y="859940"/>
                  </a:cubicBezTo>
                  <a:cubicBezTo>
                    <a:pt x="209545" y="847430"/>
                    <a:pt x="210751" y="849641"/>
                    <a:pt x="198894" y="842607"/>
                  </a:cubicBezTo>
                  <a:cubicBezTo>
                    <a:pt x="199246" y="815778"/>
                    <a:pt x="200050" y="803117"/>
                    <a:pt x="193016" y="777594"/>
                  </a:cubicBezTo>
                  <a:cubicBezTo>
                    <a:pt x="176034" y="783673"/>
                    <a:pt x="195478" y="784980"/>
                    <a:pt x="175934" y="786989"/>
                  </a:cubicBezTo>
                  <a:cubicBezTo>
                    <a:pt x="161665" y="761818"/>
                    <a:pt x="148150" y="726297"/>
                    <a:pt x="135288" y="698413"/>
                  </a:cubicBezTo>
                  <a:cubicBezTo>
                    <a:pt x="119261" y="663646"/>
                    <a:pt x="100270" y="644303"/>
                    <a:pt x="113634" y="605416"/>
                  </a:cubicBezTo>
                  <a:cubicBezTo>
                    <a:pt x="126295" y="568287"/>
                    <a:pt x="120216" y="529048"/>
                    <a:pt x="119010" y="491317"/>
                  </a:cubicBezTo>
                  <a:cubicBezTo>
                    <a:pt x="116447" y="405353"/>
                    <a:pt x="115593" y="396661"/>
                    <a:pt x="102128" y="318786"/>
                  </a:cubicBezTo>
                  <a:lnTo>
                    <a:pt x="96501" y="136509"/>
                  </a:lnTo>
                  <a:cubicBezTo>
                    <a:pt x="97908" y="91895"/>
                    <a:pt x="108007" y="61297"/>
                    <a:pt x="110770" y="25827"/>
                  </a:cubicBezTo>
                  <a:cubicBezTo>
                    <a:pt x="112277" y="6735"/>
                    <a:pt x="70124" y="-28284"/>
                    <a:pt x="57011" y="41753"/>
                  </a:cubicBezTo>
                  <a:cubicBezTo>
                    <a:pt x="41185" y="126461"/>
                    <a:pt x="13452" y="143694"/>
                    <a:pt x="12849" y="249704"/>
                  </a:cubicBezTo>
                  <a:cubicBezTo>
                    <a:pt x="12748" y="287988"/>
                    <a:pt x="1946" y="326071"/>
                    <a:pt x="540" y="362647"/>
                  </a:cubicBezTo>
                  <a:cubicBezTo>
                    <a:pt x="-2274" y="430373"/>
                    <a:pt x="6418" y="422737"/>
                    <a:pt x="14959" y="472275"/>
                  </a:cubicBezTo>
                  <a:cubicBezTo>
                    <a:pt x="17069" y="484082"/>
                    <a:pt x="22696" y="519502"/>
                    <a:pt x="23500" y="530505"/>
                  </a:cubicBezTo>
                  <a:cubicBezTo>
                    <a:pt x="25359" y="554872"/>
                    <a:pt x="29228" y="559696"/>
                    <a:pt x="34151" y="582304"/>
                  </a:cubicBezTo>
                  <a:cubicBezTo>
                    <a:pt x="41286" y="615564"/>
                    <a:pt x="46209" y="651889"/>
                    <a:pt x="56157" y="684446"/>
                  </a:cubicBezTo>
                  <a:cubicBezTo>
                    <a:pt x="66607" y="718309"/>
                    <a:pt x="71129" y="750263"/>
                    <a:pt x="82735" y="783221"/>
                  </a:cubicBezTo>
                  <a:cubicBezTo>
                    <a:pt x="93286" y="813215"/>
                    <a:pt x="104289" y="847882"/>
                    <a:pt x="113785" y="878228"/>
                  </a:cubicBezTo>
                  <a:cubicBezTo>
                    <a:pt x="90824" y="894959"/>
                    <a:pt x="92331" y="895913"/>
                    <a:pt x="87759" y="926862"/>
                  </a:cubicBezTo>
                  <a:cubicBezTo>
                    <a:pt x="81680" y="967960"/>
                    <a:pt x="120567" y="1050105"/>
                    <a:pt x="147396" y="1081155"/>
                  </a:cubicBezTo>
                  <a:cubicBezTo>
                    <a:pt x="169051" y="1106125"/>
                    <a:pt x="231049" y="1174152"/>
                    <a:pt x="265716" y="1180734"/>
                  </a:cubicBezTo>
                  <a:cubicBezTo>
                    <a:pt x="283401" y="1184000"/>
                    <a:pt x="304151" y="1185206"/>
                    <a:pt x="320077" y="1197113"/>
                  </a:cubicBezTo>
                  <a:cubicBezTo>
                    <a:pt x="321032" y="1189727"/>
                    <a:pt x="318067" y="1197465"/>
                    <a:pt x="315756" y="1182693"/>
                  </a:cubicBezTo>
                  <a:cubicBezTo>
                    <a:pt x="326659" y="1184201"/>
                    <a:pt x="360873" y="1200982"/>
                    <a:pt x="371525" y="1208468"/>
                  </a:cubicBezTo>
                  <a:cubicBezTo>
                    <a:pt x="389461" y="1221128"/>
                    <a:pt x="378810" y="1215853"/>
                    <a:pt x="384387" y="1230272"/>
                  </a:cubicBezTo>
                  <a:cubicBezTo>
                    <a:pt x="388255" y="1239869"/>
                    <a:pt x="395389" y="1243637"/>
                    <a:pt x="400313" y="1251575"/>
                  </a:cubicBezTo>
                  <a:cubicBezTo>
                    <a:pt x="386497" y="1249716"/>
                    <a:pt x="393983" y="1250620"/>
                    <a:pt x="382980" y="1240773"/>
                  </a:cubicBezTo>
                  <a:cubicBezTo>
                    <a:pt x="392928" y="1288000"/>
                    <a:pt x="428549" y="1297345"/>
                    <a:pt x="431463" y="1313623"/>
                  </a:cubicBezTo>
                  <a:cubicBezTo>
                    <a:pt x="418802" y="1311413"/>
                    <a:pt x="425937" y="1314226"/>
                    <a:pt x="418099" y="1303073"/>
                  </a:cubicBezTo>
                  <a:cubicBezTo>
                    <a:pt x="419757" y="1319602"/>
                    <a:pt x="439401" y="1349596"/>
                    <a:pt x="449500" y="1364116"/>
                  </a:cubicBezTo>
                  <a:cubicBezTo>
                    <a:pt x="461910" y="1382153"/>
                    <a:pt x="474671" y="1398884"/>
                    <a:pt x="489191" y="1413906"/>
                  </a:cubicBezTo>
                  <a:lnTo>
                    <a:pt x="544256" y="1447668"/>
                  </a:lnTo>
                  <a:cubicBezTo>
                    <a:pt x="580078" y="1448824"/>
                    <a:pt x="586057" y="1421894"/>
                    <a:pt x="611982" y="1443096"/>
                  </a:cubicBezTo>
                  <a:cubicBezTo>
                    <a:pt x="625095" y="1431490"/>
                    <a:pt x="612786" y="1444604"/>
                    <a:pt x="619468" y="1430586"/>
                  </a:cubicBezTo>
                  <a:lnTo>
                    <a:pt x="656144" y="1434706"/>
                  </a:lnTo>
                  <a:cubicBezTo>
                    <a:pt x="677095" y="1433651"/>
                    <a:pt x="672071" y="1441639"/>
                    <a:pt x="666695" y="1470679"/>
                  </a:cubicBezTo>
                  <a:cubicBezTo>
                    <a:pt x="645393" y="1473493"/>
                    <a:pt x="655240" y="1469172"/>
                    <a:pt x="641876" y="1483541"/>
                  </a:cubicBezTo>
                  <a:lnTo>
                    <a:pt x="629365" y="1468067"/>
                  </a:lnTo>
                  <a:cubicBezTo>
                    <a:pt x="632782" y="1487158"/>
                    <a:pt x="629114" y="1474849"/>
                    <a:pt x="626452" y="1487761"/>
                  </a:cubicBezTo>
                  <a:cubicBezTo>
                    <a:pt x="620473" y="1517153"/>
                    <a:pt x="629365" y="1546092"/>
                    <a:pt x="616956" y="1572670"/>
                  </a:cubicBezTo>
                  <a:cubicBezTo>
                    <a:pt x="601381" y="1605729"/>
                    <a:pt x="610374" y="1639341"/>
                    <a:pt x="614243" y="1674259"/>
                  </a:cubicBezTo>
                  <a:cubicBezTo>
                    <a:pt x="607561" y="1677424"/>
                    <a:pt x="605702" y="1677525"/>
                    <a:pt x="603792" y="1684207"/>
                  </a:cubicBezTo>
                  <a:cubicBezTo>
                    <a:pt x="602034" y="1690537"/>
                    <a:pt x="601582" y="1698023"/>
                    <a:pt x="601431" y="1704806"/>
                  </a:cubicBezTo>
                  <a:cubicBezTo>
                    <a:pt x="601180" y="1727163"/>
                    <a:pt x="607761" y="1723194"/>
                    <a:pt x="609269" y="1746959"/>
                  </a:cubicBezTo>
                  <a:cubicBezTo>
                    <a:pt x="614645" y="1733745"/>
                    <a:pt x="607058" y="1739824"/>
                    <a:pt x="618865" y="1731283"/>
                  </a:cubicBezTo>
                  <a:cubicBezTo>
                    <a:pt x="621679" y="1749923"/>
                    <a:pt x="626150" y="1773235"/>
                    <a:pt x="613338" y="1787152"/>
                  </a:cubicBezTo>
                  <a:lnTo>
                    <a:pt x="609972" y="1764493"/>
                  </a:lnTo>
                  <a:close/>
                  <a:moveTo>
                    <a:pt x="622985" y="1725706"/>
                  </a:moveTo>
                  <a:cubicBezTo>
                    <a:pt x="620875" y="1716562"/>
                    <a:pt x="620523" y="1727716"/>
                    <a:pt x="622985" y="1719376"/>
                  </a:cubicBezTo>
                  <a:cubicBezTo>
                    <a:pt x="646900" y="1715156"/>
                    <a:pt x="643936" y="1753591"/>
                    <a:pt x="640218" y="1772080"/>
                  </a:cubicBezTo>
                  <a:cubicBezTo>
                    <a:pt x="635043" y="1798306"/>
                    <a:pt x="636248" y="1794085"/>
                    <a:pt x="624542" y="1798306"/>
                  </a:cubicBezTo>
                  <a:cubicBezTo>
                    <a:pt x="622081" y="1761629"/>
                    <a:pt x="629114" y="1749320"/>
                    <a:pt x="625698" y="1733293"/>
                  </a:cubicBezTo>
                  <a:cubicBezTo>
                    <a:pt x="624291" y="1726862"/>
                    <a:pt x="623789" y="1729223"/>
                    <a:pt x="622985" y="1725706"/>
                  </a:cubicBezTo>
                  <a:close/>
                  <a:moveTo>
                    <a:pt x="262852" y="1008304"/>
                  </a:moveTo>
                  <a:cubicBezTo>
                    <a:pt x="272096" y="983836"/>
                    <a:pt x="268127" y="978561"/>
                    <a:pt x="297971" y="977607"/>
                  </a:cubicBezTo>
                  <a:cubicBezTo>
                    <a:pt x="311335" y="977154"/>
                    <a:pt x="321635" y="984389"/>
                    <a:pt x="340375" y="979968"/>
                  </a:cubicBezTo>
                  <a:cubicBezTo>
                    <a:pt x="342234" y="991674"/>
                    <a:pt x="336155" y="976451"/>
                    <a:pt x="338013" y="992277"/>
                  </a:cubicBezTo>
                  <a:cubicBezTo>
                    <a:pt x="350172" y="1001170"/>
                    <a:pt x="351478" y="997904"/>
                    <a:pt x="353940" y="1009510"/>
                  </a:cubicBezTo>
                  <a:cubicBezTo>
                    <a:pt x="355799" y="1018755"/>
                    <a:pt x="355347" y="1011871"/>
                    <a:pt x="353237" y="1017699"/>
                  </a:cubicBezTo>
                  <a:cubicBezTo>
                    <a:pt x="352986" y="1018152"/>
                    <a:pt x="352081" y="1019910"/>
                    <a:pt x="351830" y="1020262"/>
                  </a:cubicBezTo>
                  <a:lnTo>
                    <a:pt x="350423" y="1023176"/>
                  </a:lnTo>
                  <a:cubicBezTo>
                    <a:pt x="362582" y="1026341"/>
                    <a:pt x="358512" y="1027497"/>
                    <a:pt x="373132" y="1030913"/>
                  </a:cubicBezTo>
                  <a:cubicBezTo>
                    <a:pt x="385793" y="1033978"/>
                    <a:pt x="379111" y="1030109"/>
                    <a:pt x="389662" y="1034531"/>
                  </a:cubicBezTo>
                  <a:cubicBezTo>
                    <a:pt x="397299" y="1049653"/>
                    <a:pt x="387652" y="1020714"/>
                    <a:pt x="388959" y="1038047"/>
                  </a:cubicBezTo>
                  <a:lnTo>
                    <a:pt x="398203" y="1049402"/>
                  </a:lnTo>
                  <a:cubicBezTo>
                    <a:pt x="406996" y="1051512"/>
                    <a:pt x="401469" y="1044930"/>
                    <a:pt x="421163" y="1053020"/>
                  </a:cubicBezTo>
                  <a:cubicBezTo>
                    <a:pt x="439653" y="1060656"/>
                    <a:pt x="455730" y="1077286"/>
                    <a:pt x="473867" y="1078693"/>
                  </a:cubicBezTo>
                  <a:cubicBezTo>
                    <a:pt x="490598" y="1080100"/>
                    <a:pt x="477384" y="1078693"/>
                    <a:pt x="489090" y="1076231"/>
                  </a:cubicBezTo>
                  <a:cubicBezTo>
                    <a:pt x="514161" y="1070704"/>
                    <a:pt x="518833" y="1071559"/>
                    <a:pt x="530791" y="1080100"/>
                  </a:cubicBezTo>
                  <a:cubicBezTo>
                    <a:pt x="554556" y="1097333"/>
                    <a:pt x="580129" y="1085023"/>
                    <a:pt x="589574" y="1099895"/>
                  </a:cubicBezTo>
                  <a:cubicBezTo>
                    <a:pt x="605049" y="1109290"/>
                    <a:pt x="592136" y="1104819"/>
                    <a:pt x="592488" y="1107281"/>
                  </a:cubicBezTo>
                  <a:cubicBezTo>
                    <a:pt x="598366" y="1141395"/>
                    <a:pt x="646397" y="1116324"/>
                    <a:pt x="666042" y="1127428"/>
                  </a:cubicBezTo>
                  <a:cubicBezTo>
                    <a:pt x="656195" y="1139134"/>
                    <a:pt x="642629" y="1134713"/>
                    <a:pt x="628562" y="1144158"/>
                  </a:cubicBezTo>
                  <a:cubicBezTo>
                    <a:pt x="638861" y="1151443"/>
                    <a:pt x="647302" y="1151091"/>
                    <a:pt x="647402" y="1167018"/>
                  </a:cubicBezTo>
                  <a:cubicBezTo>
                    <a:pt x="647503" y="1189727"/>
                    <a:pt x="640017" y="1175459"/>
                    <a:pt x="627155" y="1183045"/>
                  </a:cubicBezTo>
                  <a:lnTo>
                    <a:pt x="653381" y="1226605"/>
                  </a:lnTo>
                  <a:cubicBezTo>
                    <a:pt x="646096" y="1244541"/>
                    <a:pt x="644589" y="1217360"/>
                    <a:pt x="645895" y="1239366"/>
                  </a:cubicBezTo>
                  <a:cubicBezTo>
                    <a:pt x="646247" y="1245345"/>
                    <a:pt x="651974" y="1244893"/>
                    <a:pt x="652577" y="1245094"/>
                  </a:cubicBezTo>
                  <a:cubicBezTo>
                    <a:pt x="671317" y="1251675"/>
                    <a:pt x="710456" y="1321009"/>
                    <a:pt x="721710" y="1337639"/>
                  </a:cubicBezTo>
                  <a:cubicBezTo>
                    <a:pt x="730150" y="1324425"/>
                    <a:pt x="729547" y="1328746"/>
                    <a:pt x="738792" y="1317040"/>
                  </a:cubicBezTo>
                  <a:cubicBezTo>
                    <a:pt x="735175" y="1287045"/>
                    <a:pt x="708195" y="1223188"/>
                    <a:pt x="704577" y="1204699"/>
                  </a:cubicBezTo>
                  <a:cubicBezTo>
                    <a:pt x="699402" y="1179377"/>
                    <a:pt x="700960" y="1193094"/>
                    <a:pt x="686541" y="1185859"/>
                  </a:cubicBezTo>
                  <a:cubicBezTo>
                    <a:pt x="696740" y="1177167"/>
                    <a:pt x="689002" y="1186662"/>
                    <a:pt x="695233" y="1174956"/>
                  </a:cubicBezTo>
                  <a:cubicBezTo>
                    <a:pt x="709853" y="1186662"/>
                    <a:pt x="709300" y="1181538"/>
                    <a:pt x="729347" y="1182342"/>
                  </a:cubicBezTo>
                  <a:cubicBezTo>
                    <a:pt x="740149" y="1200127"/>
                    <a:pt x="742912" y="1194852"/>
                    <a:pt x="739646" y="1221581"/>
                  </a:cubicBezTo>
                  <a:cubicBezTo>
                    <a:pt x="755924" y="1228162"/>
                    <a:pt x="737084" y="1214999"/>
                    <a:pt x="759090" y="1229921"/>
                  </a:cubicBezTo>
                  <a:lnTo>
                    <a:pt x="763762" y="1232986"/>
                  </a:lnTo>
                  <a:cubicBezTo>
                    <a:pt x="763863" y="1233086"/>
                    <a:pt x="770193" y="1236050"/>
                    <a:pt x="771399" y="1236603"/>
                  </a:cubicBezTo>
                  <a:cubicBezTo>
                    <a:pt x="766224" y="1246450"/>
                    <a:pt x="757130" y="1291216"/>
                    <a:pt x="757231" y="1302319"/>
                  </a:cubicBezTo>
                  <a:cubicBezTo>
                    <a:pt x="783256" y="1297144"/>
                    <a:pt x="755924" y="1299053"/>
                    <a:pt x="772002" y="1275942"/>
                  </a:cubicBezTo>
                  <a:cubicBezTo>
                    <a:pt x="773409" y="1274083"/>
                    <a:pt x="794259" y="1256599"/>
                    <a:pt x="799635" y="1250068"/>
                  </a:cubicBezTo>
                  <a:lnTo>
                    <a:pt x="829378" y="1258156"/>
                  </a:lnTo>
                  <a:lnTo>
                    <a:pt x="823500" y="1287900"/>
                  </a:lnTo>
                  <a:lnTo>
                    <a:pt x="839878" y="1272927"/>
                  </a:lnTo>
                  <a:cubicBezTo>
                    <a:pt x="839878" y="1274234"/>
                    <a:pt x="840130" y="1276897"/>
                    <a:pt x="840230" y="1277600"/>
                  </a:cubicBezTo>
                  <a:cubicBezTo>
                    <a:pt x="843144" y="1291316"/>
                    <a:pt x="849726" y="1279610"/>
                    <a:pt x="840230" y="1296591"/>
                  </a:cubicBezTo>
                  <a:cubicBezTo>
                    <a:pt x="836814" y="1302470"/>
                    <a:pt x="826163" y="1316286"/>
                    <a:pt x="819983" y="1317794"/>
                  </a:cubicBezTo>
                  <a:cubicBezTo>
                    <a:pt x="803956" y="1321913"/>
                    <a:pt x="829579" y="1321913"/>
                    <a:pt x="815762" y="1316638"/>
                  </a:cubicBezTo>
                  <a:cubicBezTo>
                    <a:pt x="815511" y="1316638"/>
                    <a:pt x="814607" y="1315834"/>
                    <a:pt x="814356" y="1315683"/>
                  </a:cubicBezTo>
                  <a:cubicBezTo>
                    <a:pt x="799836" y="1310157"/>
                    <a:pt x="784813" y="1336433"/>
                    <a:pt x="783909" y="1346481"/>
                  </a:cubicBezTo>
                  <a:cubicBezTo>
                    <a:pt x="795716" y="1341206"/>
                    <a:pt x="797826" y="1332564"/>
                    <a:pt x="810638" y="1323270"/>
                  </a:cubicBezTo>
                  <a:cubicBezTo>
                    <a:pt x="807925" y="1340151"/>
                    <a:pt x="753011" y="1415363"/>
                    <a:pt x="740952" y="1435158"/>
                  </a:cubicBezTo>
                  <a:lnTo>
                    <a:pt x="733918" y="1396522"/>
                  </a:lnTo>
                  <a:cubicBezTo>
                    <a:pt x="740952" y="1363966"/>
                    <a:pt x="792149" y="1341005"/>
                    <a:pt x="780091" y="1320004"/>
                  </a:cubicBezTo>
                  <a:cubicBezTo>
                    <a:pt x="760195" y="1323622"/>
                    <a:pt x="738842" y="1358288"/>
                    <a:pt x="728291" y="1376375"/>
                  </a:cubicBezTo>
                  <a:cubicBezTo>
                    <a:pt x="712616" y="1403305"/>
                    <a:pt x="689756" y="1422045"/>
                    <a:pt x="683325" y="1436113"/>
                  </a:cubicBezTo>
                  <a:lnTo>
                    <a:pt x="652175" y="1401345"/>
                  </a:lnTo>
                  <a:cubicBezTo>
                    <a:pt x="669609" y="1398632"/>
                    <a:pt x="672222" y="1398984"/>
                    <a:pt x="685787" y="1388685"/>
                  </a:cubicBezTo>
                  <a:cubicBezTo>
                    <a:pt x="692821" y="1375220"/>
                    <a:pt x="688148" y="1404963"/>
                    <a:pt x="681918" y="1379792"/>
                  </a:cubicBezTo>
                  <a:cubicBezTo>
                    <a:pt x="678502" y="1365875"/>
                    <a:pt x="685335" y="1379691"/>
                    <a:pt x="682270" y="1369693"/>
                  </a:cubicBezTo>
                  <a:cubicBezTo>
                    <a:pt x="667047" y="1356831"/>
                    <a:pt x="660113" y="1352008"/>
                    <a:pt x="644890" y="1336534"/>
                  </a:cubicBezTo>
                  <a:lnTo>
                    <a:pt x="581385" y="1267401"/>
                  </a:lnTo>
                  <a:cubicBezTo>
                    <a:pt x="571186" y="1259412"/>
                    <a:pt x="572241" y="1254388"/>
                    <a:pt x="564403" y="1249465"/>
                  </a:cubicBezTo>
                  <a:cubicBezTo>
                    <a:pt x="550586" y="1240572"/>
                    <a:pt x="564654" y="1248409"/>
                    <a:pt x="547522" y="1251826"/>
                  </a:cubicBezTo>
                  <a:cubicBezTo>
                    <a:pt x="534660" y="1231227"/>
                    <a:pt x="539433" y="1243385"/>
                    <a:pt x="528430" y="1234493"/>
                  </a:cubicBezTo>
                  <a:cubicBezTo>
                    <a:pt x="512252" y="1221279"/>
                    <a:pt x="534660" y="1228062"/>
                    <a:pt x="484016" y="1181437"/>
                  </a:cubicBezTo>
                  <a:cubicBezTo>
                    <a:pt x="474872" y="1173097"/>
                    <a:pt x="455680" y="1158477"/>
                    <a:pt x="448998" y="1150137"/>
                  </a:cubicBezTo>
                  <a:cubicBezTo>
                    <a:pt x="433422" y="1130693"/>
                    <a:pt x="439854" y="1134311"/>
                    <a:pt x="415738" y="1117078"/>
                  </a:cubicBezTo>
                  <a:cubicBezTo>
                    <a:pt x="396645" y="1103462"/>
                    <a:pt x="268831" y="1010565"/>
                    <a:pt x="262852" y="1008304"/>
                  </a:cubicBezTo>
                  <a:close/>
                  <a:moveTo>
                    <a:pt x="819078" y="1286895"/>
                  </a:moveTo>
                  <a:cubicBezTo>
                    <a:pt x="811944" y="1295587"/>
                    <a:pt x="820736" y="1289005"/>
                    <a:pt x="820837" y="1289105"/>
                  </a:cubicBezTo>
                  <a:cubicBezTo>
                    <a:pt x="820837" y="1289105"/>
                    <a:pt x="820385" y="1288754"/>
                    <a:pt x="820385" y="1288402"/>
                  </a:cubicBezTo>
                  <a:cubicBezTo>
                    <a:pt x="820385" y="1287849"/>
                    <a:pt x="819531" y="1286443"/>
                    <a:pt x="819078" y="1286895"/>
                  </a:cubicBezTo>
                  <a:close/>
                  <a:moveTo>
                    <a:pt x="754166" y="1306941"/>
                  </a:moveTo>
                  <a:cubicBezTo>
                    <a:pt x="753714" y="1317241"/>
                    <a:pt x="754668" y="1296139"/>
                    <a:pt x="754166" y="1306941"/>
                  </a:cubicBezTo>
                  <a:close/>
                  <a:moveTo>
                    <a:pt x="409759" y="1069097"/>
                  </a:moveTo>
                  <a:cubicBezTo>
                    <a:pt x="424982" y="1085023"/>
                    <a:pt x="434025" y="1079045"/>
                    <a:pt x="456986" y="1085978"/>
                  </a:cubicBezTo>
                  <a:cubicBezTo>
                    <a:pt x="457589" y="1086229"/>
                    <a:pt x="458745" y="1086430"/>
                    <a:pt x="459347" y="1086682"/>
                  </a:cubicBezTo>
                  <a:lnTo>
                    <a:pt x="480800" y="1094770"/>
                  </a:lnTo>
                  <a:cubicBezTo>
                    <a:pt x="481253" y="1094871"/>
                    <a:pt x="482459" y="1095122"/>
                    <a:pt x="482911" y="1095222"/>
                  </a:cubicBezTo>
                  <a:cubicBezTo>
                    <a:pt x="492658" y="1098388"/>
                    <a:pt x="485825" y="1099342"/>
                    <a:pt x="487131" y="1104467"/>
                  </a:cubicBezTo>
                  <a:cubicBezTo>
                    <a:pt x="493210" y="1105874"/>
                    <a:pt x="503661" y="1107984"/>
                    <a:pt x="509037" y="1109843"/>
                  </a:cubicBezTo>
                  <a:cubicBezTo>
                    <a:pt x="549079" y="1123760"/>
                    <a:pt x="529987" y="1113008"/>
                    <a:pt x="537875" y="1127628"/>
                  </a:cubicBezTo>
                  <a:cubicBezTo>
                    <a:pt x="553802" y="1129035"/>
                    <a:pt x="556163" y="1134662"/>
                    <a:pt x="568674" y="1128332"/>
                  </a:cubicBezTo>
                  <a:lnTo>
                    <a:pt x="546065" y="1119791"/>
                  </a:lnTo>
                  <a:cubicBezTo>
                    <a:pt x="552646" y="1104668"/>
                    <a:pt x="548275" y="1118736"/>
                    <a:pt x="557520" y="1104819"/>
                  </a:cubicBezTo>
                  <a:lnTo>
                    <a:pt x="388708" y="1058295"/>
                  </a:lnTo>
                  <a:cubicBezTo>
                    <a:pt x="368108" y="1048548"/>
                    <a:pt x="362129" y="1041414"/>
                    <a:pt x="335300" y="1037193"/>
                  </a:cubicBezTo>
                  <a:cubicBezTo>
                    <a:pt x="347358" y="1055330"/>
                    <a:pt x="364592" y="1064977"/>
                    <a:pt x="386396" y="1077236"/>
                  </a:cubicBezTo>
                  <a:lnTo>
                    <a:pt x="409759" y="1069097"/>
                  </a:lnTo>
                  <a:close/>
                  <a:moveTo>
                    <a:pt x="529736" y="1092208"/>
                  </a:moveTo>
                  <a:cubicBezTo>
                    <a:pt x="524360" y="1097936"/>
                    <a:pt x="534760" y="1094419"/>
                    <a:pt x="534911" y="1094419"/>
                  </a:cubicBezTo>
                  <a:cubicBezTo>
                    <a:pt x="543653" y="1097936"/>
                    <a:pt x="534308" y="1087385"/>
                    <a:pt x="529736" y="1092208"/>
                  </a:cubicBezTo>
                  <a:close/>
                  <a:moveTo>
                    <a:pt x="268378" y="1001974"/>
                  </a:moveTo>
                  <a:cubicBezTo>
                    <a:pt x="263003" y="1007249"/>
                    <a:pt x="270840" y="1004335"/>
                    <a:pt x="273754" y="1006546"/>
                  </a:cubicBezTo>
                  <a:cubicBezTo>
                    <a:pt x="282999" y="1013128"/>
                    <a:pt x="276015" y="994839"/>
                    <a:pt x="268378" y="1001974"/>
                  </a:cubicBezTo>
                  <a:close/>
                  <a:moveTo>
                    <a:pt x="658958" y="1162597"/>
                  </a:moveTo>
                  <a:cubicBezTo>
                    <a:pt x="664836" y="1146921"/>
                    <a:pt x="671820" y="1143153"/>
                    <a:pt x="686038" y="1148680"/>
                  </a:cubicBezTo>
                  <a:lnTo>
                    <a:pt x="674684" y="1158075"/>
                  </a:lnTo>
                  <a:cubicBezTo>
                    <a:pt x="692017" y="1158326"/>
                    <a:pt x="689806" y="1150790"/>
                    <a:pt x="704778" y="1159582"/>
                  </a:cubicBezTo>
                  <a:cubicBezTo>
                    <a:pt x="699754" y="1173851"/>
                    <a:pt x="688249" y="1169178"/>
                    <a:pt x="679959" y="1170233"/>
                  </a:cubicBezTo>
                  <a:cubicBezTo>
                    <a:pt x="675789" y="1170686"/>
                    <a:pt x="678150" y="1179327"/>
                    <a:pt x="658958" y="1162597"/>
                  </a:cubicBezTo>
                  <a:close/>
                  <a:moveTo>
                    <a:pt x="401569" y="948667"/>
                  </a:moveTo>
                  <a:cubicBezTo>
                    <a:pt x="447742" y="942337"/>
                    <a:pt x="448897" y="936961"/>
                    <a:pt x="491201" y="959821"/>
                  </a:cubicBezTo>
                  <a:cubicBezTo>
                    <a:pt x="504766" y="967106"/>
                    <a:pt x="554455" y="974692"/>
                    <a:pt x="577164" y="982882"/>
                  </a:cubicBezTo>
                  <a:cubicBezTo>
                    <a:pt x="627306" y="1000919"/>
                    <a:pt x="736129" y="1018855"/>
                    <a:pt x="748187" y="1026592"/>
                  </a:cubicBezTo>
                  <a:cubicBezTo>
                    <a:pt x="739998" y="1037043"/>
                    <a:pt x="678502" y="1056134"/>
                    <a:pt x="663279" y="1056938"/>
                  </a:cubicBezTo>
                  <a:cubicBezTo>
                    <a:pt x="616755" y="1059300"/>
                    <a:pt x="597663" y="1061962"/>
                    <a:pt x="562996" y="1052115"/>
                  </a:cubicBezTo>
                  <a:cubicBezTo>
                    <a:pt x="539081" y="1045433"/>
                    <a:pt x="541543" y="1042017"/>
                    <a:pt x="515065" y="1040509"/>
                  </a:cubicBezTo>
                  <a:cubicBezTo>
                    <a:pt x="451811" y="1036892"/>
                    <a:pt x="425334" y="1020814"/>
                    <a:pt x="403177" y="1016845"/>
                  </a:cubicBezTo>
                  <a:cubicBezTo>
                    <a:pt x="395892" y="1015539"/>
                    <a:pt x="388406" y="1014283"/>
                    <a:pt x="380116" y="1012725"/>
                  </a:cubicBezTo>
                  <a:lnTo>
                    <a:pt x="371575" y="991071"/>
                  </a:lnTo>
                  <a:lnTo>
                    <a:pt x="393380" y="998356"/>
                  </a:lnTo>
                  <a:cubicBezTo>
                    <a:pt x="382478" y="986549"/>
                    <a:pt x="378056" y="980219"/>
                    <a:pt x="373484" y="962182"/>
                  </a:cubicBezTo>
                  <a:lnTo>
                    <a:pt x="417395" y="957711"/>
                  </a:lnTo>
                  <a:lnTo>
                    <a:pt x="401569" y="948667"/>
                  </a:lnTo>
                  <a:close/>
                  <a:moveTo>
                    <a:pt x="394787" y="999864"/>
                  </a:moveTo>
                  <a:cubicBezTo>
                    <a:pt x="394787" y="999411"/>
                    <a:pt x="394083" y="998457"/>
                    <a:pt x="393732" y="998808"/>
                  </a:cubicBezTo>
                  <a:lnTo>
                    <a:pt x="394787" y="999864"/>
                  </a:ln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" name="任意多边形: 形状 7">
              <a:extLst>
                <a:ext uri="{FF2B5EF4-FFF2-40B4-BE49-F238E27FC236}">
                  <a16:creationId xmlns:a16="http://schemas.microsoft.com/office/drawing/2014/main" id="{492BDEC4-93F3-4600-A26E-9AD537D25B5D}"/>
                </a:ext>
              </a:extLst>
            </p:cNvPr>
            <p:cNvSpPr/>
            <p:nvPr/>
          </p:nvSpPr>
          <p:spPr>
            <a:xfrm>
              <a:off x="5044075" y="3590390"/>
              <a:ext cx="1109596" cy="751925"/>
            </a:xfrm>
            <a:custGeom>
              <a:avLst/>
              <a:gdLst>
                <a:gd name="connsiteX0" fmla="*/ 637581 w 1109596"/>
                <a:gd name="connsiteY0" fmla="*/ 572814 h 751925"/>
                <a:gd name="connsiteX1" fmla="*/ 687621 w 1109596"/>
                <a:gd name="connsiteY1" fmla="*/ 604567 h 751925"/>
                <a:gd name="connsiteX2" fmla="*/ 689983 w 1109596"/>
                <a:gd name="connsiteY2" fmla="*/ 591906 h 751925"/>
                <a:gd name="connsiteX3" fmla="*/ 689028 w 1109596"/>
                <a:gd name="connsiteY3" fmla="*/ 579597 h 751925"/>
                <a:gd name="connsiteX4" fmla="*/ 661747 w 1109596"/>
                <a:gd name="connsiteY4" fmla="*/ 556184 h 751925"/>
                <a:gd name="connsiteX5" fmla="*/ 568850 w 1109596"/>
                <a:gd name="connsiteY5" fmla="*/ 489161 h 751925"/>
                <a:gd name="connsiteX6" fmla="*/ 531269 w 1109596"/>
                <a:gd name="connsiteY6" fmla="*/ 420531 h 751925"/>
                <a:gd name="connsiteX7" fmla="*/ 512981 w 1109596"/>
                <a:gd name="connsiteY7" fmla="*/ 335020 h 751925"/>
                <a:gd name="connsiteX8" fmla="*/ 551768 w 1109596"/>
                <a:gd name="connsiteY8" fmla="*/ 327031 h 751925"/>
                <a:gd name="connsiteX9" fmla="*/ 561515 w 1109596"/>
                <a:gd name="connsiteY9" fmla="*/ 336879 h 751925"/>
                <a:gd name="connsiteX10" fmla="*/ 603215 w 1109596"/>
                <a:gd name="connsiteY10" fmla="*/ 315425 h 751925"/>
                <a:gd name="connsiteX11" fmla="*/ 644112 w 1109596"/>
                <a:gd name="connsiteY11" fmla="*/ 335472 h 751925"/>
                <a:gd name="connsiteX12" fmla="*/ 669786 w 1109596"/>
                <a:gd name="connsiteY12" fmla="*/ 324469 h 751925"/>
                <a:gd name="connsiteX13" fmla="*/ 686868 w 1109596"/>
                <a:gd name="connsiteY13" fmla="*/ 338989 h 751925"/>
                <a:gd name="connsiteX14" fmla="*/ 701639 w 1109596"/>
                <a:gd name="connsiteY14" fmla="*/ 352102 h 751925"/>
                <a:gd name="connsiteX15" fmla="*/ 703849 w 1109596"/>
                <a:gd name="connsiteY15" fmla="*/ 339943 h 751925"/>
                <a:gd name="connsiteX16" fmla="*/ 713446 w 1109596"/>
                <a:gd name="connsiteY16" fmla="*/ 329041 h 751925"/>
                <a:gd name="connsiteX17" fmla="*/ 716862 w 1109596"/>
                <a:gd name="connsiteY17" fmla="*/ 341551 h 751925"/>
                <a:gd name="connsiteX18" fmla="*/ 723645 w 1109596"/>
                <a:gd name="connsiteY18" fmla="*/ 349741 h 751925"/>
                <a:gd name="connsiteX19" fmla="*/ 738868 w 1109596"/>
                <a:gd name="connsiteY19" fmla="*/ 364009 h 751925"/>
                <a:gd name="connsiteX20" fmla="*/ 757859 w 1109596"/>
                <a:gd name="connsiteY20" fmla="*/ 341149 h 751925"/>
                <a:gd name="connsiteX21" fmla="*/ 844326 w 1109596"/>
                <a:gd name="connsiteY21" fmla="*/ 311406 h 751925"/>
                <a:gd name="connsiteX22" fmla="*/ 897883 w 1109596"/>
                <a:gd name="connsiteY22" fmla="*/ 271012 h 751925"/>
                <a:gd name="connsiteX23" fmla="*/ 917930 w 1109596"/>
                <a:gd name="connsiteY23" fmla="*/ 276287 h 751925"/>
                <a:gd name="connsiteX24" fmla="*/ 934208 w 1109596"/>
                <a:gd name="connsiteY24" fmla="*/ 287642 h 751925"/>
                <a:gd name="connsiteX25" fmla="*/ 932902 w 1109596"/>
                <a:gd name="connsiteY25" fmla="*/ 273473 h 751925"/>
                <a:gd name="connsiteX26" fmla="*/ 953401 w 1109596"/>
                <a:gd name="connsiteY26" fmla="*/ 291510 h 751925"/>
                <a:gd name="connsiteX27" fmla="*/ 942046 w 1109596"/>
                <a:gd name="connsiteY27" fmla="*/ 260913 h 751925"/>
                <a:gd name="connsiteX28" fmla="*/ 970382 w 1109596"/>
                <a:gd name="connsiteY28" fmla="*/ 282819 h 751925"/>
                <a:gd name="connsiteX29" fmla="*/ 1030119 w 1109596"/>
                <a:gd name="connsiteY29" fmla="*/ 355569 h 751925"/>
                <a:gd name="connsiteX30" fmla="*/ 1032481 w 1109596"/>
                <a:gd name="connsiteY30" fmla="*/ 357076 h 751925"/>
                <a:gd name="connsiteX31" fmla="*/ 1043283 w 1109596"/>
                <a:gd name="connsiteY31" fmla="*/ 365868 h 751925"/>
                <a:gd name="connsiteX32" fmla="*/ 1052779 w 1109596"/>
                <a:gd name="connsiteY32" fmla="*/ 350393 h 751925"/>
                <a:gd name="connsiteX33" fmla="*/ 1063430 w 1109596"/>
                <a:gd name="connsiteY33" fmla="*/ 362904 h 751925"/>
                <a:gd name="connsiteX34" fmla="*/ 1038460 w 1109596"/>
                <a:gd name="connsiteY34" fmla="*/ 270811 h 751925"/>
                <a:gd name="connsiteX35" fmla="*/ 983395 w 1109596"/>
                <a:gd name="connsiteY35" fmla="*/ 229713 h 751925"/>
                <a:gd name="connsiteX36" fmla="*/ 980229 w 1109596"/>
                <a:gd name="connsiteY36" fmla="*/ 219614 h 751925"/>
                <a:gd name="connsiteX37" fmla="*/ 985405 w 1109596"/>
                <a:gd name="connsiteY37" fmla="*/ 217755 h 751925"/>
                <a:gd name="connsiteX38" fmla="*/ 978019 w 1109596"/>
                <a:gd name="connsiteY38" fmla="*/ 199367 h 751925"/>
                <a:gd name="connsiteX39" fmla="*/ 1012786 w 1109596"/>
                <a:gd name="connsiteY39" fmla="*/ 216600 h 751925"/>
                <a:gd name="connsiteX40" fmla="*/ 1019217 w 1109596"/>
                <a:gd name="connsiteY40" fmla="*/ 221071 h 751925"/>
                <a:gd name="connsiteX41" fmla="*/ 1015449 w 1109596"/>
                <a:gd name="connsiteY41" fmla="*/ 191680 h 751925"/>
                <a:gd name="connsiteX42" fmla="*/ 1047302 w 1109596"/>
                <a:gd name="connsiteY42" fmla="*/ 217705 h 751925"/>
                <a:gd name="connsiteX43" fmla="*/ 1040520 w 1109596"/>
                <a:gd name="connsiteY43" fmla="*/ 232124 h 751925"/>
                <a:gd name="connsiteX44" fmla="*/ 1021327 w 1109596"/>
                <a:gd name="connsiteY44" fmla="*/ 220670 h 751925"/>
                <a:gd name="connsiteX45" fmla="*/ 1064334 w 1109596"/>
                <a:gd name="connsiteY45" fmla="*/ 287792 h 751925"/>
                <a:gd name="connsiteX46" fmla="*/ 1079457 w 1109596"/>
                <a:gd name="connsiteY46" fmla="*/ 302915 h 751925"/>
                <a:gd name="connsiteX47" fmla="*/ 1090008 w 1109596"/>
                <a:gd name="connsiteY47" fmla="*/ 326127 h 751925"/>
                <a:gd name="connsiteX48" fmla="*/ 1086390 w 1109596"/>
                <a:gd name="connsiteY48" fmla="*/ 265083 h 751925"/>
                <a:gd name="connsiteX49" fmla="*/ 1107140 w 1109596"/>
                <a:gd name="connsiteY49" fmla="*/ 325976 h 751925"/>
                <a:gd name="connsiteX50" fmla="*/ 1085938 w 1109596"/>
                <a:gd name="connsiteY50" fmla="*/ 249609 h 751925"/>
                <a:gd name="connsiteX51" fmla="*/ 1035194 w 1109596"/>
                <a:gd name="connsiteY51" fmla="*/ 190223 h 751925"/>
                <a:gd name="connsiteX52" fmla="*/ 1066243 w 1109596"/>
                <a:gd name="connsiteY52" fmla="*/ 194895 h 751925"/>
                <a:gd name="connsiteX53" fmla="*/ 1010576 w 1109596"/>
                <a:gd name="connsiteY53" fmla="*/ 109736 h 751925"/>
                <a:gd name="connsiteX54" fmla="*/ 969679 w 1109596"/>
                <a:gd name="connsiteY54" fmla="*/ 309 h 751925"/>
                <a:gd name="connsiteX55" fmla="*/ 902656 w 1109596"/>
                <a:gd name="connsiteY55" fmla="*/ 18698 h 751925"/>
                <a:gd name="connsiteX56" fmla="*/ 878641 w 1109596"/>
                <a:gd name="connsiteY56" fmla="*/ 25983 h 751925"/>
                <a:gd name="connsiteX57" fmla="*/ 839402 w 1109596"/>
                <a:gd name="connsiteY57" fmla="*/ 44974 h 751925"/>
                <a:gd name="connsiteX58" fmla="*/ 727413 w 1109596"/>
                <a:gd name="connsiteY58" fmla="*/ 116568 h 751925"/>
                <a:gd name="connsiteX59" fmla="*/ 656874 w 1109596"/>
                <a:gd name="connsiteY59" fmla="*/ 166006 h 751925"/>
                <a:gd name="connsiteX60" fmla="*/ 598543 w 1109596"/>
                <a:gd name="connsiteY60" fmla="*/ 127722 h 751925"/>
                <a:gd name="connsiteX61" fmla="*/ 504340 w 1109596"/>
                <a:gd name="connsiteY61" fmla="*/ 135359 h 751925"/>
                <a:gd name="connsiteX62" fmla="*/ 230221 w 1109596"/>
                <a:gd name="connsiteY62" fmla="*/ 267143 h 751925"/>
                <a:gd name="connsiteX63" fmla="*/ 152446 w 1109596"/>
                <a:gd name="connsiteY63" fmla="*/ 341651 h 751925"/>
                <a:gd name="connsiteX64" fmla="*/ 144960 w 1109596"/>
                <a:gd name="connsiteY64" fmla="*/ 359437 h 751925"/>
                <a:gd name="connsiteX65" fmla="*/ 108786 w 1109596"/>
                <a:gd name="connsiteY65" fmla="*/ 403147 h 751925"/>
                <a:gd name="connsiteX66" fmla="*/ 55731 w 1109596"/>
                <a:gd name="connsiteY66" fmla="*/ 431835 h 751925"/>
                <a:gd name="connsiteX67" fmla="*/ 63 w 1109596"/>
                <a:gd name="connsiteY67" fmla="*/ 535384 h 751925"/>
                <a:gd name="connsiteX68" fmla="*/ 16793 w 1109596"/>
                <a:gd name="connsiteY68" fmla="*/ 523426 h 751925"/>
                <a:gd name="connsiteX69" fmla="*/ 31564 w 1109596"/>
                <a:gd name="connsiteY69" fmla="*/ 541815 h 751925"/>
                <a:gd name="connsiteX70" fmla="*/ 43522 w 1109596"/>
                <a:gd name="connsiteY70" fmla="*/ 544729 h 751925"/>
                <a:gd name="connsiteX71" fmla="*/ 100446 w 1109596"/>
                <a:gd name="connsiteY71" fmla="*/ 596729 h 751925"/>
                <a:gd name="connsiteX72" fmla="*/ 126471 w 1109596"/>
                <a:gd name="connsiteY72" fmla="*/ 605873 h 751925"/>
                <a:gd name="connsiteX73" fmla="*/ 179527 w 1109596"/>
                <a:gd name="connsiteY73" fmla="*/ 595423 h 751925"/>
                <a:gd name="connsiteX74" fmla="*/ 317993 w 1109596"/>
                <a:gd name="connsiteY74" fmla="*/ 490719 h 751925"/>
                <a:gd name="connsiteX75" fmla="*/ 359794 w 1109596"/>
                <a:gd name="connsiteY75" fmla="*/ 581154 h 751925"/>
                <a:gd name="connsiteX76" fmla="*/ 517604 w 1109596"/>
                <a:gd name="connsiteY76" fmla="*/ 696308 h 751925"/>
                <a:gd name="connsiteX77" fmla="*/ 559404 w 1109596"/>
                <a:gd name="connsiteY77" fmla="*/ 720424 h 751925"/>
                <a:gd name="connsiteX78" fmla="*/ 599950 w 1109596"/>
                <a:gd name="connsiteY78" fmla="*/ 751926 h 751925"/>
                <a:gd name="connsiteX79" fmla="*/ 647177 w 1109596"/>
                <a:gd name="connsiteY79" fmla="*/ 746198 h 751925"/>
                <a:gd name="connsiteX80" fmla="*/ 656673 w 1109596"/>
                <a:gd name="connsiteY80" fmla="*/ 744691 h 751925"/>
                <a:gd name="connsiteX81" fmla="*/ 671444 w 1109596"/>
                <a:gd name="connsiteY81" fmla="*/ 748107 h 751925"/>
                <a:gd name="connsiteX82" fmla="*/ 699227 w 1109596"/>
                <a:gd name="connsiteY82" fmla="*/ 721379 h 751925"/>
                <a:gd name="connsiteX83" fmla="*/ 710833 w 1109596"/>
                <a:gd name="connsiteY83" fmla="*/ 736502 h 751925"/>
                <a:gd name="connsiteX84" fmla="*/ 737060 w 1109596"/>
                <a:gd name="connsiteY84" fmla="*/ 660486 h 751925"/>
                <a:gd name="connsiteX85" fmla="*/ 691942 w 1109596"/>
                <a:gd name="connsiteY85" fmla="*/ 604265 h 751925"/>
                <a:gd name="connsiteX86" fmla="*/ 705658 w 1109596"/>
                <a:gd name="connsiteY86" fmla="*/ 644810 h 751925"/>
                <a:gd name="connsiteX87" fmla="*/ 677171 w 1109596"/>
                <a:gd name="connsiteY87" fmla="*/ 607230 h 751925"/>
                <a:gd name="connsiteX88" fmla="*/ 637581 w 1109596"/>
                <a:gd name="connsiteY88" fmla="*/ 572814 h 75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1109596" h="751925">
                  <a:moveTo>
                    <a:pt x="637581" y="572814"/>
                  </a:moveTo>
                  <a:cubicBezTo>
                    <a:pt x="667676" y="572814"/>
                    <a:pt x="675513" y="577838"/>
                    <a:pt x="687621" y="604567"/>
                  </a:cubicBezTo>
                  <a:cubicBezTo>
                    <a:pt x="692545" y="594820"/>
                    <a:pt x="689631" y="603964"/>
                    <a:pt x="689983" y="591906"/>
                  </a:cubicBezTo>
                  <a:cubicBezTo>
                    <a:pt x="690335" y="580099"/>
                    <a:pt x="691390" y="589444"/>
                    <a:pt x="689028" y="579597"/>
                  </a:cubicBezTo>
                  <a:cubicBezTo>
                    <a:pt x="670037" y="568594"/>
                    <a:pt x="674508" y="571256"/>
                    <a:pt x="661747" y="556184"/>
                  </a:cubicBezTo>
                  <a:lnTo>
                    <a:pt x="568850" y="489161"/>
                  </a:lnTo>
                  <a:cubicBezTo>
                    <a:pt x="531470" y="460574"/>
                    <a:pt x="531621" y="470773"/>
                    <a:pt x="531269" y="420531"/>
                  </a:cubicBezTo>
                  <a:cubicBezTo>
                    <a:pt x="530917" y="382247"/>
                    <a:pt x="514991" y="362803"/>
                    <a:pt x="512981" y="335020"/>
                  </a:cubicBezTo>
                  <a:lnTo>
                    <a:pt x="551768" y="327031"/>
                  </a:lnTo>
                  <a:lnTo>
                    <a:pt x="561515" y="336879"/>
                  </a:lnTo>
                  <a:cubicBezTo>
                    <a:pt x="569855" y="320248"/>
                    <a:pt x="582466" y="318389"/>
                    <a:pt x="603215" y="315425"/>
                  </a:cubicBezTo>
                  <a:cubicBezTo>
                    <a:pt x="646423" y="309346"/>
                    <a:pt x="629693" y="316933"/>
                    <a:pt x="644112" y="335472"/>
                  </a:cubicBezTo>
                  <a:cubicBezTo>
                    <a:pt x="660290" y="330900"/>
                    <a:pt x="654663" y="329594"/>
                    <a:pt x="669786" y="324469"/>
                  </a:cubicBezTo>
                  <a:cubicBezTo>
                    <a:pt x="676719" y="331955"/>
                    <a:pt x="677623" y="334417"/>
                    <a:pt x="686868" y="338989"/>
                  </a:cubicBezTo>
                  <a:cubicBezTo>
                    <a:pt x="697168" y="343912"/>
                    <a:pt x="699880" y="334065"/>
                    <a:pt x="701639" y="352102"/>
                  </a:cubicBezTo>
                  <a:cubicBezTo>
                    <a:pt x="702242" y="341903"/>
                    <a:pt x="698725" y="349741"/>
                    <a:pt x="703849" y="339943"/>
                  </a:cubicBezTo>
                  <a:cubicBezTo>
                    <a:pt x="711587" y="325172"/>
                    <a:pt x="703950" y="336879"/>
                    <a:pt x="713446" y="329041"/>
                  </a:cubicBezTo>
                  <a:cubicBezTo>
                    <a:pt x="714400" y="331503"/>
                    <a:pt x="716712" y="341350"/>
                    <a:pt x="716862" y="341551"/>
                  </a:cubicBezTo>
                  <a:cubicBezTo>
                    <a:pt x="721786" y="352001"/>
                    <a:pt x="715204" y="342506"/>
                    <a:pt x="723645" y="349741"/>
                  </a:cubicBezTo>
                  <a:lnTo>
                    <a:pt x="738868" y="364009"/>
                  </a:lnTo>
                  <a:cubicBezTo>
                    <a:pt x="761025" y="347480"/>
                    <a:pt x="745802" y="363054"/>
                    <a:pt x="757859" y="341149"/>
                  </a:cubicBezTo>
                  <a:cubicBezTo>
                    <a:pt x="813377" y="354162"/>
                    <a:pt x="793582" y="363306"/>
                    <a:pt x="844326" y="311406"/>
                  </a:cubicBezTo>
                  <a:cubicBezTo>
                    <a:pt x="862714" y="292666"/>
                    <a:pt x="883464" y="285883"/>
                    <a:pt x="897883" y="271012"/>
                  </a:cubicBezTo>
                  <a:cubicBezTo>
                    <a:pt x="901149" y="271816"/>
                    <a:pt x="915317" y="275131"/>
                    <a:pt x="917930" y="276287"/>
                  </a:cubicBezTo>
                  <a:cubicBezTo>
                    <a:pt x="933404" y="283773"/>
                    <a:pt x="919085" y="282366"/>
                    <a:pt x="934208" y="287642"/>
                  </a:cubicBezTo>
                  <a:cubicBezTo>
                    <a:pt x="939132" y="273574"/>
                    <a:pt x="925165" y="290556"/>
                    <a:pt x="932902" y="273473"/>
                  </a:cubicBezTo>
                  <a:cubicBezTo>
                    <a:pt x="942749" y="281663"/>
                    <a:pt x="945312" y="282266"/>
                    <a:pt x="953401" y="291510"/>
                  </a:cubicBezTo>
                  <a:cubicBezTo>
                    <a:pt x="949180" y="275232"/>
                    <a:pt x="943201" y="280960"/>
                    <a:pt x="942046" y="260913"/>
                  </a:cubicBezTo>
                  <a:cubicBezTo>
                    <a:pt x="960183" y="263978"/>
                    <a:pt x="962645" y="265385"/>
                    <a:pt x="970382" y="282819"/>
                  </a:cubicBezTo>
                  <a:cubicBezTo>
                    <a:pt x="978119" y="300252"/>
                    <a:pt x="1014796" y="345269"/>
                    <a:pt x="1030119" y="355569"/>
                  </a:cubicBezTo>
                  <a:cubicBezTo>
                    <a:pt x="1030823" y="356021"/>
                    <a:pt x="1031878" y="356624"/>
                    <a:pt x="1032481" y="357076"/>
                  </a:cubicBezTo>
                  <a:lnTo>
                    <a:pt x="1043283" y="365868"/>
                  </a:lnTo>
                  <a:lnTo>
                    <a:pt x="1052779" y="350393"/>
                  </a:lnTo>
                  <a:cubicBezTo>
                    <a:pt x="1063229" y="365366"/>
                    <a:pt x="1054788" y="362351"/>
                    <a:pt x="1063430" y="362904"/>
                  </a:cubicBezTo>
                  <a:cubicBezTo>
                    <a:pt x="1076191" y="329744"/>
                    <a:pt x="1058255" y="295530"/>
                    <a:pt x="1038460" y="270811"/>
                  </a:cubicBezTo>
                  <a:cubicBezTo>
                    <a:pt x="1019971" y="247599"/>
                    <a:pt x="1004949" y="258401"/>
                    <a:pt x="983395" y="229713"/>
                  </a:cubicBezTo>
                  <a:cubicBezTo>
                    <a:pt x="980832" y="226196"/>
                    <a:pt x="977416" y="222679"/>
                    <a:pt x="980229" y="219614"/>
                  </a:cubicBezTo>
                  <a:lnTo>
                    <a:pt x="985405" y="217755"/>
                  </a:lnTo>
                  <a:cubicBezTo>
                    <a:pt x="977215" y="206250"/>
                    <a:pt x="978270" y="212731"/>
                    <a:pt x="978019" y="199367"/>
                  </a:cubicBezTo>
                  <a:cubicBezTo>
                    <a:pt x="1001934" y="200774"/>
                    <a:pt x="1002989" y="208260"/>
                    <a:pt x="1012786" y="216600"/>
                  </a:cubicBezTo>
                  <a:cubicBezTo>
                    <a:pt x="1017710" y="220719"/>
                    <a:pt x="1014444" y="218609"/>
                    <a:pt x="1019217" y="221071"/>
                  </a:cubicBezTo>
                  <a:lnTo>
                    <a:pt x="1015449" y="191680"/>
                  </a:lnTo>
                  <a:cubicBezTo>
                    <a:pt x="1026000" y="197307"/>
                    <a:pt x="1039716" y="211224"/>
                    <a:pt x="1047302" y="217705"/>
                  </a:cubicBezTo>
                  <a:cubicBezTo>
                    <a:pt x="1028562" y="265485"/>
                    <a:pt x="1040017" y="192383"/>
                    <a:pt x="1040520" y="232124"/>
                  </a:cubicBezTo>
                  <a:lnTo>
                    <a:pt x="1021327" y="220670"/>
                  </a:lnTo>
                  <a:cubicBezTo>
                    <a:pt x="1016755" y="254281"/>
                    <a:pt x="1049915" y="247951"/>
                    <a:pt x="1064334" y="287792"/>
                  </a:cubicBezTo>
                  <a:cubicBezTo>
                    <a:pt x="1070665" y="305126"/>
                    <a:pt x="1070414" y="298946"/>
                    <a:pt x="1079457" y="302915"/>
                  </a:cubicBezTo>
                  <a:cubicBezTo>
                    <a:pt x="1079809" y="319545"/>
                    <a:pt x="1075840" y="320600"/>
                    <a:pt x="1090008" y="326127"/>
                  </a:cubicBezTo>
                  <a:cubicBezTo>
                    <a:pt x="1107241" y="301408"/>
                    <a:pt x="1064234" y="287843"/>
                    <a:pt x="1086390" y="265083"/>
                  </a:cubicBezTo>
                  <a:cubicBezTo>
                    <a:pt x="1101513" y="276237"/>
                    <a:pt x="1103623" y="307738"/>
                    <a:pt x="1107140" y="325976"/>
                  </a:cubicBezTo>
                  <a:cubicBezTo>
                    <a:pt x="1116184" y="307939"/>
                    <a:pt x="1098247" y="264832"/>
                    <a:pt x="1085938" y="249609"/>
                  </a:cubicBezTo>
                  <a:cubicBezTo>
                    <a:pt x="1072122" y="232376"/>
                    <a:pt x="1040268" y="211676"/>
                    <a:pt x="1035194" y="190223"/>
                  </a:cubicBezTo>
                  <a:cubicBezTo>
                    <a:pt x="1057100" y="186103"/>
                    <a:pt x="1047001" y="187158"/>
                    <a:pt x="1066243" y="194895"/>
                  </a:cubicBezTo>
                  <a:cubicBezTo>
                    <a:pt x="1083677" y="149226"/>
                    <a:pt x="1029014" y="138524"/>
                    <a:pt x="1010576" y="109736"/>
                  </a:cubicBezTo>
                  <a:cubicBezTo>
                    <a:pt x="1005300" y="101395"/>
                    <a:pt x="991383" y="30755"/>
                    <a:pt x="969679" y="309"/>
                  </a:cubicBezTo>
                  <a:cubicBezTo>
                    <a:pt x="928078" y="-2605"/>
                    <a:pt x="933254" y="15984"/>
                    <a:pt x="902656" y="18698"/>
                  </a:cubicBezTo>
                  <a:cubicBezTo>
                    <a:pt x="881103" y="20556"/>
                    <a:pt x="896577" y="14226"/>
                    <a:pt x="878641" y="25983"/>
                  </a:cubicBezTo>
                  <a:cubicBezTo>
                    <a:pt x="867035" y="33619"/>
                    <a:pt x="854173" y="37136"/>
                    <a:pt x="839402" y="44974"/>
                  </a:cubicBezTo>
                  <a:cubicBezTo>
                    <a:pt x="825334" y="52460"/>
                    <a:pt x="787050" y="51053"/>
                    <a:pt x="727413" y="116568"/>
                  </a:cubicBezTo>
                  <a:cubicBezTo>
                    <a:pt x="707015" y="138825"/>
                    <a:pt x="683853" y="153697"/>
                    <a:pt x="656874" y="166006"/>
                  </a:cubicBezTo>
                  <a:cubicBezTo>
                    <a:pt x="636827" y="149025"/>
                    <a:pt x="632858" y="128978"/>
                    <a:pt x="598543" y="127722"/>
                  </a:cubicBezTo>
                  <a:cubicBezTo>
                    <a:pt x="584726" y="127119"/>
                    <a:pt x="516799" y="132294"/>
                    <a:pt x="504340" y="135359"/>
                  </a:cubicBezTo>
                  <a:cubicBezTo>
                    <a:pt x="405564" y="160178"/>
                    <a:pt x="307191" y="202030"/>
                    <a:pt x="230221" y="267143"/>
                  </a:cubicBezTo>
                  <a:cubicBezTo>
                    <a:pt x="165308" y="321957"/>
                    <a:pt x="198468" y="294676"/>
                    <a:pt x="152446" y="341651"/>
                  </a:cubicBezTo>
                  <a:cubicBezTo>
                    <a:pt x="133706" y="360844"/>
                    <a:pt x="142599" y="349489"/>
                    <a:pt x="144960" y="359437"/>
                  </a:cubicBezTo>
                  <a:cubicBezTo>
                    <a:pt x="136419" y="369887"/>
                    <a:pt x="118734" y="397018"/>
                    <a:pt x="108786" y="403147"/>
                  </a:cubicBezTo>
                  <a:cubicBezTo>
                    <a:pt x="84519" y="417768"/>
                    <a:pt x="84168" y="401037"/>
                    <a:pt x="55731" y="431835"/>
                  </a:cubicBezTo>
                  <a:cubicBezTo>
                    <a:pt x="31715" y="457610"/>
                    <a:pt x="-1645" y="499059"/>
                    <a:pt x="63" y="535384"/>
                  </a:cubicBezTo>
                  <a:lnTo>
                    <a:pt x="16793" y="523426"/>
                  </a:lnTo>
                  <a:cubicBezTo>
                    <a:pt x="26892" y="535735"/>
                    <a:pt x="22421" y="538549"/>
                    <a:pt x="31564" y="541815"/>
                  </a:cubicBezTo>
                  <a:lnTo>
                    <a:pt x="43522" y="544729"/>
                  </a:lnTo>
                  <a:cubicBezTo>
                    <a:pt x="46235" y="561962"/>
                    <a:pt x="71406" y="602808"/>
                    <a:pt x="100446" y="596729"/>
                  </a:cubicBezTo>
                  <a:cubicBezTo>
                    <a:pt x="127978" y="590750"/>
                    <a:pt x="107480" y="590750"/>
                    <a:pt x="126471" y="605873"/>
                  </a:cubicBezTo>
                  <a:cubicBezTo>
                    <a:pt x="184902" y="572261"/>
                    <a:pt x="176713" y="589344"/>
                    <a:pt x="179527" y="595423"/>
                  </a:cubicBezTo>
                  <a:cubicBezTo>
                    <a:pt x="214093" y="566232"/>
                    <a:pt x="274433" y="502275"/>
                    <a:pt x="317993" y="490719"/>
                  </a:cubicBezTo>
                  <a:cubicBezTo>
                    <a:pt x="349294" y="512524"/>
                    <a:pt x="311763" y="499411"/>
                    <a:pt x="359794" y="581154"/>
                  </a:cubicBezTo>
                  <a:cubicBezTo>
                    <a:pt x="390140" y="632702"/>
                    <a:pt x="464649" y="673448"/>
                    <a:pt x="517604" y="696308"/>
                  </a:cubicBezTo>
                  <a:cubicBezTo>
                    <a:pt x="531319" y="702186"/>
                    <a:pt x="545136" y="713541"/>
                    <a:pt x="559404" y="720424"/>
                  </a:cubicBezTo>
                  <a:cubicBezTo>
                    <a:pt x="581762" y="731226"/>
                    <a:pt x="585983" y="728161"/>
                    <a:pt x="599950" y="751926"/>
                  </a:cubicBezTo>
                  <a:cubicBezTo>
                    <a:pt x="609345" y="741626"/>
                    <a:pt x="612811" y="746751"/>
                    <a:pt x="647177" y="746198"/>
                  </a:cubicBezTo>
                  <a:cubicBezTo>
                    <a:pt x="662300" y="745846"/>
                    <a:pt x="647529" y="745947"/>
                    <a:pt x="656673" y="744691"/>
                  </a:cubicBezTo>
                  <a:cubicBezTo>
                    <a:pt x="669333" y="742832"/>
                    <a:pt x="654562" y="743636"/>
                    <a:pt x="671444" y="748107"/>
                  </a:cubicBezTo>
                  <a:cubicBezTo>
                    <a:pt x="680236" y="733688"/>
                    <a:pt x="682597" y="728312"/>
                    <a:pt x="699227" y="721379"/>
                  </a:cubicBezTo>
                  <a:cubicBezTo>
                    <a:pt x="709175" y="735798"/>
                    <a:pt x="697117" y="729819"/>
                    <a:pt x="710833" y="736502"/>
                  </a:cubicBezTo>
                  <a:cubicBezTo>
                    <a:pt x="736507" y="713792"/>
                    <a:pt x="745048" y="696308"/>
                    <a:pt x="737060" y="660486"/>
                  </a:cubicBezTo>
                  <a:cubicBezTo>
                    <a:pt x="734145" y="647724"/>
                    <a:pt x="701790" y="611148"/>
                    <a:pt x="691942" y="604265"/>
                  </a:cubicBezTo>
                  <a:cubicBezTo>
                    <a:pt x="696163" y="619589"/>
                    <a:pt x="711989" y="636621"/>
                    <a:pt x="705658" y="644810"/>
                  </a:cubicBezTo>
                  <a:lnTo>
                    <a:pt x="677171" y="607230"/>
                  </a:lnTo>
                  <a:cubicBezTo>
                    <a:pt x="661948" y="585224"/>
                    <a:pt x="646624" y="584972"/>
                    <a:pt x="637581" y="572814"/>
                  </a:cubicBez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id="{03C8F104-4D91-4143-94C2-4AC626524456}"/>
                </a:ext>
              </a:extLst>
            </p:cNvPr>
            <p:cNvSpPr/>
            <p:nvPr/>
          </p:nvSpPr>
          <p:spPr>
            <a:xfrm>
              <a:off x="5618301" y="1328765"/>
              <a:ext cx="483499" cy="1945963"/>
            </a:xfrm>
            <a:custGeom>
              <a:avLst/>
              <a:gdLst>
                <a:gd name="connsiteX0" fmla="*/ 153087 w 483499"/>
                <a:gd name="connsiteY0" fmla="*/ 1937222 h 1945963"/>
                <a:gd name="connsiteX1" fmla="*/ 191974 w 483499"/>
                <a:gd name="connsiteY1" fmla="*/ 1893310 h 1945963"/>
                <a:gd name="connsiteX2" fmla="*/ 184689 w 483499"/>
                <a:gd name="connsiteY2" fmla="*/ 1894466 h 1945963"/>
                <a:gd name="connsiteX3" fmla="*/ 176349 w 483499"/>
                <a:gd name="connsiteY3" fmla="*/ 1894115 h 1945963"/>
                <a:gd name="connsiteX4" fmla="*/ 207046 w 483499"/>
                <a:gd name="connsiteY4" fmla="*/ 1878791 h 1945963"/>
                <a:gd name="connsiteX5" fmla="*/ 240558 w 483499"/>
                <a:gd name="connsiteY5" fmla="*/ 1853368 h 1945963"/>
                <a:gd name="connsiteX6" fmla="*/ 312705 w 483499"/>
                <a:gd name="connsiteY6" fmla="*/ 1808754 h 1945963"/>
                <a:gd name="connsiteX7" fmla="*/ 343754 w 483499"/>
                <a:gd name="connsiteY7" fmla="*/ 1683652 h 1945963"/>
                <a:gd name="connsiteX8" fmla="*/ 345613 w 483499"/>
                <a:gd name="connsiteY8" fmla="*/ 1541216 h 1945963"/>
                <a:gd name="connsiteX9" fmla="*/ 346316 w 483499"/>
                <a:gd name="connsiteY9" fmla="*/ 1477158 h 1945963"/>
                <a:gd name="connsiteX10" fmla="*/ 342448 w 483499"/>
                <a:gd name="connsiteY10" fmla="*/ 1503987 h 1945963"/>
                <a:gd name="connsiteX11" fmla="*/ 343252 w 483499"/>
                <a:gd name="connsiteY11" fmla="*/ 1418375 h 1945963"/>
                <a:gd name="connsiteX12" fmla="*/ 342297 w 483499"/>
                <a:gd name="connsiteY12" fmla="*/ 1402549 h 1945963"/>
                <a:gd name="connsiteX13" fmla="*/ 348728 w 483499"/>
                <a:gd name="connsiteY13" fmla="*/ 1385919 h 1945963"/>
                <a:gd name="connsiteX14" fmla="*/ 356918 w 483499"/>
                <a:gd name="connsiteY14" fmla="*/ 1468165 h 1945963"/>
                <a:gd name="connsiteX15" fmla="*/ 370483 w 483499"/>
                <a:gd name="connsiteY15" fmla="*/ 1437919 h 1945963"/>
                <a:gd name="connsiteX16" fmla="*/ 355712 w 483499"/>
                <a:gd name="connsiteY16" fmla="*/ 1402298 h 1945963"/>
                <a:gd name="connsiteX17" fmla="*/ 371538 w 483499"/>
                <a:gd name="connsiteY17" fmla="*/ 1329196 h 1945963"/>
                <a:gd name="connsiteX18" fmla="*/ 409270 w 483499"/>
                <a:gd name="connsiteY18" fmla="*/ 1171738 h 1945963"/>
                <a:gd name="connsiteX19" fmla="*/ 439716 w 483499"/>
                <a:gd name="connsiteY19" fmla="*/ 1007599 h 1945963"/>
                <a:gd name="connsiteX20" fmla="*/ 456447 w 483499"/>
                <a:gd name="connsiteY20" fmla="*/ 977253 h 1945963"/>
                <a:gd name="connsiteX21" fmla="*/ 462677 w 483499"/>
                <a:gd name="connsiteY21" fmla="*/ 938365 h 1945963"/>
                <a:gd name="connsiteX22" fmla="*/ 469610 w 483499"/>
                <a:gd name="connsiteY22" fmla="*/ 923494 h 1945963"/>
                <a:gd name="connsiteX23" fmla="*/ 463179 w 483499"/>
                <a:gd name="connsiteY23" fmla="*/ 891389 h 1945963"/>
                <a:gd name="connsiteX24" fmla="*/ 476644 w 483499"/>
                <a:gd name="connsiteY24" fmla="*/ 876417 h 1945963"/>
                <a:gd name="connsiteX25" fmla="*/ 475237 w 483499"/>
                <a:gd name="connsiteY25" fmla="*/ 841499 h 1945963"/>
                <a:gd name="connsiteX26" fmla="*/ 474634 w 483499"/>
                <a:gd name="connsiteY26" fmla="*/ 838686 h 1945963"/>
                <a:gd name="connsiteX27" fmla="*/ 472273 w 483499"/>
                <a:gd name="connsiteY27" fmla="*/ 833410 h 1945963"/>
                <a:gd name="connsiteX28" fmla="*/ 453633 w 483499"/>
                <a:gd name="connsiteY28" fmla="*/ 856622 h 1945963"/>
                <a:gd name="connsiteX29" fmla="*/ 482824 w 483499"/>
                <a:gd name="connsiteY29" fmla="*/ 757495 h 1945963"/>
                <a:gd name="connsiteX30" fmla="*/ 477448 w 483499"/>
                <a:gd name="connsiteY30" fmla="*/ 710167 h 1945963"/>
                <a:gd name="connsiteX31" fmla="*/ 478151 w 483499"/>
                <a:gd name="connsiteY31" fmla="*/ 652188 h 1945963"/>
                <a:gd name="connsiteX32" fmla="*/ 474182 w 483499"/>
                <a:gd name="connsiteY32" fmla="*/ 628625 h 1945963"/>
                <a:gd name="connsiteX33" fmla="*/ 474885 w 483499"/>
                <a:gd name="connsiteY33" fmla="*/ 600741 h 1945963"/>
                <a:gd name="connsiteX34" fmla="*/ 448056 w 483499"/>
                <a:gd name="connsiteY34" fmla="*/ 494982 h 1945963"/>
                <a:gd name="connsiteX35" fmla="*/ 423237 w 483499"/>
                <a:gd name="connsiteY35" fmla="*/ 453884 h 1945963"/>
                <a:gd name="connsiteX36" fmla="*/ 405451 w 483499"/>
                <a:gd name="connsiteY36" fmla="*/ 342146 h 1945963"/>
                <a:gd name="connsiteX37" fmla="*/ 381184 w 483499"/>
                <a:gd name="connsiteY37" fmla="*/ 238347 h 1945963"/>
                <a:gd name="connsiteX38" fmla="*/ 352848 w 483499"/>
                <a:gd name="connsiteY38" fmla="*/ 137462 h 1945963"/>
                <a:gd name="connsiteX39" fmla="*/ 344659 w 483499"/>
                <a:gd name="connsiteY39" fmla="*/ 78176 h 1945963"/>
                <a:gd name="connsiteX40" fmla="*/ 349934 w 483499"/>
                <a:gd name="connsiteY40" fmla="*/ 22508 h 1945963"/>
                <a:gd name="connsiteX41" fmla="*/ 309037 w 483499"/>
                <a:gd name="connsiteY41" fmla="*/ 0 h 1945963"/>
                <a:gd name="connsiteX42" fmla="*/ 235684 w 483499"/>
                <a:gd name="connsiteY42" fmla="*/ 54713 h 1945963"/>
                <a:gd name="connsiteX43" fmla="*/ 218602 w 483499"/>
                <a:gd name="connsiteY43" fmla="*/ 72147 h 1945963"/>
                <a:gd name="connsiteX44" fmla="*/ 239000 w 483499"/>
                <a:gd name="connsiteY44" fmla="*/ 200867 h 1945963"/>
                <a:gd name="connsiteX45" fmla="*/ 253419 w 483499"/>
                <a:gd name="connsiteY45" fmla="*/ 240558 h 1945963"/>
                <a:gd name="connsiteX46" fmla="*/ 249802 w 483499"/>
                <a:gd name="connsiteY46" fmla="*/ 252163 h 1945963"/>
                <a:gd name="connsiteX47" fmla="*/ 254475 w 483499"/>
                <a:gd name="connsiteY47" fmla="*/ 276983 h 1945963"/>
                <a:gd name="connsiteX48" fmla="*/ 256484 w 483499"/>
                <a:gd name="connsiteY48" fmla="*/ 300747 h 1945963"/>
                <a:gd name="connsiteX49" fmla="*/ 271808 w 483499"/>
                <a:gd name="connsiteY49" fmla="*/ 320442 h 1945963"/>
                <a:gd name="connsiteX50" fmla="*/ 281404 w 483499"/>
                <a:gd name="connsiteY50" fmla="*/ 354305 h 1945963"/>
                <a:gd name="connsiteX51" fmla="*/ 284569 w 483499"/>
                <a:gd name="connsiteY51" fmla="*/ 351592 h 1945963"/>
                <a:gd name="connsiteX52" fmla="*/ 290548 w 483499"/>
                <a:gd name="connsiteY52" fmla="*/ 347974 h 1945963"/>
                <a:gd name="connsiteX53" fmla="*/ 304616 w 483499"/>
                <a:gd name="connsiteY53" fmla="*/ 381034 h 1945963"/>
                <a:gd name="connsiteX54" fmla="*/ 316071 w 483499"/>
                <a:gd name="connsiteY54" fmla="*/ 392740 h 1945963"/>
                <a:gd name="connsiteX55" fmla="*/ 322301 w 483499"/>
                <a:gd name="connsiteY55" fmla="*/ 410325 h 1945963"/>
                <a:gd name="connsiteX56" fmla="*/ 343603 w 483499"/>
                <a:gd name="connsiteY56" fmla="*/ 435646 h 1945963"/>
                <a:gd name="connsiteX57" fmla="*/ 351089 w 483499"/>
                <a:gd name="connsiteY57" fmla="*/ 477799 h 1945963"/>
                <a:gd name="connsiteX58" fmla="*/ 334007 w 483499"/>
                <a:gd name="connsiteY58" fmla="*/ 461069 h 1945963"/>
                <a:gd name="connsiteX59" fmla="*/ 328632 w 483499"/>
                <a:gd name="connsiteY59" fmla="*/ 455341 h 1945963"/>
                <a:gd name="connsiteX60" fmla="*/ 330289 w 483499"/>
                <a:gd name="connsiteY60" fmla="*/ 491063 h 1945963"/>
                <a:gd name="connsiteX61" fmla="*/ 310494 w 483499"/>
                <a:gd name="connsiteY61" fmla="*/ 479357 h 1945963"/>
                <a:gd name="connsiteX62" fmla="*/ 340137 w 483499"/>
                <a:gd name="connsiteY62" fmla="*/ 626364 h 1945963"/>
                <a:gd name="connsiteX63" fmla="*/ 301601 w 483499"/>
                <a:gd name="connsiteY63" fmla="*/ 939018 h 1945963"/>
                <a:gd name="connsiteX64" fmla="*/ 263317 w 483499"/>
                <a:gd name="connsiteY64" fmla="*/ 1081956 h 1945963"/>
                <a:gd name="connsiteX65" fmla="*/ 281002 w 483499"/>
                <a:gd name="connsiteY65" fmla="*/ 1061458 h 1945963"/>
                <a:gd name="connsiteX66" fmla="*/ 292608 w 483499"/>
                <a:gd name="connsiteY66" fmla="*/ 1070351 h 1945963"/>
                <a:gd name="connsiteX67" fmla="*/ 298587 w 483499"/>
                <a:gd name="connsiteY67" fmla="*/ 1071155 h 1945963"/>
                <a:gd name="connsiteX68" fmla="*/ 241311 w 483499"/>
                <a:gd name="connsiteY68" fmla="*/ 1183043 h 1945963"/>
                <a:gd name="connsiteX69" fmla="*/ 191522 w 483499"/>
                <a:gd name="connsiteY69" fmla="*/ 1243936 h 1945963"/>
                <a:gd name="connsiteX70" fmla="*/ 167054 w 483499"/>
                <a:gd name="connsiteY70" fmla="*/ 1272624 h 1945963"/>
                <a:gd name="connsiteX71" fmla="*/ 101790 w 483499"/>
                <a:gd name="connsiteY71" fmla="*/ 1324071 h 1945963"/>
                <a:gd name="connsiteX72" fmla="*/ 84456 w 483499"/>
                <a:gd name="connsiteY72" fmla="*/ 1319500 h 1945963"/>
                <a:gd name="connsiteX73" fmla="*/ 16731 w 483499"/>
                <a:gd name="connsiteY73" fmla="*/ 1403604 h 1945963"/>
                <a:gd name="connsiteX74" fmla="*/ 0 w 483499"/>
                <a:gd name="connsiteY74" fmla="*/ 1442240 h 1945963"/>
                <a:gd name="connsiteX75" fmla="*/ 47679 w 483499"/>
                <a:gd name="connsiteY75" fmla="*/ 1391144 h 1945963"/>
                <a:gd name="connsiteX76" fmla="*/ 20499 w 483499"/>
                <a:gd name="connsiteY76" fmla="*/ 1457111 h 1945963"/>
                <a:gd name="connsiteX77" fmla="*/ 10400 w 483499"/>
                <a:gd name="connsiteY77" fmla="*/ 1487106 h 1945963"/>
                <a:gd name="connsiteX78" fmla="*/ 8541 w 483499"/>
                <a:gd name="connsiteY78" fmla="*/ 1495295 h 1945963"/>
                <a:gd name="connsiteX79" fmla="*/ 12058 w 483499"/>
                <a:gd name="connsiteY79" fmla="*/ 1508308 h 1945963"/>
                <a:gd name="connsiteX80" fmla="*/ 113145 w 483499"/>
                <a:gd name="connsiteY80" fmla="*/ 1487809 h 1945963"/>
                <a:gd name="connsiteX81" fmla="*/ 183182 w 483499"/>
                <a:gd name="connsiteY81" fmla="*/ 1422797 h 1945963"/>
                <a:gd name="connsiteX82" fmla="*/ 188206 w 483499"/>
                <a:gd name="connsiteY82" fmla="*/ 1453846 h 1945963"/>
                <a:gd name="connsiteX83" fmla="*/ 190216 w 483499"/>
                <a:gd name="connsiteY83" fmla="*/ 1490271 h 1945963"/>
                <a:gd name="connsiteX84" fmla="*/ 199008 w 483499"/>
                <a:gd name="connsiteY84" fmla="*/ 1519663 h 1945963"/>
                <a:gd name="connsiteX85" fmla="*/ 205439 w 483499"/>
                <a:gd name="connsiteY85" fmla="*/ 1626376 h 1945963"/>
                <a:gd name="connsiteX86" fmla="*/ 186598 w 483499"/>
                <a:gd name="connsiteY86" fmla="*/ 1686214 h 1945963"/>
                <a:gd name="connsiteX87" fmla="*/ 54814 w 483499"/>
                <a:gd name="connsiteY87" fmla="*/ 1866833 h 1945963"/>
                <a:gd name="connsiteX88" fmla="*/ 79282 w 483499"/>
                <a:gd name="connsiteY88" fmla="*/ 1839903 h 1945963"/>
                <a:gd name="connsiteX89" fmla="*/ 59938 w 483499"/>
                <a:gd name="connsiteY89" fmla="*/ 1879394 h 1945963"/>
                <a:gd name="connsiteX90" fmla="*/ 35672 w 483499"/>
                <a:gd name="connsiteY90" fmla="*/ 1914060 h 1945963"/>
                <a:gd name="connsiteX91" fmla="*/ 91189 w 483499"/>
                <a:gd name="connsiteY91" fmla="*/ 1851409 h 1945963"/>
                <a:gd name="connsiteX92" fmla="*/ 88275 w 483499"/>
                <a:gd name="connsiteY92" fmla="*/ 1865577 h 1945963"/>
                <a:gd name="connsiteX93" fmla="*/ 104302 w 483499"/>
                <a:gd name="connsiteY93" fmla="*/ 1851409 h 1945963"/>
                <a:gd name="connsiteX94" fmla="*/ 69736 w 483499"/>
                <a:gd name="connsiteY94" fmla="*/ 1945964 h 1945963"/>
                <a:gd name="connsiteX95" fmla="*/ 121736 w 483499"/>
                <a:gd name="connsiteY95" fmla="*/ 1902052 h 1945963"/>
                <a:gd name="connsiteX96" fmla="*/ 167205 w 483499"/>
                <a:gd name="connsiteY96" fmla="*/ 1856383 h 1945963"/>
                <a:gd name="connsiteX97" fmla="*/ 165547 w 483499"/>
                <a:gd name="connsiteY97" fmla="*/ 1878640 h 1945963"/>
                <a:gd name="connsiteX98" fmla="*/ 170722 w 483499"/>
                <a:gd name="connsiteY98" fmla="*/ 1877484 h 1945963"/>
                <a:gd name="connsiteX99" fmla="*/ 140828 w 483499"/>
                <a:gd name="connsiteY99" fmla="*/ 1901852 h 1945963"/>
                <a:gd name="connsiteX100" fmla="*/ 134045 w 483499"/>
                <a:gd name="connsiteY100" fmla="*/ 1918482 h 1945963"/>
                <a:gd name="connsiteX101" fmla="*/ 155599 w 483499"/>
                <a:gd name="connsiteY101" fmla="*/ 1899842 h 1945963"/>
                <a:gd name="connsiteX102" fmla="*/ 140124 w 483499"/>
                <a:gd name="connsiteY102" fmla="*/ 1930439 h 1945963"/>
                <a:gd name="connsiteX103" fmla="*/ 167556 w 483499"/>
                <a:gd name="connsiteY103" fmla="*/ 1906876 h 1945963"/>
                <a:gd name="connsiteX104" fmla="*/ 153087 w 483499"/>
                <a:gd name="connsiteY104" fmla="*/ 1937222 h 1945963"/>
                <a:gd name="connsiteX105" fmla="*/ 444439 w 483499"/>
                <a:gd name="connsiteY105" fmla="*/ 844162 h 1945963"/>
                <a:gd name="connsiteX106" fmla="*/ 436953 w 483499"/>
                <a:gd name="connsiteY106" fmla="*/ 790856 h 1945963"/>
                <a:gd name="connsiteX107" fmla="*/ 450418 w 483499"/>
                <a:gd name="connsiteY107" fmla="*/ 807938 h 1945963"/>
                <a:gd name="connsiteX108" fmla="*/ 444439 w 483499"/>
                <a:gd name="connsiteY108" fmla="*/ 844162 h 194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483499" h="1945963">
                  <a:moveTo>
                    <a:pt x="153087" y="1937222"/>
                  </a:moveTo>
                  <a:cubicBezTo>
                    <a:pt x="171123" y="1930439"/>
                    <a:pt x="179213" y="1906775"/>
                    <a:pt x="191974" y="1893310"/>
                  </a:cubicBezTo>
                  <a:lnTo>
                    <a:pt x="184689" y="1894466"/>
                  </a:lnTo>
                  <a:cubicBezTo>
                    <a:pt x="176600" y="1895169"/>
                    <a:pt x="186096" y="1899038"/>
                    <a:pt x="176349" y="1894115"/>
                  </a:cubicBezTo>
                  <a:cubicBezTo>
                    <a:pt x="194034" y="1874420"/>
                    <a:pt x="189211" y="1890598"/>
                    <a:pt x="207046" y="1878791"/>
                  </a:cubicBezTo>
                  <a:lnTo>
                    <a:pt x="240558" y="1853368"/>
                  </a:lnTo>
                  <a:cubicBezTo>
                    <a:pt x="260252" y="1839301"/>
                    <a:pt x="293161" y="1851710"/>
                    <a:pt x="312705" y="1808754"/>
                  </a:cubicBezTo>
                  <a:cubicBezTo>
                    <a:pt x="329234" y="1772329"/>
                    <a:pt x="324059" y="1719122"/>
                    <a:pt x="343754" y="1683652"/>
                  </a:cubicBezTo>
                  <a:cubicBezTo>
                    <a:pt x="363449" y="1648282"/>
                    <a:pt x="349833" y="1578948"/>
                    <a:pt x="345613" y="1541216"/>
                  </a:cubicBezTo>
                  <a:cubicBezTo>
                    <a:pt x="342800" y="1515894"/>
                    <a:pt x="354054" y="1534785"/>
                    <a:pt x="346316" y="1477158"/>
                  </a:cubicBezTo>
                  <a:lnTo>
                    <a:pt x="342448" y="1503987"/>
                  </a:lnTo>
                  <a:cubicBezTo>
                    <a:pt x="325014" y="1464999"/>
                    <a:pt x="347120" y="1470577"/>
                    <a:pt x="343252" y="1418375"/>
                  </a:cubicBezTo>
                  <a:cubicBezTo>
                    <a:pt x="343001" y="1414406"/>
                    <a:pt x="341945" y="1406217"/>
                    <a:pt x="342297" y="1402549"/>
                  </a:cubicBezTo>
                  <a:cubicBezTo>
                    <a:pt x="344307" y="1382151"/>
                    <a:pt x="340438" y="1396118"/>
                    <a:pt x="348728" y="1385919"/>
                  </a:cubicBezTo>
                  <a:cubicBezTo>
                    <a:pt x="353401" y="1406870"/>
                    <a:pt x="354004" y="1443295"/>
                    <a:pt x="356918" y="1468165"/>
                  </a:cubicBezTo>
                  <a:cubicBezTo>
                    <a:pt x="364906" y="1454348"/>
                    <a:pt x="369578" y="1453042"/>
                    <a:pt x="370483" y="1437919"/>
                  </a:cubicBezTo>
                  <a:cubicBezTo>
                    <a:pt x="372945" y="1401394"/>
                    <a:pt x="361590" y="1420686"/>
                    <a:pt x="355712" y="1402298"/>
                  </a:cubicBezTo>
                  <a:cubicBezTo>
                    <a:pt x="349381" y="1382151"/>
                    <a:pt x="362645" y="1348740"/>
                    <a:pt x="371538" y="1329196"/>
                  </a:cubicBezTo>
                  <a:cubicBezTo>
                    <a:pt x="391584" y="1284782"/>
                    <a:pt x="387917" y="1223086"/>
                    <a:pt x="409270" y="1171738"/>
                  </a:cubicBezTo>
                  <a:cubicBezTo>
                    <a:pt x="437405" y="1104264"/>
                    <a:pt x="426000" y="1040055"/>
                    <a:pt x="439716" y="1007599"/>
                  </a:cubicBezTo>
                  <a:cubicBezTo>
                    <a:pt x="444991" y="995289"/>
                    <a:pt x="450518" y="988607"/>
                    <a:pt x="456447" y="977253"/>
                  </a:cubicBezTo>
                  <a:cubicBezTo>
                    <a:pt x="469911" y="951127"/>
                    <a:pt x="460918" y="957909"/>
                    <a:pt x="462677" y="938365"/>
                  </a:cubicBezTo>
                  <a:cubicBezTo>
                    <a:pt x="463731" y="927011"/>
                    <a:pt x="464787" y="934748"/>
                    <a:pt x="469610" y="923494"/>
                  </a:cubicBezTo>
                  <a:cubicBezTo>
                    <a:pt x="484582" y="887521"/>
                    <a:pt x="453583" y="923494"/>
                    <a:pt x="463179" y="891389"/>
                  </a:cubicBezTo>
                  <a:cubicBezTo>
                    <a:pt x="466445" y="880135"/>
                    <a:pt x="468002" y="882346"/>
                    <a:pt x="476644" y="876417"/>
                  </a:cubicBezTo>
                  <a:lnTo>
                    <a:pt x="475237" y="841499"/>
                  </a:lnTo>
                  <a:cubicBezTo>
                    <a:pt x="475136" y="840695"/>
                    <a:pt x="474785" y="839389"/>
                    <a:pt x="474634" y="838686"/>
                  </a:cubicBezTo>
                  <a:lnTo>
                    <a:pt x="472273" y="833410"/>
                  </a:lnTo>
                  <a:cubicBezTo>
                    <a:pt x="466043" y="843609"/>
                    <a:pt x="466897" y="851548"/>
                    <a:pt x="453633" y="856622"/>
                  </a:cubicBezTo>
                  <a:cubicBezTo>
                    <a:pt x="452327" y="795578"/>
                    <a:pt x="473880" y="818690"/>
                    <a:pt x="482824" y="757495"/>
                  </a:cubicBezTo>
                  <a:cubicBezTo>
                    <a:pt x="485888" y="736544"/>
                    <a:pt x="477548" y="729963"/>
                    <a:pt x="477448" y="710167"/>
                  </a:cubicBezTo>
                  <a:cubicBezTo>
                    <a:pt x="477347" y="688614"/>
                    <a:pt x="486139" y="672335"/>
                    <a:pt x="478151" y="652188"/>
                  </a:cubicBezTo>
                  <a:cubicBezTo>
                    <a:pt x="473328" y="640231"/>
                    <a:pt x="470414" y="654650"/>
                    <a:pt x="474182" y="628625"/>
                  </a:cubicBezTo>
                  <a:cubicBezTo>
                    <a:pt x="476041" y="616316"/>
                    <a:pt x="478051" y="614708"/>
                    <a:pt x="474885" y="600741"/>
                  </a:cubicBezTo>
                  <a:cubicBezTo>
                    <a:pt x="468304" y="572756"/>
                    <a:pt x="465289" y="518395"/>
                    <a:pt x="448056" y="494982"/>
                  </a:cubicBezTo>
                  <a:cubicBezTo>
                    <a:pt x="435295" y="477548"/>
                    <a:pt x="428512" y="491214"/>
                    <a:pt x="423237" y="453884"/>
                  </a:cubicBezTo>
                  <a:cubicBezTo>
                    <a:pt x="417610" y="415098"/>
                    <a:pt x="410475" y="381586"/>
                    <a:pt x="405451" y="342146"/>
                  </a:cubicBezTo>
                  <a:cubicBezTo>
                    <a:pt x="401231" y="307932"/>
                    <a:pt x="392338" y="271155"/>
                    <a:pt x="381184" y="238347"/>
                  </a:cubicBezTo>
                  <a:cubicBezTo>
                    <a:pt x="372040" y="211618"/>
                    <a:pt x="360234" y="166300"/>
                    <a:pt x="352848" y="137462"/>
                  </a:cubicBezTo>
                  <a:cubicBezTo>
                    <a:pt x="347321" y="116159"/>
                    <a:pt x="347472" y="99027"/>
                    <a:pt x="344659" y="78176"/>
                  </a:cubicBezTo>
                  <a:cubicBezTo>
                    <a:pt x="338680" y="35169"/>
                    <a:pt x="350637" y="49689"/>
                    <a:pt x="349934" y="22508"/>
                  </a:cubicBezTo>
                  <a:cubicBezTo>
                    <a:pt x="339635" y="10099"/>
                    <a:pt x="325918" y="603"/>
                    <a:pt x="309037" y="0"/>
                  </a:cubicBezTo>
                  <a:cubicBezTo>
                    <a:pt x="280349" y="7838"/>
                    <a:pt x="308786" y="52252"/>
                    <a:pt x="235684" y="54713"/>
                  </a:cubicBezTo>
                  <a:cubicBezTo>
                    <a:pt x="225234" y="69685"/>
                    <a:pt x="232268" y="67123"/>
                    <a:pt x="218602" y="72147"/>
                  </a:cubicBezTo>
                  <a:cubicBezTo>
                    <a:pt x="218853" y="109628"/>
                    <a:pt x="224229" y="167858"/>
                    <a:pt x="239000" y="200867"/>
                  </a:cubicBezTo>
                  <a:cubicBezTo>
                    <a:pt x="244627" y="213527"/>
                    <a:pt x="254676" y="225686"/>
                    <a:pt x="253419" y="240558"/>
                  </a:cubicBezTo>
                  <a:cubicBezTo>
                    <a:pt x="251661" y="259901"/>
                    <a:pt x="250254" y="241613"/>
                    <a:pt x="249802" y="252163"/>
                  </a:cubicBezTo>
                  <a:cubicBezTo>
                    <a:pt x="249802" y="252515"/>
                    <a:pt x="253922" y="270100"/>
                    <a:pt x="254475" y="276983"/>
                  </a:cubicBezTo>
                  <a:lnTo>
                    <a:pt x="256484" y="300747"/>
                  </a:lnTo>
                  <a:cubicBezTo>
                    <a:pt x="266935" y="309640"/>
                    <a:pt x="263619" y="294768"/>
                    <a:pt x="271808" y="320442"/>
                  </a:cubicBezTo>
                  <a:cubicBezTo>
                    <a:pt x="275225" y="331244"/>
                    <a:pt x="277887" y="346819"/>
                    <a:pt x="281404" y="354305"/>
                  </a:cubicBezTo>
                  <a:cubicBezTo>
                    <a:pt x="290799" y="352647"/>
                    <a:pt x="270150" y="362042"/>
                    <a:pt x="284569" y="351592"/>
                  </a:cubicBezTo>
                  <a:cubicBezTo>
                    <a:pt x="291001" y="346919"/>
                    <a:pt x="283163" y="348678"/>
                    <a:pt x="290548" y="347974"/>
                  </a:cubicBezTo>
                  <a:cubicBezTo>
                    <a:pt x="298185" y="360635"/>
                    <a:pt x="296527" y="371035"/>
                    <a:pt x="304616" y="381034"/>
                  </a:cubicBezTo>
                  <a:cubicBezTo>
                    <a:pt x="311549" y="389575"/>
                    <a:pt x="309188" y="381134"/>
                    <a:pt x="316071" y="392740"/>
                  </a:cubicBezTo>
                  <a:cubicBezTo>
                    <a:pt x="320995" y="400929"/>
                    <a:pt x="319337" y="404898"/>
                    <a:pt x="322301" y="410325"/>
                  </a:cubicBezTo>
                  <a:cubicBezTo>
                    <a:pt x="333455" y="431527"/>
                    <a:pt x="332249" y="402587"/>
                    <a:pt x="343603" y="435646"/>
                  </a:cubicBezTo>
                  <a:cubicBezTo>
                    <a:pt x="349482" y="453231"/>
                    <a:pt x="351793" y="457903"/>
                    <a:pt x="351089" y="477799"/>
                  </a:cubicBezTo>
                  <a:cubicBezTo>
                    <a:pt x="339735" y="474031"/>
                    <a:pt x="341945" y="471016"/>
                    <a:pt x="334007" y="461069"/>
                  </a:cubicBezTo>
                  <a:cubicBezTo>
                    <a:pt x="330490" y="456748"/>
                    <a:pt x="331194" y="457552"/>
                    <a:pt x="328632" y="455341"/>
                  </a:cubicBezTo>
                  <a:lnTo>
                    <a:pt x="330289" y="491063"/>
                  </a:lnTo>
                  <a:cubicBezTo>
                    <a:pt x="311549" y="486591"/>
                    <a:pt x="324662" y="490962"/>
                    <a:pt x="310494" y="479357"/>
                  </a:cubicBezTo>
                  <a:cubicBezTo>
                    <a:pt x="310394" y="501614"/>
                    <a:pt x="339333" y="544721"/>
                    <a:pt x="340137" y="626364"/>
                  </a:cubicBezTo>
                  <a:cubicBezTo>
                    <a:pt x="342147" y="796483"/>
                    <a:pt x="345864" y="790353"/>
                    <a:pt x="301601" y="939018"/>
                  </a:cubicBezTo>
                  <a:cubicBezTo>
                    <a:pt x="293261" y="966551"/>
                    <a:pt x="265176" y="1060152"/>
                    <a:pt x="263317" y="1081956"/>
                  </a:cubicBezTo>
                  <a:lnTo>
                    <a:pt x="281002" y="1061458"/>
                  </a:lnTo>
                  <a:cubicBezTo>
                    <a:pt x="298687" y="1069446"/>
                    <a:pt x="288740" y="1068492"/>
                    <a:pt x="292608" y="1070351"/>
                  </a:cubicBezTo>
                  <a:lnTo>
                    <a:pt x="298587" y="1071155"/>
                  </a:lnTo>
                  <a:cubicBezTo>
                    <a:pt x="299290" y="1151039"/>
                    <a:pt x="278792" y="1142146"/>
                    <a:pt x="241311" y="1183043"/>
                  </a:cubicBezTo>
                  <a:lnTo>
                    <a:pt x="191522" y="1243936"/>
                  </a:lnTo>
                  <a:cubicBezTo>
                    <a:pt x="184588" y="1262425"/>
                    <a:pt x="184488" y="1257501"/>
                    <a:pt x="167054" y="1272624"/>
                  </a:cubicBezTo>
                  <a:cubicBezTo>
                    <a:pt x="145601" y="1291012"/>
                    <a:pt x="119475" y="1304628"/>
                    <a:pt x="101790" y="1324071"/>
                  </a:cubicBezTo>
                  <a:cubicBezTo>
                    <a:pt x="84708" y="1322313"/>
                    <a:pt x="98173" y="1320454"/>
                    <a:pt x="84456" y="1319500"/>
                  </a:cubicBezTo>
                  <a:lnTo>
                    <a:pt x="16731" y="1403604"/>
                  </a:lnTo>
                  <a:cubicBezTo>
                    <a:pt x="6632" y="1430534"/>
                    <a:pt x="2462" y="1421038"/>
                    <a:pt x="0" y="1442240"/>
                  </a:cubicBezTo>
                  <a:cubicBezTo>
                    <a:pt x="18138" y="1431689"/>
                    <a:pt x="23061" y="1404408"/>
                    <a:pt x="47679" y="1391144"/>
                  </a:cubicBezTo>
                  <a:cubicBezTo>
                    <a:pt x="38988" y="1417973"/>
                    <a:pt x="18992" y="1420184"/>
                    <a:pt x="20499" y="1457111"/>
                  </a:cubicBezTo>
                  <a:cubicBezTo>
                    <a:pt x="21554" y="1484996"/>
                    <a:pt x="26377" y="1463894"/>
                    <a:pt x="10400" y="1487106"/>
                  </a:cubicBezTo>
                  <a:cubicBezTo>
                    <a:pt x="1256" y="1500470"/>
                    <a:pt x="8391" y="1495094"/>
                    <a:pt x="8541" y="1495295"/>
                  </a:cubicBezTo>
                  <a:lnTo>
                    <a:pt x="12058" y="1508308"/>
                  </a:lnTo>
                  <a:cubicBezTo>
                    <a:pt x="73655" y="1498109"/>
                    <a:pt x="57879" y="1518859"/>
                    <a:pt x="113145" y="1487809"/>
                  </a:cubicBezTo>
                  <a:cubicBezTo>
                    <a:pt x="133191" y="1476455"/>
                    <a:pt x="161979" y="1438020"/>
                    <a:pt x="183182" y="1422797"/>
                  </a:cubicBezTo>
                  <a:cubicBezTo>
                    <a:pt x="184337" y="1436965"/>
                    <a:pt x="186950" y="1443396"/>
                    <a:pt x="188206" y="1453846"/>
                  </a:cubicBezTo>
                  <a:cubicBezTo>
                    <a:pt x="189864" y="1468617"/>
                    <a:pt x="185844" y="1474696"/>
                    <a:pt x="190216" y="1490271"/>
                  </a:cubicBezTo>
                  <a:cubicBezTo>
                    <a:pt x="194536" y="1506449"/>
                    <a:pt x="196646" y="1500018"/>
                    <a:pt x="199008" y="1519663"/>
                  </a:cubicBezTo>
                  <a:cubicBezTo>
                    <a:pt x="202876" y="1552219"/>
                    <a:pt x="211769" y="1597085"/>
                    <a:pt x="205439" y="1626376"/>
                  </a:cubicBezTo>
                  <a:lnTo>
                    <a:pt x="186598" y="1686214"/>
                  </a:lnTo>
                  <a:cubicBezTo>
                    <a:pt x="154393" y="1750272"/>
                    <a:pt x="85160" y="1802072"/>
                    <a:pt x="54814" y="1866833"/>
                  </a:cubicBezTo>
                  <a:cubicBezTo>
                    <a:pt x="68028" y="1859548"/>
                    <a:pt x="70138" y="1851962"/>
                    <a:pt x="79282" y="1839903"/>
                  </a:cubicBezTo>
                  <a:cubicBezTo>
                    <a:pt x="86416" y="1846485"/>
                    <a:pt x="65817" y="1870953"/>
                    <a:pt x="59938" y="1879394"/>
                  </a:cubicBezTo>
                  <a:cubicBezTo>
                    <a:pt x="52101" y="1890648"/>
                    <a:pt x="43911" y="1902002"/>
                    <a:pt x="35672" y="1914060"/>
                  </a:cubicBezTo>
                  <a:cubicBezTo>
                    <a:pt x="55919" y="1903057"/>
                    <a:pt x="72800" y="1870853"/>
                    <a:pt x="91189" y="1851409"/>
                  </a:cubicBezTo>
                  <a:lnTo>
                    <a:pt x="88275" y="1865577"/>
                  </a:lnTo>
                  <a:lnTo>
                    <a:pt x="104302" y="1851409"/>
                  </a:lnTo>
                  <a:cubicBezTo>
                    <a:pt x="103950" y="1872611"/>
                    <a:pt x="71143" y="1916874"/>
                    <a:pt x="69736" y="1945964"/>
                  </a:cubicBezTo>
                  <a:lnTo>
                    <a:pt x="121736" y="1902052"/>
                  </a:lnTo>
                  <a:cubicBezTo>
                    <a:pt x="134849" y="1887533"/>
                    <a:pt x="146103" y="1858493"/>
                    <a:pt x="167205" y="1856383"/>
                  </a:cubicBezTo>
                  <a:cubicBezTo>
                    <a:pt x="164743" y="1869848"/>
                    <a:pt x="163235" y="1862362"/>
                    <a:pt x="165547" y="1878640"/>
                  </a:cubicBezTo>
                  <a:lnTo>
                    <a:pt x="170722" y="1877484"/>
                  </a:lnTo>
                  <a:cubicBezTo>
                    <a:pt x="158412" y="1884267"/>
                    <a:pt x="159015" y="1876530"/>
                    <a:pt x="140828" y="1901852"/>
                  </a:cubicBezTo>
                  <a:cubicBezTo>
                    <a:pt x="132387" y="1913558"/>
                    <a:pt x="135904" y="1909589"/>
                    <a:pt x="134045" y="1918482"/>
                  </a:cubicBezTo>
                  <a:lnTo>
                    <a:pt x="155599" y="1899842"/>
                  </a:lnTo>
                  <a:lnTo>
                    <a:pt x="140124" y="1930439"/>
                  </a:lnTo>
                  <a:cubicBezTo>
                    <a:pt x="157006" y="1921044"/>
                    <a:pt x="154644" y="1918130"/>
                    <a:pt x="167556" y="1906876"/>
                  </a:cubicBezTo>
                  <a:cubicBezTo>
                    <a:pt x="161979" y="1923506"/>
                    <a:pt x="155096" y="1916120"/>
                    <a:pt x="153087" y="1937222"/>
                  </a:cubicBezTo>
                  <a:close/>
                  <a:moveTo>
                    <a:pt x="444439" y="844162"/>
                  </a:moveTo>
                  <a:cubicBezTo>
                    <a:pt x="423337" y="830245"/>
                    <a:pt x="424191" y="811003"/>
                    <a:pt x="436953" y="790856"/>
                  </a:cubicBezTo>
                  <a:cubicBezTo>
                    <a:pt x="446449" y="798844"/>
                    <a:pt x="443635" y="797287"/>
                    <a:pt x="450418" y="807938"/>
                  </a:cubicBezTo>
                  <a:lnTo>
                    <a:pt x="444439" y="844162"/>
                  </a:ln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95B384CF-E0CA-4BCA-B759-5C26A0E2CEC3}"/>
                </a:ext>
              </a:extLst>
            </p:cNvPr>
            <p:cNvSpPr/>
            <p:nvPr/>
          </p:nvSpPr>
          <p:spPr>
            <a:xfrm>
              <a:off x="2295579" y="1336402"/>
              <a:ext cx="492059" cy="1901248"/>
            </a:xfrm>
            <a:custGeom>
              <a:avLst/>
              <a:gdLst>
                <a:gd name="connsiteX0" fmla="*/ 241445 w 492059"/>
                <a:gd name="connsiteY0" fmla="*/ 1796143 h 1901248"/>
                <a:gd name="connsiteX1" fmla="*/ 264858 w 492059"/>
                <a:gd name="connsiteY1" fmla="*/ 1801067 h 1901248"/>
                <a:gd name="connsiteX2" fmla="*/ 304700 w 492059"/>
                <a:gd name="connsiteY2" fmla="*/ 1851308 h 1901248"/>
                <a:gd name="connsiteX3" fmla="*/ 307764 w 492059"/>
                <a:gd name="connsiteY3" fmla="*/ 1842968 h 1901248"/>
                <a:gd name="connsiteX4" fmla="*/ 306961 w 492059"/>
                <a:gd name="connsiteY4" fmla="*/ 1833573 h 1901248"/>
                <a:gd name="connsiteX5" fmla="*/ 292190 w 492059"/>
                <a:gd name="connsiteY5" fmla="*/ 1812723 h 1901248"/>
                <a:gd name="connsiteX6" fmla="*/ 262095 w 492059"/>
                <a:gd name="connsiteY6" fmla="*/ 1772881 h 1901248"/>
                <a:gd name="connsiteX7" fmla="*/ 285658 w 492059"/>
                <a:gd name="connsiteY7" fmla="*/ 1792325 h 1901248"/>
                <a:gd name="connsiteX8" fmla="*/ 286964 w 492059"/>
                <a:gd name="connsiteY8" fmla="*/ 1790114 h 1901248"/>
                <a:gd name="connsiteX9" fmla="*/ 288271 w 492059"/>
                <a:gd name="connsiteY9" fmla="*/ 1788104 h 1901248"/>
                <a:gd name="connsiteX10" fmla="*/ 289677 w 492059"/>
                <a:gd name="connsiteY10" fmla="*/ 1786446 h 1901248"/>
                <a:gd name="connsiteX11" fmla="*/ 296812 w 492059"/>
                <a:gd name="connsiteY11" fmla="*/ 1782326 h 1901248"/>
                <a:gd name="connsiteX12" fmla="*/ 298922 w 492059"/>
                <a:gd name="connsiteY12" fmla="*/ 1781723 h 1901248"/>
                <a:gd name="connsiteX13" fmla="*/ 301032 w 492059"/>
                <a:gd name="connsiteY13" fmla="*/ 1781121 h 1901248"/>
                <a:gd name="connsiteX14" fmla="*/ 231698 w 492059"/>
                <a:gd name="connsiteY14" fmla="*/ 1646523 h 1901248"/>
                <a:gd name="connsiteX15" fmla="*/ 213762 w 492059"/>
                <a:gd name="connsiteY15" fmla="*/ 1562770 h 1901248"/>
                <a:gd name="connsiteX16" fmla="*/ 218435 w 492059"/>
                <a:gd name="connsiteY16" fmla="*/ 1460729 h 1901248"/>
                <a:gd name="connsiteX17" fmla="*/ 276665 w 492059"/>
                <a:gd name="connsiteY17" fmla="*/ 1488513 h 1901248"/>
                <a:gd name="connsiteX18" fmla="*/ 295505 w 492059"/>
                <a:gd name="connsiteY18" fmla="*/ 1493336 h 1901248"/>
                <a:gd name="connsiteX19" fmla="*/ 293044 w 492059"/>
                <a:gd name="connsiteY19" fmla="*/ 1516397 h 1901248"/>
                <a:gd name="connsiteX20" fmla="*/ 342833 w 492059"/>
                <a:gd name="connsiteY20" fmla="*/ 1569703 h 1901248"/>
                <a:gd name="connsiteX21" fmla="*/ 329821 w 492059"/>
                <a:gd name="connsiteY21" fmla="*/ 1551918 h 1901248"/>
                <a:gd name="connsiteX22" fmla="*/ 344592 w 492059"/>
                <a:gd name="connsiteY22" fmla="*/ 1557997 h 1901248"/>
                <a:gd name="connsiteX23" fmla="*/ 296561 w 492059"/>
                <a:gd name="connsiteY23" fmla="*/ 1500370 h 1901248"/>
                <a:gd name="connsiteX24" fmla="*/ 376545 w 492059"/>
                <a:gd name="connsiteY24" fmla="*/ 1562318 h 1901248"/>
                <a:gd name="connsiteX25" fmla="*/ 369612 w 492059"/>
                <a:gd name="connsiteY25" fmla="*/ 1539257 h 1901248"/>
                <a:gd name="connsiteX26" fmla="*/ 387398 w 492059"/>
                <a:gd name="connsiteY26" fmla="*/ 1548853 h 1901248"/>
                <a:gd name="connsiteX27" fmla="*/ 387046 w 492059"/>
                <a:gd name="connsiteY27" fmla="*/ 1524837 h 1901248"/>
                <a:gd name="connsiteX28" fmla="*/ 409303 w 492059"/>
                <a:gd name="connsiteY28" fmla="*/ 1535288 h 1901248"/>
                <a:gd name="connsiteX29" fmla="*/ 406238 w 492059"/>
                <a:gd name="connsiteY29" fmla="*/ 1513382 h 1901248"/>
                <a:gd name="connsiteX30" fmla="*/ 422517 w 492059"/>
                <a:gd name="connsiteY30" fmla="*/ 1516447 h 1901248"/>
                <a:gd name="connsiteX31" fmla="*/ 413021 w 492059"/>
                <a:gd name="connsiteY31" fmla="*/ 1489015 h 1901248"/>
                <a:gd name="connsiteX32" fmla="*/ 436434 w 492059"/>
                <a:gd name="connsiteY32" fmla="*/ 1513483 h 1901248"/>
                <a:gd name="connsiteX33" fmla="*/ 439498 w 492059"/>
                <a:gd name="connsiteY33" fmla="*/ 1498159 h 1901248"/>
                <a:gd name="connsiteX34" fmla="*/ 430605 w 492059"/>
                <a:gd name="connsiteY34" fmla="*/ 1451082 h 1901248"/>
                <a:gd name="connsiteX35" fmla="*/ 461203 w 492059"/>
                <a:gd name="connsiteY35" fmla="*/ 1531218 h 1901248"/>
                <a:gd name="connsiteX36" fmla="*/ 472356 w 492059"/>
                <a:gd name="connsiteY36" fmla="*/ 1515191 h 1901248"/>
                <a:gd name="connsiteX37" fmla="*/ 485721 w 492059"/>
                <a:gd name="connsiteY37" fmla="*/ 1532524 h 1901248"/>
                <a:gd name="connsiteX38" fmla="*/ 486525 w 492059"/>
                <a:gd name="connsiteY38" fmla="*/ 1509212 h 1901248"/>
                <a:gd name="connsiteX39" fmla="*/ 474014 w 492059"/>
                <a:gd name="connsiteY39" fmla="*/ 1490120 h 1901248"/>
                <a:gd name="connsiteX40" fmla="*/ 456581 w 492059"/>
                <a:gd name="connsiteY40" fmla="*/ 1445254 h 1901248"/>
                <a:gd name="connsiteX41" fmla="*/ 407143 w 492059"/>
                <a:gd name="connsiteY41" fmla="*/ 1370143 h 1901248"/>
                <a:gd name="connsiteX42" fmla="*/ 184672 w 492059"/>
                <a:gd name="connsiteY42" fmla="*/ 1092959 h 1901248"/>
                <a:gd name="connsiteX43" fmla="*/ 150910 w 492059"/>
                <a:gd name="connsiteY43" fmla="*/ 747246 h 1901248"/>
                <a:gd name="connsiteX44" fmla="*/ 159953 w 492059"/>
                <a:gd name="connsiteY44" fmla="*/ 630434 h 1901248"/>
                <a:gd name="connsiteX45" fmla="*/ 169348 w 492059"/>
                <a:gd name="connsiteY45" fmla="*/ 394247 h 1901248"/>
                <a:gd name="connsiteX46" fmla="*/ 189847 w 492059"/>
                <a:gd name="connsiteY46" fmla="*/ 352446 h 1901248"/>
                <a:gd name="connsiteX47" fmla="*/ 211752 w 492059"/>
                <a:gd name="connsiteY47" fmla="*/ 192074 h 1901248"/>
                <a:gd name="connsiteX48" fmla="*/ 229890 w 492059"/>
                <a:gd name="connsiteY48" fmla="*/ 88174 h 1901248"/>
                <a:gd name="connsiteX49" fmla="*/ 237275 w 492059"/>
                <a:gd name="connsiteY49" fmla="*/ 34516 h 1901248"/>
                <a:gd name="connsiteX50" fmla="*/ 215822 w 492059"/>
                <a:gd name="connsiteY50" fmla="*/ 100 h 1901248"/>
                <a:gd name="connsiteX51" fmla="*/ 186782 w 492059"/>
                <a:gd name="connsiteY51" fmla="*/ 22257 h 1901248"/>
                <a:gd name="connsiteX52" fmla="*/ 185476 w 492059"/>
                <a:gd name="connsiteY52" fmla="*/ 0 h 1901248"/>
                <a:gd name="connsiteX53" fmla="*/ 147644 w 492059"/>
                <a:gd name="connsiteY53" fmla="*/ 36074 h 1901248"/>
                <a:gd name="connsiteX54" fmla="*/ 111570 w 492059"/>
                <a:gd name="connsiteY54" fmla="*/ 102393 h 1901248"/>
                <a:gd name="connsiteX55" fmla="*/ 54546 w 492059"/>
                <a:gd name="connsiteY55" fmla="*/ 310544 h 1901248"/>
                <a:gd name="connsiteX56" fmla="*/ 49622 w 492059"/>
                <a:gd name="connsiteY56" fmla="*/ 427005 h 1901248"/>
                <a:gd name="connsiteX57" fmla="*/ 52888 w 492059"/>
                <a:gd name="connsiteY57" fmla="*/ 384500 h 1901248"/>
                <a:gd name="connsiteX58" fmla="*/ 54295 w 492059"/>
                <a:gd name="connsiteY58" fmla="*/ 521560 h 1901248"/>
                <a:gd name="connsiteX59" fmla="*/ 51230 w 492059"/>
                <a:gd name="connsiteY59" fmla="*/ 519701 h 1901248"/>
                <a:gd name="connsiteX60" fmla="*/ 46557 w 492059"/>
                <a:gd name="connsiteY60" fmla="*/ 516988 h 1901248"/>
                <a:gd name="connsiteX61" fmla="*/ 38720 w 492059"/>
                <a:gd name="connsiteY61" fmla="*/ 638020 h 1901248"/>
                <a:gd name="connsiteX62" fmla="*/ 27817 w 492059"/>
                <a:gd name="connsiteY62" fmla="*/ 626866 h 1901248"/>
                <a:gd name="connsiteX63" fmla="*/ 30983 w 492059"/>
                <a:gd name="connsiteY63" fmla="*/ 541355 h 1901248"/>
                <a:gd name="connsiteX64" fmla="*/ 35655 w 492059"/>
                <a:gd name="connsiteY64" fmla="*/ 470464 h 1901248"/>
                <a:gd name="connsiteX65" fmla="*/ 27566 w 492059"/>
                <a:gd name="connsiteY65" fmla="*/ 451121 h 1901248"/>
                <a:gd name="connsiteX66" fmla="*/ 20884 w 492059"/>
                <a:gd name="connsiteY66" fmla="*/ 519299 h 1901248"/>
                <a:gd name="connsiteX67" fmla="*/ 14101 w 492059"/>
                <a:gd name="connsiteY67" fmla="*/ 585015 h 1901248"/>
                <a:gd name="connsiteX68" fmla="*/ 19025 w 492059"/>
                <a:gd name="connsiteY68" fmla="*/ 657865 h 1901248"/>
                <a:gd name="connsiteX69" fmla="*/ 21587 w 492059"/>
                <a:gd name="connsiteY69" fmla="*/ 690774 h 1901248"/>
                <a:gd name="connsiteX70" fmla="*/ 21487 w 492059"/>
                <a:gd name="connsiteY70" fmla="*/ 693688 h 1901248"/>
                <a:gd name="connsiteX71" fmla="*/ 23346 w 492059"/>
                <a:gd name="connsiteY71" fmla="*/ 727902 h 1901248"/>
                <a:gd name="connsiteX72" fmla="*/ 34349 w 492059"/>
                <a:gd name="connsiteY72" fmla="*/ 685398 h 1901248"/>
                <a:gd name="connsiteX73" fmla="*/ 34952 w 492059"/>
                <a:gd name="connsiteY73" fmla="*/ 751566 h 1901248"/>
                <a:gd name="connsiteX74" fmla="*/ 44196 w 492059"/>
                <a:gd name="connsiteY74" fmla="*/ 727099 h 1901248"/>
                <a:gd name="connsiteX75" fmla="*/ 31183 w 492059"/>
                <a:gd name="connsiteY75" fmla="*/ 793619 h 1901248"/>
                <a:gd name="connsiteX76" fmla="*/ 21336 w 492059"/>
                <a:gd name="connsiteY76" fmla="*/ 784475 h 1901248"/>
                <a:gd name="connsiteX77" fmla="*/ 22140 w 492059"/>
                <a:gd name="connsiteY77" fmla="*/ 747798 h 1901248"/>
                <a:gd name="connsiteX78" fmla="*/ 3048 w 492059"/>
                <a:gd name="connsiteY78" fmla="*/ 985241 h 1901248"/>
                <a:gd name="connsiteX79" fmla="*/ 10182 w 492059"/>
                <a:gd name="connsiteY79" fmla="*/ 1039603 h 1901248"/>
                <a:gd name="connsiteX80" fmla="*/ 19929 w 492059"/>
                <a:gd name="connsiteY80" fmla="*/ 1136368 h 1901248"/>
                <a:gd name="connsiteX81" fmla="*/ 37715 w 492059"/>
                <a:gd name="connsiteY81" fmla="*/ 1194799 h 1901248"/>
                <a:gd name="connsiteX82" fmla="*/ 24150 w 492059"/>
                <a:gd name="connsiteY82" fmla="*/ 1183897 h 1901248"/>
                <a:gd name="connsiteX83" fmla="*/ 26360 w 492059"/>
                <a:gd name="connsiteY83" fmla="*/ 1251723 h 1901248"/>
                <a:gd name="connsiteX84" fmla="*/ 43945 w 492059"/>
                <a:gd name="connsiteY84" fmla="*/ 1313119 h 1901248"/>
                <a:gd name="connsiteX85" fmla="*/ 50878 w 492059"/>
                <a:gd name="connsiteY85" fmla="*/ 1288651 h 1901248"/>
                <a:gd name="connsiteX86" fmla="*/ 60474 w 492059"/>
                <a:gd name="connsiteY86" fmla="*/ 1357884 h 1901248"/>
                <a:gd name="connsiteX87" fmla="*/ 59068 w 492059"/>
                <a:gd name="connsiteY87" fmla="*/ 1385768 h 1901248"/>
                <a:gd name="connsiteX88" fmla="*/ 57560 w 492059"/>
                <a:gd name="connsiteY88" fmla="*/ 1389989 h 1901248"/>
                <a:gd name="connsiteX89" fmla="*/ 66252 w 492059"/>
                <a:gd name="connsiteY89" fmla="*/ 1421490 h 1901248"/>
                <a:gd name="connsiteX90" fmla="*/ 62635 w 492059"/>
                <a:gd name="connsiteY90" fmla="*/ 1388079 h 1901248"/>
                <a:gd name="connsiteX91" fmla="*/ 79265 w 492059"/>
                <a:gd name="connsiteY91" fmla="*/ 1418174 h 1901248"/>
                <a:gd name="connsiteX92" fmla="*/ 88057 w 492059"/>
                <a:gd name="connsiteY92" fmla="*/ 1455202 h 1901248"/>
                <a:gd name="connsiteX93" fmla="*/ 90871 w 492059"/>
                <a:gd name="connsiteY93" fmla="*/ 1547044 h 1901248"/>
                <a:gd name="connsiteX94" fmla="*/ 95895 w 492059"/>
                <a:gd name="connsiteY94" fmla="*/ 1536493 h 1901248"/>
                <a:gd name="connsiteX95" fmla="*/ 103632 w 492059"/>
                <a:gd name="connsiteY95" fmla="*/ 1549154 h 1901248"/>
                <a:gd name="connsiteX96" fmla="*/ 106797 w 492059"/>
                <a:gd name="connsiteY96" fmla="*/ 1534383 h 1901248"/>
                <a:gd name="connsiteX97" fmla="*/ 128803 w 492059"/>
                <a:gd name="connsiteY97" fmla="*/ 1586283 h 1901248"/>
                <a:gd name="connsiteX98" fmla="*/ 140409 w 492059"/>
                <a:gd name="connsiteY98" fmla="*/ 1640645 h 1901248"/>
                <a:gd name="connsiteX99" fmla="*/ 132220 w 492059"/>
                <a:gd name="connsiteY99" fmla="*/ 1637480 h 1901248"/>
                <a:gd name="connsiteX100" fmla="*/ 97804 w 492059"/>
                <a:gd name="connsiteY100" fmla="*/ 1665012 h 1901248"/>
                <a:gd name="connsiteX101" fmla="*/ 83636 w 492059"/>
                <a:gd name="connsiteY101" fmla="*/ 1614971 h 1901248"/>
                <a:gd name="connsiteX102" fmla="*/ 81526 w 492059"/>
                <a:gd name="connsiteY102" fmla="*/ 1703748 h 1901248"/>
                <a:gd name="connsiteX103" fmla="*/ 108707 w 492059"/>
                <a:gd name="connsiteY103" fmla="*/ 1777654 h 1901248"/>
                <a:gd name="connsiteX104" fmla="*/ 103883 w 492059"/>
                <a:gd name="connsiteY104" fmla="*/ 1733592 h 1901248"/>
                <a:gd name="connsiteX105" fmla="*/ 96950 w 492059"/>
                <a:gd name="connsiteY105" fmla="*/ 1690736 h 1901248"/>
                <a:gd name="connsiteX106" fmla="*/ 132220 w 492059"/>
                <a:gd name="connsiteY106" fmla="*/ 1774740 h 1901248"/>
                <a:gd name="connsiteX107" fmla="*/ 153321 w 492059"/>
                <a:gd name="connsiteY107" fmla="*/ 1784939 h 1901248"/>
                <a:gd name="connsiteX108" fmla="*/ 226322 w 492059"/>
                <a:gd name="connsiteY108" fmla="*/ 1866130 h 1901248"/>
                <a:gd name="connsiteX109" fmla="*/ 228533 w 492059"/>
                <a:gd name="connsiteY109" fmla="*/ 1865527 h 1901248"/>
                <a:gd name="connsiteX110" fmla="*/ 208286 w 492059"/>
                <a:gd name="connsiteY110" fmla="*/ 1837994 h 1901248"/>
                <a:gd name="connsiteX111" fmla="*/ 160154 w 492059"/>
                <a:gd name="connsiteY111" fmla="*/ 1742736 h 1901248"/>
                <a:gd name="connsiteX112" fmla="*/ 192158 w 492059"/>
                <a:gd name="connsiteY112" fmla="*/ 1777754 h 1901248"/>
                <a:gd name="connsiteX113" fmla="*/ 215571 w 492059"/>
                <a:gd name="connsiteY113" fmla="*/ 1791822 h 1901248"/>
                <a:gd name="connsiteX114" fmla="*/ 310930 w 492059"/>
                <a:gd name="connsiteY114" fmla="*/ 1901249 h 1901248"/>
                <a:gd name="connsiteX115" fmla="*/ 293345 w 492059"/>
                <a:gd name="connsiteY115" fmla="*/ 1870099 h 1901248"/>
                <a:gd name="connsiteX116" fmla="*/ 275559 w 492059"/>
                <a:gd name="connsiteY116" fmla="*/ 1833573 h 1901248"/>
                <a:gd name="connsiteX117" fmla="*/ 241445 w 492059"/>
                <a:gd name="connsiteY117" fmla="*/ 1796143 h 190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492059" h="1901248">
                  <a:moveTo>
                    <a:pt x="241445" y="1796143"/>
                  </a:moveTo>
                  <a:cubicBezTo>
                    <a:pt x="260788" y="1803880"/>
                    <a:pt x="242500" y="1803428"/>
                    <a:pt x="264858" y="1801067"/>
                  </a:cubicBezTo>
                  <a:cubicBezTo>
                    <a:pt x="270133" y="1822871"/>
                    <a:pt x="290883" y="1834930"/>
                    <a:pt x="304700" y="1851308"/>
                  </a:cubicBezTo>
                  <a:cubicBezTo>
                    <a:pt x="306810" y="1847892"/>
                    <a:pt x="306709" y="1851308"/>
                    <a:pt x="307764" y="1842968"/>
                  </a:cubicBezTo>
                  <a:cubicBezTo>
                    <a:pt x="308217" y="1839703"/>
                    <a:pt x="308367" y="1837793"/>
                    <a:pt x="306961" y="1833573"/>
                  </a:cubicBezTo>
                  <a:cubicBezTo>
                    <a:pt x="304599" y="1826640"/>
                    <a:pt x="297214" y="1818702"/>
                    <a:pt x="292190" y="1812723"/>
                  </a:cubicBezTo>
                  <a:cubicBezTo>
                    <a:pt x="281538" y="1799961"/>
                    <a:pt x="272645" y="1785441"/>
                    <a:pt x="262095" y="1772881"/>
                  </a:cubicBezTo>
                  <a:lnTo>
                    <a:pt x="285658" y="1792325"/>
                  </a:lnTo>
                  <a:cubicBezTo>
                    <a:pt x="286110" y="1791521"/>
                    <a:pt x="286713" y="1789511"/>
                    <a:pt x="286964" y="1790114"/>
                  </a:cubicBezTo>
                  <a:cubicBezTo>
                    <a:pt x="287065" y="1790717"/>
                    <a:pt x="287919" y="1788456"/>
                    <a:pt x="288271" y="1788104"/>
                  </a:cubicBezTo>
                  <a:cubicBezTo>
                    <a:pt x="288522" y="1787853"/>
                    <a:pt x="289326" y="1786697"/>
                    <a:pt x="289677" y="1786446"/>
                  </a:cubicBezTo>
                  <a:lnTo>
                    <a:pt x="296812" y="1782326"/>
                  </a:lnTo>
                  <a:cubicBezTo>
                    <a:pt x="297264" y="1782226"/>
                    <a:pt x="298570" y="1781874"/>
                    <a:pt x="298922" y="1781723"/>
                  </a:cubicBezTo>
                  <a:cubicBezTo>
                    <a:pt x="299274" y="1781573"/>
                    <a:pt x="300429" y="1781472"/>
                    <a:pt x="301032" y="1781121"/>
                  </a:cubicBezTo>
                  <a:cubicBezTo>
                    <a:pt x="274203" y="1727714"/>
                    <a:pt x="248881" y="1712842"/>
                    <a:pt x="231698" y="1646523"/>
                  </a:cubicBezTo>
                  <a:cubicBezTo>
                    <a:pt x="225368" y="1622256"/>
                    <a:pt x="213913" y="1586434"/>
                    <a:pt x="213762" y="1562770"/>
                  </a:cubicBezTo>
                  <a:cubicBezTo>
                    <a:pt x="213511" y="1540412"/>
                    <a:pt x="212255" y="1477610"/>
                    <a:pt x="218435" y="1460729"/>
                  </a:cubicBezTo>
                  <a:cubicBezTo>
                    <a:pt x="236471" y="1463090"/>
                    <a:pt x="258377" y="1481127"/>
                    <a:pt x="276665" y="1488513"/>
                  </a:cubicBezTo>
                  <a:cubicBezTo>
                    <a:pt x="293646" y="1495446"/>
                    <a:pt x="278423" y="1483237"/>
                    <a:pt x="295505" y="1493336"/>
                  </a:cubicBezTo>
                  <a:cubicBezTo>
                    <a:pt x="294350" y="1511975"/>
                    <a:pt x="287517" y="1500018"/>
                    <a:pt x="293044" y="1516397"/>
                  </a:cubicBezTo>
                  <a:cubicBezTo>
                    <a:pt x="297867" y="1530464"/>
                    <a:pt x="333086" y="1562770"/>
                    <a:pt x="342833" y="1569703"/>
                  </a:cubicBezTo>
                  <a:lnTo>
                    <a:pt x="329821" y="1551918"/>
                  </a:lnTo>
                  <a:cubicBezTo>
                    <a:pt x="341175" y="1552521"/>
                    <a:pt x="340823" y="1550963"/>
                    <a:pt x="344592" y="1557997"/>
                  </a:cubicBezTo>
                  <a:cubicBezTo>
                    <a:pt x="333438" y="1541367"/>
                    <a:pt x="302188" y="1510669"/>
                    <a:pt x="296561" y="1500370"/>
                  </a:cubicBezTo>
                  <a:cubicBezTo>
                    <a:pt x="318215" y="1501174"/>
                    <a:pt x="363332" y="1545839"/>
                    <a:pt x="376545" y="1562318"/>
                  </a:cubicBezTo>
                  <a:lnTo>
                    <a:pt x="369612" y="1539257"/>
                  </a:lnTo>
                  <a:cubicBezTo>
                    <a:pt x="387749" y="1544532"/>
                    <a:pt x="376897" y="1547698"/>
                    <a:pt x="387398" y="1548853"/>
                  </a:cubicBezTo>
                  <a:cubicBezTo>
                    <a:pt x="403927" y="1537147"/>
                    <a:pt x="391869" y="1540412"/>
                    <a:pt x="387046" y="1524837"/>
                  </a:cubicBezTo>
                  <a:cubicBezTo>
                    <a:pt x="402721" y="1520265"/>
                    <a:pt x="402269" y="1528957"/>
                    <a:pt x="409303" y="1535288"/>
                  </a:cubicBezTo>
                  <a:lnTo>
                    <a:pt x="406238" y="1513382"/>
                  </a:lnTo>
                  <a:cubicBezTo>
                    <a:pt x="421813" y="1522275"/>
                    <a:pt x="415382" y="1519110"/>
                    <a:pt x="422517" y="1516447"/>
                  </a:cubicBezTo>
                  <a:lnTo>
                    <a:pt x="413021" y="1489015"/>
                  </a:lnTo>
                  <a:cubicBezTo>
                    <a:pt x="428847" y="1500269"/>
                    <a:pt x="416789" y="1502480"/>
                    <a:pt x="436434" y="1513483"/>
                  </a:cubicBezTo>
                  <a:cubicBezTo>
                    <a:pt x="441257" y="1505494"/>
                    <a:pt x="441106" y="1519813"/>
                    <a:pt x="439498" y="1498159"/>
                  </a:cubicBezTo>
                  <a:lnTo>
                    <a:pt x="430605" y="1451082"/>
                  </a:lnTo>
                  <a:cubicBezTo>
                    <a:pt x="456832" y="1452037"/>
                    <a:pt x="448291" y="1511523"/>
                    <a:pt x="461203" y="1531218"/>
                  </a:cubicBezTo>
                  <a:cubicBezTo>
                    <a:pt x="470799" y="1512729"/>
                    <a:pt x="455927" y="1523230"/>
                    <a:pt x="472356" y="1515191"/>
                  </a:cubicBezTo>
                  <a:lnTo>
                    <a:pt x="485721" y="1532524"/>
                  </a:lnTo>
                  <a:cubicBezTo>
                    <a:pt x="489338" y="1527349"/>
                    <a:pt x="497528" y="1530665"/>
                    <a:pt x="486525" y="1509212"/>
                  </a:cubicBezTo>
                  <a:cubicBezTo>
                    <a:pt x="484063" y="1504540"/>
                    <a:pt x="477280" y="1495145"/>
                    <a:pt x="474014" y="1490120"/>
                  </a:cubicBezTo>
                  <a:cubicBezTo>
                    <a:pt x="461856" y="1470777"/>
                    <a:pt x="466729" y="1463543"/>
                    <a:pt x="456581" y="1445254"/>
                  </a:cubicBezTo>
                  <a:cubicBezTo>
                    <a:pt x="432565" y="1401896"/>
                    <a:pt x="448140" y="1412899"/>
                    <a:pt x="407143" y="1370143"/>
                  </a:cubicBezTo>
                  <a:cubicBezTo>
                    <a:pt x="290933" y="1249362"/>
                    <a:pt x="224062" y="1293072"/>
                    <a:pt x="184672" y="1092959"/>
                  </a:cubicBezTo>
                  <a:cubicBezTo>
                    <a:pt x="162666" y="981071"/>
                    <a:pt x="140158" y="862299"/>
                    <a:pt x="150910" y="747246"/>
                  </a:cubicBezTo>
                  <a:cubicBezTo>
                    <a:pt x="156185" y="690221"/>
                    <a:pt x="161209" y="715594"/>
                    <a:pt x="159953" y="630434"/>
                  </a:cubicBezTo>
                  <a:cubicBezTo>
                    <a:pt x="158798" y="560849"/>
                    <a:pt x="146488" y="456848"/>
                    <a:pt x="169348" y="394247"/>
                  </a:cubicBezTo>
                  <a:cubicBezTo>
                    <a:pt x="175327" y="377868"/>
                    <a:pt x="183617" y="369076"/>
                    <a:pt x="189847" y="352446"/>
                  </a:cubicBezTo>
                  <a:cubicBezTo>
                    <a:pt x="209893" y="299139"/>
                    <a:pt x="219389" y="250505"/>
                    <a:pt x="211752" y="192074"/>
                  </a:cubicBezTo>
                  <a:cubicBezTo>
                    <a:pt x="203061" y="125403"/>
                    <a:pt x="220796" y="137110"/>
                    <a:pt x="229890" y="88174"/>
                  </a:cubicBezTo>
                  <a:cubicBezTo>
                    <a:pt x="231548" y="79030"/>
                    <a:pt x="238581" y="40495"/>
                    <a:pt x="237275" y="34516"/>
                  </a:cubicBezTo>
                  <a:cubicBezTo>
                    <a:pt x="236672" y="32054"/>
                    <a:pt x="216324" y="653"/>
                    <a:pt x="215822" y="100"/>
                  </a:cubicBezTo>
                  <a:lnTo>
                    <a:pt x="186782" y="22257"/>
                  </a:lnTo>
                  <a:cubicBezTo>
                    <a:pt x="180803" y="8541"/>
                    <a:pt x="181607" y="12862"/>
                    <a:pt x="185476" y="0"/>
                  </a:cubicBezTo>
                  <a:cubicBezTo>
                    <a:pt x="147292" y="8893"/>
                    <a:pt x="156989" y="4220"/>
                    <a:pt x="147644" y="36074"/>
                  </a:cubicBezTo>
                  <a:cubicBezTo>
                    <a:pt x="141565" y="56221"/>
                    <a:pt x="124332" y="85160"/>
                    <a:pt x="111570" y="102393"/>
                  </a:cubicBezTo>
                  <a:cubicBezTo>
                    <a:pt x="76552" y="149821"/>
                    <a:pt x="62233" y="250355"/>
                    <a:pt x="54546" y="310544"/>
                  </a:cubicBezTo>
                  <a:cubicBezTo>
                    <a:pt x="49974" y="346015"/>
                    <a:pt x="31234" y="397462"/>
                    <a:pt x="49622" y="427005"/>
                  </a:cubicBezTo>
                  <a:lnTo>
                    <a:pt x="52888" y="384500"/>
                  </a:lnTo>
                  <a:cubicBezTo>
                    <a:pt x="66604" y="400427"/>
                    <a:pt x="54546" y="495535"/>
                    <a:pt x="54295" y="521560"/>
                  </a:cubicBezTo>
                  <a:cubicBezTo>
                    <a:pt x="43493" y="523670"/>
                    <a:pt x="64142" y="527890"/>
                    <a:pt x="51230" y="519701"/>
                  </a:cubicBezTo>
                  <a:cubicBezTo>
                    <a:pt x="43493" y="514777"/>
                    <a:pt x="54646" y="515581"/>
                    <a:pt x="46557" y="516988"/>
                  </a:cubicBezTo>
                  <a:cubicBezTo>
                    <a:pt x="41533" y="547434"/>
                    <a:pt x="46306" y="618778"/>
                    <a:pt x="38720" y="638020"/>
                  </a:cubicBezTo>
                  <a:lnTo>
                    <a:pt x="27817" y="626866"/>
                  </a:lnTo>
                  <a:cubicBezTo>
                    <a:pt x="43744" y="579086"/>
                    <a:pt x="45754" y="602750"/>
                    <a:pt x="30983" y="541355"/>
                  </a:cubicBezTo>
                  <a:cubicBezTo>
                    <a:pt x="22994" y="508095"/>
                    <a:pt x="36710" y="498247"/>
                    <a:pt x="35655" y="470464"/>
                  </a:cubicBezTo>
                  <a:cubicBezTo>
                    <a:pt x="35303" y="461069"/>
                    <a:pt x="29927" y="453231"/>
                    <a:pt x="27566" y="451121"/>
                  </a:cubicBezTo>
                  <a:cubicBezTo>
                    <a:pt x="17970" y="466796"/>
                    <a:pt x="17819" y="500559"/>
                    <a:pt x="20884" y="519299"/>
                  </a:cubicBezTo>
                  <a:cubicBezTo>
                    <a:pt x="27466" y="559241"/>
                    <a:pt x="7670" y="553865"/>
                    <a:pt x="14101" y="585015"/>
                  </a:cubicBezTo>
                  <a:cubicBezTo>
                    <a:pt x="20683" y="617119"/>
                    <a:pt x="17015" y="626364"/>
                    <a:pt x="19025" y="657865"/>
                  </a:cubicBezTo>
                  <a:cubicBezTo>
                    <a:pt x="19980" y="672486"/>
                    <a:pt x="21738" y="676154"/>
                    <a:pt x="21587" y="690774"/>
                  </a:cubicBezTo>
                  <a:cubicBezTo>
                    <a:pt x="21587" y="691729"/>
                    <a:pt x="21487" y="692784"/>
                    <a:pt x="21487" y="693688"/>
                  </a:cubicBezTo>
                  <a:lnTo>
                    <a:pt x="23346" y="727902"/>
                  </a:lnTo>
                  <a:cubicBezTo>
                    <a:pt x="31435" y="712780"/>
                    <a:pt x="21939" y="705294"/>
                    <a:pt x="34349" y="685398"/>
                  </a:cubicBezTo>
                  <a:lnTo>
                    <a:pt x="34952" y="751566"/>
                  </a:lnTo>
                  <a:lnTo>
                    <a:pt x="44196" y="727099"/>
                  </a:lnTo>
                  <a:cubicBezTo>
                    <a:pt x="50778" y="754380"/>
                    <a:pt x="52988" y="778396"/>
                    <a:pt x="31183" y="793619"/>
                  </a:cubicBezTo>
                  <a:lnTo>
                    <a:pt x="21336" y="784475"/>
                  </a:lnTo>
                  <a:lnTo>
                    <a:pt x="22140" y="747798"/>
                  </a:lnTo>
                  <a:cubicBezTo>
                    <a:pt x="-2579" y="766991"/>
                    <a:pt x="-2579" y="953488"/>
                    <a:pt x="3048" y="985241"/>
                  </a:cubicBezTo>
                  <a:cubicBezTo>
                    <a:pt x="7017" y="1007950"/>
                    <a:pt x="13247" y="1004232"/>
                    <a:pt x="10182" y="1039603"/>
                  </a:cubicBezTo>
                  <a:cubicBezTo>
                    <a:pt x="7620" y="1068290"/>
                    <a:pt x="3249" y="1107881"/>
                    <a:pt x="19929" y="1136368"/>
                  </a:cubicBezTo>
                  <a:cubicBezTo>
                    <a:pt x="29676" y="1152747"/>
                    <a:pt x="35856" y="1156967"/>
                    <a:pt x="37715" y="1194799"/>
                  </a:cubicBezTo>
                  <a:cubicBezTo>
                    <a:pt x="25406" y="1191885"/>
                    <a:pt x="33495" y="1194196"/>
                    <a:pt x="24150" y="1183897"/>
                  </a:cubicBezTo>
                  <a:cubicBezTo>
                    <a:pt x="15006" y="1212484"/>
                    <a:pt x="19477" y="1221377"/>
                    <a:pt x="26360" y="1251723"/>
                  </a:cubicBezTo>
                  <a:lnTo>
                    <a:pt x="43945" y="1313119"/>
                  </a:lnTo>
                  <a:cubicBezTo>
                    <a:pt x="51230" y="1298498"/>
                    <a:pt x="41483" y="1304326"/>
                    <a:pt x="50878" y="1288651"/>
                  </a:cubicBezTo>
                  <a:cubicBezTo>
                    <a:pt x="70422" y="1322062"/>
                    <a:pt x="69367" y="1319952"/>
                    <a:pt x="60474" y="1357884"/>
                  </a:cubicBezTo>
                  <a:lnTo>
                    <a:pt x="59068" y="1385768"/>
                  </a:lnTo>
                  <a:cubicBezTo>
                    <a:pt x="58816" y="1386723"/>
                    <a:pt x="57761" y="1389034"/>
                    <a:pt x="57560" y="1389989"/>
                  </a:cubicBezTo>
                  <a:cubicBezTo>
                    <a:pt x="56254" y="1398881"/>
                    <a:pt x="60977" y="1412698"/>
                    <a:pt x="66252" y="1421490"/>
                  </a:cubicBezTo>
                  <a:cubicBezTo>
                    <a:pt x="74442" y="1404056"/>
                    <a:pt x="69518" y="1400992"/>
                    <a:pt x="62635" y="1388079"/>
                  </a:cubicBezTo>
                  <a:cubicBezTo>
                    <a:pt x="86550" y="1385718"/>
                    <a:pt x="77255" y="1397475"/>
                    <a:pt x="79265" y="1418174"/>
                  </a:cubicBezTo>
                  <a:cubicBezTo>
                    <a:pt x="82179" y="1446511"/>
                    <a:pt x="92629" y="1418626"/>
                    <a:pt x="88057" y="1455202"/>
                  </a:cubicBezTo>
                  <a:cubicBezTo>
                    <a:pt x="83485" y="1492582"/>
                    <a:pt x="89564" y="1511925"/>
                    <a:pt x="90871" y="1547044"/>
                  </a:cubicBezTo>
                  <a:lnTo>
                    <a:pt x="95895" y="1536493"/>
                  </a:lnTo>
                  <a:lnTo>
                    <a:pt x="103632" y="1549154"/>
                  </a:lnTo>
                  <a:lnTo>
                    <a:pt x="106797" y="1534383"/>
                  </a:lnTo>
                  <a:lnTo>
                    <a:pt x="128803" y="1586283"/>
                  </a:lnTo>
                  <a:cubicBezTo>
                    <a:pt x="138299" y="1617333"/>
                    <a:pt x="154226" y="1606430"/>
                    <a:pt x="140409" y="1640645"/>
                  </a:cubicBezTo>
                  <a:cubicBezTo>
                    <a:pt x="132320" y="1638786"/>
                    <a:pt x="133978" y="1638082"/>
                    <a:pt x="132220" y="1637480"/>
                  </a:cubicBezTo>
                  <a:cubicBezTo>
                    <a:pt x="108104" y="1628687"/>
                    <a:pt x="105843" y="1652251"/>
                    <a:pt x="97804" y="1665012"/>
                  </a:cubicBezTo>
                  <a:cubicBezTo>
                    <a:pt x="87856" y="1647930"/>
                    <a:pt x="90167" y="1632304"/>
                    <a:pt x="83636" y="1614971"/>
                  </a:cubicBezTo>
                  <a:cubicBezTo>
                    <a:pt x="81777" y="1648834"/>
                    <a:pt x="72733" y="1667675"/>
                    <a:pt x="81526" y="1703748"/>
                  </a:cubicBezTo>
                  <a:cubicBezTo>
                    <a:pt x="87957" y="1729623"/>
                    <a:pt x="91273" y="1758813"/>
                    <a:pt x="108707" y="1777654"/>
                  </a:cubicBezTo>
                  <a:lnTo>
                    <a:pt x="103883" y="1733592"/>
                  </a:lnTo>
                  <a:cubicBezTo>
                    <a:pt x="103632" y="1715806"/>
                    <a:pt x="89615" y="1713897"/>
                    <a:pt x="96950" y="1690736"/>
                  </a:cubicBezTo>
                  <a:cubicBezTo>
                    <a:pt x="115238" y="1709225"/>
                    <a:pt x="103733" y="1740174"/>
                    <a:pt x="132220" y="1774740"/>
                  </a:cubicBezTo>
                  <a:cubicBezTo>
                    <a:pt x="148498" y="1794535"/>
                    <a:pt x="136540" y="1777453"/>
                    <a:pt x="153321" y="1784939"/>
                  </a:cubicBezTo>
                  <a:cubicBezTo>
                    <a:pt x="179547" y="1796746"/>
                    <a:pt x="192560" y="1846686"/>
                    <a:pt x="226322" y="1866130"/>
                  </a:cubicBezTo>
                  <a:lnTo>
                    <a:pt x="228533" y="1865527"/>
                  </a:lnTo>
                  <a:cubicBezTo>
                    <a:pt x="229488" y="1863417"/>
                    <a:pt x="210245" y="1840707"/>
                    <a:pt x="208286" y="1837994"/>
                  </a:cubicBezTo>
                  <a:cubicBezTo>
                    <a:pt x="181356" y="1800765"/>
                    <a:pt x="162716" y="1795490"/>
                    <a:pt x="160154" y="1742736"/>
                  </a:cubicBezTo>
                  <a:cubicBezTo>
                    <a:pt x="179598" y="1753638"/>
                    <a:pt x="179346" y="1761576"/>
                    <a:pt x="192158" y="1777754"/>
                  </a:cubicBezTo>
                  <a:cubicBezTo>
                    <a:pt x="200850" y="1788757"/>
                    <a:pt x="209240" y="1791470"/>
                    <a:pt x="215571" y="1791822"/>
                  </a:cubicBezTo>
                  <a:cubicBezTo>
                    <a:pt x="223660" y="1805187"/>
                    <a:pt x="300982" y="1897933"/>
                    <a:pt x="310930" y="1901249"/>
                  </a:cubicBezTo>
                  <a:cubicBezTo>
                    <a:pt x="308719" y="1887432"/>
                    <a:pt x="301082" y="1883463"/>
                    <a:pt x="293345" y="1870099"/>
                  </a:cubicBezTo>
                  <a:cubicBezTo>
                    <a:pt x="292190" y="1861306"/>
                    <a:pt x="314999" y="1863316"/>
                    <a:pt x="275559" y="1833573"/>
                  </a:cubicBezTo>
                  <a:cubicBezTo>
                    <a:pt x="263954" y="1825082"/>
                    <a:pt x="247776" y="1809256"/>
                    <a:pt x="241445" y="1796143"/>
                  </a:cubicBez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id="{7EDD2DCC-B98D-4964-9F94-97E38D2AC78F}"/>
                </a:ext>
              </a:extLst>
            </p:cNvPr>
            <p:cNvSpPr/>
            <p:nvPr/>
          </p:nvSpPr>
          <p:spPr>
            <a:xfrm>
              <a:off x="2099712" y="3655943"/>
              <a:ext cx="1112708" cy="612517"/>
            </a:xfrm>
            <a:custGeom>
              <a:avLst/>
              <a:gdLst>
                <a:gd name="connsiteX0" fmla="*/ 1093218 w 1112708"/>
                <a:gd name="connsiteY0" fmla="*/ 420695 h 612517"/>
                <a:gd name="connsiteX1" fmla="*/ 1111155 w 1112708"/>
                <a:gd name="connsiteY1" fmla="*/ 439334 h 612517"/>
                <a:gd name="connsiteX2" fmla="*/ 1107638 w 1112708"/>
                <a:gd name="connsiteY2" fmla="*/ 409591 h 612517"/>
                <a:gd name="connsiteX3" fmla="*/ 1094776 w 1112708"/>
                <a:gd name="connsiteY3" fmla="*/ 403864 h 612517"/>
                <a:gd name="connsiteX4" fmla="*/ 1016298 w 1112708"/>
                <a:gd name="connsiteY4" fmla="*/ 342720 h 612517"/>
                <a:gd name="connsiteX5" fmla="*/ 1001176 w 1112708"/>
                <a:gd name="connsiteY5" fmla="*/ 331918 h 612517"/>
                <a:gd name="connsiteX6" fmla="*/ 1006803 w 1112708"/>
                <a:gd name="connsiteY6" fmla="*/ 304737 h 612517"/>
                <a:gd name="connsiteX7" fmla="*/ 1002683 w 1112708"/>
                <a:gd name="connsiteY7" fmla="*/ 276953 h 612517"/>
                <a:gd name="connsiteX8" fmla="*/ 991177 w 1112708"/>
                <a:gd name="connsiteY8" fmla="*/ 226712 h 612517"/>
                <a:gd name="connsiteX9" fmla="*/ 970679 w 1112708"/>
                <a:gd name="connsiteY9" fmla="*/ 200234 h 612517"/>
                <a:gd name="connsiteX10" fmla="*/ 925813 w 1112708"/>
                <a:gd name="connsiteY10" fmla="*/ 190286 h 612517"/>
                <a:gd name="connsiteX11" fmla="*/ 941388 w 1112708"/>
                <a:gd name="connsiteY11" fmla="*/ 171646 h 612517"/>
                <a:gd name="connsiteX12" fmla="*/ 826686 w 1112708"/>
                <a:gd name="connsiteY12" fmla="*/ 145270 h 612517"/>
                <a:gd name="connsiteX13" fmla="*/ 681537 w 1112708"/>
                <a:gd name="connsiteY13" fmla="*/ 79905 h 612517"/>
                <a:gd name="connsiteX14" fmla="*/ 609591 w 1112708"/>
                <a:gd name="connsiteY14" fmla="*/ 46494 h 612517"/>
                <a:gd name="connsiteX15" fmla="*/ 586028 w 1112708"/>
                <a:gd name="connsiteY15" fmla="*/ 34888 h 612517"/>
                <a:gd name="connsiteX16" fmla="*/ 530712 w 1112708"/>
                <a:gd name="connsiteY16" fmla="*/ 47298 h 612517"/>
                <a:gd name="connsiteX17" fmla="*/ 531164 w 1112708"/>
                <a:gd name="connsiteY17" fmla="*/ 42726 h 612517"/>
                <a:gd name="connsiteX18" fmla="*/ 530712 w 1112708"/>
                <a:gd name="connsiteY18" fmla="*/ 37551 h 612517"/>
                <a:gd name="connsiteX19" fmla="*/ 483032 w 1112708"/>
                <a:gd name="connsiteY19" fmla="*/ 60964 h 612517"/>
                <a:gd name="connsiteX20" fmla="*/ 467558 w 1112708"/>
                <a:gd name="connsiteY20" fmla="*/ 84527 h 612517"/>
                <a:gd name="connsiteX21" fmla="*/ 441181 w 1112708"/>
                <a:gd name="connsiteY21" fmla="*/ 100906 h 612517"/>
                <a:gd name="connsiteX22" fmla="*/ 452184 w 1112708"/>
                <a:gd name="connsiteY22" fmla="*/ 87542 h 612517"/>
                <a:gd name="connsiteX23" fmla="*/ 428620 w 1112708"/>
                <a:gd name="connsiteY23" fmla="*/ 93973 h 612517"/>
                <a:gd name="connsiteX24" fmla="*/ 402595 w 1112708"/>
                <a:gd name="connsiteY24" fmla="*/ 86688 h 612517"/>
                <a:gd name="connsiteX25" fmla="*/ 296585 w 1112708"/>
                <a:gd name="connsiteY25" fmla="*/ 139743 h 612517"/>
                <a:gd name="connsiteX26" fmla="*/ 282417 w 1112708"/>
                <a:gd name="connsiteY26" fmla="*/ 122661 h 612517"/>
                <a:gd name="connsiteX27" fmla="*/ 261567 w 1112708"/>
                <a:gd name="connsiteY27" fmla="*/ 137784 h 612517"/>
                <a:gd name="connsiteX28" fmla="*/ 247499 w 1112708"/>
                <a:gd name="connsiteY28" fmla="*/ 131202 h 612517"/>
                <a:gd name="connsiteX29" fmla="*/ 257597 w 1112708"/>
                <a:gd name="connsiteY29" fmla="*/ 117285 h 612517"/>
                <a:gd name="connsiteX30" fmla="*/ 266139 w 1112708"/>
                <a:gd name="connsiteY30" fmla="*/ 105679 h 612517"/>
                <a:gd name="connsiteX31" fmla="*/ 286637 w 1112708"/>
                <a:gd name="connsiteY31" fmla="*/ 124671 h 612517"/>
                <a:gd name="connsiteX32" fmla="*/ 286386 w 1112708"/>
                <a:gd name="connsiteY32" fmla="*/ 110603 h 612517"/>
                <a:gd name="connsiteX33" fmla="*/ 304523 w 1112708"/>
                <a:gd name="connsiteY33" fmla="*/ 113768 h 612517"/>
                <a:gd name="connsiteX34" fmla="*/ 325022 w 1112708"/>
                <a:gd name="connsiteY34" fmla="*/ 86135 h 612517"/>
                <a:gd name="connsiteX35" fmla="*/ 312612 w 1112708"/>
                <a:gd name="connsiteY35" fmla="*/ 38908 h 612517"/>
                <a:gd name="connsiteX36" fmla="*/ 292566 w 1112708"/>
                <a:gd name="connsiteY36" fmla="*/ 5999 h 612517"/>
                <a:gd name="connsiteX37" fmla="*/ 285984 w 1112708"/>
                <a:gd name="connsiteY37" fmla="*/ 16198 h 612517"/>
                <a:gd name="connsiteX38" fmla="*/ 261265 w 1112708"/>
                <a:gd name="connsiteY38" fmla="*/ 13033 h 612517"/>
                <a:gd name="connsiteX39" fmla="*/ 246394 w 1112708"/>
                <a:gd name="connsiteY39" fmla="*/ 4693 h 612517"/>
                <a:gd name="connsiteX40" fmla="*/ 247097 w 1112708"/>
                <a:gd name="connsiteY40" fmla="*/ 11124 h 612517"/>
                <a:gd name="connsiteX41" fmla="*/ 246846 w 1112708"/>
                <a:gd name="connsiteY41" fmla="*/ 13234 h 612517"/>
                <a:gd name="connsiteX42" fmla="*/ 179974 w 1112708"/>
                <a:gd name="connsiteY42" fmla="*/ 121 h 612517"/>
                <a:gd name="connsiteX43" fmla="*/ 122246 w 1112708"/>
                <a:gd name="connsiteY43" fmla="*/ 24237 h 612517"/>
                <a:gd name="connsiteX44" fmla="*/ 21361 w 1112708"/>
                <a:gd name="connsiteY44" fmla="*/ 85281 h 612517"/>
                <a:gd name="connsiteX45" fmla="*/ 35077 w 1112708"/>
                <a:gd name="connsiteY45" fmla="*/ 100605 h 612517"/>
                <a:gd name="connsiteX46" fmla="*/ 114609 w 1112708"/>
                <a:gd name="connsiteY46" fmla="*/ 67445 h 612517"/>
                <a:gd name="connsiteX47" fmla="*/ 149377 w 1112708"/>
                <a:gd name="connsiteY47" fmla="*/ 61818 h 612517"/>
                <a:gd name="connsiteX48" fmla="*/ 129582 w 1112708"/>
                <a:gd name="connsiteY48" fmla="*/ 82920 h 612517"/>
                <a:gd name="connsiteX49" fmla="*/ 168820 w 1112708"/>
                <a:gd name="connsiteY49" fmla="*/ 89602 h 612517"/>
                <a:gd name="connsiteX50" fmla="*/ 153848 w 1112708"/>
                <a:gd name="connsiteY50" fmla="*/ 103770 h 612517"/>
                <a:gd name="connsiteX51" fmla="*/ 207506 w 1112708"/>
                <a:gd name="connsiteY51" fmla="*/ 132106 h 612517"/>
                <a:gd name="connsiteX52" fmla="*/ 250966 w 1112708"/>
                <a:gd name="connsiteY52" fmla="*/ 143611 h 612517"/>
                <a:gd name="connsiteX53" fmla="*/ 272620 w 1112708"/>
                <a:gd name="connsiteY53" fmla="*/ 145722 h 612517"/>
                <a:gd name="connsiteX54" fmla="*/ 292315 w 1112708"/>
                <a:gd name="connsiteY54" fmla="*/ 159789 h 612517"/>
                <a:gd name="connsiteX55" fmla="*/ 231070 w 1112708"/>
                <a:gd name="connsiteY55" fmla="*/ 194808 h 612517"/>
                <a:gd name="connsiteX56" fmla="*/ 106320 w 1112708"/>
                <a:gd name="connsiteY56" fmla="*/ 273436 h 612517"/>
                <a:gd name="connsiteX57" fmla="*/ 74567 w 1112708"/>
                <a:gd name="connsiteY57" fmla="*/ 292277 h 612517"/>
                <a:gd name="connsiteX58" fmla="*/ 48793 w 1112708"/>
                <a:gd name="connsiteY58" fmla="*/ 314534 h 612517"/>
                <a:gd name="connsiteX59" fmla="*/ 59092 w 1112708"/>
                <a:gd name="connsiteY59" fmla="*/ 289915 h 612517"/>
                <a:gd name="connsiteX60" fmla="*/ 8499 w 1112708"/>
                <a:gd name="connsiteY60" fmla="*/ 332068 h 612517"/>
                <a:gd name="connsiteX61" fmla="*/ 1465 w 1112708"/>
                <a:gd name="connsiteY61" fmla="*/ 339906 h 612517"/>
                <a:gd name="connsiteX62" fmla="*/ 3575 w 1112708"/>
                <a:gd name="connsiteY62" fmla="*/ 349754 h 612517"/>
                <a:gd name="connsiteX63" fmla="*/ 31108 w 1112708"/>
                <a:gd name="connsiteY63" fmla="*/ 323728 h 612517"/>
                <a:gd name="connsiteX64" fmla="*/ 19753 w 1112708"/>
                <a:gd name="connsiteY64" fmla="*/ 355230 h 612517"/>
                <a:gd name="connsiteX65" fmla="*/ 59243 w 1112708"/>
                <a:gd name="connsiteY65" fmla="*/ 356386 h 612517"/>
                <a:gd name="connsiteX66" fmla="*/ 65322 w 1112708"/>
                <a:gd name="connsiteY66" fmla="*/ 370101 h 612517"/>
                <a:gd name="connsiteX67" fmla="*/ 86424 w 1112708"/>
                <a:gd name="connsiteY67" fmla="*/ 358496 h 612517"/>
                <a:gd name="connsiteX68" fmla="*/ 115263 w 1112708"/>
                <a:gd name="connsiteY68" fmla="*/ 360957 h 612517"/>
                <a:gd name="connsiteX69" fmla="*/ 99587 w 1112708"/>
                <a:gd name="connsiteY69" fmla="*/ 388138 h 612517"/>
                <a:gd name="connsiteX70" fmla="*/ 157466 w 1112708"/>
                <a:gd name="connsiteY70" fmla="*/ 374573 h 612517"/>
                <a:gd name="connsiteX71" fmla="*/ 149276 w 1112708"/>
                <a:gd name="connsiteY71" fmla="*/ 385375 h 612517"/>
                <a:gd name="connsiteX72" fmla="*/ 255387 w 1112708"/>
                <a:gd name="connsiteY72" fmla="*/ 378592 h 612517"/>
                <a:gd name="connsiteX73" fmla="*/ 363256 w 1112708"/>
                <a:gd name="connsiteY73" fmla="*/ 351060 h 612517"/>
                <a:gd name="connsiteX74" fmla="*/ 497954 w 1112708"/>
                <a:gd name="connsiteY74" fmla="*/ 278661 h 612517"/>
                <a:gd name="connsiteX75" fmla="*/ 516795 w 1112708"/>
                <a:gd name="connsiteY75" fmla="*/ 263338 h 612517"/>
                <a:gd name="connsiteX76" fmla="*/ 525135 w 1112708"/>
                <a:gd name="connsiteY76" fmla="*/ 235454 h 612517"/>
                <a:gd name="connsiteX77" fmla="*/ 679980 w 1112708"/>
                <a:gd name="connsiteY77" fmla="*/ 299512 h 612517"/>
                <a:gd name="connsiteX78" fmla="*/ 742430 w 1112708"/>
                <a:gd name="connsiteY78" fmla="*/ 354125 h 612517"/>
                <a:gd name="connsiteX79" fmla="*/ 846331 w 1112708"/>
                <a:gd name="connsiteY79" fmla="*/ 484150 h 612517"/>
                <a:gd name="connsiteX80" fmla="*/ 924708 w 1112708"/>
                <a:gd name="connsiteY80" fmla="*/ 523037 h 612517"/>
                <a:gd name="connsiteX81" fmla="*/ 988414 w 1112708"/>
                <a:gd name="connsiteY81" fmla="*/ 575892 h 612517"/>
                <a:gd name="connsiteX82" fmla="*/ 1030467 w 1112708"/>
                <a:gd name="connsiteY82" fmla="*/ 591919 h 612517"/>
                <a:gd name="connsiteX83" fmla="*/ 1068901 w 1112708"/>
                <a:gd name="connsiteY83" fmla="*/ 612518 h 612517"/>
                <a:gd name="connsiteX84" fmla="*/ 1074277 w 1112708"/>
                <a:gd name="connsiteY84" fmla="*/ 605132 h 612517"/>
                <a:gd name="connsiteX85" fmla="*/ 1108844 w 1112708"/>
                <a:gd name="connsiteY85" fmla="*/ 554388 h 612517"/>
                <a:gd name="connsiteX86" fmla="*/ 1110853 w 1112708"/>
                <a:gd name="connsiteY86" fmla="*/ 471791 h 612517"/>
                <a:gd name="connsiteX87" fmla="*/ 1090606 w 1112708"/>
                <a:gd name="connsiteY87" fmla="*/ 464757 h 612517"/>
                <a:gd name="connsiteX88" fmla="*/ 1097389 w 1112708"/>
                <a:gd name="connsiteY88" fmla="*/ 437325 h 612517"/>
                <a:gd name="connsiteX89" fmla="*/ 1093218 w 1112708"/>
                <a:gd name="connsiteY89" fmla="*/ 420695 h 61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112708" h="612517">
                  <a:moveTo>
                    <a:pt x="1093218" y="420695"/>
                  </a:moveTo>
                  <a:cubicBezTo>
                    <a:pt x="1108090" y="433356"/>
                    <a:pt x="1095429" y="433909"/>
                    <a:pt x="1111155" y="439334"/>
                  </a:cubicBezTo>
                  <a:lnTo>
                    <a:pt x="1107638" y="409591"/>
                  </a:lnTo>
                  <a:cubicBezTo>
                    <a:pt x="1100504" y="405723"/>
                    <a:pt x="1101559" y="407732"/>
                    <a:pt x="1094776" y="403864"/>
                  </a:cubicBezTo>
                  <a:cubicBezTo>
                    <a:pt x="1045690" y="376784"/>
                    <a:pt x="1064329" y="367690"/>
                    <a:pt x="1016298" y="342720"/>
                  </a:cubicBezTo>
                  <a:lnTo>
                    <a:pt x="1001176" y="331918"/>
                  </a:lnTo>
                  <a:cubicBezTo>
                    <a:pt x="1003537" y="315740"/>
                    <a:pt x="1007255" y="318202"/>
                    <a:pt x="1006803" y="304737"/>
                  </a:cubicBezTo>
                  <a:cubicBezTo>
                    <a:pt x="1006451" y="297603"/>
                    <a:pt x="1003386" y="287755"/>
                    <a:pt x="1002683" y="276953"/>
                  </a:cubicBezTo>
                  <a:cubicBezTo>
                    <a:pt x="1001176" y="255299"/>
                    <a:pt x="999970" y="246708"/>
                    <a:pt x="991177" y="226712"/>
                  </a:cubicBezTo>
                  <a:cubicBezTo>
                    <a:pt x="986254" y="215558"/>
                    <a:pt x="980727" y="206816"/>
                    <a:pt x="970679" y="200234"/>
                  </a:cubicBezTo>
                  <a:cubicBezTo>
                    <a:pt x="941488" y="181042"/>
                    <a:pt x="961987" y="216965"/>
                    <a:pt x="925813" y="190286"/>
                  </a:cubicBezTo>
                  <a:cubicBezTo>
                    <a:pt x="931189" y="173757"/>
                    <a:pt x="927119" y="194506"/>
                    <a:pt x="941388" y="171646"/>
                  </a:cubicBezTo>
                  <a:cubicBezTo>
                    <a:pt x="914107" y="145169"/>
                    <a:pt x="866528" y="168481"/>
                    <a:pt x="826686" y="145270"/>
                  </a:cubicBezTo>
                  <a:cubicBezTo>
                    <a:pt x="779358" y="117637"/>
                    <a:pt x="723841" y="110854"/>
                    <a:pt x="681537" y="79905"/>
                  </a:cubicBezTo>
                  <a:cubicBezTo>
                    <a:pt x="640892" y="50162"/>
                    <a:pt x="647122" y="53076"/>
                    <a:pt x="609591" y="46494"/>
                  </a:cubicBezTo>
                  <a:cubicBezTo>
                    <a:pt x="593765" y="43781"/>
                    <a:pt x="599041" y="41470"/>
                    <a:pt x="586028" y="34888"/>
                  </a:cubicBezTo>
                  <a:cubicBezTo>
                    <a:pt x="563871" y="23735"/>
                    <a:pt x="553923" y="40616"/>
                    <a:pt x="530712" y="47298"/>
                  </a:cubicBezTo>
                  <a:lnTo>
                    <a:pt x="531164" y="42726"/>
                  </a:lnTo>
                  <a:cubicBezTo>
                    <a:pt x="531415" y="37199"/>
                    <a:pt x="535133" y="44032"/>
                    <a:pt x="530712" y="37551"/>
                  </a:cubicBezTo>
                  <a:cubicBezTo>
                    <a:pt x="516192" y="48102"/>
                    <a:pt x="497200" y="33331"/>
                    <a:pt x="483032" y="60964"/>
                  </a:cubicBezTo>
                  <a:cubicBezTo>
                    <a:pt x="473537" y="79604"/>
                    <a:pt x="484540" y="67897"/>
                    <a:pt x="467558" y="84527"/>
                  </a:cubicBezTo>
                  <a:cubicBezTo>
                    <a:pt x="455148" y="96686"/>
                    <a:pt x="463589" y="98695"/>
                    <a:pt x="441181" y="100906"/>
                  </a:cubicBezTo>
                  <a:cubicBezTo>
                    <a:pt x="443291" y="89099"/>
                    <a:pt x="437764" y="93521"/>
                    <a:pt x="452184" y="87542"/>
                  </a:cubicBezTo>
                  <a:cubicBezTo>
                    <a:pt x="430982" y="87291"/>
                    <a:pt x="443492" y="90606"/>
                    <a:pt x="428620" y="93973"/>
                  </a:cubicBezTo>
                  <a:cubicBezTo>
                    <a:pt x="410131" y="98193"/>
                    <a:pt x="413297" y="92214"/>
                    <a:pt x="402595" y="86688"/>
                  </a:cubicBezTo>
                  <a:cubicBezTo>
                    <a:pt x="376570" y="105428"/>
                    <a:pt x="325725" y="139994"/>
                    <a:pt x="296585" y="139743"/>
                  </a:cubicBezTo>
                  <a:lnTo>
                    <a:pt x="282417" y="122661"/>
                  </a:lnTo>
                  <a:cubicBezTo>
                    <a:pt x="273725" y="132408"/>
                    <a:pt x="274780" y="140094"/>
                    <a:pt x="261567" y="137784"/>
                  </a:cubicBezTo>
                  <a:lnTo>
                    <a:pt x="247499" y="131202"/>
                  </a:lnTo>
                  <a:cubicBezTo>
                    <a:pt x="252071" y="123464"/>
                    <a:pt x="253377" y="123012"/>
                    <a:pt x="257597" y="117285"/>
                  </a:cubicBezTo>
                  <a:lnTo>
                    <a:pt x="266139" y="105679"/>
                  </a:lnTo>
                  <a:cubicBezTo>
                    <a:pt x="292867" y="120098"/>
                    <a:pt x="269203" y="104021"/>
                    <a:pt x="286637" y="124671"/>
                  </a:cubicBezTo>
                  <a:cubicBezTo>
                    <a:pt x="290506" y="116933"/>
                    <a:pt x="293922" y="124570"/>
                    <a:pt x="286386" y="110603"/>
                  </a:cubicBezTo>
                  <a:lnTo>
                    <a:pt x="304523" y="113768"/>
                  </a:lnTo>
                  <a:cubicBezTo>
                    <a:pt x="316933" y="87190"/>
                    <a:pt x="303016" y="103217"/>
                    <a:pt x="325022" y="86135"/>
                  </a:cubicBezTo>
                  <a:cubicBezTo>
                    <a:pt x="324319" y="66239"/>
                    <a:pt x="326780" y="53427"/>
                    <a:pt x="312612" y="38908"/>
                  </a:cubicBezTo>
                  <a:cubicBezTo>
                    <a:pt x="287793" y="13385"/>
                    <a:pt x="304624" y="26398"/>
                    <a:pt x="292566" y="5999"/>
                  </a:cubicBezTo>
                  <a:cubicBezTo>
                    <a:pt x="279000" y="10320"/>
                    <a:pt x="292214" y="3638"/>
                    <a:pt x="285984" y="16198"/>
                  </a:cubicBezTo>
                  <a:lnTo>
                    <a:pt x="261265" y="13033"/>
                  </a:lnTo>
                  <a:cubicBezTo>
                    <a:pt x="257045" y="4140"/>
                    <a:pt x="261165" y="4944"/>
                    <a:pt x="246394" y="4693"/>
                  </a:cubicBezTo>
                  <a:lnTo>
                    <a:pt x="247097" y="11124"/>
                  </a:lnTo>
                  <a:cubicBezTo>
                    <a:pt x="247097" y="11375"/>
                    <a:pt x="247097" y="12531"/>
                    <a:pt x="246846" y="13234"/>
                  </a:cubicBezTo>
                  <a:cubicBezTo>
                    <a:pt x="221172" y="9969"/>
                    <a:pt x="206904" y="-1286"/>
                    <a:pt x="179974" y="121"/>
                  </a:cubicBezTo>
                  <a:cubicBezTo>
                    <a:pt x="151638" y="1628"/>
                    <a:pt x="147870" y="17203"/>
                    <a:pt x="122246" y="24237"/>
                  </a:cubicBezTo>
                  <a:cubicBezTo>
                    <a:pt x="88132" y="33632"/>
                    <a:pt x="41658" y="56794"/>
                    <a:pt x="21361" y="85281"/>
                  </a:cubicBezTo>
                  <a:lnTo>
                    <a:pt x="35077" y="100605"/>
                  </a:lnTo>
                  <a:cubicBezTo>
                    <a:pt x="64719" y="86085"/>
                    <a:pt x="80998" y="70359"/>
                    <a:pt x="114609" y="67445"/>
                  </a:cubicBezTo>
                  <a:cubicBezTo>
                    <a:pt x="129481" y="66139"/>
                    <a:pt x="119282" y="61818"/>
                    <a:pt x="149377" y="61818"/>
                  </a:cubicBezTo>
                  <a:cubicBezTo>
                    <a:pt x="144805" y="74830"/>
                    <a:pt x="142795" y="77996"/>
                    <a:pt x="129582" y="82920"/>
                  </a:cubicBezTo>
                  <a:cubicBezTo>
                    <a:pt x="150532" y="95681"/>
                    <a:pt x="139680" y="89501"/>
                    <a:pt x="168820" y="89602"/>
                  </a:cubicBezTo>
                  <a:cubicBezTo>
                    <a:pt x="160631" y="108794"/>
                    <a:pt x="168720" y="87944"/>
                    <a:pt x="153848" y="103770"/>
                  </a:cubicBezTo>
                  <a:cubicBezTo>
                    <a:pt x="174598" y="118290"/>
                    <a:pt x="201176" y="99801"/>
                    <a:pt x="207506" y="132106"/>
                  </a:cubicBezTo>
                  <a:cubicBezTo>
                    <a:pt x="245941" y="128489"/>
                    <a:pt x="226850" y="143109"/>
                    <a:pt x="250966" y="143611"/>
                  </a:cubicBezTo>
                  <a:cubicBezTo>
                    <a:pt x="272620" y="144214"/>
                    <a:pt x="254834" y="137733"/>
                    <a:pt x="272620" y="145722"/>
                  </a:cubicBezTo>
                  <a:cubicBezTo>
                    <a:pt x="279553" y="148787"/>
                    <a:pt x="286085" y="152153"/>
                    <a:pt x="292315" y="159789"/>
                  </a:cubicBezTo>
                  <a:cubicBezTo>
                    <a:pt x="285281" y="167627"/>
                    <a:pt x="243681" y="189181"/>
                    <a:pt x="231070" y="194808"/>
                  </a:cubicBezTo>
                  <a:cubicBezTo>
                    <a:pt x="163495" y="225254"/>
                    <a:pt x="147066" y="248717"/>
                    <a:pt x="106320" y="273436"/>
                  </a:cubicBezTo>
                  <a:cubicBezTo>
                    <a:pt x="95518" y="280018"/>
                    <a:pt x="82555" y="284690"/>
                    <a:pt x="74567" y="292277"/>
                  </a:cubicBezTo>
                  <a:cubicBezTo>
                    <a:pt x="65774" y="300718"/>
                    <a:pt x="61554" y="310766"/>
                    <a:pt x="48793" y="314534"/>
                  </a:cubicBezTo>
                  <a:cubicBezTo>
                    <a:pt x="49144" y="302727"/>
                    <a:pt x="52410" y="300718"/>
                    <a:pt x="59092" y="289915"/>
                  </a:cubicBezTo>
                  <a:cubicBezTo>
                    <a:pt x="8499" y="325286"/>
                    <a:pt x="34273" y="311921"/>
                    <a:pt x="8499" y="332068"/>
                  </a:cubicBezTo>
                  <a:cubicBezTo>
                    <a:pt x="2771" y="336641"/>
                    <a:pt x="5585" y="325135"/>
                    <a:pt x="1465" y="339906"/>
                  </a:cubicBezTo>
                  <a:cubicBezTo>
                    <a:pt x="-2755" y="355230"/>
                    <a:pt x="3475" y="349653"/>
                    <a:pt x="3575" y="349754"/>
                  </a:cubicBezTo>
                  <a:cubicBezTo>
                    <a:pt x="18095" y="338851"/>
                    <a:pt x="13674" y="327948"/>
                    <a:pt x="31108" y="323728"/>
                  </a:cubicBezTo>
                  <a:cubicBezTo>
                    <a:pt x="30304" y="343775"/>
                    <a:pt x="27139" y="340459"/>
                    <a:pt x="19753" y="355230"/>
                  </a:cubicBezTo>
                  <a:cubicBezTo>
                    <a:pt x="33670" y="362264"/>
                    <a:pt x="38594" y="353120"/>
                    <a:pt x="59243" y="356386"/>
                  </a:cubicBezTo>
                  <a:lnTo>
                    <a:pt x="65322" y="370101"/>
                  </a:lnTo>
                  <a:cubicBezTo>
                    <a:pt x="76576" y="360154"/>
                    <a:pt x="71552" y="360354"/>
                    <a:pt x="86424" y="358496"/>
                  </a:cubicBezTo>
                  <a:cubicBezTo>
                    <a:pt x="95668" y="357340"/>
                    <a:pt x="109836" y="358747"/>
                    <a:pt x="115263" y="360957"/>
                  </a:cubicBezTo>
                  <a:cubicBezTo>
                    <a:pt x="125210" y="370805"/>
                    <a:pt x="111494" y="381808"/>
                    <a:pt x="99587" y="388138"/>
                  </a:cubicBezTo>
                  <a:cubicBezTo>
                    <a:pt x="115966" y="381205"/>
                    <a:pt x="138474" y="371860"/>
                    <a:pt x="157466" y="374573"/>
                  </a:cubicBezTo>
                  <a:cubicBezTo>
                    <a:pt x="150784" y="388490"/>
                    <a:pt x="148774" y="381255"/>
                    <a:pt x="149276" y="385375"/>
                  </a:cubicBezTo>
                  <a:cubicBezTo>
                    <a:pt x="181481" y="401754"/>
                    <a:pt x="197910" y="388289"/>
                    <a:pt x="255387" y="378592"/>
                  </a:cubicBezTo>
                  <a:cubicBezTo>
                    <a:pt x="332809" y="365479"/>
                    <a:pt x="269455" y="400498"/>
                    <a:pt x="363256" y="351060"/>
                  </a:cubicBezTo>
                  <a:lnTo>
                    <a:pt x="497954" y="278661"/>
                  </a:lnTo>
                  <a:cubicBezTo>
                    <a:pt x="510012" y="269417"/>
                    <a:pt x="512122" y="274541"/>
                    <a:pt x="516795" y="263338"/>
                  </a:cubicBezTo>
                  <a:cubicBezTo>
                    <a:pt x="519257" y="257359"/>
                    <a:pt x="520312" y="246457"/>
                    <a:pt x="525135" y="235454"/>
                  </a:cubicBezTo>
                  <a:cubicBezTo>
                    <a:pt x="582210" y="218723"/>
                    <a:pt x="637224" y="262383"/>
                    <a:pt x="679980" y="299512"/>
                  </a:cubicBezTo>
                  <a:cubicBezTo>
                    <a:pt x="702689" y="319206"/>
                    <a:pt x="722635" y="330662"/>
                    <a:pt x="742430" y="354125"/>
                  </a:cubicBezTo>
                  <a:cubicBezTo>
                    <a:pt x="776997" y="395021"/>
                    <a:pt x="767853" y="431095"/>
                    <a:pt x="846331" y="484150"/>
                  </a:cubicBezTo>
                  <a:cubicBezTo>
                    <a:pt x="870245" y="500328"/>
                    <a:pt x="898582" y="507111"/>
                    <a:pt x="924708" y="523037"/>
                  </a:cubicBezTo>
                  <a:cubicBezTo>
                    <a:pt x="950381" y="538713"/>
                    <a:pt x="963595" y="559463"/>
                    <a:pt x="988414" y="575892"/>
                  </a:cubicBezTo>
                  <a:cubicBezTo>
                    <a:pt x="1007506" y="588653"/>
                    <a:pt x="1007154" y="590763"/>
                    <a:pt x="1030467" y="591919"/>
                  </a:cubicBezTo>
                  <a:cubicBezTo>
                    <a:pt x="1052824" y="592974"/>
                    <a:pt x="1054733" y="594481"/>
                    <a:pt x="1068901" y="612518"/>
                  </a:cubicBezTo>
                  <a:lnTo>
                    <a:pt x="1074277" y="605132"/>
                  </a:lnTo>
                  <a:cubicBezTo>
                    <a:pt x="1094173" y="581469"/>
                    <a:pt x="1094676" y="606790"/>
                    <a:pt x="1108844" y="554388"/>
                  </a:cubicBezTo>
                  <a:cubicBezTo>
                    <a:pt x="1124419" y="497112"/>
                    <a:pt x="1086235" y="486662"/>
                    <a:pt x="1110853" y="471791"/>
                  </a:cubicBezTo>
                  <a:cubicBezTo>
                    <a:pt x="1098092" y="466967"/>
                    <a:pt x="1104875" y="473549"/>
                    <a:pt x="1090606" y="464757"/>
                  </a:cubicBezTo>
                  <a:lnTo>
                    <a:pt x="1097389" y="437325"/>
                  </a:lnTo>
                  <a:cubicBezTo>
                    <a:pt x="1088646" y="437928"/>
                    <a:pt x="1079503" y="437425"/>
                    <a:pt x="1093218" y="420695"/>
                  </a:cubicBez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04EE0CE6-52B2-47B5-9678-D82512FAD638}"/>
                </a:ext>
              </a:extLst>
            </p:cNvPr>
            <p:cNvSpPr/>
            <p:nvPr/>
          </p:nvSpPr>
          <p:spPr>
            <a:xfrm>
              <a:off x="3287636" y="305175"/>
              <a:ext cx="1839853" cy="426539"/>
            </a:xfrm>
            <a:custGeom>
              <a:avLst/>
              <a:gdLst>
                <a:gd name="connsiteX0" fmla="*/ 799196 w 1839853"/>
                <a:gd name="connsiteY0" fmla="*/ 176263 h 426539"/>
                <a:gd name="connsiteX1" fmla="*/ 704791 w 1839853"/>
                <a:gd name="connsiteY1" fmla="*/ 198972 h 426539"/>
                <a:gd name="connsiteX2" fmla="*/ 431828 w 1839853"/>
                <a:gd name="connsiteY2" fmla="*/ 203996 h 426539"/>
                <a:gd name="connsiteX3" fmla="*/ 386359 w 1839853"/>
                <a:gd name="connsiteY3" fmla="*/ 212688 h 426539"/>
                <a:gd name="connsiteX4" fmla="*/ 525881 w 1839853"/>
                <a:gd name="connsiteY4" fmla="*/ 202941 h 426539"/>
                <a:gd name="connsiteX5" fmla="*/ 515933 w 1839853"/>
                <a:gd name="connsiteY5" fmla="*/ 217109 h 426539"/>
                <a:gd name="connsiteX6" fmla="*/ 513471 w 1839853"/>
                <a:gd name="connsiteY6" fmla="*/ 218616 h 426539"/>
                <a:gd name="connsiteX7" fmla="*/ 508296 w 1839853"/>
                <a:gd name="connsiteY7" fmla="*/ 221530 h 426539"/>
                <a:gd name="connsiteX8" fmla="*/ 457904 w 1839853"/>
                <a:gd name="connsiteY8" fmla="*/ 224243 h 426539"/>
                <a:gd name="connsiteX9" fmla="*/ 377667 w 1839853"/>
                <a:gd name="connsiteY9" fmla="*/ 234543 h 426539"/>
                <a:gd name="connsiteX10" fmla="*/ 225485 w 1839853"/>
                <a:gd name="connsiteY10" fmla="*/ 270014 h 426539"/>
                <a:gd name="connsiteX11" fmla="*/ 156252 w 1839853"/>
                <a:gd name="connsiteY11" fmla="*/ 294029 h 426539"/>
                <a:gd name="connsiteX12" fmla="*/ 88677 w 1839853"/>
                <a:gd name="connsiteY12" fmla="*/ 320507 h 426539"/>
                <a:gd name="connsiteX13" fmla="*/ 34215 w 1839853"/>
                <a:gd name="connsiteY13" fmla="*/ 359142 h 426539"/>
                <a:gd name="connsiteX14" fmla="*/ 0 w 1839853"/>
                <a:gd name="connsiteY14" fmla="*/ 419935 h 426539"/>
                <a:gd name="connsiteX15" fmla="*/ 18740 w 1839853"/>
                <a:gd name="connsiteY15" fmla="*/ 414208 h 426539"/>
                <a:gd name="connsiteX16" fmla="*/ 33712 w 1839853"/>
                <a:gd name="connsiteY16" fmla="*/ 396171 h 426539"/>
                <a:gd name="connsiteX17" fmla="*/ 32657 w 1839853"/>
                <a:gd name="connsiteY17" fmla="*/ 426517 h 426539"/>
                <a:gd name="connsiteX18" fmla="*/ 99529 w 1839853"/>
                <a:gd name="connsiteY18" fmla="*/ 400843 h 426539"/>
                <a:gd name="connsiteX19" fmla="*/ 262714 w 1839853"/>
                <a:gd name="connsiteY19" fmla="*/ 383510 h 426539"/>
                <a:gd name="connsiteX20" fmla="*/ 489857 w 1839853"/>
                <a:gd name="connsiteY20" fmla="*/ 376727 h 426539"/>
                <a:gd name="connsiteX21" fmla="*/ 532864 w 1839853"/>
                <a:gd name="connsiteY21" fmla="*/ 369945 h 426539"/>
                <a:gd name="connsiteX22" fmla="*/ 576424 w 1839853"/>
                <a:gd name="connsiteY22" fmla="*/ 373813 h 426539"/>
                <a:gd name="connsiteX23" fmla="*/ 622596 w 1839853"/>
                <a:gd name="connsiteY23" fmla="*/ 368990 h 426539"/>
                <a:gd name="connsiteX24" fmla="*/ 720517 w 1839853"/>
                <a:gd name="connsiteY24" fmla="*/ 366528 h 426539"/>
                <a:gd name="connsiteX25" fmla="*/ 680826 w 1839853"/>
                <a:gd name="connsiteY25" fmla="*/ 383510 h 426539"/>
                <a:gd name="connsiteX26" fmla="*/ 806179 w 1839853"/>
                <a:gd name="connsiteY26" fmla="*/ 357836 h 426539"/>
                <a:gd name="connsiteX27" fmla="*/ 850593 w 1839853"/>
                <a:gd name="connsiteY27" fmla="*/ 346230 h 426539"/>
                <a:gd name="connsiteX28" fmla="*/ 978056 w 1839853"/>
                <a:gd name="connsiteY28" fmla="*/ 404561 h 426539"/>
                <a:gd name="connsiteX29" fmla="*/ 1149330 w 1839853"/>
                <a:gd name="connsiteY29" fmla="*/ 385921 h 426539"/>
                <a:gd name="connsiteX30" fmla="*/ 1324674 w 1839853"/>
                <a:gd name="connsiteY30" fmla="*/ 373863 h 426539"/>
                <a:gd name="connsiteX31" fmla="*/ 1488915 w 1839853"/>
                <a:gd name="connsiteY31" fmla="*/ 356178 h 426539"/>
                <a:gd name="connsiteX32" fmla="*/ 1499566 w 1839853"/>
                <a:gd name="connsiteY32" fmla="*/ 335780 h 426539"/>
                <a:gd name="connsiteX33" fmla="*/ 1597135 w 1839853"/>
                <a:gd name="connsiteY33" fmla="*/ 332615 h 426539"/>
                <a:gd name="connsiteX34" fmla="*/ 1630898 w 1839853"/>
                <a:gd name="connsiteY34" fmla="*/ 342010 h 426539"/>
                <a:gd name="connsiteX35" fmla="*/ 1693901 w 1839853"/>
                <a:gd name="connsiteY35" fmla="*/ 341407 h 426539"/>
                <a:gd name="connsiteX36" fmla="*/ 1758311 w 1839853"/>
                <a:gd name="connsiteY36" fmla="*/ 358037 h 426539"/>
                <a:gd name="connsiteX37" fmla="*/ 1739822 w 1839853"/>
                <a:gd name="connsiteY37" fmla="*/ 344472 h 426539"/>
                <a:gd name="connsiteX38" fmla="*/ 1759617 w 1839853"/>
                <a:gd name="connsiteY38" fmla="*/ 345175 h 426539"/>
                <a:gd name="connsiteX39" fmla="*/ 1839853 w 1839853"/>
                <a:gd name="connsiteY39" fmla="*/ 347386 h 426539"/>
                <a:gd name="connsiteX40" fmla="*/ 1747308 w 1839853"/>
                <a:gd name="connsiteY40" fmla="*/ 294180 h 426539"/>
                <a:gd name="connsiteX41" fmla="*/ 1684305 w 1839853"/>
                <a:gd name="connsiteY41" fmla="*/ 295486 h 426539"/>
                <a:gd name="connsiteX42" fmla="*/ 1618136 w 1839853"/>
                <a:gd name="connsiteY42" fmla="*/ 277349 h 426539"/>
                <a:gd name="connsiteX43" fmla="*/ 1605827 w 1839853"/>
                <a:gd name="connsiteY43" fmla="*/ 292221 h 426539"/>
                <a:gd name="connsiteX44" fmla="*/ 1655366 w 1839853"/>
                <a:gd name="connsiteY44" fmla="*/ 297596 h 426539"/>
                <a:gd name="connsiteX45" fmla="*/ 1618237 w 1839853"/>
                <a:gd name="connsiteY45" fmla="*/ 297848 h 426539"/>
                <a:gd name="connsiteX46" fmla="*/ 1578646 w 1839853"/>
                <a:gd name="connsiteY46" fmla="*/ 284835 h 426539"/>
                <a:gd name="connsiteX47" fmla="*/ 1508258 w 1839853"/>
                <a:gd name="connsiteY47" fmla="*/ 283679 h 426539"/>
                <a:gd name="connsiteX48" fmla="*/ 1504992 w 1839853"/>
                <a:gd name="connsiteY48" fmla="*/ 267753 h 426539"/>
                <a:gd name="connsiteX49" fmla="*/ 1447616 w 1839853"/>
                <a:gd name="connsiteY49" fmla="*/ 251575 h 426539"/>
                <a:gd name="connsiteX50" fmla="*/ 1462236 w 1839853"/>
                <a:gd name="connsiteY50" fmla="*/ 243134 h 426539"/>
                <a:gd name="connsiteX51" fmla="*/ 1347434 w 1839853"/>
                <a:gd name="connsiteY51" fmla="*/ 246400 h 426539"/>
                <a:gd name="connsiteX52" fmla="*/ 1314174 w 1839853"/>
                <a:gd name="connsiteY52" fmla="*/ 246752 h 426539"/>
                <a:gd name="connsiteX53" fmla="*/ 1364667 w 1839853"/>
                <a:gd name="connsiteY53" fmla="*/ 233739 h 426539"/>
                <a:gd name="connsiteX54" fmla="*/ 1289706 w 1839853"/>
                <a:gd name="connsiteY54" fmla="*/ 238663 h 426539"/>
                <a:gd name="connsiteX55" fmla="*/ 1290409 w 1839853"/>
                <a:gd name="connsiteY55" fmla="*/ 229268 h 426539"/>
                <a:gd name="connsiteX56" fmla="*/ 1239665 w 1839853"/>
                <a:gd name="connsiteY56" fmla="*/ 224796 h 426539"/>
                <a:gd name="connsiteX57" fmla="*/ 1258657 w 1839853"/>
                <a:gd name="connsiteY57" fmla="*/ 216355 h 426539"/>
                <a:gd name="connsiteX58" fmla="*/ 1227708 w 1839853"/>
                <a:gd name="connsiteY58" fmla="*/ 226203 h 426539"/>
                <a:gd name="connsiteX59" fmla="*/ 1170080 w 1839853"/>
                <a:gd name="connsiteY59" fmla="*/ 229268 h 426539"/>
                <a:gd name="connsiteX60" fmla="*/ 1144306 w 1839853"/>
                <a:gd name="connsiteY60" fmla="*/ 229368 h 426539"/>
                <a:gd name="connsiteX61" fmla="*/ 1129887 w 1839853"/>
                <a:gd name="connsiteY61" fmla="*/ 231378 h 426539"/>
                <a:gd name="connsiteX62" fmla="*/ 1111850 w 1839853"/>
                <a:gd name="connsiteY62" fmla="*/ 225650 h 426539"/>
                <a:gd name="connsiteX63" fmla="*/ 1151441 w 1839853"/>
                <a:gd name="connsiteY63" fmla="*/ 208568 h 426539"/>
                <a:gd name="connsiteX64" fmla="*/ 1084066 w 1839853"/>
                <a:gd name="connsiteY64" fmla="*/ 201182 h 426539"/>
                <a:gd name="connsiteX65" fmla="*/ 1059348 w 1839853"/>
                <a:gd name="connsiteY65" fmla="*/ 203293 h 426539"/>
                <a:gd name="connsiteX66" fmla="*/ 1024932 w 1839853"/>
                <a:gd name="connsiteY66" fmla="*/ 194852 h 426539"/>
                <a:gd name="connsiteX67" fmla="*/ 973836 w 1839853"/>
                <a:gd name="connsiteY67" fmla="*/ 199324 h 426539"/>
                <a:gd name="connsiteX68" fmla="*/ 928267 w 1839853"/>
                <a:gd name="connsiteY68" fmla="*/ 33676 h 426539"/>
                <a:gd name="connsiteX69" fmla="*/ 821202 w 1839853"/>
                <a:gd name="connsiteY69" fmla="*/ 61812 h 426539"/>
                <a:gd name="connsiteX70" fmla="*/ 799196 w 1839853"/>
                <a:gd name="connsiteY70" fmla="*/ 176263 h 426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839853" h="426539">
                  <a:moveTo>
                    <a:pt x="799196" y="176263"/>
                  </a:moveTo>
                  <a:cubicBezTo>
                    <a:pt x="761816" y="198168"/>
                    <a:pt x="750110" y="203443"/>
                    <a:pt x="704791" y="198972"/>
                  </a:cubicBezTo>
                  <a:cubicBezTo>
                    <a:pt x="592200" y="187969"/>
                    <a:pt x="543114" y="188873"/>
                    <a:pt x="431828" y="203996"/>
                  </a:cubicBezTo>
                  <a:cubicBezTo>
                    <a:pt x="416705" y="206106"/>
                    <a:pt x="398417" y="211281"/>
                    <a:pt x="386359" y="212688"/>
                  </a:cubicBezTo>
                  <a:cubicBezTo>
                    <a:pt x="438359" y="213492"/>
                    <a:pt x="475287" y="196761"/>
                    <a:pt x="525881" y="202941"/>
                  </a:cubicBezTo>
                  <a:cubicBezTo>
                    <a:pt x="522364" y="214898"/>
                    <a:pt x="527639" y="208216"/>
                    <a:pt x="515933" y="217109"/>
                  </a:cubicBezTo>
                  <a:cubicBezTo>
                    <a:pt x="515229" y="217561"/>
                    <a:pt x="514275" y="218164"/>
                    <a:pt x="513471" y="218616"/>
                  </a:cubicBezTo>
                  <a:cubicBezTo>
                    <a:pt x="512516" y="219320"/>
                    <a:pt x="509502" y="220978"/>
                    <a:pt x="508296" y="221530"/>
                  </a:cubicBezTo>
                  <a:cubicBezTo>
                    <a:pt x="488953" y="230775"/>
                    <a:pt x="477347" y="226203"/>
                    <a:pt x="457904" y="224243"/>
                  </a:cubicBezTo>
                  <a:cubicBezTo>
                    <a:pt x="439063" y="222234"/>
                    <a:pt x="397814" y="230323"/>
                    <a:pt x="377667" y="234543"/>
                  </a:cubicBezTo>
                  <a:cubicBezTo>
                    <a:pt x="319588" y="246601"/>
                    <a:pt x="292407" y="244491"/>
                    <a:pt x="225485" y="270014"/>
                  </a:cubicBezTo>
                  <a:cubicBezTo>
                    <a:pt x="202977" y="278555"/>
                    <a:pt x="177203" y="285337"/>
                    <a:pt x="156252" y="294029"/>
                  </a:cubicBezTo>
                  <a:lnTo>
                    <a:pt x="88677" y="320507"/>
                  </a:lnTo>
                  <a:cubicBezTo>
                    <a:pt x="85160" y="322014"/>
                    <a:pt x="45218" y="346984"/>
                    <a:pt x="34215" y="359142"/>
                  </a:cubicBezTo>
                  <a:cubicBezTo>
                    <a:pt x="19092" y="375773"/>
                    <a:pt x="4220" y="398281"/>
                    <a:pt x="0" y="419935"/>
                  </a:cubicBezTo>
                  <a:cubicBezTo>
                    <a:pt x="9948" y="401647"/>
                    <a:pt x="8893" y="413605"/>
                    <a:pt x="18740" y="414208"/>
                  </a:cubicBezTo>
                  <a:cubicBezTo>
                    <a:pt x="24819" y="399788"/>
                    <a:pt x="20147" y="403205"/>
                    <a:pt x="33712" y="396171"/>
                  </a:cubicBezTo>
                  <a:cubicBezTo>
                    <a:pt x="40847" y="407626"/>
                    <a:pt x="33009" y="416770"/>
                    <a:pt x="32657" y="426517"/>
                  </a:cubicBezTo>
                  <a:cubicBezTo>
                    <a:pt x="62752" y="427120"/>
                    <a:pt x="49388" y="415514"/>
                    <a:pt x="99529" y="400843"/>
                  </a:cubicBezTo>
                  <a:cubicBezTo>
                    <a:pt x="221817" y="365373"/>
                    <a:pt x="139371" y="407274"/>
                    <a:pt x="262714" y="383510"/>
                  </a:cubicBezTo>
                  <a:cubicBezTo>
                    <a:pt x="286127" y="379038"/>
                    <a:pt x="432833" y="382204"/>
                    <a:pt x="489857" y="376727"/>
                  </a:cubicBezTo>
                  <a:cubicBezTo>
                    <a:pt x="505533" y="375220"/>
                    <a:pt x="515531" y="370849"/>
                    <a:pt x="532864" y="369945"/>
                  </a:cubicBezTo>
                  <a:cubicBezTo>
                    <a:pt x="553363" y="368889"/>
                    <a:pt x="560648" y="373009"/>
                    <a:pt x="576424" y="373813"/>
                  </a:cubicBezTo>
                  <a:cubicBezTo>
                    <a:pt x="587075" y="374265"/>
                    <a:pt x="608528" y="369844"/>
                    <a:pt x="622596" y="368990"/>
                  </a:cubicBezTo>
                  <a:cubicBezTo>
                    <a:pt x="654701" y="367231"/>
                    <a:pt x="687157" y="366528"/>
                    <a:pt x="720517" y="366528"/>
                  </a:cubicBezTo>
                  <a:lnTo>
                    <a:pt x="680826" y="383510"/>
                  </a:lnTo>
                  <a:cubicBezTo>
                    <a:pt x="687257" y="383510"/>
                    <a:pt x="769252" y="361002"/>
                    <a:pt x="806179" y="357836"/>
                  </a:cubicBezTo>
                  <a:cubicBezTo>
                    <a:pt x="828436" y="355827"/>
                    <a:pt x="830999" y="349747"/>
                    <a:pt x="850593" y="346230"/>
                  </a:cubicBezTo>
                  <a:cubicBezTo>
                    <a:pt x="881994" y="383962"/>
                    <a:pt x="931533" y="399436"/>
                    <a:pt x="978056" y="404561"/>
                  </a:cubicBezTo>
                  <a:cubicBezTo>
                    <a:pt x="1019858" y="409133"/>
                    <a:pt x="1052465" y="383610"/>
                    <a:pt x="1149330" y="385921"/>
                  </a:cubicBezTo>
                  <a:cubicBezTo>
                    <a:pt x="1190328" y="386876"/>
                    <a:pt x="1280411" y="379340"/>
                    <a:pt x="1324674" y="373863"/>
                  </a:cubicBezTo>
                  <a:cubicBezTo>
                    <a:pt x="1376122" y="367533"/>
                    <a:pt x="1436915" y="341658"/>
                    <a:pt x="1488915" y="356178"/>
                  </a:cubicBezTo>
                  <a:lnTo>
                    <a:pt x="1499566" y="335780"/>
                  </a:lnTo>
                  <a:cubicBezTo>
                    <a:pt x="1570658" y="336936"/>
                    <a:pt x="1569050" y="321964"/>
                    <a:pt x="1597135" y="332615"/>
                  </a:cubicBezTo>
                  <a:cubicBezTo>
                    <a:pt x="1608389" y="336936"/>
                    <a:pt x="1619493" y="339749"/>
                    <a:pt x="1630898" y="342010"/>
                  </a:cubicBezTo>
                  <a:cubicBezTo>
                    <a:pt x="1672247" y="349999"/>
                    <a:pt x="1657375" y="329349"/>
                    <a:pt x="1693901" y="341407"/>
                  </a:cubicBezTo>
                  <a:cubicBezTo>
                    <a:pt x="1717464" y="349144"/>
                    <a:pt x="1733492" y="354771"/>
                    <a:pt x="1758311" y="358037"/>
                  </a:cubicBezTo>
                  <a:lnTo>
                    <a:pt x="1739822" y="344472"/>
                  </a:lnTo>
                  <a:cubicBezTo>
                    <a:pt x="1759969" y="338594"/>
                    <a:pt x="1743590" y="342010"/>
                    <a:pt x="1759617" y="345175"/>
                  </a:cubicBezTo>
                  <a:cubicBezTo>
                    <a:pt x="1778810" y="348793"/>
                    <a:pt x="1817697" y="341407"/>
                    <a:pt x="1839853" y="347386"/>
                  </a:cubicBezTo>
                  <a:cubicBezTo>
                    <a:pt x="1825082" y="323119"/>
                    <a:pt x="1768962" y="294331"/>
                    <a:pt x="1747308" y="294180"/>
                  </a:cubicBezTo>
                  <a:cubicBezTo>
                    <a:pt x="1718369" y="294079"/>
                    <a:pt x="1717062" y="302018"/>
                    <a:pt x="1684305" y="295486"/>
                  </a:cubicBezTo>
                  <a:cubicBezTo>
                    <a:pt x="1625271" y="283529"/>
                    <a:pt x="1648332" y="252730"/>
                    <a:pt x="1618136" y="277349"/>
                  </a:cubicBezTo>
                  <a:cubicBezTo>
                    <a:pt x="1609344" y="284483"/>
                    <a:pt x="1609445" y="284734"/>
                    <a:pt x="1605827" y="292221"/>
                  </a:cubicBezTo>
                  <a:cubicBezTo>
                    <a:pt x="1626075" y="294079"/>
                    <a:pt x="1635570" y="292120"/>
                    <a:pt x="1655366" y="297596"/>
                  </a:cubicBezTo>
                  <a:lnTo>
                    <a:pt x="1618237" y="297848"/>
                  </a:lnTo>
                  <a:cubicBezTo>
                    <a:pt x="1595729" y="297496"/>
                    <a:pt x="1589649" y="300561"/>
                    <a:pt x="1578646" y="284835"/>
                  </a:cubicBezTo>
                  <a:cubicBezTo>
                    <a:pt x="1556992" y="289658"/>
                    <a:pt x="1534233" y="283880"/>
                    <a:pt x="1508258" y="283679"/>
                  </a:cubicBezTo>
                  <a:cubicBezTo>
                    <a:pt x="1500872" y="268908"/>
                    <a:pt x="1511071" y="282624"/>
                    <a:pt x="1504992" y="267753"/>
                  </a:cubicBezTo>
                  <a:cubicBezTo>
                    <a:pt x="1488462" y="262377"/>
                    <a:pt x="1459322" y="261422"/>
                    <a:pt x="1447616" y="251575"/>
                  </a:cubicBezTo>
                  <a:lnTo>
                    <a:pt x="1462236" y="243134"/>
                  </a:lnTo>
                  <a:cubicBezTo>
                    <a:pt x="1430132" y="237959"/>
                    <a:pt x="1413401" y="250872"/>
                    <a:pt x="1347434" y="246400"/>
                  </a:cubicBezTo>
                  <a:cubicBezTo>
                    <a:pt x="1332211" y="245345"/>
                    <a:pt x="1331256" y="252027"/>
                    <a:pt x="1314174" y="246752"/>
                  </a:cubicBezTo>
                  <a:cubicBezTo>
                    <a:pt x="1331859" y="241728"/>
                    <a:pt x="1351905" y="242431"/>
                    <a:pt x="1364667" y="233739"/>
                  </a:cubicBezTo>
                  <a:lnTo>
                    <a:pt x="1289706" y="238663"/>
                  </a:lnTo>
                  <a:lnTo>
                    <a:pt x="1290409" y="229268"/>
                  </a:lnTo>
                  <a:cubicBezTo>
                    <a:pt x="1267097" y="230423"/>
                    <a:pt x="1261571" y="231830"/>
                    <a:pt x="1239665" y="224796"/>
                  </a:cubicBezTo>
                  <a:lnTo>
                    <a:pt x="1258657" y="216355"/>
                  </a:lnTo>
                  <a:cubicBezTo>
                    <a:pt x="1240720" y="213793"/>
                    <a:pt x="1232431" y="214346"/>
                    <a:pt x="1227708" y="226203"/>
                  </a:cubicBezTo>
                  <a:cubicBezTo>
                    <a:pt x="1206857" y="226655"/>
                    <a:pt x="1188368" y="231579"/>
                    <a:pt x="1170080" y="229268"/>
                  </a:cubicBezTo>
                  <a:cubicBezTo>
                    <a:pt x="1154053" y="227157"/>
                    <a:pt x="1160233" y="226705"/>
                    <a:pt x="1144306" y="229368"/>
                  </a:cubicBezTo>
                  <a:cubicBezTo>
                    <a:pt x="1138579" y="230423"/>
                    <a:pt x="1137976" y="231729"/>
                    <a:pt x="1129887" y="231378"/>
                  </a:cubicBezTo>
                  <a:lnTo>
                    <a:pt x="1111850" y="225650"/>
                  </a:lnTo>
                  <a:cubicBezTo>
                    <a:pt x="1124863" y="217561"/>
                    <a:pt x="1144206" y="220827"/>
                    <a:pt x="1151441" y="208568"/>
                  </a:cubicBezTo>
                  <a:lnTo>
                    <a:pt x="1084066" y="201182"/>
                  </a:lnTo>
                  <a:cubicBezTo>
                    <a:pt x="1077284" y="201434"/>
                    <a:pt x="1068140" y="203745"/>
                    <a:pt x="1059348" y="203293"/>
                  </a:cubicBezTo>
                  <a:cubicBezTo>
                    <a:pt x="1029805" y="201635"/>
                    <a:pt x="1064874" y="195204"/>
                    <a:pt x="1024932" y="194852"/>
                  </a:cubicBezTo>
                  <a:cubicBezTo>
                    <a:pt x="1004785" y="194601"/>
                    <a:pt x="992476" y="199524"/>
                    <a:pt x="973836" y="199324"/>
                  </a:cubicBezTo>
                  <a:cubicBezTo>
                    <a:pt x="947610" y="164908"/>
                    <a:pt x="976047" y="83717"/>
                    <a:pt x="928267" y="33676"/>
                  </a:cubicBezTo>
                  <a:cubicBezTo>
                    <a:pt x="877874" y="-19027"/>
                    <a:pt x="827180" y="-10034"/>
                    <a:pt x="821202" y="61812"/>
                  </a:cubicBezTo>
                  <a:cubicBezTo>
                    <a:pt x="817584" y="105422"/>
                    <a:pt x="813967" y="130492"/>
                    <a:pt x="799196" y="176263"/>
                  </a:cubicBez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4A880B8F-6EFD-4376-870F-7B1EA4AE04EF}"/>
                </a:ext>
              </a:extLst>
            </p:cNvPr>
            <p:cNvSpPr/>
            <p:nvPr/>
          </p:nvSpPr>
          <p:spPr>
            <a:xfrm>
              <a:off x="6075738" y="1281498"/>
              <a:ext cx="361420" cy="1558740"/>
            </a:xfrm>
            <a:custGeom>
              <a:avLst/>
              <a:gdLst>
                <a:gd name="connsiteX0" fmla="*/ 286191 w 361420"/>
                <a:gd name="connsiteY0" fmla="*/ 1408970 h 1558740"/>
                <a:gd name="connsiteX1" fmla="*/ 291366 w 361420"/>
                <a:gd name="connsiteY1" fmla="*/ 1427459 h 1558740"/>
                <a:gd name="connsiteX2" fmla="*/ 334122 w 361420"/>
                <a:gd name="connsiteY2" fmla="*/ 1223276 h 1558740"/>
                <a:gd name="connsiteX3" fmla="*/ 338794 w 361420"/>
                <a:gd name="connsiteY3" fmla="*/ 1221970 h 1558740"/>
                <a:gd name="connsiteX4" fmla="*/ 340201 w 361420"/>
                <a:gd name="connsiteY4" fmla="*/ 1181927 h 1558740"/>
                <a:gd name="connsiteX5" fmla="*/ 339397 w 361420"/>
                <a:gd name="connsiteY5" fmla="*/ 1134147 h 1558740"/>
                <a:gd name="connsiteX6" fmla="*/ 349597 w 361420"/>
                <a:gd name="connsiteY6" fmla="*/ 1130178 h 1558740"/>
                <a:gd name="connsiteX7" fmla="*/ 360851 w 361420"/>
                <a:gd name="connsiteY7" fmla="*/ 1031403 h 1558740"/>
                <a:gd name="connsiteX8" fmla="*/ 354520 w 361420"/>
                <a:gd name="connsiteY8" fmla="*/ 985130 h 1558740"/>
                <a:gd name="connsiteX9" fmla="*/ 353917 w 361420"/>
                <a:gd name="connsiteY9" fmla="*/ 939812 h 1558740"/>
                <a:gd name="connsiteX10" fmla="*/ 351456 w 361420"/>
                <a:gd name="connsiteY10" fmla="*/ 1045370 h 1558740"/>
                <a:gd name="connsiteX11" fmla="*/ 331660 w 361420"/>
                <a:gd name="connsiteY11" fmla="*/ 1032609 h 1558740"/>
                <a:gd name="connsiteX12" fmla="*/ 340201 w 361420"/>
                <a:gd name="connsiteY12" fmla="*/ 975685 h 1558740"/>
                <a:gd name="connsiteX13" fmla="*/ 344321 w 361420"/>
                <a:gd name="connsiteY13" fmla="*/ 907507 h 1558740"/>
                <a:gd name="connsiteX14" fmla="*/ 354621 w 361420"/>
                <a:gd name="connsiteY14" fmla="*/ 908914 h 1558740"/>
                <a:gd name="connsiteX15" fmla="*/ 346079 w 361420"/>
                <a:gd name="connsiteY15" fmla="*/ 759796 h 1558740"/>
                <a:gd name="connsiteX16" fmla="*/ 316186 w 361420"/>
                <a:gd name="connsiteY16" fmla="*/ 629770 h 1558740"/>
                <a:gd name="connsiteX17" fmla="*/ 238411 w 361420"/>
                <a:gd name="connsiteY17" fmla="*/ 391624 h 1558740"/>
                <a:gd name="connsiteX18" fmla="*/ 190732 w 361420"/>
                <a:gd name="connsiteY18" fmla="*/ 283605 h 1558740"/>
                <a:gd name="connsiteX19" fmla="*/ 151392 w 361420"/>
                <a:gd name="connsiteY19" fmla="*/ 163075 h 1558740"/>
                <a:gd name="connsiteX20" fmla="*/ 114515 w 361420"/>
                <a:gd name="connsiteY20" fmla="*/ 43600 h 1558740"/>
                <a:gd name="connsiteX21" fmla="*/ 79748 w 361420"/>
                <a:gd name="connsiteY21" fmla="*/ 4461 h 1558740"/>
                <a:gd name="connsiteX22" fmla="*/ 57039 w 361420"/>
                <a:gd name="connsiteY22" fmla="*/ 4813 h 1558740"/>
                <a:gd name="connsiteX23" fmla="*/ 47543 w 361420"/>
                <a:gd name="connsiteY23" fmla="*/ 38425 h 1558740"/>
                <a:gd name="connsiteX24" fmla="*/ 19558 w 361420"/>
                <a:gd name="connsiteY24" fmla="*/ 23101 h 1558740"/>
                <a:gd name="connsiteX25" fmla="*/ 366 w 361420"/>
                <a:gd name="connsiteY25" fmla="*/ 115998 h 1558740"/>
                <a:gd name="connsiteX26" fmla="*/ 4837 w 361420"/>
                <a:gd name="connsiteY26" fmla="*/ 228088 h 1558740"/>
                <a:gd name="connsiteX27" fmla="*/ 53120 w 361420"/>
                <a:gd name="connsiteY27" fmla="*/ 410465 h 1558740"/>
                <a:gd name="connsiteX28" fmla="*/ 153402 w 361420"/>
                <a:gd name="connsiteY28" fmla="*/ 774768 h 1558740"/>
                <a:gd name="connsiteX29" fmla="*/ 163149 w 361420"/>
                <a:gd name="connsiteY29" fmla="*/ 877161 h 1558740"/>
                <a:gd name="connsiteX30" fmla="*/ 165611 w 361420"/>
                <a:gd name="connsiteY30" fmla="*/ 987994 h 1558740"/>
                <a:gd name="connsiteX31" fmla="*/ 163601 w 361420"/>
                <a:gd name="connsiteY31" fmla="*/ 1090387 h 1558740"/>
                <a:gd name="connsiteX32" fmla="*/ 114264 w 361420"/>
                <a:gd name="connsiteY32" fmla="*/ 1388873 h 1558740"/>
                <a:gd name="connsiteX33" fmla="*/ 67991 w 361420"/>
                <a:gd name="connsiteY33" fmla="*/ 1542211 h 1558740"/>
                <a:gd name="connsiteX34" fmla="*/ 72664 w 361420"/>
                <a:gd name="connsiteY34" fmla="*/ 1556982 h 1558740"/>
                <a:gd name="connsiteX35" fmla="*/ 73267 w 361420"/>
                <a:gd name="connsiteY35" fmla="*/ 1558740 h 1558740"/>
                <a:gd name="connsiteX36" fmla="*/ 113561 w 361420"/>
                <a:gd name="connsiteY36" fmla="*/ 1481770 h 1558740"/>
                <a:gd name="connsiteX37" fmla="*/ 138279 w 361420"/>
                <a:gd name="connsiteY37" fmla="*/ 1448158 h 1558740"/>
                <a:gd name="connsiteX38" fmla="*/ 162044 w 361420"/>
                <a:gd name="connsiteY38" fmla="*/ 1416305 h 1558740"/>
                <a:gd name="connsiteX39" fmla="*/ 161793 w 361420"/>
                <a:gd name="connsiteY39" fmla="*/ 1474385 h 1558740"/>
                <a:gd name="connsiteX40" fmla="*/ 176915 w 361420"/>
                <a:gd name="connsiteY40" fmla="*/ 1454941 h 1558740"/>
                <a:gd name="connsiteX41" fmla="*/ 182794 w 361420"/>
                <a:gd name="connsiteY41" fmla="*/ 1474385 h 1558740"/>
                <a:gd name="connsiteX42" fmla="*/ 227057 w 361420"/>
                <a:gd name="connsiteY42" fmla="*/ 1392641 h 1558740"/>
                <a:gd name="connsiteX43" fmla="*/ 268305 w 361420"/>
                <a:gd name="connsiteY43" fmla="*/ 1306326 h 1558740"/>
                <a:gd name="connsiteX44" fmla="*/ 271018 w 361420"/>
                <a:gd name="connsiteY44" fmla="*/ 1339033 h 1558740"/>
                <a:gd name="connsiteX45" fmla="*/ 263532 w 361420"/>
                <a:gd name="connsiteY45" fmla="*/ 1366917 h 1558740"/>
                <a:gd name="connsiteX46" fmla="*/ 255795 w 361420"/>
                <a:gd name="connsiteY46" fmla="*/ 1359783 h 1558740"/>
                <a:gd name="connsiteX47" fmla="*/ 256850 w 361420"/>
                <a:gd name="connsiteY47" fmla="*/ 1395153 h 1558740"/>
                <a:gd name="connsiteX48" fmla="*/ 257805 w 361420"/>
                <a:gd name="connsiteY48" fmla="*/ 1397716 h 1558740"/>
                <a:gd name="connsiteX49" fmla="*/ 269511 w 361420"/>
                <a:gd name="connsiteY49" fmla="*/ 1431679 h 1558740"/>
                <a:gd name="connsiteX50" fmla="*/ 273631 w 361420"/>
                <a:gd name="connsiteY50" fmla="*/ 1443486 h 1558740"/>
                <a:gd name="connsiteX51" fmla="*/ 286191 w 361420"/>
                <a:gd name="connsiteY51" fmla="*/ 1408970 h 1558740"/>
                <a:gd name="connsiteX52" fmla="*/ 307142 w 361420"/>
                <a:gd name="connsiteY52" fmla="*/ 1223728 h 1558740"/>
                <a:gd name="connsiteX53" fmla="*/ 323420 w 361420"/>
                <a:gd name="connsiteY53" fmla="*/ 1198909 h 1558740"/>
                <a:gd name="connsiteX54" fmla="*/ 331509 w 361420"/>
                <a:gd name="connsiteY54" fmla="*/ 1236038 h 1558740"/>
                <a:gd name="connsiteX55" fmla="*/ 307142 w 361420"/>
                <a:gd name="connsiteY55" fmla="*/ 1223728 h 155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61420" h="1558740">
                  <a:moveTo>
                    <a:pt x="286191" y="1408970"/>
                  </a:moveTo>
                  <a:cubicBezTo>
                    <a:pt x="286644" y="1419973"/>
                    <a:pt x="279057" y="1414346"/>
                    <a:pt x="291366" y="1427459"/>
                  </a:cubicBezTo>
                  <a:cubicBezTo>
                    <a:pt x="307393" y="1403795"/>
                    <a:pt x="334926" y="1255833"/>
                    <a:pt x="334122" y="1223276"/>
                  </a:cubicBezTo>
                  <a:lnTo>
                    <a:pt x="338794" y="1221970"/>
                  </a:lnTo>
                  <a:cubicBezTo>
                    <a:pt x="341507" y="1218202"/>
                    <a:pt x="334323" y="1201371"/>
                    <a:pt x="340201" y="1181927"/>
                  </a:cubicBezTo>
                  <a:cubicBezTo>
                    <a:pt x="351103" y="1145603"/>
                    <a:pt x="333770" y="1170774"/>
                    <a:pt x="339397" y="1134147"/>
                  </a:cubicBezTo>
                  <a:cubicBezTo>
                    <a:pt x="353565" y="1126511"/>
                    <a:pt x="341507" y="1134750"/>
                    <a:pt x="349597" y="1130178"/>
                  </a:cubicBezTo>
                  <a:cubicBezTo>
                    <a:pt x="350752" y="1099832"/>
                    <a:pt x="357333" y="1062251"/>
                    <a:pt x="360851" y="1031403"/>
                  </a:cubicBezTo>
                  <a:cubicBezTo>
                    <a:pt x="363413" y="1007287"/>
                    <a:pt x="356630" y="1002916"/>
                    <a:pt x="354520" y="985130"/>
                  </a:cubicBezTo>
                  <a:cubicBezTo>
                    <a:pt x="352058" y="964380"/>
                    <a:pt x="362609" y="960663"/>
                    <a:pt x="353917" y="939812"/>
                  </a:cubicBezTo>
                  <a:cubicBezTo>
                    <a:pt x="347938" y="952925"/>
                    <a:pt x="351103" y="1024721"/>
                    <a:pt x="351456" y="1045370"/>
                  </a:cubicBezTo>
                  <a:lnTo>
                    <a:pt x="331660" y="1032609"/>
                  </a:lnTo>
                  <a:cubicBezTo>
                    <a:pt x="332464" y="1012713"/>
                    <a:pt x="334574" y="994074"/>
                    <a:pt x="340201" y="975685"/>
                  </a:cubicBezTo>
                  <a:cubicBezTo>
                    <a:pt x="346280" y="955890"/>
                    <a:pt x="343367" y="929412"/>
                    <a:pt x="344321" y="907507"/>
                  </a:cubicBezTo>
                  <a:cubicBezTo>
                    <a:pt x="347386" y="907758"/>
                    <a:pt x="341859" y="913938"/>
                    <a:pt x="354621" y="908914"/>
                  </a:cubicBezTo>
                  <a:cubicBezTo>
                    <a:pt x="357333" y="861335"/>
                    <a:pt x="348893" y="807576"/>
                    <a:pt x="346079" y="759796"/>
                  </a:cubicBezTo>
                  <a:cubicBezTo>
                    <a:pt x="343970" y="722316"/>
                    <a:pt x="328646" y="666196"/>
                    <a:pt x="316186" y="629770"/>
                  </a:cubicBezTo>
                  <a:cubicBezTo>
                    <a:pt x="288301" y="548127"/>
                    <a:pt x="269812" y="472112"/>
                    <a:pt x="238411" y="391624"/>
                  </a:cubicBezTo>
                  <a:cubicBezTo>
                    <a:pt x="223439" y="353089"/>
                    <a:pt x="206407" y="320532"/>
                    <a:pt x="190732" y="283605"/>
                  </a:cubicBezTo>
                  <a:lnTo>
                    <a:pt x="151392" y="163075"/>
                  </a:lnTo>
                  <a:cubicBezTo>
                    <a:pt x="140490" y="127604"/>
                    <a:pt x="130643" y="74850"/>
                    <a:pt x="114515" y="43600"/>
                  </a:cubicBezTo>
                  <a:cubicBezTo>
                    <a:pt x="105019" y="25211"/>
                    <a:pt x="99192" y="8230"/>
                    <a:pt x="79748" y="4461"/>
                  </a:cubicBezTo>
                  <a:cubicBezTo>
                    <a:pt x="66032" y="1899"/>
                    <a:pt x="66183" y="-4331"/>
                    <a:pt x="57039" y="4813"/>
                  </a:cubicBezTo>
                  <a:cubicBezTo>
                    <a:pt x="47643" y="14208"/>
                    <a:pt x="53270" y="23453"/>
                    <a:pt x="47543" y="38425"/>
                  </a:cubicBezTo>
                  <a:cubicBezTo>
                    <a:pt x="27748" y="30235"/>
                    <a:pt x="40509" y="24608"/>
                    <a:pt x="19558" y="23101"/>
                  </a:cubicBezTo>
                  <a:cubicBezTo>
                    <a:pt x="6546" y="61536"/>
                    <a:pt x="-1895" y="72790"/>
                    <a:pt x="366" y="115998"/>
                  </a:cubicBezTo>
                  <a:cubicBezTo>
                    <a:pt x="2225" y="153579"/>
                    <a:pt x="-3603" y="191813"/>
                    <a:pt x="4837" y="228088"/>
                  </a:cubicBezTo>
                  <a:cubicBezTo>
                    <a:pt x="18905" y="289483"/>
                    <a:pt x="34580" y="319829"/>
                    <a:pt x="53120" y="410465"/>
                  </a:cubicBezTo>
                  <a:cubicBezTo>
                    <a:pt x="79346" y="538381"/>
                    <a:pt x="140490" y="638412"/>
                    <a:pt x="153402" y="774768"/>
                  </a:cubicBezTo>
                  <a:cubicBezTo>
                    <a:pt x="156568" y="808279"/>
                    <a:pt x="153051" y="847066"/>
                    <a:pt x="163149" y="877161"/>
                  </a:cubicBezTo>
                  <a:cubicBezTo>
                    <a:pt x="170635" y="899317"/>
                    <a:pt x="168425" y="963024"/>
                    <a:pt x="165611" y="987994"/>
                  </a:cubicBezTo>
                  <a:cubicBezTo>
                    <a:pt x="159883" y="1037683"/>
                    <a:pt x="164656" y="1069536"/>
                    <a:pt x="163601" y="1090387"/>
                  </a:cubicBezTo>
                  <a:cubicBezTo>
                    <a:pt x="160085" y="1157862"/>
                    <a:pt x="135818" y="1335215"/>
                    <a:pt x="114264" y="1388873"/>
                  </a:cubicBezTo>
                  <a:cubicBezTo>
                    <a:pt x="103713" y="1415099"/>
                    <a:pt x="62364" y="1513975"/>
                    <a:pt x="67991" y="1542211"/>
                  </a:cubicBezTo>
                  <a:lnTo>
                    <a:pt x="72664" y="1556982"/>
                  </a:lnTo>
                  <a:cubicBezTo>
                    <a:pt x="72764" y="1557233"/>
                    <a:pt x="73015" y="1558138"/>
                    <a:pt x="73267" y="1558740"/>
                  </a:cubicBezTo>
                  <a:lnTo>
                    <a:pt x="113561" y="1481770"/>
                  </a:lnTo>
                  <a:cubicBezTo>
                    <a:pt x="120846" y="1471571"/>
                    <a:pt x="128432" y="1458006"/>
                    <a:pt x="138279" y="1448158"/>
                  </a:cubicBezTo>
                  <a:cubicBezTo>
                    <a:pt x="153603" y="1432684"/>
                    <a:pt x="146017" y="1420274"/>
                    <a:pt x="162044" y="1416305"/>
                  </a:cubicBezTo>
                  <a:lnTo>
                    <a:pt x="161793" y="1474385"/>
                  </a:lnTo>
                  <a:cubicBezTo>
                    <a:pt x="174303" y="1468054"/>
                    <a:pt x="172092" y="1469812"/>
                    <a:pt x="176915" y="1454941"/>
                  </a:cubicBezTo>
                  <a:cubicBezTo>
                    <a:pt x="180533" y="1469210"/>
                    <a:pt x="174805" y="1462075"/>
                    <a:pt x="182794" y="1474385"/>
                  </a:cubicBezTo>
                  <a:cubicBezTo>
                    <a:pt x="187717" y="1455745"/>
                    <a:pt x="213592" y="1410176"/>
                    <a:pt x="227057" y="1392641"/>
                  </a:cubicBezTo>
                  <a:lnTo>
                    <a:pt x="268305" y="1306326"/>
                  </a:lnTo>
                  <a:cubicBezTo>
                    <a:pt x="268556" y="1318987"/>
                    <a:pt x="270063" y="1327980"/>
                    <a:pt x="271018" y="1339033"/>
                  </a:cubicBezTo>
                  <a:cubicBezTo>
                    <a:pt x="272877" y="1362446"/>
                    <a:pt x="267049" y="1343254"/>
                    <a:pt x="263532" y="1366917"/>
                  </a:cubicBezTo>
                  <a:cubicBezTo>
                    <a:pt x="257302" y="1345113"/>
                    <a:pt x="259211" y="1359180"/>
                    <a:pt x="255795" y="1359783"/>
                  </a:cubicBezTo>
                  <a:cubicBezTo>
                    <a:pt x="249213" y="1372997"/>
                    <a:pt x="247957" y="1371741"/>
                    <a:pt x="256850" y="1395153"/>
                  </a:cubicBezTo>
                  <a:cubicBezTo>
                    <a:pt x="257101" y="1395957"/>
                    <a:pt x="257553" y="1397163"/>
                    <a:pt x="257805" y="1397716"/>
                  </a:cubicBezTo>
                  <a:cubicBezTo>
                    <a:pt x="267551" y="1418666"/>
                    <a:pt x="264236" y="1386361"/>
                    <a:pt x="269511" y="1431679"/>
                  </a:cubicBezTo>
                  <a:cubicBezTo>
                    <a:pt x="270667" y="1441527"/>
                    <a:pt x="267652" y="1436000"/>
                    <a:pt x="273631" y="1443486"/>
                  </a:cubicBezTo>
                  <a:lnTo>
                    <a:pt x="286191" y="1408970"/>
                  </a:lnTo>
                  <a:close/>
                  <a:moveTo>
                    <a:pt x="307142" y="1223728"/>
                  </a:moveTo>
                  <a:cubicBezTo>
                    <a:pt x="309855" y="1216443"/>
                    <a:pt x="316386" y="1204737"/>
                    <a:pt x="323420" y="1198909"/>
                  </a:cubicBezTo>
                  <a:cubicBezTo>
                    <a:pt x="331409" y="1212022"/>
                    <a:pt x="332464" y="1219408"/>
                    <a:pt x="331509" y="1236038"/>
                  </a:cubicBezTo>
                  <a:lnTo>
                    <a:pt x="307142" y="1223728"/>
                  </a:ln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:a16="http://schemas.microsoft.com/office/drawing/2014/main" id="{9FDB3E86-6444-4CB7-B750-A26E46419E4F}"/>
                </a:ext>
              </a:extLst>
            </p:cNvPr>
            <p:cNvSpPr/>
            <p:nvPr/>
          </p:nvSpPr>
          <p:spPr>
            <a:xfrm>
              <a:off x="2398809" y="159486"/>
              <a:ext cx="1648281" cy="928721"/>
            </a:xfrm>
            <a:custGeom>
              <a:avLst/>
              <a:gdLst>
                <a:gd name="connsiteX0" fmla="*/ 24016 w 1648281"/>
                <a:gd name="connsiteY0" fmla="*/ 911338 h 928721"/>
                <a:gd name="connsiteX1" fmla="*/ 36074 w 1648281"/>
                <a:gd name="connsiteY1" fmla="*/ 915558 h 928721"/>
                <a:gd name="connsiteX2" fmla="*/ 40746 w 1648281"/>
                <a:gd name="connsiteY2" fmla="*/ 917417 h 928721"/>
                <a:gd name="connsiteX3" fmla="*/ 45921 w 1648281"/>
                <a:gd name="connsiteY3" fmla="*/ 919075 h 928721"/>
                <a:gd name="connsiteX4" fmla="*/ 43208 w 1648281"/>
                <a:gd name="connsiteY4" fmla="*/ 911589 h 928721"/>
                <a:gd name="connsiteX5" fmla="*/ 44966 w 1648281"/>
                <a:gd name="connsiteY5" fmla="*/ 899079 h 928721"/>
                <a:gd name="connsiteX6" fmla="*/ 75664 w 1648281"/>
                <a:gd name="connsiteY6" fmla="*/ 914302 h 928721"/>
                <a:gd name="connsiteX7" fmla="*/ 69937 w 1648281"/>
                <a:gd name="connsiteY7" fmla="*/ 928721 h 928721"/>
                <a:gd name="connsiteX8" fmla="*/ 129322 w 1648281"/>
                <a:gd name="connsiteY8" fmla="*/ 917015 h 928721"/>
                <a:gd name="connsiteX9" fmla="*/ 180519 w 1648281"/>
                <a:gd name="connsiteY9" fmla="*/ 881896 h 928721"/>
                <a:gd name="connsiteX10" fmla="*/ 223375 w 1648281"/>
                <a:gd name="connsiteY10" fmla="*/ 839140 h 928721"/>
                <a:gd name="connsiteX11" fmla="*/ 271858 w 1648281"/>
                <a:gd name="connsiteY11" fmla="*/ 801760 h 928721"/>
                <a:gd name="connsiteX12" fmla="*/ 349783 w 1648281"/>
                <a:gd name="connsiteY12" fmla="*/ 707909 h 928721"/>
                <a:gd name="connsiteX13" fmla="*/ 457904 w 1648281"/>
                <a:gd name="connsiteY13" fmla="*/ 640685 h 928721"/>
                <a:gd name="connsiteX14" fmla="*/ 539094 w 1648281"/>
                <a:gd name="connsiteY14" fmla="*/ 593106 h 928721"/>
                <a:gd name="connsiteX15" fmla="*/ 564064 w 1648281"/>
                <a:gd name="connsiteY15" fmla="*/ 575170 h 928721"/>
                <a:gd name="connsiteX16" fmla="*/ 663995 w 1648281"/>
                <a:gd name="connsiteY16" fmla="*/ 499154 h 928721"/>
                <a:gd name="connsiteX17" fmla="*/ 707555 w 1648281"/>
                <a:gd name="connsiteY17" fmla="*/ 457453 h 928721"/>
                <a:gd name="connsiteX18" fmla="*/ 801055 w 1648281"/>
                <a:gd name="connsiteY18" fmla="*/ 379177 h 928721"/>
                <a:gd name="connsiteX19" fmla="*/ 823061 w 1648281"/>
                <a:gd name="connsiteY19" fmla="*/ 357724 h 928721"/>
                <a:gd name="connsiteX20" fmla="*/ 845067 w 1648281"/>
                <a:gd name="connsiteY20" fmla="*/ 332402 h 928721"/>
                <a:gd name="connsiteX21" fmla="*/ 829592 w 1648281"/>
                <a:gd name="connsiteY21" fmla="*/ 321248 h 928721"/>
                <a:gd name="connsiteX22" fmla="*/ 870589 w 1648281"/>
                <a:gd name="connsiteY22" fmla="*/ 297333 h 928721"/>
                <a:gd name="connsiteX23" fmla="*/ 892595 w 1648281"/>
                <a:gd name="connsiteY23" fmla="*/ 295122 h 928721"/>
                <a:gd name="connsiteX24" fmla="*/ 908773 w 1648281"/>
                <a:gd name="connsiteY24" fmla="*/ 276633 h 928721"/>
                <a:gd name="connsiteX25" fmla="*/ 931382 w 1648281"/>
                <a:gd name="connsiteY25" fmla="*/ 280502 h 928721"/>
                <a:gd name="connsiteX26" fmla="*/ 1071707 w 1648281"/>
                <a:gd name="connsiteY26" fmla="*/ 240108 h 928721"/>
                <a:gd name="connsiteX27" fmla="*/ 1098988 w 1648281"/>
                <a:gd name="connsiteY27" fmla="*/ 232019 h 928721"/>
                <a:gd name="connsiteX28" fmla="*/ 1118432 w 1648281"/>
                <a:gd name="connsiteY28" fmla="*/ 213178 h 928721"/>
                <a:gd name="connsiteX29" fmla="*/ 1241323 w 1648281"/>
                <a:gd name="connsiteY29" fmla="*/ 191172 h 928721"/>
                <a:gd name="connsiteX30" fmla="*/ 1325529 w 1648281"/>
                <a:gd name="connsiteY30" fmla="*/ 131184 h 928721"/>
                <a:gd name="connsiteX31" fmla="*/ 1371550 w 1648281"/>
                <a:gd name="connsiteY31" fmla="*/ 138670 h 928721"/>
                <a:gd name="connsiteX32" fmla="*/ 1336883 w 1648281"/>
                <a:gd name="connsiteY32" fmla="*/ 122642 h 928721"/>
                <a:gd name="connsiteX33" fmla="*/ 1394963 w 1648281"/>
                <a:gd name="connsiteY33" fmla="*/ 106967 h 928721"/>
                <a:gd name="connsiteX34" fmla="*/ 1425560 w 1648281"/>
                <a:gd name="connsiteY34" fmla="*/ 96868 h 928721"/>
                <a:gd name="connsiteX35" fmla="*/ 1566136 w 1648281"/>
                <a:gd name="connsiteY35" fmla="*/ 86318 h 928721"/>
                <a:gd name="connsiteX36" fmla="*/ 1596030 w 1648281"/>
                <a:gd name="connsiteY36" fmla="*/ 93703 h 928721"/>
                <a:gd name="connsiteX37" fmla="*/ 1573421 w 1648281"/>
                <a:gd name="connsiteY37" fmla="*/ 79987 h 928721"/>
                <a:gd name="connsiteX38" fmla="*/ 1611957 w 1648281"/>
                <a:gd name="connsiteY38" fmla="*/ 80238 h 928721"/>
                <a:gd name="connsiteX39" fmla="*/ 1648282 w 1648281"/>
                <a:gd name="connsiteY39" fmla="*/ 83152 h 928721"/>
                <a:gd name="connsiteX40" fmla="*/ 1628486 w 1648281"/>
                <a:gd name="connsiteY40" fmla="*/ 79736 h 928721"/>
                <a:gd name="connsiteX41" fmla="*/ 1565935 w 1648281"/>
                <a:gd name="connsiteY41" fmla="*/ 34267 h 928721"/>
                <a:gd name="connsiteX42" fmla="*/ 1499516 w 1648281"/>
                <a:gd name="connsiteY42" fmla="*/ 20350 h 928721"/>
                <a:gd name="connsiteX43" fmla="*/ 1477007 w 1648281"/>
                <a:gd name="connsiteY43" fmla="*/ 17185 h 928721"/>
                <a:gd name="connsiteX44" fmla="*/ 1443747 w 1648281"/>
                <a:gd name="connsiteY44" fmla="*/ 103 h 928721"/>
                <a:gd name="connsiteX45" fmla="*/ 1390793 w 1648281"/>
                <a:gd name="connsiteY45" fmla="*/ 5981 h 928721"/>
                <a:gd name="connsiteX46" fmla="*/ 1288048 w 1648281"/>
                <a:gd name="connsiteY46" fmla="*/ 15728 h 928721"/>
                <a:gd name="connsiteX47" fmla="*/ 1110795 w 1648281"/>
                <a:gd name="connsiteY47" fmla="*/ 61297 h 928721"/>
                <a:gd name="connsiteX48" fmla="*/ 942686 w 1648281"/>
                <a:gd name="connsiteY48" fmla="*/ 119377 h 928721"/>
                <a:gd name="connsiteX49" fmla="*/ 780456 w 1648281"/>
                <a:gd name="connsiteY49" fmla="*/ 191072 h 928721"/>
                <a:gd name="connsiteX50" fmla="*/ 643999 w 1648281"/>
                <a:gd name="connsiteY50" fmla="*/ 296027 h 928721"/>
                <a:gd name="connsiteX51" fmla="*/ 649626 w 1648281"/>
                <a:gd name="connsiteY51" fmla="*/ 307984 h 928721"/>
                <a:gd name="connsiteX52" fmla="*/ 578032 w 1648281"/>
                <a:gd name="connsiteY52" fmla="*/ 360839 h 928721"/>
                <a:gd name="connsiteX53" fmla="*/ 664699 w 1648281"/>
                <a:gd name="connsiteY53" fmla="*/ 306377 h 928721"/>
                <a:gd name="connsiteX54" fmla="*/ 580594 w 1648281"/>
                <a:gd name="connsiteY54" fmla="*/ 369028 h 928721"/>
                <a:gd name="connsiteX55" fmla="*/ 559844 w 1648281"/>
                <a:gd name="connsiteY55" fmla="*/ 383900 h 928721"/>
                <a:gd name="connsiteX56" fmla="*/ 492118 w 1648281"/>
                <a:gd name="connsiteY56" fmla="*/ 421631 h 928721"/>
                <a:gd name="connsiteX57" fmla="*/ 489305 w 1648281"/>
                <a:gd name="connsiteY57" fmla="*/ 437558 h 928721"/>
                <a:gd name="connsiteX58" fmla="*/ 478302 w 1648281"/>
                <a:gd name="connsiteY58" fmla="*/ 421882 h 928721"/>
                <a:gd name="connsiteX59" fmla="*/ 428261 w 1648281"/>
                <a:gd name="connsiteY59" fmla="*/ 444491 h 928721"/>
                <a:gd name="connsiteX60" fmla="*/ 441374 w 1648281"/>
                <a:gd name="connsiteY60" fmla="*/ 443888 h 928721"/>
                <a:gd name="connsiteX61" fmla="*/ 427457 w 1648281"/>
                <a:gd name="connsiteY61" fmla="*/ 456901 h 928721"/>
                <a:gd name="connsiteX62" fmla="*/ 465641 w 1648281"/>
                <a:gd name="connsiteY62" fmla="*/ 438764 h 928721"/>
                <a:gd name="connsiteX63" fmla="*/ 380230 w 1648281"/>
                <a:gd name="connsiteY63" fmla="*/ 504379 h 928721"/>
                <a:gd name="connsiteX64" fmla="*/ 365006 w 1648281"/>
                <a:gd name="connsiteY64" fmla="*/ 493125 h 928721"/>
                <a:gd name="connsiteX65" fmla="*/ 272913 w 1648281"/>
                <a:gd name="connsiteY65" fmla="*/ 588484 h 928721"/>
                <a:gd name="connsiteX66" fmla="*/ 267035 w 1648281"/>
                <a:gd name="connsiteY66" fmla="*/ 599839 h 928721"/>
                <a:gd name="connsiteX67" fmla="*/ 229102 w 1648281"/>
                <a:gd name="connsiteY67" fmla="*/ 638123 h 928721"/>
                <a:gd name="connsiteX68" fmla="*/ 257790 w 1648281"/>
                <a:gd name="connsiteY68" fmla="*/ 629079 h 928721"/>
                <a:gd name="connsiteX69" fmla="*/ 265277 w 1648281"/>
                <a:gd name="connsiteY69" fmla="*/ 639530 h 928721"/>
                <a:gd name="connsiteX70" fmla="*/ 255329 w 1648281"/>
                <a:gd name="connsiteY70" fmla="*/ 648322 h 928721"/>
                <a:gd name="connsiteX71" fmla="*/ 251912 w 1648281"/>
                <a:gd name="connsiteY71" fmla="*/ 637068 h 928721"/>
                <a:gd name="connsiteX72" fmla="*/ 201068 w 1648281"/>
                <a:gd name="connsiteY72" fmla="*/ 695851 h 928721"/>
                <a:gd name="connsiteX73" fmla="*/ 197551 w 1648281"/>
                <a:gd name="connsiteY73" fmla="*/ 687410 h 928721"/>
                <a:gd name="connsiteX74" fmla="*/ 155599 w 1648281"/>
                <a:gd name="connsiteY74" fmla="*/ 722780 h 928721"/>
                <a:gd name="connsiteX75" fmla="*/ 171425 w 1648281"/>
                <a:gd name="connsiteY75" fmla="*/ 697257 h 928721"/>
                <a:gd name="connsiteX76" fmla="*/ 121987 w 1648281"/>
                <a:gd name="connsiteY76" fmla="*/ 740114 h 928721"/>
                <a:gd name="connsiteX77" fmla="*/ 147761 w 1648281"/>
                <a:gd name="connsiteY77" fmla="*/ 720419 h 928721"/>
                <a:gd name="connsiteX78" fmla="*/ 164391 w 1648281"/>
                <a:gd name="connsiteY78" fmla="*/ 734838 h 928721"/>
                <a:gd name="connsiteX79" fmla="*/ 77825 w 1648281"/>
                <a:gd name="connsiteY79" fmla="*/ 822108 h 928721"/>
                <a:gd name="connsiteX80" fmla="*/ 73956 w 1648281"/>
                <a:gd name="connsiteY80" fmla="*/ 804423 h 928721"/>
                <a:gd name="connsiteX81" fmla="*/ 47579 w 1648281"/>
                <a:gd name="connsiteY81" fmla="*/ 819395 h 928721"/>
                <a:gd name="connsiteX82" fmla="*/ 0 w 1648281"/>
                <a:gd name="connsiteY82" fmla="*/ 897421 h 928721"/>
                <a:gd name="connsiteX83" fmla="*/ 21303 w 1648281"/>
                <a:gd name="connsiteY83" fmla="*/ 890739 h 928721"/>
                <a:gd name="connsiteX84" fmla="*/ 15575 w 1648281"/>
                <a:gd name="connsiteY84" fmla="*/ 915809 h 928721"/>
                <a:gd name="connsiteX85" fmla="*/ 24016 w 1648281"/>
                <a:gd name="connsiteY85" fmla="*/ 911338 h 928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648281" h="928721">
                  <a:moveTo>
                    <a:pt x="24016" y="911338"/>
                  </a:moveTo>
                  <a:cubicBezTo>
                    <a:pt x="27884" y="912644"/>
                    <a:pt x="32557" y="914151"/>
                    <a:pt x="36074" y="915558"/>
                  </a:cubicBezTo>
                  <a:cubicBezTo>
                    <a:pt x="37028" y="915910"/>
                    <a:pt x="39942" y="917065"/>
                    <a:pt x="40746" y="917417"/>
                  </a:cubicBezTo>
                  <a:cubicBezTo>
                    <a:pt x="46725" y="919628"/>
                    <a:pt x="40997" y="919175"/>
                    <a:pt x="45921" y="919075"/>
                  </a:cubicBezTo>
                  <a:cubicBezTo>
                    <a:pt x="45821" y="905359"/>
                    <a:pt x="44765" y="921537"/>
                    <a:pt x="43208" y="911589"/>
                  </a:cubicBezTo>
                  <a:cubicBezTo>
                    <a:pt x="41550" y="901390"/>
                    <a:pt x="39440" y="907971"/>
                    <a:pt x="44966" y="899079"/>
                  </a:cubicBezTo>
                  <a:cubicBezTo>
                    <a:pt x="65365" y="914553"/>
                    <a:pt x="52101" y="919225"/>
                    <a:pt x="75664" y="914302"/>
                  </a:cubicBezTo>
                  <a:lnTo>
                    <a:pt x="69937" y="928721"/>
                  </a:lnTo>
                  <a:cubicBezTo>
                    <a:pt x="98273" y="911488"/>
                    <a:pt x="106965" y="927314"/>
                    <a:pt x="129322" y="917015"/>
                  </a:cubicBezTo>
                  <a:cubicBezTo>
                    <a:pt x="171626" y="897471"/>
                    <a:pt x="147962" y="919728"/>
                    <a:pt x="180519" y="881896"/>
                  </a:cubicBezTo>
                  <a:cubicBezTo>
                    <a:pt x="194436" y="865618"/>
                    <a:pt x="208855" y="856926"/>
                    <a:pt x="223375" y="839140"/>
                  </a:cubicBezTo>
                  <a:cubicBezTo>
                    <a:pt x="241763" y="816783"/>
                    <a:pt x="255831" y="819596"/>
                    <a:pt x="271858" y="801760"/>
                  </a:cubicBezTo>
                  <a:cubicBezTo>
                    <a:pt x="322954" y="744937"/>
                    <a:pt x="283012" y="761115"/>
                    <a:pt x="349783" y="707909"/>
                  </a:cubicBezTo>
                  <a:cubicBezTo>
                    <a:pt x="380230" y="683793"/>
                    <a:pt x="392539" y="694896"/>
                    <a:pt x="457904" y="640685"/>
                  </a:cubicBezTo>
                  <a:cubicBezTo>
                    <a:pt x="481467" y="621141"/>
                    <a:pt x="532864" y="598181"/>
                    <a:pt x="539094" y="593106"/>
                  </a:cubicBezTo>
                  <a:cubicBezTo>
                    <a:pt x="549544" y="584766"/>
                    <a:pt x="551052" y="581500"/>
                    <a:pt x="564064" y="575170"/>
                  </a:cubicBezTo>
                  <a:cubicBezTo>
                    <a:pt x="611995" y="551858"/>
                    <a:pt x="623902" y="518346"/>
                    <a:pt x="663995" y="499154"/>
                  </a:cubicBezTo>
                  <a:cubicBezTo>
                    <a:pt x="688362" y="487548"/>
                    <a:pt x="691779" y="472677"/>
                    <a:pt x="707555" y="457453"/>
                  </a:cubicBezTo>
                  <a:cubicBezTo>
                    <a:pt x="729561" y="436151"/>
                    <a:pt x="755586" y="436251"/>
                    <a:pt x="801055" y="379177"/>
                  </a:cubicBezTo>
                  <a:cubicBezTo>
                    <a:pt x="815323" y="361492"/>
                    <a:pt x="803165" y="369229"/>
                    <a:pt x="823061" y="357724"/>
                  </a:cubicBezTo>
                  <a:cubicBezTo>
                    <a:pt x="834666" y="351142"/>
                    <a:pt x="841198" y="345314"/>
                    <a:pt x="845067" y="332402"/>
                  </a:cubicBezTo>
                  <a:cubicBezTo>
                    <a:pt x="835571" y="319640"/>
                    <a:pt x="841298" y="329337"/>
                    <a:pt x="829592" y="321248"/>
                  </a:cubicBezTo>
                  <a:cubicBezTo>
                    <a:pt x="837781" y="313511"/>
                    <a:pt x="859687" y="299795"/>
                    <a:pt x="870589" y="297333"/>
                  </a:cubicBezTo>
                  <a:cubicBezTo>
                    <a:pt x="885461" y="293917"/>
                    <a:pt x="878075" y="301805"/>
                    <a:pt x="892595" y="295122"/>
                  </a:cubicBezTo>
                  <a:cubicBezTo>
                    <a:pt x="903397" y="290299"/>
                    <a:pt x="899277" y="286330"/>
                    <a:pt x="908773" y="276633"/>
                  </a:cubicBezTo>
                  <a:cubicBezTo>
                    <a:pt x="924951" y="280753"/>
                    <a:pt x="906311" y="282713"/>
                    <a:pt x="931382" y="280502"/>
                  </a:cubicBezTo>
                  <a:cubicBezTo>
                    <a:pt x="999459" y="274523"/>
                    <a:pt x="1003529" y="265731"/>
                    <a:pt x="1071707" y="240108"/>
                  </a:cubicBezTo>
                  <a:cubicBezTo>
                    <a:pt x="1081102" y="236591"/>
                    <a:pt x="1089844" y="235184"/>
                    <a:pt x="1098988" y="232019"/>
                  </a:cubicBezTo>
                  <a:cubicBezTo>
                    <a:pt x="1120793" y="224734"/>
                    <a:pt x="1111046" y="223578"/>
                    <a:pt x="1118432" y="213178"/>
                  </a:cubicBezTo>
                  <a:cubicBezTo>
                    <a:pt x="1133655" y="191524"/>
                    <a:pt x="1211681" y="200869"/>
                    <a:pt x="1241323" y="191172"/>
                  </a:cubicBezTo>
                  <a:cubicBezTo>
                    <a:pt x="1283979" y="177105"/>
                    <a:pt x="1297795" y="160022"/>
                    <a:pt x="1325529" y="131184"/>
                  </a:cubicBezTo>
                  <a:cubicBezTo>
                    <a:pt x="1340852" y="143694"/>
                    <a:pt x="1350147" y="147361"/>
                    <a:pt x="1371550" y="138670"/>
                  </a:cubicBezTo>
                  <a:cubicBezTo>
                    <a:pt x="1364265" y="116061"/>
                    <a:pt x="1354819" y="131987"/>
                    <a:pt x="1336883" y="122642"/>
                  </a:cubicBezTo>
                  <a:cubicBezTo>
                    <a:pt x="1350951" y="107067"/>
                    <a:pt x="1378132" y="115156"/>
                    <a:pt x="1394963" y="106967"/>
                  </a:cubicBezTo>
                  <a:cubicBezTo>
                    <a:pt x="1409834" y="99682"/>
                    <a:pt x="1395415" y="97471"/>
                    <a:pt x="1425560" y="96868"/>
                  </a:cubicBezTo>
                  <a:cubicBezTo>
                    <a:pt x="1484694" y="95914"/>
                    <a:pt x="1531922" y="81394"/>
                    <a:pt x="1566136" y="86318"/>
                  </a:cubicBezTo>
                  <a:cubicBezTo>
                    <a:pt x="1581711" y="88528"/>
                    <a:pt x="1579501" y="93603"/>
                    <a:pt x="1596030" y="93703"/>
                  </a:cubicBezTo>
                  <a:lnTo>
                    <a:pt x="1573421" y="79987"/>
                  </a:lnTo>
                  <a:cubicBezTo>
                    <a:pt x="1582565" y="72853"/>
                    <a:pt x="1599195" y="76571"/>
                    <a:pt x="1611957" y="80238"/>
                  </a:cubicBezTo>
                  <a:cubicBezTo>
                    <a:pt x="1626577" y="84358"/>
                    <a:pt x="1632908" y="93954"/>
                    <a:pt x="1648282" y="83152"/>
                  </a:cubicBezTo>
                  <a:cubicBezTo>
                    <a:pt x="1639489" y="73205"/>
                    <a:pt x="1644513" y="77174"/>
                    <a:pt x="1628486" y="79736"/>
                  </a:cubicBezTo>
                  <a:cubicBezTo>
                    <a:pt x="1614067" y="58634"/>
                    <a:pt x="1592865" y="36980"/>
                    <a:pt x="1565935" y="34267"/>
                  </a:cubicBezTo>
                  <a:cubicBezTo>
                    <a:pt x="1491879" y="26781"/>
                    <a:pt x="1523079" y="25927"/>
                    <a:pt x="1499516" y="20350"/>
                  </a:cubicBezTo>
                  <a:cubicBezTo>
                    <a:pt x="1490824" y="18341"/>
                    <a:pt x="1487206" y="21757"/>
                    <a:pt x="1477007" y="17185"/>
                  </a:cubicBezTo>
                  <a:cubicBezTo>
                    <a:pt x="1461332" y="10252"/>
                    <a:pt x="1468918" y="-1204"/>
                    <a:pt x="1443747" y="103"/>
                  </a:cubicBezTo>
                  <a:cubicBezTo>
                    <a:pt x="1425811" y="1057"/>
                    <a:pt x="1408277" y="5278"/>
                    <a:pt x="1390793" y="5981"/>
                  </a:cubicBezTo>
                  <a:cubicBezTo>
                    <a:pt x="1347585" y="7840"/>
                    <a:pt x="1332462" y="4574"/>
                    <a:pt x="1288048" y="15728"/>
                  </a:cubicBezTo>
                  <a:cubicBezTo>
                    <a:pt x="1229014" y="30600"/>
                    <a:pt x="1169729" y="45823"/>
                    <a:pt x="1110795" y="61297"/>
                  </a:cubicBezTo>
                  <a:cubicBezTo>
                    <a:pt x="1030559" y="82399"/>
                    <a:pt x="993531" y="112946"/>
                    <a:pt x="942686" y="119377"/>
                  </a:cubicBezTo>
                  <a:cubicBezTo>
                    <a:pt x="924901" y="144196"/>
                    <a:pt x="848985" y="153340"/>
                    <a:pt x="780456" y="191072"/>
                  </a:cubicBezTo>
                  <a:cubicBezTo>
                    <a:pt x="652440" y="261360"/>
                    <a:pt x="721522" y="222372"/>
                    <a:pt x="643999" y="296027"/>
                  </a:cubicBezTo>
                  <a:lnTo>
                    <a:pt x="649626" y="307984"/>
                  </a:lnTo>
                  <a:cubicBezTo>
                    <a:pt x="630785" y="322504"/>
                    <a:pt x="589788" y="342400"/>
                    <a:pt x="578032" y="360839"/>
                  </a:cubicBezTo>
                  <a:cubicBezTo>
                    <a:pt x="603353" y="355915"/>
                    <a:pt x="643848" y="320997"/>
                    <a:pt x="664699" y="306377"/>
                  </a:cubicBezTo>
                  <a:cubicBezTo>
                    <a:pt x="659524" y="322655"/>
                    <a:pt x="598631" y="361341"/>
                    <a:pt x="580594" y="369028"/>
                  </a:cubicBezTo>
                  <a:cubicBezTo>
                    <a:pt x="558789" y="378272"/>
                    <a:pt x="574866" y="365863"/>
                    <a:pt x="559844" y="383900"/>
                  </a:cubicBezTo>
                  <a:cubicBezTo>
                    <a:pt x="515581" y="437106"/>
                    <a:pt x="524926" y="405905"/>
                    <a:pt x="492118" y="421631"/>
                  </a:cubicBezTo>
                  <a:cubicBezTo>
                    <a:pt x="492219" y="430675"/>
                    <a:pt x="504076" y="428213"/>
                    <a:pt x="489305" y="437558"/>
                  </a:cubicBezTo>
                  <a:cubicBezTo>
                    <a:pt x="474684" y="431579"/>
                    <a:pt x="488501" y="439919"/>
                    <a:pt x="478302" y="421882"/>
                  </a:cubicBezTo>
                  <a:cubicBezTo>
                    <a:pt x="464485" y="426354"/>
                    <a:pt x="438611" y="435598"/>
                    <a:pt x="428261" y="444491"/>
                  </a:cubicBezTo>
                  <a:lnTo>
                    <a:pt x="441374" y="443888"/>
                  </a:lnTo>
                  <a:lnTo>
                    <a:pt x="427457" y="456901"/>
                  </a:lnTo>
                  <a:cubicBezTo>
                    <a:pt x="443986" y="454087"/>
                    <a:pt x="443986" y="441326"/>
                    <a:pt x="465641" y="438764"/>
                  </a:cubicBezTo>
                  <a:cubicBezTo>
                    <a:pt x="455341" y="451625"/>
                    <a:pt x="396659" y="496743"/>
                    <a:pt x="380230" y="504379"/>
                  </a:cubicBezTo>
                  <a:cubicBezTo>
                    <a:pt x="358425" y="496039"/>
                    <a:pt x="386560" y="501465"/>
                    <a:pt x="365006" y="493125"/>
                  </a:cubicBezTo>
                  <a:cubicBezTo>
                    <a:pt x="323557" y="545628"/>
                    <a:pt x="280651" y="562609"/>
                    <a:pt x="272913" y="588484"/>
                  </a:cubicBezTo>
                  <a:cubicBezTo>
                    <a:pt x="270200" y="597729"/>
                    <a:pt x="274320" y="593659"/>
                    <a:pt x="267035" y="599839"/>
                  </a:cubicBezTo>
                  <a:cubicBezTo>
                    <a:pt x="254022" y="611193"/>
                    <a:pt x="237995" y="622900"/>
                    <a:pt x="229102" y="638123"/>
                  </a:cubicBezTo>
                  <a:lnTo>
                    <a:pt x="257790" y="629079"/>
                  </a:lnTo>
                  <a:cubicBezTo>
                    <a:pt x="256484" y="638123"/>
                    <a:pt x="251108" y="634104"/>
                    <a:pt x="265277" y="639530"/>
                  </a:cubicBezTo>
                  <a:lnTo>
                    <a:pt x="255329" y="648322"/>
                  </a:lnTo>
                  <a:cubicBezTo>
                    <a:pt x="248747" y="635912"/>
                    <a:pt x="257188" y="649829"/>
                    <a:pt x="251912" y="637068"/>
                  </a:cubicBezTo>
                  <a:cubicBezTo>
                    <a:pt x="248998" y="642795"/>
                    <a:pt x="210463" y="710521"/>
                    <a:pt x="201068" y="695851"/>
                  </a:cubicBezTo>
                  <a:lnTo>
                    <a:pt x="197551" y="687410"/>
                  </a:lnTo>
                  <a:lnTo>
                    <a:pt x="155599" y="722780"/>
                  </a:lnTo>
                  <a:lnTo>
                    <a:pt x="171425" y="697257"/>
                  </a:lnTo>
                  <a:cubicBezTo>
                    <a:pt x="151630" y="697358"/>
                    <a:pt x="129624" y="725393"/>
                    <a:pt x="121987" y="740114"/>
                  </a:cubicBezTo>
                  <a:lnTo>
                    <a:pt x="147761" y="720419"/>
                  </a:lnTo>
                  <a:lnTo>
                    <a:pt x="164391" y="734838"/>
                  </a:lnTo>
                  <a:cubicBezTo>
                    <a:pt x="128920" y="778046"/>
                    <a:pt x="86466" y="812160"/>
                    <a:pt x="77825" y="822108"/>
                  </a:cubicBezTo>
                  <a:lnTo>
                    <a:pt x="73956" y="804423"/>
                  </a:lnTo>
                  <a:lnTo>
                    <a:pt x="47579" y="819395"/>
                  </a:lnTo>
                  <a:cubicBezTo>
                    <a:pt x="47579" y="819395"/>
                    <a:pt x="251" y="889231"/>
                    <a:pt x="0" y="897421"/>
                  </a:cubicBezTo>
                  <a:cubicBezTo>
                    <a:pt x="11154" y="891542"/>
                    <a:pt x="2110" y="901289"/>
                    <a:pt x="21303" y="890739"/>
                  </a:cubicBezTo>
                  <a:lnTo>
                    <a:pt x="15575" y="915809"/>
                  </a:lnTo>
                  <a:cubicBezTo>
                    <a:pt x="23513" y="917517"/>
                    <a:pt x="25171" y="916111"/>
                    <a:pt x="24016" y="911338"/>
                  </a:cubicBez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id="{6BB23681-5490-4A09-BF4F-0E70E9647C3B}"/>
                </a:ext>
              </a:extLst>
            </p:cNvPr>
            <p:cNvSpPr/>
            <p:nvPr/>
          </p:nvSpPr>
          <p:spPr>
            <a:xfrm>
              <a:off x="5018414" y="849157"/>
              <a:ext cx="765434" cy="1272379"/>
            </a:xfrm>
            <a:custGeom>
              <a:avLst/>
              <a:gdLst>
                <a:gd name="connsiteX0" fmla="*/ 595867 w 765434"/>
                <a:gd name="connsiteY0" fmla="*/ 1137474 h 1272379"/>
                <a:gd name="connsiteX1" fmla="*/ 532161 w 765434"/>
                <a:gd name="connsiteY1" fmla="*/ 1213741 h 1272379"/>
                <a:gd name="connsiteX2" fmla="*/ 542611 w 765434"/>
                <a:gd name="connsiteY2" fmla="*/ 1221377 h 1272379"/>
                <a:gd name="connsiteX3" fmla="*/ 530905 w 765434"/>
                <a:gd name="connsiteY3" fmla="*/ 1233335 h 1272379"/>
                <a:gd name="connsiteX4" fmla="*/ 594862 w 765434"/>
                <a:gd name="connsiteY4" fmla="*/ 1186258 h 1272379"/>
                <a:gd name="connsiteX5" fmla="*/ 621591 w 765434"/>
                <a:gd name="connsiteY5" fmla="*/ 1154757 h 1272379"/>
                <a:gd name="connsiteX6" fmla="*/ 649123 w 765434"/>
                <a:gd name="connsiteY6" fmla="*/ 1137875 h 1272379"/>
                <a:gd name="connsiteX7" fmla="*/ 642542 w 765434"/>
                <a:gd name="connsiteY7" fmla="*/ 1144106 h 1272379"/>
                <a:gd name="connsiteX8" fmla="*/ 622847 w 765434"/>
                <a:gd name="connsiteY8" fmla="*/ 1167066 h 1272379"/>
                <a:gd name="connsiteX9" fmla="*/ 602248 w 765434"/>
                <a:gd name="connsiteY9" fmla="*/ 1203592 h 1272379"/>
                <a:gd name="connsiteX10" fmla="*/ 609382 w 765434"/>
                <a:gd name="connsiteY10" fmla="*/ 1205953 h 1272379"/>
                <a:gd name="connsiteX11" fmla="*/ 612196 w 765434"/>
                <a:gd name="connsiteY11" fmla="*/ 1214745 h 1272379"/>
                <a:gd name="connsiteX12" fmla="*/ 683288 w 765434"/>
                <a:gd name="connsiteY12" fmla="*/ 1160133 h 1272379"/>
                <a:gd name="connsiteX13" fmla="*/ 663242 w 765434"/>
                <a:gd name="connsiteY13" fmla="*/ 1192137 h 1272379"/>
                <a:gd name="connsiteX14" fmla="*/ 666155 w 765434"/>
                <a:gd name="connsiteY14" fmla="*/ 1196256 h 1272379"/>
                <a:gd name="connsiteX15" fmla="*/ 668969 w 765434"/>
                <a:gd name="connsiteY15" fmla="*/ 1193895 h 1272379"/>
                <a:gd name="connsiteX16" fmla="*/ 673440 w 765434"/>
                <a:gd name="connsiteY16" fmla="*/ 1190629 h 1272379"/>
                <a:gd name="connsiteX17" fmla="*/ 700722 w 765434"/>
                <a:gd name="connsiteY17" fmla="*/ 1155963 h 1272379"/>
                <a:gd name="connsiteX18" fmla="*/ 720768 w 765434"/>
                <a:gd name="connsiteY18" fmla="*/ 1128430 h 1272379"/>
                <a:gd name="connsiteX19" fmla="*/ 705897 w 765434"/>
                <a:gd name="connsiteY19" fmla="*/ 1130088 h 1272379"/>
                <a:gd name="connsiteX20" fmla="*/ 727802 w 765434"/>
                <a:gd name="connsiteY20" fmla="*/ 1088488 h 1272379"/>
                <a:gd name="connsiteX21" fmla="*/ 732977 w 765434"/>
                <a:gd name="connsiteY21" fmla="*/ 1067185 h 1272379"/>
                <a:gd name="connsiteX22" fmla="*/ 749707 w 765434"/>
                <a:gd name="connsiteY22" fmla="*/ 982025 h 1272379"/>
                <a:gd name="connsiteX23" fmla="*/ 762820 w 765434"/>
                <a:gd name="connsiteY23" fmla="*/ 991421 h 1272379"/>
                <a:gd name="connsiteX24" fmla="*/ 756741 w 765434"/>
                <a:gd name="connsiteY24" fmla="*/ 901086 h 1272379"/>
                <a:gd name="connsiteX25" fmla="*/ 734032 w 765434"/>
                <a:gd name="connsiteY25" fmla="*/ 892193 h 1272379"/>
                <a:gd name="connsiteX26" fmla="*/ 741166 w 765434"/>
                <a:gd name="connsiteY26" fmla="*/ 862299 h 1272379"/>
                <a:gd name="connsiteX27" fmla="*/ 716096 w 765434"/>
                <a:gd name="connsiteY27" fmla="*/ 743879 h 1272379"/>
                <a:gd name="connsiteX28" fmla="*/ 705796 w 765434"/>
                <a:gd name="connsiteY28" fmla="*/ 684243 h 1272379"/>
                <a:gd name="connsiteX29" fmla="*/ 700521 w 765434"/>
                <a:gd name="connsiteY29" fmla="*/ 619330 h 1272379"/>
                <a:gd name="connsiteX30" fmla="*/ 648973 w 765434"/>
                <a:gd name="connsiteY30" fmla="*/ 386309 h 1272379"/>
                <a:gd name="connsiteX31" fmla="*/ 542711 w 765434"/>
                <a:gd name="connsiteY31" fmla="*/ 71444 h 1272379"/>
                <a:gd name="connsiteX32" fmla="*/ 470765 w 765434"/>
                <a:gd name="connsiteY32" fmla="*/ 0 h 1272379"/>
                <a:gd name="connsiteX33" fmla="*/ 409872 w 765434"/>
                <a:gd name="connsiteY33" fmla="*/ 34114 h 1272379"/>
                <a:gd name="connsiteX34" fmla="*/ 470313 w 765434"/>
                <a:gd name="connsiteY34" fmla="*/ 218954 h 1272379"/>
                <a:gd name="connsiteX35" fmla="*/ 480613 w 765434"/>
                <a:gd name="connsiteY35" fmla="*/ 266733 h 1272379"/>
                <a:gd name="connsiteX36" fmla="*/ 495233 w 765434"/>
                <a:gd name="connsiteY36" fmla="*/ 314865 h 1272379"/>
                <a:gd name="connsiteX37" fmla="*/ 502970 w 765434"/>
                <a:gd name="connsiteY37" fmla="*/ 369830 h 1272379"/>
                <a:gd name="connsiteX38" fmla="*/ 512818 w 765434"/>
                <a:gd name="connsiteY38" fmla="*/ 417409 h 1272379"/>
                <a:gd name="connsiteX39" fmla="*/ 518696 w 765434"/>
                <a:gd name="connsiteY39" fmla="*/ 392941 h 1272379"/>
                <a:gd name="connsiteX40" fmla="*/ 533115 w 765434"/>
                <a:gd name="connsiteY40" fmla="*/ 453130 h 1272379"/>
                <a:gd name="connsiteX41" fmla="*/ 545173 w 765434"/>
                <a:gd name="connsiteY41" fmla="*/ 508999 h 1272379"/>
                <a:gd name="connsiteX42" fmla="*/ 546831 w 765434"/>
                <a:gd name="connsiteY42" fmla="*/ 535929 h 1272379"/>
                <a:gd name="connsiteX43" fmla="*/ 550800 w 765434"/>
                <a:gd name="connsiteY43" fmla="*/ 552107 h 1272379"/>
                <a:gd name="connsiteX44" fmla="*/ 552458 w 765434"/>
                <a:gd name="connsiteY44" fmla="*/ 569691 h 1272379"/>
                <a:gd name="connsiteX45" fmla="*/ 549896 w 765434"/>
                <a:gd name="connsiteY45" fmla="*/ 633900 h 1272379"/>
                <a:gd name="connsiteX46" fmla="*/ 556578 w 765434"/>
                <a:gd name="connsiteY46" fmla="*/ 701827 h 1272379"/>
                <a:gd name="connsiteX47" fmla="*/ 582352 w 765434"/>
                <a:gd name="connsiteY47" fmla="*/ 827884 h 1272379"/>
                <a:gd name="connsiteX48" fmla="*/ 586824 w 765434"/>
                <a:gd name="connsiteY48" fmla="*/ 843208 h 1272379"/>
                <a:gd name="connsiteX49" fmla="*/ 584714 w 765434"/>
                <a:gd name="connsiteY49" fmla="*/ 887471 h 1272379"/>
                <a:gd name="connsiteX50" fmla="*/ 535276 w 765434"/>
                <a:gd name="connsiteY50" fmla="*/ 888877 h 1272379"/>
                <a:gd name="connsiteX51" fmla="*/ 494379 w 765434"/>
                <a:gd name="connsiteY51" fmla="*/ 906311 h 1272379"/>
                <a:gd name="connsiteX52" fmla="*/ 455040 w 765434"/>
                <a:gd name="connsiteY52" fmla="*/ 925403 h 1272379"/>
                <a:gd name="connsiteX53" fmla="*/ 417207 w 765434"/>
                <a:gd name="connsiteY53" fmla="*/ 946153 h 1272379"/>
                <a:gd name="connsiteX54" fmla="*/ 383445 w 765434"/>
                <a:gd name="connsiteY54" fmla="*/ 970771 h 1272379"/>
                <a:gd name="connsiteX55" fmla="*/ 349331 w 765434"/>
                <a:gd name="connsiteY55" fmla="*/ 995239 h 1272379"/>
                <a:gd name="connsiteX56" fmla="*/ 284067 w 765434"/>
                <a:gd name="connsiteY56" fmla="*/ 1051007 h 1272379"/>
                <a:gd name="connsiteX57" fmla="*/ 49287 w 765434"/>
                <a:gd name="connsiteY57" fmla="*/ 1171437 h 1272379"/>
                <a:gd name="connsiteX58" fmla="*/ 9948 w 765434"/>
                <a:gd name="connsiteY58" fmla="*/ 1221930 h 1272379"/>
                <a:gd name="connsiteX59" fmla="*/ 0 w 765434"/>
                <a:gd name="connsiteY59" fmla="*/ 1242077 h 1272379"/>
                <a:gd name="connsiteX60" fmla="*/ 241311 w 765434"/>
                <a:gd name="connsiteY60" fmla="*/ 1230622 h 1272379"/>
                <a:gd name="connsiteX61" fmla="*/ 299742 w 765434"/>
                <a:gd name="connsiteY61" fmla="*/ 1179878 h 1272379"/>
                <a:gd name="connsiteX62" fmla="*/ 387113 w 765434"/>
                <a:gd name="connsiteY62" fmla="*/ 1103359 h 1272379"/>
                <a:gd name="connsiteX63" fmla="*/ 421679 w 765434"/>
                <a:gd name="connsiteY63" fmla="*/ 1083212 h 1272379"/>
                <a:gd name="connsiteX64" fmla="*/ 476644 w 765434"/>
                <a:gd name="connsiteY64" fmla="*/ 1029102 h 1272379"/>
                <a:gd name="connsiteX65" fmla="*/ 506638 w 765434"/>
                <a:gd name="connsiteY65" fmla="*/ 1004283 h 1272379"/>
                <a:gd name="connsiteX66" fmla="*/ 542259 w 765434"/>
                <a:gd name="connsiteY66" fmla="*/ 985191 h 1272379"/>
                <a:gd name="connsiteX67" fmla="*/ 531105 w 765434"/>
                <a:gd name="connsiteY67" fmla="*/ 969716 h 1272379"/>
                <a:gd name="connsiteX68" fmla="*/ 558035 w 765434"/>
                <a:gd name="connsiteY68" fmla="*/ 953187 h 1272379"/>
                <a:gd name="connsiteX69" fmla="*/ 534622 w 765434"/>
                <a:gd name="connsiteY69" fmla="*/ 943088 h 1272379"/>
                <a:gd name="connsiteX70" fmla="*/ 583608 w 765434"/>
                <a:gd name="connsiteY70" fmla="*/ 896815 h 1272379"/>
                <a:gd name="connsiteX71" fmla="*/ 596018 w 765434"/>
                <a:gd name="connsiteY71" fmla="*/ 1024279 h 1272379"/>
                <a:gd name="connsiteX72" fmla="*/ 593104 w 765434"/>
                <a:gd name="connsiteY72" fmla="*/ 1090598 h 1272379"/>
                <a:gd name="connsiteX73" fmla="*/ 586522 w 765434"/>
                <a:gd name="connsiteY73" fmla="*/ 1149632 h 1272379"/>
                <a:gd name="connsiteX74" fmla="*/ 595867 w 765434"/>
                <a:gd name="connsiteY74" fmla="*/ 1137474 h 127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65434" h="1272379">
                  <a:moveTo>
                    <a:pt x="595867" y="1137474"/>
                  </a:moveTo>
                  <a:cubicBezTo>
                    <a:pt x="591747" y="1164654"/>
                    <a:pt x="560145" y="1206606"/>
                    <a:pt x="532161" y="1213741"/>
                  </a:cubicBezTo>
                  <a:lnTo>
                    <a:pt x="542611" y="1221377"/>
                  </a:lnTo>
                  <a:lnTo>
                    <a:pt x="530905" y="1233335"/>
                  </a:lnTo>
                  <a:cubicBezTo>
                    <a:pt x="565220" y="1224191"/>
                    <a:pt x="576022" y="1216453"/>
                    <a:pt x="594862" y="1186258"/>
                  </a:cubicBezTo>
                  <a:cubicBezTo>
                    <a:pt x="606116" y="1168222"/>
                    <a:pt x="616516" y="1168824"/>
                    <a:pt x="621591" y="1154757"/>
                  </a:cubicBezTo>
                  <a:cubicBezTo>
                    <a:pt x="627118" y="1138830"/>
                    <a:pt x="627218" y="1119738"/>
                    <a:pt x="649123" y="1137875"/>
                  </a:cubicBezTo>
                  <a:cubicBezTo>
                    <a:pt x="640582" y="1147974"/>
                    <a:pt x="649123" y="1137775"/>
                    <a:pt x="642542" y="1144106"/>
                  </a:cubicBezTo>
                  <a:lnTo>
                    <a:pt x="622847" y="1167066"/>
                  </a:lnTo>
                  <a:cubicBezTo>
                    <a:pt x="615713" y="1182892"/>
                    <a:pt x="628926" y="1175054"/>
                    <a:pt x="602248" y="1203592"/>
                  </a:cubicBezTo>
                  <a:cubicBezTo>
                    <a:pt x="607774" y="1204546"/>
                    <a:pt x="599886" y="1195503"/>
                    <a:pt x="609382" y="1205953"/>
                  </a:cubicBezTo>
                  <a:cubicBezTo>
                    <a:pt x="618175" y="1215549"/>
                    <a:pt x="609633" y="1205601"/>
                    <a:pt x="612196" y="1214745"/>
                  </a:cubicBezTo>
                  <a:cubicBezTo>
                    <a:pt x="633398" y="1207711"/>
                    <a:pt x="667964" y="1167669"/>
                    <a:pt x="683288" y="1160133"/>
                  </a:cubicBezTo>
                  <a:cubicBezTo>
                    <a:pt x="681780" y="1176511"/>
                    <a:pt x="674496" y="1180882"/>
                    <a:pt x="663242" y="1192137"/>
                  </a:cubicBezTo>
                  <a:lnTo>
                    <a:pt x="666155" y="1196256"/>
                  </a:lnTo>
                  <a:cubicBezTo>
                    <a:pt x="667462" y="1196357"/>
                    <a:pt x="668617" y="1193192"/>
                    <a:pt x="668969" y="1193895"/>
                  </a:cubicBezTo>
                  <a:cubicBezTo>
                    <a:pt x="669421" y="1194950"/>
                    <a:pt x="671531" y="1191885"/>
                    <a:pt x="673440" y="1190629"/>
                  </a:cubicBezTo>
                  <a:cubicBezTo>
                    <a:pt x="693688" y="1176210"/>
                    <a:pt x="693135" y="1175155"/>
                    <a:pt x="700722" y="1155963"/>
                  </a:cubicBezTo>
                  <a:cubicBezTo>
                    <a:pt x="707404" y="1139433"/>
                    <a:pt x="710469" y="1144156"/>
                    <a:pt x="720768" y="1128430"/>
                  </a:cubicBezTo>
                  <a:cubicBezTo>
                    <a:pt x="708107" y="1125968"/>
                    <a:pt x="723230" y="1138880"/>
                    <a:pt x="705897" y="1130088"/>
                  </a:cubicBezTo>
                  <a:cubicBezTo>
                    <a:pt x="725340" y="1121396"/>
                    <a:pt x="725089" y="1106675"/>
                    <a:pt x="727802" y="1088488"/>
                  </a:cubicBezTo>
                  <a:cubicBezTo>
                    <a:pt x="728857" y="1081102"/>
                    <a:pt x="731219" y="1074320"/>
                    <a:pt x="732977" y="1067185"/>
                  </a:cubicBezTo>
                  <a:lnTo>
                    <a:pt x="749707" y="982025"/>
                  </a:lnTo>
                  <a:cubicBezTo>
                    <a:pt x="757545" y="985090"/>
                    <a:pt x="754531" y="990366"/>
                    <a:pt x="762820" y="991421"/>
                  </a:cubicBezTo>
                  <a:cubicBezTo>
                    <a:pt x="772668" y="936607"/>
                    <a:pt x="751114" y="959417"/>
                    <a:pt x="756741" y="901086"/>
                  </a:cubicBezTo>
                  <a:lnTo>
                    <a:pt x="734032" y="892193"/>
                  </a:lnTo>
                  <a:cubicBezTo>
                    <a:pt x="729460" y="859134"/>
                    <a:pt x="733680" y="873553"/>
                    <a:pt x="741166" y="862299"/>
                  </a:cubicBezTo>
                  <a:lnTo>
                    <a:pt x="716096" y="743879"/>
                  </a:lnTo>
                  <a:cubicBezTo>
                    <a:pt x="713634" y="724888"/>
                    <a:pt x="708359" y="704189"/>
                    <a:pt x="705796" y="684243"/>
                  </a:cubicBezTo>
                  <a:cubicBezTo>
                    <a:pt x="703083" y="663995"/>
                    <a:pt x="702983" y="640181"/>
                    <a:pt x="700521" y="619330"/>
                  </a:cubicBezTo>
                  <a:lnTo>
                    <a:pt x="648973" y="386309"/>
                  </a:lnTo>
                  <a:cubicBezTo>
                    <a:pt x="630936" y="287433"/>
                    <a:pt x="585467" y="164441"/>
                    <a:pt x="542711" y="71444"/>
                  </a:cubicBezTo>
                  <a:cubicBezTo>
                    <a:pt x="525981" y="34918"/>
                    <a:pt x="502669" y="21202"/>
                    <a:pt x="470765" y="0"/>
                  </a:cubicBezTo>
                  <a:cubicBezTo>
                    <a:pt x="442178" y="6783"/>
                    <a:pt x="430471" y="14269"/>
                    <a:pt x="409872" y="34114"/>
                  </a:cubicBezTo>
                  <a:cubicBezTo>
                    <a:pt x="403290" y="48031"/>
                    <a:pt x="458506" y="176349"/>
                    <a:pt x="470313" y="218954"/>
                  </a:cubicBezTo>
                  <a:cubicBezTo>
                    <a:pt x="474785" y="235483"/>
                    <a:pt x="476744" y="250103"/>
                    <a:pt x="480613" y="266733"/>
                  </a:cubicBezTo>
                  <a:cubicBezTo>
                    <a:pt x="487194" y="295673"/>
                    <a:pt x="482823" y="287835"/>
                    <a:pt x="495233" y="314865"/>
                  </a:cubicBezTo>
                  <a:cubicBezTo>
                    <a:pt x="506939" y="340539"/>
                    <a:pt x="498047" y="344860"/>
                    <a:pt x="502970" y="369830"/>
                  </a:cubicBezTo>
                  <a:cubicBezTo>
                    <a:pt x="505784" y="383998"/>
                    <a:pt x="512918" y="403592"/>
                    <a:pt x="512818" y="417409"/>
                  </a:cubicBezTo>
                  <a:cubicBezTo>
                    <a:pt x="513270" y="399975"/>
                    <a:pt x="511160" y="405702"/>
                    <a:pt x="518696" y="392941"/>
                  </a:cubicBezTo>
                  <a:cubicBezTo>
                    <a:pt x="528091" y="409320"/>
                    <a:pt x="533819" y="432883"/>
                    <a:pt x="533115" y="453130"/>
                  </a:cubicBezTo>
                  <a:cubicBezTo>
                    <a:pt x="532161" y="475739"/>
                    <a:pt x="545977" y="486190"/>
                    <a:pt x="545173" y="508999"/>
                  </a:cubicBezTo>
                  <a:cubicBezTo>
                    <a:pt x="544570" y="525881"/>
                    <a:pt x="539295" y="515430"/>
                    <a:pt x="546831" y="535929"/>
                  </a:cubicBezTo>
                  <a:lnTo>
                    <a:pt x="550800" y="552107"/>
                  </a:lnTo>
                  <a:cubicBezTo>
                    <a:pt x="551604" y="558688"/>
                    <a:pt x="551152" y="562205"/>
                    <a:pt x="552458" y="569691"/>
                  </a:cubicBezTo>
                  <a:cubicBezTo>
                    <a:pt x="564516" y="641738"/>
                    <a:pt x="551403" y="597475"/>
                    <a:pt x="549896" y="633900"/>
                  </a:cubicBezTo>
                  <a:cubicBezTo>
                    <a:pt x="548942" y="655705"/>
                    <a:pt x="550248" y="682735"/>
                    <a:pt x="556578" y="701827"/>
                  </a:cubicBezTo>
                  <a:cubicBezTo>
                    <a:pt x="570997" y="745286"/>
                    <a:pt x="556930" y="764629"/>
                    <a:pt x="582352" y="827884"/>
                  </a:cubicBezTo>
                  <a:cubicBezTo>
                    <a:pt x="584462" y="833159"/>
                    <a:pt x="585065" y="837379"/>
                    <a:pt x="586824" y="843208"/>
                  </a:cubicBezTo>
                  <a:cubicBezTo>
                    <a:pt x="591998" y="860089"/>
                    <a:pt x="589888" y="860189"/>
                    <a:pt x="584714" y="887471"/>
                  </a:cubicBezTo>
                  <a:cubicBezTo>
                    <a:pt x="562708" y="885109"/>
                    <a:pt x="559743" y="878226"/>
                    <a:pt x="535276" y="888877"/>
                  </a:cubicBezTo>
                  <a:cubicBezTo>
                    <a:pt x="519600" y="895660"/>
                    <a:pt x="513621" y="902694"/>
                    <a:pt x="494379" y="906311"/>
                  </a:cubicBezTo>
                  <a:cubicBezTo>
                    <a:pt x="469911" y="910984"/>
                    <a:pt x="475036" y="907969"/>
                    <a:pt x="455040" y="925403"/>
                  </a:cubicBezTo>
                  <a:cubicBezTo>
                    <a:pt x="440871" y="937813"/>
                    <a:pt x="434993" y="932688"/>
                    <a:pt x="417207" y="946153"/>
                  </a:cubicBezTo>
                  <a:cubicBezTo>
                    <a:pt x="403843" y="956252"/>
                    <a:pt x="399874" y="964190"/>
                    <a:pt x="383445" y="970771"/>
                  </a:cubicBezTo>
                  <a:cubicBezTo>
                    <a:pt x="360585" y="979815"/>
                    <a:pt x="366112" y="977454"/>
                    <a:pt x="349331" y="995239"/>
                  </a:cubicBezTo>
                  <a:cubicBezTo>
                    <a:pt x="328581" y="1017596"/>
                    <a:pt x="302254" y="1031664"/>
                    <a:pt x="284067" y="1051007"/>
                  </a:cubicBezTo>
                  <a:cubicBezTo>
                    <a:pt x="209458" y="1129636"/>
                    <a:pt x="144294" y="1095421"/>
                    <a:pt x="49287" y="1171437"/>
                  </a:cubicBezTo>
                  <a:cubicBezTo>
                    <a:pt x="14017" y="1199572"/>
                    <a:pt x="18589" y="1196256"/>
                    <a:pt x="9948" y="1221930"/>
                  </a:cubicBezTo>
                  <a:cubicBezTo>
                    <a:pt x="6531" y="1232380"/>
                    <a:pt x="4220" y="1232229"/>
                    <a:pt x="0" y="1242077"/>
                  </a:cubicBezTo>
                  <a:cubicBezTo>
                    <a:pt x="54010" y="1297594"/>
                    <a:pt x="198103" y="1266545"/>
                    <a:pt x="241311" y="1230622"/>
                  </a:cubicBezTo>
                  <a:cubicBezTo>
                    <a:pt x="271657" y="1205451"/>
                    <a:pt x="274722" y="1206857"/>
                    <a:pt x="299742" y="1179878"/>
                  </a:cubicBezTo>
                  <a:cubicBezTo>
                    <a:pt x="314865" y="1163700"/>
                    <a:pt x="352346" y="1137222"/>
                    <a:pt x="387113" y="1103359"/>
                  </a:cubicBezTo>
                  <a:cubicBezTo>
                    <a:pt x="402085" y="1088588"/>
                    <a:pt x="404697" y="1099591"/>
                    <a:pt x="421679" y="1083212"/>
                  </a:cubicBezTo>
                  <a:lnTo>
                    <a:pt x="476644" y="1029102"/>
                  </a:lnTo>
                  <a:cubicBezTo>
                    <a:pt x="487797" y="1017848"/>
                    <a:pt x="499855" y="1012120"/>
                    <a:pt x="506638" y="1004283"/>
                  </a:cubicBezTo>
                  <a:cubicBezTo>
                    <a:pt x="521158" y="987401"/>
                    <a:pt x="517189" y="986597"/>
                    <a:pt x="542259" y="985191"/>
                  </a:cubicBezTo>
                  <a:cubicBezTo>
                    <a:pt x="534522" y="964591"/>
                    <a:pt x="539546" y="989763"/>
                    <a:pt x="531105" y="969716"/>
                  </a:cubicBezTo>
                  <a:cubicBezTo>
                    <a:pt x="544319" y="961879"/>
                    <a:pt x="544822" y="967154"/>
                    <a:pt x="558035" y="953187"/>
                  </a:cubicBezTo>
                  <a:lnTo>
                    <a:pt x="534622" y="943088"/>
                  </a:lnTo>
                  <a:cubicBezTo>
                    <a:pt x="547736" y="924247"/>
                    <a:pt x="572203" y="922589"/>
                    <a:pt x="583608" y="896815"/>
                  </a:cubicBezTo>
                  <a:cubicBezTo>
                    <a:pt x="592501" y="926006"/>
                    <a:pt x="596369" y="991722"/>
                    <a:pt x="596018" y="1024279"/>
                  </a:cubicBezTo>
                  <a:cubicBezTo>
                    <a:pt x="595767" y="1048897"/>
                    <a:pt x="598480" y="1066432"/>
                    <a:pt x="593104" y="1090598"/>
                  </a:cubicBezTo>
                  <a:cubicBezTo>
                    <a:pt x="587929" y="1114010"/>
                    <a:pt x="581046" y="1127626"/>
                    <a:pt x="586522" y="1149632"/>
                  </a:cubicBezTo>
                  <a:lnTo>
                    <a:pt x="595867" y="1137474"/>
                  </a:ln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2848BA2F-526E-4E63-A531-DF19854BF704}"/>
                </a:ext>
              </a:extLst>
            </p:cNvPr>
            <p:cNvSpPr/>
            <p:nvPr/>
          </p:nvSpPr>
          <p:spPr>
            <a:xfrm>
              <a:off x="2543257" y="852135"/>
              <a:ext cx="441572" cy="1391883"/>
            </a:xfrm>
            <a:custGeom>
              <a:avLst/>
              <a:gdLst>
                <a:gd name="connsiteX0" fmla="*/ 239299 w 441572"/>
                <a:gd name="connsiteY0" fmla="*/ 1231964 h 1391883"/>
                <a:gd name="connsiteX1" fmla="*/ 251256 w 441572"/>
                <a:gd name="connsiteY1" fmla="*/ 1228900 h 1391883"/>
                <a:gd name="connsiteX2" fmla="*/ 193981 w 441572"/>
                <a:gd name="connsiteY2" fmla="*/ 1177251 h 1391883"/>
                <a:gd name="connsiteX3" fmla="*/ 202874 w 441572"/>
                <a:gd name="connsiteY3" fmla="*/ 1171272 h 1391883"/>
                <a:gd name="connsiteX4" fmla="*/ 225834 w 441572"/>
                <a:gd name="connsiteY4" fmla="*/ 1191520 h 1391883"/>
                <a:gd name="connsiteX5" fmla="*/ 222769 w 441572"/>
                <a:gd name="connsiteY5" fmla="*/ 1197750 h 1391883"/>
                <a:gd name="connsiteX6" fmla="*/ 277483 w 441572"/>
                <a:gd name="connsiteY6" fmla="*/ 1234527 h 1391883"/>
                <a:gd name="connsiteX7" fmla="*/ 252060 w 441572"/>
                <a:gd name="connsiteY7" fmla="*/ 1232417 h 1391883"/>
                <a:gd name="connsiteX8" fmla="*/ 362743 w 441572"/>
                <a:gd name="connsiteY8" fmla="*/ 1302705 h 1391883"/>
                <a:gd name="connsiteX9" fmla="*/ 380177 w 441572"/>
                <a:gd name="connsiteY9" fmla="*/ 1294164 h 1391883"/>
                <a:gd name="connsiteX10" fmla="*/ 412533 w 441572"/>
                <a:gd name="connsiteY10" fmla="*/ 1307528 h 1391883"/>
                <a:gd name="connsiteX11" fmla="*/ 441572 w 441572"/>
                <a:gd name="connsiteY11" fmla="*/ 1332850 h 1391883"/>
                <a:gd name="connsiteX12" fmla="*/ 406654 w 441572"/>
                <a:gd name="connsiteY12" fmla="*/ 1296425 h 1391883"/>
                <a:gd name="connsiteX13" fmla="*/ 389070 w 441572"/>
                <a:gd name="connsiteY13" fmla="*/ 1279091 h 1391883"/>
                <a:gd name="connsiteX14" fmla="*/ 338125 w 441572"/>
                <a:gd name="connsiteY14" fmla="*/ 1246535 h 1391883"/>
                <a:gd name="connsiteX15" fmla="*/ 324559 w 441572"/>
                <a:gd name="connsiteY15" fmla="*/ 1221213 h 1391883"/>
                <a:gd name="connsiteX16" fmla="*/ 301599 w 441572"/>
                <a:gd name="connsiteY16" fmla="*/ 1205286 h 1391883"/>
                <a:gd name="connsiteX17" fmla="*/ 282607 w 441572"/>
                <a:gd name="connsiteY17" fmla="*/ 1180567 h 1391883"/>
                <a:gd name="connsiteX18" fmla="*/ 321143 w 441572"/>
                <a:gd name="connsiteY18" fmla="*/ 1239149 h 1391883"/>
                <a:gd name="connsiteX19" fmla="*/ 237842 w 441572"/>
                <a:gd name="connsiteY19" fmla="*/ 1179864 h 1391883"/>
                <a:gd name="connsiteX20" fmla="*/ 205637 w 441572"/>
                <a:gd name="connsiteY20" fmla="*/ 1026074 h 1391883"/>
                <a:gd name="connsiteX21" fmla="*/ 211716 w 441572"/>
                <a:gd name="connsiteY21" fmla="*/ 997034 h 1391883"/>
                <a:gd name="connsiteX22" fmla="*/ 222166 w 441572"/>
                <a:gd name="connsiteY22" fmla="*/ 968095 h 1391883"/>
                <a:gd name="connsiteX23" fmla="*/ 241359 w 441572"/>
                <a:gd name="connsiteY23" fmla="*/ 775267 h 1391883"/>
                <a:gd name="connsiteX24" fmla="*/ 256230 w 441572"/>
                <a:gd name="connsiteY24" fmla="*/ 575907 h 1391883"/>
                <a:gd name="connsiteX25" fmla="*/ 307678 w 441572"/>
                <a:gd name="connsiteY25" fmla="*/ 340073 h 1391883"/>
                <a:gd name="connsiteX26" fmla="*/ 311094 w 441572"/>
                <a:gd name="connsiteY26" fmla="*/ 361174 h 1391883"/>
                <a:gd name="connsiteX27" fmla="*/ 383844 w 441572"/>
                <a:gd name="connsiteY27" fmla="*/ 93386 h 1391883"/>
                <a:gd name="connsiteX28" fmla="*/ 387814 w 441572"/>
                <a:gd name="connsiteY28" fmla="*/ 42641 h 1391883"/>
                <a:gd name="connsiteX29" fmla="*/ 378569 w 441572"/>
                <a:gd name="connsiteY29" fmla="*/ 1292 h 1391883"/>
                <a:gd name="connsiteX30" fmla="*/ 288385 w 441572"/>
                <a:gd name="connsiteY30" fmla="*/ 5262 h 1391883"/>
                <a:gd name="connsiteX31" fmla="*/ 267987 w 441572"/>
                <a:gd name="connsiteY31" fmla="*/ 66155 h 1391883"/>
                <a:gd name="connsiteX32" fmla="*/ 233672 w 441572"/>
                <a:gd name="connsiteY32" fmla="*/ 125540 h 1391883"/>
                <a:gd name="connsiteX33" fmla="*/ 171925 w 441572"/>
                <a:gd name="connsiteY33" fmla="*/ 247125 h 1391883"/>
                <a:gd name="connsiteX34" fmla="*/ 143940 w 441572"/>
                <a:gd name="connsiteY34" fmla="*/ 308722 h 1391883"/>
                <a:gd name="connsiteX35" fmla="*/ 124496 w 441572"/>
                <a:gd name="connsiteY35" fmla="*/ 383130 h 1391883"/>
                <a:gd name="connsiteX36" fmla="*/ 100230 w 441572"/>
                <a:gd name="connsiteY36" fmla="*/ 451559 h 1391883"/>
                <a:gd name="connsiteX37" fmla="*/ 79128 w 441572"/>
                <a:gd name="connsiteY37" fmla="*/ 524309 h 1391883"/>
                <a:gd name="connsiteX38" fmla="*/ 68929 w 441572"/>
                <a:gd name="connsiteY38" fmla="*/ 604646 h 1391883"/>
                <a:gd name="connsiteX39" fmla="*/ 52550 w 441572"/>
                <a:gd name="connsiteY39" fmla="*/ 680913 h 1391883"/>
                <a:gd name="connsiteX40" fmla="*/ 31951 w 441572"/>
                <a:gd name="connsiteY40" fmla="*/ 844701 h 1391883"/>
                <a:gd name="connsiteX41" fmla="*/ 25621 w 441572"/>
                <a:gd name="connsiteY41" fmla="*/ 880875 h 1391883"/>
                <a:gd name="connsiteX42" fmla="*/ 23410 w 441572"/>
                <a:gd name="connsiteY42" fmla="*/ 925841 h 1391883"/>
                <a:gd name="connsiteX43" fmla="*/ 14869 w 441572"/>
                <a:gd name="connsiteY43" fmla="*/ 963925 h 1391883"/>
                <a:gd name="connsiteX44" fmla="*/ 349 w 441572"/>
                <a:gd name="connsiteY44" fmla="*/ 1088574 h 1391883"/>
                <a:gd name="connsiteX45" fmla="*/ 3966 w 441572"/>
                <a:gd name="connsiteY45" fmla="*/ 1152532 h 1391883"/>
                <a:gd name="connsiteX46" fmla="*/ 13211 w 441572"/>
                <a:gd name="connsiteY46" fmla="*/ 1165545 h 1391883"/>
                <a:gd name="connsiteX47" fmla="*/ 29389 w 441572"/>
                <a:gd name="connsiteY47" fmla="*/ 1080033 h 1391883"/>
                <a:gd name="connsiteX48" fmla="*/ 64307 w 441572"/>
                <a:gd name="connsiteY48" fmla="*/ 1173282 h 1391883"/>
                <a:gd name="connsiteX49" fmla="*/ 91588 w 441572"/>
                <a:gd name="connsiteY49" fmla="*/ 1278689 h 1391883"/>
                <a:gd name="connsiteX50" fmla="*/ 94150 w 441572"/>
                <a:gd name="connsiteY50" fmla="*/ 1264270 h 1391883"/>
                <a:gd name="connsiteX51" fmla="*/ 87368 w 441572"/>
                <a:gd name="connsiteY51" fmla="*/ 1246484 h 1391883"/>
                <a:gd name="connsiteX52" fmla="*/ 100129 w 441572"/>
                <a:gd name="connsiteY52" fmla="*/ 1232919 h 1391883"/>
                <a:gd name="connsiteX53" fmla="*/ 101285 w 441572"/>
                <a:gd name="connsiteY53" fmla="*/ 1230357 h 1391883"/>
                <a:gd name="connsiteX54" fmla="*/ 100682 w 441572"/>
                <a:gd name="connsiteY54" fmla="*/ 1248846 h 1391883"/>
                <a:gd name="connsiteX55" fmla="*/ 124245 w 441572"/>
                <a:gd name="connsiteY55" fmla="*/ 1253518 h 1391883"/>
                <a:gd name="connsiteX56" fmla="*/ 122386 w 441572"/>
                <a:gd name="connsiteY56" fmla="*/ 1258794 h 1391883"/>
                <a:gd name="connsiteX57" fmla="*/ 124245 w 441572"/>
                <a:gd name="connsiteY57" fmla="*/ 1264069 h 1391883"/>
                <a:gd name="connsiteX58" fmla="*/ 171573 w 441572"/>
                <a:gd name="connsiteY58" fmla="*/ 1326871 h 1391883"/>
                <a:gd name="connsiteX59" fmla="*/ 218197 w 441572"/>
                <a:gd name="connsiteY59" fmla="*/ 1358624 h 1391883"/>
                <a:gd name="connsiteX60" fmla="*/ 271403 w 441572"/>
                <a:gd name="connsiteY60" fmla="*/ 1387563 h 1391883"/>
                <a:gd name="connsiteX61" fmla="*/ 237641 w 441572"/>
                <a:gd name="connsiteY61" fmla="*/ 1364000 h 1391883"/>
                <a:gd name="connsiteX62" fmla="*/ 206340 w 441572"/>
                <a:gd name="connsiteY62" fmla="*/ 1335513 h 1391883"/>
                <a:gd name="connsiteX63" fmla="*/ 141327 w 441572"/>
                <a:gd name="connsiteY63" fmla="*/ 1282307 h 1391883"/>
                <a:gd name="connsiteX64" fmla="*/ 156551 w 441572"/>
                <a:gd name="connsiteY64" fmla="*/ 1284065 h 1391883"/>
                <a:gd name="connsiteX65" fmla="*/ 143689 w 441572"/>
                <a:gd name="connsiteY65" fmla="*/ 1265425 h 1391883"/>
                <a:gd name="connsiteX66" fmla="*/ 127159 w 441572"/>
                <a:gd name="connsiteY66" fmla="*/ 1250654 h 1391883"/>
                <a:gd name="connsiteX67" fmla="*/ 112388 w 441572"/>
                <a:gd name="connsiteY67" fmla="*/ 1206492 h 1391883"/>
                <a:gd name="connsiteX68" fmla="*/ 111333 w 441572"/>
                <a:gd name="connsiteY68" fmla="*/ 1203578 h 1391883"/>
                <a:gd name="connsiteX69" fmla="*/ 137559 w 441572"/>
                <a:gd name="connsiteY69" fmla="*/ 1218801 h 1391883"/>
                <a:gd name="connsiteX70" fmla="*/ 126657 w 441572"/>
                <a:gd name="connsiteY70" fmla="*/ 1202272 h 1391883"/>
                <a:gd name="connsiteX71" fmla="*/ 172327 w 441572"/>
                <a:gd name="connsiteY71" fmla="*/ 1238697 h 1391883"/>
                <a:gd name="connsiteX72" fmla="*/ 176446 w 441572"/>
                <a:gd name="connsiteY72" fmla="*/ 1215284 h 1391883"/>
                <a:gd name="connsiteX73" fmla="*/ 226337 w 441572"/>
                <a:gd name="connsiteY73" fmla="*/ 1241761 h 1391883"/>
                <a:gd name="connsiteX74" fmla="*/ 283863 w 441572"/>
                <a:gd name="connsiteY74" fmla="*/ 1293058 h 1391883"/>
                <a:gd name="connsiteX75" fmla="*/ 312200 w 441572"/>
                <a:gd name="connsiteY75" fmla="*/ 1319284 h 1391883"/>
                <a:gd name="connsiteX76" fmla="*/ 377916 w 441572"/>
                <a:gd name="connsiteY76" fmla="*/ 1364251 h 1391883"/>
                <a:gd name="connsiteX77" fmla="*/ 404293 w 441572"/>
                <a:gd name="connsiteY77" fmla="*/ 1391884 h 1391883"/>
                <a:gd name="connsiteX78" fmla="*/ 377815 w 441572"/>
                <a:gd name="connsiteY78" fmla="*/ 1356514 h 1391883"/>
                <a:gd name="connsiteX79" fmla="*/ 371234 w 441572"/>
                <a:gd name="connsiteY79" fmla="*/ 1347621 h 1391883"/>
                <a:gd name="connsiteX80" fmla="*/ 346414 w 441572"/>
                <a:gd name="connsiteY80" fmla="*/ 1322450 h 1391883"/>
                <a:gd name="connsiteX81" fmla="*/ 380981 w 441572"/>
                <a:gd name="connsiteY81" fmla="*/ 1338628 h 1391883"/>
                <a:gd name="connsiteX82" fmla="*/ 396455 w 441572"/>
                <a:gd name="connsiteY82" fmla="*/ 1345661 h 1391883"/>
                <a:gd name="connsiteX83" fmla="*/ 361537 w 441572"/>
                <a:gd name="connsiteY83" fmla="*/ 1313909 h 1391883"/>
                <a:gd name="connsiteX84" fmla="*/ 343601 w 441572"/>
                <a:gd name="connsiteY84" fmla="*/ 1295621 h 1391883"/>
                <a:gd name="connsiteX85" fmla="*/ 317123 w 441572"/>
                <a:gd name="connsiteY85" fmla="*/ 1287180 h 1391883"/>
                <a:gd name="connsiteX86" fmla="*/ 255879 w 441572"/>
                <a:gd name="connsiteY86" fmla="*/ 1248393 h 1391883"/>
                <a:gd name="connsiteX87" fmla="*/ 239299 w 441572"/>
                <a:gd name="connsiteY87" fmla="*/ 1231964 h 1391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441572" h="1391883">
                  <a:moveTo>
                    <a:pt x="239299" y="1231964"/>
                  </a:moveTo>
                  <a:cubicBezTo>
                    <a:pt x="250101" y="1227392"/>
                    <a:pt x="238244" y="1234175"/>
                    <a:pt x="251256" y="1228900"/>
                  </a:cubicBezTo>
                  <a:cubicBezTo>
                    <a:pt x="235079" y="1213576"/>
                    <a:pt x="202974" y="1205587"/>
                    <a:pt x="193981" y="1177251"/>
                  </a:cubicBezTo>
                  <a:lnTo>
                    <a:pt x="202874" y="1171272"/>
                  </a:lnTo>
                  <a:lnTo>
                    <a:pt x="225834" y="1191520"/>
                  </a:lnTo>
                  <a:cubicBezTo>
                    <a:pt x="226186" y="1206843"/>
                    <a:pt x="222418" y="1182828"/>
                    <a:pt x="222769" y="1197750"/>
                  </a:cubicBezTo>
                  <a:cubicBezTo>
                    <a:pt x="271504" y="1237943"/>
                    <a:pt x="272308" y="1217445"/>
                    <a:pt x="277483" y="1234527"/>
                  </a:cubicBezTo>
                  <a:cubicBezTo>
                    <a:pt x="260601" y="1245530"/>
                    <a:pt x="270348" y="1235130"/>
                    <a:pt x="252060" y="1232417"/>
                  </a:cubicBezTo>
                  <a:cubicBezTo>
                    <a:pt x="265776" y="1251961"/>
                    <a:pt x="342395" y="1285974"/>
                    <a:pt x="362743" y="1302705"/>
                  </a:cubicBezTo>
                  <a:lnTo>
                    <a:pt x="380177" y="1294164"/>
                  </a:lnTo>
                  <a:cubicBezTo>
                    <a:pt x="408513" y="1314411"/>
                    <a:pt x="391431" y="1302705"/>
                    <a:pt x="412533" y="1307528"/>
                  </a:cubicBezTo>
                  <a:cubicBezTo>
                    <a:pt x="423334" y="1309990"/>
                    <a:pt x="431875" y="1324861"/>
                    <a:pt x="441572" y="1332850"/>
                  </a:cubicBezTo>
                  <a:cubicBezTo>
                    <a:pt x="432780" y="1315767"/>
                    <a:pt x="423435" y="1304966"/>
                    <a:pt x="406654" y="1296425"/>
                  </a:cubicBezTo>
                  <a:cubicBezTo>
                    <a:pt x="398113" y="1291953"/>
                    <a:pt x="398666" y="1286829"/>
                    <a:pt x="389070" y="1279091"/>
                  </a:cubicBezTo>
                  <a:cubicBezTo>
                    <a:pt x="374198" y="1267033"/>
                    <a:pt x="352393" y="1259396"/>
                    <a:pt x="338125" y="1246535"/>
                  </a:cubicBezTo>
                  <a:cubicBezTo>
                    <a:pt x="324207" y="1234125"/>
                    <a:pt x="334155" y="1234225"/>
                    <a:pt x="324559" y="1221213"/>
                  </a:cubicBezTo>
                  <a:cubicBezTo>
                    <a:pt x="319384" y="1214179"/>
                    <a:pt x="308884" y="1211014"/>
                    <a:pt x="301599" y="1205286"/>
                  </a:cubicBezTo>
                  <a:cubicBezTo>
                    <a:pt x="285220" y="1192173"/>
                    <a:pt x="296424" y="1191721"/>
                    <a:pt x="282607" y="1180567"/>
                  </a:cubicBezTo>
                  <a:cubicBezTo>
                    <a:pt x="287782" y="1207999"/>
                    <a:pt x="312350" y="1212069"/>
                    <a:pt x="321143" y="1239149"/>
                  </a:cubicBezTo>
                  <a:cubicBezTo>
                    <a:pt x="297228" y="1230608"/>
                    <a:pt x="258341" y="1196494"/>
                    <a:pt x="237842" y="1179864"/>
                  </a:cubicBezTo>
                  <a:cubicBezTo>
                    <a:pt x="181621" y="1134194"/>
                    <a:pt x="184435" y="1089428"/>
                    <a:pt x="205637" y="1026074"/>
                  </a:cubicBezTo>
                  <a:cubicBezTo>
                    <a:pt x="210661" y="1011102"/>
                    <a:pt x="205989" y="1009795"/>
                    <a:pt x="211716" y="997034"/>
                  </a:cubicBezTo>
                  <a:cubicBezTo>
                    <a:pt x="219102" y="981007"/>
                    <a:pt x="218398" y="993517"/>
                    <a:pt x="222166" y="968095"/>
                  </a:cubicBezTo>
                  <a:cubicBezTo>
                    <a:pt x="229301" y="918556"/>
                    <a:pt x="244775" y="824453"/>
                    <a:pt x="241359" y="775267"/>
                  </a:cubicBezTo>
                  <a:cubicBezTo>
                    <a:pt x="237038" y="714223"/>
                    <a:pt x="269243" y="636348"/>
                    <a:pt x="256230" y="575907"/>
                  </a:cubicBezTo>
                  <a:cubicBezTo>
                    <a:pt x="240907" y="504916"/>
                    <a:pt x="265827" y="377955"/>
                    <a:pt x="307678" y="340073"/>
                  </a:cubicBezTo>
                  <a:lnTo>
                    <a:pt x="311094" y="361174"/>
                  </a:lnTo>
                  <a:cubicBezTo>
                    <a:pt x="341792" y="303296"/>
                    <a:pt x="372339" y="164377"/>
                    <a:pt x="383844" y="93386"/>
                  </a:cubicBezTo>
                  <a:cubicBezTo>
                    <a:pt x="386909" y="74545"/>
                    <a:pt x="385251" y="60126"/>
                    <a:pt x="387814" y="42641"/>
                  </a:cubicBezTo>
                  <a:cubicBezTo>
                    <a:pt x="391431" y="17219"/>
                    <a:pt x="395903" y="20636"/>
                    <a:pt x="378569" y="1292"/>
                  </a:cubicBezTo>
                  <a:cubicBezTo>
                    <a:pt x="362994" y="-1973"/>
                    <a:pt x="304663" y="1544"/>
                    <a:pt x="288385" y="5262"/>
                  </a:cubicBezTo>
                  <a:cubicBezTo>
                    <a:pt x="282758" y="29177"/>
                    <a:pt x="279342" y="42842"/>
                    <a:pt x="267987" y="66155"/>
                  </a:cubicBezTo>
                  <a:cubicBezTo>
                    <a:pt x="256984" y="88512"/>
                    <a:pt x="245730" y="104790"/>
                    <a:pt x="233672" y="125540"/>
                  </a:cubicBezTo>
                  <a:cubicBezTo>
                    <a:pt x="211415" y="163372"/>
                    <a:pt x="191620" y="207635"/>
                    <a:pt x="171925" y="247125"/>
                  </a:cubicBezTo>
                  <a:cubicBezTo>
                    <a:pt x="161726" y="267523"/>
                    <a:pt x="152732" y="287871"/>
                    <a:pt x="143940" y="308722"/>
                  </a:cubicBezTo>
                  <a:cubicBezTo>
                    <a:pt x="135600" y="328517"/>
                    <a:pt x="136454" y="355447"/>
                    <a:pt x="124496" y="383130"/>
                  </a:cubicBezTo>
                  <a:cubicBezTo>
                    <a:pt x="111383" y="413375"/>
                    <a:pt x="105405" y="414782"/>
                    <a:pt x="100230" y="451559"/>
                  </a:cubicBezTo>
                  <a:cubicBezTo>
                    <a:pt x="96110" y="480850"/>
                    <a:pt x="86514" y="498183"/>
                    <a:pt x="79128" y="524309"/>
                  </a:cubicBezTo>
                  <a:cubicBezTo>
                    <a:pt x="70788" y="553952"/>
                    <a:pt x="74205" y="576209"/>
                    <a:pt x="68929" y="604646"/>
                  </a:cubicBezTo>
                  <a:cubicBezTo>
                    <a:pt x="64106" y="630420"/>
                    <a:pt x="57424" y="655490"/>
                    <a:pt x="52550" y="680913"/>
                  </a:cubicBezTo>
                  <a:cubicBezTo>
                    <a:pt x="42251" y="734119"/>
                    <a:pt x="38282" y="790691"/>
                    <a:pt x="31951" y="844701"/>
                  </a:cubicBezTo>
                  <a:cubicBezTo>
                    <a:pt x="30544" y="856859"/>
                    <a:pt x="26927" y="868817"/>
                    <a:pt x="25621" y="880875"/>
                  </a:cubicBezTo>
                  <a:cubicBezTo>
                    <a:pt x="24113" y="896450"/>
                    <a:pt x="26324" y="909915"/>
                    <a:pt x="23410" y="925841"/>
                  </a:cubicBezTo>
                  <a:cubicBezTo>
                    <a:pt x="20948" y="938854"/>
                    <a:pt x="16728" y="949957"/>
                    <a:pt x="14869" y="963925"/>
                  </a:cubicBezTo>
                  <a:lnTo>
                    <a:pt x="349" y="1088574"/>
                  </a:lnTo>
                  <a:cubicBezTo>
                    <a:pt x="-254" y="1105305"/>
                    <a:pt x="-606" y="1134495"/>
                    <a:pt x="3966" y="1152532"/>
                  </a:cubicBezTo>
                  <a:cubicBezTo>
                    <a:pt x="8187" y="1169162"/>
                    <a:pt x="8438" y="1162731"/>
                    <a:pt x="13211" y="1165545"/>
                  </a:cubicBezTo>
                  <a:cubicBezTo>
                    <a:pt x="30293" y="1142936"/>
                    <a:pt x="16979" y="1099829"/>
                    <a:pt x="29389" y="1080033"/>
                  </a:cubicBezTo>
                  <a:cubicBezTo>
                    <a:pt x="29489" y="1080033"/>
                    <a:pt x="64307" y="1173181"/>
                    <a:pt x="64307" y="1173282"/>
                  </a:cubicBezTo>
                  <a:cubicBezTo>
                    <a:pt x="68527" y="1203276"/>
                    <a:pt x="65613" y="1259848"/>
                    <a:pt x="91588" y="1278689"/>
                  </a:cubicBezTo>
                  <a:cubicBezTo>
                    <a:pt x="94301" y="1274017"/>
                    <a:pt x="96863" y="1284316"/>
                    <a:pt x="94150" y="1264270"/>
                  </a:cubicBezTo>
                  <a:cubicBezTo>
                    <a:pt x="93347" y="1257688"/>
                    <a:pt x="90031" y="1251860"/>
                    <a:pt x="87368" y="1246484"/>
                  </a:cubicBezTo>
                  <a:cubicBezTo>
                    <a:pt x="98722" y="1241912"/>
                    <a:pt x="95356" y="1245329"/>
                    <a:pt x="100129" y="1232919"/>
                  </a:cubicBezTo>
                  <a:cubicBezTo>
                    <a:pt x="100380" y="1232467"/>
                    <a:pt x="100732" y="1231060"/>
                    <a:pt x="101285" y="1230357"/>
                  </a:cubicBezTo>
                  <a:cubicBezTo>
                    <a:pt x="108067" y="1242515"/>
                    <a:pt x="116860" y="1243570"/>
                    <a:pt x="100682" y="1248846"/>
                  </a:cubicBezTo>
                  <a:cubicBezTo>
                    <a:pt x="118970" y="1249197"/>
                    <a:pt x="110077" y="1238898"/>
                    <a:pt x="124245" y="1253518"/>
                  </a:cubicBezTo>
                  <a:cubicBezTo>
                    <a:pt x="125049" y="1272509"/>
                    <a:pt x="122035" y="1246233"/>
                    <a:pt x="122386" y="1258794"/>
                  </a:cubicBezTo>
                  <a:lnTo>
                    <a:pt x="124245" y="1264069"/>
                  </a:lnTo>
                  <a:cubicBezTo>
                    <a:pt x="127511" y="1275524"/>
                    <a:pt x="113946" y="1287029"/>
                    <a:pt x="171573" y="1326871"/>
                  </a:cubicBezTo>
                  <a:cubicBezTo>
                    <a:pt x="193931" y="1342446"/>
                    <a:pt x="191017" y="1349229"/>
                    <a:pt x="218197" y="1358624"/>
                  </a:cubicBezTo>
                  <a:cubicBezTo>
                    <a:pt x="237390" y="1365306"/>
                    <a:pt x="254020" y="1378419"/>
                    <a:pt x="271403" y="1387563"/>
                  </a:cubicBezTo>
                  <a:cubicBezTo>
                    <a:pt x="254422" y="1360282"/>
                    <a:pt x="250453" y="1374450"/>
                    <a:pt x="237641" y="1364000"/>
                  </a:cubicBezTo>
                  <a:cubicBezTo>
                    <a:pt x="225583" y="1354152"/>
                    <a:pt x="234576" y="1354152"/>
                    <a:pt x="206340" y="1335513"/>
                  </a:cubicBezTo>
                  <a:lnTo>
                    <a:pt x="141327" y="1282307"/>
                  </a:lnTo>
                  <a:cubicBezTo>
                    <a:pt x="153737" y="1278187"/>
                    <a:pt x="145548" y="1286426"/>
                    <a:pt x="156551" y="1284065"/>
                  </a:cubicBezTo>
                  <a:cubicBezTo>
                    <a:pt x="149165" y="1275172"/>
                    <a:pt x="150572" y="1272911"/>
                    <a:pt x="143689" y="1265425"/>
                  </a:cubicBezTo>
                  <a:cubicBezTo>
                    <a:pt x="134545" y="1255679"/>
                    <a:pt x="132887" y="1259447"/>
                    <a:pt x="127159" y="1250654"/>
                  </a:cubicBezTo>
                  <a:cubicBezTo>
                    <a:pt x="119322" y="1238697"/>
                    <a:pt x="117061" y="1219153"/>
                    <a:pt x="112388" y="1206492"/>
                  </a:cubicBezTo>
                  <a:cubicBezTo>
                    <a:pt x="112137" y="1205789"/>
                    <a:pt x="111685" y="1204482"/>
                    <a:pt x="111333" y="1203578"/>
                  </a:cubicBezTo>
                  <a:cubicBezTo>
                    <a:pt x="122587" y="1209808"/>
                    <a:pt x="125049" y="1216339"/>
                    <a:pt x="137559" y="1218801"/>
                  </a:cubicBezTo>
                  <a:lnTo>
                    <a:pt x="126657" y="1202272"/>
                  </a:lnTo>
                  <a:cubicBezTo>
                    <a:pt x="142835" y="1212119"/>
                    <a:pt x="157957" y="1235783"/>
                    <a:pt x="172327" y="1238697"/>
                  </a:cubicBezTo>
                  <a:lnTo>
                    <a:pt x="176446" y="1215284"/>
                  </a:lnTo>
                  <a:cubicBezTo>
                    <a:pt x="193880" y="1210963"/>
                    <a:pt x="217193" y="1226086"/>
                    <a:pt x="226337" y="1241761"/>
                  </a:cubicBezTo>
                  <a:cubicBezTo>
                    <a:pt x="246383" y="1276177"/>
                    <a:pt x="262058" y="1270098"/>
                    <a:pt x="283863" y="1293058"/>
                  </a:cubicBezTo>
                  <a:lnTo>
                    <a:pt x="312200" y="1319284"/>
                  </a:lnTo>
                  <a:cubicBezTo>
                    <a:pt x="339129" y="1351138"/>
                    <a:pt x="355056" y="1341290"/>
                    <a:pt x="377916" y="1364251"/>
                  </a:cubicBezTo>
                  <a:cubicBezTo>
                    <a:pt x="387060" y="1373496"/>
                    <a:pt x="394646" y="1384147"/>
                    <a:pt x="404293" y="1391884"/>
                  </a:cubicBezTo>
                  <a:cubicBezTo>
                    <a:pt x="403489" y="1370431"/>
                    <a:pt x="389170" y="1371486"/>
                    <a:pt x="377815" y="1356514"/>
                  </a:cubicBezTo>
                  <a:cubicBezTo>
                    <a:pt x="373947" y="1351490"/>
                    <a:pt x="379222" y="1356765"/>
                    <a:pt x="371234" y="1347621"/>
                  </a:cubicBezTo>
                  <a:lnTo>
                    <a:pt x="346414" y="1322450"/>
                  </a:lnTo>
                  <a:lnTo>
                    <a:pt x="380981" y="1338628"/>
                  </a:lnTo>
                  <a:cubicBezTo>
                    <a:pt x="393843" y="1344858"/>
                    <a:pt x="379122" y="1342848"/>
                    <a:pt x="396455" y="1345661"/>
                  </a:cubicBezTo>
                  <a:cubicBezTo>
                    <a:pt x="382890" y="1315315"/>
                    <a:pt x="383091" y="1329031"/>
                    <a:pt x="361537" y="1313909"/>
                  </a:cubicBezTo>
                  <a:cubicBezTo>
                    <a:pt x="349479" y="1305468"/>
                    <a:pt x="353197" y="1302102"/>
                    <a:pt x="343601" y="1295621"/>
                  </a:cubicBezTo>
                  <a:cubicBezTo>
                    <a:pt x="331643" y="1287532"/>
                    <a:pt x="332799" y="1293862"/>
                    <a:pt x="317123" y="1287180"/>
                  </a:cubicBezTo>
                  <a:cubicBezTo>
                    <a:pt x="308432" y="1283563"/>
                    <a:pt x="284416" y="1261155"/>
                    <a:pt x="255879" y="1248393"/>
                  </a:cubicBezTo>
                  <a:cubicBezTo>
                    <a:pt x="250101" y="1245932"/>
                    <a:pt x="245027" y="1239350"/>
                    <a:pt x="239299" y="1231964"/>
                  </a:cubicBez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7894C878-690B-4200-9F74-6B8ED3286A98}"/>
                </a:ext>
              </a:extLst>
            </p:cNvPr>
            <p:cNvSpPr/>
            <p:nvPr/>
          </p:nvSpPr>
          <p:spPr>
            <a:xfrm>
              <a:off x="4335880" y="172717"/>
              <a:ext cx="1390953" cy="761148"/>
            </a:xfrm>
            <a:custGeom>
              <a:avLst/>
              <a:gdLst>
                <a:gd name="connsiteX0" fmla="*/ 1297644 w 1390953"/>
                <a:gd name="connsiteY0" fmla="*/ 557569 h 761148"/>
                <a:gd name="connsiteX1" fmla="*/ 1317189 w 1390953"/>
                <a:gd name="connsiteY1" fmla="*/ 555559 h 761148"/>
                <a:gd name="connsiteX2" fmla="*/ 1296941 w 1390953"/>
                <a:gd name="connsiteY2" fmla="*/ 539180 h 761148"/>
                <a:gd name="connsiteX3" fmla="*/ 1295082 w 1390953"/>
                <a:gd name="connsiteY3" fmla="*/ 554856 h 761148"/>
                <a:gd name="connsiteX4" fmla="*/ 1223739 w 1390953"/>
                <a:gd name="connsiteY4" fmla="*/ 496274 h 761148"/>
                <a:gd name="connsiteX5" fmla="*/ 1141041 w 1390953"/>
                <a:gd name="connsiteY5" fmla="*/ 448243 h 761148"/>
                <a:gd name="connsiteX6" fmla="*/ 1155661 w 1390953"/>
                <a:gd name="connsiteY6" fmla="*/ 447187 h 761148"/>
                <a:gd name="connsiteX7" fmla="*/ 1167970 w 1390953"/>
                <a:gd name="connsiteY7" fmla="*/ 442867 h 761148"/>
                <a:gd name="connsiteX8" fmla="*/ 1112453 w 1390953"/>
                <a:gd name="connsiteY8" fmla="*/ 400714 h 761148"/>
                <a:gd name="connsiteX9" fmla="*/ 1056333 w 1390953"/>
                <a:gd name="connsiteY9" fmla="*/ 355496 h 761148"/>
                <a:gd name="connsiteX10" fmla="*/ 994234 w 1390953"/>
                <a:gd name="connsiteY10" fmla="*/ 316157 h 761148"/>
                <a:gd name="connsiteX11" fmla="*/ 928066 w 1390953"/>
                <a:gd name="connsiteY11" fmla="*/ 280887 h 761148"/>
                <a:gd name="connsiteX12" fmla="*/ 722125 w 1390953"/>
                <a:gd name="connsiteY12" fmla="*/ 186684 h 761148"/>
                <a:gd name="connsiteX13" fmla="*/ 584463 w 1390953"/>
                <a:gd name="connsiteY13" fmla="*/ 125992 h 761148"/>
                <a:gd name="connsiteX14" fmla="*/ 508095 w 1390953"/>
                <a:gd name="connsiteY14" fmla="*/ 100117 h 761148"/>
                <a:gd name="connsiteX15" fmla="*/ 438259 w 1390953"/>
                <a:gd name="connsiteY15" fmla="*/ 76202 h 761148"/>
                <a:gd name="connsiteX16" fmla="*/ 369729 w 1390953"/>
                <a:gd name="connsiteY16" fmla="*/ 43495 h 761148"/>
                <a:gd name="connsiteX17" fmla="*/ 208754 w 1390953"/>
                <a:gd name="connsiteY17" fmla="*/ 2598 h 761148"/>
                <a:gd name="connsiteX18" fmla="*/ 117264 w 1390953"/>
                <a:gd name="connsiteY18" fmla="*/ 8476 h 761148"/>
                <a:gd name="connsiteX19" fmla="*/ 38435 w 1390953"/>
                <a:gd name="connsiteY19" fmla="*/ 31889 h 761148"/>
                <a:gd name="connsiteX20" fmla="*/ 52603 w 1390953"/>
                <a:gd name="connsiteY20" fmla="*/ 41134 h 761148"/>
                <a:gd name="connsiteX21" fmla="*/ 0 w 1390953"/>
                <a:gd name="connsiteY21" fmla="*/ 62336 h 761148"/>
                <a:gd name="connsiteX22" fmla="*/ 84557 w 1390953"/>
                <a:gd name="connsiteY22" fmla="*/ 90471 h 761148"/>
                <a:gd name="connsiteX23" fmla="*/ 95108 w 1390953"/>
                <a:gd name="connsiteY23" fmla="*/ 114587 h 761148"/>
                <a:gd name="connsiteX24" fmla="*/ 321296 w 1390953"/>
                <a:gd name="connsiteY24" fmla="*/ 173973 h 761148"/>
                <a:gd name="connsiteX25" fmla="*/ 522213 w 1390953"/>
                <a:gd name="connsiteY25" fmla="*/ 257374 h 761148"/>
                <a:gd name="connsiteX26" fmla="*/ 722175 w 1390953"/>
                <a:gd name="connsiteY26" fmla="*/ 342283 h 761148"/>
                <a:gd name="connsiteX27" fmla="*/ 792011 w 1390953"/>
                <a:gd name="connsiteY27" fmla="*/ 377301 h 761148"/>
                <a:gd name="connsiteX28" fmla="*/ 822257 w 1390953"/>
                <a:gd name="connsiteY28" fmla="*/ 386546 h 761148"/>
                <a:gd name="connsiteX29" fmla="*/ 915958 w 1390953"/>
                <a:gd name="connsiteY29" fmla="*/ 435280 h 761148"/>
                <a:gd name="connsiteX30" fmla="*/ 915003 w 1390953"/>
                <a:gd name="connsiteY30" fmla="*/ 425684 h 761148"/>
                <a:gd name="connsiteX31" fmla="*/ 1069296 w 1390953"/>
                <a:gd name="connsiteY31" fmla="*/ 537422 h 761148"/>
                <a:gd name="connsiteX32" fmla="*/ 1169226 w 1390953"/>
                <a:gd name="connsiteY32" fmla="*/ 570481 h 761148"/>
                <a:gd name="connsiteX33" fmla="*/ 1250166 w 1390953"/>
                <a:gd name="connsiteY33" fmla="*/ 617809 h 761148"/>
                <a:gd name="connsiteX34" fmla="*/ 1278151 w 1390953"/>
                <a:gd name="connsiteY34" fmla="*/ 671718 h 761148"/>
                <a:gd name="connsiteX35" fmla="*/ 1322564 w 1390953"/>
                <a:gd name="connsiteY35" fmla="*/ 717739 h 761148"/>
                <a:gd name="connsiteX36" fmla="*/ 1323519 w 1390953"/>
                <a:gd name="connsiteY36" fmla="*/ 687142 h 761148"/>
                <a:gd name="connsiteX37" fmla="*/ 1317892 w 1390953"/>
                <a:gd name="connsiteY37" fmla="*/ 662775 h 761148"/>
                <a:gd name="connsiteX38" fmla="*/ 1324825 w 1390953"/>
                <a:gd name="connsiteY38" fmla="*/ 664282 h 761148"/>
                <a:gd name="connsiteX39" fmla="*/ 1333266 w 1390953"/>
                <a:gd name="connsiteY39" fmla="*/ 674933 h 761148"/>
                <a:gd name="connsiteX40" fmla="*/ 1347183 w 1390953"/>
                <a:gd name="connsiteY40" fmla="*/ 700104 h 761148"/>
                <a:gd name="connsiteX41" fmla="*/ 1364968 w 1390953"/>
                <a:gd name="connsiteY41" fmla="*/ 761148 h 761148"/>
                <a:gd name="connsiteX42" fmla="*/ 1361452 w 1390953"/>
                <a:gd name="connsiteY42" fmla="*/ 702014 h 761148"/>
                <a:gd name="connsiteX43" fmla="*/ 1380192 w 1390953"/>
                <a:gd name="connsiteY43" fmla="*/ 725075 h 761148"/>
                <a:gd name="connsiteX44" fmla="*/ 1370595 w 1390953"/>
                <a:gd name="connsiteY44" fmla="*/ 691664 h 761148"/>
                <a:gd name="connsiteX45" fmla="*/ 1378082 w 1390953"/>
                <a:gd name="connsiteY45" fmla="*/ 683575 h 761148"/>
                <a:gd name="connsiteX46" fmla="*/ 1390742 w 1390953"/>
                <a:gd name="connsiteY46" fmla="*/ 699954 h 761148"/>
                <a:gd name="connsiteX47" fmla="*/ 1364365 w 1390953"/>
                <a:gd name="connsiteY47" fmla="*/ 640216 h 761148"/>
                <a:gd name="connsiteX48" fmla="*/ 1333668 w 1390953"/>
                <a:gd name="connsiteY48" fmla="*/ 584900 h 761148"/>
                <a:gd name="connsiteX49" fmla="*/ 1368586 w 1390953"/>
                <a:gd name="connsiteY49" fmla="*/ 603389 h 761148"/>
                <a:gd name="connsiteX50" fmla="*/ 1337988 w 1390953"/>
                <a:gd name="connsiteY50" fmla="*/ 570933 h 761148"/>
                <a:gd name="connsiteX51" fmla="*/ 1330251 w 1390953"/>
                <a:gd name="connsiteY51" fmla="*/ 584749 h 761148"/>
                <a:gd name="connsiteX52" fmla="*/ 1297644 w 1390953"/>
                <a:gd name="connsiteY52" fmla="*/ 557569 h 761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90953" h="761148">
                  <a:moveTo>
                    <a:pt x="1297644" y="557569"/>
                  </a:moveTo>
                  <a:cubicBezTo>
                    <a:pt x="1311461" y="550535"/>
                    <a:pt x="1303874" y="559076"/>
                    <a:pt x="1317189" y="555559"/>
                  </a:cubicBezTo>
                  <a:lnTo>
                    <a:pt x="1296941" y="539180"/>
                  </a:lnTo>
                  <a:cubicBezTo>
                    <a:pt x="1287093" y="554303"/>
                    <a:pt x="1302216" y="536115"/>
                    <a:pt x="1295082" y="554856"/>
                  </a:cubicBezTo>
                  <a:cubicBezTo>
                    <a:pt x="1279758" y="549580"/>
                    <a:pt x="1249965" y="516421"/>
                    <a:pt x="1223739" y="496274"/>
                  </a:cubicBezTo>
                  <a:cubicBezTo>
                    <a:pt x="1193142" y="472710"/>
                    <a:pt x="1169729" y="465827"/>
                    <a:pt x="1141041" y="448243"/>
                  </a:cubicBezTo>
                  <a:cubicBezTo>
                    <a:pt x="1160032" y="436637"/>
                    <a:pt x="1153551" y="447187"/>
                    <a:pt x="1155661" y="447187"/>
                  </a:cubicBezTo>
                  <a:cubicBezTo>
                    <a:pt x="1156465" y="447187"/>
                    <a:pt x="1162795" y="443570"/>
                    <a:pt x="1167970" y="442867"/>
                  </a:cubicBezTo>
                  <a:cubicBezTo>
                    <a:pt x="1149833" y="428799"/>
                    <a:pt x="1129535" y="417344"/>
                    <a:pt x="1112453" y="400714"/>
                  </a:cubicBezTo>
                  <a:cubicBezTo>
                    <a:pt x="1096426" y="385239"/>
                    <a:pt x="1111649" y="386998"/>
                    <a:pt x="1056333" y="355496"/>
                  </a:cubicBezTo>
                  <a:cubicBezTo>
                    <a:pt x="1034327" y="342835"/>
                    <a:pt x="1014884" y="330777"/>
                    <a:pt x="994234" y="316157"/>
                  </a:cubicBezTo>
                  <a:cubicBezTo>
                    <a:pt x="973384" y="301386"/>
                    <a:pt x="950424" y="293448"/>
                    <a:pt x="928066" y="280887"/>
                  </a:cubicBezTo>
                  <a:cubicBezTo>
                    <a:pt x="816881" y="218587"/>
                    <a:pt x="793016" y="221150"/>
                    <a:pt x="722125" y="186684"/>
                  </a:cubicBezTo>
                  <a:cubicBezTo>
                    <a:pt x="682183" y="167240"/>
                    <a:pt x="641788" y="138050"/>
                    <a:pt x="584463" y="125992"/>
                  </a:cubicBezTo>
                  <a:cubicBezTo>
                    <a:pt x="562557" y="121319"/>
                    <a:pt x="526484" y="110769"/>
                    <a:pt x="508095" y="100117"/>
                  </a:cubicBezTo>
                  <a:cubicBezTo>
                    <a:pt x="488400" y="88763"/>
                    <a:pt x="496590" y="107855"/>
                    <a:pt x="438259" y="76202"/>
                  </a:cubicBezTo>
                  <a:lnTo>
                    <a:pt x="369729" y="43495"/>
                  </a:lnTo>
                  <a:cubicBezTo>
                    <a:pt x="302707" y="15510"/>
                    <a:pt x="281856" y="10788"/>
                    <a:pt x="208754" y="2598"/>
                  </a:cubicBezTo>
                  <a:cubicBezTo>
                    <a:pt x="180619" y="-467"/>
                    <a:pt x="143139" y="-3029"/>
                    <a:pt x="117264" y="8476"/>
                  </a:cubicBezTo>
                  <a:cubicBezTo>
                    <a:pt x="91038" y="20183"/>
                    <a:pt x="64410" y="20434"/>
                    <a:pt x="38435" y="31889"/>
                  </a:cubicBezTo>
                  <a:cubicBezTo>
                    <a:pt x="54261" y="40933"/>
                    <a:pt x="48634" y="29327"/>
                    <a:pt x="52603" y="41134"/>
                  </a:cubicBezTo>
                  <a:cubicBezTo>
                    <a:pt x="43007" y="48770"/>
                    <a:pt x="8089" y="56809"/>
                    <a:pt x="0" y="62336"/>
                  </a:cubicBezTo>
                  <a:cubicBezTo>
                    <a:pt x="105407" y="62235"/>
                    <a:pt x="58079" y="65501"/>
                    <a:pt x="84557" y="90471"/>
                  </a:cubicBezTo>
                  <a:cubicBezTo>
                    <a:pt x="102142" y="107000"/>
                    <a:pt x="91591" y="90220"/>
                    <a:pt x="95108" y="114587"/>
                  </a:cubicBezTo>
                  <a:cubicBezTo>
                    <a:pt x="206293" y="183921"/>
                    <a:pt x="281605" y="164025"/>
                    <a:pt x="321296" y="173973"/>
                  </a:cubicBezTo>
                  <a:cubicBezTo>
                    <a:pt x="378572" y="188392"/>
                    <a:pt x="465641" y="232655"/>
                    <a:pt x="522213" y="257374"/>
                  </a:cubicBezTo>
                  <a:cubicBezTo>
                    <a:pt x="588281" y="286313"/>
                    <a:pt x="647767" y="299075"/>
                    <a:pt x="722175" y="342283"/>
                  </a:cubicBezTo>
                  <a:lnTo>
                    <a:pt x="792011" y="377301"/>
                  </a:lnTo>
                  <a:cubicBezTo>
                    <a:pt x="802914" y="381773"/>
                    <a:pt x="810751" y="380919"/>
                    <a:pt x="822257" y="386546"/>
                  </a:cubicBezTo>
                  <a:cubicBezTo>
                    <a:pt x="855416" y="402573"/>
                    <a:pt x="878276" y="421916"/>
                    <a:pt x="915958" y="435280"/>
                  </a:cubicBezTo>
                  <a:lnTo>
                    <a:pt x="915003" y="425684"/>
                  </a:lnTo>
                  <a:cubicBezTo>
                    <a:pt x="966802" y="433069"/>
                    <a:pt x="1057439" y="530287"/>
                    <a:pt x="1069296" y="537422"/>
                  </a:cubicBezTo>
                  <a:cubicBezTo>
                    <a:pt x="1103962" y="558272"/>
                    <a:pt x="1081354" y="516220"/>
                    <a:pt x="1169226" y="570481"/>
                  </a:cubicBezTo>
                  <a:cubicBezTo>
                    <a:pt x="1182440" y="578670"/>
                    <a:pt x="1219971" y="582539"/>
                    <a:pt x="1250166" y="617809"/>
                  </a:cubicBezTo>
                  <a:cubicBezTo>
                    <a:pt x="1257451" y="626249"/>
                    <a:pt x="1254487" y="653179"/>
                    <a:pt x="1278151" y="671718"/>
                  </a:cubicBezTo>
                  <a:cubicBezTo>
                    <a:pt x="1300508" y="689302"/>
                    <a:pt x="1308145" y="708847"/>
                    <a:pt x="1322564" y="717739"/>
                  </a:cubicBezTo>
                  <a:cubicBezTo>
                    <a:pt x="1325981" y="709047"/>
                    <a:pt x="1324323" y="693824"/>
                    <a:pt x="1323519" y="687142"/>
                  </a:cubicBezTo>
                  <a:cubicBezTo>
                    <a:pt x="1322916" y="682470"/>
                    <a:pt x="1317189" y="666041"/>
                    <a:pt x="1317892" y="662775"/>
                  </a:cubicBezTo>
                  <a:cubicBezTo>
                    <a:pt x="1322564" y="661368"/>
                    <a:pt x="1318143" y="659509"/>
                    <a:pt x="1324825" y="664282"/>
                  </a:cubicBezTo>
                  <a:cubicBezTo>
                    <a:pt x="1328593" y="667196"/>
                    <a:pt x="1330804" y="670864"/>
                    <a:pt x="1333266" y="674933"/>
                  </a:cubicBezTo>
                  <a:cubicBezTo>
                    <a:pt x="1337235" y="681264"/>
                    <a:pt x="1344068" y="693673"/>
                    <a:pt x="1347183" y="700104"/>
                  </a:cubicBezTo>
                  <a:cubicBezTo>
                    <a:pt x="1357985" y="722010"/>
                    <a:pt x="1353865" y="748939"/>
                    <a:pt x="1364968" y="761148"/>
                  </a:cubicBezTo>
                  <a:cubicBezTo>
                    <a:pt x="1376775" y="743363"/>
                    <a:pt x="1360647" y="741805"/>
                    <a:pt x="1361452" y="702014"/>
                  </a:cubicBezTo>
                  <a:cubicBezTo>
                    <a:pt x="1381850" y="720302"/>
                    <a:pt x="1358537" y="721106"/>
                    <a:pt x="1380192" y="725075"/>
                  </a:cubicBezTo>
                  <a:cubicBezTo>
                    <a:pt x="1381498" y="701511"/>
                    <a:pt x="1373057" y="707490"/>
                    <a:pt x="1370595" y="691664"/>
                  </a:cubicBezTo>
                  <a:lnTo>
                    <a:pt x="1378082" y="683575"/>
                  </a:lnTo>
                  <a:lnTo>
                    <a:pt x="1390742" y="699954"/>
                  </a:lnTo>
                  <a:cubicBezTo>
                    <a:pt x="1393305" y="694779"/>
                    <a:pt x="1371902" y="650868"/>
                    <a:pt x="1364365" y="640216"/>
                  </a:cubicBezTo>
                  <a:cubicBezTo>
                    <a:pt x="1353362" y="624390"/>
                    <a:pt x="1336582" y="604947"/>
                    <a:pt x="1333668" y="584900"/>
                  </a:cubicBezTo>
                  <a:lnTo>
                    <a:pt x="1368586" y="603389"/>
                  </a:lnTo>
                  <a:lnTo>
                    <a:pt x="1337988" y="570933"/>
                  </a:lnTo>
                  <a:cubicBezTo>
                    <a:pt x="1324624" y="582388"/>
                    <a:pt x="1335627" y="574098"/>
                    <a:pt x="1330251" y="584749"/>
                  </a:cubicBezTo>
                  <a:lnTo>
                    <a:pt x="1297644" y="557569"/>
                  </a:ln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6858CAC8-10EC-4980-B144-34C010C16EFB}"/>
                </a:ext>
              </a:extLst>
            </p:cNvPr>
            <p:cNvSpPr/>
            <p:nvPr/>
          </p:nvSpPr>
          <p:spPr>
            <a:xfrm>
              <a:off x="2884898" y="1502091"/>
              <a:ext cx="773569" cy="831961"/>
            </a:xfrm>
            <a:custGeom>
              <a:avLst/>
              <a:gdLst>
                <a:gd name="connsiteX0" fmla="*/ 478452 w 773569"/>
                <a:gd name="connsiteY0" fmla="*/ 711582 h 831961"/>
                <a:gd name="connsiteX1" fmla="*/ 452779 w 773569"/>
                <a:gd name="connsiteY1" fmla="*/ 743084 h 831961"/>
                <a:gd name="connsiteX2" fmla="*/ 464284 w 773569"/>
                <a:gd name="connsiteY2" fmla="*/ 745294 h 831961"/>
                <a:gd name="connsiteX3" fmla="*/ 436752 w 773569"/>
                <a:gd name="connsiteY3" fmla="*/ 831961 h 831961"/>
                <a:gd name="connsiteX4" fmla="*/ 491013 w 773569"/>
                <a:gd name="connsiteY4" fmla="*/ 749967 h 831961"/>
                <a:gd name="connsiteX5" fmla="*/ 509753 w 773569"/>
                <a:gd name="connsiteY5" fmla="*/ 721731 h 831961"/>
                <a:gd name="connsiteX6" fmla="*/ 517138 w 773569"/>
                <a:gd name="connsiteY6" fmla="*/ 741074 h 831961"/>
                <a:gd name="connsiteX7" fmla="*/ 534020 w 773569"/>
                <a:gd name="connsiteY7" fmla="*/ 711682 h 831961"/>
                <a:gd name="connsiteX8" fmla="*/ 561100 w 773569"/>
                <a:gd name="connsiteY8" fmla="*/ 698670 h 831961"/>
                <a:gd name="connsiteX9" fmla="*/ 612397 w 773569"/>
                <a:gd name="connsiteY9" fmla="*/ 671741 h 831961"/>
                <a:gd name="connsiteX10" fmla="*/ 605966 w 773569"/>
                <a:gd name="connsiteY10" fmla="*/ 670936 h 831961"/>
                <a:gd name="connsiteX11" fmla="*/ 595315 w 773569"/>
                <a:gd name="connsiteY11" fmla="*/ 666365 h 831961"/>
                <a:gd name="connsiteX12" fmla="*/ 659875 w 773569"/>
                <a:gd name="connsiteY12" fmla="*/ 625367 h 831961"/>
                <a:gd name="connsiteX13" fmla="*/ 672637 w 773569"/>
                <a:gd name="connsiteY13" fmla="*/ 614917 h 831961"/>
                <a:gd name="connsiteX14" fmla="*/ 700069 w 773569"/>
                <a:gd name="connsiteY14" fmla="*/ 603412 h 831961"/>
                <a:gd name="connsiteX15" fmla="*/ 731018 w 773569"/>
                <a:gd name="connsiteY15" fmla="*/ 541112 h 831961"/>
                <a:gd name="connsiteX16" fmla="*/ 767192 w 773569"/>
                <a:gd name="connsiteY16" fmla="*/ 492980 h 831961"/>
                <a:gd name="connsiteX17" fmla="*/ 737449 w 773569"/>
                <a:gd name="connsiteY17" fmla="*/ 421034 h 831961"/>
                <a:gd name="connsiteX18" fmla="*/ 715794 w 773569"/>
                <a:gd name="connsiteY18" fmla="*/ 355770 h 831961"/>
                <a:gd name="connsiteX19" fmla="*/ 674094 w 773569"/>
                <a:gd name="connsiteY19" fmla="*/ 320852 h 831961"/>
                <a:gd name="connsiteX20" fmla="*/ 659825 w 773569"/>
                <a:gd name="connsiteY20" fmla="*/ 296133 h 831961"/>
                <a:gd name="connsiteX21" fmla="*/ 602198 w 773569"/>
                <a:gd name="connsiteY21" fmla="*/ 228910 h 831961"/>
                <a:gd name="connsiteX22" fmla="*/ 563210 w 773569"/>
                <a:gd name="connsiteY22" fmla="*/ 170679 h 831961"/>
                <a:gd name="connsiteX23" fmla="*/ 557684 w 773569"/>
                <a:gd name="connsiteY23" fmla="*/ 168318 h 831961"/>
                <a:gd name="connsiteX24" fmla="*/ 493274 w 773569"/>
                <a:gd name="connsiteY24" fmla="*/ 111595 h 831961"/>
                <a:gd name="connsiteX25" fmla="*/ 458356 w 773569"/>
                <a:gd name="connsiteY25" fmla="*/ 80646 h 831961"/>
                <a:gd name="connsiteX26" fmla="*/ 430120 w 773569"/>
                <a:gd name="connsiteY26" fmla="*/ 65775 h 831961"/>
                <a:gd name="connsiteX27" fmla="*/ 408566 w 773569"/>
                <a:gd name="connsiteY27" fmla="*/ 55927 h 831961"/>
                <a:gd name="connsiteX28" fmla="*/ 409872 w 773569"/>
                <a:gd name="connsiteY28" fmla="*/ 47135 h 831961"/>
                <a:gd name="connsiteX29" fmla="*/ 338429 w 773569"/>
                <a:gd name="connsiteY29" fmla="*/ 18798 h 831961"/>
                <a:gd name="connsiteX30" fmla="*/ 293211 w 773569"/>
                <a:gd name="connsiteY30" fmla="*/ 11162 h 831961"/>
                <a:gd name="connsiteX31" fmla="*/ 253369 w 773569"/>
                <a:gd name="connsiteY31" fmla="*/ 19351 h 831961"/>
                <a:gd name="connsiteX32" fmla="*/ 237895 w 773569"/>
                <a:gd name="connsiteY32" fmla="*/ 510 h 831961"/>
                <a:gd name="connsiteX33" fmla="*/ 109879 w 773569"/>
                <a:gd name="connsiteY33" fmla="*/ 32715 h 831961"/>
                <a:gd name="connsiteX34" fmla="*/ 69334 w 773569"/>
                <a:gd name="connsiteY34" fmla="*/ 48542 h 831961"/>
                <a:gd name="connsiteX35" fmla="*/ 66068 w 773569"/>
                <a:gd name="connsiteY35" fmla="*/ 36835 h 831961"/>
                <a:gd name="connsiteX36" fmla="*/ 29643 w 773569"/>
                <a:gd name="connsiteY36" fmla="*/ 61203 h 831961"/>
                <a:gd name="connsiteX37" fmla="*/ 17333 w 773569"/>
                <a:gd name="connsiteY37" fmla="*/ 76175 h 831961"/>
                <a:gd name="connsiteX38" fmla="*/ 0 w 773569"/>
                <a:gd name="connsiteY38" fmla="*/ 94111 h 831961"/>
                <a:gd name="connsiteX39" fmla="*/ 15675 w 773569"/>
                <a:gd name="connsiteY39" fmla="*/ 99487 h 831961"/>
                <a:gd name="connsiteX40" fmla="*/ 4170 w 773569"/>
                <a:gd name="connsiteY40" fmla="*/ 116117 h 831961"/>
                <a:gd name="connsiteX41" fmla="*/ 38837 w 773569"/>
                <a:gd name="connsiteY41" fmla="*/ 103807 h 831961"/>
                <a:gd name="connsiteX42" fmla="*/ 82045 w 773569"/>
                <a:gd name="connsiteY42" fmla="*/ 101798 h 831961"/>
                <a:gd name="connsiteX43" fmla="*/ 35772 w 773569"/>
                <a:gd name="connsiteY43" fmla="*/ 122749 h 831961"/>
                <a:gd name="connsiteX44" fmla="*/ 42454 w 773569"/>
                <a:gd name="connsiteY44" fmla="*/ 137017 h 831961"/>
                <a:gd name="connsiteX45" fmla="*/ 31552 w 773569"/>
                <a:gd name="connsiteY45" fmla="*/ 151638 h 831961"/>
                <a:gd name="connsiteX46" fmla="*/ 63556 w 773569"/>
                <a:gd name="connsiteY46" fmla="*/ 140735 h 831961"/>
                <a:gd name="connsiteX47" fmla="*/ 65666 w 773569"/>
                <a:gd name="connsiteY47" fmla="*/ 131591 h 831961"/>
                <a:gd name="connsiteX48" fmla="*/ 104654 w 773569"/>
                <a:gd name="connsiteY48" fmla="*/ 125713 h 831961"/>
                <a:gd name="connsiteX49" fmla="*/ 90485 w 773569"/>
                <a:gd name="connsiteY49" fmla="*/ 144353 h 831961"/>
                <a:gd name="connsiteX50" fmla="*/ 143089 w 773569"/>
                <a:gd name="connsiteY50" fmla="*/ 242424 h 831961"/>
                <a:gd name="connsiteX51" fmla="*/ 152333 w 773569"/>
                <a:gd name="connsiteY51" fmla="*/ 241721 h 831961"/>
                <a:gd name="connsiteX52" fmla="*/ 155046 w 773569"/>
                <a:gd name="connsiteY52" fmla="*/ 277192 h 831961"/>
                <a:gd name="connsiteX53" fmla="*/ 171777 w 773569"/>
                <a:gd name="connsiteY53" fmla="*/ 307990 h 831961"/>
                <a:gd name="connsiteX54" fmla="*/ 192878 w 773569"/>
                <a:gd name="connsiteY54" fmla="*/ 318290 h 831961"/>
                <a:gd name="connsiteX55" fmla="*/ 264573 w 773569"/>
                <a:gd name="connsiteY55" fmla="*/ 414000 h 831961"/>
                <a:gd name="connsiteX56" fmla="*/ 351039 w 773569"/>
                <a:gd name="connsiteY56" fmla="*/ 463790 h 831961"/>
                <a:gd name="connsiteX57" fmla="*/ 463983 w 773569"/>
                <a:gd name="connsiteY57" fmla="*/ 485092 h 831961"/>
                <a:gd name="connsiteX58" fmla="*/ 517289 w 773569"/>
                <a:gd name="connsiteY58" fmla="*/ 469769 h 831961"/>
                <a:gd name="connsiteX59" fmla="*/ 510858 w 773569"/>
                <a:gd name="connsiteY59" fmla="*/ 515338 h 831961"/>
                <a:gd name="connsiteX60" fmla="*/ 489556 w 773569"/>
                <a:gd name="connsiteY60" fmla="*/ 576733 h 831961"/>
                <a:gd name="connsiteX61" fmla="*/ 470564 w 773569"/>
                <a:gd name="connsiteY61" fmla="*/ 642902 h 831961"/>
                <a:gd name="connsiteX62" fmla="*/ 473277 w 773569"/>
                <a:gd name="connsiteY62" fmla="*/ 651945 h 831961"/>
                <a:gd name="connsiteX63" fmla="*/ 472926 w 773569"/>
                <a:gd name="connsiteY63" fmla="*/ 653955 h 831961"/>
                <a:gd name="connsiteX64" fmla="*/ 416102 w 773569"/>
                <a:gd name="connsiteY64" fmla="*/ 720827 h 831961"/>
                <a:gd name="connsiteX65" fmla="*/ 423840 w 773569"/>
                <a:gd name="connsiteY65" fmla="*/ 727258 h 831961"/>
                <a:gd name="connsiteX66" fmla="*/ 422081 w 773569"/>
                <a:gd name="connsiteY66" fmla="*/ 715451 h 831961"/>
                <a:gd name="connsiteX67" fmla="*/ 470916 w 773569"/>
                <a:gd name="connsiteY67" fmla="*/ 680081 h 831961"/>
                <a:gd name="connsiteX68" fmla="*/ 460616 w 773569"/>
                <a:gd name="connsiteY68" fmla="*/ 709723 h 831961"/>
                <a:gd name="connsiteX69" fmla="*/ 498348 w 773569"/>
                <a:gd name="connsiteY69" fmla="*/ 675760 h 831961"/>
                <a:gd name="connsiteX70" fmla="*/ 490360 w 773569"/>
                <a:gd name="connsiteY70" fmla="*/ 690179 h 831961"/>
                <a:gd name="connsiteX71" fmla="*/ 464686 w 773569"/>
                <a:gd name="connsiteY71" fmla="*/ 736703 h 831961"/>
                <a:gd name="connsiteX72" fmla="*/ 478452 w 773569"/>
                <a:gd name="connsiteY72" fmla="*/ 711582 h 831961"/>
                <a:gd name="connsiteX73" fmla="*/ 219908 w 773569"/>
                <a:gd name="connsiteY73" fmla="*/ 283171 h 831961"/>
                <a:gd name="connsiteX74" fmla="*/ 195290 w 773569"/>
                <a:gd name="connsiteY74" fmla="*/ 225995 h 831961"/>
                <a:gd name="connsiteX75" fmla="*/ 199058 w 773569"/>
                <a:gd name="connsiteY75" fmla="*/ 161083 h 831961"/>
                <a:gd name="connsiteX76" fmla="*/ 268542 w 773569"/>
                <a:gd name="connsiteY76" fmla="*/ 74265 h 831961"/>
                <a:gd name="connsiteX77" fmla="*/ 322301 w 773569"/>
                <a:gd name="connsiteY77" fmla="*/ 95719 h 831961"/>
                <a:gd name="connsiteX78" fmla="*/ 370684 w 773569"/>
                <a:gd name="connsiteY78" fmla="*/ 106621 h 831961"/>
                <a:gd name="connsiteX79" fmla="*/ 358726 w 773569"/>
                <a:gd name="connsiteY79" fmla="*/ 113755 h 831961"/>
                <a:gd name="connsiteX80" fmla="*/ 386510 w 773569"/>
                <a:gd name="connsiteY80" fmla="*/ 133099 h 831961"/>
                <a:gd name="connsiteX81" fmla="*/ 383244 w 773569"/>
                <a:gd name="connsiteY81" fmla="*/ 241118 h 831961"/>
                <a:gd name="connsiteX82" fmla="*/ 411380 w 773569"/>
                <a:gd name="connsiteY82" fmla="*/ 275433 h 831961"/>
                <a:gd name="connsiteX83" fmla="*/ 458356 w 773569"/>
                <a:gd name="connsiteY83" fmla="*/ 268148 h 831961"/>
                <a:gd name="connsiteX84" fmla="*/ 469007 w 773569"/>
                <a:gd name="connsiteY84" fmla="*/ 212480 h 831961"/>
                <a:gd name="connsiteX85" fmla="*/ 472273 w 773569"/>
                <a:gd name="connsiteY85" fmla="*/ 160681 h 831961"/>
                <a:gd name="connsiteX86" fmla="*/ 482723 w 773569"/>
                <a:gd name="connsiteY86" fmla="*/ 141137 h 831961"/>
                <a:gd name="connsiteX87" fmla="*/ 525026 w 773569"/>
                <a:gd name="connsiteY87" fmla="*/ 173342 h 831961"/>
                <a:gd name="connsiteX88" fmla="*/ 611141 w 773569"/>
                <a:gd name="connsiteY88" fmla="*/ 297037 h 831961"/>
                <a:gd name="connsiteX89" fmla="*/ 535326 w 773569"/>
                <a:gd name="connsiteY89" fmla="*/ 334769 h 831961"/>
                <a:gd name="connsiteX90" fmla="*/ 548339 w 773569"/>
                <a:gd name="connsiteY90" fmla="*/ 322259 h 831961"/>
                <a:gd name="connsiteX91" fmla="*/ 508497 w 773569"/>
                <a:gd name="connsiteY91" fmla="*/ 345923 h 831961"/>
                <a:gd name="connsiteX92" fmla="*/ 526885 w 773569"/>
                <a:gd name="connsiteY92" fmla="*/ 343009 h 831961"/>
                <a:gd name="connsiteX93" fmla="*/ 458255 w 773569"/>
                <a:gd name="connsiteY93" fmla="*/ 388477 h 831961"/>
                <a:gd name="connsiteX94" fmla="*/ 407662 w 773569"/>
                <a:gd name="connsiteY94" fmla="*/ 381896 h 831961"/>
                <a:gd name="connsiteX95" fmla="*/ 308535 w 773569"/>
                <a:gd name="connsiteY95" fmla="*/ 366672 h 831961"/>
                <a:gd name="connsiteX96" fmla="*/ 253721 w 773569"/>
                <a:gd name="connsiteY96" fmla="*/ 308241 h 831961"/>
                <a:gd name="connsiteX97" fmla="*/ 233674 w 773569"/>
                <a:gd name="connsiteY97" fmla="*/ 273926 h 831961"/>
                <a:gd name="connsiteX98" fmla="*/ 219908 w 773569"/>
                <a:gd name="connsiteY98" fmla="*/ 283171 h 831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773569" h="831961">
                  <a:moveTo>
                    <a:pt x="478452" y="711582"/>
                  </a:moveTo>
                  <a:cubicBezTo>
                    <a:pt x="464636" y="721078"/>
                    <a:pt x="461923" y="726906"/>
                    <a:pt x="452779" y="743084"/>
                  </a:cubicBezTo>
                  <a:cubicBezTo>
                    <a:pt x="462626" y="744942"/>
                    <a:pt x="450568" y="739115"/>
                    <a:pt x="464284" y="745294"/>
                  </a:cubicBezTo>
                  <a:cubicBezTo>
                    <a:pt x="459612" y="790160"/>
                    <a:pt x="417308" y="794481"/>
                    <a:pt x="436752" y="831961"/>
                  </a:cubicBezTo>
                  <a:cubicBezTo>
                    <a:pt x="462074" y="759111"/>
                    <a:pt x="477749" y="770817"/>
                    <a:pt x="491013" y="749967"/>
                  </a:cubicBezTo>
                  <a:cubicBezTo>
                    <a:pt x="497795" y="739416"/>
                    <a:pt x="497092" y="729820"/>
                    <a:pt x="509753" y="721731"/>
                  </a:cubicBezTo>
                  <a:cubicBezTo>
                    <a:pt x="515631" y="730272"/>
                    <a:pt x="515129" y="736251"/>
                    <a:pt x="517138" y="741074"/>
                  </a:cubicBezTo>
                  <a:cubicBezTo>
                    <a:pt x="525479" y="725248"/>
                    <a:pt x="515280" y="714848"/>
                    <a:pt x="534020" y="711682"/>
                  </a:cubicBezTo>
                  <a:cubicBezTo>
                    <a:pt x="552308" y="708618"/>
                    <a:pt x="539396" y="721279"/>
                    <a:pt x="561100" y="698670"/>
                  </a:cubicBezTo>
                  <a:cubicBezTo>
                    <a:pt x="616617" y="641043"/>
                    <a:pt x="584513" y="698419"/>
                    <a:pt x="612397" y="671741"/>
                  </a:cubicBezTo>
                  <a:cubicBezTo>
                    <a:pt x="598832" y="666716"/>
                    <a:pt x="621541" y="675609"/>
                    <a:pt x="605966" y="670936"/>
                  </a:cubicBezTo>
                  <a:lnTo>
                    <a:pt x="595315" y="666365"/>
                  </a:lnTo>
                  <a:cubicBezTo>
                    <a:pt x="604459" y="654909"/>
                    <a:pt x="643095" y="635416"/>
                    <a:pt x="659875" y="625367"/>
                  </a:cubicBezTo>
                  <a:cubicBezTo>
                    <a:pt x="673943" y="616826"/>
                    <a:pt x="661282" y="627829"/>
                    <a:pt x="672637" y="614917"/>
                  </a:cubicBezTo>
                  <a:cubicBezTo>
                    <a:pt x="685499" y="600397"/>
                    <a:pt x="682384" y="599443"/>
                    <a:pt x="700069" y="603412"/>
                  </a:cubicBezTo>
                  <a:cubicBezTo>
                    <a:pt x="693286" y="581958"/>
                    <a:pt x="709313" y="570604"/>
                    <a:pt x="731018" y="541112"/>
                  </a:cubicBezTo>
                  <a:cubicBezTo>
                    <a:pt x="749758" y="515589"/>
                    <a:pt x="788896" y="545935"/>
                    <a:pt x="767192" y="492980"/>
                  </a:cubicBezTo>
                  <a:cubicBezTo>
                    <a:pt x="756993" y="468261"/>
                    <a:pt x="747397" y="446607"/>
                    <a:pt x="737449" y="421034"/>
                  </a:cubicBezTo>
                  <a:cubicBezTo>
                    <a:pt x="726446" y="392547"/>
                    <a:pt x="697406" y="387422"/>
                    <a:pt x="715794" y="355770"/>
                  </a:cubicBezTo>
                  <a:cubicBezTo>
                    <a:pt x="696451" y="340195"/>
                    <a:pt x="693990" y="346525"/>
                    <a:pt x="674094" y="320852"/>
                  </a:cubicBezTo>
                  <a:cubicBezTo>
                    <a:pt x="668115" y="313115"/>
                    <a:pt x="665050" y="303971"/>
                    <a:pt x="659825" y="296133"/>
                  </a:cubicBezTo>
                  <a:lnTo>
                    <a:pt x="602198" y="228910"/>
                  </a:lnTo>
                  <a:cubicBezTo>
                    <a:pt x="557231" y="168117"/>
                    <a:pt x="589185" y="182034"/>
                    <a:pt x="563210" y="170679"/>
                  </a:cubicBezTo>
                  <a:cubicBezTo>
                    <a:pt x="562155" y="170227"/>
                    <a:pt x="558739" y="168921"/>
                    <a:pt x="557684" y="168318"/>
                  </a:cubicBezTo>
                  <a:lnTo>
                    <a:pt x="493274" y="111595"/>
                  </a:lnTo>
                  <a:cubicBezTo>
                    <a:pt x="481818" y="98934"/>
                    <a:pt x="498549" y="96472"/>
                    <a:pt x="458356" y="80646"/>
                  </a:cubicBezTo>
                  <a:cubicBezTo>
                    <a:pt x="440068" y="73512"/>
                    <a:pt x="443384" y="77380"/>
                    <a:pt x="430120" y="65775"/>
                  </a:cubicBezTo>
                  <a:lnTo>
                    <a:pt x="408566" y="55927"/>
                  </a:lnTo>
                  <a:cubicBezTo>
                    <a:pt x="405652" y="42814"/>
                    <a:pt x="408918" y="60248"/>
                    <a:pt x="409872" y="47135"/>
                  </a:cubicBezTo>
                  <a:cubicBezTo>
                    <a:pt x="370031" y="24978"/>
                    <a:pt x="396860" y="13975"/>
                    <a:pt x="338429" y="18798"/>
                  </a:cubicBezTo>
                  <a:cubicBezTo>
                    <a:pt x="322602" y="19954"/>
                    <a:pt x="307982" y="14829"/>
                    <a:pt x="293211" y="11162"/>
                  </a:cubicBezTo>
                  <a:cubicBezTo>
                    <a:pt x="262061" y="3425"/>
                    <a:pt x="272964" y="12820"/>
                    <a:pt x="253369" y="19351"/>
                  </a:cubicBezTo>
                  <a:lnTo>
                    <a:pt x="237895" y="510"/>
                  </a:lnTo>
                  <a:cubicBezTo>
                    <a:pt x="188206" y="-3358"/>
                    <a:pt x="147912" y="15483"/>
                    <a:pt x="109879" y="32715"/>
                  </a:cubicBezTo>
                  <a:lnTo>
                    <a:pt x="69334" y="48542"/>
                  </a:lnTo>
                  <a:cubicBezTo>
                    <a:pt x="62199" y="34826"/>
                    <a:pt x="68178" y="44673"/>
                    <a:pt x="66068" y="36835"/>
                  </a:cubicBezTo>
                  <a:cubicBezTo>
                    <a:pt x="37480" y="53465"/>
                    <a:pt x="58582" y="49496"/>
                    <a:pt x="29643" y="61203"/>
                  </a:cubicBezTo>
                  <a:cubicBezTo>
                    <a:pt x="17836" y="65875"/>
                    <a:pt x="24970" y="64719"/>
                    <a:pt x="17333" y="76175"/>
                  </a:cubicBezTo>
                  <a:cubicBezTo>
                    <a:pt x="13214" y="82254"/>
                    <a:pt x="5024" y="89891"/>
                    <a:pt x="0" y="94111"/>
                  </a:cubicBezTo>
                  <a:lnTo>
                    <a:pt x="15675" y="99487"/>
                  </a:lnTo>
                  <a:lnTo>
                    <a:pt x="4170" y="116117"/>
                  </a:lnTo>
                  <a:cubicBezTo>
                    <a:pt x="20197" y="115062"/>
                    <a:pt x="21855" y="104863"/>
                    <a:pt x="38837" y="103807"/>
                  </a:cubicBezTo>
                  <a:cubicBezTo>
                    <a:pt x="52553" y="103004"/>
                    <a:pt x="66269" y="103104"/>
                    <a:pt x="82045" y="101798"/>
                  </a:cubicBezTo>
                  <a:cubicBezTo>
                    <a:pt x="73353" y="112700"/>
                    <a:pt x="50041" y="119935"/>
                    <a:pt x="35772" y="122749"/>
                  </a:cubicBezTo>
                  <a:cubicBezTo>
                    <a:pt x="48433" y="131440"/>
                    <a:pt x="41851" y="121241"/>
                    <a:pt x="42454" y="137017"/>
                  </a:cubicBezTo>
                  <a:cubicBezTo>
                    <a:pt x="28537" y="148975"/>
                    <a:pt x="34014" y="136063"/>
                    <a:pt x="31552" y="151638"/>
                  </a:cubicBezTo>
                  <a:cubicBezTo>
                    <a:pt x="45117" y="152793"/>
                    <a:pt x="58280" y="153396"/>
                    <a:pt x="63556" y="140735"/>
                  </a:cubicBezTo>
                  <a:cubicBezTo>
                    <a:pt x="65766" y="135560"/>
                    <a:pt x="60742" y="143549"/>
                    <a:pt x="65666" y="131591"/>
                  </a:cubicBezTo>
                  <a:lnTo>
                    <a:pt x="104654" y="125713"/>
                  </a:lnTo>
                  <a:cubicBezTo>
                    <a:pt x="115305" y="141388"/>
                    <a:pt x="90586" y="144353"/>
                    <a:pt x="90485" y="144353"/>
                  </a:cubicBezTo>
                  <a:cubicBezTo>
                    <a:pt x="108623" y="158873"/>
                    <a:pt x="111939" y="228558"/>
                    <a:pt x="143089" y="242424"/>
                  </a:cubicBezTo>
                  <a:cubicBezTo>
                    <a:pt x="156553" y="248403"/>
                    <a:pt x="136658" y="240666"/>
                    <a:pt x="152333" y="241721"/>
                  </a:cubicBezTo>
                  <a:cubicBezTo>
                    <a:pt x="165446" y="271263"/>
                    <a:pt x="161578" y="254583"/>
                    <a:pt x="155046" y="277192"/>
                  </a:cubicBezTo>
                  <a:lnTo>
                    <a:pt x="171777" y="307990"/>
                  </a:lnTo>
                  <a:cubicBezTo>
                    <a:pt x="185593" y="317385"/>
                    <a:pt x="181021" y="308442"/>
                    <a:pt x="192878" y="318290"/>
                  </a:cubicBezTo>
                  <a:cubicBezTo>
                    <a:pt x="212573" y="334568"/>
                    <a:pt x="226992" y="385664"/>
                    <a:pt x="264573" y="414000"/>
                  </a:cubicBezTo>
                  <a:lnTo>
                    <a:pt x="351039" y="463790"/>
                  </a:lnTo>
                  <a:lnTo>
                    <a:pt x="463983" y="485092"/>
                  </a:lnTo>
                  <a:cubicBezTo>
                    <a:pt x="494680" y="484640"/>
                    <a:pt x="496087" y="474994"/>
                    <a:pt x="517289" y="469769"/>
                  </a:cubicBezTo>
                  <a:cubicBezTo>
                    <a:pt x="513873" y="486499"/>
                    <a:pt x="516938" y="497904"/>
                    <a:pt x="510858" y="515338"/>
                  </a:cubicBezTo>
                  <a:cubicBezTo>
                    <a:pt x="500408" y="545332"/>
                    <a:pt x="486491" y="545081"/>
                    <a:pt x="489556" y="576733"/>
                  </a:cubicBezTo>
                  <a:cubicBezTo>
                    <a:pt x="491766" y="598739"/>
                    <a:pt x="489907" y="627126"/>
                    <a:pt x="470564" y="642902"/>
                  </a:cubicBezTo>
                  <a:cubicBezTo>
                    <a:pt x="471368" y="658225"/>
                    <a:pt x="474885" y="634712"/>
                    <a:pt x="473277" y="651945"/>
                  </a:cubicBezTo>
                  <a:cubicBezTo>
                    <a:pt x="473177" y="652297"/>
                    <a:pt x="473026" y="653452"/>
                    <a:pt x="472926" y="653955"/>
                  </a:cubicBezTo>
                  <a:cubicBezTo>
                    <a:pt x="467399" y="675408"/>
                    <a:pt x="416102" y="720827"/>
                    <a:pt x="416102" y="720827"/>
                  </a:cubicBezTo>
                  <a:lnTo>
                    <a:pt x="423840" y="727258"/>
                  </a:lnTo>
                  <a:cubicBezTo>
                    <a:pt x="425498" y="718817"/>
                    <a:pt x="424995" y="730071"/>
                    <a:pt x="422081" y="715451"/>
                  </a:cubicBezTo>
                  <a:cubicBezTo>
                    <a:pt x="446700" y="704548"/>
                    <a:pt x="451372" y="690732"/>
                    <a:pt x="470916" y="680081"/>
                  </a:cubicBezTo>
                  <a:cubicBezTo>
                    <a:pt x="469258" y="698720"/>
                    <a:pt x="463078" y="695052"/>
                    <a:pt x="460616" y="709723"/>
                  </a:cubicBezTo>
                  <a:cubicBezTo>
                    <a:pt x="473478" y="702338"/>
                    <a:pt x="481567" y="681236"/>
                    <a:pt x="498348" y="675760"/>
                  </a:cubicBezTo>
                  <a:cubicBezTo>
                    <a:pt x="494580" y="686913"/>
                    <a:pt x="493676" y="682442"/>
                    <a:pt x="490360" y="690179"/>
                  </a:cubicBezTo>
                  <a:cubicBezTo>
                    <a:pt x="482622" y="707965"/>
                    <a:pt x="495736" y="723238"/>
                    <a:pt x="464686" y="736703"/>
                  </a:cubicBezTo>
                  <a:cubicBezTo>
                    <a:pt x="468856" y="727860"/>
                    <a:pt x="476342" y="718365"/>
                    <a:pt x="478452" y="711582"/>
                  </a:cubicBezTo>
                  <a:close/>
                  <a:moveTo>
                    <a:pt x="219908" y="283171"/>
                  </a:moveTo>
                  <a:cubicBezTo>
                    <a:pt x="218602" y="281513"/>
                    <a:pt x="198003" y="233381"/>
                    <a:pt x="195290" y="225995"/>
                  </a:cubicBezTo>
                  <a:cubicBezTo>
                    <a:pt x="190467" y="212079"/>
                    <a:pt x="193079" y="174096"/>
                    <a:pt x="199058" y="161083"/>
                  </a:cubicBezTo>
                  <a:cubicBezTo>
                    <a:pt x="224731" y="104963"/>
                    <a:pt x="252013" y="97477"/>
                    <a:pt x="268542" y="74265"/>
                  </a:cubicBezTo>
                  <a:lnTo>
                    <a:pt x="322301" y="95719"/>
                  </a:lnTo>
                  <a:cubicBezTo>
                    <a:pt x="358827" y="98180"/>
                    <a:pt x="330641" y="94412"/>
                    <a:pt x="370684" y="106621"/>
                  </a:cubicBezTo>
                  <a:cubicBezTo>
                    <a:pt x="365509" y="114107"/>
                    <a:pt x="363750" y="111997"/>
                    <a:pt x="358726" y="113755"/>
                  </a:cubicBezTo>
                  <a:cubicBezTo>
                    <a:pt x="371387" y="124909"/>
                    <a:pt x="373347" y="124909"/>
                    <a:pt x="386510" y="133099"/>
                  </a:cubicBezTo>
                  <a:cubicBezTo>
                    <a:pt x="386862" y="157214"/>
                    <a:pt x="369528" y="171734"/>
                    <a:pt x="383244" y="241118"/>
                  </a:cubicBezTo>
                  <a:cubicBezTo>
                    <a:pt x="386309" y="256241"/>
                    <a:pt x="395202" y="271565"/>
                    <a:pt x="411380" y="275433"/>
                  </a:cubicBezTo>
                  <a:cubicBezTo>
                    <a:pt x="435496" y="281312"/>
                    <a:pt x="404094" y="273323"/>
                    <a:pt x="458356" y="268148"/>
                  </a:cubicBezTo>
                  <a:cubicBezTo>
                    <a:pt x="463179" y="250111"/>
                    <a:pt x="464234" y="230567"/>
                    <a:pt x="469007" y="212480"/>
                  </a:cubicBezTo>
                  <a:cubicBezTo>
                    <a:pt x="476644" y="183893"/>
                    <a:pt x="476041" y="191379"/>
                    <a:pt x="472273" y="160681"/>
                  </a:cubicBezTo>
                  <a:cubicBezTo>
                    <a:pt x="494077" y="137470"/>
                    <a:pt x="476141" y="160932"/>
                    <a:pt x="482723" y="141137"/>
                  </a:cubicBezTo>
                  <a:cubicBezTo>
                    <a:pt x="496288" y="148975"/>
                    <a:pt x="516485" y="156109"/>
                    <a:pt x="525026" y="173342"/>
                  </a:cubicBezTo>
                  <a:cubicBezTo>
                    <a:pt x="530905" y="185300"/>
                    <a:pt x="605966" y="273976"/>
                    <a:pt x="611141" y="297037"/>
                  </a:cubicBezTo>
                  <a:cubicBezTo>
                    <a:pt x="602801" y="304775"/>
                    <a:pt x="552710" y="335221"/>
                    <a:pt x="535326" y="334769"/>
                  </a:cubicBezTo>
                  <a:lnTo>
                    <a:pt x="548339" y="322259"/>
                  </a:lnTo>
                  <a:cubicBezTo>
                    <a:pt x="530653" y="323414"/>
                    <a:pt x="523168" y="338437"/>
                    <a:pt x="508497" y="345923"/>
                  </a:cubicBezTo>
                  <a:cubicBezTo>
                    <a:pt x="519952" y="342858"/>
                    <a:pt x="518445" y="340195"/>
                    <a:pt x="526885" y="343009"/>
                  </a:cubicBezTo>
                  <a:cubicBezTo>
                    <a:pt x="516435" y="355318"/>
                    <a:pt x="471469" y="389633"/>
                    <a:pt x="458255" y="388477"/>
                  </a:cubicBezTo>
                  <a:lnTo>
                    <a:pt x="407662" y="381896"/>
                  </a:lnTo>
                  <a:cubicBezTo>
                    <a:pt x="380230" y="378982"/>
                    <a:pt x="329385" y="380137"/>
                    <a:pt x="308535" y="366672"/>
                  </a:cubicBezTo>
                  <a:cubicBezTo>
                    <a:pt x="259700" y="335020"/>
                    <a:pt x="275375" y="330951"/>
                    <a:pt x="253721" y="308241"/>
                  </a:cubicBezTo>
                  <a:cubicBezTo>
                    <a:pt x="239804" y="293621"/>
                    <a:pt x="238247" y="295480"/>
                    <a:pt x="233674" y="273926"/>
                  </a:cubicBezTo>
                  <a:cubicBezTo>
                    <a:pt x="210413" y="280709"/>
                    <a:pt x="237945" y="277795"/>
                    <a:pt x="219908" y="283171"/>
                  </a:cubicBez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4EC4A62E-FBDE-4457-8DF5-B8F6F94BABE8}"/>
                </a:ext>
              </a:extLst>
            </p:cNvPr>
            <p:cNvSpPr/>
            <p:nvPr/>
          </p:nvSpPr>
          <p:spPr>
            <a:xfrm>
              <a:off x="4656174" y="1498122"/>
              <a:ext cx="773669" cy="831810"/>
            </a:xfrm>
            <a:custGeom>
              <a:avLst/>
              <a:gdLst>
                <a:gd name="connsiteX0" fmla="*/ 295067 w 773669"/>
                <a:gd name="connsiteY0" fmla="*/ 711431 h 831810"/>
                <a:gd name="connsiteX1" fmla="*/ 320741 w 773669"/>
                <a:gd name="connsiteY1" fmla="*/ 742933 h 831810"/>
                <a:gd name="connsiteX2" fmla="*/ 309285 w 773669"/>
                <a:gd name="connsiteY2" fmla="*/ 745143 h 831810"/>
                <a:gd name="connsiteX3" fmla="*/ 336818 w 773669"/>
                <a:gd name="connsiteY3" fmla="*/ 831810 h 831810"/>
                <a:gd name="connsiteX4" fmla="*/ 282557 w 773669"/>
                <a:gd name="connsiteY4" fmla="*/ 749816 h 831810"/>
                <a:gd name="connsiteX5" fmla="*/ 263817 w 773669"/>
                <a:gd name="connsiteY5" fmla="*/ 721681 h 831810"/>
                <a:gd name="connsiteX6" fmla="*/ 256431 w 773669"/>
                <a:gd name="connsiteY6" fmla="*/ 741024 h 831810"/>
                <a:gd name="connsiteX7" fmla="*/ 239550 w 773669"/>
                <a:gd name="connsiteY7" fmla="*/ 711482 h 831810"/>
                <a:gd name="connsiteX8" fmla="*/ 212470 w 773669"/>
                <a:gd name="connsiteY8" fmla="*/ 698469 h 831810"/>
                <a:gd name="connsiteX9" fmla="*/ 161273 w 773669"/>
                <a:gd name="connsiteY9" fmla="*/ 671640 h 831810"/>
                <a:gd name="connsiteX10" fmla="*/ 167604 w 773669"/>
                <a:gd name="connsiteY10" fmla="*/ 670836 h 831810"/>
                <a:gd name="connsiteX11" fmla="*/ 178255 w 773669"/>
                <a:gd name="connsiteY11" fmla="*/ 666164 h 831810"/>
                <a:gd name="connsiteX12" fmla="*/ 113694 w 773669"/>
                <a:gd name="connsiteY12" fmla="*/ 625166 h 831810"/>
                <a:gd name="connsiteX13" fmla="*/ 100933 w 773669"/>
                <a:gd name="connsiteY13" fmla="*/ 614867 h 831810"/>
                <a:gd name="connsiteX14" fmla="*/ 73501 w 773669"/>
                <a:gd name="connsiteY14" fmla="*/ 603261 h 831810"/>
                <a:gd name="connsiteX15" fmla="*/ 42552 w 773669"/>
                <a:gd name="connsiteY15" fmla="*/ 540961 h 831810"/>
                <a:gd name="connsiteX16" fmla="*/ 6378 w 773669"/>
                <a:gd name="connsiteY16" fmla="*/ 492829 h 831810"/>
                <a:gd name="connsiteX17" fmla="*/ 36121 w 773669"/>
                <a:gd name="connsiteY17" fmla="*/ 420883 h 831810"/>
                <a:gd name="connsiteX18" fmla="*/ 57926 w 773669"/>
                <a:gd name="connsiteY18" fmla="*/ 355619 h 831810"/>
                <a:gd name="connsiteX19" fmla="*/ 99526 w 773669"/>
                <a:gd name="connsiteY19" fmla="*/ 320852 h 831810"/>
                <a:gd name="connsiteX20" fmla="*/ 113795 w 773669"/>
                <a:gd name="connsiteY20" fmla="*/ 296032 h 831810"/>
                <a:gd name="connsiteX21" fmla="*/ 171523 w 773669"/>
                <a:gd name="connsiteY21" fmla="*/ 228809 h 831810"/>
                <a:gd name="connsiteX22" fmla="*/ 210410 w 773669"/>
                <a:gd name="connsiteY22" fmla="*/ 170579 h 831810"/>
                <a:gd name="connsiteX23" fmla="*/ 215936 w 773669"/>
                <a:gd name="connsiteY23" fmla="*/ 168217 h 831810"/>
                <a:gd name="connsiteX24" fmla="*/ 280497 w 773669"/>
                <a:gd name="connsiteY24" fmla="*/ 111495 h 831810"/>
                <a:gd name="connsiteX25" fmla="*/ 315264 w 773669"/>
                <a:gd name="connsiteY25" fmla="*/ 80546 h 831810"/>
                <a:gd name="connsiteX26" fmla="*/ 343500 w 773669"/>
                <a:gd name="connsiteY26" fmla="*/ 65674 h 831810"/>
                <a:gd name="connsiteX27" fmla="*/ 365054 w 773669"/>
                <a:gd name="connsiteY27" fmla="*/ 55827 h 831810"/>
                <a:gd name="connsiteX28" fmla="*/ 363748 w 773669"/>
                <a:gd name="connsiteY28" fmla="*/ 47034 h 831810"/>
                <a:gd name="connsiteX29" fmla="*/ 435191 w 773669"/>
                <a:gd name="connsiteY29" fmla="*/ 18698 h 831810"/>
                <a:gd name="connsiteX30" fmla="*/ 480409 w 773669"/>
                <a:gd name="connsiteY30" fmla="*/ 11061 h 831810"/>
                <a:gd name="connsiteX31" fmla="*/ 520251 w 773669"/>
                <a:gd name="connsiteY31" fmla="*/ 19251 h 831810"/>
                <a:gd name="connsiteX32" fmla="*/ 535725 w 773669"/>
                <a:gd name="connsiteY32" fmla="*/ 511 h 831810"/>
                <a:gd name="connsiteX33" fmla="*/ 663741 w 773669"/>
                <a:gd name="connsiteY33" fmla="*/ 32615 h 831810"/>
                <a:gd name="connsiteX34" fmla="*/ 704286 w 773669"/>
                <a:gd name="connsiteY34" fmla="*/ 48441 h 831810"/>
                <a:gd name="connsiteX35" fmla="*/ 707703 w 773669"/>
                <a:gd name="connsiteY35" fmla="*/ 36835 h 831810"/>
                <a:gd name="connsiteX36" fmla="*/ 744028 w 773669"/>
                <a:gd name="connsiteY36" fmla="*/ 61102 h 831810"/>
                <a:gd name="connsiteX37" fmla="*/ 756337 w 773669"/>
                <a:gd name="connsiteY37" fmla="*/ 76074 h 831810"/>
                <a:gd name="connsiteX38" fmla="*/ 773670 w 773669"/>
                <a:gd name="connsiteY38" fmla="*/ 94111 h 831810"/>
                <a:gd name="connsiteX39" fmla="*/ 757995 w 773669"/>
                <a:gd name="connsiteY39" fmla="*/ 99386 h 831810"/>
                <a:gd name="connsiteX40" fmla="*/ 769450 w 773669"/>
                <a:gd name="connsiteY40" fmla="*/ 116117 h 831810"/>
                <a:gd name="connsiteX41" fmla="*/ 734783 w 773669"/>
                <a:gd name="connsiteY41" fmla="*/ 103808 h 831810"/>
                <a:gd name="connsiteX42" fmla="*/ 691575 w 773669"/>
                <a:gd name="connsiteY42" fmla="*/ 101697 h 831810"/>
                <a:gd name="connsiteX43" fmla="*/ 737848 w 773669"/>
                <a:gd name="connsiteY43" fmla="*/ 122648 h 831810"/>
                <a:gd name="connsiteX44" fmla="*/ 731166 w 773669"/>
                <a:gd name="connsiteY44" fmla="*/ 136917 h 831810"/>
                <a:gd name="connsiteX45" fmla="*/ 742169 w 773669"/>
                <a:gd name="connsiteY45" fmla="*/ 151537 h 831810"/>
                <a:gd name="connsiteX46" fmla="*/ 710064 w 773669"/>
                <a:gd name="connsiteY46" fmla="*/ 140635 h 831810"/>
                <a:gd name="connsiteX47" fmla="*/ 707954 w 773669"/>
                <a:gd name="connsiteY47" fmla="*/ 131491 h 831810"/>
                <a:gd name="connsiteX48" fmla="*/ 669067 w 773669"/>
                <a:gd name="connsiteY48" fmla="*/ 125612 h 831810"/>
                <a:gd name="connsiteX49" fmla="*/ 683135 w 773669"/>
                <a:gd name="connsiteY49" fmla="*/ 144252 h 831810"/>
                <a:gd name="connsiteX50" fmla="*/ 630531 w 773669"/>
                <a:gd name="connsiteY50" fmla="*/ 242324 h 831810"/>
                <a:gd name="connsiteX51" fmla="*/ 621287 w 773669"/>
                <a:gd name="connsiteY51" fmla="*/ 241621 h 831810"/>
                <a:gd name="connsiteX52" fmla="*/ 618574 w 773669"/>
                <a:gd name="connsiteY52" fmla="*/ 277091 h 831810"/>
                <a:gd name="connsiteX53" fmla="*/ 601843 w 773669"/>
                <a:gd name="connsiteY53" fmla="*/ 308040 h 831810"/>
                <a:gd name="connsiteX54" fmla="*/ 580742 w 773669"/>
                <a:gd name="connsiteY54" fmla="*/ 318340 h 831810"/>
                <a:gd name="connsiteX55" fmla="*/ 509047 w 773669"/>
                <a:gd name="connsiteY55" fmla="*/ 414050 h 831810"/>
                <a:gd name="connsiteX56" fmla="*/ 422581 w 773669"/>
                <a:gd name="connsiteY56" fmla="*/ 463840 h 831810"/>
                <a:gd name="connsiteX57" fmla="*/ 309637 w 773669"/>
                <a:gd name="connsiteY57" fmla="*/ 485142 h 831810"/>
                <a:gd name="connsiteX58" fmla="*/ 256431 w 773669"/>
                <a:gd name="connsiteY58" fmla="*/ 469668 h 831810"/>
                <a:gd name="connsiteX59" fmla="*/ 262761 w 773669"/>
                <a:gd name="connsiteY59" fmla="*/ 515237 h 831810"/>
                <a:gd name="connsiteX60" fmla="*/ 284064 w 773669"/>
                <a:gd name="connsiteY60" fmla="*/ 576733 h 831810"/>
                <a:gd name="connsiteX61" fmla="*/ 303055 w 773669"/>
                <a:gd name="connsiteY61" fmla="*/ 642902 h 831810"/>
                <a:gd name="connsiteX62" fmla="*/ 300343 w 773669"/>
                <a:gd name="connsiteY62" fmla="*/ 651794 h 831810"/>
                <a:gd name="connsiteX63" fmla="*/ 300694 w 773669"/>
                <a:gd name="connsiteY63" fmla="*/ 653804 h 831810"/>
                <a:gd name="connsiteX64" fmla="*/ 357518 w 773669"/>
                <a:gd name="connsiteY64" fmla="*/ 720676 h 831810"/>
                <a:gd name="connsiteX65" fmla="*/ 349780 w 773669"/>
                <a:gd name="connsiteY65" fmla="*/ 727107 h 831810"/>
                <a:gd name="connsiteX66" fmla="*/ 351539 w 773669"/>
                <a:gd name="connsiteY66" fmla="*/ 715300 h 831810"/>
                <a:gd name="connsiteX67" fmla="*/ 302704 w 773669"/>
                <a:gd name="connsiteY67" fmla="*/ 679930 h 831810"/>
                <a:gd name="connsiteX68" fmla="*/ 313154 w 773669"/>
                <a:gd name="connsiteY68" fmla="*/ 709573 h 831810"/>
                <a:gd name="connsiteX69" fmla="*/ 275322 w 773669"/>
                <a:gd name="connsiteY69" fmla="*/ 675710 h 831810"/>
                <a:gd name="connsiteX70" fmla="*/ 283310 w 773669"/>
                <a:gd name="connsiteY70" fmla="*/ 689978 h 831810"/>
                <a:gd name="connsiteX71" fmla="*/ 308984 w 773669"/>
                <a:gd name="connsiteY71" fmla="*/ 736502 h 831810"/>
                <a:gd name="connsiteX72" fmla="*/ 295067 w 773669"/>
                <a:gd name="connsiteY72" fmla="*/ 711431 h 831810"/>
                <a:gd name="connsiteX73" fmla="*/ 553611 w 773669"/>
                <a:gd name="connsiteY73" fmla="*/ 283070 h 831810"/>
                <a:gd name="connsiteX74" fmla="*/ 578230 w 773669"/>
                <a:gd name="connsiteY74" fmla="*/ 225895 h 831810"/>
                <a:gd name="connsiteX75" fmla="*/ 574462 w 773669"/>
                <a:gd name="connsiteY75" fmla="*/ 160983 h 831810"/>
                <a:gd name="connsiteX76" fmla="*/ 505128 w 773669"/>
                <a:gd name="connsiteY76" fmla="*/ 74165 h 831810"/>
                <a:gd name="connsiteX77" fmla="*/ 451218 w 773669"/>
                <a:gd name="connsiteY77" fmla="*/ 95618 h 831810"/>
                <a:gd name="connsiteX78" fmla="*/ 402936 w 773669"/>
                <a:gd name="connsiteY78" fmla="*/ 106521 h 831810"/>
                <a:gd name="connsiteX79" fmla="*/ 414743 w 773669"/>
                <a:gd name="connsiteY79" fmla="*/ 113655 h 831810"/>
                <a:gd name="connsiteX80" fmla="*/ 387110 w 773669"/>
                <a:gd name="connsiteY80" fmla="*/ 132998 h 831810"/>
                <a:gd name="connsiteX81" fmla="*/ 390275 w 773669"/>
                <a:gd name="connsiteY81" fmla="*/ 241018 h 831810"/>
                <a:gd name="connsiteX82" fmla="*/ 362140 w 773669"/>
                <a:gd name="connsiteY82" fmla="*/ 275433 h 831810"/>
                <a:gd name="connsiteX83" fmla="*/ 315164 w 773669"/>
                <a:gd name="connsiteY83" fmla="*/ 268048 h 831810"/>
                <a:gd name="connsiteX84" fmla="*/ 304613 w 773669"/>
                <a:gd name="connsiteY84" fmla="*/ 212380 h 831810"/>
                <a:gd name="connsiteX85" fmla="*/ 301197 w 773669"/>
                <a:gd name="connsiteY85" fmla="*/ 160581 h 831810"/>
                <a:gd name="connsiteX86" fmla="*/ 290746 w 773669"/>
                <a:gd name="connsiteY86" fmla="*/ 141137 h 831810"/>
                <a:gd name="connsiteX87" fmla="*/ 248594 w 773669"/>
                <a:gd name="connsiteY87" fmla="*/ 173342 h 831810"/>
                <a:gd name="connsiteX88" fmla="*/ 162379 w 773669"/>
                <a:gd name="connsiteY88" fmla="*/ 296937 h 831810"/>
                <a:gd name="connsiteX89" fmla="*/ 238294 w 773669"/>
                <a:gd name="connsiteY89" fmla="*/ 334668 h 831810"/>
                <a:gd name="connsiteX90" fmla="*/ 225181 w 773669"/>
                <a:gd name="connsiteY90" fmla="*/ 322259 h 831810"/>
                <a:gd name="connsiteX91" fmla="*/ 265022 w 773669"/>
                <a:gd name="connsiteY91" fmla="*/ 345822 h 831810"/>
                <a:gd name="connsiteX92" fmla="*/ 246634 w 773669"/>
                <a:gd name="connsiteY92" fmla="*/ 342908 h 831810"/>
                <a:gd name="connsiteX93" fmla="*/ 315264 w 773669"/>
                <a:gd name="connsiteY93" fmla="*/ 388377 h 831810"/>
                <a:gd name="connsiteX94" fmla="*/ 365858 w 773669"/>
                <a:gd name="connsiteY94" fmla="*/ 381795 h 831810"/>
                <a:gd name="connsiteX95" fmla="*/ 464985 w 773669"/>
                <a:gd name="connsiteY95" fmla="*/ 366572 h 831810"/>
                <a:gd name="connsiteX96" fmla="*/ 519799 w 773669"/>
                <a:gd name="connsiteY96" fmla="*/ 308241 h 831810"/>
                <a:gd name="connsiteX97" fmla="*/ 539845 w 773669"/>
                <a:gd name="connsiteY97" fmla="*/ 273926 h 831810"/>
                <a:gd name="connsiteX98" fmla="*/ 553611 w 773669"/>
                <a:gd name="connsiteY98" fmla="*/ 283070 h 831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773669" h="831810">
                  <a:moveTo>
                    <a:pt x="295067" y="711431"/>
                  </a:moveTo>
                  <a:cubicBezTo>
                    <a:pt x="308884" y="720927"/>
                    <a:pt x="311697" y="726755"/>
                    <a:pt x="320741" y="742933"/>
                  </a:cubicBezTo>
                  <a:cubicBezTo>
                    <a:pt x="310893" y="744943"/>
                    <a:pt x="322951" y="738964"/>
                    <a:pt x="309285" y="745143"/>
                  </a:cubicBezTo>
                  <a:cubicBezTo>
                    <a:pt x="314109" y="790010"/>
                    <a:pt x="356262" y="794481"/>
                    <a:pt x="336818" y="831810"/>
                  </a:cubicBezTo>
                  <a:cubicBezTo>
                    <a:pt x="311496" y="758960"/>
                    <a:pt x="295821" y="770666"/>
                    <a:pt x="282557" y="749816"/>
                  </a:cubicBezTo>
                  <a:cubicBezTo>
                    <a:pt x="275774" y="739265"/>
                    <a:pt x="276478" y="729769"/>
                    <a:pt x="263817" y="721681"/>
                  </a:cubicBezTo>
                  <a:cubicBezTo>
                    <a:pt x="258089" y="730121"/>
                    <a:pt x="258441" y="736100"/>
                    <a:pt x="256431" y="741024"/>
                  </a:cubicBezTo>
                  <a:cubicBezTo>
                    <a:pt x="248091" y="725097"/>
                    <a:pt x="258290" y="714647"/>
                    <a:pt x="239550" y="711482"/>
                  </a:cubicBezTo>
                  <a:cubicBezTo>
                    <a:pt x="221413" y="708417"/>
                    <a:pt x="234174" y="721078"/>
                    <a:pt x="212470" y="698469"/>
                  </a:cubicBezTo>
                  <a:cubicBezTo>
                    <a:pt x="156952" y="640942"/>
                    <a:pt x="189057" y="698218"/>
                    <a:pt x="161273" y="671640"/>
                  </a:cubicBezTo>
                  <a:cubicBezTo>
                    <a:pt x="174738" y="666465"/>
                    <a:pt x="152029" y="675508"/>
                    <a:pt x="167604" y="670836"/>
                  </a:cubicBezTo>
                  <a:lnTo>
                    <a:pt x="178255" y="666164"/>
                  </a:lnTo>
                  <a:cubicBezTo>
                    <a:pt x="169211" y="654708"/>
                    <a:pt x="130475" y="635365"/>
                    <a:pt x="113694" y="625166"/>
                  </a:cubicBezTo>
                  <a:cubicBezTo>
                    <a:pt x="99627" y="616625"/>
                    <a:pt x="112288" y="627729"/>
                    <a:pt x="100933" y="614867"/>
                  </a:cubicBezTo>
                  <a:cubicBezTo>
                    <a:pt x="88071" y="600246"/>
                    <a:pt x="91186" y="599292"/>
                    <a:pt x="73501" y="603261"/>
                  </a:cubicBezTo>
                  <a:cubicBezTo>
                    <a:pt x="80284" y="581808"/>
                    <a:pt x="64357" y="570553"/>
                    <a:pt x="42552" y="540961"/>
                  </a:cubicBezTo>
                  <a:cubicBezTo>
                    <a:pt x="23812" y="515438"/>
                    <a:pt x="-15327" y="545885"/>
                    <a:pt x="6378" y="492829"/>
                  </a:cubicBezTo>
                  <a:cubicBezTo>
                    <a:pt x="16577" y="468111"/>
                    <a:pt x="26173" y="446456"/>
                    <a:pt x="36121" y="420883"/>
                  </a:cubicBezTo>
                  <a:cubicBezTo>
                    <a:pt x="47124" y="392396"/>
                    <a:pt x="76314" y="387372"/>
                    <a:pt x="57926" y="355619"/>
                  </a:cubicBezTo>
                  <a:cubicBezTo>
                    <a:pt x="77118" y="340145"/>
                    <a:pt x="79580" y="346375"/>
                    <a:pt x="99526" y="320852"/>
                  </a:cubicBezTo>
                  <a:cubicBezTo>
                    <a:pt x="105605" y="313014"/>
                    <a:pt x="108570" y="303870"/>
                    <a:pt x="113795" y="296032"/>
                  </a:cubicBezTo>
                  <a:lnTo>
                    <a:pt x="171523" y="228809"/>
                  </a:lnTo>
                  <a:cubicBezTo>
                    <a:pt x="216388" y="168017"/>
                    <a:pt x="184384" y="181933"/>
                    <a:pt x="210410" y="170579"/>
                  </a:cubicBezTo>
                  <a:cubicBezTo>
                    <a:pt x="211465" y="170127"/>
                    <a:pt x="214982" y="168820"/>
                    <a:pt x="215936" y="168217"/>
                  </a:cubicBezTo>
                  <a:lnTo>
                    <a:pt x="280497" y="111495"/>
                  </a:lnTo>
                  <a:cubicBezTo>
                    <a:pt x="291852" y="98834"/>
                    <a:pt x="275121" y="96372"/>
                    <a:pt x="315264" y="80546"/>
                  </a:cubicBezTo>
                  <a:cubicBezTo>
                    <a:pt x="333552" y="73411"/>
                    <a:pt x="330236" y="77280"/>
                    <a:pt x="343500" y="65674"/>
                  </a:cubicBezTo>
                  <a:lnTo>
                    <a:pt x="365054" y="55827"/>
                  </a:lnTo>
                  <a:cubicBezTo>
                    <a:pt x="367968" y="42814"/>
                    <a:pt x="364702" y="60147"/>
                    <a:pt x="363748" y="47034"/>
                  </a:cubicBezTo>
                  <a:cubicBezTo>
                    <a:pt x="403690" y="25028"/>
                    <a:pt x="376760" y="13975"/>
                    <a:pt x="435191" y="18698"/>
                  </a:cubicBezTo>
                  <a:cubicBezTo>
                    <a:pt x="451018" y="20004"/>
                    <a:pt x="465789" y="14729"/>
                    <a:pt x="480409" y="11061"/>
                  </a:cubicBezTo>
                  <a:cubicBezTo>
                    <a:pt x="511559" y="3324"/>
                    <a:pt x="500656" y="12820"/>
                    <a:pt x="520251" y="19251"/>
                  </a:cubicBezTo>
                  <a:lnTo>
                    <a:pt x="535725" y="511"/>
                  </a:lnTo>
                  <a:cubicBezTo>
                    <a:pt x="585414" y="-3358"/>
                    <a:pt x="625708" y="15482"/>
                    <a:pt x="663741" y="32615"/>
                  </a:cubicBezTo>
                  <a:lnTo>
                    <a:pt x="704286" y="48441"/>
                  </a:lnTo>
                  <a:cubicBezTo>
                    <a:pt x="711421" y="34725"/>
                    <a:pt x="705442" y="44573"/>
                    <a:pt x="707703" y="36835"/>
                  </a:cubicBezTo>
                  <a:cubicBezTo>
                    <a:pt x="736190" y="53365"/>
                    <a:pt x="715088" y="49496"/>
                    <a:pt x="744028" y="61102"/>
                  </a:cubicBezTo>
                  <a:cubicBezTo>
                    <a:pt x="755834" y="65925"/>
                    <a:pt x="748700" y="64719"/>
                    <a:pt x="756337" y="76074"/>
                  </a:cubicBezTo>
                  <a:cubicBezTo>
                    <a:pt x="760457" y="82153"/>
                    <a:pt x="768646" y="89790"/>
                    <a:pt x="773670" y="94111"/>
                  </a:cubicBezTo>
                  <a:lnTo>
                    <a:pt x="757995" y="99386"/>
                  </a:lnTo>
                  <a:lnTo>
                    <a:pt x="769450" y="116117"/>
                  </a:lnTo>
                  <a:cubicBezTo>
                    <a:pt x="753423" y="114961"/>
                    <a:pt x="751765" y="104863"/>
                    <a:pt x="734783" y="103808"/>
                  </a:cubicBezTo>
                  <a:cubicBezTo>
                    <a:pt x="721218" y="102853"/>
                    <a:pt x="707351" y="103004"/>
                    <a:pt x="691575" y="101697"/>
                  </a:cubicBezTo>
                  <a:cubicBezTo>
                    <a:pt x="700267" y="112600"/>
                    <a:pt x="723579" y="119985"/>
                    <a:pt x="737848" y="122648"/>
                  </a:cubicBezTo>
                  <a:cubicBezTo>
                    <a:pt x="725187" y="131340"/>
                    <a:pt x="731769" y="121141"/>
                    <a:pt x="731166" y="136917"/>
                  </a:cubicBezTo>
                  <a:cubicBezTo>
                    <a:pt x="745082" y="148874"/>
                    <a:pt x="739606" y="135962"/>
                    <a:pt x="742169" y="151537"/>
                  </a:cubicBezTo>
                  <a:cubicBezTo>
                    <a:pt x="728452" y="152693"/>
                    <a:pt x="715339" y="153396"/>
                    <a:pt x="710064" y="140635"/>
                  </a:cubicBezTo>
                  <a:cubicBezTo>
                    <a:pt x="707954" y="135611"/>
                    <a:pt x="712878" y="143448"/>
                    <a:pt x="707954" y="131491"/>
                  </a:cubicBezTo>
                  <a:lnTo>
                    <a:pt x="669067" y="125612"/>
                  </a:lnTo>
                  <a:cubicBezTo>
                    <a:pt x="658415" y="141439"/>
                    <a:pt x="682984" y="144252"/>
                    <a:pt x="683135" y="144252"/>
                  </a:cubicBezTo>
                  <a:cubicBezTo>
                    <a:pt x="664997" y="158772"/>
                    <a:pt x="661681" y="228457"/>
                    <a:pt x="630531" y="242324"/>
                  </a:cubicBezTo>
                  <a:cubicBezTo>
                    <a:pt x="617066" y="248303"/>
                    <a:pt x="636962" y="240666"/>
                    <a:pt x="621287" y="241621"/>
                  </a:cubicBezTo>
                  <a:cubicBezTo>
                    <a:pt x="608274" y="271163"/>
                    <a:pt x="612042" y="254483"/>
                    <a:pt x="618574" y="277091"/>
                  </a:cubicBezTo>
                  <a:lnTo>
                    <a:pt x="601843" y="308040"/>
                  </a:lnTo>
                  <a:cubicBezTo>
                    <a:pt x="588027" y="317435"/>
                    <a:pt x="592599" y="308392"/>
                    <a:pt x="580742" y="318340"/>
                  </a:cubicBezTo>
                  <a:cubicBezTo>
                    <a:pt x="561198" y="334618"/>
                    <a:pt x="546627" y="385714"/>
                    <a:pt x="509047" y="414050"/>
                  </a:cubicBezTo>
                  <a:lnTo>
                    <a:pt x="422581" y="463840"/>
                  </a:lnTo>
                  <a:lnTo>
                    <a:pt x="309637" y="485142"/>
                  </a:lnTo>
                  <a:cubicBezTo>
                    <a:pt x="279040" y="484539"/>
                    <a:pt x="277533" y="474943"/>
                    <a:pt x="256431" y="469668"/>
                  </a:cubicBezTo>
                  <a:cubicBezTo>
                    <a:pt x="259697" y="486398"/>
                    <a:pt x="256783" y="497904"/>
                    <a:pt x="262761" y="515237"/>
                  </a:cubicBezTo>
                  <a:cubicBezTo>
                    <a:pt x="273312" y="545332"/>
                    <a:pt x="287129" y="544980"/>
                    <a:pt x="284064" y="576733"/>
                  </a:cubicBezTo>
                  <a:cubicBezTo>
                    <a:pt x="281854" y="598639"/>
                    <a:pt x="283713" y="626975"/>
                    <a:pt x="303055" y="642902"/>
                  </a:cubicBezTo>
                  <a:cubicBezTo>
                    <a:pt x="302252" y="658125"/>
                    <a:pt x="298835" y="634712"/>
                    <a:pt x="300343" y="651794"/>
                  </a:cubicBezTo>
                  <a:cubicBezTo>
                    <a:pt x="300443" y="652247"/>
                    <a:pt x="300594" y="653302"/>
                    <a:pt x="300694" y="653804"/>
                  </a:cubicBezTo>
                  <a:cubicBezTo>
                    <a:pt x="306221" y="675257"/>
                    <a:pt x="357518" y="720676"/>
                    <a:pt x="357518" y="720676"/>
                  </a:cubicBezTo>
                  <a:lnTo>
                    <a:pt x="349780" y="727107"/>
                  </a:lnTo>
                  <a:cubicBezTo>
                    <a:pt x="348122" y="718767"/>
                    <a:pt x="348625" y="730021"/>
                    <a:pt x="351539" y="715300"/>
                  </a:cubicBezTo>
                  <a:cubicBezTo>
                    <a:pt x="326920" y="704397"/>
                    <a:pt x="322248" y="690682"/>
                    <a:pt x="302704" y="679930"/>
                  </a:cubicBezTo>
                  <a:cubicBezTo>
                    <a:pt x="304362" y="698570"/>
                    <a:pt x="310541" y="695053"/>
                    <a:pt x="313154" y="709573"/>
                  </a:cubicBezTo>
                  <a:cubicBezTo>
                    <a:pt x="300141" y="702287"/>
                    <a:pt x="292053" y="681085"/>
                    <a:pt x="275322" y="675710"/>
                  </a:cubicBezTo>
                  <a:cubicBezTo>
                    <a:pt x="279090" y="686712"/>
                    <a:pt x="279995" y="682392"/>
                    <a:pt x="283310" y="689978"/>
                  </a:cubicBezTo>
                  <a:cubicBezTo>
                    <a:pt x="291048" y="707764"/>
                    <a:pt x="277935" y="723138"/>
                    <a:pt x="308984" y="736502"/>
                  </a:cubicBezTo>
                  <a:cubicBezTo>
                    <a:pt x="304714" y="727860"/>
                    <a:pt x="297177" y="718365"/>
                    <a:pt x="295067" y="711431"/>
                  </a:cubicBezTo>
                  <a:close/>
                  <a:moveTo>
                    <a:pt x="553611" y="283070"/>
                  </a:moveTo>
                  <a:cubicBezTo>
                    <a:pt x="554917" y="281412"/>
                    <a:pt x="575617" y="233281"/>
                    <a:pt x="578230" y="225895"/>
                  </a:cubicBezTo>
                  <a:cubicBezTo>
                    <a:pt x="583053" y="211978"/>
                    <a:pt x="580440" y="173995"/>
                    <a:pt x="574462" y="160983"/>
                  </a:cubicBezTo>
                  <a:cubicBezTo>
                    <a:pt x="548788" y="104863"/>
                    <a:pt x="521607" y="97377"/>
                    <a:pt x="505128" y="74165"/>
                  </a:cubicBezTo>
                  <a:lnTo>
                    <a:pt x="451218" y="95618"/>
                  </a:lnTo>
                  <a:cubicBezTo>
                    <a:pt x="414693" y="98080"/>
                    <a:pt x="443029" y="94312"/>
                    <a:pt x="402936" y="106521"/>
                  </a:cubicBezTo>
                  <a:cubicBezTo>
                    <a:pt x="408111" y="114007"/>
                    <a:pt x="409870" y="111896"/>
                    <a:pt x="414743" y="113655"/>
                  </a:cubicBezTo>
                  <a:cubicBezTo>
                    <a:pt x="402233" y="124909"/>
                    <a:pt x="400123" y="124809"/>
                    <a:pt x="387110" y="132998"/>
                  </a:cubicBezTo>
                  <a:cubicBezTo>
                    <a:pt x="386758" y="157114"/>
                    <a:pt x="403991" y="171634"/>
                    <a:pt x="390275" y="241018"/>
                  </a:cubicBezTo>
                  <a:cubicBezTo>
                    <a:pt x="387210" y="256140"/>
                    <a:pt x="378318" y="271464"/>
                    <a:pt x="362140" y="275433"/>
                  </a:cubicBezTo>
                  <a:cubicBezTo>
                    <a:pt x="338024" y="281312"/>
                    <a:pt x="369525" y="273323"/>
                    <a:pt x="315164" y="268048"/>
                  </a:cubicBezTo>
                  <a:cubicBezTo>
                    <a:pt x="310341" y="250011"/>
                    <a:pt x="309285" y="230467"/>
                    <a:pt x="304613" y="212380"/>
                  </a:cubicBezTo>
                  <a:cubicBezTo>
                    <a:pt x="296976" y="183792"/>
                    <a:pt x="297479" y="191278"/>
                    <a:pt x="301197" y="160581"/>
                  </a:cubicBezTo>
                  <a:cubicBezTo>
                    <a:pt x="279392" y="137369"/>
                    <a:pt x="297328" y="160932"/>
                    <a:pt x="290746" y="141137"/>
                  </a:cubicBezTo>
                  <a:cubicBezTo>
                    <a:pt x="277181" y="148874"/>
                    <a:pt x="256984" y="156009"/>
                    <a:pt x="248594" y="173342"/>
                  </a:cubicBezTo>
                  <a:cubicBezTo>
                    <a:pt x="242615" y="185300"/>
                    <a:pt x="167554" y="273876"/>
                    <a:pt x="162379" y="296937"/>
                  </a:cubicBezTo>
                  <a:cubicBezTo>
                    <a:pt x="170719" y="304674"/>
                    <a:pt x="220810" y="335121"/>
                    <a:pt x="238294" y="334668"/>
                  </a:cubicBezTo>
                  <a:lnTo>
                    <a:pt x="225181" y="322259"/>
                  </a:lnTo>
                  <a:cubicBezTo>
                    <a:pt x="242866" y="323314"/>
                    <a:pt x="250503" y="338437"/>
                    <a:pt x="265022" y="345822"/>
                  </a:cubicBezTo>
                  <a:cubicBezTo>
                    <a:pt x="253567" y="342757"/>
                    <a:pt x="255075" y="340095"/>
                    <a:pt x="246634" y="342908"/>
                  </a:cubicBezTo>
                  <a:cubicBezTo>
                    <a:pt x="257084" y="355217"/>
                    <a:pt x="302051" y="389532"/>
                    <a:pt x="315264" y="388377"/>
                  </a:cubicBezTo>
                  <a:lnTo>
                    <a:pt x="365858" y="381795"/>
                  </a:lnTo>
                  <a:cubicBezTo>
                    <a:pt x="393390" y="378981"/>
                    <a:pt x="444134" y="380037"/>
                    <a:pt x="464985" y="366572"/>
                  </a:cubicBezTo>
                  <a:cubicBezTo>
                    <a:pt x="513970" y="334920"/>
                    <a:pt x="498245" y="330951"/>
                    <a:pt x="519799" y="308241"/>
                  </a:cubicBezTo>
                  <a:cubicBezTo>
                    <a:pt x="533716" y="293470"/>
                    <a:pt x="535373" y="295379"/>
                    <a:pt x="539845" y="273926"/>
                  </a:cubicBezTo>
                  <a:cubicBezTo>
                    <a:pt x="563107" y="280608"/>
                    <a:pt x="535575" y="277795"/>
                    <a:pt x="553611" y="283070"/>
                  </a:cubicBez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7107B811-4BFA-463A-9979-A81DE358CBF0}"/>
                </a:ext>
              </a:extLst>
            </p:cNvPr>
            <p:cNvSpPr/>
            <p:nvPr/>
          </p:nvSpPr>
          <p:spPr>
            <a:xfrm>
              <a:off x="1902536" y="1235744"/>
              <a:ext cx="395929" cy="1158096"/>
            </a:xfrm>
            <a:custGeom>
              <a:avLst/>
              <a:gdLst>
                <a:gd name="connsiteX0" fmla="*/ 35 w 395929"/>
                <a:gd name="connsiteY0" fmla="*/ 769175 h 1158096"/>
                <a:gd name="connsiteX1" fmla="*/ 13852 w 395929"/>
                <a:gd name="connsiteY1" fmla="*/ 743049 h 1158096"/>
                <a:gd name="connsiteX2" fmla="*/ 14656 w 395929"/>
                <a:gd name="connsiteY2" fmla="*/ 809218 h 1158096"/>
                <a:gd name="connsiteX3" fmla="*/ 11591 w 395929"/>
                <a:gd name="connsiteY3" fmla="*/ 957380 h 1158096"/>
                <a:gd name="connsiteX4" fmla="*/ 4205 w 395929"/>
                <a:gd name="connsiteY4" fmla="*/ 1027568 h 1158096"/>
                <a:gd name="connsiteX5" fmla="*/ 24252 w 395929"/>
                <a:gd name="connsiteY5" fmla="*/ 1030733 h 1158096"/>
                <a:gd name="connsiteX6" fmla="*/ 45454 w 395929"/>
                <a:gd name="connsiteY6" fmla="*/ 1133026 h 1158096"/>
                <a:gd name="connsiteX7" fmla="*/ 60225 w 395929"/>
                <a:gd name="connsiteY7" fmla="*/ 1151414 h 1158096"/>
                <a:gd name="connsiteX8" fmla="*/ 65249 w 395929"/>
                <a:gd name="connsiteY8" fmla="*/ 1124937 h 1158096"/>
                <a:gd name="connsiteX9" fmla="*/ 91726 w 395929"/>
                <a:gd name="connsiteY9" fmla="*/ 1121772 h 1158096"/>
                <a:gd name="connsiteX10" fmla="*/ 93837 w 395929"/>
                <a:gd name="connsiteY10" fmla="*/ 1101725 h 1158096"/>
                <a:gd name="connsiteX11" fmla="*/ 103332 w 395929"/>
                <a:gd name="connsiteY11" fmla="*/ 1158096 h 1158096"/>
                <a:gd name="connsiteX12" fmla="*/ 123580 w 395929"/>
                <a:gd name="connsiteY12" fmla="*/ 1131870 h 1158096"/>
                <a:gd name="connsiteX13" fmla="*/ 134030 w 395929"/>
                <a:gd name="connsiteY13" fmla="*/ 1077609 h 1158096"/>
                <a:gd name="connsiteX14" fmla="*/ 138150 w 395929"/>
                <a:gd name="connsiteY14" fmla="*/ 1005914 h 1158096"/>
                <a:gd name="connsiteX15" fmla="*/ 147193 w 395929"/>
                <a:gd name="connsiteY15" fmla="*/ 937736 h 1158096"/>
                <a:gd name="connsiteX16" fmla="*/ 162417 w 395929"/>
                <a:gd name="connsiteY16" fmla="*/ 874733 h 1158096"/>
                <a:gd name="connsiteX17" fmla="*/ 176484 w 395929"/>
                <a:gd name="connsiteY17" fmla="*/ 729333 h 1158096"/>
                <a:gd name="connsiteX18" fmla="*/ 221702 w 395929"/>
                <a:gd name="connsiteY18" fmla="*/ 528416 h 1158096"/>
                <a:gd name="connsiteX19" fmla="*/ 282143 w 395929"/>
                <a:gd name="connsiteY19" fmla="*/ 358800 h 1158096"/>
                <a:gd name="connsiteX20" fmla="*/ 347507 w 395929"/>
                <a:gd name="connsiteY20" fmla="*/ 260628 h 1158096"/>
                <a:gd name="connsiteX21" fmla="*/ 393880 w 395929"/>
                <a:gd name="connsiteY21" fmla="*/ 144067 h 1158096"/>
                <a:gd name="connsiteX22" fmla="*/ 389308 w 395929"/>
                <a:gd name="connsiteY22" fmla="*/ 71769 h 1158096"/>
                <a:gd name="connsiteX23" fmla="*/ 300632 w 395929"/>
                <a:gd name="connsiteY23" fmla="*/ 7208 h 1158096"/>
                <a:gd name="connsiteX24" fmla="*/ 227429 w 395929"/>
                <a:gd name="connsiteY24" fmla="*/ 179286 h 1158096"/>
                <a:gd name="connsiteX25" fmla="*/ 176585 w 395929"/>
                <a:gd name="connsiteY25" fmla="*/ 292230 h 1158096"/>
                <a:gd name="connsiteX26" fmla="*/ 120816 w 395929"/>
                <a:gd name="connsiteY26" fmla="*/ 399998 h 1158096"/>
                <a:gd name="connsiteX27" fmla="*/ 65149 w 395929"/>
                <a:gd name="connsiteY27" fmla="*/ 508470 h 1158096"/>
                <a:gd name="connsiteX28" fmla="*/ 35 w 395929"/>
                <a:gd name="connsiteY28" fmla="*/ 769175 h 1158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95929" h="1158096">
                  <a:moveTo>
                    <a:pt x="35" y="769175"/>
                  </a:moveTo>
                  <a:cubicBezTo>
                    <a:pt x="4256" y="756062"/>
                    <a:pt x="638" y="752093"/>
                    <a:pt x="13852" y="743049"/>
                  </a:cubicBezTo>
                  <a:cubicBezTo>
                    <a:pt x="25106" y="759328"/>
                    <a:pt x="16314" y="788367"/>
                    <a:pt x="14656" y="809218"/>
                  </a:cubicBezTo>
                  <a:lnTo>
                    <a:pt x="11591" y="957380"/>
                  </a:lnTo>
                  <a:cubicBezTo>
                    <a:pt x="12043" y="986571"/>
                    <a:pt x="6215" y="1002246"/>
                    <a:pt x="4205" y="1027568"/>
                  </a:cubicBezTo>
                  <a:lnTo>
                    <a:pt x="24252" y="1030733"/>
                  </a:lnTo>
                  <a:cubicBezTo>
                    <a:pt x="24855" y="1048419"/>
                    <a:pt x="37114" y="1114135"/>
                    <a:pt x="45454" y="1133026"/>
                  </a:cubicBezTo>
                  <a:cubicBezTo>
                    <a:pt x="52236" y="1148349"/>
                    <a:pt x="50277" y="1124233"/>
                    <a:pt x="60225" y="1151414"/>
                  </a:cubicBezTo>
                  <a:lnTo>
                    <a:pt x="65249" y="1124937"/>
                  </a:lnTo>
                  <a:cubicBezTo>
                    <a:pt x="66405" y="1124485"/>
                    <a:pt x="81276" y="1118255"/>
                    <a:pt x="91726" y="1121772"/>
                  </a:cubicBezTo>
                  <a:lnTo>
                    <a:pt x="93837" y="1101725"/>
                  </a:lnTo>
                  <a:cubicBezTo>
                    <a:pt x="107301" y="1117903"/>
                    <a:pt x="103584" y="1137347"/>
                    <a:pt x="103332" y="1158096"/>
                  </a:cubicBezTo>
                  <a:lnTo>
                    <a:pt x="123580" y="1131870"/>
                  </a:lnTo>
                  <a:cubicBezTo>
                    <a:pt x="127699" y="1104941"/>
                    <a:pt x="115039" y="1101976"/>
                    <a:pt x="134030" y="1077609"/>
                  </a:cubicBezTo>
                  <a:cubicBezTo>
                    <a:pt x="146691" y="1061431"/>
                    <a:pt x="140461" y="1025961"/>
                    <a:pt x="138150" y="1005914"/>
                  </a:cubicBezTo>
                  <a:cubicBezTo>
                    <a:pt x="134985" y="979889"/>
                    <a:pt x="145535" y="965017"/>
                    <a:pt x="147193" y="937736"/>
                  </a:cubicBezTo>
                  <a:cubicBezTo>
                    <a:pt x="149404" y="900507"/>
                    <a:pt x="150710" y="906687"/>
                    <a:pt x="162417" y="874733"/>
                  </a:cubicBezTo>
                  <a:cubicBezTo>
                    <a:pt x="175078" y="840317"/>
                    <a:pt x="165582" y="773144"/>
                    <a:pt x="176484" y="729333"/>
                  </a:cubicBezTo>
                  <a:lnTo>
                    <a:pt x="221702" y="528416"/>
                  </a:lnTo>
                  <a:cubicBezTo>
                    <a:pt x="233760" y="460942"/>
                    <a:pt x="179901" y="512841"/>
                    <a:pt x="282143" y="358800"/>
                  </a:cubicBezTo>
                  <a:cubicBezTo>
                    <a:pt x="306409" y="322124"/>
                    <a:pt x="328064" y="304891"/>
                    <a:pt x="347507" y="260628"/>
                  </a:cubicBezTo>
                  <a:cubicBezTo>
                    <a:pt x="361324" y="229227"/>
                    <a:pt x="388253" y="175820"/>
                    <a:pt x="393880" y="144067"/>
                  </a:cubicBezTo>
                  <a:cubicBezTo>
                    <a:pt x="399608" y="112063"/>
                    <a:pt x="391770" y="100859"/>
                    <a:pt x="389308" y="71769"/>
                  </a:cubicBezTo>
                  <a:cubicBezTo>
                    <a:pt x="382877" y="-1333"/>
                    <a:pt x="323843" y="-9271"/>
                    <a:pt x="300632" y="7208"/>
                  </a:cubicBezTo>
                  <a:cubicBezTo>
                    <a:pt x="291488" y="13639"/>
                    <a:pt x="247325" y="144519"/>
                    <a:pt x="227429" y="179286"/>
                  </a:cubicBezTo>
                  <a:cubicBezTo>
                    <a:pt x="210799" y="208477"/>
                    <a:pt x="189145" y="260226"/>
                    <a:pt x="176585" y="292230"/>
                  </a:cubicBezTo>
                  <a:cubicBezTo>
                    <a:pt x="170003" y="308759"/>
                    <a:pt x="147394" y="335086"/>
                    <a:pt x="120816" y="399998"/>
                  </a:cubicBezTo>
                  <a:cubicBezTo>
                    <a:pt x="107251" y="433258"/>
                    <a:pt x="81929" y="474055"/>
                    <a:pt x="65149" y="508470"/>
                  </a:cubicBezTo>
                  <a:cubicBezTo>
                    <a:pt x="33999" y="572629"/>
                    <a:pt x="-1271" y="698786"/>
                    <a:pt x="35" y="769175"/>
                  </a:cubicBez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8EADB55E-FEBA-4429-A32F-42D24107F275}"/>
                </a:ext>
              </a:extLst>
            </p:cNvPr>
            <p:cNvSpPr/>
            <p:nvPr/>
          </p:nvSpPr>
          <p:spPr>
            <a:xfrm>
              <a:off x="3536282" y="-229184"/>
              <a:ext cx="1175257" cy="203324"/>
            </a:xfrm>
            <a:custGeom>
              <a:avLst/>
              <a:gdLst>
                <a:gd name="connsiteX0" fmla="*/ 0 w 1175257"/>
                <a:gd name="connsiteY0" fmla="*/ 143645 h 203324"/>
                <a:gd name="connsiteX1" fmla="*/ 30949 w 1175257"/>
                <a:gd name="connsiteY1" fmla="*/ 147865 h 203324"/>
                <a:gd name="connsiteX2" fmla="*/ 164944 w 1175257"/>
                <a:gd name="connsiteY2" fmla="*/ 126060 h 203324"/>
                <a:gd name="connsiteX3" fmla="*/ 194838 w 1175257"/>
                <a:gd name="connsiteY3" fmla="*/ 117268 h 203324"/>
                <a:gd name="connsiteX4" fmla="*/ 287986 w 1175257"/>
                <a:gd name="connsiteY4" fmla="*/ 132944 h 203324"/>
                <a:gd name="connsiteX5" fmla="*/ 382038 w 1175257"/>
                <a:gd name="connsiteY5" fmla="*/ 155100 h 203324"/>
                <a:gd name="connsiteX6" fmla="*/ 640683 w 1175257"/>
                <a:gd name="connsiteY6" fmla="*/ 196700 h 203324"/>
                <a:gd name="connsiteX7" fmla="*/ 703586 w 1175257"/>
                <a:gd name="connsiteY7" fmla="*/ 199514 h 203324"/>
                <a:gd name="connsiteX8" fmla="*/ 732776 w 1175257"/>
                <a:gd name="connsiteY8" fmla="*/ 194490 h 203324"/>
                <a:gd name="connsiteX9" fmla="*/ 771563 w 1175257"/>
                <a:gd name="connsiteY9" fmla="*/ 195093 h 203324"/>
                <a:gd name="connsiteX10" fmla="*/ 803215 w 1175257"/>
                <a:gd name="connsiteY10" fmla="*/ 193686 h 203324"/>
                <a:gd name="connsiteX11" fmla="*/ 836726 w 1175257"/>
                <a:gd name="connsiteY11" fmla="*/ 196399 h 203324"/>
                <a:gd name="connsiteX12" fmla="*/ 908673 w 1175257"/>
                <a:gd name="connsiteY12" fmla="*/ 191023 h 203324"/>
                <a:gd name="connsiteX13" fmla="*/ 1049601 w 1175257"/>
                <a:gd name="connsiteY13" fmla="*/ 173790 h 203324"/>
                <a:gd name="connsiteX14" fmla="*/ 1060503 w 1175257"/>
                <a:gd name="connsiteY14" fmla="*/ 186200 h 203324"/>
                <a:gd name="connsiteX15" fmla="*/ 1091653 w 1175257"/>
                <a:gd name="connsiteY15" fmla="*/ 165450 h 203324"/>
                <a:gd name="connsiteX16" fmla="*/ 1173296 w 1175257"/>
                <a:gd name="connsiteY16" fmla="*/ 105110 h 203324"/>
                <a:gd name="connsiteX17" fmla="*/ 1115066 w 1175257"/>
                <a:gd name="connsiteY17" fmla="*/ 71146 h 203324"/>
                <a:gd name="connsiteX18" fmla="*/ 935954 w 1175257"/>
                <a:gd name="connsiteY18" fmla="*/ 46528 h 203324"/>
                <a:gd name="connsiteX19" fmla="*/ 858180 w 1175257"/>
                <a:gd name="connsiteY19" fmla="*/ 24019 h 203324"/>
                <a:gd name="connsiteX20" fmla="*/ 471820 w 1175257"/>
                <a:gd name="connsiteY20" fmla="*/ 4 h 203324"/>
                <a:gd name="connsiteX21" fmla="*/ 201922 w 1175257"/>
                <a:gd name="connsiteY21" fmla="*/ 38539 h 203324"/>
                <a:gd name="connsiteX22" fmla="*/ 139722 w 1175257"/>
                <a:gd name="connsiteY22" fmla="*/ 77326 h 203324"/>
                <a:gd name="connsiteX23" fmla="*/ 67676 w 1175257"/>
                <a:gd name="connsiteY23" fmla="*/ 106868 h 203324"/>
                <a:gd name="connsiteX24" fmla="*/ 29743 w 1175257"/>
                <a:gd name="connsiteY24" fmla="*/ 119730 h 203324"/>
                <a:gd name="connsiteX25" fmla="*/ 0 w 1175257"/>
                <a:gd name="connsiteY25" fmla="*/ 143645 h 20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75257" h="203324">
                  <a:moveTo>
                    <a:pt x="0" y="143645"/>
                  </a:moveTo>
                  <a:cubicBezTo>
                    <a:pt x="14068" y="144449"/>
                    <a:pt x="17233" y="148117"/>
                    <a:pt x="30949" y="147865"/>
                  </a:cubicBezTo>
                  <a:lnTo>
                    <a:pt x="164944" y="126060"/>
                  </a:lnTo>
                  <a:cubicBezTo>
                    <a:pt x="182026" y="119127"/>
                    <a:pt x="170119" y="118775"/>
                    <a:pt x="194838" y="117268"/>
                  </a:cubicBezTo>
                  <a:cubicBezTo>
                    <a:pt x="271909" y="112445"/>
                    <a:pt x="247190" y="130281"/>
                    <a:pt x="287986" y="132944"/>
                  </a:cubicBezTo>
                  <a:lnTo>
                    <a:pt x="382038" y="155100"/>
                  </a:lnTo>
                  <a:cubicBezTo>
                    <a:pt x="473277" y="186049"/>
                    <a:pt x="450116" y="217299"/>
                    <a:pt x="640683" y="196700"/>
                  </a:cubicBezTo>
                  <a:cubicBezTo>
                    <a:pt x="664699" y="193987"/>
                    <a:pt x="685197" y="197504"/>
                    <a:pt x="703586" y="199514"/>
                  </a:cubicBezTo>
                  <a:cubicBezTo>
                    <a:pt x="710620" y="200318"/>
                    <a:pt x="722075" y="195193"/>
                    <a:pt x="732776" y="194490"/>
                  </a:cubicBezTo>
                  <a:cubicBezTo>
                    <a:pt x="745789" y="193535"/>
                    <a:pt x="759003" y="193686"/>
                    <a:pt x="771563" y="195093"/>
                  </a:cubicBezTo>
                  <a:cubicBezTo>
                    <a:pt x="788796" y="196952"/>
                    <a:pt x="785982" y="194389"/>
                    <a:pt x="803215" y="193686"/>
                  </a:cubicBezTo>
                  <a:cubicBezTo>
                    <a:pt x="818539" y="193083"/>
                    <a:pt x="825121" y="197102"/>
                    <a:pt x="836726" y="196399"/>
                  </a:cubicBezTo>
                  <a:cubicBezTo>
                    <a:pt x="860842" y="194992"/>
                    <a:pt x="883602" y="191576"/>
                    <a:pt x="908673" y="191023"/>
                  </a:cubicBezTo>
                  <a:cubicBezTo>
                    <a:pt x="1023123" y="188310"/>
                    <a:pt x="971927" y="178513"/>
                    <a:pt x="1049601" y="173790"/>
                  </a:cubicBezTo>
                  <a:lnTo>
                    <a:pt x="1060503" y="186200"/>
                  </a:lnTo>
                  <a:cubicBezTo>
                    <a:pt x="1075475" y="171931"/>
                    <a:pt x="1065075" y="165450"/>
                    <a:pt x="1091653" y="165450"/>
                  </a:cubicBezTo>
                  <a:cubicBezTo>
                    <a:pt x="1115317" y="165450"/>
                    <a:pt x="1188067" y="183738"/>
                    <a:pt x="1173296" y="105110"/>
                  </a:cubicBezTo>
                  <a:cubicBezTo>
                    <a:pt x="1163197" y="51200"/>
                    <a:pt x="1120090" y="70342"/>
                    <a:pt x="1115066" y="71146"/>
                  </a:cubicBezTo>
                  <a:cubicBezTo>
                    <a:pt x="1072561" y="77376"/>
                    <a:pt x="964793" y="49592"/>
                    <a:pt x="935954" y="46528"/>
                  </a:cubicBezTo>
                  <a:cubicBezTo>
                    <a:pt x="915455" y="44317"/>
                    <a:pt x="886064" y="29094"/>
                    <a:pt x="858180" y="24019"/>
                  </a:cubicBezTo>
                  <a:cubicBezTo>
                    <a:pt x="790705" y="11961"/>
                    <a:pt x="543516" y="-247"/>
                    <a:pt x="471820" y="4"/>
                  </a:cubicBezTo>
                  <a:cubicBezTo>
                    <a:pt x="387263" y="255"/>
                    <a:pt x="283313" y="10102"/>
                    <a:pt x="201922" y="38539"/>
                  </a:cubicBezTo>
                  <a:cubicBezTo>
                    <a:pt x="160121" y="53160"/>
                    <a:pt x="173937" y="62555"/>
                    <a:pt x="139722" y="77326"/>
                  </a:cubicBezTo>
                  <a:cubicBezTo>
                    <a:pt x="122741" y="84611"/>
                    <a:pt x="77523" y="99332"/>
                    <a:pt x="67676" y="106868"/>
                  </a:cubicBezTo>
                  <a:cubicBezTo>
                    <a:pt x="51649" y="119027"/>
                    <a:pt x="48483" y="114957"/>
                    <a:pt x="29743" y="119730"/>
                  </a:cubicBezTo>
                  <a:cubicBezTo>
                    <a:pt x="9244" y="125156"/>
                    <a:pt x="13113" y="129125"/>
                    <a:pt x="0" y="143645"/>
                  </a:cubicBez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0CDC7609-4ED9-4D9A-B928-31669EB97E95}"/>
                </a:ext>
              </a:extLst>
            </p:cNvPr>
            <p:cNvSpPr/>
            <p:nvPr/>
          </p:nvSpPr>
          <p:spPr>
            <a:xfrm>
              <a:off x="2790597" y="2509497"/>
              <a:ext cx="533459" cy="949554"/>
            </a:xfrm>
            <a:custGeom>
              <a:avLst/>
              <a:gdLst>
                <a:gd name="connsiteX0" fmla="*/ 356412 w 533459"/>
                <a:gd name="connsiteY0" fmla="*/ 199008 h 949554"/>
                <a:gd name="connsiteX1" fmla="*/ 358874 w 533459"/>
                <a:gd name="connsiteY1" fmla="*/ 213779 h 949554"/>
                <a:gd name="connsiteX2" fmla="*/ 387110 w 533459"/>
                <a:gd name="connsiteY2" fmla="*/ 168109 h 949554"/>
                <a:gd name="connsiteX3" fmla="*/ 416501 w 533459"/>
                <a:gd name="connsiteY3" fmla="*/ 125102 h 949554"/>
                <a:gd name="connsiteX4" fmla="*/ 395751 w 533459"/>
                <a:gd name="connsiteY4" fmla="*/ 131533 h 949554"/>
                <a:gd name="connsiteX5" fmla="*/ 404996 w 533459"/>
                <a:gd name="connsiteY5" fmla="*/ 119826 h 949554"/>
                <a:gd name="connsiteX6" fmla="*/ 418008 w 533459"/>
                <a:gd name="connsiteY6" fmla="*/ 108321 h 949554"/>
                <a:gd name="connsiteX7" fmla="*/ 419867 w 533459"/>
                <a:gd name="connsiteY7" fmla="*/ 123544 h 949554"/>
                <a:gd name="connsiteX8" fmla="*/ 460061 w 533459"/>
                <a:gd name="connsiteY8" fmla="*/ 81040 h 949554"/>
                <a:gd name="connsiteX9" fmla="*/ 503520 w 533459"/>
                <a:gd name="connsiteY9" fmla="*/ 0 h 949554"/>
                <a:gd name="connsiteX10" fmla="*/ 433232 w 533459"/>
                <a:gd name="connsiteY10" fmla="*/ 39339 h 949554"/>
                <a:gd name="connsiteX11" fmla="*/ 269343 w 533459"/>
                <a:gd name="connsiteY11" fmla="*/ 210010 h 949554"/>
                <a:gd name="connsiteX12" fmla="*/ 175491 w 533459"/>
                <a:gd name="connsiteY12" fmla="*/ 338378 h 949554"/>
                <a:gd name="connsiteX13" fmla="*/ 116106 w 533459"/>
                <a:gd name="connsiteY13" fmla="*/ 446951 h 949554"/>
                <a:gd name="connsiteX14" fmla="*/ 96210 w 533459"/>
                <a:gd name="connsiteY14" fmla="*/ 476694 h 949554"/>
                <a:gd name="connsiteX15" fmla="*/ 94552 w 533459"/>
                <a:gd name="connsiteY15" fmla="*/ 518294 h 949554"/>
                <a:gd name="connsiteX16" fmla="*/ 94301 w 533459"/>
                <a:gd name="connsiteY16" fmla="*/ 546078 h 949554"/>
                <a:gd name="connsiteX17" fmla="*/ 89478 w 533459"/>
                <a:gd name="connsiteY17" fmla="*/ 565270 h 949554"/>
                <a:gd name="connsiteX18" fmla="*/ 104701 w 533459"/>
                <a:gd name="connsiteY18" fmla="*/ 654198 h 949554"/>
                <a:gd name="connsiteX19" fmla="*/ 5725 w 533459"/>
                <a:gd name="connsiteY19" fmla="*/ 613301 h 949554"/>
                <a:gd name="connsiteX20" fmla="*/ 6428 w 533459"/>
                <a:gd name="connsiteY20" fmla="*/ 644602 h 949554"/>
                <a:gd name="connsiteX21" fmla="*/ 97 w 533459"/>
                <a:gd name="connsiteY21" fmla="*/ 670476 h 949554"/>
                <a:gd name="connsiteX22" fmla="*/ 11452 w 533459"/>
                <a:gd name="connsiteY22" fmla="*/ 721773 h 949554"/>
                <a:gd name="connsiteX23" fmla="*/ 73400 w 533459"/>
                <a:gd name="connsiteY23" fmla="*/ 800251 h 949554"/>
                <a:gd name="connsiteX24" fmla="*/ 186093 w 533459"/>
                <a:gd name="connsiteY24" fmla="*/ 864108 h 949554"/>
                <a:gd name="connsiteX25" fmla="*/ 208350 w 533459"/>
                <a:gd name="connsiteY25" fmla="*/ 868931 h 949554"/>
                <a:gd name="connsiteX26" fmla="*/ 229451 w 533459"/>
                <a:gd name="connsiteY26" fmla="*/ 882848 h 949554"/>
                <a:gd name="connsiteX27" fmla="*/ 235782 w 533459"/>
                <a:gd name="connsiteY27" fmla="*/ 906612 h 949554"/>
                <a:gd name="connsiteX28" fmla="*/ 358924 w 533459"/>
                <a:gd name="connsiteY28" fmla="*/ 947007 h 949554"/>
                <a:gd name="connsiteX29" fmla="*/ 347771 w 533459"/>
                <a:gd name="connsiteY29" fmla="*/ 937762 h 949554"/>
                <a:gd name="connsiteX30" fmla="*/ 416752 w 533459"/>
                <a:gd name="connsiteY30" fmla="*/ 939772 h 949554"/>
                <a:gd name="connsiteX31" fmla="*/ 443833 w 533459"/>
                <a:gd name="connsiteY31" fmla="*/ 943992 h 949554"/>
                <a:gd name="connsiteX32" fmla="*/ 487041 w 533459"/>
                <a:gd name="connsiteY32" fmla="*/ 944947 h 949554"/>
                <a:gd name="connsiteX33" fmla="*/ 522863 w 533459"/>
                <a:gd name="connsiteY33" fmla="*/ 934044 h 949554"/>
                <a:gd name="connsiteX34" fmla="*/ 504223 w 533459"/>
                <a:gd name="connsiteY34" fmla="*/ 919524 h 949554"/>
                <a:gd name="connsiteX35" fmla="*/ 518844 w 533459"/>
                <a:gd name="connsiteY35" fmla="*/ 904653 h 949554"/>
                <a:gd name="connsiteX36" fmla="*/ 516131 w 533459"/>
                <a:gd name="connsiteY36" fmla="*/ 903497 h 949554"/>
                <a:gd name="connsiteX37" fmla="*/ 484478 w 533459"/>
                <a:gd name="connsiteY37" fmla="*/ 896363 h 949554"/>
                <a:gd name="connsiteX38" fmla="*/ 461870 w 533459"/>
                <a:gd name="connsiteY38" fmla="*/ 891892 h 949554"/>
                <a:gd name="connsiteX39" fmla="*/ 476842 w 533459"/>
                <a:gd name="connsiteY39" fmla="*/ 877623 h 949554"/>
                <a:gd name="connsiteX40" fmla="*/ 440768 w 533459"/>
                <a:gd name="connsiteY40" fmla="*/ 846574 h 949554"/>
                <a:gd name="connsiteX41" fmla="*/ 303357 w 533459"/>
                <a:gd name="connsiteY41" fmla="*/ 781209 h 949554"/>
                <a:gd name="connsiteX42" fmla="*/ 258039 w 533459"/>
                <a:gd name="connsiteY42" fmla="*/ 760007 h 949554"/>
                <a:gd name="connsiteX43" fmla="*/ 130827 w 533459"/>
                <a:gd name="connsiteY43" fmla="*/ 677661 h 949554"/>
                <a:gd name="connsiteX44" fmla="*/ 149818 w 533459"/>
                <a:gd name="connsiteY44" fmla="*/ 679871 h 949554"/>
                <a:gd name="connsiteX45" fmla="*/ 174436 w 533459"/>
                <a:gd name="connsiteY45" fmla="*/ 658418 h 949554"/>
                <a:gd name="connsiteX46" fmla="*/ 195890 w 533459"/>
                <a:gd name="connsiteY46" fmla="*/ 596922 h 949554"/>
                <a:gd name="connsiteX47" fmla="*/ 207948 w 533459"/>
                <a:gd name="connsiteY47" fmla="*/ 539295 h 949554"/>
                <a:gd name="connsiteX48" fmla="*/ 234174 w 533459"/>
                <a:gd name="connsiteY48" fmla="*/ 463832 h 949554"/>
                <a:gd name="connsiteX49" fmla="*/ 243067 w 533459"/>
                <a:gd name="connsiteY49" fmla="*/ 434290 h 949554"/>
                <a:gd name="connsiteX50" fmla="*/ 255125 w 533459"/>
                <a:gd name="connsiteY50" fmla="*/ 410525 h 949554"/>
                <a:gd name="connsiteX51" fmla="*/ 269042 w 533459"/>
                <a:gd name="connsiteY51" fmla="*/ 370232 h 949554"/>
                <a:gd name="connsiteX52" fmla="*/ 284265 w 533459"/>
                <a:gd name="connsiteY52" fmla="*/ 358073 h 949554"/>
                <a:gd name="connsiteX53" fmla="*/ 281351 w 533459"/>
                <a:gd name="connsiteY53" fmla="*/ 336620 h 949554"/>
                <a:gd name="connsiteX54" fmla="*/ 319283 w 533459"/>
                <a:gd name="connsiteY54" fmla="*/ 287785 h 949554"/>
                <a:gd name="connsiteX55" fmla="*/ 353850 w 533459"/>
                <a:gd name="connsiteY55" fmla="*/ 233875 h 949554"/>
                <a:gd name="connsiteX56" fmla="*/ 342043 w 533459"/>
                <a:gd name="connsiteY56" fmla="*/ 215386 h 949554"/>
                <a:gd name="connsiteX57" fmla="*/ 356412 w 533459"/>
                <a:gd name="connsiteY57" fmla="*/ 199008 h 949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533459" h="949554">
                  <a:moveTo>
                    <a:pt x="356412" y="199008"/>
                  </a:moveTo>
                  <a:cubicBezTo>
                    <a:pt x="363446" y="214834"/>
                    <a:pt x="351589" y="199259"/>
                    <a:pt x="358874" y="213779"/>
                  </a:cubicBezTo>
                  <a:cubicBezTo>
                    <a:pt x="394596" y="165647"/>
                    <a:pt x="373745" y="188708"/>
                    <a:pt x="387110" y="168109"/>
                  </a:cubicBezTo>
                  <a:cubicBezTo>
                    <a:pt x="397761" y="151579"/>
                    <a:pt x="412281" y="147861"/>
                    <a:pt x="416501" y="125102"/>
                  </a:cubicBezTo>
                  <a:lnTo>
                    <a:pt x="395751" y="131533"/>
                  </a:lnTo>
                  <a:cubicBezTo>
                    <a:pt x="399017" y="119826"/>
                    <a:pt x="393390" y="130126"/>
                    <a:pt x="404996" y="119826"/>
                  </a:cubicBezTo>
                  <a:cubicBezTo>
                    <a:pt x="410723" y="114651"/>
                    <a:pt x="411778" y="113044"/>
                    <a:pt x="418008" y="108321"/>
                  </a:cubicBezTo>
                  <a:cubicBezTo>
                    <a:pt x="423384" y="119475"/>
                    <a:pt x="417908" y="115355"/>
                    <a:pt x="419867" y="123544"/>
                  </a:cubicBezTo>
                  <a:cubicBezTo>
                    <a:pt x="447752" y="87018"/>
                    <a:pt x="423284" y="110331"/>
                    <a:pt x="460061" y="81040"/>
                  </a:cubicBezTo>
                  <a:cubicBezTo>
                    <a:pt x="487945" y="58883"/>
                    <a:pt x="548386" y="59235"/>
                    <a:pt x="503520" y="0"/>
                  </a:cubicBezTo>
                  <a:cubicBezTo>
                    <a:pt x="477042" y="703"/>
                    <a:pt x="456795" y="29642"/>
                    <a:pt x="433232" y="39339"/>
                  </a:cubicBezTo>
                  <a:cubicBezTo>
                    <a:pt x="390576" y="57024"/>
                    <a:pt x="294665" y="168310"/>
                    <a:pt x="269343" y="210010"/>
                  </a:cubicBezTo>
                  <a:cubicBezTo>
                    <a:pt x="243469" y="252766"/>
                    <a:pt x="199658" y="293663"/>
                    <a:pt x="175491" y="338378"/>
                  </a:cubicBezTo>
                  <a:lnTo>
                    <a:pt x="116106" y="446951"/>
                  </a:lnTo>
                  <a:cubicBezTo>
                    <a:pt x="105203" y="471569"/>
                    <a:pt x="115151" y="464183"/>
                    <a:pt x="96210" y="476694"/>
                  </a:cubicBezTo>
                  <a:cubicBezTo>
                    <a:pt x="94552" y="488752"/>
                    <a:pt x="95406" y="504578"/>
                    <a:pt x="94552" y="518294"/>
                  </a:cubicBezTo>
                  <a:cubicBezTo>
                    <a:pt x="93949" y="527890"/>
                    <a:pt x="95004" y="537486"/>
                    <a:pt x="94301" y="546078"/>
                  </a:cubicBezTo>
                  <a:cubicBezTo>
                    <a:pt x="92994" y="563160"/>
                    <a:pt x="90080" y="558588"/>
                    <a:pt x="89478" y="565270"/>
                  </a:cubicBezTo>
                  <a:lnTo>
                    <a:pt x="104701" y="654198"/>
                  </a:lnTo>
                  <a:cubicBezTo>
                    <a:pt x="68627" y="637819"/>
                    <a:pt x="55615" y="585769"/>
                    <a:pt x="5725" y="613301"/>
                  </a:cubicBezTo>
                  <a:cubicBezTo>
                    <a:pt x="1856" y="632644"/>
                    <a:pt x="6076" y="630886"/>
                    <a:pt x="6428" y="644602"/>
                  </a:cubicBezTo>
                  <a:cubicBezTo>
                    <a:pt x="7131" y="666155"/>
                    <a:pt x="801" y="642944"/>
                    <a:pt x="97" y="670476"/>
                  </a:cubicBezTo>
                  <a:cubicBezTo>
                    <a:pt x="-355" y="687558"/>
                    <a:pt x="349" y="707153"/>
                    <a:pt x="11452" y="721773"/>
                  </a:cubicBezTo>
                  <a:cubicBezTo>
                    <a:pt x="47626" y="769352"/>
                    <a:pt x="8739" y="748954"/>
                    <a:pt x="73400" y="800251"/>
                  </a:cubicBezTo>
                  <a:cubicBezTo>
                    <a:pt x="118618" y="836224"/>
                    <a:pt x="135348" y="838686"/>
                    <a:pt x="186093" y="864108"/>
                  </a:cubicBezTo>
                  <a:cubicBezTo>
                    <a:pt x="204581" y="873503"/>
                    <a:pt x="195136" y="864460"/>
                    <a:pt x="208350" y="868931"/>
                  </a:cubicBezTo>
                  <a:cubicBezTo>
                    <a:pt x="210359" y="869634"/>
                    <a:pt x="227190" y="880989"/>
                    <a:pt x="229451" y="882848"/>
                  </a:cubicBezTo>
                  <a:cubicBezTo>
                    <a:pt x="244574" y="896665"/>
                    <a:pt x="234978" y="889982"/>
                    <a:pt x="235782" y="906612"/>
                  </a:cubicBezTo>
                  <a:cubicBezTo>
                    <a:pt x="271252" y="924750"/>
                    <a:pt x="317073" y="950674"/>
                    <a:pt x="358924" y="947007"/>
                  </a:cubicBezTo>
                  <a:lnTo>
                    <a:pt x="347771" y="937762"/>
                  </a:lnTo>
                  <a:lnTo>
                    <a:pt x="416752" y="939772"/>
                  </a:lnTo>
                  <a:cubicBezTo>
                    <a:pt x="421224" y="940124"/>
                    <a:pt x="439110" y="943188"/>
                    <a:pt x="443833" y="943992"/>
                  </a:cubicBezTo>
                  <a:cubicBezTo>
                    <a:pt x="502616" y="954995"/>
                    <a:pt x="461970" y="946555"/>
                    <a:pt x="487041" y="944947"/>
                  </a:cubicBezTo>
                  <a:cubicBezTo>
                    <a:pt x="497591" y="944143"/>
                    <a:pt x="557329" y="960270"/>
                    <a:pt x="522863" y="934044"/>
                  </a:cubicBezTo>
                  <a:cubicBezTo>
                    <a:pt x="515126" y="928066"/>
                    <a:pt x="511408" y="926207"/>
                    <a:pt x="504223" y="919524"/>
                  </a:cubicBezTo>
                  <a:cubicBezTo>
                    <a:pt x="518492" y="903497"/>
                    <a:pt x="511709" y="922338"/>
                    <a:pt x="518844" y="904653"/>
                  </a:cubicBezTo>
                  <a:cubicBezTo>
                    <a:pt x="518040" y="904201"/>
                    <a:pt x="516633" y="902643"/>
                    <a:pt x="516131" y="903497"/>
                  </a:cubicBezTo>
                  <a:lnTo>
                    <a:pt x="484478" y="896363"/>
                  </a:lnTo>
                  <a:cubicBezTo>
                    <a:pt x="472521" y="893449"/>
                    <a:pt x="469959" y="897067"/>
                    <a:pt x="461870" y="891892"/>
                  </a:cubicBezTo>
                  <a:cubicBezTo>
                    <a:pt x="464080" y="881693"/>
                    <a:pt x="467597" y="884506"/>
                    <a:pt x="476842" y="877623"/>
                  </a:cubicBezTo>
                  <a:cubicBezTo>
                    <a:pt x="458805" y="869082"/>
                    <a:pt x="455740" y="857828"/>
                    <a:pt x="440768" y="846574"/>
                  </a:cubicBezTo>
                  <a:cubicBezTo>
                    <a:pt x="416752" y="828537"/>
                    <a:pt x="335009" y="796332"/>
                    <a:pt x="303357" y="781209"/>
                  </a:cubicBezTo>
                  <a:cubicBezTo>
                    <a:pt x="287179" y="773472"/>
                    <a:pt x="274870" y="769754"/>
                    <a:pt x="258039" y="760007"/>
                  </a:cubicBezTo>
                  <a:cubicBezTo>
                    <a:pt x="231812" y="745035"/>
                    <a:pt x="148612" y="701325"/>
                    <a:pt x="130827" y="677661"/>
                  </a:cubicBezTo>
                  <a:lnTo>
                    <a:pt x="149818" y="679871"/>
                  </a:lnTo>
                  <a:cubicBezTo>
                    <a:pt x="152280" y="651183"/>
                    <a:pt x="149818" y="629831"/>
                    <a:pt x="174436" y="658418"/>
                  </a:cubicBezTo>
                  <a:cubicBezTo>
                    <a:pt x="192825" y="640281"/>
                    <a:pt x="164941" y="621993"/>
                    <a:pt x="195890" y="596922"/>
                  </a:cubicBezTo>
                  <a:cubicBezTo>
                    <a:pt x="192121" y="555473"/>
                    <a:pt x="200713" y="567179"/>
                    <a:pt x="207948" y="539295"/>
                  </a:cubicBezTo>
                  <a:cubicBezTo>
                    <a:pt x="216037" y="508848"/>
                    <a:pt x="186746" y="522665"/>
                    <a:pt x="234174" y="463832"/>
                  </a:cubicBezTo>
                  <a:cubicBezTo>
                    <a:pt x="245076" y="450367"/>
                    <a:pt x="237791" y="448609"/>
                    <a:pt x="243067" y="434290"/>
                  </a:cubicBezTo>
                  <a:cubicBezTo>
                    <a:pt x="246332" y="425497"/>
                    <a:pt x="251959" y="421980"/>
                    <a:pt x="255125" y="410525"/>
                  </a:cubicBezTo>
                  <a:cubicBezTo>
                    <a:pt x="263214" y="379928"/>
                    <a:pt x="240153" y="387665"/>
                    <a:pt x="269042" y="370232"/>
                  </a:cubicBezTo>
                  <a:cubicBezTo>
                    <a:pt x="277733" y="365056"/>
                    <a:pt x="276327" y="365056"/>
                    <a:pt x="284265" y="358073"/>
                  </a:cubicBezTo>
                  <a:lnTo>
                    <a:pt x="281351" y="336620"/>
                  </a:lnTo>
                  <a:cubicBezTo>
                    <a:pt x="312049" y="315769"/>
                    <a:pt x="303357" y="316724"/>
                    <a:pt x="319283" y="287785"/>
                  </a:cubicBezTo>
                  <a:cubicBezTo>
                    <a:pt x="325966" y="275475"/>
                    <a:pt x="344806" y="244677"/>
                    <a:pt x="353850" y="233875"/>
                  </a:cubicBezTo>
                  <a:lnTo>
                    <a:pt x="342043" y="215386"/>
                  </a:lnTo>
                  <a:cubicBezTo>
                    <a:pt x="352895" y="205690"/>
                    <a:pt x="352543" y="210111"/>
                    <a:pt x="356412" y="199008"/>
                  </a:cubicBez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E33D3F64-9CB7-4BAD-A693-60A5B5B4AECB}"/>
                </a:ext>
              </a:extLst>
            </p:cNvPr>
            <p:cNvSpPr/>
            <p:nvPr/>
          </p:nvSpPr>
          <p:spPr>
            <a:xfrm>
              <a:off x="3752506" y="2182373"/>
              <a:ext cx="279630" cy="717006"/>
            </a:xfrm>
            <a:custGeom>
              <a:avLst/>
              <a:gdLst>
                <a:gd name="connsiteX0" fmla="*/ 220930 w 279630"/>
                <a:gd name="connsiteY0" fmla="*/ 653947 h 717006"/>
                <a:gd name="connsiteX1" fmla="*/ 197015 w 279630"/>
                <a:gd name="connsiteY1" fmla="*/ 681831 h 717006"/>
                <a:gd name="connsiteX2" fmla="*/ 212238 w 279630"/>
                <a:gd name="connsiteY2" fmla="*/ 666005 h 717006"/>
                <a:gd name="connsiteX3" fmla="*/ 246654 w 279630"/>
                <a:gd name="connsiteY3" fmla="*/ 648068 h 717006"/>
                <a:gd name="connsiteX4" fmla="*/ 229069 w 279630"/>
                <a:gd name="connsiteY4" fmla="*/ 634152 h 717006"/>
                <a:gd name="connsiteX5" fmla="*/ 228014 w 279630"/>
                <a:gd name="connsiteY5" fmla="*/ 616014 h 717006"/>
                <a:gd name="connsiteX6" fmla="*/ 242433 w 279630"/>
                <a:gd name="connsiteY6" fmla="*/ 608880 h 717006"/>
                <a:gd name="connsiteX7" fmla="*/ 270066 w 279630"/>
                <a:gd name="connsiteY7" fmla="*/ 606770 h 717006"/>
                <a:gd name="connsiteX8" fmla="*/ 236555 w 279630"/>
                <a:gd name="connsiteY8" fmla="*/ 591798 h 717006"/>
                <a:gd name="connsiteX9" fmla="*/ 241931 w 279630"/>
                <a:gd name="connsiteY9" fmla="*/ 581599 h 717006"/>
                <a:gd name="connsiteX10" fmla="*/ 235952 w 279630"/>
                <a:gd name="connsiteY10" fmla="*/ 552911 h 717006"/>
                <a:gd name="connsiteX11" fmla="*/ 269111 w 279630"/>
                <a:gd name="connsiteY11" fmla="*/ 560749 h 717006"/>
                <a:gd name="connsiteX12" fmla="*/ 236304 w 279630"/>
                <a:gd name="connsiteY12" fmla="*/ 533467 h 717006"/>
                <a:gd name="connsiteX13" fmla="*/ 239720 w 279630"/>
                <a:gd name="connsiteY13" fmla="*/ 490611 h 717006"/>
                <a:gd name="connsiteX14" fmla="*/ 227662 w 279630"/>
                <a:gd name="connsiteY14" fmla="*/ 435797 h 717006"/>
                <a:gd name="connsiteX15" fmla="*/ 242182 w 279630"/>
                <a:gd name="connsiteY15" fmla="*/ 416705 h 717006"/>
                <a:gd name="connsiteX16" fmla="*/ 251929 w 279630"/>
                <a:gd name="connsiteY16" fmla="*/ 389625 h 717006"/>
                <a:gd name="connsiteX17" fmla="*/ 255446 w 279630"/>
                <a:gd name="connsiteY17" fmla="*/ 361992 h 717006"/>
                <a:gd name="connsiteX18" fmla="*/ 253436 w 279630"/>
                <a:gd name="connsiteY18" fmla="*/ 354255 h 717006"/>
                <a:gd name="connsiteX19" fmla="*/ 230124 w 279630"/>
                <a:gd name="connsiteY19" fmla="*/ 283364 h 717006"/>
                <a:gd name="connsiteX20" fmla="*/ 242634 w 279630"/>
                <a:gd name="connsiteY20" fmla="*/ 276229 h 717006"/>
                <a:gd name="connsiteX21" fmla="*/ 237459 w 279630"/>
                <a:gd name="connsiteY21" fmla="*/ 235132 h 717006"/>
                <a:gd name="connsiteX22" fmla="*/ 257003 w 279630"/>
                <a:gd name="connsiteY22" fmla="*/ 244024 h 717006"/>
                <a:gd name="connsiteX23" fmla="*/ 270920 w 279630"/>
                <a:gd name="connsiteY23" fmla="*/ 228550 h 717006"/>
                <a:gd name="connsiteX24" fmla="*/ 264138 w 279630"/>
                <a:gd name="connsiteY24" fmla="*/ 267085 h 717006"/>
                <a:gd name="connsiteX25" fmla="*/ 267303 w 279630"/>
                <a:gd name="connsiteY25" fmla="*/ 166552 h 717006"/>
                <a:gd name="connsiteX26" fmla="*/ 260269 w 279630"/>
                <a:gd name="connsiteY26" fmla="*/ 132236 h 717006"/>
                <a:gd name="connsiteX27" fmla="*/ 196311 w 279630"/>
                <a:gd name="connsiteY27" fmla="*/ 104955 h 717006"/>
                <a:gd name="connsiteX28" fmla="*/ 188122 w 279630"/>
                <a:gd name="connsiteY28" fmla="*/ 82095 h 717006"/>
                <a:gd name="connsiteX29" fmla="*/ 185559 w 279630"/>
                <a:gd name="connsiteY29" fmla="*/ 53407 h 717006"/>
                <a:gd name="connsiteX30" fmla="*/ 155465 w 279630"/>
                <a:gd name="connsiteY30" fmla="*/ 48232 h 717006"/>
                <a:gd name="connsiteX31" fmla="*/ 130495 w 279630"/>
                <a:gd name="connsiteY31" fmla="*/ 21302 h 717006"/>
                <a:gd name="connsiteX32" fmla="*/ 124767 w 279630"/>
                <a:gd name="connsiteY32" fmla="*/ 18740 h 717006"/>
                <a:gd name="connsiteX33" fmla="*/ 130042 w 279630"/>
                <a:gd name="connsiteY33" fmla="*/ 0 h 717006"/>
                <a:gd name="connsiteX34" fmla="*/ 115975 w 279630"/>
                <a:gd name="connsiteY34" fmla="*/ 12762 h 717006"/>
                <a:gd name="connsiteX35" fmla="*/ 112910 w 279630"/>
                <a:gd name="connsiteY35" fmla="*/ 20951 h 717006"/>
                <a:gd name="connsiteX36" fmla="*/ 106479 w 279630"/>
                <a:gd name="connsiteY36" fmla="*/ 34416 h 717006"/>
                <a:gd name="connsiteX37" fmla="*/ 95476 w 279630"/>
                <a:gd name="connsiteY37" fmla="*/ 35370 h 717006"/>
                <a:gd name="connsiteX38" fmla="*/ 99797 w 279630"/>
                <a:gd name="connsiteY38" fmla="*/ 54362 h 717006"/>
                <a:gd name="connsiteX39" fmla="*/ 79750 w 279630"/>
                <a:gd name="connsiteY39" fmla="*/ 57426 h 717006"/>
                <a:gd name="connsiteX40" fmla="*/ 59603 w 279630"/>
                <a:gd name="connsiteY40" fmla="*/ 56974 h 717006"/>
                <a:gd name="connsiteX41" fmla="*/ 64175 w 279630"/>
                <a:gd name="connsiteY41" fmla="*/ 78779 h 717006"/>
                <a:gd name="connsiteX42" fmla="*/ 30664 w 279630"/>
                <a:gd name="connsiteY42" fmla="*/ 148967 h 717006"/>
                <a:gd name="connsiteX43" fmla="*/ 14637 w 279630"/>
                <a:gd name="connsiteY43" fmla="*/ 264222 h 717006"/>
                <a:gd name="connsiteX44" fmla="*/ 48600 w 279630"/>
                <a:gd name="connsiteY44" fmla="*/ 311298 h 717006"/>
                <a:gd name="connsiteX45" fmla="*/ 41818 w 279630"/>
                <a:gd name="connsiteY45" fmla="*/ 368322 h 717006"/>
                <a:gd name="connsiteX46" fmla="*/ 54579 w 279630"/>
                <a:gd name="connsiteY46" fmla="*/ 349130 h 717006"/>
                <a:gd name="connsiteX47" fmla="*/ 57996 w 279630"/>
                <a:gd name="connsiteY47" fmla="*/ 370433 h 717006"/>
                <a:gd name="connsiteX48" fmla="*/ 56338 w 279630"/>
                <a:gd name="connsiteY48" fmla="*/ 391735 h 717006"/>
                <a:gd name="connsiteX49" fmla="*/ 53876 w 279630"/>
                <a:gd name="connsiteY49" fmla="*/ 405652 h 717006"/>
                <a:gd name="connsiteX50" fmla="*/ 59252 w 279630"/>
                <a:gd name="connsiteY50" fmla="*/ 423337 h 717006"/>
                <a:gd name="connsiteX51" fmla="*/ 53172 w 279630"/>
                <a:gd name="connsiteY51" fmla="*/ 433084 h 717006"/>
                <a:gd name="connsiteX52" fmla="*/ 40662 w 279630"/>
                <a:gd name="connsiteY52" fmla="*/ 463079 h 717006"/>
                <a:gd name="connsiteX53" fmla="*/ 20415 w 279630"/>
                <a:gd name="connsiteY53" fmla="*/ 513119 h 717006"/>
                <a:gd name="connsiteX54" fmla="*/ 12225 w 279630"/>
                <a:gd name="connsiteY54" fmla="*/ 508899 h 717006"/>
                <a:gd name="connsiteX55" fmla="*/ 971 w 279630"/>
                <a:gd name="connsiteY55" fmla="*/ 534221 h 717006"/>
                <a:gd name="connsiteX56" fmla="*/ 49706 w 279630"/>
                <a:gd name="connsiteY56" fmla="*/ 580494 h 717006"/>
                <a:gd name="connsiteX57" fmla="*/ 63623 w 279630"/>
                <a:gd name="connsiteY57" fmla="*/ 569491 h 717006"/>
                <a:gd name="connsiteX58" fmla="*/ 26142 w 279630"/>
                <a:gd name="connsiteY58" fmla="*/ 620687 h 717006"/>
                <a:gd name="connsiteX59" fmla="*/ 41818 w 279630"/>
                <a:gd name="connsiteY59" fmla="*/ 645757 h 717006"/>
                <a:gd name="connsiteX60" fmla="*/ 71209 w 279630"/>
                <a:gd name="connsiteY60" fmla="*/ 650932 h 717006"/>
                <a:gd name="connsiteX61" fmla="*/ 55031 w 279630"/>
                <a:gd name="connsiteY61" fmla="*/ 664297 h 717006"/>
                <a:gd name="connsiteX62" fmla="*/ 78796 w 279630"/>
                <a:gd name="connsiteY62" fmla="*/ 675199 h 717006"/>
                <a:gd name="connsiteX63" fmla="*/ 60508 w 279630"/>
                <a:gd name="connsiteY63" fmla="*/ 704590 h 717006"/>
                <a:gd name="connsiteX64" fmla="*/ 123159 w 279630"/>
                <a:gd name="connsiteY64" fmla="*/ 706349 h 717006"/>
                <a:gd name="connsiteX65" fmla="*/ 144462 w 279630"/>
                <a:gd name="connsiteY65" fmla="*/ 692080 h 717006"/>
                <a:gd name="connsiteX66" fmla="*/ 164960 w 279630"/>
                <a:gd name="connsiteY66" fmla="*/ 678967 h 717006"/>
                <a:gd name="connsiteX67" fmla="*/ 154058 w 279630"/>
                <a:gd name="connsiteY67" fmla="*/ 704138 h 717006"/>
                <a:gd name="connsiteX68" fmla="*/ 182897 w 279630"/>
                <a:gd name="connsiteY68" fmla="*/ 714940 h 717006"/>
                <a:gd name="connsiteX69" fmla="*/ 195909 w 279630"/>
                <a:gd name="connsiteY69" fmla="*/ 694794 h 717006"/>
                <a:gd name="connsiteX70" fmla="*/ 180234 w 279630"/>
                <a:gd name="connsiteY70" fmla="*/ 693638 h 717006"/>
                <a:gd name="connsiteX71" fmla="*/ 178023 w 279630"/>
                <a:gd name="connsiteY71" fmla="*/ 667161 h 717006"/>
                <a:gd name="connsiteX72" fmla="*/ 220930 w 279630"/>
                <a:gd name="connsiteY72" fmla="*/ 653947 h 717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79630" h="717006">
                  <a:moveTo>
                    <a:pt x="220930" y="653947"/>
                  </a:moveTo>
                  <a:cubicBezTo>
                    <a:pt x="206309" y="667864"/>
                    <a:pt x="203345" y="657363"/>
                    <a:pt x="197015" y="681831"/>
                  </a:cubicBezTo>
                  <a:cubicBezTo>
                    <a:pt x="210027" y="675953"/>
                    <a:pt x="201134" y="678415"/>
                    <a:pt x="212238" y="666005"/>
                  </a:cubicBezTo>
                  <a:cubicBezTo>
                    <a:pt x="246352" y="669522"/>
                    <a:pt x="228968" y="668366"/>
                    <a:pt x="246654" y="648068"/>
                  </a:cubicBezTo>
                  <a:cubicBezTo>
                    <a:pt x="236555" y="634001"/>
                    <a:pt x="242684" y="644099"/>
                    <a:pt x="229069" y="634152"/>
                  </a:cubicBezTo>
                  <a:cubicBezTo>
                    <a:pt x="230727" y="619179"/>
                    <a:pt x="226507" y="620938"/>
                    <a:pt x="228014" y="616014"/>
                  </a:cubicBezTo>
                  <a:cubicBezTo>
                    <a:pt x="231882" y="603253"/>
                    <a:pt x="237861" y="610990"/>
                    <a:pt x="242433" y="608880"/>
                  </a:cubicBezTo>
                  <a:cubicBezTo>
                    <a:pt x="251477" y="604760"/>
                    <a:pt x="235651" y="584764"/>
                    <a:pt x="270066" y="606770"/>
                  </a:cubicBezTo>
                  <a:cubicBezTo>
                    <a:pt x="262932" y="590592"/>
                    <a:pt x="252733" y="588833"/>
                    <a:pt x="236555" y="591798"/>
                  </a:cubicBezTo>
                  <a:cubicBezTo>
                    <a:pt x="242182" y="570345"/>
                    <a:pt x="240323" y="599535"/>
                    <a:pt x="241931" y="581599"/>
                  </a:cubicBezTo>
                  <a:cubicBezTo>
                    <a:pt x="231983" y="570445"/>
                    <a:pt x="235851" y="568938"/>
                    <a:pt x="235952" y="552911"/>
                  </a:cubicBezTo>
                  <a:lnTo>
                    <a:pt x="269111" y="560749"/>
                  </a:lnTo>
                  <a:cubicBezTo>
                    <a:pt x="264891" y="554418"/>
                    <a:pt x="242634" y="536833"/>
                    <a:pt x="236304" y="533467"/>
                  </a:cubicBezTo>
                  <a:cubicBezTo>
                    <a:pt x="237710" y="525730"/>
                    <a:pt x="244292" y="514727"/>
                    <a:pt x="239720" y="490611"/>
                  </a:cubicBezTo>
                  <a:cubicBezTo>
                    <a:pt x="235399" y="466947"/>
                    <a:pt x="230676" y="503020"/>
                    <a:pt x="227662" y="435797"/>
                  </a:cubicBezTo>
                  <a:cubicBezTo>
                    <a:pt x="246402" y="426302"/>
                    <a:pt x="236103" y="436048"/>
                    <a:pt x="242182" y="416705"/>
                  </a:cubicBezTo>
                  <a:cubicBezTo>
                    <a:pt x="248412" y="397161"/>
                    <a:pt x="242634" y="445996"/>
                    <a:pt x="251929" y="389625"/>
                  </a:cubicBezTo>
                  <a:cubicBezTo>
                    <a:pt x="256601" y="361741"/>
                    <a:pt x="263082" y="386912"/>
                    <a:pt x="255446" y="361992"/>
                  </a:cubicBezTo>
                  <a:lnTo>
                    <a:pt x="253436" y="354255"/>
                  </a:lnTo>
                  <a:cubicBezTo>
                    <a:pt x="247357" y="323306"/>
                    <a:pt x="237158" y="336670"/>
                    <a:pt x="230124" y="283364"/>
                  </a:cubicBezTo>
                  <a:lnTo>
                    <a:pt x="242634" y="276229"/>
                  </a:lnTo>
                  <a:cubicBezTo>
                    <a:pt x="241679" y="253018"/>
                    <a:pt x="231983" y="254776"/>
                    <a:pt x="237459" y="235132"/>
                  </a:cubicBezTo>
                  <a:cubicBezTo>
                    <a:pt x="245548" y="235132"/>
                    <a:pt x="252582" y="236991"/>
                    <a:pt x="257003" y="244024"/>
                  </a:cubicBezTo>
                  <a:cubicBezTo>
                    <a:pt x="262379" y="225636"/>
                    <a:pt x="250924" y="231615"/>
                    <a:pt x="270920" y="228550"/>
                  </a:cubicBezTo>
                  <a:cubicBezTo>
                    <a:pt x="280768" y="244828"/>
                    <a:pt x="264338" y="245431"/>
                    <a:pt x="264138" y="267085"/>
                  </a:cubicBezTo>
                  <a:cubicBezTo>
                    <a:pt x="288605" y="243874"/>
                    <a:pt x="279712" y="193883"/>
                    <a:pt x="267303" y="166552"/>
                  </a:cubicBezTo>
                  <a:cubicBezTo>
                    <a:pt x="262279" y="155398"/>
                    <a:pt x="262279" y="142436"/>
                    <a:pt x="260269" y="132236"/>
                  </a:cubicBezTo>
                  <a:cubicBezTo>
                    <a:pt x="239519" y="118420"/>
                    <a:pt x="217764" y="113948"/>
                    <a:pt x="196311" y="104955"/>
                  </a:cubicBezTo>
                  <a:cubicBezTo>
                    <a:pt x="192091" y="86215"/>
                    <a:pt x="204299" y="102744"/>
                    <a:pt x="188122" y="82095"/>
                  </a:cubicBezTo>
                  <a:cubicBezTo>
                    <a:pt x="178023" y="69233"/>
                    <a:pt x="178978" y="68982"/>
                    <a:pt x="185559" y="53407"/>
                  </a:cubicBezTo>
                  <a:cubicBezTo>
                    <a:pt x="174205" y="53055"/>
                    <a:pt x="165161" y="53055"/>
                    <a:pt x="155465" y="48232"/>
                  </a:cubicBezTo>
                  <a:cubicBezTo>
                    <a:pt x="142954" y="41902"/>
                    <a:pt x="140945" y="28537"/>
                    <a:pt x="130495" y="21302"/>
                  </a:cubicBezTo>
                  <a:cubicBezTo>
                    <a:pt x="124264" y="16982"/>
                    <a:pt x="134614" y="26678"/>
                    <a:pt x="124767" y="18740"/>
                  </a:cubicBezTo>
                  <a:cubicBezTo>
                    <a:pt x="115171" y="11003"/>
                    <a:pt x="123260" y="11455"/>
                    <a:pt x="130042" y="0"/>
                  </a:cubicBezTo>
                  <a:cubicBezTo>
                    <a:pt x="115422" y="5276"/>
                    <a:pt x="120094" y="1055"/>
                    <a:pt x="115975" y="12762"/>
                  </a:cubicBezTo>
                  <a:cubicBezTo>
                    <a:pt x="114919" y="16027"/>
                    <a:pt x="115020" y="16731"/>
                    <a:pt x="112910" y="20951"/>
                  </a:cubicBezTo>
                  <a:cubicBezTo>
                    <a:pt x="108338" y="30195"/>
                    <a:pt x="110348" y="16630"/>
                    <a:pt x="106479" y="34416"/>
                  </a:cubicBezTo>
                  <a:cubicBezTo>
                    <a:pt x="92914" y="38033"/>
                    <a:pt x="112809" y="23413"/>
                    <a:pt x="95476" y="35370"/>
                  </a:cubicBezTo>
                  <a:cubicBezTo>
                    <a:pt x="103464" y="42505"/>
                    <a:pt x="105323" y="41449"/>
                    <a:pt x="99797" y="54362"/>
                  </a:cubicBezTo>
                  <a:cubicBezTo>
                    <a:pt x="91004" y="57879"/>
                    <a:pt x="91255" y="57527"/>
                    <a:pt x="79750" y="57426"/>
                  </a:cubicBezTo>
                  <a:lnTo>
                    <a:pt x="59603" y="56974"/>
                  </a:lnTo>
                  <a:cubicBezTo>
                    <a:pt x="48349" y="77222"/>
                    <a:pt x="59704" y="68580"/>
                    <a:pt x="64175" y="78779"/>
                  </a:cubicBezTo>
                  <a:cubicBezTo>
                    <a:pt x="81860" y="118972"/>
                    <a:pt x="46138" y="124600"/>
                    <a:pt x="30664" y="148967"/>
                  </a:cubicBezTo>
                  <a:cubicBezTo>
                    <a:pt x="-15508" y="221617"/>
                    <a:pt x="10065" y="219858"/>
                    <a:pt x="14637" y="264222"/>
                  </a:cubicBezTo>
                  <a:cubicBezTo>
                    <a:pt x="18154" y="297632"/>
                    <a:pt x="27298" y="295723"/>
                    <a:pt x="48600" y="311298"/>
                  </a:cubicBezTo>
                  <a:cubicBezTo>
                    <a:pt x="48701" y="339182"/>
                    <a:pt x="45787" y="344206"/>
                    <a:pt x="41818" y="368322"/>
                  </a:cubicBezTo>
                  <a:lnTo>
                    <a:pt x="54579" y="349130"/>
                  </a:lnTo>
                  <a:cubicBezTo>
                    <a:pt x="58347" y="353953"/>
                    <a:pt x="60106" y="349833"/>
                    <a:pt x="57996" y="370433"/>
                  </a:cubicBezTo>
                  <a:cubicBezTo>
                    <a:pt x="57292" y="377215"/>
                    <a:pt x="56338" y="390328"/>
                    <a:pt x="56338" y="391735"/>
                  </a:cubicBezTo>
                  <a:lnTo>
                    <a:pt x="53876" y="405652"/>
                  </a:lnTo>
                  <a:cubicBezTo>
                    <a:pt x="52017" y="428261"/>
                    <a:pt x="53524" y="402236"/>
                    <a:pt x="59252" y="423337"/>
                  </a:cubicBezTo>
                  <a:cubicBezTo>
                    <a:pt x="58548" y="424493"/>
                    <a:pt x="53172" y="432933"/>
                    <a:pt x="53172" y="433084"/>
                  </a:cubicBezTo>
                  <a:cubicBezTo>
                    <a:pt x="38904" y="465892"/>
                    <a:pt x="70958" y="417057"/>
                    <a:pt x="40662" y="463079"/>
                  </a:cubicBezTo>
                  <a:cubicBezTo>
                    <a:pt x="30011" y="479256"/>
                    <a:pt x="30714" y="503020"/>
                    <a:pt x="20415" y="513119"/>
                  </a:cubicBezTo>
                  <a:cubicBezTo>
                    <a:pt x="2478" y="508899"/>
                    <a:pt x="25941" y="507593"/>
                    <a:pt x="12225" y="508899"/>
                  </a:cubicBezTo>
                  <a:cubicBezTo>
                    <a:pt x="2981" y="521911"/>
                    <a:pt x="-2295" y="523318"/>
                    <a:pt x="971" y="534221"/>
                  </a:cubicBezTo>
                  <a:cubicBezTo>
                    <a:pt x="34583" y="549896"/>
                    <a:pt x="42069" y="513823"/>
                    <a:pt x="49706" y="580494"/>
                  </a:cubicBezTo>
                  <a:cubicBezTo>
                    <a:pt x="57895" y="569842"/>
                    <a:pt x="50057" y="573008"/>
                    <a:pt x="63623" y="569491"/>
                  </a:cubicBezTo>
                  <a:cubicBezTo>
                    <a:pt x="61060" y="590692"/>
                    <a:pt x="40310" y="601846"/>
                    <a:pt x="26142" y="620687"/>
                  </a:cubicBezTo>
                  <a:cubicBezTo>
                    <a:pt x="39507" y="632845"/>
                    <a:pt x="40913" y="629127"/>
                    <a:pt x="41818" y="645757"/>
                  </a:cubicBezTo>
                  <a:cubicBezTo>
                    <a:pt x="55735" y="648119"/>
                    <a:pt x="56790" y="642592"/>
                    <a:pt x="71209" y="650932"/>
                  </a:cubicBezTo>
                  <a:lnTo>
                    <a:pt x="55031" y="664297"/>
                  </a:lnTo>
                  <a:cubicBezTo>
                    <a:pt x="65934" y="673792"/>
                    <a:pt x="65683" y="673441"/>
                    <a:pt x="78796" y="675199"/>
                  </a:cubicBezTo>
                  <a:lnTo>
                    <a:pt x="60508" y="704590"/>
                  </a:lnTo>
                  <a:cubicBezTo>
                    <a:pt x="94471" y="716297"/>
                    <a:pt x="95777" y="693336"/>
                    <a:pt x="123159" y="706349"/>
                  </a:cubicBezTo>
                  <a:cubicBezTo>
                    <a:pt x="130545" y="697306"/>
                    <a:pt x="132554" y="696954"/>
                    <a:pt x="144462" y="692080"/>
                  </a:cubicBezTo>
                  <a:cubicBezTo>
                    <a:pt x="163905" y="683991"/>
                    <a:pt x="150541" y="683891"/>
                    <a:pt x="164960" y="678967"/>
                  </a:cubicBezTo>
                  <a:cubicBezTo>
                    <a:pt x="166367" y="703435"/>
                    <a:pt x="164257" y="689870"/>
                    <a:pt x="154058" y="704138"/>
                  </a:cubicBezTo>
                  <a:cubicBezTo>
                    <a:pt x="162247" y="712227"/>
                    <a:pt x="171291" y="721120"/>
                    <a:pt x="182897" y="714940"/>
                  </a:cubicBezTo>
                  <a:cubicBezTo>
                    <a:pt x="201184" y="705093"/>
                    <a:pt x="169532" y="714840"/>
                    <a:pt x="195909" y="694794"/>
                  </a:cubicBezTo>
                  <a:cubicBezTo>
                    <a:pt x="179380" y="697004"/>
                    <a:pt x="191237" y="699265"/>
                    <a:pt x="180234" y="693638"/>
                  </a:cubicBezTo>
                  <a:cubicBezTo>
                    <a:pt x="187971" y="678867"/>
                    <a:pt x="180485" y="677359"/>
                    <a:pt x="178023" y="667161"/>
                  </a:cubicBezTo>
                  <a:lnTo>
                    <a:pt x="220930" y="653947"/>
                  </a:ln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92BE863A-4079-467B-9666-F3C4156F0944}"/>
                </a:ext>
              </a:extLst>
            </p:cNvPr>
            <p:cNvSpPr/>
            <p:nvPr/>
          </p:nvSpPr>
          <p:spPr>
            <a:xfrm>
              <a:off x="3725684" y="939542"/>
              <a:ext cx="807495" cy="465913"/>
            </a:xfrm>
            <a:custGeom>
              <a:avLst/>
              <a:gdLst>
                <a:gd name="connsiteX0" fmla="*/ 801868 w 807495"/>
                <a:gd name="connsiteY0" fmla="*/ 386309 h 465913"/>
                <a:gd name="connsiteX1" fmla="*/ 778204 w 807495"/>
                <a:gd name="connsiteY1" fmla="*/ 344508 h 465913"/>
                <a:gd name="connsiteX2" fmla="*/ 771974 w 807495"/>
                <a:gd name="connsiteY2" fmla="*/ 338529 h 465913"/>
                <a:gd name="connsiteX3" fmla="*/ 764589 w 807495"/>
                <a:gd name="connsiteY3" fmla="*/ 326571 h 465913"/>
                <a:gd name="connsiteX4" fmla="*/ 740824 w 807495"/>
                <a:gd name="connsiteY4" fmla="*/ 283916 h 465913"/>
                <a:gd name="connsiteX5" fmla="*/ 724998 w 807495"/>
                <a:gd name="connsiteY5" fmla="*/ 261056 h 465913"/>
                <a:gd name="connsiteX6" fmla="*/ 701435 w 807495"/>
                <a:gd name="connsiteY6" fmla="*/ 205891 h 465913"/>
                <a:gd name="connsiteX7" fmla="*/ 733539 w 807495"/>
                <a:gd name="connsiteY7" fmla="*/ 230610 h 465913"/>
                <a:gd name="connsiteX8" fmla="*/ 704249 w 807495"/>
                <a:gd name="connsiteY8" fmla="*/ 199661 h 465913"/>
                <a:gd name="connsiteX9" fmla="*/ 678123 w 807495"/>
                <a:gd name="connsiteY9" fmla="*/ 163487 h 465913"/>
                <a:gd name="connsiteX10" fmla="*/ 646269 w 807495"/>
                <a:gd name="connsiteY10" fmla="*/ 132689 h 465913"/>
                <a:gd name="connsiteX11" fmla="*/ 585728 w 807495"/>
                <a:gd name="connsiteY11" fmla="*/ 68630 h 465913"/>
                <a:gd name="connsiteX12" fmla="*/ 450176 w 807495"/>
                <a:gd name="connsiteY12" fmla="*/ 21303 h 465913"/>
                <a:gd name="connsiteX13" fmla="*/ 465399 w 807495"/>
                <a:gd name="connsiteY13" fmla="*/ 10651 h 465913"/>
                <a:gd name="connsiteX14" fmla="*/ 443042 w 807495"/>
                <a:gd name="connsiteY14" fmla="*/ 1507 h 465913"/>
                <a:gd name="connsiteX15" fmla="*/ 416815 w 807495"/>
                <a:gd name="connsiteY15" fmla="*/ 0 h 465913"/>
                <a:gd name="connsiteX16" fmla="*/ 397271 w 807495"/>
                <a:gd name="connsiteY16" fmla="*/ 6682 h 465913"/>
                <a:gd name="connsiteX17" fmla="*/ 377828 w 807495"/>
                <a:gd name="connsiteY17" fmla="*/ 7737 h 465913"/>
                <a:gd name="connsiteX18" fmla="*/ 287744 w 807495"/>
                <a:gd name="connsiteY18" fmla="*/ 65465 h 465913"/>
                <a:gd name="connsiteX19" fmla="*/ 111898 w 807495"/>
                <a:gd name="connsiteY19" fmla="*/ 244677 h 465913"/>
                <a:gd name="connsiteX20" fmla="*/ 44775 w 807495"/>
                <a:gd name="connsiteY20" fmla="*/ 294467 h 465913"/>
                <a:gd name="connsiteX21" fmla="*/ 7998 w 807495"/>
                <a:gd name="connsiteY21" fmla="*/ 417961 h 465913"/>
                <a:gd name="connsiteX22" fmla="*/ 10 w 807495"/>
                <a:gd name="connsiteY22" fmla="*/ 436802 h 465913"/>
                <a:gd name="connsiteX23" fmla="*/ 8450 w 807495"/>
                <a:gd name="connsiteY23" fmla="*/ 461621 h 465913"/>
                <a:gd name="connsiteX24" fmla="*/ 85521 w 807495"/>
                <a:gd name="connsiteY24" fmla="*/ 459511 h 465913"/>
                <a:gd name="connsiteX25" fmla="*/ 168119 w 807495"/>
                <a:gd name="connsiteY25" fmla="*/ 363198 h 465913"/>
                <a:gd name="connsiteX26" fmla="*/ 207257 w 807495"/>
                <a:gd name="connsiteY26" fmla="*/ 312604 h 465913"/>
                <a:gd name="connsiteX27" fmla="*/ 255891 w 807495"/>
                <a:gd name="connsiteY27" fmla="*/ 271507 h 465913"/>
                <a:gd name="connsiteX28" fmla="*/ 292065 w 807495"/>
                <a:gd name="connsiteY28" fmla="*/ 218200 h 465913"/>
                <a:gd name="connsiteX29" fmla="*/ 334720 w 807495"/>
                <a:gd name="connsiteY29" fmla="*/ 194185 h 465913"/>
                <a:gd name="connsiteX30" fmla="*/ 346175 w 807495"/>
                <a:gd name="connsiteY30" fmla="*/ 182579 h 465913"/>
                <a:gd name="connsiteX31" fmla="*/ 343261 w 807495"/>
                <a:gd name="connsiteY31" fmla="*/ 163487 h 465913"/>
                <a:gd name="connsiteX32" fmla="*/ 334117 w 807495"/>
                <a:gd name="connsiteY32" fmla="*/ 162331 h 465913"/>
                <a:gd name="connsiteX33" fmla="*/ 382048 w 807495"/>
                <a:gd name="connsiteY33" fmla="*/ 146656 h 465913"/>
                <a:gd name="connsiteX34" fmla="*/ 465700 w 807495"/>
                <a:gd name="connsiteY34" fmla="*/ 173133 h 465913"/>
                <a:gd name="connsiteX35" fmla="*/ 666015 w 807495"/>
                <a:gd name="connsiteY35" fmla="*/ 339484 h 465913"/>
                <a:gd name="connsiteX36" fmla="*/ 759364 w 807495"/>
                <a:gd name="connsiteY36" fmla="*/ 429919 h 465913"/>
                <a:gd name="connsiteX37" fmla="*/ 761926 w 807495"/>
                <a:gd name="connsiteY37" fmla="*/ 412937 h 465913"/>
                <a:gd name="connsiteX38" fmla="*/ 807495 w 807495"/>
                <a:gd name="connsiteY38" fmla="*/ 437053 h 465913"/>
                <a:gd name="connsiteX39" fmla="*/ 793076 w 807495"/>
                <a:gd name="connsiteY39" fmla="*/ 387012 h 465913"/>
                <a:gd name="connsiteX40" fmla="*/ 801868 w 807495"/>
                <a:gd name="connsiteY40" fmla="*/ 386309 h 465913"/>
                <a:gd name="connsiteX41" fmla="*/ 321205 w 807495"/>
                <a:gd name="connsiteY41" fmla="*/ 145199 h 465913"/>
                <a:gd name="connsiteX42" fmla="*/ 355068 w 807495"/>
                <a:gd name="connsiteY42" fmla="*/ 117214 h 465913"/>
                <a:gd name="connsiteX43" fmla="*/ 387776 w 807495"/>
                <a:gd name="connsiteY43" fmla="*/ 92043 h 465913"/>
                <a:gd name="connsiteX44" fmla="*/ 383656 w 807495"/>
                <a:gd name="connsiteY44" fmla="*/ 110532 h 465913"/>
                <a:gd name="connsiteX45" fmla="*/ 398628 w 807495"/>
                <a:gd name="connsiteY45" fmla="*/ 117465 h 465913"/>
                <a:gd name="connsiteX46" fmla="*/ 321205 w 807495"/>
                <a:gd name="connsiteY46" fmla="*/ 145199 h 465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07495" h="465913">
                  <a:moveTo>
                    <a:pt x="801868" y="386309"/>
                  </a:moveTo>
                  <a:cubicBezTo>
                    <a:pt x="792825" y="370634"/>
                    <a:pt x="789458" y="353501"/>
                    <a:pt x="778204" y="344508"/>
                  </a:cubicBezTo>
                  <a:cubicBezTo>
                    <a:pt x="772577" y="339936"/>
                    <a:pt x="783228" y="353551"/>
                    <a:pt x="771974" y="338529"/>
                  </a:cubicBezTo>
                  <a:cubicBezTo>
                    <a:pt x="770919" y="337122"/>
                    <a:pt x="765996" y="328581"/>
                    <a:pt x="764589" y="326571"/>
                  </a:cubicBezTo>
                  <a:cubicBezTo>
                    <a:pt x="729319" y="276882"/>
                    <a:pt x="757203" y="315116"/>
                    <a:pt x="740824" y="283916"/>
                  </a:cubicBezTo>
                  <a:cubicBezTo>
                    <a:pt x="735097" y="272763"/>
                    <a:pt x="733690" y="268593"/>
                    <a:pt x="724998" y="261056"/>
                  </a:cubicBezTo>
                  <a:cubicBezTo>
                    <a:pt x="700732" y="240306"/>
                    <a:pt x="711433" y="231313"/>
                    <a:pt x="701435" y="205891"/>
                  </a:cubicBezTo>
                  <a:cubicBezTo>
                    <a:pt x="718165" y="213728"/>
                    <a:pt x="719120" y="218903"/>
                    <a:pt x="733539" y="230610"/>
                  </a:cubicBezTo>
                  <a:cubicBezTo>
                    <a:pt x="718316" y="197199"/>
                    <a:pt x="727661" y="217145"/>
                    <a:pt x="704249" y="199661"/>
                  </a:cubicBezTo>
                  <a:cubicBezTo>
                    <a:pt x="690532" y="189462"/>
                    <a:pt x="688673" y="175394"/>
                    <a:pt x="678123" y="163487"/>
                  </a:cubicBezTo>
                  <a:cubicBezTo>
                    <a:pt x="667924" y="152032"/>
                    <a:pt x="655615" y="145199"/>
                    <a:pt x="646269" y="132689"/>
                  </a:cubicBezTo>
                  <a:cubicBezTo>
                    <a:pt x="606930" y="79834"/>
                    <a:pt x="662296" y="127162"/>
                    <a:pt x="585728" y="68630"/>
                  </a:cubicBezTo>
                  <a:cubicBezTo>
                    <a:pt x="501975" y="4673"/>
                    <a:pt x="470926" y="41349"/>
                    <a:pt x="450176" y="21303"/>
                  </a:cubicBezTo>
                  <a:cubicBezTo>
                    <a:pt x="455803" y="7134"/>
                    <a:pt x="446056" y="17786"/>
                    <a:pt x="465399" y="10651"/>
                  </a:cubicBezTo>
                  <a:cubicBezTo>
                    <a:pt x="442338" y="8893"/>
                    <a:pt x="448066" y="13816"/>
                    <a:pt x="443042" y="1507"/>
                  </a:cubicBezTo>
                  <a:cubicBezTo>
                    <a:pt x="431787" y="1960"/>
                    <a:pt x="425005" y="101"/>
                    <a:pt x="416815" y="0"/>
                  </a:cubicBezTo>
                  <a:cubicBezTo>
                    <a:pt x="402748" y="0"/>
                    <a:pt x="413650" y="2562"/>
                    <a:pt x="397271" y="6682"/>
                  </a:cubicBezTo>
                  <a:cubicBezTo>
                    <a:pt x="382149" y="10450"/>
                    <a:pt x="392699" y="4321"/>
                    <a:pt x="377828" y="7737"/>
                  </a:cubicBezTo>
                  <a:cubicBezTo>
                    <a:pt x="347934" y="14771"/>
                    <a:pt x="307791" y="50845"/>
                    <a:pt x="287744" y="65465"/>
                  </a:cubicBezTo>
                  <a:lnTo>
                    <a:pt x="111898" y="244677"/>
                  </a:lnTo>
                  <a:cubicBezTo>
                    <a:pt x="84717" y="271507"/>
                    <a:pt x="106623" y="232519"/>
                    <a:pt x="44775" y="294467"/>
                  </a:cubicBezTo>
                  <a:cubicBezTo>
                    <a:pt x="-37220" y="376462"/>
                    <a:pt x="21111" y="372241"/>
                    <a:pt x="7998" y="417961"/>
                  </a:cubicBezTo>
                  <a:cubicBezTo>
                    <a:pt x="3326" y="434491"/>
                    <a:pt x="10" y="419720"/>
                    <a:pt x="10" y="436802"/>
                  </a:cubicBezTo>
                  <a:cubicBezTo>
                    <a:pt x="110" y="457552"/>
                    <a:pt x="8450" y="461521"/>
                    <a:pt x="8450" y="461621"/>
                  </a:cubicBezTo>
                  <a:cubicBezTo>
                    <a:pt x="9405" y="463832"/>
                    <a:pt x="61405" y="471117"/>
                    <a:pt x="85521" y="459511"/>
                  </a:cubicBezTo>
                  <a:cubicBezTo>
                    <a:pt x="115616" y="445092"/>
                    <a:pt x="149931" y="384299"/>
                    <a:pt x="168119" y="363198"/>
                  </a:cubicBezTo>
                  <a:cubicBezTo>
                    <a:pt x="184146" y="344709"/>
                    <a:pt x="193792" y="334007"/>
                    <a:pt x="207257" y="312604"/>
                  </a:cubicBezTo>
                  <a:cubicBezTo>
                    <a:pt x="223284" y="286931"/>
                    <a:pt x="234187" y="287534"/>
                    <a:pt x="255891" y="271507"/>
                  </a:cubicBezTo>
                  <a:cubicBezTo>
                    <a:pt x="277344" y="255580"/>
                    <a:pt x="277696" y="236739"/>
                    <a:pt x="292065" y="218200"/>
                  </a:cubicBezTo>
                  <a:cubicBezTo>
                    <a:pt x="306484" y="199711"/>
                    <a:pt x="307389" y="214583"/>
                    <a:pt x="334720" y="194185"/>
                  </a:cubicBezTo>
                  <a:cubicBezTo>
                    <a:pt x="347934" y="184237"/>
                    <a:pt x="336228" y="195240"/>
                    <a:pt x="346175" y="182579"/>
                  </a:cubicBezTo>
                  <a:cubicBezTo>
                    <a:pt x="377576" y="142636"/>
                    <a:pt x="351702" y="162683"/>
                    <a:pt x="343261" y="163487"/>
                  </a:cubicBezTo>
                  <a:cubicBezTo>
                    <a:pt x="334369" y="164291"/>
                    <a:pt x="343714" y="166049"/>
                    <a:pt x="334117" y="162331"/>
                  </a:cubicBezTo>
                  <a:cubicBezTo>
                    <a:pt x="343864" y="135854"/>
                    <a:pt x="366925" y="147560"/>
                    <a:pt x="382048" y="146656"/>
                  </a:cubicBezTo>
                  <a:cubicBezTo>
                    <a:pt x="416966" y="144294"/>
                    <a:pt x="419277" y="137964"/>
                    <a:pt x="465700" y="173133"/>
                  </a:cubicBezTo>
                  <a:cubicBezTo>
                    <a:pt x="518053" y="212824"/>
                    <a:pt x="622907" y="293914"/>
                    <a:pt x="666015" y="339484"/>
                  </a:cubicBezTo>
                  <a:cubicBezTo>
                    <a:pt x="694150" y="369026"/>
                    <a:pt x="737709" y="399673"/>
                    <a:pt x="759364" y="429919"/>
                  </a:cubicBezTo>
                  <a:cubicBezTo>
                    <a:pt x="759615" y="428613"/>
                    <a:pt x="757505" y="421729"/>
                    <a:pt x="761926" y="412937"/>
                  </a:cubicBezTo>
                  <a:lnTo>
                    <a:pt x="807495" y="437053"/>
                  </a:lnTo>
                  <a:lnTo>
                    <a:pt x="793076" y="387012"/>
                  </a:lnTo>
                  <a:cubicBezTo>
                    <a:pt x="798351" y="383847"/>
                    <a:pt x="790162" y="381837"/>
                    <a:pt x="801868" y="386309"/>
                  </a:cubicBezTo>
                  <a:close/>
                  <a:moveTo>
                    <a:pt x="321205" y="145199"/>
                  </a:moveTo>
                  <a:cubicBezTo>
                    <a:pt x="327084" y="128317"/>
                    <a:pt x="341101" y="126911"/>
                    <a:pt x="355068" y="117214"/>
                  </a:cubicBezTo>
                  <a:cubicBezTo>
                    <a:pt x="369236" y="107266"/>
                    <a:pt x="365267" y="99278"/>
                    <a:pt x="387776" y="92043"/>
                  </a:cubicBezTo>
                  <a:cubicBezTo>
                    <a:pt x="390941" y="104905"/>
                    <a:pt x="391745" y="98625"/>
                    <a:pt x="383656" y="110532"/>
                  </a:cubicBezTo>
                  <a:lnTo>
                    <a:pt x="398628" y="117465"/>
                  </a:lnTo>
                  <a:cubicBezTo>
                    <a:pt x="375115" y="129976"/>
                    <a:pt x="347683" y="141330"/>
                    <a:pt x="321205" y="145199"/>
                  </a:cubicBez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1A023844-7A0C-4F88-BA61-19597BAECBE7}"/>
                </a:ext>
              </a:extLst>
            </p:cNvPr>
            <p:cNvSpPr/>
            <p:nvPr/>
          </p:nvSpPr>
          <p:spPr>
            <a:xfrm>
              <a:off x="3249452" y="828207"/>
              <a:ext cx="541011" cy="648068"/>
            </a:xfrm>
            <a:custGeom>
              <a:avLst/>
              <a:gdLst>
                <a:gd name="connsiteX0" fmla="*/ 283514 w 541011"/>
                <a:gd name="connsiteY0" fmla="*/ 630936 h 648068"/>
                <a:gd name="connsiteX1" fmla="*/ 305520 w 541011"/>
                <a:gd name="connsiteY1" fmla="*/ 607373 h 648068"/>
                <a:gd name="connsiteX2" fmla="*/ 311951 w 541011"/>
                <a:gd name="connsiteY2" fmla="*/ 590843 h 648068"/>
                <a:gd name="connsiteX3" fmla="*/ 316774 w 541011"/>
                <a:gd name="connsiteY3" fmla="*/ 569289 h 648068"/>
                <a:gd name="connsiteX4" fmla="*/ 336218 w 541011"/>
                <a:gd name="connsiteY4" fmla="*/ 495032 h 648068"/>
                <a:gd name="connsiteX5" fmla="*/ 373598 w 541011"/>
                <a:gd name="connsiteY5" fmla="*/ 329033 h 648068"/>
                <a:gd name="connsiteX6" fmla="*/ 438359 w 541011"/>
                <a:gd name="connsiteY6" fmla="*/ 237442 h 648068"/>
                <a:gd name="connsiteX7" fmla="*/ 514023 w 541011"/>
                <a:gd name="connsiteY7" fmla="*/ 157307 h 648068"/>
                <a:gd name="connsiteX8" fmla="*/ 538290 w 541011"/>
                <a:gd name="connsiteY8" fmla="*/ 80688 h 648068"/>
                <a:gd name="connsiteX9" fmla="*/ 524474 w 541011"/>
                <a:gd name="connsiteY9" fmla="*/ 0 h 648068"/>
                <a:gd name="connsiteX10" fmla="*/ 528443 w 541011"/>
                <a:gd name="connsiteY10" fmla="*/ 34918 h 648068"/>
                <a:gd name="connsiteX11" fmla="*/ 470012 w 541011"/>
                <a:gd name="connsiteY11" fmla="*/ 43710 h 648068"/>
                <a:gd name="connsiteX12" fmla="*/ 417760 w 541011"/>
                <a:gd name="connsiteY12" fmla="*/ 65013 h 648068"/>
                <a:gd name="connsiteX13" fmla="*/ 299893 w 541011"/>
                <a:gd name="connsiteY13" fmla="*/ 44514 h 648068"/>
                <a:gd name="connsiteX14" fmla="*/ 242969 w 541011"/>
                <a:gd name="connsiteY14" fmla="*/ 61948 h 648068"/>
                <a:gd name="connsiteX15" fmla="*/ 130629 w 541011"/>
                <a:gd name="connsiteY15" fmla="*/ 89380 h 648068"/>
                <a:gd name="connsiteX16" fmla="*/ 71595 w 541011"/>
                <a:gd name="connsiteY16" fmla="*/ 109627 h 648068"/>
                <a:gd name="connsiteX17" fmla="*/ 72549 w 541011"/>
                <a:gd name="connsiteY17" fmla="*/ 112893 h 648068"/>
                <a:gd name="connsiteX18" fmla="*/ 74056 w 541011"/>
                <a:gd name="connsiteY18" fmla="*/ 118771 h 648068"/>
                <a:gd name="connsiteX19" fmla="*/ 53658 w 541011"/>
                <a:gd name="connsiteY19" fmla="*/ 126860 h 648068"/>
                <a:gd name="connsiteX20" fmla="*/ 35621 w 541011"/>
                <a:gd name="connsiteY20" fmla="*/ 123595 h 648068"/>
                <a:gd name="connsiteX21" fmla="*/ 0 w 541011"/>
                <a:gd name="connsiteY21" fmla="*/ 151378 h 648068"/>
                <a:gd name="connsiteX22" fmla="*/ 15927 w 541011"/>
                <a:gd name="connsiteY22" fmla="*/ 161929 h 648068"/>
                <a:gd name="connsiteX23" fmla="*/ 64058 w 541011"/>
                <a:gd name="connsiteY23" fmla="*/ 144144 h 648068"/>
                <a:gd name="connsiteX24" fmla="*/ 65113 w 541011"/>
                <a:gd name="connsiteY24" fmla="*/ 146857 h 648068"/>
                <a:gd name="connsiteX25" fmla="*/ 74509 w 541011"/>
                <a:gd name="connsiteY25" fmla="*/ 168862 h 648068"/>
                <a:gd name="connsiteX26" fmla="*/ 68630 w 541011"/>
                <a:gd name="connsiteY26" fmla="*/ 198505 h 648068"/>
                <a:gd name="connsiteX27" fmla="*/ 91591 w 541011"/>
                <a:gd name="connsiteY27" fmla="*/ 194888 h 648068"/>
                <a:gd name="connsiteX28" fmla="*/ 98876 w 541011"/>
                <a:gd name="connsiteY28" fmla="*/ 197601 h 648068"/>
                <a:gd name="connsiteX29" fmla="*/ 118219 w 541011"/>
                <a:gd name="connsiteY29" fmla="*/ 203680 h 648068"/>
                <a:gd name="connsiteX30" fmla="*/ 225736 w 541011"/>
                <a:gd name="connsiteY30" fmla="*/ 208855 h 648068"/>
                <a:gd name="connsiteX31" fmla="*/ 228550 w 541011"/>
                <a:gd name="connsiteY31" fmla="*/ 210613 h 648068"/>
                <a:gd name="connsiteX32" fmla="*/ 205489 w 541011"/>
                <a:gd name="connsiteY32" fmla="*/ 229454 h 648068"/>
                <a:gd name="connsiteX33" fmla="*/ 229856 w 541011"/>
                <a:gd name="connsiteY33" fmla="*/ 237643 h 648068"/>
                <a:gd name="connsiteX34" fmla="*/ 209357 w 541011"/>
                <a:gd name="connsiteY34" fmla="*/ 257790 h 648068"/>
                <a:gd name="connsiteX35" fmla="*/ 190718 w 541011"/>
                <a:gd name="connsiteY35" fmla="*/ 316825 h 648068"/>
                <a:gd name="connsiteX36" fmla="*/ 237091 w 541011"/>
                <a:gd name="connsiteY36" fmla="*/ 243823 h 648068"/>
                <a:gd name="connsiteX37" fmla="*/ 211066 w 541011"/>
                <a:gd name="connsiteY37" fmla="*/ 312001 h 648068"/>
                <a:gd name="connsiteX38" fmla="*/ 209910 w 541011"/>
                <a:gd name="connsiteY38" fmla="*/ 335916 h 648068"/>
                <a:gd name="connsiteX39" fmla="*/ 208252 w 541011"/>
                <a:gd name="connsiteY39" fmla="*/ 390027 h 648068"/>
                <a:gd name="connsiteX40" fmla="*/ 206845 w 541011"/>
                <a:gd name="connsiteY40" fmla="*/ 447302 h 648068"/>
                <a:gd name="connsiteX41" fmla="*/ 214130 w 541011"/>
                <a:gd name="connsiteY41" fmla="*/ 406054 h 648068"/>
                <a:gd name="connsiteX42" fmla="*/ 218351 w 541011"/>
                <a:gd name="connsiteY42" fmla="*/ 448709 h 648068"/>
                <a:gd name="connsiteX43" fmla="*/ 227394 w 541011"/>
                <a:gd name="connsiteY43" fmla="*/ 436752 h 648068"/>
                <a:gd name="connsiteX44" fmla="*/ 246486 w 541011"/>
                <a:gd name="connsiteY44" fmla="*/ 460164 h 648068"/>
                <a:gd name="connsiteX45" fmla="*/ 255178 w 541011"/>
                <a:gd name="connsiteY45" fmla="*/ 502669 h 648068"/>
                <a:gd name="connsiteX46" fmla="*/ 252013 w 541011"/>
                <a:gd name="connsiteY46" fmla="*/ 549193 h 648068"/>
                <a:gd name="connsiteX47" fmla="*/ 252113 w 541011"/>
                <a:gd name="connsiteY47" fmla="*/ 593255 h 648068"/>
                <a:gd name="connsiteX48" fmla="*/ 251058 w 541011"/>
                <a:gd name="connsiteY48" fmla="*/ 648068 h 648068"/>
                <a:gd name="connsiteX49" fmla="*/ 263568 w 541011"/>
                <a:gd name="connsiteY49" fmla="*/ 627670 h 648068"/>
                <a:gd name="connsiteX50" fmla="*/ 272260 w 541011"/>
                <a:gd name="connsiteY50" fmla="*/ 622043 h 648068"/>
                <a:gd name="connsiteX51" fmla="*/ 274722 w 541011"/>
                <a:gd name="connsiteY51" fmla="*/ 621440 h 648068"/>
                <a:gd name="connsiteX52" fmla="*/ 276933 w 541011"/>
                <a:gd name="connsiteY52" fmla="*/ 621089 h 648068"/>
                <a:gd name="connsiteX53" fmla="*/ 301752 w 541011"/>
                <a:gd name="connsiteY53" fmla="*/ 569993 h 648068"/>
                <a:gd name="connsiteX54" fmla="*/ 283514 w 541011"/>
                <a:gd name="connsiteY54" fmla="*/ 630936 h 64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541011" h="648068">
                  <a:moveTo>
                    <a:pt x="283514" y="630936"/>
                  </a:moveTo>
                  <a:cubicBezTo>
                    <a:pt x="304616" y="631891"/>
                    <a:pt x="299893" y="624505"/>
                    <a:pt x="305520" y="607373"/>
                  </a:cubicBezTo>
                  <a:cubicBezTo>
                    <a:pt x="307882" y="599987"/>
                    <a:pt x="309841" y="597626"/>
                    <a:pt x="311951" y="590843"/>
                  </a:cubicBezTo>
                  <a:cubicBezTo>
                    <a:pt x="314865" y="581347"/>
                    <a:pt x="313257" y="580393"/>
                    <a:pt x="316774" y="569289"/>
                  </a:cubicBezTo>
                  <a:cubicBezTo>
                    <a:pt x="328933" y="554066"/>
                    <a:pt x="333656" y="597274"/>
                    <a:pt x="336218" y="495032"/>
                  </a:cubicBezTo>
                  <a:cubicBezTo>
                    <a:pt x="337625" y="436701"/>
                    <a:pt x="356817" y="381033"/>
                    <a:pt x="373598" y="329033"/>
                  </a:cubicBezTo>
                  <a:cubicBezTo>
                    <a:pt x="400176" y="246335"/>
                    <a:pt x="403140" y="276078"/>
                    <a:pt x="438359" y="237442"/>
                  </a:cubicBezTo>
                  <a:cubicBezTo>
                    <a:pt x="491766" y="179112"/>
                    <a:pt x="468957" y="224229"/>
                    <a:pt x="514023" y="157307"/>
                  </a:cubicBezTo>
                  <a:cubicBezTo>
                    <a:pt x="537788" y="122188"/>
                    <a:pt x="533015" y="123796"/>
                    <a:pt x="538290" y="80688"/>
                  </a:cubicBezTo>
                  <a:cubicBezTo>
                    <a:pt x="541003" y="58431"/>
                    <a:pt x="546731" y="10400"/>
                    <a:pt x="524474" y="0"/>
                  </a:cubicBezTo>
                  <a:cubicBezTo>
                    <a:pt x="516134" y="12761"/>
                    <a:pt x="526936" y="17333"/>
                    <a:pt x="528443" y="34918"/>
                  </a:cubicBezTo>
                  <a:lnTo>
                    <a:pt x="470012" y="43710"/>
                  </a:lnTo>
                  <a:cubicBezTo>
                    <a:pt x="449865" y="46775"/>
                    <a:pt x="440470" y="63405"/>
                    <a:pt x="417760" y="65013"/>
                  </a:cubicBezTo>
                  <a:cubicBezTo>
                    <a:pt x="399824" y="66319"/>
                    <a:pt x="365861" y="28336"/>
                    <a:pt x="299893" y="44514"/>
                  </a:cubicBezTo>
                  <a:cubicBezTo>
                    <a:pt x="280701" y="49187"/>
                    <a:pt x="262413" y="56673"/>
                    <a:pt x="242969" y="61948"/>
                  </a:cubicBezTo>
                  <a:cubicBezTo>
                    <a:pt x="192928" y="75312"/>
                    <a:pt x="209006" y="90083"/>
                    <a:pt x="130629" y="89380"/>
                  </a:cubicBezTo>
                  <a:cubicBezTo>
                    <a:pt x="74056" y="88928"/>
                    <a:pt x="101237" y="103900"/>
                    <a:pt x="71595" y="109627"/>
                  </a:cubicBezTo>
                  <a:cubicBezTo>
                    <a:pt x="70288" y="119726"/>
                    <a:pt x="69032" y="100584"/>
                    <a:pt x="72549" y="112893"/>
                  </a:cubicBezTo>
                  <a:cubicBezTo>
                    <a:pt x="73604" y="116762"/>
                    <a:pt x="73604" y="112893"/>
                    <a:pt x="74056" y="118771"/>
                  </a:cubicBezTo>
                  <a:cubicBezTo>
                    <a:pt x="72650" y="119374"/>
                    <a:pt x="54512" y="126760"/>
                    <a:pt x="53658" y="126860"/>
                  </a:cubicBezTo>
                  <a:cubicBezTo>
                    <a:pt x="25874" y="133894"/>
                    <a:pt x="51900" y="126609"/>
                    <a:pt x="35621" y="123595"/>
                  </a:cubicBezTo>
                  <a:lnTo>
                    <a:pt x="0" y="151378"/>
                  </a:lnTo>
                  <a:lnTo>
                    <a:pt x="15927" y="161929"/>
                  </a:lnTo>
                  <a:cubicBezTo>
                    <a:pt x="35270" y="144596"/>
                    <a:pt x="36877" y="149268"/>
                    <a:pt x="64058" y="144144"/>
                  </a:cubicBezTo>
                  <a:cubicBezTo>
                    <a:pt x="64510" y="144947"/>
                    <a:pt x="64862" y="145450"/>
                    <a:pt x="65113" y="146857"/>
                  </a:cubicBezTo>
                  <a:lnTo>
                    <a:pt x="74509" y="168862"/>
                  </a:lnTo>
                  <a:cubicBezTo>
                    <a:pt x="77573" y="183985"/>
                    <a:pt x="69585" y="180117"/>
                    <a:pt x="68630" y="198505"/>
                  </a:cubicBezTo>
                  <a:cubicBezTo>
                    <a:pt x="83602" y="194737"/>
                    <a:pt x="79432" y="191371"/>
                    <a:pt x="91591" y="194888"/>
                  </a:cubicBezTo>
                  <a:lnTo>
                    <a:pt x="98876" y="197601"/>
                  </a:lnTo>
                  <a:cubicBezTo>
                    <a:pt x="117164" y="202625"/>
                    <a:pt x="107417" y="190466"/>
                    <a:pt x="118219" y="203680"/>
                  </a:cubicBezTo>
                  <a:lnTo>
                    <a:pt x="225736" y="208855"/>
                  </a:lnTo>
                  <a:cubicBezTo>
                    <a:pt x="226440" y="209207"/>
                    <a:pt x="227746" y="209910"/>
                    <a:pt x="228550" y="210613"/>
                  </a:cubicBezTo>
                  <a:lnTo>
                    <a:pt x="205489" y="229454"/>
                  </a:lnTo>
                  <a:cubicBezTo>
                    <a:pt x="220109" y="236840"/>
                    <a:pt x="213930" y="227344"/>
                    <a:pt x="229856" y="237643"/>
                  </a:cubicBezTo>
                  <a:cubicBezTo>
                    <a:pt x="211367" y="273014"/>
                    <a:pt x="216040" y="250154"/>
                    <a:pt x="209357" y="257790"/>
                  </a:cubicBezTo>
                  <a:cubicBezTo>
                    <a:pt x="206443" y="265879"/>
                    <a:pt x="190969" y="314815"/>
                    <a:pt x="190718" y="316825"/>
                  </a:cubicBezTo>
                  <a:cubicBezTo>
                    <a:pt x="207247" y="293864"/>
                    <a:pt x="214030" y="257690"/>
                    <a:pt x="237091" y="243823"/>
                  </a:cubicBezTo>
                  <a:cubicBezTo>
                    <a:pt x="230158" y="269949"/>
                    <a:pt x="211669" y="306022"/>
                    <a:pt x="211066" y="312001"/>
                  </a:cubicBezTo>
                  <a:cubicBezTo>
                    <a:pt x="210111" y="323356"/>
                    <a:pt x="215386" y="317377"/>
                    <a:pt x="209910" y="335916"/>
                  </a:cubicBezTo>
                  <a:cubicBezTo>
                    <a:pt x="200867" y="366715"/>
                    <a:pt x="206996" y="363097"/>
                    <a:pt x="208252" y="390027"/>
                  </a:cubicBezTo>
                  <a:cubicBezTo>
                    <a:pt x="209207" y="410073"/>
                    <a:pt x="200766" y="433938"/>
                    <a:pt x="206845" y="447302"/>
                  </a:cubicBezTo>
                  <a:lnTo>
                    <a:pt x="214130" y="406054"/>
                  </a:lnTo>
                  <a:cubicBezTo>
                    <a:pt x="223375" y="422583"/>
                    <a:pt x="215085" y="427155"/>
                    <a:pt x="218351" y="448709"/>
                  </a:cubicBezTo>
                  <a:cubicBezTo>
                    <a:pt x="223526" y="433235"/>
                    <a:pt x="214231" y="442027"/>
                    <a:pt x="227394" y="436752"/>
                  </a:cubicBezTo>
                  <a:cubicBezTo>
                    <a:pt x="228550" y="453984"/>
                    <a:pt x="226590" y="476945"/>
                    <a:pt x="246486" y="460164"/>
                  </a:cubicBezTo>
                  <a:lnTo>
                    <a:pt x="255178" y="502669"/>
                  </a:lnTo>
                  <a:cubicBezTo>
                    <a:pt x="256685" y="520605"/>
                    <a:pt x="251410" y="537938"/>
                    <a:pt x="252013" y="549193"/>
                  </a:cubicBezTo>
                  <a:cubicBezTo>
                    <a:pt x="252967" y="570646"/>
                    <a:pt x="254927" y="568536"/>
                    <a:pt x="252113" y="593255"/>
                  </a:cubicBezTo>
                  <a:cubicBezTo>
                    <a:pt x="250254" y="609634"/>
                    <a:pt x="251058" y="631087"/>
                    <a:pt x="251058" y="648068"/>
                  </a:cubicBezTo>
                  <a:cubicBezTo>
                    <a:pt x="269698" y="636463"/>
                    <a:pt x="252817" y="641637"/>
                    <a:pt x="263568" y="627670"/>
                  </a:cubicBezTo>
                  <a:cubicBezTo>
                    <a:pt x="266633" y="623802"/>
                    <a:pt x="266482" y="624254"/>
                    <a:pt x="272260" y="622043"/>
                  </a:cubicBezTo>
                  <a:cubicBezTo>
                    <a:pt x="272863" y="621792"/>
                    <a:pt x="274119" y="621691"/>
                    <a:pt x="274722" y="621440"/>
                  </a:cubicBezTo>
                  <a:cubicBezTo>
                    <a:pt x="275174" y="621340"/>
                    <a:pt x="276480" y="621189"/>
                    <a:pt x="276933" y="621089"/>
                  </a:cubicBezTo>
                  <a:cubicBezTo>
                    <a:pt x="291704" y="617471"/>
                    <a:pt x="283263" y="605614"/>
                    <a:pt x="301752" y="569993"/>
                  </a:cubicBezTo>
                  <a:cubicBezTo>
                    <a:pt x="307882" y="581950"/>
                    <a:pt x="284218" y="627520"/>
                    <a:pt x="283514" y="630936"/>
                  </a:cubicBez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A3ED36DF-9317-46F0-9818-8D104A30CCA0}"/>
                </a:ext>
              </a:extLst>
            </p:cNvPr>
            <p:cNvSpPr/>
            <p:nvPr/>
          </p:nvSpPr>
          <p:spPr>
            <a:xfrm>
              <a:off x="1512118" y="3056027"/>
              <a:ext cx="239944" cy="989863"/>
            </a:xfrm>
            <a:custGeom>
              <a:avLst/>
              <a:gdLst>
                <a:gd name="connsiteX0" fmla="*/ 35846 w 239944"/>
                <a:gd name="connsiteY0" fmla="*/ 380632 h 989863"/>
                <a:gd name="connsiteX1" fmla="*/ 55190 w 239944"/>
                <a:gd name="connsiteY1" fmla="*/ 391986 h 989863"/>
                <a:gd name="connsiteX2" fmla="*/ 55290 w 239944"/>
                <a:gd name="connsiteY2" fmla="*/ 425045 h 989863"/>
                <a:gd name="connsiteX3" fmla="*/ 37957 w 239944"/>
                <a:gd name="connsiteY3" fmla="*/ 438410 h 989863"/>
                <a:gd name="connsiteX4" fmla="*/ 24140 w 239944"/>
                <a:gd name="connsiteY4" fmla="*/ 425648 h 989863"/>
                <a:gd name="connsiteX5" fmla="*/ 40167 w 239944"/>
                <a:gd name="connsiteY5" fmla="*/ 469560 h 989863"/>
                <a:gd name="connsiteX6" fmla="*/ 46146 w 239944"/>
                <a:gd name="connsiteY6" fmla="*/ 434642 h 989863"/>
                <a:gd name="connsiteX7" fmla="*/ 41122 w 239944"/>
                <a:gd name="connsiteY7" fmla="*/ 521911 h 989863"/>
                <a:gd name="connsiteX8" fmla="*/ 20523 w 239944"/>
                <a:gd name="connsiteY8" fmla="*/ 507743 h 989863"/>
                <a:gd name="connsiteX9" fmla="*/ 31777 w 239944"/>
                <a:gd name="connsiteY9" fmla="*/ 560799 h 989863"/>
                <a:gd name="connsiteX10" fmla="*/ 24291 w 239944"/>
                <a:gd name="connsiteY10" fmla="*/ 624756 h 989863"/>
                <a:gd name="connsiteX11" fmla="*/ 14443 w 239944"/>
                <a:gd name="connsiteY11" fmla="*/ 720216 h 989863"/>
                <a:gd name="connsiteX12" fmla="*/ 175 w 239944"/>
                <a:gd name="connsiteY12" fmla="*/ 845669 h 989863"/>
                <a:gd name="connsiteX13" fmla="*/ 7309 w 239944"/>
                <a:gd name="connsiteY13" fmla="*/ 872951 h 989863"/>
                <a:gd name="connsiteX14" fmla="*/ 7309 w 239944"/>
                <a:gd name="connsiteY14" fmla="*/ 943239 h 989863"/>
                <a:gd name="connsiteX15" fmla="*/ 2637 w 239944"/>
                <a:gd name="connsiteY15" fmla="*/ 967254 h 989863"/>
                <a:gd name="connsiteX16" fmla="*/ 14343 w 239944"/>
                <a:gd name="connsiteY16" fmla="*/ 989863 h 989863"/>
                <a:gd name="connsiteX17" fmla="*/ 36600 w 239944"/>
                <a:gd name="connsiteY17" fmla="*/ 903648 h 989863"/>
                <a:gd name="connsiteX18" fmla="*/ 74080 w 239944"/>
                <a:gd name="connsiteY18" fmla="*/ 811907 h 989863"/>
                <a:gd name="connsiteX19" fmla="*/ 102768 w 239944"/>
                <a:gd name="connsiteY19" fmla="*/ 777692 h 989863"/>
                <a:gd name="connsiteX20" fmla="*/ 140852 w 239944"/>
                <a:gd name="connsiteY20" fmla="*/ 686805 h 989863"/>
                <a:gd name="connsiteX21" fmla="*/ 182301 w 239944"/>
                <a:gd name="connsiteY21" fmla="*/ 596269 h 989863"/>
                <a:gd name="connsiteX22" fmla="*/ 213602 w 239944"/>
                <a:gd name="connsiteY22" fmla="*/ 432029 h 989863"/>
                <a:gd name="connsiteX23" fmla="*/ 236814 w 239944"/>
                <a:gd name="connsiteY23" fmla="*/ 241211 h 989863"/>
                <a:gd name="connsiteX24" fmla="*/ 224052 w 239944"/>
                <a:gd name="connsiteY24" fmla="*/ 219054 h 989863"/>
                <a:gd name="connsiteX25" fmla="*/ 204609 w 239944"/>
                <a:gd name="connsiteY25" fmla="*/ 106462 h 989863"/>
                <a:gd name="connsiteX26" fmla="*/ 193606 w 239944"/>
                <a:gd name="connsiteY26" fmla="*/ 115506 h 989863"/>
                <a:gd name="connsiteX27" fmla="*/ 171449 w 239944"/>
                <a:gd name="connsiteY27" fmla="*/ 123243 h 989863"/>
                <a:gd name="connsiteX28" fmla="*/ 147685 w 239944"/>
                <a:gd name="connsiteY28" fmla="*/ 0 h 989863"/>
                <a:gd name="connsiteX29" fmla="*/ 98950 w 239944"/>
                <a:gd name="connsiteY29" fmla="*/ 75312 h 989863"/>
                <a:gd name="connsiteX30" fmla="*/ 43081 w 239944"/>
                <a:gd name="connsiteY30" fmla="*/ 268241 h 989863"/>
                <a:gd name="connsiteX31" fmla="*/ 44739 w 239944"/>
                <a:gd name="connsiteY31" fmla="*/ 324612 h 989863"/>
                <a:gd name="connsiteX32" fmla="*/ 35846 w 239944"/>
                <a:gd name="connsiteY32" fmla="*/ 380632 h 98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39944" h="989863">
                  <a:moveTo>
                    <a:pt x="35846" y="380632"/>
                  </a:moveTo>
                  <a:lnTo>
                    <a:pt x="55190" y="391986"/>
                  </a:lnTo>
                  <a:lnTo>
                    <a:pt x="55290" y="425045"/>
                  </a:lnTo>
                  <a:cubicBezTo>
                    <a:pt x="43584" y="433235"/>
                    <a:pt x="48708" y="426904"/>
                    <a:pt x="37957" y="438410"/>
                  </a:cubicBezTo>
                  <a:cubicBezTo>
                    <a:pt x="33636" y="433235"/>
                    <a:pt x="31023" y="428462"/>
                    <a:pt x="24140" y="425648"/>
                  </a:cubicBezTo>
                  <a:cubicBezTo>
                    <a:pt x="19819" y="482371"/>
                    <a:pt x="35394" y="434441"/>
                    <a:pt x="40167" y="469560"/>
                  </a:cubicBezTo>
                  <a:cubicBezTo>
                    <a:pt x="41122" y="453030"/>
                    <a:pt x="38409" y="446700"/>
                    <a:pt x="46146" y="434642"/>
                  </a:cubicBezTo>
                  <a:cubicBezTo>
                    <a:pt x="57752" y="451874"/>
                    <a:pt x="48708" y="506085"/>
                    <a:pt x="41122" y="521911"/>
                  </a:cubicBezTo>
                  <a:cubicBezTo>
                    <a:pt x="26954" y="515129"/>
                    <a:pt x="28360" y="510657"/>
                    <a:pt x="20523" y="507743"/>
                  </a:cubicBezTo>
                  <a:cubicBezTo>
                    <a:pt x="19819" y="529548"/>
                    <a:pt x="29918" y="543917"/>
                    <a:pt x="31777" y="560799"/>
                  </a:cubicBezTo>
                  <a:cubicBezTo>
                    <a:pt x="34490" y="584010"/>
                    <a:pt x="27908" y="603454"/>
                    <a:pt x="24291" y="624756"/>
                  </a:cubicBezTo>
                  <a:cubicBezTo>
                    <a:pt x="18764" y="656861"/>
                    <a:pt x="25245" y="684243"/>
                    <a:pt x="14443" y="720216"/>
                  </a:cubicBezTo>
                  <a:cubicBezTo>
                    <a:pt x="12585" y="726546"/>
                    <a:pt x="-1734" y="827532"/>
                    <a:pt x="175" y="845669"/>
                  </a:cubicBezTo>
                  <a:cubicBezTo>
                    <a:pt x="2184" y="865917"/>
                    <a:pt x="5099" y="853507"/>
                    <a:pt x="7309" y="872951"/>
                  </a:cubicBezTo>
                  <a:cubicBezTo>
                    <a:pt x="8113" y="880688"/>
                    <a:pt x="8264" y="935954"/>
                    <a:pt x="7309" y="943239"/>
                  </a:cubicBezTo>
                  <a:cubicBezTo>
                    <a:pt x="3541" y="970771"/>
                    <a:pt x="-2538" y="939621"/>
                    <a:pt x="2637" y="967254"/>
                  </a:cubicBezTo>
                  <a:cubicBezTo>
                    <a:pt x="5099" y="980367"/>
                    <a:pt x="7209" y="982829"/>
                    <a:pt x="14343" y="989863"/>
                  </a:cubicBezTo>
                  <a:cubicBezTo>
                    <a:pt x="19166" y="983181"/>
                    <a:pt x="35193" y="917565"/>
                    <a:pt x="36600" y="903648"/>
                  </a:cubicBezTo>
                  <a:cubicBezTo>
                    <a:pt x="78050" y="874810"/>
                    <a:pt x="34942" y="913847"/>
                    <a:pt x="74080" y="811907"/>
                  </a:cubicBezTo>
                  <a:cubicBezTo>
                    <a:pt x="82622" y="789650"/>
                    <a:pt x="91414" y="792715"/>
                    <a:pt x="102768" y="777692"/>
                  </a:cubicBezTo>
                  <a:cubicBezTo>
                    <a:pt x="121961" y="752370"/>
                    <a:pt x="135124" y="717352"/>
                    <a:pt x="140852" y="686805"/>
                  </a:cubicBezTo>
                  <a:cubicBezTo>
                    <a:pt x="152458" y="624706"/>
                    <a:pt x="181598" y="634202"/>
                    <a:pt x="182301" y="596269"/>
                  </a:cubicBezTo>
                  <a:cubicBezTo>
                    <a:pt x="184411" y="490862"/>
                    <a:pt x="201745" y="502317"/>
                    <a:pt x="213602" y="432029"/>
                  </a:cubicBezTo>
                  <a:cubicBezTo>
                    <a:pt x="224404" y="367719"/>
                    <a:pt x="248520" y="304465"/>
                    <a:pt x="236814" y="241211"/>
                  </a:cubicBezTo>
                  <a:cubicBezTo>
                    <a:pt x="233548" y="223274"/>
                    <a:pt x="231438" y="234177"/>
                    <a:pt x="224052" y="219054"/>
                  </a:cubicBezTo>
                  <a:cubicBezTo>
                    <a:pt x="219229" y="209106"/>
                    <a:pt x="207673" y="124650"/>
                    <a:pt x="204609" y="106462"/>
                  </a:cubicBezTo>
                  <a:cubicBezTo>
                    <a:pt x="202147" y="109376"/>
                    <a:pt x="198730" y="110080"/>
                    <a:pt x="193606" y="115506"/>
                  </a:cubicBezTo>
                  <a:cubicBezTo>
                    <a:pt x="182703" y="126760"/>
                    <a:pt x="195364" y="125805"/>
                    <a:pt x="171449" y="123243"/>
                  </a:cubicBezTo>
                  <a:cubicBezTo>
                    <a:pt x="152960" y="86366"/>
                    <a:pt x="168183" y="34918"/>
                    <a:pt x="147685" y="0"/>
                  </a:cubicBezTo>
                  <a:cubicBezTo>
                    <a:pt x="121308" y="6230"/>
                    <a:pt x="111611" y="39591"/>
                    <a:pt x="98950" y="75312"/>
                  </a:cubicBezTo>
                  <a:cubicBezTo>
                    <a:pt x="80813" y="126760"/>
                    <a:pt x="45895" y="217547"/>
                    <a:pt x="43081" y="268241"/>
                  </a:cubicBezTo>
                  <a:cubicBezTo>
                    <a:pt x="42026" y="287584"/>
                    <a:pt x="48608" y="309339"/>
                    <a:pt x="44739" y="324612"/>
                  </a:cubicBezTo>
                  <a:cubicBezTo>
                    <a:pt x="40318" y="341845"/>
                    <a:pt x="36449" y="362846"/>
                    <a:pt x="35846" y="380632"/>
                  </a:cubicBez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DC0124DA-6477-40FB-A207-A95D26968396}"/>
                </a:ext>
              </a:extLst>
            </p:cNvPr>
            <p:cNvSpPr/>
            <p:nvPr/>
          </p:nvSpPr>
          <p:spPr>
            <a:xfrm>
              <a:off x="4902859" y="861021"/>
              <a:ext cx="447471" cy="592494"/>
            </a:xfrm>
            <a:custGeom>
              <a:avLst/>
              <a:gdLst>
                <a:gd name="connsiteX0" fmla="*/ 4019 w 447471"/>
                <a:gd name="connsiteY0" fmla="*/ 592495 h 592494"/>
                <a:gd name="connsiteX1" fmla="*/ 17031 w 447471"/>
                <a:gd name="connsiteY1" fmla="*/ 563103 h 592494"/>
                <a:gd name="connsiteX2" fmla="*/ 23714 w 447471"/>
                <a:gd name="connsiteY2" fmla="*/ 582446 h 592494"/>
                <a:gd name="connsiteX3" fmla="*/ 33310 w 447471"/>
                <a:gd name="connsiteY3" fmla="*/ 560290 h 592494"/>
                <a:gd name="connsiteX4" fmla="*/ 48885 w 447471"/>
                <a:gd name="connsiteY4" fmla="*/ 581743 h 592494"/>
                <a:gd name="connsiteX5" fmla="*/ 120328 w 447471"/>
                <a:gd name="connsiteY5" fmla="*/ 525171 h 592494"/>
                <a:gd name="connsiteX6" fmla="*/ 216843 w 447471"/>
                <a:gd name="connsiteY6" fmla="*/ 492614 h 592494"/>
                <a:gd name="connsiteX7" fmla="*/ 240607 w 447471"/>
                <a:gd name="connsiteY7" fmla="*/ 493217 h 592494"/>
                <a:gd name="connsiteX8" fmla="*/ 316271 w 447471"/>
                <a:gd name="connsiteY8" fmla="*/ 475984 h 592494"/>
                <a:gd name="connsiteX9" fmla="*/ 350587 w 447471"/>
                <a:gd name="connsiteY9" fmla="*/ 447999 h 592494"/>
                <a:gd name="connsiteX10" fmla="*/ 387464 w 447471"/>
                <a:gd name="connsiteY10" fmla="*/ 418608 h 592494"/>
                <a:gd name="connsiteX11" fmla="*/ 440419 w 447471"/>
                <a:gd name="connsiteY11" fmla="*/ 230704 h 592494"/>
                <a:gd name="connsiteX12" fmla="*/ 374954 w 447471"/>
                <a:gd name="connsiteY12" fmla="*/ 38830 h 592494"/>
                <a:gd name="connsiteX13" fmla="*/ 251811 w 447471"/>
                <a:gd name="connsiteY13" fmla="*/ 87816 h 592494"/>
                <a:gd name="connsiteX14" fmla="*/ 212221 w 447471"/>
                <a:gd name="connsiteY14" fmla="*/ 305815 h 592494"/>
                <a:gd name="connsiteX15" fmla="*/ 84908 w 447471"/>
                <a:gd name="connsiteY15" fmla="*/ 431972 h 592494"/>
                <a:gd name="connsiteX16" fmla="*/ 28185 w 447471"/>
                <a:gd name="connsiteY16" fmla="*/ 503918 h 592494"/>
                <a:gd name="connsiteX17" fmla="*/ 4019 w 447471"/>
                <a:gd name="connsiteY17" fmla="*/ 592495 h 59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7471" h="592494">
                  <a:moveTo>
                    <a:pt x="4019" y="592495"/>
                  </a:moveTo>
                  <a:lnTo>
                    <a:pt x="17031" y="563103"/>
                  </a:lnTo>
                  <a:lnTo>
                    <a:pt x="23714" y="582446"/>
                  </a:lnTo>
                  <a:lnTo>
                    <a:pt x="33310" y="560290"/>
                  </a:lnTo>
                  <a:lnTo>
                    <a:pt x="48885" y="581743"/>
                  </a:lnTo>
                  <a:cubicBezTo>
                    <a:pt x="74759" y="550694"/>
                    <a:pt x="75262" y="533109"/>
                    <a:pt x="120328" y="525171"/>
                  </a:cubicBezTo>
                  <a:cubicBezTo>
                    <a:pt x="147610" y="520247"/>
                    <a:pt x="202926" y="492715"/>
                    <a:pt x="216843" y="492614"/>
                  </a:cubicBezTo>
                  <a:cubicBezTo>
                    <a:pt x="229152" y="492614"/>
                    <a:pt x="227645" y="496231"/>
                    <a:pt x="240607" y="493217"/>
                  </a:cubicBezTo>
                  <a:cubicBezTo>
                    <a:pt x="298134" y="479853"/>
                    <a:pt x="277736" y="500854"/>
                    <a:pt x="316271" y="475984"/>
                  </a:cubicBezTo>
                  <a:cubicBezTo>
                    <a:pt x="331394" y="466237"/>
                    <a:pt x="336167" y="455234"/>
                    <a:pt x="350587" y="447999"/>
                  </a:cubicBezTo>
                  <a:cubicBezTo>
                    <a:pt x="370834" y="437549"/>
                    <a:pt x="373447" y="438604"/>
                    <a:pt x="387464" y="418608"/>
                  </a:cubicBezTo>
                  <a:cubicBezTo>
                    <a:pt x="438409" y="345858"/>
                    <a:pt x="459762" y="327570"/>
                    <a:pt x="440419" y="230704"/>
                  </a:cubicBezTo>
                  <a:cubicBezTo>
                    <a:pt x="431526" y="186290"/>
                    <a:pt x="397563" y="75959"/>
                    <a:pt x="374954" y="38830"/>
                  </a:cubicBezTo>
                  <a:cubicBezTo>
                    <a:pt x="326320" y="-41054"/>
                    <a:pt x="254625" y="15870"/>
                    <a:pt x="251811" y="87816"/>
                  </a:cubicBezTo>
                  <a:cubicBezTo>
                    <a:pt x="248546" y="168052"/>
                    <a:pt x="259297" y="231658"/>
                    <a:pt x="212221" y="305815"/>
                  </a:cubicBezTo>
                  <a:cubicBezTo>
                    <a:pt x="190416" y="340130"/>
                    <a:pt x="133140" y="378465"/>
                    <a:pt x="84908" y="431972"/>
                  </a:cubicBezTo>
                  <a:cubicBezTo>
                    <a:pt x="63254" y="456088"/>
                    <a:pt x="48131" y="479652"/>
                    <a:pt x="28185" y="503918"/>
                  </a:cubicBezTo>
                  <a:cubicBezTo>
                    <a:pt x="-3517" y="542353"/>
                    <a:pt x="-3266" y="543057"/>
                    <a:pt x="4019" y="592495"/>
                  </a:cubicBez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902A7AA9-2191-47B3-8D72-E38AAD9BE4F8}"/>
                </a:ext>
              </a:extLst>
            </p:cNvPr>
            <p:cNvSpPr/>
            <p:nvPr/>
          </p:nvSpPr>
          <p:spPr>
            <a:xfrm>
              <a:off x="2224922" y="-1284"/>
              <a:ext cx="613652" cy="505381"/>
            </a:xfrm>
            <a:custGeom>
              <a:avLst/>
              <a:gdLst>
                <a:gd name="connsiteX0" fmla="*/ 344056 w 613652"/>
                <a:gd name="connsiteY0" fmla="*/ 438359 h 505381"/>
                <a:gd name="connsiteX1" fmla="*/ 331746 w 613652"/>
                <a:gd name="connsiteY1" fmla="*/ 449714 h 505381"/>
                <a:gd name="connsiteX2" fmla="*/ 298235 w 613652"/>
                <a:gd name="connsiteY2" fmla="*/ 479608 h 505381"/>
                <a:gd name="connsiteX3" fmla="*/ 274571 w 613652"/>
                <a:gd name="connsiteY3" fmla="*/ 490761 h 505381"/>
                <a:gd name="connsiteX4" fmla="*/ 289443 w 613652"/>
                <a:gd name="connsiteY4" fmla="*/ 505382 h 505381"/>
                <a:gd name="connsiteX5" fmla="*/ 305018 w 613652"/>
                <a:gd name="connsiteY5" fmla="*/ 486390 h 505381"/>
                <a:gd name="connsiteX6" fmla="*/ 325617 w 613652"/>
                <a:gd name="connsiteY6" fmla="*/ 468002 h 505381"/>
                <a:gd name="connsiteX7" fmla="*/ 378471 w 613652"/>
                <a:gd name="connsiteY7" fmla="*/ 442680 h 505381"/>
                <a:gd name="connsiteX8" fmla="*/ 390881 w 613652"/>
                <a:gd name="connsiteY8" fmla="*/ 420323 h 505381"/>
                <a:gd name="connsiteX9" fmla="*/ 449563 w 613652"/>
                <a:gd name="connsiteY9" fmla="*/ 385204 h 505381"/>
                <a:gd name="connsiteX10" fmla="*/ 469107 w 613652"/>
                <a:gd name="connsiteY10" fmla="*/ 380531 h 505381"/>
                <a:gd name="connsiteX11" fmla="*/ 487395 w 613652"/>
                <a:gd name="connsiteY11" fmla="*/ 381335 h 505381"/>
                <a:gd name="connsiteX12" fmla="*/ 517490 w 613652"/>
                <a:gd name="connsiteY12" fmla="*/ 369880 h 505381"/>
                <a:gd name="connsiteX13" fmla="*/ 550399 w 613652"/>
                <a:gd name="connsiteY13" fmla="*/ 360736 h 505381"/>
                <a:gd name="connsiteX14" fmla="*/ 591044 w 613652"/>
                <a:gd name="connsiteY14" fmla="*/ 339182 h 505381"/>
                <a:gd name="connsiteX15" fmla="*/ 601243 w 613652"/>
                <a:gd name="connsiteY15" fmla="*/ 325366 h 505381"/>
                <a:gd name="connsiteX16" fmla="*/ 582151 w 613652"/>
                <a:gd name="connsiteY16" fmla="*/ 324662 h 505381"/>
                <a:gd name="connsiteX17" fmla="*/ 600891 w 613652"/>
                <a:gd name="connsiteY17" fmla="*/ 314714 h 505381"/>
                <a:gd name="connsiteX18" fmla="*/ 613653 w 613652"/>
                <a:gd name="connsiteY18" fmla="*/ 284017 h 505381"/>
                <a:gd name="connsiteX19" fmla="*/ 585517 w 613652"/>
                <a:gd name="connsiteY19" fmla="*/ 280952 h 505381"/>
                <a:gd name="connsiteX20" fmla="*/ 582352 w 613652"/>
                <a:gd name="connsiteY20" fmla="*/ 273667 h 505381"/>
                <a:gd name="connsiteX21" fmla="*/ 574012 w 613652"/>
                <a:gd name="connsiteY21" fmla="*/ 263568 h 505381"/>
                <a:gd name="connsiteX22" fmla="*/ 585266 w 613652"/>
                <a:gd name="connsiteY22" fmla="*/ 243873 h 505381"/>
                <a:gd name="connsiteX23" fmla="*/ 522715 w 613652"/>
                <a:gd name="connsiteY23" fmla="*/ 193129 h 505381"/>
                <a:gd name="connsiteX24" fmla="*/ 546128 w 613652"/>
                <a:gd name="connsiteY24" fmla="*/ 173786 h 505381"/>
                <a:gd name="connsiteX25" fmla="*/ 512265 w 613652"/>
                <a:gd name="connsiteY25" fmla="*/ 172480 h 505381"/>
                <a:gd name="connsiteX26" fmla="*/ 485788 w 613652"/>
                <a:gd name="connsiteY26" fmla="*/ 152584 h 505381"/>
                <a:gd name="connsiteX27" fmla="*/ 431325 w 613652"/>
                <a:gd name="connsiteY27" fmla="*/ 145098 h 505381"/>
                <a:gd name="connsiteX28" fmla="*/ 406004 w 613652"/>
                <a:gd name="connsiteY28" fmla="*/ 137612 h 505381"/>
                <a:gd name="connsiteX29" fmla="*/ 372492 w 613652"/>
                <a:gd name="connsiteY29" fmla="*/ 137863 h 505381"/>
                <a:gd name="connsiteX30" fmla="*/ 346970 w 613652"/>
                <a:gd name="connsiteY30" fmla="*/ 127915 h 505381"/>
                <a:gd name="connsiteX31" fmla="*/ 315569 w 613652"/>
                <a:gd name="connsiteY31" fmla="*/ 120279 h 505381"/>
                <a:gd name="connsiteX32" fmla="*/ 224782 w 613652"/>
                <a:gd name="connsiteY32" fmla="*/ 66520 h 505381"/>
                <a:gd name="connsiteX33" fmla="*/ 124851 w 613652"/>
                <a:gd name="connsiteY33" fmla="*/ 19092 h 505381"/>
                <a:gd name="connsiteX34" fmla="*/ 93450 w 613652"/>
                <a:gd name="connsiteY34" fmla="*/ 14520 h 505381"/>
                <a:gd name="connsiteX35" fmla="*/ 71544 w 613652"/>
                <a:gd name="connsiteY35" fmla="*/ 0 h 505381"/>
                <a:gd name="connsiteX36" fmla="*/ 89481 w 613652"/>
                <a:gd name="connsiteY36" fmla="*/ 18288 h 505381"/>
                <a:gd name="connsiteX37" fmla="*/ 88426 w 613652"/>
                <a:gd name="connsiteY37" fmla="*/ 38887 h 505381"/>
                <a:gd name="connsiteX38" fmla="*/ 250556 w 613652"/>
                <a:gd name="connsiteY38" fmla="*/ 170922 h 505381"/>
                <a:gd name="connsiteX39" fmla="*/ 292256 w 613652"/>
                <a:gd name="connsiteY39" fmla="*/ 223626 h 505381"/>
                <a:gd name="connsiteX40" fmla="*/ 262714 w 613652"/>
                <a:gd name="connsiteY40" fmla="*/ 206745 h 505381"/>
                <a:gd name="connsiteX41" fmla="*/ 258243 w 613652"/>
                <a:gd name="connsiteY41" fmla="*/ 222320 h 505381"/>
                <a:gd name="connsiteX42" fmla="*/ 221466 w 613652"/>
                <a:gd name="connsiteY42" fmla="*/ 205790 h 505381"/>
                <a:gd name="connsiteX43" fmla="*/ 170521 w 613652"/>
                <a:gd name="connsiteY43" fmla="*/ 201670 h 505381"/>
                <a:gd name="connsiteX44" fmla="*/ 149771 w 613652"/>
                <a:gd name="connsiteY44" fmla="*/ 172832 h 505381"/>
                <a:gd name="connsiteX45" fmla="*/ 107115 w 613652"/>
                <a:gd name="connsiteY45" fmla="*/ 163788 h 505381"/>
                <a:gd name="connsiteX46" fmla="*/ 126107 w 613652"/>
                <a:gd name="connsiteY46" fmla="*/ 183935 h 505381"/>
                <a:gd name="connsiteX47" fmla="*/ 89430 w 613652"/>
                <a:gd name="connsiteY47" fmla="*/ 181925 h 505381"/>
                <a:gd name="connsiteX48" fmla="*/ 70590 w 613652"/>
                <a:gd name="connsiteY48" fmla="*/ 174188 h 505381"/>
                <a:gd name="connsiteX49" fmla="*/ 46474 w 613652"/>
                <a:gd name="connsiteY49" fmla="*/ 164240 h 505381"/>
                <a:gd name="connsiteX50" fmla="*/ 38736 w 613652"/>
                <a:gd name="connsiteY50" fmla="*/ 168461 h 505381"/>
                <a:gd name="connsiteX51" fmla="*/ 19896 w 613652"/>
                <a:gd name="connsiteY51" fmla="*/ 167154 h 505381"/>
                <a:gd name="connsiteX52" fmla="*/ 24016 w 613652"/>
                <a:gd name="connsiteY52" fmla="*/ 178157 h 505381"/>
                <a:gd name="connsiteX53" fmla="*/ 0 w 613652"/>
                <a:gd name="connsiteY53" fmla="*/ 177353 h 505381"/>
                <a:gd name="connsiteX54" fmla="*/ 246587 w 613652"/>
                <a:gd name="connsiteY54" fmla="*/ 289794 h 505381"/>
                <a:gd name="connsiteX55" fmla="*/ 288739 w 613652"/>
                <a:gd name="connsiteY55" fmla="*/ 307480 h 505381"/>
                <a:gd name="connsiteX56" fmla="*/ 338780 w 613652"/>
                <a:gd name="connsiteY56" fmla="*/ 318834 h 505381"/>
                <a:gd name="connsiteX57" fmla="*/ 319236 w 613652"/>
                <a:gd name="connsiteY57" fmla="*/ 348376 h 505381"/>
                <a:gd name="connsiteX58" fmla="*/ 253872 w 613652"/>
                <a:gd name="connsiteY58" fmla="*/ 411882 h 505381"/>
                <a:gd name="connsiteX59" fmla="*/ 245180 w 613652"/>
                <a:gd name="connsiteY59" fmla="*/ 420423 h 505381"/>
                <a:gd name="connsiteX60" fmla="*/ 291905 w 613652"/>
                <a:gd name="connsiteY60" fmla="*/ 397111 h 505381"/>
                <a:gd name="connsiteX61" fmla="*/ 273064 w 613652"/>
                <a:gd name="connsiteY61" fmla="*/ 423588 h 505381"/>
                <a:gd name="connsiteX62" fmla="*/ 279997 w 613652"/>
                <a:gd name="connsiteY62" fmla="*/ 428612 h 505381"/>
                <a:gd name="connsiteX63" fmla="*/ 303661 w 613652"/>
                <a:gd name="connsiteY63" fmla="*/ 441022 h 505381"/>
                <a:gd name="connsiteX64" fmla="*/ 344056 w 613652"/>
                <a:gd name="connsiteY64" fmla="*/ 438359 h 505381"/>
                <a:gd name="connsiteX65" fmla="*/ 328832 w 613652"/>
                <a:gd name="connsiteY65" fmla="*/ 159065 h 505381"/>
                <a:gd name="connsiteX66" fmla="*/ 372643 w 613652"/>
                <a:gd name="connsiteY66" fmla="*/ 159769 h 505381"/>
                <a:gd name="connsiteX67" fmla="*/ 421629 w 613652"/>
                <a:gd name="connsiteY67" fmla="*/ 177906 h 505381"/>
                <a:gd name="connsiteX68" fmla="*/ 386510 w 613652"/>
                <a:gd name="connsiteY68" fmla="*/ 192878 h 505381"/>
                <a:gd name="connsiteX69" fmla="*/ 363097 w 613652"/>
                <a:gd name="connsiteY69" fmla="*/ 192526 h 505381"/>
                <a:gd name="connsiteX70" fmla="*/ 328832 w 613652"/>
                <a:gd name="connsiteY70" fmla="*/ 159065 h 5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613652" h="505381">
                  <a:moveTo>
                    <a:pt x="344056" y="438359"/>
                  </a:moveTo>
                  <a:lnTo>
                    <a:pt x="331746" y="449714"/>
                  </a:lnTo>
                  <a:cubicBezTo>
                    <a:pt x="320844" y="465188"/>
                    <a:pt x="331646" y="456999"/>
                    <a:pt x="298235" y="479608"/>
                  </a:cubicBezTo>
                  <a:cubicBezTo>
                    <a:pt x="285926" y="487797"/>
                    <a:pt x="285725" y="483376"/>
                    <a:pt x="274571" y="490761"/>
                  </a:cubicBezTo>
                  <a:cubicBezTo>
                    <a:pt x="277284" y="501413"/>
                    <a:pt x="279043" y="501563"/>
                    <a:pt x="289443" y="505382"/>
                  </a:cubicBezTo>
                  <a:cubicBezTo>
                    <a:pt x="298486" y="499755"/>
                    <a:pt x="298687" y="494379"/>
                    <a:pt x="305018" y="486390"/>
                  </a:cubicBezTo>
                  <a:cubicBezTo>
                    <a:pt x="312504" y="476995"/>
                    <a:pt x="316624" y="476191"/>
                    <a:pt x="325617" y="468002"/>
                  </a:cubicBezTo>
                  <a:cubicBezTo>
                    <a:pt x="366715" y="430270"/>
                    <a:pt x="364755" y="452879"/>
                    <a:pt x="378471" y="442680"/>
                  </a:cubicBezTo>
                  <a:cubicBezTo>
                    <a:pt x="394498" y="423136"/>
                    <a:pt x="367117" y="439615"/>
                    <a:pt x="390881" y="420323"/>
                  </a:cubicBezTo>
                  <a:cubicBezTo>
                    <a:pt x="404446" y="409068"/>
                    <a:pt x="433034" y="389977"/>
                    <a:pt x="449563" y="385204"/>
                  </a:cubicBezTo>
                  <a:cubicBezTo>
                    <a:pt x="456145" y="383194"/>
                    <a:pt x="462777" y="380983"/>
                    <a:pt x="469107" y="380531"/>
                  </a:cubicBezTo>
                  <a:cubicBezTo>
                    <a:pt x="482321" y="379476"/>
                    <a:pt x="481165" y="382390"/>
                    <a:pt x="487395" y="381335"/>
                  </a:cubicBezTo>
                  <a:cubicBezTo>
                    <a:pt x="503222" y="378622"/>
                    <a:pt x="489857" y="369729"/>
                    <a:pt x="517490" y="369880"/>
                  </a:cubicBezTo>
                  <a:cubicBezTo>
                    <a:pt x="534371" y="369880"/>
                    <a:pt x="532814" y="366112"/>
                    <a:pt x="550399" y="360736"/>
                  </a:cubicBezTo>
                  <a:cubicBezTo>
                    <a:pt x="588482" y="349281"/>
                    <a:pt x="581197" y="353802"/>
                    <a:pt x="591044" y="339182"/>
                  </a:cubicBezTo>
                  <a:cubicBezTo>
                    <a:pt x="593154" y="335916"/>
                    <a:pt x="598882" y="328732"/>
                    <a:pt x="601243" y="325366"/>
                  </a:cubicBezTo>
                  <a:lnTo>
                    <a:pt x="582151" y="324662"/>
                  </a:lnTo>
                  <a:lnTo>
                    <a:pt x="600891" y="314714"/>
                  </a:lnTo>
                  <a:cubicBezTo>
                    <a:pt x="599033" y="297733"/>
                    <a:pt x="596320" y="294216"/>
                    <a:pt x="613653" y="284017"/>
                  </a:cubicBezTo>
                  <a:lnTo>
                    <a:pt x="585517" y="280952"/>
                  </a:lnTo>
                  <a:cubicBezTo>
                    <a:pt x="574263" y="274370"/>
                    <a:pt x="592652" y="292658"/>
                    <a:pt x="582352" y="273667"/>
                  </a:cubicBezTo>
                  <a:cubicBezTo>
                    <a:pt x="580493" y="270150"/>
                    <a:pt x="577177" y="267236"/>
                    <a:pt x="574012" y="263568"/>
                  </a:cubicBezTo>
                  <a:cubicBezTo>
                    <a:pt x="582202" y="252766"/>
                    <a:pt x="582101" y="256987"/>
                    <a:pt x="585266" y="243873"/>
                  </a:cubicBezTo>
                  <a:cubicBezTo>
                    <a:pt x="568184" y="217296"/>
                    <a:pt x="529398" y="212221"/>
                    <a:pt x="522715" y="193129"/>
                  </a:cubicBezTo>
                  <a:cubicBezTo>
                    <a:pt x="538190" y="184086"/>
                    <a:pt x="542862" y="194536"/>
                    <a:pt x="546128" y="173786"/>
                  </a:cubicBezTo>
                  <a:cubicBezTo>
                    <a:pt x="527840" y="163587"/>
                    <a:pt x="547183" y="174037"/>
                    <a:pt x="512265" y="172480"/>
                  </a:cubicBezTo>
                  <a:cubicBezTo>
                    <a:pt x="473981" y="170621"/>
                    <a:pt x="489757" y="173435"/>
                    <a:pt x="485788" y="152584"/>
                  </a:cubicBezTo>
                  <a:cubicBezTo>
                    <a:pt x="470313" y="148816"/>
                    <a:pt x="476192" y="158312"/>
                    <a:pt x="431325" y="145098"/>
                  </a:cubicBezTo>
                  <a:cubicBezTo>
                    <a:pt x="422885" y="142636"/>
                    <a:pt x="414243" y="137813"/>
                    <a:pt x="406004" y="137612"/>
                  </a:cubicBezTo>
                  <a:cubicBezTo>
                    <a:pt x="393493" y="137260"/>
                    <a:pt x="391032" y="140677"/>
                    <a:pt x="372492" y="137863"/>
                  </a:cubicBezTo>
                  <a:cubicBezTo>
                    <a:pt x="346266" y="133894"/>
                    <a:pt x="360786" y="135301"/>
                    <a:pt x="346970" y="127915"/>
                  </a:cubicBezTo>
                  <a:cubicBezTo>
                    <a:pt x="332902" y="120430"/>
                    <a:pt x="333505" y="128016"/>
                    <a:pt x="315569" y="120279"/>
                  </a:cubicBezTo>
                  <a:cubicBezTo>
                    <a:pt x="293060" y="110431"/>
                    <a:pt x="238498" y="73403"/>
                    <a:pt x="224782" y="66520"/>
                  </a:cubicBezTo>
                  <a:lnTo>
                    <a:pt x="124851" y="19092"/>
                  </a:lnTo>
                  <a:cubicBezTo>
                    <a:pt x="107769" y="17585"/>
                    <a:pt x="110582" y="23915"/>
                    <a:pt x="93450" y="14520"/>
                  </a:cubicBezTo>
                  <a:cubicBezTo>
                    <a:pt x="83351" y="9144"/>
                    <a:pt x="81844" y="3065"/>
                    <a:pt x="71544" y="0"/>
                  </a:cubicBezTo>
                  <a:cubicBezTo>
                    <a:pt x="72147" y="12862"/>
                    <a:pt x="76568" y="12058"/>
                    <a:pt x="89481" y="18288"/>
                  </a:cubicBezTo>
                  <a:cubicBezTo>
                    <a:pt x="91842" y="40646"/>
                    <a:pt x="85260" y="21453"/>
                    <a:pt x="88426" y="38887"/>
                  </a:cubicBezTo>
                  <a:lnTo>
                    <a:pt x="250556" y="170922"/>
                  </a:lnTo>
                  <a:cubicBezTo>
                    <a:pt x="265076" y="181574"/>
                    <a:pt x="290397" y="207247"/>
                    <a:pt x="292256" y="223626"/>
                  </a:cubicBezTo>
                  <a:cubicBezTo>
                    <a:pt x="274220" y="220561"/>
                    <a:pt x="274471" y="213879"/>
                    <a:pt x="262714" y="206745"/>
                  </a:cubicBezTo>
                  <a:lnTo>
                    <a:pt x="258243" y="222320"/>
                  </a:lnTo>
                  <a:cubicBezTo>
                    <a:pt x="233524" y="218351"/>
                    <a:pt x="238447" y="212020"/>
                    <a:pt x="221466" y="205790"/>
                  </a:cubicBezTo>
                  <a:cubicBezTo>
                    <a:pt x="206343" y="200264"/>
                    <a:pt x="186799" y="202273"/>
                    <a:pt x="170521" y="201670"/>
                  </a:cubicBezTo>
                  <a:cubicBezTo>
                    <a:pt x="163236" y="181976"/>
                    <a:pt x="173234" y="180921"/>
                    <a:pt x="149771" y="172832"/>
                  </a:cubicBezTo>
                  <a:cubicBezTo>
                    <a:pt x="135854" y="168159"/>
                    <a:pt x="122339" y="162532"/>
                    <a:pt x="107115" y="163788"/>
                  </a:cubicBezTo>
                  <a:lnTo>
                    <a:pt x="126107" y="183935"/>
                  </a:lnTo>
                  <a:cubicBezTo>
                    <a:pt x="118269" y="183332"/>
                    <a:pt x="102543" y="183583"/>
                    <a:pt x="89430" y="181925"/>
                  </a:cubicBezTo>
                  <a:cubicBezTo>
                    <a:pt x="79583" y="170470"/>
                    <a:pt x="88375" y="173836"/>
                    <a:pt x="70590" y="174188"/>
                  </a:cubicBezTo>
                  <a:cubicBezTo>
                    <a:pt x="52302" y="174640"/>
                    <a:pt x="60742" y="178760"/>
                    <a:pt x="46474" y="164240"/>
                  </a:cubicBezTo>
                  <a:cubicBezTo>
                    <a:pt x="29040" y="165647"/>
                    <a:pt x="61094" y="164491"/>
                    <a:pt x="38736" y="168461"/>
                  </a:cubicBezTo>
                  <a:cubicBezTo>
                    <a:pt x="32155" y="169616"/>
                    <a:pt x="29341" y="167506"/>
                    <a:pt x="19896" y="167154"/>
                  </a:cubicBezTo>
                  <a:cubicBezTo>
                    <a:pt x="31602" y="181574"/>
                    <a:pt x="25623" y="173033"/>
                    <a:pt x="24016" y="178157"/>
                  </a:cubicBezTo>
                  <a:cubicBezTo>
                    <a:pt x="9245" y="174188"/>
                    <a:pt x="12862" y="170169"/>
                    <a:pt x="0" y="177353"/>
                  </a:cubicBezTo>
                  <a:cubicBezTo>
                    <a:pt x="24719" y="206041"/>
                    <a:pt x="193983" y="269648"/>
                    <a:pt x="246587" y="289794"/>
                  </a:cubicBezTo>
                  <a:cubicBezTo>
                    <a:pt x="260152" y="295070"/>
                    <a:pt x="276581" y="303510"/>
                    <a:pt x="288739" y="307480"/>
                  </a:cubicBezTo>
                  <a:cubicBezTo>
                    <a:pt x="304566" y="312403"/>
                    <a:pt x="324210" y="312504"/>
                    <a:pt x="338780" y="318834"/>
                  </a:cubicBezTo>
                  <a:cubicBezTo>
                    <a:pt x="338328" y="334158"/>
                    <a:pt x="327426" y="338730"/>
                    <a:pt x="319236" y="348376"/>
                  </a:cubicBezTo>
                  <a:cubicBezTo>
                    <a:pt x="273566" y="401231"/>
                    <a:pt x="324763" y="360434"/>
                    <a:pt x="253872" y="411882"/>
                  </a:cubicBezTo>
                  <a:lnTo>
                    <a:pt x="245180" y="420423"/>
                  </a:lnTo>
                  <a:cubicBezTo>
                    <a:pt x="265427" y="418916"/>
                    <a:pt x="273064" y="408265"/>
                    <a:pt x="291905" y="397111"/>
                  </a:cubicBezTo>
                  <a:cubicBezTo>
                    <a:pt x="290749" y="411982"/>
                    <a:pt x="283715" y="412234"/>
                    <a:pt x="273064" y="423588"/>
                  </a:cubicBezTo>
                  <a:lnTo>
                    <a:pt x="279997" y="428612"/>
                  </a:lnTo>
                  <a:cubicBezTo>
                    <a:pt x="296024" y="441022"/>
                    <a:pt x="288790" y="440419"/>
                    <a:pt x="303661" y="441022"/>
                  </a:cubicBezTo>
                  <a:cubicBezTo>
                    <a:pt x="318533" y="441625"/>
                    <a:pt x="332349" y="442077"/>
                    <a:pt x="344056" y="438359"/>
                  </a:cubicBezTo>
                  <a:close/>
                  <a:moveTo>
                    <a:pt x="328832" y="159065"/>
                  </a:moveTo>
                  <a:cubicBezTo>
                    <a:pt x="347924" y="145952"/>
                    <a:pt x="348879" y="155297"/>
                    <a:pt x="372643" y="159769"/>
                  </a:cubicBezTo>
                  <a:cubicBezTo>
                    <a:pt x="395152" y="164090"/>
                    <a:pt x="408013" y="158111"/>
                    <a:pt x="421629" y="177906"/>
                  </a:cubicBezTo>
                  <a:cubicBezTo>
                    <a:pt x="404296" y="186246"/>
                    <a:pt x="394800" y="174389"/>
                    <a:pt x="386510" y="192878"/>
                  </a:cubicBezTo>
                  <a:cubicBezTo>
                    <a:pt x="371538" y="180569"/>
                    <a:pt x="376562" y="188206"/>
                    <a:pt x="363097" y="192526"/>
                  </a:cubicBezTo>
                  <a:lnTo>
                    <a:pt x="328832" y="159065"/>
                  </a:ln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F0D026CA-59C0-497D-8831-3EAF7F609AC6}"/>
                </a:ext>
              </a:extLst>
            </p:cNvPr>
            <p:cNvSpPr/>
            <p:nvPr/>
          </p:nvSpPr>
          <p:spPr>
            <a:xfrm>
              <a:off x="5048856" y="2487598"/>
              <a:ext cx="423965" cy="594353"/>
            </a:xfrm>
            <a:custGeom>
              <a:avLst/>
              <a:gdLst>
                <a:gd name="connsiteX0" fmla="*/ 317583 w 423965"/>
                <a:gd name="connsiteY0" fmla="*/ 594354 h 594353"/>
                <a:gd name="connsiteX1" fmla="*/ 332203 w 423965"/>
                <a:gd name="connsiteY1" fmla="*/ 575513 h 594353"/>
                <a:gd name="connsiteX2" fmla="*/ 347879 w 423965"/>
                <a:gd name="connsiteY2" fmla="*/ 586968 h 594353"/>
                <a:gd name="connsiteX3" fmla="*/ 367423 w 423965"/>
                <a:gd name="connsiteY3" fmla="*/ 569635 h 594353"/>
                <a:gd name="connsiteX4" fmla="*/ 380988 w 423965"/>
                <a:gd name="connsiteY4" fmla="*/ 585210 h 594353"/>
                <a:gd name="connsiteX5" fmla="*/ 420830 w 423965"/>
                <a:gd name="connsiteY5" fmla="*/ 516579 h 594353"/>
                <a:gd name="connsiteX6" fmla="*/ 403044 w 423965"/>
                <a:gd name="connsiteY6" fmla="*/ 418859 h 594353"/>
                <a:gd name="connsiteX7" fmla="*/ 316477 w 423965"/>
                <a:gd name="connsiteY7" fmla="*/ 255674 h 594353"/>
                <a:gd name="connsiteX8" fmla="*/ 204740 w 423965"/>
                <a:gd name="connsiteY8" fmla="*/ 121679 h 594353"/>
                <a:gd name="connsiteX9" fmla="*/ 79186 w 423965"/>
                <a:gd name="connsiteY9" fmla="*/ 195 h 594353"/>
                <a:gd name="connsiteX10" fmla="*/ 63711 w 423965"/>
                <a:gd name="connsiteY10" fmla="*/ 10645 h 594353"/>
                <a:gd name="connsiteX11" fmla="*/ 2316 w 423965"/>
                <a:gd name="connsiteY11" fmla="*/ 42749 h 594353"/>
                <a:gd name="connsiteX12" fmla="*/ 45071 w 423965"/>
                <a:gd name="connsiteY12" fmla="*/ 121478 h 594353"/>
                <a:gd name="connsiteX13" fmla="*/ 98277 w 423965"/>
                <a:gd name="connsiteY13" fmla="*/ 193173 h 594353"/>
                <a:gd name="connsiteX14" fmla="*/ 249254 w 423965"/>
                <a:gd name="connsiteY14" fmla="*/ 413182 h 594353"/>
                <a:gd name="connsiteX15" fmla="*/ 295527 w 423965"/>
                <a:gd name="connsiteY15" fmla="*/ 553758 h 594353"/>
                <a:gd name="connsiteX16" fmla="*/ 317583 w 423965"/>
                <a:gd name="connsiteY16" fmla="*/ 594354 h 59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3965" h="594353">
                  <a:moveTo>
                    <a:pt x="317583" y="594354"/>
                  </a:moveTo>
                  <a:lnTo>
                    <a:pt x="332203" y="575513"/>
                  </a:lnTo>
                  <a:cubicBezTo>
                    <a:pt x="346120" y="578226"/>
                    <a:pt x="338433" y="575161"/>
                    <a:pt x="347879" y="586968"/>
                  </a:cubicBezTo>
                  <a:cubicBezTo>
                    <a:pt x="355515" y="579331"/>
                    <a:pt x="360288" y="576417"/>
                    <a:pt x="367423" y="569635"/>
                  </a:cubicBezTo>
                  <a:lnTo>
                    <a:pt x="380988" y="585210"/>
                  </a:lnTo>
                  <a:cubicBezTo>
                    <a:pt x="401587" y="550995"/>
                    <a:pt x="390735" y="636858"/>
                    <a:pt x="420830" y="516579"/>
                  </a:cubicBezTo>
                  <a:cubicBezTo>
                    <a:pt x="429270" y="482817"/>
                    <a:pt x="419774" y="448753"/>
                    <a:pt x="403044" y="418859"/>
                  </a:cubicBezTo>
                  <a:lnTo>
                    <a:pt x="316477" y="255674"/>
                  </a:lnTo>
                  <a:lnTo>
                    <a:pt x="204740" y="121679"/>
                  </a:lnTo>
                  <a:cubicBezTo>
                    <a:pt x="183286" y="98467"/>
                    <a:pt x="114907" y="-5081"/>
                    <a:pt x="79186" y="195"/>
                  </a:cubicBezTo>
                  <a:cubicBezTo>
                    <a:pt x="66173" y="2054"/>
                    <a:pt x="72855" y="5219"/>
                    <a:pt x="63711" y="10645"/>
                  </a:cubicBezTo>
                  <a:cubicBezTo>
                    <a:pt x="52105" y="17679"/>
                    <a:pt x="11711" y="14966"/>
                    <a:pt x="2316" y="42749"/>
                  </a:cubicBezTo>
                  <a:cubicBezTo>
                    <a:pt x="-9139" y="77165"/>
                    <a:pt x="24573" y="102236"/>
                    <a:pt x="45071" y="121478"/>
                  </a:cubicBezTo>
                  <a:cubicBezTo>
                    <a:pt x="68484" y="143484"/>
                    <a:pt x="81045" y="167047"/>
                    <a:pt x="98277" y="193173"/>
                  </a:cubicBezTo>
                  <a:cubicBezTo>
                    <a:pt x="143043" y="261452"/>
                    <a:pt x="173037" y="242159"/>
                    <a:pt x="249254" y="413182"/>
                  </a:cubicBezTo>
                  <a:cubicBezTo>
                    <a:pt x="277942" y="477240"/>
                    <a:pt x="279600" y="510299"/>
                    <a:pt x="295527" y="553758"/>
                  </a:cubicBezTo>
                  <a:cubicBezTo>
                    <a:pt x="301757" y="570589"/>
                    <a:pt x="310549" y="578779"/>
                    <a:pt x="317583" y="594354"/>
                  </a:cubicBez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6D4CDBBF-8316-49A4-9D82-022D99C652C6}"/>
                </a:ext>
              </a:extLst>
            </p:cNvPr>
            <p:cNvSpPr/>
            <p:nvPr/>
          </p:nvSpPr>
          <p:spPr>
            <a:xfrm>
              <a:off x="4538741" y="837739"/>
              <a:ext cx="396021" cy="552421"/>
            </a:xfrm>
            <a:custGeom>
              <a:avLst/>
              <a:gdLst>
                <a:gd name="connsiteX0" fmla="*/ 111804 w 396021"/>
                <a:gd name="connsiteY0" fmla="*/ 170534 h 552421"/>
                <a:gd name="connsiteX1" fmla="*/ 160086 w 396021"/>
                <a:gd name="connsiteY1" fmla="*/ 462237 h 552421"/>
                <a:gd name="connsiteX2" fmla="*/ 177068 w 396021"/>
                <a:gd name="connsiteY2" fmla="*/ 452842 h 552421"/>
                <a:gd name="connsiteX3" fmla="*/ 192291 w 396021"/>
                <a:gd name="connsiteY3" fmla="*/ 484846 h 552421"/>
                <a:gd name="connsiteX4" fmla="*/ 210076 w 396021"/>
                <a:gd name="connsiteY4" fmla="*/ 470075 h 552421"/>
                <a:gd name="connsiteX5" fmla="*/ 214297 w 396021"/>
                <a:gd name="connsiteY5" fmla="*/ 512831 h 552421"/>
                <a:gd name="connsiteX6" fmla="*/ 214900 w 396021"/>
                <a:gd name="connsiteY6" fmla="*/ 552421 h 552421"/>
                <a:gd name="connsiteX7" fmla="*/ 226606 w 396021"/>
                <a:gd name="connsiteY7" fmla="*/ 532727 h 552421"/>
                <a:gd name="connsiteX8" fmla="*/ 239970 w 396021"/>
                <a:gd name="connsiteY8" fmla="*/ 524387 h 552421"/>
                <a:gd name="connsiteX9" fmla="*/ 216658 w 396021"/>
                <a:gd name="connsiteY9" fmla="*/ 510470 h 552421"/>
                <a:gd name="connsiteX10" fmla="*/ 236906 w 396021"/>
                <a:gd name="connsiteY10" fmla="*/ 450832 h 552421"/>
                <a:gd name="connsiteX11" fmla="*/ 241729 w 396021"/>
                <a:gd name="connsiteY11" fmla="*/ 501074 h 552421"/>
                <a:gd name="connsiteX12" fmla="*/ 253083 w 396021"/>
                <a:gd name="connsiteY12" fmla="*/ 431037 h 552421"/>
                <a:gd name="connsiteX13" fmla="*/ 281219 w 396021"/>
                <a:gd name="connsiteY13" fmla="*/ 380796 h 552421"/>
                <a:gd name="connsiteX14" fmla="*/ 285087 w 396021"/>
                <a:gd name="connsiteY14" fmla="*/ 325479 h 552421"/>
                <a:gd name="connsiteX15" fmla="*/ 281118 w 396021"/>
                <a:gd name="connsiteY15" fmla="*/ 270867 h 552421"/>
                <a:gd name="connsiteX16" fmla="*/ 273030 w 396021"/>
                <a:gd name="connsiteY16" fmla="*/ 209270 h 552421"/>
                <a:gd name="connsiteX17" fmla="*/ 274537 w 396021"/>
                <a:gd name="connsiteY17" fmla="*/ 204447 h 552421"/>
                <a:gd name="connsiteX18" fmla="*/ 284384 w 396021"/>
                <a:gd name="connsiteY18" fmla="*/ 184400 h 552421"/>
                <a:gd name="connsiteX19" fmla="*/ 270316 w 396021"/>
                <a:gd name="connsiteY19" fmla="*/ 175608 h 552421"/>
                <a:gd name="connsiteX20" fmla="*/ 333571 w 396021"/>
                <a:gd name="connsiteY20" fmla="*/ 173247 h 552421"/>
                <a:gd name="connsiteX21" fmla="*/ 285891 w 396021"/>
                <a:gd name="connsiteY21" fmla="*/ 141946 h 552421"/>
                <a:gd name="connsiteX22" fmla="*/ 308751 w 396021"/>
                <a:gd name="connsiteY22" fmla="*/ 139133 h 552421"/>
                <a:gd name="connsiteX23" fmla="*/ 304079 w 396021"/>
                <a:gd name="connsiteY23" fmla="*/ 127778 h 552421"/>
                <a:gd name="connsiteX24" fmla="*/ 337238 w 396021"/>
                <a:gd name="connsiteY24" fmla="*/ 119438 h 552421"/>
                <a:gd name="connsiteX25" fmla="*/ 356079 w 396021"/>
                <a:gd name="connsiteY25" fmla="*/ 96729 h 552421"/>
                <a:gd name="connsiteX26" fmla="*/ 378688 w 396021"/>
                <a:gd name="connsiteY26" fmla="*/ 91554 h 552421"/>
                <a:gd name="connsiteX27" fmla="*/ 354672 w 396021"/>
                <a:gd name="connsiteY27" fmla="*/ 80199 h 552421"/>
                <a:gd name="connsiteX28" fmla="*/ 372006 w 396021"/>
                <a:gd name="connsiteY28" fmla="*/ 77034 h 552421"/>
                <a:gd name="connsiteX29" fmla="*/ 396021 w 396021"/>
                <a:gd name="connsiteY29" fmla="*/ 78340 h 552421"/>
                <a:gd name="connsiteX30" fmla="*/ 152851 w 396021"/>
                <a:gd name="connsiteY30" fmla="*/ 43774 h 552421"/>
                <a:gd name="connsiteX31" fmla="*/ 93114 w 396021"/>
                <a:gd name="connsiteY31" fmla="*/ 6193 h 552421"/>
                <a:gd name="connsiteX32" fmla="*/ 22474 w 396021"/>
                <a:gd name="connsiteY32" fmla="*/ 20261 h 552421"/>
                <a:gd name="connsiteX33" fmla="*/ 2427 w 396021"/>
                <a:gd name="connsiteY33" fmla="*/ 47693 h 552421"/>
                <a:gd name="connsiteX34" fmla="*/ 55282 w 396021"/>
                <a:gd name="connsiteY34" fmla="*/ 129687 h 552421"/>
                <a:gd name="connsiteX35" fmla="*/ 111804 w 396021"/>
                <a:gd name="connsiteY35" fmla="*/ 170534 h 552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96021" h="552421">
                  <a:moveTo>
                    <a:pt x="111804" y="170534"/>
                  </a:moveTo>
                  <a:cubicBezTo>
                    <a:pt x="127730" y="267199"/>
                    <a:pt x="138382" y="365120"/>
                    <a:pt x="160086" y="462237"/>
                  </a:cubicBezTo>
                  <a:cubicBezTo>
                    <a:pt x="178927" y="457063"/>
                    <a:pt x="161040" y="455455"/>
                    <a:pt x="177068" y="452842"/>
                  </a:cubicBezTo>
                  <a:lnTo>
                    <a:pt x="192291" y="484846"/>
                  </a:lnTo>
                  <a:lnTo>
                    <a:pt x="210076" y="470075"/>
                  </a:lnTo>
                  <a:cubicBezTo>
                    <a:pt x="212287" y="485650"/>
                    <a:pt x="214046" y="496201"/>
                    <a:pt x="214297" y="512831"/>
                  </a:cubicBezTo>
                  <a:cubicBezTo>
                    <a:pt x="214397" y="522327"/>
                    <a:pt x="210679" y="544835"/>
                    <a:pt x="214900" y="552421"/>
                  </a:cubicBezTo>
                  <a:cubicBezTo>
                    <a:pt x="228716" y="540966"/>
                    <a:pt x="215603" y="545136"/>
                    <a:pt x="226606" y="532727"/>
                  </a:cubicBezTo>
                  <a:cubicBezTo>
                    <a:pt x="239820" y="517755"/>
                    <a:pt x="228013" y="539660"/>
                    <a:pt x="239970" y="524387"/>
                  </a:cubicBezTo>
                  <a:lnTo>
                    <a:pt x="216658" y="510470"/>
                  </a:lnTo>
                  <a:cubicBezTo>
                    <a:pt x="224044" y="488916"/>
                    <a:pt x="216206" y="461032"/>
                    <a:pt x="236906" y="450832"/>
                  </a:cubicBezTo>
                  <a:cubicBezTo>
                    <a:pt x="257304" y="475903"/>
                    <a:pt x="237358" y="488665"/>
                    <a:pt x="241729" y="501074"/>
                  </a:cubicBezTo>
                  <a:cubicBezTo>
                    <a:pt x="255646" y="482083"/>
                    <a:pt x="242884" y="457615"/>
                    <a:pt x="253083" y="431037"/>
                  </a:cubicBezTo>
                  <a:cubicBezTo>
                    <a:pt x="269261" y="389337"/>
                    <a:pt x="257756" y="391196"/>
                    <a:pt x="281219" y="380796"/>
                  </a:cubicBezTo>
                  <a:cubicBezTo>
                    <a:pt x="281319" y="362759"/>
                    <a:pt x="285188" y="345425"/>
                    <a:pt x="285087" y="325479"/>
                  </a:cubicBezTo>
                  <a:cubicBezTo>
                    <a:pt x="284836" y="307694"/>
                    <a:pt x="282174" y="290009"/>
                    <a:pt x="281118" y="270867"/>
                  </a:cubicBezTo>
                  <a:cubicBezTo>
                    <a:pt x="279109" y="236300"/>
                    <a:pt x="260268" y="248509"/>
                    <a:pt x="273030" y="209270"/>
                  </a:cubicBezTo>
                  <a:lnTo>
                    <a:pt x="274537" y="204447"/>
                  </a:lnTo>
                  <a:cubicBezTo>
                    <a:pt x="277099" y="193193"/>
                    <a:pt x="269965" y="193997"/>
                    <a:pt x="284384" y="184400"/>
                  </a:cubicBezTo>
                  <a:lnTo>
                    <a:pt x="270316" y="175608"/>
                  </a:lnTo>
                  <a:lnTo>
                    <a:pt x="333571" y="173247"/>
                  </a:lnTo>
                  <a:cubicBezTo>
                    <a:pt x="333219" y="150035"/>
                    <a:pt x="300863" y="150538"/>
                    <a:pt x="285891" y="141946"/>
                  </a:cubicBezTo>
                  <a:lnTo>
                    <a:pt x="308751" y="139133"/>
                  </a:lnTo>
                  <a:cubicBezTo>
                    <a:pt x="298552" y="126472"/>
                    <a:pt x="300562" y="134561"/>
                    <a:pt x="304079" y="127778"/>
                  </a:cubicBezTo>
                  <a:lnTo>
                    <a:pt x="337238" y="119438"/>
                  </a:lnTo>
                  <a:cubicBezTo>
                    <a:pt x="354823" y="100246"/>
                    <a:pt x="358893" y="110746"/>
                    <a:pt x="356079" y="96729"/>
                  </a:cubicBezTo>
                  <a:cubicBezTo>
                    <a:pt x="370700" y="94618"/>
                    <a:pt x="367886" y="98035"/>
                    <a:pt x="378688" y="91554"/>
                  </a:cubicBezTo>
                  <a:lnTo>
                    <a:pt x="354672" y="80199"/>
                  </a:lnTo>
                  <a:cubicBezTo>
                    <a:pt x="361003" y="75527"/>
                    <a:pt x="359697" y="76079"/>
                    <a:pt x="372006" y="77034"/>
                  </a:cubicBezTo>
                  <a:cubicBezTo>
                    <a:pt x="381753" y="77737"/>
                    <a:pt x="384868" y="78893"/>
                    <a:pt x="396021" y="78340"/>
                  </a:cubicBezTo>
                  <a:cubicBezTo>
                    <a:pt x="306390" y="32419"/>
                    <a:pt x="190331" y="71759"/>
                    <a:pt x="152851" y="43774"/>
                  </a:cubicBezTo>
                  <a:cubicBezTo>
                    <a:pt x="144159" y="37343"/>
                    <a:pt x="102609" y="9911"/>
                    <a:pt x="93114" y="6193"/>
                  </a:cubicBezTo>
                  <a:cubicBezTo>
                    <a:pt x="60557" y="-7021"/>
                    <a:pt x="45334" y="2425"/>
                    <a:pt x="22474" y="20261"/>
                  </a:cubicBezTo>
                  <a:cubicBezTo>
                    <a:pt x="6798" y="32419"/>
                    <a:pt x="9461" y="22371"/>
                    <a:pt x="2427" y="47693"/>
                  </a:cubicBezTo>
                  <a:cubicBezTo>
                    <a:pt x="-11038" y="96678"/>
                    <a:pt x="34984" y="106375"/>
                    <a:pt x="55282" y="129687"/>
                  </a:cubicBezTo>
                  <a:cubicBezTo>
                    <a:pt x="70806" y="147573"/>
                    <a:pt x="93315" y="158074"/>
                    <a:pt x="111804" y="170534"/>
                  </a:cubicBez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3E91BC0A-87B9-41FD-B47F-5BD94F8F12F5}"/>
                </a:ext>
              </a:extLst>
            </p:cNvPr>
            <p:cNvSpPr/>
            <p:nvPr/>
          </p:nvSpPr>
          <p:spPr>
            <a:xfrm>
              <a:off x="4988521" y="3071049"/>
              <a:ext cx="606024" cy="386911"/>
            </a:xfrm>
            <a:custGeom>
              <a:avLst/>
              <a:gdLst>
                <a:gd name="connsiteX0" fmla="*/ 75765 w 606024"/>
                <a:gd name="connsiteY0" fmla="*/ 316423 h 386911"/>
                <a:gd name="connsiteX1" fmla="*/ 106814 w 606024"/>
                <a:gd name="connsiteY1" fmla="*/ 307731 h 386911"/>
                <a:gd name="connsiteX2" fmla="*/ 56924 w 606024"/>
                <a:gd name="connsiteY2" fmla="*/ 343101 h 386911"/>
                <a:gd name="connsiteX3" fmla="*/ 3617 w 606024"/>
                <a:gd name="connsiteY3" fmla="*/ 369126 h 386911"/>
                <a:gd name="connsiteX4" fmla="*/ 30095 w 606024"/>
                <a:gd name="connsiteY4" fmla="*/ 370181 h 386911"/>
                <a:gd name="connsiteX5" fmla="*/ 0 w 606024"/>
                <a:gd name="connsiteY5" fmla="*/ 384349 h 386911"/>
                <a:gd name="connsiteX6" fmla="*/ 39942 w 606024"/>
                <a:gd name="connsiteY6" fmla="*/ 364554 h 386911"/>
                <a:gd name="connsiteX7" fmla="*/ 104503 w 606024"/>
                <a:gd name="connsiteY7" fmla="*/ 358927 h 386911"/>
                <a:gd name="connsiteX8" fmla="*/ 99328 w 606024"/>
                <a:gd name="connsiteY8" fmla="*/ 372492 h 386911"/>
                <a:gd name="connsiteX9" fmla="*/ 188809 w 606024"/>
                <a:gd name="connsiteY9" fmla="*/ 366413 h 386911"/>
                <a:gd name="connsiteX10" fmla="*/ 287082 w 606024"/>
                <a:gd name="connsiteY10" fmla="*/ 377567 h 386911"/>
                <a:gd name="connsiteX11" fmla="*/ 329837 w 606024"/>
                <a:gd name="connsiteY11" fmla="*/ 374151 h 386911"/>
                <a:gd name="connsiteX12" fmla="*/ 446499 w 606024"/>
                <a:gd name="connsiteY12" fmla="*/ 326823 h 386911"/>
                <a:gd name="connsiteX13" fmla="*/ 463480 w 606024"/>
                <a:gd name="connsiteY13" fmla="*/ 289794 h 386911"/>
                <a:gd name="connsiteX14" fmla="*/ 493223 w 606024"/>
                <a:gd name="connsiteY14" fmla="*/ 264372 h 386911"/>
                <a:gd name="connsiteX15" fmla="*/ 533869 w 606024"/>
                <a:gd name="connsiteY15" fmla="*/ 195843 h 386911"/>
                <a:gd name="connsiteX16" fmla="*/ 599585 w 606024"/>
                <a:gd name="connsiteY16" fmla="*/ 41701 h 386911"/>
                <a:gd name="connsiteX17" fmla="*/ 605112 w 606024"/>
                <a:gd name="connsiteY17" fmla="*/ 60893 h 386911"/>
                <a:gd name="connsiteX18" fmla="*/ 602399 w 606024"/>
                <a:gd name="connsiteY18" fmla="*/ 30899 h 386911"/>
                <a:gd name="connsiteX19" fmla="*/ 604760 w 606024"/>
                <a:gd name="connsiteY19" fmla="*/ 5024 h 386911"/>
                <a:gd name="connsiteX20" fmla="*/ 598078 w 606024"/>
                <a:gd name="connsiteY20" fmla="*/ 15223 h 386911"/>
                <a:gd name="connsiteX21" fmla="*/ 593154 w 606024"/>
                <a:gd name="connsiteY21" fmla="*/ 955 h 386911"/>
                <a:gd name="connsiteX22" fmla="*/ 584362 w 606024"/>
                <a:gd name="connsiteY22" fmla="*/ 19795 h 386911"/>
                <a:gd name="connsiteX23" fmla="*/ 569741 w 606024"/>
                <a:gd name="connsiteY23" fmla="*/ 12661 h 386911"/>
                <a:gd name="connsiteX24" fmla="*/ 552860 w 606024"/>
                <a:gd name="connsiteY24" fmla="*/ 27884 h 386911"/>
                <a:gd name="connsiteX25" fmla="*/ 528845 w 606024"/>
                <a:gd name="connsiteY25" fmla="*/ 0 h 386911"/>
                <a:gd name="connsiteX26" fmla="*/ 474031 w 606024"/>
                <a:gd name="connsiteY26" fmla="*/ 38435 h 386911"/>
                <a:gd name="connsiteX27" fmla="*/ 432431 w 606024"/>
                <a:gd name="connsiteY27" fmla="*/ 94304 h 386911"/>
                <a:gd name="connsiteX28" fmla="*/ 338830 w 606024"/>
                <a:gd name="connsiteY28" fmla="*/ 192124 h 386911"/>
                <a:gd name="connsiteX29" fmla="*/ 75765 w 606024"/>
                <a:gd name="connsiteY29" fmla="*/ 316423 h 386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06024" h="386911">
                  <a:moveTo>
                    <a:pt x="75765" y="316423"/>
                  </a:moveTo>
                  <a:lnTo>
                    <a:pt x="106814" y="307731"/>
                  </a:lnTo>
                  <a:cubicBezTo>
                    <a:pt x="103649" y="323557"/>
                    <a:pt x="70740" y="334309"/>
                    <a:pt x="56924" y="343101"/>
                  </a:cubicBezTo>
                  <a:cubicBezTo>
                    <a:pt x="25171" y="363499"/>
                    <a:pt x="38535" y="328682"/>
                    <a:pt x="3617" y="369126"/>
                  </a:cubicBezTo>
                  <a:cubicBezTo>
                    <a:pt x="15324" y="364202"/>
                    <a:pt x="18740" y="367820"/>
                    <a:pt x="30095" y="370181"/>
                  </a:cubicBezTo>
                  <a:cubicBezTo>
                    <a:pt x="21202" y="380832"/>
                    <a:pt x="13012" y="382491"/>
                    <a:pt x="0" y="384349"/>
                  </a:cubicBezTo>
                  <a:cubicBezTo>
                    <a:pt x="23061" y="394800"/>
                    <a:pt x="29743" y="370282"/>
                    <a:pt x="39942" y="364554"/>
                  </a:cubicBezTo>
                  <a:cubicBezTo>
                    <a:pt x="52000" y="357872"/>
                    <a:pt x="90184" y="356716"/>
                    <a:pt x="104503" y="358927"/>
                  </a:cubicBezTo>
                  <a:lnTo>
                    <a:pt x="99328" y="372492"/>
                  </a:lnTo>
                  <a:cubicBezTo>
                    <a:pt x="122891" y="366061"/>
                    <a:pt x="166903" y="361590"/>
                    <a:pt x="188809" y="366413"/>
                  </a:cubicBezTo>
                  <a:cubicBezTo>
                    <a:pt x="215738" y="372492"/>
                    <a:pt x="257790" y="373799"/>
                    <a:pt x="287082" y="377567"/>
                  </a:cubicBezTo>
                  <a:cubicBezTo>
                    <a:pt x="310745" y="380481"/>
                    <a:pt x="310494" y="390077"/>
                    <a:pt x="329837" y="374151"/>
                  </a:cubicBezTo>
                  <a:cubicBezTo>
                    <a:pt x="347271" y="359882"/>
                    <a:pt x="401884" y="372844"/>
                    <a:pt x="446499" y="326823"/>
                  </a:cubicBezTo>
                  <a:cubicBezTo>
                    <a:pt x="457652" y="315368"/>
                    <a:pt x="457501" y="301853"/>
                    <a:pt x="463480" y="289794"/>
                  </a:cubicBezTo>
                  <a:cubicBezTo>
                    <a:pt x="472021" y="272361"/>
                    <a:pt x="483728" y="274923"/>
                    <a:pt x="493223" y="264372"/>
                  </a:cubicBezTo>
                  <a:cubicBezTo>
                    <a:pt x="518997" y="235433"/>
                    <a:pt x="471921" y="256283"/>
                    <a:pt x="533869" y="195843"/>
                  </a:cubicBezTo>
                  <a:cubicBezTo>
                    <a:pt x="582604" y="148515"/>
                    <a:pt x="545827" y="83402"/>
                    <a:pt x="599585" y="41701"/>
                  </a:cubicBezTo>
                  <a:cubicBezTo>
                    <a:pt x="607222" y="54211"/>
                    <a:pt x="602147" y="48483"/>
                    <a:pt x="605112" y="60893"/>
                  </a:cubicBezTo>
                  <a:cubicBezTo>
                    <a:pt x="606518" y="43108"/>
                    <a:pt x="606770" y="46373"/>
                    <a:pt x="602399" y="30899"/>
                  </a:cubicBezTo>
                  <a:cubicBezTo>
                    <a:pt x="595968" y="7687"/>
                    <a:pt x="603353" y="26075"/>
                    <a:pt x="604760" y="5024"/>
                  </a:cubicBezTo>
                  <a:lnTo>
                    <a:pt x="598078" y="15223"/>
                  </a:lnTo>
                  <a:lnTo>
                    <a:pt x="593154" y="955"/>
                  </a:lnTo>
                  <a:lnTo>
                    <a:pt x="584362" y="19795"/>
                  </a:lnTo>
                  <a:cubicBezTo>
                    <a:pt x="569139" y="18992"/>
                    <a:pt x="575821" y="25774"/>
                    <a:pt x="569741" y="12661"/>
                  </a:cubicBezTo>
                  <a:cubicBezTo>
                    <a:pt x="564466" y="24970"/>
                    <a:pt x="565622" y="21202"/>
                    <a:pt x="552860" y="27884"/>
                  </a:cubicBezTo>
                  <a:cubicBezTo>
                    <a:pt x="535778" y="16731"/>
                    <a:pt x="541254" y="13816"/>
                    <a:pt x="528845" y="0"/>
                  </a:cubicBezTo>
                  <a:cubicBezTo>
                    <a:pt x="497695" y="3416"/>
                    <a:pt x="491817" y="12762"/>
                    <a:pt x="474031" y="38435"/>
                  </a:cubicBezTo>
                  <a:cubicBezTo>
                    <a:pt x="460114" y="58481"/>
                    <a:pt x="446499" y="70288"/>
                    <a:pt x="432431" y="94304"/>
                  </a:cubicBezTo>
                  <a:cubicBezTo>
                    <a:pt x="417308" y="120078"/>
                    <a:pt x="363198" y="175243"/>
                    <a:pt x="338830" y="192124"/>
                  </a:cubicBezTo>
                  <a:cubicBezTo>
                    <a:pt x="255479" y="249501"/>
                    <a:pt x="100835" y="277535"/>
                    <a:pt x="75765" y="316423"/>
                  </a:cubicBez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21A301CA-7D46-4CF5-9B05-AE6845DA308C}"/>
                </a:ext>
              </a:extLst>
            </p:cNvPr>
            <p:cNvSpPr/>
            <p:nvPr/>
          </p:nvSpPr>
          <p:spPr>
            <a:xfrm>
              <a:off x="2804561" y="1750641"/>
              <a:ext cx="495101" cy="456953"/>
            </a:xfrm>
            <a:custGeom>
              <a:avLst/>
              <a:gdLst>
                <a:gd name="connsiteX0" fmla="*/ 15374 w 495101"/>
                <a:gd name="connsiteY0" fmla="*/ 67781 h 456953"/>
                <a:gd name="connsiteX1" fmla="*/ 12661 w 495101"/>
                <a:gd name="connsiteY1" fmla="*/ 88731 h 456953"/>
                <a:gd name="connsiteX2" fmla="*/ 13816 w 495101"/>
                <a:gd name="connsiteY2" fmla="*/ 110034 h 456953"/>
                <a:gd name="connsiteX3" fmla="*/ 0 w 495101"/>
                <a:gd name="connsiteY3" fmla="*/ 99483 h 456953"/>
                <a:gd name="connsiteX4" fmla="*/ 19444 w 495101"/>
                <a:gd name="connsiteY4" fmla="*/ 125157 h 456953"/>
                <a:gd name="connsiteX5" fmla="*/ 30245 w 495101"/>
                <a:gd name="connsiteY5" fmla="*/ 160778 h 456953"/>
                <a:gd name="connsiteX6" fmla="*/ 78377 w 495101"/>
                <a:gd name="connsiteY6" fmla="*/ 206598 h 456953"/>
                <a:gd name="connsiteX7" fmla="*/ 172580 w 495101"/>
                <a:gd name="connsiteY7" fmla="*/ 299495 h 456953"/>
                <a:gd name="connsiteX8" fmla="*/ 238196 w 495101"/>
                <a:gd name="connsiteY8" fmla="*/ 374707 h 456953"/>
                <a:gd name="connsiteX9" fmla="*/ 258695 w 495101"/>
                <a:gd name="connsiteY9" fmla="*/ 390534 h 456953"/>
                <a:gd name="connsiteX10" fmla="*/ 278038 w 495101"/>
                <a:gd name="connsiteY10" fmla="*/ 412188 h 456953"/>
                <a:gd name="connsiteX11" fmla="*/ 375959 w 495101"/>
                <a:gd name="connsiteY11" fmla="*/ 456953 h 456953"/>
                <a:gd name="connsiteX12" fmla="*/ 377265 w 495101"/>
                <a:gd name="connsiteY12" fmla="*/ 445950 h 456953"/>
                <a:gd name="connsiteX13" fmla="*/ 393092 w 495101"/>
                <a:gd name="connsiteY13" fmla="*/ 450874 h 456953"/>
                <a:gd name="connsiteX14" fmla="*/ 385606 w 495101"/>
                <a:gd name="connsiteY14" fmla="*/ 438012 h 456953"/>
                <a:gd name="connsiteX15" fmla="*/ 453884 w 495101"/>
                <a:gd name="connsiteY15" fmla="*/ 443539 h 456953"/>
                <a:gd name="connsiteX16" fmla="*/ 433034 w 495101"/>
                <a:gd name="connsiteY16" fmla="*/ 433239 h 456953"/>
                <a:gd name="connsiteX17" fmla="*/ 460817 w 495101"/>
                <a:gd name="connsiteY17" fmla="*/ 408771 h 456953"/>
                <a:gd name="connsiteX18" fmla="*/ 489656 w 495101"/>
                <a:gd name="connsiteY18" fmla="*/ 411334 h 456953"/>
                <a:gd name="connsiteX19" fmla="*/ 492821 w 495101"/>
                <a:gd name="connsiteY19" fmla="*/ 409324 h 456953"/>
                <a:gd name="connsiteX20" fmla="*/ 495032 w 495101"/>
                <a:gd name="connsiteY20" fmla="*/ 406410 h 456953"/>
                <a:gd name="connsiteX21" fmla="*/ 483677 w 495101"/>
                <a:gd name="connsiteY21" fmla="*/ 398572 h 456953"/>
                <a:gd name="connsiteX22" fmla="*/ 479909 w 495101"/>
                <a:gd name="connsiteY22" fmla="*/ 384505 h 456953"/>
                <a:gd name="connsiteX23" fmla="*/ 420976 w 495101"/>
                <a:gd name="connsiteY23" fmla="*/ 312910 h 456953"/>
                <a:gd name="connsiteX24" fmla="*/ 435144 w 495101"/>
                <a:gd name="connsiteY24" fmla="*/ 316176 h 456953"/>
                <a:gd name="connsiteX25" fmla="*/ 378069 w 495101"/>
                <a:gd name="connsiteY25" fmla="*/ 277540 h 456953"/>
                <a:gd name="connsiteX26" fmla="*/ 347723 w 495101"/>
                <a:gd name="connsiteY26" fmla="*/ 261010 h 456953"/>
                <a:gd name="connsiteX27" fmla="*/ 320191 w 495101"/>
                <a:gd name="connsiteY27" fmla="*/ 249304 h 456953"/>
                <a:gd name="connsiteX28" fmla="*/ 235031 w 495101"/>
                <a:gd name="connsiteY28" fmla="*/ 147364 h 456953"/>
                <a:gd name="connsiteX29" fmla="*/ 75262 w 495101"/>
                <a:gd name="connsiteY29" fmla="*/ 26231 h 456953"/>
                <a:gd name="connsiteX30" fmla="*/ 17986 w 495101"/>
                <a:gd name="connsiteY30" fmla="*/ 1060 h 456953"/>
                <a:gd name="connsiteX31" fmla="*/ 58029 w 495101"/>
                <a:gd name="connsiteY31" fmla="*/ 40901 h 456953"/>
                <a:gd name="connsiteX32" fmla="*/ 41500 w 495101"/>
                <a:gd name="connsiteY32" fmla="*/ 9400 h 456953"/>
                <a:gd name="connsiteX33" fmla="*/ 64812 w 495101"/>
                <a:gd name="connsiteY33" fmla="*/ 30702 h 456953"/>
                <a:gd name="connsiteX34" fmla="*/ 87320 w 495101"/>
                <a:gd name="connsiteY34" fmla="*/ 54818 h 456953"/>
                <a:gd name="connsiteX35" fmla="*/ 68932 w 495101"/>
                <a:gd name="connsiteY35" fmla="*/ 44870 h 456953"/>
                <a:gd name="connsiteX36" fmla="*/ 69635 w 495101"/>
                <a:gd name="connsiteY36" fmla="*/ 64063 h 456953"/>
                <a:gd name="connsiteX37" fmla="*/ 38686 w 495101"/>
                <a:gd name="connsiteY37" fmla="*/ 43664 h 456953"/>
                <a:gd name="connsiteX38" fmla="*/ 9847 w 495101"/>
                <a:gd name="connsiteY38" fmla="*/ 12163 h 456953"/>
                <a:gd name="connsiteX39" fmla="*/ 19243 w 495101"/>
                <a:gd name="connsiteY39" fmla="*/ 67127 h 456953"/>
                <a:gd name="connsiteX40" fmla="*/ 28135 w 495101"/>
                <a:gd name="connsiteY40" fmla="*/ 57883 h 456953"/>
                <a:gd name="connsiteX41" fmla="*/ 31200 w 495101"/>
                <a:gd name="connsiteY41" fmla="*/ 76724 h 456953"/>
                <a:gd name="connsiteX42" fmla="*/ 26528 w 495101"/>
                <a:gd name="connsiteY42" fmla="*/ 71699 h 456953"/>
                <a:gd name="connsiteX43" fmla="*/ 15374 w 495101"/>
                <a:gd name="connsiteY43" fmla="*/ 67781 h 45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95101" h="456953">
                  <a:moveTo>
                    <a:pt x="15374" y="67781"/>
                  </a:moveTo>
                  <a:cubicBezTo>
                    <a:pt x="14922" y="75417"/>
                    <a:pt x="13264" y="82903"/>
                    <a:pt x="12661" y="88731"/>
                  </a:cubicBezTo>
                  <a:cubicBezTo>
                    <a:pt x="11505" y="101242"/>
                    <a:pt x="13716" y="96217"/>
                    <a:pt x="13816" y="110034"/>
                  </a:cubicBezTo>
                  <a:cubicBezTo>
                    <a:pt x="251" y="107321"/>
                    <a:pt x="8541" y="111189"/>
                    <a:pt x="0" y="99483"/>
                  </a:cubicBezTo>
                  <a:cubicBezTo>
                    <a:pt x="1758" y="118223"/>
                    <a:pt x="11254" y="115862"/>
                    <a:pt x="19444" y="125157"/>
                  </a:cubicBezTo>
                  <a:cubicBezTo>
                    <a:pt x="30949" y="138169"/>
                    <a:pt x="20147" y="142038"/>
                    <a:pt x="30245" y="160778"/>
                  </a:cubicBezTo>
                  <a:cubicBezTo>
                    <a:pt x="57175" y="210568"/>
                    <a:pt x="54864" y="186803"/>
                    <a:pt x="78377" y="206598"/>
                  </a:cubicBezTo>
                  <a:cubicBezTo>
                    <a:pt x="112692" y="235538"/>
                    <a:pt x="141883" y="268195"/>
                    <a:pt x="172580" y="299495"/>
                  </a:cubicBezTo>
                  <a:cubicBezTo>
                    <a:pt x="211568" y="339337"/>
                    <a:pt x="207699" y="333710"/>
                    <a:pt x="238196" y="374707"/>
                  </a:cubicBezTo>
                  <a:cubicBezTo>
                    <a:pt x="257388" y="400582"/>
                    <a:pt x="248295" y="372597"/>
                    <a:pt x="258695" y="390534"/>
                  </a:cubicBezTo>
                  <a:cubicBezTo>
                    <a:pt x="259147" y="391337"/>
                    <a:pt x="256132" y="398170"/>
                    <a:pt x="278038" y="412188"/>
                  </a:cubicBezTo>
                  <a:cubicBezTo>
                    <a:pt x="307228" y="430928"/>
                    <a:pt x="342347" y="453889"/>
                    <a:pt x="375959" y="456953"/>
                  </a:cubicBezTo>
                  <a:cubicBezTo>
                    <a:pt x="374100" y="446654"/>
                    <a:pt x="371136" y="456601"/>
                    <a:pt x="377265" y="445950"/>
                  </a:cubicBezTo>
                  <a:lnTo>
                    <a:pt x="393092" y="450874"/>
                  </a:lnTo>
                  <a:lnTo>
                    <a:pt x="385606" y="438012"/>
                  </a:lnTo>
                  <a:cubicBezTo>
                    <a:pt x="411128" y="429823"/>
                    <a:pt x="444740" y="447508"/>
                    <a:pt x="453884" y="443539"/>
                  </a:cubicBezTo>
                  <a:lnTo>
                    <a:pt x="433034" y="433239"/>
                  </a:lnTo>
                  <a:lnTo>
                    <a:pt x="460817" y="408771"/>
                  </a:lnTo>
                  <a:cubicBezTo>
                    <a:pt x="483527" y="417212"/>
                    <a:pt x="472172" y="399175"/>
                    <a:pt x="489656" y="411334"/>
                  </a:cubicBezTo>
                  <a:cubicBezTo>
                    <a:pt x="490611" y="410530"/>
                    <a:pt x="492721" y="408269"/>
                    <a:pt x="492821" y="409324"/>
                  </a:cubicBezTo>
                  <a:cubicBezTo>
                    <a:pt x="493073" y="410279"/>
                    <a:pt x="494228" y="407214"/>
                    <a:pt x="495032" y="406410"/>
                  </a:cubicBezTo>
                  <a:cubicBezTo>
                    <a:pt x="496087" y="405606"/>
                    <a:pt x="484833" y="400180"/>
                    <a:pt x="483677" y="398572"/>
                  </a:cubicBezTo>
                  <a:cubicBezTo>
                    <a:pt x="473026" y="384153"/>
                    <a:pt x="483225" y="394704"/>
                    <a:pt x="479909" y="384505"/>
                  </a:cubicBezTo>
                  <a:cubicBezTo>
                    <a:pt x="474383" y="368126"/>
                    <a:pt x="425296" y="318537"/>
                    <a:pt x="420976" y="312910"/>
                  </a:cubicBezTo>
                  <a:lnTo>
                    <a:pt x="435144" y="316176"/>
                  </a:lnTo>
                  <a:cubicBezTo>
                    <a:pt x="419318" y="299998"/>
                    <a:pt x="397412" y="288191"/>
                    <a:pt x="378069" y="277540"/>
                  </a:cubicBezTo>
                  <a:cubicBezTo>
                    <a:pt x="369629" y="272968"/>
                    <a:pt x="354506" y="266085"/>
                    <a:pt x="347723" y="261010"/>
                  </a:cubicBezTo>
                  <a:cubicBezTo>
                    <a:pt x="319487" y="240160"/>
                    <a:pt x="338680" y="255986"/>
                    <a:pt x="320191" y="249304"/>
                  </a:cubicBezTo>
                  <a:cubicBezTo>
                    <a:pt x="312805" y="246591"/>
                    <a:pt x="247893" y="161783"/>
                    <a:pt x="235031" y="147364"/>
                  </a:cubicBezTo>
                  <a:cubicBezTo>
                    <a:pt x="143440" y="43715"/>
                    <a:pt x="109125" y="67931"/>
                    <a:pt x="75262" y="26231"/>
                  </a:cubicBezTo>
                  <a:cubicBezTo>
                    <a:pt x="60742" y="8445"/>
                    <a:pt x="37430" y="-3764"/>
                    <a:pt x="17986" y="1060"/>
                  </a:cubicBezTo>
                  <a:cubicBezTo>
                    <a:pt x="25372" y="14273"/>
                    <a:pt x="45067" y="32913"/>
                    <a:pt x="58029" y="40901"/>
                  </a:cubicBezTo>
                  <a:cubicBezTo>
                    <a:pt x="54864" y="15479"/>
                    <a:pt x="46875" y="36430"/>
                    <a:pt x="41500" y="9400"/>
                  </a:cubicBezTo>
                  <a:cubicBezTo>
                    <a:pt x="61295" y="13519"/>
                    <a:pt x="56974" y="23216"/>
                    <a:pt x="64812" y="30702"/>
                  </a:cubicBezTo>
                  <a:cubicBezTo>
                    <a:pt x="72449" y="38088"/>
                    <a:pt x="84507" y="38188"/>
                    <a:pt x="87320" y="54818"/>
                  </a:cubicBezTo>
                  <a:cubicBezTo>
                    <a:pt x="74910" y="44720"/>
                    <a:pt x="83200" y="46629"/>
                    <a:pt x="68932" y="44870"/>
                  </a:cubicBezTo>
                  <a:cubicBezTo>
                    <a:pt x="74910" y="57531"/>
                    <a:pt x="75714" y="53210"/>
                    <a:pt x="69635" y="64063"/>
                  </a:cubicBezTo>
                  <a:lnTo>
                    <a:pt x="38686" y="43664"/>
                  </a:lnTo>
                  <a:cubicBezTo>
                    <a:pt x="20549" y="24824"/>
                    <a:pt x="34014" y="15077"/>
                    <a:pt x="9847" y="12163"/>
                  </a:cubicBezTo>
                  <a:cubicBezTo>
                    <a:pt x="28588" y="50799"/>
                    <a:pt x="18187" y="30652"/>
                    <a:pt x="19243" y="67127"/>
                  </a:cubicBezTo>
                  <a:cubicBezTo>
                    <a:pt x="26025" y="53562"/>
                    <a:pt x="17233" y="59290"/>
                    <a:pt x="28135" y="57883"/>
                  </a:cubicBezTo>
                  <a:cubicBezTo>
                    <a:pt x="35521" y="69589"/>
                    <a:pt x="35521" y="64113"/>
                    <a:pt x="31200" y="76724"/>
                  </a:cubicBezTo>
                  <a:cubicBezTo>
                    <a:pt x="15525" y="76975"/>
                    <a:pt x="38485" y="74865"/>
                    <a:pt x="26528" y="71699"/>
                  </a:cubicBezTo>
                  <a:cubicBezTo>
                    <a:pt x="20147" y="69991"/>
                    <a:pt x="27532" y="83607"/>
                    <a:pt x="15374" y="67781"/>
                  </a:cubicBez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F97B14A4-E64C-48D0-8B11-E53BE020064D}"/>
                </a:ext>
              </a:extLst>
            </p:cNvPr>
            <p:cNvSpPr/>
            <p:nvPr/>
          </p:nvSpPr>
          <p:spPr>
            <a:xfrm>
              <a:off x="3006721" y="871867"/>
              <a:ext cx="401243" cy="572705"/>
            </a:xfrm>
            <a:custGeom>
              <a:avLst/>
              <a:gdLst>
                <a:gd name="connsiteX0" fmla="*/ 76079 w 401243"/>
                <a:gd name="connsiteY0" fmla="*/ 419870 h 572705"/>
                <a:gd name="connsiteX1" fmla="*/ 91202 w 401243"/>
                <a:gd name="connsiteY1" fmla="*/ 425045 h 572705"/>
                <a:gd name="connsiteX2" fmla="*/ 80902 w 401243"/>
                <a:gd name="connsiteY2" fmla="*/ 438761 h 572705"/>
                <a:gd name="connsiteX3" fmla="*/ 100246 w 401243"/>
                <a:gd name="connsiteY3" fmla="*/ 475086 h 572705"/>
                <a:gd name="connsiteX4" fmla="*/ 130591 w 401243"/>
                <a:gd name="connsiteY4" fmla="*/ 504025 h 572705"/>
                <a:gd name="connsiteX5" fmla="*/ 135264 w 401243"/>
                <a:gd name="connsiteY5" fmla="*/ 495132 h 572705"/>
                <a:gd name="connsiteX6" fmla="*/ 150387 w 401243"/>
                <a:gd name="connsiteY6" fmla="*/ 502870 h 572705"/>
                <a:gd name="connsiteX7" fmla="*/ 144659 w 401243"/>
                <a:gd name="connsiteY7" fmla="*/ 488099 h 572705"/>
                <a:gd name="connsiteX8" fmla="*/ 217510 w 401243"/>
                <a:gd name="connsiteY8" fmla="*/ 517490 h 572705"/>
                <a:gd name="connsiteX9" fmla="*/ 215400 w 401243"/>
                <a:gd name="connsiteY9" fmla="*/ 527337 h 572705"/>
                <a:gd name="connsiteX10" fmla="*/ 220776 w 401243"/>
                <a:gd name="connsiteY10" fmla="*/ 523218 h 572705"/>
                <a:gd name="connsiteX11" fmla="*/ 295736 w 401243"/>
                <a:gd name="connsiteY11" fmla="*/ 538793 h 572705"/>
                <a:gd name="connsiteX12" fmla="*/ 310960 w 401243"/>
                <a:gd name="connsiteY12" fmla="*/ 529196 h 572705"/>
                <a:gd name="connsiteX13" fmla="*/ 312366 w 401243"/>
                <a:gd name="connsiteY13" fmla="*/ 529297 h 572705"/>
                <a:gd name="connsiteX14" fmla="*/ 315180 w 401243"/>
                <a:gd name="connsiteY14" fmla="*/ 529397 h 572705"/>
                <a:gd name="connsiteX15" fmla="*/ 300409 w 401243"/>
                <a:gd name="connsiteY15" fmla="*/ 508296 h 572705"/>
                <a:gd name="connsiteX16" fmla="*/ 284583 w 401243"/>
                <a:gd name="connsiteY16" fmla="*/ 487898 h 572705"/>
                <a:gd name="connsiteX17" fmla="*/ 327087 w 401243"/>
                <a:gd name="connsiteY17" fmla="*/ 515430 h 572705"/>
                <a:gd name="connsiteX18" fmla="*/ 362457 w 401243"/>
                <a:gd name="connsiteY18" fmla="*/ 550097 h 572705"/>
                <a:gd name="connsiteX19" fmla="*/ 347335 w 401243"/>
                <a:gd name="connsiteY19" fmla="*/ 508497 h 572705"/>
                <a:gd name="connsiteX20" fmla="*/ 326735 w 401243"/>
                <a:gd name="connsiteY20" fmla="*/ 474985 h 572705"/>
                <a:gd name="connsiteX21" fmla="*/ 401244 w 401243"/>
                <a:gd name="connsiteY21" fmla="*/ 572706 h 572705"/>
                <a:gd name="connsiteX22" fmla="*/ 372656 w 401243"/>
                <a:gd name="connsiteY22" fmla="*/ 511461 h 572705"/>
                <a:gd name="connsiteX23" fmla="*/ 352610 w 401243"/>
                <a:gd name="connsiteY23" fmla="*/ 484883 h 572705"/>
                <a:gd name="connsiteX24" fmla="*/ 337286 w 401243"/>
                <a:gd name="connsiteY24" fmla="*/ 453583 h 572705"/>
                <a:gd name="connsiteX25" fmla="*/ 309854 w 401243"/>
                <a:gd name="connsiteY25" fmla="*/ 437756 h 572705"/>
                <a:gd name="connsiteX26" fmla="*/ 283628 w 401243"/>
                <a:gd name="connsiteY26" fmla="*/ 416303 h 572705"/>
                <a:gd name="connsiteX27" fmla="*/ 269711 w 401243"/>
                <a:gd name="connsiteY27" fmla="*/ 407410 h 572705"/>
                <a:gd name="connsiteX28" fmla="*/ 229869 w 401243"/>
                <a:gd name="connsiteY28" fmla="*/ 377667 h 572705"/>
                <a:gd name="connsiteX29" fmla="*/ 172242 w 401243"/>
                <a:gd name="connsiteY29" fmla="*/ 257841 h 572705"/>
                <a:gd name="connsiteX30" fmla="*/ 160435 w 401243"/>
                <a:gd name="connsiteY30" fmla="*/ 223073 h 572705"/>
                <a:gd name="connsiteX31" fmla="*/ 151392 w 401243"/>
                <a:gd name="connsiteY31" fmla="*/ 184890 h 572705"/>
                <a:gd name="connsiteX32" fmla="*/ 138630 w 401243"/>
                <a:gd name="connsiteY32" fmla="*/ 150675 h 572705"/>
                <a:gd name="connsiteX33" fmla="*/ 136420 w 401243"/>
                <a:gd name="connsiteY33" fmla="*/ 111888 h 572705"/>
                <a:gd name="connsiteX34" fmla="*/ 149081 w 401243"/>
                <a:gd name="connsiteY34" fmla="*/ 107668 h 572705"/>
                <a:gd name="connsiteX35" fmla="*/ 130793 w 401243"/>
                <a:gd name="connsiteY35" fmla="*/ 0 h 572705"/>
                <a:gd name="connsiteX36" fmla="*/ 120945 w 401243"/>
                <a:gd name="connsiteY36" fmla="*/ 23764 h 572705"/>
                <a:gd name="connsiteX37" fmla="*/ 105722 w 401243"/>
                <a:gd name="connsiteY37" fmla="*/ 20147 h 572705"/>
                <a:gd name="connsiteX38" fmla="*/ 78089 w 401243"/>
                <a:gd name="connsiteY38" fmla="*/ 83502 h 572705"/>
                <a:gd name="connsiteX39" fmla="*/ 99291 w 401243"/>
                <a:gd name="connsiteY39" fmla="*/ 31250 h 572705"/>
                <a:gd name="connsiteX40" fmla="*/ 90750 w 401243"/>
                <a:gd name="connsiteY40" fmla="*/ 24317 h 572705"/>
                <a:gd name="connsiteX41" fmla="*/ 41915 w 401243"/>
                <a:gd name="connsiteY41" fmla="*/ 84758 h 572705"/>
                <a:gd name="connsiteX42" fmla="*/ 5138 w 401243"/>
                <a:gd name="connsiteY42" fmla="*/ 160774 h 572705"/>
                <a:gd name="connsiteX43" fmla="*/ 3379 w 401243"/>
                <a:gd name="connsiteY43" fmla="*/ 205187 h 572705"/>
                <a:gd name="connsiteX44" fmla="*/ 18603 w 401243"/>
                <a:gd name="connsiteY44" fmla="*/ 357822 h 572705"/>
                <a:gd name="connsiteX45" fmla="*/ 36388 w 401243"/>
                <a:gd name="connsiteY45" fmla="*/ 346919 h 572705"/>
                <a:gd name="connsiteX46" fmla="*/ 47291 w 401243"/>
                <a:gd name="connsiteY46" fmla="*/ 368925 h 572705"/>
                <a:gd name="connsiteX47" fmla="*/ 50908 w 401243"/>
                <a:gd name="connsiteY47" fmla="*/ 350285 h 572705"/>
                <a:gd name="connsiteX48" fmla="*/ 79847 w 401243"/>
                <a:gd name="connsiteY48" fmla="*/ 381084 h 572705"/>
                <a:gd name="connsiteX49" fmla="*/ 57691 w 401243"/>
                <a:gd name="connsiteY49" fmla="*/ 393242 h 572705"/>
                <a:gd name="connsiteX50" fmla="*/ 76883 w 401243"/>
                <a:gd name="connsiteY50" fmla="*/ 436450 h 572705"/>
                <a:gd name="connsiteX51" fmla="*/ 76079 w 401243"/>
                <a:gd name="connsiteY51" fmla="*/ 419870 h 57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01243" h="572705">
                  <a:moveTo>
                    <a:pt x="76079" y="419870"/>
                  </a:moveTo>
                  <a:cubicBezTo>
                    <a:pt x="83816" y="418212"/>
                    <a:pt x="82761" y="419267"/>
                    <a:pt x="91202" y="425045"/>
                  </a:cubicBezTo>
                  <a:cubicBezTo>
                    <a:pt x="88037" y="439314"/>
                    <a:pt x="92860" y="425045"/>
                    <a:pt x="80902" y="438761"/>
                  </a:cubicBezTo>
                  <a:cubicBezTo>
                    <a:pt x="90147" y="459612"/>
                    <a:pt x="80651" y="458657"/>
                    <a:pt x="100246" y="475086"/>
                  </a:cubicBezTo>
                  <a:cubicBezTo>
                    <a:pt x="114062" y="486692"/>
                    <a:pt x="118735" y="491013"/>
                    <a:pt x="130591" y="504025"/>
                  </a:cubicBezTo>
                  <a:cubicBezTo>
                    <a:pt x="138932" y="503422"/>
                    <a:pt x="131395" y="502870"/>
                    <a:pt x="135264" y="495132"/>
                  </a:cubicBezTo>
                  <a:lnTo>
                    <a:pt x="150387" y="502870"/>
                  </a:lnTo>
                  <a:cubicBezTo>
                    <a:pt x="150387" y="495936"/>
                    <a:pt x="157320" y="497946"/>
                    <a:pt x="144659" y="488099"/>
                  </a:cubicBezTo>
                  <a:cubicBezTo>
                    <a:pt x="157672" y="489154"/>
                    <a:pt x="204146" y="510004"/>
                    <a:pt x="217510" y="517490"/>
                  </a:cubicBezTo>
                  <a:cubicBezTo>
                    <a:pt x="219268" y="530000"/>
                    <a:pt x="216706" y="511260"/>
                    <a:pt x="215400" y="527337"/>
                  </a:cubicBezTo>
                  <a:lnTo>
                    <a:pt x="220776" y="523218"/>
                  </a:lnTo>
                  <a:cubicBezTo>
                    <a:pt x="245394" y="520404"/>
                    <a:pt x="280262" y="535276"/>
                    <a:pt x="295736" y="538793"/>
                  </a:cubicBezTo>
                  <a:lnTo>
                    <a:pt x="310960" y="529196"/>
                  </a:lnTo>
                  <a:cubicBezTo>
                    <a:pt x="311211" y="529196"/>
                    <a:pt x="312266" y="529297"/>
                    <a:pt x="312366" y="529297"/>
                  </a:cubicBezTo>
                  <a:lnTo>
                    <a:pt x="315180" y="529397"/>
                  </a:lnTo>
                  <a:cubicBezTo>
                    <a:pt x="305684" y="508798"/>
                    <a:pt x="317893" y="521560"/>
                    <a:pt x="300409" y="508296"/>
                  </a:cubicBezTo>
                  <a:cubicBezTo>
                    <a:pt x="292219" y="501965"/>
                    <a:pt x="288702" y="497645"/>
                    <a:pt x="284583" y="487898"/>
                  </a:cubicBezTo>
                  <a:cubicBezTo>
                    <a:pt x="316335" y="498097"/>
                    <a:pt x="308598" y="507442"/>
                    <a:pt x="327087" y="515430"/>
                  </a:cubicBezTo>
                  <a:cubicBezTo>
                    <a:pt x="358589" y="528995"/>
                    <a:pt x="335628" y="533366"/>
                    <a:pt x="362457" y="550097"/>
                  </a:cubicBezTo>
                  <a:cubicBezTo>
                    <a:pt x="355775" y="535577"/>
                    <a:pt x="352710" y="520203"/>
                    <a:pt x="347335" y="508497"/>
                  </a:cubicBezTo>
                  <a:cubicBezTo>
                    <a:pt x="338894" y="490209"/>
                    <a:pt x="329398" y="494580"/>
                    <a:pt x="326735" y="474985"/>
                  </a:cubicBezTo>
                  <a:cubicBezTo>
                    <a:pt x="382956" y="511863"/>
                    <a:pt x="354167" y="526785"/>
                    <a:pt x="401244" y="572706"/>
                  </a:cubicBezTo>
                  <a:cubicBezTo>
                    <a:pt x="394813" y="544822"/>
                    <a:pt x="390442" y="568938"/>
                    <a:pt x="372656" y="511461"/>
                  </a:cubicBezTo>
                  <a:cubicBezTo>
                    <a:pt x="367733" y="495534"/>
                    <a:pt x="358136" y="497544"/>
                    <a:pt x="352610" y="484883"/>
                  </a:cubicBezTo>
                  <a:cubicBezTo>
                    <a:pt x="345827" y="469409"/>
                    <a:pt x="355323" y="465440"/>
                    <a:pt x="337286" y="453583"/>
                  </a:cubicBezTo>
                  <a:cubicBezTo>
                    <a:pt x="330152" y="449011"/>
                    <a:pt x="317591" y="442328"/>
                    <a:pt x="309854" y="437756"/>
                  </a:cubicBezTo>
                  <a:cubicBezTo>
                    <a:pt x="295435" y="429316"/>
                    <a:pt x="296138" y="423689"/>
                    <a:pt x="283628" y="416303"/>
                  </a:cubicBezTo>
                  <a:cubicBezTo>
                    <a:pt x="274132" y="410777"/>
                    <a:pt x="281870" y="417358"/>
                    <a:pt x="269711" y="407410"/>
                  </a:cubicBezTo>
                  <a:lnTo>
                    <a:pt x="229869" y="377667"/>
                  </a:lnTo>
                  <a:cubicBezTo>
                    <a:pt x="150789" y="327526"/>
                    <a:pt x="178773" y="299742"/>
                    <a:pt x="172242" y="257841"/>
                  </a:cubicBezTo>
                  <a:cubicBezTo>
                    <a:pt x="169680" y="241110"/>
                    <a:pt x="166263" y="237593"/>
                    <a:pt x="160435" y="223073"/>
                  </a:cubicBezTo>
                  <a:cubicBezTo>
                    <a:pt x="154909" y="209006"/>
                    <a:pt x="155160" y="199158"/>
                    <a:pt x="151392" y="184890"/>
                  </a:cubicBezTo>
                  <a:cubicBezTo>
                    <a:pt x="148226" y="172731"/>
                    <a:pt x="139585" y="160271"/>
                    <a:pt x="138630" y="150675"/>
                  </a:cubicBezTo>
                  <a:cubicBezTo>
                    <a:pt x="136420" y="130076"/>
                    <a:pt x="147774" y="136406"/>
                    <a:pt x="136420" y="111888"/>
                  </a:cubicBezTo>
                  <a:lnTo>
                    <a:pt x="149081" y="107668"/>
                  </a:lnTo>
                  <a:cubicBezTo>
                    <a:pt x="149533" y="86365"/>
                    <a:pt x="138882" y="15223"/>
                    <a:pt x="130793" y="0"/>
                  </a:cubicBezTo>
                  <a:cubicBezTo>
                    <a:pt x="124563" y="10551"/>
                    <a:pt x="130893" y="9395"/>
                    <a:pt x="120945" y="23764"/>
                  </a:cubicBezTo>
                  <a:cubicBezTo>
                    <a:pt x="106878" y="23312"/>
                    <a:pt x="127175" y="19544"/>
                    <a:pt x="105722" y="20147"/>
                  </a:cubicBezTo>
                  <a:cubicBezTo>
                    <a:pt x="100899" y="50845"/>
                    <a:pt x="103361" y="72047"/>
                    <a:pt x="78089" y="83502"/>
                  </a:cubicBezTo>
                  <a:cubicBezTo>
                    <a:pt x="76682" y="67475"/>
                    <a:pt x="91554" y="46474"/>
                    <a:pt x="99291" y="31250"/>
                  </a:cubicBezTo>
                  <a:lnTo>
                    <a:pt x="90750" y="24317"/>
                  </a:lnTo>
                  <a:lnTo>
                    <a:pt x="41915" y="84758"/>
                  </a:lnTo>
                  <a:cubicBezTo>
                    <a:pt x="26340" y="108422"/>
                    <a:pt x="13930" y="134799"/>
                    <a:pt x="5138" y="160774"/>
                  </a:cubicBezTo>
                  <a:cubicBezTo>
                    <a:pt x="-4458" y="189361"/>
                    <a:pt x="5138" y="180569"/>
                    <a:pt x="3379" y="205187"/>
                  </a:cubicBezTo>
                  <a:cubicBezTo>
                    <a:pt x="315" y="250154"/>
                    <a:pt x="-7071" y="318583"/>
                    <a:pt x="18603" y="357822"/>
                  </a:cubicBezTo>
                  <a:cubicBezTo>
                    <a:pt x="35584" y="356164"/>
                    <a:pt x="23526" y="358626"/>
                    <a:pt x="36388" y="346919"/>
                  </a:cubicBezTo>
                  <a:lnTo>
                    <a:pt x="47291" y="368925"/>
                  </a:lnTo>
                  <a:lnTo>
                    <a:pt x="50908" y="350285"/>
                  </a:lnTo>
                  <a:cubicBezTo>
                    <a:pt x="65076" y="360937"/>
                    <a:pt x="73617" y="361640"/>
                    <a:pt x="79847" y="381084"/>
                  </a:cubicBezTo>
                  <a:lnTo>
                    <a:pt x="57691" y="393242"/>
                  </a:lnTo>
                  <a:cubicBezTo>
                    <a:pt x="55681" y="415148"/>
                    <a:pt x="59700" y="425950"/>
                    <a:pt x="76883" y="436450"/>
                  </a:cubicBezTo>
                  <a:cubicBezTo>
                    <a:pt x="79345" y="430522"/>
                    <a:pt x="78893" y="427507"/>
                    <a:pt x="76079" y="419870"/>
                  </a:cubicBez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E4B4C660-5DEB-4E51-B95B-1401356EFE71}"/>
                </a:ext>
              </a:extLst>
            </p:cNvPr>
            <p:cNvSpPr/>
            <p:nvPr/>
          </p:nvSpPr>
          <p:spPr>
            <a:xfrm>
              <a:off x="4636527" y="55742"/>
              <a:ext cx="685247" cy="241007"/>
            </a:xfrm>
            <a:custGeom>
              <a:avLst/>
              <a:gdLst>
                <a:gd name="connsiteX0" fmla="*/ 175796 w 685247"/>
                <a:gd name="connsiteY0" fmla="*/ 8790 h 241007"/>
                <a:gd name="connsiteX1" fmla="*/ 93098 w 685247"/>
                <a:gd name="connsiteY1" fmla="*/ 4469 h 241007"/>
                <a:gd name="connsiteX2" fmla="*/ 14620 w 685247"/>
                <a:gd name="connsiteY2" fmla="*/ 11403 h 241007"/>
                <a:gd name="connsiteX3" fmla="*/ 0 w 685247"/>
                <a:gd name="connsiteY3" fmla="*/ 27078 h 241007"/>
                <a:gd name="connsiteX4" fmla="*/ 136708 w 685247"/>
                <a:gd name="connsiteY4" fmla="*/ 100532 h 241007"/>
                <a:gd name="connsiteX5" fmla="*/ 471519 w 685247"/>
                <a:gd name="connsiteY5" fmla="*/ 186043 h 241007"/>
                <a:gd name="connsiteX6" fmla="*/ 599886 w 685247"/>
                <a:gd name="connsiteY6" fmla="*/ 218600 h 241007"/>
                <a:gd name="connsiteX7" fmla="*/ 642391 w 685247"/>
                <a:gd name="connsiteY7" fmla="*/ 229150 h 241007"/>
                <a:gd name="connsiteX8" fmla="*/ 631589 w 685247"/>
                <a:gd name="connsiteY8" fmla="*/ 211817 h 241007"/>
                <a:gd name="connsiteX9" fmla="*/ 685247 w 685247"/>
                <a:gd name="connsiteY9" fmla="*/ 241008 h 241007"/>
                <a:gd name="connsiteX10" fmla="*/ 640030 w 685247"/>
                <a:gd name="connsiteY10" fmla="*/ 190163 h 241007"/>
                <a:gd name="connsiteX11" fmla="*/ 643999 w 685247"/>
                <a:gd name="connsiteY11" fmla="*/ 178557 h 241007"/>
                <a:gd name="connsiteX12" fmla="*/ 615411 w 685247"/>
                <a:gd name="connsiteY12" fmla="*/ 152331 h 241007"/>
                <a:gd name="connsiteX13" fmla="*/ 624656 w 685247"/>
                <a:gd name="connsiteY13" fmla="*/ 139469 h 241007"/>
                <a:gd name="connsiteX14" fmla="*/ 576173 w 685247"/>
                <a:gd name="connsiteY14" fmla="*/ 113594 h 241007"/>
                <a:gd name="connsiteX15" fmla="*/ 556478 w 685247"/>
                <a:gd name="connsiteY15" fmla="*/ 98120 h 241007"/>
                <a:gd name="connsiteX16" fmla="*/ 532010 w 685247"/>
                <a:gd name="connsiteY16" fmla="*/ 83600 h 241007"/>
                <a:gd name="connsiteX17" fmla="*/ 301451 w 685247"/>
                <a:gd name="connsiteY17" fmla="*/ 10951 h 241007"/>
                <a:gd name="connsiteX18" fmla="*/ 197450 w 685247"/>
                <a:gd name="connsiteY18" fmla="*/ 1204 h 241007"/>
                <a:gd name="connsiteX19" fmla="*/ 175796 w 685247"/>
                <a:gd name="connsiteY19" fmla="*/ 8790 h 241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85247" h="241007">
                  <a:moveTo>
                    <a:pt x="175796" y="8790"/>
                  </a:moveTo>
                  <a:cubicBezTo>
                    <a:pt x="148263" y="7132"/>
                    <a:pt x="120480" y="5977"/>
                    <a:pt x="93098" y="4469"/>
                  </a:cubicBezTo>
                  <a:cubicBezTo>
                    <a:pt x="60893" y="2610"/>
                    <a:pt x="43560" y="9494"/>
                    <a:pt x="14620" y="11403"/>
                  </a:cubicBezTo>
                  <a:cubicBezTo>
                    <a:pt x="8993" y="29088"/>
                    <a:pt x="21202" y="14668"/>
                    <a:pt x="0" y="27078"/>
                  </a:cubicBezTo>
                  <a:cubicBezTo>
                    <a:pt x="38535" y="66066"/>
                    <a:pt x="7385" y="70989"/>
                    <a:pt x="136708" y="100532"/>
                  </a:cubicBezTo>
                  <a:lnTo>
                    <a:pt x="471519" y="186043"/>
                  </a:lnTo>
                  <a:cubicBezTo>
                    <a:pt x="497544" y="189208"/>
                    <a:pt x="566275" y="213676"/>
                    <a:pt x="599886" y="218600"/>
                  </a:cubicBezTo>
                  <a:cubicBezTo>
                    <a:pt x="616165" y="221062"/>
                    <a:pt x="629780" y="227493"/>
                    <a:pt x="642391" y="229150"/>
                  </a:cubicBezTo>
                  <a:lnTo>
                    <a:pt x="631589" y="211817"/>
                  </a:lnTo>
                  <a:cubicBezTo>
                    <a:pt x="652088" y="215234"/>
                    <a:pt x="667411" y="235381"/>
                    <a:pt x="685247" y="241008"/>
                  </a:cubicBezTo>
                  <a:cubicBezTo>
                    <a:pt x="682333" y="231060"/>
                    <a:pt x="649777" y="200362"/>
                    <a:pt x="640030" y="190163"/>
                  </a:cubicBezTo>
                  <a:cubicBezTo>
                    <a:pt x="643446" y="174487"/>
                    <a:pt x="642944" y="189560"/>
                    <a:pt x="643999" y="178557"/>
                  </a:cubicBezTo>
                  <a:lnTo>
                    <a:pt x="615411" y="152331"/>
                  </a:lnTo>
                  <a:cubicBezTo>
                    <a:pt x="623500" y="130878"/>
                    <a:pt x="623249" y="152783"/>
                    <a:pt x="624656" y="139469"/>
                  </a:cubicBezTo>
                  <a:cubicBezTo>
                    <a:pt x="603102" y="117564"/>
                    <a:pt x="597023" y="124698"/>
                    <a:pt x="576173" y="113594"/>
                  </a:cubicBezTo>
                  <a:cubicBezTo>
                    <a:pt x="568435" y="109475"/>
                    <a:pt x="564215" y="103647"/>
                    <a:pt x="556478" y="98120"/>
                  </a:cubicBezTo>
                  <a:cubicBezTo>
                    <a:pt x="548489" y="92593"/>
                    <a:pt x="540300" y="87921"/>
                    <a:pt x="532010" y="83600"/>
                  </a:cubicBezTo>
                  <a:cubicBezTo>
                    <a:pt x="511059" y="72446"/>
                    <a:pt x="323607" y="15523"/>
                    <a:pt x="301451" y="10951"/>
                  </a:cubicBezTo>
                  <a:cubicBezTo>
                    <a:pt x="272160" y="4972"/>
                    <a:pt x="235835" y="5675"/>
                    <a:pt x="197450" y="1204"/>
                  </a:cubicBezTo>
                  <a:cubicBezTo>
                    <a:pt x="170068" y="-1962"/>
                    <a:pt x="182026" y="1304"/>
                    <a:pt x="175796" y="8790"/>
                  </a:cubicBez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4C891B58-4553-48ED-9032-D08DBFA7A0D0}"/>
                </a:ext>
              </a:extLst>
            </p:cNvPr>
            <p:cNvSpPr/>
            <p:nvPr/>
          </p:nvSpPr>
          <p:spPr>
            <a:xfrm>
              <a:off x="3034417" y="2141"/>
              <a:ext cx="621842" cy="258233"/>
            </a:xfrm>
            <a:custGeom>
              <a:avLst/>
              <a:gdLst>
                <a:gd name="connsiteX0" fmla="*/ 10199 w 621842"/>
                <a:gd name="connsiteY0" fmla="*/ 183876 h 258233"/>
                <a:gd name="connsiteX1" fmla="*/ 13816 w 621842"/>
                <a:gd name="connsiteY1" fmla="*/ 198144 h 258233"/>
                <a:gd name="connsiteX2" fmla="*/ 0 w 621842"/>
                <a:gd name="connsiteY2" fmla="*/ 196386 h 258233"/>
                <a:gd name="connsiteX3" fmla="*/ 8340 w 621842"/>
                <a:gd name="connsiteY3" fmla="*/ 207640 h 258233"/>
                <a:gd name="connsiteX4" fmla="*/ 37179 w 621842"/>
                <a:gd name="connsiteY4" fmla="*/ 205630 h 258233"/>
                <a:gd name="connsiteX5" fmla="*/ 26377 w 621842"/>
                <a:gd name="connsiteY5" fmla="*/ 240900 h 258233"/>
                <a:gd name="connsiteX6" fmla="*/ 40445 w 621842"/>
                <a:gd name="connsiteY6" fmla="*/ 235625 h 258233"/>
                <a:gd name="connsiteX7" fmla="*/ 45268 w 621842"/>
                <a:gd name="connsiteY7" fmla="*/ 258233 h 258233"/>
                <a:gd name="connsiteX8" fmla="*/ 85562 w 621842"/>
                <a:gd name="connsiteY8" fmla="*/ 240900 h 258233"/>
                <a:gd name="connsiteX9" fmla="*/ 130880 w 621842"/>
                <a:gd name="connsiteY9" fmla="*/ 246628 h 258233"/>
                <a:gd name="connsiteX10" fmla="*/ 189813 w 621842"/>
                <a:gd name="connsiteY10" fmla="*/ 217337 h 258233"/>
                <a:gd name="connsiteX11" fmla="*/ 259398 w 621842"/>
                <a:gd name="connsiteY11" fmla="*/ 201058 h 258233"/>
                <a:gd name="connsiteX12" fmla="*/ 371136 w 621842"/>
                <a:gd name="connsiteY12" fmla="*/ 172220 h 258233"/>
                <a:gd name="connsiteX13" fmla="*/ 410827 w 621842"/>
                <a:gd name="connsiteY13" fmla="*/ 166492 h 258233"/>
                <a:gd name="connsiteX14" fmla="*/ 335163 w 621842"/>
                <a:gd name="connsiteY14" fmla="*/ 172571 h 258233"/>
                <a:gd name="connsiteX15" fmla="*/ 251058 w 621842"/>
                <a:gd name="connsiteY15" fmla="*/ 173978 h 258233"/>
                <a:gd name="connsiteX16" fmla="*/ 279043 w 621842"/>
                <a:gd name="connsiteY16" fmla="*/ 168351 h 258233"/>
                <a:gd name="connsiteX17" fmla="*/ 312805 w 621842"/>
                <a:gd name="connsiteY17" fmla="*/ 145290 h 258233"/>
                <a:gd name="connsiteX18" fmla="*/ 543566 w 621842"/>
                <a:gd name="connsiteY18" fmla="*/ 83342 h 258233"/>
                <a:gd name="connsiteX19" fmla="*/ 621842 w 621842"/>
                <a:gd name="connsiteY19" fmla="*/ 41641 h 258233"/>
                <a:gd name="connsiteX20" fmla="*/ 458657 w 621842"/>
                <a:gd name="connsiteY20" fmla="*/ 2654 h 258233"/>
                <a:gd name="connsiteX21" fmla="*/ 213829 w 621842"/>
                <a:gd name="connsiteY21" fmla="*/ 72239 h 258233"/>
                <a:gd name="connsiteX22" fmla="*/ 146254 w 621842"/>
                <a:gd name="connsiteY22" fmla="*/ 103891 h 258233"/>
                <a:gd name="connsiteX23" fmla="*/ 79483 w 621842"/>
                <a:gd name="connsiteY23" fmla="*/ 142426 h 258233"/>
                <a:gd name="connsiteX24" fmla="*/ 10199 w 621842"/>
                <a:gd name="connsiteY24" fmla="*/ 183876 h 25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21842" h="258233">
                  <a:moveTo>
                    <a:pt x="10199" y="183876"/>
                  </a:moveTo>
                  <a:cubicBezTo>
                    <a:pt x="10551" y="186237"/>
                    <a:pt x="14419" y="178500"/>
                    <a:pt x="13816" y="198144"/>
                  </a:cubicBezTo>
                  <a:lnTo>
                    <a:pt x="0" y="196386"/>
                  </a:lnTo>
                  <a:lnTo>
                    <a:pt x="8340" y="207640"/>
                  </a:lnTo>
                  <a:cubicBezTo>
                    <a:pt x="21001" y="204475"/>
                    <a:pt x="22157" y="202365"/>
                    <a:pt x="37179" y="205630"/>
                  </a:cubicBezTo>
                  <a:cubicBezTo>
                    <a:pt x="41047" y="227285"/>
                    <a:pt x="36576" y="224622"/>
                    <a:pt x="26377" y="240900"/>
                  </a:cubicBezTo>
                  <a:lnTo>
                    <a:pt x="40445" y="235625"/>
                  </a:lnTo>
                  <a:cubicBezTo>
                    <a:pt x="42907" y="249089"/>
                    <a:pt x="39641" y="250245"/>
                    <a:pt x="45268" y="258233"/>
                  </a:cubicBezTo>
                  <a:cubicBezTo>
                    <a:pt x="65063" y="248989"/>
                    <a:pt x="58029" y="246427"/>
                    <a:pt x="85562" y="240900"/>
                  </a:cubicBezTo>
                  <a:cubicBezTo>
                    <a:pt x="138517" y="230249"/>
                    <a:pt x="115305" y="239594"/>
                    <a:pt x="130880" y="246628"/>
                  </a:cubicBezTo>
                  <a:cubicBezTo>
                    <a:pt x="156754" y="229746"/>
                    <a:pt x="171525" y="229194"/>
                    <a:pt x="189813" y="217337"/>
                  </a:cubicBezTo>
                  <a:cubicBezTo>
                    <a:pt x="212523" y="202716"/>
                    <a:pt x="235986" y="210052"/>
                    <a:pt x="259398" y="201058"/>
                  </a:cubicBezTo>
                  <a:cubicBezTo>
                    <a:pt x="314212" y="179957"/>
                    <a:pt x="301350" y="182770"/>
                    <a:pt x="371136" y="172220"/>
                  </a:cubicBezTo>
                  <a:cubicBezTo>
                    <a:pt x="382491" y="170562"/>
                    <a:pt x="403240" y="169758"/>
                    <a:pt x="410827" y="166492"/>
                  </a:cubicBezTo>
                  <a:cubicBezTo>
                    <a:pt x="400176" y="160513"/>
                    <a:pt x="360937" y="169406"/>
                    <a:pt x="335163" y="172571"/>
                  </a:cubicBezTo>
                  <a:cubicBezTo>
                    <a:pt x="321598" y="174229"/>
                    <a:pt x="260403" y="181615"/>
                    <a:pt x="251058" y="173978"/>
                  </a:cubicBezTo>
                  <a:lnTo>
                    <a:pt x="279043" y="168351"/>
                  </a:lnTo>
                  <a:cubicBezTo>
                    <a:pt x="288890" y="150214"/>
                    <a:pt x="289593" y="154886"/>
                    <a:pt x="312805" y="145290"/>
                  </a:cubicBezTo>
                  <a:cubicBezTo>
                    <a:pt x="407461" y="106403"/>
                    <a:pt x="443635" y="105448"/>
                    <a:pt x="543566" y="83342"/>
                  </a:cubicBezTo>
                  <a:cubicBezTo>
                    <a:pt x="561251" y="79473"/>
                    <a:pt x="607976" y="76208"/>
                    <a:pt x="621842" y="41641"/>
                  </a:cubicBezTo>
                  <a:cubicBezTo>
                    <a:pt x="593154" y="-12369"/>
                    <a:pt x="515028" y="996"/>
                    <a:pt x="458657" y="2654"/>
                  </a:cubicBezTo>
                  <a:cubicBezTo>
                    <a:pt x="360736" y="5367"/>
                    <a:pt x="262564" y="71636"/>
                    <a:pt x="213829" y="72239"/>
                  </a:cubicBezTo>
                  <a:cubicBezTo>
                    <a:pt x="193431" y="72490"/>
                    <a:pt x="177504" y="86306"/>
                    <a:pt x="146254" y="103891"/>
                  </a:cubicBezTo>
                  <a:cubicBezTo>
                    <a:pt x="124097" y="116401"/>
                    <a:pt x="102543" y="130117"/>
                    <a:pt x="79483" y="142426"/>
                  </a:cubicBezTo>
                  <a:cubicBezTo>
                    <a:pt x="45820" y="160312"/>
                    <a:pt x="50041" y="183624"/>
                    <a:pt x="10199" y="183876"/>
                  </a:cubicBez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0DE38060-D610-4365-80D7-AFD69DE027D6}"/>
                </a:ext>
              </a:extLst>
            </p:cNvPr>
            <p:cNvSpPr/>
            <p:nvPr/>
          </p:nvSpPr>
          <p:spPr>
            <a:xfrm>
              <a:off x="6238921" y="3140081"/>
              <a:ext cx="207743" cy="417860"/>
            </a:xfrm>
            <a:custGeom>
              <a:avLst/>
              <a:gdLst>
                <a:gd name="connsiteX0" fmla="*/ 139638 w 207743"/>
                <a:gd name="connsiteY0" fmla="*/ 15927 h 417860"/>
                <a:gd name="connsiteX1" fmla="*/ 130243 w 207743"/>
                <a:gd name="connsiteY1" fmla="*/ 4120 h 417860"/>
                <a:gd name="connsiteX2" fmla="*/ 100148 w 207743"/>
                <a:gd name="connsiteY2" fmla="*/ 42555 h 417860"/>
                <a:gd name="connsiteX3" fmla="*/ 87839 w 207743"/>
                <a:gd name="connsiteY3" fmla="*/ 25925 h 417860"/>
                <a:gd name="connsiteX4" fmla="*/ 76233 w 207743"/>
                <a:gd name="connsiteY4" fmla="*/ 48785 h 417860"/>
                <a:gd name="connsiteX5" fmla="*/ 75278 w 207743"/>
                <a:gd name="connsiteY5" fmla="*/ 51146 h 417860"/>
                <a:gd name="connsiteX6" fmla="*/ 64376 w 207743"/>
                <a:gd name="connsiteY6" fmla="*/ 33913 h 417860"/>
                <a:gd name="connsiteX7" fmla="*/ 41868 w 207743"/>
                <a:gd name="connsiteY7" fmla="*/ 151881 h 417860"/>
                <a:gd name="connsiteX8" fmla="*/ 24283 w 207743"/>
                <a:gd name="connsiteY8" fmla="*/ 185141 h 417860"/>
                <a:gd name="connsiteX9" fmla="*/ 3433 w 207743"/>
                <a:gd name="connsiteY9" fmla="*/ 262363 h 417860"/>
                <a:gd name="connsiteX10" fmla="*/ 2830 w 207743"/>
                <a:gd name="connsiteY10" fmla="*/ 312052 h 417860"/>
                <a:gd name="connsiteX11" fmla="*/ 1423 w 207743"/>
                <a:gd name="connsiteY11" fmla="*/ 359128 h 417860"/>
                <a:gd name="connsiteX12" fmla="*/ 11270 w 207743"/>
                <a:gd name="connsiteY12" fmla="*/ 348326 h 417860"/>
                <a:gd name="connsiteX13" fmla="*/ 12225 w 207743"/>
                <a:gd name="connsiteY13" fmla="*/ 378421 h 417860"/>
                <a:gd name="connsiteX14" fmla="*/ 30010 w 207743"/>
                <a:gd name="connsiteY14" fmla="*/ 380632 h 417860"/>
                <a:gd name="connsiteX15" fmla="*/ 43375 w 207743"/>
                <a:gd name="connsiteY15" fmla="*/ 417861 h 417860"/>
                <a:gd name="connsiteX16" fmla="*/ 67642 w 207743"/>
                <a:gd name="connsiteY16" fmla="*/ 403442 h 417860"/>
                <a:gd name="connsiteX17" fmla="*/ 78092 w 207743"/>
                <a:gd name="connsiteY17" fmla="*/ 394649 h 417860"/>
                <a:gd name="connsiteX18" fmla="*/ 86432 w 207743"/>
                <a:gd name="connsiteY18" fmla="*/ 390781 h 417860"/>
                <a:gd name="connsiteX19" fmla="*/ 115020 w 207743"/>
                <a:gd name="connsiteY19" fmla="*/ 388218 h 417860"/>
                <a:gd name="connsiteX20" fmla="*/ 142452 w 207743"/>
                <a:gd name="connsiteY20" fmla="*/ 350035 h 417860"/>
                <a:gd name="connsiteX21" fmla="*/ 167070 w 207743"/>
                <a:gd name="connsiteY21" fmla="*/ 308685 h 417860"/>
                <a:gd name="connsiteX22" fmla="*/ 193799 w 207743"/>
                <a:gd name="connsiteY22" fmla="*/ 268743 h 417860"/>
                <a:gd name="connsiteX23" fmla="*/ 191438 w 207743"/>
                <a:gd name="connsiteY23" fmla="*/ 98625 h 417860"/>
                <a:gd name="connsiteX24" fmla="*/ 164960 w 207743"/>
                <a:gd name="connsiteY24" fmla="*/ 59034 h 417860"/>
                <a:gd name="connsiteX25" fmla="*/ 152801 w 207743"/>
                <a:gd name="connsiteY25" fmla="*/ 0 h 417860"/>
                <a:gd name="connsiteX26" fmla="*/ 139638 w 207743"/>
                <a:gd name="connsiteY26" fmla="*/ 15927 h 41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7743" h="417860">
                  <a:moveTo>
                    <a:pt x="139638" y="15927"/>
                  </a:moveTo>
                  <a:lnTo>
                    <a:pt x="130243" y="4120"/>
                  </a:lnTo>
                  <a:cubicBezTo>
                    <a:pt x="123209" y="29291"/>
                    <a:pt x="104821" y="11506"/>
                    <a:pt x="100148" y="42555"/>
                  </a:cubicBezTo>
                  <a:cubicBezTo>
                    <a:pt x="96380" y="29693"/>
                    <a:pt x="96983" y="32356"/>
                    <a:pt x="87839" y="25925"/>
                  </a:cubicBezTo>
                  <a:lnTo>
                    <a:pt x="76233" y="48785"/>
                  </a:lnTo>
                  <a:cubicBezTo>
                    <a:pt x="76132" y="49237"/>
                    <a:pt x="75781" y="50443"/>
                    <a:pt x="75278" y="51146"/>
                  </a:cubicBezTo>
                  <a:cubicBezTo>
                    <a:pt x="69551" y="35471"/>
                    <a:pt x="74123" y="36024"/>
                    <a:pt x="64376" y="33913"/>
                  </a:cubicBezTo>
                  <a:cubicBezTo>
                    <a:pt x="48901" y="54512"/>
                    <a:pt x="66587" y="118269"/>
                    <a:pt x="41868" y="151881"/>
                  </a:cubicBezTo>
                  <a:cubicBezTo>
                    <a:pt x="30965" y="166652"/>
                    <a:pt x="30161" y="167004"/>
                    <a:pt x="24283" y="185141"/>
                  </a:cubicBezTo>
                  <a:cubicBezTo>
                    <a:pt x="12928" y="219456"/>
                    <a:pt x="3684" y="217849"/>
                    <a:pt x="3433" y="262363"/>
                  </a:cubicBezTo>
                  <a:cubicBezTo>
                    <a:pt x="3332" y="278741"/>
                    <a:pt x="4940" y="295874"/>
                    <a:pt x="2830" y="312052"/>
                  </a:cubicBezTo>
                  <a:cubicBezTo>
                    <a:pt x="267" y="331495"/>
                    <a:pt x="-1290" y="337725"/>
                    <a:pt x="1423" y="359128"/>
                  </a:cubicBezTo>
                  <a:cubicBezTo>
                    <a:pt x="13029" y="354204"/>
                    <a:pt x="2579" y="362193"/>
                    <a:pt x="11270" y="348326"/>
                  </a:cubicBezTo>
                  <a:lnTo>
                    <a:pt x="12225" y="378421"/>
                  </a:lnTo>
                  <a:cubicBezTo>
                    <a:pt x="24886" y="388017"/>
                    <a:pt x="14586" y="383696"/>
                    <a:pt x="30010" y="380632"/>
                  </a:cubicBezTo>
                  <a:cubicBezTo>
                    <a:pt x="33628" y="406657"/>
                    <a:pt x="30463" y="397865"/>
                    <a:pt x="43375" y="417861"/>
                  </a:cubicBezTo>
                  <a:cubicBezTo>
                    <a:pt x="56840" y="400979"/>
                    <a:pt x="56589" y="411279"/>
                    <a:pt x="67642" y="403442"/>
                  </a:cubicBezTo>
                  <a:cubicBezTo>
                    <a:pt x="71410" y="400879"/>
                    <a:pt x="73269" y="397714"/>
                    <a:pt x="78092" y="394649"/>
                  </a:cubicBezTo>
                  <a:cubicBezTo>
                    <a:pt x="80102" y="393343"/>
                    <a:pt x="85578" y="391132"/>
                    <a:pt x="86432" y="390781"/>
                  </a:cubicBezTo>
                  <a:cubicBezTo>
                    <a:pt x="118436" y="375206"/>
                    <a:pt x="98038" y="386309"/>
                    <a:pt x="115020" y="388218"/>
                  </a:cubicBezTo>
                  <a:lnTo>
                    <a:pt x="142452" y="350035"/>
                  </a:lnTo>
                  <a:cubicBezTo>
                    <a:pt x="155213" y="329636"/>
                    <a:pt x="145969" y="367016"/>
                    <a:pt x="167070" y="308685"/>
                  </a:cubicBezTo>
                  <a:cubicBezTo>
                    <a:pt x="174355" y="288438"/>
                    <a:pt x="184654" y="283967"/>
                    <a:pt x="193799" y="268743"/>
                  </a:cubicBezTo>
                  <a:cubicBezTo>
                    <a:pt x="201787" y="255178"/>
                    <a:pt x="221934" y="133442"/>
                    <a:pt x="191438" y="98625"/>
                  </a:cubicBezTo>
                  <a:lnTo>
                    <a:pt x="164960" y="59034"/>
                  </a:lnTo>
                  <a:cubicBezTo>
                    <a:pt x="157926" y="39139"/>
                    <a:pt x="153807" y="22358"/>
                    <a:pt x="152801" y="0"/>
                  </a:cubicBezTo>
                  <a:cubicBezTo>
                    <a:pt x="140794" y="4070"/>
                    <a:pt x="142803" y="452"/>
                    <a:pt x="139638" y="15927"/>
                  </a:cubicBez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54C4DE63-9453-4538-A6C5-E966E3C340A4}"/>
                </a:ext>
              </a:extLst>
            </p:cNvPr>
            <p:cNvSpPr/>
            <p:nvPr/>
          </p:nvSpPr>
          <p:spPr>
            <a:xfrm>
              <a:off x="4769868" y="3507762"/>
              <a:ext cx="683909" cy="227984"/>
            </a:xfrm>
            <a:custGeom>
              <a:avLst/>
              <a:gdLst>
                <a:gd name="connsiteX0" fmla="*/ 171676 w 683909"/>
                <a:gd name="connsiteY0" fmla="*/ 156039 h 227984"/>
                <a:gd name="connsiteX1" fmla="*/ 155398 w 683909"/>
                <a:gd name="connsiteY1" fmla="*/ 165283 h 227984"/>
                <a:gd name="connsiteX2" fmla="*/ 170018 w 683909"/>
                <a:gd name="connsiteY2" fmla="*/ 175131 h 227984"/>
                <a:gd name="connsiteX3" fmla="*/ 120229 w 683909"/>
                <a:gd name="connsiteY3" fmla="*/ 171714 h 227984"/>
                <a:gd name="connsiteX4" fmla="*/ 139069 w 683909"/>
                <a:gd name="connsiteY4" fmla="*/ 182868 h 227984"/>
                <a:gd name="connsiteX5" fmla="*/ 29894 w 683909"/>
                <a:gd name="connsiteY5" fmla="*/ 176990 h 227984"/>
                <a:gd name="connsiteX6" fmla="*/ 31753 w 683909"/>
                <a:gd name="connsiteY6" fmla="*/ 183571 h 227984"/>
                <a:gd name="connsiteX7" fmla="*/ 31301 w 683909"/>
                <a:gd name="connsiteY7" fmla="*/ 186284 h 227984"/>
                <a:gd name="connsiteX8" fmla="*/ 30597 w 683909"/>
                <a:gd name="connsiteY8" fmla="*/ 189198 h 227984"/>
                <a:gd name="connsiteX9" fmla="*/ 0 w 683909"/>
                <a:gd name="connsiteY9" fmla="*/ 193871 h 227984"/>
                <a:gd name="connsiteX10" fmla="*/ 78277 w 683909"/>
                <a:gd name="connsiteY10" fmla="*/ 200553 h 227984"/>
                <a:gd name="connsiteX11" fmla="*/ 97821 w 683909"/>
                <a:gd name="connsiteY11" fmla="*/ 200452 h 227984"/>
                <a:gd name="connsiteX12" fmla="*/ 217999 w 683909"/>
                <a:gd name="connsiteY12" fmla="*/ 199146 h 227984"/>
                <a:gd name="connsiteX13" fmla="*/ 214934 w 683909"/>
                <a:gd name="connsiteY13" fmla="*/ 200553 h 227984"/>
                <a:gd name="connsiteX14" fmla="*/ 209659 w 683909"/>
                <a:gd name="connsiteY14" fmla="*/ 203266 h 227984"/>
                <a:gd name="connsiteX15" fmla="*/ 202876 w 683909"/>
                <a:gd name="connsiteY15" fmla="*/ 209144 h 227984"/>
                <a:gd name="connsiteX16" fmla="*/ 349884 w 683909"/>
                <a:gd name="connsiteY16" fmla="*/ 218389 h 227984"/>
                <a:gd name="connsiteX17" fmla="*/ 394498 w 683909"/>
                <a:gd name="connsiteY17" fmla="*/ 227985 h 227984"/>
                <a:gd name="connsiteX18" fmla="*/ 404346 w 683909"/>
                <a:gd name="connsiteY18" fmla="*/ 203517 h 227984"/>
                <a:gd name="connsiteX19" fmla="*/ 486240 w 683909"/>
                <a:gd name="connsiteY19" fmla="*/ 167695 h 227984"/>
                <a:gd name="connsiteX20" fmla="*/ 600088 w 683909"/>
                <a:gd name="connsiteY20" fmla="*/ 102079 h 227984"/>
                <a:gd name="connsiteX21" fmla="*/ 632192 w 683909"/>
                <a:gd name="connsiteY21" fmla="*/ 71733 h 227984"/>
                <a:gd name="connsiteX22" fmla="*/ 677862 w 683909"/>
                <a:gd name="connsiteY22" fmla="*/ 3555 h 227984"/>
                <a:gd name="connsiteX23" fmla="*/ 566124 w 683909"/>
                <a:gd name="connsiteY23" fmla="*/ 17974 h 227984"/>
                <a:gd name="connsiteX24" fmla="*/ 479206 w 683909"/>
                <a:gd name="connsiteY24" fmla="*/ 61886 h 227984"/>
                <a:gd name="connsiteX25" fmla="*/ 432682 w 683909"/>
                <a:gd name="connsiteY25" fmla="*/ 75954 h 227984"/>
                <a:gd name="connsiteX26" fmla="*/ 320593 w 683909"/>
                <a:gd name="connsiteY26" fmla="*/ 96201 h 227984"/>
                <a:gd name="connsiteX27" fmla="*/ 263317 w 683909"/>
                <a:gd name="connsiteY27" fmla="*/ 109766 h 227984"/>
                <a:gd name="connsiteX28" fmla="*/ 286981 w 683909"/>
                <a:gd name="connsiteY28" fmla="*/ 114338 h 227984"/>
                <a:gd name="connsiteX29" fmla="*/ 108321 w 683909"/>
                <a:gd name="connsiteY29" fmla="*/ 133430 h 227984"/>
                <a:gd name="connsiteX30" fmla="*/ 161527 w 683909"/>
                <a:gd name="connsiteY30" fmla="*/ 155687 h 227984"/>
                <a:gd name="connsiteX31" fmla="*/ 171676 w 683909"/>
                <a:gd name="connsiteY31" fmla="*/ 156039 h 227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83909" h="227984">
                  <a:moveTo>
                    <a:pt x="171676" y="156039"/>
                  </a:moveTo>
                  <a:cubicBezTo>
                    <a:pt x="162633" y="167042"/>
                    <a:pt x="169817" y="162470"/>
                    <a:pt x="155398" y="165283"/>
                  </a:cubicBezTo>
                  <a:cubicBezTo>
                    <a:pt x="174138" y="171614"/>
                    <a:pt x="164994" y="160962"/>
                    <a:pt x="170018" y="175131"/>
                  </a:cubicBezTo>
                  <a:lnTo>
                    <a:pt x="120229" y="171714"/>
                  </a:lnTo>
                  <a:cubicBezTo>
                    <a:pt x="140124" y="179552"/>
                    <a:pt x="133442" y="165987"/>
                    <a:pt x="139069" y="182868"/>
                  </a:cubicBezTo>
                  <a:cubicBezTo>
                    <a:pt x="90938" y="188043"/>
                    <a:pt x="69585" y="181361"/>
                    <a:pt x="29894" y="176990"/>
                  </a:cubicBezTo>
                  <a:lnTo>
                    <a:pt x="31753" y="183571"/>
                  </a:lnTo>
                  <a:cubicBezTo>
                    <a:pt x="31753" y="184174"/>
                    <a:pt x="31401" y="185782"/>
                    <a:pt x="31301" y="186284"/>
                  </a:cubicBezTo>
                  <a:cubicBezTo>
                    <a:pt x="31301" y="186887"/>
                    <a:pt x="31049" y="188294"/>
                    <a:pt x="30597" y="189198"/>
                  </a:cubicBezTo>
                  <a:lnTo>
                    <a:pt x="0" y="193871"/>
                  </a:lnTo>
                  <a:cubicBezTo>
                    <a:pt x="6682" y="197739"/>
                    <a:pt x="46172" y="191158"/>
                    <a:pt x="78277" y="200553"/>
                  </a:cubicBezTo>
                  <a:cubicBezTo>
                    <a:pt x="91390" y="204421"/>
                    <a:pt x="69936" y="205929"/>
                    <a:pt x="97821" y="200452"/>
                  </a:cubicBezTo>
                  <a:cubicBezTo>
                    <a:pt x="146204" y="190957"/>
                    <a:pt x="175143" y="194022"/>
                    <a:pt x="217999" y="199146"/>
                  </a:cubicBezTo>
                  <a:cubicBezTo>
                    <a:pt x="217044" y="199749"/>
                    <a:pt x="215437" y="199146"/>
                    <a:pt x="214934" y="200553"/>
                  </a:cubicBezTo>
                  <a:cubicBezTo>
                    <a:pt x="211769" y="210400"/>
                    <a:pt x="216442" y="198794"/>
                    <a:pt x="209659" y="203266"/>
                  </a:cubicBezTo>
                  <a:cubicBezTo>
                    <a:pt x="202173" y="208089"/>
                    <a:pt x="205891" y="201256"/>
                    <a:pt x="202876" y="209144"/>
                  </a:cubicBezTo>
                  <a:cubicBezTo>
                    <a:pt x="245180" y="212912"/>
                    <a:pt x="312755" y="201508"/>
                    <a:pt x="349884" y="218389"/>
                  </a:cubicBezTo>
                  <a:cubicBezTo>
                    <a:pt x="375758" y="229995"/>
                    <a:pt x="349080" y="216279"/>
                    <a:pt x="394498" y="227985"/>
                  </a:cubicBezTo>
                  <a:lnTo>
                    <a:pt x="404346" y="203517"/>
                  </a:lnTo>
                  <a:cubicBezTo>
                    <a:pt x="454236" y="193569"/>
                    <a:pt x="446649" y="196031"/>
                    <a:pt x="486240" y="167695"/>
                  </a:cubicBezTo>
                  <a:cubicBezTo>
                    <a:pt x="508598" y="151768"/>
                    <a:pt x="546580" y="144634"/>
                    <a:pt x="600088" y="102079"/>
                  </a:cubicBezTo>
                  <a:cubicBezTo>
                    <a:pt x="610639" y="93739"/>
                    <a:pt x="621742" y="81128"/>
                    <a:pt x="632192" y="71733"/>
                  </a:cubicBezTo>
                  <a:cubicBezTo>
                    <a:pt x="652439" y="53596"/>
                    <a:pt x="700822" y="38925"/>
                    <a:pt x="677862" y="3555"/>
                  </a:cubicBezTo>
                  <a:cubicBezTo>
                    <a:pt x="665804" y="-8603"/>
                    <a:pt x="580494" y="14005"/>
                    <a:pt x="566124" y="17974"/>
                  </a:cubicBezTo>
                  <a:cubicBezTo>
                    <a:pt x="517490" y="31540"/>
                    <a:pt x="504277" y="59223"/>
                    <a:pt x="479206" y="61886"/>
                  </a:cubicBezTo>
                  <a:cubicBezTo>
                    <a:pt x="439264" y="66207"/>
                    <a:pt x="471117" y="69372"/>
                    <a:pt x="432682" y="75954"/>
                  </a:cubicBezTo>
                  <a:lnTo>
                    <a:pt x="320593" y="96201"/>
                  </a:lnTo>
                  <a:cubicBezTo>
                    <a:pt x="271507" y="103235"/>
                    <a:pt x="285474" y="104993"/>
                    <a:pt x="263317" y="109766"/>
                  </a:cubicBezTo>
                  <a:lnTo>
                    <a:pt x="286981" y="114338"/>
                  </a:lnTo>
                  <a:cubicBezTo>
                    <a:pt x="263317" y="119010"/>
                    <a:pt x="116862" y="135440"/>
                    <a:pt x="108321" y="133430"/>
                  </a:cubicBezTo>
                  <a:cubicBezTo>
                    <a:pt x="115456" y="152773"/>
                    <a:pt x="124600" y="144684"/>
                    <a:pt x="161527" y="155687"/>
                  </a:cubicBezTo>
                  <a:cubicBezTo>
                    <a:pt x="179062" y="160962"/>
                    <a:pt x="152082" y="138253"/>
                    <a:pt x="171676" y="156039"/>
                  </a:cubicBez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146FC221-F688-4255-9AD2-AAD0ED2BE1FD}"/>
                </a:ext>
              </a:extLst>
            </p:cNvPr>
            <p:cNvSpPr/>
            <p:nvPr/>
          </p:nvSpPr>
          <p:spPr>
            <a:xfrm>
              <a:off x="4536094" y="-621895"/>
              <a:ext cx="481466" cy="153341"/>
            </a:xfrm>
            <a:custGeom>
              <a:avLst/>
              <a:gdLst>
                <a:gd name="connsiteX0" fmla="*/ 0 w 481466"/>
                <a:gd name="connsiteY0" fmla="*/ 86793 h 153341"/>
                <a:gd name="connsiteX1" fmla="*/ 26477 w 481466"/>
                <a:gd name="connsiteY1" fmla="*/ 111964 h 153341"/>
                <a:gd name="connsiteX2" fmla="*/ 5024 w 481466"/>
                <a:gd name="connsiteY2" fmla="*/ 121711 h 153341"/>
                <a:gd name="connsiteX3" fmla="*/ 3165 w 481466"/>
                <a:gd name="connsiteY3" fmla="*/ 130252 h 153341"/>
                <a:gd name="connsiteX4" fmla="*/ 56924 w 481466"/>
                <a:gd name="connsiteY4" fmla="*/ 126484 h 153341"/>
                <a:gd name="connsiteX5" fmla="*/ 156051 w 481466"/>
                <a:gd name="connsiteY5" fmla="*/ 133417 h 153341"/>
                <a:gd name="connsiteX6" fmla="*/ 185693 w 481466"/>
                <a:gd name="connsiteY6" fmla="*/ 138090 h 153341"/>
                <a:gd name="connsiteX7" fmla="*/ 252113 w 481466"/>
                <a:gd name="connsiteY7" fmla="*/ 143114 h 153341"/>
                <a:gd name="connsiteX8" fmla="*/ 343704 w 481466"/>
                <a:gd name="connsiteY8" fmla="*/ 148640 h 153341"/>
                <a:gd name="connsiteX9" fmla="*/ 456999 w 481466"/>
                <a:gd name="connsiteY9" fmla="*/ 137034 h 153341"/>
                <a:gd name="connsiteX10" fmla="*/ 481467 w 481466"/>
                <a:gd name="connsiteY10" fmla="*/ 134321 h 153341"/>
                <a:gd name="connsiteX11" fmla="*/ 463179 w 481466"/>
                <a:gd name="connsiteY11" fmla="*/ 107141 h 153341"/>
                <a:gd name="connsiteX12" fmla="*/ 464937 w 481466"/>
                <a:gd name="connsiteY12" fmla="*/ 106789 h 153341"/>
                <a:gd name="connsiteX13" fmla="*/ 472222 w 481466"/>
                <a:gd name="connsiteY13" fmla="*/ 92621 h 153341"/>
                <a:gd name="connsiteX14" fmla="*/ 445845 w 481466"/>
                <a:gd name="connsiteY14" fmla="*/ 58657 h 153341"/>
                <a:gd name="connsiteX15" fmla="*/ 441173 w 481466"/>
                <a:gd name="connsiteY15" fmla="*/ 51372 h 153341"/>
                <a:gd name="connsiteX16" fmla="*/ 434842 w 481466"/>
                <a:gd name="connsiteY16" fmla="*/ 45996 h 153341"/>
                <a:gd name="connsiteX17" fmla="*/ 412585 w 481466"/>
                <a:gd name="connsiteY17" fmla="*/ 21378 h 153341"/>
                <a:gd name="connsiteX18" fmla="*/ 256534 w 481466"/>
                <a:gd name="connsiteY18" fmla="*/ 3944 h 153341"/>
                <a:gd name="connsiteX19" fmla="*/ 179313 w 481466"/>
                <a:gd name="connsiteY19" fmla="*/ 12284 h 153341"/>
                <a:gd name="connsiteX20" fmla="*/ 147811 w 481466"/>
                <a:gd name="connsiteY20" fmla="*/ 22935 h 153341"/>
                <a:gd name="connsiteX21" fmla="*/ 14268 w 481466"/>
                <a:gd name="connsiteY21" fmla="*/ 63832 h 153341"/>
                <a:gd name="connsiteX22" fmla="*/ 0 w 481466"/>
                <a:gd name="connsiteY22" fmla="*/ 86793 h 15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81466" h="153341">
                  <a:moveTo>
                    <a:pt x="0" y="86793"/>
                  </a:moveTo>
                  <a:cubicBezTo>
                    <a:pt x="10099" y="93023"/>
                    <a:pt x="22508" y="101212"/>
                    <a:pt x="26477" y="111964"/>
                  </a:cubicBezTo>
                  <a:lnTo>
                    <a:pt x="5024" y="121711"/>
                  </a:lnTo>
                  <a:cubicBezTo>
                    <a:pt x="5627" y="130151"/>
                    <a:pt x="8290" y="121460"/>
                    <a:pt x="3165" y="130252"/>
                  </a:cubicBezTo>
                  <a:cubicBezTo>
                    <a:pt x="28236" y="136582"/>
                    <a:pt x="25774" y="126032"/>
                    <a:pt x="56924" y="126484"/>
                  </a:cubicBezTo>
                  <a:cubicBezTo>
                    <a:pt x="101187" y="127187"/>
                    <a:pt x="124499" y="120605"/>
                    <a:pt x="156051" y="133417"/>
                  </a:cubicBezTo>
                  <a:cubicBezTo>
                    <a:pt x="165647" y="137286"/>
                    <a:pt x="175042" y="137637"/>
                    <a:pt x="185693" y="138090"/>
                  </a:cubicBezTo>
                  <a:cubicBezTo>
                    <a:pt x="209257" y="139044"/>
                    <a:pt x="227495" y="142662"/>
                    <a:pt x="252113" y="143114"/>
                  </a:cubicBezTo>
                  <a:cubicBezTo>
                    <a:pt x="283615" y="143566"/>
                    <a:pt x="327777" y="151655"/>
                    <a:pt x="343704" y="148640"/>
                  </a:cubicBezTo>
                  <a:cubicBezTo>
                    <a:pt x="412585" y="135276"/>
                    <a:pt x="386359" y="173610"/>
                    <a:pt x="456999" y="137034"/>
                  </a:cubicBezTo>
                  <a:cubicBezTo>
                    <a:pt x="471619" y="129398"/>
                    <a:pt x="465540" y="131307"/>
                    <a:pt x="481467" y="134321"/>
                  </a:cubicBezTo>
                  <a:lnTo>
                    <a:pt x="463179" y="107141"/>
                  </a:lnTo>
                  <a:cubicBezTo>
                    <a:pt x="463631" y="106889"/>
                    <a:pt x="464686" y="106337"/>
                    <a:pt x="464937" y="106789"/>
                  </a:cubicBezTo>
                  <a:cubicBezTo>
                    <a:pt x="465289" y="108296"/>
                    <a:pt x="475136" y="105834"/>
                    <a:pt x="472222" y="92621"/>
                  </a:cubicBezTo>
                  <a:cubicBezTo>
                    <a:pt x="467650" y="71519"/>
                    <a:pt x="462124" y="89707"/>
                    <a:pt x="445845" y="58657"/>
                  </a:cubicBezTo>
                  <a:cubicBezTo>
                    <a:pt x="442429" y="52327"/>
                    <a:pt x="445845" y="56899"/>
                    <a:pt x="441173" y="51372"/>
                  </a:cubicBezTo>
                  <a:cubicBezTo>
                    <a:pt x="440721" y="50920"/>
                    <a:pt x="435797" y="46800"/>
                    <a:pt x="434842" y="45996"/>
                  </a:cubicBezTo>
                  <a:cubicBezTo>
                    <a:pt x="419167" y="33235"/>
                    <a:pt x="424040" y="35446"/>
                    <a:pt x="412585" y="21378"/>
                  </a:cubicBezTo>
                  <a:cubicBezTo>
                    <a:pt x="388921" y="-7561"/>
                    <a:pt x="294015" y="-75"/>
                    <a:pt x="256534" y="3944"/>
                  </a:cubicBezTo>
                  <a:cubicBezTo>
                    <a:pt x="234880" y="6305"/>
                    <a:pt x="199359" y="7813"/>
                    <a:pt x="179313" y="12284"/>
                  </a:cubicBezTo>
                  <a:cubicBezTo>
                    <a:pt x="164894" y="15449"/>
                    <a:pt x="163989" y="19218"/>
                    <a:pt x="147811" y="22935"/>
                  </a:cubicBezTo>
                  <a:cubicBezTo>
                    <a:pt x="116410" y="30070"/>
                    <a:pt x="30296" y="36400"/>
                    <a:pt x="14268" y="63832"/>
                  </a:cubicBezTo>
                  <a:cubicBezTo>
                    <a:pt x="10199" y="70967"/>
                    <a:pt x="19896" y="74333"/>
                    <a:pt x="0" y="86793"/>
                  </a:cubicBez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986ED957-0DCF-4369-8C90-89222434A237}"/>
                </a:ext>
              </a:extLst>
            </p:cNvPr>
            <p:cNvSpPr/>
            <p:nvPr/>
          </p:nvSpPr>
          <p:spPr>
            <a:xfrm>
              <a:off x="1742199" y="2516128"/>
              <a:ext cx="176656" cy="414042"/>
            </a:xfrm>
            <a:custGeom>
              <a:avLst/>
              <a:gdLst>
                <a:gd name="connsiteX0" fmla="*/ 14419 w 176656"/>
                <a:gd name="connsiteY0" fmla="*/ 32205 h 414042"/>
                <a:gd name="connsiteX1" fmla="*/ 0 w 176656"/>
                <a:gd name="connsiteY1" fmla="*/ 39691 h 414042"/>
                <a:gd name="connsiteX2" fmla="*/ 251 w 176656"/>
                <a:gd name="connsiteY2" fmla="*/ 284620 h 414042"/>
                <a:gd name="connsiteX3" fmla="*/ 16881 w 176656"/>
                <a:gd name="connsiteY3" fmla="*/ 350085 h 414042"/>
                <a:gd name="connsiteX4" fmla="*/ 26477 w 176656"/>
                <a:gd name="connsiteY4" fmla="*/ 360183 h 414042"/>
                <a:gd name="connsiteX5" fmla="*/ 30095 w 176656"/>
                <a:gd name="connsiteY5" fmla="*/ 364504 h 414042"/>
                <a:gd name="connsiteX6" fmla="*/ 34667 w 176656"/>
                <a:gd name="connsiteY6" fmla="*/ 370583 h 414042"/>
                <a:gd name="connsiteX7" fmla="*/ 36074 w 176656"/>
                <a:gd name="connsiteY7" fmla="*/ 372090 h 414042"/>
                <a:gd name="connsiteX8" fmla="*/ 38887 w 176656"/>
                <a:gd name="connsiteY8" fmla="*/ 374452 h 414042"/>
                <a:gd name="connsiteX9" fmla="*/ 40294 w 176656"/>
                <a:gd name="connsiteY9" fmla="*/ 375758 h 414042"/>
                <a:gd name="connsiteX10" fmla="*/ 51096 w 176656"/>
                <a:gd name="connsiteY10" fmla="*/ 390981 h 414042"/>
                <a:gd name="connsiteX11" fmla="*/ 63254 w 176656"/>
                <a:gd name="connsiteY11" fmla="*/ 383345 h 414042"/>
                <a:gd name="connsiteX12" fmla="*/ 85160 w 176656"/>
                <a:gd name="connsiteY12" fmla="*/ 414043 h 414042"/>
                <a:gd name="connsiteX13" fmla="*/ 140476 w 176656"/>
                <a:gd name="connsiteY13" fmla="*/ 383345 h 414042"/>
                <a:gd name="connsiteX14" fmla="*/ 159568 w 176656"/>
                <a:gd name="connsiteY14" fmla="*/ 382742 h 414042"/>
                <a:gd name="connsiteX15" fmla="*/ 166350 w 176656"/>
                <a:gd name="connsiteY15" fmla="*/ 358827 h 414042"/>
                <a:gd name="connsiteX16" fmla="*/ 164492 w 176656"/>
                <a:gd name="connsiteY16" fmla="*/ 221667 h 414042"/>
                <a:gd name="connsiteX17" fmla="*/ 133693 w 176656"/>
                <a:gd name="connsiteY17" fmla="*/ 112240 h 414042"/>
                <a:gd name="connsiteX18" fmla="*/ 118018 w 176656"/>
                <a:gd name="connsiteY18" fmla="*/ 89380 h 414042"/>
                <a:gd name="connsiteX19" fmla="*/ 92244 w 176656"/>
                <a:gd name="connsiteY19" fmla="*/ 52151 h 414042"/>
                <a:gd name="connsiteX20" fmla="*/ 65063 w 176656"/>
                <a:gd name="connsiteY20" fmla="*/ 15475 h 414042"/>
                <a:gd name="connsiteX21" fmla="*/ 14470 w 176656"/>
                <a:gd name="connsiteY21" fmla="*/ 0 h 414042"/>
                <a:gd name="connsiteX22" fmla="*/ 14470 w 176656"/>
                <a:gd name="connsiteY22" fmla="*/ 32205 h 414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6656" h="414042">
                  <a:moveTo>
                    <a:pt x="14419" y="32205"/>
                  </a:moveTo>
                  <a:cubicBezTo>
                    <a:pt x="2613" y="38536"/>
                    <a:pt x="10551" y="31401"/>
                    <a:pt x="0" y="39691"/>
                  </a:cubicBezTo>
                  <a:cubicBezTo>
                    <a:pt x="9144" y="67123"/>
                    <a:pt x="-1306" y="276430"/>
                    <a:pt x="251" y="284620"/>
                  </a:cubicBezTo>
                  <a:cubicBezTo>
                    <a:pt x="2361" y="295271"/>
                    <a:pt x="10802" y="340639"/>
                    <a:pt x="16881" y="350085"/>
                  </a:cubicBezTo>
                  <a:lnTo>
                    <a:pt x="26477" y="360183"/>
                  </a:lnTo>
                  <a:cubicBezTo>
                    <a:pt x="39942" y="374603"/>
                    <a:pt x="15927" y="347522"/>
                    <a:pt x="30095" y="364504"/>
                  </a:cubicBezTo>
                  <a:cubicBezTo>
                    <a:pt x="31954" y="366614"/>
                    <a:pt x="33160" y="368825"/>
                    <a:pt x="34667" y="370583"/>
                  </a:cubicBezTo>
                  <a:cubicBezTo>
                    <a:pt x="35019" y="370935"/>
                    <a:pt x="35822" y="371739"/>
                    <a:pt x="36074" y="372090"/>
                  </a:cubicBezTo>
                  <a:lnTo>
                    <a:pt x="38887" y="374452"/>
                  </a:lnTo>
                  <a:cubicBezTo>
                    <a:pt x="39239" y="374804"/>
                    <a:pt x="40043" y="375407"/>
                    <a:pt x="40294" y="375758"/>
                  </a:cubicBezTo>
                  <a:cubicBezTo>
                    <a:pt x="42052" y="377517"/>
                    <a:pt x="48383" y="386209"/>
                    <a:pt x="51096" y="390981"/>
                  </a:cubicBezTo>
                  <a:lnTo>
                    <a:pt x="63254" y="383345"/>
                  </a:lnTo>
                  <a:lnTo>
                    <a:pt x="85160" y="414043"/>
                  </a:lnTo>
                  <a:lnTo>
                    <a:pt x="140476" y="383345"/>
                  </a:lnTo>
                  <a:cubicBezTo>
                    <a:pt x="156754" y="375607"/>
                    <a:pt x="151831" y="390630"/>
                    <a:pt x="159568" y="382742"/>
                  </a:cubicBezTo>
                  <a:cubicBezTo>
                    <a:pt x="164492" y="372895"/>
                    <a:pt x="161779" y="370232"/>
                    <a:pt x="166350" y="358827"/>
                  </a:cubicBezTo>
                  <a:cubicBezTo>
                    <a:pt x="180167" y="324713"/>
                    <a:pt x="180619" y="254123"/>
                    <a:pt x="164492" y="221667"/>
                  </a:cubicBezTo>
                  <a:cubicBezTo>
                    <a:pt x="149017" y="190617"/>
                    <a:pt x="146555" y="137311"/>
                    <a:pt x="133693" y="112240"/>
                  </a:cubicBezTo>
                  <a:cubicBezTo>
                    <a:pt x="125504" y="96314"/>
                    <a:pt x="129121" y="112592"/>
                    <a:pt x="118018" y="89380"/>
                  </a:cubicBezTo>
                  <a:cubicBezTo>
                    <a:pt x="111587" y="75664"/>
                    <a:pt x="102342" y="61848"/>
                    <a:pt x="92244" y="52151"/>
                  </a:cubicBezTo>
                  <a:lnTo>
                    <a:pt x="65063" y="15475"/>
                  </a:lnTo>
                  <a:cubicBezTo>
                    <a:pt x="39892" y="51548"/>
                    <a:pt x="30748" y="10099"/>
                    <a:pt x="14470" y="0"/>
                  </a:cubicBezTo>
                  <a:lnTo>
                    <a:pt x="14470" y="32205"/>
                  </a:ln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FCB4B3CE-0EE2-4129-9AF5-CCC1B14F8E1A}"/>
                </a:ext>
              </a:extLst>
            </p:cNvPr>
            <p:cNvSpPr/>
            <p:nvPr/>
          </p:nvSpPr>
          <p:spPr>
            <a:xfrm>
              <a:off x="4625574" y="3757977"/>
              <a:ext cx="665138" cy="195600"/>
            </a:xfrm>
            <a:custGeom>
              <a:avLst/>
              <a:gdLst>
                <a:gd name="connsiteX0" fmla="*/ 0 w 665138"/>
                <a:gd name="connsiteY0" fmla="*/ 157937 h 195600"/>
                <a:gd name="connsiteX1" fmla="*/ 90887 w 665138"/>
                <a:gd name="connsiteY1" fmla="*/ 152913 h 195600"/>
                <a:gd name="connsiteX2" fmla="*/ 129071 w 665138"/>
                <a:gd name="connsiteY2" fmla="*/ 156782 h 195600"/>
                <a:gd name="connsiteX3" fmla="*/ 178057 w 665138"/>
                <a:gd name="connsiteY3" fmla="*/ 159696 h 195600"/>
                <a:gd name="connsiteX4" fmla="*/ 223023 w 665138"/>
                <a:gd name="connsiteY4" fmla="*/ 183611 h 195600"/>
                <a:gd name="connsiteX5" fmla="*/ 289192 w 665138"/>
                <a:gd name="connsiteY5" fmla="*/ 188283 h 195600"/>
                <a:gd name="connsiteX6" fmla="*/ 443484 w 665138"/>
                <a:gd name="connsiteY6" fmla="*/ 163464 h 195600"/>
                <a:gd name="connsiteX7" fmla="*/ 488701 w 665138"/>
                <a:gd name="connsiteY7" fmla="*/ 161957 h 195600"/>
                <a:gd name="connsiteX8" fmla="*/ 564617 w 665138"/>
                <a:gd name="connsiteY8" fmla="*/ 132063 h 195600"/>
                <a:gd name="connsiteX9" fmla="*/ 649777 w 665138"/>
                <a:gd name="connsiteY9" fmla="*/ 57554 h 195600"/>
                <a:gd name="connsiteX10" fmla="*/ 665100 w 665138"/>
                <a:gd name="connsiteY10" fmla="*/ 19119 h 195600"/>
                <a:gd name="connsiteX11" fmla="*/ 508597 w 665138"/>
                <a:gd name="connsiteY11" fmla="*/ 33639 h 195600"/>
                <a:gd name="connsiteX12" fmla="*/ 441374 w 665138"/>
                <a:gd name="connsiteY12" fmla="*/ 71572 h 195600"/>
                <a:gd name="connsiteX13" fmla="*/ 271858 w 665138"/>
                <a:gd name="connsiteY13" fmla="*/ 113272 h 195600"/>
                <a:gd name="connsiteX14" fmla="*/ 173686 w 665138"/>
                <a:gd name="connsiteY14" fmla="*/ 119854 h 195600"/>
                <a:gd name="connsiteX15" fmla="*/ 0 w 665138"/>
                <a:gd name="connsiteY15" fmla="*/ 157937 h 195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65138" h="195600">
                  <a:moveTo>
                    <a:pt x="0" y="157937"/>
                  </a:moveTo>
                  <a:cubicBezTo>
                    <a:pt x="21554" y="157485"/>
                    <a:pt x="70188" y="155375"/>
                    <a:pt x="90887" y="152913"/>
                  </a:cubicBezTo>
                  <a:cubicBezTo>
                    <a:pt x="121685" y="149296"/>
                    <a:pt x="107769" y="151858"/>
                    <a:pt x="129071" y="156782"/>
                  </a:cubicBezTo>
                  <a:cubicBezTo>
                    <a:pt x="141581" y="159696"/>
                    <a:pt x="163286" y="157937"/>
                    <a:pt x="178057" y="159696"/>
                  </a:cubicBezTo>
                  <a:cubicBezTo>
                    <a:pt x="186849" y="171854"/>
                    <a:pt x="173384" y="173864"/>
                    <a:pt x="223023" y="183611"/>
                  </a:cubicBezTo>
                  <a:cubicBezTo>
                    <a:pt x="244577" y="187831"/>
                    <a:pt x="266834" y="185369"/>
                    <a:pt x="289192" y="188283"/>
                  </a:cubicBezTo>
                  <a:cubicBezTo>
                    <a:pt x="450016" y="209586"/>
                    <a:pt x="401532" y="179139"/>
                    <a:pt x="443484" y="163464"/>
                  </a:cubicBezTo>
                  <a:cubicBezTo>
                    <a:pt x="470665" y="153265"/>
                    <a:pt x="468906" y="166629"/>
                    <a:pt x="488701" y="161957"/>
                  </a:cubicBezTo>
                  <a:cubicBezTo>
                    <a:pt x="493876" y="160650"/>
                    <a:pt x="524524" y="142865"/>
                    <a:pt x="564617" y="132063"/>
                  </a:cubicBezTo>
                  <a:cubicBezTo>
                    <a:pt x="622144" y="116588"/>
                    <a:pt x="628223" y="94482"/>
                    <a:pt x="649777" y="57554"/>
                  </a:cubicBezTo>
                  <a:cubicBezTo>
                    <a:pt x="661232" y="38211"/>
                    <a:pt x="665603" y="43486"/>
                    <a:pt x="665100" y="19119"/>
                  </a:cubicBezTo>
                  <a:cubicBezTo>
                    <a:pt x="605363" y="-10071"/>
                    <a:pt x="580996" y="-6303"/>
                    <a:pt x="508597" y="33639"/>
                  </a:cubicBezTo>
                  <a:cubicBezTo>
                    <a:pt x="483979" y="47355"/>
                    <a:pt x="469459" y="60468"/>
                    <a:pt x="441374" y="71572"/>
                  </a:cubicBezTo>
                  <a:lnTo>
                    <a:pt x="271858" y="113272"/>
                  </a:lnTo>
                  <a:cubicBezTo>
                    <a:pt x="235433" y="114930"/>
                    <a:pt x="209910" y="116086"/>
                    <a:pt x="173686" y="119854"/>
                  </a:cubicBezTo>
                  <a:cubicBezTo>
                    <a:pt x="111285" y="126184"/>
                    <a:pt x="56472" y="135328"/>
                    <a:pt x="0" y="157937"/>
                  </a:cubicBez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3A51707A-E9E0-4BE3-AAD0-3183F79DEAA5}"/>
                </a:ext>
              </a:extLst>
            </p:cNvPr>
            <p:cNvSpPr/>
            <p:nvPr/>
          </p:nvSpPr>
          <p:spPr>
            <a:xfrm>
              <a:off x="6408353" y="2493369"/>
              <a:ext cx="211325" cy="485888"/>
            </a:xfrm>
            <a:custGeom>
              <a:avLst/>
              <a:gdLst>
                <a:gd name="connsiteX0" fmla="*/ 18238 w 211325"/>
                <a:gd name="connsiteY0" fmla="*/ 448709 h 485888"/>
                <a:gd name="connsiteX1" fmla="*/ 18338 w 211325"/>
                <a:gd name="connsiteY1" fmla="*/ 450367 h 485888"/>
                <a:gd name="connsiteX2" fmla="*/ 21855 w 211325"/>
                <a:gd name="connsiteY2" fmla="*/ 459762 h 485888"/>
                <a:gd name="connsiteX3" fmla="*/ 32406 w 211325"/>
                <a:gd name="connsiteY3" fmla="*/ 485888 h 485888"/>
                <a:gd name="connsiteX4" fmla="*/ 57577 w 211325"/>
                <a:gd name="connsiteY4" fmla="*/ 467248 h 485888"/>
                <a:gd name="connsiteX5" fmla="*/ 61446 w 211325"/>
                <a:gd name="connsiteY5" fmla="*/ 477548 h 485888"/>
                <a:gd name="connsiteX6" fmla="*/ 95409 w 211325"/>
                <a:gd name="connsiteY6" fmla="*/ 466897 h 485888"/>
                <a:gd name="connsiteX7" fmla="*/ 124951 w 211325"/>
                <a:gd name="connsiteY7" fmla="*/ 446398 h 485888"/>
                <a:gd name="connsiteX8" fmla="*/ 123896 w 211325"/>
                <a:gd name="connsiteY8" fmla="*/ 429668 h 485888"/>
                <a:gd name="connsiteX9" fmla="*/ 124700 w 211325"/>
                <a:gd name="connsiteY9" fmla="*/ 426954 h 485888"/>
                <a:gd name="connsiteX10" fmla="*/ 123896 w 211325"/>
                <a:gd name="connsiteY10" fmla="*/ 406205 h 485888"/>
                <a:gd name="connsiteX11" fmla="*/ 128719 w 211325"/>
                <a:gd name="connsiteY11" fmla="*/ 389122 h 485888"/>
                <a:gd name="connsiteX12" fmla="*/ 141380 w 211325"/>
                <a:gd name="connsiteY12" fmla="*/ 324461 h 485888"/>
                <a:gd name="connsiteX13" fmla="*/ 137763 w 211325"/>
                <a:gd name="connsiteY13" fmla="*/ 280751 h 485888"/>
                <a:gd name="connsiteX14" fmla="*/ 140325 w 211325"/>
                <a:gd name="connsiteY14" fmla="*/ 280048 h 485888"/>
                <a:gd name="connsiteX15" fmla="*/ 156704 w 211325"/>
                <a:gd name="connsiteY15" fmla="*/ 271506 h 485888"/>
                <a:gd name="connsiteX16" fmla="*/ 187401 w 211325"/>
                <a:gd name="connsiteY16" fmla="*/ 239754 h 485888"/>
                <a:gd name="connsiteX17" fmla="*/ 196445 w 211325"/>
                <a:gd name="connsiteY17" fmla="*/ 198756 h 485888"/>
                <a:gd name="connsiteX18" fmla="*/ 211066 w 211325"/>
                <a:gd name="connsiteY18" fmla="*/ 162934 h 485888"/>
                <a:gd name="connsiteX19" fmla="*/ 208855 w 211325"/>
                <a:gd name="connsiteY19" fmla="*/ 121233 h 485888"/>
                <a:gd name="connsiteX20" fmla="*/ 200062 w 211325"/>
                <a:gd name="connsiteY20" fmla="*/ 40997 h 485888"/>
                <a:gd name="connsiteX21" fmla="*/ 203328 w 211325"/>
                <a:gd name="connsiteY21" fmla="*/ 25422 h 485888"/>
                <a:gd name="connsiteX22" fmla="*/ 201570 w 211325"/>
                <a:gd name="connsiteY22" fmla="*/ 0 h 485888"/>
                <a:gd name="connsiteX23" fmla="*/ 185744 w 211325"/>
                <a:gd name="connsiteY23" fmla="*/ 27281 h 485888"/>
                <a:gd name="connsiteX24" fmla="*/ 143691 w 211325"/>
                <a:gd name="connsiteY24" fmla="*/ 3718 h 485888"/>
                <a:gd name="connsiteX25" fmla="*/ 79834 w 211325"/>
                <a:gd name="connsiteY25" fmla="*/ 120379 h 485888"/>
                <a:gd name="connsiteX26" fmla="*/ 72700 w 211325"/>
                <a:gd name="connsiteY26" fmla="*/ 269748 h 485888"/>
                <a:gd name="connsiteX27" fmla="*/ 29843 w 211325"/>
                <a:gd name="connsiteY27" fmla="*/ 277485 h 485888"/>
                <a:gd name="connsiteX28" fmla="*/ 32557 w 211325"/>
                <a:gd name="connsiteY28" fmla="*/ 352697 h 485888"/>
                <a:gd name="connsiteX29" fmla="*/ 36777 w 211325"/>
                <a:gd name="connsiteY29" fmla="*/ 349984 h 485888"/>
                <a:gd name="connsiteX30" fmla="*/ 41952 w 211325"/>
                <a:gd name="connsiteY30" fmla="*/ 347070 h 485888"/>
                <a:gd name="connsiteX31" fmla="*/ 45820 w 211325"/>
                <a:gd name="connsiteY31" fmla="*/ 402386 h 485888"/>
                <a:gd name="connsiteX32" fmla="*/ 0 w 211325"/>
                <a:gd name="connsiteY32" fmla="*/ 475036 h 485888"/>
                <a:gd name="connsiteX33" fmla="*/ 18238 w 211325"/>
                <a:gd name="connsiteY33" fmla="*/ 448709 h 485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11325" h="485888">
                  <a:moveTo>
                    <a:pt x="18238" y="448709"/>
                  </a:moveTo>
                  <a:cubicBezTo>
                    <a:pt x="17635" y="448609"/>
                    <a:pt x="18238" y="449061"/>
                    <a:pt x="18338" y="450367"/>
                  </a:cubicBezTo>
                  <a:lnTo>
                    <a:pt x="21855" y="459762"/>
                  </a:lnTo>
                  <a:cubicBezTo>
                    <a:pt x="28788" y="479457"/>
                    <a:pt x="34013" y="478402"/>
                    <a:pt x="32406" y="485888"/>
                  </a:cubicBezTo>
                  <a:lnTo>
                    <a:pt x="57577" y="467248"/>
                  </a:lnTo>
                  <a:lnTo>
                    <a:pt x="61446" y="477548"/>
                  </a:lnTo>
                  <a:cubicBezTo>
                    <a:pt x="79231" y="468304"/>
                    <a:pt x="86516" y="472172"/>
                    <a:pt x="95409" y="466897"/>
                  </a:cubicBezTo>
                  <a:cubicBezTo>
                    <a:pt x="117063" y="454386"/>
                    <a:pt x="88476" y="445343"/>
                    <a:pt x="124951" y="446398"/>
                  </a:cubicBezTo>
                  <a:lnTo>
                    <a:pt x="123896" y="429668"/>
                  </a:lnTo>
                  <a:cubicBezTo>
                    <a:pt x="124147" y="428864"/>
                    <a:pt x="124499" y="427658"/>
                    <a:pt x="124700" y="426954"/>
                  </a:cubicBezTo>
                  <a:cubicBezTo>
                    <a:pt x="129724" y="403894"/>
                    <a:pt x="123745" y="425196"/>
                    <a:pt x="123896" y="406205"/>
                  </a:cubicBezTo>
                  <a:cubicBezTo>
                    <a:pt x="124147" y="389675"/>
                    <a:pt x="125755" y="405150"/>
                    <a:pt x="128719" y="389122"/>
                  </a:cubicBezTo>
                  <a:cubicBezTo>
                    <a:pt x="133542" y="363348"/>
                    <a:pt x="111285" y="340489"/>
                    <a:pt x="141380" y="324461"/>
                  </a:cubicBezTo>
                  <a:cubicBezTo>
                    <a:pt x="127664" y="300345"/>
                    <a:pt x="128970" y="306776"/>
                    <a:pt x="137763" y="280751"/>
                  </a:cubicBezTo>
                  <a:cubicBezTo>
                    <a:pt x="138567" y="280399"/>
                    <a:pt x="139973" y="279244"/>
                    <a:pt x="140325" y="280048"/>
                  </a:cubicBezTo>
                  <a:lnTo>
                    <a:pt x="156704" y="271506"/>
                  </a:lnTo>
                  <a:cubicBezTo>
                    <a:pt x="172530" y="263066"/>
                    <a:pt x="173434" y="264473"/>
                    <a:pt x="187401" y="239754"/>
                  </a:cubicBezTo>
                  <a:cubicBezTo>
                    <a:pt x="194687" y="226741"/>
                    <a:pt x="195490" y="212824"/>
                    <a:pt x="196445" y="198756"/>
                  </a:cubicBezTo>
                  <a:cubicBezTo>
                    <a:pt x="198656" y="163989"/>
                    <a:pt x="206895" y="180971"/>
                    <a:pt x="211066" y="162934"/>
                  </a:cubicBezTo>
                  <a:cubicBezTo>
                    <a:pt x="212472" y="156955"/>
                    <a:pt x="207649" y="133995"/>
                    <a:pt x="208855" y="121233"/>
                  </a:cubicBezTo>
                  <a:cubicBezTo>
                    <a:pt x="212623" y="80839"/>
                    <a:pt x="194435" y="71192"/>
                    <a:pt x="200062" y="40997"/>
                  </a:cubicBezTo>
                  <a:cubicBezTo>
                    <a:pt x="201821" y="31150"/>
                    <a:pt x="203931" y="43108"/>
                    <a:pt x="203328" y="25422"/>
                  </a:cubicBezTo>
                  <a:cubicBezTo>
                    <a:pt x="202976" y="17082"/>
                    <a:pt x="201117" y="11606"/>
                    <a:pt x="201570" y="0"/>
                  </a:cubicBezTo>
                  <a:cubicBezTo>
                    <a:pt x="189260" y="12510"/>
                    <a:pt x="193481" y="12309"/>
                    <a:pt x="185744" y="27281"/>
                  </a:cubicBezTo>
                  <a:cubicBezTo>
                    <a:pt x="158211" y="6180"/>
                    <a:pt x="169214" y="30547"/>
                    <a:pt x="143691" y="3718"/>
                  </a:cubicBezTo>
                  <a:cubicBezTo>
                    <a:pt x="68379" y="77272"/>
                    <a:pt x="109828" y="60190"/>
                    <a:pt x="79834" y="120379"/>
                  </a:cubicBezTo>
                  <a:cubicBezTo>
                    <a:pt x="50442" y="179514"/>
                    <a:pt x="96113" y="246787"/>
                    <a:pt x="72700" y="269748"/>
                  </a:cubicBezTo>
                  <a:cubicBezTo>
                    <a:pt x="54311" y="280751"/>
                    <a:pt x="51950" y="276430"/>
                    <a:pt x="29843" y="277485"/>
                  </a:cubicBezTo>
                  <a:cubicBezTo>
                    <a:pt x="31853" y="330088"/>
                    <a:pt x="19544" y="314011"/>
                    <a:pt x="32557" y="352697"/>
                  </a:cubicBezTo>
                  <a:cubicBezTo>
                    <a:pt x="44615" y="351541"/>
                    <a:pt x="22809" y="358927"/>
                    <a:pt x="36777" y="349984"/>
                  </a:cubicBezTo>
                  <a:cubicBezTo>
                    <a:pt x="44062" y="345412"/>
                    <a:pt x="34214" y="346467"/>
                    <a:pt x="41952" y="347070"/>
                  </a:cubicBezTo>
                  <a:cubicBezTo>
                    <a:pt x="52603" y="374502"/>
                    <a:pt x="45368" y="375758"/>
                    <a:pt x="45820" y="402386"/>
                  </a:cubicBezTo>
                  <a:cubicBezTo>
                    <a:pt x="28487" y="410475"/>
                    <a:pt x="3065" y="465038"/>
                    <a:pt x="0" y="475036"/>
                  </a:cubicBezTo>
                  <a:lnTo>
                    <a:pt x="18238" y="448709"/>
                  </a:ln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FABF29A5-9D4C-41C0-9F6D-9F3F6CA1E67A}"/>
                </a:ext>
              </a:extLst>
            </p:cNvPr>
            <p:cNvSpPr/>
            <p:nvPr/>
          </p:nvSpPr>
          <p:spPr>
            <a:xfrm>
              <a:off x="4194159" y="1255362"/>
              <a:ext cx="300635" cy="295245"/>
            </a:xfrm>
            <a:custGeom>
              <a:avLst/>
              <a:gdLst>
                <a:gd name="connsiteX0" fmla="*/ 36565 w 300635"/>
                <a:gd name="connsiteY0" fmla="*/ 32858 h 295245"/>
                <a:gd name="connsiteX1" fmla="*/ 25763 w 300635"/>
                <a:gd name="connsiteY1" fmla="*/ 20448 h 295245"/>
                <a:gd name="connsiteX2" fmla="*/ 10188 w 300635"/>
                <a:gd name="connsiteY2" fmla="*/ 117315 h 295245"/>
                <a:gd name="connsiteX3" fmla="*/ 46613 w 300635"/>
                <a:gd name="connsiteY3" fmla="*/ 209609 h 295245"/>
                <a:gd name="connsiteX4" fmla="*/ 152171 w 300635"/>
                <a:gd name="connsiteY4" fmla="*/ 294517 h 295245"/>
                <a:gd name="connsiteX5" fmla="*/ 203016 w 300635"/>
                <a:gd name="connsiteY5" fmla="*/ 295221 h 295245"/>
                <a:gd name="connsiteX6" fmla="*/ 176538 w 300635"/>
                <a:gd name="connsiteY6" fmla="*/ 278339 h 295245"/>
                <a:gd name="connsiteX7" fmla="*/ 259135 w 300635"/>
                <a:gd name="connsiteY7" fmla="*/ 276229 h 295245"/>
                <a:gd name="connsiteX8" fmla="*/ 259940 w 300635"/>
                <a:gd name="connsiteY8" fmla="*/ 260554 h 295245"/>
                <a:gd name="connsiteX9" fmla="*/ 278328 w 300635"/>
                <a:gd name="connsiteY9" fmla="*/ 266181 h 295245"/>
                <a:gd name="connsiteX10" fmla="*/ 270691 w 300635"/>
                <a:gd name="connsiteY10" fmla="*/ 249450 h 295245"/>
                <a:gd name="connsiteX11" fmla="*/ 284608 w 300635"/>
                <a:gd name="connsiteY11" fmla="*/ 253771 h 295245"/>
                <a:gd name="connsiteX12" fmla="*/ 271947 w 300635"/>
                <a:gd name="connsiteY12" fmla="*/ 221667 h 295245"/>
                <a:gd name="connsiteX13" fmla="*/ 300635 w 300635"/>
                <a:gd name="connsiteY13" fmla="*/ 227545 h 295245"/>
                <a:gd name="connsiteX14" fmla="*/ 170358 w 300635"/>
                <a:gd name="connsiteY14" fmla="*/ 132538 h 295245"/>
                <a:gd name="connsiteX15" fmla="*/ 133581 w 300635"/>
                <a:gd name="connsiteY15" fmla="*/ 56020 h 295245"/>
                <a:gd name="connsiteX16" fmla="*/ 74547 w 300635"/>
                <a:gd name="connsiteY16" fmla="*/ 0 h 295245"/>
                <a:gd name="connsiteX17" fmla="*/ 36565 w 300635"/>
                <a:gd name="connsiteY17" fmla="*/ 32858 h 295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0635" h="295245">
                  <a:moveTo>
                    <a:pt x="36565" y="32858"/>
                  </a:moveTo>
                  <a:lnTo>
                    <a:pt x="25763" y="20448"/>
                  </a:lnTo>
                  <a:cubicBezTo>
                    <a:pt x="-5387" y="67173"/>
                    <a:pt x="-5287" y="57477"/>
                    <a:pt x="10188" y="117315"/>
                  </a:cubicBezTo>
                  <a:cubicBezTo>
                    <a:pt x="21341" y="159970"/>
                    <a:pt x="18377" y="172832"/>
                    <a:pt x="46613" y="209609"/>
                  </a:cubicBezTo>
                  <a:cubicBezTo>
                    <a:pt x="70528" y="240909"/>
                    <a:pt x="109516" y="286830"/>
                    <a:pt x="152171" y="294517"/>
                  </a:cubicBezTo>
                  <a:cubicBezTo>
                    <a:pt x="155688" y="295120"/>
                    <a:pt x="202764" y="295321"/>
                    <a:pt x="203016" y="295221"/>
                  </a:cubicBezTo>
                  <a:cubicBezTo>
                    <a:pt x="184175" y="283263"/>
                    <a:pt x="194676" y="299089"/>
                    <a:pt x="176538" y="278339"/>
                  </a:cubicBezTo>
                  <a:lnTo>
                    <a:pt x="259135" y="276229"/>
                  </a:lnTo>
                  <a:cubicBezTo>
                    <a:pt x="265366" y="263920"/>
                    <a:pt x="265567" y="278791"/>
                    <a:pt x="259940" y="260554"/>
                  </a:cubicBezTo>
                  <a:cubicBezTo>
                    <a:pt x="272952" y="263619"/>
                    <a:pt x="262401" y="264422"/>
                    <a:pt x="278328" y="266181"/>
                  </a:cubicBezTo>
                  <a:lnTo>
                    <a:pt x="270691" y="249450"/>
                  </a:lnTo>
                  <a:lnTo>
                    <a:pt x="284608" y="253771"/>
                  </a:lnTo>
                  <a:cubicBezTo>
                    <a:pt x="256473" y="223777"/>
                    <a:pt x="284005" y="242517"/>
                    <a:pt x="271947" y="221667"/>
                  </a:cubicBezTo>
                  <a:cubicBezTo>
                    <a:pt x="292898" y="220863"/>
                    <a:pt x="285060" y="218853"/>
                    <a:pt x="300635" y="227545"/>
                  </a:cubicBezTo>
                  <a:cubicBezTo>
                    <a:pt x="290687" y="200465"/>
                    <a:pt x="211356" y="175042"/>
                    <a:pt x="170358" y="132538"/>
                  </a:cubicBezTo>
                  <a:cubicBezTo>
                    <a:pt x="136495" y="97419"/>
                    <a:pt x="153829" y="81090"/>
                    <a:pt x="133581" y="56020"/>
                  </a:cubicBezTo>
                  <a:cubicBezTo>
                    <a:pt x="127151" y="47931"/>
                    <a:pt x="82285" y="3316"/>
                    <a:pt x="74547" y="0"/>
                  </a:cubicBezTo>
                  <a:cubicBezTo>
                    <a:pt x="46613" y="30296"/>
                    <a:pt x="61233" y="-10450"/>
                    <a:pt x="36565" y="32858"/>
                  </a:cubicBez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3C128429-00AF-46CE-918D-DA58A9ADFDB5}"/>
                </a:ext>
              </a:extLst>
            </p:cNvPr>
            <p:cNvSpPr/>
            <p:nvPr/>
          </p:nvSpPr>
          <p:spPr>
            <a:xfrm>
              <a:off x="1921689" y="2392886"/>
              <a:ext cx="257374" cy="465439"/>
            </a:xfrm>
            <a:custGeom>
              <a:avLst/>
              <a:gdLst>
                <a:gd name="connsiteX0" fmla="*/ 158587 w 257374"/>
                <a:gd name="connsiteY0" fmla="*/ 237593 h 465439"/>
                <a:gd name="connsiteX1" fmla="*/ 154367 w 257374"/>
                <a:gd name="connsiteY1" fmla="*/ 201771 h 465439"/>
                <a:gd name="connsiteX2" fmla="*/ 172303 w 257374"/>
                <a:gd name="connsiteY2" fmla="*/ 191321 h 465439"/>
                <a:gd name="connsiteX3" fmla="*/ 164917 w 257374"/>
                <a:gd name="connsiteY3" fmla="*/ 161678 h 465439"/>
                <a:gd name="connsiteX4" fmla="*/ 175920 w 257374"/>
                <a:gd name="connsiteY4" fmla="*/ 124650 h 465439"/>
                <a:gd name="connsiteX5" fmla="*/ 158235 w 257374"/>
                <a:gd name="connsiteY5" fmla="*/ 10651 h 465439"/>
                <a:gd name="connsiteX6" fmla="*/ 148137 w 257374"/>
                <a:gd name="connsiteY6" fmla="*/ 37380 h 465439"/>
                <a:gd name="connsiteX7" fmla="*/ 136531 w 257374"/>
                <a:gd name="connsiteY7" fmla="*/ 22508 h 465439"/>
                <a:gd name="connsiteX8" fmla="*/ 132913 w 257374"/>
                <a:gd name="connsiteY8" fmla="*/ 10450 h 465439"/>
                <a:gd name="connsiteX9" fmla="*/ 130904 w 257374"/>
                <a:gd name="connsiteY9" fmla="*/ 4924 h 465439"/>
                <a:gd name="connsiteX10" fmla="*/ 129849 w 257374"/>
                <a:gd name="connsiteY10" fmla="*/ 2361 h 465439"/>
                <a:gd name="connsiteX11" fmla="*/ 128794 w 257374"/>
                <a:gd name="connsiteY11" fmla="*/ 0 h 465439"/>
                <a:gd name="connsiteX12" fmla="*/ 121659 w 257374"/>
                <a:gd name="connsiteY12" fmla="*/ 19192 h 465439"/>
                <a:gd name="connsiteX13" fmla="*/ 104577 w 257374"/>
                <a:gd name="connsiteY13" fmla="*/ 14721 h 465439"/>
                <a:gd name="connsiteX14" fmla="*/ 94026 w 257374"/>
                <a:gd name="connsiteY14" fmla="*/ 50543 h 465439"/>
                <a:gd name="connsiteX15" fmla="*/ 92519 w 257374"/>
                <a:gd name="connsiteY15" fmla="*/ 68932 h 465439"/>
                <a:gd name="connsiteX16" fmla="*/ 54235 w 257374"/>
                <a:gd name="connsiteY16" fmla="*/ 69534 h 465439"/>
                <a:gd name="connsiteX17" fmla="*/ 57752 w 257374"/>
                <a:gd name="connsiteY17" fmla="*/ 116159 h 465439"/>
                <a:gd name="connsiteX18" fmla="*/ 27858 w 257374"/>
                <a:gd name="connsiteY18" fmla="*/ 73303 h 465439"/>
                <a:gd name="connsiteX19" fmla="*/ 26702 w 257374"/>
                <a:gd name="connsiteY19" fmla="*/ 96967 h 465439"/>
                <a:gd name="connsiteX20" fmla="*/ 14996 w 257374"/>
                <a:gd name="connsiteY20" fmla="*/ 101991 h 465439"/>
                <a:gd name="connsiteX21" fmla="*/ 15800 w 257374"/>
                <a:gd name="connsiteY21" fmla="*/ 128116 h 465439"/>
                <a:gd name="connsiteX22" fmla="*/ 10625 w 257374"/>
                <a:gd name="connsiteY22" fmla="*/ 119575 h 465439"/>
                <a:gd name="connsiteX23" fmla="*/ 3239 w 257374"/>
                <a:gd name="connsiteY23" fmla="*/ 92746 h 465439"/>
                <a:gd name="connsiteX24" fmla="*/ 8866 w 257374"/>
                <a:gd name="connsiteY24" fmla="*/ 138315 h 465439"/>
                <a:gd name="connsiteX25" fmla="*/ 31375 w 257374"/>
                <a:gd name="connsiteY25" fmla="*/ 133040 h 465439"/>
                <a:gd name="connsiteX26" fmla="*/ 47904 w 257374"/>
                <a:gd name="connsiteY26" fmla="*/ 154142 h 465439"/>
                <a:gd name="connsiteX27" fmla="*/ 56948 w 257374"/>
                <a:gd name="connsiteY27" fmla="*/ 169817 h 465439"/>
                <a:gd name="connsiteX28" fmla="*/ 64685 w 257374"/>
                <a:gd name="connsiteY28" fmla="*/ 143591 h 465439"/>
                <a:gd name="connsiteX29" fmla="*/ 82471 w 257374"/>
                <a:gd name="connsiteY29" fmla="*/ 232519 h 465439"/>
                <a:gd name="connsiteX30" fmla="*/ 97593 w 257374"/>
                <a:gd name="connsiteY30" fmla="*/ 217647 h 465439"/>
                <a:gd name="connsiteX31" fmla="*/ 97342 w 257374"/>
                <a:gd name="connsiteY31" fmla="*/ 167506 h 465439"/>
                <a:gd name="connsiteX32" fmla="*/ 116434 w 257374"/>
                <a:gd name="connsiteY32" fmla="*/ 240859 h 465439"/>
                <a:gd name="connsiteX33" fmla="*/ 126633 w 257374"/>
                <a:gd name="connsiteY33" fmla="*/ 275425 h 465439"/>
                <a:gd name="connsiteX34" fmla="*/ 128140 w 257374"/>
                <a:gd name="connsiteY34" fmla="*/ 319337 h 465439"/>
                <a:gd name="connsiteX35" fmla="*/ 119951 w 257374"/>
                <a:gd name="connsiteY35" fmla="*/ 319236 h 465439"/>
                <a:gd name="connsiteX36" fmla="*/ 120403 w 257374"/>
                <a:gd name="connsiteY36" fmla="*/ 350285 h 465439"/>
                <a:gd name="connsiteX37" fmla="*/ 138540 w 257374"/>
                <a:gd name="connsiteY37" fmla="*/ 335313 h 465439"/>
                <a:gd name="connsiteX38" fmla="*/ 149543 w 257374"/>
                <a:gd name="connsiteY38" fmla="*/ 365659 h 465439"/>
                <a:gd name="connsiteX39" fmla="*/ 135476 w 257374"/>
                <a:gd name="connsiteY39" fmla="*/ 369528 h 465439"/>
                <a:gd name="connsiteX40" fmla="*/ 140751 w 257374"/>
                <a:gd name="connsiteY40" fmla="*/ 412987 h 465439"/>
                <a:gd name="connsiteX41" fmla="*/ 150599 w 257374"/>
                <a:gd name="connsiteY41" fmla="*/ 416153 h 465439"/>
                <a:gd name="connsiteX42" fmla="*/ 162204 w 257374"/>
                <a:gd name="connsiteY42" fmla="*/ 450819 h 465439"/>
                <a:gd name="connsiteX43" fmla="*/ 160094 w 257374"/>
                <a:gd name="connsiteY43" fmla="*/ 405602 h 465439"/>
                <a:gd name="connsiteX44" fmla="*/ 180944 w 257374"/>
                <a:gd name="connsiteY44" fmla="*/ 465440 h 465439"/>
                <a:gd name="connsiteX45" fmla="*/ 174865 w 257374"/>
                <a:gd name="connsiteY45" fmla="*/ 389625 h 465439"/>
                <a:gd name="connsiteX46" fmla="*/ 213401 w 257374"/>
                <a:gd name="connsiteY46" fmla="*/ 463078 h 465439"/>
                <a:gd name="connsiteX47" fmla="*/ 211743 w 257374"/>
                <a:gd name="connsiteY47" fmla="*/ 404396 h 465439"/>
                <a:gd name="connsiteX48" fmla="*/ 214908 w 257374"/>
                <a:gd name="connsiteY48" fmla="*/ 396056 h 465439"/>
                <a:gd name="connsiteX49" fmla="*/ 237165 w 257374"/>
                <a:gd name="connsiteY49" fmla="*/ 459310 h 465439"/>
                <a:gd name="connsiteX50" fmla="*/ 233648 w 257374"/>
                <a:gd name="connsiteY50" fmla="*/ 429316 h 465439"/>
                <a:gd name="connsiteX51" fmla="*/ 223097 w 257374"/>
                <a:gd name="connsiteY51" fmla="*/ 391383 h 465439"/>
                <a:gd name="connsiteX52" fmla="*/ 228825 w 257374"/>
                <a:gd name="connsiteY52" fmla="*/ 382139 h 465439"/>
                <a:gd name="connsiteX53" fmla="*/ 239024 w 257374"/>
                <a:gd name="connsiteY53" fmla="*/ 399573 h 465439"/>
                <a:gd name="connsiteX54" fmla="*/ 252589 w 257374"/>
                <a:gd name="connsiteY54" fmla="*/ 412585 h 465439"/>
                <a:gd name="connsiteX55" fmla="*/ 256910 w 257374"/>
                <a:gd name="connsiteY55" fmla="*/ 346769 h 465439"/>
                <a:gd name="connsiteX56" fmla="*/ 231739 w 257374"/>
                <a:gd name="connsiteY56" fmla="*/ 261709 h 465439"/>
                <a:gd name="connsiteX57" fmla="*/ 227619 w 257374"/>
                <a:gd name="connsiteY57" fmla="*/ 230409 h 465439"/>
                <a:gd name="connsiteX58" fmla="*/ 202649 w 257374"/>
                <a:gd name="connsiteY58" fmla="*/ 182980 h 465439"/>
                <a:gd name="connsiteX59" fmla="*/ 210386 w 257374"/>
                <a:gd name="connsiteY59" fmla="*/ 237945 h 465439"/>
                <a:gd name="connsiteX60" fmla="*/ 170896 w 257374"/>
                <a:gd name="connsiteY60" fmla="*/ 194134 h 465439"/>
                <a:gd name="connsiteX61" fmla="*/ 175820 w 257374"/>
                <a:gd name="connsiteY61" fmla="*/ 229755 h 465439"/>
                <a:gd name="connsiteX62" fmla="*/ 165269 w 257374"/>
                <a:gd name="connsiteY62" fmla="*/ 230811 h 465439"/>
                <a:gd name="connsiteX63" fmla="*/ 162204 w 257374"/>
                <a:gd name="connsiteY63" fmla="*/ 235031 h 465439"/>
                <a:gd name="connsiteX64" fmla="*/ 158587 w 257374"/>
                <a:gd name="connsiteY64" fmla="*/ 237593 h 465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57374" h="465439">
                  <a:moveTo>
                    <a:pt x="158587" y="237593"/>
                  </a:moveTo>
                  <a:cubicBezTo>
                    <a:pt x="152156" y="225786"/>
                    <a:pt x="154618" y="216492"/>
                    <a:pt x="154367" y="201771"/>
                  </a:cubicBezTo>
                  <a:lnTo>
                    <a:pt x="172303" y="191321"/>
                  </a:lnTo>
                  <a:lnTo>
                    <a:pt x="164917" y="161678"/>
                  </a:lnTo>
                  <a:cubicBezTo>
                    <a:pt x="182150" y="137562"/>
                    <a:pt x="171851" y="157809"/>
                    <a:pt x="175920" y="124650"/>
                  </a:cubicBezTo>
                  <a:cubicBezTo>
                    <a:pt x="180040" y="92445"/>
                    <a:pt x="206166" y="107567"/>
                    <a:pt x="158235" y="10651"/>
                  </a:cubicBezTo>
                  <a:lnTo>
                    <a:pt x="148137" y="37380"/>
                  </a:lnTo>
                  <a:cubicBezTo>
                    <a:pt x="140148" y="32205"/>
                    <a:pt x="140299" y="32105"/>
                    <a:pt x="136531" y="22508"/>
                  </a:cubicBezTo>
                  <a:cubicBezTo>
                    <a:pt x="136430" y="22056"/>
                    <a:pt x="133265" y="11505"/>
                    <a:pt x="132913" y="10450"/>
                  </a:cubicBezTo>
                  <a:cubicBezTo>
                    <a:pt x="129648" y="502"/>
                    <a:pt x="133617" y="12209"/>
                    <a:pt x="130904" y="4924"/>
                  </a:cubicBezTo>
                  <a:cubicBezTo>
                    <a:pt x="130653" y="4220"/>
                    <a:pt x="130100" y="2914"/>
                    <a:pt x="129849" y="2361"/>
                  </a:cubicBezTo>
                  <a:cubicBezTo>
                    <a:pt x="129748" y="1909"/>
                    <a:pt x="129246" y="703"/>
                    <a:pt x="128794" y="0"/>
                  </a:cubicBezTo>
                  <a:lnTo>
                    <a:pt x="121659" y="19192"/>
                  </a:lnTo>
                  <a:cubicBezTo>
                    <a:pt x="102115" y="16278"/>
                    <a:pt x="114877" y="11355"/>
                    <a:pt x="104577" y="14721"/>
                  </a:cubicBezTo>
                  <a:lnTo>
                    <a:pt x="94026" y="50543"/>
                  </a:lnTo>
                  <a:cubicBezTo>
                    <a:pt x="93222" y="54663"/>
                    <a:pt x="93222" y="63405"/>
                    <a:pt x="92519" y="68932"/>
                  </a:cubicBezTo>
                  <a:cubicBezTo>
                    <a:pt x="70965" y="77021"/>
                    <a:pt x="81717" y="77121"/>
                    <a:pt x="54235" y="69534"/>
                  </a:cubicBezTo>
                  <a:lnTo>
                    <a:pt x="57752" y="116159"/>
                  </a:lnTo>
                  <a:cubicBezTo>
                    <a:pt x="45794" y="101388"/>
                    <a:pt x="46146" y="89079"/>
                    <a:pt x="27858" y="73303"/>
                  </a:cubicBezTo>
                  <a:lnTo>
                    <a:pt x="26702" y="96967"/>
                  </a:lnTo>
                  <a:cubicBezTo>
                    <a:pt x="15096" y="100835"/>
                    <a:pt x="27154" y="91339"/>
                    <a:pt x="14996" y="101991"/>
                  </a:cubicBezTo>
                  <a:lnTo>
                    <a:pt x="15800" y="128116"/>
                  </a:lnTo>
                  <a:cubicBezTo>
                    <a:pt x="9218" y="121535"/>
                    <a:pt x="13941" y="130126"/>
                    <a:pt x="10625" y="119575"/>
                  </a:cubicBezTo>
                  <a:lnTo>
                    <a:pt x="3239" y="92746"/>
                  </a:lnTo>
                  <a:cubicBezTo>
                    <a:pt x="-4850" y="109979"/>
                    <a:pt x="4194" y="120178"/>
                    <a:pt x="8866" y="138315"/>
                  </a:cubicBezTo>
                  <a:cubicBezTo>
                    <a:pt x="13338" y="125454"/>
                    <a:pt x="7460" y="128217"/>
                    <a:pt x="31375" y="133040"/>
                  </a:cubicBezTo>
                  <a:cubicBezTo>
                    <a:pt x="49160" y="136658"/>
                    <a:pt x="44036" y="139371"/>
                    <a:pt x="47904" y="154142"/>
                  </a:cubicBezTo>
                  <a:cubicBezTo>
                    <a:pt x="52577" y="171375"/>
                    <a:pt x="47804" y="166099"/>
                    <a:pt x="56948" y="169817"/>
                  </a:cubicBezTo>
                  <a:cubicBezTo>
                    <a:pt x="66795" y="154945"/>
                    <a:pt x="57300" y="157860"/>
                    <a:pt x="64685" y="143591"/>
                  </a:cubicBezTo>
                  <a:cubicBezTo>
                    <a:pt x="93725" y="175695"/>
                    <a:pt x="77698" y="199359"/>
                    <a:pt x="82471" y="232519"/>
                  </a:cubicBezTo>
                  <a:cubicBezTo>
                    <a:pt x="92921" y="227595"/>
                    <a:pt x="83626" y="228901"/>
                    <a:pt x="97593" y="217647"/>
                  </a:cubicBezTo>
                  <a:cubicBezTo>
                    <a:pt x="90459" y="203730"/>
                    <a:pt x="91162" y="181574"/>
                    <a:pt x="97342" y="167506"/>
                  </a:cubicBezTo>
                  <a:cubicBezTo>
                    <a:pt x="104828" y="179916"/>
                    <a:pt x="103572" y="218702"/>
                    <a:pt x="116434" y="240859"/>
                  </a:cubicBezTo>
                  <a:cubicBezTo>
                    <a:pt x="123719" y="253520"/>
                    <a:pt x="127789" y="260303"/>
                    <a:pt x="126633" y="275425"/>
                  </a:cubicBezTo>
                  <a:cubicBezTo>
                    <a:pt x="125126" y="296728"/>
                    <a:pt x="127939" y="298034"/>
                    <a:pt x="128140" y="319337"/>
                  </a:cubicBezTo>
                  <a:lnTo>
                    <a:pt x="119951" y="319236"/>
                  </a:lnTo>
                  <a:cubicBezTo>
                    <a:pt x="126985" y="332801"/>
                    <a:pt x="121609" y="336318"/>
                    <a:pt x="120403" y="350285"/>
                  </a:cubicBezTo>
                  <a:lnTo>
                    <a:pt x="138540" y="335313"/>
                  </a:lnTo>
                  <a:lnTo>
                    <a:pt x="149543" y="365659"/>
                  </a:lnTo>
                  <a:cubicBezTo>
                    <a:pt x="133868" y="373045"/>
                    <a:pt x="147333" y="365308"/>
                    <a:pt x="135476" y="369528"/>
                  </a:cubicBezTo>
                  <a:lnTo>
                    <a:pt x="140751" y="412987"/>
                  </a:lnTo>
                  <a:lnTo>
                    <a:pt x="150599" y="416153"/>
                  </a:lnTo>
                  <a:cubicBezTo>
                    <a:pt x="152709" y="430069"/>
                    <a:pt x="152709" y="441927"/>
                    <a:pt x="162204" y="450819"/>
                  </a:cubicBezTo>
                  <a:cubicBezTo>
                    <a:pt x="159642" y="431376"/>
                    <a:pt x="158687" y="426553"/>
                    <a:pt x="160094" y="405602"/>
                  </a:cubicBezTo>
                  <a:cubicBezTo>
                    <a:pt x="169238" y="422131"/>
                    <a:pt x="167480" y="448257"/>
                    <a:pt x="180944" y="465440"/>
                  </a:cubicBezTo>
                  <a:cubicBezTo>
                    <a:pt x="182452" y="443082"/>
                    <a:pt x="167580" y="405803"/>
                    <a:pt x="174865" y="389625"/>
                  </a:cubicBezTo>
                  <a:cubicBezTo>
                    <a:pt x="194409" y="397965"/>
                    <a:pt x="184009" y="426301"/>
                    <a:pt x="213401" y="463078"/>
                  </a:cubicBezTo>
                  <a:cubicBezTo>
                    <a:pt x="212798" y="447152"/>
                    <a:pt x="209080" y="422433"/>
                    <a:pt x="211743" y="404396"/>
                  </a:cubicBezTo>
                  <a:cubicBezTo>
                    <a:pt x="213250" y="394096"/>
                    <a:pt x="208678" y="404496"/>
                    <a:pt x="214908" y="396056"/>
                  </a:cubicBezTo>
                  <a:lnTo>
                    <a:pt x="237165" y="459310"/>
                  </a:lnTo>
                  <a:cubicBezTo>
                    <a:pt x="249575" y="440319"/>
                    <a:pt x="234352" y="455442"/>
                    <a:pt x="233648" y="429316"/>
                  </a:cubicBezTo>
                  <a:cubicBezTo>
                    <a:pt x="232593" y="386811"/>
                    <a:pt x="209030" y="423940"/>
                    <a:pt x="223097" y="391383"/>
                  </a:cubicBezTo>
                  <a:cubicBezTo>
                    <a:pt x="229779" y="375808"/>
                    <a:pt x="224052" y="387414"/>
                    <a:pt x="228825" y="382139"/>
                  </a:cubicBezTo>
                  <a:cubicBezTo>
                    <a:pt x="240431" y="393946"/>
                    <a:pt x="233749" y="390127"/>
                    <a:pt x="239024" y="399573"/>
                  </a:cubicBezTo>
                  <a:cubicBezTo>
                    <a:pt x="244551" y="409420"/>
                    <a:pt x="245103" y="407561"/>
                    <a:pt x="252589" y="412585"/>
                  </a:cubicBezTo>
                  <a:cubicBezTo>
                    <a:pt x="253293" y="391635"/>
                    <a:pt x="259020" y="365358"/>
                    <a:pt x="256910" y="346769"/>
                  </a:cubicBezTo>
                  <a:lnTo>
                    <a:pt x="231739" y="261709"/>
                  </a:lnTo>
                  <a:cubicBezTo>
                    <a:pt x="227519" y="246134"/>
                    <a:pt x="229880" y="244728"/>
                    <a:pt x="227619" y="230409"/>
                  </a:cubicBezTo>
                  <a:cubicBezTo>
                    <a:pt x="224806" y="211317"/>
                    <a:pt x="213702" y="195641"/>
                    <a:pt x="202649" y="182980"/>
                  </a:cubicBezTo>
                  <a:cubicBezTo>
                    <a:pt x="201694" y="210865"/>
                    <a:pt x="210637" y="213930"/>
                    <a:pt x="210386" y="237945"/>
                  </a:cubicBezTo>
                  <a:cubicBezTo>
                    <a:pt x="197022" y="226238"/>
                    <a:pt x="183457" y="207951"/>
                    <a:pt x="170896" y="194134"/>
                  </a:cubicBezTo>
                  <a:lnTo>
                    <a:pt x="175820" y="229755"/>
                  </a:lnTo>
                  <a:cubicBezTo>
                    <a:pt x="166224" y="233172"/>
                    <a:pt x="172303" y="225636"/>
                    <a:pt x="165269" y="230811"/>
                  </a:cubicBezTo>
                  <a:cubicBezTo>
                    <a:pt x="160345" y="234579"/>
                    <a:pt x="166073" y="231062"/>
                    <a:pt x="162204" y="235031"/>
                  </a:cubicBezTo>
                  <a:cubicBezTo>
                    <a:pt x="152156" y="245431"/>
                    <a:pt x="168887" y="240306"/>
                    <a:pt x="158587" y="237593"/>
                  </a:cubicBez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631857B7-5F9A-4B7D-99FA-09F24427CC88}"/>
                </a:ext>
              </a:extLst>
            </p:cNvPr>
            <p:cNvSpPr/>
            <p:nvPr/>
          </p:nvSpPr>
          <p:spPr>
            <a:xfrm>
              <a:off x="3091593" y="3786890"/>
              <a:ext cx="412685" cy="177601"/>
            </a:xfrm>
            <a:custGeom>
              <a:avLst/>
              <a:gdLst>
                <a:gd name="connsiteX0" fmla="*/ 14168 w 412685"/>
                <a:gd name="connsiteY0" fmla="*/ 10102 h 177601"/>
                <a:gd name="connsiteX1" fmla="*/ 13565 w 412685"/>
                <a:gd name="connsiteY1" fmla="*/ 30701 h 177601"/>
                <a:gd name="connsiteX2" fmla="*/ 0 w 412685"/>
                <a:gd name="connsiteY2" fmla="*/ 31857 h 177601"/>
                <a:gd name="connsiteX3" fmla="*/ 14771 w 412685"/>
                <a:gd name="connsiteY3" fmla="*/ 57732 h 177601"/>
                <a:gd name="connsiteX4" fmla="*/ 11254 w 412685"/>
                <a:gd name="connsiteY4" fmla="*/ 76472 h 177601"/>
                <a:gd name="connsiteX5" fmla="*/ 65013 w 412685"/>
                <a:gd name="connsiteY5" fmla="*/ 127216 h 177601"/>
                <a:gd name="connsiteX6" fmla="*/ 288036 w 412685"/>
                <a:gd name="connsiteY6" fmla="*/ 168565 h 177601"/>
                <a:gd name="connsiteX7" fmla="*/ 394649 w 412685"/>
                <a:gd name="connsiteY7" fmla="*/ 134250 h 177601"/>
                <a:gd name="connsiteX8" fmla="*/ 412686 w 412685"/>
                <a:gd name="connsiteY8" fmla="*/ 121589 h 177601"/>
                <a:gd name="connsiteX9" fmla="*/ 392890 w 412685"/>
                <a:gd name="connsiteY9" fmla="*/ 115610 h 177601"/>
                <a:gd name="connsiteX10" fmla="*/ 391383 w 412685"/>
                <a:gd name="connsiteY10" fmla="*/ 103200 h 177601"/>
                <a:gd name="connsiteX11" fmla="*/ 311851 w 412685"/>
                <a:gd name="connsiteY11" fmla="*/ 85867 h 177601"/>
                <a:gd name="connsiteX12" fmla="*/ 321597 w 412685"/>
                <a:gd name="connsiteY12" fmla="*/ 77778 h 177601"/>
                <a:gd name="connsiteX13" fmla="*/ 245682 w 412685"/>
                <a:gd name="connsiteY13" fmla="*/ 52808 h 177601"/>
                <a:gd name="connsiteX14" fmla="*/ 88928 w 412685"/>
                <a:gd name="connsiteY14" fmla="*/ 6183 h 177601"/>
                <a:gd name="connsiteX15" fmla="*/ 14168 w 412685"/>
                <a:gd name="connsiteY15" fmla="*/ 10102 h 17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2685" h="177601">
                  <a:moveTo>
                    <a:pt x="14168" y="10102"/>
                  </a:moveTo>
                  <a:lnTo>
                    <a:pt x="13565" y="30701"/>
                  </a:lnTo>
                  <a:lnTo>
                    <a:pt x="0" y="31857"/>
                  </a:lnTo>
                  <a:cubicBezTo>
                    <a:pt x="1055" y="52707"/>
                    <a:pt x="1155" y="45673"/>
                    <a:pt x="14771" y="57732"/>
                  </a:cubicBezTo>
                  <a:cubicBezTo>
                    <a:pt x="13364" y="76823"/>
                    <a:pt x="7838" y="60897"/>
                    <a:pt x="11254" y="76472"/>
                  </a:cubicBezTo>
                  <a:cubicBezTo>
                    <a:pt x="18187" y="108476"/>
                    <a:pt x="38535" y="110435"/>
                    <a:pt x="65013" y="127216"/>
                  </a:cubicBezTo>
                  <a:cubicBezTo>
                    <a:pt x="122389" y="163541"/>
                    <a:pt x="226791" y="193183"/>
                    <a:pt x="288036" y="168565"/>
                  </a:cubicBezTo>
                  <a:cubicBezTo>
                    <a:pt x="349180" y="143946"/>
                    <a:pt x="335012" y="154497"/>
                    <a:pt x="394649" y="134250"/>
                  </a:cubicBezTo>
                  <a:lnTo>
                    <a:pt x="412686" y="121589"/>
                  </a:lnTo>
                  <a:lnTo>
                    <a:pt x="392890" y="115610"/>
                  </a:lnTo>
                  <a:lnTo>
                    <a:pt x="391383" y="103200"/>
                  </a:lnTo>
                  <a:cubicBezTo>
                    <a:pt x="369830" y="107320"/>
                    <a:pt x="331897" y="93604"/>
                    <a:pt x="311851" y="85867"/>
                  </a:cubicBezTo>
                  <a:cubicBezTo>
                    <a:pt x="312906" y="83154"/>
                    <a:pt x="304716" y="80692"/>
                    <a:pt x="321597" y="77778"/>
                  </a:cubicBezTo>
                  <a:cubicBezTo>
                    <a:pt x="296426" y="72603"/>
                    <a:pt x="278490" y="58937"/>
                    <a:pt x="245682" y="52808"/>
                  </a:cubicBezTo>
                  <a:cubicBezTo>
                    <a:pt x="217697" y="47532"/>
                    <a:pt x="135351" y="17538"/>
                    <a:pt x="88928" y="6183"/>
                  </a:cubicBezTo>
                  <a:cubicBezTo>
                    <a:pt x="11958" y="-12607"/>
                    <a:pt x="54211" y="18191"/>
                    <a:pt x="14168" y="10102"/>
                  </a:cubicBez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195742A5-DA91-4649-9E19-DD1D96B2D24E}"/>
                </a:ext>
              </a:extLst>
            </p:cNvPr>
            <p:cNvSpPr/>
            <p:nvPr/>
          </p:nvSpPr>
          <p:spPr>
            <a:xfrm>
              <a:off x="2942645" y="3447008"/>
              <a:ext cx="549374" cy="228549"/>
            </a:xfrm>
            <a:custGeom>
              <a:avLst/>
              <a:gdLst>
                <a:gd name="connsiteX0" fmla="*/ 1940 w 549374"/>
                <a:gd name="connsiteY0" fmla="*/ 11556 h 228549"/>
                <a:gd name="connsiteX1" fmla="*/ 11335 w 549374"/>
                <a:gd name="connsiteY1" fmla="*/ 39440 h 228549"/>
                <a:gd name="connsiteX2" fmla="*/ 17414 w 549374"/>
                <a:gd name="connsiteY2" fmla="*/ 62752 h 228549"/>
                <a:gd name="connsiteX3" fmla="*/ 50473 w 549374"/>
                <a:gd name="connsiteY3" fmla="*/ 108673 h 228549"/>
                <a:gd name="connsiteX4" fmla="*/ 46957 w 549374"/>
                <a:gd name="connsiteY4" fmla="*/ 117465 h 228549"/>
                <a:gd name="connsiteX5" fmla="*/ 93129 w 549374"/>
                <a:gd name="connsiteY5" fmla="*/ 138567 h 228549"/>
                <a:gd name="connsiteX6" fmla="*/ 123374 w 549374"/>
                <a:gd name="connsiteY6" fmla="*/ 143490 h 228549"/>
                <a:gd name="connsiteX7" fmla="*/ 147842 w 549374"/>
                <a:gd name="connsiteY7" fmla="*/ 158714 h 228549"/>
                <a:gd name="connsiteX8" fmla="*/ 174068 w 549374"/>
                <a:gd name="connsiteY8" fmla="*/ 167506 h 228549"/>
                <a:gd name="connsiteX9" fmla="*/ 233102 w 549374"/>
                <a:gd name="connsiteY9" fmla="*/ 186598 h 228549"/>
                <a:gd name="connsiteX10" fmla="*/ 259228 w 549374"/>
                <a:gd name="connsiteY10" fmla="*/ 199610 h 228549"/>
                <a:gd name="connsiteX11" fmla="*/ 287816 w 549374"/>
                <a:gd name="connsiteY11" fmla="*/ 206042 h 228549"/>
                <a:gd name="connsiteX12" fmla="*/ 315097 w 549374"/>
                <a:gd name="connsiteY12" fmla="*/ 217296 h 228549"/>
                <a:gd name="connsiteX13" fmla="*/ 379155 w 549374"/>
                <a:gd name="connsiteY13" fmla="*/ 227495 h 228549"/>
                <a:gd name="connsiteX14" fmla="*/ 523952 w 549374"/>
                <a:gd name="connsiteY14" fmla="*/ 228550 h 228549"/>
                <a:gd name="connsiteX15" fmla="*/ 527117 w 549374"/>
                <a:gd name="connsiteY15" fmla="*/ 216843 h 228549"/>
                <a:gd name="connsiteX16" fmla="*/ 545757 w 549374"/>
                <a:gd name="connsiteY16" fmla="*/ 218954 h 228549"/>
                <a:gd name="connsiteX17" fmla="*/ 549374 w 549374"/>
                <a:gd name="connsiteY17" fmla="*/ 205589 h 228549"/>
                <a:gd name="connsiteX18" fmla="*/ 508729 w 549374"/>
                <a:gd name="connsiteY18" fmla="*/ 181825 h 228549"/>
                <a:gd name="connsiteX19" fmla="*/ 500891 w 549374"/>
                <a:gd name="connsiteY19" fmla="*/ 172781 h 228549"/>
                <a:gd name="connsiteX20" fmla="*/ 433768 w 549374"/>
                <a:gd name="connsiteY20" fmla="*/ 161979 h 228549"/>
                <a:gd name="connsiteX21" fmla="*/ 402819 w 549374"/>
                <a:gd name="connsiteY21" fmla="*/ 160472 h 228549"/>
                <a:gd name="connsiteX22" fmla="*/ 377397 w 549374"/>
                <a:gd name="connsiteY22" fmla="*/ 148766 h 228549"/>
                <a:gd name="connsiteX23" fmla="*/ 254254 w 549374"/>
                <a:gd name="connsiteY23" fmla="*/ 111738 h 228549"/>
                <a:gd name="connsiteX24" fmla="*/ 137593 w 549374"/>
                <a:gd name="connsiteY24" fmla="*/ 67927 h 228549"/>
                <a:gd name="connsiteX25" fmla="*/ 45751 w 549374"/>
                <a:gd name="connsiteY25" fmla="*/ 0 h 228549"/>
                <a:gd name="connsiteX26" fmla="*/ 1940 w 549374"/>
                <a:gd name="connsiteY26" fmla="*/ 11556 h 228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49374" h="228549">
                  <a:moveTo>
                    <a:pt x="1940" y="11556"/>
                  </a:moveTo>
                  <a:cubicBezTo>
                    <a:pt x="-2280" y="30195"/>
                    <a:pt x="181" y="25975"/>
                    <a:pt x="11335" y="39440"/>
                  </a:cubicBezTo>
                  <a:cubicBezTo>
                    <a:pt x="27965" y="59336"/>
                    <a:pt x="12139" y="40746"/>
                    <a:pt x="17414" y="62752"/>
                  </a:cubicBezTo>
                  <a:cubicBezTo>
                    <a:pt x="18470" y="67073"/>
                    <a:pt x="32889" y="101539"/>
                    <a:pt x="50473" y="108673"/>
                  </a:cubicBezTo>
                  <a:cubicBezTo>
                    <a:pt x="50021" y="111135"/>
                    <a:pt x="47308" y="116159"/>
                    <a:pt x="46957" y="117465"/>
                  </a:cubicBezTo>
                  <a:cubicBezTo>
                    <a:pt x="73534" y="106663"/>
                    <a:pt x="74740" y="132085"/>
                    <a:pt x="93129" y="138567"/>
                  </a:cubicBezTo>
                  <a:cubicBezTo>
                    <a:pt x="103428" y="142184"/>
                    <a:pt x="110110" y="139019"/>
                    <a:pt x="123374" y="143490"/>
                  </a:cubicBezTo>
                  <a:cubicBezTo>
                    <a:pt x="142717" y="149922"/>
                    <a:pt x="129253" y="150072"/>
                    <a:pt x="147842" y="158714"/>
                  </a:cubicBezTo>
                  <a:cubicBezTo>
                    <a:pt x="157338" y="163035"/>
                    <a:pt x="165175" y="163989"/>
                    <a:pt x="174068" y="167506"/>
                  </a:cubicBezTo>
                  <a:cubicBezTo>
                    <a:pt x="223757" y="187301"/>
                    <a:pt x="172661" y="171977"/>
                    <a:pt x="233102" y="186598"/>
                  </a:cubicBezTo>
                  <a:cubicBezTo>
                    <a:pt x="250184" y="190818"/>
                    <a:pt x="246919" y="195039"/>
                    <a:pt x="259228" y="199610"/>
                  </a:cubicBezTo>
                  <a:cubicBezTo>
                    <a:pt x="267920" y="202776"/>
                    <a:pt x="279475" y="203228"/>
                    <a:pt x="287816" y="206042"/>
                  </a:cubicBezTo>
                  <a:cubicBezTo>
                    <a:pt x="296859" y="209106"/>
                    <a:pt x="305149" y="214382"/>
                    <a:pt x="315097" y="217296"/>
                  </a:cubicBezTo>
                  <a:cubicBezTo>
                    <a:pt x="331727" y="221968"/>
                    <a:pt x="361470" y="227043"/>
                    <a:pt x="379155" y="227495"/>
                  </a:cubicBezTo>
                  <a:lnTo>
                    <a:pt x="523952" y="228550"/>
                  </a:lnTo>
                  <a:cubicBezTo>
                    <a:pt x="528624" y="216240"/>
                    <a:pt x="520334" y="230208"/>
                    <a:pt x="527117" y="216843"/>
                  </a:cubicBezTo>
                  <a:lnTo>
                    <a:pt x="545757" y="218954"/>
                  </a:lnTo>
                  <a:lnTo>
                    <a:pt x="549374" y="205589"/>
                  </a:lnTo>
                  <a:lnTo>
                    <a:pt x="508729" y="181825"/>
                  </a:lnTo>
                  <a:cubicBezTo>
                    <a:pt x="495515" y="169315"/>
                    <a:pt x="519983" y="184036"/>
                    <a:pt x="500891" y="172781"/>
                  </a:cubicBezTo>
                  <a:cubicBezTo>
                    <a:pt x="478533" y="164944"/>
                    <a:pt x="458135" y="167958"/>
                    <a:pt x="433768" y="161979"/>
                  </a:cubicBezTo>
                  <a:cubicBezTo>
                    <a:pt x="415279" y="157508"/>
                    <a:pt x="414425" y="161628"/>
                    <a:pt x="402819" y="160472"/>
                  </a:cubicBezTo>
                  <a:cubicBezTo>
                    <a:pt x="385486" y="158613"/>
                    <a:pt x="391665" y="154041"/>
                    <a:pt x="377397" y="148766"/>
                  </a:cubicBezTo>
                  <a:cubicBezTo>
                    <a:pt x="337103" y="133995"/>
                    <a:pt x="294598" y="125454"/>
                    <a:pt x="254254" y="111738"/>
                  </a:cubicBezTo>
                  <a:cubicBezTo>
                    <a:pt x="195120" y="91591"/>
                    <a:pt x="200696" y="103046"/>
                    <a:pt x="137593" y="67927"/>
                  </a:cubicBezTo>
                  <a:cubicBezTo>
                    <a:pt x="90164" y="41349"/>
                    <a:pt x="78810" y="39791"/>
                    <a:pt x="45751" y="0"/>
                  </a:cubicBezTo>
                  <a:lnTo>
                    <a:pt x="1940" y="11556"/>
                  </a:ln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83065504-6F9A-47DB-9977-38168C6AC728}"/>
                </a:ext>
              </a:extLst>
            </p:cNvPr>
            <p:cNvSpPr/>
            <p:nvPr/>
          </p:nvSpPr>
          <p:spPr>
            <a:xfrm>
              <a:off x="3895644" y="5806964"/>
              <a:ext cx="188198" cy="330741"/>
            </a:xfrm>
            <a:custGeom>
              <a:avLst/>
              <a:gdLst>
                <a:gd name="connsiteX0" fmla="*/ 138484 w 188198"/>
                <a:gd name="connsiteY0" fmla="*/ 185895 h 330741"/>
                <a:gd name="connsiteX1" fmla="*/ 138384 w 188198"/>
                <a:gd name="connsiteY1" fmla="*/ 173032 h 330741"/>
                <a:gd name="connsiteX2" fmla="*/ 150542 w 188198"/>
                <a:gd name="connsiteY2" fmla="*/ 137311 h 330741"/>
                <a:gd name="connsiteX3" fmla="*/ 140242 w 188198"/>
                <a:gd name="connsiteY3" fmla="*/ 35621 h 330741"/>
                <a:gd name="connsiteX4" fmla="*/ 110700 w 188198"/>
                <a:gd name="connsiteY4" fmla="*/ 0 h 330741"/>
                <a:gd name="connsiteX5" fmla="*/ 104119 w 188198"/>
                <a:gd name="connsiteY5" fmla="*/ 10651 h 330741"/>
                <a:gd name="connsiteX6" fmla="*/ 20617 w 188198"/>
                <a:gd name="connsiteY6" fmla="*/ 38284 h 330741"/>
                <a:gd name="connsiteX7" fmla="*/ 822 w 188198"/>
                <a:gd name="connsiteY7" fmla="*/ 144998 h 330741"/>
                <a:gd name="connsiteX8" fmla="*/ 16396 w 188198"/>
                <a:gd name="connsiteY8" fmla="*/ 203780 h 330741"/>
                <a:gd name="connsiteX9" fmla="*/ 9966 w 188198"/>
                <a:gd name="connsiteY9" fmla="*/ 256836 h 330741"/>
                <a:gd name="connsiteX10" fmla="*/ 28103 w 188198"/>
                <a:gd name="connsiteY10" fmla="*/ 300044 h 330741"/>
                <a:gd name="connsiteX11" fmla="*/ 48250 w 188198"/>
                <a:gd name="connsiteY11" fmla="*/ 304967 h 330741"/>
                <a:gd name="connsiteX12" fmla="*/ 45888 w 188198"/>
                <a:gd name="connsiteY12" fmla="*/ 330741 h 330741"/>
                <a:gd name="connsiteX13" fmla="*/ 63674 w 188198"/>
                <a:gd name="connsiteY13" fmla="*/ 310946 h 330741"/>
                <a:gd name="connsiteX14" fmla="*/ 88845 w 188198"/>
                <a:gd name="connsiteY14" fmla="*/ 316121 h 330741"/>
                <a:gd name="connsiteX15" fmla="*/ 128184 w 188198"/>
                <a:gd name="connsiteY15" fmla="*/ 198605 h 330741"/>
                <a:gd name="connsiteX16" fmla="*/ 138484 w 188198"/>
                <a:gd name="connsiteY16" fmla="*/ 231665 h 330741"/>
                <a:gd name="connsiteX17" fmla="*/ 163203 w 188198"/>
                <a:gd name="connsiteY17" fmla="*/ 224982 h 330741"/>
                <a:gd name="connsiteX18" fmla="*/ 185460 w 188198"/>
                <a:gd name="connsiteY18" fmla="*/ 230610 h 330741"/>
                <a:gd name="connsiteX19" fmla="*/ 174557 w 188198"/>
                <a:gd name="connsiteY19" fmla="*/ 166752 h 330741"/>
                <a:gd name="connsiteX20" fmla="*/ 138484 w 188198"/>
                <a:gd name="connsiteY20" fmla="*/ 185895 h 330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8198" h="330741">
                  <a:moveTo>
                    <a:pt x="138484" y="185895"/>
                  </a:moveTo>
                  <a:cubicBezTo>
                    <a:pt x="135218" y="177454"/>
                    <a:pt x="133309" y="193179"/>
                    <a:pt x="138384" y="173032"/>
                  </a:cubicBezTo>
                  <a:lnTo>
                    <a:pt x="150542" y="137311"/>
                  </a:lnTo>
                  <a:cubicBezTo>
                    <a:pt x="158530" y="102393"/>
                    <a:pt x="168227" y="64561"/>
                    <a:pt x="140242" y="35621"/>
                  </a:cubicBezTo>
                  <a:cubicBezTo>
                    <a:pt x="126074" y="21001"/>
                    <a:pt x="123864" y="14419"/>
                    <a:pt x="110700" y="0"/>
                  </a:cubicBezTo>
                  <a:lnTo>
                    <a:pt x="104119" y="10651"/>
                  </a:lnTo>
                  <a:cubicBezTo>
                    <a:pt x="82314" y="-16429"/>
                    <a:pt x="39709" y="18740"/>
                    <a:pt x="20617" y="38284"/>
                  </a:cubicBezTo>
                  <a:cubicBezTo>
                    <a:pt x="3032" y="56220"/>
                    <a:pt x="-2243" y="118068"/>
                    <a:pt x="822" y="144998"/>
                  </a:cubicBezTo>
                  <a:cubicBezTo>
                    <a:pt x="9362" y="222320"/>
                    <a:pt x="12879" y="186698"/>
                    <a:pt x="16396" y="203780"/>
                  </a:cubicBezTo>
                  <a:cubicBezTo>
                    <a:pt x="12779" y="224179"/>
                    <a:pt x="3283" y="229554"/>
                    <a:pt x="9966" y="256836"/>
                  </a:cubicBezTo>
                  <a:cubicBezTo>
                    <a:pt x="13834" y="272310"/>
                    <a:pt x="25189" y="282258"/>
                    <a:pt x="28103" y="300044"/>
                  </a:cubicBezTo>
                  <a:cubicBezTo>
                    <a:pt x="44984" y="301099"/>
                    <a:pt x="35739" y="298034"/>
                    <a:pt x="48250" y="304967"/>
                  </a:cubicBezTo>
                  <a:cubicBezTo>
                    <a:pt x="45336" y="317126"/>
                    <a:pt x="40764" y="320894"/>
                    <a:pt x="45888" y="330741"/>
                  </a:cubicBezTo>
                  <a:cubicBezTo>
                    <a:pt x="54329" y="322652"/>
                    <a:pt x="54429" y="314714"/>
                    <a:pt x="63674" y="310946"/>
                  </a:cubicBezTo>
                  <a:cubicBezTo>
                    <a:pt x="77742" y="305319"/>
                    <a:pt x="72818" y="312705"/>
                    <a:pt x="88845" y="316121"/>
                  </a:cubicBezTo>
                  <a:cubicBezTo>
                    <a:pt x="139589" y="273114"/>
                    <a:pt x="98692" y="213728"/>
                    <a:pt x="128184" y="198605"/>
                  </a:cubicBezTo>
                  <a:cubicBezTo>
                    <a:pt x="130194" y="201770"/>
                    <a:pt x="134967" y="223425"/>
                    <a:pt x="138484" y="231665"/>
                  </a:cubicBezTo>
                  <a:cubicBezTo>
                    <a:pt x="153104" y="230006"/>
                    <a:pt x="154411" y="225234"/>
                    <a:pt x="163203" y="224982"/>
                  </a:cubicBezTo>
                  <a:cubicBezTo>
                    <a:pt x="180436" y="224631"/>
                    <a:pt x="164258" y="230710"/>
                    <a:pt x="185460" y="230610"/>
                  </a:cubicBezTo>
                  <a:cubicBezTo>
                    <a:pt x="192393" y="215034"/>
                    <a:pt x="185209" y="180820"/>
                    <a:pt x="174557" y="166752"/>
                  </a:cubicBezTo>
                  <a:cubicBezTo>
                    <a:pt x="147025" y="174088"/>
                    <a:pt x="158731" y="194486"/>
                    <a:pt x="138484" y="185895"/>
                  </a:cubicBez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:a16="http://schemas.microsoft.com/office/drawing/2014/main" id="{01E2239E-1C0F-4196-BC74-35F660D3A466}"/>
                </a:ext>
              </a:extLst>
            </p:cNvPr>
            <p:cNvSpPr/>
            <p:nvPr/>
          </p:nvSpPr>
          <p:spPr>
            <a:xfrm>
              <a:off x="2802602" y="2427979"/>
              <a:ext cx="312373" cy="217380"/>
            </a:xfrm>
            <a:custGeom>
              <a:avLst/>
              <a:gdLst>
                <a:gd name="connsiteX0" fmla="*/ 0 w 312373"/>
                <a:gd name="connsiteY0" fmla="*/ 143666 h 217380"/>
                <a:gd name="connsiteX1" fmla="*/ 7737 w 312373"/>
                <a:gd name="connsiteY1" fmla="*/ 170747 h 217380"/>
                <a:gd name="connsiteX2" fmla="*/ 27884 w 312373"/>
                <a:gd name="connsiteY2" fmla="*/ 173209 h 217380"/>
                <a:gd name="connsiteX3" fmla="*/ 18991 w 312373"/>
                <a:gd name="connsiteY3" fmla="*/ 185970 h 217380"/>
                <a:gd name="connsiteX4" fmla="*/ 49337 w 312373"/>
                <a:gd name="connsiteY4" fmla="*/ 187477 h 217380"/>
                <a:gd name="connsiteX5" fmla="*/ 72197 w 312373"/>
                <a:gd name="connsiteY5" fmla="*/ 216065 h 217380"/>
                <a:gd name="connsiteX6" fmla="*/ 268191 w 312373"/>
                <a:gd name="connsiteY6" fmla="*/ 126785 h 217380"/>
                <a:gd name="connsiteX7" fmla="*/ 312253 w 312373"/>
                <a:gd name="connsiteY7" fmla="*/ 56497 h 217380"/>
                <a:gd name="connsiteX8" fmla="*/ 312353 w 312373"/>
                <a:gd name="connsiteY8" fmla="*/ 6707 h 217380"/>
                <a:gd name="connsiteX9" fmla="*/ 292658 w 312373"/>
                <a:gd name="connsiteY9" fmla="*/ 14545 h 217380"/>
                <a:gd name="connsiteX10" fmla="*/ 265477 w 312373"/>
                <a:gd name="connsiteY10" fmla="*/ 4246 h 217380"/>
                <a:gd name="connsiteX11" fmla="*/ 235835 w 312373"/>
                <a:gd name="connsiteY11" fmla="*/ 628 h 217380"/>
                <a:gd name="connsiteX12" fmla="*/ 178107 w 312373"/>
                <a:gd name="connsiteY12" fmla="*/ 28864 h 217380"/>
                <a:gd name="connsiteX13" fmla="*/ 124449 w 312373"/>
                <a:gd name="connsiteY13" fmla="*/ 61069 h 217380"/>
                <a:gd name="connsiteX14" fmla="*/ 106312 w 312373"/>
                <a:gd name="connsiteY14" fmla="*/ 74534 h 217380"/>
                <a:gd name="connsiteX15" fmla="*/ 0 w 312373"/>
                <a:gd name="connsiteY15" fmla="*/ 143666 h 217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2373" h="217380">
                  <a:moveTo>
                    <a:pt x="0" y="143666"/>
                  </a:moveTo>
                  <a:cubicBezTo>
                    <a:pt x="2211" y="151152"/>
                    <a:pt x="6230" y="160196"/>
                    <a:pt x="7737" y="170747"/>
                  </a:cubicBezTo>
                  <a:lnTo>
                    <a:pt x="27884" y="173209"/>
                  </a:lnTo>
                  <a:cubicBezTo>
                    <a:pt x="29190" y="182956"/>
                    <a:pt x="28839" y="177328"/>
                    <a:pt x="18991" y="185970"/>
                  </a:cubicBezTo>
                  <a:lnTo>
                    <a:pt x="49337" y="187477"/>
                  </a:lnTo>
                  <a:cubicBezTo>
                    <a:pt x="61747" y="224606"/>
                    <a:pt x="59185" y="217120"/>
                    <a:pt x="72197" y="216065"/>
                  </a:cubicBezTo>
                  <a:cubicBezTo>
                    <a:pt x="157257" y="209282"/>
                    <a:pt x="199661" y="188432"/>
                    <a:pt x="268191" y="126785"/>
                  </a:cubicBezTo>
                  <a:cubicBezTo>
                    <a:pt x="289493" y="107593"/>
                    <a:pt x="299240" y="67148"/>
                    <a:pt x="312253" y="56497"/>
                  </a:cubicBezTo>
                  <a:cubicBezTo>
                    <a:pt x="300195" y="8918"/>
                    <a:pt x="312956" y="53332"/>
                    <a:pt x="312353" y="6707"/>
                  </a:cubicBezTo>
                  <a:lnTo>
                    <a:pt x="292658" y="14545"/>
                  </a:lnTo>
                  <a:cubicBezTo>
                    <a:pt x="272964" y="-3391"/>
                    <a:pt x="291503" y="6808"/>
                    <a:pt x="265477" y="4246"/>
                  </a:cubicBezTo>
                  <a:lnTo>
                    <a:pt x="235835" y="628"/>
                  </a:lnTo>
                  <a:cubicBezTo>
                    <a:pt x="198807" y="-2889"/>
                    <a:pt x="211367" y="8617"/>
                    <a:pt x="178107" y="28864"/>
                  </a:cubicBezTo>
                  <a:cubicBezTo>
                    <a:pt x="148465" y="46901"/>
                    <a:pt x="146455" y="34943"/>
                    <a:pt x="124449" y="61069"/>
                  </a:cubicBezTo>
                  <a:cubicBezTo>
                    <a:pt x="118219" y="68454"/>
                    <a:pt x="116712" y="68706"/>
                    <a:pt x="106312" y="74534"/>
                  </a:cubicBezTo>
                  <a:lnTo>
                    <a:pt x="0" y="143666"/>
                  </a:ln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D3A50C74-1DEF-4A2B-88D5-97960F5D6536}"/>
                </a:ext>
              </a:extLst>
            </p:cNvPr>
            <p:cNvSpPr/>
            <p:nvPr/>
          </p:nvSpPr>
          <p:spPr>
            <a:xfrm>
              <a:off x="1730764" y="2956698"/>
              <a:ext cx="240638" cy="371437"/>
            </a:xfrm>
            <a:custGeom>
              <a:avLst/>
              <a:gdLst>
                <a:gd name="connsiteX0" fmla="*/ 183262 w 240638"/>
                <a:gd name="connsiteY0" fmla="*/ 324261 h 371437"/>
                <a:gd name="connsiteX1" fmla="*/ 193361 w 240638"/>
                <a:gd name="connsiteY1" fmla="*/ 337474 h 371437"/>
                <a:gd name="connsiteX2" fmla="*/ 206574 w 240638"/>
                <a:gd name="connsiteY2" fmla="*/ 349783 h 371437"/>
                <a:gd name="connsiteX3" fmla="*/ 210895 w 240638"/>
                <a:gd name="connsiteY3" fmla="*/ 322150 h 371437"/>
                <a:gd name="connsiteX4" fmla="*/ 233504 w 240638"/>
                <a:gd name="connsiteY4" fmla="*/ 313358 h 371437"/>
                <a:gd name="connsiteX5" fmla="*/ 232097 w 240638"/>
                <a:gd name="connsiteY5" fmla="*/ 285474 h 371437"/>
                <a:gd name="connsiteX6" fmla="*/ 240638 w 240638"/>
                <a:gd name="connsiteY6" fmla="*/ 246486 h 371437"/>
                <a:gd name="connsiteX7" fmla="*/ 198335 w 240638"/>
                <a:gd name="connsiteY7" fmla="*/ 172932 h 371437"/>
                <a:gd name="connsiteX8" fmla="*/ 201500 w 240638"/>
                <a:gd name="connsiteY8" fmla="*/ 218954 h 371437"/>
                <a:gd name="connsiteX9" fmla="*/ 193511 w 240638"/>
                <a:gd name="connsiteY9" fmla="*/ 180418 h 371437"/>
                <a:gd name="connsiteX10" fmla="*/ 166933 w 240638"/>
                <a:gd name="connsiteY10" fmla="*/ 157106 h 371437"/>
                <a:gd name="connsiteX11" fmla="*/ 162613 w 240638"/>
                <a:gd name="connsiteY11" fmla="*/ 143189 h 371437"/>
                <a:gd name="connsiteX12" fmla="*/ 153720 w 240638"/>
                <a:gd name="connsiteY12" fmla="*/ 129825 h 371437"/>
                <a:gd name="connsiteX13" fmla="*/ 166381 w 240638"/>
                <a:gd name="connsiteY13" fmla="*/ 127112 h 371437"/>
                <a:gd name="connsiteX14" fmla="*/ 158392 w 240638"/>
                <a:gd name="connsiteY14" fmla="*/ 111286 h 371437"/>
                <a:gd name="connsiteX15" fmla="*/ 125685 w 240638"/>
                <a:gd name="connsiteY15" fmla="*/ 58582 h 371437"/>
                <a:gd name="connsiteX16" fmla="*/ 70520 w 240638"/>
                <a:gd name="connsiteY16" fmla="*/ 0 h 371437"/>
                <a:gd name="connsiteX17" fmla="*/ 65345 w 240638"/>
                <a:gd name="connsiteY17" fmla="*/ 8089 h 371437"/>
                <a:gd name="connsiteX18" fmla="*/ 61225 w 240638"/>
                <a:gd name="connsiteY18" fmla="*/ 13264 h 371437"/>
                <a:gd name="connsiteX19" fmla="*/ 58763 w 240638"/>
                <a:gd name="connsiteY19" fmla="*/ 27332 h 371437"/>
                <a:gd name="connsiteX20" fmla="*/ 77403 w 240638"/>
                <a:gd name="connsiteY20" fmla="*/ 32507 h 371437"/>
                <a:gd name="connsiteX21" fmla="*/ 63134 w 240638"/>
                <a:gd name="connsiteY21" fmla="*/ 29944 h 371437"/>
                <a:gd name="connsiteX22" fmla="*/ 59517 w 240638"/>
                <a:gd name="connsiteY22" fmla="*/ 53357 h 371437"/>
                <a:gd name="connsiteX23" fmla="*/ 50624 w 240638"/>
                <a:gd name="connsiteY23" fmla="*/ 43510 h 371437"/>
                <a:gd name="connsiteX24" fmla="*/ 42786 w 240638"/>
                <a:gd name="connsiteY24" fmla="*/ 58984 h 371437"/>
                <a:gd name="connsiteX25" fmla="*/ 38214 w 240638"/>
                <a:gd name="connsiteY25" fmla="*/ 28186 h 371437"/>
                <a:gd name="connsiteX26" fmla="*/ 24046 w 240638"/>
                <a:gd name="connsiteY26" fmla="*/ 28437 h 371437"/>
                <a:gd name="connsiteX27" fmla="*/ 46303 w 240638"/>
                <a:gd name="connsiteY27" fmla="*/ 17283 h 371437"/>
                <a:gd name="connsiteX28" fmla="*/ 32939 w 240638"/>
                <a:gd name="connsiteY28" fmla="*/ 15877 h 371437"/>
                <a:gd name="connsiteX29" fmla="*/ 15957 w 240638"/>
                <a:gd name="connsiteY29" fmla="*/ 82397 h 371437"/>
                <a:gd name="connsiteX30" fmla="*/ 35752 w 240638"/>
                <a:gd name="connsiteY30" fmla="*/ 125152 h 371437"/>
                <a:gd name="connsiteX31" fmla="*/ 54744 w 240638"/>
                <a:gd name="connsiteY31" fmla="*/ 164140 h 371437"/>
                <a:gd name="connsiteX32" fmla="*/ 90566 w 240638"/>
                <a:gd name="connsiteY32" fmla="*/ 214985 h 371437"/>
                <a:gd name="connsiteX33" fmla="*/ 104031 w 240638"/>
                <a:gd name="connsiteY33" fmla="*/ 229856 h 371437"/>
                <a:gd name="connsiteX34" fmla="*/ 116541 w 240638"/>
                <a:gd name="connsiteY34" fmla="*/ 282359 h 371437"/>
                <a:gd name="connsiteX35" fmla="*/ 114682 w 240638"/>
                <a:gd name="connsiteY35" fmla="*/ 282610 h 371437"/>
                <a:gd name="connsiteX36" fmla="*/ 110813 w 240638"/>
                <a:gd name="connsiteY36" fmla="*/ 283313 h 371437"/>
                <a:gd name="connsiteX37" fmla="*/ 105086 w 240638"/>
                <a:gd name="connsiteY37" fmla="*/ 285423 h 371437"/>
                <a:gd name="connsiteX38" fmla="*/ 117496 w 240638"/>
                <a:gd name="connsiteY38" fmla="*/ 303712 h 371437"/>
                <a:gd name="connsiteX39" fmla="*/ 137894 w 240638"/>
                <a:gd name="connsiteY39" fmla="*/ 295020 h 371437"/>
                <a:gd name="connsiteX40" fmla="*/ 162512 w 240638"/>
                <a:gd name="connsiteY40" fmla="*/ 320794 h 371437"/>
                <a:gd name="connsiteX41" fmla="*/ 158744 w 240638"/>
                <a:gd name="connsiteY41" fmla="*/ 348577 h 371437"/>
                <a:gd name="connsiteX42" fmla="*/ 177735 w 240638"/>
                <a:gd name="connsiteY42" fmla="*/ 371438 h 371437"/>
                <a:gd name="connsiteX43" fmla="*/ 166732 w 240638"/>
                <a:gd name="connsiteY43" fmla="*/ 348377 h 371437"/>
                <a:gd name="connsiteX44" fmla="*/ 183262 w 240638"/>
                <a:gd name="connsiteY44" fmla="*/ 324261 h 3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0638" h="371437">
                  <a:moveTo>
                    <a:pt x="183262" y="324261"/>
                  </a:moveTo>
                  <a:lnTo>
                    <a:pt x="193361" y="337474"/>
                  </a:lnTo>
                  <a:cubicBezTo>
                    <a:pt x="200646" y="348829"/>
                    <a:pt x="195822" y="350135"/>
                    <a:pt x="206574" y="349783"/>
                  </a:cubicBezTo>
                  <a:cubicBezTo>
                    <a:pt x="211498" y="335515"/>
                    <a:pt x="196626" y="343453"/>
                    <a:pt x="210895" y="322150"/>
                  </a:cubicBezTo>
                  <a:cubicBezTo>
                    <a:pt x="221898" y="305772"/>
                    <a:pt x="222953" y="317126"/>
                    <a:pt x="233504" y="313358"/>
                  </a:cubicBezTo>
                  <a:cubicBezTo>
                    <a:pt x="240437" y="285725"/>
                    <a:pt x="221898" y="317578"/>
                    <a:pt x="232097" y="285474"/>
                  </a:cubicBezTo>
                  <a:cubicBezTo>
                    <a:pt x="238880" y="263568"/>
                    <a:pt x="240437" y="274571"/>
                    <a:pt x="240638" y="246486"/>
                  </a:cubicBezTo>
                  <a:cubicBezTo>
                    <a:pt x="210895" y="221064"/>
                    <a:pt x="236066" y="192125"/>
                    <a:pt x="198335" y="172932"/>
                  </a:cubicBezTo>
                  <a:cubicBezTo>
                    <a:pt x="195973" y="200012"/>
                    <a:pt x="214613" y="189663"/>
                    <a:pt x="201500" y="218954"/>
                  </a:cubicBezTo>
                  <a:cubicBezTo>
                    <a:pt x="193160" y="212523"/>
                    <a:pt x="194918" y="193280"/>
                    <a:pt x="193511" y="180418"/>
                  </a:cubicBezTo>
                  <a:cubicBezTo>
                    <a:pt x="186377" y="184538"/>
                    <a:pt x="186126" y="195993"/>
                    <a:pt x="166933" y="157106"/>
                  </a:cubicBezTo>
                  <a:cubicBezTo>
                    <a:pt x="160503" y="143742"/>
                    <a:pt x="164823" y="148766"/>
                    <a:pt x="162613" y="143189"/>
                  </a:cubicBezTo>
                  <a:cubicBezTo>
                    <a:pt x="160955" y="139220"/>
                    <a:pt x="156734" y="134397"/>
                    <a:pt x="153720" y="129825"/>
                  </a:cubicBezTo>
                  <a:cubicBezTo>
                    <a:pt x="167536" y="122891"/>
                    <a:pt x="154674" y="128770"/>
                    <a:pt x="166381" y="127112"/>
                  </a:cubicBezTo>
                  <a:cubicBezTo>
                    <a:pt x="162412" y="115958"/>
                    <a:pt x="167335" y="120179"/>
                    <a:pt x="158392" y="111286"/>
                  </a:cubicBezTo>
                  <a:cubicBezTo>
                    <a:pt x="144676" y="97469"/>
                    <a:pt x="133221" y="75463"/>
                    <a:pt x="125685" y="58582"/>
                  </a:cubicBezTo>
                  <a:cubicBezTo>
                    <a:pt x="108000" y="19092"/>
                    <a:pt x="94183" y="49337"/>
                    <a:pt x="70520" y="0"/>
                  </a:cubicBezTo>
                  <a:lnTo>
                    <a:pt x="65345" y="8089"/>
                  </a:lnTo>
                  <a:cubicBezTo>
                    <a:pt x="65345" y="8189"/>
                    <a:pt x="61727" y="12560"/>
                    <a:pt x="61225" y="13264"/>
                  </a:cubicBezTo>
                  <a:cubicBezTo>
                    <a:pt x="59919" y="15274"/>
                    <a:pt x="54191" y="6130"/>
                    <a:pt x="58763" y="27332"/>
                  </a:cubicBezTo>
                  <a:cubicBezTo>
                    <a:pt x="67304" y="26980"/>
                    <a:pt x="79513" y="16881"/>
                    <a:pt x="77403" y="32507"/>
                  </a:cubicBezTo>
                  <a:cubicBezTo>
                    <a:pt x="61376" y="38385"/>
                    <a:pt x="83281" y="32406"/>
                    <a:pt x="63134" y="29944"/>
                  </a:cubicBezTo>
                  <a:cubicBezTo>
                    <a:pt x="61828" y="44213"/>
                    <a:pt x="69565" y="39540"/>
                    <a:pt x="59517" y="53357"/>
                  </a:cubicBezTo>
                  <a:cubicBezTo>
                    <a:pt x="48715" y="51247"/>
                    <a:pt x="58461" y="56874"/>
                    <a:pt x="50624" y="43510"/>
                  </a:cubicBezTo>
                  <a:cubicBezTo>
                    <a:pt x="48262" y="63908"/>
                    <a:pt x="52985" y="54864"/>
                    <a:pt x="42786" y="58984"/>
                  </a:cubicBezTo>
                  <a:lnTo>
                    <a:pt x="38214" y="28186"/>
                  </a:lnTo>
                  <a:cubicBezTo>
                    <a:pt x="24749" y="34617"/>
                    <a:pt x="30477" y="37581"/>
                    <a:pt x="24046" y="28437"/>
                  </a:cubicBezTo>
                  <a:cubicBezTo>
                    <a:pt x="32235" y="24116"/>
                    <a:pt x="32587" y="30899"/>
                    <a:pt x="46303" y="17283"/>
                  </a:cubicBezTo>
                  <a:cubicBezTo>
                    <a:pt x="30728" y="7536"/>
                    <a:pt x="46655" y="15877"/>
                    <a:pt x="32939" y="15877"/>
                  </a:cubicBezTo>
                  <a:cubicBezTo>
                    <a:pt x="29522" y="15877"/>
                    <a:pt x="-26799" y="-9897"/>
                    <a:pt x="15957" y="82397"/>
                  </a:cubicBezTo>
                  <a:cubicBezTo>
                    <a:pt x="22187" y="95761"/>
                    <a:pt x="26508" y="93751"/>
                    <a:pt x="35752" y="125152"/>
                  </a:cubicBezTo>
                  <a:cubicBezTo>
                    <a:pt x="44544" y="154895"/>
                    <a:pt x="31180" y="125152"/>
                    <a:pt x="54744" y="164140"/>
                  </a:cubicBezTo>
                  <a:cubicBezTo>
                    <a:pt x="79010" y="204333"/>
                    <a:pt x="76398" y="172329"/>
                    <a:pt x="90566" y="214985"/>
                  </a:cubicBezTo>
                  <a:cubicBezTo>
                    <a:pt x="98404" y="238548"/>
                    <a:pt x="94535" y="238397"/>
                    <a:pt x="104031" y="229856"/>
                  </a:cubicBezTo>
                  <a:cubicBezTo>
                    <a:pt x="110361" y="261006"/>
                    <a:pt x="116340" y="243421"/>
                    <a:pt x="116541" y="282359"/>
                  </a:cubicBezTo>
                  <a:cubicBezTo>
                    <a:pt x="115938" y="282610"/>
                    <a:pt x="114783" y="282007"/>
                    <a:pt x="114682" y="282610"/>
                  </a:cubicBezTo>
                  <a:cubicBezTo>
                    <a:pt x="112823" y="289041"/>
                    <a:pt x="113979" y="282510"/>
                    <a:pt x="110813" y="283313"/>
                  </a:cubicBezTo>
                  <a:cubicBezTo>
                    <a:pt x="107045" y="284369"/>
                    <a:pt x="109658" y="282610"/>
                    <a:pt x="105086" y="285423"/>
                  </a:cubicBezTo>
                  <a:cubicBezTo>
                    <a:pt x="106241" y="324562"/>
                    <a:pt x="112924" y="305319"/>
                    <a:pt x="117496" y="303712"/>
                  </a:cubicBezTo>
                  <a:cubicBezTo>
                    <a:pt x="143169" y="294567"/>
                    <a:pt x="130006" y="324914"/>
                    <a:pt x="137894" y="295020"/>
                  </a:cubicBezTo>
                  <a:cubicBezTo>
                    <a:pt x="140255" y="327124"/>
                    <a:pt x="155328" y="317980"/>
                    <a:pt x="162512" y="320794"/>
                  </a:cubicBezTo>
                  <a:cubicBezTo>
                    <a:pt x="157940" y="335565"/>
                    <a:pt x="158543" y="331596"/>
                    <a:pt x="158744" y="348577"/>
                  </a:cubicBezTo>
                  <a:cubicBezTo>
                    <a:pt x="165326" y="354305"/>
                    <a:pt x="173867" y="366263"/>
                    <a:pt x="177735" y="371438"/>
                  </a:cubicBezTo>
                  <a:lnTo>
                    <a:pt x="166732" y="348377"/>
                  </a:lnTo>
                  <a:lnTo>
                    <a:pt x="183262" y="324261"/>
                  </a:ln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:a16="http://schemas.microsoft.com/office/drawing/2014/main" id="{A6BD387D-49CD-4AA9-A448-692BD598198F}"/>
                </a:ext>
              </a:extLst>
            </p:cNvPr>
            <p:cNvSpPr/>
            <p:nvPr/>
          </p:nvSpPr>
          <p:spPr>
            <a:xfrm>
              <a:off x="5289316" y="5015204"/>
              <a:ext cx="102904" cy="465138"/>
            </a:xfrm>
            <a:custGeom>
              <a:avLst/>
              <a:gdLst>
                <a:gd name="connsiteX0" fmla="*/ 86820 w 102904"/>
                <a:gd name="connsiteY0" fmla="*/ 380381 h 465138"/>
                <a:gd name="connsiteX1" fmla="*/ 95260 w 102904"/>
                <a:gd name="connsiteY1" fmla="*/ 329787 h 465138"/>
                <a:gd name="connsiteX2" fmla="*/ 99832 w 102904"/>
                <a:gd name="connsiteY2" fmla="*/ 223526 h 465138"/>
                <a:gd name="connsiteX3" fmla="*/ 93954 w 102904"/>
                <a:gd name="connsiteY3" fmla="*/ 111989 h 465138"/>
                <a:gd name="connsiteX4" fmla="*/ 74159 w 102904"/>
                <a:gd name="connsiteY4" fmla="*/ 14068 h 465138"/>
                <a:gd name="connsiteX5" fmla="*/ 72300 w 102904"/>
                <a:gd name="connsiteY5" fmla="*/ 15223 h 465138"/>
                <a:gd name="connsiteX6" fmla="*/ 60493 w 102904"/>
                <a:gd name="connsiteY6" fmla="*/ 0 h 465138"/>
                <a:gd name="connsiteX7" fmla="*/ 31202 w 102904"/>
                <a:gd name="connsiteY7" fmla="*/ 18037 h 465138"/>
                <a:gd name="connsiteX8" fmla="*/ 36126 w 102904"/>
                <a:gd name="connsiteY8" fmla="*/ 34566 h 465138"/>
                <a:gd name="connsiteX9" fmla="*/ 32609 w 102904"/>
                <a:gd name="connsiteY9" fmla="*/ 35973 h 465138"/>
                <a:gd name="connsiteX10" fmla="*/ 29343 w 102904"/>
                <a:gd name="connsiteY10" fmla="*/ 37280 h 465138"/>
                <a:gd name="connsiteX11" fmla="*/ 15074 w 102904"/>
                <a:gd name="connsiteY11" fmla="*/ 53307 h 465138"/>
                <a:gd name="connsiteX12" fmla="*/ 8744 w 102904"/>
                <a:gd name="connsiteY12" fmla="*/ 143139 h 465138"/>
                <a:gd name="connsiteX13" fmla="*/ 6182 w 102904"/>
                <a:gd name="connsiteY13" fmla="*/ 143943 h 465138"/>
                <a:gd name="connsiteX14" fmla="*/ 102 w 102904"/>
                <a:gd name="connsiteY14" fmla="*/ 153439 h 465138"/>
                <a:gd name="connsiteX15" fmla="*/ 14019 w 102904"/>
                <a:gd name="connsiteY15" fmla="*/ 294819 h 465138"/>
                <a:gd name="connsiteX16" fmla="*/ 36276 w 102904"/>
                <a:gd name="connsiteY16" fmla="*/ 409621 h 465138"/>
                <a:gd name="connsiteX17" fmla="*/ 42255 w 102904"/>
                <a:gd name="connsiteY17" fmla="*/ 422734 h 465138"/>
                <a:gd name="connsiteX18" fmla="*/ 51148 w 102904"/>
                <a:gd name="connsiteY18" fmla="*/ 417107 h 465138"/>
                <a:gd name="connsiteX19" fmla="*/ 58433 w 102904"/>
                <a:gd name="connsiteY19" fmla="*/ 465139 h 465138"/>
                <a:gd name="connsiteX20" fmla="*/ 71446 w 102904"/>
                <a:gd name="connsiteY20" fmla="*/ 426854 h 465138"/>
                <a:gd name="connsiteX21" fmla="*/ 86820 w 102904"/>
                <a:gd name="connsiteY21" fmla="*/ 380381 h 46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2904" h="465138">
                  <a:moveTo>
                    <a:pt x="86820" y="380381"/>
                  </a:moveTo>
                  <a:cubicBezTo>
                    <a:pt x="87875" y="362595"/>
                    <a:pt x="92899" y="347321"/>
                    <a:pt x="95260" y="329787"/>
                  </a:cubicBezTo>
                  <a:cubicBezTo>
                    <a:pt x="100083" y="293261"/>
                    <a:pt x="106967" y="261961"/>
                    <a:pt x="99832" y="223526"/>
                  </a:cubicBezTo>
                  <a:cubicBezTo>
                    <a:pt x="92346" y="183132"/>
                    <a:pt x="97973" y="149972"/>
                    <a:pt x="93954" y="111989"/>
                  </a:cubicBezTo>
                  <a:lnTo>
                    <a:pt x="74159" y="14068"/>
                  </a:lnTo>
                  <a:cubicBezTo>
                    <a:pt x="73003" y="13816"/>
                    <a:pt x="72652" y="15374"/>
                    <a:pt x="72300" y="15223"/>
                  </a:cubicBezTo>
                  <a:lnTo>
                    <a:pt x="60493" y="0"/>
                  </a:lnTo>
                  <a:lnTo>
                    <a:pt x="31202" y="18037"/>
                  </a:lnTo>
                  <a:lnTo>
                    <a:pt x="36126" y="34566"/>
                  </a:lnTo>
                  <a:cubicBezTo>
                    <a:pt x="35071" y="35169"/>
                    <a:pt x="33563" y="35622"/>
                    <a:pt x="32609" y="35973"/>
                  </a:cubicBezTo>
                  <a:cubicBezTo>
                    <a:pt x="31805" y="36325"/>
                    <a:pt x="30248" y="36777"/>
                    <a:pt x="29343" y="37280"/>
                  </a:cubicBezTo>
                  <a:cubicBezTo>
                    <a:pt x="19043" y="41852"/>
                    <a:pt x="18189" y="41400"/>
                    <a:pt x="15074" y="53307"/>
                  </a:cubicBezTo>
                  <a:cubicBezTo>
                    <a:pt x="3368" y="97922"/>
                    <a:pt x="2916" y="101941"/>
                    <a:pt x="8744" y="143139"/>
                  </a:cubicBezTo>
                  <a:cubicBezTo>
                    <a:pt x="7940" y="143491"/>
                    <a:pt x="6533" y="143742"/>
                    <a:pt x="6182" y="143943"/>
                  </a:cubicBezTo>
                  <a:cubicBezTo>
                    <a:pt x="2413" y="145953"/>
                    <a:pt x="-601" y="145350"/>
                    <a:pt x="102" y="153439"/>
                  </a:cubicBezTo>
                  <a:cubicBezTo>
                    <a:pt x="3871" y="202776"/>
                    <a:pt x="19094" y="169616"/>
                    <a:pt x="14019" y="294819"/>
                  </a:cubicBezTo>
                  <a:cubicBezTo>
                    <a:pt x="9196" y="413942"/>
                    <a:pt x="18139" y="356415"/>
                    <a:pt x="36276" y="409621"/>
                  </a:cubicBezTo>
                  <a:cubicBezTo>
                    <a:pt x="36729" y="411129"/>
                    <a:pt x="41904" y="422634"/>
                    <a:pt x="42255" y="422734"/>
                  </a:cubicBezTo>
                  <a:cubicBezTo>
                    <a:pt x="50947" y="426502"/>
                    <a:pt x="41904" y="418514"/>
                    <a:pt x="51148" y="417107"/>
                  </a:cubicBezTo>
                  <a:cubicBezTo>
                    <a:pt x="58986" y="435496"/>
                    <a:pt x="57227" y="445444"/>
                    <a:pt x="58433" y="465139"/>
                  </a:cubicBezTo>
                  <a:cubicBezTo>
                    <a:pt x="71797" y="457653"/>
                    <a:pt x="71647" y="442881"/>
                    <a:pt x="71446" y="426854"/>
                  </a:cubicBezTo>
                  <a:cubicBezTo>
                    <a:pt x="95361" y="412083"/>
                    <a:pt x="84810" y="413641"/>
                    <a:pt x="86820" y="380381"/>
                  </a:cubicBez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多边形: 形状 49">
              <a:extLst>
                <a:ext uri="{FF2B5EF4-FFF2-40B4-BE49-F238E27FC236}">
                  <a16:creationId xmlns:a16="http://schemas.microsoft.com/office/drawing/2014/main" id="{4845E8E5-2E8B-4EA5-ACBB-CAE564E69B2E}"/>
                </a:ext>
              </a:extLst>
            </p:cNvPr>
            <p:cNvSpPr/>
            <p:nvPr/>
          </p:nvSpPr>
          <p:spPr>
            <a:xfrm>
              <a:off x="5476418" y="74882"/>
              <a:ext cx="457702" cy="151780"/>
            </a:xfrm>
            <a:custGeom>
              <a:avLst/>
              <a:gdLst>
                <a:gd name="connsiteX0" fmla="*/ 204283 w 457702"/>
                <a:gd name="connsiteY0" fmla="*/ 63204 h 151780"/>
                <a:gd name="connsiteX1" fmla="*/ 235232 w 457702"/>
                <a:gd name="connsiteY1" fmla="*/ 44213 h 151780"/>
                <a:gd name="connsiteX2" fmla="*/ 198103 w 457702"/>
                <a:gd name="connsiteY2" fmla="*/ 42806 h 151780"/>
                <a:gd name="connsiteX3" fmla="*/ 38887 w 457702"/>
                <a:gd name="connsiteY3" fmla="*/ 45167 h 151780"/>
                <a:gd name="connsiteX4" fmla="*/ 18137 w 457702"/>
                <a:gd name="connsiteY4" fmla="*/ 99428 h 151780"/>
                <a:gd name="connsiteX5" fmla="*/ 0 w 457702"/>
                <a:gd name="connsiteY5" fmla="*/ 99428 h 151780"/>
                <a:gd name="connsiteX6" fmla="*/ 179715 w 457702"/>
                <a:gd name="connsiteY6" fmla="*/ 134899 h 151780"/>
                <a:gd name="connsiteX7" fmla="*/ 215688 w 457702"/>
                <a:gd name="connsiteY7" fmla="*/ 142636 h 151780"/>
                <a:gd name="connsiteX8" fmla="*/ 268894 w 457702"/>
                <a:gd name="connsiteY8" fmla="*/ 150022 h 151780"/>
                <a:gd name="connsiteX9" fmla="*/ 286479 w 457702"/>
                <a:gd name="connsiteY9" fmla="*/ 151780 h 151780"/>
                <a:gd name="connsiteX10" fmla="*/ 276631 w 457702"/>
                <a:gd name="connsiteY10" fmla="*/ 137964 h 151780"/>
                <a:gd name="connsiteX11" fmla="*/ 347372 w 457702"/>
                <a:gd name="connsiteY11" fmla="*/ 91792 h 151780"/>
                <a:gd name="connsiteX12" fmla="*/ 377466 w 457702"/>
                <a:gd name="connsiteY12" fmla="*/ 78578 h 151780"/>
                <a:gd name="connsiteX13" fmla="*/ 447755 w 457702"/>
                <a:gd name="connsiteY13" fmla="*/ 12410 h 151780"/>
                <a:gd name="connsiteX14" fmla="*/ 457703 w 457702"/>
                <a:gd name="connsiteY14" fmla="*/ 804 h 151780"/>
                <a:gd name="connsiteX15" fmla="*/ 420222 w 457702"/>
                <a:gd name="connsiteY15" fmla="*/ 10199 h 151780"/>
                <a:gd name="connsiteX16" fmla="*/ 380883 w 457702"/>
                <a:gd name="connsiteY16" fmla="*/ 27533 h 151780"/>
                <a:gd name="connsiteX17" fmla="*/ 411480 w 457702"/>
                <a:gd name="connsiteY17" fmla="*/ 0 h 151780"/>
                <a:gd name="connsiteX18" fmla="*/ 320944 w 457702"/>
                <a:gd name="connsiteY18" fmla="*/ 41701 h 151780"/>
                <a:gd name="connsiteX19" fmla="*/ 204283 w 457702"/>
                <a:gd name="connsiteY19" fmla="*/ 63204 h 15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7702" h="151780">
                  <a:moveTo>
                    <a:pt x="204283" y="63204"/>
                  </a:moveTo>
                  <a:lnTo>
                    <a:pt x="235232" y="44213"/>
                  </a:lnTo>
                  <a:cubicBezTo>
                    <a:pt x="219305" y="47378"/>
                    <a:pt x="211468" y="46222"/>
                    <a:pt x="198103" y="42806"/>
                  </a:cubicBezTo>
                  <a:lnTo>
                    <a:pt x="38887" y="45167"/>
                  </a:lnTo>
                  <a:cubicBezTo>
                    <a:pt x="26729" y="62501"/>
                    <a:pt x="28588" y="79935"/>
                    <a:pt x="18137" y="99428"/>
                  </a:cubicBezTo>
                  <a:cubicBezTo>
                    <a:pt x="4773" y="101086"/>
                    <a:pt x="11204" y="104352"/>
                    <a:pt x="0" y="99428"/>
                  </a:cubicBezTo>
                  <a:cubicBezTo>
                    <a:pt x="28588" y="164692"/>
                    <a:pt x="135653" y="119927"/>
                    <a:pt x="179715" y="134899"/>
                  </a:cubicBezTo>
                  <a:cubicBezTo>
                    <a:pt x="199761" y="141833"/>
                    <a:pt x="185794" y="145450"/>
                    <a:pt x="215688" y="142636"/>
                  </a:cubicBezTo>
                  <a:cubicBezTo>
                    <a:pt x="257288" y="138667"/>
                    <a:pt x="212623" y="152132"/>
                    <a:pt x="268894" y="150022"/>
                  </a:cubicBezTo>
                  <a:lnTo>
                    <a:pt x="286479" y="151780"/>
                  </a:lnTo>
                  <a:cubicBezTo>
                    <a:pt x="279445" y="130578"/>
                    <a:pt x="282610" y="156453"/>
                    <a:pt x="276631" y="137964"/>
                  </a:cubicBezTo>
                  <a:cubicBezTo>
                    <a:pt x="294768" y="126509"/>
                    <a:pt x="332651" y="106111"/>
                    <a:pt x="347372" y="91792"/>
                  </a:cubicBezTo>
                  <a:cubicBezTo>
                    <a:pt x="360836" y="78679"/>
                    <a:pt x="361188" y="84155"/>
                    <a:pt x="377466" y="78578"/>
                  </a:cubicBezTo>
                  <a:cubicBezTo>
                    <a:pt x="410877" y="66872"/>
                    <a:pt x="397262" y="52101"/>
                    <a:pt x="447755" y="12410"/>
                  </a:cubicBezTo>
                  <a:cubicBezTo>
                    <a:pt x="461923" y="1256"/>
                    <a:pt x="454186" y="12661"/>
                    <a:pt x="457703" y="804"/>
                  </a:cubicBezTo>
                  <a:cubicBezTo>
                    <a:pt x="431577" y="17183"/>
                    <a:pt x="438962" y="7587"/>
                    <a:pt x="420222" y="10199"/>
                  </a:cubicBezTo>
                  <a:cubicBezTo>
                    <a:pt x="403693" y="12560"/>
                    <a:pt x="405953" y="26578"/>
                    <a:pt x="380883" y="27533"/>
                  </a:cubicBezTo>
                  <a:cubicBezTo>
                    <a:pt x="389072" y="12912"/>
                    <a:pt x="399874" y="10099"/>
                    <a:pt x="411480" y="0"/>
                  </a:cubicBezTo>
                  <a:cubicBezTo>
                    <a:pt x="315166" y="31150"/>
                    <a:pt x="377868" y="30949"/>
                    <a:pt x="320944" y="41701"/>
                  </a:cubicBezTo>
                  <a:cubicBezTo>
                    <a:pt x="291905" y="47177"/>
                    <a:pt x="295422" y="61797"/>
                    <a:pt x="204283" y="63204"/>
                  </a:cubicBez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" name="任意多边形: 形状 50">
              <a:extLst>
                <a:ext uri="{FF2B5EF4-FFF2-40B4-BE49-F238E27FC236}">
                  <a16:creationId xmlns:a16="http://schemas.microsoft.com/office/drawing/2014/main" id="{5733A14E-89C9-4FC5-B74A-92F285422A94}"/>
                </a:ext>
              </a:extLst>
            </p:cNvPr>
            <p:cNvSpPr/>
            <p:nvPr/>
          </p:nvSpPr>
          <p:spPr>
            <a:xfrm>
              <a:off x="5253496" y="2376858"/>
              <a:ext cx="289493" cy="194474"/>
            </a:xfrm>
            <a:custGeom>
              <a:avLst/>
              <a:gdLst>
                <a:gd name="connsiteX0" fmla="*/ 37480 w 289493"/>
                <a:gd name="connsiteY0" fmla="*/ 0 h 194474"/>
                <a:gd name="connsiteX1" fmla="*/ 43359 w 289493"/>
                <a:gd name="connsiteY1" fmla="*/ 21102 h 194474"/>
                <a:gd name="connsiteX2" fmla="*/ 36576 w 289493"/>
                <a:gd name="connsiteY2" fmla="*/ 45218 h 194474"/>
                <a:gd name="connsiteX3" fmla="*/ 20046 w 289493"/>
                <a:gd name="connsiteY3" fmla="*/ 46624 h 194474"/>
                <a:gd name="connsiteX4" fmla="*/ 10651 w 289493"/>
                <a:gd name="connsiteY4" fmla="*/ 48031 h 194474"/>
                <a:gd name="connsiteX5" fmla="*/ 0 w 289493"/>
                <a:gd name="connsiteY5" fmla="*/ 51297 h 194474"/>
                <a:gd name="connsiteX6" fmla="*/ 39490 w 289493"/>
                <a:gd name="connsiteY6" fmla="*/ 126609 h 194474"/>
                <a:gd name="connsiteX7" fmla="*/ 209458 w 289493"/>
                <a:gd name="connsiteY7" fmla="*/ 193732 h 194474"/>
                <a:gd name="connsiteX8" fmla="*/ 248244 w 289493"/>
                <a:gd name="connsiteY8" fmla="*/ 174540 h 194474"/>
                <a:gd name="connsiteX9" fmla="*/ 289493 w 289493"/>
                <a:gd name="connsiteY9" fmla="*/ 155900 h 194474"/>
                <a:gd name="connsiteX10" fmla="*/ 255881 w 289493"/>
                <a:gd name="connsiteY10" fmla="*/ 120631 h 194474"/>
                <a:gd name="connsiteX11" fmla="*/ 266532 w 289493"/>
                <a:gd name="connsiteY11" fmla="*/ 118269 h 194474"/>
                <a:gd name="connsiteX12" fmla="*/ 251912 w 289493"/>
                <a:gd name="connsiteY12" fmla="*/ 90837 h 194474"/>
                <a:gd name="connsiteX13" fmla="*/ 163135 w 289493"/>
                <a:gd name="connsiteY13" fmla="*/ 50292 h 194474"/>
                <a:gd name="connsiteX14" fmla="*/ 119224 w 289493"/>
                <a:gd name="connsiteY14" fmla="*/ 27432 h 194474"/>
                <a:gd name="connsiteX15" fmla="*/ 78126 w 289493"/>
                <a:gd name="connsiteY15" fmla="*/ 4924 h 194474"/>
                <a:gd name="connsiteX16" fmla="*/ 91942 w 289493"/>
                <a:gd name="connsiteY16" fmla="*/ 18640 h 194474"/>
                <a:gd name="connsiteX17" fmla="*/ 37480 w 289493"/>
                <a:gd name="connsiteY17" fmla="*/ 0 h 19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9493" h="194474">
                  <a:moveTo>
                    <a:pt x="37480" y="0"/>
                  </a:moveTo>
                  <a:lnTo>
                    <a:pt x="43359" y="21102"/>
                  </a:lnTo>
                  <a:cubicBezTo>
                    <a:pt x="45569" y="36074"/>
                    <a:pt x="40796" y="26478"/>
                    <a:pt x="36576" y="45218"/>
                  </a:cubicBezTo>
                  <a:cubicBezTo>
                    <a:pt x="18891" y="42856"/>
                    <a:pt x="31652" y="44162"/>
                    <a:pt x="20046" y="46624"/>
                  </a:cubicBezTo>
                  <a:lnTo>
                    <a:pt x="10651" y="48031"/>
                  </a:lnTo>
                  <a:cubicBezTo>
                    <a:pt x="2663" y="49538"/>
                    <a:pt x="11355" y="45117"/>
                    <a:pt x="0" y="51297"/>
                  </a:cubicBezTo>
                  <a:cubicBezTo>
                    <a:pt x="1658" y="77875"/>
                    <a:pt x="19444" y="110431"/>
                    <a:pt x="39490" y="126609"/>
                  </a:cubicBezTo>
                  <a:cubicBezTo>
                    <a:pt x="76166" y="156252"/>
                    <a:pt x="162381" y="200766"/>
                    <a:pt x="209458" y="193732"/>
                  </a:cubicBezTo>
                  <a:cubicBezTo>
                    <a:pt x="222119" y="191873"/>
                    <a:pt x="233122" y="180016"/>
                    <a:pt x="248244" y="174540"/>
                  </a:cubicBezTo>
                  <a:cubicBezTo>
                    <a:pt x="262664" y="169265"/>
                    <a:pt x="282911" y="171626"/>
                    <a:pt x="289493" y="155900"/>
                  </a:cubicBezTo>
                  <a:cubicBezTo>
                    <a:pt x="269095" y="134949"/>
                    <a:pt x="269246" y="155549"/>
                    <a:pt x="255881" y="120631"/>
                  </a:cubicBezTo>
                  <a:cubicBezTo>
                    <a:pt x="263267" y="116862"/>
                    <a:pt x="261257" y="119224"/>
                    <a:pt x="266532" y="118269"/>
                  </a:cubicBezTo>
                  <a:cubicBezTo>
                    <a:pt x="237945" y="93450"/>
                    <a:pt x="241361" y="96967"/>
                    <a:pt x="251912" y="90837"/>
                  </a:cubicBezTo>
                  <a:cubicBezTo>
                    <a:pt x="241462" y="89330"/>
                    <a:pt x="178107" y="57929"/>
                    <a:pt x="163135" y="50292"/>
                  </a:cubicBezTo>
                  <a:cubicBezTo>
                    <a:pt x="148012" y="42655"/>
                    <a:pt x="132688" y="37530"/>
                    <a:pt x="119224" y="27432"/>
                  </a:cubicBezTo>
                  <a:cubicBezTo>
                    <a:pt x="105055" y="16982"/>
                    <a:pt x="96012" y="3517"/>
                    <a:pt x="78126" y="4924"/>
                  </a:cubicBezTo>
                  <a:cubicBezTo>
                    <a:pt x="82246" y="9395"/>
                    <a:pt x="89832" y="11857"/>
                    <a:pt x="91942" y="18640"/>
                  </a:cubicBezTo>
                  <a:cubicBezTo>
                    <a:pt x="75413" y="13214"/>
                    <a:pt x="56924" y="3969"/>
                    <a:pt x="37480" y="0"/>
                  </a:cubicBez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" name="任意多边形: 形状 51">
              <a:extLst>
                <a:ext uri="{FF2B5EF4-FFF2-40B4-BE49-F238E27FC236}">
                  <a16:creationId xmlns:a16="http://schemas.microsoft.com/office/drawing/2014/main" id="{B7B1F772-AA1D-4502-904E-99B43DED88B8}"/>
                </a:ext>
              </a:extLst>
            </p:cNvPr>
            <p:cNvSpPr/>
            <p:nvPr/>
          </p:nvSpPr>
          <p:spPr>
            <a:xfrm>
              <a:off x="5564870" y="5472856"/>
              <a:ext cx="128135" cy="388871"/>
            </a:xfrm>
            <a:custGeom>
              <a:avLst/>
              <a:gdLst>
                <a:gd name="connsiteX0" fmla="*/ 24843 w 128135"/>
                <a:gd name="connsiteY0" fmla="*/ 197852 h 388871"/>
                <a:gd name="connsiteX1" fmla="*/ 58957 w 128135"/>
                <a:gd name="connsiteY1" fmla="*/ 217748 h 388871"/>
                <a:gd name="connsiteX2" fmla="*/ 55189 w 128135"/>
                <a:gd name="connsiteY2" fmla="*/ 261207 h 388871"/>
                <a:gd name="connsiteX3" fmla="*/ 48758 w 128135"/>
                <a:gd name="connsiteY3" fmla="*/ 302807 h 388871"/>
                <a:gd name="connsiteX4" fmla="*/ 59912 w 128135"/>
                <a:gd name="connsiteY4" fmla="*/ 279947 h 388871"/>
                <a:gd name="connsiteX5" fmla="*/ 59309 w 128135"/>
                <a:gd name="connsiteY5" fmla="*/ 361941 h 388871"/>
                <a:gd name="connsiteX6" fmla="*/ 80963 w 128135"/>
                <a:gd name="connsiteY6" fmla="*/ 355259 h 388871"/>
                <a:gd name="connsiteX7" fmla="*/ 92217 w 128135"/>
                <a:gd name="connsiteY7" fmla="*/ 388871 h 388871"/>
                <a:gd name="connsiteX8" fmla="*/ 99703 w 128135"/>
                <a:gd name="connsiteY8" fmla="*/ 288136 h 388871"/>
                <a:gd name="connsiteX9" fmla="*/ 121860 w 128135"/>
                <a:gd name="connsiteY9" fmla="*/ 199711 h 388871"/>
                <a:gd name="connsiteX10" fmla="*/ 110957 w 128135"/>
                <a:gd name="connsiteY10" fmla="*/ 9797 h 388871"/>
                <a:gd name="connsiteX11" fmla="*/ 54837 w 128135"/>
                <a:gd name="connsiteY11" fmla="*/ 17082 h 388871"/>
                <a:gd name="connsiteX12" fmla="*/ 51220 w 128135"/>
                <a:gd name="connsiteY12" fmla="*/ 11355 h 388871"/>
                <a:gd name="connsiteX13" fmla="*/ 49462 w 128135"/>
                <a:gd name="connsiteY13" fmla="*/ 8792 h 388871"/>
                <a:gd name="connsiteX14" fmla="*/ 43232 w 128135"/>
                <a:gd name="connsiteY14" fmla="*/ 0 h 388871"/>
                <a:gd name="connsiteX15" fmla="*/ 24843 w 128135"/>
                <a:gd name="connsiteY15" fmla="*/ 197852 h 38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8135" h="388871">
                  <a:moveTo>
                    <a:pt x="24843" y="197852"/>
                  </a:moveTo>
                  <a:cubicBezTo>
                    <a:pt x="59259" y="197751"/>
                    <a:pt x="33284" y="204986"/>
                    <a:pt x="58957" y="217748"/>
                  </a:cubicBezTo>
                  <a:cubicBezTo>
                    <a:pt x="58254" y="230157"/>
                    <a:pt x="57550" y="253118"/>
                    <a:pt x="55189" y="261207"/>
                  </a:cubicBezTo>
                  <a:cubicBezTo>
                    <a:pt x="49210" y="281705"/>
                    <a:pt x="46648" y="277837"/>
                    <a:pt x="48758" y="302807"/>
                  </a:cubicBezTo>
                  <a:lnTo>
                    <a:pt x="59912" y="279947"/>
                  </a:lnTo>
                  <a:lnTo>
                    <a:pt x="59309" y="361941"/>
                  </a:lnTo>
                  <a:cubicBezTo>
                    <a:pt x="71116" y="354455"/>
                    <a:pt x="65187" y="354556"/>
                    <a:pt x="80963" y="355259"/>
                  </a:cubicBezTo>
                  <a:cubicBezTo>
                    <a:pt x="84581" y="374100"/>
                    <a:pt x="82822" y="372241"/>
                    <a:pt x="92217" y="388871"/>
                  </a:cubicBezTo>
                  <a:cubicBezTo>
                    <a:pt x="92569" y="298687"/>
                    <a:pt x="94428" y="346116"/>
                    <a:pt x="99703" y="288136"/>
                  </a:cubicBezTo>
                  <a:cubicBezTo>
                    <a:pt x="102768" y="253570"/>
                    <a:pt x="115278" y="232268"/>
                    <a:pt x="121860" y="199711"/>
                  </a:cubicBezTo>
                  <a:cubicBezTo>
                    <a:pt x="131004" y="154493"/>
                    <a:pt x="132310" y="47428"/>
                    <a:pt x="110957" y="9797"/>
                  </a:cubicBezTo>
                  <a:cubicBezTo>
                    <a:pt x="83324" y="9345"/>
                    <a:pt x="80712" y="6180"/>
                    <a:pt x="54837" y="17082"/>
                  </a:cubicBezTo>
                  <a:lnTo>
                    <a:pt x="51220" y="11355"/>
                  </a:lnTo>
                  <a:cubicBezTo>
                    <a:pt x="50617" y="10651"/>
                    <a:pt x="49914" y="9496"/>
                    <a:pt x="49462" y="8792"/>
                  </a:cubicBezTo>
                  <a:lnTo>
                    <a:pt x="43232" y="0"/>
                  </a:lnTo>
                  <a:cubicBezTo>
                    <a:pt x="-37356" y="11857"/>
                    <a:pt x="18161" y="149268"/>
                    <a:pt x="24843" y="197852"/>
                  </a:cubicBez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" name="任意多边形: 形状 52">
              <a:extLst>
                <a:ext uri="{FF2B5EF4-FFF2-40B4-BE49-F238E27FC236}">
                  <a16:creationId xmlns:a16="http://schemas.microsoft.com/office/drawing/2014/main" id="{0F39C58B-C9C6-46FA-BB9F-8144B26C63B7}"/>
                </a:ext>
              </a:extLst>
            </p:cNvPr>
            <p:cNvSpPr/>
            <p:nvPr/>
          </p:nvSpPr>
          <p:spPr>
            <a:xfrm>
              <a:off x="3858081" y="1285538"/>
              <a:ext cx="237482" cy="230678"/>
            </a:xfrm>
            <a:custGeom>
              <a:avLst/>
              <a:gdLst>
                <a:gd name="connsiteX0" fmla="*/ 137160 w 237482"/>
                <a:gd name="connsiteY0" fmla="*/ 32224 h 230678"/>
                <a:gd name="connsiteX1" fmla="*/ 83150 w 237482"/>
                <a:gd name="connsiteY1" fmla="*/ 146574 h 230678"/>
                <a:gd name="connsiteX2" fmla="*/ 0 w 237482"/>
                <a:gd name="connsiteY2" fmla="*/ 230679 h 230678"/>
                <a:gd name="connsiteX3" fmla="*/ 88576 w 237482"/>
                <a:gd name="connsiteY3" fmla="*/ 169635 h 230678"/>
                <a:gd name="connsiteX4" fmla="*/ 64912 w 237482"/>
                <a:gd name="connsiteY4" fmla="*/ 209477 h 230678"/>
                <a:gd name="connsiteX5" fmla="*/ 110833 w 237482"/>
                <a:gd name="connsiteY5" fmla="*/ 204905 h 230678"/>
                <a:gd name="connsiteX6" fmla="*/ 180870 w 237482"/>
                <a:gd name="connsiteY6" fmla="*/ 178076 h 230678"/>
                <a:gd name="connsiteX7" fmla="*/ 209357 w 237482"/>
                <a:gd name="connsiteY7" fmla="*/ 171042 h 230678"/>
                <a:gd name="connsiteX8" fmla="*/ 222219 w 237482"/>
                <a:gd name="connsiteY8" fmla="*/ 12077 h 230678"/>
                <a:gd name="connsiteX9" fmla="*/ 176399 w 237482"/>
                <a:gd name="connsiteY9" fmla="*/ 5746 h 230678"/>
                <a:gd name="connsiteX10" fmla="*/ 137160 w 237482"/>
                <a:gd name="connsiteY10" fmla="*/ 32224 h 230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7482" h="230678">
                  <a:moveTo>
                    <a:pt x="137160" y="32224"/>
                  </a:moveTo>
                  <a:cubicBezTo>
                    <a:pt x="126258" y="97237"/>
                    <a:pt x="130126" y="98995"/>
                    <a:pt x="83150" y="146574"/>
                  </a:cubicBezTo>
                  <a:cubicBezTo>
                    <a:pt x="62199" y="168027"/>
                    <a:pt x="11204" y="206412"/>
                    <a:pt x="0" y="230679"/>
                  </a:cubicBezTo>
                  <a:cubicBezTo>
                    <a:pt x="12862" y="217465"/>
                    <a:pt x="69334" y="176217"/>
                    <a:pt x="88576" y="169635"/>
                  </a:cubicBezTo>
                  <a:cubicBezTo>
                    <a:pt x="85310" y="184607"/>
                    <a:pt x="73956" y="194354"/>
                    <a:pt x="64912" y="209477"/>
                  </a:cubicBezTo>
                  <a:cubicBezTo>
                    <a:pt x="78980" y="215456"/>
                    <a:pt x="93249" y="211687"/>
                    <a:pt x="110833" y="204905"/>
                  </a:cubicBezTo>
                  <a:cubicBezTo>
                    <a:pt x="154996" y="187923"/>
                    <a:pt x="128267" y="203749"/>
                    <a:pt x="180870" y="178076"/>
                  </a:cubicBezTo>
                  <a:cubicBezTo>
                    <a:pt x="193732" y="171745"/>
                    <a:pt x="196194" y="176066"/>
                    <a:pt x="209357" y="171042"/>
                  </a:cubicBezTo>
                  <a:cubicBezTo>
                    <a:pt x="258896" y="151950"/>
                    <a:pt x="229404" y="22025"/>
                    <a:pt x="222219" y="12077"/>
                  </a:cubicBezTo>
                  <a:cubicBezTo>
                    <a:pt x="209207" y="-6060"/>
                    <a:pt x="193632" y="119"/>
                    <a:pt x="176399" y="5746"/>
                  </a:cubicBezTo>
                  <a:cubicBezTo>
                    <a:pt x="164441" y="9816"/>
                    <a:pt x="147108" y="24235"/>
                    <a:pt x="137160" y="32224"/>
                  </a:cubicBez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id="{7B453A2C-62D6-49AB-85BC-34E3481479E0}"/>
                </a:ext>
              </a:extLst>
            </p:cNvPr>
            <p:cNvSpPr/>
            <p:nvPr/>
          </p:nvSpPr>
          <p:spPr>
            <a:xfrm>
              <a:off x="4921699" y="5727235"/>
              <a:ext cx="105348" cy="232815"/>
            </a:xfrm>
            <a:custGeom>
              <a:avLst/>
              <a:gdLst>
                <a:gd name="connsiteX0" fmla="*/ 91189 w 105348"/>
                <a:gd name="connsiteY0" fmla="*/ 195336 h 232815"/>
                <a:gd name="connsiteX1" fmla="*/ 102644 w 105348"/>
                <a:gd name="connsiteY1" fmla="*/ 123389 h 232815"/>
                <a:gd name="connsiteX2" fmla="*/ 63857 w 105348"/>
                <a:gd name="connsiteY2" fmla="*/ 9541 h 232815"/>
                <a:gd name="connsiteX3" fmla="*/ 7737 w 105348"/>
                <a:gd name="connsiteY3" fmla="*/ 12003 h 232815"/>
                <a:gd name="connsiteX4" fmla="*/ 0 w 105348"/>
                <a:gd name="connsiteY4" fmla="*/ 39636 h 232815"/>
                <a:gd name="connsiteX5" fmla="*/ 251 w 105348"/>
                <a:gd name="connsiteY5" fmla="*/ 140522 h 232815"/>
                <a:gd name="connsiteX6" fmla="*/ 41952 w 105348"/>
                <a:gd name="connsiteY6" fmla="*/ 232816 h 232815"/>
                <a:gd name="connsiteX7" fmla="*/ 76518 w 105348"/>
                <a:gd name="connsiteY7" fmla="*/ 182423 h 232815"/>
                <a:gd name="connsiteX8" fmla="*/ 91189 w 105348"/>
                <a:gd name="connsiteY8" fmla="*/ 195336 h 232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48" h="232815">
                  <a:moveTo>
                    <a:pt x="91189" y="195336"/>
                  </a:moveTo>
                  <a:cubicBezTo>
                    <a:pt x="107216" y="139115"/>
                    <a:pt x="94354" y="158106"/>
                    <a:pt x="102644" y="123389"/>
                  </a:cubicBezTo>
                  <a:cubicBezTo>
                    <a:pt x="113446" y="78272"/>
                    <a:pt x="90134" y="29538"/>
                    <a:pt x="63857" y="9541"/>
                  </a:cubicBezTo>
                  <a:cubicBezTo>
                    <a:pt x="35169" y="-12464"/>
                    <a:pt x="29190" y="10244"/>
                    <a:pt x="7737" y="12003"/>
                  </a:cubicBezTo>
                  <a:cubicBezTo>
                    <a:pt x="5727" y="38732"/>
                    <a:pt x="3065" y="23258"/>
                    <a:pt x="0" y="39636"/>
                  </a:cubicBezTo>
                  <a:lnTo>
                    <a:pt x="251" y="140522"/>
                  </a:lnTo>
                  <a:cubicBezTo>
                    <a:pt x="1909" y="234122"/>
                    <a:pt x="11254" y="210709"/>
                    <a:pt x="41952" y="232816"/>
                  </a:cubicBezTo>
                  <a:cubicBezTo>
                    <a:pt x="61496" y="216185"/>
                    <a:pt x="68881" y="207645"/>
                    <a:pt x="76518" y="182423"/>
                  </a:cubicBezTo>
                  <a:cubicBezTo>
                    <a:pt x="91892" y="188201"/>
                    <a:pt x="78276" y="179660"/>
                    <a:pt x="91189" y="195336"/>
                  </a:cubicBez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9B17B0B3-8F1F-4E01-B47B-5DD18A3437DB}"/>
                </a:ext>
              </a:extLst>
            </p:cNvPr>
            <p:cNvSpPr/>
            <p:nvPr/>
          </p:nvSpPr>
          <p:spPr>
            <a:xfrm>
              <a:off x="1495362" y="1073939"/>
              <a:ext cx="366965" cy="386509"/>
            </a:xfrm>
            <a:custGeom>
              <a:avLst/>
              <a:gdLst>
                <a:gd name="connsiteX0" fmla="*/ 0 w 366965"/>
                <a:gd name="connsiteY0" fmla="*/ 386510 h 386509"/>
                <a:gd name="connsiteX1" fmla="*/ 51196 w 366965"/>
                <a:gd name="connsiteY1" fmla="*/ 339082 h 386509"/>
                <a:gd name="connsiteX2" fmla="*/ 35019 w 366965"/>
                <a:gd name="connsiteY2" fmla="*/ 374703 h 386509"/>
                <a:gd name="connsiteX3" fmla="*/ 77423 w 366965"/>
                <a:gd name="connsiteY3" fmla="*/ 334309 h 386509"/>
                <a:gd name="connsiteX4" fmla="*/ 102041 w 366965"/>
                <a:gd name="connsiteY4" fmla="*/ 308183 h 386509"/>
                <a:gd name="connsiteX5" fmla="*/ 103548 w 366965"/>
                <a:gd name="connsiteY5" fmla="*/ 305822 h 386509"/>
                <a:gd name="connsiteX6" fmla="*/ 114200 w 366965"/>
                <a:gd name="connsiteY6" fmla="*/ 284017 h 386509"/>
                <a:gd name="connsiteX7" fmla="*/ 51196 w 366965"/>
                <a:gd name="connsiteY7" fmla="*/ 339082 h 386509"/>
                <a:gd name="connsiteX8" fmla="*/ 86114 w 366965"/>
                <a:gd name="connsiteY8" fmla="*/ 276531 h 386509"/>
                <a:gd name="connsiteX9" fmla="*/ 144897 w 366965"/>
                <a:gd name="connsiteY9" fmla="*/ 233674 h 386509"/>
                <a:gd name="connsiteX10" fmla="*/ 109175 w 366965"/>
                <a:gd name="connsiteY10" fmla="*/ 276882 h 386509"/>
                <a:gd name="connsiteX11" fmla="*/ 138014 w 366965"/>
                <a:gd name="connsiteY11" fmla="*/ 266332 h 386509"/>
                <a:gd name="connsiteX12" fmla="*/ 189914 w 366965"/>
                <a:gd name="connsiteY12" fmla="*/ 224028 h 386509"/>
                <a:gd name="connsiteX13" fmla="*/ 250606 w 366965"/>
                <a:gd name="connsiteY13" fmla="*/ 140526 h 386509"/>
                <a:gd name="connsiteX14" fmla="*/ 300998 w 366965"/>
                <a:gd name="connsiteY14" fmla="*/ 93902 h 386509"/>
                <a:gd name="connsiteX15" fmla="*/ 254274 w 366965"/>
                <a:gd name="connsiteY15" fmla="*/ 104704 h 386509"/>
                <a:gd name="connsiteX16" fmla="*/ 308032 w 366965"/>
                <a:gd name="connsiteY16" fmla="*/ 57828 h 386509"/>
                <a:gd name="connsiteX17" fmla="*/ 366966 w 366965"/>
                <a:gd name="connsiteY17" fmla="*/ 11807 h 386509"/>
                <a:gd name="connsiteX18" fmla="*/ 360384 w 366965"/>
                <a:gd name="connsiteY18" fmla="*/ 0 h 386509"/>
                <a:gd name="connsiteX19" fmla="*/ 179514 w 366965"/>
                <a:gd name="connsiteY19" fmla="*/ 147510 h 386509"/>
                <a:gd name="connsiteX20" fmla="*/ 159719 w 366965"/>
                <a:gd name="connsiteY20" fmla="*/ 174942 h 386509"/>
                <a:gd name="connsiteX21" fmla="*/ 119324 w 366965"/>
                <a:gd name="connsiteY21" fmla="*/ 227646 h 386509"/>
                <a:gd name="connsiteX22" fmla="*/ 77523 w 366965"/>
                <a:gd name="connsiteY22" fmla="*/ 279796 h 386509"/>
                <a:gd name="connsiteX23" fmla="*/ 29743 w 366965"/>
                <a:gd name="connsiteY23" fmla="*/ 316925 h 386509"/>
                <a:gd name="connsiteX24" fmla="*/ 16178 w 366965"/>
                <a:gd name="connsiteY24" fmla="*/ 351240 h 386509"/>
                <a:gd name="connsiteX25" fmla="*/ 0 w 366965"/>
                <a:gd name="connsiteY25" fmla="*/ 386510 h 386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66965" h="386509">
                  <a:moveTo>
                    <a:pt x="0" y="386510"/>
                  </a:moveTo>
                  <a:cubicBezTo>
                    <a:pt x="22709" y="376662"/>
                    <a:pt x="31753" y="355109"/>
                    <a:pt x="51196" y="339082"/>
                  </a:cubicBezTo>
                  <a:cubicBezTo>
                    <a:pt x="44966" y="355260"/>
                    <a:pt x="37380" y="354908"/>
                    <a:pt x="35019" y="374703"/>
                  </a:cubicBezTo>
                  <a:cubicBezTo>
                    <a:pt x="77674" y="352094"/>
                    <a:pt x="58079" y="349532"/>
                    <a:pt x="77423" y="334309"/>
                  </a:cubicBezTo>
                  <a:lnTo>
                    <a:pt x="102041" y="308183"/>
                  </a:lnTo>
                  <a:cubicBezTo>
                    <a:pt x="102493" y="307480"/>
                    <a:pt x="103096" y="306525"/>
                    <a:pt x="103548" y="305822"/>
                  </a:cubicBezTo>
                  <a:lnTo>
                    <a:pt x="114200" y="284017"/>
                  </a:lnTo>
                  <a:cubicBezTo>
                    <a:pt x="85964" y="289393"/>
                    <a:pt x="72951" y="322301"/>
                    <a:pt x="51196" y="339082"/>
                  </a:cubicBezTo>
                  <a:cubicBezTo>
                    <a:pt x="60240" y="316021"/>
                    <a:pt x="69585" y="294668"/>
                    <a:pt x="86114" y="276531"/>
                  </a:cubicBezTo>
                  <a:cubicBezTo>
                    <a:pt x="100283" y="261056"/>
                    <a:pt x="122992" y="235986"/>
                    <a:pt x="144897" y="233674"/>
                  </a:cubicBezTo>
                  <a:cubicBezTo>
                    <a:pt x="135854" y="252063"/>
                    <a:pt x="115606" y="261307"/>
                    <a:pt x="109175" y="276882"/>
                  </a:cubicBezTo>
                  <a:cubicBezTo>
                    <a:pt x="145852" y="257087"/>
                    <a:pt x="113044" y="277837"/>
                    <a:pt x="138014" y="266332"/>
                  </a:cubicBezTo>
                  <a:lnTo>
                    <a:pt x="189914" y="224028"/>
                  </a:lnTo>
                  <a:cubicBezTo>
                    <a:pt x="210764" y="196244"/>
                    <a:pt x="216492" y="179413"/>
                    <a:pt x="250606" y="140526"/>
                  </a:cubicBezTo>
                  <a:cubicBezTo>
                    <a:pt x="268894" y="119676"/>
                    <a:pt x="288187" y="122389"/>
                    <a:pt x="300998" y="93902"/>
                  </a:cubicBezTo>
                  <a:cubicBezTo>
                    <a:pt x="276028" y="76569"/>
                    <a:pt x="282962" y="98373"/>
                    <a:pt x="254274" y="104704"/>
                  </a:cubicBezTo>
                  <a:cubicBezTo>
                    <a:pt x="269145" y="82547"/>
                    <a:pt x="294668" y="76016"/>
                    <a:pt x="308032" y="57828"/>
                  </a:cubicBezTo>
                  <a:cubicBezTo>
                    <a:pt x="326069" y="33712"/>
                    <a:pt x="344558" y="27382"/>
                    <a:pt x="366966" y="11807"/>
                  </a:cubicBezTo>
                  <a:lnTo>
                    <a:pt x="360384" y="0"/>
                  </a:lnTo>
                  <a:cubicBezTo>
                    <a:pt x="248747" y="122540"/>
                    <a:pt x="206443" y="84457"/>
                    <a:pt x="179514" y="147510"/>
                  </a:cubicBezTo>
                  <a:cubicBezTo>
                    <a:pt x="169767" y="170219"/>
                    <a:pt x="178208" y="162381"/>
                    <a:pt x="159719" y="174942"/>
                  </a:cubicBezTo>
                  <a:cubicBezTo>
                    <a:pt x="137361" y="190165"/>
                    <a:pt x="134196" y="208905"/>
                    <a:pt x="119324" y="227646"/>
                  </a:cubicBezTo>
                  <a:cubicBezTo>
                    <a:pt x="99780" y="252465"/>
                    <a:pt x="111838" y="230459"/>
                    <a:pt x="77523" y="279796"/>
                  </a:cubicBezTo>
                  <a:cubicBezTo>
                    <a:pt x="42153" y="330641"/>
                    <a:pt x="47529" y="293261"/>
                    <a:pt x="29743" y="316925"/>
                  </a:cubicBezTo>
                  <a:cubicBezTo>
                    <a:pt x="23513" y="325014"/>
                    <a:pt x="21403" y="340840"/>
                    <a:pt x="16178" y="351240"/>
                  </a:cubicBezTo>
                  <a:cubicBezTo>
                    <a:pt x="7737" y="367770"/>
                    <a:pt x="2010" y="366011"/>
                    <a:pt x="0" y="386510"/>
                  </a:cubicBez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293EC3BE-A261-46F7-BE37-205BD8531D97}"/>
                </a:ext>
              </a:extLst>
            </p:cNvPr>
            <p:cNvSpPr/>
            <p:nvPr/>
          </p:nvSpPr>
          <p:spPr>
            <a:xfrm>
              <a:off x="5732199" y="144868"/>
              <a:ext cx="300596" cy="121151"/>
            </a:xfrm>
            <a:custGeom>
              <a:avLst/>
              <a:gdLst>
                <a:gd name="connsiteX0" fmla="*/ 175997 w 300596"/>
                <a:gd name="connsiteY0" fmla="*/ 40344 h 121151"/>
                <a:gd name="connsiteX1" fmla="*/ 116008 w 300596"/>
                <a:gd name="connsiteY1" fmla="*/ 50644 h 121151"/>
                <a:gd name="connsiteX2" fmla="*/ 51799 w 300596"/>
                <a:gd name="connsiteY2" fmla="*/ 72901 h 121151"/>
                <a:gd name="connsiteX3" fmla="*/ 72649 w 300596"/>
                <a:gd name="connsiteY3" fmla="*/ 75815 h 121151"/>
                <a:gd name="connsiteX4" fmla="*/ 42303 w 300596"/>
                <a:gd name="connsiteY4" fmla="*/ 85411 h 121151"/>
                <a:gd name="connsiteX5" fmla="*/ 44062 w 300596"/>
                <a:gd name="connsiteY5" fmla="*/ 89732 h 121151"/>
                <a:gd name="connsiteX6" fmla="*/ 46875 w 300596"/>
                <a:gd name="connsiteY6" fmla="*/ 93500 h 121151"/>
                <a:gd name="connsiteX7" fmla="*/ 0 w 300596"/>
                <a:gd name="connsiteY7" fmla="*/ 106161 h 121151"/>
                <a:gd name="connsiteX8" fmla="*/ 13364 w 300596"/>
                <a:gd name="connsiteY8" fmla="*/ 112240 h 121151"/>
                <a:gd name="connsiteX9" fmla="*/ 44062 w 300596"/>
                <a:gd name="connsiteY9" fmla="*/ 119023 h 121151"/>
                <a:gd name="connsiteX10" fmla="*/ 50493 w 300596"/>
                <a:gd name="connsiteY10" fmla="*/ 109879 h 121151"/>
                <a:gd name="connsiteX11" fmla="*/ 139421 w 300596"/>
                <a:gd name="connsiteY11" fmla="*/ 108371 h 121151"/>
                <a:gd name="connsiteX12" fmla="*/ 219205 w 300596"/>
                <a:gd name="connsiteY12" fmla="*/ 79181 h 121151"/>
                <a:gd name="connsiteX13" fmla="*/ 248395 w 300596"/>
                <a:gd name="connsiteY13" fmla="*/ 53507 h 121151"/>
                <a:gd name="connsiteX14" fmla="*/ 289845 w 300596"/>
                <a:gd name="connsiteY14" fmla="*/ 29743 h 121151"/>
                <a:gd name="connsiteX15" fmla="*/ 269446 w 300596"/>
                <a:gd name="connsiteY15" fmla="*/ 28688 h 121151"/>
                <a:gd name="connsiteX16" fmla="*/ 300596 w 300596"/>
                <a:gd name="connsiteY16" fmla="*/ 0 h 121151"/>
                <a:gd name="connsiteX17" fmla="*/ 236538 w 300596"/>
                <a:gd name="connsiteY17" fmla="*/ 18991 h 121151"/>
                <a:gd name="connsiteX18" fmla="*/ 175997 w 300596"/>
                <a:gd name="connsiteY18" fmla="*/ 40344 h 121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0596" h="121151">
                  <a:moveTo>
                    <a:pt x="175997" y="40344"/>
                  </a:moveTo>
                  <a:cubicBezTo>
                    <a:pt x="125504" y="29341"/>
                    <a:pt x="156905" y="33210"/>
                    <a:pt x="116008" y="50644"/>
                  </a:cubicBezTo>
                  <a:cubicBezTo>
                    <a:pt x="86717" y="63053"/>
                    <a:pt x="59888" y="67274"/>
                    <a:pt x="51799" y="72901"/>
                  </a:cubicBezTo>
                  <a:lnTo>
                    <a:pt x="72649" y="75815"/>
                  </a:lnTo>
                  <a:cubicBezTo>
                    <a:pt x="63606" y="83904"/>
                    <a:pt x="54160" y="84858"/>
                    <a:pt x="42303" y="85411"/>
                  </a:cubicBezTo>
                  <a:cubicBezTo>
                    <a:pt x="40093" y="97821"/>
                    <a:pt x="36928" y="77674"/>
                    <a:pt x="44062" y="89732"/>
                  </a:cubicBezTo>
                  <a:cubicBezTo>
                    <a:pt x="52502" y="104151"/>
                    <a:pt x="48634" y="82597"/>
                    <a:pt x="46875" y="93500"/>
                  </a:cubicBezTo>
                  <a:cubicBezTo>
                    <a:pt x="19444" y="95258"/>
                    <a:pt x="42555" y="101338"/>
                    <a:pt x="0" y="106161"/>
                  </a:cubicBezTo>
                  <a:lnTo>
                    <a:pt x="13364" y="112240"/>
                  </a:lnTo>
                  <a:cubicBezTo>
                    <a:pt x="32104" y="119525"/>
                    <a:pt x="32707" y="124047"/>
                    <a:pt x="44062" y="119023"/>
                  </a:cubicBezTo>
                  <a:cubicBezTo>
                    <a:pt x="57979" y="112793"/>
                    <a:pt x="46976" y="118219"/>
                    <a:pt x="50493" y="109879"/>
                  </a:cubicBezTo>
                  <a:cubicBezTo>
                    <a:pt x="85511" y="113647"/>
                    <a:pt x="53055" y="127564"/>
                    <a:pt x="139421" y="108371"/>
                  </a:cubicBezTo>
                  <a:cubicBezTo>
                    <a:pt x="176549" y="100182"/>
                    <a:pt x="187803" y="93048"/>
                    <a:pt x="219205" y="79181"/>
                  </a:cubicBezTo>
                  <a:cubicBezTo>
                    <a:pt x="226138" y="60692"/>
                    <a:pt x="204333" y="69334"/>
                    <a:pt x="248395" y="53507"/>
                  </a:cubicBezTo>
                  <a:cubicBezTo>
                    <a:pt x="263016" y="48232"/>
                    <a:pt x="278741" y="34667"/>
                    <a:pt x="289845" y="29743"/>
                  </a:cubicBezTo>
                  <a:cubicBezTo>
                    <a:pt x="282358" y="29994"/>
                    <a:pt x="274973" y="31401"/>
                    <a:pt x="269446" y="28688"/>
                  </a:cubicBezTo>
                  <a:cubicBezTo>
                    <a:pt x="283866" y="19092"/>
                    <a:pt x="289493" y="10651"/>
                    <a:pt x="300596" y="0"/>
                  </a:cubicBezTo>
                  <a:cubicBezTo>
                    <a:pt x="281052" y="5527"/>
                    <a:pt x="259147" y="12761"/>
                    <a:pt x="236538" y="18991"/>
                  </a:cubicBezTo>
                  <a:cubicBezTo>
                    <a:pt x="185291" y="33310"/>
                    <a:pt x="190768" y="23212"/>
                    <a:pt x="175997" y="40344"/>
                  </a:cubicBez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FB916BC1-07B9-4FD8-8A5E-C8A6134A0382}"/>
                </a:ext>
              </a:extLst>
            </p:cNvPr>
            <p:cNvSpPr/>
            <p:nvPr/>
          </p:nvSpPr>
          <p:spPr>
            <a:xfrm>
              <a:off x="1894118" y="3318590"/>
              <a:ext cx="125365" cy="312352"/>
            </a:xfrm>
            <a:custGeom>
              <a:avLst/>
              <a:gdLst>
                <a:gd name="connsiteX0" fmla="*/ 32217 w 125365"/>
                <a:gd name="connsiteY0" fmla="*/ 11254 h 312352"/>
                <a:gd name="connsiteX1" fmla="*/ 48395 w 125365"/>
                <a:gd name="connsiteY1" fmla="*/ 23664 h 312352"/>
                <a:gd name="connsiteX2" fmla="*/ 55780 w 125365"/>
                <a:gd name="connsiteY2" fmla="*/ 15927 h 312352"/>
                <a:gd name="connsiteX3" fmla="*/ 65276 w 125365"/>
                <a:gd name="connsiteY3" fmla="*/ 42153 h 312352"/>
                <a:gd name="connsiteX4" fmla="*/ 65628 w 125365"/>
                <a:gd name="connsiteY4" fmla="*/ 56070 h 312352"/>
                <a:gd name="connsiteX5" fmla="*/ 30509 w 125365"/>
                <a:gd name="connsiteY5" fmla="*/ 25623 h 312352"/>
                <a:gd name="connsiteX6" fmla="*/ 28750 w 125365"/>
                <a:gd name="connsiteY6" fmla="*/ 37681 h 312352"/>
                <a:gd name="connsiteX7" fmla="*/ 2725 w 125365"/>
                <a:gd name="connsiteY7" fmla="*/ 36626 h 312352"/>
                <a:gd name="connsiteX8" fmla="*/ 20159 w 125365"/>
                <a:gd name="connsiteY8" fmla="*/ 141330 h 312352"/>
                <a:gd name="connsiteX9" fmla="*/ 34679 w 125365"/>
                <a:gd name="connsiteY9" fmla="*/ 174389 h 312352"/>
                <a:gd name="connsiteX10" fmla="*/ 38547 w 125365"/>
                <a:gd name="connsiteY10" fmla="*/ 153891 h 312352"/>
                <a:gd name="connsiteX11" fmla="*/ 51660 w 125365"/>
                <a:gd name="connsiteY11" fmla="*/ 167958 h 312352"/>
                <a:gd name="connsiteX12" fmla="*/ 54374 w 125365"/>
                <a:gd name="connsiteY12" fmla="*/ 212573 h 312352"/>
                <a:gd name="connsiteX13" fmla="*/ 53419 w 125365"/>
                <a:gd name="connsiteY13" fmla="*/ 235182 h 312352"/>
                <a:gd name="connsiteX14" fmla="*/ 43220 w 125365"/>
                <a:gd name="connsiteY14" fmla="*/ 224882 h 312352"/>
                <a:gd name="connsiteX15" fmla="*/ 42516 w 125365"/>
                <a:gd name="connsiteY15" fmla="*/ 222521 h 312352"/>
                <a:gd name="connsiteX16" fmla="*/ 42768 w 125365"/>
                <a:gd name="connsiteY16" fmla="*/ 263418 h 312352"/>
                <a:gd name="connsiteX17" fmla="*/ 50957 w 125365"/>
                <a:gd name="connsiteY17" fmla="*/ 262714 h 312352"/>
                <a:gd name="connsiteX18" fmla="*/ 52263 w 125365"/>
                <a:gd name="connsiteY18" fmla="*/ 299943 h 312352"/>
                <a:gd name="connsiteX19" fmla="*/ 62563 w 125365"/>
                <a:gd name="connsiteY19" fmla="*/ 310243 h 312352"/>
                <a:gd name="connsiteX20" fmla="*/ 81755 w 125365"/>
                <a:gd name="connsiteY20" fmla="*/ 301451 h 312352"/>
                <a:gd name="connsiteX21" fmla="*/ 104716 w 125365"/>
                <a:gd name="connsiteY21" fmla="*/ 312353 h 312352"/>
                <a:gd name="connsiteX22" fmla="*/ 113056 w 125365"/>
                <a:gd name="connsiteY22" fmla="*/ 280952 h 312352"/>
                <a:gd name="connsiteX23" fmla="*/ 125365 w 125365"/>
                <a:gd name="connsiteY23" fmla="*/ 284017 h 312352"/>
                <a:gd name="connsiteX24" fmla="*/ 120793 w 125365"/>
                <a:gd name="connsiteY24" fmla="*/ 269045 h 312352"/>
                <a:gd name="connsiteX25" fmla="*/ 109187 w 125365"/>
                <a:gd name="connsiteY25" fmla="*/ 280198 h 312352"/>
                <a:gd name="connsiteX26" fmla="*/ 87734 w 125365"/>
                <a:gd name="connsiteY26" fmla="*/ 216341 h 312352"/>
                <a:gd name="connsiteX27" fmla="*/ 75073 w 125365"/>
                <a:gd name="connsiteY27" fmla="*/ 216442 h 312352"/>
                <a:gd name="connsiteX28" fmla="*/ 45682 w 125365"/>
                <a:gd name="connsiteY28" fmla="*/ 71896 h 312352"/>
                <a:gd name="connsiteX29" fmla="*/ 54122 w 125365"/>
                <a:gd name="connsiteY29" fmla="*/ 79633 h 312352"/>
                <a:gd name="connsiteX30" fmla="*/ 69094 w 125365"/>
                <a:gd name="connsiteY30" fmla="*/ 64309 h 312352"/>
                <a:gd name="connsiteX31" fmla="*/ 66884 w 125365"/>
                <a:gd name="connsiteY31" fmla="*/ 28487 h 312352"/>
                <a:gd name="connsiteX32" fmla="*/ 55630 w 125365"/>
                <a:gd name="connsiteY32" fmla="*/ 0 h 312352"/>
                <a:gd name="connsiteX33" fmla="*/ 32217 w 125365"/>
                <a:gd name="connsiteY33" fmla="*/ 11254 h 312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5365" h="312352">
                  <a:moveTo>
                    <a:pt x="32217" y="11254"/>
                  </a:moveTo>
                  <a:cubicBezTo>
                    <a:pt x="44375" y="15575"/>
                    <a:pt x="37844" y="9747"/>
                    <a:pt x="48395" y="23664"/>
                  </a:cubicBezTo>
                  <a:cubicBezTo>
                    <a:pt x="51660" y="15575"/>
                    <a:pt x="46184" y="17082"/>
                    <a:pt x="55780" y="15927"/>
                  </a:cubicBezTo>
                  <a:lnTo>
                    <a:pt x="65276" y="42153"/>
                  </a:lnTo>
                  <a:cubicBezTo>
                    <a:pt x="67286" y="52452"/>
                    <a:pt x="67135" y="44966"/>
                    <a:pt x="65628" y="56070"/>
                  </a:cubicBezTo>
                  <a:cubicBezTo>
                    <a:pt x="45832" y="46825"/>
                    <a:pt x="42918" y="34868"/>
                    <a:pt x="30509" y="25623"/>
                  </a:cubicBezTo>
                  <a:lnTo>
                    <a:pt x="28750" y="37681"/>
                  </a:lnTo>
                  <a:cubicBezTo>
                    <a:pt x="-8127" y="38837"/>
                    <a:pt x="20058" y="31703"/>
                    <a:pt x="2725" y="36626"/>
                  </a:cubicBezTo>
                  <a:cubicBezTo>
                    <a:pt x="-6419" y="84205"/>
                    <a:pt x="9508" y="101388"/>
                    <a:pt x="20159" y="141330"/>
                  </a:cubicBezTo>
                  <a:cubicBezTo>
                    <a:pt x="22972" y="151881"/>
                    <a:pt x="30358" y="167456"/>
                    <a:pt x="34679" y="174389"/>
                  </a:cubicBezTo>
                  <a:cubicBezTo>
                    <a:pt x="56132" y="160120"/>
                    <a:pt x="35382" y="165697"/>
                    <a:pt x="38547" y="153891"/>
                  </a:cubicBezTo>
                  <a:cubicBezTo>
                    <a:pt x="56333" y="156704"/>
                    <a:pt x="46033" y="150474"/>
                    <a:pt x="51660" y="167958"/>
                  </a:cubicBezTo>
                  <a:cubicBezTo>
                    <a:pt x="65376" y="210262"/>
                    <a:pt x="62462" y="193481"/>
                    <a:pt x="54374" y="212573"/>
                  </a:cubicBezTo>
                  <a:cubicBezTo>
                    <a:pt x="49098" y="225083"/>
                    <a:pt x="53067" y="216793"/>
                    <a:pt x="53419" y="235182"/>
                  </a:cubicBezTo>
                  <a:lnTo>
                    <a:pt x="43220" y="224882"/>
                  </a:lnTo>
                  <a:cubicBezTo>
                    <a:pt x="43119" y="224530"/>
                    <a:pt x="42868" y="223224"/>
                    <a:pt x="42516" y="222521"/>
                  </a:cubicBezTo>
                  <a:cubicBezTo>
                    <a:pt x="24027" y="244527"/>
                    <a:pt x="41713" y="212673"/>
                    <a:pt x="42768" y="263418"/>
                  </a:cubicBezTo>
                  <a:lnTo>
                    <a:pt x="50957" y="262714"/>
                  </a:lnTo>
                  <a:cubicBezTo>
                    <a:pt x="47088" y="277335"/>
                    <a:pt x="42416" y="286277"/>
                    <a:pt x="52263" y="299943"/>
                  </a:cubicBezTo>
                  <a:cubicBezTo>
                    <a:pt x="58945" y="309188"/>
                    <a:pt x="50857" y="302053"/>
                    <a:pt x="62563" y="310243"/>
                  </a:cubicBezTo>
                  <a:cubicBezTo>
                    <a:pt x="80700" y="306826"/>
                    <a:pt x="64774" y="308736"/>
                    <a:pt x="81755" y="301451"/>
                  </a:cubicBezTo>
                  <a:cubicBezTo>
                    <a:pt x="91703" y="308836"/>
                    <a:pt x="92758" y="310695"/>
                    <a:pt x="104716" y="312353"/>
                  </a:cubicBezTo>
                  <a:lnTo>
                    <a:pt x="113056" y="280952"/>
                  </a:lnTo>
                  <a:lnTo>
                    <a:pt x="125365" y="284017"/>
                  </a:lnTo>
                  <a:lnTo>
                    <a:pt x="120793" y="269045"/>
                  </a:lnTo>
                  <a:cubicBezTo>
                    <a:pt x="109790" y="274069"/>
                    <a:pt x="121145" y="266935"/>
                    <a:pt x="109187" y="280198"/>
                  </a:cubicBezTo>
                  <a:cubicBezTo>
                    <a:pt x="98988" y="262413"/>
                    <a:pt x="74269" y="240356"/>
                    <a:pt x="87734" y="216341"/>
                  </a:cubicBezTo>
                  <a:lnTo>
                    <a:pt x="75073" y="216442"/>
                  </a:lnTo>
                  <a:cubicBezTo>
                    <a:pt x="70049" y="188206"/>
                    <a:pt x="40155" y="85712"/>
                    <a:pt x="45682" y="71896"/>
                  </a:cubicBezTo>
                  <a:cubicBezTo>
                    <a:pt x="52263" y="70489"/>
                    <a:pt x="44024" y="60642"/>
                    <a:pt x="54122" y="79633"/>
                  </a:cubicBezTo>
                  <a:cubicBezTo>
                    <a:pt x="71456" y="48835"/>
                    <a:pt x="63015" y="84909"/>
                    <a:pt x="69094" y="64309"/>
                  </a:cubicBezTo>
                  <a:cubicBezTo>
                    <a:pt x="69094" y="52603"/>
                    <a:pt x="70401" y="39591"/>
                    <a:pt x="66884" y="28487"/>
                  </a:cubicBezTo>
                  <a:cubicBezTo>
                    <a:pt x="61960" y="12661"/>
                    <a:pt x="54725" y="15826"/>
                    <a:pt x="55630" y="0"/>
                  </a:cubicBezTo>
                  <a:cubicBezTo>
                    <a:pt x="25685" y="10902"/>
                    <a:pt x="42064" y="-5878"/>
                    <a:pt x="32217" y="11254"/>
                  </a:cubicBez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0C1464AD-06AF-4CB2-90A1-850EC1F2B5D2}"/>
                </a:ext>
              </a:extLst>
            </p:cNvPr>
            <p:cNvSpPr/>
            <p:nvPr/>
          </p:nvSpPr>
          <p:spPr>
            <a:xfrm>
              <a:off x="4451913" y="5262845"/>
              <a:ext cx="93987" cy="191270"/>
            </a:xfrm>
            <a:custGeom>
              <a:avLst/>
              <a:gdLst>
                <a:gd name="connsiteX0" fmla="*/ 31929 w 93987"/>
                <a:gd name="connsiteY0" fmla="*/ 62099 h 191270"/>
                <a:gd name="connsiteX1" fmla="*/ 28513 w 93987"/>
                <a:gd name="connsiteY1" fmla="*/ 26829 h 191270"/>
                <a:gd name="connsiteX2" fmla="*/ 16555 w 93987"/>
                <a:gd name="connsiteY2" fmla="*/ 55165 h 191270"/>
                <a:gd name="connsiteX3" fmla="*/ 4849 w 93987"/>
                <a:gd name="connsiteY3" fmla="*/ 78227 h 191270"/>
                <a:gd name="connsiteX4" fmla="*/ 6507 w 93987"/>
                <a:gd name="connsiteY4" fmla="*/ 139973 h 191270"/>
                <a:gd name="connsiteX5" fmla="*/ 14947 w 93987"/>
                <a:gd name="connsiteY5" fmla="*/ 121585 h 191270"/>
                <a:gd name="connsiteX6" fmla="*/ 45645 w 93987"/>
                <a:gd name="connsiteY6" fmla="*/ 191271 h 191270"/>
                <a:gd name="connsiteX7" fmla="*/ 75187 w 93987"/>
                <a:gd name="connsiteY7" fmla="*/ 183784 h 191270"/>
                <a:gd name="connsiteX8" fmla="*/ 88552 w 93987"/>
                <a:gd name="connsiteY8" fmla="*/ 88325 h 191270"/>
                <a:gd name="connsiteX9" fmla="*/ 80463 w 93987"/>
                <a:gd name="connsiteY9" fmla="*/ 0 h 191270"/>
                <a:gd name="connsiteX10" fmla="*/ 77750 w 93987"/>
                <a:gd name="connsiteY10" fmla="*/ 22358 h 191270"/>
                <a:gd name="connsiteX11" fmla="*/ 47856 w 93987"/>
                <a:gd name="connsiteY11" fmla="*/ 19544 h 191270"/>
                <a:gd name="connsiteX12" fmla="*/ 31929 w 93987"/>
                <a:gd name="connsiteY12" fmla="*/ 62099 h 19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987" h="191270">
                  <a:moveTo>
                    <a:pt x="31929" y="62099"/>
                  </a:moveTo>
                  <a:cubicBezTo>
                    <a:pt x="22182" y="43962"/>
                    <a:pt x="38159" y="46072"/>
                    <a:pt x="28513" y="26829"/>
                  </a:cubicBezTo>
                  <a:cubicBezTo>
                    <a:pt x="16455" y="36928"/>
                    <a:pt x="19118" y="39591"/>
                    <a:pt x="16555" y="55165"/>
                  </a:cubicBezTo>
                  <a:cubicBezTo>
                    <a:pt x="11280" y="87622"/>
                    <a:pt x="15500" y="54211"/>
                    <a:pt x="4849" y="78227"/>
                  </a:cubicBezTo>
                  <a:cubicBezTo>
                    <a:pt x="-1582" y="92847"/>
                    <a:pt x="-2185" y="127312"/>
                    <a:pt x="6507" y="139973"/>
                  </a:cubicBezTo>
                  <a:lnTo>
                    <a:pt x="14947" y="121585"/>
                  </a:lnTo>
                  <a:cubicBezTo>
                    <a:pt x="30271" y="142687"/>
                    <a:pt x="30523" y="175344"/>
                    <a:pt x="45645" y="191271"/>
                  </a:cubicBezTo>
                  <a:lnTo>
                    <a:pt x="75187" y="183784"/>
                  </a:lnTo>
                  <a:cubicBezTo>
                    <a:pt x="91466" y="147459"/>
                    <a:pt x="82673" y="125102"/>
                    <a:pt x="88552" y="88325"/>
                  </a:cubicBezTo>
                  <a:cubicBezTo>
                    <a:pt x="93576" y="57527"/>
                    <a:pt x="100710" y="26729"/>
                    <a:pt x="80463" y="0"/>
                  </a:cubicBezTo>
                  <a:lnTo>
                    <a:pt x="77750" y="22358"/>
                  </a:lnTo>
                  <a:cubicBezTo>
                    <a:pt x="65943" y="22358"/>
                    <a:pt x="59261" y="22106"/>
                    <a:pt x="47856" y="19544"/>
                  </a:cubicBezTo>
                  <a:cubicBezTo>
                    <a:pt x="45545" y="37732"/>
                    <a:pt x="40270" y="48835"/>
                    <a:pt x="31929" y="62099"/>
                  </a:cubicBez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B88C50D0-F59E-4149-A349-F2EB3F01E84A}"/>
                </a:ext>
              </a:extLst>
            </p:cNvPr>
            <p:cNvSpPr/>
            <p:nvPr/>
          </p:nvSpPr>
          <p:spPr>
            <a:xfrm>
              <a:off x="4948126" y="5367901"/>
              <a:ext cx="105247" cy="204634"/>
            </a:xfrm>
            <a:custGeom>
              <a:avLst/>
              <a:gdLst>
                <a:gd name="connsiteX0" fmla="*/ 57979 w 105247"/>
                <a:gd name="connsiteY0" fmla="*/ 0 h 204634"/>
                <a:gd name="connsiteX1" fmla="*/ 47177 w 105247"/>
                <a:gd name="connsiteY1" fmla="*/ 36425 h 204634"/>
                <a:gd name="connsiteX2" fmla="*/ 35471 w 105247"/>
                <a:gd name="connsiteY2" fmla="*/ 89832 h 204634"/>
                <a:gd name="connsiteX3" fmla="*/ 24015 w 105247"/>
                <a:gd name="connsiteY3" fmla="*/ 106010 h 204634"/>
                <a:gd name="connsiteX4" fmla="*/ 18037 w 105247"/>
                <a:gd name="connsiteY4" fmla="*/ 171123 h 204634"/>
                <a:gd name="connsiteX5" fmla="*/ 0 w 105247"/>
                <a:gd name="connsiteY5" fmla="*/ 167958 h 204634"/>
                <a:gd name="connsiteX6" fmla="*/ 19795 w 105247"/>
                <a:gd name="connsiteY6" fmla="*/ 200062 h 204634"/>
                <a:gd name="connsiteX7" fmla="*/ 19795 w 105247"/>
                <a:gd name="connsiteY7" fmla="*/ 179665 h 204634"/>
                <a:gd name="connsiteX8" fmla="*/ 44966 w 105247"/>
                <a:gd name="connsiteY8" fmla="*/ 202977 h 204634"/>
                <a:gd name="connsiteX9" fmla="*/ 46725 w 105247"/>
                <a:gd name="connsiteY9" fmla="*/ 203228 h 204634"/>
                <a:gd name="connsiteX10" fmla="*/ 49990 w 105247"/>
                <a:gd name="connsiteY10" fmla="*/ 204032 h 204634"/>
                <a:gd name="connsiteX11" fmla="*/ 51648 w 105247"/>
                <a:gd name="connsiteY11" fmla="*/ 204635 h 204634"/>
                <a:gd name="connsiteX12" fmla="*/ 96514 w 105247"/>
                <a:gd name="connsiteY12" fmla="*/ 164240 h 204634"/>
                <a:gd name="connsiteX13" fmla="*/ 98725 w 105247"/>
                <a:gd name="connsiteY13" fmla="*/ 57627 h 204634"/>
                <a:gd name="connsiteX14" fmla="*/ 80437 w 105247"/>
                <a:gd name="connsiteY14" fmla="*/ 64661 h 204634"/>
                <a:gd name="connsiteX15" fmla="*/ 77724 w 105247"/>
                <a:gd name="connsiteY15" fmla="*/ 43811 h 204634"/>
                <a:gd name="connsiteX16" fmla="*/ 73855 w 105247"/>
                <a:gd name="connsiteY16" fmla="*/ 24267 h 204634"/>
                <a:gd name="connsiteX17" fmla="*/ 62852 w 105247"/>
                <a:gd name="connsiteY17" fmla="*/ 48734 h 204634"/>
                <a:gd name="connsiteX18" fmla="*/ 57979 w 105247"/>
                <a:gd name="connsiteY18" fmla="*/ 0 h 204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247" h="204634">
                  <a:moveTo>
                    <a:pt x="57979" y="0"/>
                  </a:moveTo>
                  <a:cubicBezTo>
                    <a:pt x="55417" y="4321"/>
                    <a:pt x="50493" y="26226"/>
                    <a:pt x="47177" y="36425"/>
                  </a:cubicBezTo>
                  <a:cubicBezTo>
                    <a:pt x="36978" y="68781"/>
                    <a:pt x="65314" y="60340"/>
                    <a:pt x="35471" y="89832"/>
                  </a:cubicBezTo>
                  <a:cubicBezTo>
                    <a:pt x="28336" y="96866"/>
                    <a:pt x="30095" y="87973"/>
                    <a:pt x="24015" y="106010"/>
                  </a:cubicBezTo>
                  <a:cubicBezTo>
                    <a:pt x="16379" y="128267"/>
                    <a:pt x="20046" y="148062"/>
                    <a:pt x="18037" y="171123"/>
                  </a:cubicBezTo>
                  <a:cubicBezTo>
                    <a:pt x="10752" y="159869"/>
                    <a:pt x="12058" y="160120"/>
                    <a:pt x="0" y="167958"/>
                  </a:cubicBezTo>
                  <a:lnTo>
                    <a:pt x="19795" y="200062"/>
                  </a:lnTo>
                  <a:cubicBezTo>
                    <a:pt x="25071" y="187552"/>
                    <a:pt x="19544" y="199460"/>
                    <a:pt x="19795" y="179665"/>
                  </a:cubicBezTo>
                  <a:cubicBezTo>
                    <a:pt x="39490" y="211317"/>
                    <a:pt x="33360" y="202374"/>
                    <a:pt x="44966" y="202977"/>
                  </a:cubicBezTo>
                  <a:cubicBezTo>
                    <a:pt x="45318" y="202977"/>
                    <a:pt x="46373" y="203077"/>
                    <a:pt x="46725" y="203228"/>
                  </a:cubicBezTo>
                  <a:lnTo>
                    <a:pt x="49990" y="204032"/>
                  </a:lnTo>
                  <a:cubicBezTo>
                    <a:pt x="50091" y="203429"/>
                    <a:pt x="51045" y="204635"/>
                    <a:pt x="51648" y="204635"/>
                  </a:cubicBezTo>
                  <a:cubicBezTo>
                    <a:pt x="63355" y="186949"/>
                    <a:pt x="79633" y="172631"/>
                    <a:pt x="96514" y="164240"/>
                  </a:cubicBezTo>
                  <a:cubicBezTo>
                    <a:pt x="96615" y="125604"/>
                    <a:pt x="114551" y="92998"/>
                    <a:pt x="98725" y="57627"/>
                  </a:cubicBezTo>
                  <a:cubicBezTo>
                    <a:pt x="84657" y="57175"/>
                    <a:pt x="96514" y="65013"/>
                    <a:pt x="80437" y="64661"/>
                  </a:cubicBezTo>
                  <a:cubicBezTo>
                    <a:pt x="75764" y="52000"/>
                    <a:pt x="78578" y="57175"/>
                    <a:pt x="77724" y="43811"/>
                  </a:cubicBezTo>
                  <a:cubicBezTo>
                    <a:pt x="76769" y="29743"/>
                    <a:pt x="79583" y="34064"/>
                    <a:pt x="73855" y="24267"/>
                  </a:cubicBezTo>
                  <a:cubicBezTo>
                    <a:pt x="65766" y="40193"/>
                    <a:pt x="77473" y="36425"/>
                    <a:pt x="62852" y="48734"/>
                  </a:cubicBezTo>
                  <a:lnTo>
                    <a:pt x="57979" y="0"/>
                  </a:ln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E7EEFA9B-9625-4BD3-B4E4-BD1013175DBE}"/>
                </a:ext>
              </a:extLst>
            </p:cNvPr>
            <p:cNvSpPr/>
            <p:nvPr/>
          </p:nvSpPr>
          <p:spPr>
            <a:xfrm>
              <a:off x="2822096" y="5497123"/>
              <a:ext cx="80799" cy="208503"/>
            </a:xfrm>
            <a:custGeom>
              <a:avLst/>
              <a:gdLst>
                <a:gd name="connsiteX0" fmla="*/ 66822 w 80799"/>
                <a:gd name="connsiteY0" fmla="*/ 139622 h 208503"/>
                <a:gd name="connsiteX1" fmla="*/ 66219 w 80799"/>
                <a:gd name="connsiteY1" fmla="*/ 0 h 208503"/>
                <a:gd name="connsiteX2" fmla="*/ 54763 w 80799"/>
                <a:gd name="connsiteY2" fmla="*/ 34667 h 208503"/>
                <a:gd name="connsiteX3" fmla="*/ 57225 w 80799"/>
                <a:gd name="connsiteY3" fmla="*/ 7737 h 208503"/>
                <a:gd name="connsiteX4" fmla="*/ 35220 w 80799"/>
                <a:gd name="connsiteY4" fmla="*/ 7838 h 208503"/>
                <a:gd name="connsiteX5" fmla="*/ 33109 w 80799"/>
                <a:gd name="connsiteY5" fmla="*/ 33963 h 208503"/>
                <a:gd name="connsiteX6" fmla="*/ 8290 w 80799"/>
                <a:gd name="connsiteY6" fmla="*/ 47328 h 208503"/>
                <a:gd name="connsiteX7" fmla="*/ 12510 w 80799"/>
                <a:gd name="connsiteY7" fmla="*/ 94052 h 208503"/>
                <a:gd name="connsiteX8" fmla="*/ 0 w 80799"/>
                <a:gd name="connsiteY8" fmla="*/ 96967 h 208503"/>
                <a:gd name="connsiteX9" fmla="*/ 11455 w 80799"/>
                <a:gd name="connsiteY9" fmla="*/ 153187 h 208503"/>
                <a:gd name="connsiteX10" fmla="*/ 14620 w 80799"/>
                <a:gd name="connsiteY10" fmla="*/ 208503 h 208503"/>
                <a:gd name="connsiteX11" fmla="*/ 30296 w 80799"/>
                <a:gd name="connsiteY11" fmla="*/ 189864 h 208503"/>
                <a:gd name="connsiteX12" fmla="*/ 48785 w 80799"/>
                <a:gd name="connsiteY12" fmla="*/ 201017 h 208503"/>
                <a:gd name="connsiteX13" fmla="*/ 47830 w 80799"/>
                <a:gd name="connsiteY13" fmla="*/ 174640 h 208503"/>
                <a:gd name="connsiteX14" fmla="*/ 66822 w 80799"/>
                <a:gd name="connsiteY14" fmla="*/ 139622 h 208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799" h="208503">
                  <a:moveTo>
                    <a:pt x="66822" y="139622"/>
                  </a:moveTo>
                  <a:cubicBezTo>
                    <a:pt x="66118" y="79532"/>
                    <a:pt x="99026" y="51197"/>
                    <a:pt x="66219" y="0"/>
                  </a:cubicBezTo>
                  <a:cubicBezTo>
                    <a:pt x="54161" y="21202"/>
                    <a:pt x="77372" y="16630"/>
                    <a:pt x="54763" y="34667"/>
                  </a:cubicBezTo>
                  <a:lnTo>
                    <a:pt x="57225" y="7737"/>
                  </a:lnTo>
                  <a:cubicBezTo>
                    <a:pt x="48081" y="19092"/>
                    <a:pt x="48534" y="11506"/>
                    <a:pt x="35220" y="7838"/>
                  </a:cubicBezTo>
                  <a:lnTo>
                    <a:pt x="33109" y="33963"/>
                  </a:lnTo>
                  <a:lnTo>
                    <a:pt x="8290" y="47328"/>
                  </a:lnTo>
                  <a:cubicBezTo>
                    <a:pt x="4773" y="72750"/>
                    <a:pt x="9094" y="72750"/>
                    <a:pt x="12510" y="94052"/>
                  </a:cubicBezTo>
                  <a:cubicBezTo>
                    <a:pt x="-1306" y="100383"/>
                    <a:pt x="10852" y="93952"/>
                    <a:pt x="0" y="96967"/>
                  </a:cubicBezTo>
                  <a:cubicBezTo>
                    <a:pt x="2462" y="116762"/>
                    <a:pt x="6582" y="133844"/>
                    <a:pt x="11455" y="153187"/>
                  </a:cubicBezTo>
                  <a:cubicBezTo>
                    <a:pt x="17534" y="177203"/>
                    <a:pt x="4070" y="192175"/>
                    <a:pt x="14620" y="208503"/>
                  </a:cubicBezTo>
                  <a:lnTo>
                    <a:pt x="30296" y="189864"/>
                  </a:lnTo>
                  <a:cubicBezTo>
                    <a:pt x="40847" y="191019"/>
                    <a:pt x="45268" y="189411"/>
                    <a:pt x="48785" y="201017"/>
                  </a:cubicBezTo>
                  <a:cubicBezTo>
                    <a:pt x="53005" y="184488"/>
                    <a:pt x="51146" y="195039"/>
                    <a:pt x="47830" y="174640"/>
                  </a:cubicBezTo>
                  <a:cubicBezTo>
                    <a:pt x="64963" y="164241"/>
                    <a:pt x="67073" y="158614"/>
                    <a:pt x="66822" y="139622"/>
                  </a:cubicBez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81DD8991-A877-4770-8692-C18A6CC886E4}"/>
                </a:ext>
              </a:extLst>
            </p:cNvPr>
            <p:cNvSpPr/>
            <p:nvPr/>
          </p:nvSpPr>
          <p:spPr>
            <a:xfrm>
              <a:off x="2301340" y="5211900"/>
              <a:ext cx="80219" cy="211015"/>
            </a:xfrm>
            <a:custGeom>
              <a:avLst/>
              <a:gdLst>
                <a:gd name="connsiteX0" fmla="*/ 47177 w 80219"/>
                <a:gd name="connsiteY0" fmla="*/ 182026 h 211015"/>
                <a:gd name="connsiteX1" fmla="*/ 76568 w 80219"/>
                <a:gd name="connsiteY1" fmla="*/ 46826 h 211015"/>
                <a:gd name="connsiteX2" fmla="*/ 71293 w 80219"/>
                <a:gd name="connsiteY2" fmla="*/ 49287 h 211015"/>
                <a:gd name="connsiteX3" fmla="*/ 68027 w 80219"/>
                <a:gd name="connsiteY3" fmla="*/ 51649 h 211015"/>
                <a:gd name="connsiteX4" fmla="*/ 57225 w 80219"/>
                <a:gd name="connsiteY4" fmla="*/ 0 h 211015"/>
                <a:gd name="connsiteX5" fmla="*/ 50794 w 80219"/>
                <a:gd name="connsiteY5" fmla="*/ 38084 h 211015"/>
                <a:gd name="connsiteX6" fmla="*/ 42354 w 80219"/>
                <a:gd name="connsiteY6" fmla="*/ 42907 h 211015"/>
                <a:gd name="connsiteX7" fmla="*/ 35219 w 80219"/>
                <a:gd name="connsiteY7" fmla="*/ 50191 h 211015"/>
                <a:gd name="connsiteX8" fmla="*/ 30547 w 80219"/>
                <a:gd name="connsiteY8" fmla="*/ 50544 h 211015"/>
                <a:gd name="connsiteX9" fmla="*/ 20951 w 80219"/>
                <a:gd name="connsiteY9" fmla="*/ 62250 h 211015"/>
                <a:gd name="connsiteX10" fmla="*/ 16982 w 80219"/>
                <a:gd name="connsiteY10" fmla="*/ 39038 h 211015"/>
                <a:gd name="connsiteX11" fmla="*/ 0 w 80219"/>
                <a:gd name="connsiteY11" fmla="*/ 54613 h 211015"/>
                <a:gd name="connsiteX12" fmla="*/ 6783 w 80219"/>
                <a:gd name="connsiteY12" fmla="*/ 211015 h 211015"/>
                <a:gd name="connsiteX13" fmla="*/ 25874 w 80219"/>
                <a:gd name="connsiteY13" fmla="*/ 173183 h 211015"/>
                <a:gd name="connsiteX14" fmla="*/ 46021 w 80219"/>
                <a:gd name="connsiteY14" fmla="*/ 131834 h 211015"/>
                <a:gd name="connsiteX15" fmla="*/ 47177 w 80219"/>
                <a:gd name="connsiteY15" fmla="*/ 182026 h 21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0219" h="211015">
                  <a:moveTo>
                    <a:pt x="47177" y="182026"/>
                  </a:moveTo>
                  <a:cubicBezTo>
                    <a:pt x="60893" y="174992"/>
                    <a:pt x="90536" y="99429"/>
                    <a:pt x="76568" y="46826"/>
                  </a:cubicBezTo>
                  <a:cubicBezTo>
                    <a:pt x="67525" y="44967"/>
                    <a:pt x="79633" y="44364"/>
                    <a:pt x="71293" y="49287"/>
                  </a:cubicBezTo>
                  <a:cubicBezTo>
                    <a:pt x="55266" y="58683"/>
                    <a:pt x="80538" y="51397"/>
                    <a:pt x="68027" y="51649"/>
                  </a:cubicBezTo>
                  <a:cubicBezTo>
                    <a:pt x="57577" y="28588"/>
                    <a:pt x="64058" y="19896"/>
                    <a:pt x="57225" y="0"/>
                  </a:cubicBezTo>
                  <a:cubicBezTo>
                    <a:pt x="47830" y="12762"/>
                    <a:pt x="54412" y="19695"/>
                    <a:pt x="50794" y="38084"/>
                  </a:cubicBezTo>
                  <a:cubicBezTo>
                    <a:pt x="38988" y="46775"/>
                    <a:pt x="50543" y="35722"/>
                    <a:pt x="42354" y="42907"/>
                  </a:cubicBezTo>
                  <a:cubicBezTo>
                    <a:pt x="38385" y="46323"/>
                    <a:pt x="38133" y="48785"/>
                    <a:pt x="35219" y="50191"/>
                  </a:cubicBezTo>
                  <a:lnTo>
                    <a:pt x="30547" y="50544"/>
                  </a:lnTo>
                  <a:cubicBezTo>
                    <a:pt x="23161" y="52653"/>
                    <a:pt x="27985" y="51850"/>
                    <a:pt x="20951" y="62250"/>
                  </a:cubicBezTo>
                  <a:lnTo>
                    <a:pt x="16982" y="39038"/>
                  </a:lnTo>
                  <a:cubicBezTo>
                    <a:pt x="7134" y="52603"/>
                    <a:pt x="15826" y="45268"/>
                    <a:pt x="0" y="54613"/>
                  </a:cubicBezTo>
                  <a:lnTo>
                    <a:pt x="6783" y="211015"/>
                  </a:lnTo>
                  <a:cubicBezTo>
                    <a:pt x="20700" y="200816"/>
                    <a:pt x="21554" y="190868"/>
                    <a:pt x="25874" y="173183"/>
                  </a:cubicBezTo>
                  <a:lnTo>
                    <a:pt x="46021" y="131834"/>
                  </a:lnTo>
                  <a:lnTo>
                    <a:pt x="47177" y="182026"/>
                  </a:ln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6F5376B6-148F-463F-9067-E264C3ABDAEE}"/>
                </a:ext>
              </a:extLst>
            </p:cNvPr>
            <p:cNvSpPr/>
            <p:nvPr/>
          </p:nvSpPr>
          <p:spPr>
            <a:xfrm>
              <a:off x="4897934" y="941743"/>
              <a:ext cx="151127" cy="115348"/>
            </a:xfrm>
            <a:custGeom>
              <a:avLst/>
              <a:gdLst>
                <a:gd name="connsiteX0" fmla="*/ 50493 w 151127"/>
                <a:gd name="connsiteY0" fmla="*/ 26587 h 115348"/>
                <a:gd name="connsiteX1" fmla="*/ 96515 w 151127"/>
                <a:gd name="connsiteY1" fmla="*/ 57386 h 115348"/>
                <a:gd name="connsiteX2" fmla="*/ 43660 w 151127"/>
                <a:gd name="connsiteY2" fmla="*/ 40856 h 115348"/>
                <a:gd name="connsiteX3" fmla="*/ 77423 w 151127"/>
                <a:gd name="connsiteY3" fmla="*/ 57587 h 115348"/>
                <a:gd name="connsiteX4" fmla="*/ 34768 w 151127"/>
                <a:gd name="connsiteY4" fmla="*/ 57587 h 115348"/>
                <a:gd name="connsiteX5" fmla="*/ 0 w 151127"/>
                <a:gd name="connsiteY5" fmla="*/ 50904 h 115348"/>
                <a:gd name="connsiteX6" fmla="*/ 21906 w 151127"/>
                <a:gd name="connsiteY6" fmla="*/ 66228 h 115348"/>
                <a:gd name="connsiteX7" fmla="*/ 50141 w 151127"/>
                <a:gd name="connsiteY7" fmla="*/ 81100 h 115348"/>
                <a:gd name="connsiteX8" fmla="*/ 3768 w 151127"/>
                <a:gd name="connsiteY8" fmla="*/ 77683 h 115348"/>
                <a:gd name="connsiteX9" fmla="*/ 49438 w 151127"/>
                <a:gd name="connsiteY9" fmla="*/ 101347 h 115348"/>
                <a:gd name="connsiteX10" fmla="*/ 35019 w 151127"/>
                <a:gd name="connsiteY10" fmla="*/ 111295 h 115348"/>
                <a:gd name="connsiteX11" fmla="*/ 106462 w 151127"/>
                <a:gd name="connsiteY11" fmla="*/ 102050 h 115348"/>
                <a:gd name="connsiteX12" fmla="*/ 120982 w 151127"/>
                <a:gd name="connsiteY12" fmla="*/ 93509 h 115348"/>
                <a:gd name="connsiteX13" fmla="*/ 110884 w 151127"/>
                <a:gd name="connsiteY13" fmla="*/ 78990 h 115348"/>
                <a:gd name="connsiteX14" fmla="*/ 120279 w 151127"/>
                <a:gd name="connsiteY14" fmla="*/ 70197 h 115348"/>
                <a:gd name="connsiteX15" fmla="*/ 104704 w 151127"/>
                <a:gd name="connsiteY15" fmla="*/ 61154 h 115348"/>
                <a:gd name="connsiteX16" fmla="*/ 123444 w 151127"/>
                <a:gd name="connsiteY16" fmla="*/ 53668 h 115348"/>
                <a:gd name="connsiteX17" fmla="*/ 136105 w 151127"/>
                <a:gd name="connsiteY17" fmla="*/ 46031 h 115348"/>
                <a:gd name="connsiteX18" fmla="*/ 132839 w 151127"/>
                <a:gd name="connsiteY18" fmla="*/ 25181 h 115348"/>
                <a:gd name="connsiteX19" fmla="*/ 151127 w 151127"/>
                <a:gd name="connsiteY19" fmla="*/ 25532 h 115348"/>
                <a:gd name="connsiteX20" fmla="*/ 98524 w 151127"/>
                <a:gd name="connsiteY20" fmla="*/ 4581 h 115348"/>
                <a:gd name="connsiteX21" fmla="*/ 77222 w 151127"/>
                <a:gd name="connsiteY21" fmla="*/ 7043 h 115348"/>
                <a:gd name="connsiteX22" fmla="*/ 108723 w 151127"/>
                <a:gd name="connsiteY22" fmla="*/ 37741 h 115348"/>
                <a:gd name="connsiteX23" fmla="*/ 50493 w 151127"/>
                <a:gd name="connsiteY23" fmla="*/ 26587 h 115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1127" h="115348">
                  <a:moveTo>
                    <a:pt x="50493" y="26587"/>
                  </a:moveTo>
                  <a:cubicBezTo>
                    <a:pt x="63355" y="46634"/>
                    <a:pt x="81894" y="37389"/>
                    <a:pt x="96515" y="57386"/>
                  </a:cubicBezTo>
                  <a:cubicBezTo>
                    <a:pt x="77071" y="56582"/>
                    <a:pt x="60340" y="34325"/>
                    <a:pt x="43660" y="40856"/>
                  </a:cubicBezTo>
                  <a:cubicBezTo>
                    <a:pt x="59135" y="51055"/>
                    <a:pt x="67927" y="44272"/>
                    <a:pt x="77423" y="57587"/>
                  </a:cubicBezTo>
                  <a:cubicBezTo>
                    <a:pt x="63958" y="57687"/>
                    <a:pt x="47780" y="58993"/>
                    <a:pt x="34768" y="57587"/>
                  </a:cubicBezTo>
                  <a:cubicBezTo>
                    <a:pt x="23413" y="56280"/>
                    <a:pt x="12058" y="52211"/>
                    <a:pt x="0" y="50904"/>
                  </a:cubicBezTo>
                  <a:cubicBezTo>
                    <a:pt x="18992" y="58742"/>
                    <a:pt x="11003" y="59697"/>
                    <a:pt x="21906" y="66228"/>
                  </a:cubicBezTo>
                  <a:cubicBezTo>
                    <a:pt x="35270" y="74417"/>
                    <a:pt x="43459" y="66228"/>
                    <a:pt x="50141" y="81100"/>
                  </a:cubicBezTo>
                  <a:cubicBezTo>
                    <a:pt x="35873" y="90495"/>
                    <a:pt x="22006" y="80396"/>
                    <a:pt x="3768" y="77683"/>
                  </a:cubicBezTo>
                  <a:cubicBezTo>
                    <a:pt x="7185" y="82255"/>
                    <a:pt x="40646" y="98081"/>
                    <a:pt x="49438" y="101347"/>
                  </a:cubicBezTo>
                  <a:cubicBezTo>
                    <a:pt x="44514" y="115767"/>
                    <a:pt x="52704" y="103206"/>
                    <a:pt x="35019" y="111295"/>
                  </a:cubicBezTo>
                  <a:cubicBezTo>
                    <a:pt x="63154" y="114360"/>
                    <a:pt x="80940" y="122097"/>
                    <a:pt x="106462" y="102050"/>
                  </a:cubicBezTo>
                  <a:lnTo>
                    <a:pt x="120982" y="93509"/>
                  </a:lnTo>
                  <a:lnTo>
                    <a:pt x="110884" y="78990"/>
                  </a:lnTo>
                  <a:cubicBezTo>
                    <a:pt x="113597" y="69494"/>
                    <a:pt x="107115" y="79593"/>
                    <a:pt x="120279" y="70197"/>
                  </a:cubicBezTo>
                  <a:lnTo>
                    <a:pt x="104704" y="61154"/>
                  </a:lnTo>
                  <a:cubicBezTo>
                    <a:pt x="117716" y="56481"/>
                    <a:pt x="110783" y="65826"/>
                    <a:pt x="123444" y="53668"/>
                  </a:cubicBezTo>
                  <a:lnTo>
                    <a:pt x="136105" y="46031"/>
                  </a:lnTo>
                  <a:lnTo>
                    <a:pt x="132839" y="25181"/>
                  </a:lnTo>
                  <a:lnTo>
                    <a:pt x="151127" y="25532"/>
                  </a:lnTo>
                  <a:cubicBezTo>
                    <a:pt x="100534" y="-10642"/>
                    <a:pt x="113295" y="1165"/>
                    <a:pt x="98524" y="4581"/>
                  </a:cubicBezTo>
                  <a:cubicBezTo>
                    <a:pt x="80839" y="8450"/>
                    <a:pt x="88677" y="1869"/>
                    <a:pt x="77222" y="7043"/>
                  </a:cubicBezTo>
                  <a:cubicBezTo>
                    <a:pt x="82246" y="23221"/>
                    <a:pt x="95258" y="19202"/>
                    <a:pt x="108723" y="37741"/>
                  </a:cubicBezTo>
                  <a:cubicBezTo>
                    <a:pt x="81543" y="25985"/>
                    <a:pt x="65867" y="17092"/>
                    <a:pt x="50493" y="26587"/>
                  </a:cubicBez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91232C1C-5DA0-4B3C-B7F8-F461B66DDB0A}"/>
                </a:ext>
              </a:extLst>
            </p:cNvPr>
            <p:cNvSpPr/>
            <p:nvPr/>
          </p:nvSpPr>
          <p:spPr>
            <a:xfrm>
              <a:off x="1243893" y="1889915"/>
              <a:ext cx="179773" cy="438660"/>
            </a:xfrm>
            <a:custGeom>
              <a:avLst/>
              <a:gdLst>
                <a:gd name="connsiteX0" fmla="*/ 2169 w 179773"/>
                <a:gd name="connsiteY0" fmla="*/ 438661 h 438660"/>
                <a:gd name="connsiteX1" fmla="*/ 27239 w 179773"/>
                <a:gd name="connsiteY1" fmla="*/ 351642 h 438660"/>
                <a:gd name="connsiteX2" fmla="*/ 45276 w 179773"/>
                <a:gd name="connsiteY2" fmla="*/ 311449 h 438660"/>
                <a:gd name="connsiteX3" fmla="*/ 45176 w 179773"/>
                <a:gd name="connsiteY3" fmla="*/ 277334 h 438660"/>
                <a:gd name="connsiteX4" fmla="*/ 83611 w 179773"/>
                <a:gd name="connsiteY4" fmla="*/ 213125 h 438660"/>
                <a:gd name="connsiteX5" fmla="*/ 114409 w 179773"/>
                <a:gd name="connsiteY5" fmla="*/ 138014 h 438660"/>
                <a:gd name="connsiteX6" fmla="*/ 135360 w 179773"/>
                <a:gd name="connsiteY6" fmla="*/ 117968 h 438660"/>
                <a:gd name="connsiteX7" fmla="*/ 145207 w 179773"/>
                <a:gd name="connsiteY7" fmla="*/ 83401 h 438660"/>
                <a:gd name="connsiteX8" fmla="*/ 179773 w 179773"/>
                <a:gd name="connsiteY8" fmla="*/ 15223 h 438660"/>
                <a:gd name="connsiteX9" fmla="*/ 159275 w 179773"/>
                <a:gd name="connsiteY9" fmla="*/ 21905 h 438660"/>
                <a:gd name="connsiteX10" fmla="*/ 164098 w 179773"/>
                <a:gd name="connsiteY10" fmla="*/ 0 h 438660"/>
                <a:gd name="connsiteX11" fmla="*/ 142896 w 179773"/>
                <a:gd name="connsiteY11" fmla="*/ 49438 h 438660"/>
                <a:gd name="connsiteX12" fmla="*/ 113002 w 179773"/>
                <a:gd name="connsiteY12" fmla="*/ 97369 h 438660"/>
                <a:gd name="connsiteX13" fmla="*/ 87831 w 179773"/>
                <a:gd name="connsiteY13" fmla="*/ 146806 h 438660"/>
                <a:gd name="connsiteX14" fmla="*/ 64971 w 179773"/>
                <a:gd name="connsiteY14" fmla="*/ 201871 h 438660"/>
                <a:gd name="connsiteX15" fmla="*/ 27390 w 179773"/>
                <a:gd name="connsiteY15" fmla="*/ 315016 h 438660"/>
                <a:gd name="connsiteX16" fmla="*/ 2169 w 179773"/>
                <a:gd name="connsiteY16" fmla="*/ 438661 h 438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9773" h="438660">
                  <a:moveTo>
                    <a:pt x="2169" y="438661"/>
                  </a:moveTo>
                  <a:cubicBezTo>
                    <a:pt x="10509" y="413942"/>
                    <a:pt x="12619" y="370834"/>
                    <a:pt x="27239" y="351642"/>
                  </a:cubicBezTo>
                  <a:cubicBezTo>
                    <a:pt x="40101" y="334560"/>
                    <a:pt x="37438" y="330892"/>
                    <a:pt x="45276" y="311449"/>
                  </a:cubicBezTo>
                  <a:cubicBezTo>
                    <a:pt x="57786" y="280650"/>
                    <a:pt x="54068" y="294718"/>
                    <a:pt x="45176" y="277334"/>
                  </a:cubicBezTo>
                  <a:cubicBezTo>
                    <a:pt x="57937" y="242668"/>
                    <a:pt x="57485" y="272160"/>
                    <a:pt x="83611" y="213125"/>
                  </a:cubicBezTo>
                  <a:cubicBezTo>
                    <a:pt x="94262" y="188859"/>
                    <a:pt x="102100" y="161477"/>
                    <a:pt x="114409" y="138014"/>
                  </a:cubicBezTo>
                  <a:cubicBezTo>
                    <a:pt x="126467" y="114702"/>
                    <a:pt x="129280" y="135452"/>
                    <a:pt x="135360" y="117968"/>
                  </a:cubicBezTo>
                  <a:cubicBezTo>
                    <a:pt x="139479" y="105658"/>
                    <a:pt x="134757" y="104503"/>
                    <a:pt x="145207" y="83401"/>
                  </a:cubicBezTo>
                  <a:cubicBezTo>
                    <a:pt x="151889" y="69836"/>
                    <a:pt x="178467" y="23764"/>
                    <a:pt x="179773" y="15223"/>
                  </a:cubicBezTo>
                  <a:lnTo>
                    <a:pt x="159275" y="21905"/>
                  </a:lnTo>
                  <a:lnTo>
                    <a:pt x="164098" y="0"/>
                  </a:lnTo>
                  <a:cubicBezTo>
                    <a:pt x="156260" y="9596"/>
                    <a:pt x="147719" y="36425"/>
                    <a:pt x="142896" y="49438"/>
                  </a:cubicBezTo>
                  <a:cubicBezTo>
                    <a:pt x="135862" y="67826"/>
                    <a:pt x="121242" y="77573"/>
                    <a:pt x="113002" y="97369"/>
                  </a:cubicBezTo>
                  <a:cubicBezTo>
                    <a:pt x="103959" y="119274"/>
                    <a:pt x="99286" y="127011"/>
                    <a:pt x="87831" y="146806"/>
                  </a:cubicBezTo>
                  <a:cubicBezTo>
                    <a:pt x="76376" y="166702"/>
                    <a:pt x="73663" y="181373"/>
                    <a:pt x="64971" y="201871"/>
                  </a:cubicBezTo>
                  <a:cubicBezTo>
                    <a:pt x="55576" y="224028"/>
                    <a:pt x="28998" y="294165"/>
                    <a:pt x="27390" y="315016"/>
                  </a:cubicBezTo>
                  <a:cubicBezTo>
                    <a:pt x="24577" y="348577"/>
                    <a:pt x="-8683" y="410576"/>
                    <a:pt x="2169" y="438661"/>
                  </a:cubicBez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多边形: 形状 63">
              <a:extLst>
                <a:ext uri="{FF2B5EF4-FFF2-40B4-BE49-F238E27FC236}">
                  <a16:creationId xmlns:a16="http://schemas.microsoft.com/office/drawing/2014/main" id="{761BA932-EFEE-49B4-93E3-997AB2530AAC}"/>
                </a:ext>
              </a:extLst>
            </p:cNvPr>
            <p:cNvSpPr/>
            <p:nvPr/>
          </p:nvSpPr>
          <p:spPr>
            <a:xfrm>
              <a:off x="5482749" y="2058376"/>
              <a:ext cx="190122" cy="118620"/>
            </a:xfrm>
            <a:custGeom>
              <a:avLst/>
              <a:gdLst>
                <a:gd name="connsiteX0" fmla="*/ 73906 w 190122"/>
                <a:gd name="connsiteY0" fmla="*/ 72599 h 118620"/>
                <a:gd name="connsiteX1" fmla="*/ 112441 w 190122"/>
                <a:gd name="connsiteY1" fmla="*/ 21755 h 118620"/>
                <a:gd name="connsiteX2" fmla="*/ 100132 w 190122"/>
                <a:gd name="connsiteY2" fmla="*/ 28789 h 118620"/>
                <a:gd name="connsiteX3" fmla="*/ 72951 w 190122"/>
                <a:gd name="connsiteY3" fmla="*/ 36425 h 118620"/>
                <a:gd name="connsiteX4" fmla="*/ 58532 w 190122"/>
                <a:gd name="connsiteY4" fmla="*/ 39591 h 118620"/>
                <a:gd name="connsiteX5" fmla="*/ 9094 w 190122"/>
                <a:gd name="connsiteY5" fmla="*/ 74358 h 118620"/>
                <a:gd name="connsiteX6" fmla="*/ 18137 w 190122"/>
                <a:gd name="connsiteY6" fmla="*/ 81844 h 118620"/>
                <a:gd name="connsiteX7" fmla="*/ 26829 w 190122"/>
                <a:gd name="connsiteY7" fmla="*/ 86868 h 118620"/>
                <a:gd name="connsiteX8" fmla="*/ 0 w 190122"/>
                <a:gd name="connsiteY8" fmla="*/ 118621 h 118620"/>
                <a:gd name="connsiteX9" fmla="*/ 24468 w 190122"/>
                <a:gd name="connsiteY9" fmla="*/ 100936 h 118620"/>
                <a:gd name="connsiteX10" fmla="*/ 107266 w 190122"/>
                <a:gd name="connsiteY10" fmla="*/ 66520 h 118620"/>
                <a:gd name="connsiteX11" fmla="*/ 111486 w 190122"/>
                <a:gd name="connsiteY11" fmla="*/ 74006 h 118620"/>
                <a:gd name="connsiteX12" fmla="*/ 145550 w 190122"/>
                <a:gd name="connsiteY12" fmla="*/ 50242 h 118620"/>
                <a:gd name="connsiteX13" fmla="*/ 188306 w 190122"/>
                <a:gd name="connsiteY13" fmla="*/ 38636 h 118620"/>
                <a:gd name="connsiteX14" fmla="*/ 190065 w 190122"/>
                <a:gd name="connsiteY14" fmla="*/ 29040 h 118620"/>
                <a:gd name="connsiteX15" fmla="*/ 189813 w 190122"/>
                <a:gd name="connsiteY15" fmla="*/ 18489 h 118620"/>
                <a:gd name="connsiteX16" fmla="*/ 181272 w 190122"/>
                <a:gd name="connsiteY16" fmla="*/ 0 h 118620"/>
                <a:gd name="connsiteX17" fmla="*/ 143189 w 190122"/>
                <a:gd name="connsiteY17" fmla="*/ 20599 h 118620"/>
                <a:gd name="connsiteX18" fmla="*/ 73906 w 190122"/>
                <a:gd name="connsiteY18" fmla="*/ 72599 h 118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0122" h="118620">
                  <a:moveTo>
                    <a:pt x="73906" y="72599"/>
                  </a:moveTo>
                  <a:cubicBezTo>
                    <a:pt x="81542" y="45318"/>
                    <a:pt x="100383" y="42153"/>
                    <a:pt x="112441" y="21755"/>
                  </a:cubicBezTo>
                  <a:cubicBezTo>
                    <a:pt x="99780" y="26075"/>
                    <a:pt x="107417" y="25272"/>
                    <a:pt x="100132" y="28789"/>
                  </a:cubicBezTo>
                  <a:cubicBezTo>
                    <a:pt x="77523" y="39791"/>
                    <a:pt x="102142" y="22207"/>
                    <a:pt x="72951" y="36425"/>
                  </a:cubicBezTo>
                  <a:cubicBezTo>
                    <a:pt x="56421" y="44414"/>
                    <a:pt x="70037" y="37380"/>
                    <a:pt x="58532" y="39591"/>
                  </a:cubicBezTo>
                  <a:cubicBezTo>
                    <a:pt x="40746" y="43108"/>
                    <a:pt x="24417" y="68078"/>
                    <a:pt x="9094" y="74358"/>
                  </a:cubicBezTo>
                  <a:cubicBezTo>
                    <a:pt x="12510" y="77071"/>
                    <a:pt x="16580" y="80688"/>
                    <a:pt x="18137" y="81844"/>
                  </a:cubicBezTo>
                  <a:cubicBezTo>
                    <a:pt x="18489" y="82095"/>
                    <a:pt x="26678" y="86768"/>
                    <a:pt x="26829" y="86868"/>
                  </a:cubicBezTo>
                  <a:cubicBezTo>
                    <a:pt x="16731" y="102342"/>
                    <a:pt x="3165" y="107819"/>
                    <a:pt x="0" y="118621"/>
                  </a:cubicBezTo>
                  <a:lnTo>
                    <a:pt x="24468" y="100936"/>
                  </a:lnTo>
                  <a:cubicBezTo>
                    <a:pt x="89933" y="48684"/>
                    <a:pt x="40646" y="93299"/>
                    <a:pt x="107266" y="66520"/>
                  </a:cubicBezTo>
                  <a:lnTo>
                    <a:pt x="111486" y="74006"/>
                  </a:lnTo>
                  <a:cubicBezTo>
                    <a:pt x="116159" y="51850"/>
                    <a:pt x="124499" y="64611"/>
                    <a:pt x="145550" y="50242"/>
                  </a:cubicBezTo>
                  <a:cubicBezTo>
                    <a:pt x="180318" y="26327"/>
                    <a:pt x="164391" y="43811"/>
                    <a:pt x="188306" y="38636"/>
                  </a:cubicBezTo>
                  <a:cubicBezTo>
                    <a:pt x="188658" y="37229"/>
                    <a:pt x="189462" y="39791"/>
                    <a:pt x="190065" y="29040"/>
                  </a:cubicBezTo>
                  <a:cubicBezTo>
                    <a:pt x="190165" y="26478"/>
                    <a:pt x="190165" y="20951"/>
                    <a:pt x="189813" y="18489"/>
                  </a:cubicBezTo>
                  <a:cubicBezTo>
                    <a:pt x="188507" y="9345"/>
                    <a:pt x="186648" y="7587"/>
                    <a:pt x="181272" y="0"/>
                  </a:cubicBezTo>
                  <a:cubicBezTo>
                    <a:pt x="147208" y="38083"/>
                    <a:pt x="176348" y="3065"/>
                    <a:pt x="143189" y="20599"/>
                  </a:cubicBezTo>
                  <a:cubicBezTo>
                    <a:pt x="93349" y="47077"/>
                    <a:pt x="86667" y="68831"/>
                    <a:pt x="73906" y="72599"/>
                  </a:cubicBez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id="{3015479E-AAFD-4926-BA95-7857239220DE}"/>
                </a:ext>
              </a:extLst>
            </p:cNvPr>
            <p:cNvSpPr/>
            <p:nvPr/>
          </p:nvSpPr>
          <p:spPr>
            <a:xfrm>
              <a:off x="2273456" y="3099486"/>
              <a:ext cx="183332" cy="237944"/>
            </a:xfrm>
            <a:custGeom>
              <a:avLst/>
              <a:gdLst>
                <a:gd name="connsiteX0" fmla="*/ 133643 w 183332"/>
                <a:gd name="connsiteY0" fmla="*/ 216291 h 237944"/>
                <a:gd name="connsiteX1" fmla="*/ 139371 w 183332"/>
                <a:gd name="connsiteY1" fmla="*/ 206091 h 237944"/>
                <a:gd name="connsiteX2" fmla="*/ 122288 w 183332"/>
                <a:gd name="connsiteY2" fmla="*/ 189210 h 237944"/>
                <a:gd name="connsiteX3" fmla="*/ 183332 w 183332"/>
                <a:gd name="connsiteY3" fmla="*/ 237945 h 237944"/>
                <a:gd name="connsiteX4" fmla="*/ 124047 w 183332"/>
                <a:gd name="connsiteY4" fmla="*/ 154996 h 237944"/>
                <a:gd name="connsiteX5" fmla="*/ 145349 w 183332"/>
                <a:gd name="connsiteY5" fmla="*/ 173384 h 237944"/>
                <a:gd name="connsiteX6" fmla="*/ 116661 w 183332"/>
                <a:gd name="connsiteY6" fmla="*/ 126056 h 237944"/>
                <a:gd name="connsiteX7" fmla="*/ 79081 w 183332"/>
                <a:gd name="connsiteY7" fmla="*/ 90435 h 237944"/>
                <a:gd name="connsiteX8" fmla="*/ 76518 w 183332"/>
                <a:gd name="connsiteY8" fmla="*/ 106261 h 237944"/>
                <a:gd name="connsiteX9" fmla="*/ 66319 w 183332"/>
                <a:gd name="connsiteY9" fmla="*/ 95359 h 237944"/>
                <a:gd name="connsiteX10" fmla="*/ 55768 w 183332"/>
                <a:gd name="connsiteY10" fmla="*/ 105457 h 237944"/>
                <a:gd name="connsiteX11" fmla="*/ 43811 w 183332"/>
                <a:gd name="connsiteY11" fmla="*/ 70891 h 237944"/>
                <a:gd name="connsiteX12" fmla="*/ 41349 w 183332"/>
                <a:gd name="connsiteY12" fmla="*/ 63958 h 237944"/>
                <a:gd name="connsiteX13" fmla="*/ 21303 w 183332"/>
                <a:gd name="connsiteY13" fmla="*/ 46172 h 237944"/>
                <a:gd name="connsiteX14" fmla="*/ 0 w 183332"/>
                <a:gd name="connsiteY14" fmla="*/ 0 h 237944"/>
                <a:gd name="connsiteX15" fmla="*/ 60089 w 183332"/>
                <a:gd name="connsiteY15" fmla="*/ 113144 h 237944"/>
                <a:gd name="connsiteX16" fmla="*/ 133643 w 183332"/>
                <a:gd name="connsiteY16" fmla="*/ 216291 h 237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3332" h="237944">
                  <a:moveTo>
                    <a:pt x="133643" y="216291"/>
                  </a:moveTo>
                  <a:lnTo>
                    <a:pt x="139371" y="206091"/>
                  </a:lnTo>
                  <a:cubicBezTo>
                    <a:pt x="123344" y="187000"/>
                    <a:pt x="131734" y="210413"/>
                    <a:pt x="122288" y="189210"/>
                  </a:cubicBezTo>
                  <a:cubicBezTo>
                    <a:pt x="143591" y="179263"/>
                    <a:pt x="152886" y="212271"/>
                    <a:pt x="183332" y="237945"/>
                  </a:cubicBezTo>
                  <a:cubicBezTo>
                    <a:pt x="168461" y="210513"/>
                    <a:pt x="131533" y="184990"/>
                    <a:pt x="124047" y="154996"/>
                  </a:cubicBezTo>
                  <a:cubicBezTo>
                    <a:pt x="133995" y="158613"/>
                    <a:pt x="135301" y="164592"/>
                    <a:pt x="145349" y="173384"/>
                  </a:cubicBezTo>
                  <a:cubicBezTo>
                    <a:pt x="142988" y="163085"/>
                    <a:pt x="123444" y="137411"/>
                    <a:pt x="116661" y="126056"/>
                  </a:cubicBezTo>
                  <a:cubicBezTo>
                    <a:pt x="101689" y="100986"/>
                    <a:pt x="94756" y="113195"/>
                    <a:pt x="79081" y="90435"/>
                  </a:cubicBezTo>
                  <a:cubicBezTo>
                    <a:pt x="88124" y="105909"/>
                    <a:pt x="80939" y="100182"/>
                    <a:pt x="76518" y="106261"/>
                  </a:cubicBezTo>
                  <a:lnTo>
                    <a:pt x="66319" y="95359"/>
                  </a:lnTo>
                  <a:cubicBezTo>
                    <a:pt x="68078" y="111536"/>
                    <a:pt x="64460" y="102996"/>
                    <a:pt x="55768" y="105457"/>
                  </a:cubicBezTo>
                  <a:lnTo>
                    <a:pt x="43811" y="70891"/>
                  </a:lnTo>
                  <a:cubicBezTo>
                    <a:pt x="43560" y="69936"/>
                    <a:pt x="41701" y="65013"/>
                    <a:pt x="41349" y="63958"/>
                  </a:cubicBezTo>
                  <a:cubicBezTo>
                    <a:pt x="35119" y="45670"/>
                    <a:pt x="36677" y="48835"/>
                    <a:pt x="21303" y="46172"/>
                  </a:cubicBezTo>
                  <a:cubicBezTo>
                    <a:pt x="18489" y="23463"/>
                    <a:pt x="25623" y="35621"/>
                    <a:pt x="0" y="0"/>
                  </a:cubicBezTo>
                  <a:cubicBezTo>
                    <a:pt x="251" y="29291"/>
                    <a:pt x="44966" y="87019"/>
                    <a:pt x="60089" y="113144"/>
                  </a:cubicBezTo>
                  <a:cubicBezTo>
                    <a:pt x="87722" y="160974"/>
                    <a:pt x="94404" y="177605"/>
                    <a:pt x="133643" y="216291"/>
                  </a:cubicBez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BB4BB90A-21E0-4AFE-9ADB-B6B841959C05}"/>
                </a:ext>
              </a:extLst>
            </p:cNvPr>
            <p:cNvSpPr/>
            <p:nvPr/>
          </p:nvSpPr>
          <p:spPr>
            <a:xfrm>
              <a:off x="2631278" y="3577737"/>
              <a:ext cx="222972" cy="148414"/>
            </a:xfrm>
            <a:custGeom>
              <a:avLst/>
              <a:gdLst>
                <a:gd name="connsiteX0" fmla="*/ 78076 w 222972"/>
                <a:gd name="connsiteY0" fmla="*/ 78478 h 148414"/>
                <a:gd name="connsiteX1" fmla="*/ 103950 w 222972"/>
                <a:gd name="connsiteY1" fmla="*/ 99077 h 148414"/>
                <a:gd name="connsiteX2" fmla="*/ 101036 w 222972"/>
                <a:gd name="connsiteY2" fmla="*/ 109527 h 148414"/>
                <a:gd name="connsiteX3" fmla="*/ 140375 w 222972"/>
                <a:gd name="connsiteY3" fmla="*/ 120781 h 148414"/>
                <a:gd name="connsiteX4" fmla="*/ 182327 w 222972"/>
                <a:gd name="connsiteY4" fmla="*/ 143641 h 148414"/>
                <a:gd name="connsiteX5" fmla="*/ 170370 w 222972"/>
                <a:gd name="connsiteY5" fmla="*/ 130629 h 148414"/>
                <a:gd name="connsiteX6" fmla="*/ 222973 w 222972"/>
                <a:gd name="connsiteY6" fmla="*/ 148414 h 148414"/>
                <a:gd name="connsiteX7" fmla="*/ 196043 w 222972"/>
                <a:gd name="connsiteY7" fmla="*/ 126860 h 148414"/>
                <a:gd name="connsiteX8" fmla="*/ 186548 w 222972"/>
                <a:gd name="connsiteY8" fmla="*/ 93600 h 148414"/>
                <a:gd name="connsiteX9" fmla="*/ 185844 w 222972"/>
                <a:gd name="connsiteY9" fmla="*/ 97469 h 148414"/>
                <a:gd name="connsiteX10" fmla="*/ 185392 w 222972"/>
                <a:gd name="connsiteY10" fmla="*/ 99127 h 148414"/>
                <a:gd name="connsiteX11" fmla="*/ 174590 w 222972"/>
                <a:gd name="connsiteY11" fmla="*/ 114099 h 148414"/>
                <a:gd name="connsiteX12" fmla="*/ 172832 w 222972"/>
                <a:gd name="connsiteY12" fmla="*/ 98876 h 148414"/>
                <a:gd name="connsiteX13" fmla="*/ 180318 w 222972"/>
                <a:gd name="connsiteY13" fmla="*/ 88777 h 148414"/>
                <a:gd name="connsiteX14" fmla="*/ 90686 w 222972"/>
                <a:gd name="connsiteY14" fmla="*/ 18489 h 148414"/>
                <a:gd name="connsiteX15" fmla="*/ 55567 w 222972"/>
                <a:gd name="connsiteY15" fmla="*/ 0 h 148414"/>
                <a:gd name="connsiteX16" fmla="*/ 83200 w 222972"/>
                <a:gd name="connsiteY16" fmla="*/ 23212 h 148414"/>
                <a:gd name="connsiteX17" fmla="*/ 111436 w 222972"/>
                <a:gd name="connsiteY17" fmla="*/ 44665 h 148414"/>
                <a:gd name="connsiteX18" fmla="*/ 138868 w 222972"/>
                <a:gd name="connsiteY18" fmla="*/ 67977 h 148414"/>
                <a:gd name="connsiteX19" fmla="*/ 171073 w 222972"/>
                <a:gd name="connsiteY19" fmla="*/ 89983 h 148414"/>
                <a:gd name="connsiteX20" fmla="*/ 157357 w 222972"/>
                <a:gd name="connsiteY20" fmla="*/ 99931 h 148414"/>
                <a:gd name="connsiteX21" fmla="*/ 135904 w 222972"/>
                <a:gd name="connsiteY21" fmla="*/ 78276 h 148414"/>
                <a:gd name="connsiteX22" fmla="*/ 109427 w 222972"/>
                <a:gd name="connsiteY22" fmla="*/ 62099 h 148414"/>
                <a:gd name="connsiteX23" fmla="*/ 82145 w 222972"/>
                <a:gd name="connsiteY23" fmla="*/ 47679 h 148414"/>
                <a:gd name="connsiteX24" fmla="*/ 59637 w 222972"/>
                <a:gd name="connsiteY24" fmla="*/ 33059 h 148414"/>
                <a:gd name="connsiteX25" fmla="*/ 61144 w 222972"/>
                <a:gd name="connsiteY25" fmla="*/ 40696 h 148414"/>
                <a:gd name="connsiteX26" fmla="*/ 61747 w 222972"/>
                <a:gd name="connsiteY26" fmla="*/ 48333 h 148414"/>
                <a:gd name="connsiteX27" fmla="*/ 0 w 222972"/>
                <a:gd name="connsiteY27" fmla="*/ 8842 h 148414"/>
                <a:gd name="connsiteX28" fmla="*/ 65364 w 222972"/>
                <a:gd name="connsiteY28" fmla="*/ 52754 h 148414"/>
                <a:gd name="connsiteX29" fmla="*/ 72750 w 222972"/>
                <a:gd name="connsiteY29" fmla="*/ 48081 h 148414"/>
                <a:gd name="connsiteX30" fmla="*/ 100885 w 222972"/>
                <a:gd name="connsiteY30" fmla="*/ 77623 h 148414"/>
                <a:gd name="connsiteX31" fmla="*/ 109226 w 222972"/>
                <a:gd name="connsiteY31" fmla="*/ 69886 h 148414"/>
                <a:gd name="connsiteX32" fmla="*/ 126458 w 222972"/>
                <a:gd name="connsiteY32" fmla="*/ 96113 h 148414"/>
                <a:gd name="connsiteX33" fmla="*/ 159869 w 222972"/>
                <a:gd name="connsiteY33" fmla="*/ 117214 h 148414"/>
                <a:gd name="connsiteX34" fmla="*/ 171324 w 222972"/>
                <a:gd name="connsiteY34" fmla="*/ 129021 h 148414"/>
                <a:gd name="connsiteX35" fmla="*/ 78076 w 222972"/>
                <a:gd name="connsiteY35" fmla="*/ 78478 h 148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22972" h="148414">
                  <a:moveTo>
                    <a:pt x="78076" y="78478"/>
                  </a:moveTo>
                  <a:lnTo>
                    <a:pt x="103950" y="99077"/>
                  </a:lnTo>
                  <a:cubicBezTo>
                    <a:pt x="101237" y="111738"/>
                    <a:pt x="99981" y="102694"/>
                    <a:pt x="101036" y="109527"/>
                  </a:cubicBezTo>
                  <a:cubicBezTo>
                    <a:pt x="112039" y="110331"/>
                    <a:pt x="96112" y="93249"/>
                    <a:pt x="140375" y="120781"/>
                  </a:cubicBezTo>
                  <a:cubicBezTo>
                    <a:pt x="150323" y="127011"/>
                    <a:pt x="171324" y="138918"/>
                    <a:pt x="182327" y="143641"/>
                  </a:cubicBezTo>
                  <a:lnTo>
                    <a:pt x="170370" y="130629"/>
                  </a:lnTo>
                  <a:cubicBezTo>
                    <a:pt x="189210" y="128870"/>
                    <a:pt x="203178" y="143390"/>
                    <a:pt x="222973" y="148414"/>
                  </a:cubicBezTo>
                  <a:lnTo>
                    <a:pt x="196043" y="126860"/>
                  </a:lnTo>
                  <a:cubicBezTo>
                    <a:pt x="206946" y="114903"/>
                    <a:pt x="201570" y="102744"/>
                    <a:pt x="186548" y="93600"/>
                  </a:cubicBezTo>
                  <a:lnTo>
                    <a:pt x="185844" y="97469"/>
                  </a:lnTo>
                  <a:cubicBezTo>
                    <a:pt x="185744" y="97720"/>
                    <a:pt x="185493" y="98976"/>
                    <a:pt x="185392" y="99127"/>
                  </a:cubicBezTo>
                  <a:lnTo>
                    <a:pt x="174590" y="114099"/>
                  </a:lnTo>
                  <a:cubicBezTo>
                    <a:pt x="173435" y="107768"/>
                    <a:pt x="171525" y="103297"/>
                    <a:pt x="172832" y="98876"/>
                  </a:cubicBezTo>
                  <a:cubicBezTo>
                    <a:pt x="178007" y="81793"/>
                    <a:pt x="178810" y="105206"/>
                    <a:pt x="180318" y="88777"/>
                  </a:cubicBezTo>
                  <a:lnTo>
                    <a:pt x="90686" y="18489"/>
                  </a:lnTo>
                  <a:cubicBezTo>
                    <a:pt x="80035" y="10400"/>
                    <a:pt x="63154" y="5476"/>
                    <a:pt x="55567" y="0"/>
                  </a:cubicBezTo>
                  <a:lnTo>
                    <a:pt x="83200" y="23212"/>
                  </a:lnTo>
                  <a:cubicBezTo>
                    <a:pt x="101137" y="34566"/>
                    <a:pt x="69032" y="19946"/>
                    <a:pt x="111436" y="44665"/>
                  </a:cubicBezTo>
                  <a:cubicBezTo>
                    <a:pt x="129825" y="55316"/>
                    <a:pt x="110381" y="49940"/>
                    <a:pt x="138868" y="67977"/>
                  </a:cubicBezTo>
                  <a:cubicBezTo>
                    <a:pt x="150122" y="75111"/>
                    <a:pt x="160673" y="83200"/>
                    <a:pt x="171073" y="89983"/>
                  </a:cubicBezTo>
                  <a:cubicBezTo>
                    <a:pt x="160522" y="98172"/>
                    <a:pt x="165898" y="90335"/>
                    <a:pt x="157357" y="99931"/>
                  </a:cubicBezTo>
                  <a:cubicBezTo>
                    <a:pt x="144344" y="85310"/>
                    <a:pt x="152685" y="84356"/>
                    <a:pt x="135904" y="78276"/>
                  </a:cubicBezTo>
                  <a:cubicBezTo>
                    <a:pt x="116109" y="71142"/>
                    <a:pt x="125805" y="78729"/>
                    <a:pt x="109427" y="62099"/>
                  </a:cubicBezTo>
                  <a:cubicBezTo>
                    <a:pt x="93600" y="46072"/>
                    <a:pt x="94806" y="61395"/>
                    <a:pt x="82145" y="47679"/>
                  </a:cubicBezTo>
                  <a:cubicBezTo>
                    <a:pt x="76619" y="41701"/>
                    <a:pt x="85059" y="34315"/>
                    <a:pt x="59637" y="33059"/>
                  </a:cubicBezTo>
                  <a:cubicBezTo>
                    <a:pt x="59737" y="41148"/>
                    <a:pt x="60943" y="38786"/>
                    <a:pt x="61144" y="40696"/>
                  </a:cubicBezTo>
                  <a:cubicBezTo>
                    <a:pt x="62551" y="50091"/>
                    <a:pt x="64912" y="38837"/>
                    <a:pt x="61747" y="48333"/>
                  </a:cubicBezTo>
                  <a:cubicBezTo>
                    <a:pt x="51096" y="41047"/>
                    <a:pt x="8893" y="12158"/>
                    <a:pt x="0" y="8842"/>
                  </a:cubicBezTo>
                  <a:cubicBezTo>
                    <a:pt x="3768" y="18589"/>
                    <a:pt x="56723" y="55216"/>
                    <a:pt x="65364" y="52754"/>
                  </a:cubicBezTo>
                  <a:cubicBezTo>
                    <a:pt x="77171" y="49589"/>
                    <a:pt x="54110" y="53357"/>
                    <a:pt x="72750" y="48081"/>
                  </a:cubicBezTo>
                  <a:lnTo>
                    <a:pt x="100885" y="77623"/>
                  </a:lnTo>
                  <a:cubicBezTo>
                    <a:pt x="102895" y="72800"/>
                    <a:pt x="100283" y="73755"/>
                    <a:pt x="109226" y="69886"/>
                  </a:cubicBezTo>
                  <a:cubicBezTo>
                    <a:pt x="123494" y="82647"/>
                    <a:pt x="123645" y="76820"/>
                    <a:pt x="126458" y="96113"/>
                  </a:cubicBezTo>
                  <a:cubicBezTo>
                    <a:pt x="145651" y="92947"/>
                    <a:pt x="133241" y="89882"/>
                    <a:pt x="159869" y="117214"/>
                  </a:cubicBezTo>
                  <a:cubicBezTo>
                    <a:pt x="165949" y="123444"/>
                    <a:pt x="166903" y="123544"/>
                    <a:pt x="171324" y="129021"/>
                  </a:cubicBezTo>
                  <a:cubicBezTo>
                    <a:pt x="139923" y="121434"/>
                    <a:pt x="109929" y="90385"/>
                    <a:pt x="78076" y="78478"/>
                  </a:cubicBez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CFDED6E9-8877-4FCC-AB6A-69243DCA455E}"/>
                </a:ext>
              </a:extLst>
            </p:cNvPr>
            <p:cNvSpPr/>
            <p:nvPr/>
          </p:nvSpPr>
          <p:spPr>
            <a:xfrm>
              <a:off x="2437194" y="3341199"/>
              <a:ext cx="126609" cy="126307"/>
            </a:xfrm>
            <a:custGeom>
              <a:avLst/>
              <a:gdLst>
                <a:gd name="connsiteX0" fmla="*/ 16429 w 126609"/>
                <a:gd name="connsiteY0" fmla="*/ 43359 h 126307"/>
                <a:gd name="connsiteX1" fmla="*/ 15474 w 126609"/>
                <a:gd name="connsiteY1" fmla="*/ 53106 h 126307"/>
                <a:gd name="connsiteX2" fmla="*/ 0 w 126609"/>
                <a:gd name="connsiteY2" fmla="*/ 38586 h 126307"/>
                <a:gd name="connsiteX3" fmla="*/ 55869 w 126609"/>
                <a:gd name="connsiteY3" fmla="*/ 98072 h 126307"/>
                <a:gd name="connsiteX4" fmla="*/ 126609 w 126609"/>
                <a:gd name="connsiteY4" fmla="*/ 126308 h 126307"/>
                <a:gd name="connsiteX5" fmla="*/ 103749 w 126609"/>
                <a:gd name="connsiteY5" fmla="*/ 100433 h 126307"/>
                <a:gd name="connsiteX6" fmla="*/ 74910 w 126609"/>
                <a:gd name="connsiteY6" fmla="*/ 78427 h 126307"/>
                <a:gd name="connsiteX7" fmla="*/ 66219 w 126609"/>
                <a:gd name="connsiteY7" fmla="*/ 91289 h 126307"/>
                <a:gd name="connsiteX8" fmla="*/ 68680 w 126609"/>
                <a:gd name="connsiteY8" fmla="*/ 72449 h 126307"/>
                <a:gd name="connsiteX9" fmla="*/ 63405 w 126609"/>
                <a:gd name="connsiteY9" fmla="*/ 57477 h 126307"/>
                <a:gd name="connsiteX10" fmla="*/ 79583 w 126609"/>
                <a:gd name="connsiteY10" fmla="*/ 48684 h 126307"/>
                <a:gd name="connsiteX11" fmla="*/ 69987 w 126609"/>
                <a:gd name="connsiteY11" fmla="*/ 34767 h 126307"/>
                <a:gd name="connsiteX12" fmla="*/ 20298 w 126609"/>
                <a:gd name="connsiteY12" fmla="*/ 0 h 126307"/>
                <a:gd name="connsiteX13" fmla="*/ 25473 w 126609"/>
                <a:gd name="connsiteY13" fmla="*/ 17685 h 126307"/>
                <a:gd name="connsiteX14" fmla="*/ 6984 w 126609"/>
                <a:gd name="connsiteY14" fmla="*/ 20147 h 126307"/>
                <a:gd name="connsiteX15" fmla="*/ 20448 w 126609"/>
                <a:gd name="connsiteY15" fmla="*/ 39691 h 126307"/>
                <a:gd name="connsiteX16" fmla="*/ 36476 w 126609"/>
                <a:gd name="connsiteY16" fmla="*/ 56773 h 126307"/>
                <a:gd name="connsiteX17" fmla="*/ 16429 w 126609"/>
                <a:gd name="connsiteY17" fmla="*/ 43359 h 126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6609" h="126307">
                  <a:moveTo>
                    <a:pt x="16429" y="43359"/>
                  </a:moveTo>
                  <a:cubicBezTo>
                    <a:pt x="12309" y="54613"/>
                    <a:pt x="17585" y="42756"/>
                    <a:pt x="15474" y="53106"/>
                  </a:cubicBezTo>
                  <a:lnTo>
                    <a:pt x="0" y="38586"/>
                  </a:lnTo>
                  <a:cubicBezTo>
                    <a:pt x="2361" y="52503"/>
                    <a:pt x="41952" y="94254"/>
                    <a:pt x="55869" y="98072"/>
                  </a:cubicBezTo>
                  <a:cubicBezTo>
                    <a:pt x="87370" y="106513"/>
                    <a:pt x="51548" y="68530"/>
                    <a:pt x="126609" y="126308"/>
                  </a:cubicBezTo>
                  <a:cubicBezTo>
                    <a:pt x="121334" y="111185"/>
                    <a:pt x="113597" y="113094"/>
                    <a:pt x="103749" y="100433"/>
                  </a:cubicBezTo>
                  <a:cubicBezTo>
                    <a:pt x="90385" y="83351"/>
                    <a:pt x="95309" y="86617"/>
                    <a:pt x="74910" y="78427"/>
                  </a:cubicBezTo>
                  <a:cubicBezTo>
                    <a:pt x="71846" y="91440"/>
                    <a:pt x="78779" y="88275"/>
                    <a:pt x="66219" y="91289"/>
                  </a:cubicBezTo>
                  <a:lnTo>
                    <a:pt x="68680" y="72449"/>
                  </a:lnTo>
                  <a:cubicBezTo>
                    <a:pt x="69133" y="71042"/>
                    <a:pt x="78980" y="80437"/>
                    <a:pt x="63405" y="57477"/>
                  </a:cubicBezTo>
                  <a:cubicBezTo>
                    <a:pt x="81341" y="47981"/>
                    <a:pt x="68078" y="64510"/>
                    <a:pt x="79583" y="48684"/>
                  </a:cubicBezTo>
                  <a:lnTo>
                    <a:pt x="69987" y="34767"/>
                  </a:lnTo>
                  <a:cubicBezTo>
                    <a:pt x="59336" y="19444"/>
                    <a:pt x="39189" y="1960"/>
                    <a:pt x="20298" y="0"/>
                  </a:cubicBezTo>
                  <a:lnTo>
                    <a:pt x="25473" y="17685"/>
                  </a:lnTo>
                  <a:cubicBezTo>
                    <a:pt x="10350" y="12761"/>
                    <a:pt x="15173" y="12510"/>
                    <a:pt x="6984" y="20147"/>
                  </a:cubicBezTo>
                  <a:cubicBezTo>
                    <a:pt x="12711" y="27532"/>
                    <a:pt x="13415" y="32808"/>
                    <a:pt x="20448" y="39691"/>
                  </a:cubicBezTo>
                  <a:cubicBezTo>
                    <a:pt x="28638" y="48031"/>
                    <a:pt x="30748" y="45418"/>
                    <a:pt x="36476" y="56773"/>
                  </a:cubicBezTo>
                  <a:lnTo>
                    <a:pt x="16429" y="43359"/>
                  </a:ln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ECE63ED3-9CF2-4CBF-BF18-615FE642442D}"/>
                </a:ext>
              </a:extLst>
            </p:cNvPr>
            <p:cNvSpPr/>
            <p:nvPr/>
          </p:nvSpPr>
          <p:spPr>
            <a:xfrm>
              <a:off x="5103876" y="-521236"/>
              <a:ext cx="96330" cy="80047"/>
            </a:xfrm>
            <a:custGeom>
              <a:avLst/>
              <a:gdLst>
                <a:gd name="connsiteX0" fmla="*/ 0 w 96330"/>
                <a:gd name="connsiteY0" fmla="*/ 17987 h 80047"/>
                <a:gd name="connsiteX1" fmla="*/ 53758 w 96330"/>
                <a:gd name="connsiteY1" fmla="*/ 37330 h 80047"/>
                <a:gd name="connsiteX2" fmla="*/ 19996 w 96330"/>
                <a:gd name="connsiteY2" fmla="*/ 43409 h 80047"/>
                <a:gd name="connsiteX3" fmla="*/ 69434 w 96330"/>
                <a:gd name="connsiteY3" fmla="*/ 75765 h 80047"/>
                <a:gd name="connsiteX4" fmla="*/ 79734 w 96330"/>
                <a:gd name="connsiteY4" fmla="*/ 64510 h 80047"/>
                <a:gd name="connsiteX5" fmla="*/ 63556 w 96330"/>
                <a:gd name="connsiteY5" fmla="*/ 51297 h 80047"/>
                <a:gd name="connsiteX6" fmla="*/ 89330 w 96330"/>
                <a:gd name="connsiteY6" fmla="*/ 57728 h 80047"/>
                <a:gd name="connsiteX7" fmla="*/ 78076 w 96330"/>
                <a:gd name="connsiteY7" fmla="*/ 2211 h 80047"/>
                <a:gd name="connsiteX8" fmla="*/ 17383 w 96330"/>
                <a:gd name="connsiteY8" fmla="*/ 0 h 80047"/>
                <a:gd name="connsiteX9" fmla="*/ 0 w 96330"/>
                <a:gd name="connsiteY9" fmla="*/ 17987 h 80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330" h="80047">
                  <a:moveTo>
                    <a:pt x="0" y="17987"/>
                  </a:moveTo>
                  <a:cubicBezTo>
                    <a:pt x="41248" y="34365"/>
                    <a:pt x="50141" y="21855"/>
                    <a:pt x="53758" y="37330"/>
                  </a:cubicBezTo>
                  <a:cubicBezTo>
                    <a:pt x="46122" y="37229"/>
                    <a:pt x="34667" y="30999"/>
                    <a:pt x="19996" y="43409"/>
                  </a:cubicBezTo>
                  <a:cubicBezTo>
                    <a:pt x="31250" y="64259"/>
                    <a:pt x="37078" y="61345"/>
                    <a:pt x="69434" y="75765"/>
                  </a:cubicBezTo>
                  <a:cubicBezTo>
                    <a:pt x="91791" y="85863"/>
                    <a:pt x="94605" y="76468"/>
                    <a:pt x="79734" y="64510"/>
                  </a:cubicBezTo>
                  <a:cubicBezTo>
                    <a:pt x="71293" y="57728"/>
                    <a:pt x="70489" y="60391"/>
                    <a:pt x="63556" y="51297"/>
                  </a:cubicBezTo>
                  <a:cubicBezTo>
                    <a:pt x="85009" y="52251"/>
                    <a:pt x="65917" y="58230"/>
                    <a:pt x="89330" y="57728"/>
                  </a:cubicBezTo>
                  <a:cubicBezTo>
                    <a:pt x="100936" y="41449"/>
                    <a:pt x="98725" y="6984"/>
                    <a:pt x="78076" y="2211"/>
                  </a:cubicBezTo>
                  <a:lnTo>
                    <a:pt x="17383" y="0"/>
                  </a:lnTo>
                  <a:cubicBezTo>
                    <a:pt x="7737" y="15173"/>
                    <a:pt x="31049" y="3818"/>
                    <a:pt x="0" y="17987"/>
                  </a:cubicBez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816125FA-3D31-42E0-BEF5-63107EF35A57}"/>
                </a:ext>
              </a:extLst>
            </p:cNvPr>
            <p:cNvSpPr/>
            <p:nvPr/>
          </p:nvSpPr>
          <p:spPr>
            <a:xfrm>
              <a:off x="5292483" y="2205836"/>
              <a:ext cx="150269" cy="99688"/>
            </a:xfrm>
            <a:custGeom>
              <a:avLst/>
              <a:gdLst>
                <a:gd name="connsiteX0" fmla="*/ 118570 w 150269"/>
                <a:gd name="connsiteY0" fmla="*/ 21403 h 99688"/>
                <a:gd name="connsiteX1" fmla="*/ 105910 w 150269"/>
                <a:gd name="connsiteY1" fmla="*/ 13666 h 99688"/>
                <a:gd name="connsiteX2" fmla="*/ 55517 w 150269"/>
                <a:gd name="connsiteY2" fmla="*/ 44012 h 99688"/>
                <a:gd name="connsiteX3" fmla="*/ 24116 w 150269"/>
                <a:gd name="connsiteY3" fmla="*/ 67676 h 99688"/>
                <a:gd name="connsiteX4" fmla="*/ 0 w 150269"/>
                <a:gd name="connsiteY4" fmla="*/ 99679 h 99688"/>
                <a:gd name="connsiteX5" fmla="*/ 41098 w 150269"/>
                <a:gd name="connsiteY5" fmla="*/ 80337 h 99688"/>
                <a:gd name="connsiteX6" fmla="*/ 150173 w 150269"/>
                <a:gd name="connsiteY6" fmla="*/ 0 h 99688"/>
                <a:gd name="connsiteX7" fmla="*/ 118570 w 150269"/>
                <a:gd name="connsiteY7" fmla="*/ 21403 h 9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269" h="99688">
                  <a:moveTo>
                    <a:pt x="118570" y="21403"/>
                  </a:moveTo>
                  <a:cubicBezTo>
                    <a:pt x="96565" y="14972"/>
                    <a:pt x="122690" y="14017"/>
                    <a:pt x="105910" y="13666"/>
                  </a:cubicBezTo>
                  <a:cubicBezTo>
                    <a:pt x="91842" y="13414"/>
                    <a:pt x="66319" y="37430"/>
                    <a:pt x="55517" y="44012"/>
                  </a:cubicBezTo>
                  <a:cubicBezTo>
                    <a:pt x="29844" y="59587"/>
                    <a:pt x="41098" y="37330"/>
                    <a:pt x="24116" y="67676"/>
                  </a:cubicBezTo>
                  <a:cubicBezTo>
                    <a:pt x="20348" y="74358"/>
                    <a:pt x="5275" y="94605"/>
                    <a:pt x="0" y="99679"/>
                  </a:cubicBezTo>
                  <a:cubicBezTo>
                    <a:pt x="17333" y="100031"/>
                    <a:pt x="31401" y="90284"/>
                    <a:pt x="41098" y="80337"/>
                  </a:cubicBezTo>
                  <a:cubicBezTo>
                    <a:pt x="54663" y="66419"/>
                    <a:pt x="153790" y="45670"/>
                    <a:pt x="150173" y="0"/>
                  </a:cubicBezTo>
                  <a:lnTo>
                    <a:pt x="118570" y="21403"/>
                  </a:ln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C624EF42-4AC2-4769-B0EF-16F3B44FF92C}"/>
                </a:ext>
              </a:extLst>
            </p:cNvPr>
            <p:cNvSpPr/>
            <p:nvPr/>
          </p:nvSpPr>
          <p:spPr>
            <a:xfrm>
              <a:off x="6155134" y="2858275"/>
              <a:ext cx="77338" cy="156603"/>
            </a:xfrm>
            <a:custGeom>
              <a:avLst/>
              <a:gdLst>
                <a:gd name="connsiteX0" fmla="*/ 0 w 77338"/>
                <a:gd name="connsiteY0" fmla="*/ 144847 h 156603"/>
                <a:gd name="connsiteX1" fmla="*/ 16730 w 77338"/>
                <a:gd name="connsiteY1" fmla="*/ 131633 h 156603"/>
                <a:gd name="connsiteX2" fmla="*/ 17534 w 77338"/>
                <a:gd name="connsiteY2" fmla="*/ 156603 h 156603"/>
                <a:gd name="connsiteX3" fmla="*/ 61245 w 77338"/>
                <a:gd name="connsiteY3" fmla="*/ 81140 h 156603"/>
                <a:gd name="connsiteX4" fmla="*/ 63606 w 77338"/>
                <a:gd name="connsiteY4" fmla="*/ 40746 h 156603"/>
                <a:gd name="connsiteX5" fmla="*/ 76116 w 77338"/>
                <a:gd name="connsiteY5" fmla="*/ 0 h 156603"/>
                <a:gd name="connsiteX6" fmla="*/ 29944 w 77338"/>
                <a:gd name="connsiteY6" fmla="*/ 64661 h 156603"/>
                <a:gd name="connsiteX7" fmla="*/ 0 w 77338"/>
                <a:gd name="connsiteY7" fmla="*/ 144847 h 156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338" h="156603">
                  <a:moveTo>
                    <a:pt x="0" y="144847"/>
                  </a:moveTo>
                  <a:lnTo>
                    <a:pt x="16730" y="131633"/>
                  </a:lnTo>
                  <a:cubicBezTo>
                    <a:pt x="19293" y="139019"/>
                    <a:pt x="14017" y="147661"/>
                    <a:pt x="17534" y="156603"/>
                  </a:cubicBezTo>
                  <a:cubicBezTo>
                    <a:pt x="19745" y="154493"/>
                    <a:pt x="58079" y="87822"/>
                    <a:pt x="61245" y="81140"/>
                  </a:cubicBezTo>
                  <a:cubicBezTo>
                    <a:pt x="76016" y="49991"/>
                    <a:pt x="66771" y="60391"/>
                    <a:pt x="63606" y="40746"/>
                  </a:cubicBezTo>
                  <a:cubicBezTo>
                    <a:pt x="58682" y="11003"/>
                    <a:pt x="82949" y="17082"/>
                    <a:pt x="76116" y="0"/>
                  </a:cubicBezTo>
                  <a:cubicBezTo>
                    <a:pt x="47880" y="56371"/>
                    <a:pt x="70238" y="-3165"/>
                    <a:pt x="29944" y="64661"/>
                  </a:cubicBezTo>
                  <a:cubicBezTo>
                    <a:pt x="14671" y="90385"/>
                    <a:pt x="3416" y="114853"/>
                    <a:pt x="0" y="144847"/>
                  </a:cubicBez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:a16="http://schemas.microsoft.com/office/drawing/2014/main" id="{6E6BB6CE-687E-471F-9A81-80BF0521558F}"/>
                </a:ext>
              </a:extLst>
            </p:cNvPr>
            <p:cNvSpPr/>
            <p:nvPr/>
          </p:nvSpPr>
          <p:spPr>
            <a:xfrm>
              <a:off x="6752609" y="4063663"/>
              <a:ext cx="44527" cy="138214"/>
            </a:xfrm>
            <a:custGeom>
              <a:avLst/>
              <a:gdLst>
                <a:gd name="connsiteX0" fmla="*/ 28939 w 44527"/>
                <a:gd name="connsiteY0" fmla="*/ 68592 h 138214"/>
                <a:gd name="connsiteX1" fmla="*/ 0 w 44527"/>
                <a:gd name="connsiteY1" fmla="*/ 62 h 138214"/>
                <a:gd name="connsiteX2" fmla="*/ 9044 w 44527"/>
                <a:gd name="connsiteY2" fmla="*/ 22772 h 138214"/>
                <a:gd name="connsiteX3" fmla="*/ 24368 w 44527"/>
                <a:gd name="connsiteY3" fmla="*/ 25937 h 138214"/>
                <a:gd name="connsiteX4" fmla="*/ 19695 w 44527"/>
                <a:gd name="connsiteY4" fmla="*/ 82308 h 138214"/>
                <a:gd name="connsiteX5" fmla="*/ 25674 w 44527"/>
                <a:gd name="connsiteY5" fmla="*/ 134811 h 138214"/>
                <a:gd name="connsiteX6" fmla="*/ 30145 w 44527"/>
                <a:gd name="connsiteY6" fmla="*/ 134559 h 138214"/>
                <a:gd name="connsiteX7" fmla="*/ 38586 w 44527"/>
                <a:gd name="connsiteY7" fmla="*/ 135363 h 138214"/>
                <a:gd name="connsiteX8" fmla="*/ 44314 w 44527"/>
                <a:gd name="connsiteY8" fmla="*/ 111348 h 138214"/>
                <a:gd name="connsiteX9" fmla="*/ 28939 w 44527"/>
                <a:gd name="connsiteY9" fmla="*/ 68592 h 13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527" h="138214">
                  <a:moveTo>
                    <a:pt x="28939" y="68592"/>
                  </a:moveTo>
                  <a:cubicBezTo>
                    <a:pt x="29643" y="34176"/>
                    <a:pt x="32557" y="-1696"/>
                    <a:pt x="0" y="62"/>
                  </a:cubicBezTo>
                  <a:cubicBezTo>
                    <a:pt x="453" y="7699"/>
                    <a:pt x="2914" y="15989"/>
                    <a:pt x="9044" y="22772"/>
                  </a:cubicBezTo>
                  <a:cubicBezTo>
                    <a:pt x="23112" y="38949"/>
                    <a:pt x="4472" y="12673"/>
                    <a:pt x="24368" y="25937"/>
                  </a:cubicBezTo>
                  <a:cubicBezTo>
                    <a:pt x="16379" y="51710"/>
                    <a:pt x="28839" y="61558"/>
                    <a:pt x="19695" y="82308"/>
                  </a:cubicBezTo>
                  <a:cubicBezTo>
                    <a:pt x="9948" y="104213"/>
                    <a:pt x="20398" y="114061"/>
                    <a:pt x="25674" y="134811"/>
                  </a:cubicBezTo>
                  <a:lnTo>
                    <a:pt x="30145" y="134559"/>
                  </a:lnTo>
                  <a:cubicBezTo>
                    <a:pt x="39641" y="135865"/>
                    <a:pt x="28387" y="141593"/>
                    <a:pt x="38586" y="135363"/>
                  </a:cubicBezTo>
                  <a:cubicBezTo>
                    <a:pt x="45971" y="131042"/>
                    <a:pt x="44112" y="121296"/>
                    <a:pt x="44314" y="111348"/>
                  </a:cubicBezTo>
                  <a:cubicBezTo>
                    <a:pt x="45771" y="53168"/>
                    <a:pt x="39691" y="74018"/>
                    <a:pt x="28939" y="68592"/>
                  </a:cubicBez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" name="任意多边形: 形状 71">
              <a:extLst>
                <a:ext uri="{FF2B5EF4-FFF2-40B4-BE49-F238E27FC236}">
                  <a16:creationId xmlns:a16="http://schemas.microsoft.com/office/drawing/2014/main" id="{D95B914E-28E6-456E-A146-8BF0B1E1AFA8}"/>
                </a:ext>
              </a:extLst>
            </p:cNvPr>
            <p:cNvSpPr/>
            <p:nvPr/>
          </p:nvSpPr>
          <p:spPr>
            <a:xfrm>
              <a:off x="6072939" y="-720263"/>
              <a:ext cx="85159" cy="38102"/>
            </a:xfrm>
            <a:custGeom>
              <a:avLst/>
              <a:gdLst>
                <a:gd name="connsiteX0" fmla="*/ 0 w 85159"/>
                <a:gd name="connsiteY0" fmla="*/ 17956 h 38102"/>
                <a:gd name="connsiteX1" fmla="*/ 85160 w 85159"/>
                <a:gd name="connsiteY1" fmla="*/ 38102 h 38102"/>
                <a:gd name="connsiteX2" fmla="*/ 78930 w 85159"/>
                <a:gd name="connsiteY2" fmla="*/ 13384 h 38102"/>
                <a:gd name="connsiteX3" fmla="*/ 6883 w 85159"/>
                <a:gd name="connsiteY3" fmla="*/ 371 h 38102"/>
                <a:gd name="connsiteX4" fmla="*/ 0 w 85159"/>
                <a:gd name="connsiteY4" fmla="*/ 17956 h 38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59" h="38102">
                  <a:moveTo>
                    <a:pt x="0" y="17956"/>
                  </a:moveTo>
                  <a:cubicBezTo>
                    <a:pt x="17434" y="29762"/>
                    <a:pt x="63506" y="35741"/>
                    <a:pt x="85160" y="38102"/>
                  </a:cubicBezTo>
                  <a:lnTo>
                    <a:pt x="78930" y="13384"/>
                  </a:lnTo>
                  <a:cubicBezTo>
                    <a:pt x="57025" y="7053"/>
                    <a:pt x="28688" y="-1940"/>
                    <a:pt x="6883" y="371"/>
                  </a:cubicBezTo>
                  <a:cubicBezTo>
                    <a:pt x="553" y="13986"/>
                    <a:pt x="804" y="4742"/>
                    <a:pt x="0" y="17956"/>
                  </a:cubicBez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6AE72125-B172-47FE-A52F-35C827A7F137}"/>
                </a:ext>
              </a:extLst>
            </p:cNvPr>
            <p:cNvSpPr/>
            <p:nvPr/>
          </p:nvSpPr>
          <p:spPr>
            <a:xfrm>
              <a:off x="2381074" y="520074"/>
              <a:ext cx="70639" cy="63857"/>
            </a:xfrm>
            <a:custGeom>
              <a:avLst/>
              <a:gdLst>
                <a:gd name="connsiteX0" fmla="*/ 22508 w 70639"/>
                <a:gd name="connsiteY0" fmla="*/ 24267 h 63857"/>
                <a:gd name="connsiteX1" fmla="*/ 4019 w 70639"/>
                <a:gd name="connsiteY1" fmla="*/ 43459 h 63857"/>
                <a:gd name="connsiteX2" fmla="*/ 12912 w 70639"/>
                <a:gd name="connsiteY2" fmla="*/ 63857 h 63857"/>
                <a:gd name="connsiteX3" fmla="*/ 60692 w 70639"/>
                <a:gd name="connsiteY3" fmla="*/ 20046 h 63857"/>
                <a:gd name="connsiteX4" fmla="*/ 70640 w 70639"/>
                <a:gd name="connsiteY4" fmla="*/ 0 h 63857"/>
                <a:gd name="connsiteX5" fmla="*/ 51799 w 70639"/>
                <a:gd name="connsiteY5" fmla="*/ 8441 h 63857"/>
                <a:gd name="connsiteX6" fmla="*/ 33059 w 70639"/>
                <a:gd name="connsiteY6" fmla="*/ 13013 h 63857"/>
                <a:gd name="connsiteX7" fmla="*/ 0 w 70639"/>
                <a:gd name="connsiteY7" fmla="*/ 38887 h 63857"/>
                <a:gd name="connsiteX8" fmla="*/ 22508 w 70639"/>
                <a:gd name="connsiteY8" fmla="*/ 24267 h 63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639" h="63857">
                  <a:moveTo>
                    <a:pt x="22508" y="24267"/>
                  </a:moveTo>
                  <a:cubicBezTo>
                    <a:pt x="18640" y="35270"/>
                    <a:pt x="13616" y="34014"/>
                    <a:pt x="4019" y="43459"/>
                  </a:cubicBezTo>
                  <a:lnTo>
                    <a:pt x="12912" y="63857"/>
                  </a:lnTo>
                  <a:cubicBezTo>
                    <a:pt x="38686" y="41600"/>
                    <a:pt x="55065" y="40193"/>
                    <a:pt x="60692" y="20046"/>
                  </a:cubicBezTo>
                  <a:lnTo>
                    <a:pt x="70640" y="0"/>
                  </a:lnTo>
                  <a:cubicBezTo>
                    <a:pt x="57627" y="2814"/>
                    <a:pt x="63154" y="2211"/>
                    <a:pt x="51799" y="8441"/>
                  </a:cubicBezTo>
                  <a:cubicBezTo>
                    <a:pt x="34566" y="18037"/>
                    <a:pt x="50493" y="10902"/>
                    <a:pt x="33059" y="13013"/>
                  </a:cubicBezTo>
                  <a:cubicBezTo>
                    <a:pt x="14671" y="15223"/>
                    <a:pt x="2361" y="20046"/>
                    <a:pt x="0" y="38887"/>
                  </a:cubicBezTo>
                  <a:cubicBezTo>
                    <a:pt x="12661" y="35873"/>
                    <a:pt x="12560" y="34114"/>
                    <a:pt x="22508" y="24267"/>
                  </a:cubicBez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E655345C-ACB6-40B3-B409-521483736003}"/>
                </a:ext>
              </a:extLst>
            </p:cNvPr>
            <p:cNvSpPr/>
            <p:nvPr/>
          </p:nvSpPr>
          <p:spPr>
            <a:xfrm>
              <a:off x="1441352" y="1474567"/>
              <a:ext cx="58983" cy="82095"/>
            </a:xfrm>
            <a:custGeom>
              <a:avLst/>
              <a:gdLst>
                <a:gd name="connsiteX0" fmla="*/ 0 w 58983"/>
                <a:gd name="connsiteY0" fmla="*/ 70690 h 82095"/>
                <a:gd name="connsiteX1" fmla="*/ 20046 w 58983"/>
                <a:gd name="connsiteY1" fmla="*/ 48333 h 82095"/>
                <a:gd name="connsiteX2" fmla="*/ 16178 w 58983"/>
                <a:gd name="connsiteY2" fmla="*/ 82095 h 82095"/>
                <a:gd name="connsiteX3" fmla="*/ 49940 w 58983"/>
                <a:gd name="connsiteY3" fmla="*/ 39239 h 82095"/>
                <a:gd name="connsiteX4" fmla="*/ 58984 w 58983"/>
                <a:gd name="connsiteY4" fmla="*/ 20247 h 82095"/>
                <a:gd name="connsiteX5" fmla="*/ 27482 w 58983"/>
                <a:gd name="connsiteY5" fmla="*/ 39591 h 82095"/>
                <a:gd name="connsiteX6" fmla="*/ 47529 w 58983"/>
                <a:gd name="connsiteY6" fmla="*/ 0 h 82095"/>
                <a:gd name="connsiteX7" fmla="*/ 15324 w 58983"/>
                <a:gd name="connsiteY7" fmla="*/ 27784 h 82095"/>
                <a:gd name="connsiteX8" fmla="*/ 0 w 58983"/>
                <a:gd name="connsiteY8" fmla="*/ 70690 h 8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983" h="82095">
                  <a:moveTo>
                    <a:pt x="0" y="70690"/>
                  </a:moveTo>
                  <a:lnTo>
                    <a:pt x="20046" y="48333"/>
                  </a:lnTo>
                  <a:cubicBezTo>
                    <a:pt x="25573" y="58280"/>
                    <a:pt x="16982" y="76669"/>
                    <a:pt x="16178" y="82095"/>
                  </a:cubicBezTo>
                  <a:cubicBezTo>
                    <a:pt x="40796" y="66771"/>
                    <a:pt x="40997" y="53055"/>
                    <a:pt x="49940" y="39239"/>
                  </a:cubicBezTo>
                  <a:cubicBezTo>
                    <a:pt x="58632" y="25874"/>
                    <a:pt x="56020" y="35722"/>
                    <a:pt x="58984" y="20247"/>
                  </a:cubicBezTo>
                  <a:lnTo>
                    <a:pt x="27482" y="39591"/>
                  </a:lnTo>
                  <a:cubicBezTo>
                    <a:pt x="31351" y="16178"/>
                    <a:pt x="42354" y="30195"/>
                    <a:pt x="47529" y="0"/>
                  </a:cubicBezTo>
                  <a:cubicBezTo>
                    <a:pt x="14972" y="16881"/>
                    <a:pt x="35219" y="804"/>
                    <a:pt x="15324" y="27784"/>
                  </a:cubicBezTo>
                  <a:cubicBezTo>
                    <a:pt x="6330" y="39741"/>
                    <a:pt x="854" y="54964"/>
                    <a:pt x="0" y="70690"/>
                  </a:cubicBez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" name="任意多边形: 形状 74">
              <a:extLst>
                <a:ext uri="{FF2B5EF4-FFF2-40B4-BE49-F238E27FC236}">
                  <a16:creationId xmlns:a16="http://schemas.microsoft.com/office/drawing/2014/main" id="{3F43E32F-92B1-4FE8-8B99-35588C8B367B}"/>
                </a:ext>
              </a:extLst>
            </p:cNvPr>
            <p:cNvSpPr/>
            <p:nvPr/>
          </p:nvSpPr>
          <p:spPr>
            <a:xfrm>
              <a:off x="2350265" y="3387019"/>
              <a:ext cx="57800" cy="97318"/>
            </a:xfrm>
            <a:custGeom>
              <a:avLst/>
              <a:gdLst>
                <a:gd name="connsiteX0" fmla="*/ 11 w 57800"/>
                <a:gd name="connsiteY0" fmla="*/ 3115 h 97318"/>
                <a:gd name="connsiteX1" fmla="*/ 25885 w 57800"/>
                <a:gd name="connsiteY1" fmla="*/ 42253 h 97318"/>
                <a:gd name="connsiteX2" fmla="*/ 4683 w 57800"/>
                <a:gd name="connsiteY2" fmla="*/ 27734 h 97318"/>
                <a:gd name="connsiteX3" fmla="*/ 29854 w 57800"/>
                <a:gd name="connsiteY3" fmla="*/ 63455 h 97318"/>
                <a:gd name="connsiteX4" fmla="*/ 54473 w 57800"/>
                <a:gd name="connsiteY4" fmla="*/ 97318 h 97318"/>
                <a:gd name="connsiteX5" fmla="*/ 55176 w 57800"/>
                <a:gd name="connsiteY5" fmla="*/ 82447 h 97318"/>
                <a:gd name="connsiteX6" fmla="*/ 3729 w 57800"/>
                <a:gd name="connsiteY6" fmla="*/ 0 h 97318"/>
                <a:gd name="connsiteX7" fmla="*/ 11 w 57800"/>
                <a:gd name="connsiteY7" fmla="*/ 3115 h 97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800" h="97318">
                  <a:moveTo>
                    <a:pt x="11" y="3115"/>
                  </a:moveTo>
                  <a:cubicBezTo>
                    <a:pt x="-592" y="4773"/>
                    <a:pt x="24478" y="33361"/>
                    <a:pt x="25885" y="42253"/>
                  </a:cubicBezTo>
                  <a:cubicBezTo>
                    <a:pt x="16289" y="34868"/>
                    <a:pt x="16038" y="30999"/>
                    <a:pt x="4683" y="27734"/>
                  </a:cubicBezTo>
                  <a:cubicBezTo>
                    <a:pt x="11014" y="40043"/>
                    <a:pt x="22971" y="51498"/>
                    <a:pt x="29854" y="63455"/>
                  </a:cubicBezTo>
                  <a:cubicBezTo>
                    <a:pt x="37340" y="76317"/>
                    <a:pt x="25986" y="90737"/>
                    <a:pt x="54473" y="97318"/>
                  </a:cubicBezTo>
                  <a:cubicBezTo>
                    <a:pt x="55277" y="95108"/>
                    <a:pt x="50855" y="93701"/>
                    <a:pt x="55176" y="82447"/>
                  </a:cubicBezTo>
                  <a:cubicBezTo>
                    <a:pt x="67335" y="49991"/>
                    <a:pt x="35029" y="45670"/>
                    <a:pt x="3729" y="0"/>
                  </a:cubicBezTo>
                  <a:lnTo>
                    <a:pt x="11" y="3115"/>
                  </a:ln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:a16="http://schemas.microsoft.com/office/drawing/2014/main" id="{D9E6399C-9AA8-4B0D-9C75-13AE1FD1157E}"/>
                </a:ext>
              </a:extLst>
            </p:cNvPr>
            <p:cNvSpPr/>
            <p:nvPr/>
          </p:nvSpPr>
          <p:spPr>
            <a:xfrm>
              <a:off x="2973620" y="2228243"/>
              <a:ext cx="46176" cy="72951"/>
            </a:xfrm>
            <a:custGeom>
              <a:avLst/>
              <a:gdLst>
                <a:gd name="connsiteX0" fmla="*/ 46177 w 46176"/>
                <a:gd name="connsiteY0" fmla="*/ 72951 h 72951"/>
                <a:gd name="connsiteX1" fmla="*/ 37385 w 46176"/>
                <a:gd name="connsiteY1" fmla="*/ 53055 h 72951"/>
                <a:gd name="connsiteX2" fmla="*/ 44067 w 46176"/>
                <a:gd name="connsiteY2" fmla="*/ 30798 h 72951"/>
                <a:gd name="connsiteX3" fmla="*/ 25578 w 46176"/>
                <a:gd name="connsiteY3" fmla="*/ 14168 h 72951"/>
                <a:gd name="connsiteX4" fmla="*/ 5431 w 46176"/>
                <a:gd name="connsiteY4" fmla="*/ 0 h 72951"/>
                <a:gd name="connsiteX5" fmla="*/ 4828 w 46176"/>
                <a:gd name="connsiteY5" fmla="*/ 22509 h 72951"/>
                <a:gd name="connsiteX6" fmla="*/ 46177 w 46176"/>
                <a:gd name="connsiteY6" fmla="*/ 72951 h 7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176" h="72951">
                  <a:moveTo>
                    <a:pt x="46177" y="72951"/>
                  </a:moveTo>
                  <a:cubicBezTo>
                    <a:pt x="45825" y="60441"/>
                    <a:pt x="45021" y="64259"/>
                    <a:pt x="37385" y="53055"/>
                  </a:cubicBezTo>
                  <a:cubicBezTo>
                    <a:pt x="41504" y="37932"/>
                    <a:pt x="42760" y="56673"/>
                    <a:pt x="44067" y="30798"/>
                  </a:cubicBezTo>
                  <a:cubicBezTo>
                    <a:pt x="31757" y="22609"/>
                    <a:pt x="35978" y="27734"/>
                    <a:pt x="25578" y="14168"/>
                  </a:cubicBezTo>
                  <a:cubicBezTo>
                    <a:pt x="15630" y="1156"/>
                    <a:pt x="19247" y="1306"/>
                    <a:pt x="5431" y="0"/>
                  </a:cubicBezTo>
                  <a:cubicBezTo>
                    <a:pt x="-2909" y="15475"/>
                    <a:pt x="-448" y="8340"/>
                    <a:pt x="4828" y="22509"/>
                  </a:cubicBezTo>
                  <a:cubicBezTo>
                    <a:pt x="10756" y="38737"/>
                    <a:pt x="26683" y="72951"/>
                    <a:pt x="46177" y="72951"/>
                  </a:cubicBez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id="{10570EBD-B056-4F47-ADAA-7C4D0B01571D}"/>
                </a:ext>
              </a:extLst>
            </p:cNvPr>
            <p:cNvSpPr/>
            <p:nvPr/>
          </p:nvSpPr>
          <p:spPr>
            <a:xfrm>
              <a:off x="5941406" y="-8870"/>
              <a:ext cx="84456" cy="79331"/>
            </a:xfrm>
            <a:custGeom>
              <a:avLst/>
              <a:gdLst>
                <a:gd name="connsiteX0" fmla="*/ 51247 w 84456"/>
                <a:gd name="connsiteY0" fmla="*/ 67927 h 79331"/>
                <a:gd name="connsiteX1" fmla="*/ 60642 w 84456"/>
                <a:gd name="connsiteY1" fmla="*/ 52603 h 79331"/>
                <a:gd name="connsiteX2" fmla="*/ 78578 w 84456"/>
                <a:gd name="connsiteY2" fmla="*/ 33160 h 79331"/>
                <a:gd name="connsiteX3" fmla="*/ 64310 w 84456"/>
                <a:gd name="connsiteY3" fmla="*/ 29894 h 79331"/>
                <a:gd name="connsiteX4" fmla="*/ 84456 w 84456"/>
                <a:gd name="connsiteY4" fmla="*/ 0 h 79331"/>
                <a:gd name="connsiteX5" fmla="*/ 12762 w 84456"/>
                <a:gd name="connsiteY5" fmla="*/ 68078 h 79331"/>
                <a:gd name="connsiteX6" fmla="*/ 6331 w 84456"/>
                <a:gd name="connsiteY6" fmla="*/ 70891 h 79331"/>
                <a:gd name="connsiteX7" fmla="*/ 0 w 84456"/>
                <a:gd name="connsiteY7" fmla="*/ 78377 h 79331"/>
                <a:gd name="connsiteX8" fmla="*/ 25422 w 84456"/>
                <a:gd name="connsiteY8" fmla="*/ 66671 h 79331"/>
                <a:gd name="connsiteX9" fmla="*/ 27985 w 84456"/>
                <a:gd name="connsiteY9" fmla="*/ 79332 h 79331"/>
                <a:gd name="connsiteX10" fmla="*/ 46373 w 84456"/>
                <a:gd name="connsiteY10" fmla="*/ 74509 h 79331"/>
                <a:gd name="connsiteX11" fmla="*/ 40997 w 84456"/>
                <a:gd name="connsiteY11" fmla="*/ 65264 h 79331"/>
                <a:gd name="connsiteX12" fmla="*/ 48835 w 84456"/>
                <a:gd name="connsiteY12" fmla="*/ 56572 h 79331"/>
                <a:gd name="connsiteX13" fmla="*/ 51247 w 84456"/>
                <a:gd name="connsiteY13" fmla="*/ 67927 h 79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4456" h="79331">
                  <a:moveTo>
                    <a:pt x="51247" y="67927"/>
                  </a:moveTo>
                  <a:cubicBezTo>
                    <a:pt x="64109" y="49287"/>
                    <a:pt x="38033" y="66269"/>
                    <a:pt x="60642" y="52603"/>
                  </a:cubicBezTo>
                  <a:cubicBezTo>
                    <a:pt x="68028" y="48132"/>
                    <a:pt x="75061" y="42304"/>
                    <a:pt x="78578" y="33160"/>
                  </a:cubicBezTo>
                  <a:cubicBezTo>
                    <a:pt x="66621" y="31502"/>
                    <a:pt x="78327" y="38435"/>
                    <a:pt x="64310" y="29894"/>
                  </a:cubicBezTo>
                  <a:cubicBezTo>
                    <a:pt x="66671" y="10450"/>
                    <a:pt x="65264" y="21554"/>
                    <a:pt x="84456" y="0"/>
                  </a:cubicBezTo>
                  <a:cubicBezTo>
                    <a:pt x="50342" y="18037"/>
                    <a:pt x="33160" y="54613"/>
                    <a:pt x="12762" y="68078"/>
                  </a:cubicBezTo>
                  <a:cubicBezTo>
                    <a:pt x="10300" y="69836"/>
                    <a:pt x="7737" y="70288"/>
                    <a:pt x="6331" y="70891"/>
                  </a:cubicBezTo>
                  <a:cubicBezTo>
                    <a:pt x="804" y="73353"/>
                    <a:pt x="352" y="66219"/>
                    <a:pt x="0" y="78377"/>
                  </a:cubicBezTo>
                  <a:cubicBezTo>
                    <a:pt x="9747" y="77573"/>
                    <a:pt x="14972" y="71796"/>
                    <a:pt x="25422" y="66671"/>
                  </a:cubicBezTo>
                  <a:lnTo>
                    <a:pt x="27985" y="79332"/>
                  </a:lnTo>
                  <a:cubicBezTo>
                    <a:pt x="37028" y="68530"/>
                    <a:pt x="34667" y="73001"/>
                    <a:pt x="46373" y="74509"/>
                  </a:cubicBezTo>
                  <a:cubicBezTo>
                    <a:pt x="46725" y="58833"/>
                    <a:pt x="46825" y="85964"/>
                    <a:pt x="40997" y="65264"/>
                  </a:cubicBezTo>
                  <a:lnTo>
                    <a:pt x="48835" y="56572"/>
                  </a:lnTo>
                  <a:lnTo>
                    <a:pt x="51247" y="67927"/>
                  </a:ln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" name="任意多边形: 形状 77">
              <a:extLst>
                <a:ext uri="{FF2B5EF4-FFF2-40B4-BE49-F238E27FC236}">
                  <a16:creationId xmlns:a16="http://schemas.microsoft.com/office/drawing/2014/main" id="{0436D85F-940C-4211-B697-C8FDFD015283}"/>
                </a:ext>
              </a:extLst>
            </p:cNvPr>
            <p:cNvSpPr/>
            <p:nvPr/>
          </p:nvSpPr>
          <p:spPr>
            <a:xfrm>
              <a:off x="1400756" y="1453063"/>
              <a:ext cx="59034" cy="81291"/>
            </a:xfrm>
            <a:custGeom>
              <a:avLst/>
              <a:gdLst>
                <a:gd name="connsiteX0" fmla="*/ 40394 w 59034"/>
                <a:gd name="connsiteY0" fmla="*/ 25422 h 81291"/>
                <a:gd name="connsiteX1" fmla="*/ 49538 w 59034"/>
                <a:gd name="connsiteY1" fmla="*/ 0 h 81291"/>
                <a:gd name="connsiteX2" fmla="*/ 34667 w 59034"/>
                <a:gd name="connsiteY2" fmla="*/ 16630 h 81291"/>
                <a:gd name="connsiteX3" fmla="*/ 7034 w 59034"/>
                <a:gd name="connsiteY3" fmla="*/ 55618 h 81291"/>
                <a:gd name="connsiteX4" fmla="*/ 0 w 59034"/>
                <a:gd name="connsiteY4" fmla="*/ 81291 h 81291"/>
                <a:gd name="connsiteX5" fmla="*/ 59034 w 59034"/>
                <a:gd name="connsiteY5" fmla="*/ 11355 h 81291"/>
                <a:gd name="connsiteX6" fmla="*/ 44615 w 59034"/>
                <a:gd name="connsiteY6" fmla="*/ 30346 h 81291"/>
                <a:gd name="connsiteX7" fmla="*/ 42253 w 59034"/>
                <a:gd name="connsiteY7" fmla="*/ 28588 h 81291"/>
                <a:gd name="connsiteX8" fmla="*/ 40394 w 59034"/>
                <a:gd name="connsiteY8" fmla="*/ 25422 h 81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034" h="81291">
                  <a:moveTo>
                    <a:pt x="40394" y="25422"/>
                  </a:moveTo>
                  <a:lnTo>
                    <a:pt x="49538" y="0"/>
                  </a:lnTo>
                  <a:cubicBezTo>
                    <a:pt x="34315" y="8340"/>
                    <a:pt x="51548" y="6933"/>
                    <a:pt x="34667" y="16630"/>
                  </a:cubicBezTo>
                  <a:cubicBezTo>
                    <a:pt x="33612" y="17233"/>
                    <a:pt x="10551" y="22357"/>
                    <a:pt x="7034" y="55618"/>
                  </a:cubicBezTo>
                  <a:cubicBezTo>
                    <a:pt x="5728" y="68831"/>
                    <a:pt x="2361" y="68630"/>
                    <a:pt x="0" y="81291"/>
                  </a:cubicBezTo>
                  <a:cubicBezTo>
                    <a:pt x="4672" y="76367"/>
                    <a:pt x="57376" y="38184"/>
                    <a:pt x="59034" y="11355"/>
                  </a:cubicBezTo>
                  <a:lnTo>
                    <a:pt x="44615" y="30346"/>
                  </a:lnTo>
                  <a:cubicBezTo>
                    <a:pt x="44363" y="29894"/>
                    <a:pt x="42505" y="27532"/>
                    <a:pt x="42253" y="28588"/>
                  </a:cubicBezTo>
                  <a:cubicBezTo>
                    <a:pt x="42153" y="29492"/>
                    <a:pt x="41198" y="26327"/>
                    <a:pt x="40394" y="25422"/>
                  </a:cubicBez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" name="任意多边形: 形状 78">
              <a:extLst>
                <a:ext uri="{FF2B5EF4-FFF2-40B4-BE49-F238E27FC236}">
                  <a16:creationId xmlns:a16="http://schemas.microsoft.com/office/drawing/2014/main" id="{3E781067-7C7B-4E43-A109-9593198403D3}"/>
                </a:ext>
              </a:extLst>
            </p:cNvPr>
            <p:cNvSpPr/>
            <p:nvPr/>
          </p:nvSpPr>
          <p:spPr>
            <a:xfrm>
              <a:off x="2851805" y="5907095"/>
              <a:ext cx="52541" cy="53356"/>
            </a:xfrm>
            <a:custGeom>
              <a:avLst/>
              <a:gdLst>
                <a:gd name="connsiteX0" fmla="*/ 14504 w 52541"/>
                <a:gd name="connsiteY0" fmla="*/ 48433 h 53356"/>
                <a:gd name="connsiteX1" fmla="*/ 29375 w 52541"/>
                <a:gd name="connsiteY1" fmla="*/ 53357 h 53356"/>
                <a:gd name="connsiteX2" fmla="*/ 40981 w 52541"/>
                <a:gd name="connsiteY2" fmla="*/ 40495 h 53356"/>
                <a:gd name="connsiteX3" fmla="*/ 46608 w 52541"/>
                <a:gd name="connsiteY3" fmla="*/ 40847 h 53356"/>
                <a:gd name="connsiteX4" fmla="*/ 47663 w 52541"/>
                <a:gd name="connsiteY4" fmla="*/ 17786 h 53356"/>
                <a:gd name="connsiteX5" fmla="*/ 48367 w 52541"/>
                <a:gd name="connsiteY5" fmla="*/ 0 h 53356"/>
                <a:gd name="connsiteX6" fmla="*/ 28119 w 52541"/>
                <a:gd name="connsiteY6" fmla="*/ 40193 h 53356"/>
                <a:gd name="connsiteX7" fmla="*/ 27315 w 52541"/>
                <a:gd name="connsiteY7" fmla="*/ 21705 h 53356"/>
                <a:gd name="connsiteX8" fmla="*/ 9178 w 52541"/>
                <a:gd name="connsiteY8" fmla="*/ 28387 h 53356"/>
                <a:gd name="connsiteX9" fmla="*/ 4154 w 52541"/>
                <a:gd name="connsiteY9" fmla="*/ 17836 h 53356"/>
                <a:gd name="connsiteX10" fmla="*/ 10585 w 52541"/>
                <a:gd name="connsiteY10" fmla="*/ 50644 h 53356"/>
                <a:gd name="connsiteX11" fmla="*/ 13047 w 52541"/>
                <a:gd name="connsiteY11" fmla="*/ 48986 h 53356"/>
                <a:gd name="connsiteX12" fmla="*/ 14504 w 52541"/>
                <a:gd name="connsiteY12" fmla="*/ 48433 h 53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541" h="53356">
                  <a:moveTo>
                    <a:pt x="14504" y="48433"/>
                  </a:moveTo>
                  <a:lnTo>
                    <a:pt x="29375" y="53357"/>
                  </a:lnTo>
                  <a:cubicBezTo>
                    <a:pt x="34299" y="42354"/>
                    <a:pt x="25959" y="42907"/>
                    <a:pt x="40981" y="40495"/>
                  </a:cubicBezTo>
                  <a:cubicBezTo>
                    <a:pt x="41684" y="40495"/>
                    <a:pt x="45302" y="41098"/>
                    <a:pt x="46608" y="40847"/>
                  </a:cubicBezTo>
                  <a:cubicBezTo>
                    <a:pt x="48969" y="23764"/>
                    <a:pt x="43443" y="31351"/>
                    <a:pt x="47663" y="17786"/>
                  </a:cubicBezTo>
                  <a:cubicBezTo>
                    <a:pt x="49170" y="12862"/>
                    <a:pt x="57410" y="13816"/>
                    <a:pt x="48367" y="0"/>
                  </a:cubicBezTo>
                  <a:cubicBezTo>
                    <a:pt x="30933" y="19796"/>
                    <a:pt x="42639" y="22709"/>
                    <a:pt x="28119" y="40193"/>
                  </a:cubicBezTo>
                  <a:cubicBezTo>
                    <a:pt x="19226" y="29643"/>
                    <a:pt x="23195" y="34667"/>
                    <a:pt x="27315" y="21705"/>
                  </a:cubicBezTo>
                  <a:lnTo>
                    <a:pt x="9178" y="28387"/>
                  </a:lnTo>
                  <a:cubicBezTo>
                    <a:pt x="4154" y="21805"/>
                    <a:pt x="4606" y="27432"/>
                    <a:pt x="4154" y="17836"/>
                  </a:cubicBezTo>
                  <a:cubicBezTo>
                    <a:pt x="-1122" y="43007"/>
                    <a:pt x="-3583" y="27784"/>
                    <a:pt x="10585" y="50644"/>
                  </a:cubicBezTo>
                  <a:lnTo>
                    <a:pt x="13047" y="48986"/>
                  </a:lnTo>
                  <a:cubicBezTo>
                    <a:pt x="13197" y="48885"/>
                    <a:pt x="14252" y="48433"/>
                    <a:pt x="14504" y="48433"/>
                  </a:cubicBez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" name="任意多边形: 形状 79">
              <a:extLst>
                <a:ext uri="{FF2B5EF4-FFF2-40B4-BE49-F238E27FC236}">
                  <a16:creationId xmlns:a16="http://schemas.microsoft.com/office/drawing/2014/main" id="{052A92C1-0840-4B81-968D-AA04EB2852F7}"/>
                </a:ext>
              </a:extLst>
            </p:cNvPr>
            <p:cNvSpPr/>
            <p:nvPr/>
          </p:nvSpPr>
          <p:spPr>
            <a:xfrm>
              <a:off x="4425003" y="5442962"/>
              <a:ext cx="33416" cy="46172"/>
            </a:xfrm>
            <a:custGeom>
              <a:avLst/>
              <a:gdLst>
                <a:gd name="connsiteX0" fmla="*/ 4728 w 33416"/>
                <a:gd name="connsiteY0" fmla="*/ 46172 h 46172"/>
                <a:gd name="connsiteX1" fmla="*/ 33417 w 33416"/>
                <a:gd name="connsiteY1" fmla="*/ 0 h 46172"/>
                <a:gd name="connsiteX2" fmla="*/ 19952 w 33416"/>
                <a:gd name="connsiteY2" fmla="*/ 12410 h 46172"/>
                <a:gd name="connsiteX3" fmla="*/ 3573 w 33416"/>
                <a:gd name="connsiteY3" fmla="*/ 6431 h 46172"/>
                <a:gd name="connsiteX4" fmla="*/ 4728 w 33416"/>
                <a:gd name="connsiteY4" fmla="*/ 46172 h 4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16" h="46172">
                  <a:moveTo>
                    <a:pt x="4728" y="46172"/>
                  </a:moveTo>
                  <a:cubicBezTo>
                    <a:pt x="36029" y="42907"/>
                    <a:pt x="30955" y="16630"/>
                    <a:pt x="33417" y="0"/>
                  </a:cubicBezTo>
                  <a:lnTo>
                    <a:pt x="19952" y="12410"/>
                  </a:lnTo>
                  <a:cubicBezTo>
                    <a:pt x="11260" y="7034"/>
                    <a:pt x="11511" y="5024"/>
                    <a:pt x="3573" y="6431"/>
                  </a:cubicBezTo>
                  <a:cubicBezTo>
                    <a:pt x="-2758" y="21604"/>
                    <a:pt x="408" y="30849"/>
                    <a:pt x="4728" y="46172"/>
                  </a:cubicBez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" name="任意多边形: 形状 80">
              <a:extLst>
                <a:ext uri="{FF2B5EF4-FFF2-40B4-BE49-F238E27FC236}">
                  <a16:creationId xmlns:a16="http://schemas.microsoft.com/office/drawing/2014/main" id="{8DCA8D3E-170D-4155-93D4-1C154DB8B21C}"/>
                </a:ext>
              </a:extLst>
            </p:cNvPr>
            <p:cNvSpPr/>
            <p:nvPr/>
          </p:nvSpPr>
          <p:spPr>
            <a:xfrm>
              <a:off x="4562387" y="1390512"/>
              <a:ext cx="32538" cy="79281"/>
            </a:xfrm>
            <a:custGeom>
              <a:avLst/>
              <a:gdLst>
                <a:gd name="connsiteX0" fmla="*/ 32539 w 32538"/>
                <a:gd name="connsiteY0" fmla="*/ 79281 h 79281"/>
                <a:gd name="connsiteX1" fmla="*/ 28319 w 32538"/>
                <a:gd name="connsiteY1" fmla="*/ 44163 h 79281"/>
                <a:gd name="connsiteX2" fmla="*/ 12141 w 32538"/>
                <a:gd name="connsiteY2" fmla="*/ 29542 h 79281"/>
                <a:gd name="connsiteX3" fmla="*/ 334 w 32538"/>
                <a:gd name="connsiteY3" fmla="*/ 0 h 79281"/>
                <a:gd name="connsiteX4" fmla="*/ 32539 w 32538"/>
                <a:gd name="connsiteY4" fmla="*/ 79281 h 7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38" h="79281">
                  <a:moveTo>
                    <a:pt x="32539" y="79281"/>
                  </a:moveTo>
                  <a:cubicBezTo>
                    <a:pt x="32087" y="63606"/>
                    <a:pt x="24551" y="59738"/>
                    <a:pt x="28319" y="44163"/>
                  </a:cubicBezTo>
                  <a:cubicBezTo>
                    <a:pt x="23395" y="46624"/>
                    <a:pt x="18722" y="38887"/>
                    <a:pt x="12141" y="29542"/>
                  </a:cubicBezTo>
                  <a:cubicBezTo>
                    <a:pt x="1841" y="14671"/>
                    <a:pt x="10834" y="15274"/>
                    <a:pt x="334" y="0"/>
                  </a:cubicBezTo>
                  <a:cubicBezTo>
                    <a:pt x="-1475" y="27030"/>
                    <a:pt x="3348" y="66972"/>
                    <a:pt x="32539" y="79281"/>
                  </a:cubicBez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:a16="http://schemas.microsoft.com/office/drawing/2014/main" id="{B80B0113-A851-4CE7-9FFA-1C72AAF09608}"/>
                </a:ext>
              </a:extLst>
            </p:cNvPr>
            <p:cNvSpPr/>
            <p:nvPr/>
          </p:nvSpPr>
          <p:spPr>
            <a:xfrm>
              <a:off x="2854703" y="5832135"/>
              <a:ext cx="37042" cy="30719"/>
            </a:xfrm>
            <a:custGeom>
              <a:avLst/>
              <a:gdLst>
                <a:gd name="connsiteX0" fmla="*/ 0 w 37042"/>
                <a:gd name="connsiteY0" fmla="*/ 27432 h 30719"/>
                <a:gd name="connsiteX1" fmla="*/ 17685 w 37042"/>
                <a:gd name="connsiteY1" fmla="*/ 19343 h 30719"/>
                <a:gd name="connsiteX2" fmla="*/ 33963 w 37042"/>
                <a:gd name="connsiteY2" fmla="*/ 20147 h 30719"/>
                <a:gd name="connsiteX3" fmla="*/ 33361 w 37042"/>
                <a:gd name="connsiteY3" fmla="*/ 0 h 30719"/>
                <a:gd name="connsiteX4" fmla="*/ 7938 w 37042"/>
                <a:gd name="connsiteY4" fmla="*/ 5174 h 30719"/>
                <a:gd name="connsiteX5" fmla="*/ 0 w 37042"/>
                <a:gd name="connsiteY5" fmla="*/ 27432 h 30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42" h="30719">
                  <a:moveTo>
                    <a:pt x="0" y="27432"/>
                  </a:moveTo>
                  <a:cubicBezTo>
                    <a:pt x="13917" y="33863"/>
                    <a:pt x="9245" y="30698"/>
                    <a:pt x="17685" y="19343"/>
                  </a:cubicBezTo>
                  <a:cubicBezTo>
                    <a:pt x="32808" y="21202"/>
                    <a:pt x="24267" y="22960"/>
                    <a:pt x="33963" y="20147"/>
                  </a:cubicBezTo>
                  <a:cubicBezTo>
                    <a:pt x="37028" y="11355"/>
                    <a:pt x="39239" y="11455"/>
                    <a:pt x="33361" y="0"/>
                  </a:cubicBezTo>
                  <a:cubicBezTo>
                    <a:pt x="23513" y="13012"/>
                    <a:pt x="14872" y="26125"/>
                    <a:pt x="7938" y="5174"/>
                  </a:cubicBezTo>
                  <a:cubicBezTo>
                    <a:pt x="5527" y="29090"/>
                    <a:pt x="5878" y="12460"/>
                    <a:pt x="0" y="27432"/>
                  </a:cubicBezTo>
                  <a:close/>
                </a:path>
              </a:pathLst>
            </a:custGeom>
            <a:grpFill/>
            <a:ln w="50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83" name="组合 82">
            <a:extLst>
              <a:ext uri="{FF2B5EF4-FFF2-40B4-BE49-F238E27FC236}">
                <a16:creationId xmlns:a16="http://schemas.microsoft.com/office/drawing/2014/main" id="{2FD391EE-A46C-4086-88AF-3A55269BE899}"/>
              </a:ext>
            </a:extLst>
          </p:cNvPr>
          <p:cNvGrpSpPr/>
          <p:nvPr/>
        </p:nvGrpSpPr>
        <p:grpSpPr>
          <a:xfrm>
            <a:off x="4674490" y="1028385"/>
            <a:ext cx="6536467" cy="4819496"/>
            <a:chOff x="3939168" y="912956"/>
            <a:chExt cx="3321563" cy="2449069"/>
          </a:xfrm>
          <a:gradFill>
            <a:gsLst>
              <a:gs pos="0">
                <a:srgbClr val="FFC000"/>
              </a:gs>
              <a:gs pos="100000">
                <a:srgbClr val="FBCF61"/>
              </a:gs>
            </a:gsLst>
            <a:lin ang="16200000" scaled="1"/>
          </a:gradFill>
        </p:grpSpPr>
        <p:sp>
          <p:nvSpPr>
            <p:cNvPr id="84" name="任意多边形: 形状 83">
              <a:extLst>
                <a:ext uri="{FF2B5EF4-FFF2-40B4-BE49-F238E27FC236}">
                  <a16:creationId xmlns:a16="http://schemas.microsoft.com/office/drawing/2014/main" id="{C9F40EE9-E35E-4A84-B908-1BEF5B2456B6}"/>
                </a:ext>
              </a:extLst>
            </p:cNvPr>
            <p:cNvSpPr/>
            <p:nvPr/>
          </p:nvSpPr>
          <p:spPr>
            <a:xfrm>
              <a:off x="6543499" y="912956"/>
              <a:ext cx="92284" cy="74962"/>
            </a:xfrm>
            <a:custGeom>
              <a:avLst/>
              <a:gdLst>
                <a:gd name="connsiteX0" fmla="*/ 92012 w 92284"/>
                <a:gd name="connsiteY0" fmla="*/ 74963 h 74962"/>
                <a:gd name="connsiteX1" fmla="*/ 0 w 92284"/>
                <a:gd name="connsiteY1" fmla="*/ 5907 h 74962"/>
                <a:gd name="connsiteX2" fmla="*/ 92012 w 92284"/>
                <a:gd name="connsiteY2" fmla="*/ 74963 h 74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284" h="74962">
                  <a:moveTo>
                    <a:pt x="92012" y="74963"/>
                  </a:moveTo>
                  <a:cubicBezTo>
                    <a:pt x="70580" y="42673"/>
                    <a:pt x="44863" y="14765"/>
                    <a:pt x="0" y="5907"/>
                  </a:cubicBezTo>
                  <a:cubicBezTo>
                    <a:pt x="45053" y="-18192"/>
                    <a:pt x="96488" y="36768"/>
                    <a:pt x="92012" y="749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5" name="任意多边形: 形状 84">
              <a:extLst>
                <a:ext uri="{FF2B5EF4-FFF2-40B4-BE49-F238E27FC236}">
                  <a16:creationId xmlns:a16="http://schemas.microsoft.com/office/drawing/2014/main" id="{489B2592-C337-43F1-8760-75F5A719B818}"/>
                </a:ext>
              </a:extLst>
            </p:cNvPr>
            <p:cNvSpPr/>
            <p:nvPr/>
          </p:nvSpPr>
          <p:spPr>
            <a:xfrm>
              <a:off x="6480455" y="918863"/>
              <a:ext cx="59233" cy="180308"/>
            </a:xfrm>
            <a:custGeom>
              <a:avLst/>
              <a:gdLst>
                <a:gd name="connsiteX0" fmla="*/ 59234 w 59233"/>
                <a:gd name="connsiteY0" fmla="*/ 0 h 180308"/>
                <a:gd name="connsiteX1" fmla="*/ 17038 w 59233"/>
                <a:gd name="connsiteY1" fmla="*/ 42196 h 180308"/>
                <a:gd name="connsiteX2" fmla="*/ 28563 w 59233"/>
                <a:gd name="connsiteY2" fmla="*/ 180308 h 180308"/>
                <a:gd name="connsiteX3" fmla="*/ 59234 w 59233"/>
                <a:gd name="connsiteY3" fmla="*/ 0 h 180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233" h="180308">
                  <a:moveTo>
                    <a:pt x="59234" y="0"/>
                  </a:moveTo>
                  <a:cubicBezTo>
                    <a:pt x="53042" y="21908"/>
                    <a:pt x="25325" y="22384"/>
                    <a:pt x="17038" y="42196"/>
                  </a:cubicBezTo>
                  <a:cubicBezTo>
                    <a:pt x="9418" y="95250"/>
                    <a:pt x="42374" y="146304"/>
                    <a:pt x="28563" y="180308"/>
                  </a:cubicBezTo>
                  <a:cubicBezTo>
                    <a:pt x="464" y="129921"/>
                    <a:pt x="-29730" y="3810"/>
                    <a:pt x="5923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" name="任意多边形: 形状 85">
              <a:extLst>
                <a:ext uri="{FF2B5EF4-FFF2-40B4-BE49-F238E27FC236}">
                  <a16:creationId xmlns:a16="http://schemas.microsoft.com/office/drawing/2014/main" id="{5E95B064-70F2-49A3-8152-C502A88AD6CC}"/>
                </a:ext>
              </a:extLst>
            </p:cNvPr>
            <p:cNvSpPr/>
            <p:nvPr/>
          </p:nvSpPr>
          <p:spPr>
            <a:xfrm>
              <a:off x="6961551" y="932725"/>
              <a:ext cx="147349" cy="231692"/>
            </a:xfrm>
            <a:custGeom>
              <a:avLst/>
              <a:gdLst>
                <a:gd name="connsiteX0" fmla="*/ 76676 w 147349"/>
                <a:gd name="connsiteY0" fmla="*/ 170256 h 231692"/>
                <a:gd name="connsiteX1" fmla="*/ 88202 w 147349"/>
                <a:gd name="connsiteY1" fmla="*/ 139586 h 231692"/>
                <a:gd name="connsiteX2" fmla="*/ 80486 w 147349"/>
                <a:gd name="connsiteY2" fmla="*/ 120441 h 231692"/>
                <a:gd name="connsiteX3" fmla="*/ 88202 w 147349"/>
                <a:gd name="connsiteY3" fmla="*/ 101295 h 231692"/>
                <a:gd name="connsiteX4" fmla="*/ 103537 w 147349"/>
                <a:gd name="connsiteY4" fmla="*/ 120441 h 231692"/>
                <a:gd name="connsiteX5" fmla="*/ 92012 w 147349"/>
                <a:gd name="connsiteY5" fmla="*/ 78245 h 231692"/>
                <a:gd name="connsiteX6" fmla="*/ 103537 w 147349"/>
                <a:gd name="connsiteY6" fmla="*/ 78245 h 231692"/>
                <a:gd name="connsiteX7" fmla="*/ 84392 w 147349"/>
                <a:gd name="connsiteY7" fmla="*/ 51384 h 231692"/>
                <a:gd name="connsiteX8" fmla="*/ 118872 w 147349"/>
                <a:gd name="connsiteY8" fmla="*/ 82055 h 231692"/>
                <a:gd name="connsiteX9" fmla="*/ 0 w 147349"/>
                <a:gd name="connsiteY9" fmla="*/ 55194 h 231692"/>
                <a:gd name="connsiteX10" fmla="*/ 99727 w 147349"/>
                <a:gd name="connsiteY10" fmla="*/ 1473 h 231692"/>
                <a:gd name="connsiteX11" fmla="*/ 103537 w 147349"/>
                <a:gd name="connsiteY11" fmla="*/ 200927 h 231692"/>
                <a:gd name="connsiteX12" fmla="*/ 107347 w 147349"/>
                <a:gd name="connsiteY12" fmla="*/ 166446 h 231692"/>
                <a:gd name="connsiteX13" fmla="*/ 76676 w 147349"/>
                <a:gd name="connsiteY13" fmla="*/ 231693 h 231692"/>
                <a:gd name="connsiteX14" fmla="*/ 22955 w 147349"/>
                <a:gd name="connsiteY14" fmla="*/ 101295 h 231692"/>
                <a:gd name="connsiteX15" fmla="*/ 34481 w 147349"/>
                <a:gd name="connsiteY15" fmla="*/ 97485 h 231692"/>
                <a:gd name="connsiteX16" fmla="*/ 76676 w 147349"/>
                <a:gd name="connsiteY16" fmla="*/ 170256 h 231692"/>
                <a:gd name="connsiteX17" fmla="*/ 111252 w 147349"/>
                <a:gd name="connsiteY17" fmla="*/ 158731 h 231692"/>
                <a:gd name="connsiteX18" fmla="*/ 118872 w 147349"/>
                <a:gd name="connsiteY18" fmla="*/ 89675 h 231692"/>
                <a:gd name="connsiteX19" fmla="*/ 111252 w 147349"/>
                <a:gd name="connsiteY19" fmla="*/ 158731 h 231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7349" h="231692">
                  <a:moveTo>
                    <a:pt x="76676" y="170256"/>
                  </a:moveTo>
                  <a:cubicBezTo>
                    <a:pt x="87821" y="167685"/>
                    <a:pt x="71819" y="125108"/>
                    <a:pt x="88202" y="139586"/>
                  </a:cubicBezTo>
                  <a:cubicBezTo>
                    <a:pt x="91059" y="127775"/>
                    <a:pt x="77629" y="132252"/>
                    <a:pt x="80486" y="120441"/>
                  </a:cubicBezTo>
                  <a:cubicBezTo>
                    <a:pt x="100298" y="122917"/>
                    <a:pt x="86201" y="112535"/>
                    <a:pt x="88202" y="101295"/>
                  </a:cubicBezTo>
                  <a:cubicBezTo>
                    <a:pt x="99822" y="101200"/>
                    <a:pt x="91916" y="120631"/>
                    <a:pt x="103537" y="120441"/>
                  </a:cubicBezTo>
                  <a:cubicBezTo>
                    <a:pt x="103061" y="103105"/>
                    <a:pt x="95441" y="92723"/>
                    <a:pt x="92012" y="78245"/>
                  </a:cubicBezTo>
                  <a:cubicBezTo>
                    <a:pt x="97060" y="73673"/>
                    <a:pt x="98012" y="76721"/>
                    <a:pt x="103537" y="78245"/>
                  </a:cubicBezTo>
                  <a:cubicBezTo>
                    <a:pt x="105633" y="60814"/>
                    <a:pt x="83058" y="68053"/>
                    <a:pt x="84392" y="51384"/>
                  </a:cubicBezTo>
                  <a:cubicBezTo>
                    <a:pt x="108871" y="48622"/>
                    <a:pt x="110490" y="68720"/>
                    <a:pt x="118872" y="82055"/>
                  </a:cubicBezTo>
                  <a:cubicBezTo>
                    <a:pt x="139256" y="-22434"/>
                    <a:pt x="27242" y="41002"/>
                    <a:pt x="0" y="55194"/>
                  </a:cubicBezTo>
                  <a:cubicBezTo>
                    <a:pt x="15621" y="18999"/>
                    <a:pt x="60389" y="-6528"/>
                    <a:pt x="99727" y="1473"/>
                  </a:cubicBezTo>
                  <a:cubicBezTo>
                    <a:pt x="174308" y="16809"/>
                    <a:pt x="150019" y="169113"/>
                    <a:pt x="103537" y="200927"/>
                  </a:cubicBezTo>
                  <a:cubicBezTo>
                    <a:pt x="87725" y="195498"/>
                    <a:pt x="89821" y="168161"/>
                    <a:pt x="107347" y="166446"/>
                  </a:cubicBezTo>
                  <a:cubicBezTo>
                    <a:pt x="76010" y="151778"/>
                    <a:pt x="90964" y="216548"/>
                    <a:pt x="76676" y="231693"/>
                  </a:cubicBezTo>
                  <a:cubicBezTo>
                    <a:pt x="71628" y="175305"/>
                    <a:pt x="42482" y="143205"/>
                    <a:pt x="22955" y="101295"/>
                  </a:cubicBezTo>
                  <a:cubicBezTo>
                    <a:pt x="26003" y="99295"/>
                    <a:pt x="29146" y="97295"/>
                    <a:pt x="34481" y="97485"/>
                  </a:cubicBezTo>
                  <a:cubicBezTo>
                    <a:pt x="48387" y="121869"/>
                    <a:pt x="69723" y="138919"/>
                    <a:pt x="76676" y="170256"/>
                  </a:cubicBezTo>
                  <a:close/>
                  <a:moveTo>
                    <a:pt x="111252" y="158731"/>
                  </a:moveTo>
                  <a:cubicBezTo>
                    <a:pt x="120110" y="144444"/>
                    <a:pt x="128969" y="110154"/>
                    <a:pt x="118872" y="89675"/>
                  </a:cubicBezTo>
                  <a:cubicBezTo>
                    <a:pt x="119539" y="117583"/>
                    <a:pt x="96774" y="139205"/>
                    <a:pt x="111252" y="1587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" name="任意多边形: 形状 86">
              <a:extLst>
                <a:ext uri="{FF2B5EF4-FFF2-40B4-BE49-F238E27FC236}">
                  <a16:creationId xmlns:a16="http://schemas.microsoft.com/office/drawing/2014/main" id="{0C57FE5B-AE5C-4FD6-B5AF-A39E9FF4F261}"/>
                </a:ext>
              </a:extLst>
            </p:cNvPr>
            <p:cNvSpPr/>
            <p:nvPr/>
          </p:nvSpPr>
          <p:spPr>
            <a:xfrm>
              <a:off x="6984602" y="964869"/>
              <a:ext cx="42442" cy="69056"/>
            </a:xfrm>
            <a:custGeom>
              <a:avLst/>
              <a:gdLst>
                <a:gd name="connsiteX0" fmla="*/ 0 w 42442"/>
                <a:gd name="connsiteY0" fmla="*/ 57531 h 69056"/>
                <a:gd name="connsiteX1" fmla="*/ 42196 w 42442"/>
                <a:gd name="connsiteY1" fmla="*/ 0 h 69056"/>
                <a:gd name="connsiteX2" fmla="*/ 38386 w 42442"/>
                <a:gd name="connsiteY2" fmla="*/ 57531 h 69056"/>
                <a:gd name="connsiteX3" fmla="*/ 23051 w 42442"/>
                <a:gd name="connsiteY3" fmla="*/ 46006 h 69056"/>
                <a:gd name="connsiteX4" fmla="*/ 23051 w 42442"/>
                <a:gd name="connsiteY4" fmla="*/ 69056 h 69056"/>
                <a:gd name="connsiteX5" fmla="*/ 0 w 42442"/>
                <a:gd name="connsiteY5" fmla="*/ 57531 h 6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442" h="69056">
                  <a:moveTo>
                    <a:pt x="0" y="57531"/>
                  </a:moveTo>
                  <a:cubicBezTo>
                    <a:pt x="762" y="25051"/>
                    <a:pt x="18193" y="9239"/>
                    <a:pt x="42196" y="0"/>
                  </a:cubicBezTo>
                  <a:cubicBezTo>
                    <a:pt x="36957" y="24098"/>
                    <a:pt x="47911" y="35909"/>
                    <a:pt x="38386" y="57531"/>
                  </a:cubicBezTo>
                  <a:cubicBezTo>
                    <a:pt x="26098" y="60865"/>
                    <a:pt x="30480" y="47625"/>
                    <a:pt x="23051" y="46006"/>
                  </a:cubicBezTo>
                  <a:cubicBezTo>
                    <a:pt x="12573" y="49530"/>
                    <a:pt x="28385" y="58007"/>
                    <a:pt x="23051" y="69056"/>
                  </a:cubicBezTo>
                  <a:cubicBezTo>
                    <a:pt x="13430" y="67151"/>
                    <a:pt x="10192" y="58865"/>
                    <a:pt x="0" y="57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" name="任意多边形: 形状 87">
              <a:extLst>
                <a:ext uri="{FF2B5EF4-FFF2-40B4-BE49-F238E27FC236}">
                  <a16:creationId xmlns:a16="http://schemas.microsoft.com/office/drawing/2014/main" id="{20156D17-3207-45C1-929E-09568A207480}"/>
                </a:ext>
              </a:extLst>
            </p:cNvPr>
            <p:cNvSpPr/>
            <p:nvPr/>
          </p:nvSpPr>
          <p:spPr>
            <a:xfrm>
              <a:off x="6685326" y="1045112"/>
              <a:ext cx="38385" cy="19483"/>
            </a:xfrm>
            <a:custGeom>
              <a:avLst/>
              <a:gdLst>
                <a:gd name="connsiteX0" fmla="*/ 38386 w 38385"/>
                <a:gd name="connsiteY0" fmla="*/ 338 h 19483"/>
                <a:gd name="connsiteX1" fmla="*/ 0 w 38385"/>
                <a:gd name="connsiteY1" fmla="*/ 19484 h 19483"/>
                <a:gd name="connsiteX2" fmla="*/ 38386 w 38385"/>
                <a:gd name="connsiteY2" fmla="*/ 338 h 1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385" h="19483">
                  <a:moveTo>
                    <a:pt x="38386" y="338"/>
                  </a:moveTo>
                  <a:cubicBezTo>
                    <a:pt x="35719" y="23103"/>
                    <a:pt x="15621" y="7387"/>
                    <a:pt x="0" y="19484"/>
                  </a:cubicBezTo>
                  <a:cubicBezTo>
                    <a:pt x="7334" y="7673"/>
                    <a:pt x="16954" y="-1948"/>
                    <a:pt x="38386" y="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" name="任意多边形: 形状 88">
              <a:extLst>
                <a:ext uri="{FF2B5EF4-FFF2-40B4-BE49-F238E27FC236}">
                  <a16:creationId xmlns:a16="http://schemas.microsoft.com/office/drawing/2014/main" id="{B5D6EE6D-C501-44DD-8C13-A0D1D2761F4F}"/>
                </a:ext>
              </a:extLst>
            </p:cNvPr>
            <p:cNvSpPr/>
            <p:nvPr/>
          </p:nvSpPr>
          <p:spPr>
            <a:xfrm>
              <a:off x="6589504" y="1049260"/>
              <a:ext cx="44223" cy="31606"/>
            </a:xfrm>
            <a:custGeom>
              <a:avLst/>
              <a:gdLst>
                <a:gd name="connsiteX0" fmla="*/ 42196 w 44223"/>
                <a:gd name="connsiteY0" fmla="*/ 0 h 31606"/>
                <a:gd name="connsiteX1" fmla="*/ 0 w 44223"/>
                <a:gd name="connsiteY1" fmla="*/ 30671 h 31606"/>
                <a:gd name="connsiteX2" fmla="*/ 42196 w 44223"/>
                <a:gd name="connsiteY2" fmla="*/ 0 h 3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23" h="31606">
                  <a:moveTo>
                    <a:pt x="42196" y="0"/>
                  </a:moveTo>
                  <a:cubicBezTo>
                    <a:pt x="53530" y="21526"/>
                    <a:pt x="14288" y="35433"/>
                    <a:pt x="0" y="30671"/>
                  </a:cubicBezTo>
                  <a:cubicBezTo>
                    <a:pt x="4286" y="10668"/>
                    <a:pt x="28670" y="10763"/>
                    <a:pt x="4219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" name="任意多边形: 形状 89">
              <a:extLst>
                <a:ext uri="{FF2B5EF4-FFF2-40B4-BE49-F238E27FC236}">
                  <a16:creationId xmlns:a16="http://schemas.microsoft.com/office/drawing/2014/main" id="{B4B7D304-77BC-4FCE-BF1F-26E6FA4B8B6C}"/>
                </a:ext>
              </a:extLst>
            </p:cNvPr>
            <p:cNvSpPr/>
            <p:nvPr/>
          </p:nvSpPr>
          <p:spPr>
            <a:xfrm>
              <a:off x="6608109" y="1073862"/>
              <a:ext cx="58071" cy="36739"/>
            </a:xfrm>
            <a:custGeom>
              <a:avLst/>
              <a:gdLst>
                <a:gd name="connsiteX0" fmla="*/ 58072 w 58071"/>
                <a:gd name="connsiteY0" fmla="*/ 2258 h 36739"/>
                <a:gd name="connsiteX1" fmla="*/ 4351 w 58071"/>
                <a:gd name="connsiteY1" fmla="*/ 36739 h 36739"/>
                <a:gd name="connsiteX2" fmla="*/ 4351 w 58071"/>
                <a:gd name="connsiteY2" fmla="*/ 13689 h 36739"/>
                <a:gd name="connsiteX3" fmla="*/ 58072 w 58071"/>
                <a:gd name="connsiteY3" fmla="*/ 2258 h 3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071" h="36739">
                  <a:moveTo>
                    <a:pt x="58072" y="2258"/>
                  </a:moveTo>
                  <a:cubicBezTo>
                    <a:pt x="56643" y="45788"/>
                    <a:pt x="12733" y="5592"/>
                    <a:pt x="4351" y="36739"/>
                  </a:cubicBezTo>
                  <a:cubicBezTo>
                    <a:pt x="-7270" y="31977"/>
                    <a:pt x="8542" y="23595"/>
                    <a:pt x="4351" y="13689"/>
                  </a:cubicBezTo>
                  <a:cubicBezTo>
                    <a:pt x="26163" y="15213"/>
                    <a:pt x="40831" y="-6981"/>
                    <a:pt x="58072" y="22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" name="任意多边形: 形状 90">
              <a:extLst>
                <a:ext uri="{FF2B5EF4-FFF2-40B4-BE49-F238E27FC236}">
                  <a16:creationId xmlns:a16="http://schemas.microsoft.com/office/drawing/2014/main" id="{466D340C-5A6F-4C33-AC23-5D387804115B}"/>
                </a:ext>
              </a:extLst>
            </p:cNvPr>
            <p:cNvSpPr/>
            <p:nvPr/>
          </p:nvSpPr>
          <p:spPr>
            <a:xfrm>
              <a:off x="6866391" y="1076121"/>
              <a:ext cx="22195" cy="34480"/>
            </a:xfrm>
            <a:custGeom>
              <a:avLst/>
              <a:gdLst>
                <a:gd name="connsiteX0" fmla="*/ 6958 w 22195"/>
                <a:gd name="connsiteY0" fmla="*/ 0 h 34480"/>
                <a:gd name="connsiteX1" fmla="*/ 18484 w 22195"/>
                <a:gd name="connsiteY1" fmla="*/ 0 h 34480"/>
                <a:gd name="connsiteX2" fmla="*/ 10768 w 22195"/>
                <a:gd name="connsiteY2" fmla="*/ 34481 h 34480"/>
                <a:gd name="connsiteX3" fmla="*/ 6958 w 22195"/>
                <a:gd name="connsiteY3" fmla="*/ 0 h 34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95" h="34480">
                  <a:moveTo>
                    <a:pt x="6958" y="0"/>
                  </a:moveTo>
                  <a:lnTo>
                    <a:pt x="18484" y="0"/>
                  </a:lnTo>
                  <a:cubicBezTo>
                    <a:pt x="27533" y="11049"/>
                    <a:pt x="18103" y="28004"/>
                    <a:pt x="10768" y="34481"/>
                  </a:cubicBezTo>
                  <a:cubicBezTo>
                    <a:pt x="-5424" y="31337"/>
                    <a:pt x="-471" y="8287"/>
                    <a:pt x="695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" name="任意多边形: 形状 91">
              <a:extLst>
                <a:ext uri="{FF2B5EF4-FFF2-40B4-BE49-F238E27FC236}">
                  <a16:creationId xmlns:a16="http://schemas.microsoft.com/office/drawing/2014/main" id="{D1ACBE88-9EB3-45D3-9C58-6E6A278509B1}"/>
                </a:ext>
              </a:extLst>
            </p:cNvPr>
            <p:cNvSpPr/>
            <p:nvPr/>
          </p:nvSpPr>
          <p:spPr>
            <a:xfrm>
              <a:off x="6681516" y="1079931"/>
              <a:ext cx="46100" cy="34480"/>
            </a:xfrm>
            <a:custGeom>
              <a:avLst/>
              <a:gdLst>
                <a:gd name="connsiteX0" fmla="*/ 46101 w 46100"/>
                <a:gd name="connsiteY0" fmla="*/ 0 h 34480"/>
                <a:gd name="connsiteX1" fmla="*/ 23051 w 46100"/>
                <a:gd name="connsiteY1" fmla="*/ 34480 h 34480"/>
                <a:gd name="connsiteX2" fmla="*/ 0 w 46100"/>
                <a:gd name="connsiteY2" fmla="*/ 26765 h 34480"/>
                <a:gd name="connsiteX3" fmla="*/ 46101 w 46100"/>
                <a:gd name="connsiteY3" fmla="*/ 0 h 34480"/>
                <a:gd name="connsiteX4" fmla="*/ 46101 w 46100"/>
                <a:gd name="connsiteY4" fmla="*/ 0 h 34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00" h="34480">
                  <a:moveTo>
                    <a:pt x="46101" y="0"/>
                  </a:moveTo>
                  <a:cubicBezTo>
                    <a:pt x="39814" y="12954"/>
                    <a:pt x="24098" y="16383"/>
                    <a:pt x="23051" y="34480"/>
                  </a:cubicBezTo>
                  <a:cubicBezTo>
                    <a:pt x="13240" y="34100"/>
                    <a:pt x="4763" y="32290"/>
                    <a:pt x="0" y="26765"/>
                  </a:cubicBezTo>
                  <a:cubicBezTo>
                    <a:pt x="8954" y="11525"/>
                    <a:pt x="24860" y="3143"/>
                    <a:pt x="46101" y="0"/>
                  </a:cubicBezTo>
                  <a:lnTo>
                    <a:pt x="46101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" name="任意多边形: 形状 92">
              <a:extLst>
                <a:ext uri="{FF2B5EF4-FFF2-40B4-BE49-F238E27FC236}">
                  <a16:creationId xmlns:a16="http://schemas.microsoft.com/office/drawing/2014/main" id="{DFA2CE94-23BE-4D12-BC51-F2A53BF4AD8D}"/>
                </a:ext>
              </a:extLst>
            </p:cNvPr>
            <p:cNvSpPr/>
            <p:nvPr/>
          </p:nvSpPr>
          <p:spPr>
            <a:xfrm>
              <a:off x="6899770" y="1094796"/>
              <a:ext cx="46446" cy="25043"/>
            </a:xfrm>
            <a:custGeom>
              <a:avLst/>
              <a:gdLst>
                <a:gd name="connsiteX0" fmla="*/ 46446 w 46446"/>
                <a:gd name="connsiteY0" fmla="*/ 11996 h 25043"/>
                <a:gd name="connsiteX1" fmla="*/ 440 w 46446"/>
                <a:gd name="connsiteY1" fmla="*/ 23521 h 25043"/>
                <a:gd name="connsiteX2" fmla="*/ 46446 w 46446"/>
                <a:gd name="connsiteY2" fmla="*/ 11996 h 2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446" h="25043">
                  <a:moveTo>
                    <a:pt x="46446" y="11996"/>
                  </a:moveTo>
                  <a:cubicBezTo>
                    <a:pt x="26158" y="9710"/>
                    <a:pt x="13490" y="30760"/>
                    <a:pt x="440" y="23521"/>
                  </a:cubicBezTo>
                  <a:cubicBezTo>
                    <a:pt x="-4989" y="-482"/>
                    <a:pt x="41493" y="-9150"/>
                    <a:pt x="46446" y="119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" name="任意多边形: 形状 93">
              <a:extLst>
                <a:ext uri="{FF2B5EF4-FFF2-40B4-BE49-F238E27FC236}">
                  <a16:creationId xmlns:a16="http://schemas.microsoft.com/office/drawing/2014/main" id="{E871ECFB-7893-4CBE-BF42-DF666D9FE6BB}"/>
                </a:ext>
              </a:extLst>
            </p:cNvPr>
            <p:cNvSpPr/>
            <p:nvPr/>
          </p:nvSpPr>
          <p:spPr>
            <a:xfrm>
              <a:off x="6996733" y="1145177"/>
              <a:ext cx="45558" cy="76943"/>
            </a:xfrm>
            <a:custGeom>
              <a:avLst/>
              <a:gdLst>
                <a:gd name="connsiteX0" fmla="*/ 30064 w 45558"/>
                <a:gd name="connsiteY0" fmla="*/ 0 h 76943"/>
                <a:gd name="connsiteX1" fmla="*/ 45399 w 45558"/>
                <a:gd name="connsiteY1" fmla="*/ 76676 h 76943"/>
                <a:gd name="connsiteX2" fmla="*/ 30064 w 45558"/>
                <a:gd name="connsiteY2" fmla="*/ 0 h 7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558" h="76943">
                  <a:moveTo>
                    <a:pt x="30064" y="0"/>
                  </a:moveTo>
                  <a:cubicBezTo>
                    <a:pt x="13967" y="33242"/>
                    <a:pt x="48161" y="57722"/>
                    <a:pt x="45399" y="76676"/>
                  </a:cubicBezTo>
                  <a:cubicBezTo>
                    <a:pt x="727" y="82010"/>
                    <a:pt x="-22228" y="5906"/>
                    <a:pt x="3006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" name="任意多边形: 形状 94">
              <a:extLst>
                <a:ext uri="{FF2B5EF4-FFF2-40B4-BE49-F238E27FC236}">
                  <a16:creationId xmlns:a16="http://schemas.microsoft.com/office/drawing/2014/main" id="{187BFFA0-AD06-4977-933B-F4C982CC3BC4}"/>
                </a:ext>
              </a:extLst>
            </p:cNvPr>
            <p:cNvSpPr/>
            <p:nvPr/>
          </p:nvSpPr>
          <p:spPr>
            <a:xfrm>
              <a:off x="6597355" y="1156702"/>
              <a:ext cx="19228" cy="49910"/>
            </a:xfrm>
            <a:custGeom>
              <a:avLst/>
              <a:gdLst>
                <a:gd name="connsiteX0" fmla="*/ 3675 w 19228"/>
                <a:gd name="connsiteY0" fmla="*/ 0 h 49910"/>
                <a:gd name="connsiteX1" fmla="*/ 15200 w 19228"/>
                <a:gd name="connsiteY1" fmla="*/ 0 h 49910"/>
                <a:gd name="connsiteX2" fmla="*/ 11391 w 19228"/>
                <a:gd name="connsiteY2" fmla="*/ 49911 h 49910"/>
                <a:gd name="connsiteX3" fmla="*/ 3675 w 19228"/>
                <a:gd name="connsiteY3" fmla="*/ 0 h 4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28" h="49910">
                  <a:moveTo>
                    <a:pt x="3675" y="0"/>
                  </a:moveTo>
                  <a:lnTo>
                    <a:pt x="15200" y="0"/>
                  </a:lnTo>
                  <a:cubicBezTo>
                    <a:pt x="25297" y="14859"/>
                    <a:pt x="13486" y="35052"/>
                    <a:pt x="11391" y="49911"/>
                  </a:cubicBezTo>
                  <a:cubicBezTo>
                    <a:pt x="532" y="42672"/>
                    <a:pt x="-3659" y="13049"/>
                    <a:pt x="367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" name="任意多边形: 形状 95">
              <a:extLst>
                <a:ext uri="{FF2B5EF4-FFF2-40B4-BE49-F238E27FC236}">
                  <a16:creationId xmlns:a16="http://schemas.microsoft.com/office/drawing/2014/main" id="{E3447DC6-6F33-4CAE-848F-6F90033922B8}"/>
                </a:ext>
              </a:extLst>
            </p:cNvPr>
            <p:cNvSpPr/>
            <p:nvPr/>
          </p:nvSpPr>
          <p:spPr>
            <a:xfrm>
              <a:off x="6892619" y="1160166"/>
              <a:ext cx="15349" cy="23396"/>
            </a:xfrm>
            <a:custGeom>
              <a:avLst/>
              <a:gdLst>
                <a:gd name="connsiteX0" fmla="*/ 3686 w 15349"/>
                <a:gd name="connsiteY0" fmla="*/ 346 h 23396"/>
                <a:gd name="connsiteX1" fmla="*/ 11305 w 15349"/>
                <a:gd name="connsiteY1" fmla="*/ 23397 h 23396"/>
                <a:gd name="connsiteX2" fmla="*/ 3686 w 15349"/>
                <a:gd name="connsiteY2" fmla="*/ 346 h 23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49" h="23396">
                  <a:moveTo>
                    <a:pt x="3686" y="346"/>
                  </a:moveTo>
                  <a:cubicBezTo>
                    <a:pt x="18163" y="-2892"/>
                    <a:pt x="17211" y="17491"/>
                    <a:pt x="11305" y="23397"/>
                  </a:cubicBezTo>
                  <a:cubicBezTo>
                    <a:pt x="2257" y="21206"/>
                    <a:pt x="-4506" y="8538"/>
                    <a:pt x="3686" y="3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:a16="http://schemas.microsoft.com/office/drawing/2014/main" id="{FACEC0D3-A32D-41DC-83D9-A924BEB00FDD}"/>
                </a:ext>
              </a:extLst>
            </p:cNvPr>
            <p:cNvSpPr/>
            <p:nvPr/>
          </p:nvSpPr>
          <p:spPr>
            <a:xfrm>
              <a:off x="6858014" y="1225463"/>
              <a:ext cx="30670" cy="73161"/>
            </a:xfrm>
            <a:custGeom>
              <a:avLst/>
              <a:gdLst>
                <a:gd name="connsiteX0" fmla="*/ 19145 w 30670"/>
                <a:gd name="connsiteY0" fmla="*/ 50111 h 73161"/>
                <a:gd name="connsiteX1" fmla="*/ 3810 w 30670"/>
                <a:gd name="connsiteY1" fmla="*/ 61636 h 73161"/>
                <a:gd name="connsiteX2" fmla="*/ 0 w 30670"/>
                <a:gd name="connsiteY2" fmla="*/ 295 h 73161"/>
                <a:gd name="connsiteX3" fmla="*/ 30671 w 30670"/>
                <a:gd name="connsiteY3" fmla="*/ 38681 h 73161"/>
                <a:gd name="connsiteX4" fmla="*/ 19145 w 30670"/>
                <a:gd name="connsiteY4" fmla="*/ 73162 h 73161"/>
                <a:gd name="connsiteX5" fmla="*/ 19145 w 30670"/>
                <a:gd name="connsiteY5" fmla="*/ 50111 h 73161"/>
                <a:gd name="connsiteX6" fmla="*/ 19145 w 30670"/>
                <a:gd name="connsiteY6" fmla="*/ 50111 h 73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670" h="73161">
                  <a:moveTo>
                    <a:pt x="19145" y="50111"/>
                  </a:moveTo>
                  <a:cubicBezTo>
                    <a:pt x="11716" y="51635"/>
                    <a:pt x="16097" y="64970"/>
                    <a:pt x="3810" y="61636"/>
                  </a:cubicBezTo>
                  <a:cubicBezTo>
                    <a:pt x="14192" y="41539"/>
                    <a:pt x="12383" y="16297"/>
                    <a:pt x="0" y="295"/>
                  </a:cubicBezTo>
                  <a:cubicBezTo>
                    <a:pt x="26861" y="-3610"/>
                    <a:pt x="13907" y="32395"/>
                    <a:pt x="30671" y="38681"/>
                  </a:cubicBezTo>
                  <a:cubicBezTo>
                    <a:pt x="30385" y="53731"/>
                    <a:pt x="23908" y="62589"/>
                    <a:pt x="19145" y="73162"/>
                  </a:cubicBezTo>
                  <a:cubicBezTo>
                    <a:pt x="8382" y="69256"/>
                    <a:pt x="20193" y="56874"/>
                    <a:pt x="19145" y="50111"/>
                  </a:cubicBezTo>
                  <a:lnTo>
                    <a:pt x="19145" y="501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:a16="http://schemas.microsoft.com/office/drawing/2014/main" id="{7ABB8F36-9345-46BE-914E-E912AD874E3B}"/>
                </a:ext>
              </a:extLst>
            </p:cNvPr>
            <p:cNvSpPr/>
            <p:nvPr/>
          </p:nvSpPr>
          <p:spPr>
            <a:xfrm>
              <a:off x="6535595" y="1252524"/>
              <a:ext cx="53908" cy="107346"/>
            </a:xfrm>
            <a:custGeom>
              <a:avLst/>
              <a:gdLst>
                <a:gd name="connsiteX0" fmla="*/ 53909 w 53908"/>
                <a:gd name="connsiteY0" fmla="*/ 0 h 107346"/>
                <a:gd name="connsiteX1" fmla="*/ 15523 w 53908"/>
                <a:gd name="connsiteY1" fmla="*/ 107347 h 107346"/>
                <a:gd name="connsiteX2" fmla="*/ 188 w 53908"/>
                <a:gd name="connsiteY2" fmla="*/ 80486 h 107346"/>
                <a:gd name="connsiteX3" fmla="*/ 53909 w 53908"/>
                <a:gd name="connsiteY3" fmla="*/ 0 h 10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908" h="107346">
                  <a:moveTo>
                    <a:pt x="53909" y="0"/>
                  </a:moveTo>
                  <a:cubicBezTo>
                    <a:pt x="29620" y="30480"/>
                    <a:pt x="37907" y="82677"/>
                    <a:pt x="15523" y="107347"/>
                  </a:cubicBezTo>
                  <a:cubicBezTo>
                    <a:pt x="26477" y="89916"/>
                    <a:pt x="6284" y="91154"/>
                    <a:pt x="188" y="80486"/>
                  </a:cubicBezTo>
                  <a:cubicBezTo>
                    <a:pt x="-2288" y="33338"/>
                    <a:pt x="19905" y="10763"/>
                    <a:pt x="5390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" name="任意多边形: 形状 98">
              <a:extLst>
                <a:ext uri="{FF2B5EF4-FFF2-40B4-BE49-F238E27FC236}">
                  <a16:creationId xmlns:a16="http://schemas.microsoft.com/office/drawing/2014/main" id="{9A44369E-F4BF-4FDF-B4BA-FB9F03862F31}"/>
                </a:ext>
              </a:extLst>
            </p:cNvPr>
            <p:cNvSpPr/>
            <p:nvPr/>
          </p:nvSpPr>
          <p:spPr>
            <a:xfrm>
              <a:off x="6886085" y="1283290"/>
              <a:ext cx="14125" cy="26860"/>
            </a:xfrm>
            <a:custGeom>
              <a:avLst/>
              <a:gdLst>
                <a:gd name="connsiteX0" fmla="*/ 2600 w 14125"/>
                <a:gd name="connsiteY0" fmla="*/ 0 h 26860"/>
                <a:gd name="connsiteX1" fmla="*/ 14125 w 14125"/>
                <a:gd name="connsiteY1" fmla="*/ 26860 h 26860"/>
                <a:gd name="connsiteX2" fmla="*/ 2600 w 14125"/>
                <a:gd name="connsiteY2" fmla="*/ 0 h 26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5" h="26860">
                  <a:moveTo>
                    <a:pt x="2600" y="0"/>
                  </a:moveTo>
                  <a:cubicBezTo>
                    <a:pt x="15078" y="286"/>
                    <a:pt x="10792" y="17431"/>
                    <a:pt x="14125" y="26860"/>
                  </a:cubicBezTo>
                  <a:cubicBezTo>
                    <a:pt x="-1115" y="25908"/>
                    <a:pt x="-2353" y="11049"/>
                    <a:pt x="26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" name="任意多边形: 形状 99">
              <a:extLst>
                <a:ext uri="{FF2B5EF4-FFF2-40B4-BE49-F238E27FC236}">
                  <a16:creationId xmlns:a16="http://schemas.microsoft.com/office/drawing/2014/main" id="{6748CD5A-D720-4128-9936-29179023C76E}"/>
                </a:ext>
              </a:extLst>
            </p:cNvPr>
            <p:cNvSpPr/>
            <p:nvPr/>
          </p:nvSpPr>
          <p:spPr>
            <a:xfrm>
              <a:off x="6976886" y="1287099"/>
              <a:ext cx="31032" cy="34480"/>
            </a:xfrm>
            <a:custGeom>
              <a:avLst/>
              <a:gdLst>
                <a:gd name="connsiteX0" fmla="*/ 26861 w 31032"/>
                <a:gd name="connsiteY0" fmla="*/ 0 h 34480"/>
                <a:gd name="connsiteX1" fmla="*/ 0 w 31032"/>
                <a:gd name="connsiteY1" fmla="*/ 34481 h 34480"/>
                <a:gd name="connsiteX2" fmla="*/ 26861 w 31032"/>
                <a:gd name="connsiteY2" fmla="*/ 0 h 34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032" h="34480">
                  <a:moveTo>
                    <a:pt x="26861" y="0"/>
                  </a:moveTo>
                  <a:cubicBezTo>
                    <a:pt x="40481" y="7239"/>
                    <a:pt x="17907" y="34385"/>
                    <a:pt x="0" y="34481"/>
                  </a:cubicBezTo>
                  <a:cubicBezTo>
                    <a:pt x="4667" y="18669"/>
                    <a:pt x="19621" y="13240"/>
                    <a:pt x="2686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:a16="http://schemas.microsoft.com/office/drawing/2014/main" id="{5A421284-5EC7-48C3-9AAE-AD13BCB7D948}"/>
                </a:ext>
              </a:extLst>
            </p:cNvPr>
            <p:cNvSpPr/>
            <p:nvPr/>
          </p:nvSpPr>
          <p:spPr>
            <a:xfrm>
              <a:off x="6938338" y="1289774"/>
              <a:ext cx="23212" cy="27996"/>
            </a:xfrm>
            <a:custGeom>
              <a:avLst/>
              <a:gdLst>
                <a:gd name="connsiteX0" fmla="*/ 23213 w 23212"/>
                <a:gd name="connsiteY0" fmla="*/ 1136 h 27996"/>
                <a:gd name="connsiteX1" fmla="*/ 7878 w 23212"/>
                <a:gd name="connsiteY1" fmla="*/ 27996 h 27996"/>
                <a:gd name="connsiteX2" fmla="*/ 23213 w 23212"/>
                <a:gd name="connsiteY2" fmla="*/ 1136 h 27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12" h="27996">
                  <a:moveTo>
                    <a:pt x="23213" y="1136"/>
                  </a:moveTo>
                  <a:cubicBezTo>
                    <a:pt x="17022" y="8946"/>
                    <a:pt x="10735" y="16852"/>
                    <a:pt x="7878" y="27996"/>
                  </a:cubicBezTo>
                  <a:cubicBezTo>
                    <a:pt x="-8601" y="21900"/>
                    <a:pt x="2829" y="-5913"/>
                    <a:pt x="23213" y="11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:a16="http://schemas.microsoft.com/office/drawing/2014/main" id="{B2AD8B10-0AD2-4B36-A919-1C698BDC8E77}"/>
                </a:ext>
              </a:extLst>
            </p:cNvPr>
            <p:cNvSpPr/>
            <p:nvPr/>
          </p:nvSpPr>
          <p:spPr>
            <a:xfrm>
              <a:off x="6968733" y="1294622"/>
              <a:ext cx="19678" cy="23147"/>
            </a:xfrm>
            <a:custGeom>
              <a:avLst/>
              <a:gdLst>
                <a:gd name="connsiteX0" fmla="*/ 19678 w 19678"/>
                <a:gd name="connsiteY0" fmla="*/ 97 h 23147"/>
                <a:gd name="connsiteX1" fmla="*/ 4343 w 19678"/>
                <a:gd name="connsiteY1" fmla="*/ 23148 h 23147"/>
                <a:gd name="connsiteX2" fmla="*/ 19678 w 19678"/>
                <a:gd name="connsiteY2" fmla="*/ 97 h 2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78" h="23147">
                  <a:moveTo>
                    <a:pt x="19678" y="97"/>
                  </a:moveTo>
                  <a:cubicBezTo>
                    <a:pt x="15297" y="8479"/>
                    <a:pt x="6820" y="12860"/>
                    <a:pt x="4343" y="23148"/>
                  </a:cubicBezTo>
                  <a:cubicBezTo>
                    <a:pt x="-7658" y="13337"/>
                    <a:pt x="7772" y="-1332"/>
                    <a:pt x="19678" y="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:a16="http://schemas.microsoft.com/office/drawing/2014/main" id="{BC7E5CFA-0540-4586-8830-97CAD65183CB}"/>
                </a:ext>
              </a:extLst>
            </p:cNvPr>
            <p:cNvSpPr/>
            <p:nvPr/>
          </p:nvSpPr>
          <p:spPr>
            <a:xfrm>
              <a:off x="6723712" y="1359498"/>
              <a:ext cx="15335" cy="14514"/>
            </a:xfrm>
            <a:custGeom>
              <a:avLst/>
              <a:gdLst>
                <a:gd name="connsiteX0" fmla="*/ 0 w 15335"/>
                <a:gd name="connsiteY0" fmla="*/ 467 h 14514"/>
                <a:gd name="connsiteX1" fmla="*/ 15335 w 15335"/>
                <a:gd name="connsiteY1" fmla="*/ 8183 h 14514"/>
                <a:gd name="connsiteX2" fmla="*/ 0 w 15335"/>
                <a:gd name="connsiteY2" fmla="*/ 11993 h 14514"/>
                <a:gd name="connsiteX3" fmla="*/ 0 w 15335"/>
                <a:gd name="connsiteY3" fmla="*/ 467 h 1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335" h="14514">
                  <a:moveTo>
                    <a:pt x="0" y="467"/>
                  </a:moveTo>
                  <a:cubicBezTo>
                    <a:pt x="10478" y="-2295"/>
                    <a:pt x="7716" y="8087"/>
                    <a:pt x="15335" y="8183"/>
                  </a:cubicBezTo>
                  <a:cubicBezTo>
                    <a:pt x="12002" y="19327"/>
                    <a:pt x="9620" y="12469"/>
                    <a:pt x="0" y="11993"/>
                  </a:cubicBezTo>
                  <a:lnTo>
                    <a:pt x="0" y="4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:a16="http://schemas.microsoft.com/office/drawing/2014/main" id="{BF8340E2-6472-4354-AE0E-ED0E5E6CEAA8}"/>
                </a:ext>
              </a:extLst>
            </p:cNvPr>
            <p:cNvSpPr/>
            <p:nvPr/>
          </p:nvSpPr>
          <p:spPr>
            <a:xfrm>
              <a:off x="6826784" y="1376318"/>
              <a:ext cx="24173" cy="20700"/>
            </a:xfrm>
            <a:custGeom>
              <a:avLst/>
              <a:gdLst>
                <a:gd name="connsiteX0" fmla="*/ 23515 w 24173"/>
                <a:gd name="connsiteY0" fmla="*/ 18129 h 20700"/>
                <a:gd name="connsiteX1" fmla="*/ 465 w 24173"/>
                <a:gd name="connsiteY1" fmla="*/ 18129 h 20700"/>
                <a:gd name="connsiteX2" fmla="*/ 23515 w 24173"/>
                <a:gd name="connsiteY2" fmla="*/ 18129 h 2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173" h="20700">
                  <a:moveTo>
                    <a:pt x="23515" y="18129"/>
                  </a:moveTo>
                  <a:cubicBezTo>
                    <a:pt x="12276" y="21558"/>
                    <a:pt x="11704" y="21558"/>
                    <a:pt x="465" y="18129"/>
                  </a:cubicBezTo>
                  <a:cubicBezTo>
                    <a:pt x="-4298" y="-4446"/>
                    <a:pt x="29230" y="-7589"/>
                    <a:pt x="23515" y="181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:a16="http://schemas.microsoft.com/office/drawing/2014/main" id="{771BF5AC-1F78-4189-A99D-A366D1993E2A}"/>
                </a:ext>
              </a:extLst>
            </p:cNvPr>
            <p:cNvSpPr/>
            <p:nvPr/>
          </p:nvSpPr>
          <p:spPr>
            <a:xfrm>
              <a:off x="6708342" y="1381143"/>
              <a:ext cx="23142" cy="20822"/>
            </a:xfrm>
            <a:custGeom>
              <a:avLst/>
              <a:gdLst>
                <a:gd name="connsiteX0" fmla="*/ 23086 w 23142"/>
                <a:gd name="connsiteY0" fmla="*/ 17209 h 20822"/>
                <a:gd name="connsiteX1" fmla="*/ 35 w 23142"/>
                <a:gd name="connsiteY1" fmla="*/ 5684 h 20822"/>
                <a:gd name="connsiteX2" fmla="*/ 23086 w 23142"/>
                <a:gd name="connsiteY2" fmla="*/ 17209 h 2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42" h="20822">
                  <a:moveTo>
                    <a:pt x="23086" y="17209"/>
                  </a:moveTo>
                  <a:cubicBezTo>
                    <a:pt x="14322" y="25496"/>
                    <a:pt x="-822" y="18638"/>
                    <a:pt x="35" y="5684"/>
                  </a:cubicBezTo>
                  <a:cubicBezTo>
                    <a:pt x="10512" y="-3460"/>
                    <a:pt x="24133" y="-2889"/>
                    <a:pt x="23086" y="172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" name="任意多边形: 形状 105">
              <a:extLst>
                <a:ext uri="{FF2B5EF4-FFF2-40B4-BE49-F238E27FC236}">
                  <a16:creationId xmlns:a16="http://schemas.microsoft.com/office/drawing/2014/main" id="{26990639-0E11-432B-8310-C3490BF91D01}"/>
                </a:ext>
              </a:extLst>
            </p:cNvPr>
            <p:cNvSpPr/>
            <p:nvPr/>
          </p:nvSpPr>
          <p:spPr>
            <a:xfrm>
              <a:off x="6696941" y="1406608"/>
              <a:ext cx="19150" cy="16848"/>
            </a:xfrm>
            <a:custGeom>
              <a:avLst/>
              <a:gdLst>
                <a:gd name="connsiteX0" fmla="*/ 19151 w 19150"/>
                <a:gd name="connsiteY0" fmla="*/ 3174 h 16848"/>
                <a:gd name="connsiteX1" fmla="*/ 5 w 19150"/>
                <a:gd name="connsiteY1" fmla="*/ 14699 h 16848"/>
                <a:gd name="connsiteX2" fmla="*/ 19151 w 19150"/>
                <a:gd name="connsiteY2" fmla="*/ 3174 h 16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150" h="16848">
                  <a:moveTo>
                    <a:pt x="19151" y="3174"/>
                  </a:moveTo>
                  <a:cubicBezTo>
                    <a:pt x="17436" y="16604"/>
                    <a:pt x="11054" y="19461"/>
                    <a:pt x="5" y="14699"/>
                  </a:cubicBezTo>
                  <a:cubicBezTo>
                    <a:pt x="-281" y="3269"/>
                    <a:pt x="11245" y="-4732"/>
                    <a:pt x="19151" y="31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" name="任意多边形: 形状 106">
              <a:extLst>
                <a:ext uri="{FF2B5EF4-FFF2-40B4-BE49-F238E27FC236}">
                  <a16:creationId xmlns:a16="http://schemas.microsoft.com/office/drawing/2014/main" id="{3912848E-B1DF-40BD-B7DD-8C823EFF4097}"/>
                </a:ext>
              </a:extLst>
            </p:cNvPr>
            <p:cNvSpPr/>
            <p:nvPr/>
          </p:nvSpPr>
          <p:spPr>
            <a:xfrm>
              <a:off x="6762097" y="1431489"/>
              <a:ext cx="39150" cy="16678"/>
            </a:xfrm>
            <a:custGeom>
              <a:avLst/>
              <a:gdLst>
                <a:gd name="connsiteX0" fmla="*/ 38386 w 39150"/>
                <a:gd name="connsiteY0" fmla="*/ 16679 h 16678"/>
                <a:gd name="connsiteX1" fmla="*/ 0 w 39150"/>
                <a:gd name="connsiteY1" fmla="*/ 8963 h 16678"/>
                <a:gd name="connsiteX2" fmla="*/ 38386 w 39150"/>
                <a:gd name="connsiteY2" fmla="*/ 16679 h 16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50" h="16678">
                  <a:moveTo>
                    <a:pt x="38386" y="16679"/>
                  </a:moveTo>
                  <a:cubicBezTo>
                    <a:pt x="30099" y="9630"/>
                    <a:pt x="6953" y="17441"/>
                    <a:pt x="0" y="8963"/>
                  </a:cubicBezTo>
                  <a:cubicBezTo>
                    <a:pt x="1429" y="-5324"/>
                    <a:pt x="45434" y="-2371"/>
                    <a:pt x="38386" y="166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" name="任意多边形: 形状 107">
              <a:extLst>
                <a:ext uri="{FF2B5EF4-FFF2-40B4-BE49-F238E27FC236}">
                  <a16:creationId xmlns:a16="http://schemas.microsoft.com/office/drawing/2014/main" id="{955024E7-1EC2-463E-80AA-2781C2B44099}"/>
                </a:ext>
              </a:extLst>
            </p:cNvPr>
            <p:cNvSpPr/>
            <p:nvPr/>
          </p:nvSpPr>
          <p:spPr>
            <a:xfrm>
              <a:off x="6723712" y="1463502"/>
              <a:ext cx="30670" cy="19145"/>
            </a:xfrm>
            <a:custGeom>
              <a:avLst/>
              <a:gdLst>
                <a:gd name="connsiteX0" fmla="*/ 0 w 30670"/>
                <a:gd name="connsiteY0" fmla="*/ 0 h 19145"/>
                <a:gd name="connsiteX1" fmla="*/ 30671 w 30670"/>
                <a:gd name="connsiteY1" fmla="*/ 19145 h 19145"/>
                <a:gd name="connsiteX2" fmla="*/ 0 w 30670"/>
                <a:gd name="connsiteY2" fmla="*/ 0 h 19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670" h="19145">
                  <a:moveTo>
                    <a:pt x="0" y="0"/>
                  </a:moveTo>
                  <a:cubicBezTo>
                    <a:pt x="8858" y="7715"/>
                    <a:pt x="30194" y="3048"/>
                    <a:pt x="30671" y="19145"/>
                  </a:cubicBezTo>
                  <a:cubicBezTo>
                    <a:pt x="16383" y="13906"/>
                    <a:pt x="2000" y="22765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" name="任意多边形: 形状 108">
              <a:extLst>
                <a:ext uri="{FF2B5EF4-FFF2-40B4-BE49-F238E27FC236}">
                  <a16:creationId xmlns:a16="http://schemas.microsoft.com/office/drawing/2014/main" id="{688151E0-4C8B-46A7-9484-C5DD09452511}"/>
                </a:ext>
              </a:extLst>
            </p:cNvPr>
            <p:cNvSpPr/>
            <p:nvPr/>
          </p:nvSpPr>
          <p:spPr>
            <a:xfrm>
              <a:off x="6919355" y="1666766"/>
              <a:ext cx="24200" cy="30670"/>
            </a:xfrm>
            <a:custGeom>
              <a:avLst/>
              <a:gdLst>
                <a:gd name="connsiteX0" fmla="*/ 23051 w 24200"/>
                <a:gd name="connsiteY0" fmla="*/ 0 h 30670"/>
                <a:gd name="connsiteX1" fmla="*/ 0 w 24200"/>
                <a:gd name="connsiteY1" fmla="*/ 30671 h 30670"/>
                <a:gd name="connsiteX2" fmla="*/ 23051 w 24200"/>
                <a:gd name="connsiteY2" fmla="*/ 0 h 3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00" h="30670">
                  <a:moveTo>
                    <a:pt x="23051" y="0"/>
                  </a:moveTo>
                  <a:cubicBezTo>
                    <a:pt x="28861" y="8573"/>
                    <a:pt x="11335" y="26479"/>
                    <a:pt x="0" y="30671"/>
                  </a:cubicBezTo>
                  <a:cubicBezTo>
                    <a:pt x="3715" y="16573"/>
                    <a:pt x="16764" y="11716"/>
                    <a:pt x="2305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" name="任意多边形: 形状 109">
              <a:extLst>
                <a:ext uri="{FF2B5EF4-FFF2-40B4-BE49-F238E27FC236}">
                  <a16:creationId xmlns:a16="http://schemas.microsoft.com/office/drawing/2014/main" id="{A6F6DE5E-3C6C-4BE5-AEF2-0F016B73A354}"/>
                </a:ext>
              </a:extLst>
            </p:cNvPr>
            <p:cNvSpPr/>
            <p:nvPr/>
          </p:nvSpPr>
          <p:spPr>
            <a:xfrm>
              <a:off x="6459107" y="1670576"/>
              <a:ext cx="20415" cy="103536"/>
            </a:xfrm>
            <a:custGeom>
              <a:avLst/>
              <a:gdLst>
                <a:gd name="connsiteX0" fmla="*/ 11525 w 20415"/>
                <a:gd name="connsiteY0" fmla="*/ 0 h 103536"/>
                <a:gd name="connsiteX1" fmla="*/ 0 w 20415"/>
                <a:gd name="connsiteY1" fmla="*/ 103537 h 103536"/>
                <a:gd name="connsiteX2" fmla="*/ 11525 w 20415"/>
                <a:gd name="connsiteY2" fmla="*/ 0 h 103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415" h="103536">
                  <a:moveTo>
                    <a:pt x="11525" y="0"/>
                  </a:moveTo>
                  <a:cubicBezTo>
                    <a:pt x="28385" y="25051"/>
                    <a:pt x="19431" y="89344"/>
                    <a:pt x="0" y="103537"/>
                  </a:cubicBezTo>
                  <a:cubicBezTo>
                    <a:pt x="10954" y="76200"/>
                    <a:pt x="13145" y="40005"/>
                    <a:pt x="115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" name="任意多边形: 形状 110">
              <a:extLst>
                <a:ext uri="{FF2B5EF4-FFF2-40B4-BE49-F238E27FC236}">
                  <a16:creationId xmlns:a16="http://schemas.microsoft.com/office/drawing/2014/main" id="{4F20114B-A801-465D-8296-235DC9FE26C8}"/>
                </a:ext>
              </a:extLst>
            </p:cNvPr>
            <p:cNvSpPr/>
            <p:nvPr/>
          </p:nvSpPr>
          <p:spPr>
            <a:xfrm>
              <a:off x="6861824" y="1693626"/>
              <a:ext cx="38385" cy="65246"/>
            </a:xfrm>
            <a:custGeom>
              <a:avLst/>
              <a:gdLst>
                <a:gd name="connsiteX0" fmla="*/ 38386 w 38385"/>
                <a:gd name="connsiteY0" fmla="*/ 0 h 65246"/>
                <a:gd name="connsiteX1" fmla="*/ 0 w 38385"/>
                <a:gd name="connsiteY1" fmla="*/ 65246 h 65246"/>
                <a:gd name="connsiteX2" fmla="*/ 38386 w 38385"/>
                <a:gd name="connsiteY2" fmla="*/ 0 h 6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385" h="65246">
                  <a:moveTo>
                    <a:pt x="38386" y="0"/>
                  </a:moveTo>
                  <a:cubicBezTo>
                    <a:pt x="37910" y="18764"/>
                    <a:pt x="17241" y="50387"/>
                    <a:pt x="0" y="65246"/>
                  </a:cubicBezTo>
                  <a:cubicBezTo>
                    <a:pt x="10573" y="41243"/>
                    <a:pt x="24194" y="20383"/>
                    <a:pt x="3838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" name="任意多边形: 形状 111">
              <a:extLst>
                <a:ext uri="{FF2B5EF4-FFF2-40B4-BE49-F238E27FC236}">
                  <a16:creationId xmlns:a16="http://schemas.microsoft.com/office/drawing/2014/main" id="{1DA7D5DF-AFDB-43AC-B1F0-366A09326B55}"/>
                </a:ext>
              </a:extLst>
            </p:cNvPr>
            <p:cNvSpPr/>
            <p:nvPr/>
          </p:nvSpPr>
          <p:spPr>
            <a:xfrm>
              <a:off x="6865481" y="1705152"/>
              <a:ext cx="42348" cy="103536"/>
            </a:xfrm>
            <a:custGeom>
              <a:avLst/>
              <a:gdLst>
                <a:gd name="connsiteX0" fmla="*/ 42349 w 42348"/>
                <a:gd name="connsiteY0" fmla="*/ 0 h 103536"/>
                <a:gd name="connsiteX1" fmla="*/ 153 w 42348"/>
                <a:gd name="connsiteY1" fmla="*/ 103537 h 103536"/>
                <a:gd name="connsiteX2" fmla="*/ 42349 w 42348"/>
                <a:gd name="connsiteY2" fmla="*/ 0 h 103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48" h="103536">
                  <a:moveTo>
                    <a:pt x="42349" y="0"/>
                  </a:moveTo>
                  <a:cubicBezTo>
                    <a:pt x="41777" y="32766"/>
                    <a:pt x="10154" y="67437"/>
                    <a:pt x="153" y="103537"/>
                  </a:cubicBezTo>
                  <a:cubicBezTo>
                    <a:pt x="-2514" y="67627"/>
                    <a:pt x="30442" y="34100"/>
                    <a:pt x="4234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" name="任意多边形: 形状 112">
              <a:extLst>
                <a:ext uri="{FF2B5EF4-FFF2-40B4-BE49-F238E27FC236}">
                  <a16:creationId xmlns:a16="http://schemas.microsoft.com/office/drawing/2014/main" id="{81A6843B-42F2-4102-B0E6-A27B61760C45}"/>
                </a:ext>
              </a:extLst>
            </p:cNvPr>
            <p:cNvSpPr/>
            <p:nvPr/>
          </p:nvSpPr>
          <p:spPr>
            <a:xfrm>
              <a:off x="6389515" y="1712772"/>
              <a:ext cx="8601" cy="26860"/>
            </a:xfrm>
            <a:custGeom>
              <a:avLst/>
              <a:gdLst>
                <a:gd name="connsiteX0" fmla="*/ 536 w 8601"/>
                <a:gd name="connsiteY0" fmla="*/ 0 h 26860"/>
                <a:gd name="connsiteX1" fmla="*/ 4346 w 8601"/>
                <a:gd name="connsiteY1" fmla="*/ 26860 h 26860"/>
                <a:gd name="connsiteX2" fmla="*/ 536 w 8601"/>
                <a:gd name="connsiteY2" fmla="*/ 0 h 26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01" h="26860">
                  <a:moveTo>
                    <a:pt x="536" y="0"/>
                  </a:moveTo>
                  <a:cubicBezTo>
                    <a:pt x="11680" y="95"/>
                    <a:pt x="9585" y="21717"/>
                    <a:pt x="4346" y="26860"/>
                  </a:cubicBezTo>
                  <a:cubicBezTo>
                    <a:pt x="-4132" y="25241"/>
                    <a:pt x="2822" y="8001"/>
                    <a:pt x="53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" name="任意多边形: 形状 113">
              <a:extLst>
                <a:ext uri="{FF2B5EF4-FFF2-40B4-BE49-F238E27FC236}">
                  <a16:creationId xmlns:a16="http://schemas.microsoft.com/office/drawing/2014/main" id="{E2754A25-7408-4B08-943C-D9018E11FFA7}"/>
                </a:ext>
              </a:extLst>
            </p:cNvPr>
            <p:cNvSpPr/>
            <p:nvPr/>
          </p:nvSpPr>
          <p:spPr>
            <a:xfrm>
              <a:off x="6533933" y="1716677"/>
              <a:ext cx="109292" cy="111252"/>
            </a:xfrm>
            <a:custGeom>
              <a:avLst/>
              <a:gdLst>
                <a:gd name="connsiteX0" fmla="*/ 5756 w 109292"/>
                <a:gd name="connsiteY0" fmla="*/ 0 h 111252"/>
                <a:gd name="connsiteX1" fmla="*/ 109292 w 109292"/>
                <a:gd name="connsiteY1" fmla="*/ 111252 h 111252"/>
                <a:gd name="connsiteX2" fmla="*/ 5756 w 109292"/>
                <a:gd name="connsiteY2" fmla="*/ 0 h 11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292" h="111252">
                  <a:moveTo>
                    <a:pt x="5756" y="0"/>
                  </a:moveTo>
                  <a:cubicBezTo>
                    <a:pt x="22139" y="55245"/>
                    <a:pt x="71764" y="77153"/>
                    <a:pt x="109292" y="111252"/>
                  </a:cubicBezTo>
                  <a:cubicBezTo>
                    <a:pt x="61858" y="99346"/>
                    <a:pt x="-22819" y="73724"/>
                    <a:pt x="575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" name="任意多边形: 形状 114">
              <a:extLst>
                <a:ext uri="{FF2B5EF4-FFF2-40B4-BE49-F238E27FC236}">
                  <a16:creationId xmlns:a16="http://schemas.microsoft.com/office/drawing/2014/main" id="{F848E100-E1C0-42D1-AE62-F3B8AAEB3775}"/>
                </a:ext>
              </a:extLst>
            </p:cNvPr>
            <p:cNvSpPr/>
            <p:nvPr/>
          </p:nvSpPr>
          <p:spPr>
            <a:xfrm>
              <a:off x="5154488" y="1728107"/>
              <a:ext cx="107993" cy="115157"/>
            </a:xfrm>
            <a:custGeom>
              <a:avLst/>
              <a:gdLst>
                <a:gd name="connsiteX0" fmla="*/ 104184 w 107993"/>
                <a:gd name="connsiteY0" fmla="*/ 0 h 115157"/>
                <a:gd name="connsiteX1" fmla="*/ 107994 w 107993"/>
                <a:gd name="connsiteY1" fmla="*/ 7715 h 115157"/>
                <a:gd name="connsiteX2" fmla="*/ 647 w 107993"/>
                <a:gd name="connsiteY2" fmla="*/ 115157 h 115157"/>
                <a:gd name="connsiteX3" fmla="*/ 61988 w 107993"/>
                <a:gd name="connsiteY3" fmla="*/ 42291 h 115157"/>
                <a:gd name="connsiteX4" fmla="*/ 104184 w 107993"/>
                <a:gd name="connsiteY4" fmla="*/ 0 h 11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993" h="115157">
                  <a:moveTo>
                    <a:pt x="104184" y="0"/>
                  </a:moveTo>
                  <a:cubicBezTo>
                    <a:pt x="107898" y="95"/>
                    <a:pt x="107136" y="4667"/>
                    <a:pt x="107994" y="7715"/>
                  </a:cubicBezTo>
                  <a:cubicBezTo>
                    <a:pt x="79228" y="50578"/>
                    <a:pt x="31889" y="74771"/>
                    <a:pt x="647" y="115157"/>
                  </a:cubicBezTo>
                  <a:cubicBezTo>
                    <a:pt x="-6021" y="93250"/>
                    <a:pt x="40557" y="61341"/>
                    <a:pt x="61988" y="42291"/>
                  </a:cubicBezTo>
                  <a:cubicBezTo>
                    <a:pt x="72180" y="24289"/>
                    <a:pt x="91230" y="15240"/>
                    <a:pt x="10418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" name="任意多边形: 形状 115">
              <a:extLst>
                <a:ext uri="{FF2B5EF4-FFF2-40B4-BE49-F238E27FC236}">
                  <a16:creationId xmlns:a16="http://schemas.microsoft.com/office/drawing/2014/main" id="{8E2F9259-9E0F-4D93-B4D2-8A8F71A6175B}"/>
                </a:ext>
              </a:extLst>
            </p:cNvPr>
            <p:cNvSpPr/>
            <p:nvPr/>
          </p:nvSpPr>
          <p:spPr>
            <a:xfrm>
              <a:off x="6301109" y="1739268"/>
              <a:ext cx="10759" cy="27224"/>
            </a:xfrm>
            <a:custGeom>
              <a:avLst/>
              <a:gdLst>
                <a:gd name="connsiteX0" fmla="*/ 4551 w 10759"/>
                <a:gd name="connsiteY0" fmla="*/ 364 h 27224"/>
                <a:gd name="connsiteX1" fmla="*/ 4551 w 10759"/>
                <a:gd name="connsiteY1" fmla="*/ 27225 h 27224"/>
                <a:gd name="connsiteX2" fmla="*/ 4551 w 10759"/>
                <a:gd name="connsiteY2" fmla="*/ 364 h 2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59" h="27224">
                  <a:moveTo>
                    <a:pt x="4551" y="364"/>
                  </a:moveTo>
                  <a:cubicBezTo>
                    <a:pt x="17981" y="-3255"/>
                    <a:pt x="5599" y="21129"/>
                    <a:pt x="4551" y="27225"/>
                  </a:cubicBezTo>
                  <a:cubicBezTo>
                    <a:pt x="-5736" y="22748"/>
                    <a:pt x="4646" y="7222"/>
                    <a:pt x="4551" y="3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" name="任意多边形: 形状 116">
              <a:extLst>
                <a:ext uri="{FF2B5EF4-FFF2-40B4-BE49-F238E27FC236}">
                  <a16:creationId xmlns:a16="http://schemas.microsoft.com/office/drawing/2014/main" id="{61F346D6-6DC7-4892-89A3-D60695987DBB}"/>
                </a:ext>
              </a:extLst>
            </p:cNvPr>
            <p:cNvSpPr/>
            <p:nvPr/>
          </p:nvSpPr>
          <p:spPr>
            <a:xfrm>
              <a:off x="5937518" y="1774113"/>
              <a:ext cx="45103" cy="126587"/>
            </a:xfrm>
            <a:custGeom>
              <a:avLst/>
              <a:gdLst>
                <a:gd name="connsiteX0" fmla="*/ 0 w 45103"/>
                <a:gd name="connsiteY0" fmla="*/ 126587 h 126587"/>
                <a:gd name="connsiteX1" fmla="*/ 34481 w 45103"/>
                <a:gd name="connsiteY1" fmla="*/ 0 h 126587"/>
                <a:gd name="connsiteX2" fmla="*/ 0 w 45103"/>
                <a:gd name="connsiteY2" fmla="*/ 126587 h 126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03" h="126587">
                  <a:moveTo>
                    <a:pt x="0" y="126587"/>
                  </a:moveTo>
                  <a:cubicBezTo>
                    <a:pt x="1905" y="74866"/>
                    <a:pt x="32957" y="52102"/>
                    <a:pt x="34481" y="0"/>
                  </a:cubicBezTo>
                  <a:cubicBezTo>
                    <a:pt x="64008" y="44767"/>
                    <a:pt x="25241" y="100584"/>
                    <a:pt x="0" y="1265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" name="任意多边形: 形状 117">
              <a:extLst>
                <a:ext uri="{FF2B5EF4-FFF2-40B4-BE49-F238E27FC236}">
                  <a16:creationId xmlns:a16="http://schemas.microsoft.com/office/drawing/2014/main" id="{9F8E8247-A226-46A7-B15F-2C1632366A96}"/>
                </a:ext>
              </a:extLst>
            </p:cNvPr>
            <p:cNvSpPr/>
            <p:nvPr/>
          </p:nvSpPr>
          <p:spPr>
            <a:xfrm>
              <a:off x="4522294" y="1789543"/>
              <a:ext cx="218598" cy="728662"/>
            </a:xfrm>
            <a:custGeom>
              <a:avLst/>
              <a:gdLst>
                <a:gd name="connsiteX0" fmla="*/ 187928 w 218598"/>
                <a:gd name="connsiteY0" fmla="*/ 728663 h 728662"/>
                <a:gd name="connsiteX1" fmla="*/ 161068 w 218598"/>
                <a:gd name="connsiteY1" fmla="*/ 540734 h 728662"/>
                <a:gd name="connsiteX2" fmla="*/ 15335 w 218598"/>
                <a:gd name="connsiteY2" fmla="*/ 513874 h 728662"/>
                <a:gd name="connsiteX3" fmla="*/ 161068 w 218598"/>
                <a:gd name="connsiteY3" fmla="*/ 525399 h 728662"/>
                <a:gd name="connsiteX4" fmla="*/ 103537 w 218598"/>
                <a:gd name="connsiteY4" fmla="*/ 207073 h 728662"/>
                <a:gd name="connsiteX5" fmla="*/ 72866 w 218598"/>
                <a:gd name="connsiteY5" fmla="*/ 130397 h 728662"/>
                <a:gd name="connsiteX6" fmla="*/ 0 w 218598"/>
                <a:gd name="connsiteY6" fmla="*/ 0 h 728662"/>
                <a:gd name="connsiteX7" fmla="*/ 34481 w 218598"/>
                <a:gd name="connsiteY7" fmla="*/ 53721 h 728662"/>
                <a:gd name="connsiteX8" fmla="*/ 172593 w 218598"/>
                <a:gd name="connsiteY8" fmla="*/ 529304 h 728662"/>
                <a:gd name="connsiteX9" fmla="*/ 218599 w 218598"/>
                <a:gd name="connsiteY9" fmla="*/ 556165 h 728662"/>
                <a:gd name="connsiteX10" fmla="*/ 176403 w 218598"/>
                <a:gd name="connsiteY10" fmla="*/ 548450 h 728662"/>
                <a:gd name="connsiteX11" fmla="*/ 187928 w 218598"/>
                <a:gd name="connsiteY11" fmla="*/ 728663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8598" h="728662">
                  <a:moveTo>
                    <a:pt x="187928" y="728663"/>
                  </a:moveTo>
                  <a:cubicBezTo>
                    <a:pt x="159734" y="685229"/>
                    <a:pt x="180975" y="592455"/>
                    <a:pt x="161068" y="540734"/>
                  </a:cubicBezTo>
                  <a:cubicBezTo>
                    <a:pt x="121253" y="511874"/>
                    <a:pt x="68199" y="524732"/>
                    <a:pt x="15335" y="513874"/>
                  </a:cubicBezTo>
                  <a:cubicBezTo>
                    <a:pt x="65627" y="500444"/>
                    <a:pt x="118015" y="507301"/>
                    <a:pt x="161068" y="525399"/>
                  </a:cubicBezTo>
                  <a:cubicBezTo>
                    <a:pt x="133731" y="413861"/>
                    <a:pt x="142399" y="303943"/>
                    <a:pt x="103537" y="207073"/>
                  </a:cubicBezTo>
                  <a:cubicBezTo>
                    <a:pt x="92773" y="180213"/>
                    <a:pt x="82677" y="156115"/>
                    <a:pt x="72866" y="130397"/>
                  </a:cubicBezTo>
                  <a:cubicBezTo>
                    <a:pt x="53626" y="80200"/>
                    <a:pt x="8001" y="52102"/>
                    <a:pt x="0" y="0"/>
                  </a:cubicBezTo>
                  <a:cubicBezTo>
                    <a:pt x="20098" y="6763"/>
                    <a:pt x="31718" y="42386"/>
                    <a:pt x="34481" y="53721"/>
                  </a:cubicBezTo>
                  <a:cubicBezTo>
                    <a:pt x="140494" y="165354"/>
                    <a:pt x="147256" y="363284"/>
                    <a:pt x="172593" y="529304"/>
                  </a:cubicBezTo>
                  <a:cubicBezTo>
                    <a:pt x="180880" y="545306"/>
                    <a:pt x="211169" y="539305"/>
                    <a:pt x="218599" y="556165"/>
                  </a:cubicBezTo>
                  <a:cubicBezTo>
                    <a:pt x="211074" y="572548"/>
                    <a:pt x="195072" y="544925"/>
                    <a:pt x="176403" y="548450"/>
                  </a:cubicBezTo>
                  <a:cubicBezTo>
                    <a:pt x="182118" y="612648"/>
                    <a:pt x="192215" y="668941"/>
                    <a:pt x="187928" y="7286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" name="任意多边形: 形状 118">
              <a:extLst>
                <a:ext uri="{FF2B5EF4-FFF2-40B4-BE49-F238E27FC236}">
                  <a16:creationId xmlns:a16="http://schemas.microsoft.com/office/drawing/2014/main" id="{13D169F5-BD6C-4D4E-A50E-F1417279F60B}"/>
                </a:ext>
              </a:extLst>
            </p:cNvPr>
            <p:cNvSpPr/>
            <p:nvPr/>
          </p:nvSpPr>
          <p:spPr>
            <a:xfrm>
              <a:off x="6290324" y="1827834"/>
              <a:ext cx="22197" cy="111252"/>
            </a:xfrm>
            <a:custGeom>
              <a:avLst/>
              <a:gdLst>
                <a:gd name="connsiteX0" fmla="*/ 15335 w 22197"/>
                <a:gd name="connsiteY0" fmla="*/ 0 h 111252"/>
                <a:gd name="connsiteX1" fmla="*/ 0 w 22197"/>
                <a:gd name="connsiteY1" fmla="*/ 111252 h 111252"/>
                <a:gd name="connsiteX2" fmla="*/ 15335 w 22197"/>
                <a:gd name="connsiteY2" fmla="*/ 0 h 11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97" h="111252">
                  <a:moveTo>
                    <a:pt x="15335" y="0"/>
                  </a:moveTo>
                  <a:cubicBezTo>
                    <a:pt x="31051" y="28480"/>
                    <a:pt x="17145" y="90392"/>
                    <a:pt x="0" y="111252"/>
                  </a:cubicBezTo>
                  <a:cubicBezTo>
                    <a:pt x="8382" y="77438"/>
                    <a:pt x="16859" y="43720"/>
                    <a:pt x="1533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" name="任意多边形: 形状 119">
              <a:extLst>
                <a:ext uri="{FF2B5EF4-FFF2-40B4-BE49-F238E27FC236}">
                  <a16:creationId xmlns:a16="http://schemas.microsoft.com/office/drawing/2014/main" id="{3AD17569-CF5C-4EA5-8681-D0E2DA350611}"/>
                </a:ext>
              </a:extLst>
            </p:cNvPr>
            <p:cNvSpPr/>
            <p:nvPr/>
          </p:nvSpPr>
          <p:spPr>
            <a:xfrm>
              <a:off x="6287705" y="1835467"/>
              <a:ext cx="11266" cy="69138"/>
            </a:xfrm>
            <a:custGeom>
              <a:avLst/>
              <a:gdLst>
                <a:gd name="connsiteX0" fmla="*/ 2619 w 11266"/>
                <a:gd name="connsiteY0" fmla="*/ 82 h 69138"/>
                <a:gd name="connsiteX1" fmla="*/ 2619 w 11266"/>
                <a:gd name="connsiteY1" fmla="*/ 69138 h 69138"/>
                <a:gd name="connsiteX2" fmla="*/ 2619 w 11266"/>
                <a:gd name="connsiteY2" fmla="*/ 82 h 6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66" h="69138">
                  <a:moveTo>
                    <a:pt x="2619" y="82"/>
                  </a:moveTo>
                  <a:cubicBezTo>
                    <a:pt x="19193" y="-2490"/>
                    <a:pt x="7763" y="56089"/>
                    <a:pt x="2619" y="69138"/>
                  </a:cubicBezTo>
                  <a:cubicBezTo>
                    <a:pt x="-5572" y="55613"/>
                    <a:pt x="8620" y="11322"/>
                    <a:pt x="2619" y="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" name="任意多边形: 形状 120">
              <a:extLst>
                <a:ext uri="{FF2B5EF4-FFF2-40B4-BE49-F238E27FC236}">
                  <a16:creationId xmlns:a16="http://schemas.microsoft.com/office/drawing/2014/main" id="{0FC4CED4-4CF2-4F01-8DC5-5A6882C0F7F7}"/>
                </a:ext>
              </a:extLst>
            </p:cNvPr>
            <p:cNvSpPr/>
            <p:nvPr/>
          </p:nvSpPr>
          <p:spPr>
            <a:xfrm>
              <a:off x="5860842" y="1835549"/>
              <a:ext cx="80581" cy="61341"/>
            </a:xfrm>
            <a:custGeom>
              <a:avLst/>
              <a:gdLst>
                <a:gd name="connsiteX0" fmla="*/ 0 w 80581"/>
                <a:gd name="connsiteY0" fmla="*/ 61341 h 61341"/>
                <a:gd name="connsiteX1" fmla="*/ 80581 w 80581"/>
                <a:gd name="connsiteY1" fmla="*/ 0 h 61341"/>
                <a:gd name="connsiteX2" fmla="*/ 0 w 80581"/>
                <a:gd name="connsiteY2" fmla="*/ 61341 h 6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581" h="61341">
                  <a:moveTo>
                    <a:pt x="0" y="61341"/>
                  </a:moveTo>
                  <a:cubicBezTo>
                    <a:pt x="24193" y="38195"/>
                    <a:pt x="49339" y="16097"/>
                    <a:pt x="80581" y="0"/>
                  </a:cubicBezTo>
                  <a:cubicBezTo>
                    <a:pt x="58102" y="24765"/>
                    <a:pt x="32575" y="46673"/>
                    <a:pt x="0" y="613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" name="任意多边形: 形状 121">
              <a:extLst>
                <a:ext uri="{FF2B5EF4-FFF2-40B4-BE49-F238E27FC236}">
                  <a16:creationId xmlns:a16="http://schemas.microsoft.com/office/drawing/2014/main" id="{757776B0-B40A-4AA1-AB3F-45DCC9E4684F}"/>
                </a:ext>
              </a:extLst>
            </p:cNvPr>
            <p:cNvSpPr/>
            <p:nvPr/>
          </p:nvSpPr>
          <p:spPr>
            <a:xfrm>
              <a:off x="6589085" y="1862410"/>
              <a:ext cx="157228" cy="187928"/>
            </a:xfrm>
            <a:custGeom>
              <a:avLst/>
              <a:gdLst>
                <a:gd name="connsiteX0" fmla="*/ 4229 w 157228"/>
                <a:gd name="connsiteY0" fmla="*/ 0 h 187928"/>
                <a:gd name="connsiteX1" fmla="*/ 65570 w 157228"/>
                <a:gd name="connsiteY1" fmla="*/ 92011 h 187928"/>
                <a:gd name="connsiteX2" fmla="*/ 153772 w 157228"/>
                <a:gd name="connsiteY2" fmla="*/ 187928 h 187928"/>
                <a:gd name="connsiteX3" fmla="*/ 27184 w 157228"/>
                <a:gd name="connsiteY3" fmla="*/ 42196 h 187928"/>
                <a:gd name="connsiteX4" fmla="*/ 324 w 157228"/>
                <a:gd name="connsiteY4" fmla="*/ 15335 h 187928"/>
                <a:gd name="connsiteX5" fmla="*/ 4229 w 157228"/>
                <a:gd name="connsiteY5" fmla="*/ 0 h 18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228" h="187928">
                  <a:moveTo>
                    <a:pt x="4229" y="0"/>
                  </a:moveTo>
                  <a:cubicBezTo>
                    <a:pt x="24327" y="29146"/>
                    <a:pt x="84048" y="36767"/>
                    <a:pt x="65570" y="92011"/>
                  </a:cubicBezTo>
                  <a:cubicBezTo>
                    <a:pt x="78334" y="138303"/>
                    <a:pt x="176727" y="118681"/>
                    <a:pt x="153772" y="187928"/>
                  </a:cubicBezTo>
                  <a:cubicBezTo>
                    <a:pt x="110242" y="140684"/>
                    <a:pt x="37186" y="122968"/>
                    <a:pt x="27184" y="42196"/>
                  </a:cubicBezTo>
                  <a:cubicBezTo>
                    <a:pt x="21850" y="29623"/>
                    <a:pt x="6705" y="26860"/>
                    <a:pt x="324" y="15335"/>
                  </a:cubicBezTo>
                  <a:cubicBezTo>
                    <a:pt x="-1200" y="7334"/>
                    <a:pt x="3086" y="5144"/>
                    <a:pt x="42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" name="任意多边形: 形状 122">
              <a:extLst>
                <a:ext uri="{FF2B5EF4-FFF2-40B4-BE49-F238E27FC236}">
                  <a16:creationId xmlns:a16="http://schemas.microsoft.com/office/drawing/2014/main" id="{5656C342-2C0E-4C61-8E7F-CA983F1EF81B}"/>
                </a:ext>
              </a:extLst>
            </p:cNvPr>
            <p:cNvSpPr/>
            <p:nvPr/>
          </p:nvSpPr>
          <p:spPr>
            <a:xfrm>
              <a:off x="6670086" y="1885365"/>
              <a:ext cx="19145" cy="34480"/>
            </a:xfrm>
            <a:custGeom>
              <a:avLst/>
              <a:gdLst>
                <a:gd name="connsiteX0" fmla="*/ 0 w 19145"/>
                <a:gd name="connsiteY0" fmla="*/ 0 h 34480"/>
                <a:gd name="connsiteX1" fmla="*/ 19145 w 19145"/>
                <a:gd name="connsiteY1" fmla="*/ 34481 h 34480"/>
                <a:gd name="connsiteX2" fmla="*/ 0 w 19145"/>
                <a:gd name="connsiteY2" fmla="*/ 0 h 34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145" h="34480">
                  <a:moveTo>
                    <a:pt x="0" y="0"/>
                  </a:moveTo>
                  <a:cubicBezTo>
                    <a:pt x="10763" y="7144"/>
                    <a:pt x="14764" y="21050"/>
                    <a:pt x="19145" y="34481"/>
                  </a:cubicBezTo>
                  <a:cubicBezTo>
                    <a:pt x="9811" y="26003"/>
                    <a:pt x="667" y="1724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" name="任意多边形: 形状 123">
              <a:extLst>
                <a:ext uri="{FF2B5EF4-FFF2-40B4-BE49-F238E27FC236}">
                  <a16:creationId xmlns:a16="http://schemas.microsoft.com/office/drawing/2014/main" id="{D7095806-F25E-4D81-9B5E-F540AF2515F9}"/>
                </a:ext>
              </a:extLst>
            </p:cNvPr>
            <p:cNvSpPr/>
            <p:nvPr/>
          </p:nvSpPr>
          <p:spPr>
            <a:xfrm>
              <a:off x="6561060" y="1896890"/>
              <a:ext cx="25794" cy="122777"/>
            </a:xfrm>
            <a:custGeom>
              <a:avLst/>
              <a:gdLst>
                <a:gd name="connsiteX0" fmla="*/ 16919 w 25794"/>
                <a:gd name="connsiteY0" fmla="*/ 0 h 122777"/>
                <a:gd name="connsiteX1" fmla="*/ 1584 w 25794"/>
                <a:gd name="connsiteY1" fmla="*/ 122777 h 122777"/>
                <a:gd name="connsiteX2" fmla="*/ 16919 w 25794"/>
                <a:gd name="connsiteY2" fmla="*/ 0 h 12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94" h="122777">
                  <a:moveTo>
                    <a:pt x="16919" y="0"/>
                  </a:moveTo>
                  <a:cubicBezTo>
                    <a:pt x="36064" y="34861"/>
                    <a:pt x="21110" y="101060"/>
                    <a:pt x="1584" y="122777"/>
                  </a:cubicBezTo>
                  <a:cubicBezTo>
                    <a:pt x="-7370" y="98107"/>
                    <a:pt x="24920" y="49149"/>
                    <a:pt x="1691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" name="任意多边形: 形状 124">
              <a:extLst>
                <a:ext uri="{FF2B5EF4-FFF2-40B4-BE49-F238E27FC236}">
                  <a16:creationId xmlns:a16="http://schemas.microsoft.com/office/drawing/2014/main" id="{F544F065-D33C-4D26-ACC1-6FF3ECA4C13E}"/>
                </a:ext>
              </a:extLst>
            </p:cNvPr>
            <p:cNvSpPr/>
            <p:nvPr/>
          </p:nvSpPr>
          <p:spPr>
            <a:xfrm>
              <a:off x="5920960" y="1900700"/>
              <a:ext cx="31946" cy="57531"/>
            </a:xfrm>
            <a:custGeom>
              <a:avLst/>
              <a:gdLst>
                <a:gd name="connsiteX0" fmla="*/ 31893 w 31946"/>
                <a:gd name="connsiteY0" fmla="*/ 0 h 57531"/>
                <a:gd name="connsiteX1" fmla="*/ 1223 w 31946"/>
                <a:gd name="connsiteY1" fmla="*/ 57531 h 57531"/>
                <a:gd name="connsiteX2" fmla="*/ 31893 w 31946"/>
                <a:gd name="connsiteY2" fmla="*/ 0 h 5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946" h="57531">
                  <a:moveTo>
                    <a:pt x="31893" y="0"/>
                  </a:moveTo>
                  <a:cubicBezTo>
                    <a:pt x="33322" y="15621"/>
                    <a:pt x="5700" y="35147"/>
                    <a:pt x="1223" y="57531"/>
                  </a:cubicBezTo>
                  <a:cubicBezTo>
                    <a:pt x="-5730" y="36481"/>
                    <a:pt x="18654" y="13621"/>
                    <a:pt x="3189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6" name="任意多边形: 形状 125">
              <a:extLst>
                <a:ext uri="{FF2B5EF4-FFF2-40B4-BE49-F238E27FC236}">
                  <a16:creationId xmlns:a16="http://schemas.microsoft.com/office/drawing/2014/main" id="{EAFA98F5-2355-4F32-AD11-FD91564A9732}"/>
                </a:ext>
              </a:extLst>
            </p:cNvPr>
            <p:cNvSpPr/>
            <p:nvPr/>
          </p:nvSpPr>
          <p:spPr>
            <a:xfrm>
              <a:off x="6551214" y="1900795"/>
              <a:ext cx="18358" cy="80581"/>
            </a:xfrm>
            <a:custGeom>
              <a:avLst/>
              <a:gdLst>
                <a:gd name="connsiteX0" fmla="*/ 3810 w 18358"/>
                <a:gd name="connsiteY0" fmla="*/ 0 h 80581"/>
                <a:gd name="connsiteX1" fmla="*/ 0 w 18358"/>
                <a:gd name="connsiteY1" fmla="*/ 80581 h 80581"/>
                <a:gd name="connsiteX2" fmla="*/ 3810 w 18358"/>
                <a:gd name="connsiteY2" fmla="*/ 0 h 80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58" h="80581">
                  <a:moveTo>
                    <a:pt x="3810" y="0"/>
                  </a:moveTo>
                  <a:cubicBezTo>
                    <a:pt x="23527" y="15621"/>
                    <a:pt x="24098" y="69247"/>
                    <a:pt x="0" y="80581"/>
                  </a:cubicBezTo>
                  <a:cubicBezTo>
                    <a:pt x="6001" y="59055"/>
                    <a:pt x="12382" y="24098"/>
                    <a:pt x="381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7" name="任意多边形: 形状 126">
              <a:extLst>
                <a:ext uri="{FF2B5EF4-FFF2-40B4-BE49-F238E27FC236}">
                  <a16:creationId xmlns:a16="http://schemas.microsoft.com/office/drawing/2014/main" id="{E4B737C0-16D4-47AB-B425-F97F5F38C914}"/>
                </a:ext>
              </a:extLst>
            </p:cNvPr>
            <p:cNvSpPr/>
            <p:nvPr/>
          </p:nvSpPr>
          <p:spPr>
            <a:xfrm>
              <a:off x="5921392" y="1916130"/>
              <a:ext cx="42986" cy="76676"/>
            </a:xfrm>
            <a:custGeom>
              <a:avLst/>
              <a:gdLst>
                <a:gd name="connsiteX0" fmla="*/ 42987 w 42986"/>
                <a:gd name="connsiteY0" fmla="*/ 0 h 76676"/>
                <a:gd name="connsiteX1" fmla="*/ 791 w 42986"/>
                <a:gd name="connsiteY1" fmla="*/ 76676 h 76676"/>
                <a:gd name="connsiteX2" fmla="*/ 42987 w 42986"/>
                <a:gd name="connsiteY2" fmla="*/ 0 h 7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986" h="76676">
                  <a:moveTo>
                    <a:pt x="42987" y="0"/>
                  </a:moveTo>
                  <a:cubicBezTo>
                    <a:pt x="25842" y="22479"/>
                    <a:pt x="14507" y="50768"/>
                    <a:pt x="791" y="76676"/>
                  </a:cubicBezTo>
                  <a:cubicBezTo>
                    <a:pt x="-4543" y="47054"/>
                    <a:pt x="17936" y="12097"/>
                    <a:pt x="4298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8" name="任意多边形: 形状 127">
              <a:extLst>
                <a:ext uri="{FF2B5EF4-FFF2-40B4-BE49-F238E27FC236}">
                  <a16:creationId xmlns:a16="http://schemas.microsoft.com/office/drawing/2014/main" id="{923A310C-0343-46B5-A8E1-A115E22931F7}"/>
                </a:ext>
              </a:extLst>
            </p:cNvPr>
            <p:cNvSpPr/>
            <p:nvPr/>
          </p:nvSpPr>
          <p:spPr>
            <a:xfrm>
              <a:off x="5925993" y="1927560"/>
              <a:ext cx="42195" cy="92011"/>
            </a:xfrm>
            <a:custGeom>
              <a:avLst/>
              <a:gdLst>
                <a:gd name="connsiteX0" fmla="*/ 42196 w 42195"/>
                <a:gd name="connsiteY0" fmla="*/ 0 h 92011"/>
                <a:gd name="connsiteX1" fmla="*/ 0 w 42195"/>
                <a:gd name="connsiteY1" fmla="*/ 92012 h 92011"/>
                <a:gd name="connsiteX2" fmla="*/ 42196 w 42195"/>
                <a:gd name="connsiteY2" fmla="*/ 0 h 92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95" h="92011">
                  <a:moveTo>
                    <a:pt x="42196" y="0"/>
                  </a:moveTo>
                  <a:cubicBezTo>
                    <a:pt x="35719" y="22955"/>
                    <a:pt x="18097" y="67913"/>
                    <a:pt x="0" y="92012"/>
                  </a:cubicBezTo>
                  <a:cubicBezTo>
                    <a:pt x="5620" y="52959"/>
                    <a:pt x="20002" y="22670"/>
                    <a:pt x="4219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" name="任意多边形: 形状 128">
              <a:extLst>
                <a:ext uri="{FF2B5EF4-FFF2-40B4-BE49-F238E27FC236}">
                  <a16:creationId xmlns:a16="http://schemas.microsoft.com/office/drawing/2014/main" id="{810D8798-3641-47DD-BE6C-BD8B1E91FD17}"/>
                </a:ext>
              </a:extLst>
            </p:cNvPr>
            <p:cNvSpPr/>
            <p:nvPr/>
          </p:nvSpPr>
          <p:spPr>
            <a:xfrm>
              <a:off x="5940105" y="1950611"/>
              <a:ext cx="32888" cy="99726"/>
            </a:xfrm>
            <a:custGeom>
              <a:avLst/>
              <a:gdLst>
                <a:gd name="connsiteX0" fmla="*/ 31894 w 32888"/>
                <a:gd name="connsiteY0" fmla="*/ 0 h 99726"/>
                <a:gd name="connsiteX1" fmla="*/ 5034 w 32888"/>
                <a:gd name="connsiteY1" fmla="*/ 99727 h 99726"/>
                <a:gd name="connsiteX2" fmla="*/ 31894 w 32888"/>
                <a:gd name="connsiteY2" fmla="*/ 0 h 99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888" h="99726">
                  <a:moveTo>
                    <a:pt x="31894" y="0"/>
                  </a:moveTo>
                  <a:cubicBezTo>
                    <a:pt x="39133" y="19240"/>
                    <a:pt x="4462" y="61722"/>
                    <a:pt x="5034" y="99727"/>
                  </a:cubicBezTo>
                  <a:cubicBezTo>
                    <a:pt x="-11921" y="70009"/>
                    <a:pt x="18273" y="24384"/>
                    <a:pt x="3189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" name="任意多边形: 形状 129">
              <a:extLst>
                <a:ext uri="{FF2B5EF4-FFF2-40B4-BE49-F238E27FC236}">
                  <a16:creationId xmlns:a16="http://schemas.microsoft.com/office/drawing/2014/main" id="{914A7F82-13A9-4B31-8DD7-B1AC90195274}"/>
                </a:ext>
              </a:extLst>
            </p:cNvPr>
            <p:cNvSpPr/>
            <p:nvPr/>
          </p:nvSpPr>
          <p:spPr>
            <a:xfrm>
              <a:off x="6814613" y="1962136"/>
              <a:ext cx="15653" cy="76676"/>
            </a:xfrm>
            <a:custGeom>
              <a:avLst/>
              <a:gdLst>
                <a:gd name="connsiteX0" fmla="*/ 1206 w 15653"/>
                <a:gd name="connsiteY0" fmla="*/ 0 h 76676"/>
                <a:gd name="connsiteX1" fmla="*/ 5016 w 15653"/>
                <a:gd name="connsiteY1" fmla="*/ 76676 h 76676"/>
                <a:gd name="connsiteX2" fmla="*/ 1206 w 15653"/>
                <a:gd name="connsiteY2" fmla="*/ 0 h 7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653" h="76676">
                  <a:moveTo>
                    <a:pt x="1206" y="0"/>
                  </a:moveTo>
                  <a:cubicBezTo>
                    <a:pt x="29304" y="12573"/>
                    <a:pt x="8349" y="51721"/>
                    <a:pt x="5016" y="76676"/>
                  </a:cubicBezTo>
                  <a:cubicBezTo>
                    <a:pt x="-9939" y="62865"/>
                    <a:pt x="14636" y="25051"/>
                    <a:pt x="120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" name="任意多边形: 形状 130">
              <a:extLst>
                <a:ext uri="{FF2B5EF4-FFF2-40B4-BE49-F238E27FC236}">
                  <a16:creationId xmlns:a16="http://schemas.microsoft.com/office/drawing/2014/main" id="{89806057-201C-42E4-8807-059F972AE141}"/>
                </a:ext>
              </a:extLst>
            </p:cNvPr>
            <p:cNvSpPr/>
            <p:nvPr/>
          </p:nvSpPr>
          <p:spPr>
            <a:xfrm>
              <a:off x="6619607" y="1992760"/>
              <a:ext cx="15903" cy="29032"/>
            </a:xfrm>
            <a:custGeom>
              <a:avLst/>
              <a:gdLst>
                <a:gd name="connsiteX0" fmla="*/ 568 w 15903"/>
                <a:gd name="connsiteY0" fmla="*/ 47 h 29032"/>
                <a:gd name="connsiteX1" fmla="*/ 15903 w 15903"/>
                <a:gd name="connsiteY1" fmla="*/ 26908 h 29032"/>
                <a:gd name="connsiteX2" fmla="*/ 568 w 15903"/>
                <a:gd name="connsiteY2" fmla="*/ 47 h 29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903" h="29032">
                  <a:moveTo>
                    <a:pt x="568" y="47"/>
                  </a:moveTo>
                  <a:cubicBezTo>
                    <a:pt x="15808" y="-1191"/>
                    <a:pt x="6378" y="22336"/>
                    <a:pt x="15903" y="26908"/>
                  </a:cubicBezTo>
                  <a:cubicBezTo>
                    <a:pt x="7997" y="35766"/>
                    <a:pt x="-2575" y="15001"/>
                    <a:pt x="568" y="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" name="任意多边形: 形状 131">
              <a:extLst>
                <a:ext uri="{FF2B5EF4-FFF2-40B4-BE49-F238E27FC236}">
                  <a16:creationId xmlns:a16="http://schemas.microsoft.com/office/drawing/2014/main" id="{9B4C13F5-54F6-406D-8DC7-903035DBA44F}"/>
                </a:ext>
              </a:extLst>
            </p:cNvPr>
            <p:cNvSpPr/>
            <p:nvPr/>
          </p:nvSpPr>
          <p:spPr>
            <a:xfrm>
              <a:off x="6635510" y="1992807"/>
              <a:ext cx="19145" cy="42195"/>
            </a:xfrm>
            <a:custGeom>
              <a:avLst/>
              <a:gdLst>
                <a:gd name="connsiteX0" fmla="*/ 0 w 19145"/>
                <a:gd name="connsiteY0" fmla="*/ 0 h 42195"/>
                <a:gd name="connsiteX1" fmla="*/ 19145 w 19145"/>
                <a:gd name="connsiteY1" fmla="*/ 42196 h 42195"/>
                <a:gd name="connsiteX2" fmla="*/ 0 w 19145"/>
                <a:gd name="connsiteY2" fmla="*/ 0 h 42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145" h="42195">
                  <a:moveTo>
                    <a:pt x="0" y="0"/>
                  </a:moveTo>
                  <a:cubicBezTo>
                    <a:pt x="14764" y="5715"/>
                    <a:pt x="12478" y="28480"/>
                    <a:pt x="19145" y="42196"/>
                  </a:cubicBezTo>
                  <a:cubicBezTo>
                    <a:pt x="5143" y="35814"/>
                    <a:pt x="0" y="20479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" name="任意多边形: 形状 132">
              <a:extLst>
                <a:ext uri="{FF2B5EF4-FFF2-40B4-BE49-F238E27FC236}">
                  <a16:creationId xmlns:a16="http://schemas.microsoft.com/office/drawing/2014/main" id="{FD62E144-FEE1-455E-92AA-7902866E758D}"/>
                </a:ext>
              </a:extLst>
            </p:cNvPr>
            <p:cNvSpPr/>
            <p:nvPr/>
          </p:nvSpPr>
          <p:spPr>
            <a:xfrm>
              <a:off x="6416365" y="1996617"/>
              <a:ext cx="23259" cy="61341"/>
            </a:xfrm>
            <a:custGeom>
              <a:avLst/>
              <a:gdLst>
                <a:gd name="connsiteX0" fmla="*/ 15882 w 23259"/>
                <a:gd name="connsiteY0" fmla="*/ 0 h 61341"/>
                <a:gd name="connsiteX1" fmla="*/ 4356 w 23259"/>
                <a:gd name="connsiteY1" fmla="*/ 61341 h 61341"/>
                <a:gd name="connsiteX2" fmla="*/ 15882 w 23259"/>
                <a:gd name="connsiteY2" fmla="*/ 0 h 6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59" h="61341">
                  <a:moveTo>
                    <a:pt x="15882" y="0"/>
                  </a:moveTo>
                  <a:cubicBezTo>
                    <a:pt x="36170" y="15145"/>
                    <a:pt x="8643" y="45530"/>
                    <a:pt x="4356" y="61341"/>
                  </a:cubicBezTo>
                  <a:cubicBezTo>
                    <a:pt x="-12217" y="48197"/>
                    <a:pt x="24454" y="29909"/>
                    <a:pt x="1588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4" name="任意多边形: 形状 133">
              <a:extLst>
                <a:ext uri="{FF2B5EF4-FFF2-40B4-BE49-F238E27FC236}">
                  <a16:creationId xmlns:a16="http://schemas.microsoft.com/office/drawing/2014/main" id="{7C6891EE-8C75-4CF3-B49B-B72D2F22E8BE}"/>
                </a:ext>
              </a:extLst>
            </p:cNvPr>
            <p:cNvSpPr/>
            <p:nvPr/>
          </p:nvSpPr>
          <p:spPr>
            <a:xfrm>
              <a:off x="6662265" y="2011952"/>
              <a:ext cx="15440" cy="19145"/>
            </a:xfrm>
            <a:custGeom>
              <a:avLst/>
              <a:gdLst>
                <a:gd name="connsiteX0" fmla="*/ 106 w 15440"/>
                <a:gd name="connsiteY0" fmla="*/ 0 h 19145"/>
                <a:gd name="connsiteX1" fmla="*/ 15441 w 15440"/>
                <a:gd name="connsiteY1" fmla="*/ 19145 h 19145"/>
                <a:gd name="connsiteX2" fmla="*/ 106 w 15440"/>
                <a:gd name="connsiteY2" fmla="*/ 0 h 19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40" h="19145">
                  <a:moveTo>
                    <a:pt x="106" y="0"/>
                  </a:moveTo>
                  <a:cubicBezTo>
                    <a:pt x="6678" y="4953"/>
                    <a:pt x="15155" y="7906"/>
                    <a:pt x="15441" y="19145"/>
                  </a:cubicBezTo>
                  <a:cubicBezTo>
                    <a:pt x="4677" y="18479"/>
                    <a:pt x="-847" y="12478"/>
                    <a:pt x="10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5" name="任意多边形: 形状 134">
              <a:extLst>
                <a:ext uri="{FF2B5EF4-FFF2-40B4-BE49-F238E27FC236}">
                  <a16:creationId xmlns:a16="http://schemas.microsoft.com/office/drawing/2014/main" id="{2DA58AAE-01C9-4E11-8105-4151E8DAFCB4}"/>
                </a:ext>
              </a:extLst>
            </p:cNvPr>
            <p:cNvSpPr/>
            <p:nvPr/>
          </p:nvSpPr>
          <p:spPr>
            <a:xfrm>
              <a:off x="6679523" y="2061863"/>
              <a:ext cx="17103" cy="61340"/>
            </a:xfrm>
            <a:custGeom>
              <a:avLst/>
              <a:gdLst>
                <a:gd name="connsiteX0" fmla="*/ 1993 w 17103"/>
                <a:gd name="connsiteY0" fmla="*/ 0 h 61340"/>
                <a:gd name="connsiteX1" fmla="*/ 13518 w 17103"/>
                <a:gd name="connsiteY1" fmla="*/ 61341 h 61340"/>
                <a:gd name="connsiteX2" fmla="*/ 1993 w 17103"/>
                <a:gd name="connsiteY2" fmla="*/ 0 h 6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03" h="61340">
                  <a:moveTo>
                    <a:pt x="1993" y="0"/>
                  </a:moveTo>
                  <a:cubicBezTo>
                    <a:pt x="9137" y="15621"/>
                    <a:pt x="23901" y="40767"/>
                    <a:pt x="13518" y="61341"/>
                  </a:cubicBezTo>
                  <a:cubicBezTo>
                    <a:pt x="6280" y="44386"/>
                    <a:pt x="-4484" y="18859"/>
                    <a:pt x="199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6" name="任意多边形: 形状 135">
              <a:extLst>
                <a:ext uri="{FF2B5EF4-FFF2-40B4-BE49-F238E27FC236}">
                  <a16:creationId xmlns:a16="http://schemas.microsoft.com/office/drawing/2014/main" id="{1D114E0C-2E6B-4865-9C2C-9F834ED7B4A8}"/>
                </a:ext>
              </a:extLst>
            </p:cNvPr>
            <p:cNvSpPr/>
            <p:nvPr/>
          </p:nvSpPr>
          <p:spPr>
            <a:xfrm>
              <a:off x="6665146" y="2073293"/>
              <a:ext cx="16621" cy="42195"/>
            </a:xfrm>
            <a:custGeom>
              <a:avLst/>
              <a:gdLst>
                <a:gd name="connsiteX0" fmla="*/ 16370 w 16621"/>
                <a:gd name="connsiteY0" fmla="*/ 42196 h 42195"/>
                <a:gd name="connsiteX1" fmla="*/ 1034 w 16621"/>
                <a:gd name="connsiteY1" fmla="*/ 0 h 42195"/>
                <a:gd name="connsiteX2" fmla="*/ 16370 w 16621"/>
                <a:gd name="connsiteY2" fmla="*/ 42196 h 42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21" h="42195">
                  <a:moveTo>
                    <a:pt x="16370" y="42196"/>
                  </a:moveTo>
                  <a:cubicBezTo>
                    <a:pt x="8559" y="32004"/>
                    <a:pt x="-3633" y="10477"/>
                    <a:pt x="1034" y="0"/>
                  </a:cubicBezTo>
                  <a:cubicBezTo>
                    <a:pt x="12464" y="7715"/>
                    <a:pt x="17894" y="21431"/>
                    <a:pt x="16370" y="421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" name="任意多边形: 形状 136">
              <a:extLst>
                <a:ext uri="{FF2B5EF4-FFF2-40B4-BE49-F238E27FC236}">
                  <a16:creationId xmlns:a16="http://schemas.microsoft.com/office/drawing/2014/main" id="{F28BAB28-929C-4224-BF2B-6A7277082400}"/>
                </a:ext>
              </a:extLst>
            </p:cNvPr>
            <p:cNvSpPr/>
            <p:nvPr/>
          </p:nvSpPr>
          <p:spPr>
            <a:xfrm>
              <a:off x="5775880" y="2077198"/>
              <a:ext cx="19122" cy="95916"/>
            </a:xfrm>
            <a:custGeom>
              <a:avLst/>
              <a:gdLst>
                <a:gd name="connsiteX0" fmla="*/ 15906 w 19122"/>
                <a:gd name="connsiteY0" fmla="*/ 0 h 95916"/>
                <a:gd name="connsiteX1" fmla="*/ 15906 w 19122"/>
                <a:gd name="connsiteY1" fmla="*/ 95917 h 95916"/>
                <a:gd name="connsiteX2" fmla="*/ 15906 w 19122"/>
                <a:gd name="connsiteY2" fmla="*/ 0 h 9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122" h="95916">
                  <a:moveTo>
                    <a:pt x="15906" y="0"/>
                  </a:moveTo>
                  <a:cubicBezTo>
                    <a:pt x="28193" y="12954"/>
                    <a:pt x="190" y="66389"/>
                    <a:pt x="15906" y="95917"/>
                  </a:cubicBezTo>
                  <a:cubicBezTo>
                    <a:pt x="-15717" y="80296"/>
                    <a:pt x="8286" y="23146"/>
                    <a:pt x="1590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8" name="任意多边形: 形状 137">
              <a:extLst>
                <a:ext uri="{FF2B5EF4-FFF2-40B4-BE49-F238E27FC236}">
                  <a16:creationId xmlns:a16="http://schemas.microsoft.com/office/drawing/2014/main" id="{354031EE-8100-41E5-B5D8-F0607C129381}"/>
                </a:ext>
              </a:extLst>
            </p:cNvPr>
            <p:cNvSpPr/>
            <p:nvPr/>
          </p:nvSpPr>
          <p:spPr>
            <a:xfrm>
              <a:off x="6352756" y="2100153"/>
              <a:ext cx="21959" cy="84391"/>
            </a:xfrm>
            <a:custGeom>
              <a:avLst/>
              <a:gdLst>
                <a:gd name="connsiteX0" fmla="*/ 10435 w 21959"/>
                <a:gd name="connsiteY0" fmla="*/ 0 h 84391"/>
                <a:gd name="connsiteX1" fmla="*/ 6625 w 21959"/>
                <a:gd name="connsiteY1" fmla="*/ 42196 h 84391"/>
                <a:gd name="connsiteX2" fmla="*/ 21960 w 21959"/>
                <a:gd name="connsiteY2" fmla="*/ 38386 h 84391"/>
                <a:gd name="connsiteX3" fmla="*/ 10435 w 21959"/>
                <a:gd name="connsiteY3" fmla="*/ 84392 h 84391"/>
                <a:gd name="connsiteX4" fmla="*/ 10435 w 21959"/>
                <a:gd name="connsiteY4" fmla="*/ 0 h 84391"/>
                <a:gd name="connsiteX5" fmla="*/ 10435 w 21959"/>
                <a:gd name="connsiteY5" fmla="*/ 0 h 84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59" h="84391">
                  <a:moveTo>
                    <a:pt x="10435" y="0"/>
                  </a:moveTo>
                  <a:cubicBezTo>
                    <a:pt x="25770" y="2381"/>
                    <a:pt x="3101" y="26765"/>
                    <a:pt x="6625" y="42196"/>
                  </a:cubicBezTo>
                  <a:cubicBezTo>
                    <a:pt x="9958" y="53530"/>
                    <a:pt x="12340" y="33338"/>
                    <a:pt x="21960" y="38386"/>
                  </a:cubicBezTo>
                  <a:cubicBezTo>
                    <a:pt x="12244" y="47816"/>
                    <a:pt x="8244" y="63055"/>
                    <a:pt x="10435" y="84392"/>
                  </a:cubicBezTo>
                  <a:cubicBezTo>
                    <a:pt x="-6615" y="64008"/>
                    <a:pt x="52" y="21717"/>
                    <a:pt x="10435" y="0"/>
                  </a:cubicBezTo>
                  <a:lnTo>
                    <a:pt x="1043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" name="任意多边形: 形状 138">
              <a:extLst>
                <a:ext uri="{FF2B5EF4-FFF2-40B4-BE49-F238E27FC236}">
                  <a16:creationId xmlns:a16="http://schemas.microsoft.com/office/drawing/2014/main" id="{8C4EF97B-2B1A-4DF2-B6C3-1B6FAB6B3176}"/>
                </a:ext>
              </a:extLst>
            </p:cNvPr>
            <p:cNvSpPr/>
            <p:nvPr/>
          </p:nvSpPr>
          <p:spPr>
            <a:xfrm>
              <a:off x="4913485" y="2114477"/>
              <a:ext cx="222408" cy="246470"/>
            </a:xfrm>
            <a:custGeom>
              <a:avLst/>
              <a:gdLst>
                <a:gd name="connsiteX0" fmla="*/ 191738 w 222408"/>
                <a:gd name="connsiteY0" fmla="*/ 20252 h 246470"/>
                <a:gd name="connsiteX1" fmla="*/ 222409 w 222408"/>
                <a:gd name="connsiteY1" fmla="*/ 12537 h 246470"/>
                <a:gd name="connsiteX2" fmla="*/ 0 w 222408"/>
                <a:gd name="connsiteY2" fmla="*/ 246471 h 246470"/>
                <a:gd name="connsiteX3" fmla="*/ 61341 w 222408"/>
                <a:gd name="connsiteY3" fmla="*/ 104548 h 246470"/>
                <a:gd name="connsiteX4" fmla="*/ 72866 w 222408"/>
                <a:gd name="connsiteY4" fmla="*/ 108358 h 246470"/>
                <a:gd name="connsiteX5" fmla="*/ 187928 w 222408"/>
                <a:gd name="connsiteY5" fmla="*/ 27777 h 246470"/>
                <a:gd name="connsiteX6" fmla="*/ 130397 w 222408"/>
                <a:gd name="connsiteY6" fmla="*/ 20157 h 246470"/>
                <a:gd name="connsiteX7" fmla="*/ 191738 w 222408"/>
                <a:gd name="connsiteY7" fmla="*/ 20252 h 246470"/>
                <a:gd name="connsiteX8" fmla="*/ 191738 w 222408"/>
                <a:gd name="connsiteY8" fmla="*/ 20252 h 246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408" h="246470">
                  <a:moveTo>
                    <a:pt x="191738" y="20252"/>
                  </a:moveTo>
                  <a:cubicBezTo>
                    <a:pt x="206978" y="22729"/>
                    <a:pt x="207169" y="10060"/>
                    <a:pt x="222409" y="12537"/>
                  </a:cubicBezTo>
                  <a:cubicBezTo>
                    <a:pt x="118777" y="63591"/>
                    <a:pt x="40958" y="128742"/>
                    <a:pt x="0" y="246471"/>
                  </a:cubicBezTo>
                  <a:cubicBezTo>
                    <a:pt x="26670" y="197893"/>
                    <a:pt x="27718" y="137886"/>
                    <a:pt x="61341" y="104548"/>
                  </a:cubicBezTo>
                  <a:cubicBezTo>
                    <a:pt x="64865" y="101024"/>
                    <a:pt x="69818" y="109692"/>
                    <a:pt x="72866" y="108358"/>
                  </a:cubicBezTo>
                  <a:cubicBezTo>
                    <a:pt x="107061" y="92833"/>
                    <a:pt x="138208" y="36349"/>
                    <a:pt x="187928" y="27777"/>
                  </a:cubicBezTo>
                  <a:cubicBezTo>
                    <a:pt x="191357" y="821"/>
                    <a:pt x="137446" y="3583"/>
                    <a:pt x="130397" y="20157"/>
                  </a:cubicBezTo>
                  <a:cubicBezTo>
                    <a:pt x="106204" y="6822"/>
                    <a:pt x="198692" y="-17657"/>
                    <a:pt x="191738" y="20252"/>
                  </a:cubicBezTo>
                  <a:lnTo>
                    <a:pt x="191738" y="202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0" name="任意多边形: 形状 139">
              <a:extLst>
                <a:ext uri="{FF2B5EF4-FFF2-40B4-BE49-F238E27FC236}">
                  <a16:creationId xmlns:a16="http://schemas.microsoft.com/office/drawing/2014/main" id="{7989E1E7-5031-4F31-8DCB-B217900950CB}"/>
                </a:ext>
              </a:extLst>
            </p:cNvPr>
            <p:cNvSpPr/>
            <p:nvPr/>
          </p:nvSpPr>
          <p:spPr>
            <a:xfrm>
              <a:off x="6512828" y="2119544"/>
              <a:ext cx="134207" cy="34330"/>
            </a:xfrm>
            <a:custGeom>
              <a:avLst/>
              <a:gdLst>
                <a:gd name="connsiteX0" fmla="*/ 134207 w 134207"/>
                <a:gd name="connsiteY0" fmla="*/ 34330 h 34330"/>
                <a:gd name="connsiteX1" fmla="*/ 0 w 134207"/>
                <a:gd name="connsiteY1" fmla="*/ 34330 h 34330"/>
                <a:gd name="connsiteX2" fmla="*/ 134207 w 134207"/>
                <a:gd name="connsiteY2" fmla="*/ 34330 h 34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207" h="34330">
                  <a:moveTo>
                    <a:pt x="134207" y="34330"/>
                  </a:moveTo>
                  <a:cubicBezTo>
                    <a:pt x="84772" y="32044"/>
                    <a:pt x="37243" y="6994"/>
                    <a:pt x="0" y="34330"/>
                  </a:cubicBezTo>
                  <a:cubicBezTo>
                    <a:pt x="16002" y="-8246"/>
                    <a:pt x="120205" y="-14533"/>
                    <a:pt x="134207" y="34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" name="任意多边形: 形状 140">
              <a:extLst>
                <a:ext uri="{FF2B5EF4-FFF2-40B4-BE49-F238E27FC236}">
                  <a16:creationId xmlns:a16="http://schemas.microsoft.com/office/drawing/2014/main" id="{6EC14147-8345-41ED-B108-238E5A892ED3}"/>
                </a:ext>
              </a:extLst>
            </p:cNvPr>
            <p:cNvSpPr/>
            <p:nvPr/>
          </p:nvSpPr>
          <p:spPr>
            <a:xfrm>
              <a:off x="5925868" y="2127014"/>
              <a:ext cx="18098" cy="38385"/>
            </a:xfrm>
            <a:custGeom>
              <a:avLst/>
              <a:gdLst>
                <a:gd name="connsiteX0" fmla="*/ 11650 w 18098"/>
                <a:gd name="connsiteY0" fmla="*/ 0 h 38385"/>
                <a:gd name="connsiteX1" fmla="*/ 125 w 18098"/>
                <a:gd name="connsiteY1" fmla="*/ 38386 h 38385"/>
                <a:gd name="connsiteX2" fmla="*/ 11650 w 18098"/>
                <a:gd name="connsiteY2" fmla="*/ 0 h 38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98" h="38385">
                  <a:moveTo>
                    <a:pt x="11650" y="0"/>
                  </a:moveTo>
                  <a:cubicBezTo>
                    <a:pt x="28224" y="4572"/>
                    <a:pt x="8602" y="33719"/>
                    <a:pt x="125" y="38386"/>
                  </a:cubicBezTo>
                  <a:cubicBezTo>
                    <a:pt x="-1494" y="20193"/>
                    <a:pt x="13174" y="18193"/>
                    <a:pt x="1165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" name="任意多边形: 形状 141">
              <a:extLst>
                <a:ext uri="{FF2B5EF4-FFF2-40B4-BE49-F238E27FC236}">
                  <a16:creationId xmlns:a16="http://schemas.microsoft.com/office/drawing/2014/main" id="{507A3088-33E3-4CDD-82FB-0AFA5E2E4674}"/>
                </a:ext>
              </a:extLst>
            </p:cNvPr>
            <p:cNvSpPr/>
            <p:nvPr/>
          </p:nvSpPr>
          <p:spPr>
            <a:xfrm>
              <a:off x="5941328" y="2127014"/>
              <a:ext cx="17863" cy="34480"/>
            </a:xfrm>
            <a:custGeom>
              <a:avLst/>
              <a:gdLst>
                <a:gd name="connsiteX0" fmla="*/ 11525 w 17863"/>
                <a:gd name="connsiteY0" fmla="*/ 0 h 34480"/>
                <a:gd name="connsiteX1" fmla="*/ 0 w 17863"/>
                <a:gd name="connsiteY1" fmla="*/ 34481 h 34480"/>
                <a:gd name="connsiteX2" fmla="*/ 11525 w 17863"/>
                <a:gd name="connsiteY2" fmla="*/ 0 h 34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863" h="34480">
                  <a:moveTo>
                    <a:pt x="11525" y="0"/>
                  </a:moveTo>
                  <a:cubicBezTo>
                    <a:pt x="26479" y="2000"/>
                    <a:pt x="11811" y="34290"/>
                    <a:pt x="0" y="34481"/>
                  </a:cubicBezTo>
                  <a:cubicBezTo>
                    <a:pt x="2096" y="21241"/>
                    <a:pt x="10287" y="14097"/>
                    <a:pt x="115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" name="任意多边形: 形状 142">
              <a:extLst>
                <a:ext uri="{FF2B5EF4-FFF2-40B4-BE49-F238E27FC236}">
                  <a16:creationId xmlns:a16="http://schemas.microsoft.com/office/drawing/2014/main" id="{65F7C0E0-E68B-4061-A399-4986D088C395}"/>
                </a:ext>
              </a:extLst>
            </p:cNvPr>
            <p:cNvSpPr/>
            <p:nvPr/>
          </p:nvSpPr>
          <p:spPr>
            <a:xfrm>
              <a:off x="5667677" y="2138539"/>
              <a:ext cx="70388" cy="214788"/>
            </a:xfrm>
            <a:custGeom>
              <a:avLst/>
              <a:gdLst>
                <a:gd name="connsiteX0" fmla="*/ 70388 w 70388"/>
                <a:gd name="connsiteY0" fmla="*/ 0 h 214788"/>
                <a:gd name="connsiteX1" fmla="*/ 28192 w 70388"/>
                <a:gd name="connsiteY1" fmla="*/ 164878 h 214788"/>
                <a:gd name="connsiteX2" fmla="*/ 28192 w 70388"/>
                <a:gd name="connsiteY2" fmla="*/ 214789 h 214788"/>
                <a:gd name="connsiteX3" fmla="*/ 1332 w 70388"/>
                <a:gd name="connsiteY3" fmla="*/ 161068 h 214788"/>
                <a:gd name="connsiteX4" fmla="*/ 70388 w 70388"/>
                <a:gd name="connsiteY4" fmla="*/ 0 h 21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388" h="214788">
                  <a:moveTo>
                    <a:pt x="70388" y="0"/>
                  </a:moveTo>
                  <a:cubicBezTo>
                    <a:pt x="61053" y="43910"/>
                    <a:pt x="25620" y="98298"/>
                    <a:pt x="28192" y="164878"/>
                  </a:cubicBezTo>
                  <a:cubicBezTo>
                    <a:pt x="28859" y="183356"/>
                    <a:pt x="44670" y="196501"/>
                    <a:pt x="28192" y="214789"/>
                  </a:cubicBezTo>
                  <a:cubicBezTo>
                    <a:pt x="25716" y="198120"/>
                    <a:pt x="4665" y="180213"/>
                    <a:pt x="1332" y="161068"/>
                  </a:cubicBezTo>
                  <a:cubicBezTo>
                    <a:pt x="-9717" y="96774"/>
                    <a:pt x="51052" y="43720"/>
                    <a:pt x="7038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" name="任意多边形: 形状 143">
              <a:extLst>
                <a:ext uri="{FF2B5EF4-FFF2-40B4-BE49-F238E27FC236}">
                  <a16:creationId xmlns:a16="http://schemas.microsoft.com/office/drawing/2014/main" id="{DF1D0BBF-0FFB-45C9-A9DC-ADF60890E4DD}"/>
                </a:ext>
              </a:extLst>
            </p:cNvPr>
            <p:cNvSpPr/>
            <p:nvPr/>
          </p:nvSpPr>
          <p:spPr>
            <a:xfrm>
              <a:off x="6800548" y="2138539"/>
              <a:ext cx="10951" cy="30670"/>
            </a:xfrm>
            <a:custGeom>
              <a:avLst/>
              <a:gdLst>
                <a:gd name="connsiteX0" fmla="*/ 7555 w 10951"/>
                <a:gd name="connsiteY0" fmla="*/ 0 h 30670"/>
                <a:gd name="connsiteX1" fmla="*/ 3746 w 10951"/>
                <a:gd name="connsiteY1" fmla="*/ 30671 h 30670"/>
                <a:gd name="connsiteX2" fmla="*/ 7555 w 10951"/>
                <a:gd name="connsiteY2" fmla="*/ 0 h 3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51" h="30670">
                  <a:moveTo>
                    <a:pt x="7555" y="0"/>
                  </a:moveTo>
                  <a:cubicBezTo>
                    <a:pt x="16509" y="5525"/>
                    <a:pt x="5079" y="22860"/>
                    <a:pt x="3746" y="30671"/>
                  </a:cubicBezTo>
                  <a:cubicBezTo>
                    <a:pt x="-7018" y="23336"/>
                    <a:pt x="8984" y="10668"/>
                    <a:pt x="755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5" name="任意多边形: 形状 144">
              <a:extLst>
                <a:ext uri="{FF2B5EF4-FFF2-40B4-BE49-F238E27FC236}">
                  <a16:creationId xmlns:a16="http://schemas.microsoft.com/office/drawing/2014/main" id="{7664B3B2-34A3-4A56-B7DC-29624193C97C}"/>
                </a:ext>
              </a:extLst>
            </p:cNvPr>
            <p:cNvSpPr/>
            <p:nvPr/>
          </p:nvSpPr>
          <p:spPr>
            <a:xfrm>
              <a:off x="4353511" y="2153737"/>
              <a:ext cx="245596" cy="406823"/>
            </a:xfrm>
            <a:custGeom>
              <a:avLst/>
              <a:gdLst>
                <a:gd name="connsiteX0" fmla="*/ 245459 w 245596"/>
                <a:gd name="connsiteY0" fmla="*/ 341514 h 406823"/>
                <a:gd name="connsiteX1" fmla="*/ 61341 w 245596"/>
                <a:gd name="connsiteY1" fmla="*/ 375994 h 406823"/>
                <a:gd name="connsiteX2" fmla="*/ 233934 w 245596"/>
                <a:gd name="connsiteY2" fmla="*/ 352944 h 406823"/>
                <a:gd name="connsiteX3" fmla="*/ 57531 w 245596"/>
                <a:gd name="connsiteY3" fmla="*/ 402759 h 406823"/>
                <a:gd name="connsiteX4" fmla="*/ 0 w 245596"/>
                <a:gd name="connsiteY4" fmla="*/ 398949 h 406823"/>
                <a:gd name="connsiteX5" fmla="*/ 38386 w 245596"/>
                <a:gd name="connsiteY5" fmla="*/ 398949 h 406823"/>
                <a:gd name="connsiteX6" fmla="*/ 53721 w 245596"/>
                <a:gd name="connsiteY6" fmla="*/ 368279 h 406823"/>
                <a:gd name="connsiteX7" fmla="*/ 230124 w 245596"/>
                <a:gd name="connsiteY7" fmla="*/ 326083 h 406823"/>
                <a:gd name="connsiteX8" fmla="*/ 145733 w 245596"/>
                <a:gd name="connsiteY8" fmla="*/ 145775 h 406823"/>
                <a:gd name="connsiteX9" fmla="*/ 22955 w 245596"/>
                <a:gd name="connsiteY9" fmla="*/ 3852 h 406823"/>
                <a:gd name="connsiteX10" fmla="*/ 38290 w 245596"/>
                <a:gd name="connsiteY10" fmla="*/ 42 h 406823"/>
                <a:gd name="connsiteX11" fmla="*/ 176403 w 245596"/>
                <a:gd name="connsiteY11" fmla="*/ 168826 h 406823"/>
                <a:gd name="connsiteX12" fmla="*/ 218599 w 245596"/>
                <a:gd name="connsiteY12" fmla="*/ 211021 h 406823"/>
                <a:gd name="connsiteX13" fmla="*/ 222409 w 245596"/>
                <a:gd name="connsiteY13" fmla="*/ 253217 h 406823"/>
                <a:gd name="connsiteX14" fmla="*/ 245459 w 245596"/>
                <a:gd name="connsiteY14" fmla="*/ 341514 h 406823"/>
                <a:gd name="connsiteX15" fmla="*/ 245459 w 245596"/>
                <a:gd name="connsiteY15" fmla="*/ 341514 h 406823"/>
                <a:gd name="connsiteX16" fmla="*/ 210883 w 245596"/>
                <a:gd name="connsiteY16" fmla="*/ 245597 h 406823"/>
                <a:gd name="connsiteX17" fmla="*/ 157163 w 245596"/>
                <a:gd name="connsiteY17" fmla="*/ 153585 h 406823"/>
                <a:gd name="connsiteX18" fmla="*/ 210883 w 245596"/>
                <a:gd name="connsiteY18" fmla="*/ 245597 h 40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5596" h="406823">
                  <a:moveTo>
                    <a:pt x="245459" y="341514"/>
                  </a:moveTo>
                  <a:cubicBezTo>
                    <a:pt x="185071" y="324750"/>
                    <a:pt x="101727" y="347610"/>
                    <a:pt x="61341" y="375994"/>
                  </a:cubicBezTo>
                  <a:cubicBezTo>
                    <a:pt x="103441" y="373232"/>
                    <a:pt x="178784" y="329988"/>
                    <a:pt x="233934" y="352944"/>
                  </a:cubicBezTo>
                  <a:cubicBezTo>
                    <a:pt x="173831" y="354372"/>
                    <a:pt x="92202" y="363612"/>
                    <a:pt x="57531" y="402759"/>
                  </a:cubicBezTo>
                  <a:cubicBezTo>
                    <a:pt x="40862" y="406474"/>
                    <a:pt x="11049" y="411141"/>
                    <a:pt x="0" y="398949"/>
                  </a:cubicBezTo>
                  <a:cubicBezTo>
                    <a:pt x="5334" y="378756"/>
                    <a:pt x="19336" y="408093"/>
                    <a:pt x="38386" y="398949"/>
                  </a:cubicBezTo>
                  <a:cubicBezTo>
                    <a:pt x="47149" y="387519"/>
                    <a:pt x="60389" y="386281"/>
                    <a:pt x="53721" y="368279"/>
                  </a:cubicBezTo>
                  <a:cubicBezTo>
                    <a:pt x="97917" y="339609"/>
                    <a:pt x="160782" y="329607"/>
                    <a:pt x="230124" y="326083"/>
                  </a:cubicBezTo>
                  <a:cubicBezTo>
                    <a:pt x="219075" y="248931"/>
                    <a:pt x="150495" y="229214"/>
                    <a:pt x="145733" y="145775"/>
                  </a:cubicBezTo>
                  <a:cubicBezTo>
                    <a:pt x="113443" y="89863"/>
                    <a:pt x="59055" y="56049"/>
                    <a:pt x="22955" y="3852"/>
                  </a:cubicBezTo>
                  <a:cubicBezTo>
                    <a:pt x="26384" y="900"/>
                    <a:pt x="31623" y="-243"/>
                    <a:pt x="38290" y="42"/>
                  </a:cubicBezTo>
                  <a:cubicBezTo>
                    <a:pt x="88582" y="49477"/>
                    <a:pt x="128492" y="107294"/>
                    <a:pt x="176403" y="168826"/>
                  </a:cubicBezTo>
                  <a:cubicBezTo>
                    <a:pt x="189262" y="185399"/>
                    <a:pt x="212598" y="197305"/>
                    <a:pt x="218599" y="211021"/>
                  </a:cubicBezTo>
                  <a:cubicBezTo>
                    <a:pt x="224314" y="223975"/>
                    <a:pt x="218980" y="240930"/>
                    <a:pt x="222409" y="253217"/>
                  </a:cubicBezTo>
                  <a:cubicBezTo>
                    <a:pt x="228886" y="276648"/>
                    <a:pt x="247364" y="296270"/>
                    <a:pt x="245459" y="341514"/>
                  </a:cubicBezTo>
                  <a:lnTo>
                    <a:pt x="245459" y="341514"/>
                  </a:lnTo>
                  <a:close/>
                  <a:moveTo>
                    <a:pt x="210883" y="245597"/>
                  </a:moveTo>
                  <a:cubicBezTo>
                    <a:pt x="210122" y="197781"/>
                    <a:pt x="171545" y="187780"/>
                    <a:pt x="157163" y="153585"/>
                  </a:cubicBezTo>
                  <a:cubicBezTo>
                    <a:pt x="163163" y="196162"/>
                    <a:pt x="186309" y="221689"/>
                    <a:pt x="210883" y="245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" name="任意多边形: 形状 145">
              <a:extLst>
                <a:ext uri="{FF2B5EF4-FFF2-40B4-BE49-F238E27FC236}">
                  <a16:creationId xmlns:a16="http://schemas.microsoft.com/office/drawing/2014/main" id="{9E10D5FE-D11B-412D-8907-93D37A4BB14F}"/>
                </a:ext>
              </a:extLst>
            </p:cNvPr>
            <p:cNvSpPr/>
            <p:nvPr/>
          </p:nvSpPr>
          <p:spPr>
            <a:xfrm>
              <a:off x="6482158" y="2173020"/>
              <a:ext cx="49815" cy="49911"/>
            </a:xfrm>
            <a:custGeom>
              <a:avLst/>
              <a:gdLst>
                <a:gd name="connsiteX0" fmla="*/ 0 w 49815"/>
                <a:gd name="connsiteY0" fmla="*/ 49911 h 49911"/>
                <a:gd name="connsiteX1" fmla="*/ 49816 w 49815"/>
                <a:gd name="connsiteY1" fmla="*/ 0 h 49911"/>
                <a:gd name="connsiteX2" fmla="*/ 0 w 49815"/>
                <a:gd name="connsiteY2" fmla="*/ 49911 h 49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15" h="49911">
                  <a:moveTo>
                    <a:pt x="0" y="49911"/>
                  </a:moveTo>
                  <a:cubicBezTo>
                    <a:pt x="8763" y="25432"/>
                    <a:pt x="22098" y="5525"/>
                    <a:pt x="49816" y="0"/>
                  </a:cubicBezTo>
                  <a:cubicBezTo>
                    <a:pt x="30099" y="13526"/>
                    <a:pt x="18574" y="35243"/>
                    <a:pt x="0" y="499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" name="任意多边形: 形状 146">
              <a:extLst>
                <a:ext uri="{FF2B5EF4-FFF2-40B4-BE49-F238E27FC236}">
                  <a16:creationId xmlns:a16="http://schemas.microsoft.com/office/drawing/2014/main" id="{EB969FD4-B2C9-4276-BC1C-797DD835142D}"/>
                </a:ext>
              </a:extLst>
            </p:cNvPr>
            <p:cNvSpPr/>
            <p:nvPr/>
          </p:nvSpPr>
          <p:spPr>
            <a:xfrm>
              <a:off x="6627890" y="2185482"/>
              <a:ext cx="69056" cy="33652"/>
            </a:xfrm>
            <a:custGeom>
              <a:avLst/>
              <a:gdLst>
                <a:gd name="connsiteX0" fmla="*/ 69056 w 69056"/>
                <a:gd name="connsiteY0" fmla="*/ 33638 h 33652"/>
                <a:gd name="connsiteX1" fmla="*/ 0 w 69056"/>
                <a:gd name="connsiteY1" fmla="*/ 22113 h 33652"/>
                <a:gd name="connsiteX2" fmla="*/ 69056 w 69056"/>
                <a:gd name="connsiteY2" fmla="*/ 33638 h 33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056" h="33652">
                  <a:moveTo>
                    <a:pt x="69056" y="33638"/>
                  </a:moveTo>
                  <a:cubicBezTo>
                    <a:pt x="41624" y="34210"/>
                    <a:pt x="31433" y="17541"/>
                    <a:pt x="0" y="22113"/>
                  </a:cubicBezTo>
                  <a:cubicBezTo>
                    <a:pt x="8192" y="-15701"/>
                    <a:pt x="68961" y="-461"/>
                    <a:pt x="69056" y="336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" name="任意多边形: 形状 147">
              <a:extLst>
                <a:ext uri="{FF2B5EF4-FFF2-40B4-BE49-F238E27FC236}">
                  <a16:creationId xmlns:a16="http://schemas.microsoft.com/office/drawing/2014/main" id="{DAC11D7B-D983-40A8-BDEC-C7FA0684A953}"/>
                </a:ext>
              </a:extLst>
            </p:cNvPr>
            <p:cNvSpPr/>
            <p:nvPr/>
          </p:nvSpPr>
          <p:spPr>
            <a:xfrm>
              <a:off x="6562644" y="2200469"/>
              <a:ext cx="65246" cy="22617"/>
            </a:xfrm>
            <a:custGeom>
              <a:avLst/>
              <a:gdLst>
                <a:gd name="connsiteX0" fmla="*/ 65246 w 65246"/>
                <a:gd name="connsiteY0" fmla="*/ 22462 h 22617"/>
                <a:gd name="connsiteX1" fmla="*/ 0 w 65246"/>
                <a:gd name="connsiteY1" fmla="*/ 10937 h 22617"/>
                <a:gd name="connsiteX2" fmla="*/ 65246 w 65246"/>
                <a:gd name="connsiteY2" fmla="*/ 22462 h 22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246" h="22617">
                  <a:moveTo>
                    <a:pt x="65246" y="22462"/>
                  </a:moveTo>
                  <a:cubicBezTo>
                    <a:pt x="34671" y="24272"/>
                    <a:pt x="20002" y="9698"/>
                    <a:pt x="0" y="10937"/>
                  </a:cubicBezTo>
                  <a:cubicBezTo>
                    <a:pt x="13906" y="-9447"/>
                    <a:pt x="59531" y="1126"/>
                    <a:pt x="65246" y="224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" name="任意多边形: 形状 148">
              <a:extLst>
                <a:ext uri="{FF2B5EF4-FFF2-40B4-BE49-F238E27FC236}">
                  <a16:creationId xmlns:a16="http://schemas.microsoft.com/office/drawing/2014/main" id="{5B60221A-FCAA-4D71-9A09-955F81B183AA}"/>
                </a:ext>
              </a:extLst>
            </p:cNvPr>
            <p:cNvSpPr/>
            <p:nvPr/>
          </p:nvSpPr>
          <p:spPr>
            <a:xfrm>
              <a:off x="6132727" y="2203786"/>
              <a:ext cx="34915" cy="65246"/>
            </a:xfrm>
            <a:custGeom>
              <a:avLst/>
              <a:gdLst>
                <a:gd name="connsiteX0" fmla="*/ 34915 w 34915"/>
                <a:gd name="connsiteY0" fmla="*/ 0 h 65246"/>
                <a:gd name="connsiteX1" fmla="*/ 31105 w 34915"/>
                <a:gd name="connsiteY1" fmla="*/ 65246 h 65246"/>
                <a:gd name="connsiteX2" fmla="*/ 34915 w 34915"/>
                <a:gd name="connsiteY2" fmla="*/ 0 h 6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915" h="65246">
                  <a:moveTo>
                    <a:pt x="34915" y="0"/>
                  </a:moveTo>
                  <a:cubicBezTo>
                    <a:pt x="22152" y="16288"/>
                    <a:pt x="20818" y="45148"/>
                    <a:pt x="31105" y="65246"/>
                  </a:cubicBezTo>
                  <a:cubicBezTo>
                    <a:pt x="-16520" y="61150"/>
                    <a:pt x="-4804" y="2858"/>
                    <a:pt x="3491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" name="任意多边形: 形状 149">
              <a:extLst>
                <a:ext uri="{FF2B5EF4-FFF2-40B4-BE49-F238E27FC236}">
                  <a16:creationId xmlns:a16="http://schemas.microsoft.com/office/drawing/2014/main" id="{0A39E1BF-110C-48C7-844D-8BC8D6954C24}"/>
                </a:ext>
              </a:extLst>
            </p:cNvPr>
            <p:cNvSpPr/>
            <p:nvPr/>
          </p:nvSpPr>
          <p:spPr>
            <a:xfrm>
              <a:off x="5723092" y="2211406"/>
              <a:ext cx="40715" cy="84391"/>
            </a:xfrm>
            <a:custGeom>
              <a:avLst/>
              <a:gdLst>
                <a:gd name="connsiteX0" fmla="*/ 38024 w 40715"/>
                <a:gd name="connsiteY0" fmla="*/ 0 h 84391"/>
                <a:gd name="connsiteX1" fmla="*/ 14973 w 40715"/>
                <a:gd name="connsiteY1" fmla="*/ 30670 h 84391"/>
                <a:gd name="connsiteX2" fmla="*/ 3448 w 40715"/>
                <a:gd name="connsiteY2" fmla="*/ 84391 h 84391"/>
                <a:gd name="connsiteX3" fmla="*/ 38024 w 40715"/>
                <a:gd name="connsiteY3" fmla="*/ 0 h 84391"/>
                <a:gd name="connsiteX4" fmla="*/ 38024 w 40715"/>
                <a:gd name="connsiteY4" fmla="*/ 0 h 84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15" h="84391">
                  <a:moveTo>
                    <a:pt x="38024" y="0"/>
                  </a:moveTo>
                  <a:cubicBezTo>
                    <a:pt x="49168" y="7620"/>
                    <a:pt x="22593" y="16383"/>
                    <a:pt x="14973" y="30670"/>
                  </a:cubicBezTo>
                  <a:cubicBezTo>
                    <a:pt x="6591" y="46482"/>
                    <a:pt x="9068" y="67342"/>
                    <a:pt x="3448" y="84391"/>
                  </a:cubicBezTo>
                  <a:cubicBezTo>
                    <a:pt x="-9220" y="47339"/>
                    <a:pt x="15449" y="14573"/>
                    <a:pt x="38024" y="0"/>
                  </a:cubicBezTo>
                  <a:lnTo>
                    <a:pt x="38024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" name="任意多边形: 形状 150">
              <a:extLst>
                <a:ext uri="{FF2B5EF4-FFF2-40B4-BE49-F238E27FC236}">
                  <a16:creationId xmlns:a16="http://schemas.microsoft.com/office/drawing/2014/main" id="{117DFE7E-AB11-4215-BD14-47369E26C6C4}"/>
                </a:ext>
              </a:extLst>
            </p:cNvPr>
            <p:cNvSpPr/>
            <p:nvPr/>
          </p:nvSpPr>
          <p:spPr>
            <a:xfrm>
              <a:off x="3939168" y="2245771"/>
              <a:ext cx="552359" cy="63926"/>
            </a:xfrm>
            <a:custGeom>
              <a:avLst/>
              <a:gdLst>
                <a:gd name="connsiteX0" fmla="*/ 552360 w 552359"/>
                <a:gd name="connsiteY0" fmla="*/ 61551 h 63926"/>
                <a:gd name="connsiteX1" fmla="*/ 195648 w 552359"/>
                <a:gd name="connsiteY1" fmla="*/ 19355 h 63926"/>
                <a:gd name="connsiteX2" fmla="*/ 72871 w 552359"/>
                <a:gd name="connsiteY2" fmla="*/ 19355 h 63926"/>
                <a:gd name="connsiteX3" fmla="*/ 42201 w 552359"/>
                <a:gd name="connsiteY3" fmla="*/ 46216 h 63926"/>
                <a:gd name="connsiteX4" fmla="*/ 5 w 552359"/>
                <a:gd name="connsiteY4" fmla="*/ 15545 h 63926"/>
                <a:gd name="connsiteX5" fmla="*/ 34485 w 552359"/>
                <a:gd name="connsiteY5" fmla="*/ 30880 h 63926"/>
                <a:gd name="connsiteX6" fmla="*/ 68966 w 552359"/>
                <a:gd name="connsiteY6" fmla="*/ 210 h 63926"/>
                <a:gd name="connsiteX7" fmla="*/ 95826 w 552359"/>
                <a:gd name="connsiteY7" fmla="*/ 11735 h 63926"/>
                <a:gd name="connsiteX8" fmla="*/ 295280 w 552359"/>
                <a:gd name="connsiteY8" fmla="*/ 19355 h 63926"/>
                <a:gd name="connsiteX9" fmla="*/ 345191 w 552359"/>
                <a:gd name="connsiteY9" fmla="*/ 30880 h 63926"/>
                <a:gd name="connsiteX10" fmla="*/ 364336 w 552359"/>
                <a:gd name="connsiteY10" fmla="*/ 42406 h 63926"/>
                <a:gd name="connsiteX11" fmla="*/ 471683 w 552359"/>
                <a:gd name="connsiteY11" fmla="*/ 53931 h 63926"/>
                <a:gd name="connsiteX12" fmla="*/ 552360 w 552359"/>
                <a:gd name="connsiteY12" fmla="*/ 61551 h 63926"/>
                <a:gd name="connsiteX13" fmla="*/ 552360 w 552359"/>
                <a:gd name="connsiteY13" fmla="*/ 61551 h 6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2359" h="63926">
                  <a:moveTo>
                    <a:pt x="552360" y="61551"/>
                  </a:moveTo>
                  <a:cubicBezTo>
                    <a:pt x="427392" y="73552"/>
                    <a:pt x="313092" y="37072"/>
                    <a:pt x="195648" y="19355"/>
                  </a:cubicBezTo>
                  <a:cubicBezTo>
                    <a:pt x="160501" y="27832"/>
                    <a:pt x="113924" y="31928"/>
                    <a:pt x="72871" y="19355"/>
                  </a:cubicBezTo>
                  <a:cubicBezTo>
                    <a:pt x="54583" y="20212"/>
                    <a:pt x="56393" y="41263"/>
                    <a:pt x="42201" y="46216"/>
                  </a:cubicBezTo>
                  <a:cubicBezTo>
                    <a:pt x="21150" y="42977"/>
                    <a:pt x="-376" y="40215"/>
                    <a:pt x="5" y="15545"/>
                  </a:cubicBezTo>
                  <a:cubicBezTo>
                    <a:pt x="13626" y="18593"/>
                    <a:pt x="22103" y="26689"/>
                    <a:pt x="34485" y="30880"/>
                  </a:cubicBezTo>
                  <a:cubicBezTo>
                    <a:pt x="51345" y="26023"/>
                    <a:pt x="57345" y="10306"/>
                    <a:pt x="68966" y="210"/>
                  </a:cubicBezTo>
                  <a:cubicBezTo>
                    <a:pt x="83444" y="-1505"/>
                    <a:pt x="86968" y="7735"/>
                    <a:pt x="95826" y="11735"/>
                  </a:cubicBezTo>
                  <a:cubicBezTo>
                    <a:pt x="172407" y="3448"/>
                    <a:pt x="240416" y="18022"/>
                    <a:pt x="295280" y="19355"/>
                  </a:cubicBezTo>
                  <a:cubicBezTo>
                    <a:pt x="313473" y="21641"/>
                    <a:pt x="318712" y="36881"/>
                    <a:pt x="345191" y="30880"/>
                  </a:cubicBezTo>
                  <a:cubicBezTo>
                    <a:pt x="357193" y="29071"/>
                    <a:pt x="355288" y="41167"/>
                    <a:pt x="364336" y="42406"/>
                  </a:cubicBezTo>
                  <a:cubicBezTo>
                    <a:pt x="399293" y="39739"/>
                    <a:pt x="436726" y="51264"/>
                    <a:pt x="471683" y="53931"/>
                  </a:cubicBezTo>
                  <a:cubicBezTo>
                    <a:pt x="502639" y="56217"/>
                    <a:pt x="536834" y="41548"/>
                    <a:pt x="552360" y="61551"/>
                  </a:cubicBezTo>
                  <a:lnTo>
                    <a:pt x="552360" y="6155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" name="任意多边形: 形状 151">
              <a:extLst>
                <a:ext uri="{FF2B5EF4-FFF2-40B4-BE49-F238E27FC236}">
                  <a16:creationId xmlns:a16="http://schemas.microsoft.com/office/drawing/2014/main" id="{632EFDE5-FD2E-42C3-B6F6-BEE25AB62BF3}"/>
                </a:ext>
              </a:extLst>
            </p:cNvPr>
            <p:cNvSpPr/>
            <p:nvPr/>
          </p:nvSpPr>
          <p:spPr>
            <a:xfrm>
              <a:off x="5736932" y="2257411"/>
              <a:ext cx="14467" cy="57531"/>
            </a:xfrm>
            <a:custGeom>
              <a:avLst/>
              <a:gdLst>
                <a:gd name="connsiteX0" fmla="*/ 8848 w 14467"/>
                <a:gd name="connsiteY0" fmla="*/ 0 h 57531"/>
                <a:gd name="connsiteX1" fmla="*/ 8848 w 14467"/>
                <a:gd name="connsiteY1" fmla="*/ 57531 h 57531"/>
                <a:gd name="connsiteX2" fmla="*/ 8848 w 14467"/>
                <a:gd name="connsiteY2" fmla="*/ 0 h 5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467" h="57531">
                  <a:moveTo>
                    <a:pt x="8848" y="0"/>
                  </a:moveTo>
                  <a:cubicBezTo>
                    <a:pt x="24850" y="6287"/>
                    <a:pt x="751" y="34100"/>
                    <a:pt x="8848" y="57531"/>
                  </a:cubicBezTo>
                  <a:cubicBezTo>
                    <a:pt x="-11060" y="47435"/>
                    <a:pt x="8848" y="15431"/>
                    <a:pt x="884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" name="任意多边形: 形状 152">
              <a:extLst>
                <a:ext uri="{FF2B5EF4-FFF2-40B4-BE49-F238E27FC236}">
                  <a16:creationId xmlns:a16="http://schemas.microsoft.com/office/drawing/2014/main" id="{0931C707-B71B-403F-BD1E-5235AF765F90}"/>
                </a:ext>
              </a:extLst>
            </p:cNvPr>
            <p:cNvSpPr/>
            <p:nvPr/>
          </p:nvSpPr>
          <p:spPr>
            <a:xfrm>
              <a:off x="6529721" y="2257411"/>
              <a:ext cx="32923" cy="61341"/>
            </a:xfrm>
            <a:custGeom>
              <a:avLst/>
              <a:gdLst>
                <a:gd name="connsiteX0" fmla="*/ 32923 w 32923"/>
                <a:gd name="connsiteY0" fmla="*/ 0 h 61341"/>
                <a:gd name="connsiteX1" fmla="*/ 9873 w 32923"/>
                <a:gd name="connsiteY1" fmla="*/ 61341 h 61341"/>
                <a:gd name="connsiteX2" fmla="*/ 32923 w 32923"/>
                <a:gd name="connsiteY2" fmla="*/ 0 h 6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923" h="61341">
                  <a:moveTo>
                    <a:pt x="32923" y="0"/>
                  </a:moveTo>
                  <a:cubicBezTo>
                    <a:pt x="22731" y="17907"/>
                    <a:pt x="5872" y="29147"/>
                    <a:pt x="9873" y="61341"/>
                  </a:cubicBezTo>
                  <a:cubicBezTo>
                    <a:pt x="-15369" y="47339"/>
                    <a:pt x="13492" y="5620"/>
                    <a:pt x="3292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" name="任意多边形: 形状 153">
              <a:extLst>
                <a:ext uri="{FF2B5EF4-FFF2-40B4-BE49-F238E27FC236}">
                  <a16:creationId xmlns:a16="http://schemas.microsoft.com/office/drawing/2014/main" id="{5A64D94E-FD76-41B0-85EF-8FE0BBA514B2}"/>
                </a:ext>
              </a:extLst>
            </p:cNvPr>
            <p:cNvSpPr/>
            <p:nvPr/>
          </p:nvSpPr>
          <p:spPr>
            <a:xfrm>
              <a:off x="3996990" y="2282124"/>
              <a:ext cx="375761" cy="67393"/>
            </a:xfrm>
            <a:custGeom>
              <a:avLst/>
              <a:gdLst>
                <a:gd name="connsiteX0" fmla="*/ 252984 w 375761"/>
                <a:gd name="connsiteY0" fmla="*/ 13672 h 67393"/>
                <a:gd name="connsiteX1" fmla="*/ 218504 w 375761"/>
                <a:gd name="connsiteY1" fmla="*/ 29008 h 67393"/>
                <a:gd name="connsiteX2" fmla="*/ 375761 w 375761"/>
                <a:gd name="connsiteY2" fmla="*/ 36723 h 67393"/>
                <a:gd name="connsiteX3" fmla="*/ 184023 w 375761"/>
                <a:gd name="connsiteY3" fmla="*/ 55868 h 67393"/>
                <a:gd name="connsiteX4" fmla="*/ 191738 w 375761"/>
                <a:gd name="connsiteY4" fmla="*/ 44343 h 67393"/>
                <a:gd name="connsiteX5" fmla="*/ 164878 w 375761"/>
                <a:gd name="connsiteY5" fmla="*/ 55868 h 67393"/>
                <a:gd name="connsiteX6" fmla="*/ 0 w 375761"/>
                <a:gd name="connsiteY6" fmla="*/ 67394 h 67393"/>
                <a:gd name="connsiteX7" fmla="*/ 153448 w 375761"/>
                <a:gd name="connsiteY7" fmla="*/ 44343 h 67393"/>
                <a:gd name="connsiteX8" fmla="*/ 122777 w 375761"/>
                <a:gd name="connsiteY8" fmla="*/ 40533 h 67393"/>
                <a:gd name="connsiteX9" fmla="*/ 314516 w 375761"/>
                <a:gd name="connsiteY9" fmla="*/ 36723 h 67393"/>
                <a:gd name="connsiteX10" fmla="*/ 103537 w 375761"/>
                <a:gd name="connsiteY10" fmla="*/ 21388 h 67393"/>
                <a:gd name="connsiteX11" fmla="*/ 176403 w 375761"/>
                <a:gd name="connsiteY11" fmla="*/ 17578 h 67393"/>
                <a:gd name="connsiteX12" fmla="*/ 134207 w 375761"/>
                <a:gd name="connsiteY12" fmla="*/ 9863 h 67393"/>
                <a:gd name="connsiteX13" fmla="*/ 252984 w 375761"/>
                <a:gd name="connsiteY13" fmla="*/ 13672 h 67393"/>
                <a:gd name="connsiteX14" fmla="*/ 252984 w 375761"/>
                <a:gd name="connsiteY14" fmla="*/ 13672 h 67393"/>
                <a:gd name="connsiteX15" fmla="*/ 183928 w 375761"/>
                <a:gd name="connsiteY15" fmla="*/ 21293 h 67393"/>
                <a:gd name="connsiteX16" fmla="*/ 210788 w 375761"/>
                <a:gd name="connsiteY16" fmla="*/ 21293 h 67393"/>
                <a:gd name="connsiteX17" fmla="*/ 214598 w 375761"/>
                <a:gd name="connsiteY17" fmla="*/ 13672 h 67393"/>
                <a:gd name="connsiteX18" fmla="*/ 187738 w 375761"/>
                <a:gd name="connsiteY18" fmla="*/ 13672 h 67393"/>
                <a:gd name="connsiteX19" fmla="*/ 183928 w 375761"/>
                <a:gd name="connsiteY19" fmla="*/ 13672 h 67393"/>
                <a:gd name="connsiteX20" fmla="*/ 183928 w 375761"/>
                <a:gd name="connsiteY20" fmla="*/ 21293 h 6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5761" h="67393">
                  <a:moveTo>
                    <a:pt x="252984" y="13672"/>
                  </a:moveTo>
                  <a:cubicBezTo>
                    <a:pt x="249174" y="29579"/>
                    <a:pt x="221075" y="6910"/>
                    <a:pt x="218504" y="29008"/>
                  </a:cubicBezTo>
                  <a:cubicBezTo>
                    <a:pt x="271748" y="12530"/>
                    <a:pt x="327184" y="27008"/>
                    <a:pt x="375761" y="36723"/>
                  </a:cubicBezTo>
                  <a:cubicBezTo>
                    <a:pt x="331184" y="49582"/>
                    <a:pt x="240602" y="43009"/>
                    <a:pt x="184023" y="55868"/>
                  </a:cubicBezTo>
                  <a:cubicBezTo>
                    <a:pt x="185357" y="50820"/>
                    <a:pt x="190786" y="49868"/>
                    <a:pt x="191738" y="44343"/>
                  </a:cubicBezTo>
                  <a:cubicBezTo>
                    <a:pt x="180880" y="46343"/>
                    <a:pt x="159353" y="37485"/>
                    <a:pt x="164878" y="55868"/>
                  </a:cubicBezTo>
                  <a:cubicBezTo>
                    <a:pt x="116300" y="51487"/>
                    <a:pt x="54864" y="65489"/>
                    <a:pt x="0" y="67394"/>
                  </a:cubicBezTo>
                  <a:cubicBezTo>
                    <a:pt x="34957" y="44534"/>
                    <a:pt x="105061" y="59869"/>
                    <a:pt x="153448" y="44343"/>
                  </a:cubicBezTo>
                  <a:cubicBezTo>
                    <a:pt x="150590" y="35675"/>
                    <a:pt x="131921" y="42819"/>
                    <a:pt x="122777" y="40533"/>
                  </a:cubicBezTo>
                  <a:cubicBezTo>
                    <a:pt x="181642" y="24912"/>
                    <a:pt x="243935" y="53106"/>
                    <a:pt x="314516" y="36723"/>
                  </a:cubicBezTo>
                  <a:cubicBezTo>
                    <a:pt x="244507" y="37009"/>
                    <a:pt x="162020" y="23388"/>
                    <a:pt x="103537" y="21388"/>
                  </a:cubicBezTo>
                  <a:cubicBezTo>
                    <a:pt x="115729" y="4814"/>
                    <a:pt x="156972" y="16816"/>
                    <a:pt x="176403" y="17578"/>
                  </a:cubicBezTo>
                  <a:cubicBezTo>
                    <a:pt x="176022" y="3767"/>
                    <a:pt x="143161" y="2433"/>
                    <a:pt x="134207" y="9863"/>
                  </a:cubicBezTo>
                  <a:cubicBezTo>
                    <a:pt x="143066" y="-9092"/>
                    <a:pt x="225552" y="3290"/>
                    <a:pt x="252984" y="13672"/>
                  </a:cubicBezTo>
                  <a:lnTo>
                    <a:pt x="252984" y="13672"/>
                  </a:lnTo>
                  <a:close/>
                  <a:moveTo>
                    <a:pt x="183928" y="21293"/>
                  </a:moveTo>
                  <a:cubicBezTo>
                    <a:pt x="187166" y="24912"/>
                    <a:pt x="208407" y="29484"/>
                    <a:pt x="210788" y="21293"/>
                  </a:cubicBezTo>
                  <a:cubicBezTo>
                    <a:pt x="203930" y="19388"/>
                    <a:pt x="212408" y="17197"/>
                    <a:pt x="214598" y="13672"/>
                  </a:cubicBezTo>
                  <a:cubicBezTo>
                    <a:pt x="202692" y="8624"/>
                    <a:pt x="203645" y="14720"/>
                    <a:pt x="187738" y="13672"/>
                  </a:cubicBezTo>
                  <a:cubicBezTo>
                    <a:pt x="187738" y="11577"/>
                    <a:pt x="184595" y="9291"/>
                    <a:pt x="183928" y="13672"/>
                  </a:cubicBezTo>
                  <a:cubicBezTo>
                    <a:pt x="188500" y="14434"/>
                    <a:pt x="186309" y="17959"/>
                    <a:pt x="183928" y="212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" name="任意多边形: 形状 154">
              <a:extLst>
                <a:ext uri="{FF2B5EF4-FFF2-40B4-BE49-F238E27FC236}">
                  <a16:creationId xmlns:a16="http://schemas.microsoft.com/office/drawing/2014/main" id="{D630E613-CCA6-4A67-92EC-C046F14B359E}"/>
                </a:ext>
              </a:extLst>
            </p:cNvPr>
            <p:cNvSpPr/>
            <p:nvPr/>
          </p:nvSpPr>
          <p:spPr>
            <a:xfrm>
              <a:off x="3989084" y="2295864"/>
              <a:ext cx="99726" cy="19078"/>
            </a:xfrm>
            <a:custGeom>
              <a:avLst/>
              <a:gdLst>
                <a:gd name="connsiteX0" fmla="*/ 99727 w 99726"/>
                <a:gd name="connsiteY0" fmla="*/ 7553 h 19078"/>
                <a:gd name="connsiteX1" fmla="*/ 0 w 99726"/>
                <a:gd name="connsiteY1" fmla="*/ 19078 h 19078"/>
                <a:gd name="connsiteX2" fmla="*/ 99727 w 99726"/>
                <a:gd name="connsiteY2" fmla="*/ 7553 h 19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726" h="19078">
                  <a:moveTo>
                    <a:pt x="99727" y="7553"/>
                  </a:moveTo>
                  <a:cubicBezTo>
                    <a:pt x="59912" y="4791"/>
                    <a:pt x="32099" y="14030"/>
                    <a:pt x="0" y="19078"/>
                  </a:cubicBezTo>
                  <a:cubicBezTo>
                    <a:pt x="16955" y="3648"/>
                    <a:pt x="76676" y="-8449"/>
                    <a:pt x="99727" y="75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" name="任意多边形: 形状 155">
              <a:extLst>
                <a:ext uri="{FF2B5EF4-FFF2-40B4-BE49-F238E27FC236}">
                  <a16:creationId xmlns:a16="http://schemas.microsoft.com/office/drawing/2014/main" id="{F873AA44-B604-45AF-B22D-8D58AF547EA7}"/>
                </a:ext>
              </a:extLst>
            </p:cNvPr>
            <p:cNvSpPr/>
            <p:nvPr/>
          </p:nvSpPr>
          <p:spPr>
            <a:xfrm>
              <a:off x="3977559" y="2313402"/>
              <a:ext cx="138112" cy="20781"/>
            </a:xfrm>
            <a:custGeom>
              <a:avLst/>
              <a:gdLst>
                <a:gd name="connsiteX0" fmla="*/ 138113 w 138112"/>
                <a:gd name="connsiteY0" fmla="*/ 9256 h 20781"/>
                <a:gd name="connsiteX1" fmla="*/ 0 w 138112"/>
                <a:gd name="connsiteY1" fmla="*/ 20781 h 20781"/>
                <a:gd name="connsiteX2" fmla="*/ 138113 w 138112"/>
                <a:gd name="connsiteY2" fmla="*/ 9256 h 20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112" h="20781">
                  <a:moveTo>
                    <a:pt x="138113" y="9256"/>
                  </a:moveTo>
                  <a:cubicBezTo>
                    <a:pt x="87535" y="6589"/>
                    <a:pt x="46006" y="10970"/>
                    <a:pt x="0" y="20781"/>
                  </a:cubicBezTo>
                  <a:cubicBezTo>
                    <a:pt x="26480" y="-364"/>
                    <a:pt x="109823" y="-7413"/>
                    <a:pt x="138113" y="92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" name="任意多边形: 形状 156">
              <a:extLst>
                <a:ext uri="{FF2B5EF4-FFF2-40B4-BE49-F238E27FC236}">
                  <a16:creationId xmlns:a16="http://schemas.microsoft.com/office/drawing/2014/main" id="{B17EA848-C824-4C9A-A8B6-CF697D68C6A7}"/>
                </a:ext>
              </a:extLst>
            </p:cNvPr>
            <p:cNvSpPr/>
            <p:nvPr/>
          </p:nvSpPr>
          <p:spPr>
            <a:xfrm>
              <a:off x="4211588" y="2320061"/>
              <a:ext cx="230123" cy="37076"/>
            </a:xfrm>
            <a:custGeom>
              <a:avLst/>
              <a:gdLst>
                <a:gd name="connsiteX0" fmla="*/ 230124 w 230123"/>
                <a:gd name="connsiteY0" fmla="*/ 10216 h 37076"/>
                <a:gd name="connsiteX1" fmla="*/ 0 w 230123"/>
                <a:gd name="connsiteY1" fmla="*/ 37077 h 37076"/>
                <a:gd name="connsiteX2" fmla="*/ 149543 w 230123"/>
                <a:gd name="connsiteY2" fmla="*/ 10216 h 37076"/>
                <a:gd name="connsiteX3" fmla="*/ 230124 w 230123"/>
                <a:gd name="connsiteY3" fmla="*/ 10216 h 3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123" h="37076">
                  <a:moveTo>
                    <a:pt x="230124" y="10216"/>
                  </a:moveTo>
                  <a:cubicBezTo>
                    <a:pt x="155067" y="18122"/>
                    <a:pt x="69151" y="15074"/>
                    <a:pt x="0" y="37077"/>
                  </a:cubicBezTo>
                  <a:cubicBezTo>
                    <a:pt x="29623" y="13931"/>
                    <a:pt x="93250" y="13836"/>
                    <a:pt x="149543" y="10216"/>
                  </a:cubicBezTo>
                  <a:cubicBezTo>
                    <a:pt x="179927" y="8311"/>
                    <a:pt x="216599" y="-11786"/>
                    <a:pt x="230124" y="102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" name="任意多边形: 形状 157">
              <a:extLst>
                <a:ext uri="{FF2B5EF4-FFF2-40B4-BE49-F238E27FC236}">
                  <a16:creationId xmlns:a16="http://schemas.microsoft.com/office/drawing/2014/main" id="{4066C134-6870-473B-94CD-0C03EAF314FA}"/>
                </a:ext>
              </a:extLst>
            </p:cNvPr>
            <p:cNvSpPr/>
            <p:nvPr/>
          </p:nvSpPr>
          <p:spPr>
            <a:xfrm>
              <a:off x="4387991" y="2341873"/>
              <a:ext cx="99726" cy="26789"/>
            </a:xfrm>
            <a:custGeom>
              <a:avLst/>
              <a:gdLst>
                <a:gd name="connsiteX0" fmla="*/ 99727 w 99726"/>
                <a:gd name="connsiteY0" fmla="*/ 7645 h 26789"/>
                <a:gd name="connsiteX1" fmla="*/ 0 w 99726"/>
                <a:gd name="connsiteY1" fmla="*/ 26790 h 26789"/>
                <a:gd name="connsiteX2" fmla="*/ 99727 w 99726"/>
                <a:gd name="connsiteY2" fmla="*/ 7645 h 2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726" h="26789">
                  <a:moveTo>
                    <a:pt x="99727" y="7645"/>
                  </a:moveTo>
                  <a:cubicBezTo>
                    <a:pt x="56293" y="3835"/>
                    <a:pt x="31909" y="19170"/>
                    <a:pt x="0" y="26790"/>
                  </a:cubicBezTo>
                  <a:cubicBezTo>
                    <a:pt x="14764" y="6692"/>
                    <a:pt x="72199" y="-10453"/>
                    <a:pt x="99727" y="76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" name="任意多边形: 形状 158">
              <a:extLst>
                <a:ext uri="{FF2B5EF4-FFF2-40B4-BE49-F238E27FC236}">
                  <a16:creationId xmlns:a16="http://schemas.microsoft.com/office/drawing/2014/main" id="{9FBBEDB0-6B42-49B6-9A48-4BD28D89D062}"/>
                </a:ext>
              </a:extLst>
            </p:cNvPr>
            <p:cNvSpPr/>
            <p:nvPr/>
          </p:nvSpPr>
          <p:spPr>
            <a:xfrm>
              <a:off x="4399516" y="2359263"/>
              <a:ext cx="72866" cy="20925"/>
            </a:xfrm>
            <a:custGeom>
              <a:avLst/>
              <a:gdLst>
                <a:gd name="connsiteX0" fmla="*/ 72866 w 72866"/>
                <a:gd name="connsiteY0" fmla="*/ 5591 h 20925"/>
                <a:gd name="connsiteX1" fmla="*/ 0 w 72866"/>
                <a:gd name="connsiteY1" fmla="*/ 20926 h 20925"/>
                <a:gd name="connsiteX2" fmla="*/ 72866 w 72866"/>
                <a:gd name="connsiteY2" fmla="*/ 5591 h 20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866" h="20925">
                  <a:moveTo>
                    <a:pt x="72866" y="5591"/>
                  </a:moveTo>
                  <a:cubicBezTo>
                    <a:pt x="41529" y="3590"/>
                    <a:pt x="28003" y="19592"/>
                    <a:pt x="0" y="20926"/>
                  </a:cubicBezTo>
                  <a:cubicBezTo>
                    <a:pt x="6668" y="2543"/>
                    <a:pt x="60960" y="-6697"/>
                    <a:pt x="72866" y="55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" name="任意多边形: 形状 159">
              <a:extLst>
                <a:ext uri="{FF2B5EF4-FFF2-40B4-BE49-F238E27FC236}">
                  <a16:creationId xmlns:a16="http://schemas.microsoft.com/office/drawing/2014/main" id="{C9C6647D-14D5-48C9-B6EA-31B186611249}"/>
                </a:ext>
              </a:extLst>
            </p:cNvPr>
            <p:cNvSpPr/>
            <p:nvPr/>
          </p:nvSpPr>
          <p:spPr>
            <a:xfrm>
              <a:off x="4280645" y="2382182"/>
              <a:ext cx="184118" cy="29249"/>
            </a:xfrm>
            <a:custGeom>
              <a:avLst/>
              <a:gdLst>
                <a:gd name="connsiteX0" fmla="*/ 184118 w 184118"/>
                <a:gd name="connsiteY0" fmla="*/ 13342 h 29249"/>
                <a:gd name="connsiteX1" fmla="*/ 0 w 184118"/>
                <a:gd name="connsiteY1" fmla="*/ 28677 h 29249"/>
                <a:gd name="connsiteX2" fmla="*/ 69056 w 184118"/>
                <a:gd name="connsiteY2" fmla="*/ 17152 h 29249"/>
                <a:gd name="connsiteX3" fmla="*/ 184118 w 184118"/>
                <a:gd name="connsiteY3" fmla="*/ 13342 h 29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118" h="29249">
                  <a:moveTo>
                    <a:pt x="184118" y="13342"/>
                  </a:moveTo>
                  <a:cubicBezTo>
                    <a:pt x="123063" y="-2469"/>
                    <a:pt x="68390" y="34202"/>
                    <a:pt x="0" y="28677"/>
                  </a:cubicBezTo>
                  <a:cubicBezTo>
                    <a:pt x="13906" y="7437"/>
                    <a:pt x="44577" y="20391"/>
                    <a:pt x="69056" y="17152"/>
                  </a:cubicBezTo>
                  <a:cubicBezTo>
                    <a:pt x="108680" y="11913"/>
                    <a:pt x="156877" y="-16281"/>
                    <a:pt x="184118" y="133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" name="任意多边形: 形状 160">
              <a:extLst>
                <a:ext uri="{FF2B5EF4-FFF2-40B4-BE49-F238E27FC236}">
                  <a16:creationId xmlns:a16="http://schemas.microsoft.com/office/drawing/2014/main" id="{B2A60370-3CA9-4A9B-8EFE-45433B7DD893}"/>
                </a:ext>
              </a:extLst>
            </p:cNvPr>
            <p:cNvSpPr/>
            <p:nvPr/>
          </p:nvSpPr>
          <p:spPr>
            <a:xfrm>
              <a:off x="6745871" y="2407049"/>
              <a:ext cx="16226" cy="80581"/>
            </a:xfrm>
            <a:custGeom>
              <a:avLst/>
              <a:gdLst>
                <a:gd name="connsiteX0" fmla="*/ 4701 w 16226"/>
                <a:gd name="connsiteY0" fmla="*/ 0 h 80581"/>
                <a:gd name="connsiteX1" fmla="*/ 16227 w 16226"/>
                <a:gd name="connsiteY1" fmla="*/ 80582 h 80581"/>
                <a:gd name="connsiteX2" fmla="*/ 4701 w 16226"/>
                <a:gd name="connsiteY2" fmla="*/ 0 h 80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26" h="80581">
                  <a:moveTo>
                    <a:pt x="4701" y="0"/>
                  </a:moveTo>
                  <a:cubicBezTo>
                    <a:pt x="10321" y="25146"/>
                    <a:pt x="14131" y="52007"/>
                    <a:pt x="16227" y="80582"/>
                  </a:cubicBezTo>
                  <a:cubicBezTo>
                    <a:pt x="-5490" y="73438"/>
                    <a:pt x="-1014" y="22003"/>
                    <a:pt x="470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" name="任意多边形: 形状 161">
              <a:extLst>
                <a:ext uri="{FF2B5EF4-FFF2-40B4-BE49-F238E27FC236}">
                  <a16:creationId xmlns:a16="http://schemas.microsoft.com/office/drawing/2014/main" id="{89E09274-E3EB-4953-BCF1-31817DC57B1A}"/>
                </a:ext>
              </a:extLst>
            </p:cNvPr>
            <p:cNvSpPr/>
            <p:nvPr/>
          </p:nvSpPr>
          <p:spPr>
            <a:xfrm>
              <a:off x="6156117" y="2410859"/>
              <a:ext cx="20212" cy="72866"/>
            </a:xfrm>
            <a:custGeom>
              <a:avLst/>
              <a:gdLst>
                <a:gd name="connsiteX0" fmla="*/ 19145 w 20212"/>
                <a:gd name="connsiteY0" fmla="*/ 0 h 72866"/>
                <a:gd name="connsiteX1" fmla="*/ 0 w 20212"/>
                <a:gd name="connsiteY1" fmla="*/ 72866 h 72866"/>
                <a:gd name="connsiteX2" fmla="*/ 19145 w 20212"/>
                <a:gd name="connsiteY2" fmla="*/ 0 h 7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12" h="72866">
                  <a:moveTo>
                    <a:pt x="19145" y="0"/>
                  </a:moveTo>
                  <a:cubicBezTo>
                    <a:pt x="23146" y="19431"/>
                    <a:pt x="15716" y="60484"/>
                    <a:pt x="0" y="72866"/>
                  </a:cubicBezTo>
                  <a:cubicBezTo>
                    <a:pt x="3143" y="45339"/>
                    <a:pt x="12097" y="23527"/>
                    <a:pt x="1914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" name="任意多边形: 形状 162">
              <a:extLst>
                <a:ext uri="{FF2B5EF4-FFF2-40B4-BE49-F238E27FC236}">
                  <a16:creationId xmlns:a16="http://schemas.microsoft.com/office/drawing/2014/main" id="{814F9F6B-714B-4B04-8BA9-85AAD586F0B7}"/>
                </a:ext>
              </a:extLst>
            </p:cNvPr>
            <p:cNvSpPr/>
            <p:nvPr/>
          </p:nvSpPr>
          <p:spPr>
            <a:xfrm>
              <a:off x="4131007" y="2427563"/>
              <a:ext cx="130397" cy="21668"/>
            </a:xfrm>
            <a:custGeom>
              <a:avLst/>
              <a:gdLst>
                <a:gd name="connsiteX0" fmla="*/ 130397 w 130397"/>
                <a:gd name="connsiteY0" fmla="*/ 17777 h 21668"/>
                <a:gd name="connsiteX1" fmla="*/ 95917 w 130397"/>
                <a:gd name="connsiteY1" fmla="*/ 10062 h 21668"/>
                <a:gd name="connsiteX2" fmla="*/ 0 w 130397"/>
                <a:gd name="connsiteY2" fmla="*/ 13872 h 21668"/>
                <a:gd name="connsiteX3" fmla="*/ 130397 w 130397"/>
                <a:gd name="connsiteY3" fmla="*/ 17777 h 2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397" h="21668">
                  <a:moveTo>
                    <a:pt x="130397" y="17777"/>
                  </a:moveTo>
                  <a:cubicBezTo>
                    <a:pt x="120015" y="12443"/>
                    <a:pt x="108585" y="10157"/>
                    <a:pt x="95917" y="10062"/>
                  </a:cubicBezTo>
                  <a:cubicBezTo>
                    <a:pt x="62675" y="9871"/>
                    <a:pt x="18098" y="33493"/>
                    <a:pt x="0" y="13872"/>
                  </a:cubicBezTo>
                  <a:cubicBezTo>
                    <a:pt x="44291" y="22349"/>
                    <a:pt x="113824" y="-24133"/>
                    <a:pt x="130397" y="177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" name="任意多边形: 形状 163">
              <a:extLst>
                <a:ext uri="{FF2B5EF4-FFF2-40B4-BE49-F238E27FC236}">
                  <a16:creationId xmlns:a16="http://schemas.microsoft.com/office/drawing/2014/main" id="{E0468A16-046D-46BB-AA89-E1B905087C03}"/>
                </a:ext>
              </a:extLst>
            </p:cNvPr>
            <p:cNvSpPr/>
            <p:nvPr/>
          </p:nvSpPr>
          <p:spPr>
            <a:xfrm>
              <a:off x="6136972" y="2441523"/>
              <a:ext cx="15434" cy="42202"/>
            </a:xfrm>
            <a:custGeom>
              <a:avLst/>
              <a:gdLst>
                <a:gd name="connsiteX0" fmla="*/ 11525 w 15434"/>
                <a:gd name="connsiteY0" fmla="*/ 6 h 42202"/>
                <a:gd name="connsiteX1" fmla="*/ 0 w 15434"/>
                <a:gd name="connsiteY1" fmla="*/ 42202 h 42202"/>
                <a:gd name="connsiteX2" fmla="*/ 11525 w 15434"/>
                <a:gd name="connsiteY2" fmla="*/ 6 h 4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34" h="42202">
                  <a:moveTo>
                    <a:pt x="11525" y="6"/>
                  </a:moveTo>
                  <a:cubicBezTo>
                    <a:pt x="21812" y="-565"/>
                    <a:pt x="9620" y="37630"/>
                    <a:pt x="0" y="42202"/>
                  </a:cubicBezTo>
                  <a:cubicBezTo>
                    <a:pt x="2762" y="27153"/>
                    <a:pt x="8001" y="14389"/>
                    <a:pt x="11525" y="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" name="任意多边形: 形状 164">
              <a:extLst>
                <a:ext uri="{FF2B5EF4-FFF2-40B4-BE49-F238E27FC236}">
                  <a16:creationId xmlns:a16="http://schemas.microsoft.com/office/drawing/2014/main" id="{BF750FA6-1871-4460-8E92-54590842A323}"/>
                </a:ext>
              </a:extLst>
            </p:cNvPr>
            <p:cNvSpPr/>
            <p:nvPr/>
          </p:nvSpPr>
          <p:spPr>
            <a:xfrm>
              <a:off x="6106786" y="2449149"/>
              <a:ext cx="33995" cy="80581"/>
            </a:xfrm>
            <a:custGeom>
              <a:avLst/>
              <a:gdLst>
                <a:gd name="connsiteX0" fmla="*/ 3325 w 33995"/>
                <a:gd name="connsiteY0" fmla="*/ 80582 h 80581"/>
                <a:gd name="connsiteX1" fmla="*/ 33995 w 33995"/>
                <a:gd name="connsiteY1" fmla="*/ 0 h 80581"/>
                <a:gd name="connsiteX2" fmla="*/ 3325 w 33995"/>
                <a:gd name="connsiteY2" fmla="*/ 80582 h 80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95" h="80581">
                  <a:moveTo>
                    <a:pt x="3325" y="80582"/>
                  </a:moveTo>
                  <a:cubicBezTo>
                    <a:pt x="-10391" y="58960"/>
                    <a:pt x="21994" y="21146"/>
                    <a:pt x="33995" y="0"/>
                  </a:cubicBezTo>
                  <a:cubicBezTo>
                    <a:pt x="28852" y="31909"/>
                    <a:pt x="11326" y="51530"/>
                    <a:pt x="3325" y="805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" name="任意多边形: 形状 165">
              <a:extLst>
                <a:ext uri="{FF2B5EF4-FFF2-40B4-BE49-F238E27FC236}">
                  <a16:creationId xmlns:a16="http://schemas.microsoft.com/office/drawing/2014/main" id="{5B620942-12D4-449D-8936-226B7345AD69}"/>
                </a:ext>
              </a:extLst>
            </p:cNvPr>
            <p:cNvSpPr/>
            <p:nvPr/>
          </p:nvSpPr>
          <p:spPr>
            <a:xfrm>
              <a:off x="4280549" y="2495178"/>
              <a:ext cx="65246" cy="24296"/>
            </a:xfrm>
            <a:custGeom>
              <a:avLst/>
              <a:gdLst>
                <a:gd name="connsiteX0" fmla="*/ 65246 w 65246"/>
                <a:gd name="connsiteY0" fmla="*/ 23028 h 24296"/>
                <a:gd name="connsiteX1" fmla="*/ 0 w 65246"/>
                <a:gd name="connsiteY1" fmla="*/ 7693 h 24296"/>
                <a:gd name="connsiteX2" fmla="*/ 65246 w 65246"/>
                <a:gd name="connsiteY2" fmla="*/ 23028 h 2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246" h="24296">
                  <a:moveTo>
                    <a:pt x="65246" y="23028"/>
                  </a:moveTo>
                  <a:cubicBezTo>
                    <a:pt x="45910" y="30743"/>
                    <a:pt x="31718" y="454"/>
                    <a:pt x="0" y="7693"/>
                  </a:cubicBezTo>
                  <a:cubicBezTo>
                    <a:pt x="16192" y="-11167"/>
                    <a:pt x="57055" y="8836"/>
                    <a:pt x="65246" y="230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7" name="任意多边形: 形状 166">
              <a:extLst>
                <a:ext uri="{FF2B5EF4-FFF2-40B4-BE49-F238E27FC236}">
                  <a16:creationId xmlns:a16="http://schemas.microsoft.com/office/drawing/2014/main" id="{794F84B5-9EAE-4AD2-940D-F0A1F709CCA7}"/>
                </a:ext>
              </a:extLst>
            </p:cNvPr>
            <p:cNvSpPr/>
            <p:nvPr/>
          </p:nvSpPr>
          <p:spPr>
            <a:xfrm>
              <a:off x="4928725" y="2497868"/>
              <a:ext cx="38385" cy="9051"/>
            </a:xfrm>
            <a:custGeom>
              <a:avLst/>
              <a:gdLst>
                <a:gd name="connsiteX0" fmla="*/ 38386 w 38385"/>
                <a:gd name="connsiteY0" fmla="*/ 8907 h 9051"/>
                <a:gd name="connsiteX1" fmla="*/ 0 w 38385"/>
                <a:gd name="connsiteY1" fmla="*/ 8907 h 9051"/>
                <a:gd name="connsiteX2" fmla="*/ 38386 w 38385"/>
                <a:gd name="connsiteY2" fmla="*/ 8907 h 9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385" h="9051">
                  <a:moveTo>
                    <a:pt x="38386" y="8907"/>
                  </a:moveTo>
                  <a:cubicBezTo>
                    <a:pt x="22765" y="4812"/>
                    <a:pt x="20193" y="9955"/>
                    <a:pt x="0" y="8907"/>
                  </a:cubicBezTo>
                  <a:cubicBezTo>
                    <a:pt x="1905" y="811"/>
                    <a:pt x="38195" y="-6237"/>
                    <a:pt x="38386" y="8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8" name="任意多边形: 形状 167">
              <a:extLst>
                <a:ext uri="{FF2B5EF4-FFF2-40B4-BE49-F238E27FC236}">
                  <a16:creationId xmlns:a16="http://schemas.microsoft.com/office/drawing/2014/main" id="{2FCCDD84-1BD2-461A-8E50-ACF7F292F79B}"/>
                </a:ext>
              </a:extLst>
            </p:cNvPr>
            <p:cNvSpPr/>
            <p:nvPr/>
          </p:nvSpPr>
          <p:spPr>
            <a:xfrm>
              <a:off x="4598970" y="2506681"/>
              <a:ext cx="39068" cy="111251"/>
            </a:xfrm>
            <a:custGeom>
              <a:avLst/>
              <a:gdLst>
                <a:gd name="connsiteX0" fmla="*/ 0 w 39068"/>
                <a:gd name="connsiteY0" fmla="*/ 0 h 111251"/>
                <a:gd name="connsiteX1" fmla="*/ 30671 w 39068"/>
                <a:gd name="connsiteY1" fmla="*/ 111252 h 111251"/>
                <a:gd name="connsiteX2" fmla="*/ 0 w 39068"/>
                <a:gd name="connsiteY2" fmla="*/ 0 h 111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068" h="111251">
                  <a:moveTo>
                    <a:pt x="0" y="0"/>
                  </a:moveTo>
                  <a:cubicBezTo>
                    <a:pt x="25432" y="18097"/>
                    <a:pt x="53435" y="81629"/>
                    <a:pt x="30671" y="111252"/>
                  </a:cubicBezTo>
                  <a:cubicBezTo>
                    <a:pt x="29051" y="77629"/>
                    <a:pt x="9144" y="37909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9" name="任意多边形: 形状 168">
              <a:extLst>
                <a:ext uri="{FF2B5EF4-FFF2-40B4-BE49-F238E27FC236}">
                  <a16:creationId xmlns:a16="http://schemas.microsoft.com/office/drawing/2014/main" id="{EE46B535-EB0D-412D-9606-427C35BB5629}"/>
                </a:ext>
              </a:extLst>
            </p:cNvPr>
            <p:cNvSpPr/>
            <p:nvPr/>
          </p:nvSpPr>
          <p:spPr>
            <a:xfrm>
              <a:off x="5373734" y="2510412"/>
              <a:ext cx="230123" cy="50084"/>
            </a:xfrm>
            <a:custGeom>
              <a:avLst/>
              <a:gdLst>
                <a:gd name="connsiteX0" fmla="*/ 230124 w 230123"/>
                <a:gd name="connsiteY0" fmla="*/ 11699 h 50084"/>
                <a:gd name="connsiteX1" fmla="*/ 145732 w 230123"/>
                <a:gd name="connsiteY1" fmla="*/ 7889 h 50084"/>
                <a:gd name="connsiteX2" fmla="*/ 0 w 230123"/>
                <a:gd name="connsiteY2" fmla="*/ 50084 h 50084"/>
                <a:gd name="connsiteX3" fmla="*/ 230124 w 230123"/>
                <a:gd name="connsiteY3" fmla="*/ 11699 h 50084"/>
                <a:gd name="connsiteX4" fmla="*/ 230124 w 230123"/>
                <a:gd name="connsiteY4" fmla="*/ 11699 h 50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123" h="50084">
                  <a:moveTo>
                    <a:pt x="230124" y="11699"/>
                  </a:moveTo>
                  <a:cubicBezTo>
                    <a:pt x="205264" y="24176"/>
                    <a:pt x="174784" y="5507"/>
                    <a:pt x="145732" y="7889"/>
                  </a:cubicBezTo>
                  <a:cubicBezTo>
                    <a:pt x="94107" y="12175"/>
                    <a:pt x="47720" y="45703"/>
                    <a:pt x="0" y="50084"/>
                  </a:cubicBezTo>
                  <a:cubicBezTo>
                    <a:pt x="63055" y="19795"/>
                    <a:pt x="148780" y="-20115"/>
                    <a:pt x="230124" y="11699"/>
                  </a:cubicBezTo>
                  <a:lnTo>
                    <a:pt x="230124" y="1169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0" name="任意多边形: 形状 169">
              <a:extLst>
                <a:ext uri="{FF2B5EF4-FFF2-40B4-BE49-F238E27FC236}">
                  <a16:creationId xmlns:a16="http://schemas.microsoft.com/office/drawing/2014/main" id="{6449FB11-3EFA-464D-BB18-6D1C0D9415DC}"/>
                </a:ext>
              </a:extLst>
            </p:cNvPr>
            <p:cNvSpPr/>
            <p:nvPr/>
          </p:nvSpPr>
          <p:spPr>
            <a:xfrm>
              <a:off x="5799406" y="2513954"/>
              <a:ext cx="95916" cy="27302"/>
            </a:xfrm>
            <a:custGeom>
              <a:avLst/>
              <a:gdLst>
                <a:gd name="connsiteX0" fmla="*/ 95917 w 95916"/>
                <a:gd name="connsiteY0" fmla="*/ 27302 h 27302"/>
                <a:gd name="connsiteX1" fmla="*/ 0 w 95916"/>
                <a:gd name="connsiteY1" fmla="*/ 11967 h 27302"/>
                <a:gd name="connsiteX2" fmla="*/ 95917 w 95916"/>
                <a:gd name="connsiteY2" fmla="*/ 27302 h 2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916" h="27302">
                  <a:moveTo>
                    <a:pt x="95917" y="27302"/>
                  </a:moveTo>
                  <a:cubicBezTo>
                    <a:pt x="71057" y="26159"/>
                    <a:pt x="31147" y="-1939"/>
                    <a:pt x="0" y="11967"/>
                  </a:cubicBezTo>
                  <a:cubicBezTo>
                    <a:pt x="25622" y="-12131"/>
                    <a:pt x="82772" y="3871"/>
                    <a:pt x="95917" y="273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" name="任意多边形: 形状 170">
              <a:extLst>
                <a:ext uri="{FF2B5EF4-FFF2-40B4-BE49-F238E27FC236}">
                  <a16:creationId xmlns:a16="http://schemas.microsoft.com/office/drawing/2014/main" id="{D7CE594A-2169-4FD5-8533-7890A39C1378}"/>
                </a:ext>
              </a:extLst>
            </p:cNvPr>
            <p:cNvSpPr/>
            <p:nvPr/>
          </p:nvSpPr>
          <p:spPr>
            <a:xfrm>
              <a:off x="6096431" y="2514396"/>
              <a:ext cx="49242" cy="99881"/>
            </a:xfrm>
            <a:custGeom>
              <a:avLst/>
              <a:gdLst>
                <a:gd name="connsiteX0" fmla="*/ 48161 w 49242"/>
                <a:gd name="connsiteY0" fmla="*/ 99727 h 99881"/>
                <a:gd name="connsiteX1" fmla="*/ 25111 w 49242"/>
                <a:gd name="connsiteY1" fmla="*/ 0 h 99881"/>
                <a:gd name="connsiteX2" fmla="*/ 21301 w 49242"/>
                <a:gd name="connsiteY2" fmla="*/ 38386 h 99881"/>
                <a:gd name="connsiteX3" fmla="*/ 17491 w 49242"/>
                <a:gd name="connsiteY3" fmla="*/ 26860 h 99881"/>
                <a:gd name="connsiteX4" fmla="*/ 48161 w 49242"/>
                <a:gd name="connsiteY4" fmla="*/ 99727 h 99881"/>
                <a:gd name="connsiteX5" fmla="*/ 48161 w 49242"/>
                <a:gd name="connsiteY5" fmla="*/ 99727 h 99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242" h="99881">
                  <a:moveTo>
                    <a:pt x="48161" y="99727"/>
                  </a:moveTo>
                  <a:cubicBezTo>
                    <a:pt x="-13370" y="103918"/>
                    <a:pt x="-10037" y="22003"/>
                    <a:pt x="25111" y="0"/>
                  </a:cubicBezTo>
                  <a:cubicBezTo>
                    <a:pt x="26444" y="16097"/>
                    <a:pt x="28445" y="19812"/>
                    <a:pt x="21301" y="38386"/>
                  </a:cubicBezTo>
                  <a:cubicBezTo>
                    <a:pt x="20158" y="41434"/>
                    <a:pt x="15300" y="27242"/>
                    <a:pt x="17491" y="26860"/>
                  </a:cubicBezTo>
                  <a:cubicBezTo>
                    <a:pt x="-14990" y="32194"/>
                    <a:pt x="58925" y="90678"/>
                    <a:pt x="48161" y="99727"/>
                  </a:cubicBezTo>
                  <a:lnTo>
                    <a:pt x="48161" y="9972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2" name="任意多边形: 形状 171">
              <a:extLst>
                <a:ext uri="{FF2B5EF4-FFF2-40B4-BE49-F238E27FC236}">
                  <a16:creationId xmlns:a16="http://schemas.microsoft.com/office/drawing/2014/main" id="{A079E460-3DC8-4A67-B10E-69653FDF3F5C}"/>
                </a:ext>
              </a:extLst>
            </p:cNvPr>
            <p:cNvSpPr/>
            <p:nvPr/>
          </p:nvSpPr>
          <p:spPr>
            <a:xfrm>
              <a:off x="3946889" y="2519153"/>
              <a:ext cx="303085" cy="33628"/>
            </a:xfrm>
            <a:custGeom>
              <a:avLst/>
              <a:gdLst>
                <a:gd name="connsiteX0" fmla="*/ 303086 w 303085"/>
                <a:gd name="connsiteY0" fmla="*/ 2958 h 33628"/>
                <a:gd name="connsiteX1" fmla="*/ 222504 w 303085"/>
                <a:gd name="connsiteY1" fmla="*/ 22103 h 33628"/>
                <a:gd name="connsiteX2" fmla="*/ 195644 w 303085"/>
                <a:gd name="connsiteY2" fmla="*/ 10578 h 33628"/>
                <a:gd name="connsiteX3" fmla="*/ 0 w 303085"/>
                <a:gd name="connsiteY3" fmla="*/ 33629 h 33628"/>
                <a:gd name="connsiteX4" fmla="*/ 141923 w 303085"/>
                <a:gd name="connsiteY4" fmla="*/ 2958 h 33628"/>
                <a:gd name="connsiteX5" fmla="*/ 218599 w 303085"/>
                <a:gd name="connsiteY5" fmla="*/ 14483 h 33628"/>
                <a:gd name="connsiteX6" fmla="*/ 303086 w 303085"/>
                <a:gd name="connsiteY6" fmla="*/ 2958 h 33628"/>
                <a:gd name="connsiteX7" fmla="*/ 303086 w 303085"/>
                <a:gd name="connsiteY7" fmla="*/ 2958 h 33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3085" h="33628">
                  <a:moveTo>
                    <a:pt x="303086" y="2958"/>
                  </a:moveTo>
                  <a:cubicBezTo>
                    <a:pt x="286893" y="26675"/>
                    <a:pt x="246412" y="196"/>
                    <a:pt x="222504" y="22103"/>
                  </a:cubicBezTo>
                  <a:cubicBezTo>
                    <a:pt x="205645" y="26104"/>
                    <a:pt x="209931" y="9149"/>
                    <a:pt x="195644" y="10578"/>
                  </a:cubicBezTo>
                  <a:cubicBezTo>
                    <a:pt x="131445" y="21913"/>
                    <a:pt x="51911" y="4101"/>
                    <a:pt x="0" y="33629"/>
                  </a:cubicBezTo>
                  <a:cubicBezTo>
                    <a:pt x="14287" y="-5138"/>
                    <a:pt x="90773" y="4292"/>
                    <a:pt x="141923" y="2958"/>
                  </a:cubicBezTo>
                  <a:cubicBezTo>
                    <a:pt x="167640" y="2291"/>
                    <a:pt x="206407" y="-8091"/>
                    <a:pt x="218599" y="14483"/>
                  </a:cubicBezTo>
                  <a:cubicBezTo>
                    <a:pt x="237458" y="1244"/>
                    <a:pt x="270224" y="2006"/>
                    <a:pt x="303086" y="2958"/>
                  </a:cubicBezTo>
                  <a:lnTo>
                    <a:pt x="303086" y="29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3" name="任意多边形: 形状 172">
              <a:extLst>
                <a:ext uri="{FF2B5EF4-FFF2-40B4-BE49-F238E27FC236}">
                  <a16:creationId xmlns:a16="http://schemas.microsoft.com/office/drawing/2014/main" id="{A5BAC61D-6466-4C46-91F7-45E803B19752}"/>
                </a:ext>
              </a:extLst>
            </p:cNvPr>
            <p:cNvSpPr/>
            <p:nvPr/>
          </p:nvSpPr>
          <p:spPr>
            <a:xfrm>
              <a:off x="4414852" y="2518206"/>
              <a:ext cx="145732" cy="46005"/>
            </a:xfrm>
            <a:custGeom>
              <a:avLst/>
              <a:gdLst>
                <a:gd name="connsiteX0" fmla="*/ 145733 w 145732"/>
                <a:gd name="connsiteY0" fmla="*/ 0 h 46005"/>
                <a:gd name="connsiteX1" fmla="*/ 0 w 145732"/>
                <a:gd name="connsiteY1" fmla="*/ 46006 h 46005"/>
                <a:gd name="connsiteX2" fmla="*/ 145733 w 145732"/>
                <a:gd name="connsiteY2" fmla="*/ 0 h 46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732" h="46005">
                  <a:moveTo>
                    <a:pt x="145733" y="0"/>
                  </a:moveTo>
                  <a:cubicBezTo>
                    <a:pt x="99441" y="15240"/>
                    <a:pt x="44863" y="42005"/>
                    <a:pt x="0" y="46006"/>
                  </a:cubicBezTo>
                  <a:cubicBezTo>
                    <a:pt x="33814" y="15907"/>
                    <a:pt x="89535" y="7715"/>
                    <a:pt x="14573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4" name="任意多边形: 形状 173">
              <a:extLst>
                <a:ext uri="{FF2B5EF4-FFF2-40B4-BE49-F238E27FC236}">
                  <a16:creationId xmlns:a16="http://schemas.microsoft.com/office/drawing/2014/main" id="{7FC72902-B064-49B9-A95D-3ADF7516A964}"/>
                </a:ext>
              </a:extLst>
            </p:cNvPr>
            <p:cNvSpPr/>
            <p:nvPr/>
          </p:nvSpPr>
          <p:spPr>
            <a:xfrm>
              <a:off x="6267369" y="2517664"/>
              <a:ext cx="322135" cy="50357"/>
            </a:xfrm>
            <a:custGeom>
              <a:avLst/>
              <a:gdLst>
                <a:gd name="connsiteX0" fmla="*/ 322135 w 322135"/>
                <a:gd name="connsiteY0" fmla="*/ 31212 h 50357"/>
                <a:gd name="connsiteX1" fmla="*/ 222409 w 322135"/>
                <a:gd name="connsiteY1" fmla="*/ 50357 h 50357"/>
                <a:gd name="connsiteX2" fmla="*/ 0 w 322135"/>
                <a:gd name="connsiteY2" fmla="*/ 15877 h 50357"/>
                <a:gd name="connsiteX3" fmla="*/ 126587 w 322135"/>
                <a:gd name="connsiteY3" fmla="*/ 4352 h 50357"/>
                <a:gd name="connsiteX4" fmla="*/ 222504 w 322135"/>
                <a:gd name="connsiteY4" fmla="*/ 38832 h 50357"/>
                <a:gd name="connsiteX5" fmla="*/ 322135 w 322135"/>
                <a:gd name="connsiteY5" fmla="*/ 31212 h 50357"/>
                <a:gd name="connsiteX6" fmla="*/ 322135 w 322135"/>
                <a:gd name="connsiteY6" fmla="*/ 31212 h 5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2135" h="50357">
                  <a:moveTo>
                    <a:pt x="322135" y="31212"/>
                  </a:moveTo>
                  <a:cubicBezTo>
                    <a:pt x="304705" y="35784"/>
                    <a:pt x="243078" y="27593"/>
                    <a:pt x="222409" y="50357"/>
                  </a:cubicBezTo>
                  <a:cubicBezTo>
                    <a:pt x="165164" y="17210"/>
                    <a:pt x="80963" y="4542"/>
                    <a:pt x="0" y="15877"/>
                  </a:cubicBezTo>
                  <a:cubicBezTo>
                    <a:pt x="33147" y="-4030"/>
                    <a:pt x="87154" y="-1840"/>
                    <a:pt x="126587" y="4352"/>
                  </a:cubicBezTo>
                  <a:cubicBezTo>
                    <a:pt x="162306" y="10067"/>
                    <a:pt x="199263" y="24259"/>
                    <a:pt x="222504" y="38832"/>
                  </a:cubicBezTo>
                  <a:cubicBezTo>
                    <a:pt x="244602" y="26735"/>
                    <a:pt x="294989" y="14448"/>
                    <a:pt x="322135" y="31212"/>
                  </a:cubicBezTo>
                  <a:lnTo>
                    <a:pt x="322135" y="3121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5" name="任意多边形: 形状 174">
              <a:extLst>
                <a:ext uri="{FF2B5EF4-FFF2-40B4-BE49-F238E27FC236}">
                  <a16:creationId xmlns:a16="http://schemas.microsoft.com/office/drawing/2014/main" id="{9212FEFC-7AA5-49BB-A8B1-4ED6F851378B}"/>
                </a:ext>
              </a:extLst>
            </p:cNvPr>
            <p:cNvSpPr/>
            <p:nvPr/>
          </p:nvSpPr>
          <p:spPr>
            <a:xfrm>
              <a:off x="5910658" y="2521096"/>
              <a:ext cx="126587" cy="20160"/>
            </a:xfrm>
            <a:custGeom>
              <a:avLst/>
              <a:gdLst>
                <a:gd name="connsiteX0" fmla="*/ 126587 w 126587"/>
                <a:gd name="connsiteY0" fmla="*/ 16350 h 20160"/>
                <a:gd name="connsiteX1" fmla="*/ 0 w 126587"/>
                <a:gd name="connsiteY1" fmla="*/ 20160 h 20160"/>
                <a:gd name="connsiteX2" fmla="*/ 126587 w 126587"/>
                <a:gd name="connsiteY2" fmla="*/ 16350 h 2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587" h="20160">
                  <a:moveTo>
                    <a:pt x="126587" y="16350"/>
                  </a:moveTo>
                  <a:cubicBezTo>
                    <a:pt x="74200" y="20065"/>
                    <a:pt x="45149" y="15683"/>
                    <a:pt x="0" y="20160"/>
                  </a:cubicBezTo>
                  <a:cubicBezTo>
                    <a:pt x="31813" y="-7367"/>
                    <a:pt x="90011" y="-4795"/>
                    <a:pt x="126587" y="163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6" name="任意多边形: 形状 175">
              <a:extLst>
                <a:ext uri="{FF2B5EF4-FFF2-40B4-BE49-F238E27FC236}">
                  <a16:creationId xmlns:a16="http://schemas.microsoft.com/office/drawing/2014/main" id="{5DBDCC47-A638-49CA-8A49-871F0E77738F}"/>
                </a:ext>
              </a:extLst>
            </p:cNvPr>
            <p:cNvSpPr/>
            <p:nvPr/>
          </p:nvSpPr>
          <p:spPr>
            <a:xfrm>
              <a:off x="4257594" y="2550573"/>
              <a:ext cx="72866" cy="14547"/>
            </a:xfrm>
            <a:custGeom>
              <a:avLst/>
              <a:gdLst>
                <a:gd name="connsiteX0" fmla="*/ 72866 w 72866"/>
                <a:gd name="connsiteY0" fmla="*/ 9828 h 14547"/>
                <a:gd name="connsiteX1" fmla="*/ 0 w 72866"/>
                <a:gd name="connsiteY1" fmla="*/ 9828 h 14547"/>
                <a:gd name="connsiteX2" fmla="*/ 72866 w 72866"/>
                <a:gd name="connsiteY2" fmla="*/ 9828 h 1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866" h="14547">
                  <a:moveTo>
                    <a:pt x="72866" y="9828"/>
                  </a:moveTo>
                  <a:cubicBezTo>
                    <a:pt x="62770" y="23354"/>
                    <a:pt x="28385" y="2780"/>
                    <a:pt x="0" y="9828"/>
                  </a:cubicBezTo>
                  <a:cubicBezTo>
                    <a:pt x="6382" y="-7698"/>
                    <a:pt x="57055" y="2018"/>
                    <a:pt x="72866" y="98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7" name="任意多边形: 形状 176">
              <a:extLst>
                <a:ext uri="{FF2B5EF4-FFF2-40B4-BE49-F238E27FC236}">
                  <a16:creationId xmlns:a16="http://schemas.microsoft.com/office/drawing/2014/main" id="{091A31FD-6AFC-4E35-ADB5-37F5DB8B125E}"/>
                </a:ext>
              </a:extLst>
            </p:cNvPr>
            <p:cNvSpPr/>
            <p:nvPr/>
          </p:nvSpPr>
          <p:spPr>
            <a:xfrm>
              <a:off x="6129196" y="2548875"/>
              <a:ext cx="11585" cy="34482"/>
            </a:xfrm>
            <a:custGeom>
              <a:avLst/>
              <a:gdLst>
                <a:gd name="connsiteX0" fmla="*/ 60 w 11585"/>
                <a:gd name="connsiteY0" fmla="*/ 1 h 34482"/>
                <a:gd name="connsiteX1" fmla="*/ 11585 w 11585"/>
                <a:gd name="connsiteY1" fmla="*/ 34481 h 34482"/>
                <a:gd name="connsiteX2" fmla="*/ 60 w 11585"/>
                <a:gd name="connsiteY2" fmla="*/ 1 h 34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85" h="34482">
                  <a:moveTo>
                    <a:pt x="60" y="1"/>
                  </a:moveTo>
                  <a:cubicBezTo>
                    <a:pt x="15586" y="-190"/>
                    <a:pt x="3299" y="27433"/>
                    <a:pt x="11585" y="34481"/>
                  </a:cubicBezTo>
                  <a:cubicBezTo>
                    <a:pt x="-3845" y="34672"/>
                    <a:pt x="917" y="14574"/>
                    <a:pt x="60" y="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8" name="任意多边形: 形状 177">
              <a:extLst>
                <a:ext uri="{FF2B5EF4-FFF2-40B4-BE49-F238E27FC236}">
                  <a16:creationId xmlns:a16="http://schemas.microsoft.com/office/drawing/2014/main" id="{50E724A1-1600-411E-AAFD-988A9C2F59F1}"/>
                </a:ext>
              </a:extLst>
            </p:cNvPr>
            <p:cNvSpPr/>
            <p:nvPr/>
          </p:nvSpPr>
          <p:spPr>
            <a:xfrm>
              <a:off x="7034417" y="2553796"/>
              <a:ext cx="122777" cy="22036"/>
            </a:xfrm>
            <a:custGeom>
              <a:avLst/>
              <a:gdLst>
                <a:gd name="connsiteX0" fmla="*/ 122777 w 122777"/>
                <a:gd name="connsiteY0" fmla="*/ 14321 h 22036"/>
                <a:gd name="connsiteX1" fmla="*/ 0 w 122777"/>
                <a:gd name="connsiteY1" fmla="*/ 22036 h 22036"/>
                <a:gd name="connsiteX2" fmla="*/ 122777 w 122777"/>
                <a:gd name="connsiteY2" fmla="*/ 14321 h 2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2777" h="22036">
                  <a:moveTo>
                    <a:pt x="122777" y="14321"/>
                  </a:moveTo>
                  <a:cubicBezTo>
                    <a:pt x="96393" y="26704"/>
                    <a:pt x="41529" y="8797"/>
                    <a:pt x="0" y="22036"/>
                  </a:cubicBezTo>
                  <a:cubicBezTo>
                    <a:pt x="17050" y="-11968"/>
                    <a:pt x="99060" y="-62"/>
                    <a:pt x="122777" y="143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9" name="任意多边形: 形状 178">
              <a:extLst>
                <a:ext uri="{FF2B5EF4-FFF2-40B4-BE49-F238E27FC236}">
                  <a16:creationId xmlns:a16="http://schemas.microsoft.com/office/drawing/2014/main" id="{5B7FDB33-AFFD-45EA-94EB-0647CA10BE5B}"/>
                </a:ext>
              </a:extLst>
            </p:cNvPr>
            <p:cNvSpPr/>
            <p:nvPr/>
          </p:nvSpPr>
          <p:spPr>
            <a:xfrm>
              <a:off x="7172625" y="2556690"/>
              <a:ext cx="57435" cy="34382"/>
            </a:xfrm>
            <a:custGeom>
              <a:avLst/>
              <a:gdLst>
                <a:gd name="connsiteX0" fmla="*/ 57436 w 57435"/>
                <a:gd name="connsiteY0" fmla="*/ 15237 h 34382"/>
                <a:gd name="connsiteX1" fmla="*/ 22955 w 57435"/>
                <a:gd name="connsiteY1" fmla="*/ 34382 h 34382"/>
                <a:gd name="connsiteX2" fmla="*/ 30671 w 57435"/>
                <a:gd name="connsiteY2" fmla="*/ 19047 h 34382"/>
                <a:gd name="connsiteX3" fmla="*/ 0 w 57435"/>
                <a:gd name="connsiteY3" fmla="*/ 15237 h 34382"/>
                <a:gd name="connsiteX4" fmla="*/ 0 w 57435"/>
                <a:gd name="connsiteY4" fmla="*/ 3712 h 34382"/>
                <a:gd name="connsiteX5" fmla="*/ 57436 w 57435"/>
                <a:gd name="connsiteY5" fmla="*/ 15237 h 34382"/>
                <a:gd name="connsiteX6" fmla="*/ 57436 w 57435"/>
                <a:gd name="connsiteY6" fmla="*/ 15237 h 3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435" h="34382">
                  <a:moveTo>
                    <a:pt x="57436" y="15237"/>
                  </a:moveTo>
                  <a:cubicBezTo>
                    <a:pt x="51721" y="27334"/>
                    <a:pt x="40291" y="33906"/>
                    <a:pt x="22955" y="34382"/>
                  </a:cubicBezTo>
                  <a:cubicBezTo>
                    <a:pt x="20193" y="23905"/>
                    <a:pt x="30575" y="26667"/>
                    <a:pt x="30671" y="19047"/>
                  </a:cubicBezTo>
                  <a:cubicBezTo>
                    <a:pt x="27813" y="10379"/>
                    <a:pt x="9144" y="17523"/>
                    <a:pt x="0" y="15237"/>
                  </a:cubicBezTo>
                  <a:lnTo>
                    <a:pt x="0" y="3712"/>
                  </a:lnTo>
                  <a:cubicBezTo>
                    <a:pt x="20384" y="-574"/>
                    <a:pt x="48292" y="-5242"/>
                    <a:pt x="57436" y="15237"/>
                  </a:cubicBezTo>
                  <a:lnTo>
                    <a:pt x="57436" y="1523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0" name="任意多边形: 形状 179">
              <a:extLst>
                <a:ext uri="{FF2B5EF4-FFF2-40B4-BE49-F238E27FC236}">
                  <a16:creationId xmlns:a16="http://schemas.microsoft.com/office/drawing/2014/main" id="{3ED5A884-4B0B-4D8B-AECF-B34AC6E10B95}"/>
                </a:ext>
              </a:extLst>
            </p:cNvPr>
            <p:cNvSpPr/>
            <p:nvPr/>
          </p:nvSpPr>
          <p:spPr>
            <a:xfrm>
              <a:off x="6161701" y="2575584"/>
              <a:ext cx="13656" cy="38443"/>
            </a:xfrm>
            <a:custGeom>
              <a:avLst/>
              <a:gdLst>
                <a:gd name="connsiteX0" fmla="*/ 2131 w 13656"/>
                <a:gd name="connsiteY0" fmla="*/ 153 h 38443"/>
                <a:gd name="connsiteX1" fmla="*/ 13656 w 13656"/>
                <a:gd name="connsiteY1" fmla="*/ 3963 h 38443"/>
                <a:gd name="connsiteX2" fmla="*/ 5941 w 13656"/>
                <a:gd name="connsiteY2" fmla="*/ 38443 h 38443"/>
                <a:gd name="connsiteX3" fmla="*/ 2131 w 13656"/>
                <a:gd name="connsiteY3" fmla="*/ 153 h 38443"/>
                <a:gd name="connsiteX4" fmla="*/ 2131 w 13656"/>
                <a:gd name="connsiteY4" fmla="*/ 153 h 38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56" h="38443">
                  <a:moveTo>
                    <a:pt x="2131" y="153"/>
                  </a:moveTo>
                  <a:cubicBezTo>
                    <a:pt x="8322" y="-895"/>
                    <a:pt x="8703" y="3772"/>
                    <a:pt x="13656" y="3963"/>
                  </a:cubicBezTo>
                  <a:cubicBezTo>
                    <a:pt x="10418" y="16822"/>
                    <a:pt x="14323" y="25013"/>
                    <a:pt x="5941" y="38443"/>
                  </a:cubicBezTo>
                  <a:cubicBezTo>
                    <a:pt x="-7680" y="36158"/>
                    <a:pt x="7084" y="17012"/>
                    <a:pt x="2131" y="153"/>
                  </a:cubicBezTo>
                  <a:lnTo>
                    <a:pt x="2131" y="1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1" name="任意多边形: 形状 180">
              <a:extLst>
                <a:ext uri="{FF2B5EF4-FFF2-40B4-BE49-F238E27FC236}">
                  <a16:creationId xmlns:a16="http://schemas.microsoft.com/office/drawing/2014/main" id="{B95D9426-5916-443F-B720-F39E39D066B4}"/>
                </a:ext>
              </a:extLst>
            </p:cNvPr>
            <p:cNvSpPr/>
            <p:nvPr/>
          </p:nvSpPr>
          <p:spPr>
            <a:xfrm>
              <a:off x="6654289" y="2575718"/>
              <a:ext cx="31131" cy="42118"/>
            </a:xfrm>
            <a:custGeom>
              <a:avLst/>
              <a:gdLst>
                <a:gd name="connsiteX0" fmla="*/ 8081 w 31131"/>
                <a:gd name="connsiteY0" fmla="*/ 18 h 42118"/>
                <a:gd name="connsiteX1" fmla="*/ 31132 w 31131"/>
                <a:gd name="connsiteY1" fmla="*/ 7638 h 42118"/>
                <a:gd name="connsiteX2" fmla="*/ 19607 w 31131"/>
                <a:gd name="connsiteY2" fmla="*/ 42119 h 42118"/>
                <a:gd name="connsiteX3" fmla="*/ 461 w 31131"/>
                <a:gd name="connsiteY3" fmla="*/ 38309 h 42118"/>
                <a:gd name="connsiteX4" fmla="*/ 8081 w 31131"/>
                <a:gd name="connsiteY4" fmla="*/ 18 h 4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131" h="42118">
                  <a:moveTo>
                    <a:pt x="8081" y="18"/>
                  </a:moveTo>
                  <a:cubicBezTo>
                    <a:pt x="23893" y="-648"/>
                    <a:pt x="15320" y="17163"/>
                    <a:pt x="31132" y="7638"/>
                  </a:cubicBezTo>
                  <a:cubicBezTo>
                    <a:pt x="29132" y="20973"/>
                    <a:pt x="20845" y="28117"/>
                    <a:pt x="19607" y="42119"/>
                  </a:cubicBezTo>
                  <a:cubicBezTo>
                    <a:pt x="6462" y="40595"/>
                    <a:pt x="14749" y="31736"/>
                    <a:pt x="461" y="38309"/>
                  </a:cubicBezTo>
                  <a:cubicBezTo>
                    <a:pt x="-1158" y="21450"/>
                    <a:pt x="1509" y="8781"/>
                    <a:pt x="8081" y="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2" name="任意多边形: 形状 181">
              <a:extLst>
                <a:ext uri="{FF2B5EF4-FFF2-40B4-BE49-F238E27FC236}">
                  <a16:creationId xmlns:a16="http://schemas.microsoft.com/office/drawing/2014/main" id="{FC9B41A4-6E9B-454F-BCA5-91ECC0D5C458}"/>
                </a:ext>
              </a:extLst>
            </p:cNvPr>
            <p:cNvSpPr/>
            <p:nvPr/>
          </p:nvSpPr>
          <p:spPr>
            <a:xfrm>
              <a:off x="5151229" y="2591072"/>
              <a:ext cx="122777" cy="38385"/>
            </a:xfrm>
            <a:custGeom>
              <a:avLst/>
              <a:gdLst>
                <a:gd name="connsiteX0" fmla="*/ 122777 w 122777"/>
                <a:gd name="connsiteY0" fmla="*/ 0 h 38385"/>
                <a:gd name="connsiteX1" fmla="*/ 0 w 122777"/>
                <a:gd name="connsiteY1" fmla="*/ 38386 h 38385"/>
                <a:gd name="connsiteX2" fmla="*/ 122777 w 122777"/>
                <a:gd name="connsiteY2" fmla="*/ 0 h 38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2777" h="38385">
                  <a:moveTo>
                    <a:pt x="122777" y="0"/>
                  </a:moveTo>
                  <a:cubicBezTo>
                    <a:pt x="85630" y="16574"/>
                    <a:pt x="37624" y="22289"/>
                    <a:pt x="0" y="38386"/>
                  </a:cubicBezTo>
                  <a:cubicBezTo>
                    <a:pt x="24003" y="8668"/>
                    <a:pt x="78391" y="9335"/>
                    <a:pt x="12277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3" name="任意多边形: 形状 182">
              <a:extLst>
                <a:ext uri="{FF2B5EF4-FFF2-40B4-BE49-F238E27FC236}">
                  <a16:creationId xmlns:a16="http://schemas.microsoft.com/office/drawing/2014/main" id="{8EA5BBEE-CD58-4A9B-A0F7-25329F462150}"/>
                </a:ext>
              </a:extLst>
            </p:cNvPr>
            <p:cNvSpPr/>
            <p:nvPr/>
          </p:nvSpPr>
          <p:spPr>
            <a:xfrm>
              <a:off x="6719807" y="2591072"/>
              <a:ext cx="38388" cy="53749"/>
            </a:xfrm>
            <a:custGeom>
              <a:avLst/>
              <a:gdLst>
                <a:gd name="connsiteX0" fmla="*/ 3905 w 38388"/>
                <a:gd name="connsiteY0" fmla="*/ 0 h 53749"/>
                <a:gd name="connsiteX1" fmla="*/ 34576 w 38388"/>
                <a:gd name="connsiteY1" fmla="*/ 0 h 53749"/>
                <a:gd name="connsiteX2" fmla="*/ 23050 w 38388"/>
                <a:gd name="connsiteY2" fmla="*/ 53721 h 53749"/>
                <a:gd name="connsiteX3" fmla="*/ 0 w 38388"/>
                <a:gd name="connsiteY3" fmla="*/ 38386 h 53749"/>
                <a:gd name="connsiteX4" fmla="*/ 3905 w 38388"/>
                <a:gd name="connsiteY4" fmla="*/ 0 h 53749"/>
                <a:gd name="connsiteX5" fmla="*/ 3905 w 38388"/>
                <a:gd name="connsiteY5" fmla="*/ 0 h 5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388" h="53749">
                  <a:moveTo>
                    <a:pt x="3905" y="0"/>
                  </a:moveTo>
                  <a:cubicBezTo>
                    <a:pt x="22003" y="286"/>
                    <a:pt x="25717" y="15240"/>
                    <a:pt x="34576" y="0"/>
                  </a:cubicBezTo>
                  <a:cubicBezTo>
                    <a:pt x="48101" y="20098"/>
                    <a:pt x="21146" y="32480"/>
                    <a:pt x="23050" y="53721"/>
                  </a:cubicBezTo>
                  <a:cubicBezTo>
                    <a:pt x="5810" y="54769"/>
                    <a:pt x="18669" y="25908"/>
                    <a:pt x="0" y="38386"/>
                  </a:cubicBezTo>
                  <a:cubicBezTo>
                    <a:pt x="0" y="18669"/>
                    <a:pt x="762" y="8287"/>
                    <a:pt x="3905" y="0"/>
                  </a:cubicBezTo>
                  <a:lnTo>
                    <a:pt x="3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4" name="任意多边形: 形状 183">
              <a:extLst>
                <a:ext uri="{FF2B5EF4-FFF2-40B4-BE49-F238E27FC236}">
                  <a16:creationId xmlns:a16="http://schemas.microsoft.com/office/drawing/2014/main" id="{0765FC62-C662-480D-B56D-17272E39D9C8}"/>
                </a:ext>
              </a:extLst>
            </p:cNvPr>
            <p:cNvSpPr/>
            <p:nvPr/>
          </p:nvSpPr>
          <p:spPr>
            <a:xfrm>
              <a:off x="7119686" y="2602597"/>
              <a:ext cx="41317" cy="23050"/>
            </a:xfrm>
            <a:custGeom>
              <a:avLst/>
              <a:gdLst>
                <a:gd name="connsiteX0" fmla="*/ 41318 w 41317"/>
                <a:gd name="connsiteY0" fmla="*/ 0 h 23050"/>
                <a:gd name="connsiteX1" fmla="*/ 2932 w 41317"/>
                <a:gd name="connsiteY1" fmla="*/ 23050 h 23050"/>
                <a:gd name="connsiteX2" fmla="*/ 41318 w 41317"/>
                <a:gd name="connsiteY2" fmla="*/ 0 h 2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317" h="23050">
                  <a:moveTo>
                    <a:pt x="41318" y="0"/>
                  </a:moveTo>
                  <a:cubicBezTo>
                    <a:pt x="38556" y="17621"/>
                    <a:pt x="14648" y="14192"/>
                    <a:pt x="2932" y="23050"/>
                  </a:cubicBezTo>
                  <a:cubicBezTo>
                    <a:pt x="-11355" y="3429"/>
                    <a:pt x="30650" y="7334"/>
                    <a:pt x="4131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5" name="任意多边形: 形状 184">
              <a:extLst>
                <a:ext uri="{FF2B5EF4-FFF2-40B4-BE49-F238E27FC236}">
                  <a16:creationId xmlns:a16="http://schemas.microsoft.com/office/drawing/2014/main" id="{88FB5C07-13DA-4CB6-920D-2EB17BB62C3F}"/>
                </a:ext>
              </a:extLst>
            </p:cNvPr>
            <p:cNvSpPr/>
            <p:nvPr/>
          </p:nvSpPr>
          <p:spPr>
            <a:xfrm>
              <a:off x="5262481" y="2611813"/>
              <a:ext cx="72866" cy="8730"/>
            </a:xfrm>
            <a:custGeom>
              <a:avLst/>
              <a:gdLst>
                <a:gd name="connsiteX0" fmla="*/ 72866 w 72866"/>
                <a:gd name="connsiteY0" fmla="*/ 6120 h 8730"/>
                <a:gd name="connsiteX1" fmla="*/ 0 w 72866"/>
                <a:gd name="connsiteY1" fmla="*/ 6120 h 8730"/>
                <a:gd name="connsiteX2" fmla="*/ 72866 w 72866"/>
                <a:gd name="connsiteY2" fmla="*/ 6120 h 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866" h="8730">
                  <a:moveTo>
                    <a:pt x="72866" y="6120"/>
                  </a:moveTo>
                  <a:cubicBezTo>
                    <a:pt x="48196" y="12692"/>
                    <a:pt x="23336" y="4596"/>
                    <a:pt x="0" y="6120"/>
                  </a:cubicBezTo>
                  <a:cubicBezTo>
                    <a:pt x="16097" y="-5501"/>
                    <a:pt x="50387" y="2310"/>
                    <a:pt x="72866" y="61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6" name="任意多边形: 形状 185">
              <a:extLst>
                <a:ext uri="{FF2B5EF4-FFF2-40B4-BE49-F238E27FC236}">
                  <a16:creationId xmlns:a16="http://schemas.microsoft.com/office/drawing/2014/main" id="{7DDC36B2-0C8D-4D92-AEAD-50FD36BDFFB2}"/>
                </a:ext>
              </a:extLst>
            </p:cNvPr>
            <p:cNvSpPr/>
            <p:nvPr/>
          </p:nvSpPr>
          <p:spPr>
            <a:xfrm>
              <a:off x="6143588" y="2617933"/>
              <a:ext cx="22343" cy="80581"/>
            </a:xfrm>
            <a:custGeom>
              <a:avLst/>
              <a:gdLst>
                <a:gd name="connsiteX0" fmla="*/ 12529 w 22343"/>
                <a:gd name="connsiteY0" fmla="*/ 26861 h 80581"/>
                <a:gd name="connsiteX1" fmla="*/ 12529 w 22343"/>
                <a:gd name="connsiteY1" fmla="*/ 80582 h 80581"/>
                <a:gd name="connsiteX2" fmla="*/ 1003 w 22343"/>
                <a:gd name="connsiteY2" fmla="*/ 0 h 80581"/>
                <a:gd name="connsiteX3" fmla="*/ 20149 w 22343"/>
                <a:gd name="connsiteY3" fmla="*/ 34480 h 80581"/>
                <a:gd name="connsiteX4" fmla="*/ 12529 w 22343"/>
                <a:gd name="connsiteY4" fmla="*/ 26861 h 80581"/>
                <a:gd name="connsiteX5" fmla="*/ 12529 w 22343"/>
                <a:gd name="connsiteY5" fmla="*/ 26861 h 80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43" h="80581">
                  <a:moveTo>
                    <a:pt x="12529" y="26861"/>
                  </a:moveTo>
                  <a:cubicBezTo>
                    <a:pt x="8909" y="39148"/>
                    <a:pt x="8814" y="55817"/>
                    <a:pt x="12529" y="80582"/>
                  </a:cubicBezTo>
                  <a:cubicBezTo>
                    <a:pt x="-10046" y="72485"/>
                    <a:pt x="5766" y="26003"/>
                    <a:pt x="1003" y="0"/>
                  </a:cubicBezTo>
                  <a:cubicBezTo>
                    <a:pt x="23578" y="762"/>
                    <a:pt x="24816" y="25908"/>
                    <a:pt x="20149" y="34480"/>
                  </a:cubicBezTo>
                  <a:cubicBezTo>
                    <a:pt x="16815" y="32861"/>
                    <a:pt x="13291" y="31147"/>
                    <a:pt x="12529" y="26861"/>
                  </a:cubicBezTo>
                  <a:lnTo>
                    <a:pt x="12529" y="268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7" name="任意多边形: 形状 186">
              <a:extLst>
                <a:ext uri="{FF2B5EF4-FFF2-40B4-BE49-F238E27FC236}">
                  <a16:creationId xmlns:a16="http://schemas.microsoft.com/office/drawing/2014/main" id="{86B101D5-EEA5-42CA-9251-AB81DDDEB90A}"/>
                </a:ext>
              </a:extLst>
            </p:cNvPr>
            <p:cNvSpPr/>
            <p:nvPr/>
          </p:nvSpPr>
          <p:spPr>
            <a:xfrm>
              <a:off x="4579729" y="2625648"/>
              <a:ext cx="69222" cy="23685"/>
            </a:xfrm>
            <a:custGeom>
              <a:avLst/>
              <a:gdLst>
                <a:gd name="connsiteX0" fmla="*/ 69056 w 69222"/>
                <a:gd name="connsiteY0" fmla="*/ 0 h 23685"/>
                <a:gd name="connsiteX1" fmla="*/ 61341 w 69222"/>
                <a:gd name="connsiteY1" fmla="*/ 23050 h 23685"/>
                <a:gd name="connsiteX2" fmla="*/ 0 w 69222"/>
                <a:gd name="connsiteY2" fmla="*/ 19241 h 23685"/>
                <a:gd name="connsiteX3" fmla="*/ 69056 w 69222"/>
                <a:gd name="connsiteY3" fmla="*/ 0 h 23685"/>
                <a:gd name="connsiteX4" fmla="*/ 69056 w 69222"/>
                <a:gd name="connsiteY4" fmla="*/ 0 h 23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222" h="23685">
                  <a:moveTo>
                    <a:pt x="69056" y="0"/>
                  </a:moveTo>
                  <a:cubicBezTo>
                    <a:pt x="70866" y="12097"/>
                    <a:pt x="57245" y="8668"/>
                    <a:pt x="61341" y="23050"/>
                  </a:cubicBezTo>
                  <a:cubicBezTo>
                    <a:pt x="39910" y="8954"/>
                    <a:pt x="9620" y="33052"/>
                    <a:pt x="0" y="19241"/>
                  </a:cubicBezTo>
                  <a:cubicBezTo>
                    <a:pt x="17050" y="6763"/>
                    <a:pt x="47911" y="8287"/>
                    <a:pt x="69056" y="0"/>
                  </a:cubicBezTo>
                  <a:lnTo>
                    <a:pt x="6905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8" name="任意多边形: 形状 187">
              <a:extLst>
                <a:ext uri="{FF2B5EF4-FFF2-40B4-BE49-F238E27FC236}">
                  <a16:creationId xmlns:a16="http://schemas.microsoft.com/office/drawing/2014/main" id="{31863F79-1CFA-4DD3-A8B7-8D250B6A2B39}"/>
                </a:ext>
              </a:extLst>
            </p:cNvPr>
            <p:cNvSpPr/>
            <p:nvPr/>
          </p:nvSpPr>
          <p:spPr>
            <a:xfrm>
              <a:off x="6827344" y="2626709"/>
              <a:ext cx="433387" cy="171531"/>
            </a:xfrm>
            <a:custGeom>
              <a:avLst/>
              <a:gdLst>
                <a:gd name="connsiteX0" fmla="*/ 0 w 433387"/>
                <a:gd name="connsiteY0" fmla="*/ 33419 h 171531"/>
                <a:gd name="connsiteX1" fmla="*/ 191738 w 433387"/>
                <a:gd name="connsiteY1" fmla="*/ 6558 h 171531"/>
                <a:gd name="connsiteX2" fmla="*/ 195548 w 433387"/>
                <a:gd name="connsiteY2" fmla="*/ 29609 h 171531"/>
                <a:gd name="connsiteX3" fmla="*/ 218599 w 433387"/>
                <a:gd name="connsiteY3" fmla="*/ 29609 h 171531"/>
                <a:gd name="connsiteX4" fmla="*/ 337471 w 433387"/>
                <a:gd name="connsiteY4" fmla="*/ 94855 h 171531"/>
                <a:gd name="connsiteX5" fmla="*/ 433388 w 433387"/>
                <a:gd name="connsiteY5" fmla="*/ 171531 h 171531"/>
                <a:gd name="connsiteX6" fmla="*/ 210979 w 433387"/>
                <a:gd name="connsiteY6" fmla="*/ 44944 h 171531"/>
                <a:gd name="connsiteX7" fmla="*/ 187928 w 433387"/>
                <a:gd name="connsiteY7" fmla="*/ 48754 h 171531"/>
                <a:gd name="connsiteX8" fmla="*/ 176403 w 433387"/>
                <a:gd name="connsiteY8" fmla="*/ 18084 h 171531"/>
                <a:gd name="connsiteX9" fmla="*/ 0 w 433387"/>
                <a:gd name="connsiteY9" fmla="*/ 33419 h 171531"/>
                <a:gd name="connsiteX10" fmla="*/ 0 w 433387"/>
                <a:gd name="connsiteY10" fmla="*/ 33419 h 17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3387" h="171531">
                  <a:moveTo>
                    <a:pt x="0" y="33419"/>
                  </a:moveTo>
                  <a:cubicBezTo>
                    <a:pt x="42672" y="5987"/>
                    <a:pt x="130016" y="-9634"/>
                    <a:pt x="191738" y="6558"/>
                  </a:cubicBezTo>
                  <a:cubicBezTo>
                    <a:pt x="196120" y="11130"/>
                    <a:pt x="196120" y="20084"/>
                    <a:pt x="195548" y="29609"/>
                  </a:cubicBezTo>
                  <a:cubicBezTo>
                    <a:pt x="202406" y="36753"/>
                    <a:pt x="205264" y="26466"/>
                    <a:pt x="218599" y="29609"/>
                  </a:cubicBezTo>
                  <a:cubicBezTo>
                    <a:pt x="259842" y="49802"/>
                    <a:pt x="288798" y="82187"/>
                    <a:pt x="337471" y="94855"/>
                  </a:cubicBezTo>
                  <a:cubicBezTo>
                    <a:pt x="361188" y="134765"/>
                    <a:pt x="430244" y="128193"/>
                    <a:pt x="433388" y="171531"/>
                  </a:cubicBezTo>
                  <a:cubicBezTo>
                    <a:pt x="362807" y="141051"/>
                    <a:pt x="282512" y="87235"/>
                    <a:pt x="210979" y="44944"/>
                  </a:cubicBezTo>
                  <a:cubicBezTo>
                    <a:pt x="201930" y="44849"/>
                    <a:pt x="199644" y="51516"/>
                    <a:pt x="187928" y="48754"/>
                  </a:cubicBezTo>
                  <a:cubicBezTo>
                    <a:pt x="180785" y="41801"/>
                    <a:pt x="179165" y="29418"/>
                    <a:pt x="176403" y="18084"/>
                  </a:cubicBezTo>
                  <a:cubicBezTo>
                    <a:pt x="109538" y="13035"/>
                    <a:pt x="48387" y="32657"/>
                    <a:pt x="0" y="33419"/>
                  </a:cubicBezTo>
                  <a:lnTo>
                    <a:pt x="0" y="334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9" name="任意多边形: 形状 188">
              <a:extLst>
                <a:ext uri="{FF2B5EF4-FFF2-40B4-BE49-F238E27FC236}">
                  <a16:creationId xmlns:a16="http://schemas.microsoft.com/office/drawing/2014/main" id="{04E4DE52-B022-468A-A937-9D7E6E13C8F0}"/>
                </a:ext>
              </a:extLst>
            </p:cNvPr>
            <p:cNvSpPr/>
            <p:nvPr/>
          </p:nvSpPr>
          <p:spPr>
            <a:xfrm>
              <a:off x="5247146" y="2630475"/>
              <a:ext cx="92011" cy="14038"/>
            </a:xfrm>
            <a:custGeom>
              <a:avLst/>
              <a:gdLst>
                <a:gd name="connsiteX0" fmla="*/ 92012 w 92011"/>
                <a:gd name="connsiteY0" fmla="*/ 10508 h 14038"/>
                <a:gd name="connsiteX1" fmla="*/ 0 w 92011"/>
                <a:gd name="connsiteY1" fmla="*/ 10508 h 14038"/>
                <a:gd name="connsiteX2" fmla="*/ 92012 w 92011"/>
                <a:gd name="connsiteY2" fmla="*/ 10508 h 14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011" h="14038">
                  <a:moveTo>
                    <a:pt x="92012" y="10508"/>
                  </a:moveTo>
                  <a:cubicBezTo>
                    <a:pt x="79820" y="23176"/>
                    <a:pt x="26479" y="-3399"/>
                    <a:pt x="0" y="10508"/>
                  </a:cubicBezTo>
                  <a:cubicBezTo>
                    <a:pt x="17336" y="-7590"/>
                    <a:pt x="63532" y="1268"/>
                    <a:pt x="92012" y="105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0" name="任意多边形: 形状 189">
              <a:extLst>
                <a:ext uri="{FF2B5EF4-FFF2-40B4-BE49-F238E27FC236}">
                  <a16:creationId xmlns:a16="http://schemas.microsoft.com/office/drawing/2014/main" id="{4E5D1AB9-CE2F-4127-9BF9-2486A94C2D1A}"/>
                </a:ext>
              </a:extLst>
            </p:cNvPr>
            <p:cNvSpPr/>
            <p:nvPr/>
          </p:nvSpPr>
          <p:spPr>
            <a:xfrm>
              <a:off x="6194503" y="2640983"/>
              <a:ext cx="23050" cy="69056"/>
            </a:xfrm>
            <a:custGeom>
              <a:avLst/>
              <a:gdLst>
                <a:gd name="connsiteX0" fmla="*/ 0 w 23050"/>
                <a:gd name="connsiteY0" fmla="*/ 0 h 69056"/>
                <a:gd name="connsiteX1" fmla="*/ 23050 w 23050"/>
                <a:gd name="connsiteY1" fmla="*/ 69056 h 69056"/>
                <a:gd name="connsiteX2" fmla="*/ 0 w 23050"/>
                <a:gd name="connsiteY2" fmla="*/ 0 h 6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050" h="69056">
                  <a:moveTo>
                    <a:pt x="0" y="0"/>
                  </a:moveTo>
                  <a:cubicBezTo>
                    <a:pt x="14573" y="16097"/>
                    <a:pt x="22669" y="38767"/>
                    <a:pt x="23050" y="69056"/>
                  </a:cubicBezTo>
                  <a:cubicBezTo>
                    <a:pt x="2000" y="59436"/>
                    <a:pt x="7239" y="23527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1" name="任意多边形: 形状 190">
              <a:extLst>
                <a:ext uri="{FF2B5EF4-FFF2-40B4-BE49-F238E27FC236}">
                  <a16:creationId xmlns:a16="http://schemas.microsoft.com/office/drawing/2014/main" id="{CCB6F362-D3F9-473B-B487-3685911819C0}"/>
                </a:ext>
              </a:extLst>
            </p:cNvPr>
            <p:cNvSpPr/>
            <p:nvPr/>
          </p:nvSpPr>
          <p:spPr>
            <a:xfrm>
              <a:off x="6213648" y="2644793"/>
              <a:ext cx="23050" cy="61340"/>
            </a:xfrm>
            <a:custGeom>
              <a:avLst/>
              <a:gdLst>
                <a:gd name="connsiteX0" fmla="*/ 0 w 23050"/>
                <a:gd name="connsiteY0" fmla="*/ 0 h 61340"/>
                <a:gd name="connsiteX1" fmla="*/ 23050 w 23050"/>
                <a:gd name="connsiteY1" fmla="*/ 61341 h 61340"/>
                <a:gd name="connsiteX2" fmla="*/ 0 w 23050"/>
                <a:gd name="connsiteY2" fmla="*/ 0 h 6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050" h="61340">
                  <a:moveTo>
                    <a:pt x="0" y="0"/>
                  </a:moveTo>
                  <a:cubicBezTo>
                    <a:pt x="15240" y="12859"/>
                    <a:pt x="15240" y="41053"/>
                    <a:pt x="23050" y="61341"/>
                  </a:cubicBezTo>
                  <a:cubicBezTo>
                    <a:pt x="95" y="56102"/>
                    <a:pt x="7049" y="21145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2" name="任意多边形: 形状 191">
              <a:extLst>
                <a:ext uri="{FF2B5EF4-FFF2-40B4-BE49-F238E27FC236}">
                  <a16:creationId xmlns:a16="http://schemas.microsoft.com/office/drawing/2014/main" id="{212A346F-83D9-4DFE-95D1-E08ECA6DB073}"/>
                </a:ext>
              </a:extLst>
            </p:cNvPr>
            <p:cNvSpPr/>
            <p:nvPr/>
          </p:nvSpPr>
          <p:spPr>
            <a:xfrm>
              <a:off x="6812009" y="2644793"/>
              <a:ext cx="82452" cy="153447"/>
            </a:xfrm>
            <a:custGeom>
              <a:avLst/>
              <a:gdLst>
                <a:gd name="connsiteX0" fmla="*/ 61341 w 82452"/>
                <a:gd name="connsiteY0" fmla="*/ 153448 h 153447"/>
                <a:gd name="connsiteX1" fmla="*/ 0 w 82452"/>
                <a:gd name="connsiteY1" fmla="*/ 0 h 153447"/>
                <a:gd name="connsiteX2" fmla="*/ 72866 w 82452"/>
                <a:gd name="connsiteY2" fmla="*/ 76676 h 153447"/>
                <a:gd name="connsiteX3" fmla="*/ 61341 w 82452"/>
                <a:gd name="connsiteY3" fmla="*/ 153448 h 153447"/>
                <a:gd name="connsiteX4" fmla="*/ 61341 w 82452"/>
                <a:gd name="connsiteY4" fmla="*/ 153448 h 15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52" h="153447">
                  <a:moveTo>
                    <a:pt x="61341" y="153448"/>
                  </a:moveTo>
                  <a:cubicBezTo>
                    <a:pt x="93059" y="64960"/>
                    <a:pt x="6382" y="49625"/>
                    <a:pt x="0" y="0"/>
                  </a:cubicBezTo>
                  <a:cubicBezTo>
                    <a:pt x="16954" y="29718"/>
                    <a:pt x="69151" y="42005"/>
                    <a:pt x="72866" y="76676"/>
                  </a:cubicBezTo>
                  <a:cubicBezTo>
                    <a:pt x="74581" y="93154"/>
                    <a:pt x="99536" y="132397"/>
                    <a:pt x="61341" y="153448"/>
                  </a:cubicBezTo>
                  <a:lnTo>
                    <a:pt x="61341" y="15344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3" name="任意多边形: 形状 192">
              <a:extLst>
                <a:ext uri="{FF2B5EF4-FFF2-40B4-BE49-F238E27FC236}">
                  <a16:creationId xmlns:a16="http://schemas.microsoft.com/office/drawing/2014/main" id="{56CB145E-0758-43D5-9A3B-9C0B3A54896D}"/>
                </a:ext>
              </a:extLst>
            </p:cNvPr>
            <p:cNvSpPr/>
            <p:nvPr/>
          </p:nvSpPr>
          <p:spPr>
            <a:xfrm>
              <a:off x="6271179" y="2652508"/>
              <a:ext cx="46005" cy="46005"/>
            </a:xfrm>
            <a:custGeom>
              <a:avLst/>
              <a:gdLst>
                <a:gd name="connsiteX0" fmla="*/ 0 w 46005"/>
                <a:gd name="connsiteY0" fmla="*/ 0 h 46005"/>
                <a:gd name="connsiteX1" fmla="*/ 46006 w 46005"/>
                <a:gd name="connsiteY1" fmla="*/ 46006 h 46005"/>
                <a:gd name="connsiteX2" fmla="*/ 0 w 46005"/>
                <a:gd name="connsiteY2" fmla="*/ 0 h 46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05" h="46005">
                  <a:moveTo>
                    <a:pt x="0" y="0"/>
                  </a:moveTo>
                  <a:cubicBezTo>
                    <a:pt x="18955" y="11716"/>
                    <a:pt x="32194" y="29146"/>
                    <a:pt x="46006" y="46006"/>
                  </a:cubicBezTo>
                  <a:cubicBezTo>
                    <a:pt x="23050" y="38290"/>
                    <a:pt x="2476" y="28194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" name="任意多边形: 形状 193">
              <a:extLst>
                <a:ext uri="{FF2B5EF4-FFF2-40B4-BE49-F238E27FC236}">
                  <a16:creationId xmlns:a16="http://schemas.microsoft.com/office/drawing/2014/main" id="{BCAC4DAD-7CBA-4923-961C-D5F278C90E32}"/>
                </a:ext>
              </a:extLst>
            </p:cNvPr>
            <p:cNvSpPr/>
            <p:nvPr/>
          </p:nvSpPr>
          <p:spPr>
            <a:xfrm>
              <a:off x="5895227" y="2657196"/>
              <a:ext cx="25805" cy="18433"/>
            </a:xfrm>
            <a:custGeom>
              <a:avLst/>
              <a:gdLst>
                <a:gd name="connsiteX0" fmla="*/ 23050 w 25805"/>
                <a:gd name="connsiteY0" fmla="*/ 18267 h 18433"/>
                <a:gd name="connsiteX1" fmla="*/ 0 w 25805"/>
                <a:gd name="connsiteY1" fmla="*/ 10647 h 18433"/>
                <a:gd name="connsiteX2" fmla="*/ 23050 w 25805"/>
                <a:gd name="connsiteY2" fmla="*/ 18267 h 1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05" h="18433">
                  <a:moveTo>
                    <a:pt x="23050" y="18267"/>
                  </a:moveTo>
                  <a:cubicBezTo>
                    <a:pt x="10954" y="20077"/>
                    <a:pt x="14383" y="6456"/>
                    <a:pt x="0" y="10647"/>
                  </a:cubicBezTo>
                  <a:cubicBezTo>
                    <a:pt x="3715" y="-10689"/>
                    <a:pt x="35147" y="4361"/>
                    <a:pt x="23050" y="182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" name="任意多边形: 形状 194">
              <a:extLst>
                <a:ext uri="{FF2B5EF4-FFF2-40B4-BE49-F238E27FC236}">
                  <a16:creationId xmlns:a16="http://schemas.microsoft.com/office/drawing/2014/main" id="{F05F80FE-EFA1-43B0-83AF-7F11AE3C31D5}"/>
                </a:ext>
              </a:extLst>
            </p:cNvPr>
            <p:cNvSpPr/>
            <p:nvPr/>
          </p:nvSpPr>
          <p:spPr>
            <a:xfrm>
              <a:off x="5925993" y="2669195"/>
              <a:ext cx="131536" cy="79134"/>
            </a:xfrm>
            <a:custGeom>
              <a:avLst/>
              <a:gdLst>
                <a:gd name="connsiteX0" fmla="*/ 130397 w 131536"/>
                <a:gd name="connsiteY0" fmla="*/ 79134 h 79134"/>
                <a:gd name="connsiteX1" fmla="*/ 0 w 131536"/>
                <a:gd name="connsiteY1" fmla="*/ 2458 h 79134"/>
                <a:gd name="connsiteX2" fmla="*/ 84392 w 131536"/>
                <a:gd name="connsiteY2" fmla="*/ 33129 h 79134"/>
                <a:gd name="connsiteX3" fmla="*/ 130397 w 131536"/>
                <a:gd name="connsiteY3" fmla="*/ 79134 h 79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536" h="79134">
                  <a:moveTo>
                    <a:pt x="130397" y="79134"/>
                  </a:moveTo>
                  <a:cubicBezTo>
                    <a:pt x="90678" y="49797"/>
                    <a:pt x="39814" y="31700"/>
                    <a:pt x="0" y="2458"/>
                  </a:cubicBezTo>
                  <a:cubicBezTo>
                    <a:pt x="21526" y="-7924"/>
                    <a:pt x="52006" y="16936"/>
                    <a:pt x="84392" y="33129"/>
                  </a:cubicBezTo>
                  <a:cubicBezTo>
                    <a:pt x="104013" y="42939"/>
                    <a:pt x="138208" y="55703"/>
                    <a:pt x="130397" y="791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6" name="任意多边形: 形状 195">
              <a:extLst>
                <a:ext uri="{FF2B5EF4-FFF2-40B4-BE49-F238E27FC236}">
                  <a16:creationId xmlns:a16="http://schemas.microsoft.com/office/drawing/2014/main" id="{420D1C6B-4A12-41D4-AFF3-7F748EA1B792}"/>
                </a:ext>
              </a:extLst>
            </p:cNvPr>
            <p:cNvSpPr/>
            <p:nvPr/>
          </p:nvSpPr>
          <p:spPr>
            <a:xfrm>
              <a:off x="6796578" y="2667844"/>
              <a:ext cx="11525" cy="19145"/>
            </a:xfrm>
            <a:custGeom>
              <a:avLst/>
              <a:gdLst>
                <a:gd name="connsiteX0" fmla="*/ 0 w 11525"/>
                <a:gd name="connsiteY0" fmla="*/ 0 h 19145"/>
                <a:gd name="connsiteX1" fmla="*/ 11525 w 11525"/>
                <a:gd name="connsiteY1" fmla="*/ 0 h 19145"/>
                <a:gd name="connsiteX2" fmla="*/ 11525 w 11525"/>
                <a:gd name="connsiteY2" fmla="*/ 19145 h 19145"/>
                <a:gd name="connsiteX3" fmla="*/ 0 w 11525"/>
                <a:gd name="connsiteY3" fmla="*/ 0 h 19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25" h="19145">
                  <a:moveTo>
                    <a:pt x="0" y="0"/>
                  </a:moveTo>
                  <a:lnTo>
                    <a:pt x="11525" y="0"/>
                  </a:lnTo>
                  <a:lnTo>
                    <a:pt x="11525" y="19145"/>
                  </a:lnTo>
                  <a:cubicBezTo>
                    <a:pt x="3905" y="16573"/>
                    <a:pt x="1238" y="8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7" name="任意多边形: 形状 196">
              <a:extLst>
                <a:ext uri="{FF2B5EF4-FFF2-40B4-BE49-F238E27FC236}">
                  <a16:creationId xmlns:a16="http://schemas.microsoft.com/office/drawing/2014/main" id="{ADBAA1C4-5709-42D8-A0E3-9F2926B6208B}"/>
                </a:ext>
              </a:extLst>
            </p:cNvPr>
            <p:cNvSpPr/>
            <p:nvPr/>
          </p:nvSpPr>
          <p:spPr>
            <a:xfrm>
              <a:off x="5366018" y="2671653"/>
              <a:ext cx="34480" cy="42195"/>
            </a:xfrm>
            <a:custGeom>
              <a:avLst/>
              <a:gdLst>
                <a:gd name="connsiteX0" fmla="*/ 0 w 34480"/>
                <a:gd name="connsiteY0" fmla="*/ 0 h 42195"/>
                <a:gd name="connsiteX1" fmla="*/ 34481 w 34480"/>
                <a:gd name="connsiteY1" fmla="*/ 42196 h 42195"/>
                <a:gd name="connsiteX2" fmla="*/ 0 w 34480"/>
                <a:gd name="connsiteY2" fmla="*/ 0 h 42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480" h="42195">
                  <a:moveTo>
                    <a:pt x="0" y="0"/>
                  </a:moveTo>
                  <a:cubicBezTo>
                    <a:pt x="17907" y="7620"/>
                    <a:pt x="23432" y="27622"/>
                    <a:pt x="34481" y="42196"/>
                  </a:cubicBezTo>
                  <a:cubicBezTo>
                    <a:pt x="14764" y="36386"/>
                    <a:pt x="0" y="25527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8" name="任意多边形: 形状 197">
              <a:extLst>
                <a:ext uri="{FF2B5EF4-FFF2-40B4-BE49-F238E27FC236}">
                  <a16:creationId xmlns:a16="http://schemas.microsoft.com/office/drawing/2014/main" id="{3E81F6ED-7E27-4096-ADD9-7850A9E513D9}"/>
                </a:ext>
              </a:extLst>
            </p:cNvPr>
            <p:cNvSpPr/>
            <p:nvPr/>
          </p:nvSpPr>
          <p:spPr>
            <a:xfrm>
              <a:off x="5395922" y="2671653"/>
              <a:ext cx="27626" cy="38385"/>
            </a:xfrm>
            <a:custGeom>
              <a:avLst/>
              <a:gdLst>
                <a:gd name="connsiteX0" fmla="*/ 27627 w 27626"/>
                <a:gd name="connsiteY0" fmla="*/ 38386 h 38385"/>
                <a:gd name="connsiteX1" fmla="*/ 766 w 27626"/>
                <a:gd name="connsiteY1" fmla="*/ 0 h 38385"/>
                <a:gd name="connsiteX2" fmla="*/ 27627 w 27626"/>
                <a:gd name="connsiteY2" fmla="*/ 38386 h 38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626" h="38385">
                  <a:moveTo>
                    <a:pt x="27627" y="38386"/>
                  </a:moveTo>
                  <a:cubicBezTo>
                    <a:pt x="8196" y="37433"/>
                    <a:pt x="-3139" y="11906"/>
                    <a:pt x="766" y="0"/>
                  </a:cubicBezTo>
                  <a:cubicBezTo>
                    <a:pt x="15911" y="6572"/>
                    <a:pt x="21055" y="23146"/>
                    <a:pt x="27627" y="383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9" name="任意多边形: 形状 198">
              <a:extLst>
                <a:ext uri="{FF2B5EF4-FFF2-40B4-BE49-F238E27FC236}">
                  <a16:creationId xmlns:a16="http://schemas.microsoft.com/office/drawing/2014/main" id="{B7F8220A-84B8-45C2-9888-CB9B9FBBD8ED}"/>
                </a:ext>
              </a:extLst>
            </p:cNvPr>
            <p:cNvSpPr/>
            <p:nvPr/>
          </p:nvSpPr>
          <p:spPr>
            <a:xfrm>
              <a:off x="6317185" y="2678926"/>
              <a:ext cx="52097" cy="123124"/>
            </a:xfrm>
            <a:custGeom>
              <a:avLst/>
              <a:gdLst>
                <a:gd name="connsiteX0" fmla="*/ 30671 w 52097"/>
                <a:gd name="connsiteY0" fmla="*/ 123125 h 123124"/>
                <a:gd name="connsiteX1" fmla="*/ 0 w 52097"/>
                <a:gd name="connsiteY1" fmla="*/ 31113 h 123124"/>
                <a:gd name="connsiteX2" fmla="*/ 34481 w 52097"/>
                <a:gd name="connsiteY2" fmla="*/ 61784 h 123124"/>
                <a:gd name="connsiteX3" fmla="*/ 3810 w 52097"/>
                <a:gd name="connsiteY3" fmla="*/ 443 h 123124"/>
                <a:gd name="connsiteX4" fmla="*/ 30671 w 52097"/>
                <a:gd name="connsiteY4" fmla="*/ 123125 h 123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97" h="123124">
                  <a:moveTo>
                    <a:pt x="30671" y="123125"/>
                  </a:moveTo>
                  <a:cubicBezTo>
                    <a:pt x="25337" y="95217"/>
                    <a:pt x="18860" y="55783"/>
                    <a:pt x="0" y="31113"/>
                  </a:cubicBezTo>
                  <a:cubicBezTo>
                    <a:pt x="15716" y="37209"/>
                    <a:pt x="29718" y="44829"/>
                    <a:pt x="34481" y="61784"/>
                  </a:cubicBezTo>
                  <a:cubicBezTo>
                    <a:pt x="49435" y="31399"/>
                    <a:pt x="6477" y="25875"/>
                    <a:pt x="3810" y="443"/>
                  </a:cubicBezTo>
                  <a:cubicBezTo>
                    <a:pt x="59150" y="-7653"/>
                    <a:pt x="65246" y="97598"/>
                    <a:pt x="30671" y="1231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0" name="任意多边形: 形状 199">
              <a:extLst>
                <a:ext uri="{FF2B5EF4-FFF2-40B4-BE49-F238E27FC236}">
                  <a16:creationId xmlns:a16="http://schemas.microsoft.com/office/drawing/2014/main" id="{B78D4BCD-BE49-4BB3-A019-2AEF02D0F35E}"/>
                </a:ext>
              </a:extLst>
            </p:cNvPr>
            <p:cNvSpPr/>
            <p:nvPr/>
          </p:nvSpPr>
          <p:spPr>
            <a:xfrm>
              <a:off x="6159211" y="2679200"/>
              <a:ext cx="9091" cy="30996"/>
            </a:xfrm>
            <a:custGeom>
              <a:avLst/>
              <a:gdLst>
                <a:gd name="connsiteX0" fmla="*/ 716 w 9091"/>
                <a:gd name="connsiteY0" fmla="*/ 169 h 30996"/>
                <a:gd name="connsiteX1" fmla="*/ 8336 w 9091"/>
                <a:gd name="connsiteY1" fmla="*/ 30839 h 30996"/>
                <a:gd name="connsiteX2" fmla="*/ 716 w 9091"/>
                <a:gd name="connsiteY2" fmla="*/ 169 h 30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91" h="30996">
                  <a:moveTo>
                    <a:pt x="716" y="169"/>
                  </a:moveTo>
                  <a:cubicBezTo>
                    <a:pt x="15861" y="-2212"/>
                    <a:pt x="5193" y="21219"/>
                    <a:pt x="8336" y="30839"/>
                  </a:cubicBezTo>
                  <a:cubicBezTo>
                    <a:pt x="-6713" y="33125"/>
                    <a:pt x="3859" y="9789"/>
                    <a:pt x="716" y="1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1" name="任意多边形: 形状 200">
              <a:extLst>
                <a:ext uri="{FF2B5EF4-FFF2-40B4-BE49-F238E27FC236}">
                  <a16:creationId xmlns:a16="http://schemas.microsoft.com/office/drawing/2014/main" id="{D1BB5B7C-002D-46DD-99AA-D5CD5D61E551}"/>
                </a:ext>
              </a:extLst>
            </p:cNvPr>
            <p:cNvSpPr/>
            <p:nvPr/>
          </p:nvSpPr>
          <p:spPr>
            <a:xfrm>
              <a:off x="5415929" y="2685382"/>
              <a:ext cx="34480" cy="24657"/>
            </a:xfrm>
            <a:custGeom>
              <a:avLst/>
              <a:gdLst>
                <a:gd name="connsiteX0" fmla="*/ 0 w 34480"/>
                <a:gd name="connsiteY0" fmla="*/ 1607 h 24657"/>
                <a:gd name="connsiteX1" fmla="*/ 34480 w 34480"/>
                <a:gd name="connsiteY1" fmla="*/ 24657 h 24657"/>
                <a:gd name="connsiteX2" fmla="*/ 0 w 34480"/>
                <a:gd name="connsiteY2" fmla="*/ 1607 h 24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480" h="24657">
                  <a:moveTo>
                    <a:pt x="0" y="1607"/>
                  </a:moveTo>
                  <a:cubicBezTo>
                    <a:pt x="10573" y="-4966"/>
                    <a:pt x="32575" y="9798"/>
                    <a:pt x="34480" y="24657"/>
                  </a:cubicBezTo>
                  <a:cubicBezTo>
                    <a:pt x="18097" y="21895"/>
                    <a:pt x="7906" y="12846"/>
                    <a:pt x="0" y="16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2" name="任意多边形: 形状 201">
              <a:extLst>
                <a:ext uri="{FF2B5EF4-FFF2-40B4-BE49-F238E27FC236}">
                  <a16:creationId xmlns:a16="http://schemas.microsoft.com/office/drawing/2014/main" id="{9CFC4D3D-4E3F-4280-8B9F-2E3475882AC2}"/>
                </a:ext>
              </a:extLst>
            </p:cNvPr>
            <p:cNvSpPr/>
            <p:nvPr/>
          </p:nvSpPr>
          <p:spPr>
            <a:xfrm>
              <a:off x="6796578" y="2698514"/>
              <a:ext cx="65845" cy="130397"/>
            </a:xfrm>
            <a:custGeom>
              <a:avLst/>
              <a:gdLst>
                <a:gd name="connsiteX0" fmla="*/ 0 w 65845"/>
                <a:gd name="connsiteY0" fmla="*/ 0 h 130397"/>
                <a:gd name="connsiteX1" fmla="*/ 49816 w 65845"/>
                <a:gd name="connsiteY1" fmla="*/ 130397 h 130397"/>
                <a:gd name="connsiteX2" fmla="*/ 0 w 65845"/>
                <a:gd name="connsiteY2" fmla="*/ 0 h 130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845" h="130397">
                  <a:moveTo>
                    <a:pt x="0" y="0"/>
                  </a:moveTo>
                  <a:cubicBezTo>
                    <a:pt x="52102" y="3905"/>
                    <a:pt x="88201" y="84677"/>
                    <a:pt x="49816" y="130397"/>
                  </a:cubicBezTo>
                  <a:cubicBezTo>
                    <a:pt x="47625" y="72580"/>
                    <a:pt x="39243" y="20955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3" name="任意多边形: 形状 202">
              <a:extLst>
                <a:ext uri="{FF2B5EF4-FFF2-40B4-BE49-F238E27FC236}">
                  <a16:creationId xmlns:a16="http://schemas.microsoft.com/office/drawing/2014/main" id="{38DBE134-CA06-4702-AB27-EC839D803BDA}"/>
                </a:ext>
              </a:extLst>
            </p:cNvPr>
            <p:cNvSpPr/>
            <p:nvPr/>
          </p:nvSpPr>
          <p:spPr>
            <a:xfrm>
              <a:off x="6739047" y="2713849"/>
              <a:ext cx="45405" cy="103536"/>
            </a:xfrm>
            <a:custGeom>
              <a:avLst/>
              <a:gdLst>
                <a:gd name="connsiteX0" fmla="*/ 0 w 45405"/>
                <a:gd name="connsiteY0" fmla="*/ 0 h 103536"/>
                <a:gd name="connsiteX1" fmla="*/ 26861 w 45405"/>
                <a:gd name="connsiteY1" fmla="*/ 103537 h 103536"/>
                <a:gd name="connsiteX2" fmla="*/ 26861 w 45405"/>
                <a:gd name="connsiteY2" fmla="*/ 72866 h 103536"/>
                <a:gd name="connsiteX3" fmla="*/ 26861 w 45405"/>
                <a:gd name="connsiteY3" fmla="*/ 53721 h 103536"/>
                <a:gd name="connsiteX4" fmla="*/ 0 w 45405"/>
                <a:gd name="connsiteY4" fmla="*/ 0 h 103536"/>
                <a:gd name="connsiteX5" fmla="*/ 0 w 45405"/>
                <a:gd name="connsiteY5" fmla="*/ 0 h 103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05" h="103536">
                  <a:moveTo>
                    <a:pt x="0" y="0"/>
                  </a:moveTo>
                  <a:cubicBezTo>
                    <a:pt x="37052" y="5429"/>
                    <a:pt x="65722" y="80677"/>
                    <a:pt x="26861" y="103537"/>
                  </a:cubicBezTo>
                  <a:lnTo>
                    <a:pt x="26861" y="72866"/>
                  </a:lnTo>
                  <a:cubicBezTo>
                    <a:pt x="17812" y="96583"/>
                    <a:pt x="5429" y="49435"/>
                    <a:pt x="26861" y="53721"/>
                  </a:cubicBezTo>
                  <a:cubicBezTo>
                    <a:pt x="21146" y="32575"/>
                    <a:pt x="8763" y="1819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4" name="任意多边形: 形状 203">
              <a:extLst>
                <a:ext uri="{FF2B5EF4-FFF2-40B4-BE49-F238E27FC236}">
                  <a16:creationId xmlns:a16="http://schemas.microsoft.com/office/drawing/2014/main" id="{F2306346-E945-4273-8F2D-FDB2A9A6EB7A}"/>
                </a:ext>
              </a:extLst>
            </p:cNvPr>
            <p:cNvSpPr/>
            <p:nvPr/>
          </p:nvSpPr>
          <p:spPr>
            <a:xfrm>
              <a:off x="6251939" y="2717659"/>
              <a:ext cx="63961" cy="99726"/>
            </a:xfrm>
            <a:custGeom>
              <a:avLst/>
              <a:gdLst>
                <a:gd name="connsiteX0" fmla="*/ 23050 w 63961"/>
                <a:gd name="connsiteY0" fmla="*/ 0 h 99726"/>
                <a:gd name="connsiteX1" fmla="*/ 53721 w 63961"/>
                <a:gd name="connsiteY1" fmla="*/ 99727 h 99726"/>
                <a:gd name="connsiteX2" fmla="*/ 0 w 63961"/>
                <a:gd name="connsiteY2" fmla="*/ 76676 h 99726"/>
                <a:gd name="connsiteX3" fmla="*/ 46006 w 63961"/>
                <a:gd name="connsiteY3" fmla="*/ 76676 h 99726"/>
                <a:gd name="connsiteX4" fmla="*/ 23050 w 63961"/>
                <a:gd name="connsiteY4" fmla="*/ 0 h 99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961" h="99726">
                  <a:moveTo>
                    <a:pt x="23050" y="0"/>
                  </a:moveTo>
                  <a:cubicBezTo>
                    <a:pt x="62008" y="8192"/>
                    <a:pt x="75152" y="63817"/>
                    <a:pt x="53721" y="99727"/>
                  </a:cubicBezTo>
                  <a:cubicBezTo>
                    <a:pt x="29242" y="98679"/>
                    <a:pt x="9334" y="92964"/>
                    <a:pt x="0" y="76676"/>
                  </a:cubicBezTo>
                  <a:cubicBezTo>
                    <a:pt x="18574" y="75533"/>
                    <a:pt x="30766" y="85154"/>
                    <a:pt x="46006" y="76676"/>
                  </a:cubicBezTo>
                  <a:cubicBezTo>
                    <a:pt x="50101" y="39433"/>
                    <a:pt x="26956" y="29337"/>
                    <a:pt x="2305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5" name="任意多边形: 形状 204">
              <a:extLst>
                <a:ext uri="{FF2B5EF4-FFF2-40B4-BE49-F238E27FC236}">
                  <a16:creationId xmlns:a16="http://schemas.microsoft.com/office/drawing/2014/main" id="{869D84FC-F229-479B-8F0E-228DBB614F1F}"/>
                </a:ext>
              </a:extLst>
            </p:cNvPr>
            <p:cNvSpPr/>
            <p:nvPr/>
          </p:nvSpPr>
          <p:spPr>
            <a:xfrm>
              <a:off x="6209838" y="2721469"/>
              <a:ext cx="33868" cy="88201"/>
            </a:xfrm>
            <a:custGeom>
              <a:avLst/>
              <a:gdLst>
                <a:gd name="connsiteX0" fmla="*/ 0 w 33868"/>
                <a:gd name="connsiteY0" fmla="*/ 0 h 88201"/>
                <a:gd name="connsiteX1" fmla="*/ 26860 w 33868"/>
                <a:gd name="connsiteY1" fmla="*/ 88202 h 88201"/>
                <a:gd name="connsiteX2" fmla="*/ 0 w 33868"/>
                <a:gd name="connsiteY2" fmla="*/ 0 h 88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868" h="88201">
                  <a:moveTo>
                    <a:pt x="0" y="0"/>
                  </a:moveTo>
                  <a:cubicBezTo>
                    <a:pt x="35052" y="11525"/>
                    <a:pt x="40767" y="55721"/>
                    <a:pt x="26860" y="88202"/>
                  </a:cubicBezTo>
                  <a:cubicBezTo>
                    <a:pt x="6667" y="70009"/>
                    <a:pt x="16192" y="2219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6" name="任意多边形: 形状 205">
              <a:extLst>
                <a:ext uri="{FF2B5EF4-FFF2-40B4-BE49-F238E27FC236}">
                  <a16:creationId xmlns:a16="http://schemas.microsoft.com/office/drawing/2014/main" id="{F970EFDC-9757-410A-93B9-E2F3FA44B5D2}"/>
                </a:ext>
              </a:extLst>
            </p:cNvPr>
            <p:cNvSpPr/>
            <p:nvPr/>
          </p:nvSpPr>
          <p:spPr>
            <a:xfrm>
              <a:off x="6689231" y="2728436"/>
              <a:ext cx="24367" cy="73614"/>
            </a:xfrm>
            <a:custGeom>
              <a:avLst/>
              <a:gdLst>
                <a:gd name="connsiteX0" fmla="*/ 0 w 24367"/>
                <a:gd name="connsiteY0" fmla="*/ 748 h 73614"/>
                <a:gd name="connsiteX1" fmla="*/ 15335 w 24367"/>
                <a:gd name="connsiteY1" fmla="*/ 73615 h 73614"/>
                <a:gd name="connsiteX2" fmla="*/ 0 w 24367"/>
                <a:gd name="connsiteY2" fmla="*/ 748 h 7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67" h="73614">
                  <a:moveTo>
                    <a:pt x="0" y="748"/>
                  </a:moveTo>
                  <a:cubicBezTo>
                    <a:pt x="30575" y="-7253"/>
                    <a:pt x="28289" y="51040"/>
                    <a:pt x="15335" y="73615"/>
                  </a:cubicBezTo>
                  <a:cubicBezTo>
                    <a:pt x="-3429" y="63042"/>
                    <a:pt x="17907" y="12274"/>
                    <a:pt x="0" y="7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7" name="任意多边形: 形状 206">
              <a:extLst>
                <a:ext uri="{FF2B5EF4-FFF2-40B4-BE49-F238E27FC236}">
                  <a16:creationId xmlns:a16="http://schemas.microsoft.com/office/drawing/2014/main" id="{9A6E5F4D-33FA-4C92-A256-D77550ABD91F}"/>
                </a:ext>
              </a:extLst>
            </p:cNvPr>
            <p:cNvSpPr/>
            <p:nvPr/>
          </p:nvSpPr>
          <p:spPr>
            <a:xfrm>
              <a:off x="4220278" y="2736900"/>
              <a:ext cx="37318" cy="22955"/>
            </a:xfrm>
            <a:custGeom>
              <a:avLst/>
              <a:gdLst>
                <a:gd name="connsiteX0" fmla="*/ 37316 w 37318"/>
                <a:gd name="connsiteY0" fmla="*/ 0 h 22955"/>
                <a:gd name="connsiteX1" fmla="*/ 6645 w 37318"/>
                <a:gd name="connsiteY1" fmla="*/ 22955 h 22955"/>
                <a:gd name="connsiteX2" fmla="*/ 37316 w 37318"/>
                <a:gd name="connsiteY2" fmla="*/ 0 h 2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18" h="22955">
                  <a:moveTo>
                    <a:pt x="37316" y="0"/>
                  </a:moveTo>
                  <a:cubicBezTo>
                    <a:pt x="37697" y="18288"/>
                    <a:pt x="3883" y="2286"/>
                    <a:pt x="6645" y="22955"/>
                  </a:cubicBezTo>
                  <a:cubicBezTo>
                    <a:pt x="-15738" y="8763"/>
                    <a:pt x="24552" y="3238"/>
                    <a:pt x="3731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8" name="任意多边形: 形状 207">
              <a:extLst>
                <a:ext uri="{FF2B5EF4-FFF2-40B4-BE49-F238E27FC236}">
                  <a16:creationId xmlns:a16="http://schemas.microsoft.com/office/drawing/2014/main" id="{A8EB504D-7B82-42D0-8348-F8C736BEAC3A}"/>
                </a:ext>
              </a:extLst>
            </p:cNvPr>
            <p:cNvSpPr/>
            <p:nvPr/>
          </p:nvSpPr>
          <p:spPr>
            <a:xfrm>
              <a:off x="6809869" y="2744520"/>
              <a:ext cx="10301" cy="46005"/>
            </a:xfrm>
            <a:custGeom>
              <a:avLst/>
              <a:gdLst>
                <a:gd name="connsiteX0" fmla="*/ 2140 w 10301"/>
                <a:gd name="connsiteY0" fmla="*/ 0 h 46005"/>
                <a:gd name="connsiteX1" fmla="*/ 5950 w 10301"/>
                <a:gd name="connsiteY1" fmla="*/ 46006 h 46005"/>
                <a:gd name="connsiteX2" fmla="*/ 2140 w 10301"/>
                <a:gd name="connsiteY2" fmla="*/ 0 h 46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301" h="46005">
                  <a:moveTo>
                    <a:pt x="2140" y="0"/>
                  </a:moveTo>
                  <a:cubicBezTo>
                    <a:pt x="13760" y="953"/>
                    <a:pt x="10998" y="32290"/>
                    <a:pt x="5950" y="46006"/>
                  </a:cubicBezTo>
                  <a:cubicBezTo>
                    <a:pt x="-5671" y="32385"/>
                    <a:pt x="3568" y="21241"/>
                    <a:pt x="214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9" name="任意多边形: 形状 208">
              <a:extLst>
                <a:ext uri="{FF2B5EF4-FFF2-40B4-BE49-F238E27FC236}">
                  <a16:creationId xmlns:a16="http://schemas.microsoft.com/office/drawing/2014/main" id="{B884058E-0FC1-45C2-AC9F-220C9989CBA7}"/>
                </a:ext>
              </a:extLst>
            </p:cNvPr>
            <p:cNvSpPr/>
            <p:nvPr/>
          </p:nvSpPr>
          <p:spPr>
            <a:xfrm>
              <a:off x="6781243" y="2759855"/>
              <a:ext cx="56289" cy="72866"/>
            </a:xfrm>
            <a:custGeom>
              <a:avLst/>
              <a:gdLst>
                <a:gd name="connsiteX0" fmla="*/ 42196 w 56289"/>
                <a:gd name="connsiteY0" fmla="*/ 0 h 72866"/>
                <a:gd name="connsiteX1" fmla="*/ 46006 w 56289"/>
                <a:gd name="connsiteY1" fmla="*/ 72866 h 72866"/>
                <a:gd name="connsiteX2" fmla="*/ 0 w 56289"/>
                <a:gd name="connsiteY2" fmla="*/ 53721 h 72866"/>
                <a:gd name="connsiteX3" fmla="*/ 42196 w 56289"/>
                <a:gd name="connsiteY3" fmla="*/ 49911 h 72866"/>
                <a:gd name="connsiteX4" fmla="*/ 42196 w 56289"/>
                <a:gd name="connsiteY4" fmla="*/ 0 h 7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289" h="72866">
                  <a:moveTo>
                    <a:pt x="42196" y="0"/>
                  </a:moveTo>
                  <a:cubicBezTo>
                    <a:pt x="59531" y="17336"/>
                    <a:pt x="60960" y="52197"/>
                    <a:pt x="46006" y="72866"/>
                  </a:cubicBezTo>
                  <a:cubicBezTo>
                    <a:pt x="26003" y="66675"/>
                    <a:pt x="16097" y="67723"/>
                    <a:pt x="0" y="53721"/>
                  </a:cubicBezTo>
                  <a:cubicBezTo>
                    <a:pt x="2000" y="40958"/>
                    <a:pt x="34480" y="45053"/>
                    <a:pt x="42196" y="49911"/>
                  </a:cubicBezTo>
                  <a:cubicBezTo>
                    <a:pt x="53721" y="36862"/>
                    <a:pt x="37052" y="19336"/>
                    <a:pt x="4219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0" name="任意多边形: 形状 209">
              <a:extLst>
                <a:ext uri="{FF2B5EF4-FFF2-40B4-BE49-F238E27FC236}">
                  <a16:creationId xmlns:a16="http://schemas.microsoft.com/office/drawing/2014/main" id="{5977CE58-AC90-40EC-87F8-A66F60872ACD}"/>
                </a:ext>
              </a:extLst>
            </p:cNvPr>
            <p:cNvSpPr/>
            <p:nvPr/>
          </p:nvSpPr>
          <p:spPr>
            <a:xfrm>
              <a:off x="6324644" y="2786585"/>
              <a:ext cx="12003" cy="15595"/>
            </a:xfrm>
            <a:custGeom>
              <a:avLst/>
              <a:gdLst>
                <a:gd name="connsiteX0" fmla="*/ 256 w 12003"/>
                <a:gd name="connsiteY0" fmla="*/ 130 h 15595"/>
                <a:gd name="connsiteX1" fmla="*/ 11782 w 12003"/>
                <a:gd name="connsiteY1" fmla="*/ 15466 h 15595"/>
                <a:gd name="connsiteX2" fmla="*/ 256 w 12003"/>
                <a:gd name="connsiteY2" fmla="*/ 130 h 1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03" h="15595">
                  <a:moveTo>
                    <a:pt x="256" y="130"/>
                  </a:moveTo>
                  <a:cubicBezTo>
                    <a:pt x="10353" y="-1013"/>
                    <a:pt x="12829" y="5464"/>
                    <a:pt x="11782" y="15466"/>
                  </a:cubicBezTo>
                  <a:cubicBezTo>
                    <a:pt x="1590" y="16609"/>
                    <a:pt x="-887" y="10132"/>
                    <a:pt x="256" y="1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1" name="任意多边形: 形状 210">
              <a:extLst>
                <a:ext uri="{FF2B5EF4-FFF2-40B4-BE49-F238E27FC236}">
                  <a16:creationId xmlns:a16="http://schemas.microsoft.com/office/drawing/2014/main" id="{F0B3C890-4D5B-4EEC-A3D1-74E7C861A47D}"/>
                </a:ext>
              </a:extLst>
            </p:cNvPr>
            <p:cNvSpPr/>
            <p:nvPr/>
          </p:nvSpPr>
          <p:spPr>
            <a:xfrm>
              <a:off x="5024642" y="2790525"/>
              <a:ext cx="72866" cy="61341"/>
            </a:xfrm>
            <a:custGeom>
              <a:avLst/>
              <a:gdLst>
                <a:gd name="connsiteX0" fmla="*/ 72866 w 72866"/>
                <a:gd name="connsiteY0" fmla="*/ 0 h 61341"/>
                <a:gd name="connsiteX1" fmla="*/ 0 w 72866"/>
                <a:gd name="connsiteY1" fmla="*/ 61341 h 61341"/>
                <a:gd name="connsiteX2" fmla="*/ 72866 w 72866"/>
                <a:gd name="connsiteY2" fmla="*/ 0 h 6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866" h="61341">
                  <a:moveTo>
                    <a:pt x="72866" y="0"/>
                  </a:moveTo>
                  <a:cubicBezTo>
                    <a:pt x="62198" y="18860"/>
                    <a:pt x="27337" y="46482"/>
                    <a:pt x="0" y="61341"/>
                  </a:cubicBezTo>
                  <a:cubicBezTo>
                    <a:pt x="19145" y="35814"/>
                    <a:pt x="43244" y="15145"/>
                    <a:pt x="728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2" name="任意多边形: 形状 211">
              <a:extLst>
                <a:ext uri="{FF2B5EF4-FFF2-40B4-BE49-F238E27FC236}">
                  <a16:creationId xmlns:a16="http://schemas.microsoft.com/office/drawing/2014/main" id="{81C1367F-B268-4BD8-ABC6-0515598A94B6}"/>
                </a:ext>
              </a:extLst>
            </p:cNvPr>
            <p:cNvSpPr/>
            <p:nvPr/>
          </p:nvSpPr>
          <p:spPr>
            <a:xfrm>
              <a:off x="5369828" y="2793242"/>
              <a:ext cx="126587" cy="12618"/>
            </a:xfrm>
            <a:custGeom>
              <a:avLst/>
              <a:gdLst>
                <a:gd name="connsiteX0" fmla="*/ 126587 w 126587"/>
                <a:gd name="connsiteY0" fmla="*/ 12618 h 12618"/>
                <a:gd name="connsiteX1" fmla="*/ 0 w 126587"/>
                <a:gd name="connsiteY1" fmla="*/ 4998 h 12618"/>
                <a:gd name="connsiteX2" fmla="*/ 126587 w 126587"/>
                <a:gd name="connsiteY2" fmla="*/ 12618 h 12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587" h="12618">
                  <a:moveTo>
                    <a:pt x="126587" y="12618"/>
                  </a:moveTo>
                  <a:cubicBezTo>
                    <a:pt x="92773" y="7570"/>
                    <a:pt x="22955" y="16524"/>
                    <a:pt x="0" y="4998"/>
                  </a:cubicBezTo>
                  <a:cubicBezTo>
                    <a:pt x="26670" y="3474"/>
                    <a:pt x="112776" y="-9099"/>
                    <a:pt x="126587" y="126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3" name="任意多边形: 形状 212">
              <a:extLst>
                <a:ext uri="{FF2B5EF4-FFF2-40B4-BE49-F238E27FC236}">
                  <a16:creationId xmlns:a16="http://schemas.microsoft.com/office/drawing/2014/main" id="{D146B0EE-D6C8-4211-AD2F-05E873A11DFC}"/>
                </a:ext>
              </a:extLst>
            </p:cNvPr>
            <p:cNvSpPr/>
            <p:nvPr/>
          </p:nvSpPr>
          <p:spPr>
            <a:xfrm>
              <a:off x="6716858" y="2794336"/>
              <a:ext cx="41429" cy="35019"/>
            </a:xfrm>
            <a:custGeom>
              <a:avLst/>
              <a:gdLst>
                <a:gd name="connsiteX0" fmla="*/ 3044 w 41429"/>
                <a:gd name="connsiteY0" fmla="*/ 0 h 35019"/>
                <a:gd name="connsiteX1" fmla="*/ 41429 w 41429"/>
                <a:gd name="connsiteY1" fmla="*/ 30671 h 35019"/>
                <a:gd name="connsiteX2" fmla="*/ 3044 w 41429"/>
                <a:gd name="connsiteY2" fmla="*/ 0 h 3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429" h="35019">
                  <a:moveTo>
                    <a:pt x="3044" y="0"/>
                  </a:moveTo>
                  <a:cubicBezTo>
                    <a:pt x="21618" y="4477"/>
                    <a:pt x="34286" y="14764"/>
                    <a:pt x="41429" y="30671"/>
                  </a:cubicBezTo>
                  <a:cubicBezTo>
                    <a:pt x="19522" y="45339"/>
                    <a:pt x="-9529" y="19812"/>
                    <a:pt x="304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4" name="任意多边形: 形状 213">
              <a:extLst>
                <a:ext uri="{FF2B5EF4-FFF2-40B4-BE49-F238E27FC236}">
                  <a16:creationId xmlns:a16="http://schemas.microsoft.com/office/drawing/2014/main" id="{93EE7EF9-5D9D-4F63-9905-8B23C3815354}"/>
                </a:ext>
              </a:extLst>
            </p:cNvPr>
            <p:cNvSpPr/>
            <p:nvPr/>
          </p:nvSpPr>
          <p:spPr>
            <a:xfrm>
              <a:off x="5051503" y="2805861"/>
              <a:ext cx="72866" cy="57531"/>
            </a:xfrm>
            <a:custGeom>
              <a:avLst/>
              <a:gdLst>
                <a:gd name="connsiteX0" fmla="*/ 72866 w 72866"/>
                <a:gd name="connsiteY0" fmla="*/ 0 h 57531"/>
                <a:gd name="connsiteX1" fmla="*/ 0 w 72866"/>
                <a:gd name="connsiteY1" fmla="*/ 57531 h 57531"/>
                <a:gd name="connsiteX2" fmla="*/ 72866 w 72866"/>
                <a:gd name="connsiteY2" fmla="*/ 0 h 5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866" h="57531">
                  <a:moveTo>
                    <a:pt x="72866" y="0"/>
                  </a:moveTo>
                  <a:cubicBezTo>
                    <a:pt x="51245" y="21812"/>
                    <a:pt x="24003" y="38100"/>
                    <a:pt x="0" y="57531"/>
                  </a:cubicBezTo>
                  <a:cubicBezTo>
                    <a:pt x="3715" y="33052"/>
                    <a:pt x="44006" y="12097"/>
                    <a:pt x="728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5" name="任意多边形: 形状 214">
              <a:extLst>
                <a:ext uri="{FF2B5EF4-FFF2-40B4-BE49-F238E27FC236}">
                  <a16:creationId xmlns:a16="http://schemas.microsoft.com/office/drawing/2014/main" id="{8199705C-952D-4F0B-B390-C32896274D25}"/>
                </a:ext>
              </a:extLst>
            </p:cNvPr>
            <p:cNvSpPr/>
            <p:nvPr/>
          </p:nvSpPr>
          <p:spPr>
            <a:xfrm>
              <a:off x="6689209" y="2805445"/>
              <a:ext cx="22977" cy="14520"/>
            </a:xfrm>
            <a:custGeom>
              <a:avLst/>
              <a:gdLst>
                <a:gd name="connsiteX0" fmla="*/ 23 w 22977"/>
                <a:gd name="connsiteY0" fmla="*/ 4321 h 14520"/>
                <a:gd name="connsiteX1" fmla="*/ 19168 w 22977"/>
                <a:gd name="connsiteY1" fmla="*/ 511 h 14520"/>
                <a:gd name="connsiteX2" fmla="*/ 22978 w 22977"/>
                <a:gd name="connsiteY2" fmla="*/ 8227 h 14520"/>
                <a:gd name="connsiteX3" fmla="*/ 23 w 22977"/>
                <a:gd name="connsiteY3" fmla="*/ 4321 h 14520"/>
                <a:gd name="connsiteX4" fmla="*/ 23 w 22977"/>
                <a:gd name="connsiteY4" fmla="*/ 4321 h 14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977" h="14520">
                  <a:moveTo>
                    <a:pt x="23" y="4321"/>
                  </a:moveTo>
                  <a:cubicBezTo>
                    <a:pt x="-644" y="-3965"/>
                    <a:pt x="13644" y="2607"/>
                    <a:pt x="19168" y="511"/>
                  </a:cubicBezTo>
                  <a:cubicBezTo>
                    <a:pt x="18501" y="4988"/>
                    <a:pt x="20025" y="7369"/>
                    <a:pt x="22978" y="8227"/>
                  </a:cubicBezTo>
                  <a:cubicBezTo>
                    <a:pt x="18501" y="24038"/>
                    <a:pt x="9929" y="5178"/>
                    <a:pt x="23" y="4321"/>
                  </a:cubicBezTo>
                  <a:lnTo>
                    <a:pt x="23" y="432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6" name="任意多边形: 形状 215">
              <a:extLst>
                <a:ext uri="{FF2B5EF4-FFF2-40B4-BE49-F238E27FC236}">
                  <a16:creationId xmlns:a16="http://schemas.microsoft.com/office/drawing/2014/main" id="{BCD81A33-DF6B-4745-AB37-A077E64DF3D2}"/>
                </a:ext>
              </a:extLst>
            </p:cNvPr>
            <p:cNvSpPr/>
            <p:nvPr/>
          </p:nvSpPr>
          <p:spPr>
            <a:xfrm>
              <a:off x="3946755" y="2811459"/>
              <a:ext cx="227826" cy="59647"/>
            </a:xfrm>
            <a:custGeom>
              <a:avLst/>
              <a:gdLst>
                <a:gd name="connsiteX0" fmla="*/ 226447 w 227826"/>
                <a:gd name="connsiteY0" fmla="*/ 21262 h 59647"/>
                <a:gd name="connsiteX1" fmla="*/ 133 w 227826"/>
                <a:gd name="connsiteY1" fmla="*/ 59648 h 59647"/>
                <a:gd name="connsiteX2" fmla="*/ 15468 w 227826"/>
                <a:gd name="connsiteY2" fmla="*/ 36597 h 59647"/>
                <a:gd name="connsiteX3" fmla="*/ 195681 w 227826"/>
                <a:gd name="connsiteY3" fmla="*/ 5927 h 59647"/>
                <a:gd name="connsiteX4" fmla="*/ 226447 w 227826"/>
                <a:gd name="connsiteY4" fmla="*/ 21262 h 5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826" h="59647">
                  <a:moveTo>
                    <a:pt x="226447" y="21262"/>
                  </a:moveTo>
                  <a:cubicBezTo>
                    <a:pt x="142246" y="16500"/>
                    <a:pt x="79572" y="44408"/>
                    <a:pt x="133" y="59648"/>
                  </a:cubicBezTo>
                  <a:cubicBezTo>
                    <a:pt x="-1486" y="45265"/>
                    <a:pt x="12135" y="46027"/>
                    <a:pt x="15468" y="36597"/>
                  </a:cubicBezTo>
                  <a:cubicBezTo>
                    <a:pt x="83382" y="34121"/>
                    <a:pt x="132340" y="12880"/>
                    <a:pt x="195681" y="5927"/>
                  </a:cubicBezTo>
                  <a:cubicBezTo>
                    <a:pt x="204730" y="-9980"/>
                    <a:pt x="234543" y="9927"/>
                    <a:pt x="226447" y="212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7" name="任意多边形: 形状 216">
              <a:extLst>
                <a:ext uri="{FF2B5EF4-FFF2-40B4-BE49-F238E27FC236}">
                  <a16:creationId xmlns:a16="http://schemas.microsoft.com/office/drawing/2014/main" id="{A423A4E6-953B-4B1D-99D3-E0F1641CB543}"/>
                </a:ext>
              </a:extLst>
            </p:cNvPr>
            <p:cNvSpPr/>
            <p:nvPr/>
          </p:nvSpPr>
          <p:spPr>
            <a:xfrm>
              <a:off x="5504131" y="2814310"/>
              <a:ext cx="46011" cy="19153"/>
            </a:xfrm>
            <a:custGeom>
              <a:avLst/>
              <a:gdLst>
                <a:gd name="connsiteX0" fmla="*/ 46006 w 46011"/>
                <a:gd name="connsiteY0" fmla="*/ 18411 h 19153"/>
                <a:gd name="connsiteX1" fmla="*/ 0 w 46011"/>
                <a:gd name="connsiteY1" fmla="*/ 14601 h 19153"/>
                <a:gd name="connsiteX2" fmla="*/ 46006 w 46011"/>
                <a:gd name="connsiteY2" fmla="*/ 18411 h 19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11" h="19153">
                  <a:moveTo>
                    <a:pt x="46006" y="18411"/>
                  </a:moveTo>
                  <a:cubicBezTo>
                    <a:pt x="36767" y="23459"/>
                    <a:pt x="19050" y="599"/>
                    <a:pt x="0" y="14601"/>
                  </a:cubicBezTo>
                  <a:cubicBezTo>
                    <a:pt x="4858" y="-4259"/>
                    <a:pt x="46577" y="-6735"/>
                    <a:pt x="46006" y="184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8" name="任意多边形: 形状 217">
              <a:extLst>
                <a:ext uri="{FF2B5EF4-FFF2-40B4-BE49-F238E27FC236}">
                  <a16:creationId xmlns:a16="http://schemas.microsoft.com/office/drawing/2014/main" id="{3E19F257-34AC-46C5-BA22-477C45FCB4BC}"/>
                </a:ext>
              </a:extLst>
            </p:cNvPr>
            <p:cNvSpPr/>
            <p:nvPr/>
          </p:nvSpPr>
          <p:spPr>
            <a:xfrm>
              <a:off x="4829094" y="2817386"/>
              <a:ext cx="149542" cy="49910"/>
            </a:xfrm>
            <a:custGeom>
              <a:avLst/>
              <a:gdLst>
                <a:gd name="connsiteX0" fmla="*/ 0 w 149542"/>
                <a:gd name="connsiteY0" fmla="*/ 49911 h 49910"/>
                <a:gd name="connsiteX1" fmla="*/ 149543 w 149542"/>
                <a:gd name="connsiteY1" fmla="*/ 0 h 49910"/>
                <a:gd name="connsiteX2" fmla="*/ 0 w 149542"/>
                <a:gd name="connsiteY2" fmla="*/ 49911 h 4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542" h="49910">
                  <a:moveTo>
                    <a:pt x="0" y="49911"/>
                  </a:moveTo>
                  <a:cubicBezTo>
                    <a:pt x="36004" y="11811"/>
                    <a:pt x="92393" y="11144"/>
                    <a:pt x="149543" y="0"/>
                  </a:cubicBezTo>
                  <a:cubicBezTo>
                    <a:pt x="102489" y="19431"/>
                    <a:pt x="43148" y="26575"/>
                    <a:pt x="0" y="499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9" name="任意多边形: 形状 218">
              <a:extLst>
                <a:ext uri="{FF2B5EF4-FFF2-40B4-BE49-F238E27FC236}">
                  <a16:creationId xmlns:a16="http://schemas.microsoft.com/office/drawing/2014/main" id="{1F9B1B51-0135-439C-B383-ED0AA5919451}"/>
                </a:ext>
              </a:extLst>
            </p:cNvPr>
            <p:cNvSpPr/>
            <p:nvPr/>
          </p:nvSpPr>
          <p:spPr>
            <a:xfrm>
              <a:off x="5078458" y="2817386"/>
              <a:ext cx="51295" cy="46005"/>
            </a:xfrm>
            <a:custGeom>
              <a:avLst/>
              <a:gdLst>
                <a:gd name="connsiteX0" fmla="*/ 49816 w 51295"/>
                <a:gd name="connsiteY0" fmla="*/ 0 h 46005"/>
                <a:gd name="connsiteX1" fmla="*/ 0 w 51295"/>
                <a:gd name="connsiteY1" fmla="*/ 46006 h 46005"/>
                <a:gd name="connsiteX2" fmla="*/ 49816 w 51295"/>
                <a:gd name="connsiteY2" fmla="*/ 0 h 46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295" h="46005">
                  <a:moveTo>
                    <a:pt x="49816" y="0"/>
                  </a:moveTo>
                  <a:cubicBezTo>
                    <a:pt x="59246" y="12668"/>
                    <a:pt x="21336" y="39148"/>
                    <a:pt x="0" y="46006"/>
                  </a:cubicBezTo>
                  <a:cubicBezTo>
                    <a:pt x="9049" y="23146"/>
                    <a:pt x="37148" y="19431"/>
                    <a:pt x="4981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0" name="任意多边形: 形状 219">
              <a:extLst>
                <a:ext uri="{FF2B5EF4-FFF2-40B4-BE49-F238E27FC236}">
                  <a16:creationId xmlns:a16="http://schemas.microsoft.com/office/drawing/2014/main" id="{479AFEDF-30AA-4F25-B848-D037B87519A6}"/>
                </a:ext>
              </a:extLst>
            </p:cNvPr>
            <p:cNvSpPr/>
            <p:nvPr/>
          </p:nvSpPr>
          <p:spPr>
            <a:xfrm>
              <a:off x="5346778" y="2815206"/>
              <a:ext cx="153447" cy="17515"/>
            </a:xfrm>
            <a:custGeom>
              <a:avLst/>
              <a:gdLst>
                <a:gd name="connsiteX0" fmla="*/ 153448 w 153447"/>
                <a:gd name="connsiteY0" fmla="*/ 17516 h 17515"/>
                <a:gd name="connsiteX1" fmla="*/ 0 w 153447"/>
                <a:gd name="connsiteY1" fmla="*/ 17516 h 17515"/>
                <a:gd name="connsiteX2" fmla="*/ 72866 w 153447"/>
                <a:gd name="connsiteY2" fmla="*/ 5990 h 17515"/>
                <a:gd name="connsiteX3" fmla="*/ 153448 w 153447"/>
                <a:gd name="connsiteY3" fmla="*/ 17516 h 17515"/>
                <a:gd name="connsiteX4" fmla="*/ 153448 w 153447"/>
                <a:gd name="connsiteY4" fmla="*/ 17516 h 17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447" h="17515">
                  <a:moveTo>
                    <a:pt x="153448" y="17516"/>
                  </a:moveTo>
                  <a:cubicBezTo>
                    <a:pt x="117538" y="6086"/>
                    <a:pt x="40005" y="12753"/>
                    <a:pt x="0" y="17516"/>
                  </a:cubicBezTo>
                  <a:cubicBezTo>
                    <a:pt x="13621" y="942"/>
                    <a:pt x="44386" y="7610"/>
                    <a:pt x="72866" y="5990"/>
                  </a:cubicBezTo>
                  <a:cubicBezTo>
                    <a:pt x="100203" y="4466"/>
                    <a:pt x="147161" y="-12107"/>
                    <a:pt x="153448" y="17516"/>
                  </a:cubicBezTo>
                  <a:lnTo>
                    <a:pt x="153448" y="1751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1" name="任意多边形: 形状 220">
              <a:extLst>
                <a:ext uri="{FF2B5EF4-FFF2-40B4-BE49-F238E27FC236}">
                  <a16:creationId xmlns:a16="http://schemas.microsoft.com/office/drawing/2014/main" id="{49A80F5C-FE20-40F0-9E59-62DD517F1C6E}"/>
                </a:ext>
              </a:extLst>
            </p:cNvPr>
            <p:cNvSpPr/>
            <p:nvPr/>
          </p:nvSpPr>
          <p:spPr>
            <a:xfrm>
              <a:off x="5492606" y="2844246"/>
              <a:ext cx="76676" cy="23050"/>
            </a:xfrm>
            <a:custGeom>
              <a:avLst/>
              <a:gdLst>
                <a:gd name="connsiteX0" fmla="*/ 76676 w 76676"/>
                <a:gd name="connsiteY0" fmla="*/ 0 h 23050"/>
                <a:gd name="connsiteX1" fmla="*/ 0 w 76676"/>
                <a:gd name="connsiteY1" fmla="*/ 23050 h 23050"/>
                <a:gd name="connsiteX2" fmla="*/ 76676 w 76676"/>
                <a:gd name="connsiteY2" fmla="*/ 0 h 2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676" h="23050">
                  <a:moveTo>
                    <a:pt x="76676" y="0"/>
                  </a:moveTo>
                  <a:cubicBezTo>
                    <a:pt x="57531" y="14097"/>
                    <a:pt x="21812" y="11621"/>
                    <a:pt x="0" y="23050"/>
                  </a:cubicBezTo>
                  <a:cubicBezTo>
                    <a:pt x="13621" y="3429"/>
                    <a:pt x="44196" y="762"/>
                    <a:pt x="7667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2" name="任意多边形: 形状 221">
              <a:extLst>
                <a:ext uri="{FF2B5EF4-FFF2-40B4-BE49-F238E27FC236}">
                  <a16:creationId xmlns:a16="http://schemas.microsoft.com/office/drawing/2014/main" id="{99F4FF03-B597-43C9-ACD4-C4FA0F79F811}"/>
                </a:ext>
              </a:extLst>
            </p:cNvPr>
            <p:cNvSpPr/>
            <p:nvPr/>
          </p:nvSpPr>
          <p:spPr>
            <a:xfrm>
              <a:off x="5089533" y="2852296"/>
              <a:ext cx="119227" cy="49481"/>
            </a:xfrm>
            <a:custGeom>
              <a:avLst/>
              <a:gdLst>
                <a:gd name="connsiteX0" fmla="*/ 119228 w 119227"/>
                <a:gd name="connsiteY0" fmla="*/ 3475 h 49481"/>
                <a:gd name="connsiteX1" fmla="*/ 356 w 119227"/>
                <a:gd name="connsiteY1" fmla="*/ 49481 h 49481"/>
                <a:gd name="connsiteX2" fmla="*/ 119228 w 119227"/>
                <a:gd name="connsiteY2" fmla="*/ 3475 h 4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227" h="49481">
                  <a:moveTo>
                    <a:pt x="119228" y="3475"/>
                  </a:moveTo>
                  <a:cubicBezTo>
                    <a:pt x="80080" y="5571"/>
                    <a:pt x="14739" y="10429"/>
                    <a:pt x="356" y="49481"/>
                  </a:cubicBezTo>
                  <a:cubicBezTo>
                    <a:pt x="-6407" y="7000"/>
                    <a:pt x="85033" y="-7383"/>
                    <a:pt x="119228" y="34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3" name="任意多边形: 形状 222">
              <a:extLst>
                <a:ext uri="{FF2B5EF4-FFF2-40B4-BE49-F238E27FC236}">
                  <a16:creationId xmlns:a16="http://schemas.microsoft.com/office/drawing/2014/main" id="{A2E9E02B-4D93-422A-84FD-1176BAF9DC9B}"/>
                </a:ext>
              </a:extLst>
            </p:cNvPr>
            <p:cNvSpPr/>
            <p:nvPr/>
          </p:nvSpPr>
          <p:spPr>
            <a:xfrm>
              <a:off x="4809854" y="2865354"/>
              <a:ext cx="157388" cy="17500"/>
            </a:xfrm>
            <a:custGeom>
              <a:avLst/>
              <a:gdLst>
                <a:gd name="connsiteX0" fmla="*/ 157258 w 157388"/>
                <a:gd name="connsiteY0" fmla="*/ 5753 h 17500"/>
                <a:gd name="connsiteX1" fmla="*/ 141923 w 157388"/>
                <a:gd name="connsiteY1" fmla="*/ 17279 h 17500"/>
                <a:gd name="connsiteX2" fmla="*/ 138113 w 157388"/>
                <a:gd name="connsiteY2" fmla="*/ 5753 h 17500"/>
                <a:gd name="connsiteX3" fmla="*/ 0 w 157388"/>
                <a:gd name="connsiteY3" fmla="*/ 17279 h 17500"/>
                <a:gd name="connsiteX4" fmla="*/ 157258 w 157388"/>
                <a:gd name="connsiteY4" fmla="*/ 5753 h 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388" h="17500">
                  <a:moveTo>
                    <a:pt x="157258" y="5753"/>
                  </a:moveTo>
                  <a:cubicBezTo>
                    <a:pt x="158401" y="15850"/>
                    <a:pt x="151924" y="18326"/>
                    <a:pt x="141923" y="17279"/>
                  </a:cubicBezTo>
                  <a:cubicBezTo>
                    <a:pt x="127254" y="17945"/>
                    <a:pt x="140494" y="14135"/>
                    <a:pt x="138113" y="5753"/>
                  </a:cubicBezTo>
                  <a:cubicBezTo>
                    <a:pt x="92678" y="10135"/>
                    <a:pt x="37528" y="4896"/>
                    <a:pt x="0" y="17279"/>
                  </a:cubicBezTo>
                  <a:cubicBezTo>
                    <a:pt x="35338" y="-4724"/>
                    <a:pt x="112776" y="-2248"/>
                    <a:pt x="157258" y="57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4" name="任意多边形: 形状 223">
              <a:extLst>
                <a:ext uri="{FF2B5EF4-FFF2-40B4-BE49-F238E27FC236}">
                  <a16:creationId xmlns:a16="http://schemas.microsoft.com/office/drawing/2014/main" id="{F3B535CC-7585-4AEF-9C66-09B81892BB92}"/>
                </a:ext>
              </a:extLst>
            </p:cNvPr>
            <p:cNvSpPr/>
            <p:nvPr/>
          </p:nvSpPr>
          <p:spPr>
            <a:xfrm>
              <a:off x="5484890" y="2867297"/>
              <a:ext cx="84391" cy="26860"/>
            </a:xfrm>
            <a:custGeom>
              <a:avLst/>
              <a:gdLst>
                <a:gd name="connsiteX0" fmla="*/ 84392 w 84391"/>
                <a:gd name="connsiteY0" fmla="*/ 0 h 26860"/>
                <a:gd name="connsiteX1" fmla="*/ 0 w 84391"/>
                <a:gd name="connsiteY1" fmla="*/ 26861 h 26860"/>
                <a:gd name="connsiteX2" fmla="*/ 84392 w 84391"/>
                <a:gd name="connsiteY2" fmla="*/ 0 h 26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391" h="26860">
                  <a:moveTo>
                    <a:pt x="84392" y="0"/>
                  </a:moveTo>
                  <a:cubicBezTo>
                    <a:pt x="56293" y="8954"/>
                    <a:pt x="22669" y="12383"/>
                    <a:pt x="0" y="26861"/>
                  </a:cubicBezTo>
                  <a:cubicBezTo>
                    <a:pt x="8572" y="-1714"/>
                    <a:pt x="50006" y="2572"/>
                    <a:pt x="8439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5" name="任意多边形: 形状 224">
              <a:extLst>
                <a:ext uri="{FF2B5EF4-FFF2-40B4-BE49-F238E27FC236}">
                  <a16:creationId xmlns:a16="http://schemas.microsoft.com/office/drawing/2014/main" id="{308565E5-99FE-45D6-B146-3F7BB4532E85}"/>
                </a:ext>
              </a:extLst>
            </p:cNvPr>
            <p:cNvSpPr/>
            <p:nvPr/>
          </p:nvSpPr>
          <p:spPr>
            <a:xfrm>
              <a:off x="5101414" y="2875227"/>
              <a:ext cx="187928" cy="22739"/>
            </a:xfrm>
            <a:custGeom>
              <a:avLst/>
              <a:gdLst>
                <a:gd name="connsiteX0" fmla="*/ 187928 w 187928"/>
                <a:gd name="connsiteY0" fmla="*/ 7405 h 22739"/>
                <a:gd name="connsiteX1" fmla="*/ 0 w 187928"/>
                <a:gd name="connsiteY1" fmla="*/ 22740 h 22739"/>
                <a:gd name="connsiteX2" fmla="*/ 187928 w 187928"/>
                <a:gd name="connsiteY2" fmla="*/ 7405 h 22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928" h="22739">
                  <a:moveTo>
                    <a:pt x="187928" y="7405"/>
                  </a:moveTo>
                  <a:cubicBezTo>
                    <a:pt x="130207" y="2071"/>
                    <a:pt x="45244" y="16263"/>
                    <a:pt x="0" y="22740"/>
                  </a:cubicBezTo>
                  <a:cubicBezTo>
                    <a:pt x="42005" y="-1834"/>
                    <a:pt x="132016" y="-5740"/>
                    <a:pt x="187928" y="74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6" name="任意多边形: 形状 225">
              <a:extLst>
                <a:ext uri="{FF2B5EF4-FFF2-40B4-BE49-F238E27FC236}">
                  <a16:creationId xmlns:a16="http://schemas.microsoft.com/office/drawing/2014/main" id="{78CCBC98-BC98-4349-B842-9AE06827A8F7}"/>
                </a:ext>
              </a:extLst>
            </p:cNvPr>
            <p:cNvSpPr/>
            <p:nvPr/>
          </p:nvSpPr>
          <p:spPr>
            <a:xfrm>
              <a:off x="5699679" y="2874917"/>
              <a:ext cx="11993" cy="23147"/>
            </a:xfrm>
            <a:custGeom>
              <a:avLst/>
              <a:gdLst>
                <a:gd name="connsiteX0" fmla="*/ 0 w 11993"/>
                <a:gd name="connsiteY0" fmla="*/ 7715 h 23147"/>
                <a:gd name="connsiteX1" fmla="*/ 7620 w 11993"/>
                <a:gd name="connsiteY1" fmla="*/ 0 h 23147"/>
                <a:gd name="connsiteX2" fmla="*/ 11430 w 11993"/>
                <a:gd name="connsiteY2" fmla="*/ 23050 h 23147"/>
                <a:gd name="connsiteX3" fmla="*/ 0 w 11993"/>
                <a:gd name="connsiteY3" fmla="*/ 7715 h 2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93" h="23147">
                  <a:moveTo>
                    <a:pt x="0" y="7715"/>
                  </a:moveTo>
                  <a:cubicBezTo>
                    <a:pt x="3429" y="6001"/>
                    <a:pt x="6858" y="4382"/>
                    <a:pt x="7620" y="0"/>
                  </a:cubicBezTo>
                  <a:cubicBezTo>
                    <a:pt x="16097" y="476"/>
                    <a:pt x="9239" y="16288"/>
                    <a:pt x="11430" y="23050"/>
                  </a:cubicBezTo>
                  <a:cubicBezTo>
                    <a:pt x="1429" y="24194"/>
                    <a:pt x="1619" y="15050"/>
                    <a:pt x="0" y="7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7" name="任意多边形: 形状 226">
              <a:extLst>
                <a:ext uri="{FF2B5EF4-FFF2-40B4-BE49-F238E27FC236}">
                  <a16:creationId xmlns:a16="http://schemas.microsoft.com/office/drawing/2014/main" id="{2715FA22-ADF7-4B06-A2FF-9CB6C4CD8E43}"/>
                </a:ext>
              </a:extLst>
            </p:cNvPr>
            <p:cNvSpPr/>
            <p:nvPr/>
          </p:nvSpPr>
          <p:spPr>
            <a:xfrm>
              <a:off x="5772545" y="2873285"/>
              <a:ext cx="72866" cy="14974"/>
            </a:xfrm>
            <a:custGeom>
              <a:avLst/>
              <a:gdLst>
                <a:gd name="connsiteX0" fmla="*/ 72866 w 72866"/>
                <a:gd name="connsiteY0" fmla="*/ 13157 h 14974"/>
                <a:gd name="connsiteX1" fmla="*/ 0 w 72866"/>
                <a:gd name="connsiteY1" fmla="*/ 9347 h 14974"/>
                <a:gd name="connsiteX2" fmla="*/ 72866 w 72866"/>
                <a:gd name="connsiteY2" fmla="*/ 13157 h 1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866" h="14974">
                  <a:moveTo>
                    <a:pt x="72866" y="13157"/>
                  </a:moveTo>
                  <a:cubicBezTo>
                    <a:pt x="55531" y="20206"/>
                    <a:pt x="28289" y="4109"/>
                    <a:pt x="0" y="9347"/>
                  </a:cubicBezTo>
                  <a:cubicBezTo>
                    <a:pt x="10382" y="-5035"/>
                    <a:pt x="66866" y="-2083"/>
                    <a:pt x="72866" y="131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8" name="任意多边形: 形状 227">
              <a:extLst>
                <a:ext uri="{FF2B5EF4-FFF2-40B4-BE49-F238E27FC236}">
                  <a16:creationId xmlns:a16="http://schemas.microsoft.com/office/drawing/2014/main" id="{A1CDAFF1-AA98-49C3-B11B-C47D0015FAC3}"/>
                </a:ext>
              </a:extLst>
            </p:cNvPr>
            <p:cNvSpPr/>
            <p:nvPr/>
          </p:nvSpPr>
          <p:spPr>
            <a:xfrm>
              <a:off x="4752418" y="2890912"/>
              <a:ext cx="249524" cy="133365"/>
            </a:xfrm>
            <a:custGeom>
              <a:avLst/>
              <a:gdLst>
                <a:gd name="connsiteX0" fmla="*/ 237744 w 249524"/>
                <a:gd name="connsiteY0" fmla="*/ 14676 h 133365"/>
                <a:gd name="connsiteX1" fmla="*/ 207073 w 249524"/>
                <a:gd name="connsiteY1" fmla="*/ 30011 h 133365"/>
                <a:gd name="connsiteX2" fmla="*/ 249269 w 249524"/>
                <a:gd name="connsiteY2" fmla="*/ 45346 h 133365"/>
                <a:gd name="connsiteX3" fmla="*/ 233934 w 249524"/>
                <a:gd name="connsiteY3" fmla="*/ 87542 h 133365"/>
                <a:gd name="connsiteX4" fmla="*/ 42196 w 249524"/>
                <a:gd name="connsiteY4" fmla="*/ 114403 h 133365"/>
                <a:gd name="connsiteX5" fmla="*/ 0 w 249524"/>
                <a:gd name="connsiteY5" fmla="*/ 129738 h 133365"/>
                <a:gd name="connsiteX6" fmla="*/ 57531 w 249524"/>
                <a:gd name="connsiteY6" fmla="*/ 102877 h 133365"/>
                <a:gd name="connsiteX7" fmla="*/ 233934 w 249524"/>
                <a:gd name="connsiteY7" fmla="*/ 76017 h 133365"/>
                <a:gd name="connsiteX8" fmla="*/ 237744 w 249524"/>
                <a:gd name="connsiteY8" fmla="*/ 60682 h 133365"/>
                <a:gd name="connsiteX9" fmla="*/ 164878 w 249524"/>
                <a:gd name="connsiteY9" fmla="*/ 26201 h 133365"/>
                <a:gd name="connsiteX10" fmla="*/ 218599 w 249524"/>
                <a:gd name="connsiteY10" fmla="*/ 22391 h 133365"/>
                <a:gd name="connsiteX11" fmla="*/ 122682 w 249524"/>
                <a:gd name="connsiteY11" fmla="*/ 10866 h 133365"/>
                <a:gd name="connsiteX12" fmla="*/ 237744 w 249524"/>
                <a:gd name="connsiteY12" fmla="*/ 14676 h 13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9524" h="133365">
                  <a:moveTo>
                    <a:pt x="237744" y="14676"/>
                  </a:moveTo>
                  <a:cubicBezTo>
                    <a:pt x="238315" y="30582"/>
                    <a:pt x="218694" y="26296"/>
                    <a:pt x="207073" y="30011"/>
                  </a:cubicBezTo>
                  <a:cubicBezTo>
                    <a:pt x="218789" y="37536"/>
                    <a:pt x="237268" y="38203"/>
                    <a:pt x="249269" y="45346"/>
                  </a:cubicBezTo>
                  <a:cubicBezTo>
                    <a:pt x="251365" y="66682"/>
                    <a:pt x="240030" y="74398"/>
                    <a:pt x="233934" y="87542"/>
                  </a:cubicBezTo>
                  <a:cubicBezTo>
                    <a:pt x="162877" y="74588"/>
                    <a:pt x="99155" y="100686"/>
                    <a:pt x="42196" y="114403"/>
                  </a:cubicBezTo>
                  <a:cubicBezTo>
                    <a:pt x="25908" y="116212"/>
                    <a:pt x="18955" y="142882"/>
                    <a:pt x="0" y="129738"/>
                  </a:cubicBezTo>
                  <a:cubicBezTo>
                    <a:pt x="4381" y="105544"/>
                    <a:pt x="37243" y="108592"/>
                    <a:pt x="57531" y="102877"/>
                  </a:cubicBezTo>
                  <a:cubicBezTo>
                    <a:pt x="106299" y="89257"/>
                    <a:pt x="158591" y="70778"/>
                    <a:pt x="233934" y="76017"/>
                  </a:cubicBezTo>
                  <a:cubicBezTo>
                    <a:pt x="233458" y="69159"/>
                    <a:pt x="238601" y="67920"/>
                    <a:pt x="237744" y="60682"/>
                  </a:cubicBezTo>
                  <a:cubicBezTo>
                    <a:pt x="232315" y="30392"/>
                    <a:pt x="174307" y="52490"/>
                    <a:pt x="164878" y="26201"/>
                  </a:cubicBezTo>
                  <a:cubicBezTo>
                    <a:pt x="186023" y="28201"/>
                    <a:pt x="201073" y="24010"/>
                    <a:pt x="218599" y="22391"/>
                  </a:cubicBezTo>
                  <a:cubicBezTo>
                    <a:pt x="200120" y="5056"/>
                    <a:pt x="156686" y="12771"/>
                    <a:pt x="122682" y="10866"/>
                  </a:cubicBezTo>
                  <a:cubicBezTo>
                    <a:pt x="138017" y="-13137"/>
                    <a:pt x="204788" y="9342"/>
                    <a:pt x="237744" y="146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9" name="任意多边形: 形状 228">
              <a:extLst>
                <a:ext uri="{FF2B5EF4-FFF2-40B4-BE49-F238E27FC236}">
                  <a16:creationId xmlns:a16="http://schemas.microsoft.com/office/drawing/2014/main" id="{1A0BCA01-BFFE-44DE-B5FC-C4E71D5C8BCB}"/>
                </a:ext>
              </a:extLst>
            </p:cNvPr>
            <p:cNvSpPr/>
            <p:nvPr/>
          </p:nvSpPr>
          <p:spPr>
            <a:xfrm>
              <a:off x="5442694" y="2893998"/>
              <a:ext cx="26860" cy="11684"/>
            </a:xfrm>
            <a:custGeom>
              <a:avLst/>
              <a:gdLst>
                <a:gd name="connsiteX0" fmla="*/ 26861 w 26860"/>
                <a:gd name="connsiteY0" fmla="*/ 3969 h 11684"/>
                <a:gd name="connsiteX1" fmla="*/ 0 w 26860"/>
                <a:gd name="connsiteY1" fmla="*/ 11684 h 11684"/>
                <a:gd name="connsiteX2" fmla="*/ 26861 w 26860"/>
                <a:gd name="connsiteY2" fmla="*/ 3969 h 1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860" h="11684">
                  <a:moveTo>
                    <a:pt x="26861" y="3969"/>
                  </a:moveTo>
                  <a:cubicBezTo>
                    <a:pt x="21050" y="9684"/>
                    <a:pt x="10001" y="10160"/>
                    <a:pt x="0" y="11684"/>
                  </a:cubicBezTo>
                  <a:cubicBezTo>
                    <a:pt x="1619" y="1207"/>
                    <a:pt x="18288" y="-4222"/>
                    <a:pt x="26861" y="39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0" name="任意多边形: 形状 229">
              <a:extLst>
                <a:ext uri="{FF2B5EF4-FFF2-40B4-BE49-F238E27FC236}">
                  <a16:creationId xmlns:a16="http://schemas.microsoft.com/office/drawing/2014/main" id="{6F622E4E-C968-43A3-B2FE-EF7D8F9ACD90}"/>
                </a:ext>
              </a:extLst>
            </p:cNvPr>
            <p:cNvSpPr/>
            <p:nvPr/>
          </p:nvSpPr>
          <p:spPr>
            <a:xfrm>
              <a:off x="5051503" y="2899333"/>
              <a:ext cx="345185" cy="33115"/>
            </a:xfrm>
            <a:custGeom>
              <a:avLst/>
              <a:gdLst>
                <a:gd name="connsiteX0" fmla="*/ 345186 w 345185"/>
                <a:gd name="connsiteY0" fmla="*/ 2445 h 33115"/>
                <a:gd name="connsiteX1" fmla="*/ 0 w 345185"/>
                <a:gd name="connsiteY1" fmla="*/ 33115 h 33115"/>
                <a:gd name="connsiteX2" fmla="*/ 149543 w 345185"/>
                <a:gd name="connsiteY2" fmla="*/ 10065 h 33115"/>
                <a:gd name="connsiteX3" fmla="*/ 345186 w 345185"/>
                <a:gd name="connsiteY3" fmla="*/ 2445 h 33115"/>
                <a:gd name="connsiteX4" fmla="*/ 345186 w 345185"/>
                <a:gd name="connsiteY4" fmla="*/ 2445 h 33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5185" h="33115">
                  <a:moveTo>
                    <a:pt x="345186" y="2445"/>
                  </a:moveTo>
                  <a:cubicBezTo>
                    <a:pt x="244411" y="17589"/>
                    <a:pt x="84487" y="9779"/>
                    <a:pt x="0" y="33115"/>
                  </a:cubicBezTo>
                  <a:cubicBezTo>
                    <a:pt x="17050" y="1873"/>
                    <a:pt x="96393" y="13398"/>
                    <a:pt x="149543" y="10065"/>
                  </a:cubicBezTo>
                  <a:cubicBezTo>
                    <a:pt x="212217" y="6255"/>
                    <a:pt x="285083" y="-4890"/>
                    <a:pt x="345186" y="2445"/>
                  </a:cubicBezTo>
                  <a:lnTo>
                    <a:pt x="345186" y="244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1" name="任意多边形: 形状 230">
              <a:extLst>
                <a:ext uri="{FF2B5EF4-FFF2-40B4-BE49-F238E27FC236}">
                  <a16:creationId xmlns:a16="http://schemas.microsoft.com/office/drawing/2014/main" id="{78B557C7-053E-4D3B-9BA8-AAF6A0C7C00A}"/>
                </a:ext>
              </a:extLst>
            </p:cNvPr>
            <p:cNvSpPr/>
            <p:nvPr/>
          </p:nvSpPr>
          <p:spPr>
            <a:xfrm>
              <a:off x="5784070" y="2897029"/>
              <a:ext cx="42243" cy="12487"/>
            </a:xfrm>
            <a:custGeom>
              <a:avLst/>
              <a:gdLst>
                <a:gd name="connsiteX0" fmla="*/ 0 w 42243"/>
                <a:gd name="connsiteY0" fmla="*/ 4749 h 12487"/>
                <a:gd name="connsiteX1" fmla="*/ 42196 w 42243"/>
                <a:gd name="connsiteY1" fmla="*/ 12369 h 12487"/>
                <a:gd name="connsiteX2" fmla="*/ 0 w 42243"/>
                <a:gd name="connsiteY2" fmla="*/ 4749 h 1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243" h="12487">
                  <a:moveTo>
                    <a:pt x="0" y="4749"/>
                  </a:moveTo>
                  <a:cubicBezTo>
                    <a:pt x="8192" y="-1919"/>
                    <a:pt x="43720" y="-3348"/>
                    <a:pt x="42196" y="12369"/>
                  </a:cubicBezTo>
                  <a:cubicBezTo>
                    <a:pt x="24384" y="13607"/>
                    <a:pt x="16574" y="4749"/>
                    <a:pt x="0" y="47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2" name="任意多边形: 形状 231">
              <a:extLst>
                <a:ext uri="{FF2B5EF4-FFF2-40B4-BE49-F238E27FC236}">
                  <a16:creationId xmlns:a16="http://schemas.microsoft.com/office/drawing/2014/main" id="{3CCAE3CF-A244-488C-B0F4-6C2B514A722C}"/>
                </a:ext>
              </a:extLst>
            </p:cNvPr>
            <p:cNvSpPr/>
            <p:nvPr/>
          </p:nvSpPr>
          <p:spPr>
            <a:xfrm>
              <a:off x="5277817" y="2913476"/>
              <a:ext cx="130397" cy="26686"/>
            </a:xfrm>
            <a:custGeom>
              <a:avLst/>
              <a:gdLst>
                <a:gd name="connsiteX0" fmla="*/ 130397 w 130397"/>
                <a:gd name="connsiteY0" fmla="*/ 3636 h 26686"/>
                <a:gd name="connsiteX1" fmla="*/ 0 w 130397"/>
                <a:gd name="connsiteY1" fmla="*/ 26687 h 26686"/>
                <a:gd name="connsiteX2" fmla="*/ 130397 w 130397"/>
                <a:gd name="connsiteY2" fmla="*/ 3636 h 26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397" h="26686">
                  <a:moveTo>
                    <a:pt x="130397" y="3636"/>
                  </a:moveTo>
                  <a:cubicBezTo>
                    <a:pt x="77343" y="1732"/>
                    <a:pt x="38957" y="14400"/>
                    <a:pt x="0" y="26687"/>
                  </a:cubicBezTo>
                  <a:cubicBezTo>
                    <a:pt x="17621" y="-1983"/>
                    <a:pt x="102394" y="-3603"/>
                    <a:pt x="130397" y="36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3" name="任意多边形: 形状 232">
              <a:extLst>
                <a:ext uri="{FF2B5EF4-FFF2-40B4-BE49-F238E27FC236}">
                  <a16:creationId xmlns:a16="http://schemas.microsoft.com/office/drawing/2014/main" id="{70511D5C-FF8A-4815-8DF2-31CD047BF5B4}"/>
                </a:ext>
              </a:extLst>
            </p:cNvPr>
            <p:cNvSpPr/>
            <p:nvPr/>
          </p:nvSpPr>
          <p:spPr>
            <a:xfrm>
              <a:off x="5933613" y="2913303"/>
              <a:ext cx="80581" cy="69056"/>
            </a:xfrm>
            <a:custGeom>
              <a:avLst/>
              <a:gdLst>
                <a:gd name="connsiteX0" fmla="*/ 80581 w 80581"/>
                <a:gd name="connsiteY0" fmla="*/ 0 h 69056"/>
                <a:gd name="connsiteX1" fmla="*/ 0 w 80581"/>
                <a:gd name="connsiteY1" fmla="*/ 69056 h 69056"/>
                <a:gd name="connsiteX2" fmla="*/ 80581 w 80581"/>
                <a:gd name="connsiteY2" fmla="*/ 0 h 6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581" h="69056">
                  <a:moveTo>
                    <a:pt x="80581" y="0"/>
                  </a:moveTo>
                  <a:cubicBezTo>
                    <a:pt x="54292" y="23622"/>
                    <a:pt x="30289" y="49435"/>
                    <a:pt x="0" y="69056"/>
                  </a:cubicBezTo>
                  <a:cubicBezTo>
                    <a:pt x="21431" y="40577"/>
                    <a:pt x="44005" y="13240"/>
                    <a:pt x="8058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4" name="任意多边形: 形状 233">
              <a:extLst>
                <a:ext uri="{FF2B5EF4-FFF2-40B4-BE49-F238E27FC236}">
                  <a16:creationId xmlns:a16="http://schemas.microsoft.com/office/drawing/2014/main" id="{DF598BAB-8B0D-4B27-A59A-A81B242A5220}"/>
                </a:ext>
              </a:extLst>
            </p:cNvPr>
            <p:cNvSpPr/>
            <p:nvPr/>
          </p:nvSpPr>
          <p:spPr>
            <a:xfrm>
              <a:off x="5956664" y="2928638"/>
              <a:ext cx="69056" cy="69056"/>
            </a:xfrm>
            <a:custGeom>
              <a:avLst/>
              <a:gdLst>
                <a:gd name="connsiteX0" fmla="*/ 69056 w 69056"/>
                <a:gd name="connsiteY0" fmla="*/ 0 h 69056"/>
                <a:gd name="connsiteX1" fmla="*/ 0 w 69056"/>
                <a:gd name="connsiteY1" fmla="*/ 69056 h 69056"/>
                <a:gd name="connsiteX2" fmla="*/ 69056 w 69056"/>
                <a:gd name="connsiteY2" fmla="*/ 0 h 6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056" h="69056">
                  <a:moveTo>
                    <a:pt x="69056" y="0"/>
                  </a:moveTo>
                  <a:cubicBezTo>
                    <a:pt x="46006" y="22955"/>
                    <a:pt x="20383" y="43339"/>
                    <a:pt x="0" y="69056"/>
                  </a:cubicBezTo>
                  <a:cubicBezTo>
                    <a:pt x="4191" y="42482"/>
                    <a:pt x="39529" y="14002"/>
                    <a:pt x="6905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5" name="任意多边形: 形状 234">
              <a:extLst>
                <a:ext uri="{FF2B5EF4-FFF2-40B4-BE49-F238E27FC236}">
                  <a16:creationId xmlns:a16="http://schemas.microsoft.com/office/drawing/2014/main" id="{BD42C44F-DEA0-4704-82CE-726061E42ED5}"/>
                </a:ext>
              </a:extLst>
            </p:cNvPr>
            <p:cNvSpPr/>
            <p:nvPr/>
          </p:nvSpPr>
          <p:spPr>
            <a:xfrm>
              <a:off x="5975809" y="2940163"/>
              <a:ext cx="64249" cy="57530"/>
            </a:xfrm>
            <a:custGeom>
              <a:avLst/>
              <a:gdLst>
                <a:gd name="connsiteX0" fmla="*/ 57531 w 64249"/>
                <a:gd name="connsiteY0" fmla="*/ 0 h 57530"/>
                <a:gd name="connsiteX1" fmla="*/ 49816 w 64249"/>
                <a:gd name="connsiteY1" fmla="*/ 11525 h 57530"/>
                <a:gd name="connsiteX2" fmla="*/ 0 w 64249"/>
                <a:gd name="connsiteY2" fmla="*/ 57531 h 57530"/>
                <a:gd name="connsiteX3" fmla="*/ 57531 w 64249"/>
                <a:gd name="connsiteY3" fmla="*/ 0 h 5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49" h="57530">
                  <a:moveTo>
                    <a:pt x="57531" y="0"/>
                  </a:moveTo>
                  <a:cubicBezTo>
                    <a:pt x="74867" y="7525"/>
                    <a:pt x="53626" y="7906"/>
                    <a:pt x="49816" y="11525"/>
                  </a:cubicBezTo>
                  <a:cubicBezTo>
                    <a:pt x="37624" y="23336"/>
                    <a:pt x="18288" y="51816"/>
                    <a:pt x="0" y="57531"/>
                  </a:cubicBezTo>
                  <a:cubicBezTo>
                    <a:pt x="12192" y="31242"/>
                    <a:pt x="38100" y="18859"/>
                    <a:pt x="5753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6" name="任意多边形: 形状 235">
              <a:extLst>
                <a:ext uri="{FF2B5EF4-FFF2-40B4-BE49-F238E27FC236}">
                  <a16:creationId xmlns:a16="http://schemas.microsoft.com/office/drawing/2014/main" id="{8A6CF851-4AD1-48F0-BDA4-B0C245DC3A27}"/>
                </a:ext>
              </a:extLst>
            </p:cNvPr>
            <p:cNvSpPr/>
            <p:nvPr/>
          </p:nvSpPr>
          <p:spPr>
            <a:xfrm>
              <a:off x="5332703" y="2951593"/>
              <a:ext cx="41150" cy="49815"/>
            </a:xfrm>
            <a:custGeom>
              <a:avLst/>
              <a:gdLst>
                <a:gd name="connsiteX0" fmla="*/ 41030 w 41150"/>
                <a:gd name="connsiteY0" fmla="*/ 0 h 49815"/>
                <a:gd name="connsiteX1" fmla="*/ 2645 w 41150"/>
                <a:gd name="connsiteY1" fmla="*/ 49816 h 49815"/>
                <a:gd name="connsiteX2" fmla="*/ 41030 w 41150"/>
                <a:gd name="connsiteY2" fmla="*/ 0 h 49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150" h="49815">
                  <a:moveTo>
                    <a:pt x="41030" y="0"/>
                  </a:moveTo>
                  <a:cubicBezTo>
                    <a:pt x="43221" y="16383"/>
                    <a:pt x="15027" y="35338"/>
                    <a:pt x="2645" y="49816"/>
                  </a:cubicBezTo>
                  <a:cubicBezTo>
                    <a:pt x="-10595" y="36957"/>
                    <a:pt x="29600" y="13525"/>
                    <a:pt x="4103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7" name="任意多边形: 形状 236">
              <a:extLst>
                <a:ext uri="{FF2B5EF4-FFF2-40B4-BE49-F238E27FC236}">
                  <a16:creationId xmlns:a16="http://schemas.microsoft.com/office/drawing/2014/main" id="{F5D49446-0F73-46A5-8E33-910F4D8CC1EC}"/>
                </a:ext>
              </a:extLst>
            </p:cNvPr>
            <p:cNvSpPr/>
            <p:nvPr/>
          </p:nvSpPr>
          <p:spPr>
            <a:xfrm>
              <a:off x="4675741" y="2959258"/>
              <a:ext cx="210883" cy="80631"/>
            </a:xfrm>
            <a:custGeom>
              <a:avLst/>
              <a:gdLst>
                <a:gd name="connsiteX0" fmla="*/ 199358 w 210883"/>
                <a:gd name="connsiteY0" fmla="*/ 50 h 80631"/>
                <a:gd name="connsiteX1" fmla="*/ 210884 w 210883"/>
                <a:gd name="connsiteY1" fmla="*/ 50 h 80631"/>
                <a:gd name="connsiteX2" fmla="*/ 46006 w 210883"/>
                <a:gd name="connsiteY2" fmla="*/ 53771 h 80631"/>
                <a:gd name="connsiteX3" fmla="*/ 0 w 210883"/>
                <a:gd name="connsiteY3" fmla="*/ 80632 h 80631"/>
                <a:gd name="connsiteX4" fmla="*/ 76676 w 210883"/>
                <a:gd name="connsiteY4" fmla="*/ 30816 h 80631"/>
                <a:gd name="connsiteX5" fmla="*/ 199358 w 210883"/>
                <a:gd name="connsiteY5" fmla="*/ 50 h 8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883" h="80631">
                  <a:moveTo>
                    <a:pt x="199358" y="50"/>
                  </a:moveTo>
                  <a:lnTo>
                    <a:pt x="210884" y="50"/>
                  </a:lnTo>
                  <a:cubicBezTo>
                    <a:pt x="150400" y="14528"/>
                    <a:pt x="92012" y="26054"/>
                    <a:pt x="46006" y="53771"/>
                  </a:cubicBezTo>
                  <a:cubicBezTo>
                    <a:pt x="30099" y="63296"/>
                    <a:pt x="20288" y="80441"/>
                    <a:pt x="0" y="80632"/>
                  </a:cubicBezTo>
                  <a:cubicBezTo>
                    <a:pt x="2096" y="47294"/>
                    <a:pt x="45434" y="40913"/>
                    <a:pt x="76676" y="30816"/>
                  </a:cubicBezTo>
                  <a:cubicBezTo>
                    <a:pt x="117729" y="17481"/>
                    <a:pt x="158496" y="-1093"/>
                    <a:pt x="199358" y="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8" name="任意多边形: 形状 237">
              <a:extLst>
                <a:ext uri="{FF2B5EF4-FFF2-40B4-BE49-F238E27FC236}">
                  <a16:creationId xmlns:a16="http://schemas.microsoft.com/office/drawing/2014/main" id="{CB3EEFEB-48E6-40F5-BB3F-9C7A686F588D}"/>
                </a:ext>
              </a:extLst>
            </p:cNvPr>
            <p:cNvSpPr/>
            <p:nvPr/>
          </p:nvSpPr>
          <p:spPr>
            <a:xfrm>
              <a:off x="6011778" y="2963119"/>
              <a:ext cx="29276" cy="26860"/>
            </a:xfrm>
            <a:custGeom>
              <a:avLst/>
              <a:gdLst>
                <a:gd name="connsiteX0" fmla="*/ 29277 w 29276"/>
                <a:gd name="connsiteY0" fmla="*/ 0 h 26860"/>
                <a:gd name="connsiteX1" fmla="*/ 2416 w 29276"/>
                <a:gd name="connsiteY1" fmla="*/ 26860 h 26860"/>
                <a:gd name="connsiteX2" fmla="*/ 29277 w 29276"/>
                <a:gd name="connsiteY2" fmla="*/ 0 h 26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76" h="26860">
                  <a:moveTo>
                    <a:pt x="29277" y="0"/>
                  </a:moveTo>
                  <a:cubicBezTo>
                    <a:pt x="24229" y="12763"/>
                    <a:pt x="6893" y="13335"/>
                    <a:pt x="2416" y="26860"/>
                  </a:cubicBezTo>
                  <a:cubicBezTo>
                    <a:pt x="-7490" y="14192"/>
                    <a:pt x="15370" y="1619"/>
                    <a:pt x="2927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9" name="任意多边形: 形状 238">
              <a:extLst>
                <a:ext uri="{FF2B5EF4-FFF2-40B4-BE49-F238E27FC236}">
                  <a16:creationId xmlns:a16="http://schemas.microsoft.com/office/drawing/2014/main" id="{9F8A15FB-8832-4876-8DAA-01CC027B87A4}"/>
                </a:ext>
              </a:extLst>
            </p:cNvPr>
            <p:cNvSpPr/>
            <p:nvPr/>
          </p:nvSpPr>
          <p:spPr>
            <a:xfrm>
              <a:off x="5868462" y="2967024"/>
              <a:ext cx="23050" cy="57531"/>
            </a:xfrm>
            <a:custGeom>
              <a:avLst/>
              <a:gdLst>
                <a:gd name="connsiteX0" fmla="*/ 0 w 23050"/>
                <a:gd name="connsiteY0" fmla="*/ 57531 h 57531"/>
                <a:gd name="connsiteX1" fmla="*/ 23051 w 23050"/>
                <a:gd name="connsiteY1" fmla="*/ 0 h 57531"/>
                <a:gd name="connsiteX2" fmla="*/ 0 w 23050"/>
                <a:gd name="connsiteY2" fmla="*/ 57531 h 5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050" h="57531">
                  <a:moveTo>
                    <a:pt x="0" y="57531"/>
                  </a:moveTo>
                  <a:cubicBezTo>
                    <a:pt x="4667" y="35338"/>
                    <a:pt x="8192" y="12002"/>
                    <a:pt x="23051" y="0"/>
                  </a:cubicBezTo>
                  <a:cubicBezTo>
                    <a:pt x="20765" y="24575"/>
                    <a:pt x="17240" y="47911"/>
                    <a:pt x="0" y="57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0" name="任意多边形: 形状 239">
              <a:extLst>
                <a:ext uri="{FF2B5EF4-FFF2-40B4-BE49-F238E27FC236}">
                  <a16:creationId xmlns:a16="http://schemas.microsoft.com/office/drawing/2014/main" id="{1FE63815-392F-4FBF-914A-40BB67BC0C3A}"/>
                </a:ext>
              </a:extLst>
            </p:cNvPr>
            <p:cNvSpPr/>
            <p:nvPr/>
          </p:nvSpPr>
          <p:spPr>
            <a:xfrm>
              <a:off x="5883797" y="2967024"/>
              <a:ext cx="24875" cy="61341"/>
            </a:xfrm>
            <a:custGeom>
              <a:avLst/>
              <a:gdLst>
                <a:gd name="connsiteX0" fmla="*/ 23051 w 24875"/>
                <a:gd name="connsiteY0" fmla="*/ 0 h 61341"/>
                <a:gd name="connsiteX1" fmla="*/ 0 w 24875"/>
                <a:gd name="connsiteY1" fmla="*/ 61341 h 61341"/>
                <a:gd name="connsiteX2" fmla="*/ 23051 w 24875"/>
                <a:gd name="connsiteY2" fmla="*/ 0 h 6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875" h="61341">
                  <a:moveTo>
                    <a:pt x="23051" y="0"/>
                  </a:moveTo>
                  <a:cubicBezTo>
                    <a:pt x="29908" y="19717"/>
                    <a:pt x="16383" y="52102"/>
                    <a:pt x="0" y="61341"/>
                  </a:cubicBezTo>
                  <a:cubicBezTo>
                    <a:pt x="476" y="33623"/>
                    <a:pt x="13240" y="18288"/>
                    <a:pt x="2305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1" name="任意多边形: 形状 240">
              <a:extLst>
                <a:ext uri="{FF2B5EF4-FFF2-40B4-BE49-F238E27FC236}">
                  <a16:creationId xmlns:a16="http://schemas.microsoft.com/office/drawing/2014/main" id="{F0905E32-77F7-45E5-B169-37B9476473AD}"/>
                </a:ext>
              </a:extLst>
            </p:cNvPr>
            <p:cNvSpPr/>
            <p:nvPr/>
          </p:nvSpPr>
          <p:spPr>
            <a:xfrm>
              <a:off x="5909147" y="2967024"/>
              <a:ext cx="19619" cy="38385"/>
            </a:xfrm>
            <a:custGeom>
              <a:avLst/>
              <a:gdLst>
                <a:gd name="connsiteX0" fmla="*/ 16846 w 19619"/>
                <a:gd name="connsiteY0" fmla="*/ 0 h 38385"/>
                <a:gd name="connsiteX1" fmla="*/ 1510 w 19619"/>
                <a:gd name="connsiteY1" fmla="*/ 38386 h 38385"/>
                <a:gd name="connsiteX2" fmla="*/ 16846 w 19619"/>
                <a:gd name="connsiteY2" fmla="*/ 0 h 38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19" h="38385">
                  <a:moveTo>
                    <a:pt x="16846" y="0"/>
                  </a:moveTo>
                  <a:cubicBezTo>
                    <a:pt x="24561" y="10478"/>
                    <a:pt x="15131" y="36481"/>
                    <a:pt x="1510" y="38386"/>
                  </a:cubicBezTo>
                  <a:cubicBezTo>
                    <a:pt x="-4681" y="27432"/>
                    <a:pt x="9702" y="9716"/>
                    <a:pt x="1684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2" name="任意多边形: 形状 241">
              <a:extLst>
                <a:ext uri="{FF2B5EF4-FFF2-40B4-BE49-F238E27FC236}">
                  <a16:creationId xmlns:a16="http://schemas.microsoft.com/office/drawing/2014/main" id="{60E9E6FC-353B-4E54-B420-33D0F7333AF1}"/>
                </a:ext>
              </a:extLst>
            </p:cNvPr>
            <p:cNvSpPr/>
            <p:nvPr/>
          </p:nvSpPr>
          <p:spPr>
            <a:xfrm>
              <a:off x="5822456" y="2982359"/>
              <a:ext cx="45844" cy="25780"/>
            </a:xfrm>
            <a:custGeom>
              <a:avLst/>
              <a:gdLst>
                <a:gd name="connsiteX0" fmla="*/ 42196 w 45844"/>
                <a:gd name="connsiteY0" fmla="*/ 0 h 25780"/>
                <a:gd name="connsiteX1" fmla="*/ 0 w 45844"/>
                <a:gd name="connsiteY1" fmla="*/ 22955 h 25780"/>
                <a:gd name="connsiteX2" fmla="*/ 42196 w 45844"/>
                <a:gd name="connsiteY2" fmla="*/ 0 h 2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844" h="25780">
                  <a:moveTo>
                    <a:pt x="42196" y="0"/>
                  </a:moveTo>
                  <a:cubicBezTo>
                    <a:pt x="58674" y="7049"/>
                    <a:pt x="14859" y="34576"/>
                    <a:pt x="0" y="22955"/>
                  </a:cubicBezTo>
                  <a:cubicBezTo>
                    <a:pt x="381" y="1619"/>
                    <a:pt x="38862" y="18383"/>
                    <a:pt x="4219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3" name="任意多边形: 形状 242">
              <a:extLst>
                <a:ext uri="{FF2B5EF4-FFF2-40B4-BE49-F238E27FC236}">
                  <a16:creationId xmlns:a16="http://schemas.microsoft.com/office/drawing/2014/main" id="{308FD52E-79DE-4593-B289-7EE556EA4F6A}"/>
                </a:ext>
              </a:extLst>
            </p:cNvPr>
            <p:cNvSpPr/>
            <p:nvPr/>
          </p:nvSpPr>
          <p:spPr>
            <a:xfrm>
              <a:off x="4913485" y="2992298"/>
              <a:ext cx="130397" cy="24445"/>
            </a:xfrm>
            <a:custGeom>
              <a:avLst/>
              <a:gdLst>
                <a:gd name="connsiteX0" fmla="*/ 130397 w 130397"/>
                <a:gd name="connsiteY0" fmla="*/ 16826 h 24445"/>
                <a:gd name="connsiteX1" fmla="*/ 0 w 130397"/>
                <a:gd name="connsiteY1" fmla="*/ 24446 h 24445"/>
                <a:gd name="connsiteX2" fmla="*/ 130397 w 130397"/>
                <a:gd name="connsiteY2" fmla="*/ 16826 h 24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397" h="24445">
                  <a:moveTo>
                    <a:pt x="130397" y="16826"/>
                  </a:moveTo>
                  <a:cubicBezTo>
                    <a:pt x="96012" y="9492"/>
                    <a:pt x="36195" y="6825"/>
                    <a:pt x="0" y="24446"/>
                  </a:cubicBezTo>
                  <a:cubicBezTo>
                    <a:pt x="13240" y="-8701"/>
                    <a:pt x="106871" y="-4986"/>
                    <a:pt x="130397" y="168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4" name="任意多边形: 形状 243">
              <a:extLst>
                <a:ext uri="{FF2B5EF4-FFF2-40B4-BE49-F238E27FC236}">
                  <a16:creationId xmlns:a16="http://schemas.microsoft.com/office/drawing/2014/main" id="{E928F9D3-B224-469C-88BB-812ADC571FD6}"/>
                </a:ext>
              </a:extLst>
            </p:cNvPr>
            <p:cNvSpPr/>
            <p:nvPr/>
          </p:nvSpPr>
          <p:spPr>
            <a:xfrm>
              <a:off x="6861824" y="2992525"/>
              <a:ext cx="191738" cy="35744"/>
            </a:xfrm>
            <a:custGeom>
              <a:avLst/>
              <a:gdLst>
                <a:gd name="connsiteX0" fmla="*/ 191738 w 191738"/>
                <a:gd name="connsiteY0" fmla="*/ 24315 h 35744"/>
                <a:gd name="connsiteX1" fmla="*/ 153353 w 191738"/>
                <a:gd name="connsiteY1" fmla="*/ 12789 h 35744"/>
                <a:gd name="connsiteX2" fmla="*/ 95822 w 191738"/>
                <a:gd name="connsiteY2" fmla="*/ 28125 h 35744"/>
                <a:gd name="connsiteX3" fmla="*/ 118872 w 191738"/>
                <a:gd name="connsiteY3" fmla="*/ 16599 h 35744"/>
                <a:gd name="connsiteX4" fmla="*/ 0 w 191738"/>
                <a:gd name="connsiteY4" fmla="*/ 35745 h 35744"/>
                <a:gd name="connsiteX5" fmla="*/ 172593 w 191738"/>
                <a:gd name="connsiteY5" fmla="*/ 5074 h 35744"/>
                <a:gd name="connsiteX6" fmla="*/ 191738 w 191738"/>
                <a:gd name="connsiteY6" fmla="*/ 24315 h 35744"/>
                <a:gd name="connsiteX7" fmla="*/ 191738 w 191738"/>
                <a:gd name="connsiteY7" fmla="*/ 24315 h 3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1738" h="35744">
                  <a:moveTo>
                    <a:pt x="191738" y="24315"/>
                  </a:moveTo>
                  <a:cubicBezTo>
                    <a:pt x="175260" y="37078"/>
                    <a:pt x="166307" y="15742"/>
                    <a:pt x="153353" y="12789"/>
                  </a:cubicBezTo>
                  <a:cubicBezTo>
                    <a:pt x="131254" y="13361"/>
                    <a:pt x="115729" y="37840"/>
                    <a:pt x="95822" y="28125"/>
                  </a:cubicBezTo>
                  <a:cubicBezTo>
                    <a:pt x="95917" y="16695"/>
                    <a:pt x="113919" y="23172"/>
                    <a:pt x="118872" y="16599"/>
                  </a:cubicBezTo>
                  <a:cubicBezTo>
                    <a:pt x="83439" y="11932"/>
                    <a:pt x="30194" y="22505"/>
                    <a:pt x="0" y="35745"/>
                  </a:cubicBezTo>
                  <a:cubicBezTo>
                    <a:pt x="12573" y="11837"/>
                    <a:pt x="133255" y="-10261"/>
                    <a:pt x="172593" y="5074"/>
                  </a:cubicBezTo>
                  <a:cubicBezTo>
                    <a:pt x="179832" y="7932"/>
                    <a:pt x="190214" y="18028"/>
                    <a:pt x="191738" y="24315"/>
                  </a:cubicBezTo>
                  <a:lnTo>
                    <a:pt x="191738" y="2431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5" name="任意多边形: 形状 244">
              <a:extLst>
                <a:ext uri="{FF2B5EF4-FFF2-40B4-BE49-F238E27FC236}">
                  <a16:creationId xmlns:a16="http://schemas.microsoft.com/office/drawing/2014/main" id="{E6AE00BF-0CDC-48F8-B4CD-5637238EF59B}"/>
                </a:ext>
              </a:extLst>
            </p:cNvPr>
            <p:cNvSpPr/>
            <p:nvPr/>
          </p:nvSpPr>
          <p:spPr>
            <a:xfrm>
              <a:off x="4537629" y="2997694"/>
              <a:ext cx="145732" cy="38385"/>
            </a:xfrm>
            <a:custGeom>
              <a:avLst/>
              <a:gdLst>
                <a:gd name="connsiteX0" fmla="*/ 145733 w 145732"/>
                <a:gd name="connsiteY0" fmla="*/ 0 h 38385"/>
                <a:gd name="connsiteX1" fmla="*/ 0 w 145732"/>
                <a:gd name="connsiteY1" fmla="*/ 38386 h 38385"/>
                <a:gd name="connsiteX2" fmla="*/ 145733 w 145732"/>
                <a:gd name="connsiteY2" fmla="*/ 0 h 38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732" h="38385">
                  <a:moveTo>
                    <a:pt x="145733" y="0"/>
                  </a:moveTo>
                  <a:cubicBezTo>
                    <a:pt x="103251" y="33433"/>
                    <a:pt x="46387" y="27908"/>
                    <a:pt x="0" y="38386"/>
                  </a:cubicBezTo>
                  <a:cubicBezTo>
                    <a:pt x="32099" y="2000"/>
                    <a:pt x="87630" y="11621"/>
                    <a:pt x="14573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6" name="任意多边形: 形状 245">
              <a:extLst>
                <a:ext uri="{FF2B5EF4-FFF2-40B4-BE49-F238E27FC236}">
                  <a16:creationId xmlns:a16="http://schemas.microsoft.com/office/drawing/2014/main" id="{E0632E41-AB27-444D-83AE-B826933B92A8}"/>
                </a:ext>
              </a:extLst>
            </p:cNvPr>
            <p:cNvSpPr/>
            <p:nvPr/>
          </p:nvSpPr>
          <p:spPr>
            <a:xfrm>
              <a:off x="5055313" y="3000426"/>
              <a:ext cx="53720" cy="8698"/>
            </a:xfrm>
            <a:custGeom>
              <a:avLst/>
              <a:gdLst>
                <a:gd name="connsiteX0" fmla="*/ 53721 w 53720"/>
                <a:gd name="connsiteY0" fmla="*/ 4888 h 8698"/>
                <a:gd name="connsiteX1" fmla="*/ 0 w 53720"/>
                <a:gd name="connsiteY1" fmla="*/ 8698 h 8698"/>
                <a:gd name="connsiteX2" fmla="*/ 53721 w 53720"/>
                <a:gd name="connsiteY2" fmla="*/ 4888 h 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720" h="8698">
                  <a:moveTo>
                    <a:pt x="53721" y="4888"/>
                  </a:moveTo>
                  <a:cubicBezTo>
                    <a:pt x="37529" y="11746"/>
                    <a:pt x="24765" y="6031"/>
                    <a:pt x="0" y="8698"/>
                  </a:cubicBezTo>
                  <a:cubicBezTo>
                    <a:pt x="4572" y="-4732"/>
                    <a:pt x="43339" y="221"/>
                    <a:pt x="53721" y="48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7" name="任意多边形: 形状 246">
              <a:extLst>
                <a:ext uri="{FF2B5EF4-FFF2-40B4-BE49-F238E27FC236}">
                  <a16:creationId xmlns:a16="http://schemas.microsoft.com/office/drawing/2014/main" id="{3A2F772B-F5FC-409F-AE12-483739CB2D75}"/>
                </a:ext>
              </a:extLst>
            </p:cNvPr>
            <p:cNvSpPr/>
            <p:nvPr/>
          </p:nvSpPr>
          <p:spPr>
            <a:xfrm>
              <a:off x="5273911" y="3012958"/>
              <a:ext cx="280035" cy="95987"/>
            </a:xfrm>
            <a:custGeom>
              <a:avLst/>
              <a:gdLst>
                <a:gd name="connsiteX0" fmla="*/ 264700 w 280035"/>
                <a:gd name="connsiteY0" fmla="*/ 71 h 95987"/>
                <a:gd name="connsiteX1" fmla="*/ 280035 w 280035"/>
                <a:gd name="connsiteY1" fmla="*/ 23122 h 95987"/>
                <a:gd name="connsiteX2" fmla="*/ 0 w 280035"/>
                <a:gd name="connsiteY2" fmla="*/ 95988 h 95987"/>
                <a:gd name="connsiteX3" fmla="*/ 249269 w 280035"/>
                <a:gd name="connsiteY3" fmla="*/ 11596 h 95987"/>
                <a:gd name="connsiteX4" fmla="*/ 157258 w 280035"/>
                <a:gd name="connsiteY4" fmla="*/ 11596 h 95987"/>
                <a:gd name="connsiteX5" fmla="*/ 264700 w 280035"/>
                <a:gd name="connsiteY5" fmla="*/ 71 h 95987"/>
                <a:gd name="connsiteX6" fmla="*/ 264700 w 280035"/>
                <a:gd name="connsiteY6" fmla="*/ 71 h 95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035" h="95987">
                  <a:moveTo>
                    <a:pt x="264700" y="71"/>
                  </a:moveTo>
                  <a:cubicBezTo>
                    <a:pt x="270034" y="7977"/>
                    <a:pt x="250127" y="26836"/>
                    <a:pt x="280035" y="23122"/>
                  </a:cubicBezTo>
                  <a:cubicBezTo>
                    <a:pt x="161735" y="8739"/>
                    <a:pt x="82582" y="62174"/>
                    <a:pt x="0" y="95988"/>
                  </a:cubicBezTo>
                  <a:cubicBezTo>
                    <a:pt x="60008" y="44743"/>
                    <a:pt x="148304" y="21883"/>
                    <a:pt x="249269" y="11596"/>
                  </a:cubicBezTo>
                  <a:cubicBezTo>
                    <a:pt x="214598" y="8929"/>
                    <a:pt x="196310" y="8453"/>
                    <a:pt x="157258" y="11596"/>
                  </a:cubicBezTo>
                  <a:cubicBezTo>
                    <a:pt x="180975" y="-4406"/>
                    <a:pt x="226314" y="1214"/>
                    <a:pt x="264700" y="71"/>
                  </a:cubicBezTo>
                  <a:lnTo>
                    <a:pt x="264700" y="7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8" name="任意多边形: 形状 247">
              <a:extLst>
                <a:ext uri="{FF2B5EF4-FFF2-40B4-BE49-F238E27FC236}">
                  <a16:creationId xmlns:a16="http://schemas.microsoft.com/office/drawing/2014/main" id="{C2A82E7C-E29F-40CD-A5B0-68DCF567EAF7}"/>
                </a:ext>
              </a:extLst>
            </p:cNvPr>
            <p:cNvSpPr/>
            <p:nvPr/>
          </p:nvSpPr>
          <p:spPr>
            <a:xfrm>
              <a:off x="5212570" y="3024459"/>
              <a:ext cx="138112" cy="53721"/>
            </a:xfrm>
            <a:custGeom>
              <a:avLst/>
              <a:gdLst>
                <a:gd name="connsiteX0" fmla="*/ 138113 w 138112"/>
                <a:gd name="connsiteY0" fmla="*/ 0 h 53721"/>
                <a:gd name="connsiteX1" fmla="*/ 0 w 138112"/>
                <a:gd name="connsiteY1" fmla="*/ 53721 h 53721"/>
                <a:gd name="connsiteX2" fmla="*/ 138113 w 138112"/>
                <a:gd name="connsiteY2" fmla="*/ 0 h 53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112" h="53721">
                  <a:moveTo>
                    <a:pt x="138113" y="0"/>
                  </a:moveTo>
                  <a:cubicBezTo>
                    <a:pt x="98774" y="24670"/>
                    <a:pt x="50197" y="40005"/>
                    <a:pt x="0" y="53721"/>
                  </a:cubicBezTo>
                  <a:cubicBezTo>
                    <a:pt x="37719" y="27527"/>
                    <a:pt x="90011" y="15907"/>
                    <a:pt x="13811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9" name="任意多边形: 形状 248">
              <a:extLst>
                <a:ext uri="{FF2B5EF4-FFF2-40B4-BE49-F238E27FC236}">
                  <a16:creationId xmlns:a16="http://schemas.microsoft.com/office/drawing/2014/main" id="{0EAD8B51-E13A-4C98-96AA-41AF4BB3FC19}"/>
                </a:ext>
              </a:extLst>
            </p:cNvPr>
            <p:cNvSpPr/>
            <p:nvPr/>
          </p:nvSpPr>
          <p:spPr>
            <a:xfrm>
              <a:off x="5634528" y="3024459"/>
              <a:ext cx="141922" cy="153447"/>
            </a:xfrm>
            <a:custGeom>
              <a:avLst/>
              <a:gdLst>
                <a:gd name="connsiteX0" fmla="*/ 141923 w 141922"/>
                <a:gd name="connsiteY0" fmla="*/ 0 h 153447"/>
                <a:gd name="connsiteX1" fmla="*/ 0 w 141922"/>
                <a:gd name="connsiteY1" fmla="*/ 153448 h 153447"/>
                <a:gd name="connsiteX2" fmla="*/ 141923 w 141922"/>
                <a:gd name="connsiteY2" fmla="*/ 0 h 15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922" h="153447">
                  <a:moveTo>
                    <a:pt x="141923" y="0"/>
                  </a:moveTo>
                  <a:cubicBezTo>
                    <a:pt x="77153" y="33623"/>
                    <a:pt x="46768" y="101727"/>
                    <a:pt x="0" y="153448"/>
                  </a:cubicBezTo>
                  <a:cubicBezTo>
                    <a:pt x="35242" y="90202"/>
                    <a:pt x="68390" y="24956"/>
                    <a:pt x="14192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0" name="任意多边形: 形状 249">
              <a:extLst>
                <a:ext uri="{FF2B5EF4-FFF2-40B4-BE49-F238E27FC236}">
                  <a16:creationId xmlns:a16="http://schemas.microsoft.com/office/drawing/2014/main" id="{F9C801CE-EA51-4375-802F-45CB85F27FCC}"/>
                </a:ext>
              </a:extLst>
            </p:cNvPr>
            <p:cNvSpPr/>
            <p:nvPr/>
          </p:nvSpPr>
          <p:spPr>
            <a:xfrm>
              <a:off x="6731332" y="3028084"/>
              <a:ext cx="122777" cy="80862"/>
            </a:xfrm>
            <a:custGeom>
              <a:avLst/>
              <a:gdLst>
                <a:gd name="connsiteX0" fmla="*/ 88297 w 122777"/>
                <a:gd name="connsiteY0" fmla="*/ 11806 h 80862"/>
                <a:gd name="connsiteX1" fmla="*/ 7715 w 122777"/>
                <a:gd name="connsiteY1" fmla="*/ 54002 h 80862"/>
                <a:gd name="connsiteX2" fmla="*/ 122777 w 122777"/>
                <a:gd name="connsiteY2" fmla="*/ 281 h 80862"/>
                <a:gd name="connsiteX3" fmla="*/ 0 w 122777"/>
                <a:gd name="connsiteY3" fmla="*/ 80862 h 80862"/>
                <a:gd name="connsiteX4" fmla="*/ 88297 w 122777"/>
                <a:gd name="connsiteY4" fmla="*/ 11806 h 80862"/>
                <a:gd name="connsiteX5" fmla="*/ 88297 w 122777"/>
                <a:gd name="connsiteY5" fmla="*/ 11806 h 8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777" h="80862">
                  <a:moveTo>
                    <a:pt x="88297" y="11806"/>
                  </a:moveTo>
                  <a:cubicBezTo>
                    <a:pt x="60674" y="9806"/>
                    <a:pt x="34004" y="41810"/>
                    <a:pt x="7715" y="54002"/>
                  </a:cubicBezTo>
                  <a:cubicBezTo>
                    <a:pt x="31432" y="23808"/>
                    <a:pt x="78200" y="-3053"/>
                    <a:pt x="122777" y="281"/>
                  </a:cubicBezTo>
                  <a:cubicBezTo>
                    <a:pt x="73152" y="15997"/>
                    <a:pt x="37529" y="65718"/>
                    <a:pt x="0" y="80862"/>
                  </a:cubicBezTo>
                  <a:cubicBezTo>
                    <a:pt x="21146" y="49525"/>
                    <a:pt x="56674" y="32666"/>
                    <a:pt x="88297" y="11806"/>
                  </a:cubicBezTo>
                  <a:lnTo>
                    <a:pt x="88297" y="118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1" name="任意多边形: 形状 250">
              <a:extLst>
                <a:ext uri="{FF2B5EF4-FFF2-40B4-BE49-F238E27FC236}">
                  <a16:creationId xmlns:a16="http://schemas.microsoft.com/office/drawing/2014/main" id="{B7E58232-7624-4EF5-A2BA-A4D9ADE77F0C}"/>
                </a:ext>
              </a:extLst>
            </p:cNvPr>
            <p:cNvSpPr/>
            <p:nvPr/>
          </p:nvSpPr>
          <p:spPr>
            <a:xfrm>
              <a:off x="5354493" y="3028365"/>
              <a:ext cx="30670" cy="19145"/>
            </a:xfrm>
            <a:custGeom>
              <a:avLst/>
              <a:gdLst>
                <a:gd name="connsiteX0" fmla="*/ 30671 w 30670"/>
                <a:gd name="connsiteY0" fmla="*/ 0 h 19145"/>
                <a:gd name="connsiteX1" fmla="*/ 0 w 30670"/>
                <a:gd name="connsiteY1" fmla="*/ 19145 h 19145"/>
                <a:gd name="connsiteX2" fmla="*/ 30671 w 30670"/>
                <a:gd name="connsiteY2" fmla="*/ 0 h 19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670" h="19145">
                  <a:moveTo>
                    <a:pt x="30671" y="0"/>
                  </a:moveTo>
                  <a:cubicBezTo>
                    <a:pt x="30099" y="16002"/>
                    <a:pt x="11811" y="14383"/>
                    <a:pt x="0" y="19145"/>
                  </a:cubicBezTo>
                  <a:cubicBezTo>
                    <a:pt x="2858" y="5429"/>
                    <a:pt x="20669" y="6667"/>
                    <a:pt x="3067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2" name="任意多边形: 形状 251">
              <a:extLst>
                <a:ext uri="{FF2B5EF4-FFF2-40B4-BE49-F238E27FC236}">
                  <a16:creationId xmlns:a16="http://schemas.microsoft.com/office/drawing/2014/main" id="{631D8502-8807-4152-9D8B-38C68F98D9F8}"/>
                </a:ext>
              </a:extLst>
            </p:cNvPr>
            <p:cNvSpPr/>
            <p:nvPr/>
          </p:nvSpPr>
          <p:spPr>
            <a:xfrm>
              <a:off x="4361131" y="3039030"/>
              <a:ext cx="130397" cy="43055"/>
            </a:xfrm>
            <a:custGeom>
              <a:avLst/>
              <a:gdLst>
                <a:gd name="connsiteX0" fmla="*/ 130397 w 130397"/>
                <a:gd name="connsiteY0" fmla="*/ 860 h 43055"/>
                <a:gd name="connsiteX1" fmla="*/ 57531 w 130397"/>
                <a:gd name="connsiteY1" fmla="*/ 16195 h 43055"/>
                <a:gd name="connsiteX2" fmla="*/ 0 w 130397"/>
                <a:gd name="connsiteY2" fmla="*/ 43055 h 43055"/>
                <a:gd name="connsiteX3" fmla="*/ 130397 w 130397"/>
                <a:gd name="connsiteY3" fmla="*/ 860 h 43055"/>
                <a:gd name="connsiteX4" fmla="*/ 130397 w 130397"/>
                <a:gd name="connsiteY4" fmla="*/ 860 h 43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397" h="43055">
                  <a:moveTo>
                    <a:pt x="130397" y="860"/>
                  </a:moveTo>
                  <a:cubicBezTo>
                    <a:pt x="117062" y="22386"/>
                    <a:pt x="82963" y="11432"/>
                    <a:pt x="57531" y="16195"/>
                  </a:cubicBezTo>
                  <a:cubicBezTo>
                    <a:pt x="30480" y="21243"/>
                    <a:pt x="18383" y="34292"/>
                    <a:pt x="0" y="43055"/>
                  </a:cubicBezTo>
                  <a:cubicBezTo>
                    <a:pt x="10001" y="-11047"/>
                    <a:pt x="91821" y="1431"/>
                    <a:pt x="130397" y="860"/>
                  </a:cubicBezTo>
                  <a:lnTo>
                    <a:pt x="130397" y="86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3" name="任意多边形: 形状 252">
              <a:extLst>
                <a:ext uri="{FF2B5EF4-FFF2-40B4-BE49-F238E27FC236}">
                  <a16:creationId xmlns:a16="http://schemas.microsoft.com/office/drawing/2014/main" id="{2020361F-7442-4089-8997-58E8B1A699EB}"/>
                </a:ext>
              </a:extLst>
            </p:cNvPr>
            <p:cNvSpPr/>
            <p:nvPr/>
          </p:nvSpPr>
          <p:spPr>
            <a:xfrm>
              <a:off x="4909580" y="3040244"/>
              <a:ext cx="295370" cy="26506"/>
            </a:xfrm>
            <a:custGeom>
              <a:avLst/>
              <a:gdLst>
                <a:gd name="connsiteX0" fmla="*/ 295370 w 295370"/>
                <a:gd name="connsiteY0" fmla="*/ 18792 h 26506"/>
                <a:gd name="connsiteX1" fmla="*/ 0 w 295370"/>
                <a:gd name="connsiteY1" fmla="*/ 26507 h 26506"/>
                <a:gd name="connsiteX2" fmla="*/ 130397 w 295370"/>
                <a:gd name="connsiteY2" fmla="*/ 7362 h 26506"/>
                <a:gd name="connsiteX3" fmla="*/ 295370 w 295370"/>
                <a:gd name="connsiteY3" fmla="*/ 18792 h 26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370" h="26506">
                  <a:moveTo>
                    <a:pt x="295370" y="18792"/>
                  </a:moveTo>
                  <a:cubicBezTo>
                    <a:pt x="201740" y="21554"/>
                    <a:pt x="74676" y="-2640"/>
                    <a:pt x="0" y="26507"/>
                  </a:cubicBezTo>
                  <a:cubicBezTo>
                    <a:pt x="22384" y="-15879"/>
                    <a:pt x="84392" y="4600"/>
                    <a:pt x="130397" y="7362"/>
                  </a:cubicBezTo>
                  <a:cubicBezTo>
                    <a:pt x="178117" y="10124"/>
                    <a:pt x="244602" y="-1782"/>
                    <a:pt x="295370" y="187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4" name="任意多边形: 形状 253">
              <a:extLst>
                <a:ext uri="{FF2B5EF4-FFF2-40B4-BE49-F238E27FC236}">
                  <a16:creationId xmlns:a16="http://schemas.microsoft.com/office/drawing/2014/main" id="{FF4FF6D5-A428-45AA-A71A-BA2F562A9B1A}"/>
                </a:ext>
              </a:extLst>
            </p:cNvPr>
            <p:cNvSpPr/>
            <p:nvPr/>
          </p:nvSpPr>
          <p:spPr>
            <a:xfrm>
              <a:off x="5914563" y="3038741"/>
              <a:ext cx="34485" cy="8769"/>
            </a:xfrm>
            <a:custGeom>
              <a:avLst/>
              <a:gdLst>
                <a:gd name="connsiteX0" fmla="*/ 34480 w 34485"/>
                <a:gd name="connsiteY0" fmla="*/ 8769 h 8769"/>
                <a:gd name="connsiteX1" fmla="*/ 0 w 34485"/>
                <a:gd name="connsiteY1" fmla="*/ 8769 h 8769"/>
                <a:gd name="connsiteX2" fmla="*/ 34480 w 34485"/>
                <a:gd name="connsiteY2" fmla="*/ 8769 h 8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485" h="8769">
                  <a:moveTo>
                    <a:pt x="34480" y="8769"/>
                  </a:moveTo>
                  <a:cubicBezTo>
                    <a:pt x="22098" y="2578"/>
                    <a:pt x="13716" y="6960"/>
                    <a:pt x="0" y="8769"/>
                  </a:cubicBezTo>
                  <a:cubicBezTo>
                    <a:pt x="1333" y="1245"/>
                    <a:pt x="34957" y="-6471"/>
                    <a:pt x="34480" y="87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5" name="任意多边形: 形状 254">
              <a:extLst>
                <a:ext uri="{FF2B5EF4-FFF2-40B4-BE49-F238E27FC236}">
                  <a16:creationId xmlns:a16="http://schemas.microsoft.com/office/drawing/2014/main" id="{0FAB7FF1-0842-420B-B979-305E1B205038}"/>
                </a:ext>
              </a:extLst>
            </p:cNvPr>
            <p:cNvSpPr/>
            <p:nvPr/>
          </p:nvSpPr>
          <p:spPr>
            <a:xfrm>
              <a:off x="6758192" y="3039890"/>
              <a:ext cx="95916" cy="80581"/>
            </a:xfrm>
            <a:custGeom>
              <a:avLst/>
              <a:gdLst>
                <a:gd name="connsiteX0" fmla="*/ 95917 w 95916"/>
                <a:gd name="connsiteY0" fmla="*/ 0 h 80581"/>
                <a:gd name="connsiteX1" fmla="*/ 0 w 95916"/>
                <a:gd name="connsiteY1" fmla="*/ 80581 h 80581"/>
                <a:gd name="connsiteX2" fmla="*/ 95917 w 95916"/>
                <a:gd name="connsiteY2" fmla="*/ 0 h 80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916" h="80581">
                  <a:moveTo>
                    <a:pt x="95917" y="0"/>
                  </a:moveTo>
                  <a:cubicBezTo>
                    <a:pt x="66770" y="29718"/>
                    <a:pt x="38957" y="60674"/>
                    <a:pt x="0" y="80581"/>
                  </a:cubicBezTo>
                  <a:cubicBezTo>
                    <a:pt x="20193" y="41910"/>
                    <a:pt x="62008" y="24860"/>
                    <a:pt x="959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6" name="任意多边形: 形状 255">
              <a:extLst>
                <a:ext uri="{FF2B5EF4-FFF2-40B4-BE49-F238E27FC236}">
                  <a16:creationId xmlns:a16="http://schemas.microsoft.com/office/drawing/2014/main" id="{48082254-D6F5-42C7-B1C7-49AC4FC24867}"/>
                </a:ext>
              </a:extLst>
            </p:cNvPr>
            <p:cNvSpPr/>
            <p:nvPr/>
          </p:nvSpPr>
          <p:spPr>
            <a:xfrm>
              <a:off x="5289342" y="3043700"/>
              <a:ext cx="57530" cy="26874"/>
            </a:xfrm>
            <a:custGeom>
              <a:avLst/>
              <a:gdLst>
                <a:gd name="connsiteX0" fmla="*/ 57531 w 57530"/>
                <a:gd name="connsiteY0" fmla="*/ 0 h 26874"/>
                <a:gd name="connsiteX1" fmla="*/ 0 w 57530"/>
                <a:gd name="connsiteY1" fmla="*/ 26861 h 26874"/>
                <a:gd name="connsiteX2" fmla="*/ 57531 w 57530"/>
                <a:gd name="connsiteY2" fmla="*/ 0 h 26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530" h="26874">
                  <a:moveTo>
                    <a:pt x="57531" y="0"/>
                  </a:moveTo>
                  <a:cubicBezTo>
                    <a:pt x="56197" y="10668"/>
                    <a:pt x="13240" y="27432"/>
                    <a:pt x="0" y="26861"/>
                  </a:cubicBezTo>
                  <a:cubicBezTo>
                    <a:pt x="8953" y="8287"/>
                    <a:pt x="47911" y="5906"/>
                    <a:pt x="5753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7" name="任意多边形: 形状 256">
              <a:extLst>
                <a:ext uri="{FF2B5EF4-FFF2-40B4-BE49-F238E27FC236}">
                  <a16:creationId xmlns:a16="http://schemas.microsoft.com/office/drawing/2014/main" id="{B73C77AE-7EDA-46DC-9F72-227E5159CEC7}"/>
                </a:ext>
              </a:extLst>
            </p:cNvPr>
            <p:cNvSpPr/>
            <p:nvPr/>
          </p:nvSpPr>
          <p:spPr>
            <a:xfrm>
              <a:off x="5335443" y="3043700"/>
              <a:ext cx="141827" cy="72866"/>
            </a:xfrm>
            <a:custGeom>
              <a:avLst/>
              <a:gdLst>
                <a:gd name="connsiteX0" fmla="*/ 141827 w 141827"/>
                <a:gd name="connsiteY0" fmla="*/ 0 h 72866"/>
                <a:gd name="connsiteX1" fmla="*/ 19145 w 141827"/>
                <a:gd name="connsiteY1" fmla="*/ 53721 h 72866"/>
                <a:gd name="connsiteX2" fmla="*/ 130397 w 141827"/>
                <a:gd name="connsiteY2" fmla="*/ 23050 h 72866"/>
                <a:gd name="connsiteX3" fmla="*/ 15335 w 141827"/>
                <a:gd name="connsiteY3" fmla="*/ 72866 h 72866"/>
                <a:gd name="connsiteX4" fmla="*/ 0 w 141827"/>
                <a:gd name="connsiteY4" fmla="*/ 57531 h 72866"/>
                <a:gd name="connsiteX5" fmla="*/ 141827 w 141827"/>
                <a:gd name="connsiteY5" fmla="*/ 0 h 7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827" h="72866">
                  <a:moveTo>
                    <a:pt x="141827" y="0"/>
                  </a:moveTo>
                  <a:cubicBezTo>
                    <a:pt x="98584" y="15621"/>
                    <a:pt x="61246" y="37052"/>
                    <a:pt x="19145" y="53721"/>
                  </a:cubicBezTo>
                  <a:cubicBezTo>
                    <a:pt x="55531" y="58103"/>
                    <a:pt x="99155" y="36576"/>
                    <a:pt x="130397" y="23050"/>
                  </a:cubicBezTo>
                  <a:cubicBezTo>
                    <a:pt x="116300" y="48673"/>
                    <a:pt x="50197" y="55340"/>
                    <a:pt x="15335" y="72866"/>
                  </a:cubicBezTo>
                  <a:cubicBezTo>
                    <a:pt x="7715" y="70295"/>
                    <a:pt x="6572" y="61150"/>
                    <a:pt x="0" y="57531"/>
                  </a:cubicBezTo>
                  <a:cubicBezTo>
                    <a:pt x="38291" y="29432"/>
                    <a:pt x="87344" y="12002"/>
                    <a:pt x="14182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8" name="任意多边形: 形状 257">
              <a:extLst>
                <a:ext uri="{FF2B5EF4-FFF2-40B4-BE49-F238E27FC236}">
                  <a16:creationId xmlns:a16="http://schemas.microsoft.com/office/drawing/2014/main" id="{2AFE3C29-B8A7-426E-853C-9EFC64C49DF5}"/>
                </a:ext>
              </a:extLst>
            </p:cNvPr>
            <p:cNvSpPr/>
            <p:nvPr/>
          </p:nvSpPr>
          <p:spPr>
            <a:xfrm>
              <a:off x="5961301" y="3055225"/>
              <a:ext cx="26723" cy="11525"/>
            </a:xfrm>
            <a:custGeom>
              <a:avLst/>
              <a:gdLst>
                <a:gd name="connsiteX0" fmla="*/ 26034 w 26723"/>
                <a:gd name="connsiteY0" fmla="*/ 0 h 11525"/>
                <a:gd name="connsiteX1" fmla="*/ 2983 w 26723"/>
                <a:gd name="connsiteY1" fmla="*/ 11525 h 11525"/>
                <a:gd name="connsiteX2" fmla="*/ 26034 w 26723"/>
                <a:gd name="connsiteY2" fmla="*/ 0 h 1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23" h="11525">
                  <a:moveTo>
                    <a:pt x="26034" y="0"/>
                  </a:moveTo>
                  <a:cubicBezTo>
                    <a:pt x="31463" y="16859"/>
                    <a:pt x="3078" y="95"/>
                    <a:pt x="2983" y="11525"/>
                  </a:cubicBezTo>
                  <a:cubicBezTo>
                    <a:pt x="-8923" y="2953"/>
                    <a:pt x="18128" y="1333"/>
                    <a:pt x="2603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9" name="任意多边形: 形状 258">
              <a:extLst>
                <a:ext uri="{FF2B5EF4-FFF2-40B4-BE49-F238E27FC236}">
                  <a16:creationId xmlns:a16="http://schemas.microsoft.com/office/drawing/2014/main" id="{75CEA416-08B8-4DB3-AB5B-0E22394FB12E}"/>
                </a:ext>
              </a:extLst>
            </p:cNvPr>
            <p:cNvSpPr/>
            <p:nvPr/>
          </p:nvSpPr>
          <p:spPr>
            <a:xfrm>
              <a:off x="6263464" y="3059035"/>
              <a:ext cx="99726" cy="49815"/>
            </a:xfrm>
            <a:custGeom>
              <a:avLst/>
              <a:gdLst>
                <a:gd name="connsiteX0" fmla="*/ 99727 w 99726"/>
                <a:gd name="connsiteY0" fmla="*/ 0 h 49815"/>
                <a:gd name="connsiteX1" fmla="*/ 0 w 99726"/>
                <a:gd name="connsiteY1" fmla="*/ 49816 h 49815"/>
                <a:gd name="connsiteX2" fmla="*/ 99727 w 99726"/>
                <a:gd name="connsiteY2" fmla="*/ 0 h 49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726" h="49815">
                  <a:moveTo>
                    <a:pt x="99727" y="0"/>
                  </a:moveTo>
                  <a:cubicBezTo>
                    <a:pt x="66675" y="16859"/>
                    <a:pt x="33909" y="33814"/>
                    <a:pt x="0" y="49816"/>
                  </a:cubicBezTo>
                  <a:cubicBezTo>
                    <a:pt x="23527" y="23527"/>
                    <a:pt x="57722" y="7906"/>
                    <a:pt x="9972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0" name="任意多边形: 形状 259">
              <a:extLst>
                <a:ext uri="{FF2B5EF4-FFF2-40B4-BE49-F238E27FC236}">
                  <a16:creationId xmlns:a16="http://schemas.microsoft.com/office/drawing/2014/main" id="{99F39794-4E05-4085-B9CC-1407EE1691CA}"/>
                </a:ext>
              </a:extLst>
            </p:cNvPr>
            <p:cNvSpPr/>
            <p:nvPr/>
          </p:nvSpPr>
          <p:spPr>
            <a:xfrm>
              <a:off x="5695434" y="3062845"/>
              <a:ext cx="147011" cy="115061"/>
            </a:xfrm>
            <a:custGeom>
              <a:avLst/>
              <a:gdLst>
                <a:gd name="connsiteX0" fmla="*/ 146168 w 147011"/>
                <a:gd name="connsiteY0" fmla="*/ 0 h 115061"/>
                <a:gd name="connsiteX1" fmla="*/ 65586 w 147011"/>
                <a:gd name="connsiteY1" fmla="*/ 38386 h 115061"/>
                <a:gd name="connsiteX2" fmla="*/ 340 w 147011"/>
                <a:gd name="connsiteY2" fmla="*/ 115062 h 115061"/>
                <a:gd name="connsiteX3" fmla="*/ 46346 w 147011"/>
                <a:gd name="connsiteY3" fmla="*/ 42196 h 115061"/>
                <a:gd name="connsiteX4" fmla="*/ 146168 w 147011"/>
                <a:gd name="connsiteY4" fmla="*/ 0 h 115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011" h="115061">
                  <a:moveTo>
                    <a:pt x="146168" y="0"/>
                  </a:moveTo>
                  <a:cubicBezTo>
                    <a:pt x="155407" y="11430"/>
                    <a:pt x="86160" y="23908"/>
                    <a:pt x="65586" y="38386"/>
                  </a:cubicBezTo>
                  <a:cubicBezTo>
                    <a:pt x="53108" y="73247"/>
                    <a:pt x="18437" y="85820"/>
                    <a:pt x="340" y="115062"/>
                  </a:cubicBezTo>
                  <a:cubicBezTo>
                    <a:pt x="-5185" y="71342"/>
                    <a:pt x="58633" y="80296"/>
                    <a:pt x="46346" y="42196"/>
                  </a:cubicBezTo>
                  <a:cubicBezTo>
                    <a:pt x="77397" y="25813"/>
                    <a:pt x="110925" y="12097"/>
                    <a:pt x="14616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1" name="任意多边形: 形状 260">
              <a:extLst>
                <a:ext uri="{FF2B5EF4-FFF2-40B4-BE49-F238E27FC236}">
                  <a16:creationId xmlns:a16="http://schemas.microsoft.com/office/drawing/2014/main" id="{0714A797-D259-41D2-9836-1A0B44699353}"/>
                </a:ext>
              </a:extLst>
            </p:cNvPr>
            <p:cNvSpPr/>
            <p:nvPr/>
          </p:nvSpPr>
          <p:spPr>
            <a:xfrm>
              <a:off x="6255844" y="3065185"/>
              <a:ext cx="395001" cy="185492"/>
            </a:xfrm>
            <a:custGeom>
              <a:avLst/>
              <a:gdLst>
                <a:gd name="connsiteX0" fmla="*/ 256984 w 395001"/>
                <a:gd name="connsiteY0" fmla="*/ 70526 h 185492"/>
                <a:gd name="connsiteX1" fmla="*/ 168783 w 395001"/>
                <a:gd name="connsiteY1" fmla="*/ 101197 h 185492"/>
                <a:gd name="connsiteX2" fmla="*/ 245459 w 395001"/>
                <a:gd name="connsiteY2" fmla="*/ 59001 h 185492"/>
                <a:gd name="connsiteX3" fmla="*/ 161068 w 395001"/>
                <a:gd name="connsiteY3" fmla="*/ 66621 h 185492"/>
                <a:gd name="connsiteX4" fmla="*/ 276130 w 395001"/>
                <a:gd name="connsiteY4" fmla="*/ 24425 h 185492"/>
                <a:gd name="connsiteX5" fmla="*/ 218599 w 395001"/>
                <a:gd name="connsiteY5" fmla="*/ 47476 h 185492"/>
                <a:gd name="connsiteX6" fmla="*/ 345186 w 395001"/>
                <a:gd name="connsiteY6" fmla="*/ 1470 h 185492"/>
                <a:gd name="connsiteX7" fmla="*/ 395002 w 395001"/>
                <a:gd name="connsiteY7" fmla="*/ 1470 h 185492"/>
                <a:gd name="connsiteX8" fmla="*/ 287655 w 395001"/>
                <a:gd name="connsiteY8" fmla="*/ 101197 h 185492"/>
                <a:gd name="connsiteX9" fmla="*/ 364331 w 395001"/>
                <a:gd name="connsiteY9" fmla="*/ 16805 h 185492"/>
                <a:gd name="connsiteX10" fmla="*/ 256984 w 395001"/>
                <a:gd name="connsiteY10" fmla="*/ 101197 h 185492"/>
                <a:gd name="connsiteX11" fmla="*/ 326041 w 395001"/>
                <a:gd name="connsiteY11" fmla="*/ 28330 h 185492"/>
                <a:gd name="connsiteX12" fmla="*/ 237839 w 395001"/>
                <a:gd name="connsiteY12" fmla="*/ 105007 h 185492"/>
                <a:gd name="connsiteX13" fmla="*/ 256984 w 395001"/>
                <a:gd name="connsiteY13" fmla="*/ 108817 h 185492"/>
                <a:gd name="connsiteX14" fmla="*/ 72866 w 395001"/>
                <a:gd name="connsiteY14" fmla="*/ 154822 h 185492"/>
                <a:gd name="connsiteX15" fmla="*/ 72866 w 395001"/>
                <a:gd name="connsiteY15" fmla="*/ 162538 h 185492"/>
                <a:gd name="connsiteX16" fmla="*/ 0 w 395001"/>
                <a:gd name="connsiteY16" fmla="*/ 185493 h 185492"/>
                <a:gd name="connsiteX17" fmla="*/ 222409 w 395001"/>
                <a:gd name="connsiteY17" fmla="*/ 112627 h 185492"/>
                <a:gd name="connsiteX18" fmla="*/ 256984 w 395001"/>
                <a:gd name="connsiteY18" fmla="*/ 70526 h 185492"/>
                <a:gd name="connsiteX19" fmla="*/ 256984 w 395001"/>
                <a:gd name="connsiteY19" fmla="*/ 70526 h 18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95001" h="185492">
                  <a:moveTo>
                    <a:pt x="256984" y="70526"/>
                  </a:moveTo>
                  <a:cubicBezTo>
                    <a:pt x="239173" y="92338"/>
                    <a:pt x="208693" y="101482"/>
                    <a:pt x="168783" y="101197"/>
                  </a:cubicBezTo>
                  <a:cubicBezTo>
                    <a:pt x="193453" y="86242"/>
                    <a:pt x="242697" y="95863"/>
                    <a:pt x="245459" y="59001"/>
                  </a:cubicBezTo>
                  <a:cubicBezTo>
                    <a:pt x="224790" y="53762"/>
                    <a:pt x="188404" y="65764"/>
                    <a:pt x="161068" y="66621"/>
                  </a:cubicBezTo>
                  <a:cubicBezTo>
                    <a:pt x="203263" y="56429"/>
                    <a:pt x="226028" y="26806"/>
                    <a:pt x="276130" y="24425"/>
                  </a:cubicBezTo>
                  <a:cubicBezTo>
                    <a:pt x="256318" y="31378"/>
                    <a:pt x="237172" y="39189"/>
                    <a:pt x="218599" y="47476"/>
                  </a:cubicBezTo>
                  <a:cubicBezTo>
                    <a:pt x="270129" y="57382"/>
                    <a:pt x="291275" y="9757"/>
                    <a:pt x="345186" y="1470"/>
                  </a:cubicBezTo>
                  <a:cubicBezTo>
                    <a:pt x="359283" y="-721"/>
                    <a:pt x="374999" y="-245"/>
                    <a:pt x="395002" y="1470"/>
                  </a:cubicBezTo>
                  <a:cubicBezTo>
                    <a:pt x="358616" y="34141"/>
                    <a:pt x="326898" y="71383"/>
                    <a:pt x="287655" y="101197"/>
                  </a:cubicBezTo>
                  <a:cubicBezTo>
                    <a:pt x="305086" y="65002"/>
                    <a:pt x="340424" y="46523"/>
                    <a:pt x="364331" y="16805"/>
                  </a:cubicBezTo>
                  <a:cubicBezTo>
                    <a:pt x="315944" y="32426"/>
                    <a:pt x="298133" y="78527"/>
                    <a:pt x="256984" y="101197"/>
                  </a:cubicBezTo>
                  <a:cubicBezTo>
                    <a:pt x="274415" y="71383"/>
                    <a:pt x="302514" y="52143"/>
                    <a:pt x="326041" y="28330"/>
                  </a:cubicBezTo>
                  <a:cubicBezTo>
                    <a:pt x="297275" y="39284"/>
                    <a:pt x="263652" y="78432"/>
                    <a:pt x="237839" y="105007"/>
                  </a:cubicBezTo>
                  <a:cubicBezTo>
                    <a:pt x="237172" y="113293"/>
                    <a:pt x="251460" y="106721"/>
                    <a:pt x="256984" y="108817"/>
                  </a:cubicBezTo>
                  <a:cubicBezTo>
                    <a:pt x="206788" y="120056"/>
                    <a:pt x="126587" y="134344"/>
                    <a:pt x="72866" y="154822"/>
                  </a:cubicBezTo>
                  <a:cubicBezTo>
                    <a:pt x="68008" y="155775"/>
                    <a:pt x="68961" y="162442"/>
                    <a:pt x="72866" y="162538"/>
                  </a:cubicBezTo>
                  <a:cubicBezTo>
                    <a:pt x="46863" y="168538"/>
                    <a:pt x="29813" y="183397"/>
                    <a:pt x="0" y="185493"/>
                  </a:cubicBezTo>
                  <a:cubicBezTo>
                    <a:pt x="60960" y="147964"/>
                    <a:pt x="133541" y="122152"/>
                    <a:pt x="222409" y="112627"/>
                  </a:cubicBezTo>
                  <a:cubicBezTo>
                    <a:pt x="231362" y="96053"/>
                    <a:pt x="246031" y="85195"/>
                    <a:pt x="256984" y="70526"/>
                  </a:cubicBezTo>
                  <a:lnTo>
                    <a:pt x="256984" y="7052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2" name="任意多边形: 形状 261">
              <a:extLst>
                <a:ext uri="{FF2B5EF4-FFF2-40B4-BE49-F238E27FC236}">
                  <a16:creationId xmlns:a16="http://schemas.microsoft.com/office/drawing/2014/main" id="{A1C72FB4-1331-46EC-A5A9-0D5F14D87227}"/>
                </a:ext>
              </a:extLst>
            </p:cNvPr>
            <p:cNvSpPr/>
            <p:nvPr/>
          </p:nvSpPr>
          <p:spPr>
            <a:xfrm>
              <a:off x="5772545" y="3066655"/>
              <a:ext cx="157257" cy="53720"/>
            </a:xfrm>
            <a:custGeom>
              <a:avLst/>
              <a:gdLst>
                <a:gd name="connsiteX0" fmla="*/ 157258 w 157257"/>
                <a:gd name="connsiteY0" fmla="*/ 0 h 53720"/>
                <a:gd name="connsiteX1" fmla="*/ 0 w 157257"/>
                <a:gd name="connsiteY1" fmla="*/ 53721 h 53720"/>
                <a:gd name="connsiteX2" fmla="*/ 157258 w 157257"/>
                <a:gd name="connsiteY2" fmla="*/ 0 h 53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7257" h="53720">
                  <a:moveTo>
                    <a:pt x="157258" y="0"/>
                  </a:moveTo>
                  <a:cubicBezTo>
                    <a:pt x="97060" y="10096"/>
                    <a:pt x="49054" y="32385"/>
                    <a:pt x="0" y="53721"/>
                  </a:cubicBezTo>
                  <a:cubicBezTo>
                    <a:pt x="35242" y="18574"/>
                    <a:pt x="91059" y="4191"/>
                    <a:pt x="15725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3" name="任意多边形: 形状 262">
              <a:extLst>
                <a:ext uri="{FF2B5EF4-FFF2-40B4-BE49-F238E27FC236}">
                  <a16:creationId xmlns:a16="http://schemas.microsoft.com/office/drawing/2014/main" id="{A031E2F3-C3A7-470E-94B1-849C27535211}"/>
                </a:ext>
              </a:extLst>
            </p:cNvPr>
            <p:cNvSpPr/>
            <p:nvPr/>
          </p:nvSpPr>
          <p:spPr>
            <a:xfrm>
              <a:off x="6113921" y="3066655"/>
              <a:ext cx="66610" cy="46322"/>
            </a:xfrm>
            <a:custGeom>
              <a:avLst/>
              <a:gdLst>
                <a:gd name="connsiteX0" fmla="*/ 65246 w 66610"/>
                <a:gd name="connsiteY0" fmla="*/ 0 h 46322"/>
                <a:gd name="connsiteX1" fmla="*/ 0 w 66610"/>
                <a:gd name="connsiteY1" fmla="*/ 46006 h 46322"/>
                <a:gd name="connsiteX2" fmla="*/ 65246 w 66610"/>
                <a:gd name="connsiteY2" fmla="*/ 0 h 4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10" h="46322">
                  <a:moveTo>
                    <a:pt x="65246" y="0"/>
                  </a:moveTo>
                  <a:cubicBezTo>
                    <a:pt x="75914" y="15050"/>
                    <a:pt x="21146" y="50006"/>
                    <a:pt x="0" y="46006"/>
                  </a:cubicBezTo>
                  <a:cubicBezTo>
                    <a:pt x="14669" y="23622"/>
                    <a:pt x="56198" y="28004"/>
                    <a:pt x="6524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4" name="任意多边形: 形状 263">
              <a:extLst>
                <a:ext uri="{FF2B5EF4-FFF2-40B4-BE49-F238E27FC236}">
                  <a16:creationId xmlns:a16="http://schemas.microsoft.com/office/drawing/2014/main" id="{4D5C83B4-843A-4C55-8767-0EFF73CD648F}"/>
                </a:ext>
              </a:extLst>
            </p:cNvPr>
            <p:cNvSpPr/>
            <p:nvPr/>
          </p:nvSpPr>
          <p:spPr>
            <a:xfrm>
              <a:off x="4771563" y="3071273"/>
              <a:ext cx="260794" cy="44387"/>
            </a:xfrm>
            <a:custGeom>
              <a:avLst/>
              <a:gdLst>
                <a:gd name="connsiteX0" fmla="*/ 260795 w 260794"/>
                <a:gd name="connsiteY0" fmla="*/ 10812 h 44387"/>
                <a:gd name="connsiteX1" fmla="*/ 53721 w 260794"/>
                <a:gd name="connsiteY1" fmla="*/ 26148 h 44387"/>
                <a:gd name="connsiteX2" fmla="*/ 0 w 260794"/>
                <a:gd name="connsiteY2" fmla="*/ 41483 h 44387"/>
                <a:gd name="connsiteX3" fmla="*/ 260795 w 260794"/>
                <a:gd name="connsiteY3" fmla="*/ 10812 h 4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794" h="44387">
                  <a:moveTo>
                    <a:pt x="260795" y="10812"/>
                  </a:moveTo>
                  <a:cubicBezTo>
                    <a:pt x="207550" y="9289"/>
                    <a:pt x="122682" y="6717"/>
                    <a:pt x="53721" y="26148"/>
                  </a:cubicBezTo>
                  <a:cubicBezTo>
                    <a:pt x="32004" y="32244"/>
                    <a:pt x="18860" y="51675"/>
                    <a:pt x="0" y="41483"/>
                  </a:cubicBezTo>
                  <a:cubicBezTo>
                    <a:pt x="57912" y="2621"/>
                    <a:pt x="185833" y="-11952"/>
                    <a:pt x="260795" y="108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5" name="任意多边形: 形状 264">
              <a:extLst>
                <a:ext uri="{FF2B5EF4-FFF2-40B4-BE49-F238E27FC236}">
                  <a16:creationId xmlns:a16="http://schemas.microsoft.com/office/drawing/2014/main" id="{64860FC3-5210-4958-94A2-3995F3144551}"/>
                </a:ext>
              </a:extLst>
            </p:cNvPr>
            <p:cNvSpPr/>
            <p:nvPr/>
          </p:nvSpPr>
          <p:spPr>
            <a:xfrm>
              <a:off x="6240413" y="3070561"/>
              <a:ext cx="49911" cy="26860"/>
            </a:xfrm>
            <a:custGeom>
              <a:avLst/>
              <a:gdLst>
                <a:gd name="connsiteX0" fmla="*/ 49911 w 49911"/>
                <a:gd name="connsiteY0" fmla="*/ 0 h 26860"/>
                <a:gd name="connsiteX1" fmla="*/ 0 w 49911"/>
                <a:gd name="connsiteY1" fmla="*/ 26860 h 26860"/>
                <a:gd name="connsiteX2" fmla="*/ 49911 w 49911"/>
                <a:gd name="connsiteY2" fmla="*/ 0 h 26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911" h="26860">
                  <a:moveTo>
                    <a:pt x="49911" y="0"/>
                  </a:moveTo>
                  <a:cubicBezTo>
                    <a:pt x="35814" y="11430"/>
                    <a:pt x="23622" y="24860"/>
                    <a:pt x="0" y="26860"/>
                  </a:cubicBezTo>
                  <a:cubicBezTo>
                    <a:pt x="5334" y="6572"/>
                    <a:pt x="29908" y="5525"/>
                    <a:pt x="4991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6" name="任意多边形: 形状 265">
              <a:extLst>
                <a:ext uri="{FF2B5EF4-FFF2-40B4-BE49-F238E27FC236}">
                  <a16:creationId xmlns:a16="http://schemas.microsoft.com/office/drawing/2014/main" id="{DBA48011-3BFD-4C28-A627-CFEF463565A2}"/>
                </a:ext>
              </a:extLst>
            </p:cNvPr>
            <p:cNvSpPr/>
            <p:nvPr/>
          </p:nvSpPr>
          <p:spPr>
            <a:xfrm>
              <a:off x="6267274" y="3074370"/>
              <a:ext cx="198240" cy="63769"/>
            </a:xfrm>
            <a:custGeom>
              <a:avLst/>
              <a:gdLst>
                <a:gd name="connsiteX0" fmla="*/ 92107 w 198240"/>
                <a:gd name="connsiteY0" fmla="*/ 0 h 63769"/>
                <a:gd name="connsiteX1" fmla="*/ 65246 w 198240"/>
                <a:gd name="connsiteY1" fmla="*/ 26861 h 63769"/>
                <a:gd name="connsiteX2" fmla="*/ 84392 w 198240"/>
                <a:gd name="connsiteY2" fmla="*/ 38386 h 63769"/>
                <a:gd name="connsiteX3" fmla="*/ 191738 w 198240"/>
                <a:gd name="connsiteY3" fmla="*/ 26861 h 63769"/>
                <a:gd name="connsiteX4" fmla="*/ 168688 w 198240"/>
                <a:gd name="connsiteY4" fmla="*/ 30671 h 63769"/>
                <a:gd name="connsiteX5" fmla="*/ 65151 w 198240"/>
                <a:gd name="connsiteY5" fmla="*/ 53721 h 63769"/>
                <a:gd name="connsiteX6" fmla="*/ 49816 w 198240"/>
                <a:gd name="connsiteY6" fmla="*/ 61436 h 63769"/>
                <a:gd name="connsiteX7" fmla="*/ 76676 w 198240"/>
                <a:gd name="connsiteY7" fmla="*/ 38386 h 63769"/>
                <a:gd name="connsiteX8" fmla="*/ 0 w 198240"/>
                <a:gd name="connsiteY8" fmla="*/ 61436 h 63769"/>
                <a:gd name="connsiteX9" fmla="*/ 92107 w 198240"/>
                <a:gd name="connsiteY9" fmla="*/ 0 h 63769"/>
                <a:gd name="connsiteX10" fmla="*/ 92107 w 198240"/>
                <a:gd name="connsiteY10" fmla="*/ 0 h 63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8240" h="63769">
                  <a:moveTo>
                    <a:pt x="92107" y="0"/>
                  </a:moveTo>
                  <a:cubicBezTo>
                    <a:pt x="110204" y="10001"/>
                    <a:pt x="74581" y="20098"/>
                    <a:pt x="65246" y="26861"/>
                  </a:cubicBezTo>
                  <a:cubicBezTo>
                    <a:pt x="66580" y="36767"/>
                    <a:pt x="98774" y="24098"/>
                    <a:pt x="84392" y="38386"/>
                  </a:cubicBezTo>
                  <a:cubicBezTo>
                    <a:pt x="117157" y="31528"/>
                    <a:pt x="150876" y="25622"/>
                    <a:pt x="191738" y="26861"/>
                  </a:cubicBezTo>
                  <a:cubicBezTo>
                    <a:pt x="212788" y="30861"/>
                    <a:pt x="176689" y="31433"/>
                    <a:pt x="168688" y="30671"/>
                  </a:cubicBezTo>
                  <a:cubicBezTo>
                    <a:pt x="133445" y="37624"/>
                    <a:pt x="97346" y="43720"/>
                    <a:pt x="65151" y="53721"/>
                  </a:cubicBezTo>
                  <a:cubicBezTo>
                    <a:pt x="88963" y="59722"/>
                    <a:pt x="57817" y="67818"/>
                    <a:pt x="49816" y="61436"/>
                  </a:cubicBezTo>
                  <a:cubicBezTo>
                    <a:pt x="56102" y="51054"/>
                    <a:pt x="64770" y="43148"/>
                    <a:pt x="76676" y="38386"/>
                  </a:cubicBezTo>
                  <a:cubicBezTo>
                    <a:pt x="51721" y="29337"/>
                    <a:pt x="18764" y="64199"/>
                    <a:pt x="0" y="61436"/>
                  </a:cubicBezTo>
                  <a:cubicBezTo>
                    <a:pt x="26098" y="36290"/>
                    <a:pt x="70104" y="29146"/>
                    <a:pt x="92107" y="0"/>
                  </a:cubicBezTo>
                  <a:lnTo>
                    <a:pt x="9210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7" name="任意多边形: 形状 266">
              <a:extLst>
                <a:ext uri="{FF2B5EF4-FFF2-40B4-BE49-F238E27FC236}">
                  <a16:creationId xmlns:a16="http://schemas.microsoft.com/office/drawing/2014/main" id="{1B25B649-03BA-49BC-8205-55493CE78CA8}"/>
                </a:ext>
              </a:extLst>
            </p:cNvPr>
            <p:cNvSpPr/>
            <p:nvPr/>
          </p:nvSpPr>
          <p:spPr>
            <a:xfrm>
              <a:off x="5797912" y="3080335"/>
              <a:ext cx="185611" cy="70807"/>
            </a:xfrm>
            <a:custGeom>
              <a:avLst/>
              <a:gdLst>
                <a:gd name="connsiteX0" fmla="*/ 185611 w 185611"/>
                <a:gd name="connsiteY0" fmla="*/ 5561 h 70807"/>
                <a:gd name="connsiteX1" fmla="*/ 43689 w 185611"/>
                <a:gd name="connsiteY1" fmla="*/ 70807 h 70807"/>
                <a:gd name="connsiteX2" fmla="*/ 97410 w 185611"/>
                <a:gd name="connsiteY2" fmla="*/ 17086 h 70807"/>
                <a:gd name="connsiteX3" fmla="*/ 1493 w 185611"/>
                <a:gd name="connsiteY3" fmla="*/ 55472 h 70807"/>
                <a:gd name="connsiteX4" fmla="*/ 39879 w 185611"/>
                <a:gd name="connsiteY4" fmla="*/ 32422 h 70807"/>
                <a:gd name="connsiteX5" fmla="*/ 185611 w 185611"/>
                <a:gd name="connsiteY5" fmla="*/ 5561 h 70807"/>
                <a:gd name="connsiteX6" fmla="*/ 185611 w 185611"/>
                <a:gd name="connsiteY6" fmla="*/ 5561 h 7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5611" h="70807">
                  <a:moveTo>
                    <a:pt x="185611" y="5561"/>
                  </a:moveTo>
                  <a:cubicBezTo>
                    <a:pt x="118270" y="-7869"/>
                    <a:pt x="85980" y="46423"/>
                    <a:pt x="43689" y="70807"/>
                  </a:cubicBezTo>
                  <a:cubicBezTo>
                    <a:pt x="54167" y="45471"/>
                    <a:pt x="82265" y="37756"/>
                    <a:pt x="97410" y="17086"/>
                  </a:cubicBezTo>
                  <a:cubicBezTo>
                    <a:pt x="64930" y="29278"/>
                    <a:pt x="26925" y="36136"/>
                    <a:pt x="1493" y="55472"/>
                  </a:cubicBezTo>
                  <a:cubicBezTo>
                    <a:pt x="-6984" y="41756"/>
                    <a:pt x="22639" y="33279"/>
                    <a:pt x="39879" y="32422"/>
                  </a:cubicBezTo>
                  <a:cubicBezTo>
                    <a:pt x="75788" y="15753"/>
                    <a:pt x="141035" y="-11870"/>
                    <a:pt x="185611" y="5561"/>
                  </a:cubicBezTo>
                  <a:lnTo>
                    <a:pt x="185611" y="55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8" name="任意多边形: 形状 267">
              <a:extLst>
                <a:ext uri="{FF2B5EF4-FFF2-40B4-BE49-F238E27FC236}">
                  <a16:creationId xmlns:a16="http://schemas.microsoft.com/office/drawing/2014/main" id="{49284AC0-401E-48A3-9EB2-73F8687BEAA3}"/>
                </a:ext>
              </a:extLst>
            </p:cNvPr>
            <p:cNvSpPr/>
            <p:nvPr/>
          </p:nvSpPr>
          <p:spPr>
            <a:xfrm>
              <a:off x="5461840" y="3081991"/>
              <a:ext cx="80581" cy="19145"/>
            </a:xfrm>
            <a:custGeom>
              <a:avLst/>
              <a:gdLst>
                <a:gd name="connsiteX0" fmla="*/ 80581 w 80581"/>
                <a:gd name="connsiteY0" fmla="*/ 0 h 19145"/>
                <a:gd name="connsiteX1" fmla="*/ 0 w 80581"/>
                <a:gd name="connsiteY1" fmla="*/ 19145 h 19145"/>
                <a:gd name="connsiteX2" fmla="*/ 80581 w 80581"/>
                <a:gd name="connsiteY2" fmla="*/ 0 h 19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581" h="19145">
                  <a:moveTo>
                    <a:pt x="80581" y="0"/>
                  </a:moveTo>
                  <a:cubicBezTo>
                    <a:pt x="56293" y="8954"/>
                    <a:pt x="27432" y="13335"/>
                    <a:pt x="0" y="19145"/>
                  </a:cubicBezTo>
                  <a:cubicBezTo>
                    <a:pt x="20764" y="-857"/>
                    <a:pt x="49244" y="3429"/>
                    <a:pt x="8058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9" name="任意多边形: 形状 268">
              <a:extLst>
                <a:ext uri="{FF2B5EF4-FFF2-40B4-BE49-F238E27FC236}">
                  <a16:creationId xmlns:a16="http://schemas.microsoft.com/office/drawing/2014/main" id="{D38559D8-2D9C-4296-B556-91FD29FBADAB}"/>
                </a:ext>
              </a:extLst>
            </p:cNvPr>
            <p:cNvSpPr/>
            <p:nvPr/>
          </p:nvSpPr>
          <p:spPr>
            <a:xfrm>
              <a:off x="6140782" y="3085896"/>
              <a:ext cx="52111" cy="49910"/>
            </a:xfrm>
            <a:custGeom>
              <a:avLst/>
              <a:gdLst>
                <a:gd name="connsiteX0" fmla="*/ 49816 w 52111"/>
                <a:gd name="connsiteY0" fmla="*/ 0 h 49910"/>
                <a:gd name="connsiteX1" fmla="*/ 0 w 52111"/>
                <a:gd name="connsiteY1" fmla="*/ 49911 h 49910"/>
                <a:gd name="connsiteX2" fmla="*/ 49816 w 52111"/>
                <a:gd name="connsiteY2" fmla="*/ 0 h 4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111" h="49910">
                  <a:moveTo>
                    <a:pt x="49816" y="0"/>
                  </a:moveTo>
                  <a:cubicBezTo>
                    <a:pt x="59150" y="22669"/>
                    <a:pt x="39529" y="44005"/>
                    <a:pt x="0" y="49911"/>
                  </a:cubicBezTo>
                  <a:cubicBezTo>
                    <a:pt x="8572" y="25241"/>
                    <a:pt x="46006" y="29432"/>
                    <a:pt x="4981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0" name="任意多边形: 形状 269">
              <a:extLst>
                <a:ext uri="{FF2B5EF4-FFF2-40B4-BE49-F238E27FC236}">
                  <a16:creationId xmlns:a16="http://schemas.microsoft.com/office/drawing/2014/main" id="{37034B17-A9E5-4805-9DF4-3B2DD8024085}"/>
                </a:ext>
              </a:extLst>
            </p:cNvPr>
            <p:cNvSpPr/>
            <p:nvPr/>
          </p:nvSpPr>
          <p:spPr>
            <a:xfrm>
              <a:off x="5883702" y="3089706"/>
              <a:ext cx="75906" cy="95916"/>
            </a:xfrm>
            <a:custGeom>
              <a:avLst/>
              <a:gdLst>
                <a:gd name="connsiteX0" fmla="*/ 72962 w 75906"/>
                <a:gd name="connsiteY0" fmla="*/ 0 h 95916"/>
                <a:gd name="connsiteX1" fmla="*/ 65246 w 75906"/>
                <a:gd name="connsiteY1" fmla="*/ 11525 h 95916"/>
                <a:gd name="connsiteX2" fmla="*/ 0 w 75906"/>
                <a:gd name="connsiteY2" fmla="*/ 95917 h 95916"/>
                <a:gd name="connsiteX3" fmla="*/ 72962 w 75906"/>
                <a:gd name="connsiteY3" fmla="*/ 0 h 9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906" h="95916">
                  <a:moveTo>
                    <a:pt x="72962" y="0"/>
                  </a:moveTo>
                  <a:cubicBezTo>
                    <a:pt x="82010" y="9525"/>
                    <a:pt x="67532" y="9334"/>
                    <a:pt x="65246" y="11525"/>
                  </a:cubicBezTo>
                  <a:cubicBezTo>
                    <a:pt x="43053" y="32766"/>
                    <a:pt x="22670" y="71533"/>
                    <a:pt x="0" y="95917"/>
                  </a:cubicBezTo>
                  <a:cubicBezTo>
                    <a:pt x="11335" y="50863"/>
                    <a:pt x="39529" y="22765"/>
                    <a:pt x="7296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1" name="任意多边形: 形状 270">
              <a:extLst>
                <a:ext uri="{FF2B5EF4-FFF2-40B4-BE49-F238E27FC236}">
                  <a16:creationId xmlns:a16="http://schemas.microsoft.com/office/drawing/2014/main" id="{27264B8F-624A-46F3-B7B3-8BCD398A9875}"/>
                </a:ext>
              </a:extLst>
            </p:cNvPr>
            <p:cNvSpPr/>
            <p:nvPr/>
          </p:nvSpPr>
          <p:spPr>
            <a:xfrm>
              <a:off x="6589600" y="3089706"/>
              <a:ext cx="51938" cy="69056"/>
            </a:xfrm>
            <a:custGeom>
              <a:avLst/>
              <a:gdLst>
                <a:gd name="connsiteX0" fmla="*/ 49816 w 51938"/>
                <a:gd name="connsiteY0" fmla="*/ 0 h 69056"/>
                <a:gd name="connsiteX1" fmla="*/ 0 w 51938"/>
                <a:gd name="connsiteY1" fmla="*/ 69056 h 69056"/>
                <a:gd name="connsiteX2" fmla="*/ 49816 w 51938"/>
                <a:gd name="connsiteY2" fmla="*/ 0 h 6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938" h="69056">
                  <a:moveTo>
                    <a:pt x="49816" y="0"/>
                  </a:moveTo>
                  <a:cubicBezTo>
                    <a:pt x="62103" y="21717"/>
                    <a:pt x="17812" y="51911"/>
                    <a:pt x="0" y="69056"/>
                  </a:cubicBezTo>
                  <a:cubicBezTo>
                    <a:pt x="5048" y="34576"/>
                    <a:pt x="39624" y="29432"/>
                    <a:pt x="4981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2" name="任意多边形: 形状 271">
              <a:extLst>
                <a:ext uri="{FF2B5EF4-FFF2-40B4-BE49-F238E27FC236}">
                  <a16:creationId xmlns:a16="http://schemas.microsoft.com/office/drawing/2014/main" id="{FDC663CC-A92E-46B0-A43C-9FE2EE1FE9D8}"/>
                </a:ext>
              </a:extLst>
            </p:cNvPr>
            <p:cNvSpPr/>
            <p:nvPr/>
          </p:nvSpPr>
          <p:spPr>
            <a:xfrm>
              <a:off x="6792768" y="3093143"/>
              <a:ext cx="115062" cy="27233"/>
            </a:xfrm>
            <a:custGeom>
              <a:avLst/>
              <a:gdLst>
                <a:gd name="connsiteX0" fmla="*/ 115062 w 115062"/>
                <a:gd name="connsiteY0" fmla="*/ 11898 h 27233"/>
                <a:gd name="connsiteX1" fmla="*/ 95917 w 115062"/>
                <a:gd name="connsiteY1" fmla="*/ 8088 h 27233"/>
                <a:gd name="connsiteX2" fmla="*/ 0 w 115062"/>
                <a:gd name="connsiteY2" fmla="*/ 27233 h 27233"/>
                <a:gd name="connsiteX3" fmla="*/ 115062 w 115062"/>
                <a:gd name="connsiteY3" fmla="*/ 11898 h 27233"/>
                <a:gd name="connsiteX4" fmla="*/ 115062 w 115062"/>
                <a:gd name="connsiteY4" fmla="*/ 11898 h 2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062" h="27233">
                  <a:moveTo>
                    <a:pt x="115062" y="11898"/>
                  </a:moveTo>
                  <a:cubicBezTo>
                    <a:pt x="113348" y="31043"/>
                    <a:pt x="106966" y="3421"/>
                    <a:pt x="95917" y="8088"/>
                  </a:cubicBezTo>
                  <a:cubicBezTo>
                    <a:pt x="59436" y="9993"/>
                    <a:pt x="29528" y="18375"/>
                    <a:pt x="0" y="27233"/>
                  </a:cubicBezTo>
                  <a:cubicBezTo>
                    <a:pt x="13335" y="3040"/>
                    <a:pt x="91726" y="-11629"/>
                    <a:pt x="115062" y="11898"/>
                  </a:cubicBezTo>
                  <a:lnTo>
                    <a:pt x="115062" y="1189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3" name="任意多边形: 形状 272">
              <a:extLst>
                <a:ext uri="{FF2B5EF4-FFF2-40B4-BE49-F238E27FC236}">
                  <a16:creationId xmlns:a16="http://schemas.microsoft.com/office/drawing/2014/main" id="{A1FE6F72-296E-4AF7-A65C-CAB488C21E34}"/>
                </a:ext>
              </a:extLst>
            </p:cNvPr>
            <p:cNvSpPr/>
            <p:nvPr/>
          </p:nvSpPr>
          <p:spPr>
            <a:xfrm>
              <a:off x="5864652" y="3097421"/>
              <a:ext cx="53720" cy="69056"/>
            </a:xfrm>
            <a:custGeom>
              <a:avLst/>
              <a:gdLst>
                <a:gd name="connsiteX0" fmla="*/ 53721 w 53720"/>
                <a:gd name="connsiteY0" fmla="*/ 0 h 69056"/>
                <a:gd name="connsiteX1" fmla="*/ 0 w 53720"/>
                <a:gd name="connsiteY1" fmla="*/ 69056 h 69056"/>
                <a:gd name="connsiteX2" fmla="*/ 53721 w 53720"/>
                <a:gd name="connsiteY2" fmla="*/ 0 h 6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720" h="69056">
                  <a:moveTo>
                    <a:pt x="53721" y="0"/>
                  </a:moveTo>
                  <a:cubicBezTo>
                    <a:pt x="44767" y="16669"/>
                    <a:pt x="26956" y="57626"/>
                    <a:pt x="0" y="69056"/>
                  </a:cubicBezTo>
                  <a:cubicBezTo>
                    <a:pt x="5810" y="33909"/>
                    <a:pt x="38862" y="26003"/>
                    <a:pt x="5372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4" name="任意多边形: 形状 273">
              <a:extLst>
                <a:ext uri="{FF2B5EF4-FFF2-40B4-BE49-F238E27FC236}">
                  <a16:creationId xmlns:a16="http://schemas.microsoft.com/office/drawing/2014/main" id="{6ED0A48E-E09B-497B-99CD-2B30964F6614}"/>
                </a:ext>
              </a:extLst>
            </p:cNvPr>
            <p:cNvSpPr/>
            <p:nvPr/>
          </p:nvSpPr>
          <p:spPr>
            <a:xfrm>
              <a:off x="5511751" y="3101231"/>
              <a:ext cx="46005" cy="11525"/>
            </a:xfrm>
            <a:custGeom>
              <a:avLst/>
              <a:gdLst>
                <a:gd name="connsiteX0" fmla="*/ 46006 w 46005"/>
                <a:gd name="connsiteY0" fmla="*/ 0 h 11525"/>
                <a:gd name="connsiteX1" fmla="*/ 0 w 46005"/>
                <a:gd name="connsiteY1" fmla="*/ 11525 h 11525"/>
                <a:gd name="connsiteX2" fmla="*/ 46006 w 46005"/>
                <a:gd name="connsiteY2" fmla="*/ 0 h 1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05" h="11525">
                  <a:moveTo>
                    <a:pt x="46006" y="0"/>
                  </a:moveTo>
                  <a:cubicBezTo>
                    <a:pt x="38576" y="11716"/>
                    <a:pt x="13811" y="6096"/>
                    <a:pt x="0" y="11525"/>
                  </a:cubicBezTo>
                  <a:cubicBezTo>
                    <a:pt x="5429" y="-2286"/>
                    <a:pt x="30766" y="3905"/>
                    <a:pt x="4600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5" name="任意多边形: 形状 274">
              <a:extLst>
                <a:ext uri="{FF2B5EF4-FFF2-40B4-BE49-F238E27FC236}">
                  <a16:creationId xmlns:a16="http://schemas.microsoft.com/office/drawing/2014/main" id="{93AC1BEF-A364-489C-AEDF-9AC2E94C41AE}"/>
                </a:ext>
              </a:extLst>
            </p:cNvPr>
            <p:cNvSpPr/>
            <p:nvPr/>
          </p:nvSpPr>
          <p:spPr>
            <a:xfrm>
              <a:off x="5308487" y="3108851"/>
              <a:ext cx="199453" cy="49911"/>
            </a:xfrm>
            <a:custGeom>
              <a:avLst/>
              <a:gdLst>
                <a:gd name="connsiteX0" fmla="*/ 199454 w 199453"/>
                <a:gd name="connsiteY0" fmla="*/ 0 h 49911"/>
                <a:gd name="connsiteX1" fmla="*/ 0 w 199453"/>
                <a:gd name="connsiteY1" fmla="*/ 49911 h 49911"/>
                <a:gd name="connsiteX2" fmla="*/ 199454 w 199453"/>
                <a:gd name="connsiteY2" fmla="*/ 0 h 49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453" h="49911">
                  <a:moveTo>
                    <a:pt x="199454" y="0"/>
                  </a:moveTo>
                  <a:cubicBezTo>
                    <a:pt x="143351" y="27051"/>
                    <a:pt x="65342" y="32099"/>
                    <a:pt x="0" y="49911"/>
                  </a:cubicBezTo>
                  <a:cubicBezTo>
                    <a:pt x="58198" y="24860"/>
                    <a:pt x="132017" y="15621"/>
                    <a:pt x="19945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6" name="任意多边形: 形状 275">
              <a:extLst>
                <a:ext uri="{FF2B5EF4-FFF2-40B4-BE49-F238E27FC236}">
                  <a16:creationId xmlns:a16="http://schemas.microsoft.com/office/drawing/2014/main" id="{4049D17C-6CBF-4A0D-AFD0-DBDE4CC71860}"/>
                </a:ext>
              </a:extLst>
            </p:cNvPr>
            <p:cNvSpPr/>
            <p:nvPr/>
          </p:nvSpPr>
          <p:spPr>
            <a:xfrm>
              <a:off x="5170470" y="3116566"/>
              <a:ext cx="46005" cy="11525"/>
            </a:xfrm>
            <a:custGeom>
              <a:avLst/>
              <a:gdLst>
                <a:gd name="connsiteX0" fmla="*/ 46006 w 46005"/>
                <a:gd name="connsiteY0" fmla="*/ 0 h 11525"/>
                <a:gd name="connsiteX1" fmla="*/ 0 w 46005"/>
                <a:gd name="connsiteY1" fmla="*/ 11525 h 11525"/>
                <a:gd name="connsiteX2" fmla="*/ 46006 w 46005"/>
                <a:gd name="connsiteY2" fmla="*/ 0 h 1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05" h="11525">
                  <a:moveTo>
                    <a:pt x="46006" y="0"/>
                  </a:moveTo>
                  <a:cubicBezTo>
                    <a:pt x="34385" y="7525"/>
                    <a:pt x="13811" y="6191"/>
                    <a:pt x="0" y="11525"/>
                  </a:cubicBezTo>
                  <a:cubicBezTo>
                    <a:pt x="7429" y="-286"/>
                    <a:pt x="28004" y="1143"/>
                    <a:pt x="4600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7" name="任意多边形: 形状 276">
              <a:extLst>
                <a:ext uri="{FF2B5EF4-FFF2-40B4-BE49-F238E27FC236}">
                  <a16:creationId xmlns:a16="http://schemas.microsoft.com/office/drawing/2014/main" id="{6233B018-95F1-4322-82AC-0C6F139B188E}"/>
                </a:ext>
              </a:extLst>
            </p:cNvPr>
            <p:cNvSpPr/>
            <p:nvPr/>
          </p:nvSpPr>
          <p:spPr>
            <a:xfrm>
              <a:off x="5496320" y="3116383"/>
              <a:ext cx="145827" cy="26948"/>
            </a:xfrm>
            <a:custGeom>
              <a:avLst/>
              <a:gdLst>
                <a:gd name="connsiteX0" fmla="*/ 145828 w 145827"/>
                <a:gd name="connsiteY0" fmla="*/ 7803 h 26948"/>
                <a:gd name="connsiteX1" fmla="*/ 80581 w 145827"/>
                <a:gd name="connsiteY1" fmla="*/ 26948 h 26948"/>
                <a:gd name="connsiteX2" fmla="*/ 99727 w 145827"/>
                <a:gd name="connsiteY2" fmla="*/ 7803 h 26948"/>
                <a:gd name="connsiteX3" fmla="*/ 0 w 145827"/>
                <a:gd name="connsiteY3" fmla="*/ 23138 h 26948"/>
                <a:gd name="connsiteX4" fmla="*/ 145828 w 145827"/>
                <a:gd name="connsiteY4" fmla="*/ 7803 h 2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827" h="26948">
                  <a:moveTo>
                    <a:pt x="145828" y="7803"/>
                  </a:moveTo>
                  <a:cubicBezTo>
                    <a:pt x="126301" y="16376"/>
                    <a:pt x="99727" y="17995"/>
                    <a:pt x="80581" y="26948"/>
                  </a:cubicBezTo>
                  <a:cubicBezTo>
                    <a:pt x="76867" y="10470"/>
                    <a:pt x="99441" y="20186"/>
                    <a:pt x="99727" y="7803"/>
                  </a:cubicBezTo>
                  <a:cubicBezTo>
                    <a:pt x="70580" y="-484"/>
                    <a:pt x="16288" y="18376"/>
                    <a:pt x="0" y="23138"/>
                  </a:cubicBezTo>
                  <a:cubicBezTo>
                    <a:pt x="26765" y="-13533"/>
                    <a:pt x="93821" y="3231"/>
                    <a:pt x="145828" y="78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8" name="任意多边形: 形状 277">
              <a:extLst>
                <a:ext uri="{FF2B5EF4-FFF2-40B4-BE49-F238E27FC236}">
                  <a16:creationId xmlns:a16="http://schemas.microsoft.com/office/drawing/2014/main" id="{34E4F382-A34C-43E3-B9BA-A66DEADFC163}"/>
                </a:ext>
              </a:extLst>
            </p:cNvPr>
            <p:cNvSpPr/>
            <p:nvPr/>
          </p:nvSpPr>
          <p:spPr>
            <a:xfrm>
              <a:off x="5197331" y="3120376"/>
              <a:ext cx="149542" cy="42201"/>
            </a:xfrm>
            <a:custGeom>
              <a:avLst/>
              <a:gdLst>
                <a:gd name="connsiteX0" fmla="*/ 149542 w 149542"/>
                <a:gd name="connsiteY0" fmla="*/ 0 h 42201"/>
                <a:gd name="connsiteX1" fmla="*/ 0 w 149542"/>
                <a:gd name="connsiteY1" fmla="*/ 42196 h 42201"/>
                <a:gd name="connsiteX2" fmla="*/ 149542 w 149542"/>
                <a:gd name="connsiteY2" fmla="*/ 0 h 42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542" h="42201">
                  <a:moveTo>
                    <a:pt x="149542" y="0"/>
                  </a:moveTo>
                  <a:cubicBezTo>
                    <a:pt x="111538" y="23432"/>
                    <a:pt x="48958" y="42577"/>
                    <a:pt x="0" y="42196"/>
                  </a:cubicBezTo>
                  <a:cubicBezTo>
                    <a:pt x="44672" y="23050"/>
                    <a:pt x="100584" y="14954"/>
                    <a:pt x="14954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9" name="任意多边形: 形状 278">
              <a:extLst>
                <a:ext uri="{FF2B5EF4-FFF2-40B4-BE49-F238E27FC236}">
                  <a16:creationId xmlns:a16="http://schemas.microsoft.com/office/drawing/2014/main" id="{22AF148D-440B-4193-BAC3-1A6B22A458CF}"/>
                </a:ext>
              </a:extLst>
            </p:cNvPr>
            <p:cNvSpPr/>
            <p:nvPr/>
          </p:nvSpPr>
          <p:spPr>
            <a:xfrm>
              <a:off x="6869444" y="3121226"/>
              <a:ext cx="53803" cy="14485"/>
            </a:xfrm>
            <a:custGeom>
              <a:avLst/>
              <a:gdLst>
                <a:gd name="connsiteX0" fmla="*/ 53721 w 53803"/>
                <a:gd name="connsiteY0" fmla="*/ 14486 h 14485"/>
                <a:gd name="connsiteX1" fmla="*/ 0 w 53803"/>
                <a:gd name="connsiteY1" fmla="*/ 10676 h 14485"/>
                <a:gd name="connsiteX2" fmla="*/ 53721 w 53803"/>
                <a:gd name="connsiteY2" fmla="*/ 14486 h 14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803" h="14485">
                  <a:moveTo>
                    <a:pt x="53721" y="14486"/>
                  </a:moveTo>
                  <a:cubicBezTo>
                    <a:pt x="34195" y="4008"/>
                    <a:pt x="20383" y="7818"/>
                    <a:pt x="0" y="10676"/>
                  </a:cubicBezTo>
                  <a:cubicBezTo>
                    <a:pt x="10478" y="3342"/>
                    <a:pt x="56007" y="-10946"/>
                    <a:pt x="53721" y="144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0" name="任意多边形: 形状 279">
              <a:extLst>
                <a:ext uri="{FF2B5EF4-FFF2-40B4-BE49-F238E27FC236}">
                  <a16:creationId xmlns:a16="http://schemas.microsoft.com/office/drawing/2014/main" id="{03AAAA25-680A-49B4-8EAC-6461326C419B}"/>
                </a:ext>
              </a:extLst>
            </p:cNvPr>
            <p:cNvSpPr/>
            <p:nvPr/>
          </p:nvSpPr>
          <p:spPr>
            <a:xfrm>
              <a:off x="4748417" y="3124186"/>
              <a:ext cx="418147" cy="80649"/>
            </a:xfrm>
            <a:custGeom>
              <a:avLst/>
              <a:gdLst>
                <a:gd name="connsiteX0" fmla="*/ 418148 w 418147"/>
                <a:gd name="connsiteY0" fmla="*/ 0 h 80649"/>
                <a:gd name="connsiteX1" fmla="*/ 295370 w 418147"/>
                <a:gd name="connsiteY1" fmla="*/ 23051 h 80649"/>
                <a:gd name="connsiteX2" fmla="*/ 226314 w 418147"/>
                <a:gd name="connsiteY2" fmla="*/ 15335 h 80649"/>
                <a:gd name="connsiteX3" fmla="*/ 157258 w 418147"/>
                <a:gd name="connsiteY3" fmla="*/ 46006 h 80649"/>
                <a:gd name="connsiteX4" fmla="*/ 72866 w 418147"/>
                <a:gd name="connsiteY4" fmla="*/ 57531 h 80649"/>
                <a:gd name="connsiteX5" fmla="*/ 0 w 418147"/>
                <a:gd name="connsiteY5" fmla="*/ 80582 h 80649"/>
                <a:gd name="connsiteX6" fmla="*/ 164878 w 418147"/>
                <a:gd name="connsiteY6" fmla="*/ 30671 h 80649"/>
                <a:gd name="connsiteX7" fmla="*/ 226219 w 418147"/>
                <a:gd name="connsiteY7" fmla="*/ 3810 h 80649"/>
                <a:gd name="connsiteX8" fmla="*/ 410337 w 418147"/>
                <a:gd name="connsiteY8" fmla="*/ 0 h 80649"/>
                <a:gd name="connsiteX9" fmla="*/ 418148 w 418147"/>
                <a:gd name="connsiteY9" fmla="*/ 0 h 80649"/>
                <a:gd name="connsiteX10" fmla="*/ 418148 w 418147"/>
                <a:gd name="connsiteY10" fmla="*/ 0 h 8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8147" h="80649">
                  <a:moveTo>
                    <a:pt x="418148" y="0"/>
                  </a:moveTo>
                  <a:cubicBezTo>
                    <a:pt x="380810" y="17717"/>
                    <a:pt x="339852" y="24860"/>
                    <a:pt x="295370" y="23051"/>
                  </a:cubicBezTo>
                  <a:cubicBezTo>
                    <a:pt x="271082" y="22098"/>
                    <a:pt x="251079" y="11525"/>
                    <a:pt x="226314" y="15335"/>
                  </a:cubicBezTo>
                  <a:cubicBezTo>
                    <a:pt x="202406" y="19050"/>
                    <a:pt x="181547" y="40767"/>
                    <a:pt x="157258" y="46006"/>
                  </a:cubicBezTo>
                  <a:cubicBezTo>
                    <a:pt x="128302" y="52292"/>
                    <a:pt x="99536" y="49530"/>
                    <a:pt x="72866" y="57531"/>
                  </a:cubicBezTo>
                  <a:cubicBezTo>
                    <a:pt x="45053" y="65818"/>
                    <a:pt x="26194" y="81820"/>
                    <a:pt x="0" y="80582"/>
                  </a:cubicBezTo>
                  <a:cubicBezTo>
                    <a:pt x="34481" y="31528"/>
                    <a:pt x="108204" y="45434"/>
                    <a:pt x="164878" y="30671"/>
                  </a:cubicBezTo>
                  <a:cubicBezTo>
                    <a:pt x="190976" y="23908"/>
                    <a:pt x="205264" y="6668"/>
                    <a:pt x="226219" y="3810"/>
                  </a:cubicBezTo>
                  <a:cubicBezTo>
                    <a:pt x="281464" y="-3524"/>
                    <a:pt x="355378" y="24956"/>
                    <a:pt x="410337" y="0"/>
                  </a:cubicBezTo>
                  <a:lnTo>
                    <a:pt x="418148" y="0"/>
                  </a:lnTo>
                  <a:lnTo>
                    <a:pt x="418148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1" name="任意多边形: 形状 280">
              <a:extLst>
                <a:ext uri="{FF2B5EF4-FFF2-40B4-BE49-F238E27FC236}">
                  <a16:creationId xmlns:a16="http://schemas.microsoft.com/office/drawing/2014/main" id="{BCA13202-177B-4A41-B88C-46148466DCA1}"/>
                </a:ext>
              </a:extLst>
            </p:cNvPr>
            <p:cNvSpPr/>
            <p:nvPr/>
          </p:nvSpPr>
          <p:spPr>
            <a:xfrm>
              <a:off x="5132084" y="3124180"/>
              <a:ext cx="134207" cy="34491"/>
            </a:xfrm>
            <a:custGeom>
              <a:avLst/>
              <a:gdLst>
                <a:gd name="connsiteX0" fmla="*/ 134207 w 134207"/>
                <a:gd name="connsiteY0" fmla="*/ 6 h 34491"/>
                <a:gd name="connsiteX1" fmla="*/ 0 w 134207"/>
                <a:gd name="connsiteY1" fmla="*/ 34487 h 34491"/>
                <a:gd name="connsiteX2" fmla="*/ 34481 w 134207"/>
                <a:gd name="connsiteY2" fmla="*/ 22962 h 34491"/>
                <a:gd name="connsiteX3" fmla="*/ 134207 w 134207"/>
                <a:gd name="connsiteY3" fmla="*/ 6 h 34491"/>
                <a:gd name="connsiteX4" fmla="*/ 134207 w 134207"/>
                <a:gd name="connsiteY4" fmla="*/ 6 h 34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207" h="34491">
                  <a:moveTo>
                    <a:pt x="134207" y="6"/>
                  </a:moveTo>
                  <a:cubicBezTo>
                    <a:pt x="93154" y="12865"/>
                    <a:pt x="41529" y="34868"/>
                    <a:pt x="0" y="34487"/>
                  </a:cubicBezTo>
                  <a:cubicBezTo>
                    <a:pt x="2762" y="13723"/>
                    <a:pt x="24003" y="25343"/>
                    <a:pt x="34481" y="22962"/>
                  </a:cubicBezTo>
                  <a:cubicBezTo>
                    <a:pt x="65818" y="16104"/>
                    <a:pt x="98393" y="-374"/>
                    <a:pt x="134207" y="6"/>
                  </a:cubicBezTo>
                  <a:lnTo>
                    <a:pt x="134207" y="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2" name="任意多边形: 形状 281">
              <a:extLst>
                <a:ext uri="{FF2B5EF4-FFF2-40B4-BE49-F238E27FC236}">
                  <a16:creationId xmlns:a16="http://schemas.microsoft.com/office/drawing/2014/main" id="{27FC03FD-C9D4-4905-BA9F-E1785B02441D}"/>
                </a:ext>
              </a:extLst>
            </p:cNvPr>
            <p:cNvSpPr/>
            <p:nvPr/>
          </p:nvSpPr>
          <p:spPr>
            <a:xfrm>
              <a:off x="6654751" y="3128091"/>
              <a:ext cx="207073" cy="72866"/>
            </a:xfrm>
            <a:custGeom>
              <a:avLst/>
              <a:gdLst>
                <a:gd name="connsiteX0" fmla="*/ 207073 w 207073"/>
                <a:gd name="connsiteY0" fmla="*/ 0 h 72866"/>
                <a:gd name="connsiteX1" fmla="*/ 0 w 207073"/>
                <a:gd name="connsiteY1" fmla="*/ 72866 h 72866"/>
                <a:gd name="connsiteX2" fmla="*/ 207073 w 207073"/>
                <a:gd name="connsiteY2" fmla="*/ 0 h 7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073" h="72866">
                  <a:moveTo>
                    <a:pt x="207073" y="0"/>
                  </a:moveTo>
                  <a:cubicBezTo>
                    <a:pt x="141256" y="27527"/>
                    <a:pt x="64961" y="44482"/>
                    <a:pt x="0" y="72866"/>
                  </a:cubicBezTo>
                  <a:cubicBezTo>
                    <a:pt x="53721" y="35624"/>
                    <a:pt x="144875" y="16192"/>
                    <a:pt x="20707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3" name="任意多边形: 形状 282">
              <a:extLst>
                <a:ext uri="{FF2B5EF4-FFF2-40B4-BE49-F238E27FC236}">
                  <a16:creationId xmlns:a16="http://schemas.microsoft.com/office/drawing/2014/main" id="{79808050-9B07-4626-ADDC-8DF87FDA08B3}"/>
                </a:ext>
              </a:extLst>
            </p:cNvPr>
            <p:cNvSpPr/>
            <p:nvPr/>
          </p:nvSpPr>
          <p:spPr>
            <a:xfrm>
              <a:off x="5772399" y="3139622"/>
              <a:ext cx="53866" cy="26855"/>
            </a:xfrm>
            <a:custGeom>
              <a:avLst/>
              <a:gdLst>
                <a:gd name="connsiteX0" fmla="*/ 53867 w 53866"/>
                <a:gd name="connsiteY0" fmla="*/ 15330 h 26855"/>
                <a:gd name="connsiteX1" fmla="*/ 7861 w 53866"/>
                <a:gd name="connsiteY1" fmla="*/ 26856 h 26855"/>
                <a:gd name="connsiteX2" fmla="*/ 146 w 53866"/>
                <a:gd name="connsiteY2" fmla="*/ 3805 h 26855"/>
                <a:gd name="connsiteX3" fmla="*/ 53867 w 53866"/>
                <a:gd name="connsiteY3" fmla="*/ 15330 h 26855"/>
                <a:gd name="connsiteX4" fmla="*/ 53867 w 53866"/>
                <a:gd name="connsiteY4" fmla="*/ 15330 h 26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866" h="26855">
                  <a:moveTo>
                    <a:pt x="53867" y="15330"/>
                  </a:moveTo>
                  <a:cubicBezTo>
                    <a:pt x="40437" y="5043"/>
                    <a:pt x="6718" y="1805"/>
                    <a:pt x="7861" y="26856"/>
                  </a:cubicBezTo>
                  <a:cubicBezTo>
                    <a:pt x="-1950" y="26475"/>
                    <a:pt x="241" y="13997"/>
                    <a:pt x="146" y="3805"/>
                  </a:cubicBezTo>
                  <a:cubicBezTo>
                    <a:pt x="17005" y="-2577"/>
                    <a:pt x="49390" y="-2291"/>
                    <a:pt x="53867" y="15330"/>
                  </a:cubicBezTo>
                  <a:lnTo>
                    <a:pt x="53867" y="1533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4" name="任意多边形: 形状 283">
              <a:extLst>
                <a:ext uri="{FF2B5EF4-FFF2-40B4-BE49-F238E27FC236}">
                  <a16:creationId xmlns:a16="http://schemas.microsoft.com/office/drawing/2014/main" id="{540B84C1-1AFC-4378-9016-7E0852B721F6}"/>
                </a:ext>
              </a:extLst>
            </p:cNvPr>
            <p:cNvSpPr/>
            <p:nvPr/>
          </p:nvSpPr>
          <p:spPr>
            <a:xfrm>
              <a:off x="6769813" y="3143090"/>
              <a:ext cx="180212" cy="34817"/>
            </a:xfrm>
            <a:custGeom>
              <a:avLst/>
              <a:gdLst>
                <a:gd name="connsiteX0" fmla="*/ 180213 w 180212"/>
                <a:gd name="connsiteY0" fmla="*/ 4147 h 34817"/>
                <a:gd name="connsiteX1" fmla="*/ 0 w 180212"/>
                <a:gd name="connsiteY1" fmla="*/ 34817 h 34817"/>
                <a:gd name="connsiteX2" fmla="*/ 126587 w 180212"/>
                <a:gd name="connsiteY2" fmla="*/ 7957 h 34817"/>
                <a:gd name="connsiteX3" fmla="*/ 180213 w 180212"/>
                <a:gd name="connsiteY3" fmla="*/ 4147 h 3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212" h="34817">
                  <a:moveTo>
                    <a:pt x="180213" y="4147"/>
                  </a:moveTo>
                  <a:cubicBezTo>
                    <a:pt x="126873" y="21101"/>
                    <a:pt x="51816" y="16339"/>
                    <a:pt x="0" y="34817"/>
                  </a:cubicBezTo>
                  <a:cubicBezTo>
                    <a:pt x="30671" y="13195"/>
                    <a:pt x="91154" y="13767"/>
                    <a:pt x="126587" y="7957"/>
                  </a:cubicBezTo>
                  <a:cubicBezTo>
                    <a:pt x="110490" y="-9760"/>
                    <a:pt x="162020" y="8242"/>
                    <a:pt x="180213" y="41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5" name="任意多边形: 形状 284">
              <a:extLst>
                <a:ext uri="{FF2B5EF4-FFF2-40B4-BE49-F238E27FC236}">
                  <a16:creationId xmlns:a16="http://schemas.microsoft.com/office/drawing/2014/main" id="{2318CDA6-6139-483B-9A85-AEFA0D04F481}"/>
                </a:ext>
              </a:extLst>
            </p:cNvPr>
            <p:cNvSpPr/>
            <p:nvPr/>
          </p:nvSpPr>
          <p:spPr>
            <a:xfrm>
              <a:off x="6902020" y="3144940"/>
              <a:ext cx="186141" cy="44492"/>
            </a:xfrm>
            <a:custGeom>
              <a:avLst/>
              <a:gdLst>
                <a:gd name="connsiteX0" fmla="*/ 186119 w 186141"/>
                <a:gd name="connsiteY0" fmla="*/ 10012 h 44492"/>
                <a:gd name="connsiteX1" fmla="*/ 166973 w 186141"/>
                <a:gd name="connsiteY1" fmla="*/ 21537 h 44492"/>
                <a:gd name="connsiteX2" fmla="*/ 174689 w 186141"/>
                <a:gd name="connsiteY2" fmla="*/ 10012 h 44492"/>
                <a:gd name="connsiteX3" fmla="*/ 5906 w 186141"/>
                <a:gd name="connsiteY3" fmla="*/ 44492 h 44492"/>
                <a:gd name="connsiteX4" fmla="*/ 67246 w 186141"/>
                <a:gd name="connsiteY4" fmla="*/ 6106 h 44492"/>
                <a:gd name="connsiteX5" fmla="*/ 186119 w 186141"/>
                <a:gd name="connsiteY5" fmla="*/ 10012 h 44492"/>
                <a:gd name="connsiteX6" fmla="*/ 186119 w 186141"/>
                <a:gd name="connsiteY6" fmla="*/ 10012 h 4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141" h="44492">
                  <a:moveTo>
                    <a:pt x="186119" y="10012"/>
                  </a:moveTo>
                  <a:cubicBezTo>
                    <a:pt x="186690" y="20775"/>
                    <a:pt x="176689" y="21060"/>
                    <a:pt x="166973" y="21537"/>
                  </a:cubicBezTo>
                  <a:cubicBezTo>
                    <a:pt x="168307" y="16489"/>
                    <a:pt x="173736" y="15536"/>
                    <a:pt x="174689" y="10012"/>
                  </a:cubicBezTo>
                  <a:cubicBezTo>
                    <a:pt x="113728" y="14679"/>
                    <a:pt x="23241" y="8868"/>
                    <a:pt x="5906" y="44492"/>
                  </a:cubicBezTo>
                  <a:cubicBezTo>
                    <a:pt x="-18002" y="28681"/>
                    <a:pt x="36386" y="12583"/>
                    <a:pt x="67246" y="6106"/>
                  </a:cubicBezTo>
                  <a:cubicBezTo>
                    <a:pt x="108585" y="-2466"/>
                    <a:pt x="149924" y="-2752"/>
                    <a:pt x="186119" y="10012"/>
                  </a:cubicBezTo>
                  <a:lnTo>
                    <a:pt x="186119" y="1001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6" name="任意多边形: 形状 285">
              <a:extLst>
                <a:ext uri="{FF2B5EF4-FFF2-40B4-BE49-F238E27FC236}">
                  <a16:creationId xmlns:a16="http://schemas.microsoft.com/office/drawing/2014/main" id="{D4CB11D4-6A94-47D7-8604-A79505914618}"/>
                </a:ext>
              </a:extLst>
            </p:cNvPr>
            <p:cNvSpPr/>
            <p:nvPr/>
          </p:nvSpPr>
          <p:spPr>
            <a:xfrm>
              <a:off x="5461939" y="3151047"/>
              <a:ext cx="72862" cy="30765"/>
            </a:xfrm>
            <a:custGeom>
              <a:avLst/>
              <a:gdLst>
                <a:gd name="connsiteX0" fmla="*/ 22951 w 72862"/>
                <a:gd name="connsiteY0" fmla="*/ 0 h 30765"/>
                <a:gd name="connsiteX1" fmla="*/ 72862 w 72862"/>
                <a:gd name="connsiteY1" fmla="*/ 7715 h 30765"/>
                <a:gd name="connsiteX2" fmla="*/ 38382 w 72862"/>
                <a:gd name="connsiteY2" fmla="*/ 30766 h 30765"/>
                <a:gd name="connsiteX3" fmla="*/ 61432 w 72862"/>
                <a:gd name="connsiteY3" fmla="*/ 15430 h 30765"/>
                <a:gd name="connsiteX4" fmla="*/ 91 w 72862"/>
                <a:gd name="connsiteY4" fmla="*/ 11621 h 30765"/>
                <a:gd name="connsiteX5" fmla="*/ 22951 w 72862"/>
                <a:gd name="connsiteY5" fmla="*/ 0 h 30765"/>
                <a:gd name="connsiteX6" fmla="*/ 22951 w 72862"/>
                <a:gd name="connsiteY6" fmla="*/ 0 h 3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862" h="30765">
                  <a:moveTo>
                    <a:pt x="22951" y="0"/>
                  </a:moveTo>
                  <a:cubicBezTo>
                    <a:pt x="32476" y="9716"/>
                    <a:pt x="53241" y="8096"/>
                    <a:pt x="72862" y="7715"/>
                  </a:cubicBezTo>
                  <a:cubicBezTo>
                    <a:pt x="66290" y="20288"/>
                    <a:pt x="56289" y="29528"/>
                    <a:pt x="38382" y="30766"/>
                  </a:cubicBezTo>
                  <a:cubicBezTo>
                    <a:pt x="44573" y="24098"/>
                    <a:pt x="52764" y="19526"/>
                    <a:pt x="61432" y="15430"/>
                  </a:cubicBezTo>
                  <a:cubicBezTo>
                    <a:pt x="48574" y="6572"/>
                    <a:pt x="19332" y="14097"/>
                    <a:pt x="91" y="11621"/>
                  </a:cubicBezTo>
                  <a:cubicBezTo>
                    <a:pt x="-1433" y="-1333"/>
                    <a:pt x="16569" y="5143"/>
                    <a:pt x="22951" y="0"/>
                  </a:cubicBezTo>
                  <a:lnTo>
                    <a:pt x="22951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7" name="任意多边形: 形状 286">
              <a:extLst>
                <a:ext uri="{FF2B5EF4-FFF2-40B4-BE49-F238E27FC236}">
                  <a16:creationId xmlns:a16="http://schemas.microsoft.com/office/drawing/2014/main" id="{494B5835-1348-48A6-86DE-5CB13975F0E1}"/>
                </a:ext>
              </a:extLst>
            </p:cNvPr>
            <p:cNvSpPr/>
            <p:nvPr/>
          </p:nvSpPr>
          <p:spPr>
            <a:xfrm>
              <a:off x="6129256" y="3154748"/>
              <a:ext cx="69056" cy="38590"/>
            </a:xfrm>
            <a:custGeom>
              <a:avLst/>
              <a:gdLst>
                <a:gd name="connsiteX0" fmla="*/ 69056 w 69056"/>
                <a:gd name="connsiteY0" fmla="*/ 204 h 38590"/>
                <a:gd name="connsiteX1" fmla="*/ 0 w 69056"/>
                <a:gd name="connsiteY1" fmla="*/ 38590 h 38590"/>
                <a:gd name="connsiteX2" fmla="*/ 69056 w 69056"/>
                <a:gd name="connsiteY2" fmla="*/ 204 h 3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056" h="38590">
                  <a:moveTo>
                    <a:pt x="69056" y="204"/>
                  </a:moveTo>
                  <a:cubicBezTo>
                    <a:pt x="43529" y="10491"/>
                    <a:pt x="25337" y="28113"/>
                    <a:pt x="0" y="38590"/>
                  </a:cubicBezTo>
                  <a:cubicBezTo>
                    <a:pt x="11811" y="16587"/>
                    <a:pt x="45529" y="-2177"/>
                    <a:pt x="69056" y="20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8" name="任意多边形: 形状 287">
              <a:extLst>
                <a:ext uri="{FF2B5EF4-FFF2-40B4-BE49-F238E27FC236}">
                  <a16:creationId xmlns:a16="http://schemas.microsoft.com/office/drawing/2014/main" id="{09BF9CA8-A011-4D66-B104-9FED608C2C3C}"/>
                </a:ext>
              </a:extLst>
            </p:cNvPr>
            <p:cNvSpPr/>
            <p:nvPr/>
          </p:nvSpPr>
          <p:spPr>
            <a:xfrm>
              <a:off x="5703489" y="3154919"/>
              <a:ext cx="53720" cy="30928"/>
            </a:xfrm>
            <a:custGeom>
              <a:avLst/>
              <a:gdLst>
                <a:gd name="connsiteX0" fmla="*/ 53721 w 53720"/>
                <a:gd name="connsiteY0" fmla="*/ 33 h 30928"/>
                <a:gd name="connsiteX1" fmla="*/ 0 w 53720"/>
                <a:gd name="connsiteY1" fmla="*/ 30703 h 30928"/>
                <a:gd name="connsiteX2" fmla="*/ 53721 w 53720"/>
                <a:gd name="connsiteY2" fmla="*/ 33 h 3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720" h="30928">
                  <a:moveTo>
                    <a:pt x="53721" y="33"/>
                  </a:moveTo>
                  <a:cubicBezTo>
                    <a:pt x="32290" y="4890"/>
                    <a:pt x="16859" y="33751"/>
                    <a:pt x="0" y="30703"/>
                  </a:cubicBezTo>
                  <a:cubicBezTo>
                    <a:pt x="16574" y="19178"/>
                    <a:pt x="24575" y="-920"/>
                    <a:pt x="53721" y="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9" name="任意多边形: 形状 288">
              <a:extLst>
                <a:ext uri="{FF2B5EF4-FFF2-40B4-BE49-F238E27FC236}">
                  <a16:creationId xmlns:a16="http://schemas.microsoft.com/office/drawing/2014/main" id="{9A14C870-39F4-453D-80C5-C0AACFD120FE}"/>
                </a:ext>
              </a:extLst>
            </p:cNvPr>
            <p:cNvSpPr/>
            <p:nvPr/>
          </p:nvSpPr>
          <p:spPr>
            <a:xfrm>
              <a:off x="6259749" y="3154952"/>
              <a:ext cx="34480" cy="15335"/>
            </a:xfrm>
            <a:custGeom>
              <a:avLst/>
              <a:gdLst>
                <a:gd name="connsiteX0" fmla="*/ 34481 w 34480"/>
                <a:gd name="connsiteY0" fmla="*/ 0 h 15335"/>
                <a:gd name="connsiteX1" fmla="*/ 0 w 34480"/>
                <a:gd name="connsiteY1" fmla="*/ 15335 h 15335"/>
                <a:gd name="connsiteX2" fmla="*/ 34481 w 34480"/>
                <a:gd name="connsiteY2" fmla="*/ 0 h 1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480" h="15335">
                  <a:moveTo>
                    <a:pt x="34481" y="0"/>
                  </a:moveTo>
                  <a:cubicBezTo>
                    <a:pt x="27527" y="9715"/>
                    <a:pt x="14288" y="13049"/>
                    <a:pt x="0" y="15335"/>
                  </a:cubicBezTo>
                  <a:cubicBezTo>
                    <a:pt x="7906" y="6667"/>
                    <a:pt x="21146" y="3334"/>
                    <a:pt x="3448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0" name="任意多边形: 形状 289">
              <a:extLst>
                <a:ext uri="{FF2B5EF4-FFF2-40B4-BE49-F238E27FC236}">
                  <a16:creationId xmlns:a16="http://schemas.microsoft.com/office/drawing/2014/main" id="{3291BCF2-AC08-49BC-93CF-20348512FB20}"/>
                </a:ext>
              </a:extLst>
            </p:cNvPr>
            <p:cNvSpPr/>
            <p:nvPr/>
          </p:nvSpPr>
          <p:spPr>
            <a:xfrm>
              <a:off x="5895323" y="3166382"/>
              <a:ext cx="249269" cy="61341"/>
            </a:xfrm>
            <a:custGeom>
              <a:avLst/>
              <a:gdLst>
                <a:gd name="connsiteX0" fmla="*/ 249269 w 249269"/>
                <a:gd name="connsiteY0" fmla="*/ 0 h 61341"/>
                <a:gd name="connsiteX1" fmla="*/ 0 w 249269"/>
                <a:gd name="connsiteY1" fmla="*/ 61341 h 61341"/>
                <a:gd name="connsiteX2" fmla="*/ 53721 w 249269"/>
                <a:gd name="connsiteY2" fmla="*/ 49816 h 61341"/>
                <a:gd name="connsiteX3" fmla="*/ 249269 w 249269"/>
                <a:gd name="connsiteY3" fmla="*/ 0 h 61341"/>
                <a:gd name="connsiteX4" fmla="*/ 249269 w 249269"/>
                <a:gd name="connsiteY4" fmla="*/ 0 h 6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9269" h="61341">
                  <a:moveTo>
                    <a:pt x="249269" y="0"/>
                  </a:moveTo>
                  <a:cubicBezTo>
                    <a:pt x="168307" y="30194"/>
                    <a:pt x="76676" y="50768"/>
                    <a:pt x="0" y="61341"/>
                  </a:cubicBezTo>
                  <a:cubicBezTo>
                    <a:pt x="10001" y="42672"/>
                    <a:pt x="36671" y="42196"/>
                    <a:pt x="53721" y="49816"/>
                  </a:cubicBezTo>
                  <a:cubicBezTo>
                    <a:pt x="110395" y="24765"/>
                    <a:pt x="184118" y="16669"/>
                    <a:pt x="249269" y="0"/>
                  </a:cubicBezTo>
                  <a:lnTo>
                    <a:pt x="249269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1" name="任意多边形: 形状 290">
              <a:extLst>
                <a:ext uri="{FF2B5EF4-FFF2-40B4-BE49-F238E27FC236}">
                  <a16:creationId xmlns:a16="http://schemas.microsoft.com/office/drawing/2014/main" id="{ED82060F-AE0C-4E81-B28B-55D14B52FB3D}"/>
                </a:ext>
              </a:extLst>
            </p:cNvPr>
            <p:cNvSpPr/>
            <p:nvPr/>
          </p:nvSpPr>
          <p:spPr>
            <a:xfrm>
              <a:off x="5745780" y="3184100"/>
              <a:ext cx="88201" cy="24477"/>
            </a:xfrm>
            <a:custGeom>
              <a:avLst/>
              <a:gdLst>
                <a:gd name="connsiteX0" fmla="*/ 88201 w 88201"/>
                <a:gd name="connsiteY0" fmla="*/ 5333 h 24477"/>
                <a:gd name="connsiteX1" fmla="*/ 0 w 88201"/>
                <a:gd name="connsiteY1" fmla="*/ 24478 h 24477"/>
                <a:gd name="connsiteX2" fmla="*/ 88201 w 88201"/>
                <a:gd name="connsiteY2" fmla="*/ 5333 h 24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201" h="24477">
                  <a:moveTo>
                    <a:pt x="88201" y="5333"/>
                  </a:moveTo>
                  <a:cubicBezTo>
                    <a:pt x="55721" y="8667"/>
                    <a:pt x="34957" y="23716"/>
                    <a:pt x="0" y="24478"/>
                  </a:cubicBezTo>
                  <a:cubicBezTo>
                    <a:pt x="22479" y="16572"/>
                    <a:pt x="78200" y="-11622"/>
                    <a:pt x="88201" y="5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2" name="任意多边形: 形状 291">
              <a:extLst>
                <a:ext uri="{FF2B5EF4-FFF2-40B4-BE49-F238E27FC236}">
                  <a16:creationId xmlns:a16="http://schemas.microsoft.com/office/drawing/2014/main" id="{712A5349-73C1-4A4A-B984-51919821AC59}"/>
                </a:ext>
              </a:extLst>
            </p:cNvPr>
            <p:cNvSpPr/>
            <p:nvPr/>
          </p:nvSpPr>
          <p:spPr>
            <a:xfrm>
              <a:off x="6969361" y="3178582"/>
              <a:ext cx="264625" cy="64571"/>
            </a:xfrm>
            <a:custGeom>
              <a:avLst/>
              <a:gdLst>
                <a:gd name="connsiteX0" fmla="*/ 145637 w 264625"/>
                <a:gd name="connsiteY0" fmla="*/ 7040 h 64571"/>
                <a:gd name="connsiteX1" fmla="*/ 95821 w 264625"/>
                <a:gd name="connsiteY1" fmla="*/ 41521 h 64571"/>
                <a:gd name="connsiteX2" fmla="*/ 184023 w 264625"/>
                <a:gd name="connsiteY2" fmla="*/ 26186 h 64571"/>
                <a:gd name="connsiteX3" fmla="*/ 264605 w 264625"/>
                <a:gd name="connsiteY3" fmla="*/ 64571 h 64571"/>
                <a:gd name="connsiteX4" fmla="*/ 84392 w 264625"/>
                <a:gd name="connsiteY4" fmla="*/ 49236 h 64571"/>
                <a:gd name="connsiteX5" fmla="*/ 126587 w 264625"/>
                <a:gd name="connsiteY5" fmla="*/ 14756 h 64571"/>
                <a:gd name="connsiteX6" fmla="*/ 0 w 264625"/>
                <a:gd name="connsiteY6" fmla="*/ 30091 h 64571"/>
                <a:gd name="connsiteX7" fmla="*/ 145637 w 264625"/>
                <a:gd name="connsiteY7" fmla="*/ 7040 h 64571"/>
                <a:gd name="connsiteX8" fmla="*/ 145637 w 264625"/>
                <a:gd name="connsiteY8" fmla="*/ 7040 h 64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4625" h="64571">
                  <a:moveTo>
                    <a:pt x="145637" y="7040"/>
                  </a:moveTo>
                  <a:cubicBezTo>
                    <a:pt x="143351" y="32853"/>
                    <a:pt x="105632" y="23328"/>
                    <a:pt x="95821" y="41521"/>
                  </a:cubicBezTo>
                  <a:cubicBezTo>
                    <a:pt x="119063" y="45521"/>
                    <a:pt x="153924" y="28091"/>
                    <a:pt x="184023" y="26186"/>
                  </a:cubicBezTo>
                  <a:cubicBezTo>
                    <a:pt x="203263" y="46569"/>
                    <a:pt x="265938" y="23519"/>
                    <a:pt x="264605" y="64571"/>
                  </a:cubicBezTo>
                  <a:cubicBezTo>
                    <a:pt x="207359" y="45807"/>
                    <a:pt x="155258" y="38282"/>
                    <a:pt x="84392" y="49236"/>
                  </a:cubicBezTo>
                  <a:cubicBezTo>
                    <a:pt x="88773" y="27995"/>
                    <a:pt x="113633" y="27424"/>
                    <a:pt x="126587" y="14756"/>
                  </a:cubicBezTo>
                  <a:cubicBezTo>
                    <a:pt x="88678" y="-5437"/>
                    <a:pt x="34671" y="21804"/>
                    <a:pt x="0" y="30091"/>
                  </a:cubicBezTo>
                  <a:cubicBezTo>
                    <a:pt x="24955" y="2754"/>
                    <a:pt x="102775" y="-8485"/>
                    <a:pt x="145637" y="7040"/>
                  </a:cubicBezTo>
                  <a:lnTo>
                    <a:pt x="145637" y="704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3" name="任意多边形: 形状 292">
              <a:extLst>
                <a:ext uri="{FF2B5EF4-FFF2-40B4-BE49-F238E27FC236}">
                  <a16:creationId xmlns:a16="http://schemas.microsoft.com/office/drawing/2014/main" id="{0338FB14-D9A1-44D2-AAE1-C27B9EA8B100}"/>
                </a:ext>
              </a:extLst>
            </p:cNvPr>
            <p:cNvSpPr/>
            <p:nvPr/>
          </p:nvSpPr>
          <p:spPr>
            <a:xfrm>
              <a:off x="5619193" y="3181717"/>
              <a:ext cx="80265" cy="49382"/>
            </a:xfrm>
            <a:custGeom>
              <a:avLst/>
              <a:gdLst>
                <a:gd name="connsiteX0" fmla="*/ 72866 w 80265"/>
                <a:gd name="connsiteY0" fmla="*/ 0 h 49382"/>
                <a:gd name="connsiteX1" fmla="*/ 72866 w 80265"/>
                <a:gd name="connsiteY1" fmla="*/ 26860 h 49382"/>
                <a:gd name="connsiteX2" fmla="*/ 30671 w 80265"/>
                <a:gd name="connsiteY2" fmla="*/ 42196 h 49382"/>
                <a:gd name="connsiteX3" fmla="*/ 0 w 80265"/>
                <a:gd name="connsiteY3" fmla="*/ 46006 h 49382"/>
                <a:gd name="connsiteX4" fmla="*/ 57531 w 80265"/>
                <a:gd name="connsiteY4" fmla="*/ 22955 h 49382"/>
                <a:gd name="connsiteX5" fmla="*/ 72866 w 80265"/>
                <a:gd name="connsiteY5" fmla="*/ 0 h 49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265" h="49382">
                  <a:moveTo>
                    <a:pt x="72866" y="0"/>
                  </a:moveTo>
                  <a:cubicBezTo>
                    <a:pt x="91916" y="2000"/>
                    <a:pt x="67532" y="14288"/>
                    <a:pt x="72866" y="26860"/>
                  </a:cubicBezTo>
                  <a:cubicBezTo>
                    <a:pt x="50959" y="26194"/>
                    <a:pt x="21336" y="17335"/>
                    <a:pt x="30671" y="42196"/>
                  </a:cubicBezTo>
                  <a:cubicBezTo>
                    <a:pt x="15716" y="39243"/>
                    <a:pt x="10763" y="56388"/>
                    <a:pt x="0" y="46006"/>
                  </a:cubicBezTo>
                  <a:cubicBezTo>
                    <a:pt x="15812" y="33623"/>
                    <a:pt x="34957" y="6191"/>
                    <a:pt x="57531" y="22955"/>
                  </a:cubicBezTo>
                  <a:cubicBezTo>
                    <a:pt x="68199" y="20955"/>
                    <a:pt x="68199" y="8192"/>
                    <a:pt x="728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4" name="任意多边形: 形状 293">
              <a:extLst>
                <a:ext uri="{FF2B5EF4-FFF2-40B4-BE49-F238E27FC236}">
                  <a16:creationId xmlns:a16="http://schemas.microsoft.com/office/drawing/2014/main" id="{449FF60E-4816-4EC1-8F87-E5DDBFA06028}"/>
                </a:ext>
              </a:extLst>
            </p:cNvPr>
            <p:cNvSpPr/>
            <p:nvPr/>
          </p:nvSpPr>
          <p:spPr>
            <a:xfrm>
              <a:off x="5342968" y="3200447"/>
              <a:ext cx="272319" cy="96332"/>
            </a:xfrm>
            <a:custGeom>
              <a:avLst/>
              <a:gdLst>
                <a:gd name="connsiteX0" fmla="*/ 272320 w 272319"/>
                <a:gd name="connsiteY0" fmla="*/ 4321 h 96332"/>
                <a:gd name="connsiteX1" fmla="*/ 145733 w 272319"/>
                <a:gd name="connsiteY1" fmla="*/ 61852 h 96332"/>
                <a:gd name="connsiteX2" fmla="*/ 0 w 272319"/>
                <a:gd name="connsiteY2" fmla="*/ 96332 h 96332"/>
                <a:gd name="connsiteX3" fmla="*/ 138113 w 272319"/>
                <a:gd name="connsiteY3" fmla="*/ 57947 h 96332"/>
                <a:gd name="connsiteX4" fmla="*/ 272320 w 272319"/>
                <a:gd name="connsiteY4" fmla="*/ 4321 h 96332"/>
                <a:gd name="connsiteX5" fmla="*/ 272320 w 272319"/>
                <a:gd name="connsiteY5" fmla="*/ 4321 h 9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319" h="96332">
                  <a:moveTo>
                    <a:pt x="272320" y="4321"/>
                  </a:moveTo>
                  <a:cubicBezTo>
                    <a:pt x="228219" y="12512"/>
                    <a:pt x="180785" y="33658"/>
                    <a:pt x="145733" y="61852"/>
                  </a:cubicBezTo>
                  <a:cubicBezTo>
                    <a:pt x="85725" y="66710"/>
                    <a:pt x="44482" y="95189"/>
                    <a:pt x="0" y="96332"/>
                  </a:cubicBezTo>
                  <a:cubicBezTo>
                    <a:pt x="43053" y="81473"/>
                    <a:pt x="94298" y="59852"/>
                    <a:pt x="138113" y="57947"/>
                  </a:cubicBezTo>
                  <a:cubicBezTo>
                    <a:pt x="176022" y="34991"/>
                    <a:pt x="216313" y="-14920"/>
                    <a:pt x="272320" y="4321"/>
                  </a:cubicBezTo>
                  <a:lnTo>
                    <a:pt x="272320" y="432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5" name="任意多边形: 形状 294">
              <a:extLst>
                <a:ext uri="{FF2B5EF4-FFF2-40B4-BE49-F238E27FC236}">
                  <a16:creationId xmlns:a16="http://schemas.microsoft.com/office/drawing/2014/main" id="{07472955-3DF8-4D0A-896D-7C7D680AFD82}"/>
                </a:ext>
              </a:extLst>
            </p:cNvPr>
            <p:cNvSpPr/>
            <p:nvPr/>
          </p:nvSpPr>
          <p:spPr>
            <a:xfrm>
              <a:off x="5910658" y="3200958"/>
              <a:ext cx="180308" cy="57530"/>
            </a:xfrm>
            <a:custGeom>
              <a:avLst/>
              <a:gdLst>
                <a:gd name="connsiteX0" fmla="*/ 180308 w 180308"/>
                <a:gd name="connsiteY0" fmla="*/ 0 h 57530"/>
                <a:gd name="connsiteX1" fmla="*/ 0 w 180308"/>
                <a:gd name="connsiteY1" fmla="*/ 57531 h 57530"/>
                <a:gd name="connsiteX2" fmla="*/ 103537 w 180308"/>
                <a:gd name="connsiteY2" fmla="*/ 11525 h 57530"/>
                <a:gd name="connsiteX3" fmla="*/ 180308 w 180308"/>
                <a:gd name="connsiteY3" fmla="*/ 0 h 57530"/>
                <a:gd name="connsiteX4" fmla="*/ 180308 w 180308"/>
                <a:gd name="connsiteY4" fmla="*/ 0 h 5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308" h="57530">
                  <a:moveTo>
                    <a:pt x="180308" y="0"/>
                  </a:moveTo>
                  <a:cubicBezTo>
                    <a:pt x="116300" y="15240"/>
                    <a:pt x="66675" y="44958"/>
                    <a:pt x="0" y="57531"/>
                  </a:cubicBezTo>
                  <a:cubicBezTo>
                    <a:pt x="19907" y="27622"/>
                    <a:pt x="88487" y="46387"/>
                    <a:pt x="103537" y="11525"/>
                  </a:cubicBezTo>
                  <a:cubicBezTo>
                    <a:pt x="130778" y="9334"/>
                    <a:pt x="153067" y="2191"/>
                    <a:pt x="180308" y="0"/>
                  </a:cubicBezTo>
                  <a:lnTo>
                    <a:pt x="180308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6" name="任意多边形: 形状 295">
              <a:extLst>
                <a:ext uri="{FF2B5EF4-FFF2-40B4-BE49-F238E27FC236}">
                  <a16:creationId xmlns:a16="http://schemas.microsoft.com/office/drawing/2014/main" id="{81B3AB8D-698E-44D6-9925-E65B19DA9135}"/>
                </a:ext>
              </a:extLst>
            </p:cNvPr>
            <p:cNvSpPr/>
            <p:nvPr/>
          </p:nvSpPr>
          <p:spPr>
            <a:xfrm>
              <a:off x="6374716" y="3210941"/>
              <a:ext cx="295275" cy="39832"/>
            </a:xfrm>
            <a:custGeom>
              <a:avLst/>
              <a:gdLst>
                <a:gd name="connsiteX0" fmla="*/ 218599 w 295275"/>
                <a:gd name="connsiteY0" fmla="*/ 9162 h 39832"/>
                <a:gd name="connsiteX1" fmla="*/ 195548 w 295275"/>
                <a:gd name="connsiteY1" fmla="*/ 32213 h 39832"/>
                <a:gd name="connsiteX2" fmla="*/ 295275 w 295275"/>
                <a:gd name="connsiteY2" fmla="*/ 16877 h 39832"/>
                <a:gd name="connsiteX3" fmla="*/ 168688 w 295275"/>
                <a:gd name="connsiteY3" fmla="*/ 39833 h 39832"/>
                <a:gd name="connsiteX4" fmla="*/ 207073 w 295275"/>
                <a:gd name="connsiteY4" fmla="*/ 16877 h 39832"/>
                <a:gd name="connsiteX5" fmla="*/ 118872 w 295275"/>
                <a:gd name="connsiteY5" fmla="*/ 5352 h 39832"/>
                <a:gd name="connsiteX6" fmla="*/ 0 w 295275"/>
                <a:gd name="connsiteY6" fmla="*/ 16877 h 39832"/>
                <a:gd name="connsiteX7" fmla="*/ 218599 w 295275"/>
                <a:gd name="connsiteY7" fmla="*/ 9162 h 39832"/>
                <a:gd name="connsiteX8" fmla="*/ 218599 w 295275"/>
                <a:gd name="connsiteY8" fmla="*/ 9162 h 39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5275" h="39832">
                  <a:moveTo>
                    <a:pt x="218599" y="9162"/>
                  </a:moveTo>
                  <a:cubicBezTo>
                    <a:pt x="220123" y="26021"/>
                    <a:pt x="197929" y="19163"/>
                    <a:pt x="195548" y="32213"/>
                  </a:cubicBezTo>
                  <a:cubicBezTo>
                    <a:pt x="228695" y="26974"/>
                    <a:pt x="264319" y="24212"/>
                    <a:pt x="295275" y="16877"/>
                  </a:cubicBezTo>
                  <a:cubicBezTo>
                    <a:pt x="264414" y="35832"/>
                    <a:pt x="210121" y="31355"/>
                    <a:pt x="168688" y="39833"/>
                  </a:cubicBezTo>
                  <a:cubicBezTo>
                    <a:pt x="176594" y="27260"/>
                    <a:pt x="194977" y="25164"/>
                    <a:pt x="207073" y="16877"/>
                  </a:cubicBezTo>
                  <a:cubicBezTo>
                    <a:pt x="184213" y="6209"/>
                    <a:pt x="129064" y="36118"/>
                    <a:pt x="118872" y="5352"/>
                  </a:cubicBezTo>
                  <a:cubicBezTo>
                    <a:pt x="75819" y="5733"/>
                    <a:pt x="42005" y="15353"/>
                    <a:pt x="0" y="16877"/>
                  </a:cubicBezTo>
                  <a:cubicBezTo>
                    <a:pt x="67532" y="-23794"/>
                    <a:pt x="158782" y="23735"/>
                    <a:pt x="218599" y="9162"/>
                  </a:cubicBezTo>
                  <a:lnTo>
                    <a:pt x="218599" y="916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7" name="任意多边形: 形状 296">
              <a:extLst>
                <a:ext uri="{FF2B5EF4-FFF2-40B4-BE49-F238E27FC236}">
                  <a16:creationId xmlns:a16="http://schemas.microsoft.com/office/drawing/2014/main" id="{E1837827-F89B-4565-8461-EF0EB2FA006B}"/>
                </a:ext>
              </a:extLst>
            </p:cNvPr>
            <p:cNvSpPr/>
            <p:nvPr/>
          </p:nvSpPr>
          <p:spPr>
            <a:xfrm>
              <a:off x="4955681" y="3256599"/>
              <a:ext cx="387381" cy="54246"/>
            </a:xfrm>
            <a:custGeom>
              <a:avLst/>
              <a:gdLst>
                <a:gd name="connsiteX0" fmla="*/ 387382 w 387381"/>
                <a:gd name="connsiteY0" fmla="*/ 21035 h 54246"/>
                <a:gd name="connsiteX1" fmla="*/ 19145 w 387381"/>
                <a:gd name="connsiteY1" fmla="*/ 44086 h 54246"/>
                <a:gd name="connsiteX2" fmla="*/ 30671 w 387381"/>
                <a:gd name="connsiteY2" fmla="*/ 47896 h 54246"/>
                <a:gd name="connsiteX3" fmla="*/ 0 w 387381"/>
                <a:gd name="connsiteY3" fmla="*/ 47896 h 54246"/>
                <a:gd name="connsiteX4" fmla="*/ 157258 w 387381"/>
                <a:gd name="connsiteY4" fmla="*/ 9510 h 54246"/>
                <a:gd name="connsiteX5" fmla="*/ 302990 w 387381"/>
                <a:gd name="connsiteY5" fmla="*/ 1795 h 54246"/>
                <a:gd name="connsiteX6" fmla="*/ 387382 w 387381"/>
                <a:gd name="connsiteY6" fmla="*/ 21035 h 54246"/>
                <a:gd name="connsiteX7" fmla="*/ 387382 w 387381"/>
                <a:gd name="connsiteY7" fmla="*/ 21035 h 54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7381" h="54246">
                  <a:moveTo>
                    <a:pt x="387382" y="21035"/>
                  </a:moveTo>
                  <a:cubicBezTo>
                    <a:pt x="284321" y="-11350"/>
                    <a:pt x="117062" y="5891"/>
                    <a:pt x="19145" y="44086"/>
                  </a:cubicBezTo>
                  <a:cubicBezTo>
                    <a:pt x="19812" y="48563"/>
                    <a:pt x="26098" y="47324"/>
                    <a:pt x="30671" y="47896"/>
                  </a:cubicBezTo>
                  <a:cubicBezTo>
                    <a:pt x="25527" y="57992"/>
                    <a:pt x="7620" y="54563"/>
                    <a:pt x="0" y="47896"/>
                  </a:cubicBezTo>
                  <a:cubicBezTo>
                    <a:pt x="35052" y="5224"/>
                    <a:pt x="97346" y="16749"/>
                    <a:pt x="157258" y="9510"/>
                  </a:cubicBezTo>
                  <a:cubicBezTo>
                    <a:pt x="208121" y="3319"/>
                    <a:pt x="249936" y="-3253"/>
                    <a:pt x="302990" y="1795"/>
                  </a:cubicBezTo>
                  <a:cubicBezTo>
                    <a:pt x="328327" y="4271"/>
                    <a:pt x="369284" y="-6111"/>
                    <a:pt x="387382" y="21035"/>
                  </a:cubicBezTo>
                  <a:lnTo>
                    <a:pt x="387382" y="2103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8" name="任意多边形: 形状 297">
              <a:extLst>
                <a:ext uri="{FF2B5EF4-FFF2-40B4-BE49-F238E27FC236}">
                  <a16:creationId xmlns:a16="http://schemas.microsoft.com/office/drawing/2014/main" id="{A32FAC81-8977-4646-BDBA-AE98A6047048}"/>
                </a:ext>
              </a:extLst>
            </p:cNvPr>
            <p:cNvSpPr/>
            <p:nvPr/>
          </p:nvSpPr>
          <p:spPr>
            <a:xfrm>
              <a:off x="5576997" y="3254526"/>
              <a:ext cx="318325" cy="42253"/>
            </a:xfrm>
            <a:custGeom>
              <a:avLst/>
              <a:gdLst>
                <a:gd name="connsiteX0" fmla="*/ 318325 w 318325"/>
                <a:gd name="connsiteY0" fmla="*/ 153 h 42253"/>
                <a:gd name="connsiteX1" fmla="*/ 230124 w 318325"/>
                <a:gd name="connsiteY1" fmla="*/ 7772 h 42253"/>
                <a:gd name="connsiteX2" fmla="*/ 180308 w 318325"/>
                <a:gd name="connsiteY2" fmla="*/ 26918 h 42253"/>
                <a:gd name="connsiteX3" fmla="*/ 0 w 318325"/>
                <a:gd name="connsiteY3" fmla="*/ 42253 h 42253"/>
                <a:gd name="connsiteX4" fmla="*/ 214789 w 318325"/>
                <a:gd name="connsiteY4" fmla="*/ 57 h 42253"/>
                <a:gd name="connsiteX5" fmla="*/ 318325 w 318325"/>
                <a:gd name="connsiteY5" fmla="*/ 153 h 42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325" h="42253">
                  <a:moveTo>
                    <a:pt x="318325" y="153"/>
                  </a:moveTo>
                  <a:cubicBezTo>
                    <a:pt x="298228" y="22917"/>
                    <a:pt x="263842" y="4629"/>
                    <a:pt x="230124" y="7772"/>
                  </a:cubicBezTo>
                  <a:cubicBezTo>
                    <a:pt x="212979" y="9392"/>
                    <a:pt x="198215" y="23584"/>
                    <a:pt x="180308" y="26918"/>
                  </a:cubicBezTo>
                  <a:cubicBezTo>
                    <a:pt x="123444" y="37491"/>
                    <a:pt x="56864" y="28156"/>
                    <a:pt x="0" y="42253"/>
                  </a:cubicBezTo>
                  <a:cubicBezTo>
                    <a:pt x="63532" y="12916"/>
                    <a:pt x="160877" y="32633"/>
                    <a:pt x="214789" y="57"/>
                  </a:cubicBezTo>
                  <a:cubicBezTo>
                    <a:pt x="255175" y="4820"/>
                    <a:pt x="287369" y="-990"/>
                    <a:pt x="318325" y="1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9" name="任意多边形: 形状 298">
              <a:extLst>
                <a:ext uri="{FF2B5EF4-FFF2-40B4-BE49-F238E27FC236}">
                  <a16:creationId xmlns:a16="http://schemas.microsoft.com/office/drawing/2014/main" id="{39810D08-63A5-4A9A-8761-2F98A9087274}"/>
                </a:ext>
              </a:extLst>
            </p:cNvPr>
            <p:cNvSpPr/>
            <p:nvPr/>
          </p:nvSpPr>
          <p:spPr>
            <a:xfrm>
              <a:off x="6589600" y="3260990"/>
              <a:ext cx="49815" cy="12834"/>
            </a:xfrm>
            <a:custGeom>
              <a:avLst/>
              <a:gdLst>
                <a:gd name="connsiteX0" fmla="*/ 49816 w 49815"/>
                <a:gd name="connsiteY0" fmla="*/ 1309 h 12834"/>
                <a:gd name="connsiteX1" fmla="*/ 0 w 49815"/>
                <a:gd name="connsiteY1" fmla="*/ 12834 h 12834"/>
                <a:gd name="connsiteX2" fmla="*/ 49816 w 49815"/>
                <a:gd name="connsiteY2" fmla="*/ 1309 h 1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15" h="12834">
                  <a:moveTo>
                    <a:pt x="49816" y="1309"/>
                  </a:moveTo>
                  <a:cubicBezTo>
                    <a:pt x="41910" y="13787"/>
                    <a:pt x="14288" y="6643"/>
                    <a:pt x="0" y="12834"/>
                  </a:cubicBezTo>
                  <a:cubicBezTo>
                    <a:pt x="12954" y="-11359"/>
                    <a:pt x="22193" y="7215"/>
                    <a:pt x="49816" y="13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0" name="任意多边形: 形状 299">
              <a:extLst>
                <a:ext uri="{FF2B5EF4-FFF2-40B4-BE49-F238E27FC236}">
                  <a16:creationId xmlns:a16="http://schemas.microsoft.com/office/drawing/2014/main" id="{42829CB6-DA32-4322-87DC-A971387B6925}"/>
                </a:ext>
              </a:extLst>
            </p:cNvPr>
            <p:cNvSpPr/>
            <p:nvPr/>
          </p:nvSpPr>
          <p:spPr>
            <a:xfrm>
              <a:off x="6167642" y="3270580"/>
              <a:ext cx="84391" cy="22389"/>
            </a:xfrm>
            <a:custGeom>
              <a:avLst/>
              <a:gdLst>
                <a:gd name="connsiteX0" fmla="*/ 84392 w 84391"/>
                <a:gd name="connsiteY0" fmla="*/ 7054 h 22389"/>
                <a:gd name="connsiteX1" fmla="*/ 0 w 84391"/>
                <a:gd name="connsiteY1" fmla="*/ 22389 h 22389"/>
                <a:gd name="connsiteX2" fmla="*/ 84392 w 84391"/>
                <a:gd name="connsiteY2" fmla="*/ 7054 h 2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391" h="22389">
                  <a:moveTo>
                    <a:pt x="84392" y="7054"/>
                  </a:moveTo>
                  <a:cubicBezTo>
                    <a:pt x="46482" y="2387"/>
                    <a:pt x="30194" y="19342"/>
                    <a:pt x="0" y="22389"/>
                  </a:cubicBezTo>
                  <a:cubicBezTo>
                    <a:pt x="8954" y="2673"/>
                    <a:pt x="66199" y="-7900"/>
                    <a:pt x="84392" y="70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1" name="任意多边形: 形状 300">
              <a:extLst>
                <a:ext uri="{FF2B5EF4-FFF2-40B4-BE49-F238E27FC236}">
                  <a16:creationId xmlns:a16="http://schemas.microsoft.com/office/drawing/2014/main" id="{3E0A04F8-F0F3-4F02-B850-8470F793E6B8}"/>
                </a:ext>
              </a:extLst>
            </p:cNvPr>
            <p:cNvSpPr/>
            <p:nvPr/>
          </p:nvSpPr>
          <p:spPr>
            <a:xfrm>
              <a:off x="6650941" y="3271271"/>
              <a:ext cx="61341" cy="14018"/>
            </a:xfrm>
            <a:custGeom>
              <a:avLst/>
              <a:gdLst>
                <a:gd name="connsiteX0" fmla="*/ 61341 w 61341"/>
                <a:gd name="connsiteY0" fmla="*/ 6363 h 14018"/>
                <a:gd name="connsiteX1" fmla="*/ 0 w 61341"/>
                <a:gd name="connsiteY1" fmla="*/ 13983 h 14018"/>
                <a:gd name="connsiteX2" fmla="*/ 61341 w 61341"/>
                <a:gd name="connsiteY2" fmla="*/ 6363 h 14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341" h="14018">
                  <a:moveTo>
                    <a:pt x="61341" y="6363"/>
                  </a:moveTo>
                  <a:cubicBezTo>
                    <a:pt x="37719" y="5791"/>
                    <a:pt x="23622" y="14650"/>
                    <a:pt x="0" y="13983"/>
                  </a:cubicBezTo>
                  <a:cubicBezTo>
                    <a:pt x="13145" y="76"/>
                    <a:pt x="51721" y="-5258"/>
                    <a:pt x="61341" y="6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2" name="任意多边形: 形状 301">
              <a:extLst>
                <a:ext uri="{FF2B5EF4-FFF2-40B4-BE49-F238E27FC236}">
                  <a16:creationId xmlns:a16="http://schemas.microsoft.com/office/drawing/2014/main" id="{9AEC8B20-777E-4E97-A9F0-7CC05231E5FF}"/>
                </a:ext>
              </a:extLst>
            </p:cNvPr>
            <p:cNvSpPr/>
            <p:nvPr/>
          </p:nvSpPr>
          <p:spPr>
            <a:xfrm>
              <a:off x="6799278" y="3273252"/>
              <a:ext cx="51021" cy="8108"/>
            </a:xfrm>
            <a:custGeom>
              <a:avLst/>
              <a:gdLst>
                <a:gd name="connsiteX0" fmla="*/ 51021 w 51021"/>
                <a:gd name="connsiteY0" fmla="*/ 4382 h 8108"/>
                <a:gd name="connsiteX1" fmla="*/ 16541 w 51021"/>
                <a:gd name="connsiteY1" fmla="*/ 4382 h 8108"/>
                <a:gd name="connsiteX2" fmla="*/ 51021 w 51021"/>
                <a:gd name="connsiteY2" fmla="*/ 4382 h 8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021" h="8108">
                  <a:moveTo>
                    <a:pt x="51021" y="4382"/>
                  </a:moveTo>
                  <a:cubicBezTo>
                    <a:pt x="26637" y="12573"/>
                    <a:pt x="-27084" y="4763"/>
                    <a:pt x="16541" y="4382"/>
                  </a:cubicBezTo>
                  <a:cubicBezTo>
                    <a:pt x="27495" y="4286"/>
                    <a:pt x="40163" y="-5429"/>
                    <a:pt x="51021" y="4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3" name="任意多边形: 形状 302">
              <a:extLst>
                <a:ext uri="{FF2B5EF4-FFF2-40B4-BE49-F238E27FC236}">
                  <a16:creationId xmlns:a16="http://schemas.microsoft.com/office/drawing/2014/main" id="{848FA7B6-CAF4-45E7-93FB-F6388B4F40F6}"/>
                </a:ext>
              </a:extLst>
            </p:cNvPr>
            <p:cNvSpPr/>
            <p:nvPr/>
          </p:nvSpPr>
          <p:spPr>
            <a:xfrm>
              <a:off x="5910658" y="3281444"/>
              <a:ext cx="69056" cy="23328"/>
            </a:xfrm>
            <a:custGeom>
              <a:avLst/>
              <a:gdLst>
                <a:gd name="connsiteX0" fmla="*/ 69056 w 69056"/>
                <a:gd name="connsiteY0" fmla="*/ 0 h 23328"/>
                <a:gd name="connsiteX1" fmla="*/ 0 w 69056"/>
                <a:gd name="connsiteY1" fmla="*/ 23050 h 23328"/>
                <a:gd name="connsiteX2" fmla="*/ 69056 w 69056"/>
                <a:gd name="connsiteY2" fmla="*/ 0 h 23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056" h="23328">
                  <a:moveTo>
                    <a:pt x="69056" y="0"/>
                  </a:moveTo>
                  <a:cubicBezTo>
                    <a:pt x="44863" y="4572"/>
                    <a:pt x="19145" y="26003"/>
                    <a:pt x="0" y="23050"/>
                  </a:cubicBezTo>
                  <a:cubicBezTo>
                    <a:pt x="12383" y="4667"/>
                    <a:pt x="40576" y="2286"/>
                    <a:pt x="6905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4" name="任意多边形: 形状 303">
              <a:extLst>
                <a:ext uri="{FF2B5EF4-FFF2-40B4-BE49-F238E27FC236}">
                  <a16:creationId xmlns:a16="http://schemas.microsoft.com/office/drawing/2014/main" id="{DDB82634-E413-4231-8E8E-999C871365CD}"/>
                </a:ext>
              </a:extLst>
            </p:cNvPr>
            <p:cNvSpPr/>
            <p:nvPr/>
          </p:nvSpPr>
          <p:spPr>
            <a:xfrm>
              <a:off x="6478252" y="3283298"/>
              <a:ext cx="111251" cy="22538"/>
            </a:xfrm>
            <a:custGeom>
              <a:avLst/>
              <a:gdLst>
                <a:gd name="connsiteX0" fmla="*/ 0 w 111251"/>
                <a:gd name="connsiteY0" fmla="*/ 2051 h 22538"/>
                <a:gd name="connsiteX1" fmla="*/ 111252 w 111251"/>
                <a:gd name="connsiteY1" fmla="*/ 21196 h 22538"/>
                <a:gd name="connsiteX2" fmla="*/ 0 w 111251"/>
                <a:gd name="connsiteY2" fmla="*/ 2051 h 22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251" h="22538">
                  <a:moveTo>
                    <a:pt x="0" y="2051"/>
                  </a:moveTo>
                  <a:cubicBezTo>
                    <a:pt x="34480" y="-4236"/>
                    <a:pt x="87154" y="4432"/>
                    <a:pt x="111252" y="21196"/>
                  </a:cubicBezTo>
                  <a:cubicBezTo>
                    <a:pt x="90106" y="29102"/>
                    <a:pt x="41434" y="-616"/>
                    <a:pt x="0" y="20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5" name="任意多边形: 形状 304">
              <a:extLst>
                <a:ext uri="{FF2B5EF4-FFF2-40B4-BE49-F238E27FC236}">
                  <a16:creationId xmlns:a16="http://schemas.microsoft.com/office/drawing/2014/main" id="{1283530A-32DE-43B9-B0D5-5FEA04897D31}"/>
                </a:ext>
              </a:extLst>
            </p:cNvPr>
            <p:cNvSpPr/>
            <p:nvPr/>
          </p:nvSpPr>
          <p:spPr>
            <a:xfrm>
              <a:off x="6301849" y="3285027"/>
              <a:ext cx="76676" cy="23277"/>
            </a:xfrm>
            <a:custGeom>
              <a:avLst/>
              <a:gdLst>
                <a:gd name="connsiteX0" fmla="*/ 76676 w 76676"/>
                <a:gd name="connsiteY0" fmla="*/ 7943 h 23277"/>
                <a:gd name="connsiteX1" fmla="*/ 34481 w 76676"/>
                <a:gd name="connsiteY1" fmla="*/ 23278 h 23277"/>
                <a:gd name="connsiteX2" fmla="*/ 57531 w 76676"/>
                <a:gd name="connsiteY2" fmla="*/ 11753 h 23277"/>
                <a:gd name="connsiteX3" fmla="*/ 0 w 76676"/>
                <a:gd name="connsiteY3" fmla="*/ 7943 h 23277"/>
                <a:gd name="connsiteX4" fmla="*/ 76676 w 76676"/>
                <a:gd name="connsiteY4" fmla="*/ 7943 h 23277"/>
                <a:gd name="connsiteX5" fmla="*/ 76676 w 76676"/>
                <a:gd name="connsiteY5" fmla="*/ 7943 h 2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676" h="23277">
                  <a:moveTo>
                    <a:pt x="76676" y="7943"/>
                  </a:moveTo>
                  <a:cubicBezTo>
                    <a:pt x="76105" y="26612"/>
                    <a:pt x="45625" y="15277"/>
                    <a:pt x="34481" y="23278"/>
                  </a:cubicBezTo>
                  <a:cubicBezTo>
                    <a:pt x="29051" y="6419"/>
                    <a:pt x="57436" y="23183"/>
                    <a:pt x="57531" y="11753"/>
                  </a:cubicBezTo>
                  <a:cubicBezTo>
                    <a:pt x="37814" y="3085"/>
                    <a:pt x="22955" y="8228"/>
                    <a:pt x="0" y="7943"/>
                  </a:cubicBezTo>
                  <a:cubicBezTo>
                    <a:pt x="15145" y="-11107"/>
                    <a:pt x="52959" y="10419"/>
                    <a:pt x="76676" y="7943"/>
                  </a:cubicBezTo>
                  <a:lnTo>
                    <a:pt x="76676" y="794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6" name="任意多边形: 形状 305">
              <a:extLst>
                <a:ext uri="{FF2B5EF4-FFF2-40B4-BE49-F238E27FC236}">
                  <a16:creationId xmlns:a16="http://schemas.microsoft.com/office/drawing/2014/main" id="{C5675E0A-715C-479E-A50C-1A814DB3385D}"/>
                </a:ext>
              </a:extLst>
            </p:cNvPr>
            <p:cNvSpPr/>
            <p:nvPr/>
          </p:nvSpPr>
          <p:spPr>
            <a:xfrm>
              <a:off x="6608650" y="3289641"/>
              <a:ext cx="272319" cy="50693"/>
            </a:xfrm>
            <a:custGeom>
              <a:avLst/>
              <a:gdLst>
                <a:gd name="connsiteX0" fmla="*/ 157258 w 272319"/>
                <a:gd name="connsiteY0" fmla="*/ 7139 h 50693"/>
                <a:gd name="connsiteX1" fmla="*/ 145732 w 272319"/>
                <a:gd name="connsiteY1" fmla="*/ 33999 h 50693"/>
                <a:gd name="connsiteX2" fmla="*/ 272320 w 272319"/>
                <a:gd name="connsiteY2" fmla="*/ 49334 h 50693"/>
                <a:gd name="connsiteX3" fmla="*/ 130397 w 272319"/>
                <a:gd name="connsiteY3" fmla="*/ 33999 h 50693"/>
                <a:gd name="connsiteX4" fmla="*/ 141922 w 272319"/>
                <a:gd name="connsiteY4" fmla="*/ 14854 h 50693"/>
                <a:gd name="connsiteX5" fmla="*/ 0 w 272319"/>
                <a:gd name="connsiteY5" fmla="*/ 11044 h 50693"/>
                <a:gd name="connsiteX6" fmla="*/ 157258 w 272319"/>
                <a:gd name="connsiteY6" fmla="*/ 7139 h 50693"/>
                <a:gd name="connsiteX7" fmla="*/ 157258 w 272319"/>
                <a:gd name="connsiteY7" fmla="*/ 7139 h 50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2319" h="50693">
                  <a:moveTo>
                    <a:pt x="157258" y="7139"/>
                  </a:moveTo>
                  <a:cubicBezTo>
                    <a:pt x="155924" y="18569"/>
                    <a:pt x="151162" y="26570"/>
                    <a:pt x="145732" y="33999"/>
                  </a:cubicBezTo>
                  <a:cubicBezTo>
                    <a:pt x="187071" y="44572"/>
                    <a:pt x="249555" y="29046"/>
                    <a:pt x="272320" y="49334"/>
                  </a:cubicBezTo>
                  <a:cubicBezTo>
                    <a:pt x="226314" y="52192"/>
                    <a:pt x="173164" y="52001"/>
                    <a:pt x="130397" y="33999"/>
                  </a:cubicBezTo>
                  <a:cubicBezTo>
                    <a:pt x="136779" y="22283"/>
                    <a:pt x="140208" y="25617"/>
                    <a:pt x="141922" y="14854"/>
                  </a:cubicBezTo>
                  <a:cubicBezTo>
                    <a:pt x="105632" y="3233"/>
                    <a:pt x="45434" y="7805"/>
                    <a:pt x="0" y="11044"/>
                  </a:cubicBezTo>
                  <a:cubicBezTo>
                    <a:pt x="39338" y="-7720"/>
                    <a:pt x="107252" y="1995"/>
                    <a:pt x="157258" y="7139"/>
                  </a:cubicBezTo>
                  <a:lnTo>
                    <a:pt x="157258" y="713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7" name="任意多边形: 形状 306">
              <a:extLst>
                <a:ext uri="{FF2B5EF4-FFF2-40B4-BE49-F238E27FC236}">
                  <a16:creationId xmlns:a16="http://schemas.microsoft.com/office/drawing/2014/main" id="{D7FEFCD1-C964-4CC1-AEDC-C08EB86CBF26}"/>
                </a:ext>
              </a:extLst>
            </p:cNvPr>
            <p:cNvSpPr/>
            <p:nvPr/>
          </p:nvSpPr>
          <p:spPr>
            <a:xfrm>
              <a:off x="6202123" y="3296779"/>
              <a:ext cx="42195" cy="15335"/>
            </a:xfrm>
            <a:custGeom>
              <a:avLst/>
              <a:gdLst>
                <a:gd name="connsiteX0" fmla="*/ 42196 w 42195"/>
                <a:gd name="connsiteY0" fmla="*/ 0 h 15335"/>
                <a:gd name="connsiteX1" fmla="*/ 0 w 42195"/>
                <a:gd name="connsiteY1" fmla="*/ 15335 h 15335"/>
                <a:gd name="connsiteX2" fmla="*/ 42196 w 42195"/>
                <a:gd name="connsiteY2" fmla="*/ 0 h 1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95" h="15335">
                  <a:moveTo>
                    <a:pt x="42196" y="0"/>
                  </a:moveTo>
                  <a:cubicBezTo>
                    <a:pt x="33052" y="10096"/>
                    <a:pt x="17240" y="13430"/>
                    <a:pt x="0" y="15335"/>
                  </a:cubicBezTo>
                  <a:cubicBezTo>
                    <a:pt x="6382" y="2572"/>
                    <a:pt x="25813" y="2762"/>
                    <a:pt x="4219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8" name="任意多边形: 形状 307">
              <a:extLst>
                <a:ext uri="{FF2B5EF4-FFF2-40B4-BE49-F238E27FC236}">
                  <a16:creationId xmlns:a16="http://schemas.microsoft.com/office/drawing/2014/main" id="{80FBA8ED-CEFD-4312-A7A1-A9D173240634}"/>
                </a:ext>
              </a:extLst>
            </p:cNvPr>
            <p:cNvSpPr/>
            <p:nvPr/>
          </p:nvSpPr>
          <p:spPr>
            <a:xfrm>
              <a:off x="6286514" y="3308084"/>
              <a:ext cx="72866" cy="46321"/>
            </a:xfrm>
            <a:custGeom>
              <a:avLst/>
              <a:gdLst>
                <a:gd name="connsiteX0" fmla="*/ 23051 w 72866"/>
                <a:gd name="connsiteY0" fmla="*/ 221 h 46321"/>
                <a:gd name="connsiteX1" fmla="*/ 11525 w 72866"/>
                <a:gd name="connsiteY1" fmla="*/ 7936 h 46321"/>
                <a:gd name="connsiteX2" fmla="*/ 72866 w 72866"/>
                <a:gd name="connsiteY2" fmla="*/ 19461 h 46321"/>
                <a:gd name="connsiteX3" fmla="*/ 22955 w 72866"/>
                <a:gd name="connsiteY3" fmla="*/ 46322 h 46321"/>
                <a:gd name="connsiteX4" fmla="*/ 61341 w 72866"/>
                <a:gd name="connsiteY4" fmla="*/ 27176 h 46321"/>
                <a:gd name="connsiteX5" fmla="*/ 0 w 72866"/>
                <a:gd name="connsiteY5" fmla="*/ 4126 h 46321"/>
                <a:gd name="connsiteX6" fmla="*/ 23051 w 72866"/>
                <a:gd name="connsiteY6" fmla="*/ 221 h 46321"/>
                <a:gd name="connsiteX7" fmla="*/ 23051 w 72866"/>
                <a:gd name="connsiteY7" fmla="*/ 221 h 46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866" h="46321">
                  <a:moveTo>
                    <a:pt x="23051" y="221"/>
                  </a:moveTo>
                  <a:cubicBezTo>
                    <a:pt x="22193" y="5745"/>
                    <a:pt x="11621" y="1554"/>
                    <a:pt x="11525" y="7936"/>
                  </a:cubicBezTo>
                  <a:cubicBezTo>
                    <a:pt x="25908" y="17842"/>
                    <a:pt x="52959" y="15080"/>
                    <a:pt x="72866" y="19461"/>
                  </a:cubicBezTo>
                  <a:cubicBezTo>
                    <a:pt x="66008" y="38225"/>
                    <a:pt x="41910" y="39654"/>
                    <a:pt x="22955" y="46322"/>
                  </a:cubicBezTo>
                  <a:cubicBezTo>
                    <a:pt x="32766" y="36892"/>
                    <a:pt x="45530" y="30605"/>
                    <a:pt x="61341" y="27176"/>
                  </a:cubicBezTo>
                  <a:cubicBezTo>
                    <a:pt x="48673" y="11746"/>
                    <a:pt x="1619" y="30701"/>
                    <a:pt x="0" y="4126"/>
                  </a:cubicBezTo>
                  <a:cubicBezTo>
                    <a:pt x="4572" y="-351"/>
                    <a:pt x="13526" y="-256"/>
                    <a:pt x="23051" y="221"/>
                  </a:cubicBezTo>
                  <a:lnTo>
                    <a:pt x="23051" y="22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9" name="任意多边形: 形状 308">
              <a:extLst>
                <a:ext uri="{FF2B5EF4-FFF2-40B4-BE49-F238E27FC236}">
                  <a16:creationId xmlns:a16="http://schemas.microsoft.com/office/drawing/2014/main" id="{F48B5B36-2241-4865-AFD7-056BE6F2ED95}"/>
                </a:ext>
              </a:extLst>
            </p:cNvPr>
            <p:cNvSpPr/>
            <p:nvPr/>
          </p:nvSpPr>
          <p:spPr>
            <a:xfrm>
              <a:off x="6474443" y="3307522"/>
              <a:ext cx="99726" cy="6486"/>
            </a:xfrm>
            <a:custGeom>
              <a:avLst/>
              <a:gdLst>
                <a:gd name="connsiteX0" fmla="*/ 99727 w 99726"/>
                <a:gd name="connsiteY0" fmla="*/ 4687 h 6486"/>
                <a:gd name="connsiteX1" fmla="*/ 0 w 99726"/>
                <a:gd name="connsiteY1" fmla="*/ 4687 h 6486"/>
                <a:gd name="connsiteX2" fmla="*/ 99727 w 99726"/>
                <a:gd name="connsiteY2" fmla="*/ 4687 h 6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726" h="6486">
                  <a:moveTo>
                    <a:pt x="99727" y="4687"/>
                  </a:moveTo>
                  <a:cubicBezTo>
                    <a:pt x="77914" y="4592"/>
                    <a:pt x="10382" y="8783"/>
                    <a:pt x="0" y="4687"/>
                  </a:cubicBezTo>
                  <a:cubicBezTo>
                    <a:pt x="25622" y="-1028"/>
                    <a:pt x="74295" y="-2075"/>
                    <a:pt x="99727" y="46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0" name="任意多边形: 形状 309">
              <a:extLst>
                <a:ext uri="{FF2B5EF4-FFF2-40B4-BE49-F238E27FC236}">
                  <a16:creationId xmlns:a16="http://schemas.microsoft.com/office/drawing/2014/main" id="{F9683342-E638-4B74-955F-D473E3DCBCBB}"/>
                </a:ext>
              </a:extLst>
            </p:cNvPr>
            <p:cNvSpPr/>
            <p:nvPr/>
          </p:nvSpPr>
          <p:spPr>
            <a:xfrm>
              <a:off x="6677389" y="3311527"/>
              <a:ext cx="23459" cy="12114"/>
            </a:xfrm>
            <a:custGeom>
              <a:avLst/>
              <a:gdLst>
                <a:gd name="connsiteX0" fmla="*/ 23368 w 23459"/>
                <a:gd name="connsiteY0" fmla="*/ 8303 h 12114"/>
                <a:gd name="connsiteX1" fmla="*/ 317 w 23459"/>
                <a:gd name="connsiteY1" fmla="*/ 12113 h 12114"/>
                <a:gd name="connsiteX2" fmla="*/ 23368 w 23459"/>
                <a:gd name="connsiteY2" fmla="*/ 8303 h 12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459" h="12114">
                  <a:moveTo>
                    <a:pt x="23368" y="8303"/>
                  </a:moveTo>
                  <a:cubicBezTo>
                    <a:pt x="11652" y="5541"/>
                    <a:pt x="9366" y="12209"/>
                    <a:pt x="317" y="12113"/>
                  </a:cubicBezTo>
                  <a:cubicBezTo>
                    <a:pt x="-3302" y="1350"/>
                    <a:pt x="25273" y="-6841"/>
                    <a:pt x="23368" y="83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1" name="任意多边形: 形状 310">
              <a:extLst>
                <a:ext uri="{FF2B5EF4-FFF2-40B4-BE49-F238E27FC236}">
                  <a16:creationId xmlns:a16="http://schemas.microsoft.com/office/drawing/2014/main" id="{C25BC7FB-FDA2-42A1-8D27-A208DD95FDBB}"/>
                </a:ext>
              </a:extLst>
            </p:cNvPr>
            <p:cNvSpPr/>
            <p:nvPr/>
          </p:nvSpPr>
          <p:spPr>
            <a:xfrm>
              <a:off x="6393011" y="3316020"/>
              <a:ext cx="62285" cy="34575"/>
            </a:xfrm>
            <a:custGeom>
              <a:avLst/>
              <a:gdLst>
                <a:gd name="connsiteX0" fmla="*/ 62286 w 62285"/>
                <a:gd name="connsiteY0" fmla="*/ 0 h 34575"/>
                <a:gd name="connsiteX1" fmla="*/ 23900 w 62285"/>
                <a:gd name="connsiteY1" fmla="*/ 11525 h 34575"/>
                <a:gd name="connsiteX2" fmla="*/ 62286 w 62285"/>
                <a:gd name="connsiteY2" fmla="*/ 7715 h 34575"/>
                <a:gd name="connsiteX3" fmla="*/ 945 w 62285"/>
                <a:gd name="connsiteY3" fmla="*/ 34576 h 34575"/>
                <a:gd name="connsiteX4" fmla="*/ 62286 w 62285"/>
                <a:gd name="connsiteY4" fmla="*/ 0 h 3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85" h="34575">
                  <a:moveTo>
                    <a:pt x="62286" y="0"/>
                  </a:moveTo>
                  <a:cubicBezTo>
                    <a:pt x="52856" y="7239"/>
                    <a:pt x="35997" y="6953"/>
                    <a:pt x="23900" y="11525"/>
                  </a:cubicBezTo>
                  <a:cubicBezTo>
                    <a:pt x="34378" y="22955"/>
                    <a:pt x="53428" y="10668"/>
                    <a:pt x="62286" y="7715"/>
                  </a:cubicBezTo>
                  <a:cubicBezTo>
                    <a:pt x="52094" y="26956"/>
                    <a:pt x="13518" y="17812"/>
                    <a:pt x="945" y="34576"/>
                  </a:cubicBezTo>
                  <a:cubicBezTo>
                    <a:pt x="-6770" y="9335"/>
                    <a:pt x="34473" y="2191"/>
                    <a:pt x="6228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2" name="任意多边形: 形状 311">
              <a:extLst>
                <a:ext uri="{FF2B5EF4-FFF2-40B4-BE49-F238E27FC236}">
                  <a16:creationId xmlns:a16="http://schemas.microsoft.com/office/drawing/2014/main" id="{1058147D-1168-45ED-97AA-377218EC9258}"/>
                </a:ext>
              </a:extLst>
            </p:cNvPr>
            <p:cNvSpPr/>
            <p:nvPr/>
          </p:nvSpPr>
          <p:spPr>
            <a:xfrm>
              <a:off x="6432247" y="3331841"/>
              <a:ext cx="241649" cy="30184"/>
            </a:xfrm>
            <a:custGeom>
              <a:avLst/>
              <a:gdLst>
                <a:gd name="connsiteX0" fmla="*/ 241649 w 241649"/>
                <a:gd name="connsiteY0" fmla="*/ 3324 h 30184"/>
                <a:gd name="connsiteX1" fmla="*/ 23050 w 241649"/>
                <a:gd name="connsiteY1" fmla="*/ 30185 h 30184"/>
                <a:gd name="connsiteX2" fmla="*/ 0 w 241649"/>
                <a:gd name="connsiteY2" fmla="*/ 22470 h 30184"/>
                <a:gd name="connsiteX3" fmla="*/ 34480 w 241649"/>
                <a:gd name="connsiteY3" fmla="*/ 18660 h 30184"/>
                <a:gd name="connsiteX4" fmla="*/ 241649 w 241649"/>
                <a:gd name="connsiteY4" fmla="*/ 3324 h 30184"/>
                <a:gd name="connsiteX5" fmla="*/ 241649 w 241649"/>
                <a:gd name="connsiteY5" fmla="*/ 3324 h 30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649" h="30184">
                  <a:moveTo>
                    <a:pt x="241649" y="3324"/>
                  </a:moveTo>
                  <a:cubicBezTo>
                    <a:pt x="178403" y="14754"/>
                    <a:pt x="83439" y="1610"/>
                    <a:pt x="23050" y="30185"/>
                  </a:cubicBezTo>
                  <a:cubicBezTo>
                    <a:pt x="4191" y="28661"/>
                    <a:pt x="22098" y="12564"/>
                    <a:pt x="0" y="22470"/>
                  </a:cubicBezTo>
                  <a:cubicBezTo>
                    <a:pt x="667" y="8754"/>
                    <a:pt x="30766" y="6658"/>
                    <a:pt x="34480" y="18660"/>
                  </a:cubicBezTo>
                  <a:cubicBezTo>
                    <a:pt x="88201" y="657"/>
                    <a:pt x="175355" y="-4010"/>
                    <a:pt x="241649" y="3324"/>
                  </a:cubicBezTo>
                  <a:lnTo>
                    <a:pt x="241649" y="332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3" name="任意多边形: 形状 312">
              <a:extLst>
                <a:ext uri="{FF2B5EF4-FFF2-40B4-BE49-F238E27FC236}">
                  <a16:creationId xmlns:a16="http://schemas.microsoft.com/office/drawing/2014/main" id="{CDA03CE7-A797-4AFC-8420-C24CCCDF4695}"/>
                </a:ext>
              </a:extLst>
            </p:cNvPr>
            <p:cNvSpPr/>
            <p:nvPr/>
          </p:nvSpPr>
          <p:spPr>
            <a:xfrm>
              <a:off x="6506956" y="942631"/>
              <a:ext cx="82453" cy="137299"/>
            </a:xfrm>
            <a:custGeom>
              <a:avLst/>
              <a:gdLst>
                <a:gd name="connsiteX0" fmla="*/ 13492 w 82453"/>
                <a:gd name="connsiteY0" fmla="*/ 49098 h 137299"/>
                <a:gd name="connsiteX1" fmla="*/ 32637 w 82453"/>
                <a:gd name="connsiteY1" fmla="*/ 49098 h 137299"/>
                <a:gd name="connsiteX2" fmla="*/ 17302 w 82453"/>
                <a:gd name="connsiteY2" fmla="*/ 68243 h 137299"/>
                <a:gd name="connsiteX3" fmla="*/ 32637 w 82453"/>
                <a:gd name="connsiteY3" fmla="*/ 68243 h 137299"/>
                <a:gd name="connsiteX4" fmla="*/ 17302 w 82453"/>
                <a:gd name="connsiteY4" fmla="*/ 98914 h 137299"/>
                <a:gd name="connsiteX5" fmla="*/ 32637 w 82453"/>
                <a:gd name="connsiteY5" fmla="*/ 98914 h 137299"/>
                <a:gd name="connsiteX6" fmla="*/ 24922 w 82453"/>
                <a:gd name="connsiteY6" fmla="*/ 137299 h 137299"/>
                <a:gd name="connsiteX7" fmla="*/ 82453 w 82453"/>
                <a:gd name="connsiteY7" fmla="*/ 22237 h 137299"/>
                <a:gd name="connsiteX8" fmla="*/ 78643 w 82453"/>
                <a:gd name="connsiteY8" fmla="*/ 45288 h 137299"/>
                <a:gd name="connsiteX9" fmla="*/ 55593 w 82453"/>
                <a:gd name="connsiteY9" fmla="*/ 33763 h 137299"/>
                <a:gd name="connsiteX10" fmla="*/ 67118 w 82453"/>
                <a:gd name="connsiteY10" fmla="*/ 26143 h 137299"/>
                <a:gd name="connsiteX11" fmla="*/ 59403 w 82453"/>
                <a:gd name="connsiteY11" fmla="*/ 10807 h 137299"/>
                <a:gd name="connsiteX12" fmla="*/ 13492 w 82453"/>
                <a:gd name="connsiteY12" fmla="*/ 49098 h 137299"/>
                <a:gd name="connsiteX13" fmla="*/ 13492 w 82453"/>
                <a:gd name="connsiteY13" fmla="*/ 49098 h 13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2453" h="137299">
                  <a:moveTo>
                    <a:pt x="13492" y="49098"/>
                  </a:moveTo>
                  <a:cubicBezTo>
                    <a:pt x="16730" y="60337"/>
                    <a:pt x="23112" y="44145"/>
                    <a:pt x="32637" y="49098"/>
                  </a:cubicBezTo>
                  <a:cubicBezTo>
                    <a:pt x="33685" y="61576"/>
                    <a:pt x="20731" y="60147"/>
                    <a:pt x="17302" y="68243"/>
                  </a:cubicBezTo>
                  <a:cubicBezTo>
                    <a:pt x="19874" y="79768"/>
                    <a:pt x="25494" y="64528"/>
                    <a:pt x="32637" y="68243"/>
                  </a:cubicBezTo>
                  <a:cubicBezTo>
                    <a:pt x="31780" y="82721"/>
                    <a:pt x="20541" y="86912"/>
                    <a:pt x="17302" y="98914"/>
                  </a:cubicBezTo>
                  <a:cubicBezTo>
                    <a:pt x="18254" y="108820"/>
                    <a:pt x="23874" y="93675"/>
                    <a:pt x="32637" y="98914"/>
                  </a:cubicBezTo>
                  <a:cubicBezTo>
                    <a:pt x="33685" y="115297"/>
                    <a:pt x="20921" y="117868"/>
                    <a:pt x="24922" y="137299"/>
                  </a:cubicBezTo>
                  <a:cubicBezTo>
                    <a:pt x="-30037" y="90436"/>
                    <a:pt x="13397" y="-55106"/>
                    <a:pt x="82453" y="22237"/>
                  </a:cubicBezTo>
                  <a:cubicBezTo>
                    <a:pt x="71118" y="31381"/>
                    <a:pt x="82263" y="31381"/>
                    <a:pt x="78643" y="45288"/>
                  </a:cubicBezTo>
                  <a:cubicBezTo>
                    <a:pt x="65689" y="46812"/>
                    <a:pt x="72642" y="28333"/>
                    <a:pt x="55593" y="33763"/>
                  </a:cubicBezTo>
                  <a:cubicBezTo>
                    <a:pt x="53783" y="25571"/>
                    <a:pt x="61117" y="26428"/>
                    <a:pt x="67118" y="26143"/>
                  </a:cubicBezTo>
                  <a:cubicBezTo>
                    <a:pt x="63498" y="23285"/>
                    <a:pt x="39210" y="13570"/>
                    <a:pt x="59403" y="10807"/>
                  </a:cubicBezTo>
                  <a:cubicBezTo>
                    <a:pt x="39400" y="3473"/>
                    <a:pt x="15873" y="25857"/>
                    <a:pt x="13492" y="49098"/>
                  </a:cubicBezTo>
                  <a:lnTo>
                    <a:pt x="13492" y="4909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4" name="任意多边形: 形状 313">
              <a:extLst>
                <a:ext uri="{FF2B5EF4-FFF2-40B4-BE49-F238E27FC236}">
                  <a16:creationId xmlns:a16="http://schemas.microsoft.com/office/drawing/2014/main" id="{935DE2B9-B9BA-432C-8ADA-37E240315987}"/>
                </a:ext>
              </a:extLst>
            </p:cNvPr>
            <p:cNvSpPr/>
            <p:nvPr/>
          </p:nvSpPr>
          <p:spPr>
            <a:xfrm>
              <a:off x="4783392" y="954887"/>
              <a:ext cx="2384565" cy="2096575"/>
            </a:xfrm>
            <a:custGeom>
              <a:avLst/>
              <a:gdLst>
                <a:gd name="connsiteX0" fmla="*/ 1246138 w 2384565"/>
                <a:gd name="connsiteY0" fmla="*/ 1110786 h 2096575"/>
                <a:gd name="connsiteX1" fmla="*/ 1257663 w 2384565"/>
                <a:gd name="connsiteY1" fmla="*/ 1110786 h 2096575"/>
                <a:gd name="connsiteX2" fmla="*/ 1250043 w 2384565"/>
                <a:gd name="connsiteY2" fmla="*/ 1160602 h 2096575"/>
                <a:gd name="connsiteX3" fmla="*/ 1269188 w 2384565"/>
                <a:gd name="connsiteY3" fmla="*/ 1118406 h 2096575"/>
                <a:gd name="connsiteX4" fmla="*/ 1299859 w 2384565"/>
                <a:gd name="connsiteY4" fmla="*/ 761695 h 2096575"/>
                <a:gd name="connsiteX5" fmla="*/ 1272998 w 2384565"/>
                <a:gd name="connsiteY5" fmla="*/ 846087 h 2096575"/>
                <a:gd name="connsiteX6" fmla="*/ 1272998 w 2384565"/>
                <a:gd name="connsiteY6" fmla="*/ 800081 h 2096575"/>
                <a:gd name="connsiteX7" fmla="*/ 1269188 w 2384565"/>
                <a:gd name="connsiteY7" fmla="*/ 930478 h 2096575"/>
                <a:gd name="connsiteX8" fmla="*/ 1272998 w 2384565"/>
                <a:gd name="connsiteY8" fmla="*/ 761695 h 2096575"/>
                <a:gd name="connsiteX9" fmla="*/ 1272998 w 2384565"/>
                <a:gd name="connsiteY9" fmla="*/ 796176 h 2096575"/>
                <a:gd name="connsiteX10" fmla="*/ 1330529 w 2384565"/>
                <a:gd name="connsiteY10" fmla="*/ 665778 h 2096575"/>
                <a:gd name="connsiteX11" fmla="*/ 1315194 w 2384565"/>
                <a:gd name="connsiteY11" fmla="*/ 661968 h 2096575"/>
                <a:gd name="connsiteX12" fmla="*/ 1322909 w 2384565"/>
                <a:gd name="connsiteY12" fmla="*/ 635108 h 2096575"/>
                <a:gd name="connsiteX13" fmla="*/ 1269188 w 2384565"/>
                <a:gd name="connsiteY13" fmla="*/ 696449 h 2096575"/>
                <a:gd name="connsiteX14" fmla="*/ 1261568 w 2384565"/>
                <a:gd name="connsiteY14" fmla="*/ 677304 h 2096575"/>
                <a:gd name="connsiteX15" fmla="*/ 1211657 w 2384565"/>
                <a:gd name="connsiteY15" fmla="*/ 723309 h 2096575"/>
                <a:gd name="connsiteX16" fmla="*/ 1230802 w 2384565"/>
                <a:gd name="connsiteY16" fmla="*/ 719499 h 2096575"/>
                <a:gd name="connsiteX17" fmla="*/ 1188607 w 2384565"/>
                <a:gd name="connsiteY17" fmla="*/ 765505 h 2096575"/>
                <a:gd name="connsiteX18" fmla="*/ 1184797 w 2384565"/>
                <a:gd name="connsiteY18" fmla="*/ 742455 h 2096575"/>
                <a:gd name="connsiteX19" fmla="*/ 1131076 w 2384565"/>
                <a:gd name="connsiteY19" fmla="*/ 750170 h 2096575"/>
                <a:gd name="connsiteX20" fmla="*/ 1269093 w 2384565"/>
                <a:gd name="connsiteY20" fmla="*/ 661968 h 2096575"/>
                <a:gd name="connsiteX21" fmla="*/ 1457021 w 2384565"/>
                <a:gd name="connsiteY21" fmla="*/ 562242 h 2096575"/>
                <a:gd name="connsiteX22" fmla="*/ 1537603 w 2384565"/>
                <a:gd name="connsiteY22" fmla="*/ 527761 h 2096575"/>
                <a:gd name="connsiteX23" fmla="*/ 1664190 w 2384565"/>
                <a:gd name="connsiteY23" fmla="*/ 408889 h 2096575"/>
                <a:gd name="connsiteX24" fmla="*/ 1679525 w 2384565"/>
                <a:gd name="connsiteY24" fmla="*/ 347548 h 2096575"/>
                <a:gd name="connsiteX25" fmla="*/ 1633519 w 2384565"/>
                <a:gd name="connsiteY25" fmla="*/ 366693 h 2096575"/>
                <a:gd name="connsiteX26" fmla="*/ 1664190 w 2384565"/>
                <a:gd name="connsiteY26" fmla="*/ 263157 h 2096575"/>
                <a:gd name="connsiteX27" fmla="*/ 1698670 w 2384565"/>
                <a:gd name="connsiteY27" fmla="*/ 236296 h 2096575"/>
                <a:gd name="connsiteX28" fmla="*/ 1740866 w 2384565"/>
                <a:gd name="connsiteY28" fmla="*/ 144285 h 2096575"/>
                <a:gd name="connsiteX29" fmla="*/ 1725531 w 2384565"/>
                <a:gd name="connsiteY29" fmla="*/ 205626 h 2096575"/>
                <a:gd name="connsiteX30" fmla="*/ 1756201 w 2384565"/>
                <a:gd name="connsiteY30" fmla="*/ 113614 h 2096575"/>
                <a:gd name="connsiteX31" fmla="*/ 1817542 w 2384565"/>
                <a:gd name="connsiteY31" fmla="*/ 67608 h 2096575"/>
                <a:gd name="connsiteX32" fmla="*/ 1756201 w 2384565"/>
                <a:gd name="connsiteY32" fmla="*/ 205721 h 2096575"/>
                <a:gd name="connsiteX33" fmla="*/ 1740866 w 2384565"/>
                <a:gd name="connsiteY33" fmla="*/ 201911 h 2096575"/>
                <a:gd name="connsiteX34" fmla="*/ 1748486 w 2384565"/>
                <a:gd name="connsiteY34" fmla="*/ 313163 h 2096575"/>
                <a:gd name="connsiteX35" fmla="*/ 1725435 w 2384565"/>
                <a:gd name="connsiteY35" fmla="*/ 336213 h 2096575"/>
                <a:gd name="connsiteX36" fmla="*/ 1798302 w 2384565"/>
                <a:gd name="connsiteY36" fmla="*/ 412890 h 2096575"/>
                <a:gd name="connsiteX37" fmla="*/ 1821352 w 2384565"/>
                <a:gd name="connsiteY37" fmla="*/ 347643 h 2096575"/>
                <a:gd name="connsiteX38" fmla="*/ 1836688 w 2384565"/>
                <a:gd name="connsiteY38" fmla="*/ 420510 h 2096575"/>
                <a:gd name="connsiteX39" fmla="*/ 1852023 w 2384565"/>
                <a:gd name="connsiteY39" fmla="*/ 389839 h 2096575"/>
                <a:gd name="connsiteX40" fmla="*/ 1840498 w 2384565"/>
                <a:gd name="connsiteY40" fmla="*/ 382124 h 2096575"/>
                <a:gd name="connsiteX41" fmla="*/ 1874978 w 2384565"/>
                <a:gd name="connsiteY41" fmla="*/ 359073 h 2096575"/>
                <a:gd name="connsiteX42" fmla="*/ 1828972 w 2384565"/>
                <a:gd name="connsiteY42" fmla="*/ 316878 h 2096575"/>
                <a:gd name="connsiteX43" fmla="*/ 1898029 w 2384565"/>
                <a:gd name="connsiteY43" fmla="*/ 366789 h 2096575"/>
                <a:gd name="connsiteX44" fmla="*/ 1932509 w 2384565"/>
                <a:gd name="connsiteY44" fmla="*/ 397459 h 2096575"/>
                <a:gd name="connsiteX45" fmla="*/ 1882693 w 2384565"/>
                <a:gd name="connsiteY45" fmla="*/ 359073 h 2096575"/>
                <a:gd name="connsiteX46" fmla="*/ 1867358 w 2384565"/>
                <a:gd name="connsiteY46" fmla="*/ 378219 h 2096575"/>
                <a:gd name="connsiteX47" fmla="*/ 1924889 w 2384565"/>
                <a:gd name="connsiteY47" fmla="*/ 408889 h 2096575"/>
                <a:gd name="connsiteX48" fmla="*/ 1924889 w 2384565"/>
                <a:gd name="connsiteY48" fmla="*/ 416604 h 2096575"/>
                <a:gd name="connsiteX49" fmla="*/ 1859643 w 2384565"/>
                <a:gd name="connsiteY49" fmla="*/ 393554 h 2096575"/>
                <a:gd name="connsiteX50" fmla="*/ 1894123 w 2384565"/>
                <a:gd name="connsiteY50" fmla="*/ 401269 h 2096575"/>
                <a:gd name="connsiteX51" fmla="*/ 1901743 w 2384565"/>
                <a:gd name="connsiteY51" fmla="*/ 428130 h 2096575"/>
                <a:gd name="connsiteX52" fmla="*/ 1874883 w 2384565"/>
                <a:gd name="connsiteY52" fmla="*/ 424320 h 2096575"/>
                <a:gd name="connsiteX53" fmla="*/ 1859548 w 2384565"/>
                <a:gd name="connsiteY53" fmla="*/ 405174 h 2096575"/>
                <a:gd name="connsiteX54" fmla="*/ 1851832 w 2384565"/>
                <a:gd name="connsiteY54" fmla="*/ 420510 h 2096575"/>
                <a:gd name="connsiteX55" fmla="*/ 1913173 w 2384565"/>
                <a:gd name="connsiteY55" fmla="*/ 435845 h 2096575"/>
                <a:gd name="connsiteX56" fmla="*/ 1909363 w 2384565"/>
                <a:gd name="connsiteY56" fmla="*/ 454990 h 2096575"/>
                <a:gd name="connsiteX57" fmla="*/ 1882503 w 2384565"/>
                <a:gd name="connsiteY57" fmla="*/ 443465 h 2096575"/>
                <a:gd name="connsiteX58" fmla="*/ 1867168 w 2384565"/>
                <a:gd name="connsiteY58" fmla="*/ 454990 h 2096575"/>
                <a:gd name="connsiteX59" fmla="*/ 1867168 w 2384565"/>
                <a:gd name="connsiteY59" fmla="*/ 474135 h 2096575"/>
                <a:gd name="connsiteX60" fmla="*/ 1901648 w 2384565"/>
                <a:gd name="connsiteY60" fmla="*/ 485661 h 2096575"/>
                <a:gd name="connsiteX61" fmla="*/ 1878598 w 2384565"/>
                <a:gd name="connsiteY61" fmla="*/ 485661 h 2096575"/>
                <a:gd name="connsiteX62" fmla="*/ 1878598 w 2384565"/>
                <a:gd name="connsiteY62" fmla="*/ 500996 h 2096575"/>
                <a:gd name="connsiteX63" fmla="*/ 1901648 w 2384565"/>
                <a:gd name="connsiteY63" fmla="*/ 508711 h 2096575"/>
                <a:gd name="connsiteX64" fmla="*/ 1913173 w 2384565"/>
                <a:gd name="connsiteY64" fmla="*/ 485661 h 2096575"/>
                <a:gd name="connsiteX65" fmla="*/ 1997565 w 2384565"/>
                <a:gd name="connsiteY65" fmla="*/ 439655 h 2096575"/>
                <a:gd name="connsiteX66" fmla="*/ 1989850 w 2384565"/>
                <a:gd name="connsiteY66" fmla="*/ 393649 h 2096575"/>
                <a:gd name="connsiteX67" fmla="*/ 1932318 w 2384565"/>
                <a:gd name="connsiteY67" fmla="*/ 339928 h 2096575"/>
                <a:gd name="connsiteX68" fmla="*/ 1874788 w 2384565"/>
                <a:gd name="connsiteY68" fmla="*/ 320783 h 2096575"/>
                <a:gd name="connsiteX69" fmla="*/ 1909268 w 2384565"/>
                <a:gd name="connsiteY69" fmla="*/ 244107 h 2096575"/>
                <a:gd name="connsiteX70" fmla="*/ 1909268 w 2384565"/>
                <a:gd name="connsiteY70" fmla="*/ 205721 h 2096575"/>
                <a:gd name="connsiteX71" fmla="*/ 1886218 w 2384565"/>
                <a:gd name="connsiteY71" fmla="*/ 190386 h 2096575"/>
                <a:gd name="connsiteX72" fmla="*/ 1893933 w 2384565"/>
                <a:gd name="connsiteY72" fmla="*/ 217246 h 2096575"/>
                <a:gd name="connsiteX73" fmla="*/ 1870882 w 2384565"/>
                <a:gd name="connsiteY73" fmla="*/ 201911 h 2096575"/>
                <a:gd name="connsiteX74" fmla="*/ 1886218 w 2384565"/>
                <a:gd name="connsiteY74" fmla="*/ 228771 h 2096575"/>
                <a:gd name="connsiteX75" fmla="*/ 1832497 w 2384565"/>
                <a:gd name="connsiteY75" fmla="*/ 182766 h 2096575"/>
                <a:gd name="connsiteX76" fmla="*/ 1890027 w 2384565"/>
                <a:gd name="connsiteY76" fmla="*/ 171240 h 2096575"/>
                <a:gd name="connsiteX77" fmla="*/ 1932223 w 2384565"/>
                <a:gd name="connsiteY77" fmla="*/ 213436 h 2096575"/>
                <a:gd name="connsiteX78" fmla="*/ 1943749 w 2384565"/>
                <a:gd name="connsiteY78" fmla="*/ 167430 h 2096575"/>
                <a:gd name="connsiteX79" fmla="*/ 1974419 w 2384565"/>
                <a:gd name="connsiteY79" fmla="*/ 144380 h 2096575"/>
                <a:gd name="connsiteX80" fmla="*/ 1951368 w 2384565"/>
                <a:gd name="connsiteY80" fmla="*/ 125235 h 2096575"/>
                <a:gd name="connsiteX81" fmla="*/ 1985849 w 2384565"/>
                <a:gd name="connsiteY81" fmla="*/ 98374 h 2096575"/>
                <a:gd name="connsiteX82" fmla="*/ 1866977 w 2384565"/>
                <a:gd name="connsiteY82" fmla="*/ 83039 h 2096575"/>
                <a:gd name="connsiteX83" fmla="*/ 1897648 w 2384565"/>
                <a:gd name="connsiteY83" fmla="*/ 59988 h 2096575"/>
                <a:gd name="connsiteX84" fmla="*/ 1886122 w 2384565"/>
                <a:gd name="connsiteY84" fmla="*/ 71514 h 2096575"/>
                <a:gd name="connsiteX85" fmla="*/ 1886122 w 2384565"/>
                <a:gd name="connsiteY85" fmla="*/ 52368 h 2096575"/>
                <a:gd name="connsiteX86" fmla="*/ 1847736 w 2384565"/>
                <a:gd name="connsiteY86" fmla="*/ 86849 h 2096575"/>
                <a:gd name="connsiteX87" fmla="*/ 1851547 w 2384565"/>
                <a:gd name="connsiteY87" fmla="*/ 71514 h 2096575"/>
                <a:gd name="connsiteX88" fmla="*/ 1782490 w 2384565"/>
                <a:gd name="connsiteY88" fmla="*/ 159715 h 2096575"/>
                <a:gd name="connsiteX89" fmla="*/ 1882217 w 2384565"/>
                <a:gd name="connsiteY89" fmla="*/ 44653 h 2096575"/>
                <a:gd name="connsiteX90" fmla="*/ 1851547 w 2384565"/>
                <a:gd name="connsiteY90" fmla="*/ 44653 h 2096575"/>
                <a:gd name="connsiteX91" fmla="*/ 2039475 w 2384565"/>
                <a:gd name="connsiteY91" fmla="*/ 13983 h 2096575"/>
                <a:gd name="connsiteX92" fmla="*/ 2004994 w 2384565"/>
                <a:gd name="connsiteY92" fmla="*/ 37033 h 2096575"/>
                <a:gd name="connsiteX93" fmla="*/ 2047190 w 2384565"/>
                <a:gd name="connsiteY93" fmla="*/ 6363 h 2096575"/>
                <a:gd name="connsiteX94" fmla="*/ 2185303 w 2384565"/>
                <a:gd name="connsiteY94" fmla="*/ 63894 h 2096575"/>
                <a:gd name="connsiteX95" fmla="*/ 2158442 w 2384565"/>
                <a:gd name="connsiteY95" fmla="*/ 48558 h 2096575"/>
                <a:gd name="connsiteX96" fmla="*/ 2169967 w 2384565"/>
                <a:gd name="connsiteY96" fmla="*/ 71609 h 2096575"/>
                <a:gd name="connsiteX97" fmla="*/ 2116246 w 2384565"/>
                <a:gd name="connsiteY97" fmla="*/ 71609 h 2096575"/>
                <a:gd name="connsiteX98" fmla="*/ 2120056 w 2384565"/>
                <a:gd name="connsiteY98" fmla="*/ 102279 h 2096575"/>
                <a:gd name="connsiteX99" fmla="*/ 2100911 w 2384565"/>
                <a:gd name="connsiteY99" fmla="*/ 98469 h 2096575"/>
                <a:gd name="connsiteX100" fmla="*/ 2108531 w 2384565"/>
                <a:gd name="connsiteY100" fmla="*/ 67799 h 2096575"/>
                <a:gd name="connsiteX101" fmla="*/ 2135392 w 2384565"/>
                <a:gd name="connsiteY101" fmla="*/ 60084 h 2096575"/>
                <a:gd name="connsiteX102" fmla="*/ 2085576 w 2384565"/>
                <a:gd name="connsiteY102" fmla="*/ 67799 h 2096575"/>
                <a:gd name="connsiteX103" fmla="*/ 2143107 w 2384565"/>
                <a:gd name="connsiteY103" fmla="*/ 44748 h 2096575"/>
                <a:gd name="connsiteX104" fmla="*/ 2054905 w 2384565"/>
                <a:gd name="connsiteY104" fmla="*/ 67799 h 2096575"/>
                <a:gd name="connsiteX105" fmla="*/ 2085576 w 2384565"/>
                <a:gd name="connsiteY105" fmla="*/ 71609 h 2096575"/>
                <a:gd name="connsiteX106" fmla="*/ 1985849 w 2384565"/>
                <a:gd name="connsiteY106" fmla="*/ 125330 h 2096575"/>
                <a:gd name="connsiteX107" fmla="*/ 2051095 w 2384565"/>
                <a:gd name="connsiteY107" fmla="*/ 94659 h 2096575"/>
                <a:gd name="connsiteX108" fmla="*/ 2066431 w 2384565"/>
                <a:gd name="connsiteY108" fmla="*/ 125330 h 2096575"/>
                <a:gd name="connsiteX109" fmla="*/ 1970514 w 2384565"/>
                <a:gd name="connsiteY109" fmla="*/ 171336 h 2096575"/>
                <a:gd name="connsiteX110" fmla="*/ 2051095 w 2384565"/>
                <a:gd name="connsiteY110" fmla="*/ 132950 h 2096575"/>
                <a:gd name="connsiteX111" fmla="*/ 2047285 w 2384565"/>
                <a:gd name="connsiteY111" fmla="*/ 156000 h 2096575"/>
                <a:gd name="connsiteX112" fmla="*/ 2077956 w 2384565"/>
                <a:gd name="connsiteY112" fmla="*/ 213531 h 2096575"/>
                <a:gd name="connsiteX113" fmla="*/ 2116342 w 2384565"/>
                <a:gd name="connsiteY113" fmla="*/ 182861 h 2096575"/>
                <a:gd name="connsiteX114" fmla="*/ 2101006 w 2384565"/>
                <a:gd name="connsiteY114" fmla="*/ 213531 h 2096575"/>
                <a:gd name="connsiteX115" fmla="*/ 2089481 w 2384565"/>
                <a:gd name="connsiteY115" fmla="*/ 255727 h 2096575"/>
                <a:gd name="connsiteX116" fmla="*/ 2077956 w 2384565"/>
                <a:gd name="connsiteY116" fmla="*/ 248012 h 2096575"/>
                <a:gd name="connsiteX117" fmla="*/ 2054905 w 2384565"/>
                <a:gd name="connsiteY117" fmla="*/ 278682 h 2096575"/>
                <a:gd name="connsiteX118" fmla="*/ 2074051 w 2384565"/>
                <a:gd name="connsiteY118" fmla="*/ 232677 h 2096575"/>
                <a:gd name="connsiteX119" fmla="*/ 2031855 w 2384565"/>
                <a:gd name="connsiteY119" fmla="*/ 274872 h 2096575"/>
                <a:gd name="connsiteX120" fmla="*/ 2047190 w 2384565"/>
                <a:gd name="connsiteY120" fmla="*/ 251822 h 2096575"/>
                <a:gd name="connsiteX121" fmla="*/ 2028045 w 2384565"/>
                <a:gd name="connsiteY121" fmla="*/ 270967 h 2096575"/>
                <a:gd name="connsiteX122" fmla="*/ 2066431 w 2384565"/>
                <a:gd name="connsiteY122" fmla="*/ 194291 h 2096575"/>
                <a:gd name="connsiteX123" fmla="*/ 2008900 w 2384565"/>
                <a:gd name="connsiteY123" fmla="*/ 267157 h 2096575"/>
                <a:gd name="connsiteX124" fmla="*/ 2077956 w 2384565"/>
                <a:gd name="connsiteY124" fmla="*/ 309353 h 2096575"/>
                <a:gd name="connsiteX125" fmla="*/ 1947559 w 2384565"/>
                <a:gd name="connsiteY125" fmla="*/ 305543 h 2096575"/>
                <a:gd name="connsiteX126" fmla="*/ 2074146 w 2384565"/>
                <a:gd name="connsiteY126" fmla="*/ 328593 h 2096575"/>
                <a:gd name="connsiteX127" fmla="*/ 2028140 w 2384565"/>
                <a:gd name="connsiteY127" fmla="*/ 313258 h 2096575"/>
                <a:gd name="connsiteX128" fmla="*/ 2089481 w 2384565"/>
                <a:gd name="connsiteY128" fmla="*/ 355454 h 2096575"/>
                <a:gd name="connsiteX129" fmla="*/ 2024235 w 2384565"/>
                <a:gd name="connsiteY129" fmla="*/ 432130 h 2096575"/>
                <a:gd name="connsiteX130" fmla="*/ 2097101 w 2384565"/>
                <a:gd name="connsiteY130" fmla="*/ 516522 h 2096575"/>
                <a:gd name="connsiteX131" fmla="*/ 1978229 w 2384565"/>
                <a:gd name="connsiteY131" fmla="*/ 470516 h 2096575"/>
                <a:gd name="connsiteX132" fmla="*/ 1932223 w 2384565"/>
                <a:gd name="connsiteY132" fmla="*/ 501186 h 2096575"/>
                <a:gd name="connsiteX133" fmla="*/ 1947559 w 2384565"/>
                <a:gd name="connsiteY133" fmla="*/ 485851 h 2096575"/>
                <a:gd name="connsiteX134" fmla="*/ 1920698 w 2384565"/>
                <a:gd name="connsiteY134" fmla="*/ 504996 h 2096575"/>
                <a:gd name="connsiteX135" fmla="*/ 2005090 w 2384565"/>
                <a:gd name="connsiteY135" fmla="*/ 543382 h 2096575"/>
                <a:gd name="connsiteX136" fmla="*/ 2016615 w 2384565"/>
                <a:gd name="connsiteY136" fmla="*/ 531857 h 2096575"/>
                <a:gd name="connsiteX137" fmla="*/ 2120152 w 2384565"/>
                <a:gd name="connsiteY137" fmla="*/ 501186 h 2096575"/>
                <a:gd name="connsiteX138" fmla="*/ 2066431 w 2384565"/>
                <a:gd name="connsiteY138" fmla="*/ 458991 h 2096575"/>
                <a:gd name="connsiteX139" fmla="*/ 2104816 w 2384565"/>
                <a:gd name="connsiteY139" fmla="*/ 458991 h 2096575"/>
                <a:gd name="connsiteX140" fmla="*/ 2070336 w 2384565"/>
                <a:gd name="connsiteY140" fmla="*/ 428320 h 2096575"/>
                <a:gd name="connsiteX141" fmla="*/ 2089481 w 2384565"/>
                <a:gd name="connsiteY141" fmla="*/ 416795 h 2096575"/>
                <a:gd name="connsiteX142" fmla="*/ 2108626 w 2384565"/>
                <a:gd name="connsiteY142" fmla="*/ 428320 h 2096575"/>
                <a:gd name="connsiteX143" fmla="*/ 2108626 w 2384565"/>
                <a:gd name="connsiteY143" fmla="*/ 416795 h 2096575"/>
                <a:gd name="connsiteX144" fmla="*/ 2143107 w 2384565"/>
                <a:gd name="connsiteY144" fmla="*/ 420605 h 2096575"/>
                <a:gd name="connsiteX145" fmla="*/ 2135392 w 2384565"/>
                <a:gd name="connsiteY145" fmla="*/ 397554 h 2096575"/>
                <a:gd name="connsiteX146" fmla="*/ 2093196 w 2384565"/>
                <a:gd name="connsiteY146" fmla="*/ 393744 h 2096575"/>
                <a:gd name="connsiteX147" fmla="*/ 2127676 w 2384565"/>
                <a:gd name="connsiteY147" fmla="*/ 393744 h 2096575"/>
                <a:gd name="connsiteX148" fmla="*/ 2116151 w 2384565"/>
                <a:gd name="connsiteY148" fmla="*/ 363074 h 2096575"/>
                <a:gd name="connsiteX149" fmla="*/ 2150632 w 2384565"/>
                <a:gd name="connsiteY149" fmla="*/ 359264 h 2096575"/>
                <a:gd name="connsiteX150" fmla="*/ 2146822 w 2384565"/>
                <a:gd name="connsiteY150" fmla="*/ 386124 h 2096575"/>
                <a:gd name="connsiteX151" fmla="*/ 2231213 w 2384565"/>
                <a:gd name="connsiteY151" fmla="*/ 374599 h 2096575"/>
                <a:gd name="connsiteX152" fmla="*/ 2261884 w 2384565"/>
                <a:gd name="connsiteY152" fmla="*/ 267157 h 2096575"/>
                <a:gd name="connsiteX153" fmla="*/ 2242738 w 2384565"/>
                <a:gd name="connsiteY153" fmla="*/ 370694 h 2096575"/>
                <a:gd name="connsiteX154" fmla="*/ 2269599 w 2384565"/>
                <a:gd name="connsiteY154" fmla="*/ 374504 h 2096575"/>
                <a:gd name="connsiteX155" fmla="*/ 2250454 w 2384565"/>
                <a:gd name="connsiteY155" fmla="*/ 428225 h 2096575"/>
                <a:gd name="connsiteX156" fmla="*/ 2284934 w 2384565"/>
                <a:gd name="connsiteY156" fmla="*/ 382219 h 2096575"/>
                <a:gd name="connsiteX157" fmla="*/ 2292649 w 2384565"/>
                <a:gd name="connsiteY157" fmla="*/ 397554 h 2096575"/>
                <a:gd name="connsiteX158" fmla="*/ 2296459 w 2384565"/>
                <a:gd name="connsiteY158" fmla="*/ 343833 h 2096575"/>
                <a:gd name="connsiteX159" fmla="*/ 2323320 w 2384565"/>
                <a:gd name="connsiteY159" fmla="*/ 351549 h 2096575"/>
                <a:gd name="connsiteX160" fmla="*/ 2254264 w 2384565"/>
                <a:gd name="connsiteY160" fmla="*/ 217341 h 2096575"/>
                <a:gd name="connsiteX161" fmla="*/ 2273409 w 2384565"/>
                <a:gd name="connsiteY161" fmla="*/ 205816 h 2096575"/>
                <a:gd name="connsiteX162" fmla="*/ 2330940 w 2384565"/>
                <a:gd name="connsiteY162" fmla="*/ 313163 h 2096575"/>
                <a:gd name="connsiteX163" fmla="*/ 2346275 w 2384565"/>
                <a:gd name="connsiteY163" fmla="*/ 340023 h 2096575"/>
                <a:gd name="connsiteX164" fmla="*/ 2330940 w 2384565"/>
                <a:gd name="connsiteY164" fmla="*/ 397554 h 2096575"/>
                <a:gd name="connsiteX165" fmla="*/ 2319415 w 2384565"/>
                <a:gd name="connsiteY165" fmla="*/ 382219 h 2096575"/>
                <a:gd name="connsiteX166" fmla="*/ 2292554 w 2384565"/>
                <a:gd name="connsiteY166" fmla="*/ 420605 h 2096575"/>
                <a:gd name="connsiteX167" fmla="*/ 2384566 w 2384565"/>
                <a:gd name="connsiteY167" fmla="*/ 470421 h 2096575"/>
                <a:gd name="connsiteX168" fmla="*/ 2303984 w 2384565"/>
                <a:gd name="connsiteY168" fmla="*/ 451275 h 2096575"/>
                <a:gd name="connsiteX169" fmla="*/ 2280934 w 2384565"/>
                <a:gd name="connsiteY169" fmla="*/ 470421 h 2096575"/>
                <a:gd name="connsiteX170" fmla="*/ 2280934 w 2384565"/>
                <a:gd name="connsiteY170" fmla="*/ 458895 h 2096575"/>
                <a:gd name="connsiteX171" fmla="*/ 2254073 w 2384565"/>
                <a:gd name="connsiteY171" fmla="*/ 470421 h 2096575"/>
                <a:gd name="connsiteX172" fmla="*/ 2261693 w 2384565"/>
                <a:gd name="connsiteY172" fmla="*/ 504901 h 2096575"/>
                <a:gd name="connsiteX173" fmla="*/ 2207972 w 2384565"/>
                <a:gd name="connsiteY173" fmla="*/ 608438 h 2096575"/>
                <a:gd name="connsiteX174" fmla="*/ 2192637 w 2384565"/>
                <a:gd name="connsiteY174" fmla="*/ 727310 h 2096575"/>
                <a:gd name="connsiteX175" fmla="*/ 2219498 w 2384565"/>
                <a:gd name="connsiteY175" fmla="*/ 823227 h 2096575"/>
                <a:gd name="connsiteX176" fmla="*/ 2204162 w 2384565"/>
                <a:gd name="connsiteY176" fmla="*/ 1034205 h 2096575"/>
                <a:gd name="connsiteX177" fmla="*/ 2211877 w 2384565"/>
                <a:gd name="connsiteY177" fmla="*/ 1053351 h 2096575"/>
                <a:gd name="connsiteX178" fmla="*/ 2142821 w 2384565"/>
                <a:gd name="connsiteY178" fmla="*/ 1137742 h 2096575"/>
                <a:gd name="connsiteX179" fmla="*/ 2062240 w 2384565"/>
                <a:gd name="connsiteY179" fmla="*/ 1471403 h 2096575"/>
                <a:gd name="connsiteX180" fmla="*/ 2039189 w 2384565"/>
                <a:gd name="connsiteY180" fmla="*/ 1536649 h 2096575"/>
                <a:gd name="connsiteX181" fmla="*/ 2077575 w 2384565"/>
                <a:gd name="connsiteY181" fmla="*/ 1402442 h 2096575"/>
                <a:gd name="connsiteX182" fmla="*/ 2027759 w 2384565"/>
                <a:gd name="connsiteY182" fmla="*/ 1521314 h 2096575"/>
                <a:gd name="connsiteX183" fmla="*/ 2066145 w 2384565"/>
                <a:gd name="connsiteY183" fmla="*/ 1590370 h 2096575"/>
                <a:gd name="connsiteX184" fmla="*/ 2231023 w 2384565"/>
                <a:gd name="connsiteY184" fmla="*/ 1624851 h 2096575"/>
                <a:gd name="connsiteX185" fmla="*/ 2073765 w 2384565"/>
                <a:gd name="connsiteY185" fmla="*/ 1601800 h 2096575"/>
                <a:gd name="connsiteX186" fmla="*/ 2027759 w 2384565"/>
                <a:gd name="connsiteY186" fmla="*/ 1678476 h 2096575"/>
                <a:gd name="connsiteX187" fmla="*/ 2012424 w 2384565"/>
                <a:gd name="connsiteY187" fmla="*/ 1682287 h 2096575"/>
                <a:gd name="connsiteX188" fmla="*/ 1997089 w 2384565"/>
                <a:gd name="connsiteY188" fmla="*/ 1666951 h 2096575"/>
                <a:gd name="connsiteX189" fmla="*/ 2004709 w 2384565"/>
                <a:gd name="connsiteY189" fmla="*/ 1732197 h 2096575"/>
                <a:gd name="connsiteX190" fmla="*/ 1989373 w 2384565"/>
                <a:gd name="connsiteY190" fmla="*/ 1705337 h 2096575"/>
                <a:gd name="connsiteX191" fmla="*/ 1977848 w 2384565"/>
                <a:gd name="connsiteY191" fmla="*/ 1736008 h 2096575"/>
                <a:gd name="connsiteX192" fmla="*/ 1977848 w 2384565"/>
                <a:gd name="connsiteY192" fmla="*/ 1697622 h 2096575"/>
                <a:gd name="connsiteX193" fmla="*/ 1970133 w 2384565"/>
                <a:gd name="connsiteY193" fmla="*/ 1732102 h 2096575"/>
                <a:gd name="connsiteX194" fmla="*/ 1962513 w 2384565"/>
                <a:gd name="connsiteY194" fmla="*/ 1705242 h 2096575"/>
                <a:gd name="connsiteX195" fmla="*/ 1939462 w 2384565"/>
                <a:gd name="connsiteY195" fmla="*/ 1724387 h 2096575"/>
                <a:gd name="connsiteX196" fmla="*/ 1908792 w 2384565"/>
                <a:gd name="connsiteY196" fmla="*/ 1686001 h 2096575"/>
                <a:gd name="connsiteX197" fmla="*/ 1893457 w 2384565"/>
                <a:gd name="connsiteY197" fmla="*/ 1689811 h 2096575"/>
                <a:gd name="connsiteX198" fmla="*/ 1893457 w 2384565"/>
                <a:gd name="connsiteY198" fmla="*/ 1708957 h 2096575"/>
                <a:gd name="connsiteX199" fmla="*/ 1878121 w 2384565"/>
                <a:gd name="connsiteY199" fmla="*/ 1701337 h 2096575"/>
                <a:gd name="connsiteX200" fmla="*/ 1893457 w 2384565"/>
                <a:gd name="connsiteY200" fmla="*/ 1843259 h 2096575"/>
                <a:gd name="connsiteX201" fmla="*/ 1705528 w 2384565"/>
                <a:gd name="connsiteY201" fmla="*/ 1824114 h 2096575"/>
                <a:gd name="connsiteX202" fmla="*/ 1724674 w 2384565"/>
                <a:gd name="connsiteY202" fmla="*/ 1812588 h 2096575"/>
                <a:gd name="connsiteX203" fmla="*/ 1659427 w 2384565"/>
                <a:gd name="connsiteY203" fmla="*/ 1824114 h 2096575"/>
                <a:gd name="connsiteX204" fmla="*/ 1674763 w 2384565"/>
                <a:gd name="connsiteY204" fmla="*/ 1801063 h 2096575"/>
                <a:gd name="connsiteX205" fmla="*/ 1598086 w 2384565"/>
                <a:gd name="connsiteY205" fmla="*/ 1801063 h 2096575"/>
                <a:gd name="connsiteX206" fmla="*/ 1670952 w 2384565"/>
                <a:gd name="connsiteY206" fmla="*/ 1785728 h 2096575"/>
                <a:gd name="connsiteX207" fmla="*/ 1601896 w 2384565"/>
                <a:gd name="connsiteY207" fmla="*/ 1785728 h 2096575"/>
                <a:gd name="connsiteX208" fmla="*/ 1774489 w 2384565"/>
                <a:gd name="connsiteY208" fmla="*/ 1781918 h 2096575"/>
                <a:gd name="connsiteX209" fmla="*/ 1755344 w 2384565"/>
                <a:gd name="connsiteY209" fmla="*/ 1770393 h 2096575"/>
                <a:gd name="connsiteX210" fmla="*/ 1851261 w 2384565"/>
                <a:gd name="connsiteY210" fmla="*/ 1751247 h 2096575"/>
                <a:gd name="connsiteX211" fmla="*/ 1843641 w 2384565"/>
                <a:gd name="connsiteY211" fmla="*/ 1639996 h 2096575"/>
                <a:gd name="connsiteX212" fmla="*/ 1824496 w 2384565"/>
                <a:gd name="connsiteY212" fmla="*/ 1536459 h 2096575"/>
                <a:gd name="connsiteX213" fmla="*/ 1690288 w 2384565"/>
                <a:gd name="connsiteY213" fmla="*/ 1317860 h 2096575"/>
                <a:gd name="connsiteX214" fmla="*/ 1636567 w 2384565"/>
                <a:gd name="connsiteY214" fmla="*/ 1298715 h 2096575"/>
                <a:gd name="connsiteX215" fmla="*/ 1636567 w 2384565"/>
                <a:gd name="connsiteY215" fmla="*/ 1317860 h 2096575"/>
                <a:gd name="connsiteX216" fmla="*/ 1602087 w 2384565"/>
                <a:gd name="connsiteY216" fmla="*/ 1283379 h 2096575"/>
                <a:gd name="connsiteX217" fmla="*/ 1571416 w 2384565"/>
                <a:gd name="connsiteY217" fmla="*/ 1329385 h 2096575"/>
                <a:gd name="connsiteX218" fmla="*/ 1556081 w 2384565"/>
                <a:gd name="connsiteY218" fmla="*/ 1333195 h 2096575"/>
                <a:gd name="connsiteX219" fmla="*/ 1540746 w 2384565"/>
                <a:gd name="connsiteY219" fmla="*/ 1317860 h 2096575"/>
                <a:gd name="connsiteX220" fmla="*/ 1494740 w 2384565"/>
                <a:gd name="connsiteY220" fmla="*/ 1425207 h 2096575"/>
                <a:gd name="connsiteX221" fmla="*/ 1456354 w 2384565"/>
                <a:gd name="connsiteY221" fmla="*/ 1544079 h 2096575"/>
                <a:gd name="connsiteX222" fmla="*/ 1487025 w 2384565"/>
                <a:gd name="connsiteY222" fmla="*/ 1751152 h 2096575"/>
                <a:gd name="connsiteX223" fmla="*/ 1467880 w 2384565"/>
                <a:gd name="connsiteY223" fmla="*/ 1754962 h 2096575"/>
                <a:gd name="connsiteX224" fmla="*/ 1452544 w 2384565"/>
                <a:gd name="connsiteY224" fmla="*/ 1716576 h 2096575"/>
                <a:gd name="connsiteX225" fmla="*/ 1475595 w 2384565"/>
                <a:gd name="connsiteY225" fmla="*/ 1728102 h 2096575"/>
                <a:gd name="connsiteX226" fmla="*/ 1444924 w 2384565"/>
                <a:gd name="connsiteY226" fmla="*/ 1547793 h 2096575"/>
                <a:gd name="connsiteX227" fmla="*/ 1425779 w 2384565"/>
                <a:gd name="connsiteY227" fmla="*/ 1651330 h 2096575"/>
                <a:gd name="connsiteX228" fmla="*/ 1425779 w 2384565"/>
                <a:gd name="connsiteY228" fmla="*/ 1589989 h 2096575"/>
                <a:gd name="connsiteX229" fmla="*/ 1418064 w 2384565"/>
                <a:gd name="connsiteY229" fmla="*/ 1601514 h 2096575"/>
                <a:gd name="connsiteX230" fmla="*/ 1414254 w 2384565"/>
                <a:gd name="connsiteY230" fmla="*/ 1524838 h 2096575"/>
                <a:gd name="connsiteX231" fmla="*/ 1395109 w 2384565"/>
                <a:gd name="connsiteY231" fmla="*/ 1586179 h 2096575"/>
                <a:gd name="connsiteX232" fmla="*/ 1433494 w 2384565"/>
                <a:gd name="connsiteY232" fmla="*/ 1417396 h 2096575"/>
                <a:gd name="connsiteX233" fmla="*/ 1387488 w 2384565"/>
                <a:gd name="connsiteY233" fmla="*/ 1563129 h 2096575"/>
                <a:gd name="connsiteX234" fmla="*/ 1421969 w 2384565"/>
                <a:gd name="connsiteY234" fmla="*/ 1405871 h 2096575"/>
                <a:gd name="connsiteX235" fmla="*/ 1399014 w 2384565"/>
                <a:gd name="connsiteY235" fmla="*/ 1448067 h 2096575"/>
                <a:gd name="connsiteX236" fmla="*/ 1402824 w 2384565"/>
                <a:gd name="connsiteY236" fmla="*/ 1409681 h 2096575"/>
                <a:gd name="connsiteX237" fmla="*/ 1368343 w 2384565"/>
                <a:gd name="connsiteY237" fmla="*/ 1474927 h 2096575"/>
                <a:gd name="connsiteX238" fmla="*/ 1383679 w 2384565"/>
                <a:gd name="connsiteY238" fmla="*/ 1417396 h 2096575"/>
                <a:gd name="connsiteX239" fmla="*/ 1318432 w 2384565"/>
                <a:gd name="connsiteY239" fmla="*/ 1540174 h 2096575"/>
                <a:gd name="connsiteX240" fmla="*/ 1360628 w 2384565"/>
                <a:gd name="connsiteY240" fmla="*/ 1421301 h 2096575"/>
                <a:gd name="connsiteX241" fmla="*/ 1276237 w 2384565"/>
                <a:gd name="connsiteY241" fmla="*/ 1593895 h 2096575"/>
                <a:gd name="connsiteX242" fmla="*/ 1356818 w 2384565"/>
                <a:gd name="connsiteY242" fmla="*/ 1770297 h 2096575"/>
                <a:gd name="connsiteX243" fmla="*/ 1260901 w 2384565"/>
                <a:gd name="connsiteY243" fmla="*/ 1601514 h 2096575"/>
                <a:gd name="connsiteX244" fmla="*/ 1299287 w 2384565"/>
                <a:gd name="connsiteY244" fmla="*/ 1451972 h 2096575"/>
                <a:gd name="connsiteX245" fmla="*/ 1241756 w 2384565"/>
                <a:gd name="connsiteY245" fmla="*/ 1382916 h 2096575"/>
                <a:gd name="connsiteX246" fmla="*/ 1222611 w 2384565"/>
                <a:gd name="connsiteY246" fmla="*/ 1398251 h 2096575"/>
                <a:gd name="connsiteX247" fmla="*/ 1211086 w 2384565"/>
                <a:gd name="connsiteY247" fmla="*/ 1356055 h 2096575"/>
                <a:gd name="connsiteX248" fmla="*/ 1195750 w 2384565"/>
                <a:gd name="connsiteY248" fmla="*/ 1375200 h 2096575"/>
                <a:gd name="connsiteX249" fmla="*/ 1176605 w 2384565"/>
                <a:gd name="connsiteY249" fmla="*/ 1375200 h 2096575"/>
                <a:gd name="connsiteX250" fmla="*/ 1153555 w 2384565"/>
                <a:gd name="connsiteY250" fmla="*/ 1352150 h 2096575"/>
                <a:gd name="connsiteX251" fmla="*/ 1153555 w 2384565"/>
                <a:gd name="connsiteY251" fmla="*/ 1367485 h 2096575"/>
                <a:gd name="connsiteX252" fmla="*/ 1134409 w 2384565"/>
                <a:gd name="connsiteY252" fmla="*/ 1336815 h 2096575"/>
                <a:gd name="connsiteX253" fmla="*/ 1053828 w 2384565"/>
                <a:gd name="connsiteY253" fmla="*/ 1444162 h 2096575"/>
                <a:gd name="connsiteX254" fmla="*/ 996297 w 2384565"/>
                <a:gd name="connsiteY254" fmla="*/ 1574559 h 2096575"/>
                <a:gd name="connsiteX255" fmla="*/ 980962 w 2384565"/>
                <a:gd name="connsiteY255" fmla="*/ 1620564 h 2096575"/>
                <a:gd name="connsiteX256" fmla="*/ 977152 w 2384565"/>
                <a:gd name="connsiteY256" fmla="*/ 1582179 h 2096575"/>
                <a:gd name="connsiteX257" fmla="*/ 965626 w 2384565"/>
                <a:gd name="connsiteY257" fmla="*/ 1612849 h 2096575"/>
                <a:gd name="connsiteX258" fmla="*/ 942576 w 2384565"/>
                <a:gd name="connsiteY258" fmla="*/ 1670380 h 2096575"/>
                <a:gd name="connsiteX259" fmla="*/ 950291 w 2384565"/>
                <a:gd name="connsiteY259" fmla="*/ 1639710 h 2096575"/>
                <a:gd name="connsiteX260" fmla="*/ 896570 w 2384565"/>
                <a:gd name="connsiteY260" fmla="*/ 1666570 h 2096575"/>
                <a:gd name="connsiteX261" fmla="*/ 900380 w 2384565"/>
                <a:gd name="connsiteY261" fmla="*/ 1570654 h 2096575"/>
                <a:gd name="connsiteX262" fmla="*/ 892760 w 2384565"/>
                <a:gd name="connsiteY262" fmla="*/ 1620469 h 2096575"/>
                <a:gd name="connsiteX263" fmla="*/ 877425 w 2384565"/>
                <a:gd name="connsiteY263" fmla="*/ 1501597 h 2096575"/>
                <a:gd name="connsiteX264" fmla="*/ 885140 w 2384565"/>
                <a:gd name="connsiteY264" fmla="*/ 1528458 h 2096575"/>
                <a:gd name="connsiteX265" fmla="*/ 896665 w 2384565"/>
                <a:gd name="connsiteY265" fmla="*/ 1486262 h 2096575"/>
                <a:gd name="connsiteX266" fmla="*/ 892855 w 2384565"/>
                <a:gd name="connsiteY266" fmla="*/ 1532268 h 2096575"/>
                <a:gd name="connsiteX267" fmla="*/ 908191 w 2384565"/>
                <a:gd name="connsiteY267" fmla="*/ 1474737 h 2096575"/>
                <a:gd name="connsiteX268" fmla="*/ 862185 w 2384565"/>
                <a:gd name="connsiteY268" fmla="*/ 1482452 h 2096575"/>
                <a:gd name="connsiteX269" fmla="*/ 865995 w 2384565"/>
                <a:gd name="connsiteY269" fmla="*/ 1605134 h 2096575"/>
                <a:gd name="connsiteX270" fmla="*/ 869805 w 2384565"/>
                <a:gd name="connsiteY270" fmla="*/ 1562938 h 2096575"/>
                <a:gd name="connsiteX271" fmla="*/ 885140 w 2384565"/>
                <a:gd name="connsiteY271" fmla="*/ 1670285 h 2096575"/>
                <a:gd name="connsiteX272" fmla="*/ 877425 w 2384565"/>
                <a:gd name="connsiteY272" fmla="*/ 1658760 h 2096575"/>
                <a:gd name="connsiteX273" fmla="*/ 858279 w 2384565"/>
                <a:gd name="connsiteY273" fmla="*/ 1689430 h 2096575"/>
                <a:gd name="connsiteX274" fmla="*/ 858279 w 2384565"/>
                <a:gd name="connsiteY274" fmla="*/ 1639519 h 2096575"/>
                <a:gd name="connsiteX275" fmla="*/ 881330 w 2384565"/>
                <a:gd name="connsiteY275" fmla="*/ 1781442 h 2096575"/>
                <a:gd name="connsiteX276" fmla="*/ 869805 w 2384565"/>
                <a:gd name="connsiteY276" fmla="*/ 1704766 h 2096575"/>
                <a:gd name="connsiteX277" fmla="*/ 877425 w 2384565"/>
                <a:gd name="connsiteY277" fmla="*/ 1758487 h 2096575"/>
                <a:gd name="connsiteX278" fmla="*/ 885140 w 2384565"/>
                <a:gd name="connsiteY278" fmla="*/ 1700955 h 2096575"/>
                <a:gd name="connsiteX279" fmla="*/ 892760 w 2384565"/>
                <a:gd name="connsiteY279" fmla="*/ 1762296 h 2096575"/>
                <a:gd name="connsiteX280" fmla="*/ 908095 w 2384565"/>
                <a:gd name="connsiteY280" fmla="*/ 1700955 h 2096575"/>
                <a:gd name="connsiteX281" fmla="*/ 888950 w 2384565"/>
                <a:gd name="connsiteY281" fmla="*/ 1674095 h 2096575"/>
                <a:gd name="connsiteX282" fmla="*/ 915811 w 2384565"/>
                <a:gd name="connsiteY282" fmla="*/ 1677905 h 2096575"/>
                <a:gd name="connsiteX283" fmla="*/ 908191 w 2384565"/>
                <a:gd name="connsiteY283" fmla="*/ 1723911 h 2096575"/>
                <a:gd name="connsiteX284" fmla="*/ 931241 w 2384565"/>
                <a:gd name="connsiteY284" fmla="*/ 1685525 h 2096575"/>
                <a:gd name="connsiteX285" fmla="*/ 923621 w 2384565"/>
                <a:gd name="connsiteY285" fmla="*/ 1754581 h 2096575"/>
                <a:gd name="connsiteX286" fmla="*/ 962007 w 2384565"/>
                <a:gd name="connsiteY286" fmla="*/ 1674000 h 2096575"/>
                <a:gd name="connsiteX287" fmla="*/ 938956 w 2384565"/>
                <a:gd name="connsiteY287" fmla="*/ 1746866 h 2096575"/>
                <a:gd name="connsiteX288" fmla="*/ 962007 w 2384565"/>
                <a:gd name="connsiteY288" fmla="*/ 1712385 h 2096575"/>
                <a:gd name="connsiteX289" fmla="*/ 946671 w 2384565"/>
                <a:gd name="connsiteY289" fmla="*/ 1762201 h 2096575"/>
                <a:gd name="connsiteX290" fmla="*/ 985057 w 2384565"/>
                <a:gd name="connsiteY290" fmla="*/ 1681620 h 2096575"/>
                <a:gd name="connsiteX291" fmla="*/ 985057 w 2384565"/>
                <a:gd name="connsiteY291" fmla="*/ 1624089 h 2096575"/>
                <a:gd name="connsiteX292" fmla="*/ 1008108 w 2384565"/>
                <a:gd name="connsiteY292" fmla="*/ 1689335 h 2096575"/>
                <a:gd name="connsiteX293" fmla="*/ 958197 w 2384565"/>
                <a:gd name="connsiteY293" fmla="*/ 1892599 h 2096575"/>
                <a:gd name="connsiteX294" fmla="*/ 1092404 w 2384565"/>
                <a:gd name="connsiteY294" fmla="*/ 1831258 h 2096575"/>
                <a:gd name="connsiteX295" fmla="*/ 1042588 w 2384565"/>
                <a:gd name="connsiteY295" fmla="*/ 1858118 h 2096575"/>
                <a:gd name="connsiteX296" fmla="*/ 1107834 w 2384565"/>
                <a:gd name="connsiteY296" fmla="*/ 1842783 h 2096575"/>
                <a:gd name="connsiteX297" fmla="*/ 981247 w 2384565"/>
                <a:gd name="connsiteY297" fmla="*/ 1908029 h 2096575"/>
                <a:gd name="connsiteX298" fmla="*/ 962102 w 2384565"/>
                <a:gd name="connsiteY298" fmla="*/ 1896504 h 2096575"/>
                <a:gd name="connsiteX299" fmla="*/ 969722 w 2384565"/>
                <a:gd name="connsiteY299" fmla="*/ 1957845 h 2096575"/>
                <a:gd name="connsiteX300" fmla="*/ 1011918 w 2384565"/>
                <a:gd name="connsiteY300" fmla="*/ 2000041 h 2096575"/>
                <a:gd name="connsiteX301" fmla="*/ 1176796 w 2384565"/>
                <a:gd name="connsiteY301" fmla="*/ 1842783 h 2096575"/>
                <a:gd name="connsiteX302" fmla="*/ 1207466 w 2384565"/>
                <a:gd name="connsiteY302" fmla="*/ 1846593 h 2096575"/>
                <a:gd name="connsiteX303" fmla="*/ 1353199 w 2384565"/>
                <a:gd name="connsiteY303" fmla="*/ 1796777 h 2096575"/>
                <a:gd name="connsiteX304" fmla="*/ 1364724 w 2384565"/>
                <a:gd name="connsiteY304" fmla="*/ 1762296 h 2096575"/>
                <a:gd name="connsiteX305" fmla="*/ 1418445 w 2384565"/>
                <a:gd name="connsiteY305" fmla="*/ 1850498 h 2096575"/>
                <a:gd name="connsiteX306" fmla="*/ 1349388 w 2384565"/>
                <a:gd name="connsiteY306" fmla="*/ 1846688 h 2096575"/>
                <a:gd name="connsiteX307" fmla="*/ 1345579 w 2384565"/>
                <a:gd name="connsiteY307" fmla="*/ 1865833 h 2096575"/>
                <a:gd name="connsiteX308" fmla="*/ 1314908 w 2384565"/>
                <a:gd name="connsiteY308" fmla="*/ 1862023 h 2096575"/>
                <a:gd name="connsiteX309" fmla="*/ 1326433 w 2384565"/>
                <a:gd name="connsiteY309" fmla="*/ 1854403 h 2096575"/>
                <a:gd name="connsiteX310" fmla="*/ 1222897 w 2384565"/>
                <a:gd name="connsiteY310" fmla="*/ 1862023 h 2096575"/>
                <a:gd name="connsiteX311" fmla="*/ 1196036 w 2384565"/>
                <a:gd name="connsiteY311" fmla="*/ 1854403 h 2096575"/>
                <a:gd name="connsiteX312" fmla="*/ 1011918 w 2384565"/>
                <a:gd name="connsiteY312" fmla="*/ 2038521 h 2096575"/>
                <a:gd name="connsiteX313" fmla="*/ 1004298 w 2384565"/>
                <a:gd name="connsiteY313" fmla="*/ 2023186 h 2096575"/>
                <a:gd name="connsiteX314" fmla="*/ 996678 w 2384565"/>
                <a:gd name="connsiteY314" fmla="*/ 2061572 h 2096575"/>
                <a:gd name="connsiteX315" fmla="*/ 977533 w 2384565"/>
                <a:gd name="connsiteY315" fmla="*/ 2046237 h 2096575"/>
                <a:gd name="connsiteX316" fmla="*/ 1000583 w 2384565"/>
                <a:gd name="connsiteY316" fmla="*/ 2015566 h 2096575"/>
                <a:gd name="connsiteX317" fmla="*/ 977533 w 2384565"/>
                <a:gd name="connsiteY317" fmla="*/ 1977180 h 2096575"/>
                <a:gd name="connsiteX318" fmla="*/ 966007 w 2384565"/>
                <a:gd name="connsiteY318" fmla="*/ 1984896 h 2096575"/>
                <a:gd name="connsiteX319" fmla="*/ 962197 w 2384565"/>
                <a:gd name="connsiteY319" fmla="*/ 1961845 h 2096575"/>
                <a:gd name="connsiteX320" fmla="*/ 943052 w 2384565"/>
                <a:gd name="connsiteY320" fmla="*/ 1934985 h 2096575"/>
                <a:gd name="connsiteX321" fmla="*/ 954577 w 2384565"/>
                <a:gd name="connsiteY321" fmla="*/ 1950320 h 2096575"/>
                <a:gd name="connsiteX322" fmla="*/ 950767 w 2384565"/>
                <a:gd name="connsiteY322" fmla="*/ 1781537 h 2096575"/>
                <a:gd name="connsiteX323" fmla="*/ 923907 w 2384565"/>
                <a:gd name="connsiteY323" fmla="*/ 1819923 h 2096575"/>
                <a:gd name="connsiteX324" fmla="*/ 923907 w 2384565"/>
                <a:gd name="connsiteY324" fmla="*/ 1793062 h 2096575"/>
                <a:gd name="connsiteX325" fmla="*/ 900856 w 2384565"/>
                <a:gd name="connsiteY325" fmla="*/ 1808397 h 2096575"/>
                <a:gd name="connsiteX326" fmla="*/ 897046 w 2384565"/>
                <a:gd name="connsiteY326" fmla="*/ 1777727 h 2096575"/>
                <a:gd name="connsiteX327" fmla="*/ 889331 w 2384565"/>
                <a:gd name="connsiteY327" fmla="*/ 1793062 h 2096575"/>
                <a:gd name="connsiteX328" fmla="*/ 866281 w 2384565"/>
                <a:gd name="connsiteY328" fmla="*/ 1781537 h 2096575"/>
                <a:gd name="connsiteX329" fmla="*/ 854755 w 2384565"/>
                <a:gd name="connsiteY329" fmla="*/ 1816017 h 2096575"/>
                <a:gd name="connsiteX330" fmla="*/ 866281 w 2384565"/>
                <a:gd name="connsiteY330" fmla="*/ 1808397 h 2096575"/>
                <a:gd name="connsiteX331" fmla="*/ 931527 w 2384565"/>
                <a:gd name="connsiteY331" fmla="*/ 1842878 h 2096575"/>
                <a:gd name="connsiteX332" fmla="*/ 885521 w 2384565"/>
                <a:gd name="connsiteY332" fmla="*/ 1865929 h 2096575"/>
                <a:gd name="connsiteX333" fmla="*/ 877806 w 2384565"/>
                <a:gd name="connsiteY333" fmla="*/ 1900409 h 2096575"/>
                <a:gd name="connsiteX334" fmla="*/ 885521 w 2384565"/>
                <a:gd name="connsiteY334" fmla="*/ 1881264 h 2096575"/>
                <a:gd name="connsiteX335" fmla="*/ 889331 w 2384565"/>
                <a:gd name="connsiteY335" fmla="*/ 1904314 h 2096575"/>
                <a:gd name="connsiteX336" fmla="*/ 897046 w 2384565"/>
                <a:gd name="connsiteY336" fmla="*/ 1896599 h 2096575"/>
                <a:gd name="connsiteX337" fmla="*/ 900856 w 2384565"/>
                <a:gd name="connsiteY337" fmla="*/ 1919650 h 2096575"/>
                <a:gd name="connsiteX338" fmla="*/ 916192 w 2384565"/>
                <a:gd name="connsiteY338" fmla="*/ 1912029 h 2096575"/>
                <a:gd name="connsiteX339" fmla="*/ 916192 w 2384565"/>
                <a:gd name="connsiteY339" fmla="*/ 1946510 h 2096575"/>
                <a:gd name="connsiteX340" fmla="*/ 889331 w 2384565"/>
                <a:gd name="connsiteY340" fmla="*/ 1946510 h 2096575"/>
                <a:gd name="connsiteX341" fmla="*/ 893141 w 2384565"/>
                <a:gd name="connsiteY341" fmla="*/ 1961845 h 2096575"/>
                <a:gd name="connsiteX342" fmla="*/ 843230 w 2384565"/>
                <a:gd name="connsiteY342" fmla="*/ 1961845 h 2096575"/>
                <a:gd name="connsiteX343" fmla="*/ 858565 w 2384565"/>
                <a:gd name="connsiteY343" fmla="*/ 1942700 h 2096575"/>
                <a:gd name="connsiteX344" fmla="*/ 847040 w 2384565"/>
                <a:gd name="connsiteY344" fmla="*/ 1927365 h 2096575"/>
                <a:gd name="connsiteX345" fmla="*/ 835515 w 2384565"/>
                <a:gd name="connsiteY345" fmla="*/ 1942700 h 2096575"/>
                <a:gd name="connsiteX346" fmla="*/ 831705 w 2384565"/>
                <a:gd name="connsiteY346" fmla="*/ 1896694 h 2096575"/>
                <a:gd name="connsiteX347" fmla="*/ 824085 w 2384565"/>
                <a:gd name="connsiteY347" fmla="*/ 1931175 h 2096575"/>
                <a:gd name="connsiteX348" fmla="*/ 778079 w 2384565"/>
                <a:gd name="connsiteY348" fmla="*/ 2050047 h 2096575"/>
                <a:gd name="connsiteX349" fmla="*/ 789604 w 2384565"/>
                <a:gd name="connsiteY349" fmla="*/ 2050047 h 2096575"/>
                <a:gd name="connsiteX350" fmla="*/ 816465 w 2384565"/>
                <a:gd name="connsiteY350" fmla="*/ 2088433 h 2096575"/>
                <a:gd name="connsiteX351" fmla="*/ 824085 w 2384565"/>
                <a:gd name="connsiteY351" fmla="*/ 1992516 h 2096575"/>
                <a:gd name="connsiteX352" fmla="*/ 824085 w 2384565"/>
                <a:gd name="connsiteY352" fmla="*/ 2057762 h 2096575"/>
                <a:gd name="connsiteX353" fmla="*/ 873996 w 2384565"/>
                <a:gd name="connsiteY353" fmla="*/ 2096148 h 2096575"/>
                <a:gd name="connsiteX354" fmla="*/ 785794 w 2384565"/>
                <a:gd name="connsiteY354" fmla="*/ 2096148 h 2096575"/>
                <a:gd name="connsiteX355" fmla="*/ 758934 w 2384565"/>
                <a:gd name="connsiteY355" fmla="*/ 2053952 h 2096575"/>
                <a:gd name="connsiteX356" fmla="*/ 781984 w 2384565"/>
                <a:gd name="connsiteY356" fmla="*/ 1950415 h 2096575"/>
                <a:gd name="connsiteX357" fmla="*/ 816465 w 2384565"/>
                <a:gd name="connsiteY357" fmla="*/ 1927365 h 2096575"/>
                <a:gd name="connsiteX358" fmla="*/ 785794 w 2384565"/>
                <a:gd name="connsiteY358" fmla="*/ 1946510 h 2096575"/>
                <a:gd name="connsiteX359" fmla="*/ 847135 w 2384565"/>
                <a:gd name="connsiteY359" fmla="*/ 1635804 h 2096575"/>
                <a:gd name="connsiteX360" fmla="*/ 858661 w 2384565"/>
                <a:gd name="connsiteY360" fmla="*/ 1635804 h 2096575"/>
                <a:gd name="connsiteX361" fmla="*/ 839515 w 2384565"/>
                <a:gd name="connsiteY361" fmla="*/ 1267663 h 2096575"/>
                <a:gd name="connsiteX362" fmla="*/ 870186 w 2384565"/>
                <a:gd name="connsiteY362" fmla="*/ 1018394 h 2096575"/>
                <a:gd name="connsiteX363" fmla="*/ 482804 w 2384565"/>
                <a:gd name="connsiteY363" fmla="*/ 1003059 h 2096575"/>
                <a:gd name="connsiteX364" fmla="*/ 294876 w 2384565"/>
                <a:gd name="connsiteY364" fmla="*/ 972388 h 2096575"/>
                <a:gd name="connsiteX365" fmla="*/ 3411 w 2384565"/>
                <a:gd name="connsiteY365" fmla="*/ 692353 h 2096575"/>
                <a:gd name="connsiteX366" fmla="*/ 241155 w 2384565"/>
                <a:gd name="connsiteY366" fmla="*/ 558146 h 2096575"/>
                <a:gd name="connsiteX367" fmla="*/ 252680 w 2384565"/>
                <a:gd name="connsiteY367" fmla="*/ 569671 h 2096575"/>
                <a:gd name="connsiteX368" fmla="*/ 99232 w 2384565"/>
                <a:gd name="connsiteY368" fmla="*/ 665588 h 2096575"/>
                <a:gd name="connsiteX369" fmla="*/ 76182 w 2384565"/>
                <a:gd name="connsiteY369" fmla="*/ 631107 h 2096575"/>
                <a:gd name="connsiteX370" fmla="*/ 37796 w 2384565"/>
                <a:gd name="connsiteY370" fmla="*/ 669493 h 2096575"/>
                <a:gd name="connsiteX371" fmla="*/ 114472 w 2384565"/>
                <a:gd name="connsiteY371" fmla="*/ 673303 h 2096575"/>
                <a:gd name="connsiteX372" fmla="*/ 110662 w 2384565"/>
                <a:gd name="connsiteY372" fmla="*/ 780650 h 2096575"/>
                <a:gd name="connsiteX373" fmla="*/ 578625 w 2384565"/>
                <a:gd name="connsiteY373" fmla="*/ 918762 h 2096575"/>
                <a:gd name="connsiteX374" fmla="*/ 812559 w 2384565"/>
                <a:gd name="connsiteY374" fmla="*/ 903427 h 2096575"/>
                <a:gd name="connsiteX375" fmla="*/ 1023538 w 2384565"/>
                <a:gd name="connsiteY375" fmla="*/ 826751 h 2096575"/>
                <a:gd name="connsiteX376" fmla="*/ 1123265 w 2384565"/>
                <a:gd name="connsiteY376" fmla="*/ 746169 h 2096575"/>
                <a:gd name="connsiteX377" fmla="*/ 1073449 w 2384565"/>
                <a:gd name="connsiteY377" fmla="*/ 776840 h 2096575"/>
                <a:gd name="connsiteX378" fmla="*/ 1111835 w 2384565"/>
                <a:gd name="connsiteY378" fmla="*/ 765315 h 2096575"/>
                <a:gd name="connsiteX379" fmla="*/ 1065829 w 2384565"/>
                <a:gd name="connsiteY379" fmla="*/ 841991 h 2096575"/>
                <a:gd name="connsiteX380" fmla="*/ 1058209 w 2384565"/>
                <a:gd name="connsiteY380" fmla="*/ 926382 h 2096575"/>
                <a:gd name="connsiteX381" fmla="*/ 1050589 w 2384565"/>
                <a:gd name="connsiteY381" fmla="*/ 918667 h 2096575"/>
                <a:gd name="connsiteX382" fmla="*/ 1035254 w 2384565"/>
                <a:gd name="connsiteY382" fmla="*/ 1010679 h 2096575"/>
                <a:gd name="connsiteX383" fmla="*/ 1039064 w 2384565"/>
                <a:gd name="connsiteY383" fmla="*/ 907142 h 2096575"/>
                <a:gd name="connsiteX384" fmla="*/ 1016013 w 2384565"/>
                <a:gd name="connsiteY384" fmla="*/ 957053 h 2096575"/>
                <a:gd name="connsiteX385" fmla="*/ 1073545 w 2384565"/>
                <a:gd name="connsiteY385" fmla="*/ 788270 h 2096575"/>
                <a:gd name="connsiteX386" fmla="*/ 881806 w 2384565"/>
                <a:gd name="connsiteY386" fmla="*/ 1029919 h 2096575"/>
                <a:gd name="connsiteX387" fmla="*/ 920192 w 2384565"/>
                <a:gd name="connsiteY387" fmla="*/ 991533 h 2096575"/>
                <a:gd name="connsiteX388" fmla="*/ 870281 w 2384565"/>
                <a:gd name="connsiteY388" fmla="*/ 1167936 h 2096575"/>
                <a:gd name="connsiteX389" fmla="*/ 885616 w 2384565"/>
                <a:gd name="connsiteY389" fmla="*/ 1160221 h 2096575"/>
                <a:gd name="connsiteX390" fmla="*/ 866471 w 2384565"/>
                <a:gd name="connsiteY390" fmla="*/ 1198607 h 2096575"/>
                <a:gd name="connsiteX391" fmla="*/ 858851 w 2384565"/>
                <a:gd name="connsiteY391" fmla="*/ 1248423 h 2096575"/>
                <a:gd name="connsiteX392" fmla="*/ 931717 w 2384565"/>
                <a:gd name="connsiteY392" fmla="*/ 1144886 h 2096575"/>
                <a:gd name="connsiteX393" fmla="*/ 927907 w 2384565"/>
                <a:gd name="connsiteY393" fmla="*/ 1083545 h 2096575"/>
                <a:gd name="connsiteX394" fmla="*/ 1019919 w 2384565"/>
                <a:gd name="connsiteY394" fmla="*/ 914762 h 2096575"/>
                <a:gd name="connsiteX395" fmla="*/ 954673 w 2384565"/>
                <a:gd name="connsiteY395" fmla="*/ 1029824 h 2096575"/>
                <a:gd name="connsiteX396" fmla="*/ 858756 w 2384565"/>
                <a:gd name="connsiteY396" fmla="*/ 1298334 h 2096575"/>
                <a:gd name="connsiteX397" fmla="*/ 854946 w 2384565"/>
                <a:gd name="connsiteY397" fmla="*/ 1282999 h 2096575"/>
                <a:gd name="connsiteX398" fmla="*/ 831895 w 2384565"/>
                <a:gd name="connsiteY398" fmla="*/ 1394250 h 2096575"/>
                <a:gd name="connsiteX399" fmla="*/ 854946 w 2384565"/>
                <a:gd name="connsiteY399" fmla="*/ 1336720 h 2096575"/>
                <a:gd name="connsiteX400" fmla="*/ 839611 w 2384565"/>
                <a:gd name="connsiteY400" fmla="*/ 1398060 h 2096575"/>
                <a:gd name="connsiteX401" fmla="*/ 862661 w 2384565"/>
                <a:gd name="connsiteY401" fmla="*/ 1355865 h 2096575"/>
                <a:gd name="connsiteX402" fmla="*/ 843516 w 2384565"/>
                <a:gd name="connsiteY402" fmla="*/ 1470927 h 2096575"/>
                <a:gd name="connsiteX403" fmla="*/ 870376 w 2384565"/>
                <a:gd name="connsiteY403" fmla="*/ 1409586 h 2096575"/>
                <a:gd name="connsiteX404" fmla="*/ 858851 w 2384565"/>
                <a:gd name="connsiteY404" fmla="*/ 1459401 h 2096575"/>
                <a:gd name="connsiteX405" fmla="*/ 920192 w 2384565"/>
                <a:gd name="connsiteY405" fmla="*/ 1467117 h 2096575"/>
                <a:gd name="connsiteX406" fmla="*/ 985438 w 2384565"/>
                <a:gd name="connsiteY406" fmla="*/ 1378915 h 2096575"/>
                <a:gd name="connsiteX407" fmla="*/ 981628 w 2384565"/>
                <a:gd name="connsiteY407" fmla="*/ 1398060 h 2096575"/>
                <a:gd name="connsiteX408" fmla="*/ 1008489 w 2384565"/>
                <a:gd name="connsiteY408" fmla="*/ 1378915 h 2096575"/>
                <a:gd name="connsiteX409" fmla="*/ 993154 w 2384565"/>
                <a:gd name="connsiteY409" fmla="*/ 1401966 h 2096575"/>
                <a:gd name="connsiteX410" fmla="*/ 1031539 w 2384565"/>
                <a:gd name="connsiteY410" fmla="*/ 1367485 h 2096575"/>
                <a:gd name="connsiteX411" fmla="*/ 1012394 w 2384565"/>
                <a:gd name="connsiteY411" fmla="*/ 1398156 h 2096575"/>
                <a:gd name="connsiteX412" fmla="*/ 1043065 w 2384565"/>
                <a:gd name="connsiteY412" fmla="*/ 1363675 h 2096575"/>
                <a:gd name="connsiteX413" fmla="*/ 1039254 w 2384565"/>
                <a:gd name="connsiteY413" fmla="*/ 1379010 h 2096575"/>
                <a:gd name="connsiteX414" fmla="*/ 1062305 w 2384565"/>
                <a:gd name="connsiteY414" fmla="*/ 1359865 h 2096575"/>
                <a:gd name="connsiteX415" fmla="*/ 1050780 w 2384565"/>
                <a:gd name="connsiteY415" fmla="*/ 1382916 h 2096575"/>
                <a:gd name="connsiteX416" fmla="*/ 1062305 w 2384565"/>
                <a:gd name="connsiteY416" fmla="*/ 1371391 h 2096575"/>
                <a:gd name="connsiteX417" fmla="*/ 993249 w 2384565"/>
                <a:gd name="connsiteY417" fmla="*/ 1547793 h 2096575"/>
                <a:gd name="connsiteX418" fmla="*/ 1089166 w 2384565"/>
                <a:gd name="connsiteY418" fmla="*/ 1386726 h 2096575"/>
                <a:gd name="connsiteX419" fmla="*/ 1054685 w 2384565"/>
                <a:gd name="connsiteY419" fmla="*/ 1421206 h 2096575"/>
                <a:gd name="connsiteX420" fmla="*/ 1089166 w 2384565"/>
                <a:gd name="connsiteY420" fmla="*/ 1317670 h 2096575"/>
                <a:gd name="connsiteX421" fmla="*/ 1096881 w 2384565"/>
                <a:gd name="connsiteY421" fmla="*/ 1352150 h 2096575"/>
                <a:gd name="connsiteX422" fmla="*/ 1100691 w 2384565"/>
                <a:gd name="connsiteY422" fmla="*/ 1286904 h 2096575"/>
                <a:gd name="connsiteX423" fmla="*/ 1112216 w 2384565"/>
                <a:gd name="connsiteY423" fmla="*/ 1290714 h 2096575"/>
                <a:gd name="connsiteX424" fmla="*/ 1173557 w 2384565"/>
                <a:gd name="connsiteY424" fmla="*/ 1221658 h 2096575"/>
                <a:gd name="connsiteX425" fmla="*/ 1204228 w 2384565"/>
                <a:gd name="connsiteY425" fmla="*/ 1244708 h 2096575"/>
                <a:gd name="connsiteX426" fmla="*/ 1219563 w 2384565"/>
                <a:gd name="connsiteY426" fmla="*/ 1271568 h 2096575"/>
                <a:gd name="connsiteX427" fmla="*/ 1204228 w 2384565"/>
                <a:gd name="connsiteY427" fmla="*/ 1283094 h 2096575"/>
                <a:gd name="connsiteX428" fmla="*/ 1215753 w 2384565"/>
                <a:gd name="connsiteY428" fmla="*/ 1302239 h 2096575"/>
                <a:gd name="connsiteX429" fmla="*/ 1185082 w 2384565"/>
                <a:gd name="connsiteY429" fmla="*/ 1286904 h 2096575"/>
                <a:gd name="connsiteX430" fmla="*/ 1158222 w 2384565"/>
                <a:gd name="connsiteY430" fmla="*/ 1306049 h 2096575"/>
                <a:gd name="connsiteX431" fmla="*/ 1173557 w 2384565"/>
                <a:gd name="connsiteY431" fmla="*/ 1279188 h 2096575"/>
                <a:gd name="connsiteX432" fmla="*/ 1150507 w 2384565"/>
                <a:gd name="connsiteY432" fmla="*/ 1313669 h 2096575"/>
                <a:gd name="connsiteX433" fmla="*/ 1181177 w 2384565"/>
                <a:gd name="connsiteY433" fmla="*/ 1344339 h 2096575"/>
                <a:gd name="connsiteX434" fmla="*/ 1184987 w 2384565"/>
                <a:gd name="connsiteY434" fmla="*/ 1317479 h 2096575"/>
                <a:gd name="connsiteX435" fmla="*/ 1192607 w 2384565"/>
                <a:gd name="connsiteY435" fmla="*/ 1359675 h 2096575"/>
                <a:gd name="connsiteX436" fmla="*/ 1261663 w 2384565"/>
                <a:gd name="connsiteY436" fmla="*/ 1313669 h 2096575"/>
                <a:gd name="connsiteX437" fmla="*/ 1230993 w 2384565"/>
                <a:gd name="connsiteY437" fmla="*/ 1355865 h 2096575"/>
                <a:gd name="connsiteX438" fmla="*/ 1269379 w 2384565"/>
                <a:gd name="connsiteY438" fmla="*/ 1378915 h 2096575"/>
                <a:gd name="connsiteX439" fmla="*/ 1257853 w 2384565"/>
                <a:gd name="connsiteY439" fmla="*/ 1352055 h 2096575"/>
                <a:gd name="connsiteX440" fmla="*/ 1292334 w 2384565"/>
                <a:gd name="connsiteY440" fmla="*/ 1325194 h 2096575"/>
                <a:gd name="connsiteX441" fmla="*/ 1380535 w 2384565"/>
                <a:gd name="connsiteY441" fmla="*/ 1363580 h 2096575"/>
                <a:gd name="connsiteX442" fmla="*/ 1384345 w 2384565"/>
                <a:gd name="connsiteY442" fmla="*/ 1332909 h 2096575"/>
                <a:gd name="connsiteX443" fmla="*/ 1445686 w 2384565"/>
                <a:gd name="connsiteY443" fmla="*/ 1355960 h 2096575"/>
                <a:gd name="connsiteX444" fmla="*/ 1464832 w 2384565"/>
                <a:gd name="connsiteY444" fmla="*/ 1317574 h 2096575"/>
                <a:gd name="connsiteX445" fmla="*/ 1468642 w 2384565"/>
                <a:gd name="connsiteY445" fmla="*/ 1329100 h 2096575"/>
                <a:gd name="connsiteX446" fmla="*/ 1507027 w 2384565"/>
                <a:gd name="connsiteY446" fmla="*/ 1302239 h 2096575"/>
                <a:gd name="connsiteX447" fmla="*/ 1503217 w 2384565"/>
                <a:gd name="connsiteY447" fmla="*/ 1290714 h 2096575"/>
                <a:gd name="connsiteX448" fmla="*/ 1484072 w 2384565"/>
                <a:gd name="connsiteY448" fmla="*/ 1298334 h 2096575"/>
                <a:gd name="connsiteX449" fmla="*/ 1518553 w 2384565"/>
                <a:gd name="connsiteY449" fmla="*/ 1240803 h 2096575"/>
                <a:gd name="connsiteX450" fmla="*/ 1514743 w 2384565"/>
                <a:gd name="connsiteY450" fmla="*/ 1271473 h 2096575"/>
                <a:gd name="connsiteX451" fmla="*/ 1530078 w 2384565"/>
                <a:gd name="connsiteY451" fmla="*/ 1275283 h 2096575"/>
                <a:gd name="connsiteX452" fmla="*/ 1541603 w 2384565"/>
                <a:gd name="connsiteY452" fmla="*/ 1309764 h 2096575"/>
                <a:gd name="connsiteX453" fmla="*/ 1556938 w 2384565"/>
                <a:gd name="connsiteY453" fmla="*/ 1236897 h 2096575"/>
                <a:gd name="connsiteX454" fmla="*/ 1526268 w 2384565"/>
                <a:gd name="connsiteY454" fmla="*/ 1271378 h 2096575"/>
                <a:gd name="connsiteX455" fmla="*/ 1553128 w 2384565"/>
                <a:gd name="connsiteY455" fmla="*/ 1229182 h 2096575"/>
                <a:gd name="connsiteX456" fmla="*/ 1537793 w 2384565"/>
                <a:gd name="connsiteY456" fmla="*/ 1194702 h 2096575"/>
                <a:gd name="connsiteX457" fmla="*/ 1537793 w 2384565"/>
                <a:gd name="connsiteY457" fmla="*/ 1213847 h 2096575"/>
                <a:gd name="connsiteX458" fmla="*/ 1510933 w 2384565"/>
                <a:gd name="connsiteY458" fmla="*/ 1183176 h 2096575"/>
                <a:gd name="connsiteX459" fmla="*/ 1526268 w 2384565"/>
                <a:gd name="connsiteY459" fmla="*/ 1225372 h 2096575"/>
                <a:gd name="connsiteX460" fmla="*/ 1491787 w 2384565"/>
                <a:gd name="connsiteY460" fmla="*/ 1221562 h 2096575"/>
                <a:gd name="connsiteX461" fmla="*/ 1472642 w 2384565"/>
                <a:gd name="connsiteY461" fmla="*/ 1148696 h 2096575"/>
                <a:gd name="connsiteX462" fmla="*/ 1457307 w 2384565"/>
                <a:gd name="connsiteY462" fmla="*/ 1148696 h 2096575"/>
                <a:gd name="connsiteX463" fmla="*/ 1445782 w 2384565"/>
                <a:gd name="connsiteY463" fmla="*/ 1164031 h 2096575"/>
                <a:gd name="connsiteX464" fmla="*/ 1464927 w 2384565"/>
                <a:gd name="connsiteY464" fmla="*/ 1244613 h 2096575"/>
                <a:gd name="connsiteX465" fmla="*/ 1434256 w 2384565"/>
                <a:gd name="connsiteY465" fmla="*/ 1202417 h 2096575"/>
                <a:gd name="connsiteX466" fmla="*/ 1449592 w 2384565"/>
                <a:gd name="connsiteY466" fmla="*/ 1198607 h 2096575"/>
                <a:gd name="connsiteX467" fmla="*/ 1430446 w 2384565"/>
                <a:gd name="connsiteY467" fmla="*/ 1187082 h 2096575"/>
                <a:gd name="connsiteX468" fmla="*/ 1418921 w 2384565"/>
                <a:gd name="connsiteY468" fmla="*/ 1240803 h 2096575"/>
                <a:gd name="connsiteX469" fmla="*/ 1430446 w 2384565"/>
                <a:gd name="connsiteY469" fmla="*/ 1229278 h 2096575"/>
                <a:gd name="connsiteX470" fmla="*/ 1464927 w 2384565"/>
                <a:gd name="connsiteY470" fmla="*/ 1263758 h 2096575"/>
                <a:gd name="connsiteX471" fmla="*/ 1464927 w 2384565"/>
                <a:gd name="connsiteY471" fmla="*/ 1305954 h 2096575"/>
                <a:gd name="connsiteX472" fmla="*/ 1426541 w 2384565"/>
                <a:gd name="connsiteY472" fmla="*/ 1302144 h 2096575"/>
                <a:gd name="connsiteX473" fmla="*/ 1426541 w 2384565"/>
                <a:gd name="connsiteY473" fmla="*/ 1279093 h 2096575"/>
                <a:gd name="connsiteX474" fmla="*/ 1407396 w 2384565"/>
                <a:gd name="connsiteY474" fmla="*/ 1286713 h 2096575"/>
                <a:gd name="connsiteX475" fmla="*/ 1411206 w 2384565"/>
                <a:gd name="connsiteY475" fmla="*/ 1198512 h 2096575"/>
                <a:gd name="connsiteX476" fmla="*/ 1426541 w 2384565"/>
                <a:gd name="connsiteY476" fmla="*/ 1098785 h 2096575"/>
                <a:gd name="connsiteX477" fmla="*/ 1430351 w 2384565"/>
                <a:gd name="connsiteY477" fmla="*/ 1160126 h 2096575"/>
                <a:gd name="connsiteX478" fmla="*/ 1426541 w 2384565"/>
                <a:gd name="connsiteY478" fmla="*/ 1079544 h 2096575"/>
                <a:gd name="connsiteX479" fmla="*/ 1426541 w 2384565"/>
                <a:gd name="connsiteY479" fmla="*/ 880091 h 2096575"/>
                <a:gd name="connsiteX480" fmla="*/ 1415016 w 2384565"/>
                <a:gd name="connsiteY480" fmla="*/ 711308 h 2096575"/>
                <a:gd name="connsiteX481" fmla="*/ 1453402 w 2384565"/>
                <a:gd name="connsiteY481" fmla="*/ 603866 h 2096575"/>
                <a:gd name="connsiteX482" fmla="*/ 1503217 w 2384565"/>
                <a:gd name="connsiteY482" fmla="*/ 557860 h 2096575"/>
                <a:gd name="connsiteX483" fmla="*/ 1441876 w 2384565"/>
                <a:gd name="connsiteY483" fmla="*/ 676732 h 2096575"/>
                <a:gd name="connsiteX484" fmla="*/ 1537793 w 2384565"/>
                <a:gd name="connsiteY484" fmla="*/ 531000 h 2096575"/>
                <a:gd name="connsiteX485" fmla="*/ 1415111 w 2384565"/>
                <a:gd name="connsiteY485" fmla="*/ 646062 h 2096575"/>
                <a:gd name="connsiteX486" fmla="*/ 1411301 w 2384565"/>
                <a:gd name="connsiteY486" fmla="*/ 600056 h 2096575"/>
                <a:gd name="connsiteX487" fmla="*/ 1357580 w 2384565"/>
                <a:gd name="connsiteY487" fmla="*/ 646062 h 2096575"/>
                <a:gd name="connsiteX488" fmla="*/ 1388251 w 2384565"/>
                <a:gd name="connsiteY488" fmla="*/ 642252 h 2096575"/>
                <a:gd name="connsiteX489" fmla="*/ 1307669 w 2384565"/>
                <a:gd name="connsiteY489" fmla="*/ 734263 h 2096575"/>
                <a:gd name="connsiteX490" fmla="*/ 1323004 w 2384565"/>
                <a:gd name="connsiteY490" fmla="*/ 745788 h 2096575"/>
                <a:gd name="connsiteX491" fmla="*/ 1338340 w 2384565"/>
                <a:gd name="connsiteY491" fmla="*/ 910761 h 2096575"/>
                <a:gd name="connsiteX492" fmla="*/ 1299954 w 2384565"/>
                <a:gd name="connsiteY492" fmla="*/ 1010488 h 2096575"/>
                <a:gd name="connsiteX493" fmla="*/ 1326814 w 2384565"/>
                <a:gd name="connsiteY493" fmla="*/ 1221467 h 2096575"/>
                <a:gd name="connsiteX494" fmla="*/ 1342150 w 2384565"/>
                <a:gd name="connsiteY494" fmla="*/ 1052684 h 2096575"/>
                <a:gd name="connsiteX495" fmla="*/ 1330624 w 2384565"/>
                <a:gd name="connsiteY495" fmla="*/ 1198416 h 2096575"/>
                <a:gd name="connsiteX496" fmla="*/ 1376630 w 2384565"/>
                <a:gd name="connsiteY496" fmla="*/ 960672 h 2096575"/>
                <a:gd name="connsiteX497" fmla="*/ 1307574 w 2384565"/>
                <a:gd name="connsiteY497" fmla="*/ 1110215 h 2096575"/>
                <a:gd name="connsiteX498" fmla="*/ 1311384 w 2384565"/>
                <a:gd name="connsiteY498" fmla="*/ 1041159 h 2096575"/>
                <a:gd name="connsiteX499" fmla="*/ 1368915 w 2384565"/>
                <a:gd name="connsiteY499" fmla="*/ 891616 h 2096575"/>
                <a:gd name="connsiteX500" fmla="*/ 1353580 w 2384565"/>
                <a:gd name="connsiteY500" fmla="*/ 818750 h 2096575"/>
                <a:gd name="connsiteX501" fmla="*/ 1411111 w 2384565"/>
                <a:gd name="connsiteY501" fmla="*/ 653872 h 2096575"/>
                <a:gd name="connsiteX502" fmla="*/ 1368915 w 2384565"/>
                <a:gd name="connsiteY502" fmla="*/ 780459 h 2096575"/>
                <a:gd name="connsiteX503" fmla="*/ 1384250 w 2384565"/>
                <a:gd name="connsiteY503" fmla="*/ 880186 h 2096575"/>
                <a:gd name="connsiteX504" fmla="*/ 1391965 w 2384565"/>
                <a:gd name="connsiteY504" fmla="*/ 1179366 h 2096575"/>
                <a:gd name="connsiteX505" fmla="*/ 1380440 w 2384565"/>
                <a:gd name="connsiteY505" fmla="*/ 1171651 h 2096575"/>
                <a:gd name="connsiteX506" fmla="*/ 1365105 w 2384565"/>
                <a:gd name="connsiteY506" fmla="*/ 1190796 h 2096575"/>
                <a:gd name="connsiteX507" fmla="*/ 1388155 w 2384565"/>
                <a:gd name="connsiteY507" fmla="*/ 1229182 h 2096575"/>
                <a:gd name="connsiteX508" fmla="*/ 1326814 w 2384565"/>
                <a:gd name="connsiteY508" fmla="*/ 1256043 h 2096575"/>
                <a:gd name="connsiteX509" fmla="*/ 1334530 w 2384565"/>
                <a:gd name="connsiteY509" fmla="*/ 1282903 h 2096575"/>
                <a:gd name="connsiteX510" fmla="*/ 1323004 w 2384565"/>
                <a:gd name="connsiteY510" fmla="*/ 1286713 h 2096575"/>
                <a:gd name="connsiteX511" fmla="*/ 1307669 w 2384565"/>
                <a:gd name="connsiteY511" fmla="*/ 1259853 h 2096575"/>
                <a:gd name="connsiteX512" fmla="*/ 1299954 w 2384565"/>
                <a:gd name="connsiteY512" fmla="*/ 1305858 h 2096575"/>
                <a:gd name="connsiteX513" fmla="*/ 1273093 w 2384565"/>
                <a:gd name="connsiteY513" fmla="*/ 1325004 h 2096575"/>
                <a:gd name="connsiteX514" fmla="*/ 1280713 w 2384565"/>
                <a:gd name="connsiteY514" fmla="*/ 1305858 h 2096575"/>
                <a:gd name="connsiteX515" fmla="*/ 1265378 w 2384565"/>
                <a:gd name="connsiteY515" fmla="*/ 1305858 h 2096575"/>
                <a:gd name="connsiteX516" fmla="*/ 1280713 w 2384565"/>
                <a:gd name="connsiteY516" fmla="*/ 1256043 h 2096575"/>
                <a:gd name="connsiteX517" fmla="*/ 1261568 w 2384565"/>
                <a:gd name="connsiteY517" fmla="*/ 1186987 h 2096575"/>
                <a:gd name="connsiteX518" fmla="*/ 1269188 w 2384565"/>
                <a:gd name="connsiteY518" fmla="*/ 1256043 h 2096575"/>
                <a:gd name="connsiteX519" fmla="*/ 1257663 w 2384565"/>
                <a:gd name="connsiteY519" fmla="*/ 1240708 h 2096575"/>
                <a:gd name="connsiteX520" fmla="*/ 1253853 w 2384565"/>
                <a:gd name="connsiteY520" fmla="*/ 1267568 h 2096575"/>
                <a:gd name="connsiteX521" fmla="*/ 1219372 w 2384565"/>
                <a:gd name="connsiteY521" fmla="*/ 1271378 h 2096575"/>
                <a:gd name="connsiteX522" fmla="*/ 1196322 w 2384565"/>
                <a:gd name="connsiteY522" fmla="*/ 1133265 h 2096575"/>
                <a:gd name="connsiteX523" fmla="*/ 1184797 w 2384565"/>
                <a:gd name="connsiteY523" fmla="*/ 1133265 h 2096575"/>
                <a:gd name="connsiteX524" fmla="*/ 1188607 w 2384565"/>
                <a:gd name="connsiteY524" fmla="*/ 1064209 h 2096575"/>
                <a:gd name="connsiteX525" fmla="*/ 1173271 w 2384565"/>
                <a:gd name="connsiteY525" fmla="*/ 1117930 h 2096575"/>
                <a:gd name="connsiteX526" fmla="*/ 1215467 w 2384565"/>
                <a:gd name="connsiteY526" fmla="*/ 999058 h 2096575"/>
                <a:gd name="connsiteX527" fmla="*/ 1215467 w 2384565"/>
                <a:gd name="connsiteY527" fmla="*/ 857136 h 2096575"/>
                <a:gd name="connsiteX528" fmla="*/ 1215467 w 2384565"/>
                <a:gd name="connsiteY528" fmla="*/ 880186 h 2096575"/>
                <a:gd name="connsiteX529" fmla="*/ 1223087 w 2384565"/>
                <a:gd name="connsiteY529" fmla="*/ 1029729 h 2096575"/>
                <a:gd name="connsiteX530" fmla="*/ 1196227 w 2384565"/>
                <a:gd name="connsiteY530" fmla="*/ 1091070 h 2096575"/>
                <a:gd name="connsiteX531" fmla="*/ 1223087 w 2384565"/>
                <a:gd name="connsiteY531" fmla="*/ 1037349 h 2096575"/>
                <a:gd name="connsiteX532" fmla="*/ 1215467 w 2384565"/>
                <a:gd name="connsiteY532" fmla="*/ 1091070 h 2096575"/>
                <a:gd name="connsiteX533" fmla="*/ 1257663 w 2384565"/>
                <a:gd name="connsiteY533" fmla="*/ 999058 h 2096575"/>
                <a:gd name="connsiteX534" fmla="*/ 1226992 w 2384565"/>
                <a:gd name="connsiteY534" fmla="*/ 1133265 h 2096575"/>
                <a:gd name="connsiteX535" fmla="*/ 1257663 w 2384565"/>
                <a:gd name="connsiteY535" fmla="*/ 1068019 h 2096575"/>
                <a:gd name="connsiteX536" fmla="*/ 1246138 w 2384565"/>
                <a:gd name="connsiteY536" fmla="*/ 1110786 h 2096575"/>
                <a:gd name="connsiteX537" fmla="*/ 1246138 w 2384565"/>
                <a:gd name="connsiteY537" fmla="*/ 1110786 h 2096575"/>
                <a:gd name="connsiteX538" fmla="*/ 1955655 w 2384565"/>
                <a:gd name="connsiteY538" fmla="*/ 324498 h 2096575"/>
                <a:gd name="connsiteX539" fmla="*/ 1986325 w 2384565"/>
                <a:gd name="connsiteY539" fmla="*/ 312972 h 2096575"/>
                <a:gd name="connsiteX540" fmla="*/ 1932604 w 2384565"/>
                <a:gd name="connsiteY540" fmla="*/ 316782 h 2096575"/>
                <a:gd name="connsiteX541" fmla="*/ 1970990 w 2384565"/>
                <a:gd name="connsiteY541" fmla="*/ 366693 h 2096575"/>
                <a:gd name="connsiteX542" fmla="*/ 1963370 w 2384565"/>
                <a:gd name="connsiteY542" fmla="*/ 336023 h 2096575"/>
                <a:gd name="connsiteX543" fmla="*/ 2043951 w 2384565"/>
                <a:gd name="connsiteY543" fmla="*/ 339833 h 2096575"/>
                <a:gd name="connsiteX544" fmla="*/ 2051572 w 2384565"/>
                <a:gd name="connsiteY544" fmla="*/ 362883 h 2096575"/>
                <a:gd name="connsiteX545" fmla="*/ 2063097 w 2384565"/>
                <a:gd name="connsiteY545" fmla="*/ 351358 h 2096575"/>
                <a:gd name="connsiteX546" fmla="*/ 2066907 w 2384565"/>
                <a:gd name="connsiteY546" fmla="*/ 370503 h 2096575"/>
                <a:gd name="connsiteX547" fmla="*/ 2078432 w 2384565"/>
                <a:gd name="connsiteY547" fmla="*/ 347453 h 2096575"/>
                <a:gd name="connsiteX548" fmla="*/ 1955655 w 2384565"/>
                <a:gd name="connsiteY548" fmla="*/ 324498 h 2096575"/>
                <a:gd name="connsiteX549" fmla="*/ 908667 w 2384565"/>
                <a:gd name="connsiteY549" fmla="*/ 1544174 h 2096575"/>
                <a:gd name="connsiteX550" fmla="*/ 920192 w 2384565"/>
                <a:gd name="connsiteY550" fmla="*/ 1521124 h 2096575"/>
                <a:gd name="connsiteX551" fmla="*/ 916382 w 2384565"/>
                <a:gd name="connsiteY551" fmla="*/ 1547984 h 2096575"/>
                <a:gd name="connsiteX552" fmla="*/ 931717 w 2384565"/>
                <a:gd name="connsiteY552" fmla="*/ 1547984 h 2096575"/>
                <a:gd name="connsiteX553" fmla="*/ 931717 w 2384565"/>
                <a:gd name="connsiteY553" fmla="*/ 1517313 h 2096575"/>
                <a:gd name="connsiteX554" fmla="*/ 924097 w 2384565"/>
                <a:gd name="connsiteY554" fmla="*/ 1540364 h 2096575"/>
                <a:gd name="connsiteX555" fmla="*/ 908762 w 2384565"/>
                <a:gd name="connsiteY555" fmla="*/ 1498168 h 2096575"/>
                <a:gd name="connsiteX556" fmla="*/ 908667 w 2384565"/>
                <a:gd name="connsiteY556" fmla="*/ 1544174 h 2096575"/>
                <a:gd name="connsiteX557" fmla="*/ 2101483 w 2384565"/>
                <a:gd name="connsiteY557" fmla="*/ 21507 h 2096575"/>
                <a:gd name="connsiteX558" fmla="*/ 2067002 w 2384565"/>
                <a:gd name="connsiteY558" fmla="*/ 21507 h 2096575"/>
                <a:gd name="connsiteX559" fmla="*/ 2101483 w 2384565"/>
                <a:gd name="connsiteY559" fmla="*/ 21507 h 2096575"/>
                <a:gd name="connsiteX560" fmla="*/ 2097577 w 2384565"/>
                <a:gd name="connsiteY560" fmla="*/ 36843 h 2096575"/>
                <a:gd name="connsiteX561" fmla="*/ 2120628 w 2384565"/>
                <a:gd name="connsiteY561" fmla="*/ 25317 h 2096575"/>
                <a:gd name="connsiteX562" fmla="*/ 2097577 w 2384565"/>
                <a:gd name="connsiteY562" fmla="*/ 36843 h 2096575"/>
                <a:gd name="connsiteX563" fmla="*/ 1982515 w 2384565"/>
                <a:gd name="connsiteY563" fmla="*/ 79038 h 2096575"/>
                <a:gd name="connsiteX564" fmla="*/ 2032331 w 2384565"/>
                <a:gd name="connsiteY564" fmla="*/ 33033 h 2096575"/>
                <a:gd name="connsiteX565" fmla="*/ 1982515 w 2384565"/>
                <a:gd name="connsiteY565" fmla="*/ 79038 h 2096575"/>
                <a:gd name="connsiteX566" fmla="*/ 2020901 w 2384565"/>
                <a:gd name="connsiteY566" fmla="*/ 63703 h 2096575"/>
                <a:gd name="connsiteX567" fmla="*/ 2066907 w 2384565"/>
                <a:gd name="connsiteY567" fmla="*/ 36843 h 2096575"/>
                <a:gd name="connsiteX568" fmla="*/ 2020901 w 2384565"/>
                <a:gd name="connsiteY568" fmla="*/ 63703 h 2096575"/>
                <a:gd name="connsiteX569" fmla="*/ 1924984 w 2384565"/>
                <a:gd name="connsiteY569" fmla="*/ 67513 h 2096575"/>
                <a:gd name="connsiteX570" fmla="*/ 1948035 w 2384565"/>
                <a:gd name="connsiteY570" fmla="*/ 40653 h 2096575"/>
                <a:gd name="connsiteX571" fmla="*/ 1924984 w 2384565"/>
                <a:gd name="connsiteY571" fmla="*/ 67513 h 2096575"/>
                <a:gd name="connsiteX572" fmla="*/ 1944225 w 2384565"/>
                <a:gd name="connsiteY572" fmla="*/ 67513 h 2096575"/>
                <a:gd name="connsiteX573" fmla="*/ 1959560 w 2384565"/>
                <a:gd name="connsiteY573" fmla="*/ 40653 h 2096575"/>
                <a:gd name="connsiteX574" fmla="*/ 1944225 w 2384565"/>
                <a:gd name="connsiteY574" fmla="*/ 67513 h 2096575"/>
                <a:gd name="connsiteX575" fmla="*/ 2040046 w 2384565"/>
                <a:gd name="connsiteY575" fmla="*/ 67513 h 2096575"/>
                <a:gd name="connsiteX576" fmla="*/ 2086052 w 2384565"/>
                <a:gd name="connsiteY576" fmla="*/ 40653 h 2096575"/>
                <a:gd name="connsiteX577" fmla="*/ 2040046 w 2384565"/>
                <a:gd name="connsiteY577" fmla="*/ 67513 h 2096575"/>
                <a:gd name="connsiteX578" fmla="*/ 1959560 w 2384565"/>
                <a:gd name="connsiteY578" fmla="*/ 71418 h 2096575"/>
                <a:gd name="connsiteX579" fmla="*/ 1990231 w 2384565"/>
                <a:gd name="connsiteY579" fmla="*/ 48368 h 2096575"/>
                <a:gd name="connsiteX580" fmla="*/ 1959560 w 2384565"/>
                <a:gd name="connsiteY580" fmla="*/ 71418 h 2096575"/>
                <a:gd name="connsiteX581" fmla="*/ 1909649 w 2384565"/>
                <a:gd name="connsiteY581" fmla="*/ 71418 h 2096575"/>
                <a:gd name="connsiteX582" fmla="*/ 1921174 w 2384565"/>
                <a:gd name="connsiteY582" fmla="*/ 56083 h 2096575"/>
                <a:gd name="connsiteX583" fmla="*/ 1909649 w 2384565"/>
                <a:gd name="connsiteY583" fmla="*/ 71418 h 2096575"/>
                <a:gd name="connsiteX584" fmla="*/ 1982515 w 2384565"/>
                <a:gd name="connsiteY584" fmla="*/ 121234 h 2096575"/>
                <a:gd name="connsiteX585" fmla="*/ 2040046 w 2384565"/>
                <a:gd name="connsiteY585" fmla="*/ 75228 h 2096575"/>
                <a:gd name="connsiteX586" fmla="*/ 1982515 w 2384565"/>
                <a:gd name="connsiteY586" fmla="*/ 121234 h 2096575"/>
                <a:gd name="connsiteX587" fmla="*/ 1990231 w 2384565"/>
                <a:gd name="connsiteY587" fmla="*/ 144285 h 2096575"/>
                <a:gd name="connsiteX588" fmla="*/ 2043951 w 2384565"/>
                <a:gd name="connsiteY588" fmla="*/ 105899 h 2096575"/>
                <a:gd name="connsiteX589" fmla="*/ 1990231 w 2384565"/>
                <a:gd name="connsiteY589" fmla="*/ 144285 h 2096575"/>
                <a:gd name="connsiteX590" fmla="*/ 1963370 w 2384565"/>
                <a:gd name="connsiteY590" fmla="*/ 209436 h 2096575"/>
                <a:gd name="connsiteX591" fmla="*/ 2032426 w 2384565"/>
                <a:gd name="connsiteY591" fmla="*/ 151905 h 2096575"/>
                <a:gd name="connsiteX592" fmla="*/ 1963370 w 2384565"/>
                <a:gd name="connsiteY592" fmla="*/ 209436 h 2096575"/>
                <a:gd name="connsiteX593" fmla="*/ 2024711 w 2384565"/>
                <a:gd name="connsiteY593" fmla="*/ 167240 h 2096575"/>
                <a:gd name="connsiteX594" fmla="*/ 1936509 w 2384565"/>
                <a:gd name="connsiteY594" fmla="*/ 259251 h 2096575"/>
                <a:gd name="connsiteX595" fmla="*/ 2040046 w 2384565"/>
                <a:gd name="connsiteY595" fmla="*/ 171050 h 2096575"/>
                <a:gd name="connsiteX596" fmla="*/ 2024711 w 2384565"/>
                <a:gd name="connsiteY596" fmla="*/ 167240 h 2096575"/>
                <a:gd name="connsiteX597" fmla="*/ 2024711 w 2384565"/>
                <a:gd name="connsiteY597" fmla="*/ 167240 h 2096575"/>
                <a:gd name="connsiteX598" fmla="*/ 1932700 w 2384565"/>
                <a:gd name="connsiteY598" fmla="*/ 270872 h 2096575"/>
                <a:gd name="connsiteX599" fmla="*/ 1963370 w 2384565"/>
                <a:gd name="connsiteY599" fmla="*/ 259347 h 2096575"/>
                <a:gd name="connsiteX600" fmla="*/ 1948035 w 2384565"/>
                <a:gd name="connsiteY600" fmla="*/ 274682 h 2096575"/>
                <a:gd name="connsiteX601" fmla="*/ 1982515 w 2384565"/>
                <a:gd name="connsiteY601" fmla="*/ 263157 h 2096575"/>
                <a:gd name="connsiteX602" fmla="*/ 2043856 w 2384565"/>
                <a:gd name="connsiteY602" fmla="*/ 182575 h 2096575"/>
                <a:gd name="connsiteX603" fmla="*/ 1932700 w 2384565"/>
                <a:gd name="connsiteY603" fmla="*/ 270872 h 2096575"/>
                <a:gd name="connsiteX604" fmla="*/ 1932700 w 2384565"/>
                <a:gd name="connsiteY604" fmla="*/ 270872 h 2096575"/>
                <a:gd name="connsiteX605" fmla="*/ 1990231 w 2384565"/>
                <a:gd name="connsiteY605" fmla="*/ 263157 h 2096575"/>
                <a:gd name="connsiteX606" fmla="*/ 2051572 w 2384565"/>
                <a:gd name="connsiteY606" fmla="*/ 182575 h 2096575"/>
                <a:gd name="connsiteX607" fmla="*/ 1990231 w 2384565"/>
                <a:gd name="connsiteY607" fmla="*/ 263157 h 2096575"/>
                <a:gd name="connsiteX608" fmla="*/ 2051572 w 2384565"/>
                <a:gd name="connsiteY608" fmla="*/ 244011 h 2096575"/>
                <a:gd name="connsiteX609" fmla="*/ 2070717 w 2384565"/>
                <a:gd name="connsiteY609" fmla="*/ 217151 h 2096575"/>
                <a:gd name="connsiteX610" fmla="*/ 2051572 w 2384565"/>
                <a:gd name="connsiteY610" fmla="*/ 244011 h 2096575"/>
                <a:gd name="connsiteX611" fmla="*/ 1652665 w 2384565"/>
                <a:gd name="connsiteY611" fmla="*/ 339833 h 2096575"/>
                <a:gd name="connsiteX612" fmla="*/ 1702480 w 2384565"/>
                <a:gd name="connsiteY612" fmla="*/ 343643 h 2096575"/>
                <a:gd name="connsiteX613" fmla="*/ 1679430 w 2384565"/>
                <a:gd name="connsiteY613" fmla="*/ 416509 h 2096575"/>
                <a:gd name="connsiteX614" fmla="*/ 1733151 w 2384565"/>
                <a:gd name="connsiteY614" fmla="*/ 312972 h 2096575"/>
                <a:gd name="connsiteX615" fmla="*/ 1698670 w 2384565"/>
                <a:gd name="connsiteY615" fmla="*/ 293827 h 2096575"/>
                <a:gd name="connsiteX616" fmla="*/ 1706385 w 2384565"/>
                <a:gd name="connsiteY616" fmla="*/ 240106 h 2096575"/>
                <a:gd name="connsiteX617" fmla="*/ 1652665 w 2384565"/>
                <a:gd name="connsiteY617" fmla="*/ 339833 h 2096575"/>
                <a:gd name="connsiteX618" fmla="*/ 1652665 w 2384565"/>
                <a:gd name="connsiteY618" fmla="*/ 339833 h 2096575"/>
                <a:gd name="connsiteX619" fmla="*/ 1974895 w 2384565"/>
                <a:gd name="connsiteY619" fmla="*/ 274682 h 2096575"/>
                <a:gd name="connsiteX620" fmla="*/ 1959560 w 2384565"/>
                <a:gd name="connsiteY620" fmla="*/ 286207 h 2096575"/>
                <a:gd name="connsiteX621" fmla="*/ 1974895 w 2384565"/>
                <a:gd name="connsiteY621" fmla="*/ 274682 h 2096575"/>
                <a:gd name="connsiteX622" fmla="*/ 1990231 w 2384565"/>
                <a:gd name="connsiteY622" fmla="*/ 290017 h 2096575"/>
                <a:gd name="connsiteX623" fmla="*/ 2055477 w 2384565"/>
                <a:gd name="connsiteY623" fmla="*/ 293827 h 2096575"/>
                <a:gd name="connsiteX624" fmla="*/ 1990231 w 2384565"/>
                <a:gd name="connsiteY624" fmla="*/ 290017 h 2096575"/>
                <a:gd name="connsiteX625" fmla="*/ 1921174 w 2384565"/>
                <a:gd name="connsiteY625" fmla="*/ 328403 h 2096575"/>
                <a:gd name="connsiteX626" fmla="*/ 1932700 w 2384565"/>
                <a:gd name="connsiteY626" fmla="*/ 293922 h 2096575"/>
                <a:gd name="connsiteX627" fmla="*/ 1921174 w 2384565"/>
                <a:gd name="connsiteY627" fmla="*/ 328403 h 2096575"/>
                <a:gd name="connsiteX628" fmla="*/ 2208829 w 2384565"/>
                <a:gd name="connsiteY628" fmla="*/ 385934 h 2096575"/>
                <a:gd name="connsiteX629" fmla="*/ 2208829 w 2384565"/>
                <a:gd name="connsiteY629" fmla="*/ 428130 h 2096575"/>
                <a:gd name="connsiteX630" fmla="*/ 2224165 w 2384565"/>
                <a:gd name="connsiteY630" fmla="*/ 428130 h 2096575"/>
                <a:gd name="connsiteX631" fmla="*/ 2239500 w 2384565"/>
                <a:gd name="connsiteY631" fmla="*/ 382124 h 2096575"/>
                <a:gd name="connsiteX632" fmla="*/ 2208829 w 2384565"/>
                <a:gd name="connsiteY632" fmla="*/ 385934 h 2096575"/>
                <a:gd name="connsiteX633" fmla="*/ 2208829 w 2384565"/>
                <a:gd name="connsiteY633" fmla="*/ 385934 h 2096575"/>
                <a:gd name="connsiteX634" fmla="*/ 2017091 w 2384565"/>
                <a:gd name="connsiteY634" fmla="*/ 412699 h 2096575"/>
                <a:gd name="connsiteX635" fmla="*/ 2017091 w 2384565"/>
                <a:gd name="connsiteY635" fmla="*/ 385839 h 2096575"/>
                <a:gd name="connsiteX636" fmla="*/ 2017091 w 2384565"/>
                <a:gd name="connsiteY636" fmla="*/ 412699 h 2096575"/>
                <a:gd name="connsiteX637" fmla="*/ 2151298 w 2384565"/>
                <a:gd name="connsiteY637" fmla="*/ 393554 h 2096575"/>
                <a:gd name="connsiteX638" fmla="*/ 2155108 w 2384565"/>
                <a:gd name="connsiteY638" fmla="*/ 420414 h 2096575"/>
                <a:gd name="connsiteX639" fmla="*/ 2178159 w 2384565"/>
                <a:gd name="connsiteY639" fmla="*/ 420414 h 2096575"/>
                <a:gd name="connsiteX640" fmla="*/ 2181969 w 2384565"/>
                <a:gd name="connsiteY640" fmla="*/ 389744 h 2096575"/>
                <a:gd name="connsiteX641" fmla="*/ 2151298 w 2384565"/>
                <a:gd name="connsiteY641" fmla="*/ 393554 h 2096575"/>
                <a:gd name="connsiteX642" fmla="*/ 1717911 w 2384565"/>
                <a:gd name="connsiteY642" fmla="*/ 416604 h 2096575"/>
                <a:gd name="connsiteX643" fmla="*/ 1702576 w 2384565"/>
                <a:gd name="connsiteY643" fmla="*/ 405079 h 2096575"/>
                <a:gd name="connsiteX644" fmla="*/ 1687240 w 2384565"/>
                <a:gd name="connsiteY644" fmla="*/ 454990 h 2096575"/>
                <a:gd name="connsiteX645" fmla="*/ 1744771 w 2384565"/>
                <a:gd name="connsiteY645" fmla="*/ 443465 h 2096575"/>
                <a:gd name="connsiteX646" fmla="*/ 1717911 w 2384565"/>
                <a:gd name="connsiteY646" fmla="*/ 401269 h 2096575"/>
                <a:gd name="connsiteX647" fmla="*/ 1717911 w 2384565"/>
                <a:gd name="connsiteY647" fmla="*/ 416604 h 2096575"/>
                <a:gd name="connsiteX648" fmla="*/ 1717911 w 2384565"/>
                <a:gd name="connsiteY648" fmla="*/ 416604 h 2096575"/>
                <a:gd name="connsiteX649" fmla="*/ 1756297 w 2384565"/>
                <a:gd name="connsiteY649" fmla="*/ 443465 h 2096575"/>
                <a:gd name="connsiteX650" fmla="*/ 1810018 w 2384565"/>
                <a:gd name="connsiteY650" fmla="*/ 435750 h 2096575"/>
                <a:gd name="connsiteX651" fmla="*/ 1802302 w 2384565"/>
                <a:gd name="connsiteY651" fmla="*/ 420414 h 2096575"/>
                <a:gd name="connsiteX652" fmla="*/ 1748581 w 2384565"/>
                <a:gd name="connsiteY652" fmla="*/ 416604 h 2096575"/>
                <a:gd name="connsiteX653" fmla="*/ 1756297 w 2384565"/>
                <a:gd name="connsiteY653" fmla="*/ 443465 h 2096575"/>
                <a:gd name="connsiteX654" fmla="*/ 1614374 w 2384565"/>
                <a:gd name="connsiteY654" fmla="*/ 527761 h 2096575"/>
                <a:gd name="connsiteX655" fmla="*/ 1641234 w 2384565"/>
                <a:gd name="connsiteY655" fmla="*/ 470230 h 2096575"/>
                <a:gd name="connsiteX656" fmla="*/ 1641234 w 2384565"/>
                <a:gd name="connsiteY656" fmla="*/ 485565 h 2096575"/>
                <a:gd name="connsiteX657" fmla="*/ 1664285 w 2384565"/>
                <a:gd name="connsiteY657" fmla="*/ 420319 h 2096575"/>
                <a:gd name="connsiteX658" fmla="*/ 1614374 w 2384565"/>
                <a:gd name="connsiteY658" fmla="*/ 527761 h 2096575"/>
                <a:gd name="connsiteX659" fmla="*/ 1614374 w 2384565"/>
                <a:gd name="connsiteY659" fmla="*/ 527761 h 2096575"/>
                <a:gd name="connsiteX660" fmla="*/ 1825258 w 2384565"/>
                <a:gd name="connsiteY660" fmla="*/ 439560 h 2096575"/>
                <a:gd name="connsiteX661" fmla="*/ 1840593 w 2384565"/>
                <a:gd name="connsiteY661" fmla="*/ 431844 h 2096575"/>
                <a:gd name="connsiteX662" fmla="*/ 1825258 w 2384565"/>
                <a:gd name="connsiteY662" fmla="*/ 428034 h 2096575"/>
                <a:gd name="connsiteX663" fmla="*/ 1825258 w 2384565"/>
                <a:gd name="connsiteY663" fmla="*/ 439560 h 2096575"/>
                <a:gd name="connsiteX664" fmla="*/ 2128248 w 2384565"/>
                <a:gd name="connsiteY664" fmla="*/ 431940 h 2096575"/>
                <a:gd name="connsiteX665" fmla="*/ 2143583 w 2384565"/>
                <a:gd name="connsiteY665" fmla="*/ 443465 h 2096575"/>
                <a:gd name="connsiteX666" fmla="*/ 2143583 w 2384565"/>
                <a:gd name="connsiteY666" fmla="*/ 428130 h 2096575"/>
                <a:gd name="connsiteX667" fmla="*/ 2128248 w 2384565"/>
                <a:gd name="connsiteY667" fmla="*/ 431940 h 2096575"/>
                <a:gd name="connsiteX668" fmla="*/ 2159014 w 2384565"/>
                <a:gd name="connsiteY668" fmla="*/ 451085 h 2096575"/>
                <a:gd name="connsiteX669" fmla="*/ 2185874 w 2384565"/>
                <a:gd name="connsiteY669" fmla="*/ 458800 h 2096575"/>
                <a:gd name="connsiteX670" fmla="*/ 2189684 w 2384565"/>
                <a:gd name="connsiteY670" fmla="*/ 428130 h 2096575"/>
                <a:gd name="connsiteX671" fmla="*/ 2162824 w 2384565"/>
                <a:gd name="connsiteY671" fmla="*/ 428130 h 2096575"/>
                <a:gd name="connsiteX672" fmla="*/ 2159014 w 2384565"/>
                <a:gd name="connsiteY672" fmla="*/ 451085 h 2096575"/>
                <a:gd name="connsiteX673" fmla="*/ 2197304 w 2384565"/>
                <a:gd name="connsiteY673" fmla="*/ 466420 h 2096575"/>
                <a:gd name="connsiteX674" fmla="*/ 2224165 w 2384565"/>
                <a:gd name="connsiteY674" fmla="*/ 474135 h 2096575"/>
                <a:gd name="connsiteX675" fmla="*/ 2227975 w 2384565"/>
                <a:gd name="connsiteY675" fmla="*/ 435750 h 2096575"/>
                <a:gd name="connsiteX676" fmla="*/ 2204924 w 2384565"/>
                <a:gd name="connsiteY676" fmla="*/ 431940 h 2096575"/>
                <a:gd name="connsiteX677" fmla="*/ 2197304 w 2384565"/>
                <a:gd name="connsiteY677" fmla="*/ 466420 h 2096575"/>
                <a:gd name="connsiteX678" fmla="*/ 2197304 w 2384565"/>
                <a:gd name="connsiteY678" fmla="*/ 466420 h 2096575"/>
                <a:gd name="connsiteX679" fmla="*/ 2139773 w 2384565"/>
                <a:gd name="connsiteY679" fmla="*/ 462610 h 2096575"/>
                <a:gd name="connsiteX680" fmla="*/ 2097577 w 2384565"/>
                <a:gd name="connsiteY680" fmla="*/ 435750 h 2096575"/>
                <a:gd name="connsiteX681" fmla="*/ 2139773 w 2384565"/>
                <a:gd name="connsiteY681" fmla="*/ 462610 h 2096575"/>
                <a:gd name="connsiteX682" fmla="*/ 2231880 w 2384565"/>
                <a:gd name="connsiteY682" fmla="*/ 481755 h 2096575"/>
                <a:gd name="connsiteX683" fmla="*/ 2270266 w 2384565"/>
                <a:gd name="connsiteY683" fmla="*/ 443370 h 2096575"/>
                <a:gd name="connsiteX684" fmla="*/ 2239595 w 2384565"/>
                <a:gd name="connsiteY684" fmla="*/ 439560 h 2096575"/>
                <a:gd name="connsiteX685" fmla="*/ 2231880 w 2384565"/>
                <a:gd name="connsiteY685" fmla="*/ 481755 h 2096575"/>
                <a:gd name="connsiteX686" fmla="*/ 2231880 w 2384565"/>
                <a:gd name="connsiteY686" fmla="*/ 481755 h 2096575"/>
                <a:gd name="connsiteX687" fmla="*/ 1756297 w 2384565"/>
                <a:gd name="connsiteY687" fmla="*/ 451085 h 2096575"/>
                <a:gd name="connsiteX688" fmla="*/ 1764012 w 2384565"/>
                <a:gd name="connsiteY688" fmla="*/ 489471 h 2096575"/>
                <a:gd name="connsiteX689" fmla="*/ 1737151 w 2384565"/>
                <a:gd name="connsiteY689" fmla="*/ 454990 h 2096575"/>
                <a:gd name="connsiteX690" fmla="*/ 1740961 w 2384565"/>
                <a:gd name="connsiteY690" fmla="*/ 504806 h 2096575"/>
                <a:gd name="connsiteX691" fmla="*/ 1786967 w 2384565"/>
                <a:gd name="connsiteY691" fmla="*/ 539286 h 2096575"/>
                <a:gd name="connsiteX692" fmla="*/ 1794587 w 2384565"/>
                <a:gd name="connsiteY692" fmla="*/ 516236 h 2096575"/>
                <a:gd name="connsiteX693" fmla="*/ 1775442 w 2384565"/>
                <a:gd name="connsiteY693" fmla="*/ 520046 h 2096575"/>
                <a:gd name="connsiteX694" fmla="*/ 1817638 w 2384565"/>
                <a:gd name="connsiteY694" fmla="*/ 500901 h 2096575"/>
                <a:gd name="connsiteX695" fmla="*/ 1783157 w 2384565"/>
                <a:gd name="connsiteY695" fmla="*/ 485565 h 2096575"/>
                <a:gd name="connsiteX696" fmla="*/ 1798492 w 2384565"/>
                <a:gd name="connsiteY696" fmla="*/ 481755 h 2096575"/>
                <a:gd name="connsiteX697" fmla="*/ 1779347 w 2384565"/>
                <a:gd name="connsiteY697" fmla="*/ 447275 h 2096575"/>
                <a:gd name="connsiteX698" fmla="*/ 1756297 w 2384565"/>
                <a:gd name="connsiteY698" fmla="*/ 451085 h 2096575"/>
                <a:gd name="connsiteX699" fmla="*/ 1825258 w 2384565"/>
                <a:gd name="connsiteY699" fmla="*/ 470230 h 2096575"/>
                <a:gd name="connsiteX700" fmla="*/ 1825258 w 2384565"/>
                <a:gd name="connsiteY700" fmla="*/ 485565 h 2096575"/>
                <a:gd name="connsiteX701" fmla="*/ 1840593 w 2384565"/>
                <a:gd name="connsiteY701" fmla="*/ 489375 h 2096575"/>
                <a:gd name="connsiteX702" fmla="*/ 1836783 w 2384565"/>
                <a:gd name="connsiteY702" fmla="*/ 447180 h 2096575"/>
                <a:gd name="connsiteX703" fmla="*/ 1794587 w 2384565"/>
                <a:gd name="connsiteY703" fmla="*/ 447180 h 2096575"/>
                <a:gd name="connsiteX704" fmla="*/ 1825258 w 2384565"/>
                <a:gd name="connsiteY704" fmla="*/ 470230 h 2096575"/>
                <a:gd name="connsiteX705" fmla="*/ 1825258 w 2384565"/>
                <a:gd name="connsiteY705" fmla="*/ 470230 h 2096575"/>
                <a:gd name="connsiteX706" fmla="*/ 1725531 w 2384565"/>
                <a:gd name="connsiteY706" fmla="*/ 508616 h 2096575"/>
                <a:gd name="connsiteX707" fmla="*/ 1717911 w 2384565"/>
                <a:gd name="connsiteY707" fmla="*/ 458705 h 2096575"/>
                <a:gd name="connsiteX708" fmla="*/ 1725531 w 2384565"/>
                <a:gd name="connsiteY708" fmla="*/ 508616 h 2096575"/>
                <a:gd name="connsiteX709" fmla="*/ 2128248 w 2384565"/>
                <a:gd name="connsiteY709" fmla="*/ 489471 h 2096575"/>
                <a:gd name="connsiteX710" fmla="*/ 2132058 w 2384565"/>
                <a:gd name="connsiteY710" fmla="*/ 470325 h 2096575"/>
                <a:gd name="connsiteX711" fmla="*/ 2109007 w 2384565"/>
                <a:gd name="connsiteY711" fmla="*/ 458800 h 2096575"/>
                <a:gd name="connsiteX712" fmla="*/ 2128248 w 2384565"/>
                <a:gd name="connsiteY712" fmla="*/ 489471 h 2096575"/>
                <a:gd name="connsiteX713" fmla="*/ 2128248 w 2384565"/>
                <a:gd name="connsiteY713" fmla="*/ 489471 h 2096575"/>
                <a:gd name="connsiteX714" fmla="*/ 2155108 w 2384565"/>
                <a:gd name="connsiteY714" fmla="*/ 466420 h 2096575"/>
                <a:gd name="connsiteX715" fmla="*/ 2178159 w 2384565"/>
                <a:gd name="connsiteY715" fmla="*/ 462610 h 2096575"/>
                <a:gd name="connsiteX716" fmla="*/ 2162824 w 2384565"/>
                <a:gd name="connsiteY716" fmla="*/ 458800 h 2096575"/>
                <a:gd name="connsiteX717" fmla="*/ 2155108 w 2384565"/>
                <a:gd name="connsiteY717" fmla="*/ 466420 h 2096575"/>
                <a:gd name="connsiteX718" fmla="*/ 1698766 w 2384565"/>
                <a:gd name="connsiteY718" fmla="*/ 477945 h 2096575"/>
                <a:gd name="connsiteX719" fmla="*/ 1698766 w 2384565"/>
                <a:gd name="connsiteY719" fmla="*/ 462610 h 2096575"/>
                <a:gd name="connsiteX720" fmla="*/ 1687240 w 2384565"/>
                <a:gd name="connsiteY720" fmla="*/ 462610 h 2096575"/>
                <a:gd name="connsiteX721" fmla="*/ 1698766 w 2384565"/>
                <a:gd name="connsiteY721" fmla="*/ 477945 h 2096575"/>
                <a:gd name="connsiteX722" fmla="*/ 2178159 w 2384565"/>
                <a:gd name="connsiteY722" fmla="*/ 485661 h 2096575"/>
                <a:gd name="connsiteX723" fmla="*/ 2208829 w 2384565"/>
                <a:gd name="connsiteY723" fmla="*/ 504806 h 2096575"/>
                <a:gd name="connsiteX724" fmla="*/ 2216449 w 2384565"/>
                <a:gd name="connsiteY724" fmla="*/ 481755 h 2096575"/>
                <a:gd name="connsiteX725" fmla="*/ 2178159 w 2384565"/>
                <a:gd name="connsiteY725" fmla="*/ 485661 h 2096575"/>
                <a:gd name="connsiteX726" fmla="*/ 2178159 w 2384565"/>
                <a:gd name="connsiteY726" fmla="*/ 485661 h 2096575"/>
                <a:gd name="connsiteX727" fmla="*/ 1668000 w 2384565"/>
                <a:gd name="connsiteY727" fmla="*/ 531666 h 2096575"/>
                <a:gd name="connsiteX728" fmla="*/ 1679525 w 2384565"/>
                <a:gd name="connsiteY728" fmla="*/ 481755 h 2096575"/>
                <a:gd name="connsiteX729" fmla="*/ 1668000 w 2384565"/>
                <a:gd name="connsiteY729" fmla="*/ 531666 h 2096575"/>
                <a:gd name="connsiteX730" fmla="*/ 2181969 w 2384565"/>
                <a:gd name="connsiteY730" fmla="*/ 527761 h 2096575"/>
                <a:gd name="connsiteX731" fmla="*/ 2197304 w 2384565"/>
                <a:gd name="connsiteY731" fmla="*/ 516236 h 2096575"/>
                <a:gd name="connsiteX732" fmla="*/ 2151298 w 2384565"/>
                <a:gd name="connsiteY732" fmla="*/ 481755 h 2096575"/>
                <a:gd name="connsiteX733" fmla="*/ 2135963 w 2384565"/>
                <a:gd name="connsiteY733" fmla="*/ 504806 h 2096575"/>
                <a:gd name="connsiteX734" fmla="*/ 2143678 w 2384565"/>
                <a:gd name="connsiteY734" fmla="*/ 527856 h 2096575"/>
                <a:gd name="connsiteX735" fmla="*/ 2120628 w 2384565"/>
                <a:gd name="connsiteY735" fmla="*/ 520141 h 2096575"/>
                <a:gd name="connsiteX736" fmla="*/ 2132153 w 2384565"/>
                <a:gd name="connsiteY736" fmla="*/ 523951 h 2096575"/>
                <a:gd name="connsiteX737" fmla="*/ 2093767 w 2384565"/>
                <a:gd name="connsiteY737" fmla="*/ 577672 h 2096575"/>
                <a:gd name="connsiteX738" fmla="*/ 2139773 w 2384565"/>
                <a:gd name="connsiteY738" fmla="*/ 539286 h 2096575"/>
                <a:gd name="connsiteX739" fmla="*/ 2135963 w 2384565"/>
                <a:gd name="connsiteY739" fmla="*/ 554622 h 2096575"/>
                <a:gd name="connsiteX740" fmla="*/ 2174349 w 2384565"/>
                <a:gd name="connsiteY740" fmla="*/ 523951 h 2096575"/>
                <a:gd name="connsiteX741" fmla="*/ 2143678 w 2384565"/>
                <a:gd name="connsiteY741" fmla="*/ 535476 h 2096575"/>
                <a:gd name="connsiteX742" fmla="*/ 2185874 w 2384565"/>
                <a:gd name="connsiteY742" fmla="*/ 504806 h 2096575"/>
                <a:gd name="connsiteX743" fmla="*/ 2181969 w 2384565"/>
                <a:gd name="connsiteY743" fmla="*/ 527761 h 2096575"/>
                <a:gd name="connsiteX744" fmla="*/ 2181969 w 2384565"/>
                <a:gd name="connsiteY744" fmla="*/ 527761 h 2096575"/>
                <a:gd name="connsiteX745" fmla="*/ 1633519 w 2384565"/>
                <a:gd name="connsiteY745" fmla="*/ 489471 h 2096575"/>
                <a:gd name="connsiteX746" fmla="*/ 1621994 w 2384565"/>
                <a:gd name="connsiteY746" fmla="*/ 562337 h 2096575"/>
                <a:gd name="connsiteX747" fmla="*/ 1637329 w 2384565"/>
                <a:gd name="connsiteY747" fmla="*/ 543192 h 2096575"/>
                <a:gd name="connsiteX748" fmla="*/ 1637329 w 2384565"/>
                <a:gd name="connsiteY748" fmla="*/ 558527 h 2096575"/>
                <a:gd name="connsiteX749" fmla="*/ 1656475 w 2384565"/>
                <a:gd name="connsiteY749" fmla="*/ 524046 h 2096575"/>
                <a:gd name="connsiteX750" fmla="*/ 1648855 w 2384565"/>
                <a:gd name="connsiteY750" fmla="*/ 497186 h 2096575"/>
                <a:gd name="connsiteX751" fmla="*/ 1633519 w 2384565"/>
                <a:gd name="connsiteY751" fmla="*/ 489471 h 2096575"/>
                <a:gd name="connsiteX752" fmla="*/ 2224165 w 2384565"/>
                <a:gd name="connsiteY752" fmla="*/ 527761 h 2096575"/>
                <a:gd name="connsiteX753" fmla="*/ 2231880 w 2384565"/>
                <a:gd name="connsiteY753" fmla="*/ 489375 h 2096575"/>
                <a:gd name="connsiteX754" fmla="*/ 2224165 w 2384565"/>
                <a:gd name="connsiteY754" fmla="*/ 527761 h 2096575"/>
                <a:gd name="connsiteX755" fmla="*/ 1591324 w 2384565"/>
                <a:gd name="connsiteY755" fmla="*/ 523951 h 2096575"/>
                <a:gd name="connsiteX756" fmla="*/ 1606659 w 2384565"/>
                <a:gd name="connsiteY756" fmla="*/ 493281 h 2096575"/>
                <a:gd name="connsiteX757" fmla="*/ 1591324 w 2384565"/>
                <a:gd name="connsiteY757" fmla="*/ 523951 h 2096575"/>
                <a:gd name="connsiteX758" fmla="*/ 1591324 w 2384565"/>
                <a:gd name="connsiteY758" fmla="*/ 523951 h 2096575"/>
                <a:gd name="connsiteX759" fmla="*/ 1905839 w 2384565"/>
                <a:gd name="connsiteY759" fmla="*/ 512426 h 2096575"/>
                <a:gd name="connsiteX760" fmla="*/ 1840593 w 2384565"/>
                <a:gd name="connsiteY760" fmla="*/ 493281 h 2096575"/>
                <a:gd name="connsiteX761" fmla="*/ 1809922 w 2384565"/>
                <a:gd name="connsiteY761" fmla="*/ 512426 h 2096575"/>
                <a:gd name="connsiteX762" fmla="*/ 1848308 w 2384565"/>
                <a:gd name="connsiteY762" fmla="*/ 569957 h 2096575"/>
                <a:gd name="connsiteX763" fmla="*/ 1836783 w 2384565"/>
                <a:gd name="connsiteY763" fmla="*/ 531571 h 2096575"/>
                <a:gd name="connsiteX764" fmla="*/ 1886599 w 2384565"/>
                <a:gd name="connsiteY764" fmla="*/ 558432 h 2096575"/>
                <a:gd name="connsiteX765" fmla="*/ 1898124 w 2384565"/>
                <a:gd name="connsiteY765" fmla="*/ 543096 h 2096575"/>
                <a:gd name="connsiteX766" fmla="*/ 1924984 w 2384565"/>
                <a:gd name="connsiteY766" fmla="*/ 569957 h 2096575"/>
                <a:gd name="connsiteX767" fmla="*/ 1921174 w 2384565"/>
                <a:gd name="connsiteY767" fmla="*/ 554622 h 2096575"/>
                <a:gd name="connsiteX768" fmla="*/ 1959560 w 2384565"/>
                <a:gd name="connsiteY768" fmla="*/ 600627 h 2096575"/>
                <a:gd name="connsiteX769" fmla="*/ 1905839 w 2384565"/>
                <a:gd name="connsiteY769" fmla="*/ 512426 h 2096575"/>
                <a:gd name="connsiteX770" fmla="*/ 1905839 w 2384565"/>
                <a:gd name="connsiteY770" fmla="*/ 512426 h 2096575"/>
                <a:gd name="connsiteX771" fmla="*/ 1568368 w 2384565"/>
                <a:gd name="connsiteY771" fmla="*/ 531666 h 2096575"/>
                <a:gd name="connsiteX772" fmla="*/ 1591419 w 2384565"/>
                <a:gd name="connsiteY772" fmla="*/ 497186 h 2096575"/>
                <a:gd name="connsiteX773" fmla="*/ 1568368 w 2384565"/>
                <a:gd name="connsiteY773" fmla="*/ 531666 h 2096575"/>
                <a:gd name="connsiteX774" fmla="*/ 1656570 w 2384565"/>
                <a:gd name="connsiteY774" fmla="*/ 784746 h 2096575"/>
                <a:gd name="connsiteX775" fmla="*/ 1648950 w 2384565"/>
                <a:gd name="connsiteY775" fmla="*/ 830751 h 2096575"/>
                <a:gd name="connsiteX776" fmla="*/ 1687335 w 2384565"/>
                <a:gd name="connsiteY776" fmla="*/ 1080021 h 2096575"/>
                <a:gd name="connsiteX777" fmla="*/ 1672000 w 2384565"/>
                <a:gd name="connsiteY777" fmla="*/ 1064685 h 2096575"/>
                <a:gd name="connsiteX778" fmla="*/ 1629805 w 2384565"/>
                <a:gd name="connsiteY778" fmla="*/ 1122216 h 2096575"/>
                <a:gd name="connsiteX779" fmla="*/ 1625994 w 2384565"/>
                <a:gd name="connsiteY779" fmla="*/ 938098 h 2096575"/>
                <a:gd name="connsiteX780" fmla="*/ 1645140 w 2384565"/>
                <a:gd name="connsiteY780" fmla="*/ 784650 h 2096575"/>
                <a:gd name="connsiteX781" fmla="*/ 1618279 w 2384565"/>
                <a:gd name="connsiteY781" fmla="*/ 631203 h 2096575"/>
                <a:gd name="connsiteX782" fmla="*/ 1599134 w 2384565"/>
                <a:gd name="connsiteY782" fmla="*/ 700259 h 2096575"/>
                <a:gd name="connsiteX783" fmla="*/ 1622184 w 2384565"/>
                <a:gd name="connsiteY783" fmla="*/ 638918 h 2096575"/>
                <a:gd name="connsiteX784" fmla="*/ 1595324 w 2384565"/>
                <a:gd name="connsiteY784" fmla="*/ 757790 h 2096575"/>
                <a:gd name="connsiteX785" fmla="*/ 1583799 w 2384565"/>
                <a:gd name="connsiteY785" fmla="*/ 761600 h 2096575"/>
                <a:gd name="connsiteX786" fmla="*/ 1560748 w 2384565"/>
                <a:gd name="connsiteY786" fmla="*/ 815321 h 2096575"/>
                <a:gd name="connsiteX787" fmla="*/ 1564558 w 2384565"/>
                <a:gd name="connsiteY787" fmla="*/ 972579 h 2096575"/>
                <a:gd name="connsiteX788" fmla="*/ 1556843 w 2384565"/>
                <a:gd name="connsiteY788" fmla="*/ 945718 h 2096575"/>
                <a:gd name="connsiteX789" fmla="*/ 1549128 w 2384565"/>
                <a:gd name="connsiteY789" fmla="*/ 961053 h 2096575"/>
                <a:gd name="connsiteX790" fmla="*/ 1529983 w 2384565"/>
                <a:gd name="connsiteY790" fmla="*/ 1099166 h 2096575"/>
                <a:gd name="connsiteX791" fmla="*/ 1545318 w 2384565"/>
                <a:gd name="connsiteY791" fmla="*/ 968769 h 2096575"/>
                <a:gd name="connsiteX792" fmla="*/ 1526173 w 2384565"/>
                <a:gd name="connsiteY792" fmla="*/ 1137552 h 2096575"/>
                <a:gd name="connsiteX793" fmla="*/ 1533888 w 2384565"/>
                <a:gd name="connsiteY793" fmla="*/ 1129836 h 2096575"/>
                <a:gd name="connsiteX794" fmla="*/ 1564558 w 2384565"/>
                <a:gd name="connsiteY794" fmla="*/ 1244899 h 2096575"/>
                <a:gd name="connsiteX795" fmla="*/ 1625899 w 2384565"/>
                <a:gd name="connsiteY795" fmla="*/ 1160507 h 2096575"/>
                <a:gd name="connsiteX796" fmla="*/ 1683430 w 2384565"/>
                <a:gd name="connsiteY796" fmla="*/ 1083831 h 2096575"/>
                <a:gd name="connsiteX797" fmla="*/ 1641234 w 2384565"/>
                <a:gd name="connsiteY797" fmla="*/ 1137552 h 2096575"/>
                <a:gd name="connsiteX798" fmla="*/ 1683430 w 2384565"/>
                <a:gd name="connsiteY798" fmla="*/ 1099166 h 2096575"/>
                <a:gd name="connsiteX799" fmla="*/ 1740961 w 2384565"/>
                <a:gd name="connsiteY799" fmla="*/ 1102976 h 2096575"/>
                <a:gd name="connsiteX800" fmla="*/ 1706481 w 2384565"/>
                <a:gd name="connsiteY800" fmla="*/ 1102976 h 2096575"/>
                <a:gd name="connsiteX801" fmla="*/ 1725626 w 2384565"/>
                <a:gd name="connsiteY801" fmla="*/ 1091451 h 2096575"/>
                <a:gd name="connsiteX802" fmla="*/ 1683430 w 2384565"/>
                <a:gd name="connsiteY802" fmla="*/ 938003 h 2096575"/>
                <a:gd name="connsiteX803" fmla="*/ 1702576 w 2384565"/>
                <a:gd name="connsiteY803" fmla="*/ 964863 h 2096575"/>
                <a:gd name="connsiteX804" fmla="*/ 1794587 w 2384565"/>
                <a:gd name="connsiteY804" fmla="*/ 1102976 h 2096575"/>
                <a:gd name="connsiteX805" fmla="*/ 1752391 w 2384565"/>
                <a:gd name="connsiteY805" fmla="*/ 1045445 h 2096575"/>
                <a:gd name="connsiteX806" fmla="*/ 1832973 w 2384565"/>
                <a:gd name="connsiteY806" fmla="*/ 1118311 h 2096575"/>
                <a:gd name="connsiteX807" fmla="*/ 1786967 w 2384565"/>
                <a:gd name="connsiteY807" fmla="*/ 1068496 h 2096575"/>
                <a:gd name="connsiteX808" fmla="*/ 1825353 w 2384565"/>
                <a:gd name="connsiteY808" fmla="*/ 984104 h 2096575"/>
                <a:gd name="connsiteX809" fmla="*/ 1806208 w 2384565"/>
                <a:gd name="connsiteY809" fmla="*/ 1060780 h 2096575"/>
                <a:gd name="connsiteX810" fmla="*/ 1902124 w 2384565"/>
                <a:gd name="connsiteY810" fmla="*/ 1187367 h 2096575"/>
                <a:gd name="connsiteX811" fmla="*/ 1902124 w 2384565"/>
                <a:gd name="connsiteY811" fmla="*/ 1168222 h 2096575"/>
                <a:gd name="connsiteX812" fmla="*/ 1921269 w 2384565"/>
                <a:gd name="connsiteY812" fmla="*/ 1210418 h 2096575"/>
                <a:gd name="connsiteX813" fmla="*/ 1917459 w 2384565"/>
                <a:gd name="connsiteY813" fmla="*/ 1114501 h 2096575"/>
                <a:gd name="connsiteX814" fmla="*/ 1932795 w 2384565"/>
                <a:gd name="connsiteY814" fmla="*/ 1141362 h 2096575"/>
                <a:gd name="connsiteX815" fmla="*/ 1932795 w 2384565"/>
                <a:gd name="connsiteY815" fmla="*/ 1114501 h 2096575"/>
                <a:gd name="connsiteX816" fmla="*/ 1928985 w 2384565"/>
                <a:gd name="connsiteY816" fmla="*/ 1225753 h 2096575"/>
                <a:gd name="connsiteX817" fmla="*/ 1948130 w 2384565"/>
                <a:gd name="connsiteY817" fmla="*/ 1198893 h 2096575"/>
                <a:gd name="connsiteX818" fmla="*/ 1940510 w 2384565"/>
                <a:gd name="connsiteY818" fmla="*/ 1202703 h 2096575"/>
                <a:gd name="connsiteX819" fmla="*/ 1948130 w 2384565"/>
                <a:gd name="connsiteY819" fmla="*/ 1118311 h 2096575"/>
                <a:gd name="connsiteX820" fmla="*/ 1982610 w 2384565"/>
                <a:gd name="connsiteY820" fmla="*/ 1014774 h 2096575"/>
                <a:gd name="connsiteX821" fmla="*/ 1994136 w 2384565"/>
                <a:gd name="connsiteY821" fmla="*/ 1049255 h 2096575"/>
                <a:gd name="connsiteX822" fmla="*/ 2043951 w 2384565"/>
                <a:gd name="connsiteY822" fmla="*/ 922668 h 2096575"/>
                <a:gd name="connsiteX823" fmla="*/ 2032426 w 2384565"/>
                <a:gd name="connsiteY823" fmla="*/ 926478 h 2096575"/>
                <a:gd name="connsiteX824" fmla="*/ 2059287 w 2384565"/>
                <a:gd name="connsiteY824" fmla="*/ 861231 h 2096575"/>
                <a:gd name="connsiteX825" fmla="*/ 2040142 w 2384565"/>
                <a:gd name="connsiteY825" fmla="*/ 891902 h 2096575"/>
                <a:gd name="connsiteX826" fmla="*/ 2067002 w 2384565"/>
                <a:gd name="connsiteY826" fmla="*/ 807510 h 2096575"/>
                <a:gd name="connsiteX827" fmla="*/ 2067002 w 2384565"/>
                <a:gd name="connsiteY827" fmla="*/ 857326 h 2096575"/>
                <a:gd name="connsiteX828" fmla="*/ 2074622 w 2384565"/>
                <a:gd name="connsiteY828" fmla="*/ 845801 h 2096575"/>
                <a:gd name="connsiteX829" fmla="*/ 2055477 w 2384565"/>
                <a:gd name="connsiteY829" fmla="*/ 914857 h 2096575"/>
                <a:gd name="connsiteX830" fmla="*/ 2113008 w 2384565"/>
                <a:gd name="connsiteY830" fmla="*/ 811320 h 2096575"/>
                <a:gd name="connsiteX831" fmla="*/ 2047761 w 2384565"/>
                <a:gd name="connsiteY831" fmla="*/ 941718 h 2096575"/>
                <a:gd name="connsiteX832" fmla="*/ 2124438 w 2384565"/>
                <a:gd name="connsiteY832" fmla="*/ 872661 h 2096575"/>
                <a:gd name="connsiteX833" fmla="*/ 2024711 w 2384565"/>
                <a:gd name="connsiteY833" fmla="*/ 1006869 h 2096575"/>
                <a:gd name="connsiteX834" fmla="*/ 1994041 w 2384565"/>
                <a:gd name="connsiteY834" fmla="*/ 1060590 h 2096575"/>
                <a:gd name="connsiteX835" fmla="*/ 1994041 w 2384565"/>
                <a:gd name="connsiteY835" fmla="*/ 1121931 h 2096575"/>
                <a:gd name="connsiteX836" fmla="*/ 2009376 w 2384565"/>
                <a:gd name="connsiteY836" fmla="*/ 1106596 h 2096575"/>
                <a:gd name="connsiteX837" fmla="*/ 1990231 w 2384565"/>
                <a:gd name="connsiteY837" fmla="*/ 1160316 h 2096575"/>
                <a:gd name="connsiteX838" fmla="*/ 2063097 w 2384565"/>
                <a:gd name="connsiteY838" fmla="*/ 995439 h 2096575"/>
                <a:gd name="connsiteX839" fmla="*/ 2074622 w 2384565"/>
                <a:gd name="connsiteY839" fmla="*/ 1079830 h 2096575"/>
                <a:gd name="connsiteX840" fmla="*/ 2032426 w 2384565"/>
                <a:gd name="connsiteY840" fmla="*/ 1137361 h 2096575"/>
                <a:gd name="connsiteX841" fmla="*/ 2059287 w 2384565"/>
                <a:gd name="connsiteY841" fmla="*/ 1129646 h 2096575"/>
                <a:gd name="connsiteX842" fmla="*/ 1997946 w 2384565"/>
                <a:gd name="connsiteY842" fmla="*/ 1198702 h 2096575"/>
                <a:gd name="connsiteX843" fmla="*/ 2013281 w 2384565"/>
                <a:gd name="connsiteY843" fmla="*/ 1194892 h 2096575"/>
                <a:gd name="connsiteX844" fmla="*/ 1971085 w 2384565"/>
                <a:gd name="connsiteY844" fmla="*/ 1294619 h 2096575"/>
                <a:gd name="connsiteX845" fmla="*/ 2005566 w 2384565"/>
                <a:gd name="connsiteY845" fmla="*/ 1225563 h 2096575"/>
                <a:gd name="connsiteX846" fmla="*/ 1994041 w 2384565"/>
                <a:gd name="connsiteY846" fmla="*/ 1321479 h 2096575"/>
                <a:gd name="connsiteX847" fmla="*/ 2005566 w 2384565"/>
                <a:gd name="connsiteY847" fmla="*/ 1286999 h 2096575"/>
                <a:gd name="connsiteX848" fmla="*/ 2024711 w 2384565"/>
                <a:gd name="connsiteY848" fmla="*/ 1501788 h 2096575"/>
                <a:gd name="connsiteX849" fmla="*/ 2043856 w 2384565"/>
                <a:gd name="connsiteY849" fmla="*/ 1436541 h 2096575"/>
                <a:gd name="connsiteX850" fmla="*/ 2063001 w 2384565"/>
                <a:gd name="connsiteY850" fmla="*/ 1344530 h 2096575"/>
                <a:gd name="connsiteX851" fmla="*/ 2028521 w 2384565"/>
                <a:gd name="connsiteY851" fmla="*/ 1402061 h 2096575"/>
                <a:gd name="connsiteX852" fmla="*/ 2047666 w 2384565"/>
                <a:gd name="connsiteY852" fmla="*/ 1344530 h 2096575"/>
                <a:gd name="connsiteX853" fmla="*/ 2016996 w 2384565"/>
                <a:gd name="connsiteY853" fmla="*/ 1344530 h 2096575"/>
                <a:gd name="connsiteX854" fmla="*/ 2070717 w 2384565"/>
                <a:gd name="connsiteY854" fmla="*/ 1240993 h 2096575"/>
                <a:gd name="connsiteX855" fmla="*/ 2040046 w 2384565"/>
                <a:gd name="connsiteY855" fmla="*/ 1290904 h 2096575"/>
                <a:gd name="connsiteX856" fmla="*/ 2055382 w 2384565"/>
                <a:gd name="connsiteY856" fmla="*/ 1229563 h 2096575"/>
                <a:gd name="connsiteX857" fmla="*/ 2016996 w 2384565"/>
                <a:gd name="connsiteY857" fmla="*/ 1237183 h 2096575"/>
                <a:gd name="connsiteX858" fmla="*/ 2051476 w 2384565"/>
                <a:gd name="connsiteY858" fmla="*/ 1214133 h 2096575"/>
                <a:gd name="connsiteX859" fmla="*/ 2059192 w 2384565"/>
                <a:gd name="connsiteY859" fmla="*/ 1148886 h 2096575"/>
                <a:gd name="connsiteX860" fmla="*/ 2055382 w 2384565"/>
                <a:gd name="connsiteY860" fmla="*/ 1214133 h 2096575"/>
                <a:gd name="connsiteX861" fmla="*/ 2074527 w 2384565"/>
                <a:gd name="connsiteY861" fmla="*/ 1133551 h 2096575"/>
                <a:gd name="connsiteX862" fmla="*/ 2078337 w 2384565"/>
                <a:gd name="connsiteY862" fmla="*/ 1187272 h 2096575"/>
                <a:gd name="connsiteX863" fmla="*/ 2089862 w 2384565"/>
                <a:gd name="connsiteY863" fmla="*/ 1125931 h 2096575"/>
                <a:gd name="connsiteX864" fmla="*/ 2089862 w 2384565"/>
                <a:gd name="connsiteY864" fmla="*/ 1148982 h 2096575"/>
                <a:gd name="connsiteX865" fmla="*/ 2093672 w 2384565"/>
                <a:gd name="connsiteY865" fmla="*/ 1183462 h 2096575"/>
                <a:gd name="connsiteX866" fmla="*/ 2101387 w 2384565"/>
                <a:gd name="connsiteY866" fmla="*/ 1168127 h 2096575"/>
                <a:gd name="connsiteX867" fmla="*/ 2109007 w 2384565"/>
                <a:gd name="connsiteY867" fmla="*/ 1133646 h 2096575"/>
                <a:gd name="connsiteX868" fmla="*/ 2112817 w 2384565"/>
                <a:gd name="connsiteY868" fmla="*/ 1191178 h 2096575"/>
                <a:gd name="connsiteX869" fmla="*/ 2131963 w 2384565"/>
                <a:gd name="connsiteY869" fmla="*/ 1191178 h 2096575"/>
                <a:gd name="connsiteX870" fmla="*/ 2124248 w 2384565"/>
                <a:gd name="connsiteY870" fmla="*/ 1237183 h 2096575"/>
                <a:gd name="connsiteX871" fmla="*/ 2120437 w 2384565"/>
                <a:gd name="connsiteY871" fmla="*/ 1087641 h 2096575"/>
                <a:gd name="connsiteX872" fmla="*/ 2097387 w 2384565"/>
                <a:gd name="connsiteY872" fmla="*/ 1099166 h 2096575"/>
                <a:gd name="connsiteX873" fmla="*/ 2112722 w 2384565"/>
                <a:gd name="connsiteY873" fmla="*/ 1076115 h 2096575"/>
                <a:gd name="connsiteX874" fmla="*/ 2101197 w 2384565"/>
                <a:gd name="connsiteY874" fmla="*/ 999439 h 2096575"/>
                <a:gd name="connsiteX875" fmla="*/ 2116532 w 2384565"/>
                <a:gd name="connsiteY875" fmla="*/ 1068496 h 2096575"/>
                <a:gd name="connsiteX876" fmla="*/ 2116532 w 2384565"/>
                <a:gd name="connsiteY876" fmla="*/ 1003249 h 2096575"/>
                <a:gd name="connsiteX877" fmla="*/ 2131867 w 2384565"/>
                <a:gd name="connsiteY877" fmla="*/ 1045445 h 2096575"/>
                <a:gd name="connsiteX878" fmla="*/ 2139583 w 2384565"/>
                <a:gd name="connsiteY878" fmla="*/ 1014774 h 2096575"/>
                <a:gd name="connsiteX879" fmla="*/ 2147203 w 2384565"/>
                <a:gd name="connsiteY879" fmla="*/ 1030110 h 2096575"/>
                <a:gd name="connsiteX880" fmla="*/ 2170253 w 2384565"/>
                <a:gd name="connsiteY880" fmla="*/ 964863 h 2096575"/>
                <a:gd name="connsiteX881" fmla="*/ 2166443 w 2384565"/>
                <a:gd name="connsiteY881" fmla="*/ 1010869 h 2096575"/>
                <a:gd name="connsiteX882" fmla="*/ 2193304 w 2384565"/>
                <a:gd name="connsiteY882" fmla="*/ 991724 h 2096575"/>
                <a:gd name="connsiteX883" fmla="*/ 2208639 w 2384565"/>
                <a:gd name="connsiteY883" fmla="*/ 899712 h 2096575"/>
                <a:gd name="connsiteX884" fmla="*/ 2212449 w 2384565"/>
                <a:gd name="connsiteY884" fmla="*/ 964959 h 2096575"/>
                <a:gd name="connsiteX885" fmla="*/ 2212449 w 2384565"/>
                <a:gd name="connsiteY885" fmla="*/ 853707 h 2096575"/>
                <a:gd name="connsiteX886" fmla="*/ 2135773 w 2384565"/>
                <a:gd name="connsiteY886" fmla="*/ 934288 h 2096575"/>
                <a:gd name="connsiteX887" fmla="*/ 2189494 w 2384565"/>
                <a:gd name="connsiteY887" fmla="*/ 750170 h 2096575"/>
                <a:gd name="connsiteX888" fmla="*/ 2131963 w 2384565"/>
                <a:gd name="connsiteY888" fmla="*/ 846087 h 2096575"/>
                <a:gd name="connsiteX889" fmla="*/ 2116627 w 2384565"/>
                <a:gd name="connsiteY889" fmla="*/ 869137 h 2096575"/>
                <a:gd name="connsiteX890" fmla="*/ 2185684 w 2384565"/>
                <a:gd name="connsiteY890" fmla="*/ 677399 h 2096575"/>
                <a:gd name="connsiteX891" fmla="*/ 2039951 w 2384565"/>
                <a:gd name="connsiteY891" fmla="*/ 853802 h 2096575"/>
                <a:gd name="connsiteX892" fmla="*/ 2047666 w 2384565"/>
                <a:gd name="connsiteY892" fmla="*/ 784746 h 2096575"/>
                <a:gd name="connsiteX893" fmla="*/ 2051476 w 2384565"/>
                <a:gd name="connsiteY893" fmla="*/ 800081 h 2096575"/>
                <a:gd name="connsiteX894" fmla="*/ 2135868 w 2384565"/>
                <a:gd name="connsiteY894" fmla="*/ 681209 h 2096575"/>
                <a:gd name="connsiteX895" fmla="*/ 2185684 w 2384565"/>
                <a:gd name="connsiteY895" fmla="*/ 608343 h 2096575"/>
                <a:gd name="connsiteX896" fmla="*/ 2105102 w 2384565"/>
                <a:gd name="connsiteY896" fmla="*/ 685019 h 2096575"/>
                <a:gd name="connsiteX897" fmla="*/ 2170348 w 2384565"/>
                <a:gd name="connsiteY897" fmla="*/ 604437 h 2096575"/>
                <a:gd name="connsiteX898" fmla="*/ 2112817 w 2384565"/>
                <a:gd name="connsiteY898" fmla="*/ 646633 h 2096575"/>
                <a:gd name="connsiteX899" fmla="*/ 2166538 w 2384565"/>
                <a:gd name="connsiteY899" fmla="*/ 585292 h 2096575"/>
                <a:gd name="connsiteX900" fmla="*/ 2139678 w 2384565"/>
                <a:gd name="connsiteY900" fmla="*/ 604437 h 2096575"/>
                <a:gd name="connsiteX901" fmla="*/ 2170348 w 2384565"/>
                <a:gd name="connsiteY901" fmla="*/ 550716 h 2096575"/>
                <a:gd name="connsiteX902" fmla="*/ 2151203 w 2384565"/>
                <a:gd name="connsiteY902" fmla="*/ 569862 h 2096575"/>
                <a:gd name="connsiteX903" fmla="*/ 2158823 w 2384565"/>
                <a:gd name="connsiteY903" fmla="*/ 546811 h 2096575"/>
                <a:gd name="connsiteX904" fmla="*/ 2147298 w 2384565"/>
                <a:gd name="connsiteY904" fmla="*/ 554526 h 2096575"/>
                <a:gd name="connsiteX905" fmla="*/ 2074432 w 2384565"/>
                <a:gd name="connsiteY905" fmla="*/ 642728 h 2096575"/>
                <a:gd name="connsiteX906" fmla="*/ 2070622 w 2384565"/>
                <a:gd name="connsiteY906" fmla="*/ 669588 h 2096575"/>
                <a:gd name="connsiteX907" fmla="*/ 2093672 w 2384565"/>
                <a:gd name="connsiteY907" fmla="*/ 646538 h 2096575"/>
                <a:gd name="connsiteX908" fmla="*/ 2032331 w 2384565"/>
                <a:gd name="connsiteY908" fmla="*/ 746265 h 2096575"/>
                <a:gd name="connsiteX909" fmla="*/ 2101387 w 2384565"/>
                <a:gd name="connsiteY909" fmla="*/ 615867 h 2096575"/>
                <a:gd name="connsiteX910" fmla="*/ 2128248 w 2384565"/>
                <a:gd name="connsiteY910" fmla="*/ 569862 h 2096575"/>
                <a:gd name="connsiteX911" fmla="*/ 2059192 w 2384565"/>
                <a:gd name="connsiteY911" fmla="*/ 631203 h 2096575"/>
                <a:gd name="connsiteX912" fmla="*/ 2020806 w 2384565"/>
                <a:gd name="connsiteY912" fmla="*/ 711784 h 2096575"/>
                <a:gd name="connsiteX913" fmla="*/ 2047666 w 2384565"/>
                <a:gd name="connsiteY913" fmla="*/ 642728 h 2096575"/>
                <a:gd name="connsiteX914" fmla="*/ 2020806 w 2384565"/>
                <a:gd name="connsiteY914" fmla="*/ 692544 h 2096575"/>
                <a:gd name="connsiteX915" fmla="*/ 2036141 w 2384565"/>
                <a:gd name="connsiteY915" fmla="*/ 611962 h 2096575"/>
                <a:gd name="connsiteX916" fmla="*/ 2009281 w 2384565"/>
                <a:gd name="connsiteY916" fmla="*/ 673303 h 2096575"/>
                <a:gd name="connsiteX917" fmla="*/ 1993945 w 2384565"/>
                <a:gd name="connsiteY917" fmla="*/ 642633 h 2096575"/>
                <a:gd name="connsiteX918" fmla="*/ 1993945 w 2384565"/>
                <a:gd name="connsiteY918" fmla="*/ 727024 h 2096575"/>
                <a:gd name="connsiteX919" fmla="*/ 1947940 w 2384565"/>
                <a:gd name="connsiteY919" fmla="*/ 615772 h 2096575"/>
                <a:gd name="connsiteX920" fmla="*/ 1970990 w 2384565"/>
                <a:gd name="connsiteY920" fmla="*/ 727024 h 2096575"/>
                <a:gd name="connsiteX921" fmla="*/ 1905744 w 2384565"/>
                <a:gd name="connsiteY921" fmla="*/ 677208 h 2096575"/>
                <a:gd name="connsiteX922" fmla="*/ 1940224 w 2384565"/>
                <a:gd name="connsiteY922" fmla="*/ 753885 h 2096575"/>
                <a:gd name="connsiteX923" fmla="*/ 1928699 w 2384565"/>
                <a:gd name="connsiteY923" fmla="*/ 746169 h 2096575"/>
                <a:gd name="connsiteX924" fmla="*/ 1951750 w 2384565"/>
                <a:gd name="connsiteY924" fmla="*/ 792175 h 2096575"/>
                <a:gd name="connsiteX925" fmla="*/ 2013091 w 2384565"/>
                <a:gd name="connsiteY925" fmla="*/ 903427 h 2096575"/>
                <a:gd name="connsiteX926" fmla="*/ 1959369 w 2384565"/>
                <a:gd name="connsiteY926" fmla="*/ 815226 h 2096575"/>
                <a:gd name="connsiteX927" fmla="*/ 1967085 w 2384565"/>
                <a:gd name="connsiteY927" fmla="*/ 834371 h 2096575"/>
                <a:gd name="connsiteX928" fmla="*/ 1936414 w 2384565"/>
                <a:gd name="connsiteY928" fmla="*/ 803700 h 2096575"/>
                <a:gd name="connsiteX929" fmla="*/ 1940224 w 2384565"/>
                <a:gd name="connsiteY929" fmla="*/ 834371 h 2096575"/>
                <a:gd name="connsiteX930" fmla="*/ 1921079 w 2384565"/>
                <a:gd name="connsiteY930" fmla="*/ 803700 h 2096575"/>
                <a:gd name="connsiteX931" fmla="*/ 1924889 w 2384565"/>
                <a:gd name="connsiteY931" fmla="*/ 834371 h 2096575"/>
                <a:gd name="connsiteX932" fmla="*/ 1890409 w 2384565"/>
                <a:gd name="connsiteY932" fmla="*/ 780650 h 2096575"/>
                <a:gd name="connsiteX933" fmla="*/ 1917269 w 2384565"/>
                <a:gd name="connsiteY933" fmla="*/ 865041 h 2096575"/>
                <a:gd name="connsiteX934" fmla="*/ 1993945 w 2384565"/>
                <a:gd name="connsiteY934" fmla="*/ 953243 h 2096575"/>
                <a:gd name="connsiteX935" fmla="*/ 1947940 w 2384565"/>
                <a:gd name="connsiteY935" fmla="*/ 922572 h 2096575"/>
                <a:gd name="connsiteX936" fmla="*/ 1917269 w 2384565"/>
                <a:gd name="connsiteY936" fmla="*/ 1018489 h 2096575"/>
                <a:gd name="connsiteX937" fmla="*/ 1932604 w 2384565"/>
                <a:gd name="connsiteY937" fmla="*/ 907237 h 2096575"/>
                <a:gd name="connsiteX938" fmla="*/ 1917269 w 2384565"/>
                <a:gd name="connsiteY938" fmla="*/ 987819 h 2096575"/>
                <a:gd name="connsiteX939" fmla="*/ 1921079 w 2384565"/>
                <a:gd name="connsiteY939" fmla="*/ 934098 h 2096575"/>
                <a:gd name="connsiteX940" fmla="*/ 1913364 w 2384565"/>
                <a:gd name="connsiteY940" fmla="*/ 949433 h 2096575"/>
                <a:gd name="connsiteX941" fmla="*/ 1909554 w 2384565"/>
                <a:gd name="connsiteY941" fmla="*/ 884187 h 2096575"/>
                <a:gd name="connsiteX942" fmla="*/ 1905744 w 2384565"/>
                <a:gd name="connsiteY942" fmla="*/ 903332 h 2096575"/>
                <a:gd name="connsiteX943" fmla="*/ 1848213 w 2384565"/>
                <a:gd name="connsiteY943" fmla="*/ 830466 h 2096575"/>
                <a:gd name="connsiteX944" fmla="*/ 1867358 w 2384565"/>
                <a:gd name="connsiteY944" fmla="*/ 834276 h 2096575"/>
                <a:gd name="connsiteX945" fmla="*/ 1836688 w 2384565"/>
                <a:gd name="connsiteY945" fmla="*/ 761409 h 2096575"/>
                <a:gd name="connsiteX946" fmla="*/ 1894218 w 2384565"/>
                <a:gd name="connsiteY946" fmla="*/ 857326 h 2096575"/>
                <a:gd name="connsiteX947" fmla="*/ 1855833 w 2384565"/>
                <a:gd name="connsiteY947" fmla="*/ 769125 h 2096575"/>
                <a:gd name="connsiteX948" fmla="*/ 1848118 w 2384565"/>
                <a:gd name="connsiteY948" fmla="*/ 776840 h 2096575"/>
                <a:gd name="connsiteX949" fmla="*/ 1813637 w 2384565"/>
                <a:gd name="connsiteY949" fmla="*/ 646443 h 2096575"/>
                <a:gd name="connsiteX950" fmla="*/ 1828972 w 2384565"/>
                <a:gd name="connsiteY950" fmla="*/ 749979 h 2096575"/>
                <a:gd name="connsiteX951" fmla="*/ 1805922 w 2384565"/>
                <a:gd name="connsiteY951" fmla="*/ 684733 h 2096575"/>
                <a:gd name="connsiteX952" fmla="*/ 1802112 w 2384565"/>
                <a:gd name="connsiteY952" fmla="*/ 615677 h 2096575"/>
                <a:gd name="connsiteX953" fmla="*/ 1802112 w 2384565"/>
                <a:gd name="connsiteY953" fmla="*/ 654063 h 2096575"/>
                <a:gd name="connsiteX954" fmla="*/ 1802112 w 2384565"/>
                <a:gd name="connsiteY954" fmla="*/ 692448 h 2096575"/>
                <a:gd name="connsiteX955" fmla="*/ 1809827 w 2384565"/>
                <a:gd name="connsiteY955" fmla="*/ 734644 h 2096575"/>
                <a:gd name="connsiteX956" fmla="*/ 1828972 w 2384565"/>
                <a:gd name="connsiteY956" fmla="*/ 773030 h 2096575"/>
                <a:gd name="connsiteX957" fmla="*/ 1779157 w 2384565"/>
                <a:gd name="connsiteY957" fmla="*/ 738549 h 2096575"/>
                <a:gd name="connsiteX958" fmla="*/ 1736961 w 2384565"/>
                <a:gd name="connsiteY958" fmla="*/ 696354 h 2096575"/>
                <a:gd name="connsiteX959" fmla="*/ 1713910 w 2384565"/>
                <a:gd name="connsiteY959" fmla="*/ 657968 h 2096575"/>
                <a:gd name="connsiteX960" fmla="*/ 1736961 w 2384565"/>
                <a:gd name="connsiteY960" fmla="*/ 857421 h 2096575"/>
                <a:gd name="connsiteX961" fmla="*/ 1752296 w 2384565"/>
                <a:gd name="connsiteY961" fmla="*/ 845896 h 2096575"/>
                <a:gd name="connsiteX962" fmla="*/ 1752296 w 2384565"/>
                <a:gd name="connsiteY962" fmla="*/ 911142 h 2096575"/>
                <a:gd name="connsiteX963" fmla="*/ 1763821 w 2384565"/>
                <a:gd name="connsiteY963" fmla="*/ 884282 h 2096575"/>
                <a:gd name="connsiteX964" fmla="*/ 1771441 w 2384565"/>
                <a:gd name="connsiteY964" fmla="*/ 980199 h 2096575"/>
                <a:gd name="connsiteX965" fmla="*/ 1759916 w 2384565"/>
                <a:gd name="connsiteY965" fmla="*/ 1022394 h 2096575"/>
                <a:gd name="connsiteX966" fmla="*/ 1756106 w 2384565"/>
                <a:gd name="connsiteY966" fmla="*/ 991724 h 2096575"/>
                <a:gd name="connsiteX967" fmla="*/ 1710100 w 2384565"/>
                <a:gd name="connsiteY967" fmla="*/ 868947 h 2096575"/>
                <a:gd name="connsiteX968" fmla="*/ 1706290 w 2384565"/>
                <a:gd name="connsiteY968" fmla="*/ 734739 h 2096575"/>
                <a:gd name="connsiteX969" fmla="*/ 1698575 w 2384565"/>
                <a:gd name="connsiteY969" fmla="*/ 895807 h 2096575"/>
                <a:gd name="connsiteX970" fmla="*/ 1706290 w 2384565"/>
                <a:gd name="connsiteY970" fmla="*/ 784555 h 2096575"/>
                <a:gd name="connsiteX971" fmla="*/ 1683240 w 2384565"/>
                <a:gd name="connsiteY971" fmla="*/ 861231 h 2096575"/>
                <a:gd name="connsiteX972" fmla="*/ 1702385 w 2384565"/>
                <a:gd name="connsiteY972" fmla="*/ 711689 h 2096575"/>
                <a:gd name="connsiteX973" fmla="*/ 1713910 w 2384565"/>
                <a:gd name="connsiteY973" fmla="*/ 723214 h 2096575"/>
                <a:gd name="connsiteX974" fmla="*/ 1702385 w 2384565"/>
                <a:gd name="connsiteY974" fmla="*/ 558336 h 2096575"/>
                <a:gd name="connsiteX975" fmla="*/ 1687050 w 2384565"/>
                <a:gd name="connsiteY975" fmla="*/ 704069 h 2096575"/>
                <a:gd name="connsiteX976" fmla="*/ 1687050 w 2384565"/>
                <a:gd name="connsiteY976" fmla="*/ 558336 h 2096575"/>
                <a:gd name="connsiteX977" fmla="*/ 1667905 w 2384565"/>
                <a:gd name="connsiteY977" fmla="*/ 719404 h 2096575"/>
                <a:gd name="connsiteX978" fmla="*/ 1683240 w 2384565"/>
                <a:gd name="connsiteY978" fmla="*/ 512331 h 2096575"/>
                <a:gd name="connsiteX979" fmla="*/ 1656570 w 2384565"/>
                <a:gd name="connsiteY979" fmla="*/ 784746 h 2096575"/>
                <a:gd name="connsiteX980" fmla="*/ 1656570 w 2384565"/>
                <a:gd name="connsiteY980" fmla="*/ 784746 h 2096575"/>
                <a:gd name="connsiteX981" fmla="*/ 1541508 w 2384565"/>
                <a:gd name="connsiteY981" fmla="*/ 547002 h 2096575"/>
                <a:gd name="connsiteX982" fmla="*/ 1556843 w 2384565"/>
                <a:gd name="connsiteY982" fmla="*/ 523951 h 2096575"/>
                <a:gd name="connsiteX983" fmla="*/ 1541508 w 2384565"/>
                <a:gd name="connsiteY983" fmla="*/ 547002 h 2096575"/>
                <a:gd name="connsiteX984" fmla="*/ 1575988 w 2384565"/>
                <a:gd name="connsiteY984" fmla="*/ 608343 h 2096575"/>
                <a:gd name="connsiteX985" fmla="*/ 1606659 w 2384565"/>
                <a:gd name="connsiteY985" fmla="*/ 531666 h 2096575"/>
                <a:gd name="connsiteX986" fmla="*/ 1575988 w 2384565"/>
                <a:gd name="connsiteY986" fmla="*/ 608343 h 2096575"/>
                <a:gd name="connsiteX987" fmla="*/ 1575988 w 2384565"/>
                <a:gd name="connsiteY987" fmla="*/ 581482 h 2096575"/>
                <a:gd name="connsiteX988" fmla="*/ 1595134 w 2384565"/>
                <a:gd name="connsiteY988" fmla="*/ 535476 h 2096575"/>
                <a:gd name="connsiteX989" fmla="*/ 1575988 w 2384565"/>
                <a:gd name="connsiteY989" fmla="*/ 581482 h 2096575"/>
                <a:gd name="connsiteX990" fmla="*/ 1575988 w 2384565"/>
                <a:gd name="connsiteY990" fmla="*/ 581482 h 2096575"/>
                <a:gd name="connsiteX991" fmla="*/ 1656570 w 2384565"/>
                <a:gd name="connsiteY991" fmla="*/ 623678 h 2096575"/>
                <a:gd name="connsiteX992" fmla="*/ 1660380 w 2384565"/>
                <a:gd name="connsiteY992" fmla="*/ 535476 h 2096575"/>
                <a:gd name="connsiteX993" fmla="*/ 1656570 w 2384565"/>
                <a:gd name="connsiteY993" fmla="*/ 623678 h 2096575"/>
                <a:gd name="connsiteX994" fmla="*/ 1529983 w 2384565"/>
                <a:gd name="connsiteY994" fmla="*/ 616058 h 2096575"/>
                <a:gd name="connsiteX995" fmla="*/ 1572178 w 2384565"/>
                <a:gd name="connsiteY995" fmla="*/ 543192 h 2096575"/>
                <a:gd name="connsiteX996" fmla="*/ 1529983 w 2384565"/>
                <a:gd name="connsiteY996" fmla="*/ 616058 h 2096575"/>
                <a:gd name="connsiteX997" fmla="*/ 1744771 w 2384565"/>
                <a:gd name="connsiteY997" fmla="*/ 569957 h 2096575"/>
                <a:gd name="connsiteX998" fmla="*/ 1756297 w 2384565"/>
                <a:gd name="connsiteY998" fmla="*/ 546906 h 2096575"/>
                <a:gd name="connsiteX999" fmla="*/ 1744771 w 2384565"/>
                <a:gd name="connsiteY999" fmla="*/ 569957 h 2096575"/>
                <a:gd name="connsiteX1000" fmla="*/ 2040046 w 2384565"/>
                <a:gd name="connsiteY1000" fmla="*/ 619868 h 2096575"/>
                <a:gd name="connsiteX1001" fmla="*/ 2097577 w 2384565"/>
                <a:gd name="connsiteY1001" fmla="*/ 543192 h 2096575"/>
                <a:gd name="connsiteX1002" fmla="*/ 2040046 w 2384565"/>
                <a:gd name="connsiteY1002" fmla="*/ 619868 h 2096575"/>
                <a:gd name="connsiteX1003" fmla="*/ 1449401 w 2384565"/>
                <a:gd name="connsiteY1003" fmla="*/ 750265 h 2096575"/>
                <a:gd name="connsiteX1004" fmla="*/ 1487787 w 2384565"/>
                <a:gd name="connsiteY1004" fmla="*/ 612153 h 2096575"/>
                <a:gd name="connsiteX1005" fmla="*/ 1434066 w 2384565"/>
                <a:gd name="connsiteY1005" fmla="*/ 708069 h 2096575"/>
                <a:gd name="connsiteX1006" fmla="*/ 1480072 w 2384565"/>
                <a:gd name="connsiteY1006" fmla="*/ 1114596 h 2096575"/>
                <a:gd name="connsiteX1007" fmla="*/ 1495407 w 2384565"/>
                <a:gd name="connsiteY1007" fmla="*/ 1045540 h 2096575"/>
                <a:gd name="connsiteX1008" fmla="*/ 1487692 w 2384565"/>
                <a:gd name="connsiteY1008" fmla="*/ 1118406 h 2096575"/>
                <a:gd name="connsiteX1009" fmla="*/ 1506837 w 2384565"/>
                <a:gd name="connsiteY1009" fmla="*/ 1076211 h 2096575"/>
                <a:gd name="connsiteX1010" fmla="*/ 1503027 w 2384565"/>
                <a:gd name="connsiteY1010" fmla="*/ 1118406 h 2096575"/>
                <a:gd name="connsiteX1011" fmla="*/ 1514552 w 2384565"/>
                <a:gd name="connsiteY1011" fmla="*/ 1034015 h 2096575"/>
                <a:gd name="connsiteX1012" fmla="*/ 1503027 w 2384565"/>
                <a:gd name="connsiteY1012" fmla="*/ 1057065 h 2096575"/>
                <a:gd name="connsiteX1013" fmla="*/ 1549033 w 2384565"/>
                <a:gd name="connsiteY1013" fmla="*/ 662064 h 2096575"/>
                <a:gd name="connsiteX1014" fmla="*/ 1514552 w 2384565"/>
                <a:gd name="connsiteY1014" fmla="*/ 754075 h 2096575"/>
                <a:gd name="connsiteX1015" fmla="*/ 1549033 w 2384565"/>
                <a:gd name="connsiteY1015" fmla="*/ 631298 h 2096575"/>
                <a:gd name="connsiteX1016" fmla="*/ 1476166 w 2384565"/>
                <a:gd name="connsiteY1016" fmla="*/ 980294 h 2096575"/>
                <a:gd name="connsiteX1017" fmla="*/ 1468451 w 2384565"/>
                <a:gd name="connsiteY1017" fmla="*/ 803891 h 2096575"/>
                <a:gd name="connsiteX1018" fmla="*/ 1495312 w 2384565"/>
                <a:gd name="connsiteY1018" fmla="*/ 635108 h 2096575"/>
                <a:gd name="connsiteX1019" fmla="*/ 1545127 w 2384565"/>
                <a:gd name="connsiteY1019" fmla="*/ 558432 h 2096575"/>
                <a:gd name="connsiteX1020" fmla="*/ 1449401 w 2384565"/>
                <a:gd name="connsiteY1020" fmla="*/ 750265 h 2096575"/>
                <a:gd name="connsiteX1021" fmla="*/ 1449401 w 2384565"/>
                <a:gd name="connsiteY1021" fmla="*/ 750265 h 2096575"/>
                <a:gd name="connsiteX1022" fmla="*/ 1752391 w 2384565"/>
                <a:gd name="connsiteY1022" fmla="*/ 619868 h 2096575"/>
                <a:gd name="connsiteX1023" fmla="*/ 1763917 w 2384565"/>
                <a:gd name="connsiteY1023" fmla="*/ 642918 h 2096575"/>
                <a:gd name="connsiteX1024" fmla="*/ 1767726 w 2384565"/>
                <a:gd name="connsiteY1024" fmla="*/ 562337 h 2096575"/>
                <a:gd name="connsiteX1025" fmla="*/ 1752391 w 2384565"/>
                <a:gd name="connsiteY1025" fmla="*/ 619868 h 2096575"/>
                <a:gd name="connsiteX1026" fmla="*/ 1752391 w 2384565"/>
                <a:gd name="connsiteY1026" fmla="*/ 619868 h 2096575"/>
                <a:gd name="connsiteX1027" fmla="*/ 1875168 w 2384565"/>
                <a:gd name="connsiteY1027" fmla="*/ 593007 h 2096575"/>
                <a:gd name="connsiteX1028" fmla="*/ 1856023 w 2384565"/>
                <a:gd name="connsiteY1028" fmla="*/ 558527 h 2096575"/>
                <a:gd name="connsiteX1029" fmla="*/ 1875168 w 2384565"/>
                <a:gd name="connsiteY1029" fmla="*/ 593007 h 2096575"/>
                <a:gd name="connsiteX1030" fmla="*/ 1982515 w 2384565"/>
                <a:gd name="connsiteY1030" fmla="*/ 639013 h 2096575"/>
                <a:gd name="connsiteX1031" fmla="*/ 1974895 w 2384565"/>
                <a:gd name="connsiteY1031" fmla="*/ 562337 h 2096575"/>
                <a:gd name="connsiteX1032" fmla="*/ 1955750 w 2384565"/>
                <a:gd name="connsiteY1032" fmla="*/ 562337 h 2096575"/>
                <a:gd name="connsiteX1033" fmla="*/ 1982515 w 2384565"/>
                <a:gd name="connsiteY1033" fmla="*/ 639013 h 2096575"/>
                <a:gd name="connsiteX1034" fmla="*/ 2078432 w 2384565"/>
                <a:gd name="connsiteY1034" fmla="*/ 608343 h 2096575"/>
                <a:gd name="connsiteX1035" fmla="*/ 2120628 w 2384565"/>
                <a:gd name="connsiteY1035" fmla="*/ 562337 h 2096575"/>
                <a:gd name="connsiteX1036" fmla="*/ 2078432 w 2384565"/>
                <a:gd name="connsiteY1036" fmla="*/ 608343 h 2096575"/>
                <a:gd name="connsiteX1037" fmla="*/ 1583704 w 2384565"/>
                <a:gd name="connsiteY1037" fmla="*/ 642823 h 2096575"/>
                <a:gd name="connsiteX1038" fmla="*/ 1614374 w 2384565"/>
                <a:gd name="connsiteY1038" fmla="*/ 566147 h 2096575"/>
                <a:gd name="connsiteX1039" fmla="*/ 1583704 w 2384565"/>
                <a:gd name="connsiteY1039" fmla="*/ 642823 h 2096575"/>
                <a:gd name="connsiteX1040" fmla="*/ 1583704 w 2384565"/>
                <a:gd name="connsiteY1040" fmla="*/ 642823 h 2096575"/>
                <a:gd name="connsiteX1041" fmla="*/ 149239 w 2384565"/>
                <a:gd name="connsiteY1041" fmla="*/ 608343 h 2096575"/>
                <a:gd name="connsiteX1042" fmla="*/ 179909 w 2384565"/>
                <a:gd name="connsiteY1042" fmla="*/ 585292 h 2096575"/>
                <a:gd name="connsiteX1043" fmla="*/ 149239 w 2384565"/>
                <a:gd name="connsiteY1043" fmla="*/ 608343 h 2096575"/>
                <a:gd name="connsiteX1044" fmla="*/ 2005566 w 2384565"/>
                <a:gd name="connsiteY1044" fmla="*/ 627488 h 2096575"/>
                <a:gd name="connsiteX1045" fmla="*/ 2001756 w 2384565"/>
                <a:gd name="connsiteY1045" fmla="*/ 589102 h 2096575"/>
                <a:gd name="connsiteX1046" fmla="*/ 1986421 w 2384565"/>
                <a:gd name="connsiteY1046" fmla="*/ 585292 h 2096575"/>
                <a:gd name="connsiteX1047" fmla="*/ 2005566 w 2384565"/>
                <a:gd name="connsiteY1047" fmla="*/ 627488 h 2096575"/>
                <a:gd name="connsiteX1048" fmla="*/ 1503122 w 2384565"/>
                <a:gd name="connsiteY1048" fmla="*/ 704259 h 2096575"/>
                <a:gd name="connsiteX1049" fmla="*/ 1553033 w 2384565"/>
                <a:gd name="connsiteY1049" fmla="*/ 589197 h 2096575"/>
                <a:gd name="connsiteX1050" fmla="*/ 1503122 w 2384565"/>
                <a:gd name="connsiteY1050" fmla="*/ 704259 h 2096575"/>
                <a:gd name="connsiteX1051" fmla="*/ 1591324 w 2384565"/>
                <a:gd name="connsiteY1051" fmla="*/ 669684 h 2096575"/>
                <a:gd name="connsiteX1052" fmla="*/ 1614374 w 2384565"/>
                <a:gd name="connsiteY1052" fmla="*/ 593007 h 2096575"/>
                <a:gd name="connsiteX1053" fmla="*/ 1591324 w 2384565"/>
                <a:gd name="connsiteY1053" fmla="*/ 669684 h 2096575"/>
                <a:gd name="connsiteX1054" fmla="*/ 1932700 w 2384565"/>
                <a:gd name="connsiteY1054" fmla="*/ 784746 h 2096575"/>
                <a:gd name="connsiteX1055" fmla="*/ 1894314 w 2384565"/>
                <a:gd name="connsiteY1055" fmla="*/ 673494 h 2096575"/>
                <a:gd name="connsiteX1056" fmla="*/ 1886599 w 2384565"/>
                <a:gd name="connsiteY1056" fmla="*/ 592912 h 2096575"/>
                <a:gd name="connsiteX1057" fmla="*/ 1932700 w 2384565"/>
                <a:gd name="connsiteY1057" fmla="*/ 784746 h 2096575"/>
                <a:gd name="connsiteX1058" fmla="*/ 176099 w 2384565"/>
                <a:gd name="connsiteY1058" fmla="*/ 616058 h 2096575"/>
                <a:gd name="connsiteX1059" fmla="*/ 187624 w 2384565"/>
                <a:gd name="connsiteY1059" fmla="*/ 596913 h 2096575"/>
                <a:gd name="connsiteX1060" fmla="*/ 176099 w 2384565"/>
                <a:gd name="connsiteY1060" fmla="*/ 616058 h 2096575"/>
                <a:gd name="connsiteX1061" fmla="*/ 1779252 w 2384565"/>
                <a:gd name="connsiteY1061" fmla="*/ 673589 h 2096575"/>
                <a:gd name="connsiteX1062" fmla="*/ 1775442 w 2384565"/>
                <a:gd name="connsiteY1062" fmla="*/ 600723 h 2096575"/>
                <a:gd name="connsiteX1063" fmla="*/ 1779252 w 2384565"/>
                <a:gd name="connsiteY1063" fmla="*/ 673589 h 2096575"/>
                <a:gd name="connsiteX1064" fmla="*/ 1913554 w 2384565"/>
                <a:gd name="connsiteY1064" fmla="*/ 777126 h 2096575"/>
                <a:gd name="connsiteX1065" fmla="*/ 1882884 w 2384565"/>
                <a:gd name="connsiteY1065" fmla="*/ 685114 h 2096575"/>
                <a:gd name="connsiteX1066" fmla="*/ 1875168 w 2384565"/>
                <a:gd name="connsiteY1066" fmla="*/ 646728 h 2096575"/>
                <a:gd name="connsiteX1067" fmla="*/ 1867549 w 2384565"/>
                <a:gd name="connsiteY1067" fmla="*/ 662064 h 2096575"/>
                <a:gd name="connsiteX1068" fmla="*/ 1863739 w 2384565"/>
                <a:gd name="connsiteY1068" fmla="*/ 604533 h 2096575"/>
                <a:gd name="connsiteX1069" fmla="*/ 1852213 w 2384565"/>
                <a:gd name="connsiteY1069" fmla="*/ 665874 h 2096575"/>
                <a:gd name="connsiteX1070" fmla="*/ 1913554 w 2384565"/>
                <a:gd name="connsiteY1070" fmla="*/ 777126 h 2096575"/>
                <a:gd name="connsiteX1071" fmla="*/ 1913554 w 2384565"/>
                <a:gd name="connsiteY1071" fmla="*/ 777126 h 2096575"/>
                <a:gd name="connsiteX1072" fmla="*/ 1982515 w 2384565"/>
                <a:gd name="connsiteY1072" fmla="*/ 677399 h 2096575"/>
                <a:gd name="connsiteX1073" fmla="*/ 1978705 w 2384565"/>
                <a:gd name="connsiteY1073" fmla="*/ 646728 h 2096575"/>
                <a:gd name="connsiteX1074" fmla="*/ 1974895 w 2384565"/>
                <a:gd name="connsiteY1074" fmla="*/ 658254 h 2096575"/>
                <a:gd name="connsiteX1075" fmla="*/ 1959560 w 2384565"/>
                <a:gd name="connsiteY1075" fmla="*/ 608438 h 2096575"/>
                <a:gd name="connsiteX1076" fmla="*/ 1982515 w 2384565"/>
                <a:gd name="connsiteY1076" fmla="*/ 677399 h 2096575"/>
                <a:gd name="connsiteX1077" fmla="*/ 2013186 w 2384565"/>
                <a:gd name="connsiteY1077" fmla="*/ 650538 h 2096575"/>
                <a:gd name="connsiteX1078" fmla="*/ 2016996 w 2384565"/>
                <a:gd name="connsiteY1078" fmla="*/ 612153 h 2096575"/>
                <a:gd name="connsiteX1079" fmla="*/ 2013186 w 2384565"/>
                <a:gd name="connsiteY1079" fmla="*/ 650538 h 2096575"/>
                <a:gd name="connsiteX1080" fmla="*/ 1932700 w 2384565"/>
                <a:gd name="connsiteY1080" fmla="*/ 662064 h 2096575"/>
                <a:gd name="connsiteX1081" fmla="*/ 1955750 w 2384565"/>
                <a:gd name="connsiteY1081" fmla="*/ 696544 h 2096575"/>
                <a:gd name="connsiteX1082" fmla="*/ 1936605 w 2384565"/>
                <a:gd name="connsiteY1082" fmla="*/ 642823 h 2096575"/>
                <a:gd name="connsiteX1083" fmla="*/ 1932700 w 2384565"/>
                <a:gd name="connsiteY1083" fmla="*/ 662064 h 2096575"/>
                <a:gd name="connsiteX1084" fmla="*/ 1932700 w 2384565"/>
                <a:gd name="connsiteY1084" fmla="*/ 662064 h 2096575"/>
                <a:gd name="connsiteX1085" fmla="*/ 1790777 w 2384565"/>
                <a:gd name="connsiteY1085" fmla="*/ 669684 h 2096575"/>
                <a:gd name="connsiteX1086" fmla="*/ 1786967 w 2384565"/>
                <a:gd name="connsiteY1086" fmla="*/ 704164 h 2096575"/>
                <a:gd name="connsiteX1087" fmla="*/ 1798492 w 2384565"/>
                <a:gd name="connsiteY1087" fmla="*/ 719499 h 2096575"/>
                <a:gd name="connsiteX1088" fmla="*/ 1790777 w 2384565"/>
                <a:gd name="connsiteY1088" fmla="*/ 669684 h 2096575"/>
                <a:gd name="connsiteX1089" fmla="*/ 1856023 w 2384565"/>
                <a:gd name="connsiteY1089" fmla="*/ 765600 h 2096575"/>
                <a:gd name="connsiteX1090" fmla="*/ 1829163 w 2384565"/>
                <a:gd name="connsiteY1090" fmla="*/ 658158 h 2096575"/>
                <a:gd name="connsiteX1091" fmla="*/ 1856023 w 2384565"/>
                <a:gd name="connsiteY1091" fmla="*/ 765600 h 2096575"/>
                <a:gd name="connsiteX1092" fmla="*/ 1894314 w 2384565"/>
                <a:gd name="connsiteY1092" fmla="*/ 769410 h 2096575"/>
                <a:gd name="connsiteX1093" fmla="*/ 1886599 w 2384565"/>
                <a:gd name="connsiteY1093" fmla="*/ 727215 h 2096575"/>
                <a:gd name="connsiteX1094" fmla="*/ 1852118 w 2384565"/>
                <a:gd name="connsiteY1094" fmla="*/ 692734 h 2096575"/>
                <a:gd name="connsiteX1095" fmla="*/ 1894314 w 2384565"/>
                <a:gd name="connsiteY1095" fmla="*/ 769410 h 2096575"/>
                <a:gd name="connsiteX1096" fmla="*/ 26557 w 2384565"/>
                <a:gd name="connsiteY1096" fmla="*/ 704259 h 2096575"/>
                <a:gd name="connsiteX1097" fmla="*/ 18841 w 2384565"/>
                <a:gd name="connsiteY1097" fmla="*/ 746455 h 2096575"/>
                <a:gd name="connsiteX1098" fmla="*/ 68752 w 2384565"/>
                <a:gd name="connsiteY1098" fmla="*/ 742645 h 2096575"/>
                <a:gd name="connsiteX1099" fmla="*/ 68752 w 2384565"/>
                <a:gd name="connsiteY1099" fmla="*/ 704259 h 2096575"/>
                <a:gd name="connsiteX1100" fmla="*/ 26557 w 2384565"/>
                <a:gd name="connsiteY1100" fmla="*/ 704259 h 2096575"/>
                <a:gd name="connsiteX1101" fmla="*/ 1905839 w 2384565"/>
                <a:gd name="connsiteY1101" fmla="*/ 857612 h 2096575"/>
                <a:gd name="connsiteX1102" fmla="*/ 1905839 w 2384565"/>
                <a:gd name="connsiteY1102" fmla="*/ 826941 h 2096575"/>
                <a:gd name="connsiteX1103" fmla="*/ 1856023 w 2384565"/>
                <a:gd name="connsiteY1103" fmla="*/ 742550 h 2096575"/>
                <a:gd name="connsiteX1104" fmla="*/ 1905839 w 2384565"/>
                <a:gd name="connsiteY1104" fmla="*/ 857612 h 2096575"/>
                <a:gd name="connsiteX1105" fmla="*/ 45702 w 2384565"/>
                <a:gd name="connsiteY1105" fmla="*/ 815416 h 2096575"/>
                <a:gd name="connsiteX1106" fmla="*/ 61037 w 2384565"/>
                <a:gd name="connsiteY1106" fmla="*/ 834561 h 2096575"/>
                <a:gd name="connsiteX1107" fmla="*/ 122378 w 2384565"/>
                <a:gd name="connsiteY1107" fmla="*/ 807701 h 2096575"/>
                <a:gd name="connsiteX1108" fmla="*/ 83992 w 2384565"/>
                <a:gd name="connsiteY1108" fmla="*/ 777030 h 2096575"/>
                <a:gd name="connsiteX1109" fmla="*/ 45702 w 2384565"/>
                <a:gd name="connsiteY1109" fmla="*/ 815416 h 2096575"/>
                <a:gd name="connsiteX1110" fmla="*/ 118568 w 2384565"/>
                <a:gd name="connsiteY1110" fmla="*/ 853802 h 2096575"/>
                <a:gd name="connsiteX1111" fmla="*/ 126283 w 2384565"/>
                <a:gd name="connsiteY1111" fmla="*/ 884472 h 2096575"/>
                <a:gd name="connsiteX1112" fmla="*/ 233630 w 2384565"/>
                <a:gd name="connsiteY1112" fmla="*/ 926668 h 2096575"/>
                <a:gd name="connsiteX1113" fmla="*/ 252775 w 2384565"/>
                <a:gd name="connsiteY1113" fmla="*/ 884472 h 2096575"/>
                <a:gd name="connsiteX1114" fmla="*/ 233630 w 2384565"/>
                <a:gd name="connsiteY1114" fmla="*/ 880662 h 2096575"/>
                <a:gd name="connsiteX1115" fmla="*/ 210580 w 2384565"/>
                <a:gd name="connsiteY1115" fmla="*/ 884472 h 2096575"/>
                <a:gd name="connsiteX1116" fmla="*/ 222105 w 2384565"/>
                <a:gd name="connsiteY1116" fmla="*/ 869137 h 2096575"/>
                <a:gd name="connsiteX1117" fmla="*/ 153049 w 2384565"/>
                <a:gd name="connsiteY1117" fmla="*/ 880662 h 2096575"/>
                <a:gd name="connsiteX1118" fmla="*/ 179909 w 2384565"/>
                <a:gd name="connsiteY1118" fmla="*/ 846182 h 2096575"/>
                <a:gd name="connsiteX1119" fmla="*/ 137713 w 2384565"/>
                <a:gd name="connsiteY1119" fmla="*/ 857707 h 2096575"/>
                <a:gd name="connsiteX1120" fmla="*/ 133903 w 2384565"/>
                <a:gd name="connsiteY1120" fmla="*/ 849992 h 2096575"/>
                <a:gd name="connsiteX1121" fmla="*/ 149239 w 2384565"/>
                <a:gd name="connsiteY1121" fmla="*/ 838467 h 2096575"/>
                <a:gd name="connsiteX1122" fmla="*/ 118568 w 2384565"/>
                <a:gd name="connsiteY1122" fmla="*/ 853802 h 2096575"/>
                <a:gd name="connsiteX1123" fmla="*/ 1928890 w 2384565"/>
                <a:gd name="connsiteY1123" fmla="*/ 930478 h 2096575"/>
                <a:gd name="connsiteX1124" fmla="*/ 1921174 w 2384565"/>
                <a:gd name="connsiteY1124" fmla="*/ 892092 h 2096575"/>
                <a:gd name="connsiteX1125" fmla="*/ 1928890 w 2384565"/>
                <a:gd name="connsiteY1125" fmla="*/ 930478 h 2096575"/>
                <a:gd name="connsiteX1126" fmla="*/ 237440 w 2384565"/>
                <a:gd name="connsiteY1126" fmla="*/ 934383 h 2096575"/>
                <a:gd name="connsiteX1127" fmla="*/ 283446 w 2384565"/>
                <a:gd name="connsiteY1127" fmla="*/ 942099 h 2096575"/>
                <a:gd name="connsiteX1128" fmla="*/ 248965 w 2384565"/>
                <a:gd name="connsiteY1128" fmla="*/ 919048 h 2096575"/>
                <a:gd name="connsiteX1129" fmla="*/ 268110 w 2384565"/>
                <a:gd name="connsiteY1129" fmla="*/ 892188 h 2096575"/>
                <a:gd name="connsiteX1130" fmla="*/ 237440 w 2384565"/>
                <a:gd name="connsiteY1130" fmla="*/ 934383 h 2096575"/>
                <a:gd name="connsiteX1131" fmla="*/ 298781 w 2384565"/>
                <a:gd name="connsiteY1131" fmla="*/ 911333 h 2096575"/>
                <a:gd name="connsiteX1132" fmla="*/ 294971 w 2384565"/>
                <a:gd name="connsiteY1132" fmla="*/ 949719 h 2096575"/>
                <a:gd name="connsiteX1133" fmla="*/ 340977 w 2384565"/>
                <a:gd name="connsiteY1133" fmla="*/ 965054 h 2096575"/>
                <a:gd name="connsiteX1134" fmla="*/ 364027 w 2384565"/>
                <a:gd name="connsiteY1134" fmla="*/ 922858 h 2096575"/>
                <a:gd name="connsiteX1135" fmla="*/ 344882 w 2384565"/>
                <a:gd name="connsiteY1135" fmla="*/ 922858 h 2096575"/>
                <a:gd name="connsiteX1136" fmla="*/ 360217 w 2384565"/>
                <a:gd name="connsiteY1136" fmla="*/ 911333 h 2096575"/>
                <a:gd name="connsiteX1137" fmla="*/ 318022 w 2384565"/>
                <a:gd name="connsiteY1137" fmla="*/ 919048 h 2096575"/>
                <a:gd name="connsiteX1138" fmla="*/ 341072 w 2384565"/>
                <a:gd name="connsiteY1138" fmla="*/ 903713 h 2096575"/>
                <a:gd name="connsiteX1139" fmla="*/ 298781 w 2384565"/>
                <a:gd name="connsiteY1139" fmla="*/ 911333 h 2096575"/>
                <a:gd name="connsiteX1140" fmla="*/ 893332 w 2384565"/>
                <a:gd name="connsiteY1140" fmla="*/ 934383 h 2096575"/>
                <a:gd name="connsiteX1141" fmla="*/ 893332 w 2384565"/>
                <a:gd name="connsiteY1141" fmla="*/ 922858 h 2096575"/>
                <a:gd name="connsiteX1142" fmla="*/ 862661 w 2384565"/>
                <a:gd name="connsiteY1142" fmla="*/ 972674 h 2096575"/>
                <a:gd name="connsiteX1143" fmla="*/ 874186 w 2384565"/>
                <a:gd name="connsiteY1143" fmla="*/ 995724 h 2096575"/>
                <a:gd name="connsiteX1144" fmla="*/ 851136 w 2384565"/>
                <a:gd name="connsiteY1144" fmla="*/ 972674 h 2096575"/>
                <a:gd name="connsiteX1145" fmla="*/ 828085 w 2384565"/>
                <a:gd name="connsiteY1145" fmla="*/ 1007154 h 2096575"/>
                <a:gd name="connsiteX1146" fmla="*/ 943147 w 2384565"/>
                <a:gd name="connsiteY1146" fmla="*/ 922763 h 2096575"/>
                <a:gd name="connsiteX1147" fmla="*/ 931622 w 2384565"/>
                <a:gd name="connsiteY1147" fmla="*/ 918953 h 2096575"/>
                <a:gd name="connsiteX1148" fmla="*/ 912477 w 2384565"/>
                <a:gd name="connsiteY1148" fmla="*/ 926668 h 2096575"/>
                <a:gd name="connsiteX1149" fmla="*/ 920192 w 2384565"/>
                <a:gd name="connsiteY1149" fmla="*/ 911333 h 2096575"/>
                <a:gd name="connsiteX1150" fmla="*/ 893332 w 2384565"/>
                <a:gd name="connsiteY1150" fmla="*/ 934383 h 2096575"/>
                <a:gd name="connsiteX1151" fmla="*/ 1522267 w 2384565"/>
                <a:gd name="connsiteY1151" fmla="*/ 1030205 h 2096575"/>
                <a:gd name="connsiteX1152" fmla="*/ 1541413 w 2384565"/>
                <a:gd name="connsiteY1152" fmla="*/ 907428 h 2096575"/>
                <a:gd name="connsiteX1153" fmla="*/ 1522267 w 2384565"/>
                <a:gd name="connsiteY1153" fmla="*/ 1030205 h 2096575"/>
                <a:gd name="connsiteX1154" fmla="*/ 390888 w 2384565"/>
                <a:gd name="connsiteY1154" fmla="*/ 926668 h 2096575"/>
                <a:gd name="connsiteX1155" fmla="*/ 394698 w 2384565"/>
                <a:gd name="connsiteY1155" fmla="*/ 976579 h 2096575"/>
                <a:gd name="connsiteX1156" fmla="*/ 517380 w 2384565"/>
                <a:gd name="connsiteY1156" fmla="*/ 991914 h 2096575"/>
                <a:gd name="connsiteX1157" fmla="*/ 525000 w 2384565"/>
                <a:gd name="connsiteY1157" fmla="*/ 938193 h 2096575"/>
                <a:gd name="connsiteX1158" fmla="*/ 494329 w 2384565"/>
                <a:gd name="connsiteY1158" fmla="*/ 953529 h 2096575"/>
                <a:gd name="connsiteX1159" fmla="*/ 509665 w 2384565"/>
                <a:gd name="connsiteY1159" fmla="*/ 934383 h 2096575"/>
                <a:gd name="connsiteX1160" fmla="*/ 448324 w 2384565"/>
                <a:gd name="connsiteY1160" fmla="*/ 965054 h 2096575"/>
                <a:gd name="connsiteX1161" fmla="*/ 448324 w 2384565"/>
                <a:gd name="connsiteY1161" fmla="*/ 945909 h 2096575"/>
                <a:gd name="connsiteX1162" fmla="*/ 429178 w 2384565"/>
                <a:gd name="connsiteY1162" fmla="*/ 953624 h 2096575"/>
                <a:gd name="connsiteX1163" fmla="*/ 432988 w 2384565"/>
                <a:gd name="connsiteY1163" fmla="*/ 930573 h 2096575"/>
                <a:gd name="connsiteX1164" fmla="*/ 425368 w 2384565"/>
                <a:gd name="connsiteY1164" fmla="*/ 926763 h 2096575"/>
                <a:gd name="connsiteX1165" fmla="*/ 394698 w 2384565"/>
                <a:gd name="connsiteY1165" fmla="*/ 934479 h 2096575"/>
                <a:gd name="connsiteX1166" fmla="*/ 390888 w 2384565"/>
                <a:gd name="connsiteY1166" fmla="*/ 926668 h 2096575"/>
                <a:gd name="connsiteX1167" fmla="*/ 778270 w 2384565"/>
                <a:gd name="connsiteY1167" fmla="*/ 949719 h 2096575"/>
                <a:gd name="connsiteX1168" fmla="*/ 785985 w 2384565"/>
                <a:gd name="connsiteY1168" fmla="*/ 1014965 h 2096575"/>
                <a:gd name="connsiteX1169" fmla="*/ 812845 w 2384565"/>
                <a:gd name="connsiteY1169" fmla="*/ 1007250 h 2096575"/>
                <a:gd name="connsiteX1170" fmla="*/ 828181 w 2384565"/>
                <a:gd name="connsiteY1170" fmla="*/ 934383 h 2096575"/>
                <a:gd name="connsiteX1171" fmla="*/ 805130 w 2384565"/>
                <a:gd name="connsiteY1171" fmla="*/ 961244 h 2096575"/>
                <a:gd name="connsiteX1172" fmla="*/ 808940 w 2384565"/>
                <a:gd name="connsiteY1172" fmla="*/ 942099 h 2096575"/>
                <a:gd name="connsiteX1173" fmla="*/ 789795 w 2384565"/>
                <a:gd name="connsiteY1173" fmla="*/ 957434 h 2096575"/>
                <a:gd name="connsiteX1174" fmla="*/ 812845 w 2384565"/>
                <a:gd name="connsiteY1174" fmla="*/ 926763 h 2096575"/>
                <a:gd name="connsiteX1175" fmla="*/ 778270 w 2384565"/>
                <a:gd name="connsiteY1175" fmla="*/ 949719 h 2096575"/>
                <a:gd name="connsiteX1176" fmla="*/ 778270 w 2384565"/>
                <a:gd name="connsiteY1176" fmla="*/ 949719 h 2096575"/>
                <a:gd name="connsiteX1177" fmla="*/ 578816 w 2384565"/>
                <a:gd name="connsiteY1177" fmla="*/ 957339 h 2096575"/>
                <a:gd name="connsiteX1178" fmla="*/ 590341 w 2384565"/>
                <a:gd name="connsiteY1178" fmla="*/ 934288 h 2096575"/>
                <a:gd name="connsiteX1179" fmla="*/ 544336 w 2384565"/>
                <a:gd name="connsiteY1179" fmla="*/ 968769 h 2096575"/>
                <a:gd name="connsiteX1180" fmla="*/ 563481 w 2384565"/>
                <a:gd name="connsiteY1180" fmla="*/ 972579 h 2096575"/>
                <a:gd name="connsiteX1181" fmla="*/ 571101 w 2384565"/>
                <a:gd name="connsiteY1181" fmla="*/ 991724 h 2096575"/>
                <a:gd name="connsiteX1182" fmla="*/ 555766 w 2384565"/>
                <a:gd name="connsiteY1182" fmla="*/ 1003249 h 2096575"/>
                <a:gd name="connsiteX1183" fmla="*/ 613296 w 2384565"/>
                <a:gd name="connsiteY1183" fmla="*/ 1003249 h 2096575"/>
                <a:gd name="connsiteX1184" fmla="*/ 613296 w 2384565"/>
                <a:gd name="connsiteY1184" fmla="*/ 984104 h 2096575"/>
                <a:gd name="connsiteX1185" fmla="*/ 620917 w 2384565"/>
                <a:gd name="connsiteY1185" fmla="*/ 1010964 h 2096575"/>
                <a:gd name="connsiteX1186" fmla="*/ 705308 w 2384565"/>
                <a:gd name="connsiteY1186" fmla="*/ 1010964 h 2096575"/>
                <a:gd name="connsiteX1187" fmla="*/ 697593 w 2384565"/>
                <a:gd name="connsiteY1187" fmla="*/ 961053 h 2096575"/>
                <a:gd name="connsiteX1188" fmla="*/ 735979 w 2384565"/>
                <a:gd name="connsiteY1188" fmla="*/ 930383 h 2096575"/>
                <a:gd name="connsiteX1189" fmla="*/ 678448 w 2384565"/>
                <a:gd name="connsiteY1189" fmla="*/ 964863 h 2096575"/>
                <a:gd name="connsiteX1190" fmla="*/ 709118 w 2384565"/>
                <a:gd name="connsiteY1190" fmla="*/ 930383 h 2096575"/>
                <a:gd name="connsiteX1191" fmla="*/ 655397 w 2384565"/>
                <a:gd name="connsiteY1191" fmla="*/ 961053 h 2096575"/>
                <a:gd name="connsiteX1192" fmla="*/ 655397 w 2384565"/>
                <a:gd name="connsiteY1192" fmla="*/ 1003249 h 2096575"/>
                <a:gd name="connsiteX1193" fmla="*/ 647777 w 2384565"/>
                <a:gd name="connsiteY1193" fmla="*/ 1007059 h 2096575"/>
                <a:gd name="connsiteX1194" fmla="*/ 636252 w 2384565"/>
                <a:gd name="connsiteY1194" fmla="*/ 976389 h 2096575"/>
                <a:gd name="connsiteX1195" fmla="*/ 636252 w 2384565"/>
                <a:gd name="connsiteY1195" fmla="*/ 1007059 h 2096575"/>
                <a:gd name="connsiteX1196" fmla="*/ 628632 w 2384565"/>
                <a:gd name="connsiteY1196" fmla="*/ 968673 h 2096575"/>
                <a:gd name="connsiteX1197" fmla="*/ 613296 w 2384565"/>
                <a:gd name="connsiteY1197" fmla="*/ 964863 h 2096575"/>
                <a:gd name="connsiteX1198" fmla="*/ 620917 w 2384565"/>
                <a:gd name="connsiteY1198" fmla="*/ 938003 h 2096575"/>
                <a:gd name="connsiteX1199" fmla="*/ 594056 w 2384565"/>
                <a:gd name="connsiteY1199" fmla="*/ 961053 h 2096575"/>
                <a:gd name="connsiteX1200" fmla="*/ 605581 w 2384565"/>
                <a:gd name="connsiteY1200" fmla="*/ 938003 h 2096575"/>
                <a:gd name="connsiteX1201" fmla="*/ 578816 w 2384565"/>
                <a:gd name="connsiteY1201" fmla="*/ 957339 h 2096575"/>
                <a:gd name="connsiteX1202" fmla="*/ 578816 w 2384565"/>
                <a:gd name="connsiteY1202" fmla="*/ 957339 h 2096575"/>
                <a:gd name="connsiteX1203" fmla="*/ 540430 w 2384565"/>
                <a:gd name="connsiteY1203" fmla="*/ 957339 h 2096575"/>
                <a:gd name="connsiteX1204" fmla="*/ 574911 w 2384565"/>
                <a:gd name="connsiteY1204" fmla="*/ 934288 h 2096575"/>
                <a:gd name="connsiteX1205" fmla="*/ 540430 w 2384565"/>
                <a:gd name="connsiteY1205" fmla="*/ 957339 h 2096575"/>
                <a:gd name="connsiteX1206" fmla="*/ 743694 w 2384565"/>
                <a:gd name="connsiteY1206" fmla="*/ 1014870 h 2096575"/>
                <a:gd name="connsiteX1207" fmla="*/ 774364 w 2384565"/>
                <a:gd name="connsiteY1207" fmla="*/ 1011060 h 2096575"/>
                <a:gd name="connsiteX1208" fmla="*/ 762839 w 2384565"/>
                <a:gd name="connsiteY1208" fmla="*/ 949719 h 2096575"/>
                <a:gd name="connsiteX1209" fmla="*/ 743694 w 2384565"/>
                <a:gd name="connsiteY1209" fmla="*/ 1014870 h 2096575"/>
                <a:gd name="connsiteX1210" fmla="*/ 1729436 w 2384565"/>
                <a:gd name="connsiteY1210" fmla="*/ 1080116 h 2096575"/>
                <a:gd name="connsiteX1211" fmla="*/ 1675715 w 2384565"/>
                <a:gd name="connsiteY1211" fmla="*/ 965054 h 2096575"/>
                <a:gd name="connsiteX1212" fmla="*/ 1729436 w 2384565"/>
                <a:gd name="connsiteY1212" fmla="*/ 1080116 h 2096575"/>
                <a:gd name="connsiteX1213" fmla="*/ 874091 w 2384565"/>
                <a:gd name="connsiteY1213" fmla="*/ 1049446 h 2096575"/>
                <a:gd name="connsiteX1214" fmla="*/ 877901 w 2384565"/>
                <a:gd name="connsiteY1214" fmla="*/ 1037920 h 2096575"/>
                <a:gd name="connsiteX1215" fmla="*/ 851041 w 2384565"/>
                <a:gd name="connsiteY1215" fmla="*/ 1176033 h 2096575"/>
                <a:gd name="connsiteX1216" fmla="*/ 874091 w 2384565"/>
                <a:gd name="connsiteY1216" fmla="*/ 1049446 h 2096575"/>
                <a:gd name="connsiteX1217" fmla="*/ 2166634 w 2384565"/>
                <a:gd name="connsiteY1217" fmla="*/ 1083926 h 2096575"/>
                <a:gd name="connsiteX1218" fmla="*/ 2178159 w 2384565"/>
                <a:gd name="connsiteY1218" fmla="*/ 1037920 h 2096575"/>
                <a:gd name="connsiteX1219" fmla="*/ 2166634 w 2384565"/>
                <a:gd name="connsiteY1219" fmla="*/ 1083926 h 2096575"/>
                <a:gd name="connsiteX1220" fmla="*/ 2143678 w 2384565"/>
                <a:gd name="connsiteY1220" fmla="*/ 1049446 h 2096575"/>
                <a:gd name="connsiteX1221" fmla="*/ 2143678 w 2384565"/>
                <a:gd name="connsiteY1221" fmla="*/ 1049446 h 2096575"/>
                <a:gd name="connsiteX1222" fmla="*/ 1756297 w 2384565"/>
                <a:gd name="connsiteY1222" fmla="*/ 1091641 h 2096575"/>
                <a:gd name="connsiteX1223" fmla="*/ 1737151 w 2384565"/>
                <a:gd name="connsiteY1223" fmla="*/ 1080116 h 2096575"/>
                <a:gd name="connsiteX1224" fmla="*/ 1756297 w 2384565"/>
                <a:gd name="connsiteY1224" fmla="*/ 1091641 h 2096575"/>
                <a:gd name="connsiteX1225" fmla="*/ 1361200 w 2384565"/>
                <a:gd name="connsiteY1225" fmla="*/ 1106977 h 2096575"/>
                <a:gd name="connsiteX1226" fmla="*/ 1365009 w 2384565"/>
                <a:gd name="connsiteY1226" fmla="*/ 1083926 h 2096575"/>
                <a:gd name="connsiteX1227" fmla="*/ 1361200 w 2384565"/>
                <a:gd name="connsiteY1227" fmla="*/ 1106977 h 2096575"/>
                <a:gd name="connsiteX1228" fmla="*/ 1971085 w 2384565"/>
                <a:gd name="connsiteY1228" fmla="*/ 1145267 h 2096575"/>
                <a:gd name="connsiteX1229" fmla="*/ 1982610 w 2384565"/>
                <a:gd name="connsiteY1229" fmla="*/ 1103071 h 2096575"/>
                <a:gd name="connsiteX1230" fmla="*/ 1971085 w 2384565"/>
                <a:gd name="connsiteY1230" fmla="*/ 1145267 h 2096575"/>
                <a:gd name="connsiteX1231" fmla="*/ 1687240 w 2384565"/>
                <a:gd name="connsiteY1231" fmla="*/ 1122312 h 2096575"/>
                <a:gd name="connsiteX1232" fmla="*/ 1694956 w 2384565"/>
                <a:gd name="connsiteY1232" fmla="*/ 1130027 h 2096575"/>
                <a:gd name="connsiteX1233" fmla="*/ 1652760 w 2384565"/>
                <a:gd name="connsiteY1233" fmla="*/ 1145362 h 2096575"/>
                <a:gd name="connsiteX1234" fmla="*/ 1668095 w 2384565"/>
                <a:gd name="connsiteY1234" fmla="*/ 1145362 h 2096575"/>
                <a:gd name="connsiteX1235" fmla="*/ 1610564 w 2384565"/>
                <a:gd name="connsiteY1235" fmla="*/ 1199083 h 2096575"/>
                <a:gd name="connsiteX1236" fmla="*/ 1637425 w 2384565"/>
                <a:gd name="connsiteY1236" fmla="*/ 1191463 h 2096575"/>
                <a:gd name="connsiteX1237" fmla="*/ 1606754 w 2384565"/>
                <a:gd name="connsiteY1237" fmla="*/ 1229849 h 2096575"/>
                <a:gd name="connsiteX1238" fmla="*/ 1629805 w 2384565"/>
                <a:gd name="connsiteY1238" fmla="*/ 1295095 h 2096575"/>
                <a:gd name="connsiteX1239" fmla="*/ 1648950 w 2384565"/>
                <a:gd name="connsiteY1239" fmla="*/ 1199179 h 2096575"/>
                <a:gd name="connsiteX1240" fmla="*/ 1637425 w 2384565"/>
                <a:gd name="connsiteY1240" fmla="*/ 1229849 h 2096575"/>
                <a:gd name="connsiteX1241" fmla="*/ 1664285 w 2384565"/>
                <a:gd name="connsiteY1241" fmla="*/ 1206799 h 2096575"/>
                <a:gd name="connsiteX1242" fmla="*/ 1652760 w 2384565"/>
                <a:gd name="connsiteY1242" fmla="*/ 1233659 h 2096575"/>
                <a:gd name="connsiteX1243" fmla="*/ 1683430 w 2384565"/>
                <a:gd name="connsiteY1243" fmla="*/ 1206799 h 2096575"/>
                <a:gd name="connsiteX1244" fmla="*/ 1660380 w 2384565"/>
                <a:gd name="connsiteY1244" fmla="*/ 1260520 h 2096575"/>
                <a:gd name="connsiteX1245" fmla="*/ 1702576 w 2384565"/>
                <a:gd name="connsiteY1245" fmla="*/ 1214514 h 2096575"/>
                <a:gd name="connsiteX1246" fmla="*/ 1706385 w 2384565"/>
                <a:gd name="connsiteY1246" fmla="*/ 1310430 h 2096575"/>
                <a:gd name="connsiteX1247" fmla="*/ 1694860 w 2384565"/>
                <a:gd name="connsiteY1247" fmla="*/ 1291285 h 2096575"/>
                <a:gd name="connsiteX1248" fmla="*/ 1744676 w 2384565"/>
                <a:gd name="connsiteY1248" fmla="*/ 1241374 h 2096575"/>
                <a:gd name="connsiteX1249" fmla="*/ 1710196 w 2384565"/>
                <a:gd name="connsiteY1249" fmla="*/ 1295095 h 2096575"/>
                <a:gd name="connsiteX1250" fmla="*/ 1740866 w 2384565"/>
                <a:gd name="connsiteY1250" fmla="*/ 1260615 h 2096575"/>
                <a:gd name="connsiteX1251" fmla="*/ 1721721 w 2384565"/>
                <a:gd name="connsiteY1251" fmla="*/ 1295095 h 2096575"/>
                <a:gd name="connsiteX1252" fmla="*/ 1775442 w 2384565"/>
                <a:gd name="connsiteY1252" fmla="*/ 1264425 h 2096575"/>
                <a:gd name="connsiteX1253" fmla="*/ 1748581 w 2384565"/>
                <a:gd name="connsiteY1253" fmla="*/ 1306621 h 2096575"/>
                <a:gd name="connsiteX1254" fmla="*/ 1783062 w 2384565"/>
                <a:gd name="connsiteY1254" fmla="*/ 1287475 h 2096575"/>
                <a:gd name="connsiteX1255" fmla="*/ 1740866 w 2384565"/>
                <a:gd name="connsiteY1255" fmla="*/ 1364151 h 2096575"/>
                <a:gd name="connsiteX1256" fmla="*/ 1798397 w 2384565"/>
                <a:gd name="connsiteY1256" fmla="*/ 1394822 h 2096575"/>
                <a:gd name="connsiteX1257" fmla="*/ 1817542 w 2384565"/>
                <a:gd name="connsiteY1257" fmla="*/ 1306621 h 2096575"/>
                <a:gd name="connsiteX1258" fmla="*/ 1806017 w 2384565"/>
                <a:gd name="connsiteY1258" fmla="*/ 1371867 h 2096575"/>
                <a:gd name="connsiteX1259" fmla="*/ 1817542 w 2384565"/>
                <a:gd name="connsiteY1259" fmla="*/ 1364247 h 2096575"/>
                <a:gd name="connsiteX1260" fmla="*/ 1840593 w 2384565"/>
                <a:gd name="connsiteY1260" fmla="*/ 1540650 h 2096575"/>
                <a:gd name="connsiteX1261" fmla="*/ 1840593 w 2384565"/>
                <a:gd name="connsiteY1261" fmla="*/ 1625041 h 2096575"/>
                <a:gd name="connsiteX1262" fmla="*/ 1859738 w 2384565"/>
                <a:gd name="connsiteY1262" fmla="*/ 1571320 h 2096575"/>
                <a:gd name="connsiteX1263" fmla="*/ 1894218 w 2384565"/>
                <a:gd name="connsiteY1263" fmla="*/ 1682572 h 2096575"/>
                <a:gd name="connsiteX1264" fmla="*/ 1909554 w 2384565"/>
                <a:gd name="connsiteY1264" fmla="*/ 1651902 h 2096575"/>
                <a:gd name="connsiteX1265" fmla="*/ 1901839 w 2384565"/>
                <a:gd name="connsiteY1265" fmla="*/ 1586655 h 2096575"/>
                <a:gd name="connsiteX1266" fmla="*/ 1920984 w 2384565"/>
                <a:gd name="connsiteY1266" fmla="*/ 1671047 h 2096575"/>
                <a:gd name="connsiteX1267" fmla="*/ 1951654 w 2384565"/>
                <a:gd name="connsiteY1267" fmla="*/ 1701717 h 2096575"/>
                <a:gd name="connsiteX1268" fmla="*/ 1978515 w 2384565"/>
                <a:gd name="connsiteY1268" fmla="*/ 1586655 h 2096575"/>
                <a:gd name="connsiteX1269" fmla="*/ 2005375 w 2384565"/>
                <a:gd name="connsiteY1269" fmla="*/ 1655712 h 2096575"/>
                <a:gd name="connsiteX1270" fmla="*/ 2024521 w 2384565"/>
                <a:gd name="connsiteY1270" fmla="*/ 1617326 h 2096575"/>
                <a:gd name="connsiteX1271" fmla="*/ 2036046 w 2384565"/>
                <a:gd name="connsiteY1271" fmla="*/ 1640376 h 2096575"/>
                <a:gd name="connsiteX1272" fmla="*/ 1986230 w 2384565"/>
                <a:gd name="connsiteY1272" fmla="*/ 1471593 h 2096575"/>
                <a:gd name="connsiteX1273" fmla="*/ 1997755 w 2384565"/>
                <a:gd name="connsiteY1273" fmla="*/ 1536840 h 2096575"/>
                <a:gd name="connsiteX1274" fmla="*/ 1982420 w 2384565"/>
                <a:gd name="connsiteY1274" fmla="*/ 1448638 h 2096575"/>
                <a:gd name="connsiteX1275" fmla="*/ 1986230 w 2384565"/>
                <a:gd name="connsiteY1275" fmla="*/ 1456354 h 2096575"/>
                <a:gd name="connsiteX1276" fmla="*/ 1974705 w 2384565"/>
                <a:gd name="connsiteY1276" fmla="*/ 1414158 h 2096575"/>
                <a:gd name="connsiteX1277" fmla="*/ 1966990 w 2384565"/>
                <a:gd name="connsiteY1277" fmla="*/ 1448638 h 2096575"/>
                <a:gd name="connsiteX1278" fmla="*/ 1959274 w 2384565"/>
                <a:gd name="connsiteY1278" fmla="*/ 1433303 h 2096575"/>
                <a:gd name="connsiteX1279" fmla="*/ 1951654 w 2384565"/>
                <a:gd name="connsiteY1279" fmla="*/ 1555985 h 2096575"/>
                <a:gd name="connsiteX1280" fmla="*/ 1947844 w 2384565"/>
                <a:gd name="connsiteY1280" fmla="*/ 1532934 h 2096575"/>
                <a:gd name="connsiteX1281" fmla="*/ 1936319 w 2384565"/>
                <a:gd name="connsiteY1281" fmla="*/ 1548270 h 2096575"/>
                <a:gd name="connsiteX1282" fmla="*/ 1932509 w 2384565"/>
                <a:gd name="connsiteY1282" fmla="*/ 1513789 h 2096575"/>
                <a:gd name="connsiteX1283" fmla="*/ 1920984 w 2384565"/>
                <a:gd name="connsiteY1283" fmla="*/ 1529125 h 2096575"/>
                <a:gd name="connsiteX1284" fmla="*/ 1913268 w 2384565"/>
                <a:gd name="connsiteY1284" fmla="*/ 1456258 h 2096575"/>
                <a:gd name="connsiteX1285" fmla="*/ 1886408 w 2384565"/>
                <a:gd name="connsiteY1285" fmla="*/ 1548270 h 2096575"/>
                <a:gd name="connsiteX1286" fmla="*/ 1901743 w 2384565"/>
                <a:gd name="connsiteY1286" fmla="*/ 1513789 h 2096575"/>
                <a:gd name="connsiteX1287" fmla="*/ 1890218 w 2384565"/>
                <a:gd name="connsiteY1287" fmla="*/ 1532934 h 2096575"/>
                <a:gd name="connsiteX1288" fmla="*/ 1901743 w 2384565"/>
                <a:gd name="connsiteY1288" fmla="*/ 1448543 h 2096575"/>
                <a:gd name="connsiteX1289" fmla="*/ 1890218 w 2384565"/>
                <a:gd name="connsiteY1289" fmla="*/ 1502264 h 2096575"/>
                <a:gd name="connsiteX1290" fmla="*/ 1905553 w 2384565"/>
                <a:gd name="connsiteY1290" fmla="*/ 1421683 h 2096575"/>
                <a:gd name="connsiteX1291" fmla="*/ 1871073 w 2384565"/>
                <a:gd name="connsiteY1291" fmla="*/ 1506074 h 2096575"/>
                <a:gd name="connsiteX1292" fmla="*/ 1882598 w 2384565"/>
                <a:gd name="connsiteY1292" fmla="*/ 1402537 h 2096575"/>
                <a:gd name="connsiteX1293" fmla="*/ 1855738 w 2384565"/>
                <a:gd name="connsiteY1293" fmla="*/ 1506074 h 2096575"/>
                <a:gd name="connsiteX1294" fmla="*/ 1859548 w 2384565"/>
                <a:gd name="connsiteY1294" fmla="*/ 1391012 h 2096575"/>
                <a:gd name="connsiteX1295" fmla="*/ 1848022 w 2384565"/>
                <a:gd name="connsiteY1295" fmla="*/ 1483024 h 2096575"/>
                <a:gd name="connsiteX1296" fmla="*/ 1848022 w 2384565"/>
                <a:gd name="connsiteY1296" fmla="*/ 1394822 h 2096575"/>
                <a:gd name="connsiteX1297" fmla="*/ 1844212 w 2384565"/>
                <a:gd name="connsiteY1297" fmla="*/ 1448543 h 2096575"/>
                <a:gd name="connsiteX1298" fmla="*/ 1878693 w 2384565"/>
                <a:gd name="connsiteY1298" fmla="*/ 1387202 h 2096575"/>
                <a:gd name="connsiteX1299" fmla="*/ 1874883 w 2384565"/>
                <a:gd name="connsiteY1299" fmla="*/ 1364151 h 2096575"/>
                <a:gd name="connsiteX1300" fmla="*/ 1901743 w 2384565"/>
                <a:gd name="connsiteY1300" fmla="*/ 1379487 h 2096575"/>
                <a:gd name="connsiteX1301" fmla="*/ 1894123 w 2384565"/>
                <a:gd name="connsiteY1301" fmla="*/ 1356436 h 2096575"/>
                <a:gd name="connsiteX1302" fmla="*/ 1920984 w 2384565"/>
                <a:gd name="connsiteY1302" fmla="*/ 1383297 h 2096575"/>
                <a:gd name="connsiteX1303" fmla="*/ 1928699 w 2384565"/>
                <a:gd name="connsiteY1303" fmla="*/ 1375677 h 2096575"/>
                <a:gd name="connsiteX1304" fmla="*/ 1936319 w 2384565"/>
                <a:gd name="connsiteY1304" fmla="*/ 1398727 h 2096575"/>
                <a:gd name="connsiteX1305" fmla="*/ 1940129 w 2384565"/>
                <a:gd name="connsiteY1305" fmla="*/ 1375677 h 2096575"/>
                <a:gd name="connsiteX1306" fmla="*/ 1947749 w 2384565"/>
                <a:gd name="connsiteY1306" fmla="*/ 1498359 h 2096575"/>
                <a:gd name="connsiteX1307" fmla="*/ 1951559 w 2384565"/>
                <a:gd name="connsiteY1307" fmla="*/ 1375677 h 2096575"/>
                <a:gd name="connsiteX1308" fmla="*/ 1959179 w 2384565"/>
                <a:gd name="connsiteY1308" fmla="*/ 1402537 h 2096575"/>
                <a:gd name="connsiteX1309" fmla="*/ 1962989 w 2384565"/>
                <a:gd name="connsiteY1309" fmla="*/ 1391012 h 2096575"/>
                <a:gd name="connsiteX1310" fmla="*/ 1959179 w 2384565"/>
                <a:gd name="connsiteY1310" fmla="*/ 1348816 h 2096575"/>
                <a:gd name="connsiteX1311" fmla="*/ 1974514 w 2384565"/>
                <a:gd name="connsiteY1311" fmla="*/ 1394822 h 2096575"/>
                <a:gd name="connsiteX1312" fmla="*/ 1974514 w 2384565"/>
                <a:gd name="connsiteY1312" fmla="*/ 1345006 h 2096575"/>
                <a:gd name="connsiteX1313" fmla="*/ 1986040 w 2384565"/>
                <a:gd name="connsiteY1313" fmla="*/ 1383392 h 2096575"/>
                <a:gd name="connsiteX1314" fmla="*/ 1947654 w 2384565"/>
                <a:gd name="connsiteY1314" fmla="*/ 1283665 h 2096575"/>
                <a:gd name="connsiteX1315" fmla="*/ 1962989 w 2384565"/>
                <a:gd name="connsiteY1315" fmla="*/ 1287475 h 2096575"/>
                <a:gd name="connsiteX1316" fmla="*/ 1974514 w 2384565"/>
                <a:gd name="connsiteY1316" fmla="*/ 1241470 h 2096575"/>
                <a:gd name="connsiteX1317" fmla="*/ 1943844 w 2384565"/>
                <a:gd name="connsiteY1317" fmla="*/ 1283665 h 2096575"/>
                <a:gd name="connsiteX1318" fmla="*/ 1736770 w 2384565"/>
                <a:gd name="connsiteY1318" fmla="*/ 1145553 h 2096575"/>
                <a:gd name="connsiteX1319" fmla="*/ 1759821 w 2384565"/>
                <a:gd name="connsiteY1319" fmla="*/ 1130217 h 2096575"/>
                <a:gd name="connsiteX1320" fmla="*/ 1694575 w 2384565"/>
                <a:gd name="connsiteY1320" fmla="*/ 1153268 h 2096575"/>
                <a:gd name="connsiteX1321" fmla="*/ 1778966 w 2384565"/>
                <a:gd name="connsiteY1321" fmla="*/ 1118787 h 2096575"/>
                <a:gd name="connsiteX1322" fmla="*/ 1687240 w 2384565"/>
                <a:gd name="connsiteY1322" fmla="*/ 1122312 h 2096575"/>
                <a:gd name="connsiteX1323" fmla="*/ 1687240 w 2384565"/>
                <a:gd name="connsiteY1323" fmla="*/ 1122312 h 2096575"/>
                <a:gd name="connsiteX1324" fmla="*/ 1265378 w 2384565"/>
                <a:gd name="connsiteY1324" fmla="*/ 1175937 h 2096575"/>
                <a:gd name="connsiteX1325" fmla="*/ 1273093 w 2384565"/>
                <a:gd name="connsiteY1325" fmla="*/ 1164412 h 2096575"/>
                <a:gd name="connsiteX1326" fmla="*/ 1265378 w 2384565"/>
                <a:gd name="connsiteY1326" fmla="*/ 1137552 h 2096575"/>
                <a:gd name="connsiteX1327" fmla="*/ 1265378 w 2384565"/>
                <a:gd name="connsiteY1327" fmla="*/ 1175937 h 2096575"/>
                <a:gd name="connsiteX1328" fmla="*/ 1867453 w 2384565"/>
                <a:gd name="connsiteY1328" fmla="*/ 1156792 h 2096575"/>
                <a:gd name="connsiteX1329" fmla="*/ 1878979 w 2384565"/>
                <a:gd name="connsiteY1329" fmla="*/ 1175937 h 2096575"/>
                <a:gd name="connsiteX1330" fmla="*/ 1867453 w 2384565"/>
                <a:gd name="connsiteY1330" fmla="*/ 1156792 h 2096575"/>
                <a:gd name="connsiteX1331" fmla="*/ 1349674 w 2384565"/>
                <a:gd name="connsiteY1331" fmla="*/ 1191368 h 2096575"/>
                <a:gd name="connsiteX1332" fmla="*/ 1345864 w 2384565"/>
                <a:gd name="connsiteY1332" fmla="*/ 1145362 h 2096575"/>
                <a:gd name="connsiteX1333" fmla="*/ 1349674 w 2384565"/>
                <a:gd name="connsiteY1333" fmla="*/ 1191368 h 2096575"/>
                <a:gd name="connsiteX1334" fmla="*/ 1959560 w 2384565"/>
                <a:gd name="connsiteY1334" fmla="*/ 1164508 h 2096575"/>
                <a:gd name="connsiteX1335" fmla="*/ 1955750 w 2384565"/>
                <a:gd name="connsiteY1335" fmla="*/ 1191368 h 2096575"/>
                <a:gd name="connsiteX1336" fmla="*/ 1967275 w 2384565"/>
                <a:gd name="connsiteY1336" fmla="*/ 1179843 h 2096575"/>
                <a:gd name="connsiteX1337" fmla="*/ 1944225 w 2384565"/>
                <a:gd name="connsiteY1337" fmla="*/ 1245089 h 2096575"/>
                <a:gd name="connsiteX1338" fmla="*/ 1978705 w 2384565"/>
                <a:gd name="connsiteY1338" fmla="*/ 1149172 h 2096575"/>
                <a:gd name="connsiteX1339" fmla="*/ 1959560 w 2384565"/>
                <a:gd name="connsiteY1339" fmla="*/ 1164508 h 2096575"/>
                <a:gd name="connsiteX1340" fmla="*/ 1495502 w 2384565"/>
                <a:gd name="connsiteY1340" fmla="*/ 1195178 h 2096575"/>
                <a:gd name="connsiteX1341" fmla="*/ 1487787 w 2384565"/>
                <a:gd name="connsiteY1341" fmla="*/ 1156792 h 2096575"/>
                <a:gd name="connsiteX1342" fmla="*/ 1495502 w 2384565"/>
                <a:gd name="connsiteY1342" fmla="*/ 1195178 h 2096575"/>
                <a:gd name="connsiteX1343" fmla="*/ 1986421 w 2384565"/>
                <a:gd name="connsiteY1343" fmla="*/ 1218133 h 2096575"/>
                <a:gd name="connsiteX1344" fmla="*/ 1978705 w 2384565"/>
                <a:gd name="connsiteY1344" fmla="*/ 1225753 h 2096575"/>
                <a:gd name="connsiteX1345" fmla="*/ 1986421 w 2384565"/>
                <a:gd name="connsiteY1345" fmla="*/ 1225753 h 2096575"/>
                <a:gd name="connsiteX1346" fmla="*/ 1994041 w 2384565"/>
                <a:gd name="connsiteY1346" fmla="*/ 1179747 h 2096575"/>
                <a:gd name="connsiteX1347" fmla="*/ 1986421 w 2384565"/>
                <a:gd name="connsiteY1347" fmla="*/ 1218133 h 2096575"/>
                <a:gd name="connsiteX1348" fmla="*/ 1986421 w 2384565"/>
                <a:gd name="connsiteY1348" fmla="*/ 1218133 h 2096575"/>
                <a:gd name="connsiteX1349" fmla="*/ 1315194 w 2384565"/>
                <a:gd name="connsiteY1349" fmla="*/ 1237374 h 2096575"/>
                <a:gd name="connsiteX1350" fmla="*/ 1292143 w 2384565"/>
                <a:gd name="connsiteY1350" fmla="*/ 1183653 h 2096575"/>
                <a:gd name="connsiteX1351" fmla="*/ 1315194 w 2384565"/>
                <a:gd name="connsiteY1351" fmla="*/ 1237374 h 2096575"/>
                <a:gd name="connsiteX1352" fmla="*/ 1579798 w 2384565"/>
                <a:gd name="connsiteY1352" fmla="*/ 1275664 h 2096575"/>
                <a:gd name="connsiteX1353" fmla="*/ 1598943 w 2384565"/>
                <a:gd name="connsiteY1353" fmla="*/ 1268044 h 2096575"/>
                <a:gd name="connsiteX1354" fmla="*/ 1583608 w 2384565"/>
                <a:gd name="connsiteY1354" fmla="*/ 1241184 h 2096575"/>
                <a:gd name="connsiteX1355" fmla="*/ 1572083 w 2384565"/>
                <a:gd name="connsiteY1355" fmla="*/ 1264234 h 2096575"/>
                <a:gd name="connsiteX1356" fmla="*/ 1587418 w 2384565"/>
                <a:gd name="connsiteY1356" fmla="*/ 1252709 h 2096575"/>
                <a:gd name="connsiteX1357" fmla="*/ 1591228 w 2384565"/>
                <a:gd name="connsiteY1357" fmla="*/ 1268044 h 2096575"/>
                <a:gd name="connsiteX1358" fmla="*/ 1579798 w 2384565"/>
                <a:gd name="connsiteY1358" fmla="*/ 1275664 h 2096575"/>
                <a:gd name="connsiteX1359" fmla="*/ 1579798 w 2384565"/>
                <a:gd name="connsiteY1359" fmla="*/ 1275664 h 2096575"/>
                <a:gd name="connsiteX1360" fmla="*/ 2055382 w 2384565"/>
                <a:gd name="connsiteY1360" fmla="*/ 1317860 h 2096575"/>
                <a:gd name="connsiteX1361" fmla="*/ 2070717 w 2384565"/>
                <a:gd name="connsiteY1361" fmla="*/ 1279474 h 2096575"/>
                <a:gd name="connsiteX1362" fmla="*/ 2055382 w 2384565"/>
                <a:gd name="connsiteY1362" fmla="*/ 1317860 h 2096575"/>
                <a:gd name="connsiteX1363" fmla="*/ 1503122 w 2384565"/>
                <a:gd name="connsiteY1363" fmla="*/ 1360056 h 2096575"/>
                <a:gd name="connsiteX1364" fmla="*/ 1518457 w 2384565"/>
                <a:gd name="connsiteY1364" fmla="*/ 1321670 h 2096575"/>
                <a:gd name="connsiteX1365" fmla="*/ 1503122 w 2384565"/>
                <a:gd name="connsiteY1365" fmla="*/ 1360056 h 2096575"/>
                <a:gd name="connsiteX1366" fmla="*/ 2055382 w 2384565"/>
                <a:gd name="connsiteY1366" fmla="*/ 1417587 h 2096575"/>
                <a:gd name="connsiteX1367" fmla="*/ 2086052 w 2384565"/>
                <a:gd name="connsiteY1367" fmla="*/ 1340910 h 2096575"/>
                <a:gd name="connsiteX1368" fmla="*/ 2055382 w 2384565"/>
                <a:gd name="connsiteY1368" fmla="*/ 1417587 h 2096575"/>
                <a:gd name="connsiteX1369" fmla="*/ 1487787 w 2384565"/>
                <a:gd name="connsiteY1369" fmla="*/ 1417587 h 2096575"/>
                <a:gd name="connsiteX1370" fmla="*/ 1495502 w 2384565"/>
                <a:gd name="connsiteY1370" fmla="*/ 1371581 h 2096575"/>
                <a:gd name="connsiteX1371" fmla="*/ 1487787 w 2384565"/>
                <a:gd name="connsiteY1371" fmla="*/ 1417587 h 2096575"/>
                <a:gd name="connsiteX1372" fmla="*/ 927812 w 2384565"/>
                <a:gd name="connsiteY1372" fmla="*/ 1475118 h 2096575"/>
                <a:gd name="connsiteX1373" fmla="*/ 954673 w 2384565"/>
                <a:gd name="connsiteY1373" fmla="*/ 1413777 h 2096575"/>
                <a:gd name="connsiteX1374" fmla="*/ 927812 w 2384565"/>
                <a:gd name="connsiteY1374" fmla="*/ 1475118 h 2096575"/>
                <a:gd name="connsiteX1375" fmla="*/ 950863 w 2384565"/>
                <a:gd name="connsiteY1375" fmla="*/ 1475118 h 2096575"/>
                <a:gd name="connsiteX1376" fmla="*/ 966198 w 2384565"/>
                <a:gd name="connsiteY1376" fmla="*/ 1417587 h 2096575"/>
                <a:gd name="connsiteX1377" fmla="*/ 950863 w 2384565"/>
                <a:gd name="connsiteY1377" fmla="*/ 1475118 h 2096575"/>
                <a:gd name="connsiteX1378" fmla="*/ 973818 w 2384565"/>
                <a:gd name="connsiteY1378" fmla="*/ 1471308 h 2096575"/>
                <a:gd name="connsiteX1379" fmla="*/ 992963 w 2384565"/>
                <a:gd name="connsiteY1379" fmla="*/ 1429112 h 2096575"/>
                <a:gd name="connsiteX1380" fmla="*/ 973818 w 2384565"/>
                <a:gd name="connsiteY1380" fmla="*/ 1471308 h 2096575"/>
                <a:gd name="connsiteX1381" fmla="*/ 1936509 w 2384565"/>
                <a:gd name="connsiteY1381" fmla="*/ 1490453 h 2096575"/>
                <a:gd name="connsiteX1382" fmla="*/ 1928890 w 2384565"/>
                <a:gd name="connsiteY1382" fmla="*/ 1436732 h 2096575"/>
                <a:gd name="connsiteX1383" fmla="*/ 1936509 w 2384565"/>
                <a:gd name="connsiteY1383" fmla="*/ 1490453 h 2096575"/>
                <a:gd name="connsiteX1384" fmla="*/ 958483 w 2384565"/>
                <a:gd name="connsiteY1384" fmla="*/ 1605515 h 2096575"/>
                <a:gd name="connsiteX1385" fmla="*/ 1019824 w 2384565"/>
                <a:gd name="connsiteY1385" fmla="*/ 1436732 h 2096575"/>
                <a:gd name="connsiteX1386" fmla="*/ 958483 w 2384565"/>
                <a:gd name="connsiteY1386" fmla="*/ 1605515 h 2096575"/>
                <a:gd name="connsiteX1387" fmla="*/ 1418731 w 2384565"/>
                <a:gd name="connsiteY1387" fmla="*/ 1521124 h 2096575"/>
                <a:gd name="connsiteX1388" fmla="*/ 1445591 w 2384565"/>
                <a:gd name="connsiteY1388" fmla="*/ 1444447 h 2096575"/>
                <a:gd name="connsiteX1389" fmla="*/ 1418731 w 2384565"/>
                <a:gd name="connsiteY1389" fmla="*/ 1521124 h 2096575"/>
                <a:gd name="connsiteX1390" fmla="*/ 1426446 w 2384565"/>
                <a:gd name="connsiteY1390" fmla="*/ 1571034 h 2096575"/>
                <a:gd name="connsiteX1391" fmla="*/ 1449496 w 2384565"/>
                <a:gd name="connsiteY1391" fmla="*/ 1505788 h 2096575"/>
                <a:gd name="connsiteX1392" fmla="*/ 1449496 w 2384565"/>
                <a:gd name="connsiteY1392" fmla="*/ 1478928 h 2096575"/>
                <a:gd name="connsiteX1393" fmla="*/ 1426446 w 2384565"/>
                <a:gd name="connsiteY1393" fmla="*/ 1571034 h 2096575"/>
                <a:gd name="connsiteX1394" fmla="*/ 1426446 w 2384565"/>
                <a:gd name="connsiteY1394" fmla="*/ 1571034 h 2096575"/>
                <a:gd name="connsiteX1395" fmla="*/ 851136 w 2384565"/>
                <a:gd name="connsiteY1395" fmla="*/ 1532649 h 2096575"/>
                <a:gd name="connsiteX1396" fmla="*/ 843421 w 2384565"/>
                <a:gd name="connsiteY1396" fmla="*/ 1482833 h 2096575"/>
                <a:gd name="connsiteX1397" fmla="*/ 851136 w 2384565"/>
                <a:gd name="connsiteY1397" fmla="*/ 1532649 h 2096575"/>
                <a:gd name="connsiteX1398" fmla="*/ 943147 w 2384565"/>
                <a:gd name="connsiteY1398" fmla="*/ 1620850 h 2096575"/>
                <a:gd name="connsiteX1399" fmla="*/ 970008 w 2384565"/>
                <a:gd name="connsiteY1399" fmla="*/ 1509598 h 2096575"/>
                <a:gd name="connsiteX1400" fmla="*/ 943147 w 2384565"/>
                <a:gd name="connsiteY1400" fmla="*/ 1620850 h 2096575"/>
                <a:gd name="connsiteX1401" fmla="*/ 920192 w 2384565"/>
                <a:gd name="connsiteY1401" fmla="*/ 1632375 h 2096575"/>
                <a:gd name="connsiteX1402" fmla="*/ 935527 w 2384565"/>
                <a:gd name="connsiteY1402" fmla="*/ 1571034 h 2096575"/>
                <a:gd name="connsiteX1403" fmla="*/ 920192 w 2384565"/>
                <a:gd name="connsiteY1403" fmla="*/ 1632375 h 2096575"/>
                <a:gd name="connsiteX1404" fmla="*/ 916287 w 2384565"/>
                <a:gd name="connsiteY1404" fmla="*/ 1597895 h 2096575"/>
                <a:gd name="connsiteX1405" fmla="*/ 920097 w 2384565"/>
                <a:gd name="connsiteY1405" fmla="*/ 1578750 h 2096575"/>
                <a:gd name="connsiteX1406" fmla="*/ 923907 w 2384565"/>
                <a:gd name="connsiteY1406" fmla="*/ 1594085 h 2096575"/>
                <a:gd name="connsiteX1407" fmla="*/ 923907 w 2384565"/>
                <a:gd name="connsiteY1407" fmla="*/ 1574940 h 2096575"/>
                <a:gd name="connsiteX1408" fmla="*/ 912382 w 2384565"/>
                <a:gd name="connsiteY1408" fmla="*/ 1574940 h 2096575"/>
                <a:gd name="connsiteX1409" fmla="*/ 916287 w 2384565"/>
                <a:gd name="connsiteY1409" fmla="*/ 1597895 h 2096575"/>
                <a:gd name="connsiteX1410" fmla="*/ 916287 w 2384565"/>
                <a:gd name="connsiteY1410" fmla="*/ 1597895 h 2096575"/>
                <a:gd name="connsiteX1411" fmla="*/ 904857 w 2384565"/>
                <a:gd name="connsiteY1411" fmla="*/ 1766583 h 2096575"/>
                <a:gd name="connsiteX1412" fmla="*/ 908667 w 2384565"/>
                <a:gd name="connsiteY1412" fmla="*/ 1728197 h 2096575"/>
                <a:gd name="connsiteX1413" fmla="*/ 904857 w 2384565"/>
                <a:gd name="connsiteY1413" fmla="*/ 1766583 h 2096575"/>
                <a:gd name="connsiteX1414" fmla="*/ 1817638 w 2384565"/>
                <a:gd name="connsiteY1414" fmla="*/ 1770488 h 2096575"/>
                <a:gd name="connsiteX1415" fmla="*/ 1852118 w 2384565"/>
                <a:gd name="connsiteY1415" fmla="*/ 1762773 h 2096575"/>
                <a:gd name="connsiteX1416" fmla="*/ 1817638 w 2384565"/>
                <a:gd name="connsiteY1416" fmla="*/ 1770488 h 2096575"/>
                <a:gd name="connsiteX1417" fmla="*/ 851136 w 2384565"/>
                <a:gd name="connsiteY1417" fmla="*/ 1797349 h 2096575"/>
                <a:gd name="connsiteX1418" fmla="*/ 847326 w 2384565"/>
                <a:gd name="connsiteY1418" fmla="*/ 1770488 h 2096575"/>
                <a:gd name="connsiteX1419" fmla="*/ 851136 w 2384565"/>
                <a:gd name="connsiteY1419" fmla="*/ 1797349 h 2096575"/>
                <a:gd name="connsiteX1420" fmla="*/ 1226992 w 2384565"/>
                <a:gd name="connsiteY1420" fmla="*/ 1843354 h 2096575"/>
                <a:gd name="connsiteX1421" fmla="*/ 1253853 w 2384565"/>
                <a:gd name="connsiteY1421" fmla="*/ 1828019 h 2096575"/>
                <a:gd name="connsiteX1422" fmla="*/ 1226992 w 2384565"/>
                <a:gd name="connsiteY1422" fmla="*/ 1843354 h 2096575"/>
                <a:gd name="connsiteX1423" fmla="*/ 858756 w 2384565"/>
                <a:gd name="connsiteY1423" fmla="*/ 1885550 h 2096575"/>
                <a:gd name="connsiteX1424" fmla="*/ 858756 w 2384565"/>
                <a:gd name="connsiteY1424" fmla="*/ 1851070 h 2096575"/>
                <a:gd name="connsiteX1425" fmla="*/ 858756 w 2384565"/>
                <a:gd name="connsiteY1425" fmla="*/ 1885550 h 2096575"/>
                <a:gd name="connsiteX1426" fmla="*/ 862661 w 2384565"/>
                <a:gd name="connsiteY1426" fmla="*/ 1893170 h 2096575"/>
                <a:gd name="connsiteX1427" fmla="*/ 870281 w 2384565"/>
                <a:gd name="connsiteY1427" fmla="*/ 1858689 h 2096575"/>
                <a:gd name="connsiteX1428" fmla="*/ 862661 w 2384565"/>
                <a:gd name="connsiteY1428" fmla="*/ 1893170 h 209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</a:cxnLst>
              <a:rect l="l" t="t" r="r" b="b"/>
              <a:pathLst>
                <a:path w="2384565" h="2096575">
                  <a:moveTo>
                    <a:pt x="1246138" y="1110786"/>
                  </a:moveTo>
                  <a:cubicBezTo>
                    <a:pt x="1247852" y="1116502"/>
                    <a:pt x="1251091" y="1109262"/>
                    <a:pt x="1257663" y="1110786"/>
                  </a:cubicBezTo>
                  <a:cubicBezTo>
                    <a:pt x="1254043" y="1125169"/>
                    <a:pt x="1244613" y="1149553"/>
                    <a:pt x="1250043" y="1160602"/>
                  </a:cubicBezTo>
                  <a:cubicBezTo>
                    <a:pt x="1256615" y="1146696"/>
                    <a:pt x="1257758" y="1127455"/>
                    <a:pt x="1269188" y="1118406"/>
                  </a:cubicBezTo>
                  <a:cubicBezTo>
                    <a:pt x="1267283" y="986199"/>
                    <a:pt x="1364343" y="887139"/>
                    <a:pt x="1299859" y="761695"/>
                  </a:cubicBezTo>
                  <a:cubicBezTo>
                    <a:pt x="1287000" y="785889"/>
                    <a:pt x="1284619" y="820655"/>
                    <a:pt x="1272998" y="846087"/>
                  </a:cubicBezTo>
                  <a:cubicBezTo>
                    <a:pt x="1261949" y="834752"/>
                    <a:pt x="1278427" y="818464"/>
                    <a:pt x="1272998" y="800081"/>
                  </a:cubicBezTo>
                  <a:cubicBezTo>
                    <a:pt x="1239089" y="845610"/>
                    <a:pt x="1298334" y="886758"/>
                    <a:pt x="1269188" y="930478"/>
                  </a:cubicBezTo>
                  <a:cubicBezTo>
                    <a:pt x="1244423" y="895236"/>
                    <a:pt x="1244137" y="802843"/>
                    <a:pt x="1272998" y="761695"/>
                  </a:cubicBezTo>
                  <a:cubicBezTo>
                    <a:pt x="1284428" y="769696"/>
                    <a:pt x="1267855" y="781888"/>
                    <a:pt x="1272998" y="796176"/>
                  </a:cubicBezTo>
                  <a:cubicBezTo>
                    <a:pt x="1277951" y="745693"/>
                    <a:pt x="1280904" y="688829"/>
                    <a:pt x="1330529" y="665778"/>
                  </a:cubicBezTo>
                  <a:cubicBezTo>
                    <a:pt x="1326719" y="655015"/>
                    <a:pt x="1320337" y="671303"/>
                    <a:pt x="1315194" y="661968"/>
                  </a:cubicBezTo>
                  <a:cubicBezTo>
                    <a:pt x="1315861" y="651110"/>
                    <a:pt x="1322242" y="645966"/>
                    <a:pt x="1322909" y="635108"/>
                  </a:cubicBezTo>
                  <a:cubicBezTo>
                    <a:pt x="1294715" y="645204"/>
                    <a:pt x="1286143" y="675018"/>
                    <a:pt x="1269188" y="696449"/>
                  </a:cubicBezTo>
                  <a:cubicBezTo>
                    <a:pt x="1256329" y="700354"/>
                    <a:pt x="1263187" y="684543"/>
                    <a:pt x="1261568" y="677304"/>
                  </a:cubicBezTo>
                  <a:cubicBezTo>
                    <a:pt x="1240518" y="688257"/>
                    <a:pt x="1226040" y="705688"/>
                    <a:pt x="1211657" y="723309"/>
                  </a:cubicBezTo>
                  <a:cubicBezTo>
                    <a:pt x="1217372" y="735978"/>
                    <a:pt x="1221087" y="715308"/>
                    <a:pt x="1230802" y="719499"/>
                  </a:cubicBezTo>
                  <a:cubicBezTo>
                    <a:pt x="1215562" y="733692"/>
                    <a:pt x="1207371" y="754932"/>
                    <a:pt x="1188607" y="765505"/>
                  </a:cubicBezTo>
                  <a:cubicBezTo>
                    <a:pt x="1184225" y="760933"/>
                    <a:pt x="1184225" y="751980"/>
                    <a:pt x="1184797" y="742455"/>
                  </a:cubicBezTo>
                  <a:cubicBezTo>
                    <a:pt x="1159936" y="734168"/>
                    <a:pt x="1158888" y="752551"/>
                    <a:pt x="1131076" y="750170"/>
                  </a:cubicBezTo>
                  <a:cubicBezTo>
                    <a:pt x="1162889" y="706545"/>
                    <a:pt x="1220420" y="688734"/>
                    <a:pt x="1269093" y="661968"/>
                  </a:cubicBezTo>
                  <a:cubicBezTo>
                    <a:pt x="1316527" y="613581"/>
                    <a:pt x="1370439" y="571576"/>
                    <a:pt x="1457021" y="562242"/>
                  </a:cubicBezTo>
                  <a:cubicBezTo>
                    <a:pt x="1480453" y="549859"/>
                    <a:pt x="1504837" y="518141"/>
                    <a:pt x="1537603" y="527761"/>
                  </a:cubicBezTo>
                  <a:cubicBezTo>
                    <a:pt x="1582656" y="490995"/>
                    <a:pt x="1625518" y="452037"/>
                    <a:pt x="1664190" y="408889"/>
                  </a:cubicBezTo>
                  <a:cubicBezTo>
                    <a:pt x="1658570" y="385743"/>
                    <a:pt x="1663904" y="366217"/>
                    <a:pt x="1679525" y="347548"/>
                  </a:cubicBezTo>
                  <a:cubicBezTo>
                    <a:pt x="1653998" y="342309"/>
                    <a:pt x="1649331" y="374599"/>
                    <a:pt x="1633519" y="366693"/>
                  </a:cubicBezTo>
                  <a:cubicBezTo>
                    <a:pt x="1638091" y="327546"/>
                    <a:pt x="1641425" y="290208"/>
                    <a:pt x="1664190" y="263157"/>
                  </a:cubicBezTo>
                  <a:cubicBezTo>
                    <a:pt x="1673810" y="251631"/>
                    <a:pt x="1690860" y="247440"/>
                    <a:pt x="1698670" y="236296"/>
                  </a:cubicBezTo>
                  <a:cubicBezTo>
                    <a:pt x="1718673" y="208102"/>
                    <a:pt x="1711053" y="170859"/>
                    <a:pt x="1740866" y="144285"/>
                  </a:cubicBezTo>
                  <a:cubicBezTo>
                    <a:pt x="1751153" y="164954"/>
                    <a:pt x="1724388" y="181432"/>
                    <a:pt x="1725531" y="205626"/>
                  </a:cubicBezTo>
                  <a:cubicBezTo>
                    <a:pt x="1743724" y="181337"/>
                    <a:pt x="1755344" y="144094"/>
                    <a:pt x="1756201" y="113614"/>
                  </a:cubicBezTo>
                  <a:cubicBezTo>
                    <a:pt x="1780014" y="127711"/>
                    <a:pt x="1783157" y="67132"/>
                    <a:pt x="1817542" y="67608"/>
                  </a:cubicBezTo>
                  <a:cubicBezTo>
                    <a:pt x="1808589" y="109995"/>
                    <a:pt x="1747248" y="132759"/>
                    <a:pt x="1756201" y="205721"/>
                  </a:cubicBezTo>
                  <a:cubicBezTo>
                    <a:pt x="1748391" y="213436"/>
                    <a:pt x="1748676" y="204006"/>
                    <a:pt x="1740866" y="201911"/>
                  </a:cubicBezTo>
                  <a:cubicBezTo>
                    <a:pt x="1727245" y="232200"/>
                    <a:pt x="1722102" y="293160"/>
                    <a:pt x="1748486" y="313163"/>
                  </a:cubicBezTo>
                  <a:cubicBezTo>
                    <a:pt x="1744962" y="324974"/>
                    <a:pt x="1733151" y="328498"/>
                    <a:pt x="1725435" y="336213"/>
                  </a:cubicBezTo>
                  <a:cubicBezTo>
                    <a:pt x="1728960" y="378981"/>
                    <a:pt x="1726102" y="430130"/>
                    <a:pt x="1798302" y="412890"/>
                  </a:cubicBezTo>
                  <a:cubicBezTo>
                    <a:pt x="1792396" y="390411"/>
                    <a:pt x="1796492" y="351549"/>
                    <a:pt x="1821352" y="347643"/>
                  </a:cubicBezTo>
                  <a:cubicBezTo>
                    <a:pt x="1818304" y="369360"/>
                    <a:pt x="1811256" y="415842"/>
                    <a:pt x="1836688" y="420510"/>
                  </a:cubicBezTo>
                  <a:cubicBezTo>
                    <a:pt x="1850594" y="403555"/>
                    <a:pt x="1830401" y="398983"/>
                    <a:pt x="1852023" y="389839"/>
                  </a:cubicBezTo>
                  <a:cubicBezTo>
                    <a:pt x="1849165" y="386220"/>
                    <a:pt x="1845069" y="384029"/>
                    <a:pt x="1840498" y="382124"/>
                  </a:cubicBezTo>
                  <a:cubicBezTo>
                    <a:pt x="1858119" y="380505"/>
                    <a:pt x="1860214" y="363455"/>
                    <a:pt x="1874978" y="359073"/>
                  </a:cubicBezTo>
                  <a:cubicBezTo>
                    <a:pt x="1866786" y="337928"/>
                    <a:pt x="1837735" y="337547"/>
                    <a:pt x="1828972" y="316878"/>
                  </a:cubicBezTo>
                  <a:cubicBezTo>
                    <a:pt x="1857452" y="328022"/>
                    <a:pt x="1881360" y="343738"/>
                    <a:pt x="1898029" y="366789"/>
                  </a:cubicBezTo>
                  <a:cubicBezTo>
                    <a:pt x="1912221" y="374313"/>
                    <a:pt x="1933652" y="374599"/>
                    <a:pt x="1932509" y="397459"/>
                  </a:cubicBezTo>
                  <a:cubicBezTo>
                    <a:pt x="1916698" y="383838"/>
                    <a:pt x="1896314" y="374790"/>
                    <a:pt x="1882693" y="359073"/>
                  </a:cubicBezTo>
                  <a:cubicBezTo>
                    <a:pt x="1875454" y="363360"/>
                    <a:pt x="1874502" y="373932"/>
                    <a:pt x="1867358" y="378219"/>
                  </a:cubicBezTo>
                  <a:cubicBezTo>
                    <a:pt x="1894504" y="389172"/>
                    <a:pt x="1914888" y="398602"/>
                    <a:pt x="1924889" y="408889"/>
                  </a:cubicBezTo>
                  <a:lnTo>
                    <a:pt x="1924889" y="416604"/>
                  </a:lnTo>
                  <a:cubicBezTo>
                    <a:pt x="1898600" y="416985"/>
                    <a:pt x="1882312" y="371932"/>
                    <a:pt x="1859643" y="393554"/>
                  </a:cubicBezTo>
                  <a:cubicBezTo>
                    <a:pt x="1861738" y="408222"/>
                    <a:pt x="1883455" y="405460"/>
                    <a:pt x="1894123" y="401269"/>
                  </a:cubicBezTo>
                  <a:cubicBezTo>
                    <a:pt x="1890313" y="416604"/>
                    <a:pt x="1905553" y="412794"/>
                    <a:pt x="1901743" y="428130"/>
                  </a:cubicBezTo>
                  <a:cubicBezTo>
                    <a:pt x="1891266" y="430606"/>
                    <a:pt x="1879741" y="403079"/>
                    <a:pt x="1874883" y="424320"/>
                  </a:cubicBezTo>
                  <a:cubicBezTo>
                    <a:pt x="1865167" y="422605"/>
                    <a:pt x="1868406" y="407746"/>
                    <a:pt x="1859548" y="405174"/>
                  </a:cubicBezTo>
                  <a:cubicBezTo>
                    <a:pt x="1852499" y="405746"/>
                    <a:pt x="1857166" y="418128"/>
                    <a:pt x="1851832" y="420510"/>
                  </a:cubicBezTo>
                  <a:cubicBezTo>
                    <a:pt x="1868215" y="440703"/>
                    <a:pt x="1895647" y="432987"/>
                    <a:pt x="1913173" y="435845"/>
                  </a:cubicBezTo>
                  <a:cubicBezTo>
                    <a:pt x="1914411" y="444703"/>
                    <a:pt x="1912602" y="450609"/>
                    <a:pt x="1909363" y="454990"/>
                  </a:cubicBezTo>
                  <a:cubicBezTo>
                    <a:pt x="1892314" y="459276"/>
                    <a:pt x="1893933" y="444894"/>
                    <a:pt x="1882503" y="443465"/>
                  </a:cubicBezTo>
                  <a:cubicBezTo>
                    <a:pt x="1881360" y="446322"/>
                    <a:pt x="1882884" y="468706"/>
                    <a:pt x="1867168" y="454990"/>
                  </a:cubicBezTo>
                  <a:lnTo>
                    <a:pt x="1867168" y="474135"/>
                  </a:lnTo>
                  <a:cubicBezTo>
                    <a:pt x="1878026" y="481089"/>
                    <a:pt x="1901648" y="451275"/>
                    <a:pt x="1901648" y="485661"/>
                  </a:cubicBezTo>
                  <a:lnTo>
                    <a:pt x="1878598" y="485661"/>
                  </a:lnTo>
                  <a:lnTo>
                    <a:pt x="1878598" y="500996"/>
                  </a:lnTo>
                  <a:cubicBezTo>
                    <a:pt x="1882503" y="507378"/>
                    <a:pt x="1894885" y="505187"/>
                    <a:pt x="1901648" y="508711"/>
                  </a:cubicBezTo>
                  <a:cubicBezTo>
                    <a:pt x="1905934" y="501472"/>
                    <a:pt x="1911268" y="495281"/>
                    <a:pt x="1913173" y="485661"/>
                  </a:cubicBezTo>
                  <a:cubicBezTo>
                    <a:pt x="1953178" y="482232"/>
                    <a:pt x="1970895" y="456514"/>
                    <a:pt x="1997565" y="439655"/>
                  </a:cubicBezTo>
                  <a:cubicBezTo>
                    <a:pt x="1996612" y="422700"/>
                    <a:pt x="1989659" y="411747"/>
                    <a:pt x="1989850" y="393649"/>
                  </a:cubicBezTo>
                  <a:cubicBezTo>
                    <a:pt x="1961751" y="384696"/>
                    <a:pt x="1938510" y="370789"/>
                    <a:pt x="1932318" y="339928"/>
                  </a:cubicBezTo>
                  <a:cubicBezTo>
                    <a:pt x="1916698" y="342214"/>
                    <a:pt x="1883265" y="337547"/>
                    <a:pt x="1874788" y="320783"/>
                  </a:cubicBezTo>
                  <a:cubicBezTo>
                    <a:pt x="1887742" y="297161"/>
                    <a:pt x="1946606" y="282683"/>
                    <a:pt x="1909268" y="244107"/>
                  </a:cubicBezTo>
                  <a:lnTo>
                    <a:pt x="1909268" y="205721"/>
                  </a:lnTo>
                  <a:cubicBezTo>
                    <a:pt x="1903172" y="198958"/>
                    <a:pt x="1895552" y="182194"/>
                    <a:pt x="1886218" y="190386"/>
                  </a:cubicBezTo>
                  <a:cubicBezTo>
                    <a:pt x="1876121" y="196672"/>
                    <a:pt x="1908697" y="205340"/>
                    <a:pt x="1893933" y="217246"/>
                  </a:cubicBezTo>
                  <a:cubicBezTo>
                    <a:pt x="1879455" y="218865"/>
                    <a:pt x="1880407" y="205245"/>
                    <a:pt x="1870882" y="201911"/>
                  </a:cubicBezTo>
                  <a:cubicBezTo>
                    <a:pt x="1865548" y="221342"/>
                    <a:pt x="1888504" y="212388"/>
                    <a:pt x="1886218" y="228771"/>
                  </a:cubicBezTo>
                  <a:cubicBezTo>
                    <a:pt x="1856881" y="239439"/>
                    <a:pt x="1854976" y="191529"/>
                    <a:pt x="1832497" y="182766"/>
                  </a:cubicBezTo>
                  <a:cubicBezTo>
                    <a:pt x="1849737" y="184956"/>
                    <a:pt x="1872311" y="185433"/>
                    <a:pt x="1890027" y="171240"/>
                  </a:cubicBezTo>
                  <a:cubicBezTo>
                    <a:pt x="1910887" y="178575"/>
                    <a:pt x="1920031" y="197529"/>
                    <a:pt x="1932223" y="213436"/>
                  </a:cubicBezTo>
                  <a:cubicBezTo>
                    <a:pt x="1950416" y="212484"/>
                    <a:pt x="1941558" y="184480"/>
                    <a:pt x="1943749" y="167430"/>
                  </a:cubicBezTo>
                  <a:cubicBezTo>
                    <a:pt x="1955559" y="167335"/>
                    <a:pt x="1965847" y="157429"/>
                    <a:pt x="1974419" y="144380"/>
                  </a:cubicBezTo>
                  <a:cubicBezTo>
                    <a:pt x="1976705" y="127997"/>
                    <a:pt x="1958226" y="132474"/>
                    <a:pt x="1951368" y="125235"/>
                  </a:cubicBezTo>
                  <a:cubicBezTo>
                    <a:pt x="1961751" y="109804"/>
                    <a:pt x="1973943" y="115424"/>
                    <a:pt x="1985849" y="98374"/>
                  </a:cubicBezTo>
                  <a:cubicBezTo>
                    <a:pt x="1966704" y="72752"/>
                    <a:pt x="1905553" y="77419"/>
                    <a:pt x="1866977" y="83039"/>
                  </a:cubicBezTo>
                  <a:cubicBezTo>
                    <a:pt x="1873073" y="71228"/>
                    <a:pt x="1896885" y="77133"/>
                    <a:pt x="1897648" y="59988"/>
                  </a:cubicBezTo>
                  <a:cubicBezTo>
                    <a:pt x="1894218" y="49606"/>
                    <a:pt x="1888408" y="68085"/>
                    <a:pt x="1886122" y="71514"/>
                  </a:cubicBezTo>
                  <a:cubicBezTo>
                    <a:pt x="1872883" y="68751"/>
                    <a:pt x="1883551" y="59988"/>
                    <a:pt x="1886122" y="52368"/>
                  </a:cubicBezTo>
                  <a:cubicBezTo>
                    <a:pt x="1870216" y="60750"/>
                    <a:pt x="1864119" y="78943"/>
                    <a:pt x="1847736" y="86849"/>
                  </a:cubicBezTo>
                  <a:cubicBezTo>
                    <a:pt x="1847260" y="79991"/>
                    <a:pt x="1852404" y="78753"/>
                    <a:pt x="1851547" y="71514"/>
                  </a:cubicBezTo>
                  <a:cubicBezTo>
                    <a:pt x="1821543" y="93993"/>
                    <a:pt x="1796873" y="121710"/>
                    <a:pt x="1782490" y="159715"/>
                  </a:cubicBezTo>
                  <a:cubicBezTo>
                    <a:pt x="1785729" y="106661"/>
                    <a:pt x="1832687" y="64179"/>
                    <a:pt x="1882217" y="44653"/>
                  </a:cubicBezTo>
                  <a:cubicBezTo>
                    <a:pt x="1876121" y="33890"/>
                    <a:pt x="1864977" y="49987"/>
                    <a:pt x="1851547" y="44653"/>
                  </a:cubicBezTo>
                  <a:cubicBezTo>
                    <a:pt x="1892409" y="13411"/>
                    <a:pt x="1980706" y="-19355"/>
                    <a:pt x="2039475" y="13983"/>
                  </a:cubicBezTo>
                  <a:cubicBezTo>
                    <a:pt x="2035569" y="29223"/>
                    <a:pt x="2001184" y="13983"/>
                    <a:pt x="2004994" y="37033"/>
                  </a:cubicBezTo>
                  <a:cubicBezTo>
                    <a:pt x="2012805" y="33699"/>
                    <a:pt x="2055477" y="27127"/>
                    <a:pt x="2047190" y="6363"/>
                  </a:cubicBezTo>
                  <a:cubicBezTo>
                    <a:pt x="2114341" y="4362"/>
                    <a:pt x="2166824" y="17126"/>
                    <a:pt x="2185303" y="63894"/>
                  </a:cubicBezTo>
                  <a:cubicBezTo>
                    <a:pt x="2171968" y="63132"/>
                    <a:pt x="2170729" y="50368"/>
                    <a:pt x="2158442" y="48558"/>
                  </a:cubicBezTo>
                  <a:cubicBezTo>
                    <a:pt x="2153013" y="65513"/>
                    <a:pt x="2171396" y="58560"/>
                    <a:pt x="2169967" y="71609"/>
                  </a:cubicBezTo>
                  <a:cubicBezTo>
                    <a:pt x="2146250" y="63513"/>
                    <a:pt x="2141107" y="72561"/>
                    <a:pt x="2116246" y="71609"/>
                  </a:cubicBezTo>
                  <a:cubicBezTo>
                    <a:pt x="2122438" y="85420"/>
                    <a:pt x="2115580" y="90183"/>
                    <a:pt x="2120056" y="102279"/>
                  </a:cubicBezTo>
                  <a:cubicBezTo>
                    <a:pt x="2110817" y="103803"/>
                    <a:pt x="2111674" y="95326"/>
                    <a:pt x="2100911" y="98469"/>
                  </a:cubicBezTo>
                  <a:cubicBezTo>
                    <a:pt x="2107483" y="83991"/>
                    <a:pt x="2106721" y="82277"/>
                    <a:pt x="2108531" y="67799"/>
                  </a:cubicBezTo>
                  <a:cubicBezTo>
                    <a:pt x="2119675" y="60369"/>
                    <a:pt x="2127581" y="64179"/>
                    <a:pt x="2135392" y="60084"/>
                  </a:cubicBezTo>
                  <a:cubicBezTo>
                    <a:pt x="2123771" y="41224"/>
                    <a:pt x="2104911" y="70085"/>
                    <a:pt x="2085576" y="67799"/>
                  </a:cubicBezTo>
                  <a:cubicBezTo>
                    <a:pt x="2094910" y="51987"/>
                    <a:pt x="2124914" y="39224"/>
                    <a:pt x="2143107" y="44748"/>
                  </a:cubicBezTo>
                  <a:cubicBezTo>
                    <a:pt x="2122438" y="19602"/>
                    <a:pt x="2084718" y="65037"/>
                    <a:pt x="2054905" y="67799"/>
                  </a:cubicBezTo>
                  <a:cubicBezTo>
                    <a:pt x="2062906" y="76562"/>
                    <a:pt x="2077194" y="55035"/>
                    <a:pt x="2085576" y="71609"/>
                  </a:cubicBezTo>
                  <a:cubicBezTo>
                    <a:pt x="2044047" y="81229"/>
                    <a:pt x="2010424" y="98660"/>
                    <a:pt x="1985849" y="125330"/>
                  </a:cubicBezTo>
                  <a:cubicBezTo>
                    <a:pt x="2001565" y="124377"/>
                    <a:pt x="2023187" y="96279"/>
                    <a:pt x="2051095" y="94659"/>
                  </a:cubicBezTo>
                  <a:cubicBezTo>
                    <a:pt x="2053096" y="107994"/>
                    <a:pt x="2059192" y="117234"/>
                    <a:pt x="2066431" y="125330"/>
                  </a:cubicBezTo>
                  <a:cubicBezTo>
                    <a:pt x="2030045" y="125520"/>
                    <a:pt x="1990897" y="143713"/>
                    <a:pt x="1970514" y="171336"/>
                  </a:cubicBezTo>
                  <a:cubicBezTo>
                    <a:pt x="1989945" y="166383"/>
                    <a:pt x="2019758" y="138760"/>
                    <a:pt x="2051095" y="132950"/>
                  </a:cubicBezTo>
                  <a:cubicBezTo>
                    <a:pt x="2070526" y="135331"/>
                    <a:pt x="2039951" y="141427"/>
                    <a:pt x="2047285" y="156000"/>
                  </a:cubicBezTo>
                  <a:cubicBezTo>
                    <a:pt x="2057477" y="177336"/>
                    <a:pt x="2091005" y="179527"/>
                    <a:pt x="2077956" y="213531"/>
                  </a:cubicBezTo>
                  <a:cubicBezTo>
                    <a:pt x="2099197" y="211817"/>
                    <a:pt x="2095006" y="184575"/>
                    <a:pt x="2116342" y="182861"/>
                  </a:cubicBezTo>
                  <a:cubicBezTo>
                    <a:pt x="2127676" y="197053"/>
                    <a:pt x="2104150" y="201911"/>
                    <a:pt x="2101006" y="213531"/>
                  </a:cubicBezTo>
                  <a:cubicBezTo>
                    <a:pt x="2103388" y="238677"/>
                    <a:pt x="2103578" y="243440"/>
                    <a:pt x="2089481" y="255727"/>
                  </a:cubicBezTo>
                  <a:cubicBezTo>
                    <a:pt x="2081004" y="257823"/>
                    <a:pt x="2084052" y="248393"/>
                    <a:pt x="2077956" y="248012"/>
                  </a:cubicBezTo>
                  <a:cubicBezTo>
                    <a:pt x="2069383" y="257346"/>
                    <a:pt x="2063192" y="269062"/>
                    <a:pt x="2054905" y="278682"/>
                  </a:cubicBezTo>
                  <a:cubicBezTo>
                    <a:pt x="2044523" y="261728"/>
                    <a:pt x="2075003" y="252870"/>
                    <a:pt x="2074051" y="232677"/>
                  </a:cubicBezTo>
                  <a:cubicBezTo>
                    <a:pt x="2059192" y="245916"/>
                    <a:pt x="2053762" y="268681"/>
                    <a:pt x="2031855" y="274872"/>
                  </a:cubicBezTo>
                  <a:cubicBezTo>
                    <a:pt x="2031188" y="261442"/>
                    <a:pt x="2044809" y="262299"/>
                    <a:pt x="2047190" y="251822"/>
                  </a:cubicBezTo>
                  <a:cubicBezTo>
                    <a:pt x="2039189" y="256584"/>
                    <a:pt x="2032807" y="262966"/>
                    <a:pt x="2028045" y="270967"/>
                  </a:cubicBezTo>
                  <a:cubicBezTo>
                    <a:pt x="2027378" y="247250"/>
                    <a:pt x="2059954" y="223628"/>
                    <a:pt x="2066431" y="194291"/>
                  </a:cubicBezTo>
                  <a:cubicBezTo>
                    <a:pt x="2040237" y="211531"/>
                    <a:pt x="2038903" y="253727"/>
                    <a:pt x="2008900" y="267157"/>
                  </a:cubicBezTo>
                  <a:cubicBezTo>
                    <a:pt x="2029855" y="283254"/>
                    <a:pt x="2064144" y="286112"/>
                    <a:pt x="2077956" y="309353"/>
                  </a:cubicBezTo>
                  <a:cubicBezTo>
                    <a:pt x="2051572" y="306305"/>
                    <a:pt x="1985754" y="286302"/>
                    <a:pt x="1947559" y="305543"/>
                  </a:cubicBezTo>
                  <a:cubicBezTo>
                    <a:pt x="1968894" y="313925"/>
                    <a:pt x="2055286" y="288588"/>
                    <a:pt x="2074146" y="328593"/>
                  </a:cubicBezTo>
                  <a:cubicBezTo>
                    <a:pt x="2062144" y="320211"/>
                    <a:pt x="2045190" y="316592"/>
                    <a:pt x="2028140" y="313258"/>
                  </a:cubicBezTo>
                  <a:cubicBezTo>
                    <a:pt x="2053858" y="322116"/>
                    <a:pt x="2076432" y="334023"/>
                    <a:pt x="2089481" y="355454"/>
                  </a:cubicBezTo>
                  <a:cubicBezTo>
                    <a:pt x="2076146" y="396983"/>
                    <a:pt x="2020996" y="387934"/>
                    <a:pt x="2024235" y="432130"/>
                  </a:cubicBezTo>
                  <a:cubicBezTo>
                    <a:pt x="2027473" y="475755"/>
                    <a:pt x="2091005" y="464706"/>
                    <a:pt x="2097101" y="516522"/>
                  </a:cubicBezTo>
                  <a:cubicBezTo>
                    <a:pt x="2062621" y="492900"/>
                    <a:pt x="2023949" y="471373"/>
                    <a:pt x="1978229" y="470516"/>
                  </a:cubicBezTo>
                  <a:cubicBezTo>
                    <a:pt x="1961084" y="478898"/>
                    <a:pt x="1960322" y="503758"/>
                    <a:pt x="1932223" y="501186"/>
                  </a:cubicBezTo>
                  <a:cubicBezTo>
                    <a:pt x="1932604" y="491376"/>
                    <a:pt x="1947177" y="495662"/>
                    <a:pt x="1947559" y="485851"/>
                  </a:cubicBezTo>
                  <a:cubicBezTo>
                    <a:pt x="1938034" y="491661"/>
                    <a:pt x="1924794" y="493757"/>
                    <a:pt x="1920698" y="504996"/>
                  </a:cubicBezTo>
                  <a:cubicBezTo>
                    <a:pt x="1926699" y="555193"/>
                    <a:pt x="1975276" y="528428"/>
                    <a:pt x="2005090" y="543382"/>
                  </a:cubicBezTo>
                  <a:cubicBezTo>
                    <a:pt x="2012329" y="543001"/>
                    <a:pt x="2007757" y="530714"/>
                    <a:pt x="2016615" y="531857"/>
                  </a:cubicBezTo>
                  <a:cubicBezTo>
                    <a:pt x="2055953" y="542525"/>
                    <a:pt x="2111198" y="532714"/>
                    <a:pt x="2120152" y="501186"/>
                  </a:cubicBezTo>
                  <a:cubicBezTo>
                    <a:pt x="2105769" y="480422"/>
                    <a:pt x="2090910" y="459657"/>
                    <a:pt x="2066431" y="458991"/>
                  </a:cubicBezTo>
                  <a:cubicBezTo>
                    <a:pt x="2075479" y="435845"/>
                    <a:pt x="2085957" y="460229"/>
                    <a:pt x="2104816" y="458991"/>
                  </a:cubicBezTo>
                  <a:cubicBezTo>
                    <a:pt x="2101768" y="440226"/>
                    <a:pt x="2072526" y="447846"/>
                    <a:pt x="2070336" y="428320"/>
                  </a:cubicBezTo>
                  <a:cubicBezTo>
                    <a:pt x="2082051" y="440036"/>
                    <a:pt x="2081290" y="419843"/>
                    <a:pt x="2089481" y="416795"/>
                  </a:cubicBezTo>
                  <a:cubicBezTo>
                    <a:pt x="2099768" y="416795"/>
                    <a:pt x="2097863" y="428892"/>
                    <a:pt x="2108626" y="428320"/>
                  </a:cubicBezTo>
                  <a:cubicBezTo>
                    <a:pt x="2114341" y="426606"/>
                    <a:pt x="2107102" y="423462"/>
                    <a:pt x="2108626" y="416795"/>
                  </a:cubicBezTo>
                  <a:cubicBezTo>
                    <a:pt x="2121294" y="416985"/>
                    <a:pt x="2127772" y="423272"/>
                    <a:pt x="2143107" y="420605"/>
                  </a:cubicBezTo>
                  <a:cubicBezTo>
                    <a:pt x="2141869" y="411651"/>
                    <a:pt x="2138535" y="404793"/>
                    <a:pt x="2135392" y="397554"/>
                  </a:cubicBezTo>
                  <a:cubicBezTo>
                    <a:pt x="2122533" y="397840"/>
                    <a:pt x="2095006" y="416890"/>
                    <a:pt x="2093196" y="393744"/>
                  </a:cubicBezTo>
                  <a:cubicBezTo>
                    <a:pt x="2109198" y="397840"/>
                    <a:pt x="2110150" y="394697"/>
                    <a:pt x="2127676" y="393744"/>
                  </a:cubicBezTo>
                  <a:cubicBezTo>
                    <a:pt x="2136630" y="382886"/>
                    <a:pt x="2115580" y="377361"/>
                    <a:pt x="2116151" y="363074"/>
                  </a:cubicBezTo>
                  <a:cubicBezTo>
                    <a:pt x="2136440" y="374694"/>
                    <a:pt x="2130153" y="362026"/>
                    <a:pt x="2150632" y="359264"/>
                  </a:cubicBezTo>
                  <a:cubicBezTo>
                    <a:pt x="2145393" y="364217"/>
                    <a:pt x="2146822" y="375933"/>
                    <a:pt x="2146822" y="386124"/>
                  </a:cubicBezTo>
                  <a:cubicBezTo>
                    <a:pt x="2184445" y="379266"/>
                    <a:pt x="2199114" y="372027"/>
                    <a:pt x="2231213" y="374599"/>
                  </a:cubicBezTo>
                  <a:cubicBezTo>
                    <a:pt x="2223498" y="321926"/>
                    <a:pt x="2273980" y="312115"/>
                    <a:pt x="2261884" y="267157"/>
                  </a:cubicBezTo>
                  <a:cubicBezTo>
                    <a:pt x="2303984" y="297066"/>
                    <a:pt x="2252835" y="344310"/>
                    <a:pt x="2242738" y="370694"/>
                  </a:cubicBezTo>
                  <a:cubicBezTo>
                    <a:pt x="2245596" y="382981"/>
                    <a:pt x="2271123" y="366693"/>
                    <a:pt x="2269599" y="374504"/>
                  </a:cubicBezTo>
                  <a:cubicBezTo>
                    <a:pt x="2252644" y="381838"/>
                    <a:pt x="2255978" y="409461"/>
                    <a:pt x="2250454" y="428225"/>
                  </a:cubicBezTo>
                  <a:cubicBezTo>
                    <a:pt x="2289125" y="455276"/>
                    <a:pt x="2266360" y="391173"/>
                    <a:pt x="2284934" y="382219"/>
                  </a:cubicBezTo>
                  <a:cubicBezTo>
                    <a:pt x="2296459" y="378314"/>
                    <a:pt x="2291697" y="390792"/>
                    <a:pt x="2292649" y="397554"/>
                  </a:cubicBezTo>
                  <a:cubicBezTo>
                    <a:pt x="2304651" y="383172"/>
                    <a:pt x="2288458" y="355644"/>
                    <a:pt x="2296459" y="343833"/>
                  </a:cubicBezTo>
                  <a:cubicBezTo>
                    <a:pt x="2310461" y="341357"/>
                    <a:pt x="2316843" y="346405"/>
                    <a:pt x="2323320" y="351549"/>
                  </a:cubicBezTo>
                  <a:cubicBezTo>
                    <a:pt x="2317700" y="289350"/>
                    <a:pt x="2264836" y="274587"/>
                    <a:pt x="2254264" y="217341"/>
                  </a:cubicBezTo>
                  <a:cubicBezTo>
                    <a:pt x="2263312" y="216103"/>
                    <a:pt x="2261407" y="204006"/>
                    <a:pt x="2273409" y="205816"/>
                  </a:cubicBezTo>
                  <a:cubicBezTo>
                    <a:pt x="2275314" y="256584"/>
                    <a:pt x="2338846" y="265347"/>
                    <a:pt x="2330940" y="313163"/>
                  </a:cubicBezTo>
                  <a:cubicBezTo>
                    <a:pt x="2334559" y="323640"/>
                    <a:pt x="2342751" y="329546"/>
                    <a:pt x="2346275" y="340023"/>
                  </a:cubicBezTo>
                  <a:cubicBezTo>
                    <a:pt x="2342846" y="360883"/>
                    <a:pt x="2340846" y="383172"/>
                    <a:pt x="2330940" y="397554"/>
                  </a:cubicBezTo>
                  <a:cubicBezTo>
                    <a:pt x="2320367" y="399174"/>
                    <a:pt x="2327320" y="383267"/>
                    <a:pt x="2319415" y="382219"/>
                  </a:cubicBezTo>
                  <a:cubicBezTo>
                    <a:pt x="2310175" y="399078"/>
                    <a:pt x="2315890" y="413747"/>
                    <a:pt x="2292554" y="420605"/>
                  </a:cubicBezTo>
                  <a:cubicBezTo>
                    <a:pt x="2304651" y="467277"/>
                    <a:pt x="2377041" y="430130"/>
                    <a:pt x="2384566" y="470421"/>
                  </a:cubicBezTo>
                  <a:cubicBezTo>
                    <a:pt x="2360086" y="474897"/>
                    <a:pt x="2326177" y="461277"/>
                    <a:pt x="2303984" y="451275"/>
                  </a:cubicBezTo>
                  <a:cubicBezTo>
                    <a:pt x="2288554" y="449847"/>
                    <a:pt x="2298079" y="473469"/>
                    <a:pt x="2280934" y="470421"/>
                  </a:cubicBezTo>
                  <a:lnTo>
                    <a:pt x="2280934" y="458895"/>
                  </a:lnTo>
                  <a:cubicBezTo>
                    <a:pt x="2271694" y="462515"/>
                    <a:pt x="2270742" y="474326"/>
                    <a:pt x="2254073" y="470421"/>
                  </a:cubicBezTo>
                  <a:cubicBezTo>
                    <a:pt x="2258169" y="480327"/>
                    <a:pt x="2263408" y="489185"/>
                    <a:pt x="2261693" y="504901"/>
                  </a:cubicBezTo>
                  <a:cubicBezTo>
                    <a:pt x="2242072" y="536429"/>
                    <a:pt x="2214830" y="563861"/>
                    <a:pt x="2207972" y="608438"/>
                  </a:cubicBezTo>
                  <a:cubicBezTo>
                    <a:pt x="2201876" y="648062"/>
                    <a:pt x="2212068" y="691115"/>
                    <a:pt x="2192637" y="727310"/>
                  </a:cubicBezTo>
                  <a:cubicBezTo>
                    <a:pt x="2216354" y="747598"/>
                    <a:pt x="2227784" y="791889"/>
                    <a:pt x="2219498" y="823227"/>
                  </a:cubicBezTo>
                  <a:cubicBezTo>
                    <a:pt x="2257502" y="873138"/>
                    <a:pt x="2233594" y="977627"/>
                    <a:pt x="2204162" y="1034205"/>
                  </a:cubicBezTo>
                  <a:cubicBezTo>
                    <a:pt x="2205781" y="1041540"/>
                    <a:pt x="2215116" y="1041159"/>
                    <a:pt x="2211877" y="1053351"/>
                  </a:cubicBezTo>
                  <a:cubicBezTo>
                    <a:pt x="2180445" y="1073067"/>
                    <a:pt x="2182159" y="1125931"/>
                    <a:pt x="2142821" y="1137742"/>
                  </a:cubicBezTo>
                  <a:cubicBezTo>
                    <a:pt x="2172825" y="1253376"/>
                    <a:pt x="2107579" y="1382630"/>
                    <a:pt x="2062240" y="1471403"/>
                  </a:cubicBezTo>
                  <a:cubicBezTo>
                    <a:pt x="2061382" y="1499978"/>
                    <a:pt x="2057572" y="1525505"/>
                    <a:pt x="2039189" y="1536649"/>
                  </a:cubicBezTo>
                  <a:cubicBezTo>
                    <a:pt x="2036141" y="1476070"/>
                    <a:pt x="2060525" y="1442923"/>
                    <a:pt x="2077575" y="1402442"/>
                  </a:cubicBezTo>
                  <a:cubicBezTo>
                    <a:pt x="2060430" y="1434541"/>
                    <a:pt x="2023568" y="1480166"/>
                    <a:pt x="2027759" y="1521314"/>
                  </a:cubicBezTo>
                  <a:cubicBezTo>
                    <a:pt x="2030902" y="1552651"/>
                    <a:pt x="2065097" y="1558271"/>
                    <a:pt x="2066145" y="1590370"/>
                  </a:cubicBezTo>
                  <a:cubicBezTo>
                    <a:pt x="2121771" y="1587799"/>
                    <a:pt x="2232928" y="1571225"/>
                    <a:pt x="2231023" y="1624851"/>
                  </a:cubicBezTo>
                  <a:cubicBezTo>
                    <a:pt x="2188827" y="1591323"/>
                    <a:pt x="2121580" y="1601896"/>
                    <a:pt x="2073765" y="1601800"/>
                  </a:cubicBezTo>
                  <a:cubicBezTo>
                    <a:pt x="2056143" y="1625041"/>
                    <a:pt x="2049476" y="1659331"/>
                    <a:pt x="2027759" y="1678476"/>
                  </a:cubicBezTo>
                  <a:cubicBezTo>
                    <a:pt x="2017567" y="1676857"/>
                    <a:pt x="2014805" y="1663999"/>
                    <a:pt x="2012424" y="1682287"/>
                  </a:cubicBezTo>
                  <a:cubicBezTo>
                    <a:pt x="1999375" y="1685144"/>
                    <a:pt x="2006137" y="1668189"/>
                    <a:pt x="1997089" y="1666951"/>
                  </a:cubicBezTo>
                  <a:cubicBezTo>
                    <a:pt x="2001946" y="1686001"/>
                    <a:pt x="2001851" y="1698670"/>
                    <a:pt x="2004709" y="1732197"/>
                  </a:cubicBezTo>
                  <a:cubicBezTo>
                    <a:pt x="1987087" y="1735817"/>
                    <a:pt x="1997374" y="1711433"/>
                    <a:pt x="1989373" y="1705337"/>
                  </a:cubicBezTo>
                  <a:cubicBezTo>
                    <a:pt x="1980801" y="1708195"/>
                    <a:pt x="2000613" y="1739055"/>
                    <a:pt x="1977848" y="1736008"/>
                  </a:cubicBezTo>
                  <a:lnTo>
                    <a:pt x="1977848" y="1697622"/>
                  </a:lnTo>
                  <a:cubicBezTo>
                    <a:pt x="1971752" y="1705623"/>
                    <a:pt x="1969942" y="1717815"/>
                    <a:pt x="1970133" y="1732102"/>
                  </a:cubicBezTo>
                  <a:cubicBezTo>
                    <a:pt x="1955559" y="1735150"/>
                    <a:pt x="1965275" y="1714005"/>
                    <a:pt x="1962513" y="1705242"/>
                  </a:cubicBezTo>
                  <a:cubicBezTo>
                    <a:pt x="1947463" y="1704289"/>
                    <a:pt x="1943749" y="1714576"/>
                    <a:pt x="1939462" y="1724387"/>
                  </a:cubicBezTo>
                  <a:cubicBezTo>
                    <a:pt x="1922317" y="1718577"/>
                    <a:pt x="1924699" y="1693145"/>
                    <a:pt x="1908792" y="1686001"/>
                  </a:cubicBezTo>
                  <a:cubicBezTo>
                    <a:pt x="1900791" y="1684382"/>
                    <a:pt x="1898600" y="1688668"/>
                    <a:pt x="1893457" y="1689811"/>
                  </a:cubicBezTo>
                  <a:cubicBezTo>
                    <a:pt x="1884884" y="1690383"/>
                    <a:pt x="1898409" y="1699432"/>
                    <a:pt x="1893457" y="1708957"/>
                  </a:cubicBezTo>
                  <a:cubicBezTo>
                    <a:pt x="1882979" y="1711719"/>
                    <a:pt x="1885741" y="1701337"/>
                    <a:pt x="1878121" y="1701337"/>
                  </a:cubicBezTo>
                  <a:cubicBezTo>
                    <a:pt x="1849832" y="1741151"/>
                    <a:pt x="1872501" y="1808302"/>
                    <a:pt x="1893457" y="1843259"/>
                  </a:cubicBezTo>
                  <a:cubicBezTo>
                    <a:pt x="1844022" y="1838020"/>
                    <a:pt x="1769536" y="1813922"/>
                    <a:pt x="1705528" y="1824114"/>
                  </a:cubicBezTo>
                  <a:cubicBezTo>
                    <a:pt x="1703718" y="1812017"/>
                    <a:pt x="1723150" y="1821256"/>
                    <a:pt x="1724674" y="1812588"/>
                  </a:cubicBezTo>
                  <a:cubicBezTo>
                    <a:pt x="1704385" y="1794491"/>
                    <a:pt x="1682001" y="1815160"/>
                    <a:pt x="1659427" y="1824114"/>
                  </a:cubicBezTo>
                  <a:cubicBezTo>
                    <a:pt x="1656189" y="1808112"/>
                    <a:pt x="1669809" y="1808969"/>
                    <a:pt x="1674763" y="1801063"/>
                  </a:cubicBezTo>
                  <a:cubicBezTo>
                    <a:pt x="1647426" y="1792491"/>
                    <a:pt x="1622661" y="1796491"/>
                    <a:pt x="1598086" y="1801063"/>
                  </a:cubicBezTo>
                  <a:cubicBezTo>
                    <a:pt x="1610374" y="1778775"/>
                    <a:pt x="1645235" y="1786109"/>
                    <a:pt x="1670952" y="1785728"/>
                  </a:cubicBezTo>
                  <a:cubicBezTo>
                    <a:pt x="1662190" y="1772583"/>
                    <a:pt x="1611040" y="1774679"/>
                    <a:pt x="1601896" y="1785728"/>
                  </a:cubicBezTo>
                  <a:cubicBezTo>
                    <a:pt x="1627900" y="1740103"/>
                    <a:pt x="1731436" y="1786109"/>
                    <a:pt x="1774489" y="1781918"/>
                  </a:cubicBezTo>
                  <a:cubicBezTo>
                    <a:pt x="1775156" y="1770964"/>
                    <a:pt x="1749343" y="1786585"/>
                    <a:pt x="1755344" y="1770393"/>
                  </a:cubicBezTo>
                  <a:cubicBezTo>
                    <a:pt x="1786396" y="1765249"/>
                    <a:pt x="1818114" y="1741627"/>
                    <a:pt x="1851261" y="1751247"/>
                  </a:cubicBezTo>
                  <a:cubicBezTo>
                    <a:pt x="1870311" y="1704194"/>
                    <a:pt x="1853261" y="1682001"/>
                    <a:pt x="1843641" y="1639996"/>
                  </a:cubicBezTo>
                  <a:cubicBezTo>
                    <a:pt x="1804684" y="1623136"/>
                    <a:pt x="1802398" y="1569320"/>
                    <a:pt x="1824496" y="1536459"/>
                  </a:cubicBezTo>
                  <a:cubicBezTo>
                    <a:pt x="1851261" y="1392060"/>
                    <a:pt x="1715815" y="1409871"/>
                    <a:pt x="1690288" y="1317860"/>
                  </a:cubicBezTo>
                  <a:cubicBezTo>
                    <a:pt x="1672572" y="1325289"/>
                    <a:pt x="1644854" y="1313097"/>
                    <a:pt x="1636567" y="1298715"/>
                  </a:cubicBezTo>
                  <a:cubicBezTo>
                    <a:pt x="1626852" y="1301763"/>
                    <a:pt x="1647331" y="1312145"/>
                    <a:pt x="1636567" y="1317860"/>
                  </a:cubicBezTo>
                  <a:cubicBezTo>
                    <a:pt x="1624090" y="1307287"/>
                    <a:pt x="1607516" y="1300905"/>
                    <a:pt x="1602087" y="1283379"/>
                  </a:cubicBezTo>
                  <a:cubicBezTo>
                    <a:pt x="1585323" y="1292142"/>
                    <a:pt x="1578179" y="1310621"/>
                    <a:pt x="1571416" y="1329385"/>
                  </a:cubicBezTo>
                  <a:cubicBezTo>
                    <a:pt x="1560653" y="1330909"/>
                    <a:pt x="1555129" y="1311954"/>
                    <a:pt x="1556081" y="1333195"/>
                  </a:cubicBezTo>
                  <a:cubicBezTo>
                    <a:pt x="1543032" y="1336053"/>
                    <a:pt x="1549795" y="1319098"/>
                    <a:pt x="1540746" y="1317860"/>
                  </a:cubicBezTo>
                  <a:cubicBezTo>
                    <a:pt x="1522363" y="1345673"/>
                    <a:pt x="1509313" y="1384821"/>
                    <a:pt x="1494740" y="1425207"/>
                  </a:cubicBezTo>
                  <a:cubicBezTo>
                    <a:pt x="1480167" y="1465783"/>
                    <a:pt x="1455402" y="1494072"/>
                    <a:pt x="1456354" y="1544079"/>
                  </a:cubicBezTo>
                  <a:cubicBezTo>
                    <a:pt x="1457878" y="1622946"/>
                    <a:pt x="1467689" y="1682763"/>
                    <a:pt x="1487025" y="1751152"/>
                  </a:cubicBezTo>
                  <a:cubicBezTo>
                    <a:pt x="1479119" y="1747342"/>
                    <a:pt x="1467594" y="1737436"/>
                    <a:pt x="1467880" y="1754962"/>
                  </a:cubicBezTo>
                  <a:cubicBezTo>
                    <a:pt x="1455497" y="1749533"/>
                    <a:pt x="1452068" y="1735055"/>
                    <a:pt x="1452544" y="1716576"/>
                  </a:cubicBezTo>
                  <a:cubicBezTo>
                    <a:pt x="1466165" y="1714481"/>
                    <a:pt x="1461974" y="1730197"/>
                    <a:pt x="1475595" y="1728102"/>
                  </a:cubicBezTo>
                  <a:cubicBezTo>
                    <a:pt x="1424160" y="1679334"/>
                    <a:pt x="1460736" y="1613897"/>
                    <a:pt x="1444924" y="1547793"/>
                  </a:cubicBezTo>
                  <a:cubicBezTo>
                    <a:pt x="1434161" y="1577988"/>
                    <a:pt x="1436447" y="1621136"/>
                    <a:pt x="1425779" y="1651330"/>
                  </a:cubicBezTo>
                  <a:cubicBezTo>
                    <a:pt x="1411301" y="1631518"/>
                    <a:pt x="1438828" y="1609420"/>
                    <a:pt x="1425779" y="1589989"/>
                  </a:cubicBezTo>
                  <a:cubicBezTo>
                    <a:pt x="1422159" y="1592751"/>
                    <a:pt x="1419969" y="1596942"/>
                    <a:pt x="1418064" y="1601514"/>
                  </a:cubicBezTo>
                  <a:cubicBezTo>
                    <a:pt x="1395775" y="1584465"/>
                    <a:pt x="1432542" y="1537602"/>
                    <a:pt x="1414254" y="1524838"/>
                  </a:cubicBezTo>
                  <a:cubicBezTo>
                    <a:pt x="1399871" y="1537316"/>
                    <a:pt x="1417016" y="1581321"/>
                    <a:pt x="1395109" y="1586179"/>
                  </a:cubicBezTo>
                  <a:cubicBezTo>
                    <a:pt x="1401109" y="1514646"/>
                    <a:pt x="1413682" y="1472165"/>
                    <a:pt x="1433494" y="1417396"/>
                  </a:cubicBezTo>
                  <a:cubicBezTo>
                    <a:pt x="1403300" y="1451115"/>
                    <a:pt x="1405300" y="1517028"/>
                    <a:pt x="1387488" y="1563129"/>
                  </a:cubicBezTo>
                  <a:cubicBezTo>
                    <a:pt x="1380250" y="1513599"/>
                    <a:pt x="1408063" y="1456639"/>
                    <a:pt x="1421969" y="1405871"/>
                  </a:cubicBezTo>
                  <a:cubicBezTo>
                    <a:pt x="1408825" y="1414443"/>
                    <a:pt x="1406253" y="1433589"/>
                    <a:pt x="1399014" y="1448067"/>
                  </a:cubicBezTo>
                  <a:cubicBezTo>
                    <a:pt x="1387108" y="1437208"/>
                    <a:pt x="1405681" y="1424254"/>
                    <a:pt x="1402824" y="1409681"/>
                  </a:cubicBezTo>
                  <a:cubicBezTo>
                    <a:pt x="1391394" y="1431493"/>
                    <a:pt x="1381107" y="1454449"/>
                    <a:pt x="1368343" y="1474927"/>
                  </a:cubicBezTo>
                  <a:cubicBezTo>
                    <a:pt x="1358913" y="1456354"/>
                    <a:pt x="1379011" y="1434541"/>
                    <a:pt x="1383679" y="1417396"/>
                  </a:cubicBezTo>
                  <a:cubicBezTo>
                    <a:pt x="1350055" y="1431017"/>
                    <a:pt x="1352437" y="1514075"/>
                    <a:pt x="1318432" y="1540174"/>
                  </a:cubicBezTo>
                  <a:cubicBezTo>
                    <a:pt x="1330910" y="1496644"/>
                    <a:pt x="1340245" y="1462354"/>
                    <a:pt x="1360628" y="1421301"/>
                  </a:cubicBezTo>
                  <a:cubicBezTo>
                    <a:pt x="1319194" y="1465593"/>
                    <a:pt x="1311193" y="1543221"/>
                    <a:pt x="1276237" y="1593895"/>
                  </a:cubicBezTo>
                  <a:cubicBezTo>
                    <a:pt x="1295953" y="1659808"/>
                    <a:pt x="1363676" y="1677810"/>
                    <a:pt x="1356818" y="1770297"/>
                  </a:cubicBezTo>
                  <a:cubicBezTo>
                    <a:pt x="1331767" y="1707051"/>
                    <a:pt x="1287190" y="1663522"/>
                    <a:pt x="1260901" y="1601514"/>
                  </a:cubicBezTo>
                  <a:cubicBezTo>
                    <a:pt x="1277475" y="1561986"/>
                    <a:pt x="1311098" y="1508455"/>
                    <a:pt x="1299287" y="1451972"/>
                  </a:cubicBezTo>
                  <a:cubicBezTo>
                    <a:pt x="1292048" y="1417301"/>
                    <a:pt x="1259949" y="1407204"/>
                    <a:pt x="1241756" y="1382916"/>
                  </a:cubicBezTo>
                  <a:cubicBezTo>
                    <a:pt x="1230993" y="1383583"/>
                    <a:pt x="1236994" y="1401108"/>
                    <a:pt x="1222611" y="1398251"/>
                  </a:cubicBezTo>
                  <a:cubicBezTo>
                    <a:pt x="1227659" y="1375391"/>
                    <a:pt x="1215372" y="1369676"/>
                    <a:pt x="1211086" y="1356055"/>
                  </a:cubicBezTo>
                  <a:cubicBezTo>
                    <a:pt x="1198989" y="1355484"/>
                    <a:pt x="1197941" y="1365866"/>
                    <a:pt x="1195750" y="1375200"/>
                  </a:cubicBezTo>
                  <a:cubicBezTo>
                    <a:pt x="1188416" y="1367962"/>
                    <a:pt x="1188797" y="1377487"/>
                    <a:pt x="1176605" y="1375200"/>
                  </a:cubicBezTo>
                  <a:cubicBezTo>
                    <a:pt x="1162413" y="1374058"/>
                    <a:pt x="1162222" y="1358913"/>
                    <a:pt x="1153555" y="1352150"/>
                  </a:cubicBezTo>
                  <a:cubicBezTo>
                    <a:pt x="1142029" y="1354626"/>
                    <a:pt x="1157174" y="1360341"/>
                    <a:pt x="1153555" y="1367485"/>
                  </a:cubicBezTo>
                  <a:cubicBezTo>
                    <a:pt x="1140029" y="1364342"/>
                    <a:pt x="1134314" y="1353483"/>
                    <a:pt x="1134409" y="1336815"/>
                  </a:cubicBezTo>
                  <a:cubicBezTo>
                    <a:pt x="1114788" y="1379868"/>
                    <a:pt x="1096119" y="1423778"/>
                    <a:pt x="1053828" y="1444162"/>
                  </a:cubicBezTo>
                  <a:cubicBezTo>
                    <a:pt x="1042588" y="1495596"/>
                    <a:pt x="1023253" y="1538840"/>
                    <a:pt x="996297" y="1574559"/>
                  </a:cubicBezTo>
                  <a:cubicBezTo>
                    <a:pt x="992296" y="1591037"/>
                    <a:pt x="999345" y="1618564"/>
                    <a:pt x="980962" y="1620564"/>
                  </a:cubicBezTo>
                  <a:cubicBezTo>
                    <a:pt x="974199" y="1613325"/>
                    <a:pt x="978199" y="1595228"/>
                    <a:pt x="977152" y="1582179"/>
                  </a:cubicBezTo>
                  <a:cubicBezTo>
                    <a:pt x="967436" y="1586560"/>
                    <a:pt x="966007" y="1599229"/>
                    <a:pt x="965626" y="1612849"/>
                  </a:cubicBezTo>
                  <a:cubicBezTo>
                    <a:pt x="975913" y="1594847"/>
                    <a:pt x="970008" y="1676667"/>
                    <a:pt x="942576" y="1670380"/>
                  </a:cubicBezTo>
                  <a:cubicBezTo>
                    <a:pt x="946576" y="1661617"/>
                    <a:pt x="945052" y="1647234"/>
                    <a:pt x="950291" y="1639710"/>
                  </a:cubicBezTo>
                  <a:cubicBezTo>
                    <a:pt x="936004" y="1652283"/>
                    <a:pt x="904190" y="1647330"/>
                    <a:pt x="896570" y="1666570"/>
                  </a:cubicBezTo>
                  <a:cubicBezTo>
                    <a:pt x="890569" y="1629899"/>
                    <a:pt x="913429" y="1601610"/>
                    <a:pt x="900380" y="1570654"/>
                  </a:cubicBezTo>
                  <a:cubicBezTo>
                    <a:pt x="893522" y="1582941"/>
                    <a:pt x="896856" y="1605420"/>
                    <a:pt x="892760" y="1620469"/>
                  </a:cubicBezTo>
                  <a:cubicBezTo>
                    <a:pt x="892855" y="1567510"/>
                    <a:pt x="862756" y="1550079"/>
                    <a:pt x="877425" y="1501597"/>
                  </a:cubicBezTo>
                  <a:cubicBezTo>
                    <a:pt x="888379" y="1502074"/>
                    <a:pt x="874091" y="1527886"/>
                    <a:pt x="885140" y="1528458"/>
                  </a:cubicBezTo>
                  <a:cubicBezTo>
                    <a:pt x="892570" y="1517980"/>
                    <a:pt x="888855" y="1496358"/>
                    <a:pt x="896665" y="1486262"/>
                  </a:cubicBezTo>
                  <a:cubicBezTo>
                    <a:pt x="905809" y="1496930"/>
                    <a:pt x="889998" y="1515218"/>
                    <a:pt x="892855" y="1532268"/>
                  </a:cubicBezTo>
                  <a:cubicBezTo>
                    <a:pt x="903047" y="1518266"/>
                    <a:pt x="911334" y="1490262"/>
                    <a:pt x="908191" y="1474737"/>
                  </a:cubicBezTo>
                  <a:cubicBezTo>
                    <a:pt x="893522" y="1477023"/>
                    <a:pt x="876282" y="1491787"/>
                    <a:pt x="862185" y="1482452"/>
                  </a:cubicBezTo>
                  <a:cubicBezTo>
                    <a:pt x="854850" y="1520933"/>
                    <a:pt x="862852" y="1560366"/>
                    <a:pt x="865995" y="1605134"/>
                  </a:cubicBezTo>
                  <a:cubicBezTo>
                    <a:pt x="874758" y="1598562"/>
                    <a:pt x="867424" y="1575892"/>
                    <a:pt x="869805" y="1562938"/>
                  </a:cubicBezTo>
                  <a:cubicBezTo>
                    <a:pt x="884378" y="1594942"/>
                    <a:pt x="877425" y="1628566"/>
                    <a:pt x="885140" y="1670285"/>
                  </a:cubicBezTo>
                  <a:cubicBezTo>
                    <a:pt x="880378" y="1668571"/>
                    <a:pt x="877234" y="1665332"/>
                    <a:pt x="877425" y="1658760"/>
                  </a:cubicBezTo>
                  <a:cubicBezTo>
                    <a:pt x="867042" y="1665046"/>
                    <a:pt x="874567" y="1689145"/>
                    <a:pt x="858279" y="1689430"/>
                  </a:cubicBezTo>
                  <a:lnTo>
                    <a:pt x="858279" y="1639519"/>
                  </a:lnTo>
                  <a:cubicBezTo>
                    <a:pt x="829228" y="1689811"/>
                    <a:pt x="831609" y="1756296"/>
                    <a:pt x="881330" y="1781442"/>
                  </a:cubicBezTo>
                  <a:cubicBezTo>
                    <a:pt x="879901" y="1755343"/>
                    <a:pt x="858089" y="1731531"/>
                    <a:pt x="869805" y="1704766"/>
                  </a:cubicBezTo>
                  <a:cubicBezTo>
                    <a:pt x="875806" y="1719243"/>
                    <a:pt x="877329" y="1738198"/>
                    <a:pt x="877425" y="1758487"/>
                  </a:cubicBezTo>
                  <a:cubicBezTo>
                    <a:pt x="888188" y="1747437"/>
                    <a:pt x="874663" y="1712195"/>
                    <a:pt x="885140" y="1700955"/>
                  </a:cubicBezTo>
                  <a:cubicBezTo>
                    <a:pt x="896475" y="1720767"/>
                    <a:pt x="884473" y="1744199"/>
                    <a:pt x="892760" y="1762296"/>
                  </a:cubicBezTo>
                  <a:cubicBezTo>
                    <a:pt x="908286" y="1752200"/>
                    <a:pt x="897046" y="1715433"/>
                    <a:pt x="908095" y="1700955"/>
                  </a:cubicBezTo>
                  <a:cubicBezTo>
                    <a:pt x="906000" y="1687716"/>
                    <a:pt x="886759" y="1691621"/>
                    <a:pt x="888950" y="1674095"/>
                  </a:cubicBezTo>
                  <a:cubicBezTo>
                    <a:pt x="901047" y="1672190"/>
                    <a:pt x="902475" y="1681048"/>
                    <a:pt x="915811" y="1677905"/>
                  </a:cubicBezTo>
                  <a:cubicBezTo>
                    <a:pt x="912572" y="1692574"/>
                    <a:pt x="909333" y="1707242"/>
                    <a:pt x="908191" y="1723911"/>
                  </a:cubicBezTo>
                  <a:cubicBezTo>
                    <a:pt x="929050" y="1724292"/>
                    <a:pt x="924192" y="1699050"/>
                    <a:pt x="931241" y="1685525"/>
                  </a:cubicBezTo>
                  <a:cubicBezTo>
                    <a:pt x="939623" y="1704194"/>
                    <a:pt x="921716" y="1729626"/>
                    <a:pt x="923621" y="1754581"/>
                  </a:cubicBezTo>
                  <a:cubicBezTo>
                    <a:pt x="942290" y="1733626"/>
                    <a:pt x="940575" y="1692288"/>
                    <a:pt x="962007" y="1674000"/>
                  </a:cubicBezTo>
                  <a:cubicBezTo>
                    <a:pt x="955339" y="1699336"/>
                    <a:pt x="947719" y="1723625"/>
                    <a:pt x="938956" y="1746866"/>
                  </a:cubicBezTo>
                  <a:cubicBezTo>
                    <a:pt x="951244" y="1739913"/>
                    <a:pt x="947053" y="1716576"/>
                    <a:pt x="962007" y="1712385"/>
                  </a:cubicBezTo>
                  <a:cubicBezTo>
                    <a:pt x="956101" y="1728197"/>
                    <a:pt x="948196" y="1742008"/>
                    <a:pt x="946671" y="1762201"/>
                  </a:cubicBezTo>
                  <a:cubicBezTo>
                    <a:pt x="966103" y="1744485"/>
                    <a:pt x="985533" y="1715053"/>
                    <a:pt x="985057" y="1681620"/>
                  </a:cubicBezTo>
                  <a:cubicBezTo>
                    <a:pt x="984771" y="1662855"/>
                    <a:pt x="955339" y="1634185"/>
                    <a:pt x="985057" y="1624089"/>
                  </a:cubicBezTo>
                  <a:cubicBezTo>
                    <a:pt x="985438" y="1653045"/>
                    <a:pt x="1001917" y="1665999"/>
                    <a:pt x="1008108" y="1689335"/>
                  </a:cubicBezTo>
                  <a:cubicBezTo>
                    <a:pt x="982009" y="1745056"/>
                    <a:pt x="938099" y="1815160"/>
                    <a:pt x="958197" y="1892599"/>
                  </a:cubicBezTo>
                  <a:cubicBezTo>
                    <a:pt x="1002202" y="1871358"/>
                    <a:pt x="1032778" y="1836782"/>
                    <a:pt x="1092404" y="1831258"/>
                  </a:cubicBezTo>
                  <a:cubicBezTo>
                    <a:pt x="1082593" y="1847069"/>
                    <a:pt x="1049542" y="1839544"/>
                    <a:pt x="1042588" y="1858118"/>
                  </a:cubicBezTo>
                  <a:cubicBezTo>
                    <a:pt x="1063543" y="1852212"/>
                    <a:pt x="1079259" y="1841163"/>
                    <a:pt x="1107834" y="1842783"/>
                  </a:cubicBezTo>
                  <a:cubicBezTo>
                    <a:pt x="1062496" y="1861357"/>
                    <a:pt x="1013537" y="1876311"/>
                    <a:pt x="981247" y="1908029"/>
                  </a:cubicBezTo>
                  <a:cubicBezTo>
                    <a:pt x="966960" y="1912125"/>
                    <a:pt x="968865" y="1899933"/>
                    <a:pt x="962102" y="1896504"/>
                  </a:cubicBezTo>
                  <a:cubicBezTo>
                    <a:pt x="963912" y="1917745"/>
                    <a:pt x="973913" y="1930699"/>
                    <a:pt x="969722" y="1957845"/>
                  </a:cubicBezTo>
                  <a:cubicBezTo>
                    <a:pt x="984486" y="1971275"/>
                    <a:pt x="1001536" y="1982229"/>
                    <a:pt x="1011918" y="2000041"/>
                  </a:cubicBezTo>
                  <a:cubicBezTo>
                    <a:pt x="1050494" y="1953654"/>
                    <a:pt x="1119455" y="1876501"/>
                    <a:pt x="1176796" y="1842783"/>
                  </a:cubicBezTo>
                  <a:cubicBezTo>
                    <a:pt x="1180415" y="1840687"/>
                    <a:pt x="1209371" y="1832305"/>
                    <a:pt x="1207466" y="1846593"/>
                  </a:cubicBezTo>
                  <a:cubicBezTo>
                    <a:pt x="1239661" y="1813636"/>
                    <a:pt x="1292905" y="1801635"/>
                    <a:pt x="1353199" y="1796777"/>
                  </a:cubicBezTo>
                  <a:cubicBezTo>
                    <a:pt x="1354627" y="1791348"/>
                    <a:pt x="1354627" y="1769631"/>
                    <a:pt x="1364724" y="1762296"/>
                  </a:cubicBezTo>
                  <a:cubicBezTo>
                    <a:pt x="1362438" y="1811922"/>
                    <a:pt x="1402062" y="1819542"/>
                    <a:pt x="1418445" y="1850498"/>
                  </a:cubicBezTo>
                  <a:cubicBezTo>
                    <a:pt x="1399014" y="1837734"/>
                    <a:pt x="1378916" y="1849260"/>
                    <a:pt x="1349388" y="1846688"/>
                  </a:cubicBezTo>
                  <a:cubicBezTo>
                    <a:pt x="1341197" y="1852403"/>
                    <a:pt x="1352151" y="1856022"/>
                    <a:pt x="1345579" y="1865833"/>
                  </a:cubicBezTo>
                  <a:cubicBezTo>
                    <a:pt x="1329005" y="1863833"/>
                    <a:pt x="1324052" y="1864690"/>
                    <a:pt x="1314908" y="1862023"/>
                  </a:cubicBezTo>
                  <a:cubicBezTo>
                    <a:pt x="1313098" y="1853832"/>
                    <a:pt x="1320337" y="1854689"/>
                    <a:pt x="1326433" y="1854403"/>
                  </a:cubicBezTo>
                  <a:cubicBezTo>
                    <a:pt x="1289000" y="1847259"/>
                    <a:pt x="1250614" y="1850212"/>
                    <a:pt x="1222897" y="1862023"/>
                  </a:cubicBezTo>
                  <a:cubicBezTo>
                    <a:pt x="1225945" y="1847450"/>
                    <a:pt x="1204799" y="1857166"/>
                    <a:pt x="1196036" y="1854403"/>
                  </a:cubicBezTo>
                  <a:cubicBezTo>
                    <a:pt x="1121455" y="1902504"/>
                    <a:pt x="1046017" y="1949844"/>
                    <a:pt x="1011918" y="2038521"/>
                  </a:cubicBezTo>
                  <a:cubicBezTo>
                    <a:pt x="1000392" y="2042332"/>
                    <a:pt x="1005155" y="2029949"/>
                    <a:pt x="1004298" y="2023186"/>
                  </a:cubicBezTo>
                  <a:cubicBezTo>
                    <a:pt x="987724" y="2030425"/>
                    <a:pt x="1007727" y="2050237"/>
                    <a:pt x="996678" y="2061572"/>
                  </a:cubicBezTo>
                  <a:cubicBezTo>
                    <a:pt x="982295" y="2064429"/>
                    <a:pt x="988296" y="2046904"/>
                    <a:pt x="977533" y="2046237"/>
                  </a:cubicBezTo>
                  <a:cubicBezTo>
                    <a:pt x="984867" y="2035664"/>
                    <a:pt x="994582" y="2027472"/>
                    <a:pt x="1000583" y="2015566"/>
                  </a:cubicBezTo>
                  <a:cubicBezTo>
                    <a:pt x="996202" y="1999469"/>
                    <a:pt x="984486" y="1990706"/>
                    <a:pt x="977533" y="1977180"/>
                  </a:cubicBezTo>
                  <a:cubicBezTo>
                    <a:pt x="973627" y="1979657"/>
                    <a:pt x="973532" y="1986039"/>
                    <a:pt x="966007" y="1984896"/>
                  </a:cubicBezTo>
                  <a:cubicBezTo>
                    <a:pt x="963245" y="1977085"/>
                    <a:pt x="954006" y="1969751"/>
                    <a:pt x="962197" y="1961845"/>
                  </a:cubicBezTo>
                  <a:cubicBezTo>
                    <a:pt x="950958" y="1966893"/>
                    <a:pt x="932098" y="1957178"/>
                    <a:pt x="943052" y="1934985"/>
                  </a:cubicBezTo>
                  <a:cubicBezTo>
                    <a:pt x="953625" y="1933366"/>
                    <a:pt x="946671" y="1949272"/>
                    <a:pt x="954577" y="1950320"/>
                  </a:cubicBezTo>
                  <a:cubicBezTo>
                    <a:pt x="956101" y="1916316"/>
                    <a:pt x="922669" y="1834020"/>
                    <a:pt x="950767" y="1781537"/>
                  </a:cubicBezTo>
                  <a:cubicBezTo>
                    <a:pt x="938671" y="1775917"/>
                    <a:pt x="924669" y="1801349"/>
                    <a:pt x="923907" y="1819923"/>
                  </a:cubicBezTo>
                  <a:cubicBezTo>
                    <a:pt x="909143" y="1816589"/>
                    <a:pt x="924574" y="1804492"/>
                    <a:pt x="923907" y="1793062"/>
                  </a:cubicBezTo>
                  <a:cubicBezTo>
                    <a:pt x="917525" y="1799444"/>
                    <a:pt x="913906" y="1808588"/>
                    <a:pt x="900856" y="1808397"/>
                  </a:cubicBezTo>
                  <a:cubicBezTo>
                    <a:pt x="893522" y="1797158"/>
                    <a:pt x="892950" y="1793729"/>
                    <a:pt x="897046" y="1777727"/>
                  </a:cubicBezTo>
                  <a:cubicBezTo>
                    <a:pt x="885521" y="1773917"/>
                    <a:pt x="890283" y="1786300"/>
                    <a:pt x="889331" y="1793062"/>
                  </a:cubicBezTo>
                  <a:cubicBezTo>
                    <a:pt x="877806" y="1785157"/>
                    <a:pt x="876282" y="1791062"/>
                    <a:pt x="866281" y="1781537"/>
                  </a:cubicBezTo>
                  <a:cubicBezTo>
                    <a:pt x="851041" y="1790109"/>
                    <a:pt x="858661" y="1800206"/>
                    <a:pt x="854755" y="1816017"/>
                  </a:cubicBezTo>
                  <a:cubicBezTo>
                    <a:pt x="858661" y="1813541"/>
                    <a:pt x="858756" y="1807159"/>
                    <a:pt x="866281" y="1808397"/>
                  </a:cubicBezTo>
                  <a:cubicBezTo>
                    <a:pt x="859042" y="1850308"/>
                    <a:pt x="910096" y="1840592"/>
                    <a:pt x="931527" y="1842878"/>
                  </a:cubicBezTo>
                  <a:cubicBezTo>
                    <a:pt x="926955" y="1863357"/>
                    <a:pt x="905428" y="1871548"/>
                    <a:pt x="885521" y="1865929"/>
                  </a:cubicBezTo>
                  <a:cubicBezTo>
                    <a:pt x="872758" y="1867262"/>
                    <a:pt x="879520" y="1888026"/>
                    <a:pt x="877806" y="1900409"/>
                  </a:cubicBezTo>
                  <a:cubicBezTo>
                    <a:pt x="885807" y="1899457"/>
                    <a:pt x="878854" y="1883550"/>
                    <a:pt x="885521" y="1881264"/>
                  </a:cubicBezTo>
                  <a:cubicBezTo>
                    <a:pt x="893998" y="1881740"/>
                    <a:pt x="887140" y="1897551"/>
                    <a:pt x="889331" y="1904314"/>
                  </a:cubicBezTo>
                  <a:cubicBezTo>
                    <a:pt x="895808" y="1905743"/>
                    <a:pt x="896570" y="1901362"/>
                    <a:pt x="897046" y="1896599"/>
                  </a:cubicBezTo>
                  <a:cubicBezTo>
                    <a:pt x="910953" y="1900123"/>
                    <a:pt x="899332" y="1907934"/>
                    <a:pt x="900856" y="1919650"/>
                  </a:cubicBezTo>
                  <a:cubicBezTo>
                    <a:pt x="906571" y="1932318"/>
                    <a:pt x="905428" y="1906791"/>
                    <a:pt x="916192" y="1912029"/>
                  </a:cubicBezTo>
                  <a:cubicBezTo>
                    <a:pt x="916668" y="1928127"/>
                    <a:pt x="909238" y="1933461"/>
                    <a:pt x="916192" y="1946510"/>
                  </a:cubicBezTo>
                  <a:cubicBezTo>
                    <a:pt x="906667" y="1943653"/>
                    <a:pt x="894570" y="1959845"/>
                    <a:pt x="889331" y="1946510"/>
                  </a:cubicBezTo>
                  <a:cubicBezTo>
                    <a:pt x="876282" y="1949082"/>
                    <a:pt x="906190" y="1959274"/>
                    <a:pt x="893141" y="1961845"/>
                  </a:cubicBezTo>
                  <a:cubicBezTo>
                    <a:pt x="876377" y="1963464"/>
                    <a:pt x="851898" y="1944319"/>
                    <a:pt x="843230" y="1961845"/>
                  </a:cubicBezTo>
                  <a:cubicBezTo>
                    <a:pt x="828657" y="1950701"/>
                    <a:pt x="859327" y="1952701"/>
                    <a:pt x="858565" y="1942700"/>
                  </a:cubicBezTo>
                  <a:cubicBezTo>
                    <a:pt x="859232" y="1933080"/>
                    <a:pt x="849993" y="1933366"/>
                    <a:pt x="847040" y="1927365"/>
                  </a:cubicBezTo>
                  <a:cubicBezTo>
                    <a:pt x="836848" y="1926126"/>
                    <a:pt x="850659" y="1948891"/>
                    <a:pt x="835515" y="1942700"/>
                  </a:cubicBezTo>
                  <a:cubicBezTo>
                    <a:pt x="837610" y="1924793"/>
                    <a:pt x="843325" y="1908220"/>
                    <a:pt x="831705" y="1896694"/>
                  </a:cubicBezTo>
                  <a:cubicBezTo>
                    <a:pt x="823132" y="1908220"/>
                    <a:pt x="812750" y="1920030"/>
                    <a:pt x="824085" y="1931175"/>
                  </a:cubicBezTo>
                  <a:cubicBezTo>
                    <a:pt x="801129" y="1961179"/>
                    <a:pt x="760172" y="1991754"/>
                    <a:pt x="778079" y="2050047"/>
                  </a:cubicBezTo>
                  <a:cubicBezTo>
                    <a:pt x="779794" y="2055762"/>
                    <a:pt x="782937" y="2048523"/>
                    <a:pt x="789604" y="2050047"/>
                  </a:cubicBezTo>
                  <a:cubicBezTo>
                    <a:pt x="788747" y="2072716"/>
                    <a:pt x="803701" y="2079479"/>
                    <a:pt x="816465" y="2088433"/>
                  </a:cubicBezTo>
                  <a:cubicBezTo>
                    <a:pt x="803606" y="2068811"/>
                    <a:pt x="794081" y="2013947"/>
                    <a:pt x="824085" y="1992516"/>
                  </a:cubicBezTo>
                  <a:cubicBezTo>
                    <a:pt x="831038" y="2012613"/>
                    <a:pt x="821132" y="2026996"/>
                    <a:pt x="824085" y="2057762"/>
                  </a:cubicBezTo>
                  <a:cubicBezTo>
                    <a:pt x="828847" y="2082432"/>
                    <a:pt x="873805" y="2066906"/>
                    <a:pt x="873996" y="2096148"/>
                  </a:cubicBezTo>
                  <a:cubicBezTo>
                    <a:pt x="844278" y="2083670"/>
                    <a:pt x="818846" y="2099291"/>
                    <a:pt x="785794" y="2096148"/>
                  </a:cubicBezTo>
                  <a:cubicBezTo>
                    <a:pt x="776746" y="2082146"/>
                    <a:pt x="771697" y="2064144"/>
                    <a:pt x="758934" y="2053952"/>
                  </a:cubicBezTo>
                  <a:cubicBezTo>
                    <a:pt x="757410" y="2010232"/>
                    <a:pt x="759315" y="1969941"/>
                    <a:pt x="781984" y="1950415"/>
                  </a:cubicBezTo>
                  <a:cubicBezTo>
                    <a:pt x="799034" y="1961655"/>
                    <a:pt x="810369" y="1939366"/>
                    <a:pt x="816465" y="1927365"/>
                  </a:cubicBezTo>
                  <a:cubicBezTo>
                    <a:pt x="801511" y="1928984"/>
                    <a:pt x="805892" y="1950034"/>
                    <a:pt x="785794" y="1946510"/>
                  </a:cubicBezTo>
                  <a:cubicBezTo>
                    <a:pt x="863423" y="1869834"/>
                    <a:pt x="801511" y="1730388"/>
                    <a:pt x="847135" y="1635804"/>
                  </a:cubicBezTo>
                  <a:lnTo>
                    <a:pt x="858661" y="1635804"/>
                  </a:lnTo>
                  <a:cubicBezTo>
                    <a:pt x="830562" y="1539030"/>
                    <a:pt x="788080" y="1372057"/>
                    <a:pt x="839515" y="1267663"/>
                  </a:cubicBezTo>
                  <a:cubicBezTo>
                    <a:pt x="825228" y="1165746"/>
                    <a:pt x="831324" y="1089831"/>
                    <a:pt x="870186" y="1018394"/>
                  </a:cubicBezTo>
                  <a:cubicBezTo>
                    <a:pt x="763125" y="1041635"/>
                    <a:pt x="606343" y="1028871"/>
                    <a:pt x="482804" y="1003059"/>
                  </a:cubicBezTo>
                  <a:cubicBezTo>
                    <a:pt x="421558" y="990295"/>
                    <a:pt x="355931" y="992010"/>
                    <a:pt x="294876" y="972388"/>
                  </a:cubicBezTo>
                  <a:cubicBezTo>
                    <a:pt x="162383" y="929716"/>
                    <a:pt x="-27831" y="848182"/>
                    <a:pt x="3411" y="692353"/>
                  </a:cubicBezTo>
                  <a:cubicBezTo>
                    <a:pt x="45797" y="613010"/>
                    <a:pt x="120187" y="546144"/>
                    <a:pt x="241155" y="558146"/>
                  </a:cubicBezTo>
                  <a:cubicBezTo>
                    <a:pt x="245251" y="561765"/>
                    <a:pt x="242393" y="572243"/>
                    <a:pt x="252680" y="569671"/>
                  </a:cubicBezTo>
                  <a:cubicBezTo>
                    <a:pt x="228296" y="626154"/>
                    <a:pt x="160478" y="658635"/>
                    <a:pt x="99232" y="665588"/>
                  </a:cubicBezTo>
                  <a:cubicBezTo>
                    <a:pt x="107233" y="645204"/>
                    <a:pt x="86183" y="643490"/>
                    <a:pt x="76182" y="631107"/>
                  </a:cubicBezTo>
                  <a:cubicBezTo>
                    <a:pt x="56370" y="636822"/>
                    <a:pt x="49226" y="655301"/>
                    <a:pt x="37796" y="669493"/>
                  </a:cubicBezTo>
                  <a:cubicBezTo>
                    <a:pt x="67419" y="685114"/>
                    <a:pt x="81801" y="681780"/>
                    <a:pt x="114472" y="673303"/>
                  </a:cubicBezTo>
                  <a:cubicBezTo>
                    <a:pt x="82564" y="700830"/>
                    <a:pt x="73229" y="739311"/>
                    <a:pt x="110662" y="780650"/>
                  </a:cubicBezTo>
                  <a:cubicBezTo>
                    <a:pt x="192196" y="870756"/>
                    <a:pt x="422796" y="917143"/>
                    <a:pt x="578625" y="918762"/>
                  </a:cubicBezTo>
                  <a:cubicBezTo>
                    <a:pt x="675685" y="919715"/>
                    <a:pt x="730645" y="915333"/>
                    <a:pt x="812559" y="903427"/>
                  </a:cubicBezTo>
                  <a:cubicBezTo>
                    <a:pt x="894284" y="891521"/>
                    <a:pt x="988296" y="871423"/>
                    <a:pt x="1023538" y="826751"/>
                  </a:cubicBezTo>
                  <a:cubicBezTo>
                    <a:pt x="1045541" y="798843"/>
                    <a:pt x="1047446" y="731120"/>
                    <a:pt x="1123265" y="746169"/>
                  </a:cubicBezTo>
                  <a:cubicBezTo>
                    <a:pt x="1115455" y="765219"/>
                    <a:pt x="1083546" y="760171"/>
                    <a:pt x="1073449" y="776840"/>
                  </a:cubicBezTo>
                  <a:cubicBezTo>
                    <a:pt x="1084022" y="785984"/>
                    <a:pt x="1096881" y="764648"/>
                    <a:pt x="1111835" y="765315"/>
                  </a:cubicBezTo>
                  <a:cubicBezTo>
                    <a:pt x="1099929" y="794366"/>
                    <a:pt x="1080403" y="815702"/>
                    <a:pt x="1065829" y="841991"/>
                  </a:cubicBezTo>
                  <a:cubicBezTo>
                    <a:pt x="1071449" y="874376"/>
                    <a:pt x="1069163" y="901808"/>
                    <a:pt x="1058209" y="926382"/>
                  </a:cubicBezTo>
                  <a:cubicBezTo>
                    <a:pt x="1051732" y="927811"/>
                    <a:pt x="1050970" y="923430"/>
                    <a:pt x="1050589" y="918667"/>
                  </a:cubicBezTo>
                  <a:cubicBezTo>
                    <a:pt x="1042112" y="946004"/>
                    <a:pt x="1046017" y="985723"/>
                    <a:pt x="1035254" y="1010679"/>
                  </a:cubicBezTo>
                  <a:cubicBezTo>
                    <a:pt x="1028491" y="975150"/>
                    <a:pt x="1035063" y="952290"/>
                    <a:pt x="1039064" y="907142"/>
                  </a:cubicBezTo>
                  <a:cubicBezTo>
                    <a:pt x="1022871" y="915238"/>
                    <a:pt x="1026872" y="943527"/>
                    <a:pt x="1016013" y="957053"/>
                  </a:cubicBezTo>
                  <a:cubicBezTo>
                    <a:pt x="1023443" y="897998"/>
                    <a:pt x="1047637" y="834180"/>
                    <a:pt x="1073545" y="788270"/>
                  </a:cubicBezTo>
                  <a:cubicBezTo>
                    <a:pt x="1010108" y="853992"/>
                    <a:pt x="942385" y="948576"/>
                    <a:pt x="881806" y="1029919"/>
                  </a:cubicBezTo>
                  <a:cubicBezTo>
                    <a:pt x="895427" y="1018013"/>
                    <a:pt x="902571" y="999534"/>
                    <a:pt x="920192" y="991533"/>
                  </a:cubicBezTo>
                  <a:cubicBezTo>
                    <a:pt x="868376" y="1030205"/>
                    <a:pt x="927717" y="1134789"/>
                    <a:pt x="870281" y="1167936"/>
                  </a:cubicBezTo>
                  <a:cubicBezTo>
                    <a:pt x="875996" y="1180605"/>
                    <a:pt x="874758" y="1155078"/>
                    <a:pt x="885616" y="1160221"/>
                  </a:cubicBezTo>
                  <a:cubicBezTo>
                    <a:pt x="880473" y="1174223"/>
                    <a:pt x="870948" y="1183938"/>
                    <a:pt x="866471" y="1198607"/>
                  </a:cubicBezTo>
                  <a:cubicBezTo>
                    <a:pt x="877329" y="1202131"/>
                    <a:pt x="859327" y="1215752"/>
                    <a:pt x="858851" y="1248423"/>
                  </a:cubicBezTo>
                  <a:cubicBezTo>
                    <a:pt x="872758" y="1211751"/>
                    <a:pt x="925812" y="1193845"/>
                    <a:pt x="931717" y="1144886"/>
                  </a:cubicBezTo>
                  <a:cubicBezTo>
                    <a:pt x="934289" y="1123740"/>
                    <a:pt x="925717" y="1103357"/>
                    <a:pt x="927907" y="1083545"/>
                  </a:cubicBezTo>
                  <a:cubicBezTo>
                    <a:pt x="936004" y="1009726"/>
                    <a:pt x="992201" y="973245"/>
                    <a:pt x="1019919" y="914762"/>
                  </a:cubicBezTo>
                  <a:cubicBezTo>
                    <a:pt x="1005155" y="960006"/>
                    <a:pt x="976580" y="991629"/>
                    <a:pt x="954673" y="1029824"/>
                  </a:cubicBezTo>
                  <a:cubicBezTo>
                    <a:pt x="987534" y="1157269"/>
                    <a:pt x="883902" y="1197464"/>
                    <a:pt x="858756" y="1298334"/>
                  </a:cubicBezTo>
                  <a:cubicBezTo>
                    <a:pt x="843135" y="1299477"/>
                    <a:pt x="856756" y="1290333"/>
                    <a:pt x="854946" y="1282999"/>
                  </a:cubicBezTo>
                  <a:cubicBezTo>
                    <a:pt x="823704" y="1296429"/>
                    <a:pt x="834086" y="1351579"/>
                    <a:pt x="831895" y="1394250"/>
                  </a:cubicBezTo>
                  <a:cubicBezTo>
                    <a:pt x="840468" y="1376058"/>
                    <a:pt x="844087" y="1352721"/>
                    <a:pt x="854946" y="1336720"/>
                  </a:cubicBezTo>
                  <a:cubicBezTo>
                    <a:pt x="862185" y="1354246"/>
                    <a:pt x="836182" y="1371581"/>
                    <a:pt x="839611" y="1398060"/>
                  </a:cubicBezTo>
                  <a:cubicBezTo>
                    <a:pt x="850088" y="1386726"/>
                    <a:pt x="853231" y="1368247"/>
                    <a:pt x="862661" y="1355865"/>
                  </a:cubicBezTo>
                  <a:cubicBezTo>
                    <a:pt x="857613" y="1380916"/>
                    <a:pt x="837991" y="1433970"/>
                    <a:pt x="843516" y="1470927"/>
                  </a:cubicBezTo>
                  <a:cubicBezTo>
                    <a:pt x="862090" y="1460068"/>
                    <a:pt x="847516" y="1416063"/>
                    <a:pt x="870376" y="1409586"/>
                  </a:cubicBezTo>
                  <a:cubicBezTo>
                    <a:pt x="862756" y="1422445"/>
                    <a:pt x="862375" y="1442447"/>
                    <a:pt x="858851" y="1459401"/>
                  </a:cubicBezTo>
                  <a:cubicBezTo>
                    <a:pt x="867900" y="1486548"/>
                    <a:pt x="906571" y="1457592"/>
                    <a:pt x="920192" y="1467117"/>
                  </a:cubicBezTo>
                  <a:cubicBezTo>
                    <a:pt x="934194" y="1427779"/>
                    <a:pt x="955720" y="1391869"/>
                    <a:pt x="985438" y="1378915"/>
                  </a:cubicBezTo>
                  <a:cubicBezTo>
                    <a:pt x="998107" y="1384630"/>
                    <a:pt x="977437" y="1388250"/>
                    <a:pt x="981628" y="1398060"/>
                  </a:cubicBezTo>
                  <a:cubicBezTo>
                    <a:pt x="999059" y="1400156"/>
                    <a:pt x="991820" y="1377582"/>
                    <a:pt x="1008489" y="1378915"/>
                  </a:cubicBezTo>
                  <a:cubicBezTo>
                    <a:pt x="1006012" y="1389202"/>
                    <a:pt x="997535" y="1393488"/>
                    <a:pt x="993154" y="1401966"/>
                  </a:cubicBezTo>
                  <a:cubicBezTo>
                    <a:pt x="1011537" y="1410062"/>
                    <a:pt x="1010489" y="1369104"/>
                    <a:pt x="1031539" y="1367485"/>
                  </a:cubicBezTo>
                  <a:cubicBezTo>
                    <a:pt x="1026682" y="1379201"/>
                    <a:pt x="1018490" y="1387678"/>
                    <a:pt x="1012394" y="1398156"/>
                  </a:cubicBezTo>
                  <a:cubicBezTo>
                    <a:pt x="1022967" y="1402251"/>
                    <a:pt x="1033158" y="1373010"/>
                    <a:pt x="1043065" y="1363675"/>
                  </a:cubicBezTo>
                  <a:cubicBezTo>
                    <a:pt x="1060972" y="1363961"/>
                    <a:pt x="1038588" y="1372438"/>
                    <a:pt x="1039254" y="1379010"/>
                  </a:cubicBezTo>
                  <a:cubicBezTo>
                    <a:pt x="1044588" y="1385297"/>
                    <a:pt x="1056971" y="1366247"/>
                    <a:pt x="1062305" y="1359865"/>
                  </a:cubicBezTo>
                  <a:cubicBezTo>
                    <a:pt x="1069544" y="1363675"/>
                    <a:pt x="1052494" y="1375391"/>
                    <a:pt x="1050780" y="1382916"/>
                  </a:cubicBezTo>
                  <a:cubicBezTo>
                    <a:pt x="1054209" y="1393298"/>
                    <a:pt x="1060019" y="1374820"/>
                    <a:pt x="1062305" y="1371391"/>
                  </a:cubicBezTo>
                  <a:cubicBezTo>
                    <a:pt x="1046875" y="1422445"/>
                    <a:pt x="1009060" y="1484357"/>
                    <a:pt x="993249" y="1547793"/>
                  </a:cubicBezTo>
                  <a:cubicBezTo>
                    <a:pt x="1023919" y="1492739"/>
                    <a:pt x="1044493" y="1427683"/>
                    <a:pt x="1089166" y="1386726"/>
                  </a:cubicBezTo>
                  <a:cubicBezTo>
                    <a:pt x="1079450" y="1384821"/>
                    <a:pt x="1067163" y="1413205"/>
                    <a:pt x="1054685" y="1421206"/>
                  </a:cubicBezTo>
                  <a:cubicBezTo>
                    <a:pt x="1049637" y="1400346"/>
                    <a:pt x="1102786" y="1372438"/>
                    <a:pt x="1089166" y="1317670"/>
                  </a:cubicBezTo>
                  <a:cubicBezTo>
                    <a:pt x="1101929" y="1319003"/>
                    <a:pt x="1095166" y="1339767"/>
                    <a:pt x="1096881" y="1352150"/>
                  </a:cubicBezTo>
                  <a:cubicBezTo>
                    <a:pt x="1113740" y="1343958"/>
                    <a:pt x="1101834" y="1302334"/>
                    <a:pt x="1100691" y="1286904"/>
                  </a:cubicBezTo>
                  <a:cubicBezTo>
                    <a:pt x="1103739" y="1288904"/>
                    <a:pt x="1106882" y="1290904"/>
                    <a:pt x="1112216" y="1290714"/>
                  </a:cubicBezTo>
                  <a:cubicBezTo>
                    <a:pt x="1117359" y="1263377"/>
                    <a:pt x="1149745" y="1219562"/>
                    <a:pt x="1173557" y="1221658"/>
                  </a:cubicBezTo>
                  <a:cubicBezTo>
                    <a:pt x="1192798" y="1223372"/>
                    <a:pt x="1181082" y="1254614"/>
                    <a:pt x="1204228" y="1244708"/>
                  </a:cubicBezTo>
                  <a:cubicBezTo>
                    <a:pt x="1201370" y="1258996"/>
                    <a:pt x="1193941" y="1277569"/>
                    <a:pt x="1219563" y="1271568"/>
                  </a:cubicBezTo>
                  <a:cubicBezTo>
                    <a:pt x="1220706" y="1281665"/>
                    <a:pt x="1214229" y="1284141"/>
                    <a:pt x="1204228" y="1283094"/>
                  </a:cubicBezTo>
                  <a:cubicBezTo>
                    <a:pt x="1205466" y="1292142"/>
                    <a:pt x="1217563" y="1290237"/>
                    <a:pt x="1215753" y="1302239"/>
                  </a:cubicBezTo>
                  <a:cubicBezTo>
                    <a:pt x="1205466" y="1297191"/>
                    <a:pt x="1195369" y="1291952"/>
                    <a:pt x="1185082" y="1286904"/>
                  </a:cubicBezTo>
                  <a:cubicBezTo>
                    <a:pt x="1167652" y="1284808"/>
                    <a:pt x="1174891" y="1307383"/>
                    <a:pt x="1158222" y="1306049"/>
                  </a:cubicBezTo>
                  <a:cubicBezTo>
                    <a:pt x="1158317" y="1292047"/>
                    <a:pt x="1169176" y="1288809"/>
                    <a:pt x="1173557" y="1279188"/>
                  </a:cubicBezTo>
                  <a:cubicBezTo>
                    <a:pt x="1161270" y="1286046"/>
                    <a:pt x="1154126" y="1298048"/>
                    <a:pt x="1150507" y="1313669"/>
                  </a:cubicBezTo>
                  <a:cubicBezTo>
                    <a:pt x="1160984" y="1323575"/>
                    <a:pt x="1186702" y="1318336"/>
                    <a:pt x="1181177" y="1344339"/>
                  </a:cubicBezTo>
                  <a:cubicBezTo>
                    <a:pt x="1189750" y="1342720"/>
                    <a:pt x="1182701" y="1325480"/>
                    <a:pt x="1184987" y="1317479"/>
                  </a:cubicBezTo>
                  <a:cubicBezTo>
                    <a:pt x="1206133" y="1317193"/>
                    <a:pt x="1193179" y="1347578"/>
                    <a:pt x="1192607" y="1359675"/>
                  </a:cubicBezTo>
                  <a:cubicBezTo>
                    <a:pt x="1216801" y="1345483"/>
                    <a:pt x="1226897" y="1317193"/>
                    <a:pt x="1261663" y="1313669"/>
                  </a:cubicBezTo>
                  <a:cubicBezTo>
                    <a:pt x="1260139" y="1336434"/>
                    <a:pt x="1234612" y="1335196"/>
                    <a:pt x="1230993" y="1355865"/>
                  </a:cubicBezTo>
                  <a:cubicBezTo>
                    <a:pt x="1241566" y="1371105"/>
                    <a:pt x="1256996" y="1362246"/>
                    <a:pt x="1269379" y="1378915"/>
                  </a:cubicBezTo>
                  <a:cubicBezTo>
                    <a:pt x="1281666" y="1368914"/>
                    <a:pt x="1254710" y="1365675"/>
                    <a:pt x="1257853" y="1352055"/>
                  </a:cubicBezTo>
                  <a:cubicBezTo>
                    <a:pt x="1285190" y="1366437"/>
                    <a:pt x="1272331" y="1328433"/>
                    <a:pt x="1292334" y="1325194"/>
                  </a:cubicBezTo>
                  <a:cubicBezTo>
                    <a:pt x="1300716" y="1358913"/>
                    <a:pt x="1358152" y="1343768"/>
                    <a:pt x="1380535" y="1363580"/>
                  </a:cubicBezTo>
                  <a:cubicBezTo>
                    <a:pt x="1389203" y="1360722"/>
                    <a:pt x="1382059" y="1342054"/>
                    <a:pt x="1384345" y="1332909"/>
                  </a:cubicBezTo>
                  <a:cubicBezTo>
                    <a:pt x="1405586" y="1329766"/>
                    <a:pt x="1429780" y="1336624"/>
                    <a:pt x="1445686" y="1355960"/>
                  </a:cubicBezTo>
                  <a:cubicBezTo>
                    <a:pt x="1455307" y="1346340"/>
                    <a:pt x="1452544" y="1324432"/>
                    <a:pt x="1464832" y="1317574"/>
                  </a:cubicBezTo>
                  <a:cubicBezTo>
                    <a:pt x="1469308" y="1318146"/>
                    <a:pt x="1468070" y="1324528"/>
                    <a:pt x="1468642" y="1329100"/>
                  </a:cubicBezTo>
                  <a:cubicBezTo>
                    <a:pt x="1483786" y="1322527"/>
                    <a:pt x="1496264" y="1313193"/>
                    <a:pt x="1507027" y="1302239"/>
                  </a:cubicBezTo>
                  <a:cubicBezTo>
                    <a:pt x="1505027" y="1299191"/>
                    <a:pt x="1503027" y="1296048"/>
                    <a:pt x="1503217" y="1290714"/>
                  </a:cubicBezTo>
                  <a:cubicBezTo>
                    <a:pt x="1490740" y="1288809"/>
                    <a:pt x="1495121" y="1309764"/>
                    <a:pt x="1484072" y="1298334"/>
                  </a:cubicBezTo>
                  <a:cubicBezTo>
                    <a:pt x="1485310" y="1268901"/>
                    <a:pt x="1496740" y="1249661"/>
                    <a:pt x="1518553" y="1240803"/>
                  </a:cubicBezTo>
                  <a:cubicBezTo>
                    <a:pt x="1511218" y="1250137"/>
                    <a:pt x="1522744" y="1259472"/>
                    <a:pt x="1514743" y="1271473"/>
                  </a:cubicBezTo>
                  <a:cubicBezTo>
                    <a:pt x="1518076" y="1282617"/>
                    <a:pt x="1520458" y="1275759"/>
                    <a:pt x="1530078" y="1275283"/>
                  </a:cubicBezTo>
                  <a:cubicBezTo>
                    <a:pt x="1514933" y="1282808"/>
                    <a:pt x="1531507" y="1304239"/>
                    <a:pt x="1541603" y="1309764"/>
                  </a:cubicBezTo>
                  <a:cubicBezTo>
                    <a:pt x="1540079" y="1287856"/>
                    <a:pt x="1539793" y="1258043"/>
                    <a:pt x="1556938" y="1236897"/>
                  </a:cubicBezTo>
                  <a:cubicBezTo>
                    <a:pt x="1541794" y="1228230"/>
                    <a:pt x="1543318" y="1269187"/>
                    <a:pt x="1526268" y="1271378"/>
                  </a:cubicBezTo>
                  <a:cubicBezTo>
                    <a:pt x="1530363" y="1252423"/>
                    <a:pt x="1538365" y="1237469"/>
                    <a:pt x="1553128" y="1229182"/>
                  </a:cubicBezTo>
                  <a:cubicBezTo>
                    <a:pt x="1550747" y="1214990"/>
                    <a:pt x="1542365" y="1206703"/>
                    <a:pt x="1537793" y="1194702"/>
                  </a:cubicBezTo>
                  <a:cubicBezTo>
                    <a:pt x="1526554" y="1197940"/>
                    <a:pt x="1542746" y="1204322"/>
                    <a:pt x="1537793" y="1213847"/>
                  </a:cubicBezTo>
                  <a:cubicBezTo>
                    <a:pt x="1521601" y="1210799"/>
                    <a:pt x="1522553" y="1190796"/>
                    <a:pt x="1510933" y="1183176"/>
                  </a:cubicBezTo>
                  <a:cubicBezTo>
                    <a:pt x="1497693" y="1200417"/>
                    <a:pt x="1527316" y="1207560"/>
                    <a:pt x="1526268" y="1225372"/>
                  </a:cubicBezTo>
                  <a:cubicBezTo>
                    <a:pt x="1509504" y="1226039"/>
                    <a:pt x="1506551" y="1212895"/>
                    <a:pt x="1491787" y="1221562"/>
                  </a:cubicBezTo>
                  <a:cubicBezTo>
                    <a:pt x="1480834" y="1201846"/>
                    <a:pt x="1476833" y="1175175"/>
                    <a:pt x="1472642" y="1148696"/>
                  </a:cubicBezTo>
                  <a:cubicBezTo>
                    <a:pt x="1470166" y="1158031"/>
                    <a:pt x="1457878" y="1166984"/>
                    <a:pt x="1457307" y="1148696"/>
                  </a:cubicBezTo>
                  <a:cubicBezTo>
                    <a:pt x="1447115" y="1147458"/>
                    <a:pt x="1460926" y="1170223"/>
                    <a:pt x="1445782" y="1164031"/>
                  </a:cubicBezTo>
                  <a:cubicBezTo>
                    <a:pt x="1458926" y="1185177"/>
                    <a:pt x="1485025" y="1213085"/>
                    <a:pt x="1464927" y="1244613"/>
                  </a:cubicBezTo>
                  <a:cubicBezTo>
                    <a:pt x="1441686" y="1243565"/>
                    <a:pt x="1437876" y="1223086"/>
                    <a:pt x="1434256" y="1202417"/>
                  </a:cubicBezTo>
                  <a:cubicBezTo>
                    <a:pt x="1439400" y="1192987"/>
                    <a:pt x="1448544" y="1206608"/>
                    <a:pt x="1449592" y="1198607"/>
                  </a:cubicBezTo>
                  <a:cubicBezTo>
                    <a:pt x="1454926" y="1175271"/>
                    <a:pt x="1432351" y="1197654"/>
                    <a:pt x="1430446" y="1187082"/>
                  </a:cubicBezTo>
                  <a:cubicBezTo>
                    <a:pt x="1419493" y="1197845"/>
                    <a:pt x="1417111" y="1217276"/>
                    <a:pt x="1418921" y="1240803"/>
                  </a:cubicBezTo>
                  <a:cubicBezTo>
                    <a:pt x="1428065" y="1242327"/>
                    <a:pt x="1416826" y="1223372"/>
                    <a:pt x="1430446" y="1229278"/>
                  </a:cubicBezTo>
                  <a:cubicBezTo>
                    <a:pt x="1452830" y="1238136"/>
                    <a:pt x="1437019" y="1261377"/>
                    <a:pt x="1464927" y="1263758"/>
                  </a:cubicBezTo>
                  <a:cubicBezTo>
                    <a:pt x="1453497" y="1275474"/>
                    <a:pt x="1450544" y="1295667"/>
                    <a:pt x="1464927" y="1305954"/>
                  </a:cubicBezTo>
                  <a:cubicBezTo>
                    <a:pt x="1446448" y="1319193"/>
                    <a:pt x="1443496" y="1283475"/>
                    <a:pt x="1426541" y="1302144"/>
                  </a:cubicBezTo>
                  <a:lnTo>
                    <a:pt x="1426541" y="1279093"/>
                  </a:lnTo>
                  <a:cubicBezTo>
                    <a:pt x="1420350" y="1267092"/>
                    <a:pt x="1421779" y="1294333"/>
                    <a:pt x="1407396" y="1286713"/>
                  </a:cubicBezTo>
                  <a:cubicBezTo>
                    <a:pt x="1409110" y="1262520"/>
                    <a:pt x="1392918" y="1201846"/>
                    <a:pt x="1411206" y="1198512"/>
                  </a:cubicBezTo>
                  <a:cubicBezTo>
                    <a:pt x="1408634" y="1168317"/>
                    <a:pt x="1396728" y="1108024"/>
                    <a:pt x="1426541" y="1098785"/>
                  </a:cubicBezTo>
                  <a:cubicBezTo>
                    <a:pt x="1413111" y="1118883"/>
                    <a:pt x="1428732" y="1134885"/>
                    <a:pt x="1430351" y="1160126"/>
                  </a:cubicBezTo>
                  <a:cubicBezTo>
                    <a:pt x="1452163" y="1140028"/>
                    <a:pt x="1427684" y="1104786"/>
                    <a:pt x="1426541" y="1079544"/>
                  </a:cubicBezTo>
                  <a:cubicBezTo>
                    <a:pt x="1423874" y="1021728"/>
                    <a:pt x="1437876" y="953433"/>
                    <a:pt x="1426541" y="880091"/>
                  </a:cubicBezTo>
                  <a:cubicBezTo>
                    <a:pt x="1417683" y="822941"/>
                    <a:pt x="1404729" y="744360"/>
                    <a:pt x="1415016" y="711308"/>
                  </a:cubicBezTo>
                  <a:cubicBezTo>
                    <a:pt x="1425588" y="677494"/>
                    <a:pt x="1434828" y="626345"/>
                    <a:pt x="1453402" y="603866"/>
                  </a:cubicBezTo>
                  <a:cubicBezTo>
                    <a:pt x="1463974" y="591102"/>
                    <a:pt x="1495883" y="577482"/>
                    <a:pt x="1503217" y="557860"/>
                  </a:cubicBezTo>
                  <a:cubicBezTo>
                    <a:pt x="1491502" y="590912"/>
                    <a:pt x="1439305" y="616629"/>
                    <a:pt x="1441876" y="676732"/>
                  </a:cubicBezTo>
                  <a:cubicBezTo>
                    <a:pt x="1466451" y="620820"/>
                    <a:pt x="1506837" y="580625"/>
                    <a:pt x="1537793" y="531000"/>
                  </a:cubicBezTo>
                  <a:cubicBezTo>
                    <a:pt x="1477786" y="550335"/>
                    <a:pt x="1446544" y="598246"/>
                    <a:pt x="1415111" y="646062"/>
                  </a:cubicBezTo>
                  <a:cubicBezTo>
                    <a:pt x="1399966" y="638537"/>
                    <a:pt x="1402824" y="612438"/>
                    <a:pt x="1411301" y="600056"/>
                  </a:cubicBezTo>
                  <a:cubicBezTo>
                    <a:pt x="1370725" y="585006"/>
                    <a:pt x="1369201" y="626250"/>
                    <a:pt x="1357580" y="646062"/>
                  </a:cubicBezTo>
                  <a:cubicBezTo>
                    <a:pt x="1369963" y="646919"/>
                    <a:pt x="1373773" y="639299"/>
                    <a:pt x="1388251" y="642252"/>
                  </a:cubicBezTo>
                  <a:cubicBezTo>
                    <a:pt x="1349388" y="660921"/>
                    <a:pt x="1330434" y="699497"/>
                    <a:pt x="1307669" y="734263"/>
                  </a:cubicBezTo>
                  <a:cubicBezTo>
                    <a:pt x="1311479" y="739407"/>
                    <a:pt x="1317861" y="741978"/>
                    <a:pt x="1323004" y="745788"/>
                  </a:cubicBezTo>
                  <a:cubicBezTo>
                    <a:pt x="1326529" y="799795"/>
                    <a:pt x="1349293" y="851230"/>
                    <a:pt x="1338340" y="910761"/>
                  </a:cubicBezTo>
                  <a:cubicBezTo>
                    <a:pt x="1331863" y="945623"/>
                    <a:pt x="1306240" y="975341"/>
                    <a:pt x="1299954" y="1010488"/>
                  </a:cubicBezTo>
                  <a:cubicBezTo>
                    <a:pt x="1290619" y="1063352"/>
                    <a:pt x="1306431" y="1197274"/>
                    <a:pt x="1326814" y="1221467"/>
                  </a:cubicBezTo>
                  <a:cubicBezTo>
                    <a:pt x="1309479" y="1177271"/>
                    <a:pt x="1319194" y="1098309"/>
                    <a:pt x="1342150" y="1052684"/>
                  </a:cubicBezTo>
                  <a:cubicBezTo>
                    <a:pt x="1342626" y="1092689"/>
                    <a:pt x="1317956" y="1140790"/>
                    <a:pt x="1330624" y="1198416"/>
                  </a:cubicBezTo>
                  <a:cubicBezTo>
                    <a:pt x="1336149" y="1109358"/>
                    <a:pt x="1372725" y="1051255"/>
                    <a:pt x="1376630" y="960672"/>
                  </a:cubicBezTo>
                  <a:cubicBezTo>
                    <a:pt x="1327005" y="968578"/>
                    <a:pt x="1327481" y="1059828"/>
                    <a:pt x="1307574" y="1110215"/>
                  </a:cubicBezTo>
                  <a:cubicBezTo>
                    <a:pt x="1316337" y="1082688"/>
                    <a:pt x="1307859" y="1066209"/>
                    <a:pt x="1311384" y="1041159"/>
                  </a:cubicBezTo>
                  <a:cubicBezTo>
                    <a:pt x="1319004" y="988009"/>
                    <a:pt x="1368724" y="944385"/>
                    <a:pt x="1368915" y="891616"/>
                  </a:cubicBezTo>
                  <a:cubicBezTo>
                    <a:pt x="1369010" y="868470"/>
                    <a:pt x="1355294" y="842848"/>
                    <a:pt x="1353580" y="818750"/>
                  </a:cubicBezTo>
                  <a:cubicBezTo>
                    <a:pt x="1348150" y="745312"/>
                    <a:pt x="1361676" y="686924"/>
                    <a:pt x="1411111" y="653872"/>
                  </a:cubicBezTo>
                  <a:cubicBezTo>
                    <a:pt x="1410730" y="697116"/>
                    <a:pt x="1375011" y="743217"/>
                    <a:pt x="1368915" y="780459"/>
                  </a:cubicBezTo>
                  <a:cubicBezTo>
                    <a:pt x="1363581" y="813130"/>
                    <a:pt x="1377963" y="843896"/>
                    <a:pt x="1384250" y="880186"/>
                  </a:cubicBezTo>
                  <a:cubicBezTo>
                    <a:pt x="1400728" y="975341"/>
                    <a:pt x="1371963" y="1081640"/>
                    <a:pt x="1391965" y="1179366"/>
                  </a:cubicBezTo>
                  <a:cubicBezTo>
                    <a:pt x="1384250" y="1180700"/>
                    <a:pt x="1379964" y="1178604"/>
                    <a:pt x="1380440" y="1171651"/>
                  </a:cubicBezTo>
                  <a:cubicBezTo>
                    <a:pt x="1375106" y="1177842"/>
                    <a:pt x="1372534" y="1186796"/>
                    <a:pt x="1365105" y="1190796"/>
                  </a:cubicBezTo>
                  <a:cubicBezTo>
                    <a:pt x="1368058" y="1208322"/>
                    <a:pt x="1391584" y="1205275"/>
                    <a:pt x="1388155" y="1229182"/>
                  </a:cubicBezTo>
                  <a:cubicBezTo>
                    <a:pt x="1355199" y="1223943"/>
                    <a:pt x="1350817" y="1276521"/>
                    <a:pt x="1326814" y="1256043"/>
                  </a:cubicBezTo>
                  <a:cubicBezTo>
                    <a:pt x="1329005" y="1265758"/>
                    <a:pt x="1342150" y="1274712"/>
                    <a:pt x="1334530" y="1282903"/>
                  </a:cubicBezTo>
                  <a:cubicBezTo>
                    <a:pt x="1328338" y="1281855"/>
                    <a:pt x="1327957" y="1286523"/>
                    <a:pt x="1323004" y="1286713"/>
                  </a:cubicBezTo>
                  <a:cubicBezTo>
                    <a:pt x="1309384" y="1286237"/>
                    <a:pt x="1307574" y="1274045"/>
                    <a:pt x="1307669" y="1259853"/>
                  </a:cubicBezTo>
                  <a:cubicBezTo>
                    <a:pt x="1293286" y="1263377"/>
                    <a:pt x="1302716" y="1290618"/>
                    <a:pt x="1299954" y="1305858"/>
                  </a:cubicBezTo>
                  <a:cubicBezTo>
                    <a:pt x="1286047" y="1307287"/>
                    <a:pt x="1285762" y="1322337"/>
                    <a:pt x="1273093" y="1325004"/>
                  </a:cubicBezTo>
                  <a:cubicBezTo>
                    <a:pt x="1272522" y="1315479"/>
                    <a:pt x="1279094" y="1313097"/>
                    <a:pt x="1280713" y="1305858"/>
                  </a:cubicBezTo>
                  <a:cubicBezTo>
                    <a:pt x="1279761" y="1295953"/>
                    <a:pt x="1274141" y="1311097"/>
                    <a:pt x="1265378" y="1305858"/>
                  </a:cubicBezTo>
                  <a:cubicBezTo>
                    <a:pt x="1262140" y="1280903"/>
                    <a:pt x="1271760" y="1268711"/>
                    <a:pt x="1280713" y="1256043"/>
                  </a:cubicBezTo>
                  <a:cubicBezTo>
                    <a:pt x="1269950" y="1237374"/>
                    <a:pt x="1265569" y="1212418"/>
                    <a:pt x="1261568" y="1186987"/>
                  </a:cubicBezTo>
                  <a:cubicBezTo>
                    <a:pt x="1250709" y="1206322"/>
                    <a:pt x="1277665" y="1238803"/>
                    <a:pt x="1269188" y="1256043"/>
                  </a:cubicBezTo>
                  <a:cubicBezTo>
                    <a:pt x="1259092" y="1257186"/>
                    <a:pt x="1256615" y="1250709"/>
                    <a:pt x="1257663" y="1240708"/>
                  </a:cubicBezTo>
                  <a:cubicBezTo>
                    <a:pt x="1246138" y="1246041"/>
                    <a:pt x="1265664" y="1260520"/>
                    <a:pt x="1253853" y="1267568"/>
                  </a:cubicBezTo>
                  <a:cubicBezTo>
                    <a:pt x="1231945" y="1258805"/>
                    <a:pt x="1239375" y="1265282"/>
                    <a:pt x="1219372" y="1271378"/>
                  </a:cubicBezTo>
                  <a:cubicBezTo>
                    <a:pt x="1203180" y="1229468"/>
                    <a:pt x="1189559" y="1191273"/>
                    <a:pt x="1196322" y="1133265"/>
                  </a:cubicBezTo>
                  <a:cubicBezTo>
                    <a:pt x="1195179" y="1119740"/>
                    <a:pt x="1185940" y="1146791"/>
                    <a:pt x="1184797" y="1133265"/>
                  </a:cubicBezTo>
                  <a:cubicBezTo>
                    <a:pt x="1178891" y="1117073"/>
                    <a:pt x="1187654" y="1086021"/>
                    <a:pt x="1188607" y="1064209"/>
                  </a:cubicBezTo>
                  <a:cubicBezTo>
                    <a:pt x="1179082" y="1077639"/>
                    <a:pt x="1181653" y="1103262"/>
                    <a:pt x="1173271" y="1117930"/>
                  </a:cubicBezTo>
                  <a:cubicBezTo>
                    <a:pt x="1160413" y="1066686"/>
                    <a:pt x="1190702" y="1025442"/>
                    <a:pt x="1215467" y="999058"/>
                  </a:cubicBezTo>
                  <a:cubicBezTo>
                    <a:pt x="1189845" y="965244"/>
                    <a:pt x="1173557" y="885806"/>
                    <a:pt x="1215467" y="857136"/>
                  </a:cubicBezTo>
                  <a:cubicBezTo>
                    <a:pt x="1229564" y="862851"/>
                    <a:pt x="1216134" y="871804"/>
                    <a:pt x="1215467" y="880186"/>
                  </a:cubicBezTo>
                  <a:cubicBezTo>
                    <a:pt x="1211657" y="927525"/>
                    <a:pt x="1227564" y="977341"/>
                    <a:pt x="1223087" y="1029729"/>
                  </a:cubicBezTo>
                  <a:cubicBezTo>
                    <a:pt x="1199941" y="1021537"/>
                    <a:pt x="1205371" y="1072686"/>
                    <a:pt x="1196227" y="1091070"/>
                  </a:cubicBezTo>
                  <a:cubicBezTo>
                    <a:pt x="1212514" y="1080497"/>
                    <a:pt x="1207752" y="1048874"/>
                    <a:pt x="1223087" y="1037349"/>
                  </a:cubicBezTo>
                  <a:cubicBezTo>
                    <a:pt x="1230421" y="1049922"/>
                    <a:pt x="1213181" y="1070781"/>
                    <a:pt x="1215467" y="1091070"/>
                  </a:cubicBezTo>
                  <a:cubicBezTo>
                    <a:pt x="1237279" y="1068114"/>
                    <a:pt x="1231850" y="1017918"/>
                    <a:pt x="1257663" y="999058"/>
                  </a:cubicBezTo>
                  <a:cubicBezTo>
                    <a:pt x="1246900" y="1043254"/>
                    <a:pt x="1232612" y="1083926"/>
                    <a:pt x="1226992" y="1133265"/>
                  </a:cubicBezTo>
                  <a:cubicBezTo>
                    <a:pt x="1241280" y="1115549"/>
                    <a:pt x="1243756" y="1086021"/>
                    <a:pt x="1257663" y="1068019"/>
                  </a:cubicBezTo>
                  <a:cubicBezTo>
                    <a:pt x="1264997" y="1065066"/>
                    <a:pt x="1249757" y="1100214"/>
                    <a:pt x="1246138" y="1110786"/>
                  </a:cubicBezTo>
                  <a:lnTo>
                    <a:pt x="1246138" y="1110786"/>
                  </a:lnTo>
                  <a:close/>
                  <a:moveTo>
                    <a:pt x="1955655" y="324498"/>
                  </a:moveTo>
                  <a:cubicBezTo>
                    <a:pt x="1963560" y="318306"/>
                    <a:pt x="1980801" y="321545"/>
                    <a:pt x="1986325" y="312972"/>
                  </a:cubicBezTo>
                  <a:cubicBezTo>
                    <a:pt x="1957369" y="318021"/>
                    <a:pt x="1947940" y="322783"/>
                    <a:pt x="1932604" y="316782"/>
                  </a:cubicBezTo>
                  <a:cubicBezTo>
                    <a:pt x="1943368" y="336404"/>
                    <a:pt x="1960703" y="348596"/>
                    <a:pt x="1970990" y="366693"/>
                  </a:cubicBezTo>
                  <a:cubicBezTo>
                    <a:pt x="1974229" y="350691"/>
                    <a:pt x="1963560" y="348596"/>
                    <a:pt x="1963370" y="336023"/>
                  </a:cubicBezTo>
                  <a:cubicBezTo>
                    <a:pt x="1995755" y="344024"/>
                    <a:pt x="2008518" y="342881"/>
                    <a:pt x="2043951" y="339833"/>
                  </a:cubicBezTo>
                  <a:cubicBezTo>
                    <a:pt x="2057001" y="342881"/>
                    <a:pt x="2044714" y="371075"/>
                    <a:pt x="2051572" y="362883"/>
                  </a:cubicBezTo>
                  <a:cubicBezTo>
                    <a:pt x="2055667" y="359264"/>
                    <a:pt x="2052810" y="348691"/>
                    <a:pt x="2063097" y="351358"/>
                  </a:cubicBezTo>
                  <a:cubicBezTo>
                    <a:pt x="2067288" y="361169"/>
                    <a:pt x="2049952" y="371075"/>
                    <a:pt x="2066907" y="370503"/>
                  </a:cubicBezTo>
                  <a:cubicBezTo>
                    <a:pt x="2067478" y="356597"/>
                    <a:pt x="2070622" y="354120"/>
                    <a:pt x="2078432" y="347453"/>
                  </a:cubicBezTo>
                  <a:cubicBezTo>
                    <a:pt x="2052715" y="315830"/>
                    <a:pt x="1996517" y="326403"/>
                    <a:pt x="1955655" y="324498"/>
                  </a:cubicBezTo>
                  <a:close/>
                  <a:moveTo>
                    <a:pt x="908667" y="1544174"/>
                  </a:moveTo>
                  <a:cubicBezTo>
                    <a:pt x="915239" y="1539221"/>
                    <a:pt x="908762" y="1521219"/>
                    <a:pt x="920192" y="1521124"/>
                  </a:cubicBezTo>
                  <a:cubicBezTo>
                    <a:pt x="918954" y="1530172"/>
                    <a:pt x="914096" y="1535506"/>
                    <a:pt x="916382" y="1547984"/>
                  </a:cubicBezTo>
                  <a:lnTo>
                    <a:pt x="931717" y="1547984"/>
                  </a:lnTo>
                  <a:cubicBezTo>
                    <a:pt x="926288" y="1534554"/>
                    <a:pt x="942481" y="1523409"/>
                    <a:pt x="931717" y="1517313"/>
                  </a:cubicBezTo>
                  <a:cubicBezTo>
                    <a:pt x="928193" y="1524076"/>
                    <a:pt x="930384" y="1536459"/>
                    <a:pt x="924097" y="1540364"/>
                  </a:cubicBezTo>
                  <a:cubicBezTo>
                    <a:pt x="920763" y="1527505"/>
                    <a:pt x="933717" y="1487881"/>
                    <a:pt x="908762" y="1498168"/>
                  </a:cubicBezTo>
                  <a:cubicBezTo>
                    <a:pt x="910096" y="1512551"/>
                    <a:pt x="897523" y="1532839"/>
                    <a:pt x="908667" y="1544174"/>
                  </a:cubicBezTo>
                  <a:close/>
                  <a:moveTo>
                    <a:pt x="2101483" y="21507"/>
                  </a:moveTo>
                  <a:cubicBezTo>
                    <a:pt x="2093767" y="19983"/>
                    <a:pt x="2073003" y="11982"/>
                    <a:pt x="2067002" y="21507"/>
                  </a:cubicBezTo>
                  <a:cubicBezTo>
                    <a:pt x="2077480" y="20174"/>
                    <a:pt x="2093863" y="32556"/>
                    <a:pt x="2101483" y="21507"/>
                  </a:cubicBezTo>
                  <a:close/>
                  <a:moveTo>
                    <a:pt x="2097577" y="36843"/>
                  </a:moveTo>
                  <a:cubicBezTo>
                    <a:pt x="2109293" y="37033"/>
                    <a:pt x="2117104" y="33318"/>
                    <a:pt x="2120628" y="25317"/>
                  </a:cubicBezTo>
                  <a:cubicBezTo>
                    <a:pt x="2109198" y="25413"/>
                    <a:pt x="2097292" y="25032"/>
                    <a:pt x="2097577" y="36843"/>
                  </a:cubicBezTo>
                  <a:close/>
                  <a:moveTo>
                    <a:pt x="1982515" y="79038"/>
                  </a:moveTo>
                  <a:cubicBezTo>
                    <a:pt x="1997755" y="66846"/>
                    <a:pt x="2039380" y="42081"/>
                    <a:pt x="2032331" y="33033"/>
                  </a:cubicBezTo>
                  <a:cubicBezTo>
                    <a:pt x="2015376" y="47987"/>
                    <a:pt x="1993279" y="57798"/>
                    <a:pt x="1982515" y="79038"/>
                  </a:cubicBezTo>
                  <a:close/>
                  <a:moveTo>
                    <a:pt x="2020901" y="63703"/>
                  </a:moveTo>
                  <a:cubicBezTo>
                    <a:pt x="2040523" y="59036"/>
                    <a:pt x="2053191" y="47415"/>
                    <a:pt x="2066907" y="36843"/>
                  </a:cubicBezTo>
                  <a:cubicBezTo>
                    <a:pt x="2044809" y="39033"/>
                    <a:pt x="2028902" y="47415"/>
                    <a:pt x="2020901" y="63703"/>
                  </a:cubicBezTo>
                  <a:close/>
                  <a:moveTo>
                    <a:pt x="1924984" y="67513"/>
                  </a:moveTo>
                  <a:cubicBezTo>
                    <a:pt x="1938605" y="64560"/>
                    <a:pt x="1939462" y="48749"/>
                    <a:pt x="1948035" y="40653"/>
                  </a:cubicBezTo>
                  <a:cubicBezTo>
                    <a:pt x="1933461" y="42748"/>
                    <a:pt x="1929747" y="55702"/>
                    <a:pt x="1924984" y="67513"/>
                  </a:cubicBezTo>
                  <a:close/>
                  <a:moveTo>
                    <a:pt x="1944225" y="67513"/>
                  </a:moveTo>
                  <a:cubicBezTo>
                    <a:pt x="1956322" y="66275"/>
                    <a:pt x="1973848" y="44653"/>
                    <a:pt x="1959560" y="40653"/>
                  </a:cubicBezTo>
                  <a:cubicBezTo>
                    <a:pt x="1956607" y="51892"/>
                    <a:pt x="1941367" y="50654"/>
                    <a:pt x="1944225" y="67513"/>
                  </a:cubicBezTo>
                  <a:close/>
                  <a:moveTo>
                    <a:pt x="2040046" y="67513"/>
                  </a:moveTo>
                  <a:cubicBezTo>
                    <a:pt x="2059096" y="62274"/>
                    <a:pt x="2072908" y="51797"/>
                    <a:pt x="2086052" y="40653"/>
                  </a:cubicBezTo>
                  <a:cubicBezTo>
                    <a:pt x="2064716" y="43605"/>
                    <a:pt x="2050905" y="54083"/>
                    <a:pt x="2040046" y="67513"/>
                  </a:cubicBezTo>
                  <a:close/>
                  <a:moveTo>
                    <a:pt x="1959560" y="71418"/>
                  </a:moveTo>
                  <a:cubicBezTo>
                    <a:pt x="1976800" y="80562"/>
                    <a:pt x="1986992" y="64275"/>
                    <a:pt x="1990231" y="48368"/>
                  </a:cubicBezTo>
                  <a:cubicBezTo>
                    <a:pt x="1968514" y="44558"/>
                    <a:pt x="1968228" y="62179"/>
                    <a:pt x="1959560" y="71418"/>
                  </a:cubicBezTo>
                  <a:close/>
                  <a:moveTo>
                    <a:pt x="1909649" y="71418"/>
                  </a:moveTo>
                  <a:cubicBezTo>
                    <a:pt x="1913459" y="66275"/>
                    <a:pt x="1920031" y="63894"/>
                    <a:pt x="1921174" y="56083"/>
                  </a:cubicBezTo>
                  <a:cubicBezTo>
                    <a:pt x="1909363" y="51035"/>
                    <a:pt x="1899457" y="66942"/>
                    <a:pt x="1909649" y="71418"/>
                  </a:cubicBezTo>
                  <a:close/>
                  <a:moveTo>
                    <a:pt x="1982515" y="121234"/>
                  </a:moveTo>
                  <a:cubicBezTo>
                    <a:pt x="1997374" y="101613"/>
                    <a:pt x="2020044" y="89706"/>
                    <a:pt x="2040046" y="75228"/>
                  </a:cubicBezTo>
                  <a:cubicBezTo>
                    <a:pt x="2009281" y="76467"/>
                    <a:pt x="1984134" y="103613"/>
                    <a:pt x="1982515" y="121234"/>
                  </a:cubicBezTo>
                  <a:close/>
                  <a:moveTo>
                    <a:pt x="1990231" y="144285"/>
                  </a:moveTo>
                  <a:cubicBezTo>
                    <a:pt x="2000994" y="124377"/>
                    <a:pt x="2039570" y="132283"/>
                    <a:pt x="2043951" y="105899"/>
                  </a:cubicBezTo>
                  <a:cubicBezTo>
                    <a:pt x="2020044" y="110280"/>
                    <a:pt x="1991374" y="129997"/>
                    <a:pt x="1990231" y="144285"/>
                  </a:cubicBezTo>
                  <a:close/>
                  <a:moveTo>
                    <a:pt x="1963370" y="209436"/>
                  </a:moveTo>
                  <a:cubicBezTo>
                    <a:pt x="1979372" y="183242"/>
                    <a:pt x="2013472" y="175146"/>
                    <a:pt x="2032426" y="151905"/>
                  </a:cubicBezTo>
                  <a:cubicBezTo>
                    <a:pt x="2010519" y="154476"/>
                    <a:pt x="1957846" y="179622"/>
                    <a:pt x="1963370" y="209436"/>
                  </a:cubicBezTo>
                  <a:close/>
                  <a:moveTo>
                    <a:pt x="2024711" y="167240"/>
                  </a:moveTo>
                  <a:cubicBezTo>
                    <a:pt x="1992231" y="192386"/>
                    <a:pt x="1944034" y="222104"/>
                    <a:pt x="1936509" y="259251"/>
                  </a:cubicBezTo>
                  <a:cubicBezTo>
                    <a:pt x="1971276" y="230105"/>
                    <a:pt x="2000232" y="195148"/>
                    <a:pt x="2040046" y="171050"/>
                  </a:cubicBezTo>
                  <a:cubicBezTo>
                    <a:pt x="2034903" y="169907"/>
                    <a:pt x="2032712" y="165621"/>
                    <a:pt x="2024711" y="167240"/>
                  </a:cubicBezTo>
                  <a:lnTo>
                    <a:pt x="2024711" y="167240"/>
                  </a:lnTo>
                  <a:close/>
                  <a:moveTo>
                    <a:pt x="1932700" y="270872"/>
                  </a:moveTo>
                  <a:cubicBezTo>
                    <a:pt x="1946320" y="270491"/>
                    <a:pt x="1946606" y="256680"/>
                    <a:pt x="1963370" y="259347"/>
                  </a:cubicBezTo>
                  <a:cubicBezTo>
                    <a:pt x="1962608" y="266586"/>
                    <a:pt x="1937081" y="280111"/>
                    <a:pt x="1948035" y="274682"/>
                  </a:cubicBezTo>
                  <a:cubicBezTo>
                    <a:pt x="1959179" y="270491"/>
                    <a:pt x="1975181" y="271062"/>
                    <a:pt x="1982515" y="263157"/>
                  </a:cubicBezTo>
                  <a:cubicBezTo>
                    <a:pt x="1973276" y="248488"/>
                    <a:pt x="2028426" y="204768"/>
                    <a:pt x="2043856" y="182575"/>
                  </a:cubicBezTo>
                  <a:cubicBezTo>
                    <a:pt x="1994612" y="199815"/>
                    <a:pt x="1973943" y="245535"/>
                    <a:pt x="1932700" y="270872"/>
                  </a:cubicBezTo>
                  <a:lnTo>
                    <a:pt x="1932700" y="270872"/>
                  </a:lnTo>
                  <a:close/>
                  <a:moveTo>
                    <a:pt x="1990231" y="263157"/>
                  </a:moveTo>
                  <a:cubicBezTo>
                    <a:pt x="2021758" y="264871"/>
                    <a:pt x="2046523" y="207245"/>
                    <a:pt x="2051572" y="182575"/>
                  </a:cubicBezTo>
                  <a:cubicBezTo>
                    <a:pt x="2035093" y="213436"/>
                    <a:pt x="2001660" y="227343"/>
                    <a:pt x="1990231" y="263157"/>
                  </a:cubicBezTo>
                  <a:close/>
                  <a:moveTo>
                    <a:pt x="2051572" y="244011"/>
                  </a:moveTo>
                  <a:cubicBezTo>
                    <a:pt x="2061192" y="238296"/>
                    <a:pt x="2065002" y="226771"/>
                    <a:pt x="2070717" y="217151"/>
                  </a:cubicBezTo>
                  <a:cubicBezTo>
                    <a:pt x="2059001" y="217341"/>
                    <a:pt x="2047952" y="253346"/>
                    <a:pt x="2051572" y="244011"/>
                  </a:cubicBezTo>
                  <a:close/>
                  <a:moveTo>
                    <a:pt x="1652665" y="339833"/>
                  </a:moveTo>
                  <a:cubicBezTo>
                    <a:pt x="1665047" y="335547"/>
                    <a:pt x="1695813" y="331260"/>
                    <a:pt x="1702480" y="343643"/>
                  </a:cubicBezTo>
                  <a:cubicBezTo>
                    <a:pt x="1680763" y="353930"/>
                    <a:pt x="1669524" y="397650"/>
                    <a:pt x="1679430" y="416509"/>
                  </a:cubicBezTo>
                  <a:cubicBezTo>
                    <a:pt x="1699432" y="384124"/>
                    <a:pt x="1711339" y="343548"/>
                    <a:pt x="1733151" y="312972"/>
                  </a:cubicBezTo>
                  <a:cubicBezTo>
                    <a:pt x="1720959" y="307257"/>
                    <a:pt x="1702576" y="307734"/>
                    <a:pt x="1698670" y="293827"/>
                  </a:cubicBezTo>
                  <a:cubicBezTo>
                    <a:pt x="1689812" y="275634"/>
                    <a:pt x="1708005" y="249060"/>
                    <a:pt x="1706385" y="240106"/>
                  </a:cubicBezTo>
                  <a:cubicBezTo>
                    <a:pt x="1681144" y="266014"/>
                    <a:pt x="1656665" y="292779"/>
                    <a:pt x="1652665" y="339833"/>
                  </a:cubicBezTo>
                  <a:lnTo>
                    <a:pt x="1652665" y="339833"/>
                  </a:lnTo>
                  <a:close/>
                  <a:moveTo>
                    <a:pt x="1974895" y="274682"/>
                  </a:moveTo>
                  <a:cubicBezTo>
                    <a:pt x="1976324" y="282969"/>
                    <a:pt x="1948416" y="280873"/>
                    <a:pt x="1959560" y="286207"/>
                  </a:cubicBezTo>
                  <a:cubicBezTo>
                    <a:pt x="1984039" y="280873"/>
                    <a:pt x="2034426" y="273253"/>
                    <a:pt x="1974895" y="274682"/>
                  </a:cubicBezTo>
                  <a:close/>
                  <a:moveTo>
                    <a:pt x="1990231" y="290017"/>
                  </a:moveTo>
                  <a:cubicBezTo>
                    <a:pt x="2013948" y="286779"/>
                    <a:pt x="2038808" y="302685"/>
                    <a:pt x="2055477" y="293827"/>
                  </a:cubicBezTo>
                  <a:cubicBezTo>
                    <a:pt x="2044523" y="285826"/>
                    <a:pt x="1992040" y="281826"/>
                    <a:pt x="1990231" y="290017"/>
                  </a:cubicBezTo>
                  <a:close/>
                  <a:moveTo>
                    <a:pt x="1921174" y="328403"/>
                  </a:moveTo>
                  <a:cubicBezTo>
                    <a:pt x="1920031" y="314306"/>
                    <a:pt x="1944796" y="306305"/>
                    <a:pt x="1932700" y="293922"/>
                  </a:cubicBezTo>
                  <a:cubicBezTo>
                    <a:pt x="1929556" y="303638"/>
                    <a:pt x="1908887" y="315830"/>
                    <a:pt x="1921174" y="328403"/>
                  </a:cubicBezTo>
                  <a:close/>
                  <a:moveTo>
                    <a:pt x="2208829" y="385934"/>
                  </a:moveTo>
                  <a:lnTo>
                    <a:pt x="2208829" y="428130"/>
                  </a:lnTo>
                  <a:lnTo>
                    <a:pt x="2224165" y="428130"/>
                  </a:lnTo>
                  <a:cubicBezTo>
                    <a:pt x="2231023" y="414604"/>
                    <a:pt x="2234547" y="397554"/>
                    <a:pt x="2239500" y="382124"/>
                  </a:cubicBezTo>
                  <a:cubicBezTo>
                    <a:pt x="2228451" y="382505"/>
                    <a:pt x="2214449" y="379933"/>
                    <a:pt x="2208829" y="385934"/>
                  </a:cubicBezTo>
                  <a:lnTo>
                    <a:pt x="2208829" y="385934"/>
                  </a:lnTo>
                  <a:close/>
                  <a:moveTo>
                    <a:pt x="2017091" y="412699"/>
                  </a:moveTo>
                  <a:cubicBezTo>
                    <a:pt x="2017758" y="406222"/>
                    <a:pt x="2034331" y="386029"/>
                    <a:pt x="2017091" y="385839"/>
                  </a:cubicBezTo>
                  <a:cubicBezTo>
                    <a:pt x="2022330" y="398031"/>
                    <a:pt x="2007566" y="409080"/>
                    <a:pt x="2017091" y="412699"/>
                  </a:cubicBezTo>
                  <a:close/>
                  <a:moveTo>
                    <a:pt x="2151298" y="393554"/>
                  </a:moveTo>
                  <a:cubicBezTo>
                    <a:pt x="2152536" y="402507"/>
                    <a:pt x="2157394" y="407937"/>
                    <a:pt x="2155108" y="420414"/>
                  </a:cubicBezTo>
                  <a:lnTo>
                    <a:pt x="2178159" y="420414"/>
                  </a:lnTo>
                  <a:cubicBezTo>
                    <a:pt x="2178635" y="409365"/>
                    <a:pt x="2176063" y="395268"/>
                    <a:pt x="2181969" y="389744"/>
                  </a:cubicBezTo>
                  <a:cubicBezTo>
                    <a:pt x="2167777" y="386982"/>
                    <a:pt x="2165491" y="396316"/>
                    <a:pt x="2151298" y="393554"/>
                  </a:cubicBezTo>
                  <a:close/>
                  <a:moveTo>
                    <a:pt x="1717911" y="416604"/>
                  </a:moveTo>
                  <a:cubicBezTo>
                    <a:pt x="1705624" y="419938"/>
                    <a:pt x="1710005" y="406698"/>
                    <a:pt x="1702576" y="405079"/>
                  </a:cubicBezTo>
                  <a:cubicBezTo>
                    <a:pt x="1689431" y="412223"/>
                    <a:pt x="1682764" y="442417"/>
                    <a:pt x="1687240" y="454990"/>
                  </a:cubicBezTo>
                  <a:cubicBezTo>
                    <a:pt x="1706481" y="451275"/>
                    <a:pt x="1725626" y="447370"/>
                    <a:pt x="1744771" y="443465"/>
                  </a:cubicBezTo>
                  <a:cubicBezTo>
                    <a:pt x="1739628" y="425653"/>
                    <a:pt x="1731341" y="410889"/>
                    <a:pt x="1717911" y="401269"/>
                  </a:cubicBezTo>
                  <a:cubicBezTo>
                    <a:pt x="1714196" y="408413"/>
                    <a:pt x="1729436" y="414033"/>
                    <a:pt x="1717911" y="416604"/>
                  </a:cubicBezTo>
                  <a:lnTo>
                    <a:pt x="1717911" y="416604"/>
                  </a:lnTo>
                  <a:close/>
                  <a:moveTo>
                    <a:pt x="1756297" y="443465"/>
                  </a:moveTo>
                  <a:cubicBezTo>
                    <a:pt x="1775442" y="442131"/>
                    <a:pt x="1795444" y="441655"/>
                    <a:pt x="1810018" y="435750"/>
                  </a:cubicBezTo>
                  <a:cubicBezTo>
                    <a:pt x="1804874" y="433273"/>
                    <a:pt x="1802874" y="427558"/>
                    <a:pt x="1802302" y="420414"/>
                  </a:cubicBezTo>
                  <a:cubicBezTo>
                    <a:pt x="1780395" y="423177"/>
                    <a:pt x="1768012" y="416319"/>
                    <a:pt x="1748581" y="416604"/>
                  </a:cubicBezTo>
                  <a:cubicBezTo>
                    <a:pt x="1748200" y="428511"/>
                    <a:pt x="1760678" y="427558"/>
                    <a:pt x="1756297" y="443465"/>
                  </a:cubicBezTo>
                  <a:close/>
                  <a:moveTo>
                    <a:pt x="1614374" y="527761"/>
                  </a:moveTo>
                  <a:cubicBezTo>
                    <a:pt x="1626090" y="511378"/>
                    <a:pt x="1620851" y="478041"/>
                    <a:pt x="1641234" y="470230"/>
                  </a:cubicBezTo>
                  <a:cubicBezTo>
                    <a:pt x="1640092" y="472611"/>
                    <a:pt x="1631709" y="484994"/>
                    <a:pt x="1641234" y="485565"/>
                  </a:cubicBezTo>
                  <a:cubicBezTo>
                    <a:pt x="1639139" y="456609"/>
                    <a:pt x="1663428" y="433749"/>
                    <a:pt x="1664285" y="420319"/>
                  </a:cubicBezTo>
                  <a:cubicBezTo>
                    <a:pt x="1644854" y="448989"/>
                    <a:pt x="1604373" y="495281"/>
                    <a:pt x="1614374" y="527761"/>
                  </a:cubicBezTo>
                  <a:lnTo>
                    <a:pt x="1614374" y="527761"/>
                  </a:lnTo>
                  <a:close/>
                  <a:moveTo>
                    <a:pt x="1825258" y="439560"/>
                  </a:moveTo>
                  <a:cubicBezTo>
                    <a:pt x="1834021" y="440607"/>
                    <a:pt x="1839640" y="438607"/>
                    <a:pt x="1840593" y="431844"/>
                  </a:cubicBezTo>
                  <a:cubicBezTo>
                    <a:pt x="1835449" y="430606"/>
                    <a:pt x="1833259" y="426415"/>
                    <a:pt x="1825258" y="428034"/>
                  </a:cubicBezTo>
                  <a:lnTo>
                    <a:pt x="1825258" y="439560"/>
                  </a:lnTo>
                  <a:close/>
                  <a:moveTo>
                    <a:pt x="2128248" y="431940"/>
                  </a:moveTo>
                  <a:cubicBezTo>
                    <a:pt x="2124819" y="444322"/>
                    <a:pt x="2140726" y="437274"/>
                    <a:pt x="2143583" y="443465"/>
                  </a:cubicBezTo>
                  <a:lnTo>
                    <a:pt x="2143583" y="428130"/>
                  </a:lnTo>
                  <a:cubicBezTo>
                    <a:pt x="2136916" y="427749"/>
                    <a:pt x="2131677" y="428987"/>
                    <a:pt x="2128248" y="431940"/>
                  </a:cubicBezTo>
                  <a:close/>
                  <a:moveTo>
                    <a:pt x="2159014" y="451085"/>
                  </a:moveTo>
                  <a:cubicBezTo>
                    <a:pt x="2173015" y="448608"/>
                    <a:pt x="2179492" y="453657"/>
                    <a:pt x="2185874" y="458800"/>
                  </a:cubicBezTo>
                  <a:cubicBezTo>
                    <a:pt x="2186541" y="447465"/>
                    <a:pt x="2196161" y="435083"/>
                    <a:pt x="2189684" y="428130"/>
                  </a:cubicBezTo>
                  <a:lnTo>
                    <a:pt x="2162824" y="428130"/>
                  </a:lnTo>
                  <a:cubicBezTo>
                    <a:pt x="2158442" y="432606"/>
                    <a:pt x="2158442" y="441655"/>
                    <a:pt x="2159014" y="451085"/>
                  </a:cubicBezTo>
                  <a:close/>
                  <a:moveTo>
                    <a:pt x="2197304" y="466420"/>
                  </a:moveTo>
                  <a:cubicBezTo>
                    <a:pt x="2209401" y="465753"/>
                    <a:pt x="2210163" y="476612"/>
                    <a:pt x="2224165" y="474135"/>
                  </a:cubicBezTo>
                  <a:cubicBezTo>
                    <a:pt x="2229213" y="459562"/>
                    <a:pt x="2233690" y="452895"/>
                    <a:pt x="2227975" y="435750"/>
                  </a:cubicBezTo>
                  <a:cubicBezTo>
                    <a:pt x="2218545" y="436226"/>
                    <a:pt x="2209496" y="436321"/>
                    <a:pt x="2204924" y="431940"/>
                  </a:cubicBezTo>
                  <a:cubicBezTo>
                    <a:pt x="2201209" y="442227"/>
                    <a:pt x="2197114" y="452133"/>
                    <a:pt x="2197304" y="466420"/>
                  </a:cubicBezTo>
                  <a:lnTo>
                    <a:pt x="2197304" y="466420"/>
                  </a:lnTo>
                  <a:close/>
                  <a:moveTo>
                    <a:pt x="2139773" y="462610"/>
                  </a:moveTo>
                  <a:cubicBezTo>
                    <a:pt x="2138440" y="440893"/>
                    <a:pt x="2114341" y="442036"/>
                    <a:pt x="2097577" y="435750"/>
                  </a:cubicBezTo>
                  <a:cubicBezTo>
                    <a:pt x="2107960" y="448418"/>
                    <a:pt x="2122247" y="457086"/>
                    <a:pt x="2139773" y="462610"/>
                  </a:cubicBezTo>
                  <a:close/>
                  <a:moveTo>
                    <a:pt x="2231880" y="481755"/>
                  </a:moveTo>
                  <a:cubicBezTo>
                    <a:pt x="2251501" y="467563"/>
                    <a:pt x="2256740" y="462801"/>
                    <a:pt x="2270266" y="443370"/>
                  </a:cubicBezTo>
                  <a:cubicBezTo>
                    <a:pt x="2257883" y="444227"/>
                    <a:pt x="2254073" y="436607"/>
                    <a:pt x="2239595" y="439560"/>
                  </a:cubicBezTo>
                  <a:cubicBezTo>
                    <a:pt x="2237595" y="453561"/>
                    <a:pt x="2239976" y="466706"/>
                    <a:pt x="2231880" y="481755"/>
                  </a:cubicBezTo>
                  <a:lnTo>
                    <a:pt x="2231880" y="481755"/>
                  </a:lnTo>
                  <a:close/>
                  <a:moveTo>
                    <a:pt x="1756297" y="451085"/>
                  </a:moveTo>
                  <a:cubicBezTo>
                    <a:pt x="1752486" y="467849"/>
                    <a:pt x="1775918" y="477279"/>
                    <a:pt x="1764012" y="489471"/>
                  </a:cubicBezTo>
                  <a:cubicBezTo>
                    <a:pt x="1750867" y="482136"/>
                    <a:pt x="1753153" y="459467"/>
                    <a:pt x="1737151" y="454990"/>
                  </a:cubicBezTo>
                  <a:cubicBezTo>
                    <a:pt x="1732008" y="462896"/>
                    <a:pt x="1742485" y="487851"/>
                    <a:pt x="1740961" y="504806"/>
                  </a:cubicBezTo>
                  <a:cubicBezTo>
                    <a:pt x="1762202" y="510426"/>
                    <a:pt x="1766393" y="533095"/>
                    <a:pt x="1786967" y="539286"/>
                  </a:cubicBezTo>
                  <a:cubicBezTo>
                    <a:pt x="1793444" y="535572"/>
                    <a:pt x="1796778" y="528714"/>
                    <a:pt x="1794587" y="516236"/>
                  </a:cubicBezTo>
                  <a:cubicBezTo>
                    <a:pt x="1784776" y="512140"/>
                    <a:pt x="1781157" y="532714"/>
                    <a:pt x="1775442" y="520046"/>
                  </a:cubicBezTo>
                  <a:cubicBezTo>
                    <a:pt x="1785538" y="509759"/>
                    <a:pt x="1800397" y="504139"/>
                    <a:pt x="1817638" y="500901"/>
                  </a:cubicBezTo>
                  <a:cubicBezTo>
                    <a:pt x="1817257" y="468897"/>
                    <a:pt x="1796206" y="496138"/>
                    <a:pt x="1783157" y="485565"/>
                  </a:cubicBezTo>
                  <a:cubicBezTo>
                    <a:pt x="1788396" y="484327"/>
                    <a:pt x="1790491" y="480136"/>
                    <a:pt x="1798492" y="481755"/>
                  </a:cubicBezTo>
                  <a:cubicBezTo>
                    <a:pt x="1794682" y="467658"/>
                    <a:pt x="1782205" y="462229"/>
                    <a:pt x="1779347" y="447275"/>
                  </a:cubicBezTo>
                  <a:cubicBezTo>
                    <a:pt x="1778776" y="455752"/>
                    <a:pt x="1762964" y="448894"/>
                    <a:pt x="1756297" y="451085"/>
                  </a:cubicBezTo>
                  <a:close/>
                  <a:moveTo>
                    <a:pt x="1825258" y="470230"/>
                  </a:moveTo>
                  <a:cubicBezTo>
                    <a:pt x="1825639" y="480708"/>
                    <a:pt x="1818876" y="477945"/>
                    <a:pt x="1825258" y="485565"/>
                  </a:cubicBezTo>
                  <a:cubicBezTo>
                    <a:pt x="1837545" y="482422"/>
                    <a:pt x="1833163" y="482327"/>
                    <a:pt x="1840593" y="489375"/>
                  </a:cubicBezTo>
                  <a:cubicBezTo>
                    <a:pt x="1846784" y="474993"/>
                    <a:pt x="1836116" y="460324"/>
                    <a:pt x="1836783" y="447180"/>
                  </a:cubicBezTo>
                  <a:lnTo>
                    <a:pt x="1794587" y="447180"/>
                  </a:lnTo>
                  <a:cubicBezTo>
                    <a:pt x="1795635" y="467944"/>
                    <a:pt x="1807827" y="475850"/>
                    <a:pt x="1825258" y="470230"/>
                  </a:cubicBezTo>
                  <a:lnTo>
                    <a:pt x="1825258" y="470230"/>
                  </a:lnTo>
                  <a:close/>
                  <a:moveTo>
                    <a:pt x="1725531" y="508616"/>
                  </a:moveTo>
                  <a:cubicBezTo>
                    <a:pt x="1711529" y="493376"/>
                    <a:pt x="1742771" y="464991"/>
                    <a:pt x="1717911" y="458705"/>
                  </a:cubicBezTo>
                  <a:cubicBezTo>
                    <a:pt x="1706005" y="468992"/>
                    <a:pt x="1715244" y="512235"/>
                    <a:pt x="1725531" y="508616"/>
                  </a:cubicBezTo>
                  <a:close/>
                  <a:moveTo>
                    <a:pt x="2128248" y="489471"/>
                  </a:moveTo>
                  <a:cubicBezTo>
                    <a:pt x="2131486" y="484994"/>
                    <a:pt x="2133296" y="479184"/>
                    <a:pt x="2132058" y="470325"/>
                  </a:cubicBezTo>
                  <a:cubicBezTo>
                    <a:pt x="2121676" y="469182"/>
                    <a:pt x="2113960" y="465372"/>
                    <a:pt x="2109007" y="458800"/>
                  </a:cubicBezTo>
                  <a:cubicBezTo>
                    <a:pt x="2109579" y="474993"/>
                    <a:pt x="2120437" y="480708"/>
                    <a:pt x="2128248" y="489471"/>
                  </a:cubicBezTo>
                  <a:lnTo>
                    <a:pt x="2128248" y="489471"/>
                  </a:lnTo>
                  <a:close/>
                  <a:moveTo>
                    <a:pt x="2155108" y="466420"/>
                  </a:moveTo>
                  <a:cubicBezTo>
                    <a:pt x="2153299" y="485470"/>
                    <a:pt x="2179969" y="476326"/>
                    <a:pt x="2178159" y="462610"/>
                  </a:cubicBezTo>
                  <a:cubicBezTo>
                    <a:pt x="2170920" y="463467"/>
                    <a:pt x="2169682" y="458324"/>
                    <a:pt x="2162824" y="458800"/>
                  </a:cubicBezTo>
                  <a:cubicBezTo>
                    <a:pt x="2167015" y="470706"/>
                    <a:pt x="2165300" y="472516"/>
                    <a:pt x="2155108" y="466420"/>
                  </a:cubicBezTo>
                  <a:close/>
                  <a:moveTo>
                    <a:pt x="1698766" y="477945"/>
                  </a:moveTo>
                  <a:lnTo>
                    <a:pt x="1698766" y="462610"/>
                  </a:lnTo>
                  <a:lnTo>
                    <a:pt x="1687240" y="462610"/>
                  </a:lnTo>
                  <a:cubicBezTo>
                    <a:pt x="1686193" y="472611"/>
                    <a:pt x="1688669" y="479088"/>
                    <a:pt x="1698766" y="477945"/>
                  </a:cubicBezTo>
                  <a:close/>
                  <a:moveTo>
                    <a:pt x="2178159" y="485661"/>
                  </a:moveTo>
                  <a:cubicBezTo>
                    <a:pt x="2185493" y="494900"/>
                    <a:pt x="2195113" y="501948"/>
                    <a:pt x="2208829" y="504806"/>
                  </a:cubicBezTo>
                  <a:cubicBezTo>
                    <a:pt x="2211020" y="496805"/>
                    <a:pt x="2218354" y="493852"/>
                    <a:pt x="2216449" y="481755"/>
                  </a:cubicBezTo>
                  <a:cubicBezTo>
                    <a:pt x="2202162" y="476707"/>
                    <a:pt x="2182159" y="461658"/>
                    <a:pt x="2178159" y="485661"/>
                  </a:cubicBezTo>
                  <a:lnTo>
                    <a:pt x="2178159" y="485661"/>
                  </a:lnTo>
                  <a:close/>
                  <a:moveTo>
                    <a:pt x="1668000" y="531666"/>
                  </a:moveTo>
                  <a:cubicBezTo>
                    <a:pt x="1666285" y="511950"/>
                    <a:pt x="1686574" y="494138"/>
                    <a:pt x="1679525" y="481755"/>
                  </a:cubicBezTo>
                  <a:cubicBezTo>
                    <a:pt x="1675143" y="495376"/>
                    <a:pt x="1658570" y="516807"/>
                    <a:pt x="1668000" y="531666"/>
                  </a:cubicBezTo>
                  <a:close/>
                  <a:moveTo>
                    <a:pt x="2181969" y="527761"/>
                  </a:moveTo>
                  <a:cubicBezTo>
                    <a:pt x="2180826" y="517665"/>
                    <a:pt x="2187303" y="515188"/>
                    <a:pt x="2197304" y="516236"/>
                  </a:cubicBezTo>
                  <a:cubicBezTo>
                    <a:pt x="2188351" y="498329"/>
                    <a:pt x="2170729" y="489090"/>
                    <a:pt x="2151298" y="481755"/>
                  </a:cubicBezTo>
                  <a:cubicBezTo>
                    <a:pt x="2146536" y="489852"/>
                    <a:pt x="2140726" y="496710"/>
                    <a:pt x="2135963" y="504806"/>
                  </a:cubicBezTo>
                  <a:cubicBezTo>
                    <a:pt x="2139773" y="508997"/>
                    <a:pt x="2152441" y="523665"/>
                    <a:pt x="2143678" y="527856"/>
                  </a:cubicBezTo>
                  <a:cubicBezTo>
                    <a:pt x="2134249" y="526047"/>
                    <a:pt x="2128438" y="501091"/>
                    <a:pt x="2120628" y="520141"/>
                  </a:cubicBezTo>
                  <a:cubicBezTo>
                    <a:pt x="2125105" y="520713"/>
                    <a:pt x="2131486" y="519474"/>
                    <a:pt x="2132153" y="523951"/>
                  </a:cubicBezTo>
                  <a:cubicBezTo>
                    <a:pt x="2125771" y="545763"/>
                    <a:pt x="2090624" y="559098"/>
                    <a:pt x="2093767" y="577672"/>
                  </a:cubicBezTo>
                  <a:cubicBezTo>
                    <a:pt x="2108722" y="564528"/>
                    <a:pt x="2117008" y="544620"/>
                    <a:pt x="2139773" y="539286"/>
                  </a:cubicBezTo>
                  <a:cubicBezTo>
                    <a:pt x="2140344" y="544335"/>
                    <a:pt x="2126915" y="553574"/>
                    <a:pt x="2135963" y="554622"/>
                  </a:cubicBezTo>
                  <a:cubicBezTo>
                    <a:pt x="2145393" y="541096"/>
                    <a:pt x="2168824" y="541477"/>
                    <a:pt x="2174349" y="523951"/>
                  </a:cubicBezTo>
                  <a:cubicBezTo>
                    <a:pt x="2168443" y="514617"/>
                    <a:pt x="2154061" y="549288"/>
                    <a:pt x="2143678" y="535476"/>
                  </a:cubicBezTo>
                  <a:cubicBezTo>
                    <a:pt x="2155775" y="523284"/>
                    <a:pt x="2166634" y="509854"/>
                    <a:pt x="2185874" y="504806"/>
                  </a:cubicBezTo>
                  <a:cubicBezTo>
                    <a:pt x="2185207" y="510997"/>
                    <a:pt x="2172920" y="524523"/>
                    <a:pt x="2181969" y="527761"/>
                  </a:cubicBezTo>
                  <a:lnTo>
                    <a:pt x="2181969" y="527761"/>
                  </a:lnTo>
                  <a:close/>
                  <a:moveTo>
                    <a:pt x="1633519" y="489471"/>
                  </a:moveTo>
                  <a:cubicBezTo>
                    <a:pt x="1631995" y="513569"/>
                    <a:pt x="1614755" y="542239"/>
                    <a:pt x="1621994" y="562337"/>
                  </a:cubicBezTo>
                  <a:cubicBezTo>
                    <a:pt x="1624185" y="553002"/>
                    <a:pt x="1625328" y="542620"/>
                    <a:pt x="1637329" y="543192"/>
                  </a:cubicBezTo>
                  <a:cubicBezTo>
                    <a:pt x="1636186" y="545573"/>
                    <a:pt x="1627804" y="557955"/>
                    <a:pt x="1637329" y="558527"/>
                  </a:cubicBezTo>
                  <a:cubicBezTo>
                    <a:pt x="1643140" y="546430"/>
                    <a:pt x="1654379" y="539858"/>
                    <a:pt x="1656475" y="524046"/>
                  </a:cubicBezTo>
                  <a:cubicBezTo>
                    <a:pt x="1635805" y="522999"/>
                    <a:pt x="1657999" y="492233"/>
                    <a:pt x="1648855" y="497186"/>
                  </a:cubicBezTo>
                  <a:cubicBezTo>
                    <a:pt x="1642949" y="514140"/>
                    <a:pt x="1638282" y="495090"/>
                    <a:pt x="1633519" y="489471"/>
                  </a:cubicBezTo>
                  <a:close/>
                  <a:moveTo>
                    <a:pt x="2224165" y="527761"/>
                  </a:moveTo>
                  <a:cubicBezTo>
                    <a:pt x="2228546" y="519189"/>
                    <a:pt x="2241405" y="499186"/>
                    <a:pt x="2231880" y="489375"/>
                  </a:cubicBezTo>
                  <a:cubicBezTo>
                    <a:pt x="2224260" y="496329"/>
                    <a:pt x="2198638" y="523189"/>
                    <a:pt x="2224165" y="527761"/>
                  </a:cubicBezTo>
                  <a:close/>
                  <a:moveTo>
                    <a:pt x="1591324" y="523951"/>
                  </a:moveTo>
                  <a:cubicBezTo>
                    <a:pt x="1604373" y="524046"/>
                    <a:pt x="1611707" y="498519"/>
                    <a:pt x="1606659" y="493281"/>
                  </a:cubicBezTo>
                  <a:cubicBezTo>
                    <a:pt x="1601610" y="503568"/>
                    <a:pt x="1596372" y="513664"/>
                    <a:pt x="1591324" y="523951"/>
                  </a:cubicBezTo>
                  <a:lnTo>
                    <a:pt x="1591324" y="523951"/>
                  </a:lnTo>
                  <a:close/>
                  <a:moveTo>
                    <a:pt x="1905839" y="512426"/>
                  </a:moveTo>
                  <a:cubicBezTo>
                    <a:pt x="1882217" y="537858"/>
                    <a:pt x="1858595" y="506520"/>
                    <a:pt x="1840593" y="493281"/>
                  </a:cubicBezTo>
                  <a:cubicBezTo>
                    <a:pt x="1835640" y="512902"/>
                    <a:pt x="1820114" y="498234"/>
                    <a:pt x="1809922" y="512426"/>
                  </a:cubicBezTo>
                  <a:cubicBezTo>
                    <a:pt x="1818876" y="535476"/>
                    <a:pt x="1829068" y="557193"/>
                    <a:pt x="1848308" y="569957"/>
                  </a:cubicBezTo>
                  <a:cubicBezTo>
                    <a:pt x="1852880" y="549478"/>
                    <a:pt x="1825162" y="547002"/>
                    <a:pt x="1836783" y="531571"/>
                  </a:cubicBezTo>
                  <a:cubicBezTo>
                    <a:pt x="1851166" y="542715"/>
                    <a:pt x="1870025" y="549383"/>
                    <a:pt x="1886599" y="558432"/>
                  </a:cubicBezTo>
                  <a:cubicBezTo>
                    <a:pt x="1885551" y="548430"/>
                    <a:pt x="1888027" y="541953"/>
                    <a:pt x="1898124" y="543096"/>
                  </a:cubicBezTo>
                  <a:cubicBezTo>
                    <a:pt x="1901743" y="554907"/>
                    <a:pt x="1913554" y="578625"/>
                    <a:pt x="1924984" y="569957"/>
                  </a:cubicBezTo>
                  <a:cubicBezTo>
                    <a:pt x="1921555" y="568909"/>
                    <a:pt x="1912126" y="555669"/>
                    <a:pt x="1921174" y="554622"/>
                  </a:cubicBezTo>
                  <a:cubicBezTo>
                    <a:pt x="1938700" y="565194"/>
                    <a:pt x="1950797" y="581292"/>
                    <a:pt x="1959560" y="600627"/>
                  </a:cubicBezTo>
                  <a:cubicBezTo>
                    <a:pt x="1956512" y="556431"/>
                    <a:pt x="1917459" y="548145"/>
                    <a:pt x="1905839" y="512426"/>
                  </a:cubicBezTo>
                  <a:lnTo>
                    <a:pt x="1905839" y="512426"/>
                  </a:lnTo>
                  <a:close/>
                  <a:moveTo>
                    <a:pt x="1568368" y="531666"/>
                  </a:moveTo>
                  <a:cubicBezTo>
                    <a:pt x="1582465" y="528999"/>
                    <a:pt x="1597134" y="506997"/>
                    <a:pt x="1591419" y="497186"/>
                  </a:cubicBezTo>
                  <a:cubicBezTo>
                    <a:pt x="1584370" y="509283"/>
                    <a:pt x="1571226" y="515379"/>
                    <a:pt x="1568368" y="531666"/>
                  </a:cubicBezTo>
                  <a:close/>
                  <a:moveTo>
                    <a:pt x="1656570" y="784746"/>
                  </a:moveTo>
                  <a:cubicBezTo>
                    <a:pt x="1647140" y="788460"/>
                    <a:pt x="1647807" y="819036"/>
                    <a:pt x="1648950" y="830751"/>
                  </a:cubicBezTo>
                  <a:cubicBezTo>
                    <a:pt x="1656856" y="913143"/>
                    <a:pt x="1660666" y="1025538"/>
                    <a:pt x="1687335" y="1080021"/>
                  </a:cubicBezTo>
                  <a:cubicBezTo>
                    <a:pt x="1677430" y="1079640"/>
                    <a:pt x="1681811" y="1065066"/>
                    <a:pt x="1672000" y="1064685"/>
                  </a:cubicBezTo>
                  <a:cubicBezTo>
                    <a:pt x="1667238" y="1093165"/>
                    <a:pt x="1653331" y="1112501"/>
                    <a:pt x="1629805" y="1122216"/>
                  </a:cubicBezTo>
                  <a:cubicBezTo>
                    <a:pt x="1704290" y="1063828"/>
                    <a:pt x="1636663" y="1009821"/>
                    <a:pt x="1625994" y="938098"/>
                  </a:cubicBezTo>
                  <a:cubicBezTo>
                    <a:pt x="1617232" y="879329"/>
                    <a:pt x="1640854" y="845610"/>
                    <a:pt x="1645140" y="784650"/>
                  </a:cubicBezTo>
                  <a:cubicBezTo>
                    <a:pt x="1612088" y="757599"/>
                    <a:pt x="1638186" y="671398"/>
                    <a:pt x="1618279" y="631203"/>
                  </a:cubicBezTo>
                  <a:cubicBezTo>
                    <a:pt x="1607992" y="647871"/>
                    <a:pt x="1587323" y="674351"/>
                    <a:pt x="1599134" y="700259"/>
                  </a:cubicBezTo>
                  <a:cubicBezTo>
                    <a:pt x="1601515" y="674541"/>
                    <a:pt x="1607421" y="652253"/>
                    <a:pt x="1622184" y="638918"/>
                  </a:cubicBezTo>
                  <a:cubicBezTo>
                    <a:pt x="1602563" y="674541"/>
                    <a:pt x="1610278" y="716451"/>
                    <a:pt x="1595324" y="757790"/>
                  </a:cubicBezTo>
                  <a:cubicBezTo>
                    <a:pt x="1594943" y="758838"/>
                    <a:pt x="1584847" y="759600"/>
                    <a:pt x="1583799" y="761600"/>
                  </a:cubicBezTo>
                  <a:cubicBezTo>
                    <a:pt x="1576560" y="775125"/>
                    <a:pt x="1562749" y="801414"/>
                    <a:pt x="1560748" y="815321"/>
                  </a:cubicBezTo>
                  <a:cubicBezTo>
                    <a:pt x="1553319" y="867232"/>
                    <a:pt x="1592086" y="922096"/>
                    <a:pt x="1564558" y="972579"/>
                  </a:cubicBezTo>
                  <a:cubicBezTo>
                    <a:pt x="1561225" y="955910"/>
                    <a:pt x="1567892" y="951338"/>
                    <a:pt x="1556843" y="945718"/>
                  </a:cubicBezTo>
                  <a:cubicBezTo>
                    <a:pt x="1556748" y="953338"/>
                    <a:pt x="1546366" y="950576"/>
                    <a:pt x="1549128" y="961053"/>
                  </a:cubicBezTo>
                  <a:cubicBezTo>
                    <a:pt x="1570273" y="978675"/>
                    <a:pt x="1558748" y="1081831"/>
                    <a:pt x="1529983" y="1099166"/>
                  </a:cubicBezTo>
                  <a:cubicBezTo>
                    <a:pt x="1530363" y="1053541"/>
                    <a:pt x="1554843" y="1011536"/>
                    <a:pt x="1545318" y="968769"/>
                  </a:cubicBezTo>
                  <a:cubicBezTo>
                    <a:pt x="1540746" y="1032491"/>
                    <a:pt x="1515409" y="1075449"/>
                    <a:pt x="1526173" y="1137552"/>
                  </a:cubicBezTo>
                  <a:cubicBezTo>
                    <a:pt x="1526649" y="1132884"/>
                    <a:pt x="1527316" y="1128503"/>
                    <a:pt x="1533888" y="1129836"/>
                  </a:cubicBezTo>
                  <a:cubicBezTo>
                    <a:pt x="1528744" y="1181271"/>
                    <a:pt x="1578179" y="1197654"/>
                    <a:pt x="1564558" y="1244899"/>
                  </a:cubicBezTo>
                  <a:cubicBezTo>
                    <a:pt x="1604373" y="1231945"/>
                    <a:pt x="1589133" y="1149077"/>
                    <a:pt x="1625899" y="1160507"/>
                  </a:cubicBezTo>
                  <a:cubicBezTo>
                    <a:pt x="1631043" y="1131265"/>
                    <a:pt x="1653331" y="1106786"/>
                    <a:pt x="1683430" y="1083831"/>
                  </a:cubicBezTo>
                  <a:cubicBezTo>
                    <a:pt x="1675525" y="1107834"/>
                    <a:pt x="1658475" y="1122883"/>
                    <a:pt x="1641234" y="1137552"/>
                  </a:cubicBezTo>
                  <a:cubicBezTo>
                    <a:pt x="1665523" y="1132123"/>
                    <a:pt x="1676763" y="1111929"/>
                    <a:pt x="1683430" y="1099166"/>
                  </a:cubicBezTo>
                  <a:cubicBezTo>
                    <a:pt x="1690193" y="1114311"/>
                    <a:pt x="1729531" y="1114787"/>
                    <a:pt x="1740961" y="1102976"/>
                  </a:cubicBezTo>
                  <a:cubicBezTo>
                    <a:pt x="1726579" y="1097833"/>
                    <a:pt x="1714482" y="1114406"/>
                    <a:pt x="1706481" y="1102976"/>
                  </a:cubicBezTo>
                  <a:cubicBezTo>
                    <a:pt x="1711339" y="1097642"/>
                    <a:pt x="1725245" y="1101261"/>
                    <a:pt x="1725626" y="1091451"/>
                  </a:cubicBezTo>
                  <a:cubicBezTo>
                    <a:pt x="1682478" y="1074401"/>
                    <a:pt x="1653236" y="979341"/>
                    <a:pt x="1683430" y="938003"/>
                  </a:cubicBezTo>
                  <a:cubicBezTo>
                    <a:pt x="1691146" y="975531"/>
                    <a:pt x="1700671" y="1036682"/>
                    <a:pt x="1702576" y="964863"/>
                  </a:cubicBezTo>
                  <a:cubicBezTo>
                    <a:pt x="1717911" y="1023633"/>
                    <a:pt x="1747343" y="1088784"/>
                    <a:pt x="1794587" y="1102976"/>
                  </a:cubicBezTo>
                  <a:cubicBezTo>
                    <a:pt x="1775727" y="1091165"/>
                    <a:pt x="1745057" y="1070781"/>
                    <a:pt x="1752391" y="1045445"/>
                  </a:cubicBezTo>
                  <a:cubicBezTo>
                    <a:pt x="1770584" y="1075830"/>
                    <a:pt x="1805446" y="1110025"/>
                    <a:pt x="1832973" y="1118311"/>
                  </a:cubicBezTo>
                  <a:cubicBezTo>
                    <a:pt x="1821352" y="1098023"/>
                    <a:pt x="1796016" y="1091356"/>
                    <a:pt x="1786967" y="1068496"/>
                  </a:cubicBezTo>
                  <a:cubicBezTo>
                    <a:pt x="1805922" y="1046588"/>
                    <a:pt x="1805350" y="1005059"/>
                    <a:pt x="1825353" y="984104"/>
                  </a:cubicBezTo>
                  <a:cubicBezTo>
                    <a:pt x="1821448" y="1012107"/>
                    <a:pt x="1817828" y="1040492"/>
                    <a:pt x="1806208" y="1060780"/>
                  </a:cubicBezTo>
                  <a:cubicBezTo>
                    <a:pt x="1872406" y="1068686"/>
                    <a:pt x="1862405" y="1152887"/>
                    <a:pt x="1902124" y="1187367"/>
                  </a:cubicBezTo>
                  <a:cubicBezTo>
                    <a:pt x="1904410" y="1180509"/>
                    <a:pt x="1890885" y="1171461"/>
                    <a:pt x="1902124" y="1168222"/>
                  </a:cubicBezTo>
                  <a:cubicBezTo>
                    <a:pt x="1913840" y="1176985"/>
                    <a:pt x="1912030" y="1199274"/>
                    <a:pt x="1921269" y="1210418"/>
                  </a:cubicBezTo>
                  <a:cubicBezTo>
                    <a:pt x="1928604" y="1185843"/>
                    <a:pt x="1907649" y="1140981"/>
                    <a:pt x="1917459" y="1114501"/>
                  </a:cubicBezTo>
                  <a:cubicBezTo>
                    <a:pt x="1928413" y="1117644"/>
                    <a:pt x="1917841" y="1142219"/>
                    <a:pt x="1932795" y="1141362"/>
                  </a:cubicBezTo>
                  <a:cubicBezTo>
                    <a:pt x="1937843" y="1129456"/>
                    <a:pt x="1921460" y="1120121"/>
                    <a:pt x="1932795" y="1114501"/>
                  </a:cubicBezTo>
                  <a:cubicBezTo>
                    <a:pt x="1949940" y="1151649"/>
                    <a:pt x="1925937" y="1172699"/>
                    <a:pt x="1928985" y="1225753"/>
                  </a:cubicBezTo>
                  <a:cubicBezTo>
                    <a:pt x="1938891" y="1222705"/>
                    <a:pt x="1953559" y="1204512"/>
                    <a:pt x="1948130" y="1198893"/>
                  </a:cubicBezTo>
                  <a:cubicBezTo>
                    <a:pt x="1947177" y="1203084"/>
                    <a:pt x="1941843" y="1208132"/>
                    <a:pt x="1940510" y="1202703"/>
                  </a:cubicBezTo>
                  <a:cubicBezTo>
                    <a:pt x="1939176" y="1177081"/>
                    <a:pt x="1946416" y="1150696"/>
                    <a:pt x="1948130" y="1118311"/>
                  </a:cubicBezTo>
                  <a:cubicBezTo>
                    <a:pt x="1986992" y="1105357"/>
                    <a:pt x="1960798" y="1036682"/>
                    <a:pt x="1982610" y="1014774"/>
                  </a:cubicBezTo>
                  <a:cubicBezTo>
                    <a:pt x="1986706" y="1026014"/>
                    <a:pt x="1987849" y="1040206"/>
                    <a:pt x="1994136" y="1049255"/>
                  </a:cubicBezTo>
                  <a:cubicBezTo>
                    <a:pt x="1998136" y="997058"/>
                    <a:pt x="2041475" y="963625"/>
                    <a:pt x="2043951" y="922668"/>
                  </a:cubicBezTo>
                  <a:cubicBezTo>
                    <a:pt x="2045094" y="927335"/>
                    <a:pt x="2032902" y="935907"/>
                    <a:pt x="2032426" y="926478"/>
                  </a:cubicBezTo>
                  <a:cubicBezTo>
                    <a:pt x="2038236" y="904189"/>
                    <a:pt x="2066907" y="884377"/>
                    <a:pt x="2059287" y="861231"/>
                  </a:cubicBezTo>
                  <a:cubicBezTo>
                    <a:pt x="2054429" y="873042"/>
                    <a:pt x="2053476" y="888663"/>
                    <a:pt x="2040142" y="891902"/>
                  </a:cubicBezTo>
                  <a:cubicBezTo>
                    <a:pt x="2054810" y="869518"/>
                    <a:pt x="2048905" y="826560"/>
                    <a:pt x="2067002" y="807510"/>
                  </a:cubicBezTo>
                  <a:cubicBezTo>
                    <a:pt x="2063573" y="818274"/>
                    <a:pt x="2058620" y="847515"/>
                    <a:pt x="2067002" y="857326"/>
                  </a:cubicBezTo>
                  <a:cubicBezTo>
                    <a:pt x="2063668" y="849516"/>
                    <a:pt x="2073003" y="836181"/>
                    <a:pt x="2074622" y="845801"/>
                  </a:cubicBezTo>
                  <a:cubicBezTo>
                    <a:pt x="2076146" y="874281"/>
                    <a:pt x="2052334" y="897522"/>
                    <a:pt x="2055477" y="914857"/>
                  </a:cubicBezTo>
                  <a:cubicBezTo>
                    <a:pt x="2080337" y="885996"/>
                    <a:pt x="2093958" y="845991"/>
                    <a:pt x="2113008" y="811320"/>
                  </a:cubicBezTo>
                  <a:cubicBezTo>
                    <a:pt x="2102244" y="865708"/>
                    <a:pt x="2072050" y="900760"/>
                    <a:pt x="2047761" y="941718"/>
                  </a:cubicBezTo>
                  <a:cubicBezTo>
                    <a:pt x="2090338" y="935717"/>
                    <a:pt x="2105007" y="901808"/>
                    <a:pt x="2124438" y="872661"/>
                  </a:cubicBezTo>
                  <a:cubicBezTo>
                    <a:pt x="2129772" y="940765"/>
                    <a:pt x="2063287" y="969912"/>
                    <a:pt x="2024711" y="1006869"/>
                  </a:cubicBezTo>
                  <a:cubicBezTo>
                    <a:pt x="2023949" y="1034205"/>
                    <a:pt x="2005566" y="1044016"/>
                    <a:pt x="1994041" y="1060590"/>
                  </a:cubicBezTo>
                  <a:cubicBezTo>
                    <a:pt x="1995755" y="1086402"/>
                    <a:pt x="1992707" y="1102785"/>
                    <a:pt x="1994041" y="1121931"/>
                  </a:cubicBezTo>
                  <a:cubicBezTo>
                    <a:pt x="1998803" y="1118597"/>
                    <a:pt x="2004613" y="1097261"/>
                    <a:pt x="2009376" y="1106596"/>
                  </a:cubicBezTo>
                  <a:cubicBezTo>
                    <a:pt x="2006709" y="1125741"/>
                    <a:pt x="1984897" y="1145934"/>
                    <a:pt x="1990231" y="1160316"/>
                  </a:cubicBezTo>
                  <a:cubicBezTo>
                    <a:pt x="2026521" y="1117359"/>
                    <a:pt x="2063859" y="1075449"/>
                    <a:pt x="2063097" y="995439"/>
                  </a:cubicBezTo>
                  <a:cubicBezTo>
                    <a:pt x="2081766" y="1015727"/>
                    <a:pt x="2057858" y="1064400"/>
                    <a:pt x="2074622" y="1079830"/>
                  </a:cubicBezTo>
                  <a:cubicBezTo>
                    <a:pt x="2067669" y="1106119"/>
                    <a:pt x="2051381" y="1123074"/>
                    <a:pt x="2032426" y="1137361"/>
                  </a:cubicBezTo>
                  <a:cubicBezTo>
                    <a:pt x="2048238" y="1143933"/>
                    <a:pt x="2051476" y="1118502"/>
                    <a:pt x="2059287" y="1129646"/>
                  </a:cubicBezTo>
                  <a:cubicBezTo>
                    <a:pt x="2037284" y="1151077"/>
                    <a:pt x="2004423" y="1161745"/>
                    <a:pt x="1997946" y="1198702"/>
                  </a:cubicBezTo>
                  <a:cubicBezTo>
                    <a:pt x="2001280" y="1210037"/>
                    <a:pt x="2003661" y="1189844"/>
                    <a:pt x="2013281" y="1194892"/>
                  </a:cubicBezTo>
                  <a:cubicBezTo>
                    <a:pt x="1995374" y="1224229"/>
                    <a:pt x="1973085" y="1249280"/>
                    <a:pt x="1971085" y="1294619"/>
                  </a:cubicBezTo>
                  <a:cubicBezTo>
                    <a:pt x="1989278" y="1278331"/>
                    <a:pt x="1981753" y="1236231"/>
                    <a:pt x="2005566" y="1225563"/>
                  </a:cubicBezTo>
                  <a:cubicBezTo>
                    <a:pt x="1999565" y="1251471"/>
                    <a:pt x="1974514" y="1295191"/>
                    <a:pt x="1994041" y="1321479"/>
                  </a:cubicBezTo>
                  <a:cubicBezTo>
                    <a:pt x="1999565" y="1311669"/>
                    <a:pt x="1991564" y="1288333"/>
                    <a:pt x="2005566" y="1286999"/>
                  </a:cubicBezTo>
                  <a:cubicBezTo>
                    <a:pt x="2006994" y="1352341"/>
                    <a:pt x="1987183" y="1452353"/>
                    <a:pt x="2024711" y="1501788"/>
                  </a:cubicBezTo>
                  <a:cubicBezTo>
                    <a:pt x="2026616" y="1475594"/>
                    <a:pt x="2034903" y="1455687"/>
                    <a:pt x="2043856" y="1436541"/>
                  </a:cubicBezTo>
                  <a:cubicBezTo>
                    <a:pt x="2023473" y="1411776"/>
                    <a:pt x="2073003" y="1371581"/>
                    <a:pt x="2063001" y="1344530"/>
                  </a:cubicBezTo>
                  <a:cubicBezTo>
                    <a:pt x="2044714" y="1356912"/>
                    <a:pt x="2048809" y="1391679"/>
                    <a:pt x="2028521" y="1402061"/>
                  </a:cubicBezTo>
                  <a:cubicBezTo>
                    <a:pt x="2030331" y="1378344"/>
                    <a:pt x="2042332" y="1364723"/>
                    <a:pt x="2047666" y="1344530"/>
                  </a:cubicBezTo>
                  <a:cubicBezTo>
                    <a:pt x="2035189" y="1340149"/>
                    <a:pt x="2024044" y="1356246"/>
                    <a:pt x="2016996" y="1344530"/>
                  </a:cubicBezTo>
                  <a:cubicBezTo>
                    <a:pt x="2049095" y="1324146"/>
                    <a:pt x="2061287" y="1283951"/>
                    <a:pt x="2070717" y="1240993"/>
                  </a:cubicBezTo>
                  <a:cubicBezTo>
                    <a:pt x="2052334" y="1249471"/>
                    <a:pt x="2058144" y="1282046"/>
                    <a:pt x="2040046" y="1290904"/>
                  </a:cubicBezTo>
                  <a:cubicBezTo>
                    <a:pt x="2040332" y="1267282"/>
                    <a:pt x="2060144" y="1245756"/>
                    <a:pt x="2055382" y="1229563"/>
                  </a:cubicBezTo>
                  <a:cubicBezTo>
                    <a:pt x="2034903" y="1222134"/>
                    <a:pt x="2026711" y="1246613"/>
                    <a:pt x="2016996" y="1237183"/>
                  </a:cubicBezTo>
                  <a:cubicBezTo>
                    <a:pt x="2018710" y="1219657"/>
                    <a:pt x="2036998" y="1218895"/>
                    <a:pt x="2051476" y="1214133"/>
                  </a:cubicBezTo>
                  <a:cubicBezTo>
                    <a:pt x="2054619" y="1182319"/>
                    <a:pt x="2047190" y="1161745"/>
                    <a:pt x="2059192" y="1148886"/>
                  </a:cubicBezTo>
                  <a:cubicBezTo>
                    <a:pt x="2061668" y="1179366"/>
                    <a:pt x="2064716" y="1183462"/>
                    <a:pt x="2055382" y="1214133"/>
                  </a:cubicBezTo>
                  <a:cubicBezTo>
                    <a:pt x="2082051" y="1207560"/>
                    <a:pt x="2052810" y="1145077"/>
                    <a:pt x="2074527" y="1133551"/>
                  </a:cubicBezTo>
                  <a:cubicBezTo>
                    <a:pt x="2077003" y="1150220"/>
                    <a:pt x="2069574" y="1176890"/>
                    <a:pt x="2078337" y="1187272"/>
                  </a:cubicBezTo>
                  <a:cubicBezTo>
                    <a:pt x="2087290" y="1175080"/>
                    <a:pt x="2072622" y="1138314"/>
                    <a:pt x="2089862" y="1125931"/>
                  </a:cubicBezTo>
                  <a:cubicBezTo>
                    <a:pt x="2082337" y="1133075"/>
                    <a:pt x="2088624" y="1139933"/>
                    <a:pt x="2089862" y="1148982"/>
                  </a:cubicBezTo>
                  <a:cubicBezTo>
                    <a:pt x="2091100" y="1158221"/>
                    <a:pt x="2086624" y="1192797"/>
                    <a:pt x="2093672" y="1183462"/>
                  </a:cubicBezTo>
                  <a:cubicBezTo>
                    <a:pt x="2091100" y="1141648"/>
                    <a:pt x="2099292" y="1126027"/>
                    <a:pt x="2101387" y="1168127"/>
                  </a:cubicBezTo>
                  <a:cubicBezTo>
                    <a:pt x="2104626" y="1235945"/>
                    <a:pt x="2102721" y="1154887"/>
                    <a:pt x="2109007" y="1133646"/>
                  </a:cubicBezTo>
                  <a:cubicBezTo>
                    <a:pt x="2112151" y="1149648"/>
                    <a:pt x="2120437" y="1176700"/>
                    <a:pt x="2112817" y="1191178"/>
                  </a:cubicBezTo>
                  <a:cubicBezTo>
                    <a:pt x="2122342" y="1190796"/>
                    <a:pt x="2124724" y="1183938"/>
                    <a:pt x="2131963" y="1191178"/>
                  </a:cubicBezTo>
                  <a:cubicBezTo>
                    <a:pt x="2127391" y="1204417"/>
                    <a:pt x="2124914" y="1219943"/>
                    <a:pt x="2124248" y="1237183"/>
                  </a:cubicBezTo>
                  <a:cubicBezTo>
                    <a:pt x="2149298" y="1193845"/>
                    <a:pt x="2117770" y="1132408"/>
                    <a:pt x="2120437" y="1087641"/>
                  </a:cubicBezTo>
                  <a:cubicBezTo>
                    <a:pt x="2114056" y="1077830"/>
                    <a:pt x="2110150" y="1102595"/>
                    <a:pt x="2097387" y="1099166"/>
                  </a:cubicBezTo>
                  <a:cubicBezTo>
                    <a:pt x="2103673" y="1092689"/>
                    <a:pt x="2105769" y="1081926"/>
                    <a:pt x="2112722" y="1076115"/>
                  </a:cubicBezTo>
                  <a:cubicBezTo>
                    <a:pt x="2103388" y="1058494"/>
                    <a:pt x="2090719" y="1024109"/>
                    <a:pt x="2101197" y="999439"/>
                  </a:cubicBezTo>
                  <a:cubicBezTo>
                    <a:pt x="2110055" y="1018680"/>
                    <a:pt x="2103769" y="1053065"/>
                    <a:pt x="2116532" y="1068496"/>
                  </a:cubicBezTo>
                  <a:cubicBezTo>
                    <a:pt x="2121580" y="1044207"/>
                    <a:pt x="2108055" y="1018299"/>
                    <a:pt x="2116532" y="1003249"/>
                  </a:cubicBezTo>
                  <a:cubicBezTo>
                    <a:pt x="2124152" y="1014870"/>
                    <a:pt x="2121961" y="1036206"/>
                    <a:pt x="2131867" y="1045445"/>
                  </a:cubicBezTo>
                  <a:cubicBezTo>
                    <a:pt x="2141297" y="1033920"/>
                    <a:pt x="2126057" y="1017632"/>
                    <a:pt x="2139583" y="1014774"/>
                  </a:cubicBezTo>
                  <a:cubicBezTo>
                    <a:pt x="2140154" y="1021918"/>
                    <a:pt x="2142154" y="1027633"/>
                    <a:pt x="2147203" y="1030110"/>
                  </a:cubicBezTo>
                  <a:cubicBezTo>
                    <a:pt x="2158537" y="1012012"/>
                    <a:pt x="2154442" y="978579"/>
                    <a:pt x="2170253" y="964863"/>
                  </a:cubicBezTo>
                  <a:cubicBezTo>
                    <a:pt x="2176254" y="985056"/>
                    <a:pt x="2158728" y="1001630"/>
                    <a:pt x="2166443" y="1010869"/>
                  </a:cubicBezTo>
                  <a:cubicBezTo>
                    <a:pt x="2171968" y="993915"/>
                    <a:pt x="2177587" y="991914"/>
                    <a:pt x="2193304" y="991724"/>
                  </a:cubicBezTo>
                  <a:cubicBezTo>
                    <a:pt x="2205972" y="960196"/>
                    <a:pt x="2196066" y="929430"/>
                    <a:pt x="2208639" y="899712"/>
                  </a:cubicBezTo>
                  <a:cubicBezTo>
                    <a:pt x="2215783" y="922287"/>
                    <a:pt x="2204257" y="936098"/>
                    <a:pt x="2212449" y="964959"/>
                  </a:cubicBezTo>
                  <a:cubicBezTo>
                    <a:pt x="2215497" y="933431"/>
                    <a:pt x="2221117" y="884187"/>
                    <a:pt x="2212449" y="853707"/>
                  </a:cubicBezTo>
                  <a:cubicBezTo>
                    <a:pt x="2191970" y="883139"/>
                    <a:pt x="2176159" y="937622"/>
                    <a:pt x="2135773" y="934288"/>
                  </a:cubicBezTo>
                  <a:cubicBezTo>
                    <a:pt x="2181302" y="899427"/>
                    <a:pt x="2216926" y="812273"/>
                    <a:pt x="2189494" y="750170"/>
                  </a:cubicBezTo>
                  <a:cubicBezTo>
                    <a:pt x="2179492" y="791318"/>
                    <a:pt x="2181302" y="844182"/>
                    <a:pt x="2131963" y="846087"/>
                  </a:cubicBezTo>
                  <a:cubicBezTo>
                    <a:pt x="2128629" y="855516"/>
                    <a:pt x="2128534" y="868185"/>
                    <a:pt x="2116627" y="869137"/>
                  </a:cubicBezTo>
                  <a:cubicBezTo>
                    <a:pt x="2139011" y="807129"/>
                    <a:pt x="2166348" y="729596"/>
                    <a:pt x="2185684" y="677399"/>
                  </a:cubicBezTo>
                  <a:cubicBezTo>
                    <a:pt x="2119580" y="718642"/>
                    <a:pt x="2059096" y="765600"/>
                    <a:pt x="2039951" y="853802"/>
                  </a:cubicBezTo>
                  <a:cubicBezTo>
                    <a:pt x="2042713" y="831037"/>
                    <a:pt x="2033093" y="795795"/>
                    <a:pt x="2047666" y="784746"/>
                  </a:cubicBezTo>
                  <a:cubicBezTo>
                    <a:pt x="2048333" y="790461"/>
                    <a:pt x="2046333" y="798938"/>
                    <a:pt x="2051476" y="800081"/>
                  </a:cubicBezTo>
                  <a:cubicBezTo>
                    <a:pt x="2074432" y="755218"/>
                    <a:pt x="2083671" y="696735"/>
                    <a:pt x="2135868" y="681209"/>
                  </a:cubicBezTo>
                  <a:cubicBezTo>
                    <a:pt x="2150917" y="657873"/>
                    <a:pt x="2191399" y="639585"/>
                    <a:pt x="2185684" y="608343"/>
                  </a:cubicBezTo>
                  <a:cubicBezTo>
                    <a:pt x="2162919" y="637965"/>
                    <a:pt x="2143393" y="670922"/>
                    <a:pt x="2105102" y="685019"/>
                  </a:cubicBezTo>
                  <a:cubicBezTo>
                    <a:pt x="2125009" y="658920"/>
                    <a:pt x="2166919" y="634346"/>
                    <a:pt x="2170348" y="604437"/>
                  </a:cubicBezTo>
                  <a:cubicBezTo>
                    <a:pt x="2156442" y="621201"/>
                    <a:pt x="2132725" y="648633"/>
                    <a:pt x="2112817" y="646633"/>
                  </a:cubicBezTo>
                  <a:cubicBezTo>
                    <a:pt x="2130915" y="628917"/>
                    <a:pt x="2166443" y="608247"/>
                    <a:pt x="2166538" y="585292"/>
                  </a:cubicBezTo>
                  <a:cubicBezTo>
                    <a:pt x="2161490" y="593198"/>
                    <a:pt x="2146726" y="611200"/>
                    <a:pt x="2139678" y="604437"/>
                  </a:cubicBezTo>
                  <a:cubicBezTo>
                    <a:pt x="2146155" y="585292"/>
                    <a:pt x="2176444" y="569766"/>
                    <a:pt x="2170348" y="550716"/>
                  </a:cubicBezTo>
                  <a:cubicBezTo>
                    <a:pt x="2165205" y="558336"/>
                    <a:pt x="2161395" y="567385"/>
                    <a:pt x="2151203" y="569862"/>
                  </a:cubicBezTo>
                  <a:cubicBezTo>
                    <a:pt x="2147393" y="557955"/>
                    <a:pt x="2171586" y="555003"/>
                    <a:pt x="2158823" y="546811"/>
                  </a:cubicBezTo>
                  <a:cubicBezTo>
                    <a:pt x="2157204" y="551669"/>
                    <a:pt x="2153870" y="554622"/>
                    <a:pt x="2147298" y="554526"/>
                  </a:cubicBezTo>
                  <a:cubicBezTo>
                    <a:pt x="2147298" y="608152"/>
                    <a:pt x="2108817" y="623392"/>
                    <a:pt x="2074432" y="642728"/>
                  </a:cubicBezTo>
                  <a:cubicBezTo>
                    <a:pt x="2076241" y="652539"/>
                    <a:pt x="2060906" y="664445"/>
                    <a:pt x="2070622" y="669588"/>
                  </a:cubicBezTo>
                  <a:cubicBezTo>
                    <a:pt x="2079289" y="662826"/>
                    <a:pt x="2079480" y="647776"/>
                    <a:pt x="2093672" y="646538"/>
                  </a:cubicBezTo>
                  <a:cubicBezTo>
                    <a:pt x="2092243" y="698830"/>
                    <a:pt x="2062906" y="723119"/>
                    <a:pt x="2032331" y="746265"/>
                  </a:cubicBezTo>
                  <a:cubicBezTo>
                    <a:pt x="2049190" y="700545"/>
                    <a:pt x="2052048" y="637870"/>
                    <a:pt x="2101387" y="615867"/>
                  </a:cubicBezTo>
                  <a:cubicBezTo>
                    <a:pt x="2106721" y="599389"/>
                    <a:pt x="2133010" y="583673"/>
                    <a:pt x="2128248" y="569862"/>
                  </a:cubicBezTo>
                  <a:cubicBezTo>
                    <a:pt x="2103483" y="588531"/>
                    <a:pt x="2086909" y="615486"/>
                    <a:pt x="2059192" y="631203"/>
                  </a:cubicBezTo>
                  <a:cubicBezTo>
                    <a:pt x="2051762" y="661206"/>
                    <a:pt x="2045761" y="711879"/>
                    <a:pt x="2020806" y="711784"/>
                  </a:cubicBezTo>
                  <a:cubicBezTo>
                    <a:pt x="2031855" y="690924"/>
                    <a:pt x="2045476" y="672541"/>
                    <a:pt x="2047666" y="642728"/>
                  </a:cubicBezTo>
                  <a:cubicBezTo>
                    <a:pt x="2029664" y="650348"/>
                    <a:pt x="2034808" y="681018"/>
                    <a:pt x="2020806" y="692544"/>
                  </a:cubicBezTo>
                  <a:cubicBezTo>
                    <a:pt x="2014900" y="669207"/>
                    <a:pt x="2037665" y="643585"/>
                    <a:pt x="2036141" y="611962"/>
                  </a:cubicBezTo>
                  <a:cubicBezTo>
                    <a:pt x="2015186" y="620344"/>
                    <a:pt x="2030902" y="665493"/>
                    <a:pt x="2009281" y="673303"/>
                  </a:cubicBezTo>
                  <a:cubicBezTo>
                    <a:pt x="2010709" y="656539"/>
                    <a:pt x="2002327" y="649586"/>
                    <a:pt x="1993945" y="642633"/>
                  </a:cubicBezTo>
                  <a:cubicBezTo>
                    <a:pt x="1990326" y="685114"/>
                    <a:pt x="1990040" y="697020"/>
                    <a:pt x="1993945" y="727024"/>
                  </a:cubicBezTo>
                  <a:cubicBezTo>
                    <a:pt x="1975372" y="693115"/>
                    <a:pt x="1961179" y="654920"/>
                    <a:pt x="1947940" y="615772"/>
                  </a:cubicBezTo>
                  <a:cubicBezTo>
                    <a:pt x="1942415" y="652920"/>
                    <a:pt x="1968418" y="685686"/>
                    <a:pt x="1970990" y="727024"/>
                  </a:cubicBezTo>
                  <a:cubicBezTo>
                    <a:pt x="1946130" y="716070"/>
                    <a:pt x="1934795" y="671208"/>
                    <a:pt x="1905744" y="677208"/>
                  </a:cubicBezTo>
                  <a:cubicBezTo>
                    <a:pt x="1916412" y="703593"/>
                    <a:pt x="1929651" y="727500"/>
                    <a:pt x="1940224" y="753885"/>
                  </a:cubicBezTo>
                  <a:cubicBezTo>
                    <a:pt x="1934700" y="752932"/>
                    <a:pt x="1933747" y="747598"/>
                    <a:pt x="1928699" y="746169"/>
                  </a:cubicBezTo>
                  <a:cubicBezTo>
                    <a:pt x="1933652" y="764267"/>
                    <a:pt x="1942701" y="778173"/>
                    <a:pt x="1951750" y="792175"/>
                  </a:cubicBezTo>
                  <a:cubicBezTo>
                    <a:pt x="2013852" y="784746"/>
                    <a:pt x="2034522" y="851992"/>
                    <a:pt x="2013091" y="903427"/>
                  </a:cubicBezTo>
                  <a:cubicBezTo>
                    <a:pt x="2014424" y="857326"/>
                    <a:pt x="1979563" y="827037"/>
                    <a:pt x="1959369" y="815226"/>
                  </a:cubicBezTo>
                  <a:cubicBezTo>
                    <a:pt x="1967751" y="815797"/>
                    <a:pt x="1967561" y="824846"/>
                    <a:pt x="1967085" y="834371"/>
                  </a:cubicBezTo>
                  <a:cubicBezTo>
                    <a:pt x="1951368" y="829608"/>
                    <a:pt x="1952988" y="807606"/>
                    <a:pt x="1936414" y="803700"/>
                  </a:cubicBezTo>
                  <a:cubicBezTo>
                    <a:pt x="1935271" y="814083"/>
                    <a:pt x="1952416" y="825608"/>
                    <a:pt x="1940224" y="834371"/>
                  </a:cubicBezTo>
                  <a:cubicBezTo>
                    <a:pt x="1933271" y="824751"/>
                    <a:pt x="1932223" y="809130"/>
                    <a:pt x="1921079" y="803700"/>
                  </a:cubicBezTo>
                  <a:cubicBezTo>
                    <a:pt x="1920412" y="813606"/>
                    <a:pt x="1933366" y="829418"/>
                    <a:pt x="1924889" y="834371"/>
                  </a:cubicBezTo>
                  <a:cubicBezTo>
                    <a:pt x="1911459" y="818369"/>
                    <a:pt x="1911649" y="788841"/>
                    <a:pt x="1890409" y="780650"/>
                  </a:cubicBezTo>
                  <a:cubicBezTo>
                    <a:pt x="1894600" y="813511"/>
                    <a:pt x="1918507" y="826656"/>
                    <a:pt x="1917269" y="865041"/>
                  </a:cubicBezTo>
                  <a:cubicBezTo>
                    <a:pt x="1955179" y="879615"/>
                    <a:pt x="2001565" y="905999"/>
                    <a:pt x="1993945" y="953243"/>
                  </a:cubicBezTo>
                  <a:cubicBezTo>
                    <a:pt x="1973181" y="948385"/>
                    <a:pt x="1966227" y="929811"/>
                    <a:pt x="1947940" y="922572"/>
                  </a:cubicBezTo>
                  <a:cubicBezTo>
                    <a:pt x="1944892" y="961720"/>
                    <a:pt x="1941082" y="1000106"/>
                    <a:pt x="1917269" y="1018489"/>
                  </a:cubicBezTo>
                  <a:cubicBezTo>
                    <a:pt x="1921841" y="987914"/>
                    <a:pt x="1961084" y="920953"/>
                    <a:pt x="1932604" y="907237"/>
                  </a:cubicBezTo>
                  <a:cubicBezTo>
                    <a:pt x="1940986" y="932288"/>
                    <a:pt x="1930223" y="971245"/>
                    <a:pt x="1917269" y="987819"/>
                  </a:cubicBezTo>
                  <a:cubicBezTo>
                    <a:pt x="1914888" y="968673"/>
                    <a:pt x="1934033" y="951052"/>
                    <a:pt x="1921079" y="934098"/>
                  </a:cubicBezTo>
                  <a:cubicBezTo>
                    <a:pt x="1922127" y="942861"/>
                    <a:pt x="1920126" y="948480"/>
                    <a:pt x="1913364" y="949433"/>
                  </a:cubicBezTo>
                  <a:cubicBezTo>
                    <a:pt x="1911364" y="930954"/>
                    <a:pt x="1917745" y="883806"/>
                    <a:pt x="1909554" y="884187"/>
                  </a:cubicBezTo>
                  <a:cubicBezTo>
                    <a:pt x="1907458" y="889711"/>
                    <a:pt x="1914031" y="903999"/>
                    <a:pt x="1905744" y="903332"/>
                  </a:cubicBezTo>
                  <a:cubicBezTo>
                    <a:pt x="1906220" y="859326"/>
                    <a:pt x="1861738" y="860374"/>
                    <a:pt x="1848213" y="830466"/>
                  </a:cubicBezTo>
                  <a:cubicBezTo>
                    <a:pt x="1857166" y="827132"/>
                    <a:pt x="1864691" y="843896"/>
                    <a:pt x="1867358" y="834276"/>
                  </a:cubicBezTo>
                  <a:cubicBezTo>
                    <a:pt x="1854976" y="814654"/>
                    <a:pt x="1831544" y="785793"/>
                    <a:pt x="1836688" y="761409"/>
                  </a:cubicBezTo>
                  <a:cubicBezTo>
                    <a:pt x="1855642" y="803415"/>
                    <a:pt x="1878121" y="817035"/>
                    <a:pt x="1894218" y="857326"/>
                  </a:cubicBezTo>
                  <a:cubicBezTo>
                    <a:pt x="1892790" y="816559"/>
                    <a:pt x="1867263" y="799890"/>
                    <a:pt x="1855833" y="769125"/>
                  </a:cubicBezTo>
                  <a:cubicBezTo>
                    <a:pt x="1855357" y="773792"/>
                    <a:pt x="1854690" y="778173"/>
                    <a:pt x="1848118" y="776840"/>
                  </a:cubicBezTo>
                  <a:cubicBezTo>
                    <a:pt x="1830306" y="737121"/>
                    <a:pt x="1822781" y="684447"/>
                    <a:pt x="1813637" y="646443"/>
                  </a:cubicBezTo>
                  <a:cubicBezTo>
                    <a:pt x="1808017" y="689115"/>
                    <a:pt x="1828306" y="726357"/>
                    <a:pt x="1828972" y="749979"/>
                  </a:cubicBezTo>
                  <a:cubicBezTo>
                    <a:pt x="1815447" y="734073"/>
                    <a:pt x="1811065" y="709117"/>
                    <a:pt x="1805922" y="684733"/>
                  </a:cubicBezTo>
                  <a:cubicBezTo>
                    <a:pt x="1803445" y="662921"/>
                    <a:pt x="1810970" y="631107"/>
                    <a:pt x="1802112" y="615677"/>
                  </a:cubicBezTo>
                  <a:lnTo>
                    <a:pt x="1802112" y="654063"/>
                  </a:lnTo>
                  <a:lnTo>
                    <a:pt x="1802112" y="692448"/>
                  </a:lnTo>
                  <a:cubicBezTo>
                    <a:pt x="1806493" y="704736"/>
                    <a:pt x="1809922" y="717880"/>
                    <a:pt x="1809827" y="734644"/>
                  </a:cubicBezTo>
                  <a:cubicBezTo>
                    <a:pt x="1816876" y="746836"/>
                    <a:pt x="1828306" y="754456"/>
                    <a:pt x="1828972" y="773030"/>
                  </a:cubicBezTo>
                  <a:cubicBezTo>
                    <a:pt x="1808017" y="765791"/>
                    <a:pt x="1808970" y="736740"/>
                    <a:pt x="1779157" y="738549"/>
                  </a:cubicBezTo>
                  <a:cubicBezTo>
                    <a:pt x="1782585" y="719499"/>
                    <a:pt x="1753725" y="697020"/>
                    <a:pt x="1736961" y="696354"/>
                  </a:cubicBezTo>
                  <a:cubicBezTo>
                    <a:pt x="1736484" y="669112"/>
                    <a:pt x="1722292" y="678351"/>
                    <a:pt x="1713910" y="657968"/>
                  </a:cubicBezTo>
                  <a:cubicBezTo>
                    <a:pt x="1715720" y="731215"/>
                    <a:pt x="1739914" y="795985"/>
                    <a:pt x="1736961" y="857421"/>
                  </a:cubicBezTo>
                  <a:cubicBezTo>
                    <a:pt x="1749058" y="862660"/>
                    <a:pt x="1744390" y="832275"/>
                    <a:pt x="1752296" y="845896"/>
                  </a:cubicBezTo>
                  <a:cubicBezTo>
                    <a:pt x="1748296" y="869042"/>
                    <a:pt x="1740866" y="890664"/>
                    <a:pt x="1752296" y="911142"/>
                  </a:cubicBezTo>
                  <a:cubicBezTo>
                    <a:pt x="1753630" y="899712"/>
                    <a:pt x="1754487" y="887806"/>
                    <a:pt x="1763821" y="884282"/>
                  </a:cubicBezTo>
                  <a:cubicBezTo>
                    <a:pt x="1755916" y="916857"/>
                    <a:pt x="1764964" y="950957"/>
                    <a:pt x="1771441" y="980199"/>
                  </a:cubicBezTo>
                  <a:cubicBezTo>
                    <a:pt x="1749439" y="971055"/>
                    <a:pt x="1780395" y="1020870"/>
                    <a:pt x="1759916" y="1022394"/>
                  </a:cubicBezTo>
                  <a:cubicBezTo>
                    <a:pt x="1754010" y="1016870"/>
                    <a:pt x="1756582" y="1002773"/>
                    <a:pt x="1756106" y="991724"/>
                  </a:cubicBezTo>
                  <a:cubicBezTo>
                    <a:pt x="1721530" y="962577"/>
                    <a:pt x="1703718" y="925811"/>
                    <a:pt x="1710100" y="868947"/>
                  </a:cubicBezTo>
                  <a:cubicBezTo>
                    <a:pt x="1715434" y="821322"/>
                    <a:pt x="1738675" y="768934"/>
                    <a:pt x="1706290" y="734739"/>
                  </a:cubicBezTo>
                  <a:cubicBezTo>
                    <a:pt x="1714577" y="799224"/>
                    <a:pt x="1715815" y="838562"/>
                    <a:pt x="1698575" y="895807"/>
                  </a:cubicBezTo>
                  <a:cubicBezTo>
                    <a:pt x="1682859" y="871423"/>
                    <a:pt x="1715625" y="822369"/>
                    <a:pt x="1706290" y="784555"/>
                  </a:cubicBezTo>
                  <a:cubicBezTo>
                    <a:pt x="1700861" y="812368"/>
                    <a:pt x="1702290" y="847039"/>
                    <a:pt x="1683240" y="861231"/>
                  </a:cubicBezTo>
                  <a:cubicBezTo>
                    <a:pt x="1699242" y="816559"/>
                    <a:pt x="1700956" y="750551"/>
                    <a:pt x="1702385" y="711689"/>
                  </a:cubicBezTo>
                  <a:cubicBezTo>
                    <a:pt x="1709624" y="712070"/>
                    <a:pt x="1705052" y="724357"/>
                    <a:pt x="1713910" y="723214"/>
                  </a:cubicBezTo>
                  <a:cubicBezTo>
                    <a:pt x="1697527" y="680828"/>
                    <a:pt x="1713720" y="605866"/>
                    <a:pt x="1702385" y="558336"/>
                  </a:cubicBezTo>
                  <a:cubicBezTo>
                    <a:pt x="1690288" y="606247"/>
                    <a:pt x="1704004" y="658825"/>
                    <a:pt x="1687050" y="704069"/>
                  </a:cubicBezTo>
                  <a:cubicBezTo>
                    <a:pt x="1684002" y="655015"/>
                    <a:pt x="1691526" y="596055"/>
                    <a:pt x="1687050" y="558336"/>
                  </a:cubicBezTo>
                  <a:cubicBezTo>
                    <a:pt x="1674572" y="612915"/>
                    <a:pt x="1676953" y="668160"/>
                    <a:pt x="1667905" y="719404"/>
                  </a:cubicBezTo>
                  <a:cubicBezTo>
                    <a:pt x="1651998" y="647300"/>
                    <a:pt x="1681240" y="566528"/>
                    <a:pt x="1683240" y="512331"/>
                  </a:cubicBezTo>
                  <a:cubicBezTo>
                    <a:pt x="1675620" y="593484"/>
                    <a:pt x="1621804" y="700164"/>
                    <a:pt x="1656570" y="784746"/>
                  </a:cubicBezTo>
                  <a:lnTo>
                    <a:pt x="1656570" y="784746"/>
                  </a:lnTo>
                  <a:close/>
                  <a:moveTo>
                    <a:pt x="1541508" y="547002"/>
                  </a:moveTo>
                  <a:cubicBezTo>
                    <a:pt x="1545413" y="540429"/>
                    <a:pt x="1567892" y="532809"/>
                    <a:pt x="1556843" y="523951"/>
                  </a:cubicBezTo>
                  <a:cubicBezTo>
                    <a:pt x="1555605" y="533286"/>
                    <a:pt x="1533221" y="540906"/>
                    <a:pt x="1541508" y="547002"/>
                  </a:cubicBezTo>
                  <a:close/>
                  <a:moveTo>
                    <a:pt x="1575988" y="608343"/>
                  </a:moveTo>
                  <a:cubicBezTo>
                    <a:pt x="1581513" y="581958"/>
                    <a:pt x="1624375" y="556050"/>
                    <a:pt x="1606659" y="531666"/>
                  </a:cubicBezTo>
                  <a:cubicBezTo>
                    <a:pt x="1603230" y="561480"/>
                    <a:pt x="1571131" y="582911"/>
                    <a:pt x="1575988" y="608343"/>
                  </a:cubicBezTo>
                  <a:close/>
                  <a:moveTo>
                    <a:pt x="1575988" y="581482"/>
                  </a:moveTo>
                  <a:cubicBezTo>
                    <a:pt x="1586180" y="569957"/>
                    <a:pt x="1592657" y="554717"/>
                    <a:pt x="1595134" y="535476"/>
                  </a:cubicBezTo>
                  <a:cubicBezTo>
                    <a:pt x="1579036" y="538620"/>
                    <a:pt x="1574655" y="573672"/>
                    <a:pt x="1575988" y="581482"/>
                  </a:cubicBezTo>
                  <a:lnTo>
                    <a:pt x="1575988" y="581482"/>
                  </a:lnTo>
                  <a:close/>
                  <a:moveTo>
                    <a:pt x="1656570" y="623678"/>
                  </a:moveTo>
                  <a:cubicBezTo>
                    <a:pt x="1651712" y="590626"/>
                    <a:pt x="1667809" y="558336"/>
                    <a:pt x="1660380" y="535476"/>
                  </a:cubicBezTo>
                  <a:cubicBezTo>
                    <a:pt x="1649998" y="559003"/>
                    <a:pt x="1637710" y="601961"/>
                    <a:pt x="1656570" y="623678"/>
                  </a:cubicBezTo>
                  <a:close/>
                  <a:moveTo>
                    <a:pt x="1529983" y="616058"/>
                  </a:moveTo>
                  <a:cubicBezTo>
                    <a:pt x="1539222" y="586911"/>
                    <a:pt x="1562653" y="571957"/>
                    <a:pt x="1572178" y="543192"/>
                  </a:cubicBezTo>
                  <a:cubicBezTo>
                    <a:pt x="1547890" y="554717"/>
                    <a:pt x="1527220" y="590150"/>
                    <a:pt x="1529983" y="616058"/>
                  </a:cubicBezTo>
                  <a:close/>
                  <a:moveTo>
                    <a:pt x="1744771" y="569957"/>
                  </a:moveTo>
                  <a:cubicBezTo>
                    <a:pt x="1750296" y="642061"/>
                    <a:pt x="1759726" y="539191"/>
                    <a:pt x="1756297" y="546906"/>
                  </a:cubicBezTo>
                  <a:cubicBezTo>
                    <a:pt x="1751153" y="553383"/>
                    <a:pt x="1757630" y="571386"/>
                    <a:pt x="1744771" y="569957"/>
                  </a:cubicBezTo>
                  <a:close/>
                  <a:moveTo>
                    <a:pt x="2040046" y="619868"/>
                  </a:moveTo>
                  <a:cubicBezTo>
                    <a:pt x="2063192" y="600818"/>
                    <a:pt x="2092719" y="567671"/>
                    <a:pt x="2097577" y="543192"/>
                  </a:cubicBezTo>
                  <a:cubicBezTo>
                    <a:pt x="2073955" y="580339"/>
                    <a:pt x="2053286" y="573195"/>
                    <a:pt x="2040046" y="619868"/>
                  </a:cubicBezTo>
                  <a:close/>
                  <a:moveTo>
                    <a:pt x="1449401" y="750265"/>
                  </a:moveTo>
                  <a:cubicBezTo>
                    <a:pt x="1450544" y="695115"/>
                    <a:pt x="1484167" y="652158"/>
                    <a:pt x="1487787" y="612153"/>
                  </a:cubicBezTo>
                  <a:cubicBezTo>
                    <a:pt x="1466927" y="641109"/>
                    <a:pt x="1455592" y="679590"/>
                    <a:pt x="1434066" y="708069"/>
                  </a:cubicBezTo>
                  <a:cubicBezTo>
                    <a:pt x="1452925" y="822560"/>
                    <a:pt x="1423017" y="997915"/>
                    <a:pt x="1480072" y="1114596"/>
                  </a:cubicBezTo>
                  <a:cubicBezTo>
                    <a:pt x="1474642" y="1093737"/>
                    <a:pt x="1477024" y="1054589"/>
                    <a:pt x="1495407" y="1045540"/>
                  </a:cubicBezTo>
                  <a:cubicBezTo>
                    <a:pt x="1489787" y="1067924"/>
                    <a:pt x="1478167" y="1089069"/>
                    <a:pt x="1487692" y="1118406"/>
                  </a:cubicBezTo>
                  <a:cubicBezTo>
                    <a:pt x="1491311" y="1101642"/>
                    <a:pt x="1493311" y="1083069"/>
                    <a:pt x="1506837" y="1076211"/>
                  </a:cubicBezTo>
                  <a:cubicBezTo>
                    <a:pt x="1505980" y="1088308"/>
                    <a:pt x="1491502" y="1106596"/>
                    <a:pt x="1503027" y="1118406"/>
                  </a:cubicBezTo>
                  <a:cubicBezTo>
                    <a:pt x="1517314" y="1082307"/>
                    <a:pt x="1523791" y="1060875"/>
                    <a:pt x="1514552" y="1034015"/>
                  </a:cubicBezTo>
                  <a:cubicBezTo>
                    <a:pt x="1509218" y="1040206"/>
                    <a:pt x="1511313" y="1053827"/>
                    <a:pt x="1503027" y="1057065"/>
                  </a:cubicBezTo>
                  <a:cubicBezTo>
                    <a:pt x="1539698" y="935717"/>
                    <a:pt x="1558843" y="809892"/>
                    <a:pt x="1549033" y="662064"/>
                  </a:cubicBezTo>
                  <a:cubicBezTo>
                    <a:pt x="1536364" y="691591"/>
                    <a:pt x="1529125" y="726548"/>
                    <a:pt x="1514552" y="754075"/>
                  </a:cubicBezTo>
                  <a:cubicBezTo>
                    <a:pt x="1511028" y="700640"/>
                    <a:pt x="1552081" y="671493"/>
                    <a:pt x="1549033" y="631298"/>
                  </a:cubicBezTo>
                  <a:cubicBezTo>
                    <a:pt x="1483215" y="707117"/>
                    <a:pt x="1494454" y="868375"/>
                    <a:pt x="1476166" y="980294"/>
                  </a:cubicBezTo>
                  <a:cubicBezTo>
                    <a:pt x="1474452" y="927525"/>
                    <a:pt x="1459498" y="867804"/>
                    <a:pt x="1468451" y="803891"/>
                  </a:cubicBezTo>
                  <a:cubicBezTo>
                    <a:pt x="1477024" y="743121"/>
                    <a:pt x="1510075" y="697211"/>
                    <a:pt x="1495312" y="635108"/>
                  </a:cubicBezTo>
                  <a:cubicBezTo>
                    <a:pt x="1509980" y="607581"/>
                    <a:pt x="1527697" y="583101"/>
                    <a:pt x="1545127" y="558432"/>
                  </a:cubicBezTo>
                  <a:cubicBezTo>
                    <a:pt x="1490073" y="599199"/>
                    <a:pt x="1478262" y="683209"/>
                    <a:pt x="1449401" y="750265"/>
                  </a:cubicBezTo>
                  <a:lnTo>
                    <a:pt x="1449401" y="750265"/>
                  </a:lnTo>
                  <a:close/>
                  <a:moveTo>
                    <a:pt x="1752391" y="619868"/>
                  </a:moveTo>
                  <a:cubicBezTo>
                    <a:pt x="1757725" y="626059"/>
                    <a:pt x="1755630" y="639680"/>
                    <a:pt x="1763917" y="642918"/>
                  </a:cubicBezTo>
                  <a:cubicBezTo>
                    <a:pt x="1758392" y="613677"/>
                    <a:pt x="1774204" y="567290"/>
                    <a:pt x="1767726" y="562337"/>
                  </a:cubicBezTo>
                  <a:cubicBezTo>
                    <a:pt x="1761631" y="580434"/>
                    <a:pt x="1762869" y="605961"/>
                    <a:pt x="1752391" y="619868"/>
                  </a:cubicBezTo>
                  <a:lnTo>
                    <a:pt x="1752391" y="619868"/>
                  </a:lnTo>
                  <a:close/>
                  <a:moveTo>
                    <a:pt x="1875168" y="593007"/>
                  </a:moveTo>
                  <a:cubicBezTo>
                    <a:pt x="1872216" y="578053"/>
                    <a:pt x="1869358" y="563099"/>
                    <a:pt x="1856023" y="558527"/>
                  </a:cubicBezTo>
                  <a:cubicBezTo>
                    <a:pt x="1852499" y="579863"/>
                    <a:pt x="1864977" y="585292"/>
                    <a:pt x="1875168" y="593007"/>
                  </a:cubicBezTo>
                  <a:close/>
                  <a:moveTo>
                    <a:pt x="1982515" y="639013"/>
                  </a:moveTo>
                  <a:cubicBezTo>
                    <a:pt x="1985849" y="608152"/>
                    <a:pt x="1965847" y="586816"/>
                    <a:pt x="1974895" y="562337"/>
                  </a:cubicBezTo>
                  <a:cubicBezTo>
                    <a:pt x="1968037" y="564623"/>
                    <a:pt x="1958989" y="551097"/>
                    <a:pt x="1955750" y="562337"/>
                  </a:cubicBezTo>
                  <a:cubicBezTo>
                    <a:pt x="1970990" y="581482"/>
                    <a:pt x="1973752" y="613296"/>
                    <a:pt x="1982515" y="639013"/>
                  </a:cubicBezTo>
                  <a:close/>
                  <a:moveTo>
                    <a:pt x="2078432" y="608343"/>
                  </a:moveTo>
                  <a:cubicBezTo>
                    <a:pt x="2086243" y="589293"/>
                    <a:pt x="2121771" y="577672"/>
                    <a:pt x="2120628" y="562337"/>
                  </a:cubicBezTo>
                  <a:cubicBezTo>
                    <a:pt x="2105578" y="581101"/>
                    <a:pt x="2074051" y="589674"/>
                    <a:pt x="2078432" y="608343"/>
                  </a:cubicBezTo>
                  <a:close/>
                  <a:moveTo>
                    <a:pt x="1583704" y="642823"/>
                  </a:moveTo>
                  <a:cubicBezTo>
                    <a:pt x="1589800" y="615582"/>
                    <a:pt x="1616279" y="588531"/>
                    <a:pt x="1614374" y="566147"/>
                  </a:cubicBezTo>
                  <a:cubicBezTo>
                    <a:pt x="1597610" y="582339"/>
                    <a:pt x="1567321" y="618344"/>
                    <a:pt x="1583704" y="642823"/>
                  </a:cubicBezTo>
                  <a:lnTo>
                    <a:pt x="1583704" y="642823"/>
                  </a:lnTo>
                  <a:close/>
                  <a:moveTo>
                    <a:pt x="149239" y="608343"/>
                  </a:moveTo>
                  <a:cubicBezTo>
                    <a:pt x="160383" y="603961"/>
                    <a:pt x="184100" y="592245"/>
                    <a:pt x="179909" y="585292"/>
                  </a:cubicBezTo>
                  <a:cubicBezTo>
                    <a:pt x="171622" y="594912"/>
                    <a:pt x="155335" y="596532"/>
                    <a:pt x="149239" y="608343"/>
                  </a:cubicBezTo>
                  <a:close/>
                  <a:moveTo>
                    <a:pt x="2005566" y="627488"/>
                  </a:moveTo>
                  <a:cubicBezTo>
                    <a:pt x="2008709" y="612915"/>
                    <a:pt x="2010519" y="599961"/>
                    <a:pt x="2001756" y="589102"/>
                  </a:cubicBezTo>
                  <a:cubicBezTo>
                    <a:pt x="1998422" y="600437"/>
                    <a:pt x="1996041" y="580244"/>
                    <a:pt x="1986421" y="585292"/>
                  </a:cubicBezTo>
                  <a:cubicBezTo>
                    <a:pt x="1988897" y="603294"/>
                    <a:pt x="1991278" y="621392"/>
                    <a:pt x="2005566" y="627488"/>
                  </a:cubicBezTo>
                  <a:close/>
                  <a:moveTo>
                    <a:pt x="1503122" y="704259"/>
                  </a:moveTo>
                  <a:cubicBezTo>
                    <a:pt x="1512933" y="661683"/>
                    <a:pt x="1556176" y="632060"/>
                    <a:pt x="1553033" y="589197"/>
                  </a:cubicBezTo>
                  <a:cubicBezTo>
                    <a:pt x="1533316" y="621963"/>
                    <a:pt x="1502265" y="663683"/>
                    <a:pt x="1503122" y="704259"/>
                  </a:cubicBezTo>
                  <a:close/>
                  <a:moveTo>
                    <a:pt x="1591324" y="669684"/>
                  </a:moveTo>
                  <a:cubicBezTo>
                    <a:pt x="1595038" y="642633"/>
                    <a:pt x="1623327" y="619963"/>
                    <a:pt x="1614374" y="593007"/>
                  </a:cubicBezTo>
                  <a:cubicBezTo>
                    <a:pt x="1609802" y="619011"/>
                    <a:pt x="1575512" y="647871"/>
                    <a:pt x="1591324" y="669684"/>
                  </a:cubicBezTo>
                  <a:close/>
                  <a:moveTo>
                    <a:pt x="1932700" y="784746"/>
                  </a:moveTo>
                  <a:cubicBezTo>
                    <a:pt x="1919555" y="751599"/>
                    <a:pt x="1912697" y="710165"/>
                    <a:pt x="1894314" y="673494"/>
                  </a:cubicBezTo>
                  <a:cubicBezTo>
                    <a:pt x="1894695" y="652062"/>
                    <a:pt x="1902791" y="603866"/>
                    <a:pt x="1886599" y="592912"/>
                  </a:cubicBezTo>
                  <a:cubicBezTo>
                    <a:pt x="1888408" y="655396"/>
                    <a:pt x="1895647" y="745026"/>
                    <a:pt x="1932700" y="784746"/>
                  </a:cubicBezTo>
                  <a:close/>
                  <a:moveTo>
                    <a:pt x="176099" y="616058"/>
                  </a:moveTo>
                  <a:cubicBezTo>
                    <a:pt x="179528" y="614058"/>
                    <a:pt x="195339" y="604628"/>
                    <a:pt x="187624" y="596913"/>
                  </a:cubicBezTo>
                  <a:cubicBezTo>
                    <a:pt x="161716" y="612343"/>
                    <a:pt x="144571" y="634155"/>
                    <a:pt x="176099" y="616058"/>
                  </a:cubicBezTo>
                  <a:close/>
                  <a:moveTo>
                    <a:pt x="1779252" y="673589"/>
                  </a:moveTo>
                  <a:cubicBezTo>
                    <a:pt x="1773060" y="649872"/>
                    <a:pt x="1782585" y="624726"/>
                    <a:pt x="1775442" y="600723"/>
                  </a:cubicBezTo>
                  <a:cubicBezTo>
                    <a:pt x="1776871" y="620916"/>
                    <a:pt x="1760868" y="661492"/>
                    <a:pt x="1779252" y="673589"/>
                  </a:cubicBezTo>
                  <a:close/>
                  <a:moveTo>
                    <a:pt x="1913554" y="777126"/>
                  </a:moveTo>
                  <a:cubicBezTo>
                    <a:pt x="1912888" y="766839"/>
                    <a:pt x="1888504" y="711022"/>
                    <a:pt x="1882884" y="685114"/>
                  </a:cubicBezTo>
                  <a:cubicBezTo>
                    <a:pt x="1880884" y="675970"/>
                    <a:pt x="1887265" y="647967"/>
                    <a:pt x="1875168" y="646728"/>
                  </a:cubicBezTo>
                  <a:cubicBezTo>
                    <a:pt x="1880693" y="647300"/>
                    <a:pt x="1867549" y="682352"/>
                    <a:pt x="1867549" y="662064"/>
                  </a:cubicBezTo>
                  <a:cubicBezTo>
                    <a:pt x="1859071" y="636156"/>
                    <a:pt x="1883360" y="606533"/>
                    <a:pt x="1863739" y="604533"/>
                  </a:cubicBezTo>
                  <a:cubicBezTo>
                    <a:pt x="1865358" y="630441"/>
                    <a:pt x="1861357" y="650729"/>
                    <a:pt x="1852213" y="665874"/>
                  </a:cubicBezTo>
                  <a:cubicBezTo>
                    <a:pt x="1883932" y="699497"/>
                    <a:pt x="1887075" y="738168"/>
                    <a:pt x="1913554" y="777126"/>
                  </a:cubicBezTo>
                  <a:lnTo>
                    <a:pt x="1913554" y="777126"/>
                  </a:lnTo>
                  <a:close/>
                  <a:moveTo>
                    <a:pt x="1982515" y="677399"/>
                  </a:moveTo>
                  <a:cubicBezTo>
                    <a:pt x="1980229" y="668255"/>
                    <a:pt x="1987373" y="649586"/>
                    <a:pt x="1978705" y="646728"/>
                  </a:cubicBezTo>
                  <a:cubicBezTo>
                    <a:pt x="1978134" y="651205"/>
                    <a:pt x="1979372" y="657587"/>
                    <a:pt x="1974895" y="658254"/>
                  </a:cubicBezTo>
                  <a:cubicBezTo>
                    <a:pt x="1967751" y="643680"/>
                    <a:pt x="1973085" y="616629"/>
                    <a:pt x="1959560" y="608438"/>
                  </a:cubicBezTo>
                  <a:cubicBezTo>
                    <a:pt x="1965751" y="632822"/>
                    <a:pt x="1964513" y="664731"/>
                    <a:pt x="1982515" y="677399"/>
                  </a:cubicBezTo>
                  <a:close/>
                  <a:moveTo>
                    <a:pt x="2013186" y="650538"/>
                  </a:moveTo>
                  <a:cubicBezTo>
                    <a:pt x="2009281" y="635679"/>
                    <a:pt x="2025854" y="607104"/>
                    <a:pt x="2016996" y="612153"/>
                  </a:cubicBezTo>
                  <a:cubicBezTo>
                    <a:pt x="2015186" y="623678"/>
                    <a:pt x="1994707" y="642347"/>
                    <a:pt x="2013186" y="650538"/>
                  </a:cubicBezTo>
                  <a:close/>
                  <a:moveTo>
                    <a:pt x="1932700" y="662064"/>
                  </a:moveTo>
                  <a:cubicBezTo>
                    <a:pt x="1937367" y="676542"/>
                    <a:pt x="1947940" y="685209"/>
                    <a:pt x="1955750" y="696544"/>
                  </a:cubicBezTo>
                  <a:cubicBezTo>
                    <a:pt x="1953940" y="674065"/>
                    <a:pt x="1947273" y="656349"/>
                    <a:pt x="1936605" y="642823"/>
                  </a:cubicBezTo>
                  <a:cubicBezTo>
                    <a:pt x="1935462" y="649586"/>
                    <a:pt x="1948797" y="663492"/>
                    <a:pt x="1932700" y="662064"/>
                  </a:cubicBezTo>
                  <a:lnTo>
                    <a:pt x="1932700" y="662064"/>
                  </a:lnTo>
                  <a:close/>
                  <a:moveTo>
                    <a:pt x="1790777" y="669684"/>
                  </a:moveTo>
                  <a:cubicBezTo>
                    <a:pt x="1781443" y="641871"/>
                    <a:pt x="1790586" y="675780"/>
                    <a:pt x="1786967" y="704164"/>
                  </a:cubicBezTo>
                  <a:cubicBezTo>
                    <a:pt x="1794873" y="705212"/>
                    <a:pt x="1790586" y="718452"/>
                    <a:pt x="1798492" y="719499"/>
                  </a:cubicBezTo>
                  <a:cubicBezTo>
                    <a:pt x="1796016" y="700259"/>
                    <a:pt x="1793825" y="678732"/>
                    <a:pt x="1790777" y="669684"/>
                  </a:cubicBezTo>
                  <a:close/>
                  <a:moveTo>
                    <a:pt x="1856023" y="765600"/>
                  </a:moveTo>
                  <a:cubicBezTo>
                    <a:pt x="1847641" y="730929"/>
                    <a:pt x="1849546" y="688638"/>
                    <a:pt x="1829163" y="658158"/>
                  </a:cubicBezTo>
                  <a:cubicBezTo>
                    <a:pt x="1829544" y="702545"/>
                    <a:pt x="1839450" y="737406"/>
                    <a:pt x="1856023" y="765600"/>
                  </a:cubicBezTo>
                  <a:close/>
                  <a:moveTo>
                    <a:pt x="1894314" y="769410"/>
                  </a:moveTo>
                  <a:cubicBezTo>
                    <a:pt x="1892218" y="754837"/>
                    <a:pt x="1884979" y="745407"/>
                    <a:pt x="1886599" y="727215"/>
                  </a:cubicBezTo>
                  <a:cubicBezTo>
                    <a:pt x="1862976" y="727786"/>
                    <a:pt x="1865072" y="702735"/>
                    <a:pt x="1852118" y="692734"/>
                  </a:cubicBezTo>
                  <a:cubicBezTo>
                    <a:pt x="1861643" y="722833"/>
                    <a:pt x="1872501" y="751599"/>
                    <a:pt x="1894314" y="769410"/>
                  </a:cubicBezTo>
                  <a:close/>
                  <a:moveTo>
                    <a:pt x="26557" y="704259"/>
                  </a:moveTo>
                  <a:cubicBezTo>
                    <a:pt x="29319" y="723595"/>
                    <a:pt x="14745" y="725691"/>
                    <a:pt x="18841" y="746455"/>
                  </a:cubicBezTo>
                  <a:cubicBezTo>
                    <a:pt x="31986" y="752456"/>
                    <a:pt x="48464" y="731501"/>
                    <a:pt x="68752" y="742645"/>
                  </a:cubicBezTo>
                  <a:cubicBezTo>
                    <a:pt x="66276" y="723881"/>
                    <a:pt x="68085" y="724643"/>
                    <a:pt x="68752" y="704259"/>
                  </a:cubicBezTo>
                  <a:cubicBezTo>
                    <a:pt x="56465" y="693877"/>
                    <a:pt x="43225" y="707212"/>
                    <a:pt x="26557" y="704259"/>
                  </a:cubicBezTo>
                  <a:close/>
                  <a:moveTo>
                    <a:pt x="1905839" y="857612"/>
                  </a:moveTo>
                  <a:cubicBezTo>
                    <a:pt x="1915935" y="863994"/>
                    <a:pt x="1902410" y="838371"/>
                    <a:pt x="1905839" y="826941"/>
                  </a:cubicBezTo>
                  <a:cubicBezTo>
                    <a:pt x="1880598" y="807415"/>
                    <a:pt x="1880884" y="762362"/>
                    <a:pt x="1856023" y="742550"/>
                  </a:cubicBezTo>
                  <a:cubicBezTo>
                    <a:pt x="1866691" y="786841"/>
                    <a:pt x="1895647" y="812844"/>
                    <a:pt x="1905839" y="857612"/>
                  </a:cubicBezTo>
                  <a:close/>
                  <a:moveTo>
                    <a:pt x="45702" y="815416"/>
                  </a:moveTo>
                  <a:cubicBezTo>
                    <a:pt x="54465" y="818178"/>
                    <a:pt x="57132" y="826941"/>
                    <a:pt x="61037" y="834561"/>
                  </a:cubicBezTo>
                  <a:cubicBezTo>
                    <a:pt x="79801" y="823989"/>
                    <a:pt x="97327" y="812082"/>
                    <a:pt x="122378" y="807701"/>
                  </a:cubicBezTo>
                  <a:cubicBezTo>
                    <a:pt x="102661" y="804367"/>
                    <a:pt x="100947" y="783031"/>
                    <a:pt x="83992" y="777030"/>
                  </a:cubicBezTo>
                  <a:cubicBezTo>
                    <a:pt x="67514" y="786174"/>
                    <a:pt x="53608" y="797795"/>
                    <a:pt x="45702" y="815416"/>
                  </a:cubicBezTo>
                  <a:close/>
                  <a:moveTo>
                    <a:pt x="118568" y="853802"/>
                  </a:moveTo>
                  <a:cubicBezTo>
                    <a:pt x="119711" y="865422"/>
                    <a:pt x="130474" y="867518"/>
                    <a:pt x="126283" y="884472"/>
                  </a:cubicBezTo>
                  <a:cubicBezTo>
                    <a:pt x="160859" y="897236"/>
                    <a:pt x="198197" y="927525"/>
                    <a:pt x="233630" y="926668"/>
                  </a:cubicBezTo>
                  <a:cubicBezTo>
                    <a:pt x="225915" y="913619"/>
                    <a:pt x="244012" y="893712"/>
                    <a:pt x="252775" y="884472"/>
                  </a:cubicBezTo>
                  <a:cubicBezTo>
                    <a:pt x="236678" y="880853"/>
                    <a:pt x="224486" y="900855"/>
                    <a:pt x="233630" y="880662"/>
                  </a:cubicBezTo>
                  <a:cubicBezTo>
                    <a:pt x="224105" y="877900"/>
                    <a:pt x="217914" y="897522"/>
                    <a:pt x="210580" y="884472"/>
                  </a:cubicBezTo>
                  <a:cubicBezTo>
                    <a:pt x="210865" y="877900"/>
                    <a:pt x="235535" y="876757"/>
                    <a:pt x="222105" y="869137"/>
                  </a:cubicBezTo>
                  <a:cubicBezTo>
                    <a:pt x="197245" y="877710"/>
                    <a:pt x="165050" y="901332"/>
                    <a:pt x="153049" y="880662"/>
                  </a:cubicBezTo>
                  <a:cubicBezTo>
                    <a:pt x="165622" y="866946"/>
                    <a:pt x="169812" y="848563"/>
                    <a:pt x="179909" y="846182"/>
                  </a:cubicBezTo>
                  <a:cubicBezTo>
                    <a:pt x="160954" y="845134"/>
                    <a:pt x="151334" y="853421"/>
                    <a:pt x="137713" y="857707"/>
                  </a:cubicBezTo>
                  <a:cubicBezTo>
                    <a:pt x="137713" y="853897"/>
                    <a:pt x="134570" y="853135"/>
                    <a:pt x="133903" y="849992"/>
                  </a:cubicBezTo>
                  <a:cubicBezTo>
                    <a:pt x="132284" y="839419"/>
                    <a:pt x="148191" y="846372"/>
                    <a:pt x="149239" y="838467"/>
                  </a:cubicBezTo>
                  <a:cubicBezTo>
                    <a:pt x="134475" y="839038"/>
                    <a:pt x="127045" y="846944"/>
                    <a:pt x="118568" y="853802"/>
                  </a:cubicBezTo>
                  <a:close/>
                  <a:moveTo>
                    <a:pt x="1928890" y="930478"/>
                  </a:moveTo>
                  <a:cubicBezTo>
                    <a:pt x="1927080" y="919239"/>
                    <a:pt x="1934319" y="879329"/>
                    <a:pt x="1921174" y="892092"/>
                  </a:cubicBezTo>
                  <a:cubicBezTo>
                    <a:pt x="1929747" y="901998"/>
                    <a:pt x="1913840" y="921715"/>
                    <a:pt x="1928890" y="930478"/>
                  </a:cubicBezTo>
                  <a:close/>
                  <a:moveTo>
                    <a:pt x="237440" y="934383"/>
                  </a:moveTo>
                  <a:cubicBezTo>
                    <a:pt x="249727" y="937527"/>
                    <a:pt x="271444" y="951338"/>
                    <a:pt x="283446" y="942099"/>
                  </a:cubicBezTo>
                  <a:cubicBezTo>
                    <a:pt x="270778" y="935622"/>
                    <a:pt x="249346" y="937812"/>
                    <a:pt x="248965" y="919048"/>
                  </a:cubicBezTo>
                  <a:cubicBezTo>
                    <a:pt x="249441" y="904189"/>
                    <a:pt x="264491" y="903903"/>
                    <a:pt x="268110" y="892188"/>
                  </a:cubicBezTo>
                  <a:cubicBezTo>
                    <a:pt x="250108" y="898474"/>
                    <a:pt x="244679" y="917334"/>
                    <a:pt x="237440" y="934383"/>
                  </a:cubicBezTo>
                  <a:close/>
                  <a:moveTo>
                    <a:pt x="298781" y="911333"/>
                  </a:moveTo>
                  <a:cubicBezTo>
                    <a:pt x="292209" y="927430"/>
                    <a:pt x="293447" y="928478"/>
                    <a:pt x="294971" y="949719"/>
                  </a:cubicBezTo>
                  <a:cubicBezTo>
                    <a:pt x="309544" y="955624"/>
                    <a:pt x="316402" y="969150"/>
                    <a:pt x="340977" y="965054"/>
                  </a:cubicBezTo>
                  <a:cubicBezTo>
                    <a:pt x="338310" y="940670"/>
                    <a:pt x="353359" y="933907"/>
                    <a:pt x="364027" y="922858"/>
                  </a:cubicBezTo>
                  <a:cubicBezTo>
                    <a:pt x="354502" y="917905"/>
                    <a:pt x="345454" y="931431"/>
                    <a:pt x="344882" y="922858"/>
                  </a:cubicBezTo>
                  <a:cubicBezTo>
                    <a:pt x="345930" y="914952"/>
                    <a:pt x="359170" y="919239"/>
                    <a:pt x="360217" y="911333"/>
                  </a:cubicBezTo>
                  <a:cubicBezTo>
                    <a:pt x="340691" y="905999"/>
                    <a:pt x="326975" y="926382"/>
                    <a:pt x="318022" y="919048"/>
                  </a:cubicBezTo>
                  <a:cubicBezTo>
                    <a:pt x="322212" y="910476"/>
                    <a:pt x="336881" y="912285"/>
                    <a:pt x="341072" y="903713"/>
                  </a:cubicBezTo>
                  <a:cubicBezTo>
                    <a:pt x="325451" y="904761"/>
                    <a:pt x="314307" y="910285"/>
                    <a:pt x="298781" y="911333"/>
                  </a:cubicBezTo>
                  <a:close/>
                  <a:moveTo>
                    <a:pt x="893332" y="934383"/>
                  </a:moveTo>
                  <a:cubicBezTo>
                    <a:pt x="891808" y="927811"/>
                    <a:pt x="899046" y="924573"/>
                    <a:pt x="893332" y="922858"/>
                  </a:cubicBezTo>
                  <a:cubicBezTo>
                    <a:pt x="887521" y="943908"/>
                    <a:pt x="870757" y="954005"/>
                    <a:pt x="862661" y="972674"/>
                  </a:cubicBezTo>
                  <a:cubicBezTo>
                    <a:pt x="867519" y="979341"/>
                    <a:pt x="875615" y="982770"/>
                    <a:pt x="874186" y="995724"/>
                  </a:cubicBezTo>
                  <a:cubicBezTo>
                    <a:pt x="855803" y="998772"/>
                    <a:pt x="858279" y="980961"/>
                    <a:pt x="851136" y="972674"/>
                  </a:cubicBezTo>
                  <a:cubicBezTo>
                    <a:pt x="834658" y="975436"/>
                    <a:pt x="832181" y="992105"/>
                    <a:pt x="828085" y="1007154"/>
                  </a:cubicBezTo>
                  <a:cubicBezTo>
                    <a:pt x="886664" y="1012869"/>
                    <a:pt x="914096" y="958958"/>
                    <a:pt x="943147" y="922763"/>
                  </a:cubicBezTo>
                  <a:cubicBezTo>
                    <a:pt x="933908" y="927621"/>
                    <a:pt x="923335" y="934860"/>
                    <a:pt x="931622" y="918953"/>
                  </a:cubicBezTo>
                  <a:cubicBezTo>
                    <a:pt x="920383" y="914571"/>
                    <a:pt x="917430" y="937336"/>
                    <a:pt x="912477" y="926668"/>
                  </a:cubicBezTo>
                  <a:cubicBezTo>
                    <a:pt x="910191" y="917905"/>
                    <a:pt x="930574" y="904284"/>
                    <a:pt x="920192" y="911333"/>
                  </a:cubicBezTo>
                  <a:cubicBezTo>
                    <a:pt x="907333" y="915143"/>
                    <a:pt x="906857" y="931335"/>
                    <a:pt x="893332" y="934383"/>
                  </a:cubicBezTo>
                  <a:close/>
                  <a:moveTo>
                    <a:pt x="1522267" y="1030205"/>
                  </a:moveTo>
                  <a:cubicBezTo>
                    <a:pt x="1532840" y="995534"/>
                    <a:pt x="1555129" y="942099"/>
                    <a:pt x="1541413" y="907428"/>
                  </a:cubicBezTo>
                  <a:cubicBezTo>
                    <a:pt x="1549128" y="953338"/>
                    <a:pt x="1516648" y="1002963"/>
                    <a:pt x="1522267" y="1030205"/>
                  </a:cubicBezTo>
                  <a:close/>
                  <a:moveTo>
                    <a:pt x="390888" y="926668"/>
                  </a:moveTo>
                  <a:cubicBezTo>
                    <a:pt x="401746" y="948766"/>
                    <a:pt x="389935" y="956577"/>
                    <a:pt x="394698" y="976579"/>
                  </a:cubicBezTo>
                  <a:cubicBezTo>
                    <a:pt x="439275" y="975531"/>
                    <a:pt x="481375" y="997248"/>
                    <a:pt x="517380" y="991914"/>
                  </a:cubicBezTo>
                  <a:cubicBezTo>
                    <a:pt x="485376" y="977722"/>
                    <a:pt x="532429" y="950195"/>
                    <a:pt x="525000" y="938193"/>
                  </a:cubicBezTo>
                  <a:cubicBezTo>
                    <a:pt x="516618" y="942861"/>
                    <a:pt x="500425" y="959339"/>
                    <a:pt x="494329" y="953529"/>
                  </a:cubicBezTo>
                  <a:cubicBezTo>
                    <a:pt x="494806" y="944766"/>
                    <a:pt x="519952" y="941241"/>
                    <a:pt x="509665" y="934383"/>
                  </a:cubicBezTo>
                  <a:cubicBezTo>
                    <a:pt x="486709" y="950290"/>
                    <a:pt x="472993" y="951624"/>
                    <a:pt x="448324" y="965054"/>
                  </a:cubicBezTo>
                  <a:cubicBezTo>
                    <a:pt x="443370" y="960006"/>
                    <a:pt x="443370" y="950957"/>
                    <a:pt x="448324" y="945909"/>
                  </a:cubicBezTo>
                  <a:cubicBezTo>
                    <a:pt x="436512" y="943051"/>
                    <a:pt x="443656" y="959148"/>
                    <a:pt x="429178" y="953624"/>
                  </a:cubicBezTo>
                  <a:cubicBezTo>
                    <a:pt x="422416" y="940098"/>
                    <a:pt x="442037" y="933907"/>
                    <a:pt x="432988" y="930573"/>
                  </a:cubicBezTo>
                  <a:cubicBezTo>
                    <a:pt x="426416" y="943242"/>
                    <a:pt x="409176" y="935145"/>
                    <a:pt x="425368" y="926763"/>
                  </a:cubicBezTo>
                  <a:cubicBezTo>
                    <a:pt x="413653" y="925620"/>
                    <a:pt x="399175" y="941146"/>
                    <a:pt x="394698" y="934479"/>
                  </a:cubicBezTo>
                  <a:cubicBezTo>
                    <a:pt x="407937" y="920286"/>
                    <a:pt x="412319" y="915619"/>
                    <a:pt x="390888" y="926668"/>
                  </a:cubicBezTo>
                  <a:close/>
                  <a:moveTo>
                    <a:pt x="778270" y="949719"/>
                  </a:moveTo>
                  <a:cubicBezTo>
                    <a:pt x="778650" y="975341"/>
                    <a:pt x="788366" y="997439"/>
                    <a:pt x="785985" y="1014965"/>
                  </a:cubicBezTo>
                  <a:cubicBezTo>
                    <a:pt x="797415" y="999249"/>
                    <a:pt x="798463" y="1014298"/>
                    <a:pt x="812845" y="1007250"/>
                  </a:cubicBezTo>
                  <a:cubicBezTo>
                    <a:pt x="786461" y="983818"/>
                    <a:pt x="838277" y="954005"/>
                    <a:pt x="828181" y="934383"/>
                  </a:cubicBezTo>
                  <a:cubicBezTo>
                    <a:pt x="819989" y="942765"/>
                    <a:pt x="816274" y="955719"/>
                    <a:pt x="805130" y="961244"/>
                  </a:cubicBezTo>
                  <a:cubicBezTo>
                    <a:pt x="801796" y="952290"/>
                    <a:pt x="818560" y="944670"/>
                    <a:pt x="808940" y="942099"/>
                  </a:cubicBezTo>
                  <a:cubicBezTo>
                    <a:pt x="804940" y="947433"/>
                    <a:pt x="793700" y="964863"/>
                    <a:pt x="789795" y="957434"/>
                  </a:cubicBezTo>
                  <a:cubicBezTo>
                    <a:pt x="790842" y="940575"/>
                    <a:pt x="807225" y="939051"/>
                    <a:pt x="812845" y="926763"/>
                  </a:cubicBezTo>
                  <a:cubicBezTo>
                    <a:pt x="794843" y="927906"/>
                    <a:pt x="796177" y="948480"/>
                    <a:pt x="778270" y="949719"/>
                  </a:cubicBezTo>
                  <a:lnTo>
                    <a:pt x="778270" y="949719"/>
                  </a:lnTo>
                  <a:close/>
                  <a:moveTo>
                    <a:pt x="578816" y="957339"/>
                  </a:moveTo>
                  <a:cubicBezTo>
                    <a:pt x="578149" y="947433"/>
                    <a:pt x="598342" y="938860"/>
                    <a:pt x="590341" y="934288"/>
                  </a:cubicBezTo>
                  <a:cubicBezTo>
                    <a:pt x="579388" y="950195"/>
                    <a:pt x="552432" y="950100"/>
                    <a:pt x="544336" y="968769"/>
                  </a:cubicBezTo>
                  <a:cubicBezTo>
                    <a:pt x="553289" y="967626"/>
                    <a:pt x="560909" y="960577"/>
                    <a:pt x="563481" y="972579"/>
                  </a:cubicBezTo>
                  <a:cubicBezTo>
                    <a:pt x="547479" y="981056"/>
                    <a:pt x="569196" y="980199"/>
                    <a:pt x="571101" y="991724"/>
                  </a:cubicBezTo>
                  <a:cubicBezTo>
                    <a:pt x="563767" y="993343"/>
                    <a:pt x="554623" y="993153"/>
                    <a:pt x="555766" y="1003249"/>
                  </a:cubicBezTo>
                  <a:cubicBezTo>
                    <a:pt x="577292" y="998487"/>
                    <a:pt x="601390" y="1011155"/>
                    <a:pt x="613296" y="1003249"/>
                  </a:cubicBezTo>
                  <a:cubicBezTo>
                    <a:pt x="607010" y="1004964"/>
                    <a:pt x="607010" y="982389"/>
                    <a:pt x="613296" y="984104"/>
                  </a:cubicBezTo>
                  <a:cubicBezTo>
                    <a:pt x="626441" y="989533"/>
                    <a:pt x="615106" y="1004868"/>
                    <a:pt x="620917" y="1010964"/>
                  </a:cubicBezTo>
                  <a:lnTo>
                    <a:pt x="705308" y="1010964"/>
                  </a:lnTo>
                  <a:cubicBezTo>
                    <a:pt x="696545" y="995153"/>
                    <a:pt x="709023" y="966006"/>
                    <a:pt x="697593" y="961053"/>
                  </a:cubicBezTo>
                  <a:cubicBezTo>
                    <a:pt x="706451" y="946861"/>
                    <a:pt x="721120" y="938479"/>
                    <a:pt x="735979" y="930383"/>
                  </a:cubicBezTo>
                  <a:cubicBezTo>
                    <a:pt x="705975" y="928573"/>
                    <a:pt x="694640" y="965625"/>
                    <a:pt x="678448" y="964863"/>
                  </a:cubicBezTo>
                  <a:cubicBezTo>
                    <a:pt x="684258" y="948957"/>
                    <a:pt x="697688" y="940670"/>
                    <a:pt x="709118" y="930383"/>
                  </a:cubicBezTo>
                  <a:cubicBezTo>
                    <a:pt x="681686" y="931050"/>
                    <a:pt x="677019" y="954576"/>
                    <a:pt x="655397" y="961053"/>
                  </a:cubicBezTo>
                  <a:cubicBezTo>
                    <a:pt x="650254" y="977913"/>
                    <a:pt x="666922" y="992772"/>
                    <a:pt x="655397" y="1003249"/>
                  </a:cubicBezTo>
                  <a:cubicBezTo>
                    <a:pt x="651587" y="1003249"/>
                    <a:pt x="650825" y="1006392"/>
                    <a:pt x="647777" y="1007059"/>
                  </a:cubicBezTo>
                  <a:cubicBezTo>
                    <a:pt x="637490" y="1003249"/>
                    <a:pt x="652825" y="973817"/>
                    <a:pt x="636252" y="976389"/>
                  </a:cubicBezTo>
                  <a:cubicBezTo>
                    <a:pt x="637109" y="983532"/>
                    <a:pt x="646158" y="1001820"/>
                    <a:pt x="636252" y="1007059"/>
                  </a:cubicBezTo>
                  <a:cubicBezTo>
                    <a:pt x="616821" y="1008964"/>
                    <a:pt x="625870" y="978198"/>
                    <a:pt x="628632" y="968673"/>
                  </a:cubicBezTo>
                  <a:cubicBezTo>
                    <a:pt x="622917" y="968007"/>
                    <a:pt x="614440" y="970007"/>
                    <a:pt x="613296" y="964863"/>
                  </a:cubicBezTo>
                  <a:cubicBezTo>
                    <a:pt x="614725" y="956958"/>
                    <a:pt x="628917" y="942575"/>
                    <a:pt x="620917" y="938003"/>
                  </a:cubicBezTo>
                  <a:cubicBezTo>
                    <a:pt x="613201" y="946861"/>
                    <a:pt x="608153" y="958482"/>
                    <a:pt x="594056" y="961053"/>
                  </a:cubicBezTo>
                  <a:cubicBezTo>
                    <a:pt x="593389" y="951147"/>
                    <a:pt x="613582" y="942670"/>
                    <a:pt x="605581" y="938003"/>
                  </a:cubicBezTo>
                  <a:cubicBezTo>
                    <a:pt x="595580" y="943527"/>
                    <a:pt x="592437" y="955624"/>
                    <a:pt x="578816" y="957339"/>
                  </a:cubicBezTo>
                  <a:lnTo>
                    <a:pt x="578816" y="957339"/>
                  </a:lnTo>
                  <a:close/>
                  <a:moveTo>
                    <a:pt x="540430" y="957339"/>
                  </a:moveTo>
                  <a:cubicBezTo>
                    <a:pt x="544907" y="942575"/>
                    <a:pt x="568053" y="946575"/>
                    <a:pt x="574911" y="934288"/>
                  </a:cubicBezTo>
                  <a:cubicBezTo>
                    <a:pt x="559575" y="935717"/>
                    <a:pt x="534144" y="947052"/>
                    <a:pt x="540430" y="957339"/>
                  </a:cubicBezTo>
                  <a:close/>
                  <a:moveTo>
                    <a:pt x="743694" y="1014870"/>
                  </a:moveTo>
                  <a:cubicBezTo>
                    <a:pt x="760267" y="1012012"/>
                    <a:pt x="767411" y="1023537"/>
                    <a:pt x="774364" y="1011060"/>
                  </a:cubicBezTo>
                  <a:cubicBezTo>
                    <a:pt x="746551" y="1005821"/>
                    <a:pt x="756743" y="970864"/>
                    <a:pt x="762839" y="949719"/>
                  </a:cubicBezTo>
                  <a:cubicBezTo>
                    <a:pt x="718738" y="953529"/>
                    <a:pt x="740836" y="996010"/>
                    <a:pt x="743694" y="1014870"/>
                  </a:cubicBezTo>
                  <a:close/>
                  <a:moveTo>
                    <a:pt x="1729436" y="1080116"/>
                  </a:moveTo>
                  <a:cubicBezTo>
                    <a:pt x="1702099" y="1051160"/>
                    <a:pt x="1690288" y="1006773"/>
                    <a:pt x="1675715" y="965054"/>
                  </a:cubicBezTo>
                  <a:cubicBezTo>
                    <a:pt x="1682192" y="1012203"/>
                    <a:pt x="1698384" y="1070210"/>
                    <a:pt x="1729436" y="1080116"/>
                  </a:cubicBezTo>
                  <a:close/>
                  <a:moveTo>
                    <a:pt x="874091" y="1049446"/>
                  </a:moveTo>
                  <a:cubicBezTo>
                    <a:pt x="880758" y="1050493"/>
                    <a:pt x="883997" y="1026490"/>
                    <a:pt x="877901" y="1037920"/>
                  </a:cubicBezTo>
                  <a:cubicBezTo>
                    <a:pt x="861994" y="1077449"/>
                    <a:pt x="833038" y="1125264"/>
                    <a:pt x="851041" y="1176033"/>
                  </a:cubicBezTo>
                  <a:cubicBezTo>
                    <a:pt x="869233" y="1139171"/>
                    <a:pt x="884950" y="1106500"/>
                    <a:pt x="874091" y="1049446"/>
                  </a:cubicBezTo>
                  <a:close/>
                  <a:moveTo>
                    <a:pt x="2166634" y="1083926"/>
                  </a:moveTo>
                  <a:cubicBezTo>
                    <a:pt x="2171682" y="1072210"/>
                    <a:pt x="2185874" y="1049636"/>
                    <a:pt x="2178159" y="1037920"/>
                  </a:cubicBezTo>
                  <a:cubicBezTo>
                    <a:pt x="2179588" y="1054684"/>
                    <a:pt x="2148631" y="1075734"/>
                    <a:pt x="2166634" y="1083926"/>
                  </a:cubicBezTo>
                  <a:close/>
                  <a:moveTo>
                    <a:pt x="2143678" y="1049446"/>
                  </a:moveTo>
                  <a:cubicBezTo>
                    <a:pt x="2136916" y="1107358"/>
                    <a:pt x="2161109" y="1057637"/>
                    <a:pt x="2143678" y="1049446"/>
                  </a:cubicBezTo>
                  <a:close/>
                  <a:moveTo>
                    <a:pt x="1756297" y="1091641"/>
                  </a:moveTo>
                  <a:cubicBezTo>
                    <a:pt x="1747819" y="1092117"/>
                    <a:pt x="1745914" y="1066686"/>
                    <a:pt x="1737151" y="1080116"/>
                  </a:cubicBezTo>
                  <a:cubicBezTo>
                    <a:pt x="1742581" y="1082688"/>
                    <a:pt x="1748962" y="1103548"/>
                    <a:pt x="1756297" y="1091641"/>
                  </a:cubicBezTo>
                  <a:close/>
                  <a:moveTo>
                    <a:pt x="1361200" y="1106977"/>
                  </a:moveTo>
                  <a:cubicBezTo>
                    <a:pt x="1356437" y="1142409"/>
                    <a:pt x="1375678" y="1104786"/>
                    <a:pt x="1365009" y="1083926"/>
                  </a:cubicBezTo>
                  <a:cubicBezTo>
                    <a:pt x="1366248" y="1098880"/>
                    <a:pt x="1362343" y="1098309"/>
                    <a:pt x="1361200" y="1106977"/>
                  </a:cubicBezTo>
                  <a:close/>
                  <a:moveTo>
                    <a:pt x="1971085" y="1145267"/>
                  </a:moveTo>
                  <a:cubicBezTo>
                    <a:pt x="1977658" y="1128408"/>
                    <a:pt x="1986135" y="1112120"/>
                    <a:pt x="1982610" y="1103071"/>
                  </a:cubicBezTo>
                  <a:cubicBezTo>
                    <a:pt x="1974895" y="1110882"/>
                    <a:pt x="1957941" y="1129456"/>
                    <a:pt x="1971085" y="1145267"/>
                  </a:cubicBezTo>
                  <a:close/>
                  <a:moveTo>
                    <a:pt x="1687240" y="1122312"/>
                  </a:moveTo>
                  <a:cubicBezTo>
                    <a:pt x="1693527" y="1119550"/>
                    <a:pt x="1703909" y="1129932"/>
                    <a:pt x="1694956" y="1130027"/>
                  </a:cubicBezTo>
                  <a:cubicBezTo>
                    <a:pt x="1674953" y="1122407"/>
                    <a:pt x="1661618" y="1131837"/>
                    <a:pt x="1652760" y="1145362"/>
                  </a:cubicBezTo>
                  <a:cubicBezTo>
                    <a:pt x="1659904" y="1149077"/>
                    <a:pt x="1665618" y="1133837"/>
                    <a:pt x="1668095" y="1145362"/>
                  </a:cubicBezTo>
                  <a:cubicBezTo>
                    <a:pt x="1646854" y="1164508"/>
                    <a:pt x="1629709" y="1172985"/>
                    <a:pt x="1610564" y="1199083"/>
                  </a:cubicBezTo>
                  <a:cubicBezTo>
                    <a:pt x="1623232" y="1202417"/>
                    <a:pt x="1629709" y="1180319"/>
                    <a:pt x="1637425" y="1191463"/>
                  </a:cubicBezTo>
                  <a:cubicBezTo>
                    <a:pt x="1622661" y="1198226"/>
                    <a:pt x="1622947" y="1236802"/>
                    <a:pt x="1606754" y="1229849"/>
                  </a:cubicBezTo>
                  <a:cubicBezTo>
                    <a:pt x="1606564" y="1259472"/>
                    <a:pt x="1612469" y="1282903"/>
                    <a:pt x="1629805" y="1295095"/>
                  </a:cubicBezTo>
                  <a:cubicBezTo>
                    <a:pt x="1607516" y="1270425"/>
                    <a:pt x="1623518" y="1197845"/>
                    <a:pt x="1648950" y="1199179"/>
                  </a:cubicBezTo>
                  <a:cubicBezTo>
                    <a:pt x="1646664" y="1208608"/>
                    <a:pt x="1626185" y="1219562"/>
                    <a:pt x="1637425" y="1229849"/>
                  </a:cubicBezTo>
                  <a:cubicBezTo>
                    <a:pt x="1642187" y="1220324"/>
                    <a:pt x="1654093" y="1198131"/>
                    <a:pt x="1664285" y="1206799"/>
                  </a:cubicBezTo>
                  <a:cubicBezTo>
                    <a:pt x="1661047" y="1214037"/>
                    <a:pt x="1640092" y="1223086"/>
                    <a:pt x="1652760" y="1233659"/>
                  </a:cubicBezTo>
                  <a:cubicBezTo>
                    <a:pt x="1655046" y="1219181"/>
                    <a:pt x="1676668" y="1204036"/>
                    <a:pt x="1683430" y="1206799"/>
                  </a:cubicBezTo>
                  <a:cubicBezTo>
                    <a:pt x="1671715" y="1218133"/>
                    <a:pt x="1649331" y="1239088"/>
                    <a:pt x="1660380" y="1260520"/>
                  </a:cubicBezTo>
                  <a:cubicBezTo>
                    <a:pt x="1665714" y="1236421"/>
                    <a:pt x="1680192" y="1221467"/>
                    <a:pt x="1702576" y="1214514"/>
                  </a:cubicBezTo>
                  <a:cubicBezTo>
                    <a:pt x="1696956" y="1229468"/>
                    <a:pt x="1659332" y="1292333"/>
                    <a:pt x="1706385" y="1310430"/>
                  </a:cubicBezTo>
                  <a:cubicBezTo>
                    <a:pt x="1709243" y="1297286"/>
                    <a:pt x="1690765" y="1305573"/>
                    <a:pt x="1694860" y="1291285"/>
                  </a:cubicBezTo>
                  <a:cubicBezTo>
                    <a:pt x="1706767" y="1272426"/>
                    <a:pt x="1722578" y="1237279"/>
                    <a:pt x="1744676" y="1241374"/>
                  </a:cubicBezTo>
                  <a:cubicBezTo>
                    <a:pt x="1728769" y="1252423"/>
                    <a:pt x="1703433" y="1274235"/>
                    <a:pt x="1710196" y="1295095"/>
                  </a:cubicBezTo>
                  <a:cubicBezTo>
                    <a:pt x="1714101" y="1279760"/>
                    <a:pt x="1729626" y="1255852"/>
                    <a:pt x="1740866" y="1260615"/>
                  </a:cubicBezTo>
                  <a:cubicBezTo>
                    <a:pt x="1735056" y="1270330"/>
                    <a:pt x="1715149" y="1285856"/>
                    <a:pt x="1721721" y="1295095"/>
                  </a:cubicBezTo>
                  <a:cubicBezTo>
                    <a:pt x="1729722" y="1277474"/>
                    <a:pt x="1754201" y="1256138"/>
                    <a:pt x="1775442" y="1264425"/>
                  </a:cubicBezTo>
                  <a:cubicBezTo>
                    <a:pt x="1764679" y="1274140"/>
                    <a:pt x="1741628" y="1291857"/>
                    <a:pt x="1748581" y="1306621"/>
                  </a:cubicBezTo>
                  <a:cubicBezTo>
                    <a:pt x="1755058" y="1297572"/>
                    <a:pt x="1769917" y="1276998"/>
                    <a:pt x="1783062" y="1287475"/>
                  </a:cubicBezTo>
                  <a:cubicBezTo>
                    <a:pt x="1755344" y="1299382"/>
                    <a:pt x="1739628" y="1323289"/>
                    <a:pt x="1740866" y="1364151"/>
                  </a:cubicBezTo>
                  <a:cubicBezTo>
                    <a:pt x="1760868" y="1371105"/>
                    <a:pt x="1782109" y="1396917"/>
                    <a:pt x="1798397" y="1394822"/>
                  </a:cubicBezTo>
                  <a:cubicBezTo>
                    <a:pt x="1745248" y="1376343"/>
                    <a:pt x="1770679" y="1300810"/>
                    <a:pt x="1817542" y="1306621"/>
                  </a:cubicBezTo>
                  <a:cubicBezTo>
                    <a:pt x="1789348" y="1321289"/>
                    <a:pt x="1809351" y="1335005"/>
                    <a:pt x="1806017" y="1371867"/>
                  </a:cubicBezTo>
                  <a:cubicBezTo>
                    <a:pt x="1807636" y="1367009"/>
                    <a:pt x="1810970" y="1364056"/>
                    <a:pt x="1817542" y="1364247"/>
                  </a:cubicBezTo>
                  <a:cubicBezTo>
                    <a:pt x="1815923" y="1424350"/>
                    <a:pt x="1849356" y="1473689"/>
                    <a:pt x="1840593" y="1540650"/>
                  </a:cubicBezTo>
                  <a:cubicBezTo>
                    <a:pt x="1825162" y="1561700"/>
                    <a:pt x="1823352" y="1604943"/>
                    <a:pt x="1840593" y="1625041"/>
                  </a:cubicBezTo>
                  <a:cubicBezTo>
                    <a:pt x="1860786" y="1617421"/>
                    <a:pt x="1849832" y="1579512"/>
                    <a:pt x="1859738" y="1571320"/>
                  </a:cubicBezTo>
                  <a:cubicBezTo>
                    <a:pt x="1886408" y="1610849"/>
                    <a:pt x="1818495" y="1668380"/>
                    <a:pt x="1894218" y="1682572"/>
                  </a:cubicBezTo>
                  <a:cubicBezTo>
                    <a:pt x="1898981" y="1672000"/>
                    <a:pt x="1894695" y="1652378"/>
                    <a:pt x="1909554" y="1651902"/>
                  </a:cubicBezTo>
                  <a:cubicBezTo>
                    <a:pt x="1914697" y="1624946"/>
                    <a:pt x="1896028" y="1601610"/>
                    <a:pt x="1901839" y="1586655"/>
                  </a:cubicBezTo>
                  <a:cubicBezTo>
                    <a:pt x="1929461" y="1597800"/>
                    <a:pt x="1931557" y="1642567"/>
                    <a:pt x="1920984" y="1671047"/>
                  </a:cubicBezTo>
                  <a:cubicBezTo>
                    <a:pt x="1932604" y="1679905"/>
                    <a:pt x="1937367" y="1695621"/>
                    <a:pt x="1951654" y="1701717"/>
                  </a:cubicBezTo>
                  <a:cubicBezTo>
                    <a:pt x="1996041" y="1686478"/>
                    <a:pt x="1972705" y="1613897"/>
                    <a:pt x="1978515" y="1586655"/>
                  </a:cubicBezTo>
                  <a:cubicBezTo>
                    <a:pt x="1993659" y="1605134"/>
                    <a:pt x="2005375" y="1632947"/>
                    <a:pt x="2005375" y="1655712"/>
                  </a:cubicBezTo>
                  <a:cubicBezTo>
                    <a:pt x="2009566" y="1640662"/>
                    <a:pt x="2010424" y="1622374"/>
                    <a:pt x="2024521" y="1617326"/>
                  </a:cubicBezTo>
                  <a:cubicBezTo>
                    <a:pt x="2033284" y="1620088"/>
                    <a:pt x="2020996" y="1643901"/>
                    <a:pt x="2036046" y="1640376"/>
                  </a:cubicBezTo>
                  <a:cubicBezTo>
                    <a:pt x="2061097" y="1579321"/>
                    <a:pt x="2004804" y="1524553"/>
                    <a:pt x="1986230" y="1471593"/>
                  </a:cubicBezTo>
                  <a:cubicBezTo>
                    <a:pt x="1981277" y="1499692"/>
                    <a:pt x="2011185" y="1513027"/>
                    <a:pt x="1997755" y="1536840"/>
                  </a:cubicBezTo>
                  <a:cubicBezTo>
                    <a:pt x="1975752" y="1523791"/>
                    <a:pt x="1970800" y="1469022"/>
                    <a:pt x="1982420" y="1448638"/>
                  </a:cubicBezTo>
                  <a:cubicBezTo>
                    <a:pt x="1980515" y="1451972"/>
                    <a:pt x="1986230" y="1455877"/>
                    <a:pt x="1986230" y="1456354"/>
                  </a:cubicBezTo>
                  <a:cubicBezTo>
                    <a:pt x="1986325" y="1434541"/>
                    <a:pt x="1979277" y="1426540"/>
                    <a:pt x="1974705" y="1414158"/>
                  </a:cubicBezTo>
                  <a:cubicBezTo>
                    <a:pt x="1971181" y="1424730"/>
                    <a:pt x="1973467" y="1441113"/>
                    <a:pt x="1966990" y="1448638"/>
                  </a:cubicBezTo>
                  <a:cubicBezTo>
                    <a:pt x="1956607" y="1451400"/>
                    <a:pt x="1969752" y="1430541"/>
                    <a:pt x="1959274" y="1433303"/>
                  </a:cubicBezTo>
                  <a:cubicBezTo>
                    <a:pt x="1943463" y="1472355"/>
                    <a:pt x="1978610" y="1524457"/>
                    <a:pt x="1951654" y="1555985"/>
                  </a:cubicBezTo>
                  <a:cubicBezTo>
                    <a:pt x="1949464" y="1549222"/>
                    <a:pt x="1956322" y="1533411"/>
                    <a:pt x="1947844" y="1532934"/>
                  </a:cubicBezTo>
                  <a:cubicBezTo>
                    <a:pt x="1948035" y="1539983"/>
                    <a:pt x="1939748" y="1557509"/>
                    <a:pt x="1936319" y="1548270"/>
                  </a:cubicBezTo>
                  <a:cubicBezTo>
                    <a:pt x="1937938" y="1535125"/>
                    <a:pt x="1940224" y="1525124"/>
                    <a:pt x="1932509" y="1513789"/>
                  </a:cubicBezTo>
                  <a:cubicBezTo>
                    <a:pt x="1932700" y="1520838"/>
                    <a:pt x="1924413" y="1538364"/>
                    <a:pt x="1920984" y="1529125"/>
                  </a:cubicBezTo>
                  <a:cubicBezTo>
                    <a:pt x="1918793" y="1516837"/>
                    <a:pt x="1928985" y="1467021"/>
                    <a:pt x="1913268" y="1456258"/>
                  </a:cubicBezTo>
                  <a:cubicBezTo>
                    <a:pt x="1915840" y="1489500"/>
                    <a:pt x="1921651" y="1544269"/>
                    <a:pt x="1886408" y="1548270"/>
                  </a:cubicBezTo>
                  <a:cubicBezTo>
                    <a:pt x="1890504" y="1538173"/>
                    <a:pt x="1913554" y="1527029"/>
                    <a:pt x="1901743" y="1513789"/>
                  </a:cubicBezTo>
                  <a:cubicBezTo>
                    <a:pt x="1898219" y="1520457"/>
                    <a:pt x="1901839" y="1534363"/>
                    <a:pt x="1890218" y="1532934"/>
                  </a:cubicBezTo>
                  <a:cubicBezTo>
                    <a:pt x="1896124" y="1507408"/>
                    <a:pt x="1919174" y="1462545"/>
                    <a:pt x="1901743" y="1448543"/>
                  </a:cubicBezTo>
                  <a:cubicBezTo>
                    <a:pt x="1895647" y="1464164"/>
                    <a:pt x="1899267" y="1489596"/>
                    <a:pt x="1890218" y="1502264"/>
                  </a:cubicBezTo>
                  <a:cubicBezTo>
                    <a:pt x="1879455" y="1474832"/>
                    <a:pt x="1897267" y="1442923"/>
                    <a:pt x="1905553" y="1421683"/>
                  </a:cubicBezTo>
                  <a:cubicBezTo>
                    <a:pt x="1881169" y="1436922"/>
                    <a:pt x="1888980" y="1484357"/>
                    <a:pt x="1871073" y="1506074"/>
                  </a:cubicBezTo>
                  <a:cubicBezTo>
                    <a:pt x="1865072" y="1479023"/>
                    <a:pt x="1898029" y="1438923"/>
                    <a:pt x="1882598" y="1402537"/>
                  </a:cubicBezTo>
                  <a:cubicBezTo>
                    <a:pt x="1876026" y="1439494"/>
                    <a:pt x="1875073" y="1481976"/>
                    <a:pt x="1855738" y="1506074"/>
                  </a:cubicBezTo>
                  <a:cubicBezTo>
                    <a:pt x="1859643" y="1473499"/>
                    <a:pt x="1886884" y="1406728"/>
                    <a:pt x="1859548" y="1391012"/>
                  </a:cubicBezTo>
                  <a:cubicBezTo>
                    <a:pt x="1870501" y="1418825"/>
                    <a:pt x="1864786" y="1462068"/>
                    <a:pt x="1848022" y="1483024"/>
                  </a:cubicBezTo>
                  <a:cubicBezTo>
                    <a:pt x="1849356" y="1450258"/>
                    <a:pt x="1871359" y="1397965"/>
                    <a:pt x="1848022" y="1394822"/>
                  </a:cubicBezTo>
                  <a:cubicBezTo>
                    <a:pt x="1858881" y="1408347"/>
                    <a:pt x="1855071" y="1436446"/>
                    <a:pt x="1844212" y="1448543"/>
                  </a:cubicBezTo>
                  <a:cubicBezTo>
                    <a:pt x="1839640" y="1409681"/>
                    <a:pt x="1836973" y="1360151"/>
                    <a:pt x="1878693" y="1387202"/>
                  </a:cubicBezTo>
                  <a:cubicBezTo>
                    <a:pt x="1884789" y="1374248"/>
                    <a:pt x="1862405" y="1370819"/>
                    <a:pt x="1874883" y="1364151"/>
                  </a:cubicBezTo>
                  <a:cubicBezTo>
                    <a:pt x="1892599" y="1358151"/>
                    <a:pt x="1895552" y="1386630"/>
                    <a:pt x="1901743" y="1379487"/>
                  </a:cubicBezTo>
                  <a:cubicBezTo>
                    <a:pt x="1900219" y="1373010"/>
                    <a:pt x="1883646" y="1362246"/>
                    <a:pt x="1894123" y="1356436"/>
                  </a:cubicBezTo>
                  <a:cubicBezTo>
                    <a:pt x="1914983" y="1353483"/>
                    <a:pt x="1912126" y="1374248"/>
                    <a:pt x="1920984" y="1383297"/>
                  </a:cubicBezTo>
                  <a:cubicBezTo>
                    <a:pt x="1921460" y="1378629"/>
                    <a:pt x="1922127" y="1374248"/>
                    <a:pt x="1928699" y="1375677"/>
                  </a:cubicBezTo>
                  <a:cubicBezTo>
                    <a:pt x="1932700" y="1379677"/>
                    <a:pt x="1931176" y="1408538"/>
                    <a:pt x="1936319" y="1398727"/>
                  </a:cubicBezTo>
                  <a:cubicBezTo>
                    <a:pt x="1938510" y="1391964"/>
                    <a:pt x="1931652" y="1376153"/>
                    <a:pt x="1940129" y="1375677"/>
                  </a:cubicBezTo>
                  <a:cubicBezTo>
                    <a:pt x="1952321" y="1420254"/>
                    <a:pt x="1932033" y="1473879"/>
                    <a:pt x="1947749" y="1498359"/>
                  </a:cubicBezTo>
                  <a:cubicBezTo>
                    <a:pt x="1956417" y="1462450"/>
                    <a:pt x="1947368" y="1405490"/>
                    <a:pt x="1951559" y="1375677"/>
                  </a:cubicBezTo>
                  <a:cubicBezTo>
                    <a:pt x="1956988" y="1386345"/>
                    <a:pt x="1958989" y="1401489"/>
                    <a:pt x="1959179" y="1402537"/>
                  </a:cubicBezTo>
                  <a:cubicBezTo>
                    <a:pt x="1966037" y="1433493"/>
                    <a:pt x="1964037" y="1405109"/>
                    <a:pt x="1962989" y="1391012"/>
                  </a:cubicBezTo>
                  <a:cubicBezTo>
                    <a:pt x="1962036" y="1378249"/>
                    <a:pt x="1950988" y="1361770"/>
                    <a:pt x="1959179" y="1348816"/>
                  </a:cubicBezTo>
                  <a:cubicBezTo>
                    <a:pt x="1971847" y="1356627"/>
                    <a:pt x="1964989" y="1383963"/>
                    <a:pt x="1974514" y="1394822"/>
                  </a:cubicBezTo>
                  <a:cubicBezTo>
                    <a:pt x="1978229" y="1368628"/>
                    <a:pt x="1966418" y="1358437"/>
                    <a:pt x="1974514" y="1345006"/>
                  </a:cubicBezTo>
                  <a:cubicBezTo>
                    <a:pt x="1985563" y="1348245"/>
                    <a:pt x="1978610" y="1389297"/>
                    <a:pt x="1986040" y="1383392"/>
                  </a:cubicBezTo>
                  <a:cubicBezTo>
                    <a:pt x="1993279" y="1330147"/>
                    <a:pt x="1960703" y="1316717"/>
                    <a:pt x="1947654" y="1283665"/>
                  </a:cubicBezTo>
                  <a:cubicBezTo>
                    <a:pt x="1954321" y="1283379"/>
                    <a:pt x="1959560" y="1284522"/>
                    <a:pt x="1962989" y="1287475"/>
                  </a:cubicBezTo>
                  <a:cubicBezTo>
                    <a:pt x="1963275" y="1268616"/>
                    <a:pt x="1970514" y="1256614"/>
                    <a:pt x="1974514" y="1241470"/>
                  </a:cubicBezTo>
                  <a:cubicBezTo>
                    <a:pt x="1953940" y="1245184"/>
                    <a:pt x="1967561" y="1283094"/>
                    <a:pt x="1943844" y="1283665"/>
                  </a:cubicBezTo>
                  <a:cubicBezTo>
                    <a:pt x="1901839" y="1212228"/>
                    <a:pt x="1834592" y="1102214"/>
                    <a:pt x="1736770" y="1145553"/>
                  </a:cubicBezTo>
                  <a:cubicBezTo>
                    <a:pt x="1738294" y="1134218"/>
                    <a:pt x="1754868" y="1138028"/>
                    <a:pt x="1759821" y="1130217"/>
                  </a:cubicBezTo>
                  <a:cubicBezTo>
                    <a:pt x="1730674" y="1130408"/>
                    <a:pt x="1717625" y="1146886"/>
                    <a:pt x="1694575" y="1153268"/>
                  </a:cubicBezTo>
                  <a:cubicBezTo>
                    <a:pt x="1710576" y="1126788"/>
                    <a:pt x="1748296" y="1120407"/>
                    <a:pt x="1778966" y="1118787"/>
                  </a:cubicBezTo>
                  <a:cubicBezTo>
                    <a:pt x="1759630" y="1106405"/>
                    <a:pt x="1711719" y="1126598"/>
                    <a:pt x="1687240" y="1122312"/>
                  </a:cubicBezTo>
                  <a:lnTo>
                    <a:pt x="1687240" y="1122312"/>
                  </a:lnTo>
                  <a:close/>
                  <a:moveTo>
                    <a:pt x="1265378" y="1175937"/>
                  </a:moveTo>
                  <a:cubicBezTo>
                    <a:pt x="1265759" y="1169937"/>
                    <a:pt x="1264902" y="1162602"/>
                    <a:pt x="1273093" y="1164412"/>
                  </a:cubicBezTo>
                  <a:cubicBezTo>
                    <a:pt x="1271569" y="1154411"/>
                    <a:pt x="1271093" y="1143362"/>
                    <a:pt x="1265378" y="1137552"/>
                  </a:cubicBezTo>
                  <a:cubicBezTo>
                    <a:pt x="1263187" y="1145934"/>
                    <a:pt x="1256139" y="1169079"/>
                    <a:pt x="1265378" y="1175937"/>
                  </a:cubicBezTo>
                  <a:close/>
                  <a:moveTo>
                    <a:pt x="1867453" y="1156792"/>
                  </a:moveTo>
                  <a:cubicBezTo>
                    <a:pt x="1871454" y="1164222"/>
                    <a:pt x="1867072" y="1170889"/>
                    <a:pt x="1878979" y="1175937"/>
                  </a:cubicBezTo>
                  <a:cubicBezTo>
                    <a:pt x="1866501" y="1148410"/>
                    <a:pt x="1853642" y="1131265"/>
                    <a:pt x="1867453" y="1156792"/>
                  </a:cubicBezTo>
                  <a:close/>
                  <a:moveTo>
                    <a:pt x="1349674" y="1191368"/>
                  </a:moveTo>
                  <a:cubicBezTo>
                    <a:pt x="1355770" y="1177938"/>
                    <a:pt x="1351579" y="1157935"/>
                    <a:pt x="1345864" y="1145362"/>
                  </a:cubicBezTo>
                  <a:cubicBezTo>
                    <a:pt x="1344721" y="1155554"/>
                    <a:pt x="1336530" y="1186415"/>
                    <a:pt x="1349674" y="1191368"/>
                  </a:cubicBezTo>
                  <a:close/>
                  <a:moveTo>
                    <a:pt x="1959560" y="1164508"/>
                  </a:moveTo>
                  <a:cubicBezTo>
                    <a:pt x="1959941" y="1172889"/>
                    <a:pt x="1949083" y="1189272"/>
                    <a:pt x="1955750" y="1191368"/>
                  </a:cubicBezTo>
                  <a:cubicBezTo>
                    <a:pt x="1959846" y="1187749"/>
                    <a:pt x="1956988" y="1177176"/>
                    <a:pt x="1967275" y="1179843"/>
                  </a:cubicBezTo>
                  <a:cubicBezTo>
                    <a:pt x="1966513" y="1204989"/>
                    <a:pt x="1928699" y="1228420"/>
                    <a:pt x="1944225" y="1245089"/>
                  </a:cubicBezTo>
                  <a:cubicBezTo>
                    <a:pt x="1958703" y="1220800"/>
                    <a:pt x="1983944" y="1167651"/>
                    <a:pt x="1978705" y="1149172"/>
                  </a:cubicBezTo>
                  <a:cubicBezTo>
                    <a:pt x="1972228" y="1154602"/>
                    <a:pt x="1969752" y="1174223"/>
                    <a:pt x="1959560" y="1164508"/>
                  </a:cubicBezTo>
                  <a:close/>
                  <a:moveTo>
                    <a:pt x="1495502" y="1195178"/>
                  </a:moveTo>
                  <a:cubicBezTo>
                    <a:pt x="1487596" y="1179366"/>
                    <a:pt x="1504170" y="1162888"/>
                    <a:pt x="1487787" y="1156792"/>
                  </a:cubicBezTo>
                  <a:cubicBezTo>
                    <a:pt x="1481977" y="1169460"/>
                    <a:pt x="1482167" y="1190892"/>
                    <a:pt x="1495502" y="1195178"/>
                  </a:cubicBezTo>
                  <a:close/>
                  <a:moveTo>
                    <a:pt x="1986421" y="1218133"/>
                  </a:moveTo>
                  <a:cubicBezTo>
                    <a:pt x="1978515" y="1213752"/>
                    <a:pt x="1968133" y="1224134"/>
                    <a:pt x="1978705" y="1225753"/>
                  </a:cubicBezTo>
                  <a:cubicBezTo>
                    <a:pt x="1979467" y="1221086"/>
                    <a:pt x="1982992" y="1223372"/>
                    <a:pt x="1986421" y="1225753"/>
                  </a:cubicBezTo>
                  <a:cubicBezTo>
                    <a:pt x="1988421" y="1213561"/>
                    <a:pt x="1998422" y="1173175"/>
                    <a:pt x="1994041" y="1179747"/>
                  </a:cubicBezTo>
                  <a:cubicBezTo>
                    <a:pt x="1988611" y="1191844"/>
                    <a:pt x="1977848" y="1202798"/>
                    <a:pt x="1986421" y="1218133"/>
                  </a:cubicBezTo>
                  <a:lnTo>
                    <a:pt x="1986421" y="1218133"/>
                  </a:lnTo>
                  <a:close/>
                  <a:moveTo>
                    <a:pt x="1315194" y="1237374"/>
                  </a:moveTo>
                  <a:cubicBezTo>
                    <a:pt x="1300716" y="1226325"/>
                    <a:pt x="1305574" y="1195845"/>
                    <a:pt x="1292143" y="1183653"/>
                  </a:cubicBezTo>
                  <a:cubicBezTo>
                    <a:pt x="1275284" y="1196226"/>
                    <a:pt x="1297382" y="1247661"/>
                    <a:pt x="1315194" y="1237374"/>
                  </a:cubicBezTo>
                  <a:close/>
                  <a:moveTo>
                    <a:pt x="1579798" y="1275664"/>
                  </a:moveTo>
                  <a:cubicBezTo>
                    <a:pt x="1578084" y="1264996"/>
                    <a:pt x="1600658" y="1278712"/>
                    <a:pt x="1598943" y="1268044"/>
                  </a:cubicBezTo>
                  <a:cubicBezTo>
                    <a:pt x="1591228" y="1261662"/>
                    <a:pt x="1595991" y="1242803"/>
                    <a:pt x="1583608" y="1241184"/>
                  </a:cubicBezTo>
                  <a:cubicBezTo>
                    <a:pt x="1583132" y="1249947"/>
                    <a:pt x="1560558" y="1256043"/>
                    <a:pt x="1572083" y="1264234"/>
                  </a:cubicBezTo>
                  <a:cubicBezTo>
                    <a:pt x="1575893" y="1259091"/>
                    <a:pt x="1582275" y="1256614"/>
                    <a:pt x="1587418" y="1252709"/>
                  </a:cubicBezTo>
                  <a:cubicBezTo>
                    <a:pt x="1594086" y="1260520"/>
                    <a:pt x="1584561" y="1260234"/>
                    <a:pt x="1591228" y="1268044"/>
                  </a:cubicBezTo>
                  <a:cubicBezTo>
                    <a:pt x="1587133" y="1258805"/>
                    <a:pt x="1571416" y="1274045"/>
                    <a:pt x="1579798" y="1275664"/>
                  </a:cubicBezTo>
                  <a:lnTo>
                    <a:pt x="1579798" y="1275664"/>
                  </a:lnTo>
                  <a:close/>
                  <a:moveTo>
                    <a:pt x="2055382" y="1317860"/>
                  </a:moveTo>
                  <a:cubicBezTo>
                    <a:pt x="2067478" y="1315764"/>
                    <a:pt x="2077860" y="1275759"/>
                    <a:pt x="2070717" y="1279474"/>
                  </a:cubicBezTo>
                  <a:cubicBezTo>
                    <a:pt x="2066907" y="1293571"/>
                    <a:pt x="2061287" y="1305858"/>
                    <a:pt x="2055382" y="1317860"/>
                  </a:cubicBezTo>
                  <a:close/>
                  <a:moveTo>
                    <a:pt x="1503122" y="1360056"/>
                  </a:moveTo>
                  <a:cubicBezTo>
                    <a:pt x="1518076" y="1359484"/>
                    <a:pt x="1520648" y="1326623"/>
                    <a:pt x="1518457" y="1321670"/>
                  </a:cubicBezTo>
                  <a:cubicBezTo>
                    <a:pt x="1513219" y="1334338"/>
                    <a:pt x="1508361" y="1347483"/>
                    <a:pt x="1503122" y="1360056"/>
                  </a:cubicBezTo>
                  <a:close/>
                  <a:moveTo>
                    <a:pt x="2055382" y="1417587"/>
                  </a:moveTo>
                  <a:cubicBezTo>
                    <a:pt x="2061668" y="1392726"/>
                    <a:pt x="2092815" y="1353388"/>
                    <a:pt x="2086052" y="1340910"/>
                  </a:cubicBezTo>
                  <a:cubicBezTo>
                    <a:pt x="2081099" y="1369200"/>
                    <a:pt x="2051572" y="1393298"/>
                    <a:pt x="2055382" y="1417587"/>
                  </a:cubicBezTo>
                  <a:close/>
                  <a:moveTo>
                    <a:pt x="1487787" y="1417587"/>
                  </a:moveTo>
                  <a:cubicBezTo>
                    <a:pt x="1487787" y="1402061"/>
                    <a:pt x="1506265" y="1385107"/>
                    <a:pt x="1495502" y="1371581"/>
                  </a:cubicBezTo>
                  <a:cubicBezTo>
                    <a:pt x="1494645" y="1386250"/>
                    <a:pt x="1480929" y="1407966"/>
                    <a:pt x="1487787" y="1417587"/>
                  </a:cubicBezTo>
                  <a:close/>
                  <a:moveTo>
                    <a:pt x="927812" y="1475118"/>
                  </a:moveTo>
                  <a:cubicBezTo>
                    <a:pt x="941433" y="1461878"/>
                    <a:pt x="955625" y="1428826"/>
                    <a:pt x="954673" y="1413777"/>
                  </a:cubicBezTo>
                  <a:cubicBezTo>
                    <a:pt x="945338" y="1433779"/>
                    <a:pt x="931717" y="1449591"/>
                    <a:pt x="927812" y="1475118"/>
                  </a:cubicBezTo>
                  <a:close/>
                  <a:moveTo>
                    <a:pt x="950863" y="1475118"/>
                  </a:moveTo>
                  <a:cubicBezTo>
                    <a:pt x="949148" y="1453305"/>
                    <a:pt x="982104" y="1428350"/>
                    <a:pt x="966198" y="1417587"/>
                  </a:cubicBezTo>
                  <a:cubicBezTo>
                    <a:pt x="964102" y="1437304"/>
                    <a:pt x="939718" y="1455020"/>
                    <a:pt x="950863" y="1475118"/>
                  </a:cubicBezTo>
                  <a:close/>
                  <a:moveTo>
                    <a:pt x="973818" y="1471308"/>
                  </a:moveTo>
                  <a:cubicBezTo>
                    <a:pt x="986677" y="1467688"/>
                    <a:pt x="1003917" y="1431398"/>
                    <a:pt x="992963" y="1429112"/>
                  </a:cubicBezTo>
                  <a:cubicBezTo>
                    <a:pt x="987915" y="1444447"/>
                    <a:pt x="978295" y="1455306"/>
                    <a:pt x="973818" y="1471308"/>
                  </a:cubicBezTo>
                  <a:close/>
                  <a:moveTo>
                    <a:pt x="1936509" y="1490453"/>
                  </a:moveTo>
                  <a:cubicBezTo>
                    <a:pt x="1936033" y="1472927"/>
                    <a:pt x="1933938" y="1436922"/>
                    <a:pt x="1928890" y="1436732"/>
                  </a:cubicBezTo>
                  <a:cubicBezTo>
                    <a:pt x="1928890" y="1456830"/>
                    <a:pt x="1919841" y="1479975"/>
                    <a:pt x="1936509" y="1490453"/>
                  </a:cubicBezTo>
                  <a:close/>
                  <a:moveTo>
                    <a:pt x="958483" y="1605515"/>
                  </a:moveTo>
                  <a:cubicBezTo>
                    <a:pt x="979914" y="1552746"/>
                    <a:pt x="1008298" y="1486643"/>
                    <a:pt x="1019824" y="1436732"/>
                  </a:cubicBezTo>
                  <a:cubicBezTo>
                    <a:pt x="1000583" y="1491596"/>
                    <a:pt x="965912" y="1551508"/>
                    <a:pt x="958483" y="1605515"/>
                  </a:cubicBezTo>
                  <a:close/>
                  <a:moveTo>
                    <a:pt x="1418731" y="1521124"/>
                  </a:moveTo>
                  <a:cubicBezTo>
                    <a:pt x="1421779" y="1492167"/>
                    <a:pt x="1450734" y="1468831"/>
                    <a:pt x="1445591" y="1444447"/>
                  </a:cubicBezTo>
                  <a:cubicBezTo>
                    <a:pt x="1441019" y="1471879"/>
                    <a:pt x="1406824" y="1490072"/>
                    <a:pt x="1418731" y="1521124"/>
                  </a:cubicBezTo>
                  <a:close/>
                  <a:moveTo>
                    <a:pt x="1426446" y="1571034"/>
                  </a:moveTo>
                  <a:cubicBezTo>
                    <a:pt x="1426541" y="1597609"/>
                    <a:pt x="1432828" y="1512360"/>
                    <a:pt x="1449496" y="1505788"/>
                  </a:cubicBezTo>
                  <a:cubicBezTo>
                    <a:pt x="1442257" y="1496073"/>
                    <a:pt x="1457593" y="1463021"/>
                    <a:pt x="1449496" y="1478928"/>
                  </a:cubicBezTo>
                  <a:cubicBezTo>
                    <a:pt x="1425779" y="1500930"/>
                    <a:pt x="1429684" y="1534935"/>
                    <a:pt x="1426446" y="1571034"/>
                  </a:cubicBezTo>
                  <a:lnTo>
                    <a:pt x="1426446" y="1571034"/>
                  </a:lnTo>
                  <a:close/>
                  <a:moveTo>
                    <a:pt x="851136" y="1532649"/>
                  </a:moveTo>
                  <a:cubicBezTo>
                    <a:pt x="846564" y="1520552"/>
                    <a:pt x="849993" y="1480261"/>
                    <a:pt x="843421" y="1482833"/>
                  </a:cubicBezTo>
                  <a:cubicBezTo>
                    <a:pt x="845040" y="1500359"/>
                    <a:pt x="838467" y="1526076"/>
                    <a:pt x="851136" y="1532649"/>
                  </a:cubicBezTo>
                  <a:close/>
                  <a:moveTo>
                    <a:pt x="943147" y="1620850"/>
                  </a:moveTo>
                  <a:cubicBezTo>
                    <a:pt x="951910" y="1583608"/>
                    <a:pt x="956863" y="1542555"/>
                    <a:pt x="970008" y="1509598"/>
                  </a:cubicBezTo>
                  <a:cubicBezTo>
                    <a:pt x="949529" y="1532649"/>
                    <a:pt x="941433" y="1588370"/>
                    <a:pt x="943147" y="1620850"/>
                  </a:cubicBezTo>
                  <a:close/>
                  <a:moveTo>
                    <a:pt x="920192" y="1632375"/>
                  </a:moveTo>
                  <a:cubicBezTo>
                    <a:pt x="936670" y="1625803"/>
                    <a:pt x="940290" y="1586084"/>
                    <a:pt x="935527" y="1571034"/>
                  </a:cubicBezTo>
                  <a:cubicBezTo>
                    <a:pt x="932003" y="1593133"/>
                    <a:pt x="917049" y="1603705"/>
                    <a:pt x="920192" y="1632375"/>
                  </a:cubicBezTo>
                  <a:close/>
                  <a:moveTo>
                    <a:pt x="916287" y="1597895"/>
                  </a:moveTo>
                  <a:cubicBezTo>
                    <a:pt x="918382" y="1592275"/>
                    <a:pt x="911810" y="1578083"/>
                    <a:pt x="920097" y="1578750"/>
                  </a:cubicBezTo>
                  <a:cubicBezTo>
                    <a:pt x="920763" y="1584465"/>
                    <a:pt x="918763" y="1592942"/>
                    <a:pt x="923907" y="1594085"/>
                  </a:cubicBezTo>
                  <a:lnTo>
                    <a:pt x="923907" y="1574940"/>
                  </a:lnTo>
                  <a:lnTo>
                    <a:pt x="912382" y="1574940"/>
                  </a:lnTo>
                  <a:cubicBezTo>
                    <a:pt x="909810" y="1584465"/>
                    <a:pt x="908667" y="1590656"/>
                    <a:pt x="916287" y="1597895"/>
                  </a:cubicBezTo>
                  <a:lnTo>
                    <a:pt x="916287" y="1597895"/>
                  </a:lnTo>
                  <a:close/>
                  <a:moveTo>
                    <a:pt x="904857" y="1766583"/>
                  </a:moveTo>
                  <a:cubicBezTo>
                    <a:pt x="914763" y="1762773"/>
                    <a:pt x="927812" y="1726101"/>
                    <a:pt x="908667" y="1728197"/>
                  </a:cubicBezTo>
                  <a:cubicBezTo>
                    <a:pt x="907619" y="1741341"/>
                    <a:pt x="911620" y="1759344"/>
                    <a:pt x="904857" y="1766583"/>
                  </a:cubicBezTo>
                  <a:close/>
                  <a:moveTo>
                    <a:pt x="1817638" y="1770488"/>
                  </a:moveTo>
                  <a:cubicBezTo>
                    <a:pt x="1832211" y="1769916"/>
                    <a:pt x="1853166" y="1790776"/>
                    <a:pt x="1852118" y="1762773"/>
                  </a:cubicBezTo>
                  <a:cubicBezTo>
                    <a:pt x="1837831" y="1762487"/>
                    <a:pt x="1825639" y="1764392"/>
                    <a:pt x="1817638" y="1770488"/>
                  </a:cubicBezTo>
                  <a:close/>
                  <a:moveTo>
                    <a:pt x="851136" y="1797349"/>
                  </a:moveTo>
                  <a:cubicBezTo>
                    <a:pt x="854660" y="1787538"/>
                    <a:pt x="857327" y="1775632"/>
                    <a:pt x="847326" y="1770488"/>
                  </a:cubicBezTo>
                  <a:cubicBezTo>
                    <a:pt x="849517" y="1778394"/>
                    <a:pt x="842563" y="1795634"/>
                    <a:pt x="851136" y="1797349"/>
                  </a:cubicBezTo>
                  <a:close/>
                  <a:moveTo>
                    <a:pt x="1226992" y="1843354"/>
                  </a:moveTo>
                  <a:cubicBezTo>
                    <a:pt x="1235279" y="1839925"/>
                    <a:pt x="1265664" y="1838878"/>
                    <a:pt x="1253853" y="1828019"/>
                  </a:cubicBezTo>
                  <a:cubicBezTo>
                    <a:pt x="1251948" y="1837830"/>
                    <a:pt x="1219277" y="1836591"/>
                    <a:pt x="1226992" y="1843354"/>
                  </a:cubicBezTo>
                  <a:close/>
                  <a:moveTo>
                    <a:pt x="858756" y="1885550"/>
                  </a:moveTo>
                  <a:cubicBezTo>
                    <a:pt x="854088" y="1868976"/>
                    <a:pt x="874948" y="1856022"/>
                    <a:pt x="858756" y="1851070"/>
                  </a:cubicBezTo>
                  <a:cubicBezTo>
                    <a:pt x="862471" y="1863928"/>
                    <a:pt x="847040" y="1877168"/>
                    <a:pt x="858756" y="1885550"/>
                  </a:cubicBezTo>
                  <a:close/>
                  <a:moveTo>
                    <a:pt x="862661" y="1893170"/>
                  </a:moveTo>
                  <a:cubicBezTo>
                    <a:pt x="871519" y="1891170"/>
                    <a:pt x="881616" y="1856022"/>
                    <a:pt x="870281" y="1858689"/>
                  </a:cubicBezTo>
                  <a:cubicBezTo>
                    <a:pt x="867042" y="1869548"/>
                    <a:pt x="865804" y="1882312"/>
                    <a:pt x="862661" y="18931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5" name="任意多边形: 形状 314">
              <a:extLst>
                <a:ext uri="{FF2B5EF4-FFF2-40B4-BE49-F238E27FC236}">
                  <a16:creationId xmlns:a16="http://schemas.microsoft.com/office/drawing/2014/main" id="{0F4517B4-C577-4132-9110-A8160A22E852}"/>
                </a:ext>
              </a:extLst>
            </p:cNvPr>
            <p:cNvSpPr/>
            <p:nvPr/>
          </p:nvSpPr>
          <p:spPr>
            <a:xfrm>
              <a:off x="6907830" y="1028822"/>
              <a:ext cx="91462" cy="93400"/>
            </a:xfrm>
            <a:custGeom>
              <a:avLst/>
              <a:gdLst>
                <a:gd name="connsiteX0" fmla="*/ 0 w 91462"/>
                <a:gd name="connsiteY0" fmla="*/ 9009 h 93400"/>
                <a:gd name="connsiteX1" fmla="*/ 65246 w 91462"/>
                <a:gd name="connsiteY1" fmla="*/ 9009 h 93400"/>
                <a:gd name="connsiteX2" fmla="*/ 7715 w 91462"/>
                <a:gd name="connsiteY2" fmla="*/ 9009 h 93400"/>
                <a:gd name="connsiteX3" fmla="*/ 72962 w 91462"/>
                <a:gd name="connsiteY3" fmla="*/ 32059 h 93400"/>
                <a:gd name="connsiteX4" fmla="*/ 15430 w 91462"/>
                <a:gd name="connsiteY4" fmla="*/ 20534 h 93400"/>
                <a:gd name="connsiteX5" fmla="*/ 72962 w 91462"/>
                <a:gd name="connsiteY5" fmla="*/ 47394 h 93400"/>
                <a:gd name="connsiteX6" fmla="*/ 26956 w 91462"/>
                <a:gd name="connsiteY6" fmla="*/ 35869 h 93400"/>
                <a:gd name="connsiteX7" fmla="*/ 88297 w 91462"/>
                <a:gd name="connsiteY7" fmla="*/ 93400 h 93400"/>
                <a:gd name="connsiteX8" fmla="*/ 0 w 91462"/>
                <a:gd name="connsiteY8" fmla="*/ 9009 h 9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462" h="93400">
                  <a:moveTo>
                    <a:pt x="0" y="9009"/>
                  </a:moveTo>
                  <a:cubicBezTo>
                    <a:pt x="8191" y="-4612"/>
                    <a:pt x="56388" y="-1278"/>
                    <a:pt x="65246" y="9009"/>
                  </a:cubicBezTo>
                  <a:cubicBezTo>
                    <a:pt x="55150" y="15105"/>
                    <a:pt x="28385" y="5103"/>
                    <a:pt x="7715" y="9009"/>
                  </a:cubicBezTo>
                  <a:cubicBezTo>
                    <a:pt x="28385" y="17772"/>
                    <a:pt x="68389" y="7104"/>
                    <a:pt x="72962" y="32059"/>
                  </a:cubicBezTo>
                  <a:cubicBezTo>
                    <a:pt x="52197" y="29868"/>
                    <a:pt x="41338" y="17676"/>
                    <a:pt x="15430" y="20534"/>
                  </a:cubicBezTo>
                  <a:cubicBezTo>
                    <a:pt x="26861" y="37298"/>
                    <a:pt x="71533" y="20724"/>
                    <a:pt x="72962" y="47394"/>
                  </a:cubicBezTo>
                  <a:cubicBezTo>
                    <a:pt x="56674" y="44537"/>
                    <a:pt x="48673" y="33297"/>
                    <a:pt x="26956" y="35869"/>
                  </a:cubicBezTo>
                  <a:cubicBezTo>
                    <a:pt x="52197" y="48823"/>
                    <a:pt x="104870" y="51109"/>
                    <a:pt x="88297" y="93400"/>
                  </a:cubicBezTo>
                  <a:cubicBezTo>
                    <a:pt x="65151" y="58920"/>
                    <a:pt x="8382" y="58158"/>
                    <a:pt x="0" y="90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6" name="任意多边形: 形状 315">
              <a:extLst>
                <a:ext uri="{FF2B5EF4-FFF2-40B4-BE49-F238E27FC236}">
                  <a16:creationId xmlns:a16="http://schemas.microsoft.com/office/drawing/2014/main" id="{DC4D110E-A8BB-43D6-8D74-8E3B719F565F}"/>
                </a:ext>
              </a:extLst>
            </p:cNvPr>
            <p:cNvSpPr/>
            <p:nvPr/>
          </p:nvSpPr>
          <p:spPr>
            <a:xfrm>
              <a:off x="6915545" y="1183563"/>
              <a:ext cx="90744" cy="111252"/>
            </a:xfrm>
            <a:custGeom>
              <a:avLst/>
              <a:gdLst>
                <a:gd name="connsiteX0" fmla="*/ 0 w 90744"/>
                <a:gd name="connsiteY0" fmla="*/ 76676 h 111252"/>
                <a:gd name="connsiteX1" fmla="*/ 53721 w 90744"/>
                <a:gd name="connsiteY1" fmla="*/ 0 h 111252"/>
                <a:gd name="connsiteX2" fmla="*/ 88202 w 90744"/>
                <a:gd name="connsiteY2" fmla="*/ 53721 h 111252"/>
                <a:gd name="connsiteX3" fmla="*/ 84391 w 90744"/>
                <a:gd name="connsiteY3" fmla="*/ 92107 h 111252"/>
                <a:gd name="connsiteX4" fmla="*/ 53721 w 90744"/>
                <a:gd name="connsiteY4" fmla="*/ 92107 h 111252"/>
                <a:gd name="connsiteX5" fmla="*/ 72866 w 90744"/>
                <a:gd name="connsiteY5" fmla="*/ 84392 h 111252"/>
                <a:gd name="connsiteX6" fmla="*/ 76676 w 90744"/>
                <a:gd name="connsiteY6" fmla="*/ 57531 h 111252"/>
                <a:gd name="connsiteX7" fmla="*/ 19145 w 90744"/>
                <a:gd name="connsiteY7" fmla="*/ 111252 h 111252"/>
                <a:gd name="connsiteX8" fmla="*/ 0 w 90744"/>
                <a:gd name="connsiteY8" fmla="*/ 76676 h 111252"/>
                <a:gd name="connsiteX9" fmla="*/ 0 w 90744"/>
                <a:gd name="connsiteY9" fmla="*/ 76676 h 111252"/>
                <a:gd name="connsiteX10" fmla="*/ 30671 w 90744"/>
                <a:gd name="connsiteY10" fmla="*/ 68961 h 111252"/>
                <a:gd name="connsiteX11" fmla="*/ 53721 w 90744"/>
                <a:gd name="connsiteY11" fmla="*/ 45910 h 111252"/>
                <a:gd name="connsiteX12" fmla="*/ 30671 w 90744"/>
                <a:gd name="connsiteY12" fmla="*/ 68961 h 11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0744" h="111252">
                  <a:moveTo>
                    <a:pt x="0" y="76676"/>
                  </a:moveTo>
                  <a:cubicBezTo>
                    <a:pt x="24860" y="58102"/>
                    <a:pt x="42291" y="32004"/>
                    <a:pt x="53721" y="0"/>
                  </a:cubicBezTo>
                  <a:cubicBezTo>
                    <a:pt x="71914" y="16478"/>
                    <a:pt x="62294" y="53435"/>
                    <a:pt x="88202" y="53721"/>
                  </a:cubicBezTo>
                  <a:cubicBezTo>
                    <a:pt x="91059" y="74200"/>
                    <a:pt x="93345" y="76676"/>
                    <a:pt x="84391" y="92107"/>
                  </a:cubicBezTo>
                  <a:lnTo>
                    <a:pt x="53721" y="92107"/>
                  </a:lnTo>
                  <a:cubicBezTo>
                    <a:pt x="52864" y="80677"/>
                    <a:pt x="67437" y="78581"/>
                    <a:pt x="72866" y="84392"/>
                  </a:cubicBezTo>
                  <a:cubicBezTo>
                    <a:pt x="81439" y="82772"/>
                    <a:pt x="74390" y="65532"/>
                    <a:pt x="76676" y="57531"/>
                  </a:cubicBezTo>
                  <a:cubicBezTo>
                    <a:pt x="55054" y="72962"/>
                    <a:pt x="30289" y="85249"/>
                    <a:pt x="19145" y="111252"/>
                  </a:cubicBezTo>
                  <a:cubicBezTo>
                    <a:pt x="6191" y="92393"/>
                    <a:pt x="8191" y="106775"/>
                    <a:pt x="0" y="76676"/>
                  </a:cubicBezTo>
                  <a:lnTo>
                    <a:pt x="0" y="76676"/>
                  </a:lnTo>
                  <a:close/>
                  <a:moveTo>
                    <a:pt x="30671" y="68961"/>
                  </a:moveTo>
                  <a:cubicBezTo>
                    <a:pt x="34957" y="60293"/>
                    <a:pt x="64008" y="56483"/>
                    <a:pt x="53721" y="45910"/>
                  </a:cubicBezTo>
                  <a:cubicBezTo>
                    <a:pt x="49911" y="55245"/>
                    <a:pt x="20764" y="58865"/>
                    <a:pt x="30671" y="689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7" name="任意多边形: 形状 316">
              <a:extLst>
                <a:ext uri="{FF2B5EF4-FFF2-40B4-BE49-F238E27FC236}">
                  <a16:creationId xmlns:a16="http://schemas.microsoft.com/office/drawing/2014/main" id="{23068C03-7915-4327-AA5D-879C78DE589C}"/>
                </a:ext>
              </a:extLst>
            </p:cNvPr>
            <p:cNvSpPr/>
            <p:nvPr/>
          </p:nvSpPr>
          <p:spPr>
            <a:xfrm>
              <a:off x="4085001" y="1935466"/>
              <a:ext cx="1518951" cy="940235"/>
            </a:xfrm>
            <a:custGeom>
              <a:avLst/>
              <a:gdLst>
                <a:gd name="connsiteX0" fmla="*/ 640556 w 1518951"/>
                <a:gd name="connsiteY0" fmla="*/ 759238 h 940235"/>
                <a:gd name="connsiteX1" fmla="*/ 559975 w 1518951"/>
                <a:gd name="connsiteY1" fmla="*/ 832104 h 940235"/>
                <a:gd name="connsiteX2" fmla="*/ 494728 w 1518951"/>
                <a:gd name="connsiteY2" fmla="*/ 897350 h 940235"/>
                <a:gd name="connsiteX3" fmla="*/ 452533 w 1518951"/>
                <a:gd name="connsiteY3" fmla="*/ 847439 h 940235"/>
                <a:gd name="connsiteX4" fmla="*/ 479393 w 1518951"/>
                <a:gd name="connsiteY4" fmla="*/ 893445 h 940235"/>
                <a:gd name="connsiteX5" fmla="*/ 444913 w 1518951"/>
                <a:gd name="connsiteY5" fmla="*/ 874300 h 940235"/>
                <a:gd name="connsiteX6" fmla="*/ 437198 w 1518951"/>
                <a:gd name="connsiteY6" fmla="*/ 897350 h 940235"/>
                <a:gd name="connsiteX7" fmla="*/ 421862 w 1518951"/>
                <a:gd name="connsiteY7" fmla="*/ 878205 h 940235"/>
                <a:gd name="connsiteX8" fmla="*/ 441007 w 1518951"/>
                <a:gd name="connsiteY8" fmla="*/ 847535 h 940235"/>
                <a:gd name="connsiteX9" fmla="*/ 387287 w 1518951"/>
                <a:gd name="connsiteY9" fmla="*/ 774668 h 940235"/>
                <a:gd name="connsiteX10" fmla="*/ 395002 w 1518951"/>
                <a:gd name="connsiteY10" fmla="*/ 797719 h 940235"/>
                <a:gd name="connsiteX11" fmla="*/ 325946 w 1518951"/>
                <a:gd name="connsiteY11" fmla="*/ 774668 h 940235"/>
                <a:gd name="connsiteX12" fmla="*/ 141827 w 1518951"/>
                <a:gd name="connsiteY12" fmla="*/ 786194 h 940235"/>
                <a:gd name="connsiteX13" fmla="*/ 322136 w 1518951"/>
                <a:gd name="connsiteY13" fmla="*/ 767048 h 940235"/>
                <a:gd name="connsiteX14" fmla="*/ 279940 w 1518951"/>
                <a:gd name="connsiteY14" fmla="*/ 721043 h 940235"/>
                <a:gd name="connsiteX15" fmla="*/ 26765 w 1518951"/>
                <a:gd name="connsiteY15" fmla="*/ 774764 h 940235"/>
                <a:gd name="connsiteX16" fmla="*/ 34481 w 1518951"/>
                <a:gd name="connsiteY16" fmla="*/ 763238 h 940235"/>
                <a:gd name="connsiteX17" fmla="*/ 0 w 1518951"/>
                <a:gd name="connsiteY17" fmla="*/ 770953 h 940235"/>
                <a:gd name="connsiteX18" fmla="*/ 241649 w 1518951"/>
                <a:gd name="connsiteY18" fmla="*/ 671227 h 940235"/>
                <a:gd name="connsiteX19" fmla="*/ 398907 w 1518951"/>
                <a:gd name="connsiteY19" fmla="*/ 767144 h 940235"/>
                <a:gd name="connsiteX20" fmla="*/ 444913 w 1518951"/>
                <a:gd name="connsiteY20" fmla="*/ 832390 h 940235"/>
                <a:gd name="connsiteX21" fmla="*/ 479393 w 1518951"/>
                <a:gd name="connsiteY21" fmla="*/ 824674 h 940235"/>
                <a:gd name="connsiteX22" fmla="*/ 467868 w 1518951"/>
                <a:gd name="connsiteY22" fmla="*/ 813149 h 940235"/>
                <a:gd name="connsiteX23" fmla="*/ 479393 w 1518951"/>
                <a:gd name="connsiteY23" fmla="*/ 809339 h 940235"/>
                <a:gd name="connsiteX24" fmla="*/ 429578 w 1518951"/>
                <a:gd name="connsiteY24" fmla="*/ 782479 h 940235"/>
                <a:gd name="connsiteX25" fmla="*/ 525494 w 1518951"/>
                <a:gd name="connsiteY25" fmla="*/ 840010 h 940235"/>
                <a:gd name="connsiteX26" fmla="*/ 544640 w 1518951"/>
                <a:gd name="connsiteY26" fmla="*/ 813149 h 940235"/>
                <a:gd name="connsiteX27" fmla="*/ 483299 w 1518951"/>
                <a:gd name="connsiteY27" fmla="*/ 740283 h 940235"/>
                <a:gd name="connsiteX28" fmla="*/ 487109 w 1518951"/>
                <a:gd name="connsiteY28" fmla="*/ 786289 h 940235"/>
                <a:gd name="connsiteX29" fmla="*/ 398907 w 1518951"/>
                <a:gd name="connsiteY29" fmla="*/ 694277 h 940235"/>
                <a:gd name="connsiteX30" fmla="*/ 467963 w 1518951"/>
                <a:gd name="connsiteY30" fmla="*/ 744188 h 940235"/>
                <a:gd name="connsiteX31" fmla="*/ 494824 w 1518951"/>
                <a:gd name="connsiteY31" fmla="*/ 732663 h 940235"/>
                <a:gd name="connsiteX32" fmla="*/ 552355 w 1518951"/>
                <a:gd name="connsiteY32" fmla="*/ 801719 h 940235"/>
                <a:gd name="connsiteX33" fmla="*/ 629031 w 1518951"/>
                <a:gd name="connsiteY33" fmla="*/ 728853 h 940235"/>
                <a:gd name="connsiteX34" fmla="*/ 617506 w 1518951"/>
                <a:gd name="connsiteY34" fmla="*/ 721233 h 940235"/>
                <a:gd name="connsiteX35" fmla="*/ 640556 w 1518951"/>
                <a:gd name="connsiteY35" fmla="*/ 717423 h 940235"/>
                <a:gd name="connsiteX36" fmla="*/ 652082 w 1518951"/>
                <a:gd name="connsiteY36" fmla="*/ 587026 h 940235"/>
                <a:gd name="connsiteX37" fmla="*/ 556165 w 1518951"/>
                <a:gd name="connsiteY37" fmla="*/ 629222 h 940235"/>
                <a:gd name="connsiteX38" fmla="*/ 652082 w 1518951"/>
                <a:gd name="connsiteY38" fmla="*/ 579406 h 940235"/>
                <a:gd name="connsiteX39" fmla="*/ 655892 w 1518951"/>
                <a:gd name="connsiteY39" fmla="*/ 556355 h 940235"/>
                <a:gd name="connsiteX40" fmla="*/ 663607 w 1518951"/>
                <a:gd name="connsiteY40" fmla="*/ 571690 h 940235"/>
                <a:gd name="connsiteX41" fmla="*/ 686657 w 1518951"/>
                <a:gd name="connsiteY41" fmla="*/ 571690 h 940235"/>
                <a:gd name="connsiteX42" fmla="*/ 686657 w 1518951"/>
                <a:gd name="connsiteY42" fmla="*/ 521875 h 940235"/>
                <a:gd name="connsiteX43" fmla="*/ 713518 w 1518951"/>
                <a:gd name="connsiteY43" fmla="*/ 425958 h 940235"/>
                <a:gd name="connsiteX44" fmla="*/ 690467 w 1518951"/>
                <a:gd name="connsiteY44" fmla="*/ 418338 h 940235"/>
                <a:gd name="connsiteX45" fmla="*/ 659797 w 1518951"/>
                <a:gd name="connsiteY45" fmla="*/ 541020 h 940235"/>
                <a:gd name="connsiteX46" fmla="*/ 713518 w 1518951"/>
                <a:gd name="connsiteY46" fmla="*/ 241840 h 940235"/>
                <a:gd name="connsiteX47" fmla="*/ 744188 w 1518951"/>
                <a:gd name="connsiteY47" fmla="*/ 180499 h 940235"/>
                <a:gd name="connsiteX48" fmla="*/ 801719 w 1518951"/>
                <a:gd name="connsiteY48" fmla="*/ 4096 h 940235"/>
                <a:gd name="connsiteX49" fmla="*/ 786384 w 1518951"/>
                <a:gd name="connsiteY49" fmla="*/ 38576 h 940235"/>
                <a:gd name="connsiteX50" fmla="*/ 759524 w 1518951"/>
                <a:gd name="connsiteY50" fmla="*/ 153638 h 940235"/>
                <a:gd name="connsiteX51" fmla="*/ 809339 w 1518951"/>
                <a:gd name="connsiteY51" fmla="*/ 99917 h 940235"/>
                <a:gd name="connsiteX52" fmla="*/ 755618 w 1518951"/>
                <a:gd name="connsiteY52" fmla="*/ 176594 h 940235"/>
                <a:gd name="connsiteX53" fmla="*/ 732568 w 1518951"/>
                <a:gd name="connsiteY53" fmla="*/ 306991 h 940235"/>
                <a:gd name="connsiteX54" fmla="*/ 744093 w 1518951"/>
                <a:gd name="connsiteY54" fmla="*/ 191929 h 940235"/>
                <a:gd name="connsiteX55" fmla="*/ 690372 w 1518951"/>
                <a:gd name="connsiteY55" fmla="*/ 406718 h 940235"/>
                <a:gd name="connsiteX56" fmla="*/ 713423 w 1518951"/>
                <a:gd name="connsiteY56" fmla="*/ 410528 h 940235"/>
                <a:gd name="connsiteX57" fmla="*/ 736473 w 1518951"/>
                <a:gd name="connsiteY57" fmla="*/ 341471 h 940235"/>
                <a:gd name="connsiteX58" fmla="*/ 713423 w 1518951"/>
                <a:gd name="connsiteY58" fmla="*/ 502539 h 940235"/>
                <a:gd name="connsiteX59" fmla="*/ 774764 w 1518951"/>
                <a:gd name="connsiteY59" fmla="*/ 464153 h 940235"/>
                <a:gd name="connsiteX60" fmla="*/ 732568 w 1518951"/>
                <a:gd name="connsiteY60" fmla="*/ 410432 h 940235"/>
                <a:gd name="connsiteX61" fmla="*/ 759428 w 1518951"/>
                <a:gd name="connsiteY61" fmla="*/ 402717 h 940235"/>
                <a:gd name="connsiteX62" fmla="*/ 774764 w 1518951"/>
                <a:gd name="connsiteY62" fmla="*/ 444913 h 940235"/>
                <a:gd name="connsiteX63" fmla="*/ 851440 w 1518951"/>
                <a:gd name="connsiteY63" fmla="*/ 241649 h 940235"/>
                <a:gd name="connsiteX64" fmla="*/ 862965 w 1518951"/>
                <a:gd name="connsiteY64" fmla="*/ 241649 h 940235"/>
                <a:gd name="connsiteX65" fmla="*/ 1016413 w 1518951"/>
                <a:gd name="connsiteY65" fmla="*/ 0 h 940235"/>
                <a:gd name="connsiteX66" fmla="*/ 836200 w 1518951"/>
                <a:gd name="connsiteY66" fmla="*/ 299180 h 940235"/>
                <a:gd name="connsiteX67" fmla="*/ 809339 w 1518951"/>
                <a:gd name="connsiteY67" fmla="*/ 460248 h 940235"/>
                <a:gd name="connsiteX68" fmla="*/ 970407 w 1518951"/>
                <a:gd name="connsiteY68" fmla="*/ 299180 h 940235"/>
                <a:gd name="connsiteX69" fmla="*/ 824675 w 1518951"/>
                <a:gd name="connsiteY69" fmla="*/ 467963 h 940235"/>
                <a:gd name="connsiteX70" fmla="*/ 847725 w 1518951"/>
                <a:gd name="connsiteY70" fmla="*/ 502444 h 940235"/>
                <a:gd name="connsiteX71" fmla="*/ 981932 w 1518951"/>
                <a:gd name="connsiteY71" fmla="*/ 398907 h 940235"/>
                <a:gd name="connsiteX72" fmla="*/ 1089279 w 1518951"/>
                <a:gd name="connsiteY72" fmla="*/ 199453 h 940235"/>
                <a:gd name="connsiteX73" fmla="*/ 1058609 w 1518951"/>
                <a:gd name="connsiteY73" fmla="*/ 195644 h 940235"/>
                <a:gd name="connsiteX74" fmla="*/ 1093089 w 1518951"/>
                <a:gd name="connsiteY74" fmla="*/ 187928 h 940235"/>
                <a:gd name="connsiteX75" fmla="*/ 1169765 w 1518951"/>
                <a:gd name="connsiteY75" fmla="*/ 111252 h 940235"/>
                <a:gd name="connsiteX76" fmla="*/ 1150620 w 1518951"/>
                <a:gd name="connsiteY76" fmla="*/ 134302 h 940235"/>
                <a:gd name="connsiteX77" fmla="*/ 1108424 w 1518951"/>
                <a:gd name="connsiteY77" fmla="*/ 188023 h 940235"/>
                <a:gd name="connsiteX78" fmla="*/ 1169765 w 1518951"/>
                <a:gd name="connsiteY78" fmla="*/ 218694 h 940235"/>
                <a:gd name="connsiteX79" fmla="*/ 1108424 w 1518951"/>
                <a:gd name="connsiteY79" fmla="*/ 199549 h 940235"/>
                <a:gd name="connsiteX80" fmla="*/ 997172 w 1518951"/>
                <a:gd name="connsiteY80" fmla="*/ 383667 h 940235"/>
                <a:gd name="connsiteX81" fmla="*/ 1035558 w 1518951"/>
                <a:gd name="connsiteY81" fmla="*/ 379857 h 940235"/>
                <a:gd name="connsiteX82" fmla="*/ 989552 w 1518951"/>
                <a:gd name="connsiteY82" fmla="*/ 406718 h 940235"/>
                <a:gd name="connsiteX83" fmla="*/ 912876 w 1518951"/>
                <a:gd name="connsiteY83" fmla="*/ 487299 h 940235"/>
                <a:gd name="connsiteX84" fmla="*/ 1024128 w 1518951"/>
                <a:gd name="connsiteY84" fmla="*/ 498824 h 940235"/>
                <a:gd name="connsiteX85" fmla="*/ 859250 w 1518951"/>
                <a:gd name="connsiteY85" fmla="*/ 506444 h 940235"/>
                <a:gd name="connsiteX86" fmla="*/ 920591 w 1518951"/>
                <a:gd name="connsiteY86" fmla="*/ 575501 h 940235"/>
                <a:gd name="connsiteX87" fmla="*/ 1035653 w 1518951"/>
                <a:gd name="connsiteY87" fmla="*/ 494919 h 940235"/>
                <a:gd name="connsiteX88" fmla="*/ 1231297 w 1518951"/>
                <a:gd name="connsiteY88" fmla="*/ 418243 h 940235"/>
                <a:gd name="connsiteX89" fmla="*/ 1066419 w 1518951"/>
                <a:gd name="connsiteY89" fmla="*/ 498824 h 940235"/>
                <a:gd name="connsiteX90" fmla="*/ 1212152 w 1518951"/>
                <a:gd name="connsiteY90" fmla="*/ 560165 h 940235"/>
                <a:gd name="connsiteX91" fmla="*/ 1277398 w 1518951"/>
                <a:gd name="connsiteY91" fmla="*/ 613886 h 940235"/>
                <a:gd name="connsiteX92" fmla="*/ 1384744 w 1518951"/>
                <a:gd name="connsiteY92" fmla="*/ 748094 h 940235"/>
                <a:gd name="connsiteX93" fmla="*/ 1200626 w 1518951"/>
                <a:gd name="connsiteY93" fmla="*/ 598551 h 940235"/>
                <a:gd name="connsiteX94" fmla="*/ 1193006 w 1518951"/>
                <a:gd name="connsiteY94" fmla="*/ 560165 h 940235"/>
                <a:gd name="connsiteX95" fmla="*/ 1131665 w 1518951"/>
                <a:gd name="connsiteY95" fmla="*/ 563975 h 940235"/>
                <a:gd name="connsiteX96" fmla="*/ 1054989 w 1518951"/>
                <a:gd name="connsiteY96" fmla="*/ 510254 h 940235"/>
                <a:gd name="connsiteX97" fmla="*/ 928402 w 1518951"/>
                <a:gd name="connsiteY97" fmla="*/ 579311 h 940235"/>
                <a:gd name="connsiteX98" fmla="*/ 997458 w 1518951"/>
                <a:gd name="connsiteY98" fmla="*/ 679037 h 940235"/>
                <a:gd name="connsiteX99" fmla="*/ 985933 w 1518951"/>
                <a:gd name="connsiteY99" fmla="*/ 698182 h 940235"/>
                <a:gd name="connsiteX100" fmla="*/ 847820 w 1518951"/>
                <a:gd name="connsiteY100" fmla="*/ 648272 h 940235"/>
                <a:gd name="connsiteX101" fmla="*/ 959072 w 1518951"/>
                <a:gd name="connsiteY101" fmla="*/ 644461 h 940235"/>
                <a:gd name="connsiteX102" fmla="*/ 855536 w 1518951"/>
                <a:gd name="connsiteY102" fmla="*/ 632936 h 940235"/>
                <a:gd name="connsiteX103" fmla="*/ 901541 w 1518951"/>
                <a:gd name="connsiteY103" fmla="*/ 594551 h 940235"/>
                <a:gd name="connsiteX104" fmla="*/ 836295 w 1518951"/>
                <a:gd name="connsiteY104" fmla="*/ 590740 h 940235"/>
                <a:gd name="connsiteX105" fmla="*/ 909161 w 1518951"/>
                <a:gd name="connsiteY105" fmla="*/ 583025 h 940235"/>
                <a:gd name="connsiteX106" fmla="*/ 855440 w 1518951"/>
                <a:gd name="connsiteY106" fmla="*/ 521684 h 940235"/>
                <a:gd name="connsiteX107" fmla="*/ 767239 w 1518951"/>
                <a:gd name="connsiteY107" fmla="*/ 675132 h 940235"/>
                <a:gd name="connsiteX108" fmla="*/ 736568 w 1518951"/>
                <a:gd name="connsiteY108" fmla="*/ 728853 h 940235"/>
                <a:gd name="connsiteX109" fmla="*/ 782574 w 1518951"/>
                <a:gd name="connsiteY109" fmla="*/ 583121 h 940235"/>
                <a:gd name="connsiteX110" fmla="*/ 751904 w 1518951"/>
                <a:gd name="connsiteY110" fmla="*/ 632936 h 940235"/>
                <a:gd name="connsiteX111" fmla="*/ 782574 w 1518951"/>
                <a:gd name="connsiteY111" fmla="*/ 613791 h 940235"/>
                <a:gd name="connsiteX112" fmla="*/ 721233 w 1518951"/>
                <a:gd name="connsiteY112" fmla="*/ 763334 h 940235"/>
                <a:gd name="connsiteX113" fmla="*/ 705898 w 1518951"/>
                <a:gd name="connsiteY113" fmla="*/ 717328 h 940235"/>
                <a:gd name="connsiteX114" fmla="*/ 725043 w 1518951"/>
                <a:gd name="connsiteY114" fmla="*/ 686657 h 940235"/>
                <a:gd name="connsiteX115" fmla="*/ 686657 w 1518951"/>
                <a:gd name="connsiteY115" fmla="*/ 740378 h 940235"/>
                <a:gd name="connsiteX116" fmla="*/ 629126 w 1518951"/>
                <a:gd name="connsiteY116" fmla="*/ 801719 h 940235"/>
                <a:gd name="connsiteX117" fmla="*/ 663607 w 1518951"/>
                <a:gd name="connsiteY117" fmla="*/ 759524 h 940235"/>
                <a:gd name="connsiteX118" fmla="*/ 694277 w 1518951"/>
                <a:gd name="connsiteY118" fmla="*/ 786384 h 940235"/>
                <a:gd name="connsiteX119" fmla="*/ 671227 w 1518951"/>
                <a:gd name="connsiteY119" fmla="*/ 771049 h 940235"/>
                <a:gd name="connsiteX120" fmla="*/ 655892 w 1518951"/>
                <a:gd name="connsiteY120" fmla="*/ 778764 h 940235"/>
                <a:gd name="connsiteX121" fmla="*/ 686562 w 1518951"/>
                <a:gd name="connsiteY121" fmla="*/ 813245 h 940235"/>
                <a:gd name="connsiteX122" fmla="*/ 682752 w 1518951"/>
                <a:gd name="connsiteY122" fmla="*/ 797909 h 940235"/>
                <a:gd name="connsiteX123" fmla="*/ 698087 w 1518951"/>
                <a:gd name="connsiteY123" fmla="*/ 801719 h 940235"/>
                <a:gd name="connsiteX124" fmla="*/ 744093 w 1518951"/>
                <a:gd name="connsiteY124" fmla="*/ 767239 h 940235"/>
                <a:gd name="connsiteX125" fmla="*/ 701897 w 1518951"/>
                <a:gd name="connsiteY125" fmla="*/ 817055 h 940235"/>
                <a:gd name="connsiteX126" fmla="*/ 759428 w 1518951"/>
                <a:gd name="connsiteY126" fmla="*/ 763334 h 940235"/>
                <a:gd name="connsiteX127" fmla="*/ 740283 w 1518951"/>
                <a:gd name="connsiteY127" fmla="*/ 740283 h 940235"/>
                <a:gd name="connsiteX128" fmla="*/ 763334 w 1518951"/>
                <a:gd name="connsiteY128" fmla="*/ 747998 h 940235"/>
                <a:gd name="connsiteX129" fmla="*/ 774859 w 1518951"/>
                <a:gd name="connsiteY129" fmla="*/ 721138 h 940235"/>
                <a:gd name="connsiteX130" fmla="*/ 771049 w 1518951"/>
                <a:gd name="connsiteY130" fmla="*/ 751808 h 940235"/>
                <a:gd name="connsiteX131" fmla="*/ 817055 w 1518951"/>
                <a:gd name="connsiteY131" fmla="*/ 690467 h 940235"/>
                <a:gd name="connsiteX132" fmla="*/ 855440 w 1518951"/>
                <a:gd name="connsiteY132" fmla="*/ 736473 h 940235"/>
                <a:gd name="connsiteX133" fmla="*/ 809435 w 1518951"/>
                <a:gd name="connsiteY133" fmla="*/ 713423 h 940235"/>
                <a:gd name="connsiteX134" fmla="*/ 843915 w 1518951"/>
                <a:gd name="connsiteY134" fmla="*/ 751808 h 940235"/>
                <a:gd name="connsiteX135" fmla="*/ 863060 w 1518951"/>
                <a:gd name="connsiteY135" fmla="*/ 744188 h 940235"/>
                <a:gd name="connsiteX136" fmla="*/ 817055 w 1518951"/>
                <a:gd name="connsiteY136" fmla="*/ 655987 h 940235"/>
                <a:gd name="connsiteX137" fmla="*/ 767239 w 1518951"/>
                <a:gd name="connsiteY137" fmla="*/ 690467 h 940235"/>
                <a:gd name="connsiteX138" fmla="*/ 828580 w 1518951"/>
                <a:gd name="connsiteY138" fmla="*/ 640652 h 940235"/>
                <a:gd name="connsiteX139" fmla="*/ 974312 w 1518951"/>
                <a:gd name="connsiteY139" fmla="*/ 682847 h 940235"/>
                <a:gd name="connsiteX140" fmla="*/ 855440 w 1518951"/>
                <a:gd name="connsiteY140" fmla="*/ 663702 h 940235"/>
                <a:gd name="connsiteX141" fmla="*/ 943642 w 1518951"/>
                <a:gd name="connsiteY141" fmla="*/ 702088 h 940235"/>
                <a:gd name="connsiteX142" fmla="*/ 985838 w 1518951"/>
                <a:gd name="connsiteY142" fmla="*/ 725138 h 940235"/>
                <a:gd name="connsiteX143" fmla="*/ 901446 w 1518951"/>
                <a:gd name="connsiteY143" fmla="*/ 728948 h 940235"/>
                <a:gd name="connsiteX144" fmla="*/ 951262 w 1518951"/>
                <a:gd name="connsiteY144" fmla="*/ 751999 h 940235"/>
                <a:gd name="connsiteX145" fmla="*/ 912876 w 1518951"/>
                <a:gd name="connsiteY145" fmla="*/ 728948 h 940235"/>
                <a:gd name="connsiteX146" fmla="*/ 997268 w 1518951"/>
                <a:gd name="connsiteY146" fmla="*/ 725138 h 940235"/>
                <a:gd name="connsiteX147" fmla="*/ 1054799 w 1518951"/>
                <a:gd name="connsiteY147" fmla="*/ 751999 h 940235"/>
                <a:gd name="connsiteX148" fmla="*/ 1135380 w 1518951"/>
                <a:gd name="connsiteY148" fmla="*/ 705993 h 940235"/>
                <a:gd name="connsiteX149" fmla="*/ 1254252 w 1518951"/>
                <a:gd name="connsiteY149" fmla="*/ 729044 h 940235"/>
                <a:gd name="connsiteX150" fmla="*/ 1062514 w 1518951"/>
                <a:gd name="connsiteY150" fmla="*/ 752094 h 940235"/>
                <a:gd name="connsiteX151" fmla="*/ 1258157 w 1518951"/>
                <a:gd name="connsiteY151" fmla="*/ 740569 h 940235"/>
                <a:gd name="connsiteX152" fmla="*/ 1288828 w 1518951"/>
                <a:gd name="connsiteY152" fmla="*/ 782765 h 940235"/>
                <a:gd name="connsiteX153" fmla="*/ 1265777 w 1518951"/>
                <a:gd name="connsiteY153" fmla="*/ 775049 h 940235"/>
                <a:gd name="connsiteX154" fmla="*/ 1307973 w 1518951"/>
                <a:gd name="connsiteY154" fmla="*/ 782765 h 940235"/>
                <a:gd name="connsiteX155" fmla="*/ 1411510 w 1518951"/>
                <a:gd name="connsiteY155" fmla="*/ 775049 h 940235"/>
                <a:gd name="connsiteX156" fmla="*/ 1350169 w 1518951"/>
                <a:gd name="connsiteY156" fmla="*/ 740569 h 940235"/>
                <a:gd name="connsiteX157" fmla="*/ 1480566 w 1518951"/>
                <a:gd name="connsiteY157" fmla="*/ 794290 h 940235"/>
                <a:gd name="connsiteX158" fmla="*/ 1518952 w 1518951"/>
                <a:gd name="connsiteY158" fmla="*/ 798100 h 940235"/>
                <a:gd name="connsiteX159" fmla="*/ 1472946 w 1518951"/>
                <a:gd name="connsiteY159" fmla="*/ 805815 h 940235"/>
                <a:gd name="connsiteX160" fmla="*/ 1265873 w 1518951"/>
                <a:gd name="connsiteY160" fmla="*/ 805815 h 940235"/>
                <a:gd name="connsiteX161" fmla="*/ 1005078 w 1518951"/>
                <a:gd name="connsiteY161" fmla="*/ 824960 h 940235"/>
                <a:gd name="connsiteX162" fmla="*/ 989743 w 1518951"/>
                <a:gd name="connsiteY162" fmla="*/ 817340 h 940235"/>
                <a:gd name="connsiteX163" fmla="*/ 698278 w 1518951"/>
                <a:gd name="connsiteY163" fmla="*/ 920877 h 940235"/>
                <a:gd name="connsiteX164" fmla="*/ 686753 w 1518951"/>
                <a:gd name="connsiteY164" fmla="*/ 940022 h 940235"/>
                <a:gd name="connsiteX165" fmla="*/ 690563 w 1518951"/>
                <a:gd name="connsiteY165" fmla="*/ 928497 h 940235"/>
                <a:gd name="connsiteX166" fmla="*/ 636842 w 1518951"/>
                <a:gd name="connsiteY166" fmla="*/ 932307 h 940235"/>
                <a:gd name="connsiteX167" fmla="*/ 667512 w 1518951"/>
                <a:gd name="connsiteY167" fmla="*/ 897827 h 940235"/>
                <a:gd name="connsiteX168" fmla="*/ 663702 w 1518951"/>
                <a:gd name="connsiteY168" fmla="*/ 909352 h 940235"/>
                <a:gd name="connsiteX169" fmla="*/ 694373 w 1518951"/>
                <a:gd name="connsiteY169" fmla="*/ 897827 h 940235"/>
                <a:gd name="connsiteX170" fmla="*/ 694373 w 1518951"/>
                <a:gd name="connsiteY170" fmla="*/ 867156 h 940235"/>
                <a:gd name="connsiteX171" fmla="*/ 655987 w 1518951"/>
                <a:gd name="connsiteY171" fmla="*/ 890207 h 940235"/>
                <a:gd name="connsiteX172" fmla="*/ 671322 w 1518951"/>
                <a:gd name="connsiteY172" fmla="*/ 890207 h 940235"/>
                <a:gd name="connsiteX173" fmla="*/ 548545 w 1518951"/>
                <a:gd name="connsiteY173" fmla="*/ 913257 h 940235"/>
                <a:gd name="connsiteX174" fmla="*/ 598456 w 1518951"/>
                <a:gd name="connsiteY174" fmla="*/ 890207 h 940235"/>
                <a:gd name="connsiteX175" fmla="*/ 629126 w 1518951"/>
                <a:gd name="connsiteY175" fmla="*/ 813530 h 940235"/>
                <a:gd name="connsiteX176" fmla="*/ 606076 w 1518951"/>
                <a:gd name="connsiteY176" fmla="*/ 863346 h 940235"/>
                <a:gd name="connsiteX177" fmla="*/ 629126 w 1518951"/>
                <a:gd name="connsiteY177" fmla="*/ 786670 h 940235"/>
                <a:gd name="connsiteX178" fmla="*/ 586931 w 1518951"/>
                <a:gd name="connsiteY178" fmla="*/ 840391 h 940235"/>
                <a:gd name="connsiteX179" fmla="*/ 640556 w 1518951"/>
                <a:gd name="connsiteY179" fmla="*/ 759238 h 940235"/>
                <a:gd name="connsiteX180" fmla="*/ 843820 w 1518951"/>
                <a:gd name="connsiteY180" fmla="*/ 667131 h 940235"/>
                <a:gd name="connsiteX181" fmla="*/ 824675 w 1518951"/>
                <a:gd name="connsiteY181" fmla="*/ 647986 h 940235"/>
                <a:gd name="connsiteX182" fmla="*/ 843820 w 1518951"/>
                <a:gd name="connsiteY182" fmla="*/ 667131 h 940235"/>
                <a:gd name="connsiteX183" fmla="*/ 932021 w 1518951"/>
                <a:gd name="connsiteY183" fmla="*/ 693992 h 940235"/>
                <a:gd name="connsiteX184" fmla="*/ 866775 w 1518951"/>
                <a:gd name="connsiteY184" fmla="*/ 690182 h 940235"/>
                <a:gd name="connsiteX185" fmla="*/ 901256 w 1518951"/>
                <a:gd name="connsiteY185" fmla="*/ 717042 h 940235"/>
                <a:gd name="connsiteX186" fmla="*/ 866775 w 1518951"/>
                <a:gd name="connsiteY186" fmla="*/ 705517 h 940235"/>
                <a:gd name="connsiteX187" fmla="*/ 882110 w 1518951"/>
                <a:gd name="connsiteY187" fmla="*/ 736187 h 940235"/>
                <a:gd name="connsiteX188" fmla="*/ 932021 w 1518951"/>
                <a:gd name="connsiteY188" fmla="*/ 693992 h 940235"/>
                <a:gd name="connsiteX189" fmla="*/ 932021 w 1518951"/>
                <a:gd name="connsiteY189" fmla="*/ 693992 h 940235"/>
                <a:gd name="connsiteX190" fmla="*/ 678847 w 1518951"/>
                <a:gd name="connsiteY190" fmla="*/ 406336 h 940235"/>
                <a:gd name="connsiteX191" fmla="*/ 694182 w 1518951"/>
                <a:gd name="connsiteY191" fmla="*/ 306610 h 940235"/>
                <a:gd name="connsiteX192" fmla="*/ 678847 w 1518951"/>
                <a:gd name="connsiteY192" fmla="*/ 406336 h 940235"/>
                <a:gd name="connsiteX193" fmla="*/ 667417 w 1518951"/>
                <a:gd name="connsiteY193" fmla="*/ 486918 h 940235"/>
                <a:gd name="connsiteX194" fmla="*/ 671227 w 1518951"/>
                <a:gd name="connsiteY194" fmla="*/ 414052 h 940235"/>
                <a:gd name="connsiteX195" fmla="*/ 667417 w 1518951"/>
                <a:gd name="connsiteY195" fmla="*/ 486918 h 940235"/>
                <a:gd name="connsiteX196" fmla="*/ 878300 w 1518951"/>
                <a:gd name="connsiteY196" fmla="*/ 494538 h 940235"/>
                <a:gd name="connsiteX197" fmla="*/ 935831 w 1518951"/>
                <a:gd name="connsiteY197" fmla="*/ 440817 h 940235"/>
                <a:gd name="connsiteX198" fmla="*/ 878300 w 1518951"/>
                <a:gd name="connsiteY198" fmla="*/ 494538 h 940235"/>
                <a:gd name="connsiteX199" fmla="*/ 709517 w 1518951"/>
                <a:gd name="connsiteY199" fmla="*/ 513778 h 940235"/>
                <a:gd name="connsiteX200" fmla="*/ 701802 w 1518951"/>
                <a:gd name="connsiteY200" fmla="*/ 563594 h 940235"/>
                <a:gd name="connsiteX201" fmla="*/ 763143 w 1518951"/>
                <a:gd name="connsiteY201" fmla="*/ 563594 h 940235"/>
                <a:gd name="connsiteX202" fmla="*/ 778478 w 1518951"/>
                <a:gd name="connsiteY202" fmla="*/ 540544 h 940235"/>
                <a:gd name="connsiteX203" fmla="*/ 774668 w 1518951"/>
                <a:gd name="connsiteY203" fmla="*/ 567404 h 940235"/>
                <a:gd name="connsiteX204" fmla="*/ 797719 w 1518951"/>
                <a:gd name="connsiteY204" fmla="*/ 590455 h 940235"/>
                <a:gd name="connsiteX205" fmla="*/ 843725 w 1518951"/>
                <a:gd name="connsiteY205" fmla="*/ 509873 h 940235"/>
                <a:gd name="connsiteX206" fmla="*/ 809244 w 1518951"/>
                <a:gd name="connsiteY206" fmla="*/ 483013 h 940235"/>
                <a:gd name="connsiteX207" fmla="*/ 786193 w 1518951"/>
                <a:gd name="connsiteY207" fmla="*/ 517493 h 940235"/>
                <a:gd name="connsiteX208" fmla="*/ 805339 w 1518951"/>
                <a:gd name="connsiteY208" fmla="*/ 475298 h 940235"/>
                <a:gd name="connsiteX209" fmla="*/ 709517 w 1518951"/>
                <a:gd name="connsiteY209" fmla="*/ 513778 h 940235"/>
                <a:gd name="connsiteX210" fmla="*/ 709517 w 1518951"/>
                <a:gd name="connsiteY210" fmla="*/ 513778 h 940235"/>
                <a:gd name="connsiteX211" fmla="*/ 694182 w 1518951"/>
                <a:gd name="connsiteY211" fmla="*/ 613410 h 940235"/>
                <a:gd name="connsiteX212" fmla="*/ 744093 w 1518951"/>
                <a:gd name="connsiteY212" fmla="*/ 586549 h 940235"/>
                <a:gd name="connsiteX213" fmla="*/ 701897 w 1518951"/>
                <a:gd name="connsiteY213" fmla="*/ 659416 h 940235"/>
                <a:gd name="connsiteX214" fmla="*/ 759428 w 1518951"/>
                <a:gd name="connsiteY214" fmla="*/ 578834 h 940235"/>
                <a:gd name="connsiteX215" fmla="*/ 705707 w 1518951"/>
                <a:gd name="connsiteY215" fmla="*/ 575024 h 940235"/>
                <a:gd name="connsiteX216" fmla="*/ 694182 w 1518951"/>
                <a:gd name="connsiteY216" fmla="*/ 613410 h 940235"/>
                <a:gd name="connsiteX217" fmla="*/ 698087 w 1518951"/>
                <a:gd name="connsiteY217" fmla="*/ 674846 h 940235"/>
                <a:gd name="connsiteX218" fmla="*/ 682752 w 1518951"/>
                <a:gd name="connsiteY218" fmla="*/ 709327 h 940235"/>
                <a:gd name="connsiteX219" fmla="*/ 690467 w 1518951"/>
                <a:gd name="connsiteY219" fmla="*/ 578930 h 940235"/>
                <a:gd name="connsiteX220" fmla="*/ 659797 w 1518951"/>
                <a:gd name="connsiteY220" fmla="*/ 586549 h 940235"/>
                <a:gd name="connsiteX221" fmla="*/ 652082 w 1518951"/>
                <a:gd name="connsiteY221" fmla="*/ 720757 h 940235"/>
                <a:gd name="connsiteX222" fmla="*/ 678942 w 1518951"/>
                <a:gd name="connsiteY222" fmla="*/ 724567 h 940235"/>
                <a:gd name="connsiteX223" fmla="*/ 740283 w 1518951"/>
                <a:gd name="connsiteY223" fmla="*/ 621030 h 940235"/>
                <a:gd name="connsiteX224" fmla="*/ 698087 w 1518951"/>
                <a:gd name="connsiteY224" fmla="*/ 674846 h 940235"/>
                <a:gd name="connsiteX225" fmla="*/ 698087 w 1518951"/>
                <a:gd name="connsiteY225" fmla="*/ 674846 h 940235"/>
                <a:gd name="connsiteX226" fmla="*/ 878300 w 1518951"/>
                <a:gd name="connsiteY226" fmla="*/ 617315 h 940235"/>
                <a:gd name="connsiteX227" fmla="*/ 943547 w 1518951"/>
                <a:gd name="connsiteY227" fmla="*/ 621125 h 940235"/>
                <a:gd name="connsiteX228" fmla="*/ 912876 w 1518951"/>
                <a:gd name="connsiteY228" fmla="*/ 590455 h 940235"/>
                <a:gd name="connsiteX229" fmla="*/ 878300 w 1518951"/>
                <a:gd name="connsiteY229" fmla="*/ 617315 h 940235"/>
                <a:gd name="connsiteX230" fmla="*/ 115062 w 1518951"/>
                <a:gd name="connsiteY230" fmla="*/ 728472 h 940235"/>
                <a:gd name="connsiteX231" fmla="*/ 268510 w 1518951"/>
                <a:gd name="connsiteY231" fmla="*/ 705422 h 940235"/>
                <a:gd name="connsiteX232" fmla="*/ 241649 w 1518951"/>
                <a:gd name="connsiteY232" fmla="*/ 686276 h 940235"/>
                <a:gd name="connsiteX233" fmla="*/ 222504 w 1518951"/>
                <a:gd name="connsiteY233" fmla="*/ 693896 h 940235"/>
                <a:gd name="connsiteX234" fmla="*/ 230219 w 1518951"/>
                <a:gd name="connsiteY234" fmla="*/ 682371 h 940235"/>
                <a:gd name="connsiteX235" fmla="*/ 115062 w 1518951"/>
                <a:gd name="connsiteY235" fmla="*/ 728472 h 940235"/>
                <a:gd name="connsiteX236" fmla="*/ 575310 w 1518951"/>
                <a:gd name="connsiteY236" fmla="*/ 786003 h 940235"/>
                <a:gd name="connsiteX237" fmla="*/ 663512 w 1518951"/>
                <a:gd name="connsiteY237" fmla="*/ 732282 h 940235"/>
                <a:gd name="connsiteX238" fmla="*/ 575310 w 1518951"/>
                <a:gd name="connsiteY238" fmla="*/ 786003 h 940235"/>
                <a:gd name="connsiteX239" fmla="*/ 797814 w 1518951"/>
                <a:gd name="connsiteY239" fmla="*/ 789908 h 940235"/>
                <a:gd name="connsiteX240" fmla="*/ 824675 w 1518951"/>
                <a:gd name="connsiteY240" fmla="*/ 747713 h 940235"/>
                <a:gd name="connsiteX241" fmla="*/ 801624 w 1518951"/>
                <a:gd name="connsiteY241" fmla="*/ 732377 h 940235"/>
                <a:gd name="connsiteX242" fmla="*/ 797814 w 1518951"/>
                <a:gd name="connsiteY242" fmla="*/ 789908 h 940235"/>
                <a:gd name="connsiteX243" fmla="*/ 882110 w 1518951"/>
                <a:gd name="connsiteY243" fmla="*/ 747713 h 940235"/>
                <a:gd name="connsiteX244" fmla="*/ 935831 w 1518951"/>
                <a:gd name="connsiteY244" fmla="*/ 782193 h 940235"/>
                <a:gd name="connsiteX245" fmla="*/ 882110 w 1518951"/>
                <a:gd name="connsiteY245" fmla="*/ 747713 h 940235"/>
                <a:gd name="connsiteX246" fmla="*/ 943547 w 1518951"/>
                <a:gd name="connsiteY246" fmla="*/ 786003 h 940235"/>
                <a:gd name="connsiteX247" fmla="*/ 978027 w 1518951"/>
                <a:gd name="connsiteY247" fmla="*/ 739997 h 940235"/>
                <a:gd name="connsiteX248" fmla="*/ 943547 w 1518951"/>
                <a:gd name="connsiteY248" fmla="*/ 786003 h 940235"/>
                <a:gd name="connsiteX249" fmla="*/ 1104614 w 1518951"/>
                <a:gd name="connsiteY249" fmla="*/ 759238 h 940235"/>
                <a:gd name="connsiteX250" fmla="*/ 1250347 w 1518951"/>
                <a:gd name="connsiteY250" fmla="*/ 755428 h 940235"/>
                <a:gd name="connsiteX251" fmla="*/ 1104614 w 1518951"/>
                <a:gd name="connsiteY251" fmla="*/ 759238 h 940235"/>
                <a:gd name="connsiteX252" fmla="*/ 978027 w 1518951"/>
                <a:gd name="connsiteY252" fmla="*/ 774573 h 940235"/>
                <a:gd name="connsiteX253" fmla="*/ 1016413 w 1518951"/>
                <a:gd name="connsiteY253" fmla="*/ 747713 h 940235"/>
                <a:gd name="connsiteX254" fmla="*/ 978027 w 1518951"/>
                <a:gd name="connsiteY254" fmla="*/ 774573 h 940235"/>
                <a:gd name="connsiteX255" fmla="*/ 820769 w 1518951"/>
                <a:gd name="connsiteY255" fmla="*/ 828199 h 940235"/>
                <a:gd name="connsiteX256" fmla="*/ 874490 w 1518951"/>
                <a:gd name="connsiteY256" fmla="*/ 782193 h 940235"/>
                <a:gd name="connsiteX257" fmla="*/ 928211 w 1518951"/>
                <a:gd name="connsiteY257" fmla="*/ 797528 h 940235"/>
                <a:gd name="connsiteX258" fmla="*/ 889826 w 1518951"/>
                <a:gd name="connsiteY258" fmla="*/ 763048 h 940235"/>
                <a:gd name="connsiteX259" fmla="*/ 889826 w 1518951"/>
                <a:gd name="connsiteY259" fmla="*/ 782193 h 940235"/>
                <a:gd name="connsiteX260" fmla="*/ 874490 w 1518951"/>
                <a:gd name="connsiteY260" fmla="*/ 751523 h 940235"/>
                <a:gd name="connsiteX261" fmla="*/ 820769 w 1518951"/>
                <a:gd name="connsiteY261" fmla="*/ 828199 h 940235"/>
                <a:gd name="connsiteX262" fmla="*/ 820769 w 1518951"/>
                <a:gd name="connsiteY262" fmla="*/ 828199 h 940235"/>
                <a:gd name="connsiteX263" fmla="*/ 1050893 w 1518951"/>
                <a:gd name="connsiteY263" fmla="*/ 759238 h 940235"/>
                <a:gd name="connsiteX264" fmla="*/ 928116 w 1518951"/>
                <a:gd name="connsiteY264" fmla="*/ 828294 h 940235"/>
                <a:gd name="connsiteX265" fmla="*/ 1131380 w 1518951"/>
                <a:gd name="connsiteY265" fmla="*/ 763048 h 940235"/>
                <a:gd name="connsiteX266" fmla="*/ 962597 w 1518951"/>
                <a:gd name="connsiteY266" fmla="*/ 801434 h 940235"/>
                <a:gd name="connsiteX267" fmla="*/ 1050893 w 1518951"/>
                <a:gd name="connsiteY267" fmla="*/ 759238 h 940235"/>
                <a:gd name="connsiteX268" fmla="*/ 1246537 w 1518951"/>
                <a:gd name="connsiteY268" fmla="*/ 789908 h 940235"/>
                <a:gd name="connsiteX269" fmla="*/ 1143000 w 1518951"/>
                <a:gd name="connsiteY269" fmla="*/ 774573 h 940235"/>
                <a:gd name="connsiteX270" fmla="*/ 1246537 w 1518951"/>
                <a:gd name="connsiteY270" fmla="*/ 789908 h 940235"/>
                <a:gd name="connsiteX271" fmla="*/ 709517 w 1518951"/>
                <a:gd name="connsiteY271" fmla="*/ 866585 h 940235"/>
                <a:gd name="connsiteX272" fmla="*/ 721043 w 1518951"/>
                <a:gd name="connsiteY272" fmla="*/ 835914 h 940235"/>
                <a:gd name="connsiteX273" fmla="*/ 709517 w 1518951"/>
                <a:gd name="connsiteY273" fmla="*/ 866585 h 940235"/>
                <a:gd name="connsiteX274" fmla="*/ 751713 w 1518951"/>
                <a:gd name="connsiteY274" fmla="*/ 778383 h 940235"/>
                <a:gd name="connsiteX275" fmla="*/ 709517 w 1518951"/>
                <a:gd name="connsiteY275" fmla="*/ 843629 h 940235"/>
                <a:gd name="connsiteX276" fmla="*/ 751713 w 1518951"/>
                <a:gd name="connsiteY276" fmla="*/ 778383 h 940235"/>
                <a:gd name="connsiteX277" fmla="*/ 1012508 w 1518951"/>
                <a:gd name="connsiteY277" fmla="*/ 809053 h 940235"/>
                <a:gd name="connsiteX278" fmla="*/ 1123760 w 1518951"/>
                <a:gd name="connsiteY278" fmla="*/ 786003 h 940235"/>
                <a:gd name="connsiteX279" fmla="*/ 1054703 w 1518951"/>
                <a:gd name="connsiteY279" fmla="*/ 793718 h 940235"/>
                <a:gd name="connsiteX280" fmla="*/ 1012508 w 1518951"/>
                <a:gd name="connsiteY280" fmla="*/ 809053 h 940235"/>
                <a:gd name="connsiteX281" fmla="*/ 1116140 w 1518951"/>
                <a:gd name="connsiteY281" fmla="*/ 797528 h 940235"/>
                <a:gd name="connsiteX282" fmla="*/ 1238822 w 1518951"/>
                <a:gd name="connsiteY282" fmla="*/ 793718 h 940235"/>
                <a:gd name="connsiteX283" fmla="*/ 1116140 w 1518951"/>
                <a:gd name="connsiteY283" fmla="*/ 797528 h 940235"/>
                <a:gd name="connsiteX284" fmla="*/ 629031 w 1518951"/>
                <a:gd name="connsiteY284" fmla="*/ 862774 h 940235"/>
                <a:gd name="connsiteX285" fmla="*/ 675037 w 1518951"/>
                <a:gd name="connsiteY285" fmla="*/ 847439 h 940235"/>
                <a:gd name="connsiteX286" fmla="*/ 640556 w 1518951"/>
                <a:gd name="connsiteY286" fmla="*/ 881920 h 940235"/>
                <a:gd name="connsiteX287" fmla="*/ 690467 w 1518951"/>
                <a:gd name="connsiteY287" fmla="*/ 824389 h 940235"/>
                <a:gd name="connsiteX288" fmla="*/ 644462 w 1518951"/>
                <a:gd name="connsiteY288" fmla="*/ 789908 h 940235"/>
                <a:gd name="connsiteX289" fmla="*/ 629031 w 1518951"/>
                <a:gd name="connsiteY289" fmla="*/ 862774 h 940235"/>
                <a:gd name="connsiteX290" fmla="*/ 793909 w 1518951"/>
                <a:gd name="connsiteY290" fmla="*/ 816769 h 940235"/>
                <a:gd name="connsiteX291" fmla="*/ 805434 w 1518951"/>
                <a:gd name="connsiteY291" fmla="*/ 793718 h 940235"/>
                <a:gd name="connsiteX292" fmla="*/ 793909 w 1518951"/>
                <a:gd name="connsiteY292" fmla="*/ 816769 h 940235"/>
                <a:gd name="connsiteX293" fmla="*/ 782479 w 1518951"/>
                <a:gd name="connsiteY293" fmla="*/ 855059 h 940235"/>
                <a:gd name="connsiteX294" fmla="*/ 751808 w 1518951"/>
                <a:gd name="connsiteY294" fmla="*/ 874205 h 940235"/>
                <a:gd name="connsiteX295" fmla="*/ 809339 w 1518951"/>
                <a:gd name="connsiteY295" fmla="*/ 828199 h 940235"/>
                <a:gd name="connsiteX296" fmla="*/ 736473 w 1518951"/>
                <a:gd name="connsiteY296" fmla="*/ 897255 h 940235"/>
                <a:gd name="connsiteX297" fmla="*/ 805529 w 1518951"/>
                <a:gd name="connsiteY297" fmla="*/ 870395 h 940235"/>
                <a:gd name="connsiteX298" fmla="*/ 801719 w 1518951"/>
                <a:gd name="connsiteY298" fmla="*/ 855059 h 940235"/>
                <a:gd name="connsiteX299" fmla="*/ 897636 w 1518951"/>
                <a:gd name="connsiteY299" fmla="*/ 797528 h 940235"/>
                <a:gd name="connsiteX300" fmla="*/ 782479 w 1518951"/>
                <a:gd name="connsiteY300" fmla="*/ 855059 h 940235"/>
                <a:gd name="connsiteX301" fmla="*/ 782479 w 1518951"/>
                <a:gd name="connsiteY301" fmla="*/ 855059 h 940235"/>
                <a:gd name="connsiteX302" fmla="*/ 832295 w 1518951"/>
                <a:gd name="connsiteY302" fmla="*/ 858869 h 940235"/>
                <a:gd name="connsiteX303" fmla="*/ 916686 w 1518951"/>
                <a:gd name="connsiteY303" fmla="*/ 835819 h 940235"/>
                <a:gd name="connsiteX304" fmla="*/ 912876 w 1518951"/>
                <a:gd name="connsiteY304" fmla="*/ 801338 h 940235"/>
                <a:gd name="connsiteX305" fmla="*/ 832295 w 1518951"/>
                <a:gd name="connsiteY305" fmla="*/ 858869 h 940235"/>
                <a:gd name="connsiteX306" fmla="*/ 759428 w 1518951"/>
                <a:gd name="connsiteY306" fmla="*/ 843534 h 940235"/>
                <a:gd name="connsiteX307" fmla="*/ 759428 w 1518951"/>
                <a:gd name="connsiteY307" fmla="*/ 809053 h 940235"/>
                <a:gd name="connsiteX308" fmla="*/ 759428 w 1518951"/>
                <a:gd name="connsiteY308" fmla="*/ 843534 h 940235"/>
                <a:gd name="connsiteX309" fmla="*/ 464058 w 1518951"/>
                <a:gd name="connsiteY309" fmla="*/ 839724 h 940235"/>
                <a:gd name="connsiteX310" fmla="*/ 510064 w 1518951"/>
                <a:gd name="connsiteY310" fmla="*/ 862774 h 940235"/>
                <a:gd name="connsiteX311" fmla="*/ 517779 w 1518951"/>
                <a:gd name="connsiteY311" fmla="*/ 855059 h 940235"/>
                <a:gd name="connsiteX312" fmla="*/ 494728 w 1518951"/>
                <a:gd name="connsiteY312" fmla="*/ 824389 h 940235"/>
                <a:gd name="connsiteX313" fmla="*/ 464058 w 1518951"/>
                <a:gd name="connsiteY313" fmla="*/ 839724 h 940235"/>
                <a:gd name="connsiteX314" fmla="*/ 705707 w 1518951"/>
                <a:gd name="connsiteY314" fmla="*/ 901065 h 940235"/>
                <a:gd name="connsiteX315" fmla="*/ 740188 w 1518951"/>
                <a:gd name="connsiteY315" fmla="*/ 835819 h 940235"/>
                <a:gd name="connsiteX316" fmla="*/ 705707 w 1518951"/>
                <a:gd name="connsiteY316" fmla="*/ 901065 h 940235"/>
                <a:gd name="connsiteX317" fmla="*/ 690372 w 1518951"/>
                <a:gd name="connsiteY317" fmla="*/ 904970 h 940235"/>
                <a:gd name="connsiteX318" fmla="*/ 690372 w 1518951"/>
                <a:gd name="connsiteY318" fmla="*/ 904970 h 940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</a:cxnLst>
              <a:rect l="l" t="t" r="r" b="b"/>
              <a:pathLst>
                <a:path w="1518951" h="940235">
                  <a:moveTo>
                    <a:pt x="640556" y="759238"/>
                  </a:moveTo>
                  <a:cubicBezTo>
                    <a:pt x="612077" y="781907"/>
                    <a:pt x="561023" y="782003"/>
                    <a:pt x="559975" y="832104"/>
                  </a:cubicBezTo>
                  <a:cubicBezTo>
                    <a:pt x="532638" y="820960"/>
                    <a:pt x="514922" y="876681"/>
                    <a:pt x="494728" y="897350"/>
                  </a:cubicBezTo>
                  <a:cubicBezTo>
                    <a:pt x="499967" y="876110"/>
                    <a:pt x="482251" y="854107"/>
                    <a:pt x="452533" y="847439"/>
                  </a:cubicBezTo>
                  <a:cubicBezTo>
                    <a:pt x="451009" y="873252"/>
                    <a:pt x="475774" y="872776"/>
                    <a:pt x="479393" y="893445"/>
                  </a:cubicBezTo>
                  <a:cubicBezTo>
                    <a:pt x="464630" y="903446"/>
                    <a:pt x="445675" y="890397"/>
                    <a:pt x="444913" y="874300"/>
                  </a:cubicBezTo>
                  <a:cubicBezTo>
                    <a:pt x="436626" y="878491"/>
                    <a:pt x="451104" y="893159"/>
                    <a:pt x="437198" y="897350"/>
                  </a:cubicBezTo>
                  <a:cubicBezTo>
                    <a:pt x="423005" y="900017"/>
                    <a:pt x="430625" y="880967"/>
                    <a:pt x="421862" y="878205"/>
                  </a:cubicBezTo>
                  <a:cubicBezTo>
                    <a:pt x="424625" y="864299"/>
                    <a:pt x="442722" y="865823"/>
                    <a:pt x="441007" y="847535"/>
                  </a:cubicBezTo>
                  <a:cubicBezTo>
                    <a:pt x="421291" y="827627"/>
                    <a:pt x="418910" y="790956"/>
                    <a:pt x="387287" y="774668"/>
                  </a:cubicBezTo>
                  <a:cubicBezTo>
                    <a:pt x="372618" y="782288"/>
                    <a:pt x="406908" y="792766"/>
                    <a:pt x="395002" y="797719"/>
                  </a:cubicBezTo>
                  <a:cubicBezTo>
                    <a:pt x="371285" y="789242"/>
                    <a:pt x="334042" y="753618"/>
                    <a:pt x="325946" y="774668"/>
                  </a:cubicBezTo>
                  <a:cubicBezTo>
                    <a:pt x="254508" y="763810"/>
                    <a:pt x="185928" y="767334"/>
                    <a:pt x="141827" y="786194"/>
                  </a:cubicBezTo>
                  <a:cubicBezTo>
                    <a:pt x="171831" y="749808"/>
                    <a:pt x="265271" y="764857"/>
                    <a:pt x="322136" y="767048"/>
                  </a:cubicBezTo>
                  <a:cubicBezTo>
                    <a:pt x="308991" y="750761"/>
                    <a:pt x="297561" y="732758"/>
                    <a:pt x="279940" y="721043"/>
                  </a:cubicBezTo>
                  <a:cubicBezTo>
                    <a:pt x="176594" y="719899"/>
                    <a:pt x="82010" y="727710"/>
                    <a:pt x="26765" y="774764"/>
                  </a:cubicBezTo>
                  <a:cubicBezTo>
                    <a:pt x="17240" y="773240"/>
                    <a:pt x="26575" y="759905"/>
                    <a:pt x="34481" y="763238"/>
                  </a:cubicBezTo>
                  <a:cubicBezTo>
                    <a:pt x="24289" y="751237"/>
                    <a:pt x="12668" y="784765"/>
                    <a:pt x="0" y="770953"/>
                  </a:cubicBezTo>
                  <a:cubicBezTo>
                    <a:pt x="68866" y="726091"/>
                    <a:pt x="155734" y="699135"/>
                    <a:pt x="241649" y="671227"/>
                  </a:cubicBezTo>
                  <a:cubicBezTo>
                    <a:pt x="295466" y="700469"/>
                    <a:pt x="319278" y="776002"/>
                    <a:pt x="398907" y="767144"/>
                  </a:cubicBezTo>
                  <a:cubicBezTo>
                    <a:pt x="416909" y="786194"/>
                    <a:pt x="439579" y="800576"/>
                    <a:pt x="444913" y="832390"/>
                  </a:cubicBezTo>
                  <a:cubicBezTo>
                    <a:pt x="460439" y="843915"/>
                    <a:pt x="465487" y="813626"/>
                    <a:pt x="479393" y="824674"/>
                  </a:cubicBezTo>
                  <a:cubicBezTo>
                    <a:pt x="480060" y="816293"/>
                    <a:pt x="476250" y="812482"/>
                    <a:pt x="467868" y="813149"/>
                  </a:cubicBezTo>
                  <a:cubicBezTo>
                    <a:pt x="468535" y="808673"/>
                    <a:pt x="474821" y="809911"/>
                    <a:pt x="479393" y="809339"/>
                  </a:cubicBezTo>
                  <a:cubicBezTo>
                    <a:pt x="481774" y="794290"/>
                    <a:pt x="444055" y="771144"/>
                    <a:pt x="429578" y="782479"/>
                  </a:cubicBezTo>
                  <a:cubicBezTo>
                    <a:pt x="466344" y="753142"/>
                    <a:pt x="509492" y="810863"/>
                    <a:pt x="525494" y="840010"/>
                  </a:cubicBezTo>
                  <a:cubicBezTo>
                    <a:pt x="530828" y="829913"/>
                    <a:pt x="542925" y="826770"/>
                    <a:pt x="544640" y="813149"/>
                  </a:cubicBezTo>
                  <a:cubicBezTo>
                    <a:pt x="528733" y="784289"/>
                    <a:pt x="516541" y="751713"/>
                    <a:pt x="483299" y="740283"/>
                  </a:cubicBezTo>
                  <a:cubicBezTo>
                    <a:pt x="468630" y="758857"/>
                    <a:pt x="508921" y="771144"/>
                    <a:pt x="487109" y="786289"/>
                  </a:cubicBezTo>
                  <a:cubicBezTo>
                    <a:pt x="459296" y="753999"/>
                    <a:pt x="439388" y="713803"/>
                    <a:pt x="398907" y="694277"/>
                  </a:cubicBezTo>
                  <a:cubicBezTo>
                    <a:pt x="425863" y="677704"/>
                    <a:pt x="453580" y="722948"/>
                    <a:pt x="467963" y="744188"/>
                  </a:cubicBezTo>
                  <a:cubicBezTo>
                    <a:pt x="475393" y="738759"/>
                    <a:pt x="483394" y="734092"/>
                    <a:pt x="494824" y="732663"/>
                  </a:cubicBezTo>
                  <a:cubicBezTo>
                    <a:pt x="519208" y="750475"/>
                    <a:pt x="549116" y="762762"/>
                    <a:pt x="552355" y="801719"/>
                  </a:cubicBezTo>
                  <a:cubicBezTo>
                    <a:pt x="571976" y="771525"/>
                    <a:pt x="602742" y="752380"/>
                    <a:pt x="629031" y="728853"/>
                  </a:cubicBezTo>
                  <a:cubicBezTo>
                    <a:pt x="626269" y="725234"/>
                    <a:pt x="622078" y="723043"/>
                    <a:pt x="617506" y="721233"/>
                  </a:cubicBezTo>
                  <a:cubicBezTo>
                    <a:pt x="622935" y="711708"/>
                    <a:pt x="630745" y="714470"/>
                    <a:pt x="640556" y="717423"/>
                  </a:cubicBezTo>
                  <a:cubicBezTo>
                    <a:pt x="641604" y="665512"/>
                    <a:pt x="650748" y="641604"/>
                    <a:pt x="652082" y="587026"/>
                  </a:cubicBezTo>
                  <a:cubicBezTo>
                    <a:pt x="610457" y="591407"/>
                    <a:pt x="589693" y="616744"/>
                    <a:pt x="556165" y="629222"/>
                  </a:cubicBezTo>
                  <a:cubicBezTo>
                    <a:pt x="571310" y="605314"/>
                    <a:pt x="610838" y="588264"/>
                    <a:pt x="652082" y="579406"/>
                  </a:cubicBezTo>
                  <a:cubicBezTo>
                    <a:pt x="656463" y="574834"/>
                    <a:pt x="656463" y="565880"/>
                    <a:pt x="655892" y="556355"/>
                  </a:cubicBezTo>
                  <a:cubicBezTo>
                    <a:pt x="667417" y="552450"/>
                    <a:pt x="662654" y="564928"/>
                    <a:pt x="663607" y="571690"/>
                  </a:cubicBezTo>
                  <a:lnTo>
                    <a:pt x="686657" y="571690"/>
                  </a:lnTo>
                  <a:cubicBezTo>
                    <a:pt x="699421" y="565214"/>
                    <a:pt x="705993" y="515207"/>
                    <a:pt x="686657" y="521875"/>
                  </a:cubicBezTo>
                  <a:cubicBezTo>
                    <a:pt x="713232" y="507587"/>
                    <a:pt x="704945" y="458343"/>
                    <a:pt x="713518" y="425958"/>
                  </a:cubicBezTo>
                  <a:cubicBezTo>
                    <a:pt x="709613" y="419576"/>
                    <a:pt x="697230" y="421767"/>
                    <a:pt x="690467" y="418338"/>
                  </a:cubicBezTo>
                  <a:cubicBezTo>
                    <a:pt x="680942" y="459867"/>
                    <a:pt x="679895" y="510064"/>
                    <a:pt x="659797" y="541020"/>
                  </a:cubicBezTo>
                  <a:cubicBezTo>
                    <a:pt x="637604" y="428625"/>
                    <a:pt x="679704" y="321278"/>
                    <a:pt x="713518" y="241840"/>
                  </a:cubicBezTo>
                  <a:cubicBezTo>
                    <a:pt x="722662" y="220313"/>
                    <a:pt x="736759" y="200120"/>
                    <a:pt x="744188" y="180499"/>
                  </a:cubicBezTo>
                  <a:cubicBezTo>
                    <a:pt x="767239" y="119729"/>
                    <a:pt x="755237" y="50483"/>
                    <a:pt x="801719" y="4096"/>
                  </a:cubicBezTo>
                  <a:cubicBezTo>
                    <a:pt x="817721" y="11240"/>
                    <a:pt x="790575" y="27718"/>
                    <a:pt x="786384" y="38576"/>
                  </a:cubicBezTo>
                  <a:cubicBezTo>
                    <a:pt x="782479" y="81915"/>
                    <a:pt x="762191" y="108966"/>
                    <a:pt x="759524" y="153638"/>
                  </a:cubicBezTo>
                  <a:cubicBezTo>
                    <a:pt x="779621" y="139256"/>
                    <a:pt x="787337" y="112395"/>
                    <a:pt x="809339" y="99917"/>
                  </a:cubicBezTo>
                  <a:cubicBezTo>
                    <a:pt x="793814" y="127921"/>
                    <a:pt x="772001" y="149543"/>
                    <a:pt x="755618" y="176594"/>
                  </a:cubicBezTo>
                  <a:cubicBezTo>
                    <a:pt x="752856" y="224981"/>
                    <a:pt x="764095" y="287369"/>
                    <a:pt x="732568" y="306991"/>
                  </a:cubicBezTo>
                  <a:cubicBezTo>
                    <a:pt x="738568" y="270796"/>
                    <a:pt x="745522" y="235553"/>
                    <a:pt x="744093" y="191929"/>
                  </a:cubicBezTo>
                  <a:cubicBezTo>
                    <a:pt x="703993" y="241268"/>
                    <a:pt x="703612" y="330422"/>
                    <a:pt x="690372" y="406718"/>
                  </a:cubicBezTo>
                  <a:cubicBezTo>
                    <a:pt x="694944" y="411099"/>
                    <a:pt x="703898" y="411099"/>
                    <a:pt x="713423" y="410528"/>
                  </a:cubicBezTo>
                  <a:cubicBezTo>
                    <a:pt x="730568" y="397002"/>
                    <a:pt x="715518" y="351282"/>
                    <a:pt x="736473" y="341471"/>
                  </a:cubicBezTo>
                  <a:cubicBezTo>
                    <a:pt x="734854" y="406146"/>
                    <a:pt x="719518" y="451199"/>
                    <a:pt x="713423" y="502539"/>
                  </a:cubicBezTo>
                  <a:cubicBezTo>
                    <a:pt x="738854" y="494728"/>
                    <a:pt x="764191" y="486823"/>
                    <a:pt x="774764" y="464153"/>
                  </a:cubicBezTo>
                  <a:cubicBezTo>
                    <a:pt x="755999" y="450914"/>
                    <a:pt x="768191" y="406813"/>
                    <a:pt x="732568" y="410432"/>
                  </a:cubicBezTo>
                  <a:cubicBezTo>
                    <a:pt x="733139" y="399478"/>
                    <a:pt x="748570" y="403384"/>
                    <a:pt x="759428" y="402717"/>
                  </a:cubicBezTo>
                  <a:cubicBezTo>
                    <a:pt x="767143" y="414147"/>
                    <a:pt x="775335" y="425196"/>
                    <a:pt x="774764" y="444913"/>
                  </a:cubicBezTo>
                  <a:cubicBezTo>
                    <a:pt x="801910" y="378714"/>
                    <a:pt x="824675" y="308229"/>
                    <a:pt x="851440" y="241649"/>
                  </a:cubicBezTo>
                  <a:lnTo>
                    <a:pt x="862965" y="241649"/>
                  </a:lnTo>
                  <a:cubicBezTo>
                    <a:pt x="904208" y="144780"/>
                    <a:pt x="944880" y="46673"/>
                    <a:pt x="1016413" y="0"/>
                  </a:cubicBezTo>
                  <a:cubicBezTo>
                    <a:pt x="952310" y="75724"/>
                    <a:pt x="884301" y="189452"/>
                    <a:pt x="836200" y="299180"/>
                  </a:cubicBezTo>
                  <a:cubicBezTo>
                    <a:pt x="815626" y="346043"/>
                    <a:pt x="780955" y="425101"/>
                    <a:pt x="809339" y="460248"/>
                  </a:cubicBezTo>
                  <a:cubicBezTo>
                    <a:pt x="865632" y="409099"/>
                    <a:pt x="903732" y="339852"/>
                    <a:pt x="970407" y="299180"/>
                  </a:cubicBezTo>
                  <a:cubicBezTo>
                    <a:pt x="920972" y="354521"/>
                    <a:pt x="862679" y="401098"/>
                    <a:pt x="824675" y="467963"/>
                  </a:cubicBezTo>
                  <a:cubicBezTo>
                    <a:pt x="827723" y="484061"/>
                    <a:pt x="847154" y="483870"/>
                    <a:pt x="847725" y="502444"/>
                  </a:cubicBezTo>
                  <a:cubicBezTo>
                    <a:pt x="874967" y="459010"/>
                    <a:pt x="949452" y="439293"/>
                    <a:pt x="981932" y="398907"/>
                  </a:cubicBezTo>
                  <a:cubicBezTo>
                    <a:pt x="1028319" y="341376"/>
                    <a:pt x="1038035" y="257080"/>
                    <a:pt x="1089279" y="199453"/>
                  </a:cubicBezTo>
                  <a:cubicBezTo>
                    <a:pt x="1080040" y="188595"/>
                    <a:pt x="1066038" y="204692"/>
                    <a:pt x="1058609" y="195644"/>
                  </a:cubicBezTo>
                  <a:cubicBezTo>
                    <a:pt x="1061371" y="176594"/>
                    <a:pt x="1078040" y="188976"/>
                    <a:pt x="1093089" y="187928"/>
                  </a:cubicBezTo>
                  <a:cubicBezTo>
                    <a:pt x="1120235" y="164021"/>
                    <a:pt x="1135190" y="127730"/>
                    <a:pt x="1169765" y="111252"/>
                  </a:cubicBezTo>
                  <a:cubicBezTo>
                    <a:pt x="1186148" y="113729"/>
                    <a:pt x="1158431" y="131159"/>
                    <a:pt x="1150620" y="134302"/>
                  </a:cubicBezTo>
                  <a:cubicBezTo>
                    <a:pt x="1141857" y="157448"/>
                    <a:pt x="1117187" y="164878"/>
                    <a:pt x="1108424" y="188023"/>
                  </a:cubicBezTo>
                  <a:cubicBezTo>
                    <a:pt x="1122045" y="205073"/>
                    <a:pt x="1163098" y="194691"/>
                    <a:pt x="1169765" y="218694"/>
                  </a:cubicBezTo>
                  <a:cubicBezTo>
                    <a:pt x="1144715" y="216980"/>
                    <a:pt x="1128808" y="205931"/>
                    <a:pt x="1108424" y="199549"/>
                  </a:cubicBezTo>
                  <a:cubicBezTo>
                    <a:pt x="1056418" y="246031"/>
                    <a:pt x="1037558" y="325565"/>
                    <a:pt x="997172" y="383667"/>
                  </a:cubicBezTo>
                  <a:cubicBezTo>
                    <a:pt x="1009174" y="396621"/>
                    <a:pt x="1021270" y="377285"/>
                    <a:pt x="1035558" y="379857"/>
                  </a:cubicBezTo>
                  <a:cubicBezTo>
                    <a:pt x="1024414" y="399288"/>
                    <a:pt x="1004792" y="396811"/>
                    <a:pt x="989552" y="406718"/>
                  </a:cubicBezTo>
                  <a:cubicBezTo>
                    <a:pt x="960692" y="425386"/>
                    <a:pt x="941261" y="463010"/>
                    <a:pt x="912876" y="487299"/>
                  </a:cubicBezTo>
                  <a:cubicBezTo>
                    <a:pt x="943642" y="484251"/>
                    <a:pt x="1004126" y="471678"/>
                    <a:pt x="1024128" y="498824"/>
                  </a:cubicBezTo>
                  <a:cubicBezTo>
                    <a:pt x="971836" y="485299"/>
                    <a:pt x="893255" y="493014"/>
                    <a:pt x="859250" y="506444"/>
                  </a:cubicBezTo>
                  <a:cubicBezTo>
                    <a:pt x="874205" y="534924"/>
                    <a:pt x="905542" y="547116"/>
                    <a:pt x="920591" y="575501"/>
                  </a:cubicBezTo>
                  <a:cubicBezTo>
                    <a:pt x="956691" y="546354"/>
                    <a:pt x="1009079" y="533590"/>
                    <a:pt x="1035653" y="494919"/>
                  </a:cubicBezTo>
                  <a:cubicBezTo>
                    <a:pt x="1100328" y="483775"/>
                    <a:pt x="1155668" y="431006"/>
                    <a:pt x="1231297" y="418243"/>
                  </a:cubicBezTo>
                  <a:cubicBezTo>
                    <a:pt x="1184053" y="452819"/>
                    <a:pt x="1117283" y="467868"/>
                    <a:pt x="1066419" y="498824"/>
                  </a:cubicBezTo>
                  <a:cubicBezTo>
                    <a:pt x="1101185" y="541306"/>
                    <a:pt x="1152906" y="546449"/>
                    <a:pt x="1212152" y="560165"/>
                  </a:cubicBezTo>
                  <a:cubicBezTo>
                    <a:pt x="1208056" y="603885"/>
                    <a:pt x="1244156" y="607409"/>
                    <a:pt x="1277398" y="613886"/>
                  </a:cubicBezTo>
                  <a:cubicBezTo>
                    <a:pt x="1300829" y="671036"/>
                    <a:pt x="1365409" y="687038"/>
                    <a:pt x="1384744" y="748094"/>
                  </a:cubicBezTo>
                  <a:cubicBezTo>
                    <a:pt x="1316069" y="705517"/>
                    <a:pt x="1289114" y="621221"/>
                    <a:pt x="1200626" y="598551"/>
                  </a:cubicBezTo>
                  <a:cubicBezTo>
                    <a:pt x="1197483" y="586359"/>
                    <a:pt x="1198150" y="570357"/>
                    <a:pt x="1193006" y="560165"/>
                  </a:cubicBezTo>
                  <a:cubicBezTo>
                    <a:pt x="1169384" y="558260"/>
                    <a:pt x="1156335" y="567023"/>
                    <a:pt x="1131665" y="563975"/>
                  </a:cubicBezTo>
                  <a:cubicBezTo>
                    <a:pt x="1107186" y="547307"/>
                    <a:pt x="1083469" y="512445"/>
                    <a:pt x="1054989" y="510254"/>
                  </a:cubicBezTo>
                  <a:cubicBezTo>
                    <a:pt x="1012698" y="507016"/>
                    <a:pt x="970598" y="571405"/>
                    <a:pt x="928402" y="579311"/>
                  </a:cubicBezTo>
                  <a:cubicBezTo>
                    <a:pt x="947642" y="616268"/>
                    <a:pt x="978218" y="641985"/>
                    <a:pt x="997458" y="679037"/>
                  </a:cubicBezTo>
                  <a:cubicBezTo>
                    <a:pt x="993934" y="685705"/>
                    <a:pt x="997553" y="699611"/>
                    <a:pt x="985933" y="698182"/>
                  </a:cubicBezTo>
                  <a:cubicBezTo>
                    <a:pt x="989362" y="634174"/>
                    <a:pt x="900970" y="643223"/>
                    <a:pt x="847820" y="648272"/>
                  </a:cubicBezTo>
                  <a:cubicBezTo>
                    <a:pt x="869156" y="630174"/>
                    <a:pt x="923639" y="636651"/>
                    <a:pt x="959072" y="644461"/>
                  </a:cubicBezTo>
                  <a:cubicBezTo>
                    <a:pt x="956024" y="618935"/>
                    <a:pt x="871918" y="626459"/>
                    <a:pt x="855536" y="632936"/>
                  </a:cubicBezTo>
                  <a:cubicBezTo>
                    <a:pt x="859345" y="608648"/>
                    <a:pt x="882968" y="604076"/>
                    <a:pt x="901541" y="594551"/>
                  </a:cubicBezTo>
                  <a:cubicBezTo>
                    <a:pt x="890492" y="577977"/>
                    <a:pt x="852678" y="581311"/>
                    <a:pt x="836295" y="590740"/>
                  </a:cubicBezTo>
                  <a:cubicBezTo>
                    <a:pt x="845630" y="564356"/>
                    <a:pt x="886492" y="580168"/>
                    <a:pt x="909161" y="583025"/>
                  </a:cubicBezTo>
                  <a:cubicBezTo>
                    <a:pt x="901065" y="552736"/>
                    <a:pt x="872871" y="542639"/>
                    <a:pt x="855440" y="521684"/>
                  </a:cubicBezTo>
                  <a:cubicBezTo>
                    <a:pt x="819055" y="557974"/>
                    <a:pt x="790099" y="622364"/>
                    <a:pt x="767239" y="675132"/>
                  </a:cubicBezTo>
                  <a:cubicBezTo>
                    <a:pt x="758666" y="694849"/>
                    <a:pt x="758476" y="722281"/>
                    <a:pt x="736568" y="728853"/>
                  </a:cubicBezTo>
                  <a:cubicBezTo>
                    <a:pt x="746189" y="672941"/>
                    <a:pt x="791813" y="646843"/>
                    <a:pt x="782574" y="583121"/>
                  </a:cubicBezTo>
                  <a:cubicBezTo>
                    <a:pt x="757238" y="584549"/>
                    <a:pt x="760571" y="614839"/>
                    <a:pt x="751904" y="632936"/>
                  </a:cubicBezTo>
                  <a:cubicBezTo>
                    <a:pt x="765048" y="629412"/>
                    <a:pt x="766763" y="614553"/>
                    <a:pt x="782574" y="613791"/>
                  </a:cubicBezTo>
                  <a:cubicBezTo>
                    <a:pt x="743331" y="643033"/>
                    <a:pt x="719042" y="705231"/>
                    <a:pt x="721233" y="763334"/>
                  </a:cubicBezTo>
                  <a:cubicBezTo>
                    <a:pt x="705136" y="758952"/>
                    <a:pt x="704374" y="739331"/>
                    <a:pt x="705898" y="717328"/>
                  </a:cubicBezTo>
                  <a:cubicBezTo>
                    <a:pt x="715709" y="711232"/>
                    <a:pt x="722090" y="706850"/>
                    <a:pt x="725043" y="686657"/>
                  </a:cubicBezTo>
                  <a:cubicBezTo>
                    <a:pt x="712184" y="689229"/>
                    <a:pt x="690943" y="716471"/>
                    <a:pt x="686657" y="740378"/>
                  </a:cubicBezTo>
                  <a:cubicBezTo>
                    <a:pt x="644747" y="738092"/>
                    <a:pt x="644557" y="777526"/>
                    <a:pt x="629126" y="801719"/>
                  </a:cubicBezTo>
                  <a:cubicBezTo>
                    <a:pt x="635318" y="796766"/>
                    <a:pt x="659416" y="767906"/>
                    <a:pt x="663607" y="759524"/>
                  </a:cubicBezTo>
                  <a:cubicBezTo>
                    <a:pt x="684371" y="757999"/>
                    <a:pt x="698468" y="762953"/>
                    <a:pt x="694277" y="786384"/>
                  </a:cubicBezTo>
                  <a:cubicBezTo>
                    <a:pt x="680847" y="787051"/>
                    <a:pt x="681704" y="773430"/>
                    <a:pt x="671227" y="771049"/>
                  </a:cubicBezTo>
                  <a:cubicBezTo>
                    <a:pt x="663607" y="771144"/>
                    <a:pt x="666369" y="781526"/>
                    <a:pt x="655892" y="778764"/>
                  </a:cubicBezTo>
                  <a:cubicBezTo>
                    <a:pt x="659130" y="797338"/>
                    <a:pt x="685038" y="793052"/>
                    <a:pt x="686562" y="813245"/>
                  </a:cubicBezTo>
                  <a:cubicBezTo>
                    <a:pt x="692944" y="814864"/>
                    <a:pt x="686181" y="798957"/>
                    <a:pt x="682752" y="797909"/>
                  </a:cubicBezTo>
                  <a:cubicBezTo>
                    <a:pt x="685324" y="784860"/>
                    <a:pt x="695516" y="794099"/>
                    <a:pt x="698087" y="801719"/>
                  </a:cubicBezTo>
                  <a:cubicBezTo>
                    <a:pt x="715613" y="792385"/>
                    <a:pt x="720852" y="770763"/>
                    <a:pt x="744093" y="767239"/>
                  </a:cubicBezTo>
                  <a:cubicBezTo>
                    <a:pt x="732663" y="786479"/>
                    <a:pt x="707422" y="791909"/>
                    <a:pt x="701897" y="817055"/>
                  </a:cubicBezTo>
                  <a:cubicBezTo>
                    <a:pt x="726281" y="804386"/>
                    <a:pt x="736854" y="777811"/>
                    <a:pt x="759428" y="763334"/>
                  </a:cubicBezTo>
                  <a:cubicBezTo>
                    <a:pt x="760095" y="748665"/>
                    <a:pt x="739616" y="755047"/>
                    <a:pt x="740283" y="740283"/>
                  </a:cubicBezTo>
                  <a:cubicBezTo>
                    <a:pt x="746760" y="733806"/>
                    <a:pt x="757523" y="742474"/>
                    <a:pt x="763334" y="747998"/>
                  </a:cubicBezTo>
                  <a:cubicBezTo>
                    <a:pt x="772954" y="744855"/>
                    <a:pt x="768668" y="727805"/>
                    <a:pt x="774859" y="721138"/>
                  </a:cubicBezTo>
                  <a:cubicBezTo>
                    <a:pt x="785622" y="728472"/>
                    <a:pt x="769620" y="741140"/>
                    <a:pt x="771049" y="751808"/>
                  </a:cubicBezTo>
                  <a:cubicBezTo>
                    <a:pt x="793528" y="738473"/>
                    <a:pt x="797624" y="706755"/>
                    <a:pt x="817055" y="690467"/>
                  </a:cubicBezTo>
                  <a:cubicBezTo>
                    <a:pt x="817721" y="717899"/>
                    <a:pt x="855631" y="708184"/>
                    <a:pt x="855440" y="736473"/>
                  </a:cubicBezTo>
                  <a:cubicBezTo>
                    <a:pt x="838200" y="730758"/>
                    <a:pt x="828580" y="717328"/>
                    <a:pt x="809435" y="713423"/>
                  </a:cubicBezTo>
                  <a:cubicBezTo>
                    <a:pt x="804672" y="730568"/>
                    <a:pt x="829913" y="741617"/>
                    <a:pt x="843915" y="751808"/>
                  </a:cubicBezTo>
                  <a:cubicBezTo>
                    <a:pt x="853440" y="752380"/>
                    <a:pt x="855821" y="745807"/>
                    <a:pt x="863060" y="744188"/>
                  </a:cubicBezTo>
                  <a:cubicBezTo>
                    <a:pt x="861822" y="700659"/>
                    <a:pt x="823627" y="694087"/>
                    <a:pt x="817055" y="655987"/>
                  </a:cubicBezTo>
                  <a:cubicBezTo>
                    <a:pt x="795242" y="662273"/>
                    <a:pt x="784955" y="680180"/>
                    <a:pt x="767239" y="690467"/>
                  </a:cubicBezTo>
                  <a:cubicBezTo>
                    <a:pt x="775430" y="661607"/>
                    <a:pt x="806672" y="655796"/>
                    <a:pt x="828580" y="640652"/>
                  </a:cubicBezTo>
                  <a:cubicBezTo>
                    <a:pt x="857250" y="678371"/>
                    <a:pt x="943166" y="643128"/>
                    <a:pt x="974312" y="682847"/>
                  </a:cubicBezTo>
                  <a:cubicBezTo>
                    <a:pt x="958120" y="686086"/>
                    <a:pt x="892588" y="660464"/>
                    <a:pt x="855440" y="663702"/>
                  </a:cubicBezTo>
                  <a:cubicBezTo>
                    <a:pt x="870109" y="691229"/>
                    <a:pt x="940213" y="663321"/>
                    <a:pt x="943642" y="702088"/>
                  </a:cubicBezTo>
                  <a:cubicBezTo>
                    <a:pt x="964692" y="702755"/>
                    <a:pt x="990029" y="699230"/>
                    <a:pt x="985838" y="725138"/>
                  </a:cubicBezTo>
                  <a:cubicBezTo>
                    <a:pt x="962501" y="703136"/>
                    <a:pt x="925163" y="706850"/>
                    <a:pt x="901446" y="728948"/>
                  </a:cubicBezTo>
                  <a:cubicBezTo>
                    <a:pt x="914114" y="739997"/>
                    <a:pt x="937546" y="765715"/>
                    <a:pt x="951262" y="751999"/>
                  </a:cubicBezTo>
                  <a:cubicBezTo>
                    <a:pt x="949452" y="730568"/>
                    <a:pt x="912590" y="742188"/>
                    <a:pt x="912876" y="728948"/>
                  </a:cubicBezTo>
                  <a:cubicBezTo>
                    <a:pt x="938975" y="726377"/>
                    <a:pt x="979932" y="743712"/>
                    <a:pt x="997268" y="725138"/>
                  </a:cubicBezTo>
                  <a:cubicBezTo>
                    <a:pt x="984885" y="746951"/>
                    <a:pt x="1050227" y="733139"/>
                    <a:pt x="1054799" y="751999"/>
                  </a:cubicBezTo>
                  <a:cubicBezTo>
                    <a:pt x="1065562" y="720566"/>
                    <a:pt x="1108424" y="721233"/>
                    <a:pt x="1135380" y="705993"/>
                  </a:cubicBezTo>
                  <a:cubicBezTo>
                    <a:pt x="1161479" y="724472"/>
                    <a:pt x="1229963" y="700564"/>
                    <a:pt x="1254252" y="729044"/>
                  </a:cubicBezTo>
                  <a:cubicBezTo>
                    <a:pt x="1189101" y="724281"/>
                    <a:pt x="1101757" y="697230"/>
                    <a:pt x="1062514" y="752094"/>
                  </a:cubicBezTo>
                  <a:cubicBezTo>
                    <a:pt x="1114330" y="746379"/>
                    <a:pt x="1187863" y="719899"/>
                    <a:pt x="1258157" y="740569"/>
                  </a:cubicBezTo>
                  <a:cubicBezTo>
                    <a:pt x="1260824" y="762190"/>
                    <a:pt x="1282637" y="764667"/>
                    <a:pt x="1288828" y="782765"/>
                  </a:cubicBezTo>
                  <a:cubicBezTo>
                    <a:pt x="1276731" y="784574"/>
                    <a:pt x="1273873" y="777335"/>
                    <a:pt x="1265777" y="775049"/>
                  </a:cubicBezTo>
                  <a:cubicBezTo>
                    <a:pt x="1262348" y="801719"/>
                    <a:pt x="1293876" y="783622"/>
                    <a:pt x="1307973" y="782765"/>
                  </a:cubicBezTo>
                  <a:cubicBezTo>
                    <a:pt x="1339691" y="780764"/>
                    <a:pt x="1385030" y="780193"/>
                    <a:pt x="1411510" y="775049"/>
                  </a:cubicBezTo>
                  <a:cubicBezTo>
                    <a:pt x="1397603" y="756952"/>
                    <a:pt x="1358551" y="764096"/>
                    <a:pt x="1350169" y="740569"/>
                  </a:cubicBezTo>
                  <a:cubicBezTo>
                    <a:pt x="1399127" y="752951"/>
                    <a:pt x="1441228" y="772192"/>
                    <a:pt x="1480566" y="794290"/>
                  </a:cubicBezTo>
                  <a:cubicBezTo>
                    <a:pt x="1490091" y="788861"/>
                    <a:pt x="1516380" y="778383"/>
                    <a:pt x="1518952" y="798100"/>
                  </a:cubicBezTo>
                  <a:cubicBezTo>
                    <a:pt x="1498378" y="795338"/>
                    <a:pt x="1487519" y="802481"/>
                    <a:pt x="1472946" y="805815"/>
                  </a:cubicBezTo>
                  <a:cubicBezTo>
                    <a:pt x="1411415" y="772954"/>
                    <a:pt x="1337215" y="799624"/>
                    <a:pt x="1265873" y="805815"/>
                  </a:cubicBezTo>
                  <a:cubicBezTo>
                    <a:pt x="1188053" y="812578"/>
                    <a:pt x="1096899" y="809435"/>
                    <a:pt x="1005078" y="824960"/>
                  </a:cubicBezTo>
                  <a:cubicBezTo>
                    <a:pt x="992695" y="829723"/>
                    <a:pt x="1002125" y="812578"/>
                    <a:pt x="989743" y="817340"/>
                  </a:cubicBezTo>
                  <a:cubicBezTo>
                    <a:pt x="889540" y="848773"/>
                    <a:pt x="794671" y="885635"/>
                    <a:pt x="698278" y="920877"/>
                  </a:cubicBezTo>
                  <a:cubicBezTo>
                    <a:pt x="699040" y="931831"/>
                    <a:pt x="698754" y="941832"/>
                    <a:pt x="686753" y="940022"/>
                  </a:cubicBezTo>
                  <a:cubicBezTo>
                    <a:pt x="685705" y="933831"/>
                    <a:pt x="690372" y="933450"/>
                    <a:pt x="690563" y="928497"/>
                  </a:cubicBezTo>
                  <a:cubicBezTo>
                    <a:pt x="673513" y="929449"/>
                    <a:pt x="653987" y="943642"/>
                    <a:pt x="636842" y="932307"/>
                  </a:cubicBezTo>
                  <a:cubicBezTo>
                    <a:pt x="653701" y="920020"/>
                    <a:pt x="645128" y="913448"/>
                    <a:pt x="667512" y="897827"/>
                  </a:cubicBezTo>
                  <a:cubicBezTo>
                    <a:pt x="678656" y="900017"/>
                    <a:pt x="661607" y="903827"/>
                    <a:pt x="663702" y="909352"/>
                  </a:cubicBezTo>
                  <a:cubicBezTo>
                    <a:pt x="675418" y="907066"/>
                    <a:pt x="683705" y="901256"/>
                    <a:pt x="694373" y="897827"/>
                  </a:cubicBezTo>
                  <a:lnTo>
                    <a:pt x="694373" y="867156"/>
                  </a:lnTo>
                  <a:cubicBezTo>
                    <a:pt x="677418" y="870680"/>
                    <a:pt x="662654" y="876395"/>
                    <a:pt x="655987" y="890207"/>
                  </a:cubicBezTo>
                  <a:lnTo>
                    <a:pt x="671322" y="890207"/>
                  </a:lnTo>
                  <a:cubicBezTo>
                    <a:pt x="633413" y="913162"/>
                    <a:pt x="588074" y="903637"/>
                    <a:pt x="548545" y="913257"/>
                  </a:cubicBezTo>
                  <a:cubicBezTo>
                    <a:pt x="543687" y="884111"/>
                    <a:pt x="583216" y="899255"/>
                    <a:pt x="598456" y="890207"/>
                  </a:cubicBezTo>
                  <a:cubicBezTo>
                    <a:pt x="621316" y="870776"/>
                    <a:pt x="614172" y="842772"/>
                    <a:pt x="629126" y="813530"/>
                  </a:cubicBezTo>
                  <a:cubicBezTo>
                    <a:pt x="613886" y="822579"/>
                    <a:pt x="615410" y="848297"/>
                    <a:pt x="606076" y="863346"/>
                  </a:cubicBezTo>
                  <a:cubicBezTo>
                    <a:pt x="589502" y="842391"/>
                    <a:pt x="624745" y="811721"/>
                    <a:pt x="629126" y="786670"/>
                  </a:cubicBezTo>
                  <a:cubicBezTo>
                    <a:pt x="611315" y="785622"/>
                    <a:pt x="610076" y="834009"/>
                    <a:pt x="586931" y="840391"/>
                  </a:cubicBezTo>
                  <a:cubicBezTo>
                    <a:pt x="595408" y="798481"/>
                    <a:pt x="629984" y="789908"/>
                    <a:pt x="640556" y="759238"/>
                  </a:cubicBezTo>
                  <a:close/>
                  <a:moveTo>
                    <a:pt x="843820" y="667131"/>
                  </a:moveTo>
                  <a:cubicBezTo>
                    <a:pt x="837248" y="660940"/>
                    <a:pt x="830199" y="655130"/>
                    <a:pt x="824675" y="647986"/>
                  </a:cubicBezTo>
                  <a:cubicBezTo>
                    <a:pt x="817055" y="653415"/>
                    <a:pt x="835343" y="678466"/>
                    <a:pt x="843820" y="667131"/>
                  </a:cubicBezTo>
                  <a:close/>
                  <a:moveTo>
                    <a:pt x="932021" y="693992"/>
                  </a:moveTo>
                  <a:cubicBezTo>
                    <a:pt x="910971" y="696182"/>
                    <a:pt x="881634" y="668941"/>
                    <a:pt x="866775" y="690182"/>
                  </a:cubicBezTo>
                  <a:cubicBezTo>
                    <a:pt x="874681" y="702755"/>
                    <a:pt x="903732" y="694182"/>
                    <a:pt x="901256" y="717042"/>
                  </a:cubicBezTo>
                  <a:cubicBezTo>
                    <a:pt x="888111" y="714851"/>
                    <a:pt x="883349" y="704183"/>
                    <a:pt x="866775" y="705517"/>
                  </a:cubicBezTo>
                  <a:cubicBezTo>
                    <a:pt x="870585" y="717042"/>
                    <a:pt x="869633" y="733330"/>
                    <a:pt x="882110" y="736187"/>
                  </a:cubicBezTo>
                  <a:cubicBezTo>
                    <a:pt x="900017" y="714851"/>
                    <a:pt x="919639" y="718661"/>
                    <a:pt x="932021" y="693992"/>
                  </a:cubicBezTo>
                  <a:lnTo>
                    <a:pt x="932021" y="693992"/>
                  </a:lnTo>
                  <a:close/>
                  <a:moveTo>
                    <a:pt x="678847" y="406336"/>
                  </a:moveTo>
                  <a:cubicBezTo>
                    <a:pt x="687991" y="379667"/>
                    <a:pt x="692753" y="328232"/>
                    <a:pt x="694182" y="306610"/>
                  </a:cubicBezTo>
                  <a:cubicBezTo>
                    <a:pt x="687515" y="333661"/>
                    <a:pt x="667036" y="386239"/>
                    <a:pt x="678847" y="406336"/>
                  </a:cubicBezTo>
                  <a:close/>
                  <a:moveTo>
                    <a:pt x="667417" y="486918"/>
                  </a:moveTo>
                  <a:cubicBezTo>
                    <a:pt x="667036" y="457200"/>
                    <a:pt x="684752" y="430911"/>
                    <a:pt x="671227" y="414052"/>
                  </a:cubicBezTo>
                  <a:cubicBezTo>
                    <a:pt x="668750" y="434626"/>
                    <a:pt x="657035" y="466249"/>
                    <a:pt x="667417" y="486918"/>
                  </a:cubicBezTo>
                  <a:close/>
                  <a:moveTo>
                    <a:pt x="878300" y="494538"/>
                  </a:moveTo>
                  <a:cubicBezTo>
                    <a:pt x="897065" y="480251"/>
                    <a:pt x="931069" y="464058"/>
                    <a:pt x="935831" y="440817"/>
                  </a:cubicBezTo>
                  <a:cubicBezTo>
                    <a:pt x="920020" y="459581"/>
                    <a:pt x="880396" y="474821"/>
                    <a:pt x="878300" y="494538"/>
                  </a:cubicBezTo>
                  <a:close/>
                  <a:moveTo>
                    <a:pt x="709517" y="513778"/>
                  </a:moveTo>
                  <a:cubicBezTo>
                    <a:pt x="710470" y="533972"/>
                    <a:pt x="706850" y="549497"/>
                    <a:pt x="701802" y="563594"/>
                  </a:cubicBezTo>
                  <a:lnTo>
                    <a:pt x="763143" y="563594"/>
                  </a:lnTo>
                  <a:cubicBezTo>
                    <a:pt x="766477" y="554165"/>
                    <a:pt x="766572" y="541496"/>
                    <a:pt x="778478" y="540544"/>
                  </a:cubicBezTo>
                  <a:cubicBezTo>
                    <a:pt x="781526" y="553879"/>
                    <a:pt x="772763" y="555307"/>
                    <a:pt x="774668" y="567404"/>
                  </a:cubicBezTo>
                  <a:cubicBezTo>
                    <a:pt x="791432" y="565976"/>
                    <a:pt x="792099" y="580644"/>
                    <a:pt x="797719" y="590455"/>
                  </a:cubicBezTo>
                  <a:cubicBezTo>
                    <a:pt x="810673" y="561213"/>
                    <a:pt x="828104" y="536448"/>
                    <a:pt x="843725" y="509873"/>
                  </a:cubicBezTo>
                  <a:cubicBezTo>
                    <a:pt x="830961" y="502158"/>
                    <a:pt x="831437" y="481203"/>
                    <a:pt x="809244" y="483013"/>
                  </a:cubicBezTo>
                  <a:cubicBezTo>
                    <a:pt x="806958" y="499872"/>
                    <a:pt x="800957" y="513112"/>
                    <a:pt x="786193" y="517493"/>
                  </a:cubicBezTo>
                  <a:cubicBezTo>
                    <a:pt x="786384" y="497205"/>
                    <a:pt x="800005" y="490442"/>
                    <a:pt x="805339" y="475298"/>
                  </a:cubicBezTo>
                  <a:cubicBezTo>
                    <a:pt x="767334" y="481965"/>
                    <a:pt x="742569" y="502063"/>
                    <a:pt x="709517" y="513778"/>
                  </a:cubicBezTo>
                  <a:lnTo>
                    <a:pt x="709517" y="513778"/>
                  </a:lnTo>
                  <a:close/>
                  <a:moveTo>
                    <a:pt x="694182" y="613410"/>
                  </a:moveTo>
                  <a:cubicBezTo>
                    <a:pt x="721519" y="615124"/>
                    <a:pt x="720757" y="588836"/>
                    <a:pt x="744093" y="586549"/>
                  </a:cubicBezTo>
                  <a:cubicBezTo>
                    <a:pt x="729901" y="608267"/>
                    <a:pt x="686181" y="620649"/>
                    <a:pt x="701897" y="659416"/>
                  </a:cubicBezTo>
                  <a:cubicBezTo>
                    <a:pt x="716090" y="627507"/>
                    <a:pt x="750570" y="616077"/>
                    <a:pt x="759428" y="578834"/>
                  </a:cubicBezTo>
                  <a:cubicBezTo>
                    <a:pt x="741902" y="577215"/>
                    <a:pt x="726853" y="573024"/>
                    <a:pt x="705707" y="575024"/>
                  </a:cubicBezTo>
                  <a:cubicBezTo>
                    <a:pt x="697040" y="583025"/>
                    <a:pt x="708089" y="610743"/>
                    <a:pt x="694182" y="613410"/>
                  </a:cubicBezTo>
                  <a:close/>
                  <a:moveTo>
                    <a:pt x="698087" y="674846"/>
                  </a:moveTo>
                  <a:cubicBezTo>
                    <a:pt x="693515" y="685800"/>
                    <a:pt x="705993" y="709517"/>
                    <a:pt x="682752" y="709327"/>
                  </a:cubicBezTo>
                  <a:cubicBezTo>
                    <a:pt x="671227" y="672179"/>
                    <a:pt x="696182" y="632746"/>
                    <a:pt x="690467" y="578930"/>
                  </a:cubicBezTo>
                  <a:cubicBezTo>
                    <a:pt x="678656" y="579882"/>
                    <a:pt x="668750" y="582835"/>
                    <a:pt x="659797" y="586549"/>
                  </a:cubicBezTo>
                  <a:cubicBezTo>
                    <a:pt x="661702" y="632936"/>
                    <a:pt x="655225" y="676751"/>
                    <a:pt x="652082" y="720757"/>
                  </a:cubicBezTo>
                  <a:cubicBezTo>
                    <a:pt x="665417" y="717709"/>
                    <a:pt x="666845" y="726472"/>
                    <a:pt x="678942" y="724567"/>
                  </a:cubicBezTo>
                  <a:cubicBezTo>
                    <a:pt x="702850" y="696087"/>
                    <a:pt x="741236" y="661607"/>
                    <a:pt x="740283" y="621030"/>
                  </a:cubicBezTo>
                  <a:cubicBezTo>
                    <a:pt x="729806" y="640747"/>
                    <a:pt x="707708" y="651986"/>
                    <a:pt x="698087" y="674846"/>
                  </a:cubicBezTo>
                  <a:lnTo>
                    <a:pt x="698087" y="674846"/>
                  </a:lnTo>
                  <a:close/>
                  <a:moveTo>
                    <a:pt x="878300" y="617315"/>
                  </a:moveTo>
                  <a:cubicBezTo>
                    <a:pt x="900017" y="627221"/>
                    <a:pt x="923735" y="612267"/>
                    <a:pt x="943547" y="621125"/>
                  </a:cubicBezTo>
                  <a:cubicBezTo>
                    <a:pt x="936403" y="607886"/>
                    <a:pt x="926116" y="597599"/>
                    <a:pt x="912876" y="590455"/>
                  </a:cubicBezTo>
                  <a:cubicBezTo>
                    <a:pt x="902303" y="600361"/>
                    <a:pt x="888302" y="606743"/>
                    <a:pt x="878300" y="617315"/>
                  </a:cubicBezTo>
                  <a:close/>
                  <a:moveTo>
                    <a:pt x="115062" y="728472"/>
                  </a:moveTo>
                  <a:cubicBezTo>
                    <a:pt x="154781" y="709327"/>
                    <a:pt x="225171" y="720947"/>
                    <a:pt x="268510" y="705422"/>
                  </a:cubicBezTo>
                  <a:cubicBezTo>
                    <a:pt x="256794" y="701802"/>
                    <a:pt x="256508" y="686753"/>
                    <a:pt x="241649" y="686276"/>
                  </a:cubicBezTo>
                  <a:cubicBezTo>
                    <a:pt x="234315" y="687896"/>
                    <a:pt x="232029" y="694563"/>
                    <a:pt x="222504" y="693896"/>
                  </a:cubicBezTo>
                  <a:cubicBezTo>
                    <a:pt x="223456" y="688467"/>
                    <a:pt x="228791" y="687419"/>
                    <a:pt x="230219" y="682371"/>
                  </a:cubicBezTo>
                  <a:cubicBezTo>
                    <a:pt x="192881" y="696373"/>
                    <a:pt x="131731" y="706755"/>
                    <a:pt x="115062" y="728472"/>
                  </a:cubicBezTo>
                  <a:close/>
                  <a:moveTo>
                    <a:pt x="575310" y="786003"/>
                  </a:moveTo>
                  <a:cubicBezTo>
                    <a:pt x="605409" y="768763"/>
                    <a:pt x="639032" y="755142"/>
                    <a:pt x="663512" y="732282"/>
                  </a:cubicBezTo>
                  <a:cubicBezTo>
                    <a:pt x="613029" y="729139"/>
                    <a:pt x="602456" y="765810"/>
                    <a:pt x="575310" y="786003"/>
                  </a:cubicBezTo>
                  <a:close/>
                  <a:moveTo>
                    <a:pt x="797814" y="789908"/>
                  </a:moveTo>
                  <a:cubicBezTo>
                    <a:pt x="812483" y="781622"/>
                    <a:pt x="817150" y="763143"/>
                    <a:pt x="824675" y="747713"/>
                  </a:cubicBezTo>
                  <a:cubicBezTo>
                    <a:pt x="814292" y="745331"/>
                    <a:pt x="815150" y="731711"/>
                    <a:pt x="801624" y="732377"/>
                  </a:cubicBezTo>
                  <a:cubicBezTo>
                    <a:pt x="803910" y="752665"/>
                    <a:pt x="786289" y="773144"/>
                    <a:pt x="797814" y="789908"/>
                  </a:cubicBezTo>
                  <a:close/>
                  <a:moveTo>
                    <a:pt x="882110" y="747713"/>
                  </a:moveTo>
                  <a:cubicBezTo>
                    <a:pt x="904113" y="755047"/>
                    <a:pt x="919353" y="769239"/>
                    <a:pt x="935831" y="782193"/>
                  </a:cubicBezTo>
                  <a:cubicBezTo>
                    <a:pt x="934688" y="757428"/>
                    <a:pt x="898970" y="731806"/>
                    <a:pt x="882110" y="747713"/>
                  </a:cubicBezTo>
                  <a:close/>
                  <a:moveTo>
                    <a:pt x="943547" y="786003"/>
                  </a:moveTo>
                  <a:cubicBezTo>
                    <a:pt x="964025" y="779717"/>
                    <a:pt x="966407" y="755237"/>
                    <a:pt x="978027" y="739997"/>
                  </a:cubicBezTo>
                  <a:cubicBezTo>
                    <a:pt x="947166" y="735997"/>
                    <a:pt x="954881" y="770573"/>
                    <a:pt x="943547" y="786003"/>
                  </a:cubicBezTo>
                  <a:close/>
                  <a:moveTo>
                    <a:pt x="1104614" y="759238"/>
                  </a:moveTo>
                  <a:cubicBezTo>
                    <a:pt x="1146905" y="750380"/>
                    <a:pt x="1203865" y="749046"/>
                    <a:pt x="1250347" y="755428"/>
                  </a:cubicBezTo>
                  <a:cubicBezTo>
                    <a:pt x="1212437" y="734282"/>
                    <a:pt x="1137476" y="736378"/>
                    <a:pt x="1104614" y="759238"/>
                  </a:cubicBezTo>
                  <a:close/>
                  <a:moveTo>
                    <a:pt x="978027" y="774573"/>
                  </a:moveTo>
                  <a:cubicBezTo>
                    <a:pt x="986981" y="761810"/>
                    <a:pt x="1011650" y="764762"/>
                    <a:pt x="1016413" y="747713"/>
                  </a:cubicBezTo>
                  <a:cubicBezTo>
                    <a:pt x="990981" y="741617"/>
                    <a:pt x="966692" y="756666"/>
                    <a:pt x="978027" y="774573"/>
                  </a:cubicBezTo>
                  <a:close/>
                  <a:moveTo>
                    <a:pt x="820769" y="828199"/>
                  </a:moveTo>
                  <a:cubicBezTo>
                    <a:pt x="838676" y="812768"/>
                    <a:pt x="858965" y="799910"/>
                    <a:pt x="874490" y="782193"/>
                  </a:cubicBezTo>
                  <a:cubicBezTo>
                    <a:pt x="898398" y="789527"/>
                    <a:pt x="907447" y="787908"/>
                    <a:pt x="928211" y="797528"/>
                  </a:cubicBezTo>
                  <a:cubicBezTo>
                    <a:pt x="924211" y="777240"/>
                    <a:pt x="903065" y="774097"/>
                    <a:pt x="889826" y="763048"/>
                  </a:cubicBezTo>
                  <a:cubicBezTo>
                    <a:pt x="887540" y="769906"/>
                    <a:pt x="901065" y="778955"/>
                    <a:pt x="889826" y="782193"/>
                  </a:cubicBezTo>
                  <a:cubicBezTo>
                    <a:pt x="880491" y="776192"/>
                    <a:pt x="875443" y="765905"/>
                    <a:pt x="874490" y="751523"/>
                  </a:cubicBezTo>
                  <a:cubicBezTo>
                    <a:pt x="839438" y="756476"/>
                    <a:pt x="795718" y="788194"/>
                    <a:pt x="820769" y="828199"/>
                  </a:cubicBezTo>
                  <a:lnTo>
                    <a:pt x="820769" y="828199"/>
                  </a:lnTo>
                  <a:close/>
                  <a:moveTo>
                    <a:pt x="1050893" y="759238"/>
                  </a:moveTo>
                  <a:cubicBezTo>
                    <a:pt x="991553" y="754380"/>
                    <a:pt x="958882" y="793528"/>
                    <a:pt x="928116" y="828294"/>
                  </a:cubicBezTo>
                  <a:cubicBezTo>
                    <a:pt x="996315" y="806958"/>
                    <a:pt x="1060418" y="781622"/>
                    <a:pt x="1131380" y="763048"/>
                  </a:cubicBezTo>
                  <a:cubicBezTo>
                    <a:pt x="1059752" y="757904"/>
                    <a:pt x="1003649" y="788765"/>
                    <a:pt x="962597" y="801434"/>
                  </a:cubicBezTo>
                  <a:cubicBezTo>
                    <a:pt x="987362" y="782574"/>
                    <a:pt x="1026700" y="778478"/>
                    <a:pt x="1050893" y="759238"/>
                  </a:cubicBezTo>
                  <a:close/>
                  <a:moveTo>
                    <a:pt x="1246537" y="789908"/>
                  </a:moveTo>
                  <a:cubicBezTo>
                    <a:pt x="1265015" y="759333"/>
                    <a:pt x="1162241" y="748189"/>
                    <a:pt x="1143000" y="774573"/>
                  </a:cubicBezTo>
                  <a:cubicBezTo>
                    <a:pt x="1176719" y="774954"/>
                    <a:pt x="1227011" y="759428"/>
                    <a:pt x="1246537" y="789908"/>
                  </a:cubicBezTo>
                  <a:close/>
                  <a:moveTo>
                    <a:pt x="709517" y="866585"/>
                  </a:moveTo>
                  <a:cubicBezTo>
                    <a:pt x="708279" y="853631"/>
                    <a:pt x="732568" y="846392"/>
                    <a:pt x="721043" y="835914"/>
                  </a:cubicBezTo>
                  <a:cubicBezTo>
                    <a:pt x="718090" y="844677"/>
                    <a:pt x="696087" y="854107"/>
                    <a:pt x="709517" y="866585"/>
                  </a:cubicBezTo>
                  <a:close/>
                  <a:moveTo>
                    <a:pt x="751713" y="778383"/>
                  </a:moveTo>
                  <a:cubicBezTo>
                    <a:pt x="741902" y="801815"/>
                    <a:pt x="697992" y="811530"/>
                    <a:pt x="709517" y="843629"/>
                  </a:cubicBezTo>
                  <a:cubicBezTo>
                    <a:pt x="722757" y="823436"/>
                    <a:pt x="758000" y="805148"/>
                    <a:pt x="751713" y="778383"/>
                  </a:cubicBezTo>
                  <a:close/>
                  <a:moveTo>
                    <a:pt x="1012508" y="809053"/>
                  </a:moveTo>
                  <a:cubicBezTo>
                    <a:pt x="1050227" y="802386"/>
                    <a:pt x="1089089" y="805720"/>
                    <a:pt x="1123760" y="786003"/>
                  </a:cubicBezTo>
                  <a:cubicBezTo>
                    <a:pt x="1096994" y="771906"/>
                    <a:pt x="1032701" y="811625"/>
                    <a:pt x="1054703" y="793718"/>
                  </a:cubicBezTo>
                  <a:cubicBezTo>
                    <a:pt x="1039559" y="797719"/>
                    <a:pt x="1020509" y="797814"/>
                    <a:pt x="1012508" y="809053"/>
                  </a:cubicBezTo>
                  <a:close/>
                  <a:moveTo>
                    <a:pt x="1116140" y="797528"/>
                  </a:moveTo>
                  <a:cubicBezTo>
                    <a:pt x="1165289" y="797243"/>
                    <a:pt x="1186625" y="791909"/>
                    <a:pt x="1238822" y="793718"/>
                  </a:cubicBezTo>
                  <a:cubicBezTo>
                    <a:pt x="1205103" y="775716"/>
                    <a:pt x="1157097" y="783431"/>
                    <a:pt x="1116140" y="797528"/>
                  </a:cubicBezTo>
                  <a:close/>
                  <a:moveTo>
                    <a:pt x="629031" y="862774"/>
                  </a:moveTo>
                  <a:cubicBezTo>
                    <a:pt x="630841" y="849249"/>
                    <a:pt x="662273" y="832104"/>
                    <a:pt x="675037" y="847439"/>
                  </a:cubicBezTo>
                  <a:cubicBezTo>
                    <a:pt x="657416" y="840296"/>
                    <a:pt x="631889" y="862774"/>
                    <a:pt x="640556" y="881920"/>
                  </a:cubicBezTo>
                  <a:cubicBezTo>
                    <a:pt x="664845" y="870395"/>
                    <a:pt x="691706" y="861536"/>
                    <a:pt x="690467" y="824389"/>
                  </a:cubicBezTo>
                  <a:cubicBezTo>
                    <a:pt x="667512" y="832866"/>
                    <a:pt x="670274" y="790385"/>
                    <a:pt x="644462" y="789908"/>
                  </a:cubicBezTo>
                  <a:cubicBezTo>
                    <a:pt x="642080" y="814483"/>
                    <a:pt x="618839" y="838486"/>
                    <a:pt x="629031" y="862774"/>
                  </a:cubicBezTo>
                  <a:close/>
                  <a:moveTo>
                    <a:pt x="793909" y="816769"/>
                  </a:moveTo>
                  <a:cubicBezTo>
                    <a:pt x="799433" y="810768"/>
                    <a:pt x="809339" y="809244"/>
                    <a:pt x="805434" y="793718"/>
                  </a:cubicBezTo>
                  <a:cubicBezTo>
                    <a:pt x="793909" y="791432"/>
                    <a:pt x="783717" y="809911"/>
                    <a:pt x="793909" y="816769"/>
                  </a:cubicBezTo>
                  <a:close/>
                  <a:moveTo>
                    <a:pt x="782479" y="855059"/>
                  </a:moveTo>
                  <a:cubicBezTo>
                    <a:pt x="773716" y="862870"/>
                    <a:pt x="768001" y="873824"/>
                    <a:pt x="751808" y="874205"/>
                  </a:cubicBezTo>
                  <a:cubicBezTo>
                    <a:pt x="761429" y="846677"/>
                    <a:pt x="805815" y="852869"/>
                    <a:pt x="809339" y="828199"/>
                  </a:cubicBezTo>
                  <a:cubicBezTo>
                    <a:pt x="783908" y="817817"/>
                    <a:pt x="736283" y="869442"/>
                    <a:pt x="736473" y="897255"/>
                  </a:cubicBezTo>
                  <a:cubicBezTo>
                    <a:pt x="757428" y="886301"/>
                    <a:pt x="783241" y="880110"/>
                    <a:pt x="805529" y="870395"/>
                  </a:cubicBezTo>
                  <a:cubicBezTo>
                    <a:pt x="806387" y="863156"/>
                    <a:pt x="801243" y="861917"/>
                    <a:pt x="801719" y="855059"/>
                  </a:cubicBezTo>
                  <a:cubicBezTo>
                    <a:pt x="836200" y="838390"/>
                    <a:pt x="875062" y="826199"/>
                    <a:pt x="897636" y="797528"/>
                  </a:cubicBezTo>
                  <a:cubicBezTo>
                    <a:pt x="845058" y="788099"/>
                    <a:pt x="838295" y="855440"/>
                    <a:pt x="782479" y="855059"/>
                  </a:cubicBezTo>
                  <a:lnTo>
                    <a:pt x="782479" y="855059"/>
                  </a:lnTo>
                  <a:close/>
                  <a:moveTo>
                    <a:pt x="832295" y="858869"/>
                  </a:moveTo>
                  <a:cubicBezTo>
                    <a:pt x="864489" y="855345"/>
                    <a:pt x="884396" y="839438"/>
                    <a:pt x="916686" y="835819"/>
                  </a:cubicBezTo>
                  <a:cubicBezTo>
                    <a:pt x="905066" y="825436"/>
                    <a:pt x="929164" y="802291"/>
                    <a:pt x="912876" y="801338"/>
                  </a:cubicBezTo>
                  <a:cubicBezTo>
                    <a:pt x="890111" y="824674"/>
                    <a:pt x="856869" y="837438"/>
                    <a:pt x="832295" y="858869"/>
                  </a:cubicBezTo>
                  <a:close/>
                  <a:moveTo>
                    <a:pt x="759428" y="843534"/>
                  </a:moveTo>
                  <a:cubicBezTo>
                    <a:pt x="756666" y="831818"/>
                    <a:pt x="774478" y="808387"/>
                    <a:pt x="759428" y="809053"/>
                  </a:cubicBezTo>
                  <a:cubicBezTo>
                    <a:pt x="757809" y="816769"/>
                    <a:pt x="749903" y="837533"/>
                    <a:pt x="759428" y="843534"/>
                  </a:cubicBezTo>
                  <a:close/>
                  <a:moveTo>
                    <a:pt x="464058" y="839724"/>
                  </a:moveTo>
                  <a:cubicBezTo>
                    <a:pt x="484156" y="842677"/>
                    <a:pt x="492919" y="856869"/>
                    <a:pt x="510064" y="862774"/>
                  </a:cubicBezTo>
                  <a:cubicBezTo>
                    <a:pt x="510826" y="858488"/>
                    <a:pt x="514350" y="856774"/>
                    <a:pt x="517779" y="855059"/>
                  </a:cubicBezTo>
                  <a:cubicBezTo>
                    <a:pt x="513112" y="841820"/>
                    <a:pt x="505111" y="831914"/>
                    <a:pt x="494728" y="824389"/>
                  </a:cubicBezTo>
                  <a:cubicBezTo>
                    <a:pt x="498443" y="856869"/>
                    <a:pt x="470440" y="817340"/>
                    <a:pt x="464058" y="839724"/>
                  </a:cubicBezTo>
                  <a:close/>
                  <a:moveTo>
                    <a:pt x="705707" y="901065"/>
                  </a:moveTo>
                  <a:cubicBezTo>
                    <a:pt x="720471" y="885063"/>
                    <a:pt x="751904" y="865537"/>
                    <a:pt x="740188" y="835819"/>
                  </a:cubicBezTo>
                  <a:cubicBezTo>
                    <a:pt x="740569" y="866965"/>
                    <a:pt x="697611" y="875062"/>
                    <a:pt x="705707" y="901065"/>
                  </a:cubicBezTo>
                  <a:close/>
                  <a:moveTo>
                    <a:pt x="690372" y="904970"/>
                  </a:moveTo>
                  <a:cubicBezTo>
                    <a:pt x="649700" y="912305"/>
                    <a:pt x="668655" y="931259"/>
                    <a:pt x="690372" y="9049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8" name="任意多边形: 形状 317">
              <a:extLst>
                <a:ext uri="{FF2B5EF4-FFF2-40B4-BE49-F238E27FC236}">
                  <a16:creationId xmlns:a16="http://schemas.microsoft.com/office/drawing/2014/main" id="{40252B3C-E716-4EEB-B0D3-335454B92C4E}"/>
                </a:ext>
              </a:extLst>
            </p:cNvPr>
            <p:cNvSpPr/>
            <p:nvPr/>
          </p:nvSpPr>
          <p:spPr>
            <a:xfrm>
              <a:off x="5879987" y="1700999"/>
              <a:ext cx="72866" cy="153790"/>
            </a:xfrm>
            <a:custGeom>
              <a:avLst/>
              <a:gdLst>
                <a:gd name="connsiteX0" fmla="*/ 72866 w 72866"/>
                <a:gd name="connsiteY0" fmla="*/ 342 h 153790"/>
                <a:gd name="connsiteX1" fmla="*/ 26861 w 72866"/>
                <a:gd name="connsiteY1" fmla="*/ 130740 h 153790"/>
                <a:gd name="connsiteX2" fmla="*/ 11525 w 72866"/>
                <a:gd name="connsiteY2" fmla="*/ 153790 h 153790"/>
                <a:gd name="connsiteX3" fmla="*/ 11525 w 72866"/>
                <a:gd name="connsiteY3" fmla="*/ 130740 h 153790"/>
                <a:gd name="connsiteX4" fmla="*/ 0 w 72866"/>
                <a:gd name="connsiteY4" fmla="*/ 146075 h 153790"/>
                <a:gd name="connsiteX5" fmla="*/ 49816 w 72866"/>
                <a:gd name="connsiteY5" fmla="*/ 73209 h 153790"/>
                <a:gd name="connsiteX6" fmla="*/ 72866 w 72866"/>
                <a:gd name="connsiteY6" fmla="*/ 342 h 15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866" h="153790">
                  <a:moveTo>
                    <a:pt x="72866" y="342"/>
                  </a:moveTo>
                  <a:cubicBezTo>
                    <a:pt x="50006" y="37871"/>
                    <a:pt x="83725" y="135788"/>
                    <a:pt x="26861" y="130740"/>
                  </a:cubicBezTo>
                  <a:cubicBezTo>
                    <a:pt x="17145" y="133788"/>
                    <a:pt x="17050" y="146551"/>
                    <a:pt x="11525" y="153790"/>
                  </a:cubicBezTo>
                  <a:cubicBezTo>
                    <a:pt x="762" y="149885"/>
                    <a:pt x="12573" y="137502"/>
                    <a:pt x="11525" y="130740"/>
                  </a:cubicBezTo>
                  <a:cubicBezTo>
                    <a:pt x="6382" y="134550"/>
                    <a:pt x="3905" y="140931"/>
                    <a:pt x="0" y="146075"/>
                  </a:cubicBezTo>
                  <a:cubicBezTo>
                    <a:pt x="381" y="120834"/>
                    <a:pt x="26003" y="87782"/>
                    <a:pt x="49816" y="73209"/>
                  </a:cubicBezTo>
                  <a:cubicBezTo>
                    <a:pt x="29718" y="53492"/>
                    <a:pt x="33909" y="-4992"/>
                    <a:pt x="72866" y="3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9" name="任意多边形: 形状 318">
              <a:extLst>
                <a:ext uri="{FF2B5EF4-FFF2-40B4-BE49-F238E27FC236}">
                  <a16:creationId xmlns:a16="http://schemas.microsoft.com/office/drawing/2014/main" id="{AE1883F9-B82F-4FB8-BC9B-7ED71A0BF2DD}"/>
                </a:ext>
              </a:extLst>
            </p:cNvPr>
            <p:cNvSpPr/>
            <p:nvPr/>
          </p:nvSpPr>
          <p:spPr>
            <a:xfrm>
              <a:off x="5806568" y="1866124"/>
              <a:ext cx="127139" cy="349091"/>
            </a:xfrm>
            <a:custGeom>
              <a:avLst/>
              <a:gdLst>
                <a:gd name="connsiteX0" fmla="*/ 88754 w 127139"/>
                <a:gd name="connsiteY0" fmla="*/ 30766 h 349091"/>
                <a:gd name="connsiteX1" fmla="*/ 127140 w 127139"/>
                <a:gd name="connsiteY1" fmla="*/ 3905 h 349091"/>
                <a:gd name="connsiteX2" fmla="*/ 61894 w 127139"/>
                <a:gd name="connsiteY2" fmla="*/ 72962 h 349091"/>
                <a:gd name="connsiteX3" fmla="*/ 100280 w 127139"/>
                <a:gd name="connsiteY3" fmla="*/ 53816 h 349091"/>
                <a:gd name="connsiteX4" fmla="*/ 73419 w 127139"/>
                <a:gd name="connsiteY4" fmla="*/ 80677 h 349091"/>
                <a:gd name="connsiteX5" fmla="*/ 84944 w 127139"/>
                <a:gd name="connsiteY5" fmla="*/ 84487 h 349091"/>
                <a:gd name="connsiteX6" fmla="*/ 104089 w 127139"/>
                <a:gd name="connsiteY6" fmla="*/ 299276 h 349091"/>
                <a:gd name="connsiteX7" fmla="*/ 58084 w 127139"/>
                <a:gd name="connsiteY7" fmla="*/ 191834 h 349091"/>
                <a:gd name="connsiteX8" fmla="*/ 54274 w 127139"/>
                <a:gd name="connsiteY8" fmla="*/ 349091 h 349091"/>
                <a:gd name="connsiteX9" fmla="*/ 54274 w 127139"/>
                <a:gd name="connsiteY9" fmla="*/ 310706 h 349091"/>
                <a:gd name="connsiteX10" fmla="*/ 42748 w 127139"/>
                <a:gd name="connsiteY10" fmla="*/ 345186 h 349091"/>
                <a:gd name="connsiteX11" fmla="*/ 31223 w 127139"/>
                <a:gd name="connsiteY11" fmla="*/ 287655 h 349091"/>
                <a:gd name="connsiteX12" fmla="*/ 19698 w 127139"/>
                <a:gd name="connsiteY12" fmla="*/ 341376 h 349091"/>
                <a:gd name="connsiteX13" fmla="*/ 23508 w 127139"/>
                <a:gd name="connsiteY13" fmla="*/ 264700 h 349091"/>
                <a:gd name="connsiteX14" fmla="*/ 457 w 127139"/>
                <a:gd name="connsiteY14" fmla="*/ 322231 h 349091"/>
                <a:gd name="connsiteX15" fmla="*/ 15793 w 127139"/>
                <a:gd name="connsiteY15" fmla="*/ 207169 h 349091"/>
                <a:gd name="connsiteX16" fmla="*/ 4267 w 127139"/>
                <a:gd name="connsiteY16" fmla="*/ 207169 h 349091"/>
                <a:gd name="connsiteX17" fmla="*/ 38748 w 127139"/>
                <a:gd name="connsiteY17" fmla="*/ 122777 h 349091"/>
                <a:gd name="connsiteX18" fmla="*/ 11887 w 127139"/>
                <a:gd name="connsiteY18" fmla="*/ 157258 h 349091"/>
                <a:gd name="connsiteX19" fmla="*/ 61798 w 127139"/>
                <a:gd name="connsiteY19" fmla="*/ 76676 h 349091"/>
                <a:gd name="connsiteX20" fmla="*/ 27318 w 127139"/>
                <a:gd name="connsiteY20" fmla="*/ 111157 h 349091"/>
                <a:gd name="connsiteX21" fmla="*/ 84849 w 127139"/>
                <a:gd name="connsiteY21" fmla="*/ 34481 h 349091"/>
                <a:gd name="connsiteX22" fmla="*/ 34938 w 127139"/>
                <a:gd name="connsiteY22" fmla="*/ 72866 h 349091"/>
                <a:gd name="connsiteX23" fmla="*/ 119330 w 127139"/>
                <a:gd name="connsiteY23" fmla="*/ 0 h 349091"/>
                <a:gd name="connsiteX24" fmla="*/ 88754 w 127139"/>
                <a:gd name="connsiteY24" fmla="*/ 30766 h 349091"/>
                <a:gd name="connsiteX25" fmla="*/ 88754 w 127139"/>
                <a:gd name="connsiteY25" fmla="*/ 30766 h 349091"/>
                <a:gd name="connsiteX26" fmla="*/ 27413 w 127139"/>
                <a:gd name="connsiteY26" fmla="*/ 184214 h 349091"/>
                <a:gd name="connsiteX27" fmla="*/ 58084 w 127139"/>
                <a:gd name="connsiteY27" fmla="*/ 115157 h 349091"/>
                <a:gd name="connsiteX28" fmla="*/ 27413 w 127139"/>
                <a:gd name="connsiteY28" fmla="*/ 184214 h 349091"/>
                <a:gd name="connsiteX29" fmla="*/ 35033 w 127139"/>
                <a:gd name="connsiteY29" fmla="*/ 207169 h 349091"/>
                <a:gd name="connsiteX30" fmla="*/ 54178 w 127139"/>
                <a:gd name="connsiteY30" fmla="*/ 149638 h 349091"/>
                <a:gd name="connsiteX31" fmla="*/ 35033 w 127139"/>
                <a:gd name="connsiteY31" fmla="*/ 207169 h 349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7139" h="349091">
                  <a:moveTo>
                    <a:pt x="88754" y="30766"/>
                  </a:moveTo>
                  <a:cubicBezTo>
                    <a:pt x="108376" y="28670"/>
                    <a:pt x="108661" y="7144"/>
                    <a:pt x="127140" y="3905"/>
                  </a:cubicBezTo>
                  <a:cubicBezTo>
                    <a:pt x="114186" y="35719"/>
                    <a:pt x="80467" y="46768"/>
                    <a:pt x="61894" y="72962"/>
                  </a:cubicBezTo>
                  <a:cubicBezTo>
                    <a:pt x="79610" y="71533"/>
                    <a:pt x="83611" y="56388"/>
                    <a:pt x="100280" y="53816"/>
                  </a:cubicBezTo>
                  <a:cubicBezTo>
                    <a:pt x="92945" y="64389"/>
                    <a:pt x="83992" y="73342"/>
                    <a:pt x="73419" y="80677"/>
                  </a:cubicBezTo>
                  <a:cubicBezTo>
                    <a:pt x="74086" y="85154"/>
                    <a:pt x="80372" y="83915"/>
                    <a:pt x="84944" y="84487"/>
                  </a:cubicBezTo>
                  <a:cubicBezTo>
                    <a:pt x="48178" y="149828"/>
                    <a:pt x="133522" y="241078"/>
                    <a:pt x="104089" y="299276"/>
                  </a:cubicBezTo>
                  <a:cubicBezTo>
                    <a:pt x="110281" y="241935"/>
                    <a:pt x="65418" y="235648"/>
                    <a:pt x="58084" y="191834"/>
                  </a:cubicBezTo>
                  <a:cubicBezTo>
                    <a:pt x="-7639" y="226123"/>
                    <a:pt x="113995" y="298228"/>
                    <a:pt x="54274" y="349091"/>
                  </a:cubicBezTo>
                  <a:lnTo>
                    <a:pt x="54274" y="310706"/>
                  </a:lnTo>
                  <a:cubicBezTo>
                    <a:pt x="37129" y="308896"/>
                    <a:pt x="53512" y="340709"/>
                    <a:pt x="42748" y="345186"/>
                  </a:cubicBezTo>
                  <a:cubicBezTo>
                    <a:pt x="30937" y="325469"/>
                    <a:pt x="50083" y="297561"/>
                    <a:pt x="31223" y="287655"/>
                  </a:cubicBezTo>
                  <a:cubicBezTo>
                    <a:pt x="21793" y="299942"/>
                    <a:pt x="24556" y="324422"/>
                    <a:pt x="19698" y="341376"/>
                  </a:cubicBezTo>
                  <a:cubicBezTo>
                    <a:pt x="9316" y="319373"/>
                    <a:pt x="19888" y="285369"/>
                    <a:pt x="23508" y="264700"/>
                  </a:cubicBezTo>
                  <a:cubicBezTo>
                    <a:pt x="6268" y="274320"/>
                    <a:pt x="6839" y="301752"/>
                    <a:pt x="457" y="322231"/>
                  </a:cubicBezTo>
                  <a:cubicBezTo>
                    <a:pt x="-400" y="285655"/>
                    <a:pt x="-1924" y="238411"/>
                    <a:pt x="15793" y="207169"/>
                  </a:cubicBezTo>
                  <a:cubicBezTo>
                    <a:pt x="14078" y="201454"/>
                    <a:pt x="10840" y="208693"/>
                    <a:pt x="4267" y="207169"/>
                  </a:cubicBezTo>
                  <a:cubicBezTo>
                    <a:pt x="10840" y="174117"/>
                    <a:pt x="25794" y="149447"/>
                    <a:pt x="38748" y="122777"/>
                  </a:cubicBezTo>
                  <a:cubicBezTo>
                    <a:pt x="23698" y="128206"/>
                    <a:pt x="29128" y="154019"/>
                    <a:pt x="11887" y="157258"/>
                  </a:cubicBezTo>
                  <a:cubicBezTo>
                    <a:pt x="19222" y="121063"/>
                    <a:pt x="41796" y="100298"/>
                    <a:pt x="61798" y="76676"/>
                  </a:cubicBezTo>
                  <a:cubicBezTo>
                    <a:pt x="43510" y="81439"/>
                    <a:pt x="37129" y="98108"/>
                    <a:pt x="27318" y="111157"/>
                  </a:cubicBezTo>
                  <a:cubicBezTo>
                    <a:pt x="27127" y="81534"/>
                    <a:pt x="65704" y="57531"/>
                    <a:pt x="84849" y="34481"/>
                  </a:cubicBezTo>
                  <a:cubicBezTo>
                    <a:pt x="62941" y="42005"/>
                    <a:pt x="57322" y="65818"/>
                    <a:pt x="34938" y="72866"/>
                  </a:cubicBezTo>
                  <a:cubicBezTo>
                    <a:pt x="52845" y="38386"/>
                    <a:pt x="83896" y="16954"/>
                    <a:pt x="119330" y="0"/>
                  </a:cubicBezTo>
                  <a:cubicBezTo>
                    <a:pt x="113614" y="14764"/>
                    <a:pt x="95707" y="17335"/>
                    <a:pt x="88754" y="30766"/>
                  </a:cubicBezTo>
                  <a:lnTo>
                    <a:pt x="88754" y="30766"/>
                  </a:lnTo>
                  <a:close/>
                  <a:moveTo>
                    <a:pt x="27413" y="184214"/>
                  </a:moveTo>
                  <a:cubicBezTo>
                    <a:pt x="30652" y="158782"/>
                    <a:pt x="71895" y="132207"/>
                    <a:pt x="58084" y="115157"/>
                  </a:cubicBezTo>
                  <a:cubicBezTo>
                    <a:pt x="47701" y="135541"/>
                    <a:pt x="18745" y="157544"/>
                    <a:pt x="27413" y="184214"/>
                  </a:cubicBezTo>
                  <a:close/>
                  <a:moveTo>
                    <a:pt x="35033" y="207169"/>
                  </a:moveTo>
                  <a:cubicBezTo>
                    <a:pt x="35414" y="184499"/>
                    <a:pt x="66370" y="172117"/>
                    <a:pt x="54178" y="149638"/>
                  </a:cubicBezTo>
                  <a:cubicBezTo>
                    <a:pt x="53607" y="171545"/>
                    <a:pt x="15793" y="190310"/>
                    <a:pt x="35033" y="2071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0" name="任意多边形: 形状 319">
              <a:extLst>
                <a:ext uri="{FF2B5EF4-FFF2-40B4-BE49-F238E27FC236}">
                  <a16:creationId xmlns:a16="http://schemas.microsoft.com/office/drawing/2014/main" id="{32305BBC-8A03-4CAC-8ACF-0EC6DED2776C}"/>
                </a:ext>
              </a:extLst>
            </p:cNvPr>
            <p:cNvSpPr/>
            <p:nvPr/>
          </p:nvSpPr>
          <p:spPr>
            <a:xfrm>
              <a:off x="5699774" y="2334183"/>
              <a:ext cx="38415" cy="61340"/>
            </a:xfrm>
            <a:custGeom>
              <a:avLst/>
              <a:gdLst>
                <a:gd name="connsiteX0" fmla="*/ 38291 w 38415"/>
                <a:gd name="connsiteY0" fmla="*/ 0 h 61340"/>
                <a:gd name="connsiteX1" fmla="*/ 7620 w 38415"/>
                <a:gd name="connsiteY1" fmla="*/ 61341 h 61340"/>
                <a:gd name="connsiteX2" fmla="*/ 0 w 38415"/>
                <a:gd name="connsiteY2" fmla="*/ 19145 h 61340"/>
                <a:gd name="connsiteX3" fmla="*/ 11525 w 38415"/>
                <a:gd name="connsiteY3" fmla="*/ 30670 h 61340"/>
                <a:gd name="connsiteX4" fmla="*/ 38291 w 38415"/>
                <a:gd name="connsiteY4" fmla="*/ 0 h 6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415" h="61340">
                  <a:moveTo>
                    <a:pt x="38291" y="0"/>
                  </a:moveTo>
                  <a:cubicBezTo>
                    <a:pt x="40672" y="17812"/>
                    <a:pt x="8192" y="33814"/>
                    <a:pt x="7620" y="61341"/>
                  </a:cubicBezTo>
                  <a:cubicBezTo>
                    <a:pt x="-2762" y="55817"/>
                    <a:pt x="4572" y="37624"/>
                    <a:pt x="0" y="19145"/>
                  </a:cubicBezTo>
                  <a:cubicBezTo>
                    <a:pt x="8382" y="18478"/>
                    <a:pt x="12192" y="22288"/>
                    <a:pt x="11525" y="30670"/>
                  </a:cubicBezTo>
                  <a:cubicBezTo>
                    <a:pt x="23241" y="23241"/>
                    <a:pt x="28766" y="9620"/>
                    <a:pt x="3829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1" name="任意多边形: 形状 320">
              <a:extLst>
                <a:ext uri="{FF2B5EF4-FFF2-40B4-BE49-F238E27FC236}">
                  <a16:creationId xmlns:a16="http://schemas.microsoft.com/office/drawing/2014/main" id="{7E509AD0-6BC8-4D11-9B7C-23F4CEDD32C7}"/>
                </a:ext>
              </a:extLst>
            </p:cNvPr>
            <p:cNvSpPr/>
            <p:nvPr/>
          </p:nvSpPr>
          <p:spPr>
            <a:xfrm>
              <a:off x="4242259" y="2801732"/>
              <a:ext cx="168862" cy="50229"/>
            </a:xfrm>
            <a:custGeom>
              <a:avLst/>
              <a:gdLst>
                <a:gd name="connsiteX0" fmla="*/ 168783 w 168862"/>
                <a:gd name="connsiteY0" fmla="*/ 38704 h 50229"/>
                <a:gd name="connsiteX1" fmla="*/ 57531 w 168862"/>
                <a:gd name="connsiteY1" fmla="*/ 4224 h 50229"/>
                <a:gd name="connsiteX2" fmla="*/ 134207 w 168862"/>
                <a:gd name="connsiteY2" fmla="*/ 50230 h 50229"/>
                <a:gd name="connsiteX3" fmla="*/ 0 w 168862"/>
                <a:gd name="connsiteY3" fmla="*/ 46420 h 50229"/>
                <a:gd name="connsiteX4" fmla="*/ 107347 w 168862"/>
                <a:gd name="connsiteY4" fmla="*/ 38704 h 50229"/>
                <a:gd name="connsiteX5" fmla="*/ 49816 w 168862"/>
                <a:gd name="connsiteY5" fmla="*/ 319 h 50229"/>
                <a:gd name="connsiteX6" fmla="*/ 168783 w 168862"/>
                <a:gd name="connsiteY6" fmla="*/ 38704 h 50229"/>
                <a:gd name="connsiteX7" fmla="*/ 168783 w 168862"/>
                <a:gd name="connsiteY7" fmla="*/ 38704 h 50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862" h="50229">
                  <a:moveTo>
                    <a:pt x="168783" y="38704"/>
                  </a:moveTo>
                  <a:cubicBezTo>
                    <a:pt x="141827" y="17083"/>
                    <a:pt x="104775" y="5558"/>
                    <a:pt x="57531" y="4224"/>
                  </a:cubicBezTo>
                  <a:cubicBezTo>
                    <a:pt x="79915" y="22702"/>
                    <a:pt x="118205" y="25370"/>
                    <a:pt x="134207" y="50230"/>
                  </a:cubicBezTo>
                  <a:cubicBezTo>
                    <a:pt x="103537" y="39276"/>
                    <a:pt x="34862" y="38324"/>
                    <a:pt x="0" y="46420"/>
                  </a:cubicBezTo>
                  <a:cubicBezTo>
                    <a:pt x="32861" y="22321"/>
                    <a:pt x="66961" y="32989"/>
                    <a:pt x="107347" y="38704"/>
                  </a:cubicBezTo>
                  <a:cubicBezTo>
                    <a:pt x="95536" y="18607"/>
                    <a:pt x="56960" y="25179"/>
                    <a:pt x="49816" y="319"/>
                  </a:cubicBezTo>
                  <a:cubicBezTo>
                    <a:pt x="86868" y="-1015"/>
                    <a:pt x="171831" y="128"/>
                    <a:pt x="168783" y="38704"/>
                  </a:cubicBezTo>
                  <a:lnTo>
                    <a:pt x="168783" y="3870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2" name="任意多边形: 形状 321">
              <a:extLst>
                <a:ext uri="{FF2B5EF4-FFF2-40B4-BE49-F238E27FC236}">
                  <a16:creationId xmlns:a16="http://schemas.microsoft.com/office/drawing/2014/main" id="{7CC0F36D-CFB6-4629-9965-2F1954CB7ADF}"/>
                </a:ext>
              </a:extLst>
            </p:cNvPr>
            <p:cNvSpPr/>
            <p:nvPr/>
          </p:nvSpPr>
          <p:spPr>
            <a:xfrm>
              <a:off x="4963301" y="2782906"/>
              <a:ext cx="118871" cy="58408"/>
            </a:xfrm>
            <a:custGeom>
              <a:avLst/>
              <a:gdLst>
                <a:gd name="connsiteX0" fmla="*/ 69056 w 118871"/>
                <a:gd name="connsiteY0" fmla="*/ 26860 h 58408"/>
                <a:gd name="connsiteX1" fmla="*/ 0 w 118871"/>
                <a:gd name="connsiteY1" fmla="*/ 57531 h 58408"/>
                <a:gd name="connsiteX2" fmla="*/ 118872 w 118871"/>
                <a:gd name="connsiteY2" fmla="*/ 0 h 58408"/>
                <a:gd name="connsiteX3" fmla="*/ 38290 w 118871"/>
                <a:gd name="connsiteY3" fmla="*/ 53721 h 58408"/>
                <a:gd name="connsiteX4" fmla="*/ 69056 w 118871"/>
                <a:gd name="connsiteY4" fmla="*/ 26860 h 5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871" h="58408">
                  <a:moveTo>
                    <a:pt x="69056" y="26860"/>
                  </a:moveTo>
                  <a:cubicBezTo>
                    <a:pt x="50482" y="23717"/>
                    <a:pt x="22765" y="64865"/>
                    <a:pt x="0" y="57531"/>
                  </a:cubicBezTo>
                  <a:cubicBezTo>
                    <a:pt x="33147" y="23622"/>
                    <a:pt x="79724" y="23622"/>
                    <a:pt x="118872" y="0"/>
                  </a:cubicBezTo>
                  <a:cubicBezTo>
                    <a:pt x="96488" y="20098"/>
                    <a:pt x="60865" y="46387"/>
                    <a:pt x="38290" y="53721"/>
                  </a:cubicBezTo>
                  <a:cubicBezTo>
                    <a:pt x="40957" y="37052"/>
                    <a:pt x="63532" y="40481"/>
                    <a:pt x="69056" y="268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3" name="任意多边形: 形状 322">
              <a:extLst>
                <a:ext uri="{FF2B5EF4-FFF2-40B4-BE49-F238E27FC236}">
                  <a16:creationId xmlns:a16="http://schemas.microsoft.com/office/drawing/2014/main" id="{D3A08D5D-B219-4351-8A73-C403311CF523}"/>
                </a:ext>
              </a:extLst>
            </p:cNvPr>
            <p:cNvSpPr/>
            <p:nvPr/>
          </p:nvSpPr>
          <p:spPr>
            <a:xfrm>
              <a:off x="5312393" y="2932448"/>
              <a:ext cx="92011" cy="61341"/>
            </a:xfrm>
            <a:custGeom>
              <a:avLst/>
              <a:gdLst>
                <a:gd name="connsiteX0" fmla="*/ 46006 w 92011"/>
                <a:gd name="connsiteY0" fmla="*/ 15335 h 61341"/>
                <a:gd name="connsiteX1" fmla="*/ 42196 w 92011"/>
                <a:gd name="connsiteY1" fmla="*/ 11525 h 61341"/>
                <a:gd name="connsiteX2" fmla="*/ 0 w 92011"/>
                <a:gd name="connsiteY2" fmla="*/ 26860 h 61341"/>
                <a:gd name="connsiteX3" fmla="*/ 92012 w 92011"/>
                <a:gd name="connsiteY3" fmla="*/ 0 h 61341"/>
                <a:gd name="connsiteX4" fmla="*/ 3810 w 92011"/>
                <a:gd name="connsiteY4" fmla="*/ 61341 h 61341"/>
                <a:gd name="connsiteX5" fmla="*/ 46006 w 92011"/>
                <a:gd name="connsiteY5" fmla="*/ 15335 h 61341"/>
                <a:gd name="connsiteX6" fmla="*/ 46006 w 92011"/>
                <a:gd name="connsiteY6" fmla="*/ 15335 h 6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011" h="61341">
                  <a:moveTo>
                    <a:pt x="46006" y="15335"/>
                  </a:moveTo>
                  <a:cubicBezTo>
                    <a:pt x="46672" y="12097"/>
                    <a:pt x="44482" y="11716"/>
                    <a:pt x="42196" y="11525"/>
                  </a:cubicBezTo>
                  <a:cubicBezTo>
                    <a:pt x="19336" y="7810"/>
                    <a:pt x="14002" y="21717"/>
                    <a:pt x="0" y="26860"/>
                  </a:cubicBezTo>
                  <a:cubicBezTo>
                    <a:pt x="4096" y="-7239"/>
                    <a:pt x="69818" y="3619"/>
                    <a:pt x="92012" y="0"/>
                  </a:cubicBezTo>
                  <a:cubicBezTo>
                    <a:pt x="44482" y="2286"/>
                    <a:pt x="30956" y="38671"/>
                    <a:pt x="3810" y="61341"/>
                  </a:cubicBezTo>
                  <a:cubicBezTo>
                    <a:pt x="-191" y="42386"/>
                    <a:pt x="24955" y="21908"/>
                    <a:pt x="46006" y="15335"/>
                  </a:cubicBezTo>
                  <a:lnTo>
                    <a:pt x="46006" y="1533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4" name="任意多边形: 形状 323">
              <a:extLst>
                <a:ext uri="{FF2B5EF4-FFF2-40B4-BE49-F238E27FC236}">
                  <a16:creationId xmlns:a16="http://schemas.microsoft.com/office/drawing/2014/main" id="{0FDA6A1C-8BF2-4207-AF4D-7440FD57D8EF}"/>
                </a:ext>
              </a:extLst>
            </p:cNvPr>
            <p:cNvSpPr/>
            <p:nvPr/>
          </p:nvSpPr>
          <p:spPr>
            <a:xfrm>
              <a:off x="6846394" y="3037326"/>
              <a:ext cx="122777" cy="29639"/>
            </a:xfrm>
            <a:custGeom>
              <a:avLst/>
              <a:gdLst>
                <a:gd name="connsiteX0" fmla="*/ 34576 w 122777"/>
                <a:gd name="connsiteY0" fmla="*/ 17900 h 29639"/>
                <a:gd name="connsiteX1" fmla="*/ 122777 w 122777"/>
                <a:gd name="connsiteY1" fmla="*/ 21710 h 29639"/>
                <a:gd name="connsiteX2" fmla="*/ 0 w 122777"/>
                <a:gd name="connsiteY2" fmla="*/ 29425 h 29639"/>
                <a:gd name="connsiteX3" fmla="*/ 34576 w 122777"/>
                <a:gd name="connsiteY3" fmla="*/ 17900 h 29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29639">
                  <a:moveTo>
                    <a:pt x="34576" y="17900"/>
                  </a:moveTo>
                  <a:cubicBezTo>
                    <a:pt x="58103" y="13804"/>
                    <a:pt x="120587" y="-22486"/>
                    <a:pt x="122777" y="21710"/>
                  </a:cubicBezTo>
                  <a:cubicBezTo>
                    <a:pt x="88011" y="-6389"/>
                    <a:pt x="32385" y="32854"/>
                    <a:pt x="0" y="29425"/>
                  </a:cubicBezTo>
                  <a:cubicBezTo>
                    <a:pt x="10668" y="21995"/>
                    <a:pt x="60293" y="-6961"/>
                    <a:pt x="34576" y="179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5" name="任意多边形: 形状 324">
              <a:extLst>
                <a:ext uri="{FF2B5EF4-FFF2-40B4-BE49-F238E27FC236}">
                  <a16:creationId xmlns:a16="http://schemas.microsoft.com/office/drawing/2014/main" id="{8254287B-DE6D-4D8C-9904-299D7D4F32B1}"/>
                </a:ext>
              </a:extLst>
            </p:cNvPr>
            <p:cNvSpPr/>
            <p:nvPr/>
          </p:nvSpPr>
          <p:spPr>
            <a:xfrm>
              <a:off x="6611812" y="3101231"/>
              <a:ext cx="184766" cy="92522"/>
            </a:xfrm>
            <a:custGeom>
              <a:avLst/>
              <a:gdLst>
                <a:gd name="connsiteX0" fmla="*/ 184766 w 184766"/>
                <a:gd name="connsiteY0" fmla="*/ 26860 h 92522"/>
                <a:gd name="connsiteX1" fmla="*/ 12173 w 184766"/>
                <a:gd name="connsiteY1" fmla="*/ 80581 h 92522"/>
                <a:gd name="connsiteX2" fmla="*/ 19889 w 184766"/>
                <a:gd name="connsiteY2" fmla="*/ 88201 h 92522"/>
                <a:gd name="connsiteX3" fmla="*/ 743 w 184766"/>
                <a:gd name="connsiteY3" fmla="*/ 92011 h 92522"/>
                <a:gd name="connsiteX4" fmla="*/ 62084 w 184766"/>
                <a:gd name="connsiteY4" fmla="*/ 0 h 92522"/>
                <a:gd name="connsiteX5" fmla="*/ 4553 w 184766"/>
                <a:gd name="connsiteY5" fmla="*/ 72866 h 92522"/>
                <a:gd name="connsiteX6" fmla="*/ 184766 w 184766"/>
                <a:gd name="connsiteY6" fmla="*/ 26860 h 92522"/>
                <a:gd name="connsiteX7" fmla="*/ 184766 w 184766"/>
                <a:gd name="connsiteY7" fmla="*/ 26860 h 92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4766" h="92522">
                  <a:moveTo>
                    <a:pt x="184766" y="26860"/>
                  </a:moveTo>
                  <a:cubicBezTo>
                    <a:pt x="138284" y="42577"/>
                    <a:pt x="63132" y="57150"/>
                    <a:pt x="12173" y="80581"/>
                  </a:cubicBezTo>
                  <a:cubicBezTo>
                    <a:pt x="10744" y="87058"/>
                    <a:pt x="15126" y="87821"/>
                    <a:pt x="19889" y="88201"/>
                  </a:cubicBezTo>
                  <a:cubicBezTo>
                    <a:pt x="20555" y="96488"/>
                    <a:pt x="6268" y="89916"/>
                    <a:pt x="743" y="92011"/>
                  </a:cubicBezTo>
                  <a:cubicBezTo>
                    <a:pt x="-5924" y="46672"/>
                    <a:pt x="33700" y="22193"/>
                    <a:pt x="62084" y="0"/>
                  </a:cubicBezTo>
                  <a:cubicBezTo>
                    <a:pt x="47892" y="29242"/>
                    <a:pt x="21698" y="46577"/>
                    <a:pt x="4553" y="72866"/>
                  </a:cubicBezTo>
                  <a:cubicBezTo>
                    <a:pt x="58941" y="51816"/>
                    <a:pt x="118282" y="35719"/>
                    <a:pt x="184766" y="26860"/>
                  </a:cubicBezTo>
                  <a:lnTo>
                    <a:pt x="184766" y="2686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6" name="任意多边形: 形状 325">
              <a:extLst>
                <a:ext uri="{FF2B5EF4-FFF2-40B4-BE49-F238E27FC236}">
                  <a16:creationId xmlns:a16="http://schemas.microsoft.com/office/drawing/2014/main" id="{B245CDE7-EC38-40A4-A88E-FD5CBA31CBD5}"/>
                </a:ext>
              </a:extLst>
            </p:cNvPr>
            <p:cNvSpPr/>
            <p:nvPr/>
          </p:nvSpPr>
          <p:spPr>
            <a:xfrm>
              <a:off x="6010289" y="3135712"/>
              <a:ext cx="445008" cy="172497"/>
            </a:xfrm>
            <a:custGeom>
              <a:avLst/>
              <a:gdLst>
                <a:gd name="connsiteX0" fmla="*/ 445008 w 445008"/>
                <a:gd name="connsiteY0" fmla="*/ 0 h 172497"/>
                <a:gd name="connsiteX1" fmla="*/ 218694 w 445008"/>
                <a:gd name="connsiteY1" fmla="*/ 69056 h 172497"/>
                <a:gd name="connsiteX2" fmla="*/ 410432 w 445008"/>
                <a:gd name="connsiteY2" fmla="*/ 26860 h 172497"/>
                <a:gd name="connsiteX3" fmla="*/ 264700 w 445008"/>
                <a:gd name="connsiteY3" fmla="*/ 88201 h 172497"/>
                <a:gd name="connsiteX4" fmla="*/ 237839 w 445008"/>
                <a:gd name="connsiteY4" fmla="*/ 92012 h 172497"/>
                <a:gd name="connsiteX5" fmla="*/ 126587 w 445008"/>
                <a:gd name="connsiteY5" fmla="*/ 141827 h 172497"/>
                <a:gd name="connsiteX6" fmla="*/ 134207 w 445008"/>
                <a:gd name="connsiteY6" fmla="*/ 153353 h 172497"/>
                <a:gd name="connsiteX7" fmla="*/ 0 w 445008"/>
                <a:gd name="connsiteY7" fmla="*/ 172498 h 172497"/>
                <a:gd name="connsiteX8" fmla="*/ 218599 w 445008"/>
                <a:gd name="connsiteY8" fmla="*/ 107251 h 172497"/>
                <a:gd name="connsiteX9" fmla="*/ 149543 w 445008"/>
                <a:gd name="connsiteY9" fmla="*/ 118777 h 172497"/>
                <a:gd name="connsiteX10" fmla="*/ 157163 w 445008"/>
                <a:gd name="connsiteY10" fmla="*/ 107251 h 172497"/>
                <a:gd name="connsiteX11" fmla="*/ 19050 w 445008"/>
                <a:gd name="connsiteY11" fmla="*/ 134112 h 172497"/>
                <a:gd name="connsiteX12" fmla="*/ 80391 w 445008"/>
                <a:gd name="connsiteY12" fmla="*/ 95726 h 172497"/>
                <a:gd name="connsiteX13" fmla="*/ 84201 w 445008"/>
                <a:gd name="connsiteY13" fmla="*/ 107251 h 172497"/>
                <a:gd name="connsiteX14" fmla="*/ 160877 w 445008"/>
                <a:gd name="connsiteY14" fmla="*/ 107251 h 172497"/>
                <a:gd name="connsiteX15" fmla="*/ 256794 w 445008"/>
                <a:gd name="connsiteY15" fmla="*/ 80391 h 172497"/>
                <a:gd name="connsiteX16" fmla="*/ 199263 w 445008"/>
                <a:gd name="connsiteY16" fmla="*/ 65056 h 172497"/>
                <a:gd name="connsiteX17" fmla="*/ 445008 w 445008"/>
                <a:gd name="connsiteY17" fmla="*/ 0 h 172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5008" h="172497">
                  <a:moveTo>
                    <a:pt x="445008" y="0"/>
                  </a:moveTo>
                  <a:cubicBezTo>
                    <a:pt x="372999" y="26479"/>
                    <a:pt x="285083" y="36957"/>
                    <a:pt x="218694" y="69056"/>
                  </a:cubicBezTo>
                  <a:cubicBezTo>
                    <a:pt x="283559" y="85249"/>
                    <a:pt x="334232" y="32099"/>
                    <a:pt x="410432" y="26860"/>
                  </a:cubicBezTo>
                  <a:cubicBezTo>
                    <a:pt x="366522" y="52007"/>
                    <a:pt x="301181" y="55721"/>
                    <a:pt x="264700" y="88201"/>
                  </a:cubicBezTo>
                  <a:cubicBezTo>
                    <a:pt x="251365" y="85154"/>
                    <a:pt x="249936" y="93917"/>
                    <a:pt x="237839" y="92012"/>
                  </a:cubicBezTo>
                  <a:cubicBezTo>
                    <a:pt x="239935" y="134112"/>
                    <a:pt x="164116" y="127063"/>
                    <a:pt x="126587" y="141827"/>
                  </a:cubicBezTo>
                  <a:cubicBezTo>
                    <a:pt x="129064" y="145733"/>
                    <a:pt x="135446" y="145828"/>
                    <a:pt x="134207" y="153353"/>
                  </a:cubicBezTo>
                  <a:cubicBezTo>
                    <a:pt x="89535" y="140494"/>
                    <a:pt x="46482" y="165163"/>
                    <a:pt x="0" y="172498"/>
                  </a:cubicBezTo>
                  <a:cubicBezTo>
                    <a:pt x="65627" y="135255"/>
                    <a:pt x="147257" y="137636"/>
                    <a:pt x="218599" y="107251"/>
                  </a:cubicBezTo>
                  <a:cubicBezTo>
                    <a:pt x="192596" y="92107"/>
                    <a:pt x="170593" y="108966"/>
                    <a:pt x="149543" y="118777"/>
                  </a:cubicBezTo>
                  <a:cubicBezTo>
                    <a:pt x="152019" y="114871"/>
                    <a:pt x="158401" y="114776"/>
                    <a:pt x="157163" y="107251"/>
                  </a:cubicBezTo>
                  <a:cubicBezTo>
                    <a:pt x="102108" y="99917"/>
                    <a:pt x="63818" y="123063"/>
                    <a:pt x="19050" y="134112"/>
                  </a:cubicBezTo>
                  <a:cubicBezTo>
                    <a:pt x="39719" y="121539"/>
                    <a:pt x="60960" y="109538"/>
                    <a:pt x="80391" y="95726"/>
                  </a:cubicBezTo>
                  <a:cubicBezTo>
                    <a:pt x="88392" y="97917"/>
                    <a:pt x="88487" y="101727"/>
                    <a:pt x="84201" y="107251"/>
                  </a:cubicBezTo>
                  <a:cubicBezTo>
                    <a:pt x="106394" y="107823"/>
                    <a:pt x="147828" y="78867"/>
                    <a:pt x="160877" y="107251"/>
                  </a:cubicBezTo>
                  <a:cubicBezTo>
                    <a:pt x="184309" y="89725"/>
                    <a:pt x="225933" y="90488"/>
                    <a:pt x="256794" y="80391"/>
                  </a:cubicBezTo>
                  <a:cubicBezTo>
                    <a:pt x="241364" y="66675"/>
                    <a:pt x="200597" y="96393"/>
                    <a:pt x="199263" y="65056"/>
                  </a:cubicBezTo>
                  <a:cubicBezTo>
                    <a:pt x="272796" y="33814"/>
                    <a:pt x="354425" y="20383"/>
                    <a:pt x="44500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7" name="任意多边形: 形状 326">
              <a:extLst>
                <a:ext uri="{FF2B5EF4-FFF2-40B4-BE49-F238E27FC236}">
                  <a16:creationId xmlns:a16="http://schemas.microsoft.com/office/drawing/2014/main" id="{C9A4A497-83CF-4690-A8F4-8011C7D5AF7D}"/>
                </a:ext>
              </a:extLst>
            </p:cNvPr>
            <p:cNvSpPr/>
            <p:nvPr/>
          </p:nvSpPr>
          <p:spPr>
            <a:xfrm>
              <a:off x="6693506" y="3194188"/>
              <a:ext cx="283380" cy="79730"/>
            </a:xfrm>
            <a:custGeom>
              <a:avLst/>
              <a:gdLst>
                <a:gd name="connsiteX0" fmla="*/ 268045 w 283380"/>
                <a:gd name="connsiteY0" fmla="*/ 48965 h 79730"/>
                <a:gd name="connsiteX1" fmla="*/ 149173 w 283380"/>
                <a:gd name="connsiteY1" fmla="*/ 29820 h 79730"/>
                <a:gd name="connsiteX2" fmla="*/ 145363 w 283380"/>
                <a:gd name="connsiteY2" fmla="*/ 14485 h 79730"/>
                <a:gd name="connsiteX3" fmla="*/ 7250 w 283380"/>
                <a:gd name="connsiteY3" fmla="*/ 10675 h 79730"/>
                <a:gd name="connsiteX4" fmla="*/ 11060 w 283380"/>
                <a:gd name="connsiteY4" fmla="*/ 6865 h 79730"/>
                <a:gd name="connsiteX5" fmla="*/ 145268 w 283380"/>
                <a:gd name="connsiteY5" fmla="*/ 6865 h 79730"/>
                <a:gd name="connsiteX6" fmla="*/ 156793 w 283380"/>
                <a:gd name="connsiteY6" fmla="*/ 26010 h 79730"/>
                <a:gd name="connsiteX7" fmla="*/ 283380 w 283380"/>
                <a:gd name="connsiteY7" fmla="*/ 41345 h 79730"/>
                <a:gd name="connsiteX8" fmla="*/ 37921 w 283380"/>
                <a:gd name="connsiteY8" fmla="*/ 79731 h 79730"/>
                <a:gd name="connsiteX9" fmla="*/ 268045 w 283380"/>
                <a:gd name="connsiteY9" fmla="*/ 48965 h 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380" h="79730">
                  <a:moveTo>
                    <a:pt x="268045" y="48965"/>
                  </a:moveTo>
                  <a:cubicBezTo>
                    <a:pt x="227087" y="43822"/>
                    <a:pt x="198036" y="26962"/>
                    <a:pt x="149173" y="29820"/>
                  </a:cubicBezTo>
                  <a:cubicBezTo>
                    <a:pt x="146220" y="26391"/>
                    <a:pt x="145077" y="21152"/>
                    <a:pt x="145363" y="14485"/>
                  </a:cubicBezTo>
                  <a:cubicBezTo>
                    <a:pt x="105167" y="1816"/>
                    <a:pt x="63353" y="5626"/>
                    <a:pt x="7250" y="10675"/>
                  </a:cubicBezTo>
                  <a:cubicBezTo>
                    <a:pt x="-6561" y="12199"/>
                    <a:pt x="2012" y="3626"/>
                    <a:pt x="11060" y="6865"/>
                  </a:cubicBezTo>
                  <a:cubicBezTo>
                    <a:pt x="53923" y="-2851"/>
                    <a:pt x="102215" y="-1708"/>
                    <a:pt x="145268" y="6865"/>
                  </a:cubicBezTo>
                  <a:cubicBezTo>
                    <a:pt x="151840" y="10579"/>
                    <a:pt x="153650" y="18961"/>
                    <a:pt x="156793" y="26010"/>
                  </a:cubicBezTo>
                  <a:cubicBezTo>
                    <a:pt x="207561" y="22295"/>
                    <a:pt x="246709" y="42774"/>
                    <a:pt x="283380" y="41345"/>
                  </a:cubicBezTo>
                  <a:cubicBezTo>
                    <a:pt x="243470" y="76873"/>
                    <a:pt x="105263" y="55633"/>
                    <a:pt x="37921" y="79731"/>
                  </a:cubicBezTo>
                  <a:cubicBezTo>
                    <a:pt x="88022" y="54585"/>
                    <a:pt x="201560" y="60681"/>
                    <a:pt x="268045" y="489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8" name="任意多边形: 形状 327">
              <a:extLst>
                <a:ext uri="{FF2B5EF4-FFF2-40B4-BE49-F238E27FC236}">
                  <a16:creationId xmlns:a16="http://schemas.microsoft.com/office/drawing/2014/main" id="{E8D34782-F7CE-41D5-951A-BD835727BDB9}"/>
                </a:ext>
              </a:extLst>
            </p:cNvPr>
            <p:cNvSpPr/>
            <p:nvPr/>
          </p:nvSpPr>
          <p:spPr>
            <a:xfrm>
              <a:off x="6733145" y="3235437"/>
              <a:ext cx="25832" cy="11526"/>
            </a:xfrm>
            <a:custGeom>
              <a:avLst/>
              <a:gdLst>
                <a:gd name="connsiteX0" fmla="*/ 25142 w 25832"/>
                <a:gd name="connsiteY0" fmla="*/ 1 h 11526"/>
                <a:gd name="connsiteX1" fmla="*/ 2092 w 25832"/>
                <a:gd name="connsiteY1" fmla="*/ 11526 h 11526"/>
                <a:gd name="connsiteX2" fmla="*/ 25142 w 25832"/>
                <a:gd name="connsiteY2" fmla="*/ 1 h 1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32" h="11526">
                  <a:moveTo>
                    <a:pt x="25142" y="1"/>
                  </a:moveTo>
                  <a:cubicBezTo>
                    <a:pt x="30571" y="16956"/>
                    <a:pt x="2187" y="96"/>
                    <a:pt x="2092" y="11526"/>
                  </a:cubicBezTo>
                  <a:cubicBezTo>
                    <a:pt x="-6957" y="5907"/>
                    <a:pt x="15712" y="-94"/>
                    <a:pt x="25142" y="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9" name="任意多边形: 形状 328">
              <a:extLst>
                <a:ext uri="{FF2B5EF4-FFF2-40B4-BE49-F238E27FC236}">
                  <a16:creationId xmlns:a16="http://schemas.microsoft.com/office/drawing/2014/main" id="{3C500DC3-82FC-4C27-9727-55F5299ABFCD}"/>
                </a:ext>
              </a:extLst>
            </p:cNvPr>
            <p:cNvSpPr/>
            <p:nvPr/>
          </p:nvSpPr>
          <p:spPr>
            <a:xfrm>
              <a:off x="6409123" y="3281444"/>
              <a:ext cx="65319" cy="26860"/>
            </a:xfrm>
            <a:custGeom>
              <a:avLst/>
              <a:gdLst>
                <a:gd name="connsiteX0" fmla="*/ 65320 w 65319"/>
                <a:gd name="connsiteY0" fmla="*/ 0 h 26860"/>
                <a:gd name="connsiteX1" fmla="*/ 74 w 65319"/>
                <a:gd name="connsiteY1" fmla="*/ 26860 h 26860"/>
                <a:gd name="connsiteX2" fmla="*/ 65320 w 65319"/>
                <a:gd name="connsiteY2" fmla="*/ 0 h 26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319" h="26860">
                  <a:moveTo>
                    <a:pt x="65320" y="0"/>
                  </a:moveTo>
                  <a:cubicBezTo>
                    <a:pt x="49985" y="11525"/>
                    <a:pt x="15695" y="6858"/>
                    <a:pt x="74" y="26860"/>
                  </a:cubicBezTo>
                  <a:cubicBezTo>
                    <a:pt x="-1926" y="9430"/>
                    <a:pt x="37221" y="95"/>
                    <a:pt x="6532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0" name="任意多边形: 形状 329">
              <a:extLst>
                <a:ext uri="{FF2B5EF4-FFF2-40B4-BE49-F238E27FC236}">
                  <a16:creationId xmlns:a16="http://schemas.microsoft.com/office/drawing/2014/main" id="{50985080-7D05-4752-A67C-513F2EA6C2C6}"/>
                </a:ext>
              </a:extLst>
            </p:cNvPr>
            <p:cNvSpPr/>
            <p:nvPr/>
          </p:nvSpPr>
          <p:spPr>
            <a:xfrm>
              <a:off x="6877160" y="1117187"/>
              <a:ext cx="103313" cy="135432"/>
            </a:xfrm>
            <a:custGeom>
              <a:avLst/>
              <a:gdLst>
                <a:gd name="connsiteX0" fmla="*/ 99727 w 103313"/>
                <a:gd name="connsiteY0" fmla="*/ 51041 h 135432"/>
                <a:gd name="connsiteX1" fmla="*/ 72866 w 103313"/>
                <a:gd name="connsiteY1" fmla="*/ 58756 h 135432"/>
                <a:gd name="connsiteX2" fmla="*/ 11525 w 103313"/>
                <a:gd name="connsiteY2" fmla="*/ 135432 h 135432"/>
                <a:gd name="connsiteX3" fmla="*/ 0 w 103313"/>
                <a:gd name="connsiteY3" fmla="*/ 108572 h 135432"/>
                <a:gd name="connsiteX4" fmla="*/ 61341 w 103313"/>
                <a:gd name="connsiteY4" fmla="*/ 70186 h 135432"/>
                <a:gd name="connsiteX5" fmla="*/ 15335 w 103313"/>
                <a:gd name="connsiteY5" fmla="*/ 77901 h 135432"/>
                <a:gd name="connsiteX6" fmla="*/ 49816 w 103313"/>
                <a:gd name="connsiteY6" fmla="*/ 62566 h 135432"/>
                <a:gd name="connsiteX7" fmla="*/ 34480 w 103313"/>
                <a:gd name="connsiteY7" fmla="*/ 31895 h 135432"/>
                <a:gd name="connsiteX8" fmla="*/ 57531 w 103313"/>
                <a:gd name="connsiteY8" fmla="*/ 43421 h 135432"/>
                <a:gd name="connsiteX9" fmla="*/ 76676 w 103313"/>
                <a:gd name="connsiteY9" fmla="*/ 24275 h 135432"/>
                <a:gd name="connsiteX10" fmla="*/ 99727 w 103313"/>
                <a:gd name="connsiteY10" fmla="*/ 51041 h 135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313" h="135432">
                  <a:moveTo>
                    <a:pt x="99727" y="51041"/>
                  </a:moveTo>
                  <a:cubicBezTo>
                    <a:pt x="91249" y="53993"/>
                    <a:pt x="84772" y="59137"/>
                    <a:pt x="72866" y="58756"/>
                  </a:cubicBezTo>
                  <a:cubicBezTo>
                    <a:pt x="68389" y="100285"/>
                    <a:pt x="54959" y="132860"/>
                    <a:pt x="11525" y="135432"/>
                  </a:cubicBezTo>
                  <a:cubicBezTo>
                    <a:pt x="8382" y="125812"/>
                    <a:pt x="1048" y="120383"/>
                    <a:pt x="0" y="108572"/>
                  </a:cubicBezTo>
                  <a:cubicBezTo>
                    <a:pt x="17907" y="93236"/>
                    <a:pt x="49435" y="91522"/>
                    <a:pt x="61341" y="70186"/>
                  </a:cubicBezTo>
                  <a:cubicBezTo>
                    <a:pt x="49911" y="60947"/>
                    <a:pt x="31337" y="102380"/>
                    <a:pt x="15335" y="77901"/>
                  </a:cubicBezTo>
                  <a:cubicBezTo>
                    <a:pt x="16954" y="62947"/>
                    <a:pt x="44768" y="74091"/>
                    <a:pt x="49816" y="62566"/>
                  </a:cubicBezTo>
                  <a:cubicBezTo>
                    <a:pt x="46482" y="50469"/>
                    <a:pt x="35338" y="46373"/>
                    <a:pt x="34480" y="31895"/>
                  </a:cubicBezTo>
                  <a:cubicBezTo>
                    <a:pt x="46196" y="31705"/>
                    <a:pt x="49435" y="39992"/>
                    <a:pt x="57531" y="43421"/>
                  </a:cubicBezTo>
                  <a:cubicBezTo>
                    <a:pt x="62484" y="35610"/>
                    <a:pt x="73438" y="33705"/>
                    <a:pt x="76676" y="24275"/>
                  </a:cubicBezTo>
                  <a:cubicBezTo>
                    <a:pt x="54673" y="-21540"/>
                    <a:pt x="118777" y="3225"/>
                    <a:pt x="99727" y="510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1" name="任意多边形: 形状 330">
              <a:extLst>
                <a:ext uri="{FF2B5EF4-FFF2-40B4-BE49-F238E27FC236}">
                  <a16:creationId xmlns:a16="http://schemas.microsoft.com/office/drawing/2014/main" id="{99A6B348-E9DA-4038-8A57-6ADB95B0E8B7}"/>
                </a:ext>
              </a:extLst>
            </p:cNvPr>
            <p:cNvSpPr/>
            <p:nvPr/>
          </p:nvSpPr>
          <p:spPr>
            <a:xfrm>
              <a:off x="6535211" y="1106791"/>
              <a:ext cx="62008" cy="134207"/>
            </a:xfrm>
            <a:custGeom>
              <a:avLst/>
              <a:gdLst>
                <a:gd name="connsiteX0" fmla="*/ 50483 w 62008"/>
                <a:gd name="connsiteY0" fmla="*/ 0 h 134207"/>
                <a:gd name="connsiteX1" fmla="*/ 62009 w 62008"/>
                <a:gd name="connsiteY1" fmla="*/ 115062 h 134207"/>
                <a:gd name="connsiteX2" fmla="*/ 46673 w 62008"/>
                <a:gd name="connsiteY2" fmla="*/ 134207 h 134207"/>
                <a:gd name="connsiteX3" fmla="*/ 668 w 62008"/>
                <a:gd name="connsiteY3" fmla="*/ 111157 h 134207"/>
                <a:gd name="connsiteX4" fmla="*/ 50483 w 62008"/>
                <a:gd name="connsiteY4" fmla="*/ 0 h 134207"/>
                <a:gd name="connsiteX5" fmla="*/ 50483 w 62008"/>
                <a:gd name="connsiteY5" fmla="*/ 0 h 1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008" h="134207">
                  <a:moveTo>
                    <a:pt x="50483" y="0"/>
                  </a:moveTo>
                  <a:cubicBezTo>
                    <a:pt x="66866" y="27241"/>
                    <a:pt x="2097" y="93631"/>
                    <a:pt x="62009" y="115062"/>
                  </a:cubicBezTo>
                  <a:cubicBezTo>
                    <a:pt x="61247" y="133731"/>
                    <a:pt x="48483" y="116586"/>
                    <a:pt x="46673" y="134207"/>
                  </a:cubicBezTo>
                  <a:cubicBezTo>
                    <a:pt x="35053" y="122777"/>
                    <a:pt x="10288" y="124587"/>
                    <a:pt x="668" y="111157"/>
                  </a:cubicBezTo>
                  <a:cubicBezTo>
                    <a:pt x="-6381" y="50578"/>
                    <a:pt x="44578" y="47816"/>
                    <a:pt x="50483" y="0"/>
                  </a:cubicBezTo>
                  <a:lnTo>
                    <a:pt x="5048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2" name="任意多边形: 形状 331">
              <a:extLst>
                <a:ext uri="{FF2B5EF4-FFF2-40B4-BE49-F238E27FC236}">
                  <a16:creationId xmlns:a16="http://schemas.microsoft.com/office/drawing/2014/main" id="{BD1826DE-B833-4F1F-8EF9-3418ADA95391}"/>
                </a:ext>
              </a:extLst>
            </p:cNvPr>
            <p:cNvSpPr/>
            <p:nvPr/>
          </p:nvSpPr>
          <p:spPr>
            <a:xfrm>
              <a:off x="6616365" y="1168227"/>
              <a:ext cx="77238" cy="74354"/>
            </a:xfrm>
            <a:custGeom>
              <a:avLst/>
              <a:gdLst>
                <a:gd name="connsiteX0" fmla="*/ 7620 w 77238"/>
                <a:gd name="connsiteY0" fmla="*/ 0 h 74354"/>
                <a:gd name="connsiteX1" fmla="*/ 19145 w 77238"/>
                <a:gd name="connsiteY1" fmla="*/ 0 h 74354"/>
                <a:gd name="connsiteX2" fmla="*/ 26861 w 77238"/>
                <a:gd name="connsiteY2" fmla="*/ 34481 h 74354"/>
                <a:gd name="connsiteX3" fmla="*/ 61341 w 77238"/>
                <a:gd name="connsiteY3" fmla="*/ 34481 h 74354"/>
                <a:gd name="connsiteX4" fmla="*/ 76676 w 77238"/>
                <a:gd name="connsiteY4" fmla="*/ 72866 h 74354"/>
                <a:gd name="connsiteX5" fmla="*/ 0 w 77238"/>
                <a:gd name="connsiteY5" fmla="*/ 49816 h 74354"/>
                <a:gd name="connsiteX6" fmla="*/ 7620 w 77238"/>
                <a:gd name="connsiteY6" fmla="*/ 0 h 74354"/>
                <a:gd name="connsiteX7" fmla="*/ 7620 w 77238"/>
                <a:gd name="connsiteY7" fmla="*/ 0 h 74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238" h="74354">
                  <a:moveTo>
                    <a:pt x="7620" y="0"/>
                  </a:moveTo>
                  <a:lnTo>
                    <a:pt x="19145" y="0"/>
                  </a:lnTo>
                  <a:cubicBezTo>
                    <a:pt x="13811" y="16764"/>
                    <a:pt x="20669" y="21050"/>
                    <a:pt x="26861" y="34481"/>
                  </a:cubicBezTo>
                  <a:lnTo>
                    <a:pt x="61341" y="34481"/>
                  </a:lnTo>
                  <a:cubicBezTo>
                    <a:pt x="66961" y="46768"/>
                    <a:pt x="80105" y="51530"/>
                    <a:pt x="76676" y="72866"/>
                  </a:cubicBezTo>
                  <a:cubicBezTo>
                    <a:pt x="52102" y="78867"/>
                    <a:pt x="15240" y="65818"/>
                    <a:pt x="0" y="49816"/>
                  </a:cubicBezTo>
                  <a:cubicBezTo>
                    <a:pt x="6858" y="37529"/>
                    <a:pt x="2191" y="13716"/>
                    <a:pt x="7620" y="0"/>
                  </a:cubicBezTo>
                  <a:lnTo>
                    <a:pt x="762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3" name="任意多边形: 形状 332">
              <a:extLst>
                <a:ext uri="{FF2B5EF4-FFF2-40B4-BE49-F238E27FC236}">
                  <a16:creationId xmlns:a16="http://schemas.microsoft.com/office/drawing/2014/main" id="{2CE7E02A-051B-437F-8630-27674703E7DC}"/>
                </a:ext>
              </a:extLst>
            </p:cNvPr>
            <p:cNvSpPr/>
            <p:nvPr/>
          </p:nvSpPr>
          <p:spPr>
            <a:xfrm>
              <a:off x="4058019" y="2363676"/>
              <a:ext cx="326162" cy="23094"/>
            </a:xfrm>
            <a:custGeom>
              <a:avLst/>
              <a:gdLst>
                <a:gd name="connsiteX0" fmla="*/ 153569 w 326162"/>
                <a:gd name="connsiteY0" fmla="*/ 1178 h 23094"/>
                <a:gd name="connsiteX1" fmla="*/ 145854 w 326162"/>
                <a:gd name="connsiteY1" fmla="*/ 4988 h 23094"/>
                <a:gd name="connsiteX2" fmla="*/ 326162 w 326162"/>
                <a:gd name="connsiteY2" fmla="*/ 1178 h 23094"/>
                <a:gd name="connsiteX3" fmla="*/ 99848 w 326162"/>
                <a:gd name="connsiteY3" fmla="*/ 20323 h 23094"/>
                <a:gd name="connsiteX4" fmla="*/ 118993 w 326162"/>
                <a:gd name="connsiteY4" fmla="*/ 12703 h 23094"/>
                <a:gd name="connsiteX5" fmla="*/ 121 w 326162"/>
                <a:gd name="connsiteY5" fmla="*/ 20323 h 23094"/>
                <a:gd name="connsiteX6" fmla="*/ 3931 w 326162"/>
                <a:gd name="connsiteY6" fmla="*/ 16513 h 23094"/>
                <a:gd name="connsiteX7" fmla="*/ 121 w 326162"/>
                <a:gd name="connsiteY7" fmla="*/ 12703 h 23094"/>
                <a:gd name="connsiteX8" fmla="*/ 153569 w 326162"/>
                <a:gd name="connsiteY8" fmla="*/ 1178 h 23094"/>
                <a:gd name="connsiteX9" fmla="*/ 153569 w 326162"/>
                <a:gd name="connsiteY9" fmla="*/ 1178 h 23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6162" h="23094">
                  <a:moveTo>
                    <a:pt x="153569" y="1178"/>
                  </a:moveTo>
                  <a:cubicBezTo>
                    <a:pt x="153474" y="4892"/>
                    <a:pt x="148902" y="4130"/>
                    <a:pt x="145854" y="4988"/>
                  </a:cubicBezTo>
                  <a:cubicBezTo>
                    <a:pt x="203385" y="15751"/>
                    <a:pt x="260059" y="-5014"/>
                    <a:pt x="326162" y="1178"/>
                  </a:cubicBezTo>
                  <a:cubicBezTo>
                    <a:pt x="259392" y="24609"/>
                    <a:pt x="179858" y="25943"/>
                    <a:pt x="99848" y="20323"/>
                  </a:cubicBezTo>
                  <a:cubicBezTo>
                    <a:pt x="100801" y="12322"/>
                    <a:pt x="116707" y="19275"/>
                    <a:pt x="118993" y="12703"/>
                  </a:cubicBezTo>
                  <a:cubicBezTo>
                    <a:pt x="84989" y="5559"/>
                    <a:pt x="40126" y="20799"/>
                    <a:pt x="121" y="20323"/>
                  </a:cubicBezTo>
                  <a:cubicBezTo>
                    <a:pt x="-545" y="17084"/>
                    <a:pt x="1645" y="16703"/>
                    <a:pt x="3931" y="16513"/>
                  </a:cubicBezTo>
                  <a:cubicBezTo>
                    <a:pt x="4598" y="13274"/>
                    <a:pt x="2407" y="12893"/>
                    <a:pt x="121" y="12703"/>
                  </a:cubicBezTo>
                  <a:cubicBezTo>
                    <a:pt x="24410" y="6988"/>
                    <a:pt x="106039" y="-3394"/>
                    <a:pt x="153569" y="1178"/>
                  </a:cubicBezTo>
                  <a:lnTo>
                    <a:pt x="153569" y="117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4" name="任意多边形: 形状 333">
              <a:extLst>
                <a:ext uri="{FF2B5EF4-FFF2-40B4-BE49-F238E27FC236}">
                  <a16:creationId xmlns:a16="http://schemas.microsoft.com/office/drawing/2014/main" id="{014DE56D-8D9E-46C6-BB41-2E792453C6FF}"/>
                </a:ext>
              </a:extLst>
            </p:cNvPr>
            <p:cNvSpPr/>
            <p:nvPr/>
          </p:nvSpPr>
          <p:spPr>
            <a:xfrm>
              <a:off x="5787881" y="2652109"/>
              <a:ext cx="103536" cy="42690"/>
            </a:xfrm>
            <a:custGeom>
              <a:avLst/>
              <a:gdLst>
                <a:gd name="connsiteX0" fmla="*/ 0 w 103536"/>
                <a:gd name="connsiteY0" fmla="*/ 31070 h 42690"/>
                <a:gd name="connsiteX1" fmla="*/ 103537 w 103536"/>
                <a:gd name="connsiteY1" fmla="*/ 11924 h 42690"/>
                <a:gd name="connsiteX2" fmla="*/ 80486 w 103536"/>
                <a:gd name="connsiteY2" fmla="*/ 11924 h 42690"/>
                <a:gd name="connsiteX3" fmla="*/ 95821 w 103536"/>
                <a:gd name="connsiteY3" fmla="*/ 19640 h 42690"/>
                <a:gd name="connsiteX4" fmla="*/ 3810 w 103536"/>
                <a:gd name="connsiteY4" fmla="*/ 42690 h 42690"/>
                <a:gd name="connsiteX5" fmla="*/ 0 w 103536"/>
                <a:gd name="connsiteY5" fmla="*/ 31070 h 42690"/>
                <a:gd name="connsiteX6" fmla="*/ 0 w 103536"/>
                <a:gd name="connsiteY6" fmla="*/ 31070 h 42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536" h="42690">
                  <a:moveTo>
                    <a:pt x="0" y="31070"/>
                  </a:moveTo>
                  <a:cubicBezTo>
                    <a:pt x="23431" y="18878"/>
                    <a:pt x="86106" y="-19127"/>
                    <a:pt x="103537" y="11924"/>
                  </a:cubicBezTo>
                  <a:lnTo>
                    <a:pt x="80486" y="11924"/>
                  </a:lnTo>
                  <a:cubicBezTo>
                    <a:pt x="81439" y="18687"/>
                    <a:pt x="87058" y="20687"/>
                    <a:pt x="95821" y="19640"/>
                  </a:cubicBezTo>
                  <a:cubicBezTo>
                    <a:pt x="72200" y="34308"/>
                    <a:pt x="29527" y="30117"/>
                    <a:pt x="3810" y="42690"/>
                  </a:cubicBezTo>
                  <a:cubicBezTo>
                    <a:pt x="12287" y="29260"/>
                    <a:pt x="11811" y="35451"/>
                    <a:pt x="0" y="31070"/>
                  </a:cubicBezTo>
                  <a:lnTo>
                    <a:pt x="0" y="3107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5" name="任意多边形: 形状 334">
              <a:extLst>
                <a:ext uri="{FF2B5EF4-FFF2-40B4-BE49-F238E27FC236}">
                  <a16:creationId xmlns:a16="http://schemas.microsoft.com/office/drawing/2014/main" id="{6EE7BB53-1DB6-4579-B5DE-653AE7FA7852}"/>
                </a:ext>
              </a:extLst>
            </p:cNvPr>
            <p:cNvSpPr/>
            <p:nvPr/>
          </p:nvSpPr>
          <p:spPr>
            <a:xfrm>
              <a:off x="4192348" y="2748425"/>
              <a:ext cx="306895" cy="95821"/>
            </a:xfrm>
            <a:custGeom>
              <a:avLst/>
              <a:gdLst>
                <a:gd name="connsiteX0" fmla="*/ 161163 w 306895"/>
                <a:gd name="connsiteY0" fmla="*/ 19145 h 95821"/>
                <a:gd name="connsiteX1" fmla="*/ 161163 w 306895"/>
                <a:gd name="connsiteY1" fmla="*/ 38291 h 95821"/>
                <a:gd name="connsiteX2" fmla="*/ 153448 w 306895"/>
                <a:gd name="connsiteY2" fmla="*/ 11430 h 95821"/>
                <a:gd name="connsiteX3" fmla="*/ 0 w 306895"/>
                <a:gd name="connsiteY3" fmla="*/ 53626 h 95821"/>
                <a:gd name="connsiteX4" fmla="*/ 199453 w 306895"/>
                <a:gd name="connsiteY4" fmla="*/ 19145 h 95821"/>
                <a:gd name="connsiteX5" fmla="*/ 210979 w 306895"/>
                <a:gd name="connsiteY5" fmla="*/ 0 h 95821"/>
                <a:gd name="connsiteX6" fmla="*/ 241649 w 306895"/>
                <a:gd name="connsiteY6" fmla="*/ 15335 h 95821"/>
                <a:gd name="connsiteX7" fmla="*/ 291560 w 306895"/>
                <a:gd name="connsiteY7" fmla="*/ 3810 h 95821"/>
                <a:gd name="connsiteX8" fmla="*/ 249365 w 306895"/>
                <a:gd name="connsiteY8" fmla="*/ 19145 h 95821"/>
                <a:gd name="connsiteX9" fmla="*/ 280035 w 306895"/>
                <a:gd name="connsiteY9" fmla="*/ 38291 h 95821"/>
                <a:gd name="connsiteX10" fmla="*/ 306896 w 306895"/>
                <a:gd name="connsiteY10" fmla="*/ 92012 h 95821"/>
                <a:gd name="connsiteX11" fmla="*/ 272415 w 306895"/>
                <a:gd name="connsiteY11" fmla="*/ 95821 h 95821"/>
                <a:gd name="connsiteX12" fmla="*/ 230219 w 306895"/>
                <a:gd name="connsiteY12" fmla="*/ 22955 h 95821"/>
                <a:gd name="connsiteX13" fmla="*/ 214884 w 306895"/>
                <a:gd name="connsiteY13" fmla="*/ 26765 h 95821"/>
                <a:gd name="connsiteX14" fmla="*/ 241745 w 306895"/>
                <a:gd name="connsiteY14" fmla="*/ 88106 h 95821"/>
                <a:gd name="connsiteX15" fmla="*/ 161163 w 306895"/>
                <a:gd name="connsiteY15" fmla="*/ 19145 h 95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6895" h="95821">
                  <a:moveTo>
                    <a:pt x="161163" y="19145"/>
                  </a:moveTo>
                  <a:cubicBezTo>
                    <a:pt x="145828" y="24098"/>
                    <a:pt x="162211" y="27051"/>
                    <a:pt x="161163" y="38291"/>
                  </a:cubicBezTo>
                  <a:cubicBezTo>
                    <a:pt x="149543" y="33052"/>
                    <a:pt x="140684" y="20955"/>
                    <a:pt x="153448" y="11430"/>
                  </a:cubicBezTo>
                  <a:cubicBezTo>
                    <a:pt x="97060" y="17907"/>
                    <a:pt x="42386" y="45911"/>
                    <a:pt x="0" y="53626"/>
                  </a:cubicBezTo>
                  <a:cubicBezTo>
                    <a:pt x="52769" y="26670"/>
                    <a:pt x="136874" y="-9525"/>
                    <a:pt x="199453" y="19145"/>
                  </a:cubicBezTo>
                  <a:cubicBezTo>
                    <a:pt x="205835" y="15335"/>
                    <a:pt x="202121" y="1429"/>
                    <a:pt x="210979" y="0"/>
                  </a:cubicBezTo>
                  <a:cubicBezTo>
                    <a:pt x="225171" y="1143"/>
                    <a:pt x="237363" y="4382"/>
                    <a:pt x="241649" y="15335"/>
                  </a:cubicBezTo>
                  <a:cubicBezTo>
                    <a:pt x="258032" y="11240"/>
                    <a:pt x="270224" y="2953"/>
                    <a:pt x="291560" y="3810"/>
                  </a:cubicBezTo>
                  <a:cubicBezTo>
                    <a:pt x="287846" y="19241"/>
                    <a:pt x="256985" y="7525"/>
                    <a:pt x="249365" y="19145"/>
                  </a:cubicBezTo>
                  <a:cubicBezTo>
                    <a:pt x="251460" y="33719"/>
                    <a:pt x="260128" y="41624"/>
                    <a:pt x="280035" y="38291"/>
                  </a:cubicBezTo>
                  <a:cubicBezTo>
                    <a:pt x="290227" y="54959"/>
                    <a:pt x="299847" y="72200"/>
                    <a:pt x="306896" y="92012"/>
                  </a:cubicBezTo>
                  <a:cubicBezTo>
                    <a:pt x="291846" y="96298"/>
                    <a:pt x="279654" y="89535"/>
                    <a:pt x="272415" y="95821"/>
                  </a:cubicBezTo>
                  <a:cubicBezTo>
                    <a:pt x="244126" y="85725"/>
                    <a:pt x="246793" y="44767"/>
                    <a:pt x="230219" y="22955"/>
                  </a:cubicBezTo>
                  <a:cubicBezTo>
                    <a:pt x="226790" y="25908"/>
                    <a:pt x="221552" y="27051"/>
                    <a:pt x="214884" y="26765"/>
                  </a:cubicBezTo>
                  <a:cubicBezTo>
                    <a:pt x="220027" y="49149"/>
                    <a:pt x="253746" y="61150"/>
                    <a:pt x="241745" y="88106"/>
                  </a:cubicBezTo>
                  <a:cubicBezTo>
                    <a:pt x="208217" y="71723"/>
                    <a:pt x="197358" y="32766"/>
                    <a:pt x="161163" y="191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6" name="任意多边形: 形状 335">
              <a:extLst>
                <a:ext uri="{FF2B5EF4-FFF2-40B4-BE49-F238E27FC236}">
                  <a16:creationId xmlns:a16="http://schemas.microsoft.com/office/drawing/2014/main" id="{A768BA82-15E0-4A92-8D19-AB1189F3F72F}"/>
                </a:ext>
              </a:extLst>
            </p:cNvPr>
            <p:cNvSpPr/>
            <p:nvPr/>
          </p:nvSpPr>
          <p:spPr>
            <a:xfrm>
              <a:off x="6731522" y="2756036"/>
              <a:ext cx="19975" cy="38394"/>
            </a:xfrm>
            <a:custGeom>
              <a:avLst/>
              <a:gdLst>
                <a:gd name="connsiteX0" fmla="*/ 11430 w 19975"/>
                <a:gd name="connsiteY0" fmla="*/ 9 h 38394"/>
                <a:gd name="connsiteX1" fmla="*/ 19145 w 19975"/>
                <a:gd name="connsiteY1" fmla="*/ 38395 h 38394"/>
                <a:gd name="connsiteX2" fmla="*/ 0 w 19975"/>
                <a:gd name="connsiteY2" fmla="*/ 34585 h 38394"/>
                <a:gd name="connsiteX3" fmla="*/ 0 w 19975"/>
                <a:gd name="connsiteY3" fmla="*/ 3914 h 38394"/>
                <a:gd name="connsiteX4" fmla="*/ 11430 w 19975"/>
                <a:gd name="connsiteY4" fmla="*/ 9 h 38394"/>
                <a:gd name="connsiteX5" fmla="*/ 11430 w 19975"/>
                <a:gd name="connsiteY5" fmla="*/ 9 h 38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75" h="38394">
                  <a:moveTo>
                    <a:pt x="11430" y="9"/>
                  </a:moveTo>
                  <a:cubicBezTo>
                    <a:pt x="27337" y="-563"/>
                    <a:pt x="15430" y="26679"/>
                    <a:pt x="19145" y="38395"/>
                  </a:cubicBezTo>
                  <a:cubicBezTo>
                    <a:pt x="6001" y="36871"/>
                    <a:pt x="14288" y="28012"/>
                    <a:pt x="0" y="34585"/>
                  </a:cubicBezTo>
                  <a:lnTo>
                    <a:pt x="0" y="3914"/>
                  </a:lnTo>
                  <a:cubicBezTo>
                    <a:pt x="10668" y="3057"/>
                    <a:pt x="10954" y="20392"/>
                    <a:pt x="11430" y="9"/>
                  </a:cubicBezTo>
                  <a:lnTo>
                    <a:pt x="11430" y="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7" name="任意多边形: 形状 336">
              <a:extLst>
                <a:ext uri="{FF2B5EF4-FFF2-40B4-BE49-F238E27FC236}">
                  <a16:creationId xmlns:a16="http://schemas.microsoft.com/office/drawing/2014/main" id="{576D3482-5382-470F-B30F-54BB8B74D950}"/>
                </a:ext>
              </a:extLst>
            </p:cNvPr>
            <p:cNvSpPr/>
            <p:nvPr/>
          </p:nvSpPr>
          <p:spPr>
            <a:xfrm>
              <a:off x="5645745" y="2943973"/>
              <a:ext cx="94678" cy="101902"/>
            </a:xfrm>
            <a:custGeom>
              <a:avLst/>
              <a:gdLst>
                <a:gd name="connsiteX0" fmla="*/ 19453 w 94678"/>
                <a:gd name="connsiteY0" fmla="*/ 0 h 101902"/>
                <a:gd name="connsiteX1" fmla="*/ 23264 w 94678"/>
                <a:gd name="connsiteY1" fmla="*/ 76676 h 101902"/>
                <a:gd name="connsiteX2" fmla="*/ 53934 w 94678"/>
                <a:gd name="connsiteY2" fmla="*/ 68961 h 101902"/>
                <a:gd name="connsiteX3" fmla="*/ 65459 w 94678"/>
                <a:gd name="connsiteY3" fmla="*/ 80486 h 101902"/>
                <a:gd name="connsiteX4" fmla="*/ 69269 w 94678"/>
                <a:gd name="connsiteY4" fmla="*/ 3810 h 101902"/>
                <a:gd name="connsiteX5" fmla="*/ 65459 w 94678"/>
                <a:gd name="connsiteY5" fmla="*/ 99727 h 101902"/>
                <a:gd name="connsiteX6" fmla="*/ 19453 w 94678"/>
                <a:gd name="connsiteY6" fmla="*/ 0 h 101902"/>
                <a:gd name="connsiteX7" fmla="*/ 19453 w 94678"/>
                <a:gd name="connsiteY7" fmla="*/ 0 h 101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678" h="101902">
                  <a:moveTo>
                    <a:pt x="19453" y="0"/>
                  </a:moveTo>
                  <a:cubicBezTo>
                    <a:pt x="21454" y="10192"/>
                    <a:pt x="26121" y="54007"/>
                    <a:pt x="23264" y="76676"/>
                  </a:cubicBezTo>
                  <a:cubicBezTo>
                    <a:pt x="28026" y="83629"/>
                    <a:pt x="58792" y="84392"/>
                    <a:pt x="53934" y="68961"/>
                  </a:cubicBezTo>
                  <a:cubicBezTo>
                    <a:pt x="62792" y="67818"/>
                    <a:pt x="58220" y="80010"/>
                    <a:pt x="65459" y="80486"/>
                  </a:cubicBezTo>
                  <a:cubicBezTo>
                    <a:pt x="86605" y="68961"/>
                    <a:pt x="75079" y="22860"/>
                    <a:pt x="69269" y="3810"/>
                  </a:cubicBezTo>
                  <a:cubicBezTo>
                    <a:pt x="107369" y="25241"/>
                    <a:pt x="99749" y="82963"/>
                    <a:pt x="65459" y="99727"/>
                  </a:cubicBezTo>
                  <a:cubicBezTo>
                    <a:pt x="-4359" y="116396"/>
                    <a:pt x="-15980" y="32861"/>
                    <a:pt x="19453" y="0"/>
                  </a:cubicBezTo>
                  <a:lnTo>
                    <a:pt x="1945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8" name="任意多边形: 形状 337">
              <a:extLst>
                <a:ext uri="{FF2B5EF4-FFF2-40B4-BE49-F238E27FC236}">
                  <a16:creationId xmlns:a16="http://schemas.microsoft.com/office/drawing/2014/main" id="{AD64D567-C152-4D84-A01F-A0B67B332C89}"/>
                </a:ext>
              </a:extLst>
            </p:cNvPr>
            <p:cNvSpPr/>
            <p:nvPr/>
          </p:nvSpPr>
          <p:spPr>
            <a:xfrm>
              <a:off x="6060200" y="3001409"/>
              <a:ext cx="145827" cy="83728"/>
            </a:xfrm>
            <a:custGeom>
              <a:avLst/>
              <a:gdLst>
                <a:gd name="connsiteX0" fmla="*/ 80582 w 145827"/>
                <a:gd name="connsiteY0" fmla="*/ 65246 h 83728"/>
                <a:gd name="connsiteX1" fmla="*/ 99727 w 145827"/>
                <a:gd name="connsiteY1" fmla="*/ 65246 h 83728"/>
                <a:gd name="connsiteX2" fmla="*/ 42196 w 145827"/>
                <a:gd name="connsiteY2" fmla="*/ 80582 h 83728"/>
                <a:gd name="connsiteX3" fmla="*/ 130397 w 145827"/>
                <a:gd name="connsiteY3" fmla="*/ 38386 h 83728"/>
                <a:gd name="connsiteX4" fmla="*/ 34480 w 145827"/>
                <a:gd name="connsiteY4" fmla="*/ 49911 h 83728"/>
                <a:gd name="connsiteX5" fmla="*/ 99727 w 145827"/>
                <a:gd name="connsiteY5" fmla="*/ 19241 h 83728"/>
                <a:gd name="connsiteX6" fmla="*/ 0 w 145827"/>
                <a:gd name="connsiteY6" fmla="*/ 26861 h 83728"/>
                <a:gd name="connsiteX7" fmla="*/ 80582 w 145827"/>
                <a:gd name="connsiteY7" fmla="*/ 0 h 83728"/>
                <a:gd name="connsiteX8" fmla="*/ 118967 w 145827"/>
                <a:gd name="connsiteY8" fmla="*/ 11525 h 83728"/>
                <a:gd name="connsiteX9" fmla="*/ 99822 w 145827"/>
                <a:gd name="connsiteY9" fmla="*/ 26861 h 83728"/>
                <a:gd name="connsiteX10" fmla="*/ 145828 w 145827"/>
                <a:gd name="connsiteY10" fmla="*/ 34576 h 83728"/>
                <a:gd name="connsiteX11" fmla="*/ 80582 w 145827"/>
                <a:gd name="connsiteY11" fmla="*/ 65246 h 8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827" h="83728">
                  <a:moveTo>
                    <a:pt x="80582" y="65246"/>
                  </a:moveTo>
                  <a:cubicBezTo>
                    <a:pt x="83820" y="76486"/>
                    <a:pt x="90202" y="60293"/>
                    <a:pt x="99727" y="65246"/>
                  </a:cubicBezTo>
                  <a:cubicBezTo>
                    <a:pt x="85820" y="74009"/>
                    <a:pt x="62579" y="90678"/>
                    <a:pt x="42196" y="80582"/>
                  </a:cubicBezTo>
                  <a:cubicBezTo>
                    <a:pt x="60865" y="55721"/>
                    <a:pt x="103442" y="54864"/>
                    <a:pt x="130397" y="38386"/>
                  </a:cubicBezTo>
                  <a:cubicBezTo>
                    <a:pt x="100108" y="26479"/>
                    <a:pt x="59436" y="56293"/>
                    <a:pt x="34480" y="49911"/>
                  </a:cubicBezTo>
                  <a:cubicBezTo>
                    <a:pt x="51245" y="34766"/>
                    <a:pt x="81534" y="33052"/>
                    <a:pt x="99727" y="19241"/>
                  </a:cubicBezTo>
                  <a:cubicBezTo>
                    <a:pt x="75533" y="13430"/>
                    <a:pt x="28480" y="36862"/>
                    <a:pt x="0" y="26861"/>
                  </a:cubicBezTo>
                  <a:cubicBezTo>
                    <a:pt x="16002" y="7049"/>
                    <a:pt x="46387" y="1619"/>
                    <a:pt x="80582" y="0"/>
                  </a:cubicBezTo>
                  <a:cubicBezTo>
                    <a:pt x="82296" y="22955"/>
                    <a:pt x="109252" y="1429"/>
                    <a:pt x="118967" y="11525"/>
                  </a:cubicBezTo>
                  <a:cubicBezTo>
                    <a:pt x="118300" y="22289"/>
                    <a:pt x="112300" y="27908"/>
                    <a:pt x="99822" y="26861"/>
                  </a:cubicBezTo>
                  <a:cubicBezTo>
                    <a:pt x="109442" y="40005"/>
                    <a:pt x="139922" y="14002"/>
                    <a:pt x="145828" y="34576"/>
                  </a:cubicBezTo>
                  <a:cubicBezTo>
                    <a:pt x="137160" y="57912"/>
                    <a:pt x="99346" y="52102"/>
                    <a:pt x="80582" y="652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9" name="任意多边形: 形状 338">
              <a:extLst>
                <a:ext uri="{FF2B5EF4-FFF2-40B4-BE49-F238E27FC236}">
                  <a16:creationId xmlns:a16="http://schemas.microsoft.com/office/drawing/2014/main" id="{C9B40043-F9BA-4F37-B7BA-7B9A76385B10}"/>
                </a:ext>
              </a:extLst>
            </p:cNvPr>
            <p:cNvSpPr/>
            <p:nvPr/>
          </p:nvSpPr>
          <p:spPr>
            <a:xfrm>
              <a:off x="5151229" y="2936353"/>
              <a:ext cx="375856" cy="99726"/>
            </a:xfrm>
            <a:custGeom>
              <a:avLst/>
              <a:gdLst>
                <a:gd name="connsiteX0" fmla="*/ 222504 w 375856"/>
                <a:gd name="connsiteY0" fmla="*/ 53626 h 99726"/>
                <a:gd name="connsiteX1" fmla="*/ 341376 w 375856"/>
                <a:gd name="connsiteY1" fmla="*/ 19145 h 99726"/>
                <a:gd name="connsiteX2" fmla="*/ 256985 w 375856"/>
                <a:gd name="connsiteY2" fmla="*/ 46006 h 99726"/>
                <a:gd name="connsiteX3" fmla="*/ 352901 w 375856"/>
                <a:gd name="connsiteY3" fmla="*/ 15335 h 99726"/>
                <a:gd name="connsiteX4" fmla="*/ 372047 w 375856"/>
                <a:gd name="connsiteY4" fmla="*/ 23051 h 99726"/>
                <a:gd name="connsiteX5" fmla="*/ 295370 w 375856"/>
                <a:gd name="connsiteY5" fmla="*/ 46101 h 99726"/>
                <a:gd name="connsiteX6" fmla="*/ 356711 w 375856"/>
                <a:gd name="connsiteY6" fmla="*/ 46101 h 99726"/>
                <a:gd name="connsiteX7" fmla="*/ 375857 w 375856"/>
                <a:gd name="connsiteY7" fmla="*/ 69056 h 99726"/>
                <a:gd name="connsiteX8" fmla="*/ 291465 w 375856"/>
                <a:gd name="connsiteY8" fmla="*/ 69056 h 99726"/>
                <a:gd name="connsiteX9" fmla="*/ 348996 w 375856"/>
                <a:gd name="connsiteY9" fmla="*/ 57531 h 99726"/>
                <a:gd name="connsiteX10" fmla="*/ 241649 w 375856"/>
                <a:gd name="connsiteY10" fmla="*/ 72866 h 99726"/>
                <a:gd name="connsiteX11" fmla="*/ 287655 w 375856"/>
                <a:gd name="connsiteY11" fmla="*/ 69056 h 99726"/>
                <a:gd name="connsiteX12" fmla="*/ 226314 w 375856"/>
                <a:gd name="connsiteY12" fmla="*/ 88202 h 99726"/>
                <a:gd name="connsiteX13" fmla="*/ 245459 w 375856"/>
                <a:gd name="connsiteY13" fmla="*/ 49816 h 99726"/>
                <a:gd name="connsiteX14" fmla="*/ 203264 w 375856"/>
                <a:gd name="connsiteY14" fmla="*/ 92012 h 99726"/>
                <a:gd name="connsiteX15" fmla="*/ 218599 w 375856"/>
                <a:gd name="connsiteY15" fmla="*/ 61341 h 99726"/>
                <a:gd name="connsiteX16" fmla="*/ 195548 w 375856"/>
                <a:gd name="connsiteY16" fmla="*/ 84392 h 99726"/>
                <a:gd name="connsiteX17" fmla="*/ 107347 w 375856"/>
                <a:gd name="connsiteY17" fmla="*/ 80582 h 99726"/>
                <a:gd name="connsiteX18" fmla="*/ 161068 w 375856"/>
                <a:gd name="connsiteY18" fmla="*/ 84392 h 99726"/>
                <a:gd name="connsiteX19" fmla="*/ 0 w 375856"/>
                <a:gd name="connsiteY19" fmla="*/ 99727 h 99726"/>
                <a:gd name="connsiteX20" fmla="*/ 187928 w 375856"/>
                <a:gd name="connsiteY20" fmla="*/ 72866 h 99726"/>
                <a:gd name="connsiteX21" fmla="*/ 345186 w 375856"/>
                <a:gd name="connsiteY21" fmla="*/ 0 h 99726"/>
                <a:gd name="connsiteX22" fmla="*/ 329851 w 375856"/>
                <a:gd name="connsiteY22" fmla="*/ 7620 h 99726"/>
                <a:gd name="connsiteX23" fmla="*/ 237839 w 375856"/>
                <a:gd name="connsiteY23" fmla="*/ 30671 h 99726"/>
                <a:gd name="connsiteX24" fmla="*/ 222504 w 375856"/>
                <a:gd name="connsiteY24" fmla="*/ 53626 h 99726"/>
                <a:gd name="connsiteX25" fmla="*/ 222504 w 375856"/>
                <a:gd name="connsiteY25" fmla="*/ 53626 h 99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75856" h="99726">
                  <a:moveTo>
                    <a:pt x="222504" y="53626"/>
                  </a:moveTo>
                  <a:cubicBezTo>
                    <a:pt x="242792" y="38100"/>
                    <a:pt x="294894" y="21146"/>
                    <a:pt x="341376" y="19145"/>
                  </a:cubicBezTo>
                  <a:cubicBezTo>
                    <a:pt x="313944" y="28766"/>
                    <a:pt x="279844" y="31814"/>
                    <a:pt x="256985" y="46006"/>
                  </a:cubicBezTo>
                  <a:cubicBezTo>
                    <a:pt x="285560" y="47720"/>
                    <a:pt x="327851" y="30004"/>
                    <a:pt x="352901" y="15335"/>
                  </a:cubicBezTo>
                  <a:cubicBezTo>
                    <a:pt x="341567" y="26289"/>
                    <a:pt x="362140" y="22384"/>
                    <a:pt x="372047" y="23051"/>
                  </a:cubicBezTo>
                  <a:cubicBezTo>
                    <a:pt x="347186" y="31433"/>
                    <a:pt x="319564" y="37052"/>
                    <a:pt x="295370" y="46101"/>
                  </a:cubicBezTo>
                  <a:cubicBezTo>
                    <a:pt x="309658" y="55055"/>
                    <a:pt x="333565" y="40862"/>
                    <a:pt x="356711" y="46101"/>
                  </a:cubicBezTo>
                  <a:cubicBezTo>
                    <a:pt x="360902" y="56007"/>
                    <a:pt x="366427" y="64484"/>
                    <a:pt x="375857" y="69056"/>
                  </a:cubicBezTo>
                  <a:cubicBezTo>
                    <a:pt x="347091" y="68199"/>
                    <a:pt x="318516" y="67818"/>
                    <a:pt x="291465" y="69056"/>
                  </a:cubicBezTo>
                  <a:cubicBezTo>
                    <a:pt x="301943" y="56579"/>
                    <a:pt x="325374" y="56960"/>
                    <a:pt x="348996" y="57531"/>
                  </a:cubicBezTo>
                  <a:cubicBezTo>
                    <a:pt x="317182" y="51340"/>
                    <a:pt x="260985" y="53816"/>
                    <a:pt x="241649" y="72866"/>
                  </a:cubicBezTo>
                  <a:cubicBezTo>
                    <a:pt x="250222" y="79915"/>
                    <a:pt x="271748" y="67342"/>
                    <a:pt x="287655" y="69056"/>
                  </a:cubicBezTo>
                  <a:cubicBezTo>
                    <a:pt x="271367" y="79629"/>
                    <a:pt x="243650" y="78772"/>
                    <a:pt x="226314" y="88202"/>
                  </a:cubicBezTo>
                  <a:cubicBezTo>
                    <a:pt x="226790" y="69533"/>
                    <a:pt x="242411" y="65913"/>
                    <a:pt x="245459" y="49816"/>
                  </a:cubicBezTo>
                  <a:cubicBezTo>
                    <a:pt x="225076" y="57531"/>
                    <a:pt x="226123" y="86773"/>
                    <a:pt x="203264" y="92012"/>
                  </a:cubicBezTo>
                  <a:cubicBezTo>
                    <a:pt x="208312" y="81725"/>
                    <a:pt x="213551" y="71628"/>
                    <a:pt x="218599" y="61341"/>
                  </a:cubicBezTo>
                  <a:cubicBezTo>
                    <a:pt x="204597" y="62675"/>
                    <a:pt x="201073" y="74486"/>
                    <a:pt x="195548" y="84392"/>
                  </a:cubicBezTo>
                  <a:cubicBezTo>
                    <a:pt x="168688" y="78677"/>
                    <a:pt x="135446" y="74295"/>
                    <a:pt x="107347" y="80582"/>
                  </a:cubicBezTo>
                  <a:cubicBezTo>
                    <a:pt x="125540" y="88773"/>
                    <a:pt x="140875" y="84773"/>
                    <a:pt x="161068" y="84392"/>
                  </a:cubicBezTo>
                  <a:cubicBezTo>
                    <a:pt x="117253" y="94393"/>
                    <a:pt x="41434" y="91821"/>
                    <a:pt x="0" y="99727"/>
                  </a:cubicBezTo>
                  <a:cubicBezTo>
                    <a:pt x="49054" y="70676"/>
                    <a:pt x="127730" y="71057"/>
                    <a:pt x="187928" y="72866"/>
                  </a:cubicBezTo>
                  <a:cubicBezTo>
                    <a:pt x="216980" y="19812"/>
                    <a:pt x="281178" y="9811"/>
                    <a:pt x="345186" y="0"/>
                  </a:cubicBezTo>
                  <a:cubicBezTo>
                    <a:pt x="357188" y="12478"/>
                    <a:pt x="331280" y="7334"/>
                    <a:pt x="329851" y="7620"/>
                  </a:cubicBezTo>
                  <a:cubicBezTo>
                    <a:pt x="304895" y="14097"/>
                    <a:pt x="263652" y="24479"/>
                    <a:pt x="237839" y="30671"/>
                  </a:cubicBezTo>
                  <a:cubicBezTo>
                    <a:pt x="238506" y="44101"/>
                    <a:pt x="224885" y="43244"/>
                    <a:pt x="222504" y="53626"/>
                  </a:cubicBezTo>
                  <a:lnTo>
                    <a:pt x="222504" y="5362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9621527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3" name="图形 251">
            <a:extLst>
              <a:ext uri="{FF2B5EF4-FFF2-40B4-BE49-F238E27FC236}">
                <a16:creationId xmlns:a16="http://schemas.microsoft.com/office/drawing/2014/main" id="{CEF1F0C4-D8F4-4959-AAFC-B6BD14474D95}"/>
              </a:ext>
            </a:extLst>
          </p:cNvPr>
          <p:cNvGrpSpPr/>
          <p:nvPr/>
        </p:nvGrpSpPr>
        <p:grpSpPr>
          <a:xfrm>
            <a:off x="1777552" y="1260291"/>
            <a:ext cx="8636895" cy="4672242"/>
            <a:chOff x="4464646" y="3151832"/>
            <a:chExt cx="5972020" cy="3230643"/>
          </a:xfrm>
          <a:gradFill>
            <a:gsLst>
              <a:gs pos="0">
                <a:srgbClr val="FFC000"/>
              </a:gs>
              <a:gs pos="100000">
                <a:srgbClr val="FBCF61"/>
              </a:gs>
            </a:gsLst>
            <a:lin ang="16200000" scaled="1"/>
          </a:gradFill>
        </p:grpSpPr>
        <p:sp>
          <p:nvSpPr>
            <p:cNvPr id="254" name="任意多边形: 形状 253">
              <a:extLst>
                <a:ext uri="{FF2B5EF4-FFF2-40B4-BE49-F238E27FC236}">
                  <a16:creationId xmlns:a16="http://schemas.microsoft.com/office/drawing/2014/main" id="{3786F9D0-CB52-49A0-9851-32455D1BBDFF}"/>
                </a:ext>
              </a:extLst>
            </p:cNvPr>
            <p:cNvSpPr/>
            <p:nvPr/>
          </p:nvSpPr>
          <p:spPr>
            <a:xfrm>
              <a:off x="4464646" y="3151832"/>
              <a:ext cx="5697280" cy="3222876"/>
            </a:xfrm>
            <a:custGeom>
              <a:avLst/>
              <a:gdLst>
                <a:gd name="connsiteX0" fmla="*/ 3214794 w 5697280"/>
                <a:gd name="connsiteY0" fmla="*/ 2403316 h 3222876"/>
                <a:gd name="connsiteX1" fmla="*/ 3195760 w 5697280"/>
                <a:gd name="connsiteY1" fmla="*/ 2416915 h 3222876"/>
                <a:gd name="connsiteX2" fmla="*/ 3180668 w 5697280"/>
                <a:gd name="connsiteY2" fmla="*/ 2430724 h 3222876"/>
                <a:gd name="connsiteX3" fmla="*/ 3169658 w 5697280"/>
                <a:gd name="connsiteY3" fmla="*/ 2430047 h 3222876"/>
                <a:gd name="connsiteX4" fmla="*/ 3172271 w 5697280"/>
                <a:gd name="connsiteY4" fmla="*/ 2419341 h 3222876"/>
                <a:gd name="connsiteX5" fmla="*/ 3219366 w 5697280"/>
                <a:gd name="connsiteY5" fmla="*/ 2367768 h 3222876"/>
                <a:gd name="connsiteX6" fmla="*/ 3222491 w 5697280"/>
                <a:gd name="connsiteY6" fmla="*/ 2364129 h 3222876"/>
                <a:gd name="connsiteX7" fmla="*/ 3224474 w 5697280"/>
                <a:gd name="connsiteY7" fmla="*/ 2352769 h 3222876"/>
                <a:gd name="connsiteX8" fmla="*/ 3216310 w 5697280"/>
                <a:gd name="connsiteY8" fmla="*/ 2359441 h 3222876"/>
                <a:gd name="connsiteX9" fmla="*/ 3206886 w 5697280"/>
                <a:gd name="connsiteY9" fmla="*/ 2366788 h 3222876"/>
                <a:gd name="connsiteX10" fmla="*/ 3202081 w 5697280"/>
                <a:gd name="connsiteY10" fmla="*/ 2354472 h 3222876"/>
                <a:gd name="connsiteX11" fmla="*/ 3216963 w 5697280"/>
                <a:gd name="connsiteY11" fmla="*/ 2341177 h 3222876"/>
                <a:gd name="connsiteX12" fmla="*/ 3221512 w 5697280"/>
                <a:gd name="connsiteY12" fmla="*/ 2339217 h 3222876"/>
                <a:gd name="connsiteX13" fmla="*/ 3255847 w 5697280"/>
                <a:gd name="connsiteY13" fmla="*/ 2296951 h 3222876"/>
                <a:gd name="connsiteX14" fmla="*/ 3260932 w 5697280"/>
                <a:gd name="connsiteY14" fmla="*/ 2290676 h 3222876"/>
                <a:gd name="connsiteX15" fmla="*/ 3259626 w 5697280"/>
                <a:gd name="connsiteY15" fmla="*/ 2286291 h 3222876"/>
                <a:gd name="connsiteX16" fmla="*/ 3255427 w 5697280"/>
                <a:gd name="connsiteY16" fmla="*/ 2287037 h 3222876"/>
                <a:gd name="connsiteX17" fmla="*/ 3235833 w 5697280"/>
                <a:gd name="connsiteY17" fmla="*/ 2298397 h 3222876"/>
                <a:gd name="connsiteX18" fmla="*/ 3221302 w 5697280"/>
                <a:gd name="connsiteY18" fmla="*/ 2281859 h 3222876"/>
                <a:gd name="connsiteX19" fmla="*/ 3187083 w 5697280"/>
                <a:gd name="connsiteY19" fmla="*/ 2248084 h 3222876"/>
                <a:gd name="connsiteX20" fmla="*/ 3172201 w 5697280"/>
                <a:gd name="connsiteY20" fmla="*/ 2247244 h 3222876"/>
                <a:gd name="connsiteX21" fmla="*/ 3163594 w 5697280"/>
                <a:gd name="connsiteY21" fmla="*/ 2246101 h 3222876"/>
                <a:gd name="connsiteX22" fmla="*/ 3165646 w 5697280"/>
                <a:gd name="connsiteY22" fmla="*/ 2239593 h 3222876"/>
                <a:gd name="connsiteX23" fmla="*/ 3168795 w 5697280"/>
                <a:gd name="connsiteY23" fmla="*/ 2235301 h 3222876"/>
                <a:gd name="connsiteX24" fmla="*/ 3143884 w 5697280"/>
                <a:gd name="connsiteY24" fmla="*/ 2223125 h 3222876"/>
                <a:gd name="connsiteX25" fmla="*/ 3107519 w 5697280"/>
                <a:gd name="connsiteY25" fmla="*/ 2243722 h 3222876"/>
                <a:gd name="connsiteX26" fmla="*/ 3090304 w 5697280"/>
                <a:gd name="connsiteY26" fmla="*/ 2247011 h 3222876"/>
                <a:gd name="connsiteX27" fmla="*/ 3091377 w 5697280"/>
                <a:gd name="connsiteY27" fmla="*/ 2227254 h 3222876"/>
                <a:gd name="connsiteX28" fmla="*/ 3092800 w 5697280"/>
                <a:gd name="connsiteY28" fmla="*/ 2217504 h 3222876"/>
                <a:gd name="connsiteX29" fmla="*/ 3095739 w 5697280"/>
                <a:gd name="connsiteY29" fmla="*/ 2210343 h 3222876"/>
                <a:gd name="connsiteX30" fmla="*/ 3103437 w 5697280"/>
                <a:gd name="connsiteY30" fmla="*/ 2214028 h 3222876"/>
                <a:gd name="connsiteX31" fmla="*/ 3110295 w 5697280"/>
                <a:gd name="connsiteY31" fmla="*/ 2218856 h 3222876"/>
                <a:gd name="connsiteX32" fmla="*/ 3125433 w 5697280"/>
                <a:gd name="connsiteY32" fmla="*/ 2208057 h 3222876"/>
                <a:gd name="connsiteX33" fmla="*/ 3115823 w 5697280"/>
                <a:gd name="connsiteY33" fmla="*/ 2200359 h 3222876"/>
                <a:gd name="connsiteX34" fmla="*/ 3112324 w 5697280"/>
                <a:gd name="connsiteY34" fmla="*/ 2199473 h 3222876"/>
                <a:gd name="connsiteX35" fmla="*/ 3091541 w 5697280"/>
                <a:gd name="connsiteY35" fmla="*/ 2144214 h 3222876"/>
                <a:gd name="connsiteX36" fmla="*/ 3120721 w 5697280"/>
                <a:gd name="connsiteY36" fmla="*/ 2128143 h 3222876"/>
                <a:gd name="connsiteX37" fmla="*/ 3153634 w 5697280"/>
                <a:gd name="connsiteY37" fmla="*/ 2111208 h 3222876"/>
                <a:gd name="connsiteX38" fmla="*/ 3176353 w 5697280"/>
                <a:gd name="connsiteY38" fmla="*/ 2091918 h 3222876"/>
                <a:gd name="connsiteX39" fmla="*/ 3196250 w 5697280"/>
                <a:gd name="connsiteY39" fmla="*/ 2078482 h 3222876"/>
                <a:gd name="connsiteX40" fmla="*/ 3196460 w 5697280"/>
                <a:gd name="connsiteY40" fmla="*/ 2068709 h 3222876"/>
                <a:gd name="connsiteX41" fmla="*/ 3185753 w 5697280"/>
                <a:gd name="connsiteY41" fmla="*/ 2048392 h 3222876"/>
                <a:gd name="connsiteX42" fmla="*/ 3176540 w 5697280"/>
                <a:gd name="connsiteY42" fmla="*/ 2036916 h 3222876"/>
                <a:gd name="connsiteX43" fmla="*/ 3166743 w 5697280"/>
                <a:gd name="connsiteY43" fmla="*/ 2041301 h 3222876"/>
                <a:gd name="connsiteX44" fmla="*/ 3141528 w 5697280"/>
                <a:gd name="connsiteY44" fmla="*/ 2067309 h 3222876"/>
                <a:gd name="connsiteX45" fmla="*/ 3100311 w 5697280"/>
                <a:gd name="connsiteY45" fmla="*/ 2056883 h 3222876"/>
                <a:gd name="connsiteX46" fmla="*/ 3107799 w 5697280"/>
                <a:gd name="connsiteY46" fmla="*/ 2035400 h 3222876"/>
                <a:gd name="connsiteX47" fmla="*/ 3133783 w 5697280"/>
                <a:gd name="connsiteY47" fmla="*/ 2019865 h 3222876"/>
                <a:gd name="connsiteX48" fmla="*/ 3146823 w 5697280"/>
                <a:gd name="connsiteY48" fmla="*/ 2024740 h 3222876"/>
                <a:gd name="connsiteX49" fmla="*/ 3139755 w 5697280"/>
                <a:gd name="connsiteY49" fmla="*/ 2038968 h 3222876"/>
                <a:gd name="connsiteX50" fmla="*/ 3132454 w 5697280"/>
                <a:gd name="connsiteY50" fmla="*/ 2045196 h 3222876"/>
                <a:gd name="connsiteX51" fmla="*/ 3144047 w 5697280"/>
                <a:gd name="connsiteY51" fmla="*/ 2045290 h 3222876"/>
                <a:gd name="connsiteX52" fmla="*/ 3146169 w 5697280"/>
                <a:gd name="connsiteY52" fmla="*/ 2044147 h 3222876"/>
                <a:gd name="connsiteX53" fmla="*/ 3155616 w 5697280"/>
                <a:gd name="connsiteY53" fmla="*/ 2008808 h 3222876"/>
                <a:gd name="connsiteX54" fmla="*/ 3140595 w 5697280"/>
                <a:gd name="connsiteY54" fmla="*/ 2006826 h 3222876"/>
                <a:gd name="connsiteX55" fmla="*/ 3115916 w 5697280"/>
                <a:gd name="connsiteY55" fmla="*/ 1997705 h 3222876"/>
                <a:gd name="connsiteX56" fmla="*/ 3116942 w 5697280"/>
                <a:gd name="connsiteY56" fmla="*/ 1982987 h 3222876"/>
                <a:gd name="connsiteX57" fmla="*/ 3117175 w 5697280"/>
                <a:gd name="connsiteY57" fmla="*/ 1972677 h 3222876"/>
                <a:gd name="connsiteX58" fmla="*/ 3111764 w 5697280"/>
                <a:gd name="connsiteY58" fmla="*/ 1932557 h 3222876"/>
                <a:gd name="connsiteX59" fmla="*/ 3111461 w 5697280"/>
                <a:gd name="connsiteY59" fmla="*/ 1915412 h 3222876"/>
                <a:gd name="connsiteX60" fmla="*/ 3126413 w 5697280"/>
                <a:gd name="connsiteY60" fmla="*/ 1872703 h 3222876"/>
                <a:gd name="connsiteX61" fmla="*/ 3130168 w 5697280"/>
                <a:gd name="connsiteY61" fmla="*/ 1855418 h 3222876"/>
                <a:gd name="connsiteX62" fmla="*/ 3133690 w 5697280"/>
                <a:gd name="connsiteY62" fmla="*/ 1825701 h 3222876"/>
                <a:gd name="connsiteX63" fmla="*/ 3124523 w 5697280"/>
                <a:gd name="connsiteY63" fmla="*/ 1817001 h 3222876"/>
                <a:gd name="connsiteX64" fmla="*/ 3104323 w 5697280"/>
                <a:gd name="connsiteY64" fmla="*/ 1800486 h 3222876"/>
                <a:gd name="connsiteX65" fmla="*/ 3083680 w 5697280"/>
                <a:gd name="connsiteY65" fmla="*/ 1822809 h 3222876"/>
                <a:gd name="connsiteX66" fmla="*/ 3068635 w 5697280"/>
                <a:gd name="connsiteY66" fmla="*/ 1823975 h 3222876"/>
                <a:gd name="connsiteX67" fmla="*/ 3071201 w 5697280"/>
                <a:gd name="connsiteY67" fmla="*/ 1810563 h 3222876"/>
                <a:gd name="connsiteX68" fmla="*/ 3090934 w 5697280"/>
                <a:gd name="connsiteY68" fmla="*/ 1781779 h 3222876"/>
                <a:gd name="connsiteX69" fmla="*/ 3099658 w 5697280"/>
                <a:gd name="connsiteY69" fmla="*/ 1770489 h 3222876"/>
                <a:gd name="connsiteX70" fmla="*/ 3136653 w 5697280"/>
                <a:gd name="connsiteY70" fmla="*/ 1734684 h 3222876"/>
                <a:gd name="connsiteX71" fmla="*/ 3142181 w 5697280"/>
                <a:gd name="connsiteY71" fmla="*/ 1725471 h 3222876"/>
                <a:gd name="connsiteX72" fmla="*/ 3159885 w 5697280"/>
                <a:gd name="connsiteY72" fmla="*/ 1669536 h 3222876"/>
                <a:gd name="connsiteX73" fmla="*/ 3176656 w 5697280"/>
                <a:gd name="connsiteY73" fmla="*/ 1606370 h 3222876"/>
                <a:gd name="connsiteX74" fmla="*/ 3192401 w 5697280"/>
                <a:gd name="connsiteY74" fmla="*/ 1573854 h 3222876"/>
                <a:gd name="connsiteX75" fmla="*/ 3206886 w 5697280"/>
                <a:gd name="connsiteY75" fmla="*/ 1543017 h 3222876"/>
                <a:gd name="connsiteX76" fmla="*/ 3221162 w 5697280"/>
                <a:gd name="connsiteY76" fmla="*/ 1530748 h 3222876"/>
                <a:gd name="connsiteX77" fmla="*/ 3226363 w 5697280"/>
                <a:gd name="connsiteY77" fmla="*/ 1526526 h 3222876"/>
                <a:gd name="connsiteX78" fmla="*/ 3224520 w 5697280"/>
                <a:gd name="connsiteY78" fmla="*/ 1523750 h 3222876"/>
                <a:gd name="connsiteX79" fmla="*/ 3218549 w 5697280"/>
                <a:gd name="connsiteY79" fmla="*/ 1526129 h 3222876"/>
                <a:gd name="connsiteX80" fmla="*/ 3188786 w 5697280"/>
                <a:gd name="connsiteY80" fmla="*/ 1544067 h 3222876"/>
                <a:gd name="connsiteX81" fmla="*/ 3143884 w 5697280"/>
                <a:gd name="connsiteY81" fmla="*/ 1571918 h 3222876"/>
                <a:gd name="connsiteX82" fmla="*/ 3127649 w 5697280"/>
                <a:gd name="connsiteY82" fmla="*/ 1585423 h 3222876"/>
                <a:gd name="connsiteX83" fmla="*/ 3165786 w 5697280"/>
                <a:gd name="connsiteY83" fmla="*/ 1569282 h 3222876"/>
                <a:gd name="connsiteX84" fmla="*/ 3170871 w 5697280"/>
                <a:gd name="connsiteY84" fmla="*/ 1564127 h 3222876"/>
                <a:gd name="connsiteX85" fmla="*/ 3178476 w 5697280"/>
                <a:gd name="connsiteY85" fmla="*/ 1562681 h 3222876"/>
                <a:gd name="connsiteX86" fmla="*/ 3177519 w 5697280"/>
                <a:gd name="connsiteY86" fmla="*/ 1570145 h 3222876"/>
                <a:gd name="connsiteX87" fmla="*/ 3171268 w 5697280"/>
                <a:gd name="connsiteY87" fmla="*/ 1577469 h 3222876"/>
                <a:gd name="connsiteX88" fmla="*/ 3099961 w 5697280"/>
                <a:gd name="connsiteY88" fmla="*/ 1611268 h 3222876"/>
                <a:gd name="connsiteX89" fmla="*/ 3089255 w 5697280"/>
                <a:gd name="connsiteY89" fmla="*/ 1618476 h 3222876"/>
                <a:gd name="connsiteX90" fmla="*/ 3077498 w 5697280"/>
                <a:gd name="connsiteY90" fmla="*/ 1644764 h 3222876"/>
                <a:gd name="connsiteX91" fmla="*/ 3080881 w 5697280"/>
                <a:gd name="connsiteY91" fmla="*/ 1653021 h 3222876"/>
                <a:gd name="connsiteX92" fmla="*/ 3107332 w 5697280"/>
                <a:gd name="connsiteY92" fmla="*/ 1706204 h 3222876"/>
                <a:gd name="connsiteX93" fmla="*/ 3118039 w 5697280"/>
                <a:gd name="connsiteY93" fmla="*/ 1725704 h 3222876"/>
                <a:gd name="connsiteX94" fmla="*/ 3117782 w 5697280"/>
                <a:gd name="connsiteY94" fmla="*/ 1739863 h 3222876"/>
                <a:gd name="connsiteX95" fmla="*/ 3052120 w 5697280"/>
                <a:gd name="connsiteY95" fmla="*/ 1811170 h 3222876"/>
                <a:gd name="connsiteX96" fmla="*/ 3046755 w 5697280"/>
                <a:gd name="connsiteY96" fmla="*/ 1817747 h 3222876"/>
                <a:gd name="connsiteX97" fmla="*/ 3036772 w 5697280"/>
                <a:gd name="connsiteY97" fmla="*/ 1820220 h 3222876"/>
                <a:gd name="connsiteX98" fmla="*/ 3034696 w 5697280"/>
                <a:gd name="connsiteY98" fmla="*/ 1810563 h 3222876"/>
                <a:gd name="connsiteX99" fmla="*/ 3041740 w 5697280"/>
                <a:gd name="connsiteY99" fmla="*/ 1796521 h 3222876"/>
                <a:gd name="connsiteX100" fmla="*/ 3039384 w 5697280"/>
                <a:gd name="connsiteY100" fmla="*/ 1780636 h 3222876"/>
                <a:gd name="connsiteX101" fmla="*/ 3040457 w 5697280"/>
                <a:gd name="connsiteY101" fmla="*/ 1770256 h 3222876"/>
                <a:gd name="connsiteX102" fmla="*/ 3049461 w 5697280"/>
                <a:gd name="connsiteY102" fmla="*/ 1769323 h 3222876"/>
                <a:gd name="connsiteX103" fmla="*/ 3075189 w 5697280"/>
                <a:gd name="connsiteY103" fmla="*/ 1769090 h 3222876"/>
                <a:gd name="connsiteX104" fmla="*/ 3072507 w 5697280"/>
                <a:gd name="connsiteY104" fmla="*/ 1748587 h 3222876"/>
                <a:gd name="connsiteX105" fmla="*/ 3075562 w 5697280"/>
                <a:gd name="connsiteY105" fmla="*/ 1723955 h 3222876"/>
                <a:gd name="connsiteX106" fmla="*/ 3079668 w 5697280"/>
                <a:gd name="connsiteY106" fmla="*/ 1713761 h 3222876"/>
                <a:gd name="connsiteX107" fmla="*/ 3076566 w 5697280"/>
                <a:gd name="connsiteY107" fmla="*/ 1713085 h 3222876"/>
                <a:gd name="connsiteX108" fmla="*/ 3072367 w 5697280"/>
                <a:gd name="connsiteY108" fmla="*/ 1722532 h 3222876"/>
                <a:gd name="connsiteX109" fmla="*/ 3068005 w 5697280"/>
                <a:gd name="connsiteY109" fmla="*/ 1726870 h 3222876"/>
                <a:gd name="connsiteX110" fmla="*/ 3057415 w 5697280"/>
                <a:gd name="connsiteY110" fmla="*/ 1719989 h 3222876"/>
                <a:gd name="connsiteX111" fmla="*/ 3059398 w 5697280"/>
                <a:gd name="connsiteY111" fmla="*/ 1708536 h 3222876"/>
                <a:gd name="connsiteX112" fmla="*/ 3053800 w 5697280"/>
                <a:gd name="connsiteY112" fmla="*/ 1697667 h 3222876"/>
                <a:gd name="connsiteX113" fmla="*/ 3046849 w 5697280"/>
                <a:gd name="connsiteY113" fmla="*/ 1683951 h 3222876"/>
                <a:gd name="connsiteX114" fmla="*/ 3048435 w 5697280"/>
                <a:gd name="connsiteY114" fmla="*/ 1677350 h 3222876"/>
                <a:gd name="connsiteX115" fmla="*/ 3042977 w 5697280"/>
                <a:gd name="connsiteY115" fmla="*/ 1676813 h 3222876"/>
                <a:gd name="connsiteX116" fmla="*/ 3029238 w 5697280"/>
                <a:gd name="connsiteY116" fmla="*/ 1672638 h 3222876"/>
                <a:gd name="connsiteX117" fmla="*/ 3030684 w 5697280"/>
                <a:gd name="connsiteY117" fmla="*/ 1654421 h 3222876"/>
                <a:gd name="connsiteX118" fmla="*/ 3029308 w 5697280"/>
                <a:gd name="connsiteY118" fmla="*/ 1641428 h 3222876"/>
                <a:gd name="connsiteX119" fmla="*/ 3024549 w 5697280"/>
                <a:gd name="connsiteY119" fmla="*/ 1629835 h 3222876"/>
                <a:gd name="connsiteX120" fmla="*/ 3026042 w 5697280"/>
                <a:gd name="connsiteY120" fmla="*/ 1612015 h 3222876"/>
                <a:gd name="connsiteX121" fmla="*/ 3032293 w 5697280"/>
                <a:gd name="connsiteY121" fmla="*/ 1563847 h 3222876"/>
                <a:gd name="connsiteX122" fmla="*/ 3038171 w 5697280"/>
                <a:gd name="connsiteY122" fmla="*/ 1553397 h 3222876"/>
                <a:gd name="connsiteX123" fmla="*/ 3048668 w 5697280"/>
                <a:gd name="connsiteY123" fmla="*/ 1546609 h 3222876"/>
                <a:gd name="connsiteX124" fmla="*/ 3051980 w 5697280"/>
                <a:gd name="connsiteY124" fmla="*/ 1558482 h 3222876"/>
                <a:gd name="connsiteX125" fmla="*/ 3054873 w 5697280"/>
                <a:gd name="connsiteY125" fmla="*/ 1569072 h 3222876"/>
                <a:gd name="connsiteX126" fmla="*/ 3063433 w 5697280"/>
                <a:gd name="connsiteY126" fmla="*/ 1561584 h 3222876"/>
                <a:gd name="connsiteX127" fmla="*/ 3089115 w 5697280"/>
                <a:gd name="connsiteY127" fmla="*/ 1538329 h 3222876"/>
                <a:gd name="connsiteX128" fmla="*/ 3095039 w 5697280"/>
                <a:gd name="connsiteY128" fmla="*/ 1529861 h 3222876"/>
                <a:gd name="connsiteX129" fmla="*/ 3092264 w 5697280"/>
                <a:gd name="connsiteY129" fmla="*/ 1526339 h 3222876"/>
                <a:gd name="connsiteX130" fmla="*/ 3083307 w 5697280"/>
                <a:gd name="connsiteY130" fmla="*/ 1530958 h 3222876"/>
                <a:gd name="connsiteX131" fmla="*/ 3074116 w 5697280"/>
                <a:gd name="connsiteY131" fmla="*/ 1538399 h 3222876"/>
                <a:gd name="connsiteX132" fmla="*/ 3092264 w 5697280"/>
                <a:gd name="connsiteY132" fmla="*/ 1504763 h 3222876"/>
                <a:gd name="connsiteX133" fmla="*/ 3100125 w 5697280"/>
                <a:gd name="connsiteY133" fmla="*/ 1509288 h 3222876"/>
                <a:gd name="connsiteX134" fmla="*/ 3110388 w 5697280"/>
                <a:gd name="connsiteY134" fmla="*/ 1520858 h 3222876"/>
                <a:gd name="connsiteX135" fmla="*/ 3116406 w 5697280"/>
                <a:gd name="connsiteY135" fmla="*/ 1518035 h 3222876"/>
                <a:gd name="connsiteX136" fmla="*/ 3115030 w 5697280"/>
                <a:gd name="connsiteY136" fmla="*/ 1510804 h 3222876"/>
                <a:gd name="connsiteX137" fmla="*/ 3113817 w 5697280"/>
                <a:gd name="connsiteY137" fmla="*/ 1489834 h 3222876"/>
                <a:gd name="connsiteX138" fmla="*/ 3146356 w 5697280"/>
                <a:gd name="connsiteY138" fmla="*/ 1467395 h 3222876"/>
                <a:gd name="connsiteX139" fmla="*/ 3151628 w 5697280"/>
                <a:gd name="connsiteY139" fmla="*/ 1468281 h 3222876"/>
                <a:gd name="connsiteX140" fmla="*/ 3149902 w 5697280"/>
                <a:gd name="connsiteY140" fmla="*/ 1480947 h 3222876"/>
                <a:gd name="connsiteX141" fmla="*/ 3149155 w 5697280"/>
                <a:gd name="connsiteY141" fmla="*/ 1481764 h 3222876"/>
                <a:gd name="connsiteX142" fmla="*/ 3135533 w 5697280"/>
                <a:gd name="connsiteY142" fmla="*/ 1493846 h 3222876"/>
                <a:gd name="connsiteX143" fmla="*/ 3132501 w 5697280"/>
                <a:gd name="connsiteY143" fmla="*/ 1509428 h 3222876"/>
                <a:gd name="connsiteX144" fmla="*/ 3143837 w 5697280"/>
                <a:gd name="connsiteY144" fmla="*/ 1514233 h 3222876"/>
                <a:gd name="connsiteX145" fmla="*/ 3173484 w 5697280"/>
                <a:gd name="connsiteY145" fmla="*/ 1501940 h 3222876"/>
                <a:gd name="connsiteX146" fmla="*/ 3219296 w 5697280"/>
                <a:gd name="connsiteY146" fmla="*/ 1466929 h 3222876"/>
                <a:gd name="connsiteX147" fmla="*/ 3228323 w 5697280"/>
                <a:gd name="connsiteY147" fmla="*/ 1463989 h 3222876"/>
                <a:gd name="connsiteX148" fmla="*/ 3235740 w 5697280"/>
                <a:gd name="connsiteY148" fmla="*/ 1467069 h 3222876"/>
                <a:gd name="connsiteX149" fmla="*/ 3233548 w 5697280"/>
                <a:gd name="connsiteY149" fmla="*/ 1474766 h 3222876"/>
                <a:gd name="connsiteX150" fmla="*/ 3222958 w 5697280"/>
                <a:gd name="connsiteY150" fmla="*/ 1484749 h 3222876"/>
                <a:gd name="connsiteX151" fmla="*/ 3175466 w 5697280"/>
                <a:gd name="connsiteY151" fmla="*/ 1520018 h 3222876"/>
                <a:gd name="connsiteX152" fmla="*/ 3136676 w 5697280"/>
                <a:gd name="connsiteY152" fmla="*/ 1549012 h 3222876"/>
                <a:gd name="connsiteX153" fmla="*/ 3132664 w 5697280"/>
                <a:gd name="connsiteY153" fmla="*/ 1555286 h 3222876"/>
                <a:gd name="connsiteX154" fmla="*/ 3140128 w 5697280"/>
                <a:gd name="connsiteY154" fmla="*/ 1554470 h 3222876"/>
                <a:gd name="connsiteX155" fmla="*/ 3198232 w 5697280"/>
                <a:gd name="connsiteY155" fmla="*/ 1524870 h 3222876"/>
                <a:gd name="connsiteX156" fmla="*/ 3211202 w 5697280"/>
                <a:gd name="connsiteY156" fmla="*/ 1514956 h 3222876"/>
                <a:gd name="connsiteX157" fmla="*/ 3242411 w 5697280"/>
                <a:gd name="connsiteY157" fmla="*/ 1492470 h 3222876"/>
                <a:gd name="connsiteX158" fmla="*/ 3259462 w 5697280"/>
                <a:gd name="connsiteY158" fmla="*/ 1475256 h 3222876"/>
                <a:gd name="connsiteX159" fmla="*/ 3262145 w 5697280"/>
                <a:gd name="connsiteY159" fmla="*/ 1464339 h 3222876"/>
                <a:gd name="connsiteX160" fmla="*/ 3252068 w 5697280"/>
                <a:gd name="connsiteY160" fmla="*/ 1462847 h 3222876"/>
                <a:gd name="connsiteX161" fmla="*/ 3240289 w 5697280"/>
                <a:gd name="connsiteY161" fmla="*/ 1459977 h 3222876"/>
                <a:gd name="connsiteX162" fmla="*/ 3245397 w 5697280"/>
                <a:gd name="connsiteY162" fmla="*/ 1448641 h 3222876"/>
                <a:gd name="connsiteX163" fmla="*/ 3258389 w 5697280"/>
                <a:gd name="connsiteY163" fmla="*/ 1439894 h 3222876"/>
                <a:gd name="connsiteX164" fmla="*/ 3263731 w 5697280"/>
                <a:gd name="connsiteY164" fmla="*/ 1421350 h 3222876"/>
                <a:gd name="connsiteX165" fmla="*/ 3247846 w 5697280"/>
                <a:gd name="connsiteY165" fmla="*/ 1423846 h 3222876"/>
                <a:gd name="connsiteX166" fmla="*/ 3225500 w 5697280"/>
                <a:gd name="connsiteY166" fmla="*/ 1443999 h 3222876"/>
                <a:gd name="connsiteX167" fmla="*/ 3212508 w 5697280"/>
                <a:gd name="connsiteY167" fmla="*/ 1444886 h 3222876"/>
                <a:gd name="connsiteX168" fmla="*/ 3214957 w 5697280"/>
                <a:gd name="connsiteY168" fmla="*/ 1432896 h 3222876"/>
                <a:gd name="connsiteX169" fmla="*/ 3241991 w 5697280"/>
                <a:gd name="connsiteY169" fmla="*/ 1407378 h 3222876"/>
                <a:gd name="connsiteX170" fmla="*/ 3269049 w 5697280"/>
                <a:gd name="connsiteY170" fmla="*/ 1385452 h 3222876"/>
                <a:gd name="connsiteX171" fmla="*/ 3273668 w 5697280"/>
                <a:gd name="connsiteY171" fmla="*/ 1372996 h 3222876"/>
                <a:gd name="connsiteX172" fmla="*/ 3261025 w 5697280"/>
                <a:gd name="connsiteY172" fmla="*/ 1370593 h 3222876"/>
                <a:gd name="connsiteX173" fmla="*/ 3241432 w 5697280"/>
                <a:gd name="connsiteY173" fmla="*/ 1382326 h 3222876"/>
                <a:gd name="connsiteX174" fmla="*/ 3198046 w 5697280"/>
                <a:gd name="connsiteY174" fmla="*/ 1413723 h 3222876"/>
                <a:gd name="connsiteX175" fmla="*/ 3190092 w 5697280"/>
                <a:gd name="connsiteY175" fmla="*/ 1422376 h 3222876"/>
                <a:gd name="connsiteX176" fmla="*/ 3184634 w 5697280"/>
                <a:gd name="connsiteY176" fmla="*/ 1430191 h 3222876"/>
                <a:gd name="connsiteX177" fmla="*/ 3172667 w 5697280"/>
                <a:gd name="connsiteY177" fmla="*/ 1432476 h 3222876"/>
                <a:gd name="connsiteX178" fmla="*/ 3176679 w 5697280"/>
                <a:gd name="connsiteY178" fmla="*/ 1421420 h 3222876"/>
                <a:gd name="connsiteX179" fmla="*/ 3203877 w 5697280"/>
                <a:gd name="connsiteY179" fmla="*/ 1401057 h 3222876"/>
                <a:gd name="connsiteX180" fmla="*/ 3243088 w 5697280"/>
                <a:gd name="connsiteY180" fmla="*/ 1364155 h 3222876"/>
                <a:gd name="connsiteX181" fmla="*/ 3249946 w 5697280"/>
                <a:gd name="connsiteY181" fmla="*/ 1357787 h 3222876"/>
                <a:gd name="connsiteX182" fmla="*/ 3285354 w 5697280"/>
                <a:gd name="connsiteY182" fmla="*/ 1331849 h 3222876"/>
                <a:gd name="connsiteX183" fmla="*/ 3292072 w 5697280"/>
                <a:gd name="connsiteY183" fmla="*/ 1313842 h 3222876"/>
                <a:gd name="connsiteX184" fmla="*/ 3271732 w 5697280"/>
                <a:gd name="connsiteY184" fmla="*/ 1319580 h 3222876"/>
                <a:gd name="connsiteX185" fmla="*/ 3243624 w 5697280"/>
                <a:gd name="connsiteY185" fmla="*/ 1342393 h 3222876"/>
                <a:gd name="connsiteX186" fmla="*/ 3235717 w 5697280"/>
                <a:gd name="connsiteY186" fmla="*/ 1344072 h 3222876"/>
                <a:gd name="connsiteX187" fmla="*/ 3237233 w 5697280"/>
                <a:gd name="connsiteY187" fmla="*/ 1335815 h 3222876"/>
                <a:gd name="connsiteX188" fmla="*/ 3287453 w 5697280"/>
                <a:gd name="connsiteY188" fmla="*/ 1292149 h 3222876"/>
                <a:gd name="connsiteX189" fmla="*/ 3296200 w 5697280"/>
                <a:gd name="connsiteY189" fmla="*/ 1266840 h 3222876"/>
                <a:gd name="connsiteX190" fmla="*/ 3291909 w 5697280"/>
                <a:gd name="connsiteY190" fmla="*/ 1263528 h 3222876"/>
                <a:gd name="connsiteX191" fmla="*/ 3267720 w 5697280"/>
                <a:gd name="connsiteY191" fmla="*/ 1274305 h 3222876"/>
                <a:gd name="connsiteX192" fmla="*/ 3235110 w 5697280"/>
                <a:gd name="connsiteY192" fmla="*/ 1308244 h 3222876"/>
                <a:gd name="connsiteX193" fmla="*/ 3225757 w 5697280"/>
                <a:gd name="connsiteY193" fmla="*/ 1309597 h 3222876"/>
                <a:gd name="connsiteX194" fmla="*/ 3226970 w 5697280"/>
                <a:gd name="connsiteY194" fmla="*/ 1300873 h 3222876"/>
                <a:gd name="connsiteX195" fmla="*/ 3234084 w 5697280"/>
                <a:gd name="connsiteY195" fmla="*/ 1288230 h 3222876"/>
                <a:gd name="connsiteX196" fmla="*/ 3277307 w 5697280"/>
                <a:gd name="connsiteY196" fmla="*/ 1254408 h 3222876"/>
                <a:gd name="connsiteX197" fmla="*/ 3285331 w 5697280"/>
                <a:gd name="connsiteY197" fmla="*/ 1247970 h 3222876"/>
                <a:gd name="connsiteX198" fmla="*/ 3303175 w 5697280"/>
                <a:gd name="connsiteY198" fmla="*/ 1225344 h 3222876"/>
                <a:gd name="connsiteX199" fmla="*/ 3307373 w 5697280"/>
                <a:gd name="connsiteY199" fmla="*/ 1215990 h 3222876"/>
                <a:gd name="connsiteX200" fmla="*/ 3296527 w 5697280"/>
                <a:gd name="connsiteY200" fmla="*/ 1213331 h 3222876"/>
                <a:gd name="connsiteX201" fmla="*/ 3278870 w 5697280"/>
                <a:gd name="connsiteY201" fmla="*/ 1225437 h 3222876"/>
                <a:gd name="connsiteX202" fmla="*/ 3268070 w 5697280"/>
                <a:gd name="connsiteY202" fmla="*/ 1228563 h 3222876"/>
                <a:gd name="connsiteX203" fmla="*/ 3269446 w 5697280"/>
                <a:gd name="connsiteY203" fmla="*/ 1218113 h 3222876"/>
                <a:gd name="connsiteX204" fmla="*/ 3304878 w 5697280"/>
                <a:gd name="connsiteY204" fmla="*/ 1177736 h 3222876"/>
                <a:gd name="connsiteX205" fmla="*/ 3322092 w 5697280"/>
                <a:gd name="connsiteY205" fmla="*/ 1174844 h 3222876"/>
                <a:gd name="connsiteX206" fmla="*/ 3325637 w 5697280"/>
                <a:gd name="connsiteY206" fmla="*/ 1173304 h 3222876"/>
                <a:gd name="connsiteX207" fmla="*/ 3327457 w 5697280"/>
                <a:gd name="connsiteY207" fmla="*/ 1160639 h 3222876"/>
                <a:gd name="connsiteX208" fmla="*/ 3322255 w 5697280"/>
                <a:gd name="connsiteY208" fmla="*/ 1159519 h 3222876"/>
                <a:gd name="connsiteX209" fmla="*/ 3282952 w 5697280"/>
                <a:gd name="connsiteY209" fmla="*/ 1181189 h 3222876"/>
                <a:gd name="connsiteX210" fmla="*/ 3280152 w 5697280"/>
                <a:gd name="connsiteY210" fmla="*/ 1183451 h 3222876"/>
                <a:gd name="connsiteX211" fmla="*/ 3235740 w 5697280"/>
                <a:gd name="connsiteY211" fmla="*/ 1224948 h 3222876"/>
                <a:gd name="connsiteX212" fmla="*/ 3231542 w 5697280"/>
                <a:gd name="connsiteY212" fmla="*/ 1229263 h 3222876"/>
                <a:gd name="connsiteX213" fmla="*/ 3223144 w 5697280"/>
                <a:gd name="connsiteY213" fmla="*/ 1231176 h 3222876"/>
                <a:gd name="connsiteX214" fmla="*/ 3224661 w 5697280"/>
                <a:gd name="connsiteY214" fmla="*/ 1223665 h 3222876"/>
                <a:gd name="connsiteX215" fmla="*/ 3256243 w 5697280"/>
                <a:gd name="connsiteY215" fmla="*/ 1178086 h 3222876"/>
                <a:gd name="connsiteX216" fmla="*/ 3282275 w 5697280"/>
                <a:gd name="connsiteY216" fmla="*/ 1158889 h 3222876"/>
                <a:gd name="connsiteX217" fmla="*/ 3317614 w 5697280"/>
                <a:gd name="connsiteY217" fmla="*/ 1098336 h 3222876"/>
                <a:gd name="connsiteX218" fmla="*/ 3336437 w 5697280"/>
                <a:gd name="connsiteY218" fmla="*/ 1019541 h 3222876"/>
                <a:gd name="connsiteX219" fmla="*/ 3341756 w 5697280"/>
                <a:gd name="connsiteY219" fmla="*/ 998501 h 3222876"/>
                <a:gd name="connsiteX220" fmla="*/ 3340916 w 5697280"/>
                <a:gd name="connsiteY220" fmla="*/ 989404 h 3222876"/>
                <a:gd name="connsiteX221" fmla="*/ 3332449 w 5697280"/>
                <a:gd name="connsiteY221" fmla="*/ 992064 h 3222876"/>
                <a:gd name="connsiteX222" fmla="*/ 3319596 w 5697280"/>
                <a:gd name="connsiteY222" fmla="*/ 1007925 h 3222876"/>
                <a:gd name="connsiteX223" fmla="*/ 3295268 w 5697280"/>
                <a:gd name="connsiteY223" fmla="*/ 1041887 h 3222876"/>
                <a:gd name="connsiteX224" fmla="*/ 3271055 w 5697280"/>
                <a:gd name="connsiteY224" fmla="*/ 1066496 h 3222876"/>
                <a:gd name="connsiteX225" fmla="*/ 3262145 w 5697280"/>
                <a:gd name="connsiteY225" fmla="*/ 1069715 h 3222876"/>
                <a:gd name="connsiteX226" fmla="*/ 3263871 w 5697280"/>
                <a:gd name="connsiteY226" fmla="*/ 1059988 h 3222876"/>
                <a:gd name="connsiteX227" fmla="*/ 3290066 w 5697280"/>
                <a:gd name="connsiteY227" fmla="*/ 1021081 h 3222876"/>
                <a:gd name="connsiteX228" fmla="*/ 3308773 w 5697280"/>
                <a:gd name="connsiteY228" fmla="*/ 998851 h 3222876"/>
                <a:gd name="connsiteX229" fmla="*/ 3311596 w 5697280"/>
                <a:gd name="connsiteY229" fmla="*/ 981310 h 3222876"/>
                <a:gd name="connsiteX230" fmla="*/ 3315141 w 5697280"/>
                <a:gd name="connsiteY230" fmla="*/ 959268 h 3222876"/>
                <a:gd name="connsiteX231" fmla="*/ 3322559 w 5697280"/>
                <a:gd name="connsiteY231" fmla="*/ 949751 h 3222876"/>
                <a:gd name="connsiteX232" fmla="*/ 3317543 w 5697280"/>
                <a:gd name="connsiteY232" fmla="*/ 937061 h 3222876"/>
                <a:gd name="connsiteX233" fmla="*/ 3312645 w 5697280"/>
                <a:gd name="connsiteY233" fmla="*/ 922623 h 3222876"/>
                <a:gd name="connsiteX234" fmla="*/ 3324238 w 5697280"/>
                <a:gd name="connsiteY234" fmla="*/ 910190 h 3222876"/>
                <a:gd name="connsiteX235" fmla="*/ 3318966 w 5697280"/>
                <a:gd name="connsiteY235" fmla="*/ 893326 h 3222876"/>
                <a:gd name="connsiteX236" fmla="*/ 3312109 w 5697280"/>
                <a:gd name="connsiteY236" fmla="*/ 882083 h 3222876"/>
                <a:gd name="connsiteX237" fmla="*/ 3304201 w 5697280"/>
                <a:gd name="connsiteY237" fmla="*/ 858920 h 3222876"/>
                <a:gd name="connsiteX238" fmla="*/ 3306370 w 5697280"/>
                <a:gd name="connsiteY238" fmla="*/ 846861 h 3222876"/>
                <a:gd name="connsiteX239" fmla="*/ 3306301 w 5697280"/>
                <a:gd name="connsiteY239" fmla="*/ 816607 h 3222876"/>
                <a:gd name="connsiteX240" fmla="*/ 3300586 w 5697280"/>
                <a:gd name="connsiteY240" fmla="*/ 813622 h 3222876"/>
                <a:gd name="connsiteX241" fmla="*/ 3270565 w 5697280"/>
                <a:gd name="connsiteY241" fmla="*/ 839933 h 3222876"/>
                <a:gd name="connsiteX242" fmla="*/ 3237210 w 5697280"/>
                <a:gd name="connsiteY242" fmla="*/ 879190 h 3222876"/>
                <a:gd name="connsiteX243" fmla="*/ 3226526 w 5697280"/>
                <a:gd name="connsiteY243" fmla="*/ 911590 h 3222876"/>
                <a:gd name="connsiteX244" fmla="*/ 3233804 w 5697280"/>
                <a:gd name="connsiteY244" fmla="*/ 913339 h 3222876"/>
                <a:gd name="connsiteX245" fmla="*/ 3255031 w 5697280"/>
                <a:gd name="connsiteY245" fmla="*/ 887378 h 3222876"/>
                <a:gd name="connsiteX246" fmla="*/ 3289646 w 5697280"/>
                <a:gd name="connsiteY246" fmla="*/ 856821 h 3222876"/>
                <a:gd name="connsiteX247" fmla="*/ 3276933 w 5697280"/>
                <a:gd name="connsiteY247" fmla="*/ 886048 h 3222876"/>
                <a:gd name="connsiteX248" fmla="*/ 3237303 w 5697280"/>
                <a:gd name="connsiteY248" fmla="*/ 925795 h 3222876"/>
                <a:gd name="connsiteX249" fmla="*/ 3232521 w 5697280"/>
                <a:gd name="connsiteY249" fmla="*/ 943989 h 3222876"/>
                <a:gd name="connsiteX250" fmla="*/ 3248919 w 5697280"/>
                <a:gd name="connsiteY250" fmla="*/ 945785 h 3222876"/>
                <a:gd name="connsiteX251" fmla="*/ 3260419 w 5697280"/>
                <a:gd name="connsiteY251" fmla="*/ 945226 h 3222876"/>
                <a:gd name="connsiteX252" fmla="*/ 3254961 w 5697280"/>
                <a:gd name="connsiteY252" fmla="*/ 956095 h 3222876"/>
                <a:gd name="connsiteX253" fmla="*/ 3235857 w 5697280"/>
                <a:gd name="connsiteY253" fmla="*/ 982547 h 3222876"/>
                <a:gd name="connsiteX254" fmla="*/ 3237583 w 5697280"/>
                <a:gd name="connsiteY254" fmla="*/ 992600 h 3222876"/>
                <a:gd name="connsiteX255" fmla="*/ 3247870 w 5697280"/>
                <a:gd name="connsiteY255" fmla="*/ 988611 h 3222876"/>
                <a:gd name="connsiteX256" fmla="*/ 3254634 w 5697280"/>
                <a:gd name="connsiteY256" fmla="*/ 984716 h 3222876"/>
                <a:gd name="connsiteX257" fmla="*/ 3249222 w 5697280"/>
                <a:gd name="connsiteY257" fmla="*/ 994629 h 3222876"/>
                <a:gd name="connsiteX258" fmla="*/ 3236253 w 5697280"/>
                <a:gd name="connsiteY258" fmla="*/ 1034983 h 3222876"/>
                <a:gd name="connsiteX259" fmla="*/ 3236883 w 5697280"/>
                <a:gd name="connsiteY259" fmla="*/ 1042237 h 3222876"/>
                <a:gd name="connsiteX260" fmla="*/ 3252698 w 5697280"/>
                <a:gd name="connsiteY260" fmla="*/ 1052990 h 3222876"/>
                <a:gd name="connsiteX261" fmla="*/ 3240219 w 5697280"/>
                <a:gd name="connsiteY261" fmla="*/ 1069738 h 3222876"/>
                <a:gd name="connsiteX262" fmla="*/ 3232941 w 5697280"/>
                <a:gd name="connsiteY262" fmla="*/ 1091268 h 3222876"/>
                <a:gd name="connsiteX263" fmla="*/ 3239239 w 5697280"/>
                <a:gd name="connsiteY263" fmla="*/ 1092761 h 3222876"/>
                <a:gd name="connsiteX264" fmla="*/ 3248733 w 5697280"/>
                <a:gd name="connsiteY264" fmla="*/ 1092854 h 3222876"/>
                <a:gd name="connsiteX265" fmla="*/ 3248219 w 5697280"/>
                <a:gd name="connsiteY265" fmla="*/ 1106569 h 3222876"/>
                <a:gd name="connsiteX266" fmla="*/ 3239846 w 5697280"/>
                <a:gd name="connsiteY266" fmla="*/ 1115270 h 3222876"/>
                <a:gd name="connsiteX267" fmla="*/ 3226013 w 5697280"/>
                <a:gd name="connsiteY267" fmla="*/ 1148486 h 3222876"/>
                <a:gd name="connsiteX268" fmla="*/ 3260675 w 5697280"/>
                <a:gd name="connsiteY268" fmla="*/ 1130782 h 3222876"/>
                <a:gd name="connsiteX269" fmla="*/ 3260442 w 5697280"/>
                <a:gd name="connsiteY269" fmla="*/ 1136426 h 3222876"/>
                <a:gd name="connsiteX270" fmla="*/ 3234574 w 5697280"/>
                <a:gd name="connsiteY270" fmla="*/ 1163951 h 3222876"/>
                <a:gd name="connsiteX271" fmla="*/ 3202548 w 5697280"/>
                <a:gd name="connsiteY271" fmla="*/ 1217390 h 3222876"/>
                <a:gd name="connsiteX272" fmla="*/ 3171734 w 5697280"/>
                <a:gd name="connsiteY272" fmla="*/ 1299776 h 3222876"/>
                <a:gd name="connsiteX273" fmla="*/ 3203574 w 5697280"/>
                <a:gd name="connsiteY273" fmla="*/ 1256274 h 3222876"/>
                <a:gd name="connsiteX274" fmla="*/ 3216520 w 5697280"/>
                <a:gd name="connsiteY274" fmla="*/ 1251912 h 3222876"/>
                <a:gd name="connsiteX275" fmla="*/ 3217313 w 5697280"/>
                <a:gd name="connsiteY275" fmla="*/ 1259936 h 3222876"/>
                <a:gd name="connsiteX276" fmla="*/ 3183887 w 5697280"/>
                <a:gd name="connsiteY276" fmla="*/ 1311276 h 3222876"/>
                <a:gd name="connsiteX277" fmla="*/ 3159418 w 5697280"/>
                <a:gd name="connsiteY277" fmla="*/ 1317364 h 3222876"/>
                <a:gd name="connsiteX278" fmla="*/ 3142414 w 5697280"/>
                <a:gd name="connsiteY278" fmla="*/ 1332899 h 3222876"/>
                <a:gd name="connsiteX279" fmla="*/ 3116219 w 5697280"/>
                <a:gd name="connsiteY279" fmla="*/ 1351606 h 3222876"/>
                <a:gd name="connsiteX280" fmla="*/ 3102970 w 5697280"/>
                <a:gd name="connsiteY280" fmla="*/ 1355618 h 3222876"/>
                <a:gd name="connsiteX281" fmla="*/ 3108638 w 5697280"/>
                <a:gd name="connsiteY281" fmla="*/ 1340806 h 3222876"/>
                <a:gd name="connsiteX282" fmla="*/ 3150998 w 5697280"/>
                <a:gd name="connsiteY282" fmla="*/ 1310133 h 3222876"/>
                <a:gd name="connsiteX283" fmla="*/ 3119415 w 5697280"/>
                <a:gd name="connsiteY283" fmla="*/ 1294178 h 3222876"/>
                <a:gd name="connsiteX284" fmla="*/ 3118808 w 5697280"/>
                <a:gd name="connsiteY284" fmla="*/ 1280299 h 3222876"/>
                <a:gd name="connsiteX285" fmla="*/ 3135486 w 5697280"/>
                <a:gd name="connsiteY285" fmla="*/ 1279296 h 3222876"/>
                <a:gd name="connsiteX286" fmla="*/ 3143977 w 5697280"/>
                <a:gd name="connsiteY286" fmla="*/ 1275634 h 3222876"/>
                <a:gd name="connsiteX287" fmla="*/ 3170591 w 5697280"/>
                <a:gd name="connsiteY287" fmla="*/ 1197983 h 3222876"/>
                <a:gd name="connsiteX288" fmla="*/ 3178616 w 5697280"/>
                <a:gd name="connsiteY288" fmla="*/ 1155740 h 3222876"/>
                <a:gd name="connsiteX289" fmla="*/ 3183957 w 5697280"/>
                <a:gd name="connsiteY289" fmla="*/ 1131341 h 3222876"/>
                <a:gd name="connsiteX290" fmla="*/ 3194967 w 5697280"/>
                <a:gd name="connsiteY290" fmla="*/ 1086229 h 3222876"/>
                <a:gd name="connsiteX291" fmla="*/ 3194057 w 5697280"/>
                <a:gd name="connsiteY291" fmla="*/ 1080585 h 3222876"/>
                <a:gd name="connsiteX292" fmla="*/ 3188249 w 5697280"/>
                <a:gd name="connsiteY292" fmla="*/ 1082194 h 3222876"/>
                <a:gd name="connsiteX293" fmla="*/ 3175047 w 5697280"/>
                <a:gd name="connsiteY293" fmla="*/ 1081284 h 3222876"/>
                <a:gd name="connsiteX294" fmla="*/ 3173810 w 5697280"/>
                <a:gd name="connsiteY294" fmla="*/ 1070088 h 3222876"/>
                <a:gd name="connsiteX295" fmla="*/ 3185310 w 5697280"/>
                <a:gd name="connsiteY295" fmla="*/ 1067172 h 3222876"/>
                <a:gd name="connsiteX296" fmla="*/ 3192191 w 5697280"/>
                <a:gd name="connsiteY296" fmla="*/ 1063324 h 3222876"/>
                <a:gd name="connsiteX297" fmla="*/ 3194290 w 5697280"/>
                <a:gd name="connsiteY297" fmla="*/ 1055206 h 3222876"/>
                <a:gd name="connsiteX298" fmla="*/ 3192984 w 5697280"/>
                <a:gd name="connsiteY298" fmla="*/ 1004613 h 3222876"/>
                <a:gd name="connsiteX299" fmla="*/ 3193964 w 5697280"/>
                <a:gd name="connsiteY299" fmla="*/ 995236 h 3222876"/>
                <a:gd name="connsiteX300" fmla="*/ 3187829 w 5697280"/>
                <a:gd name="connsiteY300" fmla="*/ 978791 h 3222876"/>
                <a:gd name="connsiteX301" fmla="*/ 3187853 w 5697280"/>
                <a:gd name="connsiteY301" fmla="*/ 967875 h 3222876"/>
                <a:gd name="connsiteX302" fmla="*/ 3191771 w 5697280"/>
                <a:gd name="connsiteY302" fmla="*/ 941260 h 3222876"/>
                <a:gd name="connsiteX303" fmla="*/ 3182418 w 5697280"/>
                <a:gd name="connsiteY303" fmla="*/ 941680 h 3222876"/>
                <a:gd name="connsiteX304" fmla="*/ 3141924 w 5697280"/>
                <a:gd name="connsiteY304" fmla="*/ 980541 h 3222876"/>
                <a:gd name="connsiteX305" fmla="*/ 3106469 w 5697280"/>
                <a:gd name="connsiteY305" fmla="*/ 1002677 h 3222876"/>
                <a:gd name="connsiteX306" fmla="*/ 3090024 w 5697280"/>
                <a:gd name="connsiteY306" fmla="*/ 1031461 h 3222876"/>
                <a:gd name="connsiteX307" fmla="*/ 3101431 w 5697280"/>
                <a:gd name="connsiteY307" fmla="*/ 1029665 h 3222876"/>
                <a:gd name="connsiteX308" fmla="*/ 3122937 w 5697280"/>
                <a:gd name="connsiteY308" fmla="*/ 1012217 h 3222876"/>
                <a:gd name="connsiteX309" fmla="*/ 3135603 w 5697280"/>
                <a:gd name="connsiteY309" fmla="*/ 1011004 h 3222876"/>
                <a:gd name="connsiteX310" fmla="*/ 3129282 w 5697280"/>
                <a:gd name="connsiteY310" fmla="*/ 1021314 h 3222876"/>
                <a:gd name="connsiteX311" fmla="*/ 3095273 w 5697280"/>
                <a:gd name="connsiteY311" fmla="*/ 1043683 h 3222876"/>
                <a:gd name="connsiteX312" fmla="*/ 3085523 w 5697280"/>
                <a:gd name="connsiteY312" fmla="*/ 1057842 h 3222876"/>
                <a:gd name="connsiteX313" fmla="*/ 3070781 w 5697280"/>
                <a:gd name="connsiteY313" fmla="*/ 1110815 h 3222876"/>
                <a:gd name="connsiteX314" fmla="*/ 3051910 w 5697280"/>
                <a:gd name="connsiteY314" fmla="*/ 1152615 h 3222876"/>
                <a:gd name="connsiteX315" fmla="*/ 3015545 w 5697280"/>
                <a:gd name="connsiteY315" fmla="*/ 1209366 h 3222876"/>
                <a:gd name="connsiteX316" fmla="*/ 2988208 w 5697280"/>
                <a:gd name="connsiteY316" fmla="*/ 1246361 h 3222876"/>
                <a:gd name="connsiteX317" fmla="*/ 2981630 w 5697280"/>
                <a:gd name="connsiteY317" fmla="*/ 1263085 h 3222876"/>
                <a:gd name="connsiteX318" fmla="*/ 2968987 w 5697280"/>
                <a:gd name="connsiteY318" fmla="*/ 1273488 h 3222876"/>
                <a:gd name="connsiteX319" fmla="*/ 2955272 w 5697280"/>
                <a:gd name="connsiteY319" fmla="*/ 1268660 h 3222876"/>
                <a:gd name="connsiteX320" fmla="*/ 2958584 w 5697280"/>
                <a:gd name="connsiteY320" fmla="*/ 1253685 h 3222876"/>
                <a:gd name="connsiteX321" fmla="*/ 2991100 w 5697280"/>
                <a:gd name="connsiteY321" fmla="*/ 1204374 h 3222876"/>
                <a:gd name="connsiteX322" fmla="*/ 3014053 w 5697280"/>
                <a:gd name="connsiteY322" fmla="*/ 1154784 h 3222876"/>
                <a:gd name="connsiteX323" fmla="*/ 3016105 w 5697280"/>
                <a:gd name="connsiteY323" fmla="*/ 1145453 h 3222876"/>
                <a:gd name="connsiteX324" fmla="*/ 3026602 w 5697280"/>
                <a:gd name="connsiteY324" fmla="*/ 1124577 h 3222876"/>
                <a:gd name="connsiteX325" fmla="*/ 3026415 w 5697280"/>
                <a:gd name="connsiteY325" fmla="*/ 1108902 h 3222876"/>
                <a:gd name="connsiteX326" fmla="*/ 3024736 w 5697280"/>
                <a:gd name="connsiteY326" fmla="*/ 1092434 h 3222876"/>
                <a:gd name="connsiteX327" fmla="*/ 3034906 w 5697280"/>
                <a:gd name="connsiteY327" fmla="*/ 1083874 h 3222876"/>
                <a:gd name="connsiteX328" fmla="*/ 3040131 w 5697280"/>
                <a:gd name="connsiteY328" fmla="*/ 1064770 h 3222876"/>
                <a:gd name="connsiteX329" fmla="*/ 3049508 w 5697280"/>
                <a:gd name="connsiteY329" fmla="*/ 1047345 h 3222876"/>
                <a:gd name="connsiteX330" fmla="*/ 3052400 w 5697280"/>
                <a:gd name="connsiteY330" fmla="*/ 1034190 h 3222876"/>
                <a:gd name="connsiteX331" fmla="*/ 3055549 w 5697280"/>
                <a:gd name="connsiteY331" fmla="*/ 1019658 h 3222876"/>
                <a:gd name="connsiteX332" fmla="*/ 3062033 w 5697280"/>
                <a:gd name="connsiteY332" fmla="*/ 1008415 h 3222876"/>
                <a:gd name="connsiteX333" fmla="*/ 3042790 w 5697280"/>
                <a:gd name="connsiteY333" fmla="*/ 1001790 h 3222876"/>
                <a:gd name="connsiteX334" fmla="*/ 3012653 w 5697280"/>
                <a:gd name="connsiteY334" fmla="*/ 1021314 h 3222876"/>
                <a:gd name="connsiteX335" fmla="*/ 3000267 w 5697280"/>
                <a:gd name="connsiteY335" fmla="*/ 1020498 h 3222876"/>
                <a:gd name="connsiteX336" fmla="*/ 3008618 w 5697280"/>
                <a:gd name="connsiteY336" fmla="*/ 1011307 h 3222876"/>
                <a:gd name="connsiteX337" fmla="*/ 3062220 w 5697280"/>
                <a:gd name="connsiteY337" fmla="*/ 981380 h 3222876"/>
                <a:gd name="connsiteX338" fmla="*/ 3062757 w 5697280"/>
                <a:gd name="connsiteY338" fmla="*/ 964516 h 3222876"/>
                <a:gd name="connsiteX339" fmla="*/ 3059911 w 5697280"/>
                <a:gd name="connsiteY339" fmla="*/ 953576 h 3222876"/>
                <a:gd name="connsiteX340" fmla="*/ 3052213 w 5697280"/>
                <a:gd name="connsiteY340" fmla="*/ 929317 h 3222876"/>
                <a:gd name="connsiteX341" fmla="*/ 3052517 w 5697280"/>
                <a:gd name="connsiteY341" fmla="*/ 921107 h 3222876"/>
                <a:gd name="connsiteX342" fmla="*/ 3058745 w 5697280"/>
                <a:gd name="connsiteY342" fmla="*/ 915812 h 3222876"/>
                <a:gd name="connsiteX343" fmla="*/ 3089185 w 5697280"/>
                <a:gd name="connsiteY343" fmla="*/ 862303 h 3222876"/>
                <a:gd name="connsiteX344" fmla="*/ 3119462 w 5697280"/>
                <a:gd name="connsiteY344" fmla="*/ 845181 h 3222876"/>
                <a:gd name="connsiteX345" fmla="*/ 3130891 w 5697280"/>
                <a:gd name="connsiteY345" fmla="*/ 832329 h 3222876"/>
                <a:gd name="connsiteX346" fmla="*/ 3139218 w 5697280"/>
                <a:gd name="connsiteY346" fmla="*/ 820130 h 3222876"/>
                <a:gd name="connsiteX347" fmla="*/ 3183957 w 5697280"/>
                <a:gd name="connsiteY347" fmla="*/ 793935 h 3222876"/>
                <a:gd name="connsiteX348" fmla="*/ 3194011 w 5697280"/>
                <a:gd name="connsiteY348" fmla="*/ 785374 h 3222876"/>
                <a:gd name="connsiteX349" fmla="*/ 3213208 w 5697280"/>
                <a:gd name="connsiteY349" fmla="*/ 770213 h 3222876"/>
                <a:gd name="connsiteX350" fmla="*/ 3222794 w 5697280"/>
                <a:gd name="connsiteY350" fmla="*/ 761419 h 3222876"/>
                <a:gd name="connsiteX351" fmla="*/ 3244324 w 5697280"/>
                <a:gd name="connsiteY351" fmla="*/ 738933 h 3222876"/>
                <a:gd name="connsiteX352" fmla="*/ 3249946 w 5697280"/>
                <a:gd name="connsiteY352" fmla="*/ 726873 h 3222876"/>
                <a:gd name="connsiteX353" fmla="*/ 3275137 w 5697280"/>
                <a:gd name="connsiteY353" fmla="*/ 696433 h 3222876"/>
                <a:gd name="connsiteX354" fmla="*/ 3282508 w 5697280"/>
                <a:gd name="connsiteY354" fmla="*/ 699442 h 3222876"/>
                <a:gd name="connsiteX355" fmla="*/ 3279919 w 5697280"/>
                <a:gd name="connsiteY355" fmla="*/ 709146 h 3222876"/>
                <a:gd name="connsiteX356" fmla="*/ 3256360 w 5697280"/>
                <a:gd name="connsiteY356" fmla="*/ 739259 h 3222876"/>
                <a:gd name="connsiteX357" fmla="*/ 3223354 w 5697280"/>
                <a:gd name="connsiteY357" fmla="*/ 773432 h 3222876"/>
                <a:gd name="connsiteX358" fmla="*/ 3215680 w 5697280"/>
                <a:gd name="connsiteY358" fmla="*/ 820619 h 3222876"/>
                <a:gd name="connsiteX359" fmla="*/ 3217523 w 5697280"/>
                <a:gd name="connsiteY359" fmla="*/ 823768 h 3222876"/>
                <a:gd name="connsiteX360" fmla="*/ 3222561 w 5697280"/>
                <a:gd name="connsiteY360" fmla="*/ 834475 h 3222876"/>
                <a:gd name="connsiteX361" fmla="*/ 3235017 w 5697280"/>
                <a:gd name="connsiteY361" fmla="*/ 825495 h 3222876"/>
                <a:gd name="connsiteX362" fmla="*/ 3252441 w 5697280"/>
                <a:gd name="connsiteY362" fmla="*/ 797830 h 3222876"/>
                <a:gd name="connsiteX363" fmla="*/ 3277890 w 5697280"/>
                <a:gd name="connsiteY363" fmla="*/ 769163 h 3222876"/>
                <a:gd name="connsiteX364" fmla="*/ 3292375 w 5697280"/>
                <a:gd name="connsiteY364" fmla="*/ 765804 h 3222876"/>
                <a:gd name="connsiteX365" fmla="*/ 3295734 w 5697280"/>
                <a:gd name="connsiteY365" fmla="*/ 772872 h 3222876"/>
                <a:gd name="connsiteX366" fmla="*/ 3284561 w 5697280"/>
                <a:gd name="connsiteY366" fmla="*/ 781549 h 3222876"/>
                <a:gd name="connsiteX367" fmla="*/ 3265037 w 5697280"/>
                <a:gd name="connsiteY367" fmla="*/ 800956 h 3222876"/>
                <a:gd name="connsiteX368" fmla="*/ 3235670 w 5697280"/>
                <a:gd name="connsiteY368" fmla="*/ 839373 h 3222876"/>
                <a:gd name="connsiteX369" fmla="*/ 3220392 w 5697280"/>
                <a:gd name="connsiteY369" fmla="*/ 874082 h 3222876"/>
                <a:gd name="connsiteX370" fmla="*/ 3223448 w 5697280"/>
                <a:gd name="connsiteY370" fmla="*/ 878840 h 3222876"/>
                <a:gd name="connsiteX371" fmla="*/ 3230795 w 5697280"/>
                <a:gd name="connsiteY371" fmla="*/ 876111 h 3222876"/>
                <a:gd name="connsiteX372" fmla="*/ 3262728 w 5697280"/>
                <a:gd name="connsiteY372" fmla="*/ 826148 h 3222876"/>
                <a:gd name="connsiteX373" fmla="*/ 3291279 w 5697280"/>
                <a:gd name="connsiteY373" fmla="*/ 797130 h 3222876"/>
                <a:gd name="connsiteX374" fmla="*/ 3301472 w 5697280"/>
                <a:gd name="connsiteY374" fmla="*/ 802612 h 3222876"/>
                <a:gd name="connsiteX375" fmla="*/ 3304061 w 5697280"/>
                <a:gd name="connsiteY375" fmla="*/ 786611 h 3222876"/>
                <a:gd name="connsiteX376" fmla="*/ 3306744 w 5697280"/>
                <a:gd name="connsiteY376" fmla="*/ 728413 h 3222876"/>
                <a:gd name="connsiteX377" fmla="*/ 3293728 w 5697280"/>
                <a:gd name="connsiteY377" fmla="*/ 702965 h 3222876"/>
                <a:gd name="connsiteX378" fmla="*/ 3290066 w 5697280"/>
                <a:gd name="connsiteY378" fmla="*/ 697390 h 3222876"/>
                <a:gd name="connsiteX379" fmla="*/ 3293961 w 5697280"/>
                <a:gd name="connsiteY379" fmla="*/ 691745 h 3222876"/>
                <a:gd name="connsiteX380" fmla="*/ 3305904 w 5697280"/>
                <a:gd name="connsiteY380" fmla="*/ 662098 h 3222876"/>
                <a:gd name="connsiteX381" fmla="*/ 3309216 w 5697280"/>
                <a:gd name="connsiteY381" fmla="*/ 596553 h 3222876"/>
                <a:gd name="connsiteX382" fmla="*/ 3310639 w 5697280"/>
                <a:gd name="connsiteY382" fmla="*/ 586383 h 3222876"/>
                <a:gd name="connsiteX383" fmla="*/ 3294918 w 5697280"/>
                <a:gd name="connsiteY383" fmla="*/ 585403 h 3222876"/>
                <a:gd name="connsiteX384" fmla="*/ 3301309 w 5697280"/>
                <a:gd name="connsiteY384" fmla="*/ 566439 h 3222876"/>
                <a:gd name="connsiteX385" fmla="*/ 3326384 w 5697280"/>
                <a:gd name="connsiteY385" fmla="*/ 528651 h 3222876"/>
                <a:gd name="connsiteX386" fmla="*/ 3339213 w 5697280"/>
                <a:gd name="connsiteY386" fmla="*/ 494782 h 3222876"/>
                <a:gd name="connsiteX387" fmla="*/ 3349640 w 5697280"/>
                <a:gd name="connsiteY387" fmla="*/ 459444 h 3222876"/>
                <a:gd name="connsiteX388" fmla="*/ 3344648 w 5697280"/>
                <a:gd name="connsiteY388" fmla="*/ 454359 h 3222876"/>
                <a:gd name="connsiteX389" fmla="*/ 3331609 w 5697280"/>
                <a:gd name="connsiteY389" fmla="*/ 448878 h 3222876"/>
                <a:gd name="connsiteX390" fmla="*/ 3343972 w 5697280"/>
                <a:gd name="connsiteY390" fmla="*/ 434905 h 3222876"/>
                <a:gd name="connsiteX391" fmla="*/ 3354491 w 5697280"/>
                <a:gd name="connsiteY391" fmla="*/ 443862 h 3222876"/>
                <a:gd name="connsiteX392" fmla="*/ 3368790 w 5697280"/>
                <a:gd name="connsiteY392" fmla="*/ 420000 h 3222876"/>
                <a:gd name="connsiteX393" fmla="*/ 3406578 w 5697280"/>
                <a:gd name="connsiteY393" fmla="*/ 334815 h 3222876"/>
                <a:gd name="connsiteX394" fmla="*/ 3405831 w 5697280"/>
                <a:gd name="connsiteY394" fmla="*/ 323828 h 3222876"/>
                <a:gd name="connsiteX395" fmla="*/ 3392209 w 5697280"/>
                <a:gd name="connsiteY395" fmla="*/ 323408 h 3222876"/>
                <a:gd name="connsiteX396" fmla="*/ 3364475 w 5697280"/>
                <a:gd name="connsiteY396" fmla="*/ 342839 h 3222876"/>
                <a:gd name="connsiteX397" fmla="*/ 3341102 w 5697280"/>
                <a:gd name="connsiteY397" fmla="*/ 349300 h 3222876"/>
                <a:gd name="connsiteX398" fmla="*/ 3336041 w 5697280"/>
                <a:gd name="connsiteY398" fmla="*/ 352216 h 3222876"/>
                <a:gd name="connsiteX399" fmla="*/ 3332239 w 5697280"/>
                <a:gd name="connsiteY399" fmla="*/ 369197 h 3222876"/>
                <a:gd name="connsiteX400" fmla="*/ 3341149 w 5697280"/>
                <a:gd name="connsiteY400" fmla="*/ 368310 h 3222876"/>
                <a:gd name="connsiteX401" fmla="*/ 3352346 w 5697280"/>
                <a:gd name="connsiteY401" fmla="*/ 361429 h 3222876"/>
                <a:gd name="connsiteX402" fmla="*/ 3366388 w 5697280"/>
                <a:gd name="connsiteY402" fmla="*/ 357697 h 3222876"/>
                <a:gd name="connsiteX403" fmla="*/ 3340403 w 5697280"/>
                <a:gd name="connsiteY403" fmla="*/ 385781 h 3222876"/>
                <a:gd name="connsiteX404" fmla="*/ 3329603 w 5697280"/>
                <a:gd name="connsiteY404" fmla="*/ 383216 h 3222876"/>
                <a:gd name="connsiteX405" fmla="*/ 3322325 w 5697280"/>
                <a:gd name="connsiteY405" fmla="*/ 384942 h 3222876"/>
                <a:gd name="connsiteX406" fmla="*/ 3313858 w 5697280"/>
                <a:gd name="connsiteY406" fmla="*/ 406308 h 3222876"/>
                <a:gd name="connsiteX407" fmla="*/ 3314324 w 5697280"/>
                <a:gd name="connsiteY407" fmla="*/ 414192 h 3222876"/>
                <a:gd name="connsiteX408" fmla="*/ 3320506 w 5697280"/>
                <a:gd name="connsiteY408" fmla="*/ 410787 h 3222876"/>
                <a:gd name="connsiteX409" fmla="*/ 3340193 w 5697280"/>
                <a:gd name="connsiteY409" fmla="*/ 397164 h 3222876"/>
                <a:gd name="connsiteX410" fmla="*/ 3363355 w 5697280"/>
                <a:gd name="connsiteY410" fmla="*/ 386808 h 3222876"/>
                <a:gd name="connsiteX411" fmla="*/ 3373712 w 5697280"/>
                <a:gd name="connsiteY411" fmla="*/ 393782 h 3222876"/>
                <a:gd name="connsiteX412" fmla="*/ 3352112 w 5697280"/>
                <a:gd name="connsiteY412" fmla="*/ 407871 h 3222876"/>
                <a:gd name="connsiteX413" fmla="*/ 3342712 w 5697280"/>
                <a:gd name="connsiteY413" fmla="*/ 410180 h 3222876"/>
                <a:gd name="connsiteX414" fmla="*/ 3328530 w 5697280"/>
                <a:gd name="connsiteY414" fmla="*/ 428164 h 3222876"/>
                <a:gd name="connsiteX415" fmla="*/ 3310103 w 5697280"/>
                <a:gd name="connsiteY415" fmla="*/ 441157 h 3222876"/>
                <a:gd name="connsiteX416" fmla="*/ 3304015 w 5697280"/>
                <a:gd name="connsiteY416" fmla="*/ 449997 h 3222876"/>
                <a:gd name="connsiteX417" fmla="*/ 3278729 w 5697280"/>
                <a:gd name="connsiteY417" fmla="*/ 519391 h 3222876"/>
                <a:gd name="connsiteX418" fmla="*/ 3270869 w 5697280"/>
                <a:gd name="connsiteY418" fmla="*/ 527602 h 3222876"/>
                <a:gd name="connsiteX419" fmla="*/ 3233128 w 5697280"/>
                <a:gd name="connsiteY419" fmla="*/ 548105 h 3222876"/>
                <a:gd name="connsiteX420" fmla="*/ 3215004 w 5697280"/>
                <a:gd name="connsiteY420" fmla="*/ 563733 h 3222876"/>
                <a:gd name="connsiteX421" fmla="*/ 3212135 w 5697280"/>
                <a:gd name="connsiteY421" fmla="*/ 588179 h 3222876"/>
                <a:gd name="connsiteX422" fmla="*/ 3213324 w 5697280"/>
                <a:gd name="connsiteY422" fmla="*/ 591538 h 3222876"/>
                <a:gd name="connsiteX423" fmla="*/ 3206327 w 5697280"/>
                <a:gd name="connsiteY423" fmla="*/ 636440 h 3222876"/>
                <a:gd name="connsiteX424" fmla="*/ 3205627 w 5697280"/>
                <a:gd name="connsiteY424" fmla="*/ 650365 h 3222876"/>
                <a:gd name="connsiteX425" fmla="*/ 3217966 w 5697280"/>
                <a:gd name="connsiteY425" fmla="*/ 644394 h 3222876"/>
                <a:gd name="connsiteX426" fmla="*/ 3238772 w 5697280"/>
                <a:gd name="connsiteY426" fmla="*/ 617522 h 3222876"/>
                <a:gd name="connsiteX427" fmla="*/ 3240126 w 5697280"/>
                <a:gd name="connsiteY427" fmla="*/ 606606 h 3222876"/>
                <a:gd name="connsiteX428" fmla="*/ 3229745 w 5697280"/>
                <a:gd name="connsiteY428" fmla="*/ 607143 h 3222876"/>
                <a:gd name="connsiteX429" fmla="*/ 3222911 w 5697280"/>
                <a:gd name="connsiteY429" fmla="*/ 608099 h 3222876"/>
                <a:gd name="connsiteX430" fmla="*/ 3221675 w 5697280"/>
                <a:gd name="connsiteY430" fmla="*/ 601568 h 3222876"/>
                <a:gd name="connsiteX431" fmla="*/ 3218176 w 5697280"/>
                <a:gd name="connsiteY431" fmla="*/ 579362 h 3222876"/>
                <a:gd name="connsiteX432" fmla="*/ 3225827 w 5697280"/>
                <a:gd name="connsiteY432" fmla="*/ 564060 h 3222876"/>
                <a:gd name="connsiteX433" fmla="*/ 3238889 w 5697280"/>
                <a:gd name="connsiteY433" fmla="*/ 563547 h 3222876"/>
                <a:gd name="connsiteX434" fmla="*/ 3249409 w 5697280"/>
                <a:gd name="connsiteY434" fmla="*/ 565063 h 3222876"/>
                <a:gd name="connsiteX435" fmla="*/ 3302055 w 5697280"/>
                <a:gd name="connsiteY435" fmla="*/ 528115 h 3222876"/>
                <a:gd name="connsiteX436" fmla="*/ 3307234 w 5697280"/>
                <a:gd name="connsiteY436" fmla="*/ 525036 h 3222876"/>
                <a:gd name="connsiteX437" fmla="*/ 3319993 w 5697280"/>
                <a:gd name="connsiteY437" fmla="*/ 519461 h 3222876"/>
                <a:gd name="connsiteX438" fmla="*/ 3313951 w 5697280"/>
                <a:gd name="connsiteY438" fmla="*/ 539381 h 3222876"/>
                <a:gd name="connsiteX439" fmla="*/ 3261399 w 5697280"/>
                <a:gd name="connsiteY439" fmla="*/ 572107 h 3222876"/>
                <a:gd name="connsiteX440" fmla="*/ 3241618 w 5697280"/>
                <a:gd name="connsiteY440" fmla="*/ 595666 h 3222876"/>
                <a:gd name="connsiteX441" fmla="*/ 3243438 w 5697280"/>
                <a:gd name="connsiteY441" fmla="*/ 602034 h 3222876"/>
                <a:gd name="connsiteX442" fmla="*/ 3249712 w 5697280"/>
                <a:gd name="connsiteY442" fmla="*/ 600121 h 3222876"/>
                <a:gd name="connsiteX443" fmla="*/ 3269726 w 5697280"/>
                <a:gd name="connsiteY443" fmla="*/ 582487 h 3222876"/>
                <a:gd name="connsiteX444" fmla="*/ 3278916 w 5697280"/>
                <a:gd name="connsiteY444" fmla="*/ 576772 h 3222876"/>
                <a:gd name="connsiteX445" fmla="*/ 3288853 w 5697280"/>
                <a:gd name="connsiteY445" fmla="*/ 577892 h 3222876"/>
                <a:gd name="connsiteX446" fmla="*/ 3285074 w 5697280"/>
                <a:gd name="connsiteY446" fmla="*/ 586989 h 3222876"/>
                <a:gd name="connsiteX447" fmla="*/ 3256220 w 5697280"/>
                <a:gd name="connsiteY447" fmla="*/ 620368 h 3222876"/>
                <a:gd name="connsiteX448" fmla="*/ 3217873 w 5697280"/>
                <a:gd name="connsiteY448" fmla="*/ 654564 h 3222876"/>
                <a:gd name="connsiteX449" fmla="*/ 3204554 w 5697280"/>
                <a:gd name="connsiteY449" fmla="*/ 671965 h 3222876"/>
                <a:gd name="connsiteX450" fmla="*/ 3198606 w 5697280"/>
                <a:gd name="connsiteY450" fmla="*/ 685074 h 3222876"/>
                <a:gd name="connsiteX451" fmla="*/ 3198839 w 5697280"/>
                <a:gd name="connsiteY451" fmla="*/ 694007 h 3222876"/>
                <a:gd name="connsiteX452" fmla="*/ 3208449 w 5697280"/>
                <a:gd name="connsiteY452" fmla="*/ 692491 h 3222876"/>
                <a:gd name="connsiteX453" fmla="*/ 3219972 w 5697280"/>
                <a:gd name="connsiteY453" fmla="*/ 681785 h 3222876"/>
                <a:gd name="connsiteX454" fmla="*/ 3249619 w 5697280"/>
                <a:gd name="connsiteY454" fmla="*/ 640358 h 3222876"/>
                <a:gd name="connsiteX455" fmla="*/ 3270892 w 5697280"/>
                <a:gd name="connsiteY455" fmla="*/ 620135 h 3222876"/>
                <a:gd name="connsiteX456" fmla="*/ 3283231 w 5697280"/>
                <a:gd name="connsiteY456" fmla="*/ 612461 h 3222876"/>
                <a:gd name="connsiteX457" fmla="*/ 3297343 w 5697280"/>
                <a:gd name="connsiteY457" fmla="*/ 611388 h 3222876"/>
                <a:gd name="connsiteX458" fmla="*/ 3300936 w 5697280"/>
                <a:gd name="connsiteY458" fmla="*/ 626806 h 3222876"/>
                <a:gd name="connsiteX459" fmla="*/ 3287150 w 5697280"/>
                <a:gd name="connsiteY459" fmla="*/ 632731 h 3222876"/>
                <a:gd name="connsiteX460" fmla="*/ 3270985 w 5697280"/>
                <a:gd name="connsiteY460" fmla="*/ 639565 h 3222876"/>
                <a:gd name="connsiteX461" fmla="*/ 3233128 w 5697280"/>
                <a:gd name="connsiteY461" fmla="*/ 681855 h 3222876"/>
                <a:gd name="connsiteX462" fmla="*/ 3201545 w 5697280"/>
                <a:gd name="connsiteY462" fmla="*/ 712295 h 3222876"/>
                <a:gd name="connsiteX463" fmla="*/ 3204834 w 5697280"/>
                <a:gd name="connsiteY463" fmla="*/ 745324 h 3222876"/>
                <a:gd name="connsiteX464" fmla="*/ 3203177 w 5697280"/>
                <a:gd name="connsiteY464" fmla="*/ 755937 h 3222876"/>
                <a:gd name="connsiteX465" fmla="*/ 3178172 w 5697280"/>
                <a:gd name="connsiteY465" fmla="*/ 773152 h 3222876"/>
                <a:gd name="connsiteX466" fmla="*/ 3166999 w 5697280"/>
                <a:gd name="connsiteY466" fmla="*/ 774458 h 3222876"/>
                <a:gd name="connsiteX467" fmla="*/ 3143884 w 5697280"/>
                <a:gd name="connsiteY467" fmla="*/ 778377 h 3222876"/>
                <a:gd name="connsiteX468" fmla="*/ 3117082 w 5697280"/>
                <a:gd name="connsiteY468" fmla="*/ 800956 h 3222876"/>
                <a:gd name="connsiteX469" fmla="*/ 3115123 w 5697280"/>
                <a:gd name="connsiteY469" fmla="*/ 802239 h 3222876"/>
                <a:gd name="connsiteX470" fmla="*/ 3066885 w 5697280"/>
                <a:gd name="connsiteY470" fmla="*/ 821879 h 3222876"/>
                <a:gd name="connsiteX471" fmla="*/ 3056109 w 5697280"/>
                <a:gd name="connsiteY471" fmla="*/ 820036 h 3222876"/>
                <a:gd name="connsiteX472" fmla="*/ 3061147 w 5697280"/>
                <a:gd name="connsiteY472" fmla="*/ 810893 h 3222876"/>
                <a:gd name="connsiteX473" fmla="*/ 3120791 w 5697280"/>
                <a:gd name="connsiteY473" fmla="*/ 779426 h 3222876"/>
                <a:gd name="connsiteX474" fmla="*/ 3138076 w 5697280"/>
                <a:gd name="connsiteY474" fmla="*/ 766994 h 3222876"/>
                <a:gd name="connsiteX475" fmla="*/ 3162894 w 5697280"/>
                <a:gd name="connsiteY475" fmla="*/ 731142 h 3222876"/>
                <a:gd name="connsiteX476" fmla="*/ 3162124 w 5697280"/>
                <a:gd name="connsiteY476" fmla="*/ 717590 h 3222876"/>
                <a:gd name="connsiteX477" fmla="*/ 3158462 w 5697280"/>
                <a:gd name="connsiteY477" fmla="*/ 705857 h 3222876"/>
                <a:gd name="connsiteX478" fmla="*/ 3158929 w 5697280"/>
                <a:gd name="connsiteY478" fmla="*/ 681855 h 3222876"/>
                <a:gd name="connsiteX479" fmla="*/ 3158066 w 5697280"/>
                <a:gd name="connsiteY479" fmla="*/ 675907 h 3222876"/>
                <a:gd name="connsiteX480" fmla="*/ 3159115 w 5697280"/>
                <a:gd name="connsiteY480" fmla="*/ 663124 h 3222876"/>
                <a:gd name="connsiteX481" fmla="*/ 3136839 w 5697280"/>
                <a:gd name="connsiteY481" fmla="*/ 663824 h 3222876"/>
                <a:gd name="connsiteX482" fmla="*/ 3130331 w 5697280"/>
                <a:gd name="connsiteY482" fmla="*/ 664291 h 3222876"/>
                <a:gd name="connsiteX483" fmla="*/ 3129468 w 5697280"/>
                <a:gd name="connsiteY483" fmla="*/ 661048 h 3222876"/>
                <a:gd name="connsiteX484" fmla="*/ 3134483 w 5697280"/>
                <a:gd name="connsiteY484" fmla="*/ 656756 h 3222876"/>
                <a:gd name="connsiteX485" fmla="*/ 3156386 w 5697280"/>
                <a:gd name="connsiteY485" fmla="*/ 647846 h 3222876"/>
                <a:gd name="connsiteX486" fmla="*/ 3163174 w 5697280"/>
                <a:gd name="connsiteY486" fmla="*/ 631891 h 3222876"/>
                <a:gd name="connsiteX487" fmla="*/ 3164224 w 5697280"/>
                <a:gd name="connsiteY487" fmla="*/ 621534 h 3222876"/>
                <a:gd name="connsiteX488" fmla="*/ 3157319 w 5697280"/>
                <a:gd name="connsiteY488" fmla="*/ 611994 h 3222876"/>
                <a:gd name="connsiteX489" fmla="*/ 3102294 w 5697280"/>
                <a:gd name="connsiteY489" fmla="*/ 631891 h 3222876"/>
                <a:gd name="connsiteX490" fmla="*/ 3063037 w 5697280"/>
                <a:gd name="connsiteY490" fmla="*/ 659672 h 3222876"/>
                <a:gd name="connsiteX491" fmla="*/ 3053240 w 5697280"/>
                <a:gd name="connsiteY491" fmla="*/ 656896 h 3222876"/>
                <a:gd name="connsiteX492" fmla="*/ 3050207 w 5697280"/>
                <a:gd name="connsiteY492" fmla="*/ 646236 h 3222876"/>
                <a:gd name="connsiteX493" fmla="*/ 3045869 w 5697280"/>
                <a:gd name="connsiteY493" fmla="*/ 648056 h 3222876"/>
                <a:gd name="connsiteX494" fmla="*/ 3030264 w 5697280"/>
                <a:gd name="connsiteY494" fmla="*/ 646143 h 3222876"/>
                <a:gd name="connsiteX495" fmla="*/ 3040621 w 5697280"/>
                <a:gd name="connsiteY495" fmla="*/ 637279 h 3222876"/>
                <a:gd name="connsiteX496" fmla="*/ 3060751 w 5697280"/>
                <a:gd name="connsiteY496" fmla="*/ 604017 h 3222876"/>
                <a:gd name="connsiteX497" fmla="*/ 3057718 w 5697280"/>
                <a:gd name="connsiteY497" fmla="*/ 590231 h 3222876"/>
                <a:gd name="connsiteX498" fmla="*/ 3051560 w 5697280"/>
                <a:gd name="connsiteY498" fmla="*/ 594897 h 3222876"/>
                <a:gd name="connsiteX499" fmla="*/ 3047315 w 5697280"/>
                <a:gd name="connsiteY499" fmla="*/ 610385 h 3222876"/>
                <a:gd name="connsiteX500" fmla="*/ 3038475 w 5697280"/>
                <a:gd name="connsiteY500" fmla="*/ 623401 h 3222876"/>
                <a:gd name="connsiteX501" fmla="*/ 3022543 w 5697280"/>
                <a:gd name="connsiteY501" fmla="*/ 639239 h 3222876"/>
                <a:gd name="connsiteX502" fmla="*/ 3008548 w 5697280"/>
                <a:gd name="connsiteY502" fmla="*/ 670775 h 3222876"/>
                <a:gd name="connsiteX503" fmla="*/ 3040037 w 5697280"/>
                <a:gd name="connsiteY503" fmla="*/ 664780 h 3222876"/>
                <a:gd name="connsiteX504" fmla="*/ 3043233 w 5697280"/>
                <a:gd name="connsiteY504" fmla="*/ 671638 h 3222876"/>
                <a:gd name="connsiteX505" fmla="*/ 3025156 w 5697280"/>
                <a:gd name="connsiteY505" fmla="*/ 686916 h 3222876"/>
                <a:gd name="connsiteX506" fmla="*/ 3014006 w 5697280"/>
                <a:gd name="connsiteY506" fmla="*/ 691255 h 3222876"/>
                <a:gd name="connsiteX507" fmla="*/ 3010087 w 5697280"/>
                <a:gd name="connsiteY507" fmla="*/ 703968 h 3222876"/>
                <a:gd name="connsiteX508" fmla="*/ 3021727 w 5697280"/>
                <a:gd name="connsiteY508" fmla="*/ 704737 h 3222876"/>
                <a:gd name="connsiteX509" fmla="*/ 3031687 w 5697280"/>
                <a:gd name="connsiteY509" fmla="*/ 703664 h 3222876"/>
                <a:gd name="connsiteX510" fmla="*/ 3026765 w 5697280"/>
                <a:gd name="connsiteY510" fmla="*/ 713321 h 3222876"/>
                <a:gd name="connsiteX511" fmla="*/ 3012210 w 5697280"/>
                <a:gd name="connsiteY511" fmla="*/ 731212 h 3222876"/>
                <a:gd name="connsiteX512" fmla="*/ 3042300 w 5697280"/>
                <a:gd name="connsiteY512" fmla="*/ 714348 h 3222876"/>
                <a:gd name="connsiteX513" fmla="*/ 3079131 w 5697280"/>
                <a:gd name="connsiteY513" fmla="*/ 685400 h 3222876"/>
                <a:gd name="connsiteX514" fmla="*/ 3101944 w 5697280"/>
                <a:gd name="connsiteY514" fmla="*/ 669655 h 3222876"/>
                <a:gd name="connsiteX515" fmla="*/ 3113723 w 5697280"/>
                <a:gd name="connsiteY515" fmla="*/ 669096 h 3222876"/>
                <a:gd name="connsiteX516" fmla="*/ 3107752 w 5697280"/>
                <a:gd name="connsiteY516" fmla="*/ 680642 h 3222876"/>
                <a:gd name="connsiteX517" fmla="*/ 3085383 w 5697280"/>
                <a:gd name="connsiteY517" fmla="*/ 700865 h 3222876"/>
                <a:gd name="connsiteX518" fmla="*/ 3085709 w 5697280"/>
                <a:gd name="connsiteY518" fmla="*/ 700562 h 3222876"/>
                <a:gd name="connsiteX519" fmla="*/ 3044679 w 5697280"/>
                <a:gd name="connsiteY519" fmla="*/ 728996 h 3222876"/>
                <a:gd name="connsiteX520" fmla="*/ 3021400 w 5697280"/>
                <a:gd name="connsiteY520" fmla="*/ 749663 h 3222876"/>
                <a:gd name="connsiteX521" fmla="*/ 3016665 w 5697280"/>
                <a:gd name="connsiteY521" fmla="*/ 765478 h 3222876"/>
                <a:gd name="connsiteX522" fmla="*/ 3009131 w 5697280"/>
                <a:gd name="connsiteY522" fmla="*/ 821599 h 3222876"/>
                <a:gd name="connsiteX523" fmla="*/ 3004932 w 5697280"/>
                <a:gd name="connsiteY523" fmla="*/ 832656 h 3222876"/>
                <a:gd name="connsiteX524" fmla="*/ 3031174 w 5697280"/>
                <a:gd name="connsiteY524" fmla="*/ 816328 h 3222876"/>
                <a:gd name="connsiteX525" fmla="*/ 3039897 w 5697280"/>
                <a:gd name="connsiteY525" fmla="*/ 817097 h 3222876"/>
                <a:gd name="connsiteX526" fmla="*/ 3036375 w 5697280"/>
                <a:gd name="connsiteY526" fmla="*/ 825051 h 3222876"/>
                <a:gd name="connsiteX527" fmla="*/ 3008361 w 5697280"/>
                <a:gd name="connsiteY527" fmla="*/ 847071 h 3222876"/>
                <a:gd name="connsiteX528" fmla="*/ 3007824 w 5697280"/>
                <a:gd name="connsiteY528" fmla="*/ 852599 h 3222876"/>
                <a:gd name="connsiteX529" fmla="*/ 3015056 w 5697280"/>
                <a:gd name="connsiteY529" fmla="*/ 854815 h 3222876"/>
                <a:gd name="connsiteX530" fmla="*/ 3017435 w 5697280"/>
                <a:gd name="connsiteY530" fmla="*/ 850686 h 3222876"/>
                <a:gd name="connsiteX531" fmla="*/ 3028141 w 5697280"/>
                <a:gd name="connsiteY531" fmla="*/ 848867 h 3222876"/>
                <a:gd name="connsiteX532" fmla="*/ 3024013 w 5697280"/>
                <a:gd name="connsiteY532" fmla="*/ 857288 h 3222876"/>
                <a:gd name="connsiteX533" fmla="*/ 3018904 w 5697280"/>
                <a:gd name="connsiteY533" fmla="*/ 869650 h 3222876"/>
                <a:gd name="connsiteX534" fmla="*/ 3030497 w 5697280"/>
                <a:gd name="connsiteY534" fmla="*/ 869790 h 3222876"/>
                <a:gd name="connsiteX535" fmla="*/ 3048785 w 5697280"/>
                <a:gd name="connsiteY535" fmla="*/ 863469 h 3222876"/>
                <a:gd name="connsiteX536" fmla="*/ 3056132 w 5697280"/>
                <a:gd name="connsiteY536" fmla="*/ 863865 h 3222876"/>
                <a:gd name="connsiteX537" fmla="*/ 3053356 w 5697280"/>
                <a:gd name="connsiteY537" fmla="*/ 870000 h 3222876"/>
                <a:gd name="connsiteX538" fmla="*/ 3024059 w 5697280"/>
                <a:gd name="connsiteY538" fmla="*/ 889360 h 3222876"/>
                <a:gd name="connsiteX539" fmla="*/ 3007731 w 5697280"/>
                <a:gd name="connsiteY539" fmla="*/ 908674 h 3222876"/>
                <a:gd name="connsiteX540" fmla="*/ 3043956 w 5697280"/>
                <a:gd name="connsiteY540" fmla="*/ 893746 h 3222876"/>
                <a:gd name="connsiteX541" fmla="*/ 3024339 w 5697280"/>
                <a:gd name="connsiteY541" fmla="*/ 914809 h 3222876"/>
                <a:gd name="connsiteX542" fmla="*/ 3015149 w 5697280"/>
                <a:gd name="connsiteY542" fmla="*/ 927941 h 3222876"/>
                <a:gd name="connsiteX543" fmla="*/ 3032760 w 5697280"/>
                <a:gd name="connsiteY543" fmla="*/ 930227 h 3222876"/>
                <a:gd name="connsiteX544" fmla="*/ 3040994 w 5697280"/>
                <a:gd name="connsiteY544" fmla="*/ 927708 h 3222876"/>
                <a:gd name="connsiteX545" fmla="*/ 3005865 w 5697280"/>
                <a:gd name="connsiteY545" fmla="*/ 942030 h 3222876"/>
                <a:gd name="connsiteX546" fmla="*/ 2996628 w 5697280"/>
                <a:gd name="connsiteY546" fmla="*/ 943756 h 3222876"/>
                <a:gd name="connsiteX547" fmla="*/ 2981070 w 5697280"/>
                <a:gd name="connsiteY547" fmla="*/ 956702 h 3222876"/>
                <a:gd name="connsiteX548" fmla="*/ 2984382 w 5697280"/>
                <a:gd name="connsiteY548" fmla="*/ 960177 h 3222876"/>
                <a:gd name="connsiteX549" fmla="*/ 2989094 w 5697280"/>
                <a:gd name="connsiteY549" fmla="*/ 971164 h 3222876"/>
                <a:gd name="connsiteX550" fmla="*/ 2953732 w 5697280"/>
                <a:gd name="connsiteY550" fmla="*/ 1024789 h 3222876"/>
                <a:gd name="connsiteX551" fmla="*/ 2992173 w 5697280"/>
                <a:gd name="connsiteY551" fmla="*/ 1008112 h 3222876"/>
                <a:gd name="connsiteX552" fmla="*/ 2962829 w 5697280"/>
                <a:gd name="connsiteY552" fmla="*/ 1033093 h 3222876"/>
                <a:gd name="connsiteX553" fmla="*/ 2946361 w 5697280"/>
                <a:gd name="connsiteY553" fmla="*/ 1037012 h 3222876"/>
                <a:gd name="connsiteX554" fmla="*/ 2941113 w 5697280"/>
                <a:gd name="connsiteY554" fmla="*/ 1040628 h 3222876"/>
                <a:gd name="connsiteX555" fmla="*/ 2933975 w 5697280"/>
                <a:gd name="connsiteY555" fmla="*/ 1053317 h 3222876"/>
                <a:gd name="connsiteX556" fmla="*/ 2973396 w 5697280"/>
                <a:gd name="connsiteY556" fmla="*/ 1048605 h 3222876"/>
                <a:gd name="connsiteX557" fmla="*/ 2928867 w 5697280"/>
                <a:gd name="connsiteY557" fmla="*/ 1089798 h 3222876"/>
                <a:gd name="connsiteX558" fmla="*/ 2968264 w 5697280"/>
                <a:gd name="connsiteY558" fmla="*/ 1077926 h 3222876"/>
                <a:gd name="connsiteX559" fmla="*/ 2975565 w 5697280"/>
                <a:gd name="connsiteY559" fmla="*/ 1077926 h 3222876"/>
                <a:gd name="connsiteX560" fmla="*/ 2972253 w 5697280"/>
                <a:gd name="connsiteY560" fmla="*/ 1083570 h 3222876"/>
                <a:gd name="connsiteX561" fmla="*/ 2936751 w 5697280"/>
                <a:gd name="connsiteY561" fmla="*/ 1101111 h 3222876"/>
                <a:gd name="connsiteX562" fmla="*/ 2927118 w 5697280"/>
                <a:gd name="connsiteY562" fmla="*/ 1098266 h 3222876"/>
                <a:gd name="connsiteX563" fmla="*/ 2906964 w 5697280"/>
                <a:gd name="connsiteY563" fmla="*/ 1097076 h 3222876"/>
                <a:gd name="connsiteX564" fmla="*/ 2874891 w 5697280"/>
                <a:gd name="connsiteY564" fmla="*/ 1139086 h 3222876"/>
                <a:gd name="connsiteX565" fmla="*/ 2851146 w 5697280"/>
                <a:gd name="connsiteY565" fmla="*/ 1176477 h 3222876"/>
                <a:gd name="connsiteX566" fmla="*/ 2840603 w 5697280"/>
                <a:gd name="connsiteY566" fmla="*/ 1214031 h 3222876"/>
                <a:gd name="connsiteX567" fmla="*/ 2882052 w 5697280"/>
                <a:gd name="connsiteY567" fmla="*/ 1182798 h 3222876"/>
                <a:gd name="connsiteX568" fmla="*/ 2901273 w 5697280"/>
                <a:gd name="connsiteY568" fmla="*/ 1179812 h 3222876"/>
                <a:gd name="connsiteX569" fmla="*/ 2896468 w 5697280"/>
                <a:gd name="connsiteY569" fmla="*/ 1196490 h 3222876"/>
                <a:gd name="connsiteX570" fmla="*/ 2883825 w 5697280"/>
                <a:gd name="connsiteY570" fmla="*/ 1212515 h 3222876"/>
                <a:gd name="connsiteX571" fmla="*/ 2871649 w 5697280"/>
                <a:gd name="connsiteY571" fmla="*/ 1216527 h 3222876"/>
                <a:gd name="connsiteX572" fmla="*/ 2868197 w 5697280"/>
                <a:gd name="connsiteY572" fmla="*/ 1205261 h 3222876"/>
                <a:gd name="connsiteX573" fmla="*/ 2847344 w 5697280"/>
                <a:gd name="connsiteY573" fmla="*/ 1217996 h 3222876"/>
                <a:gd name="connsiteX574" fmla="*/ 2839296 w 5697280"/>
                <a:gd name="connsiteY574" fmla="*/ 1223291 h 3222876"/>
                <a:gd name="connsiteX575" fmla="*/ 2832485 w 5697280"/>
                <a:gd name="connsiteY575" fmla="*/ 1226837 h 3222876"/>
                <a:gd name="connsiteX576" fmla="*/ 2829803 w 5697280"/>
                <a:gd name="connsiteY576" fmla="*/ 1233625 h 3222876"/>
                <a:gd name="connsiteX577" fmla="*/ 2807573 w 5697280"/>
                <a:gd name="connsiteY577" fmla="*/ 1277827 h 3222876"/>
                <a:gd name="connsiteX578" fmla="*/ 2820006 w 5697280"/>
                <a:gd name="connsiteY578" fmla="*/ 1274188 h 3222876"/>
                <a:gd name="connsiteX579" fmla="*/ 2836800 w 5697280"/>
                <a:gd name="connsiteY579" fmla="*/ 1278317 h 3222876"/>
                <a:gd name="connsiteX580" fmla="*/ 2832718 w 5697280"/>
                <a:gd name="connsiteY580" fmla="*/ 1292499 h 3222876"/>
                <a:gd name="connsiteX581" fmla="*/ 2815201 w 5697280"/>
                <a:gd name="connsiteY581" fmla="*/ 1298167 h 3222876"/>
                <a:gd name="connsiteX582" fmla="*/ 2797473 w 5697280"/>
                <a:gd name="connsiteY582" fmla="*/ 1309013 h 3222876"/>
                <a:gd name="connsiteX583" fmla="*/ 2778439 w 5697280"/>
                <a:gd name="connsiteY583" fmla="*/ 1316338 h 3222876"/>
                <a:gd name="connsiteX584" fmla="*/ 2771442 w 5697280"/>
                <a:gd name="connsiteY584" fmla="*/ 1293688 h 3222876"/>
                <a:gd name="connsiteX585" fmla="*/ 2781845 w 5697280"/>
                <a:gd name="connsiteY585" fmla="*/ 1271296 h 3222876"/>
                <a:gd name="connsiteX586" fmla="*/ 2793671 w 5697280"/>
                <a:gd name="connsiteY586" fmla="*/ 1251586 h 3222876"/>
                <a:gd name="connsiteX587" fmla="*/ 2797053 w 5697280"/>
                <a:gd name="connsiteY587" fmla="*/ 1242465 h 3222876"/>
                <a:gd name="connsiteX588" fmla="*/ 2803468 w 5697280"/>
                <a:gd name="connsiteY588" fmla="*/ 1208643 h 3222876"/>
                <a:gd name="connsiteX589" fmla="*/ 2823295 w 5697280"/>
                <a:gd name="connsiteY589" fmla="*/ 1166563 h 3222876"/>
                <a:gd name="connsiteX590" fmla="*/ 2821429 w 5697280"/>
                <a:gd name="connsiteY590" fmla="*/ 1151681 h 3222876"/>
                <a:gd name="connsiteX591" fmla="*/ 2824275 w 5697280"/>
                <a:gd name="connsiteY591" fmla="*/ 1140602 h 3222876"/>
                <a:gd name="connsiteX592" fmla="*/ 2832019 w 5697280"/>
                <a:gd name="connsiteY592" fmla="*/ 1130712 h 3222876"/>
                <a:gd name="connsiteX593" fmla="*/ 2823202 w 5697280"/>
                <a:gd name="connsiteY593" fmla="*/ 1127749 h 3222876"/>
                <a:gd name="connsiteX594" fmla="*/ 2820496 w 5697280"/>
                <a:gd name="connsiteY594" fmla="*/ 1115760 h 3222876"/>
                <a:gd name="connsiteX595" fmla="*/ 2832835 w 5697280"/>
                <a:gd name="connsiteY595" fmla="*/ 1111515 h 3222876"/>
                <a:gd name="connsiteX596" fmla="*/ 2845244 w 5697280"/>
                <a:gd name="connsiteY596" fmla="*/ 1103071 h 3222876"/>
                <a:gd name="connsiteX597" fmla="*/ 2845898 w 5697280"/>
                <a:gd name="connsiteY597" fmla="*/ 1095093 h 3222876"/>
                <a:gd name="connsiteX598" fmla="*/ 2838363 w 5697280"/>
                <a:gd name="connsiteY598" fmla="*/ 1094977 h 3222876"/>
                <a:gd name="connsiteX599" fmla="*/ 2825977 w 5697280"/>
                <a:gd name="connsiteY599" fmla="*/ 1093251 h 3222876"/>
                <a:gd name="connsiteX600" fmla="*/ 2833652 w 5697280"/>
                <a:gd name="connsiteY600" fmla="*/ 1081961 h 3222876"/>
                <a:gd name="connsiteX601" fmla="*/ 2853642 w 5697280"/>
                <a:gd name="connsiteY601" fmla="*/ 1070555 h 3222876"/>
                <a:gd name="connsiteX602" fmla="*/ 2858027 w 5697280"/>
                <a:gd name="connsiteY602" fmla="*/ 1065470 h 3222876"/>
                <a:gd name="connsiteX603" fmla="*/ 2851239 w 5697280"/>
                <a:gd name="connsiteY603" fmla="*/ 1061644 h 3222876"/>
                <a:gd name="connsiteX604" fmla="*/ 2807410 w 5697280"/>
                <a:gd name="connsiteY604" fmla="*/ 1075803 h 3222876"/>
                <a:gd name="connsiteX605" fmla="*/ 2784901 w 5697280"/>
                <a:gd name="connsiteY605" fmla="*/ 1089985 h 3222876"/>
                <a:gd name="connsiteX606" fmla="*/ 2777483 w 5697280"/>
                <a:gd name="connsiteY606" fmla="*/ 1089868 h 3222876"/>
                <a:gd name="connsiteX607" fmla="*/ 2780189 w 5697280"/>
                <a:gd name="connsiteY607" fmla="*/ 1082124 h 3222876"/>
                <a:gd name="connsiteX608" fmla="*/ 2847950 w 5697280"/>
                <a:gd name="connsiteY608" fmla="*/ 1049631 h 3222876"/>
                <a:gd name="connsiteX609" fmla="*/ 2872652 w 5697280"/>
                <a:gd name="connsiteY609" fmla="*/ 1037735 h 3222876"/>
                <a:gd name="connsiteX610" fmla="*/ 2874448 w 5697280"/>
                <a:gd name="connsiteY610" fmla="*/ 1028802 h 3222876"/>
                <a:gd name="connsiteX611" fmla="*/ 2866984 w 5697280"/>
                <a:gd name="connsiteY611" fmla="*/ 1024440 h 3222876"/>
                <a:gd name="connsiteX612" fmla="*/ 2855181 w 5697280"/>
                <a:gd name="connsiteY612" fmla="*/ 1021244 h 3222876"/>
                <a:gd name="connsiteX613" fmla="*/ 2855881 w 5697280"/>
                <a:gd name="connsiteY613" fmla="*/ 1015669 h 3222876"/>
                <a:gd name="connsiteX614" fmla="*/ 2868197 w 5697280"/>
                <a:gd name="connsiteY614" fmla="*/ 1013873 h 3222876"/>
                <a:gd name="connsiteX615" fmla="*/ 2879650 w 5697280"/>
                <a:gd name="connsiteY615" fmla="*/ 1010468 h 3222876"/>
                <a:gd name="connsiteX616" fmla="*/ 2900270 w 5697280"/>
                <a:gd name="connsiteY616" fmla="*/ 974103 h 3222876"/>
                <a:gd name="connsiteX617" fmla="*/ 2897727 w 5697280"/>
                <a:gd name="connsiteY617" fmla="*/ 953996 h 3222876"/>
                <a:gd name="connsiteX618" fmla="*/ 2879580 w 5697280"/>
                <a:gd name="connsiteY618" fmla="*/ 957005 h 3222876"/>
                <a:gd name="connsiteX619" fmla="*/ 2867870 w 5697280"/>
                <a:gd name="connsiteY619" fmla="*/ 963210 h 3222876"/>
                <a:gd name="connsiteX620" fmla="*/ 2858097 w 5697280"/>
                <a:gd name="connsiteY620" fmla="*/ 963210 h 3222876"/>
                <a:gd name="connsiteX621" fmla="*/ 2861013 w 5697280"/>
                <a:gd name="connsiteY621" fmla="*/ 954579 h 3222876"/>
                <a:gd name="connsiteX622" fmla="*/ 2905215 w 5697280"/>
                <a:gd name="connsiteY622" fmla="*/ 933749 h 3222876"/>
                <a:gd name="connsiteX623" fmla="*/ 2908177 w 5697280"/>
                <a:gd name="connsiteY623" fmla="*/ 945156 h 3222876"/>
                <a:gd name="connsiteX624" fmla="*/ 2908457 w 5697280"/>
                <a:gd name="connsiteY624" fmla="*/ 952900 h 3222876"/>
                <a:gd name="connsiteX625" fmla="*/ 2914429 w 5697280"/>
                <a:gd name="connsiteY625" fmla="*/ 947348 h 3222876"/>
                <a:gd name="connsiteX626" fmla="*/ 2915151 w 5697280"/>
                <a:gd name="connsiteY626" fmla="*/ 941307 h 3222876"/>
                <a:gd name="connsiteX627" fmla="*/ 2929614 w 5697280"/>
                <a:gd name="connsiteY627" fmla="*/ 902773 h 3222876"/>
                <a:gd name="connsiteX628" fmla="*/ 2948601 w 5697280"/>
                <a:gd name="connsiteY628" fmla="*/ 862699 h 3222876"/>
                <a:gd name="connsiteX629" fmla="*/ 2962479 w 5697280"/>
                <a:gd name="connsiteY629" fmla="*/ 824958 h 3222876"/>
                <a:gd name="connsiteX630" fmla="*/ 2957161 w 5697280"/>
                <a:gd name="connsiteY630" fmla="*/ 817517 h 3222876"/>
                <a:gd name="connsiteX631" fmla="*/ 2921846 w 5697280"/>
                <a:gd name="connsiteY631" fmla="*/ 822579 h 3222876"/>
                <a:gd name="connsiteX632" fmla="*/ 2885411 w 5697280"/>
                <a:gd name="connsiteY632" fmla="*/ 842756 h 3222876"/>
                <a:gd name="connsiteX633" fmla="*/ 2878880 w 5697280"/>
                <a:gd name="connsiteY633" fmla="*/ 843969 h 3222876"/>
                <a:gd name="connsiteX634" fmla="*/ 2878763 w 5697280"/>
                <a:gd name="connsiteY634" fmla="*/ 837157 h 3222876"/>
                <a:gd name="connsiteX635" fmla="*/ 2881656 w 5697280"/>
                <a:gd name="connsiteY635" fmla="*/ 832049 h 3222876"/>
                <a:gd name="connsiteX636" fmla="*/ 2925998 w 5697280"/>
                <a:gd name="connsiteY636" fmla="*/ 808047 h 3222876"/>
                <a:gd name="connsiteX637" fmla="*/ 2953382 w 5697280"/>
                <a:gd name="connsiteY637" fmla="*/ 803615 h 3222876"/>
                <a:gd name="connsiteX638" fmla="*/ 2962829 w 5697280"/>
                <a:gd name="connsiteY638" fmla="*/ 794261 h 3222876"/>
                <a:gd name="connsiteX639" fmla="*/ 2972393 w 5697280"/>
                <a:gd name="connsiteY639" fmla="*/ 764101 h 3222876"/>
                <a:gd name="connsiteX640" fmla="*/ 2970293 w 5697280"/>
                <a:gd name="connsiteY640" fmla="*/ 749336 h 3222876"/>
                <a:gd name="connsiteX641" fmla="*/ 2969197 w 5697280"/>
                <a:gd name="connsiteY641" fmla="*/ 730909 h 3222876"/>
                <a:gd name="connsiteX642" fmla="*/ 2959424 w 5697280"/>
                <a:gd name="connsiteY642" fmla="*/ 720249 h 3222876"/>
                <a:gd name="connsiteX643" fmla="*/ 2929614 w 5697280"/>
                <a:gd name="connsiteY643" fmla="*/ 735037 h 3222876"/>
                <a:gd name="connsiteX644" fmla="*/ 2917181 w 5697280"/>
                <a:gd name="connsiteY644" fmla="*/ 734034 h 3222876"/>
                <a:gd name="connsiteX645" fmla="*/ 2920820 w 5697280"/>
                <a:gd name="connsiteY645" fmla="*/ 723281 h 3222876"/>
                <a:gd name="connsiteX646" fmla="*/ 2964626 w 5697280"/>
                <a:gd name="connsiteY646" fmla="*/ 712901 h 3222876"/>
                <a:gd name="connsiteX647" fmla="*/ 2972183 w 5697280"/>
                <a:gd name="connsiteY647" fmla="*/ 702708 h 3222876"/>
                <a:gd name="connsiteX648" fmla="*/ 2966352 w 5697280"/>
                <a:gd name="connsiteY648" fmla="*/ 692095 h 3222876"/>
                <a:gd name="connsiteX649" fmla="*/ 2944355 w 5697280"/>
                <a:gd name="connsiteY649" fmla="*/ 694824 h 3222876"/>
                <a:gd name="connsiteX650" fmla="*/ 2923572 w 5697280"/>
                <a:gd name="connsiteY650" fmla="*/ 708726 h 3222876"/>
                <a:gd name="connsiteX651" fmla="*/ 2890659 w 5697280"/>
                <a:gd name="connsiteY651" fmla="*/ 727200 h 3222876"/>
                <a:gd name="connsiteX652" fmla="*/ 2873212 w 5697280"/>
                <a:gd name="connsiteY652" fmla="*/ 747283 h 3222876"/>
                <a:gd name="connsiteX653" fmla="*/ 2875055 w 5697280"/>
                <a:gd name="connsiteY653" fmla="*/ 753325 h 3222876"/>
                <a:gd name="connsiteX654" fmla="*/ 2875638 w 5697280"/>
                <a:gd name="connsiteY654" fmla="*/ 768463 h 3222876"/>
                <a:gd name="connsiteX655" fmla="*/ 2867380 w 5697280"/>
                <a:gd name="connsiteY655" fmla="*/ 775601 h 3222876"/>
                <a:gd name="connsiteX656" fmla="*/ 2864488 w 5697280"/>
                <a:gd name="connsiteY656" fmla="*/ 780523 h 3222876"/>
                <a:gd name="connsiteX657" fmla="*/ 2859357 w 5697280"/>
                <a:gd name="connsiteY657" fmla="*/ 801026 h 3222876"/>
                <a:gd name="connsiteX658" fmla="*/ 2841372 w 5697280"/>
                <a:gd name="connsiteY658" fmla="*/ 818194 h 3222876"/>
                <a:gd name="connsiteX659" fmla="*/ 2828333 w 5697280"/>
                <a:gd name="connsiteY659" fmla="*/ 843315 h 3222876"/>
                <a:gd name="connsiteX660" fmla="*/ 2825837 w 5697280"/>
                <a:gd name="connsiteY660" fmla="*/ 863399 h 3222876"/>
                <a:gd name="connsiteX661" fmla="*/ 2828566 w 5697280"/>
                <a:gd name="connsiteY661" fmla="*/ 872076 h 3222876"/>
                <a:gd name="connsiteX662" fmla="*/ 2835704 w 5697280"/>
                <a:gd name="connsiteY662" fmla="*/ 868344 h 3222876"/>
                <a:gd name="connsiteX663" fmla="*/ 2848837 w 5697280"/>
                <a:gd name="connsiteY663" fmla="*/ 854045 h 3222876"/>
                <a:gd name="connsiteX664" fmla="*/ 2857467 w 5697280"/>
                <a:gd name="connsiteY664" fmla="*/ 851736 h 3222876"/>
                <a:gd name="connsiteX665" fmla="*/ 2858750 w 5697280"/>
                <a:gd name="connsiteY665" fmla="*/ 860623 h 3222876"/>
                <a:gd name="connsiteX666" fmla="*/ 2831949 w 5697280"/>
                <a:gd name="connsiteY666" fmla="*/ 878794 h 3222876"/>
                <a:gd name="connsiteX667" fmla="*/ 2822572 w 5697280"/>
                <a:gd name="connsiteY667" fmla="*/ 886421 h 3222876"/>
                <a:gd name="connsiteX668" fmla="*/ 2808413 w 5697280"/>
                <a:gd name="connsiteY668" fmla="*/ 941540 h 3222876"/>
                <a:gd name="connsiteX669" fmla="*/ 2809346 w 5697280"/>
                <a:gd name="connsiteY669" fmla="*/ 951780 h 3222876"/>
                <a:gd name="connsiteX670" fmla="*/ 2818490 w 5697280"/>
                <a:gd name="connsiteY670" fmla="*/ 951430 h 3222876"/>
                <a:gd name="connsiteX671" fmla="*/ 2853362 w 5697280"/>
                <a:gd name="connsiteY671" fmla="*/ 931906 h 3222876"/>
                <a:gd name="connsiteX672" fmla="*/ 2857304 w 5697280"/>
                <a:gd name="connsiteY672" fmla="*/ 929201 h 3222876"/>
                <a:gd name="connsiteX673" fmla="*/ 2871929 w 5697280"/>
                <a:gd name="connsiteY673" fmla="*/ 924839 h 3222876"/>
                <a:gd name="connsiteX674" fmla="*/ 2862879 w 5697280"/>
                <a:gd name="connsiteY674" fmla="*/ 936712 h 3222876"/>
                <a:gd name="connsiteX675" fmla="*/ 2806080 w 5697280"/>
                <a:gd name="connsiteY675" fmla="*/ 969228 h 3222876"/>
                <a:gd name="connsiteX676" fmla="*/ 2794651 w 5697280"/>
                <a:gd name="connsiteY676" fmla="*/ 982103 h 3222876"/>
                <a:gd name="connsiteX677" fmla="*/ 2762578 w 5697280"/>
                <a:gd name="connsiteY677" fmla="*/ 1044057 h 3222876"/>
                <a:gd name="connsiteX678" fmla="*/ 2733981 w 5697280"/>
                <a:gd name="connsiteY678" fmla="*/ 1110721 h 3222876"/>
                <a:gd name="connsiteX679" fmla="*/ 2750355 w 5697280"/>
                <a:gd name="connsiteY679" fmla="*/ 1101321 h 3222876"/>
                <a:gd name="connsiteX680" fmla="*/ 2757307 w 5697280"/>
                <a:gd name="connsiteY680" fmla="*/ 1102511 h 3222876"/>
                <a:gd name="connsiteX681" fmla="*/ 2753854 w 5697280"/>
                <a:gd name="connsiteY681" fmla="*/ 1110372 h 3222876"/>
                <a:gd name="connsiteX682" fmla="*/ 2745597 w 5697280"/>
                <a:gd name="connsiteY682" fmla="*/ 1111958 h 3222876"/>
                <a:gd name="connsiteX683" fmla="*/ 2724744 w 5697280"/>
                <a:gd name="connsiteY683" fmla="*/ 1131108 h 3222876"/>
                <a:gd name="connsiteX684" fmla="*/ 2712241 w 5697280"/>
                <a:gd name="connsiteY684" fmla="*/ 1176617 h 3222876"/>
                <a:gd name="connsiteX685" fmla="*/ 2767313 w 5697280"/>
                <a:gd name="connsiteY685" fmla="*/ 1131645 h 3222876"/>
                <a:gd name="connsiteX686" fmla="*/ 2797030 w 5697280"/>
                <a:gd name="connsiteY686" fmla="*/ 1122408 h 3222876"/>
                <a:gd name="connsiteX687" fmla="*/ 2799899 w 5697280"/>
                <a:gd name="connsiteY687" fmla="*/ 1125580 h 3222876"/>
                <a:gd name="connsiteX688" fmla="*/ 2796144 w 5697280"/>
                <a:gd name="connsiteY688" fmla="*/ 1131108 h 3222876"/>
                <a:gd name="connsiteX689" fmla="*/ 2723414 w 5697280"/>
                <a:gd name="connsiteY689" fmla="*/ 1183311 h 3222876"/>
                <a:gd name="connsiteX690" fmla="*/ 2718889 w 5697280"/>
                <a:gd name="connsiteY690" fmla="*/ 1188863 h 3222876"/>
                <a:gd name="connsiteX691" fmla="*/ 2687842 w 5697280"/>
                <a:gd name="connsiteY691" fmla="*/ 1222335 h 3222876"/>
                <a:gd name="connsiteX692" fmla="*/ 2617469 w 5697280"/>
                <a:gd name="connsiteY692" fmla="*/ 1266724 h 3222876"/>
                <a:gd name="connsiteX693" fmla="*/ 2607462 w 5697280"/>
                <a:gd name="connsiteY693" fmla="*/ 1265931 h 3222876"/>
                <a:gd name="connsiteX694" fmla="*/ 2610144 w 5697280"/>
                <a:gd name="connsiteY694" fmla="*/ 1255458 h 3222876"/>
                <a:gd name="connsiteX695" fmla="*/ 2645320 w 5697280"/>
                <a:gd name="connsiteY695" fmla="*/ 1234278 h 3222876"/>
                <a:gd name="connsiteX696" fmla="*/ 2676483 w 5697280"/>
                <a:gd name="connsiteY696" fmla="*/ 1216644 h 3222876"/>
                <a:gd name="connsiteX697" fmla="*/ 2680588 w 5697280"/>
                <a:gd name="connsiteY697" fmla="*/ 1202438 h 3222876"/>
                <a:gd name="connsiteX698" fmla="*/ 2679072 w 5697280"/>
                <a:gd name="connsiteY698" fmla="*/ 1185224 h 3222876"/>
                <a:gd name="connsiteX699" fmla="*/ 2692974 w 5697280"/>
                <a:gd name="connsiteY699" fmla="*/ 1104564 h 3222876"/>
                <a:gd name="connsiteX700" fmla="*/ 2700975 w 5697280"/>
                <a:gd name="connsiteY700" fmla="*/ 1070111 h 3222876"/>
                <a:gd name="connsiteX701" fmla="*/ 2700368 w 5697280"/>
                <a:gd name="connsiteY701" fmla="*/ 1060968 h 3222876"/>
                <a:gd name="connsiteX702" fmla="*/ 2695517 w 5697280"/>
                <a:gd name="connsiteY702" fmla="*/ 1064070 h 3222876"/>
                <a:gd name="connsiteX703" fmla="*/ 2684787 w 5697280"/>
                <a:gd name="connsiteY703" fmla="*/ 1063837 h 3222876"/>
                <a:gd name="connsiteX704" fmla="*/ 2682897 w 5697280"/>
                <a:gd name="connsiteY704" fmla="*/ 1056652 h 3222876"/>
                <a:gd name="connsiteX705" fmla="*/ 2692717 w 5697280"/>
                <a:gd name="connsiteY705" fmla="*/ 1051521 h 3222876"/>
                <a:gd name="connsiteX706" fmla="*/ 2706573 w 5697280"/>
                <a:gd name="connsiteY706" fmla="*/ 1046039 h 3222876"/>
                <a:gd name="connsiteX707" fmla="*/ 2711331 w 5697280"/>
                <a:gd name="connsiteY707" fmla="*/ 1021431 h 3222876"/>
                <a:gd name="connsiteX708" fmla="*/ 2711681 w 5697280"/>
                <a:gd name="connsiteY708" fmla="*/ 1016835 h 3222876"/>
                <a:gd name="connsiteX709" fmla="*/ 2735077 w 5697280"/>
                <a:gd name="connsiteY709" fmla="*/ 959711 h 3222876"/>
                <a:gd name="connsiteX710" fmla="*/ 2736337 w 5697280"/>
                <a:gd name="connsiteY710" fmla="*/ 952970 h 3222876"/>
                <a:gd name="connsiteX711" fmla="*/ 2739602 w 5697280"/>
                <a:gd name="connsiteY711" fmla="*/ 936338 h 3222876"/>
                <a:gd name="connsiteX712" fmla="*/ 2750565 w 5697280"/>
                <a:gd name="connsiteY712" fmla="*/ 908021 h 3222876"/>
                <a:gd name="connsiteX713" fmla="*/ 2752058 w 5697280"/>
                <a:gd name="connsiteY713" fmla="*/ 904825 h 3222876"/>
                <a:gd name="connsiteX714" fmla="*/ 2791362 w 5697280"/>
                <a:gd name="connsiteY714" fmla="*/ 828480 h 3222876"/>
                <a:gd name="connsiteX715" fmla="*/ 2790266 w 5697280"/>
                <a:gd name="connsiteY715" fmla="*/ 807534 h 3222876"/>
                <a:gd name="connsiteX716" fmla="*/ 2791385 w 5697280"/>
                <a:gd name="connsiteY716" fmla="*/ 790063 h 3222876"/>
                <a:gd name="connsiteX717" fmla="*/ 2809089 w 5697280"/>
                <a:gd name="connsiteY717" fmla="*/ 736460 h 3222876"/>
                <a:gd name="connsiteX718" fmla="*/ 2805544 w 5697280"/>
                <a:gd name="connsiteY718" fmla="*/ 718803 h 3222876"/>
                <a:gd name="connsiteX719" fmla="*/ 2788470 w 5697280"/>
                <a:gd name="connsiteY719" fmla="*/ 718010 h 3222876"/>
                <a:gd name="connsiteX720" fmla="*/ 2780772 w 5697280"/>
                <a:gd name="connsiteY720" fmla="*/ 721439 h 3222876"/>
                <a:gd name="connsiteX721" fmla="*/ 2769716 w 5697280"/>
                <a:gd name="connsiteY721" fmla="*/ 723165 h 3222876"/>
                <a:gd name="connsiteX722" fmla="*/ 2772771 w 5697280"/>
                <a:gd name="connsiteY722" fmla="*/ 711269 h 3222876"/>
                <a:gd name="connsiteX723" fmla="*/ 2791152 w 5697280"/>
                <a:gd name="connsiteY723" fmla="*/ 700772 h 3222876"/>
                <a:gd name="connsiteX724" fmla="*/ 2810232 w 5697280"/>
                <a:gd name="connsiteY724" fmla="*/ 695127 h 3222876"/>
                <a:gd name="connsiteX725" fmla="*/ 2821172 w 5697280"/>
                <a:gd name="connsiteY725" fmla="*/ 700655 h 3222876"/>
                <a:gd name="connsiteX726" fmla="*/ 2828077 w 5697280"/>
                <a:gd name="connsiteY726" fmla="*/ 744368 h 3222876"/>
                <a:gd name="connsiteX727" fmla="*/ 2831879 w 5697280"/>
                <a:gd name="connsiteY727" fmla="*/ 752042 h 3222876"/>
                <a:gd name="connsiteX728" fmla="*/ 2837034 w 5697280"/>
                <a:gd name="connsiteY728" fmla="*/ 746117 h 3222876"/>
                <a:gd name="connsiteX729" fmla="*/ 2841069 w 5697280"/>
                <a:gd name="connsiteY729" fmla="*/ 672688 h 3222876"/>
                <a:gd name="connsiteX730" fmla="*/ 2838597 w 5697280"/>
                <a:gd name="connsiteY730" fmla="*/ 664687 h 3222876"/>
                <a:gd name="connsiteX731" fmla="*/ 2830479 w 5697280"/>
                <a:gd name="connsiteY731" fmla="*/ 659579 h 3222876"/>
                <a:gd name="connsiteX732" fmla="*/ 2839296 w 5697280"/>
                <a:gd name="connsiteY732" fmla="*/ 657806 h 3222876"/>
                <a:gd name="connsiteX733" fmla="*/ 2841396 w 5697280"/>
                <a:gd name="connsiteY733" fmla="*/ 649782 h 3222876"/>
                <a:gd name="connsiteX734" fmla="*/ 2843961 w 5697280"/>
                <a:gd name="connsiteY734" fmla="*/ 598255 h 3222876"/>
                <a:gd name="connsiteX735" fmla="*/ 2844171 w 5697280"/>
                <a:gd name="connsiteY735" fmla="*/ 527602 h 3222876"/>
                <a:gd name="connsiteX736" fmla="*/ 2846107 w 5697280"/>
                <a:gd name="connsiteY736" fmla="*/ 494689 h 3222876"/>
                <a:gd name="connsiteX737" fmla="*/ 2845128 w 5697280"/>
                <a:gd name="connsiteY737" fmla="*/ 482863 h 3222876"/>
                <a:gd name="connsiteX738" fmla="*/ 2843285 w 5697280"/>
                <a:gd name="connsiteY738" fmla="*/ 472320 h 3222876"/>
                <a:gd name="connsiteX739" fmla="*/ 2852662 w 5697280"/>
                <a:gd name="connsiteY739" fmla="*/ 386621 h 3222876"/>
                <a:gd name="connsiteX740" fmla="*/ 2863439 w 5697280"/>
                <a:gd name="connsiteY740" fmla="*/ 338524 h 3222876"/>
                <a:gd name="connsiteX741" fmla="*/ 2865561 w 5697280"/>
                <a:gd name="connsiteY741" fmla="*/ 327770 h 3222876"/>
                <a:gd name="connsiteX742" fmla="*/ 2812892 w 5697280"/>
                <a:gd name="connsiteY742" fmla="*/ 337521 h 3222876"/>
                <a:gd name="connsiteX743" fmla="*/ 2786603 w 5697280"/>
                <a:gd name="connsiteY743" fmla="*/ 364788 h 3222876"/>
                <a:gd name="connsiteX744" fmla="*/ 2812215 w 5697280"/>
                <a:gd name="connsiteY744" fmla="*/ 355808 h 3222876"/>
                <a:gd name="connsiteX745" fmla="*/ 2848673 w 5697280"/>
                <a:gd name="connsiteY745" fmla="*/ 344355 h 3222876"/>
                <a:gd name="connsiteX746" fmla="*/ 2855601 w 5697280"/>
                <a:gd name="connsiteY746" fmla="*/ 348204 h 3222876"/>
                <a:gd name="connsiteX747" fmla="*/ 2850656 w 5697280"/>
                <a:gd name="connsiteY747" fmla="*/ 353102 h 3222876"/>
                <a:gd name="connsiteX748" fmla="*/ 2799619 w 5697280"/>
                <a:gd name="connsiteY748" fmla="*/ 375495 h 3222876"/>
                <a:gd name="connsiteX749" fmla="*/ 2771325 w 5697280"/>
                <a:gd name="connsiteY749" fmla="*/ 399450 h 3222876"/>
                <a:gd name="connsiteX750" fmla="*/ 2772328 w 5697280"/>
                <a:gd name="connsiteY750" fmla="*/ 406495 h 3222876"/>
                <a:gd name="connsiteX751" fmla="*/ 2773611 w 5697280"/>
                <a:gd name="connsiteY751" fmla="*/ 422146 h 3222876"/>
                <a:gd name="connsiteX752" fmla="*/ 2766287 w 5697280"/>
                <a:gd name="connsiteY752" fmla="*/ 434112 h 3222876"/>
                <a:gd name="connsiteX753" fmla="*/ 2785157 w 5697280"/>
                <a:gd name="connsiteY753" fmla="*/ 431570 h 3222876"/>
                <a:gd name="connsiteX754" fmla="*/ 2824391 w 5697280"/>
                <a:gd name="connsiteY754" fmla="*/ 410810 h 3222876"/>
                <a:gd name="connsiteX755" fmla="*/ 2835214 w 5697280"/>
                <a:gd name="connsiteY755" fmla="*/ 411626 h 3222876"/>
                <a:gd name="connsiteX756" fmla="*/ 2828193 w 5697280"/>
                <a:gd name="connsiteY756" fmla="*/ 422916 h 3222876"/>
                <a:gd name="connsiteX757" fmla="*/ 2799853 w 5697280"/>
                <a:gd name="connsiteY757" fmla="*/ 436282 h 3222876"/>
                <a:gd name="connsiteX758" fmla="*/ 2752012 w 5697280"/>
                <a:gd name="connsiteY758" fmla="*/ 465462 h 3222876"/>
                <a:gd name="connsiteX759" fmla="*/ 2758706 w 5697280"/>
                <a:gd name="connsiteY759" fmla="*/ 467608 h 3222876"/>
                <a:gd name="connsiteX760" fmla="*/ 2768643 w 5697280"/>
                <a:gd name="connsiteY760" fmla="*/ 475026 h 3222876"/>
                <a:gd name="connsiteX761" fmla="*/ 2761318 w 5697280"/>
                <a:gd name="connsiteY761" fmla="*/ 486758 h 3222876"/>
                <a:gd name="connsiteX762" fmla="*/ 2758753 w 5697280"/>
                <a:gd name="connsiteY762" fmla="*/ 498795 h 3222876"/>
                <a:gd name="connsiteX763" fmla="*/ 2759312 w 5697280"/>
                <a:gd name="connsiteY763" fmla="*/ 503390 h 3222876"/>
                <a:gd name="connsiteX764" fmla="*/ 2717279 w 5697280"/>
                <a:gd name="connsiteY764" fmla="*/ 527135 h 3222876"/>
                <a:gd name="connsiteX765" fmla="*/ 2712591 w 5697280"/>
                <a:gd name="connsiteY765" fmla="*/ 511624 h 3222876"/>
                <a:gd name="connsiteX766" fmla="*/ 2714970 w 5697280"/>
                <a:gd name="connsiteY766" fmla="*/ 499448 h 3222876"/>
                <a:gd name="connsiteX767" fmla="*/ 2699179 w 5697280"/>
                <a:gd name="connsiteY767" fmla="*/ 496998 h 3222876"/>
                <a:gd name="connsiteX768" fmla="*/ 2687446 w 5697280"/>
                <a:gd name="connsiteY768" fmla="*/ 503226 h 3222876"/>
                <a:gd name="connsiteX769" fmla="*/ 2676856 w 5697280"/>
                <a:gd name="connsiteY769" fmla="*/ 508801 h 3222876"/>
                <a:gd name="connsiteX770" fmla="*/ 2673124 w 5697280"/>
                <a:gd name="connsiteY770" fmla="*/ 501850 h 3222876"/>
                <a:gd name="connsiteX771" fmla="*/ 2682547 w 5697280"/>
                <a:gd name="connsiteY771" fmla="*/ 489348 h 3222876"/>
                <a:gd name="connsiteX772" fmla="*/ 2704917 w 5697280"/>
                <a:gd name="connsiteY772" fmla="*/ 483889 h 3222876"/>
                <a:gd name="connsiteX773" fmla="*/ 2708486 w 5697280"/>
                <a:gd name="connsiteY773" fmla="*/ 483260 h 3222876"/>
                <a:gd name="connsiteX774" fmla="*/ 2719309 w 5697280"/>
                <a:gd name="connsiteY774" fmla="*/ 470500 h 3222876"/>
                <a:gd name="connsiteX775" fmla="*/ 2704847 w 5697280"/>
                <a:gd name="connsiteY775" fmla="*/ 466838 h 3222876"/>
                <a:gd name="connsiteX776" fmla="*/ 2685370 w 5697280"/>
                <a:gd name="connsiteY776" fmla="*/ 473649 h 3222876"/>
                <a:gd name="connsiteX777" fmla="*/ 2680005 w 5697280"/>
                <a:gd name="connsiteY777" fmla="*/ 472996 h 3222876"/>
                <a:gd name="connsiteX778" fmla="*/ 2681008 w 5697280"/>
                <a:gd name="connsiteY778" fmla="*/ 467655 h 3222876"/>
                <a:gd name="connsiteX779" fmla="*/ 2703564 w 5697280"/>
                <a:gd name="connsiteY779" fmla="*/ 454289 h 3222876"/>
                <a:gd name="connsiteX780" fmla="*/ 2717933 w 5697280"/>
                <a:gd name="connsiteY780" fmla="*/ 435745 h 3222876"/>
                <a:gd name="connsiteX781" fmla="*/ 2712194 w 5697280"/>
                <a:gd name="connsiteY781" fmla="*/ 430707 h 3222876"/>
                <a:gd name="connsiteX782" fmla="*/ 2677416 w 5697280"/>
                <a:gd name="connsiteY782" fmla="*/ 443746 h 3222876"/>
                <a:gd name="connsiteX783" fmla="*/ 2675246 w 5697280"/>
                <a:gd name="connsiteY783" fmla="*/ 446475 h 3222876"/>
                <a:gd name="connsiteX784" fmla="*/ 2651151 w 5697280"/>
                <a:gd name="connsiteY784" fmla="*/ 474676 h 3222876"/>
                <a:gd name="connsiteX785" fmla="*/ 2651174 w 5697280"/>
                <a:gd name="connsiteY785" fmla="*/ 496975 h 3222876"/>
                <a:gd name="connsiteX786" fmla="*/ 2649961 w 5697280"/>
                <a:gd name="connsiteY786" fmla="*/ 511624 h 3222876"/>
                <a:gd name="connsiteX787" fmla="*/ 2647885 w 5697280"/>
                <a:gd name="connsiteY787" fmla="*/ 522167 h 3222876"/>
                <a:gd name="connsiteX788" fmla="*/ 2637202 w 5697280"/>
                <a:gd name="connsiteY788" fmla="*/ 539615 h 3222876"/>
                <a:gd name="connsiteX789" fmla="*/ 2636666 w 5697280"/>
                <a:gd name="connsiteY789" fmla="*/ 549131 h 3222876"/>
                <a:gd name="connsiteX790" fmla="*/ 2646206 w 5697280"/>
                <a:gd name="connsiteY790" fmla="*/ 545539 h 3222876"/>
                <a:gd name="connsiteX791" fmla="*/ 2669695 w 5697280"/>
                <a:gd name="connsiteY791" fmla="*/ 524709 h 3222876"/>
                <a:gd name="connsiteX792" fmla="*/ 2685043 w 5697280"/>
                <a:gd name="connsiteY792" fmla="*/ 519788 h 3222876"/>
                <a:gd name="connsiteX793" fmla="*/ 2687702 w 5697280"/>
                <a:gd name="connsiteY793" fmla="*/ 522867 h 3222876"/>
                <a:gd name="connsiteX794" fmla="*/ 2676226 w 5697280"/>
                <a:gd name="connsiteY794" fmla="*/ 536139 h 3222876"/>
                <a:gd name="connsiteX795" fmla="*/ 2620711 w 5697280"/>
                <a:gd name="connsiteY795" fmla="*/ 581134 h 3222876"/>
                <a:gd name="connsiteX796" fmla="*/ 2622670 w 5697280"/>
                <a:gd name="connsiteY796" fmla="*/ 582044 h 3222876"/>
                <a:gd name="connsiteX797" fmla="*/ 2636246 w 5697280"/>
                <a:gd name="connsiteY797" fmla="*/ 582091 h 3222876"/>
                <a:gd name="connsiteX798" fmla="*/ 2630298 w 5697280"/>
                <a:gd name="connsiteY798" fmla="*/ 593824 h 3222876"/>
                <a:gd name="connsiteX799" fmla="*/ 2613013 w 5697280"/>
                <a:gd name="connsiteY799" fmla="*/ 611831 h 3222876"/>
                <a:gd name="connsiteX800" fmla="*/ 2608278 w 5697280"/>
                <a:gd name="connsiteY800" fmla="*/ 641618 h 3222876"/>
                <a:gd name="connsiteX801" fmla="*/ 2608232 w 5697280"/>
                <a:gd name="connsiteY801" fmla="*/ 652068 h 3222876"/>
                <a:gd name="connsiteX802" fmla="*/ 2600394 w 5697280"/>
                <a:gd name="connsiteY802" fmla="*/ 687313 h 3222876"/>
                <a:gd name="connsiteX803" fmla="*/ 2612360 w 5697280"/>
                <a:gd name="connsiteY803" fmla="*/ 690462 h 3222876"/>
                <a:gd name="connsiteX804" fmla="*/ 2586002 w 5697280"/>
                <a:gd name="connsiteY804" fmla="*/ 720132 h 3222876"/>
                <a:gd name="connsiteX805" fmla="*/ 2574223 w 5697280"/>
                <a:gd name="connsiteY805" fmla="*/ 738770 h 3222876"/>
                <a:gd name="connsiteX806" fmla="*/ 2564123 w 5697280"/>
                <a:gd name="connsiteY806" fmla="*/ 773478 h 3222876"/>
                <a:gd name="connsiteX807" fmla="*/ 2526195 w 5697280"/>
                <a:gd name="connsiteY807" fmla="*/ 843175 h 3222876"/>
                <a:gd name="connsiteX808" fmla="*/ 2514322 w 5697280"/>
                <a:gd name="connsiteY808" fmla="*/ 865125 h 3222876"/>
                <a:gd name="connsiteX809" fmla="*/ 2553813 w 5697280"/>
                <a:gd name="connsiteY809" fmla="*/ 846441 h 3222876"/>
                <a:gd name="connsiteX810" fmla="*/ 2588988 w 5697280"/>
                <a:gd name="connsiteY810" fmla="*/ 825634 h 3222876"/>
                <a:gd name="connsiteX811" fmla="*/ 2598108 w 5697280"/>
                <a:gd name="connsiteY811" fmla="*/ 823185 h 3222876"/>
                <a:gd name="connsiteX812" fmla="*/ 2615113 w 5697280"/>
                <a:gd name="connsiteY812" fmla="*/ 825051 h 3222876"/>
                <a:gd name="connsiteX813" fmla="*/ 2639605 w 5697280"/>
                <a:gd name="connsiteY813" fmla="*/ 800023 h 3222876"/>
                <a:gd name="connsiteX814" fmla="*/ 2639651 w 5697280"/>
                <a:gd name="connsiteY814" fmla="*/ 795381 h 3222876"/>
                <a:gd name="connsiteX815" fmla="*/ 2649355 w 5697280"/>
                <a:gd name="connsiteY815" fmla="*/ 773245 h 3222876"/>
                <a:gd name="connsiteX816" fmla="*/ 2656493 w 5697280"/>
                <a:gd name="connsiteY816" fmla="*/ 768743 h 3222876"/>
                <a:gd name="connsiteX817" fmla="*/ 2656003 w 5697280"/>
                <a:gd name="connsiteY817" fmla="*/ 749010 h 3222876"/>
                <a:gd name="connsiteX818" fmla="*/ 2654720 w 5697280"/>
                <a:gd name="connsiteY818" fmla="*/ 738466 h 3222876"/>
                <a:gd name="connsiteX819" fmla="*/ 2667852 w 5697280"/>
                <a:gd name="connsiteY819" fmla="*/ 724214 h 3222876"/>
                <a:gd name="connsiteX820" fmla="*/ 2670372 w 5697280"/>
                <a:gd name="connsiteY820" fmla="*/ 708003 h 3222876"/>
                <a:gd name="connsiteX821" fmla="*/ 2678302 w 5697280"/>
                <a:gd name="connsiteY821" fmla="*/ 686567 h 3222876"/>
                <a:gd name="connsiteX822" fmla="*/ 2687119 w 5697280"/>
                <a:gd name="connsiteY822" fmla="*/ 660815 h 3222876"/>
                <a:gd name="connsiteX823" fmla="*/ 2696356 w 5697280"/>
                <a:gd name="connsiteY823" fmla="*/ 631471 h 3222876"/>
                <a:gd name="connsiteX824" fmla="*/ 2691575 w 5697280"/>
                <a:gd name="connsiteY824" fmla="*/ 624147 h 3222876"/>
                <a:gd name="connsiteX825" fmla="*/ 2684740 w 5697280"/>
                <a:gd name="connsiteY825" fmla="*/ 619225 h 3222876"/>
                <a:gd name="connsiteX826" fmla="*/ 2690898 w 5697280"/>
                <a:gd name="connsiteY826" fmla="*/ 613137 h 3222876"/>
                <a:gd name="connsiteX827" fmla="*/ 2708975 w 5697280"/>
                <a:gd name="connsiteY827" fmla="*/ 597976 h 3222876"/>
                <a:gd name="connsiteX828" fmla="*/ 2703074 w 5697280"/>
                <a:gd name="connsiteY828" fmla="*/ 589228 h 3222876"/>
                <a:gd name="connsiteX829" fmla="*/ 2679422 w 5697280"/>
                <a:gd name="connsiteY829" fmla="*/ 597952 h 3222876"/>
                <a:gd name="connsiteX830" fmla="*/ 2669648 w 5697280"/>
                <a:gd name="connsiteY830" fmla="*/ 598209 h 3222876"/>
                <a:gd name="connsiteX831" fmla="*/ 2671351 w 5697280"/>
                <a:gd name="connsiteY831" fmla="*/ 590908 h 3222876"/>
                <a:gd name="connsiteX832" fmla="*/ 2705150 w 5697280"/>
                <a:gd name="connsiteY832" fmla="*/ 577915 h 3222876"/>
                <a:gd name="connsiteX833" fmla="*/ 2720918 w 5697280"/>
                <a:gd name="connsiteY833" fmla="*/ 573390 h 3222876"/>
                <a:gd name="connsiteX834" fmla="*/ 2710142 w 5697280"/>
                <a:gd name="connsiteY834" fmla="*/ 560118 h 3222876"/>
                <a:gd name="connsiteX835" fmla="*/ 2685160 w 5697280"/>
                <a:gd name="connsiteY835" fmla="*/ 562194 h 3222876"/>
                <a:gd name="connsiteX836" fmla="*/ 2672144 w 5697280"/>
                <a:gd name="connsiteY836" fmla="*/ 561541 h 3222876"/>
                <a:gd name="connsiteX837" fmla="*/ 2680891 w 5697280"/>
                <a:gd name="connsiteY837" fmla="*/ 550624 h 3222876"/>
                <a:gd name="connsiteX838" fmla="*/ 2705407 w 5697280"/>
                <a:gd name="connsiteY838" fmla="*/ 545119 h 3222876"/>
                <a:gd name="connsiteX839" fmla="*/ 2713944 w 5697280"/>
                <a:gd name="connsiteY839" fmla="*/ 535952 h 3222876"/>
                <a:gd name="connsiteX840" fmla="*/ 2738366 w 5697280"/>
                <a:gd name="connsiteY840" fmla="*/ 546589 h 3222876"/>
                <a:gd name="connsiteX841" fmla="*/ 2746273 w 5697280"/>
                <a:gd name="connsiteY841" fmla="*/ 546869 h 3222876"/>
                <a:gd name="connsiteX842" fmla="*/ 2745574 w 5697280"/>
                <a:gd name="connsiteY842" fmla="*/ 555803 h 3222876"/>
                <a:gd name="connsiteX843" fmla="*/ 2731881 w 5697280"/>
                <a:gd name="connsiteY843" fmla="*/ 568678 h 3222876"/>
                <a:gd name="connsiteX844" fmla="*/ 2747113 w 5697280"/>
                <a:gd name="connsiteY844" fmla="*/ 579875 h 3222876"/>
                <a:gd name="connsiteX845" fmla="*/ 2745853 w 5697280"/>
                <a:gd name="connsiteY845" fmla="*/ 596179 h 3222876"/>
                <a:gd name="connsiteX846" fmla="*/ 2729852 w 5697280"/>
                <a:gd name="connsiteY846" fmla="*/ 627832 h 3222876"/>
                <a:gd name="connsiteX847" fmla="*/ 2732558 w 5697280"/>
                <a:gd name="connsiteY847" fmla="*/ 634620 h 3222876"/>
                <a:gd name="connsiteX848" fmla="*/ 2736267 w 5697280"/>
                <a:gd name="connsiteY848" fmla="*/ 651065 h 3222876"/>
                <a:gd name="connsiteX849" fmla="*/ 2723391 w 5697280"/>
                <a:gd name="connsiteY849" fmla="*/ 661748 h 3222876"/>
                <a:gd name="connsiteX850" fmla="*/ 2720289 w 5697280"/>
                <a:gd name="connsiteY850" fmla="*/ 667813 h 3222876"/>
                <a:gd name="connsiteX851" fmla="*/ 2725910 w 5697280"/>
                <a:gd name="connsiteY851" fmla="*/ 671545 h 3222876"/>
                <a:gd name="connsiteX852" fmla="*/ 2743218 w 5697280"/>
                <a:gd name="connsiteY852" fmla="*/ 667906 h 3222876"/>
                <a:gd name="connsiteX853" fmla="*/ 2774218 w 5697280"/>
                <a:gd name="connsiteY853" fmla="*/ 642714 h 3222876"/>
                <a:gd name="connsiteX854" fmla="*/ 2785507 w 5697280"/>
                <a:gd name="connsiteY854" fmla="*/ 638866 h 3222876"/>
                <a:gd name="connsiteX855" fmla="*/ 2780725 w 5697280"/>
                <a:gd name="connsiteY855" fmla="*/ 648989 h 3222876"/>
                <a:gd name="connsiteX856" fmla="*/ 2745713 w 5697280"/>
                <a:gd name="connsiteY856" fmla="*/ 676093 h 3222876"/>
                <a:gd name="connsiteX857" fmla="*/ 2717139 w 5697280"/>
                <a:gd name="connsiteY857" fmla="*/ 704877 h 3222876"/>
                <a:gd name="connsiteX858" fmla="*/ 2720475 w 5697280"/>
                <a:gd name="connsiteY858" fmla="*/ 720832 h 3222876"/>
                <a:gd name="connsiteX859" fmla="*/ 2711845 w 5697280"/>
                <a:gd name="connsiteY859" fmla="*/ 736787 h 3222876"/>
                <a:gd name="connsiteX860" fmla="*/ 2714224 w 5697280"/>
                <a:gd name="connsiteY860" fmla="*/ 745697 h 3222876"/>
                <a:gd name="connsiteX861" fmla="*/ 2714970 w 5697280"/>
                <a:gd name="connsiteY861" fmla="*/ 757873 h 3222876"/>
                <a:gd name="connsiteX862" fmla="*/ 2694280 w 5697280"/>
                <a:gd name="connsiteY862" fmla="*/ 772778 h 3222876"/>
                <a:gd name="connsiteX863" fmla="*/ 2689195 w 5697280"/>
                <a:gd name="connsiteY863" fmla="*/ 780266 h 3222876"/>
                <a:gd name="connsiteX864" fmla="*/ 2696613 w 5697280"/>
                <a:gd name="connsiteY864" fmla="*/ 785654 h 3222876"/>
                <a:gd name="connsiteX865" fmla="*/ 2710842 w 5697280"/>
                <a:gd name="connsiteY865" fmla="*/ 791579 h 3222876"/>
                <a:gd name="connsiteX866" fmla="*/ 2699622 w 5697280"/>
                <a:gd name="connsiteY866" fmla="*/ 804361 h 3222876"/>
                <a:gd name="connsiteX867" fmla="*/ 2693580 w 5697280"/>
                <a:gd name="connsiteY867" fmla="*/ 812642 h 3222876"/>
                <a:gd name="connsiteX868" fmla="*/ 2703004 w 5697280"/>
                <a:gd name="connsiteY868" fmla="*/ 815068 h 3222876"/>
                <a:gd name="connsiteX869" fmla="*/ 2714037 w 5697280"/>
                <a:gd name="connsiteY869" fmla="*/ 819523 h 3222876"/>
                <a:gd name="connsiteX870" fmla="*/ 2706573 w 5697280"/>
                <a:gd name="connsiteY870" fmla="*/ 831186 h 3222876"/>
                <a:gd name="connsiteX871" fmla="*/ 2706690 w 5697280"/>
                <a:gd name="connsiteY871" fmla="*/ 845718 h 3222876"/>
                <a:gd name="connsiteX872" fmla="*/ 2710212 w 5697280"/>
                <a:gd name="connsiteY872" fmla="*/ 851106 h 3222876"/>
                <a:gd name="connsiteX873" fmla="*/ 2708369 w 5697280"/>
                <a:gd name="connsiteY873" fmla="*/ 875505 h 3222876"/>
                <a:gd name="connsiteX874" fmla="*/ 2689359 w 5697280"/>
                <a:gd name="connsiteY874" fmla="*/ 895705 h 3222876"/>
                <a:gd name="connsiteX875" fmla="*/ 2687726 w 5697280"/>
                <a:gd name="connsiteY875" fmla="*/ 898597 h 3222876"/>
                <a:gd name="connsiteX876" fmla="*/ 2697779 w 5697280"/>
                <a:gd name="connsiteY876" fmla="*/ 911776 h 3222876"/>
                <a:gd name="connsiteX877" fmla="*/ 2681451 w 5697280"/>
                <a:gd name="connsiteY877" fmla="*/ 926845 h 3222876"/>
                <a:gd name="connsiteX878" fmla="*/ 2693091 w 5697280"/>
                <a:gd name="connsiteY878" fmla="*/ 932630 h 3222876"/>
                <a:gd name="connsiteX879" fmla="*/ 2687539 w 5697280"/>
                <a:gd name="connsiteY879" fmla="*/ 944176 h 3222876"/>
                <a:gd name="connsiteX880" fmla="*/ 2684157 w 5697280"/>
                <a:gd name="connsiteY880" fmla="*/ 956259 h 3222876"/>
                <a:gd name="connsiteX881" fmla="*/ 2694653 w 5697280"/>
                <a:gd name="connsiteY881" fmla="*/ 959011 h 3222876"/>
                <a:gd name="connsiteX882" fmla="*/ 2700018 w 5697280"/>
                <a:gd name="connsiteY882" fmla="*/ 960667 h 3222876"/>
                <a:gd name="connsiteX883" fmla="*/ 2696986 w 5697280"/>
                <a:gd name="connsiteY883" fmla="*/ 967758 h 3222876"/>
                <a:gd name="connsiteX884" fmla="*/ 2663117 w 5697280"/>
                <a:gd name="connsiteY884" fmla="*/ 992553 h 3222876"/>
                <a:gd name="connsiteX885" fmla="*/ 2658079 w 5697280"/>
                <a:gd name="connsiteY885" fmla="*/ 999808 h 3222876"/>
                <a:gd name="connsiteX886" fmla="*/ 2689755 w 5697280"/>
                <a:gd name="connsiteY886" fmla="*/ 999574 h 3222876"/>
                <a:gd name="connsiteX887" fmla="*/ 2674757 w 5697280"/>
                <a:gd name="connsiteY887" fmla="*/ 1016089 h 3222876"/>
                <a:gd name="connsiteX888" fmla="*/ 2660481 w 5697280"/>
                <a:gd name="connsiteY888" fmla="*/ 1047019 h 3222876"/>
                <a:gd name="connsiteX889" fmla="*/ 2649518 w 5697280"/>
                <a:gd name="connsiteY889" fmla="*/ 1063487 h 3222876"/>
                <a:gd name="connsiteX890" fmla="*/ 2646276 w 5697280"/>
                <a:gd name="connsiteY890" fmla="*/ 1075803 h 3222876"/>
                <a:gd name="connsiteX891" fmla="*/ 2642217 w 5697280"/>
                <a:gd name="connsiteY891" fmla="*/ 1087279 h 3222876"/>
                <a:gd name="connsiteX892" fmla="*/ 2629808 w 5697280"/>
                <a:gd name="connsiteY892" fmla="*/ 1098779 h 3222876"/>
                <a:gd name="connsiteX893" fmla="*/ 2628572 w 5697280"/>
                <a:gd name="connsiteY893" fmla="*/ 1113031 h 3222876"/>
                <a:gd name="connsiteX894" fmla="*/ 2643524 w 5697280"/>
                <a:gd name="connsiteY894" fmla="*/ 1110955 h 3222876"/>
                <a:gd name="connsiteX895" fmla="*/ 2659128 w 5697280"/>
                <a:gd name="connsiteY895" fmla="*/ 1095793 h 3222876"/>
                <a:gd name="connsiteX896" fmla="*/ 2666709 w 5697280"/>
                <a:gd name="connsiteY896" fmla="*/ 1094090 h 3222876"/>
                <a:gd name="connsiteX897" fmla="*/ 2666406 w 5697280"/>
                <a:gd name="connsiteY897" fmla="*/ 1102697 h 3222876"/>
                <a:gd name="connsiteX898" fmla="*/ 2652527 w 5697280"/>
                <a:gd name="connsiteY898" fmla="*/ 1114197 h 3222876"/>
                <a:gd name="connsiteX899" fmla="*/ 2589315 w 5697280"/>
                <a:gd name="connsiteY899" fmla="*/ 1167776 h 3222876"/>
                <a:gd name="connsiteX900" fmla="*/ 2589641 w 5697280"/>
                <a:gd name="connsiteY900" fmla="*/ 1167403 h 3222876"/>
                <a:gd name="connsiteX901" fmla="*/ 2555679 w 5697280"/>
                <a:gd name="connsiteY901" fmla="*/ 1191988 h 3222876"/>
                <a:gd name="connsiteX902" fmla="*/ 2548121 w 5697280"/>
                <a:gd name="connsiteY902" fmla="*/ 1190076 h 3222876"/>
                <a:gd name="connsiteX903" fmla="*/ 2539211 w 5697280"/>
                <a:gd name="connsiteY903" fmla="*/ 1179299 h 3222876"/>
                <a:gd name="connsiteX904" fmla="*/ 2539304 w 5697280"/>
                <a:gd name="connsiteY904" fmla="*/ 1167846 h 3222876"/>
                <a:gd name="connsiteX905" fmla="*/ 2550221 w 5697280"/>
                <a:gd name="connsiteY905" fmla="*/ 1167240 h 3222876"/>
                <a:gd name="connsiteX906" fmla="*/ 2576439 w 5697280"/>
                <a:gd name="connsiteY906" fmla="*/ 1161991 h 3222876"/>
                <a:gd name="connsiteX907" fmla="*/ 2575902 w 5697280"/>
                <a:gd name="connsiteY907" fmla="*/ 1151775 h 3222876"/>
                <a:gd name="connsiteX908" fmla="*/ 2575576 w 5697280"/>
                <a:gd name="connsiteY908" fmla="*/ 1136613 h 3222876"/>
                <a:gd name="connsiteX909" fmla="*/ 2594540 w 5697280"/>
                <a:gd name="connsiteY909" fmla="*/ 1100551 h 3222876"/>
                <a:gd name="connsiteX910" fmla="*/ 2603776 w 5697280"/>
                <a:gd name="connsiteY910" fmla="*/ 1056559 h 3222876"/>
                <a:gd name="connsiteX911" fmla="*/ 2617376 w 5697280"/>
                <a:gd name="connsiteY911" fmla="*/ 1015296 h 3222876"/>
                <a:gd name="connsiteX912" fmla="*/ 2640235 w 5697280"/>
                <a:gd name="connsiteY912" fmla="*/ 955862 h 3222876"/>
                <a:gd name="connsiteX913" fmla="*/ 2640655 w 5697280"/>
                <a:gd name="connsiteY913" fmla="*/ 938508 h 3222876"/>
                <a:gd name="connsiteX914" fmla="*/ 2621224 w 5697280"/>
                <a:gd name="connsiteY914" fmla="*/ 943499 h 3222876"/>
                <a:gd name="connsiteX915" fmla="*/ 2618262 w 5697280"/>
                <a:gd name="connsiteY915" fmla="*/ 948724 h 3222876"/>
                <a:gd name="connsiteX916" fmla="*/ 2606202 w 5697280"/>
                <a:gd name="connsiteY916" fmla="*/ 951757 h 3222876"/>
                <a:gd name="connsiteX917" fmla="*/ 2609561 w 5697280"/>
                <a:gd name="connsiteY917" fmla="*/ 940654 h 3222876"/>
                <a:gd name="connsiteX918" fmla="*/ 2634030 w 5697280"/>
                <a:gd name="connsiteY918" fmla="*/ 927545 h 3222876"/>
                <a:gd name="connsiteX919" fmla="*/ 2647046 w 5697280"/>
                <a:gd name="connsiteY919" fmla="*/ 901140 h 3222876"/>
                <a:gd name="connsiteX920" fmla="*/ 2628548 w 5697280"/>
                <a:gd name="connsiteY920" fmla="*/ 902983 h 3222876"/>
                <a:gd name="connsiteX921" fmla="*/ 2602913 w 5697280"/>
                <a:gd name="connsiteY921" fmla="*/ 942193 h 3222876"/>
                <a:gd name="connsiteX922" fmla="*/ 2587192 w 5697280"/>
                <a:gd name="connsiteY922" fmla="*/ 966289 h 3222876"/>
                <a:gd name="connsiteX923" fmla="*/ 2568881 w 5697280"/>
                <a:gd name="connsiteY923" fmla="*/ 1000484 h 3222876"/>
                <a:gd name="connsiteX924" fmla="*/ 2550011 w 5697280"/>
                <a:gd name="connsiteY924" fmla="*/ 1029501 h 3222876"/>
                <a:gd name="connsiteX925" fmla="*/ 2546582 w 5697280"/>
                <a:gd name="connsiteY925" fmla="*/ 1049655 h 3222876"/>
                <a:gd name="connsiteX926" fmla="*/ 2542710 w 5697280"/>
                <a:gd name="connsiteY926" fmla="*/ 1061014 h 3222876"/>
                <a:gd name="connsiteX927" fmla="*/ 2531980 w 5697280"/>
                <a:gd name="connsiteY927" fmla="*/ 1090661 h 3222876"/>
                <a:gd name="connsiteX928" fmla="*/ 2528901 w 5697280"/>
                <a:gd name="connsiteY928" fmla="*/ 1100318 h 3222876"/>
                <a:gd name="connsiteX929" fmla="*/ 2512643 w 5697280"/>
                <a:gd name="connsiteY929" fmla="*/ 1139459 h 3222876"/>
                <a:gd name="connsiteX930" fmla="*/ 2510544 w 5697280"/>
                <a:gd name="connsiteY930" fmla="*/ 1150072 h 3222876"/>
                <a:gd name="connsiteX931" fmla="*/ 2507371 w 5697280"/>
                <a:gd name="connsiteY931" fmla="*/ 1160172 h 3222876"/>
                <a:gd name="connsiteX932" fmla="*/ 2518124 w 5697280"/>
                <a:gd name="connsiteY932" fmla="*/ 1156650 h 3222876"/>
                <a:gd name="connsiteX933" fmla="*/ 2524656 w 5697280"/>
                <a:gd name="connsiteY933" fmla="*/ 1153501 h 3222876"/>
                <a:gd name="connsiteX934" fmla="*/ 2539257 w 5697280"/>
                <a:gd name="connsiteY934" fmla="*/ 1159122 h 3222876"/>
                <a:gd name="connsiteX935" fmla="*/ 2531467 w 5697280"/>
                <a:gd name="connsiteY935" fmla="*/ 1169409 h 3222876"/>
                <a:gd name="connsiteX936" fmla="*/ 2500560 w 5697280"/>
                <a:gd name="connsiteY936" fmla="*/ 1203651 h 3222876"/>
                <a:gd name="connsiteX937" fmla="*/ 2499464 w 5697280"/>
                <a:gd name="connsiteY937" fmla="*/ 1205681 h 3222876"/>
                <a:gd name="connsiteX938" fmla="*/ 2502100 w 5697280"/>
                <a:gd name="connsiteY938" fmla="*/ 1239153 h 3222876"/>
                <a:gd name="connsiteX939" fmla="*/ 2501143 w 5697280"/>
                <a:gd name="connsiteY939" fmla="*/ 1277104 h 3222876"/>
                <a:gd name="connsiteX940" fmla="*/ 2508888 w 5697280"/>
                <a:gd name="connsiteY940" fmla="*/ 1282982 h 3222876"/>
                <a:gd name="connsiteX941" fmla="*/ 2526778 w 5697280"/>
                <a:gd name="connsiteY941" fmla="*/ 1271039 h 3222876"/>
                <a:gd name="connsiteX942" fmla="*/ 2534312 w 5697280"/>
                <a:gd name="connsiteY942" fmla="*/ 1269663 h 3222876"/>
                <a:gd name="connsiteX943" fmla="*/ 2533356 w 5697280"/>
                <a:gd name="connsiteY943" fmla="*/ 1277197 h 3222876"/>
                <a:gd name="connsiteX944" fmla="*/ 2505389 w 5697280"/>
                <a:gd name="connsiteY944" fmla="*/ 1296721 h 3222876"/>
                <a:gd name="connsiteX945" fmla="*/ 2498811 w 5697280"/>
                <a:gd name="connsiteY945" fmla="*/ 1307334 h 3222876"/>
                <a:gd name="connsiteX946" fmla="*/ 2491790 w 5697280"/>
                <a:gd name="connsiteY946" fmla="*/ 1359234 h 3222876"/>
                <a:gd name="connsiteX947" fmla="*/ 2491300 w 5697280"/>
                <a:gd name="connsiteY947" fmla="*/ 1403809 h 3222876"/>
                <a:gd name="connsiteX948" fmla="*/ 2487638 w 5697280"/>
                <a:gd name="connsiteY948" fmla="*/ 1428371 h 3222876"/>
                <a:gd name="connsiteX949" fmla="*/ 2505039 w 5697280"/>
                <a:gd name="connsiteY949" fmla="*/ 1414422 h 3222876"/>
                <a:gd name="connsiteX950" fmla="*/ 2514416 w 5697280"/>
                <a:gd name="connsiteY950" fmla="*/ 1412906 h 3222876"/>
                <a:gd name="connsiteX951" fmla="*/ 2510800 w 5697280"/>
                <a:gd name="connsiteY951" fmla="*/ 1420604 h 3222876"/>
                <a:gd name="connsiteX952" fmla="*/ 2500047 w 5697280"/>
                <a:gd name="connsiteY952" fmla="*/ 1437375 h 3222876"/>
                <a:gd name="connsiteX953" fmla="*/ 2502496 w 5697280"/>
                <a:gd name="connsiteY953" fmla="*/ 1448501 h 3222876"/>
                <a:gd name="connsiteX954" fmla="*/ 2513063 w 5697280"/>
                <a:gd name="connsiteY954" fmla="*/ 1442577 h 3222876"/>
                <a:gd name="connsiteX955" fmla="*/ 2541987 w 5697280"/>
                <a:gd name="connsiteY955" fmla="*/ 1405045 h 3222876"/>
                <a:gd name="connsiteX956" fmla="*/ 2564519 w 5697280"/>
                <a:gd name="connsiteY956" fmla="*/ 1384682 h 3222876"/>
                <a:gd name="connsiteX957" fmla="*/ 2576369 w 5697280"/>
                <a:gd name="connsiteY957" fmla="*/ 1385662 h 3222876"/>
                <a:gd name="connsiteX958" fmla="*/ 2572847 w 5697280"/>
                <a:gd name="connsiteY958" fmla="*/ 1396228 h 3222876"/>
                <a:gd name="connsiteX959" fmla="*/ 2538371 w 5697280"/>
                <a:gd name="connsiteY959" fmla="*/ 1430214 h 3222876"/>
                <a:gd name="connsiteX960" fmla="*/ 2523979 w 5697280"/>
                <a:gd name="connsiteY960" fmla="*/ 1456759 h 3222876"/>
                <a:gd name="connsiteX961" fmla="*/ 2526452 w 5697280"/>
                <a:gd name="connsiteY961" fmla="*/ 1463033 h 3222876"/>
                <a:gd name="connsiteX962" fmla="*/ 2524632 w 5697280"/>
                <a:gd name="connsiteY962" fmla="*/ 1481181 h 3222876"/>
                <a:gd name="connsiteX963" fmla="*/ 2516982 w 5697280"/>
                <a:gd name="connsiteY963" fmla="*/ 1484843 h 3222876"/>
                <a:gd name="connsiteX964" fmla="*/ 2498927 w 5697280"/>
                <a:gd name="connsiteY964" fmla="*/ 1483770 h 3222876"/>
                <a:gd name="connsiteX965" fmla="*/ 2504526 w 5697280"/>
                <a:gd name="connsiteY965" fmla="*/ 1468748 h 3222876"/>
                <a:gd name="connsiteX966" fmla="*/ 2476768 w 5697280"/>
                <a:gd name="connsiteY966" fmla="*/ 1459861 h 3222876"/>
                <a:gd name="connsiteX967" fmla="*/ 2475695 w 5697280"/>
                <a:gd name="connsiteY967" fmla="*/ 1459837 h 3222876"/>
                <a:gd name="connsiteX968" fmla="*/ 2451786 w 5697280"/>
                <a:gd name="connsiteY968" fmla="*/ 1456199 h 3222876"/>
                <a:gd name="connsiteX969" fmla="*/ 2418873 w 5697280"/>
                <a:gd name="connsiteY969" fmla="*/ 1437048 h 3222876"/>
                <a:gd name="connsiteX970" fmla="*/ 2441803 w 5697280"/>
                <a:gd name="connsiteY970" fmla="*/ 1422750 h 3222876"/>
                <a:gd name="connsiteX971" fmla="*/ 2438164 w 5697280"/>
                <a:gd name="connsiteY971" fmla="*/ 1412230 h 3222876"/>
                <a:gd name="connsiteX972" fmla="*/ 2435645 w 5697280"/>
                <a:gd name="connsiteY972" fmla="*/ 1396368 h 3222876"/>
                <a:gd name="connsiteX973" fmla="*/ 2433709 w 5697280"/>
                <a:gd name="connsiteY973" fmla="*/ 1371806 h 3222876"/>
                <a:gd name="connsiteX974" fmla="*/ 2424961 w 5697280"/>
                <a:gd name="connsiteY974" fmla="*/ 1375655 h 3222876"/>
                <a:gd name="connsiteX975" fmla="*/ 2407724 w 5697280"/>
                <a:gd name="connsiteY975" fmla="*/ 1404556 h 3222876"/>
                <a:gd name="connsiteX976" fmla="*/ 2402732 w 5697280"/>
                <a:gd name="connsiteY976" fmla="*/ 1412673 h 3222876"/>
                <a:gd name="connsiteX977" fmla="*/ 2388620 w 5697280"/>
                <a:gd name="connsiteY977" fmla="*/ 1415309 h 3222876"/>
                <a:gd name="connsiteX978" fmla="*/ 2390253 w 5697280"/>
                <a:gd name="connsiteY978" fmla="*/ 1403739 h 3222876"/>
                <a:gd name="connsiteX979" fmla="*/ 2410453 w 5697280"/>
                <a:gd name="connsiteY979" fmla="*/ 1378197 h 3222876"/>
                <a:gd name="connsiteX980" fmla="*/ 2417731 w 5697280"/>
                <a:gd name="connsiteY980" fmla="*/ 1364715 h 3222876"/>
                <a:gd name="connsiteX981" fmla="*/ 2429323 w 5697280"/>
                <a:gd name="connsiteY981" fmla="*/ 1359397 h 3222876"/>
                <a:gd name="connsiteX982" fmla="*/ 2442713 w 5697280"/>
                <a:gd name="connsiteY982" fmla="*/ 1349740 h 3222876"/>
                <a:gd name="connsiteX983" fmla="*/ 2438234 w 5697280"/>
                <a:gd name="connsiteY983" fmla="*/ 1332946 h 3222876"/>
                <a:gd name="connsiteX984" fmla="*/ 2439330 w 5697280"/>
                <a:gd name="connsiteY984" fmla="*/ 1311579 h 3222876"/>
                <a:gd name="connsiteX985" fmla="*/ 2449897 w 5697280"/>
                <a:gd name="connsiteY985" fmla="*/ 1279203 h 3222876"/>
                <a:gd name="connsiteX986" fmla="*/ 2441289 w 5697280"/>
                <a:gd name="connsiteY986" fmla="*/ 1278713 h 3222876"/>
                <a:gd name="connsiteX987" fmla="*/ 2430210 w 5697280"/>
                <a:gd name="connsiteY987" fmla="*/ 1291356 h 3222876"/>
                <a:gd name="connsiteX988" fmla="*/ 2418664 w 5697280"/>
                <a:gd name="connsiteY988" fmla="*/ 1292079 h 3222876"/>
                <a:gd name="connsiteX989" fmla="*/ 2420786 w 5697280"/>
                <a:gd name="connsiteY989" fmla="*/ 1280136 h 3222876"/>
                <a:gd name="connsiteX990" fmla="*/ 2455052 w 5697280"/>
                <a:gd name="connsiteY990" fmla="*/ 1259330 h 3222876"/>
                <a:gd name="connsiteX991" fmla="*/ 2467111 w 5697280"/>
                <a:gd name="connsiteY991" fmla="*/ 1240996 h 3222876"/>
                <a:gd name="connsiteX992" fmla="*/ 2465455 w 5697280"/>
                <a:gd name="connsiteY992" fmla="*/ 1237077 h 3222876"/>
                <a:gd name="connsiteX993" fmla="*/ 2435598 w 5697280"/>
                <a:gd name="connsiteY993" fmla="*/ 1241392 h 3222876"/>
                <a:gd name="connsiteX994" fmla="*/ 2429906 w 5697280"/>
                <a:gd name="connsiteY994" fmla="*/ 1245917 h 3222876"/>
                <a:gd name="connsiteX995" fmla="*/ 2420016 w 5697280"/>
                <a:gd name="connsiteY995" fmla="*/ 1247014 h 3222876"/>
                <a:gd name="connsiteX996" fmla="*/ 2421440 w 5697280"/>
                <a:gd name="connsiteY996" fmla="*/ 1238080 h 3222876"/>
                <a:gd name="connsiteX997" fmla="*/ 2450830 w 5697280"/>
                <a:gd name="connsiteY997" fmla="*/ 1216107 h 3222876"/>
                <a:gd name="connsiteX998" fmla="*/ 2457617 w 5697280"/>
                <a:gd name="connsiteY998" fmla="*/ 1195114 h 3222876"/>
                <a:gd name="connsiteX999" fmla="*/ 2460207 w 5697280"/>
                <a:gd name="connsiteY999" fmla="*/ 1175217 h 3222876"/>
                <a:gd name="connsiteX1000" fmla="*/ 2463916 w 5697280"/>
                <a:gd name="connsiteY1000" fmla="*/ 1172161 h 3222876"/>
                <a:gd name="connsiteX1001" fmla="*/ 2470867 w 5697280"/>
                <a:gd name="connsiteY1001" fmla="*/ 1156883 h 3222876"/>
                <a:gd name="connsiteX1002" fmla="*/ 2456125 w 5697280"/>
                <a:gd name="connsiteY1002" fmla="*/ 1160312 h 3222876"/>
                <a:gd name="connsiteX1003" fmla="*/ 2427248 w 5697280"/>
                <a:gd name="connsiteY1003" fmla="*/ 1184851 h 3222876"/>
                <a:gd name="connsiteX1004" fmla="*/ 2413345 w 5697280"/>
                <a:gd name="connsiteY1004" fmla="*/ 1195650 h 3222876"/>
                <a:gd name="connsiteX1005" fmla="*/ 2405041 w 5697280"/>
                <a:gd name="connsiteY1005" fmla="*/ 1192548 h 3222876"/>
                <a:gd name="connsiteX1006" fmla="*/ 2408703 w 5697280"/>
                <a:gd name="connsiteY1006" fmla="*/ 1184431 h 3222876"/>
                <a:gd name="connsiteX1007" fmla="*/ 2433429 w 5697280"/>
                <a:gd name="connsiteY1007" fmla="*/ 1160545 h 3222876"/>
                <a:gd name="connsiteX1008" fmla="*/ 2443435 w 5697280"/>
                <a:gd name="connsiteY1008" fmla="*/ 1154131 h 3222876"/>
                <a:gd name="connsiteX1009" fmla="*/ 2475998 w 5697280"/>
                <a:gd name="connsiteY1009" fmla="*/ 1131598 h 3222876"/>
                <a:gd name="connsiteX1010" fmla="*/ 2478914 w 5697280"/>
                <a:gd name="connsiteY1010" fmla="*/ 1126816 h 3222876"/>
                <a:gd name="connsiteX1011" fmla="*/ 2482786 w 5697280"/>
                <a:gd name="connsiteY1011" fmla="*/ 1102091 h 3222876"/>
                <a:gd name="connsiteX1012" fmla="*/ 2511033 w 5697280"/>
                <a:gd name="connsiteY1012" fmla="*/ 1043730 h 3222876"/>
                <a:gd name="connsiteX1013" fmla="*/ 2511290 w 5697280"/>
                <a:gd name="connsiteY1013" fmla="*/ 1039461 h 3222876"/>
                <a:gd name="connsiteX1014" fmla="*/ 2505249 w 5697280"/>
                <a:gd name="connsiteY1014" fmla="*/ 1041327 h 3222876"/>
                <a:gd name="connsiteX1015" fmla="*/ 2497155 w 5697280"/>
                <a:gd name="connsiteY1015" fmla="*/ 1040115 h 3222876"/>
                <a:gd name="connsiteX1016" fmla="*/ 2502473 w 5697280"/>
                <a:gd name="connsiteY1016" fmla="*/ 1034073 h 3222876"/>
                <a:gd name="connsiteX1017" fmla="*/ 2508094 w 5697280"/>
                <a:gd name="connsiteY1017" fmla="*/ 1031064 h 3222876"/>
                <a:gd name="connsiteX1018" fmla="*/ 2534966 w 5697280"/>
                <a:gd name="connsiteY1018" fmla="*/ 986139 h 3222876"/>
                <a:gd name="connsiteX1019" fmla="*/ 2565966 w 5697280"/>
                <a:gd name="connsiteY1019" fmla="*/ 942426 h 3222876"/>
                <a:gd name="connsiteX1020" fmla="*/ 2568065 w 5697280"/>
                <a:gd name="connsiteY1020" fmla="*/ 918914 h 3222876"/>
                <a:gd name="connsiteX1021" fmla="*/ 2576229 w 5697280"/>
                <a:gd name="connsiteY1021" fmla="*/ 904872 h 3222876"/>
                <a:gd name="connsiteX1022" fmla="*/ 2604196 w 5697280"/>
                <a:gd name="connsiteY1022" fmla="*/ 890340 h 3222876"/>
                <a:gd name="connsiteX1023" fmla="*/ 2607089 w 5697280"/>
                <a:gd name="connsiteY1023" fmla="*/ 876765 h 3222876"/>
                <a:gd name="connsiteX1024" fmla="*/ 2593723 w 5697280"/>
                <a:gd name="connsiteY1024" fmla="*/ 863655 h 3222876"/>
                <a:gd name="connsiteX1025" fmla="*/ 2592184 w 5697280"/>
                <a:gd name="connsiteY1025" fmla="*/ 859853 h 3222876"/>
                <a:gd name="connsiteX1026" fmla="*/ 2600044 w 5697280"/>
                <a:gd name="connsiteY1026" fmla="*/ 855398 h 3222876"/>
                <a:gd name="connsiteX1027" fmla="*/ 2612174 w 5697280"/>
                <a:gd name="connsiteY1027" fmla="*/ 850360 h 3222876"/>
                <a:gd name="connsiteX1028" fmla="*/ 2610401 w 5697280"/>
                <a:gd name="connsiteY1028" fmla="*/ 839840 h 3222876"/>
                <a:gd name="connsiteX1029" fmla="*/ 2592277 w 5697280"/>
                <a:gd name="connsiteY1029" fmla="*/ 834218 h 3222876"/>
                <a:gd name="connsiteX1030" fmla="*/ 2566432 w 5697280"/>
                <a:gd name="connsiteY1030" fmla="*/ 853789 h 3222876"/>
                <a:gd name="connsiteX1031" fmla="*/ 2541613 w 5697280"/>
                <a:gd name="connsiteY1031" fmla="*/ 865638 h 3222876"/>
                <a:gd name="connsiteX1032" fmla="*/ 2498181 w 5697280"/>
                <a:gd name="connsiteY1032" fmla="*/ 888801 h 3222876"/>
                <a:gd name="connsiteX1033" fmla="*/ 2465618 w 5697280"/>
                <a:gd name="connsiteY1033" fmla="*/ 922553 h 3222876"/>
                <a:gd name="connsiteX1034" fmla="*/ 2476745 w 5697280"/>
                <a:gd name="connsiteY1034" fmla="*/ 920010 h 3222876"/>
                <a:gd name="connsiteX1035" fmla="*/ 2486122 w 5697280"/>
                <a:gd name="connsiteY1035" fmla="*/ 912569 h 3222876"/>
                <a:gd name="connsiteX1036" fmla="*/ 2500047 w 5697280"/>
                <a:gd name="connsiteY1036" fmla="*/ 914902 h 3222876"/>
                <a:gd name="connsiteX1037" fmla="*/ 2492466 w 5697280"/>
                <a:gd name="connsiteY1037" fmla="*/ 926238 h 3222876"/>
                <a:gd name="connsiteX1038" fmla="*/ 2468417 w 5697280"/>
                <a:gd name="connsiteY1038" fmla="*/ 945669 h 3222876"/>
                <a:gd name="connsiteX1039" fmla="*/ 2448567 w 5697280"/>
                <a:gd name="connsiteY1039" fmla="*/ 962860 h 3222876"/>
                <a:gd name="connsiteX1040" fmla="*/ 2445651 w 5697280"/>
                <a:gd name="connsiteY1040" fmla="*/ 976225 h 3222876"/>
                <a:gd name="connsiteX1041" fmla="*/ 2438327 w 5697280"/>
                <a:gd name="connsiteY1041" fmla="*/ 987958 h 3222876"/>
                <a:gd name="connsiteX1042" fmla="*/ 2427784 w 5697280"/>
                <a:gd name="connsiteY1042" fmla="*/ 997195 h 3222876"/>
                <a:gd name="connsiteX1043" fmla="*/ 2422256 w 5697280"/>
                <a:gd name="connsiteY1043" fmla="*/ 1015179 h 3222876"/>
                <a:gd name="connsiteX1044" fmla="*/ 2413602 w 5697280"/>
                <a:gd name="connsiteY1044" fmla="*/ 1037875 h 3222876"/>
                <a:gd name="connsiteX1045" fmla="*/ 2388177 w 5697280"/>
                <a:gd name="connsiteY1045" fmla="*/ 1123387 h 3222876"/>
                <a:gd name="connsiteX1046" fmla="*/ 2390323 w 5697280"/>
                <a:gd name="connsiteY1046" fmla="*/ 1129849 h 3222876"/>
                <a:gd name="connsiteX1047" fmla="*/ 2396924 w 5697280"/>
                <a:gd name="connsiteY1047" fmla="*/ 1127889 h 3222876"/>
                <a:gd name="connsiteX1048" fmla="*/ 2419317 w 5697280"/>
                <a:gd name="connsiteY1048" fmla="*/ 1112518 h 3222876"/>
                <a:gd name="connsiteX1049" fmla="*/ 2397227 w 5697280"/>
                <a:gd name="connsiteY1049" fmla="*/ 1138013 h 3222876"/>
                <a:gd name="connsiteX1050" fmla="*/ 2384491 w 5697280"/>
                <a:gd name="connsiteY1050" fmla="*/ 1152731 h 3222876"/>
                <a:gd name="connsiteX1051" fmla="*/ 2383092 w 5697280"/>
                <a:gd name="connsiteY1051" fmla="*/ 1188396 h 3222876"/>
                <a:gd name="connsiteX1052" fmla="*/ 2390883 w 5697280"/>
                <a:gd name="connsiteY1052" fmla="*/ 1197143 h 3222876"/>
                <a:gd name="connsiteX1053" fmla="*/ 2398160 w 5697280"/>
                <a:gd name="connsiteY1053" fmla="*/ 1200642 h 3222876"/>
                <a:gd name="connsiteX1054" fmla="*/ 2392352 w 5697280"/>
                <a:gd name="connsiteY1054" fmla="*/ 1209226 h 3222876"/>
                <a:gd name="connsiteX1055" fmla="*/ 2372222 w 5697280"/>
                <a:gd name="connsiteY1055" fmla="*/ 1244961 h 3222876"/>
                <a:gd name="connsiteX1056" fmla="*/ 2385191 w 5697280"/>
                <a:gd name="connsiteY1056" fmla="*/ 1236960 h 3222876"/>
                <a:gd name="connsiteX1057" fmla="*/ 2410057 w 5697280"/>
                <a:gd name="connsiteY1057" fmla="*/ 1208246 h 3222876"/>
                <a:gd name="connsiteX1058" fmla="*/ 2420133 w 5697280"/>
                <a:gd name="connsiteY1058" fmla="*/ 1204841 h 3222876"/>
                <a:gd name="connsiteX1059" fmla="*/ 2418454 w 5697280"/>
                <a:gd name="connsiteY1059" fmla="*/ 1215501 h 3222876"/>
                <a:gd name="connsiteX1060" fmla="*/ 2390206 w 5697280"/>
                <a:gd name="connsiteY1060" fmla="*/ 1249580 h 3222876"/>
                <a:gd name="connsiteX1061" fmla="*/ 2377564 w 5697280"/>
                <a:gd name="connsiteY1061" fmla="*/ 1256461 h 3222876"/>
                <a:gd name="connsiteX1062" fmla="*/ 2371896 w 5697280"/>
                <a:gd name="connsiteY1062" fmla="*/ 1260776 h 3222876"/>
                <a:gd name="connsiteX1063" fmla="*/ 2366251 w 5697280"/>
                <a:gd name="connsiteY1063" fmla="*/ 1303742 h 3222876"/>
                <a:gd name="connsiteX1064" fmla="*/ 2360326 w 5697280"/>
                <a:gd name="connsiteY1064" fmla="*/ 1346008 h 3222876"/>
                <a:gd name="connsiteX1065" fmla="*/ 2360373 w 5697280"/>
                <a:gd name="connsiteY1065" fmla="*/ 1378967 h 3222876"/>
                <a:gd name="connsiteX1066" fmla="*/ 2360909 w 5697280"/>
                <a:gd name="connsiteY1066" fmla="*/ 1390700 h 3222876"/>
                <a:gd name="connsiteX1067" fmla="*/ 2362355 w 5697280"/>
                <a:gd name="connsiteY1067" fmla="*/ 1391097 h 3222876"/>
                <a:gd name="connsiteX1068" fmla="*/ 2373878 w 5697280"/>
                <a:gd name="connsiteY1068" fmla="*/ 1387691 h 3222876"/>
                <a:gd name="connsiteX1069" fmla="*/ 2370519 w 5697280"/>
                <a:gd name="connsiteY1069" fmla="*/ 1403016 h 3222876"/>
                <a:gd name="connsiteX1070" fmla="*/ 2322072 w 5697280"/>
                <a:gd name="connsiteY1070" fmla="*/ 1450017 h 3222876"/>
                <a:gd name="connsiteX1071" fmla="*/ 2302152 w 5697280"/>
                <a:gd name="connsiteY1071" fmla="*/ 1483816 h 3222876"/>
                <a:gd name="connsiteX1072" fmla="*/ 2303575 w 5697280"/>
                <a:gd name="connsiteY1072" fmla="*/ 1491561 h 3222876"/>
                <a:gd name="connsiteX1073" fmla="*/ 2311575 w 5697280"/>
                <a:gd name="connsiteY1073" fmla="*/ 1487805 h 3222876"/>
                <a:gd name="connsiteX1074" fmla="*/ 2322258 w 5697280"/>
                <a:gd name="connsiteY1074" fmla="*/ 1468748 h 3222876"/>
                <a:gd name="connsiteX1075" fmla="*/ 2343345 w 5697280"/>
                <a:gd name="connsiteY1075" fmla="*/ 1452047 h 3222876"/>
                <a:gd name="connsiteX1076" fmla="*/ 2357690 w 5697280"/>
                <a:gd name="connsiteY1076" fmla="*/ 1442110 h 3222876"/>
                <a:gd name="connsiteX1077" fmla="*/ 2364011 w 5697280"/>
                <a:gd name="connsiteY1077" fmla="*/ 1437072 h 3222876"/>
                <a:gd name="connsiteX1078" fmla="*/ 2364758 w 5697280"/>
                <a:gd name="connsiteY1078" fmla="*/ 1445725 h 3222876"/>
                <a:gd name="connsiteX1079" fmla="*/ 2364175 w 5697280"/>
                <a:gd name="connsiteY1079" fmla="*/ 1477472 h 3222876"/>
                <a:gd name="connsiteX1080" fmla="*/ 2374112 w 5697280"/>
                <a:gd name="connsiteY1080" fmla="*/ 1479641 h 3222876"/>
                <a:gd name="connsiteX1081" fmla="*/ 2385471 w 5697280"/>
                <a:gd name="connsiteY1081" fmla="*/ 1459744 h 3222876"/>
                <a:gd name="connsiteX1082" fmla="*/ 2397974 w 5697280"/>
                <a:gd name="connsiteY1082" fmla="*/ 1446752 h 3222876"/>
                <a:gd name="connsiteX1083" fmla="*/ 2395361 w 5697280"/>
                <a:gd name="connsiteY1083" fmla="*/ 1492470 h 3222876"/>
                <a:gd name="connsiteX1084" fmla="*/ 2403105 w 5697280"/>
                <a:gd name="connsiteY1084" fmla="*/ 1480947 h 3222876"/>
                <a:gd name="connsiteX1085" fmla="*/ 2408237 w 5697280"/>
                <a:gd name="connsiteY1085" fmla="*/ 1466322 h 3222876"/>
                <a:gd name="connsiteX1086" fmla="*/ 2417427 w 5697280"/>
                <a:gd name="connsiteY1086" fmla="*/ 1452723 h 3222876"/>
                <a:gd name="connsiteX1087" fmla="*/ 2418477 w 5697280"/>
                <a:gd name="connsiteY1087" fmla="*/ 1467255 h 3222876"/>
                <a:gd name="connsiteX1088" fmla="*/ 2425685 w 5697280"/>
                <a:gd name="connsiteY1088" fmla="*/ 1480411 h 3222876"/>
                <a:gd name="connsiteX1089" fmla="*/ 2429347 w 5697280"/>
                <a:gd name="connsiteY1089" fmla="*/ 1488738 h 3222876"/>
                <a:gd name="connsiteX1090" fmla="*/ 2422326 w 5697280"/>
                <a:gd name="connsiteY1090" fmla="*/ 1502990 h 3222876"/>
                <a:gd name="connsiteX1091" fmla="*/ 2417404 w 5697280"/>
                <a:gd name="connsiteY1091" fmla="*/ 1491467 h 3222876"/>
                <a:gd name="connsiteX1092" fmla="*/ 2399606 w 5697280"/>
                <a:gd name="connsiteY1092" fmla="*/ 1521021 h 3222876"/>
                <a:gd name="connsiteX1093" fmla="*/ 2402102 w 5697280"/>
                <a:gd name="connsiteY1093" fmla="*/ 1524730 h 3222876"/>
                <a:gd name="connsiteX1094" fmla="*/ 2405788 w 5697280"/>
                <a:gd name="connsiteY1094" fmla="*/ 1522700 h 3222876"/>
                <a:gd name="connsiteX1095" fmla="*/ 2416145 w 5697280"/>
                <a:gd name="connsiteY1095" fmla="*/ 1522187 h 3222876"/>
                <a:gd name="connsiteX1096" fmla="*/ 2444788 w 5697280"/>
                <a:gd name="connsiteY1096" fmla="*/ 1509755 h 3222876"/>
                <a:gd name="connsiteX1097" fmla="*/ 2459530 w 5697280"/>
                <a:gd name="connsiteY1097" fmla="*/ 1478102 h 3222876"/>
                <a:gd name="connsiteX1098" fmla="*/ 2466342 w 5697280"/>
                <a:gd name="connsiteY1098" fmla="*/ 1473203 h 3222876"/>
                <a:gd name="connsiteX1099" fmla="*/ 2467274 w 5697280"/>
                <a:gd name="connsiteY1099" fmla="*/ 1481764 h 3222876"/>
                <a:gd name="connsiteX1100" fmla="*/ 2459274 w 5697280"/>
                <a:gd name="connsiteY1100" fmla="*/ 1508402 h 3222876"/>
                <a:gd name="connsiteX1101" fmla="*/ 2445885 w 5697280"/>
                <a:gd name="connsiteY1101" fmla="*/ 1524566 h 3222876"/>
                <a:gd name="connsiteX1102" fmla="*/ 2440590 w 5697280"/>
                <a:gd name="connsiteY1102" fmla="*/ 1531121 h 3222876"/>
                <a:gd name="connsiteX1103" fmla="*/ 2448987 w 5697280"/>
                <a:gd name="connsiteY1103" fmla="*/ 1534037 h 3222876"/>
                <a:gd name="connsiteX1104" fmla="*/ 2476698 w 5697280"/>
                <a:gd name="connsiteY1104" fmla="*/ 1512997 h 3222876"/>
                <a:gd name="connsiteX1105" fmla="*/ 2484839 w 5697280"/>
                <a:gd name="connsiteY1105" fmla="*/ 1499608 h 3222876"/>
                <a:gd name="connsiteX1106" fmla="*/ 2490693 w 5697280"/>
                <a:gd name="connsiteY1106" fmla="*/ 1496762 h 3222876"/>
                <a:gd name="connsiteX1107" fmla="*/ 2493003 w 5697280"/>
                <a:gd name="connsiteY1107" fmla="*/ 1503153 h 3222876"/>
                <a:gd name="connsiteX1108" fmla="*/ 2488478 w 5697280"/>
                <a:gd name="connsiteY1108" fmla="*/ 1512927 h 3222876"/>
                <a:gd name="connsiteX1109" fmla="*/ 2478004 w 5697280"/>
                <a:gd name="connsiteY1109" fmla="*/ 1533104 h 3222876"/>
                <a:gd name="connsiteX1110" fmla="*/ 2463099 w 5697280"/>
                <a:gd name="connsiteY1110" fmla="*/ 1546726 h 3222876"/>
                <a:gd name="connsiteX1111" fmla="*/ 2457921 w 5697280"/>
                <a:gd name="connsiteY1111" fmla="*/ 1554936 h 3222876"/>
                <a:gd name="connsiteX1112" fmla="*/ 2480920 w 5697280"/>
                <a:gd name="connsiteY1112" fmla="*/ 1599722 h 3222876"/>
                <a:gd name="connsiteX1113" fmla="*/ 2485328 w 5697280"/>
                <a:gd name="connsiteY1113" fmla="*/ 1616353 h 3222876"/>
                <a:gd name="connsiteX1114" fmla="*/ 2486448 w 5697280"/>
                <a:gd name="connsiteY1114" fmla="*/ 1630558 h 3222876"/>
                <a:gd name="connsiteX1115" fmla="*/ 2481177 w 5697280"/>
                <a:gd name="connsiteY1115" fmla="*/ 1641731 h 3222876"/>
                <a:gd name="connsiteX1116" fmla="*/ 2469654 w 5697280"/>
                <a:gd name="connsiteY1116" fmla="*/ 1638699 h 3222876"/>
                <a:gd name="connsiteX1117" fmla="*/ 2450807 w 5697280"/>
                <a:gd name="connsiteY1117" fmla="*/ 1628133 h 3222876"/>
                <a:gd name="connsiteX1118" fmla="*/ 2439633 w 5697280"/>
                <a:gd name="connsiteY1118" fmla="*/ 1614814 h 3222876"/>
                <a:gd name="connsiteX1119" fmla="*/ 2439680 w 5697280"/>
                <a:gd name="connsiteY1119" fmla="*/ 1600282 h 3222876"/>
                <a:gd name="connsiteX1120" fmla="*/ 2435132 w 5697280"/>
                <a:gd name="connsiteY1120" fmla="*/ 1605320 h 3222876"/>
                <a:gd name="connsiteX1121" fmla="*/ 2416261 w 5697280"/>
                <a:gd name="connsiteY1121" fmla="*/ 1607139 h 3222876"/>
                <a:gd name="connsiteX1122" fmla="*/ 2401053 w 5697280"/>
                <a:gd name="connsiteY1122" fmla="*/ 1587849 h 3222876"/>
                <a:gd name="connsiteX1123" fmla="*/ 2396224 w 5697280"/>
                <a:gd name="connsiteY1123" fmla="*/ 1572034 h 3222876"/>
                <a:gd name="connsiteX1124" fmla="*/ 2365084 w 5697280"/>
                <a:gd name="connsiteY1124" fmla="*/ 1562004 h 3222876"/>
                <a:gd name="connsiteX1125" fmla="*/ 2356384 w 5697280"/>
                <a:gd name="connsiteY1125" fmla="*/ 1558739 h 3222876"/>
                <a:gd name="connsiteX1126" fmla="*/ 2334201 w 5697280"/>
                <a:gd name="connsiteY1126" fmla="*/ 1547682 h 3222876"/>
                <a:gd name="connsiteX1127" fmla="*/ 2325501 w 5697280"/>
                <a:gd name="connsiteY1127" fmla="*/ 1544463 h 3222876"/>
                <a:gd name="connsiteX1128" fmla="*/ 2313278 w 5697280"/>
                <a:gd name="connsiteY1128" fmla="*/ 1538375 h 3222876"/>
                <a:gd name="connsiteX1129" fmla="*/ 2297533 w 5697280"/>
                <a:gd name="connsiteY1129" fmla="*/ 1526432 h 3222876"/>
                <a:gd name="connsiteX1130" fmla="*/ 2283724 w 5697280"/>
                <a:gd name="connsiteY1130" fmla="*/ 1537372 h 3222876"/>
                <a:gd name="connsiteX1131" fmla="*/ 2269146 w 5697280"/>
                <a:gd name="connsiteY1131" fmla="*/ 1543064 h 3222876"/>
                <a:gd name="connsiteX1132" fmla="*/ 2263921 w 5697280"/>
                <a:gd name="connsiteY1132" fmla="*/ 1530281 h 3222876"/>
                <a:gd name="connsiteX1133" fmla="*/ 2268119 w 5697280"/>
                <a:gd name="connsiteY1133" fmla="*/ 1513137 h 3222876"/>
                <a:gd name="connsiteX1134" fmla="*/ 2256387 w 5697280"/>
                <a:gd name="connsiteY1134" fmla="*/ 1523050 h 3222876"/>
                <a:gd name="connsiteX1135" fmla="*/ 2246940 w 5697280"/>
                <a:gd name="connsiteY1135" fmla="*/ 1527272 h 3222876"/>
                <a:gd name="connsiteX1136" fmla="*/ 2244257 w 5697280"/>
                <a:gd name="connsiteY1136" fmla="*/ 1518992 h 3222876"/>
                <a:gd name="connsiteX1137" fmla="*/ 2235883 w 5697280"/>
                <a:gd name="connsiteY1137" fmla="*/ 1514326 h 3222876"/>
                <a:gd name="connsiteX1138" fmla="*/ 2227043 w 5697280"/>
                <a:gd name="connsiteY1138" fmla="*/ 1516822 h 3222876"/>
                <a:gd name="connsiteX1139" fmla="*/ 2226226 w 5697280"/>
                <a:gd name="connsiteY1139" fmla="*/ 1506676 h 3222876"/>
                <a:gd name="connsiteX1140" fmla="*/ 2228372 w 5697280"/>
                <a:gd name="connsiteY1140" fmla="*/ 1493520 h 3222876"/>
                <a:gd name="connsiteX1141" fmla="*/ 2223707 w 5697280"/>
                <a:gd name="connsiteY1141" fmla="*/ 1481577 h 3222876"/>
                <a:gd name="connsiteX1142" fmla="*/ 2218786 w 5697280"/>
                <a:gd name="connsiteY1142" fmla="*/ 1463803 h 3222876"/>
                <a:gd name="connsiteX1143" fmla="*/ 2256293 w 5697280"/>
                <a:gd name="connsiteY1143" fmla="*/ 1416218 h 3222876"/>
                <a:gd name="connsiteX1144" fmla="*/ 2256387 w 5697280"/>
                <a:gd name="connsiteY1144" fmla="*/ 1401127 h 3222876"/>
                <a:gd name="connsiteX1145" fmla="*/ 2247570 w 5697280"/>
                <a:gd name="connsiteY1145" fmla="*/ 1399051 h 3222876"/>
                <a:gd name="connsiteX1146" fmla="*/ 2234367 w 5697280"/>
                <a:gd name="connsiteY1146" fmla="*/ 1400544 h 3222876"/>
                <a:gd name="connsiteX1147" fmla="*/ 2238403 w 5697280"/>
                <a:gd name="connsiteY1147" fmla="*/ 1386781 h 3222876"/>
                <a:gd name="connsiteX1148" fmla="*/ 2245167 w 5697280"/>
                <a:gd name="connsiteY1148" fmla="*/ 1371270 h 3222876"/>
                <a:gd name="connsiteX1149" fmla="*/ 2234111 w 5697280"/>
                <a:gd name="connsiteY1149" fmla="*/ 1363246 h 3222876"/>
                <a:gd name="connsiteX1150" fmla="*/ 2221655 w 5697280"/>
                <a:gd name="connsiteY1150" fmla="*/ 1354522 h 3222876"/>
                <a:gd name="connsiteX1151" fmla="*/ 2224407 w 5697280"/>
                <a:gd name="connsiteY1151" fmla="*/ 1344095 h 3222876"/>
                <a:gd name="connsiteX1152" fmla="*/ 2234670 w 5697280"/>
                <a:gd name="connsiteY1152" fmla="*/ 1318880 h 3222876"/>
                <a:gd name="connsiteX1153" fmla="*/ 2221071 w 5697280"/>
                <a:gd name="connsiteY1153" fmla="*/ 1319253 h 3222876"/>
                <a:gd name="connsiteX1154" fmla="*/ 2223801 w 5697280"/>
                <a:gd name="connsiteY1154" fmla="*/ 1306541 h 3222876"/>
                <a:gd name="connsiteX1155" fmla="*/ 2220862 w 5697280"/>
                <a:gd name="connsiteY1155" fmla="*/ 1283565 h 3222876"/>
                <a:gd name="connsiteX1156" fmla="*/ 2224780 w 5697280"/>
                <a:gd name="connsiteY1156" fmla="*/ 1272205 h 3222876"/>
                <a:gd name="connsiteX1157" fmla="*/ 2228792 w 5697280"/>
                <a:gd name="connsiteY1157" fmla="*/ 1265814 h 3222876"/>
                <a:gd name="connsiteX1158" fmla="*/ 2232081 w 5697280"/>
                <a:gd name="connsiteY1158" fmla="*/ 1246804 h 3222876"/>
                <a:gd name="connsiteX1159" fmla="*/ 2232734 w 5697280"/>
                <a:gd name="connsiteY1159" fmla="*/ 1233741 h 3222876"/>
                <a:gd name="connsiteX1160" fmla="*/ 2230122 w 5697280"/>
                <a:gd name="connsiteY1160" fmla="*/ 1225951 h 3222876"/>
                <a:gd name="connsiteX1161" fmla="*/ 2252048 w 5697280"/>
                <a:gd name="connsiteY1161" fmla="*/ 1157793 h 3222876"/>
                <a:gd name="connsiteX1162" fmla="*/ 2271245 w 5697280"/>
                <a:gd name="connsiteY1162" fmla="*/ 1145407 h 3222876"/>
                <a:gd name="connsiteX1163" fmla="*/ 2279246 w 5697280"/>
                <a:gd name="connsiteY1163" fmla="*/ 1158026 h 3222876"/>
                <a:gd name="connsiteX1164" fmla="*/ 2269962 w 5697280"/>
                <a:gd name="connsiteY1164" fmla="*/ 1218533 h 3222876"/>
                <a:gd name="connsiteX1165" fmla="*/ 2273788 w 5697280"/>
                <a:gd name="connsiteY1165" fmla="*/ 1297071 h 3222876"/>
                <a:gd name="connsiteX1166" fmla="*/ 2282045 w 5697280"/>
                <a:gd name="connsiteY1166" fmla="*/ 1377941 h 3222876"/>
                <a:gd name="connsiteX1167" fmla="*/ 2283001 w 5697280"/>
                <a:gd name="connsiteY1167" fmla="*/ 1398071 h 3222876"/>
                <a:gd name="connsiteX1168" fmla="*/ 2305557 w 5697280"/>
                <a:gd name="connsiteY1168" fmla="*/ 1361356 h 3222876"/>
                <a:gd name="connsiteX1169" fmla="*/ 2313651 w 5697280"/>
                <a:gd name="connsiteY1169" fmla="*/ 1355268 h 3222876"/>
                <a:gd name="connsiteX1170" fmla="*/ 2313021 w 5697280"/>
                <a:gd name="connsiteY1170" fmla="*/ 1365625 h 3222876"/>
                <a:gd name="connsiteX1171" fmla="*/ 2307330 w 5697280"/>
                <a:gd name="connsiteY1171" fmla="*/ 1376262 h 3222876"/>
                <a:gd name="connsiteX1172" fmla="*/ 2288086 w 5697280"/>
                <a:gd name="connsiteY1172" fmla="*/ 1430097 h 3222876"/>
                <a:gd name="connsiteX1173" fmla="*/ 2295574 w 5697280"/>
                <a:gd name="connsiteY1173" fmla="*/ 1457202 h 3222876"/>
                <a:gd name="connsiteX1174" fmla="*/ 2302478 w 5697280"/>
                <a:gd name="connsiteY1174" fmla="*/ 1457225 h 3222876"/>
                <a:gd name="connsiteX1175" fmla="*/ 2329023 w 5697280"/>
                <a:gd name="connsiteY1175" fmla="*/ 1419087 h 3222876"/>
                <a:gd name="connsiteX1176" fmla="*/ 2322445 w 5697280"/>
                <a:gd name="connsiteY1176" fmla="*/ 1409337 h 3222876"/>
                <a:gd name="connsiteX1177" fmla="*/ 2314724 w 5697280"/>
                <a:gd name="connsiteY1177" fmla="*/ 1399167 h 3222876"/>
                <a:gd name="connsiteX1178" fmla="*/ 2324638 w 5697280"/>
                <a:gd name="connsiteY1178" fmla="*/ 1381393 h 3222876"/>
                <a:gd name="connsiteX1179" fmla="*/ 2325244 w 5697280"/>
                <a:gd name="connsiteY1179" fmla="*/ 1356551 h 3222876"/>
                <a:gd name="connsiteX1180" fmla="*/ 2328183 w 5697280"/>
                <a:gd name="connsiteY1180" fmla="*/ 1335791 h 3222876"/>
                <a:gd name="connsiteX1181" fmla="*/ 2326784 w 5697280"/>
                <a:gd name="connsiteY1181" fmla="*/ 1310576 h 3222876"/>
                <a:gd name="connsiteX1182" fmla="*/ 2327017 w 5697280"/>
                <a:gd name="connsiteY1182" fmla="*/ 1298517 h 3222876"/>
                <a:gd name="connsiteX1183" fmla="*/ 2334364 w 5697280"/>
                <a:gd name="connsiteY1183" fmla="*/ 1286387 h 3222876"/>
                <a:gd name="connsiteX1184" fmla="*/ 2327763 w 5697280"/>
                <a:gd name="connsiteY1184" fmla="*/ 1280276 h 3222876"/>
                <a:gd name="connsiteX1185" fmla="*/ 2316030 w 5697280"/>
                <a:gd name="connsiteY1185" fmla="*/ 1277967 h 3222876"/>
                <a:gd name="connsiteX1186" fmla="*/ 2317617 w 5697280"/>
                <a:gd name="connsiteY1186" fmla="*/ 1265698 h 3222876"/>
                <a:gd name="connsiteX1187" fmla="*/ 2330819 w 5697280"/>
                <a:gd name="connsiteY1187" fmla="*/ 1257580 h 3222876"/>
                <a:gd name="connsiteX1188" fmla="*/ 2338190 w 5697280"/>
                <a:gd name="connsiteY1188" fmla="*/ 1248040 h 3222876"/>
                <a:gd name="connsiteX1189" fmla="*/ 2331122 w 5697280"/>
                <a:gd name="connsiteY1189" fmla="*/ 1240156 h 3222876"/>
                <a:gd name="connsiteX1190" fmla="*/ 2321932 w 5697280"/>
                <a:gd name="connsiteY1190" fmla="*/ 1231735 h 3222876"/>
                <a:gd name="connsiteX1191" fmla="*/ 2332452 w 5697280"/>
                <a:gd name="connsiteY1191" fmla="*/ 1223361 h 3222876"/>
                <a:gd name="connsiteX1192" fmla="*/ 2342319 w 5697280"/>
                <a:gd name="connsiteY1192" fmla="*/ 1214451 h 3222876"/>
                <a:gd name="connsiteX1193" fmla="*/ 2334201 w 5697280"/>
                <a:gd name="connsiteY1193" fmla="*/ 1204094 h 3222876"/>
                <a:gd name="connsiteX1194" fmla="*/ 2331099 w 5697280"/>
                <a:gd name="connsiteY1194" fmla="*/ 1202252 h 3222876"/>
                <a:gd name="connsiteX1195" fmla="*/ 2322002 w 5697280"/>
                <a:gd name="connsiteY1195" fmla="*/ 1192292 h 3222876"/>
                <a:gd name="connsiteX1196" fmla="*/ 2334481 w 5697280"/>
                <a:gd name="connsiteY1196" fmla="*/ 1189772 h 3222876"/>
                <a:gd name="connsiteX1197" fmla="*/ 2344861 w 5697280"/>
                <a:gd name="connsiteY1197" fmla="*/ 1181912 h 3222876"/>
                <a:gd name="connsiteX1198" fmla="*/ 2343625 w 5697280"/>
                <a:gd name="connsiteY1198" fmla="*/ 1139949 h 3222876"/>
                <a:gd name="connsiteX1199" fmla="*/ 2319413 w 5697280"/>
                <a:gd name="connsiteY1199" fmla="*/ 1151168 h 3222876"/>
                <a:gd name="connsiteX1200" fmla="*/ 2310666 w 5697280"/>
                <a:gd name="connsiteY1200" fmla="*/ 1158959 h 3222876"/>
                <a:gd name="connsiteX1201" fmla="*/ 2301568 w 5697280"/>
                <a:gd name="connsiteY1201" fmla="*/ 1168499 h 3222876"/>
                <a:gd name="connsiteX1202" fmla="*/ 2288903 w 5697280"/>
                <a:gd name="connsiteY1202" fmla="*/ 1171182 h 3222876"/>
                <a:gd name="connsiteX1203" fmla="*/ 2289999 w 5697280"/>
                <a:gd name="connsiteY1203" fmla="*/ 1155950 h 3222876"/>
                <a:gd name="connsiteX1204" fmla="*/ 2334668 w 5697280"/>
                <a:gd name="connsiteY1204" fmla="*/ 1130408 h 3222876"/>
                <a:gd name="connsiteX1205" fmla="*/ 2356804 w 5697280"/>
                <a:gd name="connsiteY1205" fmla="*/ 1112308 h 3222876"/>
                <a:gd name="connsiteX1206" fmla="*/ 2356477 w 5697280"/>
                <a:gd name="connsiteY1206" fmla="*/ 1105986 h 3222876"/>
                <a:gd name="connsiteX1207" fmla="*/ 2358996 w 5697280"/>
                <a:gd name="connsiteY1207" fmla="*/ 1087326 h 3222876"/>
                <a:gd name="connsiteX1208" fmla="*/ 2361679 w 5697280"/>
                <a:gd name="connsiteY1208" fmla="*/ 1071114 h 3222876"/>
                <a:gd name="connsiteX1209" fmla="*/ 2363988 w 5697280"/>
                <a:gd name="connsiteY1209" fmla="*/ 1056816 h 3222876"/>
                <a:gd name="connsiteX1210" fmla="*/ 2366951 w 5697280"/>
                <a:gd name="connsiteY1210" fmla="*/ 1034120 h 3222876"/>
                <a:gd name="connsiteX1211" fmla="*/ 2372875 w 5697280"/>
                <a:gd name="connsiteY1211" fmla="*/ 1014246 h 3222876"/>
                <a:gd name="connsiteX1212" fmla="*/ 2380969 w 5697280"/>
                <a:gd name="connsiteY1212" fmla="*/ 987445 h 3222876"/>
                <a:gd name="connsiteX1213" fmla="*/ 2381342 w 5697280"/>
                <a:gd name="connsiteY1213" fmla="*/ 976878 h 3222876"/>
                <a:gd name="connsiteX1214" fmla="*/ 2378194 w 5697280"/>
                <a:gd name="connsiteY1214" fmla="*/ 948398 h 3222876"/>
                <a:gd name="connsiteX1215" fmla="*/ 2381482 w 5697280"/>
                <a:gd name="connsiteY1215" fmla="*/ 938858 h 3222876"/>
                <a:gd name="connsiteX1216" fmla="*/ 2388900 w 5697280"/>
                <a:gd name="connsiteY1216" fmla="*/ 930320 h 3222876"/>
                <a:gd name="connsiteX1217" fmla="*/ 2379546 w 5697280"/>
                <a:gd name="connsiteY1217" fmla="*/ 927055 h 3222876"/>
                <a:gd name="connsiteX1218" fmla="*/ 2373295 w 5697280"/>
                <a:gd name="connsiteY1218" fmla="*/ 921597 h 3222876"/>
                <a:gd name="connsiteX1219" fmla="*/ 2378753 w 5697280"/>
                <a:gd name="connsiteY1219" fmla="*/ 914879 h 3222876"/>
                <a:gd name="connsiteX1220" fmla="*/ 2388550 w 5697280"/>
                <a:gd name="connsiteY1220" fmla="*/ 905478 h 3222876"/>
                <a:gd name="connsiteX1221" fmla="*/ 2403899 w 5697280"/>
                <a:gd name="connsiteY1221" fmla="*/ 881616 h 3222876"/>
                <a:gd name="connsiteX1222" fmla="*/ 2403455 w 5697280"/>
                <a:gd name="connsiteY1222" fmla="*/ 864682 h 3222876"/>
                <a:gd name="connsiteX1223" fmla="*/ 2403059 w 5697280"/>
                <a:gd name="connsiteY1223" fmla="*/ 863539 h 3222876"/>
                <a:gd name="connsiteX1224" fmla="*/ 2398324 w 5697280"/>
                <a:gd name="connsiteY1224" fmla="*/ 845718 h 3222876"/>
                <a:gd name="connsiteX1225" fmla="*/ 2379920 w 5697280"/>
                <a:gd name="connsiteY1225" fmla="*/ 856168 h 3222876"/>
                <a:gd name="connsiteX1226" fmla="*/ 2369283 w 5697280"/>
                <a:gd name="connsiteY1226" fmla="*/ 859713 h 3222876"/>
                <a:gd name="connsiteX1227" fmla="*/ 2365948 w 5697280"/>
                <a:gd name="connsiteY1227" fmla="*/ 852576 h 3222876"/>
                <a:gd name="connsiteX1228" fmla="*/ 2375044 w 5697280"/>
                <a:gd name="connsiteY1228" fmla="*/ 840796 h 3222876"/>
                <a:gd name="connsiteX1229" fmla="*/ 2407234 w 5697280"/>
                <a:gd name="connsiteY1229" fmla="*/ 837017 h 3222876"/>
                <a:gd name="connsiteX1230" fmla="*/ 2427084 w 5697280"/>
                <a:gd name="connsiteY1230" fmla="*/ 817564 h 3222876"/>
                <a:gd name="connsiteX1231" fmla="*/ 2422116 w 5697280"/>
                <a:gd name="connsiteY1231" fmla="*/ 812945 h 3222876"/>
                <a:gd name="connsiteX1232" fmla="*/ 2411503 w 5697280"/>
                <a:gd name="connsiteY1232" fmla="*/ 802962 h 3222876"/>
                <a:gd name="connsiteX1233" fmla="*/ 2423142 w 5697280"/>
                <a:gd name="connsiteY1233" fmla="*/ 790623 h 3222876"/>
                <a:gd name="connsiteX1234" fmla="*/ 2449850 w 5697280"/>
                <a:gd name="connsiteY1234" fmla="*/ 762165 h 3222876"/>
                <a:gd name="connsiteX1235" fmla="*/ 2449710 w 5697280"/>
                <a:gd name="connsiteY1235" fmla="*/ 757453 h 3222876"/>
                <a:gd name="connsiteX1236" fmla="*/ 2439494 w 5697280"/>
                <a:gd name="connsiteY1236" fmla="*/ 764265 h 3222876"/>
                <a:gd name="connsiteX1237" fmla="*/ 2431703 w 5697280"/>
                <a:gd name="connsiteY1237" fmla="*/ 764288 h 3222876"/>
                <a:gd name="connsiteX1238" fmla="*/ 2431236 w 5697280"/>
                <a:gd name="connsiteY1238" fmla="*/ 756287 h 3222876"/>
                <a:gd name="connsiteX1239" fmla="*/ 2450014 w 5697280"/>
                <a:gd name="connsiteY1239" fmla="*/ 753208 h 3222876"/>
                <a:gd name="connsiteX1240" fmla="*/ 2457874 w 5697280"/>
                <a:gd name="connsiteY1240" fmla="*/ 750759 h 3222876"/>
                <a:gd name="connsiteX1241" fmla="*/ 2462843 w 5697280"/>
                <a:gd name="connsiteY1241" fmla="*/ 737557 h 3222876"/>
                <a:gd name="connsiteX1242" fmla="*/ 2460697 w 5697280"/>
                <a:gd name="connsiteY1242" fmla="*/ 731772 h 3222876"/>
                <a:gd name="connsiteX1243" fmla="*/ 2466155 w 5697280"/>
                <a:gd name="connsiteY1243" fmla="*/ 731422 h 3222876"/>
                <a:gd name="connsiteX1244" fmla="*/ 2477444 w 5697280"/>
                <a:gd name="connsiteY1244" fmla="*/ 724658 h 3222876"/>
                <a:gd name="connsiteX1245" fmla="*/ 2529811 w 5697280"/>
                <a:gd name="connsiteY1245" fmla="*/ 656803 h 3222876"/>
                <a:gd name="connsiteX1246" fmla="*/ 2530557 w 5697280"/>
                <a:gd name="connsiteY1246" fmla="*/ 655870 h 3222876"/>
                <a:gd name="connsiteX1247" fmla="*/ 2553650 w 5697280"/>
                <a:gd name="connsiteY1247" fmla="*/ 615796 h 3222876"/>
                <a:gd name="connsiteX1248" fmla="*/ 2553603 w 5697280"/>
                <a:gd name="connsiteY1248" fmla="*/ 616053 h 3222876"/>
                <a:gd name="connsiteX1249" fmla="*/ 2550361 w 5697280"/>
                <a:gd name="connsiteY1249" fmla="*/ 600425 h 3222876"/>
                <a:gd name="connsiteX1250" fmla="*/ 2535572 w 5697280"/>
                <a:gd name="connsiteY1250" fmla="*/ 596226 h 3222876"/>
                <a:gd name="connsiteX1251" fmla="*/ 2530487 w 5697280"/>
                <a:gd name="connsiteY1251" fmla="*/ 592541 h 3222876"/>
                <a:gd name="connsiteX1252" fmla="*/ 2534989 w 5697280"/>
                <a:gd name="connsiteY1252" fmla="*/ 587666 h 3222876"/>
                <a:gd name="connsiteX1253" fmla="*/ 2553650 w 5697280"/>
                <a:gd name="connsiteY1253" fmla="*/ 583117 h 3222876"/>
                <a:gd name="connsiteX1254" fmla="*/ 2576812 w 5697280"/>
                <a:gd name="connsiteY1254" fmla="*/ 574113 h 3222876"/>
                <a:gd name="connsiteX1255" fmla="*/ 2578865 w 5697280"/>
                <a:gd name="connsiteY1255" fmla="*/ 565809 h 3222876"/>
                <a:gd name="connsiteX1256" fmla="*/ 2581850 w 5697280"/>
                <a:gd name="connsiteY1256" fmla="*/ 546916 h 3222876"/>
                <a:gd name="connsiteX1257" fmla="*/ 2578071 w 5697280"/>
                <a:gd name="connsiteY1257" fmla="*/ 505092 h 3222876"/>
                <a:gd name="connsiteX1258" fmla="*/ 2573010 w 5697280"/>
                <a:gd name="connsiteY1258" fmla="*/ 497815 h 3222876"/>
                <a:gd name="connsiteX1259" fmla="*/ 2581290 w 5697280"/>
                <a:gd name="connsiteY1259" fmla="*/ 494456 h 3222876"/>
                <a:gd name="connsiteX1260" fmla="*/ 2591157 w 5697280"/>
                <a:gd name="connsiteY1260" fmla="*/ 485312 h 3222876"/>
                <a:gd name="connsiteX1261" fmla="*/ 2581477 w 5697280"/>
                <a:gd name="connsiteY1261" fmla="*/ 483143 h 3222876"/>
                <a:gd name="connsiteX1262" fmla="*/ 2574363 w 5697280"/>
                <a:gd name="connsiteY1262" fmla="*/ 483190 h 3222876"/>
                <a:gd name="connsiteX1263" fmla="*/ 2546769 w 5697280"/>
                <a:gd name="connsiteY1263" fmla="*/ 486455 h 3222876"/>
                <a:gd name="connsiteX1264" fmla="*/ 2511640 w 5697280"/>
                <a:gd name="connsiteY1264" fmla="*/ 502737 h 3222876"/>
                <a:gd name="connsiteX1265" fmla="*/ 2500817 w 5697280"/>
                <a:gd name="connsiteY1265" fmla="*/ 501080 h 3222876"/>
                <a:gd name="connsiteX1266" fmla="*/ 2507068 w 5697280"/>
                <a:gd name="connsiteY1266" fmla="*/ 492660 h 3222876"/>
                <a:gd name="connsiteX1267" fmla="*/ 2578025 w 5697280"/>
                <a:gd name="connsiteY1267" fmla="*/ 468494 h 3222876"/>
                <a:gd name="connsiteX1268" fmla="*/ 2588568 w 5697280"/>
                <a:gd name="connsiteY1268" fmla="*/ 458814 h 3222876"/>
                <a:gd name="connsiteX1269" fmla="*/ 2577558 w 5697280"/>
                <a:gd name="connsiteY1269" fmla="*/ 452563 h 3222876"/>
                <a:gd name="connsiteX1270" fmla="*/ 2560764 w 5697280"/>
                <a:gd name="connsiteY1270" fmla="*/ 449951 h 3222876"/>
                <a:gd name="connsiteX1271" fmla="*/ 2554769 w 5697280"/>
                <a:gd name="connsiteY1271" fmla="*/ 444865 h 3222876"/>
                <a:gd name="connsiteX1272" fmla="*/ 2559341 w 5697280"/>
                <a:gd name="connsiteY1272" fmla="*/ 438264 h 3222876"/>
                <a:gd name="connsiteX1273" fmla="*/ 2579494 w 5697280"/>
                <a:gd name="connsiteY1273" fmla="*/ 434929 h 3222876"/>
                <a:gd name="connsiteX1274" fmla="*/ 2588125 w 5697280"/>
                <a:gd name="connsiteY1274" fmla="*/ 430427 h 3222876"/>
                <a:gd name="connsiteX1275" fmla="*/ 2580521 w 5697280"/>
                <a:gd name="connsiteY1275" fmla="*/ 424922 h 3222876"/>
                <a:gd name="connsiteX1276" fmla="*/ 2572217 w 5697280"/>
                <a:gd name="connsiteY1276" fmla="*/ 418181 h 3222876"/>
                <a:gd name="connsiteX1277" fmla="*/ 2579938 w 5697280"/>
                <a:gd name="connsiteY1277" fmla="*/ 411790 h 3222876"/>
                <a:gd name="connsiteX1278" fmla="*/ 2588358 w 5697280"/>
                <a:gd name="connsiteY1278" fmla="*/ 405655 h 3222876"/>
                <a:gd name="connsiteX1279" fmla="*/ 2577978 w 5697280"/>
                <a:gd name="connsiteY1279" fmla="*/ 400523 h 3222876"/>
                <a:gd name="connsiteX1280" fmla="*/ 2556285 w 5697280"/>
                <a:gd name="connsiteY1280" fmla="*/ 405072 h 3222876"/>
                <a:gd name="connsiteX1281" fmla="*/ 2548658 w 5697280"/>
                <a:gd name="connsiteY1281" fmla="*/ 403952 h 3222876"/>
                <a:gd name="connsiteX1282" fmla="*/ 2550851 w 5697280"/>
                <a:gd name="connsiteY1282" fmla="*/ 396931 h 3222876"/>
                <a:gd name="connsiteX1283" fmla="*/ 2579121 w 5697280"/>
                <a:gd name="connsiteY1283" fmla="*/ 384685 h 3222876"/>
                <a:gd name="connsiteX1284" fmla="*/ 2590971 w 5697280"/>
                <a:gd name="connsiteY1284" fmla="*/ 379040 h 3222876"/>
                <a:gd name="connsiteX1285" fmla="*/ 2581850 w 5697280"/>
                <a:gd name="connsiteY1285" fmla="*/ 370876 h 3222876"/>
                <a:gd name="connsiteX1286" fmla="*/ 2573663 w 5697280"/>
                <a:gd name="connsiteY1286" fmla="*/ 369663 h 3222876"/>
                <a:gd name="connsiteX1287" fmla="*/ 2515862 w 5697280"/>
                <a:gd name="connsiteY1287" fmla="*/ 397748 h 3222876"/>
                <a:gd name="connsiteX1288" fmla="*/ 2512993 w 5697280"/>
                <a:gd name="connsiteY1288" fmla="*/ 407591 h 3222876"/>
                <a:gd name="connsiteX1289" fmla="*/ 2519874 w 5697280"/>
                <a:gd name="connsiteY1289" fmla="*/ 408967 h 3222876"/>
                <a:gd name="connsiteX1290" fmla="*/ 2522743 w 5697280"/>
                <a:gd name="connsiteY1290" fmla="*/ 414915 h 3222876"/>
                <a:gd name="connsiteX1291" fmla="*/ 2512456 w 5697280"/>
                <a:gd name="connsiteY1291" fmla="*/ 426811 h 3222876"/>
                <a:gd name="connsiteX1292" fmla="*/ 2505995 w 5697280"/>
                <a:gd name="connsiteY1292" fmla="*/ 433902 h 3222876"/>
                <a:gd name="connsiteX1293" fmla="*/ 2504316 w 5697280"/>
                <a:gd name="connsiteY1293" fmla="*/ 443956 h 3222876"/>
                <a:gd name="connsiteX1294" fmla="*/ 2514042 w 5697280"/>
                <a:gd name="connsiteY1294" fmla="*/ 442323 h 3222876"/>
                <a:gd name="connsiteX1295" fmla="*/ 2546255 w 5697280"/>
                <a:gd name="connsiteY1295" fmla="*/ 420887 h 3222876"/>
                <a:gd name="connsiteX1296" fmla="*/ 2558245 w 5697280"/>
                <a:gd name="connsiteY1296" fmla="*/ 419091 h 3222876"/>
                <a:gd name="connsiteX1297" fmla="*/ 2551387 w 5697280"/>
                <a:gd name="connsiteY1297" fmla="*/ 429844 h 3222876"/>
                <a:gd name="connsiteX1298" fmla="*/ 2502240 w 5697280"/>
                <a:gd name="connsiteY1298" fmla="*/ 453473 h 3222876"/>
                <a:gd name="connsiteX1299" fmla="*/ 2497201 w 5697280"/>
                <a:gd name="connsiteY1299" fmla="*/ 466279 h 3222876"/>
                <a:gd name="connsiteX1300" fmla="*/ 2504012 w 5697280"/>
                <a:gd name="connsiteY1300" fmla="*/ 470267 h 3222876"/>
                <a:gd name="connsiteX1301" fmla="*/ 2510800 w 5697280"/>
                <a:gd name="connsiteY1301" fmla="*/ 472740 h 3222876"/>
                <a:gd name="connsiteX1302" fmla="*/ 2505925 w 5697280"/>
                <a:gd name="connsiteY1302" fmla="*/ 481394 h 3222876"/>
                <a:gd name="connsiteX1303" fmla="*/ 2474225 w 5697280"/>
                <a:gd name="connsiteY1303" fmla="*/ 534553 h 3222876"/>
                <a:gd name="connsiteX1304" fmla="*/ 2467881 w 5697280"/>
                <a:gd name="connsiteY1304" fmla="*/ 550111 h 3222876"/>
                <a:gd name="connsiteX1305" fmla="*/ 2460183 w 5697280"/>
                <a:gd name="connsiteY1305" fmla="*/ 567232 h 3222876"/>
                <a:gd name="connsiteX1306" fmla="*/ 2477981 w 5697280"/>
                <a:gd name="connsiteY1306" fmla="*/ 561307 h 3222876"/>
                <a:gd name="connsiteX1307" fmla="*/ 2514999 w 5697280"/>
                <a:gd name="connsiteY1307" fmla="*/ 540897 h 3222876"/>
                <a:gd name="connsiteX1308" fmla="*/ 2522580 w 5697280"/>
                <a:gd name="connsiteY1308" fmla="*/ 540758 h 3222876"/>
                <a:gd name="connsiteX1309" fmla="*/ 2520714 w 5697280"/>
                <a:gd name="connsiteY1309" fmla="*/ 547149 h 3222876"/>
                <a:gd name="connsiteX1310" fmla="*/ 2489947 w 5697280"/>
                <a:gd name="connsiteY1310" fmla="*/ 565459 h 3222876"/>
                <a:gd name="connsiteX1311" fmla="*/ 2451529 w 5697280"/>
                <a:gd name="connsiteY1311" fmla="*/ 581484 h 3222876"/>
                <a:gd name="connsiteX1312" fmla="*/ 2441593 w 5697280"/>
                <a:gd name="connsiteY1312" fmla="*/ 592424 h 3222876"/>
                <a:gd name="connsiteX1313" fmla="*/ 2452392 w 5697280"/>
                <a:gd name="connsiteY1313" fmla="*/ 598582 h 3222876"/>
                <a:gd name="connsiteX1314" fmla="*/ 2458830 w 5697280"/>
                <a:gd name="connsiteY1314" fmla="*/ 605743 h 3222876"/>
                <a:gd name="connsiteX1315" fmla="*/ 2451366 w 5697280"/>
                <a:gd name="connsiteY1315" fmla="*/ 612018 h 3222876"/>
                <a:gd name="connsiteX1316" fmla="*/ 2405205 w 5697280"/>
                <a:gd name="connsiteY1316" fmla="*/ 636440 h 3222876"/>
                <a:gd name="connsiteX1317" fmla="*/ 2402615 w 5697280"/>
                <a:gd name="connsiteY1317" fmla="*/ 648312 h 3222876"/>
                <a:gd name="connsiteX1318" fmla="*/ 2382882 w 5697280"/>
                <a:gd name="connsiteY1318" fmla="*/ 677400 h 3222876"/>
                <a:gd name="connsiteX1319" fmla="*/ 2371569 w 5697280"/>
                <a:gd name="connsiteY1319" fmla="*/ 694334 h 3222876"/>
                <a:gd name="connsiteX1320" fmla="*/ 2362145 w 5697280"/>
                <a:gd name="connsiteY1320" fmla="*/ 719526 h 3222876"/>
                <a:gd name="connsiteX1321" fmla="*/ 2353818 w 5697280"/>
                <a:gd name="connsiteY1321" fmla="*/ 742618 h 3222876"/>
                <a:gd name="connsiteX1322" fmla="*/ 2352955 w 5697280"/>
                <a:gd name="connsiteY1322" fmla="*/ 751995 h 3222876"/>
                <a:gd name="connsiteX1323" fmla="*/ 2325011 w 5697280"/>
                <a:gd name="connsiteY1323" fmla="*/ 801376 h 3222876"/>
                <a:gd name="connsiteX1324" fmla="*/ 2325454 w 5697280"/>
                <a:gd name="connsiteY1324" fmla="*/ 821599 h 3222876"/>
                <a:gd name="connsiteX1325" fmla="*/ 2343601 w 5697280"/>
                <a:gd name="connsiteY1325" fmla="*/ 805808 h 3222876"/>
                <a:gd name="connsiteX1326" fmla="*/ 2349083 w 5697280"/>
                <a:gd name="connsiteY1326" fmla="*/ 805318 h 3222876"/>
                <a:gd name="connsiteX1327" fmla="*/ 2347404 w 5697280"/>
                <a:gd name="connsiteY1327" fmla="*/ 811452 h 3222876"/>
                <a:gd name="connsiteX1328" fmla="*/ 2312718 w 5697280"/>
                <a:gd name="connsiteY1328" fmla="*/ 834872 h 3222876"/>
                <a:gd name="connsiteX1329" fmla="*/ 2302781 w 5697280"/>
                <a:gd name="connsiteY1329" fmla="*/ 832935 h 3222876"/>
                <a:gd name="connsiteX1330" fmla="*/ 2286220 w 5697280"/>
                <a:gd name="connsiteY1330" fmla="*/ 826871 h 3222876"/>
                <a:gd name="connsiteX1331" fmla="*/ 2282395 w 5697280"/>
                <a:gd name="connsiteY1331" fmla="*/ 819383 h 3222876"/>
                <a:gd name="connsiteX1332" fmla="*/ 2302711 w 5697280"/>
                <a:gd name="connsiteY1332" fmla="*/ 788523 h 3222876"/>
                <a:gd name="connsiteX1333" fmla="*/ 2302898 w 5697280"/>
                <a:gd name="connsiteY1333" fmla="*/ 773735 h 3222876"/>
                <a:gd name="connsiteX1334" fmla="*/ 2303575 w 5697280"/>
                <a:gd name="connsiteY1334" fmla="*/ 753955 h 3222876"/>
                <a:gd name="connsiteX1335" fmla="*/ 2300402 w 5697280"/>
                <a:gd name="connsiteY1335" fmla="*/ 741219 h 3222876"/>
                <a:gd name="connsiteX1336" fmla="*/ 2288273 w 5697280"/>
                <a:gd name="connsiteY1336" fmla="*/ 740869 h 3222876"/>
                <a:gd name="connsiteX1337" fmla="*/ 2267583 w 5697280"/>
                <a:gd name="connsiteY1337" fmla="*/ 766131 h 3222876"/>
                <a:gd name="connsiteX1338" fmla="*/ 2264317 w 5697280"/>
                <a:gd name="connsiteY1338" fmla="*/ 779496 h 3222876"/>
                <a:gd name="connsiteX1339" fmla="*/ 2258789 w 5697280"/>
                <a:gd name="connsiteY1339" fmla="*/ 793585 h 3222876"/>
                <a:gd name="connsiteX1340" fmla="*/ 2266440 w 5697280"/>
                <a:gd name="connsiteY1340" fmla="*/ 785841 h 3222876"/>
                <a:gd name="connsiteX1341" fmla="*/ 2272808 w 5697280"/>
                <a:gd name="connsiteY1341" fmla="*/ 783508 h 3222876"/>
                <a:gd name="connsiteX1342" fmla="*/ 2275840 w 5697280"/>
                <a:gd name="connsiteY1342" fmla="*/ 789456 h 3222876"/>
                <a:gd name="connsiteX1343" fmla="*/ 2272341 w 5697280"/>
                <a:gd name="connsiteY1343" fmla="*/ 807184 h 3222876"/>
                <a:gd name="connsiteX1344" fmla="*/ 2268469 w 5697280"/>
                <a:gd name="connsiteY1344" fmla="*/ 833215 h 3222876"/>
                <a:gd name="connsiteX1345" fmla="*/ 2257203 w 5697280"/>
                <a:gd name="connsiteY1345" fmla="*/ 863072 h 3222876"/>
                <a:gd name="connsiteX1346" fmla="*/ 2250672 w 5697280"/>
                <a:gd name="connsiteY1346" fmla="*/ 887028 h 3222876"/>
                <a:gd name="connsiteX1347" fmla="*/ 2261098 w 5697280"/>
                <a:gd name="connsiteY1347" fmla="*/ 879657 h 3222876"/>
                <a:gd name="connsiteX1348" fmla="*/ 2286593 w 5697280"/>
                <a:gd name="connsiteY1348" fmla="*/ 848797 h 3222876"/>
                <a:gd name="connsiteX1349" fmla="*/ 2295387 w 5697280"/>
                <a:gd name="connsiteY1349" fmla="*/ 849590 h 3222876"/>
                <a:gd name="connsiteX1350" fmla="*/ 2297766 w 5697280"/>
                <a:gd name="connsiteY1350" fmla="*/ 853415 h 3222876"/>
                <a:gd name="connsiteX1351" fmla="*/ 2301732 w 5697280"/>
                <a:gd name="connsiteY1351" fmla="*/ 868997 h 3222876"/>
                <a:gd name="connsiteX1352" fmla="*/ 2282558 w 5697280"/>
                <a:gd name="connsiteY1352" fmla="*/ 896591 h 3222876"/>
                <a:gd name="connsiteX1353" fmla="*/ 2275514 w 5697280"/>
                <a:gd name="connsiteY1353" fmla="*/ 899507 h 3222876"/>
                <a:gd name="connsiteX1354" fmla="*/ 2275864 w 5697280"/>
                <a:gd name="connsiteY1354" fmla="*/ 892043 h 3222876"/>
                <a:gd name="connsiteX1355" fmla="*/ 2278756 w 5697280"/>
                <a:gd name="connsiteY1355" fmla="*/ 885535 h 3222876"/>
                <a:gd name="connsiteX1356" fmla="*/ 2276167 w 5697280"/>
                <a:gd name="connsiteY1356" fmla="*/ 880520 h 3222876"/>
                <a:gd name="connsiteX1357" fmla="*/ 2271222 w 5697280"/>
                <a:gd name="connsiteY1357" fmla="*/ 882899 h 3222876"/>
                <a:gd name="connsiteX1358" fmla="*/ 2246333 w 5697280"/>
                <a:gd name="connsiteY1358" fmla="*/ 958474 h 3222876"/>
                <a:gd name="connsiteX1359" fmla="*/ 2295994 w 5697280"/>
                <a:gd name="connsiteY1359" fmla="*/ 895868 h 3222876"/>
                <a:gd name="connsiteX1360" fmla="*/ 2319903 w 5697280"/>
                <a:gd name="connsiteY1360" fmla="*/ 875365 h 3222876"/>
                <a:gd name="connsiteX1361" fmla="*/ 2328650 w 5697280"/>
                <a:gd name="connsiteY1361" fmla="*/ 868950 h 3222876"/>
                <a:gd name="connsiteX1362" fmla="*/ 2336254 w 5697280"/>
                <a:gd name="connsiteY1362" fmla="*/ 868577 h 3222876"/>
                <a:gd name="connsiteX1363" fmla="*/ 2335391 w 5697280"/>
                <a:gd name="connsiteY1363" fmla="*/ 876251 h 3222876"/>
                <a:gd name="connsiteX1364" fmla="*/ 2303691 w 5697280"/>
                <a:gd name="connsiteY1364" fmla="*/ 920454 h 3222876"/>
                <a:gd name="connsiteX1365" fmla="*/ 2302128 w 5697280"/>
                <a:gd name="connsiteY1365" fmla="*/ 923533 h 3222876"/>
                <a:gd name="connsiteX1366" fmla="*/ 2284657 w 5697280"/>
                <a:gd name="connsiteY1366" fmla="*/ 961297 h 3222876"/>
                <a:gd name="connsiteX1367" fmla="*/ 2273811 w 5697280"/>
                <a:gd name="connsiteY1367" fmla="*/ 987772 h 3222876"/>
                <a:gd name="connsiteX1368" fmla="*/ 2267350 w 5697280"/>
                <a:gd name="connsiteY1368" fmla="*/ 1009721 h 3222876"/>
                <a:gd name="connsiteX1369" fmla="*/ 2266207 w 5697280"/>
                <a:gd name="connsiteY1369" fmla="*/ 1021827 h 3222876"/>
                <a:gd name="connsiteX1370" fmla="*/ 2277030 w 5697280"/>
                <a:gd name="connsiteY1370" fmla="*/ 1008555 h 3222876"/>
                <a:gd name="connsiteX1371" fmla="*/ 2286477 w 5697280"/>
                <a:gd name="connsiteY1371" fmla="*/ 1005966 h 3222876"/>
                <a:gd name="connsiteX1372" fmla="*/ 2286360 w 5697280"/>
                <a:gd name="connsiteY1372" fmla="*/ 1014736 h 3222876"/>
                <a:gd name="connsiteX1373" fmla="*/ 2270919 w 5697280"/>
                <a:gd name="connsiteY1373" fmla="*/ 1046226 h 3222876"/>
                <a:gd name="connsiteX1374" fmla="*/ 2261891 w 5697280"/>
                <a:gd name="connsiteY1374" fmla="*/ 1100038 h 3222876"/>
                <a:gd name="connsiteX1375" fmla="*/ 2258836 w 5697280"/>
                <a:gd name="connsiteY1375" fmla="*/ 1117976 h 3222876"/>
                <a:gd name="connsiteX1376" fmla="*/ 2236210 w 5697280"/>
                <a:gd name="connsiteY1376" fmla="*/ 1152195 h 3222876"/>
                <a:gd name="connsiteX1377" fmla="*/ 2225433 w 5697280"/>
                <a:gd name="connsiteY1377" fmla="*/ 1162551 h 3222876"/>
                <a:gd name="connsiteX1378" fmla="*/ 2221421 w 5697280"/>
                <a:gd name="connsiteY1378" fmla="*/ 1158702 h 3222876"/>
                <a:gd name="connsiteX1379" fmla="*/ 2224430 w 5697280"/>
                <a:gd name="connsiteY1379" fmla="*/ 1142724 h 3222876"/>
                <a:gd name="connsiteX1380" fmla="*/ 2230822 w 5697280"/>
                <a:gd name="connsiteY1380" fmla="*/ 1127913 h 3222876"/>
                <a:gd name="connsiteX1381" fmla="*/ 2212394 w 5697280"/>
                <a:gd name="connsiteY1381" fmla="*/ 1128869 h 3222876"/>
                <a:gd name="connsiteX1382" fmla="*/ 2202201 w 5697280"/>
                <a:gd name="connsiteY1382" fmla="*/ 1140182 h 3222876"/>
                <a:gd name="connsiteX1383" fmla="*/ 2193034 w 5697280"/>
                <a:gd name="connsiteY1383" fmla="*/ 1142561 h 3222876"/>
                <a:gd name="connsiteX1384" fmla="*/ 2194713 w 5697280"/>
                <a:gd name="connsiteY1384" fmla="*/ 1134234 h 3222876"/>
                <a:gd name="connsiteX1385" fmla="*/ 2201874 w 5697280"/>
                <a:gd name="connsiteY1385" fmla="*/ 1123341 h 3222876"/>
                <a:gd name="connsiteX1386" fmla="*/ 2214960 w 5697280"/>
                <a:gd name="connsiteY1386" fmla="*/ 1110675 h 3222876"/>
                <a:gd name="connsiteX1387" fmla="*/ 2219882 w 5697280"/>
                <a:gd name="connsiteY1387" fmla="*/ 1091548 h 3222876"/>
                <a:gd name="connsiteX1388" fmla="*/ 2212674 w 5697280"/>
                <a:gd name="connsiteY1388" fmla="*/ 1079138 h 3222876"/>
                <a:gd name="connsiteX1389" fmla="*/ 2192427 w 5697280"/>
                <a:gd name="connsiteY1389" fmla="*/ 1075266 h 3222876"/>
                <a:gd name="connsiteX1390" fmla="*/ 2169522 w 5697280"/>
                <a:gd name="connsiteY1390" fmla="*/ 1104587 h 3222876"/>
                <a:gd name="connsiteX1391" fmla="*/ 2156319 w 5697280"/>
                <a:gd name="connsiteY1391" fmla="*/ 1110535 h 3222876"/>
                <a:gd name="connsiteX1392" fmla="*/ 2157999 w 5697280"/>
                <a:gd name="connsiteY1392" fmla="*/ 1096003 h 3222876"/>
                <a:gd name="connsiteX1393" fmla="*/ 2185920 w 5697280"/>
                <a:gd name="connsiteY1393" fmla="*/ 1062041 h 3222876"/>
                <a:gd name="connsiteX1394" fmla="*/ 2166536 w 5697280"/>
                <a:gd name="connsiteY1394" fmla="*/ 1058169 h 3222876"/>
                <a:gd name="connsiteX1395" fmla="*/ 2175843 w 5697280"/>
                <a:gd name="connsiteY1395" fmla="*/ 1039951 h 3222876"/>
                <a:gd name="connsiteX1396" fmla="*/ 2187296 w 5697280"/>
                <a:gd name="connsiteY1396" fmla="*/ 1027542 h 3222876"/>
                <a:gd name="connsiteX1397" fmla="*/ 2194597 w 5697280"/>
                <a:gd name="connsiteY1397" fmla="*/ 1021897 h 3222876"/>
                <a:gd name="connsiteX1398" fmla="*/ 2203880 w 5697280"/>
                <a:gd name="connsiteY1398" fmla="*/ 1009534 h 3222876"/>
                <a:gd name="connsiteX1399" fmla="*/ 2200335 w 5697280"/>
                <a:gd name="connsiteY1399" fmla="*/ 987188 h 3222876"/>
                <a:gd name="connsiteX1400" fmla="*/ 2197209 w 5697280"/>
                <a:gd name="connsiteY1400" fmla="*/ 981217 h 3222876"/>
                <a:gd name="connsiteX1401" fmla="*/ 2192567 w 5697280"/>
                <a:gd name="connsiteY1401" fmla="*/ 984413 h 3222876"/>
                <a:gd name="connsiteX1402" fmla="*/ 2183167 w 5697280"/>
                <a:gd name="connsiteY1402" fmla="*/ 987258 h 3222876"/>
                <a:gd name="connsiteX1403" fmla="*/ 2181931 w 5697280"/>
                <a:gd name="connsiteY1403" fmla="*/ 976412 h 3222876"/>
                <a:gd name="connsiteX1404" fmla="*/ 2190211 w 5697280"/>
                <a:gd name="connsiteY1404" fmla="*/ 970347 h 3222876"/>
                <a:gd name="connsiteX1405" fmla="*/ 2197116 w 5697280"/>
                <a:gd name="connsiteY1405" fmla="*/ 964376 h 3222876"/>
                <a:gd name="connsiteX1406" fmla="*/ 2196789 w 5697280"/>
                <a:gd name="connsiteY1406" fmla="*/ 954672 h 3222876"/>
                <a:gd name="connsiteX1407" fmla="*/ 2185127 w 5697280"/>
                <a:gd name="connsiteY1407" fmla="*/ 946089 h 3222876"/>
                <a:gd name="connsiteX1408" fmla="*/ 2149485 w 5697280"/>
                <a:gd name="connsiteY1408" fmla="*/ 974499 h 3222876"/>
                <a:gd name="connsiteX1409" fmla="*/ 2138965 w 5697280"/>
                <a:gd name="connsiteY1409" fmla="*/ 978954 h 3222876"/>
                <a:gd name="connsiteX1410" fmla="*/ 2131851 w 5697280"/>
                <a:gd name="connsiteY1410" fmla="*/ 973426 h 3222876"/>
                <a:gd name="connsiteX1411" fmla="*/ 2136912 w 5697280"/>
                <a:gd name="connsiteY1411" fmla="*/ 966032 h 3222876"/>
                <a:gd name="connsiteX1412" fmla="*/ 2181418 w 5697280"/>
                <a:gd name="connsiteY1412" fmla="*/ 930624 h 3222876"/>
                <a:gd name="connsiteX1413" fmla="*/ 2186176 w 5697280"/>
                <a:gd name="connsiteY1413" fmla="*/ 925469 h 3222876"/>
                <a:gd name="connsiteX1414" fmla="*/ 2202644 w 5697280"/>
                <a:gd name="connsiteY1414" fmla="*/ 892719 h 3222876"/>
                <a:gd name="connsiteX1415" fmla="*/ 2208056 w 5697280"/>
                <a:gd name="connsiteY1415" fmla="*/ 871143 h 3222876"/>
                <a:gd name="connsiteX1416" fmla="*/ 2202364 w 5697280"/>
                <a:gd name="connsiteY1416" fmla="*/ 857847 h 3222876"/>
                <a:gd name="connsiteX1417" fmla="*/ 2196766 w 5697280"/>
                <a:gd name="connsiteY1417" fmla="*/ 852902 h 3222876"/>
                <a:gd name="connsiteX1418" fmla="*/ 2202504 w 5697280"/>
                <a:gd name="connsiteY1418" fmla="*/ 844272 h 3222876"/>
                <a:gd name="connsiteX1419" fmla="*/ 2227416 w 5697280"/>
                <a:gd name="connsiteY1419" fmla="*/ 816724 h 3222876"/>
                <a:gd name="connsiteX1420" fmla="*/ 2227229 w 5697280"/>
                <a:gd name="connsiteY1420" fmla="*/ 798157 h 3222876"/>
                <a:gd name="connsiteX1421" fmla="*/ 2220745 w 5697280"/>
                <a:gd name="connsiteY1421" fmla="*/ 797550 h 3222876"/>
                <a:gd name="connsiteX1422" fmla="*/ 2198096 w 5697280"/>
                <a:gd name="connsiteY1422" fmla="*/ 811592 h 3222876"/>
                <a:gd name="connsiteX1423" fmla="*/ 2190515 w 5697280"/>
                <a:gd name="connsiteY1423" fmla="*/ 811266 h 3222876"/>
                <a:gd name="connsiteX1424" fmla="*/ 2192451 w 5697280"/>
                <a:gd name="connsiteY1424" fmla="*/ 803685 h 3222876"/>
                <a:gd name="connsiteX1425" fmla="*/ 2239872 w 5697280"/>
                <a:gd name="connsiteY1425" fmla="*/ 773268 h 3222876"/>
                <a:gd name="connsiteX1426" fmla="*/ 2244071 w 5697280"/>
                <a:gd name="connsiteY1426" fmla="*/ 769396 h 3222876"/>
                <a:gd name="connsiteX1427" fmla="*/ 2276237 w 5697280"/>
                <a:gd name="connsiteY1427" fmla="*/ 738560 h 3222876"/>
                <a:gd name="connsiteX1428" fmla="*/ 2298536 w 5697280"/>
                <a:gd name="connsiteY1428" fmla="*/ 715444 h 3222876"/>
                <a:gd name="connsiteX1429" fmla="*/ 2304694 w 5697280"/>
                <a:gd name="connsiteY1429" fmla="*/ 713904 h 3222876"/>
                <a:gd name="connsiteX1430" fmla="*/ 2305581 w 5697280"/>
                <a:gd name="connsiteY1430" fmla="*/ 732635 h 3222876"/>
                <a:gd name="connsiteX1431" fmla="*/ 2310152 w 5697280"/>
                <a:gd name="connsiteY1431" fmla="*/ 738700 h 3222876"/>
                <a:gd name="connsiteX1432" fmla="*/ 2314911 w 5697280"/>
                <a:gd name="connsiteY1432" fmla="*/ 732308 h 3222876"/>
                <a:gd name="connsiteX1433" fmla="*/ 2325571 w 5697280"/>
                <a:gd name="connsiteY1433" fmla="*/ 697833 h 3222876"/>
                <a:gd name="connsiteX1434" fmla="*/ 2344861 w 5697280"/>
                <a:gd name="connsiteY1434" fmla="*/ 644930 h 3222876"/>
                <a:gd name="connsiteX1435" fmla="*/ 2355148 w 5697280"/>
                <a:gd name="connsiteY1435" fmla="*/ 612041 h 3222876"/>
                <a:gd name="connsiteX1436" fmla="*/ 2349503 w 5697280"/>
                <a:gd name="connsiteY1436" fmla="*/ 601848 h 3222876"/>
                <a:gd name="connsiteX1437" fmla="*/ 2339799 w 5697280"/>
                <a:gd name="connsiteY1437" fmla="*/ 594920 h 3222876"/>
                <a:gd name="connsiteX1438" fmla="*/ 2339473 w 5697280"/>
                <a:gd name="connsiteY1438" fmla="*/ 590885 h 3222876"/>
                <a:gd name="connsiteX1439" fmla="*/ 2342575 w 5697280"/>
                <a:gd name="connsiteY1439" fmla="*/ 590301 h 3222876"/>
                <a:gd name="connsiteX1440" fmla="*/ 2353375 w 5697280"/>
                <a:gd name="connsiteY1440" fmla="*/ 590068 h 3222876"/>
                <a:gd name="connsiteX1441" fmla="*/ 2363778 w 5697280"/>
                <a:gd name="connsiteY1441" fmla="*/ 568165 h 3222876"/>
                <a:gd name="connsiteX1442" fmla="*/ 2367814 w 5697280"/>
                <a:gd name="connsiteY1442" fmla="*/ 544933 h 3222876"/>
                <a:gd name="connsiteX1443" fmla="*/ 2371359 w 5697280"/>
                <a:gd name="connsiteY1443" fmla="*/ 532594 h 3222876"/>
                <a:gd name="connsiteX1444" fmla="*/ 2375838 w 5697280"/>
                <a:gd name="connsiteY1444" fmla="*/ 515332 h 3222876"/>
                <a:gd name="connsiteX1445" fmla="*/ 2379780 w 5697280"/>
                <a:gd name="connsiteY1445" fmla="*/ 505069 h 3222876"/>
                <a:gd name="connsiteX1446" fmla="*/ 2367370 w 5697280"/>
                <a:gd name="connsiteY1446" fmla="*/ 503436 h 3222876"/>
                <a:gd name="connsiteX1447" fmla="*/ 2337327 w 5697280"/>
                <a:gd name="connsiteY1447" fmla="*/ 517968 h 3222876"/>
                <a:gd name="connsiteX1448" fmla="*/ 2326270 w 5697280"/>
                <a:gd name="connsiteY1448" fmla="*/ 521957 h 3222876"/>
                <a:gd name="connsiteX1449" fmla="*/ 2316660 w 5697280"/>
                <a:gd name="connsiteY1449" fmla="*/ 516009 h 3222876"/>
                <a:gd name="connsiteX1450" fmla="*/ 2323378 w 5697280"/>
                <a:gd name="connsiteY1450" fmla="*/ 507192 h 3222876"/>
                <a:gd name="connsiteX1451" fmla="*/ 2376747 w 5697280"/>
                <a:gd name="connsiteY1451" fmla="*/ 490514 h 3222876"/>
                <a:gd name="connsiteX1452" fmla="*/ 2383512 w 5697280"/>
                <a:gd name="connsiteY1452" fmla="*/ 479038 h 3222876"/>
                <a:gd name="connsiteX1453" fmla="*/ 2376794 w 5697280"/>
                <a:gd name="connsiteY1453" fmla="*/ 474606 h 3222876"/>
                <a:gd name="connsiteX1454" fmla="*/ 2364175 w 5697280"/>
                <a:gd name="connsiteY1454" fmla="*/ 469824 h 3222876"/>
                <a:gd name="connsiteX1455" fmla="*/ 2376910 w 5697280"/>
                <a:gd name="connsiteY1455" fmla="*/ 458604 h 3222876"/>
                <a:gd name="connsiteX1456" fmla="*/ 2385261 w 5697280"/>
                <a:gd name="connsiteY1456" fmla="*/ 458791 h 3222876"/>
                <a:gd name="connsiteX1457" fmla="*/ 2393402 w 5697280"/>
                <a:gd name="connsiteY1457" fmla="*/ 452796 h 3222876"/>
                <a:gd name="connsiteX1458" fmla="*/ 2388573 w 5697280"/>
                <a:gd name="connsiteY1458" fmla="*/ 444306 h 3222876"/>
                <a:gd name="connsiteX1459" fmla="*/ 2371009 w 5697280"/>
                <a:gd name="connsiteY1459" fmla="*/ 443979 h 3222876"/>
                <a:gd name="connsiteX1460" fmla="*/ 2358483 w 5697280"/>
                <a:gd name="connsiteY1460" fmla="*/ 441250 h 3222876"/>
                <a:gd name="connsiteX1461" fmla="*/ 2369586 w 5697280"/>
                <a:gd name="connsiteY1461" fmla="*/ 431290 h 3222876"/>
                <a:gd name="connsiteX1462" fmla="*/ 2396528 w 5697280"/>
                <a:gd name="connsiteY1462" fmla="*/ 428841 h 3222876"/>
                <a:gd name="connsiteX1463" fmla="*/ 2406627 w 5697280"/>
                <a:gd name="connsiteY1463" fmla="*/ 422006 h 3222876"/>
                <a:gd name="connsiteX1464" fmla="*/ 2399467 w 5697280"/>
                <a:gd name="connsiteY1464" fmla="*/ 416595 h 3222876"/>
                <a:gd name="connsiteX1465" fmla="*/ 2392002 w 5697280"/>
                <a:gd name="connsiteY1465" fmla="*/ 409410 h 3222876"/>
                <a:gd name="connsiteX1466" fmla="*/ 2398394 w 5697280"/>
                <a:gd name="connsiteY1466" fmla="*/ 399987 h 3222876"/>
                <a:gd name="connsiteX1467" fmla="*/ 2410080 w 5697280"/>
                <a:gd name="connsiteY1467" fmla="*/ 398727 h 3222876"/>
                <a:gd name="connsiteX1468" fmla="*/ 2423749 w 5697280"/>
                <a:gd name="connsiteY1468" fmla="*/ 386318 h 3222876"/>
                <a:gd name="connsiteX1469" fmla="*/ 2413439 w 5697280"/>
                <a:gd name="connsiteY1469" fmla="*/ 382446 h 3222876"/>
                <a:gd name="connsiteX1470" fmla="*/ 2341525 w 5697280"/>
                <a:gd name="connsiteY1470" fmla="*/ 407451 h 3222876"/>
                <a:gd name="connsiteX1471" fmla="*/ 2312602 w 5697280"/>
                <a:gd name="connsiteY1471" fmla="*/ 440783 h 3222876"/>
                <a:gd name="connsiteX1472" fmla="*/ 2305557 w 5697280"/>
                <a:gd name="connsiteY1472" fmla="*/ 465602 h 3222876"/>
                <a:gd name="connsiteX1473" fmla="*/ 2293265 w 5697280"/>
                <a:gd name="connsiteY1473" fmla="*/ 480087 h 3222876"/>
                <a:gd name="connsiteX1474" fmla="*/ 2282418 w 5697280"/>
                <a:gd name="connsiteY1474" fmla="*/ 486735 h 3222876"/>
                <a:gd name="connsiteX1475" fmla="*/ 2293031 w 5697280"/>
                <a:gd name="connsiteY1475" fmla="*/ 486689 h 3222876"/>
                <a:gd name="connsiteX1476" fmla="*/ 2287806 w 5697280"/>
                <a:gd name="connsiteY1476" fmla="*/ 497698 h 3222876"/>
                <a:gd name="connsiteX1477" fmla="*/ 2263991 w 5697280"/>
                <a:gd name="connsiteY1477" fmla="*/ 519834 h 3222876"/>
                <a:gd name="connsiteX1478" fmla="*/ 2251721 w 5697280"/>
                <a:gd name="connsiteY1478" fmla="*/ 515916 h 3222876"/>
                <a:gd name="connsiteX1479" fmla="*/ 2223334 w 5697280"/>
                <a:gd name="connsiteY1479" fmla="*/ 550088 h 3222876"/>
                <a:gd name="connsiteX1480" fmla="*/ 2226040 w 5697280"/>
                <a:gd name="connsiteY1480" fmla="*/ 551324 h 3222876"/>
                <a:gd name="connsiteX1481" fmla="*/ 2240828 w 5697280"/>
                <a:gd name="connsiteY1481" fmla="*/ 551954 h 3222876"/>
                <a:gd name="connsiteX1482" fmla="*/ 2230192 w 5697280"/>
                <a:gd name="connsiteY1482" fmla="*/ 560841 h 3222876"/>
                <a:gd name="connsiteX1483" fmla="*/ 2207636 w 5697280"/>
                <a:gd name="connsiteY1483" fmla="*/ 583187 h 3222876"/>
                <a:gd name="connsiteX1484" fmla="*/ 2191844 w 5697280"/>
                <a:gd name="connsiteY1484" fmla="*/ 596926 h 3222876"/>
                <a:gd name="connsiteX1485" fmla="*/ 2208872 w 5697280"/>
                <a:gd name="connsiteY1485" fmla="*/ 592051 h 3222876"/>
                <a:gd name="connsiteX1486" fmla="*/ 2220815 w 5697280"/>
                <a:gd name="connsiteY1486" fmla="*/ 590768 h 3222876"/>
                <a:gd name="connsiteX1487" fmla="*/ 2215100 w 5697280"/>
                <a:gd name="connsiteY1487" fmla="*/ 600285 h 3222876"/>
                <a:gd name="connsiteX1488" fmla="*/ 2180858 w 5697280"/>
                <a:gd name="connsiteY1488" fmla="*/ 642038 h 3222876"/>
                <a:gd name="connsiteX1489" fmla="*/ 2209362 w 5697280"/>
                <a:gd name="connsiteY1489" fmla="*/ 621651 h 3222876"/>
                <a:gd name="connsiteX1490" fmla="*/ 2242554 w 5697280"/>
                <a:gd name="connsiteY1490" fmla="*/ 599398 h 3222876"/>
                <a:gd name="connsiteX1491" fmla="*/ 2250065 w 5697280"/>
                <a:gd name="connsiteY1491" fmla="*/ 600005 h 3222876"/>
                <a:gd name="connsiteX1492" fmla="*/ 2247196 w 5697280"/>
                <a:gd name="connsiteY1492" fmla="*/ 607282 h 3222876"/>
                <a:gd name="connsiteX1493" fmla="*/ 2204207 w 5697280"/>
                <a:gd name="connsiteY1493" fmla="*/ 640708 h 3222876"/>
                <a:gd name="connsiteX1494" fmla="*/ 2189978 w 5697280"/>
                <a:gd name="connsiteY1494" fmla="*/ 663311 h 3222876"/>
                <a:gd name="connsiteX1495" fmla="*/ 2185803 w 5697280"/>
                <a:gd name="connsiteY1495" fmla="*/ 681715 h 3222876"/>
                <a:gd name="connsiteX1496" fmla="*/ 2255360 w 5697280"/>
                <a:gd name="connsiteY1496" fmla="*/ 622491 h 3222876"/>
                <a:gd name="connsiteX1497" fmla="*/ 2273368 w 5697280"/>
                <a:gd name="connsiteY1497" fmla="*/ 616753 h 3222876"/>
                <a:gd name="connsiteX1498" fmla="*/ 2279456 w 5697280"/>
                <a:gd name="connsiteY1498" fmla="*/ 618502 h 3222876"/>
                <a:gd name="connsiteX1499" fmla="*/ 2276773 w 5697280"/>
                <a:gd name="connsiteY1499" fmla="*/ 624870 h 3222876"/>
                <a:gd name="connsiteX1500" fmla="*/ 2264877 w 5697280"/>
                <a:gd name="connsiteY1500" fmla="*/ 633034 h 3222876"/>
                <a:gd name="connsiteX1501" fmla="*/ 2210878 w 5697280"/>
                <a:gd name="connsiteY1501" fmla="*/ 675277 h 3222876"/>
                <a:gd name="connsiteX1502" fmla="*/ 2196556 w 5697280"/>
                <a:gd name="connsiteY1502" fmla="*/ 693938 h 3222876"/>
                <a:gd name="connsiteX1503" fmla="*/ 2228256 w 5697280"/>
                <a:gd name="connsiteY1503" fmla="*/ 679219 h 3222876"/>
                <a:gd name="connsiteX1504" fmla="*/ 2276377 w 5697280"/>
                <a:gd name="connsiteY1504" fmla="*/ 643181 h 3222876"/>
                <a:gd name="connsiteX1505" fmla="*/ 2284308 w 5697280"/>
                <a:gd name="connsiteY1505" fmla="*/ 640941 h 3222876"/>
                <a:gd name="connsiteX1506" fmla="*/ 2301802 w 5697280"/>
                <a:gd name="connsiteY1506" fmla="*/ 636463 h 3222876"/>
                <a:gd name="connsiteX1507" fmla="*/ 2311249 w 5697280"/>
                <a:gd name="connsiteY1507" fmla="*/ 636766 h 3222876"/>
                <a:gd name="connsiteX1508" fmla="*/ 2309779 w 5697280"/>
                <a:gd name="connsiteY1508" fmla="*/ 646540 h 3222876"/>
                <a:gd name="connsiteX1509" fmla="*/ 2296763 w 5697280"/>
                <a:gd name="connsiteY1509" fmla="*/ 651765 h 3222876"/>
                <a:gd name="connsiteX1510" fmla="*/ 2264877 w 5697280"/>
                <a:gd name="connsiteY1510" fmla="*/ 664477 h 3222876"/>
                <a:gd name="connsiteX1511" fmla="*/ 2191961 w 5697280"/>
                <a:gd name="connsiteY1511" fmla="*/ 715560 h 3222876"/>
                <a:gd name="connsiteX1512" fmla="*/ 2179925 w 5697280"/>
                <a:gd name="connsiteY1512" fmla="*/ 734314 h 3222876"/>
                <a:gd name="connsiteX1513" fmla="*/ 2162244 w 5697280"/>
                <a:gd name="connsiteY1513" fmla="*/ 759319 h 3222876"/>
                <a:gd name="connsiteX1514" fmla="*/ 2152471 w 5697280"/>
                <a:gd name="connsiteY1514" fmla="*/ 770306 h 3222876"/>
                <a:gd name="connsiteX1515" fmla="*/ 2151514 w 5697280"/>
                <a:gd name="connsiteY1515" fmla="*/ 779333 h 3222876"/>
                <a:gd name="connsiteX1516" fmla="*/ 2159888 w 5697280"/>
                <a:gd name="connsiteY1516" fmla="*/ 777374 h 3222876"/>
                <a:gd name="connsiteX1517" fmla="*/ 2170105 w 5697280"/>
                <a:gd name="connsiteY1517" fmla="*/ 777164 h 3222876"/>
                <a:gd name="connsiteX1518" fmla="*/ 2167632 w 5697280"/>
                <a:gd name="connsiteY1518" fmla="*/ 786751 h 3222876"/>
                <a:gd name="connsiteX1519" fmla="*/ 2145916 w 5697280"/>
                <a:gd name="connsiteY1519" fmla="*/ 810240 h 3222876"/>
                <a:gd name="connsiteX1520" fmla="*/ 2142697 w 5697280"/>
                <a:gd name="connsiteY1520" fmla="*/ 813622 h 3222876"/>
                <a:gd name="connsiteX1521" fmla="*/ 2128585 w 5697280"/>
                <a:gd name="connsiteY1521" fmla="*/ 849497 h 3222876"/>
                <a:gd name="connsiteX1522" fmla="*/ 2161964 w 5697280"/>
                <a:gd name="connsiteY1522" fmla="*/ 835968 h 3222876"/>
                <a:gd name="connsiteX1523" fmla="*/ 2189419 w 5697280"/>
                <a:gd name="connsiteY1523" fmla="*/ 815721 h 3222876"/>
                <a:gd name="connsiteX1524" fmla="*/ 2179108 w 5697280"/>
                <a:gd name="connsiteY1524" fmla="*/ 837764 h 3222876"/>
                <a:gd name="connsiteX1525" fmla="*/ 2161101 w 5697280"/>
                <a:gd name="connsiteY1525" fmla="*/ 857474 h 3222876"/>
                <a:gd name="connsiteX1526" fmla="*/ 2137985 w 5697280"/>
                <a:gd name="connsiteY1526" fmla="*/ 864192 h 3222876"/>
                <a:gd name="connsiteX1527" fmla="*/ 2107965 w 5697280"/>
                <a:gd name="connsiteY1527" fmla="*/ 889897 h 3222876"/>
                <a:gd name="connsiteX1528" fmla="*/ 2115569 w 5697280"/>
                <a:gd name="connsiteY1528" fmla="*/ 892369 h 3222876"/>
                <a:gd name="connsiteX1529" fmla="*/ 2122823 w 5697280"/>
                <a:gd name="connsiteY1529" fmla="*/ 893302 h 3222876"/>
                <a:gd name="connsiteX1530" fmla="*/ 2120654 w 5697280"/>
                <a:gd name="connsiteY1530" fmla="*/ 901000 h 3222876"/>
                <a:gd name="connsiteX1531" fmla="*/ 2110648 w 5697280"/>
                <a:gd name="connsiteY1531" fmla="*/ 911590 h 3222876"/>
                <a:gd name="connsiteX1532" fmla="*/ 2095976 w 5697280"/>
                <a:gd name="connsiteY1532" fmla="*/ 932023 h 3222876"/>
                <a:gd name="connsiteX1533" fmla="*/ 2092827 w 5697280"/>
                <a:gd name="connsiteY1533" fmla="*/ 936992 h 3222876"/>
                <a:gd name="connsiteX1534" fmla="*/ 2064463 w 5697280"/>
                <a:gd name="connsiteY1534" fmla="*/ 971700 h 3222876"/>
                <a:gd name="connsiteX1535" fmla="*/ 2059727 w 5697280"/>
                <a:gd name="connsiteY1535" fmla="*/ 981450 h 3222876"/>
                <a:gd name="connsiteX1536" fmla="*/ 2064602 w 5697280"/>
                <a:gd name="connsiteY1536" fmla="*/ 987888 h 3222876"/>
                <a:gd name="connsiteX1537" fmla="*/ 2072160 w 5697280"/>
                <a:gd name="connsiteY1537" fmla="*/ 998152 h 3222876"/>
                <a:gd name="connsiteX1538" fmla="*/ 2095509 w 5697280"/>
                <a:gd name="connsiteY1538" fmla="*/ 973006 h 3222876"/>
                <a:gd name="connsiteX1539" fmla="*/ 2109971 w 5697280"/>
                <a:gd name="connsiteY1539" fmla="*/ 960457 h 3222876"/>
                <a:gd name="connsiteX1540" fmla="*/ 2117645 w 5697280"/>
                <a:gd name="connsiteY1540" fmla="*/ 960714 h 3222876"/>
                <a:gd name="connsiteX1541" fmla="*/ 2118578 w 5697280"/>
                <a:gd name="connsiteY1541" fmla="*/ 967478 h 3222876"/>
                <a:gd name="connsiteX1542" fmla="*/ 2102810 w 5697280"/>
                <a:gd name="connsiteY1542" fmla="*/ 988401 h 3222876"/>
                <a:gd name="connsiteX1543" fmla="*/ 2094040 w 5697280"/>
                <a:gd name="connsiteY1543" fmla="*/ 1007435 h 3222876"/>
                <a:gd name="connsiteX1544" fmla="*/ 2091637 w 5697280"/>
                <a:gd name="connsiteY1544" fmla="*/ 1011610 h 3222876"/>
                <a:gd name="connsiteX1545" fmla="*/ 2067448 w 5697280"/>
                <a:gd name="connsiteY1545" fmla="*/ 1010911 h 3222876"/>
                <a:gd name="connsiteX1546" fmla="*/ 2061010 w 5697280"/>
                <a:gd name="connsiteY1546" fmla="*/ 1013430 h 3222876"/>
                <a:gd name="connsiteX1547" fmla="*/ 2056485 w 5697280"/>
                <a:gd name="connsiteY1547" fmla="*/ 1025489 h 3222876"/>
                <a:gd name="connsiteX1548" fmla="*/ 2065116 w 5697280"/>
                <a:gd name="connsiteY1548" fmla="*/ 1025862 h 3222876"/>
                <a:gd name="connsiteX1549" fmla="*/ 2073933 w 5697280"/>
                <a:gd name="connsiteY1549" fmla="*/ 1026212 h 3222876"/>
                <a:gd name="connsiteX1550" fmla="*/ 2069827 w 5697280"/>
                <a:gd name="connsiteY1550" fmla="*/ 1036546 h 3222876"/>
                <a:gd name="connsiteX1551" fmla="*/ 2060357 w 5697280"/>
                <a:gd name="connsiteY1551" fmla="*/ 1043963 h 3222876"/>
                <a:gd name="connsiteX1552" fmla="*/ 2039504 w 5697280"/>
                <a:gd name="connsiteY1552" fmla="*/ 1094114 h 3222876"/>
                <a:gd name="connsiteX1553" fmla="*/ 2039994 w 5697280"/>
                <a:gd name="connsiteY1553" fmla="*/ 1096283 h 3222876"/>
                <a:gd name="connsiteX1554" fmla="*/ 2045009 w 5697280"/>
                <a:gd name="connsiteY1554" fmla="*/ 1113964 h 3222876"/>
                <a:gd name="connsiteX1555" fmla="*/ 2045405 w 5697280"/>
                <a:gd name="connsiteY1555" fmla="*/ 1119982 h 3222876"/>
                <a:gd name="connsiteX1556" fmla="*/ 2045732 w 5697280"/>
                <a:gd name="connsiteY1556" fmla="*/ 1119609 h 3222876"/>
                <a:gd name="connsiteX1557" fmla="*/ 1988187 w 5697280"/>
                <a:gd name="connsiteY1557" fmla="*/ 1188396 h 3222876"/>
                <a:gd name="connsiteX1558" fmla="*/ 1981260 w 5697280"/>
                <a:gd name="connsiteY1558" fmla="*/ 1193271 h 3222876"/>
                <a:gd name="connsiteX1559" fmla="*/ 1970390 w 5697280"/>
                <a:gd name="connsiteY1559" fmla="*/ 1192245 h 3222876"/>
                <a:gd name="connsiteX1560" fmla="*/ 1972303 w 5697280"/>
                <a:gd name="connsiteY1560" fmla="*/ 1181352 h 3222876"/>
                <a:gd name="connsiteX1561" fmla="*/ 2001973 w 5697280"/>
                <a:gd name="connsiteY1561" fmla="*/ 1156253 h 3222876"/>
                <a:gd name="connsiteX1562" fmla="*/ 2002533 w 5697280"/>
                <a:gd name="connsiteY1562" fmla="*/ 1138549 h 3222876"/>
                <a:gd name="connsiteX1563" fmla="*/ 1998964 w 5697280"/>
                <a:gd name="connsiteY1563" fmla="*/ 1135447 h 3222876"/>
                <a:gd name="connsiteX1564" fmla="*/ 1983196 w 5697280"/>
                <a:gd name="connsiteY1564" fmla="*/ 1109299 h 3222876"/>
                <a:gd name="connsiteX1565" fmla="*/ 1983732 w 5697280"/>
                <a:gd name="connsiteY1565" fmla="*/ 1102697 h 3222876"/>
                <a:gd name="connsiteX1566" fmla="*/ 1989377 w 5697280"/>
                <a:gd name="connsiteY1566" fmla="*/ 1094767 h 3222876"/>
                <a:gd name="connsiteX1567" fmla="*/ 1993552 w 5697280"/>
                <a:gd name="connsiteY1567" fmla="*/ 1083081 h 3222876"/>
                <a:gd name="connsiteX1568" fmla="*/ 1979300 w 5697280"/>
                <a:gd name="connsiteY1568" fmla="*/ 1078439 h 3222876"/>
                <a:gd name="connsiteX1569" fmla="*/ 1969643 w 5697280"/>
                <a:gd name="connsiteY1569" fmla="*/ 1077389 h 3222876"/>
                <a:gd name="connsiteX1570" fmla="*/ 1975778 w 5697280"/>
                <a:gd name="connsiteY1570" fmla="*/ 1068315 h 3222876"/>
                <a:gd name="connsiteX1571" fmla="*/ 1986905 w 5697280"/>
                <a:gd name="connsiteY1571" fmla="*/ 1055999 h 3222876"/>
                <a:gd name="connsiteX1572" fmla="*/ 1976361 w 5697280"/>
                <a:gd name="connsiteY1572" fmla="*/ 1038645 h 3222876"/>
                <a:gd name="connsiteX1573" fmla="*/ 1970460 w 5697280"/>
                <a:gd name="connsiteY1573" fmla="*/ 1034283 h 3222876"/>
                <a:gd name="connsiteX1574" fmla="*/ 1976571 w 5697280"/>
                <a:gd name="connsiteY1574" fmla="*/ 1029408 h 3222876"/>
                <a:gd name="connsiteX1575" fmla="*/ 1985528 w 5697280"/>
                <a:gd name="connsiteY1575" fmla="*/ 1013057 h 3222876"/>
                <a:gd name="connsiteX1576" fmla="*/ 1982659 w 5697280"/>
                <a:gd name="connsiteY1576" fmla="*/ 967548 h 3222876"/>
                <a:gd name="connsiteX1577" fmla="*/ 1981540 w 5697280"/>
                <a:gd name="connsiteY1577" fmla="*/ 952386 h 3222876"/>
                <a:gd name="connsiteX1578" fmla="*/ 1984175 w 5697280"/>
                <a:gd name="connsiteY1578" fmla="*/ 940094 h 3222876"/>
                <a:gd name="connsiteX1579" fmla="*/ 1987977 w 5697280"/>
                <a:gd name="connsiteY1579" fmla="*/ 913806 h 3222876"/>
                <a:gd name="connsiteX1580" fmla="*/ 1990147 w 5697280"/>
                <a:gd name="connsiteY1580" fmla="*/ 900137 h 3222876"/>
                <a:gd name="connsiteX1581" fmla="*/ 1990357 w 5697280"/>
                <a:gd name="connsiteY1581" fmla="*/ 888987 h 3222876"/>
                <a:gd name="connsiteX1582" fmla="*/ 1981936 w 5697280"/>
                <a:gd name="connsiteY1582" fmla="*/ 891716 h 3222876"/>
                <a:gd name="connsiteX1583" fmla="*/ 1939810 w 5697280"/>
                <a:gd name="connsiteY1583" fmla="*/ 911753 h 3222876"/>
                <a:gd name="connsiteX1584" fmla="*/ 1932066 w 5697280"/>
                <a:gd name="connsiteY1584" fmla="*/ 910540 h 3222876"/>
                <a:gd name="connsiteX1585" fmla="*/ 1932416 w 5697280"/>
                <a:gd name="connsiteY1585" fmla="*/ 903729 h 3222876"/>
                <a:gd name="connsiteX1586" fmla="*/ 1943145 w 5697280"/>
                <a:gd name="connsiteY1586" fmla="*/ 892299 h 3222876"/>
                <a:gd name="connsiteX1587" fmla="*/ 1971766 w 5697280"/>
                <a:gd name="connsiteY1587" fmla="*/ 874479 h 3222876"/>
                <a:gd name="connsiteX1588" fmla="*/ 1984455 w 5697280"/>
                <a:gd name="connsiteY1588" fmla="*/ 875388 h 3222876"/>
                <a:gd name="connsiteX1589" fmla="*/ 1996585 w 5697280"/>
                <a:gd name="connsiteY1589" fmla="*/ 869184 h 3222876"/>
                <a:gd name="connsiteX1590" fmla="*/ 2005262 w 5697280"/>
                <a:gd name="connsiteY1590" fmla="*/ 844785 h 3222876"/>
                <a:gd name="connsiteX1591" fmla="*/ 1999360 w 5697280"/>
                <a:gd name="connsiteY1591" fmla="*/ 831093 h 3222876"/>
                <a:gd name="connsiteX1592" fmla="*/ 1999034 w 5697280"/>
                <a:gd name="connsiteY1592" fmla="*/ 821762 h 3222876"/>
                <a:gd name="connsiteX1593" fmla="*/ 2015572 w 5697280"/>
                <a:gd name="connsiteY1593" fmla="*/ 809610 h 3222876"/>
                <a:gd name="connsiteX1594" fmla="*/ 2017788 w 5697280"/>
                <a:gd name="connsiteY1594" fmla="*/ 796337 h 3222876"/>
                <a:gd name="connsiteX1595" fmla="*/ 2007618 w 5697280"/>
                <a:gd name="connsiteY1595" fmla="*/ 795801 h 3222876"/>
                <a:gd name="connsiteX1596" fmla="*/ 1985878 w 5697280"/>
                <a:gd name="connsiteY1596" fmla="*/ 806204 h 3222876"/>
                <a:gd name="connsiteX1597" fmla="*/ 1976035 w 5697280"/>
                <a:gd name="connsiteY1597" fmla="*/ 805808 h 3222876"/>
                <a:gd name="connsiteX1598" fmla="*/ 1978041 w 5697280"/>
                <a:gd name="connsiteY1598" fmla="*/ 796174 h 3222876"/>
                <a:gd name="connsiteX1599" fmla="*/ 2013193 w 5697280"/>
                <a:gd name="connsiteY1599" fmla="*/ 785701 h 3222876"/>
                <a:gd name="connsiteX1600" fmla="*/ 2020750 w 5697280"/>
                <a:gd name="connsiteY1600" fmla="*/ 780453 h 3222876"/>
                <a:gd name="connsiteX1601" fmla="*/ 2020004 w 5697280"/>
                <a:gd name="connsiteY1601" fmla="*/ 772219 h 3222876"/>
                <a:gd name="connsiteX1602" fmla="*/ 2014522 w 5697280"/>
                <a:gd name="connsiteY1602" fmla="*/ 763052 h 3222876"/>
                <a:gd name="connsiteX1603" fmla="*/ 2025229 w 5697280"/>
                <a:gd name="connsiteY1603" fmla="*/ 759226 h 3222876"/>
                <a:gd name="connsiteX1604" fmla="*/ 2037078 w 5697280"/>
                <a:gd name="connsiteY1604" fmla="*/ 744111 h 3222876"/>
                <a:gd name="connsiteX1605" fmla="*/ 2029987 w 5697280"/>
                <a:gd name="connsiteY1605" fmla="*/ 736460 h 3222876"/>
                <a:gd name="connsiteX1606" fmla="*/ 2019887 w 5697280"/>
                <a:gd name="connsiteY1606" fmla="*/ 741149 h 3222876"/>
                <a:gd name="connsiteX1607" fmla="*/ 1996351 w 5697280"/>
                <a:gd name="connsiteY1607" fmla="*/ 767157 h 3222876"/>
                <a:gd name="connsiteX1608" fmla="*/ 1973562 w 5697280"/>
                <a:gd name="connsiteY1608" fmla="*/ 777654 h 3222876"/>
                <a:gd name="connsiteX1609" fmla="*/ 1966471 w 5697280"/>
                <a:gd name="connsiteY1609" fmla="*/ 792442 h 3222876"/>
                <a:gd name="connsiteX1610" fmla="*/ 1957234 w 5697280"/>
                <a:gd name="connsiteY1610" fmla="*/ 806741 h 3222876"/>
                <a:gd name="connsiteX1611" fmla="*/ 1932882 w 5697280"/>
                <a:gd name="connsiteY1611" fmla="*/ 825634 h 3222876"/>
                <a:gd name="connsiteX1612" fmla="*/ 1923459 w 5697280"/>
                <a:gd name="connsiteY1612" fmla="*/ 836691 h 3222876"/>
                <a:gd name="connsiteX1613" fmla="*/ 1914641 w 5697280"/>
                <a:gd name="connsiteY1613" fmla="*/ 837974 h 3222876"/>
                <a:gd name="connsiteX1614" fmla="*/ 1915784 w 5697280"/>
                <a:gd name="connsiteY1614" fmla="*/ 829647 h 3222876"/>
                <a:gd name="connsiteX1615" fmla="*/ 1927517 w 5697280"/>
                <a:gd name="connsiteY1615" fmla="*/ 819197 h 3222876"/>
                <a:gd name="connsiteX1616" fmla="*/ 1931762 w 5697280"/>
                <a:gd name="connsiteY1616" fmla="*/ 801562 h 3222876"/>
                <a:gd name="connsiteX1617" fmla="*/ 1936078 w 5697280"/>
                <a:gd name="connsiteY1617" fmla="*/ 791626 h 3222876"/>
                <a:gd name="connsiteX1618" fmla="*/ 1951613 w 5697280"/>
                <a:gd name="connsiteY1618" fmla="*/ 778073 h 3222876"/>
                <a:gd name="connsiteX1619" fmla="*/ 1954178 w 5697280"/>
                <a:gd name="connsiteY1619" fmla="*/ 770936 h 3222876"/>
                <a:gd name="connsiteX1620" fmla="*/ 1946574 w 5697280"/>
                <a:gd name="connsiteY1620" fmla="*/ 769070 h 3222876"/>
                <a:gd name="connsiteX1621" fmla="*/ 1928054 w 5697280"/>
                <a:gd name="connsiteY1621" fmla="*/ 789993 h 3222876"/>
                <a:gd name="connsiteX1622" fmla="*/ 1910979 w 5697280"/>
                <a:gd name="connsiteY1622" fmla="*/ 804991 h 3222876"/>
                <a:gd name="connsiteX1623" fmla="*/ 1907877 w 5697280"/>
                <a:gd name="connsiteY1623" fmla="*/ 806228 h 3222876"/>
                <a:gd name="connsiteX1624" fmla="*/ 1905101 w 5697280"/>
                <a:gd name="connsiteY1624" fmla="*/ 841543 h 3222876"/>
                <a:gd name="connsiteX1625" fmla="*/ 1903678 w 5697280"/>
                <a:gd name="connsiteY1625" fmla="*/ 848284 h 3222876"/>
                <a:gd name="connsiteX1626" fmla="*/ 1890849 w 5697280"/>
                <a:gd name="connsiteY1626" fmla="*/ 871563 h 3222876"/>
                <a:gd name="connsiteX1627" fmla="*/ 1934468 w 5697280"/>
                <a:gd name="connsiteY1627" fmla="*/ 835898 h 3222876"/>
                <a:gd name="connsiteX1628" fmla="*/ 1960476 w 5697280"/>
                <a:gd name="connsiteY1628" fmla="*/ 818800 h 3222876"/>
                <a:gd name="connsiteX1629" fmla="*/ 1971556 w 5697280"/>
                <a:gd name="connsiteY1629" fmla="*/ 820619 h 3222876"/>
                <a:gd name="connsiteX1630" fmla="*/ 1969037 w 5697280"/>
                <a:gd name="connsiteY1630" fmla="*/ 831186 h 3222876"/>
                <a:gd name="connsiteX1631" fmla="*/ 1936078 w 5697280"/>
                <a:gd name="connsiteY1631" fmla="*/ 858780 h 3222876"/>
                <a:gd name="connsiteX1632" fmla="*/ 1911679 w 5697280"/>
                <a:gd name="connsiteY1632" fmla="*/ 876695 h 3222876"/>
                <a:gd name="connsiteX1633" fmla="*/ 1892202 w 5697280"/>
                <a:gd name="connsiteY1633" fmla="*/ 883599 h 3222876"/>
                <a:gd name="connsiteX1634" fmla="*/ 1889170 w 5697280"/>
                <a:gd name="connsiteY1634" fmla="*/ 895752 h 3222876"/>
                <a:gd name="connsiteX1635" fmla="*/ 1891176 w 5697280"/>
                <a:gd name="connsiteY1635" fmla="*/ 908674 h 3222876"/>
                <a:gd name="connsiteX1636" fmla="*/ 1909276 w 5697280"/>
                <a:gd name="connsiteY1636" fmla="*/ 904545 h 3222876"/>
                <a:gd name="connsiteX1637" fmla="*/ 1897054 w 5697280"/>
                <a:gd name="connsiteY1637" fmla="*/ 921037 h 3222876"/>
                <a:gd name="connsiteX1638" fmla="*/ 1885858 w 5697280"/>
                <a:gd name="connsiteY1638" fmla="*/ 939651 h 3222876"/>
                <a:gd name="connsiteX1639" fmla="*/ 1885834 w 5697280"/>
                <a:gd name="connsiteY1639" fmla="*/ 947581 h 3222876"/>
                <a:gd name="connsiteX1640" fmla="*/ 1894161 w 5697280"/>
                <a:gd name="connsiteY1640" fmla="*/ 945249 h 3222876"/>
                <a:gd name="connsiteX1641" fmla="*/ 1908134 w 5697280"/>
                <a:gd name="connsiteY1641" fmla="*/ 930414 h 3222876"/>
                <a:gd name="connsiteX1642" fmla="*/ 1934958 w 5697280"/>
                <a:gd name="connsiteY1642" fmla="*/ 915135 h 3222876"/>
                <a:gd name="connsiteX1643" fmla="*/ 1942772 w 5697280"/>
                <a:gd name="connsiteY1643" fmla="*/ 918401 h 3222876"/>
                <a:gd name="connsiteX1644" fmla="*/ 1937221 w 5697280"/>
                <a:gd name="connsiteY1644" fmla="*/ 928034 h 3222876"/>
                <a:gd name="connsiteX1645" fmla="*/ 1893112 w 5697280"/>
                <a:gd name="connsiteY1645" fmla="*/ 959408 h 3222876"/>
                <a:gd name="connsiteX1646" fmla="*/ 1865937 w 5697280"/>
                <a:gd name="connsiteY1646" fmla="*/ 1005219 h 3222876"/>
                <a:gd name="connsiteX1647" fmla="*/ 1894885 w 5697280"/>
                <a:gd name="connsiteY1647" fmla="*/ 987398 h 3222876"/>
                <a:gd name="connsiteX1648" fmla="*/ 1910676 w 5697280"/>
                <a:gd name="connsiteY1648" fmla="*/ 961344 h 3222876"/>
                <a:gd name="connsiteX1649" fmla="*/ 1953432 w 5697280"/>
                <a:gd name="connsiteY1649" fmla="*/ 943010 h 3222876"/>
                <a:gd name="connsiteX1650" fmla="*/ 1955578 w 5697280"/>
                <a:gd name="connsiteY1650" fmla="*/ 953320 h 3222876"/>
                <a:gd name="connsiteX1651" fmla="*/ 1938270 w 5697280"/>
                <a:gd name="connsiteY1651" fmla="*/ 966382 h 3222876"/>
                <a:gd name="connsiteX1652" fmla="*/ 1913942 w 5697280"/>
                <a:gd name="connsiteY1652" fmla="*/ 979748 h 3222876"/>
                <a:gd name="connsiteX1653" fmla="*/ 1902909 w 5697280"/>
                <a:gd name="connsiteY1653" fmla="*/ 992857 h 3222876"/>
                <a:gd name="connsiteX1654" fmla="*/ 1898127 w 5697280"/>
                <a:gd name="connsiteY1654" fmla="*/ 997848 h 3222876"/>
                <a:gd name="connsiteX1655" fmla="*/ 1869320 w 5697280"/>
                <a:gd name="connsiteY1655" fmla="*/ 1038225 h 3222876"/>
                <a:gd name="connsiteX1656" fmla="*/ 1860316 w 5697280"/>
                <a:gd name="connsiteY1656" fmla="*/ 1050168 h 3222876"/>
                <a:gd name="connsiteX1657" fmla="*/ 1876807 w 5697280"/>
                <a:gd name="connsiteY1657" fmla="*/ 1040978 h 3222876"/>
                <a:gd name="connsiteX1658" fmla="*/ 1912729 w 5697280"/>
                <a:gd name="connsiteY1658" fmla="*/ 1016556 h 3222876"/>
                <a:gd name="connsiteX1659" fmla="*/ 1917207 w 5697280"/>
                <a:gd name="connsiteY1659" fmla="*/ 1016695 h 3222876"/>
                <a:gd name="connsiteX1660" fmla="*/ 1916391 w 5697280"/>
                <a:gd name="connsiteY1660" fmla="*/ 1022014 h 3222876"/>
                <a:gd name="connsiteX1661" fmla="*/ 1893228 w 5697280"/>
                <a:gd name="connsiteY1661" fmla="*/ 1041187 h 3222876"/>
                <a:gd name="connsiteX1662" fmla="*/ 1871559 w 5697280"/>
                <a:gd name="connsiteY1662" fmla="*/ 1072980 h 3222876"/>
                <a:gd name="connsiteX1663" fmla="*/ 1862765 w 5697280"/>
                <a:gd name="connsiteY1663" fmla="*/ 1086113 h 3222876"/>
                <a:gd name="connsiteX1664" fmla="*/ 1879000 w 5697280"/>
                <a:gd name="connsiteY1664" fmla="*/ 1098009 h 3222876"/>
                <a:gd name="connsiteX1665" fmla="*/ 1859826 w 5697280"/>
                <a:gd name="connsiteY1665" fmla="*/ 1111561 h 3222876"/>
                <a:gd name="connsiteX1666" fmla="*/ 1884831 w 5697280"/>
                <a:gd name="connsiteY1666" fmla="*/ 1114337 h 3222876"/>
                <a:gd name="connsiteX1667" fmla="*/ 1895351 w 5697280"/>
                <a:gd name="connsiteY1667" fmla="*/ 1106220 h 3222876"/>
                <a:gd name="connsiteX1668" fmla="*/ 1908040 w 5697280"/>
                <a:gd name="connsiteY1668" fmla="*/ 1086206 h 3222876"/>
                <a:gd name="connsiteX1669" fmla="*/ 1912006 w 5697280"/>
                <a:gd name="connsiteY1669" fmla="*/ 1076759 h 3222876"/>
                <a:gd name="connsiteX1670" fmla="*/ 1951239 w 5697280"/>
                <a:gd name="connsiteY1670" fmla="*/ 1051661 h 3222876"/>
                <a:gd name="connsiteX1671" fmla="*/ 1962669 w 5697280"/>
                <a:gd name="connsiteY1671" fmla="*/ 1052664 h 3222876"/>
                <a:gd name="connsiteX1672" fmla="*/ 1959287 w 5697280"/>
                <a:gd name="connsiteY1672" fmla="*/ 1063137 h 3222876"/>
                <a:gd name="connsiteX1673" fmla="*/ 1934235 w 5697280"/>
                <a:gd name="connsiteY1673" fmla="*/ 1078975 h 3222876"/>
                <a:gd name="connsiteX1674" fmla="*/ 1921406 w 5697280"/>
                <a:gd name="connsiteY1674" fmla="*/ 1092527 h 3222876"/>
                <a:gd name="connsiteX1675" fmla="*/ 1884458 w 5697280"/>
                <a:gd name="connsiteY1675" fmla="*/ 1124530 h 3222876"/>
                <a:gd name="connsiteX1676" fmla="*/ 1872329 w 5697280"/>
                <a:gd name="connsiteY1676" fmla="*/ 1129919 h 3222876"/>
                <a:gd name="connsiteX1677" fmla="*/ 1870789 w 5697280"/>
                <a:gd name="connsiteY1677" fmla="*/ 1144847 h 3222876"/>
                <a:gd name="connsiteX1678" fmla="*/ 1873705 w 5697280"/>
                <a:gd name="connsiteY1678" fmla="*/ 1149932 h 3222876"/>
                <a:gd name="connsiteX1679" fmla="*/ 1856490 w 5697280"/>
                <a:gd name="connsiteY1679" fmla="*/ 1175334 h 3222876"/>
                <a:gd name="connsiteX1680" fmla="*/ 1826284 w 5697280"/>
                <a:gd name="connsiteY1680" fmla="*/ 1192222 h 3222876"/>
                <a:gd name="connsiteX1681" fmla="*/ 1818423 w 5697280"/>
                <a:gd name="connsiteY1681" fmla="*/ 1197820 h 3222876"/>
                <a:gd name="connsiteX1682" fmla="*/ 1809139 w 5697280"/>
                <a:gd name="connsiteY1682" fmla="*/ 1194764 h 3222876"/>
                <a:gd name="connsiteX1683" fmla="*/ 1813105 w 5697280"/>
                <a:gd name="connsiteY1683" fmla="*/ 1187626 h 3222876"/>
                <a:gd name="connsiteX1684" fmla="*/ 1822248 w 5697280"/>
                <a:gd name="connsiteY1684" fmla="*/ 1181748 h 3222876"/>
                <a:gd name="connsiteX1685" fmla="*/ 1821572 w 5697280"/>
                <a:gd name="connsiteY1685" fmla="*/ 1170412 h 3222876"/>
                <a:gd name="connsiteX1686" fmla="*/ 1816580 w 5697280"/>
                <a:gd name="connsiteY1686" fmla="*/ 1153921 h 3222876"/>
                <a:gd name="connsiteX1687" fmla="*/ 1802445 w 5697280"/>
                <a:gd name="connsiteY1687" fmla="*/ 1137826 h 3222876"/>
                <a:gd name="connsiteX1688" fmla="*/ 1784997 w 5697280"/>
                <a:gd name="connsiteY1688" fmla="*/ 1142584 h 3222876"/>
                <a:gd name="connsiteX1689" fmla="*/ 1772378 w 5697280"/>
                <a:gd name="connsiteY1689" fmla="*/ 1139179 h 3222876"/>
                <a:gd name="connsiteX1690" fmla="*/ 1777439 w 5697280"/>
                <a:gd name="connsiteY1690" fmla="*/ 1128286 h 3222876"/>
                <a:gd name="connsiteX1691" fmla="*/ 1792904 w 5697280"/>
                <a:gd name="connsiteY1691" fmla="*/ 1121428 h 3222876"/>
                <a:gd name="connsiteX1692" fmla="*/ 1802002 w 5697280"/>
                <a:gd name="connsiteY1692" fmla="*/ 1108529 h 3222876"/>
                <a:gd name="connsiteX1693" fmla="*/ 1777463 w 5697280"/>
                <a:gd name="connsiteY1693" fmla="*/ 1092644 h 3222876"/>
                <a:gd name="connsiteX1694" fmla="*/ 1761438 w 5697280"/>
                <a:gd name="connsiteY1694" fmla="*/ 1094790 h 3222876"/>
                <a:gd name="connsiteX1695" fmla="*/ 1771258 w 5697280"/>
                <a:gd name="connsiteY1695" fmla="*/ 1080305 h 3222876"/>
                <a:gd name="connsiteX1696" fmla="*/ 1777113 w 5697280"/>
                <a:gd name="connsiteY1696" fmla="*/ 1076316 h 3222876"/>
                <a:gd name="connsiteX1697" fmla="*/ 1789289 w 5697280"/>
                <a:gd name="connsiteY1697" fmla="*/ 1055813 h 3222876"/>
                <a:gd name="connsiteX1698" fmla="*/ 1783504 w 5697280"/>
                <a:gd name="connsiteY1698" fmla="*/ 1049235 h 3222876"/>
                <a:gd name="connsiteX1699" fmla="*/ 1777160 w 5697280"/>
                <a:gd name="connsiteY1699" fmla="*/ 1043683 h 3222876"/>
                <a:gd name="connsiteX1700" fmla="*/ 1782641 w 5697280"/>
                <a:gd name="connsiteY1700" fmla="*/ 1034960 h 3222876"/>
                <a:gd name="connsiteX1701" fmla="*/ 1789895 w 5697280"/>
                <a:gd name="connsiteY1701" fmla="*/ 1027285 h 3222876"/>
                <a:gd name="connsiteX1702" fmla="*/ 1779749 w 5697280"/>
                <a:gd name="connsiteY1702" fmla="*/ 1025769 h 3222876"/>
                <a:gd name="connsiteX1703" fmla="*/ 1771701 w 5697280"/>
                <a:gd name="connsiteY1703" fmla="*/ 1022130 h 3222876"/>
                <a:gd name="connsiteX1704" fmla="*/ 1775364 w 5697280"/>
                <a:gd name="connsiteY1704" fmla="*/ 1013990 h 3222876"/>
                <a:gd name="connsiteX1705" fmla="*/ 1786537 w 5697280"/>
                <a:gd name="connsiteY1705" fmla="*/ 977882 h 3222876"/>
                <a:gd name="connsiteX1706" fmla="*/ 1780309 w 5697280"/>
                <a:gd name="connsiteY1706" fmla="*/ 974686 h 3222876"/>
                <a:gd name="connsiteX1707" fmla="*/ 1775993 w 5697280"/>
                <a:gd name="connsiteY1707" fmla="*/ 976925 h 3222876"/>
                <a:gd name="connsiteX1708" fmla="*/ 1761975 w 5697280"/>
                <a:gd name="connsiteY1708" fmla="*/ 980354 h 3222876"/>
                <a:gd name="connsiteX1709" fmla="*/ 1765357 w 5697280"/>
                <a:gd name="connsiteY1709" fmla="*/ 965496 h 3222876"/>
                <a:gd name="connsiteX1710" fmla="*/ 1783761 w 5697280"/>
                <a:gd name="connsiteY1710" fmla="*/ 951127 h 3222876"/>
                <a:gd name="connsiteX1711" fmla="*/ 1790245 w 5697280"/>
                <a:gd name="connsiteY1711" fmla="*/ 943546 h 3222876"/>
                <a:gd name="connsiteX1712" fmla="*/ 1801232 w 5697280"/>
                <a:gd name="connsiteY1712" fmla="*/ 896755 h 3222876"/>
                <a:gd name="connsiteX1713" fmla="*/ 1797476 w 5697280"/>
                <a:gd name="connsiteY1713" fmla="*/ 891693 h 3222876"/>
                <a:gd name="connsiteX1714" fmla="*/ 1787423 w 5697280"/>
                <a:gd name="connsiteY1714" fmla="*/ 883552 h 3222876"/>
                <a:gd name="connsiteX1715" fmla="*/ 1799669 w 5697280"/>
                <a:gd name="connsiteY1715" fmla="*/ 875458 h 3222876"/>
                <a:gd name="connsiteX1716" fmla="*/ 1811495 w 5697280"/>
                <a:gd name="connsiteY1716" fmla="*/ 868810 h 3222876"/>
                <a:gd name="connsiteX1717" fmla="*/ 1822341 w 5697280"/>
                <a:gd name="connsiteY1717" fmla="*/ 838370 h 3222876"/>
                <a:gd name="connsiteX1718" fmla="*/ 1826797 w 5697280"/>
                <a:gd name="connsiteY1718" fmla="*/ 827244 h 3222876"/>
                <a:gd name="connsiteX1719" fmla="*/ 1852642 w 5697280"/>
                <a:gd name="connsiteY1719" fmla="*/ 774668 h 3222876"/>
                <a:gd name="connsiteX1720" fmla="*/ 1861622 w 5697280"/>
                <a:gd name="connsiteY1720" fmla="*/ 759576 h 3222876"/>
                <a:gd name="connsiteX1721" fmla="*/ 1837946 w 5697280"/>
                <a:gd name="connsiteY1721" fmla="*/ 777724 h 3222876"/>
                <a:gd name="connsiteX1722" fmla="*/ 1788006 w 5697280"/>
                <a:gd name="connsiteY1722" fmla="*/ 813552 h 3222876"/>
                <a:gd name="connsiteX1723" fmla="*/ 1780402 w 5697280"/>
                <a:gd name="connsiteY1723" fmla="*/ 822276 h 3222876"/>
                <a:gd name="connsiteX1724" fmla="*/ 1762791 w 5697280"/>
                <a:gd name="connsiteY1724" fmla="*/ 856354 h 3222876"/>
                <a:gd name="connsiteX1725" fmla="*/ 1739559 w 5697280"/>
                <a:gd name="connsiteY1725" fmla="*/ 853952 h 3222876"/>
                <a:gd name="connsiteX1726" fmla="*/ 1734147 w 5697280"/>
                <a:gd name="connsiteY1726" fmla="*/ 847981 h 3222876"/>
                <a:gd name="connsiteX1727" fmla="*/ 1733727 w 5697280"/>
                <a:gd name="connsiteY1727" fmla="*/ 856984 h 3222876"/>
                <a:gd name="connsiteX1728" fmla="*/ 1729389 w 5697280"/>
                <a:gd name="connsiteY1728" fmla="*/ 873172 h 3222876"/>
                <a:gd name="connsiteX1729" fmla="*/ 1705363 w 5697280"/>
                <a:gd name="connsiteY1729" fmla="*/ 923742 h 3222876"/>
                <a:gd name="connsiteX1730" fmla="*/ 1712268 w 5697280"/>
                <a:gd name="connsiteY1730" fmla="*/ 913899 h 3222876"/>
                <a:gd name="connsiteX1731" fmla="*/ 1730135 w 5697280"/>
                <a:gd name="connsiteY1731" fmla="*/ 892369 h 3222876"/>
                <a:gd name="connsiteX1732" fmla="*/ 1738602 w 5697280"/>
                <a:gd name="connsiteY1732" fmla="*/ 901723 h 3222876"/>
                <a:gd name="connsiteX1733" fmla="*/ 1749892 w 5697280"/>
                <a:gd name="connsiteY1733" fmla="*/ 885022 h 3222876"/>
                <a:gd name="connsiteX1734" fmla="*/ 1767526 w 5697280"/>
                <a:gd name="connsiteY1734" fmla="*/ 863585 h 3222876"/>
                <a:gd name="connsiteX1735" fmla="*/ 1786443 w 5697280"/>
                <a:gd name="connsiteY1735" fmla="*/ 860506 h 3222876"/>
                <a:gd name="connsiteX1736" fmla="*/ 1779446 w 5697280"/>
                <a:gd name="connsiteY1736" fmla="*/ 880473 h 3222876"/>
                <a:gd name="connsiteX1737" fmla="*/ 1729599 w 5697280"/>
                <a:gd name="connsiteY1737" fmla="*/ 931323 h 3222876"/>
                <a:gd name="connsiteX1738" fmla="*/ 1727616 w 5697280"/>
                <a:gd name="connsiteY1738" fmla="*/ 942170 h 3222876"/>
                <a:gd name="connsiteX1739" fmla="*/ 1723977 w 5697280"/>
                <a:gd name="connsiteY1739" fmla="*/ 955955 h 3222876"/>
                <a:gd name="connsiteX1740" fmla="*/ 1715370 w 5697280"/>
                <a:gd name="connsiteY1740" fmla="*/ 995842 h 3222876"/>
                <a:gd name="connsiteX1741" fmla="*/ 1716746 w 5697280"/>
                <a:gd name="connsiteY1741" fmla="*/ 996729 h 3222876"/>
                <a:gd name="connsiteX1742" fmla="*/ 1732794 w 5697280"/>
                <a:gd name="connsiteY1742" fmla="*/ 971350 h 3222876"/>
                <a:gd name="connsiteX1743" fmla="*/ 1742894 w 5697280"/>
                <a:gd name="connsiteY1743" fmla="*/ 971304 h 3222876"/>
                <a:gd name="connsiteX1744" fmla="*/ 1743057 w 5697280"/>
                <a:gd name="connsiteY1744" fmla="*/ 981427 h 3222876"/>
                <a:gd name="connsiteX1745" fmla="*/ 1728386 w 5697280"/>
                <a:gd name="connsiteY1745" fmla="*/ 1010631 h 3222876"/>
                <a:gd name="connsiteX1746" fmla="*/ 1723254 w 5697280"/>
                <a:gd name="connsiteY1746" fmla="*/ 1014106 h 3222876"/>
                <a:gd name="connsiteX1747" fmla="*/ 1716350 w 5697280"/>
                <a:gd name="connsiteY1747" fmla="*/ 1021127 h 3222876"/>
                <a:gd name="connsiteX1748" fmla="*/ 1719032 w 5697280"/>
                <a:gd name="connsiteY1748" fmla="*/ 1040324 h 3222876"/>
                <a:gd name="connsiteX1749" fmla="*/ 1733097 w 5697280"/>
                <a:gd name="connsiteY1749" fmla="*/ 1035823 h 3222876"/>
                <a:gd name="connsiteX1750" fmla="*/ 1739629 w 5697280"/>
                <a:gd name="connsiteY1750" fmla="*/ 1037502 h 3222876"/>
                <a:gd name="connsiteX1751" fmla="*/ 1739978 w 5697280"/>
                <a:gd name="connsiteY1751" fmla="*/ 1044150 h 3222876"/>
                <a:gd name="connsiteX1752" fmla="*/ 1731465 w 5697280"/>
                <a:gd name="connsiteY1752" fmla="*/ 1054227 h 3222876"/>
                <a:gd name="connsiteX1753" fmla="*/ 1720571 w 5697280"/>
                <a:gd name="connsiteY1753" fmla="*/ 1090335 h 3222876"/>
                <a:gd name="connsiteX1754" fmla="*/ 1720012 w 5697280"/>
                <a:gd name="connsiteY1754" fmla="*/ 1100645 h 3222876"/>
                <a:gd name="connsiteX1755" fmla="*/ 1725913 w 5697280"/>
                <a:gd name="connsiteY1755" fmla="*/ 1118466 h 3222876"/>
                <a:gd name="connsiteX1756" fmla="*/ 1734474 w 5697280"/>
                <a:gd name="connsiteY1756" fmla="*/ 1134840 h 3222876"/>
                <a:gd name="connsiteX1757" fmla="*/ 1736923 w 5697280"/>
                <a:gd name="connsiteY1757" fmla="*/ 1166073 h 3222876"/>
                <a:gd name="connsiteX1758" fmla="*/ 1745903 w 5697280"/>
                <a:gd name="connsiteY1758" fmla="*/ 1161362 h 3222876"/>
                <a:gd name="connsiteX1759" fmla="*/ 1756306 w 5697280"/>
                <a:gd name="connsiteY1759" fmla="*/ 1160848 h 3222876"/>
                <a:gd name="connsiteX1760" fmla="*/ 1753461 w 5697280"/>
                <a:gd name="connsiteY1760" fmla="*/ 1170085 h 3222876"/>
                <a:gd name="connsiteX1761" fmla="*/ 1741308 w 5697280"/>
                <a:gd name="connsiteY1761" fmla="*/ 1204421 h 3222876"/>
                <a:gd name="connsiteX1762" fmla="*/ 1749565 w 5697280"/>
                <a:gd name="connsiteY1762" fmla="*/ 1213098 h 3222876"/>
                <a:gd name="connsiteX1763" fmla="*/ 1761718 w 5697280"/>
                <a:gd name="connsiteY1763" fmla="*/ 1214894 h 3222876"/>
                <a:gd name="connsiteX1764" fmla="*/ 1762861 w 5697280"/>
                <a:gd name="connsiteY1764" fmla="*/ 1237217 h 3222876"/>
                <a:gd name="connsiteX1765" fmla="*/ 1768972 w 5697280"/>
                <a:gd name="connsiteY1765" fmla="*/ 1251422 h 3222876"/>
                <a:gd name="connsiteX1766" fmla="*/ 1772564 w 5697280"/>
                <a:gd name="connsiteY1766" fmla="*/ 1277220 h 3222876"/>
                <a:gd name="connsiteX1767" fmla="*/ 1792695 w 5697280"/>
                <a:gd name="connsiteY1767" fmla="*/ 1287134 h 3222876"/>
                <a:gd name="connsiteX1768" fmla="*/ 1787750 w 5697280"/>
                <a:gd name="connsiteY1768" fmla="*/ 1315078 h 3222876"/>
                <a:gd name="connsiteX1769" fmla="*/ 1803611 w 5697280"/>
                <a:gd name="connsiteY1769" fmla="*/ 1302715 h 3222876"/>
                <a:gd name="connsiteX1770" fmla="*/ 1807436 w 5697280"/>
                <a:gd name="connsiteY1770" fmla="*/ 1300056 h 3222876"/>
                <a:gd name="connsiteX1771" fmla="*/ 1838133 w 5697280"/>
                <a:gd name="connsiteY1771" fmla="*/ 1294855 h 3222876"/>
                <a:gd name="connsiteX1772" fmla="*/ 1851172 w 5697280"/>
                <a:gd name="connsiteY1772" fmla="*/ 1277524 h 3222876"/>
                <a:gd name="connsiteX1773" fmla="*/ 1854554 w 5697280"/>
                <a:gd name="connsiteY1773" fmla="*/ 1270176 h 3222876"/>
                <a:gd name="connsiteX1774" fmla="*/ 1892715 w 5697280"/>
                <a:gd name="connsiteY1774" fmla="*/ 1237287 h 3222876"/>
                <a:gd name="connsiteX1775" fmla="*/ 1907131 w 5697280"/>
                <a:gd name="connsiteY1775" fmla="*/ 1221122 h 3222876"/>
                <a:gd name="connsiteX1776" fmla="*/ 1925628 w 5697280"/>
                <a:gd name="connsiteY1776" fmla="*/ 1212538 h 3222876"/>
                <a:gd name="connsiteX1777" fmla="*/ 1921826 w 5697280"/>
                <a:gd name="connsiteY1777" fmla="*/ 1228913 h 3222876"/>
                <a:gd name="connsiteX1778" fmla="*/ 1897684 w 5697280"/>
                <a:gd name="connsiteY1778" fmla="*/ 1253662 h 3222876"/>
                <a:gd name="connsiteX1779" fmla="*/ 1857937 w 5697280"/>
                <a:gd name="connsiteY1779" fmla="*/ 1292919 h 3222876"/>
                <a:gd name="connsiteX1780" fmla="*/ 1834774 w 5697280"/>
                <a:gd name="connsiteY1780" fmla="*/ 1324991 h 3222876"/>
                <a:gd name="connsiteX1781" fmla="*/ 1864118 w 5697280"/>
                <a:gd name="connsiteY1781" fmla="*/ 1329027 h 3222876"/>
                <a:gd name="connsiteX1782" fmla="*/ 1868643 w 5697280"/>
                <a:gd name="connsiteY1782" fmla="*/ 1324735 h 3222876"/>
                <a:gd name="connsiteX1783" fmla="*/ 1872469 w 5697280"/>
                <a:gd name="connsiteY1783" fmla="*/ 1308384 h 3222876"/>
                <a:gd name="connsiteX1784" fmla="*/ 1884528 w 5697280"/>
                <a:gd name="connsiteY1784" fmla="*/ 1281979 h 3222876"/>
                <a:gd name="connsiteX1785" fmla="*/ 1886860 w 5697280"/>
                <a:gd name="connsiteY1785" fmla="*/ 1299147 h 3222876"/>
                <a:gd name="connsiteX1786" fmla="*/ 1884761 w 5697280"/>
                <a:gd name="connsiteY1786" fmla="*/ 1325341 h 3222876"/>
                <a:gd name="connsiteX1787" fmla="*/ 1891526 w 5697280"/>
                <a:gd name="connsiteY1787" fmla="*/ 1341599 h 3222876"/>
                <a:gd name="connsiteX1788" fmla="*/ 1893252 w 5697280"/>
                <a:gd name="connsiteY1788" fmla="*/ 1353892 h 3222876"/>
                <a:gd name="connsiteX1789" fmla="*/ 1897777 w 5697280"/>
                <a:gd name="connsiteY1789" fmla="*/ 1371690 h 3222876"/>
                <a:gd name="connsiteX1790" fmla="*/ 1904681 w 5697280"/>
                <a:gd name="connsiteY1790" fmla="*/ 1356178 h 3222876"/>
                <a:gd name="connsiteX1791" fmla="*/ 1904425 w 5697280"/>
                <a:gd name="connsiteY1791" fmla="*/ 1342976 h 3222876"/>
                <a:gd name="connsiteX1792" fmla="*/ 1912495 w 5697280"/>
                <a:gd name="connsiteY1792" fmla="*/ 1331150 h 3222876"/>
                <a:gd name="connsiteX1793" fmla="*/ 1921732 w 5697280"/>
                <a:gd name="connsiteY1793" fmla="*/ 1341529 h 3222876"/>
                <a:gd name="connsiteX1794" fmla="*/ 1925441 w 5697280"/>
                <a:gd name="connsiteY1794" fmla="*/ 1353076 h 3222876"/>
                <a:gd name="connsiteX1795" fmla="*/ 1937081 w 5697280"/>
                <a:gd name="connsiteY1795" fmla="*/ 1345635 h 3222876"/>
                <a:gd name="connsiteX1796" fmla="*/ 1950843 w 5697280"/>
                <a:gd name="connsiteY1796" fmla="*/ 1338567 h 3222876"/>
                <a:gd name="connsiteX1797" fmla="*/ 1952546 w 5697280"/>
                <a:gd name="connsiteY1797" fmla="*/ 1356131 h 3222876"/>
                <a:gd name="connsiteX1798" fmla="*/ 1948674 w 5697280"/>
                <a:gd name="connsiteY1798" fmla="*/ 1365042 h 3222876"/>
                <a:gd name="connsiteX1799" fmla="*/ 1952289 w 5697280"/>
                <a:gd name="connsiteY1799" fmla="*/ 1372413 h 3222876"/>
                <a:gd name="connsiteX1800" fmla="*/ 1959240 w 5697280"/>
                <a:gd name="connsiteY1800" fmla="*/ 1388041 h 3222876"/>
                <a:gd name="connsiteX1801" fmla="*/ 1945851 w 5697280"/>
                <a:gd name="connsiteY1801" fmla="*/ 1415262 h 3222876"/>
                <a:gd name="connsiteX1802" fmla="*/ 1937291 w 5697280"/>
                <a:gd name="connsiteY1802" fmla="*/ 1419367 h 3222876"/>
                <a:gd name="connsiteX1803" fmla="*/ 1917371 w 5697280"/>
                <a:gd name="connsiteY1803" fmla="*/ 1414726 h 3222876"/>
                <a:gd name="connsiteX1804" fmla="*/ 1876341 w 5697280"/>
                <a:gd name="connsiteY1804" fmla="*/ 1398071 h 3222876"/>
                <a:gd name="connsiteX1805" fmla="*/ 1860829 w 5697280"/>
                <a:gd name="connsiteY1805" fmla="*/ 1394316 h 3222876"/>
                <a:gd name="connsiteX1806" fmla="*/ 1849679 w 5697280"/>
                <a:gd name="connsiteY1806" fmla="*/ 1390817 h 3222876"/>
                <a:gd name="connsiteX1807" fmla="*/ 1831882 w 5697280"/>
                <a:gd name="connsiteY1807" fmla="*/ 1384122 h 3222876"/>
                <a:gd name="connsiteX1808" fmla="*/ 1816044 w 5697280"/>
                <a:gd name="connsiteY1808" fmla="*/ 1370617 h 3222876"/>
                <a:gd name="connsiteX1809" fmla="*/ 1796263 w 5697280"/>
                <a:gd name="connsiteY1809" fmla="*/ 1374605 h 3222876"/>
                <a:gd name="connsiteX1810" fmla="*/ 1788449 w 5697280"/>
                <a:gd name="connsiteY1810" fmla="*/ 1356691 h 3222876"/>
                <a:gd name="connsiteX1811" fmla="*/ 1781662 w 5697280"/>
                <a:gd name="connsiteY1811" fmla="*/ 1358627 h 3222876"/>
                <a:gd name="connsiteX1812" fmla="*/ 1768156 w 5697280"/>
                <a:gd name="connsiteY1812" fmla="*/ 1364808 h 3222876"/>
                <a:gd name="connsiteX1813" fmla="*/ 1758989 w 5697280"/>
                <a:gd name="connsiteY1813" fmla="*/ 1351396 h 3222876"/>
                <a:gd name="connsiteX1814" fmla="*/ 1759829 w 5697280"/>
                <a:gd name="connsiteY1814" fmla="*/ 1335931 h 3222876"/>
                <a:gd name="connsiteX1815" fmla="*/ 1757566 w 5697280"/>
                <a:gd name="connsiteY1815" fmla="*/ 1314402 h 3222876"/>
                <a:gd name="connsiteX1816" fmla="*/ 1742358 w 5697280"/>
                <a:gd name="connsiteY1816" fmla="*/ 1315218 h 3222876"/>
                <a:gd name="connsiteX1817" fmla="*/ 1732351 w 5697280"/>
                <a:gd name="connsiteY1817" fmla="*/ 1331779 h 3222876"/>
                <a:gd name="connsiteX1818" fmla="*/ 1720128 w 5697280"/>
                <a:gd name="connsiteY1818" fmla="*/ 1337494 h 3222876"/>
                <a:gd name="connsiteX1819" fmla="*/ 1715020 w 5697280"/>
                <a:gd name="connsiteY1819" fmla="*/ 1331779 h 3222876"/>
                <a:gd name="connsiteX1820" fmla="*/ 1721621 w 5697280"/>
                <a:gd name="connsiteY1820" fmla="*/ 1317084 h 3222876"/>
                <a:gd name="connsiteX1821" fmla="*/ 1743524 w 5697280"/>
                <a:gd name="connsiteY1821" fmla="*/ 1290726 h 3222876"/>
                <a:gd name="connsiteX1822" fmla="*/ 1740865 w 5697280"/>
                <a:gd name="connsiteY1822" fmla="*/ 1279996 h 3222876"/>
                <a:gd name="connsiteX1823" fmla="*/ 1727033 w 5697280"/>
                <a:gd name="connsiteY1823" fmla="*/ 1286364 h 3222876"/>
                <a:gd name="connsiteX1824" fmla="*/ 1704570 w 5697280"/>
                <a:gd name="connsiteY1824" fmla="*/ 1322193 h 3222876"/>
                <a:gd name="connsiteX1825" fmla="*/ 1688848 w 5697280"/>
                <a:gd name="connsiteY1825" fmla="*/ 1323195 h 3222876"/>
                <a:gd name="connsiteX1826" fmla="*/ 1686586 w 5697280"/>
                <a:gd name="connsiteY1826" fmla="*/ 1307427 h 3222876"/>
                <a:gd name="connsiteX1827" fmla="*/ 1714390 w 5697280"/>
                <a:gd name="connsiteY1827" fmla="*/ 1284801 h 3222876"/>
                <a:gd name="connsiteX1828" fmla="*/ 1721738 w 5697280"/>
                <a:gd name="connsiteY1828" fmla="*/ 1258560 h 3222876"/>
                <a:gd name="connsiteX1829" fmla="*/ 1713061 w 5697280"/>
                <a:gd name="connsiteY1829" fmla="*/ 1240086 h 3222876"/>
                <a:gd name="connsiteX1830" fmla="*/ 1702984 w 5697280"/>
                <a:gd name="connsiteY1830" fmla="*/ 1237707 h 3222876"/>
                <a:gd name="connsiteX1831" fmla="*/ 1695450 w 5697280"/>
                <a:gd name="connsiteY1831" fmla="*/ 1248133 h 3222876"/>
                <a:gd name="connsiteX1832" fmla="*/ 1680754 w 5697280"/>
                <a:gd name="connsiteY1832" fmla="*/ 1276404 h 3222876"/>
                <a:gd name="connsiteX1833" fmla="*/ 1665803 w 5697280"/>
                <a:gd name="connsiteY1833" fmla="*/ 1279903 h 3222876"/>
                <a:gd name="connsiteX1834" fmla="*/ 1666153 w 5697280"/>
                <a:gd name="connsiteY1834" fmla="*/ 1268310 h 3222876"/>
                <a:gd name="connsiteX1835" fmla="*/ 1683810 w 5697280"/>
                <a:gd name="connsiteY1835" fmla="*/ 1235934 h 3222876"/>
                <a:gd name="connsiteX1836" fmla="*/ 1703100 w 5697280"/>
                <a:gd name="connsiteY1836" fmla="*/ 1227443 h 3222876"/>
                <a:gd name="connsiteX1837" fmla="*/ 1686213 w 5697280"/>
                <a:gd name="connsiteY1837" fmla="*/ 1199359 h 3222876"/>
                <a:gd name="connsiteX1838" fmla="*/ 1674620 w 5697280"/>
                <a:gd name="connsiteY1838" fmla="*/ 1182821 h 3222876"/>
                <a:gd name="connsiteX1839" fmla="*/ 1661184 w 5697280"/>
                <a:gd name="connsiteY1839" fmla="*/ 1180419 h 3222876"/>
                <a:gd name="connsiteX1840" fmla="*/ 1650711 w 5697280"/>
                <a:gd name="connsiteY1840" fmla="*/ 1186227 h 3222876"/>
                <a:gd name="connsiteX1841" fmla="*/ 1636086 w 5697280"/>
                <a:gd name="connsiteY1841" fmla="*/ 1180699 h 3222876"/>
                <a:gd name="connsiteX1842" fmla="*/ 1640704 w 5697280"/>
                <a:gd name="connsiteY1842" fmla="*/ 1167030 h 3222876"/>
                <a:gd name="connsiteX1843" fmla="*/ 1648075 w 5697280"/>
                <a:gd name="connsiteY1843" fmla="*/ 1160895 h 3222876"/>
                <a:gd name="connsiteX1844" fmla="*/ 1653533 w 5697280"/>
                <a:gd name="connsiteY1844" fmla="*/ 1139179 h 3222876"/>
                <a:gd name="connsiteX1845" fmla="*/ 1640658 w 5697280"/>
                <a:gd name="connsiteY1845" fmla="*/ 1110815 h 3222876"/>
                <a:gd name="connsiteX1846" fmla="*/ 1616585 w 5697280"/>
                <a:gd name="connsiteY1846" fmla="*/ 1105893 h 3222876"/>
                <a:gd name="connsiteX1847" fmla="*/ 1605202 w 5697280"/>
                <a:gd name="connsiteY1847" fmla="*/ 1108179 h 3222876"/>
                <a:gd name="connsiteX1848" fmla="*/ 1606532 w 5697280"/>
                <a:gd name="connsiteY1848" fmla="*/ 1097146 h 3222876"/>
                <a:gd name="connsiteX1849" fmla="*/ 1625309 w 5697280"/>
                <a:gd name="connsiteY1849" fmla="*/ 1089798 h 3222876"/>
                <a:gd name="connsiteX1850" fmla="*/ 1610474 w 5697280"/>
                <a:gd name="connsiteY1850" fmla="*/ 1066986 h 3222876"/>
                <a:gd name="connsiteX1851" fmla="*/ 1604852 w 5697280"/>
                <a:gd name="connsiteY1851" fmla="*/ 1066123 h 3222876"/>
                <a:gd name="connsiteX1852" fmla="*/ 1572243 w 5697280"/>
                <a:gd name="connsiteY1852" fmla="*/ 1098872 h 3222876"/>
                <a:gd name="connsiteX1853" fmla="*/ 1572476 w 5697280"/>
                <a:gd name="connsiteY1853" fmla="*/ 1098615 h 3222876"/>
                <a:gd name="connsiteX1854" fmla="*/ 1561117 w 5697280"/>
                <a:gd name="connsiteY1854" fmla="*/ 1094883 h 3222876"/>
                <a:gd name="connsiteX1855" fmla="*/ 1565992 w 5697280"/>
                <a:gd name="connsiteY1855" fmla="*/ 1084853 h 3222876"/>
                <a:gd name="connsiteX1856" fmla="*/ 1594799 w 5697280"/>
                <a:gd name="connsiteY1856" fmla="*/ 1058239 h 3222876"/>
                <a:gd name="connsiteX1857" fmla="*/ 1594659 w 5697280"/>
                <a:gd name="connsiteY1857" fmla="*/ 1043753 h 3222876"/>
                <a:gd name="connsiteX1858" fmla="*/ 1575392 w 5697280"/>
                <a:gd name="connsiteY1858" fmla="*/ 999434 h 3222876"/>
                <a:gd name="connsiteX1859" fmla="*/ 1558131 w 5697280"/>
                <a:gd name="connsiteY1859" fmla="*/ 993393 h 3222876"/>
                <a:gd name="connsiteX1860" fmla="*/ 1543343 w 5697280"/>
                <a:gd name="connsiteY1860" fmla="*/ 998781 h 3222876"/>
                <a:gd name="connsiteX1861" fmla="*/ 1551297 w 5697280"/>
                <a:gd name="connsiteY1861" fmla="*/ 983643 h 3222876"/>
                <a:gd name="connsiteX1862" fmla="*/ 1563893 w 5697280"/>
                <a:gd name="connsiteY1862" fmla="*/ 957472 h 3222876"/>
                <a:gd name="connsiteX1863" fmla="*/ 1554422 w 5697280"/>
                <a:gd name="connsiteY1863" fmla="*/ 952037 h 3222876"/>
                <a:gd name="connsiteX1864" fmla="*/ 1527178 w 5697280"/>
                <a:gd name="connsiteY1864" fmla="*/ 978791 h 3222876"/>
                <a:gd name="connsiteX1865" fmla="*/ 1527528 w 5697280"/>
                <a:gd name="connsiteY1865" fmla="*/ 978465 h 3222876"/>
                <a:gd name="connsiteX1866" fmla="*/ 1520040 w 5697280"/>
                <a:gd name="connsiteY1866" fmla="*/ 964096 h 3222876"/>
                <a:gd name="connsiteX1867" fmla="*/ 1542503 w 5697280"/>
                <a:gd name="connsiteY1867" fmla="*/ 929457 h 3222876"/>
                <a:gd name="connsiteX1868" fmla="*/ 1553116 w 5697280"/>
                <a:gd name="connsiteY1868" fmla="*/ 921713 h 3222876"/>
                <a:gd name="connsiteX1869" fmla="*/ 1585469 w 5697280"/>
                <a:gd name="connsiteY1869" fmla="*/ 869020 h 3222876"/>
                <a:gd name="connsiteX1870" fmla="*/ 1581130 w 5697280"/>
                <a:gd name="connsiteY1870" fmla="*/ 862979 h 3222876"/>
                <a:gd name="connsiteX1871" fmla="*/ 1556895 w 5697280"/>
                <a:gd name="connsiteY1871" fmla="*/ 865731 h 3222876"/>
                <a:gd name="connsiteX1872" fmla="*/ 1543156 w 5697280"/>
                <a:gd name="connsiteY1872" fmla="*/ 868181 h 3222876"/>
                <a:gd name="connsiteX1873" fmla="*/ 1549501 w 5697280"/>
                <a:gd name="connsiteY1873" fmla="*/ 856658 h 3222876"/>
                <a:gd name="connsiteX1874" fmla="*/ 1570284 w 5697280"/>
                <a:gd name="connsiteY1874" fmla="*/ 830276 h 3222876"/>
                <a:gd name="connsiteX1875" fmla="*/ 1568488 w 5697280"/>
                <a:gd name="connsiteY1875" fmla="*/ 803428 h 3222876"/>
                <a:gd name="connsiteX1876" fmla="*/ 1564756 w 5697280"/>
                <a:gd name="connsiteY1876" fmla="*/ 797387 h 3222876"/>
                <a:gd name="connsiteX1877" fmla="*/ 1551180 w 5697280"/>
                <a:gd name="connsiteY1877" fmla="*/ 735737 h 3222876"/>
                <a:gd name="connsiteX1878" fmla="*/ 1547611 w 5697280"/>
                <a:gd name="connsiteY1878" fmla="*/ 679126 h 3222876"/>
                <a:gd name="connsiteX1879" fmla="*/ 1543716 w 5697280"/>
                <a:gd name="connsiteY1879" fmla="*/ 672128 h 3222876"/>
                <a:gd name="connsiteX1880" fmla="*/ 1537395 w 5697280"/>
                <a:gd name="connsiteY1880" fmla="*/ 676910 h 3222876"/>
                <a:gd name="connsiteX1881" fmla="*/ 1524449 w 5697280"/>
                <a:gd name="connsiteY1881" fmla="*/ 701029 h 3222876"/>
                <a:gd name="connsiteX1882" fmla="*/ 1505135 w 5697280"/>
                <a:gd name="connsiteY1882" fmla="*/ 723561 h 3222876"/>
                <a:gd name="connsiteX1883" fmla="*/ 1499280 w 5697280"/>
                <a:gd name="connsiteY1883" fmla="*/ 738793 h 3222876"/>
                <a:gd name="connsiteX1884" fmla="*/ 1486078 w 5697280"/>
                <a:gd name="connsiteY1884" fmla="*/ 762212 h 3222876"/>
                <a:gd name="connsiteX1885" fmla="*/ 1470963 w 5697280"/>
                <a:gd name="connsiteY1885" fmla="*/ 779240 h 3222876"/>
                <a:gd name="connsiteX1886" fmla="*/ 1466811 w 5697280"/>
                <a:gd name="connsiteY1886" fmla="*/ 816747 h 3222876"/>
                <a:gd name="connsiteX1887" fmla="*/ 1484445 w 5697280"/>
                <a:gd name="connsiteY1887" fmla="*/ 783462 h 3222876"/>
                <a:gd name="connsiteX1888" fmla="*/ 1492842 w 5697280"/>
                <a:gd name="connsiteY1888" fmla="*/ 771869 h 3222876"/>
                <a:gd name="connsiteX1889" fmla="*/ 1503759 w 5697280"/>
                <a:gd name="connsiteY1889" fmla="*/ 749943 h 3222876"/>
                <a:gd name="connsiteX1890" fmla="*/ 1506535 w 5697280"/>
                <a:gd name="connsiteY1890" fmla="*/ 743645 h 3222876"/>
                <a:gd name="connsiteX1891" fmla="*/ 1532333 w 5697280"/>
                <a:gd name="connsiteY1891" fmla="*/ 719969 h 3222876"/>
                <a:gd name="connsiteX1892" fmla="*/ 1542993 w 5697280"/>
                <a:gd name="connsiteY1892" fmla="*/ 717893 h 3222876"/>
                <a:gd name="connsiteX1893" fmla="*/ 1541593 w 5697280"/>
                <a:gd name="connsiteY1893" fmla="*/ 729859 h 3222876"/>
                <a:gd name="connsiteX1894" fmla="*/ 1533383 w 5697280"/>
                <a:gd name="connsiteY1894" fmla="*/ 736904 h 3222876"/>
                <a:gd name="connsiteX1895" fmla="*/ 1522653 w 5697280"/>
                <a:gd name="connsiteY1895" fmla="*/ 756124 h 3222876"/>
                <a:gd name="connsiteX1896" fmla="*/ 1519597 w 5697280"/>
                <a:gd name="connsiteY1896" fmla="*/ 765104 h 3222876"/>
                <a:gd name="connsiteX1897" fmla="*/ 1475208 w 5697280"/>
                <a:gd name="connsiteY1897" fmla="*/ 825215 h 3222876"/>
                <a:gd name="connsiteX1898" fmla="*/ 1471453 w 5697280"/>
                <a:gd name="connsiteY1898" fmla="*/ 840306 h 3222876"/>
                <a:gd name="connsiteX1899" fmla="*/ 1469353 w 5697280"/>
                <a:gd name="connsiteY1899" fmla="*/ 857847 h 3222876"/>
                <a:gd name="connsiteX1900" fmla="*/ 1462589 w 5697280"/>
                <a:gd name="connsiteY1900" fmla="*/ 879237 h 3222876"/>
                <a:gd name="connsiteX1901" fmla="*/ 1474322 w 5697280"/>
                <a:gd name="connsiteY1901" fmla="*/ 872169 h 3222876"/>
                <a:gd name="connsiteX1902" fmla="*/ 1480550 w 5697280"/>
                <a:gd name="connsiteY1902" fmla="*/ 870047 h 3222876"/>
                <a:gd name="connsiteX1903" fmla="*/ 1482253 w 5697280"/>
                <a:gd name="connsiteY1903" fmla="*/ 877558 h 3222876"/>
                <a:gd name="connsiteX1904" fmla="*/ 1468957 w 5697280"/>
                <a:gd name="connsiteY1904" fmla="*/ 896241 h 3222876"/>
                <a:gd name="connsiteX1905" fmla="*/ 1467931 w 5697280"/>
                <a:gd name="connsiteY1905" fmla="*/ 925842 h 3222876"/>
                <a:gd name="connsiteX1906" fmla="*/ 1475068 w 5697280"/>
                <a:gd name="connsiteY1906" fmla="*/ 923509 h 3222876"/>
                <a:gd name="connsiteX1907" fmla="*/ 1486335 w 5697280"/>
                <a:gd name="connsiteY1907" fmla="*/ 896708 h 3222876"/>
                <a:gd name="connsiteX1908" fmla="*/ 1504739 w 5697280"/>
                <a:gd name="connsiteY1908" fmla="*/ 871726 h 3222876"/>
                <a:gd name="connsiteX1909" fmla="*/ 1507094 w 5697280"/>
                <a:gd name="connsiteY1909" fmla="*/ 848540 h 3222876"/>
                <a:gd name="connsiteX1910" fmla="*/ 1498604 w 5697280"/>
                <a:gd name="connsiteY1910" fmla="*/ 849963 h 3222876"/>
                <a:gd name="connsiteX1911" fmla="*/ 1484982 w 5697280"/>
                <a:gd name="connsiteY1911" fmla="*/ 851363 h 3222876"/>
                <a:gd name="connsiteX1912" fmla="*/ 1488527 w 5697280"/>
                <a:gd name="connsiteY1912" fmla="*/ 837787 h 3222876"/>
                <a:gd name="connsiteX1913" fmla="*/ 1504925 w 5697280"/>
                <a:gd name="connsiteY1913" fmla="*/ 812316 h 3222876"/>
                <a:gd name="connsiteX1914" fmla="*/ 1526035 w 5697280"/>
                <a:gd name="connsiteY1914" fmla="*/ 794868 h 3222876"/>
                <a:gd name="connsiteX1915" fmla="*/ 1535645 w 5697280"/>
                <a:gd name="connsiteY1915" fmla="*/ 801609 h 3222876"/>
                <a:gd name="connsiteX1916" fmla="*/ 1526291 w 5697280"/>
                <a:gd name="connsiteY1916" fmla="*/ 818077 h 3222876"/>
                <a:gd name="connsiteX1917" fmla="*/ 1510383 w 5697280"/>
                <a:gd name="connsiteY1917" fmla="*/ 839233 h 3222876"/>
                <a:gd name="connsiteX1918" fmla="*/ 1523539 w 5697280"/>
                <a:gd name="connsiteY1918" fmla="*/ 834685 h 3222876"/>
                <a:gd name="connsiteX1919" fmla="*/ 1541173 w 5697280"/>
                <a:gd name="connsiteY1919" fmla="*/ 824188 h 3222876"/>
                <a:gd name="connsiteX1920" fmla="*/ 1550154 w 5697280"/>
                <a:gd name="connsiteY1920" fmla="*/ 823582 h 3222876"/>
                <a:gd name="connsiteX1921" fmla="*/ 1550294 w 5697280"/>
                <a:gd name="connsiteY1921" fmla="*/ 833868 h 3222876"/>
                <a:gd name="connsiteX1922" fmla="*/ 1548381 w 5697280"/>
                <a:gd name="connsiteY1922" fmla="*/ 836901 h 3222876"/>
                <a:gd name="connsiteX1923" fmla="*/ 1507794 w 5697280"/>
                <a:gd name="connsiteY1923" fmla="*/ 906575 h 3222876"/>
                <a:gd name="connsiteX1924" fmla="*/ 1505508 w 5697280"/>
                <a:gd name="connsiteY1924" fmla="*/ 910633 h 3222876"/>
                <a:gd name="connsiteX1925" fmla="*/ 1485821 w 5697280"/>
                <a:gd name="connsiteY1925" fmla="*/ 936035 h 3222876"/>
                <a:gd name="connsiteX1926" fmla="*/ 1482882 w 5697280"/>
                <a:gd name="connsiteY1926" fmla="*/ 941260 h 3222876"/>
                <a:gd name="connsiteX1927" fmla="*/ 1471896 w 5697280"/>
                <a:gd name="connsiteY1927" fmla="*/ 993650 h 3222876"/>
                <a:gd name="connsiteX1928" fmla="*/ 1479803 w 5697280"/>
                <a:gd name="connsiteY1928" fmla="*/ 977298 h 3222876"/>
                <a:gd name="connsiteX1929" fmla="*/ 1496714 w 5697280"/>
                <a:gd name="connsiteY1929" fmla="*/ 955792 h 3222876"/>
                <a:gd name="connsiteX1930" fmla="*/ 1503689 w 5697280"/>
                <a:gd name="connsiteY1930" fmla="*/ 929201 h 3222876"/>
                <a:gd name="connsiteX1931" fmla="*/ 1536648 w 5697280"/>
                <a:gd name="connsiteY1931" fmla="*/ 887238 h 3222876"/>
                <a:gd name="connsiteX1932" fmla="*/ 1548591 w 5697280"/>
                <a:gd name="connsiteY1932" fmla="*/ 884392 h 3222876"/>
                <a:gd name="connsiteX1933" fmla="*/ 1548264 w 5697280"/>
                <a:gd name="connsiteY1933" fmla="*/ 896451 h 3222876"/>
                <a:gd name="connsiteX1934" fmla="*/ 1513229 w 5697280"/>
                <a:gd name="connsiteY1934" fmla="*/ 943336 h 3222876"/>
                <a:gd name="connsiteX1935" fmla="*/ 1509240 w 5697280"/>
                <a:gd name="connsiteY1935" fmla="*/ 958405 h 3222876"/>
                <a:gd name="connsiteX1936" fmla="*/ 1505158 w 5697280"/>
                <a:gd name="connsiteY1936" fmla="*/ 972656 h 3222876"/>
                <a:gd name="connsiteX1937" fmla="*/ 1479850 w 5697280"/>
                <a:gd name="connsiteY1937" fmla="*/ 1009581 h 3222876"/>
                <a:gd name="connsiteX1938" fmla="*/ 1479220 w 5697280"/>
                <a:gd name="connsiteY1938" fmla="*/ 1032557 h 3222876"/>
                <a:gd name="connsiteX1939" fmla="*/ 1480713 w 5697280"/>
                <a:gd name="connsiteY1939" fmla="*/ 1046156 h 3222876"/>
                <a:gd name="connsiteX1940" fmla="*/ 1499910 w 5697280"/>
                <a:gd name="connsiteY1940" fmla="*/ 1022574 h 3222876"/>
                <a:gd name="connsiteX1941" fmla="*/ 1508937 w 5697280"/>
                <a:gd name="connsiteY1941" fmla="*/ 1021524 h 3222876"/>
                <a:gd name="connsiteX1942" fmla="*/ 1508681 w 5697280"/>
                <a:gd name="connsiteY1942" fmla="*/ 1031764 h 3222876"/>
                <a:gd name="connsiteX1943" fmla="*/ 1492329 w 5697280"/>
                <a:gd name="connsiteY1943" fmla="*/ 1051171 h 3222876"/>
                <a:gd name="connsiteX1944" fmla="*/ 1487058 w 5697280"/>
                <a:gd name="connsiteY1944" fmla="*/ 1095210 h 3222876"/>
                <a:gd name="connsiteX1945" fmla="*/ 1491000 w 5697280"/>
                <a:gd name="connsiteY1945" fmla="*/ 1097379 h 3222876"/>
                <a:gd name="connsiteX1946" fmla="*/ 1499887 w 5697280"/>
                <a:gd name="connsiteY1946" fmla="*/ 1116203 h 3222876"/>
                <a:gd name="connsiteX1947" fmla="*/ 1502359 w 5697280"/>
                <a:gd name="connsiteY1947" fmla="*/ 1139505 h 3222876"/>
                <a:gd name="connsiteX1948" fmla="*/ 1535948 w 5697280"/>
                <a:gd name="connsiteY1948" fmla="*/ 1096330 h 3222876"/>
                <a:gd name="connsiteX1949" fmla="*/ 1544789 w 5697280"/>
                <a:gd name="connsiteY1949" fmla="*/ 1090125 h 3222876"/>
                <a:gd name="connsiteX1950" fmla="*/ 1555449 w 5697280"/>
                <a:gd name="connsiteY1950" fmla="*/ 1085320 h 3222876"/>
                <a:gd name="connsiteX1951" fmla="*/ 1553886 w 5697280"/>
                <a:gd name="connsiteY1951" fmla="*/ 1098825 h 3222876"/>
                <a:gd name="connsiteX1952" fmla="*/ 1535319 w 5697280"/>
                <a:gd name="connsiteY1952" fmla="*/ 1115013 h 3222876"/>
                <a:gd name="connsiteX1953" fmla="*/ 1522140 w 5697280"/>
                <a:gd name="connsiteY1953" fmla="*/ 1133581 h 3222876"/>
                <a:gd name="connsiteX1954" fmla="*/ 1517358 w 5697280"/>
                <a:gd name="connsiteY1954" fmla="*/ 1145943 h 3222876"/>
                <a:gd name="connsiteX1955" fmla="*/ 1515352 w 5697280"/>
                <a:gd name="connsiteY1955" fmla="*/ 1151332 h 3222876"/>
                <a:gd name="connsiteX1956" fmla="*/ 1523352 w 5697280"/>
                <a:gd name="connsiteY1956" fmla="*/ 1182915 h 3222876"/>
                <a:gd name="connsiteX1957" fmla="*/ 1530677 w 5697280"/>
                <a:gd name="connsiteY1957" fmla="*/ 1167753 h 3222876"/>
                <a:gd name="connsiteX1958" fmla="*/ 1539121 w 5697280"/>
                <a:gd name="connsiteY1958" fmla="*/ 1144381 h 3222876"/>
                <a:gd name="connsiteX1959" fmla="*/ 1551390 w 5697280"/>
                <a:gd name="connsiteY1959" fmla="*/ 1139575 h 3222876"/>
                <a:gd name="connsiteX1960" fmla="*/ 1557781 w 5697280"/>
                <a:gd name="connsiteY1960" fmla="*/ 1151402 h 3222876"/>
                <a:gd name="connsiteX1961" fmla="*/ 1555075 w 5697280"/>
                <a:gd name="connsiteY1961" fmla="*/ 1160615 h 3222876"/>
                <a:gd name="connsiteX1962" fmla="*/ 1548707 w 5697280"/>
                <a:gd name="connsiteY1962" fmla="*/ 1189422 h 3222876"/>
                <a:gd name="connsiteX1963" fmla="*/ 1542550 w 5697280"/>
                <a:gd name="connsiteY1963" fmla="*/ 1208689 h 3222876"/>
                <a:gd name="connsiteX1964" fmla="*/ 1527994 w 5697280"/>
                <a:gd name="connsiteY1964" fmla="*/ 1211489 h 3222876"/>
                <a:gd name="connsiteX1965" fmla="*/ 1508051 w 5697280"/>
                <a:gd name="connsiteY1965" fmla="*/ 1208176 h 3222876"/>
                <a:gd name="connsiteX1966" fmla="*/ 1498791 w 5697280"/>
                <a:gd name="connsiteY1966" fmla="*/ 1210695 h 3222876"/>
                <a:gd name="connsiteX1967" fmla="*/ 1459067 w 5697280"/>
                <a:gd name="connsiteY1967" fmla="*/ 1232738 h 3222876"/>
                <a:gd name="connsiteX1968" fmla="*/ 1451673 w 5697280"/>
                <a:gd name="connsiteY1968" fmla="*/ 1238640 h 3222876"/>
                <a:gd name="connsiteX1969" fmla="*/ 1442855 w 5697280"/>
                <a:gd name="connsiteY1969" fmla="*/ 1236540 h 3222876"/>
                <a:gd name="connsiteX1970" fmla="*/ 1442039 w 5697280"/>
                <a:gd name="connsiteY1970" fmla="*/ 1228610 h 3222876"/>
                <a:gd name="connsiteX1971" fmla="*/ 1451999 w 5697280"/>
                <a:gd name="connsiteY1971" fmla="*/ 1215057 h 3222876"/>
                <a:gd name="connsiteX1972" fmla="*/ 1482556 w 5697280"/>
                <a:gd name="connsiteY1972" fmla="*/ 1195930 h 3222876"/>
                <a:gd name="connsiteX1973" fmla="*/ 1485961 w 5697280"/>
                <a:gd name="connsiteY1973" fmla="*/ 1187253 h 3222876"/>
                <a:gd name="connsiteX1974" fmla="*/ 1477914 w 5697280"/>
                <a:gd name="connsiteY1974" fmla="*/ 1188046 h 3222876"/>
                <a:gd name="connsiteX1975" fmla="*/ 1461819 w 5697280"/>
                <a:gd name="connsiteY1975" fmla="*/ 1183194 h 3222876"/>
                <a:gd name="connsiteX1976" fmla="*/ 1455451 w 5697280"/>
                <a:gd name="connsiteY1976" fmla="*/ 1175637 h 3222876"/>
                <a:gd name="connsiteX1977" fmla="*/ 1450739 w 5697280"/>
                <a:gd name="connsiteY1977" fmla="*/ 1183894 h 3222876"/>
                <a:gd name="connsiteX1978" fmla="*/ 1438633 w 5697280"/>
                <a:gd name="connsiteY1978" fmla="*/ 1200362 h 3222876"/>
                <a:gd name="connsiteX1979" fmla="*/ 1429723 w 5697280"/>
                <a:gd name="connsiteY1979" fmla="*/ 1200082 h 3222876"/>
                <a:gd name="connsiteX1980" fmla="*/ 1428510 w 5697280"/>
                <a:gd name="connsiteY1980" fmla="*/ 1191405 h 3222876"/>
                <a:gd name="connsiteX1981" fmla="*/ 1439940 w 5697280"/>
                <a:gd name="connsiteY1981" fmla="*/ 1179252 h 3222876"/>
                <a:gd name="connsiteX1982" fmla="*/ 1451369 w 5697280"/>
                <a:gd name="connsiteY1982" fmla="*/ 1160452 h 3222876"/>
                <a:gd name="connsiteX1983" fmla="*/ 1444185 w 5697280"/>
                <a:gd name="connsiteY1983" fmla="*/ 1149209 h 3222876"/>
                <a:gd name="connsiteX1984" fmla="*/ 1435928 w 5697280"/>
                <a:gd name="connsiteY1984" fmla="*/ 1155507 h 3222876"/>
                <a:gd name="connsiteX1985" fmla="*/ 1420020 w 5697280"/>
                <a:gd name="connsiteY1985" fmla="*/ 1174214 h 3222876"/>
                <a:gd name="connsiteX1986" fmla="*/ 1393825 w 5697280"/>
                <a:gd name="connsiteY1986" fmla="*/ 1194741 h 3222876"/>
                <a:gd name="connsiteX1987" fmla="*/ 1385148 w 5697280"/>
                <a:gd name="connsiteY1987" fmla="*/ 1194811 h 3222876"/>
                <a:gd name="connsiteX1988" fmla="*/ 1386547 w 5697280"/>
                <a:gd name="connsiteY1988" fmla="*/ 1186157 h 3222876"/>
                <a:gd name="connsiteX1989" fmla="*/ 1387387 w 5697280"/>
                <a:gd name="connsiteY1989" fmla="*/ 1185294 h 3222876"/>
                <a:gd name="connsiteX1990" fmla="*/ 1423122 w 5697280"/>
                <a:gd name="connsiteY1990" fmla="*/ 1151052 h 3222876"/>
                <a:gd name="connsiteX1991" fmla="*/ 1440779 w 5697280"/>
                <a:gd name="connsiteY1991" fmla="*/ 1122338 h 3222876"/>
                <a:gd name="connsiteX1992" fmla="*/ 1436441 w 5697280"/>
                <a:gd name="connsiteY1992" fmla="*/ 1117183 h 3222876"/>
                <a:gd name="connsiteX1993" fmla="*/ 1418993 w 5697280"/>
                <a:gd name="connsiteY1993" fmla="*/ 1129779 h 3222876"/>
                <a:gd name="connsiteX1994" fmla="*/ 1407354 w 5697280"/>
                <a:gd name="connsiteY1994" fmla="*/ 1142818 h 3222876"/>
                <a:gd name="connsiteX1995" fmla="*/ 1408893 w 5697280"/>
                <a:gd name="connsiteY1995" fmla="*/ 1124530 h 3222876"/>
                <a:gd name="connsiteX1996" fmla="*/ 1425711 w 5697280"/>
                <a:gd name="connsiteY1996" fmla="*/ 1097146 h 3222876"/>
                <a:gd name="connsiteX1997" fmla="*/ 1424591 w 5697280"/>
                <a:gd name="connsiteY1997" fmla="*/ 1086463 h 3222876"/>
                <a:gd name="connsiteX1998" fmla="*/ 1411389 w 5697280"/>
                <a:gd name="connsiteY1998" fmla="*/ 1086253 h 3222876"/>
                <a:gd name="connsiteX1999" fmla="*/ 1402922 w 5697280"/>
                <a:gd name="connsiteY1999" fmla="*/ 1097729 h 3222876"/>
                <a:gd name="connsiteX2000" fmla="*/ 1390069 w 5697280"/>
                <a:gd name="connsiteY2000" fmla="*/ 1141861 h 3222876"/>
                <a:gd name="connsiteX2001" fmla="*/ 1386314 w 5697280"/>
                <a:gd name="connsiteY2001" fmla="*/ 1149232 h 3222876"/>
                <a:gd name="connsiteX2002" fmla="*/ 1368050 w 5697280"/>
                <a:gd name="connsiteY2002" fmla="*/ 1179696 h 3222876"/>
                <a:gd name="connsiteX2003" fmla="*/ 1376774 w 5697280"/>
                <a:gd name="connsiteY2003" fmla="*/ 1206007 h 3222876"/>
                <a:gd name="connsiteX2004" fmla="*/ 1395574 w 5697280"/>
                <a:gd name="connsiteY2004" fmla="*/ 1238826 h 3222876"/>
                <a:gd name="connsiteX2005" fmla="*/ 1400309 w 5697280"/>
                <a:gd name="connsiteY2005" fmla="*/ 1251492 h 3222876"/>
                <a:gd name="connsiteX2006" fmla="*/ 1404345 w 5697280"/>
                <a:gd name="connsiteY2006" fmla="*/ 1269990 h 3222876"/>
                <a:gd name="connsiteX2007" fmla="*/ 1400403 w 5697280"/>
                <a:gd name="connsiteY2007" fmla="*/ 1305258 h 3222876"/>
                <a:gd name="connsiteX2008" fmla="*/ 1401452 w 5697280"/>
                <a:gd name="connsiteY2008" fmla="*/ 1308547 h 3222876"/>
                <a:gd name="connsiteX2009" fmla="*/ 1397697 w 5697280"/>
                <a:gd name="connsiteY2009" fmla="*/ 1329073 h 3222876"/>
                <a:gd name="connsiteX2010" fmla="*/ 1377263 w 5697280"/>
                <a:gd name="connsiteY2010" fmla="*/ 1353822 h 3222876"/>
                <a:gd name="connsiteX2011" fmla="*/ 1387853 w 5697280"/>
                <a:gd name="connsiteY2011" fmla="*/ 1345681 h 3222876"/>
                <a:gd name="connsiteX2012" fmla="*/ 1395644 w 5697280"/>
                <a:gd name="connsiteY2012" fmla="*/ 1341786 h 3222876"/>
                <a:gd name="connsiteX2013" fmla="*/ 1398163 w 5697280"/>
                <a:gd name="connsiteY2013" fmla="*/ 1350650 h 3222876"/>
                <a:gd name="connsiteX2014" fmla="*/ 1393941 w 5697280"/>
                <a:gd name="connsiteY2014" fmla="*/ 1380390 h 3222876"/>
                <a:gd name="connsiteX2015" fmla="*/ 1402105 w 5697280"/>
                <a:gd name="connsiteY2015" fmla="*/ 1371876 h 3222876"/>
                <a:gd name="connsiteX2016" fmla="*/ 1413092 w 5697280"/>
                <a:gd name="connsiteY2016" fmla="*/ 1369170 h 3222876"/>
                <a:gd name="connsiteX2017" fmla="*/ 1409919 w 5697280"/>
                <a:gd name="connsiteY2017" fmla="*/ 1383726 h 3222876"/>
                <a:gd name="connsiteX2018" fmla="*/ 1384285 w 5697280"/>
                <a:gd name="connsiteY2018" fmla="*/ 1403459 h 3222876"/>
                <a:gd name="connsiteX2019" fmla="*/ 1366347 w 5697280"/>
                <a:gd name="connsiteY2019" fmla="*/ 1407681 h 3222876"/>
                <a:gd name="connsiteX2020" fmla="*/ 1359303 w 5697280"/>
                <a:gd name="connsiteY2020" fmla="*/ 1392426 h 3222876"/>
                <a:gd name="connsiteX2021" fmla="*/ 1350439 w 5697280"/>
                <a:gd name="connsiteY2021" fmla="*/ 1347827 h 3222876"/>
                <a:gd name="connsiteX2022" fmla="*/ 1348456 w 5697280"/>
                <a:gd name="connsiteY2022" fmla="*/ 1333762 h 3222876"/>
                <a:gd name="connsiteX2023" fmla="*/ 1340805 w 5697280"/>
                <a:gd name="connsiteY2023" fmla="*/ 1324945 h 3222876"/>
                <a:gd name="connsiteX2024" fmla="*/ 1335114 w 5697280"/>
                <a:gd name="connsiteY2024" fmla="*/ 1315941 h 3222876"/>
                <a:gd name="connsiteX2025" fmla="*/ 1339919 w 5697280"/>
                <a:gd name="connsiteY2025" fmla="*/ 1302342 h 3222876"/>
                <a:gd name="connsiteX2026" fmla="*/ 1332781 w 5697280"/>
                <a:gd name="connsiteY2026" fmla="*/ 1287974 h 3222876"/>
                <a:gd name="connsiteX2027" fmla="*/ 1328116 w 5697280"/>
                <a:gd name="connsiteY2027" fmla="*/ 1279926 h 3222876"/>
                <a:gd name="connsiteX2028" fmla="*/ 1321282 w 5697280"/>
                <a:gd name="connsiteY2028" fmla="*/ 1269383 h 3222876"/>
                <a:gd name="connsiteX2029" fmla="*/ 1312231 w 5697280"/>
                <a:gd name="connsiteY2029" fmla="*/ 1264928 h 3222876"/>
                <a:gd name="connsiteX2030" fmla="*/ 1317993 w 5697280"/>
                <a:gd name="connsiteY2030" fmla="*/ 1253708 h 3222876"/>
                <a:gd name="connsiteX2031" fmla="*/ 1321119 w 5697280"/>
                <a:gd name="connsiteY2031" fmla="*/ 1238010 h 3222876"/>
                <a:gd name="connsiteX2032" fmla="*/ 1319836 w 5697280"/>
                <a:gd name="connsiteY2032" fmla="*/ 1220072 h 3222876"/>
                <a:gd name="connsiteX2033" fmla="*/ 1326064 w 5697280"/>
                <a:gd name="connsiteY2033" fmla="*/ 1199499 h 3222876"/>
                <a:gd name="connsiteX2034" fmla="*/ 1348456 w 5697280"/>
                <a:gd name="connsiteY2034" fmla="*/ 1155367 h 3222876"/>
                <a:gd name="connsiteX2035" fmla="*/ 1353285 w 5697280"/>
                <a:gd name="connsiteY2035" fmla="*/ 1140882 h 3222876"/>
                <a:gd name="connsiteX2036" fmla="*/ 1347943 w 5697280"/>
                <a:gd name="connsiteY2036" fmla="*/ 1139389 h 3222876"/>
                <a:gd name="connsiteX2037" fmla="*/ 1337936 w 5697280"/>
                <a:gd name="connsiteY2037" fmla="*/ 1150352 h 3222876"/>
                <a:gd name="connsiteX2038" fmla="*/ 1315917 w 5697280"/>
                <a:gd name="connsiteY2038" fmla="*/ 1198589 h 3222876"/>
                <a:gd name="connsiteX2039" fmla="*/ 1300125 w 5697280"/>
                <a:gd name="connsiteY2039" fmla="*/ 1202718 h 3222876"/>
                <a:gd name="connsiteX2040" fmla="*/ 1291938 w 5697280"/>
                <a:gd name="connsiteY2040" fmla="*/ 1204048 h 3222876"/>
                <a:gd name="connsiteX2041" fmla="*/ 1276846 w 5697280"/>
                <a:gd name="connsiteY2041" fmla="*/ 1230826 h 3222876"/>
                <a:gd name="connsiteX2042" fmla="*/ 1273581 w 5697280"/>
                <a:gd name="connsiteY2042" fmla="*/ 1248716 h 3222876"/>
                <a:gd name="connsiteX2043" fmla="*/ 1269149 w 5697280"/>
                <a:gd name="connsiteY2043" fmla="*/ 1255061 h 3222876"/>
                <a:gd name="connsiteX2044" fmla="*/ 1263014 w 5697280"/>
                <a:gd name="connsiteY2044" fmla="*/ 1248437 h 3222876"/>
                <a:gd name="connsiteX2045" fmla="*/ 1263131 w 5697280"/>
                <a:gd name="connsiteY2045" fmla="*/ 1242558 h 3222876"/>
                <a:gd name="connsiteX2046" fmla="*/ 1280042 w 5697280"/>
                <a:gd name="connsiteY2046" fmla="*/ 1194554 h 3222876"/>
                <a:gd name="connsiteX2047" fmla="*/ 1292428 w 5697280"/>
                <a:gd name="connsiteY2047" fmla="*/ 1158166 h 3222876"/>
                <a:gd name="connsiteX2048" fmla="*/ 1300195 w 5697280"/>
                <a:gd name="connsiteY2048" fmla="*/ 1136566 h 3222876"/>
                <a:gd name="connsiteX2049" fmla="*/ 1308639 w 5697280"/>
                <a:gd name="connsiteY2049" fmla="*/ 1129592 h 3222876"/>
                <a:gd name="connsiteX2050" fmla="*/ 1311508 w 5697280"/>
                <a:gd name="connsiteY2050" fmla="*/ 1140182 h 3222876"/>
                <a:gd name="connsiteX2051" fmla="*/ 1304417 w 5697280"/>
                <a:gd name="connsiteY2051" fmla="*/ 1173398 h 3222876"/>
                <a:gd name="connsiteX2052" fmla="*/ 1306633 w 5697280"/>
                <a:gd name="connsiteY2052" fmla="*/ 1180582 h 3222876"/>
                <a:gd name="connsiteX2053" fmla="*/ 1313118 w 5697280"/>
                <a:gd name="connsiteY2053" fmla="*/ 1176570 h 3222876"/>
                <a:gd name="connsiteX2054" fmla="*/ 1338263 w 5697280"/>
                <a:gd name="connsiteY2054" fmla="*/ 1129895 h 3222876"/>
                <a:gd name="connsiteX2055" fmla="*/ 1339313 w 5697280"/>
                <a:gd name="connsiteY2055" fmla="*/ 1122571 h 3222876"/>
                <a:gd name="connsiteX2056" fmla="*/ 1331358 w 5697280"/>
                <a:gd name="connsiteY2056" fmla="*/ 1123037 h 3222876"/>
                <a:gd name="connsiteX2057" fmla="*/ 1319392 w 5697280"/>
                <a:gd name="connsiteY2057" fmla="*/ 1126233 h 3222876"/>
                <a:gd name="connsiteX2058" fmla="*/ 1318296 w 5697280"/>
                <a:gd name="connsiteY2058" fmla="*/ 1111281 h 3222876"/>
                <a:gd name="connsiteX2059" fmla="*/ 1317293 w 5697280"/>
                <a:gd name="connsiteY2059" fmla="*/ 1097472 h 3222876"/>
                <a:gd name="connsiteX2060" fmla="*/ 1296160 w 5697280"/>
                <a:gd name="connsiteY2060" fmla="*/ 1107013 h 3222876"/>
                <a:gd name="connsiteX2061" fmla="*/ 1276100 w 5697280"/>
                <a:gd name="connsiteY2061" fmla="*/ 1162341 h 3222876"/>
                <a:gd name="connsiteX2062" fmla="*/ 1269639 w 5697280"/>
                <a:gd name="connsiteY2062" fmla="*/ 1168733 h 3222876"/>
                <a:gd name="connsiteX2063" fmla="*/ 1264017 w 5697280"/>
                <a:gd name="connsiteY2063" fmla="*/ 1160405 h 3222876"/>
                <a:gd name="connsiteX2064" fmla="*/ 1277220 w 5697280"/>
                <a:gd name="connsiteY2064" fmla="*/ 1116343 h 3222876"/>
                <a:gd name="connsiteX2065" fmla="*/ 1299985 w 5697280"/>
                <a:gd name="connsiteY2065" fmla="*/ 1076946 h 3222876"/>
                <a:gd name="connsiteX2066" fmla="*/ 1299589 w 5697280"/>
                <a:gd name="connsiteY2066" fmla="*/ 1070298 h 3222876"/>
                <a:gd name="connsiteX2067" fmla="*/ 1292918 w 5697280"/>
                <a:gd name="connsiteY2067" fmla="*/ 1071324 h 3222876"/>
                <a:gd name="connsiteX2068" fmla="*/ 1283704 w 5697280"/>
                <a:gd name="connsiteY2068" fmla="*/ 1083500 h 3222876"/>
                <a:gd name="connsiteX2069" fmla="*/ 1273114 w 5697280"/>
                <a:gd name="connsiteY2069" fmla="*/ 1091944 h 3222876"/>
                <a:gd name="connsiteX2070" fmla="*/ 1267516 w 5697280"/>
                <a:gd name="connsiteY2070" fmla="*/ 1077622 h 3222876"/>
                <a:gd name="connsiteX2071" fmla="*/ 1273464 w 5697280"/>
                <a:gd name="connsiteY2071" fmla="*/ 1068735 h 3222876"/>
                <a:gd name="connsiteX2072" fmla="*/ 1277546 w 5697280"/>
                <a:gd name="connsiteY2072" fmla="*/ 1047765 h 3222876"/>
                <a:gd name="connsiteX2073" fmla="*/ 1276986 w 5697280"/>
                <a:gd name="connsiteY2073" fmla="*/ 1046692 h 3222876"/>
                <a:gd name="connsiteX2074" fmla="*/ 1275353 w 5697280"/>
                <a:gd name="connsiteY2074" fmla="*/ 1036382 h 3222876"/>
                <a:gd name="connsiteX2075" fmla="*/ 1264460 w 5697280"/>
                <a:gd name="connsiteY2075" fmla="*/ 1045923 h 3222876"/>
                <a:gd name="connsiteX2076" fmla="*/ 1241158 w 5697280"/>
                <a:gd name="connsiteY2076" fmla="*/ 1091968 h 3222876"/>
                <a:gd name="connsiteX2077" fmla="*/ 1237612 w 5697280"/>
                <a:gd name="connsiteY2077" fmla="*/ 1098336 h 3222876"/>
                <a:gd name="connsiteX2078" fmla="*/ 1228259 w 5697280"/>
                <a:gd name="connsiteY2078" fmla="*/ 1104307 h 3222876"/>
                <a:gd name="connsiteX2079" fmla="*/ 1226696 w 5697280"/>
                <a:gd name="connsiteY2079" fmla="*/ 1093647 h 3222876"/>
                <a:gd name="connsiteX2080" fmla="*/ 1230615 w 5697280"/>
                <a:gd name="connsiteY2080" fmla="*/ 1069995 h 3222876"/>
                <a:gd name="connsiteX2081" fmla="*/ 1258396 w 5697280"/>
                <a:gd name="connsiteY2081" fmla="*/ 1028125 h 3222876"/>
                <a:gd name="connsiteX2082" fmla="*/ 1266023 w 5697280"/>
                <a:gd name="connsiteY2082" fmla="*/ 1014386 h 3222876"/>
                <a:gd name="connsiteX2083" fmla="*/ 1256739 w 5697280"/>
                <a:gd name="connsiteY2083" fmla="*/ 1003050 h 3222876"/>
                <a:gd name="connsiteX2084" fmla="*/ 1241974 w 5697280"/>
                <a:gd name="connsiteY2084" fmla="*/ 1014130 h 3222876"/>
                <a:gd name="connsiteX2085" fmla="*/ 1227512 w 5697280"/>
                <a:gd name="connsiteY2085" fmla="*/ 1048792 h 3222876"/>
                <a:gd name="connsiteX2086" fmla="*/ 1218975 w 5697280"/>
                <a:gd name="connsiteY2086" fmla="*/ 1061924 h 3222876"/>
                <a:gd name="connsiteX2087" fmla="*/ 1212467 w 5697280"/>
                <a:gd name="connsiteY2087" fmla="*/ 1063464 h 3222876"/>
                <a:gd name="connsiteX2088" fmla="*/ 1208665 w 5697280"/>
                <a:gd name="connsiteY2088" fmla="*/ 1057865 h 3222876"/>
                <a:gd name="connsiteX2089" fmla="*/ 1219558 w 5697280"/>
                <a:gd name="connsiteY2089" fmla="*/ 1013593 h 3222876"/>
                <a:gd name="connsiteX2090" fmla="*/ 1243211 w 5697280"/>
                <a:gd name="connsiteY2090" fmla="*/ 990221 h 3222876"/>
                <a:gd name="connsiteX2091" fmla="*/ 1248389 w 5697280"/>
                <a:gd name="connsiteY2091" fmla="*/ 974919 h 3222876"/>
                <a:gd name="connsiteX2092" fmla="*/ 1236260 w 5697280"/>
                <a:gd name="connsiteY2092" fmla="*/ 943849 h 3222876"/>
                <a:gd name="connsiteX2093" fmla="*/ 1209971 w 5697280"/>
                <a:gd name="connsiteY2093" fmla="*/ 966405 h 3222876"/>
                <a:gd name="connsiteX2094" fmla="*/ 1203604 w 5697280"/>
                <a:gd name="connsiteY2094" fmla="*/ 967805 h 3222876"/>
                <a:gd name="connsiteX2095" fmla="*/ 1203230 w 5697280"/>
                <a:gd name="connsiteY2095" fmla="*/ 962253 h 3222876"/>
                <a:gd name="connsiteX2096" fmla="*/ 1218998 w 5697280"/>
                <a:gd name="connsiteY2096" fmla="*/ 935195 h 3222876"/>
                <a:gd name="connsiteX2097" fmla="*/ 1233087 w 5697280"/>
                <a:gd name="connsiteY2097" fmla="*/ 935079 h 3222876"/>
                <a:gd name="connsiteX2098" fmla="*/ 1224690 w 5697280"/>
                <a:gd name="connsiteY2098" fmla="*/ 900837 h 3222876"/>
                <a:gd name="connsiteX2099" fmla="*/ 1216899 w 5697280"/>
                <a:gd name="connsiteY2099" fmla="*/ 898761 h 3222876"/>
                <a:gd name="connsiteX2100" fmla="*/ 1200221 w 5697280"/>
                <a:gd name="connsiteY2100" fmla="*/ 919497 h 3222876"/>
                <a:gd name="connsiteX2101" fmla="*/ 1198635 w 5697280"/>
                <a:gd name="connsiteY2101" fmla="*/ 923859 h 3222876"/>
                <a:gd name="connsiteX2102" fmla="*/ 1192267 w 5697280"/>
                <a:gd name="connsiteY2102" fmla="*/ 964796 h 3222876"/>
                <a:gd name="connsiteX2103" fmla="*/ 1179368 w 5697280"/>
                <a:gd name="connsiteY2103" fmla="*/ 1001114 h 3222876"/>
                <a:gd name="connsiteX2104" fmla="*/ 1170691 w 5697280"/>
                <a:gd name="connsiteY2104" fmla="*/ 1008601 h 3222876"/>
                <a:gd name="connsiteX2105" fmla="*/ 1169548 w 5697280"/>
                <a:gd name="connsiteY2105" fmla="*/ 998292 h 3222876"/>
                <a:gd name="connsiteX2106" fmla="*/ 1176966 w 5697280"/>
                <a:gd name="connsiteY2106" fmla="*/ 968948 h 3222876"/>
                <a:gd name="connsiteX2107" fmla="*/ 1191148 w 5697280"/>
                <a:gd name="connsiteY2107" fmla="*/ 933446 h 3222876"/>
                <a:gd name="connsiteX2108" fmla="*/ 1193504 w 5697280"/>
                <a:gd name="connsiteY2108" fmla="*/ 926915 h 3222876"/>
                <a:gd name="connsiteX2109" fmla="*/ 1214100 w 5697280"/>
                <a:gd name="connsiteY2109" fmla="*/ 883319 h 3222876"/>
                <a:gd name="connsiteX2110" fmla="*/ 1216036 w 5697280"/>
                <a:gd name="connsiteY2110" fmla="*/ 869907 h 3222876"/>
                <a:gd name="connsiteX2111" fmla="*/ 1208689 w 5697280"/>
                <a:gd name="connsiteY2111" fmla="*/ 851293 h 3222876"/>
                <a:gd name="connsiteX2112" fmla="*/ 1183683 w 5697280"/>
                <a:gd name="connsiteY2112" fmla="*/ 873919 h 3222876"/>
                <a:gd name="connsiteX2113" fmla="*/ 1178505 w 5697280"/>
                <a:gd name="connsiteY2113" fmla="*/ 874922 h 3222876"/>
                <a:gd name="connsiteX2114" fmla="*/ 1178015 w 5697280"/>
                <a:gd name="connsiteY2114" fmla="*/ 870606 h 3222876"/>
                <a:gd name="connsiteX2115" fmla="*/ 1199498 w 5697280"/>
                <a:gd name="connsiteY2115" fmla="*/ 843572 h 3222876"/>
                <a:gd name="connsiteX2116" fmla="*/ 1205330 w 5697280"/>
                <a:gd name="connsiteY2116" fmla="*/ 830720 h 3222876"/>
                <a:gd name="connsiteX2117" fmla="*/ 1204000 w 5697280"/>
                <a:gd name="connsiteY2117" fmla="*/ 808187 h 3222876"/>
                <a:gd name="connsiteX2118" fmla="*/ 1200221 w 5697280"/>
                <a:gd name="connsiteY2118" fmla="*/ 800093 h 3222876"/>
                <a:gd name="connsiteX2119" fmla="*/ 1192920 w 5697280"/>
                <a:gd name="connsiteY2119" fmla="*/ 804035 h 3222876"/>
                <a:gd name="connsiteX2120" fmla="*/ 1166329 w 5697280"/>
                <a:gd name="connsiteY2120" fmla="*/ 829740 h 3222876"/>
                <a:gd name="connsiteX2121" fmla="*/ 1199358 w 5697280"/>
                <a:gd name="connsiteY2121" fmla="*/ 774878 h 3222876"/>
                <a:gd name="connsiteX2122" fmla="*/ 1178132 w 5697280"/>
                <a:gd name="connsiteY2122" fmla="*/ 787077 h 3222876"/>
                <a:gd name="connsiteX2123" fmla="*/ 1151844 w 5697280"/>
                <a:gd name="connsiteY2123" fmla="*/ 844039 h 3222876"/>
                <a:gd name="connsiteX2124" fmla="*/ 1140951 w 5697280"/>
                <a:gd name="connsiteY2124" fmla="*/ 854885 h 3222876"/>
                <a:gd name="connsiteX2125" fmla="*/ 1148695 w 5697280"/>
                <a:gd name="connsiteY2125" fmla="*/ 876135 h 3222876"/>
                <a:gd name="connsiteX2126" fmla="*/ 1143283 w 5697280"/>
                <a:gd name="connsiteY2126" fmla="*/ 881010 h 3222876"/>
                <a:gd name="connsiteX2127" fmla="*/ 1141720 w 5697280"/>
                <a:gd name="connsiteY2127" fmla="*/ 899670 h 3222876"/>
                <a:gd name="connsiteX2128" fmla="*/ 1145126 w 5697280"/>
                <a:gd name="connsiteY2128" fmla="*/ 901816 h 3222876"/>
                <a:gd name="connsiteX2129" fmla="*/ 1151681 w 5697280"/>
                <a:gd name="connsiteY2129" fmla="*/ 889594 h 3222876"/>
                <a:gd name="connsiteX2130" fmla="*/ 1180185 w 5697280"/>
                <a:gd name="connsiteY2130" fmla="*/ 832002 h 3222876"/>
                <a:gd name="connsiteX2131" fmla="*/ 1183520 w 5697280"/>
                <a:gd name="connsiteY2131" fmla="*/ 828527 h 3222876"/>
                <a:gd name="connsiteX2132" fmla="*/ 1187345 w 5697280"/>
                <a:gd name="connsiteY2132" fmla="*/ 828037 h 3222876"/>
                <a:gd name="connsiteX2133" fmla="*/ 1167985 w 5697280"/>
                <a:gd name="connsiteY2133" fmla="*/ 876928 h 3222876"/>
                <a:gd name="connsiteX2134" fmla="*/ 1156975 w 5697280"/>
                <a:gd name="connsiteY2134" fmla="*/ 898317 h 3222876"/>
                <a:gd name="connsiteX2135" fmla="*/ 1153896 w 5697280"/>
                <a:gd name="connsiteY2135" fmla="*/ 904779 h 3222876"/>
                <a:gd name="connsiteX2136" fmla="*/ 1147622 w 5697280"/>
                <a:gd name="connsiteY2136" fmla="*/ 942823 h 3222876"/>
                <a:gd name="connsiteX2137" fmla="*/ 1151191 w 5697280"/>
                <a:gd name="connsiteY2137" fmla="*/ 948211 h 3222876"/>
                <a:gd name="connsiteX2138" fmla="*/ 1154806 w 5697280"/>
                <a:gd name="connsiteY2138" fmla="*/ 944013 h 3222876"/>
                <a:gd name="connsiteX2139" fmla="*/ 1164183 w 5697280"/>
                <a:gd name="connsiteY2139" fmla="*/ 924466 h 3222876"/>
                <a:gd name="connsiteX2140" fmla="*/ 1174330 w 5697280"/>
                <a:gd name="connsiteY2140" fmla="*/ 918191 h 3222876"/>
                <a:gd name="connsiteX2141" fmla="*/ 1175473 w 5697280"/>
                <a:gd name="connsiteY2141" fmla="*/ 929947 h 3222876"/>
                <a:gd name="connsiteX2142" fmla="*/ 1165069 w 5697280"/>
                <a:gd name="connsiteY2142" fmla="*/ 958265 h 3222876"/>
                <a:gd name="connsiteX2143" fmla="*/ 1158352 w 5697280"/>
                <a:gd name="connsiteY2143" fmla="*/ 965169 h 3222876"/>
                <a:gd name="connsiteX2144" fmla="*/ 1151984 w 5697280"/>
                <a:gd name="connsiteY2144" fmla="*/ 974103 h 3222876"/>
                <a:gd name="connsiteX2145" fmla="*/ 1169011 w 5697280"/>
                <a:gd name="connsiteY2145" fmla="*/ 1030854 h 3222876"/>
                <a:gd name="connsiteX2146" fmla="*/ 1175683 w 5697280"/>
                <a:gd name="connsiteY2146" fmla="*/ 1053014 h 3222876"/>
                <a:gd name="connsiteX2147" fmla="*/ 1186832 w 5697280"/>
                <a:gd name="connsiteY2147" fmla="*/ 1040628 h 3222876"/>
                <a:gd name="connsiteX2148" fmla="*/ 1192291 w 5697280"/>
                <a:gd name="connsiteY2148" fmla="*/ 1036919 h 3222876"/>
                <a:gd name="connsiteX2149" fmla="*/ 1194973 w 5697280"/>
                <a:gd name="connsiteY2149" fmla="*/ 1043054 h 3222876"/>
                <a:gd name="connsiteX2150" fmla="*/ 1183170 w 5697280"/>
                <a:gd name="connsiteY2150" fmla="*/ 1069178 h 3222876"/>
                <a:gd name="connsiteX2151" fmla="*/ 1193130 w 5697280"/>
                <a:gd name="connsiteY2151" fmla="*/ 1107153 h 3222876"/>
                <a:gd name="connsiteX2152" fmla="*/ 1199965 w 5697280"/>
                <a:gd name="connsiteY2152" fmla="*/ 1101578 h 3222876"/>
                <a:gd name="connsiteX2153" fmla="*/ 1202764 w 5697280"/>
                <a:gd name="connsiteY2153" fmla="*/ 1083710 h 3222876"/>
                <a:gd name="connsiteX2154" fmla="*/ 1208549 w 5697280"/>
                <a:gd name="connsiteY2154" fmla="*/ 1077249 h 3222876"/>
                <a:gd name="connsiteX2155" fmla="*/ 1212607 w 5697280"/>
                <a:gd name="connsiteY2155" fmla="*/ 1084760 h 3222876"/>
                <a:gd name="connsiteX2156" fmla="*/ 1199871 w 5697280"/>
                <a:gd name="connsiteY2156" fmla="*/ 1122711 h 3222876"/>
                <a:gd name="connsiteX2157" fmla="*/ 1202857 w 5697280"/>
                <a:gd name="connsiteY2157" fmla="*/ 1144754 h 3222876"/>
                <a:gd name="connsiteX2158" fmla="*/ 1220468 w 5697280"/>
                <a:gd name="connsiteY2158" fmla="*/ 1119515 h 3222876"/>
                <a:gd name="connsiteX2159" fmla="*/ 1224387 w 5697280"/>
                <a:gd name="connsiteY2159" fmla="*/ 1118302 h 3222876"/>
                <a:gd name="connsiteX2160" fmla="*/ 1226789 w 5697280"/>
                <a:gd name="connsiteY2160" fmla="*/ 1128146 h 3222876"/>
                <a:gd name="connsiteX2161" fmla="*/ 1220141 w 5697280"/>
                <a:gd name="connsiteY2161" fmla="*/ 1167100 h 3222876"/>
                <a:gd name="connsiteX2162" fmla="*/ 1220305 w 5697280"/>
                <a:gd name="connsiteY2162" fmla="*/ 1173118 h 3222876"/>
                <a:gd name="connsiteX2163" fmla="*/ 1224573 w 5697280"/>
                <a:gd name="connsiteY2163" fmla="*/ 1177876 h 3222876"/>
                <a:gd name="connsiteX2164" fmla="*/ 1227279 w 5697280"/>
                <a:gd name="connsiteY2164" fmla="*/ 1173118 h 3222876"/>
                <a:gd name="connsiteX2165" fmla="*/ 1237309 w 5697280"/>
                <a:gd name="connsiteY2165" fmla="*/ 1151681 h 3222876"/>
                <a:gd name="connsiteX2166" fmla="*/ 1247573 w 5697280"/>
                <a:gd name="connsiteY2166" fmla="*/ 1147599 h 3222876"/>
                <a:gd name="connsiteX2167" fmla="*/ 1248879 w 5697280"/>
                <a:gd name="connsiteY2167" fmla="*/ 1159892 h 3222876"/>
                <a:gd name="connsiteX2168" fmla="*/ 1232854 w 5697280"/>
                <a:gd name="connsiteY2168" fmla="*/ 1196607 h 3222876"/>
                <a:gd name="connsiteX2169" fmla="*/ 1230498 w 5697280"/>
                <a:gd name="connsiteY2169" fmla="*/ 1203255 h 3222876"/>
                <a:gd name="connsiteX2170" fmla="*/ 1227699 w 5697280"/>
                <a:gd name="connsiteY2170" fmla="*/ 1270899 h 3222876"/>
                <a:gd name="connsiteX2171" fmla="*/ 1234230 w 5697280"/>
                <a:gd name="connsiteY2171" fmla="*/ 1293455 h 3222876"/>
                <a:gd name="connsiteX2172" fmla="*/ 1240785 w 5697280"/>
                <a:gd name="connsiteY2172" fmla="*/ 1240926 h 3222876"/>
                <a:gd name="connsiteX2173" fmla="*/ 1239408 w 5697280"/>
                <a:gd name="connsiteY2173" fmla="*/ 1209459 h 3222876"/>
                <a:gd name="connsiteX2174" fmla="*/ 1242557 w 5697280"/>
                <a:gd name="connsiteY2174" fmla="*/ 1196723 h 3222876"/>
                <a:gd name="connsiteX2175" fmla="*/ 1252821 w 5697280"/>
                <a:gd name="connsiteY2175" fmla="*/ 1190169 h 3222876"/>
                <a:gd name="connsiteX2176" fmla="*/ 1252354 w 5697280"/>
                <a:gd name="connsiteY2176" fmla="*/ 1200012 h 3222876"/>
                <a:gd name="connsiteX2177" fmla="*/ 1252214 w 5697280"/>
                <a:gd name="connsiteY2177" fmla="*/ 1274865 h 3222876"/>
                <a:gd name="connsiteX2178" fmla="*/ 1249718 w 5697280"/>
                <a:gd name="connsiteY2178" fmla="*/ 1297980 h 3222876"/>
                <a:gd name="connsiteX2179" fmla="*/ 1259749 w 5697280"/>
                <a:gd name="connsiteY2179" fmla="*/ 1313795 h 3222876"/>
                <a:gd name="connsiteX2180" fmla="*/ 1268309 w 5697280"/>
                <a:gd name="connsiteY2180" fmla="*/ 1322799 h 3222876"/>
                <a:gd name="connsiteX2181" fmla="*/ 1274047 w 5697280"/>
                <a:gd name="connsiteY2181" fmla="*/ 1344888 h 3222876"/>
                <a:gd name="connsiteX2182" fmla="*/ 1283447 w 5697280"/>
                <a:gd name="connsiteY2182" fmla="*/ 1353146 h 3222876"/>
                <a:gd name="connsiteX2183" fmla="*/ 1291845 w 5697280"/>
                <a:gd name="connsiteY2183" fmla="*/ 1369334 h 3222876"/>
                <a:gd name="connsiteX2184" fmla="*/ 1303624 w 5697280"/>
                <a:gd name="connsiteY2184" fmla="*/ 1396042 h 3222876"/>
                <a:gd name="connsiteX2185" fmla="*/ 1312045 w 5697280"/>
                <a:gd name="connsiteY2185" fmla="*/ 1408358 h 3222876"/>
                <a:gd name="connsiteX2186" fmla="*/ 1302644 w 5697280"/>
                <a:gd name="connsiteY2186" fmla="*/ 1450017 h 3222876"/>
                <a:gd name="connsiteX2187" fmla="*/ 1287343 w 5697280"/>
                <a:gd name="connsiteY2187" fmla="*/ 1484213 h 3222876"/>
                <a:gd name="connsiteX2188" fmla="*/ 1276496 w 5697280"/>
                <a:gd name="connsiteY2188" fmla="*/ 1493310 h 3222876"/>
                <a:gd name="connsiteX2189" fmla="*/ 1266840 w 5697280"/>
                <a:gd name="connsiteY2189" fmla="*/ 1483023 h 3222876"/>
                <a:gd name="connsiteX2190" fmla="*/ 1260098 w 5697280"/>
                <a:gd name="connsiteY2190" fmla="*/ 1441480 h 3222876"/>
                <a:gd name="connsiteX2191" fmla="*/ 1231501 w 5697280"/>
                <a:gd name="connsiteY2191" fmla="*/ 1386361 h 3222876"/>
                <a:gd name="connsiteX2192" fmla="*/ 1217856 w 5697280"/>
                <a:gd name="connsiteY2192" fmla="*/ 1340177 h 3222876"/>
                <a:gd name="connsiteX2193" fmla="*/ 1213214 w 5697280"/>
                <a:gd name="connsiteY2193" fmla="*/ 1322029 h 3222876"/>
                <a:gd name="connsiteX2194" fmla="*/ 1210461 w 5697280"/>
                <a:gd name="connsiteY2194" fmla="*/ 1309200 h 3222876"/>
                <a:gd name="connsiteX2195" fmla="*/ 1210928 w 5697280"/>
                <a:gd name="connsiteY2195" fmla="*/ 1267960 h 3222876"/>
                <a:gd name="connsiteX2196" fmla="*/ 1203720 w 5697280"/>
                <a:gd name="connsiteY2196" fmla="*/ 1246664 h 3222876"/>
                <a:gd name="connsiteX2197" fmla="*/ 1207382 w 5697280"/>
                <a:gd name="connsiteY2197" fmla="*/ 1227840 h 3222876"/>
                <a:gd name="connsiteX2198" fmla="*/ 1208689 w 5697280"/>
                <a:gd name="connsiteY2198" fmla="*/ 1219093 h 3222876"/>
                <a:gd name="connsiteX2199" fmla="*/ 1202111 w 5697280"/>
                <a:gd name="connsiteY2199" fmla="*/ 1216737 h 3222876"/>
                <a:gd name="connsiteX2200" fmla="*/ 1195859 w 5697280"/>
                <a:gd name="connsiteY2200" fmla="*/ 1223711 h 3222876"/>
                <a:gd name="connsiteX2201" fmla="*/ 1179415 w 5697280"/>
                <a:gd name="connsiteY2201" fmla="*/ 1281396 h 3222876"/>
                <a:gd name="connsiteX2202" fmla="*/ 1171507 w 5697280"/>
                <a:gd name="connsiteY2202" fmla="*/ 1291449 h 3222876"/>
                <a:gd name="connsiteX2203" fmla="*/ 1167262 w 5697280"/>
                <a:gd name="connsiteY2203" fmla="*/ 1280043 h 3222876"/>
                <a:gd name="connsiteX2204" fmla="*/ 1164556 w 5697280"/>
                <a:gd name="connsiteY2204" fmla="*/ 1250373 h 3222876"/>
                <a:gd name="connsiteX2205" fmla="*/ 1164183 w 5697280"/>
                <a:gd name="connsiteY2205" fmla="*/ 1250769 h 3222876"/>
                <a:gd name="connsiteX2206" fmla="*/ 1177549 w 5697280"/>
                <a:gd name="connsiteY2206" fmla="*/ 1224178 h 3222876"/>
                <a:gd name="connsiteX2207" fmla="*/ 1186622 w 5697280"/>
                <a:gd name="connsiteY2207" fmla="*/ 1202555 h 3222876"/>
                <a:gd name="connsiteX2208" fmla="*/ 1191194 w 5697280"/>
                <a:gd name="connsiteY2208" fmla="*/ 1195627 h 3222876"/>
                <a:gd name="connsiteX2209" fmla="*/ 1192640 w 5697280"/>
                <a:gd name="connsiteY2209" fmla="*/ 1188443 h 3222876"/>
                <a:gd name="connsiteX2210" fmla="*/ 1184383 w 5697280"/>
                <a:gd name="connsiteY2210" fmla="*/ 1191475 h 3222876"/>
                <a:gd name="connsiteX2211" fmla="*/ 1167379 w 5697280"/>
                <a:gd name="connsiteY2211" fmla="*/ 1214917 h 3222876"/>
                <a:gd name="connsiteX2212" fmla="*/ 1163437 w 5697280"/>
                <a:gd name="connsiteY2212" fmla="*/ 1220959 h 3222876"/>
                <a:gd name="connsiteX2213" fmla="*/ 1155016 w 5697280"/>
                <a:gd name="connsiteY2213" fmla="*/ 1227677 h 3222876"/>
                <a:gd name="connsiteX2214" fmla="*/ 1152893 w 5697280"/>
                <a:gd name="connsiteY2214" fmla="*/ 1214684 h 3222876"/>
                <a:gd name="connsiteX2215" fmla="*/ 1180021 w 5697280"/>
                <a:gd name="connsiteY2215" fmla="*/ 1171648 h 3222876"/>
                <a:gd name="connsiteX2216" fmla="*/ 1175356 w 5697280"/>
                <a:gd name="connsiteY2216" fmla="*/ 1145197 h 3222876"/>
                <a:gd name="connsiteX2217" fmla="*/ 1169945 w 5697280"/>
                <a:gd name="connsiteY2217" fmla="*/ 1148276 h 3222876"/>
                <a:gd name="connsiteX2218" fmla="*/ 1159565 w 5697280"/>
                <a:gd name="connsiteY2218" fmla="*/ 1172698 h 3222876"/>
                <a:gd name="connsiteX2219" fmla="*/ 1157279 w 5697280"/>
                <a:gd name="connsiteY2219" fmla="*/ 1180862 h 3222876"/>
                <a:gd name="connsiteX2220" fmla="*/ 1146106 w 5697280"/>
                <a:gd name="connsiteY2220" fmla="*/ 1191778 h 3222876"/>
                <a:gd name="connsiteX2221" fmla="*/ 1142420 w 5697280"/>
                <a:gd name="connsiteY2221" fmla="*/ 1177363 h 3222876"/>
                <a:gd name="connsiteX2222" fmla="*/ 1148485 w 5697280"/>
                <a:gd name="connsiteY2222" fmla="*/ 1149279 h 3222876"/>
                <a:gd name="connsiteX2223" fmla="*/ 1158212 w 5697280"/>
                <a:gd name="connsiteY2223" fmla="*/ 1138992 h 3222876"/>
                <a:gd name="connsiteX2224" fmla="*/ 1167262 w 5697280"/>
                <a:gd name="connsiteY2224" fmla="*/ 1119935 h 3222876"/>
                <a:gd name="connsiteX2225" fmla="*/ 1150374 w 5697280"/>
                <a:gd name="connsiteY2225" fmla="*/ 1084620 h 3222876"/>
                <a:gd name="connsiteX2226" fmla="*/ 1150514 w 5697280"/>
                <a:gd name="connsiteY2226" fmla="*/ 1084690 h 3222876"/>
                <a:gd name="connsiteX2227" fmla="*/ 1140811 w 5697280"/>
                <a:gd name="connsiteY2227" fmla="*/ 1042354 h 3222876"/>
                <a:gd name="connsiteX2228" fmla="*/ 1126559 w 5697280"/>
                <a:gd name="connsiteY2228" fmla="*/ 984273 h 3222876"/>
                <a:gd name="connsiteX2229" fmla="*/ 1117765 w 5697280"/>
                <a:gd name="connsiteY2229" fmla="*/ 959711 h 3222876"/>
                <a:gd name="connsiteX2230" fmla="*/ 1101507 w 5697280"/>
                <a:gd name="connsiteY2230" fmla="*/ 962720 h 3222876"/>
                <a:gd name="connsiteX2231" fmla="*/ 1099734 w 5697280"/>
                <a:gd name="connsiteY2231" fmla="*/ 953856 h 3222876"/>
                <a:gd name="connsiteX2232" fmla="*/ 1114453 w 5697280"/>
                <a:gd name="connsiteY2232" fmla="*/ 951920 h 3222876"/>
                <a:gd name="connsiteX2233" fmla="*/ 1110487 w 5697280"/>
                <a:gd name="connsiteY2233" fmla="*/ 925749 h 3222876"/>
                <a:gd name="connsiteX2234" fmla="*/ 1109438 w 5697280"/>
                <a:gd name="connsiteY2234" fmla="*/ 922320 h 3222876"/>
                <a:gd name="connsiteX2235" fmla="*/ 1104213 w 5697280"/>
                <a:gd name="connsiteY2235" fmla="*/ 868227 h 3222876"/>
                <a:gd name="connsiteX2236" fmla="*/ 1094043 w 5697280"/>
                <a:gd name="connsiteY2236" fmla="*/ 849777 h 3222876"/>
                <a:gd name="connsiteX2237" fmla="*/ 1094439 w 5697280"/>
                <a:gd name="connsiteY2237" fmla="*/ 834988 h 3222876"/>
                <a:gd name="connsiteX2238" fmla="*/ 1100574 w 5697280"/>
                <a:gd name="connsiteY2238" fmla="*/ 825565 h 3222876"/>
                <a:gd name="connsiteX2239" fmla="*/ 1101250 w 5697280"/>
                <a:gd name="connsiteY2239" fmla="*/ 809773 h 3222876"/>
                <a:gd name="connsiteX2240" fmla="*/ 1085225 w 5697280"/>
                <a:gd name="connsiteY2240" fmla="*/ 793352 h 3222876"/>
                <a:gd name="connsiteX2241" fmla="*/ 1079557 w 5697280"/>
                <a:gd name="connsiteY2241" fmla="*/ 798763 h 3222876"/>
                <a:gd name="connsiteX2242" fmla="*/ 1065795 w 5697280"/>
                <a:gd name="connsiteY2242" fmla="*/ 829716 h 3222876"/>
                <a:gd name="connsiteX2243" fmla="*/ 1065259 w 5697280"/>
                <a:gd name="connsiteY2243" fmla="*/ 834102 h 3222876"/>
                <a:gd name="connsiteX2244" fmla="*/ 1056838 w 5697280"/>
                <a:gd name="connsiteY2244" fmla="*/ 857171 h 3222876"/>
                <a:gd name="connsiteX2245" fmla="*/ 1050307 w 5697280"/>
                <a:gd name="connsiteY2245" fmla="*/ 853275 h 3222876"/>
                <a:gd name="connsiteX2246" fmla="*/ 1050354 w 5697280"/>
                <a:gd name="connsiteY2246" fmla="*/ 826358 h 3222876"/>
                <a:gd name="connsiteX2247" fmla="*/ 1048347 w 5697280"/>
                <a:gd name="connsiteY2247" fmla="*/ 816747 h 3222876"/>
                <a:gd name="connsiteX2248" fmla="*/ 1033932 w 5697280"/>
                <a:gd name="connsiteY2248" fmla="*/ 845601 h 3222876"/>
                <a:gd name="connsiteX2249" fmla="*/ 1041630 w 5697280"/>
                <a:gd name="connsiteY2249" fmla="*/ 855748 h 3222876"/>
                <a:gd name="connsiteX2250" fmla="*/ 1030620 w 5697280"/>
                <a:gd name="connsiteY2250" fmla="*/ 859084 h 3222876"/>
                <a:gd name="connsiteX2251" fmla="*/ 1030083 w 5697280"/>
                <a:gd name="connsiteY2251" fmla="*/ 861439 h 3222876"/>
                <a:gd name="connsiteX2252" fmla="*/ 1023039 w 5697280"/>
                <a:gd name="connsiteY2252" fmla="*/ 890667 h 3222876"/>
                <a:gd name="connsiteX2253" fmla="*/ 1025932 w 5697280"/>
                <a:gd name="connsiteY2253" fmla="*/ 894865 h 3222876"/>
                <a:gd name="connsiteX2254" fmla="*/ 1031180 w 5697280"/>
                <a:gd name="connsiteY2254" fmla="*/ 911776 h 3222876"/>
                <a:gd name="connsiteX2255" fmla="*/ 1019960 w 5697280"/>
                <a:gd name="connsiteY2255" fmla="*/ 938554 h 3222876"/>
                <a:gd name="connsiteX2256" fmla="*/ 1026608 w 5697280"/>
                <a:gd name="connsiteY2256" fmla="*/ 1045106 h 3222876"/>
                <a:gd name="connsiteX2257" fmla="*/ 1027588 w 5697280"/>
                <a:gd name="connsiteY2257" fmla="*/ 1077109 h 3222876"/>
                <a:gd name="connsiteX2258" fmla="*/ 1028637 w 5697280"/>
                <a:gd name="connsiteY2258" fmla="*/ 1085226 h 3222876"/>
                <a:gd name="connsiteX2259" fmla="*/ 1051916 w 5697280"/>
                <a:gd name="connsiteY2259" fmla="*/ 1153454 h 3222876"/>
                <a:gd name="connsiteX2260" fmla="*/ 1072606 w 5697280"/>
                <a:gd name="connsiteY2260" fmla="*/ 1205074 h 3222876"/>
                <a:gd name="connsiteX2261" fmla="*/ 1095909 w 5697280"/>
                <a:gd name="connsiteY2261" fmla="*/ 1231829 h 3222876"/>
                <a:gd name="connsiteX2262" fmla="*/ 1099174 w 5697280"/>
                <a:gd name="connsiteY2262" fmla="*/ 1232458 h 3222876"/>
                <a:gd name="connsiteX2263" fmla="*/ 1107315 w 5697280"/>
                <a:gd name="connsiteY2263" fmla="*/ 1207593 h 3222876"/>
                <a:gd name="connsiteX2264" fmla="*/ 1105822 w 5697280"/>
                <a:gd name="connsiteY2264" fmla="*/ 1194927 h 3222876"/>
                <a:gd name="connsiteX2265" fmla="*/ 1111957 w 5697280"/>
                <a:gd name="connsiteY2265" fmla="*/ 1167730 h 3222876"/>
                <a:gd name="connsiteX2266" fmla="*/ 1134536 w 5697280"/>
                <a:gd name="connsiteY2266" fmla="*/ 1131318 h 3222876"/>
                <a:gd name="connsiteX2267" fmla="*/ 1142887 w 5697280"/>
                <a:gd name="connsiteY2267" fmla="*/ 1128356 h 3222876"/>
                <a:gd name="connsiteX2268" fmla="*/ 1146036 w 5697280"/>
                <a:gd name="connsiteY2268" fmla="*/ 1138013 h 3222876"/>
                <a:gd name="connsiteX2269" fmla="*/ 1131644 w 5697280"/>
                <a:gd name="connsiteY2269" fmla="*/ 1160149 h 3222876"/>
                <a:gd name="connsiteX2270" fmla="*/ 1128401 w 5697280"/>
                <a:gd name="connsiteY2270" fmla="*/ 1166563 h 3222876"/>
                <a:gd name="connsiteX2271" fmla="*/ 1115969 w 5697280"/>
                <a:gd name="connsiteY2271" fmla="*/ 1216154 h 3222876"/>
                <a:gd name="connsiteX2272" fmla="*/ 1111327 w 5697280"/>
                <a:gd name="connsiteY2272" fmla="*/ 1228260 h 3222876"/>
                <a:gd name="connsiteX2273" fmla="*/ 1117368 w 5697280"/>
                <a:gd name="connsiteY2273" fmla="*/ 1284335 h 3222876"/>
                <a:gd name="connsiteX2274" fmla="*/ 1124319 w 5697280"/>
                <a:gd name="connsiteY2274" fmla="*/ 1292406 h 3222876"/>
                <a:gd name="connsiteX2275" fmla="*/ 1145756 w 5697280"/>
                <a:gd name="connsiteY2275" fmla="*/ 1327534 h 3222876"/>
                <a:gd name="connsiteX2276" fmla="*/ 1142350 w 5697280"/>
                <a:gd name="connsiteY2276" fmla="*/ 1360703 h 3222876"/>
                <a:gd name="connsiteX2277" fmla="*/ 1127515 w 5697280"/>
                <a:gd name="connsiteY2277" fmla="*/ 1357834 h 3222876"/>
                <a:gd name="connsiteX2278" fmla="*/ 1118301 w 5697280"/>
                <a:gd name="connsiteY2278" fmla="*/ 1344119 h 3222876"/>
                <a:gd name="connsiteX2279" fmla="*/ 1139528 w 5697280"/>
                <a:gd name="connsiteY2279" fmla="*/ 1382279 h 3222876"/>
                <a:gd name="connsiteX2280" fmla="*/ 1149791 w 5697280"/>
                <a:gd name="connsiteY2280" fmla="*/ 1380110 h 3222876"/>
                <a:gd name="connsiteX2281" fmla="*/ 1158002 w 5697280"/>
                <a:gd name="connsiteY2281" fmla="*/ 1374652 h 3222876"/>
                <a:gd name="connsiteX2282" fmla="*/ 1161967 w 5697280"/>
                <a:gd name="connsiteY2282" fmla="*/ 1382583 h 3222876"/>
                <a:gd name="connsiteX2283" fmla="*/ 1167915 w 5697280"/>
                <a:gd name="connsiteY2283" fmla="*/ 1391283 h 3222876"/>
                <a:gd name="connsiteX2284" fmla="*/ 1176266 w 5697280"/>
                <a:gd name="connsiteY2284" fmla="*/ 1387155 h 3222876"/>
                <a:gd name="connsiteX2285" fmla="*/ 1183054 w 5697280"/>
                <a:gd name="connsiteY2285" fmla="*/ 1383842 h 3222876"/>
                <a:gd name="connsiteX2286" fmla="*/ 1187509 w 5697280"/>
                <a:gd name="connsiteY2286" fmla="*/ 1390513 h 3222876"/>
                <a:gd name="connsiteX2287" fmla="*/ 1183893 w 5697280"/>
                <a:gd name="connsiteY2287" fmla="*/ 1414049 h 3222876"/>
                <a:gd name="connsiteX2288" fmla="*/ 1174120 w 5697280"/>
                <a:gd name="connsiteY2288" fmla="*/ 1418434 h 3222876"/>
                <a:gd name="connsiteX2289" fmla="*/ 1199055 w 5697280"/>
                <a:gd name="connsiteY2289" fmla="*/ 1456479 h 3222876"/>
                <a:gd name="connsiteX2290" fmla="*/ 1208082 w 5697280"/>
                <a:gd name="connsiteY2290" fmla="*/ 1470777 h 3222876"/>
                <a:gd name="connsiteX2291" fmla="*/ 1222544 w 5697280"/>
                <a:gd name="connsiteY2291" fmla="*/ 1480294 h 3222876"/>
                <a:gd name="connsiteX2292" fmla="*/ 1229938 w 5697280"/>
                <a:gd name="connsiteY2292" fmla="*/ 1485099 h 3222876"/>
                <a:gd name="connsiteX2293" fmla="*/ 1227512 w 5697280"/>
                <a:gd name="connsiteY2293" fmla="*/ 1516939 h 3222876"/>
                <a:gd name="connsiteX2294" fmla="*/ 1209412 w 5697280"/>
                <a:gd name="connsiteY2294" fmla="*/ 1517102 h 3222876"/>
                <a:gd name="connsiteX2295" fmla="*/ 1200431 w 5697280"/>
                <a:gd name="connsiteY2295" fmla="*/ 1501427 h 3222876"/>
                <a:gd name="connsiteX2296" fmla="*/ 1153990 w 5697280"/>
                <a:gd name="connsiteY2296" fmla="*/ 1449994 h 3222876"/>
                <a:gd name="connsiteX2297" fmla="*/ 1112213 w 5697280"/>
                <a:gd name="connsiteY2297" fmla="*/ 1398934 h 3222876"/>
                <a:gd name="connsiteX2298" fmla="*/ 1081773 w 5697280"/>
                <a:gd name="connsiteY2298" fmla="*/ 1355152 h 3222876"/>
                <a:gd name="connsiteX2299" fmla="*/ 1074402 w 5697280"/>
                <a:gd name="connsiteY2299" fmla="*/ 1344189 h 3222876"/>
                <a:gd name="connsiteX2300" fmla="*/ 1070367 w 5697280"/>
                <a:gd name="connsiteY2300" fmla="*/ 1339943 h 3222876"/>
                <a:gd name="connsiteX2301" fmla="*/ 1056465 w 5697280"/>
                <a:gd name="connsiteY2301" fmla="*/ 1318950 h 3222876"/>
                <a:gd name="connsiteX2302" fmla="*/ 1053129 w 5697280"/>
                <a:gd name="connsiteY2302" fmla="*/ 1310273 h 3222876"/>
                <a:gd name="connsiteX2303" fmla="*/ 1046948 w 5697280"/>
                <a:gd name="connsiteY2303" fmla="*/ 1290003 h 3222876"/>
                <a:gd name="connsiteX2304" fmla="*/ 1036848 w 5697280"/>
                <a:gd name="connsiteY2304" fmla="*/ 1280043 h 3222876"/>
                <a:gd name="connsiteX2305" fmla="*/ 1028591 w 5697280"/>
                <a:gd name="connsiteY2305" fmla="*/ 1278433 h 3222876"/>
                <a:gd name="connsiteX2306" fmla="*/ 1030340 w 5697280"/>
                <a:gd name="connsiteY2306" fmla="*/ 1269663 h 3222876"/>
                <a:gd name="connsiteX2307" fmla="*/ 1035565 w 5697280"/>
                <a:gd name="connsiteY2307" fmla="*/ 1242325 h 3222876"/>
                <a:gd name="connsiteX2308" fmla="*/ 1028754 w 5697280"/>
                <a:gd name="connsiteY2308" fmla="*/ 1234698 h 3222876"/>
                <a:gd name="connsiteX2309" fmla="*/ 1023319 w 5697280"/>
                <a:gd name="connsiteY2309" fmla="*/ 1241905 h 3222876"/>
                <a:gd name="connsiteX2310" fmla="*/ 1020240 w 5697280"/>
                <a:gd name="connsiteY2310" fmla="*/ 1248483 h 3222876"/>
                <a:gd name="connsiteX2311" fmla="*/ 1008041 w 5697280"/>
                <a:gd name="connsiteY2311" fmla="*/ 1254151 h 3222876"/>
                <a:gd name="connsiteX2312" fmla="*/ 1006734 w 5697280"/>
                <a:gd name="connsiteY2312" fmla="*/ 1241439 h 3222876"/>
                <a:gd name="connsiteX2313" fmla="*/ 1017837 w 5697280"/>
                <a:gd name="connsiteY2313" fmla="*/ 1225927 h 3222876"/>
                <a:gd name="connsiteX2314" fmla="*/ 1016485 w 5697280"/>
                <a:gd name="connsiteY2314" fmla="*/ 1199406 h 3222876"/>
                <a:gd name="connsiteX2315" fmla="*/ 1008391 w 5697280"/>
                <a:gd name="connsiteY2315" fmla="*/ 1202205 h 3222876"/>
                <a:gd name="connsiteX2316" fmla="*/ 1003096 w 5697280"/>
                <a:gd name="connsiteY2316" fmla="*/ 1210322 h 3222876"/>
                <a:gd name="connsiteX2317" fmla="*/ 995328 w 5697280"/>
                <a:gd name="connsiteY2317" fmla="*/ 1211862 h 3222876"/>
                <a:gd name="connsiteX2318" fmla="*/ 993859 w 5697280"/>
                <a:gd name="connsiteY2318" fmla="*/ 1204444 h 3222876"/>
                <a:gd name="connsiteX2319" fmla="*/ 1008087 w 5697280"/>
                <a:gd name="connsiteY2319" fmla="*/ 1181702 h 3222876"/>
                <a:gd name="connsiteX2320" fmla="*/ 1004262 w 5697280"/>
                <a:gd name="connsiteY2320" fmla="*/ 1155903 h 3222876"/>
                <a:gd name="connsiteX2321" fmla="*/ 996658 w 5697280"/>
                <a:gd name="connsiteY2321" fmla="*/ 1160335 h 3222876"/>
                <a:gd name="connsiteX2322" fmla="*/ 986488 w 5697280"/>
                <a:gd name="connsiteY2322" fmla="*/ 1173491 h 3222876"/>
                <a:gd name="connsiteX2323" fmla="*/ 979793 w 5697280"/>
                <a:gd name="connsiteY2323" fmla="*/ 1173258 h 3222876"/>
                <a:gd name="connsiteX2324" fmla="*/ 979023 w 5697280"/>
                <a:gd name="connsiteY2324" fmla="*/ 1167543 h 3222876"/>
                <a:gd name="connsiteX2325" fmla="*/ 992436 w 5697280"/>
                <a:gd name="connsiteY2325" fmla="*/ 1147996 h 3222876"/>
                <a:gd name="connsiteX2326" fmla="*/ 998011 w 5697280"/>
                <a:gd name="connsiteY2326" fmla="*/ 1126140 h 3222876"/>
                <a:gd name="connsiteX2327" fmla="*/ 990593 w 5697280"/>
                <a:gd name="connsiteY2327" fmla="*/ 1119235 h 3222876"/>
                <a:gd name="connsiteX2328" fmla="*/ 983642 w 5697280"/>
                <a:gd name="connsiteY2328" fmla="*/ 1125160 h 3222876"/>
                <a:gd name="connsiteX2329" fmla="*/ 981263 w 5697280"/>
                <a:gd name="connsiteY2329" fmla="*/ 1129405 h 3222876"/>
                <a:gd name="connsiteX2330" fmla="*/ 973029 w 5697280"/>
                <a:gd name="connsiteY2330" fmla="*/ 1135493 h 3222876"/>
                <a:gd name="connsiteX2331" fmla="*/ 967664 w 5697280"/>
                <a:gd name="connsiteY2331" fmla="*/ 1131598 h 3222876"/>
                <a:gd name="connsiteX2332" fmla="*/ 972446 w 5697280"/>
                <a:gd name="connsiteY2332" fmla="*/ 1122174 h 3222876"/>
                <a:gd name="connsiteX2333" fmla="*/ 989450 w 5697280"/>
                <a:gd name="connsiteY2333" fmla="*/ 1092084 h 3222876"/>
                <a:gd name="connsiteX2334" fmla="*/ 983899 w 5697280"/>
                <a:gd name="connsiteY2334" fmla="*/ 1082077 h 3222876"/>
                <a:gd name="connsiteX2335" fmla="*/ 975968 w 5697280"/>
                <a:gd name="connsiteY2335" fmla="*/ 1088166 h 3222876"/>
                <a:gd name="connsiteX2336" fmla="*/ 964118 w 5697280"/>
                <a:gd name="connsiteY2336" fmla="*/ 1101648 h 3222876"/>
                <a:gd name="connsiteX2337" fmla="*/ 955418 w 5697280"/>
                <a:gd name="connsiteY2337" fmla="*/ 1103397 h 3222876"/>
                <a:gd name="connsiteX2338" fmla="*/ 956118 w 5697280"/>
                <a:gd name="connsiteY2338" fmla="*/ 1094837 h 3222876"/>
                <a:gd name="connsiteX2339" fmla="*/ 979233 w 5697280"/>
                <a:gd name="connsiteY2339" fmla="*/ 1066053 h 3222876"/>
                <a:gd name="connsiteX2340" fmla="*/ 980750 w 5697280"/>
                <a:gd name="connsiteY2340" fmla="*/ 1041001 h 3222876"/>
                <a:gd name="connsiteX2341" fmla="*/ 973379 w 5697280"/>
                <a:gd name="connsiteY2341" fmla="*/ 1040768 h 3222876"/>
                <a:gd name="connsiteX2342" fmla="*/ 962975 w 5697280"/>
                <a:gd name="connsiteY2342" fmla="*/ 1055113 h 3222876"/>
                <a:gd name="connsiteX2343" fmla="*/ 950100 w 5697280"/>
                <a:gd name="connsiteY2343" fmla="*/ 1083874 h 3222876"/>
                <a:gd name="connsiteX2344" fmla="*/ 940956 w 5697280"/>
                <a:gd name="connsiteY2344" fmla="*/ 1087372 h 3222876"/>
                <a:gd name="connsiteX2345" fmla="*/ 937784 w 5697280"/>
                <a:gd name="connsiteY2345" fmla="*/ 1079162 h 3222876"/>
                <a:gd name="connsiteX2346" fmla="*/ 969273 w 5697280"/>
                <a:gd name="connsiteY2346" fmla="*/ 1029548 h 3222876"/>
                <a:gd name="connsiteX2347" fmla="*/ 979793 w 5697280"/>
                <a:gd name="connsiteY2347" fmla="*/ 1002607 h 3222876"/>
                <a:gd name="connsiteX2348" fmla="*/ 969227 w 5697280"/>
                <a:gd name="connsiteY2348" fmla="*/ 999038 h 3222876"/>
                <a:gd name="connsiteX2349" fmla="*/ 956981 w 5697280"/>
                <a:gd name="connsiteY2349" fmla="*/ 1002957 h 3222876"/>
                <a:gd name="connsiteX2350" fmla="*/ 957167 w 5697280"/>
                <a:gd name="connsiteY2350" fmla="*/ 988378 h 3222876"/>
                <a:gd name="connsiteX2351" fmla="*/ 971653 w 5697280"/>
                <a:gd name="connsiteY2351" fmla="*/ 975059 h 3222876"/>
                <a:gd name="connsiteX2352" fmla="*/ 979490 w 5697280"/>
                <a:gd name="connsiteY2352" fmla="*/ 956842 h 3222876"/>
                <a:gd name="connsiteX2353" fmla="*/ 974522 w 5697280"/>
                <a:gd name="connsiteY2353" fmla="*/ 941470 h 3222876"/>
                <a:gd name="connsiteX2354" fmla="*/ 965868 w 5697280"/>
                <a:gd name="connsiteY2354" fmla="*/ 945505 h 3222876"/>
                <a:gd name="connsiteX2355" fmla="*/ 942029 w 5697280"/>
                <a:gd name="connsiteY2355" fmla="*/ 965939 h 3222876"/>
                <a:gd name="connsiteX2356" fmla="*/ 937317 w 5697280"/>
                <a:gd name="connsiteY2356" fmla="*/ 974289 h 3222876"/>
                <a:gd name="connsiteX2357" fmla="*/ 943522 w 5697280"/>
                <a:gd name="connsiteY2357" fmla="*/ 975642 h 3222876"/>
                <a:gd name="connsiteX2358" fmla="*/ 953109 w 5697280"/>
                <a:gd name="connsiteY2358" fmla="*/ 974056 h 3222876"/>
                <a:gd name="connsiteX2359" fmla="*/ 947510 w 5697280"/>
                <a:gd name="connsiteY2359" fmla="*/ 988238 h 3222876"/>
                <a:gd name="connsiteX2360" fmla="*/ 939440 w 5697280"/>
                <a:gd name="connsiteY2360" fmla="*/ 1003516 h 3222876"/>
                <a:gd name="connsiteX2361" fmla="*/ 929130 w 5697280"/>
                <a:gd name="connsiteY2361" fmla="*/ 1037502 h 3222876"/>
                <a:gd name="connsiteX2362" fmla="*/ 918726 w 5697280"/>
                <a:gd name="connsiteY2362" fmla="*/ 1039975 h 3222876"/>
                <a:gd name="connsiteX2363" fmla="*/ 920523 w 5697280"/>
                <a:gd name="connsiteY2363" fmla="*/ 1030201 h 3222876"/>
                <a:gd name="connsiteX2364" fmla="*/ 926237 w 5697280"/>
                <a:gd name="connsiteY2364" fmla="*/ 1020917 h 3222876"/>
                <a:gd name="connsiteX2365" fmla="*/ 929060 w 5697280"/>
                <a:gd name="connsiteY2365" fmla="*/ 1007878 h 3222876"/>
                <a:gd name="connsiteX2366" fmla="*/ 909676 w 5697280"/>
                <a:gd name="connsiteY2366" fmla="*/ 999364 h 3222876"/>
                <a:gd name="connsiteX2367" fmla="*/ 912055 w 5697280"/>
                <a:gd name="connsiteY2367" fmla="*/ 974639 h 3222876"/>
                <a:gd name="connsiteX2368" fmla="*/ 900392 w 5697280"/>
                <a:gd name="connsiteY2368" fmla="*/ 899367 h 3222876"/>
                <a:gd name="connsiteX2369" fmla="*/ 886444 w 5697280"/>
                <a:gd name="connsiteY2369" fmla="*/ 894562 h 3222876"/>
                <a:gd name="connsiteX2370" fmla="*/ 880752 w 5697280"/>
                <a:gd name="connsiteY2370" fmla="*/ 900720 h 3222876"/>
                <a:gd name="connsiteX2371" fmla="*/ 874174 w 5697280"/>
                <a:gd name="connsiteY2371" fmla="*/ 901280 h 3222876"/>
                <a:gd name="connsiteX2372" fmla="*/ 872751 w 5697280"/>
                <a:gd name="connsiteY2372" fmla="*/ 894959 h 3222876"/>
                <a:gd name="connsiteX2373" fmla="*/ 892765 w 5697280"/>
                <a:gd name="connsiteY2373" fmla="*/ 874992 h 3222876"/>
                <a:gd name="connsiteX2374" fmla="*/ 896101 w 5697280"/>
                <a:gd name="connsiteY2374" fmla="*/ 870187 h 3222876"/>
                <a:gd name="connsiteX2375" fmla="*/ 895028 w 5697280"/>
                <a:gd name="connsiteY2375" fmla="*/ 856961 h 3222876"/>
                <a:gd name="connsiteX2376" fmla="*/ 890362 w 5697280"/>
                <a:gd name="connsiteY2376" fmla="*/ 847514 h 3222876"/>
                <a:gd name="connsiteX2377" fmla="*/ 880169 w 5697280"/>
                <a:gd name="connsiteY2377" fmla="*/ 856541 h 3222876"/>
                <a:gd name="connsiteX2378" fmla="*/ 878490 w 5697280"/>
                <a:gd name="connsiteY2378" fmla="*/ 862279 h 3222876"/>
                <a:gd name="connsiteX2379" fmla="*/ 861485 w 5697280"/>
                <a:gd name="connsiteY2379" fmla="*/ 870303 h 3222876"/>
                <a:gd name="connsiteX2380" fmla="*/ 865497 w 5697280"/>
                <a:gd name="connsiteY2380" fmla="*/ 854932 h 3222876"/>
                <a:gd name="connsiteX2381" fmla="*/ 890222 w 5697280"/>
                <a:gd name="connsiteY2381" fmla="*/ 834802 h 3222876"/>
                <a:gd name="connsiteX2382" fmla="*/ 892835 w 5697280"/>
                <a:gd name="connsiteY2382" fmla="*/ 829063 h 3222876"/>
                <a:gd name="connsiteX2383" fmla="*/ 900649 w 5697280"/>
                <a:gd name="connsiteY2383" fmla="*/ 727946 h 3222876"/>
                <a:gd name="connsiteX2384" fmla="*/ 911029 w 5697280"/>
                <a:gd name="connsiteY2384" fmla="*/ 673364 h 3222876"/>
                <a:gd name="connsiteX2385" fmla="*/ 914971 w 5697280"/>
                <a:gd name="connsiteY2385" fmla="*/ 616263 h 3222876"/>
                <a:gd name="connsiteX2386" fmla="*/ 921549 w 5697280"/>
                <a:gd name="connsiteY2386" fmla="*/ 576726 h 3222876"/>
                <a:gd name="connsiteX2387" fmla="*/ 939533 w 5697280"/>
                <a:gd name="connsiteY2387" fmla="*/ 526925 h 3222876"/>
                <a:gd name="connsiteX2388" fmla="*/ 944338 w 5697280"/>
                <a:gd name="connsiteY2388" fmla="*/ 517175 h 3222876"/>
                <a:gd name="connsiteX2389" fmla="*/ 951336 w 5697280"/>
                <a:gd name="connsiteY2389" fmla="*/ 513490 h 3222876"/>
                <a:gd name="connsiteX2390" fmla="*/ 954485 w 5697280"/>
                <a:gd name="connsiteY2390" fmla="*/ 521747 h 3222876"/>
                <a:gd name="connsiteX2391" fmla="*/ 952176 w 5697280"/>
                <a:gd name="connsiteY2391" fmla="*/ 547429 h 3222876"/>
                <a:gd name="connsiteX2392" fmla="*/ 960899 w 5697280"/>
                <a:gd name="connsiteY2392" fmla="*/ 521117 h 3222876"/>
                <a:gd name="connsiteX2393" fmla="*/ 967337 w 5697280"/>
                <a:gd name="connsiteY2393" fmla="*/ 486945 h 3222876"/>
                <a:gd name="connsiteX2394" fmla="*/ 975758 w 5697280"/>
                <a:gd name="connsiteY2394" fmla="*/ 455245 h 3222876"/>
                <a:gd name="connsiteX2395" fmla="*/ 983549 w 5697280"/>
                <a:gd name="connsiteY2395" fmla="*/ 391939 h 3222876"/>
                <a:gd name="connsiteX2396" fmla="*/ 967967 w 5697280"/>
                <a:gd name="connsiteY2396" fmla="*/ 384242 h 3222876"/>
                <a:gd name="connsiteX2397" fmla="*/ 956701 w 5697280"/>
                <a:gd name="connsiteY2397" fmla="*/ 391263 h 3222876"/>
                <a:gd name="connsiteX2398" fmla="*/ 937294 w 5697280"/>
                <a:gd name="connsiteY2398" fmla="*/ 408641 h 3222876"/>
                <a:gd name="connsiteX2399" fmla="*/ 916697 w 5697280"/>
                <a:gd name="connsiteY2399" fmla="*/ 424782 h 3222876"/>
                <a:gd name="connsiteX2400" fmla="*/ 865031 w 5697280"/>
                <a:gd name="connsiteY2400" fmla="*/ 493220 h 3222876"/>
                <a:gd name="connsiteX2401" fmla="*/ 857030 w 5697280"/>
                <a:gd name="connsiteY2401" fmla="*/ 501804 h 3222876"/>
                <a:gd name="connsiteX2402" fmla="*/ 845110 w 5697280"/>
                <a:gd name="connsiteY2402" fmla="*/ 501500 h 3222876"/>
                <a:gd name="connsiteX2403" fmla="*/ 849356 w 5697280"/>
                <a:gd name="connsiteY2403" fmla="*/ 491657 h 3222876"/>
                <a:gd name="connsiteX2404" fmla="*/ 860552 w 5697280"/>
                <a:gd name="connsiteY2404" fmla="*/ 468681 h 3222876"/>
                <a:gd name="connsiteX2405" fmla="*/ 863771 w 5697280"/>
                <a:gd name="connsiteY2405" fmla="*/ 459817 h 3222876"/>
                <a:gd name="connsiteX2406" fmla="*/ 881475 w 5697280"/>
                <a:gd name="connsiteY2406" fmla="*/ 437191 h 3222876"/>
                <a:gd name="connsiteX2407" fmla="*/ 886747 w 5697280"/>
                <a:gd name="connsiteY2407" fmla="*/ 421073 h 3222876"/>
                <a:gd name="connsiteX2408" fmla="*/ 868296 w 5697280"/>
                <a:gd name="connsiteY2408" fmla="*/ 415335 h 3222876"/>
                <a:gd name="connsiteX2409" fmla="*/ 862115 w 5697280"/>
                <a:gd name="connsiteY2409" fmla="*/ 417551 h 3222876"/>
                <a:gd name="connsiteX2410" fmla="*/ 881055 w 5697280"/>
                <a:gd name="connsiteY2410" fmla="*/ 389723 h 3222876"/>
                <a:gd name="connsiteX2411" fmla="*/ 876997 w 5697280"/>
                <a:gd name="connsiteY2411" fmla="*/ 376335 h 3222876"/>
                <a:gd name="connsiteX2412" fmla="*/ 876390 w 5697280"/>
                <a:gd name="connsiteY2412" fmla="*/ 367331 h 3222876"/>
                <a:gd name="connsiteX2413" fmla="*/ 885371 w 5697280"/>
                <a:gd name="connsiteY2413" fmla="*/ 351773 h 3222876"/>
                <a:gd name="connsiteX2414" fmla="*/ 891645 w 5697280"/>
                <a:gd name="connsiteY2414" fmla="*/ 271485 h 3222876"/>
                <a:gd name="connsiteX2415" fmla="*/ 895028 w 5697280"/>
                <a:gd name="connsiteY2415" fmla="*/ 254901 h 3222876"/>
                <a:gd name="connsiteX2416" fmla="*/ 888520 w 5697280"/>
                <a:gd name="connsiteY2416" fmla="*/ 240462 h 3222876"/>
                <a:gd name="connsiteX2417" fmla="*/ 885301 w 5697280"/>
                <a:gd name="connsiteY2417" fmla="*/ 233838 h 3222876"/>
                <a:gd name="connsiteX2418" fmla="*/ 892508 w 5697280"/>
                <a:gd name="connsiteY2418" fmla="*/ 231575 h 3222876"/>
                <a:gd name="connsiteX2419" fmla="*/ 901465 w 5697280"/>
                <a:gd name="connsiteY2419" fmla="*/ 226257 h 3222876"/>
                <a:gd name="connsiteX2420" fmla="*/ 903588 w 5697280"/>
                <a:gd name="connsiteY2420" fmla="*/ 215597 h 3222876"/>
                <a:gd name="connsiteX2421" fmla="*/ 903448 w 5697280"/>
                <a:gd name="connsiteY2421" fmla="*/ 203514 h 3222876"/>
                <a:gd name="connsiteX2422" fmla="*/ 888776 w 5697280"/>
                <a:gd name="connsiteY2422" fmla="*/ 206896 h 3222876"/>
                <a:gd name="connsiteX2423" fmla="*/ 875317 w 5697280"/>
                <a:gd name="connsiteY2423" fmla="*/ 216833 h 3222876"/>
                <a:gd name="connsiteX2424" fmla="*/ 865777 w 5697280"/>
                <a:gd name="connsiteY2424" fmla="*/ 214034 h 3222876"/>
                <a:gd name="connsiteX2425" fmla="*/ 869626 w 5697280"/>
                <a:gd name="connsiteY2425" fmla="*/ 206150 h 3222876"/>
                <a:gd name="connsiteX2426" fmla="*/ 897593 w 5697280"/>
                <a:gd name="connsiteY2426" fmla="*/ 192155 h 3222876"/>
                <a:gd name="connsiteX2427" fmla="*/ 914015 w 5697280"/>
                <a:gd name="connsiteY2427" fmla="*/ 174404 h 3222876"/>
                <a:gd name="connsiteX2428" fmla="*/ 923228 w 5697280"/>
                <a:gd name="connsiteY2428" fmla="*/ 148069 h 3222876"/>
                <a:gd name="connsiteX2429" fmla="*/ 918610 w 5697280"/>
                <a:gd name="connsiteY2429" fmla="*/ 135007 h 3222876"/>
                <a:gd name="connsiteX2430" fmla="*/ 916417 w 5697280"/>
                <a:gd name="connsiteY2430" fmla="*/ 126843 h 3222876"/>
                <a:gd name="connsiteX2431" fmla="*/ 924161 w 5697280"/>
                <a:gd name="connsiteY2431" fmla="*/ 123600 h 3222876"/>
                <a:gd name="connsiteX2432" fmla="*/ 934051 w 5697280"/>
                <a:gd name="connsiteY2432" fmla="*/ 120498 h 3222876"/>
                <a:gd name="connsiteX2433" fmla="*/ 958520 w 5697280"/>
                <a:gd name="connsiteY2433" fmla="*/ 84950 h 3222876"/>
                <a:gd name="connsiteX2434" fmla="*/ 979980 w 5697280"/>
                <a:gd name="connsiteY2434" fmla="*/ 41331 h 3222876"/>
                <a:gd name="connsiteX2435" fmla="*/ 956841 w 5697280"/>
                <a:gd name="connsiteY2435" fmla="*/ 55629 h 3222876"/>
                <a:gd name="connsiteX2436" fmla="*/ 916627 w 5697280"/>
                <a:gd name="connsiteY2436" fmla="*/ 94140 h 3222876"/>
                <a:gd name="connsiteX2437" fmla="*/ 906970 w 5697280"/>
                <a:gd name="connsiteY2437" fmla="*/ 112217 h 3222876"/>
                <a:gd name="connsiteX2438" fmla="*/ 903798 w 5697280"/>
                <a:gd name="connsiteY2438" fmla="*/ 116626 h 3222876"/>
                <a:gd name="connsiteX2439" fmla="*/ 873125 w 5697280"/>
                <a:gd name="connsiteY2439" fmla="*/ 144687 h 3222876"/>
                <a:gd name="connsiteX2440" fmla="*/ 897383 w 5697280"/>
                <a:gd name="connsiteY2440" fmla="*/ 135193 h 3222876"/>
                <a:gd name="connsiteX2441" fmla="*/ 905757 w 5697280"/>
                <a:gd name="connsiteY2441" fmla="*/ 134260 h 3222876"/>
                <a:gd name="connsiteX2442" fmla="*/ 903425 w 5697280"/>
                <a:gd name="connsiteY2442" fmla="*/ 142704 h 3222876"/>
                <a:gd name="connsiteX2443" fmla="*/ 878303 w 5697280"/>
                <a:gd name="connsiteY2443" fmla="*/ 165540 h 3222876"/>
                <a:gd name="connsiteX2444" fmla="*/ 863818 w 5697280"/>
                <a:gd name="connsiteY2444" fmla="*/ 163394 h 3222876"/>
                <a:gd name="connsiteX2445" fmla="*/ 850965 w 5697280"/>
                <a:gd name="connsiteY2445" fmla="*/ 179792 h 3222876"/>
                <a:gd name="connsiteX2446" fmla="*/ 846627 w 5697280"/>
                <a:gd name="connsiteY2446" fmla="*/ 197636 h 3222876"/>
                <a:gd name="connsiteX2447" fmla="*/ 835687 w 5697280"/>
                <a:gd name="connsiteY2447" fmla="*/ 209439 h 3222876"/>
                <a:gd name="connsiteX2448" fmla="*/ 824700 w 5697280"/>
                <a:gd name="connsiteY2448" fmla="*/ 218606 h 3222876"/>
                <a:gd name="connsiteX2449" fmla="*/ 796990 w 5697280"/>
                <a:gd name="connsiteY2449" fmla="*/ 280466 h 3222876"/>
                <a:gd name="connsiteX2450" fmla="*/ 793001 w 5697280"/>
                <a:gd name="connsiteY2450" fmla="*/ 294648 h 3222876"/>
                <a:gd name="connsiteX2451" fmla="*/ 804874 w 5697280"/>
                <a:gd name="connsiteY2451" fmla="*/ 299266 h 3222876"/>
                <a:gd name="connsiteX2452" fmla="*/ 790972 w 5697280"/>
                <a:gd name="connsiteY2452" fmla="*/ 317157 h 3222876"/>
                <a:gd name="connsiteX2453" fmla="*/ 776463 w 5697280"/>
                <a:gd name="connsiteY2453" fmla="*/ 329846 h 3222876"/>
                <a:gd name="connsiteX2454" fmla="*/ 732331 w 5697280"/>
                <a:gd name="connsiteY2454" fmla="*/ 474419 h 3222876"/>
                <a:gd name="connsiteX2455" fmla="*/ 723537 w 5697280"/>
                <a:gd name="connsiteY2455" fmla="*/ 608006 h 3222876"/>
                <a:gd name="connsiteX2456" fmla="*/ 721601 w 5697280"/>
                <a:gd name="connsiteY2456" fmla="*/ 641921 h 3222876"/>
                <a:gd name="connsiteX2457" fmla="*/ 723000 w 5697280"/>
                <a:gd name="connsiteY2457" fmla="*/ 648406 h 3222876"/>
                <a:gd name="connsiteX2458" fmla="*/ 730021 w 5697280"/>
                <a:gd name="connsiteY2458" fmla="*/ 645023 h 3222876"/>
                <a:gd name="connsiteX2459" fmla="*/ 745440 w 5697280"/>
                <a:gd name="connsiteY2459" fmla="*/ 619692 h 3222876"/>
                <a:gd name="connsiteX2460" fmla="*/ 750198 w 5697280"/>
                <a:gd name="connsiteY2460" fmla="*/ 612974 h 3222876"/>
                <a:gd name="connsiteX2461" fmla="*/ 762887 w 5697280"/>
                <a:gd name="connsiteY2461" fmla="*/ 606233 h 3222876"/>
                <a:gd name="connsiteX2462" fmla="*/ 760578 w 5697280"/>
                <a:gd name="connsiteY2462" fmla="*/ 620112 h 3222876"/>
                <a:gd name="connsiteX2463" fmla="*/ 736413 w 5697280"/>
                <a:gd name="connsiteY2463" fmla="*/ 653048 h 3222876"/>
                <a:gd name="connsiteX2464" fmla="*/ 731141 w 5697280"/>
                <a:gd name="connsiteY2464" fmla="*/ 657666 h 3222876"/>
                <a:gd name="connsiteX2465" fmla="*/ 717682 w 5697280"/>
                <a:gd name="connsiteY2465" fmla="*/ 678239 h 3222876"/>
                <a:gd name="connsiteX2466" fmla="*/ 725006 w 5697280"/>
                <a:gd name="connsiteY2466" fmla="*/ 682555 h 3222876"/>
                <a:gd name="connsiteX2467" fmla="*/ 743247 w 5697280"/>
                <a:gd name="connsiteY2467" fmla="*/ 663754 h 3222876"/>
                <a:gd name="connsiteX2468" fmla="*/ 782201 w 5697280"/>
                <a:gd name="connsiteY2468" fmla="*/ 629465 h 3222876"/>
                <a:gd name="connsiteX2469" fmla="*/ 785327 w 5697280"/>
                <a:gd name="connsiteY2469" fmla="*/ 622817 h 3222876"/>
                <a:gd name="connsiteX2470" fmla="*/ 785210 w 5697280"/>
                <a:gd name="connsiteY2470" fmla="*/ 578172 h 3222876"/>
                <a:gd name="connsiteX2471" fmla="*/ 792348 w 5697280"/>
                <a:gd name="connsiteY2471" fmla="*/ 459654 h 3222876"/>
                <a:gd name="connsiteX2472" fmla="*/ 793304 w 5697280"/>
                <a:gd name="connsiteY2472" fmla="*/ 456202 h 3222876"/>
                <a:gd name="connsiteX2473" fmla="*/ 789549 w 5697280"/>
                <a:gd name="connsiteY2473" fmla="*/ 440923 h 3222876"/>
                <a:gd name="connsiteX2474" fmla="*/ 772451 w 5697280"/>
                <a:gd name="connsiteY2474" fmla="*/ 447875 h 3222876"/>
                <a:gd name="connsiteX2475" fmla="*/ 763680 w 5697280"/>
                <a:gd name="connsiteY2475" fmla="*/ 451863 h 3222876"/>
                <a:gd name="connsiteX2476" fmla="*/ 764427 w 5697280"/>
                <a:gd name="connsiteY2476" fmla="*/ 441600 h 3222876"/>
                <a:gd name="connsiteX2477" fmla="*/ 785070 w 5697280"/>
                <a:gd name="connsiteY2477" fmla="*/ 425155 h 3222876"/>
                <a:gd name="connsiteX2478" fmla="*/ 794914 w 5697280"/>
                <a:gd name="connsiteY2478" fmla="*/ 397561 h 3222876"/>
                <a:gd name="connsiteX2479" fmla="*/ 795613 w 5697280"/>
                <a:gd name="connsiteY2479" fmla="*/ 382492 h 3222876"/>
                <a:gd name="connsiteX2480" fmla="*/ 798016 w 5697280"/>
                <a:gd name="connsiteY2480" fmla="*/ 363575 h 3222876"/>
                <a:gd name="connsiteX2481" fmla="*/ 774037 w 5697280"/>
                <a:gd name="connsiteY2481" fmla="*/ 381956 h 3222876"/>
                <a:gd name="connsiteX2482" fmla="*/ 764940 w 5697280"/>
                <a:gd name="connsiteY2482" fmla="*/ 386878 h 3222876"/>
                <a:gd name="connsiteX2483" fmla="*/ 768532 w 5697280"/>
                <a:gd name="connsiteY2483" fmla="*/ 378224 h 3222876"/>
                <a:gd name="connsiteX2484" fmla="*/ 783367 w 5697280"/>
                <a:gd name="connsiteY2484" fmla="*/ 359143 h 3222876"/>
                <a:gd name="connsiteX2485" fmla="*/ 790178 w 5697280"/>
                <a:gd name="connsiteY2485" fmla="*/ 354548 h 3222876"/>
                <a:gd name="connsiteX2486" fmla="*/ 808746 w 5697280"/>
                <a:gd name="connsiteY2486" fmla="*/ 333835 h 3222876"/>
                <a:gd name="connsiteX2487" fmla="*/ 822111 w 5697280"/>
                <a:gd name="connsiteY2487" fmla="*/ 286414 h 3222876"/>
                <a:gd name="connsiteX2488" fmla="*/ 841238 w 5697280"/>
                <a:gd name="connsiteY2488" fmla="*/ 261969 h 3222876"/>
                <a:gd name="connsiteX2489" fmla="*/ 851292 w 5697280"/>
                <a:gd name="connsiteY2489" fmla="*/ 260966 h 3222876"/>
                <a:gd name="connsiteX2490" fmla="*/ 849799 w 5697280"/>
                <a:gd name="connsiteY2490" fmla="*/ 271532 h 3222876"/>
                <a:gd name="connsiteX2491" fmla="*/ 828759 w 5697280"/>
                <a:gd name="connsiteY2491" fmla="*/ 302369 h 3222876"/>
                <a:gd name="connsiteX2492" fmla="*/ 846440 w 5697280"/>
                <a:gd name="connsiteY2492" fmla="*/ 289306 h 3222876"/>
                <a:gd name="connsiteX2493" fmla="*/ 855560 w 5697280"/>
                <a:gd name="connsiteY2493" fmla="*/ 286227 h 3222876"/>
                <a:gd name="connsiteX2494" fmla="*/ 853671 w 5697280"/>
                <a:gd name="connsiteY2494" fmla="*/ 294998 h 3222876"/>
                <a:gd name="connsiteX2495" fmla="*/ 840375 w 5697280"/>
                <a:gd name="connsiteY2495" fmla="*/ 310649 h 3222876"/>
                <a:gd name="connsiteX2496" fmla="*/ 834031 w 5697280"/>
                <a:gd name="connsiteY2496" fmla="*/ 332879 h 3222876"/>
                <a:gd name="connsiteX2497" fmla="*/ 862838 w 5697280"/>
                <a:gd name="connsiteY2497" fmla="*/ 311699 h 3222876"/>
                <a:gd name="connsiteX2498" fmla="*/ 867830 w 5697280"/>
                <a:gd name="connsiteY2498" fmla="*/ 309996 h 3222876"/>
                <a:gd name="connsiteX2499" fmla="*/ 867736 w 5697280"/>
                <a:gd name="connsiteY2499" fmla="*/ 316457 h 3222876"/>
                <a:gd name="connsiteX2500" fmla="*/ 833214 w 5697280"/>
                <a:gd name="connsiteY2500" fmla="*/ 345288 h 3222876"/>
                <a:gd name="connsiteX2501" fmla="*/ 828246 w 5697280"/>
                <a:gd name="connsiteY2501" fmla="*/ 360753 h 3222876"/>
                <a:gd name="connsiteX2502" fmla="*/ 835897 w 5697280"/>
                <a:gd name="connsiteY2502" fmla="*/ 365068 h 3222876"/>
                <a:gd name="connsiteX2503" fmla="*/ 843174 w 5697280"/>
                <a:gd name="connsiteY2503" fmla="*/ 366561 h 3222876"/>
                <a:gd name="connsiteX2504" fmla="*/ 839792 w 5697280"/>
                <a:gd name="connsiteY2504" fmla="*/ 373722 h 3222876"/>
                <a:gd name="connsiteX2505" fmla="*/ 824584 w 5697280"/>
                <a:gd name="connsiteY2505" fmla="*/ 384638 h 3222876"/>
                <a:gd name="connsiteX2506" fmla="*/ 818263 w 5697280"/>
                <a:gd name="connsiteY2506" fmla="*/ 422263 h 3222876"/>
                <a:gd name="connsiteX2507" fmla="*/ 826240 w 5697280"/>
                <a:gd name="connsiteY2507" fmla="*/ 419301 h 3222876"/>
                <a:gd name="connsiteX2508" fmla="*/ 838603 w 5697280"/>
                <a:gd name="connsiteY2508" fmla="*/ 428001 h 3222876"/>
                <a:gd name="connsiteX2509" fmla="*/ 819359 w 5697280"/>
                <a:gd name="connsiteY2509" fmla="*/ 461263 h 3222876"/>
                <a:gd name="connsiteX2510" fmla="*/ 816000 w 5697280"/>
                <a:gd name="connsiteY2510" fmla="*/ 467212 h 3222876"/>
                <a:gd name="connsiteX2511" fmla="*/ 809236 w 5697280"/>
                <a:gd name="connsiteY2511" fmla="*/ 551814 h 3222876"/>
                <a:gd name="connsiteX2512" fmla="*/ 812524 w 5697280"/>
                <a:gd name="connsiteY2512" fmla="*/ 592261 h 3222876"/>
                <a:gd name="connsiteX2513" fmla="*/ 819009 w 5697280"/>
                <a:gd name="connsiteY2513" fmla="*/ 706930 h 3222876"/>
                <a:gd name="connsiteX2514" fmla="*/ 827406 w 5697280"/>
                <a:gd name="connsiteY2514" fmla="*/ 731235 h 3222876"/>
                <a:gd name="connsiteX2515" fmla="*/ 849566 w 5697280"/>
                <a:gd name="connsiteY2515" fmla="*/ 716820 h 3222876"/>
                <a:gd name="connsiteX2516" fmla="*/ 865404 w 5697280"/>
                <a:gd name="connsiteY2516" fmla="*/ 699349 h 3222876"/>
                <a:gd name="connsiteX2517" fmla="*/ 872518 w 5697280"/>
                <a:gd name="connsiteY2517" fmla="*/ 694217 h 3222876"/>
                <a:gd name="connsiteX2518" fmla="*/ 871982 w 5697280"/>
                <a:gd name="connsiteY2518" fmla="*/ 702591 h 3222876"/>
                <a:gd name="connsiteX2519" fmla="*/ 842032 w 5697280"/>
                <a:gd name="connsiteY2519" fmla="*/ 742688 h 3222876"/>
                <a:gd name="connsiteX2520" fmla="*/ 837856 w 5697280"/>
                <a:gd name="connsiteY2520" fmla="*/ 744998 h 3222876"/>
                <a:gd name="connsiteX2521" fmla="*/ 828386 w 5697280"/>
                <a:gd name="connsiteY2521" fmla="*/ 750502 h 3222876"/>
                <a:gd name="connsiteX2522" fmla="*/ 835267 w 5697280"/>
                <a:gd name="connsiteY2522" fmla="*/ 774458 h 3222876"/>
                <a:gd name="connsiteX2523" fmla="*/ 840352 w 5697280"/>
                <a:gd name="connsiteY2523" fmla="*/ 772848 h 3222876"/>
                <a:gd name="connsiteX2524" fmla="*/ 839139 w 5697280"/>
                <a:gd name="connsiteY2524" fmla="*/ 767414 h 3222876"/>
                <a:gd name="connsiteX2525" fmla="*/ 838416 w 5697280"/>
                <a:gd name="connsiteY2525" fmla="*/ 755681 h 3222876"/>
                <a:gd name="connsiteX2526" fmla="*/ 864937 w 5697280"/>
                <a:gd name="connsiteY2526" fmla="*/ 734548 h 3222876"/>
                <a:gd name="connsiteX2527" fmla="*/ 870606 w 5697280"/>
                <a:gd name="connsiteY2527" fmla="*/ 735294 h 3222876"/>
                <a:gd name="connsiteX2528" fmla="*/ 870955 w 5697280"/>
                <a:gd name="connsiteY2528" fmla="*/ 740706 h 3222876"/>
                <a:gd name="connsiteX2529" fmla="*/ 852715 w 5697280"/>
                <a:gd name="connsiteY2529" fmla="*/ 775344 h 3222876"/>
                <a:gd name="connsiteX2530" fmla="*/ 848656 w 5697280"/>
                <a:gd name="connsiteY2530" fmla="*/ 779660 h 3222876"/>
                <a:gd name="connsiteX2531" fmla="*/ 837296 w 5697280"/>
                <a:gd name="connsiteY2531" fmla="*/ 810100 h 3222876"/>
                <a:gd name="connsiteX2532" fmla="*/ 841658 w 5697280"/>
                <a:gd name="connsiteY2532" fmla="*/ 842359 h 3222876"/>
                <a:gd name="connsiteX2533" fmla="*/ 847443 w 5697280"/>
                <a:gd name="connsiteY2533" fmla="*/ 852879 h 3222876"/>
                <a:gd name="connsiteX2534" fmla="*/ 848003 w 5697280"/>
                <a:gd name="connsiteY2534" fmla="*/ 858314 h 3222876"/>
                <a:gd name="connsiteX2535" fmla="*/ 843594 w 5697280"/>
                <a:gd name="connsiteY2535" fmla="*/ 873942 h 3222876"/>
                <a:gd name="connsiteX2536" fmla="*/ 846067 w 5697280"/>
                <a:gd name="connsiteY2536" fmla="*/ 899111 h 3222876"/>
                <a:gd name="connsiteX2537" fmla="*/ 854464 w 5697280"/>
                <a:gd name="connsiteY2537" fmla="*/ 905782 h 3222876"/>
                <a:gd name="connsiteX2538" fmla="*/ 859806 w 5697280"/>
                <a:gd name="connsiteY2538" fmla="*/ 914202 h 3222876"/>
                <a:gd name="connsiteX2539" fmla="*/ 854464 w 5697280"/>
                <a:gd name="connsiteY2539" fmla="*/ 923439 h 3222876"/>
                <a:gd name="connsiteX2540" fmla="*/ 860949 w 5697280"/>
                <a:gd name="connsiteY2540" fmla="*/ 933539 h 3222876"/>
                <a:gd name="connsiteX2541" fmla="*/ 868716 w 5697280"/>
                <a:gd name="connsiteY2541" fmla="*/ 944456 h 3222876"/>
                <a:gd name="connsiteX2542" fmla="*/ 863188 w 5697280"/>
                <a:gd name="connsiteY2542" fmla="*/ 953739 h 3222876"/>
                <a:gd name="connsiteX2543" fmla="*/ 869229 w 5697280"/>
                <a:gd name="connsiteY2543" fmla="*/ 969904 h 3222876"/>
                <a:gd name="connsiteX2544" fmla="*/ 871772 w 5697280"/>
                <a:gd name="connsiteY2544" fmla="*/ 980051 h 3222876"/>
                <a:gd name="connsiteX2545" fmla="*/ 873498 w 5697280"/>
                <a:gd name="connsiteY2545" fmla="*/ 1004916 h 3222876"/>
                <a:gd name="connsiteX2546" fmla="*/ 886187 w 5697280"/>
                <a:gd name="connsiteY2546" fmla="*/ 981240 h 3222876"/>
                <a:gd name="connsiteX2547" fmla="*/ 891529 w 5697280"/>
                <a:gd name="connsiteY2547" fmla="*/ 965122 h 3222876"/>
                <a:gd name="connsiteX2548" fmla="*/ 897780 w 5697280"/>
                <a:gd name="connsiteY2548" fmla="*/ 960737 h 3222876"/>
                <a:gd name="connsiteX2549" fmla="*/ 899973 w 5697280"/>
                <a:gd name="connsiteY2549" fmla="*/ 967641 h 3222876"/>
                <a:gd name="connsiteX2550" fmla="*/ 889499 w 5697280"/>
                <a:gd name="connsiteY2550" fmla="*/ 1008835 h 3222876"/>
                <a:gd name="connsiteX2551" fmla="*/ 883645 w 5697280"/>
                <a:gd name="connsiteY2551" fmla="*/ 1019075 h 3222876"/>
                <a:gd name="connsiteX2552" fmla="*/ 878770 w 5697280"/>
                <a:gd name="connsiteY2552" fmla="*/ 1040698 h 3222876"/>
                <a:gd name="connsiteX2553" fmla="*/ 894328 w 5697280"/>
                <a:gd name="connsiteY2553" fmla="*/ 1077646 h 3222876"/>
                <a:gd name="connsiteX2554" fmla="*/ 902492 w 5697280"/>
                <a:gd name="connsiteY2554" fmla="*/ 1078555 h 3222876"/>
                <a:gd name="connsiteX2555" fmla="*/ 920499 w 5697280"/>
                <a:gd name="connsiteY2555" fmla="*/ 1082917 h 3222876"/>
                <a:gd name="connsiteX2556" fmla="*/ 925281 w 5697280"/>
                <a:gd name="connsiteY2556" fmla="*/ 1111305 h 3222876"/>
                <a:gd name="connsiteX2557" fmla="*/ 922015 w 5697280"/>
                <a:gd name="connsiteY2557" fmla="*/ 1118512 h 3222876"/>
                <a:gd name="connsiteX2558" fmla="*/ 917677 w 5697280"/>
                <a:gd name="connsiteY2558" fmla="*/ 1134607 h 3222876"/>
                <a:gd name="connsiteX2559" fmla="*/ 922599 w 5697280"/>
                <a:gd name="connsiteY2559" fmla="*/ 1146993 h 3222876"/>
                <a:gd name="connsiteX2560" fmla="*/ 938740 w 5697280"/>
                <a:gd name="connsiteY2560" fmla="*/ 1159869 h 3222876"/>
                <a:gd name="connsiteX2561" fmla="*/ 950310 w 5697280"/>
                <a:gd name="connsiteY2561" fmla="*/ 1171508 h 3222876"/>
                <a:gd name="connsiteX2562" fmla="*/ 953202 w 5697280"/>
                <a:gd name="connsiteY2562" fmla="*/ 1181888 h 3222876"/>
                <a:gd name="connsiteX2563" fmla="*/ 955441 w 5697280"/>
                <a:gd name="connsiteY2563" fmla="*/ 1181842 h 3222876"/>
                <a:gd name="connsiteX2564" fmla="*/ 967594 w 5697280"/>
                <a:gd name="connsiteY2564" fmla="*/ 1174307 h 3222876"/>
                <a:gd name="connsiteX2565" fmla="*/ 964748 w 5697280"/>
                <a:gd name="connsiteY2565" fmla="*/ 1189213 h 3222876"/>
                <a:gd name="connsiteX2566" fmla="*/ 963698 w 5697280"/>
                <a:gd name="connsiteY2566" fmla="*/ 1219466 h 3222876"/>
                <a:gd name="connsiteX2567" fmla="*/ 972049 w 5697280"/>
                <a:gd name="connsiteY2567" fmla="*/ 1220119 h 3222876"/>
                <a:gd name="connsiteX2568" fmla="*/ 983455 w 5697280"/>
                <a:gd name="connsiteY2568" fmla="*/ 1218930 h 3222876"/>
                <a:gd name="connsiteX2569" fmla="*/ 978510 w 5697280"/>
                <a:gd name="connsiteY2569" fmla="*/ 1231759 h 3222876"/>
                <a:gd name="connsiteX2570" fmla="*/ 973799 w 5697280"/>
                <a:gd name="connsiteY2570" fmla="*/ 1245661 h 3222876"/>
                <a:gd name="connsiteX2571" fmla="*/ 987117 w 5697280"/>
                <a:gd name="connsiteY2571" fmla="*/ 1269803 h 3222876"/>
                <a:gd name="connsiteX2572" fmla="*/ 986698 w 5697280"/>
                <a:gd name="connsiteY2572" fmla="*/ 1269383 h 3222876"/>
                <a:gd name="connsiteX2573" fmla="*/ 1006711 w 5697280"/>
                <a:gd name="connsiteY2573" fmla="*/ 1287950 h 3222876"/>
                <a:gd name="connsiteX2574" fmla="*/ 1008600 w 5697280"/>
                <a:gd name="connsiteY2574" fmla="*/ 1302342 h 3222876"/>
                <a:gd name="connsiteX2575" fmla="*/ 1008647 w 5697280"/>
                <a:gd name="connsiteY2575" fmla="*/ 1327464 h 3222876"/>
                <a:gd name="connsiteX2576" fmla="*/ 1056978 w 5697280"/>
                <a:gd name="connsiteY2576" fmla="*/ 1403623 h 3222876"/>
                <a:gd name="connsiteX2577" fmla="*/ 1075405 w 5697280"/>
                <a:gd name="connsiteY2577" fmla="*/ 1427461 h 3222876"/>
                <a:gd name="connsiteX2578" fmla="*/ 1106825 w 5697280"/>
                <a:gd name="connsiteY2578" fmla="*/ 1476772 h 3222876"/>
                <a:gd name="connsiteX2579" fmla="*/ 1109298 w 5697280"/>
                <a:gd name="connsiteY2579" fmla="*/ 1480877 h 3222876"/>
                <a:gd name="connsiteX2580" fmla="*/ 1142933 w 5697280"/>
                <a:gd name="connsiteY2580" fmla="*/ 1522374 h 3222876"/>
                <a:gd name="connsiteX2581" fmla="*/ 1183380 w 5697280"/>
                <a:gd name="connsiteY2581" fmla="*/ 1561421 h 3222876"/>
                <a:gd name="connsiteX2582" fmla="*/ 1193480 w 5697280"/>
                <a:gd name="connsiteY2582" fmla="*/ 1564360 h 3222876"/>
                <a:gd name="connsiteX2583" fmla="*/ 1207266 w 5697280"/>
                <a:gd name="connsiteY2583" fmla="*/ 1572174 h 3222876"/>
                <a:gd name="connsiteX2584" fmla="*/ 1217062 w 5697280"/>
                <a:gd name="connsiteY2584" fmla="*/ 1579359 h 3222876"/>
                <a:gd name="connsiteX2585" fmla="*/ 1241554 w 5697280"/>
                <a:gd name="connsiteY2585" fmla="*/ 1579895 h 3222876"/>
                <a:gd name="connsiteX2586" fmla="*/ 1270362 w 5697280"/>
                <a:gd name="connsiteY2586" fmla="*/ 1579662 h 3222876"/>
                <a:gd name="connsiteX2587" fmla="*/ 1280835 w 5697280"/>
                <a:gd name="connsiteY2587" fmla="*/ 1572617 h 3222876"/>
                <a:gd name="connsiteX2588" fmla="*/ 1309222 w 5697280"/>
                <a:gd name="connsiteY2588" fmla="*/ 1508495 h 3222876"/>
                <a:gd name="connsiteX2589" fmla="*/ 1309246 w 5697280"/>
                <a:gd name="connsiteY2589" fmla="*/ 1504949 h 3222876"/>
                <a:gd name="connsiteX2590" fmla="*/ 1295600 w 5697280"/>
                <a:gd name="connsiteY2590" fmla="*/ 1509871 h 3222876"/>
                <a:gd name="connsiteX2591" fmla="*/ 1284450 w 5697280"/>
                <a:gd name="connsiteY2591" fmla="*/ 1500541 h 3222876"/>
                <a:gd name="connsiteX2592" fmla="*/ 1306097 w 5697280"/>
                <a:gd name="connsiteY2592" fmla="*/ 1460187 h 3222876"/>
                <a:gd name="connsiteX2593" fmla="*/ 1312441 w 5697280"/>
                <a:gd name="connsiteY2593" fmla="*/ 1458438 h 3222876"/>
                <a:gd name="connsiteX2594" fmla="*/ 1317643 w 5697280"/>
                <a:gd name="connsiteY2594" fmla="*/ 1467418 h 3222876"/>
                <a:gd name="connsiteX2595" fmla="*/ 1314424 w 5697280"/>
                <a:gd name="connsiteY2595" fmla="*/ 1486405 h 3222876"/>
                <a:gd name="connsiteX2596" fmla="*/ 1315893 w 5697280"/>
                <a:gd name="connsiteY2596" fmla="*/ 1492843 h 3222876"/>
                <a:gd name="connsiteX2597" fmla="*/ 1321795 w 5697280"/>
                <a:gd name="connsiteY2597" fmla="*/ 1490138 h 3222876"/>
                <a:gd name="connsiteX2598" fmla="*/ 1338566 w 5697280"/>
                <a:gd name="connsiteY2598" fmla="*/ 1463430 h 3222876"/>
                <a:gd name="connsiteX2599" fmla="*/ 1363105 w 5697280"/>
                <a:gd name="connsiteY2599" fmla="*/ 1432453 h 3222876"/>
                <a:gd name="connsiteX2600" fmla="*/ 1406211 w 5697280"/>
                <a:gd name="connsiteY2600" fmla="*/ 1391843 h 3222876"/>
                <a:gd name="connsiteX2601" fmla="*/ 1458740 w 5697280"/>
                <a:gd name="connsiteY2601" fmla="*/ 1358091 h 3222876"/>
                <a:gd name="connsiteX2602" fmla="*/ 1469283 w 5697280"/>
                <a:gd name="connsiteY2602" fmla="*/ 1352329 h 3222876"/>
                <a:gd name="connsiteX2603" fmla="*/ 1479523 w 5697280"/>
                <a:gd name="connsiteY2603" fmla="*/ 1354032 h 3222876"/>
                <a:gd name="connsiteX2604" fmla="*/ 1464945 w 5697280"/>
                <a:gd name="connsiteY2604" fmla="*/ 1384659 h 3222876"/>
                <a:gd name="connsiteX2605" fmla="*/ 1453142 w 5697280"/>
                <a:gd name="connsiteY2605" fmla="*/ 1386875 h 3222876"/>
                <a:gd name="connsiteX2606" fmla="*/ 1451626 w 5697280"/>
                <a:gd name="connsiteY2606" fmla="*/ 1404602 h 3222876"/>
                <a:gd name="connsiteX2607" fmla="*/ 1466974 w 5697280"/>
                <a:gd name="connsiteY2607" fmla="*/ 1443113 h 3222876"/>
                <a:gd name="connsiteX2608" fmla="*/ 1470893 w 5697280"/>
                <a:gd name="connsiteY2608" fmla="*/ 1445142 h 3222876"/>
                <a:gd name="connsiteX2609" fmla="*/ 1471826 w 5697280"/>
                <a:gd name="connsiteY2609" fmla="*/ 1444513 h 3222876"/>
                <a:gd name="connsiteX2610" fmla="*/ 1475185 w 5697280"/>
                <a:gd name="connsiteY2610" fmla="*/ 1428138 h 3222876"/>
                <a:gd name="connsiteX2611" fmla="*/ 1486801 w 5697280"/>
                <a:gd name="connsiteY2611" fmla="*/ 1442903 h 3222876"/>
                <a:gd name="connsiteX2612" fmla="*/ 1506395 w 5697280"/>
                <a:gd name="connsiteY2612" fmla="*/ 1472223 h 3222876"/>
                <a:gd name="connsiteX2613" fmla="*/ 1500073 w 5697280"/>
                <a:gd name="connsiteY2613" fmla="*/ 1448408 h 3222876"/>
                <a:gd name="connsiteX2614" fmla="*/ 1501426 w 5697280"/>
                <a:gd name="connsiteY2614" fmla="*/ 1428231 h 3222876"/>
                <a:gd name="connsiteX2615" fmla="*/ 1517428 w 5697280"/>
                <a:gd name="connsiteY2615" fmla="*/ 1427088 h 3222876"/>
                <a:gd name="connsiteX2616" fmla="*/ 1524542 w 5697280"/>
                <a:gd name="connsiteY2616" fmla="*/ 1445632 h 3222876"/>
                <a:gd name="connsiteX2617" fmla="*/ 1542993 w 5697280"/>
                <a:gd name="connsiteY2617" fmla="*/ 1485402 h 3222876"/>
                <a:gd name="connsiteX2618" fmla="*/ 1540707 w 5697280"/>
                <a:gd name="connsiteY2618" fmla="*/ 1468258 h 3222876"/>
                <a:gd name="connsiteX2619" fmla="*/ 1545535 w 5697280"/>
                <a:gd name="connsiteY2619" fmla="*/ 1460514 h 3222876"/>
                <a:gd name="connsiteX2620" fmla="*/ 1553443 w 5697280"/>
                <a:gd name="connsiteY2620" fmla="*/ 1464643 h 3222876"/>
                <a:gd name="connsiteX2621" fmla="*/ 1572103 w 5697280"/>
                <a:gd name="connsiteY2621" fmla="*/ 1490977 h 3222876"/>
                <a:gd name="connsiteX2622" fmla="*/ 1575509 w 5697280"/>
                <a:gd name="connsiteY2622" fmla="*/ 1475419 h 3222876"/>
                <a:gd name="connsiteX2623" fmla="*/ 1579031 w 5697280"/>
                <a:gd name="connsiteY2623" fmla="*/ 1468795 h 3222876"/>
                <a:gd name="connsiteX2624" fmla="*/ 1584956 w 5697280"/>
                <a:gd name="connsiteY2624" fmla="*/ 1474346 h 3222876"/>
                <a:gd name="connsiteX2625" fmla="*/ 1598041 w 5697280"/>
                <a:gd name="connsiteY2625" fmla="*/ 1495759 h 3222876"/>
                <a:gd name="connsiteX2626" fmla="*/ 1623956 w 5697280"/>
                <a:gd name="connsiteY2626" fmla="*/ 1485612 h 3222876"/>
                <a:gd name="connsiteX2627" fmla="*/ 1666922 w 5697280"/>
                <a:gd name="connsiteY2627" fmla="*/ 1522397 h 3222876"/>
                <a:gd name="connsiteX2628" fmla="*/ 1690505 w 5697280"/>
                <a:gd name="connsiteY2628" fmla="*/ 1580291 h 3222876"/>
                <a:gd name="connsiteX2629" fmla="*/ 1709748 w 5697280"/>
                <a:gd name="connsiteY2629" fmla="*/ 1604667 h 3222876"/>
                <a:gd name="connsiteX2630" fmla="*/ 1715113 w 5697280"/>
                <a:gd name="connsiteY2630" fmla="*/ 1600492 h 3222876"/>
                <a:gd name="connsiteX2631" fmla="*/ 1715883 w 5697280"/>
                <a:gd name="connsiteY2631" fmla="*/ 1570145 h 3222876"/>
                <a:gd name="connsiteX2632" fmla="*/ 1720338 w 5697280"/>
                <a:gd name="connsiteY2632" fmla="*/ 1558225 h 3222876"/>
                <a:gd name="connsiteX2633" fmla="*/ 1728292 w 5697280"/>
                <a:gd name="connsiteY2633" fmla="*/ 1568325 h 3222876"/>
                <a:gd name="connsiteX2634" fmla="*/ 1726799 w 5697280"/>
                <a:gd name="connsiteY2634" fmla="*/ 1586893 h 3222876"/>
                <a:gd name="connsiteX2635" fmla="*/ 1729435 w 5697280"/>
                <a:gd name="connsiteY2635" fmla="*/ 1602871 h 3222876"/>
                <a:gd name="connsiteX2636" fmla="*/ 1749729 w 5697280"/>
                <a:gd name="connsiteY2636" fmla="*/ 1645370 h 3222876"/>
                <a:gd name="connsiteX2637" fmla="*/ 1747816 w 5697280"/>
                <a:gd name="connsiteY2637" fmla="*/ 1665477 h 3222876"/>
                <a:gd name="connsiteX2638" fmla="*/ 1730881 w 5697280"/>
                <a:gd name="connsiteY2638" fmla="*/ 1659646 h 3222876"/>
                <a:gd name="connsiteX2639" fmla="*/ 1725680 w 5697280"/>
                <a:gd name="connsiteY2639" fmla="*/ 1657803 h 3222876"/>
                <a:gd name="connsiteX2640" fmla="*/ 1732071 w 5697280"/>
                <a:gd name="connsiteY2640" fmla="*/ 1717237 h 3222876"/>
                <a:gd name="connsiteX2641" fmla="*/ 1714017 w 5697280"/>
                <a:gd name="connsiteY2641" fmla="*/ 1767854 h 3222876"/>
                <a:gd name="connsiteX2642" fmla="*/ 1706203 w 5697280"/>
                <a:gd name="connsiteY2642" fmla="*/ 1781732 h 3222876"/>
                <a:gd name="connsiteX2643" fmla="*/ 1701328 w 5697280"/>
                <a:gd name="connsiteY2643" fmla="*/ 1796404 h 3222876"/>
                <a:gd name="connsiteX2644" fmla="*/ 1672870 w 5697280"/>
                <a:gd name="connsiteY2644" fmla="*/ 1859524 h 3222876"/>
                <a:gd name="connsiteX2645" fmla="*/ 1650291 w 5697280"/>
                <a:gd name="connsiteY2645" fmla="*/ 1921384 h 3222876"/>
                <a:gd name="connsiteX2646" fmla="*/ 1629111 w 5697280"/>
                <a:gd name="connsiteY2646" fmla="*/ 1968315 h 3222876"/>
                <a:gd name="connsiteX2647" fmla="*/ 1627828 w 5697280"/>
                <a:gd name="connsiteY2647" fmla="*/ 1971674 h 3222876"/>
                <a:gd name="connsiteX2648" fmla="*/ 1602100 w 5697280"/>
                <a:gd name="connsiteY2648" fmla="*/ 2058072 h 3222876"/>
                <a:gd name="connsiteX2649" fmla="*/ 1565129 w 5697280"/>
                <a:gd name="connsiteY2649" fmla="*/ 2114171 h 3222876"/>
                <a:gd name="connsiteX2650" fmla="*/ 1539331 w 5697280"/>
                <a:gd name="connsiteY2650" fmla="*/ 2136237 h 3222876"/>
                <a:gd name="connsiteX2651" fmla="*/ 1539214 w 5697280"/>
                <a:gd name="connsiteY2651" fmla="*/ 2142185 h 3222876"/>
                <a:gd name="connsiteX2652" fmla="*/ 1536718 w 5697280"/>
                <a:gd name="connsiteY2652" fmla="*/ 2158023 h 3222876"/>
                <a:gd name="connsiteX2653" fmla="*/ 1499933 w 5697280"/>
                <a:gd name="connsiteY2653" fmla="*/ 2206984 h 3222876"/>
                <a:gd name="connsiteX2654" fmla="*/ 1485308 w 5697280"/>
                <a:gd name="connsiteY2654" fmla="*/ 2235231 h 3222876"/>
                <a:gd name="connsiteX2655" fmla="*/ 1455638 w 5697280"/>
                <a:gd name="connsiteY2655" fmla="*/ 2267724 h 3222876"/>
                <a:gd name="connsiteX2656" fmla="*/ 1432172 w 5697280"/>
                <a:gd name="connsiteY2656" fmla="*/ 2287644 h 3222876"/>
                <a:gd name="connsiteX2657" fmla="*/ 1414118 w 5697280"/>
                <a:gd name="connsiteY2657" fmla="*/ 2297557 h 3222876"/>
                <a:gd name="connsiteX2658" fmla="*/ 1401849 w 5697280"/>
                <a:gd name="connsiteY2658" fmla="*/ 2316638 h 3222876"/>
                <a:gd name="connsiteX2659" fmla="*/ 1399680 w 5697280"/>
                <a:gd name="connsiteY2659" fmla="*/ 2323216 h 3222876"/>
                <a:gd name="connsiteX2660" fmla="*/ 1376027 w 5697280"/>
                <a:gd name="connsiteY2660" fmla="*/ 2373996 h 3222876"/>
                <a:gd name="connsiteX2661" fmla="*/ 1354778 w 5697280"/>
                <a:gd name="connsiteY2661" fmla="*/ 2419014 h 3222876"/>
                <a:gd name="connsiteX2662" fmla="*/ 1342835 w 5697280"/>
                <a:gd name="connsiteY2662" fmla="*/ 2445093 h 3222876"/>
                <a:gd name="connsiteX2663" fmla="*/ 1324501 w 5697280"/>
                <a:gd name="connsiteY2663" fmla="*/ 2457082 h 3222876"/>
                <a:gd name="connsiteX2664" fmla="*/ 1311485 w 5697280"/>
                <a:gd name="connsiteY2664" fmla="*/ 2464476 h 3222876"/>
                <a:gd name="connsiteX2665" fmla="*/ 1317713 w 5697280"/>
                <a:gd name="connsiteY2665" fmla="*/ 2475836 h 3222876"/>
                <a:gd name="connsiteX2666" fmla="*/ 1334811 w 5697280"/>
                <a:gd name="connsiteY2666" fmla="*/ 2492024 h 3222876"/>
                <a:gd name="connsiteX2667" fmla="*/ 1313818 w 5697280"/>
                <a:gd name="connsiteY2667" fmla="*/ 2552601 h 3222876"/>
                <a:gd name="connsiteX2668" fmla="*/ 1295040 w 5697280"/>
                <a:gd name="connsiteY2668" fmla="*/ 2552811 h 3222876"/>
                <a:gd name="connsiteX2669" fmla="*/ 1275377 w 5697280"/>
                <a:gd name="connsiteY2669" fmla="*/ 2539818 h 3222876"/>
                <a:gd name="connsiteX2670" fmla="*/ 1256833 w 5697280"/>
                <a:gd name="connsiteY2670" fmla="*/ 2515420 h 3222876"/>
                <a:gd name="connsiteX2671" fmla="*/ 1238079 w 5697280"/>
                <a:gd name="connsiteY2671" fmla="*/ 2503220 h 3222876"/>
                <a:gd name="connsiteX2672" fmla="*/ 1223757 w 5697280"/>
                <a:gd name="connsiteY2672" fmla="*/ 2511524 h 3222876"/>
                <a:gd name="connsiteX2673" fmla="*/ 1211977 w 5697280"/>
                <a:gd name="connsiteY2673" fmla="*/ 2509332 h 3222876"/>
                <a:gd name="connsiteX2674" fmla="*/ 1197352 w 5697280"/>
                <a:gd name="connsiteY2674" fmla="*/ 2504433 h 3222876"/>
                <a:gd name="connsiteX2675" fmla="*/ 1176196 w 5697280"/>
                <a:gd name="connsiteY2675" fmla="*/ 2506416 h 3222876"/>
                <a:gd name="connsiteX2676" fmla="*/ 1164090 w 5697280"/>
                <a:gd name="connsiteY2676" fmla="*/ 2492164 h 3222876"/>
                <a:gd name="connsiteX2677" fmla="*/ 1161244 w 5697280"/>
                <a:gd name="connsiteY2677" fmla="*/ 2488712 h 3222876"/>
                <a:gd name="connsiteX2678" fmla="*/ 1154876 w 5697280"/>
                <a:gd name="connsiteY2678" fmla="*/ 2476232 h 3222876"/>
                <a:gd name="connsiteX2679" fmla="*/ 1167939 w 5697280"/>
                <a:gd name="connsiteY2679" fmla="*/ 2470424 h 3222876"/>
                <a:gd name="connsiteX2680" fmla="*/ 1160498 w 5697280"/>
                <a:gd name="connsiteY2680" fmla="*/ 2460208 h 3222876"/>
                <a:gd name="connsiteX2681" fmla="*/ 1152404 w 5697280"/>
                <a:gd name="connsiteY2681" fmla="*/ 2445769 h 3222876"/>
                <a:gd name="connsiteX2682" fmla="*/ 1130337 w 5697280"/>
                <a:gd name="connsiteY2682" fmla="*/ 2394383 h 3222876"/>
                <a:gd name="connsiteX2683" fmla="*/ 1117788 w 5697280"/>
                <a:gd name="connsiteY2683" fmla="*/ 2380807 h 3222876"/>
                <a:gd name="connsiteX2684" fmla="*/ 1106848 w 5697280"/>
                <a:gd name="connsiteY2684" fmla="*/ 2351370 h 3222876"/>
                <a:gd name="connsiteX2685" fmla="*/ 1070950 w 5697280"/>
                <a:gd name="connsiteY2685" fmla="*/ 2404156 h 3222876"/>
                <a:gd name="connsiteX2686" fmla="*/ 1089727 w 5697280"/>
                <a:gd name="connsiteY2686" fmla="*/ 2397508 h 3222876"/>
                <a:gd name="connsiteX2687" fmla="*/ 1099757 w 5697280"/>
                <a:gd name="connsiteY2687" fmla="*/ 2398115 h 3222876"/>
                <a:gd name="connsiteX2688" fmla="*/ 1096422 w 5697280"/>
                <a:gd name="connsiteY2688" fmla="*/ 2406162 h 3222876"/>
                <a:gd name="connsiteX2689" fmla="*/ 1086485 w 5697280"/>
                <a:gd name="connsiteY2689" fmla="*/ 2419551 h 3222876"/>
                <a:gd name="connsiteX2690" fmla="*/ 1102253 w 5697280"/>
                <a:gd name="connsiteY2690" fmla="*/ 2430071 h 3222876"/>
                <a:gd name="connsiteX2691" fmla="*/ 1098358 w 5697280"/>
                <a:gd name="connsiteY2691" fmla="*/ 2450504 h 3222876"/>
                <a:gd name="connsiteX2692" fmla="*/ 1083989 w 5697280"/>
                <a:gd name="connsiteY2692" fmla="*/ 2447635 h 3222876"/>
                <a:gd name="connsiteX2693" fmla="*/ 1075382 w 5697280"/>
                <a:gd name="connsiteY2693" fmla="*/ 2445699 h 3222876"/>
                <a:gd name="connsiteX2694" fmla="*/ 1065329 w 5697280"/>
                <a:gd name="connsiteY2694" fmla="*/ 2449291 h 3222876"/>
                <a:gd name="connsiteX2695" fmla="*/ 1053409 w 5697280"/>
                <a:gd name="connsiteY2695" fmla="*/ 2457945 h 3222876"/>
                <a:gd name="connsiteX2696" fmla="*/ 1045012 w 5697280"/>
                <a:gd name="connsiteY2696" fmla="*/ 2490484 h 3222876"/>
                <a:gd name="connsiteX2697" fmla="*/ 1032019 w 5697280"/>
                <a:gd name="connsiteY2697" fmla="*/ 2540471 h 3222876"/>
                <a:gd name="connsiteX2698" fmla="*/ 1045828 w 5697280"/>
                <a:gd name="connsiteY2698" fmla="*/ 2546396 h 3222876"/>
                <a:gd name="connsiteX2699" fmla="*/ 1069014 w 5697280"/>
                <a:gd name="connsiteY2699" fmla="*/ 2542081 h 3222876"/>
                <a:gd name="connsiteX2700" fmla="*/ 1077411 w 5697280"/>
                <a:gd name="connsiteY2700" fmla="*/ 2539235 h 3222876"/>
                <a:gd name="connsiteX2701" fmla="*/ 1080724 w 5697280"/>
                <a:gd name="connsiteY2701" fmla="*/ 2548775 h 3222876"/>
                <a:gd name="connsiteX2702" fmla="*/ 1073912 w 5697280"/>
                <a:gd name="connsiteY2702" fmla="*/ 2570772 h 3222876"/>
                <a:gd name="connsiteX2703" fmla="*/ 1083103 w 5697280"/>
                <a:gd name="connsiteY2703" fmla="*/ 2588219 h 3222876"/>
                <a:gd name="connsiteX2704" fmla="*/ 1085249 w 5697280"/>
                <a:gd name="connsiteY2704" fmla="*/ 2596453 h 3222876"/>
                <a:gd name="connsiteX2705" fmla="*/ 1079814 w 5697280"/>
                <a:gd name="connsiteY2705" fmla="*/ 2617610 h 3222876"/>
                <a:gd name="connsiteX2706" fmla="*/ 1092433 w 5697280"/>
                <a:gd name="connsiteY2706" fmla="*/ 2607183 h 3222876"/>
                <a:gd name="connsiteX2707" fmla="*/ 1101693 w 5697280"/>
                <a:gd name="connsiteY2707" fmla="*/ 2603708 h 3222876"/>
                <a:gd name="connsiteX2708" fmla="*/ 1104936 w 5697280"/>
                <a:gd name="connsiteY2708" fmla="*/ 2613551 h 3222876"/>
                <a:gd name="connsiteX2709" fmla="*/ 1099361 w 5697280"/>
                <a:gd name="connsiteY2709" fmla="*/ 2638066 h 3222876"/>
                <a:gd name="connsiteX2710" fmla="*/ 1139341 w 5697280"/>
                <a:gd name="connsiteY2710" fmla="*/ 2611755 h 3222876"/>
                <a:gd name="connsiteX2711" fmla="*/ 1145429 w 5697280"/>
                <a:gd name="connsiteY2711" fmla="*/ 2589736 h 3222876"/>
                <a:gd name="connsiteX2712" fmla="*/ 1149768 w 5697280"/>
                <a:gd name="connsiteY2712" fmla="*/ 2582831 h 3222876"/>
                <a:gd name="connsiteX2713" fmla="*/ 1157115 w 5697280"/>
                <a:gd name="connsiteY2713" fmla="*/ 2578096 h 3222876"/>
                <a:gd name="connsiteX2714" fmla="*/ 1176569 w 5697280"/>
                <a:gd name="connsiteY2714" fmla="*/ 2573641 h 3222876"/>
                <a:gd name="connsiteX2715" fmla="*/ 1187882 w 5697280"/>
                <a:gd name="connsiteY2715" fmla="*/ 2571961 h 3222876"/>
                <a:gd name="connsiteX2716" fmla="*/ 1190401 w 5697280"/>
                <a:gd name="connsiteY2716" fmla="*/ 2584091 h 3222876"/>
                <a:gd name="connsiteX2717" fmla="*/ 1179251 w 5697280"/>
                <a:gd name="connsiteY2717" fmla="*/ 2599346 h 3222876"/>
                <a:gd name="connsiteX2718" fmla="*/ 1155832 w 5697280"/>
                <a:gd name="connsiteY2718" fmla="*/ 2612151 h 3222876"/>
                <a:gd name="connsiteX2719" fmla="*/ 1134536 w 5697280"/>
                <a:gd name="connsiteY2719" fmla="*/ 2650872 h 3222876"/>
                <a:gd name="connsiteX2720" fmla="*/ 1129311 w 5697280"/>
                <a:gd name="connsiteY2720" fmla="*/ 2671399 h 3222876"/>
                <a:gd name="connsiteX2721" fmla="*/ 1135073 w 5697280"/>
                <a:gd name="connsiteY2721" fmla="*/ 2681312 h 3222876"/>
                <a:gd name="connsiteX2722" fmla="*/ 1141860 w 5697280"/>
                <a:gd name="connsiteY2722" fmla="*/ 2673685 h 3222876"/>
                <a:gd name="connsiteX2723" fmla="*/ 1151517 w 5697280"/>
                <a:gd name="connsiteY2723" fmla="*/ 2643921 h 3222876"/>
                <a:gd name="connsiteX2724" fmla="*/ 1158795 w 5697280"/>
                <a:gd name="connsiteY2724" fmla="*/ 2637926 h 3222876"/>
                <a:gd name="connsiteX2725" fmla="*/ 1169151 w 5697280"/>
                <a:gd name="connsiteY2725" fmla="*/ 2627267 h 3222876"/>
                <a:gd name="connsiteX2726" fmla="*/ 1172160 w 5697280"/>
                <a:gd name="connsiteY2726" fmla="*/ 2619966 h 3222876"/>
                <a:gd name="connsiteX2727" fmla="*/ 1179042 w 5697280"/>
                <a:gd name="connsiteY2727" fmla="*/ 2620012 h 3222876"/>
                <a:gd name="connsiteX2728" fmla="*/ 1181607 w 5697280"/>
                <a:gd name="connsiteY2728" fmla="*/ 2628549 h 3222876"/>
                <a:gd name="connsiteX2729" fmla="*/ 1193597 w 5697280"/>
                <a:gd name="connsiteY2729" fmla="*/ 2644014 h 3222876"/>
                <a:gd name="connsiteX2730" fmla="*/ 1209015 w 5697280"/>
                <a:gd name="connsiteY2730" fmla="*/ 2648586 h 3222876"/>
                <a:gd name="connsiteX2731" fmla="*/ 1224503 w 5697280"/>
                <a:gd name="connsiteY2731" fmla="*/ 2640982 h 3222876"/>
                <a:gd name="connsiteX2732" fmla="*/ 1230358 w 5697280"/>
                <a:gd name="connsiteY2732" fmla="*/ 2632048 h 3222876"/>
                <a:gd name="connsiteX2733" fmla="*/ 1236609 w 5697280"/>
                <a:gd name="connsiteY2733" fmla="*/ 2642475 h 3222876"/>
                <a:gd name="connsiteX2734" fmla="*/ 1238102 w 5697280"/>
                <a:gd name="connsiteY2734" fmla="*/ 2652038 h 3222876"/>
                <a:gd name="connsiteX2735" fmla="*/ 1247083 w 5697280"/>
                <a:gd name="connsiteY2735" fmla="*/ 2643944 h 3222876"/>
                <a:gd name="connsiteX2736" fmla="*/ 1269312 w 5697280"/>
                <a:gd name="connsiteY2736" fmla="*/ 2633961 h 3222876"/>
                <a:gd name="connsiteX2737" fmla="*/ 1298329 w 5697280"/>
                <a:gd name="connsiteY2737" fmla="*/ 2646370 h 3222876"/>
                <a:gd name="connsiteX2738" fmla="*/ 1281698 w 5697280"/>
                <a:gd name="connsiteY2738" fmla="*/ 2621342 h 3222876"/>
                <a:gd name="connsiteX2739" fmla="*/ 1269149 w 5697280"/>
                <a:gd name="connsiteY2739" fmla="*/ 2593164 h 3222876"/>
                <a:gd name="connsiteX2740" fmla="*/ 1276683 w 5697280"/>
                <a:gd name="connsiteY2740" fmla="*/ 2563984 h 3222876"/>
                <a:gd name="connsiteX2741" fmla="*/ 1282701 w 5697280"/>
                <a:gd name="connsiteY2741" fmla="*/ 2561721 h 3222876"/>
                <a:gd name="connsiteX2742" fmla="*/ 1304907 w 5697280"/>
                <a:gd name="connsiteY2742" fmla="*/ 2593118 h 3222876"/>
                <a:gd name="connsiteX2743" fmla="*/ 1308966 w 5697280"/>
                <a:gd name="connsiteY2743" fmla="*/ 2623791 h 3222876"/>
                <a:gd name="connsiteX2744" fmla="*/ 1327136 w 5697280"/>
                <a:gd name="connsiteY2744" fmla="*/ 2652552 h 3222876"/>
                <a:gd name="connsiteX2745" fmla="*/ 1321608 w 5697280"/>
                <a:gd name="connsiteY2745" fmla="*/ 2670932 h 3222876"/>
                <a:gd name="connsiteX2746" fmla="*/ 1233694 w 5697280"/>
                <a:gd name="connsiteY2746" fmla="*/ 2680846 h 3222876"/>
                <a:gd name="connsiteX2747" fmla="*/ 1200058 w 5697280"/>
                <a:gd name="connsiteY2747" fmla="*/ 2680333 h 3222876"/>
                <a:gd name="connsiteX2748" fmla="*/ 1196559 w 5697280"/>
                <a:gd name="connsiteY2748" fmla="*/ 2688963 h 3222876"/>
                <a:gd name="connsiteX2749" fmla="*/ 1183660 w 5697280"/>
                <a:gd name="connsiteY2749" fmla="*/ 2718517 h 3222876"/>
                <a:gd name="connsiteX2750" fmla="*/ 1179438 w 5697280"/>
                <a:gd name="connsiteY2750" fmla="*/ 2718143 h 3222876"/>
                <a:gd name="connsiteX2751" fmla="*/ 1178552 w 5697280"/>
                <a:gd name="connsiteY2751" fmla="*/ 2711566 h 3222876"/>
                <a:gd name="connsiteX2752" fmla="*/ 1175566 w 5697280"/>
                <a:gd name="connsiteY2752" fmla="*/ 2696590 h 3222876"/>
                <a:gd name="connsiteX2753" fmla="*/ 1143913 w 5697280"/>
                <a:gd name="connsiteY2753" fmla="*/ 2688846 h 3222876"/>
                <a:gd name="connsiteX2754" fmla="*/ 1136449 w 5697280"/>
                <a:gd name="connsiteY2754" fmla="*/ 2706621 h 3222876"/>
                <a:gd name="connsiteX2755" fmla="*/ 1127702 w 5697280"/>
                <a:gd name="connsiteY2755" fmla="*/ 2713455 h 3222876"/>
                <a:gd name="connsiteX2756" fmla="*/ 1123830 w 5697280"/>
                <a:gd name="connsiteY2756" fmla="*/ 2718936 h 3222876"/>
                <a:gd name="connsiteX2757" fmla="*/ 1124156 w 5697280"/>
                <a:gd name="connsiteY2757" fmla="*/ 2720103 h 3222876"/>
                <a:gd name="connsiteX2758" fmla="*/ 1131154 w 5697280"/>
                <a:gd name="connsiteY2758" fmla="*/ 2744152 h 3222876"/>
                <a:gd name="connsiteX2759" fmla="*/ 1138735 w 5697280"/>
                <a:gd name="connsiteY2759" fmla="*/ 2721689 h 3222876"/>
                <a:gd name="connsiteX2760" fmla="*/ 1141301 w 5697280"/>
                <a:gd name="connsiteY2760" fmla="*/ 2713408 h 3222876"/>
                <a:gd name="connsiteX2761" fmla="*/ 1147132 w 5697280"/>
                <a:gd name="connsiteY2761" fmla="*/ 2704078 h 3222876"/>
                <a:gd name="connsiteX2762" fmla="*/ 1152753 w 5697280"/>
                <a:gd name="connsiteY2762" fmla="*/ 2698760 h 3222876"/>
                <a:gd name="connsiteX2763" fmla="*/ 1158142 w 5697280"/>
                <a:gd name="connsiteY2763" fmla="*/ 2707600 h 3222876"/>
                <a:gd name="connsiteX2764" fmla="*/ 1143913 w 5697280"/>
                <a:gd name="connsiteY2764" fmla="*/ 2768200 h 3222876"/>
                <a:gd name="connsiteX2765" fmla="*/ 1124576 w 5697280"/>
                <a:gd name="connsiteY2765" fmla="*/ 2780423 h 3222876"/>
                <a:gd name="connsiteX2766" fmla="*/ 1093366 w 5697280"/>
                <a:gd name="connsiteY2766" fmla="*/ 2759943 h 3222876"/>
                <a:gd name="connsiteX2767" fmla="*/ 1094346 w 5697280"/>
                <a:gd name="connsiteY2767" fmla="*/ 2745691 h 3222876"/>
                <a:gd name="connsiteX2768" fmla="*/ 1098171 w 5697280"/>
                <a:gd name="connsiteY2768" fmla="*/ 2731532 h 3222876"/>
                <a:gd name="connsiteX2769" fmla="*/ 1097285 w 5697280"/>
                <a:gd name="connsiteY2769" fmla="*/ 2722155 h 3222876"/>
                <a:gd name="connsiteX2770" fmla="*/ 1117812 w 5697280"/>
                <a:gd name="connsiteY2770" fmla="*/ 2656983 h 3222876"/>
                <a:gd name="connsiteX2771" fmla="*/ 1115432 w 5697280"/>
                <a:gd name="connsiteY2771" fmla="*/ 2647583 h 3222876"/>
                <a:gd name="connsiteX2772" fmla="*/ 1103513 w 5697280"/>
                <a:gd name="connsiteY2772" fmla="*/ 2652272 h 3222876"/>
                <a:gd name="connsiteX2773" fmla="*/ 1101997 w 5697280"/>
                <a:gd name="connsiteY2773" fmla="*/ 2671422 h 3222876"/>
                <a:gd name="connsiteX2774" fmla="*/ 1098638 w 5697280"/>
                <a:gd name="connsiteY2774" fmla="*/ 2690339 h 3222876"/>
                <a:gd name="connsiteX2775" fmla="*/ 1090544 w 5697280"/>
                <a:gd name="connsiteY2775" fmla="*/ 2693768 h 3222876"/>
                <a:gd name="connsiteX2776" fmla="*/ 1085902 w 5697280"/>
                <a:gd name="connsiteY2776" fmla="*/ 2687400 h 3222876"/>
                <a:gd name="connsiteX2777" fmla="*/ 1064396 w 5697280"/>
                <a:gd name="connsiteY2777" fmla="*/ 2675271 h 3222876"/>
                <a:gd name="connsiteX2778" fmla="*/ 1053643 w 5697280"/>
                <a:gd name="connsiteY2778" fmla="*/ 2674897 h 3222876"/>
                <a:gd name="connsiteX2779" fmla="*/ 1056768 w 5697280"/>
                <a:gd name="connsiteY2779" fmla="*/ 2660132 h 3222876"/>
                <a:gd name="connsiteX2780" fmla="*/ 1079557 w 5697280"/>
                <a:gd name="connsiteY2780" fmla="*/ 2657077 h 3222876"/>
                <a:gd name="connsiteX2781" fmla="*/ 1090917 w 5697280"/>
                <a:gd name="connsiteY2781" fmla="*/ 2658220 h 3222876"/>
                <a:gd name="connsiteX2782" fmla="*/ 1071067 w 5697280"/>
                <a:gd name="connsiteY2782" fmla="*/ 2648330 h 3222876"/>
                <a:gd name="connsiteX2783" fmla="*/ 1063463 w 5697280"/>
                <a:gd name="connsiteY2783" fmla="*/ 2641215 h 3222876"/>
                <a:gd name="connsiteX2784" fmla="*/ 1044662 w 5697280"/>
                <a:gd name="connsiteY2784" fmla="*/ 2593444 h 3222876"/>
                <a:gd name="connsiteX2785" fmla="*/ 1025605 w 5697280"/>
                <a:gd name="connsiteY2785" fmla="*/ 2573267 h 3222876"/>
                <a:gd name="connsiteX2786" fmla="*/ 1008414 w 5697280"/>
                <a:gd name="connsiteY2786" fmla="*/ 2562234 h 3222876"/>
                <a:gd name="connsiteX2787" fmla="*/ 1007574 w 5697280"/>
                <a:gd name="connsiteY2787" fmla="*/ 2552624 h 3222876"/>
                <a:gd name="connsiteX2788" fmla="*/ 1011096 w 5697280"/>
                <a:gd name="connsiteY2788" fmla="*/ 2545230 h 3222876"/>
                <a:gd name="connsiteX2789" fmla="*/ 999993 w 5697280"/>
                <a:gd name="connsiteY2789" fmla="*/ 2542711 h 3222876"/>
                <a:gd name="connsiteX2790" fmla="*/ 963558 w 5697280"/>
                <a:gd name="connsiteY2790" fmla="*/ 2543760 h 3222876"/>
                <a:gd name="connsiteX2791" fmla="*/ 955278 w 5697280"/>
                <a:gd name="connsiteY2791" fmla="*/ 2537812 h 3222876"/>
                <a:gd name="connsiteX2792" fmla="*/ 962509 w 5697280"/>
                <a:gd name="connsiteY2792" fmla="*/ 2529275 h 3222876"/>
                <a:gd name="connsiteX2793" fmla="*/ 981333 w 5697280"/>
                <a:gd name="connsiteY2793" fmla="*/ 2529019 h 3222876"/>
                <a:gd name="connsiteX2794" fmla="*/ 1005055 w 5697280"/>
                <a:gd name="connsiteY2794" fmla="*/ 2522394 h 3222876"/>
                <a:gd name="connsiteX2795" fmla="*/ 993859 w 5697280"/>
                <a:gd name="connsiteY2795" fmla="*/ 2520971 h 3222876"/>
                <a:gd name="connsiteX2796" fmla="*/ 979210 w 5697280"/>
                <a:gd name="connsiteY2796" fmla="*/ 2516889 h 3222876"/>
                <a:gd name="connsiteX2797" fmla="*/ 974102 w 5697280"/>
                <a:gd name="connsiteY2797" fmla="*/ 2510778 h 3222876"/>
                <a:gd name="connsiteX2798" fmla="*/ 981006 w 5697280"/>
                <a:gd name="connsiteY2798" fmla="*/ 2504666 h 3222876"/>
                <a:gd name="connsiteX2799" fmla="*/ 999037 w 5697280"/>
                <a:gd name="connsiteY2799" fmla="*/ 2502194 h 3222876"/>
                <a:gd name="connsiteX2800" fmla="*/ 1004822 w 5697280"/>
                <a:gd name="connsiteY2800" fmla="*/ 2496946 h 3222876"/>
                <a:gd name="connsiteX2801" fmla="*/ 999294 w 5697280"/>
                <a:gd name="connsiteY2801" fmla="*/ 2493610 h 3222876"/>
                <a:gd name="connsiteX2802" fmla="*/ 993695 w 5697280"/>
                <a:gd name="connsiteY2802" fmla="*/ 2491604 h 3222876"/>
                <a:gd name="connsiteX2803" fmla="*/ 983642 w 5697280"/>
                <a:gd name="connsiteY2803" fmla="*/ 2478005 h 3222876"/>
                <a:gd name="connsiteX2804" fmla="*/ 999340 w 5697280"/>
                <a:gd name="connsiteY2804" fmla="*/ 2468675 h 3222876"/>
                <a:gd name="connsiteX2805" fmla="*/ 1006641 w 5697280"/>
                <a:gd name="connsiteY2805" fmla="*/ 2468582 h 3222876"/>
                <a:gd name="connsiteX2806" fmla="*/ 1010840 w 5697280"/>
                <a:gd name="connsiteY2806" fmla="*/ 2461467 h 3222876"/>
                <a:gd name="connsiteX2807" fmla="*/ 990057 w 5697280"/>
                <a:gd name="connsiteY2807" fmla="*/ 2449105 h 3222876"/>
                <a:gd name="connsiteX2808" fmla="*/ 982312 w 5697280"/>
                <a:gd name="connsiteY2808" fmla="*/ 2444999 h 3222876"/>
                <a:gd name="connsiteX2809" fmla="*/ 985042 w 5697280"/>
                <a:gd name="connsiteY2809" fmla="*/ 2437675 h 3222876"/>
                <a:gd name="connsiteX2810" fmla="*/ 1010373 w 5697280"/>
                <a:gd name="connsiteY2810" fmla="*/ 2434036 h 3222876"/>
                <a:gd name="connsiteX2811" fmla="*/ 1032439 w 5697280"/>
                <a:gd name="connsiteY2811" fmla="*/ 2433220 h 3222876"/>
                <a:gd name="connsiteX2812" fmla="*/ 996215 w 5697280"/>
                <a:gd name="connsiteY2812" fmla="*/ 2418688 h 3222876"/>
                <a:gd name="connsiteX2813" fmla="*/ 983502 w 5697280"/>
                <a:gd name="connsiteY2813" fmla="*/ 2412390 h 3222876"/>
                <a:gd name="connsiteX2814" fmla="*/ 994535 w 5697280"/>
                <a:gd name="connsiteY2814" fmla="*/ 2404366 h 3222876"/>
                <a:gd name="connsiteX2815" fmla="*/ 1014712 w 5697280"/>
                <a:gd name="connsiteY2815" fmla="*/ 2404949 h 3222876"/>
                <a:gd name="connsiteX2816" fmla="*/ 1022409 w 5697280"/>
                <a:gd name="connsiteY2816" fmla="*/ 2399771 h 3222876"/>
                <a:gd name="connsiteX2817" fmla="*/ 1017044 w 5697280"/>
                <a:gd name="connsiteY2817" fmla="*/ 2393333 h 3222876"/>
                <a:gd name="connsiteX2818" fmla="*/ 1013452 w 5697280"/>
                <a:gd name="connsiteY2818" fmla="*/ 2386335 h 3222876"/>
                <a:gd name="connsiteX2819" fmla="*/ 1020287 w 5697280"/>
                <a:gd name="connsiteY2819" fmla="*/ 2382790 h 3222876"/>
                <a:gd name="connsiteX2820" fmla="*/ 1079651 w 5697280"/>
                <a:gd name="connsiteY2820" fmla="*/ 2354519 h 3222876"/>
                <a:gd name="connsiteX2821" fmla="*/ 1106219 w 5697280"/>
                <a:gd name="connsiteY2821" fmla="*/ 2335718 h 3222876"/>
                <a:gd name="connsiteX2822" fmla="*/ 1115036 w 5697280"/>
                <a:gd name="connsiteY2822" fmla="*/ 2326481 h 3222876"/>
                <a:gd name="connsiteX2823" fmla="*/ 1091523 w 5697280"/>
                <a:gd name="connsiteY2823" fmla="*/ 2331613 h 3222876"/>
                <a:gd name="connsiteX2824" fmla="*/ 1065632 w 5697280"/>
                <a:gd name="connsiteY2824" fmla="*/ 2348454 h 3222876"/>
                <a:gd name="connsiteX2825" fmla="*/ 1061223 w 5697280"/>
                <a:gd name="connsiteY2825" fmla="*/ 2350507 h 3222876"/>
                <a:gd name="connsiteX2826" fmla="*/ 1046318 w 5697280"/>
                <a:gd name="connsiteY2826" fmla="*/ 2358881 h 3222876"/>
                <a:gd name="connsiteX2827" fmla="*/ 1048581 w 5697280"/>
                <a:gd name="connsiteY2827" fmla="*/ 2343952 h 3222876"/>
                <a:gd name="connsiteX2828" fmla="*/ 1041256 w 5697280"/>
                <a:gd name="connsiteY2828" fmla="*/ 2339171 h 3222876"/>
                <a:gd name="connsiteX2829" fmla="*/ 1014852 w 5697280"/>
                <a:gd name="connsiteY2829" fmla="*/ 2347498 h 3222876"/>
                <a:gd name="connsiteX2830" fmla="*/ 979233 w 5697280"/>
                <a:gd name="connsiteY2830" fmla="*/ 2353609 h 3222876"/>
                <a:gd name="connsiteX2831" fmla="*/ 943638 w 5697280"/>
                <a:gd name="connsiteY2831" fmla="*/ 2360140 h 3222876"/>
                <a:gd name="connsiteX2832" fmla="*/ 939510 w 5697280"/>
                <a:gd name="connsiteY2832" fmla="*/ 2365622 h 3222876"/>
                <a:gd name="connsiteX2833" fmla="*/ 945015 w 5697280"/>
                <a:gd name="connsiteY2833" fmla="*/ 2377448 h 3222876"/>
                <a:gd name="connsiteX2834" fmla="*/ 949843 w 5697280"/>
                <a:gd name="connsiteY2834" fmla="*/ 2377518 h 3222876"/>
                <a:gd name="connsiteX2835" fmla="*/ 962019 w 5697280"/>
                <a:gd name="connsiteY2835" fmla="*/ 2383979 h 3222876"/>
                <a:gd name="connsiteX2836" fmla="*/ 946997 w 5697280"/>
                <a:gd name="connsiteY2836" fmla="*/ 2395549 h 3222876"/>
                <a:gd name="connsiteX2837" fmla="*/ 937644 w 5697280"/>
                <a:gd name="connsiteY2837" fmla="*/ 2393146 h 3222876"/>
                <a:gd name="connsiteX2838" fmla="*/ 927684 w 5697280"/>
                <a:gd name="connsiteY2838" fmla="*/ 2399024 h 3222876"/>
                <a:gd name="connsiteX2839" fmla="*/ 920453 w 5697280"/>
                <a:gd name="connsiteY2839" fmla="*/ 2406418 h 3222876"/>
                <a:gd name="connsiteX2840" fmla="*/ 916557 w 5697280"/>
                <a:gd name="connsiteY2840" fmla="*/ 2411457 h 3222876"/>
                <a:gd name="connsiteX2841" fmla="*/ 922599 w 5697280"/>
                <a:gd name="connsiteY2841" fmla="*/ 2414862 h 3222876"/>
                <a:gd name="connsiteX2842" fmla="*/ 929853 w 5697280"/>
                <a:gd name="connsiteY2842" fmla="*/ 2414489 h 3222876"/>
                <a:gd name="connsiteX2843" fmla="*/ 943265 w 5697280"/>
                <a:gd name="connsiteY2843" fmla="*/ 2423237 h 3222876"/>
                <a:gd name="connsiteX2844" fmla="*/ 928966 w 5697280"/>
                <a:gd name="connsiteY2844" fmla="*/ 2430607 h 3222876"/>
                <a:gd name="connsiteX2845" fmla="*/ 905641 w 5697280"/>
                <a:gd name="connsiteY2845" fmla="*/ 2426129 h 3222876"/>
                <a:gd name="connsiteX2846" fmla="*/ 908626 w 5697280"/>
                <a:gd name="connsiteY2846" fmla="*/ 2432520 h 3222876"/>
                <a:gd name="connsiteX2847" fmla="*/ 908277 w 5697280"/>
                <a:gd name="connsiteY2847" fmla="*/ 2449594 h 3222876"/>
                <a:gd name="connsiteX2848" fmla="*/ 905617 w 5697280"/>
                <a:gd name="connsiteY2848" fmla="*/ 2458971 h 3222876"/>
                <a:gd name="connsiteX2849" fmla="*/ 894771 w 5697280"/>
                <a:gd name="connsiteY2849" fmla="*/ 2488618 h 3222876"/>
                <a:gd name="connsiteX2850" fmla="*/ 912522 w 5697280"/>
                <a:gd name="connsiteY2850" fmla="*/ 2491021 h 3222876"/>
                <a:gd name="connsiteX2851" fmla="*/ 920709 w 5697280"/>
                <a:gd name="connsiteY2851" fmla="*/ 2496572 h 3222876"/>
                <a:gd name="connsiteX2852" fmla="*/ 915578 w 5697280"/>
                <a:gd name="connsiteY2852" fmla="*/ 2505063 h 3222876"/>
                <a:gd name="connsiteX2853" fmla="*/ 909093 w 5697280"/>
                <a:gd name="connsiteY2853" fmla="*/ 2516516 h 3222876"/>
                <a:gd name="connsiteX2854" fmla="*/ 895494 w 5697280"/>
                <a:gd name="connsiteY2854" fmla="*/ 2535900 h 3222876"/>
                <a:gd name="connsiteX2855" fmla="*/ 895867 w 5697280"/>
                <a:gd name="connsiteY2855" fmla="*/ 2536109 h 3222876"/>
                <a:gd name="connsiteX2856" fmla="*/ 881918 w 5697280"/>
                <a:gd name="connsiteY2856" fmla="*/ 2500305 h 3222876"/>
                <a:gd name="connsiteX2857" fmla="*/ 874944 w 5697280"/>
                <a:gd name="connsiteY2857" fmla="*/ 2486053 h 3222876"/>
                <a:gd name="connsiteX2858" fmla="*/ 876110 w 5697280"/>
                <a:gd name="connsiteY2858" fmla="*/ 2464570 h 3222876"/>
                <a:gd name="connsiteX2859" fmla="*/ 879982 w 5697280"/>
                <a:gd name="connsiteY2859" fmla="*/ 2453723 h 3222876"/>
                <a:gd name="connsiteX2860" fmla="*/ 893488 w 5697280"/>
                <a:gd name="connsiteY2860" fmla="*/ 2422583 h 3222876"/>
                <a:gd name="connsiteX2861" fmla="*/ 897360 w 5697280"/>
                <a:gd name="connsiteY2861" fmla="*/ 2418688 h 3222876"/>
                <a:gd name="connsiteX2862" fmla="*/ 920359 w 5697280"/>
                <a:gd name="connsiteY2862" fmla="*/ 2379641 h 3222876"/>
                <a:gd name="connsiteX2863" fmla="*/ 940863 w 5697280"/>
                <a:gd name="connsiteY2863" fmla="*/ 2337608 h 3222876"/>
                <a:gd name="connsiteX2864" fmla="*/ 951756 w 5697280"/>
                <a:gd name="connsiteY2864" fmla="*/ 2323239 h 3222876"/>
                <a:gd name="connsiteX2865" fmla="*/ 962346 w 5697280"/>
                <a:gd name="connsiteY2865" fmla="*/ 2301150 h 3222876"/>
                <a:gd name="connsiteX2866" fmla="*/ 970463 w 5697280"/>
                <a:gd name="connsiteY2866" fmla="*/ 2290466 h 3222876"/>
                <a:gd name="connsiteX2867" fmla="*/ 978137 w 5697280"/>
                <a:gd name="connsiteY2867" fmla="*/ 2276144 h 3222876"/>
                <a:gd name="connsiteX2868" fmla="*/ 988494 w 5697280"/>
                <a:gd name="connsiteY2868" fmla="*/ 2261239 h 3222876"/>
                <a:gd name="connsiteX2869" fmla="*/ 996145 w 5697280"/>
                <a:gd name="connsiteY2869" fmla="*/ 2248947 h 3222876"/>
                <a:gd name="connsiteX2870" fmla="*/ 1017744 w 5697280"/>
                <a:gd name="connsiteY2870" fmla="*/ 2226157 h 3222876"/>
                <a:gd name="connsiteX2871" fmla="*/ 1058821 w 5697280"/>
                <a:gd name="connsiteY2871" fmla="*/ 2210972 h 3222876"/>
                <a:gd name="connsiteX2872" fmla="*/ 1098055 w 5697280"/>
                <a:gd name="connsiteY2872" fmla="*/ 2196137 h 3222876"/>
                <a:gd name="connsiteX2873" fmla="*/ 1124926 w 5697280"/>
                <a:gd name="connsiteY2873" fmla="*/ 2189116 h 3222876"/>
                <a:gd name="connsiteX2874" fmla="*/ 1109578 w 5697280"/>
                <a:gd name="connsiteY2874" fmla="*/ 2200243 h 3222876"/>
                <a:gd name="connsiteX2875" fmla="*/ 1088165 w 5697280"/>
                <a:gd name="connsiteY2875" fmla="*/ 2210786 h 3222876"/>
                <a:gd name="connsiteX2876" fmla="*/ 1068454 w 5697280"/>
                <a:gd name="connsiteY2876" fmla="*/ 2224338 h 3222876"/>
                <a:gd name="connsiteX2877" fmla="*/ 1054366 w 5697280"/>
                <a:gd name="connsiteY2877" fmla="*/ 2232805 h 3222876"/>
                <a:gd name="connsiteX2878" fmla="*/ 1057958 w 5697280"/>
                <a:gd name="connsiteY2878" fmla="*/ 2246381 h 3222876"/>
                <a:gd name="connsiteX2879" fmla="*/ 1024252 w 5697280"/>
                <a:gd name="connsiteY2879" fmla="*/ 2265158 h 3222876"/>
                <a:gd name="connsiteX2880" fmla="*/ 1019167 w 5697280"/>
                <a:gd name="connsiteY2880" fmla="*/ 2280133 h 3222876"/>
                <a:gd name="connsiteX2881" fmla="*/ 1022363 w 5697280"/>
                <a:gd name="connsiteY2881" fmla="*/ 2278617 h 3222876"/>
                <a:gd name="connsiteX2882" fmla="*/ 1076362 w 5697280"/>
                <a:gd name="connsiteY2882" fmla="*/ 2252702 h 3222876"/>
                <a:gd name="connsiteX2883" fmla="*/ 1084456 w 5697280"/>
                <a:gd name="connsiteY2883" fmla="*/ 2254452 h 3222876"/>
                <a:gd name="connsiteX2884" fmla="*/ 1080257 w 5697280"/>
                <a:gd name="connsiteY2884" fmla="*/ 2260936 h 3222876"/>
                <a:gd name="connsiteX2885" fmla="*/ 1044289 w 5697280"/>
                <a:gd name="connsiteY2885" fmla="*/ 2283026 h 3222876"/>
                <a:gd name="connsiteX2886" fmla="*/ 1018631 w 5697280"/>
                <a:gd name="connsiteY2886" fmla="*/ 2290676 h 3222876"/>
                <a:gd name="connsiteX2887" fmla="*/ 997241 w 5697280"/>
                <a:gd name="connsiteY2887" fmla="*/ 2297604 h 3222876"/>
                <a:gd name="connsiteX2888" fmla="*/ 982032 w 5697280"/>
                <a:gd name="connsiteY2888" fmla="*/ 2309010 h 3222876"/>
                <a:gd name="connsiteX2889" fmla="*/ 978627 w 5697280"/>
                <a:gd name="connsiteY2889" fmla="*/ 2314818 h 3222876"/>
                <a:gd name="connsiteX2890" fmla="*/ 996868 w 5697280"/>
                <a:gd name="connsiteY2890" fmla="*/ 2321070 h 3222876"/>
                <a:gd name="connsiteX2891" fmla="*/ 1004402 w 5697280"/>
                <a:gd name="connsiteY2891" fmla="*/ 2308567 h 3222876"/>
                <a:gd name="connsiteX2892" fmla="*/ 1007038 w 5697280"/>
                <a:gd name="connsiteY2892" fmla="*/ 2301499 h 3222876"/>
                <a:gd name="connsiteX2893" fmla="*/ 1039717 w 5697280"/>
                <a:gd name="connsiteY2893" fmla="*/ 2302712 h 3222876"/>
                <a:gd name="connsiteX2894" fmla="*/ 1052966 w 5697280"/>
                <a:gd name="connsiteY2894" fmla="*/ 2305838 h 3222876"/>
                <a:gd name="connsiteX2895" fmla="*/ 1075545 w 5697280"/>
                <a:gd name="connsiteY2895" fmla="*/ 2301943 h 3222876"/>
                <a:gd name="connsiteX2896" fmla="*/ 1119351 w 5697280"/>
                <a:gd name="connsiteY2896" fmla="*/ 2282582 h 3222876"/>
                <a:gd name="connsiteX2897" fmla="*/ 1138618 w 5697280"/>
                <a:gd name="connsiteY2897" fmla="*/ 2279970 h 3222876"/>
                <a:gd name="connsiteX2898" fmla="*/ 1133346 w 5697280"/>
                <a:gd name="connsiteY2898" fmla="*/ 2296694 h 3222876"/>
                <a:gd name="connsiteX2899" fmla="*/ 1133743 w 5697280"/>
                <a:gd name="connsiteY2899" fmla="*/ 2299283 h 3222876"/>
                <a:gd name="connsiteX2900" fmla="*/ 1170691 w 5697280"/>
                <a:gd name="connsiteY2900" fmla="*/ 2276611 h 3222876"/>
                <a:gd name="connsiteX2901" fmla="*/ 1178272 w 5697280"/>
                <a:gd name="connsiteY2901" fmla="*/ 2272086 h 3222876"/>
                <a:gd name="connsiteX2902" fmla="*/ 1169385 w 5697280"/>
                <a:gd name="connsiteY2902" fmla="*/ 2262732 h 3222876"/>
                <a:gd name="connsiteX2903" fmla="*/ 1163017 w 5697280"/>
                <a:gd name="connsiteY2903" fmla="*/ 2266184 h 3222876"/>
                <a:gd name="connsiteX2904" fmla="*/ 1154083 w 5697280"/>
                <a:gd name="connsiteY2904" fmla="*/ 2269217 h 3222876"/>
                <a:gd name="connsiteX2905" fmla="*/ 1136052 w 5697280"/>
                <a:gd name="connsiteY2905" fmla="*/ 2271129 h 3222876"/>
                <a:gd name="connsiteX2906" fmla="*/ 1123830 w 5697280"/>
                <a:gd name="connsiteY2906" fmla="*/ 2270010 h 3222876"/>
                <a:gd name="connsiteX2907" fmla="*/ 1126745 w 5697280"/>
                <a:gd name="connsiteY2907" fmla="*/ 2256901 h 3222876"/>
                <a:gd name="connsiteX2908" fmla="*/ 1122313 w 5697280"/>
                <a:gd name="connsiteY2908" fmla="*/ 2246217 h 3222876"/>
                <a:gd name="connsiteX2909" fmla="*/ 1116249 w 5697280"/>
                <a:gd name="connsiteY2909" fmla="*/ 2242999 h 3222876"/>
                <a:gd name="connsiteX2910" fmla="*/ 1120891 w 5697280"/>
                <a:gd name="connsiteY2910" fmla="*/ 2236934 h 3222876"/>
                <a:gd name="connsiteX2911" fmla="*/ 1146899 w 5697280"/>
                <a:gd name="connsiteY2911" fmla="*/ 2231056 h 3222876"/>
                <a:gd name="connsiteX2912" fmla="*/ 1130314 w 5697280"/>
                <a:gd name="connsiteY2912" fmla="*/ 2200359 h 3222876"/>
                <a:gd name="connsiteX2913" fmla="*/ 1124833 w 5697280"/>
                <a:gd name="connsiteY2913" fmla="*/ 2189093 h 3222876"/>
                <a:gd name="connsiteX2914" fmla="*/ 1089098 w 5697280"/>
                <a:gd name="connsiteY2914" fmla="*/ 2183798 h 3222876"/>
                <a:gd name="connsiteX2915" fmla="*/ 1043869 w 5697280"/>
                <a:gd name="connsiteY2915" fmla="*/ 2207264 h 3222876"/>
                <a:gd name="connsiteX2916" fmla="*/ 1016065 w 5697280"/>
                <a:gd name="connsiteY2916" fmla="*/ 2222682 h 3222876"/>
                <a:gd name="connsiteX2917" fmla="*/ 1007667 w 5697280"/>
                <a:gd name="connsiteY2917" fmla="*/ 2221306 h 3222876"/>
                <a:gd name="connsiteX2918" fmla="*/ 1009300 w 5697280"/>
                <a:gd name="connsiteY2918" fmla="*/ 2212605 h 3222876"/>
                <a:gd name="connsiteX2919" fmla="*/ 1048977 w 5697280"/>
                <a:gd name="connsiteY2919" fmla="*/ 2184638 h 3222876"/>
                <a:gd name="connsiteX2920" fmla="*/ 1102790 w 5697280"/>
                <a:gd name="connsiteY2920" fmla="*/ 2166374 h 3222876"/>
                <a:gd name="connsiteX2921" fmla="*/ 1107152 w 5697280"/>
                <a:gd name="connsiteY2921" fmla="*/ 2163038 h 3222876"/>
                <a:gd name="connsiteX2922" fmla="*/ 1101973 w 5697280"/>
                <a:gd name="connsiteY2922" fmla="*/ 2159189 h 3222876"/>
                <a:gd name="connsiteX2923" fmla="*/ 1060337 w 5697280"/>
                <a:gd name="connsiteY2923" fmla="*/ 2171085 h 3222876"/>
                <a:gd name="connsiteX2924" fmla="*/ 1047974 w 5697280"/>
                <a:gd name="connsiteY2924" fmla="*/ 2172462 h 3222876"/>
                <a:gd name="connsiteX2925" fmla="*/ 1047928 w 5697280"/>
                <a:gd name="connsiteY2925" fmla="*/ 2159772 h 3222876"/>
                <a:gd name="connsiteX2926" fmla="*/ 1056721 w 5697280"/>
                <a:gd name="connsiteY2926" fmla="*/ 2153591 h 3222876"/>
                <a:gd name="connsiteX2927" fmla="*/ 1079417 w 5697280"/>
                <a:gd name="connsiteY2927" fmla="*/ 2145007 h 3222876"/>
                <a:gd name="connsiteX2928" fmla="*/ 1076292 w 5697280"/>
                <a:gd name="connsiteY2928" fmla="*/ 2119979 h 3222876"/>
                <a:gd name="connsiteX2929" fmla="*/ 1081913 w 5697280"/>
                <a:gd name="connsiteY2929" fmla="*/ 2085876 h 3222876"/>
                <a:gd name="connsiteX2930" fmla="*/ 1088678 w 5697280"/>
                <a:gd name="connsiteY2930" fmla="*/ 2050585 h 3222876"/>
                <a:gd name="connsiteX2931" fmla="*/ 1119281 w 5697280"/>
                <a:gd name="connsiteY2931" fmla="*/ 2010184 h 3222876"/>
                <a:gd name="connsiteX2932" fmla="*/ 1134863 w 5697280"/>
                <a:gd name="connsiteY2932" fmla="*/ 1992037 h 3222876"/>
                <a:gd name="connsiteX2933" fmla="*/ 1153943 w 5697280"/>
                <a:gd name="connsiteY2933" fmla="*/ 1985203 h 3222876"/>
                <a:gd name="connsiteX2934" fmla="*/ 1153663 w 5697280"/>
                <a:gd name="connsiteY2934" fmla="*/ 1984876 h 3222876"/>
                <a:gd name="connsiteX2935" fmla="*/ 1136635 w 5697280"/>
                <a:gd name="connsiteY2935" fmla="*/ 2019888 h 3222876"/>
                <a:gd name="connsiteX2936" fmla="*/ 1151704 w 5697280"/>
                <a:gd name="connsiteY2936" fmla="*/ 2021288 h 3222876"/>
                <a:gd name="connsiteX2937" fmla="*/ 1150561 w 5697280"/>
                <a:gd name="connsiteY2937" fmla="*/ 2034886 h 3222876"/>
                <a:gd name="connsiteX2938" fmla="*/ 1152707 w 5697280"/>
                <a:gd name="connsiteY2938" fmla="*/ 2040041 h 3222876"/>
                <a:gd name="connsiteX2939" fmla="*/ 1160381 w 5697280"/>
                <a:gd name="connsiteY2939" fmla="*/ 2039015 h 3222876"/>
                <a:gd name="connsiteX2940" fmla="*/ 1179718 w 5697280"/>
                <a:gd name="connsiteY2940" fmla="*/ 2026279 h 3222876"/>
                <a:gd name="connsiteX2941" fmla="*/ 1195323 w 5697280"/>
                <a:gd name="connsiteY2941" fmla="*/ 2001227 h 3222876"/>
                <a:gd name="connsiteX2942" fmla="*/ 1192780 w 5697280"/>
                <a:gd name="connsiteY2942" fmla="*/ 1998125 h 3222876"/>
                <a:gd name="connsiteX2943" fmla="*/ 1191941 w 5697280"/>
                <a:gd name="connsiteY2943" fmla="*/ 1977785 h 3222876"/>
                <a:gd name="connsiteX2944" fmla="*/ 1203020 w 5697280"/>
                <a:gd name="connsiteY2944" fmla="*/ 1962810 h 3222876"/>
                <a:gd name="connsiteX2945" fmla="*/ 1195136 w 5697280"/>
                <a:gd name="connsiteY2945" fmla="*/ 1968012 h 3222876"/>
                <a:gd name="connsiteX2946" fmla="*/ 1184523 w 5697280"/>
                <a:gd name="connsiteY2946" fmla="*/ 1973003 h 3222876"/>
                <a:gd name="connsiteX2947" fmla="*/ 1179741 w 5697280"/>
                <a:gd name="connsiteY2947" fmla="*/ 1959404 h 3222876"/>
                <a:gd name="connsiteX2948" fmla="*/ 1183100 w 5697280"/>
                <a:gd name="connsiteY2948" fmla="*/ 1952967 h 3222876"/>
                <a:gd name="connsiteX2949" fmla="*/ 1179998 w 5697280"/>
                <a:gd name="connsiteY2949" fmla="*/ 1945899 h 3222876"/>
                <a:gd name="connsiteX2950" fmla="*/ 1173980 w 5697280"/>
                <a:gd name="connsiteY2950" fmla="*/ 1947438 h 3222876"/>
                <a:gd name="connsiteX2951" fmla="*/ 1162154 w 5697280"/>
                <a:gd name="connsiteY2951" fmla="*/ 1952127 h 3222876"/>
                <a:gd name="connsiteX2952" fmla="*/ 1159518 w 5697280"/>
                <a:gd name="connsiteY2952" fmla="*/ 1943450 h 3222876"/>
                <a:gd name="connsiteX2953" fmla="*/ 1170108 w 5697280"/>
                <a:gd name="connsiteY2953" fmla="*/ 1933863 h 3222876"/>
                <a:gd name="connsiteX2954" fmla="*/ 1177525 w 5697280"/>
                <a:gd name="connsiteY2954" fmla="*/ 1930784 h 3222876"/>
                <a:gd name="connsiteX2955" fmla="*/ 1171274 w 5697280"/>
                <a:gd name="connsiteY2955" fmla="*/ 1926958 h 3222876"/>
                <a:gd name="connsiteX2956" fmla="*/ 1153197 w 5697280"/>
                <a:gd name="connsiteY2956" fmla="*/ 1932883 h 3222876"/>
                <a:gd name="connsiteX2957" fmla="*/ 1137988 w 5697280"/>
                <a:gd name="connsiteY2957" fmla="*/ 1946575 h 3222876"/>
                <a:gd name="connsiteX2958" fmla="*/ 1125626 w 5697280"/>
                <a:gd name="connsiteY2958" fmla="*/ 1966705 h 3222876"/>
                <a:gd name="connsiteX2959" fmla="*/ 1142793 w 5697280"/>
                <a:gd name="connsiteY2959" fmla="*/ 1953386 h 3222876"/>
                <a:gd name="connsiteX2960" fmla="*/ 1152170 w 5697280"/>
                <a:gd name="connsiteY2960" fmla="*/ 1950914 h 3222876"/>
                <a:gd name="connsiteX2961" fmla="*/ 1151377 w 5697280"/>
                <a:gd name="connsiteY2961" fmla="*/ 1959824 h 3222876"/>
                <a:gd name="connsiteX2962" fmla="*/ 1114033 w 5697280"/>
                <a:gd name="connsiteY2962" fmla="*/ 2003140 h 3222876"/>
                <a:gd name="connsiteX2963" fmla="*/ 1105122 w 5697280"/>
                <a:gd name="connsiteY2963" fmla="*/ 2003653 h 3222876"/>
                <a:gd name="connsiteX2964" fmla="*/ 1102463 w 5697280"/>
                <a:gd name="connsiteY2964" fmla="*/ 1992550 h 3222876"/>
                <a:gd name="connsiteX2965" fmla="*/ 1116599 w 5697280"/>
                <a:gd name="connsiteY2965" fmla="*/ 1976316 h 3222876"/>
                <a:gd name="connsiteX2966" fmla="*/ 1121357 w 5697280"/>
                <a:gd name="connsiteY2966" fmla="*/ 1968548 h 3222876"/>
                <a:gd name="connsiteX2967" fmla="*/ 1113986 w 5697280"/>
                <a:gd name="connsiteY2967" fmla="*/ 1966286 h 3222876"/>
                <a:gd name="connsiteX2968" fmla="*/ 1109274 w 5697280"/>
                <a:gd name="connsiteY2968" fmla="*/ 1954809 h 3222876"/>
                <a:gd name="connsiteX2969" fmla="*/ 1129824 w 5697280"/>
                <a:gd name="connsiteY2969" fmla="*/ 1932766 h 3222876"/>
                <a:gd name="connsiteX2970" fmla="*/ 1148811 w 5697280"/>
                <a:gd name="connsiteY2970" fmla="*/ 1917838 h 3222876"/>
                <a:gd name="connsiteX2971" fmla="*/ 1159028 w 5697280"/>
                <a:gd name="connsiteY2971" fmla="*/ 1913220 h 3222876"/>
                <a:gd name="connsiteX2972" fmla="*/ 1169828 w 5697280"/>
                <a:gd name="connsiteY2972" fmla="*/ 1910934 h 3222876"/>
                <a:gd name="connsiteX2973" fmla="*/ 1182587 w 5697280"/>
                <a:gd name="connsiteY2973" fmla="*/ 1904006 h 3222876"/>
                <a:gd name="connsiteX2974" fmla="*/ 1196489 w 5697280"/>
                <a:gd name="connsiteY2974" fmla="*/ 1899854 h 3222876"/>
                <a:gd name="connsiteX2975" fmla="*/ 1204047 w 5697280"/>
                <a:gd name="connsiteY2975" fmla="*/ 1918165 h 3222876"/>
                <a:gd name="connsiteX2976" fmla="*/ 1227839 w 5697280"/>
                <a:gd name="connsiteY2976" fmla="*/ 1953760 h 3222876"/>
                <a:gd name="connsiteX2977" fmla="*/ 1230008 w 5697280"/>
                <a:gd name="connsiteY2977" fmla="*/ 1954693 h 3222876"/>
                <a:gd name="connsiteX2978" fmla="*/ 1248086 w 5697280"/>
                <a:gd name="connsiteY2978" fmla="*/ 1970484 h 3222876"/>
                <a:gd name="connsiteX2979" fmla="*/ 1250302 w 5697280"/>
                <a:gd name="connsiteY2979" fmla="*/ 1972630 h 3222876"/>
                <a:gd name="connsiteX2980" fmla="*/ 1261241 w 5697280"/>
                <a:gd name="connsiteY2980" fmla="*/ 1954716 h 3222876"/>
                <a:gd name="connsiteX2981" fmla="*/ 1275913 w 5697280"/>
                <a:gd name="connsiteY2981" fmla="*/ 1953340 h 3222876"/>
                <a:gd name="connsiteX2982" fmla="*/ 1275680 w 5697280"/>
                <a:gd name="connsiteY2982" fmla="*/ 1968035 h 3222876"/>
                <a:gd name="connsiteX2983" fmla="*/ 1266490 w 5697280"/>
                <a:gd name="connsiteY2983" fmla="*/ 1979208 h 3222876"/>
                <a:gd name="connsiteX2984" fmla="*/ 1257533 w 5697280"/>
                <a:gd name="connsiteY2984" fmla="*/ 1984550 h 3222876"/>
                <a:gd name="connsiteX2985" fmla="*/ 1227023 w 5697280"/>
                <a:gd name="connsiteY2985" fmla="*/ 1999711 h 3222876"/>
                <a:gd name="connsiteX2986" fmla="*/ 1199825 w 5697280"/>
                <a:gd name="connsiteY2986" fmla="*/ 2029801 h 3222876"/>
                <a:gd name="connsiteX2987" fmla="*/ 1158398 w 5697280"/>
                <a:gd name="connsiteY2987" fmla="*/ 2051774 h 3222876"/>
                <a:gd name="connsiteX2988" fmla="*/ 1142723 w 5697280"/>
                <a:gd name="connsiteY2988" fmla="*/ 2070668 h 3222876"/>
                <a:gd name="connsiteX2989" fmla="*/ 1140857 w 5697280"/>
                <a:gd name="connsiteY2989" fmla="*/ 2079975 h 3222876"/>
                <a:gd name="connsiteX2990" fmla="*/ 1130711 w 5697280"/>
                <a:gd name="connsiteY2990" fmla="*/ 2084873 h 3222876"/>
                <a:gd name="connsiteX2991" fmla="*/ 1125346 w 5697280"/>
                <a:gd name="connsiteY2991" fmla="*/ 2079392 h 3222876"/>
                <a:gd name="connsiteX2992" fmla="*/ 1134373 w 5697280"/>
                <a:gd name="connsiteY2992" fmla="*/ 2059145 h 3222876"/>
                <a:gd name="connsiteX2993" fmla="*/ 1133043 w 5697280"/>
                <a:gd name="connsiteY2993" fmla="*/ 2043447 h 3222876"/>
                <a:gd name="connsiteX2994" fmla="*/ 1127049 w 5697280"/>
                <a:gd name="connsiteY2994" fmla="*/ 2025486 h 3222876"/>
                <a:gd name="connsiteX2995" fmla="*/ 1113100 w 5697280"/>
                <a:gd name="connsiteY2995" fmla="*/ 2046246 h 3222876"/>
                <a:gd name="connsiteX2996" fmla="*/ 1124623 w 5697280"/>
                <a:gd name="connsiteY2996" fmla="*/ 2054643 h 3222876"/>
                <a:gd name="connsiteX2997" fmla="*/ 1118068 w 5697280"/>
                <a:gd name="connsiteY2997" fmla="*/ 2080931 h 3222876"/>
                <a:gd name="connsiteX2998" fmla="*/ 1114079 w 5697280"/>
                <a:gd name="connsiteY2998" fmla="*/ 2085270 h 3222876"/>
                <a:gd name="connsiteX2999" fmla="*/ 1100411 w 5697280"/>
                <a:gd name="connsiteY2999" fmla="*/ 2098146 h 3222876"/>
                <a:gd name="connsiteX3000" fmla="*/ 1117905 w 5697280"/>
                <a:gd name="connsiteY3000" fmla="*/ 2100315 h 3222876"/>
                <a:gd name="connsiteX3001" fmla="*/ 1127002 w 5697280"/>
                <a:gd name="connsiteY3001" fmla="*/ 2105843 h 3222876"/>
                <a:gd name="connsiteX3002" fmla="*/ 1128798 w 5697280"/>
                <a:gd name="connsiteY3002" fmla="*/ 2126603 h 3222876"/>
                <a:gd name="connsiteX3003" fmla="*/ 1133463 w 5697280"/>
                <a:gd name="connsiteY3003" fmla="*/ 2122125 h 3222876"/>
                <a:gd name="connsiteX3004" fmla="*/ 1145616 w 5697280"/>
                <a:gd name="connsiteY3004" fmla="*/ 2089049 h 3222876"/>
                <a:gd name="connsiteX3005" fmla="*/ 1160731 w 5697280"/>
                <a:gd name="connsiteY3005" fmla="*/ 2080978 h 3222876"/>
                <a:gd name="connsiteX3006" fmla="*/ 1160264 w 5697280"/>
                <a:gd name="connsiteY3006" fmla="*/ 2095463 h 3222876"/>
                <a:gd name="connsiteX3007" fmla="*/ 1144053 w 5697280"/>
                <a:gd name="connsiteY3007" fmla="*/ 2123688 h 3222876"/>
                <a:gd name="connsiteX3008" fmla="*/ 1139598 w 5697280"/>
                <a:gd name="connsiteY3008" fmla="*/ 2149649 h 3222876"/>
                <a:gd name="connsiteX3009" fmla="*/ 1143890 w 5697280"/>
                <a:gd name="connsiteY3009" fmla="*/ 2156110 h 3222876"/>
                <a:gd name="connsiteX3010" fmla="*/ 1148671 w 5697280"/>
                <a:gd name="connsiteY3010" fmla="*/ 2149999 h 3222876"/>
                <a:gd name="connsiteX3011" fmla="*/ 1160708 w 5697280"/>
                <a:gd name="connsiteY3011" fmla="*/ 2131385 h 3222876"/>
                <a:gd name="connsiteX3012" fmla="*/ 1179531 w 5697280"/>
                <a:gd name="connsiteY3012" fmla="*/ 2116410 h 3222876"/>
                <a:gd name="connsiteX3013" fmla="*/ 1209715 w 5697280"/>
                <a:gd name="connsiteY3013" fmla="*/ 2071508 h 3222876"/>
                <a:gd name="connsiteX3014" fmla="*/ 1225250 w 5697280"/>
                <a:gd name="connsiteY3014" fmla="*/ 2049745 h 3222876"/>
                <a:gd name="connsiteX3015" fmla="*/ 1260192 w 5697280"/>
                <a:gd name="connsiteY3015" fmla="*/ 2011817 h 3222876"/>
                <a:gd name="connsiteX3016" fmla="*/ 1238942 w 5697280"/>
                <a:gd name="connsiteY3016" fmla="*/ 2025066 h 3222876"/>
                <a:gd name="connsiteX3017" fmla="*/ 1221168 w 5697280"/>
                <a:gd name="connsiteY3017" fmla="*/ 2040461 h 3222876"/>
                <a:gd name="connsiteX3018" fmla="*/ 1195603 w 5697280"/>
                <a:gd name="connsiteY3018" fmla="*/ 2064627 h 3222876"/>
                <a:gd name="connsiteX3019" fmla="*/ 1188838 w 5697280"/>
                <a:gd name="connsiteY3019" fmla="*/ 2064417 h 3222876"/>
                <a:gd name="connsiteX3020" fmla="*/ 1173583 w 5697280"/>
                <a:gd name="connsiteY3020" fmla="*/ 2068779 h 3222876"/>
                <a:gd name="connsiteX3021" fmla="*/ 1165303 w 5697280"/>
                <a:gd name="connsiteY3021" fmla="*/ 2075753 h 3222876"/>
                <a:gd name="connsiteX3022" fmla="*/ 1159635 w 5697280"/>
                <a:gd name="connsiteY3022" fmla="*/ 2075753 h 3222876"/>
                <a:gd name="connsiteX3023" fmla="*/ 1158235 w 5697280"/>
                <a:gd name="connsiteY3023" fmla="*/ 2070272 h 3222876"/>
                <a:gd name="connsiteX3024" fmla="*/ 1190145 w 5697280"/>
                <a:gd name="connsiteY3024" fmla="*/ 2046759 h 3222876"/>
                <a:gd name="connsiteX3025" fmla="*/ 1200781 w 5697280"/>
                <a:gd name="connsiteY3025" fmla="*/ 2041744 h 3222876"/>
                <a:gd name="connsiteX3026" fmla="*/ 1215500 w 5697280"/>
                <a:gd name="connsiteY3026" fmla="*/ 2022827 h 3222876"/>
                <a:gd name="connsiteX3027" fmla="*/ 1226743 w 5697280"/>
                <a:gd name="connsiteY3027" fmla="*/ 1999268 h 3222876"/>
                <a:gd name="connsiteX3028" fmla="*/ 1246966 w 5697280"/>
                <a:gd name="connsiteY3028" fmla="*/ 2000178 h 3222876"/>
                <a:gd name="connsiteX3029" fmla="*/ 1251445 w 5697280"/>
                <a:gd name="connsiteY3029" fmla="*/ 1999548 h 3222876"/>
                <a:gd name="connsiteX3030" fmla="*/ 1271178 w 5697280"/>
                <a:gd name="connsiteY3030" fmla="*/ 1994230 h 3222876"/>
                <a:gd name="connsiteX3031" fmla="*/ 1282724 w 5697280"/>
                <a:gd name="connsiteY3031" fmla="*/ 2015293 h 3222876"/>
                <a:gd name="connsiteX3032" fmla="*/ 1302901 w 5697280"/>
                <a:gd name="connsiteY3032" fmla="*/ 2029382 h 3222876"/>
                <a:gd name="connsiteX3033" fmla="*/ 1305560 w 5697280"/>
                <a:gd name="connsiteY3033" fmla="*/ 2033953 h 3222876"/>
                <a:gd name="connsiteX3034" fmla="*/ 1342578 w 5697280"/>
                <a:gd name="connsiteY3034" fmla="*/ 2044987 h 3222876"/>
                <a:gd name="connsiteX3035" fmla="*/ 1346754 w 5697280"/>
                <a:gd name="connsiteY3035" fmla="*/ 2046736 h 3222876"/>
                <a:gd name="connsiteX3036" fmla="*/ 1374558 w 5697280"/>
                <a:gd name="connsiteY3036" fmla="*/ 2059705 h 3222876"/>
                <a:gd name="connsiteX3037" fmla="*/ 1405721 w 5697280"/>
                <a:gd name="connsiteY3037" fmla="*/ 2076220 h 3222876"/>
                <a:gd name="connsiteX3038" fmla="*/ 1416148 w 5697280"/>
                <a:gd name="connsiteY3038" fmla="*/ 2076873 h 3222876"/>
                <a:gd name="connsiteX3039" fmla="*/ 1432592 w 5697280"/>
                <a:gd name="connsiteY3039" fmla="*/ 2071065 h 3222876"/>
                <a:gd name="connsiteX3040" fmla="*/ 1452022 w 5697280"/>
                <a:gd name="connsiteY3040" fmla="*/ 2096233 h 3222876"/>
                <a:gd name="connsiteX3041" fmla="*/ 1455405 w 5697280"/>
                <a:gd name="connsiteY3041" fmla="*/ 2108573 h 3222876"/>
                <a:gd name="connsiteX3042" fmla="*/ 1447264 w 5697280"/>
                <a:gd name="connsiteY3042" fmla="*/ 2130685 h 3222876"/>
                <a:gd name="connsiteX3043" fmla="*/ 1418480 w 5697280"/>
                <a:gd name="connsiteY3043" fmla="*/ 2130382 h 3222876"/>
                <a:gd name="connsiteX3044" fmla="*/ 1351442 w 5697280"/>
                <a:gd name="connsiteY3044" fmla="*/ 2118206 h 3222876"/>
                <a:gd name="connsiteX3045" fmla="*/ 1327603 w 5697280"/>
                <a:gd name="connsiteY3045" fmla="*/ 2106870 h 3222876"/>
                <a:gd name="connsiteX3046" fmla="*/ 1323078 w 5697280"/>
                <a:gd name="connsiteY3046" fmla="*/ 2103534 h 3222876"/>
                <a:gd name="connsiteX3047" fmla="*/ 1279132 w 5697280"/>
                <a:gd name="connsiteY3047" fmla="*/ 2073607 h 3222876"/>
                <a:gd name="connsiteX3048" fmla="*/ 1254454 w 5697280"/>
                <a:gd name="connsiteY3048" fmla="*/ 2055390 h 3222876"/>
                <a:gd name="connsiteX3049" fmla="*/ 1250162 w 5697280"/>
                <a:gd name="connsiteY3049" fmla="*/ 2054807 h 3222876"/>
                <a:gd name="connsiteX3050" fmla="*/ 1222007 w 5697280"/>
                <a:gd name="connsiteY3050" fmla="*/ 2084780 h 3222876"/>
                <a:gd name="connsiteX3051" fmla="*/ 1233087 w 5697280"/>
                <a:gd name="connsiteY3051" fmla="*/ 2077619 h 3222876"/>
                <a:gd name="connsiteX3052" fmla="*/ 1247153 w 5697280"/>
                <a:gd name="connsiteY3052" fmla="*/ 2070598 h 3222876"/>
                <a:gd name="connsiteX3053" fmla="*/ 1259469 w 5697280"/>
                <a:gd name="connsiteY3053" fmla="*/ 2083940 h 3222876"/>
                <a:gd name="connsiteX3054" fmla="*/ 1265440 w 5697280"/>
                <a:gd name="connsiteY3054" fmla="*/ 2099242 h 3222876"/>
                <a:gd name="connsiteX3055" fmla="*/ 1266630 w 5697280"/>
                <a:gd name="connsiteY3055" fmla="*/ 2117413 h 3222876"/>
                <a:gd name="connsiteX3056" fmla="*/ 1259259 w 5697280"/>
                <a:gd name="connsiteY3056" fmla="*/ 2133997 h 3222876"/>
                <a:gd name="connsiteX3057" fmla="*/ 1259329 w 5697280"/>
                <a:gd name="connsiteY3057" fmla="*/ 2134231 h 3222876"/>
                <a:gd name="connsiteX3058" fmla="*/ 1216199 w 5697280"/>
                <a:gd name="connsiteY3058" fmla="*/ 2156250 h 3222876"/>
                <a:gd name="connsiteX3059" fmla="*/ 1199055 w 5697280"/>
                <a:gd name="connsiteY3059" fmla="*/ 2188696 h 3222876"/>
                <a:gd name="connsiteX3060" fmla="*/ 1205470 w 5697280"/>
                <a:gd name="connsiteY3060" fmla="*/ 2190632 h 3222876"/>
                <a:gd name="connsiteX3061" fmla="*/ 1214380 w 5697280"/>
                <a:gd name="connsiteY3061" fmla="*/ 2184334 h 3222876"/>
                <a:gd name="connsiteX3062" fmla="*/ 1224293 w 5697280"/>
                <a:gd name="connsiteY3062" fmla="*/ 2185501 h 3222876"/>
                <a:gd name="connsiteX3063" fmla="*/ 1221075 w 5697280"/>
                <a:gd name="connsiteY3063" fmla="*/ 2192732 h 3222876"/>
                <a:gd name="connsiteX3064" fmla="*/ 1212817 w 5697280"/>
                <a:gd name="connsiteY3064" fmla="*/ 2212558 h 3222876"/>
                <a:gd name="connsiteX3065" fmla="*/ 1218182 w 5697280"/>
                <a:gd name="connsiteY3065" fmla="*/ 2210343 h 3222876"/>
                <a:gd name="connsiteX3066" fmla="*/ 1232831 w 5697280"/>
                <a:gd name="connsiteY3066" fmla="*/ 2206494 h 3222876"/>
                <a:gd name="connsiteX3067" fmla="*/ 1225810 w 5697280"/>
                <a:gd name="connsiteY3067" fmla="*/ 2222938 h 3222876"/>
                <a:gd name="connsiteX3068" fmla="*/ 1209948 w 5697280"/>
                <a:gd name="connsiteY3068" fmla="*/ 2224198 h 3222876"/>
                <a:gd name="connsiteX3069" fmla="*/ 1198798 w 5697280"/>
                <a:gd name="connsiteY3069" fmla="*/ 2222029 h 3222876"/>
                <a:gd name="connsiteX3070" fmla="*/ 1195603 w 5697280"/>
                <a:gd name="connsiteY3070" fmla="*/ 2236817 h 3222876"/>
                <a:gd name="connsiteX3071" fmla="*/ 1198262 w 5697280"/>
                <a:gd name="connsiteY3071" fmla="*/ 2240876 h 3222876"/>
                <a:gd name="connsiteX3072" fmla="*/ 1209248 w 5697280"/>
                <a:gd name="connsiteY3072" fmla="*/ 2242439 h 3222876"/>
                <a:gd name="connsiteX3073" fmla="*/ 1247129 w 5697280"/>
                <a:gd name="connsiteY3073" fmla="*/ 2229073 h 3222876"/>
                <a:gd name="connsiteX3074" fmla="*/ 1251794 w 5697280"/>
                <a:gd name="connsiteY3074" fmla="*/ 2224781 h 3222876"/>
                <a:gd name="connsiteX3075" fmla="*/ 1257369 w 5697280"/>
                <a:gd name="connsiteY3075" fmla="*/ 2220069 h 3222876"/>
                <a:gd name="connsiteX3076" fmla="*/ 1259795 w 5697280"/>
                <a:gd name="connsiteY3076" fmla="*/ 2228373 h 3222876"/>
                <a:gd name="connsiteX3077" fmla="*/ 1256320 w 5697280"/>
                <a:gd name="connsiteY3077" fmla="*/ 2245005 h 3222876"/>
                <a:gd name="connsiteX3078" fmla="*/ 1256390 w 5697280"/>
                <a:gd name="connsiteY3078" fmla="*/ 2250696 h 3222876"/>
                <a:gd name="connsiteX3079" fmla="*/ 1263061 w 5697280"/>
                <a:gd name="connsiteY3079" fmla="*/ 2250160 h 3222876"/>
                <a:gd name="connsiteX3080" fmla="*/ 1277616 w 5697280"/>
                <a:gd name="connsiteY3080" fmla="*/ 2247664 h 3222876"/>
                <a:gd name="connsiteX3081" fmla="*/ 1268239 w 5697280"/>
                <a:gd name="connsiteY3081" fmla="*/ 2261496 h 3222876"/>
                <a:gd name="connsiteX3082" fmla="*/ 1247059 w 5697280"/>
                <a:gd name="connsiteY3082" fmla="*/ 2280530 h 3222876"/>
                <a:gd name="connsiteX3083" fmla="*/ 1270035 w 5697280"/>
                <a:gd name="connsiteY3083" fmla="*/ 2284565 h 3222876"/>
                <a:gd name="connsiteX3084" fmla="*/ 1282048 w 5697280"/>
                <a:gd name="connsiteY3084" fmla="*/ 2285008 h 3222876"/>
                <a:gd name="connsiteX3085" fmla="*/ 1275610 w 5697280"/>
                <a:gd name="connsiteY3085" fmla="*/ 2297254 h 3222876"/>
                <a:gd name="connsiteX3086" fmla="*/ 1254244 w 5697280"/>
                <a:gd name="connsiteY3086" fmla="*/ 2308731 h 3222876"/>
                <a:gd name="connsiteX3087" fmla="*/ 1266233 w 5697280"/>
                <a:gd name="connsiteY3087" fmla="*/ 2313256 h 3222876"/>
                <a:gd name="connsiteX3088" fmla="*/ 1282374 w 5697280"/>
                <a:gd name="connsiteY3088" fmla="*/ 2315961 h 3222876"/>
                <a:gd name="connsiteX3089" fmla="*/ 1297793 w 5697280"/>
                <a:gd name="connsiteY3089" fmla="*/ 2315775 h 3222876"/>
                <a:gd name="connsiteX3090" fmla="*/ 1287786 w 5697280"/>
                <a:gd name="connsiteY3090" fmla="*/ 2328324 h 3222876"/>
                <a:gd name="connsiteX3091" fmla="*/ 1243537 w 5697280"/>
                <a:gd name="connsiteY3091" fmla="*/ 2347941 h 3222876"/>
                <a:gd name="connsiteX3092" fmla="*/ 1236656 w 5697280"/>
                <a:gd name="connsiteY3092" fmla="*/ 2353982 h 3222876"/>
                <a:gd name="connsiteX3093" fmla="*/ 1222497 w 5697280"/>
                <a:gd name="connsiteY3093" fmla="*/ 2367884 h 3222876"/>
                <a:gd name="connsiteX3094" fmla="*/ 1207149 w 5697280"/>
                <a:gd name="connsiteY3094" fmla="*/ 2376958 h 3222876"/>
                <a:gd name="connsiteX3095" fmla="*/ 1190938 w 5697280"/>
                <a:gd name="connsiteY3095" fmla="*/ 2389414 h 3222876"/>
                <a:gd name="connsiteX3096" fmla="*/ 1179042 w 5697280"/>
                <a:gd name="connsiteY3096" fmla="*/ 2396528 h 3222876"/>
                <a:gd name="connsiteX3097" fmla="*/ 1188535 w 5697280"/>
                <a:gd name="connsiteY3097" fmla="*/ 2414512 h 3222876"/>
                <a:gd name="connsiteX3098" fmla="*/ 1188185 w 5697280"/>
                <a:gd name="connsiteY3098" fmla="*/ 2414163 h 3222876"/>
                <a:gd name="connsiteX3099" fmla="*/ 1216853 w 5697280"/>
                <a:gd name="connsiteY3099" fmla="*/ 2491861 h 3222876"/>
                <a:gd name="connsiteX3100" fmla="*/ 1204583 w 5697280"/>
                <a:gd name="connsiteY3100" fmla="*/ 2451391 h 3222876"/>
                <a:gd name="connsiteX3101" fmla="*/ 1206193 w 5697280"/>
                <a:gd name="connsiteY3101" fmla="*/ 2438911 h 3222876"/>
                <a:gd name="connsiteX3102" fmla="*/ 1218695 w 5697280"/>
                <a:gd name="connsiteY3102" fmla="*/ 2438165 h 3222876"/>
                <a:gd name="connsiteX3103" fmla="*/ 1252891 w 5697280"/>
                <a:gd name="connsiteY3103" fmla="*/ 2463846 h 3222876"/>
                <a:gd name="connsiteX3104" fmla="*/ 1280019 w 5697280"/>
                <a:gd name="connsiteY3104" fmla="*/ 2485493 h 3222876"/>
                <a:gd name="connsiteX3105" fmla="*/ 1286410 w 5697280"/>
                <a:gd name="connsiteY3105" fmla="*/ 2481900 h 3222876"/>
                <a:gd name="connsiteX3106" fmla="*/ 1298049 w 5697280"/>
                <a:gd name="connsiteY3106" fmla="*/ 2458248 h 3222876"/>
                <a:gd name="connsiteX3107" fmla="*/ 1304067 w 5697280"/>
                <a:gd name="connsiteY3107" fmla="*/ 2437932 h 3222876"/>
                <a:gd name="connsiteX3108" fmla="*/ 1314027 w 5697280"/>
                <a:gd name="connsiteY3108" fmla="*/ 2404436 h 3222876"/>
                <a:gd name="connsiteX3109" fmla="*/ 1309572 w 5697280"/>
                <a:gd name="connsiteY3109" fmla="*/ 2403013 h 3222876"/>
                <a:gd name="connsiteX3110" fmla="*/ 1294970 w 5697280"/>
                <a:gd name="connsiteY3110" fmla="*/ 2397811 h 3222876"/>
                <a:gd name="connsiteX3111" fmla="*/ 1303718 w 5697280"/>
                <a:gd name="connsiteY3111" fmla="*/ 2385425 h 3222876"/>
                <a:gd name="connsiteX3112" fmla="*/ 1335417 w 5697280"/>
                <a:gd name="connsiteY3112" fmla="*/ 2346821 h 3222876"/>
                <a:gd name="connsiteX3113" fmla="*/ 1341552 w 5697280"/>
                <a:gd name="connsiteY3113" fmla="*/ 2338028 h 3222876"/>
                <a:gd name="connsiteX3114" fmla="*/ 1360912 w 5697280"/>
                <a:gd name="connsiteY3114" fmla="*/ 2311576 h 3222876"/>
                <a:gd name="connsiteX3115" fmla="*/ 1369729 w 5697280"/>
                <a:gd name="connsiteY3115" fmla="*/ 2308497 h 3222876"/>
                <a:gd name="connsiteX3116" fmla="*/ 1385054 w 5697280"/>
                <a:gd name="connsiteY3116" fmla="*/ 2299377 h 3222876"/>
                <a:gd name="connsiteX3117" fmla="*/ 1388600 w 5697280"/>
                <a:gd name="connsiteY3117" fmla="*/ 2290350 h 3222876"/>
                <a:gd name="connsiteX3118" fmla="*/ 1386407 w 5697280"/>
                <a:gd name="connsiteY3118" fmla="*/ 2281206 h 3222876"/>
                <a:gd name="connsiteX3119" fmla="*/ 1376844 w 5697280"/>
                <a:gd name="connsiteY3119" fmla="*/ 2280110 h 3222876"/>
                <a:gd name="connsiteX3120" fmla="*/ 1351512 w 5697280"/>
                <a:gd name="connsiteY3120" fmla="*/ 2264878 h 3222876"/>
                <a:gd name="connsiteX3121" fmla="*/ 1345494 w 5697280"/>
                <a:gd name="connsiteY3121" fmla="*/ 2259560 h 3222876"/>
                <a:gd name="connsiteX3122" fmla="*/ 1336653 w 5697280"/>
                <a:gd name="connsiteY3122" fmla="*/ 2247734 h 3222876"/>
                <a:gd name="connsiteX3123" fmla="*/ 1340036 w 5697280"/>
                <a:gd name="connsiteY3123" fmla="*/ 2233272 h 3222876"/>
                <a:gd name="connsiteX3124" fmla="*/ 1344141 w 5697280"/>
                <a:gd name="connsiteY3124" fmla="*/ 2230566 h 3222876"/>
                <a:gd name="connsiteX3125" fmla="*/ 1349319 w 5697280"/>
                <a:gd name="connsiteY3125" fmla="*/ 2227067 h 3222876"/>
                <a:gd name="connsiteX3126" fmla="*/ 1341832 w 5697280"/>
                <a:gd name="connsiteY3126" fmla="*/ 2225761 h 3222876"/>
                <a:gd name="connsiteX3127" fmla="*/ 1335440 w 5697280"/>
                <a:gd name="connsiteY3127" fmla="*/ 2231126 h 3222876"/>
                <a:gd name="connsiteX3128" fmla="*/ 1328839 w 5697280"/>
                <a:gd name="connsiteY3128" fmla="*/ 2238170 h 3222876"/>
                <a:gd name="connsiteX3129" fmla="*/ 1305444 w 5697280"/>
                <a:gd name="connsiteY3129" fmla="*/ 2240899 h 3222876"/>
                <a:gd name="connsiteX3130" fmla="*/ 1312325 w 5697280"/>
                <a:gd name="connsiteY3130" fmla="*/ 2221982 h 3222876"/>
                <a:gd name="connsiteX3131" fmla="*/ 1326763 w 5697280"/>
                <a:gd name="connsiteY3131" fmla="*/ 2205841 h 3222876"/>
                <a:gd name="connsiteX3132" fmla="*/ 1357577 w 5697280"/>
                <a:gd name="connsiteY3132" fmla="*/ 2204301 h 3222876"/>
                <a:gd name="connsiteX3133" fmla="*/ 1362825 w 5697280"/>
                <a:gd name="connsiteY3133" fmla="*/ 2210669 h 3222876"/>
                <a:gd name="connsiteX3134" fmla="*/ 1374628 w 5697280"/>
                <a:gd name="connsiteY3134" fmla="*/ 2230659 h 3222876"/>
                <a:gd name="connsiteX3135" fmla="*/ 1360446 w 5697280"/>
                <a:gd name="connsiteY3135" fmla="*/ 2248620 h 3222876"/>
                <a:gd name="connsiteX3136" fmla="*/ 1366161 w 5697280"/>
                <a:gd name="connsiteY3136" fmla="*/ 2251489 h 3222876"/>
                <a:gd name="connsiteX3137" fmla="*/ 1385521 w 5697280"/>
                <a:gd name="connsiteY3137" fmla="*/ 2265555 h 3222876"/>
                <a:gd name="connsiteX3138" fmla="*/ 1389953 w 5697280"/>
                <a:gd name="connsiteY3138" fmla="*/ 2273439 h 3222876"/>
                <a:gd name="connsiteX3139" fmla="*/ 1413582 w 5697280"/>
                <a:gd name="connsiteY3139" fmla="*/ 2264785 h 3222876"/>
                <a:gd name="connsiteX3140" fmla="*/ 1434178 w 5697280"/>
                <a:gd name="connsiteY3140" fmla="*/ 2259117 h 3222876"/>
                <a:gd name="connsiteX3141" fmla="*/ 1439660 w 5697280"/>
                <a:gd name="connsiteY3141" fmla="*/ 2255338 h 3222876"/>
                <a:gd name="connsiteX3142" fmla="*/ 1441269 w 5697280"/>
                <a:gd name="connsiteY3142" fmla="*/ 2228350 h 3222876"/>
                <a:gd name="connsiteX3143" fmla="*/ 1397184 w 5697280"/>
                <a:gd name="connsiteY3143" fmla="*/ 2260470 h 3222876"/>
                <a:gd name="connsiteX3144" fmla="*/ 1386291 w 5697280"/>
                <a:gd name="connsiteY3144" fmla="*/ 2260376 h 3222876"/>
                <a:gd name="connsiteX3145" fmla="*/ 1387923 w 5697280"/>
                <a:gd name="connsiteY3145" fmla="*/ 2247920 h 3222876"/>
                <a:gd name="connsiteX3146" fmla="*/ 1391212 w 5697280"/>
                <a:gd name="connsiteY3146" fmla="*/ 2232175 h 3222876"/>
                <a:gd name="connsiteX3147" fmla="*/ 1393475 w 5697280"/>
                <a:gd name="connsiteY3147" fmla="*/ 2225854 h 3222876"/>
                <a:gd name="connsiteX3148" fmla="*/ 1443625 w 5697280"/>
                <a:gd name="connsiteY3148" fmla="*/ 2204068 h 3222876"/>
                <a:gd name="connsiteX3149" fmla="*/ 1462636 w 5697280"/>
                <a:gd name="connsiteY3149" fmla="*/ 2194271 h 3222876"/>
                <a:gd name="connsiteX3150" fmla="*/ 1487477 w 5697280"/>
                <a:gd name="connsiteY3150" fmla="*/ 2164904 h 3222876"/>
                <a:gd name="connsiteX3151" fmla="*/ 1495665 w 5697280"/>
                <a:gd name="connsiteY3151" fmla="*/ 2154851 h 3222876"/>
                <a:gd name="connsiteX3152" fmla="*/ 1512833 w 5697280"/>
                <a:gd name="connsiteY3152" fmla="*/ 2130592 h 3222876"/>
                <a:gd name="connsiteX3153" fmla="*/ 1515025 w 5697280"/>
                <a:gd name="connsiteY3153" fmla="*/ 2100805 h 3222876"/>
                <a:gd name="connsiteX3154" fmla="*/ 1511176 w 5697280"/>
                <a:gd name="connsiteY3154" fmla="*/ 2099289 h 3222876"/>
                <a:gd name="connsiteX3155" fmla="*/ 1464898 w 5697280"/>
                <a:gd name="connsiteY3155" fmla="*/ 2082331 h 3222876"/>
                <a:gd name="connsiteX3156" fmla="*/ 1461143 w 5697280"/>
                <a:gd name="connsiteY3156" fmla="*/ 2061921 h 3222876"/>
                <a:gd name="connsiteX3157" fmla="*/ 1440546 w 5697280"/>
                <a:gd name="connsiteY3157" fmla="*/ 2062084 h 3222876"/>
                <a:gd name="connsiteX3158" fmla="*/ 1442296 w 5697280"/>
                <a:gd name="connsiteY3158" fmla="*/ 2032904 h 3222876"/>
                <a:gd name="connsiteX3159" fmla="*/ 1447287 w 5697280"/>
                <a:gd name="connsiteY3159" fmla="*/ 2029755 h 3222876"/>
                <a:gd name="connsiteX3160" fmla="*/ 1476584 w 5697280"/>
                <a:gd name="connsiteY3160" fmla="*/ 2044683 h 3222876"/>
                <a:gd name="connsiteX3161" fmla="*/ 1483466 w 5697280"/>
                <a:gd name="connsiteY3161" fmla="*/ 2045313 h 3222876"/>
                <a:gd name="connsiteX3162" fmla="*/ 1504599 w 5697280"/>
                <a:gd name="connsiteY3162" fmla="*/ 2047949 h 3222876"/>
                <a:gd name="connsiteX3163" fmla="*/ 1509800 w 5697280"/>
                <a:gd name="connsiteY3163" fmla="*/ 2049278 h 3222876"/>
                <a:gd name="connsiteX3164" fmla="*/ 1530467 w 5697280"/>
                <a:gd name="connsiteY3164" fmla="*/ 2045850 h 3222876"/>
                <a:gd name="connsiteX3165" fmla="*/ 1541920 w 5697280"/>
                <a:gd name="connsiteY3165" fmla="*/ 2038898 h 3222876"/>
                <a:gd name="connsiteX3166" fmla="*/ 1541570 w 5697280"/>
                <a:gd name="connsiteY3166" fmla="*/ 2039272 h 3222876"/>
                <a:gd name="connsiteX3167" fmla="*/ 1557315 w 5697280"/>
                <a:gd name="connsiteY3167" fmla="*/ 2044823 h 3222876"/>
                <a:gd name="connsiteX3168" fmla="*/ 1582157 w 5697280"/>
                <a:gd name="connsiteY3168" fmla="*/ 2034513 h 3222876"/>
                <a:gd name="connsiteX3169" fmla="*/ 1590087 w 5697280"/>
                <a:gd name="connsiteY3169" fmla="*/ 1998592 h 3222876"/>
                <a:gd name="connsiteX3170" fmla="*/ 1585259 w 5697280"/>
                <a:gd name="connsiteY3170" fmla="*/ 1990171 h 3222876"/>
                <a:gd name="connsiteX3171" fmla="*/ 1570214 w 5697280"/>
                <a:gd name="connsiteY3171" fmla="*/ 1986882 h 3222876"/>
                <a:gd name="connsiteX3172" fmla="*/ 1556078 w 5697280"/>
                <a:gd name="connsiteY3172" fmla="*/ 1977389 h 3222876"/>
                <a:gd name="connsiteX3173" fmla="*/ 1537721 w 5697280"/>
                <a:gd name="connsiteY3173" fmla="*/ 1979651 h 3222876"/>
                <a:gd name="connsiteX3174" fmla="*/ 1526548 w 5697280"/>
                <a:gd name="connsiteY3174" fmla="*/ 1962530 h 3222876"/>
                <a:gd name="connsiteX3175" fmla="*/ 1504762 w 5697280"/>
                <a:gd name="connsiteY3175" fmla="*/ 1967965 h 3222876"/>
                <a:gd name="connsiteX3176" fmla="*/ 1496085 w 5697280"/>
                <a:gd name="connsiteY3176" fmla="*/ 1969295 h 3222876"/>
                <a:gd name="connsiteX3177" fmla="*/ 1477307 w 5697280"/>
                <a:gd name="connsiteY3177" fmla="*/ 1971324 h 3222876"/>
                <a:gd name="connsiteX3178" fmla="*/ 1426038 w 5697280"/>
                <a:gd name="connsiteY3178" fmla="*/ 1948301 h 3222876"/>
                <a:gd name="connsiteX3179" fmla="*/ 1386920 w 5697280"/>
                <a:gd name="connsiteY3179" fmla="*/ 1926399 h 3222876"/>
                <a:gd name="connsiteX3180" fmla="*/ 1351022 w 5697280"/>
                <a:gd name="connsiteY3180" fmla="*/ 1904076 h 3222876"/>
                <a:gd name="connsiteX3181" fmla="*/ 1350066 w 5697280"/>
                <a:gd name="connsiteY3181" fmla="*/ 1884925 h 3222876"/>
                <a:gd name="connsiteX3182" fmla="*/ 1353775 w 5697280"/>
                <a:gd name="connsiteY3182" fmla="*/ 1879864 h 3222876"/>
                <a:gd name="connsiteX3183" fmla="*/ 1337400 w 5697280"/>
                <a:gd name="connsiteY3183" fmla="*/ 1887141 h 3222876"/>
                <a:gd name="connsiteX3184" fmla="*/ 1325574 w 5697280"/>
                <a:gd name="connsiteY3184" fmla="*/ 1888121 h 3222876"/>
                <a:gd name="connsiteX3185" fmla="*/ 1298539 w 5697280"/>
                <a:gd name="connsiteY3185" fmla="*/ 1872959 h 3222876"/>
                <a:gd name="connsiteX3186" fmla="*/ 1291005 w 5697280"/>
                <a:gd name="connsiteY3186" fmla="*/ 1872983 h 3222876"/>
                <a:gd name="connsiteX3187" fmla="*/ 1295367 w 5697280"/>
                <a:gd name="connsiteY3187" fmla="*/ 1878231 h 3222876"/>
                <a:gd name="connsiteX3188" fmla="*/ 1301385 w 5697280"/>
                <a:gd name="connsiteY3188" fmla="*/ 1885928 h 3222876"/>
                <a:gd name="connsiteX3189" fmla="*/ 1292894 w 5697280"/>
                <a:gd name="connsiteY3189" fmla="*/ 1891410 h 3222876"/>
                <a:gd name="connsiteX3190" fmla="*/ 1283447 w 5697280"/>
                <a:gd name="connsiteY3190" fmla="*/ 1893323 h 3222876"/>
                <a:gd name="connsiteX3191" fmla="*/ 1278013 w 5697280"/>
                <a:gd name="connsiteY3191" fmla="*/ 1886325 h 3222876"/>
                <a:gd name="connsiteX3192" fmla="*/ 1275843 w 5697280"/>
                <a:gd name="connsiteY3192" fmla="*/ 1878138 h 3222876"/>
                <a:gd name="connsiteX3193" fmla="*/ 1272624 w 5697280"/>
                <a:gd name="connsiteY3193" fmla="*/ 1868458 h 3222876"/>
                <a:gd name="connsiteX3194" fmla="*/ 1273767 w 5697280"/>
                <a:gd name="connsiteY3194" fmla="*/ 1853249 h 3222876"/>
                <a:gd name="connsiteX3195" fmla="*/ 1266303 w 5697280"/>
                <a:gd name="connsiteY3195" fmla="*/ 1848351 h 3222876"/>
                <a:gd name="connsiteX3196" fmla="*/ 1234300 w 5697280"/>
                <a:gd name="connsiteY3196" fmla="*/ 1863746 h 3222876"/>
                <a:gd name="connsiteX3197" fmla="*/ 1225810 w 5697280"/>
                <a:gd name="connsiteY3197" fmla="*/ 1863862 h 3222876"/>
                <a:gd name="connsiteX3198" fmla="*/ 1227886 w 5697280"/>
                <a:gd name="connsiteY3198" fmla="*/ 1855418 h 3222876"/>
                <a:gd name="connsiteX3199" fmla="*/ 1231688 w 5697280"/>
                <a:gd name="connsiteY3199" fmla="*/ 1852409 h 3222876"/>
                <a:gd name="connsiteX3200" fmla="*/ 1230755 w 5697280"/>
                <a:gd name="connsiteY3200" fmla="*/ 1815275 h 3222876"/>
                <a:gd name="connsiteX3201" fmla="*/ 1206286 w 5697280"/>
                <a:gd name="connsiteY3201" fmla="*/ 1790619 h 3222876"/>
                <a:gd name="connsiteX3202" fmla="*/ 1204513 w 5697280"/>
                <a:gd name="connsiteY3202" fmla="*/ 1789103 h 3222876"/>
                <a:gd name="connsiteX3203" fmla="*/ 1204910 w 5697280"/>
                <a:gd name="connsiteY3203" fmla="*/ 1764938 h 3222876"/>
                <a:gd name="connsiteX3204" fmla="*/ 1184057 w 5697280"/>
                <a:gd name="connsiteY3204" fmla="*/ 1769206 h 3222876"/>
                <a:gd name="connsiteX3205" fmla="*/ 1174866 w 5697280"/>
                <a:gd name="connsiteY3205" fmla="*/ 1765824 h 3222876"/>
                <a:gd name="connsiteX3206" fmla="*/ 1163950 w 5697280"/>
                <a:gd name="connsiteY3206" fmla="*/ 1754581 h 3222876"/>
                <a:gd name="connsiteX3207" fmla="*/ 1156999 w 5697280"/>
                <a:gd name="connsiteY3207" fmla="*/ 1759900 h 3222876"/>
                <a:gd name="connsiteX3208" fmla="*/ 1108691 w 5697280"/>
                <a:gd name="connsiteY3208" fmla="*/ 1811449 h 3222876"/>
                <a:gd name="connsiteX3209" fmla="*/ 1068711 w 5697280"/>
                <a:gd name="connsiteY3209" fmla="*/ 1868691 h 3222876"/>
                <a:gd name="connsiteX3210" fmla="*/ 1016951 w 5697280"/>
                <a:gd name="connsiteY3210" fmla="*/ 1944336 h 3222876"/>
                <a:gd name="connsiteX3211" fmla="*/ 965401 w 5697280"/>
                <a:gd name="connsiteY3211" fmla="*/ 1998148 h 3222876"/>
                <a:gd name="connsiteX3212" fmla="*/ 961343 w 5697280"/>
                <a:gd name="connsiteY3212" fmla="*/ 2002604 h 3222876"/>
                <a:gd name="connsiteX3213" fmla="*/ 908487 w 5697280"/>
                <a:gd name="connsiteY3213" fmla="*/ 2055320 h 3222876"/>
                <a:gd name="connsiteX3214" fmla="*/ 831138 w 5697280"/>
                <a:gd name="connsiteY3214" fmla="*/ 2118812 h 3222876"/>
                <a:gd name="connsiteX3215" fmla="*/ 789059 w 5697280"/>
                <a:gd name="connsiteY3215" fmla="*/ 2142511 h 3222876"/>
                <a:gd name="connsiteX3216" fmla="*/ 781221 w 5697280"/>
                <a:gd name="connsiteY3216" fmla="*/ 2150186 h 3222876"/>
                <a:gd name="connsiteX3217" fmla="*/ 787846 w 5697280"/>
                <a:gd name="connsiteY3217" fmla="*/ 2168520 h 3222876"/>
                <a:gd name="connsiteX3218" fmla="*/ 816956 w 5697280"/>
                <a:gd name="connsiteY3218" fmla="*/ 2216524 h 3222876"/>
                <a:gd name="connsiteX3219" fmla="*/ 811755 w 5697280"/>
                <a:gd name="connsiteY3219" fmla="*/ 2228607 h 3222876"/>
                <a:gd name="connsiteX3220" fmla="*/ 800348 w 5697280"/>
                <a:gd name="connsiteY3220" fmla="*/ 2224058 h 3222876"/>
                <a:gd name="connsiteX3221" fmla="*/ 775413 w 5697280"/>
                <a:gd name="connsiteY3221" fmla="*/ 2204814 h 3222876"/>
                <a:gd name="connsiteX3222" fmla="*/ 807696 w 5697280"/>
                <a:gd name="connsiteY3222" fmla="*/ 2233505 h 3222876"/>
                <a:gd name="connsiteX3223" fmla="*/ 822648 w 5697280"/>
                <a:gd name="connsiteY3223" fmla="*/ 2248293 h 3222876"/>
                <a:gd name="connsiteX3224" fmla="*/ 820222 w 5697280"/>
                <a:gd name="connsiteY3224" fmla="*/ 2280250 h 3222876"/>
                <a:gd name="connsiteX3225" fmla="*/ 823254 w 5697280"/>
                <a:gd name="connsiteY3225" fmla="*/ 2289347 h 3222876"/>
                <a:gd name="connsiteX3226" fmla="*/ 834264 w 5697280"/>
                <a:gd name="connsiteY3226" fmla="*/ 2310970 h 3222876"/>
                <a:gd name="connsiteX3227" fmla="*/ 835150 w 5697280"/>
                <a:gd name="connsiteY3227" fmla="*/ 2314492 h 3222876"/>
                <a:gd name="connsiteX3228" fmla="*/ 852668 w 5697280"/>
                <a:gd name="connsiteY3228" fmla="*/ 2375675 h 3222876"/>
                <a:gd name="connsiteX3229" fmla="*/ 860366 w 5697280"/>
                <a:gd name="connsiteY3229" fmla="*/ 2447379 h 3222876"/>
                <a:gd name="connsiteX3230" fmla="*/ 861322 w 5697280"/>
                <a:gd name="connsiteY3230" fmla="*/ 2463030 h 3222876"/>
                <a:gd name="connsiteX3231" fmla="*/ 857496 w 5697280"/>
                <a:gd name="connsiteY3231" fmla="*/ 2469934 h 3222876"/>
                <a:gd name="connsiteX3232" fmla="*/ 851059 w 5697280"/>
                <a:gd name="connsiteY3232" fmla="*/ 2465572 h 3222876"/>
                <a:gd name="connsiteX3233" fmla="*/ 834894 w 5697280"/>
                <a:gd name="connsiteY3233" fmla="*/ 2448801 h 3222876"/>
                <a:gd name="connsiteX3234" fmla="*/ 827406 w 5697280"/>
                <a:gd name="connsiteY3234" fmla="*/ 2431867 h 3222876"/>
                <a:gd name="connsiteX3235" fmla="*/ 820245 w 5697280"/>
                <a:gd name="connsiteY3235" fmla="*/ 2400471 h 3222876"/>
                <a:gd name="connsiteX3236" fmla="*/ 814507 w 5697280"/>
                <a:gd name="connsiteY3236" fmla="*/ 2394452 h 3222876"/>
                <a:gd name="connsiteX3237" fmla="*/ 823861 w 5697280"/>
                <a:gd name="connsiteY3237" fmla="*/ 2457852 h 3222876"/>
                <a:gd name="connsiteX3238" fmla="*/ 824257 w 5697280"/>
                <a:gd name="connsiteY3238" fmla="*/ 2521088 h 3222876"/>
                <a:gd name="connsiteX3239" fmla="*/ 832538 w 5697280"/>
                <a:gd name="connsiteY3239" fmla="*/ 2476279 h 3222876"/>
                <a:gd name="connsiteX3240" fmla="*/ 834497 w 5697280"/>
                <a:gd name="connsiteY3240" fmla="*/ 2465549 h 3222876"/>
                <a:gd name="connsiteX3241" fmla="*/ 839232 w 5697280"/>
                <a:gd name="connsiteY3241" fmla="*/ 2457408 h 3222876"/>
                <a:gd name="connsiteX3242" fmla="*/ 842661 w 5697280"/>
                <a:gd name="connsiteY3242" fmla="*/ 2466692 h 3222876"/>
                <a:gd name="connsiteX3243" fmla="*/ 846627 w 5697280"/>
                <a:gd name="connsiteY3243" fmla="*/ 2514370 h 3222876"/>
                <a:gd name="connsiteX3244" fmla="*/ 850522 w 5697280"/>
                <a:gd name="connsiteY3244" fmla="*/ 2568042 h 3222876"/>
                <a:gd name="connsiteX3245" fmla="*/ 806063 w 5697280"/>
                <a:gd name="connsiteY3245" fmla="*/ 2661602 h 3222876"/>
                <a:gd name="connsiteX3246" fmla="*/ 771891 w 5697280"/>
                <a:gd name="connsiteY3246" fmla="*/ 2695307 h 3222876"/>
                <a:gd name="connsiteX3247" fmla="*/ 744880 w 5697280"/>
                <a:gd name="connsiteY3247" fmla="*/ 2726028 h 3222876"/>
                <a:gd name="connsiteX3248" fmla="*/ 724003 w 5697280"/>
                <a:gd name="connsiteY3248" fmla="*/ 2739883 h 3222876"/>
                <a:gd name="connsiteX3249" fmla="*/ 674413 w 5697280"/>
                <a:gd name="connsiteY3249" fmla="*/ 2771863 h 3222876"/>
                <a:gd name="connsiteX3250" fmla="*/ 615166 w 5697280"/>
                <a:gd name="connsiteY3250" fmla="*/ 2794978 h 3222876"/>
                <a:gd name="connsiteX3251" fmla="*/ 556198 w 5697280"/>
                <a:gd name="connsiteY3251" fmla="*/ 2798291 h 3222876"/>
                <a:gd name="connsiteX3252" fmla="*/ 545912 w 5697280"/>
                <a:gd name="connsiteY3252" fmla="*/ 2804262 h 3222876"/>
                <a:gd name="connsiteX3253" fmla="*/ 492566 w 5697280"/>
                <a:gd name="connsiteY3253" fmla="*/ 2805685 h 3222876"/>
                <a:gd name="connsiteX3254" fmla="*/ 485358 w 5697280"/>
                <a:gd name="connsiteY3254" fmla="*/ 2798664 h 3222876"/>
                <a:gd name="connsiteX3255" fmla="*/ 493895 w 5697280"/>
                <a:gd name="connsiteY3255" fmla="*/ 2792156 h 3222876"/>
                <a:gd name="connsiteX3256" fmla="*/ 547008 w 5697280"/>
                <a:gd name="connsiteY3256" fmla="*/ 2781449 h 3222876"/>
                <a:gd name="connsiteX3257" fmla="*/ 589647 w 5697280"/>
                <a:gd name="connsiteY3257" fmla="*/ 2754088 h 3222876"/>
                <a:gd name="connsiteX3258" fmla="*/ 595105 w 5697280"/>
                <a:gd name="connsiteY3258" fmla="*/ 2749656 h 3222876"/>
                <a:gd name="connsiteX3259" fmla="*/ 607725 w 5697280"/>
                <a:gd name="connsiteY3259" fmla="*/ 2745691 h 3222876"/>
                <a:gd name="connsiteX3260" fmla="*/ 606092 w 5697280"/>
                <a:gd name="connsiteY3260" fmla="*/ 2757820 h 3222876"/>
                <a:gd name="connsiteX3261" fmla="*/ 611993 w 5697280"/>
                <a:gd name="connsiteY3261" fmla="*/ 2772936 h 3222876"/>
                <a:gd name="connsiteX3262" fmla="*/ 620414 w 5697280"/>
                <a:gd name="connsiteY3262" fmla="*/ 2769670 h 3222876"/>
                <a:gd name="connsiteX3263" fmla="*/ 646865 w 5697280"/>
                <a:gd name="connsiteY3263" fmla="*/ 2737247 h 3222876"/>
                <a:gd name="connsiteX3264" fmla="*/ 675416 w 5697280"/>
                <a:gd name="connsiteY3264" fmla="*/ 2697080 h 3222876"/>
                <a:gd name="connsiteX3265" fmla="*/ 685376 w 5697280"/>
                <a:gd name="connsiteY3265" fmla="*/ 2692695 h 3222876"/>
                <a:gd name="connsiteX3266" fmla="*/ 684909 w 5697280"/>
                <a:gd name="connsiteY3266" fmla="*/ 2703845 h 3222876"/>
                <a:gd name="connsiteX3267" fmla="*/ 661794 w 5697280"/>
                <a:gd name="connsiteY3267" fmla="*/ 2740420 h 3222876"/>
                <a:gd name="connsiteX3268" fmla="*/ 669911 w 5697280"/>
                <a:gd name="connsiteY3268" fmla="*/ 2738367 h 3222876"/>
                <a:gd name="connsiteX3269" fmla="*/ 700188 w 5697280"/>
                <a:gd name="connsiteY3269" fmla="*/ 2696287 h 3222876"/>
                <a:gd name="connsiteX3270" fmla="*/ 700818 w 5697280"/>
                <a:gd name="connsiteY3270" fmla="*/ 2695261 h 3222876"/>
                <a:gd name="connsiteX3271" fmla="*/ 714393 w 5697280"/>
                <a:gd name="connsiteY3271" fmla="*/ 2685651 h 3222876"/>
                <a:gd name="connsiteX3272" fmla="*/ 714067 w 5697280"/>
                <a:gd name="connsiteY3272" fmla="*/ 2702865 h 3222876"/>
                <a:gd name="connsiteX3273" fmla="*/ 707629 w 5697280"/>
                <a:gd name="connsiteY3273" fmla="*/ 2715391 h 3222876"/>
                <a:gd name="connsiteX3274" fmla="*/ 721228 w 5697280"/>
                <a:gd name="connsiteY3274" fmla="*/ 2702375 h 3222876"/>
                <a:gd name="connsiteX3275" fmla="*/ 729602 w 5697280"/>
                <a:gd name="connsiteY3275" fmla="*/ 2697337 h 3222876"/>
                <a:gd name="connsiteX3276" fmla="*/ 729205 w 5697280"/>
                <a:gd name="connsiteY3276" fmla="*/ 2705921 h 3222876"/>
                <a:gd name="connsiteX3277" fmla="*/ 728692 w 5697280"/>
                <a:gd name="connsiteY3277" fmla="*/ 2710866 h 3222876"/>
                <a:gd name="connsiteX3278" fmla="*/ 735036 w 5697280"/>
                <a:gd name="connsiteY3278" fmla="*/ 2679959 h 3222876"/>
                <a:gd name="connsiteX3279" fmla="*/ 729438 w 5697280"/>
                <a:gd name="connsiteY3279" fmla="*/ 2666850 h 3222876"/>
                <a:gd name="connsiteX3280" fmla="*/ 713227 w 5697280"/>
                <a:gd name="connsiteY3280" fmla="*/ 2629529 h 3222876"/>
                <a:gd name="connsiteX3281" fmla="*/ 709681 w 5697280"/>
                <a:gd name="connsiteY3281" fmla="*/ 2623488 h 3222876"/>
                <a:gd name="connsiteX3282" fmla="*/ 687172 w 5697280"/>
                <a:gd name="connsiteY3282" fmla="*/ 2594004 h 3222876"/>
                <a:gd name="connsiteX3283" fmla="*/ 674250 w 5697280"/>
                <a:gd name="connsiteY3283" fmla="*/ 2568556 h 3222876"/>
                <a:gd name="connsiteX3284" fmla="*/ 668185 w 5697280"/>
                <a:gd name="connsiteY3284" fmla="*/ 2564683 h 3222876"/>
                <a:gd name="connsiteX3285" fmla="*/ 656289 w 5697280"/>
                <a:gd name="connsiteY3285" fmla="*/ 2565290 h 3222876"/>
                <a:gd name="connsiteX3286" fmla="*/ 639564 w 5697280"/>
                <a:gd name="connsiteY3286" fmla="*/ 2582714 h 3222876"/>
                <a:gd name="connsiteX3287" fmla="*/ 639098 w 5697280"/>
                <a:gd name="connsiteY3287" fmla="*/ 2588896 h 3222876"/>
                <a:gd name="connsiteX3288" fmla="*/ 639028 w 5697280"/>
                <a:gd name="connsiteY3288" fmla="*/ 2600605 h 3222876"/>
                <a:gd name="connsiteX3289" fmla="*/ 623050 w 5697280"/>
                <a:gd name="connsiteY3289" fmla="*/ 2628036 h 3222876"/>
                <a:gd name="connsiteX3290" fmla="*/ 651064 w 5697280"/>
                <a:gd name="connsiteY3290" fmla="*/ 2602308 h 3222876"/>
                <a:gd name="connsiteX3291" fmla="*/ 662190 w 5697280"/>
                <a:gd name="connsiteY3291" fmla="*/ 2603008 h 3222876"/>
                <a:gd name="connsiteX3292" fmla="*/ 669025 w 5697280"/>
                <a:gd name="connsiteY3292" fmla="*/ 2603451 h 3222876"/>
                <a:gd name="connsiteX3293" fmla="*/ 687499 w 5697280"/>
                <a:gd name="connsiteY3293" fmla="*/ 2593607 h 3222876"/>
                <a:gd name="connsiteX3294" fmla="*/ 683860 w 5697280"/>
                <a:gd name="connsiteY3294" fmla="*/ 2607673 h 3222876"/>
                <a:gd name="connsiteX3295" fmla="*/ 671521 w 5697280"/>
                <a:gd name="connsiteY3295" fmla="*/ 2613644 h 3222876"/>
                <a:gd name="connsiteX3296" fmla="*/ 652277 w 5697280"/>
                <a:gd name="connsiteY3296" fmla="*/ 2619942 h 3222876"/>
                <a:gd name="connsiteX3297" fmla="*/ 638025 w 5697280"/>
                <a:gd name="connsiteY3297" fmla="*/ 2640539 h 3222876"/>
                <a:gd name="connsiteX3298" fmla="*/ 646842 w 5697280"/>
                <a:gd name="connsiteY3298" fmla="*/ 2642615 h 3222876"/>
                <a:gd name="connsiteX3299" fmla="*/ 643670 w 5697280"/>
                <a:gd name="connsiteY3299" fmla="*/ 2649753 h 3222876"/>
                <a:gd name="connsiteX3300" fmla="*/ 639354 w 5697280"/>
                <a:gd name="connsiteY3300" fmla="*/ 2654044 h 3222876"/>
                <a:gd name="connsiteX3301" fmla="*/ 634806 w 5697280"/>
                <a:gd name="connsiteY3301" fmla="*/ 2662885 h 3222876"/>
                <a:gd name="connsiteX3302" fmla="*/ 643040 w 5697280"/>
                <a:gd name="connsiteY3302" fmla="*/ 2660925 h 3222876"/>
                <a:gd name="connsiteX3303" fmla="*/ 645279 w 5697280"/>
                <a:gd name="connsiteY3303" fmla="*/ 2660016 h 3222876"/>
                <a:gd name="connsiteX3304" fmla="*/ 676722 w 5697280"/>
                <a:gd name="connsiteY3304" fmla="*/ 2634474 h 3222876"/>
                <a:gd name="connsiteX3305" fmla="*/ 684443 w 5697280"/>
                <a:gd name="connsiteY3305" fmla="*/ 2622228 h 3222876"/>
                <a:gd name="connsiteX3306" fmla="*/ 693400 w 5697280"/>
                <a:gd name="connsiteY3306" fmla="*/ 2617866 h 3222876"/>
                <a:gd name="connsiteX3307" fmla="*/ 694543 w 5697280"/>
                <a:gd name="connsiteY3307" fmla="*/ 2627803 h 3222876"/>
                <a:gd name="connsiteX3308" fmla="*/ 681434 w 5697280"/>
                <a:gd name="connsiteY3308" fmla="*/ 2657613 h 3222876"/>
                <a:gd name="connsiteX3309" fmla="*/ 681247 w 5697280"/>
                <a:gd name="connsiteY3309" fmla="*/ 2667946 h 3222876"/>
                <a:gd name="connsiteX3310" fmla="*/ 681037 w 5697280"/>
                <a:gd name="connsiteY3310" fmla="*/ 2676764 h 3222876"/>
                <a:gd name="connsiteX3311" fmla="*/ 635809 w 5697280"/>
                <a:gd name="connsiteY3311" fmla="*/ 2741283 h 3222876"/>
                <a:gd name="connsiteX3312" fmla="*/ 629651 w 5697280"/>
                <a:gd name="connsiteY3312" fmla="*/ 2740420 h 3222876"/>
                <a:gd name="connsiteX3313" fmla="*/ 616472 w 5697280"/>
                <a:gd name="connsiteY3313" fmla="*/ 2735568 h 3222876"/>
                <a:gd name="connsiteX3314" fmla="*/ 612087 w 5697280"/>
                <a:gd name="connsiteY3314" fmla="*/ 2735381 h 3222876"/>
                <a:gd name="connsiteX3315" fmla="*/ 589857 w 5697280"/>
                <a:gd name="connsiteY3315" fmla="*/ 2722482 h 3222876"/>
                <a:gd name="connsiteX3316" fmla="*/ 586522 w 5697280"/>
                <a:gd name="connsiteY3316" fmla="*/ 2711752 h 3222876"/>
                <a:gd name="connsiteX3317" fmla="*/ 581973 w 5697280"/>
                <a:gd name="connsiteY3317" fmla="*/ 2700463 h 3222876"/>
                <a:gd name="connsiteX3318" fmla="*/ 557225 w 5697280"/>
                <a:gd name="connsiteY3318" fmla="*/ 2681266 h 3222876"/>
                <a:gd name="connsiteX3319" fmla="*/ 536581 w 5697280"/>
                <a:gd name="connsiteY3319" fmla="*/ 2654954 h 3222876"/>
                <a:gd name="connsiteX3320" fmla="*/ 519040 w 5697280"/>
                <a:gd name="connsiteY3320" fmla="*/ 2652878 h 3222876"/>
                <a:gd name="connsiteX3321" fmla="*/ 490350 w 5697280"/>
                <a:gd name="connsiteY3321" fmla="*/ 2662302 h 3222876"/>
                <a:gd name="connsiteX3322" fmla="*/ 503039 w 5697280"/>
                <a:gd name="connsiteY3322" fmla="*/ 2669346 h 3222876"/>
                <a:gd name="connsiteX3323" fmla="*/ 484775 w 5697280"/>
                <a:gd name="connsiteY3323" fmla="*/ 2685674 h 3222876"/>
                <a:gd name="connsiteX3324" fmla="*/ 500730 w 5697280"/>
                <a:gd name="connsiteY3324" fmla="*/ 2693815 h 3222876"/>
                <a:gd name="connsiteX3325" fmla="*/ 483609 w 5697280"/>
                <a:gd name="connsiteY3325" fmla="*/ 2705034 h 3222876"/>
                <a:gd name="connsiteX3326" fmla="*/ 470943 w 5697280"/>
                <a:gd name="connsiteY3326" fmla="*/ 2709280 h 3222876"/>
                <a:gd name="connsiteX3327" fmla="*/ 467280 w 5697280"/>
                <a:gd name="connsiteY3327" fmla="*/ 2714785 h 3222876"/>
                <a:gd name="connsiteX3328" fmla="*/ 473438 w 5697280"/>
                <a:gd name="connsiteY3328" fmla="*/ 2717304 h 3222876"/>
                <a:gd name="connsiteX3329" fmla="*/ 521629 w 5697280"/>
                <a:gd name="connsiteY3329" fmla="*/ 2702819 h 3222876"/>
                <a:gd name="connsiteX3330" fmla="*/ 532173 w 5697280"/>
                <a:gd name="connsiteY3330" fmla="*/ 2701232 h 3222876"/>
                <a:gd name="connsiteX3331" fmla="*/ 528324 w 5697280"/>
                <a:gd name="connsiteY3331" fmla="*/ 2712522 h 3222876"/>
                <a:gd name="connsiteX3332" fmla="*/ 484915 w 5697280"/>
                <a:gd name="connsiteY3332" fmla="*/ 2736221 h 3222876"/>
                <a:gd name="connsiteX3333" fmla="*/ 490653 w 5697280"/>
                <a:gd name="connsiteY3333" fmla="*/ 2735731 h 3222876"/>
                <a:gd name="connsiteX3334" fmla="*/ 512229 w 5697280"/>
                <a:gd name="connsiteY3334" fmla="*/ 2734168 h 3222876"/>
                <a:gd name="connsiteX3335" fmla="*/ 527041 w 5697280"/>
                <a:gd name="connsiteY3335" fmla="*/ 2751103 h 3222876"/>
                <a:gd name="connsiteX3336" fmla="*/ 563243 w 5697280"/>
                <a:gd name="connsiteY3336" fmla="*/ 2753879 h 3222876"/>
                <a:gd name="connsiteX3337" fmla="*/ 578568 w 5697280"/>
                <a:gd name="connsiteY3337" fmla="*/ 2743988 h 3222876"/>
                <a:gd name="connsiteX3338" fmla="*/ 586008 w 5697280"/>
                <a:gd name="connsiteY3338" fmla="*/ 2742449 h 3222876"/>
                <a:gd name="connsiteX3339" fmla="*/ 584212 w 5697280"/>
                <a:gd name="connsiteY3339" fmla="*/ 2750986 h 3222876"/>
                <a:gd name="connsiteX3340" fmla="*/ 565319 w 5697280"/>
                <a:gd name="connsiteY3340" fmla="*/ 2765098 h 3222876"/>
                <a:gd name="connsiteX3341" fmla="*/ 498304 w 5697280"/>
                <a:gd name="connsiteY3341" fmla="*/ 2787654 h 3222876"/>
                <a:gd name="connsiteX3342" fmla="*/ 489837 w 5697280"/>
                <a:gd name="connsiteY3342" fmla="*/ 2776644 h 3222876"/>
                <a:gd name="connsiteX3343" fmla="*/ 472529 w 5697280"/>
                <a:gd name="connsiteY3343" fmla="*/ 2786278 h 3222876"/>
                <a:gd name="connsiteX3344" fmla="*/ 437820 w 5697280"/>
                <a:gd name="connsiteY3344" fmla="*/ 2783362 h 3222876"/>
                <a:gd name="connsiteX3345" fmla="*/ 412885 w 5697280"/>
                <a:gd name="connsiteY3345" fmla="*/ 2752409 h 3222876"/>
                <a:gd name="connsiteX3346" fmla="*/ 415148 w 5697280"/>
                <a:gd name="connsiteY3346" fmla="*/ 2687074 h 3222876"/>
                <a:gd name="connsiteX3347" fmla="*/ 433645 w 5697280"/>
                <a:gd name="connsiteY3347" fmla="*/ 2656190 h 3222876"/>
                <a:gd name="connsiteX3348" fmla="*/ 451302 w 5697280"/>
                <a:gd name="connsiteY3348" fmla="*/ 2637343 h 3222876"/>
                <a:gd name="connsiteX3349" fmla="*/ 492379 w 5697280"/>
                <a:gd name="connsiteY3349" fmla="*/ 2617586 h 3222876"/>
                <a:gd name="connsiteX3350" fmla="*/ 513279 w 5697280"/>
                <a:gd name="connsiteY3350" fmla="*/ 2612245 h 3222876"/>
                <a:gd name="connsiteX3351" fmla="*/ 571710 w 5697280"/>
                <a:gd name="connsiteY3351" fmla="*/ 2592394 h 3222876"/>
                <a:gd name="connsiteX3352" fmla="*/ 622350 w 5697280"/>
                <a:gd name="connsiteY3352" fmla="*/ 2528435 h 3222876"/>
                <a:gd name="connsiteX3353" fmla="*/ 634293 w 5697280"/>
                <a:gd name="connsiteY3353" fmla="*/ 2480921 h 3222876"/>
                <a:gd name="connsiteX3354" fmla="*/ 637232 w 5697280"/>
                <a:gd name="connsiteY3354" fmla="*/ 2474693 h 3222876"/>
                <a:gd name="connsiteX3355" fmla="*/ 640497 w 5697280"/>
                <a:gd name="connsiteY3355" fmla="*/ 2434713 h 3222876"/>
                <a:gd name="connsiteX3356" fmla="*/ 616892 w 5697280"/>
                <a:gd name="connsiteY3356" fmla="*/ 2391490 h 3222876"/>
                <a:gd name="connsiteX3357" fmla="*/ 615212 w 5697280"/>
                <a:gd name="connsiteY3357" fmla="*/ 2385985 h 3222876"/>
                <a:gd name="connsiteX3358" fmla="*/ 608914 w 5697280"/>
                <a:gd name="connsiteY3358" fmla="*/ 2340197 h 3222876"/>
                <a:gd name="connsiteX3359" fmla="*/ 586848 w 5697280"/>
                <a:gd name="connsiteY3359" fmla="*/ 2296671 h 3222876"/>
                <a:gd name="connsiteX3360" fmla="*/ 562473 w 5697280"/>
                <a:gd name="connsiteY3360" fmla="*/ 2297837 h 3222876"/>
                <a:gd name="connsiteX3361" fmla="*/ 527251 w 5697280"/>
                <a:gd name="connsiteY3361" fmla="*/ 2331053 h 3222876"/>
                <a:gd name="connsiteX3362" fmla="*/ 495131 w 5697280"/>
                <a:gd name="connsiteY3362" fmla="*/ 2323566 h 3222876"/>
                <a:gd name="connsiteX3363" fmla="*/ 476518 w 5697280"/>
                <a:gd name="connsiteY3363" fmla="*/ 2309080 h 3222876"/>
                <a:gd name="connsiteX3364" fmla="*/ 453728 w 5697280"/>
                <a:gd name="connsiteY3364" fmla="*/ 2295015 h 3222876"/>
                <a:gd name="connsiteX3365" fmla="*/ 410342 w 5697280"/>
                <a:gd name="connsiteY3365" fmla="*/ 2274535 h 3222876"/>
                <a:gd name="connsiteX3366" fmla="*/ 405421 w 5697280"/>
                <a:gd name="connsiteY3366" fmla="*/ 2277497 h 3222876"/>
                <a:gd name="connsiteX3367" fmla="*/ 395531 w 5697280"/>
                <a:gd name="connsiteY3367" fmla="*/ 2284682 h 3222876"/>
                <a:gd name="connsiteX3368" fmla="*/ 398446 w 5697280"/>
                <a:gd name="connsiteY3368" fmla="*/ 2269777 h 3222876"/>
                <a:gd name="connsiteX3369" fmla="*/ 378480 w 5697280"/>
                <a:gd name="connsiteY3369" fmla="*/ 2258510 h 3222876"/>
                <a:gd name="connsiteX3370" fmla="*/ 371878 w 5697280"/>
                <a:gd name="connsiteY3370" fmla="*/ 2259723 h 3222876"/>
                <a:gd name="connsiteX3371" fmla="*/ 328283 w 5697280"/>
                <a:gd name="connsiteY3371" fmla="*/ 2290980 h 3222876"/>
                <a:gd name="connsiteX3372" fmla="*/ 305260 w 5697280"/>
                <a:gd name="connsiteY3372" fmla="*/ 2309990 h 3222876"/>
                <a:gd name="connsiteX3373" fmla="*/ 297073 w 5697280"/>
                <a:gd name="connsiteY3373" fmla="*/ 2311576 h 3222876"/>
                <a:gd name="connsiteX3374" fmla="*/ 297633 w 5697280"/>
                <a:gd name="connsiteY3374" fmla="*/ 2302526 h 3222876"/>
                <a:gd name="connsiteX3375" fmla="*/ 314147 w 5697280"/>
                <a:gd name="connsiteY3375" fmla="*/ 2286781 h 3222876"/>
                <a:gd name="connsiteX3376" fmla="*/ 322241 w 5697280"/>
                <a:gd name="connsiteY3376" fmla="*/ 2275585 h 3222876"/>
                <a:gd name="connsiteX3377" fmla="*/ 312491 w 5697280"/>
                <a:gd name="connsiteY3377" fmla="*/ 2270640 h 3222876"/>
                <a:gd name="connsiteX3378" fmla="*/ 305167 w 5697280"/>
                <a:gd name="connsiteY3378" fmla="*/ 2266558 h 3222876"/>
                <a:gd name="connsiteX3379" fmla="*/ 294250 w 5697280"/>
                <a:gd name="connsiteY3379" fmla="*/ 2268120 h 3222876"/>
                <a:gd name="connsiteX3380" fmla="*/ 300222 w 5697280"/>
                <a:gd name="connsiteY3380" fmla="*/ 2273509 h 3222876"/>
                <a:gd name="connsiteX3381" fmla="*/ 302181 w 5697280"/>
                <a:gd name="connsiteY3381" fmla="*/ 2282442 h 3222876"/>
                <a:gd name="connsiteX3382" fmla="*/ 262061 w 5697280"/>
                <a:gd name="connsiteY3382" fmla="*/ 2293825 h 3222876"/>
                <a:gd name="connsiteX3383" fmla="*/ 249558 w 5697280"/>
                <a:gd name="connsiteY3383" fmla="*/ 2282699 h 3222876"/>
                <a:gd name="connsiteX3384" fmla="*/ 262224 w 5697280"/>
                <a:gd name="connsiteY3384" fmla="*/ 2266837 h 3222876"/>
                <a:gd name="connsiteX3385" fmla="*/ 287766 w 5697280"/>
                <a:gd name="connsiteY3385" fmla="*/ 2253588 h 3222876"/>
                <a:gd name="connsiteX3386" fmla="*/ 291101 w 5697280"/>
                <a:gd name="connsiteY3386" fmla="*/ 2246731 h 3222876"/>
                <a:gd name="connsiteX3387" fmla="*/ 223970 w 5697280"/>
                <a:gd name="connsiteY3387" fmla="*/ 2265275 h 3222876"/>
                <a:gd name="connsiteX3388" fmla="*/ 234140 w 5697280"/>
                <a:gd name="connsiteY3388" fmla="*/ 2270056 h 3222876"/>
                <a:gd name="connsiteX3389" fmla="*/ 228728 w 5697280"/>
                <a:gd name="connsiteY3389" fmla="*/ 2279153 h 3222876"/>
                <a:gd name="connsiteX3390" fmla="*/ 202930 w 5697280"/>
                <a:gd name="connsiteY3390" fmla="*/ 2300683 h 3222876"/>
                <a:gd name="connsiteX3391" fmla="*/ 199525 w 5697280"/>
                <a:gd name="connsiteY3391" fmla="*/ 2308264 h 3222876"/>
                <a:gd name="connsiteX3392" fmla="*/ 190428 w 5697280"/>
                <a:gd name="connsiteY3392" fmla="*/ 2329770 h 3222876"/>
                <a:gd name="connsiteX3393" fmla="*/ 147648 w 5697280"/>
                <a:gd name="connsiteY3393" fmla="*/ 2349341 h 3222876"/>
                <a:gd name="connsiteX3394" fmla="*/ 139927 w 5697280"/>
                <a:gd name="connsiteY3394" fmla="*/ 2358834 h 3222876"/>
                <a:gd name="connsiteX3395" fmla="*/ 165586 w 5697280"/>
                <a:gd name="connsiteY3395" fmla="*/ 2349714 h 3222876"/>
                <a:gd name="connsiteX3396" fmla="*/ 183430 w 5697280"/>
                <a:gd name="connsiteY3396" fmla="*/ 2346028 h 3222876"/>
                <a:gd name="connsiteX3397" fmla="*/ 186649 w 5697280"/>
                <a:gd name="connsiteY3397" fmla="*/ 2362473 h 3222876"/>
                <a:gd name="connsiteX3398" fmla="*/ 194183 w 5697280"/>
                <a:gd name="connsiteY3398" fmla="*/ 2375559 h 3222876"/>
                <a:gd name="connsiteX3399" fmla="*/ 198125 w 5697280"/>
                <a:gd name="connsiteY3399" fmla="*/ 2384982 h 3222876"/>
                <a:gd name="connsiteX3400" fmla="*/ 190521 w 5697280"/>
                <a:gd name="connsiteY3400" fmla="*/ 2409264 h 3222876"/>
                <a:gd name="connsiteX3401" fmla="*/ 182287 w 5697280"/>
                <a:gd name="connsiteY3401" fmla="*/ 2433103 h 3222876"/>
                <a:gd name="connsiteX3402" fmla="*/ 189798 w 5697280"/>
                <a:gd name="connsiteY3402" fmla="*/ 2426362 h 3222876"/>
                <a:gd name="connsiteX3403" fmla="*/ 195279 w 5697280"/>
                <a:gd name="connsiteY3403" fmla="*/ 2417008 h 3222876"/>
                <a:gd name="connsiteX3404" fmla="*/ 211281 w 5697280"/>
                <a:gd name="connsiteY3404" fmla="*/ 2410291 h 3222876"/>
                <a:gd name="connsiteX3405" fmla="*/ 210161 w 5697280"/>
                <a:gd name="connsiteY3405" fmla="*/ 2429721 h 3222876"/>
                <a:gd name="connsiteX3406" fmla="*/ 203560 w 5697280"/>
                <a:gd name="connsiteY3406" fmla="*/ 2439658 h 3222876"/>
                <a:gd name="connsiteX3407" fmla="*/ 205496 w 5697280"/>
                <a:gd name="connsiteY3407" fmla="*/ 2453257 h 3222876"/>
                <a:gd name="connsiteX3408" fmla="*/ 214873 w 5697280"/>
                <a:gd name="connsiteY3408" fmla="*/ 2447542 h 3222876"/>
                <a:gd name="connsiteX3409" fmla="*/ 227375 w 5697280"/>
                <a:gd name="connsiteY3409" fmla="*/ 2436019 h 3222876"/>
                <a:gd name="connsiteX3410" fmla="*/ 235819 w 5697280"/>
                <a:gd name="connsiteY3410" fmla="*/ 2433500 h 3222876"/>
                <a:gd name="connsiteX3411" fmla="*/ 239225 w 5697280"/>
                <a:gd name="connsiteY3411" fmla="*/ 2441897 h 3222876"/>
                <a:gd name="connsiteX3412" fmla="*/ 227982 w 5697280"/>
                <a:gd name="connsiteY3412" fmla="*/ 2463030 h 3222876"/>
                <a:gd name="connsiteX3413" fmla="*/ 202067 w 5697280"/>
                <a:gd name="connsiteY3413" fmla="*/ 2482367 h 3222876"/>
                <a:gd name="connsiteX3414" fmla="*/ 191827 w 5697280"/>
                <a:gd name="connsiteY3414" fmla="*/ 2499931 h 3222876"/>
                <a:gd name="connsiteX3415" fmla="*/ 206172 w 5697280"/>
                <a:gd name="connsiteY3415" fmla="*/ 2489715 h 3222876"/>
                <a:gd name="connsiteX3416" fmla="*/ 212494 w 5697280"/>
                <a:gd name="connsiteY3416" fmla="*/ 2488782 h 3222876"/>
                <a:gd name="connsiteX3417" fmla="*/ 212027 w 5697280"/>
                <a:gd name="connsiteY3417" fmla="*/ 2495430 h 3222876"/>
                <a:gd name="connsiteX3418" fmla="*/ 196889 w 5697280"/>
                <a:gd name="connsiteY3418" fmla="*/ 2515653 h 3222876"/>
                <a:gd name="connsiteX3419" fmla="*/ 278039 w 5697280"/>
                <a:gd name="connsiteY3419" fmla="*/ 2496876 h 3222876"/>
                <a:gd name="connsiteX3420" fmla="*/ 272208 w 5697280"/>
                <a:gd name="connsiteY3420" fmla="*/ 2478868 h 3222876"/>
                <a:gd name="connsiteX3421" fmla="*/ 279788 w 5697280"/>
                <a:gd name="connsiteY3421" fmla="*/ 2466506 h 3222876"/>
                <a:gd name="connsiteX3422" fmla="*/ 287416 w 5697280"/>
                <a:gd name="connsiteY3422" fmla="*/ 2459391 h 3222876"/>
                <a:gd name="connsiteX3423" fmla="*/ 288466 w 5697280"/>
                <a:gd name="connsiteY3423" fmla="*/ 2470518 h 3222876"/>
                <a:gd name="connsiteX3424" fmla="*/ 282611 w 5697280"/>
                <a:gd name="connsiteY3424" fmla="*/ 2492351 h 3222876"/>
                <a:gd name="connsiteX3425" fmla="*/ 317063 w 5697280"/>
                <a:gd name="connsiteY3425" fmla="*/ 2478612 h 3222876"/>
                <a:gd name="connsiteX3426" fmla="*/ 321985 w 5697280"/>
                <a:gd name="connsiteY3426" fmla="*/ 2472197 h 3222876"/>
                <a:gd name="connsiteX3427" fmla="*/ 335070 w 5697280"/>
                <a:gd name="connsiteY3427" fmla="*/ 2456312 h 3222876"/>
                <a:gd name="connsiteX3428" fmla="*/ 343934 w 5697280"/>
                <a:gd name="connsiteY3428" fmla="*/ 2455496 h 3222876"/>
                <a:gd name="connsiteX3429" fmla="*/ 345124 w 5697280"/>
                <a:gd name="connsiteY3429" fmla="*/ 2465619 h 3222876"/>
                <a:gd name="connsiteX3430" fmla="*/ 318556 w 5697280"/>
                <a:gd name="connsiteY3430" fmla="*/ 2512784 h 3222876"/>
                <a:gd name="connsiteX3431" fmla="*/ 312025 w 5697280"/>
                <a:gd name="connsiteY3431" fmla="*/ 2525986 h 3222876"/>
                <a:gd name="connsiteX3432" fmla="*/ 326277 w 5697280"/>
                <a:gd name="connsiteY3432" fmla="*/ 2536273 h 3222876"/>
                <a:gd name="connsiteX3433" fmla="*/ 314917 w 5697280"/>
                <a:gd name="connsiteY3433" fmla="*/ 2558502 h 3222876"/>
                <a:gd name="connsiteX3434" fmla="*/ 308012 w 5697280"/>
                <a:gd name="connsiteY3434" fmla="*/ 2537439 h 3222876"/>
                <a:gd name="connsiteX3435" fmla="*/ 301575 w 5697280"/>
                <a:gd name="connsiteY3435" fmla="*/ 2533660 h 3222876"/>
                <a:gd name="connsiteX3436" fmla="*/ 242887 w 5697280"/>
                <a:gd name="connsiteY3436" fmla="*/ 2557033 h 3222876"/>
                <a:gd name="connsiteX3437" fmla="*/ 232321 w 5697280"/>
                <a:gd name="connsiteY3437" fmla="*/ 2557033 h 3222876"/>
                <a:gd name="connsiteX3438" fmla="*/ 194160 w 5697280"/>
                <a:gd name="connsiteY3438" fmla="*/ 2576160 h 3222876"/>
                <a:gd name="connsiteX3439" fmla="*/ 193973 w 5697280"/>
                <a:gd name="connsiteY3439" fmla="*/ 2606064 h 3222876"/>
                <a:gd name="connsiteX3440" fmla="*/ 190777 w 5697280"/>
                <a:gd name="connsiteY3440" fmla="*/ 2641682 h 3222876"/>
                <a:gd name="connsiteX3441" fmla="*/ 184853 w 5697280"/>
                <a:gd name="connsiteY3441" fmla="*/ 2660319 h 3222876"/>
                <a:gd name="connsiteX3442" fmla="*/ 198452 w 5697280"/>
                <a:gd name="connsiteY3442" fmla="*/ 2642498 h 3222876"/>
                <a:gd name="connsiteX3443" fmla="*/ 210791 w 5697280"/>
                <a:gd name="connsiteY3443" fmla="*/ 2639839 h 3222876"/>
                <a:gd name="connsiteX3444" fmla="*/ 224297 w 5697280"/>
                <a:gd name="connsiteY3444" fmla="*/ 2644131 h 3222876"/>
                <a:gd name="connsiteX3445" fmla="*/ 224203 w 5697280"/>
                <a:gd name="connsiteY3445" fmla="*/ 2644178 h 3222876"/>
                <a:gd name="connsiteX3446" fmla="*/ 235003 w 5697280"/>
                <a:gd name="connsiteY3446" fmla="*/ 2659993 h 3222876"/>
                <a:gd name="connsiteX3447" fmla="*/ 259472 w 5697280"/>
                <a:gd name="connsiteY3447" fmla="*/ 2637133 h 3222876"/>
                <a:gd name="connsiteX3448" fmla="*/ 260428 w 5697280"/>
                <a:gd name="connsiteY3448" fmla="*/ 2628013 h 3222876"/>
                <a:gd name="connsiteX3449" fmla="*/ 267402 w 5697280"/>
                <a:gd name="connsiteY3449" fmla="*/ 2611335 h 3222876"/>
                <a:gd name="connsiteX3450" fmla="*/ 278692 w 5697280"/>
                <a:gd name="connsiteY3450" fmla="*/ 2628876 h 3222876"/>
                <a:gd name="connsiteX3451" fmla="*/ 276709 w 5697280"/>
                <a:gd name="connsiteY3451" fmla="*/ 2640562 h 3222876"/>
                <a:gd name="connsiteX3452" fmla="*/ 293364 w 5697280"/>
                <a:gd name="connsiteY3452" fmla="*/ 2637273 h 3222876"/>
                <a:gd name="connsiteX3453" fmla="*/ 299709 w 5697280"/>
                <a:gd name="connsiteY3453" fmla="*/ 2635827 h 3222876"/>
                <a:gd name="connsiteX3454" fmla="*/ 306706 w 5697280"/>
                <a:gd name="connsiteY3454" fmla="*/ 2623185 h 3222876"/>
                <a:gd name="connsiteX3455" fmla="*/ 321145 w 5697280"/>
                <a:gd name="connsiteY3455" fmla="*/ 2610939 h 3222876"/>
                <a:gd name="connsiteX3456" fmla="*/ 334207 w 5697280"/>
                <a:gd name="connsiteY3456" fmla="*/ 2626543 h 3222876"/>
                <a:gd name="connsiteX3457" fmla="*/ 354104 w 5697280"/>
                <a:gd name="connsiteY3457" fmla="*/ 2628969 h 3222876"/>
                <a:gd name="connsiteX3458" fmla="*/ 360192 w 5697280"/>
                <a:gd name="connsiteY3458" fmla="*/ 2589969 h 3222876"/>
                <a:gd name="connsiteX3459" fmla="*/ 355457 w 5697280"/>
                <a:gd name="connsiteY3459" fmla="*/ 2575833 h 3222876"/>
                <a:gd name="connsiteX3460" fmla="*/ 332598 w 5697280"/>
                <a:gd name="connsiteY3460" fmla="*/ 2579309 h 3222876"/>
                <a:gd name="connsiteX3461" fmla="*/ 321775 w 5697280"/>
                <a:gd name="connsiteY3461" fmla="*/ 2594517 h 3222876"/>
                <a:gd name="connsiteX3462" fmla="*/ 310275 w 5697280"/>
                <a:gd name="connsiteY3462" fmla="*/ 2604244 h 3222876"/>
                <a:gd name="connsiteX3463" fmla="*/ 305890 w 5697280"/>
                <a:gd name="connsiteY3463" fmla="*/ 2590948 h 3222876"/>
                <a:gd name="connsiteX3464" fmla="*/ 334534 w 5697280"/>
                <a:gd name="connsiteY3464" fmla="*/ 2564427 h 3222876"/>
                <a:gd name="connsiteX3465" fmla="*/ 342791 w 5697280"/>
                <a:gd name="connsiteY3465" fmla="*/ 2559109 h 3222876"/>
                <a:gd name="connsiteX3466" fmla="*/ 363878 w 5697280"/>
                <a:gd name="connsiteY3466" fmla="*/ 2511828 h 3222876"/>
                <a:gd name="connsiteX3467" fmla="*/ 358466 w 5697280"/>
                <a:gd name="connsiteY3467" fmla="*/ 2502870 h 3222876"/>
                <a:gd name="connsiteX3468" fmla="*/ 348739 w 5697280"/>
                <a:gd name="connsiteY3468" fmla="*/ 2493050 h 3222876"/>
                <a:gd name="connsiteX3469" fmla="*/ 345217 w 5697280"/>
                <a:gd name="connsiteY3469" fmla="*/ 2481831 h 3222876"/>
                <a:gd name="connsiteX3470" fmla="*/ 345217 w 5697280"/>
                <a:gd name="connsiteY3470" fmla="*/ 2475393 h 3222876"/>
                <a:gd name="connsiteX3471" fmla="*/ 352005 w 5697280"/>
                <a:gd name="connsiteY3471" fmla="*/ 2474273 h 3222876"/>
                <a:gd name="connsiteX3472" fmla="*/ 369966 w 5697280"/>
                <a:gd name="connsiteY3472" fmla="*/ 2495220 h 3222876"/>
                <a:gd name="connsiteX3473" fmla="*/ 378619 w 5697280"/>
                <a:gd name="connsiteY3473" fmla="*/ 2476256 h 3222876"/>
                <a:gd name="connsiteX3474" fmla="*/ 379226 w 5697280"/>
                <a:gd name="connsiteY3474" fmla="*/ 2471474 h 3222876"/>
                <a:gd name="connsiteX3475" fmla="*/ 386317 w 5697280"/>
                <a:gd name="connsiteY3475" fmla="*/ 2459275 h 3222876"/>
                <a:gd name="connsiteX3476" fmla="*/ 395974 w 5697280"/>
                <a:gd name="connsiteY3476" fmla="*/ 2466902 h 3222876"/>
                <a:gd name="connsiteX3477" fmla="*/ 411905 w 5697280"/>
                <a:gd name="connsiteY3477" fmla="*/ 2434666 h 3222876"/>
                <a:gd name="connsiteX3478" fmla="*/ 423172 w 5697280"/>
                <a:gd name="connsiteY3478" fmla="*/ 2416379 h 3222876"/>
                <a:gd name="connsiteX3479" fmla="*/ 440969 w 5697280"/>
                <a:gd name="connsiteY3479" fmla="*/ 2376002 h 3222876"/>
                <a:gd name="connsiteX3480" fmla="*/ 480460 w 5697280"/>
                <a:gd name="connsiteY3480" fmla="*/ 2339800 h 3222876"/>
                <a:gd name="connsiteX3481" fmla="*/ 495855 w 5697280"/>
                <a:gd name="connsiteY3481" fmla="*/ 2342669 h 3222876"/>
                <a:gd name="connsiteX3482" fmla="*/ 492146 w 5697280"/>
                <a:gd name="connsiteY3482" fmla="*/ 2355242 h 3222876"/>
                <a:gd name="connsiteX3483" fmla="*/ 486198 w 5697280"/>
                <a:gd name="connsiteY3483" fmla="*/ 2371827 h 3222876"/>
                <a:gd name="connsiteX3484" fmla="*/ 460516 w 5697280"/>
                <a:gd name="connsiteY3484" fmla="*/ 2388691 h 3222876"/>
                <a:gd name="connsiteX3485" fmla="*/ 448223 w 5697280"/>
                <a:gd name="connsiteY3485" fmla="*/ 2394476 h 3222876"/>
                <a:gd name="connsiteX3486" fmla="*/ 429563 w 5697280"/>
                <a:gd name="connsiteY3486" fmla="*/ 2467439 h 3222876"/>
                <a:gd name="connsiteX3487" fmla="*/ 424338 w 5697280"/>
                <a:gd name="connsiteY3487" fmla="*/ 2480828 h 3222876"/>
                <a:gd name="connsiteX3488" fmla="*/ 421049 w 5697280"/>
                <a:gd name="connsiteY3488" fmla="*/ 2510801 h 3222876"/>
                <a:gd name="connsiteX3489" fmla="*/ 414145 w 5697280"/>
                <a:gd name="connsiteY3489" fmla="*/ 2527969 h 3222876"/>
                <a:gd name="connsiteX3490" fmla="*/ 385640 w 5697280"/>
                <a:gd name="connsiteY3490" fmla="*/ 2563401 h 3222876"/>
                <a:gd name="connsiteX3491" fmla="*/ 382935 w 5697280"/>
                <a:gd name="connsiteY3491" fmla="*/ 2576929 h 3222876"/>
                <a:gd name="connsiteX3492" fmla="*/ 388066 w 5697280"/>
                <a:gd name="connsiteY3492" fmla="*/ 2641309 h 3222876"/>
                <a:gd name="connsiteX3493" fmla="*/ 384521 w 5697280"/>
                <a:gd name="connsiteY3493" fmla="*/ 2657823 h 3222876"/>
                <a:gd name="connsiteX3494" fmla="*/ 384124 w 5697280"/>
                <a:gd name="connsiteY3494" fmla="*/ 2672798 h 3222876"/>
                <a:gd name="connsiteX3495" fmla="*/ 385384 w 5697280"/>
                <a:gd name="connsiteY3495" fmla="*/ 2677464 h 3222876"/>
                <a:gd name="connsiteX3496" fmla="*/ 370012 w 5697280"/>
                <a:gd name="connsiteY3496" fmla="*/ 2759197 h 3222876"/>
                <a:gd name="connsiteX3497" fmla="*/ 384404 w 5697280"/>
                <a:gd name="connsiteY3497" fmla="*/ 2773122 h 3222876"/>
                <a:gd name="connsiteX3498" fmla="*/ 384847 w 5697280"/>
                <a:gd name="connsiteY3498" fmla="*/ 2790057 h 3222876"/>
                <a:gd name="connsiteX3499" fmla="*/ 391892 w 5697280"/>
                <a:gd name="connsiteY3499" fmla="*/ 2800297 h 3222876"/>
                <a:gd name="connsiteX3500" fmla="*/ 399169 w 5697280"/>
                <a:gd name="connsiteY3500" fmla="*/ 2813102 h 3222876"/>
                <a:gd name="connsiteX3501" fmla="*/ 413865 w 5697280"/>
                <a:gd name="connsiteY3501" fmla="*/ 2834469 h 3222876"/>
                <a:gd name="connsiteX3502" fmla="*/ 470919 w 5697280"/>
                <a:gd name="connsiteY3502" fmla="*/ 2837594 h 3222876"/>
                <a:gd name="connsiteX3503" fmla="*/ 516614 w 5697280"/>
                <a:gd name="connsiteY3503" fmla="*/ 2828404 h 3222876"/>
                <a:gd name="connsiteX3504" fmla="*/ 593029 w 5697280"/>
                <a:gd name="connsiteY3504" fmla="*/ 2832486 h 3222876"/>
                <a:gd name="connsiteX3505" fmla="*/ 621977 w 5697280"/>
                <a:gd name="connsiteY3505" fmla="*/ 2857585 h 3222876"/>
                <a:gd name="connsiteX3506" fmla="*/ 649501 w 5697280"/>
                <a:gd name="connsiteY3506" fmla="*/ 2873073 h 3222876"/>
                <a:gd name="connsiteX3507" fmla="*/ 706486 w 5697280"/>
                <a:gd name="connsiteY3507" fmla="*/ 2914103 h 3222876"/>
                <a:gd name="connsiteX3508" fmla="*/ 721531 w 5697280"/>
                <a:gd name="connsiteY3508" fmla="*/ 2944589 h 3222876"/>
                <a:gd name="connsiteX3509" fmla="*/ 728342 w 5697280"/>
                <a:gd name="connsiteY3509" fmla="*/ 2978435 h 3222876"/>
                <a:gd name="connsiteX3510" fmla="*/ 732727 w 5697280"/>
                <a:gd name="connsiteY3510" fmla="*/ 2992571 h 3222876"/>
                <a:gd name="connsiteX3511" fmla="*/ 735503 w 5697280"/>
                <a:gd name="connsiteY3511" fmla="*/ 3001528 h 3222876"/>
                <a:gd name="connsiteX3512" fmla="*/ 743270 w 5697280"/>
                <a:gd name="connsiteY3512" fmla="*/ 3042068 h 3222876"/>
                <a:gd name="connsiteX3513" fmla="*/ 712644 w 5697280"/>
                <a:gd name="connsiteY3513" fmla="*/ 3097000 h 3222876"/>
                <a:gd name="connsiteX3514" fmla="*/ 629114 w 5697280"/>
                <a:gd name="connsiteY3514" fmla="*/ 3110015 h 3222876"/>
                <a:gd name="connsiteX3515" fmla="*/ 595992 w 5697280"/>
                <a:gd name="connsiteY3515" fmla="*/ 3118739 h 3222876"/>
                <a:gd name="connsiteX3516" fmla="*/ 531030 w 5697280"/>
                <a:gd name="connsiteY3516" fmla="*/ 3145284 h 3222876"/>
                <a:gd name="connsiteX3517" fmla="*/ 507401 w 5697280"/>
                <a:gd name="connsiteY3517" fmla="*/ 3149459 h 3222876"/>
                <a:gd name="connsiteX3518" fmla="*/ 405934 w 5697280"/>
                <a:gd name="connsiteY3518" fmla="*/ 3141902 h 3222876"/>
                <a:gd name="connsiteX3519" fmla="*/ 375074 w 5697280"/>
                <a:gd name="connsiteY3519" fmla="*/ 3135324 h 3222876"/>
                <a:gd name="connsiteX3520" fmla="*/ 346430 w 5697280"/>
                <a:gd name="connsiteY3520" fmla="*/ 3133598 h 3222876"/>
                <a:gd name="connsiteX3521" fmla="*/ 328492 w 5697280"/>
                <a:gd name="connsiteY3521" fmla="*/ 3127813 h 3222876"/>
                <a:gd name="connsiteX3522" fmla="*/ 283194 w 5697280"/>
                <a:gd name="connsiteY3522" fmla="*/ 3116150 h 3222876"/>
                <a:gd name="connsiteX3523" fmla="*/ 273724 w 5697280"/>
                <a:gd name="connsiteY3523" fmla="*/ 3115334 h 3222876"/>
                <a:gd name="connsiteX3524" fmla="*/ 224483 w 5697280"/>
                <a:gd name="connsiteY3524" fmla="*/ 3097000 h 3222876"/>
                <a:gd name="connsiteX3525" fmla="*/ 184759 w 5697280"/>
                <a:gd name="connsiteY3525" fmla="*/ 3050815 h 3222876"/>
                <a:gd name="connsiteX3526" fmla="*/ 179651 w 5697280"/>
                <a:gd name="connsiteY3526" fmla="*/ 3041228 h 3222876"/>
                <a:gd name="connsiteX3527" fmla="*/ 140487 w 5697280"/>
                <a:gd name="connsiteY3527" fmla="*/ 2964906 h 3222876"/>
                <a:gd name="connsiteX3528" fmla="*/ 125909 w 5697280"/>
                <a:gd name="connsiteY3528" fmla="*/ 2929125 h 3222876"/>
                <a:gd name="connsiteX3529" fmla="*/ 130574 w 5697280"/>
                <a:gd name="connsiteY3529" fmla="*/ 2907338 h 3222876"/>
                <a:gd name="connsiteX3530" fmla="*/ 116625 w 5697280"/>
                <a:gd name="connsiteY3530" fmla="*/ 2901833 h 3222876"/>
                <a:gd name="connsiteX3531" fmla="*/ 125325 w 5697280"/>
                <a:gd name="connsiteY3531" fmla="*/ 2875382 h 3222876"/>
                <a:gd name="connsiteX3532" fmla="*/ 144616 w 5697280"/>
                <a:gd name="connsiteY3532" fmla="*/ 2850610 h 3222876"/>
                <a:gd name="connsiteX3533" fmla="*/ 142890 w 5697280"/>
                <a:gd name="connsiteY3533" fmla="*/ 2838854 h 3222876"/>
                <a:gd name="connsiteX3534" fmla="*/ 137012 w 5697280"/>
                <a:gd name="connsiteY3534" fmla="*/ 2847718 h 3222876"/>
                <a:gd name="connsiteX3535" fmla="*/ 124789 w 5697280"/>
                <a:gd name="connsiteY3535" fmla="*/ 2859591 h 3222876"/>
                <a:gd name="connsiteX3536" fmla="*/ 106198 w 5697280"/>
                <a:gd name="connsiteY3536" fmla="*/ 2848091 h 3222876"/>
                <a:gd name="connsiteX3537" fmla="*/ 89311 w 5697280"/>
                <a:gd name="connsiteY3537" fmla="*/ 2800530 h 3222876"/>
                <a:gd name="connsiteX3538" fmla="*/ 94559 w 5697280"/>
                <a:gd name="connsiteY3538" fmla="*/ 2774685 h 3222876"/>
                <a:gd name="connsiteX3539" fmla="*/ 74592 w 5697280"/>
                <a:gd name="connsiteY3539" fmla="*/ 2751966 h 3222876"/>
                <a:gd name="connsiteX3540" fmla="*/ 67874 w 5697280"/>
                <a:gd name="connsiteY3540" fmla="*/ 2723835 h 3222876"/>
                <a:gd name="connsiteX3541" fmla="*/ 59267 w 5697280"/>
                <a:gd name="connsiteY3541" fmla="*/ 2681032 h 3222876"/>
                <a:gd name="connsiteX3542" fmla="*/ 54229 w 5697280"/>
                <a:gd name="connsiteY3542" fmla="*/ 2661275 h 3222876"/>
                <a:gd name="connsiteX3543" fmla="*/ 51523 w 5697280"/>
                <a:gd name="connsiteY3543" fmla="*/ 2652155 h 3222876"/>
                <a:gd name="connsiteX3544" fmla="*/ 50357 w 5697280"/>
                <a:gd name="connsiteY3544" fmla="*/ 2578632 h 3222876"/>
                <a:gd name="connsiteX3545" fmla="*/ 51103 w 5697280"/>
                <a:gd name="connsiteY3545" fmla="*/ 2565383 h 3222876"/>
                <a:gd name="connsiteX3546" fmla="*/ 45038 w 5697280"/>
                <a:gd name="connsiteY3546" fmla="*/ 2533007 h 3222876"/>
                <a:gd name="connsiteX3547" fmla="*/ 22156 w 5697280"/>
                <a:gd name="connsiteY3547" fmla="*/ 2470704 h 3222876"/>
                <a:gd name="connsiteX3548" fmla="*/ 22063 w 5697280"/>
                <a:gd name="connsiteY3548" fmla="*/ 2469515 h 3222876"/>
                <a:gd name="connsiteX3549" fmla="*/ 17024 w 5697280"/>
                <a:gd name="connsiteY3549" fmla="*/ 2429021 h 3222876"/>
                <a:gd name="connsiteX3550" fmla="*/ 32629 w 5697280"/>
                <a:gd name="connsiteY3550" fmla="*/ 2395246 h 3222876"/>
                <a:gd name="connsiteX3551" fmla="*/ 10959 w 5697280"/>
                <a:gd name="connsiteY3551" fmla="*/ 2386265 h 3222876"/>
                <a:gd name="connsiteX3552" fmla="*/ 2889 w 5697280"/>
                <a:gd name="connsiteY3552" fmla="*/ 2374626 h 3222876"/>
                <a:gd name="connsiteX3553" fmla="*/ 5081 w 5697280"/>
                <a:gd name="connsiteY3553" fmla="*/ 2282676 h 3222876"/>
                <a:gd name="connsiteX3554" fmla="*/ 18984 w 5697280"/>
                <a:gd name="connsiteY3554" fmla="*/ 2241039 h 3222876"/>
                <a:gd name="connsiteX3555" fmla="*/ 59850 w 5697280"/>
                <a:gd name="connsiteY3555" fmla="*/ 2211229 h 3222876"/>
                <a:gd name="connsiteX3556" fmla="*/ 70650 w 5697280"/>
                <a:gd name="connsiteY3556" fmla="*/ 2199706 h 3222876"/>
                <a:gd name="connsiteX3557" fmla="*/ 91480 w 5697280"/>
                <a:gd name="connsiteY3557" fmla="*/ 2175494 h 3222876"/>
                <a:gd name="connsiteX3558" fmla="*/ 106385 w 5697280"/>
                <a:gd name="connsiteY3558" fmla="*/ 2164647 h 3222876"/>
                <a:gd name="connsiteX3559" fmla="*/ 127448 w 5697280"/>
                <a:gd name="connsiteY3559" fmla="*/ 2151515 h 3222876"/>
                <a:gd name="connsiteX3560" fmla="*/ 145012 w 5697280"/>
                <a:gd name="connsiteY3560" fmla="*/ 2129589 h 3222876"/>
                <a:gd name="connsiteX3561" fmla="*/ 158658 w 5697280"/>
                <a:gd name="connsiteY3561" fmla="*/ 2113004 h 3222876"/>
                <a:gd name="connsiteX3562" fmla="*/ 170251 w 5697280"/>
                <a:gd name="connsiteY3562" fmla="*/ 2105074 h 3222876"/>
                <a:gd name="connsiteX3563" fmla="*/ 194370 w 5697280"/>
                <a:gd name="connsiteY3563" fmla="*/ 2088932 h 3222876"/>
                <a:gd name="connsiteX3564" fmla="*/ 199105 w 5697280"/>
                <a:gd name="connsiteY3564" fmla="*/ 2083451 h 3222876"/>
                <a:gd name="connsiteX3565" fmla="*/ 212470 w 5697280"/>
                <a:gd name="connsiteY3565" fmla="*/ 2064184 h 3222876"/>
                <a:gd name="connsiteX3566" fmla="*/ 239155 w 5697280"/>
                <a:gd name="connsiteY3566" fmla="*/ 2052964 h 3222876"/>
                <a:gd name="connsiteX3567" fmla="*/ 251331 w 5697280"/>
                <a:gd name="connsiteY3567" fmla="*/ 2039645 h 3222876"/>
                <a:gd name="connsiteX3568" fmla="*/ 255343 w 5697280"/>
                <a:gd name="connsiteY3568" fmla="*/ 2028612 h 3222876"/>
                <a:gd name="connsiteX3569" fmla="*/ 268895 w 5697280"/>
                <a:gd name="connsiteY3569" fmla="*/ 1999058 h 3222876"/>
                <a:gd name="connsiteX3570" fmla="*/ 271181 w 5697280"/>
                <a:gd name="connsiteY3570" fmla="*/ 1990964 h 3222876"/>
                <a:gd name="connsiteX3571" fmla="*/ 299055 w 5697280"/>
                <a:gd name="connsiteY3571" fmla="*/ 1986975 h 3222876"/>
                <a:gd name="connsiteX3572" fmla="*/ 305960 w 5697280"/>
                <a:gd name="connsiteY3572" fmla="*/ 1976012 h 3222876"/>
                <a:gd name="connsiteX3573" fmla="*/ 317413 w 5697280"/>
                <a:gd name="connsiteY3573" fmla="*/ 1985436 h 3222876"/>
                <a:gd name="connsiteX3574" fmla="*/ 329635 w 5697280"/>
                <a:gd name="connsiteY3574" fmla="*/ 2004913 h 3222876"/>
                <a:gd name="connsiteX3575" fmla="*/ 333577 w 5697280"/>
                <a:gd name="connsiteY3575" fmla="*/ 2007269 h 3222876"/>
                <a:gd name="connsiteX3576" fmla="*/ 334604 w 5697280"/>
                <a:gd name="connsiteY3576" fmla="*/ 2004540 h 3222876"/>
                <a:gd name="connsiteX3577" fmla="*/ 329775 w 5697280"/>
                <a:gd name="connsiteY3577" fmla="*/ 1992620 h 3222876"/>
                <a:gd name="connsiteX3578" fmla="*/ 343678 w 5697280"/>
                <a:gd name="connsiteY3578" fmla="*/ 1995443 h 3222876"/>
                <a:gd name="connsiteX3579" fmla="*/ 350115 w 5697280"/>
                <a:gd name="connsiteY3579" fmla="*/ 1994953 h 3222876"/>
                <a:gd name="connsiteX3580" fmla="*/ 363878 w 5697280"/>
                <a:gd name="connsiteY3580" fmla="*/ 1994370 h 3222876"/>
                <a:gd name="connsiteX3581" fmla="*/ 389443 w 5697280"/>
                <a:gd name="connsiteY3581" fmla="*/ 2020308 h 3222876"/>
                <a:gd name="connsiteX3582" fmla="*/ 397280 w 5697280"/>
                <a:gd name="connsiteY3582" fmla="*/ 2025486 h 3222876"/>
                <a:gd name="connsiteX3583" fmla="*/ 406844 w 5697280"/>
                <a:gd name="connsiteY3583" fmla="*/ 2024880 h 3222876"/>
                <a:gd name="connsiteX3584" fmla="*/ 403228 w 5697280"/>
                <a:gd name="connsiteY3584" fmla="*/ 2015853 h 3222876"/>
                <a:gd name="connsiteX3585" fmla="*/ 377826 w 5697280"/>
                <a:gd name="connsiteY3585" fmla="*/ 1993810 h 3222876"/>
                <a:gd name="connsiteX3586" fmla="*/ 374304 w 5697280"/>
                <a:gd name="connsiteY3586" fmla="*/ 1981937 h 3222876"/>
                <a:gd name="connsiteX3587" fmla="*/ 386130 w 5697280"/>
                <a:gd name="connsiteY3587" fmla="*/ 1984223 h 3222876"/>
                <a:gd name="connsiteX3588" fmla="*/ 400429 w 5697280"/>
                <a:gd name="connsiteY3588" fmla="*/ 1990824 h 3222876"/>
                <a:gd name="connsiteX3589" fmla="*/ 416664 w 5697280"/>
                <a:gd name="connsiteY3589" fmla="*/ 1987045 h 3222876"/>
                <a:gd name="connsiteX3590" fmla="*/ 430542 w 5697280"/>
                <a:gd name="connsiteY3590" fmla="*/ 1985576 h 3222876"/>
                <a:gd name="connsiteX3591" fmla="*/ 468004 w 5697280"/>
                <a:gd name="connsiteY3591" fmla="*/ 2016226 h 3222876"/>
                <a:gd name="connsiteX3592" fmla="*/ 493895 w 5697280"/>
                <a:gd name="connsiteY3592" fmla="*/ 2025953 h 3222876"/>
                <a:gd name="connsiteX3593" fmla="*/ 498677 w 5697280"/>
                <a:gd name="connsiteY3593" fmla="*/ 2023503 h 3222876"/>
                <a:gd name="connsiteX3594" fmla="*/ 495645 w 5697280"/>
                <a:gd name="connsiteY3594" fmla="*/ 2018815 h 3222876"/>
                <a:gd name="connsiteX3595" fmla="*/ 435138 w 5697280"/>
                <a:gd name="connsiteY3595" fmla="*/ 1977995 h 3222876"/>
                <a:gd name="connsiteX3596" fmla="*/ 419883 w 5697280"/>
                <a:gd name="connsiteY3596" fmla="*/ 1962507 h 3222876"/>
                <a:gd name="connsiteX3597" fmla="*/ 419999 w 5697280"/>
                <a:gd name="connsiteY3597" fmla="*/ 1953433 h 3222876"/>
                <a:gd name="connsiteX3598" fmla="*/ 427650 w 5697280"/>
                <a:gd name="connsiteY3598" fmla="*/ 1952967 h 3222876"/>
                <a:gd name="connsiteX3599" fmla="*/ 440503 w 5697280"/>
                <a:gd name="connsiteY3599" fmla="*/ 1961784 h 3222876"/>
                <a:gd name="connsiteX3600" fmla="*/ 504205 w 5697280"/>
                <a:gd name="connsiteY3600" fmla="*/ 1988888 h 3222876"/>
                <a:gd name="connsiteX3601" fmla="*/ 521886 w 5697280"/>
                <a:gd name="connsiteY3601" fmla="*/ 2007292 h 3222876"/>
                <a:gd name="connsiteX3602" fmla="*/ 515098 w 5697280"/>
                <a:gd name="connsiteY3602" fmla="*/ 2027329 h 3222876"/>
                <a:gd name="connsiteX3603" fmla="*/ 515285 w 5697280"/>
                <a:gd name="connsiteY3603" fmla="*/ 2035563 h 3222876"/>
                <a:gd name="connsiteX3604" fmla="*/ 532733 w 5697280"/>
                <a:gd name="connsiteY3604" fmla="*/ 2043657 h 3222876"/>
                <a:gd name="connsiteX3605" fmla="*/ 550460 w 5697280"/>
                <a:gd name="connsiteY3605" fmla="*/ 2051471 h 3222876"/>
                <a:gd name="connsiteX3606" fmla="*/ 564316 w 5697280"/>
                <a:gd name="connsiteY3606" fmla="*/ 2054877 h 3222876"/>
                <a:gd name="connsiteX3607" fmla="*/ 590254 w 5697280"/>
                <a:gd name="connsiteY3607" fmla="*/ 2070388 h 3222876"/>
                <a:gd name="connsiteX3608" fmla="*/ 606768 w 5697280"/>
                <a:gd name="connsiteY3608" fmla="*/ 2092478 h 3222876"/>
                <a:gd name="connsiteX3609" fmla="*/ 629977 w 5697280"/>
                <a:gd name="connsiteY3609" fmla="*/ 2108456 h 3222876"/>
                <a:gd name="connsiteX3610" fmla="*/ 688782 w 5697280"/>
                <a:gd name="connsiteY3610" fmla="*/ 2139316 h 3222876"/>
                <a:gd name="connsiteX3611" fmla="*/ 702147 w 5697280"/>
                <a:gd name="connsiteY3611" fmla="*/ 2141392 h 3222876"/>
                <a:gd name="connsiteX3612" fmla="*/ 701891 w 5697280"/>
                <a:gd name="connsiteY3612" fmla="*/ 2125507 h 3222876"/>
                <a:gd name="connsiteX3613" fmla="*/ 698298 w 5697280"/>
                <a:gd name="connsiteY3613" fmla="*/ 2111651 h 3222876"/>
                <a:gd name="connsiteX3614" fmla="*/ 706113 w 5697280"/>
                <a:gd name="connsiteY3614" fmla="*/ 2096256 h 3222876"/>
                <a:gd name="connsiteX3615" fmla="*/ 722254 w 5697280"/>
                <a:gd name="connsiteY3615" fmla="*/ 2101318 h 3222876"/>
                <a:gd name="connsiteX3616" fmla="*/ 740401 w 5697280"/>
                <a:gd name="connsiteY3616" fmla="*/ 2115617 h 3222876"/>
                <a:gd name="connsiteX3617" fmla="*/ 748146 w 5697280"/>
                <a:gd name="connsiteY3617" fmla="*/ 2113891 h 3222876"/>
                <a:gd name="connsiteX3618" fmla="*/ 746629 w 5697280"/>
                <a:gd name="connsiteY3618" fmla="*/ 2104840 h 3222876"/>
                <a:gd name="connsiteX3619" fmla="*/ 716306 w 5697280"/>
                <a:gd name="connsiteY3619" fmla="*/ 2045616 h 3222876"/>
                <a:gd name="connsiteX3620" fmla="*/ 701844 w 5697280"/>
                <a:gd name="connsiteY3620" fmla="*/ 2032017 h 3222876"/>
                <a:gd name="connsiteX3621" fmla="*/ 661770 w 5697280"/>
                <a:gd name="connsiteY3621" fmla="*/ 2005846 h 3222876"/>
                <a:gd name="connsiteX3622" fmla="*/ 651041 w 5697280"/>
                <a:gd name="connsiteY3622" fmla="*/ 2008202 h 3222876"/>
                <a:gd name="connsiteX3623" fmla="*/ 635132 w 5697280"/>
                <a:gd name="connsiteY3623" fmla="*/ 2039342 h 3222876"/>
                <a:gd name="connsiteX3624" fmla="*/ 635529 w 5697280"/>
                <a:gd name="connsiteY3624" fmla="*/ 2038922 h 3222876"/>
                <a:gd name="connsiteX3625" fmla="*/ 627482 w 5697280"/>
                <a:gd name="connsiteY3625" fmla="*/ 2038059 h 3222876"/>
                <a:gd name="connsiteX3626" fmla="*/ 605672 w 5697280"/>
                <a:gd name="connsiteY3626" fmla="*/ 2010394 h 3222876"/>
                <a:gd name="connsiteX3627" fmla="*/ 584259 w 5697280"/>
                <a:gd name="connsiteY3627" fmla="*/ 1997262 h 3222876"/>
                <a:gd name="connsiteX3628" fmla="*/ 571383 w 5697280"/>
                <a:gd name="connsiteY3628" fmla="*/ 1994603 h 3222876"/>
                <a:gd name="connsiteX3629" fmla="*/ 555288 w 5697280"/>
                <a:gd name="connsiteY3629" fmla="*/ 1990031 h 3222876"/>
                <a:gd name="connsiteX3630" fmla="*/ 559814 w 5697280"/>
                <a:gd name="connsiteY3630" fmla="*/ 1977832 h 3222876"/>
                <a:gd name="connsiteX3631" fmla="*/ 566112 w 5697280"/>
                <a:gd name="connsiteY3631" fmla="*/ 1975009 h 3222876"/>
                <a:gd name="connsiteX3632" fmla="*/ 562449 w 5697280"/>
                <a:gd name="connsiteY3632" fmla="*/ 1968105 h 3222876"/>
                <a:gd name="connsiteX3633" fmla="*/ 549597 w 5697280"/>
                <a:gd name="connsiteY3633" fmla="*/ 1961340 h 3222876"/>
                <a:gd name="connsiteX3634" fmla="*/ 537304 w 5697280"/>
                <a:gd name="connsiteY3634" fmla="*/ 1939204 h 3222876"/>
                <a:gd name="connsiteX3635" fmla="*/ 534552 w 5697280"/>
                <a:gd name="connsiteY3635" fmla="*/ 1932020 h 3222876"/>
                <a:gd name="connsiteX3636" fmla="*/ 508544 w 5697280"/>
                <a:gd name="connsiteY3636" fmla="*/ 1919634 h 3222876"/>
                <a:gd name="connsiteX3637" fmla="*/ 492706 w 5697280"/>
                <a:gd name="connsiteY3637" fmla="*/ 1906105 h 3222876"/>
                <a:gd name="connsiteX3638" fmla="*/ 470383 w 5697280"/>
                <a:gd name="connsiteY3638" fmla="*/ 1878744 h 3222876"/>
                <a:gd name="connsiteX3639" fmla="*/ 454521 w 5697280"/>
                <a:gd name="connsiteY3639" fmla="*/ 1867664 h 3222876"/>
                <a:gd name="connsiteX3640" fmla="*/ 444631 w 5697280"/>
                <a:gd name="connsiteY3640" fmla="*/ 1868248 h 3222876"/>
                <a:gd name="connsiteX3641" fmla="*/ 449670 w 5697280"/>
                <a:gd name="connsiteY3641" fmla="*/ 1876108 h 3222876"/>
                <a:gd name="connsiteX3642" fmla="*/ 460166 w 5697280"/>
                <a:gd name="connsiteY3642" fmla="*/ 1883992 h 3222876"/>
                <a:gd name="connsiteX3643" fmla="*/ 463688 w 5697280"/>
                <a:gd name="connsiteY3643" fmla="*/ 1891853 h 3222876"/>
                <a:gd name="connsiteX3644" fmla="*/ 454358 w 5697280"/>
                <a:gd name="connsiteY3644" fmla="*/ 1895632 h 3222876"/>
                <a:gd name="connsiteX3645" fmla="*/ 430566 w 5697280"/>
                <a:gd name="connsiteY3645" fmla="*/ 1900670 h 3222876"/>
                <a:gd name="connsiteX3646" fmla="*/ 432059 w 5697280"/>
                <a:gd name="connsiteY3646" fmla="*/ 1913360 h 3222876"/>
                <a:gd name="connsiteX3647" fmla="*/ 445588 w 5697280"/>
                <a:gd name="connsiteY3647" fmla="*/ 1918631 h 3222876"/>
                <a:gd name="connsiteX3648" fmla="*/ 458160 w 5697280"/>
                <a:gd name="connsiteY3648" fmla="*/ 1925745 h 3222876"/>
                <a:gd name="connsiteX3649" fmla="*/ 458907 w 5697280"/>
                <a:gd name="connsiteY3649" fmla="*/ 1937035 h 3222876"/>
                <a:gd name="connsiteX3650" fmla="*/ 450183 w 5697280"/>
                <a:gd name="connsiteY3650" fmla="*/ 1938855 h 3222876"/>
                <a:gd name="connsiteX3651" fmla="*/ 410949 w 5697280"/>
                <a:gd name="connsiteY3651" fmla="*/ 1920707 h 3222876"/>
                <a:gd name="connsiteX3652" fmla="*/ 401292 w 5697280"/>
                <a:gd name="connsiteY3652" fmla="*/ 1922760 h 3222876"/>
                <a:gd name="connsiteX3653" fmla="*/ 396207 w 5697280"/>
                <a:gd name="connsiteY3653" fmla="*/ 1931017 h 3222876"/>
                <a:gd name="connsiteX3654" fmla="*/ 371552 w 5697280"/>
                <a:gd name="connsiteY3654" fmla="*/ 1939251 h 3222876"/>
                <a:gd name="connsiteX3655" fmla="*/ 375774 w 5697280"/>
                <a:gd name="connsiteY3655" fmla="*/ 1951497 h 3222876"/>
                <a:gd name="connsiteX3656" fmla="*/ 374258 w 5697280"/>
                <a:gd name="connsiteY3656" fmla="*/ 1960477 h 3222876"/>
                <a:gd name="connsiteX3657" fmla="*/ 365557 w 5697280"/>
                <a:gd name="connsiteY3657" fmla="*/ 1959194 h 3222876"/>
                <a:gd name="connsiteX3658" fmla="*/ 357696 w 5697280"/>
                <a:gd name="connsiteY3658" fmla="*/ 1953503 h 3222876"/>
                <a:gd name="connsiteX3659" fmla="*/ 349626 w 5697280"/>
                <a:gd name="connsiteY3659" fmla="*/ 1949911 h 3222876"/>
                <a:gd name="connsiteX3660" fmla="*/ 348016 w 5697280"/>
                <a:gd name="connsiteY3660" fmla="*/ 1960874 h 3222876"/>
                <a:gd name="connsiteX3661" fmla="*/ 348133 w 5697280"/>
                <a:gd name="connsiteY3661" fmla="*/ 1972770 h 3222876"/>
                <a:gd name="connsiteX3662" fmla="*/ 337869 w 5697280"/>
                <a:gd name="connsiteY3662" fmla="*/ 1968758 h 3222876"/>
                <a:gd name="connsiteX3663" fmla="*/ 325087 w 5697280"/>
                <a:gd name="connsiteY3663" fmla="*/ 1957748 h 3222876"/>
                <a:gd name="connsiteX3664" fmla="*/ 316923 w 5697280"/>
                <a:gd name="connsiteY3664" fmla="*/ 1955906 h 3222876"/>
                <a:gd name="connsiteX3665" fmla="*/ 299195 w 5697280"/>
                <a:gd name="connsiteY3665" fmla="*/ 1952500 h 3222876"/>
                <a:gd name="connsiteX3666" fmla="*/ 288022 w 5697280"/>
                <a:gd name="connsiteY3666" fmla="*/ 1944149 h 3222876"/>
                <a:gd name="connsiteX3667" fmla="*/ 290565 w 5697280"/>
                <a:gd name="connsiteY3667" fmla="*/ 1954506 h 3222876"/>
                <a:gd name="connsiteX3668" fmla="*/ 285223 w 5697280"/>
                <a:gd name="connsiteY3668" fmla="*/ 1970391 h 3222876"/>
                <a:gd name="connsiteX3669" fmla="*/ 242537 w 5697280"/>
                <a:gd name="connsiteY3669" fmla="*/ 1967475 h 3222876"/>
                <a:gd name="connsiteX3670" fmla="*/ 218582 w 5697280"/>
                <a:gd name="connsiteY3670" fmla="*/ 1933396 h 3222876"/>
                <a:gd name="connsiteX3671" fmla="*/ 184503 w 5697280"/>
                <a:gd name="connsiteY3671" fmla="*/ 1875292 h 3222876"/>
                <a:gd name="connsiteX3672" fmla="*/ 157585 w 5697280"/>
                <a:gd name="connsiteY3672" fmla="*/ 1831439 h 3222876"/>
                <a:gd name="connsiteX3673" fmla="*/ 122946 w 5697280"/>
                <a:gd name="connsiteY3673" fmla="*/ 1753532 h 3222876"/>
                <a:gd name="connsiteX3674" fmla="*/ 107388 w 5697280"/>
                <a:gd name="connsiteY3674" fmla="*/ 1709283 h 3222876"/>
                <a:gd name="connsiteX3675" fmla="*/ 114199 w 5697280"/>
                <a:gd name="connsiteY3675" fmla="*/ 1680056 h 3222876"/>
                <a:gd name="connsiteX3676" fmla="*/ 129034 w 5697280"/>
                <a:gd name="connsiteY3676" fmla="*/ 1647913 h 3222876"/>
                <a:gd name="connsiteX3677" fmla="*/ 135519 w 5697280"/>
                <a:gd name="connsiteY3677" fmla="*/ 1634734 h 3222876"/>
                <a:gd name="connsiteX3678" fmla="*/ 146995 w 5697280"/>
                <a:gd name="connsiteY3678" fmla="*/ 1643644 h 3222876"/>
                <a:gd name="connsiteX3679" fmla="*/ 152267 w 5697280"/>
                <a:gd name="connsiteY3679" fmla="*/ 1655797 h 3222876"/>
                <a:gd name="connsiteX3680" fmla="*/ 167848 w 5697280"/>
                <a:gd name="connsiteY3680" fmla="*/ 1662865 h 3222876"/>
                <a:gd name="connsiteX3681" fmla="*/ 178415 w 5697280"/>
                <a:gd name="connsiteY3681" fmla="*/ 1668579 h 3222876"/>
                <a:gd name="connsiteX3682" fmla="*/ 204820 w 5697280"/>
                <a:gd name="connsiteY3682" fmla="*/ 1705667 h 3222876"/>
                <a:gd name="connsiteX3683" fmla="*/ 212820 w 5697280"/>
                <a:gd name="connsiteY3683" fmla="*/ 1716071 h 3222876"/>
                <a:gd name="connsiteX3684" fmla="*/ 216133 w 5697280"/>
                <a:gd name="connsiteY3684" fmla="*/ 1725704 h 3222876"/>
                <a:gd name="connsiteX3685" fmla="*/ 239132 w 5697280"/>
                <a:gd name="connsiteY3685" fmla="*/ 1763025 h 3222876"/>
                <a:gd name="connsiteX3686" fmla="*/ 240974 w 5697280"/>
                <a:gd name="connsiteY3686" fmla="*/ 1764471 h 3222876"/>
                <a:gd name="connsiteX3687" fmla="*/ 268079 w 5697280"/>
                <a:gd name="connsiteY3687" fmla="*/ 1777394 h 3222876"/>
                <a:gd name="connsiteX3688" fmla="*/ 277526 w 5697280"/>
                <a:gd name="connsiteY3688" fmla="*/ 1770070 h 3222876"/>
                <a:gd name="connsiteX3689" fmla="*/ 296676 w 5697280"/>
                <a:gd name="connsiteY3689" fmla="*/ 1762465 h 3222876"/>
                <a:gd name="connsiteX3690" fmla="*/ 309505 w 5697280"/>
                <a:gd name="connsiteY3690" fmla="*/ 1768367 h 3222876"/>
                <a:gd name="connsiteX3691" fmla="*/ 295370 w 5697280"/>
                <a:gd name="connsiteY3691" fmla="*/ 1752412 h 3222876"/>
                <a:gd name="connsiteX3692" fmla="*/ 280418 w 5697280"/>
                <a:gd name="connsiteY3692" fmla="*/ 1738370 h 3222876"/>
                <a:gd name="connsiteX3693" fmla="*/ 277502 w 5697280"/>
                <a:gd name="connsiteY3693" fmla="*/ 1726707 h 3222876"/>
                <a:gd name="connsiteX3694" fmla="*/ 289958 w 5697280"/>
                <a:gd name="connsiteY3694" fmla="*/ 1729366 h 3222876"/>
                <a:gd name="connsiteX3695" fmla="*/ 325927 w 5697280"/>
                <a:gd name="connsiteY3695" fmla="*/ 1759433 h 3222876"/>
                <a:gd name="connsiteX3696" fmla="*/ 330918 w 5697280"/>
                <a:gd name="connsiteY3696" fmla="*/ 1760529 h 3222876"/>
                <a:gd name="connsiteX3697" fmla="*/ 330125 w 5697280"/>
                <a:gd name="connsiteY3697" fmla="*/ 1753998 h 3222876"/>
                <a:gd name="connsiteX3698" fmla="*/ 312444 w 5697280"/>
                <a:gd name="connsiteY3698" fmla="*/ 1741426 h 3222876"/>
                <a:gd name="connsiteX3699" fmla="*/ 307406 w 5697280"/>
                <a:gd name="connsiteY3699" fmla="*/ 1718893 h 3222876"/>
                <a:gd name="connsiteX3700" fmla="*/ 319419 w 5697280"/>
                <a:gd name="connsiteY3700" fmla="*/ 1718753 h 3222876"/>
                <a:gd name="connsiteX3701" fmla="*/ 348156 w 5697280"/>
                <a:gd name="connsiteY3701" fmla="*/ 1744691 h 3222876"/>
                <a:gd name="connsiteX3702" fmla="*/ 373908 w 5697280"/>
                <a:gd name="connsiteY3702" fmla="*/ 1747117 h 3222876"/>
                <a:gd name="connsiteX3703" fmla="*/ 340039 w 5697280"/>
                <a:gd name="connsiteY3703" fmla="*/ 1724235 h 3222876"/>
                <a:gd name="connsiteX3704" fmla="*/ 309155 w 5697280"/>
                <a:gd name="connsiteY3704" fmla="*/ 1689386 h 3222876"/>
                <a:gd name="connsiteX3705" fmla="*/ 310648 w 5697280"/>
                <a:gd name="connsiteY3705" fmla="*/ 1676907 h 3222876"/>
                <a:gd name="connsiteX3706" fmla="*/ 322918 w 5697280"/>
                <a:gd name="connsiteY3706" fmla="*/ 1677140 h 3222876"/>
                <a:gd name="connsiteX3707" fmla="*/ 332924 w 5697280"/>
                <a:gd name="connsiteY3707" fmla="*/ 1684044 h 3222876"/>
                <a:gd name="connsiteX3708" fmla="*/ 365930 w 5697280"/>
                <a:gd name="connsiteY3708" fmla="*/ 1720269 h 3222876"/>
                <a:gd name="connsiteX3709" fmla="*/ 373954 w 5697280"/>
                <a:gd name="connsiteY3709" fmla="*/ 1722369 h 3222876"/>
                <a:gd name="connsiteX3710" fmla="*/ 373231 w 5697280"/>
                <a:gd name="connsiteY3710" fmla="*/ 1714764 h 3222876"/>
                <a:gd name="connsiteX3711" fmla="*/ 332598 w 5697280"/>
                <a:gd name="connsiteY3711" fmla="*/ 1684347 h 3222876"/>
                <a:gd name="connsiteX3712" fmla="*/ 346943 w 5697280"/>
                <a:gd name="connsiteY3712" fmla="*/ 1648776 h 3222876"/>
                <a:gd name="connsiteX3713" fmla="*/ 360006 w 5697280"/>
                <a:gd name="connsiteY3713" fmla="*/ 1649336 h 3222876"/>
                <a:gd name="connsiteX3714" fmla="*/ 386154 w 5697280"/>
                <a:gd name="connsiteY3714" fmla="*/ 1679169 h 3222876"/>
                <a:gd name="connsiteX3715" fmla="*/ 398353 w 5697280"/>
                <a:gd name="connsiteY3715" fmla="*/ 1694308 h 3222876"/>
                <a:gd name="connsiteX3716" fmla="*/ 399449 w 5697280"/>
                <a:gd name="connsiteY3716" fmla="*/ 1674947 h 3222876"/>
                <a:gd name="connsiteX3717" fmla="*/ 393128 w 5697280"/>
                <a:gd name="connsiteY3717" fmla="*/ 1612248 h 3222876"/>
                <a:gd name="connsiteX3718" fmla="*/ 394808 w 5697280"/>
                <a:gd name="connsiteY3718" fmla="*/ 1568022 h 3222876"/>
                <a:gd name="connsiteX3719" fmla="*/ 394504 w 5697280"/>
                <a:gd name="connsiteY3719" fmla="*/ 1564453 h 3222876"/>
                <a:gd name="connsiteX3720" fmla="*/ 380252 w 5697280"/>
                <a:gd name="connsiteY3720" fmla="*/ 1485426 h 3222876"/>
                <a:gd name="connsiteX3721" fmla="*/ 382212 w 5697280"/>
                <a:gd name="connsiteY3721" fmla="*/ 1466485 h 3222876"/>
                <a:gd name="connsiteX3722" fmla="*/ 390842 w 5697280"/>
                <a:gd name="connsiteY3722" fmla="*/ 1417198 h 3222876"/>
                <a:gd name="connsiteX3723" fmla="*/ 387577 w 5697280"/>
                <a:gd name="connsiteY3723" fmla="*/ 1397581 h 3222876"/>
                <a:gd name="connsiteX3724" fmla="*/ 382678 w 5697280"/>
                <a:gd name="connsiteY3724" fmla="*/ 1382746 h 3222876"/>
                <a:gd name="connsiteX3725" fmla="*/ 379319 w 5697280"/>
                <a:gd name="connsiteY3725" fmla="*/ 1345658 h 3222876"/>
                <a:gd name="connsiteX3726" fmla="*/ 375051 w 5697280"/>
                <a:gd name="connsiteY3726" fmla="*/ 1312676 h 3222876"/>
                <a:gd name="connsiteX3727" fmla="*/ 379646 w 5697280"/>
                <a:gd name="connsiteY3727" fmla="*/ 1304698 h 3222876"/>
                <a:gd name="connsiteX3728" fmla="*/ 378969 w 5697280"/>
                <a:gd name="connsiteY3728" fmla="*/ 1282632 h 3222876"/>
                <a:gd name="connsiteX3729" fmla="*/ 375307 w 5697280"/>
                <a:gd name="connsiteY3729" fmla="*/ 1274001 h 3222876"/>
                <a:gd name="connsiteX3730" fmla="*/ 372625 w 5697280"/>
                <a:gd name="connsiteY3730" fmla="*/ 1233088 h 3222876"/>
                <a:gd name="connsiteX3731" fmla="*/ 367493 w 5697280"/>
                <a:gd name="connsiteY3731" fmla="*/ 1188956 h 3222876"/>
                <a:gd name="connsiteX3732" fmla="*/ 367213 w 5697280"/>
                <a:gd name="connsiteY3732" fmla="*/ 1162808 h 3222876"/>
                <a:gd name="connsiteX3733" fmla="*/ 373068 w 5697280"/>
                <a:gd name="connsiteY3733" fmla="*/ 1123341 h 3222876"/>
                <a:gd name="connsiteX3734" fmla="*/ 372485 w 5697280"/>
                <a:gd name="connsiteY3734" fmla="*/ 1109718 h 3222876"/>
                <a:gd name="connsiteX3735" fmla="*/ 367376 w 5697280"/>
                <a:gd name="connsiteY3735" fmla="*/ 1119165 h 3222876"/>
                <a:gd name="connsiteX3736" fmla="*/ 358909 w 5697280"/>
                <a:gd name="connsiteY3736" fmla="*/ 1122034 h 3222876"/>
                <a:gd name="connsiteX3737" fmla="*/ 357136 w 5697280"/>
                <a:gd name="connsiteY3737" fmla="*/ 1112704 h 3222876"/>
                <a:gd name="connsiteX3738" fmla="*/ 353684 w 5697280"/>
                <a:gd name="connsiteY3738" fmla="*/ 1102394 h 3222876"/>
                <a:gd name="connsiteX3739" fmla="*/ 350792 w 5697280"/>
                <a:gd name="connsiteY3739" fmla="*/ 1078928 h 3222876"/>
                <a:gd name="connsiteX3740" fmla="*/ 353661 w 5697280"/>
                <a:gd name="connsiteY3740" fmla="*/ 1064070 h 3222876"/>
                <a:gd name="connsiteX3741" fmla="*/ 373138 w 5697280"/>
                <a:gd name="connsiteY3741" fmla="*/ 1055603 h 3222876"/>
                <a:gd name="connsiteX3742" fmla="*/ 385267 w 5697280"/>
                <a:gd name="connsiteY3742" fmla="*/ 1038108 h 3222876"/>
                <a:gd name="connsiteX3743" fmla="*/ 353684 w 5697280"/>
                <a:gd name="connsiteY3743" fmla="*/ 1064070 h 3222876"/>
                <a:gd name="connsiteX3744" fmla="*/ 346500 w 5697280"/>
                <a:gd name="connsiteY3744" fmla="*/ 1063557 h 3222876"/>
                <a:gd name="connsiteX3745" fmla="*/ 346150 w 5697280"/>
                <a:gd name="connsiteY3745" fmla="*/ 1027215 h 3222876"/>
                <a:gd name="connsiteX3746" fmla="*/ 359469 w 5697280"/>
                <a:gd name="connsiteY3746" fmla="*/ 1013570 h 3222876"/>
                <a:gd name="connsiteX3747" fmla="*/ 359166 w 5697280"/>
                <a:gd name="connsiteY3747" fmla="*/ 1013943 h 3222876"/>
                <a:gd name="connsiteX3748" fmla="*/ 368123 w 5697280"/>
                <a:gd name="connsiteY3748" fmla="*/ 1007692 h 3222876"/>
                <a:gd name="connsiteX3749" fmla="*/ 376334 w 5697280"/>
                <a:gd name="connsiteY3749" fmla="*/ 1005919 h 3222876"/>
                <a:gd name="connsiteX3750" fmla="*/ 374304 w 5697280"/>
                <a:gd name="connsiteY3750" fmla="*/ 1014736 h 3222876"/>
                <a:gd name="connsiteX3751" fmla="*/ 365114 w 5697280"/>
                <a:gd name="connsiteY3751" fmla="*/ 1029058 h 3222876"/>
                <a:gd name="connsiteX3752" fmla="*/ 385850 w 5697280"/>
                <a:gd name="connsiteY3752" fmla="*/ 1029898 h 3222876"/>
                <a:gd name="connsiteX3753" fmla="*/ 392428 w 5697280"/>
                <a:gd name="connsiteY3753" fmla="*/ 1023063 h 3222876"/>
                <a:gd name="connsiteX3754" fmla="*/ 414284 w 5697280"/>
                <a:gd name="connsiteY3754" fmla="*/ 933189 h 3222876"/>
                <a:gd name="connsiteX3755" fmla="*/ 398376 w 5697280"/>
                <a:gd name="connsiteY3755" fmla="*/ 933306 h 3222876"/>
                <a:gd name="connsiteX3756" fmla="*/ 402482 w 5697280"/>
                <a:gd name="connsiteY3756" fmla="*/ 921713 h 3222876"/>
                <a:gd name="connsiteX3757" fmla="*/ 413678 w 5697280"/>
                <a:gd name="connsiteY3757" fmla="*/ 922646 h 3222876"/>
                <a:gd name="connsiteX3758" fmla="*/ 418530 w 5697280"/>
                <a:gd name="connsiteY3758" fmla="*/ 923509 h 3222876"/>
                <a:gd name="connsiteX3759" fmla="*/ 427860 w 5697280"/>
                <a:gd name="connsiteY3759" fmla="*/ 901606 h 3222876"/>
                <a:gd name="connsiteX3760" fmla="*/ 433342 w 5697280"/>
                <a:gd name="connsiteY3760" fmla="*/ 896335 h 3222876"/>
                <a:gd name="connsiteX3761" fmla="*/ 441739 w 5697280"/>
                <a:gd name="connsiteY3761" fmla="*/ 905292 h 3222876"/>
                <a:gd name="connsiteX3762" fmla="*/ 444538 w 5697280"/>
                <a:gd name="connsiteY3762" fmla="*/ 899740 h 3222876"/>
                <a:gd name="connsiteX3763" fmla="*/ 437843 w 5697280"/>
                <a:gd name="connsiteY3763" fmla="*/ 869324 h 3222876"/>
                <a:gd name="connsiteX3764" fmla="*/ 429796 w 5697280"/>
                <a:gd name="connsiteY3764" fmla="*/ 855305 h 3222876"/>
                <a:gd name="connsiteX3765" fmla="*/ 415218 w 5697280"/>
                <a:gd name="connsiteY3765" fmla="*/ 803428 h 3222876"/>
                <a:gd name="connsiteX3766" fmla="*/ 399239 w 5697280"/>
                <a:gd name="connsiteY3766" fmla="*/ 733988 h 3222876"/>
                <a:gd name="connsiteX3767" fmla="*/ 394808 w 5697280"/>
                <a:gd name="connsiteY3767" fmla="*/ 742455 h 3222876"/>
                <a:gd name="connsiteX3768" fmla="*/ 402155 w 5697280"/>
                <a:gd name="connsiteY3768" fmla="*/ 842242 h 3222876"/>
                <a:gd name="connsiteX3769" fmla="*/ 405957 w 5697280"/>
                <a:gd name="connsiteY3769" fmla="*/ 858734 h 3222876"/>
                <a:gd name="connsiteX3770" fmla="*/ 401735 w 5697280"/>
                <a:gd name="connsiteY3770" fmla="*/ 880007 h 3222876"/>
                <a:gd name="connsiteX3771" fmla="*/ 402062 w 5697280"/>
                <a:gd name="connsiteY3771" fmla="*/ 879704 h 3222876"/>
                <a:gd name="connsiteX3772" fmla="*/ 391472 w 5697280"/>
                <a:gd name="connsiteY3772" fmla="*/ 882293 h 3222876"/>
                <a:gd name="connsiteX3773" fmla="*/ 381605 w 5697280"/>
                <a:gd name="connsiteY3773" fmla="*/ 872822 h 3222876"/>
                <a:gd name="connsiteX3774" fmla="*/ 378946 w 5697280"/>
                <a:gd name="connsiteY3774" fmla="*/ 834102 h 3222876"/>
                <a:gd name="connsiteX3775" fmla="*/ 382935 w 5697280"/>
                <a:gd name="connsiteY3775" fmla="*/ 797924 h 3222876"/>
                <a:gd name="connsiteX3776" fmla="*/ 382655 w 5697280"/>
                <a:gd name="connsiteY3776" fmla="*/ 772079 h 3222876"/>
                <a:gd name="connsiteX3777" fmla="*/ 368473 w 5697280"/>
                <a:gd name="connsiteY3777" fmla="*/ 778727 h 3222876"/>
                <a:gd name="connsiteX3778" fmla="*/ 365021 w 5697280"/>
                <a:gd name="connsiteY3778" fmla="*/ 762095 h 3222876"/>
                <a:gd name="connsiteX3779" fmla="*/ 380182 w 5697280"/>
                <a:gd name="connsiteY3779" fmla="*/ 744088 h 3222876"/>
                <a:gd name="connsiteX3780" fmla="*/ 381838 w 5697280"/>
                <a:gd name="connsiteY3780" fmla="*/ 739353 h 3222876"/>
                <a:gd name="connsiteX3781" fmla="*/ 375844 w 5697280"/>
                <a:gd name="connsiteY3781" fmla="*/ 680642 h 3222876"/>
                <a:gd name="connsiteX3782" fmla="*/ 374024 w 5697280"/>
                <a:gd name="connsiteY3782" fmla="*/ 596786 h 3222876"/>
                <a:gd name="connsiteX3783" fmla="*/ 384101 w 5697280"/>
                <a:gd name="connsiteY3783" fmla="*/ 567535 h 3222876"/>
                <a:gd name="connsiteX3784" fmla="*/ 386690 w 5697280"/>
                <a:gd name="connsiteY3784" fmla="*/ 557295 h 3222876"/>
                <a:gd name="connsiteX3785" fmla="*/ 390982 w 5697280"/>
                <a:gd name="connsiteY3785" fmla="*/ 508241 h 3222876"/>
                <a:gd name="connsiteX3786" fmla="*/ 414191 w 5697280"/>
                <a:gd name="connsiteY3786" fmla="*/ 446708 h 3222876"/>
                <a:gd name="connsiteX3787" fmla="*/ 459630 w 5697280"/>
                <a:gd name="connsiteY3787" fmla="*/ 362572 h 3222876"/>
                <a:gd name="connsiteX3788" fmla="*/ 478150 w 5697280"/>
                <a:gd name="connsiteY3788" fmla="*/ 346034 h 3222876"/>
                <a:gd name="connsiteX3789" fmla="*/ 487014 w 5697280"/>
                <a:gd name="connsiteY3789" fmla="*/ 346454 h 3222876"/>
                <a:gd name="connsiteX3790" fmla="*/ 490770 w 5697280"/>
                <a:gd name="connsiteY3790" fmla="*/ 357137 h 3222876"/>
                <a:gd name="connsiteX3791" fmla="*/ 473765 w 5697280"/>
                <a:gd name="connsiteY3791" fmla="*/ 386341 h 3222876"/>
                <a:gd name="connsiteX3792" fmla="*/ 442229 w 5697280"/>
                <a:gd name="connsiteY3792" fmla="*/ 462943 h 3222876"/>
                <a:gd name="connsiteX3793" fmla="*/ 437424 w 5697280"/>
                <a:gd name="connsiteY3793" fmla="*/ 472600 h 3222876"/>
                <a:gd name="connsiteX3794" fmla="*/ 424198 w 5697280"/>
                <a:gd name="connsiteY3794" fmla="*/ 531591 h 3222876"/>
                <a:gd name="connsiteX3795" fmla="*/ 434951 w 5697280"/>
                <a:gd name="connsiteY3795" fmla="*/ 517595 h 3222876"/>
                <a:gd name="connsiteX3796" fmla="*/ 439943 w 5697280"/>
                <a:gd name="connsiteY3796" fmla="*/ 515939 h 3222876"/>
                <a:gd name="connsiteX3797" fmla="*/ 441599 w 5697280"/>
                <a:gd name="connsiteY3797" fmla="*/ 520044 h 3222876"/>
                <a:gd name="connsiteX3798" fmla="*/ 435861 w 5697280"/>
                <a:gd name="connsiteY3798" fmla="*/ 539825 h 3222876"/>
                <a:gd name="connsiteX3799" fmla="*/ 420956 w 5697280"/>
                <a:gd name="connsiteY3799" fmla="*/ 548898 h 3222876"/>
                <a:gd name="connsiteX3800" fmla="*/ 414798 w 5697280"/>
                <a:gd name="connsiteY3800" fmla="*/ 556876 h 3222876"/>
                <a:gd name="connsiteX3801" fmla="*/ 411579 w 5697280"/>
                <a:gd name="connsiteY3801" fmla="*/ 628112 h 3222876"/>
                <a:gd name="connsiteX3802" fmla="*/ 418763 w 5697280"/>
                <a:gd name="connsiteY3802" fmla="*/ 631121 h 3222876"/>
                <a:gd name="connsiteX3803" fmla="*/ 428793 w 5697280"/>
                <a:gd name="connsiteY3803" fmla="*/ 629162 h 3222876"/>
                <a:gd name="connsiteX3804" fmla="*/ 429213 w 5697280"/>
                <a:gd name="connsiteY3804" fmla="*/ 645280 h 3222876"/>
                <a:gd name="connsiteX3805" fmla="*/ 419463 w 5697280"/>
                <a:gd name="connsiteY3805" fmla="*/ 649222 h 3222876"/>
                <a:gd name="connsiteX3806" fmla="*/ 415474 w 5697280"/>
                <a:gd name="connsiteY3806" fmla="*/ 646610 h 3222876"/>
                <a:gd name="connsiteX3807" fmla="*/ 415591 w 5697280"/>
                <a:gd name="connsiteY3807" fmla="*/ 676210 h 3222876"/>
                <a:gd name="connsiteX3808" fmla="*/ 419719 w 5697280"/>
                <a:gd name="connsiteY3808" fmla="*/ 672734 h 3222876"/>
                <a:gd name="connsiteX3809" fmla="*/ 430892 w 5697280"/>
                <a:gd name="connsiteY3809" fmla="*/ 660932 h 3222876"/>
                <a:gd name="connsiteX3810" fmla="*/ 435464 w 5697280"/>
                <a:gd name="connsiteY3810" fmla="*/ 673411 h 3222876"/>
                <a:gd name="connsiteX3811" fmla="*/ 424688 w 5697280"/>
                <a:gd name="connsiteY3811" fmla="*/ 686357 h 3222876"/>
                <a:gd name="connsiteX3812" fmla="*/ 419020 w 5697280"/>
                <a:gd name="connsiteY3812" fmla="*/ 692911 h 3222876"/>
                <a:gd name="connsiteX3813" fmla="*/ 424175 w 5697280"/>
                <a:gd name="connsiteY3813" fmla="*/ 716097 h 3222876"/>
                <a:gd name="connsiteX3814" fmla="*/ 436397 w 5697280"/>
                <a:gd name="connsiteY3814" fmla="*/ 710312 h 3222876"/>
                <a:gd name="connsiteX3815" fmla="*/ 438916 w 5697280"/>
                <a:gd name="connsiteY3815" fmla="*/ 723818 h 3222876"/>
                <a:gd name="connsiteX3816" fmla="*/ 433995 w 5697280"/>
                <a:gd name="connsiteY3816" fmla="*/ 761232 h 3222876"/>
                <a:gd name="connsiteX3817" fmla="*/ 434788 w 5697280"/>
                <a:gd name="connsiteY3817" fmla="*/ 765641 h 3222876"/>
                <a:gd name="connsiteX3818" fmla="*/ 439710 w 5697280"/>
                <a:gd name="connsiteY3818" fmla="*/ 765011 h 3222876"/>
                <a:gd name="connsiteX3819" fmla="*/ 449156 w 5697280"/>
                <a:gd name="connsiteY3819" fmla="*/ 771379 h 3222876"/>
                <a:gd name="connsiteX3820" fmla="*/ 463945 w 5697280"/>
                <a:gd name="connsiteY3820" fmla="*/ 854628 h 3222876"/>
                <a:gd name="connsiteX3821" fmla="*/ 465694 w 5697280"/>
                <a:gd name="connsiteY3821" fmla="*/ 879797 h 3222876"/>
                <a:gd name="connsiteX3822" fmla="*/ 473345 w 5697280"/>
                <a:gd name="connsiteY3822" fmla="*/ 915882 h 3222876"/>
                <a:gd name="connsiteX3823" fmla="*/ 484052 w 5697280"/>
                <a:gd name="connsiteY3823" fmla="*/ 924302 h 3222876"/>
                <a:gd name="connsiteX3824" fmla="*/ 491143 w 5697280"/>
                <a:gd name="connsiteY3824" fmla="*/ 913176 h 3222876"/>
                <a:gd name="connsiteX3825" fmla="*/ 496228 w 5697280"/>
                <a:gd name="connsiteY3825" fmla="*/ 874805 h 3222876"/>
                <a:gd name="connsiteX3826" fmla="*/ 507167 w 5697280"/>
                <a:gd name="connsiteY3826" fmla="*/ 857264 h 3222876"/>
                <a:gd name="connsiteX3827" fmla="*/ 508964 w 5697280"/>
                <a:gd name="connsiteY3827" fmla="*/ 854442 h 3222876"/>
                <a:gd name="connsiteX3828" fmla="*/ 505605 w 5697280"/>
                <a:gd name="connsiteY3828" fmla="*/ 803615 h 3222876"/>
                <a:gd name="connsiteX3829" fmla="*/ 490396 w 5697280"/>
                <a:gd name="connsiteY3829" fmla="*/ 756171 h 3222876"/>
                <a:gd name="connsiteX3830" fmla="*/ 485311 w 5697280"/>
                <a:gd name="connsiteY3830" fmla="*/ 709636 h 3222876"/>
                <a:gd name="connsiteX3831" fmla="*/ 475958 w 5697280"/>
                <a:gd name="connsiteY3831" fmla="*/ 740519 h 3222876"/>
                <a:gd name="connsiteX3832" fmla="*/ 466254 w 5697280"/>
                <a:gd name="connsiteY3832" fmla="*/ 750922 h 3222876"/>
                <a:gd name="connsiteX3833" fmla="*/ 466208 w 5697280"/>
                <a:gd name="connsiteY3833" fmla="*/ 751016 h 3222876"/>
                <a:gd name="connsiteX3834" fmla="*/ 462196 w 5697280"/>
                <a:gd name="connsiteY3834" fmla="*/ 689342 h 3222876"/>
                <a:gd name="connsiteX3835" fmla="*/ 454078 w 5697280"/>
                <a:gd name="connsiteY3835" fmla="*/ 616869 h 3222876"/>
                <a:gd name="connsiteX3836" fmla="*/ 462942 w 5697280"/>
                <a:gd name="connsiteY3836" fmla="*/ 527975 h 3222876"/>
                <a:gd name="connsiteX3837" fmla="*/ 474955 w 5697280"/>
                <a:gd name="connsiteY3837" fmla="*/ 462570 h 3222876"/>
                <a:gd name="connsiteX3838" fmla="*/ 512253 w 5697280"/>
                <a:gd name="connsiteY3838" fmla="*/ 371180 h 3222876"/>
                <a:gd name="connsiteX3839" fmla="*/ 541106 w 5697280"/>
                <a:gd name="connsiteY3839" fmla="*/ 336611 h 3222876"/>
                <a:gd name="connsiteX3840" fmla="*/ 596622 w 5697280"/>
                <a:gd name="connsiteY3840" fmla="*/ 293598 h 3222876"/>
                <a:gd name="connsiteX3841" fmla="*/ 605719 w 5697280"/>
                <a:gd name="connsiteY3841" fmla="*/ 292175 h 3222876"/>
                <a:gd name="connsiteX3842" fmla="*/ 602920 w 5697280"/>
                <a:gd name="connsiteY3842" fmla="*/ 300549 h 3222876"/>
                <a:gd name="connsiteX3843" fmla="*/ 575908 w 5697280"/>
                <a:gd name="connsiteY3843" fmla="*/ 321939 h 3222876"/>
                <a:gd name="connsiteX3844" fmla="*/ 563359 w 5697280"/>
                <a:gd name="connsiteY3844" fmla="*/ 340483 h 3222876"/>
                <a:gd name="connsiteX3845" fmla="*/ 549084 w 5697280"/>
                <a:gd name="connsiteY3845" fmla="*/ 364415 h 3222876"/>
                <a:gd name="connsiteX3846" fmla="*/ 541993 w 5697280"/>
                <a:gd name="connsiteY3846" fmla="*/ 392243 h 3222876"/>
                <a:gd name="connsiteX3847" fmla="*/ 528907 w 5697280"/>
                <a:gd name="connsiteY3847" fmla="*/ 426392 h 3222876"/>
                <a:gd name="connsiteX3848" fmla="*/ 519367 w 5697280"/>
                <a:gd name="connsiteY3848" fmla="*/ 452073 h 3222876"/>
                <a:gd name="connsiteX3849" fmla="*/ 513885 w 5697280"/>
                <a:gd name="connsiteY3849" fmla="*/ 481650 h 3222876"/>
                <a:gd name="connsiteX3850" fmla="*/ 517011 w 5697280"/>
                <a:gd name="connsiteY3850" fmla="*/ 491167 h 3222876"/>
                <a:gd name="connsiteX3851" fmla="*/ 525945 w 5697280"/>
                <a:gd name="connsiteY3851" fmla="*/ 498025 h 3222876"/>
                <a:gd name="connsiteX3852" fmla="*/ 516918 w 5697280"/>
                <a:gd name="connsiteY3852" fmla="*/ 512673 h 3222876"/>
                <a:gd name="connsiteX3853" fmla="*/ 506374 w 5697280"/>
                <a:gd name="connsiteY3853" fmla="*/ 538705 h 3222876"/>
                <a:gd name="connsiteX3854" fmla="*/ 525945 w 5697280"/>
                <a:gd name="connsiteY3854" fmla="*/ 525129 h 3222876"/>
                <a:gd name="connsiteX3855" fmla="*/ 531450 w 5697280"/>
                <a:gd name="connsiteY3855" fmla="*/ 523753 h 3222876"/>
                <a:gd name="connsiteX3856" fmla="*/ 533456 w 5697280"/>
                <a:gd name="connsiteY3856" fmla="*/ 530284 h 3222876"/>
                <a:gd name="connsiteX3857" fmla="*/ 510480 w 5697280"/>
                <a:gd name="connsiteY3857" fmla="*/ 553143 h 3222876"/>
                <a:gd name="connsiteX3858" fmla="*/ 503995 w 5697280"/>
                <a:gd name="connsiteY3858" fmla="*/ 559978 h 3222876"/>
                <a:gd name="connsiteX3859" fmla="*/ 504765 w 5697280"/>
                <a:gd name="connsiteY3859" fmla="*/ 588948 h 3222876"/>
                <a:gd name="connsiteX3860" fmla="*/ 506468 w 5697280"/>
                <a:gd name="connsiteY3860" fmla="*/ 652091 h 3222876"/>
                <a:gd name="connsiteX3861" fmla="*/ 521023 w 5697280"/>
                <a:gd name="connsiteY3861" fmla="*/ 640382 h 3222876"/>
                <a:gd name="connsiteX3862" fmla="*/ 526714 w 5697280"/>
                <a:gd name="connsiteY3862" fmla="*/ 641198 h 3222876"/>
                <a:gd name="connsiteX3863" fmla="*/ 521723 w 5697280"/>
                <a:gd name="connsiteY3863" fmla="*/ 659672 h 3222876"/>
                <a:gd name="connsiteX3864" fmla="*/ 508660 w 5697280"/>
                <a:gd name="connsiteY3864" fmla="*/ 660582 h 3222876"/>
                <a:gd name="connsiteX3865" fmla="*/ 511529 w 5697280"/>
                <a:gd name="connsiteY3865" fmla="*/ 697086 h 3222876"/>
                <a:gd name="connsiteX3866" fmla="*/ 530587 w 5697280"/>
                <a:gd name="connsiteY3866" fmla="*/ 667626 h 3222876"/>
                <a:gd name="connsiteX3867" fmla="*/ 534599 w 5697280"/>
                <a:gd name="connsiteY3867" fmla="*/ 661631 h 3222876"/>
                <a:gd name="connsiteX3868" fmla="*/ 542319 w 5697280"/>
                <a:gd name="connsiteY3868" fmla="*/ 657456 h 3222876"/>
                <a:gd name="connsiteX3869" fmla="*/ 544255 w 5697280"/>
                <a:gd name="connsiteY3869" fmla="*/ 667253 h 3222876"/>
                <a:gd name="connsiteX3870" fmla="*/ 518434 w 5697280"/>
                <a:gd name="connsiteY3870" fmla="*/ 710895 h 3222876"/>
                <a:gd name="connsiteX3871" fmla="*/ 517221 w 5697280"/>
                <a:gd name="connsiteY3871" fmla="*/ 718546 h 3222876"/>
                <a:gd name="connsiteX3872" fmla="*/ 524055 w 5697280"/>
                <a:gd name="connsiteY3872" fmla="*/ 719153 h 3222876"/>
                <a:gd name="connsiteX3873" fmla="*/ 539310 w 5697280"/>
                <a:gd name="connsiteY3873" fmla="*/ 704504 h 3222876"/>
                <a:gd name="connsiteX3874" fmla="*/ 551230 w 5697280"/>
                <a:gd name="connsiteY3874" fmla="*/ 681971 h 3222876"/>
                <a:gd name="connsiteX3875" fmla="*/ 559510 w 5697280"/>
                <a:gd name="connsiteY3875" fmla="*/ 677516 h 3222876"/>
                <a:gd name="connsiteX3876" fmla="*/ 558064 w 5697280"/>
                <a:gd name="connsiteY3876" fmla="*/ 688783 h 3222876"/>
                <a:gd name="connsiteX3877" fmla="*/ 550157 w 5697280"/>
                <a:gd name="connsiteY3877" fmla="*/ 703711 h 3222876"/>
                <a:gd name="connsiteX3878" fmla="*/ 525222 w 5697280"/>
                <a:gd name="connsiteY3878" fmla="*/ 735317 h 3222876"/>
                <a:gd name="connsiteX3879" fmla="*/ 518830 w 5697280"/>
                <a:gd name="connsiteY3879" fmla="*/ 743715 h 3222876"/>
                <a:gd name="connsiteX3880" fmla="*/ 523122 w 5697280"/>
                <a:gd name="connsiteY3880" fmla="*/ 751529 h 3222876"/>
                <a:gd name="connsiteX3881" fmla="*/ 531729 w 5697280"/>
                <a:gd name="connsiteY3881" fmla="*/ 745861 h 3222876"/>
                <a:gd name="connsiteX3882" fmla="*/ 538727 w 5697280"/>
                <a:gd name="connsiteY3882" fmla="*/ 740449 h 3222876"/>
                <a:gd name="connsiteX3883" fmla="*/ 543369 w 5697280"/>
                <a:gd name="connsiteY3883" fmla="*/ 754398 h 3222876"/>
                <a:gd name="connsiteX3884" fmla="*/ 552396 w 5697280"/>
                <a:gd name="connsiteY3884" fmla="*/ 742758 h 3222876"/>
                <a:gd name="connsiteX3885" fmla="*/ 561423 w 5697280"/>
                <a:gd name="connsiteY3885" fmla="*/ 734454 h 3222876"/>
                <a:gd name="connsiteX3886" fmla="*/ 567021 w 5697280"/>
                <a:gd name="connsiteY3886" fmla="*/ 738443 h 3222876"/>
                <a:gd name="connsiteX3887" fmla="*/ 561097 w 5697280"/>
                <a:gd name="connsiteY3887" fmla="*/ 747937 h 3222876"/>
                <a:gd name="connsiteX3888" fmla="*/ 554589 w 5697280"/>
                <a:gd name="connsiteY3888" fmla="*/ 767483 h 3222876"/>
                <a:gd name="connsiteX3889" fmla="*/ 537911 w 5697280"/>
                <a:gd name="connsiteY3889" fmla="*/ 801026 h 3222876"/>
                <a:gd name="connsiteX3890" fmla="*/ 540080 w 5697280"/>
                <a:gd name="connsiteY3890" fmla="*/ 820876 h 3222876"/>
                <a:gd name="connsiteX3891" fmla="*/ 542646 w 5697280"/>
                <a:gd name="connsiteY3891" fmla="*/ 826311 h 3222876"/>
                <a:gd name="connsiteX3892" fmla="*/ 541503 w 5697280"/>
                <a:gd name="connsiteY3892" fmla="*/ 858430 h 3222876"/>
                <a:gd name="connsiteX3893" fmla="*/ 552349 w 5697280"/>
                <a:gd name="connsiteY3893" fmla="*/ 848400 h 3222876"/>
                <a:gd name="connsiteX3894" fmla="*/ 559137 w 5697280"/>
                <a:gd name="connsiteY3894" fmla="*/ 844272 h 3222876"/>
                <a:gd name="connsiteX3895" fmla="*/ 562659 w 5697280"/>
                <a:gd name="connsiteY3895" fmla="*/ 852436 h 3222876"/>
                <a:gd name="connsiteX3896" fmla="*/ 552629 w 5697280"/>
                <a:gd name="connsiteY3896" fmla="*/ 872216 h 3222876"/>
                <a:gd name="connsiteX3897" fmla="*/ 548291 w 5697280"/>
                <a:gd name="connsiteY3897" fmla="*/ 883272 h 3222876"/>
                <a:gd name="connsiteX3898" fmla="*/ 555918 w 5697280"/>
                <a:gd name="connsiteY3898" fmla="*/ 907461 h 3222876"/>
                <a:gd name="connsiteX3899" fmla="*/ 571360 w 5697280"/>
                <a:gd name="connsiteY3899" fmla="*/ 921970 h 3222876"/>
                <a:gd name="connsiteX3900" fmla="*/ 575862 w 5697280"/>
                <a:gd name="connsiteY3900" fmla="*/ 933236 h 3222876"/>
                <a:gd name="connsiteX3901" fmla="*/ 577868 w 5697280"/>
                <a:gd name="connsiteY3901" fmla="*/ 959431 h 3222876"/>
                <a:gd name="connsiteX3902" fmla="*/ 589087 w 5697280"/>
                <a:gd name="connsiteY3902" fmla="*/ 900557 h 3222876"/>
                <a:gd name="connsiteX3903" fmla="*/ 595385 w 5697280"/>
                <a:gd name="connsiteY3903" fmla="*/ 879820 h 3222876"/>
                <a:gd name="connsiteX3904" fmla="*/ 594242 w 5697280"/>
                <a:gd name="connsiteY3904" fmla="*/ 857497 h 3222876"/>
                <a:gd name="connsiteX3905" fmla="*/ 584795 w 5697280"/>
                <a:gd name="connsiteY3905" fmla="*/ 853369 h 3222876"/>
                <a:gd name="connsiteX3906" fmla="*/ 574905 w 5697280"/>
                <a:gd name="connsiteY3906" fmla="*/ 851853 h 3222876"/>
                <a:gd name="connsiteX3907" fmla="*/ 574182 w 5697280"/>
                <a:gd name="connsiteY3907" fmla="*/ 843852 h 3222876"/>
                <a:gd name="connsiteX3908" fmla="*/ 582276 w 5697280"/>
                <a:gd name="connsiteY3908" fmla="*/ 838930 h 3222876"/>
                <a:gd name="connsiteX3909" fmla="*/ 586825 w 5697280"/>
                <a:gd name="connsiteY3909" fmla="*/ 834242 h 3222876"/>
                <a:gd name="connsiteX3910" fmla="*/ 581600 w 5697280"/>
                <a:gd name="connsiteY3910" fmla="*/ 810683 h 3222876"/>
                <a:gd name="connsiteX3911" fmla="*/ 573786 w 5697280"/>
                <a:gd name="connsiteY3911" fmla="*/ 801609 h 3222876"/>
                <a:gd name="connsiteX3912" fmla="*/ 565132 w 5697280"/>
                <a:gd name="connsiteY3912" fmla="*/ 812316 h 3222876"/>
                <a:gd name="connsiteX3913" fmla="*/ 563243 w 5697280"/>
                <a:gd name="connsiteY3913" fmla="*/ 822999 h 3222876"/>
                <a:gd name="connsiteX3914" fmla="*/ 556898 w 5697280"/>
                <a:gd name="connsiteY3914" fmla="*/ 827221 h 3222876"/>
                <a:gd name="connsiteX3915" fmla="*/ 552046 w 5697280"/>
                <a:gd name="connsiteY3915" fmla="*/ 821249 h 3222876"/>
                <a:gd name="connsiteX3916" fmla="*/ 561866 w 5697280"/>
                <a:gd name="connsiteY3916" fmla="*/ 788943 h 3222876"/>
                <a:gd name="connsiteX3917" fmla="*/ 566485 w 5697280"/>
                <a:gd name="connsiteY3917" fmla="*/ 785468 h 3222876"/>
                <a:gd name="connsiteX3918" fmla="*/ 573879 w 5697280"/>
                <a:gd name="connsiteY3918" fmla="*/ 774201 h 3222876"/>
                <a:gd name="connsiteX3919" fmla="*/ 569121 w 5697280"/>
                <a:gd name="connsiteY3919" fmla="*/ 714161 h 3222876"/>
                <a:gd name="connsiteX3920" fmla="*/ 569237 w 5697280"/>
                <a:gd name="connsiteY3920" fmla="*/ 644394 h 3222876"/>
                <a:gd name="connsiteX3921" fmla="*/ 566485 w 5697280"/>
                <a:gd name="connsiteY3921" fmla="*/ 635577 h 3222876"/>
                <a:gd name="connsiteX3922" fmla="*/ 558251 w 5697280"/>
                <a:gd name="connsiteY3922" fmla="*/ 639215 h 3222876"/>
                <a:gd name="connsiteX3923" fmla="*/ 546238 w 5697280"/>
                <a:gd name="connsiteY3923" fmla="*/ 649362 h 3222876"/>
                <a:gd name="connsiteX3924" fmla="*/ 536581 w 5697280"/>
                <a:gd name="connsiteY3924" fmla="*/ 649665 h 3222876"/>
                <a:gd name="connsiteX3925" fmla="*/ 537258 w 5697280"/>
                <a:gd name="connsiteY3925" fmla="*/ 640848 h 3222876"/>
                <a:gd name="connsiteX3926" fmla="*/ 555102 w 5697280"/>
                <a:gd name="connsiteY3926" fmla="*/ 617872 h 3222876"/>
                <a:gd name="connsiteX3927" fmla="*/ 567884 w 5697280"/>
                <a:gd name="connsiteY3927" fmla="*/ 621231 h 3222876"/>
                <a:gd name="connsiteX3928" fmla="*/ 569447 w 5697280"/>
                <a:gd name="connsiteY3928" fmla="*/ 596179 h 3222876"/>
                <a:gd name="connsiteX3929" fmla="*/ 582160 w 5697280"/>
                <a:gd name="connsiteY3929" fmla="*/ 477078 h 3222876"/>
                <a:gd name="connsiteX3930" fmla="*/ 595222 w 5697280"/>
                <a:gd name="connsiteY3930" fmla="*/ 418764 h 3222876"/>
                <a:gd name="connsiteX3931" fmla="*/ 629628 w 5697280"/>
                <a:gd name="connsiteY3931" fmla="*/ 333788 h 3222876"/>
                <a:gd name="connsiteX3932" fmla="*/ 665059 w 5697280"/>
                <a:gd name="connsiteY3932" fmla="*/ 262435 h 3222876"/>
                <a:gd name="connsiteX3933" fmla="*/ 690718 w 5697280"/>
                <a:gd name="connsiteY3933" fmla="*/ 215364 h 3222876"/>
                <a:gd name="connsiteX3934" fmla="*/ 738512 w 5697280"/>
                <a:gd name="connsiteY3934" fmla="*/ 161481 h 3222876"/>
                <a:gd name="connsiteX3935" fmla="*/ 743877 w 5697280"/>
                <a:gd name="connsiteY3935" fmla="*/ 158915 h 3222876"/>
                <a:gd name="connsiteX3936" fmla="*/ 754164 w 5697280"/>
                <a:gd name="connsiteY3936" fmla="*/ 161505 h 3222876"/>
                <a:gd name="connsiteX3937" fmla="*/ 769559 w 5697280"/>
                <a:gd name="connsiteY3937" fmla="*/ 139788 h 3222876"/>
                <a:gd name="connsiteX3938" fmla="*/ 769115 w 5697280"/>
                <a:gd name="connsiteY3938" fmla="*/ 135450 h 3222876"/>
                <a:gd name="connsiteX3939" fmla="*/ 763844 w 5697280"/>
                <a:gd name="connsiteY3939" fmla="*/ 124930 h 3222876"/>
                <a:gd name="connsiteX3940" fmla="*/ 776346 w 5697280"/>
                <a:gd name="connsiteY3940" fmla="*/ 109372 h 3222876"/>
                <a:gd name="connsiteX3941" fmla="*/ 778539 w 5697280"/>
                <a:gd name="connsiteY3941" fmla="*/ 108392 h 3222876"/>
                <a:gd name="connsiteX3942" fmla="*/ 808442 w 5697280"/>
                <a:gd name="connsiteY3942" fmla="*/ 79048 h 3222876"/>
                <a:gd name="connsiteX3943" fmla="*/ 769908 w 5697280"/>
                <a:gd name="connsiteY3943" fmla="*/ 87632 h 3222876"/>
                <a:gd name="connsiteX3944" fmla="*/ 761838 w 5697280"/>
                <a:gd name="connsiteY3944" fmla="*/ 88985 h 3222876"/>
                <a:gd name="connsiteX3945" fmla="*/ 742921 w 5697280"/>
                <a:gd name="connsiteY3945" fmla="*/ 102071 h 3222876"/>
                <a:gd name="connsiteX3946" fmla="*/ 731421 w 5697280"/>
                <a:gd name="connsiteY3946" fmla="*/ 111261 h 3222876"/>
                <a:gd name="connsiteX3947" fmla="*/ 699535 w 5697280"/>
                <a:gd name="connsiteY3947" fmla="*/ 124813 h 3222876"/>
                <a:gd name="connsiteX3948" fmla="*/ 693330 w 5697280"/>
                <a:gd name="connsiteY3948" fmla="*/ 139812 h 3222876"/>
                <a:gd name="connsiteX3949" fmla="*/ 686286 w 5697280"/>
                <a:gd name="connsiteY3949" fmla="*/ 150192 h 3222876"/>
                <a:gd name="connsiteX3950" fmla="*/ 662144 w 5697280"/>
                <a:gd name="connsiteY3950" fmla="*/ 161318 h 3222876"/>
                <a:gd name="connsiteX3951" fmla="*/ 649478 w 5697280"/>
                <a:gd name="connsiteY3951" fmla="*/ 177436 h 3222876"/>
                <a:gd name="connsiteX3952" fmla="*/ 639004 w 5697280"/>
                <a:gd name="connsiteY3952" fmla="*/ 188516 h 3222876"/>
                <a:gd name="connsiteX3953" fmla="*/ 619061 w 5697280"/>
                <a:gd name="connsiteY3953" fmla="*/ 212051 h 3222876"/>
                <a:gd name="connsiteX3954" fmla="*/ 610174 w 5697280"/>
                <a:gd name="connsiteY3954" fmla="*/ 216600 h 3222876"/>
                <a:gd name="connsiteX3955" fmla="*/ 603060 w 5697280"/>
                <a:gd name="connsiteY3955" fmla="*/ 226910 h 3222876"/>
                <a:gd name="connsiteX3956" fmla="*/ 613509 w 5697280"/>
                <a:gd name="connsiteY3956" fmla="*/ 236287 h 3222876"/>
                <a:gd name="connsiteX3957" fmla="*/ 621907 w 5697280"/>
                <a:gd name="connsiteY3957" fmla="*/ 239459 h 3222876"/>
                <a:gd name="connsiteX3958" fmla="*/ 619318 w 5697280"/>
                <a:gd name="connsiteY3958" fmla="*/ 248066 h 3222876"/>
                <a:gd name="connsiteX3959" fmla="*/ 596039 w 5697280"/>
                <a:gd name="connsiteY3959" fmla="*/ 276081 h 3222876"/>
                <a:gd name="connsiteX3960" fmla="*/ 588831 w 5697280"/>
                <a:gd name="connsiteY3960" fmla="*/ 279393 h 3222876"/>
                <a:gd name="connsiteX3961" fmla="*/ 574019 w 5697280"/>
                <a:gd name="connsiteY3961" fmla="*/ 285318 h 3222876"/>
                <a:gd name="connsiteX3962" fmla="*/ 524918 w 5697280"/>
                <a:gd name="connsiteY3962" fmla="*/ 331642 h 3222876"/>
                <a:gd name="connsiteX3963" fmla="*/ 500286 w 5697280"/>
                <a:gd name="connsiteY3963" fmla="*/ 340413 h 3222876"/>
                <a:gd name="connsiteX3964" fmla="*/ 495365 w 5697280"/>
                <a:gd name="connsiteY3964" fmla="*/ 338127 h 3222876"/>
                <a:gd name="connsiteX3965" fmla="*/ 495901 w 5697280"/>
                <a:gd name="connsiteY3965" fmla="*/ 330196 h 3222876"/>
                <a:gd name="connsiteX3966" fmla="*/ 517314 w 5697280"/>
                <a:gd name="connsiteY3966" fmla="*/ 312889 h 3222876"/>
                <a:gd name="connsiteX3967" fmla="*/ 538984 w 5697280"/>
                <a:gd name="connsiteY3967" fmla="*/ 297564 h 3222876"/>
                <a:gd name="connsiteX3968" fmla="*/ 520720 w 5697280"/>
                <a:gd name="connsiteY3968" fmla="*/ 300922 h 3222876"/>
                <a:gd name="connsiteX3969" fmla="*/ 508870 w 5697280"/>
                <a:gd name="connsiteY3969" fmla="*/ 309063 h 3222876"/>
                <a:gd name="connsiteX3970" fmla="*/ 498047 w 5697280"/>
                <a:gd name="connsiteY3970" fmla="*/ 309903 h 3222876"/>
                <a:gd name="connsiteX3971" fmla="*/ 501733 w 5697280"/>
                <a:gd name="connsiteY3971" fmla="*/ 299220 h 3222876"/>
                <a:gd name="connsiteX3972" fmla="*/ 510573 w 5697280"/>
                <a:gd name="connsiteY3972" fmla="*/ 289283 h 3222876"/>
                <a:gd name="connsiteX3973" fmla="*/ 496274 w 5697280"/>
                <a:gd name="connsiteY3973" fmla="*/ 266237 h 3222876"/>
                <a:gd name="connsiteX3974" fmla="*/ 494572 w 5697280"/>
                <a:gd name="connsiteY3974" fmla="*/ 251985 h 3222876"/>
                <a:gd name="connsiteX3975" fmla="*/ 477031 w 5697280"/>
                <a:gd name="connsiteY3975" fmla="*/ 256417 h 3222876"/>
                <a:gd name="connsiteX3976" fmla="*/ 454265 w 5697280"/>
                <a:gd name="connsiteY3976" fmla="*/ 276127 h 3222876"/>
                <a:gd name="connsiteX3977" fmla="*/ 473602 w 5697280"/>
                <a:gd name="connsiteY3977" fmla="*/ 272069 h 3222876"/>
                <a:gd name="connsiteX3978" fmla="*/ 489113 w 5697280"/>
                <a:gd name="connsiteY3978" fmla="*/ 271905 h 3222876"/>
                <a:gd name="connsiteX3979" fmla="*/ 487177 w 5697280"/>
                <a:gd name="connsiteY3979" fmla="*/ 288746 h 3222876"/>
                <a:gd name="connsiteX3980" fmla="*/ 468820 w 5697280"/>
                <a:gd name="connsiteY3980" fmla="*/ 304165 h 3222876"/>
                <a:gd name="connsiteX3981" fmla="*/ 376030 w 5697280"/>
                <a:gd name="connsiteY3981" fmla="*/ 382003 h 3222876"/>
                <a:gd name="connsiteX3982" fmla="*/ 347853 w 5697280"/>
                <a:gd name="connsiteY3982" fmla="*/ 428328 h 3222876"/>
                <a:gd name="connsiteX3983" fmla="*/ 323711 w 5697280"/>
                <a:gd name="connsiteY3983" fmla="*/ 483609 h 3222876"/>
                <a:gd name="connsiteX3984" fmla="*/ 323944 w 5697280"/>
                <a:gd name="connsiteY3984" fmla="*/ 483353 h 3222876"/>
                <a:gd name="connsiteX3985" fmla="*/ 302181 w 5697280"/>
                <a:gd name="connsiteY3985" fmla="*/ 541644 h 3222876"/>
                <a:gd name="connsiteX3986" fmla="*/ 304327 w 5697280"/>
                <a:gd name="connsiteY3986" fmla="*/ 548385 h 3222876"/>
                <a:gd name="connsiteX3987" fmla="*/ 301248 w 5697280"/>
                <a:gd name="connsiteY3987" fmla="*/ 561517 h 3222876"/>
                <a:gd name="connsiteX3988" fmla="*/ 296490 w 5697280"/>
                <a:gd name="connsiteY3988" fmla="*/ 579921 h 3222876"/>
                <a:gd name="connsiteX3989" fmla="*/ 304747 w 5697280"/>
                <a:gd name="connsiteY3989" fmla="*/ 592144 h 3222876"/>
                <a:gd name="connsiteX3990" fmla="*/ 296653 w 5697280"/>
                <a:gd name="connsiteY3990" fmla="*/ 618386 h 3222876"/>
                <a:gd name="connsiteX3991" fmla="*/ 277759 w 5697280"/>
                <a:gd name="connsiteY3991" fmla="*/ 679965 h 3222876"/>
                <a:gd name="connsiteX3992" fmla="*/ 269012 w 5697280"/>
                <a:gd name="connsiteY3992" fmla="*/ 772662 h 3222876"/>
                <a:gd name="connsiteX3993" fmla="*/ 270015 w 5697280"/>
                <a:gd name="connsiteY3993" fmla="*/ 801119 h 3222876"/>
                <a:gd name="connsiteX3994" fmla="*/ 261314 w 5697280"/>
                <a:gd name="connsiteY3994" fmla="*/ 849660 h 3222876"/>
                <a:gd name="connsiteX3995" fmla="*/ 262387 w 5697280"/>
                <a:gd name="connsiteY3995" fmla="*/ 853765 h 3222876"/>
                <a:gd name="connsiteX3996" fmla="*/ 266493 w 5697280"/>
                <a:gd name="connsiteY3996" fmla="*/ 882456 h 3222876"/>
                <a:gd name="connsiteX3997" fmla="*/ 265023 w 5697280"/>
                <a:gd name="connsiteY3997" fmla="*/ 897175 h 3222876"/>
                <a:gd name="connsiteX3998" fmla="*/ 265700 w 5697280"/>
                <a:gd name="connsiteY3998" fmla="*/ 912826 h 3222876"/>
                <a:gd name="connsiteX3999" fmla="*/ 270132 w 5697280"/>
                <a:gd name="connsiteY3999" fmla="*/ 942426 h 3222876"/>
                <a:gd name="connsiteX4000" fmla="*/ 271601 w 5697280"/>
                <a:gd name="connsiteY4000" fmla="*/ 945669 h 3222876"/>
                <a:gd name="connsiteX4001" fmla="*/ 268102 w 5697280"/>
                <a:gd name="connsiteY4001" fmla="*/ 991644 h 3222876"/>
                <a:gd name="connsiteX4002" fmla="*/ 262177 w 5697280"/>
                <a:gd name="connsiteY4002" fmla="*/ 998175 h 3222876"/>
                <a:gd name="connsiteX4003" fmla="*/ 254620 w 5697280"/>
                <a:gd name="connsiteY4003" fmla="*/ 992903 h 3222876"/>
                <a:gd name="connsiteX4004" fmla="*/ 240928 w 5697280"/>
                <a:gd name="connsiteY4004" fmla="*/ 947978 h 3222876"/>
                <a:gd name="connsiteX4005" fmla="*/ 241837 w 5697280"/>
                <a:gd name="connsiteY4005" fmla="*/ 940980 h 3222876"/>
                <a:gd name="connsiteX4006" fmla="*/ 241581 w 5697280"/>
                <a:gd name="connsiteY4006" fmla="*/ 920967 h 3222876"/>
                <a:gd name="connsiteX4007" fmla="*/ 227819 w 5697280"/>
                <a:gd name="connsiteY4007" fmla="*/ 870070 h 3222876"/>
                <a:gd name="connsiteX4008" fmla="*/ 223107 w 5697280"/>
                <a:gd name="connsiteY4008" fmla="*/ 851549 h 3222876"/>
                <a:gd name="connsiteX4009" fmla="*/ 224110 w 5697280"/>
                <a:gd name="connsiteY4009" fmla="*/ 837437 h 3222876"/>
                <a:gd name="connsiteX4010" fmla="*/ 233930 w 5697280"/>
                <a:gd name="connsiteY4010" fmla="*/ 846394 h 3222876"/>
                <a:gd name="connsiteX4011" fmla="*/ 237989 w 5697280"/>
                <a:gd name="connsiteY4011" fmla="*/ 852436 h 3222876"/>
                <a:gd name="connsiteX4012" fmla="*/ 241558 w 5697280"/>
                <a:gd name="connsiteY4012" fmla="*/ 816747 h 3222876"/>
                <a:gd name="connsiteX4013" fmla="*/ 239272 w 5697280"/>
                <a:gd name="connsiteY4013" fmla="*/ 812665 h 3222876"/>
                <a:gd name="connsiteX4014" fmla="*/ 224716 w 5697280"/>
                <a:gd name="connsiteY4014" fmla="*/ 770796 h 3222876"/>
                <a:gd name="connsiteX4015" fmla="*/ 222710 w 5697280"/>
                <a:gd name="connsiteY4015" fmla="*/ 759716 h 3222876"/>
                <a:gd name="connsiteX4016" fmla="*/ 218722 w 5697280"/>
                <a:gd name="connsiteY4016" fmla="*/ 779963 h 3222876"/>
                <a:gd name="connsiteX4017" fmla="*/ 214383 w 5697280"/>
                <a:gd name="connsiteY4017" fmla="*/ 789176 h 3222876"/>
                <a:gd name="connsiteX4018" fmla="*/ 204703 w 5697280"/>
                <a:gd name="connsiteY4018" fmla="*/ 783578 h 3222876"/>
                <a:gd name="connsiteX4019" fmla="*/ 200691 w 5697280"/>
                <a:gd name="connsiteY4019" fmla="*/ 760276 h 3222876"/>
                <a:gd name="connsiteX4020" fmla="*/ 200738 w 5697280"/>
                <a:gd name="connsiteY4020" fmla="*/ 741429 h 3222876"/>
                <a:gd name="connsiteX4021" fmla="*/ 195466 w 5697280"/>
                <a:gd name="connsiteY4021" fmla="*/ 757827 h 3222876"/>
                <a:gd name="connsiteX4022" fmla="*/ 184153 w 5697280"/>
                <a:gd name="connsiteY4022" fmla="*/ 766247 h 3222876"/>
                <a:gd name="connsiteX4023" fmla="*/ 173167 w 5697280"/>
                <a:gd name="connsiteY4023" fmla="*/ 768650 h 3222876"/>
                <a:gd name="connsiteX4024" fmla="*/ 157142 w 5697280"/>
                <a:gd name="connsiteY4024" fmla="*/ 761909 h 3222876"/>
                <a:gd name="connsiteX4025" fmla="*/ 147858 w 5697280"/>
                <a:gd name="connsiteY4025" fmla="*/ 730116 h 3222876"/>
                <a:gd name="connsiteX4026" fmla="*/ 115412 w 5697280"/>
                <a:gd name="connsiteY4026" fmla="*/ 773058 h 3222876"/>
                <a:gd name="connsiteX4027" fmla="*/ 97265 w 5697280"/>
                <a:gd name="connsiteY4027" fmla="*/ 770189 h 3222876"/>
                <a:gd name="connsiteX4028" fmla="*/ 90570 w 5697280"/>
                <a:gd name="connsiteY4028" fmla="*/ 763262 h 3222876"/>
                <a:gd name="connsiteX4029" fmla="*/ 80750 w 5697280"/>
                <a:gd name="connsiteY4029" fmla="*/ 773012 h 3222876"/>
                <a:gd name="connsiteX4030" fmla="*/ 73589 w 5697280"/>
                <a:gd name="connsiteY4030" fmla="*/ 801073 h 3222876"/>
                <a:gd name="connsiteX4031" fmla="*/ 79747 w 5697280"/>
                <a:gd name="connsiteY4031" fmla="*/ 819500 h 3222876"/>
                <a:gd name="connsiteX4032" fmla="*/ 83712 w 5697280"/>
                <a:gd name="connsiteY4032" fmla="*/ 830136 h 3222876"/>
                <a:gd name="connsiteX4033" fmla="*/ 82033 w 5697280"/>
                <a:gd name="connsiteY4033" fmla="*/ 870140 h 3222876"/>
                <a:gd name="connsiteX4034" fmla="*/ 85788 w 5697280"/>
                <a:gd name="connsiteY4034" fmla="*/ 890037 h 3222876"/>
                <a:gd name="connsiteX4035" fmla="*/ 86022 w 5697280"/>
                <a:gd name="connsiteY4035" fmla="*/ 914902 h 3222876"/>
                <a:gd name="connsiteX4036" fmla="*/ 87351 w 5697280"/>
                <a:gd name="connsiteY4036" fmla="*/ 921667 h 3222876"/>
                <a:gd name="connsiteX4037" fmla="*/ 91410 w 5697280"/>
                <a:gd name="connsiteY4037" fmla="*/ 920687 h 3222876"/>
                <a:gd name="connsiteX4038" fmla="*/ 92646 w 5697280"/>
                <a:gd name="connsiteY4038" fmla="*/ 914249 h 3222876"/>
                <a:gd name="connsiteX4039" fmla="*/ 93696 w 5697280"/>
                <a:gd name="connsiteY4039" fmla="*/ 879004 h 3222876"/>
                <a:gd name="connsiteX4040" fmla="*/ 99107 w 5697280"/>
                <a:gd name="connsiteY4040" fmla="*/ 873219 h 3222876"/>
                <a:gd name="connsiteX4041" fmla="*/ 104379 w 5697280"/>
                <a:gd name="connsiteY4041" fmla="*/ 880170 h 3222876"/>
                <a:gd name="connsiteX4042" fmla="*/ 104099 w 5697280"/>
                <a:gd name="connsiteY4042" fmla="*/ 898294 h 3222876"/>
                <a:gd name="connsiteX4043" fmla="*/ 103726 w 5697280"/>
                <a:gd name="connsiteY4043" fmla="*/ 929504 h 3222876"/>
                <a:gd name="connsiteX4044" fmla="*/ 92693 w 5697280"/>
                <a:gd name="connsiteY4044" fmla="*/ 944969 h 3222876"/>
                <a:gd name="connsiteX4045" fmla="*/ 88121 w 5697280"/>
                <a:gd name="connsiteY4045" fmla="*/ 949004 h 3222876"/>
                <a:gd name="connsiteX4046" fmla="*/ 92996 w 5697280"/>
                <a:gd name="connsiteY4046" fmla="*/ 954532 h 3222876"/>
                <a:gd name="connsiteX4047" fmla="*/ 113593 w 5697280"/>
                <a:gd name="connsiteY4047" fmla="*/ 961087 h 3222876"/>
                <a:gd name="connsiteX4048" fmla="*/ 114736 w 5697280"/>
                <a:gd name="connsiteY4048" fmla="*/ 941493 h 3222876"/>
                <a:gd name="connsiteX4049" fmla="*/ 114316 w 5697280"/>
                <a:gd name="connsiteY4049" fmla="*/ 929481 h 3222876"/>
                <a:gd name="connsiteX4050" fmla="*/ 118304 w 5697280"/>
                <a:gd name="connsiteY4050" fmla="*/ 922809 h 3222876"/>
                <a:gd name="connsiteX4051" fmla="*/ 123739 w 5697280"/>
                <a:gd name="connsiteY4051" fmla="*/ 926985 h 3222876"/>
                <a:gd name="connsiteX4052" fmla="*/ 131857 w 5697280"/>
                <a:gd name="connsiteY4052" fmla="*/ 935662 h 3222876"/>
                <a:gd name="connsiteX4053" fmla="*/ 133699 w 5697280"/>
                <a:gd name="connsiteY4053" fmla="*/ 925235 h 3222876"/>
                <a:gd name="connsiteX4054" fmla="*/ 138994 w 5697280"/>
                <a:gd name="connsiteY4054" fmla="*/ 914482 h 3222876"/>
                <a:gd name="connsiteX4055" fmla="*/ 146365 w 5697280"/>
                <a:gd name="connsiteY4055" fmla="*/ 924442 h 3222876"/>
                <a:gd name="connsiteX4056" fmla="*/ 147788 w 5697280"/>
                <a:gd name="connsiteY4056" fmla="*/ 933913 h 3222876"/>
                <a:gd name="connsiteX4057" fmla="*/ 156489 w 5697280"/>
                <a:gd name="connsiteY4057" fmla="*/ 945855 h 3222876"/>
                <a:gd name="connsiteX4058" fmla="*/ 170811 w 5697280"/>
                <a:gd name="connsiteY4058" fmla="*/ 942963 h 3222876"/>
                <a:gd name="connsiteX4059" fmla="*/ 174589 w 5697280"/>
                <a:gd name="connsiteY4059" fmla="*/ 918284 h 3222876"/>
                <a:gd name="connsiteX4060" fmla="*/ 168221 w 5697280"/>
                <a:gd name="connsiteY4060" fmla="*/ 898807 h 3222876"/>
                <a:gd name="connsiteX4061" fmla="*/ 161154 w 5697280"/>
                <a:gd name="connsiteY4061" fmla="*/ 895635 h 3222876"/>
                <a:gd name="connsiteX4062" fmla="*/ 151893 w 5697280"/>
                <a:gd name="connsiteY4062" fmla="*/ 901466 h 3222876"/>
                <a:gd name="connsiteX4063" fmla="*/ 139344 w 5697280"/>
                <a:gd name="connsiteY4063" fmla="*/ 887821 h 3222876"/>
                <a:gd name="connsiteX4064" fmla="*/ 136265 w 5697280"/>
                <a:gd name="connsiteY4064" fmla="*/ 862629 h 3222876"/>
                <a:gd name="connsiteX4065" fmla="*/ 139764 w 5697280"/>
                <a:gd name="connsiteY4065" fmla="*/ 851876 h 3222876"/>
                <a:gd name="connsiteX4066" fmla="*/ 151427 w 5697280"/>
                <a:gd name="connsiteY4066" fmla="*/ 856494 h 3222876"/>
                <a:gd name="connsiteX4067" fmla="*/ 155252 w 5697280"/>
                <a:gd name="connsiteY4067" fmla="*/ 862652 h 3222876"/>
                <a:gd name="connsiteX4068" fmla="*/ 162087 w 5697280"/>
                <a:gd name="connsiteY4068" fmla="*/ 870746 h 3222876"/>
                <a:gd name="connsiteX4069" fmla="*/ 183850 w 5697280"/>
                <a:gd name="connsiteY4069" fmla="*/ 898527 h 3222876"/>
                <a:gd name="connsiteX4070" fmla="*/ 192317 w 5697280"/>
                <a:gd name="connsiteY4070" fmla="*/ 908231 h 3222876"/>
                <a:gd name="connsiteX4071" fmla="*/ 184666 w 5697280"/>
                <a:gd name="connsiteY4071" fmla="*/ 880847 h 3222876"/>
                <a:gd name="connsiteX4072" fmla="*/ 185646 w 5697280"/>
                <a:gd name="connsiteY4072" fmla="*/ 871796 h 3222876"/>
                <a:gd name="connsiteX4073" fmla="*/ 192923 w 5697280"/>
                <a:gd name="connsiteY4073" fmla="*/ 878421 h 3222876"/>
                <a:gd name="connsiteX4074" fmla="*/ 201321 w 5697280"/>
                <a:gd name="connsiteY4074" fmla="*/ 899717 h 3222876"/>
                <a:gd name="connsiteX4075" fmla="*/ 219515 w 5697280"/>
                <a:gd name="connsiteY4075" fmla="*/ 924559 h 3222876"/>
                <a:gd name="connsiteX4076" fmla="*/ 223387 w 5697280"/>
                <a:gd name="connsiteY4076" fmla="*/ 930390 h 3222876"/>
                <a:gd name="connsiteX4077" fmla="*/ 253920 w 5697280"/>
                <a:gd name="connsiteY4077" fmla="*/ 1007272 h 3222876"/>
                <a:gd name="connsiteX4078" fmla="*/ 261781 w 5697280"/>
                <a:gd name="connsiteY4078" fmla="*/ 1020707 h 3222876"/>
                <a:gd name="connsiteX4079" fmla="*/ 270178 w 5697280"/>
                <a:gd name="connsiteY4079" fmla="*/ 1052897 h 3222876"/>
                <a:gd name="connsiteX4080" fmla="*/ 268569 w 5697280"/>
                <a:gd name="connsiteY4080" fmla="*/ 1058379 h 3222876"/>
                <a:gd name="connsiteX4081" fmla="*/ 257512 w 5697280"/>
                <a:gd name="connsiteY4081" fmla="*/ 1075990 h 3222876"/>
                <a:gd name="connsiteX4082" fmla="*/ 243773 w 5697280"/>
                <a:gd name="connsiteY4082" fmla="*/ 1079092 h 3222876"/>
                <a:gd name="connsiteX4083" fmla="*/ 235446 w 5697280"/>
                <a:gd name="connsiteY4083" fmla="*/ 1057026 h 3222876"/>
                <a:gd name="connsiteX4084" fmla="*/ 223270 w 5697280"/>
                <a:gd name="connsiteY4084" fmla="*/ 1035753 h 3222876"/>
                <a:gd name="connsiteX4085" fmla="*/ 230175 w 5697280"/>
                <a:gd name="connsiteY4085" fmla="*/ 1094930 h 3222876"/>
                <a:gd name="connsiteX4086" fmla="*/ 250188 w 5697280"/>
                <a:gd name="connsiteY4086" fmla="*/ 1098452 h 3222876"/>
                <a:gd name="connsiteX4087" fmla="*/ 264160 w 5697280"/>
                <a:gd name="connsiteY4087" fmla="*/ 1120822 h 3222876"/>
                <a:gd name="connsiteX4088" fmla="*/ 268219 w 5697280"/>
                <a:gd name="connsiteY4088" fmla="*/ 1134187 h 3222876"/>
                <a:gd name="connsiteX4089" fmla="*/ 277083 w 5697280"/>
                <a:gd name="connsiteY4089" fmla="*/ 1230592 h 3222876"/>
                <a:gd name="connsiteX4090" fmla="*/ 282401 w 5697280"/>
                <a:gd name="connsiteY4090" fmla="*/ 1309760 h 3222876"/>
                <a:gd name="connsiteX4091" fmla="*/ 281328 w 5697280"/>
                <a:gd name="connsiteY4091" fmla="*/ 1317971 h 3222876"/>
                <a:gd name="connsiteX4092" fmla="*/ 283777 w 5697280"/>
                <a:gd name="connsiteY4092" fmla="*/ 1349437 h 3222876"/>
                <a:gd name="connsiteX4093" fmla="*/ 285037 w 5697280"/>
                <a:gd name="connsiteY4093" fmla="*/ 1373719 h 3222876"/>
                <a:gd name="connsiteX4094" fmla="*/ 285037 w 5697280"/>
                <a:gd name="connsiteY4094" fmla="*/ 1378921 h 3222876"/>
                <a:gd name="connsiteX4095" fmla="*/ 294740 w 5697280"/>
                <a:gd name="connsiteY4095" fmla="*/ 1420137 h 3222876"/>
                <a:gd name="connsiteX4096" fmla="*/ 304957 w 5697280"/>
                <a:gd name="connsiteY4096" fmla="*/ 1462100 h 3222876"/>
                <a:gd name="connsiteX4097" fmla="*/ 308222 w 5697280"/>
                <a:gd name="connsiteY4097" fmla="*/ 1468491 h 3222876"/>
                <a:gd name="connsiteX4098" fmla="*/ 326090 w 5697280"/>
                <a:gd name="connsiteY4098" fmla="*/ 1537676 h 3222876"/>
                <a:gd name="connsiteX4099" fmla="*/ 333251 w 5697280"/>
                <a:gd name="connsiteY4099" fmla="*/ 1558155 h 3222876"/>
                <a:gd name="connsiteX4100" fmla="*/ 334650 w 5697280"/>
                <a:gd name="connsiteY4100" fmla="*/ 1586053 h 3222876"/>
                <a:gd name="connsiteX4101" fmla="*/ 338989 w 5697280"/>
                <a:gd name="connsiteY4101" fmla="*/ 1596573 h 3222876"/>
                <a:gd name="connsiteX4102" fmla="*/ 348133 w 5697280"/>
                <a:gd name="connsiteY4102" fmla="*/ 1604294 h 3222876"/>
                <a:gd name="connsiteX4103" fmla="*/ 354057 w 5697280"/>
                <a:gd name="connsiteY4103" fmla="*/ 1625333 h 3222876"/>
                <a:gd name="connsiteX4104" fmla="*/ 336890 w 5697280"/>
                <a:gd name="connsiteY4104" fmla="*/ 1629765 h 3222876"/>
                <a:gd name="connsiteX4105" fmla="*/ 336283 w 5697280"/>
                <a:gd name="connsiteY4105" fmla="*/ 1632145 h 3222876"/>
                <a:gd name="connsiteX4106" fmla="*/ 335094 w 5697280"/>
                <a:gd name="connsiteY4106" fmla="*/ 1649149 h 3222876"/>
                <a:gd name="connsiteX4107" fmla="*/ 316293 w 5697280"/>
                <a:gd name="connsiteY4107" fmla="*/ 1642758 h 3222876"/>
                <a:gd name="connsiteX4108" fmla="*/ 304607 w 5697280"/>
                <a:gd name="connsiteY4108" fmla="*/ 1602894 h 3222876"/>
                <a:gd name="connsiteX4109" fmla="*/ 303044 w 5697280"/>
                <a:gd name="connsiteY4109" fmla="*/ 1598975 h 3222876"/>
                <a:gd name="connsiteX4110" fmla="*/ 267542 w 5697280"/>
                <a:gd name="connsiteY4110" fmla="*/ 1565456 h 3222876"/>
                <a:gd name="connsiteX4111" fmla="*/ 251144 w 5697280"/>
                <a:gd name="connsiteY4111" fmla="*/ 1561281 h 3222876"/>
                <a:gd name="connsiteX4112" fmla="*/ 250375 w 5697280"/>
                <a:gd name="connsiteY4112" fmla="*/ 1575836 h 3222876"/>
                <a:gd name="connsiteX4113" fmla="*/ 250864 w 5697280"/>
                <a:gd name="connsiteY4113" fmla="*/ 1596410 h 3222876"/>
                <a:gd name="connsiteX4114" fmla="*/ 268802 w 5697280"/>
                <a:gd name="connsiteY4114" fmla="*/ 1615443 h 3222876"/>
                <a:gd name="connsiteX4115" fmla="*/ 283287 w 5697280"/>
                <a:gd name="connsiteY4115" fmla="*/ 1627083 h 3222876"/>
                <a:gd name="connsiteX4116" fmla="*/ 296606 w 5697280"/>
                <a:gd name="connsiteY4116" fmla="*/ 1671635 h 3222876"/>
                <a:gd name="connsiteX4117" fmla="*/ 296443 w 5697280"/>
                <a:gd name="connsiteY4117" fmla="*/ 1687870 h 3222876"/>
                <a:gd name="connsiteX4118" fmla="*/ 278949 w 5697280"/>
                <a:gd name="connsiteY4118" fmla="*/ 1682272 h 3222876"/>
                <a:gd name="connsiteX4119" fmla="*/ 263997 w 5697280"/>
                <a:gd name="connsiteY4119" fmla="*/ 1654934 h 3222876"/>
                <a:gd name="connsiteX4120" fmla="*/ 238222 w 5697280"/>
                <a:gd name="connsiteY4120" fmla="*/ 1641288 h 3222876"/>
                <a:gd name="connsiteX4121" fmla="*/ 247412 w 5697280"/>
                <a:gd name="connsiteY4121" fmla="*/ 1687846 h 3222876"/>
                <a:gd name="connsiteX4122" fmla="*/ 254293 w 5697280"/>
                <a:gd name="connsiteY4122" fmla="*/ 1686773 h 3222876"/>
                <a:gd name="connsiteX4123" fmla="*/ 260988 w 5697280"/>
                <a:gd name="connsiteY4123" fmla="*/ 1678843 h 3222876"/>
                <a:gd name="connsiteX4124" fmla="*/ 273444 w 5697280"/>
                <a:gd name="connsiteY4124" fmla="*/ 1687193 h 3222876"/>
                <a:gd name="connsiteX4125" fmla="*/ 286693 w 5697280"/>
                <a:gd name="connsiteY4125" fmla="*/ 1708443 h 3222876"/>
                <a:gd name="connsiteX4126" fmla="*/ 288209 w 5697280"/>
                <a:gd name="connsiteY4126" fmla="*/ 1717143 h 3222876"/>
                <a:gd name="connsiteX4127" fmla="*/ 279672 w 5697280"/>
                <a:gd name="connsiteY4127" fmla="*/ 1719989 h 3222876"/>
                <a:gd name="connsiteX4128" fmla="*/ 239995 w 5697280"/>
                <a:gd name="connsiteY4128" fmla="*/ 1705107 h 3222876"/>
                <a:gd name="connsiteX4129" fmla="*/ 222360 w 5697280"/>
                <a:gd name="connsiteY4129" fmla="*/ 1675717 h 3222876"/>
                <a:gd name="connsiteX4130" fmla="*/ 212727 w 5697280"/>
                <a:gd name="connsiteY4130" fmla="*/ 1649825 h 3222876"/>
                <a:gd name="connsiteX4131" fmla="*/ 207082 w 5697280"/>
                <a:gd name="connsiteY4131" fmla="*/ 1646910 h 3222876"/>
                <a:gd name="connsiteX4132" fmla="*/ 200038 w 5697280"/>
                <a:gd name="connsiteY4132" fmla="*/ 1647470 h 3222876"/>
                <a:gd name="connsiteX4133" fmla="*/ 175243 w 5697280"/>
                <a:gd name="connsiteY4133" fmla="*/ 1649872 h 3222876"/>
                <a:gd name="connsiteX4134" fmla="*/ 165003 w 5697280"/>
                <a:gd name="connsiteY4134" fmla="*/ 1644204 h 3222876"/>
                <a:gd name="connsiteX4135" fmla="*/ 158121 w 5697280"/>
                <a:gd name="connsiteY4135" fmla="*/ 1624820 h 3222876"/>
                <a:gd name="connsiteX4136" fmla="*/ 145479 w 5697280"/>
                <a:gd name="connsiteY4136" fmla="*/ 1621275 h 3222876"/>
                <a:gd name="connsiteX4137" fmla="*/ 130900 w 5697280"/>
                <a:gd name="connsiteY4137" fmla="*/ 1613484 h 3222876"/>
                <a:gd name="connsiteX4138" fmla="*/ 123319 w 5697280"/>
                <a:gd name="connsiteY4138" fmla="*/ 1647796 h 3222876"/>
                <a:gd name="connsiteX4139" fmla="*/ 110140 w 5697280"/>
                <a:gd name="connsiteY4139" fmla="*/ 1664497 h 3222876"/>
                <a:gd name="connsiteX4140" fmla="*/ 86955 w 5697280"/>
                <a:gd name="connsiteY4140" fmla="*/ 1653441 h 3222876"/>
                <a:gd name="connsiteX4141" fmla="*/ 65052 w 5697280"/>
                <a:gd name="connsiteY4141" fmla="*/ 1580408 h 3222876"/>
                <a:gd name="connsiteX4142" fmla="*/ 58357 w 5697280"/>
                <a:gd name="connsiteY4142" fmla="*/ 1549922 h 3222876"/>
                <a:gd name="connsiteX4143" fmla="*/ 56305 w 5697280"/>
                <a:gd name="connsiteY4143" fmla="*/ 1515936 h 3222876"/>
                <a:gd name="connsiteX4144" fmla="*/ 62813 w 5697280"/>
                <a:gd name="connsiteY4144" fmla="*/ 1497299 h 3222876"/>
                <a:gd name="connsiteX4145" fmla="*/ 59150 w 5697280"/>
                <a:gd name="connsiteY4145" fmla="*/ 1490931 h 3222876"/>
                <a:gd name="connsiteX4146" fmla="*/ 50706 w 5697280"/>
                <a:gd name="connsiteY4146" fmla="*/ 1462473 h 3222876"/>
                <a:gd name="connsiteX4147" fmla="*/ 46088 w 5697280"/>
                <a:gd name="connsiteY4147" fmla="*/ 1448525 h 3222876"/>
                <a:gd name="connsiteX4148" fmla="*/ 48631 w 5697280"/>
                <a:gd name="connsiteY4148" fmla="*/ 1374605 h 3222876"/>
                <a:gd name="connsiteX4149" fmla="*/ 60247 w 5697280"/>
                <a:gd name="connsiteY4149" fmla="*/ 1336631 h 3222876"/>
                <a:gd name="connsiteX4150" fmla="*/ 53039 w 5697280"/>
                <a:gd name="connsiteY4150" fmla="*/ 1330217 h 3222876"/>
                <a:gd name="connsiteX4151" fmla="*/ 27404 w 5697280"/>
                <a:gd name="connsiteY4151" fmla="*/ 1310576 h 3222876"/>
                <a:gd name="connsiteX4152" fmla="*/ 24582 w 5697280"/>
                <a:gd name="connsiteY4152" fmla="*/ 1305865 h 3222876"/>
                <a:gd name="connsiteX4153" fmla="*/ 21456 w 5697280"/>
                <a:gd name="connsiteY4153" fmla="*/ 1296184 h 3222876"/>
                <a:gd name="connsiteX4154" fmla="*/ 23112 w 5697280"/>
                <a:gd name="connsiteY4154" fmla="*/ 1264368 h 3222876"/>
                <a:gd name="connsiteX4155" fmla="*/ 21759 w 5697280"/>
                <a:gd name="connsiteY4155" fmla="*/ 1223875 h 3222876"/>
                <a:gd name="connsiteX4156" fmla="*/ 25795 w 5697280"/>
                <a:gd name="connsiteY4156" fmla="*/ 1171648 h 3222876"/>
                <a:gd name="connsiteX4157" fmla="*/ 26354 w 5697280"/>
                <a:gd name="connsiteY4157" fmla="*/ 1108132 h 3222876"/>
                <a:gd name="connsiteX4158" fmla="*/ 29084 w 5697280"/>
                <a:gd name="connsiteY4158" fmla="*/ 1079302 h 3222876"/>
                <a:gd name="connsiteX4159" fmla="*/ 46974 w 5697280"/>
                <a:gd name="connsiteY4159" fmla="*/ 996612 h 3222876"/>
                <a:gd name="connsiteX4160" fmla="*/ 65425 w 5697280"/>
                <a:gd name="connsiteY4160" fmla="*/ 982150 h 3222876"/>
                <a:gd name="connsiteX4161" fmla="*/ 76108 w 5697280"/>
                <a:gd name="connsiteY4161" fmla="*/ 965496 h 3222876"/>
                <a:gd name="connsiteX4162" fmla="*/ 76621 w 5697280"/>
                <a:gd name="connsiteY4162" fmla="*/ 922226 h 3222876"/>
                <a:gd name="connsiteX4163" fmla="*/ 69997 w 5697280"/>
                <a:gd name="connsiteY4163" fmla="*/ 901443 h 3222876"/>
                <a:gd name="connsiteX4164" fmla="*/ 58544 w 5697280"/>
                <a:gd name="connsiteY4164" fmla="*/ 919334 h 3222876"/>
                <a:gd name="connsiteX4165" fmla="*/ 57354 w 5697280"/>
                <a:gd name="connsiteY4165" fmla="*/ 926542 h 3222876"/>
                <a:gd name="connsiteX4166" fmla="*/ 47371 w 5697280"/>
                <a:gd name="connsiteY4166" fmla="*/ 937995 h 3222876"/>
                <a:gd name="connsiteX4167" fmla="*/ 32023 w 5697280"/>
                <a:gd name="connsiteY4167" fmla="*/ 922809 h 3222876"/>
                <a:gd name="connsiteX4168" fmla="*/ 33002 w 5697280"/>
                <a:gd name="connsiteY4168" fmla="*/ 895168 h 3222876"/>
                <a:gd name="connsiteX4169" fmla="*/ 41330 w 5697280"/>
                <a:gd name="connsiteY4169" fmla="*/ 869090 h 3222876"/>
                <a:gd name="connsiteX4170" fmla="*/ 41563 w 5697280"/>
                <a:gd name="connsiteY4170" fmla="*/ 849287 h 3222876"/>
                <a:gd name="connsiteX4171" fmla="*/ 42496 w 5697280"/>
                <a:gd name="connsiteY4171" fmla="*/ 825378 h 3222876"/>
                <a:gd name="connsiteX4172" fmla="*/ 57308 w 5697280"/>
                <a:gd name="connsiteY4172" fmla="*/ 788850 h 3222876"/>
                <a:gd name="connsiteX4173" fmla="*/ 52689 w 5697280"/>
                <a:gd name="connsiteY4173" fmla="*/ 780849 h 3222876"/>
                <a:gd name="connsiteX4174" fmla="*/ 41120 w 5697280"/>
                <a:gd name="connsiteY4174" fmla="*/ 759809 h 3222876"/>
                <a:gd name="connsiteX4175" fmla="*/ 46088 w 5697280"/>
                <a:gd name="connsiteY4175" fmla="*/ 747517 h 3222876"/>
                <a:gd name="connsiteX4176" fmla="*/ 48281 w 5697280"/>
                <a:gd name="connsiteY4176" fmla="*/ 723958 h 3222876"/>
                <a:gd name="connsiteX4177" fmla="*/ 54812 w 5697280"/>
                <a:gd name="connsiteY4177" fmla="*/ 696480 h 3222876"/>
                <a:gd name="connsiteX4178" fmla="*/ 53995 w 5697280"/>
                <a:gd name="connsiteY4178" fmla="*/ 675627 h 3222876"/>
                <a:gd name="connsiteX4179" fmla="*/ 54602 w 5697280"/>
                <a:gd name="connsiteY4179" fmla="*/ 658459 h 3222876"/>
                <a:gd name="connsiteX4180" fmla="*/ 61903 w 5697280"/>
                <a:gd name="connsiteY4180" fmla="*/ 627483 h 3222876"/>
                <a:gd name="connsiteX4181" fmla="*/ 71396 w 5697280"/>
                <a:gd name="connsiteY4181" fmla="*/ 608915 h 3222876"/>
                <a:gd name="connsiteX4182" fmla="*/ 69647 w 5697280"/>
                <a:gd name="connsiteY4182" fmla="*/ 598652 h 3222876"/>
                <a:gd name="connsiteX4183" fmla="*/ 56631 w 5697280"/>
                <a:gd name="connsiteY4183" fmla="*/ 584097 h 3222876"/>
                <a:gd name="connsiteX4184" fmla="*/ 70790 w 5697280"/>
                <a:gd name="connsiteY4184" fmla="*/ 570988 h 3222876"/>
                <a:gd name="connsiteX4185" fmla="*/ 86745 w 5697280"/>
                <a:gd name="connsiteY4185" fmla="*/ 582557 h 3222876"/>
                <a:gd name="connsiteX4186" fmla="*/ 85369 w 5697280"/>
                <a:gd name="connsiteY4186" fmla="*/ 600798 h 3222876"/>
                <a:gd name="connsiteX4187" fmla="*/ 85975 w 5697280"/>
                <a:gd name="connsiteY4187" fmla="*/ 606000 h 3222876"/>
                <a:gd name="connsiteX4188" fmla="*/ 88844 w 5697280"/>
                <a:gd name="connsiteY4188" fmla="*/ 625453 h 3222876"/>
                <a:gd name="connsiteX4189" fmla="*/ 97801 w 5697280"/>
                <a:gd name="connsiteY4189" fmla="*/ 632801 h 3222876"/>
                <a:gd name="connsiteX4190" fmla="*/ 111447 w 5697280"/>
                <a:gd name="connsiteY4190" fmla="*/ 631565 h 3222876"/>
                <a:gd name="connsiteX4191" fmla="*/ 112263 w 5697280"/>
                <a:gd name="connsiteY4191" fmla="*/ 648616 h 3222876"/>
                <a:gd name="connsiteX4192" fmla="*/ 117511 w 5697280"/>
                <a:gd name="connsiteY4192" fmla="*/ 668932 h 3222876"/>
                <a:gd name="connsiteX4193" fmla="*/ 129477 w 5697280"/>
                <a:gd name="connsiteY4193" fmla="*/ 651741 h 3222876"/>
                <a:gd name="connsiteX4194" fmla="*/ 140720 w 5697280"/>
                <a:gd name="connsiteY4194" fmla="*/ 668326 h 3222876"/>
                <a:gd name="connsiteX4195" fmla="*/ 145829 w 5697280"/>
                <a:gd name="connsiteY4195" fmla="*/ 672594 h 3222876"/>
                <a:gd name="connsiteX4196" fmla="*/ 159941 w 5697280"/>
                <a:gd name="connsiteY4196" fmla="*/ 683838 h 3222876"/>
                <a:gd name="connsiteX4197" fmla="*/ 172607 w 5697280"/>
                <a:gd name="connsiteY4197" fmla="*/ 701099 h 3222876"/>
                <a:gd name="connsiteX4198" fmla="*/ 186346 w 5697280"/>
                <a:gd name="connsiteY4198" fmla="*/ 696830 h 3222876"/>
                <a:gd name="connsiteX4199" fmla="*/ 190194 w 5697280"/>
                <a:gd name="connsiteY4199" fmla="*/ 671032 h 3222876"/>
                <a:gd name="connsiteX4200" fmla="*/ 184363 w 5697280"/>
                <a:gd name="connsiteY4200" fmla="*/ 676210 h 3222876"/>
                <a:gd name="connsiteX4201" fmla="*/ 173330 w 5697280"/>
                <a:gd name="connsiteY4201" fmla="*/ 685167 h 3222876"/>
                <a:gd name="connsiteX4202" fmla="*/ 166892 w 5697280"/>
                <a:gd name="connsiteY4202" fmla="*/ 670682 h 3222876"/>
                <a:gd name="connsiteX4203" fmla="*/ 164046 w 5697280"/>
                <a:gd name="connsiteY4203" fmla="*/ 631984 h 3222876"/>
                <a:gd name="connsiteX4204" fmla="*/ 150704 w 5697280"/>
                <a:gd name="connsiteY4204" fmla="*/ 624637 h 3222876"/>
                <a:gd name="connsiteX4205" fmla="*/ 140557 w 5697280"/>
                <a:gd name="connsiteY4205" fmla="*/ 617942 h 3222876"/>
                <a:gd name="connsiteX4206" fmla="*/ 138061 w 5697280"/>
                <a:gd name="connsiteY4206" fmla="*/ 606093 h 3222876"/>
                <a:gd name="connsiteX4207" fmla="*/ 127052 w 5697280"/>
                <a:gd name="connsiteY4207" fmla="*/ 598909 h 3222876"/>
                <a:gd name="connsiteX4208" fmla="*/ 114619 w 5697280"/>
                <a:gd name="connsiteY4208" fmla="*/ 588832 h 3222876"/>
                <a:gd name="connsiteX4209" fmla="*/ 105265 w 5697280"/>
                <a:gd name="connsiteY4209" fmla="*/ 570988 h 3222876"/>
                <a:gd name="connsiteX4210" fmla="*/ 100040 w 5697280"/>
                <a:gd name="connsiteY4210" fmla="*/ 538075 h 3222876"/>
                <a:gd name="connsiteX4211" fmla="*/ 120007 w 5697280"/>
                <a:gd name="connsiteY4211" fmla="*/ 535136 h 3222876"/>
                <a:gd name="connsiteX4212" fmla="*/ 136032 w 5697280"/>
                <a:gd name="connsiteY4212" fmla="*/ 534413 h 3222876"/>
                <a:gd name="connsiteX4213" fmla="*/ 161130 w 5697280"/>
                <a:gd name="connsiteY4213" fmla="*/ 544443 h 3222876"/>
                <a:gd name="connsiteX4214" fmla="*/ 165422 w 5697280"/>
                <a:gd name="connsiteY4214" fmla="*/ 577379 h 3222876"/>
                <a:gd name="connsiteX4215" fmla="*/ 189611 w 5697280"/>
                <a:gd name="connsiteY4215" fmla="*/ 574253 h 3222876"/>
                <a:gd name="connsiteX4216" fmla="*/ 194743 w 5697280"/>
                <a:gd name="connsiteY4216" fmla="*/ 597206 h 3222876"/>
                <a:gd name="connsiteX4217" fmla="*/ 199128 w 5697280"/>
                <a:gd name="connsiteY4217" fmla="*/ 603620 h 3222876"/>
                <a:gd name="connsiteX4218" fmla="*/ 215806 w 5697280"/>
                <a:gd name="connsiteY4218" fmla="*/ 622911 h 3222876"/>
                <a:gd name="connsiteX4219" fmla="*/ 234443 w 5697280"/>
                <a:gd name="connsiteY4219" fmla="*/ 650412 h 3222876"/>
                <a:gd name="connsiteX4220" fmla="*/ 235749 w 5697280"/>
                <a:gd name="connsiteY4220" fmla="*/ 630632 h 3222876"/>
                <a:gd name="connsiteX4221" fmla="*/ 234910 w 5697280"/>
                <a:gd name="connsiteY4221" fmla="*/ 608029 h 3222876"/>
                <a:gd name="connsiteX4222" fmla="*/ 249605 w 5697280"/>
                <a:gd name="connsiteY4222" fmla="*/ 597766 h 3222876"/>
                <a:gd name="connsiteX4223" fmla="*/ 265443 w 5697280"/>
                <a:gd name="connsiteY4223" fmla="*/ 582860 h 3222876"/>
                <a:gd name="connsiteX4224" fmla="*/ 274750 w 5697280"/>
                <a:gd name="connsiteY4224" fmla="*/ 567209 h 3222876"/>
                <a:gd name="connsiteX4225" fmla="*/ 279788 w 5697280"/>
                <a:gd name="connsiteY4225" fmla="*/ 552840 h 3222876"/>
                <a:gd name="connsiteX4226" fmla="*/ 275217 w 5697280"/>
                <a:gd name="connsiteY4226" fmla="*/ 543673 h 3222876"/>
                <a:gd name="connsiteX4227" fmla="*/ 265770 w 5697280"/>
                <a:gd name="connsiteY4227" fmla="*/ 529001 h 3222876"/>
                <a:gd name="connsiteX4228" fmla="*/ 274703 w 5697280"/>
                <a:gd name="connsiteY4228" fmla="*/ 513466 h 3222876"/>
                <a:gd name="connsiteX4229" fmla="*/ 290728 w 5697280"/>
                <a:gd name="connsiteY4229" fmla="*/ 493406 h 3222876"/>
                <a:gd name="connsiteX4230" fmla="*/ 307826 w 5697280"/>
                <a:gd name="connsiteY4230" fmla="*/ 451490 h 3222876"/>
                <a:gd name="connsiteX4231" fmla="*/ 313028 w 5697280"/>
                <a:gd name="connsiteY4231" fmla="*/ 438311 h 3222876"/>
                <a:gd name="connsiteX4232" fmla="*/ 328586 w 5697280"/>
                <a:gd name="connsiteY4232" fmla="*/ 416291 h 3222876"/>
                <a:gd name="connsiteX4233" fmla="*/ 339176 w 5697280"/>
                <a:gd name="connsiteY4233" fmla="*/ 399170 h 3222876"/>
                <a:gd name="connsiteX4234" fmla="*/ 362012 w 5697280"/>
                <a:gd name="connsiteY4234" fmla="*/ 368147 h 3222876"/>
                <a:gd name="connsiteX4235" fmla="*/ 375984 w 5697280"/>
                <a:gd name="connsiteY4235" fmla="*/ 345894 h 3222876"/>
                <a:gd name="connsiteX4236" fmla="*/ 399169 w 5697280"/>
                <a:gd name="connsiteY4236" fmla="*/ 325858 h 3222876"/>
                <a:gd name="connsiteX4237" fmla="*/ 413748 w 5697280"/>
                <a:gd name="connsiteY4237" fmla="*/ 305728 h 3222876"/>
                <a:gd name="connsiteX4238" fmla="*/ 426810 w 5697280"/>
                <a:gd name="connsiteY4238" fmla="*/ 291382 h 3222876"/>
                <a:gd name="connsiteX4239" fmla="*/ 431079 w 5697280"/>
                <a:gd name="connsiteY4239" fmla="*/ 284828 h 3222876"/>
                <a:gd name="connsiteX4240" fmla="*/ 474302 w 5697280"/>
                <a:gd name="connsiteY4240" fmla="*/ 245337 h 3222876"/>
                <a:gd name="connsiteX4241" fmla="*/ 516824 w 5697280"/>
                <a:gd name="connsiteY4241" fmla="*/ 218793 h 3222876"/>
                <a:gd name="connsiteX4242" fmla="*/ 537701 w 5697280"/>
                <a:gd name="connsiteY4242" fmla="*/ 205194 h 3222876"/>
                <a:gd name="connsiteX4243" fmla="*/ 539870 w 5697280"/>
                <a:gd name="connsiteY4243" fmla="*/ 195957 h 3222876"/>
                <a:gd name="connsiteX4244" fmla="*/ 538751 w 5697280"/>
                <a:gd name="connsiteY4244" fmla="*/ 180142 h 3222876"/>
                <a:gd name="connsiteX4245" fmla="*/ 553446 w 5697280"/>
                <a:gd name="connsiteY4245" fmla="*/ 169715 h 3222876"/>
                <a:gd name="connsiteX4246" fmla="*/ 558741 w 5697280"/>
                <a:gd name="connsiteY4246" fmla="*/ 163487 h 3222876"/>
                <a:gd name="connsiteX4247" fmla="*/ 550880 w 5697280"/>
                <a:gd name="connsiteY4247" fmla="*/ 159242 h 3222876"/>
                <a:gd name="connsiteX4248" fmla="*/ 521676 w 5697280"/>
                <a:gd name="connsiteY4248" fmla="*/ 166333 h 3222876"/>
                <a:gd name="connsiteX4249" fmla="*/ 508101 w 5697280"/>
                <a:gd name="connsiteY4249" fmla="*/ 167593 h 3222876"/>
                <a:gd name="connsiteX4250" fmla="*/ 504742 w 5697280"/>
                <a:gd name="connsiteY4250" fmla="*/ 160385 h 3222876"/>
                <a:gd name="connsiteX4251" fmla="*/ 516428 w 5697280"/>
                <a:gd name="connsiteY4251" fmla="*/ 151125 h 3222876"/>
                <a:gd name="connsiteX4252" fmla="*/ 539357 w 5697280"/>
                <a:gd name="connsiteY4252" fmla="*/ 149165 h 3222876"/>
                <a:gd name="connsiteX4253" fmla="*/ 570474 w 5697280"/>
                <a:gd name="connsiteY4253" fmla="*/ 131135 h 3222876"/>
                <a:gd name="connsiteX4254" fmla="*/ 582953 w 5697280"/>
                <a:gd name="connsiteY4254" fmla="*/ 126236 h 3222876"/>
                <a:gd name="connsiteX4255" fmla="*/ 604926 w 5697280"/>
                <a:gd name="connsiteY4255" fmla="*/ 122551 h 3222876"/>
                <a:gd name="connsiteX4256" fmla="*/ 536208 w 5697280"/>
                <a:gd name="connsiteY4256" fmla="*/ 119052 h 3222876"/>
                <a:gd name="connsiteX4257" fmla="*/ 534622 w 5697280"/>
                <a:gd name="connsiteY4257" fmla="*/ 133957 h 3222876"/>
                <a:gd name="connsiteX4258" fmla="*/ 475235 w 5697280"/>
                <a:gd name="connsiteY4258" fmla="*/ 151545 h 3222876"/>
                <a:gd name="connsiteX4259" fmla="*/ 455174 w 5697280"/>
                <a:gd name="connsiteY4259" fmla="*/ 148256 h 3222876"/>
                <a:gd name="connsiteX4260" fmla="*/ 389769 w 5697280"/>
                <a:gd name="connsiteY4260" fmla="*/ 154437 h 3222876"/>
                <a:gd name="connsiteX4261" fmla="*/ 368846 w 5697280"/>
                <a:gd name="connsiteY4261" fmla="*/ 160432 h 3222876"/>
                <a:gd name="connsiteX4262" fmla="*/ 362315 w 5697280"/>
                <a:gd name="connsiteY4262" fmla="*/ 166263 h 3222876"/>
                <a:gd name="connsiteX4263" fmla="*/ 369243 w 5697280"/>
                <a:gd name="connsiteY4263" fmla="*/ 169435 h 3222876"/>
                <a:gd name="connsiteX4264" fmla="*/ 410669 w 5697280"/>
                <a:gd name="connsiteY4264" fmla="*/ 164700 h 3222876"/>
                <a:gd name="connsiteX4265" fmla="*/ 440782 w 5697280"/>
                <a:gd name="connsiteY4265" fmla="*/ 170019 h 3222876"/>
                <a:gd name="connsiteX4266" fmla="*/ 451979 w 5697280"/>
                <a:gd name="connsiteY4266" fmla="*/ 172351 h 3222876"/>
                <a:gd name="connsiteX4267" fmla="*/ 457577 w 5697280"/>
                <a:gd name="connsiteY4267" fmla="*/ 171138 h 3222876"/>
                <a:gd name="connsiteX4268" fmla="*/ 470476 w 5697280"/>
                <a:gd name="connsiteY4268" fmla="*/ 178672 h 3222876"/>
                <a:gd name="connsiteX4269" fmla="*/ 455221 w 5697280"/>
                <a:gd name="connsiteY4269" fmla="*/ 184947 h 3222876"/>
                <a:gd name="connsiteX4270" fmla="*/ 411859 w 5697280"/>
                <a:gd name="connsiteY4270" fmla="*/ 181005 h 3222876"/>
                <a:gd name="connsiteX4271" fmla="*/ 402085 w 5697280"/>
                <a:gd name="connsiteY4271" fmla="*/ 193251 h 3222876"/>
                <a:gd name="connsiteX4272" fmla="*/ 411812 w 5697280"/>
                <a:gd name="connsiteY4272" fmla="*/ 198453 h 3222876"/>
                <a:gd name="connsiteX4273" fmla="*/ 423218 w 5697280"/>
                <a:gd name="connsiteY4273" fmla="*/ 201088 h 3222876"/>
                <a:gd name="connsiteX4274" fmla="*/ 416570 w 5697280"/>
                <a:gd name="connsiteY4274" fmla="*/ 210629 h 3222876"/>
                <a:gd name="connsiteX4275" fmla="*/ 387063 w 5697280"/>
                <a:gd name="connsiteY4275" fmla="*/ 240905 h 3222876"/>
                <a:gd name="connsiteX4276" fmla="*/ 344191 w 5697280"/>
                <a:gd name="connsiteY4276" fmla="*/ 277970 h 3222876"/>
                <a:gd name="connsiteX4277" fmla="*/ 305027 w 5697280"/>
                <a:gd name="connsiteY4277" fmla="*/ 322685 h 3222876"/>
                <a:gd name="connsiteX4278" fmla="*/ 299895 w 5697280"/>
                <a:gd name="connsiteY4278" fmla="*/ 326744 h 3222876"/>
                <a:gd name="connsiteX4279" fmla="*/ 288396 w 5697280"/>
                <a:gd name="connsiteY4279" fmla="*/ 335328 h 3222876"/>
                <a:gd name="connsiteX4280" fmla="*/ 269408 w 5697280"/>
                <a:gd name="connsiteY4280" fmla="*/ 374538 h 3222876"/>
                <a:gd name="connsiteX4281" fmla="*/ 261501 w 5697280"/>
                <a:gd name="connsiteY4281" fmla="*/ 422426 h 3222876"/>
                <a:gd name="connsiteX4282" fmla="*/ 254200 w 5697280"/>
                <a:gd name="connsiteY4282" fmla="*/ 473789 h 3222876"/>
                <a:gd name="connsiteX4283" fmla="*/ 243843 w 5697280"/>
                <a:gd name="connsiteY4283" fmla="*/ 474979 h 3222876"/>
                <a:gd name="connsiteX4284" fmla="*/ 233767 w 5697280"/>
                <a:gd name="connsiteY4284" fmla="*/ 476192 h 3222876"/>
                <a:gd name="connsiteX4285" fmla="*/ 202137 w 5697280"/>
                <a:gd name="connsiteY4285" fmla="*/ 491330 h 3222876"/>
                <a:gd name="connsiteX4286" fmla="*/ 185622 w 5697280"/>
                <a:gd name="connsiteY4286" fmla="*/ 462243 h 3222876"/>
                <a:gd name="connsiteX4287" fmla="*/ 174426 w 5697280"/>
                <a:gd name="connsiteY4287" fmla="*/ 453403 h 3222876"/>
                <a:gd name="connsiteX4288" fmla="*/ 166145 w 5697280"/>
                <a:gd name="connsiteY4288" fmla="*/ 453776 h 3222876"/>
                <a:gd name="connsiteX4289" fmla="*/ 153573 w 5697280"/>
                <a:gd name="connsiteY4289" fmla="*/ 466395 h 3222876"/>
                <a:gd name="connsiteX4290" fmla="*/ 138714 w 5697280"/>
                <a:gd name="connsiteY4290" fmla="*/ 492637 h 3222876"/>
                <a:gd name="connsiteX4291" fmla="*/ 130667 w 5697280"/>
                <a:gd name="connsiteY4291" fmla="*/ 492263 h 3222876"/>
                <a:gd name="connsiteX4292" fmla="*/ 116788 w 5697280"/>
                <a:gd name="connsiteY4292" fmla="*/ 494503 h 3222876"/>
                <a:gd name="connsiteX4293" fmla="*/ 98804 w 5697280"/>
                <a:gd name="connsiteY4293" fmla="*/ 507612 h 3222876"/>
                <a:gd name="connsiteX4294" fmla="*/ 86978 w 5697280"/>
                <a:gd name="connsiteY4294" fmla="*/ 502877 h 3222876"/>
                <a:gd name="connsiteX4295" fmla="*/ 88121 w 5697280"/>
                <a:gd name="connsiteY4295" fmla="*/ 491447 h 3222876"/>
                <a:gd name="connsiteX4296" fmla="*/ 97101 w 5697280"/>
                <a:gd name="connsiteY4296" fmla="*/ 481743 h 3222876"/>
                <a:gd name="connsiteX4297" fmla="*/ 115902 w 5697280"/>
                <a:gd name="connsiteY4297" fmla="*/ 464716 h 3222876"/>
                <a:gd name="connsiteX4298" fmla="*/ 128031 w 5697280"/>
                <a:gd name="connsiteY4298" fmla="*/ 457298 h 3222876"/>
                <a:gd name="connsiteX4299" fmla="*/ 139414 w 5697280"/>
                <a:gd name="connsiteY4299" fmla="*/ 448924 h 3222876"/>
                <a:gd name="connsiteX4300" fmla="*/ 135006 w 5697280"/>
                <a:gd name="connsiteY4300" fmla="*/ 441530 h 3222876"/>
                <a:gd name="connsiteX4301" fmla="*/ 114059 w 5697280"/>
                <a:gd name="connsiteY4301" fmla="*/ 411813 h 3222876"/>
                <a:gd name="connsiteX4302" fmla="*/ 132766 w 5697280"/>
                <a:gd name="connsiteY4302" fmla="*/ 356834 h 3222876"/>
                <a:gd name="connsiteX4303" fmla="*/ 148628 w 5697280"/>
                <a:gd name="connsiteY4303" fmla="*/ 339293 h 3222876"/>
                <a:gd name="connsiteX4304" fmla="*/ 163090 w 5697280"/>
                <a:gd name="connsiteY4304" fmla="*/ 343842 h 3222876"/>
                <a:gd name="connsiteX4305" fmla="*/ 176642 w 5697280"/>
                <a:gd name="connsiteY4305" fmla="*/ 348857 h 3222876"/>
                <a:gd name="connsiteX4306" fmla="*/ 216972 w 5697280"/>
                <a:gd name="connsiteY4306" fmla="*/ 324178 h 3222876"/>
                <a:gd name="connsiteX4307" fmla="*/ 223363 w 5697280"/>
                <a:gd name="connsiteY4307" fmla="*/ 313215 h 3222876"/>
                <a:gd name="connsiteX4308" fmla="*/ 215223 w 5697280"/>
                <a:gd name="connsiteY4308" fmla="*/ 308013 h 3222876"/>
                <a:gd name="connsiteX4309" fmla="*/ 209088 w 5697280"/>
                <a:gd name="connsiteY4309" fmla="*/ 303372 h 3222876"/>
                <a:gd name="connsiteX4310" fmla="*/ 216879 w 5697280"/>
                <a:gd name="connsiteY4310" fmla="*/ 293248 h 3222876"/>
                <a:gd name="connsiteX4311" fmla="*/ 248369 w 5697280"/>
                <a:gd name="connsiteY4311" fmla="*/ 277433 h 3222876"/>
                <a:gd name="connsiteX4312" fmla="*/ 259915 w 5697280"/>
                <a:gd name="connsiteY4312" fmla="*/ 262365 h 3222876"/>
                <a:gd name="connsiteX4313" fmla="*/ 240764 w 5697280"/>
                <a:gd name="connsiteY4313" fmla="*/ 264418 h 3222876"/>
                <a:gd name="connsiteX4314" fmla="*/ 228099 w 5697280"/>
                <a:gd name="connsiteY4314" fmla="*/ 273771 h 3222876"/>
                <a:gd name="connsiteX4315" fmla="*/ 206896 w 5697280"/>
                <a:gd name="connsiteY4315" fmla="*/ 277690 h 3222876"/>
                <a:gd name="connsiteX4316" fmla="*/ 201624 w 5697280"/>
                <a:gd name="connsiteY4316" fmla="*/ 267823 h 3222876"/>
                <a:gd name="connsiteX4317" fmla="*/ 218862 w 5697280"/>
                <a:gd name="connsiteY4317" fmla="*/ 252452 h 3222876"/>
                <a:gd name="connsiteX4318" fmla="*/ 253384 w 5697280"/>
                <a:gd name="connsiteY4318" fmla="*/ 250189 h 3222876"/>
                <a:gd name="connsiteX4319" fmla="*/ 295697 w 5697280"/>
                <a:gd name="connsiteY4319" fmla="*/ 233208 h 3222876"/>
                <a:gd name="connsiteX4320" fmla="*/ 304024 w 5697280"/>
                <a:gd name="connsiteY4320" fmla="*/ 222805 h 3222876"/>
                <a:gd name="connsiteX4321" fmla="*/ 286483 w 5697280"/>
                <a:gd name="connsiteY4321" fmla="*/ 220589 h 3222876"/>
                <a:gd name="connsiteX4322" fmla="*/ 266609 w 5697280"/>
                <a:gd name="connsiteY4322" fmla="*/ 234514 h 3222876"/>
                <a:gd name="connsiteX4323" fmla="*/ 255670 w 5697280"/>
                <a:gd name="connsiteY4323" fmla="*/ 242142 h 3222876"/>
                <a:gd name="connsiteX4324" fmla="*/ 241161 w 5697280"/>
                <a:gd name="connsiteY4324" fmla="*/ 240859 h 3222876"/>
                <a:gd name="connsiteX4325" fmla="*/ 237032 w 5697280"/>
                <a:gd name="connsiteY4325" fmla="*/ 226560 h 3222876"/>
                <a:gd name="connsiteX4326" fmla="*/ 277246 w 5697280"/>
                <a:gd name="connsiteY4326" fmla="*/ 195584 h 3222876"/>
                <a:gd name="connsiteX4327" fmla="*/ 290472 w 5697280"/>
                <a:gd name="connsiteY4327" fmla="*/ 200995 h 3222876"/>
                <a:gd name="connsiteX4328" fmla="*/ 309482 w 5697280"/>
                <a:gd name="connsiteY4328" fmla="*/ 204517 h 3222876"/>
                <a:gd name="connsiteX4329" fmla="*/ 350745 w 5697280"/>
                <a:gd name="connsiteY4329" fmla="*/ 197263 h 3222876"/>
                <a:gd name="connsiteX4330" fmla="*/ 358070 w 5697280"/>
                <a:gd name="connsiteY4330" fmla="*/ 191082 h 3222876"/>
                <a:gd name="connsiteX4331" fmla="*/ 350232 w 5697280"/>
                <a:gd name="connsiteY4331" fmla="*/ 187396 h 3222876"/>
                <a:gd name="connsiteX4332" fmla="*/ 331735 w 5697280"/>
                <a:gd name="connsiteY4332" fmla="*/ 190335 h 3222876"/>
                <a:gd name="connsiteX4333" fmla="*/ 306776 w 5697280"/>
                <a:gd name="connsiteY4333" fmla="*/ 196866 h 3222876"/>
                <a:gd name="connsiteX4334" fmla="*/ 297166 w 5697280"/>
                <a:gd name="connsiteY4334" fmla="*/ 193508 h 3222876"/>
                <a:gd name="connsiteX4335" fmla="*/ 297842 w 5697280"/>
                <a:gd name="connsiteY4335" fmla="*/ 180795 h 3222876"/>
                <a:gd name="connsiteX4336" fmla="*/ 343631 w 5697280"/>
                <a:gd name="connsiteY4336" fmla="*/ 166426 h 3222876"/>
                <a:gd name="connsiteX4337" fmla="*/ 365277 w 5697280"/>
                <a:gd name="connsiteY4337" fmla="*/ 137409 h 3222876"/>
                <a:gd name="connsiteX4338" fmla="*/ 414914 w 5697280"/>
                <a:gd name="connsiteY4338" fmla="*/ 117979 h 3222876"/>
                <a:gd name="connsiteX4339" fmla="*/ 442135 w 5697280"/>
                <a:gd name="connsiteY4339" fmla="*/ 119962 h 3222876"/>
                <a:gd name="connsiteX4340" fmla="*/ 486641 w 5697280"/>
                <a:gd name="connsiteY4340" fmla="*/ 130062 h 3222876"/>
                <a:gd name="connsiteX4341" fmla="*/ 485848 w 5697280"/>
                <a:gd name="connsiteY4341" fmla="*/ 126703 h 3222876"/>
                <a:gd name="connsiteX4342" fmla="*/ 472739 w 5697280"/>
                <a:gd name="connsiteY4342" fmla="*/ 107902 h 3222876"/>
                <a:gd name="connsiteX4343" fmla="*/ 492542 w 5697280"/>
                <a:gd name="connsiteY4343" fmla="*/ 95773 h 3222876"/>
                <a:gd name="connsiteX4344" fmla="*/ 529770 w 5697280"/>
                <a:gd name="connsiteY4344" fmla="*/ 87282 h 3222876"/>
                <a:gd name="connsiteX4345" fmla="*/ 572759 w 5697280"/>
                <a:gd name="connsiteY4345" fmla="*/ 86256 h 3222876"/>
                <a:gd name="connsiteX4346" fmla="*/ 641244 w 5697280"/>
                <a:gd name="connsiteY4346" fmla="*/ 78325 h 3222876"/>
                <a:gd name="connsiteX4347" fmla="*/ 698298 w 5697280"/>
                <a:gd name="connsiteY4347" fmla="*/ 69135 h 3222876"/>
                <a:gd name="connsiteX4348" fmla="*/ 735106 w 5697280"/>
                <a:gd name="connsiteY4348" fmla="*/ 66032 h 3222876"/>
                <a:gd name="connsiteX4349" fmla="*/ 798436 w 5697280"/>
                <a:gd name="connsiteY4349" fmla="*/ 56002 h 3222876"/>
                <a:gd name="connsiteX4350" fmla="*/ 822158 w 5697280"/>
                <a:gd name="connsiteY4350" fmla="*/ 62230 h 3222876"/>
                <a:gd name="connsiteX4351" fmla="*/ 840142 w 5697280"/>
                <a:gd name="connsiteY4351" fmla="*/ 45809 h 3222876"/>
                <a:gd name="connsiteX4352" fmla="*/ 878770 w 5697280"/>
                <a:gd name="connsiteY4352" fmla="*/ 38275 h 3222876"/>
                <a:gd name="connsiteX4353" fmla="*/ 894818 w 5697280"/>
                <a:gd name="connsiteY4353" fmla="*/ 33190 h 3222876"/>
                <a:gd name="connsiteX4354" fmla="*/ 965938 w 5697280"/>
                <a:gd name="connsiteY4354" fmla="*/ 8978 h 3222876"/>
                <a:gd name="connsiteX4355" fmla="*/ 987467 w 5697280"/>
                <a:gd name="connsiteY4355" fmla="*/ 8954 h 3222876"/>
                <a:gd name="connsiteX4356" fmla="*/ 998057 w 5697280"/>
                <a:gd name="connsiteY4356" fmla="*/ 7928 h 3222876"/>
                <a:gd name="connsiteX4357" fmla="*/ 1039274 w 5697280"/>
                <a:gd name="connsiteY4357" fmla="*/ 91 h 3222876"/>
                <a:gd name="connsiteX4358" fmla="*/ 1150094 w 5697280"/>
                <a:gd name="connsiteY4358" fmla="*/ 6715 h 3222876"/>
                <a:gd name="connsiteX4359" fmla="*/ 1237636 w 5697280"/>
                <a:gd name="connsiteY4359" fmla="*/ 13666 h 3222876"/>
                <a:gd name="connsiteX4360" fmla="*/ 1269988 w 5697280"/>
                <a:gd name="connsiteY4360" fmla="*/ 22600 h 3222876"/>
                <a:gd name="connsiteX4361" fmla="*/ 1285313 w 5697280"/>
                <a:gd name="connsiteY4361" fmla="*/ 21947 h 3222876"/>
                <a:gd name="connsiteX4362" fmla="*/ 1295670 w 5697280"/>
                <a:gd name="connsiteY4362" fmla="*/ 19031 h 3222876"/>
                <a:gd name="connsiteX4363" fmla="*/ 1393172 w 5697280"/>
                <a:gd name="connsiteY4363" fmla="*/ 22647 h 3222876"/>
                <a:gd name="connsiteX4364" fmla="*/ 1480736 w 5697280"/>
                <a:gd name="connsiteY4364" fmla="*/ 18121 h 3222876"/>
                <a:gd name="connsiteX4365" fmla="*/ 1525265 w 5697280"/>
                <a:gd name="connsiteY4365" fmla="*/ 17048 h 3222876"/>
                <a:gd name="connsiteX4366" fmla="*/ 1565082 w 5697280"/>
                <a:gd name="connsiteY4366" fmla="*/ 18355 h 3222876"/>
                <a:gd name="connsiteX4367" fmla="*/ 1644343 w 5697280"/>
                <a:gd name="connsiteY4367" fmla="*/ 13106 h 3222876"/>
                <a:gd name="connsiteX4368" fmla="*/ 1672171 w 5697280"/>
                <a:gd name="connsiteY4368" fmla="*/ 12920 h 3222876"/>
                <a:gd name="connsiteX4369" fmla="*/ 1685093 w 5697280"/>
                <a:gd name="connsiteY4369" fmla="*/ 12057 h 3222876"/>
                <a:gd name="connsiteX4370" fmla="*/ 1741914 w 5697280"/>
                <a:gd name="connsiteY4370" fmla="*/ 25422 h 3222876"/>
                <a:gd name="connsiteX4371" fmla="*/ 1757939 w 5697280"/>
                <a:gd name="connsiteY4371" fmla="*/ 27265 h 3222876"/>
                <a:gd name="connsiteX4372" fmla="*/ 1810399 w 5697280"/>
                <a:gd name="connsiteY4372" fmla="*/ 19591 h 3222876"/>
                <a:gd name="connsiteX4373" fmla="*/ 1837527 w 5697280"/>
                <a:gd name="connsiteY4373" fmla="*/ 10121 h 3222876"/>
                <a:gd name="connsiteX4374" fmla="*/ 1894161 w 5697280"/>
                <a:gd name="connsiteY4374" fmla="*/ 11310 h 3222876"/>
                <a:gd name="connsiteX4375" fmla="*/ 1903002 w 5697280"/>
                <a:gd name="connsiteY4375" fmla="*/ 18705 h 3222876"/>
                <a:gd name="connsiteX4376" fmla="*/ 1914245 w 5697280"/>
                <a:gd name="connsiteY4376" fmla="*/ 28735 h 3222876"/>
                <a:gd name="connsiteX4377" fmla="*/ 1938760 w 5697280"/>
                <a:gd name="connsiteY4377" fmla="*/ 17328 h 3222876"/>
                <a:gd name="connsiteX4378" fmla="*/ 1972839 w 5697280"/>
                <a:gd name="connsiteY4378" fmla="*/ 10377 h 3222876"/>
                <a:gd name="connsiteX4379" fmla="*/ 1989704 w 5697280"/>
                <a:gd name="connsiteY4379" fmla="*/ 12220 h 3222876"/>
                <a:gd name="connsiteX4380" fmla="*/ 2006312 w 5697280"/>
                <a:gd name="connsiteY4380" fmla="*/ 28268 h 3222876"/>
                <a:gd name="connsiteX4381" fmla="*/ 2009017 w 5697280"/>
                <a:gd name="connsiteY4381" fmla="*/ 35266 h 3222876"/>
                <a:gd name="connsiteX4382" fmla="*/ 2014709 w 5697280"/>
                <a:gd name="connsiteY4382" fmla="*/ 31417 h 3222876"/>
                <a:gd name="connsiteX4383" fmla="*/ 2037335 w 5697280"/>
                <a:gd name="connsiteY4383" fmla="*/ 14459 h 3222876"/>
                <a:gd name="connsiteX4384" fmla="*/ 2088278 w 5697280"/>
                <a:gd name="connsiteY4384" fmla="*/ 19708 h 3222876"/>
                <a:gd name="connsiteX4385" fmla="*/ 2095719 w 5697280"/>
                <a:gd name="connsiteY4385" fmla="*/ 23440 h 3222876"/>
                <a:gd name="connsiteX4386" fmla="*/ 2101760 w 5697280"/>
                <a:gd name="connsiteY4386" fmla="*/ 32700 h 3222876"/>
                <a:gd name="connsiteX4387" fmla="*/ 2093293 w 5697280"/>
                <a:gd name="connsiteY4387" fmla="*/ 39441 h 3222876"/>
                <a:gd name="connsiteX4388" fmla="*/ 2063483 w 5697280"/>
                <a:gd name="connsiteY4388" fmla="*/ 51734 h 3222876"/>
                <a:gd name="connsiteX4389" fmla="*/ 2087928 w 5697280"/>
                <a:gd name="connsiteY4389" fmla="*/ 50311 h 3222876"/>
                <a:gd name="connsiteX4390" fmla="*/ 2112444 w 5697280"/>
                <a:gd name="connsiteY4390" fmla="*/ 48328 h 3222876"/>
                <a:gd name="connsiteX4391" fmla="*/ 2136049 w 5697280"/>
                <a:gd name="connsiteY4391" fmla="*/ 33050 h 3222876"/>
                <a:gd name="connsiteX4392" fmla="*/ 2154756 w 5697280"/>
                <a:gd name="connsiteY4392" fmla="*/ 22203 h 3222876"/>
                <a:gd name="connsiteX4393" fmla="*/ 2194667 w 5697280"/>
                <a:gd name="connsiteY4393" fmla="*/ 34683 h 3222876"/>
                <a:gd name="connsiteX4394" fmla="*/ 2198982 w 5697280"/>
                <a:gd name="connsiteY4394" fmla="*/ 35662 h 3222876"/>
                <a:gd name="connsiteX4395" fmla="*/ 2246030 w 5697280"/>
                <a:gd name="connsiteY4395" fmla="*/ 37622 h 3222876"/>
                <a:gd name="connsiteX4396" fmla="*/ 2355871 w 5697280"/>
                <a:gd name="connsiteY4396" fmla="*/ 53577 h 3222876"/>
                <a:gd name="connsiteX4397" fmla="*/ 2395968 w 5697280"/>
                <a:gd name="connsiteY4397" fmla="*/ 65426 h 3222876"/>
                <a:gd name="connsiteX4398" fmla="*/ 2430163 w 5697280"/>
                <a:gd name="connsiteY4398" fmla="*/ 87842 h 3222876"/>
                <a:gd name="connsiteX4399" fmla="*/ 2466948 w 5697280"/>
                <a:gd name="connsiteY4399" fmla="*/ 89778 h 3222876"/>
                <a:gd name="connsiteX4400" fmla="*/ 2518451 w 5697280"/>
                <a:gd name="connsiteY4400" fmla="*/ 88705 h 3222876"/>
                <a:gd name="connsiteX4401" fmla="*/ 2581990 w 5697280"/>
                <a:gd name="connsiteY4401" fmla="*/ 99272 h 3222876"/>
                <a:gd name="connsiteX4402" fmla="*/ 2591414 w 5697280"/>
                <a:gd name="connsiteY4402" fmla="*/ 101394 h 3222876"/>
                <a:gd name="connsiteX4403" fmla="*/ 2709675 w 5697280"/>
                <a:gd name="connsiteY4403" fmla="*/ 126469 h 3222876"/>
                <a:gd name="connsiteX4404" fmla="*/ 2728009 w 5697280"/>
                <a:gd name="connsiteY4404" fmla="*/ 132511 h 3222876"/>
                <a:gd name="connsiteX4405" fmla="*/ 2774357 w 5697280"/>
                <a:gd name="connsiteY4405" fmla="*/ 138342 h 3222876"/>
                <a:gd name="connsiteX4406" fmla="*/ 2859450 w 5697280"/>
                <a:gd name="connsiteY4406" fmla="*/ 153691 h 3222876"/>
                <a:gd name="connsiteX4407" fmla="*/ 2883569 w 5697280"/>
                <a:gd name="connsiteY4407" fmla="*/ 161738 h 3222876"/>
                <a:gd name="connsiteX4408" fmla="*/ 2889866 w 5697280"/>
                <a:gd name="connsiteY4408" fmla="*/ 166916 h 3222876"/>
                <a:gd name="connsiteX4409" fmla="*/ 2904725 w 5697280"/>
                <a:gd name="connsiteY4409" fmla="*/ 172351 h 3222876"/>
                <a:gd name="connsiteX4410" fmla="*/ 2989981 w 5697280"/>
                <a:gd name="connsiteY4410" fmla="*/ 163861 h 3222876"/>
                <a:gd name="connsiteX4411" fmla="*/ 3070617 w 5697280"/>
                <a:gd name="connsiteY4411" fmla="*/ 165260 h 3222876"/>
                <a:gd name="connsiteX4412" fmla="*/ 3119135 w 5697280"/>
                <a:gd name="connsiteY4412" fmla="*/ 159009 h 3222876"/>
                <a:gd name="connsiteX4413" fmla="*/ 3136583 w 5697280"/>
                <a:gd name="connsiteY4413" fmla="*/ 162928 h 3222876"/>
                <a:gd name="connsiteX4414" fmla="*/ 3143347 w 5697280"/>
                <a:gd name="connsiteY4414" fmla="*/ 163557 h 3222876"/>
                <a:gd name="connsiteX4415" fmla="*/ 3216473 w 5697280"/>
                <a:gd name="connsiteY4415" fmla="*/ 150658 h 3222876"/>
                <a:gd name="connsiteX4416" fmla="*/ 3234107 w 5697280"/>
                <a:gd name="connsiteY4416" fmla="*/ 146506 h 3222876"/>
                <a:gd name="connsiteX4417" fmla="*/ 3304155 w 5697280"/>
                <a:gd name="connsiteY4417" fmla="*/ 133910 h 3222876"/>
                <a:gd name="connsiteX4418" fmla="*/ 3361186 w 5697280"/>
                <a:gd name="connsiteY4418" fmla="*/ 119355 h 3222876"/>
                <a:gd name="connsiteX4419" fmla="*/ 3407861 w 5697280"/>
                <a:gd name="connsiteY4419" fmla="*/ 111098 h 3222876"/>
                <a:gd name="connsiteX4420" fmla="*/ 3433636 w 5697280"/>
                <a:gd name="connsiteY4420" fmla="*/ 106106 h 3222876"/>
                <a:gd name="connsiteX4421" fmla="*/ 3487425 w 5697280"/>
                <a:gd name="connsiteY4421" fmla="*/ 93650 h 3222876"/>
                <a:gd name="connsiteX4422" fmla="*/ 3490993 w 5697280"/>
                <a:gd name="connsiteY4422" fmla="*/ 93883 h 3222876"/>
                <a:gd name="connsiteX4423" fmla="*/ 3558615 w 5697280"/>
                <a:gd name="connsiteY4423" fmla="*/ 87166 h 3222876"/>
                <a:gd name="connsiteX4424" fmla="*/ 3595749 w 5697280"/>
                <a:gd name="connsiteY4424" fmla="*/ 82384 h 3222876"/>
                <a:gd name="connsiteX4425" fmla="*/ 3614573 w 5697280"/>
                <a:gd name="connsiteY4425" fmla="*/ 78442 h 3222876"/>
                <a:gd name="connsiteX4426" fmla="*/ 3633000 w 5697280"/>
                <a:gd name="connsiteY4426" fmla="*/ 74710 h 3222876"/>
                <a:gd name="connsiteX4427" fmla="*/ 3640651 w 5697280"/>
                <a:gd name="connsiteY4427" fmla="*/ 72144 h 3222876"/>
                <a:gd name="connsiteX4428" fmla="*/ 3646506 w 5697280"/>
                <a:gd name="connsiteY4428" fmla="*/ 68085 h 3222876"/>
                <a:gd name="connsiteX4429" fmla="*/ 3734677 w 5697280"/>
                <a:gd name="connsiteY4429" fmla="*/ 52807 h 3222876"/>
                <a:gd name="connsiteX4430" fmla="*/ 3765491 w 5697280"/>
                <a:gd name="connsiteY4430" fmla="*/ 59268 h 3222876"/>
                <a:gd name="connsiteX4431" fmla="*/ 3823408 w 5697280"/>
                <a:gd name="connsiteY4431" fmla="*/ 73917 h 3222876"/>
                <a:gd name="connsiteX4432" fmla="*/ 3860123 w 5697280"/>
                <a:gd name="connsiteY4432" fmla="*/ 76926 h 3222876"/>
                <a:gd name="connsiteX4433" fmla="*/ 3876521 w 5697280"/>
                <a:gd name="connsiteY4433" fmla="*/ 80238 h 3222876"/>
                <a:gd name="connsiteX4434" fmla="*/ 3922053 w 5697280"/>
                <a:gd name="connsiteY4434" fmla="*/ 98875 h 3222876"/>
                <a:gd name="connsiteX4435" fmla="*/ 3998701 w 5697280"/>
                <a:gd name="connsiteY4435" fmla="*/ 123507 h 3222876"/>
                <a:gd name="connsiteX4436" fmla="*/ 4040431 w 5697280"/>
                <a:gd name="connsiteY4436" fmla="*/ 147323 h 3222876"/>
                <a:gd name="connsiteX4437" fmla="*/ 4047359 w 5697280"/>
                <a:gd name="connsiteY4437" fmla="*/ 151218 h 3222876"/>
                <a:gd name="connsiteX4438" fmla="*/ 4116030 w 5697280"/>
                <a:gd name="connsiteY4438" fmla="*/ 167033 h 3222876"/>
                <a:gd name="connsiteX4439" fmla="*/ 4172454 w 5697280"/>
                <a:gd name="connsiteY4439" fmla="*/ 181798 h 3222876"/>
                <a:gd name="connsiteX4440" fmla="*/ 4237183 w 5697280"/>
                <a:gd name="connsiteY4440" fmla="*/ 193951 h 3222876"/>
                <a:gd name="connsiteX4441" fmla="*/ 4243201 w 5697280"/>
                <a:gd name="connsiteY4441" fmla="*/ 194581 h 3222876"/>
                <a:gd name="connsiteX4442" fmla="*/ 4283672 w 5697280"/>
                <a:gd name="connsiteY4442" fmla="*/ 195817 h 3222876"/>
                <a:gd name="connsiteX4443" fmla="*/ 4292862 w 5697280"/>
                <a:gd name="connsiteY4443" fmla="*/ 193531 h 3222876"/>
                <a:gd name="connsiteX4444" fmla="*/ 4327314 w 5697280"/>
                <a:gd name="connsiteY4444" fmla="*/ 187350 h 3222876"/>
                <a:gd name="connsiteX4445" fmla="*/ 4390223 w 5697280"/>
                <a:gd name="connsiteY4445" fmla="*/ 188679 h 3222876"/>
                <a:gd name="connsiteX4446" fmla="*/ 4438228 w 5697280"/>
                <a:gd name="connsiteY4446" fmla="*/ 186743 h 3222876"/>
                <a:gd name="connsiteX4447" fmla="*/ 4447628 w 5697280"/>
                <a:gd name="connsiteY4447" fmla="*/ 187629 h 3222876"/>
                <a:gd name="connsiteX4448" fmla="*/ 4479094 w 5697280"/>
                <a:gd name="connsiteY4448" fmla="*/ 191408 h 3222876"/>
                <a:gd name="connsiteX4449" fmla="*/ 4526562 w 5697280"/>
                <a:gd name="connsiteY4449" fmla="*/ 193088 h 3222876"/>
                <a:gd name="connsiteX4450" fmla="*/ 4557749 w 5697280"/>
                <a:gd name="connsiteY4450" fmla="*/ 194371 h 3222876"/>
                <a:gd name="connsiteX4451" fmla="*/ 4607293 w 5697280"/>
                <a:gd name="connsiteY4451" fmla="*/ 194534 h 3222876"/>
                <a:gd name="connsiteX4452" fmla="*/ 4642491 w 5697280"/>
                <a:gd name="connsiteY4452" fmla="*/ 195187 h 3222876"/>
                <a:gd name="connsiteX4453" fmla="*/ 4673818 w 5697280"/>
                <a:gd name="connsiteY4453" fmla="*/ 201345 h 3222876"/>
                <a:gd name="connsiteX4454" fmla="*/ 4723385 w 5697280"/>
                <a:gd name="connsiteY4454" fmla="*/ 201042 h 3222876"/>
                <a:gd name="connsiteX4455" fmla="*/ 4762362 w 5697280"/>
                <a:gd name="connsiteY4455" fmla="*/ 208693 h 3222876"/>
                <a:gd name="connsiteX4456" fmla="*/ 4820233 w 5697280"/>
                <a:gd name="connsiteY4456" fmla="*/ 218279 h 3222876"/>
                <a:gd name="connsiteX4457" fmla="*/ 4842229 w 5697280"/>
                <a:gd name="connsiteY4457" fmla="*/ 223621 h 3222876"/>
                <a:gd name="connsiteX4458" fmla="*/ 4873136 w 5697280"/>
                <a:gd name="connsiteY4458" fmla="*/ 230735 h 3222876"/>
                <a:gd name="connsiteX4459" fmla="*/ 4928604 w 5697280"/>
                <a:gd name="connsiteY4459" fmla="*/ 244754 h 3222876"/>
                <a:gd name="connsiteX4460" fmla="*/ 4999072 w 5697280"/>
                <a:gd name="connsiteY4460" fmla="*/ 273701 h 3222876"/>
                <a:gd name="connsiteX4461" fmla="*/ 5015609 w 5697280"/>
                <a:gd name="connsiteY4461" fmla="*/ 308760 h 3222876"/>
                <a:gd name="connsiteX4462" fmla="*/ 5022327 w 5697280"/>
                <a:gd name="connsiteY4462" fmla="*/ 296467 h 3222876"/>
                <a:gd name="connsiteX4463" fmla="*/ 5041268 w 5697280"/>
                <a:gd name="connsiteY4463" fmla="*/ 296747 h 3222876"/>
                <a:gd name="connsiteX4464" fmla="*/ 5049478 w 5697280"/>
                <a:gd name="connsiteY4464" fmla="*/ 303652 h 3222876"/>
                <a:gd name="connsiteX4465" fmla="*/ 5101635 w 5697280"/>
                <a:gd name="connsiteY4465" fmla="*/ 339806 h 3222876"/>
                <a:gd name="connsiteX4466" fmla="*/ 5114324 w 5697280"/>
                <a:gd name="connsiteY4466" fmla="*/ 342256 h 3222876"/>
                <a:gd name="connsiteX4467" fmla="*/ 5142688 w 5697280"/>
                <a:gd name="connsiteY4467" fmla="*/ 356391 h 3222876"/>
                <a:gd name="connsiteX4468" fmla="*/ 5164147 w 5697280"/>
                <a:gd name="connsiteY4468" fmla="*/ 371319 h 3222876"/>
                <a:gd name="connsiteX4469" fmla="*/ 5200746 w 5697280"/>
                <a:gd name="connsiteY4469" fmla="*/ 396231 h 3222876"/>
                <a:gd name="connsiteX4470" fmla="*/ 5218846 w 5697280"/>
                <a:gd name="connsiteY4470" fmla="*/ 405072 h 3222876"/>
                <a:gd name="connsiteX4471" fmla="*/ 5282409 w 5697280"/>
                <a:gd name="connsiteY4471" fmla="*/ 437331 h 3222876"/>
                <a:gd name="connsiteX4472" fmla="*/ 5319357 w 5697280"/>
                <a:gd name="connsiteY4472" fmla="*/ 450254 h 3222876"/>
                <a:gd name="connsiteX4473" fmla="*/ 5337504 w 5697280"/>
                <a:gd name="connsiteY4473" fmla="*/ 433552 h 3222876"/>
                <a:gd name="connsiteX4474" fmla="*/ 5365355 w 5697280"/>
                <a:gd name="connsiteY4474" fmla="*/ 413726 h 3222876"/>
                <a:gd name="connsiteX4475" fmla="*/ 5439158 w 5697280"/>
                <a:gd name="connsiteY4475" fmla="*/ 350583 h 3222876"/>
                <a:gd name="connsiteX4476" fmla="*/ 5486602 w 5697280"/>
                <a:gd name="connsiteY4476" fmla="*/ 314941 h 3222876"/>
                <a:gd name="connsiteX4477" fmla="*/ 5516133 w 5697280"/>
                <a:gd name="connsiteY4477" fmla="*/ 320493 h 3222876"/>
                <a:gd name="connsiteX4478" fmla="*/ 5543051 w 5697280"/>
                <a:gd name="connsiteY4478" fmla="*/ 333672 h 3222876"/>
                <a:gd name="connsiteX4479" fmla="*/ 5560871 w 5697280"/>
                <a:gd name="connsiteY4479" fmla="*/ 355085 h 3222876"/>
                <a:gd name="connsiteX4480" fmla="*/ 5581328 w 5697280"/>
                <a:gd name="connsiteY4480" fmla="*/ 418228 h 3222876"/>
                <a:gd name="connsiteX4481" fmla="*/ 5580791 w 5697280"/>
                <a:gd name="connsiteY4481" fmla="*/ 470454 h 3222876"/>
                <a:gd name="connsiteX4482" fmla="*/ 5579042 w 5697280"/>
                <a:gd name="connsiteY4482" fmla="*/ 478291 h 3222876"/>
                <a:gd name="connsiteX4483" fmla="*/ 5576173 w 5697280"/>
                <a:gd name="connsiteY4483" fmla="*/ 491820 h 3222876"/>
                <a:gd name="connsiteX4484" fmla="*/ 5594577 w 5697280"/>
                <a:gd name="connsiteY4484" fmla="*/ 540548 h 3222876"/>
                <a:gd name="connsiteX4485" fmla="*/ 5586856 w 5697280"/>
                <a:gd name="connsiteY4485" fmla="*/ 559745 h 3222876"/>
                <a:gd name="connsiteX4486" fmla="*/ 5547109 w 5697280"/>
                <a:gd name="connsiteY4486" fmla="*/ 572317 h 3222876"/>
                <a:gd name="connsiteX4487" fmla="*/ 5541861 w 5697280"/>
                <a:gd name="connsiteY4487" fmla="*/ 561961 h 3222876"/>
                <a:gd name="connsiteX4488" fmla="*/ 5558935 w 5697280"/>
                <a:gd name="connsiteY4488" fmla="*/ 541667 h 3222876"/>
                <a:gd name="connsiteX4489" fmla="*/ 5557209 w 5697280"/>
                <a:gd name="connsiteY4489" fmla="*/ 521117 h 3222876"/>
                <a:gd name="connsiteX4490" fmla="*/ 5549815 w 5697280"/>
                <a:gd name="connsiteY4490" fmla="*/ 514866 h 3222876"/>
                <a:gd name="connsiteX4491" fmla="*/ 5550421 w 5697280"/>
                <a:gd name="connsiteY4491" fmla="*/ 500381 h 3222876"/>
                <a:gd name="connsiteX4492" fmla="*/ 5553733 w 5697280"/>
                <a:gd name="connsiteY4492" fmla="*/ 483423 h 3222876"/>
                <a:gd name="connsiteX4493" fmla="*/ 5551121 w 5697280"/>
                <a:gd name="connsiteY4493" fmla="*/ 478268 h 3222876"/>
                <a:gd name="connsiteX4494" fmla="*/ 5555763 w 5697280"/>
                <a:gd name="connsiteY4494" fmla="*/ 427581 h 3222876"/>
                <a:gd name="connsiteX4495" fmla="*/ 5555273 w 5697280"/>
                <a:gd name="connsiteY4495" fmla="*/ 421913 h 3222876"/>
                <a:gd name="connsiteX4496" fmla="*/ 5539575 w 5697280"/>
                <a:gd name="connsiteY4496" fmla="*/ 385805 h 3222876"/>
                <a:gd name="connsiteX4497" fmla="*/ 5534980 w 5697280"/>
                <a:gd name="connsiteY4497" fmla="*/ 381606 h 3222876"/>
                <a:gd name="connsiteX4498" fmla="*/ 5534653 w 5697280"/>
                <a:gd name="connsiteY4498" fmla="*/ 387461 h 3222876"/>
                <a:gd name="connsiteX4499" fmla="*/ 5529778 w 5697280"/>
                <a:gd name="connsiteY4499" fmla="*/ 418997 h 3222876"/>
                <a:gd name="connsiteX4500" fmla="*/ 5522151 w 5697280"/>
                <a:gd name="connsiteY4500" fmla="*/ 444329 h 3222876"/>
                <a:gd name="connsiteX4501" fmla="*/ 5504796 w 5697280"/>
                <a:gd name="connsiteY4501" fmla="*/ 472413 h 3222876"/>
                <a:gd name="connsiteX4502" fmla="*/ 5521847 w 5697280"/>
                <a:gd name="connsiteY4502" fmla="*/ 444049 h 3222876"/>
                <a:gd name="connsiteX4503" fmla="*/ 5528728 w 5697280"/>
                <a:gd name="connsiteY4503" fmla="*/ 437868 h 3222876"/>
                <a:gd name="connsiteX4504" fmla="*/ 5538315 w 5697280"/>
                <a:gd name="connsiteY4504" fmla="*/ 433622 h 3222876"/>
                <a:gd name="connsiteX4505" fmla="*/ 5542957 w 5697280"/>
                <a:gd name="connsiteY4505" fmla="*/ 443559 h 3222876"/>
                <a:gd name="connsiteX4506" fmla="*/ 5542001 w 5697280"/>
                <a:gd name="connsiteY4506" fmla="*/ 491027 h 3222876"/>
                <a:gd name="connsiteX4507" fmla="*/ 5535236 w 5697280"/>
                <a:gd name="connsiteY4507" fmla="*/ 512370 h 3222876"/>
                <a:gd name="connsiteX4508" fmla="*/ 5543214 w 5697280"/>
                <a:gd name="connsiteY4508" fmla="*/ 525293 h 3222876"/>
                <a:gd name="connsiteX4509" fmla="*/ 5529032 w 5697280"/>
                <a:gd name="connsiteY4509" fmla="*/ 554590 h 3222876"/>
                <a:gd name="connsiteX4510" fmla="*/ 5502254 w 5697280"/>
                <a:gd name="connsiteY4510" fmla="*/ 589975 h 3222876"/>
                <a:gd name="connsiteX4511" fmla="*/ 5499571 w 5697280"/>
                <a:gd name="connsiteY4511" fmla="*/ 601591 h 3222876"/>
                <a:gd name="connsiteX4512" fmla="*/ 5508248 w 5697280"/>
                <a:gd name="connsiteY4512" fmla="*/ 605043 h 3222876"/>
                <a:gd name="connsiteX4513" fmla="*/ 5509788 w 5697280"/>
                <a:gd name="connsiteY4513" fmla="*/ 598185 h 3222876"/>
                <a:gd name="connsiteX4514" fmla="*/ 5517346 w 5697280"/>
                <a:gd name="connsiteY4514" fmla="*/ 585590 h 3222876"/>
                <a:gd name="connsiteX4515" fmla="*/ 5553407 w 5697280"/>
                <a:gd name="connsiteY4515" fmla="*/ 591981 h 3222876"/>
                <a:gd name="connsiteX4516" fmla="*/ 5581398 w 5697280"/>
                <a:gd name="connsiteY4516" fmla="*/ 633057 h 3222876"/>
                <a:gd name="connsiteX4517" fmla="*/ 5591918 w 5697280"/>
                <a:gd name="connsiteY4517" fmla="*/ 639309 h 3222876"/>
                <a:gd name="connsiteX4518" fmla="*/ 5601901 w 5697280"/>
                <a:gd name="connsiteY4518" fmla="*/ 658599 h 3222876"/>
                <a:gd name="connsiteX4519" fmla="*/ 5596233 w 5697280"/>
                <a:gd name="connsiteY4519" fmla="*/ 666460 h 3222876"/>
                <a:gd name="connsiteX4520" fmla="*/ 5581305 w 5697280"/>
                <a:gd name="connsiteY4520" fmla="*/ 674717 h 3222876"/>
                <a:gd name="connsiteX4521" fmla="*/ 5578179 w 5697280"/>
                <a:gd name="connsiteY4521" fmla="*/ 659695 h 3222876"/>
                <a:gd name="connsiteX4522" fmla="*/ 5577082 w 5697280"/>
                <a:gd name="connsiteY4522" fmla="*/ 654120 h 3222876"/>
                <a:gd name="connsiteX4523" fmla="*/ 5555273 w 5697280"/>
                <a:gd name="connsiteY4523" fmla="*/ 683791 h 3222876"/>
                <a:gd name="connsiteX4524" fmla="*/ 5550025 w 5697280"/>
                <a:gd name="connsiteY4524" fmla="*/ 688829 h 3222876"/>
                <a:gd name="connsiteX4525" fmla="*/ 5542187 w 5697280"/>
                <a:gd name="connsiteY4525" fmla="*/ 690345 h 3222876"/>
                <a:gd name="connsiteX4526" fmla="*/ 5542747 w 5697280"/>
                <a:gd name="connsiteY4526" fmla="*/ 681808 h 3222876"/>
                <a:gd name="connsiteX4527" fmla="*/ 5560545 w 5697280"/>
                <a:gd name="connsiteY4527" fmla="*/ 642738 h 3222876"/>
                <a:gd name="connsiteX4528" fmla="*/ 5550841 w 5697280"/>
                <a:gd name="connsiteY4528" fmla="*/ 634270 h 3222876"/>
                <a:gd name="connsiteX4529" fmla="*/ 5534513 w 5697280"/>
                <a:gd name="connsiteY4529" fmla="*/ 625710 h 3222876"/>
                <a:gd name="connsiteX4530" fmla="*/ 5522384 w 5697280"/>
                <a:gd name="connsiteY4530" fmla="*/ 644907 h 3222876"/>
                <a:gd name="connsiteX4531" fmla="*/ 5508692 w 5697280"/>
                <a:gd name="connsiteY4531" fmla="*/ 651018 h 3222876"/>
                <a:gd name="connsiteX4532" fmla="*/ 5501391 w 5697280"/>
                <a:gd name="connsiteY4532" fmla="*/ 639729 h 3222876"/>
                <a:gd name="connsiteX4533" fmla="*/ 5496679 w 5697280"/>
                <a:gd name="connsiteY4533" fmla="*/ 632474 h 3222876"/>
                <a:gd name="connsiteX4534" fmla="*/ 5472187 w 5697280"/>
                <a:gd name="connsiteY4534" fmla="*/ 612251 h 3222876"/>
                <a:gd name="connsiteX4535" fmla="*/ 5454693 w 5697280"/>
                <a:gd name="connsiteY4535" fmla="*/ 607656 h 3222876"/>
                <a:gd name="connsiteX4536" fmla="*/ 5439624 w 5697280"/>
                <a:gd name="connsiteY4536" fmla="*/ 604973 h 3222876"/>
                <a:gd name="connsiteX4537" fmla="*/ 5439391 w 5697280"/>
                <a:gd name="connsiteY4537" fmla="*/ 584540 h 3222876"/>
                <a:gd name="connsiteX4538" fmla="*/ 5453153 w 5697280"/>
                <a:gd name="connsiteY4538" fmla="*/ 583070 h 3222876"/>
                <a:gd name="connsiteX4539" fmla="*/ 5457515 w 5697280"/>
                <a:gd name="connsiteY4539" fmla="*/ 585146 h 3222876"/>
                <a:gd name="connsiteX4540" fmla="*/ 5496632 w 5697280"/>
                <a:gd name="connsiteY4540" fmla="*/ 565739 h 3222876"/>
                <a:gd name="connsiteX4541" fmla="*/ 5482940 w 5697280"/>
                <a:gd name="connsiteY4541" fmla="*/ 569308 h 3222876"/>
                <a:gd name="connsiteX4542" fmla="*/ 5472910 w 5697280"/>
                <a:gd name="connsiteY4542" fmla="*/ 567699 h 3222876"/>
                <a:gd name="connsiteX4543" fmla="*/ 5474613 w 5697280"/>
                <a:gd name="connsiteY4543" fmla="*/ 556759 h 3222876"/>
                <a:gd name="connsiteX4544" fmla="*/ 5488398 w 5697280"/>
                <a:gd name="connsiteY4544" fmla="*/ 545236 h 3222876"/>
                <a:gd name="connsiteX4545" fmla="*/ 5475079 w 5697280"/>
                <a:gd name="connsiteY4545" fmla="*/ 537375 h 3222876"/>
                <a:gd name="connsiteX4546" fmla="*/ 5481657 w 5697280"/>
                <a:gd name="connsiteY4546" fmla="*/ 527159 h 3222876"/>
                <a:gd name="connsiteX4547" fmla="*/ 5493530 w 5697280"/>
                <a:gd name="connsiteY4547" fmla="*/ 494759 h 3222876"/>
                <a:gd name="connsiteX4548" fmla="*/ 5498475 w 5697280"/>
                <a:gd name="connsiteY4548" fmla="*/ 480064 h 3222876"/>
                <a:gd name="connsiteX4549" fmla="*/ 5495233 w 5697280"/>
                <a:gd name="connsiteY4549" fmla="*/ 481020 h 3222876"/>
                <a:gd name="connsiteX4550" fmla="*/ 5480234 w 5697280"/>
                <a:gd name="connsiteY4550" fmla="*/ 484356 h 3222876"/>
                <a:gd name="connsiteX4551" fmla="*/ 5485413 w 5697280"/>
                <a:gd name="connsiteY4551" fmla="*/ 467701 h 3222876"/>
                <a:gd name="connsiteX4552" fmla="*/ 5501391 w 5697280"/>
                <a:gd name="connsiteY4552" fmla="*/ 441203 h 3222876"/>
                <a:gd name="connsiteX4553" fmla="*/ 5492830 w 5697280"/>
                <a:gd name="connsiteY4553" fmla="*/ 448504 h 3222876"/>
                <a:gd name="connsiteX4554" fmla="*/ 5481634 w 5697280"/>
                <a:gd name="connsiteY4554" fmla="*/ 452890 h 3222876"/>
                <a:gd name="connsiteX4555" fmla="*/ 5479814 w 5697280"/>
                <a:gd name="connsiteY4555" fmla="*/ 438194 h 3222876"/>
                <a:gd name="connsiteX4556" fmla="*/ 5489401 w 5697280"/>
                <a:gd name="connsiteY4556" fmla="*/ 427511 h 3222876"/>
                <a:gd name="connsiteX4557" fmla="*/ 5477995 w 5697280"/>
                <a:gd name="connsiteY4557" fmla="*/ 426322 h 3222876"/>
                <a:gd name="connsiteX4558" fmla="*/ 5479558 w 5697280"/>
                <a:gd name="connsiteY4558" fmla="*/ 413842 h 3222876"/>
                <a:gd name="connsiteX4559" fmla="*/ 5510138 w 5697280"/>
                <a:gd name="connsiteY4559" fmla="*/ 372579 h 3222876"/>
                <a:gd name="connsiteX4560" fmla="*/ 5507082 w 5697280"/>
                <a:gd name="connsiteY4560" fmla="*/ 370223 h 3222876"/>
                <a:gd name="connsiteX4561" fmla="*/ 5463929 w 5697280"/>
                <a:gd name="connsiteY4561" fmla="*/ 422496 h 3222876"/>
                <a:gd name="connsiteX4562" fmla="*/ 5463720 w 5697280"/>
                <a:gd name="connsiteY4562" fmla="*/ 492473 h 3222876"/>
                <a:gd name="connsiteX4563" fmla="*/ 5431670 w 5697280"/>
                <a:gd name="connsiteY4563" fmla="*/ 556782 h 3222876"/>
                <a:gd name="connsiteX4564" fmla="*/ 5420824 w 5697280"/>
                <a:gd name="connsiteY4564" fmla="*/ 557389 h 3222876"/>
                <a:gd name="connsiteX4565" fmla="*/ 5389101 w 5697280"/>
                <a:gd name="connsiteY4565" fmla="*/ 532127 h 3222876"/>
                <a:gd name="connsiteX4566" fmla="*/ 5385579 w 5697280"/>
                <a:gd name="connsiteY4566" fmla="*/ 541224 h 3222876"/>
                <a:gd name="connsiteX4567" fmla="*/ 5373239 w 5697280"/>
                <a:gd name="connsiteY4567" fmla="*/ 553657 h 3222876"/>
                <a:gd name="connsiteX4568" fmla="*/ 5366988 w 5697280"/>
                <a:gd name="connsiteY4568" fmla="*/ 560421 h 3222876"/>
                <a:gd name="connsiteX4569" fmla="*/ 5380797 w 5697280"/>
                <a:gd name="connsiteY4569" fmla="*/ 574533 h 3222876"/>
                <a:gd name="connsiteX4570" fmla="*/ 5405732 w 5697280"/>
                <a:gd name="connsiteY4570" fmla="*/ 575280 h 3222876"/>
                <a:gd name="connsiteX4571" fmla="*/ 5425022 w 5697280"/>
                <a:gd name="connsiteY4571" fmla="*/ 595690 h 3222876"/>
                <a:gd name="connsiteX4572" fmla="*/ 5443823 w 5697280"/>
                <a:gd name="connsiteY4572" fmla="*/ 619015 h 3222876"/>
                <a:gd name="connsiteX4573" fmla="*/ 5467685 w 5697280"/>
                <a:gd name="connsiteY4573" fmla="*/ 638026 h 3222876"/>
                <a:gd name="connsiteX4574" fmla="*/ 5499921 w 5697280"/>
                <a:gd name="connsiteY4574" fmla="*/ 682438 h 3222876"/>
                <a:gd name="connsiteX4575" fmla="*/ 5527469 w 5697280"/>
                <a:gd name="connsiteY4575" fmla="*/ 698439 h 3222876"/>
                <a:gd name="connsiteX4576" fmla="*/ 5529405 w 5697280"/>
                <a:gd name="connsiteY4576" fmla="*/ 704271 h 3222876"/>
                <a:gd name="connsiteX4577" fmla="*/ 5543237 w 5697280"/>
                <a:gd name="connsiteY4577" fmla="*/ 728040 h 3222876"/>
                <a:gd name="connsiteX4578" fmla="*/ 5543097 w 5697280"/>
                <a:gd name="connsiteY4578" fmla="*/ 727736 h 3222876"/>
                <a:gd name="connsiteX4579" fmla="*/ 5547063 w 5697280"/>
                <a:gd name="connsiteY4579" fmla="*/ 740519 h 3222876"/>
                <a:gd name="connsiteX4580" fmla="*/ 5564953 w 5697280"/>
                <a:gd name="connsiteY4580" fmla="*/ 744578 h 3222876"/>
                <a:gd name="connsiteX4581" fmla="*/ 5575077 w 5697280"/>
                <a:gd name="connsiteY4581" fmla="*/ 742315 h 3222876"/>
                <a:gd name="connsiteX4582" fmla="*/ 5574540 w 5697280"/>
                <a:gd name="connsiteY4582" fmla="*/ 754491 h 3222876"/>
                <a:gd name="connsiteX4583" fmla="*/ 5567962 w 5697280"/>
                <a:gd name="connsiteY4583" fmla="*/ 759833 h 3222876"/>
                <a:gd name="connsiteX4584" fmla="*/ 5567962 w 5697280"/>
                <a:gd name="connsiteY4584" fmla="*/ 769560 h 3222876"/>
                <a:gd name="connsiteX4585" fmla="*/ 5575777 w 5697280"/>
                <a:gd name="connsiteY4585" fmla="*/ 767740 h 3222876"/>
                <a:gd name="connsiteX4586" fmla="*/ 5589026 w 5697280"/>
                <a:gd name="connsiteY4586" fmla="*/ 760906 h 3222876"/>
                <a:gd name="connsiteX4587" fmla="*/ 5590938 w 5697280"/>
                <a:gd name="connsiteY4587" fmla="*/ 763518 h 3222876"/>
                <a:gd name="connsiteX4588" fmla="*/ 5580535 w 5697280"/>
                <a:gd name="connsiteY4588" fmla="*/ 775554 h 3222876"/>
                <a:gd name="connsiteX4589" fmla="*/ 5574540 w 5697280"/>
                <a:gd name="connsiteY4589" fmla="*/ 784954 h 3222876"/>
                <a:gd name="connsiteX4590" fmla="*/ 5583567 w 5697280"/>
                <a:gd name="connsiteY4590" fmla="*/ 814135 h 3222876"/>
                <a:gd name="connsiteX4591" fmla="*/ 5596000 w 5697280"/>
                <a:gd name="connsiteY4591" fmla="*/ 851783 h 3222876"/>
                <a:gd name="connsiteX4592" fmla="*/ 5606310 w 5697280"/>
                <a:gd name="connsiteY4592" fmla="*/ 884485 h 3222876"/>
                <a:gd name="connsiteX4593" fmla="*/ 5606823 w 5697280"/>
                <a:gd name="connsiteY4593" fmla="*/ 902236 h 3222876"/>
                <a:gd name="connsiteX4594" fmla="*/ 5613051 w 5697280"/>
                <a:gd name="connsiteY4594" fmla="*/ 945832 h 3222876"/>
                <a:gd name="connsiteX4595" fmla="*/ 5620235 w 5697280"/>
                <a:gd name="connsiteY4595" fmla="*/ 962906 h 3222876"/>
                <a:gd name="connsiteX4596" fmla="*/ 5628283 w 5697280"/>
                <a:gd name="connsiteY4596" fmla="*/ 1000577 h 3222876"/>
                <a:gd name="connsiteX4597" fmla="*/ 5632738 w 5697280"/>
                <a:gd name="connsiteY4597" fmla="*/ 1005919 h 3222876"/>
                <a:gd name="connsiteX4598" fmla="*/ 5636703 w 5697280"/>
                <a:gd name="connsiteY4598" fmla="*/ 1018702 h 3222876"/>
                <a:gd name="connsiteX4599" fmla="*/ 5640085 w 5697280"/>
                <a:gd name="connsiteY4599" fmla="*/ 1032837 h 3222876"/>
                <a:gd name="connsiteX4600" fmla="*/ 5637380 w 5697280"/>
                <a:gd name="connsiteY4600" fmla="*/ 1054926 h 3222876"/>
                <a:gd name="connsiteX4601" fmla="*/ 5640785 w 5697280"/>
                <a:gd name="connsiteY4601" fmla="*/ 1056256 h 3222876"/>
                <a:gd name="connsiteX4602" fmla="*/ 5654197 w 5697280"/>
                <a:gd name="connsiteY4602" fmla="*/ 1060595 h 3222876"/>
                <a:gd name="connsiteX4603" fmla="*/ 5642605 w 5697280"/>
                <a:gd name="connsiteY4603" fmla="*/ 1066169 h 3222876"/>
                <a:gd name="connsiteX4604" fmla="*/ 5618742 w 5697280"/>
                <a:gd name="connsiteY4604" fmla="*/ 1080025 h 3222876"/>
                <a:gd name="connsiteX4605" fmla="*/ 5614241 w 5697280"/>
                <a:gd name="connsiteY4605" fmla="*/ 1086789 h 3222876"/>
                <a:gd name="connsiteX4606" fmla="*/ 5598076 w 5697280"/>
                <a:gd name="connsiteY4606" fmla="*/ 1125370 h 3222876"/>
                <a:gd name="connsiteX4607" fmla="*/ 5593014 w 5697280"/>
                <a:gd name="connsiteY4607" fmla="*/ 1131901 h 3222876"/>
                <a:gd name="connsiteX4608" fmla="*/ 5558795 w 5697280"/>
                <a:gd name="connsiteY4608" fmla="*/ 1165700 h 3222876"/>
                <a:gd name="connsiteX4609" fmla="*/ 5554550 w 5697280"/>
                <a:gd name="connsiteY4609" fmla="*/ 1171508 h 3222876"/>
                <a:gd name="connsiteX4610" fmla="*/ 5510768 w 5697280"/>
                <a:gd name="connsiteY4610" fmla="*/ 1230079 h 3222876"/>
                <a:gd name="connsiteX4611" fmla="*/ 5508831 w 5697280"/>
                <a:gd name="connsiteY4611" fmla="*/ 1239456 h 3222876"/>
                <a:gd name="connsiteX4612" fmla="*/ 5518698 w 5697280"/>
                <a:gd name="connsiteY4612" fmla="*/ 1239736 h 3222876"/>
                <a:gd name="connsiteX4613" fmla="*/ 5558166 w 5697280"/>
                <a:gd name="connsiteY4613" fmla="*/ 1217647 h 3222876"/>
                <a:gd name="connsiteX4614" fmla="*/ 5561641 w 5697280"/>
                <a:gd name="connsiteY4614" fmla="*/ 1213495 h 3222876"/>
                <a:gd name="connsiteX4615" fmla="*/ 5571298 w 5697280"/>
                <a:gd name="connsiteY4615" fmla="*/ 1183941 h 3222876"/>
                <a:gd name="connsiteX4616" fmla="*/ 5586133 w 5697280"/>
                <a:gd name="connsiteY4616" fmla="*/ 1181445 h 3222876"/>
                <a:gd name="connsiteX4617" fmla="*/ 5607173 w 5697280"/>
                <a:gd name="connsiteY4617" fmla="*/ 1184944 h 3222876"/>
                <a:gd name="connsiteX4618" fmla="*/ 5620562 w 5697280"/>
                <a:gd name="connsiteY4618" fmla="*/ 1190519 h 3222876"/>
                <a:gd name="connsiteX4619" fmla="*/ 5608969 w 5697280"/>
                <a:gd name="connsiteY4619" fmla="*/ 1203278 h 3222876"/>
                <a:gd name="connsiteX4620" fmla="*/ 5593387 w 5697280"/>
                <a:gd name="connsiteY4620" fmla="*/ 1218859 h 3222876"/>
                <a:gd name="connsiteX4621" fmla="*/ 5585970 w 5697280"/>
                <a:gd name="connsiteY4621" fmla="*/ 1230662 h 3222876"/>
                <a:gd name="connsiteX4622" fmla="*/ 5565023 w 5697280"/>
                <a:gd name="connsiteY4622" fmla="*/ 1248950 h 3222876"/>
                <a:gd name="connsiteX4623" fmla="*/ 5561711 w 5697280"/>
                <a:gd name="connsiteY4623" fmla="*/ 1255831 h 3222876"/>
                <a:gd name="connsiteX4624" fmla="*/ 5570505 w 5697280"/>
                <a:gd name="connsiteY4624" fmla="*/ 1256414 h 3222876"/>
                <a:gd name="connsiteX4625" fmla="*/ 5580535 w 5697280"/>
                <a:gd name="connsiteY4625" fmla="*/ 1252379 h 3222876"/>
                <a:gd name="connsiteX4626" fmla="*/ 5590635 w 5697280"/>
                <a:gd name="connsiteY4626" fmla="*/ 1253522 h 3222876"/>
                <a:gd name="connsiteX4627" fmla="*/ 5589492 w 5697280"/>
                <a:gd name="connsiteY4627" fmla="*/ 1262549 h 3222876"/>
                <a:gd name="connsiteX4628" fmla="*/ 5597026 w 5697280"/>
                <a:gd name="connsiteY4628" fmla="*/ 1274561 h 3222876"/>
                <a:gd name="connsiteX4629" fmla="*/ 5614031 w 5697280"/>
                <a:gd name="connsiteY4629" fmla="*/ 1293758 h 3222876"/>
                <a:gd name="connsiteX4630" fmla="*/ 5614520 w 5697280"/>
                <a:gd name="connsiteY4630" fmla="*/ 1301596 h 3222876"/>
                <a:gd name="connsiteX4631" fmla="*/ 5621355 w 5697280"/>
                <a:gd name="connsiteY4631" fmla="*/ 1298587 h 3222876"/>
                <a:gd name="connsiteX4632" fmla="*/ 5628586 w 5697280"/>
                <a:gd name="connsiteY4632" fmla="*/ 1294505 h 3222876"/>
                <a:gd name="connsiteX4633" fmla="*/ 5672135 w 5697280"/>
                <a:gd name="connsiteY4633" fmla="*/ 1278737 h 3222876"/>
                <a:gd name="connsiteX4634" fmla="*/ 5680439 w 5697280"/>
                <a:gd name="connsiteY4634" fmla="*/ 1277011 h 3222876"/>
                <a:gd name="connsiteX4635" fmla="*/ 5687810 w 5697280"/>
                <a:gd name="connsiteY4635" fmla="*/ 1281582 h 3222876"/>
                <a:gd name="connsiteX4636" fmla="*/ 5682469 w 5697280"/>
                <a:gd name="connsiteY4636" fmla="*/ 1288510 h 3222876"/>
                <a:gd name="connsiteX4637" fmla="*/ 5618229 w 5697280"/>
                <a:gd name="connsiteY4637" fmla="*/ 1311696 h 3222876"/>
                <a:gd name="connsiteX4638" fmla="*/ 5607896 w 5697280"/>
                <a:gd name="connsiteY4638" fmla="*/ 1319837 h 3222876"/>
                <a:gd name="connsiteX4639" fmla="*/ 5577526 w 5697280"/>
                <a:gd name="connsiteY4639" fmla="*/ 1316548 h 3222876"/>
                <a:gd name="connsiteX4640" fmla="*/ 5559682 w 5697280"/>
                <a:gd name="connsiteY4640" fmla="*/ 1312349 h 3222876"/>
                <a:gd name="connsiteX4641" fmla="*/ 5527142 w 5697280"/>
                <a:gd name="connsiteY4641" fmla="*/ 1318227 h 3222876"/>
                <a:gd name="connsiteX4642" fmla="*/ 5530968 w 5697280"/>
                <a:gd name="connsiteY4642" fmla="*/ 1343279 h 3222876"/>
                <a:gd name="connsiteX4643" fmla="*/ 5515946 w 5697280"/>
                <a:gd name="connsiteY4643" fmla="*/ 1349250 h 3222876"/>
                <a:gd name="connsiteX4644" fmla="*/ 5519095 w 5697280"/>
                <a:gd name="connsiteY4644" fmla="*/ 1315335 h 3222876"/>
                <a:gd name="connsiteX4645" fmla="*/ 5498288 w 5697280"/>
                <a:gd name="connsiteY4645" fmla="*/ 1313492 h 3222876"/>
                <a:gd name="connsiteX4646" fmla="*/ 5507152 w 5697280"/>
                <a:gd name="connsiteY4646" fmla="*/ 1379061 h 3222876"/>
                <a:gd name="connsiteX4647" fmla="*/ 5513077 w 5697280"/>
                <a:gd name="connsiteY4647" fmla="*/ 1435649 h 3222876"/>
                <a:gd name="connsiteX4648" fmla="*/ 5505030 w 5697280"/>
                <a:gd name="connsiteY4648" fmla="*/ 1478708 h 3222876"/>
                <a:gd name="connsiteX4649" fmla="*/ 5507688 w 5697280"/>
                <a:gd name="connsiteY4649" fmla="*/ 1491141 h 3222876"/>
                <a:gd name="connsiteX4650" fmla="*/ 5527212 w 5697280"/>
                <a:gd name="connsiteY4650" fmla="*/ 1507049 h 3222876"/>
                <a:gd name="connsiteX4651" fmla="*/ 5555367 w 5697280"/>
                <a:gd name="connsiteY4651" fmla="*/ 1508238 h 3222876"/>
                <a:gd name="connsiteX4652" fmla="*/ 5568895 w 5697280"/>
                <a:gd name="connsiteY4652" fmla="*/ 1500634 h 3222876"/>
                <a:gd name="connsiteX4653" fmla="*/ 5569618 w 5697280"/>
                <a:gd name="connsiteY4653" fmla="*/ 1490791 h 3222876"/>
                <a:gd name="connsiteX4654" fmla="*/ 5560265 w 5697280"/>
                <a:gd name="connsiteY4654" fmla="*/ 1492470 h 3222876"/>
                <a:gd name="connsiteX4655" fmla="*/ 5557116 w 5697280"/>
                <a:gd name="connsiteY4655" fmla="*/ 1496179 h 3222876"/>
                <a:gd name="connsiteX4656" fmla="*/ 5534327 w 5697280"/>
                <a:gd name="connsiteY4656" fmla="*/ 1499911 h 3222876"/>
                <a:gd name="connsiteX4657" fmla="*/ 5534910 w 5697280"/>
                <a:gd name="connsiteY4657" fmla="*/ 1473063 h 3222876"/>
                <a:gd name="connsiteX4658" fmla="*/ 5558749 w 5697280"/>
                <a:gd name="connsiteY4658" fmla="*/ 1469005 h 3222876"/>
                <a:gd name="connsiteX4659" fmla="*/ 5577782 w 5697280"/>
                <a:gd name="connsiteY4659" fmla="*/ 1461494 h 3222876"/>
                <a:gd name="connsiteX4660" fmla="*/ 5571368 w 5697280"/>
                <a:gd name="connsiteY4660" fmla="*/ 1438821 h 3222876"/>
                <a:gd name="connsiteX4661" fmla="*/ 5569315 w 5697280"/>
                <a:gd name="connsiteY4661" fmla="*/ 1409990 h 3222876"/>
                <a:gd name="connsiteX4662" fmla="*/ 5593737 w 5697280"/>
                <a:gd name="connsiteY4662" fmla="*/ 1393266 h 3222876"/>
                <a:gd name="connsiteX4663" fmla="*/ 5596396 w 5697280"/>
                <a:gd name="connsiteY4663" fmla="*/ 1391167 h 3222876"/>
                <a:gd name="connsiteX4664" fmla="*/ 5595696 w 5697280"/>
                <a:gd name="connsiteY4664" fmla="*/ 1368051 h 3222876"/>
                <a:gd name="connsiteX4665" fmla="*/ 5594647 w 5697280"/>
                <a:gd name="connsiteY4665" fmla="*/ 1352866 h 3222876"/>
                <a:gd name="connsiteX4666" fmla="*/ 5616876 w 5697280"/>
                <a:gd name="connsiteY4666" fmla="*/ 1331150 h 3222876"/>
                <a:gd name="connsiteX4667" fmla="*/ 5689069 w 5697280"/>
                <a:gd name="connsiteY4667" fmla="*/ 1323755 h 3222876"/>
                <a:gd name="connsiteX4668" fmla="*/ 5696907 w 5697280"/>
                <a:gd name="connsiteY4668" fmla="*/ 1327301 h 3222876"/>
                <a:gd name="connsiteX4669" fmla="*/ 5691519 w 5697280"/>
                <a:gd name="connsiteY4669" fmla="*/ 1335185 h 3222876"/>
                <a:gd name="connsiteX4670" fmla="*/ 5672275 w 5697280"/>
                <a:gd name="connsiteY4670" fmla="*/ 1337144 h 3222876"/>
                <a:gd name="connsiteX4671" fmla="*/ 5624691 w 5697280"/>
                <a:gd name="connsiteY4671" fmla="*/ 1350860 h 3222876"/>
                <a:gd name="connsiteX4672" fmla="*/ 5613237 w 5697280"/>
                <a:gd name="connsiteY4672" fmla="*/ 1366325 h 3222876"/>
                <a:gd name="connsiteX4673" fmla="*/ 5630195 w 5697280"/>
                <a:gd name="connsiteY4673" fmla="*/ 1374605 h 3222876"/>
                <a:gd name="connsiteX4674" fmla="*/ 5672625 w 5697280"/>
                <a:gd name="connsiteY4674" fmla="*/ 1372739 h 3222876"/>
                <a:gd name="connsiteX4675" fmla="*/ 5685804 w 5697280"/>
                <a:gd name="connsiteY4675" fmla="*/ 1374559 h 3222876"/>
                <a:gd name="connsiteX4676" fmla="*/ 5692521 w 5697280"/>
                <a:gd name="connsiteY4676" fmla="*/ 1380064 h 3222876"/>
                <a:gd name="connsiteX4677" fmla="*/ 5684591 w 5697280"/>
                <a:gd name="connsiteY4677" fmla="*/ 1385662 h 3222876"/>
                <a:gd name="connsiteX4678" fmla="*/ 5631432 w 5697280"/>
                <a:gd name="connsiteY4678" fmla="*/ 1389580 h 3222876"/>
                <a:gd name="connsiteX4679" fmla="*/ 5623478 w 5697280"/>
                <a:gd name="connsiteY4679" fmla="*/ 1391143 h 3222876"/>
                <a:gd name="connsiteX4680" fmla="*/ 5600782 w 5697280"/>
                <a:gd name="connsiteY4680" fmla="*/ 1406422 h 3222876"/>
                <a:gd name="connsiteX4681" fmla="*/ 5596466 w 5697280"/>
                <a:gd name="connsiteY4681" fmla="*/ 1412300 h 3222876"/>
                <a:gd name="connsiteX4682" fmla="*/ 5604024 w 5697280"/>
                <a:gd name="connsiteY4682" fmla="*/ 1412720 h 3222876"/>
                <a:gd name="connsiteX4683" fmla="*/ 5631361 w 5697280"/>
                <a:gd name="connsiteY4683" fmla="*/ 1408708 h 3222876"/>
                <a:gd name="connsiteX4684" fmla="*/ 5666303 w 5697280"/>
                <a:gd name="connsiteY4684" fmla="*/ 1412580 h 3222876"/>
                <a:gd name="connsiteX4685" fmla="*/ 5675564 w 5697280"/>
                <a:gd name="connsiteY4685" fmla="*/ 1414889 h 3222876"/>
                <a:gd name="connsiteX4686" fmla="*/ 5681792 w 5697280"/>
                <a:gd name="connsiteY4686" fmla="*/ 1422050 h 3222876"/>
                <a:gd name="connsiteX4687" fmla="*/ 5673418 w 5697280"/>
                <a:gd name="connsiteY4687" fmla="*/ 1423706 h 3222876"/>
                <a:gd name="connsiteX4688" fmla="*/ 5615593 w 5697280"/>
                <a:gd name="connsiteY4688" fmla="*/ 1426132 h 3222876"/>
                <a:gd name="connsiteX4689" fmla="*/ 5607359 w 5697280"/>
                <a:gd name="connsiteY4689" fmla="*/ 1437748 h 3222876"/>
                <a:gd name="connsiteX4690" fmla="*/ 5615197 w 5697280"/>
                <a:gd name="connsiteY4690" fmla="*/ 1446285 h 3222876"/>
                <a:gd name="connsiteX4691" fmla="*/ 5678549 w 5697280"/>
                <a:gd name="connsiteY4691" fmla="*/ 1455965 h 3222876"/>
                <a:gd name="connsiteX4692" fmla="*/ 5682375 w 5697280"/>
                <a:gd name="connsiteY4692" fmla="*/ 1462263 h 3222876"/>
                <a:gd name="connsiteX4693" fmla="*/ 5674164 w 5697280"/>
                <a:gd name="connsiteY4693" fmla="*/ 1471034 h 3222876"/>
                <a:gd name="connsiteX4694" fmla="*/ 5616597 w 5697280"/>
                <a:gd name="connsiteY4694" fmla="*/ 1463616 h 3222876"/>
                <a:gd name="connsiteX4695" fmla="*/ 5603464 w 5697280"/>
                <a:gd name="connsiteY4695" fmla="*/ 1464456 h 3222876"/>
                <a:gd name="connsiteX4696" fmla="*/ 5596210 w 5697280"/>
                <a:gd name="connsiteY4696" fmla="*/ 1476189 h 3222876"/>
                <a:gd name="connsiteX4697" fmla="*/ 5604677 w 5697280"/>
                <a:gd name="connsiteY4697" fmla="*/ 1482533 h 3222876"/>
                <a:gd name="connsiteX4698" fmla="*/ 5671412 w 5697280"/>
                <a:gd name="connsiteY4698" fmla="*/ 1507772 h 3222876"/>
                <a:gd name="connsiteX4699" fmla="*/ 5678456 w 5697280"/>
                <a:gd name="connsiteY4699" fmla="*/ 1518805 h 3222876"/>
                <a:gd name="connsiteX4700" fmla="*/ 5665301 w 5697280"/>
                <a:gd name="connsiteY4700" fmla="*/ 1521697 h 3222876"/>
                <a:gd name="connsiteX4701" fmla="*/ 5623687 w 5697280"/>
                <a:gd name="connsiteY4701" fmla="*/ 1504296 h 3222876"/>
                <a:gd name="connsiteX4702" fmla="*/ 5601295 w 5697280"/>
                <a:gd name="connsiteY4702" fmla="*/ 1495736 h 3222876"/>
                <a:gd name="connsiteX4703" fmla="*/ 5591848 w 5697280"/>
                <a:gd name="connsiteY4703" fmla="*/ 1497485 h 3222876"/>
                <a:gd name="connsiteX4704" fmla="*/ 5595650 w 5697280"/>
                <a:gd name="connsiteY4704" fmla="*/ 1507072 h 3222876"/>
                <a:gd name="connsiteX4705" fmla="*/ 5623757 w 5697280"/>
                <a:gd name="connsiteY4705" fmla="*/ 1527995 h 3222876"/>
                <a:gd name="connsiteX4706" fmla="*/ 5664088 w 5697280"/>
                <a:gd name="connsiteY4706" fmla="*/ 1558739 h 3222876"/>
                <a:gd name="connsiteX4707" fmla="*/ 5671972 w 5697280"/>
                <a:gd name="connsiteY4707" fmla="*/ 1570751 h 3222876"/>
                <a:gd name="connsiteX4708" fmla="*/ 5666933 w 5697280"/>
                <a:gd name="connsiteY4708" fmla="*/ 1577982 h 3222876"/>
                <a:gd name="connsiteX4709" fmla="*/ 5639736 w 5697280"/>
                <a:gd name="connsiteY4709" fmla="*/ 1566833 h 3222876"/>
                <a:gd name="connsiteX4710" fmla="*/ 5578972 w 5697280"/>
                <a:gd name="connsiteY4710" fmla="*/ 1520671 h 3222876"/>
                <a:gd name="connsiteX4711" fmla="*/ 5572278 w 5697280"/>
                <a:gd name="connsiteY4711" fmla="*/ 1519388 h 3222876"/>
                <a:gd name="connsiteX4712" fmla="*/ 5572721 w 5697280"/>
                <a:gd name="connsiteY4712" fmla="*/ 1527039 h 3222876"/>
                <a:gd name="connsiteX4713" fmla="*/ 5575520 w 5697280"/>
                <a:gd name="connsiteY4713" fmla="*/ 1538772 h 3222876"/>
                <a:gd name="connsiteX4714" fmla="*/ 5560731 w 5697280"/>
                <a:gd name="connsiteY4714" fmla="*/ 1552394 h 3222876"/>
                <a:gd name="connsiteX4715" fmla="*/ 5527026 w 5697280"/>
                <a:gd name="connsiteY4715" fmla="*/ 1564850 h 3222876"/>
                <a:gd name="connsiteX4716" fmla="*/ 5516016 w 5697280"/>
                <a:gd name="connsiteY4716" fmla="*/ 1572034 h 3222876"/>
                <a:gd name="connsiteX4717" fmla="*/ 5505100 w 5697280"/>
                <a:gd name="connsiteY4717" fmla="*/ 1576863 h 3222876"/>
                <a:gd name="connsiteX4718" fmla="*/ 5454622 w 5697280"/>
                <a:gd name="connsiteY4718" fmla="*/ 1603851 h 3222876"/>
                <a:gd name="connsiteX4719" fmla="*/ 5425372 w 5697280"/>
                <a:gd name="connsiteY4719" fmla="*/ 1600305 h 3222876"/>
                <a:gd name="connsiteX4720" fmla="*/ 5404542 w 5697280"/>
                <a:gd name="connsiteY4720" fmla="*/ 1602754 h 3222876"/>
                <a:gd name="connsiteX4721" fmla="*/ 5377391 w 5697280"/>
                <a:gd name="connsiteY4721" fmla="*/ 1602988 h 3222876"/>
                <a:gd name="connsiteX4722" fmla="*/ 5371630 w 5697280"/>
                <a:gd name="connsiteY4722" fmla="*/ 1601775 h 3222876"/>
                <a:gd name="connsiteX4723" fmla="*/ 5317981 w 5697280"/>
                <a:gd name="connsiteY4723" fmla="*/ 1601984 h 3222876"/>
                <a:gd name="connsiteX4724" fmla="*/ 5294771 w 5697280"/>
                <a:gd name="connsiteY4724" fmla="*/ 1621065 h 3222876"/>
                <a:gd name="connsiteX4725" fmla="*/ 5303985 w 5697280"/>
                <a:gd name="connsiteY4725" fmla="*/ 1614277 h 3222876"/>
                <a:gd name="connsiteX4726" fmla="*/ 5311799 w 5697280"/>
                <a:gd name="connsiteY4726" fmla="*/ 1614534 h 3222876"/>
                <a:gd name="connsiteX4727" fmla="*/ 5311473 w 5697280"/>
                <a:gd name="connsiteY4727" fmla="*/ 1622021 h 3222876"/>
                <a:gd name="connsiteX4728" fmla="*/ 5312849 w 5697280"/>
                <a:gd name="connsiteY4728" fmla="*/ 1637649 h 3222876"/>
                <a:gd name="connsiteX4729" fmla="*/ 5331906 w 5697280"/>
                <a:gd name="connsiteY4729" fmla="*/ 1652671 h 3222876"/>
                <a:gd name="connsiteX4730" fmla="*/ 5334799 w 5697280"/>
                <a:gd name="connsiteY4730" fmla="*/ 1670235 h 3222876"/>
                <a:gd name="connsiteX4731" fmla="*/ 5317468 w 5697280"/>
                <a:gd name="connsiteY4731" fmla="*/ 1668253 h 3222876"/>
                <a:gd name="connsiteX4732" fmla="*/ 5286771 w 5697280"/>
                <a:gd name="connsiteY4732" fmla="*/ 1667950 h 3222876"/>
                <a:gd name="connsiteX4733" fmla="*/ 5262862 w 5697280"/>
                <a:gd name="connsiteY4733" fmla="*/ 1687636 h 3222876"/>
                <a:gd name="connsiteX4734" fmla="*/ 5259713 w 5697280"/>
                <a:gd name="connsiteY4734" fmla="*/ 1695334 h 3222876"/>
                <a:gd name="connsiteX4735" fmla="*/ 5280263 w 5697280"/>
                <a:gd name="connsiteY4735" fmla="*/ 1718240 h 3222876"/>
                <a:gd name="connsiteX4736" fmla="*/ 5281592 w 5697280"/>
                <a:gd name="connsiteY4736" fmla="*/ 1711639 h 3222876"/>
                <a:gd name="connsiteX4737" fmla="*/ 5287167 w 5697280"/>
                <a:gd name="connsiteY4737" fmla="*/ 1695777 h 3222876"/>
                <a:gd name="connsiteX4738" fmla="*/ 5302912 w 5697280"/>
                <a:gd name="connsiteY4738" fmla="*/ 1702308 h 3222876"/>
                <a:gd name="connsiteX4739" fmla="*/ 5314389 w 5697280"/>
                <a:gd name="connsiteY4739" fmla="*/ 1712502 h 3222876"/>
                <a:gd name="connsiteX4740" fmla="*/ 5303122 w 5697280"/>
                <a:gd name="connsiteY4740" fmla="*/ 1685001 h 3222876"/>
                <a:gd name="connsiteX4741" fmla="*/ 5303005 w 5697280"/>
                <a:gd name="connsiteY4741" fmla="*/ 1674201 h 3222876"/>
                <a:gd name="connsiteX4742" fmla="*/ 5313735 w 5697280"/>
                <a:gd name="connsiteY4742" fmla="*/ 1677816 h 3222876"/>
                <a:gd name="connsiteX4743" fmla="*/ 5337714 w 5697280"/>
                <a:gd name="connsiteY4743" fmla="*/ 1703171 h 3222876"/>
                <a:gd name="connsiteX4744" fmla="*/ 5333935 w 5697280"/>
                <a:gd name="connsiteY4744" fmla="*/ 1723185 h 3222876"/>
                <a:gd name="connsiteX4745" fmla="*/ 5327474 w 5697280"/>
                <a:gd name="connsiteY4745" fmla="*/ 1733285 h 3222876"/>
                <a:gd name="connsiteX4746" fmla="*/ 5327334 w 5697280"/>
                <a:gd name="connsiteY4746" fmla="*/ 1734451 h 3222876"/>
                <a:gd name="connsiteX4747" fmla="*/ 5294142 w 5697280"/>
                <a:gd name="connsiteY4747" fmla="*/ 1777977 h 3222876"/>
                <a:gd name="connsiteX4748" fmla="*/ 5284065 w 5697280"/>
                <a:gd name="connsiteY4748" fmla="*/ 1778304 h 3222876"/>
                <a:gd name="connsiteX4749" fmla="*/ 5270233 w 5697280"/>
                <a:gd name="connsiteY4749" fmla="*/ 1770350 h 3222876"/>
                <a:gd name="connsiteX4750" fmla="*/ 5273685 w 5697280"/>
                <a:gd name="connsiteY4750" fmla="*/ 1785185 h 3222876"/>
                <a:gd name="connsiteX4751" fmla="*/ 5270233 w 5697280"/>
                <a:gd name="connsiteY4751" fmla="*/ 1801396 h 3222876"/>
                <a:gd name="connsiteX4752" fmla="*/ 5230766 w 5697280"/>
                <a:gd name="connsiteY4752" fmla="*/ 1817164 h 3222876"/>
                <a:gd name="connsiteX4753" fmla="*/ 5223861 w 5697280"/>
                <a:gd name="connsiteY4753" fmla="*/ 1822366 h 3222876"/>
                <a:gd name="connsiteX4754" fmla="*/ 5206437 w 5697280"/>
                <a:gd name="connsiteY4754" fmla="*/ 1837621 h 3222876"/>
                <a:gd name="connsiteX4755" fmla="*/ 5195404 w 5697280"/>
                <a:gd name="connsiteY4755" fmla="*/ 1811729 h 3222876"/>
                <a:gd name="connsiteX4756" fmla="*/ 5200769 w 5697280"/>
                <a:gd name="connsiteY4756" fmla="*/ 1755631 h 3222876"/>
                <a:gd name="connsiteX4757" fmla="*/ 5203708 w 5697280"/>
                <a:gd name="connsiteY4757" fmla="*/ 1746184 h 3222876"/>
                <a:gd name="connsiteX4758" fmla="*/ 5210799 w 5697280"/>
                <a:gd name="connsiteY4758" fmla="*/ 1753438 h 3222876"/>
                <a:gd name="connsiteX4759" fmla="*/ 5216350 w 5697280"/>
                <a:gd name="connsiteY4759" fmla="*/ 1784975 h 3222876"/>
                <a:gd name="connsiteX4760" fmla="*/ 5221319 w 5697280"/>
                <a:gd name="connsiteY4760" fmla="*/ 1796591 h 3222876"/>
                <a:gd name="connsiteX4761" fmla="*/ 5219639 w 5697280"/>
                <a:gd name="connsiteY4761" fmla="*/ 1737064 h 3222876"/>
                <a:gd name="connsiteX4762" fmla="*/ 5239256 w 5697280"/>
                <a:gd name="connsiteY4762" fmla="*/ 1757357 h 3222876"/>
                <a:gd name="connsiteX4763" fmla="*/ 5237973 w 5697280"/>
                <a:gd name="connsiteY4763" fmla="*/ 1738183 h 3222876"/>
                <a:gd name="connsiteX4764" fmla="*/ 5244248 w 5697280"/>
                <a:gd name="connsiteY4764" fmla="*/ 1727383 h 3222876"/>
                <a:gd name="connsiteX4765" fmla="*/ 5252878 w 5697280"/>
                <a:gd name="connsiteY4765" fmla="*/ 1733985 h 3222876"/>
                <a:gd name="connsiteX4766" fmla="*/ 5267714 w 5697280"/>
                <a:gd name="connsiteY4766" fmla="*/ 1749869 h 3222876"/>
                <a:gd name="connsiteX4767" fmla="*/ 5257264 w 5697280"/>
                <a:gd name="connsiteY4767" fmla="*/ 1711732 h 3222876"/>
                <a:gd name="connsiteX4768" fmla="*/ 5238370 w 5697280"/>
                <a:gd name="connsiteY4768" fmla="*/ 1699976 h 3222876"/>
                <a:gd name="connsiteX4769" fmla="*/ 5234498 w 5697280"/>
                <a:gd name="connsiteY4769" fmla="*/ 1703755 h 3222876"/>
                <a:gd name="connsiteX4770" fmla="*/ 5221319 w 5697280"/>
                <a:gd name="connsiteY4770" fmla="*/ 1706297 h 3222876"/>
                <a:gd name="connsiteX4771" fmla="*/ 5180266 w 5697280"/>
                <a:gd name="connsiteY4771" fmla="*/ 1679379 h 3222876"/>
                <a:gd name="connsiteX4772" fmla="*/ 5145673 w 5697280"/>
                <a:gd name="connsiteY4772" fmla="*/ 1670772 h 3222876"/>
                <a:gd name="connsiteX4773" fmla="*/ 5135013 w 5697280"/>
                <a:gd name="connsiteY4773" fmla="*/ 1669023 h 3222876"/>
                <a:gd name="connsiteX4774" fmla="*/ 5126336 w 5697280"/>
                <a:gd name="connsiteY4774" fmla="*/ 1678050 h 3222876"/>
                <a:gd name="connsiteX4775" fmla="*/ 5117496 w 5697280"/>
                <a:gd name="connsiteY4775" fmla="*/ 1698576 h 3222876"/>
                <a:gd name="connsiteX4776" fmla="*/ 5106790 w 5697280"/>
                <a:gd name="connsiteY4776" fmla="*/ 1696220 h 3222876"/>
                <a:gd name="connsiteX4777" fmla="*/ 5108189 w 5697280"/>
                <a:gd name="connsiteY4777" fmla="*/ 1686727 h 3222876"/>
                <a:gd name="connsiteX4778" fmla="*/ 5107396 w 5697280"/>
                <a:gd name="connsiteY4778" fmla="*/ 1668300 h 3222876"/>
                <a:gd name="connsiteX4779" fmla="*/ 5095733 w 5697280"/>
                <a:gd name="connsiteY4779" fmla="*/ 1668626 h 3222876"/>
                <a:gd name="connsiteX4780" fmla="*/ 5086543 w 5697280"/>
                <a:gd name="connsiteY4780" fmla="*/ 1668579 h 3222876"/>
                <a:gd name="connsiteX4781" fmla="*/ 5036906 w 5697280"/>
                <a:gd name="connsiteY4781" fmla="*/ 1647959 h 3222876"/>
                <a:gd name="connsiteX4782" fmla="*/ 5022304 w 5697280"/>
                <a:gd name="connsiteY4782" fmla="*/ 1650479 h 3222876"/>
                <a:gd name="connsiteX4783" fmla="*/ 4996739 w 5697280"/>
                <a:gd name="connsiteY4783" fmla="*/ 1645767 h 3222876"/>
                <a:gd name="connsiteX4784" fmla="*/ 4983257 w 5697280"/>
                <a:gd name="connsiteY4784" fmla="*/ 1624191 h 3222876"/>
                <a:gd name="connsiteX4785" fmla="*/ 4980761 w 5697280"/>
                <a:gd name="connsiteY4785" fmla="*/ 1616610 h 3222876"/>
                <a:gd name="connsiteX4786" fmla="*/ 4974836 w 5697280"/>
                <a:gd name="connsiteY4786" fmla="*/ 1600305 h 3222876"/>
                <a:gd name="connsiteX4787" fmla="*/ 4945166 w 5697280"/>
                <a:gd name="connsiteY4787" fmla="*/ 1545723 h 3222876"/>
                <a:gd name="connsiteX4788" fmla="*/ 4933526 w 5697280"/>
                <a:gd name="connsiteY4788" fmla="*/ 1525336 h 3222876"/>
                <a:gd name="connsiteX4789" fmla="*/ 4938238 w 5697280"/>
                <a:gd name="connsiteY4789" fmla="*/ 1517149 h 3222876"/>
                <a:gd name="connsiteX4790" fmla="*/ 4983887 w 5697280"/>
                <a:gd name="connsiteY4790" fmla="*/ 1508542 h 3222876"/>
                <a:gd name="connsiteX4791" fmla="*/ 5029045 w 5697280"/>
                <a:gd name="connsiteY4791" fmla="*/ 1492214 h 3222876"/>
                <a:gd name="connsiteX4792" fmla="*/ 5013323 w 5697280"/>
                <a:gd name="connsiteY4792" fmla="*/ 1492354 h 3222876"/>
                <a:gd name="connsiteX4793" fmla="*/ 4936138 w 5697280"/>
                <a:gd name="connsiteY4793" fmla="*/ 1514396 h 3222876"/>
                <a:gd name="connsiteX4794" fmla="*/ 4917151 w 5697280"/>
                <a:gd name="connsiteY4794" fmla="*/ 1509335 h 3222876"/>
                <a:gd name="connsiteX4795" fmla="*/ 4892870 w 5697280"/>
                <a:gd name="connsiteY4795" fmla="*/ 1485682 h 3222876"/>
                <a:gd name="connsiteX4796" fmla="*/ 4897908 w 5697280"/>
                <a:gd name="connsiteY4796" fmla="*/ 1472877 h 3222876"/>
                <a:gd name="connsiteX4797" fmla="*/ 4939147 w 5697280"/>
                <a:gd name="connsiteY4797" fmla="*/ 1459418 h 3222876"/>
                <a:gd name="connsiteX4798" fmla="*/ 4959814 w 5697280"/>
                <a:gd name="connsiteY4798" fmla="*/ 1458718 h 3222876"/>
                <a:gd name="connsiteX4799" fmla="*/ 4977215 w 5697280"/>
                <a:gd name="connsiteY4799" fmla="*/ 1449644 h 3222876"/>
                <a:gd name="connsiteX4800" fmla="*/ 4964503 w 5697280"/>
                <a:gd name="connsiteY4800" fmla="*/ 1449807 h 3222876"/>
                <a:gd name="connsiteX4801" fmla="*/ 4893849 w 5697280"/>
                <a:gd name="connsiteY4801" fmla="*/ 1463616 h 3222876"/>
                <a:gd name="connsiteX4802" fmla="*/ 4881113 w 5697280"/>
                <a:gd name="connsiteY4802" fmla="*/ 1463360 h 3222876"/>
                <a:gd name="connsiteX4803" fmla="*/ 4884425 w 5697280"/>
                <a:gd name="connsiteY4803" fmla="*/ 1451953 h 3222876"/>
                <a:gd name="connsiteX4804" fmla="*/ 4896392 w 5697280"/>
                <a:gd name="connsiteY4804" fmla="*/ 1415775 h 3222876"/>
                <a:gd name="connsiteX4805" fmla="*/ 4892589 w 5697280"/>
                <a:gd name="connsiteY4805" fmla="*/ 1410434 h 3222876"/>
                <a:gd name="connsiteX4806" fmla="*/ 4869964 w 5697280"/>
                <a:gd name="connsiteY4806" fmla="*/ 1413209 h 3222876"/>
                <a:gd name="connsiteX4807" fmla="*/ 4852493 w 5697280"/>
                <a:gd name="connsiteY4807" fmla="*/ 1417688 h 3222876"/>
                <a:gd name="connsiteX4808" fmla="*/ 4794481 w 5697280"/>
                <a:gd name="connsiteY4808" fmla="*/ 1434273 h 3222876"/>
                <a:gd name="connsiteX4809" fmla="*/ 4821353 w 5697280"/>
                <a:gd name="connsiteY4809" fmla="*/ 1440571 h 3222876"/>
                <a:gd name="connsiteX4810" fmla="*/ 4831406 w 5697280"/>
                <a:gd name="connsiteY4810" fmla="*/ 1435649 h 3222876"/>
                <a:gd name="connsiteX4811" fmla="*/ 4853822 w 5697280"/>
                <a:gd name="connsiteY4811" fmla="*/ 1422470 h 3222876"/>
                <a:gd name="connsiteX4812" fmla="*/ 4868378 w 5697280"/>
                <a:gd name="connsiteY4812" fmla="*/ 1423333 h 3222876"/>
                <a:gd name="connsiteX4813" fmla="*/ 4870313 w 5697280"/>
                <a:gd name="connsiteY4813" fmla="*/ 1442926 h 3222876"/>
                <a:gd name="connsiteX4814" fmla="*/ 4862919 w 5697280"/>
                <a:gd name="connsiteY4814" fmla="*/ 1460841 h 3222876"/>
                <a:gd name="connsiteX4815" fmla="*/ 4840433 w 5697280"/>
                <a:gd name="connsiteY4815" fmla="*/ 1470637 h 3222876"/>
                <a:gd name="connsiteX4816" fmla="*/ 4810063 w 5697280"/>
                <a:gd name="connsiteY4816" fmla="*/ 1472340 h 3222876"/>
                <a:gd name="connsiteX4817" fmla="*/ 4752588 w 5697280"/>
                <a:gd name="connsiteY4817" fmla="*/ 1489741 h 3222876"/>
                <a:gd name="connsiteX4818" fmla="*/ 4733578 w 5697280"/>
                <a:gd name="connsiteY4818" fmla="*/ 1496669 h 3222876"/>
                <a:gd name="connsiteX4819" fmla="*/ 4687463 w 5697280"/>
                <a:gd name="connsiteY4819" fmla="*/ 1510594 h 3222876"/>
                <a:gd name="connsiteX4820" fmla="*/ 4679299 w 5697280"/>
                <a:gd name="connsiteY4820" fmla="*/ 1512787 h 3222876"/>
                <a:gd name="connsiteX4821" fmla="*/ 4596913 w 5697280"/>
                <a:gd name="connsiteY4821" fmla="*/ 1544953 h 3222876"/>
                <a:gd name="connsiteX4822" fmla="*/ 4550751 w 5697280"/>
                <a:gd name="connsiteY4822" fmla="*/ 1572198 h 3222876"/>
                <a:gd name="connsiteX4823" fmla="*/ 4542004 w 5697280"/>
                <a:gd name="connsiteY4823" fmla="*/ 1574157 h 3222876"/>
                <a:gd name="connsiteX4824" fmla="*/ 4538038 w 5697280"/>
                <a:gd name="connsiteY4824" fmla="*/ 1568372 h 3222876"/>
                <a:gd name="connsiteX4825" fmla="*/ 4543917 w 5697280"/>
                <a:gd name="connsiteY4825" fmla="*/ 1561748 h 3222876"/>
                <a:gd name="connsiteX4826" fmla="*/ 4604097 w 5697280"/>
                <a:gd name="connsiteY4826" fmla="*/ 1530864 h 3222876"/>
                <a:gd name="connsiteX4827" fmla="*/ 4651168 w 5697280"/>
                <a:gd name="connsiteY4827" fmla="*/ 1515423 h 3222876"/>
                <a:gd name="connsiteX4828" fmla="*/ 4689702 w 5697280"/>
                <a:gd name="connsiteY4828" fmla="*/ 1499351 h 3222876"/>
                <a:gd name="connsiteX4829" fmla="*/ 4765021 w 5697280"/>
                <a:gd name="connsiteY4829" fmla="*/ 1476819 h 3222876"/>
                <a:gd name="connsiteX4830" fmla="*/ 4770946 w 5697280"/>
                <a:gd name="connsiteY4830" fmla="*/ 1475769 h 3222876"/>
                <a:gd name="connsiteX4831" fmla="*/ 4778597 w 5697280"/>
                <a:gd name="connsiteY4831" fmla="*/ 1469728 h 3222876"/>
                <a:gd name="connsiteX4832" fmla="*/ 4770293 w 5697280"/>
                <a:gd name="connsiteY4832" fmla="*/ 1466998 h 3222876"/>
                <a:gd name="connsiteX4833" fmla="*/ 4740506 w 5697280"/>
                <a:gd name="connsiteY4833" fmla="*/ 1462543 h 3222876"/>
                <a:gd name="connsiteX4834" fmla="*/ 4696070 w 5697280"/>
                <a:gd name="connsiteY4834" fmla="*/ 1471594 h 3222876"/>
                <a:gd name="connsiteX4835" fmla="*/ 4685177 w 5697280"/>
                <a:gd name="connsiteY4835" fmla="*/ 1476562 h 3222876"/>
                <a:gd name="connsiteX4836" fmla="*/ 4625463 w 5697280"/>
                <a:gd name="connsiteY4836" fmla="*/ 1495433 h 3222876"/>
                <a:gd name="connsiteX4837" fmla="*/ 4583640 w 5697280"/>
                <a:gd name="connsiteY4837" fmla="*/ 1509778 h 3222876"/>
                <a:gd name="connsiteX4838" fmla="*/ 4572234 w 5697280"/>
                <a:gd name="connsiteY4838" fmla="*/ 1516099 h 3222876"/>
                <a:gd name="connsiteX4839" fmla="*/ 4531950 w 5697280"/>
                <a:gd name="connsiteY4839" fmla="*/ 1539168 h 3222876"/>
                <a:gd name="connsiteX4840" fmla="*/ 4522247 w 5697280"/>
                <a:gd name="connsiteY4840" fmla="*/ 1536999 h 3222876"/>
                <a:gd name="connsiteX4841" fmla="*/ 4526726 w 5697280"/>
                <a:gd name="connsiteY4841" fmla="*/ 1528858 h 3222876"/>
                <a:gd name="connsiteX4842" fmla="*/ 4611351 w 5697280"/>
                <a:gd name="connsiteY4842" fmla="*/ 1485216 h 3222876"/>
                <a:gd name="connsiteX4843" fmla="*/ 4673794 w 5697280"/>
                <a:gd name="connsiteY4843" fmla="*/ 1466719 h 3222876"/>
                <a:gd name="connsiteX4844" fmla="*/ 4683334 w 5697280"/>
                <a:gd name="connsiteY4844" fmla="*/ 1458648 h 3222876"/>
                <a:gd name="connsiteX4845" fmla="*/ 4675660 w 5697280"/>
                <a:gd name="connsiteY4845" fmla="*/ 1452047 h 3222876"/>
                <a:gd name="connsiteX4846" fmla="*/ 4658633 w 5697280"/>
                <a:gd name="connsiteY4846" fmla="*/ 1433083 h 3222876"/>
                <a:gd name="connsiteX4847" fmla="*/ 4644917 w 5697280"/>
                <a:gd name="connsiteY4847" fmla="*/ 1418528 h 3222876"/>
                <a:gd name="connsiteX4848" fmla="*/ 4642864 w 5697280"/>
                <a:gd name="connsiteY4848" fmla="*/ 1417385 h 3222876"/>
                <a:gd name="connsiteX4849" fmla="*/ 4604727 w 5697280"/>
                <a:gd name="connsiteY4849" fmla="*/ 1403716 h 3222876"/>
                <a:gd name="connsiteX4850" fmla="*/ 4591548 w 5697280"/>
                <a:gd name="connsiteY4850" fmla="*/ 1407891 h 3222876"/>
                <a:gd name="connsiteX4851" fmla="*/ 4587466 w 5697280"/>
                <a:gd name="connsiteY4851" fmla="*/ 1410317 h 3222876"/>
                <a:gd name="connsiteX4852" fmla="*/ 4524510 w 5697280"/>
                <a:gd name="connsiteY4852" fmla="*/ 1426458 h 3222876"/>
                <a:gd name="connsiteX4853" fmla="*/ 4503960 w 5697280"/>
                <a:gd name="connsiteY4853" fmla="*/ 1431940 h 3222876"/>
                <a:gd name="connsiteX4854" fmla="*/ 4468948 w 5697280"/>
                <a:gd name="connsiteY4854" fmla="*/ 1424826 h 3222876"/>
                <a:gd name="connsiteX4855" fmla="*/ 4440747 w 5697280"/>
                <a:gd name="connsiteY4855" fmla="*/ 1425782 h 3222876"/>
                <a:gd name="connsiteX4856" fmla="*/ 4412709 w 5697280"/>
                <a:gd name="connsiteY4856" fmla="*/ 1417688 h 3222876"/>
                <a:gd name="connsiteX4857" fmla="*/ 4401630 w 5697280"/>
                <a:gd name="connsiteY4857" fmla="*/ 1413489 h 3222876"/>
                <a:gd name="connsiteX4858" fmla="*/ 4380263 w 5697280"/>
                <a:gd name="connsiteY4858" fmla="*/ 1391307 h 3222876"/>
                <a:gd name="connsiteX4859" fmla="*/ 4393326 w 5697280"/>
                <a:gd name="connsiteY4859" fmla="*/ 1333575 h 3222876"/>
                <a:gd name="connsiteX4860" fmla="*/ 4395238 w 5697280"/>
                <a:gd name="connsiteY4860" fmla="*/ 1329120 h 3222876"/>
                <a:gd name="connsiteX4861" fmla="*/ 4410540 w 5697280"/>
                <a:gd name="connsiteY4861" fmla="*/ 1317224 h 3222876"/>
                <a:gd name="connsiteX4862" fmla="*/ 4427591 w 5697280"/>
                <a:gd name="connsiteY4862" fmla="*/ 1331896 h 3222876"/>
                <a:gd name="connsiteX4863" fmla="*/ 4423183 w 5697280"/>
                <a:gd name="connsiteY4863" fmla="*/ 1336561 h 3222876"/>
                <a:gd name="connsiteX4864" fmla="*/ 4415299 w 5697280"/>
                <a:gd name="connsiteY4864" fmla="*/ 1349390 h 3222876"/>
                <a:gd name="connsiteX4865" fmla="*/ 4439954 w 5697280"/>
                <a:gd name="connsiteY4865" fmla="*/ 1394082 h 3222876"/>
                <a:gd name="connsiteX4866" fmla="*/ 4481264 w 5697280"/>
                <a:gd name="connsiteY4866" fmla="*/ 1404252 h 3222876"/>
                <a:gd name="connsiteX4867" fmla="*/ 4518305 w 5697280"/>
                <a:gd name="connsiteY4867" fmla="*/ 1390280 h 3222876"/>
                <a:gd name="connsiteX4868" fmla="*/ 4530481 w 5697280"/>
                <a:gd name="connsiteY4868" fmla="*/ 1386152 h 3222876"/>
                <a:gd name="connsiteX4869" fmla="*/ 4539905 w 5697280"/>
                <a:gd name="connsiteY4869" fmla="*/ 1382279 h 3222876"/>
                <a:gd name="connsiteX4870" fmla="*/ 4534120 w 5697280"/>
                <a:gd name="connsiteY4870" fmla="*/ 1371526 h 3222876"/>
                <a:gd name="connsiteX4871" fmla="*/ 4495259 w 5697280"/>
                <a:gd name="connsiteY4871" fmla="*/ 1358954 h 3222876"/>
                <a:gd name="connsiteX4872" fmla="*/ 4466452 w 5697280"/>
                <a:gd name="connsiteY4872" fmla="*/ 1330333 h 3222876"/>
                <a:gd name="connsiteX4873" fmla="*/ 4458428 w 5697280"/>
                <a:gd name="connsiteY4873" fmla="*/ 1320723 h 3222876"/>
                <a:gd name="connsiteX4874" fmla="*/ 4444456 w 5697280"/>
                <a:gd name="connsiteY4874" fmla="*/ 1296441 h 3222876"/>
                <a:gd name="connsiteX4875" fmla="*/ 4438694 w 5697280"/>
                <a:gd name="connsiteY4875" fmla="*/ 1281419 h 3222876"/>
                <a:gd name="connsiteX4876" fmla="*/ 4440304 w 5697280"/>
                <a:gd name="connsiteY4876" fmla="*/ 1264928 h 3222876"/>
                <a:gd name="connsiteX4877" fmla="*/ 4457891 w 5697280"/>
                <a:gd name="connsiteY4877" fmla="*/ 1250699 h 3222876"/>
                <a:gd name="connsiteX4878" fmla="*/ 4462883 w 5697280"/>
                <a:gd name="connsiteY4878" fmla="*/ 1248833 h 3222876"/>
                <a:gd name="connsiteX4879" fmla="*/ 4465239 w 5697280"/>
                <a:gd name="connsiteY4879" fmla="*/ 1254011 h 3222876"/>
                <a:gd name="connsiteX4880" fmla="*/ 4459851 w 5697280"/>
                <a:gd name="connsiteY4880" fmla="*/ 1275098 h 3222876"/>
                <a:gd name="connsiteX4881" fmla="*/ 4466429 w 5697280"/>
                <a:gd name="connsiteY4881" fmla="*/ 1282422 h 3222876"/>
                <a:gd name="connsiteX4882" fmla="*/ 4488425 w 5697280"/>
                <a:gd name="connsiteY4882" fmla="*/ 1290213 h 3222876"/>
                <a:gd name="connsiteX4883" fmla="*/ 4495236 w 5697280"/>
                <a:gd name="connsiteY4883" fmla="*/ 1294482 h 3222876"/>
                <a:gd name="connsiteX4884" fmla="*/ 4509768 w 5697280"/>
                <a:gd name="connsiteY4884" fmla="*/ 1302319 h 3222876"/>
                <a:gd name="connsiteX4885" fmla="*/ 4529688 w 5697280"/>
                <a:gd name="connsiteY4885" fmla="*/ 1309573 h 3222876"/>
                <a:gd name="connsiteX4886" fmla="*/ 4539135 w 5697280"/>
                <a:gd name="connsiteY4886" fmla="*/ 1312816 h 3222876"/>
                <a:gd name="connsiteX4887" fmla="*/ 4548628 w 5697280"/>
                <a:gd name="connsiteY4887" fmla="*/ 1313958 h 3222876"/>
                <a:gd name="connsiteX4888" fmla="*/ 4551964 w 5697280"/>
                <a:gd name="connsiteY4888" fmla="*/ 1302902 h 3222876"/>
                <a:gd name="connsiteX4889" fmla="*/ 4539065 w 5697280"/>
                <a:gd name="connsiteY4889" fmla="*/ 1278154 h 3222876"/>
                <a:gd name="connsiteX4890" fmla="*/ 4538179 w 5697280"/>
                <a:gd name="connsiteY4890" fmla="*/ 1271412 h 3222876"/>
                <a:gd name="connsiteX4891" fmla="*/ 4551894 w 5697280"/>
                <a:gd name="connsiteY4891" fmla="*/ 1274001 h 3222876"/>
                <a:gd name="connsiteX4892" fmla="*/ 4548582 w 5697280"/>
                <a:gd name="connsiteY4892" fmla="*/ 1256880 h 3222876"/>
                <a:gd name="connsiteX4893" fmla="*/ 4542447 w 5697280"/>
                <a:gd name="connsiteY4893" fmla="*/ 1236074 h 3222876"/>
                <a:gd name="connsiteX4894" fmla="*/ 4525559 w 5697280"/>
                <a:gd name="connsiteY4894" fmla="*/ 1224341 h 3222876"/>
                <a:gd name="connsiteX4895" fmla="*/ 4512800 w 5697280"/>
                <a:gd name="connsiteY4895" fmla="*/ 1219373 h 3222876"/>
                <a:gd name="connsiteX4896" fmla="*/ 4513943 w 5697280"/>
                <a:gd name="connsiteY4896" fmla="*/ 1204631 h 3222876"/>
                <a:gd name="connsiteX4897" fmla="*/ 4533327 w 5697280"/>
                <a:gd name="connsiteY4897" fmla="*/ 1133207 h 3222876"/>
                <a:gd name="connsiteX4898" fmla="*/ 4534330 w 5697280"/>
                <a:gd name="connsiteY4898" fmla="*/ 1127259 h 3222876"/>
                <a:gd name="connsiteX4899" fmla="*/ 4530994 w 5697280"/>
                <a:gd name="connsiteY4899" fmla="*/ 1122921 h 3222876"/>
                <a:gd name="connsiteX4900" fmla="*/ 4528452 w 5697280"/>
                <a:gd name="connsiteY4900" fmla="*/ 1146713 h 3222876"/>
                <a:gd name="connsiteX4901" fmla="*/ 4505709 w 5697280"/>
                <a:gd name="connsiteY4901" fmla="*/ 1203511 h 3222876"/>
                <a:gd name="connsiteX4902" fmla="*/ 4495073 w 5697280"/>
                <a:gd name="connsiteY4902" fmla="*/ 1221006 h 3222876"/>
                <a:gd name="connsiteX4903" fmla="*/ 4480027 w 5697280"/>
                <a:gd name="connsiteY4903" fmla="*/ 1240039 h 3222876"/>
                <a:gd name="connsiteX4904" fmla="*/ 4471770 w 5697280"/>
                <a:gd name="connsiteY4904" fmla="*/ 1242722 h 3222876"/>
                <a:gd name="connsiteX4905" fmla="*/ 4472307 w 5697280"/>
                <a:gd name="connsiteY4905" fmla="*/ 1233951 h 3222876"/>
                <a:gd name="connsiteX4906" fmla="*/ 4474080 w 5697280"/>
                <a:gd name="connsiteY4906" fmla="*/ 1230779 h 3222876"/>
                <a:gd name="connsiteX4907" fmla="*/ 4473963 w 5697280"/>
                <a:gd name="connsiteY4907" fmla="*/ 1222312 h 3222876"/>
                <a:gd name="connsiteX4908" fmla="*/ 4466475 w 5697280"/>
                <a:gd name="connsiteY4908" fmla="*/ 1224271 h 3222876"/>
                <a:gd name="connsiteX4909" fmla="*/ 4458265 w 5697280"/>
                <a:gd name="connsiteY4909" fmla="*/ 1227420 h 3222876"/>
                <a:gd name="connsiteX4910" fmla="*/ 4461857 w 5697280"/>
                <a:gd name="connsiteY4910" fmla="*/ 1219046 h 3222876"/>
                <a:gd name="connsiteX4911" fmla="*/ 4468691 w 5697280"/>
                <a:gd name="connsiteY4911" fmla="*/ 1202508 h 3222876"/>
                <a:gd name="connsiteX4912" fmla="*/ 4459478 w 5697280"/>
                <a:gd name="connsiteY4912" fmla="*/ 1204048 h 3222876"/>
                <a:gd name="connsiteX4913" fmla="*/ 4445575 w 5697280"/>
                <a:gd name="connsiteY4913" fmla="*/ 1201389 h 3222876"/>
                <a:gd name="connsiteX4914" fmla="*/ 4447185 w 5697280"/>
                <a:gd name="connsiteY4914" fmla="*/ 1186903 h 3222876"/>
                <a:gd name="connsiteX4915" fmla="*/ 4459314 w 5697280"/>
                <a:gd name="connsiteY4915" fmla="*/ 1156510 h 3222876"/>
                <a:gd name="connsiteX4916" fmla="*/ 4438158 w 5697280"/>
                <a:gd name="connsiteY4916" fmla="*/ 1182565 h 3222876"/>
                <a:gd name="connsiteX4917" fmla="*/ 4424559 w 5697280"/>
                <a:gd name="connsiteY4917" fmla="*/ 1190519 h 3222876"/>
                <a:gd name="connsiteX4918" fmla="*/ 4422763 w 5697280"/>
                <a:gd name="connsiteY4918" fmla="*/ 1175054 h 3222876"/>
                <a:gd name="connsiteX4919" fmla="*/ 4446462 w 5697280"/>
                <a:gd name="connsiteY4919" fmla="*/ 1116879 h 3222876"/>
                <a:gd name="connsiteX4920" fmla="*/ 4429900 w 5697280"/>
                <a:gd name="connsiteY4920" fmla="*/ 1136450 h 3222876"/>
                <a:gd name="connsiteX4921" fmla="*/ 4399880 w 5697280"/>
                <a:gd name="connsiteY4921" fmla="*/ 1202368 h 3222876"/>
                <a:gd name="connsiteX4922" fmla="*/ 4394002 w 5697280"/>
                <a:gd name="connsiteY4922" fmla="*/ 1224761 h 3222876"/>
                <a:gd name="connsiteX4923" fmla="*/ 4356285 w 5697280"/>
                <a:gd name="connsiteY4923" fmla="*/ 1214124 h 3222876"/>
                <a:gd name="connsiteX4924" fmla="*/ 4346791 w 5697280"/>
                <a:gd name="connsiteY4924" fmla="*/ 1241532 h 3222876"/>
                <a:gd name="connsiteX4925" fmla="*/ 4349660 w 5697280"/>
                <a:gd name="connsiteY4925" fmla="*/ 1258187 h 3222876"/>
                <a:gd name="connsiteX4926" fmla="*/ 4345205 w 5697280"/>
                <a:gd name="connsiteY4926" fmla="*/ 1265488 h 3222876"/>
                <a:gd name="connsiteX4927" fmla="*/ 4336248 w 5697280"/>
                <a:gd name="connsiteY4927" fmla="*/ 1281326 h 3222876"/>
                <a:gd name="connsiteX4928" fmla="*/ 4350920 w 5697280"/>
                <a:gd name="connsiteY4928" fmla="*/ 1283775 h 3222876"/>
                <a:gd name="connsiteX4929" fmla="*/ 4341263 w 5697280"/>
                <a:gd name="connsiteY4929" fmla="*/ 1300453 h 3222876"/>
                <a:gd name="connsiteX4930" fmla="*/ 4317307 w 5697280"/>
                <a:gd name="connsiteY4930" fmla="*/ 1308477 h 3222876"/>
                <a:gd name="connsiteX4931" fmla="*/ 4306368 w 5697280"/>
                <a:gd name="connsiteY4931" fmla="*/ 1306214 h 3222876"/>
                <a:gd name="connsiteX4932" fmla="*/ 4306134 w 5697280"/>
                <a:gd name="connsiteY4932" fmla="*/ 1293455 h 3222876"/>
                <a:gd name="connsiteX4933" fmla="*/ 4311546 w 5697280"/>
                <a:gd name="connsiteY4933" fmla="*/ 1277780 h 3222876"/>
                <a:gd name="connsiteX4934" fmla="*/ 4277047 w 5697280"/>
                <a:gd name="connsiteY4934" fmla="*/ 1300336 h 3222876"/>
                <a:gd name="connsiteX4935" fmla="*/ 4270189 w 5697280"/>
                <a:gd name="connsiteY4935" fmla="*/ 1303975 h 3222876"/>
                <a:gd name="connsiteX4936" fmla="*/ 4255401 w 5697280"/>
                <a:gd name="connsiteY4936" fmla="*/ 1312885 h 3222876"/>
                <a:gd name="connsiteX4937" fmla="*/ 4238163 w 5697280"/>
                <a:gd name="connsiteY4937" fmla="*/ 1348900 h 3222876"/>
                <a:gd name="connsiteX4938" fmla="*/ 4228296 w 5697280"/>
                <a:gd name="connsiteY4938" fmla="*/ 1365368 h 3222876"/>
                <a:gd name="connsiteX4939" fmla="*/ 4203734 w 5697280"/>
                <a:gd name="connsiteY4939" fmla="*/ 1406538 h 3222876"/>
                <a:gd name="connsiteX4940" fmla="*/ 4190952 w 5697280"/>
                <a:gd name="connsiteY4940" fmla="*/ 1423566 h 3222876"/>
                <a:gd name="connsiteX4941" fmla="*/ 4161981 w 5697280"/>
                <a:gd name="connsiteY4941" fmla="*/ 1469168 h 3222876"/>
                <a:gd name="connsiteX4942" fmla="*/ 4145840 w 5697280"/>
                <a:gd name="connsiteY4942" fmla="*/ 1498698 h 3222876"/>
                <a:gd name="connsiteX4943" fmla="*/ 4141851 w 5697280"/>
                <a:gd name="connsiteY4943" fmla="*/ 1509801 h 3222876"/>
                <a:gd name="connsiteX4944" fmla="*/ 4131284 w 5697280"/>
                <a:gd name="connsiteY4944" fmla="*/ 1530001 h 3222876"/>
                <a:gd name="connsiteX4945" fmla="*/ 4100238 w 5697280"/>
                <a:gd name="connsiteY4945" fmla="*/ 1567509 h 3222876"/>
                <a:gd name="connsiteX4946" fmla="*/ 4100634 w 5697280"/>
                <a:gd name="connsiteY4946" fmla="*/ 1567089 h 3222876"/>
                <a:gd name="connsiteX4947" fmla="*/ 4083397 w 5697280"/>
                <a:gd name="connsiteY4947" fmla="*/ 1585703 h 3222876"/>
                <a:gd name="connsiteX4948" fmla="*/ 4064526 w 5697280"/>
                <a:gd name="connsiteY4948" fmla="*/ 1597599 h 3222876"/>
                <a:gd name="connsiteX4949" fmla="*/ 4046449 w 5697280"/>
                <a:gd name="connsiteY4949" fmla="*/ 1609892 h 3222876"/>
                <a:gd name="connsiteX4950" fmla="*/ 4000241 w 5697280"/>
                <a:gd name="connsiteY4950" fmla="*/ 1673431 h 3222876"/>
                <a:gd name="connsiteX4951" fmla="*/ 3895182 w 5697280"/>
                <a:gd name="connsiteY4951" fmla="*/ 1786351 h 3222876"/>
                <a:gd name="connsiteX4952" fmla="*/ 3890213 w 5697280"/>
                <a:gd name="connsiteY4952" fmla="*/ 1795541 h 3222876"/>
                <a:gd name="connsiteX4953" fmla="*/ 3929820 w 5697280"/>
                <a:gd name="connsiteY4953" fmla="*/ 1776577 h 3222876"/>
                <a:gd name="connsiteX4954" fmla="*/ 3951373 w 5697280"/>
                <a:gd name="connsiteY4954" fmla="*/ 1769230 h 3222876"/>
                <a:gd name="connsiteX4955" fmla="*/ 3993639 w 5697280"/>
                <a:gd name="connsiteY4955" fmla="*/ 1725634 h 3222876"/>
                <a:gd name="connsiteX4956" fmla="*/ 4036022 w 5697280"/>
                <a:gd name="connsiteY4956" fmla="*/ 1677093 h 3222876"/>
                <a:gd name="connsiteX4957" fmla="*/ 4058182 w 5697280"/>
                <a:gd name="connsiteY4957" fmla="*/ 1655120 h 3222876"/>
                <a:gd name="connsiteX4958" fmla="*/ 4067815 w 5697280"/>
                <a:gd name="connsiteY4958" fmla="*/ 1652975 h 3222876"/>
                <a:gd name="connsiteX4959" fmla="*/ 4070218 w 5697280"/>
                <a:gd name="connsiteY4959" fmla="*/ 1662911 h 3222876"/>
                <a:gd name="connsiteX4960" fmla="*/ 4059721 w 5697280"/>
                <a:gd name="connsiteY4960" fmla="*/ 1685444 h 3222876"/>
                <a:gd name="connsiteX4961" fmla="*/ 4042157 w 5697280"/>
                <a:gd name="connsiteY4961" fmla="*/ 1715137 h 3222876"/>
                <a:gd name="connsiteX4962" fmla="*/ 4009431 w 5697280"/>
                <a:gd name="connsiteY4962" fmla="*/ 1762862 h 3222876"/>
                <a:gd name="connsiteX4963" fmla="*/ 4007868 w 5697280"/>
                <a:gd name="connsiteY4963" fmla="*/ 1772542 h 3222876"/>
                <a:gd name="connsiteX4964" fmla="*/ 4019064 w 5697280"/>
                <a:gd name="connsiteY4964" fmla="*/ 1771469 h 3222876"/>
                <a:gd name="connsiteX4965" fmla="*/ 4046822 w 5697280"/>
                <a:gd name="connsiteY4965" fmla="*/ 1752039 h 3222876"/>
                <a:gd name="connsiteX4966" fmla="*/ 4063523 w 5697280"/>
                <a:gd name="connsiteY4966" fmla="*/ 1750593 h 3222876"/>
                <a:gd name="connsiteX4967" fmla="*/ 4090278 w 5697280"/>
                <a:gd name="connsiteY4967" fmla="*/ 1744994 h 3222876"/>
                <a:gd name="connsiteX4968" fmla="*/ 4113044 w 5697280"/>
                <a:gd name="connsiteY4968" fmla="*/ 1734218 h 3222876"/>
                <a:gd name="connsiteX4969" fmla="*/ 4121907 w 5697280"/>
                <a:gd name="connsiteY4969" fmla="*/ 1738207 h 3222876"/>
                <a:gd name="connsiteX4970" fmla="*/ 4131425 w 5697280"/>
                <a:gd name="connsiteY4970" fmla="*/ 1741262 h 3222876"/>
                <a:gd name="connsiteX4971" fmla="*/ 4174344 w 5697280"/>
                <a:gd name="connsiteY4971" fmla="*/ 1702938 h 3222876"/>
                <a:gd name="connsiteX4972" fmla="*/ 4183068 w 5697280"/>
                <a:gd name="connsiteY4972" fmla="*/ 1696827 h 3222876"/>
                <a:gd name="connsiteX4973" fmla="*/ 4189319 w 5697280"/>
                <a:gd name="connsiteY4973" fmla="*/ 1703335 h 3222876"/>
                <a:gd name="connsiteX4974" fmla="*/ 4190788 w 5697280"/>
                <a:gd name="connsiteY4974" fmla="*/ 1713202 h 3222876"/>
                <a:gd name="connsiteX4975" fmla="*/ 4200842 w 5697280"/>
                <a:gd name="connsiteY4975" fmla="*/ 1709026 h 3222876"/>
                <a:gd name="connsiteX4976" fmla="*/ 4219269 w 5697280"/>
                <a:gd name="connsiteY4976" fmla="*/ 1693888 h 3222876"/>
                <a:gd name="connsiteX4977" fmla="*/ 4229229 w 5697280"/>
                <a:gd name="connsiteY4977" fmla="*/ 1692255 h 3222876"/>
                <a:gd name="connsiteX4978" fmla="*/ 4228133 w 5697280"/>
                <a:gd name="connsiteY4978" fmla="*/ 1703031 h 3222876"/>
                <a:gd name="connsiteX4979" fmla="*/ 4225381 w 5697280"/>
                <a:gd name="connsiteY4979" fmla="*/ 1708956 h 3222876"/>
                <a:gd name="connsiteX4980" fmla="*/ 4255167 w 5697280"/>
                <a:gd name="connsiteY4980" fmla="*/ 1689479 h 3222876"/>
                <a:gd name="connsiteX4981" fmla="*/ 4271402 w 5697280"/>
                <a:gd name="connsiteY4981" fmla="*/ 1653068 h 3222876"/>
                <a:gd name="connsiteX4982" fmla="*/ 4270586 w 5697280"/>
                <a:gd name="connsiteY4982" fmla="*/ 1642664 h 3222876"/>
                <a:gd name="connsiteX4983" fmla="*/ 4261395 w 5697280"/>
                <a:gd name="connsiteY4983" fmla="*/ 1645347 h 3222876"/>
                <a:gd name="connsiteX4984" fmla="*/ 4207630 w 5697280"/>
                <a:gd name="connsiteY4984" fmla="*/ 1677000 h 3222876"/>
                <a:gd name="connsiteX4985" fmla="*/ 4200912 w 5697280"/>
                <a:gd name="connsiteY4985" fmla="*/ 1679099 h 3222876"/>
                <a:gd name="connsiteX4986" fmla="*/ 4163451 w 5697280"/>
                <a:gd name="connsiteY4986" fmla="*/ 1691089 h 3222876"/>
                <a:gd name="connsiteX4987" fmla="*/ 4149012 w 5697280"/>
                <a:gd name="connsiteY4987" fmla="*/ 1692372 h 3222876"/>
                <a:gd name="connsiteX4988" fmla="*/ 4149572 w 5697280"/>
                <a:gd name="connsiteY4988" fmla="*/ 1678283 h 3222876"/>
                <a:gd name="connsiteX4989" fmla="*/ 4154284 w 5697280"/>
                <a:gd name="connsiteY4989" fmla="*/ 1664777 h 3222876"/>
                <a:gd name="connsiteX4990" fmla="*/ 4163451 w 5697280"/>
                <a:gd name="connsiteY4990" fmla="*/ 1639632 h 3222876"/>
                <a:gd name="connsiteX4991" fmla="*/ 4165177 w 5697280"/>
                <a:gd name="connsiteY4991" fmla="*/ 1636553 h 3222876"/>
                <a:gd name="connsiteX4992" fmla="*/ 4174740 w 5697280"/>
                <a:gd name="connsiteY4992" fmla="*/ 1604993 h 3222876"/>
                <a:gd name="connsiteX4993" fmla="*/ 4179312 w 5697280"/>
                <a:gd name="connsiteY4993" fmla="*/ 1597273 h 3222876"/>
                <a:gd name="connsiteX4994" fmla="*/ 4186660 w 5697280"/>
                <a:gd name="connsiteY4994" fmla="*/ 1574507 h 3222876"/>
                <a:gd name="connsiteX4995" fmla="*/ 4186567 w 5697280"/>
                <a:gd name="connsiteY4995" fmla="*/ 1565083 h 3222876"/>
                <a:gd name="connsiteX4996" fmla="*/ 4190205 w 5697280"/>
                <a:gd name="connsiteY4996" fmla="*/ 1532684 h 3222876"/>
                <a:gd name="connsiteX4997" fmla="*/ 4192305 w 5697280"/>
                <a:gd name="connsiteY4997" fmla="*/ 1523377 h 3222876"/>
                <a:gd name="connsiteX4998" fmla="*/ 4231259 w 5697280"/>
                <a:gd name="connsiteY4998" fmla="*/ 1435415 h 3222876"/>
                <a:gd name="connsiteX4999" fmla="*/ 4275577 w 5697280"/>
                <a:gd name="connsiteY4999" fmla="*/ 1361636 h 3222876"/>
                <a:gd name="connsiteX5000" fmla="*/ 4287100 w 5697280"/>
                <a:gd name="connsiteY5000" fmla="*/ 1348084 h 3222876"/>
                <a:gd name="connsiteX5001" fmla="*/ 4293048 w 5697280"/>
                <a:gd name="connsiteY5001" fmla="*/ 1345098 h 3222876"/>
                <a:gd name="connsiteX5002" fmla="*/ 4295031 w 5697280"/>
                <a:gd name="connsiteY5002" fmla="*/ 1352726 h 3222876"/>
                <a:gd name="connsiteX5003" fmla="*/ 4284861 w 5697280"/>
                <a:gd name="connsiteY5003" fmla="*/ 1370313 h 3222876"/>
                <a:gd name="connsiteX5004" fmla="*/ 4259529 w 5697280"/>
                <a:gd name="connsiteY5004" fmla="*/ 1416872 h 3222876"/>
                <a:gd name="connsiteX5005" fmla="*/ 4244204 w 5697280"/>
                <a:gd name="connsiteY5005" fmla="*/ 1464083 h 3222876"/>
                <a:gd name="connsiteX5006" fmla="*/ 4242082 w 5697280"/>
                <a:gd name="connsiteY5006" fmla="*/ 1468351 h 3222876"/>
                <a:gd name="connsiteX5007" fmla="*/ 4224681 w 5697280"/>
                <a:gd name="connsiteY5007" fmla="*/ 1508355 h 3222876"/>
                <a:gd name="connsiteX5008" fmla="*/ 4206183 w 5697280"/>
                <a:gd name="connsiteY5008" fmla="*/ 1587546 h 3222876"/>
                <a:gd name="connsiteX5009" fmla="*/ 4205974 w 5697280"/>
                <a:gd name="connsiteY5009" fmla="*/ 1595873 h 3222876"/>
                <a:gd name="connsiteX5010" fmla="*/ 4211408 w 5697280"/>
                <a:gd name="connsiteY5010" fmla="*/ 1629905 h 3222876"/>
                <a:gd name="connsiteX5011" fmla="*/ 4221602 w 5697280"/>
                <a:gd name="connsiteY5011" fmla="*/ 1643691 h 3222876"/>
                <a:gd name="connsiteX5012" fmla="*/ 4232798 w 5697280"/>
                <a:gd name="connsiteY5012" fmla="*/ 1637183 h 3222876"/>
                <a:gd name="connsiteX5013" fmla="*/ 4260229 w 5697280"/>
                <a:gd name="connsiteY5013" fmla="*/ 1613787 h 3222876"/>
                <a:gd name="connsiteX5014" fmla="*/ 4288547 w 5697280"/>
                <a:gd name="connsiteY5014" fmla="*/ 1590088 h 3222876"/>
                <a:gd name="connsiteX5015" fmla="*/ 4289736 w 5697280"/>
                <a:gd name="connsiteY5015" fmla="*/ 1585983 h 3222876"/>
                <a:gd name="connsiteX5016" fmla="*/ 4284698 w 5697280"/>
                <a:gd name="connsiteY5016" fmla="*/ 1584094 h 3222876"/>
                <a:gd name="connsiteX5017" fmla="*/ 4262002 w 5697280"/>
                <a:gd name="connsiteY5017" fmla="*/ 1592094 h 3222876"/>
                <a:gd name="connsiteX5018" fmla="*/ 4251249 w 5697280"/>
                <a:gd name="connsiteY5018" fmla="*/ 1594077 h 3222876"/>
                <a:gd name="connsiteX5019" fmla="*/ 4254071 w 5697280"/>
                <a:gd name="connsiteY5019" fmla="*/ 1583674 h 3222876"/>
                <a:gd name="connsiteX5020" fmla="*/ 4262212 w 5697280"/>
                <a:gd name="connsiteY5020" fmla="*/ 1554843 h 3222876"/>
                <a:gd name="connsiteX5021" fmla="*/ 4266201 w 5697280"/>
                <a:gd name="connsiteY5021" fmla="*/ 1535156 h 3222876"/>
                <a:gd name="connsiteX5022" fmla="*/ 4277001 w 5697280"/>
                <a:gd name="connsiteY5022" fmla="*/ 1508378 h 3222876"/>
                <a:gd name="connsiteX5023" fmla="*/ 4298693 w 5697280"/>
                <a:gd name="connsiteY5023" fmla="*/ 1416638 h 3222876"/>
                <a:gd name="connsiteX5024" fmla="*/ 4335921 w 5697280"/>
                <a:gd name="connsiteY5024" fmla="*/ 1341459 h 3222876"/>
                <a:gd name="connsiteX5025" fmla="*/ 4341030 w 5697280"/>
                <a:gd name="connsiteY5025" fmla="*/ 1337611 h 3222876"/>
                <a:gd name="connsiteX5026" fmla="*/ 4344668 w 5697280"/>
                <a:gd name="connsiteY5026" fmla="*/ 1343605 h 3222876"/>
                <a:gd name="connsiteX5027" fmla="*/ 4341963 w 5697280"/>
                <a:gd name="connsiteY5027" fmla="*/ 1361333 h 3222876"/>
                <a:gd name="connsiteX5028" fmla="*/ 4324772 w 5697280"/>
                <a:gd name="connsiteY5028" fmla="*/ 1430540 h 3222876"/>
                <a:gd name="connsiteX5029" fmla="*/ 4308933 w 5697280"/>
                <a:gd name="connsiteY5029" fmla="*/ 1476889 h 3222876"/>
                <a:gd name="connsiteX5030" fmla="*/ 4298437 w 5697280"/>
                <a:gd name="connsiteY5030" fmla="*/ 1520064 h 3222876"/>
                <a:gd name="connsiteX5031" fmla="*/ 4314065 w 5697280"/>
                <a:gd name="connsiteY5031" fmla="*/ 1499864 h 3222876"/>
                <a:gd name="connsiteX5032" fmla="*/ 4317867 w 5697280"/>
                <a:gd name="connsiteY5032" fmla="*/ 1495992 h 3222876"/>
                <a:gd name="connsiteX5033" fmla="*/ 4320386 w 5697280"/>
                <a:gd name="connsiteY5033" fmla="*/ 1500728 h 3222876"/>
                <a:gd name="connsiteX5034" fmla="*/ 4325331 w 5697280"/>
                <a:gd name="connsiteY5034" fmla="*/ 1524217 h 3222876"/>
                <a:gd name="connsiteX5035" fmla="*/ 4326358 w 5697280"/>
                <a:gd name="connsiteY5035" fmla="*/ 1523400 h 3222876"/>
                <a:gd name="connsiteX5036" fmla="*/ 4336971 w 5697280"/>
                <a:gd name="connsiteY5036" fmla="*/ 1505789 h 3222876"/>
                <a:gd name="connsiteX5037" fmla="*/ 4346534 w 5697280"/>
                <a:gd name="connsiteY5037" fmla="*/ 1523423 h 3222876"/>
                <a:gd name="connsiteX5038" fmla="*/ 4352109 w 5697280"/>
                <a:gd name="connsiteY5038" fmla="*/ 1529092 h 3222876"/>
                <a:gd name="connsiteX5039" fmla="*/ 4357917 w 5697280"/>
                <a:gd name="connsiteY5039" fmla="*/ 1522514 h 3222876"/>
                <a:gd name="connsiteX5040" fmla="*/ 4363026 w 5697280"/>
                <a:gd name="connsiteY5040" fmla="*/ 1501241 h 3222876"/>
                <a:gd name="connsiteX5041" fmla="*/ 4368134 w 5697280"/>
                <a:gd name="connsiteY5041" fmla="*/ 1495946 h 3222876"/>
                <a:gd name="connsiteX5042" fmla="*/ 4371913 w 5697280"/>
                <a:gd name="connsiteY5042" fmla="*/ 1502827 h 3222876"/>
                <a:gd name="connsiteX5043" fmla="*/ 4370023 w 5697280"/>
                <a:gd name="connsiteY5043" fmla="*/ 1517289 h 3222876"/>
                <a:gd name="connsiteX5044" fmla="*/ 4365568 w 5697280"/>
                <a:gd name="connsiteY5044" fmla="*/ 1560045 h 3222876"/>
                <a:gd name="connsiteX5045" fmla="*/ 4390247 w 5697280"/>
                <a:gd name="connsiteY5045" fmla="*/ 1474603 h 3222876"/>
                <a:gd name="connsiteX5046" fmla="*/ 4401070 w 5697280"/>
                <a:gd name="connsiteY5046" fmla="*/ 1490068 h 3222876"/>
                <a:gd name="connsiteX5047" fmla="*/ 4405105 w 5697280"/>
                <a:gd name="connsiteY5047" fmla="*/ 1469145 h 3222876"/>
                <a:gd name="connsiteX5048" fmla="*/ 4419451 w 5697280"/>
                <a:gd name="connsiteY5048" fmla="*/ 1460771 h 3222876"/>
                <a:gd name="connsiteX5049" fmla="*/ 4422320 w 5697280"/>
                <a:gd name="connsiteY5049" fmla="*/ 1456175 h 3222876"/>
                <a:gd name="connsiteX5050" fmla="*/ 4441517 w 5697280"/>
                <a:gd name="connsiteY5050" fmla="*/ 1450297 h 3222876"/>
                <a:gd name="connsiteX5051" fmla="*/ 4451897 w 5697280"/>
                <a:gd name="connsiteY5051" fmla="*/ 1453190 h 3222876"/>
                <a:gd name="connsiteX5052" fmla="*/ 4465519 w 5697280"/>
                <a:gd name="connsiteY5052" fmla="*/ 1457458 h 3222876"/>
                <a:gd name="connsiteX5053" fmla="*/ 4454556 w 5697280"/>
                <a:gd name="connsiteY5053" fmla="*/ 1471710 h 3222876"/>
                <a:gd name="connsiteX5054" fmla="*/ 4438041 w 5697280"/>
                <a:gd name="connsiteY5054" fmla="*/ 1480271 h 3222876"/>
                <a:gd name="connsiteX5055" fmla="*/ 4440607 w 5697280"/>
                <a:gd name="connsiteY5055" fmla="*/ 1485426 h 3222876"/>
                <a:gd name="connsiteX5056" fmla="*/ 4473753 w 5697280"/>
                <a:gd name="connsiteY5056" fmla="*/ 1467138 h 3222876"/>
                <a:gd name="connsiteX5057" fmla="*/ 4482220 w 5697280"/>
                <a:gd name="connsiteY5057" fmla="*/ 1460910 h 3222876"/>
                <a:gd name="connsiteX5058" fmla="*/ 4523950 w 5697280"/>
                <a:gd name="connsiteY5058" fmla="*/ 1441947 h 3222876"/>
                <a:gd name="connsiteX5059" fmla="*/ 4565703 w 5697280"/>
                <a:gd name="connsiteY5059" fmla="*/ 1427671 h 3222876"/>
                <a:gd name="connsiteX5060" fmla="*/ 4577576 w 5697280"/>
                <a:gd name="connsiteY5060" fmla="*/ 1431100 h 3222876"/>
                <a:gd name="connsiteX5061" fmla="*/ 4572584 w 5697280"/>
                <a:gd name="connsiteY5061" fmla="*/ 1441177 h 3222876"/>
                <a:gd name="connsiteX5062" fmla="*/ 4553690 w 5697280"/>
                <a:gd name="connsiteY5062" fmla="*/ 1454239 h 3222876"/>
                <a:gd name="connsiteX5063" fmla="*/ 4501814 w 5697280"/>
                <a:gd name="connsiteY5063" fmla="*/ 1486382 h 3222876"/>
                <a:gd name="connsiteX5064" fmla="*/ 4499808 w 5697280"/>
                <a:gd name="connsiteY5064" fmla="*/ 1487642 h 3222876"/>
                <a:gd name="connsiteX5065" fmla="*/ 4462020 w 5697280"/>
                <a:gd name="connsiteY5065" fmla="*/ 1494896 h 3222876"/>
                <a:gd name="connsiteX5066" fmla="*/ 4452130 w 5697280"/>
                <a:gd name="connsiteY5066" fmla="*/ 1499188 h 3222876"/>
                <a:gd name="connsiteX5067" fmla="*/ 4438601 w 5697280"/>
                <a:gd name="connsiteY5067" fmla="*/ 1506932 h 3222876"/>
                <a:gd name="connsiteX5068" fmla="*/ 4422156 w 5697280"/>
                <a:gd name="connsiteY5068" fmla="*/ 1524893 h 3222876"/>
                <a:gd name="connsiteX5069" fmla="*/ 4398317 w 5697280"/>
                <a:gd name="connsiteY5069" fmla="*/ 1569352 h 3222876"/>
                <a:gd name="connsiteX5070" fmla="*/ 4372053 w 5697280"/>
                <a:gd name="connsiteY5070" fmla="*/ 1624797 h 3222876"/>
                <a:gd name="connsiteX5071" fmla="*/ 4339467 w 5697280"/>
                <a:gd name="connsiteY5071" fmla="*/ 1688173 h 3222876"/>
                <a:gd name="connsiteX5072" fmla="*/ 4330836 w 5697280"/>
                <a:gd name="connsiteY5072" fmla="*/ 1711989 h 3222876"/>
                <a:gd name="connsiteX5073" fmla="*/ 4315814 w 5697280"/>
                <a:gd name="connsiteY5073" fmla="*/ 1740866 h 3222876"/>
                <a:gd name="connsiteX5074" fmla="*/ 4308653 w 5697280"/>
                <a:gd name="connsiteY5074" fmla="*/ 1742102 h 3222876"/>
                <a:gd name="connsiteX5075" fmla="*/ 4295194 w 5697280"/>
                <a:gd name="connsiteY5075" fmla="*/ 1722882 h 3222876"/>
                <a:gd name="connsiteX5076" fmla="*/ 4293048 w 5697280"/>
                <a:gd name="connsiteY5076" fmla="*/ 1727477 h 3222876"/>
                <a:gd name="connsiteX5077" fmla="*/ 4281269 w 5697280"/>
                <a:gd name="connsiteY5077" fmla="*/ 1777254 h 3222876"/>
                <a:gd name="connsiteX5078" fmla="*/ 4279146 w 5697280"/>
                <a:gd name="connsiteY5078" fmla="*/ 1782852 h 3222876"/>
                <a:gd name="connsiteX5079" fmla="*/ 4274738 w 5697280"/>
                <a:gd name="connsiteY5079" fmla="*/ 1813735 h 3222876"/>
                <a:gd name="connsiteX5080" fmla="*/ 4279170 w 5697280"/>
                <a:gd name="connsiteY5080" fmla="*/ 1818330 h 3222876"/>
                <a:gd name="connsiteX5081" fmla="*/ 4290716 w 5697280"/>
                <a:gd name="connsiteY5081" fmla="*/ 1826075 h 3222876"/>
                <a:gd name="connsiteX5082" fmla="*/ 4297784 w 5697280"/>
                <a:gd name="connsiteY5082" fmla="*/ 1859710 h 3222876"/>
                <a:gd name="connsiteX5083" fmla="*/ 4293655 w 5697280"/>
                <a:gd name="connsiteY5083" fmla="*/ 1886628 h 3222876"/>
                <a:gd name="connsiteX5084" fmla="*/ 4296291 w 5697280"/>
                <a:gd name="connsiteY5084" fmla="*/ 1905079 h 3222876"/>
                <a:gd name="connsiteX5085" fmla="*/ 4291626 w 5697280"/>
                <a:gd name="connsiteY5085" fmla="*/ 1926795 h 3222876"/>
                <a:gd name="connsiteX5086" fmla="*/ 4289760 w 5697280"/>
                <a:gd name="connsiteY5086" fmla="*/ 1937828 h 3222876"/>
                <a:gd name="connsiteX5087" fmla="*/ 4294331 w 5697280"/>
                <a:gd name="connsiteY5087" fmla="*/ 2011351 h 3222876"/>
                <a:gd name="connsiteX5088" fmla="*/ 4294518 w 5697280"/>
                <a:gd name="connsiteY5088" fmla="*/ 2022547 h 3222876"/>
                <a:gd name="connsiteX5089" fmla="*/ 4311266 w 5697280"/>
                <a:gd name="connsiteY5089" fmla="*/ 2052637 h 3222876"/>
                <a:gd name="connsiteX5090" fmla="*/ 4320899 w 5697280"/>
                <a:gd name="connsiteY5090" fmla="*/ 2105820 h 3222876"/>
                <a:gd name="connsiteX5091" fmla="*/ 4321646 w 5697280"/>
                <a:gd name="connsiteY5091" fmla="*/ 2108106 h 3222876"/>
                <a:gd name="connsiteX5092" fmla="*/ 4332352 w 5697280"/>
                <a:gd name="connsiteY5092" fmla="*/ 2187227 h 3222876"/>
                <a:gd name="connsiteX5093" fmla="*/ 4337670 w 5697280"/>
                <a:gd name="connsiteY5093" fmla="*/ 2239896 h 3222876"/>
                <a:gd name="connsiteX5094" fmla="*/ 4338137 w 5697280"/>
                <a:gd name="connsiteY5094" fmla="*/ 2242229 h 3222876"/>
                <a:gd name="connsiteX5095" fmla="*/ 4342662 w 5697280"/>
                <a:gd name="connsiteY5095" fmla="*/ 2335975 h 3222876"/>
                <a:gd name="connsiteX5096" fmla="*/ 4337134 w 5697280"/>
                <a:gd name="connsiteY5096" fmla="*/ 2385589 h 3222876"/>
                <a:gd name="connsiteX5097" fmla="*/ 4339887 w 5697280"/>
                <a:gd name="connsiteY5097" fmla="*/ 2396598 h 3222876"/>
                <a:gd name="connsiteX5098" fmla="*/ 4341916 w 5697280"/>
                <a:gd name="connsiteY5098" fmla="*/ 2453187 h 3222876"/>
                <a:gd name="connsiteX5099" fmla="*/ 4343712 w 5697280"/>
                <a:gd name="connsiteY5099" fmla="*/ 2481178 h 3222876"/>
                <a:gd name="connsiteX5100" fmla="*/ 4348027 w 5697280"/>
                <a:gd name="connsiteY5100" fmla="*/ 2501588 h 3222876"/>
                <a:gd name="connsiteX5101" fmla="*/ 4348517 w 5697280"/>
                <a:gd name="connsiteY5101" fmla="*/ 2536296 h 3222876"/>
                <a:gd name="connsiteX5102" fmla="*/ 4344878 w 5697280"/>
                <a:gd name="connsiteY5102" fmla="*/ 2556240 h 3222876"/>
                <a:gd name="connsiteX5103" fmla="*/ 4348401 w 5697280"/>
                <a:gd name="connsiteY5103" fmla="*/ 2568556 h 3222876"/>
                <a:gd name="connsiteX5104" fmla="*/ 4362419 w 5697280"/>
                <a:gd name="connsiteY5104" fmla="*/ 2608956 h 3222876"/>
                <a:gd name="connsiteX5105" fmla="*/ 4366035 w 5697280"/>
                <a:gd name="connsiteY5105" fmla="*/ 2627033 h 3222876"/>
                <a:gd name="connsiteX5106" fmla="*/ 4379424 w 5697280"/>
                <a:gd name="connsiteY5106" fmla="*/ 2668157 h 3222876"/>
                <a:gd name="connsiteX5107" fmla="*/ 4381266 w 5697280"/>
                <a:gd name="connsiteY5107" fmla="*/ 2692252 h 3222876"/>
                <a:gd name="connsiteX5108" fmla="*/ 4383366 w 5697280"/>
                <a:gd name="connsiteY5108" fmla="*/ 2740373 h 3222876"/>
                <a:gd name="connsiteX5109" fmla="*/ 4379680 w 5697280"/>
                <a:gd name="connsiteY5109" fmla="*/ 2755511 h 3222876"/>
                <a:gd name="connsiteX5110" fmla="*/ 4388054 w 5697280"/>
                <a:gd name="connsiteY5110" fmla="*/ 2813033 h 3222876"/>
                <a:gd name="connsiteX5111" fmla="*/ 4428081 w 5697280"/>
                <a:gd name="connsiteY5111" fmla="*/ 2874193 h 3222876"/>
                <a:gd name="connsiteX5112" fmla="*/ 4469787 w 5697280"/>
                <a:gd name="connsiteY5112" fmla="*/ 2906312 h 3222876"/>
                <a:gd name="connsiteX5113" fmla="*/ 4497568 w 5697280"/>
                <a:gd name="connsiteY5113" fmla="*/ 2902930 h 3222876"/>
                <a:gd name="connsiteX5114" fmla="*/ 4504519 w 5697280"/>
                <a:gd name="connsiteY5114" fmla="*/ 2903350 h 3222876"/>
                <a:gd name="connsiteX5115" fmla="*/ 4575733 w 5697280"/>
                <a:gd name="connsiteY5115" fmla="*/ 2899291 h 3222876"/>
                <a:gd name="connsiteX5116" fmla="*/ 4586020 w 5697280"/>
                <a:gd name="connsiteY5116" fmla="*/ 2896795 h 3222876"/>
                <a:gd name="connsiteX5117" fmla="*/ 4631411 w 5697280"/>
                <a:gd name="connsiteY5117" fmla="*/ 2896585 h 3222876"/>
                <a:gd name="connsiteX5118" fmla="*/ 4646923 w 5697280"/>
                <a:gd name="connsiteY5118" fmla="*/ 2901087 h 3222876"/>
                <a:gd name="connsiteX5119" fmla="*/ 4663508 w 5697280"/>
                <a:gd name="connsiteY5119" fmla="*/ 2905915 h 3222876"/>
                <a:gd name="connsiteX5120" fmla="*/ 4702252 w 5697280"/>
                <a:gd name="connsiteY5120" fmla="*/ 2927095 h 3222876"/>
                <a:gd name="connsiteX5121" fmla="*/ 4709179 w 5697280"/>
                <a:gd name="connsiteY5121" fmla="*/ 2935143 h 3222876"/>
                <a:gd name="connsiteX5122" fmla="*/ 4717367 w 5697280"/>
                <a:gd name="connsiteY5122" fmla="*/ 2942070 h 3222876"/>
                <a:gd name="connsiteX5123" fmla="*/ 4765184 w 5697280"/>
                <a:gd name="connsiteY5123" fmla="*/ 2985386 h 3222876"/>
                <a:gd name="connsiteX5124" fmla="*/ 4804465 w 5697280"/>
                <a:gd name="connsiteY5124" fmla="*/ 3041648 h 3222876"/>
                <a:gd name="connsiteX5125" fmla="*/ 4813026 w 5697280"/>
                <a:gd name="connsiteY5125" fmla="*/ 3062944 h 3222876"/>
                <a:gd name="connsiteX5126" fmla="*/ 4839127 w 5697280"/>
                <a:gd name="connsiteY5126" fmla="*/ 3138240 h 3222876"/>
                <a:gd name="connsiteX5127" fmla="*/ 4833855 w 5697280"/>
                <a:gd name="connsiteY5127" fmla="*/ 3156994 h 3222876"/>
                <a:gd name="connsiteX5128" fmla="*/ 4827628 w 5697280"/>
                <a:gd name="connsiteY5128" fmla="*/ 3165904 h 3222876"/>
                <a:gd name="connsiteX5129" fmla="*/ 4795508 w 5697280"/>
                <a:gd name="connsiteY5129" fmla="*/ 3189066 h 3222876"/>
                <a:gd name="connsiteX5130" fmla="*/ 4712772 w 5697280"/>
                <a:gd name="connsiteY5130" fmla="*/ 3219133 h 3222876"/>
                <a:gd name="connsiteX5131" fmla="*/ 4698823 w 5697280"/>
                <a:gd name="connsiteY5131" fmla="*/ 3222865 h 3222876"/>
                <a:gd name="connsiteX5132" fmla="*/ 4642118 w 5697280"/>
                <a:gd name="connsiteY5132" fmla="*/ 3220346 h 3222876"/>
                <a:gd name="connsiteX5133" fmla="*/ 4621591 w 5697280"/>
                <a:gd name="connsiteY5133" fmla="*/ 3221372 h 3222876"/>
                <a:gd name="connsiteX5134" fmla="*/ 4561551 w 5697280"/>
                <a:gd name="connsiteY5134" fmla="*/ 3218830 h 3222876"/>
                <a:gd name="connsiteX5135" fmla="*/ 4535216 w 5697280"/>
                <a:gd name="connsiteY5135" fmla="*/ 3222072 h 3222876"/>
                <a:gd name="connsiteX5136" fmla="*/ 4448911 w 5697280"/>
                <a:gd name="connsiteY5136" fmla="*/ 3214818 h 3222876"/>
                <a:gd name="connsiteX5137" fmla="*/ 4374455 w 5697280"/>
                <a:gd name="connsiteY5137" fmla="*/ 3212719 h 3222876"/>
                <a:gd name="connsiteX5138" fmla="*/ 4349333 w 5697280"/>
                <a:gd name="connsiteY5138" fmla="*/ 3212625 h 3222876"/>
                <a:gd name="connsiteX5139" fmla="*/ 4300116 w 5697280"/>
                <a:gd name="connsiteY5139" fmla="*/ 3179806 h 3222876"/>
                <a:gd name="connsiteX5140" fmla="*/ 4285304 w 5697280"/>
                <a:gd name="connsiteY5140" fmla="*/ 3167770 h 3222876"/>
                <a:gd name="connsiteX5141" fmla="*/ 4239982 w 5697280"/>
                <a:gd name="connsiteY5141" fmla="*/ 3135814 h 3222876"/>
                <a:gd name="connsiteX5142" fmla="*/ 4224914 w 5697280"/>
                <a:gd name="connsiteY5142" fmla="*/ 3129632 h 3222876"/>
                <a:gd name="connsiteX5143" fmla="*/ 4210709 w 5697280"/>
                <a:gd name="connsiteY5143" fmla="*/ 3122308 h 3222876"/>
                <a:gd name="connsiteX5144" fmla="*/ 4172944 w 5697280"/>
                <a:gd name="connsiteY5144" fmla="*/ 3090049 h 3222876"/>
                <a:gd name="connsiteX5145" fmla="*/ 4163987 w 5697280"/>
                <a:gd name="connsiteY5145" fmla="*/ 3076916 h 3222876"/>
                <a:gd name="connsiteX5146" fmla="*/ 4145047 w 5697280"/>
                <a:gd name="connsiteY5146" fmla="*/ 3042044 h 3222876"/>
                <a:gd name="connsiteX5147" fmla="*/ 4127389 w 5697280"/>
                <a:gd name="connsiteY5147" fmla="*/ 3025577 h 3222876"/>
                <a:gd name="connsiteX5148" fmla="*/ 4099072 w 5697280"/>
                <a:gd name="connsiteY5148" fmla="*/ 3020445 h 3222876"/>
                <a:gd name="connsiteX5149" fmla="*/ 4056969 w 5697280"/>
                <a:gd name="connsiteY5149" fmla="*/ 2984826 h 3222876"/>
                <a:gd name="connsiteX5150" fmla="*/ 4057949 w 5697280"/>
                <a:gd name="connsiteY5150" fmla="*/ 2981934 h 3222876"/>
                <a:gd name="connsiteX5151" fmla="*/ 4062824 w 5697280"/>
                <a:gd name="connsiteY5151" fmla="*/ 2969035 h 3222876"/>
                <a:gd name="connsiteX5152" fmla="*/ 4054473 w 5697280"/>
                <a:gd name="connsiteY5152" fmla="*/ 2923153 h 3222876"/>
                <a:gd name="connsiteX5153" fmla="*/ 4048921 w 5697280"/>
                <a:gd name="connsiteY5153" fmla="*/ 2916622 h 3222876"/>
                <a:gd name="connsiteX5154" fmla="*/ 4039731 w 5697280"/>
                <a:gd name="connsiteY5154" fmla="*/ 2897262 h 3222876"/>
                <a:gd name="connsiteX5155" fmla="*/ 4034343 w 5697280"/>
                <a:gd name="connsiteY5155" fmla="*/ 2887255 h 3222876"/>
                <a:gd name="connsiteX5156" fmla="*/ 4025759 w 5697280"/>
                <a:gd name="connsiteY5156" fmla="*/ 2874216 h 3222876"/>
                <a:gd name="connsiteX5157" fmla="*/ 4020837 w 5697280"/>
                <a:gd name="connsiteY5157" fmla="*/ 2863859 h 3222876"/>
                <a:gd name="connsiteX5158" fmla="*/ 4016009 w 5697280"/>
                <a:gd name="connsiteY5158" fmla="*/ 2841840 h 3222876"/>
                <a:gd name="connsiteX5159" fmla="*/ 3998351 w 5697280"/>
                <a:gd name="connsiteY5159" fmla="*/ 2826585 h 3222876"/>
                <a:gd name="connsiteX5160" fmla="*/ 3993220 w 5697280"/>
                <a:gd name="connsiteY5160" fmla="*/ 2815995 h 3222876"/>
                <a:gd name="connsiteX5161" fmla="*/ 3990654 w 5697280"/>
                <a:gd name="connsiteY5161" fmla="*/ 2804658 h 3222876"/>
                <a:gd name="connsiteX5162" fmla="*/ 3997745 w 5697280"/>
                <a:gd name="connsiteY5162" fmla="*/ 2787957 h 3222876"/>
                <a:gd name="connsiteX5163" fmla="*/ 3977801 w 5697280"/>
                <a:gd name="connsiteY5163" fmla="*/ 2780633 h 3222876"/>
                <a:gd name="connsiteX5164" fmla="*/ 3954545 w 5697280"/>
                <a:gd name="connsiteY5164" fmla="*/ 2713711 h 3222876"/>
                <a:gd name="connsiteX5165" fmla="*/ 3954079 w 5697280"/>
                <a:gd name="connsiteY5165" fmla="*/ 2702865 h 3222876"/>
                <a:gd name="connsiteX5166" fmla="*/ 3948877 w 5697280"/>
                <a:gd name="connsiteY5166" fmla="*/ 2683808 h 3222876"/>
                <a:gd name="connsiteX5167" fmla="*/ 3943326 w 5697280"/>
                <a:gd name="connsiteY5167" fmla="*/ 2659923 h 3222876"/>
                <a:gd name="connsiteX5168" fmla="*/ 3938847 w 5697280"/>
                <a:gd name="connsiteY5168" fmla="*/ 2646673 h 3222876"/>
                <a:gd name="connsiteX5169" fmla="*/ 3938194 w 5697280"/>
                <a:gd name="connsiteY5169" fmla="*/ 2641332 h 3222876"/>
                <a:gd name="connsiteX5170" fmla="*/ 3943139 w 5697280"/>
                <a:gd name="connsiteY5170" fmla="*/ 2639279 h 3222876"/>
                <a:gd name="connsiteX5171" fmla="*/ 3952516 w 5697280"/>
                <a:gd name="connsiteY5171" fmla="*/ 2634054 h 3222876"/>
                <a:gd name="connsiteX5172" fmla="*/ 3968634 w 5697280"/>
                <a:gd name="connsiteY5172" fmla="*/ 2570678 h 3222876"/>
                <a:gd name="connsiteX5173" fmla="*/ 3975399 w 5697280"/>
                <a:gd name="connsiteY5173" fmla="*/ 2563447 h 3222876"/>
                <a:gd name="connsiteX5174" fmla="*/ 3980554 w 5697280"/>
                <a:gd name="connsiteY5174" fmla="*/ 2572544 h 3222876"/>
                <a:gd name="connsiteX5175" fmla="*/ 3968541 w 5697280"/>
                <a:gd name="connsiteY5175" fmla="*/ 2624421 h 3222876"/>
                <a:gd name="connsiteX5176" fmla="*/ 3962290 w 5697280"/>
                <a:gd name="connsiteY5176" fmla="*/ 2669906 h 3222876"/>
                <a:gd name="connsiteX5177" fmla="*/ 3982420 w 5697280"/>
                <a:gd name="connsiteY5177" fmla="*/ 2628993 h 3222876"/>
                <a:gd name="connsiteX5178" fmla="*/ 3988858 w 5697280"/>
                <a:gd name="connsiteY5178" fmla="*/ 2623208 h 3222876"/>
                <a:gd name="connsiteX5179" fmla="*/ 3989954 w 5697280"/>
                <a:gd name="connsiteY5179" fmla="*/ 2632865 h 3222876"/>
                <a:gd name="connsiteX5180" fmla="*/ 3983493 w 5697280"/>
                <a:gd name="connsiteY5180" fmla="*/ 2652365 h 3222876"/>
                <a:gd name="connsiteX5181" fmla="*/ 3986105 w 5697280"/>
                <a:gd name="connsiteY5181" fmla="*/ 2661835 h 3222876"/>
                <a:gd name="connsiteX5182" fmla="*/ 3993010 w 5697280"/>
                <a:gd name="connsiteY5182" fmla="*/ 2656190 h 3222876"/>
                <a:gd name="connsiteX5183" fmla="*/ 3998981 w 5697280"/>
                <a:gd name="connsiteY5183" fmla="*/ 2645600 h 3222876"/>
                <a:gd name="connsiteX5184" fmla="*/ 4002037 w 5697280"/>
                <a:gd name="connsiteY5184" fmla="*/ 2640352 h 3222876"/>
                <a:gd name="connsiteX5185" fmla="*/ 4013583 w 5697280"/>
                <a:gd name="connsiteY5185" fmla="*/ 2632561 h 3222876"/>
                <a:gd name="connsiteX5186" fmla="*/ 3997745 w 5697280"/>
                <a:gd name="connsiteY5186" fmla="*/ 2592161 h 3222876"/>
                <a:gd name="connsiteX5187" fmla="*/ 3994969 w 5697280"/>
                <a:gd name="connsiteY5187" fmla="*/ 2591088 h 3222876"/>
                <a:gd name="connsiteX5188" fmla="*/ 3986688 w 5697280"/>
                <a:gd name="connsiteY5188" fmla="*/ 2582924 h 3222876"/>
                <a:gd name="connsiteX5189" fmla="*/ 3992450 w 5697280"/>
                <a:gd name="connsiteY5189" fmla="*/ 2552228 h 3222876"/>
                <a:gd name="connsiteX5190" fmla="*/ 3997092 w 5697280"/>
                <a:gd name="connsiteY5190" fmla="*/ 2541171 h 3222876"/>
                <a:gd name="connsiteX5191" fmla="*/ 4004766 w 5697280"/>
                <a:gd name="connsiteY5191" fmla="*/ 2536646 h 3222876"/>
                <a:gd name="connsiteX5192" fmla="*/ 4009967 w 5697280"/>
                <a:gd name="connsiteY5192" fmla="*/ 2544087 h 3222876"/>
                <a:gd name="connsiteX5193" fmla="*/ 4007355 w 5697280"/>
                <a:gd name="connsiteY5193" fmla="*/ 2564497 h 3222876"/>
                <a:gd name="connsiteX5194" fmla="*/ 4010667 w 5697280"/>
                <a:gd name="connsiteY5194" fmla="*/ 2578306 h 3222876"/>
                <a:gd name="connsiteX5195" fmla="*/ 4020137 w 5697280"/>
                <a:gd name="connsiteY5195" fmla="*/ 2567343 h 3222876"/>
                <a:gd name="connsiteX5196" fmla="*/ 4034133 w 5697280"/>
                <a:gd name="connsiteY5196" fmla="*/ 2522324 h 3222876"/>
                <a:gd name="connsiteX5197" fmla="*/ 4044466 w 5697280"/>
                <a:gd name="connsiteY5197" fmla="*/ 2502451 h 3222876"/>
                <a:gd name="connsiteX5198" fmla="*/ 4065786 w 5697280"/>
                <a:gd name="connsiteY5198" fmla="*/ 2456569 h 3222876"/>
                <a:gd name="connsiteX5199" fmla="*/ 4079152 w 5697280"/>
                <a:gd name="connsiteY5199" fmla="*/ 2450598 h 3222876"/>
                <a:gd name="connsiteX5200" fmla="*/ 4079128 w 5697280"/>
                <a:gd name="connsiteY5200" fmla="*/ 2463170 h 3222876"/>
                <a:gd name="connsiteX5201" fmla="*/ 4058975 w 5697280"/>
                <a:gd name="connsiteY5201" fmla="*/ 2498742 h 3222876"/>
                <a:gd name="connsiteX5202" fmla="*/ 4029165 w 5697280"/>
                <a:gd name="connsiteY5202" fmla="*/ 2583787 h 3222876"/>
                <a:gd name="connsiteX5203" fmla="*/ 4025642 w 5697280"/>
                <a:gd name="connsiteY5203" fmla="*/ 2596687 h 3222876"/>
                <a:gd name="connsiteX5204" fmla="*/ 4031917 w 5697280"/>
                <a:gd name="connsiteY5204" fmla="*/ 2593421 h 3222876"/>
                <a:gd name="connsiteX5205" fmla="*/ 4033806 w 5697280"/>
                <a:gd name="connsiteY5205" fmla="*/ 2585187 h 3222876"/>
                <a:gd name="connsiteX5206" fmla="*/ 4044513 w 5697280"/>
                <a:gd name="connsiteY5206" fmla="*/ 2574177 h 3222876"/>
                <a:gd name="connsiteX5207" fmla="*/ 4044256 w 5697280"/>
                <a:gd name="connsiteY5207" fmla="*/ 2589875 h 3222876"/>
                <a:gd name="connsiteX5208" fmla="*/ 4037795 w 5697280"/>
                <a:gd name="connsiteY5208" fmla="*/ 2611895 h 3222876"/>
                <a:gd name="connsiteX5209" fmla="*/ 4039731 w 5697280"/>
                <a:gd name="connsiteY5209" fmla="*/ 2618776 h 3222876"/>
                <a:gd name="connsiteX5210" fmla="*/ 4046822 w 5697280"/>
                <a:gd name="connsiteY5210" fmla="*/ 2613994 h 3222876"/>
                <a:gd name="connsiteX5211" fmla="*/ 4048152 w 5697280"/>
                <a:gd name="connsiteY5211" fmla="*/ 2606927 h 3222876"/>
                <a:gd name="connsiteX5212" fmla="*/ 4057179 w 5697280"/>
                <a:gd name="connsiteY5212" fmla="*/ 2602191 h 3222876"/>
                <a:gd name="connsiteX5213" fmla="*/ 4061727 w 5697280"/>
                <a:gd name="connsiteY5213" fmla="*/ 2608163 h 3222876"/>
                <a:gd name="connsiteX5214" fmla="*/ 4078218 w 5697280"/>
                <a:gd name="connsiteY5214" fmla="*/ 2618123 h 3222876"/>
                <a:gd name="connsiteX5215" fmla="*/ 4098559 w 5697280"/>
                <a:gd name="connsiteY5215" fmla="*/ 2599346 h 3222876"/>
                <a:gd name="connsiteX5216" fmla="*/ 4078335 w 5697280"/>
                <a:gd name="connsiteY5216" fmla="*/ 2611032 h 3222876"/>
                <a:gd name="connsiteX5217" fmla="*/ 4070241 w 5697280"/>
                <a:gd name="connsiteY5217" fmla="*/ 2614228 h 3222876"/>
                <a:gd name="connsiteX5218" fmla="*/ 4068352 w 5697280"/>
                <a:gd name="connsiteY5218" fmla="*/ 2605573 h 3222876"/>
                <a:gd name="connsiteX5219" fmla="*/ 4092984 w 5697280"/>
                <a:gd name="connsiteY5219" fmla="*/ 2571448 h 3222876"/>
                <a:gd name="connsiteX5220" fmla="*/ 4104320 w 5697280"/>
                <a:gd name="connsiteY5220" fmla="*/ 2557266 h 3222876"/>
                <a:gd name="connsiteX5221" fmla="*/ 4097392 w 5697280"/>
                <a:gd name="connsiteY5221" fmla="*/ 2545720 h 3222876"/>
                <a:gd name="connsiteX5222" fmla="*/ 4124030 w 5697280"/>
                <a:gd name="connsiteY5222" fmla="*/ 2511011 h 3222876"/>
                <a:gd name="connsiteX5223" fmla="*/ 4127156 w 5697280"/>
                <a:gd name="connsiteY5223" fmla="*/ 2502614 h 3222876"/>
                <a:gd name="connsiteX5224" fmla="*/ 4119015 w 5697280"/>
                <a:gd name="connsiteY5224" fmla="*/ 2502241 h 3222876"/>
                <a:gd name="connsiteX5225" fmla="*/ 4097486 w 5697280"/>
                <a:gd name="connsiteY5225" fmla="*/ 2520925 h 3222876"/>
                <a:gd name="connsiteX5226" fmla="*/ 4085683 w 5697280"/>
                <a:gd name="connsiteY5226" fmla="*/ 2524867 h 3222876"/>
                <a:gd name="connsiteX5227" fmla="*/ 4088715 w 5697280"/>
                <a:gd name="connsiteY5227" fmla="*/ 2512900 h 3222876"/>
                <a:gd name="connsiteX5228" fmla="*/ 4105790 w 5697280"/>
                <a:gd name="connsiteY5228" fmla="*/ 2486986 h 3222876"/>
                <a:gd name="connsiteX5229" fmla="*/ 4117569 w 5697280"/>
                <a:gd name="connsiteY5229" fmla="*/ 2475159 h 3222876"/>
                <a:gd name="connsiteX5230" fmla="*/ 4118992 w 5697280"/>
                <a:gd name="connsiteY5230" fmla="*/ 2469981 h 3222876"/>
                <a:gd name="connsiteX5231" fmla="*/ 4114560 w 5697280"/>
                <a:gd name="connsiteY5231" fmla="*/ 2469281 h 3222876"/>
                <a:gd name="connsiteX5232" fmla="*/ 4100634 w 5697280"/>
                <a:gd name="connsiteY5232" fmla="*/ 2475929 h 3222876"/>
                <a:gd name="connsiteX5233" fmla="*/ 4077285 w 5697280"/>
                <a:gd name="connsiteY5233" fmla="*/ 2505226 h 3222876"/>
                <a:gd name="connsiteX5234" fmla="*/ 4076726 w 5697280"/>
                <a:gd name="connsiteY5234" fmla="*/ 2506229 h 3222876"/>
                <a:gd name="connsiteX5235" fmla="*/ 4063360 w 5697280"/>
                <a:gd name="connsiteY5235" fmla="*/ 2540891 h 3222876"/>
                <a:gd name="connsiteX5236" fmla="*/ 4057902 w 5697280"/>
                <a:gd name="connsiteY5236" fmla="*/ 2555610 h 3222876"/>
                <a:gd name="connsiteX5237" fmla="*/ 4049435 w 5697280"/>
                <a:gd name="connsiteY5237" fmla="*/ 2560322 h 3222876"/>
                <a:gd name="connsiteX5238" fmla="*/ 4046892 w 5697280"/>
                <a:gd name="connsiteY5238" fmla="*/ 2553371 h 3222876"/>
                <a:gd name="connsiteX5239" fmla="*/ 4065179 w 5697280"/>
                <a:gd name="connsiteY5239" fmla="*/ 2512667 h 3222876"/>
                <a:gd name="connsiteX5240" fmla="*/ 4069541 w 5697280"/>
                <a:gd name="connsiteY5240" fmla="*/ 2505623 h 3222876"/>
                <a:gd name="connsiteX5241" fmla="*/ 4085986 w 5697280"/>
                <a:gd name="connsiteY5241" fmla="*/ 2468442 h 3222876"/>
                <a:gd name="connsiteX5242" fmla="*/ 4100938 w 5697280"/>
                <a:gd name="connsiteY5242" fmla="*/ 2436998 h 3222876"/>
                <a:gd name="connsiteX5243" fmla="*/ 4115283 w 5697280"/>
                <a:gd name="connsiteY5243" fmla="*/ 2422746 h 3222876"/>
                <a:gd name="connsiteX5244" fmla="*/ 4129278 w 5697280"/>
                <a:gd name="connsiteY5244" fmla="*/ 2401497 h 3222876"/>
                <a:gd name="connsiteX5245" fmla="*/ 4121674 w 5697280"/>
                <a:gd name="connsiteY5245" fmla="*/ 2404996 h 3222876"/>
                <a:gd name="connsiteX5246" fmla="*/ 4083327 w 5697280"/>
                <a:gd name="connsiteY5246" fmla="*/ 2441874 h 3222876"/>
                <a:gd name="connsiteX5247" fmla="*/ 4075956 w 5697280"/>
                <a:gd name="connsiteY5247" fmla="*/ 2443273 h 3222876"/>
                <a:gd name="connsiteX5248" fmla="*/ 4074860 w 5697280"/>
                <a:gd name="connsiteY5248" fmla="*/ 2434806 h 3222876"/>
                <a:gd name="connsiteX5249" fmla="*/ 4080668 w 5697280"/>
                <a:gd name="connsiteY5249" fmla="*/ 2396505 h 3222876"/>
                <a:gd name="connsiteX5250" fmla="*/ 4074090 w 5697280"/>
                <a:gd name="connsiteY5250" fmla="*/ 2411410 h 3222876"/>
                <a:gd name="connsiteX5251" fmla="*/ 4070474 w 5697280"/>
                <a:gd name="connsiteY5251" fmla="*/ 2420391 h 3222876"/>
                <a:gd name="connsiteX5252" fmla="*/ 4057785 w 5697280"/>
                <a:gd name="connsiteY5252" fmla="*/ 2429954 h 3222876"/>
                <a:gd name="connsiteX5253" fmla="*/ 4051954 w 5697280"/>
                <a:gd name="connsiteY5253" fmla="*/ 2424916 h 3222876"/>
                <a:gd name="connsiteX5254" fmla="*/ 4059068 w 5697280"/>
                <a:gd name="connsiteY5254" fmla="*/ 2410547 h 3222876"/>
                <a:gd name="connsiteX5255" fmla="*/ 4063873 w 5697280"/>
                <a:gd name="connsiteY5255" fmla="*/ 2396692 h 3222876"/>
                <a:gd name="connsiteX5256" fmla="*/ 4065273 w 5697280"/>
                <a:gd name="connsiteY5256" fmla="*/ 2388668 h 3222876"/>
                <a:gd name="connsiteX5257" fmla="*/ 4064690 w 5697280"/>
                <a:gd name="connsiteY5257" fmla="*/ 2367581 h 3222876"/>
                <a:gd name="connsiteX5258" fmla="*/ 4069961 w 5697280"/>
                <a:gd name="connsiteY5258" fmla="*/ 2359067 h 3222876"/>
                <a:gd name="connsiteX5259" fmla="*/ 4085146 w 5697280"/>
                <a:gd name="connsiteY5259" fmla="*/ 2341783 h 3222876"/>
                <a:gd name="connsiteX5260" fmla="*/ 4071571 w 5697280"/>
                <a:gd name="connsiteY5260" fmla="*/ 2351020 h 3222876"/>
                <a:gd name="connsiteX5261" fmla="*/ 4064620 w 5697280"/>
                <a:gd name="connsiteY5261" fmla="*/ 2352699 h 3222876"/>
                <a:gd name="connsiteX5262" fmla="*/ 4066532 w 5697280"/>
                <a:gd name="connsiteY5262" fmla="*/ 2346705 h 3222876"/>
                <a:gd name="connsiteX5263" fmla="*/ 4114023 w 5697280"/>
                <a:gd name="connsiteY5263" fmla="*/ 2289277 h 3222876"/>
                <a:gd name="connsiteX5264" fmla="*/ 4097976 w 5697280"/>
                <a:gd name="connsiteY5264" fmla="*/ 2295341 h 3222876"/>
                <a:gd name="connsiteX5265" fmla="*/ 4089298 w 5697280"/>
                <a:gd name="connsiteY5265" fmla="*/ 2298794 h 3222876"/>
                <a:gd name="connsiteX5266" fmla="*/ 4089905 w 5697280"/>
                <a:gd name="connsiteY5266" fmla="*/ 2288997 h 3222876"/>
                <a:gd name="connsiteX5267" fmla="*/ 4109545 w 5697280"/>
                <a:gd name="connsiteY5267" fmla="*/ 2268307 h 3222876"/>
                <a:gd name="connsiteX5268" fmla="*/ 4112251 w 5697280"/>
                <a:gd name="connsiteY5268" fmla="*/ 2262266 h 3222876"/>
                <a:gd name="connsiteX5269" fmla="*/ 4104577 w 5697280"/>
                <a:gd name="connsiteY5269" fmla="*/ 2262032 h 3222876"/>
                <a:gd name="connsiteX5270" fmla="*/ 4091421 w 5697280"/>
                <a:gd name="connsiteY5270" fmla="*/ 2277474 h 3222876"/>
                <a:gd name="connsiteX5271" fmla="*/ 4074999 w 5697280"/>
                <a:gd name="connsiteY5271" fmla="*/ 2299423 h 3222876"/>
                <a:gd name="connsiteX5272" fmla="*/ 4070265 w 5697280"/>
                <a:gd name="connsiteY5272" fmla="*/ 2308987 h 3222876"/>
                <a:gd name="connsiteX5273" fmla="*/ 4064246 w 5697280"/>
                <a:gd name="connsiteY5273" fmla="*/ 2312019 h 3222876"/>
                <a:gd name="connsiteX5274" fmla="*/ 4053843 w 5697280"/>
                <a:gd name="connsiteY5274" fmla="*/ 2312976 h 3222876"/>
                <a:gd name="connsiteX5275" fmla="*/ 3987505 w 5697280"/>
                <a:gd name="connsiteY5275" fmla="*/ 2334739 h 3222876"/>
                <a:gd name="connsiteX5276" fmla="*/ 3971270 w 5697280"/>
                <a:gd name="connsiteY5276" fmla="*/ 2338961 h 3222876"/>
                <a:gd name="connsiteX5277" fmla="*/ 3958488 w 5697280"/>
                <a:gd name="connsiteY5277" fmla="*/ 2339614 h 3222876"/>
                <a:gd name="connsiteX5278" fmla="*/ 3938497 w 5697280"/>
                <a:gd name="connsiteY5278" fmla="*/ 2338074 h 3222876"/>
                <a:gd name="connsiteX5279" fmla="*/ 3925785 w 5697280"/>
                <a:gd name="connsiteY5279" fmla="*/ 2332686 h 3222876"/>
                <a:gd name="connsiteX5280" fmla="*/ 3912489 w 5697280"/>
                <a:gd name="connsiteY5280" fmla="*/ 2328137 h 3222876"/>
                <a:gd name="connsiteX5281" fmla="*/ 3914402 w 5697280"/>
                <a:gd name="connsiteY5281" fmla="*/ 2345025 h 3222876"/>
                <a:gd name="connsiteX5282" fmla="*/ 3917388 w 5697280"/>
                <a:gd name="connsiteY5282" fmla="*/ 2367091 h 3222876"/>
                <a:gd name="connsiteX5283" fmla="*/ 3914145 w 5697280"/>
                <a:gd name="connsiteY5283" fmla="*/ 2373506 h 3222876"/>
                <a:gd name="connsiteX5284" fmla="*/ 3898517 w 5697280"/>
                <a:gd name="connsiteY5284" fmla="*/ 2437955 h 3222876"/>
                <a:gd name="connsiteX5285" fmla="*/ 3894202 w 5697280"/>
                <a:gd name="connsiteY5285" fmla="*/ 2453000 h 3222876"/>
                <a:gd name="connsiteX5286" fmla="*/ 3880883 w 5697280"/>
                <a:gd name="connsiteY5286" fmla="*/ 2460534 h 3222876"/>
                <a:gd name="connsiteX5287" fmla="*/ 3877337 w 5697280"/>
                <a:gd name="connsiteY5287" fmla="*/ 2447798 h 3222876"/>
                <a:gd name="connsiteX5288" fmla="*/ 3886598 w 5697280"/>
                <a:gd name="connsiteY5288" fmla="*/ 2420297 h 3222876"/>
                <a:gd name="connsiteX5289" fmla="*/ 3887321 w 5697280"/>
                <a:gd name="connsiteY5289" fmla="*/ 2409731 h 3222876"/>
                <a:gd name="connsiteX5290" fmla="*/ 3877244 w 5697280"/>
                <a:gd name="connsiteY5290" fmla="*/ 2417452 h 3222876"/>
                <a:gd name="connsiteX5291" fmla="*/ 3862852 w 5697280"/>
                <a:gd name="connsiteY5291" fmla="*/ 2425312 h 3222876"/>
                <a:gd name="connsiteX5292" fmla="*/ 3853639 w 5697280"/>
                <a:gd name="connsiteY5292" fmla="*/ 2420741 h 3222876"/>
                <a:gd name="connsiteX5293" fmla="*/ 3855388 w 5697280"/>
                <a:gd name="connsiteY5293" fmla="*/ 2410804 h 3222876"/>
                <a:gd name="connsiteX5294" fmla="*/ 3886878 w 5697280"/>
                <a:gd name="connsiteY5294" fmla="*/ 2364805 h 3222876"/>
                <a:gd name="connsiteX5295" fmla="*/ 3883822 w 5697280"/>
                <a:gd name="connsiteY5295" fmla="*/ 2342576 h 3222876"/>
                <a:gd name="connsiteX5296" fmla="*/ 3876638 w 5697280"/>
                <a:gd name="connsiteY5296" fmla="*/ 2371337 h 3222876"/>
                <a:gd name="connsiteX5297" fmla="*/ 3868264 w 5697280"/>
                <a:gd name="connsiteY5297" fmla="*/ 2381390 h 3222876"/>
                <a:gd name="connsiteX5298" fmla="*/ 3857207 w 5697280"/>
                <a:gd name="connsiteY5298" fmla="*/ 2372550 h 3222876"/>
                <a:gd name="connsiteX5299" fmla="*/ 3848810 w 5697280"/>
                <a:gd name="connsiteY5299" fmla="*/ 2341620 h 3222876"/>
                <a:gd name="connsiteX5300" fmla="*/ 3847877 w 5697280"/>
                <a:gd name="connsiteY5300" fmla="*/ 2333386 h 3222876"/>
                <a:gd name="connsiteX5301" fmla="*/ 3833812 w 5697280"/>
                <a:gd name="connsiteY5301" fmla="*/ 2318504 h 3222876"/>
                <a:gd name="connsiteX5302" fmla="*/ 3838150 w 5697280"/>
                <a:gd name="connsiteY5302" fmla="*/ 2294828 h 3222876"/>
                <a:gd name="connsiteX5303" fmla="*/ 3826604 w 5697280"/>
                <a:gd name="connsiteY5303" fmla="*/ 2292403 h 3222876"/>
                <a:gd name="connsiteX5304" fmla="*/ 3820609 w 5697280"/>
                <a:gd name="connsiteY5304" fmla="*/ 2259583 h 3222876"/>
                <a:gd name="connsiteX5305" fmla="*/ 3819933 w 5697280"/>
                <a:gd name="connsiteY5305" fmla="*/ 2230846 h 3222876"/>
                <a:gd name="connsiteX5306" fmla="*/ 3815851 w 5697280"/>
                <a:gd name="connsiteY5306" fmla="*/ 2218716 h 3222876"/>
                <a:gd name="connsiteX5307" fmla="*/ 3817414 w 5697280"/>
                <a:gd name="connsiteY5307" fmla="*/ 2208663 h 3222876"/>
                <a:gd name="connsiteX5308" fmla="*/ 3824761 w 5697280"/>
                <a:gd name="connsiteY5308" fmla="*/ 2212535 h 3222876"/>
                <a:gd name="connsiteX5309" fmla="*/ 3827257 w 5697280"/>
                <a:gd name="connsiteY5309" fmla="*/ 2214984 h 3222876"/>
                <a:gd name="connsiteX5310" fmla="*/ 3839713 w 5697280"/>
                <a:gd name="connsiteY5310" fmla="*/ 2236887 h 3222876"/>
                <a:gd name="connsiteX5311" fmla="*/ 3839620 w 5697280"/>
                <a:gd name="connsiteY5311" fmla="*/ 2248853 h 3222876"/>
                <a:gd name="connsiteX5312" fmla="*/ 3852542 w 5697280"/>
                <a:gd name="connsiteY5312" fmla="*/ 2215358 h 3222876"/>
                <a:gd name="connsiteX5313" fmla="*/ 3871273 w 5697280"/>
                <a:gd name="connsiteY5313" fmla="*/ 2173278 h 3222876"/>
                <a:gd name="connsiteX5314" fmla="*/ 3881932 w 5697280"/>
                <a:gd name="connsiteY5314" fmla="*/ 2169546 h 3222876"/>
                <a:gd name="connsiteX5315" fmla="*/ 3881303 w 5697280"/>
                <a:gd name="connsiteY5315" fmla="*/ 2180602 h 3222876"/>
                <a:gd name="connsiteX5316" fmla="*/ 3843585 w 5697280"/>
                <a:gd name="connsiteY5316" fmla="*/ 2281369 h 3222876"/>
                <a:gd name="connsiteX5317" fmla="*/ 3844192 w 5697280"/>
                <a:gd name="connsiteY5317" fmla="*/ 2284915 h 3222876"/>
                <a:gd name="connsiteX5318" fmla="*/ 3865255 w 5697280"/>
                <a:gd name="connsiteY5318" fmla="*/ 2240129 h 3222876"/>
                <a:gd name="connsiteX5319" fmla="*/ 3888161 w 5697280"/>
                <a:gd name="connsiteY5319" fmla="*/ 2220163 h 3222876"/>
                <a:gd name="connsiteX5320" fmla="*/ 3895858 w 5697280"/>
                <a:gd name="connsiteY5320" fmla="*/ 2213188 h 3222876"/>
                <a:gd name="connsiteX5321" fmla="*/ 3924082 w 5697280"/>
                <a:gd name="connsiteY5321" fmla="*/ 2196860 h 3222876"/>
                <a:gd name="connsiteX5322" fmla="*/ 3991237 w 5697280"/>
                <a:gd name="connsiteY5322" fmla="*/ 2176170 h 3222876"/>
                <a:gd name="connsiteX5323" fmla="*/ 3993313 w 5697280"/>
                <a:gd name="connsiteY5323" fmla="*/ 2175027 h 3222876"/>
                <a:gd name="connsiteX5324" fmla="*/ 4029631 w 5697280"/>
                <a:gd name="connsiteY5324" fmla="*/ 2165394 h 3222876"/>
                <a:gd name="connsiteX5325" fmla="*/ 4046122 w 5697280"/>
                <a:gd name="connsiteY5325" fmla="*/ 2159283 h 3222876"/>
                <a:gd name="connsiteX5326" fmla="*/ 4057225 w 5697280"/>
                <a:gd name="connsiteY5326" fmla="*/ 2156040 h 3222876"/>
                <a:gd name="connsiteX5327" fmla="*/ 4056129 w 5697280"/>
                <a:gd name="connsiteY5327" fmla="*/ 2166747 h 3222876"/>
                <a:gd name="connsiteX5328" fmla="*/ 4040058 w 5697280"/>
                <a:gd name="connsiteY5328" fmla="*/ 2190726 h 3222876"/>
                <a:gd name="connsiteX5329" fmla="*/ 4041784 w 5697280"/>
                <a:gd name="connsiteY5329" fmla="*/ 2196254 h 3222876"/>
                <a:gd name="connsiteX5330" fmla="*/ 4098139 w 5697280"/>
                <a:gd name="connsiteY5330" fmla="*/ 2193641 h 3222876"/>
                <a:gd name="connsiteX5331" fmla="*/ 4107282 w 5697280"/>
                <a:gd name="connsiteY5331" fmla="*/ 2188393 h 3222876"/>
                <a:gd name="connsiteX5332" fmla="*/ 4126106 w 5697280"/>
                <a:gd name="connsiteY5332" fmla="*/ 2175354 h 3222876"/>
                <a:gd name="connsiteX5333" fmla="*/ 4133057 w 5697280"/>
                <a:gd name="connsiteY5333" fmla="*/ 2169499 h 3222876"/>
                <a:gd name="connsiteX5334" fmla="*/ 4126363 w 5697280"/>
                <a:gd name="connsiteY5334" fmla="*/ 2164251 h 3222876"/>
                <a:gd name="connsiteX5335" fmla="*/ 4102851 w 5697280"/>
                <a:gd name="connsiteY5335" fmla="*/ 2172252 h 3222876"/>
                <a:gd name="connsiteX5336" fmla="*/ 4092191 w 5697280"/>
                <a:gd name="connsiteY5336" fmla="*/ 2177150 h 3222876"/>
                <a:gd name="connsiteX5337" fmla="*/ 4091911 w 5697280"/>
                <a:gd name="connsiteY5337" fmla="*/ 2166164 h 3222876"/>
                <a:gd name="connsiteX5338" fmla="*/ 4102664 w 5697280"/>
                <a:gd name="connsiteY5338" fmla="*/ 2138219 h 3222876"/>
                <a:gd name="connsiteX5339" fmla="*/ 4099935 w 5697280"/>
                <a:gd name="connsiteY5339" fmla="*/ 2136540 h 3222876"/>
                <a:gd name="connsiteX5340" fmla="*/ 4087339 w 5697280"/>
                <a:gd name="connsiteY5340" fmla="*/ 2156670 h 3222876"/>
                <a:gd name="connsiteX5341" fmla="*/ 4071454 w 5697280"/>
                <a:gd name="connsiteY5341" fmla="*/ 2179459 h 3222876"/>
                <a:gd name="connsiteX5342" fmla="*/ 4065249 w 5697280"/>
                <a:gd name="connsiteY5342" fmla="*/ 2181839 h 3222876"/>
                <a:gd name="connsiteX5343" fmla="*/ 4063640 w 5697280"/>
                <a:gd name="connsiteY5343" fmla="*/ 2174421 h 3222876"/>
                <a:gd name="connsiteX5344" fmla="*/ 4075093 w 5697280"/>
                <a:gd name="connsiteY5344" fmla="*/ 2147713 h 3222876"/>
                <a:gd name="connsiteX5345" fmla="*/ 4068258 w 5697280"/>
                <a:gd name="connsiteY5345" fmla="*/ 2137053 h 3222876"/>
                <a:gd name="connsiteX5346" fmla="*/ 4052304 w 5697280"/>
                <a:gd name="connsiteY5346" fmla="*/ 2144331 h 3222876"/>
                <a:gd name="connsiteX5347" fmla="*/ 4043533 w 5697280"/>
                <a:gd name="connsiteY5347" fmla="*/ 2150629 h 3222876"/>
                <a:gd name="connsiteX5348" fmla="*/ 4033573 w 5697280"/>
                <a:gd name="connsiteY5348" fmla="*/ 2150186 h 3222876"/>
                <a:gd name="connsiteX5349" fmla="*/ 4036489 w 5697280"/>
                <a:gd name="connsiteY5349" fmla="*/ 2141718 h 3222876"/>
                <a:gd name="connsiteX5350" fmla="*/ 4053750 w 5697280"/>
                <a:gd name="connsiteY5350" fmla="*/ 2125157 h 3222876"/>
                <a:gd name="connsiteX5351" fmla="*/ 4088015 w 5697280"/>
                <a:gd name="connsiteY5351" fmla="*/ 2100805 h 3222876"/>
                <a:gd name="connsiteX5352" fmla="*/ 4088482 w 5697280"/>
                <a:gd name="connsiteY5352" fmla="*/ 2091895 h 3222876"/>
                <a:gd name="connsiteX5353" fmla="*/ 4078382 w 5697280"/>
                <a:gd name="connsiteY5353" fmla="*/ 2090775 h 3222876"/>
                <a:gd name="connsiteX5354" fmla="*/ 4040594 w 5697280"/>
                <a:gd name="connsiteY5354" fmla="*/ 2124504 h 3222876"/>
                <a:gd name="connsiteX5355" fmla="*/ 4019811 w 5697280"/>
                <a:gd name="connsiteY5355" fmla="*/ 2148856 h 3222876"/>
                <a:gd name="connsiteX5356" fmla="*/ 4011180 w 5697280"/>
                <a:gd name="connsiteY5356" fmla="*/ 2151002 h 3222876"/>
                <a:gd name="connsiteX5357" fmla="*/ 4010830 w 5697280"/>
                <a:gd name="connsiteY5357" fmla="*/ 2141229 h 3222876"/>
                <a:gd name="connsiteX5358" fmla="*/ 4022703 w 5697280"/>
                <a:gd name="connsiteY5358" fmla="*/ 2127979 h 3222876"/>
                <a:gd name="connsiteX5359" fmla="*/ 4057995 w 5697280"/>
                <a:gd name="connsiteY5359" fmla="*/ 2099149 h 3222876"/>
                <a:gd name="connsiteX5360" fmla="*/ 4078545 w 5697280"/>
                <a:gd name="connsiteY5360" fmla="*/ 2082284 h 3222876"/>
                <a:gd name="connsiteX5361" fmla="*/ 4093613 w 5697280"/>
                <a:gd name="connsiteY5361" fmla="*/ 2067006 h 3222876"/>
                <a:gd name="connsiteX5362" fmla="*/ 4108729 w 5697280"/>
                <a:gd name="connsiteY5362" fmla="*/ 2058282 h 3222876"/>
                <a:gd name="connsiteX5363" fmla="*/ 4127926 w 5697280"/>
                <a:gd name="connsiteY5363" fmla="*/ 2046316 h 3222876"/>
                <a:gd name="connsiteX5364" fmla="*/ 4111551 w 5697280"/>
                <a:gd name="connsiteY5364" fmla="*/ 2048229 h 3222876"/>
                <a:gd name="connsiteX5365" fmla="*/ 4101917 w 5697280"/>
                <a:gd name="connsiteY5365" fmla="*/ 2044893 h 3222876"/>
                <a:gd name="connsiteX5366" fmla="*/ 4106723 w 5697280"/>
                <a:gd name="connsiteY5366" fmla="*/ 2037546 h 3222876"/>
                <a:gd name="connsiteX5367" fmla="*/ 4120205 w 5697280"/>
                <a:gd name="connsiteY5367" fmla="*/ 2018092 h 3222876"/>
                <a:gd name="connsiteX5368" fmla="*/ 4147379 w 5697280"/>
                <a:gd name="connsiteY5368" fmla="*/ 1993413 h 3222876"/>
                <a:gd name="connsiteX5369" fmla="*/ 4151415 w 5697280"/>
                <a:gd name="connsiteY5369" fmla="*/ 1984130 h 3222876"/>
                <a:gd name="connsiteX5370" fmla="*/ 4151088 w 5697280"/>
                <a:gd name="connsiteY5370" fmla="*/ 1969598 h 3222876"/>
                <a:gd name="connsiteX5371" fmla="*/ 4139122 w 5697280"/>
                <a:gd name="connsiteY5371" fmla="*/ 1981214 h 3222876"/>
                <a:gd name="connsiteX5372" fmla="*/ 4102291 w 5697280"/>
                <a:gd name="connsiteY5372" fmla="*/ 2007409 h 3222876"/>
                <a:gd name="connsiteX5373" fmla="*/ 4068772 w 5697280"/>
                <a:gd name="connsiteY5373" fmla="*/ 2030268 h 3222876"/>
                <a:gd name="connsiteX5374" fmla="*/ 4045073 w 5697280"/>
                <a:gd name="connsiteY5374" fmla="*/ 2037266 h 3222876"/>
                <a:gd name="connsiteX5375" fmla="*/ 4013980 w 5697280"/>
                <a:gd name="connsiteY5375" fmla="*/ 2059332 h 3222876"/>
                <a:gd name="connsiteX5376" fmla="*/ 3999751 w 5697280"/>
                <a:gd name="connsiteY5376" fmla="*/ 2080278 h 3222876"/>
                <a:gd name="connsiteX5377" fmla="*/ 3983656 w 5697280"/>
                <a:gd name="connsiteY5377" fmla="*/ 2084757 h 3222876"/>
                <a:gd name="connsiteX5378" fmla="*/ 3972366 w 5697280"/>
                <a:gd name="connsiteY5378" fmla="*/ 2086553 h 3222876"/>
                <a:gd name="connsiteX5379" fmla="*/ 3938334 w 5697280"/>
                <a:gd name="connsiteY5379" fmla="*/ 2109879 h 3222876"/>
                <a:gd name="connsiteX5380" fmla="*/ 3874912 w 5697280"/>
                <a:gd name="connsiteY5380" fmla="*/ 2143468 h 3222876"/>
                <a:gd name="connsiteX5381" fmla="*/ 3839923 w 5697280"/>
                <a:gd name="connsiteY5381" fmla="*/ 2152401 h 3222876"/>
                <a:gd name="connsiteX5382" fmla="*/ 3835304 w 5697280"/>
                <a:gd name="connsiteY5382" fmla="*/ 2153871 h 3222876"/>
                <a:gd name="connsiteX5383" fmla="*/ 3826324 w 5697280"/>
                <a:gd name="connsiteY5383" fmla="*/ 2165557 h 3222876"/>
                <a:gd name="connsiteX5384" fmla="*/ 3832202 w 5697280"/>
                <a:gd name="connsiteY5384" fmla="*/ 2171785 h 3222876"/>
                <a:gd name="connsiteX5385" fmla="*/ 3847177 w 5697280"/>
                <a:gd name="connsiteY5385" fmla="*/ 2169219 h 3222876"/>
                <a:gd name="connsiteX5386" fmla="*/ 3853032 w 5697280"/>
                <a:gd name="connsiteY5386" fmla="*/ 2163131 h 3222876"/>
                <a:gd name="connsiteX5387" fmla="*/ 3861709 w 5697280"/>
                <a:gd name="connsiteY5387" fmla="*/ 2158723 h 3222876"/>
                <a:gd name="connsiteX5388" fmla="*/ 3862502 w 5697280"/>
                <a:gd name="connsiteY5388" fmla="*/ 2170899 h 3222876"/>
                <a:gd name="connsiteX5389" fmla="*/ 3850723 w 5697280"/>
                <a:gd name="connsiteY5389" fmla="*/ 2201176 h 3222876"/>
                <a:gd name="connsiteX5390" fmla="*/ 3843958 w 5697280"/>
                <a:gd name="connsiteY5390" fmla="*/ 2209106 h 3222876"/>
                <a:gd name="connsiteX5391" fmla="*/ 3835818 w 5697280"/>
                <a:gd name="connsiteY5391" fmla="*/ 2204185 h 3222876"/>
                <a:gd name="connsiteX5392" fmla="*/ 3822079 w 5697280"/>
                <a:gd name="connsiteY5392" fmla="*/ 2201409 h 3222876"/>
                <a:gd name="connsiteX5393" fmla="*/ 3798870 w 5697280"/>
                <a:gd name="connsiteY5393" fmla="*/ 2195764 h 3222876"/>
                <a:gd name="connsiteX5394" fmla="*/ 3793482 w 5697280"/>
                <a:gd name="connsiteY5394" fmla="*/ 2192102 h 3222876"/>
                <a:gd name="connsiteX5395" fmla="*/ 3796840 w 5697280"/>
                <a:gd name="connsiteY5395" fmla="*/ 2185337 h 3222876"/>
                <a:gd name="connsiteX5396" fmla="*/ 3800853 w 5697280"/>
                <a:gd name="connsiteY5396" fmla="*/ 2176940 h 3222876"/>
                <a:gd name="connsiteX5397" fmla="*/ 3789329 w 5697280"/>
                <a:gd name="connsiteY5397" fmla="*/ 2116713 h 3222876"/>
                <a:gd name="connsiteX5398" fmla="*/ 3781375 w 5697280"/>
                <a:gd name="connsiteY5398" fmla="*/ 2066563 h 3222876"/>
                <a:gd name="connsiteX5399" fmla="*/ 3769806 w 5697280"/>
                <a:gd name="connsiteY5399" fmla="*/ 2026163 h 3222876"/>
                <a:gd name="connsiteX5400" fmla="*/ 3781049 w 5697280"/>
                <a:gd name="connsiteY5400" fmla="*/ 1986369 h 3222876"/>
                <a:gd name="connsiteX5401" fmla="*/ 3800853 w 5697280"/>
                <a:gd name="connsiteY5401" fmla="*/ 1966729 h 3222876"/>
                <a:gd name="connsiteX5402" fmla="*/ 3817157 w 5697280"/>
                <a:gd name="connsiteY5402" fmla="*/ 1971301 h 3222876"/>
                <a:gd name="connsiteX5403" fmla="*/ 3831222 w 5697280"/>
                <a:gd name="connsiteY5403" fmla="*/ 2020564 h 3222876"/>
                <a:gd name="connsiteX5404" fmla="*/ 3830243 w 5697280"/>
                <a:gd name="connsiteY5404" fmla="*/ 2049885 h 3222876"/>
                <a:gd name="connsiteX5405" fmla="*/ 3829683 w 5697280"/>
                <a:gd name="connsiteY5405" fmla="*/ 2055460 h 3222876"/>
                <a:gd name="connsiteX5406" fmla="*/ 3829053 w 5697280"/>
                <a:gd name="connsiteY5406" fmla="*/ 2079578 h 3222876"/>
                <a:gd name="connsiteX5407" fmla="*/ 3825741 w 5697280"/>
                <a:gd name="connsiteY5407" fmla="*/ 2088676 h 3222876"/>
                <a:gd name="connsiteX5408" fmla="*/ 3839713 w 5697280"/>
                <a:gd name="connsiteY5408" fmla="*/ 2111068 h 3222876"/>
                <a:gd name="connsiteX5409" fmla="*/ 3876124 w 5697280"/>
                <a:gd name="connsiteY5409" fmla="*/ 2102904 h 3222876"/>
                <a:gd name="connsiteX5410" fmla="*/ 3890446 w 5697280"/>
                <a:gd name="connsiteY5410" fmla="*/ 2096910 h 3222876"/>
                <a:gd name="connsiteX5411" fmla="*/ 3937098 w 5697280"/>
                <a:gd name="connsiteY5411" fmla="*/ 2077806 h 3222876"/>
                <a:gd name="connsiteX5412" fmla="*/ 3941670 w 5697280"/>
                <a:gd name="connsiteY5412" fmla="*/ 2069129 h 3222876"/>
                <a:gd name="connsiteX5413" fmla="*/ 3933109 w 5697280"/>
                <a:gd name="connsiteY5413" fmla="*/ 2066889 h 3222876"/>
                <a:gd name="connsiteX5414" fmla="*/ 3892289 w 5697280"/>
                <a:gd name="connsiteY5414" fmla="*/ 2067542 h 3222876"/>
                <a:gd name="connsiteX5415" fmla="*/ 3844471 w 5697280"/>
                <a:gd name="connsiteY5415" fmla="*/ 2062527 h 3222876"/>
                <a:gd name="connsiteX5416" fmla="*/ 3841043 w 5697280"/>
                <a:gd name="connsiteY5416" fmla="*/ 2048322 h 3222876"/>
                <a:gd name="connsiteX5417" fmla="*/ 3873489 w 5697280"/>
                <a:gd name="connsiteY5417" fmla="*/ 2021474 h 3222876"/>
                <a:gd name="connsiteX5418" fmla="*/ 3885968 w 5697280"/>
                <a:gd name="connsiteY5418" fmla="*/ 2021404 h 3222876"/>
                <a:gd name="connsiteX5419" fmla="*/ 3950090 w 5697280"/>
                <a:gd name="connsiteY5419" fmla="*/ 2032344 h 3222876"/>
                <a:gd name="connsiteX5420" fmla="*/ 3992916 w 5697280"/>
                <a:gd name="connsiteY5420" fmla="*/ 2025066 h 3222876"/>
                <a:gd name="connsiteX5421" fmla="*/ 4042484 w 5697280"/>
                <a:gd name="connsiteY5421" fmla="*/ 1996586 h 3222876"/>
                <a:gd name="connsiteX5422" fmla="*/ 4079641 w 5697280"/>
                <a:gd name="connsiteY5422" fmla="*/ 1979954 h 3222876"/>
                <a:gd name="connsiteX5423" fmla="*/ 4118105 w 5697280"/>
                <a:gd name="connsiteY5423" fmla="*/ 1959848 h 3222876"/>
                <a:gd name="connsiteX5424" fmla="*/ 4139682 w 5697280"/>
                <a:gd name="connsiteY5424" fmla="*/ 1954040 h 3222876"/>
                <a:gd name="connsiteX5425" fmla="*/ 4148849 w 5697280"/>
                <a:gd name="connsiteY5425" fmla="*/ 1943496 h 3222876"/>
                <a:gd name="connsiteX5426" fmla="*/ 4168419 w 5697280"/>
                <a:gd name="connsiteY5426" fmla="*/ 1901767 h 3222876"/>
                <a:gd name="connsiteX5427" fmla="*/ 4170705 w 5697280"/>
                <a:gd name="connsiteY5427" fmla="*/ 1884459 h 3222876"/>
                <a:gd name="connsiteX5428" fmla="*/ 4168256 w 5697280"/>
                <a:gd name="connsiteY5428" fmla="*/ 1876085 h 3222876"/>
                <a:gd name="connsiteX5429" fmla="*/ 4124520 w 5697280"/>
                <a:gd name="connsiteY5429" fmla="*/ 1916462 h 3222876"/>
                <a:gd name="connsiteX5430" fmla="*/ 4116473 w 5697280"/>
                <a:gd name="connsiteY5430" fmla="*/ 1918631 h 3222876"/>
                <a:gd name="connsiteX5431" fmla="*/ 4117312 w 5697280"/>
                <a:gd name="connsiteY5431" fmla="*/ 1911120 h 3222876"/>
                <a:gd name="connsiteX5432" fmla="*/ 4125570 w 5697280"/>
                <a:gd name="connsiteY5432" fmla="*/ 1892343 h 3222876"/>
                <a:gd name="connsiteX5433" fmla="*/ 4101731 w 5697280"/>
                <a:gd name="connsiteY5433" fmla="*/ 1912147 h 3222876"/>
                <a:gd name="connsiteX5434" fmla="*/ 4095900 w 5697280"/>
                <a:gd name="connsiteY5434" fmla="*/ 1919751 h 3222876"/>
                <a:gd name="connsiteX5435" fmla="*/ 4084843 w 5697280"/>
                <a:gd name="connsiteY5435" fmla="*/ 1921524 h 3222876"/>
                <a:gd name="connsiteX5436" fmla="*/ 4086709 w 5697280"/>
                <a:gd name="connsiteY5436" fmla="*/ 1910980 h 3222876"/>
                <a:gd name="connsiteX5437" fmla="*/ 4104297 w 5697280"/>
                <a:gd name="connsiteY5437" fmla="*/ 1886418 h 3222876"/>
                <a:gd name="connsiteX5438" fmla="*/ 4140615 w 5697280"/>
                <a:gd name="connsiteY5438" fmla="*/ 1870463 h 3222876"/>
                <a:gd name="connsiteX5439" fmla="*/ 4144230 w 5697280"/>
                <a:gd name="connsiteY5439" fmla="*/ 1864935 h 3222876"/>
                <a:gd name="connsiteX5440" fmla="*/ 4137979 w 5697280"/>
                <a:gd name="connsiteY5440" fmla="*/ 1862276 h 3222876"/>
                <a:gd name="connsiteX5441" fmla="*/ 4128089 w 5697280"/>
                <a:gd name="connsiteY5441" fmla="*/ 1865892 h 3222876"/>
                <a:gd name="connsiteX5442" fmla="*/ 4104577 w 5697280"/>
                <a:gd name="connsiteY5442" fmla="*/ 1886675 h 3222876"/>
                <a:gd name="connsiteX5443" fmla="*/ 4090418 w 5697280"/>
                <a:gd name="connsiteY5443" fmla="*/ 1895189 h 3222876"/>
                <a:gd name="connsiteX5444" fmla="*/ 4055919 w 5697280"/>
                <a:gd name="connsiteY5444" fmla="*/ 1930784 h 3222876"/>
                <a:gd name="connsiteX5445" fmla="*/ 4045026 w 5697280"/>
                <a:gd name="connsiteY5445" fmla="*/ 1934679 h 3222876"/>
                <a:gd name="connsiteX5446" fmla="*/ 4045866 w 5697280"/>
                <a:gd name="connsiteY5446" fmla="*/ 1923833 h 3222876"/>
                <a:gd name="connsiteX5447" fmla="*/ 4046869 w 5697280"/>
                <a:gd name="connsiteY5447" fmla="*/ 1918701 h 3222876"/>
                <a:gd name="connsiteX5448" fmla="*/ 4022283 w 5697280"/>
                <a:gd name="connsiteY5448" fmla="*/ 1938015 h 3222876"/>
                <a:gd name="connsiteX5449" fmla="*/ 4007425 w 5697280"/>
                <a:gd name="connsiteY5449" fmla="*/ 1954016 h 3222876"/>
                <a:gd name="connsiteX5450" fmla="*/ 3998678 w 5697280"/>
                <a:gd name="connsiteY5450" fmla="*/ 1953970 h 3222876"/>
                <a:gd name="connsiteX5451" fmla="*/ 3999937 w 5697280"/>
                <a:gd name="connsiteY5451" fmla="*/ 1945572 h 3222876"/>
                <a:gd name="connsiteX5452" fmla="*/ 4016195 w 5697280"/>
                <a:gd name="connsiteY5452" fmla="*/ 1922177 h 3222876"/>
                <a:gd name="connsiteX5453" fmla="*/ 3989534 w 5697280"/>
                <a:gd name="connsiteY5453" fmla="*/ 1943100 h 3222876"/>
                <a:gd name="connsiteX5454" fmla="*/ 3970850 w 5697280"/>
                <a:gd name="connsiteY5454" fmla="*/ 1961877 h 3222876"/>
                <a:gd name="connsiteX5455" fmla="*/ 3961333 w 5697280"/>
                <a:gd name="connsiteY5455" fmla="*/ 1964606 h 3222876"/>
                <a:gd name="connsiteX5456" fmla="*/ 3962266 w 5697280"/>
                <a:gd name="connsiteY5456" fmla="*/ 1953573 h 3222876"/>
                <a:gd name="connsiteX5457" fmla="*/ 3907428 w 5697280"/>
                <a:gd name="connsiteY5457" fmla="*/ 1984433 h 3222876"/>
                <a:gd name="connsiteX5458" fmla="*/ 3895042 w 5697280"/>
                <a:gd name="connsiteY5458" fmla="*/ 1993787 h 3222876"/>
                <a:gd name="connsiteX5459" fmla="*/ 3888417 w 5697280"/>
                <a:gd name="connsiteY5459" fmla="*/ 1994323 h 3222876"/>
                <a:gd name="connsiteX5460" fmla="*/ 3888347 w 5697280"/>
                <a:gd name="connsiteY5460" fmla="*/ 1988072 h 3222876"/>
                <a:gd name="connsiteX5461" fmla="*/ 3904815 w 5697280"/>
                <a:gd name="connsiteY5461" fmla="*/ 1955789 h 3222876"/>
                <a:gd name="connsiteX5462" fmla="*/ 3878970 w 5697280"/>
                <a:gd name="connsiteY5462" fmla="*/ 1983383 h 3222876"/>
                <a:gd name="connsiteX5463" fmla="*/ 3868100 w 5697280"/>
                <a:gd name="connsiteY5463" fmla="*/ 1987512 h 3222876"/>
                <a:gd name="connsiteX5464" fmla="*/ 3865185 w 5697280"/>
                <a:gd name="connsiteY5464" fmla="*/ 1974916 h 3222876"/>
                <a:gd name="connsiteX5465" fmla="*/ 3900640 w 5697280"/>
                <a:gd name="connsiteY5465" fmla="*/ 1941164 h 3222876"/>
                <a:gd name="connsiteX5466" fmla="*/ 3903929 w 5697280"/>
                <a:gd name="connsiteY5466" fmla="*/ 1939834 h 3222876"/>
                <a:gd name="connsiteX5467" fmla="*/ 3949320 w 5697280"/>
                <a:gd name="connsiteY5467" fmla="*/ 1911027 h 3222876"/>
                <a:gd name="connsiteX5468" fmla="*/ 3956248 w 5697280"/>
                <a:gd name="connsiteY5468" fmla="*/ 1906199 h 3222876"/>
                <a:gd name="connsiteX5469" fmla="*/ 3961940 w 5697280"/>
                <a:gd name="connsiteY5469" fmla="*/ 1897964 h 3222876"/>
                <a:gd name="connsiteX5470" fmla="*/ 3953473 w 5697280"/>
                <a:gd name="connsiteY5470" fmla="*/ 1891853 h 3222876"/>
                <a:gd name="connsiteX5471" fmla="*/ 3942906 w 5697280"/>
                <a:gd name="connsiteY5471" fmla="*/ 1889054 h 3222876"/>
                <a:gd name="connsiteX5472" fmla="*/ 3918787 w 5697280"/>
                <a:gd name="connsiteY5472" fmla="*/ 1903096 h 3222876"/>
                <a:gd name="connsiteX5473" fmla="*/ 3901386 w 5697280"/>
                <a:gd name="connsiteY5473" fmla="*/ 1917581 h 3222876"/>
                <a:gd name="connsiteX5474" fmla="*/ 3872836 w 5697280"/>
                <a:gd name="connsiteY5474" fmla="*/ 1922783 h 3222876"/>
                <a:gd name="connsiteX5475" fmla="*/ 3808013 w 5697280"/>
                <a:gd name="connsiteY5475" fmla="*/ 1921127 h 3222876"/>
                <a:gd name="connsiteX5476" fmla="*/ 3781772 w 5697280"/>
                <a:gd name="connsiteY5476" fmla="*/ 1931857 h 3222876"/>
                <a:gd name="connsiteX5477" fmla="*/ 3769806 w 5697280"/>
                <a:gd name="connsiteY5477" fmla="*/ 1957678 h 3222876"/>
                <a:gd name="connsiteX5478" fmla="*/ 3785177 w 5697280"/>
                <a:gd name="connsiteY5478" fmla="*/ 1944569 h 3222876"/>
                <a:gd name="connsiteX5479" fmla="*/ 3795044 w 5697280"/>
                <a:gd name="connsiteY5479" fmla="*/ 1944196 h 3222876"/>
                <a:gd name="connsiteX5480" fmla="*/ 3797004 w 5697280"/>
                <a:gd name="connsiteY5480" fmla="*/ 1954086 h 3222876"/>
                <a:gd name="connsiteX5481" fmla="*/ 3771345 w 5697280"/>
                <a:gd name="connsiteY5481" fmla="*/ 1987162 h 3222876"/>
                <a:gd name="connsiteX5482" fmla="*/ 3759986 w 5697280"/>
                <a:gd name="connsiteY5482" fmla="*/ 1981704 h 3222876"/>
                <a:gd name="connsiteX5483" fmla="*/ 3756137 w 5697280"/>
                <a:gd name="connsiteY5483" fmla="*/ 1994090 h 3222876"/>
                <a:gd name="connsiteX5484" fmla="*/ 3730945 w 5697280"/>
                <a:gd name="connsiteY5484" fmla="*/ 2031201 h 3222876"/>
                <a:gd name="connsiteX5485" fmla="*/ 3726583 w 5697280"/>
                <a:gd name="connsiteY5485" fmla="*/ 2045873 h 3222876"/>
                <a:gd name="connsiteX5486" fmla="*/ 3720589 w 5697280"/>
                <a:gd name="connsiteY5486" fmla="*/ 2065303 h 3222876"/>
                <a:gd name="connsiteX5487" fmla="*/ 3713731 w 5697280"/>
                <a:gd name="connsiteY5487" fmla="*/ 2082867 h 3222876"/>
                <a:gd name="connsiteX5488" fmla="*/ 3698826 w 5697280"/>
                <a:gd name="connsiteY5488" fmla="*/ 2113634 h 3222876"/>
                <a:gd name="connsiteX5489" fmla="*/ 3691175 w 5697280"/>
                <a:gd name="connsiteY5489" fmla="*/ 2132411 h 3222876"/>
                <a:gd name="connsiteX5490" fmla="*/ 3689799 w 5697280"/>
                <a:gd name="connsiteY5490" fmla="*/ 2145287 h 3222876"/>
                <a:gd name="connsiteX5491" fmla="*/ 3671278 w 5697280"/>
                <a:gd name="connsiteY5491" fmla="*/ 2186084 h 3222876"/>
                <a:gd name="connsiteX5492" fmla="*/ 3644033 w 5697280"/>
                <a:gd name="connsiteY5492" fmla="*/ 2205701 h 3222876"/>
                <a:gd name="connsiteX5493" fmla="*/ 3633817 w 5697280"/>
                <a:gd name="connsiteY5493" fmla="*/ 2212349 h 3222876"/>
                <a:gd name="connsiteX5494" fmla="*/ 3647672 w 5697280"/>
                <a:gd name="connsiteY5494" fmla="*/ 2221865 h 3222876"/>
                <a:gd name="connsiteX5495" fmla="*/ 3634983 w 5697280"/>
                <a:gd name="connsiteY5495" fmla="*/ 2244795 h 3222876"/>
                <a:gd name="connsiteX5496" fmla="*/ 3627029 w 5697280"/>
                <a:gd name="connsiteY5496" fmla="*/ 2257181 h 3222876"/>
                <a:gd name="connsiteX5497" fmla="*/ 3623834 w 5697280"/>
                <a:gd name="connsiteY5497" fmla="*/ 2268750 h 3222876"/>
                <a:gd name="connsiteX5498" fmla="*/ 3585183 w 5697280"/>
                <a:gd name="connsiteY5498" fmla="*/ 2340967 h 3222876"/>
                <a:gd name="connsiteX5499" fmla="*/ 3559291 w 5697280"/>
                <a:gd name="connsiteY5499" fmla="*/ 2376492 h 3222876"/>
                <a:gd name="connsiteX5500" fmla="*/ 3558382 w 5697280"/>
                <a:gd name="connsiteY5500" fmla="*/ 2382207 h 3222876"/>
                <a:gd name="connsiteX5501" fmla="*/ 3543850 w 5697280"/>
                <a:gd name="connsiteY5501" fmla="*/ 2409101 h 3222876"/>
                <a:gd name="connsiteX5502" fmla="*/ 3537202 w 5697280"/>
                <a:gd name="connsiteY5502" fmla="*/ 2417358 h 3222876"/>
                <a:gd name="connsiteX5503" fmla="*/ 3506878 w 5697280"/>
                <a:gd name="connsiteY5503" fmla="*/ 2471964 h 3222876"/>
                <a:gd name="connsiteX5504" fmla="*/ 3504569 w 5697280"/>
                <a:gd name="connsiteY5504" fmla="*/ 2482600 h 3222876"/>
                <a:gd name="connsiteX5505" fmla="*/ 3503869 w 5697280"/>
                <a:gd name="connsiteY5505" fmla="*/ 2495243 h 3222876"/>
                <a:gd name="connsiteX5506" fmla="*/ 3481990 w 5697280"/>
                <a:gd name="connsiteY5506" fmla="*/ 2531141 h 3222876"/>
                <a:gd name="connsiteX5507" fmla="*/ 3480334 w 5697280"/>
                <a:gd name="connsiteY5507" fmla="*/ 2538699 h 3222876"/>
                <a:gd name="connsiteX5508" fmla="*/ 3480730 w 5697280"/>
                <a:gd name="connsiteY5508" fmla="*/ 2560671 h 3222876"/>
                <a:gd name="connsiteX5509" fmla="*/ 3471726 w 5697280"/>
                <a:gd name="connsiteY5509" fmla="*/ 2612828 h 3222876"/>
                <a:gd name="connsiteX5510" fmla="*/ 3465545 w 5697280"/>
                <a:gd name="connsiteY5510" fmla="*/ 2629762 h 3222876"/>
                <a:gd name="connsiteX5511" fmla="*/ 3435082 w 5697280"/>
                <a:gd name="connsiteY5511" fmla="*/ 2684368 h 3222876"/>
                <a:gd name="connsiteX5512" fmla="*/ 3429950 w 5697280"/>
                <a:gd name="connsiteY5512" fmla="*/ 2690946 h 3222876"/>
                <a:gd name="connsiteX5513" fmla="*/ 3404642 w 5697280"/>
                <a:gd name="connsiteY5513" fmla="*/ 2719986 h 3222876"/>
                <a:gd name="connsiteX5514" fmla="*/ 3370376 w 5697280"/>
                <a:gd name="connsiteY5514" fmla="*/ 2743639 h 3222876"/>
                <a:gd name="connsiteX5515" fmla="*/ 3364848 w 5697280"/>
                <a:gd name="connsiteY5515" fmla="*/ 2751826 h 3222876"/>
                <a:gd name="connsiteX5516" fmla="*/ 3360626 w 5697280"/>
                <a:gd name="connsiteY5516" fmla="*/ 2802839 h 3222876"/>
                <a:gd name="connsiteX5517" fmla="*/ 3355331 w 5697280"/>
                <a:gd name="connsiteY5517" fmla="*/ 2831623 h 3222876"/>
                <a:gd name="connsiteX5518" fmla="*/ 3344695 w 5697280"/>
                <a:gd name="connsiteY5518" fmla="*/ 2843333 h 3222876"/>
                <a:gd name="connsiteX5519" fmla="*/ 3336531 w 5697280"/>
                <a:gd name="connsiteY5519" fmla="*/ 2830830 h 3222876"/>
                <a:gd name="connsiteX5520" fmla="*/ 3336297 w 5697280"/>
                <a:gd name="connsiteY5520" fmla="*/ 2799574 h 3222876"/>
                <a:gd name="connsiteX5521" fmla="*/ 3334711 w 5697280"/>
                <a:gd name="connsiteY5521" fmla="*/ 2794209 h 3222876"/>
                <a:gd name="connsiteX5522" fmla="*/ 3328390 w 5697280"/>
                <a:gd name="connsiteY5522" fmla="*/ 2796168 h 3222876"/>
                <a:gd name="connsiteX5523" fmla="*/ 3319480 w 5697280"/>
                <a:gd name="connsiteY5523" fmla="*/ 2819424 h 3222876"/>
                <a:gd name="connsiteX5524" fmla="*/ 3317077 w 5697280"/>
                <a:gd name="connsiteY5524" fmla="*/ 2849491 h 3222876"/>
                <a:gd name="connsiteX5525" fmla="*/ 3302475 w 5697280"/>
                <a:gd name="connsiteY5525" fmla="*/ 2859007 h 3222876"/>
                <a:gd name="connsiteX5526" fmla="*/ 3296690 w 5697280"/>
                <a:gd name="connsiteY5526" fmla="*/ 2861130 h 3222876"/>
                <a:gd name="connsiteX5527" fmla="*/ 3288736 w 5697280"/>
                <a:gd name="connsiteY5527" fmla="*/ 2864209 h 3222876"/>
                <a:gd name="connsiteX5528" fmla="*/ 3286754 w 5697280"/>
                <a:gd name="connsiteY5528" fmla="*/ 2857678 h 3222876"/>
                <a:gd name="connsiteX5529" fmla="*/ 3293378 w 5697280"/>
                <a:gd name="connsiteY5529" fmla="*/ 2851707 h 3222876"/>
                <a:gd name="connsiteX5530" fmla="*/ 3295687 w 5697280"/>
                <a:gd name="connsiteY5530" fmla="*/ 2843216 h 3222876"/>
                <a:gd name="connsiteX5531" fmla="*/ 3291955 w 5697280"/>
                <a:gd name="connsiteY5531" fmla="*/ 2807108 h 3222876"/>
                <a:gd name="connsiteX5532" fmla="*/ 3296247 w 5697280"/>
                <a:gd name="connsiteY5532" fmla="*/ 2804099 h 3222876"/>
                <a:gd name="connsiteX5533" fmla="*/ 3299583 w 5697280"/>
                <a:gd name="connsiteY5533" fmla="*/ 2808764 h 3222876"/>
                <a:gd name="connsiteX5534" fmla="*/ 3302312 w 5697280"/>
                <a:gd name="connsiteY5534" fmla="*/ 2825512 h 3222876"/>
                <a:gd name="connsiteX5535" fmla="*/ 3311362 w 5697280"/>
                <a:gd name="connsiteY5535" fmla="*/ 2805032 h 3222876"/>
                <a:gd name="connsiteX5536" fmla="*/ 3332752 w 5697280"/>
                <a:gd name="connsiteY5536" fmla="*/ 2759873 h 3222876"/>
                <a:gd name="connsiteX5537" fmla="*/ 3344555 w 5697280"/>
                <a:gd name="connsiteY5537" fmla="*/ 2735568 h 3222876"/>
                <a:gd name="connsiteX5538" fmla="*/ 3367484 w 5697280"/>
                <a:gd name="connsiteY5538" fmla="*/ 2717071 h 3222876"/>
                <a:gd name="connsiteX5539" fmla="*/ 3396314 w 5697280"/>
                <a:gd name="connsiteY5539" fmla="*/ 2696147 h 3222876"/>
                <a:gd name="connsiteX5540" fmla="*/ 3403545 w 5697280"/>
                <a:gd name="connsiteY5540" fmla="*/ 2690339 h 3222876"/>
                <a:gd name="connsiteX5541" fmla="*/ 3433356 w 5697280"/>
                <a:gd name="connsiteY5541" fmla="*/ 2649053 h 3222876"/>
                <a:gd name="connsiteX5542" fmla="*/ 3445462 w 5697280"/>
                <a:gd name="connsiteY5542" fmla="*/ 2633425 h 3222876"/>
                <a:gd name="connsiteX5543" fmla="*/ 3424935 w 5697280"/>
                <a:gd name="connsiteY5543" fmla="*/ 2645694 h 3222876"/>
                <a:gd name="connsiteX5544" fmla="*/ 3423559 w 5697280"/>
                <a:gd name="connsiteY5544" fmla="*/ 2647700 h 3222876"/>
                <a:gd name="connsiteX5545" fmla="*/ 3408047 w 5697280"/>
                <a:gd name="connsiteY5545" fmla="*/ 2662885 h 3222876"/>
                <a:gd name="connsiteX5546" fmla="*/ 3392792 w 5697280"/>
                <a:gd name="connsiteY5546" fmla="*/ 2662862 h 3222876"/>
                <a:gd name="connsiteX5547" fmla="*/ 3400630 w 5697280"/>
                <a:gd name="connsiteY5547" fmla="*/ 2652388 h 3222876"/>
                <a:gd name="connsiteX5548" fmla="*/ 3440447 w 5697280"/>
                <a:gd name="connsiteY5548" fmla="*/ 2610635 h 3222876"/>
                <a:gd name="connsiteX5549" fmla="*/ 3424818 w 5697280"/>
                <a:gd name="connsiteY5549" fmla="*/ 2620315 h 3222876"/>
                <a:gd name="connsiteX5550" fmla="*/ 3415721 w 5697280"/>
                <a:gd name="connsiteY5550" fmla="*/ 2619756 h 3222876"/>
                <a:gd name="connsiteX5551" fmla="*/ 3415488 w 5697280"/>
                <a:gd name="connsiteY5551" fmla="*/ 2612268 h 3222876"/>
                <a:gd name="connsiteX5552" fmla="*/ 3445369 w 5697280"/>
                <a:gd name="connsiteY5552" fmla="*/ 2587380 h 3222876"/>
                <a:gd name="connsiteX5553" fmla="*/ 3451036 w 5697280"/>
                <a:gd name="connsiteY5553" fmla="*/ 2579939 h 3222876"/>
                <a:gd name="connsiteX5554" fmla="*/ 3444925 w 5697280"/>
                <a:gd name="connsiteY5554" fmla="*/ 2566806 h 3222876"/>
                <a:gd name="connsiteX5555" fmla="*/ 3439047 w 5697280"/>
                <a:gd name="connsiteY5555" fmla="*/ 2554070 h 3222876"/>
                <a:gd name="connsiteX5556" fmla="*/ 3449870 w 5697280"/>
                <a:gd name="connsiteY5556" fmla="*/ 2535410 h 3222876"/>
                <a:gd name="connsiteX5557" fmla="*/ 3448447 w 5697280"/>
                <a:gd name="connsiteY5557" fmla="*/ 2527222 h 3222876"/>
                <a:gd name="connsiteX5558" fmla="*/ 3446908 w 5697280"/>
                <a:gd name="connsiteY5558" fmla="*/ 2512737 h 3222876"/>
                <a:gd name="connsiteX5559" fmla="*/ 3474456 w 5697280"/>
                <a:gd name="connsiteY5559" fmla="*/ 2484910 h 3222876"/>
                <a:gd name="connsiteX5560" fmla="*/ 3398997 w 5697280"/>
                <a:gd name="connsiteY5560" fmla="*/ 2542734 h 3222876"/>
                <a:gd name="connsiteX5561" fmla="*/ 3411126 w 5697280"/>
                <a:gd name="connsiteY5561" fmla="*/ 2517309 h 3222876"/>
                <a:gd name="connsiteX5562" fmla="*/ 3469207 w 5697280"/>
                <a:gd name="connsiteY5562" fmla="*/ 2467789 h 3222876"/>
                <a:gd name="connsiteX5563" fmla="*/ 3474945 w 5697280"/>
                <a:gd name="connsiteY5563" fmla="*/ 2455636 h 3222876"/>
                <a:gd name="connsiteX5564" fmla="*/ 3480287 w 5697280"/>
                <a:gd name="connsiteY5564" fmla="*/ 2438958 h 3222876"/>
                <a:gd name="connsiteX5565" fmla="*/ 3505176 w 5697280"/>
                <a:gd name="connsiteY5565" fmla="*/ 2414839 h 3222876"/>
                <a:gd name="connsiteX5566" fmla="*/ 3530647 w 5697280"/>
                <a:gd name="connsiteY5566" fmla="*/ 2386498 h 3222876"/>
                <a:gd name="connsiteX5567" fmla="*/ 3514646 w 5697280"/>
                <a:gd name="connsiteY5567" fmla="*/ 2396458 h 3222876"/>
                <a:gd name="connsiteX5568" fmla="*/ 3497525 w 5697280"/>
                <a:gd name="connsiteY5568" fmla="*/ 2410874 h 3222876"/>
                <a:gd name="connsiteX5569" fmla="*/ 3481057 w 5697280"/>
                <a:gd name="connsiteY5569" fmla="*/ 2429301 h 3222876"/>
                <a:gd name="connsiteX5570" fmla="*/ 3447981 w 5697280"/>
                <a:gd name="connsiteY5570" fmla="*/ 2451880 h 3222876"/>
                <a:gd name="connsiteX5571" fmla="*/ 3436925 w 5697280"/>
                <a:gd name="connsiteY5571" fmla="*/ 2476512 h 3222876"/>
                <a:gd name="connsiteX5572" fmla="*/ 3398997 w 5697280"/>
                <a:gd name="connsiteY5572" fmla="*/ 2520411 h 3222876"/>
                <a:gd name="connsiteX5573" fmla="*/ 3382296 w 5697280"/>
                <a:gd name="connsiteY5573" fmla="*/ 2525520 h 3222876"/>
                <a:gd name="connsiteX5574" fmla="*/ 3366154 w 5697280"/>
                <a:gd name="connsiteY5574" fmla="*/ 2526289 h 3222876"/>
                <a:gd name="connsiteX5575" fmla="*/ 3346747 w 5697280"/>
                <a:gd name="connsiteY5575" fmla="*/ 2538582 h 3222876"/>
                <a:gd name="connsiteX5576" fmla="*/ 3338817 w 5697280"/>
                <a:gd name="connsiteY5576" fmla="*/ 2538022 h 3222876"/>
                <a:gd name="connsiteX5577" fmla="*/ 3316471 w 5697280"/>
                <a:gd name="connsiteY5577" fmla="*/ 2536109 h 3222876"/>
                <a:gd name="connsiteX5578" fmla="*/ 3300819 w 5697280"/>
                <a:gd name="connsiteY5578" fmla="*/ 2525170 h 3222876"/>
                <a:gd name="connsiteX5579" fmla="*/ 3307467 w 5697280"/>
                <a:gd name="connsiteY5579" fmla="*/ 2516213 h 3222876"/>
                <a:gd name="connsiteX5580" fmla="*/ 3312528 w 5697280"/>
                <a:gd name="connsiteY5580" fmla="*/ 2505506 h 3222876"/>
                <a:gd name="connsiteX5581" fmla="*/ 3296177 w 5697280"/>
                <a:gd name="connsiteY5581" fmla="*/ 2507815 h 3222876"/>
                <a:gd name="connsiteX5582" fmla="*/ 3286987 w 5697280"/>
                <a:gd name="connsiteY5582" fmla="*/ 2512341 h 3222876"/>
                <a:gd name="connsiteX5583" fmla="*/ 3262798 w 5697280"/>
                <a:gd name="connsiteY5583" fmla="*/ 2533777 h 3222876"/>
                <a:gd name="connsiteX5584" fmla="*/ 3235484 w 5697280"/>
                <a:gd name="connsiteY5584" fmla="*/ 2560835 h 3222876"/>
                <a:gd name="connsiteX5585" fmla="*/ 3210782 w 5697280"/>
                <a:gd name="connsiteY5585" fmla="*/ 2600465 h 3222876"/>
                <a:gd name="connsiteX5586" fmla="*/ 3198022 w 5697280"/>
                <a:gd name="connsiteY5586" fmla="*/ 2645740 h 3222876"/>
                <a:gd name="connsiteX5587" fmla="*/ 3212415 w 5697280"/>
                <a:gd name="connsiteY5587" fmla="*/ 2610705 h 3222876"/>
                <a:gd name="connsiteX5588" fmla="*/ 3215983 w 5697280"/>
                <a:gd name="connsiteY5588" fmla="*/ 2604920 h 3222876"/>
                <a:gd name="connsiteX5589" fmla="*/ 3246843 w 5697280"/>
                <a:gd name="connsiteY5589" fmla="*/ 2584580 h 3222876"/>
                <a:gd name="connsiteX5590" fmla="*/ 3255824 w 5697280"/>
                <a:gd name="connsiteY5590" fmla="*/ 2583507 h 3222876"/>
                <a:gd name="connsiteX5591" fmla="*/ 3255964 w 5697280"/>
                <a:gd name="connsiteY5591" fmla="*/ 2593234 h 3222876"/>
                <a:gd name="connsiteX5592" fmla="*/ 3219832 w 5697280"/>
                <a:gd name="connsiteY5592" fmla="*/ 2639816 h 3222876"/>
                <a:gd name="connsiteX5593" fmla="*/ 3213348 w 5697280"/>
                <a:gd name="connsiteY5593" fmla="*/ 2654161 h 3222876"/>
                <a:gd name="connsiteX5594" fmla="*/ 3195713 w 5697280"/>
                <a:gd name="connsiteY5594" fmla="*/ 2694468 h 3222876"/>
                <a:gd name="connsiteX5595" fmla="*/ 3185963 w 5697280"/>
                <a:gd name="connsiteY5595" fmla="*/ 2695331 h 3222876"/>
                <a:gd name="connsiteX5596" fmla="*/ 3183071 w 5697280"/>
                <a:gd name="connsiteY5596" fmla="*/ 2686024 h 3222876"/>
                <a:gd name="connsiteX5597" fmla="*/ 3190582 w 5697280"/>
                <a:gd name="connsiteY5597" fmla="*/ 2675224 h 3222876"/>
                <a:gd name="connsiteX5598" fmla="*/ 3193777 w 5697280"/>
                <a:gd name="connsiteY5598" fmla="*/ 2654278 h 3222876"/>
                <a:gd name="connsiteX5599" fmla="*/ 3178476 w 5697280"/>
                <a:gd name="connsiteY5599" fmla="*/ 2695051 h 3222876"/>
                <a:gd name="connsiteX5600" fmla="*/ 3192868 w 5697280"/>
                <a:gd name="connsiteY5600" fmla="*/ 2711962 h 3222876"/>
                <a:gd name="connsiteX5601" fmla="*/ 3205767 w 5697280"/>
                <a:gd name="connsiteY5601" fmla="*/ 2698177 h 3222876"/>
                <a:gd name="connsiteX5602" fmla="*/ 3214374 w 5697280"/>
                <a:gd name="connsiteY5602" fmla="*/ 2678233 h 3222876"/>
                <a:gd name="connsiteX5603" fmla="*/ 3219132 w 5697280"/>
                <a:gd name="connsiteY5603" fmla="*/ 2675621 h 3222876"/>
                <a:gd name="connsiteX5604" fmla="*/ 3220905 w 5697280"/>
                <a:gd name="connsiteY5604" fmla="*/ 2678280 h 3222876"/>
                <a:gd name="connsiteX5605" fmla="*/ 3220882 w 5697280"/>
                <a:gd name="connsiteY5605" fmla="*/ 2703285 h 3222876"/>
                <a:gd name="connsiteX5606" fmla="*/ 3225057 w 5697280"/>
                <a:gd name="connsiteY5606" fmla="*/ 2723345 h 3222876"/>
                <a:gd name="connsiteX5607" fmla="*/ 3234107 w 5697280"/>
                <a:gd name="connsiteY5607" fmla="*/ 2735195 h 3222876"/>
                <a:gd name="connsiteX5608" fmla="*/ 3251018 w 5697280"/>
                <a:gd name="connsiteY5608" fmla="*/ 2721736 h 3222876"/>
                <a:gd name="connsiteX5609" fmla="*/ 3256943 w 5697280"/>
                <a:gd name="connsiteY5609" fmla="*/ 2713758 h 3222876"/>
                <a:gd name="connsiteX5610" fmla="*/ 3256150 w 5697280"/>
                <a:gd name="connsiteY5610" fmla="*/ 2699296 h 3222876"/>
                <a:gd name="connsiteX5611" fmla="*/ 3258973 w 5697280"/>
                <a:gd name="connsiteY5611" fmla="*/ 2691949 h 3222876"/>
                <a:gd name="connsiteX5612" fmla="*/ 3264314 w 5697280"/>
                <a:gd name="connsiteY5612" fmla="*/ 2696334 h 3222876"/>
                <a:gd name="connsiteX5613" fmla="*/ 3269772 w 5697280"/>
                <a:gd name="connsiteY5613" fmla="*/ 2701839 h 3222876"/>
                <a:gd name="connsiteX5614" fmla="*/ 3278683 w 5697280"/>
                <a:gd name="connsiteY5614" fmla="*/ 2704381 h 3222876"/>
                <a:gd name="connsiteX5615" fmla="*/ 3274274 w 5697280"/>
                <a:gd name="connsiteY5615" fmla="*/ 2717607 h 3222876"/>
                <a:gd name="connsiteX5616" fmla="*/ 3253841 w 5697280"/>
                <a:gd name="connsiteY5616" fmla="*/ 2734798 h 3222876"/>
                <a:gd name="connsiteX5617" fmla="*/ 3253864 w 5697280"/>
                <a:gd name="connsiteY5617" fmla="*/ 2751942 h 3222876"/>
                <a:gd name="connsiteX5618" fmla="*/ 3261515 w 5697280"/>
                <a:gd name="connsiteY5618" fmla="*/ 2752759 h 3222876"/>
                <a:gd name="connsiteX5619" fmla="*/ 3281575 w 5697280"/>
                <a:gd name="connsiteY5619" fmla="*/ 2743242 h 3222876"/>
                <a:gd name="connsiteX5620" fmla="*/ 3283581 w 5697280"/>
                <a:gd name="connsiteY5620" fmla="*/ 2742052 h 3222876"/>
                <a:gd name="connsiteX5621" fmla="*/ 3301682 w 5697280"/>
                <a:gd name="connsiteY5621" fmla="*/ 2751546 h 3222876"/>
                <a:gd name="connsiteX5622" fmla="*/ 3337557 w 5697280"/>
                <a:gd name="connsiteY5622" fmla="*/ 2726821 h 3222876"/>
                <a:gd name="connsiteX5623" fmla="*/ 3349033 w 5697280"/>
                <a:gd name="connsiteY5623" fmla="*/ 2724068 h 3222876"/>
                <a:gd name="connsiteX5624" fmla="*/ 3344788 w 5697280"/>
                <a:gd name="connsiteY5624" fmla="*/ 2735801 h 3222876"/>
                <a:gd name="connsiteX5625" fmla="*/ 3335084 w 5697280"/>
                <a:gd name="connsiteY5625" fmla="*/ 2742029 h 3222876"/>
                <a:gd name="connsiteX5626" fmla="*/ 3287827 w 5697280"/>
                <a:gd name="connsiteY5626" fmla="*/ 2778814 h 3222876"/>
                <a:gd name="connsiteX5627" fmla="*/ 3273854 w 5697280"/>
                <a:gd name="connsiteY5627" fmla="*/ 2788074 h 3222876"/>
                <a:gd name="connsiteX5628" fmla="*/ 3248126 w 5697280"/>
                <a:gd name="connsiteY5628" fmla="*/ 2770043 h 3222876"/>
                <a:gd name="connsiteX5629" fmla="*/ 3242085 w 5697280"/>
                <a:gd name="connsiteY5629" fmla="*/ 2765821 h 3222876"/>
                <a:gd name="connsiteX5630" fmla="*/ 3242621 w 5697280"/>
                <a:gd name="connsiteY5630" fmla="*/ 2772609 h 3222876"/>
                <a:gd name="connsiteX5631" fmla="*/ 3240639 w 5697280"/>
                <a:gd name="connsiteY5631" fmla="*/ 2780470 h 3222876"/>
                <a:gd name="connsiteX5632" fmla="*/ 3215260 w 5697280"/>
                <a:gd name="connsiteY5632" fmla="*/ 2822410 h 3222876"/>
                <a:gd name="connsiteX5633" fmla="*/ 3214537 w 5697280"/>
                <a:gd name="connsiteY5633" fmla="*/ 2793462 h 3222876"/>
                <a:gd name="connsiteX5634" fmla="*/ 3199655 w 5697280"/>
                <a:gd name="connsiteY5634" fmla="*/ 2771816 h 3222876"/>
                <a:gd name="connsiteX5635" fmla="*/ 3178732 w 5697280"/>
                <a:gd name="connsiteY5635" fmla="*/ 2783385 h 3222876"/>
                <a:gd name="connsiteX5636" fmla="*/ 3170778 w 5697280"/>
                <a:gd name="connsiteY5636" fmla="*/ 2799667 h 3222876"/>
                <a:gd name="connsiteX5637" fmla="*/ 3167839 w 5697280"/>
                <a:gd name="connsiteY5637" fmla="*/ 2816345 h 3222876"/>
                <a:gd name="connsiteX5638" fmla="*/ 3183351 w 5697280"/>
                <a:gd name="connsiteY5638" fmla="*/ 2826375 h 3222876"/>
                <a:gd name="connsiteX5639" fmla="*/ 3201918 w 5697280"/>
                <a:gd name="connsiteY5639" fmla="*/ 2838807 h 3222876"/>
                <a:gd name="connsiteX5640" fmla="*/ 3209639 w 5697280"/>
                <a:gd name="connsiteY5640" fmla="*/ 2835985 h 3222876"/>
                <a:gd name="connsiteX5641" fmla="*/ 3221068 w 5697280"/>
                <a:gd name="connsiteY5641" fmla="*/ 2827634 h 3222876"/>
                <a:gd name="connsiteX5642" fmla="*/ 3224124 w 5697280"/>
                <a:gd name="connsiteY5642" fmla="*/ 2840673 h 3222876"/>
                <a:gd name="connsiteX5643" fmla="*/ 3227250 w 5697280"/>
                <a:gd name="connsiteY5643" fmla="*/ 2852570 h 3222876"/>
                <a:gd name="connsiteX5644" fmla="*/ 3235973 w 5697280"/>
                <a:gd name="connsiteY5644" fmla="*/ 2860967 h 3222876"/>
                <a:gd name="connsiteX5645" fmla="*/ 3227460 w 5697280"/>
                <a:gd name="connsiteY5645" fmla="*/ 2879791 h 3222876"/>
                <a:gd name="connsiteX5646" fmla="*/ 3180855 w 5697280"/>
                <a:gd name="connsiteY5646" fmla="*/ 2868454 h 3222876"/>
                <a:gd name="connsiteX5647" fmla="*/ 3175607 w 5697280"/>
                <a:gd name="connsiteY5647" fmla="*/ 2866029 h 3222876"/>
                <a:gd name="connsiteX5648" fmla="*/ 3146053 w 5697280"/>
                <a:gd name="connsiteY5648" fmla="*/ 2851123 h 3222876"/>
                <a:gd name="connsiteX5649" fmla="*/ 3136070 w 5697280"/>
                <a:gd name="connsiteY5649" fmla="*/ 2844429 h 3222876"/>
                <a:gd name="connsiteX5650" fmla="*/ 3129328 w 5697280"/>
                <a:gd name="connsiteY5650" fmla="*/ 2829897 h 3222876"/>
                <a:gd name="connsiteX5651" fmla="*/ 3120278 w 5697280"/>
                <a:gd name="connsiteY5651" fmla="*/ 2819984 h 3222876"/>
                <a:gd name="connsiteX5652" fmla="*/ 3106166 w 5697280"/>
                <a:gd name="connsiteY5652" fmla="*/ 2816485 h 3222876"/>
                <a:gd name="connsiteX5653" fmla="*/ 3110574 w 5697280"/>
                <a:gd name="connsiteY5653" fmla="*/ 2801556 h 3222876"/>
                <a:gd name="connsiteX5654" fmla="*/ 3129771 w 5697280"/>
                <a:gd name="connsiteY5654" fmla="*/ 2762836 h 3222876"/>
                <a:gd name="connsiteX5655" fmla="*/ 3137796 w 5697280"/>
                <a:gd name="connsiteY5655" fmla="*/ 2755441 h 3222876"/>
                <a:gd name="connsiteX5656" fmla="*/ 3143557 w 5697280"/>
                <a:gd name="connsiteY5656" fmla="*/ 2767244 h 3222876"/>
                <a:gd name="connsiteX5657" fmla="*/ 3139685 w 5697280"/>
                <a:gd name="connsiteY5657" fmla="*/ 2793066 h 3222876"/>
                <a:gd name="connsiteX5658" fmla="*/ 3144817 w 5697280"/>
                <a:gd name="connsiteY5658" fmla="*/ 2808204 h 3222876"/>
                <a:gd name="connsiteX5659" fmla="*/ 3153610 w 5697280"/>
                <a:gd name="connsiteY5659" fmla="*/ 2807411 h 3222876"/>
                <a:gd name="connsiteX5660" fmla="*/ 3176749 w 5697280"/>
                <a:gd name="connsiteY5660" fmla="*/ 2771863 h 3222876"/>
                <a:gd name="connsiteX5661" fmla="*/ 3174370 w 5697280"/>
                <a:gd name="connsiteY5661" fmla="*/ 2754718 h 3222876"/>
                <a:gd name="connsiteX5662" fmla="*/ 3168212 w 5697280"/>
                <a:gd name="connsiteY5662" fmla="*/ 2767757 h 3222876"/>
                <a:gd name="connsiteX5663" fmla="*/ 3162871 w 5697280"/>
                <a:gd name="connsiteY5663" fmla="*/ 2773542 h 3222876"/>
                <a:gd name="connsiteX5664" fmla="*/ 3157576 w 5697280"/>
                <a:gd name="connsiteY5664" fmla="*/ 2768061 h 3222876"/>
                <a:gd name="connsiteX5665" fmla="*/ 3148036 w 5697280"/>
                <a:gd name="connsiteY5665" fmla="*/ 2753016 h 3222876"/>
                <a:gd name="connsiteX5666" fmla="*/ 3144723 w 5697280"/>
                <a:gd name="connsiteY5666" fmla="*/ 2739463 h 3222876"/>
                <a:gd name="connsiteX5667" fmla="*/ 3126529 w 5697280"/>
                <a:gd name="connsiteY5667" fmla="*/ 2706877 h 3222876"/>
                <a:gd name="connsiteX5668" fmla="*/ 3122027 w 5697280"/>
                <a:gd name="connsiteY5668" fmla="*/ 2695424 h 3222876"/>
                <a:gd name="connsiteX5669" fmla="*/ 3129445 w 5697280"/>
                <a:gd name="connsiteY5669" fmla="*/ 2670209 h 3222876"/>
                <a:gd name="connsiteX5670" fmla="*/ 3129002 w 5697280"/>
                <a:gd name="connsiteY5670" fmla="*/ 2661858 h 3222876"/>
                <a:gd name="connsiteX5671" fmla="*/ 3123847 w 5697280"/>
                <a:gd name="connsiteY5671" fmla="*/ 2667993 h 3222876"/>
                <a:gd name="connsiteX5672" fmla="*/ 3116149 w 5697280"/>
                <a:gd name="connsiteY5672" fmla="*/ 2676787 h 3222876"/>
                <a:gd name="connsiteX5673" fmla="*/ 3108079 w 5697280"/>
                <a:gd name="connsiteY5673" fmla="*/ 2676717 h 3222876"/>
                <a:gd name="connsiteX5674" fmla="*/ 3106842 w 5697280"/>
                <a:gd name="connsiteY5674" fmla="*/ 2668950 h 3222876"/>
                <a:gd name="connsiteX5675" fmla="*/ 3127182 w 5697280"/>
                <a:gd name="connsiteY5675" fmla="*/ 2650336 h 3222876"/>
                <a:gd name="connsiteX5676" fmla="*/ 3133457 w 5697280"/>
                <a:gd name="connsiteY5676" fmla="*/ 2646440 h 3222876"/>
                <a:gd name="connsiteX5677" fmla="*/ 3160398 w 5697280"/>
                <a:gd name="connsiteY5677" fmla="*/ 2610565 h 3222876"/>
                <a:gd name="connsiteX5678" fmla="*/ 3161284 w 5697280"/>
                <a:gd name="connsiteY5678" fmla="*/ 2603824 h 3222876"/>
                <a:gd name="connsiteX5679" fmla="*/ 3156246 w 5697280"/>
                <a:gd name="connsiteY5679" fmla="*/ 2601655 h 3222876"/>
                <a:gd name="connsiteX5680" fmla="*/ 3142017 w 5697280"/>
                <a:gd name="connsiteY5680" fmla="*/ 2604454 h 3222876"/>
                <a:gd name="connsiteX5681" fmla="*/ 3131288 w 5697280"/>
                <a:gd name="connsiteY5681" fmla="*/ 2593444 h 3222876"/>
                <a:gd name="connsiteX5682" fmla="*/ 3137609 w 5697280"/>
                <a:gd name="connsiteY5682" fmla="*/ 2580568 h 3222876"/>
                <a:gd name="connsiteX5683" fmla="*/ 3167419 w 5697280"/>
                <a:gd name="connsiteY5683" fmla="*/ 2552881 h 3222876"/>
                <a:gd name="connsiteX5684" fmla="*/ 3170452 w 5697280"/>
                <a:gd name="connsiteY5684" fmla="*/ 2538862 h 3222876"/>
                <a:gd name="connsiteX5685" fmla="*/ 3170288 w 5697280"/>
                <a:gd name="connsiteY5685" fmla="*/ 2534710 h 3222876"/>
                <a:gd name="connsiteX5686" fmla="*/ 3174603 w 5697280"/>
                <a:gd name="connsiteY5686" fmla="*/ 2534197 h 3222876"/>
                <a:gd name="connsiteX5687" fmla="*/ 3182907 w 5697280"/>
                <a:gd name="connsiteY5687" fmla="*/ 2529975 h 3222876"/>
                <a:gd name="connsiteX5688" fmla="*/ 3221955 w 5697280"/>
                <a:gd name="connsiteY5688" fmla="*/ 2488338 h 3222876"/>
                <a:gd name="connsiteX5689" fmla="*/ 3243204 w 5697280"/>
                <a:gd name="connsiteY5689" fmla="*/ 2459065 h 3222876"/>
                <a:gd name="connsiteX5690" fmla="*/ 3230352 w 5697280"/>
                <a:gd name="connsiteY5690" fmla="*/ 2467322 h 3222876"/>
                <a:gd name="connsiteX5691" fmla="*/ 3214024 w 5697280"/>
                <a:gd name="connsiteY5691" fmla="*/ 2484256 h 3222876"/>
                <a:gd name="connsiteX5692" fmla="*/ 3157039 w 5697280"/>
                <a:gd name="connsiteY5692" fmla="*/ 2544414 h 3222876"/>
                <a:gd name="connsiteX5693" fmla="*/ 3138869 w 5697280"/>
                <a:gd name="connsiteY5693" fmla="*/ 2544857 h 3222876"/>
                <a:gd name="connsiteX5694" fmla="*/ 3127299 w 5697280"/>
                <a:gd name="connsiteY5694" fmla="*/ 2532541 h 3222876"/>
                <a:gd name="connsiteX5695" fmla="*/ 3143207 w 5697280"/>
                <a:gd name="connsiteY5695" fmla="*/ 2525566 h 3222876"/>
                <a:gd name="connsiteX5696" fmla="*/ 3162801 w 5697280"/>
                <a:gd name="connsiteY5696" fmla="*/ 2507629 h 3222876"/>
                <a:gd name="connsiteX5697" fmla="*/ 3170638 w 5697280"/>
                <a:gd name="connsiteY5697" fmla="*/ 2503967 h 3222876"/>
                <a:gd name="connsiteX5698" fmla="*/ 3194430 w 5697280"/>
                <a:gd name="connsiteY5698" fmla="*/ 2490601 h 3222876"/>
                <a:gd name="connsiteX5699" fmla="*/ 3191235 w 5697280"/>
                <a:gd name="connsiteY5699" fmla="*/ 2475136 h 3222876"/>
                <a:gd name="connsiteX5700" fmla="*/ 3185893 w 5697280"/>
                <a:gd name="connsiteY5700" fmla="*/ 2468302 h 3222876"/>
                <a:gd name="connsiteX5701" fmla="*/ 3193194 w 5697280"/>
                <a:gd name="connsiteY5701" fmla="*/ 2466226 h 3222876"/>
                <a:gd name="connsiteX5702" fmla="*/ 3208752 w 5697280"/>
                <a:gd name="connsiteY5702" fmla="*/ 2458482 h 3222876"/>
                <a:gd name="connsiteX5703" fmla="*/ 3201708 w 5697280"/>
                <a:gd name="connsiteY5703" fmla="*/ 2447962 h 3222876"/>
                <a:gd name="connsiteX5704" fmla="*/ 3196576 w 5697280"/>
                <a:gd name="connsiteY5704" fmla="*/ 2437652 h 3222876"/>
                <a:gd name="connsiteX5705" fmla="*/ 3213697 w 5697280"/>
                <a:gd name="connsiteY5705" fmla="*/ 2402570 h 3222876"/>
                <a:gd name="connsiteX5706" fmla="*/ 3266460 w 5697280"/>
                <a:gd name="connsiteY5706" fmla="*/ 2341970 h 3222876"/>
                <a:gd name="connsiteX5707" fmla="*/ 3257643 w 5697280"/>
                <a:gd name="connsiteY5707" fmla="*/ 2344185 h 3222876"/>
                <a:gd name="connsiteX5708" fmla="*/ 3215750 w 5697280"/>
                <a:gd name="connsiteY5708" fmla="*/ 2392307 h 3222876"/>
                <a:gd name="connsiteX5709" fmla="*/ 3214794 w 5697280"/>
                <a:gd name="connsiteY5709" fmla="*/ 2403316 h 3222876"/>
                <a:gd name="connsiteX5710" fmla="*/ 516568 w 5697280"/>
                <a:gd name="connsiteY5710" fmla="*/ 1804125 h 3222876"/>
                <a:gd name="connsiteX5711" fmla="*/ 540197 w 5697280"/>
                <a:gd name="connsiteY5711" fmla="*/ 1845038 h 3222876"/>
                <a:gd name="connsiteX5712" fmla="*/ 533036 w 5697280"/>
                <a:gd name="connsiteY5712" fmla="*/ 1827941 h 3222876"/>
                <a:gd name="connsiteX5713" fmla="*/ 516265 w 5697280"/>
                <a:gd name="connsiteY5713" fmla="*/ 1804428 h 3222876"/>
                <a:gd name="connsiteX5714" fmla="*/ 505815 w 5697280"/>
                <a:gd name="connsiteY5714" fmla="*/ 1775481 h 3222876"/>
                <a:gd name="connsiteX5715" fmla="*/ 499353 w 5697280"/>
                <a:gd name="connsiteY5715" fmla="*/ 1768413 h 3222876"/>
                <a:gd name="connsiteX5716" fmla="*/ 497301 w 5697280"/>
                <a:gd name="connsiteY5716" fmla="*/ 1779843 h 3222876"/>
                <a:gd name="connsiteX5717" fmla="*/ 516568 w 5697280"/>
                <a:gd name="connsiteY5717" fmla="*/ 1804125 h 3222876"/>
                <a:gd name="connsiteX5718" fmla="*/ 296070 w 5697280"/>
                <a:gd name="connsiteY5718" fmla="*/ 2221142 h 3222876"/>
                <a:gd name="connsiteX5719" fmla="*/ 246689 w 5697280"/>
                <a:gd name="connsiteY5719" fmla="*/ 2237050 h 3222876"/>
                <a:gd name="connsiteX5720" fmla="*/ 294670 w 5697280"/>
                <a:gd name="connsiteY5720" fmla="*/ 2225318 h 3222876"/>
                <a:gd name="connsiteX5721" fmla="*/ 296046 w 5697280"/>
                <a:gd name="connsiteY5721" fmla="*/ 2221072 h 3222876"/>
                <a:gd name="connsiteX5722" fmla="*/ 326720 w 5697280"/>
                <a:gd name="connsiteY5722" fmla="*/ 2217900 h 3222876"/>
                <a:gd name="connsiteX5723" fmla="*/ 296070 w 5697280"/>
                <a:gd name="connsiteY5723" fmla="*/ 2221142 h 3222876"/>
                <a:gd name="connsiteX5724" fmla="*/ 143776 w 5697280"/>
                <a:gd name="connsiteY5724" fmla="*/ 2743359 h 3222876"/>
                <a:gd name="connsiteX5725" fmla="*/ 183756 w 5697280"/>
                <a:gd name="connsiteY5725" fmla="*/ 2689733 h 3222876"/>
                <a:gd name="connsiteX5726" fmla="*/ 184643 w 5697280"/>
                <a:gd name="connsiteY5726" fmla="*/ 2685697 h 3222876"/>
                <a:gd name="connsiteX5727" fmla="*/ 178205 w 5697280"/>
                <a:gd name="connsiteY5727" fmla="*/ 2683481 h 3222876"/>
                <a:gd name="connsiteX5728" fmla="*/ 161924 w 5697280"/>
                <a:gd name="connsiteY5728" fmla="*/ 2699296 h 3222876"/>
                <a:gd name="connsiteX5729" fmla="*/ 144126 w 5697280"/>
                <a:gd name="connsiteY5729" fmla="*/ 2743685 h 3222876"/>
                <a:gd name="connsiteX5730" fmla="*/ 136242 w 5697280"/>
                <a:gd name="connsiteY5730" fmla="*/ 2746088 h 3222876"/>
                <a:gd name="connsiteX5731" fmla="*/ 116205 w 5697280"/>
                <a:gd name="connsiteY5731" fmla="*/ 2758077 h 3222876"/>
                <a:gd name="connsiteX5732" fmla="*/ 130970 w 5697280"/>
                <a:gd name="connsiteY5732" fmla="*/ 2761926 h 3222876"/>
                <a:gd name="connsiteX5733" fmla="*/ 136872 w 5697280"/>
                <a:gd name="connsiteY5733" fmla="*/ 2766498 h 3222876"/>
                <a:gd name="connsiteX5734" fmla="*/ 144546 w 5697280"/>
                <a:gd name="connsiteY5734" fmla="*/ 2757867 h 3222876"/>
                <a:gd name="connsiteX5735" fmla="*/ 143776 w 5697280"/>
                <a:gd name="connsiteY5735" fmla="*/ 2743359 h 3222876"/>
                <a:gd name="connsiteX5736" fmla="*/ 4195967 w 5697280"/>
                <a:gd name="connsiteY5736" fmla="*/ 2490998 h 3222876"/>
                <a:gd name="connsiteX5737" fmla="*/ 4174904 w 5697280"/>
                <a:gd name="connsiteY5737" fmla="*/ 2544134 h 3222876"/>
                <a:gd name="connsiteX5738" fmla="*/ 4162961 w 5697280"/>
                <a:gd name="connsiteY5738" fmla="*/ 2585956 h 3222876"/>
                <a:gd name="connsiteX5739" fmla="*/ 4182648 w 5697280"/>
                <a:gd name="connsiteY5739" fmla="*/ 2535760 h 3222876"/>
                <a:gd name="connsiteX5740" fmla="*/ 4195663 w 5697280"/>
                <a:gd name="connsiteY5740" fmla="*/ 2490718 h 3222876"/>
                <a:gd name="connsiteX5741" fmla="*/ 4215490 w 5697280"/>
                <a:gd name="connsiteY5741" fmla="*/ 2432730 h 3222876"/>
                <a:gd name="connsiteX5742" fmla="*/ 4195967 w 5697280"/>
                <a:gd name="connsiteY5742" fmla="*/ 2490998 h 3222876"/>
                <a:gd name="connsiteX5743" fmla="*/ 4522200 w 5697280"/>
                <a:gd name="connsiteY5743" fmla="*/ 275148 h 3222876"/>
                <a:gd name="connsiteX5744" fmla="*/ 4457005 w 5697280"/>
                <a:gd name="connsiteY5744" fmla="*/ 300199 h 3222876"/>
                <a:gd name="connsiteX5745" fmla="*/ 4454766 w 5697280"/>
                <a:gd name="connsiteY5745" fmla="*/ 308153 h 3222876"/>
                <a:gd name="connsiteX5746" fmla="*/ 4445459 w 5697280"/>
                <a:gd name="connsiteY5746" fmla="*/ 304911 h 3222876"/>
                <a:gd name="connsiteX5747" fmla="*/ 4403029 w 5697280"/>
                <a:gd name="connsiteY5747" fmla="*/ 330196 h 3222876"/>
                <a:gd name="connsiteX5748" fmla="*/ 4400417 w 5697280"/>
                <a:gd name="connsiteY5748" fmla="*/ 335841 h 3222876"/>
                <a:gd name="connsiteX5749" fmla="*/ 4406948 w 5697280"/>
                <a:gd name="connsiteY5749" fmla="*/ 335654 h 3222876"/>
                <a:gd name="connsiteX5750" fmla="*/ 4454672 w 5697280"/>
                <a:gd name="connsiteY5750" fmla="*/ 307920 h 3222876"/>
                <a:gd name="connsiteX5751" fmla="*/ 4495749 w 5697280"/>
                <a:gd name="connsiteY5751" fmla="*/ 292525 h 3222876"/>
                <a:gd name="connsiteX5752" fmla="*/ 4521921 w 5697280"/>
                <a:gd name="connsiteY5752" fmla="*/ 274844 h 3222876"/>
                <a:gd name="connsiteX5753" fmla="*/ 4580701 w 5697280"/>
                <a:gd name="connsiteY5753" fmla="*/ 252498 h 3222876"/>
                <a:gd name="connsiteX5754" fmla="*/ 4522200 w 5697280"/>
                <a:gd name="connsiteY5754" fmla="*/ 275148 h 3222876"/>
                <a:gd name="connsiteX5755" fmla="*/ 4096249 w 5697280"/>
                <a:gd name="connsiteY5755" fmla="*/ 2862553 h 3222876"/>
                <a:gd name="connsiteX5756" fmla="*/ 4097299 w 5697280"/>
                <a:gd name="connsiteY5756" fmla="*/ 2818211 h 3222876"/>
                <a:gd name="connsiteX5757" fmla="*/ 4092377 w 5697280"/>
                <a:gd name="connsiteY5757" fmla="*/ 2825418 h 3222876"/>
                <a:gd name="connsiteX5758" fmla="*/ 4089718 w 5697280"/>
                <a:gd name="connsiteY5758" fmla="*/ 2838457 h 3222876"/>
                <a:gd name="connsiteX5759" fmla="*/ 4084097 w 5697280"/>
                <a:gd name="connsiteY5759" fmla="*/ 2854039 h 3222876"/>
                <a:gd name="connsiteX5760" fmla="*/ 4088599 w 5697280"/>
                <a:gd name="connsiteY5760" fmla="*/ 2865749 h 3222876"/>
                <a:gd name="connsiteX5761" fmla="*/ 4096506 w 5697280"/>
                <a:gd name="connsiteY5761" fmla="*/ 2862180 h 3222876"/>
                <a:gd name="connsiteX5762" fmla="*/ 4114537 w 5697280"/>
                <a:gd name="connsiteY5762" fmla="*/ 2908225 h 3222876"/>
                <a:gd name="connsiteX5763" fmla="*/ 4118992 w 5697280"/>
                <a:gd name="connsiteY5763" fmla="*/ 2914056 h 3222876"/>
                <a:gd name="connsiteX5764" fmla="*/ 4122024 w 5697280"/>
                <a:gd name="connsiteY5764" fmla="*/ 2910954 h 3222876"/>
                <a:gd name="connsiteX5765" fmla="*/ 4127436 w 5697280"/>
                <a:gd name="connsiteY5765" fmla="*/ 2871207 h 3222876"/>
                <a:gd name="connsiteX5766" fmla="*/ 4121628 w 5697280"/>
                <a:gd name="connsiteY5766" fmla="*/ 2862320 h 3222876"/>
                <a:gd name="connsiteX5767" fmla="*/ 4096249 w 5697280"/>
                <a:gd name="connsiteY5767" fmla="*/ 2862553 h 3222876"/>
                <a:gd name="connsiteX5768" fmla="*/ 4209379 w 5697280"/>
                <a:gd name="connsiteY5768" fmla="*/ 2309687 h 3222876"/>
                <a:gd name="connsiteX5769" fmla="*/ 4203431 w 5697280"/>
                <a:gd name="connsiteY5769" fmla="*/ 2316941 h 3222876"/>
                <a:gd name="connsiteX5770" fmla="*/ 4195244 w 5697280"/>
                <a:gd name="connsiteY5770" fmla="*/ 2332126 h 3222876"/>
                <a:gd name="connsiteX5771" fmla="*/ 4171755 w 5697280"/>
                <a:gd name="connsiteY5771" fmla="*/ 2394592 h 3222876"/>
                <a:gd name="connsiteX5772" fmla="*/ 4165480 w 5697280"/>
                <a:gd name="connsiteY5772" fmla="*/ 2417358 h 3222876"/>
                <a:gd name="connsiteX5773" fmla="*/ 4170448 w 5697280"/>
                <a:gd name="connsiteY5773" fmla="*/ 2412763 h 3222876"/>
                <a:gd name="connsiteX5774" fmla="*/ 4186356 w 5697280"/>
                <a:gd name="connsiteY5774" fmla="*/ 2366112 h 3222876"/>
                <a:gd name="connsiteX5775" fmla="*/ 4204971 w 5697280"/>
                <a:gd name="connsiteY5775" fmla="*/ 2332103 h 3222876"/>
                <a:gd name="connsiteX5776" fmla="*/ 4215374 w 5697280"/>
                <a:gd name="connsiteY5776" fmla="*/ 2301220 h 3222876"/>
                <a:gd name="connsiteX5777" fmla="*/ 4235644 w 5697280"/>
                <a:gd name="connsiteY5777" fmla="*/ 2249880 h 3222876"/>
                <a:gd name="connsiteX5778" fmla="*/ 4232868 w 5697280"/>
                <a:gd name="connsiteY5778" fmla="*/ 2233342 h 3222876"/>
                <a:gd name="connsiteX5779" fmla="*/ 4218453 w 5697280"/>
                <a:gd name="connsiteY5779" fmla="*/ 2279130 h 3222876"/>
                <a:gd name="connsiteX5780" fmla="*/ 4210406 w 5697280"/>
                <a:gd name="connsiteY5780" fmla="*/ 2295505 h 3222876"/>
                <a:gd name="connsiteX5781" fmla="*/ 4209379 w 5697280"/>
                <a:gd name="connsiteY5781" fmla="*/ 2309687 h 3222876"/>
                <a:gd name="connsiteX5782" fmla="*/ 4316328 w 5697280"/>
                <a:gd name="connsiteY5782" fmla="*/ 483306 h 3222876"/>
                <a:gd name="connsiteX5783" fmla="*/ 4291532 w 5697280"/>
                <a:gd name="connsiteY5783" fmla="*/ 484589 h 3222876"/>
                <a:gd name="connsiteX5784" fmla="*/ 4278866 w 5697280"/>
                <a:gd name="connsiteY5784" fmla="*/ 490397 h 3222876"/>
                <a:gd name="connsiteX5785" fmla="*/ 4241452 w 5697280"/>
                <a:gd name="connsiteY5785" fmla="*/ 516802 h 3222876"/>
                <a:gd name="connsiteX5786" fmla="*/ 4284581 w 5697280"/>
                <a:gd name="connsiteY5786" fmla="*/ 505792 h 3222876"/>
                <a:gd name="connsiteX5787" fmla="*/ 4316001 w 5697280"/>
                <a:gd name="connsiteY5787" fmla="*/ 482956 h 3222876"/>
                <a:gd name="connsiteX5788" fmla="*/ 4319360 w 5697280"/>
                <a:gd name="connsiteY5788" fmla="*/ 463783 h 3222876"/>
                <a:gd name="connsiteX5789" fmla="*/ 4297387 w 5697280"/>
                <a:gd name="connsiteY5789" fmla="*/ 470127 h 3222876"/>
                <a:gd name="connsiteX5790" fmla="*/ 4316328 w 5697280"/>
                <a:gd name="connsiteY5790" fmla="*/ 483306 h 3222876"/>
                <a:gd name="connsiteX5791" fmla="*/ 3525469 w 5697280"/>
                <a:gd name="connsiteY5791" fmla="*/ 622328 h 3222876"/>
                <a:gd name="connsiteX5792" fmla="*/ 3560224 w 5697280"/>
                <a:gd name="connsiteY5792" fmla="*/ 583863 h 3222876"/>
                <a:gd name="connsiteX5793" fmla="*/ 3580331 w 5697280"/>
                <a:gd name="connsiteY5793" fmla="*/ 550158 h 3222876"/>
                <a:gd name="connsiteX5794" fmla="*/ 3556259 w 5697280"/>
                <a:gd name="connsiteY5794" fmla="*/ 566369 h 3222876"/>
                <a:gd name="connsiteX5795" fmla="*/ 3551990 w 5697280"/>
                <a:gd name="connsiteY5795" fmla="*/ 573553 h 3222876"/>
                <a:gd name="connsiteX5796" fmla="*/ 3527545 w 5697280"/>
                <a:gd name="connsiteY5796" fmla="*/ 614607 h 3222876"/>
                <a:gd name="connsiteX5797" fmla="*/ 3525842 w 5697280"/>
                <a:gd name="connsiteY5797" fmla="*/ 622724 h 3222876"/>
                <a:gd name="connsiteX5798" fmla="*/ 3507345 w 5697280"/>
                <a:gd name="connsiteY5798" fmla="*/ 644510 h 3222876"/>
                <a:gd name="connsiteX5799" fmla="*/ 3513316 w 5697280"/>
                <a:gd name="connsiteY5799" fmla="*/ 649665 h 3222876"/>
                <a:gd name="connsiteX5800" fmla="*/ 3525469 w 5697280"/>
                <a:gd name="connsiteY5800" fmla="*/ 622328 h 3222876"/>
                <a:gd name="connsiteX5801" fmla="*/ 2413672 w 5697280"/>
                <a:gd name="connsiteY5801" fmla="*/ 492660 h 3222876"/>
                <a:gd name="connsiteX5802" fmla="*/ 2434385 w 5697280"/>
                <a:gd name="connsiteY5802" fmla="*/ 480157 h 3222876"/>
                <a:gd name="connsiteX5803" fmla="*/ 2455472 w 5697280"/>
                <a:gd name="connsiteY5803" fmla="*/ 458558 h 3222876"/>
                <a:gd name="connsiteX5804" fmla="*/ 2438234 w 5697280"/>
                <a:gd name="connsiteY5804" fmla="*/ 443209 h 3222876"/>
                <a:gd name="connsiteX5805" fmla="*/ 2428484 w 5697280"/>
                <a:gd name="connsiteY5805" fmla="*/ 454802 h 3222876"/>
                <a:gd name="connsiteX5806" fmla="*/ 2413695 w 5697280"/>
                <a:gd name="connsiteY5806" fmla="*/ 492683 h 3222876"/>
                <a:gd name="connsiteX5807" fmla="*/ 2411316 w 5697280"/>
                <a:gd name="connsiteY5807" fmla="*/ 512603 h 3222876"/>
                <a:gd name="connsiteX5808" fmla="*/ 2427807 w 5697280"/>
                <a:gd name="connsiteY5808" fmla="*/ 514376 h 3222876"/>
                <a:gd name="connsiteX5809" fmla="*/ 2430956 w 5697280"/>
                <a:gd name="connsiteY5809" fmla="*/ 516102 h 3222876"/>
                <a:gd name="connsiteX5810" fmla="*/ 2441709 w 5697280"/>
                <a:gd name="connsiteY5810" fmla="*/ 508195 h 3222876"/>
                <a:gd name="connsiteX5811" fmla="*/ 2441756 w 5697280"/>
                <a:gd name="connsiteY5811" fmla="*/ 499378 h 3222876"/>
                <a:gd name="connsiteX5812" fmla="*/ 2431633 w 5697280"/>
                <a:gd name="connsiteY5812" fmla="*/ 498865 h 3222876"/>
                <a:gd name="connsiteX5813" fmla="*/ 2413672 w 5697280"/>
                <a:gd name="connsiteY5813" fmla="*/ 492660 h 3222876"/>
                <a:gd name="connsiteX5814" fmla="*/ 5310190 w 5697280"/>
                <a:gd name="connsiteY5814" fmla="*/ 1208363 h 3222876"/>
                <a:gd name="connsiteX5815" fmla="*/ 5300510 w 5697280"/>
                <a:gd name="connsiteY5815" fmla="*/ 1165910 h 3222876"/>
                <a:gd name="connsiteX5816" fmla="*/ 5279563 w 5697280"/>
                <a:gd name="connsiteY5816" fmla="*/ 1082637 h 3222876"/>
                <a:gd name="connsiteX5817" fmla="*/ 5283855 w 5697280"/>
                <a:gd name="connsiteY5817" fmla="*/ 1117812 h 3222876"/>
                <a:gd name="connsiteX5818" fmla="*/ 5288357 w 5697280"/>
                <a:gd name="connsiteY5818" fmla="*/ 1132274 h 3222876"/>
                <a:gd name="connsiteX5819" fmla="*/ 5296918 w 5697280"/>
                <a:gd name="connsiteY5819" fmla="*/ 1189259 h 3222876"/>
                <a:gd name="connsiteX5820" fmla="*/ 5310400 w 5697280"/>
                <a:gd name="connsiteY5820" fmla="*/ 1208083 h 3222876"/>
                <a:gd name="connsiteX5821" fmla="*/ 5320103 w 5697280"/>
                <a:gd name="connsiteY5821" fmla="*/ 1268497 h 3222876"/>
                <a:gd name="connsiteX5822" fmla="*/ 5338554 w 5697280"/>
                <a:gd name="connsiteY5822" fmla="*/ 1375398 h 3222876"/>
                <a:gd name="connsiteX5823" fmla="*/ 5347091 w 5697280"/>
                <a:gd name="connsiteY5823" fmla="*/ 1389977 h 3222876"/>
                <a:gd name="connsiteX5824" fmla="*/ 5341960 w 5697280"/>
                <a:gd name="connsiteY5824" fmla="*/ 1351583 h 3222876"/>
                <a:gd name="connsiteX5825" fmla="*/ 5325025 w 5697280"/>
                <a:gd name="connsiteY5825" fmla="*/ 1258420 h 3222876"/>
                <a:gd name="connsiteX5826" fmla="*/ 5310190 w 5697280"/>
                <a:gd name="connsiteY5826" fmla="*/ 1208363 h 3222876"/>
                <a:gd name="connsiteX5827" fmla="*/ 4522760 w 5697280"/>
                <a:gd name="connsiteY5827" fmla="*/ 402576 h 3222876"/>
                <a:gd name="connsiteX5828" fmla="*/ 4504543 w 5697280"/>
                <a:gd name="connsiteY5828" fmla="*/ 404395 h 3222876"/>
                <a:gd name="connsiteX5829" fmla="*/ 4488845 w 5697280"/>
                <a:gd name="connsiteY5829" fmla="*/ 401433 h 3222876"/>
                <a:gd name="connsiteX5830" fmla="*/ 4474663 w 5697280"/>
                <a:gd name="connsiteY5830" fmla="*/ 407241 h 3222876"/>
                <a:gd name="connsiteX5831" fmla="*/ 4450147 w 5697280"/>
                <a:gd name="connsiteY5831" fmla="*/ 414425 h 3222876"/>
                <a:gd name="connsiteX5832" fmla="*/ 4443219 w 5697280"/>
                <a:gd name="connsiteY5832" fmla="*/ 423802 h 3222876"/>
                <a:gd name="connsiteX5833" fmla="*/ 4456305 w 5697280"/>
                <a:gd name="connsiteY5833" fmla="*/ 427744 h 3222876"/>
                <a:gd name="connsiteX5834" fmla="*/ 4464143 w 5697280"/>
                <a:gd name="connsiteY5834" fmla="*/ 424875 h 3222876"/>
                <a:gd name="connsiteX5835" fmla="*/ 4484879 w 5697280"/>
                <a:gd name="connsiteY5835" fmla="*/ 423686 h 3222876"/>
                <a:gd name="connsiteX5836" fmla="*/ 4500018 w 5697280"/>
                <a:gd name="connsiteY5836" fmla="*/ 422379 h 3222876"/>
                <a:gd name="connsiteX5837" fmla="*/ 4522434 w 5697280"/>
                <a:gd name="connsiteY5837" fmla="*/ 402156 h 3222876"/>
                <a:gd name="connsiteX5838" fmla="*/ 4558378 w 5697280"/>
                <a:gd name="connsiteY5838" fmla="*/ 374189 h 3222876"/>
                <a:gd name="connsiteX5839" fmla="*/ 4535962 w 5697280"/>
                <a:gd name="connsiteY5839" fmla="*/ 368194 h 3222876"/>
                <a:gd name="connsiteX5840" fmla="*/ 4526329 w 5697280"/>
                <a:gd name="connsiteY5840" fmla="*/ 366841 h 3222876"/>
                <a:gd name="connsiteX5841" fmla="*/ 4518492 w 5697280"/>
                <a:gd name="connsiteY5841" fmla="*/ 369617 h 3222876"/>
                <a:gd name="connsiteX5842" fmla="*/ 4480984 w 5697280"/>
                <a:gd name="connsiteY5842" fmla="*/ 385082 h 3222876"/>
                <a:gd name="connsiteX5843" fmla="*/ 4522760 w 5697280"/>
                <a:gd name="connsiteY5843" fmla="*/ 402576 h 3222876"/>
                <a:gd name="connsiteX5844" fmla="*/ 1702121 w 5697280"/>
                <a:gd name="connsiteY5844" fmla="*/ 785608 h 3222876"/>
                <a:gd name="connsiteX5845" fmla="*/ 1722461 w 5697280"/>
                <a:gd name="connsiteY5845" fmla="*/ 806088 h 3222876"/>
                <a:gd name="connsiteX5846" fmla="*/ 1704290 w 5697280"/>
                <a:gd name="connsiteY5846" fmla="*/ 843665 h 3222876"/>
                <a:gd name="connsiteX5847" fmla="*/ 1702774 w 5697280"/>
                <a:gd name="connsiteY5847" fmla="*/ 870840 h 3222876"/>
                <a:gd name="connsiteX5848" fmla="*/ 1714553 w 5697280"/>
                <a:gd name="connsiteY5848" fmla="*/ 870513 h 3222876"/>
                <a:gd name="connsiteX5849" fmla="*/ 1710798 w 5697280"/>
                <a:gd name="connsiteY5849" fmla="*/ 865312 h 3222876"/>
                <a:gd name="connsiteX5850" fmla="*/ 1705550 w 5697280"/>
                <a:gd name="connsiteY5850" fmla="*/ 859200 h 3222876"/>
                <a:gd name="connsiteX5851" fmla="*/ 1724560 w 5697280"/>
                <a:gd name="connsiteY5851" fmla="*/ 836644 h 3222876"/>
                <a:gd name="connsiteX5852" fmla="*/ 1732398 w 5697280"/>
                <a:gd name="connsiteY5852" fmla="*/ 811103 h 3222876"/>
                <a:gd name="connsiteX5853" fmla="*/ 1725936 w 5697280"/>
                <a:gd name="connsiteY5853" fmla="*/ 772708 h 3222876"/>
                <a:gd name="connsiteX5854" fmla="*/ 1721854 w 5697280"/>
                <a:gd name="connsiteY5854" fmla="*/ 761092 h 3222876"/>
                <a:gd name="connsiteX5855" fmla="*/ 1702681 w 5697280"/>
                <a:gd name="connsiteY5855" fmla="*/ 768207 h 3222876"/>
                <a:gd name="connsiteX5856" fmla="*/ 1702377 w 5697280"/>
                <a:gd name="connsiteY5856" fmla="*/ 785888 h 3222876"/>
                <a:gd name="connsiteX5857" fmla="*/ 1698552 w 5697280"/>
                <a:gd name="connsiteY5857" fmla="*/ 826358 h 3222876"/>
                <a:gd name="connsiteX5858" fmla="*/ 1702074 w 5697280"/>
                <a:gd name="connsiteY5858" fmla="*/ 823302 h 3222876"/>
                <a:gd name="connsiteX5859" fmla="*/ 1703334 w 5697280"/>
                <a:gd name="connsiteY5859" fmla="*/ 806274 h 3222876"/>
                <a:gd name="connsiteX5860" fmla="*/ 1702774 w 5697280"/>
                <a:gd name="connsiteY5860" fmla="*/ 801982 h 3222876"/>
                <a:gd name="connsiteX5861" fmla="*/ 1702121 w 5697280"/>
                <a:gd name="connsiteY5861" fmla="*/ 785608 h 3222876"/>
                <a:gd name="connsiteX5862" fmla="*/ 3433822 w 5697280"/>
                <a:gd name="connsiteY5862" fmla="*/ 564970 h 3222876"/>
                <a:gd name="connsiteX5863" fmla="*/ 3391579 w 5697280"/>
                <a:gd name="connsiteY5863" fmla="*/ 624357 h 3222876"/>
                <a:gd name="connsiteX5864" fmla="*/ 3383322 w 5697280"/>
                <a:gd name="connsiteY5864" fmla="*/ 629792 h 3222876"/>
                <a:gd name="connsiteX5865" fmla="*/ 3382016 w 5697280"/>
                <a:gd name="connsiteY5865" fmla="*/ 620695 h 3222876"/>
                <a:gd name="connsiteX5866" fmla="*/ 3378937 w 5697280"/>
                <a:gd name="connsiteY5866" fmla="*/ 598955 h 3222876"/>
                <a:gd name="connsiteX5867" fmla="*/ 3368977 w 5697280"/>
                <a:gd name="connsiteY5867" fmla="*/ 658809 h 3222876"/>
                <a:gd name="connsiteX5868" fmla="*/ 3403242 w 5697280"/>
                <a:gd name="connsiteY5868" fmla="*/ 622677 h 3222876"/>
                <a:gd name="connsiteX5869" fmla="*/ 3423675 w 5697280"/>
                <a:gd name="connsiteY5869" fmla="*/ 599142 h 3222876"/>
                <a:gd name="connsiteX5870" fmla="*/ 3433519 w 5697280"/>
                <a:gd name="connsiteY5870" fmla="*/ 564736 h 3222876"/>
                <a:gd name="connsiteX5871" fmla="*/ 3453906 w 5697280"/>
                <a:gd name="connsiteY5871" fmla="*/ 540174 h 3222876"/>
                <a:gd name="connsiteX5872" fmla="*/ 3476998 w 5697280"/>
                <a:gd name="connsiteY5872" fmla="*/ 508988 h 3222876"/>
                <a:gd name="connsiteX5873" fmla="*/ 3462956 w 5697280"/>
                <a:gd name="connsiteY5873" fmla="*/ 507005 h 3222876"/>
                <a:gd name="connsiteX5874" fmla="*/ 3446745 w 5697280"/>
                <a:gd name="connsiteY5874" fmla="*/ 521560 h 3222876"/>
                <a:gd name="connsiteX5875" fmla="*/ 3443526 w 5697280"/>
                <a:gd name="connsiteY5875" fmla="*/ 537142 h 3222876"/>
                <a:gd name="connsiteX5876" fmla="*/ 3433822 w 5697280"/>
                <a:gd name="connsiteY5876" fmla="*/ 564970 h 3222876"/>
                <a:gd name="connsiteX5877" fmla="*/ 3425355 w 5697280"/>
                <a:gd name="connsiteY5877" fmla="*/ 778190 h 3222876"/>
                <a:gd name="connsiteX5878" fmla="*/ 3413879 w 5697280"/>
                <a:gd name="connsiteY5878" fmla="*/ 793748 h 3222876"/>
                <a:gd name="connsiteX5879" fmla="*/ 3388500 w 5697280"/>
                <a:gd name="connsiteY5879" fmla="*/ 823559 h 3222876"/>
                <a:gd name="connsiteX5880" fmla="*/ 3362702 w 5697280"/>
                <a:gd name="connsiteY5880" fmla="*/ 856261 h 3222876"/>
                <a:gd name="connsiteX5881" fmla="*/ 3353255 w 5697280"/>
                <a:gd name="connsiteY5881" fmla="*/ 915788 h 3222876"/>
                <a:gd name="connsiteX5882" fmla="*/ 3350060 w 5697280"/>
                <a:gd name="connsiteY5882" fmla="*/ 943429 h 3222876"/>
                <a:gd name="connsiteX5883" fmla="*/ 3353768 w 5697280"/>
                <a:gd name="connsiteY5883" fmla="*/ 945132 h 3222876"/>
                <a:gd name="connsiteX5884" fmla="*/ 3394565 w 5697280"/>
                <a:gd name="connsiteY5884" fmla="*/ 886748 h 3222876"/>
                <a:gd name="connsiteX5885" fmla="*/ 3402193 w 5697280"/>
                <a:gd name="connsiteY5885" fmla="*/ 874502 h 3222876"/>
                <a:gd name="connsiteX5886" fmla="*/ 3427174 w 5697280"/>
                <a:gd name="connsiteY5886" fmla="*/ 837694 h 3222876"/>
                <a:gd name="connsiteX5887" fmla="*/ 3430533 w 5697280"/>
                <a:gd name="connsiteY5887" fmla="*/ 826334 h 3222876"/>
                <a:gd name="connsiteX5888" fmla="*/ 3432749 w 5697280"/>
                <a:gd name="connsiteY5888" fmla="*/ 818357 h 3222876"/>
                <a:gd name="connsiteX5889" fmla="*/ 3450057 w 5697280"/>
                <a:gd name="connsiteY5889" fmla="*/ 773012 h 3222876"/>
                <a:gd name="connsiteX5890" fmla="*/ 3445322 w 5697280"/>
                <a:gd name="connsiteY5890" fmla="*/ 775018 h 3222876"/>
                <a:gd name="connsiteX5891" fmla="*/ 3429927 w 5697280"/>
                <a:gd name="connsiteY5891" fmla="*/ 813762 h 3222876"/>
                <a:gd name="connsiteX5892" fmla="*/ 3412293 w 5697280"/>
                <a:gd name="connsiteY5892" fmla="*/ 835128 h 3222876"/>
                <a:gd name="connsiteX5893" fmla="*/ 3398041 w 5697280"/>
                <a:gd name="connsiteY5893" fmla="*/ 852576 h 3222876"/>
                <a:gd name="connsiteX5894" fmla="*/ 3382086 w 5697280"/>
                <a:gd name="connsiteY5894" fmla="*/ 878770 h 3222876"/>
                <a:gd name="connsiteX5895" fmla="*/ 3373082 w 5697280"/>
                <a:gd name="connsiteY5895" fmla="*/ 879890 h 3222876"/>
                <a:gd name="connsiteX5896" fmla="*/ 3370959 w 5697280"/>
                <a:gd name="connsiteY5896" fmla="*/ 874758 h 3222876"/>
                <a:gd name="connsiteX5897" fmla="*/ 3386424 w 5697280"/>
                <a:gd name="connsiteY5897" fmla="*/ 845158 h 3222876"/>
                <a:gd name="connsiteX5898" fmla="*/ 3411500 w 5697280"/>
                <a:gd name="connsiteY5898" fmla="*/ 820480 h 3222876"/>
                <a:gd name="connsiteX5899" fmla="*/ 3425098 w 5697280"/>
                <a:gd name="connsiteY5899" fmla="*/ 777840 h 3222876"/>
                <a:gd name="connsiteX5900" fmla="*/ 3434965 w 5697280"/>
                <a:gd name="connsiteY5900" fmla="*/ 757290 h 3222876"/>
                <a:gd name="connsiteX5901" fmla="*/ 3429204 w 5697280"/>
                <a:gd name="connsiteY5901" fmla="*/ 736134 h 3222876"/>
                <a:gd name="connsiteX5902" fmla="*/ 3419523 w 5697280"/>
                <a:gd name="connsiteY5902" fmla="*/ 736717 h 3222876"/>
                <a:gd name="connsiteX5903" fmla="*/ 3400863 w 5697280"/>
                <a:gd name="connsiteY5903" fmla="*/ 755821 h 3222876"/>
                <a:gd name="connsiteX5904" fmla="*/ 3364848 w 5697280"/>
                <a:gd name="connsiteY5904" fmla="*/ 792022 h 3222876"/>
                <a:gd name="connsiteX5905" fmla="*/ 3359390 w 5697280"/>
                <a:gd name="connsiteY5905" fmla="*/ 797504 h 3222876"/>
                <a:gd name="connsiteX5906" fmla="*/ 3357641 w 5697280"/>
                <a:gd name="connsiteY5906" fmla="*/ 819220 h 3222876"/>
                <a:gd name="connsiteX5907" fmla="*/ 3361769 w 5697280"/>
                <a:gd name="connsiteY5907" fmla="*/ 825844 h 3222876"/>
                <a:gd name="connsiteX5908" fmla="*/ 3366621 w 5697280"/>
                <a:gd name="connsiteY5908" fmla="*/ 821296 h 3222876"/>
                <a:gd name="connsiteX5909" fmla="*/ 3373782 w 5697280"/>
                <a:gd name="connsiteY5909" fmla="*/ 815768 h 3222876"/>
                <a:gd name="connsiteX5910" fmla="*/ 3388220 w 5697280"/>
                <a:gd name="connsiteY5910" fmla="*/ 804012 h 3222876"/>
                <a:gd name="connsiteX5911" fmla="*/ 3392466 w 5697280"/>
                <a:gd name="connsiteY5911" fmla="*/ 794145 h 3222876"/>
                <a:gd name="connsiteX5912" fmla="*/ 3427944 w 5697280"/>
                <a:gd name="connsiteY5912" fmla="*/ 742245 h 3222876"/>
                <a:gd name="connsiteX5913" fmla="*/ 3425355 w 5697280"/>
                <a:gd name="connsiteY5913" fmla="*/ 778190 h 3222876"/>
                <a:gd name="connsiteX5914" fmla="*/ 3900803 w 5697280"/>
                <a:gd name="connsiteY5914" fmla="*/ 728460 h 3222876"/>
                <a:gd name="connsiteX5915" fmla="*/ 3906495 w 5697280"/>
                <a:gd name="connsiteY5915" fmla="*/ 718103 h 3222876"/>
                <a:gd name="connsiteX5916" fmla="*/ 3915125 w 5697280"/>
                <a:gd name="connsiteY5916" fmla="*/ 655380 h 3222876"/>
                <a:gd name="connsiteX5917" fmla="*/ 3909504 w 5697280"/>
                <a:gd name="connsiteY5917" fmla="*/ 660302 h 3222876"/>
                <a:gd name="connsiteX5918" fmla="*/ 3894412 w 5697280"/>
                <a:gd name="connsiteY5918" fmla="*/ 692631 h 3222876"/>
                <a:gd name="connsiteX5919" fmla="*/ 3873699 w 5697280"/>
                <a:gd name="connsiteY5919" fmla="*/ 712412 h 3222876"/>
                <a:gd name="connsiteX5920" fmla="*/ 3871413 w 5697280"/>
                <a:gd name="connsiteY5920" fmla="*/ 720459 h 3222876"/>
                <a:gd name="connsiteX5921" fmla="*/ 3878667 w 5697280"/>
                <a:gd name="connsiteY5921" fmla="*/ 717940 h 3222876"/>
                <a:gd name="connsiteX5922" fmla="*/ 3885711 w 5697280"/>
                <a:gd name="connsiteY5922" fmla="*/ 712318 h 3222876"/>
                <a:gd name="connsiteX5923" fmla="*/ 3879087 w 5697280"/>
                <a:gd name="connsiteY5923" fmla="*/ 739749 h 3222876"/>
                <a:gd name="connsiteX5924" fmla="*/ 3880930 w 5697280"/>
                <a:gd name="connsiteY5924" fmla="*/ 746864 h 3222876"/>
                <a:gd name="connsiteX5925" fmla="*/ 3901200 w 5697280"/>
                <a:gd name="connsiteY5925" fmla="*/ 728063 h 3222876"/>
                <a:gd name="connsiteX5926" fmla="*/ 3882189 w 5697280"/>
                <a:gd name="connsiteY5926" fmla="*/ 790109 h 3222876"/>
                <a:gd name="connsiteX5927" fmla="*/ 3896698 w 5697280"/>
                <a:gd name="connsiteY5927" fmla="*/ 775647 h 3222876"/>
                <a:gd name="connsiteX5928" fmla="*/ 3903859 w 5697280"/>
                <a:gd name="connsiteY5928" fmla="*/ 772359 h 3222876"/>
                <a:gd name="connsiteX5929" fmla="*/ 3903882 w 5697280"/>
                <a:gd name="connsiteY5929" fmla="*/ 779893 h 3222876"/>
                <a:gd name="connsiteX5930" fmla="*/ 3854292 w 5697280"/>
                <a:gd name="connsiteY5930" fmla="*/ 834335 h 3222876"/>
                <a:gd name="connsiteX5931" fmla="*/ 3837241 w 5697280"/>
                <a:gd name="connsiteY5931" fmla="*/ 841636 h 3222876"/>
                <a:gd name="connsiteX5932" fmla="*/ 3841416 w 5697280"/>
                <a:gd name="connsiteY5932" fmla="*/ 825238 h 3222876"/>
                <a:gd name="connsiteX5933" fmla="*/ 3864135 w 5697280"/>
                <a:gd name="connsiteY5933" fmla="*/ 794238 h 3222876"/>
                <a:gd name="connsiteX5934" fmla="*/ 3859447 w 5697280"/>
                <a:gd name="connsiteY5934" fmla="*/ 771635 h 3222876"/>
                <a:gd name="connsiteX5935" fmla="*/ 3832062 w 5697280"/>
                <a:gd name="connsiteY5935" fmla="*/ 858197 h 3222876"/>
                <a:gd name="connsiteX5936" fmla="*/ 3829730 w 5697280"/>
                <a:gd name="connsiteY5936" fmla="*/ 884998 h 3222876"/>
                <a:gd name="connsiteX5937" fmla="*/ 3855691 w 5697280"/>
                <a:gd name="connsiteY5937" fmla="*/ 855585 h 3222876"/>
                <a:gd name="connsiteX5938" fmla="*/ 3887438 w 5697280"/>
                <a:gd name="connsiteY5938" fmla="*/ 827174 h 3222876"/>
                <a:gd name="connsiteX5939" fmla="*/ 3894015 w 5697280"/>
                <a:gd name="connsiteY5939" fmla="*/ 825448 h 3222876"/>
                <a:gd name="connsiteX5940" fmla="*/ 3922846 w 5697280"/>
                <a:gd name="connsiteY5940" fmla="*/ 788150 h 3222876"/>
                <a:gd name="connsiteX5941" fmla="*/ 3918507 w 5697280"/>
                <a:gd name="connsiteY5941" fmla="*/ 744601 h 3222876"/>
                <a:gd name="connsiteX5942" fmla="*/ 3908057 w 5697280"/>
                <a:gd name="connsiteY5942" fmla="*/ 728903 h 3222876"/>
                <a:gd name="connsiteX5943" fmla="*/ 3900803 w 5697280"/>
                <a:gd name="connsiteY5943" fmla="*/ 728460 h 3222876"/>
                <a:gd name="connsiteX5944" fmla="*/ 3926275 w 5697280"/>
                <a:gd name="connsiteY5944" fmla="*/ 268710 h 3222876"/>
                <a:gd name="connsiteX5945" fmla="*/ 3948644 w 5697280"/>
                <a:gd name="connsiteY5945" fmla="*/ 252312 h 3222876"/>
                <a:gd name="connsiteX5946" fmla="*/ 3952656 w 5697280"/>
                <a:gd name="connsiteY5946" fmla="*/ 238386 h 3222876"/>
                <a:gd name="connsiteX5947" fmla="*/ 3954965 w 5697280"/>
                <a:gd name="connsiteY5947" fmla="*/ 209859 h 3222876"/>
                <a:gd name="connsiteX5948" fmla="*/ 3962686 w 5697280"/>
                <a:gd name="connsiteY5948" fmla="*/ 195747 h 3222876"/>
                <a:gd name="connsiteX5949" fmla="*/ 3943419 w 5697280"/>
                <a:gd name="connsiteY5949" fmla="*/ 202745 h 3222876"/>
                <a:gd name="connsiteX5950" fmla="*/ 3936188 w 5697280"/>
                <a:gd name="connsiteY5950" fmla="*/ 199805 h 3222876"/>
                <a:gd name="connsiteX5951" fmla="*/ 3940970 w 5697280"/>
                <a:gd name="connsiteY5951" fmla="*/ 193927 h 3222876"/>
                <a:gd name="connsiteX5952" fmla="*/ 3960074 w 5697280"/>
                <a:gd name="connsiteY5952" fmla="*/ 166730 h 3222876"/>
                <a:gd name="connsiteX5953" fmla="*/ 3965275 w 5697280"/>
                <a:gd name="connsiteY5953" fmla="*/ 160945 h 3222876"/>
                <a:gd name="connsiteX5954" fmla="*/ 3968145 w 5697280"/>
                <a:gd name="connsiteY5954" fmla="*/ 156000 h 3222876"/>
                <a:gd name="connsiteX5955" fmla="*/ 3961543 w 5697280"/>
                <a:gd name="connsiteY5955" fmla="*/ 155837 h 3222876"/>
                <a:gd name="connsiteX5956" fmla="*/ 3949624 w 5697280"/>
                <a:gd name="connsiteY5956" fmla="*/ 172748 h 3222876"/>
                <a:gd name="connsiteX5957" fmla="*/ 3912559 w 5697280"/>
                <a:gd name="connsiteY5957" fmla="*/ 226210 h 3222876"/>
                <a:gd name="connsiteX5958" fmla="*/ 3909294 w 5697280"/>
                <a:gd name="connsiteY5958" fmla="*/ 237570 h 3222876"/>
                <a:gd name="connsiteX5959" fmla="*/ 3919883 w 5697280"/>
                <a:gd name="connsiteY5959" fmla="*/ 234841 h 3222876"/>
                <a:gd name="connsiteX5960" fmla="*/ 3942416 w 5697280"/>
                <a:gd name="connsiteY5960" fmla="*/ 221592 h 3222876"/>
                <a:gd name="connsiteX5961" fmla="*/ 3934672 w 5697280"/>
                <a:gd name="connsiteY5961" fmla="*/ 241722 h 3222876"/>
                <a:gd name="connsiteX5962" fmla="*/ 3897724 w 5697280"/>
                <a:gd name="connsiteY5962" fmla="*/ 265911 h 3222876"/>
                <a:gd name="connsiteX5963" fmla="*/ 3891823 w 5697280"/>
                <a:gd name="connsiteY5963" fmla="*/ 279043 h 3222876"/>
                <a:gd name="connsiteX5964" fmla="*/ 3895765 w 5697280"/>
                <a:gd name="connsiteY5964" fmla="*/ 285504 h 3222876"/>
                <a:gd name="connsiteX5965" fmla="*/ 3908804 w 5697280"/>
                <a:gd name="connsiteY5965" fmla="*/ 274331 h 3222876"/>
                <a:gd name="connsiteX5966" fmla="*/ 3926532 w 5697280"/>
                <a:gd name="connsiteY5966" fmla="*/ 268640 h 3222876"/>
                <a:gd name="connsiteX5967" fmla="*/ 3884592 w 5697280"/>
                <a:gd name="connsiteY5967" fmla="*/ 306707 h 3222876"/>
                <a:gd name="connsiteX5968" fmla="*/ 3871879 w 5697280"/>
                <a:gd name="connsiteY5968" fmla="*/ 317064 h 3222876"/>
                <a:gd name="connsiteX5969" fmla="*/ 3871693 w 5697280"/>
                <a:gd name="connsiteY5969" fmla="*/ 333742 h 3222876"/>
                <a:gd name="connsiteX5970" fmla="*/ 3884219 w 5697280"/>
                <a:gd name="connsiteY5970" fmla="*/ 325508 h 3222876"/>
                <a:gd name="connsiteX5971" fmla="*/ 3908500 w 5697280"/>
                <a:gd name="connsiteY5971" fmla="*/ 308317 h 3222876"/>
                <a:gd name="connsiteX5972" fmla="*/ 3901899 w 5697280"/>
                <a:gd name="connsiteY5972" fmla="*/ 320213 h 3222876"/>
                <a:gd name="connsiteX5973" fmla="*/ 3867191 w 5697280"/>
                <a:gd name="connsiteY5973" fmla="*/ 350070 h 3222876"/>
                <a:gd name="connsiteX5974" fmla="*/ 3854058 w 5697280"/>
                <a:gd name="connsiteY5974" fmla="*/ 381513 h 3222876"/>
                <a:gd name="connsiteX5975" fmla="*/ 3912326 w 5697280"/>
                <a:gd name="connsiteY5975" fmla="*/ 333672 h 3222876"/>
                <a:gd name="connsiteX5976" fmla="*/ 3847830 w 5697280"/>
                <a:gd name="connsiteY5976" fmla="*/ 434136 h 3222876"/>
                <a:gd name="connsiteX5977" fmla="*/ 3864952 w 5697280"/>
                <a:gd name="connsiteY5977" fmla="*/ 411043 h 3222876"/>
                <a:gd name="connsiteX5978" fmla="*/ 3920933 w 5697280"/>
                <a:gd name="connsiteY5978" fmla="*/ 361803 h 3222876"/>
                <a:gd name="connsiteX5979" fmla="*/ 3921750 w 5697280"/>
                <a:gd name="connsiteY5979" fmla="*/ 336844 h 3222876"/>
                <a:gd name="connsiteX5980" fmla="*/ 3922309 w 5697280"/>
                <a:gd name="connsiteY5980" fmla="*/ 326977 h 3222876"/>
                <a:gd name="connsiteX5981" fmla="*/ 3927814 w 5697280"/>
                <a:gd name="connsiteY5981" fmla="*/ 312329 h 3222876"/>
                <a:gd name="connsiteX5982" fmla="*/ 3936398 w 5697280"/>
                <a:gd name="connsiteY5982" fmla="*/ 292152 h 3222876"/>
                <a:gd name="connsiteX5983" fmla="*/ 3946428 w 5697280"/>
                <a:gd name="connsiteY5983" fmla="*/ 281819 h 3222876"/>
                <a:gd name="connsiteX5984" fmla="*/ 3944399 w 5697280"/>
                <a:gd name="connsiteY5984" fmla="*/ 274051 h 3222876"/>
                <a:gd name="connsiteX5985" fmla="*/ 3926275 w 5697280"/>
                <a:gd name="connsiteY5985" fmla="*/ 268710 h 3222876"/>
                <a:gd name="connsiteX5986" fmla="*/ 468540 w 5697280"/>
                <a:gd name="connsiteY5986" fmla="*/ 2264435 h 3222876"/>
                <a:gd name="connsiteX5987" fmla="*/ 468190 w 5697280"/>
                <a:gd name="connsiteY5987" fmla="*/ 2264108 h 3222876"/>
                <a:gd name="connsiteX5988" fmla="*/ 484028 w 5697280"/>
                <a:gd name="connsiteY5988" fmla="*/ 2276284 h 3222876"/>
                <a:gd name="connsiteX5989" fmla="*/ 490233 w 5697280"/>
                <a:gd name="connsiteY5989" fmla="*/ 2262919 h 3222876"/>
                <a:gd name="connsiteX5990" fmla="*/ 491236 w 5697280"/>
                <a:gd name="connsiteY5990" fmla="*/ 2276098 h 3222876"/>
                <a:gd name="connsiteX5991" fmla="*/ 506888 w 5697280"/>
                <a:gd name="connsiteY5991" fmla="*/ 2295505 h 3222876"/>
                <a:gd name="connsiteX5992" fmla="*/ 515028 w 5697280"/>
                <a:gd name="connsiteY5992" fmla="*/ 2294805 h 3222876"/>
                <a:gd name="connsiteX5993" fmla="*/ 532686 w 5697280"/>
                <a:gd name="connsiteY5993" fmla="*/ 2282116 h 3222876"/>
                <a:gd name="connsiteX5994" fmla="*/ 540733 w 5697280"/>
                <a:gd name="connsiteY5994" fmla="*/ 2274372 h 3222876"/>
                <a:gd name="connsiteX5995" fmla="*/ 532802 w 5697280"/>
                <a:gd name="connsiteY5995" fmla="*/ 2266861 h 3222876"/>
                <a:gd name="connsiteX5996" fmla="*/ 512019 w 5697280"/>
                <a:gd name="connsiteY5996" fmla="*/ 2255478 h 3222876"/>
                <a:gd name="connsiteX5997" fmla="*/ 473065 w 5697280"/>
                <a:gd name="connsiteY5997" fmla="*/ 2223848 h 3222876"/>
                <a:gd name="connsiteX5998" fmla="*/ 444281 w 5697280"/>
                <a:gd name="connsiteY5998" fmla="*/ 2215241 h 3222876"/>
                <a:gd name="connsiteX5999" fmla="*/ 427697 w 5697280"/>
                <a:gd name="connsiteY5999" fmla="*/ 2209713 h 3222876"/>
                <a:gd name="connsiteX6000" fmla="*/ 420932 w 5697280"/>
                <a:gd name="connsiteY6000" fmla="*/ 2217783 h 3222876"/>
                <a:gd name="connsiteX6001" fmla="*/ 400942 w 5697280"/>
                <a:gd name="connsiteY6001" fmla="*/ 2219883 h 3222876"/>
                <a:gd name="connsiteX6002" fmla="*/ 403765 w 5697280"/>
                <a:gd name="connsiteY6002" fmla="*/ 2212792 h 3222876"/>
                <a:gd name="connsiteX6003" fmla="*/ 411579 w 5697280"/>
                <a:gd name="connsiteY6003" fmla="*/ 2204208 h 3222876"/>
                <a:gd name="connsiteX6004" fmla="*/ 398050 w 5697280"/>
                <a:gd name="connsiteY6004" fmla="*/ 2204231 h 3222876"/>
                <a:gd name="connsiteX6005" fmla="*/ 392125 w 5697280"/>
                <a:gd name="connsiteY6005" fmla="*/ 2205584 h 3222876"/>
                <a:gd name="connsiteX6006" fmla="*/ 358093 w 5697280"/>
                <a:gd name="connsiteY6006" fmla="*/ 2222892 h 3222876"/>
                <a:gd name="connsiteX6007" fmla="*/ 376194 w 5697280"/>
                <a:gd name="connsiteY6007" fmla="*/ 2223172 h 3222876"/>
                <a:gd name="connsiteX6008" fmla="*/ 368123 w 5697280"/>
                <a:gd name="connsiteY6008" fmla="*/ 2233388 h 3222876"/>
                <a:gd name="connsiteX6009" fmla="*/ 331898 w 5697280"/>
                <a:gd name="connsiteY6009" fmla="*/ 2250066 h 3222876"/>
                <a:gd name="connsiteX6010" fmla="*/ 328096 w 5697280"/>
                <a:gd name="connsiteY6010" fmla="*/ 2255128 h 3222876"/>
                <a:gd name="connsiteX6011" fmla="*/ 365324 w 5697280"/>
                <a:gd name="connsiteY6011" fmla="*/ 2244002 h 3222876"/>
                <a:gd name="connsiteX6012" fmla="*/ 446264 w 5697280"/>
                <a:gd name="connsiteY6012" fmla="*/ 2242066 h 3222876"/>
                <a:gd name="connsiteX6013" fmla="*/ 446544 w 5697280"/>
                <a:gd name="connsiteY6013" fmla="*/ 2251489 h 3222876"/>
                <a:gd name="connsiteX6014" fmla="*/ 468540 w 5697280"/>
                <a:gd name="connsiteY6014" fmla="*/ 2264435 h 3222876"/>
                <a:gd name="connsiteX6015" fmla="*/ 269548 w 5697280"/>
                <a:gd name="connsiteY6015" fmla="*/ 2722039 h 3222876"/>
                <a:gd name="connsiteX6016" fmla="*/ 283870 w 5697280"/>
                <a:gd name="connsiteY6016" fmla="*/ 2716861 h 3222876"/>
                <a:gd name="connsiteX6017" fmla="*/ 296373 w 5697280"/>
                <a:gd name="connsiteY6017" fmla="*/ 2708603 h 3222876"/>
                <a:gd name="connsiteX6018" fmla="*/ 304187 w 5697280"/>
                <a:gd name="connsiteY6018" fmla="*/ 2698853 h 3222876"/>
                <a:gd name="connsiteX6019" fmla="*/ 313774 w 5697280"/>
                <a:gd name="connsiteY6019" fmla="*/ 2703985 h 3222876"/>
                <a:gd name="connsiteX6020" fmla="*/ 323804 w 5697280"/>
                <a:gd name="connsiteY6020" fmla="*/ 2714435 h 3222876"/>
                <a:gd name="connsiteX6021" fmla="*/ 335584 w 5697280"/>
                <a:gd name="connsiteY6021" fmla="*/ 2724978 h 3222876"/>
                <a:gd name="connsiteX6022" fmla="*/ 359562 w 5697280"/>
                <a:gd name="connsiteY6022" fmla="*/ 2701186 h 3222876"/>
                <a:gd name="connsiteX6023" fmla="*/ 355434 w 5697280"/>
                <a:gd name="connsiteY6023" fmla="*/ 2688683 h 3222876"/>
                <a:gd name="connsiteX6024" fmla="*/ 347853 w 5697280"/>
                <a:gd name="connsiteY6024" fmla="*/ 2683365 h 3222876"/>
                <a:gd name="connsiteX6025" fmla="*/ 309062 w 5697280"/>
                <a:gd name="connsiteY6025" fmla="*/ 2686187 h 3222876"/>
                <a:gd name="connsiteX6026" fmla="*/ 296350 w 5697280"/>
                <a:gd name="connsiteY6026" fmla="*/ 2688053 h 3222876"/>
                <a:gd name="connsiteX6027" fmla="*/ 271998 w 5697280"/>
                <a:gd name="connsiteY6027" fmla="*/ 2694631 h 3222876"/>
                <a:gd name="connsiteX6028" fmla="*/ 226419 w 5697280"/>
                <a:gd name="connsiteY6028" fmla="*/ 2694444 h 3222876"/>
                <a:gd name="connsiteX6029" fmla="*/ 220331 w 5697280"/>
                <a:gd name="connsiteY6029" fmla="*/ 2701582 h 3222876"/>
                <a:gd name="connsiteX6030" fmla="*/ 204866 w 5697280"/>
                <a:gd name="connsiteY6030" fmla="*/ 2736827 h 3222876"/>
                <a:gd name="connsiteX6031" fmla="*/ 218208 w 5697280"/>
                <a:gd name="connsiteY6031" fmla="*/ 2742542 h 3222876"/>
                <a:gd name="connsiteX6032" fmla="*/ 238222 w 5697280"/>
                <a:gd name="connsiteY6032" fmla="*/ 2739533 h 3222876"/>
                <a:gd name="connsiteX6033" fmla="*/ 244473 w 5697280"/>
                <a:gd name="connsiteY6033" fmla="*/ 2744245 h 3222876"/>
                <a:gd name="connsiteX6034" fmla="*/ 248019 w 5697280"/>
                <a:gd name="connsiteY6034" fmla="*/ 2755325 h 3222876"/>
                <a:gd name="connsiteX6035" fmla="*/ 269525 w 5697280"/>
                <a:gd name="connsiteY6035" fmla="*/ 2721759 h 3222876"/>
                <a:gd name="connsiteX6036" fmla="*/ 269548 w 5697280"/>
                <a:gd name="connsiteY6036" fmla="*/ 2722039 h 3222876"/>
                <a:gd name="connsiteX6037" fmla="*/ 1149604 w 5697280"/>
                <a:gd name="connsiteY6037" fmla="*/ 116953 h 3222876"/>
                <a:gd name="connsiteX6038" fmla="*/ 1172837 w 5697280"/>
                <a:gd name="connsiteY6038" fmla="*/ 79188 h 3222876"/>
                <a:gd name="connsiteX6039" fmla="*/ 1172557 w 5697280"/>
                <a:gd name="connsiteY6039" fmla="*/ 79421 h 3222876"/>
                <a:gd name="connsiteX6040" fmla="*/ 1198052 w 5697280"/>
                <a:gd name="connsiteY6040" fmla="*/ 36222 h 3222876"/>
                <a:gd name="connsiteX6041" fmla="*/ 1172417 w 5697280"/>
                <a:gd name="connsiteY6041" fmla="*/ 31300 h 3222876"/>
                <a:gd name="connsiteX6042" fmla="*/ 1146339 w 5697280"/>
                <a:gd name="connsiteY6042" fmla="*/ 30857 h 3222876"/>
                <a:gd name="connsiteX6043" fmla="*/ 1141324 w 5697280"/>
                <a:gd name="connsiteY6043" fmla="*/ 32280 h 3222876"/>
                <a:gd name="connsiteX6044" fmla="*/ 1127165 w 5697280"/>
                <a:gd name="connsiteY6044" fmla="*/ 53040 h 3222876"/>
                <a:gd name="connsiteX6045" fmla="*/ 1111840 w 5697280"/>
                <a:gd name="connsiteY6045" fmla="*/ 83014 h 3222876"/>
                <a:gd name="connsiteX6046" fmla="*/ 1109694 w 5697280"/>
                <a:gd name="connsiteY6046" fmla="*/ 109162 h 3222876"/>
                <a:gd name="connsiteX6047" fmla="*/ 1107758 w 5697280"/>
                <a:gd name="connsiteY6047" fmla="*/ 117629 h 3222876"/>
                <a:gd name="connsiteX6048" fmla="*/ 1091314 w 5697280"/>
                <a:gd name="connsiteY6048" fmla="*/ 131904 h 3222876"/>
                <a:gd name="connsiteX6049" fmla="*/ 1097681 w 5697280"/>
                <a:gd name="connsiteY6049" fmla="*/ 135590 h 3222876"/>
                <a:gd name="connsiteX6050" fmla="*/ 1100014 w 5697280"/>
                <a:gd name="connsiteY6050" fmla="*/ 142797 h 3222876"/>
                <a:gd name="connsiteX6051" fmla="*/ 1080794 w 5697280"/>
                <a:gd name="connsiteY6051" fmla="*/ 158239 h 3222876"/>
                <a:gd name="connsiteX6052" fmla="*/ 1088491 w 5697280"/>
                <a:gd name="connsiteY6052" fmla="*/ 160828 h 3222876"/>
                <a:gd name="connsiteX6053" fmla="*/ 1112353 w 5697280"/>
                <a:gd name="connsiteY6053" fmla="*/ 149259 h 3222876"/>
                <a:gd name="connsiteX6054" fmla="*/ 1149931 w 5697280"/>
                <a:gd name="connsiteY6054" fmla="*/ 116673 h 3222876"/>
                <a:gd name="connsiteX6055" fmla="*/ 1149604 w 5697280"/>
                <a:gd name="connsiteY6055" fmla="*/ 116953 h 3222876"/>
                <a:gd name="connsiteX6056" fmla="*/ 3950044 w 5697280"/>
                <a:gd name="connsiteY6056" fmla="*/ 518621 h 3222876"/>
                <a:gd name="connsiteX6057" fmla="*/ 3924969 w 5697280"/>
                <a:gd name="connsiteY6057" fmla="*/ 587666 h 3222876"/>
                <a:gd name="connsiteX6058" fmla="*/ 3930963 w 5697280"/>
                <a:gd name="connsiteY6058" fmla="*/ 602827 h 3222876"/>
                <a:gd name="connsiteX6059" fmla="*/ 3940247 w 5697280"/>
                <a:gd name="connsiteY6059" fmla="*/ 589275 h 3222876"/>
                <a:gd name="connsiteX6060" fmla="*/ 3973183 w 5697280"/>
                <a:gd name="connsiteY6060" fmla="*/ 541737 h 3222876"/>
                <a:gd name="connsiteX6061" fmla="*/ 3974652 w 5697280"/>
                <a:gd name="connsiteY6061" fmla="*/ 550228 h 3222876"/>
                <a:gd name="connsiteX6062" fmla="*/ 3956715 w 5697280"/>
                <a:gd name="connsiteY6062" fmla="*/ 586476 h 3222876"/>
                <a:gd name="connsiteX6063" fmla="*/ 3942043 w 5697280"/>
                <a:gd name="connsiteY6063" fmla="*/ 620275 h 3222876"/>
                <a:gd name="connsiteX6064" fmla="*/ 3958558 w 5697280"/>
                <a:gd name="connsiteY6064" fmla="*/ 597859 h 3222876"/>
                <a:gd name="connsiteX6065" fmla="*/ 3977335 w 5697280"/>
                <a:gd name="connsiteY6065" fmla="*/ 576516 h 3222876"/>
                <a:gd name="connsiteX6066" fmla="*/ 3967211 w 5697280"/>
                <a:gd name="connsiteY6066" fmla="*/ 607982 h 3222876"/>
                <a:gd name="connsiteX6067" fmla="*/ 3980041 w 5697280"/>
                <a:gd name="connsiteY6067" fmla="*/ 606279 h 3222876"/>
                <a:gd name="connsiteX6068" fmla="*/ 3979131 w 5697280"/>
                <a:gd name="connsiteY6068" fmla="*/ 618992 h 3222876"/>
                <a:gd name="connsiteX6069" fmla="*/ 3971084 w 5697280"/>
                <a:gd name="connsiteY6069" fmla="*/ 641898 h 3222876"/>
                <a:gd name="connsiteX6070" fmla="*/ 3961566 w 5697280"/>
                <a:gd name="connsiteY6070" fmla="*/ 648966 h 3222876"/>
                <a:gd name="connsiteX6071" fmla="*/ 3960680 w 5697280"/>
                <a:gd name="connsiteY6071" fmla="*/ 637116 h 3222876"/>
                <a:gd name="connsiteX6072" fmla="*/ 3962570 w 5697280"/>
                <a:gd name="connsiteY6072" fmla="*/ 618339 h 3222876"/>
                <a:gd name="connsiteX6073" fmla="*/ 3952959 w 5697280"/>
                <a:gd name="connsiteY6073" fmla="*/ 632171 h 3222876"/>
                <a:gd name="connsiteX6074" fmla="*/ 3948831 w 5697280"/>
                <a:gd name="connsiteY6074" fmla="*/ 652418 h 3222876"/>
                <a:gd name="connsiteX6075" fmla="*/ 3957368 w 5697280"/>
                <a:gd name="connsiteY6075" fmla="*/ 693564 h 3222876"/>
                <a:gd name="connsiteX6076" fmla="*/ 3963736 w 5697280"/>
                <a:gd name="connsiteY6076" fmla="*/ 705087 h 3222876"/>
                <a:gd name="connsiteX6077" fmla="*/ 3969801 w 5697280"/>
                <a:gd name="connsiteY6077" fmla="*/ 694801 h 3222876"/>
                <a:gd name="connsiteX6078" fmla="*/ 4000101 w 5697280"/>
                <a:gd name="connsiteY6078" fmla="*/ 626433 h 3222876"/>
                <a:gd name="connsiteX6079" fmla="*/ 3998421 w 5697280"/>
                <a:gd name="connsiteY6079" fmla="*/ 596576 h 3222876"/>
                <a:gd name="connsiteX6080" fmla="*/ 3995949 w 5697280"/>
                <a:gd name="connsiteY6080" fmla="*/ 583304 h 3222876"/>
                <a:gd name="connsiteX6081" fmla="*/ 4001920 w 5697280"/>
                <a:gd name="connsiteY6081" fmla="*/ 567582 h 3222876"/>
                <a:gd name="connsiteX6082" fmla="*/ 4003856 w 5697280"/>
                <a:gd name="connsiteY6082" fmla="*/ 541271 h 3222876"/>
                <a:gd name="connsiteX6083" fmla="*/ 3990397 w 5697280"/>
                <a:gd name="connsiteY6083" fmla="*/ 517432 h 3222876"/>
                <a:gd name="connsiteX6084" fmla="*/ 3984706 w 5697280"/>
                <a:gd name="connsiteY6084" fmla="*/ 510038 h 3222876"/>
                <a:gd name="connsiteX6085" fmla="*/ 3967002 w 5697280"/>
                <a:gd name="connsiteY6085" fmla="*/ 515263 h 3222876"/>
                <a:gd name="connsiteX6086" fmla="*/ 3955059 w 5697280"/>
                <a:gd name="connsiteY6086" fmla="*/ 543907 h 3222876"/>
                <a:gd name="connsiteX6087" fmla="*/ 3947711 w 5697280"/>
                <a:gd name="connsiteY6087" fmla="*/ 550251 h 3222876"/>
                <a:gd name="connsiteX6088" fmla="*/ 3949764 w 5697280"/>
                <a:gd name="connsiteY6088" fmla="*/ 518481 h 3222876"/>
                <a:gd name="connsiteX6089" fmla="*/ 3974466 w 5697280"/>
                <a:gd name="connsiteY6089" fmla="*/ 491913 h 3222876"/>
                <a:gd name="connsiteX6090" fmla="*/ 3973556 w 5697280"/>
                <a:gd name="connsiteY6090" fmla="*/ 474372 h 3222876"/>
                <a:gd name="connsiteX6091" fmla="*/ 3973812 w 5697280"/>
                <a:gd name="connsiteY6091" fmla="*/ 467748 h 3222876"/>
                <a:gd name="connsiteX6092" fmla="*/ 3983213 w 5697280"/>
                <a:gd name="connsiteY6092" fmla="*/ 444212 h 3222876"/>
                <a:gd name="connsiteX6093" fmla="*/ 3962103 w 5697280"/>
                <a:gd name="connsiteY6093" fmla="*/ 450534 h 3222876"/>
                <a:gd name="connsiteX6094" fmla="*/ 3944306 w 5697280"/>
                <a:gd name="connsiteY6094" fmla="*/ 494293 h 3222876"/>
                <a:gd name="connsiteX6095" fmla="*/ 3951770 w 5697280"/>
                <a:gd name="connsiteY6095" fmla="*/ 490001 h 3222876"/>
                <a:gd name="connsiteX6096" fmla="*/ 3961217 w 5697280"/>
                <a:gd name="connsiteY6096" fmla="*/ 487948 h 3222876"/>
                <a:gd name="connsiteX6097" fmla="*/ 3959047 w 5697280"/>
                <a:gd name="connsiteY6097" fmla="*/ 496625 h 3222876"/>
                <a:gd name="connsiteX6098" fmla="*/ 3950044 w 5697280"/>
                <a:gd name="connsiteY6098" fmla="*/ 518621 h 3222876"/>
                <a:gd name="connsiteX6099" fmla="*/ 3708576 w 5697280"/>
                <a:gd name="connsiteY6099" fmla="*/ 127053 h 3222876"/>
                <a:gd name="connsiteX6100" fmla="*/ 3720472 w 5697280"/>
                <a:gd name="connsiteY6100" fmla="*/ 112474 h 3222876"/>
                <a:gd name="connsiteX6101" fmla="*/ 3720285 w 5697280"/>
                <a:gd name="connsiteY6101" fmla="*/ 101721 h 3222876"/>
                <a:gd name="connsiteX6102" fmla="*/ 3685996 w 5697280"/>
                <a:gd name="connsiteY6102" fmla="*/ 105290 h 3222876"/>
                <a:gd name="connsiteX6103" fmla="*/ 3614363 w 5697280"/>
                <a:gd name="connsiteY6103" fmla="*/ 128872 h 3222876"/>
                <a:gd name="connsiteX6104" fmla="*/ 3605500 w 5697280"/>
                <a:gd name="connsiteY6104" fmla="*/ 139975 h 3222876"/>
                <a:gd name="connsiteX6105" fmla="*/ 3632697 w 5697280"/>
                <a:gd name="connsiteY6105" fmla="*/ 143940 h 3222876"/>
                <a:gd name="connsiteX6106" fmla="*/ 3612077 w 5697280"/>
                <a:gd name="connsiteY6106" fmla="*/ 157493 h 3222876"/>
                <a:gd name="connsiteX6107" fmla="*/ 3591737 w 5697280"/>
                <a:gd name="connsiteY6107" fmla="*/ 170228 h 3222876"/>
                <a:gd name="connsiteX6108" fmla="*/ 3580378 w 5697280"/>
                <a:gd name="connsiteY6108" fmla="*/ 182824 h 3222876"/>
                <a:gd name="connsiteX6109" fmla="*/ 3581591 w 5697280"/>
                <a:gd name="connsiteY6109" fmla="*/ 186860 h 3222876"/>
                <a:gd name="connsiteX6110" fmla="*/ 3593743 w 5697280"/>
                <a:gd name="connsiteY6110" fmla="*/ 182521 h 3222876"/>
                <a:gd name="connsiteX6111" fmla="*/ 3596776 w 5697280"/>
                <a:gd name="connsiteY6111" fmla="*/ 180515 h 3222876"/>
                <a:gd name="connsiteX6112" fmla="*/ 3650751 w 5697280"/>
                <a:gd name="connsiteY6112" fmla="*/ 154274 h 3222876"/>
                <a:gd name="connsiteX6113" fmla="*/ 3656956 w 5697280"/>
                <a:gd name="connsiteY6113" fmla="*/ 164584 h 3222876"/>
                <a:gd name="connsiteX6114" fmla="*/ 3604730 w 5697280"/>
                <a:gd name="connsiteY6114" fmla="*/ 192761 h 3222876"/>
                <a:gd name="connsiteX6115" fmla="*/ 3580961 w 5697280"/>
                <a:gd name="connsiteY6115" fmla="*/ 220425 h 3222876"/>
                <a:gd name="connsiteX6116" fmla="*/ 3608742 w 5697280"/>
                <a:gd name="connsiteY6116" fmla="*/ 210489 h 3222876"/>
                <a:gd name="connsiteX6117" fmla="*/ 3617069 w 5697280"/>
                <a:gd name="connsiteY6117" fmla="*/ 215644 h 3222876"/>
                <a:gd name="connsiteX6118" fmla="*/ 3609862 w 5697280"/>
                <a:gd name="connsiteY6118" fmla="*/ 222595 h 3222876"/>
                <a:gd name="connsiteX6119" fmla="*/ 3583060 w 5697280"/>
                <a:gd name="connsiteY6119" fmla="*/ 243471 h 3222876"/>
                <a:gd name="connsiteX6120" fmla="*/ 3576622 w 5697280"/>
                <a:gd name="connsiteY6120" fmla="*/ 252778 h 3222876"/>
                <a:gd name="connsiteX6121" fmla="*/ 3595399 w 5697280"/>
                <a:gd name="connsiteY6121" fmla="*/ 243541 h 3222876"/>
                <a:gd name="connsiteX6122" fmla="*/ 3608998 w 5697280"/>
                <a:gd name="connsiteY6122" fmla="*/ 245664 h 3222876"/>
                <a:gd name="connsiteX6123" fmla="*/ 3602304 w 5697280"/>
                <a:gd name="connsiteY6123" fmla="*/ 257000 h 3222876"/>
                <a:gd name="connsiteX6124" fmla="*/ 3585090 w 5697280"/>
                <a:gd name="connsiteY6124" fmla="*/ 267870 h 3222876"/>
                <a:gd name="connsiteX6125" fmla="*/ 3570161 w 5697280"/>
                <a:gd name="connsiteY6125" fmla="*/ 278227 h 3222876"/>
                <a:gd name="connsiteX6126" fmla="*/ 3559245 w 5697280"/>
                <a:gd name="connsiteY6126" fmla="*/ 296397 h 3222876"/>
                <a:gd name="connsiteX6127" fmla="*/ 3564563 w 5697280"/>
                <a:gd name="connsiteY6127" fmla="*/ 293528 h 3222876"/>
                <a:gd name="connsiteX6128" fmla="*/ 3625630 w 5697280"/>
                <a:gd name="connsiteY6128" fmla="*/ 274611 h 3222876"/>
                <a:gd name="connsiteX6129" fmla="*/ 3632581 w 5697280"/>
                <a:gd name="connsiteY6129" fmla="*/ 265654 h 3222876"/>
                <a:gd name="connsiteX6130" fmla="*/ 3629735 w 5697280"/>
                <a:gd name="connsiteY6130" fmla="*/ 234934 h 3222876"/>
                <a:gd name="connsiteX6131" fmla="*/ 3623810 w 5697280"/>
                <a:gd name="connsiteY6131" fmla="*/ 230969 h 3222876"/>
                <a:gd name="connsiteX6132" fmla="*/ 3629805 w 5697280"/>
                <a:gd name="connsiteY6132" fmla="*/ 228449 h 3222876"/>
                <a:gd name="connsiteX6133" fmla="*/ 3658449 w 5697280"/>
                <a:gd name="connsiteY6133" fmla="*/ 209789 h 3222876"/>
                <a:gd name="connsiteX6134" fmla="*/ 3624277 w 5697280"/>
                <a:gd name="connsiteY6134" fmla="*/ 201065 h 3222876"/>
                <a:gd name="connsiteX6135" fmla="*/ 3623344 w 5697280"/>
                <a:gd name="connsiteY6135" fmla="*/ 196657 h 3222876"/>
                <a:gd name="connsiteX6136" fmla="*/ 3653317 w 5697280"/>
                <a:gd name="connsiteY6136" fmla="*/ 187536 h 3222876"/>
                <a:gd name="connsiteX6137" fmla="*/ 3675477 w 5697280"/>
                <a:gd name="connsiteY6137" fmla="*/ 178019 h 3222876"/>
                <a:gd name="connsiteX6138" fmla="*/ 3690685 w 5697280"/>
                <a:gd name="connsiteY6138" fmla="*/ 146016 h 3222876"/>
                <a:gd name="connsiteX6139" fmla="*/ 3706593 w 5697280"/>
                <a:gd name="connsiteY6139" fmla="*/ 128802 h 3222876"/>
                <a:gd name="connsiteX6140" fmla="*/ 3708576 w 5697280"/>
                <a:gd name="connsiteY6140" fmla="*/ 127053 h 3222876"/>
                <a:gd name="connsiteX6141" fmla="*/ 1309129 w 5697280"/>
                <a:gd name="connsiteY6141" fmla="*/ 942053 h 3222876"/>
                <a:gd name="connsiteX6142" fmla="*/ 1309129 w 5697280"/>
                <a:gd name="connsiteY6142" fmla="*/ 942007 h 3222876"/>
                <a:gd name="connsiteX6143" fmla="*/ 1361869 w 5697280"/>
                <a:gd name="connsiteY6143" fmla="*/ 1091035 h 3222876"/>
                <a:gd name="connsiteX6144" fmla="*/ 1388880 w 5697280"/>
                <a:gd name="connsiteY6144" fmla="*/ 1042307 h 3222876"/>
                <a:gd name="connsiteX6145" fmla="*/ 1407634 w 5697280"/>
                <a:gd name="connsiteY6145" fmla="*/ 1024300 h 3222876"/>
                <a:gd name="connsiteX6146" fmla="*/ 1405348 w 5697280"/>
                <a:gd name="connsiteY6146" fmla="*/ 1016649 h 3222876"/>
                <a:gd name="connsiteX6147" fmla="*/ 1398187 w 5697280"/>
                <a:gd name="connsiteY6147" fmla="*/ 1021034 h 3222876"/>
                <a:gd name="connsiteX6148" fmla="*/ 1387084 w 5697280"/>
                <a:gd name="connsiteY6148" fmla="*/ 1037875 h 3222876"/>
                <a:gd name="connsiteX6149" fmla="*/ 1379713 w 5697280"/>
                <a:gd name="connsiteY6149" fmla="*/ 1035543 h 3222876"/>
                <a:gd name="connsiteX6150" fmla="*/ 1391142 w 5697280"/>
                <a:gd name="connsiteY6150" fmla="*/ 1011541 h 3222876"/>
                <a:gd name="connsiteX6151" fmla="*/ 1394478 w 5697280"/>
                <a:gd name="connsiteY6151" fmla="*/ 996239 h 3222876"/>
                <a:gd name="connsiteX6152" fmla="*/ 1383865 w 5697280"/>
                <a:gd name="connsiteY6152" fmla="*/ 995702 h 3222876"/>
                <a:gd name="connsiteX6153" fmla="*/ 1358743 w 5697280"/>
                <a:gd name="connsiteY6153" fmla="*/ 1046319 h 3222876"/>
                <a:gd name="connsiteX6154" fmla="*/ 1350392 w 5697280"/>
                <a:gd name="connsiteY6154" fmla="*/ 1051054 h 3222876"/>
                <a:gd name="connsiteX6155" fmla="*/ 1345844 w 5697280"/>
                <a:gd name="connsiteY6155" fmla="*/ 1042214 h 3222876"/>
                <a:gd name="connsiteX6156" fmla="*/ 1373041 w 5697280"/>
                <a:gd name="connsiteY6156" fmla="*/ 989941 h 3222876"/>
                <a:gd name="connsiteX6157" fmla="*/ 1390443 w 5697280"/>
                <a:gd name="connsiteY6157" fmla="*/ 975759 h 3222876"/>
                <a:gd name="connsiteX6158" fmla="*/ 1396507 w 5697280"/>
                <a:gd name="connsiteY6158" fmla="*/ 962230 h 3222876"/>
                <a:gd name="connsiteX6159" fmla="*/ 1392169 w 5697280"/>
                <a:gd name="connsiteY6159" fmla="*/ 926752 h 3222876"/>
                <a:gd name="connsiteX6160" fmla="*/ 1386127 w 5697280"/>
                <a:gd name="connsiteY6160" fmla="*/ 840003 h 3222876"/>
                <a:gd name="connsiteX6161" fmla="*/ 1386057 w 5697280"/>
                <a:gd name="connsiteY6161" fmla="*/ 749429 h 3222876"/>
                <a:gd name="connsiteX6162" fmla="*/ 1382815 w 5697280"/>
                <a:gd name="connsiteY6162" fmla="*/ 741825 h 3222876"/>
                <a:gd name="connsiteX6163" fmla="*/ 1363082 w 5697280"/>
                <a:gd name="connsiteY6163" fmla="*/ 781572 h 3222876"/>
                <a:gd name="connsiteX6164" fmla="*/ 1376424 w 5697280"/>
                <a:gd name="connsiteY6164" fmla="*/ 776091 h 3222876"/>
                <a:gd name="connsiteX6165" fmla="*/ 1379573 w 5697280"/>
                <a:gd name="connsiteY6165" fmla="*/ 792745 h 3222876"/>
                <a:gd name="connsiteX6166" fmla="*/ 1343161 w 5697280"/>
                <a:gd name="connsiteY6166" fmla="*/ 868717 h 3222876"/>
                <a:gd name="connsiteX6167" fmla="*/ 1351838 w 5697280"/>
                <a:gd name="connsiteY6167" fmla="*/ 863795 h 3222876"/>
                <a:gd name="connsiteX6168" fmla="*/ 1378173 w 5697280"/>
                <a:gd name="connsiteY6168" fmla="*/ 835641 h 3222876"/>
                <a:gd name="connsiteX6169" fmla="*/ 1353775 w 5697280"/>
                <a:gd name="connsiteY6169" fmla="*/ 878887 h 3222876"/>
                <a:gd name="connsiteX6170" fmla="*/ 1343301 w 5697280"/>
                <a:gd name="connsiteY6170" fmla="*/ 879983 h 3222876"/>
                <a:gd name="connsiteX6171" fmla="*/ 1333808 w 5697280"/>
                <a:gd name="connsiteY6171" fmla="*/ 878980 h 3222876"/>
                <a:gd name="connsiteX6172" fmla="*/ 1315940 w 5697280"/>
                <a:gd name="connsiteY6172" fmla="*/ 910284 h 3222876"/>
                <a:gd name="connsiteX6173" fmla="*/ 1313678 w 5697280"/>
                <a:gd name="connsiteY6173" fmla="*/ 916908 h 3222876"/>
                <a:gd name="connsiteX6174" fmla="*/ 1309129 w 5697280"/>
                <a:gd name="connsiteY6174" fmla="*/ 942053 h 3222876"/>
                <a:gd name="connsiteX6175" fmla="*/ 1278479 w 5697280"/>
                <a:gd name="connsiteY6175" fmla="*/ 543137 h 3222876"/>
                <a:gd name="connsiteX6176" fmla="*/ 1280112 w 5697280"/>
                <a:gd name="connsiteY6176" fmla="*/ 514539 h 3222876"/>
                <a:gd name="connsiteX6177" fmla="*/ 1276030 w 5697280"/>
                <a:gd name="connsiteY6177" fmla="*/ 511041 h 3222876"/>
                <a:gd name="connsiteX6178" fmla="*/ 1276380 w 5697280"/>
                <a:gd name="connsiteY6178" fmla="*/ 490537 h 3222876"/>
                <a:gd name="connsiteX6179" fmla="*/ 1291681 w 5697280"/>
                <a:gd name="connsiteY6179" fmla="*/ 456692 h 3222876"/>
                <a:gd name="connsiteX6180" fmla="*/ 1293268 w 5697280"/>
                <a:gd name="connsiteY6180" fmla="*/ 438171 h 3222876"/>
                <a:gd name="connsiteX6181" fmla="*/ 1297979 w 5697280"/>
                <a:gd name="connsiteY6181" fmla="*/ 429867 h 3222876"/>
                <a:gd name="connsiteX6182" fmla="*/ 1334041 w 5697280"/>
                <a:gd name="connsiteY6182" fmla="*/ 335888 h 3222876"/>
                <a:gd name="connsiteX6183" fmla="*/ 1346800 w 5697280"/>
                <a:gd name="connsiteY6183" fmla="*/ 309250 h 3222876"/>
                <a:gd name="connsiteX6184" fmla="*/ 1311252 w 5697280"/>
                <a:gd name="connsiteY6184" fmla="*/ 328540 h 3222876"/>
                <a:gd name="connsiteX6185" fmla="*/ 1299472 w 5697280"/>
                <a:gd name="connsiteY6185" fmla="*/ 328703 h 3222876"/>
                <a:gd name="connsiteX6186" fmla="*/ 1278946 w 5697280"/>
                <a:gd name="connsiteY6186" fmla="*/ 366328 h 3222876"/>
                <a:gd name="connsiteX6187" fmla="*/ 1273604 w 5697280"/>
                <a:gd name="connsiteY6187" fmla="*/ 384708 h 3222876"/>
                <a:gd name="connsiteX6188" fmla="*/ 1252494 w 5697280"/>
                <a:gd name="connsiteY6188" fmla="*/ 424082 h 3222876"/>
                <a:gd name="connsiteX6189" fmla="*/ 1250442 w 5697280"/>
                <a:gd name="connsiteY6189" fmla="*/ 431896 h 3222876"/>
                <a:gd name="connsiteX6190" fmla="*/ 1248412 w 5697280"/>
                <a:gd name="connsiteY6190" fmla="*/ 463969 h 3222876"/>
                <a:gd name="connsiteX6191" fmla="*/ 1273441 w 5697280"/>
                <a:gd name="connsiteY6191" fmla="*/ 452143 h 3222876"/>
                <a:gd name="connsiteX6192" fmla="*/ 1269102 w 5697280"/>
                <a:gd name="connsiteY6192" fmla="*/ 473953 h 3222876"/>
                <a:gd name="connsiteX6193" fmla="*/ 1250185 w 5697280"/>
                <a:gd name="connsiteY6193" fmla="*/ 477545 h 3222876"/>
                <a:gd name="connsiteX6194" fmla="*/ 1235746 w 5697280"/>
                <a:gd name="connsiteY6194" fmla="*/ 479527 h 3222876"/>
                <a:gd name="connsiteX6195" fmla="*/ 1238662 w 5697280"/>
                <a:gd name="connsiteY6195" fmla="*/ 532500 h 3222876"/>
                <a:gd name="connsiteX6196" fmla="*/ 1233974 w 5697280"/>
                <a:gd name="connsiteY6196" fmla="*/ 567162 h 3222876"/>
                <a:gd name="connsiteX6197" fmla="*/ 1237076 w 5697280"/>
                <a:gd name="connsiteY6197" fmla="*/ 562427 h 3222876"/>
                <a:gd name="connsiteX6198" fmla="*/ 1246616 w 5697280"/>
                <a:gd name="connsiteY6198" fmla="*/ 555849 h 3222876"/>
                <a:gd name="connsiteX6199" fmla="*/ 1246150 w 5697280"/>
                <a:gd name="connsiteY6199" fmla="*/ 568632 h 3222876"/>
                <a:gd name="connsiteX6200" fmla="*/ 1235420 w 5697280"/>
                <a:gd name="connsiteY6200" fmla="*/ 594873 h 3222876"/>
                <a:gd name="connsiteX6201" fmla="*/ 1238266 w 5697280"/>
                <a:gd name="connsiteY6201" fmla="*/ 594360 h 3222876"/>
                <a:gd name="connsiteX6202" fmla="*/ 1249509 w 5697280"/>
                <a:gd name="connsiteY6202" fmla="*/ 588785 h 3222876"/>
                <a:gd name="connsiteX6203" fmla="*/ 1246966 w 5697280"/>
                <a:gd name="connsiteY6203" fmla="*/ 601778 h 3222876"/>
                <a:gd name="connsiteX6204" fmla="*/ 1242697 w 5697280"/>
                <a:gd name="connsiteY6204" fmla="*/ 634620 h 3222876"/>
                <a:gd name="connsiteX6205" fmla="*/ 1250208 w 5697280"/>
                <a:gd name="connsiteY6205" fmla="*/ 639332 h 3222876"/>
                <a:gd name="connsiteX6206" fmla="*/ 1251351 w 5697280"/>
                <a:gd name="connsiteY6206" fmla="*/ 661421 h 3222876"/>
                <a:gd name="connsiteX6207" fmla="*/ 1248412 w 5697280"/>
                <a:gd name="connsiteY6207" fmla="*/ 692235 h 3222876"/>
                <a:gd name="connsiteX6208" fmla="*/ 1284427 w 5697280"/>
                <a:gd name="connsiteY6208" fmla="*/ 648966 h 3222876"/>
                <a:gd name="connsiteX6209" fmla="*/ 1285220 w 5697280"/>
                <a:gd name="connsiteY6209" fmla="*/ 630678 h 3222876"/>
                <a:gd name="connsiteX6210" fmla="*/ 1270595 w 5697280"/>
                <a:gd name="connsiteY6210" fmla="*/ 626759 h 3222876"/>
                <a:gd name="connsiteX6211" fmla="*/ 1280159 w 5697280"/>
                <a:gd name="connsiteY6211" fmla="*/ 588785 h 3222876"/>
                <a:gd name="connsiteX6212" fmla="*/ 1263341 w 5697280"/>
                <a:gd name="connsiteY6212" fmla="*/ 593310 h 3222876"/>
                <a:gd name="connsiteX6213" fmla="*/ 1264764 w 5697280"/>
                <a:gd name="connsiteY6213" fmla="*/ 574067 h 3222876"/>
                <a:gd name="connsiteX6214" fmla="*/ 1274490 w 5697280"/>
                <a:gd name="connsiteY6214" fmla="*/ 566952 h 3222876"/>
                <a:gd name="connsiteX6215" fmla="*/ 1281068 w 5697280"/>
                <a:gd name="connsiteY6215" fmla="*/ 560561 h 3222876"/>
                <a:gd name="connsiteX6216" fmla="*/ 1278899 w 5697280"/>
                <a:gd name="connsiteY6216" fmla="*/ 542694 h 3222876"/>
                <a:gd name="connsiteX6217" fmla="*/ 1278479 w 5697280"/>
                <a:gd name="connsiteY6217" fmla="*/ 543137 h 3222876"/>
                <a:gd name="connsiteX6218" fmla="*/ 728132 w 5697280"/>
                <a:gd name="connsiteY6218" fmla="*/ 882596 h 3222876"/>
                <a:gd name="connsiteX6219" fmla="*/ 728109 w 5697280"/>
                <a:gd name="connsiteY6219" fmla="*/ 882596 h 3222876"/>
                <a:gd name="connsiteX6220" fmla="*/ 724097 w 5697280"/>
                <a:gd name="connsiteY6220" fmla="*/ 894819 h 3222876"/>
                <a:gd name="connsiteX6221" fmla="*/ 725613 w 5697280"/>
                <a:gd name="connsiteY6221" fmla="*/ 901373 h 3222876"/>
                <a:gd name="connsiteX6222" fmla="*/ 744973 w 5697280"/>
                <a:gd name="connsiteY6222" fmla="*/ 884812 h 3222876"/>
                <a:gd name="connsiteX6223" fmla="*/ 754513 w 5697280"/>
                <a:gd name="connsiteY6223" fmla="*/ 891810 h 3222876"/>
                <a:gd name="connsiteX6224" fmla="*/ 729695 w 5697280"/>
                <a:gd name="connsiteY6224" fmla="*/ 907344 h 3222876"/>
                <a:gd name="connsiteX6225" fmla="*/ 724143 w 5697280"/>
                <a:gd name="connsiteY6225" fmla="*/ 907718 h 3222876"/>
                <a:gd name="connsiteX6226" fmla="*/ 710918 w 5697280"/>
                <a:gd name="connsiteY6226" fmla="*/ 937435 h 3222876"/>
                <a:gd name="connsiteX6227" fmla="*/ 736949 w 5697280"/>
                <a:gd name="connsiteY6227" fmla="*/ 922903 h 3222876"/>
                <a:gd name="connsiteX6228" fmla="*/ 736226 w 5697280"/>
                <a:gd name="connsiteY6228" fmla="*/ 934006 h 3222876"/>
                <a:gd name="connsiteX6229" fmla="*/ 723024 w 5697280"/>
                <a:gd name="connsiteY6229" fmla="*/ 958405 h 3222876"/>
                <a:gd name="connsiteX6230" fmla="*/ 722860 w 5697280"/>
                <a:gd name="connsiteY6230" fmla="*/ 967945 h 3222876"/>
                <a:gd name="connsiteX6231" fmla="*/ 740891 w 5697280"/>
                <a:gd name="connsiteY6231" fmla="*/ 954952 h 3222876"/>
                <a:gd name="connsiteX6232" fmla="*/ 728505 w 5697280"/>
                <a:gd name="connsiteY6232" fmla="*/ 978301 h 3222876"/>
                <a:gd name="connsiteX6233" fmla="*/ 719618 w 5697280"/>
                <a:gd name="connsiteY6233" fmla="*/ 986885 h 3222876"/>
                <a:gd name="connsiteX6234" fmla="*/ 706113 w 5697280"/>
                <a:gd name="connsiteY6234" fmla="*/ 995609 h 3222876"/>
                <a:gd name="connsiteX6235" fmla="*/ 696666 w 5697280"/>
                <a:gd name="connsiteY6235" fmla="*/ 998455 h 3222876"/>
                <a:gd name="connsiteX6236" fmla="*/ 688338 w 5697280"/>
                <a:gd name="connsiteY6236" fmla="*/ 1031461 h 3222876"/>
                <a:gd name="connsiteX6237" fmla="*/ 693447 w 5697280"/>
                <a:gd name="connsiteY6237" fmla="*/ 1052151 h 3222876"/>
                <a:gd name="connsiteX6238" fmla="*/ 707209 w 5697280"/>
                <a:gd name="connsiteY6238" fmla="*/ 1087816 h 3222876"/>
                <a:gd name="connsiteX6239" fmla="*/ 693423 w 5697280"/>
                <a:gd name="connsiteY6239" fmla="*/ 1052174 h 3222876"/>
                <a:gd name="connsiteX6240" fmla="*/ 705366 w 5697280"/>
                <a:gd name="connsiteY6240" fmla="*/ 1009581 h 3222876"/>
                <a:gd name="connsiteX6241" fmla="*/ 712387 w 5697280"/>
                <a:gd name="connsiteY6241" fmla="*/ 1006059 h 3222876"/>
                <a:gd name="connsiteX6242" fmla="*/ 711291 w 5697280"/>
                <a:gd name="connsiteY6242" fmla="*/ 1039531 h 3222876"/>
                <a:gd name="connsiteX6243" fmla="*/ 724260 w 5697280"/>
                <a:gd name="connsiteY6243" fmla="*/ 1038458 h 3222876"/>
                <a:gd name="connsiteX6244" fmla="*/ 722860 w 5697280"/>
                <a:gd name="connsiteY6244" fmla="*/ 1061901 h 3222876"/>
                <a:gd name="connsiteX6245" fmla="*/ 738885 w 5697280"/>
                <a:gd name="connsiteY6245" fmla="*/ 1052034 h 3222876"/>
                <a:gd name="connsiteX6246" fmla="*/ 737975 w 5697280"/>
                <a:gd name="connsiteY6246" fmla="*/ 1060851 h 3222876"/>
                <a:gd name="connsiteX6247" fmla="*/ 740215 w 5697280"/>
                <a:gd name="connsiteY6247" fmla="*/ 1070485 h 3222876"/>
                <a:gd name="connsiteX6248" fmla="*/ 748006 w 5697280"/>
                <a:gd name="connsiteY6248" fmla="*/ 1064467 h 3222876"/>
                <a:gd name="connsiteX6249" fmla="*/ 765337 w 5697280"/>
                <a:gd name="connsiteY6249" fmla="*/ 1039741 h 3222876"/>
                <a:gd name="connsiteX6250" fmla="*/ 771984 w 5697280"/>
                <a:gd name="connsiteY6250" fmla="*/ 1019261 h 3222876"/>
                <a:gd name="connsiteX6251" fmla="*/ 766480 w 5697280"/>
                <a:gd name="connsiteY6251" fmla="*/ 947278 h 3222876"/>
                <a:gd name="connsiteX6252" fmla="*/ 761814 w 5697280"/>
                <a:gd name="connsiteY6252" fmla="*/ 916768 h 3222876"/>
                <a:gd name="connsiteX6253" fmla="*/ 780965 w 5697280"/>
                <a:gd name="connsiteY6253" fmla="*/ 914249 h 3222876"/>
                <a:gd name="connsiteX6254" fmla="*/ 787589 w 5697280"/>
                <a:gd name="connsiteY6254" fmla="*/ 943733 h 3222876"/>
                <a:gd name="connsiteX6255" fmla="*/ 792068 w 5697280"/>
                <a:gd name="connsiteY6255" fmla="*/ 946438 h 3222876"/>
                <a:gd name="connsiteX6256" fmla="*/ 790388 w 5697280"/>
                <a:gd name="connsiteY6256" fmla="*/ 980214 h 3222876"/>
                <a:gd name="connsiteX6257" fmla="*/ 803194 w 5697280"/>
                <a:gd name="connsiteY6257" fmla="*/ 1043217 h 3222876"/>
                <a:gd name="connsiteX6258" fmla="*/ 801398 w 5697280"/>
                <a:gd name="connsiteY6258" fmla="*/ 1017232 h 3222876"/>
                <a:gd name="connsiteX6259" fmla="*/ 805294 w 5697280"/>
                <a:gd name="connsiteY6259" fmla="*/ 1010328 h 3222876"/>
                <a:gd name="connsiteX6260" fmla="*/ 816397 w 5697280"/>
                <a:gd name="connsiteY6260" fmla="*/ 1028755 h 3222876"/>
                <a:gd name="connsiteX6261" fmla="*/ 818892 w 5697280"/>
                <a:gd name="connsiteY6261" fmla="*/ 1051661 h 3222876"/>
                <a:gd name="connsiteX6262" fmla="*/ 803474 w 5697280"/>
                <a:gd name="connsiteY6262" fmla="*/ 1053573 h 3222876"/>
                <a:gd name="connsiteX6263" fmla="*/ 841775 w 5697280"/>
                <a:gd name="connsiteY6263" fmla="*/ 1190822 h 3222876"/>
                <a:gd name="connsiteX6264" fmla="*/ 854044 w 5697280"/>
                <a:gd name="connsiteY6264" fmla="*/ 1223665 h 3222876"/>
                <a:gd name="connsiteX6265" fmla="*/ 854021 w 5697280"/>
                <a:gd name="connsiteY6265" fmla="*/ 1227980 h 3222876"/>
                <a:gd name="connsiteX6266" fmla="*/ 865217 w 5697280"/>
                <a:gd name="connsiteY6266" fmla="*/ 1266234 h 3222876"/>
                <a:gd name="connsiteX6267" fmla="*/ 898503 w 5697280"/>
                <a:gd name="connsiteY6267" fmla="*/ 1353146 h 3222876"/>
                <a:gd name="connsiteX6268" fmla="*/ 909606 w 5697280"/>
                <a:gd name="connsiteY6268" fmla="*/ 1375655 h 3222876"/>
                <a:gd name="connsiteX6269" fmla="*/ 919263 w 5697280"/>
                <a:gd name="connsiteY6269" fmla="*/ 1384472 h 3222876"/>
                <a:gd name="connsiteX6270" fmla="*/ 912965 w 5697280"/>
                <a:gd name="connsiteY6270" fmla="*/ 1368867 h 3222876"/>
                <a:gd name="connsiteX6271" fmla="*/ 921059 w 5697280"/>
                <a:gd name="connsiteY6271" fmla="*/ 1357064 h 3222876"/>
                <a:gd name="connsiteX6272" fmla="*/ 930856 w 5697280"/>
                <a:gd name="connsiteY6272" fmla="*/ 1372716 h 3222876"/>
                <a:gd name="connsiteX6273" fmla="*/ 931439 w 5697280"/>
                <a:gd name="connsiteY6273" fmla="*/ 1397908 h 3222876"/>
                <a:gd name="connsiteX6274" fmla="*/ 932325 w 5697280"/>
                <a:gd name="connsiteY6274" fmla="*/ 1407565 h 3222876"/>
                <a:gd name="connsiteX6275" fmla="*/ 947394 w 5697280"/>
                <a:gd name="connsiteY6275" fmla="*/ 1417082 h 3222876"/>
                <a:gd name="connsiteX6276" fmla="*/ 995911 w 5697280"/>
                <a:gd name="connsiteY6276" fmla="*/ 1501521 h 3222876"/>
                <a:gd name="connsiteX6277" fmla="*/ 1035238 w 5697280"/>
                <a:gd name="connsiteY6277" fmla="*/ 1553514 h 3222876"/>
                <a:gd name="connsiteX6278" fmla="*/ 1048931 w 5697280"/>
                <a:gd name="connsiteY6278" fmla="*/ 1562494 h 3222876"/>
                <a:gd name="connsiteX6279" fmla="*/ 1048417 w 5697280"/>
                <a:gd name="connsiteY6279" fmla="*/ 1554773 h 3222876"/>
                <a:gd name="connsiteX6280" fmla="*/ 1052360 w 5697280"/>
                <a:gd name="connsiteY6280" fmla="*/ 1544720 h 3222876"/>
                <a:gd name="connsiteX6281" fmla="*/ 1058308 w 5697280"/>
                <a:gd name="connsiteY6281" fmla="*/ 1553863 h 3222876"/>
                <a:gd name="connsiteX6282" fmla="*/ 1072140 w 5697280"/>
                <a:gd name="connsiteY6282" fmla="*/ 1579545 h 3222876"/>
                <a:gd name="connsiteX6283" fmla="*/ 1061060 w 5697280"/>
                <a:gd name="connsiteY6283" fmla="*/ 1622768 h 3222876"/>
                <a:gd name="connsiteX6284" fmla="*/ 1041513 w 5697280"/>
                <a:gd name="connsiteY6284" fmla="*/ 1605110 h 3222876"/>
                <a:gd name="connsiteX6285" fmla="*/ 1042073 w 5697280"/>
                <a:gd name="connsiteY6285" fmla="*/ 1598439 h 3222876"/>
                <a:gd name="connsiteX6286" fmla="*/ 1038831 w 5697280"/>
                <a:gd name="connsiteY6286" fmla="*/ 1585610 h 3222876"/>
                <a:gd name="connsiteX6287" fmla="*/ 923602 w 5697280"/>
                <a:gd name="connsiteY6287" fmla="*/ 1455079 h 3222876"/>
                <a:gd name="connsiteX6288" fmla="*/ 876740 w 5697280"/>
                <a:gd name="connsiteY6288" fmla="*/ 1386571 h 3222876"/>
                <a:gd name="connsiteX6289" fmla="*/ 825214 w 5697280"/>
                <a:gd name="connsiteY6289" fmla="*/ 1286597 h 3222876"/>
                <a:gd name="connsiteX6290" fmla="*/ 800885 w 5697280"/>
                <a:gd name="connsiteY6290" fmla="*/ 1201855 h 3222876"/>
                <a:gd name="connsiteX6291" fmla="*/ 815020 w 5697280"/>
                <a:gd name="connsiteY6291" fmla="*/ 1187113 h 3222876"/>
                <a:gd name="connsiteX6292" fmla="*/ 801025 w 5697280"/>
                <a:gd name="connsiteY6292" fmla="*/ 1166143 h 3222876"/>
                <a:gd name="connsiteX6293" fmla="*/ 784954 w 5697280"/>
                <a:gd name="connsiteY6293" fmla="*/ 1130642 h 3222876"/>
                <a:gd name="connsiteX6294" fmla="*/ 775926 w 5697280"/>
                <a:gd name="connsiteY6294" fmla="*/ 1069948 h 3222876"/>
                <a:gd name="connsiteX6295" fmla="*/ 770655 w 5697280"/>
                <a:gd name="connsiteY6295" fmla="*/ 1060291 h 3222876"/>
                <a:gd name="connsiteX6296" fmla="*/ 754560 w 5697280"/>
                <a:gd name="connsiteY6296" fmla="*/ 1073260 h 3222876"/>
                <a:gd name="connsiteX6297" fmla="*/ 730091 w 5697280"/>
                <a:gd name="connsiteY6297" fmla="*/ 1100155 h 3222876"/>
                <a:gd name="connsiteX6298" fmla="*/ 737766 w 5697280"/>
                <a:gd name="connsiteY6298" fmla="*/ 1073727 h 3222876"/>
                <a:gd name="connsiteX6299" fmla="*/ 726593 w 5697280"/>
                <a:gd name="connsiteY6299" fmla="*/ 1093390 h 3222876"/>
                <a:gd name="connsiteX6300" fmla="*/ 715396 w 5697280"/>
                <a:gd name="connsiteY6300" fmla="*/ 1109928 h 3222876"/>
                <a:gd name="connsiteX6301" fmla="*/ 748425 w 5697280"/>
                <a:gd name="connsiteY6301" fmla="*/ 1247410 h 3222876"/>
                <a:gd name="connsiteX6302" fmla="*/ 760905 w 5697280"/>
                <a:gd name="connsiteY6302" fmla="*/ 1272555 h 3222876"/>
                <a:gd name="connsiteX6303" fmla="*/ 773267 w 5697280"/>
                <a:gd name="connsiteY6303" fmla="*/ 1265091 h 3222876"/>
                <a:gd name="connsiteX6304" fmla="*/ 768765 w 5697280"/>
                <a:gd name="connsiteY6304" fmla="*/ 1280509 h 3222876"/>
                <a:gd name="connsiteX6305" fmla="*/ 765453 w 5697280"/>
                <a:gd name="connsiteY6305" fmla="*/ 1291356 h 3222876"/>
                <a:gd name="connsiteX6306" fmla="*/ 783764 w 5697280"/>
                <a:gd name="connsiteY6306" fmla="*/ 1327301 h 3222876"/>
                <a:gd name="connsiteX6307" fmla="*/ 798856 w 5697280"/>
                <a:gd name="connsiteY6307" fmla="*/ 1284941 h 3222876"/>
                <a:gd name="connsiteX6308" fmla="*/ 806320 w 5697280"/>
                <a:gd name="connsiteY6308" fmla="*/ 1285688 h 3222876"/>
                <a:gd name="connsiteX6309" fmla="*/ 805364 w 5697280"/>
                <a:gd name="connsiteY6309" fmla="*/ 1297491 h 3222876"/>
                <a:gd name="connsiteX6310" fmla="*/ 795123 w 5697280"/>
                <a:gd name="connsiteY6310" fmla="*/ 1329237 h 3222876"/>
                <a:gd name="connsiteX6311" fmla="*/ 791601 w 5697280"/>
                <a:gd name="connsiteY6311" fmla="*/ 1357414 h 3222876"/>
                <a:gd name="connsiteX6312" fmla="*/ 820898 w 5697280"/>
                <a:gd name="connsiteY6312" fmla="*/ 1437492 h 3222876"/>
                <a:gd name="connsiteX6313" fmla="*/ 838766 w 5697280"/>
                <a:gd name="connsiteY6313" fmla="*/ 1477798 h 3222876"/>
                <a:gd name="connsiteX6314" fmla="*/ 838766 w 5697280"/>
                <a:gd name="connsiteY6314" fmla="*/ 1477752 h 3222876"/>
                <a:gd name="connsiteX6315" fmla="*/ 850685 w 5697280"/>
                <a:gd name="connsiteY6315" fmla="*/ 1499631 h 3222876"/>
                <a:gd name="connsiteX6316" fmla="*/ 866920 w 5697280"/>
                <a:gd name="connsiteY6316" fmla="*/ 1466882 h 3222876"/>
                <a:gd name="connsiteX6317" fmla="*/ 865171 w 5697280"/>
                <a:gd name="connsiteY6317" fmla="*/ 1459907 h 3222876"/>
                <a:gd name="connsiteX6318" fmla="*/ 883411 w 5697280"/>
                <a:gd name="connsiteY6318" fmla="*/ 1455102 h 3222876"/>
                <a:gd name="connsiteX6319" fmla="*/ 886374 w 5697280"/>
                <a:gd name="connsiteY6319" fmla="*/ 1462123 h 3222876"/>
                <a:gd name="connsiteX6320" fmla="*/ 873288 w 5697280"/>
                <a:gd name="connsiteY6320" fmla="*/ 1487035 h 3222876"/>
                <a:gd name="connsiteX6321" fmla="*/ 858196 w 5697280"/>
                <a:gd name="connsiteY6321" fmla="*/ 1522514 h 3222876"/>
                <a:gd name="connsiteX6322" fmla="*/ 861998 w 5697280"/>
                <a:gd name="connsiteY6322" fmla="*/ 1529068 h 3222876"/>
                <a:gd name="connsiteX6323" fmla="*/ 872098 w 5697280"/>
                <a:gd name="connsiteY6323" fmla="*/ 1521254 h 3222876"/>
                <a:gd name="connsiteX6324" fmla="*/ 878070 w 5697280"/>
                <a:gd name="connsiteY6324" fmla="*/ 1549408 h 3222876"/>
                <a:gd name="connsiteX6325" fmla="*/ 877580 w 5697280"/>
                <a:gd name="connsiteY6325" fmla="*/ 1560068 h 3222876"/>
                <a:gd name="connsiteX6326" fmla="*/ 892718 w 5697280"/>
                <a:gd name="connsiteY6326" fmla="*/ 1562681 h 3222876"/>
                <a:gd name="connsiteX6327" fmla="*/ 899343 w 5697280"/>
                <a:gd name="connsiteY6327" fmla="*/ 1592398 h 3222876"/>
                <a:gd name="connsiteX6328" fmla="*/ 922622 w 5697280"/>
                <a:gd name="connsiteY6328" fmla="*/ 1636367 h 3222876"/>
                <a:gd name="connsiteX6329" fmla="*/ 944501 w 5697280"/>
                <a:gd name="connsiteY6329" fmla="*/ 1640005 h 3222876"/>
                <a:gd name="connsiteX6330" fmla="*/ 942052 w 5697280"/>
                <a:gd name="connsiteY6330" fmla="*/ 1657570 h 3222876"/>
                <a:gd name="connsiteX6331" fmla="*/ 952199 w 5697280"/>
                <a:gd name="connsiteY6331" fmla="*/ 1671635 h 3222876"/>
                <a:gd name="connsiteX6332" fmla="*/ 960363 w 5697280"/>
                <a:gd name="connsiteY6332" fmla="*/ 1678470 h 3222876"/>
                <a:gd name="connsiteX6333" fmla="*/ 967547 w 5697280"/>
                <a:gd name="connsiteY6333" fmla="*/ 1686843 h 3222876"/>
                <a:gd name="connsiteX6334" fmla="*/ 980516 w 5697280"/>
                <a:gd name="connsiteY6334" fmla="*/ 1683531 h 3222876"/>
                <a:gd name="connsiteX6335" fmla="*/ 959080 w 5697280"/>
                <a:gd name="connsiteY6335" fmla="*/ 1701585 h 3222876"/>
                <a:gd name="connsiteX6336" fmla="*/ 920593 w 5697280"/>
                <a:gd name="connsiteY6336" fmla="*/ 1674901 h 3222876"/>
                <a:gd name="connsiteX6337" fmla="*/ 865964 w 5697280"/>
                <a:gd name="connsiteY6337" fmla="*/ 1606650 h 3222876"/>
                <a:gd name="connsiteX6338" fmla="*/ 787426 w 5697280"/>
                <a:gd name="connsiteY6338" fmla="*/ 1500564 h 3222876"/>
                <a:gd name="connsiteX6339" fmla="*/ 717029 w 5697280"/>
                <a:gd name="connsiteY6339" fmla="*/ 1350347 h 3222876"/>
                <a:gd name="connsiteX6340" fmla="*/ 711011 w 5697280"/>
                <a:gd name="connsiteY6340" fmla="*/ 1315685 h 3222876"/>
                <a:gd name="connsiteX6341" fmla="*/ 709658 w 5697280"/>
                <a:gd name="connsiteY6341" fmla="*/ 1305025 h 3222876"/>
                <a:gd name="connsiteX6342" fmla="*/ 710381 w 5697280"/>
                <a:gd name="connsiteY6342" fmla="*/ 1233135 h 3222876"/>
                <a:gd name="connsiteX6343" fmla="*/ 721181 w 5697280"/>
                <a:gd name="connsiteY6343" fmla="*/ 1275028 h 3222876"/>
                <a:gd name="connsiteX6344" fmla="*/ 766713 w 5697280"/>
                <a:gd name="connsiteY6344" fmla="*/ 1398841 h 3222876"/>
                <a:gd name="connsiteX6345" fmla="*/ 758455 w 5697280"/>
                <a:gd name="connsiteY6345" fmla="*/ 1368961 h 3222876"/>
                <a:gd name="connsiteX6346" fmla="*/ 733380 w 5697280"/>
                <a:gd name="connsiteY6346" fmla="*/ 1289723 h 3222876"/>
                <a:gd name="connsiteX6347" fmla="*/ 696013 w 5697280"/>
                <a:gd name="connsiteY6347" fmla="*/ 1127539 h 3222876"/>
                <a:gd name="connsiteX6348" fmla="*/ 687265 w 5697280"/>
                <a:gd name="connsiteY6348" fmla="*/ 1096306 h 3222876"/>
                <a:gd name="connsiteX6349" fmla="*/ 676559 w 5697280"/>
                <a:gd name="connsiteY6349" fmla="*/ 1094930 h 3222876"/>
                <a:gd name="connsiteX6350" fmla="*/ 663613 w 5697280"/>
                <a:gd name="connsiteY6350" fmla="*/ 1107409 h 3222876"/>
                <a:gd name="connsiteX6351" fmla="*/ 669748 w 5697280"/>
                <a:gd name="connsiteY6351" fmla="*/ 1068968 h 3222876"/>
                <a:gd name="connsiteX6352" fmla="*/ 662330 w 5697280"/>
                <a:gd name="connsiteY6352" fmla="*/ 1056396 h 3222876"/>
                <a:gd name="connsiteX6353" fmla="*/ 648591 w 5697280"/>
                <a:gd name="connsiteY6353" fmla="*/ 1044523 h 3222876"/>
                <a:gd name="connsiteX6354" fmla="*/ 643040 w 5697280"/>
                <a:gd name="connsiteY6354" fmla="*/ 995166 h 3222876"/>
                <a:gd name="connsiteX6355" fmla="*/ 633290 w 5697280"/>
                <a:gd name="connsiteY6355" fmla="*/ 1008601 h 3222876"/>
                <a:gd name="connsiteX6356" fmla="*/ 627132 w 5697280"/>
                <a:gd name="connsiteY6356" fmla="*/ 1006782 h 3222876"/>
                <a:gd name="connsiteX6357" fmla="*/ 630980 w 5697280"/>
                <a:gd name="connsiteY6357" fmla="*/ 978395 h 3222876"/>
                <a:gd name="connsiteX6358" fmla="*/ 649944 w 5697280"/>
                <a:gd name="connsiteY6358" fmla="*/ 934356 h 3222876"/>
                <a:gd name="connsiteX6359" fmla="*/ 658178 w 5697280"/>
                <a:gd name="connsiteY6359" fmla="*/ 936058 h 3222876"/>
                <a:gd name="connsiteX6360" fmla="*/ 659251 w 5697280"/>
                <a:gd name="connsiteY6360" fmla="*/ 974103 h 3222876"/>
                <a:gd name="connsiteX6361" fmla="*/ 677399 w 5697280"/>
                <a:gd name="connsiteY6361" fmla="*/ 942590 h 3222876"/>
                <a:gd name="connsiteX6362" fmla="*/ 674809 w 5697280"/>
                <a:gd name="connsiteY6362" fmla="*/ 878024 h 3222876"/>
                <a:gd name="connsiteX6363" fmla="*/ 665409 w 5697280"/>
                <a:gd name="connsiteY6363" fmla="*/ 839350 h 3222876"/>
                <a:gd name="connsiteX6364" fmla="*/ 666622 w 5697280"/>
                <a:gd name="connsiteY6364" fmla="*/ 827547 h 3222876"/>
                <a:gd name="connsiteX6365" fmla="*/ 660651 w 5697280"/>
                <a:gd name="connsiteY6365" fmla="*/ 786377 h 3222876"/>
                <a:gd name="connsiteX6366" fmla="*/ 658948 w 5697280"/>
                <a:gd name="connsiteY6366" fmla="*/ 774691 h 3222876"/>
                <a:gd name="connsiteX6367" fmla="*/ 621534 w 5697280"/>
                <a:gd name="connsiteY6367" fmla="*/ 803055 h 3222876"/>
                <a:gd name="connsiteX6368" fmla="*/ 623120 w 5697280"/>
                <a:gd name="connsiteY6368" fmla="*/ 791789 h 3222876"/>
                <a:gd name="connsiteX6369" fmla="*/ 633406 w 5697280"/>
                <a:gd name="connsiteY6369" fmla="*/ 779893 h 3222876"/>
                <a:gd name="connsiteX6370" fmla="*/ 656265 w 5697280"/>
                <a:gd name="connsiteY6370" fmla="*/ 768766 h 3222876"/>
                <a:gd name="connsiteX6371" fmla="*/ 660301 w 5697280"/>
                <a:gd name="connsiteY6371" fmla="*/ 764171 h 3222876"/>
                <a:gd name="connsiteX6372" fmla="*/ 666692 w 5697280"/>
                <a:gd name="connsiteY6372" fmla="*/ 648452 h 3222876"/>
                <a:gd name="connsiteX6373" fmla="*/ 674600 w 5697280"/>
                <a:gd name="connsiteY6373" fmla="*/ 554730 h 3222876"/>
                <a:gd name="connsiteX6374" fmla="*/ 674670 w 5697280"/>
                <a:gd name="connsiteY6374" fmla="*/ 547475 h 3222876"/>
                <a:gd name="connsiteX6375" fmla="*/ 621230 w 5697280"/>
                <a:gd name="connsiteY6375" fmla="*/ 594383 h 3222876"/>
                <a:gd name="connsiteX6376" fmla="*/ 606348 w 5697280"/>
                <a:gd name="connsiteY6376" fmla="*/ 604647 h 3222876"/>
                <a:gd name="connsiteX6377" fmla="*/ 600680 w 5697280"/>
                <a:gd name="connsiteY6377" fmla="*/ 613440 h 3222876"/>
                <a:gd name="connsiteX6378" fmla="*/ 611690 w 5697280"/>
                <a:gd name="connsiteY6378" fmla="*/ 622794 h 3222876"/>
                <a:gd name="connsiteX6379" fmla="*/ 608121 w 5697280"/>
                <a:gd name="connsiteY6379" fmla="*/ 629535 h 3222876"/>
                <a:gd name="connsiteX6380" fmla="*/ 598744 w 5697280"/>
                <a:gd name="connsiteY6380" fmla="*/ 646166 h 3222876"/>
                <a:gd name="connsiteX6381" fmla="*/ 617242 w 5697280"/>
                <a:gd name="connsiteY6381" fmla="*/ 641781 h 3222876"/>
                <a:gd name="connsiteX6382" fmla="*/ 623190 w 5697280"/>
                <a:gd name="connsiteY6382" fmla="*/ 648242 h 3222876"/>
                <a:gd name="connsiteX6383" fmla="*/ 596155 w 5697280"/>
                <a:gd name="connsiteY6383" fmla="*/ 673481 h 3222876"/>
                <a:gd name="connsiteX6384" fmla="*/ 589344 w 5697280"/>
                <a:gd name="connsiteY6384" fmla="*/ 680199 h 3222876"/>
                <a:gd name="connsiteX6385" fmla="*/ 594429 w 5697280"/>
                <a:gd name="connsiteY6385" fmla="*/ 702125 h 3222876"/>
                <a:gd name="connsiteX6386" fmla="*/ 597391 w 5697280"/>
                <a:gd name="connsiteY6386" fmla="*/ 700889 h 3222876"/>
                <a:gd name="connsiteX6387" fmla="*/ 609871 w 5697280"/>
                <a:gd name="connsiteY6387" fmla="*/ 705087 h 3222876"/>
                <a:gd name="connsiteX6388" fmla="*/ 604739 w 5697280"/>
                <a:gd name="connsiteY6388" fmla="*/ 718080 h 3222876"/>
                <a:gd name="connsiteX6389" fmla="*/ 597555 w 5697280"/>
                <a:gd name="connsiteY6389" fmla="*/ 735527 h 3222876"/>
                <a:gd name="connsiteX6390" fmla="*/ 621534 w 5697280"/>
                <a:gd name="connsiteY6390" fmla="*/ 717660 h 3222876"/>
                <a:gd name="connsiteX6391" fmla="*/ 631214 w 5697280"/>
                <a:gd name="connsiteY6391" fmla="*/ 717683 h 3222876"/>
                <a:gd name="connsiteX6392" fmla="*/ 627295 w 5697280"/>
                <a:gd name="connsiteY6392" fmla="*/ 723561 h 3222876"/>
                <a:gd name="connsiteX6393" fmla="*/ 601310 w 5697280"/>
                <a:gd name="connsiteY6393" fmla="*/ 749616 h 3222876"/>
                <a:gd name="connsiteX6394" fmla="*/ 598418 w 5697280"/>
                <a:gd name="connsiteY6394" fmla="*/ 753885 h 3222876"/>
                <a:gd name="connsiteX6395" fmla="*/ 610570 w 5697280"/>
                <a:gd name="connsiteY6395" fmla="*/ 823045 h 3222876"/>
                <a:gd name="connsiteX6396" fmla="*/ 622537 w 5697280"/>
                <a:gd name="connsiteY6396" fmla="*/ 811476 h 3222876"/>
                <a:gd name="connsiteX6397" fmla="*/ 628531 w 5697280"/>
                <a:gd name="connsiteY6397" fmla="*/ 824375 h 3222876"/>
                <a:gd name="connsiteX6398" fmla="*/ 619597 w 5697280"/>
                <a:gd name="connsiteY6398" fmla="*/ 831186 h 3222876"/>
                <a:gd name="connsiteX6399" fmla="*/ 610944 w 5697280"/>
                <a:gd name="connsiteY6399" fmla="*/ 842452 h 3222876"/>
                <a:gd name="connsiteX6400" fmla="*/ 615212 w 5697280"/>
                <a:gd name="connsiteY6400" fmla="*/ 858594 h 3222876"/>
                <a:gd name="connsiteX6401" fmla="*/ 634549 w 5697280"/>
                <a:gd name="connsiteY6401" fmla="*/ 837577 h 3222876"/>
                <a:gd name="connsiteX6402" fmla="*/ 629184 w 5697280"/>
                <a:gd name="connsiteY6402" fmla="*/ 876345 h 3222876"/>
                <a:gd name="connsiteX6403" fmla="*/ 602430 w 5697280"/>
                <a:gd name="connsiteY6403" fmla="*/ 902376 h 3222876"/>
                <a:gd name="connsiteX6404" fmla="*/ 598884 w 5697280"/>
                <a:gd name="connsiteY6404" fmla="*/ 909630 h 3222876"/>
                <a:gd name="connsiteX6405" fmla="*/ 595852 w 5697280"/>
                <a:gd name="connsiteY6405" fmla="*/ 976015 h 3222876"/>
                <a:gd name="connsiteX6406" fmla="*/ 597181 w 5697280"/>
                <a:gd name="connsiteY6406" fmla="*/ 1008578 h 3222876"/>
                <a:gd name="connsiteX6407" fmla="*/ 607235 w 5697280"/>
                <a:gd name="connsiteY6407" fmla="*/ 982173 h 3222876"/>
                <a:gd name="connsiteX6408" fmla="*/ 640567 w 5697280"/>
                <a:gd name="connsiteY6408" fmla="*/ 875295 h 3222876"/>
                <a:gd name="connsiteX6409" fmla="*/ 650364 w 5697280"/>
                <a:gd name="connsiteY6409" fmla="*/ 880007 h 3222876"/>
                <a:gd name="connsiteX6410" fmla="*/ 630514 w 5697280"/>
                <a:gd name="connsiteY6410" fmla="*/ 941167 h 3222876"/>
                <a:gd name="connsiteX6411" fmla="*/ 629511 w 5697280"/>
                <a:gd name="connsiteY6411" fmla="*/ 1045456 h 3222876"/>
                <a:gd name="connsiteX6412" fmla="*/ 661234 w 5697280"/>
                <a:gd name="connsiteY6412" fmla="*/ 1144264 h 3222876"/>
                <a:gd name="connsiteX6413" fmla="*/ 632100 w 5697280"/>
                <a:gd name="connsiteY6413" fmla="*/ 1160289 h 3222876"/>
                <a:gd name="connsiteX6414" fmla="*/ 612926 w 5697280"/>
                <a:gd name="connsiteY6414" fmla="*/ 1116716 h 3222876"/>
                <a:gd name="connsiteX6415" fmla="*/ 605322 w 5697280"/>
                <a:gd name="connsiteY6415" fmla="*/ 1099245 h 3222876"/>
                <a:gd name="connsiteX6416" fmla="*/ 598884 w 5697280"/>
                <a:gd name="connsiteY6416" fmla="*/ 1071908 h 3222876"/>
                <a:gd name="connsiteX6417" fmla="*/ 580900 w 5697280"/>
                <a:gd name="connsiteY6417" fmla="*/ 1071908 h 3222876"/>
                <a:gd name="connsiteX6418" fmla="*/ 586778 w 5697280"/>
                <a:gd name="connsiteY6418" fmla="*/ 1058845 h 3222876"/>
                <a:gd name="connsiteX6419" fmla="*/ 588434 w 5697280"/>
                <a:gd name="connsiteY6419" fmla="*/ 1050588 h 3222876"/>
                <a:gd name="connsiteX6420" fmla="*/ 541573 w 5697280"/>
                <a:gd name="connsiteY6420" fmla="*/ 948281 h 3222876"/>
                <a:gd name="connsiteX6421" fmla="*/ 516078 w 5697280"/>
                <a:gd name="connsiteY6421" fmla="*/ 942450 h 3222876"/>
                <a:gd name="connsiteX6422" fmla="*/ 521536 w 5697280"/>
                <a:gd name="connsiteY6422" fmla="*/ 926145 h 3222876"/>
                <a:gd name="connsiteX6423" fmla="*/ 527484 w 5697280"/>
                <a:gd name="connsiteY6423" fmla="*/ 911893 h 3222876"/>
                <a:gd name="connsiteX6424" fmla="*/ 516195 w 5697280"/>
                <a:gd name="connsiteY6424" fmla="*/ 878607 h 3222876"/>
                <a:gd name="connsiteX6425" fmla="*/ 506841 w 5697280"/>
                <a:gd name="connsiteY6425" fmla="*/ 892486 h 3222876"/>
                <a:gd name="connsiteX6426" fmla="*/ 506538 w 5697280"/>
                <a:gd name="connsiteY6426" fmla="*/ 897268 h 3222876"/>
                <a:gd name="connsiteX6427" fmla="*/ 502036 w 5697280"/>
                <a:gd name="connsiteY6427" fmla="*/ 944059 h 3222876"/>
                <a:gd name="connsiteX6428" fmla="*/ 497954 w 5697280"/>
                <a:gd name="connsiteY6428" fmla="*/ 957402 h 3222876"/>
                <a:gd name="connsiteX6429" fmla="*/ 526318 w 5697280"/>
                <a:gd name="connsiteY6429" fmla="*/ 1020917 h 3222876"/>
                <a:gd name="connsiteX6430" fmla="*/ 529234 w 5697280"/>
                <a:gd name="connsiteY6430" fmla="*/ 1003307 h 3222876"/>
                <a:gd name="connsiteX6431" fmla="*/ 538844 w 5697280"/>
                <a:gd name="connsiteY6431" fmla="*/ 1003376 h 3222876"/>
                <a:gd name="connsiteX6432" fmla="*/ 542203 w 5697280"/>
                <a:gd name="connsiteY6432" fmla="*/ 1047975 h 3222876"/>
                <a:gd name="connsiteX6433" fmla="*/ 539030 w 5697280"/>
                <a:gd name="connsiteY6433" fmla="*/ 1059778 h 3222876"/>
                <a:gd name="connsiteX6434" fmla="*/ 547428 w 5697280"/>
                <a:gd name="connsiteY6434" fmla="*/ 1064746 h 3222876"/>
                <a:gd name="connsiteX6435" fmla="*/ 557318 w 5697280"/>
                <a:gd name="connsiteY6435" fmla="*/ 1071791 h 3222876"/>
                <a:gd name="connsiteX6436" fmla="*/ 559440 w 5697280"/>
                <a:gd name="connsiteY6436" fmla="*/ 1101111 h 3222876"/>
                <a:gd name="connsiteX6437" fmla="*/ 563476 w 5697280"/>
                <a:gd name="connsiteY6437" fmla="*/ 1114407 h 3222876"/>
                <a:gd name="connsiteX6438" fmla="*/ 571453 w 5697280"/>
                <a:gd name="connsiteY6438" fmla="*/ 1110302 h 3222876"/>
                <a:gd name="connsiteX6439" fmla="*/ 577891 w 5697280"/>
                <a:gd name="connsiteY6439" fmla="*/ 1112891 h 3222876"/>
                <a:gd name="connsiteX6440" fmla="*/ 576328 w 5697280"/>
                <a:gd name="connsiteY6440" fmla="*/ 1143704 h 3222876"/>
                <a:gd name="connsiteX6441" fmla="*/ 602360 w 5697280"/>
                <a:gd name="connsiteY6441" fmla="*/ 1203161 h 3222876"/>
                <a:gd name="connsiteX6442" fmla="*/ 670494 w 5697280"/>
                <a:gd name="connsiteY6442" fmla="*/ 1324618 h 3222876"/>
                <a:gd name="connsiteX6443" fmla="*/ 670144 w 5697280"/>
                <a:gd name="connsiteY6443" fmla="*/ 1324245 h 3222876"/>
                <a:gd name="connsiteX6444" fmla="*/ 689668 w 5697280"/>
                <a:gd name="connsiteY6444" fmla="*/ 1375585 h 3222876"/>
                <a:gd name="connsiteX6445" fmla="*/ 704270 w 5697280"/>
                <a:gd name="connsiteY6445" fmla="*/ 1377824 h 3222876"/>
                <a:gd name="connsiteX6446" fmla="*/ 707279 w 5697280"/>
                <a:gd name="connsiteY6446" fmla="*/ 1401243 h 3222876"/>
                <a:gd name="connsiteX6447" fmla="*/ 711711 w 5697280"/>
                <a:gd name="connsiteY6447" fmla="*/ 1420697 h 3222876"/>
                <a:gd name="connsiteX6448" fmla="*/ 732401 w 5697280"/>
                <a:gd name="connsiteY6448" fmla="*/ 1464946 h 3222876"/>
                <a:gd name="connsiteX6449" fmla="*/ 748752 w 5697280"/>
                <a:gd name="connsiteY6449" fmla="*/ 1515819 h 3222876"/>
                <a:gd name="connsiteX6450" fmla="*/ 736763 w 5697280"/>
                <a:gd name="connsiteY6450" fmla="*/ 1514863 h 3222876"/>
                <a:gd name="connsiteX6451" fmla="*/ 718125 w 5697280"/>
                <a:gd name="connsiteY6451" fmla="*/ 1484843 h 3222876"/>
                <a:gd name="connsiteX6452" fmla="*/ 694730 w 5697280"/>
                <a:gd name="connsiteY6452" fmla="*/ 1449667 h 3222876"/>
                <a:gd name="connsiteX6453" fmla="*/ 677422 w 5697280"/>
                <a:gd name="connsiteY6453" fmla="*/ 1401640 h 3222876"/>
                <a:gd name="connsiteX6454" fmla="*/ 619084 w 5697280"/>
                <a:gd name="connsiteY6454" fmla="*/ 1293735 h 3222876"/>
                <a:gd name="connsiteX6455" fmla="*/ 577565 w 5697280"/>
                <a:gd name="connsiteY6455" fmla="*/ 1204328 h 3222876"/>
                <a:gd name="connsiteX6456" fmla="*/ 542786 w 5697280"/>
                <a:gd name="connsiteY6456" fmla="*/ 1135750 h 3222876"/>
                <a:gd name="connsiteX6457" fmla="*/ 526878 w 5697280"/>
                <a:gd name="connsiteY6457" fmla="*/ 1130035 h 3222876"/>
                <a:gd name="connsiteX6458" fmla="*/ 534878 w 5697280"/>
                <a:gd name="connsiteY6458" fmla="*/ 1114594 h 3222876"/>
                <a:gd name="connsiteX6459" fmla="*/ 527997 w 5697280"/>
                <a:gd name="connsiteY6459" fmla="*/ 1100458 h 3222876"/>
                <a:gd name="connsiteX6460" fmla="*/ 518550 w 5697280"/>
                <a:gd name="connsiteY6460" fmla="*/ 1095513 h 3222876"/>
                <a:gd name="connsiteX6461" fmla="*/ 512439 w 5697280"/>
                <a:gd name="connsiteY6461" fmla="*/ 1153524 h 3222876"/>
                <a:gd name="connsiteX6462" fmla="*/ 533899 w 5697280"/>
                <a:gd name="connsiteY6462" fmla="*/ 1237613 h 3222876"/>
                <a:gd name="connsiteX6463" fmla="*/ 537981 w 5697280"/>
                <a:gd name="connsiteY6463" fmla="*/ 1254315 h 3222876"/>
                <a:gd name="connsiteX6464" fmla="*/ 542693 w 5697280"/>
                <a:gd name="connsiteY6464" fmla="*/ 1176500 h 3222876"/>
                <a:gd name="connsiteX6465" fmla="*/ 548804 w 5697280"/>
                <a:gd name="connsiteY6465" fmla="*/ 1167356 h 3222876"/>
                <a:gd name="connsiteX6466" fmla="*/ 554006 w 5697280"/>
                <a:gd name="connsiteY6466" fmla="*/ 1176477 h 3222876"/>
                <a:gd name="connsiteX6467" fmla="*/ 554309 w 5697280"/>
                <a:gd name="connsiteY6467" fmla="*/ 1269453 h 3222876"/>
                <a:gd name="connsiteX6468" fmla="*/ 537818 w 5697280"/>
                <a:gd name="connsiteY6468" fmla="*/ 1259376 h 3222876"/>
                <a:gd name="connsiteX6469" fmla="*/ 566275 w 5697280"/>
                <a:gd name="connsiteY6469" fmla="*/ 1294388 h 3222876"/>
                <a:gd name="connsiteX6470" fmla="*/ 567068 w 5697280"/>
                <a:gd name="connsiteY6470" fmla="*/ 1298424 h 3222876"/>
                <a:gd name="connsiteX6471" fmla="*/ 572666 w 5697280"/>
                <a:gd name="connsiteY6471" fmla="*/ 1324035 h 3222876"/>
                <a:gd name="connsiteX6472" fmla="*/ 585355 w 5697280"/>
                <a:gd name="connsiteY6472" fmla="*/ 1254011 h 3222876"/>
                <a:gd name="connsiteX6473" fmla="*/ 590650 w 5697280"/>
                <a:gd name="connsiteY6473" fmla="*/ 1248180 h 3222876"/>
                <a:gd name="connsiteX6474" fmla="*/ 593519 w 5697280"/>
                <a:gd name="connsiteY6474" fmla="*/ 1255131 h 3222876"/>
                <a:gd name="connsiteX6475" fmla="*/ 586732 w 5697280"/>
                <a:gd name="connsiteY6475" fmla="*/ 1321773 h 3222876"/>
                <a:gd name="connsiteX6476" fmla="*/ 586382 w 5697280"/>
                <a:gd name="connsiteY6476" fmla="*/ 1350930 h 3222876"/>
                <a:gd name="connsiteX6477" fmla="*/ 589367 w 5697280"/>
                <a:gd name="connsiteY6477" fmla="*/ 1336724 h 3222876"/>
                <a:gd name="connsiteX6478" fmla="*/ 606698 w 5697280"/>
                <a:gd name="connsiteY6478" fmla="*/ 1310553 h 3222876"/>
                <a:gd name="connsiteX6479" fmla="*/ 608518 w 5697280"/>
                <a:gd name="connsiteY6479" fmla="*/ 1314588 h 3222876"/>
                <a:gd name="connsiteX6480" fmla="*/ 594476 w 5697280"/>
                <a:gd name="connsiteY6480" fmla="*/ 1369590 h 3222876"/>
                <a:gd name="connsiteX6481" fmla="*/ 594336 w 5697280"/>
                <a:gd name="connsiteY6481" fmla="*/ 1375259 h 3222876"/>
                <a:gd name="connsiteX6482" fmla="*/ 613509 w 5697280"/>
                <a:gd name="connsiteY6482" fmla="*/ 1416872 h 3222876"/>
                <a:gd name="connsiteX6483" fmla="*/ 635786 w 5697280"/>
                <a:gd name="connsiteY6483" fmla="*/ 1454356 h 3222876"/>
                <a:gd name="connsiteX6484" fmla="*/ 658995 w 5697280"/>
                <a:gd name="connsiteY6484" fmla="*/ 1487012 h 3222876"/>
                <a:gd name="connsiteX6485" fmla="*/ 663100 w 5697280"/>
                <a:gd name="connsiteY6485" fmla="*/ 1486079 h 3222876"/>
                <a:gd name="connsiteX6486" fmla="*/ 663147 w 5697280"/>
                <a:gd name="connsiteY6486" fmla="*/ 1438121 h 3222876"/>
                <a:gd name="connsiteX6487" fmla="*/ 666949 w 5697280"/>
                <a:gd name="connsiteY6487" fmla="*/ 1430354 h 3222876"/>
                <a:gd name="connsiteX6488" fmla="*/ 671847 w 5697280"/>
                <a:gd name="connsiteY6488" fmla="*/ 1437585 h 3222876"/>
                <a:gd name="connsiteX6489" fmla="*/ 669468 w 5697280"/>
                <a:gd name="connsiteY6489" fmla="*/ 1495106 h 3222876"/>
                <a:gd name="connsiteX6490" fmla="*/ 666645 w 5697280"/>
                <a:gd name="connsiteY6490" fmla="*/ 1512694 h 3222876"/>
                <a:gd name="connsiteX6491" fmla="*/ 704596 w 5697280"/>
                <a:gd name="connsiteY6491" fmla="*/ 1561608 h 3222876"/>
                <a:gd name="connsiteX6492" fmla="*/ 733684 w 5697280"/>
                <a:gd name="connsiteY6492" fmla="*/ 1597226 h 3222876"/>
                <a:gd name="connsiteX6493" fmla="*/ 733427 w 5697280"/>
                <a:gd name="connsiteY6493" fmla="*/ 1596993 h 3222876"/>
                <a:gd name="connsiteX6494" fmla="*/ 783834 w 5697280"/>
                <a:gd name="connsiteY6494" fmla="*/ 1663144 h 3222876"/>
                <a:gd name="connsiteX6495" fmla="*/ 791461 w 5697280"/>
                <a:gd name="connsiteY6495" fmla="*/ 1644181 h 3222876"/>
                <a:gd name="connsiteX6496" fmla="*/ 800139 w 5697280"/>
                <a:gd name="connsiteY6496" fmla="*/ 1642548 h 3222876"/>
                <a:gd name="connsiteX6497" fmla="*/ 793654 w 5697280"/>
                <a:gd name="connsiteY6497" fmla="*/ 1667740 h 3222876"/>
                <a:gd name="connsiteX6498" fmla="*/ 791788 w 5697280"/>
                <a:gd name="connsiteY6498" fmla="*/ 1678726 h 3222876"/>
                <a:gd name="connsiteX6499" fmla="*/ 800115 w 5697280"/>
                <a:gd name="connsiteY6499" fmla="*/ 1688336 h 3222876"/>
                <a:gd name="connsiteX6500" fmla="*/ 811312 w 5697280"/>
                <a:gd name="connsiteY6500" fmla="*/ 1675111 h 3222876"/>
                <a:gd name="connsiteX6501" fmla="*/ 823931 w 5697280"/>
                <a:gd name="connsiteY6501" fmla="*/ 1705970 h 3222876"/>
                <a:gd name="connsiteX6502" fmla="*/ 828176 w 5697280"/>
                <a:gd name="connsiteY6502" fmla="*/ 1733471 h 3222876"/>
                <a:gd name="connsiteX6503" fmla="*/ 839559 w 5697280"/>
                <a:gd name="connsiteY6503" fmla="*/ 1724095 h 3222876"/>
                <a:gd name="connsiteX6504" fmla="*/ 844341 w 5697280"/>
                <a:gd name="connsiteY6504" fmla="*/ 1730556 h 3222876"/>
                <a:gd name="connsiteX6505" fmla="*/ 835034 w 5697280"/>
                <a:gd name="connsiteY6505" fmla="*/ 1746721 h 3222876"/>
                <a:gd name="connsiteX6506" fmla="*/ 846673 w 5697280"/>
                <a:gd name="connsiteY6506" fmla="*/ 1758383 h 3222876"/>
                <a:gd name="connsiteX6507" fmla="*/ 850336 w 5697280"/>
                <a:gd name="connsiteY6507" fmla="*/ 1753672 h 3222876"/>
                <a:gd name="connsiteX6508" fmla="*/ 860645 w 5697280"/>
                <a:gd name="connsiteY6508" fmla="*/ 1752272 h 3222876"/>
                <a:gd name="connsiteX6509" fmla="*/ 858779 w 5697280"/>
                <a:gd name="connsiteY6509" fmla="*/ 1762465 h 3222876"/>
                <a:gd name="connsiteX6510" fmla="*/ 851105 w 5697280"/>
                <a:gd name="connsiteY6510" fmla="*/ 1768483 h 3222876"/>
                <a:gd name="connsiteX6511" fmla="*/ 884344 w 5697280"/>
                <a:gd name="connsiteY6511" fmla="*/ 1796544 h 3222876"/>
                <a:gd name="connsiteX6512" fmla="*/ 898433 w 5697280"/>
                <a:gd name="connsiteY6512" fmla="*/ 1807531 h 3222876"/>
                <a:gd name="connsiteX6513" fmla="*/ 905104 w 5697280"/>
                <a:gd name="connsiteY6513" fmla="*/ 1788940 h 3222876"/>
                <a:gd name="connsiteX6514" fmla="*/ 916744 w 5697280"/>
                <a:gd name="connsiteY6514" fmla="*/ 1788940 h 3222876"/>
                <a:gd name="connsiteX6515" fmla="*/ 917444 w 5697280"/>
                <a:gd name="connsiteY6515" fmla="*/ 1798527 h 3222876"/>
                <a:gd name="connsiteX6516" fmla="*/ 916207 w 5697280"/>
                <a:gd name="connsiteY6516" fmla="*/ 1832023 h 3222876"/>
                <a:gd name="connsiteX6517" fmla="*/ 923392 w 5697280"/>
                <a:gd name="connsiteY6517" fmla="*/ 1840770 h 3222876"/>
                <a:gd name="connsiteX6518" fmla="*/ 952642 w 5697280"/>
                <a:gd name="connsiteY6518" fmla="*/ 1883223 h 3222876"/>
                <a:gd name="connsiteX6519" fmla="*/ 952269 w 5697280"/>
                <a:gd name="connsiteY6519" fmla="*/ 1892926 h 3222876"/>
                <a:gd name="connsiteX6520" fmla="*/ 963605 w 5697280"/>
                <a:gd name="connsiteY6520" fmla="*/ 1912053 h 3222876"/>
                <a:gd name="connsiteX6521" fmla="*/ 967174 w 5697280"/>
                <a:gd name="connsiteY6521" fmla="*/ 1954016 h 3222876"/>
                <a:gd name="connsiteX6522" fmla="*/ 990803 w 5697280"/>
                <a:gd name="connsiteY6522" fmla="*/ 1918374 h 3222876"/>
                <a:gd name="connsiteX6523" fmla="*/ 988587 w 5697280"/>
                <a:gd name="connsiteY6523" fmla="*/ 1862393 h 3222876"/>
                <a:gd name="connsiteX6524" fmla="*/ 975478 w 5697280"/>
                <a:gd name="connsiteY6524" fmla="*/ 1823929 h 3222876"/>
                <a:gd name="connsiteX6525" fmla="*/ 927824 w 5697280"/>
                <a:gd name="connsiteY6525" fmla="*/ 1770116 h 3222876"/>
                <a:gd name="connsiteX6526" fmla="*/ 900299 w 5697280"/>
                <a:gd name="connsiteY6526" fmla="*/ 1751479 h 3222876"/>
                <a:gd name="connsiteX6527" fmla="*/ 868133 w 5697280"/>
                <a:gd name="connsiteY6527" fmla="*/ 1729926 h 3222876"/>
                <a:gd name="connsiteX6528" fmla="*/ 863864 w 5697280"/>
                <a:gd name="connsiteY6528" fmla="*/ 1712665 h 3222876"/>
                <a:gd name="connsiteX6529" fmla="*/ 878863 w 5697280"/>
                <a:gd name="connsiteY6529" fmla="*/ 1708490 h 3222876"/>
                <a:gd name="connsiteX6530" fmla="*/ 905431 w 5697280"/>
                <a:gd name="connsiteY6530" fmla="*/ 1714881 h 3222876"/>
                <a:gd name="connsiteX6531" fmla="*/ 931602 w 5697280"/>
                <a:gd name="connsiteY6531" fmla="*/ 1719943 h 3222876"/>
                <a:gd name="connsiteX6532" fmla="*/ 940419 w 5697280"/>
                <a:gd name="connsiteY6532" fmla="*/ 1725681 h 3222876"/>
                <a:gd name="connsiteX6533" fmla="*/ 932115 w 5697280"/>
                <a:gd name="connsiteY6533" fmla="*/ 1733308 h 3222876"/>
                <a:gd name="connsiteX6534" fmla="*/ 952619 w 5697280"/>
                <a:gd name="connsiteY6534" fmla="*/ 1750126 h 3222876"/>
                <a:gd name="connsiteX6535" fmla="*/ 955278 w 5697280"/>
                <a:gd name="connsiteY6535" fmla="*/ 1742918 h 3222876"/>
                <a:gd name="connsiteX6536" fmla="*/ 946018 w 5697280"/>
                <a:gd name="connsiteY6536" fmla="*/ 1731209 h 3222876"/>
                <a:gd name="connsiteX6537" fmla="*/ 960550 w 5697280"/>
                <a:gd name="connsiteY6537" fmla="*/ 1721575 h 3222876"/>
                <a:gd name="connsiteX6538" fmla="*/ 966334 w 5697280"/>
                <a:gd name="connsiteY6538" fmla="*/ 1726031 h 3222876"/>
                <a:gd name="connsiteX6539" fmla="*/ 984318 w 5697280"/>
                <a:gd name="connsiteY6539" fmla="*/ 1738860 h 3222876"/>
                <a:gd name="connsiteX6540" fmla="*/ 1021383 w 5697280"/>
                <a:gd name="connsiteY6540" fmla="*/ 1761929 h 3222876"/>
                <a:gd name="connsiteX6541" fmla="*/ 1035705 w 5697280"/>
                <a:gd name="connsiteY6541" fmla="*/ 1784368 h 3222876"/>
                <a:gd name="connsiteX6542" fmla="*/ 1046481 w 5697280"/>
                <a:gd name="connsiteY6542" fmla="*/ 1831020 h 3222876"/>
                <a:gd name="connsiteX6543" fmla="*/ 1045968 w 5697280"/>
                <a:gd name="connsiteY6543" fmla="*/ 1839300 h 3222876"/>
                <a:gd name="connsiteX6544" fmla="*/ 1049794 w 5697280"/>
                <a:gd name="connsiteY6544" fmla="*/ 1847604 h 3222876"/>
                <a:gd name="connsiteX6545" fmla="*/ 1109204 w 5697280"/>
                <a:gd name="connsiteY6545" fmla="*/ 1781919 h 3222876"/>
                <a:gd name="connsiteX6546" fmla="*/ 1124623 w 5697280"/>
                <a:gd name="connsiteY6546" fmla="*/ 1766734 h 3222876"/>
                <a:gd name="connsiteX6547" fmla="*/ 1157862 w 5697280"/>
                <a:gd name="connsiteY6547" fmla="*/ 1727057 h 3222876"/>
                <a:gd name="connsiteX6548" fmla="*/ 1176056 w 5697280"/>
                <a:gd name="connsiteY6548" fmla="*/ 1709353 h 3222876"/>
                <a:gd name="connsiteX6549" fmla="*/ 1177945 w 5697280"/>
                <a:gd name="connsiteY6549" fmla="*/ 1699882 h 3222876"/>
                <a:gd name="connsiteX6550" fmla="*/ 1158748 w 5697280"/>
                <a:gd name="connsiteY6550" fmla="*/ 1705457 h 3222876"/>
                <a:gd name="connsiteX6551" fmla="*/ 1143260 w 5697280"/>
                <a:gd name="connsiteY6551" fmla="*/ 1724864 h 3222876"/>
                <a:gd name="connsiteX6552" fmla="*/ 1129474 w 5697280"/>
                <a:gd name="connsiteY6552" fmla="*/ 1730183 h 3222876"/>
                <a:gd name="connsiteX6553" fmla="*/ 1100457 w 5697280"/>
                <a:gd name="connsiteY6553" fmla="*/ 1714438 h 3222876"/>
                <a:gd name="connsiteX6554" fmla="*/ 1094929 w 5697280"/>
                <a:gd name="connsiteY6554" fmla="*/ 1712875 h 3222876"/>
                <a:gd name="connsiteX6555" fmla="*/ 1058821 w 5697280"/>
                <a:gd name="connsiteY6555" fmla="*/ 1698110 h 3222876"/>
                <a:gd name="connsiteX6556" fmla="*/ 1034982 w 5697280"/>
                <a:gd name="connsiteY6556" fmla="*/ 1689852 h 3222876"/>
                <a:gd name="connsiteX6557" fmla="*/ 999620 w 5697280"/>
                <a:gd name="connsiteY6557" fmla="*/ 1660532 h 3222876"/>
                <a:gd name="connsiteX6558" fmla="*/ 939300 w 5697280"/>
                <a:gd name="connsiteY6558" fmla="*/ 1618732 h 3222876"/>
                <a:gd name="connsiteX6559" fmla="*/ 919636 w 5697280"/>
                <a:gd name="connsiteY6559" fmla="*/ 1606580 h 3222876"/>
                <a:gd name="connsiteX6560" fmla="*/ 906574 w 5697280"/>
                <a:gd name="connsiteY6560" fmla="*/ 1596246 h 3222876"/>
                <a:gd name="connsiteX6561" fmla="*/ 918493 w 5697280"/>
                <a:gd name="connsiteY6561" fmla="*/ 1563777 h 3222876"/>
                <a:gd name="connsiteX6562" fmla="*/ 927170 w 5697280"/>
                <a:gd name="connsiteY6562" fmla="*/ 1571148 h 3222876"/>
                <a:gd name="connsiteX6563" fmla="*/ 929013 w 5697280"/>
                <a:gd name="connsiteY6563" fmla="*/ 1585097 h 3222876"/>
                <a:gd name="connsiteX6564" fmla="*/ 954881 w 5697280"/>
                <a:gd name="connsiteY6564" fmla="*/ 1584863 h 3222876"/>
                <a:gd name="connsiteX6565" fmla="*/ 980120 w 5697280"/>
                <a:gd name="connsiteY6565" fmla="*/ 1616423 h 3222876"/>
                <a:gd name="connsiteX6566" fmla="*/ 1010653 w 5697280"/>
                <a:gd name="connsiteY6566" fmla="*/ 1633054 h 3222876"/>
                <a:gd name="connsiteX6567" fmla="*/ 1060967 w 5697280"/>
                <a:gd name="connsiteY6567" fmla="*/ 1652205 h 3222876"/>
                <a:gd name="connsiteX6568" fmla="*/ 1076735 w 5697280"/>
                <a:gd name="connsiteY6568" fmla="*/ 1657196 h 3222876"/>
                <a:gd name="connsiteX6569" fmla="*/ 1095652 w 5697280"/>
                <a:gd name="connsiteY6569" fmla="*/ 1659855 h 3222876"/>
                <a:gd name="connsiteX6570" fmla="*/ 1107548 w 5697280"/>
                <a:gd name="connsiteY6570" fmla="*/ 1663005 h 3222876"/>
                <a:gd name="connsiteX6571" fmla="*/ 1150607 w 5697280"/>
                <a:gd name="connsiteY6571" fmla="*/ 1675927 h 3222876"/>
                <a:gd name="connsiteX6572" fmla="*/ 1153430 w 5697280"/>
                <a:gd name="connsiteY6572" fmla="*/ 1668579 h 3222876"/>
                <a:gd name="connsiteX6573" fmla="*/ 1154969 w 5697280"/>
                <a:gd name="connsiteY6573" fmla="*/ 1647913 h 3222876"/>
                <a:gd name="connsiteX6574" fmla="*/ 1158981 w 5697280"/>
                <a:gd name="connsiteY6574" fmla="*/ 1646210 h 3222876"/>
                <a:gd name="connsiteX6575" fmla="*/ 1164743 w 5697280"/>
                <a:gd name="connsiteY6575" fmla="*/ 1670562 h 3222876"/>
                <a:gd name="connsiteX6576" fmla="*/ 1166072 w 5697280"/>
                <a:gd name="connsiteY6576" fmla="*/ 1677140 h 3222876"/>
                <a:gd name="connsiteX6577" fmla="*/ 1191078 w 5697280"/>
                <a:gd name="connsiteY6577" fmla="*/ 1674807 h 3222876"/>
                <a:gd name="connsiteX6578" fmla="*/ 1246150 w 5697280"/>
                <a:gd name="connsiteY6578" fmla="*/ 1634431 h 3222876"/>
                <a:gd name="connsiteX6579" fmla="*/ 1253171 w 5697280"/>
                <a:gd name="connsiteY6579" fmla="*/ 1621601 h 3222876"/>
                <a:gd name="connsiteX6580" fmla="*/ 1217552 w 5697280"/>
                <a:gd name="connsiteY6580" fmla="*/ 1602661 h 3222876"/>
                <a:gd name="connsiteX6581" fmla="*/ 1195883 w 5697280"/>
                <a:gd name="connsiteY6581" fmla="*/ 1613251 h 3222876"/>
                <a:gd name="connsiteX6582" fmla="*/ 1128308 w 5697280"/>
                <a:gd name="connsiteY6582" fmla="*/ 1570285 h 3222876"/>
                <a:gd name="connsiteX6583" fmla="*/ 1078344 w 5697280"/>
                <a:gd name="connsiteY6583" fmla="*/ 1514093 h 3222876"/>
                <a:gd name="connsiteX6584" fmla="*/ 1067755 w 5697280"/>
                <a:gd name="connsiteY6584" fmla="*/ 1501427 h 3222876"/>
                <a:gd name="connsiteX6585" fmla="*/ 1029967 w 5697280"/>
                <a:gd name="connsiteY6585" fmla="*/ 1464456 h 3222876"/>
                <a:gd name="connsiteX6586" fmla="*/ 976598 w 5697280"/>
                <a:gd name="connsiteY6586" fmla="*/ 1401920 h 3222876"/>
                <a:gd name="connsiteX6587" fmla="*/ 962882 w 5697280"/>
                <a:gd name="connsiteY6587" fmla="*/ 1365182 h 3222876"/>
                <a:gd name="connsiteX6588" fmla="*/ 977041 w 5697280"/>
                <a:gd name="connsiteY6588" fmla="*/ 1369987 h 3222876"/>
                <a:gd name="connsiteX6589" fmla="*/ 1010583 w 5697280"/>
                <a:gd name="connsiteY6589" fmla="*/ 1404626 h 3222876"/>
                <a:gd name="connsiteX6590" fmla="*/ 1044359 w 5697280"/>
                <a:gd name="connsiteY6590" fmla="*/ 1427158 h 3222876"/>
                <a:gd name="connsiteX6591" fmla="*/ 991316 w 5697280"/>
                <a:gd name="connsiteY6591" fmla="*/ 1343092 h 3222876"/>
                <a:gd name="connsiteX6592" fmla="*/ 958893 w 5697280"/>
                <a:gd name="connsiteY6592" fmla="*/ 1268917 h 3222876"/>
                <a:gd name="connsiteX6593" fmla="*/ 949097 w 5697280"/>
                <a:gd name="connsiteY6593" fmla="*/ 1255901 h 3222876"/>
                <a:gd name="connsiteX6594" fmla="*/ 938413 w 5697280"/>
                <a:gd name="connsiteY6594" fmla="*/ 1211629 h 3222876"/>
                <a:gd name="connsiteX6595" fmla="*/ 932442 w 5697280"/>
                <a:gd name="connsiteY6595" fmla="*/ 1202881 h 3222876"/>
                <a:gd name="connsiteX6596" fmla="*/ 888846 w 5697280"/>
                <a:gd name="connsiteY6596" fmla="*/ 1131715 h 3222876"/>
                <a:gd name="connsiteX6597" fmla="*/ 859642 w 5697280"/>
                <a:gd name="connsiteY6597" fmla="*/ 1061877 h 3222876"/>
                <a:gd name="connsiteX6598" fmla="*/ 828969 w 5697280"/>
                <a:gd name="connsiteY6598" fmla="*/ 938648 h 3222876"/>
                <a:gd name="connsiteX6599" fmla="*/ 816816 w 5697280"/>
                <a:gd name="connsiteY6599" fmla="*/ 859783 h 3222876"/>
                <a:gd name="connsiteX6600" fmla="*/ 810822 w 5697280"/>
                <a:gd name="connsiteY6600" fmla="*/ 832399 h 3222876"/>
                <a:gd name="connsiteX6601" fmla="*/ 814717 w 5697280"/>
                <a:gd name="connsiteY6601" fmla="*/ 892276 h 3222876"/>
                <a:gd name="connsiteX6602" fmla="*/ 820479 w 5697280"/>
                <a:gd name="connsiteY6602" fmla="*/ 995866 h 3222876"/>
                <a:gd name="connsiteX6603" fmla="*/ 817026 w 5697280"/>
                <a:gd name="connsiteY6603" fmla="*/ 1003820 h 3222876"/>
                <a:gd name="connsiteX6604" fmla="*/ 811825 w 5697280"/>
                <a:gd name="connsiteY6604" fmla="*/ 997009 h 3222876"/>
                <a:gd name="connsiteX6605" fmla="*/ 782528 w 5697280"/>
                <a:gd name="connsiteY6605" fmla="*/ 840003 h 3222876"/>
                <a:gd name="connsiteX6606" fmla="*/ 785140 w 5697280"/>
                <a:gd name="connsiteY6606" fmla="*/ 741359 h 3222876"/>
                <a:gd name="connsiteX6607" fmla="*/ 778002 w 5697280"/>
                <a:gd name="connsiteY6607" fmla="*/ 731329 h 3222876"/>
                <a:gd name="connsiteX6608" fmla="*/ 772544 w 5697280"/>
                <a:gd name="connsiteY6608" fmla="*/ 723771 h 3222876"/>
                <a:gd name="connsiteX6609" fmla="*/ 786026 w 5697280"/>
                <a:gd name="connsiteY6609" fmla="*/ 718430 h 3222876"/>
                <a:gd name="connsiteX6610" fmla="*/ 789152 w 5697280"/>
                <a:gd name="connsiteY6610" fmla="*/ 694544 h 3222876"/>
                <a:gd name="connsiteX6611" fmla="*/ 785887 w 5697280"/>
                <a:gd name="connsiteY6611" fmla="*/ 682974 h 3222876"/>
                <a:gd name="connsiteX6612" fmla="*/ 765570 w 5697280"/>
                <a:gd name="connsiteY6612" fmla="*/ 695477 h 3222876"/>
                <a:gd name="connsiteX6613" fmla="*/ 740751 w 5697280"/>
                <a:gd name="connsiteY6613" fmla="*/ 713834 h 3222876"/>
                <a:gd name="connsiteX6614" fmla="*/ 753977 w 5697280"/>
                <a:gd name="connsiteY6614" fmla="*/ 689296 h 3222876"/>
                <a:gd name="connsiteX6615" fmla="*/ 786586 w 5697280"/>
                <a:gd name="connsiteY6615" fmla="*/ 674321 h 3222876"/>
                <a:gd name="connsiteX6616" fmla="*/ 788849 w 5697280"/>
                <a:gd name="connsiteY6616" fmla="*/ 670682 h 3222876"/>
                <a:gd name="connsiteX6617" fmla="*/ 783950 w 5697280"/>
                <a:gd name="connsiteY6617" fmla="*/ 638142 h 3222876"/>
                <a:gd name="connsiteX6618" fmla="*/ 768812 w 5697280"/>
                <a:gd name="connsiteY6618" fmla="*/ 649992 h 3222876"/>
                <a:gd name="connsiteX6619" fmla="*/ 752857 w 5697280"/>
                <a:gd name="connsiteY6619" fmla="*/ 672594 h 3222876"/>
                <a:gd name="connsiteX6620" fmla="*/ 726732 w 5697280"/>
                <a:gd name="connsiteY6620" fmla="*/ 715864 h 3222876"/>
                <a:gd name="connsiteX6621" fmla="*/ 725403 w 5697280"/>
                <a:gd name="connsiteY6621" fmla="*/ 724658 h 3222876"/>
                <a:gd name="connsiteX6622" fmla="*/ 734407 w 5697280"/>
                <a:gd name="connsiteY6622" fmla="*/ 723794 h 3222876"/>
                <a:gd name="connsiteX6623" fmla="*/ 741591 w 5697280"/>
                <a:gd name="connsiteY6623" fmla="*/ 731725 h 3222876"/>
                <a:gd name="connsiteX6624" fmla="*/ 736529 w 5697280"/>
                <a:gd name="connsiteY6624" fmla="*/ 741172 h 3222876"/>
                <a:gd name="connsiteX6625" fmla="*/ 707605 w 5697280"/>
                <a:gd name="connsiteY6625" fmla="*/ 777467 h 3222876"/>
                <a:gd name="connsiteX6626" fmla="*/ 720924 w 5697280"/>
                <a:gd name="connsiteY6626" fmla="*/ 786960 h 3222876"/>
                <a:gd name="connsiteX6627" fmla="*/ 760928 w 5697280"/>
                <a:gd name="connsiteY6627" fmla="*/ 738023 h 3222876"/>
                <a:gd name="connsiteX6628" fmla="*/ 714230 w 5697280"/>
                <a:gd name="connsiteY6628" fmla="*/ 825495 h 3222876"/>
                <a:gd name="connsiteX6629" fmla="*/ 703523 w 5697280"/>
                <a:gd name="connsiteY6629" fmla="*/ 856494 h 3222876"/>
                <a:gd name="connsiteX6630" fmla="*/ 718522 w 5697280"/>
                <a:gd name="connsiteY6630" fmla="*/ 837251 h 3222876"/>
                <a:gd name="connsiteX6631" fmla="*/ 727736 w 5697280"/>
                <a:gd name="connsiteY6631" fmla="*/ 831373 h 3222876"/>
                <a:gd name="connsiteX6632" fmla="*/ 727619 w 5697280"/>
                <a:gd name="connsiteY6632" fmla="*/ 842592 h 3222876"/>
                <a:gd name="connsiteX6633" fmla="*/ 718708 w 5697280"/>
                <a:gd name="connsiteY6633" fmla="*/ 868787 h 3222876"/>
                <a:gd name="connsiteX6634" fmla="*/ 728132 w 5697280"/>
                <a:gd name="connsiteY6634" fmla="*/ 882596 h 3222876"/>
                <a:gd name="connsiteX6635" fmla="*/ 5432183 w 5697280"/>
                <a:gd name="connsiteY6635" fmla="*/ 785678 h 3222876"/>
                <a:gd name="connsiteX6636" fmla="*/ 5408461 w 5697280"/>
                <a:gd name="connsiteY6636" fmla="*/ 772125 h 3222876"/>
                <a:gd name="connsiteX6637" fmla="*/ 5399900 w 5697280"/>
                <a:gd name="connsiteY6637" fmla="*/ 775694 h 3222876"/>
                <a:gd name="connsiteX6638" fmla="*/ 5366895 w 5697280"/>
                <a:gd name="connsiteY6638" fmla="*/ 778447 h 3222876"/>
                <a:gd name="connsiteX6639" fmla="*/ 5361436 w 5697280"/>
                <a:gd name="connsiteY6639" fmla="*/ 782272 h 3222876"/>
                <a:gd name="connsiteX6640" fmla="*/ 5368527 w 5697280"/>
                <a:gd name="connsiteY6640" fmla="*/ 784511 h 3222876"/>
                <a:gd name="connsiteX6641" fmla="*/ 5396938 w 5697280"/>
                <a:gd name="connsiteY6641" fmla="*/ 787940 h 3222876"/>
                <a:gd name="connsiteX6642" fmla="*/ 5377834 w 5697280"/>
                <a:gd name="connsiteY6642" fmla="*/ 819337 h 3222876"/>
                <a:gd name="connsiteX6643" fmla="*/ 5358754 w 5697280"/>
                <a:gd name="connsiteY6643" fmla="*/ 884205 h 3222876"/>
                <a:gd name="connsiteX6644" fmla="*/ 5358171 w 5697280"/>
                <a:gd name="connsiteY6644" fmla="*/ 923906 h 3222876"/>
                <a:gd name="connsiteX6645" fmla="*/ 5389101 w 5697280"/>
                <a:gd name="connsiteY6645" fmla="*/ 827874 h 3222876"/>
                <a:gd name="connsiteX6646" fmla="*/ 5399201 w 5697280"/>
                <a:gd name="connsiteY6646" fmla="*/ 825308 h 3222876"/>
                <a:gd name="connsiteX6647" fmla="*/ 5451987 w 5697280"/>
                <a:gd name="connsiteY6647" fmla="*/ 862512 h 3222876"/>
                <a:gd name="connsiteX6648" fmla="*/ 5457982 w 5697280"/>
                <a:gd name="connsiteY6648" fmla="*/ 883366 h 3222876"/>
                <a:gd name="connsiteX6649" fmla="*/ 5453153 w 5697280"/>
                <a:gd name="connsiteY6649" fmla="*/ 916675 h 3222876"/>
                <a:gd name="connsiteX6650" fmla="*/ 5431600 w 5697280"/>
                <a:gd name="connsiteY6650" fmla="*/ 909840 h 3222876"/>
                <a:gd name="connsiteX6651" fmla="*/ 5430760 w 5697280"/>
                <a:gd name="connsiteY6651" fmla="*/ 884579 h 3222876"/>
                <a:gd name="connsiteX6652" fmla="*/ 5410793 w 5697280"/>
                <a:gd name="connsiteY6652" fmla="*/ 867761 h 3222876"/>
                <a:gd name="connsiteX6653" fmla="*/ 5396215 w 5697280"/>
                <a:gd name="connsiteY6653" fmla="*/ 869020 h 3222876"/>
                <a:gd name="connsiteX6654" fmla="*/ 5370837 w 5697280"/>
                <a:gd name="connsiteY6654" fmla="*/ 915112 h 3222876"/>
                <a:gd name="connsiteX6655" fmla="*/ 5371350 w 5697280"/>
                <a:gd name="connsiteY6655" fmla="*/ 924979 h 3222876"/>
                <a:gd name="connsiteX6656" fmla="*/ 5380657 w 5697280"/>
                <a:gd name="connsiteY6656" fmla="*/ 917538 h 3222876"/>
                <a:gd name="connsiteX6657" fmla="*/ 5420334 w 5697280"/>
                <a:gd name="connsiteY6657" fmla="*/ 897758 h 3222876"/>
                <a:gd name="connsiteX6658" fmla="*/ 5410654 w 5697280"/>
                <a:gd name="connsiteY6658" fmla="*/ 947955 h 3222876"/>
                <a:gd name="connsiteX6659" fmla="*/ 5404846 w 5697280"/>
                <a:gd name="connsiteY6659" fmla="*/ 958265 h 3222876"/>
                <a:gd name="connsiteX6660" fmla="*/ 5412427 w 5697280"/>
                <a:gd name="connsiteY6660" fmla="*/ 1065073 h 3222876"/>
                <a:gd name="connsiteX6661" fmla="*/ 5419097 w 5697280"/>
                <a:gd name="connsiteY6661" fmla="*/ 1075826 h 3222876"/>
                <a:gd name="connsiteX6662" fmla="*/ 5425886 w 5697280"/>
                <a:gd name="connsiteY6662" fmla="*/ 1066029 h 3222876"/>
                <a:gd name="connsiteX6663" fmla="*/ 5428334 w 5697280"/>
                <a:gd name="connsiteY6663" fmla="*/ 1050634 h 3222876"/>
                <a:gd name="connsiteX6664" fmla="*/ 5435425 w 5697280"/>
                <a:gd name="connsiteY6664" fmla="*/ 956002 h 3222876"/>
                <a:gd name="connsiteX6665" fmla="*/ 5449071 w 5697280"/>
                <a:gd name="connsiteY6665" fmla="*/ 937551 h 3222876"/>
                <a:gd name="connsiteX6666" fmla="*/ 5497868 w 5697280"/>
                <a:gd name="connsiteY6666" fmla="*/ 931440 h 3222876"/>
                <a:gd name="connsiteX6667" fmla="*/ 5563531 w 5697280"/>
                <a:gd name="connsiteY6667" fmla="*/ 882316 h 3222876"/>
                <a:gd name="connsiteX6668" fmla="*/ 5558982 w 5697280"/>
                <a:gd name="connsiteY6668" fmla="*/ 852692 h 3222876"/>
                <a:gd name="connsiteX6669" fmla="*/ 5533207 w 5697280"/>
                <a:gd name="connsiteY6669" fmla="*/ 810566 h 3222876"/>
                <a:gd name="connsiteX6670" fmla="*/ 5522220 w 5697280"/>
                <a:gd name="connsiteY6670" fmla="*/ 824538 h 3222876"/>
                <a:gd name="connsiteX6671" fmla="*/ 5514266 w 5697280"/>
                <a:gd name="connsiteY6671" fmla="*/ 810170 h 3222876"/>
                <a:gd name="connsiteX6672" fmla="*/ 5505729 w 5697280"/>
                <a:gd name="connsiteY6672" fmla="*/ 819500 h 3222876"/>
                <a:gd name="connsiteX6673" fmla="*/ 5508645 w 5697280"/>
                <a:gd name="connsiteY6673" fmla="*/ 792629 h 3222876"/>
                <a:gd name="connsiteX6674" fmla="*/ 5511794 w 5697280"/>
                <a:gd name="connsiteY6674" fmla="*/ 783438 h 3222876"/>
                <a:gd name="connsiteX6675" fmla="*/ 5498662 w 5697280"/>
                <a:gd name="connsiteY6675" fmla="*/ 791696 h 3222876"/>
                <a:gd name="connsiteX6676" fmla="*/ 5490847 w 5697280"/>
                <a:gd name="connsiteY6676" fmla="*/ 774901 h 3222876"/>
                <a:gd name="connsiteX6677" fmla="*/ 5474216 w 5697280"/>
                <a:gd name="connsiteY6677" fmla="*/ 789690 h 3222876"/>
                <a:gd name="connsiteX6678" fmla="*/ 5474216 w 5697280"/>
                <a:gd name="connsiteY6678" fmla="*/ 760066 h 3222876"/>
                <a:gd name="connsiteX6679" fmla="*/ 5452966 w 5697280"/>
                <a:gd name="connsiteY6679" fmla="*/ 781829 h 3222876"/>
                <a:gd name="connsiteX6680" fmla="*/ 5449491 w 5697280"/>
                <a:gd name="connsiteY6680" fmla="*/ 759623 h 3222876"/>
                <a:gd name="connsiteX6681" fmla="*/ 5438458 w 5697280"/>
                <a:gd name="connsiteY6681" fmla="*/ 766527 h 3222876"/>
                <a:gd name="connsiteX6682" fmla="*/ 5431740 w 5697280"/>
                <a:gd name="connsiteY6682" fmla="*/ 786027 h 3222876"/>
                <a:gd name="connsiteX6683" fmla="*/ 5432183 w 5697280"/>
                <a:gd name="connsiteY6683" fmla="*/ 785678 h 3222876"/>
                <a:gd name="connsiteX6684" fmla="*/ 128428 w 5697280"/>
                <a:gd name="connsiteY6684" fmla="*/ 2310387 h 3222876"/>
                <a:gd name="connsiteX6685" fmla="*/ 128381 w 5697280"/>
                <a:gd name="connsiteY6685" fmla="*/ 2310457 h 3222876"/>
                <a:gd name="connsiteX6686" fmla="*/ 135985 w 5697280"/>
                <a:gd name="connsiteY6686" fmla="*/ 2255058 h 3222876"/>
                <a:gd name="connsiteX6687" fmla="*/ 142377 w 5697280"/>
                <a:gd name="connsiteY6687" fmla="*/ 2249973 h 3222876"/>
                <a:gd name="connsiteX6688" fmla="*/ 201507 w 5697280"/>
                <a:gd name="connsiteY6688" fmla="*/ 2224618 h 3222876"/>
                <a:gd name="connsiteX6689" fmla="*/ 176479 w 5697280"/>
                <a:gd name="connsiteY6689" fmla="*/ 2217247 h 3222876"/>
                <a:gd name="connsiteX6690" fmla="*/ 221661 w 5697280"/>
                <a:gd name="connsiteY6690" fmla="*/ 2191612 h 3222876"/>
                <a:gd name="connsiteX6691" fmla="*/ 225906 w 5697280"/>
                <a:gd name="connsiteY6691" fmla="*/ 2193035 h 3222876"/>
                <a:gd name="connsiteX6692" fmla="*/ 248835 w 5697280"/>
                <a:gd name="connsiteY6692" fmla="*/ 2193945 h 3222876"/>
                <a:gd name="connsiteX6693" fmla="*/ 237592 w 5697280"/>
                <a:gd name="connsiteY6693" fmla="*/ 2177243 h 3222876"/>
                <a:gd name="connsiteX6694" fmla="*/ 267752 w 5697280"/>
                <a:gd name="connsiteY6694" fmla="*/ 2150979 h 3222876"/>
                <a:gd name="connsiteX6695" fmla="*/ 288162 w 5697280"/>
                <a:gd name="connsiteY6695" fmla="*/ 2131082 h 3222876"/>
                <a:gd name="connsiteX6696" fmla="*/ 293714 w 5697280"/>
                <a:gd name="connsiteY6696" fmla="*/ 2125390 h 3222876"/>
                <a:gd name="connsiteX6697" fmla="*/ 358559 w 5697280"/>
                <a:gd name="connsiteY6697" fmla="*/ 2094624 h 3222876"/>
                <a:gd name="connsiteX6698" fmla="*/ 364204 w 5697280"/>
                <a:gd name="connsiteY6698" fmla="*/ 2078692 h 3222876"/>
                <a:gd name="connsiteX6699" fmla="*/ 348763 w 5697280"/>
                <a:gd name="connsiteY6699" fmla="*/ 2079882 h 3222876"/>
                <a:gd name="connsiteX6700" fmla="*/ 341298 w 5697280"/>
                <a:gd name="connsiteY6700" fmla="*/ 2081654 h 3222876"/>
                <a:gd name="connsiteX6701" fmla="*/ 329565 w 5697280"/>
                <a:gd name="connsiteY6701" fmla="*/ 2065350 h 3222876"/>
                <a:gd name="connsiteX6702" fmla="*/ 322404 w 5697280"/>
                <a:gd name="connsiteY6702" fmla="*/ 2059239 h 3222876"/>
                <a:gd name="connsiteX6703" fmla="*/ 303021 w 5697280"/>
                <a:gd name="connsiteY6703" fmla="*/ 2041348 h 3222876"/>
                <a:gd name="connsiteX6704" fmla="*/ 263577 w 5697280"/>
                <a:gd name="connsiteY6704" fmla="*/ 2065000 h 3222876"/>
                <a:gd name="connsiteX6705" fmla="*/ 292314 w 5697280"/>
                <a:gd name="connsiteY6705" fmla="*/ 2051821 h 3222876"/>
                <a:gd name="connsiteX6706" fmla="*/ 292034 w 5697280"/>
                <a:gd name="connsiteY6706" fmla="*/ 2073561 h 3222876"/>
                <a:gd name="connsiteX6707" fmla="*/ 258935 w 5697280"/>
                <a:gd name="connsiteY6707" fmla="*/ 2092408 h 3222876"/>
                <a:gd name="connsiteX6708" fmla="*/ 251378 w 5697280"/>
                <a:gd name="connsiteY6708" fmla="*/ 2099802 h 3222876"/>
                <a:gd name="connsiteX6709" fmla="*/ 269292 w 5697280"/>
                <a:gd name="connsiteY6709" fmla="*/ 2099989 h 3222876"/>
                <a:gd name="connsiteX6710" fmla="*/ 242794 w 5697280"/>
                <a:gd name="connsiteY6710" fmla="*/ 2122125 h 3222876"/>
                <a:gd name="connsiteX6711" fmla="*/ 217975 w 5697280"/>
                <a:gd name="connsiteY6711" fmla="*/ 2134277 h 3222876"/>
                <a:gd name="connsiteX6712" fmla="*/ 229871 w 5697280"/>
                <a:gd name="connsiteY6712" fmla="*/ 2133158 h 3222876"/>
                <a:gd name="connsiteX6713" fmla="*/ 239482 w 5697280"/>
                <a:gd name="connsiteY6713" fmla="*/ 2133274 h 3222876"/>
                <a:gd name="connsiteX6714" fmla="*/ 234257 w 5697280"/>
                <a:gd name="connsiteY6714" fmla="*/ 2141672 h 3222876"/>
                <a:gd name="connsiteX6715" fmla="*/ 197892 w 5697280"/>
                <a:gd name="connsiteY6715" fmla="*/ 2168380 h 3222876"/>
                <a:gd name="connsiteX6716" fmla="*/ 196166 w 5697280"/>
                <a:gd name="connsiteY6716" fmla="*/ 2169966 h 3222876"/>
                <a:gd name="connsiteX6717" fmla="*/ 163580 w 5697280"/>
                <a:gd name="connsiteY6717" fmla="*/ 2193525 h 3222876"/>
                <a:gd name="connsiteX6718" fmla="*/ 129477 w 5697280"/>
                <a:gd name="connsiteY6718" fmla="*/ 2214634 h 3222876"/>
                <a:gd name="connsiteX6719" fmla="*/ 143240 w 5697280"/>
                <a:gd name="connsiteY6719" fmla="*/ 2220932 h 3222876"/>
                <a:gd name="connsiteX6720" fmla="*/ 70090 w 5697280"/>
                <a:gd name="connsiteY6720" fmla="*/ 2272272 h 3222876"/>
                <a:gd name="connsiteX6721" fmla="*/ 64655 w 5697280"/>
                <a:gd name="connsiteY6721" fmla="*/ 2277777 h 3222876"/>
                <a:gd name="connsiteX6722" fmla="*/ 71933 w 5697280"/>
                <a:gd name="connsiteY6722" fmla="*/ 2281043 h 3222876"/>
                <a:gd name="connsiteX6723" fmla="*/ 87794 w 5697280"/>
                <a:gd name="connsiteY6723" fmla="*/ 2280343 h 3222876"/>
                <a:gd name="connsiteX6724" fmla="*/ 69974 w 5697280"/>
                <a:gd name="connsiteY6724" fmla="*/ 2308870 h 3222876"/>
                <a:gd name="connsiteX6725" fmla="*/ 69227 w 5697280"/>
                <a:gd name="connsiteY6725" fmla="*/ 2316614 h 3222876"/>
                <a:gd name="connsiteX6726" fmla="*/ 76318 w 5697280"/>
                <a:gd name="connsiteY6726" fmla="*/ 2314842 h 3222876"/>
                <a:gd name="connsiteX6727" fmla="*/ 87794 w 5697280"/>
                <a:gd name="connsiteY6727" fmla="*/ 2310923 h 3222876"/>
                <a:gd name="connsiteX6728" fmla="*/ 89311 w 5697280"/>
                <a:gd name="connsiteY6728" fmla="*/ 2325222 h 3222876"/>
                <a:gd name="connsiteX6729" fmla="*/ 67174 w 5697280"/>
                <a:gd name="connsiteY6729" fmla="*/ 2367021 h 3222876"/>
                <a:gd name="connsiteX6730" fmla="*/ 78208 w 5697280"/>
                <a:gd name="connsiteY6730" fmla="*/ 2366718 h 3222876"/>
                <a:gd name="connsiteX6731" fmla="*/ 75035 w 5697280"/>
                <a:gd name="connsiteY6731" fmla="*/ 2402733 h 3222876"/>
                <a:gd name="connsiteX6732" fmla="*/ 74732 w 5697280"/>
                <a:gd name="connsiteY6732" fmla="*/ 2409474 h 3222876"/>
                <a:gd name="connsiteX6733" fmla="*/ 85369 w 5697280"/>
                <a:gd name="connsiteY6733" fmla="*/ 2406325 h 3222876"/>
                <a:gd name="connsiteX6734" fmla="*/ 91433 w 5697280"/>
                <a:gd name="connsiteY6734" fmla="*/ 2389811 h 3222876"/>
                <a:gd name="connsiteX6735" fmla="*/ 103329 w 5697280"/>
                <a:gd name="connsiteY6735" fmla="*/ 2385285 h 3222876"/>
                <a:gd name="connsiteX6736" fmla="*/ 99947 w 5697280"/>
                <a:gd name="connsiteY6736" fmla="*/ 2413906 h 3222876"/>
                <a:gd name="connsiteX6737" fmla="*/ 92716 w 5697280"/>
                <a:gd name="connsiteY6737" fmla="*/ 2435972 h 3222876"/>
                <a:gd name="connsiteX6738" fmla="*/ 87258 w 5697280"/>
                <a:gd name="connsiteY6738" fmla="*/ 2453863 h 3222876"/>
                <a:gd name="connsiteX6739" fmla="*/ 97055 w 5697280"/>
                <a:gd name="connsiteY6739" fmla="*/ 2487312 h 3222876"/>
                <a:gd name="connsiteX6740" fmla="*/ 101090 w 5697280"/>
                <a:gd name="connsiteY6740" fmla="*/ 2491231 h 3222876"/>
                <a:gd name="connsiteX6741" fmla="*/ 104542 w 5697280"/>
                <a:gd name="connsiteY6741" fmla="*/ 2486822 h 3222876"/>
                <a:gd name="connsiteX6742" fmla="*/ 114829 w 5697280"/>
                <a:gd name="connsiteY6742" fmla="*/ 2474016 h 3222876"/>
                <a:gd name="connsiteX6743" fmla="*/ 126282 w 5697280"/>
                <a:gd name="connsiteY6743" fmla="*/ 2470424 h 3222876"/>
                <a:gd name="connsiteX6744" fmla="*/ 126212 w 5697280"/>
                <a:gd name="connsiteY6744" fmla="*/ 2484560 h 3222876"/>
                <a:gd name="connsiteX6745" fmla="*/ 96448 w 5697280"/>
                <a:gd name="connsiteY6745" fmla="*/ 2520318 h 3222876"/>
                <a:gd name="connsiteX6746" fmla="*/ 93463 w 5697280"/>
                <a:gd name="connsiteY6746" fmla="*/ 2525590 h 3222876"/>
                <a:gd name="connsiteX6747" fmla="*/ 109744 w 5697280"/>
                <a:gd name="connsiteY6747" fmla="*/ 2524843 h 3222876"/>
                <a:gd name="connsiteX6748" fmla="*/ 125419 w 5697280"/>
                <a:gd name="connsiteY6748" fmla="*/ 2526359 h 3222876"/>
                <a:gd name="connsiteX6749" fmla="*/ 124626 w 5697280"/>
                <a:gd name="connsiteY6749" fmla="*/ 2541941 h 3222876"/>
                <a:gd name="connsiteX6750" fmla="*/ 117931 w 5697280"/>
                <a:gd name="connsiteY6750" fmla="*/ 2572288 h 3222876"/>
                <a:gd name="connsiteX6751" fmla="*/ 163766 w 5697280"/>
                <a:gd name="connsiteY6751" fmla="*/ 2495709 h 3222876"/>
                <a:gd name="connsiteX6752" fmla="*/ 146552 w 5697280"/>
                <a:gd name="connsiteY6752" fmla="*/ 2480688 h 3222876"/>
                <a:gd name="connsiteX6753" fmla="*/ 159358 w 5697280"/>
                <a:gd name="connsiteY6753" fmla="*/ 2457362 h 3222876"/>
                <a:gd name="connsiteX6754" fmla="*/ 154716 w 5697280"/>
                <a:gd name="connsiteY6754" fmla="*/ 2457012 h 3222876"/>
                <a:gd name="connsiteX6755" fmla="*/ 143193 w 5697280"/>
                <a:gd name="connsiteY6755" fmla="*/ 2455752 h 3222876"/>
                <a:gd name="connsiteX6756" fmla="*/ 144149 w 5697280"/>
                <a:gd name="connsiteY6756" fmla="*/ 2441174 h 3222876"/>
                <a:gd name="connsiteX6757" fmla="*/ 150634 w 5697280"/>
                <a:gd name="connsiteY6757" fmla="*/ 2429511 h 3222876"/>
                <a:gd name="connsiteX6758" fmla="*/ 146808 w 5697280"/>
                <a:gd name="connsiteY6758" fmla="*/ 2422910 h 3222876"/>
                <a:gd name="connsiteX6759" fmla="*/ 125722 w 5697280"/>
                <a:gd name="connsiteY6759" fmla="*/ 2439331 h 3222876"/>
                <a:gd name="connsiteX6760" fmla="*/ 116788 w 5697280"/>
                <a:gd name="connsiteY6760" fmla="*/ 2457502 h 3222876"/>
                <a:gd name="connsiteX6761" fmla="*/ 103096 w 5697280"/>
                <a:gd name="connsiteY6761" fmla="*/ 2451391 h 3222876"/>
                <a:gd name="connsiteX6762" fmla="*/ 138155 w 5697280"/>
                <a:gd name="connsiteY6762" fmla="*/ 2392353 h 3222876"/>
                <a:gd name="connsiteX6763" fmla="*/ 126632 w 5697280"/>
                <a:gd name="connsiteY6763" fmla="*/ 2392680 h 3222876"/>
                <a:gd name="connsiteX6764" fmla="*/ 117348 w 5697280"/>
                <a:gd name="connsiteY6764" fmla="*/ 2376422 h 3222876"/>
                <a:gd name="connsiteX6765" fmla="*/ 126049 w 5697280"/>
                <a:gd name="connsiteY6765" fmla="*/ 2356735 h 3222876"/>
                <a:gd name="connsiteX6766" fmla="*/ 132370 w 5697280"/>
                <a:gd name="connsiteY6766" fmla="*/ 2315215 h 3222876"/>
                <a:gd name="connsiteX6767" fmla="*/ 128428 w 5697280"/>
                <a:gd name="connsiteY6767" fmla="*/ 2310387 h 3222876"/>
                <a:gd name="connsiteX6768" fmla="*/ 1436231 w 5697280"/>
                <a:gd name="connsiteY6768" fmla="*/ 391193 h 3222876"/>
                <a:gd name="connsiteX6769" fmla="*/ 1435928 w 5697280"/>
                <a:gd name="connsiteY6769" fmla="*/ 390983 h 3222876"/>
                <a:gd name="connsiteX6770" fmla="*/ 1427017 w 5697280"/>
                <a:gd name="connsiteY6770" fmla="*/ 432013 h 3222876"/>
                <a:gd name="connsiteX6771" fmla="*/ 1428627 w 5697280"/>
                <a:gd name="connsiteY6771" fmla="*/ 442043 h 3222876"/>
                <a:gd name="connsiteX6772" fmla="*/ 1438913 w 5697280"/>
                <a:gd name="connsiteY6772" fmla="*/ 437728 h 3222876"/>
                <a:gd name="connsiteX6773" fmla="*/ 1448080 w 5697280"/>
                <a:gd name="connsiteY6773" fmla="*/ 431803 h 3222876"/>
                <a:gd name="connsiteX6774" fmla="*/ 1458810 w 5697280"/>
                <a:gd name="connsiteY6774" fmla="*/ 430334 h 3222876"/>
                <a:gd name="connsiteX6775" fmla="*/ 1455078 w 5697280"/>
                <a:gd name="connsiteY6775" fmla="*/ 441647 h 3222876"/>
                <a:gd name="connsiteX6776" fmla="*/ 1420346 w 5697280"/>
                <a:gd name="connsiteY6776" fmla="*/ 480087 h 3222876"/>
                <a:gd name="connsiteX6777" fmla="*/ 1418760 w 5697280"/>
                <a:gd name="connsiteY6777" fmla="*/ 487575 h 3222876"/>
                <a:gd name="connsiteX6778" fmla="*/ 1425851 w 5697280"/>
                <a:gd name="connsiteY6778" fmla="*/ 485312 h 3222876"/>
                <a:gd name="connsiteX6779" fmla="*/ 1436464 w 5697280"/>
                <a:gd name="connsiteY6779" fmla="*/ 490374 h 3222876"/>
                <a:gd name="connsiteX6780" fmla="*/ 1423448 w 5697280"/>
                <a:gd name="connsiteY6780" fmla="*/ 509921 h 3222876"/>
                <a:gd name="connsiteX6781" fmla="*/ 1422142 w 5697280"/>
                <a:gd name="connsiteY6781" fmla="*/ 532314 h 3222876"/>
                <a:gd name="connsiteX6782" fmla="*/ 1432102 w 5697280"/>
                <a:gd name="connsiteY6782" fmla="*/ 523520 h 3222876"/>
                <a:gd name="connsiteX6783" fmla="*/ 1449433 w 5697280"/>
                <a:gd name="connsiteY6783" fmla="*/ 496065 h 3222876"/>
                <a:gd name="connsiteX6784" fmla="*/ 1458157 w 5697280"/>
                <a:gd name="connsiteY6784" fmla="*/ 489441 h 3222876"/>
                <a:gd name="connsiteX6785" fmla="*/ 1430656 w 5697280"/>
                <a:gd name="connsiteY6785" fmla="*/ 557622 h 3222876"/>
                <a:gd name="connsiteX6786" fmla="*/ 1422842 w 5697280"/>
                <a:gd name="connsiteY6786" fmla="*/ 594383 h 3222876"/>
                <a:gd name="connsiteX6787" fmla="*/ 1461166 w 5697280"/>
                <a:gd name="connsiteY6787" fmla="*/ 539661 h 3222876"/>
                <a:gd name="connsiteX6788" fmla="*/ 1465761 w 5697280"/>
                <a:gd name="connsiteY6788" fmla="*/ 531567 h 3222876"/>
                <a:gd name="connsiteX6789" fmla="*/ 1470100 w 5697280"/>
                <a:gd name="connsiteY6789" fmla="*/ 483236 h 3222876"/>
                <a:gd name="connsiteX6790" fmla="*/ 1476444 w 5697280"/>
                <a:gd name="connsiteY6790" fmla="*/ 449741 h 3222876"/>
                <a:gd name="connsiteX6791" fmla="*/ 1476654 w 5697280"/>
                <a:gd name="connsiteY6791" fmla="*/ 432270 h 3222876"/>
                <a:gd name="connsiteX6792" fmla="*/ 1487081 w 5697280"/>
                <a:gd name="connsiteY6792" fmla="*/ 405445 h 3222876"/>
                <a:gd name="connsiteX6793" fmla="*/ 1498581 w 5697280"/>
                <a:gd name="connsiteY6793" fmla="*/ 371623 h 3222876"/>
                <a:gd name="connsiteX6794" fmla="*/ 1500587 w 5697280"/>
                <a:gd name="connsiteY6794" fmla="*/ 362736 h 3222876"/>
                <a:gd name="connsiteX6795" fmla="*/ 1484468 w 5697280"/>
                <a:gd name="connsiteY6795" fmla="*/ 354362 h 3222876"/>
                <a:gd name="connsiteX6796" fmla="*/ 1471569 w 5697280"/>
                <a:gd name="connsiteY6796" fmla="*/ 350746 h 3222876"/>
                <a:gd name="connsiteX6797" fmla="*/ 1490113 w 5697280"/>
                <a:gd name="connsiteY6797" fmla="*/ 340110 h 3222876"/>
                <a:gd name="connsiteX6798" fmla="*/ 1495268 w 5697280"/>
                <a:gd name="connsiteY6798" fmla="*/ 339480 h 3222876"/>
                <a:gd name="connsiteX6799" fmla="*/ 1500470 w 5697280"/>
                <a:gd name="connsiteY6799" fmla="*/ 313845 h 3222876"/>
                <a:gd name="connsiteX6800" fmla="*/ 1495408 w 5697280"/>
                <a:gd name="connsiteY6800" fmla="*/ 315618 h 3222876"/>
                <a:gd name="connsiteX6801" fmla="*/ 1475441 w 5697280"/>
                <a:gd name="connsiteY6801" fmla="*/ 324808 h 3222876"/>
                <a:gd name="connsiteX6802" fmla="*/ 1457457 w 5697280"/>
                <a:gd name="connsiteY6802" fmla="*/ 339620 h 3222876"/>
                <a:gd name="connsiteX6803" fmla="*/ 1448687 w 5697280"/>
                <a:gd name="connsiteY6803" fmla="*/ 341019 h 3222876"/>
                <a:gd name="connsiteX6804" fmla="*/ 1450390 w 5697280"/>
                <a:gd name="connsiteY6804" fmla="*/ 332645 h 3222876"/>
                <a:gd name="connsiteX6805" fmla="*/ 1505088 w 5697280"/>
                <a:gd name="connsiteY6805" fmla="*/ 297050 h 3222876"/>
                <a:gd name="connsiteX6806" fmla="*/ 1516728 w 5697280"/>
                <a:gd name="connsiteY6806" fmla="*/ 280559 h 3222876"/>
                <a:gd name="connsiteX6807" fmla="*/ 1487501 w 5697280"/>
                <a:gd name="connsiteY6807" fmla="*/ 290706 h 3222876"/>
                <a:gd name="connsiteX6808" fmla="*/ 1477797 w 5697280"/>
                <a:gd name="connsiteY6808" fmla="*/ 286740 h 3222876"/>
                <a:gd name="connsiteX6809" fmla="*/ 1483769 w 5697280"/>
                <a:gd name="connsiteY6809" fmla="*/ 278157 h 3222876"/>
                <a:gd name="connsiteX6810" fmla="*/ 1517544 w 5697280"/>
                <a:gd name="connsiteY6810" fmla="*/ 268523 h 3222876"/>
                <a:gd name="connsiteX6811" fmla="*/ 1520320 w 5697280"/>
                <a:gd name="connsiteY6811" fmla="*/ 266750 h 3222876"/>
                <a:gd name="connsiteX6812" fmla="*/ 1528064 w 5697280"/>
                <a:gd name="connsiteY6812" fmla="*/ 249559 h 3222876"/>
                <a:gd name="connsiteX6813" fmla="*/ 1505438 w 5697280"/>
                <a:gd name="connsiteY6813" fmla="*/ 249792 h 3222876"/>
                <a:gd name="connsiteX6814" fmla="*/ 1501753 w 5697280"/>
                <a:gd name="connsiteY6814" fmla="*/ 252918 h 3222876"/>
                <a:gd name="connsiteX6815" fmla="*/ 1475162 w 5697280"/>
                <a:gd name="connsiteY6815" fmla="*/ 260126 h 3222876"/>
                <a:gd name="connsiteX6816" fmla="*/ 1479803 w 5697280"/>
                <a:gd name="connsiteY6816" fmla="*/ 253361 h 3222876"/>
                <a:gd name="connsiteX6817" fmla="*/ 1485448 w 5697280"/>
                <a:gd name="connsiteY6817" fmla="*/ 249513 h 3222876"/>
                <a:gd name="connsiteX6818" fmla="*/ 1532473 w 5697280"/>
                <a:gd name="connsiteY6818" fmla="*/ 227307 h 3222876"/>
                <a:gd name="connsiteX6819" fmla="*/ 1537651 w 5697280"/>
                <a:gd name="connsiteY6819" fmla="*/ 218933 h 3222876"/>
                <a:gd name="connsiteX6820" fmla="*/ 1504225 w 5697280"/>
                <a:gd name="connsiteY6820" fmla="*/ 215014 h 3222876"/>
                <a:gd name="connsiteX6821" fmla="*/ 1496295 w 5697280"/>
                <a:gd name="connsiteY6821" fmla="*/ 202161 h 3222876"/>
                <a:gd name="connsiteX6822" fmla="*/ 1528274 w 5697280"/>
                <a:gd name="connsiteY6822" fmla="*/ 187979 h 3222876"/>
                <a:gd name="connsiteX6823" fmla="*/ 1545675 w 5697280"/>
                <a:gd name="connsiteY6823" fmla="*/ 205684 h 3222876"/>
                <a:gd name="connsiteX6824" fmla="*/ 1568091 w 5697280"/>
                <a:gd name="connsiteY6824" fmla="*/ 171278 h 3222876"/>
                <a:gd name="connsiteX6825" fmla="*/ 1567135 w 5697280"/>
                <a:gd name="connsiteY6825" fmla="*/ 163371 h 3222876"/>
                <a:gd name="connsiteX6826" fmla="*/ 1536415 w 5697280"/>
                <a:gd name="connsiteY6826" fmla="*/ 164164 h 3222876"/>
                <a:gd name="connsiteX6827" fmla="*/ 1494638 w 5697280"/>
                <a:gd name="connsiteY6827" fmla="*/ 184411 h 3222876"/>
                <a:gd name="connsiteX6828" fmla="*/ 1499747 w 5697280"/>
                <a:gd name="connsiteY6828" fmla="*/ 174497 h 3222876"/>
                <a:gd name="connsiteX6829" fmla="*/ 1530537 w 5697280"/>
                <a:gd name="connsiteY6829" fmla="*/ 157773 h 3222876"/>
                <a:gd name="connsiteX6830" fmla="*/ 1567835 w 5697280"/>
                <a:gd name="connsiteY6830" fmla="*/ 141561 h 3222876"/>
                <a:gd name="connsiteX6831" fmla="*/ 1589808 w 5697280"/>
                <a:gd name="connsiteY6831" fmla="*/ 126866 h 3222876"/>
                <a:gd name="connsiteX6832" fmla="*/ 1552929 w 5697280"/>
                <a:gd name="connsiteY6832" fmla="*/ 129082 h 3222876"/>
                <a:gd name="connsiteX6833" fmla="*/ 1545862 w 5697280"/>
                <a:gd name="connsiteY6833" fmla="*/ 115180 h 3222876"/>
                <a:gd name="connsiteX6834" fmla="*/ 1600654 w 5697280"/>
                <a:gd name="connsiteY6834" fmla="*/ 103284 h 3222876"/>
                <a:gd name="connsiteX6835" fmla="*/ 1606019 w 5697280"/>
                <a:gd name="connsiteY6835" fmla="*/ 101418 h 3222876"/>
                <a:gd name="connsiteX6836" fmla="*/ 1619198 w 5697280"/>
                <a:gd name="connsiteY6836" fmla="*/ 86349 h 3222876"/>
                <a:gd name="connsiteX6837" fmla="*/ 1607068 w 5697280"/>
                <a:gd name="connsiteY6837" fmla="*/ 76529 h 3222876"/>
                <a:gd name="connsiteX6838" fmla="*/ 1607208 w 5697280"/>
                <a:gd name="connsiteY6838" fmla="*/ 67619 h 3222876"/>
                <a:gd name="connsiteX6839" fmla="*/ 1631421 w 5697280"/>
                <a:gd name="connsiteY6839" fmla="*/ 65916 h 3222876"/>
                <a:gd name="connsiteX6840" fmla="*/ 1638418 w 5697280"/>
                <a:gd name="connsiteY6840" fmla="*/ 65683 h 3222876"/>
                <a:gd name="connsiteX6841" fmla="*/ 1639561 w 5697280"/>
                <a:gd name="connsiteY6841" fmla="*/ 57589 h 3222876"/>
                <a:gd name="connsiteX6842" fmla="*/ 1643713 w 5697280"/>
                <a:gd name="connsiteY6842" fmla="*/ 33027 h 3222876"/>
                <a:gd name="connsiteX6843" fmla="*/ 1628412 w 5697280"/>
                <a:gd name="connsiteY6843" fmla="*/ 27662 h 3222876"/>
                <a:gd name="connsiteX6844" fmla="*/ 1625472 w 5697280"/>
                <a:gd name="connsiteY6844" fmla="*/ 37388 h 3222876"/>
                <a:gd name="connsiteX6845" fmla="*/ 1619688 w 5697280"/>
                <a:gd name="connsiteY6845" fmla="*/ 51361 h 3222876"/>
                <a:gd name="connsiteX6846" fmla="*/ 1583020 w 5697280"/>
                <a:gd name="connsiteY6846" fmla="*/ 63187 h 3222876"/>
                <a:gd name="connsiteX6847" fmla="*/ 1588664 w 5697280"/>
                <a:gd name="connsiteY6847" fmla="*/ 77485 h 3222876"/>
                <a:gd name="connsiteX6848" fmla="*/ 1575719 w 5697280"/>
                <a:gd name="connsiteY6848" fmla="*/ 71304 h 3222876"/>
                <a:gd name="connsiteX6849" fmla="*/ 1560977 w 5697280"/>
                <a:gd name="connsiteY6849" fmla="*/ 73007 h 3222876"/>
                <a:gd name="connsiteX6850" fmla="*/ 1544672 w 5697280"/>
                <a:gd name="connsiteY6850" fmla="*/ 83200 h 3222876"/>
                <a:gd name="connsiteX6851" fmla="*/ 1567321 w 5697280"/>
                <a:gd name="connsiteY6851" fmla="*/ 84926 h 3222876"/>
                <a:gd name="connsiteX6852" fmla="*/ 1548731 w 5697280"/>
                <a:gd name="connsiteY6852" fmla="*/ 94373 h 3222876"/>
                <a:gd name="connsiteX6853" fmla="*/ 1539914 w 5697280"/>
                <a:gd name="connsiteY6853" fmla="*/ 89638 h 3222876"/>
                <a:gd name="connsiteX6854" fmla="*/ 1525219 w 5697280"/>
                <a:gd name="connsiteY6854" fmla="*/ 112311 h 3222876"/>
                <a:gd name="connsiteX6855" fmla="*/ 1507841 w 5697280"/>
                <a:gd name="connsiteY6855" fmla="*/ 129595 h 3222876"/>
                <a:gd name="connsiteX6856" fmla="*/ 1502779 w 5697280"/>
                <a:gd name="connsiteY6856" fmla="*/ 138482 h 3222876"/>
                <a:gd name="connsiteX6857" fmla="*/ 1512623 w 5697280"/>
                <a:gd name="connsiteY6857" fmla="*/ 139952 h 3222876"/>
                <a:gd name="connsiteX6858" fmla="*/ 1498371 w 5697280"/>
                <a:gd name="connsiteY6858" fmla="*/ 155510 h 3222876"/>
                <a:gd name="connsiteX6859" fmla="*/ 1487174 w 5697280"/>
                <a:gd name="connsiteY6859" fmla="*/ 165097 h 3222876"/>
                <a:gd name="connsiteX6860" fmla="*/ 1481529 w 5697280"/>
                <a:gd name="connsiteY6860" fmla="*/ 178649 h 3222876"/>
                <a:gd name="connsiteX6861" fmla="*/ 1479360 w 5697280"/>
                <a:gd name="connsiteY6861" fmla="*/ 187256 h 3222876"/>
                <a:gd name="connsiteX6862" fmla="*/ 1474602 w 5697280"/>
                <a:gd name="connsiteY6862" fmla="*/ 206290 h 3222876"/>
                <a:gd name="connsiteX6863" fmla="*/ 1457037 w 5697280"/>
                <a:gd name="connsiteY6863" fmla="*/ 230595 h 3222876"/>
                <a:gd name="connsiteX6864" fmla="*/ 1468514 w 5697280"/>
                <a:gd name="connsiteY6864" fmla="*/ 225930 h 3222876"/>
                <a:gd name="connsiteX6865" fmla="*/ 1481786 w 5697280"/>
                <a:gd name="connsiteY6865" fmla="*/ 225347 h 3222876"/>
                <a:gd name="connsiteX6866" fmla="*/ 1461609 w 5697280"/>
                <a:gd name="connsiteY6866" fmla="*/ 238316 h 3222876"/>
                <a:gd name="connsiteX6867" fmla="*/ 1451906 w 5697280"/>
                <a:gd name="connsiteY6867" fmla="*/ 242865 h 3222876"/>
                <a:gd name="connsiteX6868" fmla="*/ 1441083 w 5697280"/>
                <a:gd name="connsiteY6868" fmla="*/ 278926 h 3222876"/>
                <a:gd name="connsiteX6869" fmla="*/ 1434318 w 5697280"/>
                <a:gd name="connsiteY6869" fmla="*/ 310369 h 3222876"/>
                <a:gd name="connsiteX6870" fmla="*/ 1445211 w 5697280"/>
                <a:gd name="connsiteY6870" fmla="*/ 302322 h 3222876"/>
                <a:gd name="connsiteX6871" fmla="*/ 1455101 w 5697280"/>
                <a:gd name="connsiteY6871" fmla="*/ 305424 h 3222876"/>
                <a:gd name="connsiteX6872" fmla="*/ 1438540 w 5697280"/>
                <a:gd name="connsiteY6872" fmla="*/ 320096 h 3222876"/>
                <a:gd name="connsiteX6873" fmla="*/ 1431589 w 5697280"/>
                <a:gd name="connsiteY6873" fmla="*/ 325228 h 3222876"/>
                <a:gd name="connsiteX6874" fmla="*/ 1422049 w 5697280"/>
                <a:gd name="connsiteY6874" fmla="*/ 373699 h 3222876"/>
                <a:gd name="connsiteX6875" fmla="*/ 1436231 w 5697280"/>
                <a:gd name="connsiteY6875" fmla="*/ 391193 h 3222876"/>
                <a:gd name="connsiteX6876" fmla="*/ 1636412 w 5697280"/>
                <a:gd name="connsiteY6876" fmla="*/ 279579 h 3222876"/>
                <a:gd name="connsiteX6877" fmla="*/ 1614766 w 5697280"/>
                <a:gd name="connsiteY6877" fmla="*/ 280839 h 3222876"/>
                <a:gd name="connsiteX6878" fmla="*/ 1629344 w 5697280"/>
                <a:gd name="connsiteY6878" fmla="*/ 241862 h 3222876"/>
                <a:gd name="connsiteX6879" fmla="*/ 1632470 w 5697280"/>
                <a:gd name="connsiteY6879" fmla="*/ 232112 h 3222876"/>
                <a:gd name="connsiteX6880" fmla="*/ 1605832 w 5697280"/>
                <a:gd name="connsiteY6880" fmla="*/ 236637 h 3222876"/>
                <a:gd name="connsiteX6881" fmla="*/ 1638815 w 5697280"/>
                <a:gd name="connsiteY6881" fmla="*/ 213404 h 3222876"/>
                <a:gd name="connsiteX6882" fmla="*/ 1660438 w 5697280"/>
                <a:gd name="connsiteY6882" fmla="*/ 173144 h 3222876"/>
                <a:gd name="connsiteX6883" fmla="*/ 1656449 w 5697280"/>
                <a:gd name="connsiteY6883" fmla="*/ 162438 h 3222876"/>
                <a:gd name="connsiteX6884" fmla="*/ 1654583 w 5697280"/>
                <a:gd name="connsiteY6884" fmla="*/ 149842 h 3222876"/>
                <a:gd name="connsiteX6885" fmla="*/ 1694563 w 5697280"/>
                <a:gd name="connsiteY6885" fmla="*/ 134703 h 3222876"/>
                <a:gd name="connsiteX6886" fmla="*/ 1735290 w 5697280"/>
                <a:gd name="connsiteY6886" fmla="*/ 95260 h 3222876"/>
                <a:gd name="connsiteX6887" fmla="*/ 1744014 w 5697280"/>
                <a:gd name="connsiteY6887" fmla="*/ 85393 h 3222876"/>
                <a:gd name="connsiteX6888" fmla="*/ 1772401 w 5697280"/>
                <a:gd name="connsiteY6888" fmla="*/ 57845 h 3222876"/>
                <a:gd name="connsiteX6889" fmla="*/ 1773638 w 5697280"/>
                <a:gd name="connsiteY6889" fmla="*/ 47908 h 3222876"/>
                <a:gd name="connsiteX6890" fmla="*/ 1749425 w 5697280"/>
                <a:gd name="connsiteY6890" fmla="*/ 44829 h 3222876"/>
                <a:gd name="connsiteX6891" fmla="*/ 1730158 w 5697280"/>
                <a:gd name="connsiteY6891" fmla="*/ 54859 h 3222876"/>
                <a:gd name="connsiteX6892" fmla="*/ 1706529 w 5697280"/>
                <a:gd name="connsiteY6892" fmla="*/ 62277 h 3222876"/>
                <a:gd name="connsiteX6893" fmla="*/ 1681454 w 5697280"/>
                <a:gd name="connsiteY6893" fmla="*/ 75503 h 3222876"/>
                <a:gd name="connsiteX6894" fmla="*/ 1702984 w 5697280"/>
                <a:gd name="connsiteY6894" fmla="*/ 75549 h 3222876"/>
                <a:gd name="connsiteX6895" fmla="*/ 1659388 w 5697280"/>
                <a:gd name="connsiteY6895" fmla="*/ 102444 h 3222876"/>
                <a:gd name="connsiteX6896" fmla="*/ 1640961 w 5697280"/>
                <a:gd name="connsiteY6896" fmla="*/ 116579 h 3222876"/>
                <a:gd name="connsiteX6897" fmla="*/ 1642850 w 5697280"/>
                <a:gd name="connsiteY6897" fmla="*/ 122551 h 3222876"/>
                <a:gd name="connsiteX6898" fmla="*/ 1667016 w 5697280"/>
                <a:gd name="connsiteY6898" fmla="*/ 117629 h 3222876"/>
                <a:gd name="connsiteX6899" fmla="*/ 1671214 w 5697280"/>
                <a:gd name="connsiteY6899" fmla="*/ 127006 h 3222876"/>
                <a:gd name="connsiteX6900" fmla="*/ 1653347 w 5697280"/>
                <a:gd name="connsiteY6900" fmla="*/ 136476 h 3222876"/>
                <a:gd name="connsiteX6901" fmla="*/ 1612737 w 5697280"/>
                <a:gd name="connsiteY6901" fmla="*/ 156676 h 3222876"/>
                <a:gd name="connsiteX6902" fmla="*/ 1573899 w 5697280"/>
                <a:gd name="connsiteY6902" fmla="*/ 229896 h 3222876"/>
                <a:gd name="connsiteX6903" fmla="*/ 1554469 w 5697280"/>
                <a:gd name="connsiteY6903" fmla="*/ 312959 h 3222876"/>
                <a:gd name="connsiteX6904" fmla="*/ 1609984 w 5697280"/>
                <a:gd name="connsiteY6904" fmla="*/ 288770 h 3222876"/>
                <a:gd name="connsiteX6905" fmla="*/ 1616539 w 5697280"/>
                <a:gd name="connsiteY6905" fmla="*/ 295721 h 3222876"/>
                <a:gd name="connsiteX6906" fmla="*/ 1597622 w 5697280"/>
                <a:gd name="connsiteY6906" fmla="*/ 312142 h 3222876"/>
                <a:gd name="connsiteX6907" fmla="*/ 1539517 w 5697280"/>
                <a:gd name="connsiteY6907" fmla="*/ 342885 h 3222876"/>
                <a:gd name="connsiteX6908" fmla="*/ 1532776 w 5697280"/>
                <a:gd name="connsiteY6908" fmla="*/ 351026 h 3222876"/>
                <a:gd name="connsiteX6909" fmla="*/ 1531400 w 5697280"/>
                <a:gd name="connsiteY6909" fmla="*/ 400243 h 3222876"/>
                <a:gd name="connsiteX6910" fmla="*/ 1533406 w 5697280"/>
                <a:gd name="connsiteY6910" fmla="*/ 401433 h 3222876"/>
                <a:gd name="connsiteX6911" fmla="*/ 1564779 w 5697280"/>
                <a:gd name="connsiteY6911" fmla="*/ 384755 h 3222876"/>
                <a:gd name="connsiteX6912" fmla="*/ 1569631 w 5697280"/>
                <a:gd name="connsiteY6912" fmla="*/ 393362 h 3222876"/>
                <a:gd name="connsiteX6913" fmla="*/ 1564219 w 5697280"/>
                <a:gd name="connsiteY6913" fmla="*/ 423219 h 3222876"/>
                <a:gd name="connsiteX6914" fmla="*/ 1551693 w 5697280"/>
                <a:gd name="connsiteY6914" fmla="*/ 422986 h 3222876"/>
                <a:gd name="connsiteX6915" fmla="*/ 1554282 w 5697280"/>
                <a:gd name="connsiteY6915" fmla="*/ 415032 h 3222876"/>
                <a:gd name="connsiteX6916" fmla="*/ 1556988 w 5697280"/>
                <a:gd name="connsiteY6916" fmla="*/ 406378 h 3222876"/>
                <a:gd name="connsiteX6917" fmla="*/ 1535762 w 5697280"/>
                <a:gd name="connsiteY6917" fmla="*/ 415708 h 3222876"/>
                <a:gd name="connsiteX6918" fmla="*/ 1523096 w 5697280"/>
                <a:gd name="connsiteY6918" fmla="*/ 430287 h 3222876"/>
                <a:gd name="connsiteX6919" fmla="*/ 1504902 w 5697280"/>
                <a:gd name="connsiteY6919" fmla="*/ 476215 h 3222876"/>
                <a:gd name="connsiteX6920" fmla="*/ 1513602 w 5697280"/>
                <a:gd name="connsiteY6920" fmla="*/ 475609 h 3222876"/>
                <a:gd name="connsiteX6921" fmla="*/ 1526431 w 5697280"/>
                <a:gd name="connsiteY6921" fmla="*/ 466675 h 3222876"/>
                <a:gd name="connsiteX6922" fmla="*/ 1544252 w 5697280"/>
                <a:gd name="connsiteY6922" fmla="*/ 457158 h 3222876"/>
                <a:gd name="connsiteX6923" fmla="*/ 1554259 w 5697280"/>
                <a:gd name="connsiteY6923" fmla="*/ 458954 h 3222876"/>
                <a:gd name="connsiteX6924" fmla="*/ 1518781 w 5697280"/>
                <a:gd name="connsiteY6924" fmla="*/ 489674 h 3222876"/>
                <a:gd name="connsiteX6925" fmla="*/ 1506651 w 5697280"/>
                <a:gd name="connsiteY6925" fmla="*/ 500147 h 3222876"/>
                <a:gd name="connsiteX6926" fmla="*/ 1496761 w 5697280"/>
                <a:gd name="connsiteY6926" fmla="*/ 536209 h 3222876"/>
                <a:gd name="connsiteX6927" fmla="*/ 1500027 w 5697280"/>
                <a:gd name="connsiteY6927" fmla="*/ 561937 h 3222876"/>
                <a:gd name="connsiteX6928" fmla="*/ 1522046 w 5697280"/>
                <a:gd name="connsiteY6928" fmla="*/ 516429 h 3222876"/>
                <a:gd name="connsiteX6929" fmla="*/ 1549034 w 5697280"/>
                <a:gd name="connsiteY6929" fmla="*/ 484473 h 3222876"/>
                <a:gd name="connsiteX6930" fmla="*/ 1555775 w 5697280"/>
                <a:gd name="connsiteY6930" fmla="*/ 484053 h 3222876"/>
                <a:gd name="connsiteX6931" fmla="*/ 1555845 w 5697280"/>
                <a:gd name="connsiteY6931" fmla="*/ 491657 h 3222876"/>
                <a:gd name="connsiteX6932" fmla="*/ 1539611 w 5697280"/>
                <a:gd name="connsiteY6932" fmla="*/ 511111 h 3222876"/>
                <a:gd name="connsiteX6933" fmla="*/ 1529627 w 5697280"/>
                <a:gd name="connsiteY6933" fmla="*/ 531800 h 3222876"/>
                <a:gd name="connsiteX6934" fmla="*/ 1560160 w 5697280"/>
                <a:gd name="connsiteY6934" fmla="*/ 518995 h 3222876"/>
                <a:gd name="connsiteX6935" fmla="*/ 1562680 w 5697280"/>
                <a:gd name="connsiteY6935" fmla="*/ 515146 h 3222876"/>
                <a:gd name="connsiteX6936" fmla="*/ 1580827 w 5697280"/>
                <a:gd name="connsiteY6936" fmla="*/ 469987 h 3222876"/>
                <a:gd name="connsiteX6937" fmla="*/ 1605855 w 5697280"/>
                <a:gd name="connsiteY6937" fmla="*/ 438428 h 3222876"/>
                <a:gd name="connsiteX6938" fmla="*/ 1606182 w 5697280"/>
                <a:gd name="connsiteY6938" fmla="*/ 435512 h 3222876"/>
                <a:gd name="connsiteX6939" fmla="*/ 1563333 w 5697280"/>
                <a:gd name="connsiteY6939" fmla="*/ 442556 h 3222876"/>
                <a:gd name="connsiteX6940" fmla="*/ 1551973 w 5697280"/>
                <a:gd name="connsiteY6940" fmla="*/ 441996 h 3222876"/>
                <a:gd name="connsiteX6941" fmla="*/ 1557735 w 5697280"/>
                <a:gd name="connsiteY6941" fmla="*/ 433249 h 3222876"/>
                <a:gd name="connsiteX6942" fmla="*/ 1609448 w 5697280"/>
                <a:gd name="connsiteY6942" fmla="*/ 409270 h 3222876"/>
                <a:gd name="connsiteX6943" fmla="*/ 1628785 w 5697280"/>
                <a:gd name="connsiteY6943" fmla="*/ 380743 h 3222876"/>
                <a:gd name="connsiteX6944" fmla="*/ 1639678 w 5697280"/>
                <a:gd name="connsiteY6944" fmla="*/ 358420 h 3222876"/>
                <a:gd name="connsiteX6945" fmla="*/ 1608841 w 5697280"/>
                <a:gd name="connsiteY6945" fmla="*/ 364438 h 3222876"/>
                <a:gd name="connsiteX6946" fmla="*/ 1573433 w 5697280"/>
                <a:gd name="connsiteY6946" fmla="*/ 372159 h 3222876"/>
                <a:gd name="connsiteX6947" fmla="*/ 1577305 w 5697280"/>
                <a:gd name="connsiteY6947" fmla="*/ 364485 h 3222876"/>
                <a:gd name="connsiteX6948" fmla="*/ 1624913 w 5697280"/>
                <a:gd name="connsiteY6948" fmla="*/ 345148 h 3222876"/>
                <a:gd name="connsiteX6949" fmla="*/ 1670538 w 5697280"/>
                <a:gd name="connsiteY6949" fmla="*/ 320609 h 3222876"/>
                <a:gd name="connsiteX6950" fmla="*/ 1643433 w 5697280"/>
                <a:gd name="connsiteY6950" fmla="*/ 320609 h 3222876"/>
                <a:gd name="connsiteX6951" fmla="*/ 1642290 w 5697280"/>
                <a:gd name="connsiteY6951" fmla="*/ 309436 h 3222876"/>
                <a:gd name="connsiteX6952" fmla="*/ 1680964 w 5697280"/>
                <a:gd name="connsiteY6952" fmla="*/ 296141 h 3222876"/>
                <a:gd name="connsiteX6953" fmla="*/ 1684207 w 5697280"/>
                <a:gd name="connsiteY6953" fmla="*/ 293132 h 3222876"/>
                <a:gd name="connsiteX6954" fmla="*/ 1648005 w 5697280"/>
                <a:gd name="connsiteY6954" fmla="*/ 296001 h 3222876"/>
                <a:gd name="connsiteX6955" fmla="*/ 1625379 w 5697280"/>
                <a:gd name="connsiteY6955" fmla="*/ 304585 h 3222876"/>
                <a:gd name="connsiteX6956" fmla="*/ 1636109 w 5697280"/>
                <a:gd name="connsiteY6956" fmla="*/ 279370 h 3222876"/>
                <a:gd name="connsiteX6957" fmla="*/ 1672614 w 5697280"/>
                <a:gd name="connsiteY6957" fmla="*/ 270366 h 3222876"/>
                <a:gd name="connsiteX6958" fmla="*/ 1705456 w 5697280"/>
                <a:gd name="connsiteY6958" fmla="*/ 263345 h 3222876"/>
                <a:gd name="connsiteX6959" fmla="*/ 1706716 w 5697280"/>
                <a:gd name="connsiteY6959" fmla="*/ 248766 h 3222876"/>
                <a:gd name="connsiteX6960" fmla="*/ 1706763 w 5697280"/>
                <a:gd name="connsiteY6960" fmla="*/ 242328 h 3222876"/>
                <a:gd name="connsiteX6961" fmla="*/ 1712104 w 5697280"/>
                <a:gd name="connsiteY6961" fmla="*/ 242188 h 3222876"/>
                <a:gd name="connsiteX6962" fmla="*/ 1722414 w 5697280"/>
                <a:gd name="connsiteY6962" fmla="*/ 240276 h 3222876"/>
                <a:gd name="connsiteX6963" fmla="*/ 1747979 w 5697280"/>
                <a:gd name="connsiteY6963" fmla="*/ 213568 h 3222876"/>
                <a:gd name="connsiteX6964" fmla="*/ 1813058 w 5697280"/>
                <a:gd name="connsiteY6964" fmla="*/ 141095 h 3222876"/>
                <a:gd name="connsiteX6965" fmla="*/ 1799412 w 5697280"/>
                <a:gd name="connsiteY6965" fmla="*/ 136663 h 3222876"/>
                <a:gd name="connsiteX6966" fmla="*/ 1796823 w 5697280"/>
                <a:gd name="connsiteY6966" fmla="*/ 120988 h 3222876"/>
                <a:gd name="connsiteX6967" fmla="*/ 1826633 w 5697280"/>
                <a:gd name="connsiteY6967" fmla="*/ 116323 h 3222876"/>
                <a:gd name="connsiteX6968" fmla="*/ 1884691 w 5697280"/>
                <a:gd name="connsiteY6968" fmla="*/ 68062 h 3222876"/>
                <a:gd name="connsiteX6969" fmla="*/ 1876434 w 5697280"/>
                <a:gd name="connsiteY6969" fmla="*/ 55746 h 3222876"/>
                <a:gd name="connsiteX6970" fmla="*/ 1827707 w 5697280"/>
                <a:gd name="connsiteY6970" fmla="*/ 80005 h 3222876"/>
                <a:gd name="connsiteX6971" fmla="*/ 1827613 w 5697280"/>
                <a:gd name="connsiteY6971" fmla="*/ 94980 h 3222876"/>
                <a:gd name="connsiteX6972" fmla="*/ 1807600 w 5697280"/>
                <a:gd name="connsiteY6972" fmla="*/ 101674 h 3222876"/>
                <a:gd name="connsiteX6973" fmla="*/ 1755303 w 5697280"/>
                <a:gd name="connsiteY6973" fmla="*/ 142074 h 3222876"/>
                <a:gd name="connsiteX6974" fmla="*/ 1730065 w 5697280"/>
                <a:gd name="connsiteY6974" fmla="*/ 158566 h 3222876"/>
                <a:gd name="connsiteX6975" fmla="*/ 1655399 w 5697280"/>
                <a:gd name="connsiteY6975" fmla="*/ 242352 h 3222876"/>
                <a:gd name="connsiteX6976" fmla="*/ 1653650 w 5697280"/>
                <a:gd name="connsiteY6976" fmla="*/ 252265 h 3222876"/>
                <a:gd name="connsiteX6977" fmla="*/ 1647959 w 5697280"/>
                <a:gd name="connsiteY6977" fmla="*/ 266890 h 3222876"/>
                <a:gd name="connsiteX6978" fmla="*/ 1636412 w 5697280"/>
                <a:gd name="connsiteY6978" fmla="*/ 279579 h 3222876"/>
                <a:gd name="connsiteX6979" fmla="*/ 716539 w 5697280"/>
                <a:gd name="connsiteY6979" fmla="*/ 1996422 h 3222876"/>
                <a:gd name="connsiteX6980" fmla="*/ 718219 w 5697280"/>
                <a:gd name="connsiteY6980" fmla="*/ 1999198 h 3222876"/>
                <a:gd name="connsiteX6981" fmla="*/ 736763 w 5697280"/>
                <a:gd name="connsiteY6981" fmla="*/ 2006219 h 3222876"/>
                <a:gd name="connsiteX6982" fmla="*/ 746046 w 5697280"/>
                <a:gd name="connsiteY6982" fmla="*/ 2013240 h 3222876"/>
                <a:gd name="connsiteX6983" fmla="*/ 756053 w 5697280"/>
                <a:gd name="connsiteY6983" fmla="*/ 2040765 h 3222876"/>
                <a:gd name="connsiteX6984" fmla="*/ 764147 w 5697280"/>
                <a:gd name="connsiteY6984" fmla="*/ 2041674 h 3222876"/>
                <a:gd name="connsiteX6985" fmla="*/ 779309 w 5697280"/>
                <a:gd name="connsiteY6985" fmla="*/ 2027679 h 3222876"/>
                <a:gd name="connsiteX6986" fmla="*/ 793467 w 5697280"/>
                <a:gd name="connsiteY6986" fmla="*/ 2037779 h 3222876"/>
                <a:gd name="connsiteX6987" fmla="*/ 795193 w 5697280"/>
                <a:gd name="connsiteY6987" fmla="*/ 2046246 h 3222876"/>
                <a:gd name="connsiteX6988" fmla="*/ 774387 w 5697280"/>
                <a:gd name="connsiteY6988" fmla="*/ 2052194 h 3222876"/>
                <a:gd name="connsiteX6989" fmla="*/ 790925 w 5697280"/>
                <a:gd name="connsiteY6989" fmla="*/ 2089889 h 3222876"/>
                <a:gd name="connsiteX6990" fmla="*/ 805224 w 5697280"/>
                <a:gd name="connsiteY6990" fmla="*/ 2069735 h 3222876"/>
                <a:gd name="connsiteX6991" fmla="*/ 813621 w 5697280"/>
                <a:gd name="connsiteY6991" fmla="*/ 2047762 h 3222876"/>
                <a:gd name="connsiteX6992" fmla="*/ 771681 w 5697280"/>
                <a:gd name="connsiteY6992" fmla="*/ 1947275 h 3222876"/>
                <a:gd name="connsiteX6993" fmla="*/ 770188 w 5697280"/>
                <a:gd name="connsiteY6993" fmla="*/ 1946552 h 3222876"/>
                <a:gd name="connsiteX6994" fmla="*/ 753440 w 5697280"/>
                <a:gd name="connsiteY6994" fmla="*/ 1953970 h 3222876"/>
                <a:gd name="connsiteX6995" fmla="*/ 756893 w 5697280"/>
                <a:gd name="connsiteY6995" fmla="*/ 1932137 h 3222876"/>
                <a:gd name="connsiteX6996" fmla="*/ 760392 w 5697280"/>
                <a:gd name="connsiteY6996" fmla="*/ 1923366 h 3222876"/>
                <a:gd name="connsiteX6997" fmla="*/ 789945 w 5697280"/>
                <a:gd name="connsiteY6997" fmla="*/ 1877904 h 3222876"/>
                <a:gd name="connsiteX6998" fmla="*/ 795054 w 5697280"/>
                <a:gd name="connsiteY6998" fmla="*/ 1884832 h 3222876"/>
                <a:gd name="connsiteX6999" fmla="*/ 788219 w 5697280"/>
                <a:gd name="connsiteY6999" fmla="*/ 1896238 h 3222876"/>
                <a:gd name="connsiteX7000" fmla="*/ 799999 w 5697280"/>
                <a:gd name="connsiteY7000" fmla="*/ 1926888 h 3222876"/>
                <a:gd name="connsiteX7001" fmla="*/ 803241 w 5697280"/>
                <a:gd name="connsiteY7001" fmla="*/ 1938108 h 3222876"/>
                <a:gd name="connsiteX7002" fmla="*/ 814764 w 5697280"/>
                <a:gd name="connsiteY7002" fmla="*/ 1983873 h 3222876"/>
                <a:gd name="connsiteX7003" fmla="*/ 815883 w 5697280"/>
                <a:gd name="connsiteY7003" fmla="*/ 1969224 h 3222876"/>
                <a:gd name="connsiteX7004" fmla="*/ 818682 w 5697280"/>
                <a:gd name="connsiteY7004" fmla="*/ 1959544 h 3222876"/>
                <a:gd name="connsiteX7005" fmla="*/ 828689 w 5697280"/>
                <a:gd name="connsiteY7005" fmla="*/ 1948278 h 3222876"/>
                <a:gd name="connsiteX7006" fmla="*/ 840142 w 5697280"/>
                <a:gd name="connsiteY7006" fmla="*/ 1939578 h 3222876"/>
                <a:gd name="connsiteX7007" fmla="*/ 841868 w 5697280"/>
                <a:gd name="connsiteY7007" fmla="*/ 1952547 h 3222876"/>
                <a:gd name="connsiteX7008" fmla="*/ 845320 w 5697280"/>
                <a:gd name="connsiteY7008" fmla="*/ 1998965 h 3222876"/>
                <a:gd name="connsiteX7009" fmla="*/ 869906 w 5697280"/>
                <a:gd name="connsiteY7009" fmla="*/ 2018652 h 3222876"/>
                <a:gd name="connsiteX7010" fmla="*/ 873848 w 5697280"/>
                <a:gd name="connsiteY7010" fmla="*/ 2019468 h 3222876"/>
                <a:gd name="connsiteX7011" fmla="*/ 869253 w 5697280"/>
                <a:gd name="connsiteY7011" fmla="*/ 2035889 h 3222876"/>
                <a:gd name="connsiteX7012" fmla="*/ 879003 w 5697280"/>
                <a:gd name="connsiteY7012" fmla="*/ 2038409 h 3222876"/>
                <a:gd name="connsiteX7013" fmla="*/ 889010 w 5697280"/>
                <a:gd name="connsiteY7013" fmla="*/ 2037802 h 3222876"/>
                <a:gd name="connsiteX7014" fmla="*/ 902212 w 5697280"/>
                <a:gd name="connsiteY7014" fmla="*/ 2005053 h 3222876"/>
                <a:gd name="connsiteX7015" fmla="*/ 889103 w 5697280"/>
                <a:gd name="connsiteY7015" fmla="*/ 1967988 h 3222876"/>
                <a:gd name="connsiteX7016" fmla="*/ 886444 w 5697280"/>
                <a:gd name="connsiteY7016" fmla="*/ 1965726 h 3222876"/>
                <a:gd name="connsiteX7017" fmla="*/ 871002 w 5697280"/>
                <a:gd name="connsiteY7017" fmla="*/ 1934959 h 3222876"/>
                <a:gd name="connsiteX7018" fmla="*/ 787216 w 5697280"/>
                <a:gd name="connsiteY7018" fmla="*/ 1858614 h 3222876"/>
                <a:gd name="connsiteX7019" fmla="*/ 770212 w 5697280"/>
                <a:gd name="connsiteY7019" fmla="*/ 1846135 h 3222876"/>
                <a:gd name="connsiteX7020" fmla="*/ 748799 w 5697280"/>
                <a:gd name="connsiteY7020" fmla="*/ 1836408 h 3222876"/>
                <a:gd name="connsiteX7021" fmla="*/ 677795 w 5697280"/>
                <a:gd name="connsiteY7021" fmla="*/ 1789243 h 3222876"/>
                <a:gd name="connsiteX7022" fmla="*/ 668185 w 5697280"/>
                <a:gd name="connsiteY7022" fmla="*/ 1778980 h 3222876"/>
                <a:gd name="connsiteX7023" fmla="*/ 656592 w 5697280"/>
                <a:gd name="connsiteY7023" fmla="*/ 1756331 h 3222876"/>
                <a:gd name="connsiteX7024" fmla="*/ 604576 w 5697280"/>
                <a:gd name="connsiteY7024" fmla="*/ 1700699 h 3222876"/>
                <a:gd name="connsiteX7025" fmla="*/ 588947 w 5697280"/>
                <a:gd name="connsiteY7025" fmla="*/ 1721295 h 3222876"/>
                <a:gd name="connsiteX7026" fmla="*/ 573529 w 5697280"/>
                <a:gd name="connsiteY7026" fmla="*/ 1758640 h 3222876"/>
                <a:gd name="connsiteX7027" fmla="*/ 587501 w 5697280"/>
                <a:gd name="connsiteY7027" fmla="*/ 1746861 h 3222876"/>
                <a:gd name="connsiteX7028" fmla="*/ 594312 w 5697280"/>
                <a:gd name="connsiteY7028" fmla="*/ 1762675 h 3222876"/>
                <a:gd name="connsiteX7029" fmla="*/ 600890 w 5697280"/>
                <a:gd name="connsiteY7029" fmla="*/ 1785185 h 3222876"/>
                <a:gd name="connsiteX7030" fmla="*/ 603363 w 5697280"/>
                <a:gd name="connsiteY7030" fmla="*/ 1781452 h 3222876"/>
                <a:gd name="connsiteX7031" fmla="*/ 615912 w 5697280"/>
                <a:gd name="connsiteY7031" fmla="*/ 1768180 h 3222876"/>
                <a:gd name="connsiteX7032" fmla="*/ 624846 w 5697280"/>
                <a:gd name="connsiteY7032" fmla="*/ 1786911 h 3222876"/>
                <a:gd name="connsiteX7033" fmla="*/ 607351 w 5697280"/>
                <a:gd name="connsiteY7033" fmla="*/ 1825655 h 3222876"/>
                <a:gd name="connsiteX7034" fmla="*/ 596598 w 5697280"/>
                <a:gd name="connsiteY7034" fmla="*/ 1828407 h 3222876"/>
                <a:gd name="connsiteX7035" fmla="*/ 594312 w 5697280"/>
                <a:gd name="connsiteY7035" fmla="*/ 1818610 h 3222876"/>
                <a:gd name="connsiteX7036" fmla="*/ 597951 w 5697280"/>
                <a:gd name="connsiteY7036" fmla="*/ 1802609 h 3222876"/>
                <a:gd name="connsiteX7037" fmla="*/ 586405 w 5697280"/>
                <a:gd name="connsiteY7037" fmla="*/ 1821689 h 3222876"/>
                <a:gd name="connsiteX7038" fmla="*/ 598744 w 5697280"/>
                <a:gd name="connsiteY7038" fmla="*/ 1844455 h 3222876"/>
                <a:gd name="connsiteX7039" fmla="*/ 609474 w 5697280"/>
                <a:gd name="connsiteY7039" fmla="*/ 1842753 h 3222876"/>
                <a:gd name="connsiteX7040" fmla="*/ 627295 w 5697280"/>
                <a:gd name="connsiteY7040" fmla="*/ 1805525 h 3222876"/>
                <a:gd name="connsiteX7041" fmla="*/ 644766 w 5697280"/>
                <a:gd name="connsiteY7041" fmla="*/ 1809933 h 3222876"/>
                <a:gd name="connsiteX7042" fmla="*/ 615445 w 5697280"/>
                <a:gd name="connsiteY7042" fmla="*/ 1860643 h 3222876"/>
                <a:gd name="connsiteX7043" fmla="*/ 618618 w 5697280"/>
                <a:gd name="connsiteY7043" fmla="*/ 1878744 h 3222876"/>
                <a:gd name="connsiteX7044" fmla="*/ 626082 w 5697280"/>
                <a:gd name="connsiteY7044" fmla="*/ 1885509 h 3222876"/>
                <a:gd name="connsiteX7045" fmla="*/ 631750 w 5697280"/>
                <a:gd name="connsiteY7045" fmla="*/ 1876971 h 3222876"/>
                <a:gd name="connsiteX7046" fmla="*/ 646142 w 5697280"/>
                <a:gd name="connsiteY7046" fmla="*/ 1843872 h 3222876"/>
                <a:gd name="connsiteX7047" fmla="*/ 659181 w 5697280"/>
                <a:gd name="connsiteY7047" fmla="*/ 1845785 h 3222876"/>
                <a:gd name="connsiteX7048" fmla="*/ 665129 w 5697280"/>
                <a:gd name="connsiteY7048" fmla="*/ 1848980 h 3222876"/>
                <a:gd name="connsiteX7049" fmla="*/ 672663 w 5697280"/>
                <a:gd name="connsiteY7049" fmla="*/ 1851920 h 3222876"/>
                <a:gd name="connsiteX7050" fmla="*/ 667299 w 5697280"/>
                <a:gd name="connsiteY7050" fmla="*/ 1859734 h 3222876"/>
                <a:gd name="connsiteX7051" fmla="*/ 653256 w 5697280"/>
                <a:gd name="connsiteY7051" fmla="*/ 1875525 h 3222876"/>
                <a:gd name="connsiteX7052" fmla="*/ 637838 w 5697280"/>
                <a:gd name="connsiteY7052" fmla="*/ 1913919 h 3222876"/>
                <a:gd name="connsiteX7053" fmla="*/ 678938 w 5697280"/>
                <a:gd name="connsiteY7053" fmla="*/ 1955579 h 3222876"/>
                <a:gd name="connsiteX7054" fmla="*/ 716539 w 5697280"/>
                <a:gd name="connsiteY7054" fmla="*/ 1996422 h 3222876"/>
                <a:gd name="connsiteX7055" fmla="*/ 1936987 w 5697280"/>
                <a:gd name="connsiteY7055" fmla="*/ 73007 h 3222876"/>
                <a:gd name="connsiteX7056" fmla="*/ 1892319 w 5697280"/>
                <a:gd name="connsiteY7056" fmla="*/ 113337 h 3222876"/>
                <a:gd name="connsiteX7057" fmla="*/ 1916391 w 5697280"/>
                <a:gd name="connsiteY7057" fmla="*/ 116089 h 3222876"/>
                <a:gd name="connsiteX7058" fmla="*/ 1881309 w 5697280"/>
                <a:gd name="connsiteY7058" fmla="*/ 134703 h 3222876"/>
                <a:gd name="connsiteX7059" fmla="*/ 1863581 w 5697280"/>
                <a:gd name="connsiteY7059" fmla="*/ 139112 h 3222876"/>
                <a:gd name="connsiteX7060" fmla="*/ 1754020 w 5697280"/>
                <a:gd name="connsiteY7060" fmla="*/ 258213 h 3222876"/>
                <a:gd name="connsiteX7061" fmla="*/ 1728292 w 5697280"/>
                <a:gd name="connsiteY7061" fmla="*/ 282122 h 3222876"/>
                <a:gd name="connsiteX7062" fmla="*/ 1726053 w 5697280"/>
                <a:gd name="connsiteY7062" fmla="*/ 289376 h 3222876"/>
                <a:gd name="connsiteX7063" fmla="*/ 1679518 w 5697280"/>
                <a:gd name="connsiteY7063" fmla="*/ 373326 h 3222876"/>
                <a:gd name="connsiteX7064" fmla="*/ 1661301 w 5697280"/>
                <a:gd name="connsiteY7064" fmla="*/ 416338 h 3222876"/>
                <a:gd name="connsiteX7065" fmla="*/ 1721155 w 5697280"/>
                <a:gd name="connsiteY7065" fmla="*/ 398891 h 3222876"/>
                <a:gd name="connsiteX7066" fmla="*/ 1732351 w 5697280"/>
                <a:gd name="connsiteY7066" fmla="*/ 399474 h 3222876"/>
                <a:gd name="connsiteX7067" fmla="*/ 1724140 w 5697280"/>
                <a:gd name="connsiteY7067" fmla="*/ 409387 h 3222876"/>
                <a:gd name="connsiteX7068" fmla="*/ 1689292 w 5697280"/>
                <a:gd name="connsiteY7068" fmla="*/ 427604 h 3222876"/>
                <a:gd name="connsiteX7069" fmla="*/ 1682294 w 5697280"/>
                <a:gd name="connsiteY7069" fmla="*/ 432783 h 3222876"/>
                <a:gd name="connsiteX7070" fmla="*/ 1687962 w 5697280"/>
                <a:gd name="connsiteY7070" fmla="*/ 436865 h 3222876"/>
                <a:gd name="connsiteX7071" fmla="*/ 1688942 w 5697280"/>
                <a:gd name="connsiteY7071" fmla="*/ 451443 h 3222876"/>
                <a:gd name="connsiteX7072" fmla="*/ 1680405 w 5697280"/>
                <a:gd name="connsiteY7072" fmla="*/ 444819 h 3222876"/>
                <a:gd name="connsiteX7073" fmla="*/ 1663890 w 5697280"/>
                <a:gd name="connsiteY7073" fmla="*/ 440714 h 3222876"/>
                <a:gd name="connsiteX7074" fmla="*/ 1647609 w 5697280"/>
                <a:gd name="connsiteY7074" fmla="*/ 474326 h 3222876"/>
                <a:gd name="connsiteX7075" fmla="*/ 1651597 w 5697280"/>
                <a:gd name="connsiteY7075" fmla="*/ 480087 h 3222876"/>
                <a:gd name="connsiteX7076" fmla="*/ 1651341 w 5697280"/>
                <a:gd name="connsiteY7076" fmla="*/ 507122 h 3222876"/>
                <a:gd name="connsiteX7077" fmla="*/ 1646652 w 5697280"/>
                <a:gd name="connsiteY7077" fmla="*/ 514889 h 3222876"/>
                <a:gd name="connsiteX7078" fmla="*/ 1643737 w 5697280"/>
                <a:gd name="connsiteY7078" fmla="*/ 526459 h 3222876"/>
                <a:gd name="connsiteX7079" fmla="*/ 1641777 w 5697280"/>
                <a:gd name="connsiteY7079" fmla="*/ 536676 h 3222876"/>
                <a:gd name="connsiteX7080" fmla="*/ 1652460 w 5697280"/>
                <a:gd name="connsiteY7080" fmla="*/ 533643 h 3222876"/>
                <a:gd name="connsiteX7081" fmla="*/ 1697922 w 5697280"/>
                <a:gd name="connsiteY7081" fmla="*/ 494736 h 3222876"/>
                <a:gd name="connsiteX7082" fmla="*/ 1684626 w 5697280"/>
                <a:gd name="connsiteY7082" fmla="*/ 519531 h 3222876"/>
                <a:gd name="connsiteX7083" fmla="*/ 1668928 w 5697280"/>
                <a:gd name="connsiteY7083" fmla="*/ 527322 h 3222876"/>
                <a:gd name="connsiteX7084" fmla="*/ 1642150 w 5697280"/>
                <a:gd name="connsiteY7084" fmla="*/ 560678 h 3222876"/>
                <a:gd name="connsiteX7085" fmla="*/ 1641544 w 5697280"/>
                <a:gd name="connsiteY7085" fmla="*/ 585100 h 3222876"/>
                <a:gd name="connsiteX7086" fmla="*/ 1661977 w 5697280"/>
                <a:gd name="connsiteY7086" fmla="*/ 559278 h 3222876"/>
                <a:gd name="connsiteX7087" fmla="*/ 1693094 w 5697280"/>
                <a:gd name="connsiteY7087" fmla="*/ 525293 h 3222876"/>
                <a:gd name="connsiteX7088" fmla="*/ 1769812 w 5697280"/>
                <a:gd name="connsiteY7088" fmla="*/ 478361 h 3222876"/>
                <a:gd name="connsiteX7089" fmla="*/ 1782828 w 5697280"/>
                <a:gd name="connsiteY7089" fmla="*/ 464622 h 3222876"/>
                <a:gd name="connsiteX7090" fmla="*/ 1765450 w 5697280"/>
                <a:gd name="connsiteY7090" fmla="*/ 462500 h 3222876"/>
                <a:gd name="connsiteX7091" fmla="*/ 1758056 w 5697280"/>
                <a:gd name="connsiteY7091" fmla="*/ 447315 h 3222876"/>
                <a:gd name="connsiteX7092" fmla="*/ 1804591 w 5697280"/>
                <a:gd name="connsiteY7092" fmla="*/ 408664 h 3222876"/>
                <a:gd name="connsiteX7093" fmla="*/ 1776553 w 5697280"/>
                <a:gd name="connsiteY7093" fmla="*/ 416501 h 3222876"/>
                <a:gd name="connsiteX7094" fmla="*/ 1763397 w 5697280"/>
                <a:gd name="connsiteY7094" fmla="*/ 408804 h 3222876"/>
                <a:gd name="connsiteX7095" fmla="*/ 1770885 w 5697280"/>
                <a:gd name="connsiteY7095" fmla="*/ 402179 h 3222876"/>
                <a:gd name="connsiteX7096" fmla="*/ 1783481 w 5697280"/>
                <a:gd name="connsiteY7096" fmla="*/ 396208 h 3222876"/>
                <a:gd name="connsiteX7097" fmla="*/ 1819566 w 5697280"/>
                <a:gd name="connsiteY7097" fmla="*/ 385455 h 3222876"/>
                <a:gd name="connsiteX7098" fmla="*/ 1851172 w 5697280"/>
                <a:gd name="connsiteY7098" fmla="*/ 383052 h 3222876"/>
                <a:gd name="connsiteX7099" fmla="*/ 1856607 w 5697280"/>
                <a:gd name="connsiteY7099" fmla="*/ 382189 h 3222876"/>
                <a:gd name="connsiteX7100" fmla="*/ 1870906 w 5697280"/>
                <a:gd name="connsiteY7100" fmla="*/ 349207 h 3222876"/>
                <a:gd name="connsiteX7101" fmla="*/ 1876760 w 5697280"/>
                <a:gd name="connsiteY7101" fmla="*/ 339060 h 3222876"/>
                <a:gd name="connsiteX7102" fmla="*/ 1893555 w 5697280"/>
                <a:gd name="connsiteY7102" fmla="*/ 312842 h 3222876"/>
                <a:gd name="connsiteX7103" fmla="*/ 1895771 w 5697280"/>
                <a:gd name="connsiteY7103" fmla="*/ 302392 h 3222876"/>
                <a:gd name="connsiteX7104" fmla="*/ 1883268 w 5697280"/>
                <a:gd name="connsiteY7104" fmla="*/ 301646 h 3222876"/>
                <a:gd name="connsiteX7105" fmla="*/ 1839556 w 5697280"/>
                <a:gd name="connsiteY7105" fmla="*/ 316691 h 3222876"/>
                <a:gd name="connsiteX7106" fmla="*/ 1796870 w 5697280"/>
                <a:gd name="connsiteY7106" fmla="*/ 341672 h 3222876"/>
                <a:gd name="connsiteX7107" fmla="*/ 1771865 w 5697280"/>
                <a:gd name="connsiteY7107" fmla="*/ 343235 h 3222876"/>
                <a:gd name="connsiteX7108" fmla="*/ 1765124 w 5697280"/>
                <a:gd name="connsiteY7108" fmla="*/ 342349 h 3222876"/>
                <a:gd name="connsiteX7109" fmla="*/ 1766430 w 5697280"/>
                <a:gd name="connsiteY7109" fmla="*/ 335818 h 3222876"/>
                <a:gd name="connsiteX7110" fmla="*/ 1778629 w 5697280"/>
                <a:gd name="connsiteY7110" fmla="*/ 329030 h 3222876"/>
                <a:gd name="connsiteX7111" fmla="*/ 1839066 w 5697280"/>
                <a:gd name="connsiteY7111" fmla="*/ 277037 h 3222876"/>
                <a:gd name="connsiteX7112" fmla="*/ 1855744 w 5697280"/>
                <a:gd name="connsiteY7112" fmla="*/ 239762 h 3222876"/>
                <a:gd name="connsiteX7113" fmla="*/ 1861762 w 5697280"/>
                <a:gd name="connsiteY7113" fmla="*/ 221428 h 3222876"/>
                <a:gd name="connsiteX7114" fmla="*/ 1936264 w 5697280"/>
                <a:gd name="connsiteY7114" fmla="*/ 110165 h 3222876"/>
                <a:gd name="connsiteX7115" fmla="*/ 1991733 w 5697280"/>
                <a:gd name="connsiteY7115" fmla="*/ 57215 h 3222876"/>
                <a:gd name="connsiteX7116" fmla="*/ 1995675 w 5697280"/>
                <a:gd name="connsiteY7116" fmla="*/ 50568 h 3222876"/>
                <a:gd name="connsiteX7117" fmla="*/ 1956651 w 5697280"/>
                <a:gd name="connsiteY7117" fmla="*/ 56002 h 3222876"/>
                <a:gd name="connsiteX7118" fmla="*/ 1936521 w 5697280"/>
                <a:gd name="connsiteY7118" fmla="*/ 73450 h 3222876"/>
                <a:gd name="connsiteX7119" fmla="*/ 1936987 w 5697280"/>
                <a:gd name="connsiteY7119" fmla="*/ 73007 h 3222876"/>
                <a:gd name="connsiteX7120" fmla="*/ 630491 w 5697280"/>
                <a:gd name="connsiteY7120" fmla="*/ 1676650 h 3222876"/>
                <a:gd name="connsiteX7121" fmla="*/ 630164 w 5697280"/>
                <a:gd name="connsiteY7121" fmla="*/ 1676323 h 3222876"/>
                <a:gd name="connsiteX7122" fmla="*/ 654236 w 5697280"/>
                <a:gd name="connsiteY7122" fmla="*/ 1692861 h 3222876"/>
                <a:gd name="connsiteX7123" fmla="*/ 669794 w 5697280"/>
                <a:gd name="connsiteY7123" fmla="*/ 1700022 h 3222876"/>
                <a:gd name="connsiteX7124" fmla="*/ 669375 w 5697280"/>
                <a:gd name="connsiteY7124" fmla="*/ 1699556 h 3222876"/>
                <a:gd name="connsiteX7125" fmla="*/ 674903 w 5697280"/>
                <a:gd name="connsiteY7125" fmla="*/ 1716397 h 3222876"/>
                <a:gd name="connsiteX7126" fmla="*/ 683067 w 5697280"/>
                <a:gd name="connsiteY7126" fmla="*/ 1744668 h 3222876"/>
                <a:gd name="connsiteX7127" fmla="*/ 685773 w 5697280"/>
                <a:gd name="connsiteY7127" fmla="*/ 1740399 h 3222876"/>
                <a:gd name="connsiteX7128" fmla="*/ 695383 w 5697280"/>
                <a:gd name="connsiteY7128" fmla="*/ 1733845 h 3222876"/>
                <a:gd name="connsiteX7129" fmla="*/ 695849 w 5697280"/>
                <a:gd name="connsiteY7129" fmla="*/ 1746557 h 3222876"/>
                <a:gd name="connsiteX7130" fmla="*/ 696596 w 5697280"/>
                <a:gd name="connsiteY7130" fmla="*/ 1752179 h 3222876"/>
                <a:gd name="connsiteX7131" fmla="*/ 725356 w 5697280"/>
                <a:gd name="connsiteY7131" fmla="*/ 1775085 h 3222876"/>
                <a:gd name="connsiteX7132" fmla="*/ 841215 w 5697280"/>
                <a:gd name="connsiteY7132" fmla="*/ 1868761 h 3222876"/>
                <a:gd name="connsiteX7133" fmla="*/ 857123 w 5697280"/>
                <a:gd name="connsiteY7133" fmla="*/ 1859150 h 3222876"/>
                <a:gd name="connsiteX7134" fmla="*/ 864587 w 5697280"/>
                <a:gd name="connsiteY7134" fmla="*/ 1869227 h 3222876"/>
                <a:gd name="connsiteX7135" fmla="*/ 864168 w 5697280"/>
                <a:gd name="connsiteY7135" fmla="*/ 1882406 h 3222876"/>
                <a:gd name="connsiteX7136" fmla="*/ 881032 w 5697280"/>
                <a:gd name="connsiteY7136" fmla="*/ 1899830 h 3222876"/>
                <a:gd name="connsiteX7137" fmla="*/ 902632 w 5697280"/>
                <a:gd name="connsiteY7137" fmla="*/ 1912870 h 3222876"/>
                <a:gd name="connsiteX7138" fmla="*/ 905664 w 5697280"/>
                <a:gd name="connsiteY7138" fmla="*/ 1923996 h 3222876"/>
                <a:gd name="connsiteX7139" fmla="*/ 925118 w 5697280"/>
                <a:gd name="connsiteY7139" fmla="*/ 1962390 h 3222876"/>
                <a:gd name="connsiteX7140" fmla="*/ 946974 w 5697280"/>
                <a:gd name="connsiteY7140" fmla="*/ 1966869 h 3222876"/>
                <a:gd name="connsiteX7141" fmla="*/ 945528 w 5697280"/>
                <a:gd name="connsiteY7141" fmla="*/ 1931623 h 3222876"/>
                <a:gd name="connsiteX7142" fmla="*/ 923951 w 5697280"/>
                <a:gd name="connsiteY7142" fmla="*/ 1897428 h 3222876"/>
                <a:gd name="connsiteX7143" fmla="*/ 835104 w 5697280"/>
                <a:gd name="connsiteY7143" fmla="*/ 1778070 h 3222876"/>
                <a:gd name="connsiteX7144" fmla="*/ 807463 w 5697280"/>
                <a:gd name="connsiteY7144" fmla="*/ 1745181 h 3222876"/>
                <a:gd name="connsiteX7145" fmla="*/ 784627 w 5697280"/>
                <a:gd name="connsiteY7145" fmla="*/ 1720619 h 3222876"/>
                <a:gd name="connsiteX7146" fmla="*/ 754677 w 5697280"/>
                <a:gd name="connsiteY7146" fmla="*/ 1662142 h 3222876"/>
                <a:gd name="connsiteX7147" fmla="*/ 751434 w 5697280"/>
                <a:gd name="connsiteY7147" fmla="*/ 1652858 h 3222876"/>
                <a:gd name="connsiteX7148" fmla="*/ 741358 w 5697280"/>
                <a:gd name="connsiteY7148" fmla="*/ 1659482 h 3222876"/>
                <a:gd name="connsiteX7149" fmla="*/ 727129 w 5697280"/>
                <a:gd name="connsiteY7149" fmla="*/ 1687566 h 3222876"/>
                <a:gd name="connsiteX7150" fmla="*/ 715839 w 5697280"/>
                <a:gd name="connsiteY7150" fmla="*/ 1694144 h 3222876"/>
                <a:gd name="connsiteX7151" fmla="*/ 725053 w 5697280"/>
                <a:gd name="connsiteY7151" fmla="*/ 1663191 h 3222876"/>
                <a:gd name="connsiteX7152" fmla="*/ 727316 w 5697280"/>
                <a:gd name="connsiteY7152" fmla="*/ 1637183 h 3222876"/>
                <a:gd name="connsiteX7153" fmla="*/ 699418 w 5697280"/>
                <a:gd name="connsiteY7153" fmla="*/ 1600608 h 3222876"/>
                <a:gd name="connsiteX7154" fmla="*/ 682367 w 5697280"/>
                <a:gd name="connsiteY7154" fmla="*/ 1572011 h 3222876"/>
                <a:gd name="connsiteX7155" fmla="*/ 625289 w 5697280"/>
                <a:gd name="connsiteY7155" fmla="*/ 1488831 h 3222876"/>
                <a:gd name="connsiteX7156" fmla="*/ 568864 w 5697280"/>
                <a:gd name="connsiteY7156" fmla="*/ 1382886 h 3222876"/>
                <a:gd name="connsiteX7157" fmla="*/ 550600 w 5697280"/>
                <a:gd name="connsiteY7157" fmla="*/ 1356061 h 3222876"/>
                <a:gd name="connsiteX7158" fmla="*/ 550950 w 5697280"/>
                <a:gd name="connsiteY7158" fmla="*/ 1356435 h 3222876"/>
                <a:gd name="connsiteX7159" fmla="*/ 534109 w 5697280"/>
                <a:gd name="connsiteY7159" fmla="*/ 1317901 h 3222876"/>
                <a:gd name="connsiteX7160" fmla="*/ 502806 w 5697280"/>
                <a:gd name="connsiteY7160" fmla="*/ 1235234 h 3222876"/>
                <a:gd name="connsiteX7161" fmla="*/ 493522 w 5697280"/>
                <a:gd name="connsiteY7161" fmla="*/ 1214381 h 3222876"/>
                <a:gd name="connsiteX7162" fmla="*/ 483095 w 5697280"/>
                <a:gd name="connsiteY7162" fmla="*/ 1221309 h 3222876"/>
                <a:gd name="connsiteX7163" fmla="*/ 476774 w 5697280"/>
                <a:gd name="connsiteY7163" fmla="*/ 1231502 h 3222876"/>
                <a:gd name="connsiteX7164" fmla="*/ 498444 w 5697280"/>
                <a:gd name="connsiteY7164" fmla="*/ 1309527 h 3222876"/>
                <a:gd name="connsiteX7165" fmla="*/ 512906 w 5697280"/>
                <a:gd name="connsiteY7165" fmla="*/ 1364365 h 3222876"/>
                <a:gd name="connsiteX7166" fmla="*/ 531799 w 5697280"/>
                <a:gd name="connsiteY7166" fmla="*/ 1449108 h 3222876"/>
                <a:gd name="connsiteX7167" fmla="*/ 539357 w 5697280"/>
                <a:gd name="connsiteY7167" fmla="*/ 1515866 h 3222876"/>
                <a:gd name="connsiteX7168" fmla="*/ 544839 w 5697280"/>
                <a:gd name="connsiteY7168" fmla="*/ 1523937 h 3222876"/>
                <a:gd name="connsiteX7169" fmla="*/ 559627 w 5697280"/>
                <a:gd name="connsiteY7169" fmla="*/ 1541477 h 3222876"/>
                <a:gd name="connsiteX7170" fmla="*/ 576002 w 5697280"/>
                <a:gd name="connsiteY7170" fmla="*/ 1585703 h 3222876"/>
                <a:gd name="connsiteX7171" fmla="*/ 596132 w 5697280"/>
                <a:gd name="connsiteY7171" fmla="*/ 1538912 h 3222876"/>
                <a:gd name="connsiteX7172" fmla="*/ 611620 w 5697280"/>
                <a:gd name="connsiteY7172" fmla="*/ 1552907 h 3222876"/>
                <a:gd name="connsiteX7173" fmla="*/ 600097 w 5697280"/>
                <a:gd name="connsiteY7173" fmla="*/ 1566179 h 3222876"/>
                <a:gd name="connsiteX7174" fmla="*/ 597531 w 5697280"/>
                <a:gd name="connsiteY7174" fmla="*/ 1616306 h 3222876"/>
                <a:gd name="connsiteX7175" fmla="*/ 594756 w 5697280"/>
                <a:gd name="connsiteY7175" fmla="*/ 1625497 h 3222876"/>
                <a:gd name="connsiteX7176" fmla="*/ 582673 w 5697280"/>
                <a:gd name="connsiteY7176" fmla="*/ 1613531 h 3222876"/>
                <a:gd name="connsiteX7177" fmla="*/ 577005 w 5697280"/>
                <a:gd name="connsiteY7177" fmla="*/ 1619129 h 3222876"/>
                <a:gd name="connsiteX7178" fmla="*/ 579780 w 5697280"/>
                <a:gd name="connsiteY7178" fmla="*/ 1630022 h 3222876"/>
                <a:gd name="connsiteX7179" fmla="*/ 630491 w 5697280"/>
                <a:gd name="connsiteY7179" fmla="*/ 1676650 h 3222876"/>
                <a:gd name="connsiteX7180" fmla="*/ 1571870 w 5697280"/>
                <a:gd name="connsiteY7180" fmla="*/ 1769766 h 3222876"/>
                <a:gd name="connsiteX7181" fmla="*/ 1571987 w 5697280"/>
                <a:gd name="connsiteY7181" fmla="*/ 1769813 h 3222876"/>
                <a:gd name="connsiteX7182" fmla="*/ 1607068 w 5697280"/>
                <a:gd name="connsiteY7182" fmla="*/ 1763189 h 3222876"/>
                <a:gd name="connsiteX7183" fmla="*/ 1626265 w 5697280"/>
                <a:gd name="connsiteY7183" fmla="*/ 1751316 h 3222876"/>
                <a:gd name="connsiteX7184" fmla="*/ 1618148 w 5697280"/>
                <a:gd name="connsiteY7184" fmla="*/ 1742662 h 3222876"/>
                <a:gd name="connsiteX7185" fmla="*/ 1634500 w 5697280"/>
                <a:gd name="connsiteY7185" fmla="*/ 1743362 h 3222876"/>
                <a:gd name="connsiteX7186" fmla="*/ 1642640 w 5697280"/>
                <a:gd name="connsiteY7186" fmla="*/ 1743945 h 3222876"/>
                <a:gd name="connsiteX7187" fmla="*/ 1664566 w 5697280"/>
                <a:gd name="connsiteY7187" fmla="*/ 1746441 h 3222876"/>
                <a:gd name="connsiteX7188" fmla="*/ 1670584 w 5697280"/>
                <a:gd name="connsiteY7188" fmla="*/ 1746581 h 3222876"/>
                <a:gd name="connsiteX7189" fmla="*/ 1700581 w 5697280"/>
                <a:gd name="connsiteY7189" fmla="*/ 1697457 h 3222876"/>
                <a:gd name="connsiteX7190" fmla="*/ 1672194 w 5697280"/>
                <a:gd name="connsiteY7190" fmla="*/ 1714858 h 3222876"/>
                <a:gd name="connsiteX7191" fmla="*/ 1675063 w 5697280"/>
                <a:gd name="connsiteY7191" fmla="*/ 1695870 h 3222876"/>
                <a:gd name="connsiteX7192" fmla="*/ 1700231 w 5697280"/>
                <a:gd name="connsiteY7192" fmla="*/ 1659716 h 3222876"/>
                <a:gd name="connsiteX7193" fmla="*/ 1654770 w 5697280"/>
                <a:gd name="connsiteY7193" fmla="*/ 1671565 h 3222876"/>
                <a:gd name="connsiteX7194" fmla="*/ 1632144 w 5697280"/>
                <a:gd name="connsiteY7194" fmla="*/ 1696780 h 3222876"/>
                <a:gd name="connsiteX7195" fmla="*/ 1623630 w 5697280"/>
                <a:gd name="connsiteY7195" fmla="*/ 1698973 h 3222876"/>
                <a:gd name="connsiteX7196" fmla="*/ 1623933 w 5697280"/>
                <a:gd name="connsiteY7196" fmla="*/ 1692442 h 3222876"/>
                <a:gd name="connsiteX7197" fmla="*/ 1676906 w 5697280"/>
                <a:gd name="connsiteY7197" fmla="*/ 1642245 h 3222876"/>
                <a:gd name="connsiteX7198" fmla="*/ 1693420 w 5697280"/>
                <a:gd name="connsiteY7198" fmla="*/ 1634594 h 3222876"/>
                <a:gd name="connsiteX7199" fmla="*/ 1696919 w 5697280"/>
                <a:gd name="connsiteY7199" fmla="*/ 1624307 h 3222876"/>
                <a:gd name="connsiteX7200" fmla="*/ 1689688 w 5697280"/>
                <a:gd name="connsiteY7200" fmla="*/ 1619735 h 3222876"/>
                <a:gd name="connsiteX7201" fmla="*/ 1654933 w 5697280"/>
                <a:gd name="connsiteY7201" fmla="*/ 1640075 h 3222876"/>
                <a:gd name="connsiteX7202" fmla="*/ 1633940 w 5697280"/>
                <a:gd name="connsiteY7202" fmla="*/ 1663541 h 3222876"/>
                <a:gd name="connsiteX7203" fmla="*/ 1624003 w 5697280"/>
                <a:gd name="connsiteY7203" fmla="*/ 1666573 h 3222876"/>
                <a:gd name="connsiteX7204" fmla="*/ 1621554 w 5697280"/>
                <a:gd name="connsiteY7204" fmla="*/ 1660742 h 3222876"/>
                <a:gd name="connsiteX7205" fmla="*/ 1653207 w 5697280"/>
                <a:gd name="connsiteY7205" fmla="*/ 1619595 h 3222876"/>
                <a:gd name="connsiteX7206" fmla="*/ 1673080 w 5697280"/>
                <a:gd name="connsiteY7206" fmla="*/ 1594870 h 3222876"/>
                <a:gd name="connsiteX7207" fmla="*/ 1606532 w 5697280"/>
                <a:gd name="connsiteY7207" fmla="*/ 1550831 h 3222876"/>
                <a:gd name="connsiteX7208" fmla="*/ 1472852 w 5697280"/>
                <a:gd name="connsiteY7208" fmla="*/ 1510991 h 3222876"/>
                <a:gd name="connsiteX7209" fmla="*/ 1409873 w 5697280"/>
                <a:gd name="connsiteY7209" fmla="*/ 1497392 h 3222876"/>
                <a:gd name="connsiteX7210" fmla="*/ 1374511 w 5697280"/>
                <a:gd name="connsiteY7210" fmla="*/ 1507329 h 3222876"/>
                <a:gd name="connsiteX7211" fmla="*/ 1382302 w 5697280"/>
                <a:gd name="connsiteY7211" fmla="*/ 1481810 h 3222876"/>
                <a:gd name="connsiteX7212" fmla="*/ 1377217 w 5697280"/>
                <a:gd name="connsiteY7212" fmla="*/ 1474859 h 3222876"/>
                <a:gd name="connsiteX7213" fmla="*/ 1361939 w 5697280"/>
                <a:gd name="connsiteY7213" fmla="*/ 1485402 h 3222876"/>
                <a:gd name="connsiteX7214" fmla="*/ 1324711 w 5697280"/>
                <a:gd name="connsiteY7214" fmla="*/ 1546166 h 3222876"/>
                <a:gd name="connsiteX7215" fmla="*/ 1357227 w 5697280"/>
                <a:gd name="connsiteY7215" fmla="*/ 1541408 h 3222876"/>
                <a:gd name="connsiteX7216" fmla="*/ 1363478 w 5697280"/>
                <a:gd name="connsiteY7216" fmla="*/ 1573317 h 3222876"/>
                <a:gd name="connsiteX7217" fmla="*/ 1416171 w 5697280"/>
                <a:gd name="connsiteY7217" fmla="*/ 1609939 h 3222876"/>
                <a:gd name="connsiteX7218" fmla="*/ 1442949 w 5697280"/>
                <a:gd name="connsiteY7218" fmla="*/ 1635247 h 3222876"/>
                <a:gd name="connsiteX7219" fmla="*/ 1452489 w 5697280"/>
                <a:gd name="connsiteY7219" fmla="*/ 1639935 h 3222876"/>
                <a:gd name="connsiteX7220" fmla="*/ 1521766 w 5697280"/>
                <a:gd name="connsiteY7220" fmla="*/ 1653721 h 3222876"/>
                <a:gd name="connsiteX7221" fmla="*/ 1524635 w 5697280"/>
                <a:gd name="connsiteY7221" fmla="*/ 1667833 h 3222876"/>
                <a:gd name="connsiteX7222" fmla="*/ 1522909 w 5697280"/>
                <a:gd name="connsiteY7222" fmla="*/ 1669816 h 3222876"/>
                <a:gd name="connsiteX7223" fmla="*/ 1483069 w 5697280"/>
                <a:gd name="connsiteY7223" fmla="*/ 1699206 h 3222876"/>
                <a:gd name="connsiteX7224" fmla="*/ 1442529 w 5697280"/>
                <a:gd name="connsiteY7224" fmla="*/ 1707020 h 3222876"/>
                <a:gd name="connsiteX7225" fmla="*/ 1386850 w 5697280"/>
                <a:gd name="connsiteY7225" fmla="*/ 1711662 h 3222876"/>
                <a:gd name="connsiteX7226" fmla="*/ 1382885 w 5697280"/>
                <a:gd name="connsiteY7226" fmla="*/ 1709983 h 3222876"/>
                <a:gd name="connsiteX7227" fmla="*/ 1369963 w 5697280"/>
                <a:gd name="connsiteY7227" fmla="*/ 1703521 h 3222876"/>
                <a:gd name="connsiteX7228" fmla="*/ 1341878 w 5697280"/>
                <a:gd name="connsiteY7228" fmla="*/ 1698436 h 3222876"/>
                <a:gd name="connsiteX7229" fmla="*/ 1313631 w 5697280"/>
                <a:gd name="connsiteY7229" fmla="*/ 1674294 h 3222876"/>
                <a:gd name="connsiteX7230" fmla="*/ 1310808 w 5697280"/>
                <a:gd name="connsiteY7230" fmla="*/ 1672801 h 3222876"/>
                <a:gd name="connsiteX7231" fmla="*/ 1283004 w 5697280"/>
                <a:gd name="connsiteY7231" fmla="*/ 1658153 h 3222876"/>
                <a:gd name="connsiteX7232" fmla="*/ 1250278 w 5697280"/>
                <a:gd name="connsiteY7232" fmla="*/ 1671308 h 3222876"/>
                <a:gd name="connsiteX7233" fmla="*/ 1223570 w 5697280"/>
                <a:gd name="connsiteY7233" fmla="*/ 1689922 h 3222876"/>
                <a:gd name="connsiteX7234" fmla="*/ 1185223 w 5697280"/>
                <a:gd name="connsiteY7234" fmla="*/ 1730369 h 3222876"/>
                <a:gd name="connsiteX7235" fmla="*/ 1181421 w 5697280"/>
                <a:gd name="connsiteY7235" fmla="*/ 1755468 h 3222876"/>
                <a:gd name="connsiteX7236" fmla="*/ 1212024 w 5697280"/>
                <a:gd name="connsiteY7236" fmla="*/ 1754605 h 3222876"/>
                <a:gd name="connsiteX7237" fmla="*/ 1213424 w 5697280"/>
                <a:gd name="connsiteY7237" fmla="*/ 1764168 h 3222876"/>
                <a:gd name="connsiteX7238" fmla="*/ 1226020 w 5697280"/>
                <a:gd name="connsiteY7238" fmla="*/ 1761766 h 3222876"/>
                <a:gd name="connsiteX7239" fmla="*/ 1256413 w 5697280"/>
                <a:gd name="connsiteY7239" fmla="*/ 1755491 h 3222876"/>
                <a:gd name="connsiteX7240" fmla="*/ 1243374 w 5697280"/>
                <a:gd name="connsiteY7240" fmla="*/ 1775691 h 3222876"/>
                <a:gd name="connsiteX7241" fmla="*/ 1271435 w 5697280"/>
                <a:gd name="connsiteY7241" fmla="*/ 1798387 h 3222876"/>
                <a:gd name="connsiteX7242" fmla="*/ 1280532 w 5697280"/>
                <a:gd name="connsiteY7242" fmla="*/ 1806878 h 3222876"/>
                <a:gd name="connsiteX7243" fmla="*/ 1283401 w 5697280"/>
                <a:gd name="connsiteY7243" fmla="*/ 1796404 h 3222876"/>
                <a:gd name="connsiteX7244" fmla="*/ 1299472 w 5697280"/>
                <a:gd name="connsiteY7244" fmla="*/ 1794445 h 3222876"/>
                <a:gd name="connsiteX7245" fmla="*/ 1296673 w 5697280"/>
                <a:gd name="connsiteY7245" fmla="*/ 1829317 h 3222876"/>
                <a:gd name="connsiteX7246" fmla="*/ 1284637 w 5697280"/>
                <a:gd name="connsiteY7246" fmla="*/ 1840373 h 3222876"/>
                <a:gd name="connsiteX7247" fmla="*/ 1316010 w 5697280"/>
                <a:gd name="connsiteY7247" fmla="*/ 1828780 h 3222876"/>
                <a:gd name="connsiteX7248" fmla="*/ 1317410 w 5697280"/>
                <a:gd name="connsiteY7248" fmla="*/ 1841796 h 3222876"/>
                <a:gd name="connsiteX7249" fmla="*/ 1360632 w 5697280"/>
                <a:gd name="connsiteY7249" fmla="*/ 1859057 h 3222876"/>
                <a:gd name="connsiteX7250" fmla="*/ 1368656 w 5697280"/>
                <a:gd name="connsiteY7250" fmla="*/ 1868807 h 3222876"/>
                <a:gd name="connsiteX7251" fmla="*/ 1392192 w 5697280"/>
                <a:gd name="connsiteY7251" fmla="*/ 1893019 h 3222876"/>
                <a:gd name="connsiteX7252" fmla="*/ 1432009 w 5697280"/>
                <a:gd name="connsiteY7252" fmla="*/ 1891993 h 3222876"/>
                <a:gd name="connsiteX7253" fmla="*/ 1459930 w 5697280"/>
                <a:gd name="connsiteY7253" fmla="*/ 1909557 h 3222876"/>
                <a:gd name="connsiteX7254" fmla="*/ 1468910 w 5697280"/>
                <a:gd name="connsiteY7254" fmla="*/ 1913243 h 3222876"/>
                <a:gd name="connsiteX7255" fmla="*/ 1508027 w 5697280"/>
                <a:gd name="connsiteY7255" fmla="*/ 1910934 h 3222876"/>
                <a:gd name="connsiteX7256" fmla="*/ 1547984 w 5697280"/>
                <a:gd name="connsiteY7256" fmla="*/ 1929314 h 3222876"/>
                <a:gd name="connsiteX7257" fmla="*/ 1575602 w 5697280"/>
                <a:gd name="connsiteY7257" fmla="*/ 1940207 h 3222876"/>
                <a:gd name="connsiteX7258" fmla="*/ 1595616 w 5697280"/>
                <a:gd name="connsiteY7258" fmla="*/ 1934656 h 3222876"/>
                <a:gd name="connsiteX7259" fmla="*/ 1607768 w 5697280"/>
                <a:gd name="connsiteY7259" fmla="*/ 1884016 h 3222876"/>
                <a:gd name="connsiteX7260" fmla="*/ 1637345 w 5697280"/>
                <a:gd name="connsiteY7260" fmla="*/ 1841493 h 3222876"/>
                <a:gd name="connsiteX7261" fmla="*/ 1641054 w 5697280"/>
                <a:gd name="connsiteY7261" fmla="*/ 1833376 h 3222876"/>
                <a:gd name="connsiteX7262" fmla="*/ 1630767 w 5697280"/>
                <a:gd name="connsiteY7262" fmla="*/ 1826611 h 3222876"/>
                <a:gd name="connsiteX7263" fmla="*/ 1555402 w 5697280"/>
                <a:gd name="connsiteY7263" fmla="*/ 1816931 h 3222876"/>
                <a:gd name="connsiteX7264" fmla="*/ 1544206 w 5697280"/>
                <a:gd name="connsiteY7264" fmla="*/ 1799017 h 3222876"/>
                <a:gd name="connsiteX7265" fmla="*/ 1571870 w 5697280"/>
                <a:gd name="connsiteY7265" fmla="*/ 1769766 h 3222876"/>
                <a:gd name="connsiteX7266" fmla="*/ 4862149 w 5697280"/>
                <a:gd name="connsiteY7266" fmla="*/ 775088 h 3222876"/>
                <a:gd name="connsiteX7267" fmla="*/ 4852796 w 5697280"/>
                <a:gd name="connsiteY7267" fmla="*/ 771542 h 3222876"/>
                <a:gd name="connsiteX7268" fmla="*/ 4848714 w 5697280"/>
                <a:gd name="connsiteY7268" fmla="*/ 765664 h 3222876"/>
                <a:gd name="connsiteX7269" fmla="*/ 4833995 w 5697280"/>
                <a:gd name="connsiteY7269" fmla="*/ 723445 h 3222876"/>
                <a:gd name="connsiteX7270" fmla="*/ 4825901 w 5697280"/>
                <a:gd name="connsiteY7270" fmla="*/ 709566 h 3222876"/>
                <a:gd name="connsiteX7271" fmla="*/ 4816944 w 5697280"/>
                <a:gd name="connsiteY7271" fmla="*/ 691115 h 3222876"/>
                <a:gd name="connsiteX7272" fmla="*/ 4816291 w 5697280"/>
                <a:gd name="connsiteY7272" fmla="*/ 652464 h 3222876"/>
                <a:gd name="connsiteX7273" fmla="*/ 4798330 w 5697280"/>
                <a:gd name="connsiteY7273" fmla="*/ 614537 h 3222876"/>
                <a:gd name="connsiteX7274" fmla="*/ 4796441 w 5697280"/>
                <a:gd name="connsiteY7274" fmla="*/ 610268 h 3222876"/>
                <a:gd name="connsiteX7275" fmla="*/ 4786900 w 5697280"/>
                <a:gd name="connsiteY7275" fmla="*/ 603270 h 3222876"/>
                <a:gd name="connsiteX7276" fmla="*/ 4783005 w 5697280"/>
                <a:gd name="connsiteY7276" fmla="*/ 608379 h 3222876"/>
                <a:gd name="connsiteX7277" fmla="*/ 4788953 w 5697280"/>
                <a:gd name="connsiteY7277" fmla="*/ 620531 h 3222876"/>
                <a:gd name="connsiteX7278" fmla="*/ 4800499 w 5697280"/>
                <a:gd name="connsiteY7278" fmla="*/ 624100 h 3222876"/>
                <a:gd name="connsiteX7279" fmla="*/ 4808127 w 5697280"/>
                <a:gd name="connsiteY7279" fmla="*/ 638072 h 3222876"/>
                <a:gd name="connsiteX7280" fmla="*/ 4801572 w 5697280"/>
                <a:gd name="connsiteY7280" fmla="*/ 650435 h 3222876"/>
                <a:gd name="connsiteX7281" fmla="*/ 4789700 w 5697280"/>
                <a:gd name="connsiteY7281" fmla="*/ 642178 h 3222876"/>
                <a:gd name="connsiteX7282" fmla="*/ 4786247 w 5697280"/>
                <a:gd name="connsiteY7282" fmla="*/ 638749 h 3222876"/>
                <a:gd name="connsiteX7283" fmla="*/ 4777664 w 5697280"/>
                <a:gd name="connsiteY7283" fmla="*/ 584843 h 3222876"/>
                <a:gd name="connsiteX7284" fmla="*/ 4787251 w 5697280"/>
                <a:gd name="connsiteY7284" fmla="*/ 575070 h 3222876"/>
                <a:gd name="connsiteX7285" fmla="*/ 4794481 w 5697280"/>
                <a:gd name="connsiteY7285" fmla="*/ 586359 h 3222876"/>
                <a:gd name="connsiteX7286" fmla="*/ 4814961 w 5697280"/>
                <a:gd name="connsiteY7286" fmla="*/ 610035 h 3222876"/>
                <a:gd name="connsiteX7287" fmla="*/ 4824362 w 5697280"/>
                <a:gd name="connsiteY7287" fmla="*/ 604670 h 3222876"/>
                <a:gd name="connsiteX7288" fmla="*/ 4823289 w 5697280"/>
                <a:gd name="connsiteY7288" fmla="*/ 596856 h 3222876"/>
                <a:gd name="connsiteX7289" fmla="*/ 4812069 w 5697280"/>
                <a:gd name="connsiteY7289" fmla="*/ 563617 h 3222876"/>
                <a:gd name="connsiteX7290" fmla="*/ 4822146 w 5697280"/>
                <a:gd name="connsiteY7290" fmla="*/ 544723 h 3222876"/>
                <a:gd name="connsiteX7291" fmla="*/ 4831289 w 5697280"/>
                <a:gd name="connsiteY7291" fmla="*/ 558508 h 3222876"/>
                <a:gd name="connsiteX7292" fmla="*/ 4836305 w 5697280"/>
                <a:gd name="connsiteY7292" fmla="*/ 564410 h 3222876"/>
                <a:gd name="connsiteX7293" fmla="*/ 4841179 w 5697280"/>
                <a:gd name="connsiteY7293" fmla="*/ 557295 h 3222876"/>
                <a:gd name="connsiteX7294" fmla="*/ 4847384 w 5697280"/>
                <a:gd name="connsiteY7294" fmla="*/ 536652 h 3222876"/>
                <a:gd name="connsiteX7295" fmla="*/ 4857904 w 5697280"/>
                <a:gd name="connsiteY7295" fmla="*/ 537562 h 3222876"/>
                <a:gd name="connsiteX7296" fmla="*/ 4863526 w 5697280"/>
                <a:gd name="connsiteY7296" fmla="*/ 558672 h 3222876"/>
                <a:gd name="connsiteX7297" fmla="*/ 4856645 w 5697280"/>
                <a:gd name="connsiteY7297" fmla="*/ 567512 h 3222876"/>
                <a:gd name="connsiteX7298" fmla="*/ 4845191 w 5697280"/>
                <a:gd name="connsiteY7298" fmla="*/ 573437 h 3222876"/>
                <a:gd name="connsiteX7299" fmla="*/ 4834602 w 5697280"/>
                <a:gd name="connsiteY7299" fmla="*/ 574463 h 3222876"/>
                <a:gd name="connsiteX7300" fmla="*/ 4824945 w 5697280"/>
                <a:gd name="connsiteY7300" fmla="*/ 567792 h 3222876"/>
                <a:gd name="connsiteX7301" fmla="*/ 4823638 w 5697280"/>
                <a:gd name="connsiteY7301" fmla="*/ 580878 h 3222876"/>
                <a:gd name="connsiteX7302" fmla="*/ 4831966 w 5697280"/>
                <a:gd name="connsiteY7302" fmla="*/ 588995 h 3222876"/>
                <a:gd name="connsiteX7303" fmla="*/ 4837261 w 5697280"/>
                <a:gd name="connsiteY7303" fmla="*/ 597229 h 3222876"/>
                <a:gd name="connsiteX7304" fmla="*/ 4838777 w 5697280"/>
                <a:gd name="connsiteY7304" fmla="*/ 602174 h 3222876"/>
                <a:gd name="connsiteX7305" fmla="*/ 4843932 w 5697280"/>
                <a:gd name="connsiteY7305" fmla="*/ 600565 h 3222876"/>
                <a:gd name="connsiteX7306" fmla="*/ 4890444 w 5697280"/>
                <a:gd name="connsiteY7306" fmla="*/ 568235 h 3222876"/>
                <a:gd name="connsiteX7307" fmla="*/ 4901220 w 5697280"/>
                <a:gd name="connsiteY7307" fmla="*/ 569425 h 3222876"/>
                <a:gd name="connsiteX7308" fmla="*/ 4897044 w 5697280"/>
                <a:gd name="connsiteY7308" fmla="*/ 599982 h 3222876"/>
                <a:gd name="connsiteX7309" fmla="*/ 4883282 w 5697280"/>
                <a:gd name="connsiteY7309" fmla="*/ 605603 h 3222876"/>
                <a:gd name="connsiteX7310" fmla="*/ 4878244 w 5697280"/>
                <a:gd name="connsiteY7310" fmla="*/ 608146 h 3222876"/>
                <a:gd name="connsiteX7311" fmla="*/ 4856645 w 5697280"/>
                <a:gd name="connsiteY7311" fmla="*/ 630865 h 3222876"/>
                <a:gd name="connsiteX7312" fmla="*/ 4850323 w 5697280"/>
                <a:gd name="connsiteY7312" fmla="*/ 648639 h 3222876"/>
                <a:gd name="connsiteX7313" fmla="*/ 4847244 w 5697280"/>
                <a:gd name="connsiteY7313" fmla="*/ 664710 h 3222876"/>
                <a:gd name="connsiteX7314" fmla="*/ 4848644 w 5697280"/>
                <a:gd name="connsiteY7314" fmla="*/ 672198 h 3222876"/>
                <a:gd name="connsiteX7315" fmla="*/ 4852889 w 5697280"/>
                <a:gd name="connsiteY7315" fmla="*/ 670122 h 3222876"/>
                <a:gd name="connsiteX7316" fmla="*/ 4858697 w 5697280"/>
                <a:gd name="connsiteY7316" fmla="*/ 671568 h 3222876"/>
                <a:gd name="connsiteX7317" fmla="*/ 4856411 w 5697280"/>
                <a:gd name="connsiteY7317" fmla="*/ 690485 h 3222876"/>
                <a:gd name="connsiteX7318" fmla="*/ 4853869 w 5697280"/>
                <a:gd name="connsiteY7318" fmla="*/ 707560 h 3222876"/>
                <a:gd name="connsiteX7319" fmla="*/ 4862243 w 5697280"/>
                <a:gd name="connsiteY7319" fmla="*/ 719619 h 3222876"/>
                <a:gd name="connsiteX7320" fmla="*/ 4872530 w 5697280"/>
                <a:gd name="connsiteY7320" fmla="*/ 704504 h 3222876"/>
                <a:gd name="connsiteX7321" fmla="*/ 4893383 w 5697280"/>
                <a:gd name="connsiteY7321" fmla="*/ 755424 h 3222876"/>
                <a:gd name="connsiteX7322" fmla="*/ 4923589 w 5697280"/>
                <a:gd name="connsiteY7322" fmla="*/ 765711 h 3222876"/>
                <a:gd name="connsiteX7323" fmla="*/ 4950554 w 5697280"/>
                <a:gd name="connsiteY7323" fmla="*/ 759926 h 3222876"/>
                <a:gd name="connsiteX7324" fmla="*/ 4955849 w 5697280"/>
                <a:gd name="connsiteY7324" fmla="*/ 756870 h 3222876"/>
                <a:gd name="connsiteX7325" fmla="*/ 4944210 w 5697280"/>
                <a:gd name="connsiteY7325" fmla="*/ 728833 h 3222876"/>
                <a:gd name="connsiteX7326" fmla="*/ 4943440 w 5697280"/>
                <a:gd name="connsiteY7326" fmla="*/ 721439 h 3222876"/>
                <a:gd name="connsiteX7327" fmla="*/ 4950671 w 5697280"/>
                <a:gd name="connsiteY7327" fmla="*/ 723025 h 3222876"/>
                <a:gd name="connsiteX7328" fmla="*/ 4964479 w 5697280"/>
                <a:gd name="connsiteY7328" fmla="*/ 736344 h 3222876"/>
                <a:gd name="connsiteX7329" fmla="*/ 4975093 w 5697280"/>
                <a:gd name="connsiteY7329" fmla="*/ 739003 h 3222876"/>
                <a:gd name="connsiteX7330" fmla="*/ 4973436 w 5697280"/>
                <a:gd name="connsiteY7330" fmla="*/ 727177 h 3222876"/>
                <a:gd name="connsiteX7331" fmla="*/ 4967255 w 5697280"/>
                <a:gd name="connsiteY7331" fmla="*/ 713275 h 3222876"/>
                <a:gd name="connsiteX7332" fmla="*/ 4971990 w 5697280"/>
                <a:gd name="connsiteY7332" fmla="*/ 709286 h 3222876"/>
                <a:gd name="connsiteX7333" fmla="*/ 4988808 w 5697280"/>
                <a:gd name="connsiteY7333" fmla="*/ 731725 h 3222876"/>
                <a:gd name="connsiteX7334" fmla="*/ 4988061 w 5697280"/>
                <a:gd name="connsiteY7334" fmla="*/ 736180 h 3222876"/>
                <a:gd name="connsiteX7335" fmla="*/ 4994220 w 5697280"/>
                <a:gd name="connsiteY7335" fmla="*/ 745884 h 3222876"/>
                <a:gd name="connsiteX7336" fmla="*/ 5018968 w 5697280"/>
                <a:gd name="connsiteY7336" fmla="*/ 749336 h 3222876"/>
                <a:gd name="connsiteX7337" fmla="*/ 5032171 w 5697280"/>
                <a:gd name="connsiteY7337" fmla="*/ 744624 h 3222876"/>
                <a:gd name="connsiteX7338" fmla="*/ 5018595 w 5697280"/>
                <a:gd name="connsiteY7338" fmla="*/ 717077 h 3222876"/>
                <a:gd name="connsiteX7339" fmla="*/ 5009731 w 5697280"/>
                <a:gd name="connsiteY7339" fmla="*/ 717520 h 3222876"/>
                <a:gd name="connsiteX7340" fmla="*/ 5011154 w 5697280"/>
                <a:gd name="connsiteY7340" fmla="*/ 725381 h 3222876"/>
                <a:gd name="connsiteX7341" fmla="*/ 5008168 w 5697280"/>
                <a:gd name="connsiteY7341" fmla="*/ 736600 h 3222876"/>
                <a:gd name="connsiteX7342" fmla="*/ 5000961 w 5697280"/>
                <a:gd name="connsiteY7342" fmla="*/ 725987 h 3222876"/>
                <a:gd name="connsiteX7343" fmla="*/ 4995876 w 5697280"/>
                <a:gd name="connsiteY7343" fmla="*/ 713275 h 3222876"/>
                <a:gd name="connsiteX7344" fmla="*/ 4975163 w 5697280"/>
                <a:gd name="connsiteY7344" fmla="*/ 676443 h 3222876"/>
                <a:gd name="connsiteX7345" fmla="*/ 4969028 w 5697280"/>
                <a:gd name="connsiteY7345" fmla="*/ 669865 h 3222876"/>
                <a:gd name="connsiteX7346" fmla="*/ 4947265 w 5697280"/>
                <a:gd name="connsiteY7346" fmla="*/ 684607 h 3222876"/>
                <a:gd name="connsiteX7347" fmla="*/ 4940897 w 5697280"/>
                <a:gd name="connsiteY7347" fmla="*/ 694707 h 3222876"/>
                <a:gd name="connsiteX7348" fmla="*/ 4930610 w 5697280"/>
                <a:gd name="connsiteY7348" fmla="*/ 735387 h 3222876"/>
                <a:gd name="connsiteX7349" fmla="*/ 4929678 w 5697280"/>
                <a:gd name="connsiteY7349" fmla="*/ 744228 h 3222876"/>
                <a:gd name="connsiteX7350" fmla="*/ 4926365 w 5697280"/>
                <a:gd name="connsiteY7350" fmla="*/ 744274 h 3222876"/>
                <a:gd name="connsiteX7351" fmla="*/ 4923706 w 5697280"/>
                <a:gd name="connsiteY7351" fmla="*/ 735830 h 3222876"/>
                <a:gd name="connsiteX7352" fmla="*/ 4911180 w 5697280"/>
                <a:gd name="connsiteY7352" fmla="*/ 723491 h 3222876"/>
                <a:gd name="connsiteX7353" fmla="*/ 4905046 w 5697280"/>
                <a:gd name="connsiteY7353" fmla="*/ 724727 h 3222876"/>
                <a:gd name="connsiteX7354" fmla="*/ 4908754 w 5697280"/>
                <a:gd name="connsiteY7354" fmla="*/ 739306 h 3222876"/>
                <a:gd name="connsiteX7355" fmla="*/ 4913069 w 5697280"/>
                <a:gd name="connsiteY7355" fmla="*/ 743575 h 3222876"/>
                <a:gd name="connsiteX7356" fmla="*/ 4916125 w 5697280"/>
                <a:gd name="connsiteY7356" fmla="*/ 753791 h 3222876"/>
                <a:gd name="connsiteX7357" fmla="*/ 4905978 w 5697280"/>
                <a:gd name="connsiteY7357" fmla="*/ 748100 h 3222876"/>
                <a:gd name="connsiteX7358" fmla="*/ 4904789 w 5697280"/>
                <a:gd name="connsiteY7358" fmla="*/ 746001 h 3222876"/>
                <a:gd name="connsiteX7359" fmla="*/ 4876028 w 5697280"/>
                <a:gd name="connsiteY7359" fmla="*/ 693214 h 3222876"/>
                <a:gd name="connsiteX7360" fmla="*/ 4875212 w 5697280"/>
                <a:gd name="connsiteY7360" fmla="*/ 692351 h 3222876"/>
                <a:gd name="connsiteX7361" fmla="*/ 4870150 w 5697280"/>
                <a:gd name="connsiteY7361" fmla="*/ 648872 h 3222876"/>
                <a:gd name="connsiteX7362" fmla="*/ 4888181 w 5697280"/>
                <a:gd name="connsiteY7362" fmla="*/ 687383 h 3222876"/>
                <a:gd name="connsiteX7363" fmla="*/ 4895505 w 5697280"/>
                <a:gd name="connsiteY7363" fmla="*/ 701752 h 3222876"/>
                <a:gd name="connsiteX7364" fmla="*/ 4897744 w 5697280"/>
                <a:gd name="connsiteY7364" fmla="*/ 686660 h 3222876"/>
                <a:gd name="connsiteX7365" fmla="*/ 4910014 w 5697280"/>
                <a:gd name="connsiteY7365" fmla="*/ 677260 h 3222876"/>
                <a:gd name="connsiteX7366" fmla="*/ 4918178 w 5697280"/>
                <a:gd name="connsiteY7366" fmla="*/ 671078 h 3222876"/>
                <a:gd name="connsiteX7367" fmla="*/ 4939801 w 5697280"/>
                <a:gd name="connsiteY7367" fmla="*/ 668559 h 3222876"/>
                <a:gd name="connsiteX7368" fmla="*/ 4940337 w 5697280"/>
                <a:gd name="connsiteY7368" fmla="*/ 663637 h 3222876"/>
                <a:gd name="connsiteX7369" fmla="*/ 4930937 w 5697280"/>
                <a:gd name="connsiteY7369" fmla="*/ 632334 h 3222876"/>
                <a:gd name="connsiteX7370" fmla="*/ 4925339 w 5697280"/>
                <a:gd name="connsiteY7370" fmla="*/ 614094 h 3222876"/>
                <a:gd name="connsiteX7371" fmla="*/ 4915798 w 5697280"/>
                <a:gd name="connsiteY7371" fmla="*/ 574393 h 3222876"/>
                <a:gd name="connsiteX7372" fmla="*/ 4949971 w 5697280"/>
                <a:gd name="connsiteY7372" fmla="*/ 632591 h 3222876"/>
                <a:gd name="connsiteX7373" fmla="*/ 4951044 w 5697280"/>
                <a:gd name="connsiteY7373" fmla="*/ 617266 h 3222876"/>
                <a:gd name="connsiteX7374" fmla="*/ 4958508 w 5697280"/>
                <a:gd name="connsiteY7374" fmla="*/ 610805 h 3222876"/>
                <a:gd name="connsiteX7375" fmla="*/ 4967045 w 5697280"/>
                <a:gd name="connsiteY7375" fmla="*/ 609755 h 3222876"/>
                <a:gd name="connsiteX7376" fmla="*/ 4965716 w 5697280"/>
                <a:gd name="connsiteY7376" fmla="*/ 599468 h 3222876"/>
                <a:gd name="connsiteX7377" fmla="*/ 4961517 w 5697280"/>
                <a:gd name="connsiteY7377" fmla="*/ 586266 h 3222876"/>
                <a:gd name="connsiteX7378" fmla="*/ 4965622 w 5697280"/>
                <a:gd name="connsiteY7378" fmla="*/ 589018 h 3222876"/>
                <a:gd name="connsiteX7379" fmla="*/ 4977635 w 5697280"/>
                <a:gd name="connsiteY7379" fmla="*/ 610851 h 3222876"/>
                <a:gd name="connsiteX7380" fmla="*/ 4981740 w 5697280"/>
                <a:gd name="connsiteY7380" fmla="*/ 649479 h 3222876"/>
                <a:gd name="connsiteX7381" fmla="*/ 4983280 w 5697280"/>
                <a:gd name="connsiteY7381" fmla="*/ 661048 h 3222876"/>
                <a:gd name="connsiteX7382" fmla="*/ 5014093 w 5697280"/>
                <a:gd name="connsiteY7382" fmla="*/ 684234 h 3222876"/>
                <a:gd name="connsiteX7383" fmla="*/ 5021347 w 5697280"/>
                <a:gd name="connsiteY7383" fmla="*/ 688549 h 3222876"/>
                <a:gd name="connsiteX7384" fmla="*/ 5028951 w 5697280"/>
                <a:gd name="connsiteY7384" fmla="*/ 674204 h 3222876"/>
                <a:gd name="connsiteX7385" fmla="*/ 5020438 w 5697280"/>
                <a:gd name="connsiteY7385" fmla="*/ 667206 h 3222876"/>
                <a:gd name="connsiteX7386" fmla="*/ 4999235 w 5697280"/>
                <a:gd name="connsiteY7386" fmla="*/ 655777 h 3222876"/>
                <a:gd name="connsiteX7387" fmla="*/ 4997182 w 5697280"/>
                <a:gd name="connsiteY7387" fmla="*/ 633011 h 3222876"/>
                <a:gd name="connsiteX7388" fmla="*/ 5009661 w 5697280"/>
                <a:gd name="connsiteY7388" fmla="*/ 631821 h 3222876"/>
                <a:gd name="connsiteX7389" fmla="*/ 5060208 w 5697280"/>
                <a:gd name="connsiteY7389" fmla="*/ 682671 h 3222876"/>
                <a:gd name="connsiteX7390" fmla="*/ 5068256 w 5697280"/>
                <a:gd name="connsiteY7390" fmla="*/ 702685 h 3222876"/>
                <a:gd name="connsiteX7391" fmla="*/ 5079102 w 5697280"/>
                <a:gd name="connsiteY7391" fmla="*/ 712062 h 3222876"/>
                <a:gd name="connsiteX7392" fmla="*/ 5084373 w 5697280"/>
                <a:gd name="connsiteY7392" fmla="*/ 710219 h 3222876"/>
                <a:gd name="connsiteX7393" fmla="*/ 5080595 w 5697280"/>
                <a:gd name="connsiteY7393" fmla="*/ 697040 h 3222876"/>
                <a:gd name="connsiteX7394" fmla="*/ 5067649 w 5697280"/>
                <a:gd name="connsiteY7394" fmla="*/ 668582 h 3222876"/>
                <a:gd name="connsiteX7395" fmla="*/ 5068372 w 5697280"/>
                <a:gd name="connsiteY7395" fmla="*/ 663008 h 3222876"/>
                <a:gd name="connsiteX7396" fmla="*/ 5074600 w 5697280"/>
                <a:gd name="connsiteY7396" fmla="*/ 664104 h 3222876"/>
                <a:gd name="connsiteX7397" fmla="*/ 5090438 w 5697280"/>
                <a:gd name="connsiteY7397" fmla="*/ 681995 h 3222876"/>
                <a:gd name="connsiteX7398" fmla="*/ 5114580 w 5697280"/>
                <a:gd name="connsiteY7398" fmla="*/ 700679 h 3222876"/>
                <a:gd name="connsiteX7399" fmla="*/ 5126173 w 5697280"/>
                <a:gd name="connsiteY7399" fmla="*/ 696830 h 3222876"/>
                <a:gd name="connsiteX7400" fmla="*/ 5141988 w 5697280"/>
                <a:gd name="connsiteY7400" fmla="*/ 692211 h 3222876"/>
                <a:gd name="connsiteX7401" fmla="*/ 5169023 w 5697280"/>
                <a:gd name="connsiteY7401" fmla="*/ 689109 h 3222876"/>
                <a:gd name="connsiteX7402" fmla="*/ 5186027 w 5697280"/>
                <a:gd name="connsiteY7402" fmla="*/ 685190 h 3222876"/>
                <a:gd name="connsiteX7403" fmla="*/ 5198203 w 5697280"/>
                <a:gd name="connsiteY7403" fmla="*/ 681365 h 3222876"/>
                <a:gd name="connsiteX7404" fmla="*/ 5196617 w 5697280"/>
                <a:gd name="connsiteY7404" fmla="*/ 669725 h 3222876"/>
                <a:gd name="connsiteX7405" fmla="*/ 5189946 w 5697280"/>
                <a:gd name="connsiteY7405" fmla="*/ 653631 h 3222876"/>
                <a:gd name="connsiteX7406" fmla="*/ 5171659 w 5697280"/>
                <a:gd name="connsiteY7406" fmla="*/ 640102 h 3222876"/>
                <a:gd name="connsiteX7407" fmla="*/ 5137626 w 5697280"/>
                <a:gd name="connsiteY7407" fmla="*/ 637513 h 3222876"/>
                <a:gd name="connsiteX7408" fmla="*/ 5126383 w 5697280"/>
                <a:gd name="connsiteY7408" fmla="*/ 637046 h 3222876"/>
                <a:gd name="connsiteX7409" fmla="*/ 5125753 w 5697280"/>
                <a:gd name="connsiteY7409" fmla="*/ 649269 h 3222876"/>
                <a:gd name="connsiteX7410" fmla="*/ 5126173 w 5697280"/>
                <a:gd name="connsiteY7410" fmla="*/ 658856 h 3222876"/>
                <a:gd name="connsiteX7411" fmla="*/ 5118359 w 5697280"/>
                <a:gd name="connsiteY7411" fmla="*/ 660045 h 3222876"/>
                <a:gd name="connsiteX7412" fmla="*/ 5116516 w 5697280"/>
                <a:gd name="connsiteY7412" fmla="*/ 650318 h 3222876"/>
                <a:gd name="connsiteX7413" fmla="*/ 5109519 w 5697280"/>
                <a:gd name="connsiteY7413" fmla="*/ 638236 h 3222876"/>
                <a:gd name="connsiteX7414" fmla="*/ 5079522 w 5697280"/>
                <a:gd name="connsiteY7414" fmla="*/ 615423 h 3222876"/>
                <a:gd name="connsiteX7415" fmla="*/ 5070752 w 5697280"/>
                <a:gd name="connsiteY7415" fmla="*/ 570638 h 3222876"/>
                <a:gd name="connsiteX7416" fmla="*/ 5072361 w 5697280"/>
                <a:gd name="connsiteY7416" fmla="*/ 558228 h 3222876"/>
                <a:gd name="connsiteX7417" fmla="*/ 5077703 w 5697280"/>
                <a:gd name="connsiteY7417" fmla="*/ 557342 h 3222876"/>
                <a:gd name="connsiteX7418" fmla="*/ 5083650 w 5697280"/>
                <a:gd name="connsiteY7418" fmla="*/ 569868 h 3222876"/>
                <a:gd name="connsiteX7419" fmla="*/ 5088199 w 5697280"/>
                <a:gd name="connsiteY7419" fmla="*/ 590371 h 3222876"/>
                <a:gd name="connsiteX7420" fmla="*/ 5094893 w 5697280"/>
                <a:gd name="connsiteY7420" fmla="*/ 595946 h 3222876"/>
                <a:gd name="connsiteX7421" fmla="*/ 5099978 w 5697280"/>
                <a:gd name="connsiteY7421" fmla="*/ 587246 h 3222876"/>
                <a:gd name="connsiteX7422" fmla="*/ 5101285 w 5697280"/>
                <a:gd name="connsiteY7422" fmla="*/ 566672 h 3222876"/>
                <a:gd name="connsiteX7423" fmla="*/ 5115513 w 5697280"/>
                <a:gd name="connsiteY7423" fmla="*/ 553820 h 3222876"/>
                <a:gd name="connsiteX7424" fmla="*/ 5145697 w 5697280"/>
                <a:gd name="connsiteY7424" fmla="*/ 561004 h 3222876"/>
                <a:gd name="connsiteX7425" fmla="*/ 5172148 w 5697280"/>
                <a:gd name="connsiteY7425" fmla="*/ 590908 h 3222876"/>
                <a:gd name="connsiteX7426" fmla="*/ 5183624 w 5697280"/>
                <a:gd name="connsiteY7426" fmla="*/ 616823 h 3222876"/>
                <a:gd name="connsiteX7427" fmla="*/ 5191999 w 5697280"/>
                <a:gd name="connsiteY7427" fmla="*/ 633267 h 3222876"/>
                <a:gd name="connsiteX7428" fmla="*/ 5209049 w 5697280"/>
                <a:gd name="connsiteY7428" fmla="*/ 680105 h 3222876"/>
                <a:gd name="connsiteX7429" fmla="*/ 5219243 w 5697280"/>
                <a:gd name="connsiteY7429" fmla="*/ 687873 h 3222876"/>
                <a:gd name="connsiteX7430" fmla="*/ 5222159 w 5697280"/>
                <a:gd name="connsiteY7430" fmla="*/ 673761 h 3222876"/>
                <a:gd name="connsiteX7431" fmla="*/ 5201935 w 5697280"/>
                <a:gd name="connsiteY7431" fmla="*/ 634480 h 3222876"/>
                <a:gd name="connsiteX7432" fmla="*/ 5195847 w 5697280"/>
                <a:gd name="connsiteY7432" fmla="*/ 624054 h 3222876"/>
                <a:gd name="connsiteX7433" fmla="*/ 5200302 w 5697280"/>
                <a:gd name="connsiteY7433" fmla="*/ 612601 h 3222876"/>
                <a:gd name="connsiteX7434" fmla="*/ 5207813 w 5697280"/>
                <a:gd name="connsiteY7434" fmla="*/ 615540 h 3222876"/>
                <a:gd name="connsiteX7435" fmla="*/ 5217120 w 5697280"/>
                <a:gd name="connsiteY7435" fmla="*/ 621861 h 3222876"/>
                <a:gd name="connsiteX7436" fmla="*/ 5213365 w 5697280"/>
                <a:gd name="connsiteY7436" fmla="*/ 598722 h 3222876"/>
                <a:gd name="connsiteX7437" fmla="*/ 5199533 w 5697280"/>
                <a:gd name="connsiteY7437" fmla="*/ 590698 h 3222876"/>
                <a:gd name="connsiteX7438" fmla="*/ 5188779 w 5697280"/>
                <a:gd name="connsiteY7438" fmla="*/ 583280 h 3222876"/>
                <a:gd name="connsiteX7439" fmla="*/ 5185187 w 5697280"/>
                <a:gd name="connsiteY7439" fmla="*/ 575956 h 3222876"/>
                <a:gd name="connsiteX7440" fmla="*/ 5185747 w 5697280"/>
                <a:gd name="connsiteY7440" fmla="*/ 559605 h 3222876"/>
                <a:gd name="connsiteX7441" fmla="*/ 5208210 w 5697280"/>
                <a:gd name="connsiteY7441" fmla="*/ 551441 h 3222876"/>
                <a:gd name="connsiteX7442" fmla="*/ 5219103 w 5697280"/>
                <a:gd name="connsiteY7442" fmla="*/ 545353 h 3222876"/>
                <a:gd name="connsiteX7443" fmla="*/ 5232958 w 5697280"/>
                <a:gd name="connsiteY7443" fmla="*/ 537165 h 3222876"/>
                <a:gd name="connsiteX7444" fmla="*/ 5241962 w 5697280"/>
                <a:gd name="connsiteY7444" fmla="*/ 540804 h 3222876"/>
                <a:gd name="connsiteX7445" fmla="*/ 5249660 w 5697280"/>
                <a:gd name="connsiteY7445" fmla="*/ 538985 h 3222876"/>
                <a:gd name="connsiteX7446" fmla="*/ 5246067 w 5697280"/>
                <a:gd name="connsiteY7446" fmla="*/ 532477 h 3222876"/>
                <a:gd name="connsiteX7447" fmla="*/ 5223861 w 5697280"/>
                <a:gd name="connsiteY7447" fmla="*/ 523706 h 3222876"/>
                <a:gd name="connsiteX7448" fmla="*/ 5211405 w 5697280"/>
                <a:gd name="connsiteY7448" fmla="*/ 507752 h 3222876"/>
                <a:gd name="connsiteX7449" fmla="*/ 5211289 w 5697280"/>
                <a:gd name="connsiteY7449" fmla="*/ 501897 h 3222876"/>
                <a:gd name="connsiteX7450" fmla="*/ 5176114 w 5697280"/>
                <a:gd name="connsiteY7450" fmla="*/ 478991 h 3222876"/>
                <a:gd name="connsiteX7451" fmla="*/ 5180242 w 5697280"/>
                <a:gd name="connsiteY7451" fmla="*/ 493686 h 3222876"/>
                <a:gd name="connsiteX7452" fmla="*/ 5165687 w 5697280"/>
                <a:gd name="connsiteY7452" fmla="*/ 492240 h 3222876"/>
                <a:gd name="connsiteX7453" fmla="*/ 5154724 w 5697280"/>
                <a:gd name="connsiteY7453" fmla="*/ 479737 h 3222876"/>
                <a:gd name="connsiteX7454" fmla="*/ 5131701 w 5697280"/>
                <a:gd name="connsiteY7454" fmla="*/ 465369 h 3222876"/>
                <a:gd name="connsiteX7455" fmla="*/ 5137323 w 5697280"/>
                <a:gd name="connsiteY7455" fmla="*/ 473813 h 3222876"/>
                <a:gd name="connsiteX7456" fmla="*/ 5151295 w 5697280"/>
                <a:gd name="connsiteY7456" fmla="*/ 490514 h 3222876"/>
                <a:gd name="connsiteX7457" fmla="*/ 5150549 w 5697280"/>
                <a:gd name="connsiteY7457" fmla="*/ 501804 h 3222876"/>
                <a:gd name="connsiteX7458" fmla="*/ 5141755 w 5697280"/>
                <a:gd name="connsiteY7458" fmla="*/ 498561 h 3222876"/>
                <a:gd name="connsiteX7459" fmla="*/ 5125147 w 5697280"/>
                <a:gd name="connsiteY7459" fmla="*/ 481254 h 3222876"/>
                <a:gd name="connsiteX7460" fmla="*/ 5119199 w 5697280"/>
                <a:gd name="connsiteY7460" fmla="*/ 477825 h 3222876"/>
                <a:gd name="connsiteX7461" fmla="*/ 5119642 w 5697280"/>
                <a:gd name="connsiteY7461" fmla="*/ 486618 h 3222876"/>
                <a:gd name="connsiteX7462" fmla="*/ 5124447 w 5697280"/>
                <a:gd name="connsiteY7462" fmla="*/ 490187 h 3222876"/>
                <a:gd name="connsiteX7463" fmla="*/ 5128156 w 5697280"/>
                <a:gd name="connsiteY7463" fmla="*/ 499914 h 3222876"/>
                <a:gd name="connsiteX7464" fmla="*/ 5122675 w 5697280"/>
                <a:gd name="connsiteY7464" fmla="*/ 503716 h 3222876"/>
                <a:gd name="connsiteX7465" fmla="*/ 5114673 w 5697280"/>
                <a:gd name="connsiteY7465" fmla="*/ 496975 h 3222876"/>
                <a:gd name="connsiteX7466" fmla="*/ 5110055 w 5697280"/>
                <a:gd name="connsiteY7466" fmla="*/ 488974 h 3222876"/>
                <a:gd name="connsiteX7467" fmla="*/ 5070868 w 5697280"/>
                <a:gd name="connsiteY7467" fmla="*/ 491284 h 3222876"/>
                <a:gd name="connsiteX7468" fmla="*/ 5068115 w 5697280"/>
                <a:gd name="connsiteY7468" fmla="*/ 495179 h 3222876"/>
                <a:gd name="connsiteX7469" fmla="*/ 5045793 w 5697280"/>
                <a:gd name="connsiteY7469" fmla="*/ 508475 h 3222876"/>
                <a:gd name="connsiteX7470" fmla="*/ 5030561 w 5697280"/>
                <a:gd name="connsiteY7470" fmla="*/ 516102 h 3222876"/>
                <a:gd name="connsiteX7471" fmla="*/ 5053817 w 5697280"/>
                <a:gd name="connsiteY7471" fmla="*/ 512930 h 3222876"/>
                <a:gd name="connsiteX7472" fmla="*/ 5081878 w 5697280"/>
                <a:gd name="connsiteY7472" fmla="*/ 516032 h 3222876"/>
                <a:gd name="connsiteX7473" fmla="*/ 5103851 w 5697280"/>
                <a:gd name="connsiteY7473" fmla="*/ 517758 h 3222876"/>
                <a:gd name="connsiteX7474" fmla="*/ 5112364 w 5697280"/>
                <a:gd name="connsiteY7474" fmla="*/ 513583 h 3222876"/>
                <a:gd name="connsiteX7475" fmla="*/ 5172055 w 5697280"/>
                <a:gd name="connsiteY7475" fmla="*/ 517082 h 3222876"/>
                <a:gd name="connsiteX7476" fmla="*/ 5180242 w 5697280"/>
                <a:gd name="connsiteY7476" fmla="*/ 516429 h 3222876"/>
                <a:gd name="connsiteX7477" fmla="*/ 5202915 w 5697280"/>
                <a:gd name="connsiteY7477" fmla="*/ 520301 h 3222876"/>
                <a:gd name="connsiteX7478" fmla="*/ 5209259 w 5697280"/>
                <a:gd name="connsiteY7478" fmla="*/ 533713 h 3222876"/>
                <a:gd name="connsiteX7479" fmla="*/ 5196407 w 5697280"/>
                <a:gd name="connsiteY7479" fmla="*/ 545096 h 3222876"/>
                <a:gd name="connsiteX7480" fmla="*/ 5167903 w 5697280"/>
                <a:gd name="connsiteY7480" fmla="*/ 550181 h 3222876"/>
                <a:gd name="connsiteX7481" fmla="*/ 5110265 w 5697280"/>
                <a:gd name="connsiteY7481" fmla="*/ 538891 h 3222876"/>
                <a:gd name="connsiteX7482" fmla="*/ 5085330 w 5697280"/>
                <a:gd name="connsiteY7482" fmla="*/ 542110 h 3222876"/>
                <a:gd name="connsiteX7483" fmla="*/ 5052160 w 5697280"/>
                <a:gd name="connsiteY7483" fmla="*/ 550414 h 3222876"/>
                <a:gd name="connsiteX7484" fmla="*/ 5038818 w 5697280"/>
                <a:gd name="connsiteY7484" fmla="*/ 550974 h 3222876"/>
                <a:gd name="connsiteX7485" fmla="*/ 5029045 w 5697280"/>
                <a:gd name="connsiteY7485" fmla="*/ 567046 h 3222876"/>
                <a:gd name="connsiteX7486" fmla="*/ 5047122 w 5697280"/>
                <a:gd name="connsiteY7486" fmla="*/ 591864 h 3222876"/>
                <a:gd name="connsiteX7487" fmla="*/ 5055939 w 5697280"/>
                <a:gd name="connsiteY7487" fmla="*/ 610641 h 3222876"/>
                <a:gd name="connsiteX7488" fmla="*/ 5069188 w 5697280"/>
                <a:gd name="connsiteY7488" fmla="*/ 630562 h 3222876"/>
                <a:gd name="connsiteX7489" fmla="*/ 5074950 w 5697280"/>
                <a:gd name="connsiteY7489" fmla="*/ 638726 h 3222876"/>
                <a:gd name="connsiteX7490" fmla="*/ 5063357 w 5697280"/>
                <a:gd name="connsiteY7490" fmla="*/ 650738 h 3222876"/>
                <a:gd name="connsiteX7491" fmla="*/ 5024730 w 5697280"/>
                <a:gd name="connsiteY7491" fmla="*/ 623237 h 3222876"/>
                <a:gd name="connsiteX7492" fmla="*/ 5010967 w 5697280"/>
                <a:gd name="connsiteY7492" fmla="*/ 591188 h 3222876"/>
                <a:gd name="connsiteX7493" fmla="*/ 5010244 w 5697280"/>
                <a:gd name="connsiteY7493" fmla="*/ 582604 h 3222876"/>
                <a:gd name="connsiteX7494" fmla="*/ 5017545 w 5697280"/>
                <a:gd name="connsiteY7494" fmla="*/ 588505 h 3222876"/>
                <a:gd name="connsiteX7495" fmla="*/ 5020041 w 5697280"/>
                <a:gd name="connsiteY7495" fmla="*/ 593940 h 3222876"/>
                <a:gd name="connsiteX7496" fmla="*/ 5028928 w 5697280"/>
                <a:gd name="connsiteY7496" fmla="*/ 594500 h 3222876"/>
                <a:gd name="connsiteX7497" fmla="*/ 5030211 w 5697280"/>
                <a:gd name="connsiteY7497" fmla="*/ 587059 h 3222876"/>
                <a:gd name="connsiteX7498" fmla="*/ 5021930 w 5697280"/>
                <a:gd name="connsiteY7498" fmla="*/ 566043 h 3222876"/>
                <a:gd name="connsiteX7499" fmla="*/ 5014700 w 5697280"/>
                <a:gd name="connsiteY7499" fmla="*/ 557155 h 3222876"/>
                <a:gd name="connsiteX7500" fmla="*/ 5003876 w 5697280"/>
                <a:gd name="connsiteY7500" fmla="*/ 563453 h 3222876"/>
                <a:gd name="connsiteX7501" fmla="*/ 4977915 w 5697280"/>
                <a:gd name="connsiteY7501" fmla="*/ 571921 h 3222876"/>
                <a:gd name="connsiteX7502" fmla="*/ 4921560 w 5697280"/>
                <a:gd name="connsiteY7502" fmla="*/ 566346 h 3222876"/>
                <a:gd name="connsiteX7503" fmla="*/ 4909104 w 5697280"/>
                <a:gd name="connsiteY7503" fmla="*/ 558275 h 3222876"/>
                <a:gd name="connsiteX7504" fmla="*/ 4898024 w 5697280"/>
                <a:gd name="connsiteY7504" fmla="*/ 529748 h 3222876"/>
                <a:gd name="connsiteX7505" fmla="*/ 4893429 w 5697280"/>
                <a:gd name="connsiteY7505" fmla="*/ 523030 h 3222876"/>
                <a:gd name="connsiteX7506" fmla="*/ 4884565 w 5697280"/>
                <a:gd name="connsiteY7506" fmla="*/ 529981 h 3222876"/>
                <a:gd name="connsiteX7507" fmla="*/ 4884798 w 5697280"/>
                <a:gd name="connsiteY7507" fmla="*/ 545633 h 3222876"/>
                <a:gd name="connsiteX7508" fmla="*/ 4880927 w 5697280"/>
                <a:gd name="connsiteY7508" fmla="*/ 554776 h 3222876"/>
                <a:gd name="connsiteX7509" fmla="*/ 4872552 w 5697280"/>
                <a:gd name="connsiteY7509" fmla="*/ 546122 h 3222876"/>
                <a:gd name="connsiteX7510" fmla="*/ 4877008 w 5697280"/>
                <a:gd name="connsiteY7510" fmla="*/ 512907 h 3222876"/>
                <a:gd name="connsiteX7511" fmla="*/ 4887784 w 5697280"/>
                <a:gd name="connsiteY7511" fmla="*/ 503110 h 3222876"/>
                <a:gd name="connsiteX7512" fmla="*/ 4897231 w 5697280"/>
                <a:gd name="connsiteY7512" fmla="*/ 492590 h 3222876"/>
                <a:gd name="connsiteX7513" fmla="*/ 4891727 w 5697280"/>
                <a:gd name="connsiteY7513" fmla="*/ 486269 h 3222876"/>
                <a:gd name="connsiteX7514" fmla="*/ 4876331 w 5697280"/>
                <a:gd name="connsiteY7514" fmla="*/ 490397 h 3222876"/>
                <a:gd name="connsiteX7515" fmla="*/ 4865322 w 5697280"/>
                <a:gd name="connsiteY7515" fmla="*/ 491540 h 3222876"/>
                <a:gd name="connsiteX7516" fmla="*/ 4859047 w 5697280"/>
                <a:gd name="connsiteY7516" fmla="*/ 487691 h 3222876"/>
                <a:gd name="connsiteX7517" fmla="*/ 4857577 w 5697280"/>
                <a:gd name="connsiteY7517" fmla="*/ 495132 h 3222876"/>
                <a:gd name="connsiteX7518" fmla="*/ 4848154 w 5697280"/>
                <a:gd name="connsiteY7518" fmla="*/ 506119 h 3222876"/>
                <a:gd name="connsiteX7519" fmla="*/ 4829400 w 5697280"/>
                <a:gd name="connsiteY7519" fmla="*/ 502153 h 3222876"/>
                <a:gd name="connsiteX7520" fmla="*/ 4820350 w 5697280"/>
                <a:gd name="connsiteY7520" fmla="*/ 508335 h 3222876"/>
                <a:gd name="connsiteX7521" fmla="*/ 4812979 w 5697280"/>
                <a:gd name="connsiteY7521" fmla="*/ 513257 h 3222876"/>
                <a:gd name="connsiteX7522" fmla="*/ 4806424 w 5697280"/>
                <a:gd name="connsiteY7522" fmla="*/ 518481 h 3222876"/>
                <a:gd name="connsiteX7523" fmla="*/ 4801899 w 5697280"/>
                <a:gd name="connsiteY7523" fmla="*/ 530191 h 3222876"/>
                <a:gd name="connsiteX7524" fmla="*/ 4772859 w 5697280"/>
                <a:gd name="connsiteY7524" fmla="*/ 558532 h 3222876"/>
                <a:gd name="connsiteX7525" fmla="*/ 4757580 w 5697280"/>
                <a:gd name="connsiteY7525" fmla="*/ 574790 h 3222876"/>
                <a:gd name="connsiteX7526" fmla="*/ 4728959 w 5697280"/>
                <a:gd name="connsiteY7526" fmla="*/ 594243 h 3222876"/>
                <a:gd name="connsiteX7527" fmla="*/ 4722219 w 5697280"/>
                <a:gd name="connsiteY7527" fmla="*/ 595969 h 3222876"/>
                <a:gd name="connsiteX7528" fmla="*/ 4710462 w 5697280"/>
                <a:gd name="connsiteY7528" fmla="*/ 596039 h 3222876"/>
                <a:gd name="connsiteX7529" fmla="*/ 4714918 w 5697280"/>
                <a:gd name="connsiteY7529" fmla="*/ 606186 h 3222876"/>
                <a:gd name="connsiteX7530" fmla="*/ 4712422 w 5697280"/>
                <a:gd name="connsiteY7530" fmla="*/ 622631 h 3222876"/>
                <a:gd name="connsiteX7531" fmla="*/ 4697983 w 5697280"/>
                <a:gd name="connsiteY7531" fmla="*/ 617942 h 3222876"/>
                <a:gd name="connsiteX7532" fmla="*/ 4692618 w 5697280"/>
                <a:gd name="connsiteY7532" fmla="*/ 604647 h 3222876"/>
                <a:gd name="connsiteX7533" fmla="*/ 4687533 w 5697280"/>
                <a:gd name="connsiteY7533" fmla="*/ 599188 h 3222876"/>
                <a:gd name="connsiteX7534" fmla="*/ 4685294 w 5697280"/>
                <a:gd name="connsiteY7534" fmla="*/ 605160 h 3222876"/>
                <a:gd name="connsiteX7535" fmla="*/ 4688466 w 5697280"/>
                <a:gd name="connsiteY7535" fmla="*/ 645093 h 3222876"/>
                <a:gd name="connsiteX7536" fmla="*/ 4685504 w 5697280"/>
                <a:gd name="connsiteY7536" fmla="*/ 656570 h 3222876"/>
                <a:gd name="connsiteX7537" fmla="*/ 4676150 w 5697280"/>
                <a:gd name="connsiteY7537" fmla="*/ 650178 h 3222876"/>
                <a:gd name="connsiteX7538" fmla="*/ 4672418 w 5697280"/>
                <a:gd name="connsiteY7538" fmla="*/ 641268 h 3222876"/>
                <a:gd name="connsiteX7539" fmla="*/ 4664184 w 5697280"/>
                <a:gd name="connsiteY7539" fmla="*/ 639565 h 3222876"/>
                <a:gd name="connsiteX7540" fmla="*/ 4650912 w 5697280"/>
                <a:gd name="connsiteY7540" fmla="*/ 670262 h 3222876"/>
                <a:gd name="connsiteX7541" fmla="*/ 4661455 w 5697280"/>
                <a:gd name="connsiteY7541" fmla="*/ 684631 h 3222876"/>
                <a:gd name="connsiteX7542" fmla="*/ 4668453 w 5697280"/>
                <a:gd name="connsiteY7542" fmla="*/ 695197 h 3222876"/>
                <a:gd name="connsiteX7543" fmla="*/ 4664884 w 5697280"/>
                <a:gd name="connsiteY7543" fmla="*/ 699629 h 3222876"/>
                <a:gd name="connsiteX7544" fmla="*/ 4652778 w 5697280"/>
                <a:gd name="connsiteY7544" fmla="*/ 693308 h 3222876"/>
                <a:gd name="connsiteX7545" fmla="*/ 4632718 w 5697280"/>
                <a:gd name="connsiteY7545" fmla="*/ 663777 h 3222876"/>
                <a:gd name="connsiteX7546" fmla="*/ 4630945 w 5697280"/>
                <a:gd name="connsiteY7546" fmla="*/ 680105 h 3222876"/>
                <a:gd name="connsiteX7547" fmla="*/ 4623690 w 5697280"/>
                <a:gd name="connsiteY7547" fmla="*/ 693751 h 3222876"/>
                <a:gd name="connsiteX7548" fmla="*/ 4619049 w 5697280"/>
                <a:gd name="connsiteY7548" fmla="*/ 708609 h 3222876"/>
                <a:gd name="connsiteX7549" fmla="*/ 4632391 w 5697280"/>
                <a:gd name="connsiteY7549" fmla="*/ 723934 h 3222876"/>
                <a:gd name="connsiteX7550" fmla="*/ 4637569 w 5697280"/>
                <a:gd name="connsiteY7550" fmla="*/ 736740 h 3222876"/>
                <a:gd name="connsiteX7551" fmla="*/ 4625183 w 5697280"/>
                <a:gd name="connsiteY7551" fmla="*/ 734034 h 3222876"/>
                <a:gd name="connsiteX7552" fmla="*/ 4610138 w 5697280"/>
                <a:gd name="connsiteY7552" fmla="*/ 722931 h 3222876"/>
                <a:gd name="connsiteX7553" fmla="*/ 4616483 w 5697280"/>
                <a:gd name="connsiteY7553" fmla="*/ 745487 h 3222876"/>
                <a:gd name="connsiteX7554" fmla="*/ 4617346 w 5697280"/>
                <a:gd name="connsiteY7554" fmla="*/ 755914 h 3222876"/>
                <a:gd name="connsiteX7555" fmla="*/ 4607199 w 5697280"/>
                <a:gd name="connsiteY7555" fmla="*/ 748380 h 3222876"/>
                <a:gd name="connsiteX7556" fmla="*/ 4583407 w 5697280"/>
                <a:gd name="connsiteY7556" fmla="*/ 733638 h 3222876"/>
                <a:gd name="connsiteX7557" fmla="*/ 4586486 w 5697280"/>
                <a:gd name="connsiteY7557" fmla="*/ 748146 h 3222876"/>
                <a:gd name="connsiteX7558" fmla="*/ 4598569 w 5697280"/>
                <a:gd name="connsiteY7558" fmla="*/ 772289 h 3222876"/>
                <a:gd name="connsiteX7559" fmla="*/ 4606336 w 5697280"/>
                <a:gd name="connsiteY7559" fmla="*/ 783742 h 3222876"/>
                <a:gd name="connsiteX7560" fmla="*/ 4590078 w 5697280"/>
                <a:gd name="connsiteY7560" fmla="*/ 800093 h 3222876"/>
                <a:gd name="connsiteX7561" fmla="*/ 4578275 w 5697280"/>
                <a:gd name="connsiteY7561" fmla="*/ 808607 h 3222876"/>
                <a:gd name="connsiteX7562" fmla="*/ 4581424 w 5697280"/>
                <a:gd name="connsiteY7562" fmla="*/ 826124 h 3222876"/>
                <a:gd name="connsiteX7563" fmla="*/ 4583057 w 5697280"/>
                <a:gd name="connsiteY7563" fmla="*/ 836388 h 3222876"/>
                <a:gd name="connsiteX7564" fmla="*/ 4574030 w 5697280"/>
                <a:gd name="connsiteY7564" fmla="*/ 831279 h 3222876"/>
                <a:gd name="connsiteX7565" fmla="*/ 4550355 w 5697280"/>
                <a:gd name="connsiteY7565" fmla="*/ 811522 h 3222876"/>
                <a:gd name="connsiteX7566" fmla="*/ 4556746 w 5697280"/>
                <a:gd name="connsiteY7566" fmla="*/ 827454 h 3222876"/>
                <a:gd name="connsiteX7567" fmla="*/ 4560758 w 5697280"/>
                <a:gd name="connsiteY7567" fmla="*/ 850873 h 3222876"/>
                <a:gd name="connsiteX7568" fmla="*/ 4564187 w 5697280"/>
                <a:gd name="connsiteY7568" fmla="*/ 869627 h 3222876"/>
                <a:gd name="connsiteX7569" fmla="*/ 4570671 w 5697280"/>
                <a:gd name="connsiteY7569" fmla="*/ 879844 h 3222876"/>
                <a:gd name="connsiteX7570" fmla="*/ 4568199 w 5697280"/>
                <a:gd name="connsiteY7570" fmla="*/ 889454 h 3222876"/>
                <a:gd name="connsiteX7571" fmla="*/ 4559498 w 5697280"/>
                <a:gd name="connsiteY7571" fmla="*/ 887238 h 3222876"/>
                <a:gd name="connsiteX7572" fmla="*/ 4551078 w 5697280"/>
                <a:gd name="connsiteY7572" fmla="*/ 870257 h 3222876"/>
                <a:gd name="connsiteX7573" fmla="*/ 4530108 w 5697280"/>
                <a:gd name="connsiteY7573" fmla="*/ 855352 h 3222876"/>
                <a:gd name="connsiteX7574" fmla="*/ 4506619 w 5697280"/>
                <a:gd name="connsiteY7574" fmla="*/ 853929 h 3222876"/>
                <a:gd name="connsiteX7575" fmla="*/ 4492297 w 5697280"/>
                <a:gd name="connsiteY7575" fmla="*/ 859060 h 3222876"/>
                <a:gd name="connsiteX7576" fmla="*/ 4498595 w 5697280"/>
                <a:gd name="connsiteY7576" fmla="*/ 873779 h 3222876"/>
                <a:gd name="connsiteX7577" fmla="*/ 4527402 w 5697280"/>
                <a:gd name="connsiteY7577" fmla="*/ 872426 h 3222876"/>
                <a:gd name="connsiteX7578" fmla="*/ 4547882 w 5697280"/>
                <a:gd name="connsiteY7578" fmla="*/ 883249 h 3222876"/>
                <a:gd name="connsiteX7579" fmla="*/ 4557002 w 5697280"/>
                <a:gd name="connsiteY7579" fmla="*/ 900044 h 3222876"/>
                <a:gd name="connsiteX7580" fmla="*/ 4557726 w 5697280"/>
                <a:gd name="connsiteY7580" fmla="*/ 910144 h 3222876"/>
                <a:gd name="connsiteX7581" fmla="*/ 4547415 w 5697280"/>
                <a:gd name="connsiteY7581" fmla="*/ 911100 h 3222876"/>
                <a:gd name="connsiteX7582" fmla="*/ 4534353 w 5697280"/>
                <a:gd name="connsiteY7582" fmla="*/ 907951 h 3222876"/>
                <a:gd name="connsiteX7583" fmla="*/ 4554600 w 5697280"/>
                <a:gd name="connsiteY7583" fmla="*/ 927288 h 3222876"/>
                <a:gd name="connsiteX7584" fmla="*/ 4573657 w 5697280"/>
                <a:gd name="connsiteY7584" fmla="*/ 946042 h 3222876"/>
                <a:gd name="connsiteX7585" fmla="*/ 4531927 w 5697280"/>
                <a:gd name="connsiteY7585" fmla="*/ 930250 h 3222876"/>
                <a:gd name="connsiteX7586" fmla="*/ 4498058 w 5697280"/>
                <a:gd name="connsiteY7586" fmla="*/ 919147 h 3222876"/>
                <a:gd name="connsiteX7587" fmla="*/ 4485369 w 5697280"/>
                <a:gd name="connsiteY7587" fmla="*/ 933119 h 3222876"/>
                <a:gd name="connsiteX7588" fmla="*/ 4501837 w 5697280"/>
                <a:gd name="connsiteY7588" fmla="*/ 933889 h 3222876"/>
                <a:gd name="connsiteX7589" fmla="*/ 4526842 w 5697280"/>
                <a:gd name="connsiteY7589" fmla="*/ 939651 h 3222876"/>
                <a:gd name="connsiteX7590" fmla="*/ 4531880 w 5697280"/>
                <a:gd name="connsiteY7590" fmla="*/ 942286 h 3222876"/>
                <a:gd name="connsiteX7591" fmla="*/ 4544570 w 5697280"/>
                <a:gd name="connsiteY7591" fmla="*/ 956119 h 3222876"/>
                <a:gd name="connsiteX7592" fmla="*/ 4587559 w 5697280"/>
                <a:gd name="connsiteY7592" fmla="*/ 989684 h 3222876"/>
                <a:gd name="connsiteX7593" fmla="*/ 4596843 w 5697280"/>
                <a:gd name="connsiteY7593" fmla="*/ 986022 h 3222876"/>
                <a:gd name="connsiteX7594" fmla="*/ 4626956 w 5697280"/>
                <a:gd name="connsiteY7594" fmla="*/ 991527 h 3222876"/>
                <a:gd name="connsiteX7595" fmla="*/ 4642981 w 5697280"/>
                <a:gd name="connsiteY7595" fmla="*/ 1035589 h 3222876"/>
                <a:gd name="connsiteX7596" fmla="*/ 4636450 w 5697280"/>
                <a:gd name="connsiteY7596" fmla="*/ 1053690 h 3222876"/>
                <a:gd name="connsiteX7597" fmla="*/ 4632974 w 5697280"/>
                <a:gd name="connsiteY7597" fmla="*/ 1065819 h 3222876"/>
                <a:gd name="connsiteX7598" fmla="*/ 4632158 w 5697280"/>
                <a:gd name="connsiteY7598" fmla="*/ 1085460 h 3222876"/>
                <a:gd name="connsiteX7599" fmla="*/ 4633091 w 5697280"/>
                <a:gd name="connsiteY7599" fmla="*/ 1107013 h 3222876"/>
                <a:gd name="connsiteX7600" fmla="*/ 4636100 w 5697280"/>
                <a:gd name="connsiteY7600" fmla="*/ 1121008 h 3222876"/>
                <a:gd name="connsiteX7601" fmla="*/ 4644520 w 5697280"/>
                <a:gd name="connsiteY7601" fmla="*/ 1143984 h 3222876"/>
                <a:gd name="connsiteX7602" fmla="*/ 4650655 w 5697280"/>
                <a:gd name="connsiteY7602" fmla="*/ 1152031 h 3222876"/>
                <a:gd name="connsiteX7603" fmla="*/ 4642398 w 5697280"/>
                <a:gd name="connsiteY7603" fmla="*/ 1156836 h 3222876"/>
                <a:gd name="connsiteX7604" fmla="*/ 4636310 w 5697280"/>
                <a:gd name="connsiteY7604" fmla="*/ 1159659 h 3222876"/>
                <a:gd name="connsiteX7605" fmla="*/ 4639155 w 5697280"/>
                <a:gd name="connsiteY7605" fmla="*/ 1166983 h 3222876"/>
                <a:gd name="connsiteX7606" fmla="*/ 4646130 w 5697280"/>
                <a:gd name="connsiteY7606" fmla="*/ 1171858 h 3222876"/>
                <a:gd name="connsiteX7607" fmla="*/ 4652638 w 5697280"/>
                <a:gd name="connsiteY7607" fmla="*/ 1189539 h 3222876"/>
                <a:gd name="connsiteX7608" fmla="*/ 4658049 w 5697280"/>
                <a:gd name="connsiteY7608" fmla="*/ 1199802 h 3222876"/>
                <a:gd name="connsiteX7609" fmla="*/ 4660009 w 5697280"/>
                <a:gd name="connsiteY7609" fmla="*/ 1205214 h 3222876"/>
                <a:gd name="connsiteX7610" fmla="*/ 4653991 w 5697280"/>
                <a:gd name="connsiteY7610" fmla="*/ 1212515 h 3222876"/>
                <a:gd name="connsiteX7611" fmla="*/ 4664534 w 5697280"/>
                <a:gd name="connsiteY7611" fmla="*/ 1221285 h 3222876"/>
                <a:gd name="connsiteX7612" fmla="*/ 4675520 w 5697280"/>
                <a:gd name="connsiteY7612" fmla="*/ 1231735 h 3222876"/>
                <a:gd name="connsiteX7613" fmla="*/ 4688606 w 5697280"/>
                <a:gd name="connsiteY7613" fmla="*/ 1272345 h 3222876"/>
                <a:gd name="connsiteX7614" fmla="*/ 4691125 w 5697280"/>
                <a:gd name="connsiteY7614" fmla="*/ 1251026 h 3222876"/>
                <a:gd name="connsiteX7615" fmla="*/ 4699779 w 5697280"/>
                <a:gd name="connsiteY7615" fmla="*/ 1248017 h 3222876"/>
                <a:gd name="connsiteX7616" fmla="*/ 4719559 w 5697280"/>
                <a:gd name="connsiteY7616" fmla="*/ 1255388 h 3222876"/>
                <a:gd name="connsiteX7617" fmla="*/ 4750349 w 5697280"/>
                <a:gd name="connsiteY7617" fmla="*/ 1256950 h 3222876"/>
                <a:gd name="connsiteX7618" fmla="*/ 4749953 w 5697280"/>
                <a:gd name="connsiteY7618" fmla="*/ 1256647 h 3222876"/>
                <a:gd name="connsiteX7619" fmla="*/ 4765581 w 5697280"/>
                <a:gd name="connsiteY7619" fmla="*/ 1269336 h 3222876"/>
                <a:gd name="connsiteX7620" fmla="*/ 4782959 w 5697280"/>
                <a:gd name="connsiteY7620" fmla="*/ 1282469 h 3222876"/>
                <a:gd name="connsiteX7621" fmla="*/ 4791333 w 5697280"/>
                <a:gd name="connsiteY7621" fmla="*/ 1288813 h 3222876"/>
                <a:gd name="connsiteX7622" fmla="*/ 4817574 w 5697280"/>
                <a:gd name="connsiteY7622" fmla="*/ 1306984 h 3222876"/>
                <a:gd name="connsiteX7623" fmla="*/ 4845775 w 5697280"/>
                <a:gd name="connsiteY7623" fmla="*/ 1320210 h 3222876"/>
                <a:gd name="connsiteX7624" fmla="*/ 4852282 w 5697280"/>
                <a:gd name="connsiteY7624" fmla="*/ 1320280 h 3222876"/>
                <a:gd name="connsiteX7625" fmla="*/ 4855478 w 5697280"/>
                <a:gd name="connsiteY7625" fmla="*/ 1314332 h 3222876"/>
                <a:gd name="connsiteX7626" fmla="*/ 4835698 w 5697280"/>
                <a:gd name="connsiteY7626" fmla="*/ 1295928 h 3222876"/>
                <a:gd name="connsiteX7627" fmla="*/ 4828957 w 5697280"/>
                <a:gd name="connsiteY7627" fmla="*/ 1293782 h 3222876"/>
                <a:gd name="connsiteX7628" fmla="*/ 4790750 w 5697280"/>
                <a:gd name="connsiteY7628" fmla="*/ 1268077 h 3222876"/>
                <a:gd name="connsiteX7629" fmla="*/ 4755877 w 5697280"/>
                <a:gd name="connsiteY7629" fmla="*/ 1219769 h 3222876"/>
                <a:gd name="connsiteX7630" fmla="*/ 4726347 w 5697280"/>
                <a:gd name="connsiteY7630" fmla="*/ 1194204 h 3222876"/>
                <a:gd name="connsiteX7631" fmla="*/ 4719373 w 5697280"/>
                <a:gd name="connsiteY7631" fmla="*/ 1192292 h 3222876"/>
                <a:gd name="connsiteX7632" fmla="*/ 4710719 w 5697280"/>
                <a:gd name="connsiteY7632" fmla="*/ 1182541 h 3222876"/>
                <a:gd name="connsiteX7633" fmla="*/ 4721449 w 5697280"/>
                <a:gd name="connsiteY7633" fmla="*/ 1182378 h 3222876"/>
                <a:gd name="connsiteX7634" fmla="*/ 4728563 w 5697280"/>
                <a:gd name="connsiteY7634" fmla="*/ 1180489 h 3222876"/>
                <a:gd name="connsiteX7635" fmla="*/ 4723525 w 5697280"/>
                <a:gd name="connsiteY7635" fmla="*/ 1173654 h 3222876"/>
                <a:gd name="connsiteX7636" fmla="*/ 4712678 w 5697280"/>
                <a:gd name="connsiteY7636" fmla="*/ 1172138 h 3222876"/>
                <a:gd name="connsiteX7637" fmla="*/ 4689446 w 5697280"/>
                <a:gd name="connsiteY7637" fmla="*/ 1153408 h 3222876"/>
                <a:gd name="connsiteX7638" fmla="*/ 4724574 w 5697280"/>
                <a:gd name="connsiteY7638" fmla="*/ 1166283 h 3222876"/>
                <a:gd name="connsiteX7639" fmla="*/ 4729986 w 5697280"/>
                <a:gd name="connsiteY7639" fmla="*/ 1166680 h 3222876"/>
                <a:gd name="connsiteX7640" fmla="*/ 4729543 w 5697280"/>
                <a:gd name="connsiteY7640" fmla="*/ 1161222 h 3222876"/>
                <a:gd name="connsiteX7641" fmla="*/ 4703535 w 5697280"/>
                <a:gd name="connsiteY7641" fmla="*/ 1140159 h 3222876"/>
                <a:gd name="connsiteX7642" fmla="*/ 4695371 w 5697280"/>
                <a:gd name="connsiteY7642" fmla="*/ 1131785 h 3222876"/>
                <a:gd name="connsiteX7643" fmla="*/ 4705330 w 5697280"/>
                <a:gd name="connsiteY7643" fmla="*/ 1129522 h 3222876"/>
                <a:gd name="connsiteX7644" fmla="*/ 4715570 w 5697280"/>
                <a:gd name="connsiteY7644" fmla="*/ 1128356 h 3222876"/>
                <a:gd name="connsiteX7645" fmla="*/ 4707570 w 5697280"/>
                <a:gd name="connsiteY7645" fmla="*/ 1119212 h 3222876"/>
                <a:gd name="connsiteX7646" fmla="*/ 4675380 w 5697280"/>
                <a:gd name="connsiteY7646" fmla="*/ 1103141 h 3222876"/>
                <a:gd name="connsiteX7647" fmla="*/ 4672581 w 5697280"/>
                <a:gd name="connsiteY7647" fmla="*/ 1097333 h 3222876"/>
                <a:gd name="connsiteX7648" fmla="*/ 4677690 w 5697280"/>
                <a:gd name="connsiteY7648" fmla="*/ 1095653 h 3222876"/>
                <a:gd name="connsiteX7649" fmla="*/ 4702975 w 5697280"/>
                <a:gd name="connsiteY7649" fmla="*/ 1103047 h 3222876"/>
                <a:gd name="connsiteX7650" fmla="*/ 4713098 w 5697280"/>
                <a:gd name="connsiteY7650" fmla="*/ 1102884 h 3222876"/>
                <a:gd name="connsiteX7651" fmla="*/ 4706520 w 5697280"/>
                <a:gd name="connsiteY7651" fmla="*/ 1093600 h 3222876"/>
                <a:gd name="connsiteX7652" fmla="*/ 4675824 w 5697280"/>
                <a:gd name="connsiteY7652" fmla="*/ 1082964 h 3222876"/>
                <a:gd name="connsiteX7653" fmla="*/ 4667100 w 5697280"/>
                <a:gd name="connsiteY7653" fmla="*/ 1069552 h 3222876"/>
                <a:gd name="connsiteX7654" fmla="*/ 4679975 w 5697280"/>
                <a:gd name="connsiteY7654" fmla="*/ 1068595 h 3222876"/>
                <a:gd name="connsiteX7655" fmla="*/ 4685550 w 5697280"/>
                <a:gd name="connsiteY7655" fmla="*/ 1071044 h 3222876"/>
                <a:gd name="connsiteX7656" fmla="*/ 4699173 w 5697280"/>
                <a:gd name="connsiteY7656" fmla="*/ 1071371 h 3222876"/>
                <a:gd name="connsiteX7657" fmla="*/ 4689376 w 5697280"/>
                <a:gd name="connsiteY7657" fmla="*/ 1060431 h 3222876"/>
                <a:gd name="connsiteX7658" fmla="*/ 4674424 w 5697280"/>
                <a:gd name="connsiteY7658" fmla="*/ 1050868 h 3222876"/>
                <a:gd name="connsiteX7659" fmla="*/ 4671998 w 5697280"/>
                <a:gd name="connsiteY7659" fmla="*/ 1040884 h 3222876"/>
                <a:gd name="connsiteX7660" fmla="*/ 4681212 w 5697280"/>
                <a:gd name="connsiteY7660" fmla="*/ 1042914 h 3222876"/>
                <a:gd name="connsiteX7661" fmla="*/ 4690449 w 5697280"/>
                <a:gd name="connsiteY7661" fmla="*/ 1048582 h 3222876"/>
                <a:gd name="connsiteX7662" fmla="*/ 4702625 w 5697280"/>
                <a:gd name="connsiteY7662" fmla="*/ 1046576 h 3222876"/>
                <a:gd name="connsiteX7663" fmla="*/ 4700572 w 5697280"/>
                <a:gd name="connsiteY7663" fmla="*/ 1037712 h 3222876"/>
                <a:gd name="connsiteX7664" fmla="*/ 4688326 w 5697280"/>
                <a:gd name="connsiteY7664" fmla="*/ 1028405 h 3222876"/>
                <a:gd name="connsiteX7665" fmla="*/ 4681422 w 5697280"/>
                <a:gd name="connsiteY7665" fmla="*/ 1016462 h 3222876"/>
                <a:gd name="connsiteX7666" fmla="*/ 4674681 w 5697280"/>
                <a:gd name="connsiteY7666" fmla="*/ 1002793 h 3222876"/>
                <a:gd name="connsiteX7667" fmla="*/ 4668359 w 5697280"/>
                <a:gd name="connsiteY7667" fmla="*/ 979701 h 3222876"/>
                <a:gd name="connsiteX7668" fmla="*/ 4664534 w 5697280"/>
                <a:gd name="connsiteY7668" fmla="*/ 968738 h 3222876"/>
                <a:gd name="connsiteX7669" fmla="*/ 4658446 w 5697280"/>
                <a:gd name="connsiteY7669" fmla="*/ 964353 h 3222876"/>
                <a:gd name="connsiteX7670" fmla="*/ 4667310 w 5697280"/>
                <a:gd name="connsiteY7670" fmla="*/ 949471 h 3222876"/>
                <a:gd name="connsiteX7671" fmla="*/ 4676547 w 5697280"/>
                <a:gd name="connsiteY7671" fmla="*/ 945156 h 3222876"/>
                <a:gd name="connsiteX7672" fmla="*/ 4667356 w 5697280"/>
                <a:gd name="connsiteY7672" fmla="*/ 936455 h 3222876"/>
                <a:gd name="connsiteX7673" fmla="*/ 4659845 w 5697280"/>
                <a:gd name="connsiteY7673" fmla="*/ 924489 h 3222876"/>
                <a:gd name="connsiteX7674" fmla="*/ 4663671 w 5697280"/>
                <a:gd name="connsiteY7674" fmla="*/ 893606 h 3222876"/>
                <a:gd name="connsiteX7675" fmla="*/ 4667566 w 5697280"/>
                <a:gd name="connsiteY7675" fmla="*/ 886631 h 3222876"/>
                <a:gd name="connsiteX7676" fmla="*/ 4672091 w 5697280"/>
                <a:gd name="connsiteY7676" fmla="*/ 870140 h 3222876"/>
                <a:gd name="connsiteX7677" fmla="*/ 4678646 w 5697280"/>
                <a:gd name="connsiteY7677" fmla="*/ 859154 h 3222876"/>
                <a:gd name="connsiteX7678" fmla="*/ 4689422 w 5697280"/>
                <a:gd name="connsiteY7678" fmla="*/ 845718 h 3222876"/>
                <a:gd name="connsiteX7679" fmla="*/ 4697727 w 5697280"/>
                <a:gd name="connsiteY7679" fmla="*/ 834942 h 3222876"/>
                <a:gd name="connsiteX7680" fmla="*/ 4704304 w 5697280"/>
                <a:gd name="connsiteY7680" fmla="*/ 820806 h 3222876"/>
                <a:gd name="connsiteX7681" fmla="*/ 4685947 w 5697280"/>
                <a:gd name="connsiteY7681" fmla="*/ 808280 h 3222876"/>
                <a:gd name="connsiteX7682" fmla="*/ 4678249 w 5697280"/>
                <a:gd name="connsiteY7682" fmla="*/ 794495 h 3222876"/>
                <a:gd name="connsiteX7683" fmla="*/ 4692245 w 5697280"/>
                <a:gd name="connsiteY7683" fmla="*/ 791252 h 3222876"/>
                <a:gd name="connsiteX7684" fmla="*/ 4709412 w 5697280"/>
                <a:gd name="connsiteY7684" fmla="*/ 802589 h 3222876"/>
                <a:gd name="connsiteX7685" fmla="*/ 4695790 w 5697280"/>
                <a:gd name="connsiteY7685" fmla="*/ 772429 h 3222876"/>
                <a:gd name="connsiteX7686" fmla="*/ 4693574 w 5697280"/>
                <a:gd name="connsiteY7686" fmla="*/ 761465 h 3222876"/>
                <a:gd name="connsiteX7687" fmla="*/ 4703301 w 5697280"/>
                <a:gd name="connsiteY7687" fmla="*/ 758783 h 3222876"/>
                <a:gd name="connsiteX7688" fmla="*/ 4712445 w 5697280"/>
                <a:gd name="connsiteY7688" fmla="*/ 752555 h 3222876"/>
                <a:gd name="connsiteX7689" fmla="*/ 4714614 w 5697280"/>
                <a:gd name="connsiteY7689" fmla="*/ 741989 h 3222876"/>
                <a:gd name="connsiteX7690" fmla="*/ 4723991 w 5697280"/>
                <a:gd name="connsiteY7690" fmla="*/ 736670 h 3222876"/>
                <a:gd name="connsiteX7691" fmla="*/ 4730476 w 5697280"/>
                <a:gd name="connsiteY7691" fmla="*/ 739843 h 3222876"/>
                <a:gd name="connsiteX7692" fmla="*/ 4737707 w 5697280"/>
                <a:gd name="connsiteY7692" fmla="*/ 740099 h 3222876"/>
                <a:gd name="connsiteX7693" fmla="*/ 4736330 w 5697280"/>
                <a:gd name="connsiteY7693" fmla="*/ 733498 h 3222876"/>
                <a:gd name="connsiteX7694" fmla="*/ 4714544 w 5697280"/>
                <a:gd name="connsiteY7694" fmla="*/ 711898 h 3222876"/>
                <a:gd name="connsiteX7695" fmla="*/ 4709156 w 5697280"/>
                <a:gd name="connsiteY7695" fmla="*/ 706020 h 3222876"/>
                <a:gd name="connsiteX7696" fmla="*/ 4710532 w 5697280"/>
                <a:gd name="connsiteY7696" fmla="*/ 679499 h 3222876"/>
                <a:gd name="connsiteX7697" fmla="*/ 4719769 w 5697280"/>
                <a:gd name="connsiteY7697" fmla="*/ 675417 h 3222876"/>
                <a:gd name="connsiteX7698" fmla="*/ 4722265 w 5697280"/>
                <a:gd name="connsiteY7698" fmla="*/ 668862 h 3222876"/>
                <a:gd name="connsiteX7699" fmla="*/ 4724388 w 5697280"/>
                <a:gd name="connsiteY7699" fmla="*/ 658133 h 3222876"/>
                <a:gd name="connsiteX7700" fmla="*/ 4728796 w 5697280"/>
                <a:gd name="connsiteY7700" fmla="*/ 653211 h 3222876"/>
                <a:gd name="connsiteX7701" fmla="*/ 4732365 w 5697280"/>
                <a:gd name="connsiteY7701" fmla="*/ 657643 h 3222876"/>
                <a:gd name="connsiteX7702" fmla="*/ 4749743 w 5697280"/>
                <a:gd name="connsiteY7702" fmla="*/ 685330 h 3222876"/>
                <a:gd name="connsiteX7703" fmla="*/ 4769990 w 5697280"/>
                <a:gd name="connsiteY7703" fmla="*/ 683628 h 3222876"/>
                <a:gd name="connsiteX7704" fmla="*/ 4763085 w 5697280"/>
                <a:gd name="connsiteY7704" fmla="*/ 659252 h 3222876"/>
                <a:gd name="connsiteX7705" fmla="*/ 4750722 w 5697280"/>
                <a:gd name="connsiteY7705" fmla="*/ 612088 h 3222876"/>
                <a:gd name="connsiteX7706" fmla="*/ 4774631 w 5697280"/>
                <a:gd name="connsiteY7706" fmla="*/ 651601 h 3222876"/>
                <a:gd name="connsiteX7707" fmla="*/ 4784895 w 5697280"/>
                <a:gd name="connsiteY7707" fmla="*/ 682461 h 3222876"/>
                <a:gd name="connsiteX7708" fmla="*/ 4807218 w 5697280"/>
                <a:gd name="connsiteY7708" fmla="*/ 769699 h 3222876"/>
                <a:gd name="connsiteX7709" fmla="*/ 4818647 w 5697280"/>
                <a:gd name="connsiteY7709" fmla="*/ 803825 h 3222876"/>
                <a:gd name="connsiteX7710" fmla="*/ 4822682 w 5697280"/>
                <a:gd name="connsiteY7710" fmla="*/ 812432 h 3222876"/>
                <a:gd name="connsiteX7711" fmla="*/ 4826998 w 5697280"/>
                <a:gd name="connsiteY7711" fmla="*/ 825751 h 3222876"/>
                <a:gd name="connsiteX7712" fmla="*/ 4821936 w 5697280"/>
                <a:gd name="connsiteY7712" fmla="*/ 827337 h 3222876"/>
                <a:gd name="connsiteX7713" fmla="*/ 4813865 w 5697280"/>
                <a:gd name="connsiteY7713" fmla="*/ 814555 h 3222876"/>
                <a:gd name="connsiteX7714" fmla="*/ 4813609 w 5697280"/>
                <a:gd name="connsiteY7714" fmla="*/ 812129 h 3222876"/>
                <a:gd name="connsiteX7715" fmla="*/ 4788977 w 5697280"/>
                <a:gd name="connsiteY7715" fmla="*/ 751669 h 3222876"/>
                <a:gd name="connsiteX7716" fmla="*/ 4770293 w 5697280"/>
                <a:gd name="connsiteY7716" fmla="*/ 794728 h 3222876"/>
                <a:gd name="connsiteX7717" fmla="*/ 4766841 w 5697280"/>
                <a:gd name="connsiteY7717" fmla="*/ 799556 h 3222876"/>
                <a:gd name="connsiteX7718" fmla="*/ 4754501 w 5697280"/>
                <a:gd name="connsiteY7718" fmla="*/ 825051 h 3222876"/>
                <a:gd name="connsiteX7719" fmla="*/ 4765861 w 5697280"/>
                <a:gd name="connsiteY7719" fmla="*/ 865265 h 3222876"/>
                <a:gd name="connsiteX7720" fmla="*/ 4777197 w 5697280"/>
                <a:gd name="connsiteY7720" fmla="*/ 885162 h 3222876"/>
                <a:gd name="connsiteX7721" fmla="*/ 4780066 w 5697280"/>
                <a:gd name="connsiteY7721" fmla="*/ 897454 h 3222876"/>
                <a:gd name="connsiteX7722" fmla="*/ 4766817 w 5697280"/>
                <a:gd name="connsiteY7722" fmla="*/ 897991 h 3222876"/>
                <a:gd name="connsiteX7723" fmla="*/ 4799543 w 5697280"/>
                <a:gd name="connsiteY7723" fmla="*/ 948958 h 3222876"/>
                <a:gd name="connsiteX7724" fmla="*/ 4802085 w 5697280"/>
                <a:gd name="connsiteY7724" fmla="*/ 955092 h 3222876"/>
                <a:gd name="connsiteX7725" fmla="*/ 4797887 w 5697280"/>
                <a:gd name="connsiteY7725" fmla="*/ 955862 h 3222876"/>
                <a:gd name="connsiteX7726" fmla="*/ 4768123 w 5697280"/>
                <a:gd name="connsiteY7726" fmla="*/ 915905 h 3222876"/>
                <a:gd name="connsiteX7727" fmla="*/ 4758350 w 5697280"/>
                <a:gd name="connsiteY7727" fmla="*/ 902376 h 3222876"/>
                <a:gd name="connsiteX7728" fmla="*/ 4751515 w 5697280"/>
                <a:gd name="connsiteY7728" fmla="*/ 895168 h 3222876"/>
                <a:gd name="connsiteX7729" fmla="*/ 4758816 w 5697280"/>
                <a:gd name="connsiteY7729" fmla="*/ 888637 h 3222876"/>
                <a:gd name="connsiteX7730" fmla="*/ 4767260 w 5697280"/>
                <a:gd name="connsiteY7730" fmla="*/ 887098 h 3222876"/>
                <a:gd name="connsiteX7731" fmla="*/ 4747294 w 5697280"/>
                <a:gd name="connsiteY7731" fmla="*/ 827967 h 3222876"/>
                <a:gd name="connsiteX7732" fmla="*/ 4740996 w 5697280"/>
                <a:gd name="connsiteY7732" fmla="*/ 857637 h 3222876"/>
                <a:gd name="connsiteX7733" fmla="*/ 4739036 w 5697280"/>
                <a:gd name="connsiteY7733" fmla="*/ 869650 h 3222876"/>
                <a:gd name="connsiteX7734" fmla="*/ 4732435 w 5697280"/>
                <a:gd name="connsiteY7734" fmla="*/ 886305 h 3222876"/>
                <a:gd name="connsiteX7735" fmla="*/ 4732552 w 5697280"/>
                <a:gd name="connsiteY7735" fmla="*/ 896918 h 3222876"/>
                <a:gd name="connsiteX7736" fmla="*/ 4736680 w 5697280"/>
                <a:gd name="connsiteY7736" fmla="*/ 940397 h 3222876"/>
                <a:gd name="connsiteX7737" fmla="*/ 4746547 w 5697280"/>
                <a:gd name="connsiteY7737" fmla="*/ 954206 h 3222876"/>
                <a:gd name="connsiteX7738" fmla="*/ 4748203 w 5697280"/>
                <a:gd name="connsiteY7738" fmla="*/ 964609 h 3222876"/>
                <a:gd name="connsiteX7739" fmla="*/ 4739619 w 5697280"/>
                <a:gd name="connsiteY7739" fmla="*/ 960387 h 3222876"/>
                <a:gd name="connsiteX7740" fmla="*/ 4725647 w 5697280"/>
                <a:gd name="connsiteY7740" fmla="*/ 953506 h 3222876"/>
                <a:gd name="connsiteX7741" fmla="*/ 4717647 w 5697280"/>
                <a:gd name="connsiteY7741" fmla="*/ 972143 h 3222876"/>
                <a:gd name="connsiteX7742" fmla="*/ 4732552 w 5697280"/>
                <a:gd name="connsiteY7742" fmla="*/ 1020521 h 3222876"/>
                <a:gd name="connsiteX7743" fmla="*/ 4750676 w 5697280"/>
                <a:gd name="connsiteY7743" fmla="*/ 1049771 h 3222876"/>
                <a:gd name="connsiteX7744" fmla="*/ 4765138 w 5697280"/>
                <a:gd name="connsiteY7744" fmla="*/ 1066356 h 3222876"/>
                <a:gd name="connsiteX7745" fmla="*/ 4759586 w 5697280"/>
                <a:gd name="connsiteY7745" fmla="*/ 1051661 h 3222876"/>
                <a:gd name="connsiteX7746" fmla="*/ 4786830 w 5697280"/>
                <a:gd name="connsiteY7746" fmla="*/ 1061737 h 3222876"/>
                <a:gd name="connsiteX7747" fmla="*/ 4812699 w 5697280"/>
                <a:gd name="connsiteY7747" fmla="*/ 1067359 h 3222876"/>
                <a:gd name="connsiteX7748" fmla="*/ 4798820 w 5697280"/>
                <a:gd name="connsiteY7748" fmla="*/ 1045386 h 3222876"/>
                <a:gd name="connsiteX7749" fmla="*/ 4798797 w 5697280"/>
                <a:gd name="connsiteY7749" fmla="*/ 1045363 h 3222876"/>
                <a:gd name="connsiteX7750" fmla="*/ 4813609 w 5697280"/>
                <a:gd name="connsiteY7750" fmla="*/ 1041187 h 3222876"/>
                <a:gd name="connsiteX7751" fmla="*/ 4817737 w 5697280"/>
                <a:gd name="connsiteY7751" fmla="*/ 1006456 h 3222876"/>
                <a:gd name="connsiteX7752" fmla="*/ 4822846 w 5697280"/>
                <a:gd name="connsiteY7752" fmla="*/ 979398 h 3222876"/>
                <a:gd name="connsiteX7753" fmla="*/ 4827861 w 5697280"/>
                <a:gd name="connsiteY7753" fmla="*/ 974266 h 3222876"/>
                <a:gd name="connsiteX7754" fmla="*/ 4832549 w 5697280"/>
                <a:gd name="connsiteY7754" fmla="*/ 966755 h 3222876"/>
                <a:gd name="connsiteX7755" fmla="*/ 4827767 w 5697280"/>
                <a:gd name="connsiteY7755" fmla="*/ 957472 h 3222876"/>
                <a:gd name="connsiteX7756" fmla="*/ 4839104 w 5697280"/>
                <a:gd name="connsiteY7756" fmla="*/ 932210 h 3222876"/>
                <a:gd name="connsiteX7757" fmla="*/ 4845145 w 5697280"/>
                <a:gd name="connsiteY7757" fmla="*/ 930764 h 3222876"/>
                <a:gd name="connsiteX7758" fmla="*/ 4856271 w 5697280"/>
                <a:gd name="connsiteY7758" fmla="*/ 947045 h 3222876"/>
                <a:gd name="connsiteX7759" fmla="*/ 4850230 w 5697280"/>
                <a:gd name="connsiteY7759" fmla="*/ 1012753 h 3222876"/>
                <a:gd name="connsiteX7760" fmla="*/ 4862523 w 5697280"/>
                <a:gd name="connsiteY7760" fmla="*/ 1039648 h 3222876"/>
                <a:gd name="connsiteX7761" fmla="*/ 4912626 w 5697280"/>
                <a:gd name="connsiteY7761" fmla="*/ 1057142 h 3222876"/>
                <a:gd name="connsiteX7762" fmla="*/ 4921350 w 5697280"/>
                <a:gd name="connsiteY7762" fmla="*/ 1046926 h 3222876"/>
                <a:gd name="connsiteX7763" fmla="*/ 4914236 w 5697280"/>
                <a:gd name="connsiteY7763" fmla="*/ 1031554 h 3222876"/>
                <a:gd name="connsiteX7764" fmla="*/ 4906538 w 5697280"/>
                <a:gd name="connsiteY7764" fmla="*/ 1023157 h 3222876"/>
                <a:gd name="connsiteX7765" fmla="*/ 4904532 w 5697280"/>
                <a:gd name="connsiteY7765" fmla="*/ 1024160 h 3222876"/>
                <a:gd name="connsiteX7766" fmla="*/ 4909221 w 5697280"/>
                <a:gd name="connsiteY7766" fmla="*/ 1033093 h 3222876"/>
                <a:gd name="connsiteX7767" fmla="*/ 4905792 w 5697280"/>
                <a:gd name="connsiteY7767" fmla="*/ 1041771 h 3222876"/>
                <a:gd name="connsiteX7768" fmla="*/ 4857345 w 5697280"/>
                <a:gd name="connsiteY7768" fmla="*/ 1020707 h 3222876"/>
                <a:gd name="connsiteX7769" fmla="*/ 4856645 w 5697280"/>
                <a:gd name="connsiteY7769" fmla="*/ 1019728 h 3222876"/>
                <a:gd name="connsiteX7770" fmla="*/ 4855758 w 5697280"/>
                <a:gd name="connsiteY7770" fmla="*/ 1010024 h 3222876"/>
                <a:gd name="connsiteX7771" fmla="*/ 4864622 w 5697280"/>
                <a:gd name="connsiteY7771" fmla="*/ 1010304 h 3222876"/>
                <a:gd name="connsiteX7772" fmla="*/ 4878058 w 5697280"/>
                <a:gd name="connsiteY7772" fmla="*/ 1018562 h 3222876"/>
                <a:gd name="connsiteX7773" fmla="*/ 4893826 w 5697280"/>
                <a:gd name="connsiteY7773" fmla="*/ 1020521 h 3222876"/>
                <a:gd name="connsiteX7774" fmla="*/ 4885405 w 5697280"/>
                <a:gd name="connsiteY7774" fmla="*/ 1004823 h 3222876"/>
                <a:gd name="connsiteX7775" fmla="*/ 4878547 w 5697280"/>
                <a:gd name="connsiteY7775" fmla="*/ 1002887 h 3222876"/>
                <a:gd name="connsiteX7776" fmla="*/ 4865322 w 5697280"/>
                <a:gd name="connsiteY7776" fmla="*/ 997125 h 3222876"/>
                <a:gd name="connsiteX7777" fmla="*/ 4861753 w 5697280"/>
                <a:gd name="connsiteY7777" fmla="*/ 985906 h 3222876"/>
                <a:gd name="connsiteX7778" fmla="*/ 4872552 w 5697280"/>
                <a:gd name="connsiteY7778" fmla="*/ 987002 h 3222876"/>
                <a:gd name="connsiteX7779" fmla="*/ 4881137 w 5697280"/>
                <a:gd name="connsiteY7779" fmla="*/ 995516 h 3222876"/>
                <a:gd name="connsiteX7780" fmla="*/ 4901477 w 5697280"/>
                <a:gd name="connsiteY7780" fmla="*/ 998525 h 3222876"/>
                <a:gd name="connsiteX7781" fmla="*/ 4898024 w 5697280"/>
                <a:gd name="connsiteY7781" fmla="*/ 984319 h 3222876"/>
                <a:gd name="connsiteX7782" fmla="*/ 4896415 w 5697280"/>
                <a:gd name="connsiteY7782" fmla="*/ 981054 h 3222876"/>
                <a:gd name="connsiteX7783" fmla="*/ 4896135 w 5697280"/>
                <a:gd name="connsiteY7783" fmla="*/ 975572 h 3222876"/>
                <a:gd name="connsiteX7784" fmla="*/ 4901150 w 5697280"/>
                <a:gd name="connsiteY7784" fmla="*/ 976715 h 3222876"/>
                <a:gd name="connsiteX7785" fmla="*/ 4926528 w 5697280"/>
                <a:gd name="connsiteY7785" fmla="*/ 989731 h 3222876"/>
                <a:gd name="connsiteX7786" fmla="*/ 4939987 w 5697280"/>
                <a:gd name="connsiteY7786" fmla="*/ 1004053 h 3222876"/>
                <a:gd name="connsiteX7787" fmla="*/ 4946752 w 5697280"/>
                <a:gd name="connsiteY7787" fmla="*/ 1031064 h 3222876"/>
                <a:gd name="connsiteX7788" fmla="*/ 5023586 w 5697280"/>
                <a:gd name="connsiteY7788" fmla="*/ 1107269 h 3222876"/>
                <a:gd name="connsiteX7789" fmla="*/ 5054493 w 5697280"/>
                <a:gd name="connsiteY7789" fmla="*/ 1103887 h 3222876"/>
                <a:gd name="connsiteX7790" fmla="*/ 5081131 w 5697280"/>
                <a:gd name="connsiteY7790" fmla="*/ 1096493 h 3222876"/>
                <a:gd name="connsiteX7791" fmla="*/ 5123957 w 5697280"/>
                <a:gd name="connsiteY7791" fmla="*/ 1111515 h 3222876"/>
                <a:gd name="connsiteX7792" fmla="*/ 5162655 w 5697280"/>
                <a:gd name="connsiteY7792" fmla="*/ 1126513 h 3222876"/>
                <a:gd name="connsiteX7793" fmla="*/ 5201865 w 5697280"/>
                <a:gd name="connsiteY7793" fmla="*/ 1113964 h 3222876"/>
                <a:gd name="connsiteX7794" fmla="*/ 5207883 w 5697280"/>
                <a:gd name="connsiteY7794" fmla="*/ 1089308 h 3222876"/>
                <a:gd name="connsiteX7795" fmla="*/ 5204618 w 5697280"/>
                <a:gd name="connsiteY7795" fmla="*/ 1078322 h 3222876"/>
                <a:gd name="connsiteX7796" fmla="*/ 5201982 w 5697280"/>
                <a:gd name="connsiteY7796" fmla="*/ 1070251 h 3222876"/>
                <a:gd name="connsiteX7797" fmla="*/ 5182598 w 5697280"/>
                <a:gd name="connsiteY7797" fmla="*/ 1052151 h 3222876"/>
                <a:gd name="connsiteX7798" fmla="*/ 5159062 w 5697280"/>
                <a:gd name="connsiteY7798" fmla="*/ 1023623 h 3222876"/>
                <a:gd name="connsiteX7799" fmla="*/ 5145930 w 5697280"/>
                <a:gd name="connsiteY7799" fmla="*/ 1010001 h 3222876"/>
                <a:gd name="connsiteX7800" fmla="*/ 5134337 w 5697280"/>
                <a:gd name="connsiteY7800" fmla="*/ 991037 h 3222876"/>
                <a:gd name="connsiteX7801" fmla="*/ 5139329 w 5697280"/>
                <a:gd name="connsiteY7801" fmla="*/ 985346 h 3222876"/>
                <a:gd name="connsiteX7802" fmla="*/ 5147446 w 5697280"/>
                <a:gd name="connsiteY7802" fmla="*/ 990687 h 3222876"/>
                <a:gd name="connsiteX7803" fmla="*/ 5169139 w 5697280"/>
                <a:gd name="connsiteY7803" fmla="*/ 999364 h 3222876"/>
                <a:gd name="connsiteX7804" fmla="*/ 5167180 w 5697280"/>
                <a:gd name="connsiteY7804" fmla="*/ 996379 h 3222876"/>
                <a:gd name="connsiteX7805" fmla="*/ 5161605 w 5697280"/>
                <a:gd name="connsiteY7805" fmla="*/ 987305 h 3222876"/>
                <a:gd name="connsiteX7806" fmla="*/ 5170819 w 5697280"/>
                <a:gd name="connsiteY7806" fmla="*/ 989754 h 3222876"/>
                <a:gd name="connsiteX7807" fmla="*/ 5176114 w 5697280"/>
                <a:gd name="connsiteY7807" fmla="*/ 988821 h 3222876"/>
                <a:gd name="connsiteX7808" fmla="*/ 5173664 w 5697280"/>
                <a:gd name="connsiteY7808" fmla="*/ 982733 h 3222876"/>
                <a:gd name="connsiteX7809" fmla="*/ 5163261 w 5697280"/>
                <a:gd name="connsiteY7809" fmla="*/ 983316 h 3222876"/>
                <a:gd name="connsiteX7810" fmla="*/ 5138209 w 5697280"/>
                <a:gd name="connsiteY7810" fmla="*/ 974243 h 3222876"/>
                <a:gd name="connsiteX7811" fmla="*/ 5141102 w 5697280"/>
                <a:gd name="connsiteY7811" fmla="*/ 954672 h 3222876"/>
                <a:gd name="connsiteX7812" fmla="*/ 5170982 w 5697280"/>
                <a:gd name="connsiteY7812" fmla="*/ 974919 h 3222876"/>
                <a:gd name="connsiteX7813" fmla="*/ 5180732 w 5697280"/>
                <a:gd name="connsiteY7813" fmla="*/ 972120 h 3222876"/>
                <a:gd name="connsiteX7814" fmla="*/ 5176790 w 5697280"/>
                <a:gd name="connsiteY7814" fmla="*/ 963979 h 3222876"/>
                <a:gd name="connsiteX7815" fmla="*/ 5171052 w 5697280"/>
                <a:gd name="connsiteY7815" fmla="*/ 941097 h 3222876"/>
                <a:gd name="connsiteX7816" fmla="*/ 5157196 w 5697280"/>
                <a:gd name="connsiteY7816" fmla="*/ 894982 h 3222876"/>
                <a:gd name="connsiteX7817" fmla="*/ 5153184 w 5697280"/>
                <a:gd name="connsiteY7817" fmla="*/ 892696 h 3222876"/>
                <a:gd name="connsiteX7818" fmla="*/ 5150758 w 5697280"/>
                <a:gd name="connsiteY7818" fmla="*/ 895938 h 3222876"/>
                <a:gd name="connsiteX7819" fmla="*/ 5149149 w 5697280"/>
                <a:gd name="connsiteY7819" fmla="*/ 921107 h 3222876"/>
                <a:gd name="connsiteX7820" fmla="*/ 5147027 w 5697280"/>
                <a:gd name="connsiteY7820" fmla="*/ 940070 h 3222876"/>
                <a:gd name="connsiteX7821" fmla="*/ 5132611 w 5697280"/>
                <a:gd name="connsiteY7821" fmla="*/ 942660 h 3222876"/>
                <a:gd name="connsiteX7822" fmla="*/ 5109822 w 5697280"/>
                <a:gd name="connsiteY7822" fmla="*/ 908348 h 3222876"/>
                <a:gd name="connsiteX7823" fmla="*/ 5114837 w 5697280"/>
                <a:gd name="connsiteY7823" fmla="*/ 894399 h 3222876"/>
                <a:gd name="connsiteX7824" fmla="*/ 5120038 w 5697280"/>
                <a:gd name="connsiteY7824" fmla="*/ 888101 h 3222876"/>
                <a:gd name="connsiteX7825" fmla="*/ 5144320 w 5697280"/>
                <a:gd name="connsiteY7825" fmla="*/ 884182 h 3222876"/>
                <a:gd name="connsiteX7826" fmla="*/ 5149849 w 5697280"/>
                <a:gd name="connsiteY7826" fmla="*/ 887868 h 3222876"/>
                <a:gd name="connsiteX7827" fmla="*/ 5152811 w 5697280"/>
                <a:gd name="connsiteY7827" fmla="*/ 880683 h 3222876"/>
                <a:gd name="connsiteX7828" fmla="*/ 5144787 w 5697280"/>
                <a:gd name="connsiteY7828" fmla="*/ 857917 h 3222876"/>
                <a:gd name="connsiteX7829" fmla="*/ 5133800 w 5697280"/>
                <a:gd name="connsiteY7829" fmla="*/ 821436 h 3222876"/>
                <a:gd name="connsiteX7830" fmla="*/ 5111385 w 5697280"/>
                <a:gd name="connsiteY7830" fmla="*/ 810193 h 3222876"/>
                <a:gd name="connsiteX7831" fmla="*/ 5088012 w 5697280"/>
                <a:gd name="connsiteY7831" fmla="*/ 785864 h 3222876"/>
                <a:gd name="connsiteX7832" fmla="*/ 5050365 w 5697280"/>
                <a:gd name="connsiteY7832" fmla="*/ 786284 h 3222876"/>
                <a:gd name="connsiteX7833" fmla="*/ 5023960 w 5697280"/>
                <a:gd name="connsiteY7833" fmla="*/ 779030 h 3222876"/>
                <a:gd name="connsiteX7834" fmla="*/ 5011551 w 5697280"/>
                <a:gd name="connsiteY7834" fmla="*/ 773012 h 3222876"/>
                <a:gd name="connsiteX7835" fmla="*/ 4979314 w 5697280"/>
                <a:gd name="connsiteY7835" fmla="*/ 778493 h 3222876"/>
                <a:gd name="connsiteX7836" fmla="*/ 4909337 w 5697280"/>
                <a:gd name="connsiteY7836" fmla="*/ 808817 h 3222876"/>
                <a:gd name="connsiteX7837" fmla="*/ 4895669 w 5697280"/>
                <a:gd name="connsiteY7837" fmla="*/ 801702 h 3222876"/>
                <a:gd name="connsiteX7838" fmla="*/ 4890070 w 5697280"/>
                <a:gd name="connsiteY7838" fmla="*/ 780663 h 3222876"/>
                <a:gd name="connsiteX7839" fmla="*/ 4886105 w 5697280"/>
                <a:gd name="connsiteY7839" fmla="*/ 807930 h 3222876"/>
                <a:gd name="connsiteX7840" fmla="*/ 4890257 w 5697280"/>
                <a:gd name="connsiteY7840" fmla="*/ 825285 h 3222876"/>
                <a:gd name="connsiteX7841" fmla="*/ 4899960 w 5697280"/>
                <a:gd name="connsiteY7841" fmla="*/ 899600 h 3222876"/>
                <a:gd name="connsiteX7842" fmla="*/ 4917221 w 5697280"/>
                <a:gd name="connsiteY7842" fmla="*/ 922646 h 3222876"/>
                <a:gd name="connsiteX7843" fmla="*/ 4970474 w 5697280"/>
                <a:gd name="connsiteY7843" fmla="*/ 940677 h 3222876"/>
                <a:gd name="connsiteX7844" fmla="*/ 5067719 w 5697280"/>
                <a:gd name="connsiteY7844" fmla="*/ 930437 h 3222876"/>
                <a:gd name="connsiteX7845" fmla="*/ 5114020 w 5697280"/>
                <a:gd name="connsiteY7845" fmla="*/ 964469 h 3222876"/>
                <a:gd name="connsiteX7846" fmla="*/ 5133264 w 5697280"/>
                <a:gd name="connsiteY7846" fmla="*/ 1005662 h 3222876"/>
                <a:gd name="connsiteX7847" fmla="*/ 5181082 w 5697280"/>
                <a:gd name="connsiteY7847" fmla="*/ 1084550 h 3222876"/>
                <a:gd name="connsiteX7848" fmla="*/ 5182062 w 5697280"/>
                <a:gd name="connsiteY7848" fmla="*/ 1102511 h 3222876"/>
                <a:gd name="connsiteX7849" fmla="*/ 5161069 w 5697280"/>
                <a:gd name="connsiteY7849" fmla="*/ 1112144 h 3222876"/>
                <a:gd name="connsiteX7850" fmla="*/ 5119385 w 5697280"/>
                <a:gd name="connsiteY7850" fmla="*/ 1064373 h 3222876"/>
                <a:gd name="connsiteX7851" fmla="*/ 5115910 w 5697280"/>
                <a:gd name="connsiteY7851" fmla="*/ 1057282 h 3222876"/>
                <a:gd name="connsiteX7852" fmla="*/ 5109495 w 5697280"/>
                <a:gd name="connsiteY7852" fmla="*/ 1059615 h 3222876"/>
                <a:gd name="connsiteX7853" fmla="*/ 5076326 w 5697280"/>
                <a:gd name="connsiteY7853" fmla="*/ 1074007 h 3222876"/>
                <a:gd name="connsiteX7854" fmla="*/ 4998022 w 5697280"/>
                <a:gd name="connsiteY7854" fmla="*/ 1054320 h 3222876"/>
                <a:gd name="connsiteX7855" fmla="*/ 4971850 w 5697280"/>
                <a:gd name="connsiteY7855" fmla="*/ 991970 h 3222876"/>
                <a:gd name="connsiteX7856" fmla="*/ 4967068 w 5697280"/>
                <a:gd name="connsiteY7856" fmla="*/ 978908 h 3222876"/>
                <a:gd name="connsiteX7857" fmla="*/ 4917711 w 5697280"/>
                <a:gd name="connsiteY7857" fmla="*/ 960107 h 3222876"/>
                <a:gd name="connsiteX7858" fmla="*/ 4925735 w 5697280"/>
                <a:gd name="connsiteY7858" fmla="*/ 967758 h 3222876"/>
                <a:gd name="connsiteX7859" fmla="*/ 4937398 w 5697280"/>
                <a:gd name="connsiteY7859" fmla="*/ 982150 h 3222876"/>
                <a:gd name="connsiteX7860" fmla="*/ 4920231 w 5697280"/>
                <a:gd name="connsiteY7860" fmla="*/ 980377 h 3222876"/>
                <a:gd name="connsiteX7861" fmla="*/ 4871293 w 5697280"/>
                <a:gd name="connsiteY7861" fmla="*/ 943406 h 3222876"/>
                <a:gd name="connsiteX7862" fmla="*/ 4869847 w 5697280"/>
                <a:gd name="connsiteY7862" fmla="*/ 915672 h 3222876"/>
                <a:gd name="connsiteX7863" fmla="*/ 4867654 w 5697280"/>
                <a:gd name="connsiteY7863" fmla="*/ 901560 h 3222876"/>
                <a:gd name="connsiteX7864" fmla="*/ 4859350 w 5697280"/>
                <a:gd name="connsiteY7864" fmla="*/ 900417 h 3222876"/>
                <a:gd name="connsiteX7865" fmla="*/ 4853425 w 5697280"/>
                <a:gd name="connsiteY7865" fmla="*/ 916698 h 3222876"/>
                <a:gd name="connsiteX7866" fmla="*/ 4853822 w 5697280"/>
                <a:gd name="connsiteY7866" fmla="*/ 923393 h 3222876"/>
                <a:gd name="connsiteX7867" fmla="*/ 4849740 w 5697280"/>
                <a:gd name="connsiteY7867" fmla="*/ 923159 h 3222876"/>
                <a:gd name="connsiteX7868" fmla="*/ 4830940 w 5697280"/>
                <a:gd name="connsiteY7868" fmla="*/ 925655 h 3222876"/>
                <a:gd name="connsiteX7869" fmla="*/ 4833226 w 5697280"/>
                <a:gd name="connsiteY7869" fmla="*/ 877441 h 3222876"/>
                <a:gd name="connsiteX7870" fmla="*/ 4846544 w 5697280"/>
                <a:gd name="connsiteY7870" fmla="*/ 863049 h 3222876"/>
                <a:gd name="connsiteX7871" fmla="*/ 4841273 w 5697280"/>
                <a:gd name="connsiteY7871" fmla="*/ 854978 h 3222876"/>
                <a:gd name="connsiteX7872" fmla="*/ 4840223 w 5697280"/>
                <a:gd name="connsiteY7872" fmla="*/ 847584 h 3222876"/>
                <a:gd name="connsiteX7873" fmla="*/ 4840806 w 5697280"/>
                <a:gd name="connsiteY7873" fmla="*/ 810753 h 3222876"/>
                <a:gd name="connsiteX7874" fmla="*/ 4822122 w 5697280"/>
                <a:gd name="connsiteY7874" fmla="*/ 773152 h 3222876"/>
                <a:gd name="connsiteX7875" fmla="*/ 4816408 w 5697280"/>
                <a:gd name="connsiteY7875" fmla="*/ 754748 h 3222876"/>
                <a:gd name="connsiteX7876" fmla="*/ 4805678 w 5697280"/>
                <a:gd name="connsiteY7876" fmla="*/ 712691 h 3222876"/>
                <a:gd name="connsiteX7877" fmla="*/ 4809177 w 5697280"/>
                <a:gd name="connsiteY7877" fmla="*/ 704877 h 3222876"/>
                <a:gd name="connsiteX7878" fmla="*/ 4816384 w 5697280"/>
                <a:gd name="connsiteY7878" fmla="*/ 710266 h 3222876"/>
                <a:gd name="connsiteX7879" fmla="*/ 4818181 w 5697280"/>
                <a:gd name="connsiteY7879" fmla="*/ 718523 h 3222876"/>
                <a:gd name="connsiteX7880" fmla="*/ 4842743 w 5697280"/>
                <a:gd name="connsiteY7880" fmla="*/ 790646 h 3222876"/>
                <a:gd name="connsiteX7881" fmla="*/ 4845565 w 5697280"/>
                <a:gd name="connsiteY7881" fmla="*/ 794588 h 3222876"/>
                <a:gd name="connsiteX7882" fmla="*/ 4854219 w 5697280"/>
                <a:gd name="connsiteY7882" fmla="*/ 797667 h 3222876"/>
                <a:gd name="connsiteX7883" fmla="*/ 4857298 w 5697280"/>
                <a:gd name="connsiteY7883" fmla="*/ 790343 h 3222876"/>
                <a:gd name="connsiteX7884" fmla="*/ 4861870 w 5697280"/>
                <a:gd name="connsiteY7884" fmla="*/ 774831 h 3222876"/>
                <a:gd name="connsiteX7885" fmla="*/ 4870523 w 5697280"/>
                <a:gd name="connsiteY7885" fmla="*/ 743341 h 3222876"/>
                <a:gd name="connsiteX7886" fmla="*/ 4869310 w 5697280"/>
                <a:gd name="connsiteY7886" fmla="*/ 758410 h 3222876"/>
                <a:gd name="connsiteX7887" fmla="*/ 4854919 w 5697280"/>
                <a:gd name="connsiteY7887" fmla="*/ 735247 h 3222876"/>
                <a:gd name="connsiteX7888" fmla="*/ 4844282 w 5697280"/>
                <a:gd name="connsiteY7888" fmla="*/ 705041 h 3222876"/>
                <a:gd name="connsiteX7889" fmla="*/ 4838357 w 5697280"/>
                <a:gd name="connsiteY7889" fmla="*/ 670472 h 3222876"/>
                <a:gd name="connsiteX7890" fmla="*/ 4834462 w 5697280"/>
                <a:gd name="connsiteY7890" fmla="*/ 659975 h 3222876"/>
                <a:gd name="connsiteX7891" fmla="*/ 4829003 w 5697280"/>
                <a:gd name="connsiteY7891" fmla="*/ 670005 h 3222876"/>
                <a:gd name="connsiteX7892" fmla="*/ 4843956 w 5697280"/>
                <a:gd name="connsiteY7892" fmla="*/ 730699 h 3222876"/>
                <a:gd name="connsiteX7893" fmla="*/ 4852703 w 5697280"/>
                <a:gd name="connsiteY7893" fmla="*/ 756800 h 3222876"/>
                <a:gd name="connsiteX7894" fmla="*/ 4862149 w 5697280"/>
                <a:gd name="connsiteY7894" fmla="*/ 775088 h 3222876"/>
                <a:gd name="connsiteX7895" fmla="*/ 3626003 w 5697280"/>
                <a:gd name="connsiteY7895" fmla="*/ 1991431 h 3222876"/>
                <a:gd name="connsiteX7896" fmla="*/ 3679162 w 5697280"/>
                <a:gd name="connsiteY7896" fmla="*/ 1940511 h 3222876"/>
                <a:gd name="connsiteX7897" fmla="*/ 3729103 w 5697280"/>
                <a:gd name="connsiteY7897" fmla="*/ 1919611 h 3222876"/>
                <a:gd name="connsiteX7898" fmla="*/ 3743844 w 5697280"/>
                <a:gd name="connsiteY7898" fmla="*/ 1917581 h 3222876"/>
                <a:gd name="connsiteX7899" fmla="*/ 3746993 w 5697280"/>
                <a:gd name="connsiteY7899" fmla="*/ 1917745 h 3222876"/>
                <a:gd name="connsiteX7900" fmla="*/ 3761035 w 5697280"/>
                <a:gd name="connsiteY7900" fmla="*/ 1893509 h 3222876"/>
                <a:gd name="connsiteX7901" fmla="*/ 3767636 w 5697280"/>
                <a:gd name="connsiteY7901" fmla="*/ 1874382 h 3222876"/>
                <a:gd name="connsiteX7902" fmla="*/ 3802439 w 5697280"/>
                <a:gd name="connsiteY7902" fmla="*/ 1822809 h 3222876"/>
                <a:gd name="connsiteX7903" fmla="*/ 3811886 w 5697280"/>
                <a:gd name="connsiteY7903" fmla="*/ 1814622 h 3222876"/>
                <a:gd name="connsiteX7904" fmla="*/ 3817274 w 5697280"/>
                <a:gd name="connsiteY7904" fmla="*/ 1826844 h 3222876"/>
                <a:gd name="connsiteX7905" fmla="*/ 3819513 w 5697280"/>
                <a:gd name="connsiteY7905" fmla="*/ 1828920 h 3222876"/>
                <a:gd name="connsiteX7906" fmla="*/ 3830919 w 5697280"/>
                <a:gd name="connsiteY7906" fmla="*/ 1802096 h 3222876"/>
                <a:gd name="connsiteX7907" fmla="*/ 3825041 w 5697280"/>
                <a:gd name="connsiteY7907" fmla="*/ 1792649 h 3222876"/>
                <a:gd name="connsiteX7908" fmla="*/ 3809133 w 5697280"/>
                <a:gd name="connsiteY7908" fmla="*/ 1782735 h 3222876"/>
                <a:gd name="connsiteX7909" fmla="*/ 3769129 w 5697280"/>
                <a:gd name="connsiteY7909" fmla="*/ 1811379 h 3222876"/>
                <a:gd name="connsiteX7910" fmla="*/ 3739319 w 5697280"/>
                <a:gd name="connsiteY7910" fmla="*/ 1844502 h 3222876"/>
                <a:gd name="connsiteX7911" fmla="*/ 3736240 w 5697280"/>
                <a:gd name="connsiteY7911" fmla="*/ 1821409 h 3222876"/>
                <a:gd name="connsiteX7912" fmla="*/ 3756207 w 5697280"/>
                <a:gd name="connsiteY7912" fmla="*/ 1813479 h 3222876"/>
                <a:gd name="connsiteX7913" fmla="*/ 3749792 w 5697280"/>
                <a:gd name="connsiteY7913" fmla="*/ 1809887 h 3222876"/>
                <a:gd name="connsiteX7914" fmla="*/ 3747087 w 5697280"/>
                <a:gd name="connsiteY7914" fmla="*/ 1789570 h 3222876"/>
                <a:gd name="connsiteX7915" fmla="*/ 3755740 w 5697280"/>
                <a:gd name="connsiteY7915" fmla="*/ 1790223 h 3222876"/>
                <a:gd name="connsiteX7916" fmla="*/ 3763368 w 5697280"/>
                <a:gd name="connsiteY7916" fmla="*/ 1800976 h 3222876"/>
                <a:gd name="connsiteX7917" fmla="*/ 3771999 w 5697280"/>
                <a:gd name="connsiteY7917" fmla="*/ 1780380 h 3222876"/>
                <a:gd name="connsiteX7918" fmla="*/ 3786017 w 5697280"/>
                <a:gd name="connsiteY7918" fmla="*/ 1756727 h 3222876"/>
                <a:gd name="connsiteX7919" fmla="*/ 3795441 w 5697280"/>
                <a:gd name="connsiteY7919" fmla="*/ 1729809 h 3222876"/>
                <a:gd name="connsiteX7920" fmla="*/ 3810812 w 5697280"/>
                <a:gd name="connsiteY7920" fmla="*/ 1721085 h 3222876"/>
                <a:gd name="connsiteX7921" fmla="*/ 3810836 w 5697280"/>
                <a:gd name="connsiteY7921" fmla="*/ 1737857 h 3222876"/>
                <a:gd name="connsiteX7922" fmla="*/ 3811582 w 5697280"/>
                <a:gd name="connsiteY7922" fmla="*/ 1738790 h 3222876"/>
                <a:gd name="connsiteX7923" fmla="*/ 3820819 w 5697280"/>
                <a:gd name="connsiteY7923" fmla="*/ 1701679 h 3222876"/>
                <a:gd name="connsiteX7924" fmla="*/ 3806497 w 5697280"/>
                <a:gd name="connsiteY7924" fmla="*/ 1686027 h 3222876"/>
                <a:gd name="connsiteX7925" fmla="*/ 3799989 w 5697280"/>
                <a:gd name="connsiteY7925" fmla="*/ 1655797 h 3222876"/>
                <a:gd name="connsiteX7926" fmla="*/ 3793038 w 5697280"/>
                <a:gd name="connsiteY7926" fmla="*/ 1619012 h 3222876"/>
                <a:gd name="connsiteX7927" fmla="*/ 3771765 w 5697280"/>
                <a:gd name="connsiteY7927" fmla="*/ 1550808 h 3222876"/>
                <a:gd name="connsiteX7928" fmla="*/ 3768803 w 5697280"/>
                <a:gd name="connsiteY7928" fmla="*/ 1532427 h 3222876"/>
                <a:gd name="connsiteX7929" fmla="*/ 3752055 w 5697280"/>
                <a:gd name="connsiteY7929" fmla="*/ 1544533 h 3222876"/>
                <a:gd name="connsiteX7930" fmla="*/ 3710232 w 5697280"/>
                <a:gd name="connsiteY7930" fmla="*/ 1607139 h 3222876"/>
                <a:gd name="connsiteX7931" fmla="*/ 3684317 w 5697280"/>
                <a:gd name="connsiteY7931" fmla="*/ 1674947 h 3222876"/>
                <a:gd name="connsiteX7932" fmla="*/ 3681145 w 5697280"/>
                <a:gd name="connsiteY7932" fmla="*/ 1688733 h 3222876"/>
                <a:gd name="connsiteX7933" fmla="*/ 3613827 w 5697280"/>
                <a:gd name="connsiteY7933" fmla="*/ 1760319 h 3222876"/>
                <a:gd name="connsiteX7934" fmla="*/ 3561181 w 5697280"/>
                <a:gd name="connsiteY7934" fmla="*/ 1779470 h 3222876"/>
                <a:gd name="connsiteX7935" fmla="*/ 3548701 w 5697280"/>
                <a:gd name="connsiteY7935" fmla="*/ 1780496 h 3222876"/>
                <a:gd name="connsiteX7936" fmla="*/ 3547535 w 5697280"/>
                <a:gd name="connsiteY7936" fmla="*/ 1767177 h 3222876"/>
                <a:gd name="connsiteX7937" fmla="*/ 3571374 w 5697280"/>
                <a:gd name="connsiteY7937" fmla="*/ 1759130 h 3222876"/>
                <a:gd name="connsiteX7938" fmla="*/ 3654390 w 5697280"/>
                <a:gd name="connsiteY7938" fmla="*/ 1713901 h 3222876"/>
                <a:gd name="connsiteX7939" fmla="*/ 3660385 w 5697280"/>
                <a:gd name="connsiteY7939" fmla="*/ 1703405 h 3222876"/>
                <a:gd name="connsiteX7940" fmla="*/ 3615856 w 5697280"/>
                <a:gd name="connsiteY7940" fmla="*/ 1726567 h 3222876"/>
                <a:gd name="connsiteX7941" fmla="*/ 3547768 w 5697280"/>
                <a:gd name="connsiteY7941" fmla="*/ 1767410 h 3222876"/>
                <a:gd name="connsiteX7942" fmla="*/ 3484812 w 5697280"/>
                <a:gd name="connsiteY7942" fmla="*/ 1797757 h 3222876"/>
                <a:gd name="connsiteX7943" fmla="*/ 3458454 w 5697280"/>
                <a:gd name="connsiteY7943" fmla="*/ 1792882 h 3222876"/>
                <a:gd name="connsiteX7944" fmla="*/ 3489571 w 5697280"/>
                <a:gd name="connsiteY7944" fmla="*/ 1778514 h 3222876"/>
                <a:gd name="connsiteX7945" fmla="*/ 3542683 w 5697280"/>
                <a:gd name="connsiteY7945" fmla="*/ 1747887 h 3222876"/>
                <a:gd name="connsiteX7946" fmla="*/ 3555116 w 5697280"/>
                <a:gd name="connsiteY7946" fmla="*/ 1740609 h 3222876"/>
                <a:gd name="connsiteX7947" fmla="*/ 3612894 w 5697280"/>
                <a:gd name="connsiteY7947" fmla="*/ 1715114 h 3222876"/>
                <a:gd name="connsiteX7948" fmla="*/ 3644033 w 5697280"/>
                <a:gd name="connsiteY7948" fmla="*/ 1691648 h 3222876"/>
                <a:gd name="connsiteX7949" fmla="*/ 3646156 w 5697280"/>
                <a:gd name="connsiteY7949" fmla="*/ 1684487 h 3222876"/>
                <a:gd name="connsiteX7950" fmla="*/ 3637619 w 5697280"/>
                <a:gd name="connsiteY7950" fmla="*/ 1685584 h 3222876"/>
                <a:gd name="connsiteX7951" fmla="*/ 3613570 w 5697280"/>
                <a:gd name="connsiteY7951" fmla="*/ 1703335 h 3222876"/>
                <a:gd name="connsiteX7952" fmla="*/ 3614083 w 5697280"/>
                <a:gd name="connsiteY7952" fmla="*/ 1688243 h 3222876"/>
                <a:gd name="connsiteX7953" fmla="*/ 3615390 w 5697280"/>
                <a:gd name="connsiteY7953" fmla="*/ 1676044 h 3222876"/>
                <a:gd name="connsiteX7954" fmla="*/ 3604240 w 5697280"/>
                <a:gd name="connsiteY7954" fmla="*/ 1682412 h 3222876"/>
                <a:gd name="connsiteX7955" fmla="*/ 3576529 w 5697280"/>
                <a:gd name="connsiteY7955" fmla="*/ 1705551 h 3222876"/>
                <a:gd name="connsiteX7956" fmla="*/ 3589941 w 5697280"/>
                <a:gd name="connsiteY7956" fmla="*/ 1676837 h 3222876"/>
                <a:gd name="connsiteX7957" fmla="*/ 3581404 w 5697280"/>
                <a:gd name="connsiteY7957" fmla="*/ 1668883 h 3222876"/>
                <a:gd name="connsiteX7958" fmla="*/ 3564120 w 5697280"/>
                <a:gd name="connsiteY7958" fmla="*/ 1689199 h 3222876"/>
                <a:gd name="connsiteX7959" fmla="*/ 3550544 w 5697280"/>
                <a:gd name="connsiteY7959" fmla="*/ 1698180 h 3222876"/>
                <a:gd name="connsiteX7960" fmla="*/ 3492533 w 5697280"/>
                <a:gd name="connsiteY7960" fmla="*/ 1740423 h 3222876"/>
                <a:gd name="connsiteX7961" fmla="*/ 3415418 w 5697280"/>
                <a:gd name="connsiteY7961" fmla="*/ 1777161 h 3222876"/>
                <a:gd name="connsiteX7962" fmla="*/ 3392559 w 5697280"/>
                <a:gd name="connsiteY7962" fmla="*/ 1791669 h 3222876"/>
                <a:gd name="connsiteX7963" fmla="*/ 3368650 w 5697280"/>
                <a:gd name="connsiteY7963" fmla="*/ 1815765 h 3222876"/>
                <a:gd name="connsiteX7964" fmla="*/ 3319899 w 5697280"/>
                <a:gd name="connsiteY7964" fmla="*/ 1867408 h 3222876"/>
                <a:gd name="connsiteX7965" fmla="*/ 3315537 w 5697280"/>
                <a:gd name="connsiteY7965" fmla="*/ 1878534 h 3222876"/>
                <a:gd name="connsiteX7966" fmla="*/ 3324471 w 5697280"/>
                <a:gd name="connsiteY7966" fmla="*/ 1872259 h 3222876"/>
                <a:gd name="connsiteX7967" fmla="*/ 3413109 w 5697280"/>
                <a:gd name="connsiteY7967" fmla="*/ 1793465 h 3222876"/>
                <a:gd name="connsiteX7968" fmla="*/ 3428761 w 5697280"/>
                <a:gd name="connsiteY7968" fmla="*/ 1791646 h 3222876"/>
                <a:gd name="connsiteX7969" fmla="*/ 3421436 w 5697280"/>
                <a:gd name="connsiteY7969" fmla="*/ 1806458 h 3222876"/>
                <a:gd name="connsiteX7970" fmla="*/ 3378074 w 5697280"/>
                <a:gd name="connsiteY7970" fmla="*/ 1840723 h 3222876"/>
                <a:gd name="connsiteX7971" fmla="*/ 3344135 w 5697280"/>
                <a:gd name="connsiteY7971" fmla="*/ 1871303 h 3222876"/>
                <a:gd name="connsiteX7972" fmla="*/ 3303152 w 5697280"/>
                <a:gd name="connsiteY7972" fmla="*/ 1909044 h 3222876"/>
                <a:gd name="connsiteX7973" fmla="*/ 3297063 w 5697280"/>
                <a:gd name="connsiteY7973" fmla="*/ 1924696 h 3222876"/>
                <a:gd name="connsiteX7974" fmla="*/ 3344578 w 5697280"/>
                <a:gd name="connsiteY7974" fmla="*/ 1883269 h 3222876"/>
                <a:gd name="connsiteX7975" fmla="*/ 3417797 w 5697280"/>
                <a:gd name="connsiteY7975" fmla="*/ 1824978 h 3222876"/>
                <a:gd name="connsiteX7976" fmla="*/ 3424025 w 5697280"/>
                <a:gd name="connsiteY7976" fmla="*/ 1818890 h 3222876"/>
                <a:gd name="connsiteX7977" fmla="*/ 3432329 w 5697280"/>
                <a:gd name="connsiteY7977" fmla="*/ 1827194 h 3222876"/>
                <a:gd name="connsiteX7978" fmla="*/ 3428970 w 5697280"/>
                <a:gd name="connsiteY7978" fmla="*/ 1835335 h 3222876"/>
                <a:gd name="connsiteX7979" fmla="*/ 3409540 w 5697280"/>
                <a:gd name="connsiteY7979" fmla="*/ 1846858 h 3222876"/>
                <a:gd name="connsiteX7980" fmla="*/ 3389433 w 5697280"/>
                <a:gd name="connsiteY7980" fmla="*/ 1883992 h 3222876"/>
                <a:gd name="connsiteX7981" fmla="*/ 3395288 w 5697280"/>
                <a:gd name="connsiteY7981" fmla="*/ 1879094 h 3222876"/>
                <a:gd name="connsiteX7982" fmla="*/ 3412316 w 5697280"/>
                <a:gd name="connsiteY7982" fmla="*/ 1858777 h 3222876"/>
                <a:gd name="connsiteX7983" fmla="*/ 3463096 w 5697280"/>
                <a:gd name="connsiteY7983" fmla="*/ 1827638 h 3222876"/>
                <a:gd name="connsiteX7984" fmla="*/ 3458804 w 5697280"/>
                <a:gd name="connsiteY7984" fmla="*/ 1837388 h 3222876"/>
                <a:gd name="connsiteX7985" fmla="*/ 3453649 w 5697280"/>
                <a:gd name="connsiteY7985" fmla="*/ 1845388 h 3222876"/>
                <a:gd name="connsiteX7986" fmla="*/ 3389970 w 5697280"/>
                <a:gd name="connsiteY7986" fmla="*/ 1899947 h 3222876"/>
                <a:gd name="connsiteX7987" fmla="*/ 3349243 w 5697280"/>
                <a:gd name="connsiteY7987" fmla="*/ 1936125 h 3222876"/>
                <a:gd name="connsiteX7988" fmla="*/ 3319013 w 5697280"/>
                <a:gd name="connsiteY7988" fmla="*/ 1970391 h 3222876"/>
                <a:gd name="connsiteX7989" fmla="*/ 3272875 w 5697280"/>
                <a:gd name="connsiteY7989" fmla="*/ 2019795 h 3222876"/>
                <a:gd name="connsiteX7990" fmla="*/ 3241898 w 5697280"/>
                <a:gd name="connsiteY7990" fmla="*/ 2036543 h 3222876"/>
                <a:gd name="connsiteX7991" fmla="*/ 3235484 w 5697280"/>
                <a:gd name="connsiteY7991" fmla="*/ 2026909 h 3222876"/>
                <a:gd name="connsiteX7992" fmla="*/ 3225500 w 5697280"/>
                <a:gd name="connsiteY7992" fmla="*/ 2021521 h 3222876"/>
                <a:gd name="connsiteX7993" fmla="*/ 3230749 w 5697280"/>
                <a:gd name="connsiteY7993" fmla="*/ 2012774 h 3222876"/>
                <a:gd name="connsiteX7994" fmla="*/ 3260979 w 5697280"/>
                <a:gd name="connsiteY7994" fmla="*/ 2001601 h 3222876"/>
                <a:gd name="connsiteX7995" fmla="*/ 3281389 w 5697280"/>
                <a:gd name="connsiteY7995" fmla="*/ 1982030 h 3222876"/>
                <a:gd name="connsiteX7996" fmla="*/ 3271009 w 5697280"/>
                <a:gd name="connsiteY7996" fmla="*/ 1981774 h 3222876"/>
                <a:gd name="connsiteX7997" fmla="*/ 3256570 w 5697280"/>
                <a:gd name="connsiteY7997" fmla="*/ 1970927 h 3222876"/>
                <a:gd name="connsiteX7998" fmla="*/ 3278356 w 5697280"/>
                <a:gd name="connsiteY7998" fmla="*/ 1956535 h 3222876"/>
                <a:gd name="connsiteX7999" fmla="*/ 3290182 w 5697280"/>
                <a:gd name="connsiteY7999" fmla="*/ 1936359 h 3222876"/>
                <a:gd name="connsiteX8000" fmla="*/ 3276420 w 5697280"/>
                <a:gd name="connsiteY8000" fmla="*/ 1931647 h 3222876"/>
                <a:gd name="connsiteX8001" fmla="*/ 3270635 w 5697280"/>
                <a:gd name="connsiteY8001" fmla="*/ 1923553 h 3222876"/>
                <a:gd name="connsiteX8002" fmla="*/ 3272805 w 5697280"/>
                <a:gd name="connsiteY8002" fmla="*/ 1916928 h 3222876"/>
                <a:gd name="connsiteX8003" fmla="*/ 3242948 w 5697280"/>
                <a:gd name="connsiteY8003" fmla="*/ 1927052 h 3222876"/>
                <a:gd name="connsiteX8004" fmla="*/ 3234061 w 5697280"/>
                <a:gd name="connsiteY8004" fmla="*/ 1917022 h 3222876"/>
                <a:gd name="connsiteX8005" fmla="*/ 3268536 w 5697280"/>
                <a:gd name="connsiteY8005" fmla="*/ 1895165 h 3222876"/>
                <a:gd name="connsiteX8006" fmla="*/ 3294288 w 5697280"/>
                <a:gd name="connsiteY8006" fmla="*/ 1871280 h 3222876"/>
                <a:gd name="connsiteX8007" fmla="*/ 3307094 w 5697280"/>
                <a:gd name="connsiteY8007" fmla="*/ 1850147 h 3222876"/>
                <a:gd name="connsiteX8008" fmla="*/ 3318150 w 5697280"/>
                <a:gd name="connsiteY8008" fmla="*/ 1841983 h 3222876"/>
                <a:gd name="connsiteX8009" fmla="*/ 3358783 w 5697280"/>
                <a:gd name="connsiteY8009" fmla="*/ 1803099 h 3222876"/>
                <a:gd name="connsiteX8010" fmla="*/ 3397457 w 5697280"/>
                <a:gd name="connsiteY8010" fmla="*/ 1773032 h 3222876"/>
                <a:gd name="connsiteX8011" fmla="*/ 3366668 w 5697280"/>
                <a:gd name="connsiteY8011" fmla="*/ 1782759 h 3222876"/>
                <a:gd name="connsiteX8012" fmla="*/ 3328250 w 5697280"/>
                <a:gd name="connsiteY8012" fmla="*/ 1809770 h 3222876"/>
                <a:gd name="connsiteX8013" fmla="*/ 3304994 w 5697280"/>
                <a:gd name="connsiteY8013" fmla="*/ 1829480 h 3222876"/>
                <a:gd name="connsiteX8014" fmla="*/ 3295687 w 5697280"/>
                <a:gd name="connsiteY8014" fmla="*/ 1828081 h 3222876"/>
                <a:gd name="connsiteX8015" fmla="*/ 3291745 w 5697280"/>
                <a:gd name="connsiteY8015" fmla="*/ 1791832 h 3222876"/>
                <a:gd name="connsiteX8016" fmla="*/ 3335411 w 5697280"/>
                <a:gd name="connsiteY8016" fmla="*/ 1745368 h 3222876"/>
                <a:gd name="connsiteX8017" fmla="*/ 3392139 w 5697280"/>
                <a:gd name="connsiteY8017" fmla="*/ 1698600 h 3222876"/>
                <a:gd name="connsiteX8018" fmla="*/ 3471283 w 5697280"/>
                <a:gd name="connsiteY8018" fmla="*/ 1637579 h 3222876"/>
                <a:gd name="connsiteX8019" fmla="*/ 3491997 w 5697280"/>
                <a:gd name="connsiteY8019" fmla="*/ 1632285 h 3222876"/>
                <a:gd name="connsiteX8020" fmla="*/ 3489757 w 5697280"/>
                <a:gd name="connsiteY8020" fmla="*/ 1638256 h 3222876"/>
                <a:gd name="connsiteX8021" fmla="*/ 3445135 w 5697280"/>
                <a:gd name="connsiteY8021" fmla="*/ 1672498 h 3222876"/>
                <a:gd name="connsiteX8022" fmla="*/ 3404992 w 5697280"/>
                <a:gd name="connsiteY8022" fmla="*/ 1705061 h 3222876"/>
                <a:gd name="connsiteX8023" fmla="*/ 3428201 w 5697280"/>
                <a:gd name="connsiteY8023" fmla="*/ 1697667 h 3222876"/>
                <a:gd name="connsiteX8024" fmla="*/ 3483273 w 5697280"/>
                <a:gd name="connsiteY8024" fmla="*/ 1665314 h 3222876"/>
                <a:gd name="connsiteX8025" fmla="*/ 3497991 w 5697280"/>
                <a:gd name="connsiteY8025" fmla="*/ 1652718 h 3222876"/>
                <a:gd name="connsiteX8026" fmla="*/ 3506762 w 5697280"/>
                <a:gd name="connsiteY8026" fmla="*/ 1651575 h 3222876"/>
                <a:gd name="connsiteX8027" fmla="*/ 3500907 w 5697280"/>
                <a:gd name="connsiteY8027" fmla="*/ 1669256 h 3222876"/>
                <a:gd name="connsiteX8028" fmla="*/ 3480380 w 5697280"/>
                <a:gd name="connsiteY8028" fmla="*/ 1692302 h 3222876"/>
                <a:gd name="connsiteX8029" fmla="*/ 3378680 w 5697280"/>
                <a:gd name="connsiteY8029" fmla="*/ 1724071 h 3222876"/>
                <a:gd name="connsiteX8030" fmla="*/ 3375205 w 5697280"/>
                <a:gd name="connsiteY8030" fmla="*/ 1723138 h 3222876"/>
                <a:gd name="connsiteX8031" fmla="*/ 3357570 w 5697280"/>
                <a:gd name="connsiteY8031" fmla="*/ 1731046 h 3222876"/>
                <a:gd name="connsiteX8032" fmla="*/ 3352929 w 5697280"/>
                <a:gd name="connsiteY8032" fmla="*/ 1754768 h 3222876"/>
                <a:gd name="connsiteX8033" fmla="*/ 3336181 w 5697280"/>
                <a:gd name="connsiteY8033" fmla="*/ 1776204 h 3222876"/>
                <a:gd name="connsiteX8034" fmla="*/ 3420480 w 5697280"/>
                <a:gd name="connsiteY8034" fmla="*/ 1729296 h 3222876"/>
                <a:gd name="connsiteX8035" fmla="*/ 3425029 w 5697280"/>
                <a:gd name="connsiteY8035" fmla="*/ 1727827 h 3222876"/>
                <a:gd name="connsiteX8036" fmla="*/ 3468601 w 5697280"/>
                <a:gd name="connsiteY8036" fmla="*/ 1705107 h 3222876"/>
                <a:gd name="connsiteX8037" fmla="*/ 3480101 w 5697280"/>
                <a:gd name="connsiteY8037" fmla="*/ 1691975 h 3222876"/>
                <a:gd name="connsiteX8038" fmla="*/ 3514949 w 5697280"/>
                <a:gd name="connsiteY8038" fmla="*/ 1671518 h 3222876"/>
                <a:gd name="connsiteX8039" fmla="*/ 3526752 w 5697280"/>
                <a:gd name="connsiteY8039" fmla="*/ 1670259 h 3222876"/>
                <a:gd name="connsiteX8040" fmla="*/ 3522507 w 5697280"/>
                <a:gd name="connsiteY8040" fmla="*/ 1682295 h 3222876"/>
                <a:gd name="connsiteX8041" fmla="*/ 3411336 w 5697280"/>
                <a:gd name="connsiteY8041" fmla="*/ 1744785 h 3222876"/>
                <a:gd name="connsiteX8042" fmla="*/ 3397318 w 5697280"/>
                <a:gd name="connsiteY8042" fmla="*/ 1754091 h 3222876"/>
                <a:gd name="connsiteX8043" fmla="*/ 3486608 w 5697280"/>
                <a:gd name="connsiteY8043" fmla="*/ 1722788 h 3222876"/>
                <a:gd name="connsiteX8044" fmla="*/ 3508721 w 5697280"/>
                <a:gd name="connsiteY8044" fmla="*/ 1710496 h 3222876"/>
                <a:gd name="connsiteX8045" fmla="*/ 3526542 w 5697280"/>
                <a:gd name="connsiteY8045" fmla="*/ 1693538 h 3222876"/>
                <a:gd name="connsiteX8046" fmla="*/ 3541657 w 5697280"/>
                <a:gd name="connsiteY8046" fmla="*/ 1698740 h 3222876"/>
                <a:gd name="connsiteX8047" fmla="*/ 3549448 w 5697280"/>
                <a:gd name="connsiteY8047" fmla="*/ 1679776 h 3222876"/>
                <a:gd name="connsiteX8048" fmla="*/ 3582944 w 5697280"/>
                <a:gd name="connsiteY8048" fmla="*/ 1637859 h 3222876"/>
                <a:gd name="connsiteX8049" fmla="*/ 3586186 w 5697280"/>
                <a:gd name="connsiteY8049" fmla="*/ 1627199 h 3222876"/>
                <a:gd name="connsiteX8050" fmla="*/ 3573707 w 5697280"/>
                <a:gd name="connsiteY8050" fmla="*/ 1627153 h 3222876"/>
                <a:gd name="connsiteX8051" fmla="*/ 3564073 w 5697280"/>
                <a:gd name="connsiteY8051" fmla="*/ 1635550 h 3222876"/>
                <a:gd name="connsiteX8052" fmla="*/ 3536292 w 5697280"/>
                <a:gd name="connsiteY8052" fmla="*/ 1660672 h 3222876"/>
                <a:gd name="connsiteX8053" fmla="*/ 3537855 w 5697280"/>
                <a:gd name="connsiteY8053" fmla="*/ 1650292 h 3222876"/>
                <a:gd name="connsiteX8054" fmla="*/ 3555979 w 5697280"/>
                <a:gd name="connsiteY8054" fmla="*/ 1629742 h 3222876"/>
                <a:gd name="connsiteX8055" fmla="*/ 3557029 w 5697280"/>
                <a:gd name="connsiteY8055" fmla="*/ 1599582 h 3222876"/>
                <a:gd name="connsiteX8056" fmla="*/ 3555979 w 5697280"/>
                <a:gd name="connsiteY8056" fmla="*/ 1593144 h 3222876"/>
                <a:gd name="connsiteX8057" fmla="*/ 3557845 w 5697280"/>
                <a:gd name="connsiteY8057" fmla="*/ 1580012 h 3222876"/>
                <a:gd name="connsiteX8058" fmla="*/ 3554066 w 5697280"/>
                <a:gd name="connsiteY8058" fmla="*/ 1568839 h 3222876"/>
                <a:gd name="connsiteX8059" fmla="*/ 3536315 w 5697280"/>
                <a:gd name="connsiteY8059" fmla="*/ 1585610 h 3222876"/>
                <a:gd name="connsiteX8060" fmla="*/ 3520827 w 5697280"/>
                <a:gd name="connsiteY8060" fmla="*/ 1591371 h 3222876"/>
                <a:gd name="connsiteX8061" fmla="*/ 3524069 w 5697280"/>
                <a:gd name="connsiteY8061" fmla="*/ 1575650 h 3222876"/>
                <a:gd name="connsiteX8062" fmla="*/ 3525866 w 5697280"/>
                <a:gd name="connsiteY8062" fmla="*/ 1574040 h 3222876"/>
                <a:gd name="connsiteX8063" fmla="*/ 3556539 w 5697280"/>
                <a:gd name="connsiteY8063" fmla="*/ 1530538 h 3222876"/>
                <a:gd name="connsiteX8064" fmla="*/ 3558382 w 5697280"/>
                <a:gd name="connsiteY8064" fmla="*/ 1522420 h 3222876"/>
                <a:gd name="connsiteX8065" fmla="*/ 3553810 w 5697280"/>
                <a:gd name="connsiteY8065" fmla="*/ 1517172 h 3222876"/>
                <a:gd name="connsiteX8066" fmla="*/ 3513456 w 5697280"/>
                <a:gd name="connsiteY8066" fmla="*/ 1568605 h 3222876"/>
                <a:gd name="connsiteX8067" fmla="*/ 3483109 w 5697280"/>
                <a:gd name="connsiteY8067" fmla="*/ 1606043 h 3222876"/>
                <a:gd name="connsiteX8068" fmla="*/ 3492766 w 5697280"/>
                <a:gd name="connsiteY8068" fmla="*/ 1577609 h 3222876"/>
                <a:gd name="connsiteX8069" fmla="*/ 3536759 w 5697280"/>
                <a:gd name="connsiteY8069" fmla="*/ 1503573 h 3222876"/>
                <a:gd name="connsiteX8070" fmla="*/ 3542403 w 5697280"/>
                <a:gd name="connsiteY8070" fmla="*/ 1494313 h 3222876"/>
                <a:gd name="connsiteX8071" fmla="*/ 3537855 w 5697280"/>
                <a:gd name="connsiteY8071" fmla="*/ 1488458 h 3222876"/>
                <a:gd name="connsiteX8072" fmla="*/ 3514272 w 5697280"/>
                <a:gd name="connsiteY8072" fmla="*/ 1504506 h 3222876"/>
                <a:gd name="connsiteX8073" fmla="*/ 3510401 w 5697280"/>
                <a:gd name="connsiteY8073" fmla="*/ 1513323 h 3222876"/>
                <a:gd name="connsiteX8074" fmla="*/ 3469954 w 5697280"/>
                <a:gd name="connsiteY8074" fmla="*/ 1599932 h 3222876"/>
                <a:gd name="connsiteX8075" fmla="*/ 3409237 w 5697280"/>
                <a:gd name="connsiteY8075" fmla="*/ 1655260 h 3222876"/>
                <a:gd name="connsiteX8076" fmla="*/ 3401259 w 5697280"/>
                <a:gd name="connsiteY8076" fmla="*/ 1657710 h 3222876"/>
                <a:gd name="connsiteX8077" fmla="*/ 3404385 w 5697280"/>
                <a:gd name="connsiteY8077" fmla="*/ 1649126 h 3222876"/>
                <a:gd name="connsiteX8078" fmla="*/ 3433216 w 5697280"/>
                <a:gd name="connsiteY8078" fmla="*/ 1620692 h 3222876"/>
                <a:gd name="connsiteX8079" fmla="*/ 3410123 w 5697280"/>
                <a:gd name="connsiteY8079" fmla="*/ 1629579 h 3222876"/>
                <a:gd name="connsiteX8080" fmla="*/ 3386471 w 5697280"/>
                <a:gd name="connsiteY8080" fmla="*/ 1652205 h 3222876"/>
                <a:gd name="connsiteX8081" fmla="*/ 3379100 w 5697280"/>
                <a:gd name="connsiteY8081" fmla="*/ 1656007 h 3222876"/>
                <a:gd name="connsiteX8082" fmla="*/ 3332122 w 5697280"/>
                <a:gd name="connsiteY8082" fmla="*/ 1693958 h 3222876"/>
                <a:gd name="connsiteX8083" fmla="*/ 3310569 w 5697280"/>
                <a:gd name="connsiteY8083" fmla="*/ 1723068 h 3222876"/>
                <a:gd name="connsiteX8084" fmla="*/ 3357477 w 5697280"/>
                <a:gd name="connsiteY8084" fmla="*/ 1690902 h 3222876"/>
                <a:gd name="connsiteX8085" fmla="*/ 3424842 w 5697280"/>
                <a:gd name="connsiteY8085" fmla="*/ 1655773 h 3222876"/>
                <a:gd name="connsiteX8086" fmla="*/ 3385655 w 5697280"/>
                <a:gd name="connsiteY8086" fmla="*/ 1691439 h 3222876"/>
                <a:gd name="connsiteX8087" fmla="*/ 3373642 w 5697280"/>
                <a:gd name="connsiteY8087" fmla="*/ 1696454 h 3222876"/>
                <a:gd name="connsiteX8088" fmla="*/ 3306651 w 5697280"/>
                <a:gd name="connsiteY8088" fmla="*/ 1759573 h 3222876"/>
                <a:gd name="connsiteX8089" fmla="*/ 3289903 w 5697280"/>
                <a:gd name="connsiteY8089" fmla="*/ 1763772 h 3222876"/>
                <a:gd name="connsiteX8090" fmla="*/ 3288247 w 5697280"/>
                <a:gd name="connsiteY8090" fmla="*/ 1746790 h 3222876"/>
                <a:gd name="connsiteX8091" fmla="*/ 3284981 w 5697280"/>
                <a:gd name="connsiteY8091" fmla="*/ 1740399 h 3222876"/>
                <a:gd name="connsiteX8092" fmla="*/ 3273225 w 5697280"/>
                <a:gd name="connsiteY8092" fmla="*/ 1734754 h 3222876"/>
                <a:gd name="connsiteX8093" fmla="*/ 3265667 w 5697280"/>
                <a:gd name="connsiteY8093" fmla="*/ 1733215 h 3222876"/>
                <a:gd name="connsiteX8094" fmla="*/ 3235064 w 5697280"/>
                <a:gd name="connsiteY8094" fmla="*/ 1746767 h 3222876"/>
                <a:gd name="connsiteX8095" fmla="*/ 3227063 w 5697280"/>
                <a:gd name="connsiteY8095" fmla="*/ 1748423 h 3222876"/>
                <a:gd name="connsiteX8096" fmla="*/ 3229209 w 5697280"/>
                <a:gd name="connsiteY8096" fmla="*/ 1739000 h 3222876"/>
                <a:gd name="connsiteX8097" fmla="*/ 3271615 w 5697280"/>
                <a:gd name="connsiteY8097" fmla="*/ 1717657 h 3222876"/>
                <a:gd name="connsiteX8098" fmla="*/ 3281342 w 5697280"/>
                <a:gd name="connsiteY8098" fmla="*/ 1720992 h 3222876"/>
                <a:gd name="connsiteX8099" fmla="*/ 3287733 w 5697280"/>
                <a:gd name="connsiteY8099" fmla="*/ 1723745 h 3222876"/>
                <a:gd name="connsiteX8100" fmla="*/ 3292445 w 5697280"/>
                <a:gd name="connsiteY8100" fmla="*/ 1717027 h 3222876"/>
                <a:gd name="connsiteX8101" fmla="*/ 3282928 w 5697280"/>
                <a:gd name="connsiteY8101" fmla="*/ 1697247 h 3222876"/>
                <a:gd name="connsiteX8102" fmla="*/ 3316330 w 5697280"/>
                <a:gd name="connsiteY8102" fmla="*/ 1660462 h 3222876"/>
                <a:gd name="connsiteX8103" fmla="*/ 3365734 w 5697280"/>
                <a:gd name="connsiteY8103" fmla="*/ 1606346 h 3222876"/>
                <a:gd name="connsiteX8104" fmla="*/ 3417797 w 5697280"/>
                <a:gd name="connsiteY8104" fmla="*/ 1571101 h 3222876"/>
                <a:gd name="connsiteX8105" fmla="*/ 3396711 w 5697280"/>
                <a:gd name="connsiteY8105" fmla="*/ 1562401 h 3222876"/>
                <a:gd name="connsiteX8106" fmla="*/ 3380336 w 5697280"/>
                <a:gd name="connsiteY8106" fmla="*/ 1563404 h 3222876"/>
                <a:gd name="connsiteX8107" fmla="*/ 3407627 w 5697280"/>
                <a:gd name="connsiteY8107" fmla="*/ 1543390 h 3222876"/>
                <a:gd name="connsiteX8108" fmla="*/ 3408327 w 5697280"/>
                <a:gd name="connsiteY8108" fmla="*/ 1529302 h 3222876"/>
                <a:gd name="connsiteX8109" fmla="*/ 3347797 w 5697280"/>
                <a:gd name="connsiteY8109" fmla="*/ 1560791 h 3222876"/>
                <a:gd name="connsiteX8110" fmla="*/ 3305671 w 5697280"/>
                <a:gd name="connsiteY8110" fmla="*/ 1611781 h 3222876"/>
                <a:gd name="connsiteX8111" fmla="*/ 3274834 w 5697280"/>
                <a:gd name="connsiteY8111" fmla="*/ 1617939 h 3222876"/>
                <a:gd name="connsiteX8112" fmla="*/ 3208309 w 5697280"/>
                <a:gd name="connsiteY8112" fmla="*/ 1664964 h 3222876"/>
                <a:gd name="connsiteX8113" fmla="*/ 3283698 w 5697280"/>
                <a:gd name="connsiteY8113" fmla="*/ 1631865 h 3222876"/>
                <a:gd name="connsiteX8114" fmla="*/ 3295991 w 5697280"/>
                <a:gd name="connsiteY8114" fmla="*/ 1628506 h 3222876"/>
                <a:gd name="connsiteX8115" fmla="*/ 3312039 w 5697280"/>
                <a:gd name="connsiteY8115" fmla="*/ 1623234 h 3222876"/>
                <a:gd name="connsiteX8116" fmla="*/ 3362609 w 5697280"/>
                <a:gd name="connsiteY8116" fmla="*/ 1573994 h 3222876"/>
                <a:gd name="connsiteX8117" fmla="*/ 3369793 w 5697280"/>
                <a:gd name="connsiteY8117" fmla="*/ 1582041 h 3222876"/>
                <a:gd name="connsiteX8118" fmla="*/ 3360043 w 5697280"/>
                <a:gd name="connsiteY8118" fmla="*/ 1592724 h 3222876"/>
                <a:gd name="connsiteX8119" fmla="*/ 3331842 w 5697280"/>
                <a:gd name="connsiteY8119" fmla="*/ 1636273 h 3222876"/>
                <a:gd name="connsiteX8120" fmla="*/ 3282368 w 5697280"/>
                <a:gd name="connsiteY8120" fmla="*/ 1681455 h 3222876"/>
                <a:gd name="connsiteX8121" fmla="*/ 3274064 w 5697280"/>
                <a:gd name="connsiteY8121" fmla="*/ 1683438 h 3222876"/>
                <a:gd name="connsiteX8122" fmla="*/ 3217989 w 5697280"/>
                <a:gd name="connsiteY8122" fmla="*/ 1701515 h 3222876"/>
                <a:gd name="connsiteX8123" fmla="*/ 3181694 w 5697280"/>
                <a:gd name="connsiteY8123" fmla="*/ 1741705 h 3222876"/>
                <a:gd name="connsiteX8124" fmla="*/ 3202594 w 5697280"/>
                <a:gd name="connsiteY8124" fmla="*/ 1727780 h 3222876"/>
                <a:gd name="connsiteX8125" fmla="*/ 3236393 w 5697280"/>
                <a:gd name="connsiteY8125" fmla="*/ 1709726 h 3222876"/>
                <a:gd name="connsiteX8126" fmla="*/ 3244208 w 5697280"/>
                <a:gd name="connsiteY8126" fmla="*/ 1710939 h 3222876"/>
                <a:gd name="connsiteX8127" fmla="*/ 3240522 w 5697280"/>
                <a:gd name="connsiteY8127" fmla="*/ 1717377 h 3222876"/>
                <a:gd name="connsiteX8128" fmla="*/ 3175956 w 5697280"/>
                <a:gd name="connsiteY8128" fmla="*/ 1756657 h 3222876"/>
                <a:gd name="connsiteX8129" fmla="*/ 3163524 w 5697280"/>
                <a:gd name="connsiteY8129" fmla="*/ 1769790 h 3222876"/>
                <a:gd name="connsiteX8130" fmla="*/ 3184704 w 5697280"/>
                <a:gd name="connsiteY8130" fmla="*/ 1766291 h 3222876"/>
                <a:gd name="connsiteX8131" fmla="*/ 3202338 w 5697280"/>
                <a:gd name="connsiteY8131" fmla="*/ 1765591 h 3222876"/>
                <a:gd name="connsiteX8132" fmla="*/ 3230608 w 5697280"/>
                <a:gd name="connsiteY8132" fmla="*/ 1753998 h 3222876"/>
                <a:gd name="connsiteX8133" fmla="*/ 3180435 w 5697280"/>
                <a:gd name="connsiteY8133" fmla="*/ 1790340 h 3222876"/>
                <a:gd name="connsiteX8134" fmla="*/ 3166463 w 5697280"/>
                <a:gd name="connsiteY8134" fmla="*/ 1800160 h 3222876"/>
                <a:gd name="connsiteX8135" fmla="*/ 3190022 w 5697280"/>
                <a:gd name="connsiteY8135" fmla="*/ 1799740 h 3222876"/>
                <a:gd name="connsiteX8136" fmla="*/ 3180318 w 5697280"/>
                <a:gd name="connsiteY8136" fmla="*/ 1810656 h 3222876"/>
                <a:gd name="connsiteX8137" fmla="*/ 3153937 w 5697280"/>
                <a:gd name="connsiteY8137" fmla="*/ 1840770 h 3222876"/>
                <a:gd name="connsiteX8138" fmla="*/ 3191538 w 5697280"/>
                <a:gd name="connsiteY8138" fmla="*/ 1818097 h 3222876"/>
                <a:gd name="connsiteX8139" fmla="*/ 3200028 w 5697280"/>
                <a:gd name="connsiteY8139" fmla="*/ 1816698 h 3222876"/>
                <a:gd name="connsiteX8140" fmla="*/ 3196226 w 5697280"/>
                <a:gd name="connsiteY8140" fmla="*/ 1824535 h 3222876"/>
                <a:gd name="connsiteX8141" fmla="*/ 3146240 w 5697280"/>
                <a:gd name="connsiteY8141" fmla="*/ 1877041 h 3222876"/>
                <a:gd name="connsiteX8142" fmla="*/ 3159792 w 5697280"/>
                <a:gd name="connsiteY8142" fmla="*/ 1874569 h 3222876"/>
                <a:gd name="connsiteX8143" fmla="*/ 3220462 w 5697280"/>
                <a:gd name="connsiteY8143" fmla="*/ 1817351 h 3222876"/>
                <a:gd name="connsiteX8144" fmla="*/ 3234644 w 5697280"/>
                <a:gd name="connsiteY8144" fmla="*/ 1810260 h 3222876"/>
                <a:gd name="connsiteX8145" fmla="*/ 3233991 w 5697280"/>
                <a:gd name="connsiteY8145" fmla="*/ 1823672 h 3222876"/>
                <a:gd name="connsiteX8146" fmla="*/ 3233758 w 5697280"/>
                <a:gd name="connsiteY8146" fmla="*/ 1827264 h 3222876"/>
                <a:gd name="connsiteX8147" fmla="*/ 3248826 w 5697280"/>
                <a:gd name="connsiteY8147" fmla="*/ 1803285 h 3222876"/>
                <a:gd name="connsiteX8148" fmla="*/ 3258343 w 5697280"/>
                <a:gd name="connsiteY8148" fmla="*/ 1790293 h 3222876"/>
                <a:gd name="connsiteX8149" fmla="*/ 3261749 w 5697280"/>
                <a:gd name="connsiteY8149" fmla="*/ 1826611 h 3222876"/>
                <a:gd name="connsiteX8150" fmla="*/ 3223214 w 5697280"/>
                <a:gd name="connsiteY8150" fmla="*/ 1837061 h 3222876"/>
                <a:gd name="connsiteX8151" fmla="*/ 3195667 w 5697280"/>
                <a:gd name="connsiteY8151" fmla="*/ 1861180 h 3222876"/>
                <a:gd name="connsiteX8152" fmla="*/ 3153867 w 5697280"/>
                <a:gd name="connsiteY8152" fmla="*/ 1888634 h 3222876"/>
                <a:gd name="connsiteX8153" fmla="*/ 3148316 w 5697280"/>
                <a:gd name="connsiteY8153" fmla="*/ 1893999 h 3222876"/>
                <a:gd name="connsiteX8154" fmla="*/ 3158905 w 5697280"/>
                <a:gd name="connsiteY8154" fmla="*/ 1896798 h 3222876"/>
                <a:gd name="connsiteX8155" fmla="*/ 3162614 w 5697280"/>
                <a:gd name="connsiteY8155" fmla="*/ 1907341 h 3222876"/>
                <a:gd name="connsiteX8156" fmla="*/ 3170778 w 5697280"/>
                <a:gd name="connsiteY8156" fmla="*/ 1901883 h 3222876"/>
                <a:gd name="connsiteX8157" fmla="*/ 3225850 w 5697280"/>
                <a:gd name="connsiteY8157" fmla="*/ 1866288 h 3222876"/>
                <a:gd name="connsiteX8158" fmla="*/ 3237536 w 5697280"/>
                <a:gd name="connsiteY8158" fmla="*/ 1865308 h 3222876"/>
                <a:gd name="connsiteX8159" fmla="*/ 3231402 w 5697280"/>
                <a:gd name="connsiteY8159" fmla="*/ 1875852 h 3222876"/>
                <a:gd name="connsiteX8160" fmla="*/ 3192191 w 5697280"/>
                <a:gd name="connsiteY8160" fmla="*/ 1901230 h 3222876"/>
                <a:gd name="connsiteX8161" fmla="*/ 3160375 w 5697280"/>
                <a:gd name="connsiteY8161" fmla="*/ 1928568 h 3222876"/>
                <a:gd name="connsiteX8162" fmla="*/ 3158415 w 5697280"/>
                <a:gd name="connsiteY8162" fmla="*/ 1937898 h 3222876"/>
                <a:gd name="connsiteX8163" fmla="*/ 3167396 w 5697280"/>
                <a:gd name="connsiteY8163" fmla="*/ 1937035 h 3222876"/>
                <a:gd name="connsiteX8164" fmla="*/ 3206723 w 5697280"/>
                <a:gd name="connsiteY8164" fmla="*/ 1914922 h 3222876"/>
                <a:gd name="connsiteX8165" fmla="*/ 3178872 w 5697280"/>
                <a:gd name="connsiteY8165" fmla="*/ 1954903 h 3222876"/>
                <a:gd name="connsiteX8166" fmla="*/ 3178522 w 5697280"/>
                <a:gd name="connsiteY8166" fmla="*/ 1968105 h 3222876"/>
                <a:gd name="connsiteX8167" fmla="*/ 3188342 w 5697280"/>
                <a:gd name="connsiteY8167" fmla="*/ 1985716 h 3222876"/>
                <a:gd name="connsiteX8168" fmla="*/ 3197300 w 5697280"/>
                <a:gd name="connsiteY8168" fmla="*/ 1994230 h 3222876"/>
                <a:gd name="connsiteX8169" fmla="*/ 3202501 w 5697280"/>
                <a:gd name="connsiteY8169" fmla="*/ 1984480 h 3222876"/>
                <a:gd name="connsiteX8170" fmla="*/ 3204344 w 5697280"/>
                <a:gd name="connsiteY8170" fmla="*/ 1981564 h 3222876"/>
                <a:gd name="connsiteX8171" fmla="*/ 3253094 w 5697280"/>
                <a:gd name="connsiteY8171" fmla="*/ 1937991 h 3222876"/>
                <a:gd name="connsiteX8172" fmla="*/ 3259766 w 5697280"/>
                <a:gd name="connsiteY8172" fmla="*/ 1936755 h 3222876"/>
                <a:gd name="connsiteX8173" fmla="*/ 3260559 w 5697280"/>
                <a:gd name="connsiteY8173" fmla="*/ 1944429 h 3222876"/>
                <a:gd name="connsiteX8174" fmla="*/ 3253235 w 5697280"/>
                <a:gd name="connsiteY8174" fmla="*/ 1953806 h 3222876"/>
                <a:gd name="connsiteX8175" fmla="*/ 3208962 w 5697280"/>
                <a:gd name="connsiteY8175" fmla="*/ 2001531 h 3222876"/>
                <a:gd name="connsiteX8176" fmla="*/ 3213441 w 5697280"/>
                <a:gd name="connsiteY8176" fmla="*/ 2034607 h 3222876"/>
                <a:gd name="connsiteX8177" fmla="*/ 3229302 w 5697280"/>
                <a:gd name="connsiteY8177" fmla="*/ 2056696 h 3222876"/>
                <a:gd name="connsiteX8178" fmla="*/ 3243251 w 5697280"/>
                <a:gd name="connsiteY8178" fmla="*/ 2071088 h 3222876"/>
                <a:gd name="connsiteX8179" fmla="*/ 3255194 w 5697280"/>
                <a:gd name="connsiteY8179" fmla="*/ 2057512 h 3222876"/>
                <a:gd name="connsiteX8180" fmla="*/ 3316167 w 5697280"/>
                <a:gd name="connsiteY8180" fmla="*/ 1987442 h 3222876"/>
                <a:gd name="connsiteX8181" fmla="*/ 3329463 w 5697280"/>
                <a:gd name="connsiteY8181" fmla="*/ 1979441 h 3222876"/>
                <a:gd name="connsiteX8182" fmla="*/ 3314884 w 5697280"/>
                <a:gd name="connsiteY8182" fmla="*/ 2012727 h 3222876"/>
                <a:gd name="connsiteX8183" fmla="*/ 3278893 w 5697280"/>
                <a:gd name="connsiteY8183" fmla="*/ 2046573 h 3222876"/>
                <a:gd name="connsiteX8184" fmla="*/ 3241385 w 5697280"/>
                <a:gd name="connsiteY8184" fmla="*/ 2101388 h 3222876"/>
                <a:gd name="connsiteX8185" fmla="*/ 3227436 w 5697280"/>
                <a:gd name="connsiteY8185" fmla="*/ 2103207 h 3222876"/>
                <a:gd name="connsiteX8186" fmla="*/ 3204367 w 5697280"/>
                <a:gd name="connsiteY8186" fmla="*/ 2081608 h 3222876"/>
                <a:gd name="connsiteX8187" fmla="*/ 3184191 w 5697280"/>
                <a:gd name="connsiteY8187" fmla="*/ 2104327 h 3222876"/>
                <a:gd name="connsiteX8188" fmla="*/ 3141458 w 5697280"/>
                <a:gd name="connsiteY8188" fmla="*/ 2131828 h 3222876"/>
                <a:gd name="connsiteX8189" fmla="*/ 3133760 w 5697280"/>
                <a:gd name="connsiteY8189" fmla="*/ 2146197 h 3222876"/>
                <a:gd name="connsiteX8190" fmla="*/ 3144117 w 5697280"/>
                <a:gd name="connsiteY8190" fmla="*/ 2147317 h 3222876"/>
                <a:gd name="connsiteX8191" fmla="*/ 3157622 w 5697280"/>
                <a:gd name="connsiteY8191" fmla="*/ 2145940 h 3222876"/>
                <a:gd name="connsiteX8192" fmla="*/ 3161401 w 5697280"/>
                <a:gd name="connsiteY8192" fmla="*/ 2179973 h 3222876"/>
                <a:gd name="connsiteX8193" fmla="*/ 3231518 w 5697280"/>
                <a:gd name="connsiteY8193" fmla="*/ 2232339 h 3222876"/>
                <a:gd name="connsiteX8194" fmla="*/ 3224987 w 5697280"/>
                <a:gd name="connsiteY8194" fmla="*/ 2220536 h 3222876"/>
                <a:gd name="connsiteX8195" fmla="*/ 3224917 w 5697280"/>
                <a:gd name="connsiteY8195" fmla="*/ 2206960 h 3222876"/>
                <a:gd name="connsiteX8196" fmla="*/ 3237070 w 5697280"/>
                <a:gd name="connsiteY8196" fmla="*/ 2203531 h 3222876"/>
                <a:gd name="connsiteX8197" fmla="*/ 3243624 w 5697280"/>
                <a:gd name="connsiteY8197" fmla="*/ 2200149 h 3222876"/>
                <a:gd name="connsiteX8198" fmla="*/ 3287570 w 5697280"/>
                <a:gd name="connsiteY8198" fmla="*/ 2145427 h 3222876"/>
                <a:gd name="connsiteX8199" fmla="*/ 3301192 w 5697280"/>
                <a:gd name="connsiteY8199" fmla="*/ 2132411 h 3222876"/>
                <a:gd name="connsiteX8200" fmla="*/ 3339470 w 5697280"/>
                <a:gd name="connsiteY8200" fmla="*/ 2091055 h 3222876"/>
                <a:gd name="connsiteX8201" fmla="*/ 3347517 w 5697280"/>
                <a:gd name="connsiteY8201" fmla="*/ 2094157 h 3222876"/>
                <a:gd name="connsiteX8202" fmla="*/ 3330769 w 5697280"/>
                <a:gd name="connsiteY8202" fmla="*/ 2122335 h 3222876"/>
                <a:gd name="connsiteX8203" fmla="*/ 3313415 w 5697280"/>
                <a:gd name="connsiteY8203" fmla="*/ 2141625 h 3222876"/>
                <a:gd name="connsiteX8204" fmla="*/ 3366574 w 5697280"/>
                <a:gd name="connsiteY8204" fmla="*/ 2099965 h 3222876"/>
                <a:gd name="connsiteX8205" fmla="*/ 3358993 w 5697280"/>
                <a:gd name="connsiteY8205" fmla="*/ 2083917 h 3222876"/>
                <a:gd name="connsiteX8206" fmla="*/ 3400816 w 5697280"/>
                <a:gd name="connsiteY8206" fmla="*/ 2043050 h 3222876"/>
                <a:gd name="connsiteX8207" fmla="*/ 3407347 w 5697280"/>
                <a:gd name="connsiteY8207" fmla="*/ 2041884 h 3222876"/>
                <a:gd name="connsiteX8208" fmla="*/ 3406764 w 5697280"/>
                <a:gd name="connsiteY8208" fmla="*/ 2048532 h 3222876"/>
                <a:gd name="connsiteX8209" fmla="*/ 3381619 w 5697280"/>
                <a:gd name="connsiteY8209" fmla="*/ 2084967 h 3222876"/>
                <a:gd name="connsiteX8210" fmla="*/ 3377397 w 5697280"/>
                <a:gd name="connsiteY8210" fmla="*/ 2094204 h 3222876"/>
                <a:gd name="connsiteX8211" fmla="*/ 3373619 w 5697280"/>
                <a:gd name="connsiteY8211" fmla="*/ 2116690 h 3222876"/>
                <a:gd name="connsiteX8212" fmla="*/ 3311572 w 5697280"/>
                <a:gd name="connsiteY8212" fmla="*/ 2172415 h 3222876"/>
                <a:gd name="connsiteX8213" fmla="*/ 3286147 w 5697280"/>
                <a:gd name="connsiteY8213" fmla="*/ 2211252 h 3222876"/>
                <a:gd name="connsiteX8214" fmla="*/ 3316657 w 5697280"/>
                <a:gd name="connsiteY8214" fmla="*/ 2188930 h 3222876"/>
                <a:gd name="connsiteX8215" fmla="*/ 3333615 w 5697280"/>
                <a:gd name="connsiteY8215" fmla="*/ 2170316 h 3222876"/>
                <a:gd name="connsiteX8216" fmla="*/ 3406484 w 5697280"/>
                <a:gd name="connsiteY8216" fmla="*/ 2114544 h 3222876"/>
                <a:gd name="connsiteX8217" fmla="*/ 3410520 w 5697280"/>
                <a:gd name="connsiteY8217" fmla="*/ 2110089 h 3222876"/>
                <a:gd name="connsiteX8218" fmla="*/ 3445648 w 5697280"/>
                <a:gd name="connsiteY8218" fmla="*/ 2078202 h 3222876"/>
                <a:gd name="connsiteX8219" fmla="*/ 3450920 w 5697280"/>
                <a:gd name="connsiteY8219" fmla="*/ 2075287 h 3222876"/>
                <a:gd name="connsiteX8220" fmla="*/ 3455888 w 5697280"/>
                <a:gd name="connsiteY8220" fmla="*/ 2076546 h 3222876"/>
                <a:gd name="connsiteX8221" fmla="*/ 3465359 w 5697280"/>
                <a:gd name="connsiteY8221" fmla="*/ 2075473 h 3222876"/>
                <a:gd name="connsiteX8222" fmla="*/ 3494889 w 5697280"/>
                <a:gd name="connsiteY8222" fmla="*/ 2041931 h 3222876"/>
                <a:gd name="connsiteX8223" fmla="*/ 3503519 w 5697280"/>
                <a:gd name="connsiteY8223" fmla="*/ 2036916 h 3222876"/>
                <a:gd name="connsiteX8224" fmla="*/ 3521014 w 5697280"/>
                <a:gd name="connsiteY8224" fmla="*/ 2032157 h 3222876"/>
                <a:gd name="connsiteX8225" fmla="*/ 3553366 w 5697280"/>
                <a:gd name="connsiteY8225" fmla="*/ 2004260 h 3222876"/>
                <a:gd name="connsiteX8226" fmla="*/ 3549168 w 5697280"/>
                <a:gd name="connsiteY8226" fmla="*/ 2021451 h 3222876"/>
                <a:gd name="connsiteX8227" fmla="*/ 3511450 w 5697280"/>
                <a:gd name="connsiteY8227" fmla="*/ 2047622 h 3222876"/>
                <a:gd name="connsiteX8228" fmla="*/ 3507112 w 5697280"/>
                <a:gd name="connsiteY8228" fmla="*/ 2048275 h 3222876"/>
                <a:gd name="connsiteX8229" fmla="*/ 3454302 w 5697280"/>
                <a:gd name="connsiteY8229" fmla="*/ 2087906 h 3222876"/>
                <a:gd name="connsiteX8230" fmla="*/ 3418007 w 5697280"/>
                <a:gd name="connsiteY8230" fmla="*/ 2125250 h 3222876"/>
                <a:gd name="connsiteX8231" fmla="*/ 3355798 w 5697280"/>
                <a:gd name="connsiteY8231" fmla="*/ 2174654 h 3222876"/>
                <a:gd name="connsiteX8232" fmla="*/ 3328507 w 5697280"/>
                <a:gd name="connsiteY8232" fmla="*/ 2196534 h 3222876"/>
                <a:gd name="connsiteX8233" fmla="*/ 3299186 w 5697280"/>
                <a:gd name="connsiteY8233" fmla="*/ 2222915 h 3222876"/>
                <a:gd name="connsiteX8234" fmla="*/ 3262635 w 5697280"/>
                <a:gd name="connsiteY8234" fmla="*/ 2267257 h 3222876"/>
                <a:gd name="connsiteX8235" fmla="*/ 3281575 w 5697280"/>
                <a:gd name="connsiteY8235" fmla="*/ 2254965 h 3222876"/>
                <a:gd name="connsiteX8236" fmla="*/ 3319899 w 5697280"/>
                <a:gd name="connsiteY8236" fmla="*/ 2221679 h 3222876"/>
                <a:gd name="connsiteX8237" fmla="*/ 3324494 w 5697280"/>
                <a:gd name="connsiteY8237" fmla="*/ 2217993 h 3222876"/>
                <a:gd name="connsiteX8238" fmla="*/ 3380663 w 5697280"/>
                <a:gd name="connsiteY8238" fmla="*/ 2168916 h 3222876"/>
                <a:gd name="connsiteX8239" fmla="*/ 3392466 w 5697280"/>
                <a:gd name="connsiteY8239" fmla="*/ 2175984 h 3222876"/>
                <a:gd name="connsiteX8240" fmla="*/ 3309356 w 5697280"/>
                <a:gd name="connsiteY8240" fmla="*/ 2245005 h 3222876"/>
                <a:gd name="connsiteX8241" fmla="*/ 3303968 w 5697280"/>
                <a:gd name="connsiteY8241" fmla="*/ 2251116 h 3222876"/>
                <a:gd name="connsiteX8242" fmla="*/ 3270146 w 5697280"/>
                <a:gd name="connsiteY8242" fmla="*/ 2293359 h 3222876"/>
                <a:gd name="connsiteX8243" fmla="*/ 3262938 w 5697280"/>
                <a:gd name="connsiteY8243" fmla="*/ 2306981 h 3222876"/>
                <a:gd name="connsiteX8244" fmla="*/ 3300329 w 5697280"/>
                <a:gd name="connsiteY8244" fmla="*/ 2273462 h 3222876"/>
                <a:gd name="connsiteX8245" fmla="*/ 3349733 w 5697280"/>
                <a:gd name="connsiteY8245" fmla="*/ 2234905 h 3222876"/>
                <a:gd name="connsiteX8246" fmla="*/ 3357291 w 5697280"/>
                <a:gd name="connsiteY8246" fmla="*/ 2231149 h 3222876"/>
                <a:gd name="connsiteX8247" fmla="*/ 3408257 w 5697280"/>
                <a:gd name="connsiteY8247" fmla="*/ 2192219 h 3222876"/>
                <a:gd name="connsiteX8248" fmla="*/ 3442056 w 5697280"/>
                <a:gd name="connsiteY8248" fmla="*/ 2159446 h 3222876"/>
                <a:gd name="connsiteX8249" fmla="*/ 3451527 w 5697280"/>
                <a:gd name="connsiteY8249" fmla="*/ 2158420 h 3222876"/>
                <a:gd name="connsiteX8250" fmla="*/ 3448751 w 5697280"/>
                <a:gd name="connsiteY8250" fmla="*/ 2166770 h 3222876"/>
                <a:gd name="connsiteX8251" fmla="*/ 3425705 w 5697280"/>
                <a:gd name="connsiteY8251" fmla="*/ 2194458 h 3222876"/>
                <a:gd name="connsiteX8252" fmla="*/ 3349453 w 5697280"/>
                <a:gd name="connsiteY8252" fmla="*/ 2257810 h 3222876"/>
                <a:gd name="connsiteX8253" fmla="*/ 3315608 w 5697280"/>
                <a:gd name="connsiteY8253" fmla="*/ 2277591 h 3222876"/>
                <a:gd name="connsiteX8254" fmla="*/ 3311106 w 5697280"/>
                <a:gd name="connsiteY8254" fmla="*/ 2281183 h 3222876"/>
                <a:gd name="connsiteX8255" fmla="*/ 3293728 w 5697280"/>
                <a:gd name="connsiteY8255" fmla="*/ 2310340 h 3222876"/>
                <a:gd name="connsiteX8256" fmla="*/ 3294451 w 5697280"/>
                <a:gd name="connsiteY8256" fmla="*/ 2316941 h 3222876"/>
                <a:gd name="connsiteX8257" fmla="*/ 3316750 w 5697280"/>
                <a:gd name="connsiteY8257" fmla="*/ 2300217 h 3222876"/>
                <a:gd name="connsiteX8258" fmla="*/ 3347960 w 5697280"/>
                <a:gd name="connsiteY8258" fmla="*/ 2273812 h 3222876"/>
                <a:gd name="connsiteX8259" fmla="*/ 3373082 w 5697280"/>
                <a:gd name="connsiteY8259" fmla="*/ 2251116 h 3222876"/>
                <a:gd name="connsiteX8260" fmla="*/ 3398017 w 5697280"/>
                <a:gd name="connsiteY8260" fmla="*/ 2236047 h 3222876"/>
                <a:gd name="connsiteX8261" fmla="*/ 3401889 w 5697280"/>
                <a:gd name="connsiteY8261" fmla="*/ 2233318 h 3222876"/>
                <a:gd name="connsiteX8262" fmla="*/ 3434195 w 5697280"/>
                <a:gd name="connsiteY8262" fmla="*/ 2204908 h 3222876"/>
                <a:gd name="connsiteX8263" fmla="*/ 3451736 w 5697280"/>
                <a:gd name="connsiteY8263" fmla="*/ 2194364 h 3222876"/>
                <a:gd name="connsiteX8264" fmla="*/ 3460927 w 5697280"/>
                <a:gd name="connsiteY8264" fmla="*/ 2189699 h 3222876"/>
                <a:gd name="connsiteX8265" fmla="*/ 3463353 w 5697280"/>
                <a:gd name="connsiteY8265" fmla="*/ 2194598 h 3222876"/>
                <a:gd name="connsiteX8266" fmla="*/ 3455888 w 5697280"/>
                <a:gd name="connsiteY8266" fmla="*/ 2203135 h 3222876"/>
                <a:gd name="connsiteX8267" fmla="*/ 3437298 w 5697280"/>
                <a:gd name="connsiteY8267" fmla="*/ 2215544 h 3222876"/>
                <a:gd name="connsiteX8268" fmla="*/ 3408840 w 5697280"/>
                <a:gd name="connsiteY8268" fmla="*/ 2240783 h 3222876"/>
                <a:gd name="connsiteX8269" fmla="*/ 3379287 w 5697280"/>
                <a:gd name="connsiteY8269" fmla="*/ 2263968 h 3222876"/>
                <a:gd name="connsiteX8270" fmla="*/ 3312598 w 5697280"/>
                <a:gd name="connsiteY8270" fmla="*/ 2330423 h 3222876"/>
                <a:gd name="connsiteX8271" fmla="*/ 3269213 w 5697280"/>
                <a:gd name="connsiteY8271" fmla="*/ 2365225 h 3222876"/>
                <a:gd name="connsiteX8272" fmla="*/ 3250879 w 5697280"/>
                <a:gd name="connsiteY8272" fmla="*/ 2396178 h 3222876"/>
                <a:gd name="connsiteX8273" fmla="*/ 3216613 w 5697280"/>
                <a:gd name="connsiteY8273" fmla="*/ 2437558 h 3222876"/>
                <a:gd name="connsiteX8274" fmla="*/ 3241385 w 5697280"/>
                <a:gd name="connsiteY8274" fmla="*/ 2421347 h 3222876"/>
                <a:gd name="connsiteX8275" fmla="*/ 3346397 w 5697280"/>
                <a:gd name="connsiteY8275" fmla="*/ 2313116 h 3222876"/>
                <a:gd name="connsiteX8276" fmla="*/ 3426405 w 5697280"/>
                <a:gd name="connsiteY8276" fmla="*/ 2245634 h 3222876"/>
                <a:gd name="connsiteX8277" fmla="*/ 3459247 w 5697280"/>
                <a:gd name="connsiteY8277" fmla="*/ 2228583 h 3222876"/>
                <a:gd name="connsiteX8278" fmla="*/ 3468158 w 5697280"/>
                <a:gd name="connsiteY8278" fmla="*/ 2227230 h 3222876"/>
                <a:gd name="connsiteX8279" fmla="*/ 3466175 w 5697280"/>
                <a:gd name="connsiteY8279" fmla="*/ 2237260 h 3222876"/>
                <a:gd name="connsiteX8280" fmla="*/ 3432493 w 5697280"/>
                <a:gd name="connsiteY8280" fmla="*/ 2263992 h 3222876"/>
                <a:gd name="connsiteX8281" fmla="*/ 3397597 w 5697280"/>
                <a:gd name="connsiteY8281" fmla="*/ 2283305 h 3222876"/>
                <a:gd name="connsiteX8282" fmla="*/ 3359506 w 5697280"/>
                <a:gd name="connsiteY8282" fmla="*/ 2318970 h 3222876"/>
                <a:gd name="connsiteX8283" fmla="*/ 3320366 w 5697280"/>
                <a:gd name="connsiteY8283" fmla="*/ 2356571 h 3222876"/>
                <a:gd name="connsiteX8284" fmla="*/ 3293821 w 5697280"/>
                <a:gd name="connsiteY8284" fmla="*/ 2382626 h 3222876"/>
                <a:gd name="connsiteX8285" fmla="*/ 3264501 w 5697280"/>
                <a:gd name="connsiteY8285" fmla="*/ 2421744 h 3222876"/>
                <a:gd name="connsiteX8286" fmla="*/ 3288456 w 5697280"/>
                <a:gd name="connsiteY8286" fmla="*/ 2405859 h 3222876"/>
                <a:gd name="connsiteX8287" fmla="*/ 3319503 w 5697280"/>
                <a:gd name="connsiteY8287" fmla="*/ 2383746 h 3222876"/>
                <a:gd name="connsiteX8288" fmla="*/ 3291186 w 5697280"/>
                <a:gd name="connsiteY8288" fmla="*/ 2424683 h 3222876"/>
                <a:gd name="connsiteX8289" fmla="*/ 3300002 w 5697280"/>
                <a:gd name="connsiteY8289" fmla="*/ 2421953 h 3222876"/>
                <a:gd name="connsiteX8290" fmla="*/ 3326337 w 5697280"/>
                <a:gd name="connsiteY8290" fmla="*/ 2401100 h 3222876"/>
                <a:gd name="connsiteX8291" fmla="*/ 3390810 w 5697280"/>
                <a:gd name="connsiteY8291" fmla="*/ 2353516 h 3222876"/>
                <a:gd name="connsiteX8292" fmla="*/ 3402123 w 5697280"/>
                <a:gd name="connsiteY8292" fmla="*/ 2349574 h 3222876"/>
                <a:gd name="connsiteX8293" fmla="*/ 3398064 w 5697280"/>
                <a:gd name="connsiteY8293" fmla="*/ 2361213 h 3222876"/>
                <a:gd name="connsiteX8294" fmla="*/ 3343295 w 5697280"/>
                <a:gd name="connsiteY8294" fmla="*/ 2406675 h 3222876"/>
                <a:gd name="connsiteX8295" fmla="*/ 3296154 w 5697280"/>
                <a:gd name="connsiteY8295" fmla="*/ 2440404 h 3222876"/>
                <a:gd name="connsiteX8296" fmla="*/ 3238703 w 5697280"/>
                <a:gd name="connsiteY8296" fmla="*/ 2502147 h 3222876"/>
                <a:gd name="connsiteX8297" fmla="*/ 3229419 w 5697280"/>
                <a:gd name="connsiteY8297" fmla="*/ 2514813 h 3222876"/>
                <a:gd name="connsiteX8298" fmla="*/ 3255241 w 5697280"/>
                <a:gd name="connsiteY8298" fmla="*/ 2494077 h 3222876"/>
                <a:gd name="connsiteX8299" fmla="*/ 3278193 w 5697280"/>
                <a:gd name="connsiteY8299" fmla="*/ 2475836 h 3222876"/>
                <a:gd name="connsiteX8300" fmla="*/ 3338607 w 5697280"/>
                <a:gd name="connsiteY8300" fmla="*/ 2419038 h 3222876"/>
                <a:gd name="connsiteX8301" fmla="*/ 3359156 w 5697280"/>
                <a:gd name="connsiteY8301" fmla="*/ 2414443 h 3222876"/>
                <a:gd name="connsiteX8302" fmla="*/ 3350853 w 5697280"/>
                <a:gd name="connsiteY8302" fmla="*/ 2428834 h 3222876"/>
                <a:gd name="connsiteX8303" fmla="*/ 3329650 w 5697280"/>
                <a:gd name="connsiteY8303" fmla="*/ 2456802 h 3222876"/>
                <a:gd name="connsiteX8304" fmla="*/ 3329650 w 5697280"/>
                <a:gd name="connsiteY8304" fmla="*/ 2464943 h 3222876"/>
                <a:gd name="connsiteX8305" fmla="*/ 3337580 w 5697280"/>
                <a:gd name="connsiteY8305" fmla="*/ 2458855 h 3222876"/>
                <a:gd name="connsiteX8306" fmla="*/ 3372476 w 5697280"/>
                <a:gd name="connsiteY8306" fmla="*/ 2450994 h 3222876"/>
                <a:gd name="connsiteX8307" fmla="*/ 3353838 w 5697280"/>
                <a:gd name="connsiteY8307" fmla="*/ 2470914 h 3222876"/>
                <a:gd name="connsiteX8308" fmla="*/ 3346374 w 5697280"/>
                <a:gd name="connsiteY8308" fmla="*/ 2479824 h 3222876"/>
                <a:gd name="connsiteX8309" fmla="*/ 3363542 w 5697280"/>
                <a:gd name="connsiteY8309" fmla="*/ 2480501 h 3222876"/>
                <a:gd name="connsiteX8310" fmla="*/ 3372149 w 5697280"/>
                <a:gd name="connsiteY8310" fmla="*/ 2476955 h 3222876"/>
                <a:gd name="connsiteX8311" fmla="*/ 3392162 w 5697280"/>
                <a:gd name="connsiteY8311" fmla="*/ 2436229 h 3222876"/>
                <a:gd name="connsiteX8312" fmla="*/ 3398250 w 5697280"/>
                <a:gd name="connsiteY8312" fmla="*/ 2418315 h 3222876"/>
                <a:gd name="connsiteX8313" fmla="*/ 3460903 w 5697280"/>
                <a:gd name="connsiteY8313" fmla="*/ 2374252 h 3222876"/>
                <a:gd name="connsiteX8314" fmla="*/ 3463749 w 5697280"/>
                <a:gd name="connsiteY8314" fmla="*/ 2368118 h 3222876"/>
                <a:gd name="connsiteX8315" fmla="*/ 3456308 w 5697280"/>
                <a:gd name="connsiteY8315" fmla="*/ 2369167 h 3222876"/>
                <a:gd name="connsiteX8316" fmla="*/ 3428294 w 5697280"/>
                <a:gd name="connsiteY8316" fmla="*/ 2387012 h 3222876"/>
                <a:gd name="connsiteX8317" fmla="*/ 3417587 w 5697280"/>
                <a:gd name="connsiteY8317" fmla="*/ 2387618 h 3222876"/>
                <a:gd name="connsiteX8318" fmla="*/ 3418707 w 5697280"/>
                <a:gd name="connsiteY8318" fmla="*/ 2376608 h 3222876"/>
                <a:gd name="connsiteX8319" fmla="*/ 3439047 w 5697280"/>
                <a:gd name="connsiteY8319" fmla="*/ 2343253 h 3222876"/>
                <a:gd name="connsiteX8320" fmla="*/ 3471027 w 5697280"/>
                <a:gd name="connsiteY8320" fmla="*/ 2312299 h 3222876"/>
                <a:gd name="connsiteX8321" fmla="*/ 3486818 w 5697280"/>
                <a:gd name="connsiteY8321" fmla="*/ 2309360 h 3222876"/>
                <a:gd name="connsiteX8322" fmla="*/ 3473966 w 5697280"/>
                <a:gd name="connsiteY8322" fmla="*/ 2322959 h 3222876"/>
                <a:gd name="connsiteX8323" fmla="*/ 3471190 w 5697280"/>
                <a:gd name="connsiteY8323" fmla="*/ 2333876 h 3222876"/>
                <a:gd name="connsiteX8324" fmla="*/ 3480660 w 5697280"/>
                <a:gd name="connsiteY8324" fmla="*/ 2331753 h 3222876"/>
                <a:gd name="connsiteX8325" fmla="*/ 3554020 w 5697280"/>
                <a:gd name="connsiteY8325" fmla="*/ 2261286 h 3222876"/>
                <a:gd name="connsiteX8326" fmla="*/ 3577089 w 5697280"/>
                <a:gd name="connsiteY8326" fmla="*/ 2228373 h 3222876"/>
                <a:gd name="connsiteX8327" fmla="*/ 3582500 w 5697280"/>
                <a:gd name="connsiteY8327" fmla="*/ 2222169 h 3222876"/>
                <a:gd name="connsiteX8328" fmla="*/ 3624743 w 5697280"/>
                <a:gd name="connsiteY8328" fmla="*/ 2201199 h 3222876"/>
                <a:gd name="connsiteX8329" fmla="*/ 3650402 w 5697280"/>
                <a:gd name="connsiteY8329" fmla="*/ 2179319 h 3222876"/>
                <a:gd name="connsiteX8330" fmla="*/ 3640395 w 5697280"/>
                <a:gd name="connsiteY8330" fmla="*/ 2179109 h 3222876"/>
                <a:gd name="connsiteX8331" fmla="*/ 3589988 w 5697280"/>
                <a:gd name="connsiteY8331" fmla="*/ 2202342 h 3222876"/>
                <a:gd name="connsiteX8332" fmla="*/ 3584600 w 5697280"/>
                <a:gd name="connsiteY8332" fmla="*/ 2193875 h 3222876"/>
                <a:gd name="connsiteX8333" fmla="*/ 3638762 w 5697280"/>
                <a:gd name="connsiteY8333" fmla="*/ 2144517 h 3222876"/>
                <a:gd name="connsiteX8334" fmla="*/ 3642774 w 5697280"/>
                <a:gd name="connsiteY8334" fmla="*/ 2132715 h 3222876"/>
                <a:gd name="connsiteX8335" fmla="*/ 3610514 w 5697280"/>
                <a:gd name="connsiteY8335" fmla="*/ 2158443 h 3222876"/>
                <a:gd name="connsiteX8336" fmla="*/ 3600998 w 5697280"/>
                <a:gd name="connsiteY8336" fmla="*/ 2158979 h 3222876"/>
                <a:gd name="connsiteX8337" fmla="*/ 3603843 w 5697280"/>
                <a:gd name="connsiteY8337" fmla="*/ 2151002 h 3222876"/>
                <a:gd name="connsiteX8338" fmla="*/ 3646203 w 5697280"/>
                <a:gd name="connsiteY8338" fmla="*/ 2119769 h 3222876"/>
                <a:gd name="connsiteX8339" fmla="*/ 3652874 w 5697280"/>
                <a:gd name="connsiteY8339" fmla="*/ 2102391 h 3222876"/>
                <a:gd name="connsiteX8340" fmla="*/ 3622994 w 5697280"/>
                <a:gd name="connsiteY8340" fmla="*/ 2125554 h 3222876"/>
                <a:gd name="connsiteX8341" fmla="*/ 3614666 w 5697280"/>
                <a:gd name="connsiteY8341" fmla="*/ 2117693 h 3222876"/>
                <a:gd name="connsiteX8342" fmla="*/ 3689169 w 5697280"/>
                <a:gd name="connsiteY8342" fmla="*/ 2042047 h 3222876"/>
                <a:gd name="connsiteX8343" fmla="*/ 3730012 w 5697280"/>
                <a:gd name="connsiteY8343" fmla="*/ 2003513 h 3222876"/>
                <a:gd name="connsiteX8344" fmla="*/ 3731459 w 5697280"/>
                <a:gd name="connsiteY8344" fmla="*/ 1996609 h 3222876"/>
                <a:gd name="connsiteX8345" fmla="*/ 3691268 w 5697280"/>
                <a:gd name="connsiteY8345" fmla="*/ 2030245 h 3222876"/>
                <a:gd name="connsiteX8346" fmla="*/ 3641071 w 5697280"/>
                <a:gd name="connsiteY8346" fmla="*/ 2076336 h 3222876"/>
                <a:gd name="connsiteX8347" fmla="*/ 3605080 w 5697280"/>
                <a:gd name="connsiteY8347" fmla="*/ 2096396 h 3222876"/>
                <a:gd name="connsiteX8348" fmla="*/ 3619682 w 5697280"/>
                <a:gd name="connsiteY8348" fmla="*/ 2072208 h 3222876"/>
                <a:gd name="connsiteX8349" fmla="*/ 3672607 w 5697280"/>
                <a:gd name="connsiteY8349" fmla="*/ 2024157 h 3222876"/>
                <a:gd name="connsiteX8350" fmla="*/ 3702488 w 5697280"/>
                <a:gd name="connsiteY8350" fmla="*/ 1988118 h 3222876"/>
                <a:gd name="connsiteX8351" fmla="*/ 3727960 w 5697280"/>
                <a:gd name="connsiteY8351" fmla="*/ 1966565 h 3222876"/>
                <a:gd name="connsiteX8352" fmla="*/ 3746340 w 5697280"/>
                <a:gd name="connsiteY8352" fmla="*/ 1955276 h 3222876"/>
                <a:gd name="connsiteX8353" fmla="*/ 3736450 w 5697280"/>
                <a:gd name="connsiteY8353" fmla="*/ 1954716 h 3222876"/>
                <a:gd name="connsiteX8354" fmla="*/ 3714734 w 5697280"/>
                <a:gd name="connsiteY8354" fmla="*/ 1961924 h 3222876"/>
                <a:gd name="connsiteX8355" fmla="*/ 3685087 w 5697280"/>
                <a:gd name="connsiteY8355" fmla="*/ 1981167 h 3222876"/>
                <a:gd name="connsiteX8356" fmla="*/ 3688399 w 5697280"/>
                <a:gd name="connsiteY8356" fmla="*/ 1972234 h 3222876"/>
                <a:gd name="connsiteX8357" fmla="*/ 3699176 w 5697280"/>
                <a:gd name="connsiteY8357" fmla="*/ 1960827 h 3222876"/>
                <a:gd name="connsiteX8358" fmla="*/ 3700808 w 5697280"/>
                <a:gd name="connsiteY8358" fmla="*/ 1942773 h 3222876"/>
                <a:gd name="connsiteX8359" fmla="*/ 3650565 w 5697280"/>
                <a:gd name="connsiteY8359" fmla="*/ 1992574 h 3222876"/>
                <a:gd name="connsiteX8360" fmla="*/ 3610165 w 5697280"/>
                <a:gd name="connsiteY8360" fmla="*/ 2019025 h 3222876"/>
                <a:gd name="connsiteX8361" fmla="*/ 3579165 w 5697280"/>
                <a:gd name="connsiteY8361" fmla="*/ 2034700 h 3222876"/>
                <a:gd name="connsiteX8362" fmla="*/ 3571257 w 5697280"/>
                <a:gd name="connsiteY8362" fmla="*/ 2029662 h 3222876"/>
                <a:gd name="connsiteX8363" fmla="*/ 3590711 w 5697280"/>
                <a:gd name="connsiteY8363" fmla="*/ 1998148 h 3222876"/>
                <a:gd name="connsiteX8364" fmla="*/ 3598338 w 5697280"/>
                <a:gd name="connsiteY8364" fmla="*/ 1986882 h 3222876"/>
                <a:gd name="connsiteX8365" fmla="*/ 3590338 w 5697280"/>
                <a:gd name="connsiteY8365" fmla="*/ 1981261 h 3222876"/>
                <a:gd name="connsiteX8366" fmla="*/ 3578442 w 5697280"/>
                <a:gd name="connsiteY8366" fmla="*/ 1986346 h 3222876"/>
                <a:gd name="connsiteX8367" fmla="*/ 3563956 w 5697280"/>
                <a:gd name="connsiteY8367" fmla="*/ 2001811 h 3222876"/>
                <a:gd name="connsiteX8368" fmla="*/ 3601907 w 5697280"/>
                <a:gd name="connsiteY8368" fmla="*/ 1961270 h 3222876"/>
                <a:gd name="connsiteX8369" fmla="*/ 3607109 w 5697280"/>
                <a:gd name="connsiteY8369" fmla="*/ 1953060 h 3222876"/>
                <a:gd name="connsiteX8370" fmla="*/ 3615203 w 5697280"/>
                <a:gd name="connsiteY8370" fmla="*/ 1920357 h 3222876"/>
                <a:gd name="connsiteX8371" fmla="*/ 3633817 w 5697280"/>
                <a:gd name="connsiteY8371" fmla="*/ 1871513 h 3222876"/>
                <a:gd name="connsiteX8372" fmla="*/ 3633420 w 5697280"/>
                <a:gd name="connsiteY8372" fmla="*/ 1871886 h 3222876"/>
                <a:gd name="connsiteX8373" fmla="*/ 3658962 w 5697280"/>
                <a:gd name="connsiteY8373" fmla="*/ 1848677 h 3222876"/>
                <a:gd name="connsiteX8374" fmla="*/ 3679325 w 5697280"/>
                <a:gd name="connsiteY8374" fmla="*/ 1816394 h 3222876"/>
                <a:gd name="connsiteX8375" fmla="*/ 3717953 w 5697280"/>
                <a:gd name="connsiteY8375" fmla="*/ 1787121 h 3222876"/>
                <a:gd name="connsiteX8376" fmla="*/ 3725744 w 5697280"/>
                <a:gd name="connsiteY8376" fmla="*/ 1782992 h 3222876"/>
                <a:gd name="connsiteX8377" fmla="*/ 3725347 w 5697280"/>
                <a:gd name="connsiteY8377" fmla="*/ 1791646 h 3222876"/>
                <a:gd name="connsiteX8378" fmla="*/ 3723015 w 5697280"/>
                <a:gd name="connsiteY8378" fmla="*/ 1808277 h 3222876"/>
                <a:gd name="connsiteX8379" fmla="*/ 3726537 w 5697280"/>
                <a:gd name="connsiteY8379" fmla="*/ 1815858 h 3222876"/>
                <a:gd name="connsiteX8380" fmla="*/ 3717673 w 5697280"/>
                <a:gd name="connsiteY8380" fmla="*/ 1815321 h 3222876"/>
                <a:gd name="connsiteX8381" fmla="*/ 3686043 w 5697280"/>
                <a:gd name="connsiteY8381" fmla="*/ 1849144 h 3222876"/>
                <a:gd name="connsiteX8382" fmla="*/ 3706267 w 5697280"/>
                <a:gd name="connsiteY8382" fmla="*/ 1828944 h 3222876"/>
                <a:gd name="connsiteX8383" fmla="*/ 3716180 w 5697280"/>
                <a:gd name="connsiteY8383" fmla="*/ 1835662 h 3222876"/>
                <a:gd name="connsiteX8384" fmla="*/ 3629688 w 5697280"/>
                <a:gd name="connsiteY8384" fmla="*/ 1944499 h 3222876"/>
                <a:gd name="connsiteX8385" fmla="*/ 3608462 w 5697280"/>
                <a:gd name="connsiteY8385" fmla="*/ 1969411 h 3222876"/>
                <a:gd name="connsiteX8386" fmla="*/ 3639415 w 5697280"/>
                <a:gd name="connsiteY8386" fmla="*/ 1941304 h 3222876"/>
                <a:gd name="connsiteX8387" fmla="*/ 3649375 w 5697280"/>
                <a:gd name="connsiteY8387" fmla="*/ 1932953 h 3222876"/>
                <a:gd name="connsiteX8388" fmla="*/ 3718652 w 5697280"/>
                <a:gd name="connsiteY8388" fmla="*/ 1857378 h 3222876"/>
                <a:gd name="connsiteX8389" fmla="*/ 3729826 w 5697280"/>
                <a:gd name="connsiteY8389" fmla="*/ 1853879 h 3222876"/>
                <a:gd name="connsiteX8390" fmla="*/ 3725580 w 5697280"/>
                <a:gd name="connsiteY8390" fmla="*/ 1864049 h 3222876"/>
                <a:gd name="connsiteX8391" fmla="*/ 3723108 w 5697280"/>
                <a:gd name="connsiteY8391" fmla="*/ 1866708 h 3222876"/>
                <a:gd name="connsiteX8392" fmla="*/ 3708343 w 5697280"/>
                <a:gd name="connsiteY8392" fmla="*/ 1894885 h 3222876"/>
                <a:gd name="connsiteX8393" fmla="*/ 3731738 w 5697280"/>
                <a:gd name="connsiteY8393" fmla="*/ 1871793 h 3222876"/>
                <a:gd name="connsiteX8394" fmla="*/ 3742188 w 5697280"/>
                <a:gd name="connsiteY8394" fmla="*/ 1867151 h 3222876"/>
                <a:gd name="connsiteX8395" fmla="*/ 3747250 w 5697280"/>
                <a:gd name="connsiteY8395" fmla="*/ 1883316 h 3222876"/>
                <a:gd name="connsiteX8396" fmla="*/ 3704237 w 5697280"/>
                <a:gd name="connsiteY8396" fmla="*/ 1919891 h 3222876"/>
                <a:gd name="connsiteX8397" fmla="*/ 3699292 w 5697280"/>
                <a:gd name="connsiteY8397" fmla="*/ 1916019 h 3222876"/>
                <a:gd name="connsiteX8398" fmla="*/ 3652151 w 5697280"/>
                <a:gd name="connsiteY8398" fmla="*/ 1955742 h 3222876"/>
                <a:gd name="connsiteX8399" fmla="*/ 3642004 w 5697280"/>
                <a:gd name="connsiteY8399" fmla="*/ 1966612 h 3222876"/>
                <a:gd name="connsiteX8400" fmla="*/ 3632254 w 5697280"/>
                <a:gd name="connsiteY8400" fmla="*/ 1983593 h 3222876"/>
                <a:gd name="connsiteX8401" fmla="*/ 3626049 w 5697280"/>
                <a:gd name="connsiteY8401" fmla="*/ 1991641 h 3222876"/>
                <a:gd name="connsiteX8402" fmla="*/ 3605383 w 5697280"/>
                <a:gd name="connsiteY8402" fmla="*/ 2012144 h 3222876"/>
                <a:gd name="connsiteX8403" fmla="*/ 3626003 w 5697280"/>
                <a:gd name="connsiteY8403" fmla="*/ 1991431 h 3222876"/>
                <a:gd name="connsiteX8404" fmla="*/ 205543 w 5697280"/>
                <a:gd name="connsiteY8404" fmla="*/ 2992011 h 3222876"/>
                <a:gd name="connsiteX8405" fmla="*/ 227329 w 5697280"/>
                <a:gd name="connsiteY8405" fmla="*/ 2909997 h 3222876"/>
                <a:gd name="connsiteX8406" fmla="*/ 237009 w 5697280"/>
                <a:gd name="connsiteY8406" fmla="*/ 2930734 h 3222876"/>
                <a:gd name="connsiteX8407" fmla="*/ 244240 w 5697280"/>
                <a:gd name="connsiteY8407" fmla="*/ 2939295 h 3222876"/>
                <a:gd name="connsiteX8408" fmla="*/ 248205 w 5697280"/>
                <a:gd name="connsiteY8408" fmla="*/ 2928985 h 3222876"/>
                <a:gd name="connsiteX8409" fmla="*/ 253780 w 5697280"/>
                <a:gd name="connsiteY8409" fmla="*/ 2911280 h 3222876"/>
                <a:gd name="connsiteX8410" fmla="*/ 261128 w 5697280"/>
                <a:gd name="connsiteY8410" fmla="*/ 2891734 h 3222876"/>
                <a:gd name="connsiteX8411" fmla="*/ 262131 w 5697280"/>
                <a:gd name="connsiteY8411" fmla="*/ 2870040 h 3222876"/>
                <a:gd name="connsiteX8412" fmla="*/ 267916 w 5697280"/>
                <a:gd name="connsiteY8412" fmla="*/ 2915946 h 3222876"/>
                <a:gd name="connsiteX8413" fmla="*/ 265606 w 5697280"/>
                <a:gd name="connsiteY8413" fmla="*/ 2923456 h 3222876"/>
                <a:gd name="connsiteX8414" fmla="*/ 271951 w 5697280"/>
                <a:gd name="connsiteY8414" fmla="*/ 2951587 h 3222876"/>
                <a:gd name="connsiteX8415" fmla="*/ 269385 w 5697280"/>
                <a:gd name="connsiteY8415" fmla="*/ 2975123 h 3222876"/>
                <a:gd name="connsiteX8416" fmla="*/ 278762 w 5697280"/>
                <a:gd name="connsiteY8416" fmla="*/ 2954736 h 3222876"/>
                <a:gd name="connsiteX8417" fmla="*/ 283147 w 5697280"/>
                <a:gd name="connsiteY8417" fmla="*/ 2940927 h 3222876"/>
                <a:gd name="connsiteX8418" fmla="*/ 292991 w 5697280"/>
                <a:gd name="connsiteY8418" fmla="*/ 2949675 h 3222876"/>
                <a:gd name="connsiteX8419" fmla="*/ 337333 w 5697280"/>
                <a:gd name="connsiteY8419" fmla="*/ 3017506 h 3222876"/>
                <a:gd name="connsiteX8420" fmla="*/ 315407 w 5697280"/>
                <a:gd name="connsiteY8420" fmla="*/ 3006799 h 3222876"/>
                <a:gd name="connsiteX8421" fmla="*/ 309132 w 5697280"/>
                <a:gd name="connsiteY8421" fmla="*/ 3002461 h 3222876"/>
                <a:gd name="connsiteX8422" fmla="*/ 308922 w 5697280"/>
                <a:gd name="connsiteY8422" fmla="*/ 3009622 h 3222876"/>
                <a:gd name="connsiteX8423" fmla="*/ 302181 w 5697280"/>
                <a:gd name="connsiteY8423" fmla="*/ 3014497 h 3222876"/>
                <a:gd name="connsiteX8424" fmla="*/ 270738 w 5697280"/>
                <a:gd name="connsiteY8424" fmla="*/ 2993854 h 3222876"/>
                <a:gd name="connsiteX8425" fmla="*/ 250165 w 5697280"/>
                <a:gd name="connsiteY8425" fmla="*/ 2970598 h 3222876"/>
                <a:gd name="connsiteX8426" fmla="*/ 260731 w 5697280"/>
                <a:gd name="connsiteY8426" fmla="*/ 3013144 h 3222876"/>
                <a:gd name="connsiteX8427" fmla="*/ 264860 w 5697280"/>
                <a:gd name="connsiteY8427" fmla="*/ 3017272 h 3222876"/>
                <a:gd name="connsiteX8428" fmla="*/ 281934 w 5697280"/>
                <a:gd name="connsiteY8428" fmla="*/ 3041788 h 3222876"/>
                <a:gd name="connsiteX8429" fmla="*/ 290005 w 5697280"/>
                <a:gd name="connsiteY8429" fmla="*/ 3038475 h 3222876"/>
                <a:gd name="connsiteX8430" fmla="*/ 291521 w 5697280"/>
                <a:gd name="connsiteY8430" fmla="*/ 3030218 h 3222876"/>
                <a:gd name="connsiteX8431" fmla="*/ 300198 w 5697280"/>
                <a:gd name="connsiteY8431" fmla="*/ 3033181 h 3222876"/>
                <a:gd name="connsiteX8432" fmla="*/ 319722 w 5697280"/>
                <a:gd name="connsiteY8432" fmla="*/ 3050791 h 3222876"/>
                <a:gd name="connsiteX8433" fmla="*/ 325927 w 5697280"/>
                <a:gd name="connsiteY8433" fmla="*/ 3037636 h 3222876"/>
                <a:gd name="connsiteX8434" fmla="*/ 339409 w 5697280"/>
                <a:gd name="connsiteY8434" fmla="*/ 3048739 h 3222876"/>
                <a:gd name="connsiteX8435" fmla="*/ 345497 w 5697280"/>
                <a:gd name="connsiteY8435" fmla="*/ 3020958 h 3222876"/>
                <a:gd name="connsiteX8436" fmla="*/ 356740 w 5697280"/>
                <a:gd name="connsiteY8436" fmla="*/ 3005166 h 3222876"/>
                <a:gd name="connsiteX8437" fmla="*/ 356857 w 5697280"/>
                <a:gd name="connsiteY8437" fmla="*/ 3022497 h 3222876"/>
                <a:gd name="connsiteX8438" fmla="*/ 352238 w 5697280"/>
                <a:gd name="connsiteY8438" fmla="*/ 3054500 h 3222876"/>
                <a:gd name="connsiteX8439" fmla="*/ 369989 w 5697280"/>
                <a:gd name="connsiteY8439" fmla="*/ 3016270 h 3222876"/>
                <a:gd name="connsiteX8440" fmla="*/ 376637 w 5697280"/>
                <a:gd name="connsiteY8440" fmla="*/ 3009458 h 3222876"/>
                <a:gd name="connsiteX8441" fmla="*/ 378013 w 5697280"/>
                <a:gd name="connsiteY8441" fmla="*/ 3018346 h 3222876"/>
                <a:gd name="connsiteX8442" fmla="*/ 371179 w 5697280"/>
                <a:gd name="connsiteY8442" fmla="*/ 3050255 h 3222876"/>
                <a:gd name="connsiteX8443" fmla="*/ 372671 w 5697280"/>
                <a:gd name="connsiteY8443" fmla="*/ 3060262 h 3222876"/>
                <a:gd name="connsiteX8444" fmla="*/ 388230 w 5697280"/>
                <a:gd name="connsiteY8444" fmla="*/ 3029472 h 3222876"/>
                <a:gd name="connsiteX8445" fmla="*/ 398750 w 5697280"/>
                <a:gd name="connsiteY8445" fmla="*/ 3051188 h 3222876"/>
                <a:gd name="connsiteX8446" fmla="*/ 420676 w 5697280"/>
                <a:gd name="connsiteY8446" fmla="*/ 3059562 h 3222876"/>
                <a:gd name="connsiteX8447" fmla="*/ 436327 w 5697280"/>
                <a:gd name="connsiteY8447" fmla="*/ 3051538 h 3222876"/>
                <a:gd name="connsiteX8448" fmla="*/ 446357 w 5697280"/>
                <a:gd name="connsiteY8448" fmla="*/ 3052424 h 3222876"/>
                <a:gd name="connsiteX8449" fmla="*/ 451769 w 5697280"/>
                <a:gd name="connsiteY8449" fmla="*/ 3053147 h 3222876"/>
                <a:gd name="connsiteX8450" fmla="*/ 453402 w 5697280"/>
                <a:gd name="connsiteY8450" fmla="*/ 3083797 h 3222876"/>
                <a:gd name="connsiteX8451" fmla="*/ 443652 w 5697280"/>
                <a:gd name="connsiteY8451" fmla="*/ 3088883 h 3222876"/>
                <a:gd name="connsiteX8452" fmla="*/ 436164 w 5697280"/>
                <a:gd name="connsiteY8452" fmla="*/ 3101595 h 3222876"/>
                <a:gd name="connsiteX8453" fmla="*/ 428583 w 5697280"/>
                <a:gd name="connsiteY8453" fmla="*/ 3096627 h 3222876"/>
                <a:gd name="connsiteX8454" fmla="*/ 422425 w 5697280"/>
                <a:gd name="connsiteY8454" fmla="*/ 3089326 h 3222876"/>
                <a:gd name="connsiteX8455" fmla="*/ 421236 w 5697280"/>
                <a:gd name="connsiteY8455" fmla="*/ 3100125 h 3222876"/>
                <a:gd name="connsiteX8456" fmla="*/ 424151 w 5697280"/>
                <a:gd name="connsiteY8456" fmla="*/ 3109339 h 3222876"/>
                <a:gd name="connsiteX8457" fmla="*/ 465998 w 5697280"/>
                <a:gd name="connsiteY8457" fmla="*/ 3106960 h 3222876"/>
                <a:gd name="connsiteX8458" fmla="*/ 486921 w 5697280"/>
                <a:gd name="connsiteY8458" fmla="*/ 3096533 h 3222876"/>
                <a:gd name="connsiteX8459" fmla="*/ 487177 w 5697280"/>
                <a:gd name="connsiteY8459" fmla="*/ 3090165 h 3222876"/>
                <a:gd name="connsiteX8460" fmla="*/ 459093 w 5697280"/>
                <a:gd name="connsiteY8460" fmla="*/ 3019442 h 3222876"/>
                <a:gd name="connsiteX8461" fmla="*/ 450579 w 5697280"/>
                <a:gd name="connsiteY8461" fmla="*/ 3009295 h 3222876"/>
                <a:gd name="connsiteX8462" fmla="*/ 454148 w 5697280"/>
                <a:gd name="connsiteY8462" fmla="*/ 2993854 h 3222876"/>
                <a:gd name="connsiteX8463" fmla="*/ 461332 w 5697280"/>
                <a:gd name="connsiteY8463" fmla="*/ 2991334 h 3222876"/>
                <a:gd name="connsiteX8464" fmla="*/ 485171 w 5697280"/>
                <a:gd name="connsiteY8464" fmla="*/ 3020118 h 3222876"/>
                <a:gd name="connsiteX8465" fmla="*/ 489510 w 5697280"/>
                <a:gd name="connsiteY8465" fmla="*/ 3061172 h 3222876"/>
                <a:gd name="connsiteX8466" fmla="*/ 494898 w 5697280"/>
                <a:gd name="connsiteY8466" fmla="*/ 3069569 h 3222876"/>
                <a:gd name="connsiteX8467" fmla="*/ 501313 w 5697280"/>
                <a:gd name="connsiteY8467" fmla="*/ 3063481 h 3222876"/>
                <a:gd name="connsiteX8468" fmla="*/ 503202 w 5697280"/>
                <a:gd name="connsiteY8468" fmla="*/ 3051795 h 3222876"/>
                <a:gd name="connsiteX8469" fmla="*/ 500706 w 5697280"/>
                <a:gd name="connsiteY8469" fmla="*/ 3029029 h 3222876"/>
                <a:gd name="connsiteX8470" fmla="*/ 487154 w 5697280"/>
                <a:gd name="connsiteY8470" fmla="*/ 2991754 h 3222876"/>
                <a:gd name="connsiteX8471" fmla="*/ 471129 w 5697280"/>
                <a:gd name="connsiteY8471" fmla="*/ 2979252 h 3222876"/>
                <a:gd name="connsiteX8472" fmla="*/ 468540 w 5697280"/>
                <a:gd name="connsiteY8472" fmla="*/ 2970131 h 3222876"/>
                <a:gd name="connsiteX8473" fmla="*/ 507004 w 5697280"/>
                <a:gd name="connsiteY8473" fmla="*/ 2958235 h 3222876"/>
                <a:gd name="connsiteX8474" fmla="*/ 509757 w 5697280"/>
                <a:gd name="connsiteY8474" fmla="*/ 2965163 h 3222876"/>
                <a:gd name="connsiteX8475" fmla="*/ 502806 w 5697280"/>
                <a:gd name="connsiteY8475" fmla="*/ 2985223 h 3222876"/>
                <a:gd name="connsiteX8476" fmla="*/ 522259 w 5697280"/>
                <a:gd name="connsiteY8476" fmla="*/ 2972091 h 3222876"/>
                <a:gd name="connsiteX8477" fmla="*/ 526201 w 5697280"/>
                <a:gd name="connsiteY8477" fmla="*/ 2977036 h 3222876"/>
                <a:gd name="connsiteX8478" fmla="*/ 507261 w 5697280"/>
                <a:gd name="connsiteY8478" fmla="*/ 3009085 h 3222876"/>
                <a:gd name="connsiteX8479" fmla="*/ 520883 w 5697280"/>
                <a:gd name="connsiteY8479" fmla="*/ 3012327 h 3222876"/>
                <a:gd name="connsiteX8480" fmla="*/ 531823 w 5697280"/>
                <a:gd name="connsiteY8480" fmla="*/ 3018998 h 3222876"/>
                <a:gd name="connsiteX8481" fmla="*/ 534342 w 5697280"/>
                <a:gd name="connsiteY8481" fmla="*/ 3087833 h 3222876"/>
                <a:gd name="connsiteX8482" fmla="*/ 539357 w 5697280"/>
                <a:gd name="connsiteY8482" fmla="*/ 3097699 h 3222876"/>
                <a:gd name="connsiteX8483" fmla="*/ 544442 w 5697280"/>
                <a:gd name="connsiteY8483" fmla="*/ 3081931 h 3222876"/>
                <a:gd name="connsiteX8484" fmla="*/ 549340 w 5697280"/>
                <a:gd name="connsiteY8484" fmla="*/ 3084311 h 3222876"/>
                <a:gd name="connsiteX8485" fmla="*/ 569144 w 5697280"/>
                <a:gd name="connsiteY8485" fmla="*/ 3107823 h 3222876"/>
                <a:gd name="connsiteX8486" fmla="*/ 589974 w 5697280"/>
                <a:gd name="connsiteY8486" fmla="*/ 3114984 h 3222876"/>
                <a:gd name="connsiteX8487" fmla="*/ 594616 w 5697280"/>
                <a:gd name="connsiteY8487" fmla="*/ 3102038 h 3222876"/>
                <a:gd name="connsiteX8488" fmla="*/ 611480 w 5697280"/>
                <a:gd name="connsiteY8488" fmla="*/ 3086690 h 3222876"/>
                <a:gd name="connsiteX8489" fmla="*/ 630141 w 5697280"/>
                <a:gd name="connsiteY8489" fmla="*/ 3052145 h 3222876"/>
                <a:gd name="connsiteX8490" fmla="*/ 623493 w 5697280"/>
                <a:gd name="connsiteY8490" fmla="*/ 2997469 h 3222876"/>
                <a:gd name="connsiteX8491" fmla="*/ 610500 w 5697280"/>
                <a:gd name="connsiteY8491" fmla="*/ 2977782 h 3222876"/>
                <a:gd name="connsiteX8492" fmla="*/ 554822 w 5697280"/>
                <a:gd name="connsiteY8492" fmla="*/ 2933743 h 3222876"/>
                <a:gd name="connsiteX8493" fmla="*/ 493755 w 5697280"/>
                <a:gd name="connsiteY8493" fmla="*/ 2934956 h 3222876"/>
                <a:gd name="connsiteX8494" fmla="*/ 487527 w 5697280"/>
                <a:gd name="connsiteY8494" fmla="*/ 2927515 h 3222876"/>
                <a:gd name="connsiteX8495" fmla="*/ 522562 w 5697280"/>
                <a:gd name="connsiteY8495" fmla="*/ 2914009 h 3222876"/>
                <a:gd name="connsiteX8496" fmla="*/ 549130 w 5697280"/>
                <a:gd name="connsiteY8496" fmla="*/ 2913333 h 3222876"/>
                <a:gd name="connsiteX8497" fmla="*/ 585075 w 5697280"/>
                <a:gd name="connsiteY8497" fmla="*/ 2910674 h 3222876"/>
                <a:gd name="connsiteX8498" fmla="*/ 602406 w 5697280"/>
                <a:gd name="connsiteY8498" fmla="*/ 2902043 h 3222876"/>
                <a:gd name="connsiteX8499" fmla="*/ 609777 w 5697280"/>
                <a:gd name="connsiteY8499" fmla="*/ 2918465 h 3222876"/>
                <a:gd name="connsiteX8500" fmla="*/ 611900 w 5697280"/>
                <a:gd name="connsiteY8500" fmla="*/ 2919888 h 3222876"/>
                <a:gd name="connsiteX8501" fmla="*/ 621417 w 5697280"/>
                <a:gd name="connsiteY8501" fmla="*/ 2904586 h 3222876"/>
                <a:gd name="connsiteX8502" fmla="*/ 621160 w 5697280"/>
                <a:gd name="connsiteY8502" fmla="*/ 2939295 h 3222876"/>
                <a:gd name="connsiteX8503" fmla="*/ 625592 w 5697280"/>
                <a:gd name="connsiteY8503" fmla="*/ 2957629 h 3222876"/>
                <a:gd name="connsiteX8504" fmla="*/ 626152 w 5697280"/>
                <a:gd name="connsiteY8504" fmla="*/ 2970901 h 3222876"/>
                <a:gd name="connsiteX8505" fmla="*/ 640334 w 5697280"/>
                <a:gd name="connsiteY8505" fmla="*/ 2924949 h 3222876"/>
                <a:gd name="connsiteX8506" fmla="*/ 648591 w 5697280"/>
                <a:gd name="connsiteY8506" fmla="*/ 2933417 h 3222876"/>
                <a:gd name="connsiteX8507" fmla="*/ 646072 w 5697280"/>
                <a:gd name="connsiteY8507" fmla="*/ 2967938 h 3222876"/>
                <a:gd name="connsiteX8508" fmla="*/ 660837 w 5697280"/>
                <a:gd name="connsiteY8508" fmla="*/ 3033997 h 3222876"/>
                <a:gd name="connsiteX8509" fmla="*/ 681364 w 5697280"/>
                <a:gd name="connsiteY8509" fmla="*/ 3074374 h 3222876"/>
                <a:gd name="connsiteX8510" fmla="*/ 666669 w 5697280"/>
                <a:gd name="connsiteY8510" fmla="*/ 3038406 h 3222876"/>
                <a:gd name="connsiteX8511" fmla="*/ 671124 w 5697280"/>
                <a:gd name="connsiteY8511" fmla="*/ 3027956 h 3222876"/>
                <a:gd name="connsiteX8512" fmla="*/ 679171 w 5697280"/>
                <a:gd name="connsiteY8512" fmla="*/ 3034977 h 3222876"/>
                <a:gd name="connsiteX8513" fmla="*/ 700631 w 5697280"/>
                <a:gd name="connsiteY8513" fmla="*/ 3076683 h 3222876"/>
                <a:gd name="connsiteX8514" fmla="*/ 711687 w 5697280"/>
                <a:gd name="connsiteY8514" fmla="*/ 3081138 h 3222876"/>
                <a:gd name="connsiteX8515" fmla="*/ 710125 w 5697280"/>
                <a:gd name="connsiteY8515" fmla="*/ 3069336 h 3222876"/>
                <a:gd name="connsiteX8516" fmla="*/ 691931 w 5697280"/>
                <a:gd name="connsiteY8516" fmla="*/ 3049858 h 3222876"/>
                <a:gd name="connsiteX8517" fmla="*/ 688502 w 5697280"/>
                <a:gd name="connsiteY8517" fmla="*/ 3039315 h 3222876"/>
                <a:gd name="connsiteX8518" fmla="*/ 700095 w 5697280"/>
                <a:gd name="connsiteY8518" fmla="*/ 3041251 h 3222876"/>
                <a:gd name="connsiteX8519" fmla="*/ 713437 w 5697280"/>
                <a:gd name="connsiteY8519" fmla="*/ 3055597 h 3222876"/>
                <a:gd name="connsiteX8520" fmla="*/ 702194 w 5697280"/>
                <a:gd name="connsiteY8520" fmla="*/ 3031455 h 3222876"/>
                <a:gd name="connsiteX8521" fmla="*/ 678542 w 5697280"/>
                <a:gd name="connsiteY8521" fmla="*/ 3008782 h 3222876"/>
                <a:gd name="connsiteX8522" fmla="*/ 673247 w 5697280"/>
                <a:gd name="connsiteY8522" fmla="*/ 2957232 h 3222876"/>
                <a:gd name="connsiteX8523" fmla="*/ 678682 w 5697280"/>
                <a:gd name="connsiteY8523" fmla="*/ 2946292 h 3222876"/>
                <a:gd name="connsiteX8524" fmla="*/ 688735 w 5697280"/>
                <a:gd name="connsiteY8524" fmla="*/ 2961384 h 3222876"/>
                <a:gd name="connsiteX8525" fmla="*/ 717052 w 5697280"/>
                <a:gd name="connsiteY8525" fmla="*/ 3022287 h 3222876"/>
                <a:gd name="connsiteX8526" fmla="*/ 727316 w 5697280"/>
                <a:gd name="connsiteY8526" fmla="*/ 3025950 h 3222876"/>
                <a:gd name="connsiteX8527" fmla="*/ 726896 w 5697280"/>
                <a:gd name="connsiteY8527" fmla="*/ 3014847 h 3222876"/>
                <a:gd name="connsiteX8528" fmla="*/ 689831 w 5697280"/>
                <a:gd name="connsiteY8528" fmla="*/ 2935119 h 3222876"/>
                <a:gd name="connsiteX8529" fmla="*/ 679871 w 5697280"/>
                <a:gd name="connsiteY8529" fmla="*/ 2935959 h 3222876"/>
                <a:gd name="connsiteX8530" fmla="*/ 668581 w 5697280"/>
                <a:gd name="connsiteY8530" fmla="*/ 2941044 h 3222876"/>
                <a:gd name="connsiteX8531" fmla="*/ 674156 w 5697280"/>
                <a:gd name="connsiteY8531" fmla="*/ 2921334 h 3222876"/>
                <a:gd name="connsiteX8532" fmla="*/ 622047 w 5697280"/>
                <a:gd name="connsiteY8532" fmla="*/ 2889354 h 3222876"/>
                <a:gd name="connsiteX8533" fmla="*/ 600051 w 5697280"/>
                <a:gd name="connsiteY8533" fmla="*/ 2875592 h 3222876"/>
                <a:gd name="connsiteX8534" fmla="*/ 562379 w 5697280"/>
                <a:gd name="connsiteY8534" fmla="*/ 2884433 h 3222876"/>
                <a:gd name="connsiteX8535" fmla="*/ 558461 w 5697280"/>
                <a:gd name="connsiteY8535" fmla="*/ 2873236 h 3222876"/>
                <a:gd name="connsiteX8536" fmla="*/ 583862 w 5697280"/>
                <a:gd name="connsiteY8536" fmla="*/ 2861130 h 3222876"/>
                <a:gd name="connsiteX8537" fmla="*/ 558228 w 5697280"/>
                <a:gd name="connsiteY8537" fmla="*/ 2855159 h 3222876"/>
                <a:gd name="connsiteX8538" fmla="*/ 531753 w 5697280"/>
                <a:gd name="connsiteY8538" fmla="*/ 2846318 h 3222876"/>
                <a:gd name="connsiteX8539" fmla="*/ 515448 w 5697280"/>
                <a:gd name="connsiteY8539" fmla="*/ 2858354 h 3222876"/>
                <a:gd name="connsiteX8540" fmla="*/ 504368 w 5697280"/>
                <a:gd name="connsiteY8540" fmla="*/ 2851450 h 3222876"/>
                <a:gd name="connsiteX8541" fmla="*/ 458067 w 5697280"/>
                <a:gd name="connsiteY8541" fmla="*/ 2859287 h 3222876"/>
                <a:gd name="connsiteX8542" fmla="*/ 437657 w 5697280"/>
                <a:gd name="connsiteY8542" fmla="*/ 2861410 h 3222876"/>
                <a:gd name="connsiteX8543" fmla="*/ 437797 w 5697280"/>
                <a:gd name="connsiteY8543" fmla="*/ 2868431 h 3222876"/>
                <a:gd name="connsiteX8544" fmla="*/ 451162 w 5697280"/>
                <a:gd name="connsiteY8544" fmla="*/ 2877108 h 3222876"/>
                <a:gd name="connsiteX8545" fmla="*/ 454078 w 5697280"/>
                <a:gd name="connsiteY8545" fmla="*/ 2886392 h 3222876"/>
                <a:gd name="connsiteX8546" fmla="*/ 456317 w 5697280"/>
                <a:gd name="connsiteY8546" fmla="*/ 2892760 h 3222876"/>
                <a:gd name="connsiteX8547" fmla="*/ 433155 w 5697280"/>
                <a:gd name="connsiteY8547" fmla="*/ 2896329 h 3222876"/>
                <a:gd name="connsiteX8548" fmla="*/ 398726 w 5697280"/>
                <a:gd name="connsiteY8548" fmla="*/ 2890077 h 3222876"/>
                <a:gd name="connsiteX8549" fmla="*/ 421702 w 5697280"/>
                <a:gd name="connsiteY8549" fmla="*/ 2901903 h 3222876"/>
                <a:gd name="connsiteX8550" fmla="*/ 430636 w 5697280"/>
                <a:gd name="connsiteY8550" fmla="*/ 2908155 h 3222876"/>
                <a:gd name="connsiteX8551" fmla="*/ 426997 w 5697280"/>
                <a:gd name="connsiteY8551" fmla="*/ 2926605 h 3222876"/>
                <a:gd name="connsiteX8552" fmla="*/ 404348 w 5697280"/>
                <a:gd name="connsiteY8552" fmla="*/ 2923106 h 3222876"/>
                <a:gd name="connsiteX8553" fmla="*/ 368076 w 5697280"/>
                <a:gd name="connsiteY8553" fmla="*/ 2908528 h 3222876"/>
                <a:gd name="connsiteX8554" fmla="*/ 357113 w 5697280"/>
                <a:gd name="connsiteY8554" fmla="*/ 2890870 h 3222876"/>
                <a:gd name="connsiteX8555" fmla="*/ 364531 w 5697280"/>
                <a:gd name="connsiteY8555" fmla="*/ 2886625 h 3222876"/>
                <a:gd name="connsiteX8556" fmla="*/ 375470 w 5697280"/>
                <a:gd name="connsiteY8556" fmla="*/ 2876968 h 3222876"/>
                <a:gd name="connsiteX8557" fmla="*/ 378153 w 5697280"/>
                <a:gd name="connsiteY8557" fmla="*/ 2854692 h 3222876"/>
                <a:gd name="connsiteX8558" fmla="*/ 378060 w 5697280"/>
                <a:gd name="connsiteY8558" fmla="*/ 2828264 h 3222876"/>
                <a:gd name="connsiteX8559" fmla="*/ 361498 w 5697280"/>
                <a:gd name="connsiteY8559" fmla="*/ 2827914 h 3222876"/>
                <a:gd name="connsiteX8560" fmla="*/ 344494 w 5697280"/>
                <a:gd name="connsiteY8560" fmla="*/ 2825465 h 3222876"/>
                <a:gd name="connsiteX8561" fmla="*/ 347573 w 5697280"/>
                <a:gd name="connsiteY8561" fmla="*/ 2804029 h 3222876"/>
                <a:gd name="connsiteX8562" fmla="*/ 347876 w 5697280"/>
                <a:gd name="connsiteY8562" fmla="*/ 2795445 h 3222876"/>
                <a:gd name="connsiteX8563" fmla="*/ 330172 w 5697280"/>
                <a:gd name="connsiteY8563" fmla="*/ 2778557 h 3222876"/>
                <a:gd name="connsiteX8564" fmla="*/ 329705 w 5697280"/>
                <a:gd name="connsiteY8564" fmla="*/ 2793999 h 3222876"/>
                <a:gd name="connsiteX8565" fmla="*/ 320655 w 5697280"/>
                <a:gd name="connsiteY8565" fmla="*/ 2821546 h 3222876"/>
                <a:gd name="connsiteX8566" fmla="*/ 309272 w 5697280"/>
                <a:gd name="connsiteY8566" fmla="*/ 2801673 h 3222876"/>
                <a:gd name="connsiteX8567" fmla="*/ 308432 w 5697280"/>
                <a:gd name="connsiteY8567" fmla="*/ 2809020 h 3222876"/>
                <a:gd name="connsiteX8568" fmla="*/ 289469 w 5697280"/>
                <a:gd name="connsiteY8568" fmla="*/ 2815039 h 3222876"/>
                <a:gd name="connsiteX8569" fmla="*/ 284267 w 5697280"/>
                <a:gd name="connsiteY8569" fmla="*/ 2774498 h 3222876"/>
                <a:gd name="connsiteX8570" fmla="*/ 239108 w 5697280"/>
                <a:gd name="connsiteY8570" fmla="*/ 2772982 h 3222876"/>
                <a:gd name="connsiteX8571" fmla="*/ 235353 w 5697280"/>
                <a:gd name="connsiteY8571" fmla="*/ 2779863 h 3222876"/>
                <a:gd name="connsiteX8572" fmla="*/ 237709 w 5697280"/>
                <a:gd name="connsiteY8572" fmla="*/ 2803446 h 3222876"/>
                <a:gd name="connsiteX8573" fmla="*/ 228355 w 5697280"/>
                <a:gd name="connsiteY8573" fmla="*/ 2832603 h 3222876"/>
                <a:gd name="connsiteX8574" fmla="*/ 224670 w 5697280"/>
                <a:gd name="connsiteY8574" fmla="*/ 2838831 h 3222876"/>
                <a:gd name="connsiteX8575" fmla="*/ 217019 w 5697280"/>
                <a:gd name="connsiteY8575" fmla="*/ 2909834 h 3222876"/>
                <a:gd name="connsiteX8576" fmla="*/ 211864 w 5697280"/>
                <a:gd name="connsiteY8576" fmla="*/ 2926605 h 3222876"/>
                <a:gd name="connsiteX8577" fmla="*/ 208832 w 5697280"/>
                <a:gd name="connsiteY8577" fmla="*/ 2945266 h 3222876"/>
                <a:gd name="connsiteX8578" fmla="*/ 205543 w 5697280"/>
                <a:gd name="connsiteY8578" fmla="*/ 2992011 h 3222876"/>
                <a:gd name="connsiteX8579" fmla="*/ 1122477 w 5697280"/>
                <a:gd name="connsiteY8579" fmla="*/ 444865 h 3222876"/>
                <a:gd name="connsiteX8580" fmla="*/ 1161454 w 5697280"/>
                <a:gd name="connsiteY8580" fmla="*/ 411137 h 3222876"/>
                <a:gd name="connsiteX8581" fmla="*/ 1169921 w 5697280"/>
                <a:gd name="connsiteY8581" fmla="*/ 408081 h 3222876"/>
                <a:gd name="connsiteX8582" fmla="*/ 1167309 w 5697280"/>
                <a:gd name="connsiteY8582" fmla="*/ 417621 h 3222876"/>
                <a:gd name="connsiteX8583" fmla="*/ 1111980 w 5697280"/>
                <a:gd name="connsiteY8583" fmla="*/ 474979 h 3222876"/>
                <a:gd name="connsiteX8584" fmla="*/ 1108085 w 5697280"/>
                <a:gd name="connsiteY8584" fmla="*/ 481020 h 3222876"/>
                <a:gd name="connsiteX8585" fmla="*/ 1107222 w 5697280"/>
                <a:gd name="connsiteY8585" fmla="*/ 491027 h 3222876"/>
                <a:gd name="connsiteX8586" fmla="*/ 1115945 w 5697280"/>
                <a:gd name="connsiteY8586" fmla="*/ 490141 h 3222876"/>
                <a:gd name="connsiteX8587" fmla="*/ 1124319 w 5697280"/>
                <a:gd name="connsiteY8587" fmla="*/ 490817 h 3222876"/>
                <a:gd name="connsiteX8588" fmla="*/ 1122173 w 5697280"/>
                <a:gd name="connsiteY8588" fmla="*/ 500544 h 3222876"/>
                <a:gd name="connsiteX8589" fmla="*/ 1095069 w 5697280"/>
                <a:gd name="connsiteY8589" fmla="*/ 523310 h 3222876"/>
                <a:gd name="connsiteX8590" fmla="*/ 1092480 w 5697280"/>
                <a:gd name="connsiteY8590" fmla="*/ 527065 h 3222876"/>
                <a:gd name="connsiteX8591" fmla="*/ 1085599 w 5697280"/>
                <a:gd name="connsiteY8591" fmla="*/ 574930 h 3222876"/>
                <a:gd name="connsiteX8592" fmla="*/ 1090614 w 5697280"/>
                <a:gd name="connsiteY8592" fmla="*/ 569681 h 3222876"/>
                <a:gd name="connsiteX8593" fmla="*/ 1106615 w 5697280"/>
                <a:gd name="connsiteY8593" fmla="*/ 533153 h 3222876"/>
                <a:gd name="connsiteX8594" fmla="*/ 1121567 w 5697280"/>
                <a:gd name="connsiteY8594" fmla="*/ 527089 h 3222876"/>
                <a:gd name="connsiteX8595" fmla="*/ 1120191 w 5697280"/>
                <a:gd name="connsiteY8595" fmla="*/ 538635 h 3222876"/>
                <a:gd name="connsiteX8596" fmla="*/ 1113473 w 5697280"/>
                <a:gd name="connsiteY8596" fmla="*/ 551557 h 3222876"/>
                <a:gd name="connsiteX8597" fmla="*/ 1098218 w 5697280"/>
                <a:gd name="connsiteY8597" fmla="*/ 588039 h 3222876"/>
                <a:gd name="connsiteX8598" fmla="*/ 1076245 w 5697280"/>
                <a:gd name="connsiteY8598" fmla="*/ 637139 h 3222876"/>
                <a:gd name="connsiteX8599" fmla="*/ 1077901 w 5697280"/>
                <a:gd name="connsiteY8599" fmla="*/ 759203 h 3222876"/>
                <a:gd name="connsiteX8600" fmla="*/ 1060150 w 5697280"/>
                <a:gd name="connsiteY8600" fmla="*/ 775694 h 3222876"/>
                <a:gd name="connsiteX8601" fmla="*/ 1043916 w 5697280"/>
                <a:gd name="connsiteY8601" fmla="*/ 781549 h 3222876"/>
                <a:gd name="connsiteX8602" fmla="*/ 1043286 w 5697280"/>
                <a:gd name="connsiteY8602" fmla="*/ 760159 h 3222876"/>
                <a:gd name="connsiteX8603" fmla="*/ 1052243 w 5697280"/>
                <a:gd name="connsiteY8603" fmla="*/ 718010 h 3222876"/>
                <a:gd name="connsiteX8604" fmla="*/ 1047391 w 5697280"/>
                <a:gd name="connsiteY8604" fmla="*/ 686497 h 3222876"/>
                <a:gd name="connsiteX8605" fmla="*/ 1012006 w 5697280"/>
                <a:gd name="connsiteY8605" fmla="*/ 727433 h 3222876"/>
                <a:gd name="connsiteX8606" fmla="*/ 962229 w 5697280"/>
                <a:gd name="connsiteY8606" fmla="*/ 732752 h 3222876"/>
                <a:gd name="connsiteX8607" fmla="*/ 953132 w 5697280"/>
                <a:gd name="connsiteY8607" fmla="*/ 702848 h 3222876"/>
                <a:gd name="connsiteX8608" fmla="*/ 947744 w 5697280"/>
                <a:gd name="connsiteY8608" fmla="*/ 700212 h 3222876"/>
                <a:gd name="connsiteX8609" fmla="*/ 940466 w 5697280"/>
                <a:gd name="connsiteY8609" fmla="*/ 703664 h 3222876"/>
                <a:gd name="connsiteX8610" fmla="*/ 941282 w 5697280"/>
                <a:gd name="connsiteY8610" fmla="*/ 692818 h 3222876"/>
                <a:gd name="connsiteX8611" fmla="*/ 947184 w 5697280"/>
                <a:gd name="connsiteY8611" fmla="*/ 671288 h 3222876"/>
                <a:gd name="connsiteX8612" fmla="*/ 942425 w 5697280"/>
                <a:gd name="connsiteY8612" fmla="*/ 665457 h 3222876"/>
                <a:gd name="connsiteX8613" fmla="*/ 933048 w 5697280"/>
                <a:gd name="connsiteY8613" fmla="*/ 730839 h 3222876"/>
                <a:gd name="connsiteX8614" fmla="*/ 934518 w 5697280"/>
                <a:gd name="connsiteY8614" fmla="*/ 738070 h 3222876"/>
                <a:gd name="connsiteX8615" fmla="*/ 946577 w 5697280"/>
                <a:gd name="connsiteY8615" fmla="*/ 734851 h 3222876"/>
                <a:gd name="connsiteX8616" fmla="*/ 946647 w 5697280"/>
                <a:gd name="connsiteY8616" fmla="*/ 742875 h 3222876"/>
                <a:gd name="connsiteX8617" fmla="*/ 931252 w 5697280"/>
                <a:gd name="connsiteY8617" fmla="*/ 757920 h 3222876"/>
                <a:gd name="connsiteX8618" fmla="*/ 932605 w 5697280"/>
                <a:gd name="connsiteY8618" fmla="*/ 811849 h 3222876"/>
                <a:gd name="connsiteX8619" fmla="*/ 933398 w 5697280"/>
                <a:gd name="connsiteY8619" fmla="*/ 801166 h 3222876"/>
                <a:gd name="connsiteX8620" fmla="*/ 958637 w 5697280"/>
                <a:gd name="connsiteY8620" fmla="*/ 780289 h 3222876"/>
                <a:gd name="connsiteX8621" fmla="*/ 982662 w 5697280"/>
                <a:gd name="connsiteY8621" fmla="*/ 756777 h 3222876"/>
                <a:gd name="connsiteX8622" fmla="*/ 993299 w 5697280"/>
                <a:gd name="connsiteY8622" fmla="*/ 754864 h 3222876"/>
                <a:gd name="connsiteX8623" fmla="*/ 991153 w 5697280"/>
                <a:gd name="connsiteY8623" fmla="*/ 764731 h 3222876"/>
                <a:gd name="connsiteX8624" fmla="*/ 945178 w 5697280"/>
                <a:gd name="connsiteY8624" fmla="*/ 818287 h 3222876"/>
                <a:gd name="connsiteX8625" fmla="*/ 941632 w 5697280"/>
                <a:gd name="connsiteY8625" fmla="*/ 830323 h 3222876"/>
                <a:gd name="connsiteX8626" fmla="*/ 937947 w 5697280"/>
                <a:gd name="connsiteY8626" fmla="*/ 849217 h 3222876"/>
                <a:gd name="connsiteX8627" fmla="*/ 934471 w 5697280"/>
                <a:gd name="connsiteY8627" fmla="*/ 861929 h 3222876"/>
                <a:gd name="connsiteX8628" fmla="*/ 964935 w 5697280"/>
                <a:gd name="connsiteY8628" fmla="*/ 839887 h 3222876"/>
                <a:gd name="connsiteX8629" fmla="*/ 941236 w 5697280"/>
                <a:gd name="connsiteY8629" fmla="*/ 867481 h 3222876"/>
                <a:gd name="connsiteX8630" fmla="*/ 936384 w 5697280"/>
                <a:gd name="connsiteY8630" fmla="*/ 876531 h 3222876"/>
                <a:gd name="connsiteX8631" fmla="*/ 935801 w 5697280"/>
                <a:gd name="connsiteY8631" fmla="*/ 890200 h 3222876"/>
                <a:gd name="connsiteX8632" fmla="*/ 931369 w 5697280"/>
                <a:gd name="connsiteY8632" fmla="*/ 937551 h 3222876"/>
                <a:gd name="connsiteX8633" fmla="*/ 951359 w 5697280"/>
                <a:gd name="connsiteY8633" fmla="*/ 910610 h 3222876"/>
                <a:gd name="connsiteX8634" fmla="*/ 941306 w 5697280"/>
                <a:gd name="connsiteY8634" fmla="*/ 952480 h 3222876"/>
                <a:gd name="connsiteX8635" fmla="*/ 974802 w 5697280"/>
                <a:gd name="connsiteY8635" fmla="*/ 928758 h 3222876"/>
                <a:gd name="connsiteX8636" fmla="*/ 976714 w 5697280"/>
                <a:gd name="connsiteY8636" fmla="*/ 923556 h 3222876"/>
                <a:gd name="connsiteX8637" fmla="*/ 968830 w 5697280"/>
                <a:gd name="connsiteY8637" fmla="*/ 884182 h 3222876"/>
                <a:gd name="connsiteX8638" fmla="*/ 967920 w 5697280"/>
                <a:gd name="connsiteY8638" fmla="*/ 866804 h 3222876"/>
                <a:gd name="connsiteX8639" fmla="*/ 982499 w 5697280"/>
                <a:gd name="connsiteY8639" fmla="*/ 818054 h 3222876"/>
                <a:gd name="connsiteX8640" fmla="*/ 971979 w 5697280"/>
                <a:gd name="connsiteY8640" fmla="*/ 816934 h 3222876"/>
                <a:gd name="connsiteX8641" fmla="*/ 977577 w 5697280"/>
                <a:gd name="connsiteY8641" fmla="*/ 803288 h 3222876"/>
                <a:gd name="connsiteX8642" fmla="*/ 1012169 w 5697280"/>
                <a:gd name="connsiteY8642" fmla="*/ 747353 h 3222876"/>
                <a:gd name="connsiteX8643" fmla="*/ 1019913 w 5697280"/>
                <a:gd name="connsiteY8643" fmla="*/ 737067 h 3222876"/>
                <a:gd name="connsiteX8644" fmla="*/ 1029664 w 5697280"/>
                <a:gd name="connsiteY8644" fmla="*/ 734034 h 3222876"/>
                <a:gd name="connsiteX8645" fmla="*/ 1030573 w 5697280"/>
                <a:gd name="connsiteY8645" fmla="*/ 744134 h 3222876"/>
                <a:gd name="connsiteX8646" fmla="*/ 995608 w 5697280"/>
                <a:gd name="connsiteY8646" fmla="*/ 804991 h 3222876"/>
                <a:gd name="connsiteX8647" fmla="*/ 996611 w 5697280"/>
                <a:gd name="connsiteY8647" fmla="*/ 817027 h 3222876"/>
                <a:gd name="connsiteX8648" fmla="*/ 1001136 w 5697280"/>
                <a:gd name="connsiteY8648" fmla="*/ 826498 h 3222876"/>
                <a:gd name="connsiteX8649" fmla="*/ 993089 w 5697280"/>
                <a:gd name="connsiteY8649" fmla="*/ 864425 h 3222876"/>
                <a:gd name="connsiteX8650" fmla="*/ 995375 w 5697280"/>
                <a:gd name="connsiteY8650" fmla="*/ 899320 h 3222876"/>
                <a:gd name="connsiteX8651" fmla="*/ 1005685 w 5697280"/>
                <a:gd name="connsiteY8651" fmla="*/ 865312 h 3222876"/>
                <a:gd name="connsiteX8652" fmla="*/ 1010187 w 5697280"/>
                <a:gd name="connsiteY8652" fmla="*/ 838487 h 3222876"/>
                <a:gd name="connsiteX8653" fmla="*/ 1010070 w 5697280"/>
                <a:gd name="connsiteY8653" fmla="*/ 854022 h 3222876"/>
                <a:gd name="connsiteX8654" fmla="*/ 1019284 w 5697280"/>
                <a:gd name="connsiteY8654" fmla="*/ 845181 h 3222876"/>
                <a:gd name="connsiteX8655" fmla="*/ 1039764 w 5697280"/>
                <a:gd name="connsiteY8655" fmla="*/ 809750 h 3222876"/>
                <a:gd name="connsiteX8656" fmla="*/ 1048091 w 5697280"/>
                <a:gd name="connsiteY8656" fmla="*/ 800000 h 3222876"/>
                <a:gd name="connsiteX8657" fmla="*/ 1058074 w 5697280"/>
                <a:gd name="connsiteY8657" fmla="*/ 807487 h 3222876"/>
                <a:gd name="connsiteX8658" fmla="*/ 1098964 w 5697280"/>
                <a:gd name="connsiteY8658" fmla="*/ 777304 h 3222876"/>
                <a:gd name="connsiteX8659" fmla="*/ 1105286 w 5697280"/>
                <a:gd name="connsiteY8659" fmla="*/ 736670 h 3222876"/>
                <a:gd name="connsiteX8660" fmla="*/ 1090474 w 5697280"/>
                <a:gd name="connsiteY8660" fmla="*/ 736274 h 3222876"/>
                <a:gd name="connsiteX8661" fmla="*/ 1093903 w 5697280"/>
                <a:gd name="connsiteY8661" fmla="*/ 724704 h 3222876"/>
                <a:gd name="connsiteX8662" fmla="*/ 1103606 w 5697280"/>
                <a:gd name="connsiteY8662" fmla="*/ 730022 h 3222876"/>
                <a:gd name="connsiteX8663" fmla="*/ 1109694 w 5697280"/>
                <a:gd name="connsiteY8663" fmla="*/ 692608 h 3222876"/>
                <a:gd name="connsiteX8664" fmla="*/ 1099408 w 5697280"/>
                <a:gd name="connsiteY8664" fmla="*/ 674787 h 3222876"/>
                <a:gd name="connsiteX8665" fmla="*/ 1131550 w 5697280"/>
                <a:gd name="connsiteY8665" fmla="*/ 615190 h 3222876"/>
                <a:gd name="connsiteX8666" fmla="*/ 1145266 w 5697280"/>
                <a:gd name="connsiteY8666" fmla="*/ 591071 h 3222876"/>
                <a:gd name="connsiteX8667" fmla="*/ 1153686 w 5697280"/>
                <a:gd name="connsiteY8667" fmla="*/ 587246 h 3222876"/>
                <a:gd name="connsiteX8668" fmla="*/ 1154456 w 5697280"/>
                <a:gd name="connsiteY8668" fmla="*/ 622281 h 3222876"/>
                <a:gd name="connsiteX8669" fmla="*/ 1140111 w 5697280"/>
                <a:gd name="connsiteY8669" fmla="*/ 690089 h 3222876"/>
                <a:gd name="connsiteX8670" fmla="*/ 1140064 w 5697280"/>
                <a:gd name="connsiteY8670" fmla="*/ 736250 h 3222876"/>
                <a:gd name="connsiteX8671" fmla="*/ 1143563 w 5697280"/>
                <a:gd name="connsiteY8671" fmla="*/ 742012 h 3222876"/>
                <a:gd name="connsiteX8672" fmla="*/ 1149161 w 5697280"/>
                <a:gd name="connsiteY8672" fmla="*/ 737930 h 3222876"/>
                <a:gd name="connsiteX8673" fmla="*/ 1173350 w 5697280"/>
                <a:gd name="connsiteY8673" fmla="*/ 734314 h 3222876"/>
                <a:gd name="connsiteX8674" fmla="*/ 1170551 w 5697280"/>
                <a:gd name="connsiteY8674" fmla="*/ 741405 h 3222876"/>
                <a:gd name="connsiteX8675" fmla="*/ 1162457 w 5697280"/>
                <a:gd name="connsiteY8675" fmla="*/ 743435 h 3222876"/>
                <a:gd name="connsiteX8676" fmla="*/ 1148415 w 5697280"/>
                <a:gd name="connsiteY8676" fmla="*/ 789480 h 3222876"/>
                <a:gd name="connsiteX8677" fmla="*/ 1196536 w 5697280"/>
                <a:gd name="connsiteY8677" fmla="*/ 760812 h 3222876"/>
                <a:gd name="connsiteX8678" fmla="*/ 1202251 w 5697280"/>
                <a:gd name="connsiteY8678" fmla="*/ 743691 h 3222876"/>
                <a:gd name="connsiteX8679" fmla="*/ 1190424 w 5697280"/>
                <a:gd name="connsiteY8679" fmla="*/ 749126 h 3222876"/>
                <a:gd name="connsiteX8680" fmla="*/ 1179928 w 5697280"/>
                <a:gd name="connsiteY8680" fmla="*/ 751552 h 3222876"/>
                <a:gd name="connsiteX8681" fmla="*/ 1183380 w 5697280"/>
                <a:gd name="connsiteY8681" fmla="*/ 742152 h 3222876"/>
                <a:gd name="connsiteX8682" fmla="*/ 1199335 w 5697280"/>
                <a:gd name="connsiteY8682" fmla="*/ 718733 h 3222876"/>
                <a:gd name="connsiteX8683" fmla="*/ 1185036 w 5697280"/>
                <a:gd name="connsiteY8683" fmla="*/ 718616 h 3222876"/>
                <a:gd name="connsiteX8684" fmla="*/ 1189958 w 5697280"/>
                <a:gd name="connsiteY8684" fmla="*/ 706697 h 3222876"/>
                <a:gd name="connsiteX8685" fmla="*/ 1191031 w 5697280"/>
                <a:gd name="connsiteY8685" fmla="*/ 697390 h 3222876"/>
                <a:gd name="connsiteX8686" fmla="*/ 1175589 w 5697280"/>
                <a:gd name="connsiteY8686" fmla="*/ 705950 h 3222876"/>
                <a:gd name="connsiteX8687" fmla="*/ 1168265 w 5697280"/>
                <a:gd name="connsiteY8687" fmla="*/ 700469 h 3222876"/>
                <a:gd name="connsiteX8688" fmla="*/ 1176826 w 5697280"/>
                <a:gd name="connsiteY8688" fmla="*/ 690392 h 3222876"/>
                <a:gd name="connsiteX8689" fmla="*/ 1193527 w 5697280"/>
                <a:gd name="connsiteY8689" fmla="*/ 673434 h 3222876"/>
                <a:gd name="connsiteX8690" fmla="*/ 1189865 w 5697280"/>
                <a:gd name="connsiteY8690" fmla="*/ 651648 h 3222876"/>
                <a:gd name="connsiteX8691" fmla="*/ 1181094 w 5697280"/>
                <a:gd name="connsiteY8691" fmla="*/ 652744 h 3222876"/>
                <a:gd name="connsiteX8692" fmla="*/ 1175496 w 5697280"/>
                <a:gd name="connsiteY8692" fmla="*/ 652674 h 3222876"/>
                <a:gd name="connsiteX8693" fmla="*/ 1178062 w 5697280"/>
                <a:gd name="connsiteY8693" fmla="*/ 647076 h 3222876"/>
                <a:gd name="connsiteX8694" fmla="*/ 1200245 w 5697280"/>
                <a:gd name="connsiteY8694" fmla="*/ 614094 h 3222876"/>
                <a:gd name="connsiteX8695" fmla="*/ 1184710 w 5697280"/>
                <a:gd name="connsiteY8695" fmla="*/ 603410 h 3222876"/>
                <a:gd name="connsiteX8696" fmla="*/ 1182121 w 5697280"/>
                <a:gd name="connsiteY8696" fmla="*/ 595083 h 3222876"/>
                <a:gd name="connsiteX8697" fmla="*/ 1210485 w 5697280"/>
                <a:gd name="connsiteY8697" fmla="*/ 562404 h 3222876"/>
                <a:gd name="connsiteX8698" fmla="*/ 1190331 w 5697280"/>
                <a:gd name="connsiteY8698" fmla="*/ 563500 h 3222876"/>
                <a:gd name="connsiteX8699" fmla="*/ 1177152 w 5697280"/>
                <a:gd name="connsiteY8699" fmla="*/ 557972 h 3222876"/>
                <a:gd name="connsiteX8700" fmla="*/ 1185596 w 5697280"/>
                <a:gd name="connsiteY8700" fmla="*/ 549178 h 3222876"/>
                <a:gd name="connsiteX8701" fmla="*/ 1202017 w 5697280"/>
                <a:gd name="connsiteY8701" fmla="*/ 527089 h 3222876"/>
                <a:gd name="connsiteX8702" fmla="*/ 1204047 w 5697280"/>
                <a:gd name="connsiteY8702" fmla="*/ 504020 h 3222876"/>
                <a:gd name="connsiteX8703" fmla="*/ 1219582 w 5697280"/>
                <a:gd name="connsiteY8703" fmla="*/ 436865 h 3222876"/>
                <a:gd name="connsiteX8704" fmla="*/ 1233507 w 5697280"/>
                <a:gd name="connsiteY8704" fmla="*/ 393036 h 3222876"/>
                <a:gd name="connsiteX8705" fmla="*/ 1246779 w 5697280"/>
                <a:gd name="connsiteY8705" fmla="*/ 356928 h 3222876"/>
                <a:gd name="connsiteX8706" fmla="*/ 1270082 w 5697280"/>
                <a:gd name="connsiteY8706" fmla="*/ 310416 h 3222876"/>
                <a:gd name="connsiteX8707" fmla="*/ 1276310 w 5697280"/>
                <a:gd name="connsiteY8707" fmla="*/ 280839 h 3222876"/>
                <a:gd name="connsiteX8708" fmla="*/ 1305933 w 5697280"/>
                <a:gd name="connsiteY8708" fmla="*/ 189169 h 3222876"/>
                <a:gd name="connsiteX8709" fmla="*/ 1315987 w 5697280"/>
                <a:gd name="connsiteY8709" fmla="*/ 171395 h 3222876"/>
                <a:gd name="connsiteX8710" fmla="*/ 1321398 w 5697280"/>
                <a:gd name="connsiteY8710" fmla="*/ 163534 h 3222876"/>
                <a:gd name="connsiteX8711" fmla="*/ 1340339 w 5697280"/>
                <a:gd name="connsiteY8711" fmla="*/ 126096 h 3222876"/>
                <a:gd name="connsiteX8712" fmla="*/ 1371502 w 5697280"/>
                <a:gd name="connsiteY8712" fmla="*/ 86396 h 3222876"/>
                <a:gd name="connsiteX8713" fmla="*/ 1395807 w 5697280"/>
                <a:gd name="connsiteY8713" fmla="*/ 52480 h 3222876"/>
                <a:gd name="connsiteX8714" fmla="*/ 1391399 w 5697280"/>
                <a:gd name="connsiteY8714" fmla="*/ 46042 h 3222876"/>
                <a:gd name="connsiteX8715" fmla="*/ 1360189 w 5697280"/>
                <a:gd name="connsiteY8715" fmla="*/ 60458 h 3222876"/>
                <a:gd name="connsiteX8716" fmla="*/ 1354754 w 5697280"/>
                <a:gd name="connsiteY8716" fmla="*/ 73963 h 3222876"/>
                <a:gd name="connsiteX8717" fmla="*/ 1330915 w 5697280"/>
                <a:gd name="connsiteY8717" fmla="*/ 76016 h 3222876"/>
                <a:gd name="connsiteX8718" fmla="*/ 1314634 w 5697280"/>
                <a:gd name="connsiteY8718" fmla="*/ 92461 h 3222876"/>
                <a:gd name="connsiteX8719" fmla="*/ 1328769 w 5697280"/>
                <a:gd name="connsiteY8719" fmla="*/ 90618 h 3222876"/>
                <a:gd name="connsiteX8720" fmla="*/ 1359792 w 5697280"/>
                <a:gd name="connsiteY8720" fmla="*/ 92834 h 3222876"/>
                <a:gd name="connsiteX8721" fmla="*/ 1354474 w 5697280"/>
                <a:gd name="connsiteY8721" fmla="*/ 96799 h 3222876"/>
                <a:gd name="connsiteX8722" fmla="*/ 1322658 w 5697280"/>
                <a:gd name="connsiteY8722" fmla="*/ 107716 h 3222876"/>
                <a:gd name="connsiteX8723" fmla="*/ 1299845 w 5697280"/>
                <a:gd name="connsiteY8723" fmla="*/ 107529 h 3222876"/>
                <a:gd name="connsiteX8724" fmla="*/ 1240878 w 5697280"/>
                <a:gd name="connsiteY8724" fmla="*/ 189682 h 3222876"/>
                <a:gd name="connsiteX8725" fmla="*/ 1239315 w 5697280"/>
                <a:gd name="connsiteY8725" fmla="*/ 194254 h 3222876"/>
                <a:gd name="connsiteX8726" fmla="*/ 1268589 w 5697280"/>
                <a:gd name="connsiteY8726" fmla="*/ 190475 h 3222876"/>
                <a:gd name="connsiteX8727" fmla="*/ 1279132 w 5697280"/>
                <a:gd name="connsiteY8727" fmla="*/ 188702 h 3222876"/>
                <a:gd name="connsiteX8728" fmla="*/ 1274677 w 5697280"/>
                <a:gd name="connsiteY8728" fmla="*/ 198406 h 3222876"/>
                <a:gd name="connsiteX8729" fmla="*/ 1228585 w 5697280"/>
                <a:gd name="connsiteY8729" fmla="*/ 219236 h 3222876"/>
                <a:gd name="connsiteX8730" fmla="*/ 1222917 w 5697280"/>
                <a:gd name="connsiteY8730" fmla="*/ 226747 h 3222876"/>
                <a:gd name="connsiteX8731" fmla="*/ 1204140 w 5697280"/>
                <a:gd name="connsiteY8731" fmla="*/ 246270 h 3222876"/>
                <a:gd name="connsiteX8732" fmla="*/ 1196932 w 5697280"/>
                <a:gd name="connsiteY8732" fmla="*/ 267124 h 3222876"/>
                <a:gd name="connsiteX8733" fmla="*/ 1220935 w 5697280"/>
                <a:gd name="connsiteY8733" fmla="*/ 260056 h 3222876"/>
                <a:gd name="connsiteX8734" fmla="*/ 1220398 w 5697280"/>
                <a:gd name="connsiteY8734" fmla="*/ 265654 h 3222876"/>
                <a:gd name="connsiteX8735" fmla="*/ 1189515 w 5697280"/>
                <a:gd name="connsiteY8735" fmla="*/ 284618 h 3222876"/>
                <a:gd name="connsiteX8736" fmla="*/ 1177502 w 5697280"/>
                <a:gd name="connsiteY8736" fmla="*/ 300433 h 3222876"/>
                <a:gd name="connsiteX8737" fmla="*/ 1160124 w 5697280"/>
                <a:gd name="connsiteY8737" fmla="*/ 362666 h 3222876"/>
                <a:gd name="connsiteX8738" fmla="*/ 1150887 w 5697280"/>
                <a:gd name="connsiteY8738" fmla="*/ 382003 h 3222876"/>
                <a:gd name="connsiteX8739" fmla="*/ 1137988 w 5697280"/>
                <a:gd name="connsiteY8739" fmla="*/ 393805 h 3222876"/>
                <a:gd name="connsiteX8740" fmla="*/ 1128798 w 5697280"/>
                <a:gd name="connsiteY8740" fmla="*/ 423732 h 3222876"/>
                <a:gd name="connsiteX8741" fmla="*/ 1122477 w 5697280"/>
                <a:gd name="connsiteY8741" fmla="*/ 444865 h 3222876"/>
                <a:gd name="connsiteX8742" fmla="*/ 3945868 w 5697280"/>
                <a:gd name="connsiteY8742" fmla="*/ 1414656 h 3222876"/>
                <a:gd name="connsiteX8743" fmla="*/ 3946405 w 5697280"/>
                <a:gd name="connsiteY8743" fmla="*/ 1423613 h 3222876"/>
                <a:gd name="connsiteX8744" fmla="*/ 3896604 w 5697280"/>
                <a:gd name="connsiteY8744" fmla="*/ 1487222 h 3222876"/>
                <a:gd name="connsiteX8745" fmla="*/ 3873209 w 5697280"/>
                <a:gd name="connsiteY8745" fmla="*/ 1517382 h 3222876"/>
                <a:gd name="connsiteX8746" fmla="*/ 3859307 w 5697280"/>
                <a:gd name="connsiteY8746" fmla="*/ 1553047 h 3222876"/>
                <a:gd name="connsiteX8747" fmla="*/ 3861453 w 5697280"/>
                <a:gd name="connsiteY8747" fmla="*/ 1559368 h 3222876"/>
                <a:gd name="connsiteX8748" fmla="*/ 3868450 w 5697280"/>
                <a:gd name="connsiteY8748" fmla="*/ 1555846 h 3222876"/>
                <a:gd name="connsiteX8749" fmla="*/ 3887414 w 5697280"/>
                <a:gd name="connsiteY8749" fmla="*/ 1523633 h 3222876"/>
                <a:gd name="connsiteX8750" fmla="*/ 3905258 w 5697280"/>
                <a:gd name="connsiteY8750" fmla="*/ 1511201 h 3222876"/>
                <a:gd name="connsiteX8751" fmla="*/ 3898424 w 5697280"/>
                <a:gd name="connsiteY8751" fmla="*/ 1533547 h 3222876"/>
                <a:gd name="connsiteX8752" fmla="*/ 3853592 w 5697280"/>
                <a:gd name="connsiteY8752" fmla="*/ 1584444 h 3222876"/>
                <a:gd name="connsiteX8753" fmla="*/ 3849207 w 5697280"/>
                <a:gd name="connsiteY8753" fmla="*/ 1598975 h 3222876"/>
                <a:gd name="connsiteX8754" fmla="*/ 3853009 w 5697280"/>
                <a:gd name="connsiteY8754" fmla="*/ 1635923 h 3222876"/>
                <a:gd name="connsiteX8755" fmla="*/ 3855948 w 5697280"/>
                <a:gd name="connsiteY8755" fmla="*/ 1648729 h 3222876"/>
                <a:gd name="connsiteX8756" fmla="*/ 3896651 w 5697280"/>
                <a:gd name="connsiteY8756" fmla="*/ 1590998 h 3222876"/>
                <a:gd name="connsiteX8757" fmla="*/ 3898634 w 5697280"/>
                <a:gd name="connsiteY8757" fmla="*/ 1584234 h 3222876"/>
                <a:gd name="connsiteX8758" fmla="*/ 3918414 w 5697280"/>
                <a:gd name="connsiteY8758" fmla="*/ 1559345 h 3222876"/>
                <a:gd name="connsiteX8759" fmla="*/ 3921470 w 5697280"/>
                <a:gd name="connsiteY8759" fmla="*/ 1559695 h 3222876"/>
                <a:gd name="connsiteX8760" fmla="*/ 3931920 w 5697280"/>
                <a:gd name="connsiteY8760" fmla="*/ 1556079 h 3222876"/>
                <a:gd name="connsiteX8761" fmla="*/ 3962663 w 5697280"/>
                <a:gd name="connsiteY8761" fmla="*/ 1521067 h 3222876"/>
                <a:gd name="connsiteX8762" fmla="*/ 3970057 w 5697280"/>
                <a:gd name="connsiteY8762" fmla="*/ 1518828 h 3222876"/>
                <a:gd name="connsiteX8763" fmla="*/ 3931943 w 5697280"/>
                <a:gd name="connsiteY8763" fmla="*/ 1570938 h 3222876"/>
                <a:gd name="connsiteX8764" fmla="*/ 3917248 w 5697280"/>
                <a:gd name="connsiteY8764" fmla="*/ 1586566 h 3222876"/>
                <a:gd name="connsiteX8765" fmla="*/ 3912956 w 5697280"/>
                <a:gd name="connsiteY8765" fmla="*/ 1596480 h 3222876"/>
                <a:gd name="connsiteX8766" fmla="*/ 3897071 w 5697280"/>
                <a:gd name="connsiteY8766" fmla="*/ 1610802 h 3222876"/>
                <a:gd name="connsiteX8767" fmla="*/ 3868240 w 5697280"/>
                <a:gd name="connsiteY8767" fmla="*/ 1656263 h 3222876"/>
                <a:gd name="connsiteX8768" fmla="*/ 3869547 w 5697280"/>
                <a:gd name="connsiteY8768" fmla="*/ 1667530 h 3222876"/>
                <a:gd name="connsiteX8769" fmla="*/ 3878550 w 5697280"/>
                <a:gd name="connsiteY8769" fmla="*/ 1661698 h 3222876"/>
                <a:gd name="connsiteX8770" fmla="*/ 3967165 w 5697280"/>
                <a:gd name="connsiteY8770" fmla="*/ 1557199 h 3222876"/>
                <a:gd name="connsiteX8771" fmla="*/ 3981720 w 5697280"/>
                <a:gd name="connsiteY8771" fmla="*/ 1457878 h 3222876"/>
                <a:gd name="connsiteX8772" fmla="*/ 3982956 w 5697280"/>
                <a:gd name="connsiteY8772" fmla="*/ 1342136 h 3222876"/>
                <a:gd name="connsiteX8773" fmla="*/ 3976892 w 5697280"/>
                <a:gd name="connsiteY8773" fmla="*/ 1310716 h 3222876"/>
                <a:gd name="connsiteX8774" fmla="*/ 3980554 w 5697280"/>
                <a:gd name="connsiteY8774" fmla="*/ 1233088 h 3222876"/>
                <a:gd name="connsiteX8775" fmla="*/ 3979248 w 5697280"/>
                <a:gd name="connsiteY8775" fmla="*/ 1206613 h 3222876"/>
                <a:gd name="connsiteX8776" fmla="*/ 3977498 w 5697280"/>
                <a:gd name="connsiteY8776" fmla="*/ 1199896 h 3222876"/>
                <a:gd name="connsiteX8777" fmla="*/ 3964366 w 5697280"/>
                <a:gd name="connsiteY8777" fmla="*/ 1148929 h 3222876"/>
                <a:gd name="connsiteX8778" fmla="*/ 3958324 w 5697280"/>
                <a:gd name="connsiteY8778" fmla="*/ 1133604 h 3222876"/>
                <a:gd name="connsiteX8779" fmla="*/ 3955035 w 5697280"/>
                <a:gd name="connsiteY8779" fmla="*/ 1124134 h 3222876"/>
                <a:gd name="connsiteX8780" fmla="*/ 3933436 w 5697280"/>
                <a:gd name="connsiteY8780" fmla="*/ 1123667 h 3222876"/>
                <a:gd name="connsiteX8781" fmla="*/ 3890237 w 5697280"/>
                <a:gd name="connsiteY8781" fmla="*/ 1187720 h 3222876"/>
                <a:gd name="connsiteX8782" fmla="*/ 3913866 w 5697280"/>
                <a:gd name="connsiteY8782" fmla="*/ 1175474 h 3222876"/>
                <a:gd name="connsiteX8783" fmla="*/ 3902086 w 5697280"/>
                <a:gd name="connsiteY8783" fmla="*/ 1201668 h 3222876"/>
                <a:gd name="connsiteX8784" fmla="*/ 3870200 w 5697280"/>
                <a:gd name="connsiteY8784" fmla="*/ 1223245 h 3222876"/>
                <a:gd name="connsiteX8785" fmla="*/ 3865301 w 5697280"/>
                <a:gd name="connsiteY8785" fmla="*/ 1209016 h 3222876"/>
                <a:gd name="connsiteX8786" fmla="*/ 3847527 w 5697280"/>
                <a:gd name="connsiteY8786" fmla="*/ 1244938 h 3222876"/>
                <a:gd name="connsiteX8787" fmla="*/ 3882842 w 5697280"/>
                <a:gd name="connsiteY8787" fmla="*/ 1228260 h 3222876"/>
                <a:gd name="connsiteX8788" fmla="*/ 3890353 w 5697280"/>
                <a:gd name="connsiteY8788" fmla="*/ 1223921 h 3222876"/>
                <a:gd name="connsiteX8789" fmla="*/ 3891216 w 5697280"/>
                <a:gd name="connsiteY8789" fmla="*/ 1234184 h 3222876"/>
                <a:gd name="connsiteX8790" fmla="*/ 3884872 w 5697280"/>
                <a:gd name="connsiteY8790" fmla="*/ 1242698 h 3222876"/>
                <a:gd name="connsiteX8791" fmla="*/ 3860170 w 5697280"/>
                <a:gd name="connsiteY8791" fmla="*/ 1261989 h 3222876"/>
                <a:gd name="connsiteX8792" fmla="*/ 3854105 w 5697280"/>
                <a:gd name="connsiteY8792" fmla="*/ 1308827 h 3222876"/>
                <a:gd name="connsiteX8793" fmla="*/ 3858444 w 5697280"/>
                <a:gd name="connsiteY8793" fmla="*/ 1327557 h 3222876"/>
                <a:gd name="connsiteX8794" fmla="*/ 3873652 w 5697280"/>
                <a:gd name="connsiteY8794" fmla="*/ 1314355 h 3222876"/>
                <a:gd name="connsiteX8795" fmla="*/ 3877967 w 5697280"/>
                <a:gd name="connsiteY8795" fmla="*/ 1307031 h 3222876"/>
                <a:gd name="connsiteX8796" fmla="*/ 3903346 w 5697280"/>
                <a:gd name="connsiteY8796" fmla="*/ 1267447 h 3222876"/>
                <a:gd name="connsiteX8797" fmla="*/ 3928794 w 5697280"/>
                <a:gd name="connsiteY8797" fmla="*/ 1250769 h 3222876"/>
                <a:gd name="connsiteX8798" fmla="*/ 3957928 w 5697280"/>
                <a:gd name="connsiteY8798" fmla="*/ 1213028 h 3222876"/>
                <a:gd name="connsiteX8799" fmla="*/ 3962966 w 5697280"/>
                <a:gd name="connsiteY8799" fmla="*/ 1211582 h 3222876"/>
                <a:gd name="connsiteX8800" fmla="*/ 3960377 w 5697280"/>
                <a:gd name="connsiteY8800" fmla="*/ 1223711 h 3222876"/>
                <a:gd name="connsiteX8801" fmla="*/ 3919044 w 5697280"/>
                <a:gd name="connsiteY8801" fmla="*/ 1275518 h 3222876"/>
                <a:gd name="connsiteX8802" fmla="*/ 3877431 w 5697280"/>
                <a:gd name="connsiteY8802" fmla="*/ 1324478 h 3222876"/>
                <a:gd name="connsiteX8803" fmla="*/ 3852519 w 5697280"/>
                <a:gd name="connsiteY8803" fmla="*/ 1363222 h 3222876"/>
                <a:gd name="connsiteX8804" fmla="*/ 3855318 w 5697280"/>
                <a:gd name="connsiteY8804" fmla="*/ 1372506 h 3222876"/>
                <a:gd name="connsiteX8805" fmla="*/ 3868940 w 5697280"/>
                <a:gd name="connsiteY8805" fmla="*/ 1360657 h 3222876"/>
                <a:gd name="connsiteX8806" fmla="*/ 3865138 w 5697280"/>
                <a:gd name="connsiteY8806" fmla="*/ 1376262 h 3222876"/>
                <a:gd name="connsiteX8807" fmla="*/ 3851632 w 5697280"/>
                <a:gd name="connsiteY8807" fmla="*/ 1411623 h 3222876"/>
                <a:gd name="connsiteX8808" fmla="*/ 3864298 w 5697280"/>
                <a:gd name="connsiteY8808" fmla="*/ 1404416 h 3222876"/>
                <a:gd name="connsiteX8809" fmla="*/ 3901596 w 5697280"/>
                <a:gd name="connsiteY8809" fmla="*/ 1345355 h 3222876"/>
                <a:gd name="connsiteX8810" fmla="*/ 3921026 w 5697280"/>
                <a:gd name="connsiteY8810" fmla="*/ 1322869 h 3222876"/>
                <a:gd name="connsiteX8811" fmla="*/ 3902623 w 5697280"/>
                <a:gd name="connsiteY8811" fmla="*/ 1364739 h 3222876"/>
                <a:gd name="connsiteX8812" fmla="*/ 3875308 w 5697280"/>
                <a:gd name="connsiteY8812" fmla="*/ 1407425 h 3222876"/>
                <a:gd name="connsiteX8813" fmla="*/ 3857487 w 5697280"/>
                <a:gd name="connsiteY8813" fmla="*/ 1461517 h 3222876"/>
                <a:gd name="connsiteX8814" fmla="*/ 3862479 w 5697280"/>
                <a:gd name="connsiteY8814" fmla="*/ 1470054 h 3222876"/>
                <a:gd name="connsiteX8815" fmla="*/ 3872416 w 5697280"/>
                <a:gd name="connsiteY8815" fmla="*/ 1464969 h 3222876"/>
                <a:gd name="connsiteX8816" fmla="*/ 3920887 w 5697280"/>
                <a:gd name="connsiteY8816" fmla="*/ 1400310 h 3222876"/>
                <a:gd name="connsiteX8817" fmla="*/ 3925925 w 5697280"/>
                <a:gd name="connsiteY8817" fmla="*/ 1399074 h 3222876"/>
                <a:gd name="connsiteX8818" fmla="*/ 3926345 w 5697280"/>
                <a:gd name="connsiteY8818" fmla="*/ 1403436 h 3222876"/>
                <a:gd name="connsiteX8819" fmla="*/ 3914122 w 5697280"/>
                <a:gd name="connsiteY8819" fmla="*/ 1428394 h 3222876"/>
                <a:gd name="connsiteX8820" fmla="*/ 3871156 w 5697280"/>
                <a:gd name="connsiteY8820" fmla="*/ 1481460 h 3222876"/>
                <a:gd name="connsiteX8821" fmla="*/ 3863925 w 5697280"/>
                <a:gd name="connsiteY8821" fmla="*/ 1484050 h 3222876"/>
                <a:gd name="connsiteX8822" fmla="*/ 3856018 w 5697280"/>
                <a:gd name="connsiteY8822" fmla="*/ 1490324 h 3222876"/>
                <a:gd name="connsiteX8823" fmla="*/ 3861546 w 5697280"/>
                <a:gd name="connsiteY8823" fmla="*/ 1517335 h 3222876"/>
                <a:gd name="connsiteX8824" fmla="*/ 3884102 w 5697280"/>
                <a:gd name="connsiteY8824" fmla="*/ 1488342 h 3222876"/>
                <a:gd name="connsiteX8825" fmla="*/ 3904418 w 5697280"/>
                <a:gd name="connsiteY8825" fmla="*/ 1471407 h 3222876"/>
                <a:gd name="connsiteX8826" fmla="*/ 3907754 w 5697280"/>
                <a:gd name="connsiteY8826" fmla="*/ 1468375 h 3222876"/>
                <a:gd name="connsiteX8827" fmla="*/ 3921703 w 5697280"/>
                <a:gd name="connsiteY8827" fmla="*/ 1439008 h 3222876"/>
                <a:gd name="connsiteX8828" fmla="*/ 3945868 w 5697280"/>
                <a:gd name="connsiteY8828" fmla="*/ 1414656 h 3222876"/>
                <a:gd name="connsiteX8829" fmla="*/ 987794 w 5697280"/>
                <a:gd name="connsiteY8829" fmla="*/ 516755 h 3222876"/>
                <a:gd name="connsiteX8830" fmla="*/ 1004239 w 5697280"/>
                <a:gd name="connsiteY8830" fmla="*/ 507122 h 3222876"/>
                <a:gd name="connsiteX8831" fmla="*/ 1000833 w 5697280"/>
                <a:gd name="connsiteY8831" fmla="*/ 523800 h 3222876"/>
                <a:gd name="connsiteX8832" fmla="*/ 986884 w 5697280"/>
                <a:gd name="connsiteY8832" fmla="*/ 527555 h 3222876"/>
                <a:gd name="connsiteX8833" fmla="*/ 979793 w 5697280"/>
                <a:gd name="connsiteY8833" fmla="*/ 583140 h 3222876"/>
                <a:gd name="connsiteX8834" fmla="*/ 996728 w 5697280"/>
                <a:gd name="connsiteY8834" fmla="*/ 571408 h 3222876"/>
                <a:gd name="connsiteX8835" fmla="*/ 1006664 w 5697280"/>
                <a:gd name="connsiteY8835" fmla="*/ 579058 h 3222876"/>
                <a:gd name="connsiteX8836" fmla="*/ 983735 w 5697280"/>
                <a:gd name="connsiteY8836" fmla="*/ 600961 h 3222876"/>
                <a:gd name="connsiteX8837" fmla="*/ 978207 w 5697280"/>
                <a:gd name="connsiteY8837" fmla="*/ 607656 h 3222876"/>
                <a:gd name="connsiteX8838" fmla="*/ 984645 w 5697280"/>
                <a:gd name="connsiteY8838" fmla="*/ 633874 h 3222876"/>
                <a:gd name="connsiteX8839" fmla="*/ 988307 w 5697280"/>
                <a:gd name="connsiteY8839" fmla="*/ 642341 h 3222876"/>
                <a:gd name="connsiteX8840" fmla="*/ 980493 w 5697280"/>
                <a:gd name="connsiteY8840" fmla="*/ 647776 h 3222876"/>
                <a:gd name="connsiteX8841" fmla="*/ 977671 w 5697280"/>
                <a:gd name="connsiteY8841" fmla="*/ 658389 h 3222876"/>
                <a:gd name="connsiteX8842" fmla="*/ 986581 w 5697280"/>
                <a:gd name="connsiteY8842" fmla="*/ 658902 h 3222876"/>
                <a:gd name="connsiteX8843" fmla="*/ 1008414 w 5697280"/>
                <a:gd name="connsiteY8843" fmla="*/ 649315 h 3222876"/>
                <a:gd name="connsiteX8844" fmla="*/ 983665 w 5697280"/>
                <a:gd name="connsiteY8844" fmla="*/ 694917 h 3222876"/>
                <a:gd name="connsiteX8845" fmla="*/ 987747 w 5697280"/>
                <a:gd name="connsiteY8845" fmla="*/ 707023 h 3222876"/>
                <a:gd name="connsiteX8846" fmla="*/ 997777 w 5697280"/>
                <a:gd name="connsiteY8846" fmla="*/ 715560 h 3222876"/>
                <a:gd name="connsiteX8847" fmla="*/ 1005661 w 5697280"/>
                <a:gd name="connsiteY8847" fmla="*/ 715327 h 3222876"/>
                <a:gd name="connsiteX8848" fmla="*/ 1030900 w 5697280"/>
                <a:gd name="connsiteY8848" fmla="*/ 687476 h 3222876"/>
                <a:gd name="connsiteX8849" fmla="*/ 1046971 w 5697280"/>
                <a:gd name="connsiteY8849" fmla="*/ 677516 h 3222876"/>
                <a:gd name="connsiteX8850" fmla="*/ 1054132 w 5697280"/>
                <a:gd name="connsiteY8850" fmla="*/ 646283 h 3222876"/>
                <a:gd name="connsiteX8851" fmla="*/ 1047041 w 5697280"/>
                <a:gd name="connsiteY8851" fmla="*/ 619505 h 3222876"/>
                <a:gd name="connsiteX8852" fmla="*/ 1040487 w 5697280"/>
                <a:gd name="connsiteY8852" fmla="*/ 616776 h 3222876"/>
                <a:gd name="connsiteX8853" fmla="*/ 1013266 w 5697280"/>
                <a:gd name="connsiteY8853" fmla="*/ 633734 h 3222876"/>
                <a:gd name="connsiteX8854" fmla="*/ 1015645 w 5697280"/>
                <a:gd name="connsiteY8854" fmla="*/ 616986 h 3222876"/>
                <a:gd name="connsiteX8855" fmla="*/ 1041280 w 5697280"/>
                <a:gd name="connsiteY8855" fmla="*/ 599608 h 3222876"/>
                <a:gd name="connsiteX8856" fmla="*/ 1053526 w 5697280"/>
                <a:gd name="connsiteY8856" fmla="*/ 582627 h 3222876"/>
                <a:gd name="connsiteX8857" fmla="*/ 1064232 w 5697280"/>
                <a:gd name="connsiteY8857" fmla="*/ 536699 h 3222876"/>
                <a:gd name="connsiteX8858" fmla="*/ 1073073 w 5697280"/>
                <a:gd name="connsiteY8858" fmla="*/ 505442 h 3222876"/>
                <a:gd name="connsiteX8859" fmla="*/ 1091733 w 5697280"/>
                <a:gd name="connsiteY8859" fmla="*/ 441903 h 3222876"/>
                <a:gd name="connsiteX8860" fmla="*/ 1104353 w 5697280"/>
                <a:gd name="connsiteY8860" fmla="*/ 395392 h 3222876"/>
                <a:gd name="connsiteX8861" fmla="*/ 1105052 w 5697280"/>
                <a:gd name="connsiteY8861" fmla="*/ 385082 h 3222876"/>
                <a:gd name="connsiteX8862" fmla="*/ 1092573 w 5697280"/>
                <a:gd name="connsiteY8862" fmla="*/ 384592 h 3222876"/>
                <a:gd name="connsiteX8863" fmla="*/ 1035658 w 5697280"/>
                <a:gd name="connsiteY8863" fmla="*/ 419767 h 3222876"/>
                <a:gd name="connsiteX8864" fmla="*/ 1031390 w 5697280"/>
                <a:gd name="connsiteY8864" fmla="*/ 403322 h 3222876"/>
                <a:gd name="connsiteX8865" fmla="*/ 1104073 w 5697280"/>
                <a:gd name="connsiteY8865" fmla="*/ 375518 h 3222876"/>
                <a:gd name="connsiteX8866" fmla="*/ 1134793 w 5697280"/>
                <a:gd name="connsiteY8866" fmla="*/ 310906 h 3222876"/>
                <a:gd name="connsiteX8867" fmla="*/ 1136915 w 5697280"/>
                <a:gd name="connsiteY8867" fmla="*/ 302322 h 3222876"/>
                <a:gd name="connsiteX8868" fmla="*/ 1125439 w 5697280"/>
                <a:gd name="connsiteY8868" fmla="*/ 302835 h 3222876"/>
                <a:gd name="connsiteX8869" fmla="*/ 1106289 w 5697280"/>
                <a:gd name="connsiteY8869" fmla="*/ 324551 h 3222876"/>
                <a:gd name="connsiteX8870" fmla="*/ 1093343 w 5697280"/>
                <a:gd name="connsiteY8870" fmla="*/ 322685 h 3222876"/>
                <a:gd name="connsiteX8871" fmla="*/ 1084432 w 5697280"/>
                <a:gd name="connsiteY8871" fmla="*/ 320259 h 3222876"/>
                <a:gd name="connsiteX8872" fmla="*/ 1062063 w 5697280"/>
                <a:gd name="connsiteY8872" fmla="*/ 321636 h 3222876"/>
                <a:gd name="connsiteX8873" fmla="*/ 1096795 w 5697280"/>
                <a:gd name="connsiteY8873" fmla="*/ 301809 h 3222876"/>
                <a:gd name="connsiteX8874" fmla="*/ 1116552 w 5697280"/>
                <a:gd name="connsiteY8874" fmla="*/ 298473 h 3222876"/>
                <a:gd name="connsiteX8875" fmla="*/ 1137755 w 5697280"/>
                <a:gd name="connsiteY8875" fmla="*/ 288257 h 3222876"/>
                <a:gd name="connsiteX8876" fmla="*/ 1152054 w 5697280"/>
                <a:gd name="connsiteY8876" fmla="*/ 279906 h 3222876"/>
                <a:gd name="connsiteX8877" fmla="*/ 1153780 w 5697280"/>
                <a:gd name="connsiteY8877" fmla="*/ 257910 h 3222876"/>
                <a:gd name="connsiteX8878" fmla="*/ 1123760 w 5697280"/>
                <a:gd name="connsiteY8878" fmla="*/ 281306 h 3222876"/>
                <a:gd name="connsiteX8879" fmla="*/ 1089471 w 5697280"/>
                <a:gd name="connsiteY8879" fmla="*/ 287743 h 3222876"/>
                <a:gd name="connsiteX8880" fmla="*/ 1085645 w 5697280"/>
                <a:gd name="connsiteY8880" fmla="*/ 278087 h 3222876"/>
                <a:gd name="connsiteX8881" fmla="*/ 1112260 w 5697280"/>
                <a:gd name="connsiteY8881" fmla="*/ 249489 h 3222876"/>
                <a:gd name="connsiteX8882" fmla="*/ 1116155 w 5697280"/>
                <a:gd name="connsiteY8882" fmla="*/ 207806 h 3222876"/>
                <a:gd name="connsiteX8883" fmla="*/ 1097915 w 5697280"/>
                <a:gd name="connsiteY8883" fmla="*/ 190335 h 3222876"/>
                <a:gd name="connsiteX8884" fmla="*/ 1116249 w 5697280"/>
                <a:gd name="connsiteY8884" fmla="*/ 185390 h 3222876"/>
                <a:gd name="connsiteX8885" fmla="*/ 1122873 w 5697280"/>
                <a:gd name="connsiteY8885" fmla="*/ 181751 h 3222876"/>
                <a:gd name="connsiteX8886" fmla="*/ 1129568 w 5697280"/>
                <a:gd name="connsiteY8886" fmla="*/ 164934 h 3222876"/>
                <a:gd name="connsiteX8887" fmla="*/ 1128658 w 5697280"/>
                <a:gd name="connsiteY8887" fmla="*/ 156256 h 3222876"/>
                <a:gd name="connsiteX8888" fmla="*/ 1115246 w 5697280"/>
                <a:gd name="connsiteY8888" fmla="*/ 154017 h 3222876"/>
                <a:gd name="connsiteX8889" fmla="*/ 1078204 w 5697280"/>
                <a:gd name="connsiteY8889" fmla="*/ 179489 h 3222876"/>
                <a:gd name="connsiteX8890" fmla="*/ 1063999 w 5697280"/>
                <a:gd name="connsiteY8890" fmla="*/ 204890 h 3222876"/>
                <a:gd name="connsiteX8891" fmla="*/ 1079907 w 5697280"/>
                <a:gd name="connsiteY8891" fmla="*/ 202605 h 3222876"/>
                <a:gd name="connsiteX8892" fmla="*/ 1086415 w 5697280"/>
                <a:gd name="connsiteY8892" fmla="*/ 212075 h 3222876"/>
                <a:gd name="connsiteX8893" fmla="*/ 1064302 w 5697280"/>
                <a:gd name="connsiteY8893" fmla="*/ 227330 h 3222876"/>
                <a:gd name="connsiteX8894" fmla="*/ 1050517 w 5697280"/>
                <a:gd name="connsiteY8894" fmla="*/ 245384 h 3222876"/>
                <a:gd name="connsiteX8895" fmla="*/ 1075289 w 5697280"/>
                <a:gd name="connsiteY8895" fmla="*/ 235307 h 3222876"/>
                <a:gd name="connsiteX8896" fmla="*/ 1082870 w 5697280"/>
                <a:gd name="connsiteY8896" fmla="*/ 240789 h 3222876"/>
                <a:gd name="connsiteX8897" fmla="*/ 1048651 w 5697280"/>
                <a:gd name="connsiteY8897" fmla="*/ 267403 h 3222876"/>
                <a:gd name="connsiteX8898" fmla="*/ 1042983 w 5697280"/>
                <a:gd name="connsiteY8898" fmla="*/ 275521 h 3222876"/>
                <a:gd name="connsiteX8899" fmla="*/ 1044382 w 5697280"/>
                <a:gd name="connsiteY8899" fmla="*/ 281819 h 3222876"/>
                <a:gd name="connsiteX8900" fmla="*/ 1052733 w 5697280"/>
                <a:gd name="connsiteY8900" fmla="*/ 278040 h 3222876"/>
                <a:gd name="connsiteX8901" fmla="*/ 1066845 w 5697280"/>
                <a:gd name="connsiteY8901" fmla="*/ 271742 h 3222876"/>
                <a:gd name="connsiteX8902" fmla="*/ 1048814 w 5697280"/>
                <a:gd name="connsiteY8902" fmla="*/ 293855 h 3222876"/>
                <a:gd name="connsiteX8903" fmla="*/ 1049561 w 5697280"/>
                <a:gd name="connsiteY8903" fmla="*/ 317530 h 3222876"/>
                <a:gd name="connsiteX8904" fmla="*/ 1036148 w 5697280"/>
                <a:gd name="connsiteY8904" fmla="*/ 352146 h 3222876"/>
                <a:gd name="connsiteX8905" fmla="*/ 1013219 w 5697280"/>
                <a:gd name="connsiteY8905" fmla="*/ 419884 h 3222876"/>
                <a:gd name="connsiteX8906" fmla="*/ 1010630 w 5697280"/>
                <a:gd name="connsiteY8906" fmla="*/ 425109 h 3222876"/>
                <a:gd name="connsiteX8907" fmla="*/ 998244 w 5697280"/>
                <a:gd name="connsiteY8907" fmla="*/ 459887 h 3222876"/>
                <a:gd name="connsiteX8908" fmla="*/ 1013989 w 5697280"/>
                <a:gd name="connsiteY8908" fmla="*/ 472670 h 3222876"/>
                <a:gd name="connsiteX8909" fmla="*/ 1003306 w 5697280"/>
                <a:gd name="connsiteY8909" fmla="*/ 487901 h 3222876"/>
                <a:gd name="connsiteX8910" fmla="*/ 987794 w 5697280"/>
                <a:gd name="connsiteY8910" fmla="*/ 516755 h 3222876"/>
                <a:gd name="connsiteX8911" fmla="*/ 3214654 w 5697280"/>
                <a:gd name="connsiteY8911" fmla="*/ 1641242 h 3222876"/>
                <a:gd name="connsiteX8912" fmla="*/ 3216800 w 5697280"/>
                <a:gd name="connsiteY8912" fmla="*/ 1643201 h 3222876"/>
                <a:gd name="connsiteX8913" fmla="*/ 3283745 w 5697280"/>
                <a:gd name="connsiteY8913" fmla="*/ 1605227 h 3222876"/>
                <a:gd name="connsiteX8914" fmla="*/ 3309193 w 5697280"/>
                <a:gd name="connsiteY8914" fmla="*/ 1577073 h 3222876"/>
                <a:gd name="connsiteX8915" fmla="*/ 3315117 w 5697280"/>
                <a:gd name="connsiteY8915" fmla="*/ 1570075 h 3222876"/>
                <a:gd name="connsiteX8916" fmla="*/ 3383369 w 5697280"/>
                <a:gd name="connsiteY8916" fmla="*/ 1519855 h 3222876"/>
                <a:gd name="connsiteX8917" fmla="*/ 3401026 w 5697280"/>
                <a:gd name="connsiteY8917" fmla="*/ 1492400 h 3222876"/>
                <a:gd name="connsiteX8918" fmla="*/ 3403919 w 5697280"/>
                <a:gd name="connsiteY8918" fmla="*/ 1449784 h 3222876"/>
                <a:gd name="connsiteX8919" fmla="*/ 3422089 w 5697280"/>
                <a:gd name="connsiteY8919" fmla="*/ 1427298 h 3222876"/>
                <a:gd name="connsiteX8920" fmla="*/ 3417074 w 5697280"/>
                <a:gd name="connsiteY8920" fmla="*/ 1418877 h 3222876"/>
                <a:gd name="connsiteX8921" fmla="*/ 3391859 w 5697280"/>
                <a:gd name="connsiteY8921" fmla="*/ 1423146 h 3222876"/>
                <a:gd name="connsiteX8922" fmla="*/ 3418730 w 5697280"/>
                <a:gd name="connsiteY8922" fmla="*/ 1404859 h 3222876"/>
                <a:gd name="connsiteX8923" fmla="*/ 3422882 w 5697280"/>
                <a:gd name="connsiteY8923" fmla="*/ 1382349 h 3222876"/>
                <a:gd name="connsiteX8924" fmla="*/ 3432726 w 5697280"/>
                <a:gd name="connsiteY8924" fmla="*/ 1364599 h 3222876"/>
                <a:gd name="connsiteX8925" fmla="*/ 3436948 w 5697280"/>
                <a:gd name="connsiteY8925" fmla="*/ 1346731 h 3222876"/>
                <a:gd name="connsiteX8926" fmla="*/ 3415978 w 5697280"/>
                <a:gd name="connsiteY8926" fmla="*/ 1351256 h 3222876"/>
                <a:gd name="connsiteX8927" fmla="*/ 3435315 w 5697280"/>
                <a:gd name="connsiteY8927" fmla="*/ 1330263 h 3222876"/>
                <a:gd name="connsiteX8928" fmla="*/ 3446138 w 5697280"/>
                <a:gd name="connsiteY8928" fmla="*/ 1308477 h 3222876"/>
                <a:gd name="connsiteX8929" fmla="*/ 3437718 w 5697280"/>
                <a:gd name="connsiteY8929" fmla="*/ 1303159 h 3222876"/>
                <a:gd name="connsiteX8930" fmla="*/ 3410823 w 5697280"/>
                <a:gd name="connsiteY8930" fmla="*/ 1322659 h 3222876"/>
                <a:gd name="connsiteX8931" fmla="*/ 3386378 w 5697280"/>
                <a:gd name="connsiteY8931" fmla="*/ 1332386 h 3222876"/>
                <a:gd name="connsiteX8932" fmla="*/ 3424259 w 5697280"/>
                <a:gd name="connsiteY8932" fmla="*/ 1287367 h 3222876"/>
                <a:gd name="connsiteX8933" fmla="*/ 3444156 w 5697280"/>
                <a:gd name="connsiteY8933" fmla="*/ 1274328 h 3222876"/>
                <a:gd name="connsiteX8934" fmla="*/ 3449427 w 5697280"/>
                <a:gd name="connsiteY8934" fmla="*/ 1267120 h 3222876"/>
                <a:gd name="connsiteX8935" fmla="*/ 3472193 w 5697280"/>
                <a:gd name="connsiteY8935" fmla="*/ 1203675 h 3222876"/>
                <a:gd name="connsiteX8936" fmla="*/ 3477161 w 5697280"/>
                <a:gd name="connsiteY8936" fmla="*/ 1199359 h 3222876"/>
                <a:gd name="connsiteX8937" fmla="*/ 3471657 w 5697280"/>
                <a:gd name="connsiteY8937" fmla="*/ 1195884 h 3222876"/>
                <a:gd name="connsiteX8938" fmla="*/ 3469464 w 5697280"/>
                <a:gd name="connsiteY8938" fmla="*/ 1169899 h 3222876"/>
                <a:gd name="connsiteX8939" fmla="*/ 3454815 w 5697280"/>
                <a:gd name="connsiteY8939" fmla="*/ 1156697 h 3222876"/>
                <a:gd name="connsiteX8940" fmla="*/ 3436831 w 5697280"/>
                <a:gd name="connsiteY8940" fmla="*/ 1160662 h 3222876"/>
                <a:gd name="connsiteX8941" fmla="*/ 3470094 w 5697280"/>
                <a:gd name="connsiteY8941" fmla="*/ 1130408 h 3222876"/>
                <a:gd name="connsiteX8942" fmla="*/ 3480474 w 5697280"/>
                <a:gd name="connsiteY8942" fmla="*/ 1112261 h 3222876"/>
                <a:gd name="connsiteX8943" fmla="*/ 3480427 w 5697280"/>
                <a:gd name="connsiteY8943" fmla="*/ 1106849 h 3222876"/>
                <a:gd name="connsiteX8944" fmla="*/ 3491437 w 5697280"/>
                <a:gd name="connsiteY8944" fmla="*/ 1088305 h 3222876"/>
                <a:gd name="connsiteX8945" fmla="*/ 3540654 w 5697280"/>
                <a:gd name="connsiteY8945" fmla="*/ 1060501 h 3222876"/>
                <a:gd name="connsiteX8946" fmla="*/ 3588565 w 5697280"/>
                <a:gd name="connsiteY8946" fmla="*/ 1008345 h 3222876"/>
                <a:gd name="connsiteX8947" fmla="*/ 3595609 w 5697280"/>
                <a:gd name="connsiteY8947" fmla="*/ 990267 h 3222876"/>
                <a:gd name="connsiteX8948" fmla="*/ 3593370 w 5697280"/>
                <a:gd name="connsiteY8948" fmla="*/ 966732 h 3222876"/>
                <a:gd name="connsiteX8949" fmla="*/ 3583737 w 5697280"/>
                <a:gd name="connsiteY8949" fmla="*/ 975036 h 3222876"/>
                <a:gd name="connsiteX8950" fmla="*/ 3547605 w 5697280"/>
                <a:gd name="connsiteY8950" fmla="*/ 1016625 h 3222876"/>
                <a:gd name="connsiteX8951" fmla="*/ 3533866 w 5697280"/>
                <a:gd name="connsiteY8951" fmla="*/ 1017489 h 3222876"/>
                <a:gd name="connsiteX8952" fmla="*/ 3536619 w 5697280"/>
                <a:gd name="connsiteY8952" fmla="*/ 1005196 h 3222876"/>
                <a:gd name="connsiteX8953" fmla="*/ 3574243 w 5697280"/>
                <a:gd name="connsiteY8953" fmla="*/ 967618 h 3222876"/>
                <a:gd name="connsiteX8954" fmla="*/ 3589335 w 5697280"/>
                <a:gd name="connsiteY8954" fmla="*/ 956445 h 3222876"/>
                <a:gd name="connsiteX8955" fmla="*/ 3596729 w 5697280"/>
                <a:gd name="connsiteY8955" fmla="*/ 948958 h 3222876"/>
                <a:gd name="connsiteX8956" fmla="*/ 3597289 w 5697280"/>
                <a:gd name="connsiteY8956" fmla="*/ 909351 h 3222876"/>
                <a:gd name="connsiteX8957" fmla="*/ 3591574 w 5697280"/>
                <a:gd name="connsiteY8957" fmla="*/ 914879 h 3222876"/>
                <a:gd name="connsiteX8958" fmla="*/ 3548981 w 5697280"/>
                <a:gd name="connsiteY8958" fmla="*/ 981124 h 3222876"/>
                <a:gd name="connsiteX8959" fmla="*/ 3534030 w 5697280"/>
                <a:gd name="connsiteY8959" fmla="*/ 996332 h 3222876"/>
                <a:gd name="connsiteX8960" fmla="*/ 3507601 w 5697280"/>
                <a:gd name="connsiteY8960" fmla="*/ 1040908 h 3222876"/>
                <a:gd name="connsiteX8961" fmla="*/ 3498131 w 5697280"/>
                <a:gd name="connsiteY8961" fmla="*/ 1051777 h 3222876"/>
                <a:gd name="connsiteX8962" fmla="*/ 3483623 w 5697280"/>
                <a:gd name="connsiteY8962" fmla="*/ 1052500 h 3222876"/>
                <a:gd name="connsiteX8963" fmla="*/ 3487215 w 5697280"/>
                <a:gd name="connsiteY8963" fmla="*/ 1042494 h 3222876"/>
                <a:gd name="connsiteX8964" fmla="*/ 3537249 w 5697280"/>
                <a:gd name="connsiteY8964" fmla="*/ 970837 h 3222876"/>
                <a:gd name="connsiteX8965" fmla="*/ 3538275 w 5697280"/>
                <a:gd name="connsiteY8965" fmla="*/ 968691 h 3222876"/>
                <a:gd name="connsiteX8966" fmla="*/ 3582010 w 5697280"/>
                <a:gd name="connsiteY8966" fmla="*/ 905805 h 3222876"/>
                <a:gd name="connsiteX8967" fmla="*/ 3607459 w 5697280"/>
                <a:gd name="connsiteY8967" fmla="*/ 889897 h 3222876"/>
                <a:gd name="connsiteX8968" fmla="*/ 3608112 w 5697280"/>
                <a:gd name="connsiteY8968" fmla="*/ 860763 h 3222876"/>
                <a:gd name="connsiteX8969" fmla="*/ 3601068 w 5697280"/>
                <a:gd name="connsiteY8969" fmla="*/ 863166 h 3222876"/>
                <a:gd name="connsiteX8970" fmla="*/ 3577695 w 5697280"/>
                <a:gd name="connsiteY8970" fmla="*/ 895448 h 3222876"/>
                <a:gd name="connsiteX8971" fmla="*/ 3544876 w 5697280"/>
                <a:gd name="connsiteY8971" fmla="*/ 923556 h 3222876"/>
                <a:gd name="connsiteX8972" fmla="*/ 3535872 w 5697280"/>
                <a:gd name="connsiteY8972" fmla="*/ 932303 h 3222876"/>
                <a:gd name="connsiteX8973" fmla="*/ 3543523 w 5697280"/>
                <a:gd name="connsiteY8973" fmla="*/ 949797 h 3222876"/>
                <a:gd name="connsiteX8974" fmla="*/ 3526285 w 5697280"/>
                <a:gd name="connsiteY8974" fmla="*/ 963653 h 3222876"/>
                <a:gd name="connsiteX8975" fmla="*/ 3506878 w 5697280"/>
                <a:gd name="connsiteY8975" fmla="*/ 977508 h 3222876"/>
                <a:gd name="connsiteX8976" fmla="*/ 3498924 w 5697280"/>
                <a:gd name="connsiteY8976" fmla="*/ 998385 h 3222876"/>
                <a:gd name="connsiteX8977" fmla="*/ 3496825 w 5697280"/>
                <a:gd name="connsiteY8977" fmla="*/ 1003796 h 3222876"/>
                <a:gd name="connsiteX8978" fmla="*/ 3482177 w 5697280"/>
                <a:gd name="connsiteY8978" fmla="*/ 1029571 h 3222876"/>
                <a:gd name="connsiteX8979" fmla="*/ 3451690 w 5697280"/>
                <a:gd name="connsiteY8979" fmla="*/ 1078275 h 3222876"/>
                <a:gd name="connsiteX8980" fmla="*/ 3444878 w 5697280"/>
                <a:gd name="connsiteY8980" fmla="*/ 1099269 h 3222876"/>
                <a:gd name="connsiteX8981" fmla="*/ 3490410 w 5697280"/>
                <a:gd name="connsiteY8981" fmla="*/ 1060245 h 3222876"/>
                <a:gd name="connsiteX8982" fmla="*/ 3500137 w 5697280"/>
                <a:gd name="connsiteY8982" fmla="*/ 1058682 h 3222876"/>
                <a:gd name="connsiteX8983" fmla="*/ 3495892 w 5697280"/>
                <a:gd name="connsiteY8983" fmla="*/ 1068199 h 3222876"/>
                <a:gd name="connsiteX8984" fmla="*/ 3450990 w 5697280"/>
                <a:gd name="connsiteY8984" fmla="*/ 1122548 h 3222876"/>
                <a:gd name="connsiteX8985" fmla="*/ 3422766 w 5697280"/>
                <a:gd name="connsiteY8985" fmla="*/ 1178903 h 3222876"/>
                <a:gd name="connsiteX8986" fmla="*/ 3442849 w 5697280"/>
                <a:gd name="connsiteY8986" fmla="*/ 1177363 h 3222876"/>
                <a:gd name="connsiteX8987" fmla="*/ 3434755 w 5697280"/>
                <a:gd name="connsiteY8987" fmla="*/ 1199872 h 3222876"/>
                <a:gd name="connsiteX8988" fmla="*/ 3422789 w 5697280"/>
                <a:gd name="connsiteY8988" fmla="*/ 1229473 h 3222876"/>
                <a:gd name="connsiteX8989" fmla="*/ 3443316 w 5697280"/>
                <a:gd name="connsiteY8989" fmla="*/ 1216947 h 3222876"/>
                <a:gd name="connsiteX8990" fmla="*/ 3450220 w 5697280"/>
                <a:gd name="connsiteY8990" fmla="*/ 1221915 h 3222876"/>
                <a:gd name="connsiteX8991" fmla="*/ 3423909 w 5697280"/>
                <a:gd name="connsiteY8991" fmla="*/ 1236331 h 3222876"/>
                <a:gd name="connsiteX8992" fmla="*/ 3415745 w 5697280"/>
                <a:gd name="connsiteY8992" fmla="*/ 1238383 h 3222876"/>
                <a:gd name="connsiteX8993" fmla="*/ 3405412 w 5697280"/>
                <a:gd name="connsiteY8993" fmla="*/ 1255411 h 3222876"/>
                <a:gd name="connsiteX8994" fmla="*/ 3422253 w 5697280"/>
                <a:gd name="connsiteY8994" fmla="*/ 1254688 h 3222876"/>
                <a:gd name="connsiteX8995" fmla="*/ 3412013 w 5697280"/>
                <a:gd name="connsiteY8995" fmla="*/ 1269640 h 3222876"/>
                <a:gd name="connsiteX8996" fmla="*/ 3360090 w 5697280"/>
                <a:gd name="connsiteY8996" fmla="*/ 1356948 h 3222876"/>
                <a:gd name="connsiteX8997" fmla="*/ 3364708 w 5697280"/>
                <a:gd name="connsiteY8997" fmla="*/ 1361170 h 3222876"/>
                <a:gd name="connsiteX8998" fmla="*/ 3382599 w 5697280"/>
                <a:gd name="connsiteY8998" fmla="*/ 1343909 h 3222876"/>
                <a:gd name="connsiteX8999" fmla="*/ 3390786 w 5697280"/>
                <a:gd name="connsiteY8999" fmla="*/ 1340526 h 3222876"/>
                <a:gd name="connsiteX9000" fmla="*/ 3378867 w 5697280"/>
                <a:gd name="connsiteY9000" fmla="*/ 1369030 h 3222876"/>
                <a:gd name="connsiteX9001" fmla="*/ 3321929 w 5697280"/>
                <a:gd name="connsiteY9001" fmla="*/ 1442856 h 3222876"/>
                <a:gd name="connsiteX9002" fmla="*/ 3321789 w 5697280"/>
                <a:gd name="connsiteY9002" fmla="*/ 1448128 h 3222876"/>
                <a:gd name="connsiteX9003" fmla="*/ 3341662 w 5697280"/>
                <a:gd name="connsiteY9003" fmla="*/ 1441877 h 3222876"/>
                <a:gd name="connsiteX9004" fmla="*/ 3349150 w 5697280"/>
                <a:gd name="connsiteY9004" fmla="*/ 1443276 h 3222876"/>
                <a:gd name="connsiteX9005" fmla="*/ 3346188 w 5697280"/>
                <a:gd name="connsiteY9005" fmla="*/ 1450717 h 3222876"/>
                <a:gd name="connsiteX9006" fmla="*/ 3301729 w 5697280"/>
                <a:gd name="connsiteY9006" fmla="*/ 1484516 h 3222876"/>
                <a:gd name="connsiteX9007" fmla="*/ 3295594 w 5697280"/>
                <a:gd name="connsiteY9007" fmla="*/ 1490278 h 3222876"/>
                <a:gd name="connsiteX9008" fmla="*/ 3290929 w 5697280"/>
                <a:gd name="connsiteY9008" fmla="*/ 1504203 h 3222876"/>
                <a:gd name="connsiteX9009" fmla="*/ 3273155 w 5697280"/>
                <a:gd name="connsiteY9009" fmla="*/ 1524123 h 3222876"/>
                <a:gd name="connsiteX9010" fmla="*/ 3280083 w 5697280"/>
                <a:gd name="connsiteY9010" fmla="*/ 1532894 h 3222876"/>
                <a:gd name="connsiteX9011" fmla="*/ 3316237 w 5697280"/>
                <a:gd name="connsiteY9011" fmla="*/ 1517825 h 3222876"/>
                <a:gd name="connsiteX9012" fmla="*/ 3258040 w 5697280"/>
                <a:gd name="connsiteY9012" fmla="*/ 1567159 h 3222876"/>
                <a:gd name="connsiteX9013" fmla="*/ 3269749 w 5697280"/>
                <a:gd name="connsiteY9013" fmla="*/ 1578799 h 3222876"/>
                <a:gd name="connsiteX9014" fmla="*/ 3294148 w 5697280"/>
                <a:gd name="connsiteY9014" fmla="*/ 1555660 h 3222876"/>
                <a:gd name="connsiteX9015" fmla="*/ 3306160 w 5697280"/>
                <a:gd name="connsiteY9015" fmla="*/ 1554190 h 3222876"/>
                <a:gd name="connsiteX9016" fmla="*/ 3302265 w 5697280"/>
                <a:gd name="connsiteY9016" fmla="*/ 1563614 h 3222876"/>
                <a:gd name="connsiteX9017" fmla="*/ 3258460 w 5697280"/>
                <a:gd name="connsiteY9017" fmla="*/ 1603687 h 3222876"/>
                <a:gd name="connsiteX9018" fmla="*/ 3214654 w 5697280"/>
                <a:gd name="connsiteY9018" fmla="*/ 1641242 h 3222876"/>
                <a:gd name="connsiteX9019" fmla="*/ 2042840 w 5697280"/>
                <a:gd name="connsiteY9019" fmla="*/ 529468 h 3222876"/>
                <a:gd name="connsiteX9020" fmla="*/ 2071903 w 5697280"/>
                <a:gd name="connsiteY9020" fmla="*/ 521397 h 3222876"/>
                <a:gd name="connsiteX9021" fmla="*/ 2068195 w 5697280"/>
                <a:gd name="connsiteY9021" fmla="*/ 533690 h 3222876"/>
                <a:gd name="connsiteX9022" fmla="*/ 2029824 w 5697280"/>
                <a:gd name="connsiteY9022" fmla="*/ 582907 h 3222876"/>
                <a:gd name="connsiteX9023" fmla="*/ 2005705 w 5697280"/>
                <a:gd name="connsiteY9023" fmla="*/ 618712 h 3222876"/>
                <a:gd name="connsiteX9024" fmla="*/ 2004422 w 5697280"/>
                <a:gd name="connsiteY9024" fmla="*/ 627086 h 3222876"/>
                <a:gd name="connsiteX9025" fmla="*/ 2017904 w 5697280"/>
                <a:gd name="connsiteY9025" fmla="*/ 636626 h 3222876"/>
                <a:gd name="connsiteX9026" fmla="*/ 2002696 w 5697280"/>
                <a:gd name="connsiteY9026" fmla="*/ 644557 h 3222876"/>
                <a:gd name="connsiteX9027" fmla="*/ 1991430 w 5697280"/>
                <a:gd name="connsiteY9027" fmla="*/ 671102 h 3222876"/>
                <a:gd name="connsiteX9028" fmla="*/ 2004189 w 5697280"/>
                <a:gd name="connsiteY9028" fmla="*/ 673971 h 3222876"/>
                <a:gd name="connsiteX9029" fmla="*/ 2023059 w 5697280"/>
                <a:gd name="connsiteY9029" fmla="*/ 677866 h 3222876"/>
                <a:gd name="connsiteX9030" fmla="*/ 2039411 w 5697280"/>
                <a:gd name="connsiteY9030" fmla="*/ 671638 h 3222876"/>
                <a:gd name="connsiteX9031" fmla="*/ 2066702 w 5697280"/>
                <a:gd name="connsiteY9031" fmla="*/ 662564 h 3222876"/>
                <a:gd name="connsiteX9032" fmla="*/ 2086039 w 5697280"/>
                <a:gd name="connsiteY9032" fmla="*/ 650972 h 3222876"/>
                <a:gd name="connsiteX9033" fmla="*/ 2100501 w 5697280"/>
                <a:gd name="connsiteY9033" fmla="*/ 632194 h 3222876"/>
                <a:gd name="connsiteX9034" fmla="*/ 2112887 w 5697280"/>
                <a:gd name="connsiteY9034" fmla="*/ 609732 h 3222876"/>
                <a:gd name="connsiteX9035" fmla="*/ 2120234 w 5697280"/>
                <a:gd name="connsiteY9035" fmla="*/ 596553 h 3222876"/>
                <a:gd name="connsiteX9036" fmla="*/ 2154476 w 5697280"/>
                <a:gd name="connsiteY9036" fmla="*/ 579735 h 3222876"/>
                <a:gd name="connsiteX9037" fmla="*/ 2160844 w 5697280"/>
                <a:gd name="connsiteY9037" fmla="*/ 568305 h 3222876"/>
                <a:gd name="connsiteX9038" fmla="*/ 2156039 w 5697280"/>
                <a:gd name="connsiteY9038" fmla="*/ 564083 h 3222876"/>
                <a:gd name="connsiteX9039" fmla="*/ 2134836 w 5697280"/>
                <a:gd name="connsiteY9039" fmla="*/ 567745 h 3222876"/>
                <a:gd name="connsiteX9040" fmla="*/ 2098425 w 5697280"/>
                <a:gd name="connsiteY9040" fmla="*/ 580714 h 3222876"/>
                <a:gd name="connsiteX9041" fmla="*/ 2056485 w 5697280"/>
                <a:gd name="connsiteY9041" fmla="*/ 610875 h 3222876"/>
                <a:gd name="connsiteX9042" fmla="*/ 2048531 w 5697280"/>
                <a:gd name="connsiteY9042" fmla="*/ 610758 h 3222876"/>
                <a:gd name="connsiteX9043" fmla="*/ 2048671 w 5697280"/>
                <a:gd name="connsiteY9043" fmla="*/ 601684 h 3222876"/>
                <a:gd name="connsiteX9044" fmla="*/ 2084709 w 5697280"/>
                <a:gd name="connsiteY9044" fmla="*/ 580061 h 3222876"/>
                <a:gd name="connsiteX9045" fmla="*/ 2111790 w 5697280"/>
                <a:gd name="connsiteY9045" fmla="*/ 556642 h 3222876"/>
                <a:gd name="connsiteX9046" fmla="*/ 2118392 w 5697280"/>
                <a:gd name="connsiteY9046" fmla="*/ 556642 h 3222876"/>
                <a:gd name="connsiteX9047" fmla="*/ 2130661 w 5697280"/>
                <a:gd name="connsiteY9047" fmla="*/ 556479 h 3222876"/>
                <a:gd name="connsiteX9048" fmla="*/ 2171388 w 5697280"/>
                <a:gd name="connsiteY9048" fmla="*/ 538425 h 3222876"/>
                <a:gd name="connsiteX9049" fmla="*/ 2178269 w 5697280"/>
                <a:gd name="connsiteY9049" fmla="*/ 527998 h 3222876"/>
                <a:gd name="connsiteX9050" fmla="*/ 2165790 w 5697280"/>
                <a:gd name="connsiteY9050" fmla="*/ 524453 h 3222876"/>
                <a:gd name="connsiteX9051" fmla="*/ 2153264 w 5697280"/>
                <a:gd name="connsiteY9051" fmla="*/ 517945 h 3222876"/>
                <a:gd name="connsiteX9052" fmla="*/ 2161684 w 5697280"/>
                <a:gd name="connsiteY9052" fmla="*/ 509198 h 3222876"/>
                <a:gd name="connsiteX9053" fmla="*/ 2174770 w 5697280"/>
                <a:gd name="connsiteY9053" fmla="*/ 507099 h 3222876"/>
                <a:gd name="connsiteX9054" fmla="*/ 2196183 w 5697280"/>
                <a:gd name="connsiteY9054" fmla="*/ 485685 h 3222876"/>
                <a:gd name="connsiteX9055" fmla="*/ 2213211 w 5697280"/>
                <a:gd name="connsiteY9055" fmla="*/ 451910 h 3222876"/>
                <a:gd name="connsiteX9056" fmla="*/ 2206749 w 5697280"/>
                <a:gd name="connsiteY9056" fmla="*/ 450580 h 3222876"/>
                <a:gd name="connsiteX9057" fmla="*/ 2194177 w 5697280"/>
                <a:gd name="connsiteY9057" fmla="*/ 451233 h 3222876"/>
                <a:gd name="connsiteX9058" fmla="*/ 2127209 w 5697280"/>
                <a:gd name="connsiteY9058" fmla="*/ 474443 h 3222876"/>
                <a:gd name="connsiteX9059" fmla="*/ 2109854 w 5697280"/>
                <a:gd name="connsiteY9059" fmla="*/ 476239 h 3222876"/>
                <a:gd name="connsiteX9060" fmla="*/ 2120094 w 5697280"/>
                <a:gd name="connsiteY9060" fmla="*/ 460704 h 3222876"/>
                <a:gd name="connsiteX9061" fmla="*/ 2196276 w 5697280"/>
                <a:gd name="connsiteY9061" fmla="*/ 434905 h 3222876"/>
                <a:gd name="connsiteX9062" fmla="*/ 2216756 w 5697280"/>
                <a:gd name="connsiteY9062" fmla="*/ 433063 h 3222876"/>
                <a:gd name="connsiteX9063" fmla="*/ 2213094 w 5697280"/>
                <a:gd name="connsiteY9063" fmla="*/ 421633 h 3222876"/>
                <a:gd name="connsiteX9064" fmla="*/ 2191634 w 5697280"/>
                <a:gd name="connsiteY9064" fmla="*/ 420024 h 3222876"/>
                <a:gd name="connsiteX9065" fmla="*/ 2171574 w 5697280"/>
                <a:gd name="connsiteY9065" fmla="*/ 421423 h 3222876"/>
                <a:gd name="connsiteX9066" fmla="*/ 2211181 w 5697280"/>
                <a:gd name="connsiteY9066" fmla="*/ 404419 h 3222876"/>
                <a:gd name="connsiteX9067" fmla="*/ 2225783 w 5697280"/>
                <a:gd name="connsiteY9067" fmla="*/ 397281 h 3222876"/>
                <a:gd name="connsiteX9068" fmla="*/ 2238566 w 5697280"/>
                <a:gd name="connsiteY9068" fmla="*/ 371926 h 3222876"/>
                <a:gd name="connsiteX9069" fmla="*/ 2208965 w 5697280"/>
                <a:gd name="connsiteY9069" fmla="*/ 360636 h 3222876"/>
                <a:gd name="connsiteX9070" fmla="*/ 2170315 w 5697280"/>
                <a:gd name="connsiteY9070" fmla="*/ 370130 h 3222876"/>
                <a:gd name="connsiteX9071" fmla="*/ 2174793 w 5697280"/>
                <a:gd name="connsiteY9071" fmla="*/ 364648 h 3222876"/>
                <a:gd name="connsiteX9072" fmla="*/ 2183774 w 5697280"/>
                <a:gd name="connsiteY9072" fmla="*/ 356834 h 3222876"/>
                <a:gd name="connsiteX9073" fmla="*/ 2204720 w 5697280"/>
                <a:gd name="connsiteY9073" fmla="*/ 348507 h 3222876"/>
                <a:gd name="connsiteX9074" fmla="*/ 2244047 w 5697280"/>
                <a:gd name="connsiteY9074" fmla="*/ 323595 h 3222876"/>
                <a:gd name="connsiteX9075" fmla="*/ 2248619 w 5697280"/>
                <a:gd name="connsiteY9075" fmla="*/ 300876 h 3222876"/>
                <a:gd name="connsiteX9076" fmla="*/ 2223334 w 5697280"/>
                <a:gd name="connsiteY9076" fmla="*/ 297634 h 3222876"/>
                <a:gd name="connsiteX9077" fmla="*/ 2165719 w 5697280"/>
                <a:gd name="connsiteY9077" fmla="*/ 322452 h 3222876"/>
                <a:gd name="connsiteX9078" fmla="*/ 2148459 w 5697280"/>
                <a:gd name="connsiteY9078" fmla="*/ 331899 h 3222876"/>
                <a:gd name="connsiteX9079" fmla="*/ 2165253 w 5697280"/>
                <a:gd name="connsiteY9079" fmla="*/ 339643 h 3222876"/>
                <a:gd name="connsiteX9080" fmla="*/ 2183750 w 5697280"/>
                <a:gd name="connsiteY9080" fmla="*/ 326348 h 3222876"/>
                <a:gd name="connsiteX9081" fmla="*/ 2231941 w 5697280"/>
                <a:gd name="connsiteY9081" fmla="*/ 312259 h 3222876"/>
                <a:gd name="connsiteX9082" fmla="*/ 2232594 w 5697280"/>
                <a:gd name="connsiteY9082" fmla="*/ 323012 h 3222876"/>
                <a:gd name="connsiteX9083" fmla="*/ 2174000 w 5697280"/>
                <a:gd name="connsiteY9083" fmla="*/ 344238 h 3222876"/>
                <a:gd name="connsiteX9084" fmla="*/ 2153893 w 5697280"/>
                <a:gd name="connsiteY9084" fmla="*/ 351049 h 3222876"/>
                <a:gd name="connsiteX9085" fmla="*/ 2113423 w 5697280"/>
                <a:gd name="connsiteY9085" fmla="*/ 390843 h 3222876"/>
                <a:gd name="connsiteX9086" fmla="*/ 2099638 w 5697280"/>
                <a:gd name="connsiteY9086" fmla="*/ 410553 h 3222876"/>
                <a:gd name="connsiteX9087" fmla="*/ 2096395 w 5697280"/>
                <a:gd name="connsiteY9087" fmla="*/ 418111 h 3222876"/>
                <a:gd name="connsiteX9088" fmla="*/ 2105423 w 5697280"/>
                <a:gd name="connsiteY9088" fmla="*/ 419510 h 3222876"/>
                <a:gd name="connsiteX9089" fmla="*/ 2172087 w 5697280"/>
                <a:gd name="connsiteY9089" fmla="*/ 387111 h 3222876"/>
                <a:gd name="connsiteX9090" fmla="*/ 2178479 w 5697280"/>
                <a:gd name="connsiteY9090" fmla="*/ 383939 h 3222876"/>
                <a:gd name="connsiteX9091" fmla="*/ 2205070 w 5697280"/>
                <a:gd name="connsiteY9091" fmla="*/ 377477 h 3222876"/>
                <a:gd name="connsiteX9092" fmla="*/ 2211321 w 5697280"/>
                <a:gd name="connsiteY9092" fmla="*/ 379460 h 3222876"/>
                <a:gd name="connsiteX9093" fmla="*/ 2208522 w 5697280"/>
                <a:gd name="connsiteY9093" fmla="*/ 386738 h 3222876"/>
                <a:gd name="connsiteX9094" fmla="*/ 2135979 w 5697280"/>
                <a:gd name="connsiteY9094" fmla="*/ 414309 h 3222876"/>
                <a:gd name="connsiteX9095" fmla="*/ 2111254 w 5697280"/>
                <a:gd name="connsiteY9095" fmla="*/ 424759 h 3222876"/>
                <a:gd name="connsiteX9096" fmla="*/ 2096605 w 5697280"/>
                <a:gd name="connsiteY9096" fmla="*/ 434719 h 3222876"/>
                <a:gd name="connsiteX9097" fmla="*/ 2080464 w 5697280"/>
                <a:gd name="connsiteY9097" fmla="*/ 452423 h 3222876"/>
                <a:gd name="connsiteX9098" fmla="*/ 2066305 w 5697280"/>
                <a:gd name="connsiteY9098" fmla="*/ 483866 h 3222876"/>
                <a:gd name="connsiteX9099" fmla="*/ 2064229 w 5697280"/>
                <a:gd name="connsiteY9099" fmla="*/ 492147 h 3222876"/>
                <a:gd name="connsiteX9100" fmla="*/ 2061873 w 5697280"/>
                <a:gd name="connsiteY9100" fmla="*/ 509291 h 3222876"/>
                <a:gd name="connsiteX9101" fmla="*/ 2042840 w 5697280"/>
                <a:gd name="connsiteY9101" fmla="*/ 529468 h 3222876"/>
                <a:gd name="connsiteX9102" fmla="*/ 5179286 w 5697280"/>
                <a:gd name="connsiteY9102" fmla="*/ 1564687 h 3222876"/>
                <a:gd name="connsiteX9103" fmla="*/ 5168066 w 5697280"/>
                <a:gd name="connsiteY9103" fmla="*/ 1549828 h 3222876"/>
                <a:gd name="connsiteX9104" fmla="*/ 5178913 w 5697280"/>
                <a:gd name="connsiteY9104" fmla="*/ 1539821 h 3222876"/>
                <a:gd name="connsiteX9105" fmla="*/ 5209353 w 5697280"/>
                <a:gd name="connsiteY9105" fmla="*/ 1543647 h 3222876"/>
                <a:gd name="connsiteX9106" fmla="*/ 5211452 w 5697280"/>
                <a:gd name="connsiteY9106" fmla="*/ 1573014 h 3222876"/>
                <a:gd name="connsiteX9107" fmla="*/ 5246231 w 5697280"/>
                <a:gd name="connsiteY9107" fmla="*/ 1575766 h 3222876"/>
                <a:gd name="connsiteX9108" fmla="*/ 5294188 w 5697280"/>
                <a:gd name="connsiteY9108" fmla="*/ 1569772 h 3222876"/>
                <a:gd name="connsiteX9109" fmla="*/ 5330833 w 5697280"/>
                <a:gd name="connsiteY9109" fmla="*/ 1535389 h 3222876"/>
                <a:gd name="connsiteX9110" fmla="*/ 5328291 w 5697280"/>
                <a:gd name="connsiteY9110" fmla="*/ 1525663 h 3222876"/>
                <a:gd name="connsiteX9111" fmla="*/ 5300206 w 5697280"/>
                <a:gd name="connsiteY9111" fmla="*/ 1502873 h 3222876"/>
                <a:gd name="connsiteX9112" fmla="*/ 5266221 w 5697280"/>
                <a:gd name="connsiteY9112" fmla="*/ 1482347 h 3222876"/>
                <a:gd name="connsiteX9113" fmla="*/ 5220596 w 5697280"/>
                <a:gd name="connsiteY9113" fmla="*/ 1446402 h 3222876"/>
                <a:gd name="connsiteX9114" fmla="*/ 5205831 w 5697280"/>
                <a:gd name="connsiteY9114" fmla="*/ 1390490 h 3222876"/>
                <a:gd name="connsiteX9115" fmla="*/ 5230486 w 5697280"/>
                <a:gd name="connsiteY9115" fmla="*/ 1358674 h 3222876"/>
                <a:gd name="connsiteX9116" fmla="*/ 5236364 w 5697280"/>
                <a:gd name="connsiteY9116" fmla="*/ 1353379 h 3222876"/>
                <a:gd name="connsiteX9117" fmla="*/ 5254208 w 5697280"/>
                <a:gd name="connsiteY9117" fmla="*/ 1352493 h 3222876"/>
                <a:gd name="connsiteX9118" fmla="*/ 5265637 w 5697280"/>
                <a:gd name="connsiteY9118" fmla="*/ 1331639 h 3222876"/>
                <a:gd name="connsiteX9119" fmla="*/ 5251899 w 5697280"/>
                <a:gd name="connsiteY9119" fmla="*/ 1315591 h 3222876"/>
                <a:gd name="connsiteX9120" fmla="*/ 5236154 w 5697280"/>
                <a:gd name="connsiteY9120" fmla="*/ 1317247 h 3222876"/>
                <a:gd name="connsiteX9121" fmla="*/ 5210099 w 5697280"/>
                <a:gd name="connsiteY9121" fmla="*/ 1344678 h 3222876"/>
                <a:gd name="connsiteX9122" fmla="*/ 5203755 w 5697280"/>
                <a:gd name="connsiteY9122" fmla="*/ 1349927 h 3222876"/>
                <a:gd name="connsiteX9123" fmla="*/ 5179286 w 5697280"/>
                <a:gd name="connsiteY9123" fmla="*/ 1393103 h 3222876"/>
                <a:gd name="connsiteX9124" fmla="*/ 5159086 w 5697280"/>
                <a:gd name="connsiteY9124" fmla="*/ 1382863 h 3222876"/>
                <a:gd name="connsiteX9125" fmla="*/ 5138676 w 5697280"/>
                <a:gd name="connsiteY9125" fmla="*/ 1372576 h 3222876"/>
                <a:gd name="connsiteX9126" fmla="*/ 5113437 w 5697280"/>
                <a:gd name="connsiteY9126" fmla="*/ 1377591 h 3222876"/>
                <a:gd name="connsiteX9127" fmla="*/ 5069748 w 5697280"/>
                <a:gd name="connsiteY9127" fmla="*/ 1391726 h 3222876"/>
                <a:gd name="connsiteX9128" fmla="*/ 5061071 w 5697280"/>
                <a:gd name="connsiteY9128" fmla="*/ 1394922 h 3222876"/>
                <a:gd name="connsiteX9129" fmla="*/ 5073877 w 5697280"/>
                <a:gd name="connsiteY9129" fmla="*/ 1421980 h 3222876"/>
                <a:gd name="connsiteX9130" fmla="*/ 5080012 w 5697280"/>
                <a:gd name="connsiteY9130" fmla="*/ 1450367 h 3222876"/>
                <a:gd name="connsiteX9131" fmla="*/ 5081598 w 5697280"/>
                <a:gd name="connsiteY9131" fmla="*/ 1452000 h 3222876"/>
                <a:gd name="connsiteX9132" fmla="*/ 5105134 w 5697280"/>
                <a:gd name="connsiteY9132" fmla="*/ 1474299 h 3222876"/>
                <a:gd name="connsiteX9133" fmla="*/ 5104130 w 5697280"/>
                <a:gd name="connsiteY9133" fmla="*/ 1499211 h 3222876"/>
                <a:gd name="connsiteX9134" fmla="*/ 5116913 w 5697280"/>
                <a:gd name="connsiteY9134" fmla="*/ 1526059 h 3222876"/>
                <a:gd name="connsiteX9135" fmla="*/ 5112364 w 5697280"/>
                <a:gd name="connsiteY9135" fmla="*/ 1512414 h 3222876"/>
                <a:gd name="connsiteX9136" fmla="*/ 5149896 w 5697280"/>
                <a:gd name="connsiteY9136" fmla="*/ 1515376 h 3222876"/>
                <a:gd name="connsiteX9137" fmla="*/ 5142034 w 5697280"/>
                <a:gd name="connsiteY9137" fmla="*/ 1540381 h 3222876"/>
                <a:gd name="connsiteX9138" fmla="*/ 5132868 w 5697280"/>
                <a:gd name="connsiteY9138" fmla="*/ 1543110 h 3222876"/>
                <a:gd name="connsiteX9139" fmla="*/ 5140868 w 5697280"/>
                <a:gd name="connsiteY9139" fmla="*/ 1550948 h 3222876"/>
                <a:gd name="connsiteX9140" fmla="*/ 5179286 w 5697280"/>
                <a:gd name="connsiteY9140" fmla="*/ 1564687 h 3222876"/>
                <a:gd name="connsiteX9141" fmla="*/ 881429 w 5697280"/>
                <a:gd name="connsiteY9141" fmla="*/ 83294 h 3222876"/>
                <a:gd name="connsiteX9142" fmla="*/ 891645 w 5697280"/>
                <a:gd name="connsiteY9142" fmla="*/ 85766 h 3222876"/>
                <a:gd name="connsiteX9143" fmla="*/ 887587 w 5697280"/>
                <a:gd name="connsiteY9143" fmla="*/ 95260 h 3222876"/>
                <a:gd name="connsiteX9144" fmla="*/ 862605 w 5697280"/>
                <a:gd name="connsiteY9144" fmla="*/ 119098 h 3222876"/>
                <a:gd name="connsiteX9145" fmla="*/ 824211 w 5697280"/>
                <a:gd name="connsiteY9145" fmla="*/ 145970 h 3222876"/>
                <a:gd name="connsiteX9146" fmla="*/ 811102 w 5697280"/>
                <a:gd name="connsiteY9146" fmla="*/ 161178 h 3222876"/>
                <a:gd name="connsiteX9147" fmla="*/ 774457 w 5697280"/>
                <a:gd name="connsiteY9147" fmla="*/ 218863 h 3222876"/>
                <a:gd name="connsiteX9148" fmla="*/ 741498 w 5697280"/>
                <a:gd name="connsiteY9148" fmla="*/ 269223 h 3222876"/>
                <a:gd name="connsiteX9149" fmla="*/ 753231 w 5697280"/>
                <a:gd name="connsiteY9149" fmla="*/ 266564 h 3222876"/>
                <a:gd name="connsiteX9150" fmla="*/ 750082 w 5697280"/>
                <a:gd name="connsiteY9150" fmla="*/ 274774 h 3222876"/>
                <a:gd name="connsiteX9151" fmla="*/ 736879 w 5697280"/>
                <a:gd name="connsiteY9151" fmla="*/ 274961 h 3222876"/>
                <a:gd name="connsiteX9152" fmla="*/ 717589 w 5697280"/>
                <a:gd name="connsiteY9152" fmla="*/ 260919 h 3222876"/>
                <a:gd name="connsiteX9153" fmla="*/ 700561 w 5697280"/>
                <a:gd name="connsiteY9153" fmla="*/ 251962 h 3222876"/>
                <a:gd name="connsiteX9154" fmla="*/ 656126 w 5697280"/>
                <a:gd name="connsiteY9154" fmla="*/ 347644 h 3222876"/>
                <a:gd name="connsiteX9155" fmla="*/ 635412 w 5697280"/>
                <a:gd name="connsiteY9155" fmla="*/ 434672 h 3222876"/>
                <a:gd name="connsiteX9156" fmla="*/ 636835 w 5697280"/>
                <a:gd name="connsiteY9156" fmla="*/ 441040 h 3222876"/>
                <a:gd name="connsiteX9157" fmla="*/ 658108 w 5697280"/>
                <a:gd name="connsiteY9157" fmla="*/ 426368 h 3222876"/>
                <a:gd name="connsiteX9158" fmla="*/ 675416 w 5697280"/>
                <a:gd name="connsiteY9158" fmla="*/ 418834 h 3222876"/>
                <a:gd name="connsiteX9159" fmla="*/ 666412 w 5697280"/>
                <a:gd name="connsiteY9159" fmla="*/ 434765 h 3222876"/>
                <a:gd name="connsiteX9160" fmla="*/ 643110 w 5697280"/>
                <a:gd name="connsiteY9160" fmla="*/ 454476 h 3222876"/>
                <a:gd name="connsiteX9161" fmla="*/ 625382 w 5697280"/>
                <a:gd name="connsiteY9161" fmla="*/ 469171 h 3222876"/>
                <a:gd name="connsiteX9162" fmla="*/ 616285 w 5697280"/>
                <a:gd name="connsiteY9162" fmla="*/ 504276 h 3222876"/>
                <a:gd name="connsiteX9163" fmla="*/ 607421 w 5697280"/>
                <a:gd name="connsiteY9163" fmla="*/ 589555 h 3222876"/>
                <a:gd name="connsiteX9164" fmla="*/ 636345 w 5697280"/>
                <a:gd name="connsiteY9164" fmla="*/ 556876 h 3222876"/>
                <a:gd name="connsiteX9165" fmla="*/ 677002 w 5697280"/>
                <a:gd name="connsiteY9165" fmla="*/ 534460 h 3222876"/>
                <a:gd name="connsiteX9166" fmla="*/ 680058 w 5697280"/>
                <a:gd name="connsiteY9166" fmla="*/ 529794 h 3222876"/>
                <a:gd name="connsiteX9167" fmla="*/ 695080 w 5697280"/>
                <a:gd name="connsiteY9167" fmla="*/ 469404 h 3222876"/>
                <a:gd name="connsiteX9168" fmla="*/ 703687 w 5697280"/>
                <a:gd name="connsiteY9168" fmla="*/ 438194 h 3222876"/>
                <a:gd name="connsiteX9169" fmla="*/ 740775 w 5697280"/>
                <a:gd name="connsiteY9169" fmla="*/ 350186 h 3222876"/>
                <a:gd name="connsiteX9170" fmla="*/ 709052 w 5697280"/>
                <a:gd name="connsiteY9170" fmla="*/ 362689 h 3222876"/>
                <a:gd name="connsiteX9171" fmla="*/ 693190 w 5697280"/>
                <a:gd name="connsiteY9171" fmla="*/ 373745 h 3222876"/>
                <a:gd name="connsiteX9172" fmla="*/ 686962 w 5697280"/>
                <a:gd name="connsiteY9172" fmla="*/ 365208 h 3222876"/>
                <a:gd name="connsiteX9173" fmla="*/ 737206 w 5697280"/>
                <a:gd name="connsiteY9173" fmla="*/ 334255 h 3222876"/>
                <a:gd name="connsiteX9174" fmla="*/ 752088 w 5697280"/>
                <a:gd name="connsiteY9174" fmla="*/ 329263 h 3222876"/>
                <a:gd name="connsiteX9175" fmla="*/ 801911 w 5697280"/>
                <a:gd name="connsiteY9175" fmla="*/ 229313 h 3222876"/>
                <a:gd name="connsiteX9176" fmla="*/ 893651 w 5697280"/>
                <a:gd name="connsiteY9176" fmla="*/ 96589 h 3222876"/>
                <a:gd name="connsiteX9177" fmla="*/ 908813 w 5697280"/>
                <a:gd name="connsiteY9177" fmla="*/ 64353 h 3222876"/>
                <a:gd name="connsiteX9178" fmla="*/ 899273 w 5697280"/>
                <a:gd name="connsiteY9178" fmla="*/ 63537 h 3222876"/>
                <a:gd name="connsiteX9179" fmla="*/ 881429 w 5697280"/>
                <a:gd name="connsiteY9179" fmla="*/ 83294 h 3222876"/>
                <a:gd name="connsiteX9180" fmla="*/ 181610 w 5697280"/>
                <a:gd name="connsiteY9180" fmla="*/ 1290096 h 3222876"/>
                <a:gd name="connsiteX9181" fmla="*/ 163183 w 5697280"/>
                <a:gd name="connsiteY9181" fmla="*/ 1311603 h 3222876"/>
                <a:gd name="connsiteX9182" fmla="*/ 154879 w 5697280"/>
                <a:gd name="connsiteY9182" fmla="*/ 1257347 h 3222876"/>
                <a:gd name="connsiteX9183" fmla="*/ 146412 w 5697280"/>
                <a:gd name="connsiteY9183" fmla="*/ 1197167 h 3222876"/>
                <a:gd name="connsiteX9184" fmla="*/ 147602 w 5697280"/>
                <a:gd name="connsiteY9184" fmla="*/ 1186017 h 3222876"/>
                <a:gd name="connsiteX9185" fmla="*/ 157632 w 5697280"/>
                <a:gd name="connsiteY9185" fmla="*/ 1192525 h 3222876"/>
                <a:gd name="connsiteX9186" fmla="*/ 160151 w 5697280"/>
                <a:gd name="connsiteY9186" fmla="*/ 1195394 h 3222876"/>
                <a:gd name="connsiteX9187" fmla="*/ 165003 w 5697280"/>
                <a:gd name="connsiteY9187" fmla="*/ 1177316 h 3222876"/>
                <a:gd name="connsiteX9188" fmla="*/ 146109 w 5697280"/>
                <a:gd name="connsiteY9188" fmla="*/ 1169386 h 3222876"/>
                <a:gd name="connsiteX9189" fmla="*/ 133956 w 5697280"/>
                <a:gd name="connsiteY9189" fmla="*/ 1185014 h 3222876"/>
                <a:gd name="connsiteX9190" fmla="*/ 123856 w 5697280"/>
                <a:gd name="connsiteY9190" fmla="*/ 1168989 h 3222876"/>
                <a:gd name="connsiteX9191" fmla="*/ 116765 w 5697280"/>
                <a:gd name="connsiteY9191" fmla="*/ 1169922 h 3222876"/>
                <a:gd name="connsiteX9192" fmla="*/ 101253 w 5697280"/>
                <a:gd name="connsiteY9192" fmla="*/ 1229566 h 3222876"/>
                <a:gd name="connsiteX9193" fmla="*/ 60597 w 5697280"/>
                <a:gd name="connsiteY9193" fmla="*/ 1223758 h 3222876"/>
                <a:gd name="connsiteX9194" fmla="*/ 67454 w 5697280"/>
                <a:gd name="connsiteY9194" fmla="*/ 1305585 h 3222876"/>
                <a:gd name="connsiteX9195" fmla="*/ 97661 w 5697280"/>
                <a:gd name="connsiteY9195" fmla="*/ 1325295 h 3222876"/>
                <a:gd name="connsiteX9196" fmla="*/ 117931 w 5697280"/>
                <a:gd name="connsiteY9196" fmla="*/ 1334345 h 3222876"/>
                <a:gd name="connsiteX9197" fmla="*/ 125512 w 5697280"/>
                <a:gd name="connsiteY9197" fmla="*/ 1362989 h 3222876"/>
                <a:gd name="connsiteX9198" fmla="*/ 135892 w 5697280"/>
                <a:gd name="connsiteY9198" fmla="*/ 1361473 h 3222876"/>
                <a:gd name="connsiteX9199" fmla="*/ 135589 w 5697280"/>
                <a:gd name="connsiteY9199" fmla="*/ 1351396 h 3222876"/>
                <a:gd name="connsiteX9200" fmla="*/ 119937 w 5697280"/>
                <a:gd name="connsiteY9200" fmla="*/ 1324012 h 3222876"/>
                <a:gd name="connsiteX9201" fmla="*/ 105709 w 5697280"/>
                <a:gd name="connsiteY9201" fmla="*/ 1283822 h 3222876"/>
                <a:gd name="connsiteX9202" fmla="*/ 109837 w 5697280"/>
                <a:gd name="connsiteY9202" fmla="*/ 1273092 h 3222876"/>
                <a:gd name="connsiteX9203" fmla="*/ 119541 w 5697280"/>
                <a:gd name="connsiteY9203" fmla="*/ 1275238 h 3222876"/>
                <a:gd name="connsiteX9204" fmla="*/ 130714 w 5697280"/>
                <a:gd name="connsiteY9204" fmla="*/ 1315824 h 3222876"/>
                <a:gd name="connsiteX9205" fmla="*/ 138621 w 5697280"/>
                <a:gd name="connsiteY9205" fmla="*/ 1303882 h 3222876"/>
                <a:gd name="connsiteX9206" fmla="*/ 137082 w 5697280"/>
                <a:gd name="connsiteY9206" fmla="*/ 1295554 h 3222876"/>
                <a:gd name="connsiteX9207" fmla="*/ 140067 w 5697280"/>
                <a:gd name="connsiteY9207" fmla="*/ 1280696 h 3222876"/>
                <a:gd name="connsiteX9208" fmla="*/ 148675 w 5697280"/>
                <a:gd name="connsiteY9208" fmla="*/ 1282375 h 3222876"/>
                <a:gd name="connsiteX9209" fmla="*/ 156559 w 5697280"/>
                <a:gd name="connsiteY9209" fmla="*/ 1358674 h 3222876"/>
                <a:gd name="connsiteX9210" fmla="*/ 220354 w 5697280"/>
                <a:gd name="connsiteY9210" fmla="*/ 1400567 h 3222876"/>
                <a:gd name="connsiteX9211" fmla="*/ 232600 w 5697280"/>
                <a:gd name="connsiteY9211" fmla="*/ 1422400 h 3222876"/>
                <a:gd name="connsiteX9212" fmla="*/ 246386 w 5697280"/>
                <a:gd name="connsiteY9212" fmla="*/ 1417711 h 3222876"/>
                <a:gd name="connsiteX9213" fmla="*/ 261501 w 5697280"/>
                <a:gd name="connsiteY9213" fmla="*/ 1443463 h 3222876"/>
                <a:gd name="connsiteX9214" fmla="*/ 286973 w 5697280"/>
                <a:gd name="connsiteY9214" fmla="*/ 1498931 h 3222876"/>
                <a:gd name="connsiteX9215" fmla="*/ 282587 w 5697280"/>
                <a:gd name="connsiteY9215" fmla="*/ 1486732 h 3222876"/>
                <a:gd name="connsiteX9216" fmla="*/ 273560 w 5697280"/>
                <a:gd name="connsiteY9216" fmla="*/ 1435485 h 3222876"/>
                <a:gd name="connsiteX9217" fmla="*/ 258142 w 5697280"/>
                <a:gd name="connsiteY9217" fmla="*/ 1407075 h 3222876"/>
                <a:gd name="connsiteX9218" fmla="*/ 254060 w 5697280"/>
                <a:gd name="connsiteY9218" fmla="*/ 1392193 h 3222876"/>
                <a:gd name="connsiteX9219" fmla="*/ 252054 w 5697280"/>
                <a:gd name="connsiteY9219" fmla="*/ 1378057 h 3222876"/>
                <a:gd name="connsiteX9220" fmla="*/ 208668 w 5697280"/>
                <a:gd name="connsiteY9220" fmla="*/ 1312652 h 3222876"/>
                <a:gd name="connsiteX9221" fmla="*/ 217205 w 5697280"/>
                <a:gd name="connsiteY9221" fmla="*/ 1307800 h 3222876"/>
                <a:gd name="connsiteX9222" fmla="*/ 264207 w 5697280"/>
                <a:gd name="connsiteY9222" fmla="*/ 1362499 h 3222876"/>
                <a:gd name="connsiteX9223" fmla="*/ 263787 w 5697280"/>
                <a:gd name="connsiteY9223" fmla="*/ 1355898 h 3222876"/>
                <a:gd name="connsiteX9224" fmla="*/ 233184 w 5697280"/>
                <a:gd name="connsiteY9224" fmla="*/ 1300686 h 3222876"/>
                <a:gd name="connsiteX9225" fmla="*/ 232600 w 5697280"/>
                <a:gd name="connsiteY9225" fmla="*/ 1278643 h 3222876"/>
                <a:gd name="connsiteX9226" fmla="*/ 265793 w 5697280"/>
                <a:gd name="connsiteY9226" fmla="*/ 1309947 h 3222876"/>
                <a:gd name="connsiteX9227" fmla="*/ 249442 w 5697280"/>
                <a:gd name="connsiteY9227" fmla="*/ 1280463 h 3222876"/>
                <a:gd name="connsiteX9228" fmla="*/ 253967 w 5697280"/>
                <a:gd name="connsiteY9228" fmla="*/ 1253731 h 3222876"/>
                <a:gd name="connsiteX9229" fmla="*/ 233673 w 5697280"/>
                <a:gd name="connsiteY9229" fmla="*/ 1217460 h 3222876"/>
                <a:gd name="connsiteX9230" fmla="*/ 211654 w 5697280"/>
                <a:gd name="connsiteY9230" fmla="*/ 1212538 h 3222876"/>
                <a:gd name="connsiteX9231" fmla="*/ 197798 w 5697280"/>
                <a:gd name="connsiteY9231" fmla="*/ 1202741 h 3222876"/>
                <a:gd name="connsiteX9232" fmla="*/ 182124 w 5697280"/>
                <a:gd name="connsiteY9232" fmla="*/ 1190729 h 3222876"/>
                <a:gd name="connsiteX9233" fmla="*/ 156839 w 5697280"/>
                <a:gd name="connsiteY9233" fmla="*/ 1203535 h 3222876"/>
                <a:gd name="connsiteX9234" fmla="*/ 167078 w 5697280"/>
                <a:gd name="connsiteY9234" fmla="*/ 1244564 h 3222876"/>
                <a:gd name="connsiteX9235" fmla="*/ 169085 w 5697280"/>
                <a:gd name="connsiteY9235" fmla="*/ 1231129 h 3222876"/>
                <a:gd name="connsiteX9236" fmla="*/ 171697 w 5697280"/>
                <a:gd name="connsiteY9236" fmla="*/ 1218020 h 3222876"/>
                <a:gd name="connsiteX9237" fmla="*/ 181657 w 5697280"/>
                <a:gd name="connsiteY9237" fmla="*/ 1222545 h 3222876"/>
                <a:gd name="connsiteX9238" fmla="*/ 184969 w 5697280"/>
                <a:gd name="connsiteY9238" fmla="*/ 1253288 h 3222876"/>
                <a:gd name="connsiteX9239" fmla="*/ 200714 w 5697280"/>
                <a:gd name="connsiteY9239" fmla="*/ 1301339 h 3222876"/>
                <a:gd name="connsiteX9240" fmla="*/ 187349 w 5697280"/>
                <a:gd name="connsiteY9240" fmla="*/ 1295904 h 3222876"/>
                <a:gd name="connsiteX9241" fmla="*/ 181610 w 5697280"/>
                <a:gd name="connsiteY9241" fmla="*/ 1290096 h 3222876"/>
                <a:gd name="connsiteX9242" fmla="*/ 4664044 w 5697280"/>
                <a:gd name="connsiteY9242" fmla="*/ 3008245 h 3222876"/>
                <a:gd name="connsiteX9243" fmla="*/ 4646456 w 5697280"/>
                <a:gd name="connsiteY9243" fmla="*/ 3025040 h 3222876"/>
                <a:gd name="connsiteX9244" fmla="*/ 4651588 w 5697280"/>
                <a:gd name="connsiteY9244" fmla="*/ 3029495 h 3222876"/>
                <a:gd name="connsiteX9245" fmla="*/ 4693131 w 5697280"/>
                <a:gd name="connsiteY9245" fmla="*/ 3027769 h 3222876"/>
                <a:gd name="connsiteX9246" fmla="*/ 4761965 w 5697280"/>
                <a:gd name="connsiteY9246" fmla="*/ 3037239 h 3222876"/>
                <a:gd name="connsiteX9247" fmla="*/ 4772509 w 5697280"/>
                <a:gd name="connsiteY9247" fmla="*/ 3051654 h 3222876"/>
                <a:gd name="connsiteX9248" fmla="*/ 4780603 w 5697280"/>
                <a:gd name="connsiteY9248" fmla="*/ 3054197 h 3222876"/>
                <a:gd name="connsiteX9249" fmla="*/ 4778293 w 5697280"/>
                <a:gd name="connsiteY9249" fmla="*/ 3047153 h 3222876"/>
                <a:gd name="connsiteX9250" fmla="*/ 4699196 w 5697280"/>
                <a:gd name="connsiteY9250" fmla="*/ 2999965 h 3222876"/>
                <a:gd name="connsiteX9251" fmla="*/ 4652148 w 5697280"/>
                <a:gd name="connsiteY9251" fmla="*/ 2987532 h 3222876"/>
                <a:gd name="connsiteX9252" fmla="*/ 4634910 w 5697280"/>
                <a:gd name="connsiteY9252" fmla="*/ 2979881 h 3222876"/>
                <a:gd name="connsiteX9253" fmla="*/ 4621171 w 5697280"/>
                <a:gd name="connsiteY9253" fmla="*/ 2974610 h 3222876"/>
                <a:gd name="connsiteX9254" fmla="*/ 4596003 w 5697280"/>
                <a:gd name="connsiteY9254" fmla="*/ 2967845 h 3222876"/>
                <a:gd name="connsiteX9255" fmla="*/ 4592317 w 5697280"/>
                <a:gd name="connsiteY9255" fmla="*/ 2962341 h 3222876"/>
                <a:gd name="connsiteX9256" fmla="*/ 4599502 w 5697280"/>
                <a:gd name="connsiteY9256" fmla="*/ 2960311 h 3222876"/>
                <a:gd name="connsiteX9257" fmla="*/ 4629452 w 5697280"/>
                <a:gd name="connsiteY9257" fmla="*/ 2955296 h 3222876"/>
                <a:gd name="connsiteX9258" fmla="*/ 4634001 w 5697280"/>
                <a:gd name="connsiteY9258" fmla="*/ 2954363 h 3222876"/>
                <a:gd name="connsiteX9259" fmla="*/ 4689563 w 5697280"/>
                <a:gd name="connsiteY9259" fmla="*/ 2959122 h 3222876"/>
                <a:gd name="connsiteX9260" fmla="*/ 4695790 w 5697280"/>
                <a:gd name="connsiteY9260" fmla="*/ 2954130 h 3222876"/>
                <a:gd name="connsiteX9261" fmla="*/ 4690939 w 5697280"/>
                <a:gd name="connsiteY9261" fmla="*/ 2947855 h 3222876"/>
                <a:gd name="connsiteX9262" fmla="*/ 4637103 w 5697280"/>
                <a:gd name="connsiteY9262" fmla="*/ 2934373 h 3222876"/>
                <a:gd name="connsiteX9263" fmla="*/ 4526609 w 5697280"/>
                <a:gd name="connsiteY9263" fmla="*/ 2942397 h 3222876"/>
                <a:gd name="connsiteX9264" fmla="*/ 4507482 w 5697280"/>
                <a:gd name="connsiteY9264" fmla="*/ 2943330 h 3222876"/>
                <a:gd name="connsiteX9265" fmla="*/ 4476762 w 5697280"/>
                <a:gd name="connsiteY9265" fmla="*/ 2953173 h 3222876"/>
                <a:gd name="connsiteX9266" fmla="*/ 4449494 w 5697280"/>
                <a:gd name="connsiteY9266" fmla="*/ 2956252 h 3222876"/>
                <a:gd name="connsiteX9267" fmla="*/ 4446135 w 5697280"/>
                <a:gd name="connsiteY9267" fmla="*/ 2955179 h 3222876"/>
                <a:gd name="connsiteX9268" fmla="*/ 4426775 w 5697280"/>
                <a:gd name="connsiteY9268" fmla="*/ 2935562 h 3222876"/>
                <a:gd name="connsiteX9269" fmla="*/ 4408651 w 5697280"/>
                <a:gd name="connsiteY9269" fmla="*/ 2922173 h 3222876"/>
                <a:gd name="connsiteX9270" fmla="*/ 4419427 w 5697280"/>
                <a:gd name="connsiteY9270" fmla="*/ 2936612 h 3222876"/>
                <a:gd name="connsiteX9271" fmla="*/ 4401606 w 5697280"/>
                <a:gd name="connsiteY9271" fmla="*/ 2941044 h 3222876"/>
                <a:gd name="connsiteX9272" fmla="*/ 4426588 w 5697280"/>
                <a:gd name="connsiteY9272" fmla="*/ 2954783 h 3222876"/>
                <a:gd name="connsiteX9273" fmla="*/ 4416372 w 5697280"/>
                <a:gd name="connsiteY9273" fmla="*/ 2960428 h 3222876"/>
                <a:gd name="connsiteX9274" fmla="*/ 4392463 w 5697280"/>
                <a:gd name="connsiteY9274" fmla="*/ 2959658 h 3222876"/>
                <a:gd name="connsiteX9275" fmla="*/ 4386585 w 5697280"/>
                <a:gd name="connsiteY9275" fmla="*/ 2964556 h 3222876"/>
                <a:gd name="connsiteX9276" fmla="*/ 4387191 w 5697280"/>
                <a:gd name="connsiteY9276" fmla="*/ 2968988 h 3222876"/>
                <a:gd name="connsiteX9277" fmla="*/ 4416488 w 5697280"/>
                <a:gd name="connsiteY9277" fmla="*/ 2981024 h 3222876"/>
                <a:gd name="connsiteX9278" fmla="*/ 4448281 w 5697280"/>
                <a:gd name="connsiteY9278" fmla="*/ 2997866 h 3222876"/>
                <a:gd name="connsiteX9279" fmla="*/ 4456515 w 5697280"/>
                <a:gd name="connsiteY9279" fmla="*/ 3000641 h 3222876"/>
                <a:gd name="connsiteX9280" fmla="*/ 4484833 w 5697280"/>
                <a:gd name="connsiteY9280" fmla="*/ 3002321 h 3222876"/>
                <a:gd name="connsiteX9281" fmla="*/ 4503330 w 5697280"/>
                <a:gd name="connsiteY9281" fmla="*/ 3003860 h 3222876"/>
                <a:gd name="connsiteX9282" fmla="*/ 4535916 w 5697280"/>
                <a:gd name="connsiteY9282" fmla="*/ 3002741 h 3222876"/>
                <a:gd name="connsiteX9283" fmla="*/ 4548675 w 5697280"/>
                <a:gd name="connsiteY9283" fmla="*/ 3000151 h 3222876"/>
                <a:gd name="connsiteX9284" fmla="*/ 4555836 w 5697280"/>
                <a:gd name="connsiteY9284" fmla="*/ 3007452 h 3222876"/>
                <a:gd name="connsiteX9285" fmla="*/ 4549958 w 5697280"/>
                <a:gd name="connsiteY9285" fmla="*/ 3028749 h 3222876"/>
                <a:gd name="connsiteX9286" fmla="*/ 4596329 w 5697280"/>
                <a:gd name="connsiteY9286" fmla="*/ 3054290 h 3222876"/>
                <a:gd name="connsiteX9287" fmla="*/ 4610301 w 5697280"/>
                <a:gd name="connsiteY9287" fmla="*/ 3073114 h 3222876"/>
                <a:gd name="connsiteX9288" fmla="*/ 4639949 w 5697280"/>
                <a:gd name="connsiteY9288" fmla="*/ 3061568 h 3222876"/>
                <a:gd name="connsiteX9289" fmla="*/ 4638736 w 5697280"/>
                <a:gd name="connsiteY9289" fmla="*/ 3056716 h 3222876"/>
                <a:gd name="connsiteX9290" fmla="*/ 4598732 w 5697280"/>
                <a:gd name="connsiteY9290" fmla="*/ 3036213 h 3222876"/>
                <a:gd name="connsiteX9291" fmla="*/ 4583337 w 5697280"/>
                <a:gd name="connsiteY9291" fmla="*/ 3022241 h 3222876"/>
                <a:gd name="connsiteX9292" fmla="*/ 4634864 w 5697280"/>
                <a:gd name="connsiteY9292" fmla="*/ 3012118 h 3222876"/>
                <a:gd name="connsiteX9293" fmla="*/ 4664044 w 5697280"/>
                <a:gd name="connsiteY9293" fmla="*/ 3008245 h 3222876"/>
                <a:gd name="connsiteX9294" fmla="*/ 4062450 w 5697280"/>
                <a:gd name="connsiteY9294" fmla="*/ 1254105 h 3222876"/>
                <a:gd name="connsiteX9295" fmla="*/ 4047942 w 5697280"/>
                <a:gd name="connsiteY9295" fmla="*/ 1277640 h 3222876"/>
                <a:gd name="connsiteX9296" fmla="*/ 4051231 w 5697280"/>
                <a:gd name="connsiteY9296" fmla="*/ 1282165 h 3222876"/>
                <a:gd name="connsiteX9297" fmla="*/ 4057482 w 5697280"/>
                <a:gd name="connsiteY9297" fmla="*/ 1276287 h 3222876"/>
                <a:gd name="connsiteX9298" fmla="*/ 4087969 w 5697280"/>
                <a:gd name="connsiteY9298" fmla="*/ 1241439 h 3222876"/>
                <a:gd name="connsiteX9299" fmla="*/ 4093333 w 5697280"/>
                <a:gd name="connsiteY9299" fmla="*/ 1239643 h 3222876"/>
                <a:gd name="connsiteX9300" fmla="*/ 4095223 w 5697280"/>
                <a:gd name="connsiteY9300" fmla="*/ 1243538 h 3222876"/>
                <a:gd name="connsiteX9301" fmla="*/ 4074416 w 5697280"/>
                <a:gd name="connsiteY9301" fmla="*/ 1281326 h 3222876"/>
                <a:gd name="connsiteX9302" fmla="*/ 4054660 w 5697280"/>
                <a:gd name="connsiteY9302" fmla="*/ 1293059 h 3222876"/>
                <a:gd name="connsiteX9303" fmla="*/ 4049108 w 5697280"/>
                <a:gd name="connsiteY9303" fmla="*/ 1301013 h 3222876"/>
                <a:gd name="connsiteX9304" fmla="*/ 4068748 w 5697280"/>
                <a:gd name="connsiteY9304" fmla="*/ 1308407 h 3222876"/>
                <a:gd name="connsiteX9305" fmla="*/ 4052210 w 5697280"/>
                <a:gd name="connsiteY9305" fmla="*/ 1324852 h 3222876"/>
                <a:gd name="connsiteX9306" fmla="*/ 4049015 w 5697280"/>
                <a:gd name="connsiteY9306" fmla="*/ 1334718 h 3222876"/>
                <a:gd name="connsiteX9307" fmla="*/ 4057715 w 5697280"/>
                <a:gd name="connsiteY9307" fmla="*/ 1335232 h 3222876"/>
                <a:gd name="connsiteX9308" fmla="*/ 4069845 w 5697280"/>
                <a:gd name="connsiteY9308" fmla="*/ 1319277 h 3222876"/>
                <a:gd name="connsiteX9309" fmla="*/ 4091444 w 5697280"/>
                <a:gd name="connsiteY9309" fmla="*/ 1285548 h 3222876"/>
                <a:gd name="connsiteX9310" fmla="*/ 4101451 w 5697280"/>
                <a:gd name="connsiteY9310" fmla="*/ 1282912 h 3222876"/>
                <a:gd name="connsiteX9311" fmla="*/ 4099865 w 5697280"/>
                <a:gd name="connsiteY9311" fmla="*/ 1292429 h 3222876"/>
                <a:gd name="connsiteX9312" fmla="*/ 4059091 w 5697280"/>
                <a:gd name="connsiteY9312" fmla="*/ 1359024 h 3222876"/>
                <a:gd name="connsiteX9313" fmla="*/ 4058135 w 5697280"/>
                <a:gd name="connsiteY9313" fmla="*/ 1378361 h 3222876"/>
                <a:gd name="connsiteX9314" fmla="*/ 4072550 w 5697280"/>
                <a:gd name="connsiteY9314" fmla="*/ 1369147 h 3222876"/>
                <a:gd name="connsiteX9315" fmla="*/ 4092377 w 5697280"/>
                <a:gd name="connsiteY9315" fmla="*/ 1331989 h 3222876"/>
                <a:gd name="connsiteX9316" fmla="*/ 4118129 w 5697280"/>
                <a:gd name="connsiteY9316" fmla="*/ 1288417 h 3222876"/>
                <a:gd name="connsiteX9317" fmla="*/ 4116566 w 5697280"/>
                <a:gd name="connsiteY9317" fmla="*/ 1267494 h 3222876"/>
                <a:gd name="connsiteX9318" fmla="*/ 4116916 w 5697280"/>
                <a:gd name="connsiteY9318" fmla="*/ 1233531 h 3222876"/>
                <a:gd name="connsiteX9319" fmla="*/ 4124380 w 5697280"/>
                <a:gd name="connsiteY9319" fmla="*/ 1211115 h 3222876"/>
                <a:gd name="connsiteX9320" fmla="*/ 4134667 w 5697280"/>
                <a:gd name="connsiteY9320" fmla="*/ 1151238 h 3222876"/>
                <a:gd name="connsiteX9321" fmla="*/ 4137093 w 5697280"/>
                <a:gd name="connsiteY9321" fmla="*/ 1106966 h 3222876"/>
                <a:gd name="connsiteX9322" fmla="*/ 4145653 w 5697280"/>
                <a:gd name="connsiteY9322" fmla="*/ 1083687 h 3222876"/>
                <a:gd name="connsiteX9323" fmla="*/ 4136743 w 5697280"/>
                <a:gd name="connsiteY9323" fmla="*/ 1072094 h 3222876"/>
                <a:gd name="connsiteX9324" fmla="*/ 4134177 w 5697280"/>
                <a:gd name="connsiteY9324" fmla="*/ 1037152 h 3222876"/>
                <a:gd name="connsiteX9325" fmla="*/ 4133454 w 5697280"/>
                <a:gd name="connsiteY9325" fmla="*/ 1030434 h 3222876"/>
                <a:gd name="connsiteX9326" fmla="*/ 4126689 w 5697280"/>
                <a:gd name="connsiteY9326" fmla="*/ 1032067 h 3222876"/>
                <a:gd name="connsiteX9327" fmla="*/ 4096926 w 5697280"/>
                <a:gd name="connsiteY9327" fmla="*/ 1059288 h 3222876"/>
                <a:gd name="connsiteX9328" fmla="*/ 4093264 w 5697280"/>
                <a:gd name="connsiteY9328" fmla="*/ 1046389 h 3222876"/>
                <a:gd name="connsiteX9329" fmla="*/ 4100891 w 5697280"/>
                <a:gd name="connsiteY9329" fmla="*/ 1032720 h 3222876"/>
                <a:gd name="connsiteX9330" fmla="*/ 4122001 w 5697280"/>
                <a:gd name="connsiteY9330" fmla="*/ 1009278 h 3222876"/>
                <a:gd name="connsiteX9331" fmla="*/ 4128532 w 5697280"/>
                <a:gd name="connsiteY9331" fmla="*/ 1000647 h 3222876"/>
                <a:gd name="connsiteX9332" fmla="*/ 4110175 w 5697280"/>
                <a:gd name="connsiteY9332" fmla="*/ 992740 h 3222876"/>
                <a:gd name="connsiteX9333" fmla="*/ 4098908 w 5697280"/>
                <a:gd name="connsiteY9333" fmla="*/ 1009884 h 3222876"/>
                <a:gd name="connsiteX9334" fmla="*/ 4094103 w 5697280"/>
                <a:gd name="connsiteY9334" fmla="*/ 997708 h 3222876"/>
                <a:gd name="connsiteX9335" fmla="*/ 4107982 w 5697280"/>
                <a:gd name="connsiteY9335" fmla="*/ 972843 h 3222876"/>
                <a:gd name="connsiteX9336" fmla="*/ 4108775 w 5697280"/>
                <a:gd name="connsiteY9336" fmla="*/ 952386 h 3222876"/>
                <a:gd name="connsiteX9337" fmla="*/ 4102617 w 5697280"/>
                <a:gd name="connsiteY9337" fmla="*/ 931883 h 3222876"/>
                <a:gd name="connsiteX9338" fmla="*/ 4106489 w 5697280"/>
                <a:gd name="connsiteY9338" fmla="*/ 909164 h 3222876"/>
                <a:gd name="connsiteX9339" fmla="*/ 4099468 w 5697280"/>
                <a:gd name="connsiteY9339" fmla="*/ 900207 h 3222876"/>
                <a:gd name="connsiteX9340" fmla="*/ 4096996 w 5697280"/>
                <a:gd name="connsiteY9340" fmla="*/ 869090 h 3222876"/>
                <a:gd name="connsiteX9341" fmla="*/ 4081461 w 5697280"/>
                <a:gd name="connsiteY9341" fmla="*/ 864472 h 3222876"/>
                <a:gd name="connsiteX9342" fmla="*/ 4064107 w 5697280"/>
                <a:gd name="connsiteY9342" fmla="*/ 908301 h 3222876"/>
                <a:gd name="connsiteX9343" fmla="*/ 4054963 w 5697280"/>
                <a:gd name="connsiteY9343" fmla="*/ 931953 h 3222876"/>
                <a:gd name="connsiteX9344" fmla="*/ 4062520 w 5697280"/>
                <a:gd name="connsiteY9344" fmla="*/ 979981 h 3222876"/>
                <a:gd name="connsiteX9345" fmla="*/ 4070148 w 5697280"/>
                <a:gd name="connsiteY9345" fmla="*/ 1000064 h 3222876"/>
                <a:gd name="connsiteX9346" fmla="*/ 4078032 w 5697280"/>
                <a:gd name="connsiteY9346" fmla="*/ 1038715 h 3222876"/>
                <a:gd name="connsiteX9347" fmla="*/ 4089368 w 5697280"/>
                <a:gd name="connsiteY9347" fmla="*/ 1019798 h 3222876"/>
                <a:gd name="connsiteX9348" fmla="*/ 4083654 w 5697280"/>
                <a:gd name="connsiteY9348" fmla="*/ 1068315 h 3222876"/>
                <a:gd name="connsiteX9349" fmla="*/ 4090325 w 5697280"/>
                <a:gd name="connsiteY9349" fmla="*/ 1110605 h 3222876"/>
                <a:gd name="connsiteX9350" fmla="*/ 4120345 w 5697280"/>
                <a:gd name="connsiteY9350" fmla="*/ 1053130 h 3222876"/>
                <a:gd name="connsiteX9351" fmla="*/ 4129815 w 5697280"/>
                <a:gd name="connsiteY9351" fmla="*/ 1058682 h 3222876"/>
                <a:gd name="connsiteX9352" fmla="*/ 4112904 w 5697280"/>
                <a:gd name="connsiteY9352" fmla="*/ 1091968 h 3222876"/>
                <a:gd name="connsiteX9353" fmla="*/ 4107166 w 5697280"/>
                <a:gd name="connsiteY9353" fmla="*/ 1100878 h 3222876"/>
                <a:gd name="connsiteX9354" fmla="*/ 4098559 w 5697280"/>
                <a:gd name="connsiteY9354" fmla="*/ 1119399 h 3222876"/>
                <a:gd name="connsiteX9355" fmla="*/ 4080784 w 5697280"/>
                <a:gd name="connsiteY9355" fmla="*/ 1157583 h 3222876"/>
                <a:gd name="connsiteX9356" fmla="*/ 4088925 w 5697280"/>
                <a:gd name="connsiteY9356" fmla="*/ 1164907 h 3222876"/>
                <a:gd name="connsiteX9357" fmla="*/ 4064853 w 5697280"/>
                <a:gd name="connsiteY9357" fmla="*/ 1227047 h 3222876"/>
                <a:gd name="connsiteX9358" fmla="*/ 4049155 w 5697280"/>
                <a:gd name="connsiteY9358" fmla="*/ 1245567 h 3222876"/>
                <a:gd name="connsiteX9359" fmla="*/ 4045143 w 5697280"/>
                <a:gd name="connsiteY9359" fmla="*/ 1250093 h 3222876"/>
                <a:gd name="connsiteX9360" fmla="*/ 4048455 w 5697280"/>
                <a:gd name="connsiteY9360" fmla="*/ 1260099 h 3222876"/>
                <a:gd name="connsiteX9361" fmla="*/ 4054426 w 5697280"/>
                <a:gd name="connsiteY9361" fmla="*/ 1257604 h 3222876"/>
                <a:gd name="connsiteX9362" fmla="*/ 4062450 w 5697280"/>
                <a:gd name="connsiteY9362" fmla="*/ 1254105 h 3222876"/>
                <a:gd name="connsiteX9363" fmla="*/ 953668 w 5697280"/>
                <a:gd name="connsiteY9363" fmla="*/ 361196 h 3222876"/>
                <a:gd name="connsiteX9364" fmla="*/ 914784 w 5697280"/>
                <a:gd name="connsiteY9364" fmla="*/ 406845 h 3222876"/>
                <a:gd name="connsiteX9365" fmla="*/ 933305 w 5697280"/>
                <a:gd name="connsiteY9365" fmla="*/ 399100 h 3222876"/>
                <a:gd name="connsiteX9366" fmla="*/ 967501 w 5697280"/>
                <a:gd name="connsiteY9366" fmla="*/ 375868 h 3222876"/>
                <a:gd name="connsiteX9367" fmla="*/ 984015 w 5697280"/>
                <a:gd name="connsiteY9367" fmla="*/ 356741 h 3222876"/>
                <a:gd name="connsiteX9368" fmla="*/ 991643 w 5697280"/>
                <a:gd name="connsiteY9368" fmla="*/ 320050 h 3222876"/>
                <a:gd name="connsiteX9369" fmla="*/ 1004052 w 5697280"/>
                <a:gd name="connsiteY9369" fmla="*/ 305214 h 3222876"/>
                <a:gd name="connsiteX9370" fmla="*/ 1014782 w 5697280"/>
                <a:gd name="connsiteY9370" fmla="*/ 295767 h 3222876"/>
                <a:gd name="connsiteX9371" fmla="*/ 1020940 w 5697280"/>
                <a:gd name="connsiteY9371" fmla="*/ 258913 h 3222876"/>
                <a:gd name="connsiteX9372" fmla="*/ 1028731 w 5697280"/>
                <a:gd name="connsiteY9372" fmla="*/ 209206 h 3222876"/>
                <a:gd name="connsiteX9373" fmla="*/ 1053059 w 5697280"/>
                <a:gd name="connsiteY9373" fmla="*/ 137153 h 3222876"/>
                <a:gd name="connsiteX9374" fmla="*/ 1103886 w 5697280"/>
                <a:gd name="connsiteY9374" fmla="*/ 49355 h 3222876"/>
                <a:gd name="connsiteX9375" fmla="*/ 1104423 w 5697280"/>
                <a:gd name="connsiteY9375" fmla="*/ 25936 h 3222876"/>
                <a:gd name="connsiteX9376" fmla="*/ 1092083 w 5697280"/>
                <a:gd name="connsiteY9376" fmla="*/ 28175 h 3222876"/>
                <a:gd name="connsiteX9377" fmla="*/ 1052639 w 5697280"/>
                <a:gd name="connsiteY9377" fmla="*/ 51431 h 3222876"/>
                <a:gd name="connsiteX9378" fmla="*/ 1030293 w 5697280"/>
                <a:gd name="connsiteY9378" fmla="*/ 69765 h 3222876"/>
                <a:gd name="connsiteX9379" fmla="*/ 1056045 w 5697280"/>
                <a:gd name="connsiteY9379" fmla="*/ 59291 h 3222876"/>
                <a:gd name="connsiteX9380" fmla="*/ 1068501 w 5697280"/>
                <a:gd name="connsiteY9380" fmla="*/ 55792 h 3222876"/>
                <a:gd name="connsiteX9381" fmla="*/ 1073563 w 5697280"/>
                <a:gd name="connsiteY9381" fmla="*/ 58475 h 3222876"/>
                <a:gd name="connsiteX9382" fmla="*/ 1071207 w 5697280"/>
                <a:gd name="connsiteY9382" fmla="*/ 64400 h 3222876"/>
                <a:gd name="connsiteX9383" fmla="*/ 1022013 w 5697280"/>
                <a:gd name="connsiteY9383" fmla="*/ 84996 h 3222876"/>
                <a:gd name="connsiteX9384" fmla="*/ 1019144 w 5697280"/>
                <a:gd name="connsiteY9384" fmla="*/ 86839 h 3222876"/>
                <a:gd name="connsiteX9385" fmla="*/ 1005242 w 5697280"/>
                <a:gd name="connsiteY9385" fmla="*/ 109885 h 3222876"/>
                <a:gd name="connsiteX9386" fmla="*/ 1020380 w 5697280"/>
                <a:gd name="connsiteY9386" fmla="*/ 105196 h 3222876"/>
                <a:gd name="connsiteX9387" fmla="*/ 1062949 w 5697280"/>
                <a:gd name="connsiteY9387" fmla="*/ 88052 h 3222876"/>
                <a:gd name="connsiteX9388" fmla="*/ 1067148 w 5697280"/>
                <a:gd name="connsiteY9388" fmla="*/ 89172 h 3222876"/>
                <a:gd name="connsiteX9389" fmla="*/ 1065189 w 5697280"/>
                <a:gd name="connsiteY9389" fmla="*/ 92717 h 3222876"/>
                <a:gd name="connsiteX9390" fmla="*/ 1026165 w 5697280"/>
                <a:gd name="connsiteY9390" fmla="*/ 117676 h 3222876"/>
                <a:gd name="connsiteX9391" fmla="*/ 1005498 w 5697280"/>
                <a:gd name="connsiteY9391" fmla="*/ 123507 h 3222876"/>
                <a:gd name="connsiteX9392" fmla="*/ 992902 w 5697280"/>
                <a:gd name="connsiteY9392" fmla="*/ 127519 h 3222876"/>
                <a:gd name="connsiteX9393" fmla="*/ 986698 w 5697280"/>
                <a:gd name="connsiteY9393" fmla="*/ 152128 h 3222876"/>
                <a:gd name="connsiteX9394" fmla="*/ 1008740 w 5697280"/>
                <a:gd name="connsiteY9394" fmla="*/ 139905 h 3222876"/>
                <a:gd name="connsiteX9395" fmla="*/ 1015808 w 5697280"/>
                <a:gd name="connsiteY9395" fmla="*/ 143824 h 3222876"/>
                <a:gd name="connsiteX9396" fmla="*/ 986208 w 5697280"/>
                <a:gd name="connsiteY9396" fmla="*/ 166496 h 3222876"/>
                <a:gd name="connsiteX9397" fmla="*/ 973845 w 5697280"/>
                <a:gd name="connsiteY9397" fmla="*/ 179069 h 3222876"/>
                <a:gd name="connsiteX9398" fmla="*/ 977997 w 5697280"/>
                <a:gd name="connsiteY9398" fmla="*/ 182031 h 3222876"/>
                <a:gd name="connsiteX9399" fmla="*/ 989543 w 5697280"/>
                <a:gd name="connsiteY9399" fmla="*/ 183874 h 3222876"/>
                <a:gd name="connsiteX9400" fmla="*/ 981986 w 5697280"/>
                <a:gd name="connsiteY9400" fmla="*/ 194884 h 3222876"/>
                <a:gd name="connsiteX9401" fmla="*/ 972072 w 5697280"/>
                <a:gd name="connsiteY9401" fmla="*/ 201438 h 3222876"/>
                <a:gd name="connsiteX9402" fmla="*/ 951173 w 5697280"/>
                <a:gd name="connsiteY9402" fmla="*/ 224321 h 3222876"/>
                <a:gd name="connsiteX9403" fmla="*/ 956258 w 5697280"/>
                <a:gd name="connsiteY9403" fmla="*/ 224204 h 3222876"/>
                <a:gd name="connsiteX9404" fmla="*/ 966404 w 5697280"/>
                <a:gd name="connsiteY9404" fmla="*/ 222058 h 3222876"/>
                <a:gd name="connsiteX9405" fmla="*/ 967151 w 5697280"/>
                <a:gd name="connsiteY9405" fmla="*/ 227493 h 3222876"/>
                <a:gd name="connsiteX9406" fmla="*/ 957447 w 5697280"/>
                <a:gd name="connsiteY9406" fmla="*/ 235610 h 3222876"/>
                <a:gd name="connsiteX9407" fmla="*/ 951709 w 5697280"/>
                <a:gd name="connsiteY9407" fmla="*/ 234118 h 3222876"/>
                <a:gd name="connsiteX9408" fmla="*/ 943592 w 5697280"/>
                <a:gd name="connsiteY9408" fmla="*/ 240112 h 3222876"/>
                <a:gd name="connsiteX9409" fmla="*/ 943475 w 5697280"/>
                <a:gd name="connsiteY9409" fmla="*/ 249536 h 3222876"/>
                <a:gd name="connsiteX9410" fmla="*/ 952129 w 5697280"/>
                <a:gd name="connsiteY9410" fmla="*/ 250632 h 3222876"/>
                <a:gd name="connsiteX9411" fmla="*/ 971326 w 5697280"/>
                <a:gd name="connsiteY9411" fmla="*/ 249466 h 3222876"/>
                <a:gd name="connsiteX9412" fmla="*/ 944921 w 5697280"/>
                <a:gd name="connsiteY9412" fmla="*/ 267823 h 3222876"/>
                <a:gd name="connsiteX9413" fmla="*/ 933678 w 5697280"/>
                <a:gd name="connsiteY9413" fmla="*/ 278996 h 3222876"/>
                <a:gd name="connsiteX9414" fmla="*/ 939650 w 5697280"/>
                <a:gd name="connsiteY9414" fmla="*/ 279416 h 3222876"/>
                <a:gd name="connsiteX9415" fmla="*/ 947977 w 5697280"/>
                <a:gd name="connsiteY9415" fmla="*/ 283568 h 3222876"/>
                <a:gd name="connsiteX9416" fmla="*/ 939230 w 5697280"/>
                <a:gd name="connsiteY9416" fmla="*/ 289190 h 3222876"/>
                <a:gd name="connsiteX9417" fmla="*/ 929550 w 5697280"/>
                <a:gd name="connsiteY9417" fmla="*/ 294858 h 3222876"/>
                <a:gd name="connsiteX9418" fmla="*/ 927427 w 5697280"/>
                <a:gd name="connsiteY9418" fmla="*/ 307500 h 3222876"/>
                <a:gd name="connsiteX9419" fmla="*/ 939860 w 5697280"/>
                <a:gd name="connsiteY9419" fmla="*/ 307267 h 3222876"/>
                <a:gd name="connsiteX9420" fmla="*/ 946134 w 5697280"/>
                <a:gd name="connsiteY9420" fmla="*/ 304235 h 3222876"/>
                <a:gd name="connsiteX9421" fmla="*/ 985531 w 5697280"/>
                <a:gd name="connsiteY9421" fmla="*/ 282962 h 3222876"/>
                <a:gd name="connsiteX9422" fmla="*/ 993182 w 5697280"/>
                <a:gd name="connsiteY9422" fmla="*/ 282868 h 3222876"/>
                <a:gd name="connsiteX9423" fmla="*/ 991876 w 5697280"/>
                <a:gd name="connsiteY9423" fmla="*/ 287067 h 3222876"/>
                <a:gd name="connsiteX9424" fmla="*/ 946857 w 5697280"/>
                <a:gd name="connsiteY9424" fmla="*/ 314895 h 3222876"/>
                <a:gd name="connsiteX9425" fmla="*/ 933935 w 5697280"/>
                <a:gd name="connsiteY9425" fmla="*/ 327887 h 3222876"/>
                <a:gd name="connsiteX9426" fmla="*/ 926331 w 5697280"/>
                <a:gd name="connsiteY9426" fmla="*/ 353639 h 3222876"/>
                <a:gd name="connsiteX9427" fmla="*/ 925444 w 5697280"/>
                <a:gd name="connsiteY9427" fmla="*/ 360520 h 3222876"/>
                <a:gd name="connsiteX9428" fmla="*/ 945551 w 5697280"/>
                <a:gd name="connsiteY9428" fmla="*/ 363785 h 3222876"/>
                <a:gd name="connsiteX9429" fmla="*/ 953668 w 5697280"/>
                <a:gd name="connsiteY9429" fmla="*/ 361196 h 3222876"/>
                <a:gd name="connsiteX9430" fmla="*/ 3691805 w 5697280"/>
                <a:gd name="connsiteY9430" fmla="*/ 1415029 h 3222876"/>
                <a:gd name="connsiteX9431" fmla="*/ 3643777 w 5697280"/>
                <a:gd name="connsiteY9431" fmla="*/ 1508448 h 3222876"/>
                <a:gd name="connsiteX9432" fmla="*/ 3621454 w 5697280"/>
                <a:gd name="connsiteY9432" fmla="*/ 1543507 h 3222876"/>
                <a:gd name="connsiteX9433" fmla="*/ 3621524 w 5697280"/>
                <a:gd name="connsiteY9433" fmla="*/ 1549152 h 3222876"/>
                <a:gd name="connsiteX9434" fmla="*/ 3627239 w 5697280"/>
                <a:gd name="connsiteY9434" fmla="*/ 1578425 h 3222876"/>
                <a:gd name="connsiteX9435" fmla="*/ 3633187 w 5697280"/>
                <a:gd name="connsiteY9435" fmla="*/ 1570122 h 3222876"/>
                <a:gd name="connsiteX9436" fmla="*/ 3679885 w 5697280"/>
                <a:gd name="connsiteY9436" fmla="*/ 1460794 h 3222876"/>
                <a:gd name="connsiteX9437" fmla="*/ 3728076 w 5697280"/>
                <a:gd name="connsiteY9437" fmla="*/ 1405325 h 3222876"/>
                <a:gd name="connsiteX9438" fmla="*/ 3681121 w 5697280"/>
                <a:gd name="connsiteY9438" fmla="*/ 1490021 h 3222876"/>
                <a:gd name="connsiteX9439" fmla="*/ 3663277 w 5697280"/>
                <a:gd name="connsiteY9439" fmla="*/ 1537302 h 3222876"/>
                <a:gd name="connsiteX9440" fmla="*/ 3723901 w 5697280"/>
                <a:gd name="connsiteY9440" fmla="*/ 1449061 h 3222876"/>
                <a:gd name="connsiteX9441" fmla="*/ 3740486 w 5697280"/>
                <a:gd name="connsiteY9441" fmla="*/ 1427578 h 3222876"/>
                <a:gd name="connsiteX9442" fmla="*/ 3747810 w 5697280"/>
                <a:gd name="connsiteY9442" fmla="*/ 1422260 h 3222876"/>
                <a:gd name="connsiteX9443" fmla="*/ 3749093 w 5697280"/>
                <a:gd name="connsiteY9443" fmla="*/ 1436792 h 3222876"/>
                <a:gd name="connsiteX9444" fmla="*/ 3692015 w 5697280"/>
                <a:gd name="connsiteY9444" fmla="*/ 1511574 h 3222876"/>
                <a:gd name="connsiteX9445" fmla="*/ 3688935 w 5697280"/>
                <a:gd name="connsiteY9445" fmla="*/ 1517802 h 3222876"/>
                <a:gd name="connsiteX9446" fmla="*/ 3662881 w 5697280"/>
                <a:gd name="connsiteY9446" fmla="*/ 1582274 h 3222876"/>
                <a:gd name="connsiteX9447" fmla="*/ 3657236 w 5697280"/>
                <a:gd name="connsiteY9447" fmla="*/ 1626127 h 3222876"/>
                <a:gd name="connsiteX9448" fmla="*/ 3665120 w 5697280"/>
                <a:gd name="connsiteY9448" fmla="*/ 1617776 h 3222876"/>
                <a:gd name="connsiteX9449" fmla="*/ 3675803 w 5697280"/>
                <a:gd name="connsiteY9449" fmla="*/ 1581551 h 3222876"/>
                <a:gd name="connsiteX9450" fmla="*/ 3707596 w 5697280"/>
                <a:gd name="connsiteY9450" fmla="*/ 1528858 h 3222876"/>
                <a:gd name="connsiteX9451" fmla="*/ 3734374 w 5697280"/>
                <a:gd name="connsiteY9451" fmla="*/ 1501614 h 3222876"/>
                <a:gd name="connsiteX9452" fmla="*/ 3722898 w 5697280"/>
                <a:gd name="connsiteY9452" fmla="*/ 1527272 h 3222876"/>
                <a:gd name="connsiteX9453" fmla="*/ 3706967 w 5697280"/>
                <a:gd name="connsiteY9453" fmla="*/ 1566669 h 3222876"/>
                <a:gd name="connsiteX9454" fmla="*/ 3722734 w 5697280"/>
                <a:gd name="connsiteY9454" fmla="*/ 1550411 h 3222876"/>
                <a:gd name="connsiteX9455" fmla="*/ 3751612 w 5697280"/>
                <a:gd name="connsiteY9455" fmla="*/ 1521254 h 3222876"/>
                <a:gd name="connsiteX9456" fmla="*/ 3769269 w 5697280"/>
                <a:gd name="connsiteY9456" fmla="*/ 1482627 h 3222876"/>
                <a:gd name="connsiteX9457" fmla="*/ 3757303 w 5697280"/>
                <a:gd name="connsiteY9457" fmla="*/ 1492633 h 3222876"/>
                <a:gd name="connsiteX9458" fmla="*/ 3740695 w 5697280"/>
                <a:gd name="connsiteY9458" fmla="*/ 1491537 h 3222876"/>
                <a:gd name="connsiteX9459" fmla="*/ 3756137 w 5697280"/>
                <a:gd name="connsiteY9459" fmla="*/ 1466765 h 3222876"/>
                <a:gd name="connsiteX9460" fmla="*/ 3763251 w 5697280"/>
                <a:gd name="connsiteY9460" fmla="*/ 1456059 h 3222876"/>
                <a:gd name="connsiteX9461" fmla="*/ 3772325 w 5697280"/>
                <a:gd name="connsiteY9461" fmla="*/ 1443696 h 3222876"/>
                <a:gd name="connsiteX9462" fmla="*/ 3779836 w 5697280"/>
                <a:gd name="connsiteY9462" fmla="*/ 1392496 h 3222876"/>
                <a:gd name="connsiteX9463" fmla="*/ 3779206 w 5697280"/>
                <a:gd name="connsiteY9463" fmla="*/ 1386781 h 3222876"/>
                <a:gd name="connsiteX9464" fmla="*/ 3777410 w 5697280"/>
                <a:gd name="connsiteY9464" fmla="*/ 1337821 h 3222876"/>
                <a:gd name="connsiteX9465" fmla="*/ 3760406 w 5697280"/>
                <a:gd name="connsiteY9465" fmla="*/ 1318974 h 3222876"/>
                <a:gd name="connsiteX9466" fmla="*/ 3758866 w 5697280"/>
                <a:gd name="connsiteY9466" fmla="*/ 1309597 h 3222876"/>
                <a:gd name="connsiteX9467" fmla="*/ 3781982 w 5697280"/>
                <a:gd name="connsiteY9467" fmla="*/ 1289490 h 3222876"/>
                <a:gd name="connsiteX9468" fmla="*/ 3799873 w 5697280"/>
                <a:gd name="connsiteY9468" fmla="*/ 1246361 h 3222876"/>
                <a:gd name="connsiteX9469" fmla="*/ 3800386 w 5697280"/>
                <a:gd name="connsiteY9469" fmla="*/ 1239456 h 3222876"/>
                <a:gd name="connsiteX9470" fmla="*/ 3805891 w 5697280"/>
                <a:gd name="connsiteY9470" fmla="*/ 1221402 h 3222876"/>
                <a:gd name="connsiteX9471" fmla="*/ 3780699 w 5697280"/>
                <a:gd name="connsiteY9471" fmla="*/ 1220212 h 3222876"/>
                <a:gd name="connsiteX9472" fmla="*/ 3776174 w 5697280"/>
                <a:gd name="connsiteY9472" fmla="*/ 1226254 h 3222876"/>
                <a:gd name="connsiteX9473" fmla="*/ 3764184 w 5697280"/>
                <a:gd name="connsiteY9473" fmla="*/ 1246454 h 3222876"/>
                <a:gd name="connsiteX9474" fmla="*/ 3707270 w 5697280"/>
                <a:gd name="connsiteY9474" fmla="*/ 1301852 h 3222876"/>
                <a:gd name="connsiteX9475" fmla="*/ 3691945 w 5697280"/>
                <a:gd name="connsiteY9475" fmla="*/ 1319207 h 3222876"/>
                <a:gd name="connsiteX9476" fmla="*/ 3708063 w 5697280"/>
                <a:gd name="connsiteY9476" fmla="*/ 1317971 h 3222876"/>
                <a:gd name="connsiteX9477" fmla="*/ 3715830 w 5697280"/>
                <a:gd name="connsiteY9477" fmla="*/ 1312139 h 3222876"/>
                <a:gd name="connsiteX9478" fmla="*/ 3720775 w 5697280"/>
                <a:gd name="connsiteY9478" fmla="*/ 1302552 h 3222876"/>
                <a:gd name="connsiteX9479" fmla="*/ 3781819 w 5697280"/>
                <a:gd name="connsiteY9479" fmla="*/ 1245731 h 3222876"/>
                <a:gd name="connsiteX9480" fmla="*/ 3790799 w 5697280"/>
                <a:gd name="connsiteY9480" fmla="*/ 1243725 h 3222876"/>
                <a:gd name="connsiteX9481" fmla="*/ 3788046 w 5697280"/>
                <a:gd name="connsiteY9481" fmla="*/ 1255014 h 3222876"/>
                <a:gd name="connsiteX9482" fmla="*/ 3711282 w 5697280"/>
                <a:gd name="connsiteY9482" fmla="*/ 1346778 h 3222876"/>
                <a:gd name="connsiteX9483" fmla="*/ 3692668 w 5697280"/>
                <a:gd name="connsiteY9483" fmla="*/ 1368704 h 3222876"/>
                <a:gd name="connsiteX9484" fmla="*/ 3692271 w 5697280"/>
                <a:gd name="connsiteY9484" fmla="*/ 1376891 h 3222876"/>
                <a:gd name="connsiteX9485" fmla="*/ 3698616 w 5697280"/>
                <a:gd name="connsiteY9485" fmla="*/ 1372996 h 3222876"/>
                <a:gd name="connsiteX9486" fmla="*/ 3727866 w 5697280"/>
                <a:gd name="connsiteY9486" fmla="*/ 1350767 h 3222876"/>
                <a:gd name="connsiteX9487" fmla="*/ 3733324 w 5697280"/>
                <a:gd name="connsiteY9487" fmla="*/ 1350207 h 3222876"/>
                <a:gd name="connsiteX9488" fmla="*/ 3732905 w 5697280"/>
                <a:gd name="connsiteY9488" fmla="*/ 1356808 h 3222876"/>
                <a:gd name="connsiteX9489" fmla="*/ 3713918 w 5697280"/>
                <a:gd name="connsiteY9489" fmla="*/ 1389091 h 3222876"/>
                <a:gd name="connsiteX9490" fmla="*/ 3704844 w 5697280"/>
                <a:gd name="connsiteY9490" fmla="*/ 1396695 h 3222876"/>
                <a:gd name="connsiteX9491" fmla="*/ 3684060 w 5697280"/>
                <a:gd name="connsiteY9491" fmla="*/ 1410340 h 3222876"/>
                <a:gd name="connsiteX9492" fmla="*/ 3679582 w 5697280"/>
                <a:gd name="connsiteY9492" fmla="*/ 1418691 h 3222876"/>
                <a:gd name="connsiteX9493" fmla="*/ 3688796 w 5697280"/>
                <a:gd name="connsiteY9493" fmla="*/ 1416195 h 3222876"/>
                <a:gd name="connsiteX9494" fmla="*/ 3691805 w 5697280"/>
                <a:gd name="connsiteY9494" fmla="*/ 1415029 h 3222876"/>
                <a:gd name="connsiteX9495" fmla="*/ 3569741 w 5697280"/>
                <a:gd name="connsiteY9495" fmla="*/ 1101718 h 3222876"/>
                <a:gd name="connsiteX9496" fmla="*/ 3534146 w 5697280"/>
                <a:gd name="connsiteY9496" fmla="*/ 1141791 h 3222876"/>
                <a:gd name="connsiteX9497" fmla="*/ 3525399 w 5697280"/>
                <a:gd name="connsiteY9497" fmla="*/ 1142468 h 3222876"/>
                <a:gd name="connsiteX9498" fmla="*/ 3527755 w 5697280"/>
                <a:gd name="connsiteY9498" fmla="*/ 1135283 h 3222876"/>
                <a:gd name="connsiteX9499" fmla="*/ 3572844 w 5697280"/>
                <a:gd name="connsiteY9499" fmla="*/ 1057259 h 3222876"/>
                <a:gd name="connsiteX9500" fmla="*/ 3541587 w 5697280"/>
                <a:gd name="connsiteY9500" fmla="*/ 1083034 h 3222876"/>
                <a:gd name="connsiteX9501" fmla="*/ 3518915 w 5697280"/>
                <a:gd name="connsiteY9501" fmla="*/ 1085250 h 3222876"/>
                <a:gd name="connsiteX9502" fmla="*/ 3527895 w 5697280"/>
                <a:gd name="connsiteY9502" fmla="*/ 1099782 h 3222876"/>
                <a:gd name="connsiteX9503" fmla="*/ 3535779 w 5697280"/>
                <a:gd name="connsiteY9503" fmla="*/ 1098289 h 3222876"/>
                <a:gd name="connsiteX9504" fmla="*/ 3533143 w 5697280"/>
                <a:gd name="connsiteY9504" fmla="*/ 1107059 h 3222876"/>
                <a:gd name="connsiteX9505" fmla="*/ 3519428 w 5697280"/>
                <a:gd name="connsiteY9505" fmla="*/ 1115690 h 3222876"/>
                <a:gd name="connsiteX9506" fmla="*/ 3502353 w 5697280"/>
                <a:gd name="connsiteY9506" fmla="*/ 1128636 h 3222876"/>
                <a:gd name="connsiteX9507" fmla="*/ 3501793 w 5697280"/>
                <a:gd name="connsiteY9507" fmla="*/ 1134420 h 3222876"/>
                <a:gd name="connsiteX9508" fmla="*/ 3508185 w 5697280"/>
                <a:gd name="connsiteY9508" fmla="*/ 1134700 h 3222876"/>
                <a:gd name="connsiteX9509" fmla="*/ 3518961 w 5697280"/>
                <a:gd name="connsiteY9509" fmla="*/ 1134934 h 3222876"/>
                <a:gd name="connsiteX9510" fmla="*/ 3514692 w 5697280"/>
                <a:gd name="connsiteY9510" fmla="*/ 1146760 h 3222876"/>
                <a:gd name="connsiteX9511" fmla="*/ 3502306 w 5697280"/>
                <a:gd name="connsiteY9511" fmla="*/ 1164394 h 3222876"/>
                <a:gd name="connsiteX9512" fmla="*/ 3505759 w 5697280"/>
                <a:gd name="connsiteY9512" fmla="*/ 1170225 h 3222876"/>
                <a:gd name="connsiteX9513" fmla="*/ 3504382 w 5697280"/>
                <a:gd name="connsiteY9513" fmla="*/ 1181258 h 3222876"/>
                <a:gd name="connsiteX9514" fmla="*/ 3497058 w 5697280"/>
                <a:gd name="connsiteY9514" fmla="*/ 1184921 h 3222876"/>
                <a:gd name="connsiteX9515" fmla="*/ 3483809 w 5697280"/>
                <a:gd name="connsiteY9515" fmla="*/ 1222428 h 3222876"/>
                <a:gd name="connsiteX9516" fmla="*/ 3489874 w 5697280"/>
                <a:gd name="connsiteY9516" fmla="*/ 1242768 h 3222876"/>
                <a:gd name="connsiteX9517" fmla="*/ 3479517 w 5697280"/>
                <a:gd name="connsiteY9517" fmla="*/ 1288673 h 3222876"/>
                <a:gd name="connsiteX9518" fmla="*/ 3482036 w 5697280"/>
                <a:gd name="connsiteY9518" fmla="*/ 1325551 h 3222876"/>
                <a:gd name="connsiteX9519" fmla="*/ 3490690 w 5697280"/>
                <a:gd name="connsiteY9519" fmla="*/ 1325131 h 3222876"/>
                <a:gd name="connsiteX9520" fmla="*/ 3510261 w 5697280"/>
                <a:gd name="connsiteY9520" fmla="*/ 1290329 h 3222876"/>
                <a:gd name="connsiteX9521" fmla="*/ 3522623 w 5697280"/>
                <a:gd name="connsiteY9521" fmla="*/ 1266911 h 3222876"/>
                <a:gd name="connsiteX9522" fmla="*/ 3533400 w 5697280"/>
                <a:gd name="connsiteY9522" fmla="*/ 1277430 h 3222876"/>
                <a:gd name="connsiteX9523" fmla="*/ 3518354 w 5697280"/>
                <a:gd name="connsiteY9523" fmla="*/ 1301106 h 3222876"/>
                <a:gd name="connsiteX9524" fmla="*/ 3526309 w 5697280"/>
                <a:gd name="connsiteY9524" fmla="*/ 1315568 h 3222876"/>
                <a:gd name="connsiteX9525" fmla="*/ 3532630 w 5697280"/>
                <a:gd name="connsiteY9525" fmla="*/ 1319603 h 3222876"/>
                <a:gd name="connsiteX9526" fmla="*/ 3516372 w 5697280"/>
                <a:gd name="connsiteY9526" fmla="*/ 1346381 h 3222876"/>
                <a:gd name="connsiteX9527" fmla="*/ 3510424 w 5697280"/>
                <a:gd name="connsiteY9527" fmla="*/ 1340970 h 3222876"/>
                <a:gd name="connsiteX9528" fmla="*/ 3517445 w 5697280"/>
                <a:gd name="connsiteY9528" fmla="*/ 1325855 h 3222876"/>
                <a:gd name="connsiteX9529" fmla="*/ 3509468 w 5697280"/>
                <a:gd name="connsiteY9529" fmla="*/ 1320046 h 3222876"/>
                <a:gd name="connsiteX9530" fmla="*/ 3485442 w 5697280"/>
                <a:gd name="connsiteY9530" fmla="*/ 1364879 h 3222876"/>
                <a:gd name="connsiteX9531" fmla="*/ 3480357 w 5697280"/>
                <a:gd name="connsiteY9531" fmla="*/ 1387924 h 3222876"/>
                <a:gd name="connsiteX9532" fmla="*/ 3477931 w 5697280"/>
                <a:gd name="connsiteY9532" fmla="*/ 1446612 h 3222876"/>
                <a:gd name="connsiteX9533" fmla="*/ 3466432 w 5697280"/>
                <a:gd name="connsiteY9533" fmla="*/ 1498722 h 3222876"/>
                <a:gd name="connsiteX9534" fmla="*/ 3475715 w 5697280"/>
                <a:gd name="connsiteY9534" fmla="*/ 1489741 h 3222876"/>
                <a:gd name="connsiteX9535" fmla="*/ 3532910 w 5697280"/>
                <a:gd name="connsiteY9535" fmla="*/ 1404159 h 3222876"/>
                <a:gd name="connsiteX9536" fmla="*/ 3544246 w 5697280"/>
                <a:gd name="connsiteY9536" fmla="*/ 1360097 h 3222876"/>
                <a:gd name="connsiteX9537" fmla="*/ 3544106 w 5697280"/>
                <a:gd name="connsiteY9537" fmla="*/ 1324572 h 3222876"/>
                <a:gd name="connsiteX9538" fmla="*/ 3543780 w 5697280"/>
                <a:gd name="connsiteY9538" fmla="*/ 1294132 h 3222876"/>
                <a:gd name="connsiteX9539" fmla="*/ 3546532 w 5697280"/>
                <a:gd name="connsiteY9539" fmla="*/ 1285828 h 3222876"/>
                <a:gd name="connsiteX9540" fmla="*/ 3566406 w 5697280"/>
                <a:gd name="connsiteY9540" fmla="*/ 1267983 h 3222876"/>
                <a:gd name="connsiteX9541" fmla="*/ 3564096 w 5697280"/>
                <a:gd name="connsiteY9541" fmla="*/ 1252192 h 3222876"/>
                <a:gd name="connsiteX9542" fmla="*/ 3540281 w 5697280"/>
                <a:gd name="connsiteY9542" fmla="*/ 1254338 h 3222876"/>
                <a:gd name="connsiteX9543" fmla="*/ 3558755 w 5697280"/>
                <a:gd name="connsiteY9543" fmla="*/ 1223291 h 3222876"/>
                <a:gd name="connsiteX9544" fmla="*/ 3566569 w 5697280"/>
                <a:gd name="connsiteY9544" fmla="*/ 1202975 h 3222876"/>
                <a:gd name="connsiteX9545" fmla="*/ 3548935 w 5697280"/>
                <a:gd name="connsiteY9545" fmla="*/ 1216550 h 3222876"/>
                <a:gd name="connsiteX9546" fmla="*/ 3531557 w 5697280"/>
                <a:gd name="connsiteY9546" fmla="*/ 1232598 h 3222876"/>
                <a:gd name="connsiteX9547" fmla="*/ 3504499 w 5697280"/>
                <a:gd name="connsiteY9547" fmla="*/ 1275564 h 3222876"/>
                <a:gd name="connsiteX9548" fmla="*/ 3495892 w 5697280"/>
                <a:gd name="connsiteY9548" fmla="*/ 1280089 h 3222876"/>
                <a:gd name="connsiteX9549" fmla="*/ 3495915 w 5697280"/>
                <a:gd name="connsiteY9549" fmla="*/ 1270876 h 3222876"/>
                <a:gd name="connsiteX9550" fmla="*/ 3516722 w 5697280"/>
                <a:gd name="connsiteY9550" fmla="*/ 1227467 h 3222876"/>
                <a:gd name="connsiteX9551" fmla="*/ 3558755 w 5697280"/>
                <a:gd name="connsiteY9551" fmla="*/ 1181235 h 3222876"/>
                <a:gd name="connsiteX9552" fmla="*/ 3544806 w 5697280"/>
                <a:gd name="connsiteY9552" fmla="*/ 1172488 h 3222876"/>
                <a:gd name="connsiteX9553" fmla="*/ 3535289 w 5697280"/>
                <a:gd name="connsiteY9553" fmla="*/ 1186530 h 3222876"/>
                <a:gd name="connsiteX9554" fmla="*/ 3511240 w 5697280"/>
                <a:gd name="connsiteY9554" fmla="*/ 1221379 h 3222876"/>
                <a:gd name="connsiteX9555" fmla="*/ 3502306 w 5697280"/>
                <a:gd name="connsiteY9555" fmla="*/ 1218300 h 3222876"/>
                <a:gd name="connsiteX9556" fmla="*/ 3539301 w 5697280"/>
                <a:gd name="connsiteY9556" fmla="*/ 1163018 h 3222876"/>
                <a:gd name="connsiteX9557" fmla="*/ 3569741 w 5697280"/>
                <a:gd name="connsiteY9557" fmla="*/ 1101718 h 3222876"/>
                <a:gd name="connsiteX9558" fmla="*/ 3030544 w 5697280"/>
                <a:gd name="connsiteY9558" fmla="*/ 337497 h 3222876"/>
                <a:gd name="connsiteX9559" fmla="*/ 2997934 w 5697280"/>
                <a:gd name="connsiteY9559" fmla="*/ 332132 h 3222876"/>
                <a:gd name="connsiteX9560" fmla="*/ 2967564 w 5697280"/>
                <a:gd name="connsiteY9560" fmla="*/ 346408 h 3222876"/>
                <a:gd name="connsiteX9561" fmla="*/ 2962200 w 5697280"/>
                <a:gd name="connsiteY9561" fmla="*/ 346361 h 3222876"/>
                <a:gd name="connsiteX9562" fmla="*/ 2964369 w 5697280"/>
                <a:gd name="connsiteY9562" fmla="*/ 341696 h 3222876"/>
                <a:gd name="connsiteX9563" fmla="*/ 2980720 w 5697280"/>
                <a:gd name="connsiteY9563" fmla="*/ 322755 h 3222876"/>
                <a:gd name="connsiteX9564" fmla="*/ 2947574 w 5697280"/>
                <a:gd name="connsiteY9564" fmla="*/ 336727 h 3222876"/>
                <a:gd name="connsiteX9565" fmla="*/ 2926978 w 5697280"/>
                <a:gd name="connsiteY9565" fmla="*/ 360590 h 3222876"/>
                <a:gd name="connsiteX9566" fmla="*/ 2924832 w 5697280"/>
                <a:gd name="connsiteY9566" fmla="*/ 379297 h 3222876"/>
                <a:gd name="connsiteX9567" fmla="*/ 2946175 w 5697280"/>
                <a:gd name="connsiteY9567" fmla="*/ 371459 h 3222876"/>
                <a:gd name="connsiteX9568" fmla="*/ 3005982 w 5697280"/>
                <a:gd name="connsiteY9568" fmla="*/ 346174 h 3222876"/>
                <a:gd name="connsiteX9569" fmla="*/ 2993153 w 5697280"/>
                <a:gd name="connsiteY9569" fmla="*/ 357954 h 3222876"/>
                <a:gd name="connsiteX9570" fmla="*/ 2918720 w 5697280"/>
                <a:gd name="connsiteY9570" fmla="*/ 399614 h 3222876"/>
                <a:gd name="connsiteX9571" fmla="*/ 2901343 w 5697280"/>
                <a:gd name="connsiteY9571" fmla="*/ 445075 h 3222876"/>
                <a:gd name="connsiteX9572" fmla="*/ 2913822 w 5697280"/>
                <a:gd name="connsiteY9572" fmla="*/ 441087 h 3222876"/>
                <a:gd name="connsiteX9573" fmla="*/ 2918254 w 5697280"/>
                <a:gd name="connsiteY9573" fmla="*/ 453683 h 3222876"/>
                <a:gd name="connsiteX9574" fmla="*/ 2954082 w 5697280"/>
                <a:gd name="connsiteY9574" fmla="*/ 452306 h 3222876"/>
                <a:gd name="connsiteX9575" fmla="*/ 2952566 w 5697280"/>
                <a:gd name="connsiteY9575" fmla="*/ 457601 h 3222876"/>
                <a:gd name="connsiteX9576" fmla="*/ 2907454 w 5697280"/>
                <a:gd name="connsiteY9576" fmla="*/ 480927 h 3222876"/>
                <a:gd name="connsiteX9577" fmla="*/ 2903979 w 5697280"/>
                <a:gd name="connsiteY9577" fmla="*/ 480251 h 3222876"/>
                <a:gd name="connsiteX9578" fmla="*/ 2889983 w 5697280"/>
                <a:gd name="connsiteY9578" fmla="*/ 505396 h 3222876"/>
                <a:gd name="connsiteX9579" fmla="*/ 2886531 w 5697280"/>
                <a:gd name="connsiteY9579" fmla="*/ 539638 h 3222876"/>
                <a:gd name="connsiteX9580" fmla="*/ 2957488 w 5697280"/>
                <a:gd name="connsiteY9580" fmla="*/ 509011 h 3222876"/>
                <a:gd name="connsiteX9581" fmla="*/ 2966445 w 5697280"/>
                <a:gd name="connsiteY9581" fmla="*/ 517992 h 3222876"/>
                <a:gd name="connsiteX9582" fmla="*/ 2884198 w 5697280"/>
                <a:gd name="connsiteY9582" fmla="*/ 566253 h 3222876"/>
                <a:gd name="connsiteX9583" fmla="*/ 2880816 w 5697280"/>
                <a:gd name="connsiteY9583" fmla="*/ 581298 h 3222876"/>
                <a:gd name="connsiteX9584" fmla="*/ 2894882 w 5697280"/>
                <a:gd name="connsiteY9584" fmla="*/ 573880 h 3222876"/>
                <a:gd name="connsiteX9585" fmla="*/ 2901296 w 5697280"/>
                <a:gd name="connsiteY9585" fmla="*/ 580038 h 3222876"/>
                <a:gd name="connsiteX9586" fmla="*/ 2878880 w 5697280"/>
                <a:gd name="connsiteY9586" fmla="*/ 602407 h 3222876"/>
                <a:gd name="connsiteX9587" fmla="*/ 2888980 w 5697280"/>
                <a:gd name="connsiteY9587" fmla="*/ 607982 h 3222876"/>
                <a:gd name="connsiteX9588" fmla="*/ 2925438 w 5697280"/>
                <a:gd name="connsiteY9588" fmla="*/ 584307 h 3222876"/>
                <a:gd name="connsiteX9589" fmla="*/ 2952216 w 5697280"/>
                <a:gd name="connsiteY9589" fmla="*/ 575956 h 3222876"/>
                <a:gd name="connsiteX9590" fmla="*/ 2932949 w 5697280"/>
                <a:gd name="connsiteY9590" fmla="*/ 593100 h 3222876"/>
                <a:gd name="connsiteX9591" fmla="*/ 2881493 w 5697280"/>
                <a:gd name="connsiteY9591" fmla="*/ 633501 h 3222876"/>
                <a:gd name="connsiteX9592" fmla="*/ 2892409 w 5697280"/>
                <a:gd name="connsiteY9592" fmla="*/ 630538 h 3222876"/>
                <a:gd name="connsiteX9593" fmla="*/ 2964859 w 5697280"/>
                <a:gd name="connsiteY9593" fmla="*/ 597696 h 3222876"/>
                <a:gd name="connsiteX9594" fmla="*/ 2961803 w 5697280"/>
                <a:gd name="connsiteY9594" fmla="*/ 605813 h 3222876"/>
                <a:gd name="connsiteX9595" fmla="*/ 2912026 w 5697280"/>
                <a:gd name="connsiteY9595" fmla="*/ 632777 h 3222876"/>
                <a:gd name="connsiteX9596" fmla="*/ 2881842 w 5697280"/>
                <a:gd name="connsiteY9596" fmla="*/ 657363 h 3222876"/>
                <a:gd name="connsiteX9597" fmla="*/ 2880816 w 5697280"/>
                <a:gd name="connsiteY9597" fmla="*/ 662798 h 3222876"/>
                <a:gd name="connsiteX9598" fmla="*/ 2886228 w 5697280"/>
                <a:gd name="connsiteY9598" fmla="*/ 662821 h 3222876"/>
                <a:gd name="connsiteX9599" fmla="*/ 2902579 w 5697280"/>
                <a:gd name="connsiteY9599" fmla="*/ 653001 h 3222876"/>
                <a:gd name="connsiteX9600" fmla="*/ 2970573 w 5697280"/>
                <a:gd name="connsiteY9600" fmla="*/ 617779 h 3222876"/>
                <a:gd name="connsiteX9601" fmla="*/ 2973139 w 5697280"/>
                <a:gd name="connsiteY9601" fmla="*/ 553843 h 3222876"/>
                <a:gd name="connsiteX9602" fmla="*/ 2976125 w 5697280"/>
                <a:gd name="connsiteY9602" fmla="*/ 511414 h 3222876"/>
                <a:gd name="connsiteX9603" fmla="*/ 2973862 w 5697280"/>
                <a:gd name="connsiteY9603" fmla="*/ 496625 h 3222876"/>
                <a:gd name="connsiteX9604" fmla="*/ 2946735 w 5697280"/>
                <a:gd name="connsiteY9604" fmla="*/ 491610 h 3222876"/>
                <a:gd name="connsiteX9605" fmla="*/ 2906451 w 5697280"/>
                <a:gd name="connsiteY9605" fmla="*/ 521281 h 3222876"/>
                <a:gd name="connsiteX9606" fmla="*/ 2902999 w 5697280"/>
                <a:gd name="connsiteY9606" fmla="*/ 524593 h 3222876"/>
                <a:gd name="connsiteX9607" fmla="*/ 2890870 w 5697280"/>
                <a:gd name="connsiteY9607" fmla="*/ 529188 h 3222876"/>
                <a:gd name="connsiteX9608" fmla="*/ 2894625 w 5697280"/>
                <a:gd name="connsiteY9608" fmla="*/ 515076 h 3222876"/>
                <a:gd name="connsiteX9609" fmla="*/ 2948367 w 5697280"/>
                <a:gd name="connsiteY9609" fmla="*/ 475585 h 3222876"/>
                <a:gd name="connsiteX9610" fmla="*/ 2986482 w 5697280"/>
                <a:gd name="connsiteY9610" fmla="*/ 463666 h 3222876"/>
                <a:gd name="connsiteX9611" fmla="*/ 2980370 w 5697280"/>
                <a:gd name="connsiteY9611" fmla="*/ 458115 h 3222876"/>
                <a:gd name="connsiteX9612" fmla="*/ 2966002 w 5697280"/>
                <a:gd name="connsiteY9612" fmla="*/ 424759 h 3222876"/>
                <a:gd name="connsiteX9613" fmla="*/ 2965745 w 5697280"/>
                <a:gd name="connsiteY9613" fmla="*/ 422333 h 3222876"/>
                <a:gd name="connsiteX9614" fmla="*/ 2939807 w 5697280"/>
                <a:gd name="connsiteY9614" fmla="*/ 421353 h 3222876"/>
                <a:gd name="connsiteX9615" fmla="*/ 2971833 w 5697280"/>
                <a:gd name="connsiteY9615" fmla="*/ 403509 h 3222876"/>
                <a:gd name="connsiteX9616" fmla="*/ 3007848 w 5697280"/>
                <a:gd name="connsiteY9616" fmla="*/ 393642 h 3222876"/>
                <a:gd name="connsiteX9617" fmla="*/ 2995065 w 5697280"/>
                <a:gd name="connsiteY9617" fmla="*/ 378947 h 3222876"/>
                <a:gd name="connsiteX9618" fmla="*/ 3011277 w 5697280"/>
                <a:gd name="connsiteY9618" fmla="*/ 370363 h 3222876"/>
                <a:gd name="connsiteX9619" fmla="*/ 3021213 w 5697280"/>
                <a:gd name="connsiteY9619" fmla="*/ 354152 h 3222876"/>
                <a:gd name="connsiteX9620" fmla="*/ 3030544 w 5697280"/>
                <a:gd name="connsiteY9620" fmla="*/ 337497 h 3222876"/>
                <a:gd name="connsiteX9621" fmla="*/ 764613 w 5697280"/>
                <a:gd name="connsiteY9621" fmla="*/ 2423493 h 3222876"/>
                <a:gd name="connsiteX9622" fmla="*/ 765150 w 5697280"/>
                <a:gd name="connsiteY9622" fmla="*/ 2402733 h 3222876"/>
                <a:gd name="connsiteX9623" fmla="*/ 771378 w 5697280"/>
                <a:gd name="connsiteY9623" fmla="*/ 2408961 h 3222876"/>
                <a:gd name="connsiteX9624" fmla="*/ 784790 w 5697280"/>
                <a:gd name="connsiteY9624" fmla="*/ 2431774 h 3222876"/>
                <a:gd name="connsiteX9625" fmla="*/ 795917 w 5697280"/>
                <a:gd name="connsiteY9625" fmla="*/ 2480781 h 3222876"/>
                <a:gd name="connsiteX9626" fmla="*/ 784814 w 5697280"/>
                <a:gd name="connsiteY9626" fmla="*/ 2466995 h 3222876"/>
                <a:gd name="connsiteX9627" fmla="*/ 773151 w 5697280"/>
                <a:gd name="connsiteY9627" fmla="*/ 2438655 h 3222876"/>
                <a:gd name="connsiteX9628" fmla="*/ 763890 w 5697280"/>
                <a:gd name="connsiteY9628" fmla="*/ 2438211 h 3222876"/>
                <a:gd name="connsiteX9629" fmla="*/ 712784 w 5697280"/>
                <a:gd name="connsiteY9629" fmla="*/ 2453350 h 3222876"/>
                <a:gd name="connsiteX9630" fmla="*/ 686659 w 5697280"/>
                <a:gd name="connsiteY9630" fmla="*/ 2453886 h 3222876"/>
                <a:gd name="connsiteX9631" fmla="*/ 678215 w 5697280"/>
                <a:gd name="connsiteY9631" fmla="*/ 2458551 h 3222876"/>
                <a:gd name="connsiteX9632" fmla="*/ 697155 w 5697280"/>
                <a:gd name="connsiteY9632" fmla="*/ 2477469 h 3222876"/>
                <a:gd name="connsiteX9633" fmla="*/ 728575 w 5697280"/>
                <a:gd name="connsiteY9633" fmla="*/ 2477072 h 3222876"/>
                <a:gd name="connsiteX9634" fmla="*/ 738885 w 5697280"/>
                <a:gd name="connsiteY9634" fmla="*/ 2476816 h 3222876"/>
                <a:gd name="connsiteX9635" fmla="*/ 751294 w 5697280"/>
                <a:gd name="connsiteY9635" fmla="*/ 2479685 h 3222876"/>
                <a:gd name="connsiteX9636" fmla="*/ 760158 w 5697280"/>
                <a:gd name="connsiteY9636" fmla="*/ 2482530 h 3222876"/>
                <a:gd name="connsiteX9637" fmla="*/ 766899 w 5697280"/>
                <a:gd name="connsiteY9637" fmla="*/ 2476722 h 3222876"/>
                <a:gd name="connsiteX9638" fmla="*/ 779542 w 5697280"/>
                <a:gd name="connsiteY9638" fmla="*/ 2494193 h 3222876"/>
                <a:gd name="connsiteX9639" fmla="*/ 800792 w 5697280"/>
                <a:gd name="connsiteY9639" fmla="*/ 2504900 h 3222876"/>
                <a:gd name="connsiteX9640" fmla="*/ 807066 w 5697280"/>
                <a:gd name="connsiteY9640" fmla="*/ 2496852 h 3222876"/>
                <a:gd name="connsiteX9641" fmla="*/ 813318 w 5697280"/>
                <a:gd name="connsiteY9641" fmla="*/ 2461421 h 3222876"/>
                <a:gd name="connsiteX9642" fmla="*/ 805387 w 5697280"/>
                <a:gd name="connsiteY9642" fmla="*/ 2431937 h 3222876"/>
                <a:gd name="connsiteX9643" fmla="*/ 782061 w 5697280"/>
                <a:gd name="connsiteY9643" fmla="*/ 2395036 h 3222876"/>
                <a:gd name="connsiteX9644" fmla="*/ 770725 w 5697280"/>
                <a:gd name="connsiteY9644" fmla="*/ 2369214 h 3222876"/>
                <a:gd name="connsiteX9645" fmla="*/ 772381 w 5697280"/>
                <a:gd name="connsiteY9645" fmla="*/ 2353702 h 3222876"/>
                <a:gd name="connsiteX9646" fmla="*/ 786796 w 5697280"/>
                <a:gd name="connsiteY9646" fmla="*/ 2366648 h 3222876"/>
                <a:gd name="connsiteX9647" fmla="*/ 787543 w 5697280"/>
                <a:gd name="connsiteY9647" fmla="*/ 2371360 h 3222876"/>
                <a:gd name="connsiteX9648" fmla="*/ 800208 w 5697280"/>
                <a:gd name="connsiteY9648" fmla="*/ 2411667 h 3222876"/>
                <a:gd name="connsiteX9649" fmla="*/ 771401 w 5697280"/>
                <a:gd name="connsiteY9649" fmla="*/ 2324709 h 3222876"/>
                <a:gd name="connsiteX9650" fmla="*/ 772801 w 5697280"/>
                <a:gd name="connsiteY9650" fmla="*/ 2310153 h 3222876"/>
                <a:gd name="connsiteX9651" fmla="*/ 773477 w 5697280"/>
                <a:gd name="connsiteY9651" fmla="*/ 2302199 h 3222876"/>
                <a:gd name="connsiteX9652" fmla="*/ 727806 w 5697280"/>
                <a:gd name="connsiteY9652" fmla="*/ 2305745 h 3222876"/>
                <a:gd name="connsiteX9653" fmla="*/ 707279 w 5697280"/>
                <a:gd name="connsiteY9653" fmla="*/ 2302176 h 3222876"/>
                <a:gd name="connsiteX9654" fmla="*/ 703687 w 5697280"/>
                <a:gd name="connsiteY9654" fmla="*/ 2295971 h 3222876"/>
                <a:gd name="connsiteX9655" fmla="*/ 689225 w 5697280"/>
                <a:gd name="connsiteY9655" fmla="*/ 2287411 h 3222876"/>
                <a:gd name="connsiteX9656" fmla="*/ 683370 w 5697280"/>
                <a:gd name="connsiteY9656" fmla="*/ 2302293 h 3222876"/>
                <a:gd name="connsiteX9657" fmla="*/ 671684 w 5697280"/>
                <a:gd name="connsiteY9657" fmla="*/ 2310783 h 3222876"/>
                <a:gd name="connsiteX9658" fmla="*/ 663706 w 5697280"/>
                <a:gd name="connsiteY9658" fmla="*/ 2308450 h 3222876"/>
                <a:gd name="connsiteX9659" fmla="*/ 665689 w 5697280"/>
                <a:gd name="connsiteY9659" fmla="*/ 2318154 h 3222876"/>
                <a:gd name="connsiteX9660" fmla="*/ 665572 w 5697280"/>
                <a:gd name="connsiteY9660" fmla="*/ 2357458 h 3222876"/>
                <a:gd name="connsiteX9661" fmla="*/ 655706 w 5697280"/>
                <a:gd name="connsiteY9661" fmla="*/ 2340080 h 3222876"/>
                <a:gd name="connsiteX9662" fmla="*/ 632193 w 5697280"/>
                <a:gd name="connsiteY9662" fmla="*/ 2314212 h 3222876"/>
                <a:gd name="connsiteX9663" fmla="*/ 625009 w 5697280"/>
                <a:gd name="connsiteY9663" fmla="*/ 2321070 h 3222876"/>
                <a:gd name="connsiteX9664" fmla="*/ 642293 w 5697280"/>
                <a:gd name="connsiteY9664" fmla="*/ 2337981 h 3222876"/>
                <a:gd name="connsiteX9665" fmla="*/ 648941 w 5697280"/>
                <a:gd name="connsiteY9665" fmla="*/ 2345515 h 3222876"/>
                <a:gd name="connsiteX9666" fmla="*/ 656172 w 5697280"/>
                <a:gd name="connsiteY9666" fmla="*/ 2374649 h 3222876"/>
                <a:gd name="connsiteX9667" fmla="*/ 662703 w 5697280"/>
                <a:gd name="connsiteY9667" fmla="*/ 2368608 h 3222876"/>
                <a:gd name="connsiteX9668" fmla="*/ 672337 w 5697280"/>
                <a:gd name="connsiteY9668" fmla="*/ 2364106 h 3222876"/>
                <a:gd name="connsiteX9669" fmla="*/ 683603 w 5697280"/>
                <a:gd name="connsiteY9669" fmla="*/ 2366578 h 3222876"/>
                <a:gd name="connsiteX9670" fmla="*/ 675089 w 5697280"/>
                <a:gd name="connsiteY9670" fmla="*/ 2403106 h 3222876"/>
                <a:gd name="connsiteX9671" fmla="*/ 700748 w 5697280"/>
                <a:gd name="connsiteY9671" fmla="*/ 2414699 h 3222876"/>
                <a:gd name="connsiteX9672" fmla="*/ 707582 w 5697280"/>
                <a:gd name="connsiteY9672" fmla="*/ 2415096 h 3222876"/>
                <a:gd name="connsiteX9673" fmla="*/ 742617 w 5697280"/>
                <a:gd name="connsiteY9673" fmla="*/ 2415492 h 3222876"/>
                <a:gd name="connsiteX9674" fmla="*/ 747306 w 5697280"/>
                <a:gd name="connsiteY9674" fmla="*/ 2415236 h 3222876"/>
                <a:gd name="connsiteX9675" fmla="*/ 764613 w 5697280"/>
                <a:gd name="connsiteY9675" fmla="*/ 2423493 h 3222876"/>
                <a:gd name="connsiteX9676" fmla="*/ 2582433 w 5697280"/>
                <a:gd name="connsiteY9676" fmla="*/ 164980 h 3222876"/>
                <a:gd name="connsiteX9677" fmla="*/ 2551037 w 5697280"/>
                <a:gd name="connsiteY9677" fmla="*/ 161388 h 3222876"/>
                <a:gd name="connsiteX9678" fmla="*/ 2506322 w 5697280"/>
                <a:gd name="connsiteY9678" fmla="*/ 172421 h 3222876"/>
                <a:gd name="connsiteX9679" fmla="*/ 2483789 w 5697280"/>
                <a:gd name="connsiteY9679" fmla="*/ 174800 h 3222876"/>
                <a:gd name="connsiteX9680" fmla="*/ 2452323 w 5697280"/>
                <a:gd name="connsiteY9680" fmla="*/ 175967 h 3222876"/>
                <a:gd name="connsiteX9681" fmla="*/ 2446234 w 5697280"/>
                <a:gd name="connsiteY9681" fmla="*/ 179535 h 3222876"/>
                <a:gd name="connsiteX9682" fmla="*/ 2411549 w 5697280"/>
                <a:gd name="connsiteY9682" fmla="*/ 204867 h 3222876"/>
                <a:gd name="connsiteX9683" fmla="*/ 2404015 w 5697280"/>
                <a:gd name="connsiteY9683" fmla="*/ 232112 h 3222876"/>
                <a:gd name="connsiteX9684" fmla="*/ 2429160 w 5697280"/>
                <a:gd name="connsiteY9684" fmla="*/ 230595 h 3222876"/>
                <a:gd name="connsiteX9685" fmla="*/ 2410733 w 5697280"/>
                <a:gd name="connsiteY9685" fmla="*/ 243121 h 3222876"/>
                <a:gd name="connsiteX9686" fmla="*/ 2382952 w 5697280"/>
                <a:gd name="connsiteY9686" fmla="*/ 261735 h 3222876"/>
                <a:gd name="connsiteX9687" fmla="*/ 2367114 w 5697280"/>
                <a:gd name="connsiteY9687" fmla="*/ 297983 h 3222876"/>
                <a:gd name="connsiteX9688" fmla="*/ 2379896 w 5697280"/>
                <a:gd name="connsiteY9688" fmla="*/ 304328 h 3222876"/>
                <a:gd name="connsiteX9689" fmla="*/ 2360816 w 5697280"/>
                <a:gd name="connsiteY9689" fmla="*/ 321146 h 3222876"/>
                <a:gd name="connsiteX9690" fmla="*/ 2360653 w 5697280"/>
                <a:gd name="connsiteY9690" fmla="*/ 331386 h 3222876"/>
                <a:gd name="connsiteX9691" fmla="*/ 2368233 w 5697280"/>
                <a:gd name="connsiteY9691" fmla="*/ 330313 h 3222876"/>
                <a:gd name="connsiteX9692" fmla="*/ 2410383 w 5697280"/>
                <a:gd name="connsiteY9692" fmla="*/ 312002 h 3222876"/>
                <a:gd name="connsiteX9693" fmla="*/ 2407537 w 5697280"/>
                <a:gd name="connsiteY9693" fmla="*/ 321076 h 3222876"/>
                <a:gd name="connsiteX9694" fmla="*/ 2378240 w 5697280"/>
                <a:gd name="connsiteY9694" fmla="*/ 337730 h 3222876"/>
                <a:gd name="connsiteX9695" fmla="*/ 2330026 w 5697280"/>
                <a:gd name="connsiteY9695" fmla="*/ 396045 h 3222876"/>
                <a:gd name="connsiteX9696" fmla="*/ 2352465 w 5697280"/>
                <a:gd name="connsiteY9696" fmla="*/ 388837 h 3222876"/>
                <a:gd name="connsiteX9697" fmla="*/ 2402312 w 5697280"/>
                <a:gd name="connsiteY9697" fmla="*/ 368894 h 3222876"/>
                <a:gd name="connsiteX9698" fmla="*/ 2424215 w 5697280"/>
                <a:gd name="connsiteY9698" fmla="*/ 363599 h 3222876"/>
                <a:gd name="connsiteX9699" fmla="*/ 2429743 w 5697280"/>
                <a:gd name="connsiteY9699" fmla="*/ 352822 h 3222876"/>
                <a:gd name="connsiteX9700" fmla="*/ 2436181 w 5697280"/>
                <a:gd name="connsiteY9700" fmla="*/ 335934 h 3222876"/>
                <a:gd name="connsiteX9701" fmla="*/ 2447004 w 5697280"/>
                <a:gd name="connsiteY9701" fmla="*/ 335538 h 3222876"/>
                <a:gd name="connsiteX9702" fmla="*/ 2448194 w 5697280"/>
                <a:gd name="connsiteY9702" fmla="*/ 323478 h 3222876"/>
                <a:gd name="connsiteX9703" fmla="*/ 2438700 w 5697280"/>
                <a:gd name="connsiteY9703" fmla="*/ 322382 h 3222876"/>
                <a:gd name="connsiteX9704" fmla="*/ 2433336 w 5697280"/>
                <a:gd name="connsiteY9704" fmla="*/ 311349 h 3222876"/>
                <a:gd name="connsiteX9705" fmla="*/ 2463752 w 5697280"/>
                <a:gd name="connsiteY9705" fmla="*/ 307990 h 3222876"/>
                <a:gd name="connsiteX9706" fmla="*/ 2515885 w 5697280"/>
                <a:gd name="connsiteY9706" fmla="*/ 237383 h 3222876"/>
                <a:gd name="connsiteX9707" fmla="*/ 2519594 w 5697280"/>
                <a:gd name="connsiteY9707" fmla="*/ 227353 h 3222876"/>
                <a:gd name="connsiteX9708" fmla="*/ 2499767 w 5697280"/>
                <a:gd name="connsiteY9708" fmla="*/ 217650 h 3222876"/>
                <a:gd name="connsiteX9709" fmla="*/ 2451390 w 5697280"/>
                <a:gd name="connsiteY9709" fmla="*/ 228543 h 3222876"/>
                <a:gd name="connsiteX9710" fmla="*/ 2456778 w 5697280"/>
                <a:gd name="connsiteY9710" fmla="*/ 220332 h 3222876"/>
                <a:gd name="connsiteX9711" fmla="*/ 2523606 w 5697280"/>
                <a:gd name="connsiteY9711" fmla="*/ 213778 h 3222876"/>
                <a:gd name="connsiteX9712" fmla="*/ 2564426 w 5697280"/>
                <a:gd name="connsiteY9712" fmla="*/ 183314 h 3222876"/>
                <a:gd name="connsiteX9713" fmla="*/ 2575669 w 5697280"/>
                <a:gd name="connsiteY9713" fmla="*/ 174427 h 3222876"/>
                <a:gd name="connsiteX9714" fmla="*/ 2582433 w 5697280"/>
                <a:gd name="connsiteY9714" fmla="*/ 164980 h 3222876"/>
                <a:gd name="connsiteX9715" fmla="*/ 3825531 w 5697280"/>
                <a:gd name="connsiteY9715" fmla="*/ 1056046 h 3222876"/>
                <a:gd name="connsiteX9716" fmla="*/ 3834022 w 5697280"/>
                <a:gd name="connsiteY9716" fmla="*/ 1048908 h 3222876"/>
                <a:gd name="connsiteX9717" fmla="*/ 3862899 w 5697280"/>
                <a:gd name="connsiteY9717" fmla="*/ 1015599 h 3222876"/>
                <a:gd name="connsiteX9718" fmla="*/ 3879926 w 5697280"/>
                <a:gd name="connsiteY9718" fmla="*/ 989241 h 3222876"/>
                <a:gd name="connsiteX9719" fmla="*/ 3909877 w 5697280"/>
                <a:gd name="connsiteY9719" fmla="*/ 950287 h 3222876"/>
                <a:gd name="connsiteX9720" fmla="*/ 3940387 w 5697280"/>
                <a:gd name="connsiteY9720" fmla="*/ 912290 h 3222876"/>
                <a:gd name="connsiteX9721" fmla="*/ 3955175 w 5697280"/>
                <a:gd name="connsiteY9721" fmla="*/ 877651 h 3222876"/>
                <a:gd name="connsiteX9722" fmla="*/ 3928421 w 5697280"/>
                <a:gd name="connsiteY9722" fmla="*/ 894959 h 3222876"/>
                <a:gd name="connsiteX9723" fmla="*/ 3913912 w 5697280"/>
                <a:gd name="connsiteY9723" fmla="*/ 898831 h 3222876"/>
                <a:gd name="connsiteX9724" fmla="*/ 3916431 w 5697280"/>
                <a:gd name="connsiteY9724" fmla="*/ 886351 h 3222876"/>
                <a:gd name="connsiteX9725" fmla="*/ 3921470 w 5697280"/>
                <a:gd name="connsiteY9725" fmla="*/ 855655 h 3222876"/>
                <a:gd name="connsiteX9726" fmla="*/ 3898144 w 5697280"/>
                <a:gd name="connsiteY9726" fmla="*/ 902936 h 3222876"/>
                <a:gd name="connsiteX9727" fmla="*/ 3897211 w 5697280"/>
                <a:gd name="connsiteY9727" fmla="*/ 920080 h 3222876"/>
                <a:gd name="connsiteX9728" fmla="*/ 3910087 w 5697280"/>
                <a:gd name="connsiteY9728" fmla="*/ 912196 h 3222876"/>
                <a:gd name="connsiteX9729" fmla="*/ 3921586 w 5697280"/>
                <a:gd name="connsiteY9729" fmla="*/ 912150 h 3222876"/>
                <a:gd name="connsiteX9730" fmla="*/ 3912536 w 5697280"/>
                <a:gd name="connsiteY9730" fmla="*/ 937341 h 3222876"/>
                <a:gd name="connsiteX9731" fmla="*/ 3885571 w 5697280"/>
                <a:gd name="connsiteY9731" fmla="*/ 964749 h 3222876"/>
                <a:gd name="connsiteX9732" fmla="*/ 3825391 w 5697280"/>
                <a:gd name="connsiteY9732" fmla="*/ 1025139 h 3222876"/>
                <a:gd name="connsiteX9733" fmla="*/ 3825578 w 5697280"/>
                <a:gd name="connsiteY9733" fmla="*/ 1010514 h 3222876"/>
                <a:gd name="connsiteX9734" fmla="*/ 3857417 w 5697280"/>
                <a:gd name="connsiteY9734" fmla="*/ 975129 h 3222876"/>
                <a:gd name="connsiteX9735" fmla="*/ 3879577 w 5697280"/>
                <a:gd name="connsiteY9735" fmla="*/ 924839 h 3222876"/>
                <a:gd name="connsiteX9736" fmla="*/ 3872952 w 5697280"/>
                <a:gd name="connsiteY9736" fmla="*/ 919894 h 3222876"/>
                <a:gd name="connsiteX9737" fmla="*/ 3848833 w 5697280"/>
                <a:gd name="connsiteY9737" fmla="*/ 958451 h 3222876"/>
                <a:gd name="connsiteX9738" fmla="*/ 3831736 w 5697280"/>
                <a:gd name="connsiteY9738" fmla="*/ 985836 h 3222876"/>
                <a:gd name="connsiteX9739" fmla="*/ 3811512 w 5697280"/>
                <a:gd name="connsiteY9739" fmla="*/ 1005126 h 3222876"/>
                <a:gd name="connsiteX9740" fmla="*/ 3786460 w 5697280"/>
                <a:gd name="connsiteY9740" fmla="*/ 1014270 h 3222876"/>
                <a:gd name="connsiteX9741" fmla="*/ 3742421 w 5697280"/>
                <a:gd name="connsiteY9741" fmla="*/ 1072841 h 3222876"/>
                <a:gd name="connsiteX9742" fmla="*/ 3725744 w 5697280"/>
                <a:gd name="connsiteY9742" fmla="*/ 1073190 h 3222876"/>
                <a:gd name="connsiteX9743" fmla="*/ 3715597 w 5697280"/>
                <a:gd name="connsiteY9743" fmla="*/ 1097659 h 3222876"/>
                <a:gd name="connsiteX9744" fmla="*/ 3728170 w 5697280"/>
                <a:gd name="connsiteY9744" fmla="*/ 1091641 h 3222876"/>
                <a:gd name="connsiteX9745" fmla="*/ 3747880 w 5697280"/>
                <a:gd name="connsiteY9745" fmla="*/ 1076176 h 3222876"/>
                <a:gd name="connsiteX9746" fmla="*/ 3755111 w 5697280"/>
                <a:gd name="connsiteY9746" fmla="*/ 1076666 h 3222876"/>
                <a:gd name="connsiteX9747" fmla="*/ 3754154 w 5697280"/>
                <a:gd name="connsiteY9747" fmla="*/ 1084550 h 3222876"/>
                <a:gd name="connsiteX9748" fmla="*/ 3741745 w 5697280"/>
                <a:gd name="connsiteY9748" fmla="*/ 1104797 h 3222876"/>
                <a:gd name="connsiteX9749" fmla="*/ 3718023 w 5697280"/>
                <a:gd name="connsiteY9749" fmla="*/ 1134141 h 3222876"/>
                <a:gd name="connsiteX9750" fmla="*/ 3715340 w 5697280"/>
                <a:gd name="connsiteY9750" fmla="*/ 1136520 h 3222876"/>
                <a:gd name="connsiteX9751" fmla="*/ 3695280 w 5697280"/>
                <a:gd name="connsiteY9751" fmla="*/ 1125673 h 3222876"/>
                <a:gd name="connsiteX9752" fmla="*/ 3696050 w 5697280"/>
                <a:gd name="connsiteY9752" fmla="*/ 1087419 h 3222876"/>
                <a:gd name="connsiteX9753" fmla="*/ 3686510 w 5697280"/>
                <a:gd name="connsiteY9753" fmla="*/ 1096516 h 3222876"/>
                <a:gd name="connsiteX9754" fmla="*/ 3663324 w 5697280"/>
                <a:gd name="connsiteY9754" fmla="*/ 1146387 h 3222876"/>
                <a:gd name="connsiteX9755" fmla="*/ 3662997 w 5697280"/>
                <a:gd name="connsiteY9755" fmla="*/ 1152101 h 3222876"/>
                <a:gd name="connsiteX9756" fmla="*/ 3679069 w 5697280"/>
                <a:gd name="connsiteY9756" fmla="*/ 1176080 h 3222876"/>
                <a:gd name="connsiteX9757" fmla="*/ 3691128 w 5697280"/>
                <a:gd name="connsiteY9757" fmla="*/ 1178623 h 3222876"/>
                <a:gd name="connsiteX9758" fmla="*/ 3683944 w 5697280"/>
                <a:gd name="connsiteY9758" fmla="*/ 1213658 h 3222876"/>
                <a:gd name="connsiteX9759" fmla="*/ 3681798 w 5697280"/>
                <a:gd name="connsiteY9759" fmla="*/ 1223758 h 3222876"/>
                <a:gd name="connsiteX9760" fmla="*/ 3697333 w 5697280"/>
                <a:gd name="connsiteY9760" fmla="*/ 1231992 h 3222876"/>
                <a:gd name="connsiteX9761" fmla="*/ 3691152 w 5697280"/>
                <a:gd name="connsiteY9761" fmla="*/ 1261172 h 3222876"/>
                <a:gd name="connsiteX9762" fmla="*/ 3693064 w 5697280"/>
                <a:gd name="connsiteY9762" fmla="*/ 1289956 h 3222876"/>
                <a:gd name="connsiteX9763" fmla="*/ 3725207 w 5697280"/>
                <a:gd name="connsiteY9763" fmla="*/ 1255854 h 3222876"/>
                <a:gd name="connsiteX9764" fmla="*/ 3727890 w 5697280"/>
                <a:gd name="connsiteY9764" fmla="*/ 1249626 h 3222876"/>
                <a:gd name="connsiteX9765" fmla="*/ 3722105 w 5697280"/>
                <a:gd name="connsiteY9765" fmla="*/ 1248530 h 3222876"/>
                <a:gd name="connsiteX9766" fmla="*/ 3725347 w 5697280"/>
                <a:gd name="connsiteY9766" fmla="*/ 1205027 h 3222876"/>
                <a:gd name="connsiteX9767" fmla="*/ 3739039 w 5697280"/>
                <a:gd name="connsiteY9767" fmla="*/ 1188536 h 3222876"/>
                <a:gd name="connsiteX9768" fmla="*/ 3710232 w 5697280"/>
                <a:gd name="connsiteY9768" fmla="*/ 1196583 h 3222876"/>
                <a:gd name="connsiteX9769" fmla="*/ 3703794 w 5697280"/>
                <a:gd name="connsiteY9769" fmla="*/ 1192338 h 3222876"/>
                <a:gd name="connsiteX9770" fmla="*/ 3709159 w 5697280"/>
                <a:gd name="connsiteY9770" fmla="*/ 1157839 h 3222876"/>
                <a:gd name="connsiteX9771" fmla="*/ 3743051 w 5697280"/>
                <a:gd name="connsiteY9771" fmla="*/ 1122991 h 3222876"/>
                <a:gd name="connsiteX9772" fmla="*/ 3750399 w 5697280"/>
                <a:gd name="connsiteY9772" fmla="*/ 1132741 h 3222876"/>
                <a:gd name="connsiteX9773" fmla="*/ 3741652 w 5697280"/>
                <a:gd name="connsiteY9773" fmla="*/ 1153081 h 3222876"/>
                <a:gd name="connsiteX9774" fmla="*/ 3762225 w 5697280"/>
                <a:gd name="connsiteY9774" fmla="*/ 1131855 h 3222876"/>
                <a:gd name="connsiteX9775" fmla="*/ 3763321 w 5697280"/>
                <a:gd name="connsiteY9775" fmla="*/ 1127283 h 3222876"/>
                <a:gd name="connsiteX9776" fmla="*/ 3780349 w 5697280"/>
                <a:gd name="connsiteY9776" fmla="*/ 1097169 h 3222876"/>
                <a:gd name="connsiteX9777" fmla="*/ 3797680 w 5697280"/>
                <a:gd name="connsiteY9777" fmla="*/ 1084830 h 3222876"/>
                <a:gd name="connsiteX9778" fmla="*/ 3803465 w 5697280"/>
                <a:gd name="connsiteY9778" fmla="*/ 1072654 h 3222876"/>
                <a:gd name="connsiteX9779" fmla="*/ 3786997 w 5697280"/>
                <a:gd name="connsiteY9779" fmla="*/ 1064280 h 3222876"/>
                <a:gd name="connsiteX9780" fmla="*/ 3754854 w 5697280"/>
                <a:gd name="connsiteY9780" fmla="*/ 1102814 h 3222876"/>
                <a:gd name="connsiteX9781" fmla="*/ 3747576 w 5697280"/>
                <a:gd name="connsiteY9781" fmla="*/ 1104703 h 3222876"/>
                <a:gd name="connsiteX9782" fmla="*/ 3747646 w 5697280"/>
                <a:gd name="connsiteY9782" fmla="*/ 1099502 h 3222876"/>
                <a:gd name="connsiteX9783" fmla="*/ 3807477 w 5697280"/>
                <a:gd name="connsiteY9783" fmla="*/ 1033677 h 3222876"/>
                <a:gd name="connsiteX9784" fmla="*/ 3820516 w 5697280"/>
                <a:gd name="connsiteY9784" fmla="*/ 1028522 h 3222876"/>
                <a:gd name="connsiteX9785" fmla="*/ 3825484 w 5697280"/>
                <a:gd name="connsiteY9785" fmla="*/ 1041281 h 3222876"/>
                <a:gd name="connsiteX9786" fmla="*/ 3825531 w 5697280"/>
                <a:gd name="connsiteY9786" fmla="*/ 1056046 h 3222876"/>
                <a:gd name="connsiteX9787" fmla="*/ 3700785 w 5697280"/>
                <a:gd name="connsiteY9787" fmla="*/ 505069 h 3222876"/>
                <a:gd name="connsiteX9788" fmla="*/ 3678019 w 5697280"/>
                <a:gd name="connsiteY9788" fmla="*/ 505769 h 3222876"/>
                <a:gd name="connsiteX9789" fmla="*/ 3669459 w 5697280"/>
                <a:gd name="connsiteY9789" fmla="*/ 505606 h 3222876"/>
                <a:gd name="connsiteX9790" fmla="*/ 3696936 w 5697280"/>
                <a:gd name="connsiteY9790" fmla="*/ 477591 h 3222876"/>
                <a:gd name="connsiteX9791" fmla="*/ 3703514 w 5697280"/>
                <a:gd name="connsiteY9791" fmla="*/ 466932 h 3222876"/>
                <a:gd name="connsiteX9792" fmla="*/ 3694464 w 5697280"/>
                <a:gd name="connsiteY9792" fmla="*/ 458511 h 3222876"/>
                <a:gd name="connsiteX9793" fmla="*/ 3685623 w 5697280"/>
                <a:gd name="connsiteY9793" fmla="*/ 464063 h 3222876"/>
                <a:gd name="connsiteX9794" fmla="*/ 3676037 w 5697280"/>
                <a:gd name="connsiteY9794" fmla="*/ 473370 h 3222876"/>
                <a:gd name="connsiteX9795" fmla="*/ 3665237 w 5697280"/>
                <a:gd name="connsiteY9795" fmla="*/ 476355 h 3222876"/>
                <a:gd name="connsiteX9796" fmla="*/ 3669039 w 5697280"/>
                <a:gd name="connsiteY9796" fmla="*/ 465066 h 3222876"/>
                <a:gd name="connsiteX9797" fmla="*/ 3684620 w 5697280"/>
                <a:gd name="connsiteY9797" fmla="*/ 454429 h 3222876"/>
                <a:gd name="connsiteX9798" fmla="*/ 3700505 w 5697280"/>
                <a:gd name="connsiteY9798" fmla="*/ 437378 h 3222876"/>
                <a:gd name="connsiteX9799" fmla="*/ 3701345 w 5697280"/>
                <a:gd name="connsiteY9799" fmla="*/ 430660 h 3222876"/>
                <a:gd name="connsiteX9800" fmla="*/ 3695560 w 5697280"/>
                <a:gd name="connsiteY9800" fmla="*/ 429750 h 3222876"/>
                <a:gd name="connsiteX9801" fmla="*/ 3664840 w 5697280"/>
                <a:gd name="connsiteY9801" fmla="*/ 451793 h 3222876"/>
                <a:gd name="connsiteX9802" fmla="*/ 3652991 w 5697280"/>
                <a:gd name="connsiteY9802" fmla="*/ 444632 h 3222876"/>
                <a:gd name="connsiteX9803" fmla="*/ 3658029 w 5697280"/>
                <a:gd name="connsiteY9803" fmla="*/ 436492 h 3222876"/>
                <a:gd name="connsiteX9804" fmla="*/ 3703421 w 5697280"/>
                <a:gd name="connsiteY9804" fmla="*/ 407871 h 3222876"/>
                <a:gd name="connsiteX9805" fmla="*/ 3710792 w 5697280"/>
                <a:gd name="connsiteY9805" fmla="*/ 392499 h 3222876"/>
                <a:gd name="connsiteX9806" fmla="*/ 3707619 w 5697280"/>
                <a:gd name="connsiteY9806" fmla="*/ 386878 h 3222876"/>
                <a:gd name="connsiteX9807" fmla="*/ 3684830 w 5697280"/>
                <a:gd name="connsiteY9807" fmla="*/ 400127 h 3222876"/>
                <a:gd name="connsiteX9808" fmla="*/ 3669412 w 5697280"/>
                <a:gd name="connsiteY9808" fmla="*/ 403509 h 3222876"/>
                <a:gd name="connsiteX9809" fmla="*/ 3672211 w 5697280"/>
                <a:gd name="connsiteY9809" fmla="*/ 397724 h 3222876"/>
                <a:gd name="connsiteX9810" fmla="*/ 3716716 w 5697280"/>
                <a:gd name="connsiteY9810" fmla="*/ 376708 h 3222876"/>
                <a:gd name="connsiteX9811" fmla="*/ 3725650 w 5697280"/>
                <a:gd name="connsiteY9811" fmla="*/ 365558 h 3222876"/>
                <a:gd name="connsiteX9812" fmla="*/ 3713824 w 5697280"/>
                <a:gd name="connsiteY9812" fmla="*/ 360636 h 3222876"/>
                <a:gd name="connsiteX9813" fmla="*/ 3693274 w 5697280"/>
                <a:gd name="connsiteY9813" fmla="*/ 364765 h 3222876"/>
                <a:gd name="connsiteX9814" fmla="*/ 3696306 w 5697280"/>
                <a:gd name="connsiteY9814" fmla="*/ 355225 h 3222876"/>
                <a:gd name="connsiteX9815" fmla="*/ 3717486 w 5697280"/>
                <a:gd name="connsiteY9815" fmla="*/ 344891 h 3222876"/>
                <a:gd name="connsiteX9816" fmla="*/ 3724367 w 5697280"/>
                <a:gd name="connsiteY9816" fmla="*/ 326487 h 3222876"/>
                <a:gd name="connsiteX9817" fmla="*/ 3696563 w 5697280"/>
                <a:gd name="connsiteY9817" fmla="*/ 338687 h 3222876"/>
                <a:gd name="connsiteX9818" fmla="*/ 3670065 w 5697280"/>
                <a:gd name="connsiteY9818" fmla="*/ 363109 h 3222876"/>
                <a:gd name="connsiteX9819" fmla="*/ 3660245 w 5697280"/>
                <a:gd name="connsiteY9819" fmla="*/ 368567 h 3222876"/>
                <a:gd name="connsiteX9820" fmla="*/ 3668409 w 5697280"/>
                <a:gd name="connsiteY9820" fmla="*/ 338780 h 3222876"/>
                <a:gd name="connsiteX9821" fmla="*/ 3741185 w 5697280"/>
                <a:gd name="connsiteY9821" fmla="*/ 292362 h 3222876"/>
                <a:gd name="connsiteX9822" fmla="*/ 3725487 w 5697280"/>
                <a:gd name="connsiteY9822" fmla="*/ 288117 h 3222876"/>
                <a:gd name="connsiteX9823" fmla="*/ 3717673 w 5697280"/>
                <a:gd name="connsiteY9823" fmla="*/ 290986 h 3222876"/>
                <a:gd name="connsiteX9824" fmla="*/ 3685903 w 5697280"/>
                <a:gd name="connsiteY9824" fmla="*/ 308037 h 3222876"/>
                <a:gd name="connsiteX9825" fmla="*/ 3674194 w 5697280"/>
                <a:gd name="connsiteY9825" fmla="*/ 307500 h 3222876"/>
                <a:gd name="connsiteX9826" fmla="*/ 3678206 w 5697280"/>
                <a:gd name="connsiteY9826" fmla="*/ 296001 h 3222876"/>
                <a:gd name="connsiteX9827" fmla="*/ 3686883 w 5697280"/>
                <a:gd name="connsiteY9827" fmla="*/ 293505 h 3222876"/>
                <a:gd name="connsiteX9828" fmla="*/ 3705357 w 5697280"/>
                <a:gd name="connsiteY9828" fmla="*/ 287114 h 3222876"/>
                <a:gd name="connsiteX9829" fmla="*/ 3734467 w 5697280"/>
                <a:gd name="connsiteY9829" fmla="*/ 270552 h 3222876"/>
                <a:gd name="connsiteX9830" fmla="*/ 3747390 w 5697280"/>
                <a:gd name="connsiteY9830" fmla="*/ 257677 h 3222876"/>
                <a:gd name="connsiteX9831" fmla="*/ 3702138 w 5697280"/>
                <a:gd name="connsiteY9831" fmla="*/ 271206 h 3222876"/>
                <a:gd name="connsiteX9832" fmla="*/ 3689332 w 5697280"/>
                <a:gd name="connsiteY9832" fmla="*/ 268826 h 3222876"/>
                <a:gd name="connsiteX9833" fmla="*/ 3697543 w 5697280"/>
                <a:gd name="connsiteY9833" fmla="*/ 260359 h 3222876"/>
                <a:gd name="connsiteX9834" fmla="*/ 3722571 w 5697280"/>
                <a:gd name="connsiteY9834" fmla="*/ 225907 h 3222876"/>
                <a:gd name="connsiteX9835" fmla="*/ 3755297 w 5697280"/>
                <a:gd name="connsiteY9835" fmla="*/ 210349 h 3222876"/>
                <a:gd name="connsiteX9836" fmla="*/ 3787044 w 5697280"/>
                <a:gd name="connsiteY9836" fmla="*/ 197520 h 3222876"/>
                <a:gd name="connsiteX9837" fmla="*/ 3768663 w 5697280"/>
                <a:gd name="connsiteY9837" fmla="*/ 194557 h 3222876"/>
                <a:gd name="connsiteX9838" fmla="*/ 3722898 w 5697280"/>
                <a:gd name="connsiteY9838" fmla="*/ 203631 h 3222876"/>
                <a:gd name="connsiteX9839" fmla="*/ 3705777 w 5697280"/>
                <a:gd name="connsiteY9839" fmla="*/ 213451 h 3222876"/>
                <a:gd name="connsiteX9840" fmla="*/ 3681191 w 5697280"/>
                <a:gd name="connsiteY9840" fmla="*/ 256557 h 3222876"/>
                <a:gd name="connsiteX9841" fmla="*/ 3654833 w 5697280"/>
                <a:gd name="connsiteY9841" fmla="*/ 328470 h 3222876"/>
                <a:gd name="connsiteX9842" fmla="*/ 3644943 w 5697280"/>
                <a:gd name="connsiteY9842" fmla="*/ 371809 h 3222876"/>
                <a:gd name="connsiteX9843" fmla="*/ 3648022 w 5697280"/>
                <a:gd name="connsiteY9843" fmla="*/ 394039 h 3222876"/>
                <a:gd name="connsiteX9844" fmla="*/ 3646250 w 5697280"/>
                <a:gd name="connsiteY9844" fmla="*/ 401060 h 3222876"/>
                <a:gd name="connsiteX9845" fmla="*/ 3637223 w 5697280"/>
                <a:gd name="connsiteY9845" fmla="*/ 427978 h 3222876"/>
                <a:gd name="connsiteX9846" fmla="*/ 3646600 w 5697280"/>
                <a:gd name="connsiteY9846" fmla="*/ 420677 h 3222876"/>
                <a:gd name="connsiteX9847" fmla="*/ 3653621 w 5697280"/>
                <a:gd name="connsiteY9847" fmla="*/ 417224 h 3222876"/>
                <a:gd name="connsiteX9848" fmla="*/ 3653387 w 5697280"/>
                <a:gd name="connsiteY9848" fmla="*/ 425878 h 3222876"/>
                <a:gd name="connsiteX9849" fmla="*/ 3647766 w 5697280"/>
                <a:gd name="connsiteY9849" fmla="*/ 434999 h 3222876"/>
                <a:gd name="connsiteX9850" fmla="*/ 3631904 w 5697280"/>
                <a:gd name="connsiteY9850" fmla="*/ 466302 h 3222876"/>
                <a:gd name="connsiteX9851" fmla="*/ 3629852 w 5697280"/>
                <a:gd name="connsiteY9851" fmla="*/ 478105 h 3222876"/>
                <a:gd name="connsiteX9852" fmla="*/ 3627356 w 5697280"/>
                <a:gd name="connsiteY9852" fmla="*/ 493593 h 3222876"/>
                <a:gd name="connsiteX9853" fmla="*/ 3644267 w 5697280"/>
                <a:gd name="connsiteY9853" fmla="*/ 490467 h 3222876"/>
                <a:gd name="connsiteX9854" fmla="*/ 3651218 w 5697280"/>
                <a:gd name="connsiteY9854" fmla="*/ 499541 h 3222876"/>
                <a:gd name="connsiteX9855" fmla="*/ 3622971 w 5697280"/>
                <a:gd name="connsiteY9855" fmla="*/ 529095 h 3222876"/>
                <a:gd name="connsiteX9856" fmla="*/ 3619845 w 5697280"/>
                <a:gd name="connsiteY9856" fmla="*/ 532454 h 3222876"/>
                <a:gd name="connsiteX9857" fmla="*/ 3612381 w 5697280"/>
                <a:gd name="connsiteY9857" fmla="*/ 539941 h 3222876"/>
                <a:gd name="connsiteX9858" fmla="*/ 3631111 w 5697280"/>
                <a:gd name="connsiteY9858" fmla="*/ 529585 h 3222876"/>
                <a:gd name="connsiteX9859" fmla="*/ 3661621 w 5697280"/>
                <a:gd name="connsiteY9859" fmla="*/ 528348 h 3222876"/>
                <a:gd name="connsiteX9860" fmla="*/ 3664747 w 5697280"/>
                <a:gd name="connsiteY9860" fmla="*/ 534180 h 3222876"/>
                <a:gd name="connsiteX9861" fmla="*/ 3701252 w 5697280"/>
                <a:gd name="connsiteY9861" fmla="*/ 507005 h 3222876"/>
                <a:gd name="connsiteX9862" fmla="*/ 3700785 w 5697280"/>
                <a:gd name="connsiteY9862" fmla="*/ 505069 h 3222876"/>
                <a:gd name="connsiteX9863" fmla="*/ 1619618 w 5697280"/>
                <a:gd name="connsiteY9863" fmla="*/ 740659 h 3222876"/>
                <a:gd name="connsiteX9864" fmla="*/ 1644623 w 5697280"/>
                <a:gd name="connsiteY9864" fmla="*/ 716820 h 3222876"/>
                <a:gd name="connsiteX9865" fmla="*/ 1643946 w 5697280"/>
                <a:gd name="connsiteY9865" fmla="*/ 725474 h 3222876"/>
                <a:gd name="connsiteX9866" fmla="*/ 1612970 w 5697280"/>
                <a:gd name="connsiteY9866" fmla="*/ 771659 h 3222876"/>
                <a:gd name="connsiteX9867" fmla="*/ 1613203 w 5697280"/>
                <a:gd name="connsiteY9867" fmla="*/ 787240 h 3222876"/>
                <a:gd name="connsiteX9868" fmla="*/ 1634733 w 5697280"/>
                <a:gd name="connsiteY9868" fmla="*/ 771356 h 3222876"/>
                <a:gd name="connsiteX9869" fmla="*/ 1638138 w 5697280"/>
                <a:gd name="connsiteY9869" fmla="*/ 776697 h 3222876"/>
                <a:gd name="connsiteX9870" fmla="*/ 1614789 w 5697280"/>
                <a:gd name="connsiteY9870" fmla="*/ 807021 h 3222876"/>
                <a:gd name="connsiteX9871" fmla="*/ 1599511 w 5697280"/>
                <a:gd name="connsiteY9871" fmla="*/ 843432 h 3222876"/>
                <a:gd name="connsiteX9872" fmla="*/ 1651737 w 5697280"/>
                <a:gd name="connsiteY9872" fmla="*/ 797760 h 3222876"/>
                <a:gd name="connsiteX9873" fmla="*/ 1627805 w 5697280"/>
                <a:gd name="connsiteY9873" fmla="*/ 840003 h 3222876"/>
                <a:gd name="connsiteX9874" fmla="*/ 1617658 w 5697280"/>
                <a:gd name="connsiteY9874" fmla="*/ 860716 h 3222876"/>
                <a:gd name="connsiteX9875" fmla="*/ 1607535 w 5697280"/>
                <a:gd name="connsiteY9875" fmla="*/ 871143 h 3222876"/>
                <a:gd name="connsiteX9876" fmla="*/ 1593143 w 5697280"/>
                <a:gd name="connsiteY9876" fmla="*/ 849497 h 3222876"/>
                <a:gd name="connsiteX9877" fmla="*/ 1602823 w 5697280"/>
                <a:gd name="connsiteY9877" fmla="*/ 913059 h 3222876"/>
                <a:gd name="connsiteX9878" fmla="*/ 1609541 w 5697280"/>
                <a:gd name="connsiteY9878" fmla="*/ 898807 h 3222876"/>
                <a:gd name="connsiteX9879" fmla="*/ 1628925 w 5697280"/>
                <a:gd name="connsiteY9879" fmla="*/ 868950 h 3222876"/>
                <a:gd name="connsiteX9880" fmla="*/ 1637345 w 5697280"/>
                <a:gd name="connsiteY9880" fmla="*/ 866408 h 3222876"/>
                <a:gd name="connsiteX9881" fmla="*/ 1638885 w 5697280"/>
                <a:gd name="connsiteY9881" fmla="*/ 875482 h 3222876"/>
                <a:gd name="connsiteX9882" fmla="*/ 1621927 w 5697280"/>
                <a:gd name="connsiteY9882" fmla="*/ 915369 h 3222876"/>
                <a:gd name="connsiteX9883" fmla="*/ 1610777 w 5697280"/>
                <a:gd name="connsiteY9883" fmla="*/ 957611 h 3222876"/>
                <a:gd name="connsiteX9884" fmla="*/ 1610521 w 5697280"/>
                <a:gd name="connsiteY9884" fmla="*/ 969601 h 3222876"/>
                <a:gd name="connsiteX9885" fmla="*/ 1613226 w 5697280"/>
                <a:gd name="connsiteY9885" fmla="*/ 975992 h 3222876"/>
                <a:gd name="connsiteX9886" fmla="*/ 1624166 w 5697280"/>
                <a:gd name="connsiteY9886" fmla="*/ 941587 h 3222876"/>
                <a:gd name="connsiteX9887" fmla="*/ 1639421 w 5697280"/>
                <a:gd name="connsiteY9887" fmla="*/ 907414 h 3222876"/>
                <a:gd name="connsiteX9888" fmla="*/ 1668765 w 5697280"/>
                <a:gd name="connsiteY9888" fmla="*/ 875318 h 3222876"/>
                <a:gd name="connsiteX9889" fmla="*/ 1671494 w 5697280"/>
                <a:gd name="connsiteY9889" fmla="*/ 838627 h 3222876"/>
                <a:gd name="connsiteX9890" fmla="*/ 1669418 w 5697280"/>
                <a:gd name="connsiteY9890" fmla="*/ 833635 h 3222876"/>
                <a:gd name="connsiteX9891" fmla="*/ 1661767 w 5697280"/>
                <a:gd name="connsiteY9891" fmla="*/ 799370 h 3222876"/>
                <a:gd name="connsiteX9892" fmla="*/ 1665196 w 5697280"/>
                <a:gd name="connsiteY9892" fmla="*/ 758526 h 3222876"/>
                <a:gd name="connsiteX9893" fmla="*/ 1662560 w 5697280"/>
                <a:gd name="connsiteY9893" fmla="*/ 724238 h 3222876"/>
                <a:gd name="connsiteX9894" fmla="*/ 1669418 w 5697280"/>
                <a:gd name="connsiteY9894" fmla="*/ 701938 h 3222876"/>
                <a:gd name="connsiteX9895" fmla="*/ 1681874 w 5697280"/>
                <a:gd name="connsiteY9895" fmla="*/ 637373 h 3222876"/>
                <a:gd name="connsiteX9896" fmla="*/ 1656729 w 5697280"/>
                <a:gd name="connsiteY9896" fmla="*/ 661538 h 3222876"/>
                <a:gd name="connsiteX9897" fmla="*/ 1649428 w 5697280"/>
                <a:gd name="connsiteY9897" fmla="*/ 654867 h 3222876"/>
                <a:gd name="connsiteX9898" fmla="*/ 1664263 w 5697280"/>
                <a:gd name="connsiteY9898" fmla="*/ 631658 h 3222876"/>
                <a:gd name="connsiteX9899" fmla="*/ 1689408 w 5697280"/>
                <a:gd name="connsiteY9899" fmla="*/ 618502 h 3222876"/>
                <a:gd name="connsiteX9900" fmla="*/ 1704897 w 5697280"/>
                <a:gd name="connsiteY9900" fmla="*/ 586849 h 3222876"/>
                <a:gd name="connsiteX9901" fmla="*/ 1675809 w 5697280"/>
                <a:gd name="connsiteY9901" fmla="*/ 598675 h 3222876"/>
                <a:gd name="connsiteX9902" fmla="*/ 1670048 w 5697280"/>
                <a:gd name="connsiteY9902" fmla="*/ 592587 h 3222876"/>
                <a:gd name="connsiteX9903" fmla="*/ 1705853 w 5697280"/>
                <a:gd name="connsiteY9903" fmla="*/ 561121 h 3222876"/>
                <a:gd name="connsiteX9904" fmla="*/ 1715160 w 5697280"/>
                <a:gd name="connsiteY9904" fmla="*/ 565949 h 3222876"/>
                <a:gd name="connsiteX9905" fmla="*/ 1723184 w 5697280"/>
                <a:gd name="connsiteY9905" fmla="*/ 550834 h 3222876"/>
                <a:gd name="connsiteX9906" fmla="*/ 1731978 w 5697280"/>
                <a:gd name="connsiteY9906" fmla="*/ 532430 h 3222876"/>
                <a:gd name="connsiteX9907" fmla="*/ 1702751 w 5697280"/>
                <a:gd name="connsiteY9907" fmla="*/ 540921 h 3222876"/>
                <a:gd name="connsiteX9908" fmla="*/ 1665826 w 5697280"/>
                <a:gd name="connsiteY9908" fmla="*/ 575769 h 3222876"/>
                <a:gd name="connsiteX9909" fmla="*/ 1649988 w 5697280"/>
                <a:gd name="connsiteY9909" fmla="*/ 588062 h 3222876"/>
                <a:gd name="connsiteX9910" fmla="*/ 1637229 w 5697280"/>
                <a:gd name="connsiteY9910" fmla="*/ 604250 h 3222876"/>
                <a:gd name="connsiteX9911" fmla="*/ 1626639 w 5697280"/>
                <a:gd name="connsiteY9911" fmla="*/ 694917 h 3222876"/>
                <a:gd name="connsiteX9912" fmla="*/ 1619618 w 5697280"/>
                <a:gd name="connsiteY9912" fmla="*/ 740659 h 3222876"/>
                <a:gd name="connsiteX9913" fmla="*/ 4729636 w 5697280"/>
                <a:gd name="connsiteY9913" fmla="*/ 322522 h 3222876"/>
                <a:gd name="connsiteX9914" fmla="*/ 4709949 w 5697280"/>
                <a:gd name="connsiteY9914" fmla="*/ 328843 h 3222876"/>
                <a:gd name="connsiteX9915" fmla="*/ 4687533 w 5697280"/>
                <a:gd name="connsiteY9915" fmla="*/ 377617 h 3222876"/>
                <a:gd name="connsiteX9916" fmla="*/ 4689982 w 5697280"/>
                <a:gd name="connsiteY9916" fmla="*/ 404349 h 3222876"/>
                <a:gd name="connsiteX9917" fmla="*/ 4685877 w 5697280"/>
                <a:gd name="connsiteY9917" fmla="*/ 472017 h 3222876"/>
                <a:gd name="connsiteX9918" fmla="*/ 4726650 w 5697280"/>
                <a:gd name="connsiteY9918" fmla="*/ 547685 h 3222876"/>
                <a:gd name="connsiteX9919" fmla="*/ 4734161 w 5697280"/>
                <a:gd name="connsiteY9919" fmla="*/ 545586 h 3222876"/>
                <a:gd name="connsiteX9920" fmla="*/ 4729636 w 5697280"/>
                <a:gd name="connsiteY9920" fmla="*/ 538285 h 3222876"/>
                <a:gd name="connsiteX9921" fmla="*/ 4716574 w 5697280"/>
                <a:gd name="connsiteY9921" fmla="*/ 529934 h 3222876"/>
                <a:gd name="connsiteX9922" fmla="*/ 4715034 w 5697280"/>
                <a:gd name="connsiteY9922" fmla="*/ 522120 h 3222876"/>
                <a:gd name="connsiteX9923" fmla="*/ 4752728 w 5697280"/>
                <a:gd name="connsiteY9923" fmla="*/ 531217 h 3222876"/>
                <a:gd name="connsiteX9924" fmla="*/ 4767470 w 5697280"/>
                <a:gd name="connsiteY9924" fmla="*/ 526319 h 3222876"/>
                <a:gd name="connsiteX9925" fmla="*/ 4767027 w 5697280"/>
                <a:gd name="connsiteY9925" fmla="*/ 506982 h 3222876"/>
                <a:gd name="connsiteX9926" fmla="*/ 4760356 w 5697280"/>
                <a:gd name="connsiteY9926" fmla="*/ 403975 h 3222876"/>
                <a:gd name="connsiteX9927" fmla="*/ 4745194 w 5697280"/>
                <a:gd name="connsiteY9927" fmla="*/ 322755 h 3222876"/>
                <a:gd name="connsiteX9928" fmla="*/ 4729636 w 5697280"/>
                <a:gd name="connsiteY9928" fmla="*/ 322522 h 3222876"/>
                <a:gd name="connsiteX9929" fmla="*/ 4193098 w 5697280"/>
                <a:gd name="connsiteY9929" fmla="*/ 1739140 h 3222876"/>
                <a:gd name="connsiteX9930" fmla="*/ 4190742 w 5697280"/>
                <a:gd name="connsiteY9930" fmla="*/ 1736434 h 3222876"/>
                <a:gd name="connsiteX9931" fmla="*/ 4166226 w 5697280"/>
                <a:gd name="connsiteY9931" fmla="*/ 1754558 h 3222876"/>
                <a:gd name="connsiteX9932" fmla="*/ 4144137 w 5697280"/>
                <a:gd name="connsiteY9932" fmla="*/ 1764658 h 3222876"/>
                <a:gd name="connsiteX9933" fmla="*/ 4123074 w 5697280"/>
                <a:gd name="connsiteY9933" fmla="*/ 1766827 h 3222876"/>
                <a:gd name="connsiteX9934" fmla="*/ 4087292 w 5697280"/>
                <a:gd name="connsiteY9934" fmla="*/ 1789920 h 3222876"/>
                <a:gd name="connsiteX9935" fmla="*/ 4072667 w 5697280"/>
                <a:gd name="connsiteY9935" fmla="*/ 1785908 h 3222876"/>
                <a:gd name="connsiteX9936" fmla="*/ 4068095 w 5697280"/>
                <a:gd name="connsiteY9936" fmla="*/ 1784671 h 3222876"/>
                <a:gd name="connsiteX9937" fmla="*/ 4057575 w 5697280"/>
                <a:gd name="connsiteY9937" fmla="*/ 1792626 h 3222876"/>
                <a:gd name="connsiteX9938" fmla="*/ 4025176 w 5697280"/>
                <a:gd name="connsiteY9938" fmla="*/ 1803215 h 3222876"/>
                <a:gd name="connsiteX9939" fmla="*/ 3968494 w 5697280"/>
                <a:gd name="connsiteY9939" fmla="*/ 1821036 h 3222876"/>
                <a:gd name="connsiteX9940" fmla="*/ 3955969 w 5697280"/>
                <a:gd name="connsiteY9940" fmla="*/ 1823252 h 3222876"/>
                <a:gd name="connsiteX9941" fmla="*/ 3906565 w 5697280"/>
                <a:gd name="connsiteY9941" fmla="*/ 1816674 h 3222876"/>
                <a:gd name="connsiteX9942" fmla="*/ 3882259 w 5697280"/>
                <a:gd name="connsiteY9942" fmla="*/ 1821619 h 3222876"/>
                <a:gd name="connsiteX9943" fmla="*/ 3873069 w 5697280"/>
                <a:gd name="connsiteY9943" fmla="*/ 1829993 h 3222876"/>
                <a:gd name="connsiteX9944" fmla="*/ 3884662 w 5697280"/>
                <a:gd name="connsiteY9944" fmla="*/ 1849750 h 3222876"/>
                <a:gd name="connsiteX9945" fmla="*/ 3926765 w 5697280"/>
                <a:gd name="connsiteY9945" fmla="*/ 1843476 h 3222876"/>
                <a:gd name="connsiteX9946" fmla="*/ 3943979 w 5697280"/>
                <a:gd name="connsiteY9946" fmla="*/ 1843452 h 3222876"/>
                <a:gd name="connsiteX9947" fmla="*/ 3979574 w 5697280"/>
                <a:gd name="connsiteY9947" fmla="*/ 1833725 h 3222876"/>
                <a:gd name="connsiteX9948" fmla="*/ 3986875 w 5697280"/>
                <a:gd name="connsiteY9948" fmla="*/ 1826634 h 3222876"/>
                <a:gd name="connsiteX9949" fmla="*/ 4012417 w 5697280"/>
                <a:gd name="connsiteY9949" fmla="*/ 1820197 h 3222876"/>
                <a:gd name="connsiteX9950" fmla="*/ 4021467 w 5697280"/>
                <a:gd name="connsiteY9950" fmla="*/ 1819847 h 3222876"/>
                <a:gd name="connsiteX9951" fmla="*/ 4017455 w 5697280"/>
                <a:gd name="connsiteY9951" fmla="*/ 1827124 h 3222876"/>
                <a:gd name="connsiteX9952" fmla="*/ 4015309 w 5697280"/>
                <a:gd name="connsiteY9952" fmla="*/ 1842403 h 3222876"/>
                <a:gd name="connsiteX9953" fmla="*/ 3953099 w 5697280"/>
                <a:gd name="connsiteY9953" fmla="*/ 1878044 h 3222876"/>
                <a:gd name="connsiteX9954" fmla="*/ 4006818 w 5697280"/>
                <a:gd name="connsiteY9954" fmla="*/ 1865915 h 3222876"/>
                <a:gd name="connsiteX9955" fmla="*/ 4088179 w 5697280"/>
                <a:gd name="connsiteY9955" fmla="*/ 1829620 h 3222876"/>
                <a:gd name="connsiteX9956" fmla="*/ 4083957 w 5697280"/>
                <a:gd name="connsiteY9956" fmla="*/ 1845038 h 3222876"/>
                <a:gd name="connsiteX9957" fmla="*/ 4089695 w 5697280"/>
                <a:gd name="connsiteY9957" fmla="*/ 1842496 h 3222876"/>
                <a:gd name="connsiteX9958" fmla="*/ 4166763 w 5697280"/>
                <a:gd name="connsiteY9958" fmla="*/ 1798550 h 3222876"/>
                <a:gd name="connsiteX9959" fmla="*/ 4204761 w 5697280"/>
                <a:gd name="connsiteY9959" fmla="*/ 1758477 h 3222876"/>
                <a:gd name="connsiteX9960" fmla="*/ 4209169 w 5697280"/>
                <a:gd name="connsiteY9960" fmla="*/ 1738183 h 3222876"/>
                <a:gd name="connsiteX9961" fmla="*/ 4195477 w 5697280"/>
                <a:gd name="connsiteY9961" fmla="*/ 1749310 h 3222876"/>
                <a:gd name="connsiteX9962" fmla="*/ 4188316 w 5697280"/>
                <a:gd name="connsiteY9962" fmla="*/ 1751106 h 3222876"/>
                <a:gd name="connsiteX9963" fmla="*/ 4188852 w 5697280"/>
                <a:gd name="connsiteY9963" fmla="*/ 1744691 h 3222876"/>
                <a:gd name="connsiteX9964" fmla="*/ 4193098 w 5697280"/>
                <a:gd name="connsiteY9964" fmla="*/ 1739140 h 3222876"/>
                <a:gd name="connsiteX9965" fmla="*/ 2041323 w 5697280"/>
                <a:gd name="connsiteY9965" fmla="*/ 440900 h 3222876"/>
                <a:gd name="connsiteX9966" fmla="*/ 2003279 w 5697280"/>
                <a:gd name="connsiteY9966" fmla="*/ 450604 h 3222876"/>
                <a:gd name="connsiteX9967" fmla="*/ 1994975 w 5697280"/>
                <a:gd name="connsiteY9967" fmla="*/ 450230 h 3222876"/>
                <a:gd name="connsiteX9968" fmla="*/ 1997961 w 5697280"/>
                <a:gd name="connsiteY9968" fmla="*/ 439431 h 3222876"/>
                <a:gd name="connsiteX9969" fmla="*/ 2032693 w 5697280"/>
                <a:gd name="connsiteY9969" fmla="*/ 426998 h 3222876"/>
                <a:gd name="connsiteX9970" fmla="*/ 2063856 w 5697280"/>
                <a:gd name="connsiteY9970" fmla="*/ 407988 h 3222876"/>
                <a:gd name="connsiteX9971" fmla="*/ 2056812 w 5697280"/>
                <a:gd name="connsiteY9971" fmla="*/ 407008 h 3222876"/>
                <a:gd name="connsiteX9972" fmla="*/ 2043913 w 5697280"/>
                <a:gd name="connsiteY9972" fmla="*/ 400896 h 3222876"/>
                <a:gd name="connsiteX9973" fmla="*/ 2052077 w 5697280"/>
                <a:gd name="connsiteY9973" fmla="*/ 389234 h 3222876"/>
                <a:gd name="connsiteX9974" fmla="*/ 2073583 w 5697280"/>
                <a:gd name="connsiteY9974" fmla="*/ 387624 h 3222876"/>
                <a:gd name="connsiteX9975" fmla="*/ 2077408 w 5697280"/>
                <a:gd name="connsiteY9975" fmla="*/ 367098 h 3222876"/>
                <a:gd name="connsiteX9976" fmla="*/ 2067262 w 5697280"/>
                <a:gd name="connsiteY9976" fmla="*/ 363622 h 3222876"/>
                <a:gd name="connsiteX9977" fmla="*/ 2076662 w 5697280"/>
                <a:gd name="connsiteY9977" fmla="*/ 356624 h 3222876"/>
                <a:gd name="connsiteX9978" fmla="*/ 2106566 w 5697280"/>
                <a:gd name="connsiteY9978" fmla="*/ 345615 h 3222876"/>
                <a:gd name="connsiteX9979" fmla="*/ 2102810 w 5697280"/>
                <a:gd name="connsiteY9979" fmla="*/ 334138 h 3222876"/>
                <a:gd name="connsiteX9980" fmla="*/ 2079134 w 5697280"/>
                <a:gd name="connsiteY9980" fmla="*/ 339830 h 3222876"/>
                <a:gd name="connsiteX9981" fmla="*/ 2067985 w 5697280"/>
                <a:gd name="connsiteY9981" fmla="*/ 341882 h 3222876"/>
                <a:gd name="connsiteX9982" fmla="*/ 2021450 w 5697280"/>
                <a:gd name="connsiteY9982" fmla="*/ 354688 h 3222876"/>
                <a:gd name="connsiteX9983" fmla="*/ 2010044 w 5697280"/>
                <a:gd name="connsiteY9983" fmla="*/ 350630 h 3222876"/>
                <a:gd name="connsiteX9984" fmla="*/ 2016225 w 5697280"/>
                <a:gd name="connsiteY9984" fmla="*/ 341229 h 3222876"/>
                <a:gd name="connsiteX9985" fmla="*/ 2030687 w 5697280"/>
                <a:gd name="connsiteY9985" fmla="*/ 335934 h 3222876"/>
                <a:gd name="connsiteX9986" fmla="*/ 2059447 w 5697280"/>
                <a:gd name="connsiteY9986" fmla="*/ 322219 h 3222876"/>
                <a:gd name="connsiteX9987" fmla="*/ 2097608 w 5697280"/>
                <a:gd name="connsiteY9987" fmla="*/ 317740 h 3222876"/>
                <a:gd name="connsiteX9988" fmla="*/ 2122987 w 5697280"/>
                <a:gd name="connsiteY9988" fmla="*/ 307804 h 3222876"/>
                <a:gd name="connsiteX9989" fmla="*/ 2121657 w 5697280"/>
                <a:gd name="connsiteY9989" fmla="*/ 298053 h 3222876"/>
                <a:gd name="connsiteX9990" fmla="*/ 2096885 w 5697280"/>
                <a:gd name="connsiteY9990" fmla="*/ 298637 h 3222876"/>
                <a:gd name="connsiteX9991" fmla="*/ 2046385 w 5697280"/>
                <a:gd name="connsiteY9991" fmla="*/ 310323 h 3222876"/>
                <a:gd name="connsiteX9992" fmla="*/ 2040624 w 5697280"/>
                <a:gd name="connsiteY9992" fmla="*/ 303768 h 3222876"/>
                <a:gd name="connsiteX9993" fmla="*/ 2071624 w 5697280"/>
                <a:gd name="connsiteY9993" fmla="*/ 290379 h 3222876"/>
                <a:gd name="connsiteX9994" fmla="*/ 2092220 w 5697280"/>
                <a:gd name="connsiteY9994" fmla="*/ 288863 h 3222876"/>
                <a:gd name="connsiteX9995" fmla="*/ 2139385 w 5697280"/>
                <a:gd name="connsiteY9995" fmla="*/ 262692 h 3222876"/>
                <a:gd name="connsiteX9996" fmla="*/ 2119465 w 5697280"/>
                <a:gd name="connsiteY9996" fmla="*/ 264418 h 3222876"/>
                <a:gd name="connsiteX9997" fmla="*/ 2111464 w 5697280"/>
                <a:gd name="connsiteY9997" fmla="*/ 265701 h 3222876"/>
                <a:gd name="connsiteX9998" fmla="*/ 2085805 w 5697280"/>
                <a:gd name="connsiteY9998" fmla="*/ 276291 h 3222876"/>
                <a:gd name="connsiteX9999" fmla="*/ 2077945 w 5697280"/>
                <a:gd name="connsiteY9999" fmla="*/ 262108 h 3222876"/>
                <a:gd name="connsiteX10000" fmla="*/ 2158115 w 5697280"/>
                <a:gd name="connsiteY10000" fmla="*/ 235890 h 3222876"/>
                <a:gd name="connsiteX10001" fmla="*/ 2164203 w 5697280"/>
                <a:gd name="connsiteY10001" fmla="*/ 229942 h 3222876"/>
                <a:gd name="connsiteX10002" fmla="*/ 2156623 w 5697280"/>
                <a:gd name="connsiteY10002" fmla="*/ 222991 h 3222876"/>
                <a:gd name="connsiteX10003" fmla="*/ 2104303 w 5697280"/>
                <a:gd name="connsiteY10003" fmla="*/ 236637 h 3222876"/>
                <a:gd name="connsiteX10004" fmla="*/ 2001530 w 5697280"/>
                <a:gd name="connsiteY10004" fmla="*/ 342629 h 3222876"/>
                <a:gd name="connsiteX10005" fmla="*/ 1984992 w 5697280"/>
                <a:gd name="connsiteY10005" fmla="*/ 377897 h 3222876"/>
                <a:gd name="connsiteX10006" fmla="*/ 1973935 w 5697280"/>
                <a:gd name="connsiteY10006" fmla="*/ 408571 h 3222876"/>
                <a:gd name="connsiteX10007" fmla="*/ 1980630 w 5697280"/>
                <a:gd name="connsiteY10007" fmla="*/ 415965 h 3222876"/>
                <a:gd name="connsiteX10008" fmla="*/ 1987861 w 5697280"/>
                <a:gd name="connsiteY10008" fmla="*/ 449414 h 3222876"/>
                <a:gd name="connsiteX10009" fmla="*/ 1984129 w 5697280"/>
                <a:gd name="connsiteY10009" fmla="*/ 472390 h 3222876"/>
                <a:gd name="connsiteX10010" fmla="*/ 1999967 w 5697280"/>
                <a:gd name="connsiteY10010" fmla="*/ 468168 h 3222876"/>
                <a:gd name="connsiteX10011" fmla="*/ 2016715 w 5697280"/>
                <a:gd name="connsiteY10011" fmla="*/ 465509 h 3222876"/>
                <a:gd name="connsiteX10012" fmla="*/ 2041323 w 5697280"/>
                <a:gd name="connsiteY10012" fmla="*/ 440900 h 3222876"/>
                <a:gd name="connsiteX10013" fmla="*/ 489673 w 5697280"/>
                <a:gd name="connsiteY10013" fmla="*/ 1161315 h 3222876"/>
                <a:gd name="connsiteX10014" fmla="*/ 470150 w 5697280"/>
                <a:gd name="connsiteY10014" fmla="*/ 1160522 h 3222876"/>
                <a:gd name="connsiteX10015" fmla="*/ 471479 w 5697280"/>
                <a:gd name="connsiteY10015" fmla="*/ 1144194 h 3222876"/>
                <a:gd name="connsiteX10016" fmla="*/ 469916 w 5697280"/>
                <a:gd name="connsiteY10016" fmla="*/ 1132951 h 3222876"/>
                <a:gd name="connsiteX10017" fmla="*/ 460819 w 5697280"/>
                <a:gd name="connsiteY10017" fmla="*/ 1134887 h 3222876"/>
                <a:gd name="connsiteX10018" fmla="*/ 453192 w 5697280"/>
                <a:gd name="connsiteY10018" fmla="*/ 1126536 h 3222876"/>
                <a:gd name="connsiteX10019" fmla="*/ 465951 w 5697280"/>
                <a:gd name="connsiteY10019" fmla="*/ 1114174 h 3222876"/>
                <a:gd name="connsiteX10020" fmla="*/ 445471 w 5697280"/>
                <a:gd name="connsiteY10020" fmla="*/ 1081821 h 3222876"/>
                <a:gd name="connsiteX10021" fmla="*/ 448970 w 5697280"/>
                <a:gd name="connsiteY10021" fmla="*/ 1064210 h 3222876"/>
                <a:gd name="connsiteX10022" fmla="*/ 439966 w 5697280"/>
                <a:gd name="connsiteY10022" fmla="*/ 1040348 h 3222876"/>
                <a:gd name="connsiteX10023" fmla="*/ 443302 w 5697280"/>
                <a:gd name="connsiteY10023" fmla="*/ 1033280 h 3222876"/>
                <a:gd name="connsiteX10024" fmla="*/ 463432 w 5697280"/>
                <a:gd name="connsiteY10024" fmla="*/ 1022434 h 3222876"/>
                <a:gd name="connsiteX10025" fmla="*/ 457390 w 5697280"/>
                <a:gd name="connsiteY10025" fmla="*/ 1017932 h 3222876"/>
                <a:gd name="connsiteX10026" fmla="*/ 445681 w 5697280"/>
                <a:gd name="connsiteY10026" fmla="*/ 1004310 h 3222876"/>
                <a:gd name="connsiteX10027" fmla="*/ 444725 w 5697280"/>
                <a:gd name="connsiteY10027" fmla="*/ 993510 h 3222876"/>
                <a:gd name="connsiteX10028" fmla="*/ 450066 w 5697280"/>
                <a:gd name="connsiteY10028" fmla="*/ 980960 h 3222876"/>
                <a:gd name="connsiteX10029" fmla="*/ 454032 w 5697280"/>
                <a:gd name="connsiteY10029" fmla="*/ 940210 h 3222876"/>
                <a:gd name="connsiteX10030" fmla="*/ 453565 w 5697280"/>
                <a:gd name="connsiteY10030" fmla="*/ 950380 h 3222876"/>
                <a:gd name="connsiteX10031" fmla="*/ 433015 w 5697280"/>
                <a:gd name="connsiteY10031" fmla="*/ 1005756 h 3222876"/>
                <a:gd name="connsiteX10032" fmla="*/ 429143 w 5697280"/>
                <a:gd name="connsiteY10032" fmla="*/ 1042960 h 3222876"/>
                <a:gd name="connsiteX10033" fmla="*/ 423848 w 5697280"/>
                <a:gd name="connsiteY10033" fmla="*/ 1070065 h 3222876"/>
                <a:gd name="connsiteX10034" fmla="*/ 406960 w 5697280"/>
                <a:gd name="connsiteY10034" fmla="*/ 1190402 h 3222876"/>
                <a:gd name="connsiteX10035" fmla="*/ 395554 w 5697280"/>
                <a:gd name="connsiteY10035" fmla="*/ 1271319 h 3222876"/>
                <a:gd name="connsiteX10036" fmla="*/ 395741 w 5697280"/>
                <a:gd name="connsiteY10036" fmla="*/ 1279086 h 3222876"/>
                <a:gd name="connsiteX10037" fmla="*/ 397677 w 5697280"/>
                <a:gd name="connsiteY10037" fmla="*/ 1298960 h 3222876"/>
                <a:gd name="connsiteX10038" fmla="*/ 399823 w 5697280"/>
                <a:gd name="connsiteY10038" fmla="*/ 1319580 h 3222876"/>
                <a:gd name="connsiteX10039" fmla="*/ 393688 w 5697280"/>
                <a:gd name="connsiteY10039" fmla="*/ 1350440 h 3222876"/>
                <a:gd name="connsiteX10040" fmla="*/ 404954 w 5697280"/>
                <a:gd name="connsiteY10040" fmla="*/ 1350393 h 3222876"/>
                <a:gd name="connsiteX10041" fmla="*/ 422705 w 5697280"/>
                <a:gd name="connsiteY10041" fmla="*/ 1338007 h 3222876"/>
                <a:gd name="connsiteX10042" fmla="*/ 445751 w 5697280"/>
                <a:gd name="connsiteY10042" fmla="*/ 1282212 h 3222876"/>
                <a:gd name="connsiteX10043" fmla="*/ 431849 w 5697280"/>
                <a:gd name="connsiteY10043" fmla="*/ 1256694 h 3222876"/>
                <a:gd name="connsiteX10044" fmla="*/ 435254 w 5697280"/>
                <a:gd name="connsiteY10044" fmla="*/ 1248273 h 3222876"/>
                <a:gd name="connsiteX10045" fmla="*/ 447780 w 5697280"/>
                <a:gd name="connsiteY10045" fmla="*/ 1252635 h 3222876"/>
                <a:gd name="connsiteX10046" fmla="*/ 470406 w 5697280"/>
                <a:gd name="connsiteY10046" fmla="*/ 1210649 h 3222876"/>
                <a:gd name="connsiteX10047" fmla="*/ 470966 w 5697280"/>
                <a:gd name="connsiteY10047" fmla="*/ 1206100 h 3222876"/>
                <a:gd name="connsiteX10048" fmla="*/ 482745 w 5697280"/>
                <a:gd name="connsiteY10048" fmla="*/ 1186997 h 3222876"/>
                <a:gd name="connsiteX10049" fmla="*/ 485008 w 5697280"/>
                <a:gd name="connsiteY10049" fmla="*/ 1182145 h 3222876"/>
                <a:gd name="connsiteX10050" fmla="*/ 489673 w 5697280"/>
                <a:gd name="connsiteY10050" fmla="*/ 1161315 h 3222876"/>
                <a:gd name="connsiteX10051" fmla="*/ 4296337 w 5697280"/>
                <a:gd name="connsiteY10051" fmla="*/ 1070018 h 3222876"/>
                <a:gd name="connsiteX10052" fmla="*/ 4352622 w 5697280"/>
                <a:gd name="connsiteY10052" fmla="*/ 1005173 h 3222876"/>
                <a:gd name="connsiteX10053" fmla="*/ 4366594 w 5697280"/>
                <a:gd name="connsiteY10053" fmla="*/ 992553 h 3222876"/>
                <a:gd name="connsiteX10054" fmla="*/ 4352576 w 5697280"/>
                <a:gd name="connsiteY10054" fmla="*/ 969298 h 3222876"/>
                <a:gd name="connsiteX10055" fmla="*/ 4344458 w 5697280"/>
                <a:gd name="connsiteY10055" fmla="*/ 957168 h 3222876"/>
                <a:gd name="connsiteX10056" fmla="*/ 4332329 w 5697280"/>
                <a:gd name="connsiteY10056" fmla="*/ 950124 h 3222876"/>
                <a:gd name="connsiteX10057" fmla="*/ 4358990 w 5697280"/>
                <a:gd name="connsiteY10057" fmla="*/ 914436 h 3222876"/>
                <a:gd name="connsiteX10058" fmla="*/ 4334055 w 5697280"/>
                <a:gd name="connsiteY10058" fmla="*/ 913083 h 3222876"/>
                <a:gd name="connsiteX10059" fmla="*/ 4305668 w 5697280"/>
                <a:gd name="connsiteY10059" fmla="*/ 935312 h 3222876"/>
                <a:gd name="connsiteX10060" fmla="*/ 4303895 w 5697280"/>
                <a:gd name="connsiteY10060" fmla="*/ 922343 h 3222876"/>
                <a:gd name="connsiteX10061" fmla="*/ 4331886 w 5697280"/>
                <a:gd name="connsiteY10061" fmla="*/ 896731 h 3222876"/>
                <a:gd name="connsiteX10062" fmla="*/ 4354675 w 5697280"/>
                <a:gd name="connsiteY10062" fmla="*/ 870583 h 3222876"/>
                <a:gd name="connsiteX10063" fmla="*/ 4350803 w 5697280"/>
                <a:gd name="connsiteY10063" fmla="*/ 864658 h 3222876"/>
                <a:gd name="connsiteX10064" fmla="*/ 4315511 w 5697280"/>
                <a:gd name="connsiteY10064" fmla="*/ 883995 h 3222876"/>
                <a:gd name="connsiteX10065" fmla="*/ 4304828 w 5697280"/>
                <a:gd name="connsiteY10065" fmla="*/ 886001 h 3222876"/>
                <a:gd name="connsiteX10066" fmla="*/ 4306671 w 5697280"/>
                <a:gd name="connsiteY10066" fmla="*/ 875015 h 3222876"/>
                <a:gd name="connsiteX10067" fmla="*/ 4348307 w 5697280"/>
                <a:gd name="connsiteY10067" fmla="*/ 845695 h 3222876"/>
                <a:gd name="connsiteX10068" fmla="*/ 4341076 w 5697280"/>
                <a:gd name="connsiteY10068" fmla="*/ 834265 h 3222876"/>
                <a:gd name="connsiteX10069" fmla="*/ 4328014 w 5697280"/>
                <a:gd name="connsiteY10069" fmla="*/ 842079 h 3222876"/>
                <a:gd name="connsiteX10070" fmla="*/ 4317471 w 5697280"/>
                <a:gd name="connsiteY10070" fmla="*/ 857054 h 3222876"/>
                <a:gd name="connsiteX10071" fmla="*/ 4299533 w 5697280"/>
                <a:gd name="connsiteY10071" fmla="*/ 876811 h 3222876"/>
                <a:gd name="connsiteX10072" fmla="*/ 4248357 w 5697280"/>
                <a:gd name="connsiteY10072" fmla="*/ 935499 h 3222876"/>
                <a:gd name="connsiteX10073" fmla="*/ 4231632 w 5697280"/>
                <a:gd name="connsiteY10073" fmla="*/ 940467 h 3222876"/>
                <a:gd name="connsiteX10074" fmla="*/ 4238210 w 5697280"/>
                <a:gd name="connsiteY10074" fmla="*/ 923439 h 3222876"/>
                <a:gd name="connsiteX10075" fmla="*/ 4243271 w 5697280"/>
                <a:gd name="connsiteY10075" fmla="*/ 910797 h 3222876"/>
                <a:gd name="connsiteX10076" fmla="*/ 4227946 w 5697280"/>
                <a:gd name="connsiteY10076" fmla="*/ 914972 h 3222876"/>
                <a:gd name="connsiteX10077" fmla="*/ 4214301 w 5697280"/>
                <a:gd name="connsiteY10077" fmla="*/ 931533 h 3222876"/>
                <a:gd name="connsiteX10078" fmla="*/ 4205600 w 5697280"/>
                <a:gd name="connsiteY10078" fmla="*/ 923859 h 3222876"/>
                <a:gd name="connsiteX10079" fmla="*/ 4230186 w 5697280"/>
                <a:gd name="connsiteY10079" fmla="*/ 882643 h 3222876"/>
                <a:gd name="connsiteX10080" fmla="*/ 4234128 w 5697280"/>
                <a:gd name="connsiteY10080" fmla="*/ 868904 h 3222876"/>
                <a:gd name="connsiteX10081" fmla="*/ 4213531 w 5697280"/>
                <a:gd name="connsiteY10081" fmla="*/ 883926 h 3222876"/>
                <a:gd name="connsiteX10082" fmla="*/ 4198463 w 5697280"/>
                <a:gd name="connsiteY10082" fmla="*/ 949028 h 3222876"/>
                <a:gd name="connsiteX10083" fmla="*/ 4208983 w 5697280"/>
                <a:gd name="connsiteY10083" fmla="*/ 964936 h 3222876"/>
                <a:gd name="connsiteX10084" fmla="*/ 4208819 w 5697280"/>
                <a:gd name="connsiteY10084" fmla="*/ 974546 h 3222876"/>
                <a:gd name="connsiteX10085" fmla="*/ 4217870 w 5697280"/>
                <a:gd name="connsiteY10085" fmla="*/ 968458 h 3222876"/>
                <a:gd name="connsiteX10086" fmla="*/ 4236320 w 5697280"/>
                <a:gd name="connsiteY10086" fmla="*/ 953133 h 3222876"/>
                <a:gd name="connsiteX10087" fmla="*/ 4229136 w 5697280"/>
                <a:gd name="connsiteY10087" fmla="*/ 977205 h 3222876"/>
                <a:gd name="connsiteX10088" fmla="*/ 4231749 w 5697280"/>
                <a:gd name="connsiteY10088" fmla="*/ 984833 h 3222876"/>
                <a:gd name="connsiteX10089" fmla="*/ 4238956 w 5697280"/>
                <a:gd name="connsiteY10089" fmla="*/ 981637 h 3222876"/>
                <a:gd name="connsiteX10090" fmla="*/ 4260789 w 5697280"/>
                <a:gd name="connsiteY10090" fmla="*/ 970301 h 3222876"/>
                <a:gd name="connsiteX10091" fmla="*/ 4255331 w 5697280"/>
                <a:gd name="connsiteY10091" fmla="*/ 987912 h 3222876"/>
                <a:gd name="connsiteX10092" fmla="*/ 4246934 w 5697280"/>
                <a:gd name="connsiteY10092" fmla="*/ 1021524 h 3222876"/>
                <a:gd name="connsiteX10093" fmla="*/ 4260929 w 5697280"/>
                <a:gd name="connsiteY10093" fmla="*/ 997872 h 3222876"/>
                <a:gd name="connsiteX10094" fmla="*/ 4286097 w 5697280"/>
                <a:gd name="connsiteY10094" fmla="*/ 944922 h 3222876"/>
                <a:gd name="connsiteX10095" fmla="*/ 4305294 w 5697280"/>
                <a:gd name="connsiteY10095" fmla="*/ 939487 h 3222876"/>
                <a:gd name="connsiteX10096" fmla="*/ 4305434 w 5697280"/>
                <a:gd name="connsiteY10096" fmla="*/ 951360 h 3222876"/>
                <a:gd name="connsiteX10097" fmla="*/ 4297341 w 5697280"/>
                <a:gd name="connsiteY10097" fmla="*/ 964609 h 3222876"/>
                <a:gd name="connsiteX10098" fmla="*/ 4255308 w 5697280"/>
                <a:gd name="connsiteY10098" fmla="*/ 1034423 h 3222876"/>
                <a:gd name="connsiteX10099" fmla="*/ 4257150 w 5697280"/>
                <a:gd name="connsiteY10099" fmla="*/ 1046879 h 3222876"/>
                <a:gd name="connsiteX10100" fmla="*/ 4265268 w 5697280"/>
                <a:gd name="connsiteY10100" fmla="*/ 1039718 h 3222876"/>
                <a:gd name="connsiteX10101" fmla="*/ 4282878 w 5697280"/>
                <a:gd name="connsiteY10101" fmla="*/ 992903 h 3222876"/>
                <a:gd name="connsiteX10102" fmla="*/ 4305691 w 5697280"/>
                <a:gd name="connsiteY10102" fmla="*/ 966499 h 3222876"/>
                <a:gd name="connsiteX10103" fmla="*/ 4318823 w 5697280"/>
                <a:gd name="connsiteY10103" fmla="*/ 958544 h 3222876"/>
                <a:gd name="connsiteX10104" fmla="*/ 4319827 w 5697280"/>
                <a:gd name="connsiteY10104" fmla="*/ 975316 h 3222876"/>
                <a:gd name="connsiteX10105" fmla="*/ 4316094 w 5697280"/>
                <a:gd name="connsiteY10105" fmla="*/ 981404 h 3222876"/>
                <a:gd name="connsiteX10106" fmla="*/ 4281876 w 5697280"/>
                <a:gd name="connsiteY10106" fmla="*/ 1033793 h 3222876"/>
                <a:gd name="connsiteX10107" fmla="*/ 4275088 w 5697280"/>
                <a:gd name="connsiteY10107" fmla="*/ 1046622 h 3222876"/>
                <a:gd name="connsiteX10108" fmla="*/ 4259273 w 5697280"/>
                <a:gd name="connsiteY10108" fmla="*/ 1089635 h 3222876"/>
                <a:gd name="connsiteX10109" fmla="*/ 4300816 w 5697280"/>
                <a:gd name="connsiteY10109" fmla="*/ 1029478 h 3222876"/>
                <a:gd name="connsiteX10110" fmla="*/ 4315231 w 5697280"/>
                <a:gd name="connsiteY10110" fmla="*/ 1007762 h 3222876"/>
                <a:gd name="connsiteX10111" fmla="*/ 4329740 w 5697280"/>
                <a:gd name="connsiteY10111" fmla="*/ 984343 h 3222876"/>
                <a:gd name="connsiteX10112" fmla="*/ 4339653 w 5697280"/>
                <a:gd name="connsiteY10112" fmla="*/ 989334 h 3222876"/>
                <a:gd name="connsiteX10113" fmla="*/ 4325635 w 5697280"/>
                <a:gd name="connsiteY10113" fmla="*/ 1023507 h 3222876"/>
                <a:gd name="connsiteX10114" fmla="*/ 4296337 w 5697280"/>
                <a:gd name="connsiteY10114" fmla="*/ 1070018 h 3222876"/>
                <a:gd name="connsiteX10115" fmla="*/ 3590734 w 5697280"/>
                <a:gd name="connsiteY10115" fmla="*/ 1226184 h 3222876"/>
                <a:gd name="connsiteX10116" fmla="*/ 3609885 w 5697280"/>
                <a:gd name="connsiteY10116" fmla="*/ 1205494 h 3222876"/>
                <a:gd name="connsiteX10117" fmla="*/ 3592600 w 5697280"/>
                <a:gd name="connsiteY10117" fmla="*/ 1251072 h 3222876"/>
                <a:gd name="connsiteX10118" fmla="*/ 3588168 w 5697280"/>
                <a:gd name="connsiteY10118" fmla="*/ 1330636 h 3222876"/>
                <a:gd name="connsiteX10119" fmla="*/ 3597149 w 5697280"/>
                <a:gd name="connsiteY10119" fmla="*/ 1360353 h 3222876"/>
                <a:gd name="connsiteX10120" fmla="*/ 3623740 w 5697280"/>
                <a:gd name="connsiteY10120" fmla="*/ 1288020 h 3222876"/>
                <a:gd name="connsiteX10121" fmla="*/ 3638995 w 5697280"/>
                <a:gd name="connsiteY10121" fmla="*/ 1281979 h 3222876"/>
                <a:gd name="connsiteX10122" fmla="*/ 3637223 w 5697280"/>
                <a:gd name="connsiteY10122" fmla="*/ 1299473 h 3222876"/>
                <a:gd name="connsiteX10123" fmla="*/ 3611984 w 5697280"/>
                <a:gd name="connsiteY10123" fmla="*/ 1356971 h 3222876"/>
                <a:gd name="connsiteX10124" fmla="*/ 3604473 w 5697280"/>
                <a:gd name="connsiteY10124" fmla="*/ 1367654 h 3222876"/>
                <a:gd name="connsiteX10125" fmla="*/ 3599598 w 5697280"/>
                <a:gd name="connsiteY10125" fmla="*/ 1406702 h 3222876"/>
                <a:gd name="connsiteX10126" fmla="*/ 3605989 w 5697280"/>
                <a:gd name="connsiteY10126" fmla="*/ 1406002 h 3222876"/>
                <a:gd name="connsiteX10127" fmla="*/ 3634820 w 5697280"/>
                <a:gd name="connsiteY10127" fmla="*/ 1332013 h 3222876"/>
                <a:gd name="connsiteX10128" fmla="*/ 3647229 w 5697280"/>
                <a:gd name="connsiteY10128" fmla="*/ 1317621 h 3222876"/>
                <a:gd name="connsiteX10129" fmla="*/ 3646926 w 5697280"/>
                <a:gd name="connsiteY10129" fmla="*/ 1335185 h 3222876"/>
                <a:gd name="connsiteX10130" fmla="*/ 3621384 w 5697280"/>
                <a:gd name="connsiteY10130" fmla="*/ 1407775 h 3222876"/>
                <a:gd name="connsiteX10131" fmla="*/ 3605406 w 5697280"/>
                <a:gd name="connsiteY10131" fmla="*/ 1427928 h 3222876"/>
                <a:gd name="connsiteX10132" fmla="*/ 3603190 w 5697280"/>
                <a:gd name="connsiteY10132" fmla="*/ 1431683 h 3222876"/>
                <a:gd name="connsiteX10133" fmla="*/ 3606386 w 5697280"/>
                <a:gd name="connsiteY10133" fmla="*/ 1466602 h 3222876"/>
                <a:gd name="connsiteX10134" fmla="*/ 3672841 w 5697280"/>
                <a:gd name="connsiteY10134" fmla="*/ 1333249 h 3222876"/>
                <a:gd name="connsiteX10135" fmla="*/ 3673471 w 5697280"/>
                <a:gd name="connsiteY10135" fmla="*/ 1314472 h 3222876"/>
                <a:gd name="connsiteX10136" fmla="*/ 3661504 w 5697280"/>
                <a:gd name="connsiteY10136" fmla="*/ 1314052 h 3222876"/>
                <a:gd name="connsiteX10137" fmla="*/ 3662671 w 5697280"/>
                <a:gd name="connsiteY10137" fmla="*/ 1271086 h 3222876"/>
                <a:gd name="connsiteX10138" fmla="*/ 3660338 w 5697280"/>
                <a:gd name="connsiteY10138" fmla="*/ 1263808 h 3222876"/>
                <a:gd name="connsiteX10139" fmla="*/ 3654553 w 5697280"/>
                <a:gd name="connsiteY10139" fmla="*/ 1267214 h 3222876"/>
                <a:gd name="connsiteX10140" fmla="*/ 3643147 w 5697280"/>
                <a:gd name="connsiteY10140" fmla="*/ 1273115 h 3222876"/>
                <a:gd name="connsiteX10141" fmla="*/ 3643567 w 5697280"/>
                <a:gd name="connsiteY10141" fmla="*/ 1259703 h 3222876"/>
                <a:gd name="connsiteX10142" fmla="*/ 3646296 w 5697280"/>
                <a:gd name="connsiteY10142" fmla="*/ 1253032 h 3222876"/>
                <a:gd name="connsiteX10143" fmla="*/ 3658939 w 5697280"/>
                <a:gd name="connsiteY10143" fmla="*/ 1210859 h 3222876"/>
                <a:gd name="connsiteX10144" fmla="*/ 3640768 w 5697280"/>
                <a:gd name="connsiteY10144" fmla="*/ 1197726 h 3222876"/>
                <a:gd name="connsiteX10145" fmla="*/ 3626656 w 5697280"/>
                <a:gd name="connsiteY10145" fmla="*/ 1169432 h 3222876"/>
                <a:gd name="connsiteX10146" fmla="*/ 3614970 w 5697280"/>
                <a:gd name="connsiteY10146" fmla="*/ 1157070 h 3222876"/>
                <a:gd name="connsiteX10147" fmla="*/ 3608625 w 5697280"/>
                <a:gd name="connsiteY10147" fmla="*/ 1152801 h 3222876"/>
                <a:gd name="connsiteX10148" fmla="*/ 3593184 w 5697280"/>
                <a:gd name="connsiteY10148" fmla="*/ 1130968 h 3222876"/>
                <a:gd name="connsiteX10149" fmla="*/ 3590734 w 5697280"/>
                <a:gd name="connsiteY10149" fmla="*/ 1226184 h 3222876"/>
                <a:gd name="connsiteX10150" fmla="*/ 1338846 w 5697280"/>
                <a:gd name="connsiteY10150" fmla="*/ 560398 h 3222876"/>
                <a:gd name="connsiteX10151" fmla="*/ 1387737 w 5697280"/>
                <a:gd name="connsiteY10151" fmla="*/ 517105 h 3222876"/>
                <a:gd name="connsiteX10152" fmla="*/ 1391352 w 5697280"/>
                <a:gd name="connsiteY10152" fmla="*/ 514073 h 3222876"/>
                <a:gd name="connsiteX10153" fmla="*/ 1396834 w 5697280"/>
                <a:gd name="connsiteY10153" fmla="*/ 455105 h 3222876"/>
                <a:gd name="connsiteX10154" fmla="*/ 1374418 w 5697280"/>
                <a:gd name="connsiteY10154" fmla="*/ 462780 h 3222876"/>
                <a:gd name="connsiteX10155" fmla="*/ 1365881 w 5697280"/>
                <a:gd name="connsiteY10155" fmla="*/ 463269 h 3222876"/>
                <a:gd name="connsiteX10156" fmla="*/ 1392402 w 5697280"/>
                <a:gd name="connsiteY10156" fmla="*/ 429517 h 3222876"/>
                <a:gd name="connsiteX10157" fmla="*/ 1395341 w 5697280"/>
                <a:gd name="connsiteY10157" fmla="*/ 418694 h 3222876"/>
                <a:gd name="connsiteX10158" fmla="*/ 1384611 w 5697280"/>
                <a:gd name="connsiteY10158" fmla="*/ 420910 h 3222876"/>
                <a:gd name="connsiteX10159" fmla="*/ 1371665 w 5697280"/>
                <a:gd name="connsiteY10159" fmla="*/ 419674 h 3222876"/>
                <a:gd name="connsiteX10160" fmla="*/ 1375794 w 5697280"/>
                <a:gd name="connsiteY10160" fmla="*/ 408384 h 3222876"/>
                <a:gd name="connsiteX10161" fmla="*/ 1384541 w 5697280"/>
                <a:gd name="connsiteY10161" fmla="*/ 349230 h 3222876"/>
                <a:gd name="connsiteX10162" fmla="*/ 1397487 w 5697280"/>
                <a:gd name="connsiteY10162" fmla="*/ 252708 h 3222876"/>
                <a:gd name="connsiteX10163" fmla="*/ 1344561 w 5697280"/>
                <a:gd name="connsiteY10163" fmla="*/ 278483 h 3222876"/>
                <a:gd name="connsiteX10164" fmla="*/ 1339266 w 5697280"/>
                <a:gd name="connsiteY10164" fmla="*/ 268850 h 3222876"/>
                <a:gd name="connsiteX10165" fmla="*/ 1394385 w 5697280"/>
                <a:gd name="connsiteY10165" fmla="*/ 241628 h 3222876"/>
                <a:gd name="connsiteX10166" fmla="*/ 1411972 w 5697280"/>
                <a:gd name="connsiteY10166" fmla="*/ 226747 h 3222876"/>
                <a:gd name="connsiteX10167" fmla="*/ 1407797 w 5697280"/>
                <a:gd name="connsiteY10167" fmla="*/ 221079 h 3222876"/>
                <a:gd name="connsiteX10168" fmla="*/ 1357997 w 5697280"/>
                <a:gd name="connsiteY10168" fmla="*/ 239996 h 3222876"/>
                <a:gd name="connsiteX10169" fmla="*/ 1304627 w 5697280"/>
                <a:gd name="connsiteY10169" fmla="*/ 317530 h 3222876"/>
                <a:gd name="connsiteX10170" fmla="*/ 1335884 w 5697280"/>
                <a:gd name="connsiteY10170" fmla="*/ 299966 h 3222876"/>
                <a:gd name="connsiteX10171" fmla="*/ 1378640 w 5697280"/>
                <a:gd name="connsiteY10171" fmla="*/ 276967 h 3222876"/>
                <a:gd name="connsiteX10172" fmla="*/ 1392355 w 5697280"/>
                <a:gd name="connsiteY10172" fmla="*/ 278880 h 3222876"/>
                <a:gd name="connsiteX10173" fmla="*/ 1371852 w 5697280"/>
                <a:gd name="connsiteY10173" fmla="*/ 302205 h 3222876"/>
                <a:gd name="connsiteX10174" fmla="*/ 1349856 w 5697280"/>
                <a:gd name="connsiteY10174" fmla="*/ 376731 h 3222876"/>
                <a:gd name="connsiteX10175" fmla="*/ 1352935 w 5697280"/>
                <a:gd name="connsiteY10175" fmla="*/ 385735 h 3222876"/>
                <a:gd name="connsiteX10176" fmla="*/ 1368027 w 5697280"/>
                <a:gd name="connsiteY10176" fmla="*/ 367284 h 3222876"/>
                <a:gd name="connsiteX10177" fmla="*/ 1375467 w 5697280"/>
                <a:gd name="connsiteY10177" fmla="*/ 363692 h 3222876"/>
                <a:gd name="connsiteX10178" fmla="*/ 1376680 w 5697280"/>
                <a:gd name="connsiteY10178" fmla="*/ 373302 h 3222876"/>
                <a:gd name="connsiteX10179" fmla="*/ 1351862 w 5697280"/>
                <a:gd name="connsiteY10179" fmla="*/ 406145 h 3222876"/>
                <a:gd name="connsiteX10180" fmla="*/ 1343978 w 5697280"/>
                <a:gd name="connsiteY10180" fmla="*/ 432060 h 3222876"/>
                <a:gd name="connsiteX10181" fmla="*/ 1346637 w 5697280"/>
                <a:gd name="connsiteY10181" fmla="*/ 439291 h 3222876"/>
                <a:gd name="connsiteX10182" fmla="*/ 1353448 w 5697280"/>
                <a:gd name="connsiteY10182" fmla="*/ 435512 h 3222876"/>
                <a:gd name="connsiteX10183" fmla="*/ 1365181 w 5697280"/>
                <a:gd name="connsiteY10183" fmla="*/ 439314 h 3222876"/>
                <a:gd name="connsiteX10184" fmla="*/ 1352958 w 5697280"/>
                <a:gd name="connsiteY10184" fmla="*/ 465206 h 3222876"/>
                <a:gd name="connsiteX10185" fmla="*/ 1344071 w 5697280"/>
                <a:gd name="connsiteY10185" fmla="*/ 485779 h 3222876"/>
                <a:gd name="connsiteX10186" fmla="*/ 1355221 w 5697280"/>
                <a:gd name="connsiteY10186" fmla="*/ 479901 h 3222876"/>
                <a:gd name="connsiteX10187" fmla="*/ 1364434 w 5697280"/>
                <a:gd name="connsiteY10187" fmla="*/ 477498 h 3222876"/>
                <a:gd name="connsiteX10188" fmla="*/ 1359746 w 5697280"/>
                <a:gd name="connsiteY10188" fmla="*/ 488088 h 3222876"/>
                <a:gd name="connsiteX10189" fmla="*/ 1337143 w 5697280"/>
                <a:gd name="connsiteY10189" fmla="*/ 540151 h 3222876"/>
                <a:gd name="connsiteX10190" fmla="*/ 1338846 w 5697280"/>
                <a:gd name="connsiteY10190" fmla="*/ 560398 h 3222876"/>
                <a:gd name="connsiteX10191" fmla="*/ 3372849 w 5697280"/>
                <a:gd name="connsiteY10191" fmla="*/ 1033070 h 3222876"/>
                <a:gd name="connsiteX10192" fmla="*/ 3361652 w 5697280"/>
                <a:gd name="connsiteY10192" fmla="*/ 1054483 h 3222876"/>
                <a:gd name="connsiteX10193" fmla="*/ 3363169 w 5697280"/>
                <a:gd name="connsiteY10193" fmla="*/ 1060571 h 3222876"/>
                <a:gd name="connsiteX10194" fmla="*/ 3379380 w 5697280"/>
                <a:gd name="connsiteY10194" fmla="*/ 1045666 h 3222876"/>
                <a:gd name="connsiteX10195" fmla="*/ 3388337 w 5697280"/>
                <a:gd name="connsiteY10195" fmla="*/ 1041491 h 3222876"/>
                <a:gd name="connsiteX10196" fmla="*/ 3390320 w 5697280"/>
                <a:gd name="connsiteY10196" fmla="*/ 1051218 h 3222876"/>
                <a:gd name="connsiteX10197" fmla="*/ 3360556 w 5697280"/>
                <a:gd name="connsiteY10197" fmla="*/ 1096446 h 3222876"/>
                <a:gd name="connsiteX10198" fmla="*/ 3356474 w 5697280"/>
                <a:gd name="connsiteY10198" fmla="*/ 1103421 h 3222876"/>
                <a:gd name="connsiteX10199" fmla="*/ 3363122 w 5697280"/>
                <a:gd name="connsiteY10199" fmla="*/ 1123901 h 3222876"/>
                <a:gd name="connsiteX10200" fmla="*/ 3356404 w 5697280"/>
                <a:gd name="connsiteY10200" fmla="*/ 1134654 h 3222876"/>
                <a:gd name="connsiteX10201" fmla="*/ 3346444 w 5697280"/>
                <a:gd name="connsiteY10201" fmla="*/ 1170459 h 3222876"/>
                <a:gd name="connsiteX10202" fmla="*/ 3368580 w 5697280"/>
                <a:gd name="connsiteY10202" fmla="*/ 1160918 h 3222876"/>
                <a:gd name="connsiteX10203" fmla="*/ 3406391 w 5697280"/>
                <a:gd name="connsiteY10203" fmla="*/ 1122011 h 3222876"/>
                <a:gd name="connsiteX10204" fmla="*/ 3422556 w 5697280"/>
                <a:gd name="connsiteY10204" fmla="*/ 1062857 h 3222876"/>
                <a:gd name="connsiteX10205" fmla="*/ 3409377 w 5697280"/>
                <a:gd name="connsiteY10205" fmla="*/ 1077949 h 3222876"/>
                <a:gd name="connsiteX10206" fmla="*/ 3385211 w 5697280"/>
                <a:gd name="connsiteY10206" fmla="*/ 1112098 h 3222876"/>
                <a:gd name="connsiteX10207" fmla="*/ 3380127 w 5697280"/>
                <a:gd name="connsiteY10207" fmla="*/ 1113031 h 3222876"/>
                <a:gd name="connsiteX10208" fmla="*/ 3405412 w 5697280"/>
                <a:gd name="connsiteY10208" fmla="*/ 1055253 h 3222876"/>
                <a:gd name="connsiteX10209" fmla="*/ 3421203 w 5697280"/>
                <a:gd name="connsiteY10209" fmla="*/ 1035893 h 3222876"/>
                <a:gd name="connsiteX10210" fmla="*/ 3433566 w 5697280"/>
                <a:gd name="connsiteY10210" fmla="*/ 1009185 h 3222876"/>
                <a:gd name="connsiteX10211" fmla="*/ 3415721 w 5697280"/>
                <a:gd name="connsiteY10211" fmla="*/ 1030528 h 3222876"/>
                <a:gd name="connsiteX10212" fmla="*/ 3405528 w 5697280"/>
                <a:gd name="connsiteY10212" fmla="*/ 1025606 h 3222876"/>
                <a:gd name="connsiteX10213" fmla="*/ 3418614 w 5697280"/>
                <a:gd name="connsiteY10213" fmla="*/ 1001534 h 3222876"/>
                <a:gd name="connsiteX10214" fmla="*/ 3435432 w 5697280"/>
                <a:gd name="connsiteY10214" fmla="*/ 981357 h 3222876"/>
                <a:gd name="connsiteX10215" fmla="*/ 3438161 w 5697280"/>
                <a:gd name="connsiteY10215" fmla="*/ 969531 h 3222876"/>
                <a:gd name="connsiteX10216" fmla="*/ 3423302 w 5697280"/>
                <a:gd name="connsiteY10216" fmla="*/ 968085 h 3222876"/>
                <a:gd name="connsiteX10217" fmla="*/ 3392862 w 5697280"/>
                <a:gd name="connsiteY10217" fmla="*/ 1011237 h 3222876"/>
                <a:gd name="connsiteX10218" fmla="*/ 3386051 w 5697280"/>
                <a:gd name="connsiteY10218" fmla="*/ 1014853 h 3222876"/>
                <a:gd name="connsiteX10219" fmla="*/ 3385655 w 5697280"/>
                <a:gd name="connsiteY10219" fmla="*/ 1006409 h 3222876"/>
                <a:gd name="connsiteX10220" fmla="*/ 3432609 w 5697280"/>
                <a:gd name="connsiteY10220" fmla="*/ 937131 h 3222876"/>
                <a:gd name="connsiteX10221" fmla="*/ 3449777 w 5697280"/>
                <a:gd name="connsiteY10221" fmla="*/ 889990 h 3222876"/>
                <a:gd name="connsiteX10222" fmla="*/ 3449194 w 5697280"/>
                <a:gd name="connsiteY10222" fmla="*/ 878467 h 3222876"/>
                <a:gd name="connsiteX10223" fmla="*/ 3441310 w 5697280"/>
                <a:gd name="connsiteY10223" fmla="*/ 894026 h 3222876"/>
                <a:gd name="connsiteX10224" fmla="*/ 3410916 w 5697280"/>
                <a:gd name="connsiteY10224" fmla="*/ 941563 h 3222876"/>
                <a:gd name="connsiteX10225" fmla="*/ 3403195 w 5697280"/>
                <a:gd name="connsiteY10225" fmla="*/ 942496 h 3222876"/>
                <a:gd name="connsiteX10226" fmla="*/ 3435268 w 5697280"/>
                <a:gd name="connsiteY10226" fmla="*/ 869020 h 3222876"/>
                <a:gd name="connsiteX10227" fmla="*/ 3439654 w 5697280"/>
                <a:gd name="connsiteY10227" fmla="*/ 851060 h 3222876"/>
                <a:gd name="connsiteX10228" fmla="*/ 3415628 w 5697280"/>
                <a:gd name="connsiteY10228" fmla="*/ 878071 h 3222876"/>
                <a:gd name="connsiteX10229" fmla="*/ 3382926 w 5697280"/>
                <a:gd name="connsiteY10229" fmla="*/ 915485 h 3222876"/>
                <a:gd name="connsiteX10230" fmla="*/ 3380360 w 5697280"/>
                <a:gd name="connsiteY10230" fmla="*/ 917794 h 3222876"/>
                <a:gd name="connsiteX10231" fmla="*/ 3368510 w 5697280"/>
                <a:gd name="connsiteY10231" fmla="*/ 951873 h 3222876"/>
                <a:gd name="connsiteX10232" fmla="*/ 3371239 w 5697280"/>
                <a:gd name="connsiteY10232" fmla="*/ 959058 h 3222876"/>
                <a:gd name="connsiteX10233" fmla="*/ 3377607 w 5697280"/>
                <a:gd name="connsiteY10233" fmla="*/ 954486 h 3222876"/>
                <a:gd name="connsiteX10234" fmla="*/ 3390110 w 5697280"/>
                <a:gd name="connsiteY10234" fmla="*/ 941423 h 3222876"/>
                <a:gd name="connsiteX10235" fmla="*/ 3375834 w 5697280"/>
                <a:gd name="connsiteY10235" fmla="*/ 976855 h 3222876"/>
                <a:gd name="connsiteX10236" fmla="*/ 3369887 w 5697280"/>
                <a:gd name="connsiteY10236" fmla="*/ 1016159 h 3222876"/>
                <a:gd name="connsiteX10237" fmla="*/ 3372849 w 5697280"/>
                <a:gd name="connsiteY10237" fmla="*/ 1033070 h 3222876"/>
                <a:gd name="connsiteX10238" fmla="*/ 4589262 w 5697280"/>
                <a:gd name="connsiteY10238" fmla="*/ 1321376 h 3222876"/>
                <a:gd name="connsiteX10239" fmla="*/ 4593600 w 5697280"/>
                <a:gd name="connsiteY10239" fmla="*/ 1323779 h 3222876"/>
                <a:gd name="connsiteX10240" fmla="*/ 4636730 w 5697280"/>
                <a:gd name="connsiteY10240" fmla="*/ 1346241 h 3222876"/>
                <a:gd name="connsiteX10241" fmla="*/ 4669875 w 5697280"/>
                <a:gd name="connsiteY10241" fmla="*/ 1368984 h 3222876"/>
                <a:gd name="connsiteX10242" fmla="*/ 4671088 w 5697280"/>
                <a:gd name="connsiteY10242" fmla="*/ 1382443 h 3222876"/>
                <a:gd name="connsiteX10243" fmla="*/ 4678786 w 5697280"/>
                <a:gd name="connsiteY10243" fmla="*/ 1396555 h 3222876"/>
                <a:gd name="connsiteX10244" fmla="*/ 4687207 w 5697280"/>
                <a:gd name="connsiteY10244" fmla="*/ 1396018 h 3222876"/>
                <a:gd name="connsiteX10245" fmla="*/ 4749930 w 5697280"/>
                <a:gd name="connsiteY10245" fmla="*/ 1372180 h 3222876"/>
                <a:gd name="connsiteX10246" fmla="*/ 4755574 w 5697280"/>
                <a:gd name="connsiteY10246" fmla="*/ 1367188 h 3222876"/>
                <a:gd name="connsiteX10247" fmla="*/ 4734744 w 5697280"/>
                <a:gd name="connsiteY10247" fmla="*/ 1362266 h 3222876"/>
                <a:gd name="connsiteX10248" fmla="*/ 4725414 w 5697280"/>
                <a:gd name="connsiteY10248" fmla="*/ 1349064 h 3222876"/>
                <a:gd name="connsiteX10249" fmla="*/ 4719816 w 5697280"/>
                <a:gd name="connsiteY10249" fmla="*/ 1338381 h 3222876"/>
                <a:gd name="connsiteX10250" fmla="*/ 4658329 w 5697280"/>
                <a:gd name="connsiteY10250" fmla="*/ 1295461 h 3222876"/>
                <a:gd name="connsiteX10251" fmla="*/ 4626466 w 5697280"/>
                <a:gd name="connsiteY10251" fmla="*/ 1267470 h 3222876"/>
                <a:gd name="connsiteX10252" fmla="*/ 4609462 w 5697280"/>
                <a:gd name="connsiteY10252" fmla="*/ 1239689 h 3222876"/>
                <a:gd name="connsiteX10253" fmla="*/ 4605776 w 5697280"/>
                <a:gd name="connsiteY10253" fmla="*/ 1234208 h 3222876"/>
                <a:gd name="connsiteX10254" fmla="*/ 4591898 w 5697280"/>
                <a:gd name="connsiteY10254" fmla="*/ 1225601 h 3222876"/>
                <a:gd name="connsiteX10255" fmla="*/ 4567966 w 5697280"/>
                <a:gd name="connsiteY10255" fmla="*/ 1209879 h 3222876"/>
                <a:gd name="connsiteX10256" fmla="*/ 4562764 w 5697280"/>
                <a:gd name="connsiteY10256" fmla="*/ 1213285 h 3222876"/>
                <a:gd name="connsiteX10257" fmla="*/ 4575780 w 5697280"/>
                <a:gd name="connsiteY10257" fmla="*/ 1221985 h 3222876"/>
                <a:gd name="connsiteX10258" fmla="*/ 4588445 w 5697280"/>
                <a:gd name="connsiteY10258" fmla="*/ 1237450 h 3222876"/>
                <a:gd name="connsiteX10259" fmla="*/ 4567569 w 5697280"/>
                <a:gd name="connsiteY10259" fmla="*/ 1242442 h 3222876"/>
                <a:gd name="connsiteX10260" fmla="*/ 4578415 w 5697280"/>
                <a:gd name="connsiteY10260" fmla="*/ 1253008 h 3222876"/>
                <a:gd name="connsiteX10261" fmla="*/ 4583547 w 5697280"/>
                <a:gd name="connsiteY10261" fmla="*/ 1271249 h 3222876"/>
                <a:gd name="connsiteX10262" fmla="*/ 4596190 w 5697280"/>
                <a:gd name="connsiteY10262" fmla="*/ 1299170 h 3222876"/>
                <a:gd name="connsiteX10263" fmla="*/ 4603561 w 5697280"/>
                <a:gd name="connsiteY10263" fmla="*/ 1314215 h 3222876"/>
                <a:gd name="connsiteX10264" fmla="*/ 4589262 w 5697280"/>
                <a:gd name="connsiteY10264" fmla="*/ 1321376 h 3222876"/>
                <a:gd name="connsiteX10265" fmla="*/ 4728750 w 5697280"/>
                <a:gd name="connsiteY10265" fmla="*/ 1083664 h 3222876"/>
                <a:gd name="connsiteX10266" fmla="*/ 4739433 w 5697280"/>
                <a:gd name="connsiteY10266" fmla="*/ 1096493 h 3222876"/>
                <a:gd name="connsiteX10267" fmla="*/ 4780556 w 5697280"/>
                <a:gd name="connsiteY10267" fmla="*/ 1155740 h 3222876"/>
                <a:gd name="connsiteX10268" fmla="*/ 4781722 w 5697280"/>
                <a:gd name="connsiteY10268" fmla="*/ 1160429 h 3222876"/>
                <a:gd name="connsiteX10269" fmla="*/ 4793035 w 5697280"/>
                <a:gd name="connsiteY10269" fmla="*/ 1191732 h 3222876"/>
                <a:gd name="connsiteX10270" fmla="*/ 4810366 w 5697280"/>
                <a:gd name="connsiteY10270" fmla="*/ 1229099 h 3222876"/>
                <a:gd name="connsiteX10271" fmla="*/ 4816478 w 5697280"/>
                <a:gd name="connsiteY10271" fmla="*/ 1266934 h 3222876"/>
                <a:gd name="connsiteX10272" fmla="*/ 4812582 w 5697280"/>
                <a:gd name="connsiteY10272" fmla="*/ 1274515 h 3222876"/>
                <a:gd name="connsiteX10273" fmla="*/ 4821283 w 5697280"/>
                <a:gd name="connsiteY10273" fmla="*/ 1280206 h 3222876"/>
                <a:gd name="connsiteX10274" fmla="*/ 4854662 w 5697280"/>
                <a:gd name="connsiteY10274" fmla="*/ 1270176 h 3222876"/>
                <a:gd name="connsiteX10275" fmla="*/ 4863176 w 5697280"/>
                <a:gd name="connsiteY10275" fmla="*/ 1252775 h 3222876"/>
                <a:gd name="connsiteX10276" fmla="*/ 4858161 w 5697280"/>
                <a:gd name="connsiteY10276" fmla="*/ 1214311 h 3222876"/>
                <a:gd name="connsiteX10277" fmla="*/ 4875958 w 5697280"/>
                <a:gd name="connsiteY10277" fmla="*/ 1182961 h 3222876"/>
                <a:gd name="connsiteX10278" fmla="*/ 4897931 w 5697280"/>
                <a:gd name="connsiteY10278" fmla="*/ 1179369 h 3222876"/>
                <a:gd name="connsiteX10279" fmla="*/ 4859257 w 5697280"/>
                <a:gd name="connsiteY10279" fmla="*/ 1136053 h 3222876"/>
                <a:gd name="connsiteX10280" fmla="*/ 4825971 w 5697280"/>
                <a:gd name="connsiteY10280" fmla="*/ 1106616 h 3222876"/>
                <a:gd name="connsiteX10281" fmla="*/ 4793432 w 5697280"/>
                <a:gd name="connsiteY10281" fmla="*/ 1109602 h 3222876"/>
                <a:gd name="connsiteX10282" fmla="*/ 4779483 w 5697280"/>
                <a:gd name="connsiteY10282" fmla="*/ 1108506 h 3222876"/>
                <a:gd name="connsiteX10283" fmla="*/ 4728750 w 5697280"/>
                <a:gd name="connsiteY10283" fmla="*/ 1083664 h 3222876"/>
                <a:gd name="connsiteX10284" fmla="*/ 474395 w 5697280"/>
                <a:gd name="connsiteY10284" fmla="*/ 1286481 h 3222876"/>
                <a:gd name="connsiteX10285" fmla="*/ 458044 w 5697280"/>
                <a:gd name="connsiteY10285" fmla="*/ 1325785 h 3222876"/>
                <a:gd name="connsiteX10286" fmla="*/ 408523 w 5697280"/>
                <a:gd name="connsiteY10286" fmla="*/ 1497882 h 3222876"/>
                <a:gd name="connsiteX10287" fmla="*/ 414774 w 5697280"/>
                <a:gd name="connsiteY10287" fmla="*/ 1505766 h 3222876"/>
                <a:gd name="connsiteX10288" fmla="*/ 419323 w 5697280"/>
                <a:gd name="connsiteY10288" fmla="*/ 1497695 h 3222876"/>
                <a:gd name="connsiteX10289" fmla="*/ 432409 w 5697280"/>
                <a:gd name="connsiteY10289" fmla="*/ 1475536 h 3222876"/>
                <a:gd name="connsiteX10290" fmla="*/ 442392 w 5697280"/>
                <a:gd name="connsiteY10290" fmla="*/ 1473553 h 3222876"/>
                <a:gd name="connsiteX10291" fmla="*/ 434998 w 5697280"/>
                <a:gd name="connsiteY10291" fmla="*/ 1507375 h 3222876"/>
                <a:gd name="connsiteX10292" fmla="*/ 445354 w 5697280"/>
                <a:gd name="connsiteY10292" fmla="*/ 1493870 h 3222876"/>
                <a:gd name="connsiteX10293" fmla="*/ 453472 w 5697280"/>
                <a:gd name="connsiteY10293" fmla="*/ 1497858 h 3222876"/>
                <a:gd name="connsiteX10294" fmla="*/ 445704 w 5697280"/>
                <a:gd name="connsiteY10294" fmla="*/ 1516706 h 3222876"/>
                <a:gd name="connsiteX10295" fmla="*/ 424338 w 5697280"/>
                <a:gd name="connsiteY10295" fmla="*/ 1562074 h 3222876"/>
                <a:gd name="connsiteX10296" fmla="*/ 439406 w 5697280"/>
                <a:gd name="connsiteY10296" fmla="*/ 1554027 h 3222876"/>
                <a:gd name="connsiteX10297" fmla="*/ 463525 w 5697280"/>
                <a:gd name="connsiteY10297" fmla="*/ 1501147 h 3222876"/>
                <a:gd name="connsiteX10298" fmla="*/ 463898 w 5697280"/>
                <a:gd name="connsiteY10298" fmla="*/ 1497602 h 3222876"/>
                <a:gd name="connsiteX10299" fmla="*/ 495271 w 5697280"/>
                <a:gd name="connsiteY10299" fmla="*/ 1447522 h 3222876"/>
                <a:gd name="connsiteX10300" fmla="*/ 499353 w 5697280"/>
                <a:gd name="connsiteY10300" fmla="*/ 1454169 h 3222876"/>
                <a:gd name="connsiteX10301" fmla="*/ 509034 w 5697280"/>
                <a:gd name="connsiteY10301" fmla="*/ 1495269 h 3222876"/>
                <a:gd name="connsiteX10302" fmla="*/ 518037 w 5697280"/>
                <a:gd name="connsiteY10302" fmla="*/ 1508915 h 3222876"/>
                <a:gd name="connsiteX10303" fmla="*/ 506701 w 5697280"/>
                <a:gd name="connsiteY10303" fmla="*/ 1456362 h 3222876"/>
                <a:gd name="connsiteX10304" fmla="*/ 485101 w 5697280"/>
                <a:gd name="connsiteY10304" fmla="*/ 1368331 h 3222876"/>
                <a:gd name="connsiteX10305" fmla="*/ 472645 w 5697280"/>
                <a:gd name="connsiteY10305" fmla="*/ 1310296 h 3222876"/>
                <a:gd name="connsiteX10306" fmla="*/ 474395 w 5697280"/>
                <a:gd name="connsiteY10306" fmla="*/ 1286481 h 3222876"/>
                <a:gd name="connsiteX10307" fmla="*/ 3902623 w 5697280"/>
                <a:gd name="connsiteY10307" fmla="*/ 483656 h 3222876"/>
                <a:gd name="connsiteX10308" fmla="*/ 3855295 w 5697280"/>
                <a:gd name="connsiteY10308" fmla="*/ 540081 h 3222876"/>
                <a:gd name="connsiteX10309" fmla="*/ 3849557 w 5697280"/>
                <a:gd name="connsiteY10309" fmla="*/ 534739 h 3222876"/>
                <a:gd name="connsiteX10310" fmla="*/ 3884662 w 5697280"/>
                <a:gd name="connsiteY10310" fmla="*/ 472460 h 3222876"/>
                <a:gd name="connsiteX10311" fmla="*/ 3918368 w 5697280"/>
                <a:gd name="connsiteY10311" fmla="*/ 426228 h 3222876"/>
                <a:gd name="connsiteX10312" fmla="*/ 3919277 w 5697280"/>
                <a:gd name="connsiteY10312" fmla="*/ 388744 h 3222876"/>
                <a:gd name="connsiteX10313" fmla="*/ 3852892 w 5697280"/>
                <a:gd name="connsiteY10313" fmla="*/ 446358 h 3222876"/>
                <a:gd name="connsiteX10314" fmla="*/ 3847527 w 5697280"/>
                <a:gd name="connsiteY10314" fmla="*/ 475282 h 3222876"/>
                <a:gd name="connsiteX10315" fmla="*/ 3853569 w 5697280"/>
                <a:gd name="connsiteY10315" fmla="*/ 476775 h 3222876"/>
                <a:gd name="connsiteX10316" fmla="*/ 3898167 w 5697280"/>
                <a:gd name="connsiteY10316" fmla="*/ 417528 h 3222876"/>
                <a:gd name="connsiteX10317" fmla="*/ 3905678 w 5697280"/>
                <a:gd name="connsiteY10317" fmla="*/ 415918 h 3222876"/>
                <a:gd name="connsiteX10318" fmla="*/ 3903812 w 5697280"/>
                <a:gd name="connsiteY10318" fmla="*/ 422916 h 3222876"/>
                <a:gd name="connsiteX10319" fmla="*/ 3856927 w 5697280"/>
                <a:gd name="connsiteY10319" fmla="*/ 485802 h 3222876"/>
                <a:gd name="connsiteX10320" fmla="*/ 3836564 w 5697280"/>
                <a:gd name="connsiteY10320" fmla="*/ 552514 h 3222876"/>
                <a:gd name="connsiteX10321" fmla="*/ 3836774 w 5697280"/>
                <a:gd name="connsiteY10321" fmla="*/ 594453 h 3222876"/>
                <a:gd name="connsiteX10322" fmla="*/ 3835864 w 5697280"/>
                <a:gd name="connsiteY10322" fmla="*/ 625756 h 3222876"/>
                <a:gd name="connsiteX10323" fmla="*/ 3843165 w 5697280"/>
                <a:gd name="connsiteY10323" fmla="*/ 661748 h 3222876"/>
                <a:gd name="connsiteX10324" fmla="*/ 3867354 w 5697280"/>
                <a:gd name="connsiteY10324" fmla="*/ 633710 h 3222876"/>
                <a:gd name="connsiteX10325" fmla="*/ 3863855 w 5697280"/>
                <a:gd name="connsiteY10325" fmla="*/ 658856 h 3222876"/>
                <a:gd name="connsiteX10326" fmla="*/ 3845894 w 5697280"/>
                <a:gd name="connsiteY10326" fmla="*/ 672734 h 3222876"/>
                <a:gd name="connsiteX10327" fmla="*/ 3842349 w 5697280"/>
                <a:gd name="connsiteY10327" fmla="*/ 681878 h 3222876"/>
                <a:gd name="connsiteX10328" fmla="*/ 3847341 w 5697280"/>
                <a:gd name="connsiteY10328" fmla="*/ 690812 h 3222876"/>
                <a:gd name="connsiteX10329" fmla="*/ 3864905 w 5697280"/>
                <a:gd name="connsiteY10329" fmla="*/ 677679 h 3222876"/>
                <a:gd name="connsiteX10330" fmla="*/ 3874632 w 5697280"/>
                <a:gd name="connsiteY10330" fmla="*/ 644557 h 3222876"/>
                <a:gd name="connsiteX10331" fmla="*/ 3893315 w 5697280"/>
                <a:gd name="connsiteY10331" fmla="*/ 604483 h 3222876"/>
                <a:gd name="connsiteX10332" fmla="*/ 3901106 w 5697280"/>
                <a:gd name="connsiteY10332" fmla="*/ 579735 h 3222876"/>
                <a:gd name="connsiteX10333" fmla="*/ 3882679 w 5697280"/>
                <a:gd name="connsiteY10333" fmla="*/ 597486 h 3222876"/>
                <a:gd name="connsiteX10334" fmla="*/ 3860870 w 5697280"/>
                <a:gd name="connsiteY10334" fmla="*/ 618502 h 3222876"/>
                <a:gd name="connsiteX10335" fmla="*/ 3871739 w 5697280"/>
                <a:gd name="connsiteY10335" fmla="*/ 582417 h 3222876"/>
                <a:gd name="connsiteX10336" fmla="*/ 3887251 w 5697280"/>
                <a:gd name="connsiteY10336" fmla="*/ 537935 h 3222876"/>
                <a:gd name="connsiteX10337" fmla="*/ 3876894 w 5697280"/>
                <a:gd name="connsiteY10337" fmla="*/ 534879 h 3222876"/>
                <a:gd name="connsiteX10338" fmla="*/ 3882912 w 5697280"/>
                <a:gd name="connsiteY10338" fmla="*/ 525153 h 3222876"/>
                <a:gd name="connsiteX10339" fmla="*/ 3902623 w 5697280"/>
                <a:gd name="connsiteY10339" fmla="*/ 483656 h 3222876"/>
                <a:gd name="connsiteX10340" fmla="*/ 1438214 w 5697280"/>
                <a:gd name="connsiteY10340" fmla="*/ 70651 h 3222876"/>
                <a:gd name="connsiteX10341" fmla="*/ 1486614 w 5697280"/>
                <a:gd name="connsiteY10341" fmla="*/ 63420 h 3222876"/>
                <a:gd name="connsiteX10342" fmla="*/ 1487244 w 5697280"/>
                <a:gd name="connsiteY10342" fmla="*/ 75199 h 3222876"/>
                <a:gd name="connsiteX10343" fmla="*/ 1439427 w 5697280"/>
                <a:gd name="connsiteY10343" fmla="*/ 84250 h 3222876"/>
                <a:gd name="connsiteX10344" fmla="*/ 1414468 w 5697280"/>
                <a:gd name="connsiteY10344" fmla="*/ 96426 h 3222876"/>
                <a:gd name="connsiteX10345" fmla="*/ 1403272 w 5697280"/>
                <a:gd name="connsiteY10345" fmla="*/ 119238 h 3222876"/>
                <a:gd name="connsiteX10346" fmla="*/ 1401662 w 5697280"/>
                <a:gd name="connsiteY10346" fmla="*/ 127916 h 3222876"/>
                <a:gd name="connsiteX10347" fmla="*/ 1393918 w 5697280"/>
                <a:gd name="connsiteY10347" fmla="*/ 125163 h 3222876"/>
                <a:gd name="connsiteX10348" fmla="*/ 1384028 w 5697280"/>
                <a:gd name="connsiteY10348" fmla="*/ 123041 h 3222876"/>
                <a:gd name="connsiteX10349" fmla="*/ 1376074 w 5697280"/>
                <a:gd name="connsiteY10349" fmla="*/ 145457 h 3222876"/>
                <a:gd name="connsiteX10350" fmla="*/ 1376260 w 5697280"/>
                <a:gd name="connsiteY10350" fmla="*/ 153271 h 3222876"/>
                <a:gd name="connsiteX10351" fmla="*/ 1384751 w 5697280"/>
                <a:gd name="connsiteY10351" fmla="*/ 150891 h 3222876"/>
                <a:gd name="connsiteX10352" fmla="*/ 1434715 w 5697280"/>
                <a:gd name="connsiteY10352" fmla="*/ 129828 h 3222876"/>
                <a:gd name="connsiteX10353" fmla="*/ 1443042 w 5697280"/>
                <a:gd name="connsiteY10353" fmla="*/ 141981 h 3222876"/>
                <a:gd name="connsiteX10354" fmla="*/ 1435904 w 5697280"/>
                <a:gd name="connsiteY10354" fmla="*/ 144850 h 3222876"/>
                <a:gd name="connsiteX10355" fmla="*/ 1409523 w 5697280"/>
                <a:gd name="connsiteY10355" fmla="*/ 151801 h 3222876"/>
                <a:gd name="connsiteX10356" fmla="*/ 1366744 w 5697280"/>
                <a:gd name="connsiteY10356" fmla="*/ 163464 h 3222876"/>
                <a:gd name="connsiteX10357" fmla="*/ 1358136 w 5697280"/>
                <a:gd name="connsiteY10357" fmla="*/ 168596 h 3222876"/>
                <a:gd name="connsiteX10358" fmla="*/ 1341179 w 5697280"/>
                <a:gd name="connsiteY10358" fmla="*/ 218233 h 3222876"/>
                <a:gd name="connsiteX10359" fmla="*/ 1341738 w 5697280"/>
                <a:gd name="connsiteY10359" fmla="*/ 228076 h 3222876"/>
                <a:gd name="connsiteX10360" fmla="*/ 1352072 w 5697280"/>
                <a:gd name="connsiteY10360" fmla="*/ 227027 h 3222876"/>
                <a:gd name="connsiteX10361" fmla="*/ 1409873 w 5697280"/>
                <a:gd name="connsiteY10361" fmla="*/ 208716 h 3222876"/>
                <a:gd name="connsiteX10362" fmla="*/ 1427274 w 5697280"/>
                <a:gd name="connsiteY10362" fmla="*/ 189799 h 3222876"/>
                <a:gd name="connsiteX10363" fmla="*/ 1402315 w 5697280"/>
                <a:gd name="connsiteY10363" fmla="*/ 187559 h 3222876"/>
                <a:gd name="connsiteX10364" fmla="*/ 1369099 w 5697280"/>
                <a:gd name="connsiteY10364" fmla="*/ 201975 h 3222876"/>
                <a:gd name="connsiteX10365" fmla="*/ 1363968 w 5697280"/>
                <a:gd name="connsiteY10365" fmla="*/ 190149 h 3222876"/>
                <a:gd name="connsiteX10366" fmla="*/ 1423588 w 5697280"/>
                <a:gd name="connsiteY10366" fmla="*/ 169669 h 3222876"/>
                <a:gd name="connsiteX10367" fmla="*/ 1454961 w 5697280"/>
                <a:gd name="connsiteY10367" fmla="*/ 133351 h 3222876"/>
                <a:gd name="connsiteX10368" fmla="*/ 1478357 w 5697280"/>
                <a:gd name="connsiteY10368" fmla="*/ 98339 h 3222876"/>
                <a:gd name="connsiteX10369" fmla="*/ 1494569 w 5697280"/>
                <a:gd name="connsiteY10369" fmla="*/ 86699 h 3222876"/>
                <a:gd name="connsiteX10370" fmla="*/ 1504272 w 5697280"/>
                <a:gd name="connsiteY10370" fmla="*/ 78722 h 3222876"/>
                <a:gd name="connsiteX10371" fmla="*/ 1527714 w 5697280"/>
                <a:gd name="connsiteY10371" fmla="*/ 50358 h 3222876"/>
                <a:gd name="connsiteX10372" fmla="*/ 1528088 w 5697280"/>
                <a:gd name="connsiteY10372" fmla="*/ 42543 h 3222876"/>
                <a:gd name="connsiteX10373" fmla="*/ 1508074 w 5697280"/>
                <a:gd name="connsiteY10373" fmla="*/ 40794 h 3222876"/>
                <a:gd name="connsiteX10374" fmla="*/ 1438214 w 5697280"/>
                <a:gd name="connsiteY10374" fmla="*/ 70651 h 3222876"/>
                <a:gd name="connsiteX10375" fmla="*/ 4094383 w 5697280"/>
                <a:gd name="connsiteY10375" fmla="*/ 1515726 h 3222876"/>
                <a:gd name="connsiteX10376" fmla="*/ 4104227 w 5697280"/>
                <a:gd name="connsiteY10376" fmla="*/ 1502967 h 3222876"/>
                <a:gd name="connsiteX10377" fmla="*/ 4104110 w 5697280"/>
                <a:gd name="connsiteY10377" fmla="*/ 1492400 h 3222876"/>
                <a:gd name="connsiteX10378" fmla="*/ 4122771 w 5697280"/>
                <a:gd name="connsiteY10378" fmla="*/ 1467605 h 3222876"/>
                <a:gd name="connsiteX10379" fmla="*/ 4126363 w 5697280"/>
                <a:gd name="connsiteY10379" fmla="*/ 1459907 h 3222876"/>
                <a:gd name="connsiteX10380" fmla="*/ 4095666 w 5697280"/>
                <a:gd name="connsiteY10380" fmla="*/ 1472433 h 3222876"/>
                <a:gd name="connsiteX10381" fmla="*/ 4084703 w 5697280"/>
                <a:gd name="connsiteY10381" fmla="*/ 1473366 h 3222876"/>
                <a:gd name="connsiteX10382" fmla="*/ 4088388 w 5697280"/>
                <a:gd name="connsiteY10382" fmla="*/ 1462543 h 3222876"/>
                <a:gd name="connsiteX10383" fmla="*/ 4114047 w 5697280"/>
                <a:gd name="connsiteY10383" fmla="*/ 1437142 h 3222876"/>
                <a:gd name="connsiteX10384" fmla="*/ 4123120 w 5697280"/>
                <a:gd name="connsiteY10384" fmla="*/ 1423519 h 3222876"/>
                <a:gd name="connsiteX10385" fmla="*/ 4123400 w 5697280"/>
                <a:gd name="connsiteY10385" fmla="*/ 1366278 h 3222876"/>
                <a:gd name="connsiteX10386" fmla="*/ 4111878 w 5697280"/>
                <a:gd name="connsiteY10386" fmla="*/ 1362569 h 3222876"/>
                <a:gd name="connsiteX10387" fmla="*/ 4119249 w 5697280"/>
                <a:gd name="connsiteY10387" fmla="*/ 1354009 h 3222876"/>
                <a:gd name="connsiteX10388" fmla="*/ 4120998 w 5697280"/>
                <a:gd name="connsiteY10388" fmla="*/ 1324059 h 3222876"/>
                <a:gd name="connsiteX10389" fmla="*/ 4101708 w 5697280"/>
                <a:gd name="connsiteY10389" fmla="*/ 1338684 h 3222876"/>
                <a:gd name="connsiteX10390" fmla="*/ 4068865 w 5697280"/>
                <a:gd name="connsiteY10390" fmla="*/ 1392053 h 3222876"/>
                <a:gd name="connsiteX10391" fmla="*/ 4052747 w 5697280"/>
                <a:gd name="connsiteY10391" fmla="*/ 1413583 h 3222876"/>
                <a:gd name="connsiteX10392" fmla="*/ 4052187 w 5697280"/>
                <a:gd name="connsiteY10392" fmla="*/ 1423426 h 3222876"/>
                <a:gd name="connsiteX10393" fmla="*/ 4079711 w 5697280"/>
                <a:gd name="connsiteY10393" fmla="*/ 1392356 h 3222876"/>
                <a:gd name="connsiteX10394" fmla="*/ 4087502 w 5697280"/>
                <a:gd name="connsiteY10394" fmla="*/ 1388694 h 3222876"/>
                <a:gd name="connsiteX10395" fmla="*/ 4087642 w 5697280"/>
                <a:gd name="connsiteY10395" fmla="*/ 1396718 h 3222876"/>
                <a:gd name="connsiteX10396" fmla="*/ 4052700 w 5697280"/>
                <a:gd name="connsiteY10396" fmla="*/ 1452023 h 3222876"/>
                <a:gd name="connsiteX10397" fmla="*/ 4070171 w 5697280"/>
                <a:gd name="connsiteY10397" fmla="*/ 1448035 h 3222876"/>
                <a:gd name="connsiteX10398" fmla="*/ 4086662 w 5697280"/>
                <a:gd name="connsiteY10398" fmla="*/ 1427041 h 3222876"/>
                <a:gd name="connsiteX10399" fmla="*/ 4092634 w 5697280"/>
                <a:gd name="connsiteY10399" fmla="*/ 1424243 h 3222876"/>
                <a:gd name="connsiteX10400" fmla="*/ 4093030 w 5697280"/>
                <a:gd name="connsiteY10400" fmla="*/ 1430680 h 3222876"/>
                <a:gd name="connsiteX10401" fmla="*/ 4057295 w 5697280"/>
                <a:gd name="connsiteY10401" fmla="*/ 1467442 h 3222876"/>
                <a:gd name="connsiteX10402" fmla="*/ 4051627 w 5697280"/>
                <a:gd name="connsiteY10402" fmla="*/ 1485939 h 3222876"/>
                <a:gd name="connsiteX10403" fmla="*/ 4067255 w 5697280"/>
                <a:gd name="connsiteY10403" fmla="*/ 1481344 h 3222876"/>
                <a:gd name="connsiteX10404" fmla="*/ 4058322 w 5697280"/>
                <a:gd name="connsiteY10404" fmla="*/ 1501334 h 3222876"/>
                <a:gd name="connsiteX10405" fmla="*/ 4039894 w 5697280"/>
                <a:gd name="connsiteY10405" fmla="*/ 1555170 h 3222876"/>
                <a:gd name="connsiteX10406" fmla="*/ 4029678 w 5697280"/>
                <a:gd name="connsiteY10406" fmla="*/ 1584817 h 3222876"/>
                <a:gd name="connsiteX10407" fmla="*/ 4030401 w 5697280"/>
                <a:gd name="connsiteY10407" fmla="*/ 1592468 h 3222876"/>
                <a:gd name="connsiteX10408" fmla="*/ 4037165 w 5697280"/>
                <a:gd name="connsiteY10408" fmla="*/ 1588805 h 3222876"/>
                <a:gd name="connsiteX10409" fmla="*/ 4066206 w 5697280"/>
                <a:gd name="connsiteY10409" fmla="*/ 1551274 h 3222876"/>
                <a:gd name="connsiteX10410" fmla="*/ 4083000 w 5697280"/>
                <a:gd name="connsiteY10410" fmla="*/ 1527832 h 3222876"/>
                <a:gd name="connsiteX10411" fmla="*/ 4059255 w 5697280"/>
                <a:gd name="connsiteY10411" fmla="*/ 1543810 h 3222876"/>
                <a:gd name="connsiteX10412" fmla="*/ 4050088 w 5697280"/>
                <a:gd name="connsiteY10412" fmla="*/ 1547426 h 3222876"/>
                <a:gd name="connsiteX10413" fmla="*/ 4049271 w 5697280"/>
                <a:gd name="connsiteY10413" fmla="*/ 1536369 h 3222876"/>
                <a:gd name="connsiteX10414" fmla="*/ 4076819 w 5697280"/>
                <a:gd name="connsiteY10414" fmla="*/ 1509311 h 3222876"/>
                <a:gd name="connsiteX10415" fmla="*/ 4089975 w 5697280"/>
                <a:gd name="connsiteY10415" fmla="*/ 1498162 h 3222876"/>
                <a:gd name="connsiteX10416" fmla="*/ 4094383 w 5697280"/>
                <a:gd name="connsiteY10416" fmla="*/ 1515726 h 3222876"/>
                <a:gd name="connsiteX10417" fmla="*/ 3873605 w 5697280"/>
                <a:gd name="connsiteY10417" fmla="*/ 2263689 h 3222876"/>
                <a:gd name="connsiteX10418" fmla="*/ 3885385 w 5697280"/>
                <a:gd name="connsiteY10418" fmla="*/ 2258813 h 3222876"/>
                <a:gd name="connsiteX10419" fmla="*/ 3887787 w 5697280"/>
                <a:gd name="connsiteY10419" fmla="*/ 2273135 h 3222876"/>
                <a:gd name="connsiteX10420" fmla="*/ 3864462 w 5697280"/>
                <a:gd name="connsiteY10420" fmla="*/ 2339497 h 3222876"/>
                <a:gd name="connsiteX10421" fmla="*/ 3867517 w 5697280"/>
                <a:gd name="connsiteY10421" fmla="*/ 2340617 h 3222876"/>
                <a:gd name="connsiteX10422" fmla="*/ 3888487 w 5697280"/>
                <a:gd name="connsiteY10422" fmla="*/ 2295201 h 3222876"/>
                <a:gd name="connsiteX10423" fmla="*/ 3900103 w 5697280"/>
                <a:gd name="connsiteY10423" fmla="*/ 2285288 h 3222876"/>
                <a:gd name="connsiteX10424" fmla="*/ 3903696 w 5697280"/>
                <a:gd name="connsiteY10424" fmla="*/ 2297767 h 3222876"/>
                <a:gd name="connsiteX10425" fmla="*/ 3905188 w 5697280"/>
                <a:gd name="connsiteY10425" fmla="*/ 2303389 h 3222876"/>
                <a:gd name="connsiteX10426" fmla="*/ 3948411 w 5697280"/>
                <a:gd name="connsiteY10426" fmla="*/ 2288181 h 3222876"/>
                <a:gd name="connsiteX10427" fmla="*/ 4011554 w 5697280"/>
                <a:gd name="connsiteY10427" fmla="*/ 2288204 h 3222876"/>
                <a:gd name="connsiteX10428" fmla="*/ 4009921 w 5697280"/>
                <a:gd name="connsiteY10428" fmla="*/ 2274162 h 3222876"/>
                <a:gd name="connsiteX10429" fmla="*/ 4025432 w 5697280"/>
                <a:gd name="connsiteY10429" fmla="*/ 2265111 h 3222876"/>
                <a:gd name="connsiteX10430" fmla="*/ 4030377 w 5697280"/>
                <a:gd name="connsiteY10430" fmla="*/ 2269147 h 3222876"/>
                <a:gd name="connsiteX10431" fmla="*/ 4084400 w 5697280"/>
                <a:gd name="connsiteY10431" fmla="*/ 2246777 h 3222876"/>
                <a:gd name="connsiteX10432" fmla="*/ 4111364 w 5697280"/>
                <a:gd name="connsiteY10432" fmla="*/ 2236257 h 3222876"/>
                <a:gd name="connsiteX10433" fmla="*/ 4129139 w 5697280"/>
                <a:gd name="connsiteY10433" fmla="*/ 2209829 h 3222876"/>
                <a:gd name="connsiteX10434" fmla="*/ 4009361 w 5697280"/>
                <a:gd name="connsiteY10434" fmla="*/ 2226717 h 3222876"/>
                <a:gd name="connsiteX10435" fmla="*/ 3921306 w 5697280"/>
                <a:gd name="connsiteY10435" fmla="*/ 2253355 h 3222876"/>
                <a:gd name="connsiteX10436" fmla="*/ 3876311 w 5697280"/>
                <a:gd name="connsiteY10436" fmla="*/ 2247897 h 3222876"/>
                <a:gd name="connsiteX10437" fmla="*/ 3873605 w 5697280"/>
                <a:gd name="connsiteY10437" fmla="*/ 2263689 h 3222876"/>
                <a:gd name="connsiteX10438" fmla="*/ 5252178 w 5697280"/>
                <a:gd name="connsiteY10438" fmla="*/ 833029 h 3222876"/>
                <a:gd name="connsiteX10439" fmla="*/ 5252575 w 5697280"/>
                <a:gd name="connsiteY10439" fmla="*/ 825611 h 3222876"/>
                <a:gd name="connsiteX10440" fmla="*/ 5236247 w 5697280"/>
                <a:gd name="connsiteY10440" fmla="*/ 752648 h 3222876"/>
                <a:gd name="connsiteX10441" fmla="*/ 5236387 w 5697280"/>
                <a:gd name="connsiteY10441" fmla="*/ 738560 h 3222876"/>
                <a:gd name="connsiteX10442" fmla="*/ 5247747 w 5697280"/>
                <a:gd name="connsiteY10442" fmla="*/ 749010 h 3222876"/>
                <a:gd name="connsiteX10443" fmla="*/ 5261369 w 5697280"/>
                <a:gd name="connsiteY10443" fmla="*/ 758596 h 3222876"/>
                <a:gd name="connsiteX10444" fmla="*/ 5278467 w 5697280"/>
                <a:gd name="connsiteY10444" fmla="*/ 751529 h 3222876"/>
                <a:gd name="connsiteX10445" fmla="*/ 5273522 w 5697280"/>
                <a:gd name="connsiteY10445" fmla="*/ 726594 h 3222876"/>
                <a:gd name="connsiteX10446" fmla="*/ 5286911 w 5697280"/>
                <a:gd name="connsiteY10446" fmla="*/ 751715 h 3222876"/>
                <a:gd name="connsiteX10447" fmla="*/ 5297524 w 5697280"/>
                <a:gd name="connsiteY10447" fmla="*/ 759739 h 3222876"/>
                <a:gd name="connsiteX10448" fmla="*/ 5291203 w 5697280"/>
                <a:gd name="connsiteY10448" fmla="*/ 739096 h 3222876"/>
                <a:gd name="connsiteX10449" fmla="*/ 5292579 w 5697280"/>
                <a:gd name="connsiteY10449" fmla="*/ 731422 h 3222876"/>
                <a:gd name="connsiteX10450" fmla="*/ 5300603 w 5697280"/>
                <a:gd name="connsiteY10450" fmla="*/ 734734 h 3222876"/>
                <a:gd name="connsiteX10451" fmla="*/ 5314692 w 5697280"/>
                <a:gd name="connsiteY10451" fmla="*/ 757150 h 3222876"/>
                <a:gd name="connsiteX10452" fmla="*/ 5316838 w 5697280"/>
                <a:gd name="connsiteY10452" fmla="*/ 747983 h 3222876"/>
                <a:gd name="connsiteX10453" fmla="*/ 5311379 w 5697280"/>
                <a:gd name="connsiteY10453" fmla="*/ 733568 h 3222876"/>
                <a:gd name="connsiteX10454" fmla="*/ 5312312 w 5697280"/>
                <a:gd name="connsiteY10454" fmla="*/ 713811 h 3222876"/>
                <a:gd name="connsiteX10455" fmla="*/ 5323695 w 5697280"/>
                <a:gd name="connsiteY10455" fmla="*/ 744928 h 3222876"/>
                <a:gd name="connsiteX10456" fmla="*/ 5337481 w 5697280"/>
                <a:gd name="connsiteY10456" fmla="*/ 745767 h 3222876"/>
                <a:gd name="connsiteX10457" fmla="*/ 5334052 w 5697280"/>
                <a:gd name="connsiteY10457" fmla="*/ 724681 h 3222876"/>
                <a:gd name="connsiteX10458" fmla="*/ 5338134 w 5697280"/>
                <a:gd name="connsiteY10458" fmla="*/ 719549 h 3222876"/>
                <a:gd name="connsiteX10459" fmla="*/ 5342286 w 5697280"/>
                <a:gd name="connsiteY10459" fmla="*/ 723375 h 3222876"/>
                <a:gd name="connsiteX10460" fmla="*/ 5354136 w 5697280"/>
                <a:gd name="connsiteY10460" fmla="*/ 757733 h 3222876"/>
                <a:gd name="connsiteX10461" fmla="*/ 5369367 w 5697280"/>
                <a:gd name="connsiteY10461" fmla="*/ 749896 h 3222876"/>
                <a:gd name="connsiteX10462" fmla="*/ 5374452 w 5697280"/>
                <a:gd name="connsiteY10462" fmla="*/ 700422 h 3222876"/>
                <a:gd name="connsiteX10463" fmla="*/ 5392973 w 5697280"/>
                <a:gd name="connsiteY10463" fmla="*/ 718943 h 3222876"/>
                <a:gd name="connsiteX10464" fmla="*/ 5390897 w 5697280"/>
                <a:gd name="connsiteY10464" fmla="*/ 723025 h 3222876"/>
                <a:gd name="connsiteX10465" fmla="*/ 5388634 w 5697280"/>
                <a:gd name="connsiteY10465" fmla="*/ 740146 h 3222876"/>
                <a:gd name="connsiteX10466" fmla="*/ 5406152 w 5697280"/>
                <a:gd name="connsiteY10466" fmla="*/ 736997 h 3222876"/>
                <a:gd name="connsiteX10467" fmla="*/ 5405872 w 5697280"/>
                <a:gd name="connsiteY10467" fmla="*/ 710802 h 3222876"/>
                <a:gd name="connsiteX10468" fmla="*/ 5415226 w 5697280"/>
                <a:gd name="connsiteY10468" fmla="*/ 709659 h 3222876"/>
                <a:gd name="connsiteX10469" fmla="*/ 5427378 w 5697280"/>
                <a:gd name="connsiteY10469" fmla="*/ 729439 h 3222876"/>
                <a:gd name="connsiteX10470" fmla="*/ 5424346 w 5697280"/>
                <a:gd name="connsiteY10470" fmla="*/ 707700 h 3222876"/>
                <a:gd name="connsiteX10471" fmla="*/ 5428311 w 5697280"/>
                <a:gd name="connsiteY10471" fmla="*/ 696503 h 3222876"/>
                <a:gd name="connsiteX10472" fmla="*/ 5434889 w 5697280"/>
                <a:gd name="connsiteY10472" fmla="*/ 706207 h 3222876"/>
                <a:gd name="connsiteX10473" fmla="*/ 5438994 w 5697280"/>
                <a:gd name="connsiteY10473" fmla="*/ 725824 h 3222876"/>
                <a:gd name="connsiteX10474" fmla="*/ 5457608 w 5697280"/>
                <a:gd name="connsiteY10474" fmla="*/ 721835 h 3222876"/>
                <a:gd name="connsiteX10475" fmla="*/ 5462297 w 5697280"/>
                <a:gd name="connsiteY10475" fmla="*/ 682834 h 3222876"/>
                <a:gd name="connsiteX10476" fmla="*/ 5453013 w 5697280"/>
                <a:gd name="connsiteY10476" fmla="*/ 676886 h 3222876"/>
                <a:gd name="connsiteX10477" fmla="*/ 5410024 w 5697280"/>
                <a:gd name="connsiteY10477" fmla="*/ 689389 h 3222876"/>
                <a:gd name="connsiteX10478" fmla="*/ 5404123 w 5697280"/>
                <a:gd name="connsiteY10478" fmla="*/ 689739 h 3222876"/>
                <a:gd name="connsiteX10479" fmla="*/ 5382359 w 5697280"/>
                <a:gd name="connsiteY10479" fmla="*/ 694567 h 3222876"/>
                <a:gd name="connsiteX10480" fmla="*/ 5360877 w 5697280"/>
                <a:gd name="connsiteY10480" fmla="*/ 690672 h 3222876"/>
                <a:gd name="connsiteX10481" fmla="*/ 5356165 w 5697280"/>
                <a:gd name="connsiteY10481" fmla="*/ 700959 h 3222876"/>
                <a:gd name="connsiteX10482" fmla="*/ 5360877 w 5697280"/>
                <a:gd name="connsiteY10482" fmla="*/ 713321 h 3222876"/>
                <a:gd name="connsiteX10483" fmla="*/ 5361436 w 5697280"/>
                <a:gd name="connsiteY10483" fmla="*/ 739213 h 3222876"/>
                <a:gd name="connsiteX10484" fmla="*/ 5357588 w 5697280"/>
                <a:gd name="connsiteY10484" fmla="*/ 735644 h 3222876"/>
                <a:gd name="connsiteX10485" fmla="*/ 5325281 w 5697280"/>
                <a:gd name="connsiteY10485" fmla="*/ 702545 h 3222876"/>
                <a:gd name="connsiteX10486" fmla="*/ 5298364 w 5697280"/>
                <a:gd name="connsiteY10486" fmla="*/ 707070 h 3222876"/>
                <a:gd name="connsiteX10487" fmla="*/ 5265358 w 5697280"/>
                <a:gd name="connsiteY10487" fmla="*/ 710569 h 3222876"/>
                <a:gd name="connsiteX10488" fmla="*/ 5263445 w 5697280"/>
                <a:gd name="connsiteY10488" fmla="*/ 739749 h 3222876"/>
                <a:gd name="connsiteX10489" fmla="*/ 5250009 w 5697280"/>
                <a:gd name="connsiteY10489" fmla="*/ 743878 h 3222876"/>
                <a:gd name="connsiteX10490" fmla="*/ 5236177 w 5697280"/>
                <a:gd name="connsiteY10490" fmla="*/ 727643 h 3222876"/>
                <a:gd name="connsiteX10491" fmla="*/ 5219126 w 5697280"/>
                <a:gd name="connsiteY10491" fmla="*/ 739096 h 3222876"/>
                <a:gd name="connsiteX10492" fmla="*/ 5240866 w 5697280"/>
                <a:gd name="connsiteY10492" fmla="*/ 809866 h 3222876"/>
                <a:gd name="connsiteX10493" fmla="*/ 5252178 w 5697280"/>
                <a:gd name="connsiteY10493" fmla="*/ 833029 h 3222876"/>
                <a:gd name="connsiteX10494" fmla="*/ 4635260 w 5697280"/>
                <a:gd name="connsiteY10494" fmla="*/ 330126 h 3222876"/>
                <a:gd name="connsiteX10495" fmla="*/ 4619515 w 5697280"/>
                <a:gd name="connsiteY10495" fmla="*/ 313938 h 3222876"/>
                <a:gd name="connsiteX10496" fmla="*/ 4591151 w 5697280"/>
                <a:gd name="connsiteY10496" fmla="*/ 319326 h 3222876"/>
                <a:gd name="connsiteX10497" fmla="*/ 4575896 w 5697280"/>
                <a:gd name="connsiteY10497" fmla="*/ 321193 h 3222876"/>
                <a:gd name="connsiteX10498" fmla="*/ 4565540 w 5697280"/>
                <a:gd name="connsiteY10498" fmla="*/ 314871 h 3222876"/>
                <a:gd name="connsiteX10499" fmla="*/ 4606266 w 5697280"/>
                <a:gd name="connsiteY10499" fmla="*/ 302135 h 3222876"/>
                <a:gd name="connsiteX10500" fmla="*/ 4672045 w 5697280"/>
                <a:gd name="connsiteY10500" fmla="*/ 297983 h 3222876"/>
                <a:gd name="connsiteX10501" fmla="*/ 4697913 w 5697280"/>
                <a:gd name="connsiteY10501" fmla="*/ 275567 h 3222876"/>
                <a:gd name="connsiteX10502" fmla="*/ 4704328 w 5697280"/>
                <a:gd name="connsiteY10502" fmla="*/ 268710 h 3222876"/>
                <a:gd name="connsiteX10503" fmla="*/ 4735211 w 5697280"/>
                <a:gd name="connsiteY10503" fmla="*/ 267030 h 3222876"/>
                <a:gd name="connsiteX10504" fmla="*/ 4743048 w 5697280"/>
                <a:gd name="connsiteY10504" fmla="*/ 265444 h 3222876"/>
                <a:gd name="connsiteX10505" fmla="*/ 4769686 w 5697280"/>
                <a:gd name="connsiteY10505" fmla="*/ 248486 h 3222876"/>
                <a:gd name="connsiteX10506" fmla="*/ 4769033 w 5697280"/>
                <a:gd name="connsiteY10506" fmla="*/ 239576 h 3222876"/>
                <a:gd name="connsiteX10507" fmla="*/ 4706450 w 5697280"/>
                <a:gd name="connsiteY10507" fmla="*/ 236613 h 3222876"/>
                <a:gd name="connsiteX10508" fmla="*/ 4653571 w 5697280"/>
                <a:gd name="connsiteY10508" fmla="*/ 242328 h 3222876"/>
                <a:gd name="connsiteX10509" fmla="*/ 4645197 w 5697280"/>
                <a:gd name="connsiteY10509" fmla="*/ 255811 h 3222876"/>
                <a:gd name="connsiteX10510" fmla="*/ 4683451 w 5697280"/>
                <a:gd name="connsiteY10510" fmla="*/ 263741 h 3222876"/>
                <a:gd name="connsiteX10511" fmla="*/ 4658656 w 5697280"/>
                <a:gd name="connsiteY10511" fmla="*/ 271042 h 3222876"/>
                <a:gd name="connsiteX10512" fmla="*/ 4631575 w 5697280"/>
                <a:gd name="connsiteY10512" fmla="*/ 273095 h 3222876"/>
                <a:gd name="connsiteX10513" fmla="*/ 4562810 w 5697280"/>
                <a:gd name="connsiteY10513" fmla="*/ 279253 h 3222876"/>
                <a:gd name="connsiteX10514" fmla="*/ 4560734 w 5697280"/>
                <a:gd name="connsiteY10514" fmla="*/ 297634 h 3222876"/>
                <a:gd name="connsiteX10515" fmla="*/ 4547462 w 5697280"/>
                <a:gd name="connsiteY10515" fmla="*/ 296514 h 3222876"/>
                <a:gd name="connsiteX10516" fmla="*/ 4528568 w 5697280"/>
                <a:gd name="connsiteY10516" fmla="*/ 293785 h 3222876"/>
                <a:gd name="connsiteX10517" fmla="*/ 4484389 w 5697280"/>
                <a:gd name="connsiteY10517" fmla="*/ 305144 h 3222876"/>
                <a:gd name="connsiteX10518" fmla="*/ 4538505 w 5697280"/>
                <a:gd name="connsiteY10518" fmla="*/ 308737 h 3222876"/>
                <a:gd name="connsiteX10519" fmla="*/ 4553597 w 5697280"/>
                <a:gd name="connsiteY10519" fmla="*/ 310486 h 3222876"/>
                <a:gd name="connsiteX10520" fmla="*/ 4549678 w 5697280"/>
                <a:gd name="connsiteY10520" fmla="*/ 315431 h 3222876"/>
                <a:gd name="connsiteX10521" fmla="*/ 4502630 w 5697280"/>
                <a:gd name="connsiteY10521" fmla="*/ 330709 h 3222876"/>
                <a:gd name="connsiteX10522" fmla="*/ 4468528 w 5697280"/>
                <a:gd name="connsiteY10522" fmla="*/ 322639 h 3222876"/>
                <a:gd name="connsiteX10523" fmla="*/ 4453833 w 5697280"/>
                <a:gd name="connsiteY10523" fmla="*/ 327374 h 3222876"/>
                <a:gd name="connsiteX10524" fmla="*/ 4457565 w 5697280"/>
                <a:gd name="connsiteY10524" fmla="*/ 330243 h 3222876"/>
                <a:gd name="connsiteX10525" fmla="*/ 4480027 w 5697280"/>
                <a:gd name="connsiteY10525" fmla="*/ 341486 h 3222876"/>
                <a:gd name="connsiteX10526" fmla="*/ 4492250 w 5697280"/>
                <a:gd name="connsiteY10526" fmla="*/ 340833 h 3222876"/>
                <a:gd name="connsiteX10527" fmla="*/ 4504776 w 5697280"/>
                <a:gd name="connsiteY10527" fmla="*/ 335514 h 3222876"/>
                <a:gd name="connsiteX10528" fmla="*/ 4553900 w 5697280"/>
                <a:gd name="connsiteY10528" fmla="*/ 329613 h 3222876"/>
                <a:gd name="connsiteX10529" fmla="*/ 4600085 w 5697280"/>
                <a:gd name="connsiteY10529" fmla="*/ 325391 h 3222876"/>
                <a:gd name="connsiteX10530" fmla="*/ 4635260 w 5697280"/>
                <a:gd name="connsiteY10530" fmla="*/ 330126 h 3222876"/>
                <a:gd name="connsiteX10531" fmla="*/ 4957808 w 5697280"/>
                <a:gd name="connsiteY10531" fmla="*/ 390260 h 3222876"/>
                <a:gd name="connsiteX10532" fmla="*/ 4930330 w 5697280"/>
                <a:gd name="connsiteY10532" fmla="*/ 371133 h 3222876"/>
                <a:gd name="connsiteX10533" fmla="*/ 4912533 w 5697280"/>
                <a:gd name="connsiteY10533" fmla="*/ 368870 h 3222876"/>
                <a:gd name="connsiteX10534" fmla="*/ 4906025 w 5697280"/>
                <a:gd name="connsiteY10534" fmla="*/ 365278 h 3222876"/>
                <a:gd name="connsiteX10535" fmla="*/ 4891027 w 5697280"/>
                <a:gd name="connsiteY10535" fmla="*/ 346758 h 3222876"/>
                <a:gd name="connsiteX10536" fmla="*/ 4828957 w 5697280"/>
                <a:gd name="connsiteY10536" fmla="*/ 307874 h 3222876"/>
                <a:gd name="connsiteX10537" fmla="*/ 4820420 w 5697280"/>
                <a:gd name="connsiteY10537" fmla="*/ 293948 h 3222876"/>
                <a:gd name="connsiteX10538" fmla="*/ 4832969 w 5697280"/>
                <a:gd name="connsiteY10538" fmla="*/ 292665 h 3222876"/>
                <a:gd name="connsiteX10539" fmla="*/ 4868681 w 5697280"/>
                <a:gd name="connsiteY10539" fmla="*/ 289633 h 3222876"/>
                <a:gd name="connsiteX10540" fmla="*/ 4838614 w 5697280"/>
                <a:gd name="connsiteY10540" fmla="*/ 290123 h 3222876"/>
                <a:gd name="connsiteX10541" fmla="*/ 4815825 w 5697280"/>
                <a:gd name="connsiteY10541" fmla="*/ 272232 h 3222876"/>
                <a:gd name="connsiteX10542" fmla="*/ 4793199 w 5697280"/>
                <a:gd name="connsiteY10542" fmla="*/ 291079 h 3222876"/>
                <a:gd name="connsiteX10543" fmla="*/ 4782375 w 5697280"/>
                <a:gd name="connsiteY10543" fmla="*/ 297307 h 3222876"/>
                <a:gd name="connsiteX10544" fmla="*/ 4768683 w 5697280"/>
                <a:gd name="connsiteY10544" fmla="*/ 296701 h 3222876"/>
                <a:gd name="connsiteX10545" fmla="*/ 4768007 w 5697280"/>
                <a:gd name="connsiteY10545" fmla="*/ 304071 h 3222876"/>
                <a:gd name="connsiteX10546" fmla="*/ 4784825 w 5697280"/>
                <a:gd name="connsiteY10546" fmla="*/ 309623 h 3222876"/>
                <a:gd name="connsiteX10547" fmla="*/ 4819580 w 5697280"/>
                <a:gd name="connsiteY10547" fmla="*/ 350443 h 3222876"/>
                <a:gd name="connsiteX10548" fmla="*/ 4882233 w 5697280"/>
                <a:gd name="connsiteY10548" fmla="*/ 395508 h 3222876"/>
                <a:gd name="connsiteX10549" fmla="*/ 4886711 w 5697280"/>
                <a:gd name="connsiteY10549" fmla="*/ 396465 h 3222876"/>
                <a:gd name="connsiteX10550" fmla="*/ 4919950 w 5697280"/>
                <a:gd name="connsiteY10550" fmla="*/ 414892 h 3222876"/>
                <a:gd name="connsiteX10551" fmla="*/ 4918691 w 5697280"/>
                <a:gd name="connsiteY10551" fmla="*/ 421260 h 3222876"/>
                <a:gd name="connsiteX10552" fmla="*/ 4897791 w 5697280"/>
                <a:gd name="connsiteY10552" fmla="*/ 421027 h 3222876"/>
                <a:gd name="connsiteX10553" fmla="*/ 4917991 w 5697280"/>
                <a:gd name="connsiteY10553" fmla="*/ 448271 h 3222876"/>
                <a:gd name="connsiteX10554" fmla="*/ 4920790 w 5697280"/>
                <a:gd name="connsiteY10554" fmla="*/ 432993 h 3222876"/>
                <a:gd name="connsiteX10555" fmla="*/ 4946705 w 5697280"/>
                <a:gd name="connsiteY10555" fmla="*/ 411230 h 3222876"/>
                <a:gd name="connsiteX10556" fmla="*/ 4936442 w 5697280"/>
                <a:gd name="connsiteY10556" fmla="*/ 404115 h 3222876"/>
                <a:gd name="connsiteX10557" fmla="*/ 4934926 w 5697280"/>
                <a:gd name="connsiteY10557" fmla="*/ 393899 h 3222876"/>
                <a:gd name="connsiteX10558" fmla="*/ 4957808 w 5697280"/>
                <a:gd name="connsiteY10558" fmla="*/ 390260 h 3222876"/>
                <a:gd name="connsiteX10559" fmla="*/ 4044723 w 5697280"/>
                <a:gd name="connsiteY10559" fmla="*/ 801236 h 3222876"/>
                <a:gd name="connsiteX10560" fmla="*/ 4045842 w 5697280"/>
                <a:gd name="connsiteY10560" fmla="*/ 812246 h 3222876"/>
                <a:gd name="connsiteX10561" fmla="*/ 4022633 w 5697280"/>
                <a:gd name="connsiteY10561" fmla="*/ 860506 h 3222876"/>
                <a:gd name="connsiteX10562" fmla="*/ 4020604 w 5697280"/>
                <a:gd name="connsiteY10562" fmla="*/ 872239 h 3222876"/>
                <a:gd name="connsiteX10563" fmla="*/ 4030284 w 5697280"/>
                <a:gd name="connsiteY10563" fmla="*/ 880357 h 3222876"/>
                <a:gd name="connsiteX10564" fmla="*/ 4035392 w 5697280"/>
                <a:gd name="connsiteY10564" fmla="*/ 870980 h 3222876"/>
                <a:gd name="connsiteX10565" fmla="*/ 4045866 w 5697280"/>
                <a:gd name="connsiteY10565" fmla="*/ 848867 h 3222876"/>
                <a:gd name="connsiteX10566" fmla="*/ 4061121 w 5697280"/>
                <a:gd name="connsiteY10566" fmla="*/ 820550 h 3222876"/>
                <a:gd name="connsiteX10567" fmla="*/ 4053890 w 5697280"/>
                <a:gd name="connsiteY10567" fmla="*/ 767740 h 3222876"/>
                <a:gd name="connsiteX10568" fmla="*/ 4046822 w 5697280"/>
                <a:gd name="connsiteY10568" fmla="*/ 764311 h 3222876"/>
                <a:gd name="connsiteX10569" fmla="*/ 4024779 w 5697280"/>
                <a:gd name="connsiteY10569" fmla="*/ 795918 h 3222876"/>
                <a:gd name="connsiteX10570" fmla="*/ 4017642 w 5697280"/>
                <a:gd name="connsiteY10570" fmla="*/ 815931 h 3222876"/>
                <a:gd name="connsiteX10571" fmla="*/ 4004299 w 5697280"/>
                <a:gd name="connsiteY10571" fmla="*/ 812525 h 3222876"/>
                <a:gd name="connsiteX10572" fmla="*/ 4016849 w 5697280"/>
                <a:gd name="connsiteY10572" fmla="*/ 775134 h 3222876"/>
                <a:gd name="connsiteX10573" fmla="*/ 4037119 w 5697280"/>
                <a:gd name="connsiteY10573" fmla="*/ 741779 h 3222876"/>
                <a:gd name="connsiteX10574" fmla="*/ 4029398 w 5697280"/>
                <a:gd name="connsiteY10574" fmla="*/ 710755 h 3222876"/>
                <a:gd name="connsiteX10575" fmla="*/ 4015612 w 5697280"/>
                <a:gd name="connsiteY10575" fmla="*/ 672944 h 3222876"/>
                <a:gd name="connsiteX10576" fmla="*/ 4012020 w 5697280"/>
                <a:gd name="connsiteY10576" fmla="*/ 649292 h 3222876"/>
                <a:gd name="connsiteX10577" fmla="*/ 4006818 w 5697280"/>
                <a:gd name="connsiteY10577" fmla="*/ 640288 h 3222876"/>
                <a:gd name="connsiteX10578" fmla="*/ 3999191 w 5697280"/>
                <a:gd name="connsiteY10578" fmla="*/ 646283 h 3222876"/>
                <a:gd name="connsiteX10579" fmla="*/ 3983680 w 5697280"/>
                <a:gd name="connsiteY10579" fmla="*/ 679942 h 3222876"/>
                <a:gd name="connsiteX10580" fmla="*/ 3962779 w 5697280"/>
                <a:gd name="connsiteY10580" fmla="*/ 733731 h 3222876"/>
                <a:gd name="connsiteX10581" fmla="*/ 3969054 w 5697280"/>
                <a:gd name="connsiteY10581" fmla="*/ 748076 h 3222876"/>
                <a:gd name="connsiteX10582" fmla="*/ 3976238 w 5697280"/>
                <a:gd name="connsiteY10582" fmla="*/ 737697 h 3222876"/>
                <a:gd name="connsiteX10583" fmla="*/ 4003086 w 5697280"/>
                <a:gd name="connsiteY10583" fmla="*/ 681202 h 3222876"/>
                <a:gd name="connsiteX10584" fmla="*/ 4010900 w 5697280"/>
                <a:gd name="connsiteY10584" fmla="*/ 679616 h 3222876"/>
                <a:gd name="connsiteX10585" fmla="*/ 4008031 w 5697280"/>
                <a:gd name="connsiteY10585" fmla="*/ 688316 h 3222876"/>
                <a:gd name="connsiteX10586" fmla="*/ 3994922 w 5697280"/>
                <a:gd name="connsiteY10586" fmla="*/ 726127 h 3222876"/>
                <a:gd name="connsiteX10587" fmla="*/ 3977988 w 5697280"/>
                <a:gd name="connsiteY10587" fmla="*/ 750992 h 3222876"/>
                <a:gd name="connsiteX10588" fmla="*/ 3972646 w 5697280"/>
                <a:gd name="connsiteY10588" fmla="*/ 776231 h 3222876"/>
                <a:gd name="connsiteX10589" fmla="*/ 3976752 w 5697280"/>
                <a:gd name="connsiteY10589" fmla="*/ 782762 h 3222876"/>
                <a:gd name="connsiteX10590" fmla="*/ 3981417 w 5697280"/>
                <a:gd name="connsiteY10590" fmla="*/ 776790 h 3222876"/>
                <a:gd name="connsiteX10591" fmla="*/ 4008755 w 5697280"/>
                <a:gd name="connsiteY10591" fmla="*/ 728670 h 3222876"/>
                <a:gd name="connsiteX10592" fmla="*/ 4017548 w 5697280"/>
                <a:gd name="connsiteY10592" fmla="*/ 724634 h 3222876"/>
                <a:gd name="connsiteX10593" fmla="*/ 4013723 w 5697280"/>
                <a:gd name="connsiteY10593" fmla="*/ 749593 h 3222876"/>
                <a:gd name="connsiteX10594" fmla="*/ 3997861 w 5697280"/>
                <a:gd name="connsiteY10594" fmla="*/ 790016 h 3222876"/>
                <a:gd name="connsiteX10595" fmla="*/ 3991587 w 5697280"/>
                <a:gd name="connsiteY10595" fmla="*/ 821669 h 3222876"/>
                <a:gd name="connsiteX10596" fmla="*/ 4002830 w 5697280"/>
                <a:gd name="connsiteY10596" fmla="*/ 845461 h 3222876"/>
                <a:gd name="connsiteX10597" fmla="*/ 4005022 w 5697280"/>
                <a:gd name="connsiteY10597" fmla="*/ 854698 h 3222876"/>
                <a:gd name="connsiteX10598" fmla="*/ 4015029 w 5697280"/>
                <a:gd name="connsiteY10598" fmla="*/ 846861 h 3222876"/>
                <a:gd name="connsiteX10599" fmla="*/ 4044723 w 5697280"/>
                <a:gd name="connsiteY10599" fmla="*/ 801236 h 3222876"/>
                <a:gd name="connsiteX10600" fmla="*/ 4211712 w 5697280"/>
                <a:gd name="connsiteY10600" fmla="*/ 2553627 h 3222876"/>
                <a:gd name="connsiteX10601" fmla="*/ 4198882 w 5697280"/>
                <a:gd name="connsiteY10601" fmla="*/ 2573034 h 3222876"/>
                <a:gd name="connsiteX10602" fmla="*/ 4199232 w 5697280"/>
                <a:gd name="connsiteY10602" fmla="*/ 2582458 h 3222876"/>
                <a:gd name="connsiteX10603" fmla="*/ 4182205 w 5697280"/>
                <a:gd name="connsiteY10603" fmla="*/ 2644317 h 3222876"/>
                <a:gd name="connsiteX10604" fmla="*/ 4177749 w 5697280"/>
                <a:gd name="connsiteY10604" fmla="*/ 2673941 h 3222876"/>
                <a:gd name="connsiteX10605" fmla="*/ 4171941 w 5697280"/>
                <a:gd name="connsiteY10605" fmla="*/ 2716207 h 3222876"/>
                <a:gd name="connsiteX10606" fmla="*/ 4176093 w 5697280"/>
                <a:gd name="connsiteY10606" fmla="*/ 2735125 h 3222876"/>
                <a:gd name="connsiteX10607" fmla="*/ 4178333 w 5697280"/>
                <a:gd name="connsiteY10607" fmla="*/ 2745248 h 3222876"/>
                <a:gd name="connsiteX10608" fmla="*/ 4179919 w 5697280"/>
                <a:gd name="connsiteY10608" fmla="*/ 2753529 h 3222876"/>
                <a:gd name="connsiteX10609" fmla="*/ 4185097 w 5697280"/>
                <a:gd name="connsiteY10609" fmla="*/ 2746018 h 3222876"/>
                <a:gd name="connsiteX10610" fmla="*/ 4188712 w 5697280"/>
                <a:gd name="connsiteY10610" fmla="*/ 2722879 h 3222876"/>
                <a:gd name="connsiteX10611" fmla="*/ 4188129 w 5697280"/>
                <a:gd name="connsiteY10611" fmla="*/ 2705967 h 3222876"/>
                <a:gd name="connsiteX10612" fmla="*/ 4189715 w 5697280"/>
                <a:gd name="connsiteY10612" fmla="*/ 2690339 h 3222876"/>
                <a:gd name="connsiteX10613" fmla="*/ 4196480 w 5697280"/>
                <a:gd name="connsiteY10613" fmla="*/ 2690246 h 3222876"/>
                <a:gd name="connsiteX10614" fmla="*/ 4202941 w 5697280"/>
                <a:gd name="connsiteY10614" fmla="*/ 2726564 h 3222876"/>
                <a:gd name="connsiteX10615" fmla="*/ 4194917 w 5697280"/>
                <a:gd name="connsiteY10615" fmla="*/ 2751569 h 3222876"/>
                <a:gd name="connsiteX10616" fmla="*/ 4199932 w 5697280"/>
                <a:gd name="connsiteY10616" fmla="*/ 2764725 h 3222876"/>
                <a:gd name="connsiteX10617" fmla="*/ 4207840 w 5697280"/>
                <a:gd name="connsiteY10617" fmla="*/ 2777508 h 3222876"/>
                <a:gd name="connsiteX10618" fmla="*/ 4216913 w 5697280"/>
                <a:gd name="connsiteY10618" fmla="*/ 2787374 h 3222876"/>
                <a:gd name="connsiteX10619" fmla="*/ 4225941 w 5697280"/>
                <a:gd name="connsiteY10619" fmla="*/ 2794465 h 3222876"/>
                <a:gd name="connsiteX10620" fmla="*/ 4233918 w 5697280"/>
                <a:gd name="connsiteY10620" fmla="*/ 2796215 h 3222876"/>
                <a:gd name="connsiteX10621" fmla="*/ 4252835 w 5697280"/>
                <a:gd name="connsiteY10621" fmla="*/ 2786651 h 3222876"/>
                <a:gd name="connsiteX10622" fmla="*/ 4262305 w 5697280"/>
                <a:gd name="connsiteY10622" fmla="*/ 2780773 h 3222876"/>
                <a:gd name="connsiteX10623" fmla="*/ 4257687 w 5697280"/>
                <a:gd name="connsiteY10623" fmla="*/ 2768037 h 3222876"/>
                <a:gd name="connsiteX10624" fmla="*/ 4249569 w 5697280"/>
                <a:gd name="connsiteY10624" fmla="*/ 2776784 h 3222876"/>
                <a:gd name="connsiteX10625" fmla="*/ 4243971 w 5697280"/>
                <a:gd name="connsiteY10625" fmla="*/ 2781893 h 3222876"/>
                <a:gd name="connsiteX10626" fmla="*/ 4238163 w 5697280"/>
                <a:gd name="connsiteY10626" fmla="*/ 2776248 h 3222876"/>
                <a:gd name="connsiteX10627" fmla="*/ 4240636 w 5697280"/>
                <a:gd name="connsiteY10627" fmla="*/ 2755605 h 3222876"/>
                <a:gd name="connsiteX10628" fmla="*/ 4238560 w 5697280"/>
                <a:gd name="connsiteY10628" fmla="*/ 2747604 h 3222876"/>
                <a:gd name="connsiteX10629" fmla="*/ 4229789 w 5697280"/>
                <a:gd name="connsiteY10629" fmla="*/ 2754112 h 3222876"/>
                <a:gd name="connsiteX10630" fmla="*/ 4216843 w 5697280"/>
                <a:gd name="connsiteY10630" fmla="*/ 2769390 h 3222876"/>
                <a:gd name="connsiteX10631" fmla="*/ 4213858 w 5697280"/>
                <a:gd name="connsiteY10631" fmla="*/ 2750916 h 3222876"/>
                <a:gd name="connsiteX10632" fmla="*/ 4212365 w 5697280"/>
                <a:gd name="connsiteY10632" fmla="*/ 2744291 h 3222876"/>
                <a:gd name="connsiteX10633" fmla="*/ 4220599 w 5697280"/>
                <a:gd name="connsiteY10633" fmla="*/ 2715251 h 3222876"/>
                <a:gd name="connsiteX10634" fmla="*/ 4224214 w 5697280"/>
                <a:gd name="connsiteY10634" fmla="*/ 2710913 h 3222876"/>
                <a:gd name="connsiteX10635" fmla="*/ 4229299 w 5697280"/>
                <a:gd name="connsiteY10635" fmla="*/ 2715414 h 3222876"/>
                <a:gd name="connsiteX10636" fmla="*/ 4227363 w 5697280"/>
                <a:gd name="connsiteY10636" fmla="*/ 2727077 h 3222876"/>
                <a:gd name="connsiteX10637" fmla="*/ 4228553 w 5697280"/>
                <a:gd name="connsiteY10637" fmla="*/ 2743335 h 3222876"/>
                <a:gd name="connsiteX10638" fmla="*/ 4234128 w 5697280"/>
                <a:gd name="connsiteY10638" fmla="*/ 2724185 h 3222876"/>
                <a:gd name="connsiteX10639" fmla="*/ 4232635 w 5697280"/>
                <a:gd name="connsiteY10639" fmla="*/ 2700882 h 3222876"/>
                <a:gd name="connsiteX10640" fmla="*/ 4230512 w 5697280"/>
                <a:gd name="connsiteY10640" fmla="*/ 2686117 h 3222876"/>
                <a:gd name="connsiteX10641" fmla="*/ 4242245 w 5697280"/>
                <a:gd name="connsiteY10641" fmla="*/ 2666360 h 3222876"/>
                <a:gd name="connsiteX10642" fmla="*/ 4257267 w 5697280"/>
                <a:gd name="connsiteY10642" fmla="*/ 2659130 h 3222876"/>
                <a:gd name="connsiteX10643" fmla="*/ 4261419 w 5697280"/>
                <a:gd name="connsiteY10643" fmla="*/ 2656050 h 3222876"/>
                <a:gd name="connsiteX10644" fmla="*/ 4262538 w 5697280"/>
                <a:gd name="connsiteY10644" fmla="*/ 2606553 h 3222876"/>
                <a:gd name="connsiteX10645" fmla="*/ 4227480 w 5697280"/>
                <a:gd name="connsiteY10645" fmla="*/ 2659479 h 3222876"/>
                <a:gd name="connsiteX10646" fmla="*/ 4234384 w 5697280"/>
                <a:gd name="connsiteY10646" fmla="*/ 2631628 h 3222876"/>
                <a:gd name="connsiteX10647" fmla="*/ 4222722 w 5697280"/>
                <a:gd name="connsiteY10647" fmla="*/ 2661975 h 3222876"/>
                <a:gd name="connsiteX10648" fmla="*/ 4212995 w 5697280"/>
                <a:gd name="connsiteY10648" fmla="*/ 2670326 h 3222876"/>
                <a:gd name="connsiteX10649" fmla="*/ 4209006 w 5697280"/>
                <a:gd name="connsiteY10649" fmla="*/ 2657730 h 3222876"/>
                <a:gd name="connsiteX10650" fmla="*/ 4226057 w 5697280"/>
                <a:gd name="connsiteY10650" fmla="*/ 2606530 h 3222876"/>
                <a:gd name="connsiteX10651" fmla="*/ 4228250 w 5697280"/>
                <a:gd name="connsiteY10651" fmla="*/ 2593911 h 3222876"/>
                <a:gd name="connsiteX10652" fmla="*/ 4231655 w 5697280"/>
                <a:gd name="connsiteY10652" fmla="*/ 2566456 h 3222876"/>
                <a:gd name="connsiteX10653" fmla="*/ 4235737 w 5697280"/>
                <a:gd name="connsiteY10653" fmla="*/ 2527759 h 3222876"/>
                <a:gd name="connsiteX10654" fmla="*/ 4224704 w 5697280"/>
                <a:gd name="connsiteY10654" fmla="*/ 2561955 h 3222876"/>
                <a:gd name="connsiteX10655" fmla="*/ 4217916 w 5697280"/>
                <a:gd name="connsiteY10655" fmla="*/ 2604174 h 3222876"/>
                <a:gd name="connsiteX10656" fmla="*/ 4203968 w 5697280"/>
                <a:gd name="connsiteY10656" fmla="*/ 2641425 h 3222876"/>
                <a:gd name="connsiteX10657" fmla="*/ 4192771 w 5697280"/>
                <a:gd name="connsiteY10657" fmla="*/ 2652808 h 3222876"/>
                <a:gd name="connsiteX10658" fmla="*/ 4189156 w 5697280"/>
                <a:gd name="connsiteY10658" fmla="*/ 2636690 h 3222876"/>
                <a:gd name="connsiteX10659" fmla="*/ 4190718 w 5697280"/>
                <a:gd name="connsiteY10659" fmla="*/ 2632118 h 3222876"/>
                <a:gd name="connsiteX10660" fmla="*/ 4206347 w 5697280"/>
                <a:gd name="connsiteY10660" fmla="*/ 2576020 h 3222876"/>
                <a:gd name="connsiteX10661" fmla="*/ 4211712 w 5697280"/>
                <a:gd name="connsiteY10661" fmla="*/ 2553627 h 3222876"/>
                <a:gd name="connsiteX10662" fmla="*/ 3651125 w 5697280"/>
                <a:gd name="connsiteY10662" fmla="*/ 869347 h 3222876"/>
                <a:gd name="connsiteX10663" fmla="*/ 3653340 w 5697280"/>
                <a:gd name="connsiteY10663" fmla="*/ 862303 h 3222876"/>
                <a:gd name="connsiteX10664" fmla="*/ 3676573 w 5697280"/>
                <a:gd name="connsiteY10664" fmla="*/ 848284 h 3222876"/>
                <a:gd name="connsiteX10665" fmla="*/ 3686883 w 5697280"/>
                <a:gd name="connsiteY10665" fmla="*/ 845555 h 3222876"/>
                <a:gd name="connsiteX10666" fmla="*/ 3736847 w 5697280"/>
                <a:gd name="connsiteY10666" fmla="*/ 791859 h 3222876"/>
                <a:gd name="connsiteX10667" fmla="*/ 3744474 w 5697280"/>
                <a:gd name="connsiteY10667" fmla="*/ 789130 h 3222876"/>
                <a:gd name="connsiteX10668" fmla="*/ 3742935 w 5697280"/>
                <a:gd name="connsiteY10668" fmla="*/ 808653 h 3222876"/>
                <a:gd name="connsiteX10669" fmla="*/ 3706733 w 5697280"/>
                <a:gd name="connsiteY10669" fmla="*/ 847747 h 3222876"/>
                <a:gd name="connsiteX10670" fmla="*/ 3705660 w 5697280"/>
                <a:gd name="connsiteY10670" fmla="*/ 859340 h 3222876"/>
                <a:gd name="connsiteX10671" fmla="*/ 3752755 w 5697280"/>
                <a:gd name="connsiteY10671" fmla="*/ 823022 h 3222876"/>
                <a:gd name="connsiteX10672" fmla="*/ 3750725 w 5697280"/>
                <a:gd name="connsiteY10672" fmla="*/ 768813 h 3222876"/>
                <a:gd name="connsiteX10673" fmla="*/ 3744987 w 5697280"/>
                <a:gd name="connsiteY10673" fmla="*/ 762678 h 3222876"/>
                <a:gd name="connsiteX10674" fmla="*/ 3722478 w 5697280"/>
                <a:gd name="connsiteY10674" fmla="*/ 777397 h 3222876"/>
                <a:gd name="connsiteX10675" fmla="*/ 3691945 w 5697280"/>
                <a:gd name="connsiteY10675" fmla="*/ 827897 h 3222876"/>
                <a:gd name="connsiteX10676" fmla="*/ 3685273 w 5697280"/>
                <a:gd name="connsiteY10676" fmla="*/ 832539 h 3222876"/>
                <a:gd name="connsiteX10677" fmla="*/ 3661225 w 5697280"/>
                <a:gd name="connsiteY10677" fmla="*/ 821273 h 3222876"/>
                <a:gd name="connsiteX10678" fmla="*/ 3673377 w 5697280"/>
                <a:gd name="connsiteY10678" fmla="*/ 792629 h 3222876"/>
                <a:gd name="connsiteX10679" fmla="*/ 3678952 w 5697280"/>
                <a:gd name="connsiteY10679" fmla="*/ 797644 h 3222876"/>
                <a:gd name="connsiteX10680" fmla="*/ 3674590 w 5697280"/>
                <a:gd name="connsiteY10680" fmla="*/ 816817 h 3222876"/>
                <a:gd name="connsiteX10681" fmla="*/ 3676596 w 5697280"/>
                <a:gd name="connsiteY10681" fmla="*/ 816794 h 3222876"/>
                <a:gd name="connsiteX10682" fmla="*/ 3745780 w 5697280"/>
                <a:gd name="connsiteY10682" fmla="*/ 741405 h 3222876"/>
                <a:gd name="connsiteX10683" fmla="*/ 3745804 w 5697280"/>
                <a:gd name="connsiteY10683" fmla="*/ 715630 h 3222876"/>
                <a:gd name="connsiteX10684" fmla="*/ 3732088 w 5697280"/>
                <a:gd name="connsiteY10684" fmla="*/ 706953 h 3222876"/>
                <a:gd name="connsiteX10685" fmla="*/ 3743098 w 5697280"/>
                <a:gd name="connsiteY10685" fmla="*/ 685494 h 3222876"/>
                <a:gd name="connsiteX10686" fmla="*/ 3733348 w 5697280"/>
                <a:gd name="connsiteY10686" fmla="*/ 681901 h 3222876"/>
                <a:gd name="connsiteX10687" fmla="*/ 3708156 w 5697280"/>
                <a:gd name="connsiteY10687" fmla="*/ 708306 h 3222876"/>
                <a:gd name="connsiteX10688" fmla="*/ 3671231 w 5697280"/>
                <a:gd name="connsiteY10688" fmla="*/ 766737 h 3222876"/>
                <a:gd name="connsiteX10689" fmla="*/ 3666613 w 5697280"/>
                <a:gd name="connsiteY10689" fmla="*/ 777700 h 3222876"/>
                <a:gd name="connsiteX10690" fmla="*/ 3651404 w 5697280"/>
                <a:gd name="connsiteY10690" fmla="*/ 801796 h 3222876"/>
                <a:gd name="connsiteX10691" fmla="*/ 3647113 w 5697280"/>
                <a:gd name="connsiteY10691" fmla="*/ 809796 h 3222876"/>
                <a:gd name="connsiteX10692" fmla="*/ 3652128 w 5697280"/>
                <a:gd name="connsiteY10692" fmla="*/ 809983 h 3222876"/>
                <a:gd name="connsiteX10693" fmla="*/ 3654647 w 5697280"/>
                <a:gd name="connsiteY10693" fmla="*/ 812899 h 3222876"/>
                <a:gd name="connsiteX10694" fmla="*/ 3647486 w 5697280"/>
                <a:gd name="connsiteY10694" fmla="*/ 841053 h 3222876"/>
                <a:gd name="connsiteX10695" fmla="*/ 3651125 w 5697280"/>
                <a:gd name="connsiteY10695" fmla="*/ 869347 h 3222876"/>
                <a:gd name="connsiteX10696" fmla="*/ 1898267 w 5697280"/>
                <a:gd name="connsiteY10696" fmla="*/ 367774 h 3222876"/>
                <a:gd name="connsiteX10697" fmla="*/ 1928217 w 5697280"/>
                <a:gd name="connsiteY10697" fmla="*/ 350653 h 3222876"/>
                <a:gd name="connsiteX10698" fmla="*/ 1943635 w 5697280"/>
                <a:gd name="connsiteY10698" fmla="*/ 347714 h 3222876"/>
                <a:gd name="connsiteX10699" fmla="*/ 1932486 w 5697280"/>
                <a:gd name="connsiteY10699" fmla="*/ 364555 h 3222876"/>
                <a:gd name="connsiteX10700" fmla="*/ 1912379 w 5697280"/>
                <a:gd name="connsiteY10700" fmla="*/ 370153 h 3222876"/>
                <a:gd name="connsiteX10701" fmla="*/ 1887724 w 5697280"/>
                <a:gd name="connsiteY10701" fmla="*/ 383869 h 3222876"/>
                <a:gd name="connsiteX10702" fmla="*/ 1887677 w 5697280"/>
                <a:gd name="connsiteY10702" fmla="*/ 394645 h 3222876"/>
                <a:gd name="connsiteX10703" fmla="*/ 1899970 w 5697280"/>
                <a:gd name="connsiteY10703" fmla="*/ 394785 h 3222876"/>
                <a:gd name="connsiteX10704" fmla="*/ 1925604 w 5697280"/>
                <a:gd name="connsiteY10704" fmla="*/ 382492 h 3222876"/>
                <a:gd name="connsiteX10705" fmla="*/ 1965282 w 5697280"/>
                <a:gd name="connsiteY10705" fmla="*/ 341066 h 3222876"/>
                <a:gd name="connsiteX10706" fmla="*/ 2011350 w 5697280"/>
                <a:gd name="connsiteY10706" fmla="*/ 262738 h 3222876"/>
                <a:gd name="connsiteX10707" fmla="*/ 2008108 w 5697280"/>
                <a:gd name="connsiteY10707" fmla="*/ 249419 h 3222876"/>
                <a:gd name="connsiteX10708" fmla="*/ 1975242 w 5697280"/>
                <a:gd name="connsiteY10708" fmla="*/ 260382 h 3222876"/>
                <a:gd name="connsiteX10709" fmla="*/ 1956908 w 5697280"/>
                <a:gd name="connsiteY10709" fmla="*/ 266190 h 3222876"/>
                <a:gd name="connsiteX10710" fmla="*/ 1954575 w 5697280"/>
                <a:gd name="connsiteY10710" fmla="*/ 258866 h 3222876"/>
                <a:gd name="connsiteX10711" fmla="*/ 1966891 w 5697280"/>
                <a:gd name="connsiteY10711" fmla="*/ 245151 h 3222876"/>
                <a:gd name="connsiteX10712" fmla="*/ 1972396 w 5697280"/>
                <a:gd name="connsiteY10712" fmla="*/ 239436 h 3222876"/>
                <a:gd name="connsiteX10713" fmla="*/ 2006008 w 5697280"/>
                <a:gd name="connsiteY10713" fmla="*/ 239436 h 3222876"/>
                <a:gd name="connsiteX10714" fmla="*/ 2014079 w 5697280"/>
                <a:gd name="connsiteY10714" fmla="*/ 231808 h 3222876"/>
                <a:gd name="connsiteX10715" fmla="*/ 2015222 w 5697280"/>
                <a:gd name="connsiteY10715" fmla="*/ 223738 h 3222876"/>
                <a:gd name="connsiteX10716" fmla="*/ 1986648 w 5697280"/>
                <a:gd name="connsiteY10716" fmla="*/ 222175 h 3222876"/>
                <a:gd name="connsiteX10717" fmla="*/ 1912332 w 5697280"/>
                <a:gd name="connsiteY10717" fmla="*/ 259006 h 3222876"/>
                <a:gd name="connsiteX10718" fmla="*/ 1904751 w 5697280"/>
                <a:gd name="connsiteY10718" fmla="*/ 264814 h 3222876"/>
                <a:gd name="connsiteX10719" fmla="*/ 1862508 w 5697280"/>
                <a:gd name="connsiteY10719" fmla="*/ 288746 h 3222876"/>
                <a:gd name="connsiteX10720" fmla="*/ 1865774 w 5697280"/>
                <a:gd name="connsiteY10720" fmla="*/ 293715 h 3222876"/>
                <a:gd name="connsiteX10721" fmla="*/ 1889940 w 5697280"/>
                <a:gd name="connsiteY10721" fmla="*/ 287184 h 3222876"/>
                <a:gd name="connsiteX10722" fmla="*/ 1921522 w 5697280"/>
                <a:gd name="connsiteY10722" fmla="*/ 272488 h 3222876"/>
                <a:gd name="connsiteX10723" fmla="*/ 1933465 w 5697280"/>
                <a:gd name="connsiteY10723" fmla="*/ 271882 h 3222876"/>
                <a:gd name="connsiteX10724" fmla="*/ 1929826 w 5697280"/>
                <a:gd name="connsiteY10724" fmla="*/ 293528 h 3222876"/>
                <a:gd name="connsiteX10725" fmla="*/ 1947834 w 5697280"/>
                <a:gd name="connsiteY10725" fmla="*/ 285551 h 3222876"/>
                <a:gd name="connsiteX10726" fmla="*/ 1978227 w 5697280"/>
                <a:gd name="connsiteY10726" fmla="*/ 275964 h 3222876"/>
                <a:gd name="connsiteX10727" fmla="*/ 1983312 w 5697280"/>
                <a:gd name="connsiteY10727" fmla="*/ 282915 h 3222876"/>
                <a:gd name="connsiteX10728" fmla="*/ 1968967 w 5697280"/>
                <a:gd name="connsiteY10728" fmla="*/ 299383 h 3222876"/>
                <a:gd name="connsiteX10729" fmla="*/ 1915924 w 5697280"/>
                <a:gd name="connsiteY10729" fmla="*/ 316364 h 3222876"/>
                <a:gd name="connsiteX10730" fmla="*/ 1917627 w 5697280"/>
                <a:gd name="connsiteY10730" fmla="*/ 329683 h 3222876"/>
                <a:gd name="connsiteX10731" fmla="*/ 1919423 w 5697280"/>
                <a:gd name="connsiteY10731" fmla="*/ 338967 h 3222876"/>
                <a:gd name="connsiteX10732" fmla="*/ 1906361 w 5697280"/>
                <a:gd name="connsiteY10732" fmla="*/ 351446 h 3222876"/>
                <a:gd name="connsiteX10733" fmla="*/ 1898267 w 5697280"/>
                <a:gd name="connsiteY10733" fmla="*/ 367774 h 3222876"/>
                <a:gd name="connsiteX10734" fmla="*/ 1938527 w 5697280"/>
                <a:gd name="connsiteY10734" fmla="*/ 216297 h 3222876"/>
                <a:gd name="connsiteX10735" fmla="*/ 2003116 w 5697280"/>
                <a:gd name="connsiteY10735" fmla="*/ 176690 h 3222876"/>
                <a:gd name="connsiteX10736" fmla="*/ 2008831 w 5697280"/>
                <a:gd name="connsiteY10736" fmla="*/ 177833 h 3222876"/>
                <a:gd name="connsiteX10737" fmla="*/ 2051470 w 5697280"/>
                <a:gd name="connsiteY10737" fmla="*/ 146786 h 3222876"/>
                <a:gd name="connsiteX10738" fmla="*/ 2047341 w 5697280"/>
                <a:gd name="connsiteY10738" fmla="*/ 125700 h 3222876"/>
                <a:gd name="connsiteX10739" fmla="*/ 2035072 w 5697280"/>
                <a:gd name="connsiteY10739" fmla="*/ 123157 h 3222876"/>
                <a:gd name="connsiteX10740" fmla="*/ 1987814 w 5697280"/>
                <a:gd name="connsiteY10740" fmla="*/ 135426 h 3222876"/>
                <a:gd name="connsiteX10741" fmla="*/ 1995185 w 5697280"/>
                <a:gd name="connsiteY10741" fmla="*/ 123974 h 3222876"/>
                <a:gd name="connsiteX10742" fmla="*/ 2046758 w 5697280"/>
                <a:gd name="connsiteY10742" fmla="*/ 114410 h 3222876"/>
                <a:gd name="connsiteX10743" fmla="*/ 2079438 w 5697280"/>
                <a:gd name="connsiteY10743" fmla="*/ 99388 h 3222876"/>
                <a:gd name="connsiteX10744" fmla="*/ 2074819 w 5697280"/>
                <a:gd name="connsiteY10744" fmla="*/ 94490 h 3222876"/>
                <a:gd name="connsiteX10745" fmla="*/ 2035375 w 5697280"/>
                <a:gd name="connsiteY10745" fmla="*/ 100135 h 3222876"/>
                <a:gd name="connsiteX10746" fmla="*/ 2012959 w 5697280"/>
                <a:gd name="connsiteY10746" fmla="*/ 101651 h 3222876"/>
                <a:gd name="connsiteX10747" fmla="*/ 2007664 w 5697280"/>
                <a:gd name="connsiteY10747" fmla="*/ 103797 h 3222876"/>
                <a:gd name="connsiteX10748" fmla="*/ 1903748 w 5697280"/>
                <a:gd name="connsiteY10748" fmla="*/ 242352 h 3222876"/>
                <a:gd name="connsiteX10749" fmla="*/ 1898337 w 5697280"/>
                <a:gd name="connsiteY10749" fmla="*/ 253618 h 3222876"/>
                <a:gd name="connsiteX10750" fmla="*/ 1946621 w 5697280"/>
                <a:gd name="connsiteY10750" fmla="*/ 231062 h 3222876"/>
                <a:gd name="connsiteX10751" fmla="*/ 2029194 w 5697280"/>
                <a:gd name="connsiteY10751" fmla="*/ 194767 h 3222876"/>
                <a:gd name="connsiteX10752" fmla="*/ 2025369 w 5697280"/>
                <a:gd name="connsiteY10752" fmla="*/ 190872 h 3222876"/>
                <a:gd name="connsiteX10753" fmla="*/ 1991290 w 5697280"/>
                <a:gd name="connsiteY10753" fmla="*/ 194487 h 3222876"/>
                <a:gd name="connsiteX10754" fmla="*/ 1986648 w 5697280"/>
                <a:gd name="connsiteY10754" fmla="*/ 194954 h 3222876"/>
                <a:gd name="connsiteX10755" fmla="*/ 1961456 w 5697280"/>
                <a:gd name="connsiteY10755" fmla="*/ 202441 h 3222876"/>
                <a:gd name="connsiteX10756" fmla="*/ 1938527 w 5697280"/>
                <a:gd name="connsiteY10756" fmla="*/ 216297 h 3222876"/>
                <a:gd name="connsiteX10757" fmla="*/ 2644387 w 5697280"/>
                <a:gd name="connsiteY10757" fmla="*/ 250539 h 3222876"/>
                <a:gd name="connsiteX10758" fmla="*/ 2603263 w 5697280"/>
                <a:gd name="connsiteY10758" fmla="*/ 255204 h 3222876"/>
                <a:gd name="connsiteX10759" fmla="*/ 2594190 w 5697280"/>
                <a:gd name="connsiteY10759" fmla="*/ 254084 h 3222876"/>
                <a:gd name="connsiteX10760" fmla="*/ 2636573 w 5697280"/>
                <a:gd name="connsiteY10760" fmla="*/ 240695 h 3222876"/>
                <a:gd name="connsiteX10761" fmla="*/ 2654487 w 5697280"/>
                <a:gd name="connsiteY10761" fmla="*/ 226863 h 3222876"/>
                <a:gd name="connsiteX10762" fmla="*/ 2627009 w 5697280"/>
                <a:gd name="connsiteY10762" fmla="*/ 223388 h 3222876"/>
                <a:gd name="connsiteX10763" fmla="*/ 2589501 w 5697280"/>
                <a:gd name="connsiteY10763" fmla="*/ 231039 h 3222876"/>
                <a:gd name="connsiteX10764" fmla="*/ 2576602 w 5697280"/>
                <a:gd name="connsiteY10764" fmla="*/ 250679 h 3222876"/>
                <a:gd name="connsiteX10765" fmla="*/ 2574480 w 5697280"/>
                <a:gd name="connsiteY10765" fmla="*/ 256697 h 3222876"/>
                <a:gd name="connsiteX10766" fmla="*/ 2541100 w 5697280"/>
                <a:gd name="connsiteY10766" fmla="*/ 277597 h 3222876"/>
                <a:gd name="connsiteX10767" fmla="*/ 2537462 w 5697280"/>
                <a:gd name="connsiteY10767" fmla="*/ 282962 h 3222876"/>
                <a:gd name="connsiteX10768" fmla="*/ 2561604 w 5697280"/>
                <a:gd name="connsiteY10768" fmla="*/ 278530 h 3222876"/>
                <a:gd name="connsiteX10769" fmla="*/ 2580031 w 5697280"/>
                <a:gd name="connsiteY10769" fmla="*/ 275591 h 3222876"/>
                <a:gd name="connsiteX10770" fmla="*/ 2563236 w 5697280"/>
                <a:gd name="connsiteY10770" fmla="*/ 290496 h 3222876"/>
                <a:gd name="connsiteX10771" fmla="*/ 2531723 w 5697280"/>
                <a:gd name="connsiteY10771" fmla="*/ 311396 h 3222876"/>
                <a:gd name="connsiteX10772" fmla="*/ 2516515 w 5697280"/>
                <a:gd name="connsiteY10772" fmla="*/ 344868 h 3222876"/>
                <a:gd name="connsiteX10773" fmla="*/ 2517751 w 5697280"/>
                <a:gd name="connsiteY10773" fmla="*/ 365441 h 3222876"/>
                <a:gd name="connsiteX10774" fmla="*/ 2525985 w 5697280"/>
                <a:gd name="connsiteY10774" fmla="*/ 374935 h 3222876"/>
                <a:gd name="connsiteX10775" fmla="*/ 2556379 w 5697280"/>
                <a:gd name="connsiteY10775" fmla="*/ 365745 h 3222876"/>
                <a:gd name="connsiteX10776" fmla="*/ 2598598 w 5697280"/>
                <a:gd name="connsiteY10776" fmla="*/ 349090 h 3222876"/>
                <a:gd name="connsiteX10777" fmla="*/ 2589478 w 5697280"/>
                <a:gd name="connsiteY10777" fmla="*/ 337847 h 3222876"/>
                <a:gd name="connsiteX10778" fmla="*/ 2577628 w 5697280"/>
                <a:gd name="connsiteY10778" fmla="*/ 332179 h 3222876"/>
                <a:gd name="connsiteX10779" fmla="*/ 2596872 w 5697280"/>
                <a:gd name="connsiteY10779" fmla="*/ 329403 h 3222876"/>
                <a:gd name="connsiteX10780" fmla="*/ 2606692 w 5697280"/>
                <a:gd name="connsiteY10780" fmla="*/ 312375 h 3222876"/>
                <a:gd name="connsiteX10781" fmla="*/ 2584976 w 5697280"/>
                <a:gd name="connsiteY10781" fmla="*/ 309390 h 3222876"/>
                <a:gd name="connsiteX10782" fmla="*/ 2546908 w 5697280"/>
                <a:gd name="connsiteY10782" fmla="*/ 324971 h 3222876"/>
                <a:gd name="connsiteX10783" fmla="*/ 2537625 w 5697280"/>
                <a:gd name="connsiteY10783" fmla="*/ 326044 h 3222876"/>
                <a:gd name="connsiteX10784" fmla="*/ 2541847 w 5697280"/>
                <a:gd name="connsiteY10784" fmla="*/ 317041 h 3222876"/>
                <a:gd name="connsiteX10785" fmla="*/ 2583623 w 5697280"/>
                <a:gd name="connsiteY10785" fmla="*/ 297400 h 3222876"/>
                <a:gd name="connsiteX10786" fmla="*/ 2616489 w 5697280"/>
                <a:gd name="connsiteY10786" fmla="*/ 292199 h 3222876"/>
                <a:gd name="connsiteX10787" fmla="*/ 2623883 w 5697280"/>
                <a:gd name="connsiteY10787" fmla="*/ 285061 h 3222876"/>
                <a:gd name="connsiteX10788" fmla="*/ 2615743 w 5697280"/>
                <a:gd name="connsiteY10788" fmla="*/ 280256 h 3222876"/>
                <a:gd name="connsiteX10789" fmla="*/ 2600674 w 5697280"/>
                <a:gd name="connsiteY10789" fmla="*/ 275871 h 3222876"/>
                <a:gd name="connsiteX10790" fmla="*/ 2600091 w 5697280"/>
                <a:gd name="connsiteY10790" fmla="*/ 266260 h 3222876"/>
                <a:gd name="connsiteX10791" fmla="*/ 2619265 w 5697280"/>
                <a:gd name="connsiteY10791" fmla="*/ 264791 h 3222876"/>
                <a:gd name="connsiteX10792" fmla="*/ 2644387 w 5697280"/>
                <a:gd name="connsiteY10792" fmla="*/ 250539 h 3222876"/>
                <a:gd name="connsiteX10793" fmla="*/ 1149884 w 5697280"/>
                <a:gd name="connsiteY10793" fmla="*/ 206850 h 3222876"/>
                <a:gd name="connsiteX10794" fmla="*/ 1181164 w 5697280"/>
                <a:gd name="connsiteY10794" fmla="*/ 206477 h 3222876"/>
                <a:gd name="connsiteX10795" fmla="*/ 1176196 w 5697280"/>
                <a:gd name="connsiteY10795" fmla="*/ 213404 h 3222876"/>
                <a:gd name="connsiteX10796" fmla="*/ 1157255 w 5697280"/>
                <a:gd name="connsiteY10796" fmla="*/ 227237 h 3222876"/>
                <a:gd name="connsiteX10797" fmla="*/ 1140717 w 5697280"/>
                <a:gd name="connsiteY10797" fmla="*/ 240999 h 3222876"/>
                <a:gd name="connsiteX10798" fmla="*/ 1131294 w 5697280"/>
                <a:gd name="connsiteY10798" fmla="*/ 252405 h 3222876"/>
                <a:gd name="connsiteX10799" fmla="*/ 1153267 w 5697280"/>
                <a:gd name="connsiteY10799" fmla="*/ 246480 h 3222876"/>
                <a:gd name="connsiteX10800" fmla="*/ 1171064 w 5697280"/>
                <a:gd name="connsiteY10800" fmla="*/ 242608 h 3222876"/>
                <a:gd name="connsiteX10801" fmla="*/ 1187975 w 5697280"/>
                <a:gd name="connsiteY10801" fmla="*/ 208063 h 3222876"/>
                <a:gd name="connsiteX10802" fmla="*/ 1233204 w 5697280"/>
                <a:gd name="connsiteY10802" fmla="*/ 138575 h 3222876"/>
                <a:gd name="connsiteX10803" fmla="*/ 1266909 w 5697280"/>
                <a:gd name="connsiteY10803" fmla="*/ 102094 h 3222876"/>
                <a:gd name="connsiteX10804" fmla="*/ 1270665 w 5697280"/>
                <a:gd name="connsiteY10804" fmla="*/ 96169 h 3222876"/>
                <a:gd name="connsiteX10805" fmla="*/ 1294247 w 5697280"/>
                <a:gd name="connsiteY10805" fmla="*/ 63327 h 3222876"/>
                <a:gd name="connsiteX10806" fmla="*/ 1295600 w 5697280"/>
                <a:gd name="connsiteY10806" fmla="*/ 52807 h 3222876"/>
                <a:gd name="connsiteX10807" fmla="*/ 1279692 w 5697280"/>
                <a:gd name="connsiteY10807" fmla="*/ 38368 h 3222876"/>
                <a:gd name="connsiteX10808" fmla="*/ 1251445 w 5697280"/>
                <a:gd name="connsiteY10808" fmla="*/ 56002 h 3222876"/>
                <a:gd name="connsiteX10809" fmla="*/ 1249159 w 5697280"/>
                <a:gd name="connsiteY10809" fmla="*/ 74546 h 3222876"/>
                <a:gd name="connsiteX10810" fmla="*/ 1231244 w 5697280"/>
                <a:gd name="connsiteY10810" fmla="*/ 70161 h 3222876"/>
                <a:gd name="connsiteX10811" fmla="*/ 1222754 w 5697280"/>
                <a:gd name="connsiteY10811" fmla="*/ 89545 h 3222876"/>
                <a:gd name="connsiteX10812" fmla="*/ 1248646 w 5697280"/>
                <a:gd name="connsiteY10812" fmla="*/ 86186 h 3222876"/>
                <a:gd name="connsiteX10813" fmla="*/ 1227676 w 5697280"/>
                <a:gd name="connsiteY10813" fmla="*/ 103773 h 3222876"/>
                <a:gd name="connsiteX10814" fmla="*/ 1208175 w 5697280"/>
                <a:gd name="connsiteY10814" fmla="*/ 106339 h 3222876"/>
                <a:gd name="connsiteX10815" fmla="*/ 1197166 w 5697280"/>
                <a:gd name="connsiteY10815" fmla="*/ 123600 h 3222876"/>
                <a:gd name="connsiteX10816" fmla="*/ 1205470 w 5697280"/>
                <a:gd name="connsiteY10816" fmla="*/ 128219 h 3222876"/>
                <a:gd name="connsiteX10817" fmla="*/ 1198332 w 5697280"/>
                <a:gd name="connsiteY10817" fmla="*/ 132861 h 3222876"/>
                <a:gd name="connsiteX10818" fmla="*/ 1183893 w 5697280"/>
                <a:gd name="connsiteY10818" fmla="*/ 140698 h 3222876"/>
                <a:gd name="connsiteX10819" fmla="*/ 1182680 w 5697280"/>
                <a:gd name="connsiteY10819" fmla="*/ 150542 h 3222876"/>
                <a:gd name="connsiteX10820" fmla="*/ 1199731 w 5697280"/>
                <a:gd name="connsiteY10820" fmla="*/ 147812 h 3222876"/>
                <a:gd name="connsiteX10821" fmla="*/ 1199895 w 5697280"/>
                <a:gd name="connsiteY10821" fmla="*/ 153224 h 3222876"/>
                <a:gd name="connsiteX10822" fmla="*/ 1176592 w 5697280"/>
                <a:gd name="connsiteY10822" fmla="*/ 169365 h 3222876"/>
                <a:gd name="connsiteX10823" fmla="*/ 1162923 w 5697280"/>
                <a:gd name="connsiteY10823" fmla="*/ 180982 h 3222876"/>
                <a:gd name="connsiteX10824" fmla="*/ 1174983 w 5697280"/>
                <a:gd name="connsiteY10824" fmla="*/ 186743 h 3222876"/>
                <a:gd name="connsiteX10825" fmla="*/ 1149884 w 5697280"/>
                <a:gd name="connsiteY10825" fmla="*/ 206850 h 3222876"/>
                <a:gd name="connsiteX10826" fmla="*/ 3867867 w 5697280"/>
                <a:gd name="connsiteY10826" fmla="*/ 1145337 h 3222876"/>
                <a:gd name="connsiteX10827" fmla="*/ 3891146 w 5697280"/>
                <a:gd name="connsiteY10827" fmla="*/ 1103047 h 3222876"/>
                <a:gd name="connsiteX10828" fmla="*/ 3901386 w 5697280"/>
                <a:gd name="connsiteY10828" fmla="*/ 1099152 h 3222876"/>
                <a:gd name="connsiteX10829" fmla="*/ 3901853 w 5697280"/>
                <a:gd name="connsiteY10829" fmla="*/ 1108972 h 3222876"/>
                <a:gd name="connsiteX10830" fmla="*/ 3896301 w 5697280"/>
                <a:gd name="connsiteY10830" fmla="*/ 1134444 h 3222876"/>
                <a:gd name="connsiteX10831" fmla="*/ 3922963 w 5697280"/>
                <a:gd name="connsiteY10831" fmla="*/ 1115946 h 3222876"/>
                <a:gd name="connsiteX10832" fmla="*/ 3941227 w 5697280"/>
                <a:gd name="connsiteY10832" fmla="*/ 1079698 h 3222876"/>
                <a:gd name="connsiteX10833" fmla="*/ 3933949 w 5697280"/>
                <a:gd name="connsiteY10833" fmla="*/ 1084900 h 3222876"/>
                <a:gd name="connsiteX10834" fmla="*/ 3922146 w 5697280"/>
                <a:gd name="connsiteY10834" fmla="*/ 1087699 h 3222876"/>
                <a:gd name="connsiteX10835" fmla="*/ 3928397 w 5697280"/>
                <a:gd name="connsiteY10835" fmla="*/ 1064956 h 3222876"/>
                <a:gd name="connsiteX10836" fmla="*/ 3918157 w 5697280"/>
                <a:gd name="connsiteY10836" fmla="*/ 1054973 h 3222876"/>
                <a:gd name="connsiteX10837" fmla="*/ 3903672 w 5697280"/>
                <a:gd name="connsiteY10837" fmla="*/ 1067756 h 3222876"/>
                <a:gd name="connsiteX10838" fmla="*/ 3922939 w 5697280"/>
                <a:gd name="connsiteY10838" fmla="*/ 1025583 h 3222876"/>
                <a:gd name="connsiteX10839" fmla="*/ 3942743 w 5697280"/>
                <a:gd name="connsiteY10839" fmla="*/ 1009138 h 3222876"/>
                <a:gd name="connsiteX10840" fmla="*/ 3968704 w 5697280"/>
                <a:gd name="connsiteY10840" fmla="*/ 970930 h 3222876"/>
                <a:gd name="connsiteX10841" fmla="*/ 3966582 w 5697280"/>
                <a:gd name="connsiteY10841" fmla="*/ 955489 h 3222876"/>
                <a:gd name="connsiteX10842" fmla="*/ 3959817 w 5697280"/>
                <a:gd name="connsiteY10842" fmla="*/ 937738 h 3222876"/>
                <a:gd name="connsiteX10843" fmla="*/ 3961193 w 5697280"/>
                <a:gd name="connsiteY10843" fmla="*/ 927078 h 3222876"/>
                <a:gd name="connsiteX10844" fmla="*/ 3955735 w 5697280"/>
                <a:gd name="connsiteY10844" fmla="*/ 917724 h 3222876"/>
                <a:gd name="connsiteX10845" fmla="*/ 3940550 w 5697280"/>
                <a:gd name="connsiteY10845" fmla="*/ 924722 h 3222876"/>
                <a:gd name="connsiteX10846" fmla="*/ 3924945 w 5697280"/>
                <a:gd name="connsiteY10846" fmla="*/ 966685 h 3222876"/>
                <a:gd name="connsiteX10847" fmla="*/ 3912116 w 5697280"/>
                <a:gd name="connsiteY10847" fmla="*/ 979678 h 3222876"/>
                <a:gd name="connsiteX10848" fmla="*/ 3893036 w 5697280"/>
                <a:gd name="connsiteY10848" fmla="*/ 1007412 h 3222876"/>
                <a:gd name="connsiteX10849" fmla="*/ 3903276 w 5697280"/>
                <a:gd name="connsiteY10849" fmla="*/ 1001627 h 3222876"/>
                <a:gd name="connsiteX10850" fmla="*/ 3937891 w 5697280"/>
                <a:gd name="connsiteY10850" fmla="*/ 963979 h 3222876"/>
                <a:gd name="connsiteX10851" fmla="*/ 3948364 w 5697280"/>
                <a:gd name="connsiteY10851" fmla="*/ 970044 h 3222876"/>
                <a:gd name="connsiteX10852" fmla="*/ 3925319 w 5697280"/>
                <a:gd name="connsiteY10852" fmla="*/ 1006106 h 3222876"/>
                <a:gd name="connsiteX10853" fmla="*/ 3874772 w 5697280"/>
                <a:gd name="connsiteY10853" fmla="*/ 1069505 h 3222876"/>
                <a:gd name="connsiteX10854" fmla="*/ 3876778 w 5697280"/>
                <a:gd name="connsiteY10854" fmla="*/ 1078299 h 3222876"/>
                <a:gd name="connsiteX10855" fmla="*/ 3884522 w 5697280"/>
                <a:gd name="connsiteY10855" fmla="*/ 1093624 h 3222876"/>
                <a:gd name="connsiteX10856" fmla="*/ 3862246 w 5697280"/>
                <a:gd name="connsiteY10856" fmla="*/ 1139669 h 3222876"/>
                <a:gd name="connsiteX10857" fmla="*/ 3867867 w 5697280"/>
                <a:gd name="connsiteY10857" fmla="*/ 1145337 h 3222876"/>
                <a:gd name="connsiteX10858" fmla="*/ 3073043 w 5697280"/>
                <a:gd name="connsiteY10858" fmla="*/ 630305 h 3222876"/>
                <a:gd name="connsiteX10859" fmla="*/ 3129188 w 5697280"/>
                <a:gd name="connsiteY10859" fmla="*/ 606629 h 3222876"/>
                <a:gd name="connsiteX10860" fmla="*/ 3159208 w 5697280"/>
                <a:gd name="connsiteY10860" fmla="*/ 577262 h 3222876"/>
                <a:gd name="connsiteX10861" fmla="*/ 3157576 w 5697280"/>
                <a:gd name="connsiteY10861" fmla="*/ 570871 h 3222876"/>
                <a:gd name="connsiteX10862" fmla="*/ 3158159 w 5697280"/>
                <a:gd name="connsiteY10862" fmla="*/ 553423 h 3222876"/>
                <a:gd name="connsiteX10863" fmla="*/ 3144467 w 5697280"/>
                <a:gd name="connsiteY10863" fmla="*/ 548782 h 3222876"/>
                <a:gd name="connsiteX10864" fmla="*/ 3107635 w 5697280"/>
                <a:gd name="connsiteY10864" fmla="*/ 573927 h 3222876"/>
                <a:gd name="connsiteX10865" fmla="*/ 3100708 w 5697280"/>
                <a:gd name="connsiteY10865" fmla="*/ 566136 h 3222876"/>
                <a:gd name="connsiteX10866" fmla="*/ 3157109 w 5697280"/>
                <a:gd name="connsiteY10866" fmla="*/ 536326 h 3222876"/>
                <a:gd name="connsiteX10867" fmla="*/ 3152771 w 5697280"/>
                <a:gd name="connsiteY10867" fmla="*/ 519321 h 3222876"/>
                <a:gd name="connsiteX10868" fmla="*/ 3102994 w 5697280"/>
                <a:gd name="connsiteY10868" fmla="*/ 542134 h 3222876"/>
                <a:gd name="connsiteX10869" fmla="*/ 3105909 w 5697280"/>
                <a:gd name="connsiteY10869" fmla="*/ 532127 h 3222876"/>
                <a:gd name="connsiteX10870" fmla="*/ 3142810 w 5697280"/>
                <a:gd name="connsiteY10870" fmla="*/ 509944 h 3222876"/>
                <a:gd name="connsiteX10871" fmla="*/ 3162311 w 5697280"/>
                <a:gd name="connsiteY10871" fmla="*/ 464389 h 3222876"/>
                <a:gd name="connsiteX10872" fmla="*/ 3158695 w 5697280"/>
                <a:gd name="connsiteY10872" fmla="*/ 457508 h 3222876"/>
                <a:gd name="connsiteX10873" fmla="*/ 3115169 w 5697280"/>
                <a:gd name="connsiteY10873" fmla="*/ 473276 h 3222876"/>
                <a:gd name="connsiteX10874" fmla="*/ 3090164 w 5697280"/>
                <a:gd name="connsiteY10874" fmla="*/ 490934 h 3222876"/>
                <a:gd name="connsiteX10875" fmla="*/ 3083120 w 5697280"/>
                <a:gd name="connsiteY10875" fmla="*/ 494246 h 3222876"/>
                <a:gd name="connsiteX10876" fmla="*/ 3086922 w 5697280"/>
                <a:gd name="connsiteY10876" fmla="*/ 509221 h 3222876"/>
                <a:gd name="connsiteX10877" fmla="*/ 3089045 w 5697280"/>
                <a:gd name="connsiteY10877" fmla="*/ 520487 h 3222876"/>
                <a:gd name="connsiteX10878" fmla="*/ 3084356 w 5697280"/>
                <a:gd name="connsiteY10878" fmla="*/ 544770 h 3222876"/>
                <a:gd name="connsiteX10879" fmla="*/ 3088812 w 5697280"/>
                <a:gd name="connsiteY10879" fmla="*/ 557272 h 3222876"/>
                <a:gd name="connsiteX10880" fmla="*/ 3092754 w 5697280"/>
                <a:gd name="connsiteY10880" fmla="*/ 580668 h 3222876"/>
                <a:gd name="connsiteX10881" fmla="*/ 3110295 w 5697280"/>
                <a:gd name="connsiteY10881" fmla="*/ 584796 h 3222876"/>
                <a:gd name="connsiteX10882" fmla="*/ 3140291 w 5697280"/>
                <a:gd name="connsiteY10882" fmla="*/ 577962 h 3222876"/>
                <a:gd name="connsiteX10883" fmla="*/ 3134857 w 5697280"/>
                <a:gd name="connsiteY10883" fmla="*/ 587852 h 3222876"/>
                <a:gd name="connsiteX10884" fmla="*/ 3102737 w 5697280"/>
                <a:gd name="connsiteY10884" fmla="*/ 603597 h 3222876"/>
                <a:gd name="connsiteX10885" fmla="*/ 3073043 w 5697280"/>
                <a:gd name="connsiteY10885" fmla="*/ 630305 h 3222876"/>
                <a:gd name="connsiteX10886" fmla="*/ 4525279 w 5697280"/>
                <a:gd name="connsiteY10886" fmla="*/ 499681 h 3222876"/>
                <a:gd name="connsiteX10887" fmla="*/ 4508322 w 5697280"/>
                <a:gd name="connsiteY10887" fmla="*/ 489977 h 3222876"/>
                <a:gd name="connsiteX10888" fmla="*/ 4526912 w 5697280"/>
                <a:gd name="connsiteY10888" fmla="*/ 482490 h 3222876"/>
                <a:gd name="connsiteX10889" fmla="*/ 4534726 w 5697280"/>
                <a:gd name="connsiteY10889" fmla="*/ 491634 h 3222876"/>
                <a:gd name="connsiteX10890" fmla="*/ 4545386 w 5697280"/>
                <a:gd name="connsiteY10890" fmla="*/ 480367 h 3222876"/>
                <a:gd name="connsiteX10891" fmla="*/ 4541444 w 5697280"/>
                <a:gd name="connsiteY10891" fmla="*/ 475725 h 3222876"/>
                <a:gd name="connsiteX10892" fmla="*/ 4499598 w 5697280"/>
                <a:gd name="connsiteY10892" fmla="*/ 473626 h 3222876"/>
                <a:gd name="connsiteX10893" fmla="*/ 4492227 w 5697280"/>
                <a:gd name="connsiteY10893" fmla="*/ 486992 h 3222876"/>
                <a:gd name="connsiteX10894" fmla="*/ 4486185 w 5697280"/>
                <a:gd name="connsiteY10894" fmla="*/ 495366 h 3222876"/>
                <a:gd name="connsiteX10895" fmla="*/ 4461390 w 5697280"/>
                <a:gd name="connsiteY10895" fmla="*/ 500567 h 3222876"/>
                <a:gd name="connsiteX10896" fmla="*/ 4433469 w 5697280"/>
                <a:gd name="connsiteY10896" fmla="*/ 508055 h 3222876"/>
                <a:gd name="connsiteX10897" fmla="*/ 4407951 w 5697280"/>
                <a:gd name="connsiteY10897" fmla="*/ 516499 h 3222876"/>
                <a:gd name="connsiteX10898" fmla="*/ 4367807 w 5697280"/>
                <a:gd name="connsiteY10898" fmla="*/ 528675 h 3222876"/>
                <a:gd name="connsiteX10899" fmla="*/ 4340586 w 5697280"/>
                <a:gd name="connsiteY10899" fmla="*/ 571827 h 3222876"/>
                <a:gd name="connsiteX10900" fmla="*/ 4341333 w 5697280"/>
                <a:gd name="connsiteY10900" fmla="*/ 580668 h 3222876"/>
                <a:gd name="connsiteX10901" fmla="*/ 4349497 w 5697280"/>
                <a:gd name="connsiteY10901" fmla="*/ 578755 h 3222876"/>
                <a:gd name="connsiteX10902" fmla="*/ 4377418 w 5697280"/>
                <a:gd name="connsiteY10902" fmla="*/ 568818 h 3222876"/>
                <a:gd name="connsiteX10903" fmla="*/ 4369114 w 5697280"/>
                <a:gd name="connsiteY10903" fmla="*/ 590278 h 3222876"/>
                <a:gd name="connsiteX10904" fmla="*/ 4419451 w 5697280"/>
                <a:gd name="connsiteY10904" fmla="*/ 576073 h 3222876"/>
                <a:gd name="connsiteX10905" fmla="*/ 4466615 w 5697280"/>
                <a:gd name="connsiteY10905" fmla="*/ 548152 h 3222876"/>
                <a:gd name="connsiteX10906" fmla="*/ 4470930 w 5697280"/>
                <a:gd name="connsiteY10906" fmla="*/ 530051 h 3222876"/>
                <a:gd name="connsiteX10907" fmla="*/ 4459641 w 5697280"/>
                <a:gd name="connsiteY10907" fmla="*/ 522517 h 3222876"/>
                <a:gd name="connsiteX10908" fmla="*/ 4448281 w 5697280"/>
                <a:gd name="connsiteY10908" fmla="*/ 525409 h 3222876"/>
                <a:gd name="connsiteX10909" fmla="*/ 4443756 w 5697280"/>
                <a:gd name="connsiteY10909" fmla="*/ 520114 h 3222876"/>
                <a:gd name="connsiteX10910" fmla="*/ 4469834 w 5697280"/>
                <a:gd name="connsiteY10910" fmla="*/ 507425 h 3222876"/>
                <a:gd name="connsiteX10911" fmla="*/ 4492810 w 5697280"/>
                <a:gd name="connsiteY10911" fmla="*/ 504976 h 3222876"/>
                <a:gd name="connsiteX10912" fmla="*/ 4495959 w 5697280"/>
                <a:gd name="connsiteY10912" fmla="*/ 505302 h 3222876"/>
                <a:gd name="connsiteX10913" fmla="*/ 4525279 w 5697280"/>
                <a:gd name="connsiteY10913" fmla="*/ 499681 h 3222876"/>
                <a:gd name="connsiteX10914" fmla="*/ 3132710 w 5697280"/>
                <a:gd name="connsiteY10914" fmla="*/ 952293 h 3222876"/>
                <a:gd name="connsiteX10915" fmla="*/ 3090421 w 5697280"/>
                <a:gd name="connsiteY10915" fmla="*/ 996682 h 3222876"/>
                <a:gd name="connsiteX10916" fmla="*/ 3098282 w 5697280"/>
                <a:gd name="connsiteY10916" fmla="*/ 1001534 h 3222876"/>
                <a:gd name="connsiteX10917" fmla="*/ 3129212 w 5697280"/>
                <a:gd name="connsiteY10917" fmla="*/ 971747 h 3222876"/>
                <a:gd name="connsiteX10918" fmla="*/ 3135976 w 5697280"/>
                <a:gd name="connsiteY10918" fmla="*/ 960271 h 3222876"/>
                <a:gd name="connsiteX10919" fmla="*/ 3182767 w 5697280"/>
                <a:gd name="connsiteY10919" fmla="*/ 932770 h 3222876"/>
                <a:gd name="connsiteX10920" fmla="*/ 3188972 w 5697280"/>
                <a:gd name="connsiteY10920" fmla="*/ 909700 h 3222876"/>
                <a:gd name="connsiteX10921" fmla="*/ 3186686 w 5697280"/>
                <a:gd name="connsiteY10921" fmla="*/ 892159 h 3222876"/>
                <a:gd name="connsiteX10922" fmla="*/ 3189182 w 5697280"/>
                <a:gd name="connsiteY10922" fmla="*/ 877791 h 3222876"/>
                <a:gd name="connsiteX10923" fmla="*/ 3189042 w 5697280"/>
                <a:gd name="connsiteY10923" fmla="*/ 857054 h 3222876"/>
                <a:gd name="connsiteX10924" fmla="*/ 3172667 w 5697280"/>
                <a:gd name="connsiteY10924" fmla="*/ 851713 h 3222876"/>
                <a:gd name="connsiteX10925" fmla="*/ 3126646 w 5697280"/>
                <a:gd name="connsiteY10925" fmla="*/ 857731 h 3222876"/>
                <a:gd name="connsiteX10926" fmla="*/ 3123380 w 5697280"/>
                <a:gd name="connsiteY10926" fmla="*/ 858151 h 3222876"/>
                <a:gd name="connsiteX10927" fmla="*/ 3095879 w 5697280"/>
                <a:gd name="connsiteY10927" fmla="*/ 931767 h 3222876"/>
                <a:gd name="connsiteX10928" fmla="*/ 3096649 w 5697280"/>
                <a:gd name="connsiteY10928" fmla="*/ 932676 h 3222876"/>
                <a:gd name="connsiteX10929" fmla="*/ 3098655 w 5697280"/>
                <a:gd name="connsiteY10929" fmla="*/ 951127 h 3222876"/>
                <a:gd name="connsiteX10930" fmla="*/ 3094316 w 5697280"/>
                <a:gd name="connsiteY10930" fmla="*/ 966778 h 3222876"/>
                <a:gd name="connsiteX10931" fmla="*/ 3132710 w 5697280"/>
                <a:gd name="connsiteY10931" fmla="*/ 952293 h 3222876"/>
                <a:gd name="connsiteX10932" fmla="*/ 4555766 w 5697280"/>
                <a:gd name="connsiteY10932" fmla="*/ 602011 h 3222876"/>
                <a:gd name="connsiteX10933" fmla="*/ 4543707 w 5697280"/>
                <a:gd name="connsiteY10933" fmla="*/ 601474 h 3222876"/>
                <a:gd name="connsiteX10934" fmla="*/ 4529921 w 5697280"/>
                <a:gd name="connsiteY10934" fmla="*/ 597906 h 3222876"/>
                <a:gd name="connsiteX10935" fmla="*/ 4565983 w 5697280"/>
                <a:gd name="connsiteY10935" fmla="*/ 574930 h 3222876"/>
                <a:gd name="connsiteX10936" fmla="*/ 4572724 w 5697280"/>
                <a:gd name="connsiteY10936" fmla="*/ 568165 h 3222876"/>
                <a:gd name="connsiteX10937" fmla="*/ 4563813 w 5697280"/>
                <a:gd name="connsiteY10937" fmla="*/ 564293 h 3222876"/>
                <a:gd name="connsiteX10938" fmla="*/ 4546856 w 5697280"/>
                <a:gd name="connsiteY10938" fmla="*/ 562800 h 3222876"/>
                <a:gd name="connsiteX10939" fmla="*/ 4578229 w 5697280"/>
                <a:gd name="connsiteY10939" fmla="*/ 537095 h 3222876"/>
                <a:gd name="connsiteX10940" fmla="*/ 4561294 w 5697280"/>
                <a:gd name="connsiteY10940" fmla="*/ 536676 h 3222876"/>
                <a:gd name="connsiteX10941" fmla="*/ 4535426 w 5697280"/>
                <a:gd name="connsiteY10941" fmla="*/ 549808 h 3222876"/>
                <a:gd name="connsiteX10942" fmla="*/ 4489404 w 5697280"/>
                <a:gd name="connsiteY10942" fmla="*/ 626783 h 3222876"/>
                <a:gd name="connsiteX10943" fmla="*/ 4490454 w 5697280"/>
                <a:gd name="connsiteY10943" fmla="*/ 642551 h 3222876"/>
                <a:gd name="connsiteX10944" fmla="*/ 4489988 w 5697280"/>
                <a:gd name="connsiteY10944" fmla="*/ 650062 h 3222876"/>
                <a:gd name="connsiteX10945" fmla="*/ 4478278 w 5697280"/>
                <a:gd name="connsiteY10945" fmla="*/ 657573 h 3222876"/>
                <a:gd name="connsiteX10946" fmla="*/ 4471490 w 5697280"/>
                <a:gd name="connsiteY10946" fmla="*/ 664267 h 3222876"/>
                <a:gd name="connsiteX10947" fmla="*/ 4482896 w 5697280"/>
                <a:gd name="connsiteY10947" fmla="*/ 669819 h 3222876"/>
                <a:gd name="connsiteX10948" fmla="*/ 4474033 w 5697280"/>
                <a:gd name="connsiteY10948" fmla="*/ 683184 h 3222876"/>
                <a:gd name="connsiteX10949" fmla="*/ 4450847 w 5697280"/>
                <a:gd name="connsiteY10949" fmla="*/ 700609 h 3222876"/>
                <a:gd name="connsiteX10950" fmla="*/ 4457961 w 5697280"/>
                <a:gd name="connsiteY10950" fmla="*/ 708796 h 3222876"/>
                <a:gd name="connsiteX10951" fmla="*/ 4463256 w 5697280"/>
                <a:gd name="connsiteY10951" fmla="*/ 705880 h 3222876"/>
                <a:gd name="connsiteX10952" fmla="*/ 4497592 w 5697280"/>
                <a:gd name="connsiteY10952" fmla="*/ 688456 h 3222876"/>
                <a:gd name="connsiteX10953" fmla="*/ 4534446 w 5697280"/>
                <a:gd name="connsiteY10953" fmla="*/ 650902 h 3222876"/>
                <a:gd name="connsiteX10954" fmla="*/ 4551591 w 5697280"/>
                <a:gd name="connsiteY10954" fmla="*/ 644464 h 3222876"/>
                <a:gd name="connsiteX10955" fmla="*/ 4533770 w 5697280"/>
                <a:gd name="connsiteY10955" fmla="*/ 641758 h 3222876"/>
                <a:gd name="connsiteX10956" fmla="*/ 4559242 w 5697280"/>
                <a:gd name="connsiteY10956" fmla="*/ 624543 h 3222876"/>
                <a:gd name="connsiteX10957" fmla="*/ 4539998 w 5697280"/>
                <a:gd name="connsiteY10957" fmla="*/ 623097 h 3222876"/>
                <a:gd name="connsiteX10958" fmla="*/ 4535753 w 5697280"/>
                <a:gd name="connsiteY10958" fmla="*/ 613860 h 3222876"/>
                <a:gd name="connsiteX10959" fmla="*/ 4555766 w 5697280"/>
                <a:gd name="connsiteY10959" fmla="*/ 602011 h 3222876"/>
                <a:gd name="connsiteX10960" fmla="*/ 3895975 w 5697280"/>
                <a:gd name="connsiteY10960" fmla="*/ 1732305 h 3222876"/>
                <a:gd name="connsiteX10961" fmla="*/ 3915638 w 5697280"/>
                <a:gd name="connsiteY10961" fmla="*/ 1733098 h 3222876"/>
                <a:gd name="connsiteX10962" fmla="*/ 3931103 w 5697280"/>
                <a:gd name="connsiteY10962" fmla="*/ 1723581 h 3222876"/>
                <a:gd name="connsiteX10963" fmla="*/ 3920770 w 5697280"/>
                <a:gd name="connsiteY10963" fmla="*/ 1707300 h 3222876"/>
                <a:gd name="connsiteX10964" fmla="*/ 3893689 w 5697280"/>
                <a:gd name="connsiteY10964" fmla="*/ 1720479 h 3222876"/>
                <a:gd name="connsiteX10965" fmla="*/ 3897351 w 5697280"/>
                <a:gd name="connsiteY10965" fmla="*/ 1707720 h 3222876"/>
                <a:gd name="connsiteX10966" fmla="*/ 3914962 w 5697280"/>
                <a:gd name="connsiteY10966" fmla="*/ 1680219 h 3222876"/>
                <a:gd name="connsiteX10967" fmla="*/ 3948318 w 5697280"/>
                <a:gd name="connsiteY10967" fmla="*/ 1642921 h 3222876"/>
                <a:gd name="connsiteX10968" fmla="*/ 3951607 w 5697280"/>
                <a:gd name="connsiteY10968" fmla="*/ 1655260 h 3222876"/>
                <a:gd name="connsiteX10969" fmla="*/ 3980554 w 5697280"/>
                <a:gd name="connsiteY10969" fmla="*/ 1612155 h 3222876"/>
                <a:gd name="connsiteX10970" fmla="*/ 3977965 w 5697280"/>
                <a:gd name="connsiteY10970" fmla="*/ 1601378 h 3222876"/>
                <a:gd name="connsiteX10971" fmla="*/ 3966185 w 5697280"/>
                <a:gd name="connsiteY10971" fmla="*/ 1604130 h 3222876"/>
                <a:gd name="connsiteX10972" fmla="*/ 3946638 w 5697280"/>
                <a:gd name="connsiteY10972" fmla="*/ 1623724 h 3222876"/>
                <a:gd name="connsiteX10973" fmla="*/ 3946125 w 5697280"/>
                <a:gd name="connsiteY10973" fmla="*/ 1616400 h 3222876"/>
                <a:gd name="connsiteX10974" fmla="*/ 3979341 w 5697280"/>
                <a:gd name="connsiteY10974" fmla="*/ 1586543 h 3222876"/>
                <a:gd name="connsiteX10975" fmla="*/ 3990514 w 5697280"/>
                <a:gd name="connsiteY10975" fmla="*/ 1555380 h 3222876"/>
                <a:gd name="connsiteX10976" fmla="*/ 3897911 w 5697280"/>
                <a:gd name="connsiteY10976" fmla="*/ 1650362 h 3222876"/>
                <a:gd name="connsiteX10977" fmla="*/ 3873162 w 5697280"/>
                <a:gd name="connsiteY10977" fmla="*/ 1694121 h 3222876"/>
                <a:gd name="connsiteX10978" fmla="*/ 3874912 w 5697280"/>
                <a:gd name="connsiteY10978" fmla="*/ 1700769 h 3222876"/>
                <a:gd name="connsiteX10979" fmla="*/ 3879717 w 5697280"/>
                <a:gd name="connsiteY10979" fmla="*/ 1698646 h 3222876"/>
                <a:gd name="connsiteX10980" fmla="*/ 3914938 w 5697280"/>
                <a:gd name="connsiteY10980" fmla="*/ 1641078 h 3222876"/>
                <a:gd name="connsiteX10981" fmla="*/ 3934975 w 5697280"/>
                <a:gd name="connsiteY10981" fmla="*/ 1623654 h 3222876"/>
                <a:gd name="connsiteX10982" fmla="*/ 3934859 w 5697280"/>
                <a:gd name="connsiteY10982" fmla="*/ 1631585 h 3222876"/>
                <a:gd name="connsiteX10983" fmla="*/ 3893852 w 5697280"/>
                <a:gd name="connsiteY10983" fmla="*/ 1689386 h 3222876"/>
                <a:gd name="connsiteX10984" fmla="*/ 3879040 w 5697280"/>
                <a:gd name="connsiteY10984" fmla="*/ 1744505 h 3222876"/>
                <a:gd name="connsiteX10985" fmla="*/ 3849067 w 5697280"/>
                <a:gd name="connsiteY10985" fmla="*/ 1790410 h 3222876"/>
                <a:gd name="connsiteX10986" fmla="*/ 3895975 w 5697280"/>
                <a:gd name="connsiteY10986" fmla="*/ 1732305 h 3222876"/>
                <a:gd name="connsiteX10987" fmla="*/ 444468 w 5697280"/>
                <a:gd name="connsiteY10987" fmla="*/ 1732935 h 3222876"/>
                <a:gd name="connsiteX10988" fmla="*/ 444771 w 5697280"/>
                <a:gd name="connsiteY10988" fmla="*/ 1736411 h 3222876"/>
                <a:gd name="connsiteX10989" fmla="*/ 461636 w 5697280"/>
                <a:gd name="connsiteY10989" fmla="*/ 1747584 h 3222876"/>
                <a:gd name="connsiteX10990" fmla="*/ 462219 w 5697280"/>
                <a:gd name="connsiteY10990" fmla="*/ 1706857 h 3222876"/>
                <a:gd name="connsiteX10991" fmla="*/ 475141 w 5697280"/>
                <a:gd name="connsiteY10991" fmla="*/ 1654327 h 3222876"/>
                <a:gd name="connsiteX10992" fmla="*/ 511599 w 5697280"/>
                <a:gd name="connsiteY10992" fmla="*/ 1626290 h 3222876"/>
                <a:gd name="connsiteX10993" fmla="*/ 520626 w 5697280"/>
                <a:gd name="connsiteY10993" fmla="*/ 1615210 h 3222876"/>
                <a:gd name="connsiteX10994" fmla="*/ 513792 w 5697280"/>
                <a:gd name="connsiteY10994" fmla="*/ 1609705 h 3222876"/>
                <a:gd name="connsiteX10995" fmla="*/ 502736 w 5697280"/>
                <a:gd name="connsiteY10995" fmla="*/ 1584350 h 3222876"/>
                <a:gd name="connsiteX10996" fmla="*/ 487201 w 5697280"/>
                <a:gd name="connsiteY10996" fmla="*/ 1545303 h 3222876"/>
                <a:gd name="connsiteX10997" fmla="*/ 478057 w 5697280"/>
                <a:gd name="connsiteY10997" fmla="*/ 1550575 h 3222876"/>
                <a:gd name="connsiteX10998" fmla="*/ 467234 w 5697280"/>
                <a:gd name="connsiteY10998" fmla="*/ 1567766 h 3222876"/>
                <a:gd name="connsiteX10999" fmla="*/ 453168 w 5697280"/>
                <a:gd name="connsiteY10999" fmla="*/ 1622838 h 3222876"/>
                <a:gd name="connsiteX11000" fmla="*/ 445471 w 5697280"/>
                <a:gd name="connsiteY11000" fmla="*/ 1646956 h 3222876"/>
                <a:gd name="connsiteX11001" fmla="*/ 444468 w 5697280"/>
                <a:gd name="connsiteY11001" fmla="*/ 1732935 h 3222876"/>
                <a:gd name="connsiteX11002" fmla="*/ 2987555 w 5697280"/>
                <a:gd name="connsiteY11002" fmla="*/ 319373 h 3222876"/>
                <a:gd name="connsiteX11003" fmla="*/ 2993059 w 5697280"/>
                <a:gd name="connsiteY11003" fmla="*/ 320773 h 3222876"/>
                <a:gd name="connsiteX11004" fmla="*/ 3034649 w 5697280"/>
                <a:gd name="connsiteY11004" fmla="*/ 313565 h 3222876"/>
                <a:gd name="connsiteX11005" fmla="*/ 3042650 w 5697280"/>
                <a:gd name="connsiteY11005" fmla="*/ 292175 h 3222876"/>
                <a:gd name="connsiteX11006" fmla="*/ 3053660 w 5697280"/>
                <a:gd name="connsiteY11006" fmla="*/ 278856 h 3222876"/>
                <a:gd name="connsiteX11007" fmla="*/ 2983076 w 5697280"/>
                <a:gd name="connsiteY11007" fmla="*/ 292362 h 3222876"/>
                <a:gd name="connsiteX11008" fmla="*/ 2990400 w 5697280"/>
                <a:gd name="connsiteY11008" fmla="*/ 281655 h 3222876"/>
                <a:gd name="connsiteX11009" fmla="*/ 3067585 w 5697280"/>
                <a:gd name="connsiteY11009" fmla="*/ 251495 h 3222876"/>
                <a:gd name="connsiteX11010" fmla="*/ 3068145 w 5697280"/>
                <a:gd name="connsiteY11010" fmla="*/ 247950 h 3222876"/>
                <a:gd name="connsiteX11011" fmla="*/ 3081814 w 5697280"/>
                <a:gd name="connsiteY11011" fmla="*/ 238946 h 3222876"/>
                <a:gd name="connsiteX11012" fmla="*/ 3082257 w 5697280"/>
                <a:gd name="connsiteY11012" fmla="*/ 223691 h 3222876"/>
                <a:gd name="connsiteX11013" fmla="*/ 3083610 w 5697280"/>
                <a:gd name="connsiteY11013" fmla="*/ 213101 h 3222876"/>
                <a:gd name="connsiteX11014" fmla="*/ 3073463 w 5697280"/>
                <a:gd name="connsiteY11014" fmla="*/ 209882 h 3222876"/>
                <a:gd name="connsiteX11015" fmla="*/ 3014496 w 5697280"/>
                <a:gd name="connsiteY11015" fmla="*/ 228286 h 3222876"/>
                <a:gd name="connsiteX11016" fmla="*/ 2991963 w 5697280"/>
                <a:gd name="connsiteY11016" fmla="*/ 229149 h 3222876"/>
                <a:gd name="connsiteX11017" fmla="*/ 2985455 w 5697280"/>
                <a:gd name="connsiteY11017" fmla="*/ 232485 h 3222876"/>
                <a:gd name="connsiteX11018" fmla="*/ 2969734 w 5697280"/>
                <a:gd name="connsiteY11018" fmla="*/ 264348 h 3222876"/>
                <a:gd name="connsiteX11019" fmla="*/ 3038335 w 5697280"/>
                <a:gd name="connsiteY11019" fmla="*/ 249886 h 3222876"/>
                <a:gd name="connsiteX11020" fmla="*/ 3032083 w 5697280"/>
                <a:gd name="connsiteY11020" fmla="*/ 257140 h 3222876"/>
                <a:gd name="connsiteX11021" fmla="*/ 2967378 w 5697280"/>
                <a:gd name="connsiteY11021" fmla="*/ 277807 h 3222876"/>
                <a:gd name="connsiteX11022" fmla="*/ 2960683 w 5697280"/>
                <a:gd name="connsiteY11022" fmla="*/ 281749 h 3222876"/>
                <a:gd name="connsiteX11023" fmla="*/ 2952496 w 5697280"/>
                <a:gd name="connsiteY11023" fmla="*/ 293412 h 3222876"/>
                <a:gd name="connsiteX11024" fmla="*/ 2952053 w 5697280"/>
                <a:gd name="connsiteY11024" fmla="*/ 322079 h 3222876"/>
                <a:gd name="connsiteX11025" fmla="*/ 2984545 w 5697280"/>
                <a:gd name="connsiteY11025" fmla="*/ 304025 h 3222876"/>
                <a:gd name="connsiteX11026" fmla="*/ 3012490 w 5697280"/>
                <a:gd name="connsiteY11026" fmla="*/ 294345 h 3222876"/>
                <a:gd name="connsiteX11027" fmla="*/ 3023173 w 5697280"/>
                <a:gd name="connsiteY11027" fmla="*/ 297004 h 3222876"/>
                <a:gd name="connsiteX11028" fmla="*/ 3014869 w 5697280"/>
                <a:gd name="connsiteY11028" fmla="*/ 305588 h 3222876"/>
                <a:gd name="connsiteX11029" fmla="*/ 2987555 w 5697280"/>
                <a:gd name="connsiteY11029" fmla="*/ 319373 h 3222876"/>
                <a:gd name="connsiteX11030" fmla="*/ 2103160 w 5697280"/>
                <a:gd name="connsiteY11030" fmla="*/ 771589 h 3222876"/>
                <a:gd name="connsiteX11031" fmla="*/ 2088395 w 5697280"/>
                <a:gd name="connsiteY11031" fmla="*/ 772475 h 3222876"/>
                <a:gd name="connsiteX11032" fmla="*/ 2113307 w 5697280"/>
                <a:gd name="connsiteY11032" fmla="*/ 749989 h 3222876"/>
                <a:gd name="connsiteX11033" fmla="*/ 2126276 w 5697280"/>
                <a:gd name="connsiteY11033" fmla="*/ 683884 h 3222876"/>
                <a:gd name="connsiteX11034" fmla="*/ 2115919 w 5697280"/>
                <a:gd name="connsiteY11034" fmla="*/ 687080 h 3222876"/>
                <a:gd name="connsiteX11035" fmla="*/ 2108945 w 5697280"/>
                <a:gd name="connsiteY11035" fmla="*/ 704317 h 3222876"/>
                <a:gd name="connsiteX11036" fmla="*/ 2120538 w 5697280"/>
                <a:gd name="connsiteY11036" fmla="*/ 706767 h 3222876"/>
                <a:gd name="connsiteX11037" fmla="*/ 2114170 w 5697280"/>
                <a:gd name="connsiteY11037" fmla="*/ 714534 h 3222876"/>
                <a:gd name="connsiteX11038" fmla="*/ 2085316 w 5697280"/>
                <a:gd name="connsiteY11038" fmla="*/ 741709 h 3222876"/>
                <a:gd name="connsiteX11039" fmla="*/ 2084546 w 5697280"/>
                <a:gd name="connsiteY11039" fmla="*/ 757827 h 3222876"/>
                <a:gd name="connsiteX11040" fmla="*/ 2080581 w 5697280"/>
                <a:gd name="connsiteY11040" fmla="*/ 767320 h 3222876"/>
                <a:gd name="connsiteX11041" fmla="*/ 2066142 w 5697280"/>
                <a:gd name="connsiteY11041" fmla="*/ 796034 h 3222876"/>
                <a:gd name="connsiteX11042" fmla="*/ 2056485 w 5697280"/>
                <a:gd name="connsiteY11042" fmla="*/ 821086 h 3222876"/>
                <a:gd name="connsiteX11043" fmla="*/ 2044916 w 5697280"/>
                <a:gd name="connsiteY11043" fmla="*/ 878001 h 3222876"/>
                <a:gd name="connsiteX11044" fmla="*/ 2045079 w 5697280"/>
                <a:gd name="connsiteY11044" fmla="*/ 880380 h 3222876"/>
                <a:gd name="connsiteX11045" fmla="*/ 2033509 w 5697280"/>
                <a:gd name="connsiteY11045" fmla="*/ 914692 h 3222876"/>
                <a:gd name="connsiteX11046" fmla="*/ 2025742 w 5697280"/>
                <a:gd name="connsiteY11046" fmla="*/ 941750 h 3222876"/>
                <a:gd name="connsiteX11047" fmla="*/ 2029031 w 5697280"/>
                <a:gd name="connsiteY11047" fmla="*/ 945832 h 3222876"/>
                <a:gd name="connsiteX11048" fmla="*/ 2041113 w 5697280"/>
                <a:gd name="connsiteY11048" fmla="*/ 941820 h 3222876"/>
                <a:gd name="connsiteX11049" fmla="*/ 2062643 w 5697280"/>
                <a:gd name="connsiteY11049" fmla="*/ 892486 h 3222876"/>
                <a:gd name="connsiteX11050" fmla="*/ 2052403 w 5697280"/>
                <a:gd name="connsiteY11050" fmla="*/ 890713 h 3222876"/>
                <a:gd name="connsiteX11051" fmla="*/ 2058444 w 5697280"/>
                <a:gd name="connsiteY11051" fmla="*/ 881453 h 3222876"/>
                <a:gd name="connsiteX11052" fmla="*/ 2075612 w 5697280"/>
                <a:gd name="connsiteY11052" fmla="*/ 863609 h 3222876"/>
                <a:gd name="connsiteX11053" fmla="*/ 2080721 w 5697280"/>
                <a:gd name="connsiteY11053" fmla="*/ 854209 h 3222876"/>
                <a:gd name="connsiteX11054" fmla="*/ 2086785 w 5697280"/>
                <a:gd name="connsiteY11054" fmla="*/ 835944 h 3222876"/>
                <a:gd name="connsiteX11055" fmla="*/ 2074842 w 5697280"/>
                <a:gd name="connsiteY11055" fmla="*/ 820176 h 3222876"/>
                <a:gd name="connsiteX11056" fmla="*/ 2095136 w 5697280"/>
                <a:gd name="connsiteY11056" fmla="*/ 815255 h 3222876"/>
                <a:gd name="connsiteX11057" fmla="*/ 2093106 w 5697280"/>
                <a:gd name="connsiteY11057" fmla="*/ 802939 h 3222876"/>
                <a:gd name="connsiteX11058" fmla="*/ 2093596 w 5697280"/>
                <a:gd name="connsiteY11058" fmla="*/ 796384 h 3222876"/>
                <a:gd name="connsiteX11059" fmla="*/ 2103160 w 5697280"/>
                <a:gd name="connsiteY11059" fmla="*/ 771589 h 3222876"/>
                <a:gd name="connsiteX11060" fmla="*/ 3810789 w 5697280"/>
                <a:gd name="connsiteY11060" fmla="*/ 385315 h 3222876"/>
                <a:gd name="connsiteX11061" fmla="*/ 3778017 w 5697280"/>
                <a:gd name="connsiteY11061" fmla="*/ 402109 h 3222876"/>
                <a:gd name="connsiteX11062" fmla="*/ 3764534 w 5697280"/>
                <a:gd name="connsiteY11062" fmla="*/ 405562 h 3222876"/>
                <a:gd name="connsiteX11063" fmla="*/ 3772745 w 5697280"/>
                <a:gd name="connsiteY11063" fmla="*/ 393992 h 3222876"/>
                <a:gd name="connsiteX11064" fmla="*/ 3808456 w 5697280"/>
                <a:gd name="connsiteY11064" fmla="*/ 373559 h 3222876"/>
                <a:gd name="connsiteX11065" fmla="*/ 3812305 w 5697280"/>
                <a:gd name="connsiteY11065" fmla="*/ 369873 h 3222876"/>
                <a:gd name="connsiteX11066" fmla="*/ 3810066 w 5697280"/>
                <a:gd name="connsiteY11066" fmla="*/ 356508 h 3222876"/>
                <a:gd name="connsiteX11067" fmla="*/ 3778973 w 5697280"/>
                <a:gd name="connsiteY11067" fmla="*/ 372369 h 3222876"/>
                <a:gd name="connsiteX11068" fmla="*/ 3771882 w 5697280"/>
                <a:gd name="connsiteY11068" fmla="*/ 362479 h 3222876"/>
                <a:gd name="connsiteX11069" fmla="*/ 3796514 w 5697280"/>
                <a:gd name="connsiteY11069" fmla="*/ 345848 h 3222876"/>
                <a:gd name="connsiteX11070" fmla="*/ 3824015 w 5697280"/>
                <a:gd name="connsiteY11070" fmla="*/ 335771 h 3222876"/>
                <a:gd name="connsiteX11071" fmla="*/ 3842582 w 5697280"/>
                <a:gd name="connsiteY11071" fmla="*/ 284781 h 3222876"/>
                <a:gd name="connsiteX11072" fmla="*/ 3838943 w 5697280"/>
                <a:gd name="connsiteY11072" fmla="*/ 279953 h 3222876"/>
                <a:gd name="connsiteX11073" fmla="*/ 3824155 w 5697280"/>
                <a:gd name="connsiteY11073" fmla="*/ 283008 h 3222876"/>
                <a:gd name="connsiteX11074" fmla="*/ 3758166 w 5697280"/>
                <a:gd name="connsiteY11074" fmla="*/ 300619 h 3222876"/>
                <a:gd name="connsiteX11075" fmla="*/ 3758073 w 5697280"/>
                <a:gd name="connsiteY11075" fmla="*/ 307314 h 3222876"/>
                <a:gd name="connsiteX11076" fmla="*/ 3769060 w 5697280"/>
                <a:gd name="connsiteY11076" fmla="*/ 305751 h 3222876"/>
                <a:gd name="connsiteX11077" fmla="*/ 3785831 w 5697280"/>
                <a:gd name="connsiteY11077" fmla="*/ 309016 h 3222876"/>
                <a:gd name="connsiteX11078" fmla="*/ 3797167 w 5697280"/>
                <a:gd name="connsiteY11078" fmla="*/ 312515 h 3222876"/>
                <a:gd name="connsiteX11079" fmla="*/ 3831106 w 5697280"/>
                <a:gd name="connsiteY11079" fmla="*/ 301669 h 3222876"/>
                <a:gd name="connsiteX11080" fmla="*/ 3818860 w 5697280"/>
                <a:gd name="connsiteY11080" fmla="*/ 317204 h 3222876"/>
                <a:gd name="connsiteX11081" fmla="*/ 3778903 w 5697280"/>
                <a:gd name="connsiteY11081" fmla="*/ 335818 h 3222876"/>
                <a:gd name="connsiteX11082" fmla="*/ 3757466 w 5697280"/>
                <a:gd name="connsiteY11082" fmla="*/ 376428 h 3222876"/>
                <a:gd name="connsiteX11083" fmla="*/ 3752685 w 5697280"/>
                <a:gd name="connsiteY11083" fmla="*/ 395905 h 3222876"/>
                <a:gd name="connsiteX11084" fmla="*/ 3740975 w 5697280"/>
                <a:gd name="connsiteY11084" fmla="*/ 442533 h 3222876"/>
                <a:gd name="connsiteX11085" fmla="*/ 3754597 w 5697280"/>
                <a:gd name="connsiteY11085" fmla="*/ 448714 h 3222876"/>
                <a:gd name="connsiteX11086" fmla="*/ 3797190 w 5697280"/>
                <a:gd name="connsiteY11086" fmla="*/ 412606 h 3222876"/>
                <a:gd name="connsiteX11087" fmla="*/ 3808503 w 5697280"/>
                <a:gd name="connsiteY11087" fmla="*/ 401176 h 3222876"/>
                <a:gd name="connsiteX11088" fmla="*/ 3810789 w 5697280"/>
                <a:gd name="connsiteY11088" fmla="*/ 385315 h 3222876"/>
                <a:gd name="connsiteX11089" fmla="*/ 3436481 w 5697280"/>
                <a:gd name="connsiteY11089" fmla="*/ 374608 h 3222876"/>
                <a:gd name="connsiteX11090" fmla="*/ 3464962 w 5697280"/>
                <a:gd name="connsiteY11090" fmla="*/ 335981 h 3222876"/>
                <a:gd name="connsiteX11091" fmla="*/ 3473336 w 5697280"/>
                <a:gd name="connsiteY11091" fmla="*/ 333882 h 3222876"/>
                <a:gd name="connsiteX11092" fmla="*/ 3473033 w 5697280"/>
                <a:gd name="connsiteY11092" fmla="*/ 342699 h 3222876"/>
                <a:gd name="connsiteX11093" fmla="*/ 3461720 w 5697280"/>
                <a:gd name="connsiteY11093" fmla="*/ 365441 h 3222876"/>
                <a:gd name="connsiteX11094" fmla="*/ 3442009 w 5697280"/>
                <a:gd name="connsiteY11094" fmla="*/ 386295 h 3222876"/>
                <a:gd name="connsiteX11095" fmla="*/ 3437554 w 5697280"/>
                <a:gd name="connsiteY11095" fmla="*/ 386598 h 3222876"/>
                <a:gd name="connsiteX11096" fmla="*/ 3423979 w 5697280"/>
                <a:gd name="connsiteY11096" fmla="*/ 396605 h 3222876"/>
                <a:gd name="connsiteX11097" fmla="*/ 3422673 w 5697280"/>
                <a:gd name="connsiteY11097" fmla="*/ 409714 h 3222876"/>
                <a:gd name="connsiteX11098" fmla="*/ 3424352 w 5697280"/>
                <a:gd name="connsiteY11098" fmla="*/ 421097 h 3222876"/>
                <a:gd name="connsiteX11099" fmla="*/ 3445555 w 5697280"/>
                <a:gd name="connsiteY11099" fmla="*/ 404139 h 3222876"/>
                <a:gd name="connsiteX11100" fmla="*/ 3449940 w 5697280"/>
                <a:gd name="connsiteY11100" fmla="*/ 407708 h 3222876"/>
                <a:gd name="connsiteX11101" fmla="*/ 3443152 w 5697280"/>
                <a:gd name="connsiteY11101" fmla="*/ 421097 h 3222876"/>
                <a:gd name="connsiteX11102" fmla="*/ 3405341 w 5697280"/>
                <a:gd name="connsiteY11102" fmla="*/ 470990 h 3222876"/>
                <a:gd name="connsiteX11103" fmla="*/ 3401983 w 5697280"/>
                <a:gd name="connsiteY11103" fmla="*/ 484776 h 3222876"/>
                <a:gd name="connsiteX11104" fmla="*/ 3415721 w 5697280"/>
                <a:gd name="connsiteY11104" fmla="*/ 475819 h 3222876"/>
                <a:gd name="connsiteX11105" fmla="*/ 3436621 w 5697280"/>
                <a:gd name="connsiteY11105" fmla="*/ 448364 h 3222876"/>
                <a:gd name="connsiteX11106" fmla="*/ 3492533 w 5697280"/>
                <a:gd name="connsiteY11106" fmla="*/ 308410 h 3222876"/>
                <a:gd name="connsiteX11107" fmla="*/ 3519008 w 5697280"/>
                <a:gd name="connsiteY11107" fmla="*/ 243168 h 3222876"/>
                <a:gd name="connsiteX11108" fmla="*/ 3503869 w 5697280"/>
                <a:gd name="connsiteY11108" fmla="*/ 246060 h 3222876"/>
                <a:gd name="connsiteX11109" fmla="*/ 3509864 w 5697280"/>
                <a:gd name="connsiteY11109" fmla="*/ 233045 h 3222876"/>
                <a:gd name="connsiteX11110" fmla="*/ 3515509 w 5697280"/>
                <a:gd name="connsiteY11110" fmla="*/ 223971 h 3222876"/>
                <a:gd name="connsiteX11111" fmla="*/ 3511660 w 5697280"/>
                <a:gd name="connsiteY11111" fmla="*/ 220495 h 3222876"/>
                <a:gd name="connsiteX11112" fmla="*/ 3493723 w 5697280"/>
                <a:gd name="connsiteY11112" fmla="*/ 229756 h 3222876"/>
                <a:gd name="connsiteX11113" fmla="*/ 3492183 w 5697280"/>
                <a:gd name="connsiteY11113" fmla="*/ 241815 h 3222876"/>
                <a:gd name="connsiteX11114" fmla="*/ 3491390 w 5697280"/>
                <a:gd name="connsiteY11114" fmla="*/ 254551 h 3222876"/>
                <a:gd name="connsiteX11115" fmla="*/ 3474876 w 5697280"/>
                <a:gd name="connsiteY11115" fmla="*/ 279859 h 3222876"/>
                <a:gd name="connsiteX11116" fmla="*/ 3446791 w 5697280"/>
                <a:gd name="connsiteY11116" fmla="*/ 333578 h 3222876"/>
                <a:gd name="connsiteX11117" fmla="*/ 3436481 w 5697280"/>
                <a:gd name="connsiteY11117" fmla="*/ 374608 h 3222876"/>
                <a:gd name="connsiteX11118" fmla="*/ 3678019 w 5697280"/>
                <a:gd name="connsiteY11118" fmla="*/ 858990 h 3222876"/>
                <a:gd name="connsiteX11119" fmla="*/ 3653621 w 5697280"/>
                <a:gd name="connsiteY11119" fmla="*/ 876718 h 3222876"/>
                <a:gd name="connsiteX11120" fmla="*/ 3651031 w 5697280"/>
                <a:gd name="connsiteY11120" fmla="*/ 878794 h 3222876"/>
                <a:gd name="connsiteX11121" fmla="*/ 3636313 w 5697280"/>
                <a:gd name="connsiteY11121" fmla="*/ 908138 h 3222876"/>
                <a:gd name="connsiteX11122" fmla="*/ 3633794 w 5697280"/>
                <a:gd name="connsiteY11122" fmla="*/ 967875 h 3222876"/>
                <a:gd name="connsiteX11123" fmla="*/ 3633467 w 5697280"/>
                <a:gd name="connsiteY11123" fmla="*/ 997662 h 3222876"/>
                <a:gd name="connsiteX11124" fmla="*/ 3638179 w 5697280"/>
                <a:gd name="connsiteY11124" fmla="*/ 1003656 h 3222876"/>
                <a:gd name="connsiteX11125" fmla="*/ 3640255 w 5697280"/>
                <a:gd name="connsiteY11125" fmla="*/ 996705 h 3222876"/>
                <a:gd name="connsiteX11126" fmla="*/ 3649328 w 5697280"/>
                <a:gd name="connsiteY11126" fmla="*/ 963723 h 3222876"/>
                <a:gd name="connsiteX11127" fmla="*/ 3662041 w 5697280"/>
                <a:gd name="connsiteY11127" fmla="*/ 957705 h 3222876"/>
                <a:gd name="connsiteX11128" fmla="*/ 3664700 w 5697280"/>
                <a:gd name="connsiteY11128" fmla="*/ 972073 h 3222876"/>
                <a:gd name="connsiteX11129" fmla="*/ 3645457 w 5697280"/>
                <a:gd name="connsiteY11129" fmla="*/ 1015996 h 3222876"/>
                <a:gd name="connsiteX11130" fmla="*/ 3644547 w 5697280"/>
                <a:gd name="connsiteY11130" fmla="*/ 1075266 h 3222876"/>
                <a:gd name="connsiteX11131" fmla="*/ 3666240 w 5697280"/>
                <a:gd name="connsiteY11131" fmla="*/ 1020707 h 3222876"/>
                <a:gd name="connsiteX11132" fmla="*/ 3680842 w 5697280"/>
                <a:gd name="connsiteY11132" fmla="*/ 978325 h 3222876"/>
                <a:gd name="connsiteX11133" fmla="*/ 3686416 w 5697280"/>
                <a:gd name="connsiteY11133" fmla="*/ 958055 h 3222876"/>
                <a:gd name="connsiteX11134" fmla="*/ 3677529 w 5697280"/>
                <a:gd name="connsiteY11134" fmla="*/ 931463 h 3222876"/>
                <a:gd name="connsiteX11135" fmla="*/ 3656466 w 5697280"/>
                <a:gd name="connsiteY11135" fmla="*/ 928174 h 3222876"/>
                <a:gd name="connsiteX11136" fmla="*/ 3652711 w 5697280"/>
                <a:gd name="connsiteY11136" fmla="*/ 935732 h 3222876"/>
                <a:gd name="connsiteX11137" fmla="*/ 3645130 w 5697280"/>
                <a:gd name="connsiteY11137" fmla="*/ 943476 h 3222876"/>
                <a:gd name="connsiteX11138" fmla="*/ 3642238 w 5697280"/>
                <a:gd name="connsiteY11138" fmla="*/ 931090 h 3222876"/>
                <a:gd name="connsiteX11139" fmla="*/ 3675383 w 5697280"/>
                <a:gd name="connsiteY11139" fmla="*/ 881570 h 3222876"/>
                <a:gd name="connsiteX11140" fmla="*/ 3678019 w 5697280"/>
                <a:gd name="connsiteY11140" fmla="*/ 858990 h 3222876"/>
                <a:gd name="connsiteX11141" fmla="*/ 4554157 w 5697280"/>
                <a:gd name="connsiteY11141" fmla="*/ 1040348 h 3222876"/>
                <a:gd name="connsiteX11142" fmla="*/ 4543730 w 5697280"/>
                <a:gd name="connsiteY11142" fmla="*/ 1046202 h 3222876"/>
                <a:gd name="connsiteX11143" fmla="*/ 4568759 w 5697280"/>
                <a:gd name="connsiteY11143" fmla="*/ 1100505 h 3222876"/>
                <a:gd name="connsiteX11144" fmla="*/ 4564653 w 5697280"/>
                <a:gd name="connsiteY11144" fmla="*/ 1108879 h 3222876"/>
                <a:gd name="connsiteX11145" fmla="*/ 4557422 w 5697280"/>
                <a:gd name="connsiteY11145" fmla="*/ 1107013 h 3222876"/>
                <a:gd name="connsiteX11146" fmla="*/ 4557819 w 5697280"/>
                <a:gd name="connsiteY11146" fmla="*/ 1117183 h 3222876"/>
                <a:gd name="connsiteX11147" fmla="*/ 4587186 w 5697280"/>
                <a:gd name="connsiteY11147" fmla="*/ 1136800 h 3222876"/>
                <a:gd name="connsiteX11148" fmla="*/ 4597099 w 5697280"/>
                <a:gd name="connsiteY11148" fmla="*/ 1131295 h 3222876"/>
                <a:gd name="connsiteX11149" fmla="*/ 4594207 w 5697280"/>
                <a:gd name="connsiteY11149" fmla="*/ 1124297 h 3222876"/>
                <a:gd name="connsiteX11150" fmla="*/ 4575756 w 5697280"/>
                <a:gd name="connsiteY11150" fmla="*/ 1109928 h 3222876"/>
                <a:gd name="connsiteX11151" fmla="*/ 4591081 w 5697280"/>
                <a:gd name="connsiteY11151" fmla="*/ 1092387 h 3222876"/>
                <a:gd name="connsiteX11152" fmla="*/ 4587093 w 5697280"/>
                <a:gd name="connsiteY11152" fmla="*/ 1065073 h 3222876"/>
                <a:gd name="connsiteX11153" fmla="*/ 4589308 w 5697280"/>
                <a:gd name="connsiteY11153" fmla="*/ 1043310 h 3222876"/>
                <a:gd name="connsiteX11154" fmla="*/ 4592411 w 5697280"/>
                <a:gd name="connsiteY11154" fmla="*/ 1041631 h 3222876"/>
                <a:gd name="connsiteX11155" fmla="*/ 4594090 w 5697280"/>
                <a:gd name="connsiteY11155" fmla="*/ 1008322 h 3222876"/>
                <a:gd name="connsiteX11156" fmla="*/ 4542680 w 5697280"/>
                <a:gd name="connsiteY11156" fmla="*/ 974989 h 3222876"/>
                <a:gd name="connsiteX11157" fmla="*/ 4541234 w 5697280"/>
                <a:gd name="connsiteY11157" fmla="*/ 984716 h 3222876"/>
                <a:gd name="connsiteX11158" fmla="*/ 4547999 w 5697280"/>
                <a:gd name="connsiteY11158" fmla="*/ 1002513 h 3222876"/>
                <a:gd name="connsiteX11159" fmla="*/ 4554157 w 5697280"/>
                <a:gd name="connsiteY11159" fmla="*/ 1040348 h 3222876"/>
                <a:gd name="connsiteX11160" fmla="*/ 3798846 w 5697280"/>
                <a:gd name="connsiteY11160" fmla="*/ 512207 h 3222876"/>
                <a:gd name="connsiteX11161" fmla="*/ 3793108 w 5697280"/>
                <a:gd name="connsiteY11161" fmla="*/ 480857 h 3222876"/>
                <a:gd name="connsiteX11162" fmla="*/ 3773678 w 5697280"/>
                <a:gd name="connsiteY11162" fmla="*/ 490071 h 3222876"/>
                <a:gd name="connsiteX11163" fmla="*/ 3754014 w 5697280"/>
                <a:gd name="connsiteY11163" fmla="*/ 507238 h 3222876"/>
                <a:gd name="connsiteX11164" fmla="*/ 3741908 w 5697280"/>
                <a:gd name="connsiteY11164" fmla="*/ 508171 h 3222876"/>
                <a:gd name="connsiteX11165" fmla="*/ 3743261 w 5697280"/>
                <a:gd name="connsiteY11165" fmla="*/ 495039 h 3222876"/>
                <a:gd name="connsiteX11166" fmla="*/ 3774984 w 5697280"/>
                <a:gd name="connsiteY11166" fmla="*/ 465602 h 3222876"/>
                <a:gd name="connsiteX11167" fmla="*/ 3791079 w 5697280"/>
                <a:gd name="connsiteY11167" fmla="*/ 452983 h 3222876"/>
                <a:gd name="connsiteX11168" fmla="*/ 3796934 w 5697280"/>
                <a:gd name="connsiteY11168" fmla="*/ 439571 h 3222876"/>
                <a:gd name="connsiteX11169" fmla="*/ 3745220 w 5697280"/>
                <a:gd name="connsiteY11169" fmla="*/ 478734 h 3222876"/>
                <a:gd name="connsiteX11170" fmla="*/ 3733744 w 5697280"/>
                <a:gd name="connsiteY11170" fmla="*/ 517782 h 3222876"/>
                <a:gd name="connsiteX11171" fmla="*/ 3737033 w 5697280"/>
                <a:gd name="connsiteY11171" fmla="*/ 575000 h 3222876"/>
                <a:gd name="connsiteX11172" fmla="*/ 3740322 w 5697280"/>
                <a:gd name="connsiteY11172" fmla="*/ 599165 h 3222876"/>
                <a:gd name="connsiteX11173" fmla="*/ 3744987 w 5697280"/>
                <a:gd name="connsiteY11173" fmla="*/ 596296 h 3222876"/>
                <a:gd name="connsiteX11174" fmla="*/ 3772045 w 5697280"/>
                <a:gd name="connsiteY11174" fmla="*/ 557855 h 3222876"/>
                <a:gd name="connsiteX11175" fmla="*/ 3790216 w 5697280"/>
                <a:gd name="connsiteY11175" fmla="*/ 548315 h 3222876"/>
                <a:gd name="connsiteX11176" fmla="*/ 3775894 w 5697280"/>
                <a:gd name="connsiteY11176" fmla="*/ 580551 h 3222876"/>
                <a:gd name="connsiteX11177" fmla="*/ 3744357 w 5697280"/>
                <a:gd name="connsiteY11177" fmla="*/ 628392 h 3222876"/>
                <a:gd name="connsiteX11178" fmla="*/ 3754901 w 5697280"/>
                <a:gd name="connsiteY11178" fmla="*/ 634830 h 3222876"/>
                <a:gd name="connsiteX11179" fmla="*/ 3760616 w 5697280"/>
                <a:gd name="connsiteY11179" fmla="*/ 624264 h 3222876"/>
                <a:gd name="connsiteX11180" fmla="*/ 3788000 w 5697280"/>
                <a:gd name="connsiteY11180" fmla="*/ 581018 h 3222876"/>
                <a:gd name="connsiteX11181" fmla="*/ 3791149 w 5697280"/>
                <a:gd name="connsiteY11181" fmla="*/ 579618 h 3222876"/>
                <a:gd name="connsiteX11182" fmla="*/ 3799733 w 5697280"/>
                <a:gd name="connsiteY11182" fmla="*/ 569915 h 3222876"/>
                <a:gd name="connsiteX11183" fmla="*/ 3795674 w 5697280"/>
                <a:gd name="connsiteY11183" fmla="*/ 522750 h 3222876"/>
                <a:gd name="connsiteX11184" fmla="*/ 3788700 w 5697280"/>
                <a:gd name="connsiteY11184" fmla="*/ 524383 h 3222876"/>
                <a:gd name="connsiteX11185" fmla="*/ 3742911 w 5697280"/>
                <a:gd name="connsiteY11185" fmla="*/ 548688 h 3222876"/>
                <a:gd name="connsiteX11186" fmla="*/ 3745290 w 5697280"/>
                <a:gd name="connsiteY11186" fmla="*/ 537515 h 3222876"/>
                <a:gd name="connsiteX11187" fmla="*/ 3779393 w 5697280"/>
                <a:gd name="connsiteY11187" fmla="*/ 506725 h 3222876"/>
                <a:gd name="connsiteX11188" fmla="*/ 3798846 w 5697280"/>
                <a:gd name="connsiteY11188" fmla="*/ 512207 h 3222876"/>
                <a:gd name="connsiteX11189" fmla="*/ 3412969 w 5697280"/>
                <a:gd name="connsiteY11189" fmla="*/ 2465689 h 3222876"/>
                <a:gd name="connsiteX11190" fmla="*/ 3423582 w 5697280"/>
                <a:gd name="connsiteY11190" fmla="*/ 2462610 h 3222876"/>
                <a:gd name="connsiteX11191" fmla="*/ 3454769 w 5697280"/>
                <a:gd name="connsiteY11191" fmla="*/ 2432333 h 3222876"/>
                <a:gd name="connsiteX11192" fmla="*/ 3504266 w 5697280"/>
                <a:gd name="connsiteY11192" fmla="*/ 2385729 h 3222876"/>
                <a:gd name="connsiteX11193" fmla="*/ 3539044 w 5697280"/>
                <a:gd name="connsiteY11193" fmla="*/ 2358344 h 3222876"/>
                <a:gd name="connsiteX11194" fmla="*/ 3572307 w 5697280"/>
                <a:gd name="connsiteY11194" fmla="*/ 2330120 h 3222876"/>
                <a:gd name="connsiteX11195" fmla="*/ 3574593 w 5697280"/>
                <a:gd name="connsiteY11195" fmla="*/ 2323542 h 3222876"/>
                <a:gd name="connsiteX11196" fmla="*/ 3574430 w 5697280"/>
                <a:gd name="connsiteY11196" fmla="*/ 2312813 h 3222876"/>
                <a:gd name="connsiteX11197" fmla="*/ 3562184 w 5697280"/>
                <a:gd name="connsiteY11197" fmla="*/ 2318504 h 3222876"/>
                <a:gd name="connsiteX11198" fmla="*/ 3560387 w 5697280"/>
                <a:gd name="connsiteY11198" fmla="*/ 2326318 h 3222876"/>
                <a:gd name="connsiteX11199" fmla="*/ 3551990 w 5697280"/>
                <a:gd name="connsiteY11199" fmla="*/ 2336511 h 3222876"/>
                <a:gd name="connsiteX11200" fmla="*/ 3510214 w 5697280"/>
                <a:gd name="connsiteY11200" fmla="*/ 2366018 h 3222876"/>
                <a:gd name="connsiteX11201" fmla="*/ 3499554 w 5697280"/>
                <a:gd name="connsiteY11201" fmla="*/ 2368981 h 3222876"/>
                <a:gd name="connsiteX11202" fmla="*/ 3503450 w 5697280"/>
                <a:gd name="connsiteY11202" fmla="*/ 2359417 h 3222876"/>
                <a:gd name="connsiteX11203" fmla="*/ 3557215 w 5697280"/>
                <a:gd name="connsiteY11203" fmla="*/ 2303575 h 3222876"/>
                <a:gd name="connsiteX11204" fmla="*/ 3587959 w 5697280"/>
                <a:gd name="connsiteY11204" fmla="*/ 2284542 h 3222876"/>
                <a:gd name="connsiteX11205" fmla="*/ 3594630 w 5697280"/>
                <a:gd name="connsiteY11205" fmla="*/ 2272552 h 3222876"/>
                <a:gd name="connsiteX11206" fmla="*/ 3578232 w 5697280"/>
                <a:gd name="connsiteY11206" fmla="*/ 2273672 h 3222876"/>
                <a:gd name="connsiteX11207" fmla="*/ 3562044 w 5697280"/>
                <a:gd name="connsiteY11207" fmla="*/ 2275701 h 3222876"/>
                <a:gd name="connsiteX11208" fmla="*/ 3522716 w 5697280"/>
                <a:gd name="connsiteY11208" fmla="*/ 2310900 h 3222876"/>
                <a:gd name="connsiteX11209" fmla="*/ 3503963 w 5697280"/>
                <a:gd name="connsiteY11209" fmla="*/ 2328557 h 3222876"/>
                <a:gd name="connsiteX11210" fmla="*/ 3480614 w 5697280"/>
                <a:gd name="connsiteY11210" fmla="*/ 2363359 h 3222876"/>
                <a:gd name="connsiteX11211" fmla="*/ 3461277 w 5697280"/>
                <a:gd name="connsiteY11211" fmla="*/ 2392423 h 3222876"/>
                <a:gd name="connsiteX11212" fmla="*/ 3473313 w 5697280"/>
                <a:gd name="connsiteY11212" fmla="*/ 2386452 h 3222876"/>
                <a:gd name="connsiteX11213" fmla="*/ 3488754 w 5697280"/>
                <a:gd name="connsiteY11213" fmla="*/ 2380270 h 3222876"/>
                <a:gd name="connsiteX11214" fmla="*/ 3482736 w 5697280"/>
                <a:gd name="connsiteY11214" fmla="*/ 2399397 h 3222876"/>
                <a:gd name="connsiteX11215" fmla="*/ 3473359 w 5697280"/>
                <a:gd name="connsiteY11215" fmla="*/ 2404459 h 3222876"/>
                <a:gd name="connsiteX11216" fmla="*/ 3424515 w 5697280"/>
                <a:gd name="connsiteY11216" fmla="*/ 2438701 h 3222876"/>
                <a:gd name="connsiteX11217" fmla="*/ 3396408 w 5697280"/>
                <a:gd name="connsiteY11217" fmla="*/ 2457432 h 3222876"/>
                <a:gd name="connsiteX11218" fmla="*/ 3418101 w 5697280"/>
                <a:gd name="connsiteY11218" fmla="*/ 2448731 h 3222876"/>
                <a:gd name="connsiteX11219" fmla="*/ 3412969 w 5697280"/>
                <a:gd name="connsiteY11219" fmla="*/ 2465689 h 3222876"/>
                <a:gd name="connsiteX11220" fmla="*/ 5325422 w 5697280"/>
                <a:gd name="connsiteY11220" fmla="*/ 615143 h 3222876"/>
                <a:gd name="connsiteX11221" fmla="*/ 5329783 w 5697280"/>
                <a:gd name="connsiteY11221" fmla="*/ 632684 h 3222876"/>
                <a:gd name="connsiteX11222" fmla="*/ 5335801 w 5697280"/>
                <a:gd name="connsiteY11222" fmla="*/ 635856 h 3222876"/>
                <a:gd name="connsiteX11223" fmla="*/ 5362626 w 5697280"/>
                <a:gd name="connsiteY11223" fmla="*/ 622864 h 3222876"/>
                <a:gd name="connsiteX11224" fmla="*/ 5393113 w 5697280"/>
                <a:gd name="connsiteY11224" fmla="*/ 633897 h 3222876"/>
                <a:gd name="connsiteX11225" fmla="*/ 5402396 w 5697280"/>
                <a:gd name="connsiteY11225" fmla="*/ 644417 h 3222876"/>
                <a:gd name="connsiteX11226" fmla="*/ 5427682 w 5697280"/>
                <a:gd name="connsiteY11226" fmla="*/ 642901 h 3222876"/>
                <a:gd name="connsiteX11227" fmla="*/ 5400227 w 5697280"/>
                <a:gd name="connsiteY11227" fmla="*/ 607889 h 3222876"/>
                <a:gd name="connsiteX11228" fmla="*/ 5391877 w 5697280"/>
                <a:gd name="connsiteY11228" fmla="*/ 604833 h 3222876"/>
                <a:gd name="connsiteX11229" fmla="*/ 5373169 w 5697280"/>
                <a:gd name="connsiteY11229" fmla="*/ 602757 h 3222876"/>
                <a:gd name="connsiteX11230" fmla="*/ 5362789 w 5697280"/>
                <a:gd name="connsiteY11230" fmla="*/ 613534 h 3222876"/>
                <a:gd name="connsiteX11231" fmla="*/ 5354975 w 5697280"/>
                <a:gd name="connsiteY11231" fmla="*/ 605416 h 3222876"/>
                <a:gd name="connsiteX11232" fmla="*/ 5350800 w 5697280"/>
                <a:gd name="connsiteY11232" fmla="*/ 592844 h 3222876"/>
                <a:gd name="connsiteX11233" fmla="*/ 5350403 w 5697280"/>
                <a:gd name="connsiteY11233" fmla="*/ 607026 h 3222876"/>
                <a:gd name="connsiteX11234" fmla="*/ 5344945 w 5697280"/>
                <a:gd name="connsiteY11234" fmla="*/ 616753 h 3222876"/>
                <a:gd name="connsiteX11235" fmla="*/ 5329177 w 5697280"/>
                <a:gd name="connsiteY11235" fmla="*/ 604600 h 3222876"/>
                <a:gd name="connsiteX11236" fmla="*/ 5302306 w 5697280"/>
                <a:gd name="connsiteY11236" fmla="*/ 582557 h 3222876"/>
                <a:gd name="connsiteX11237" fmla="*/ 5290643 w 5697280"/>
                <a:gd name="connsiteY11237" fmla="*/ 558952 h 3222876"/>
                <a:gd name="connsiteX11238" fmla="*/ 5289826 w 5697280"/>
                <a:gd name="connsiteY11238" fmla="*/ 542297 h 3222876"/>
                <a:gd name="connsiteX11239" fmla="*/ 5307321 w 5697280"/>
                <a:gd name="connsiteY11239" fmla="*/ 547685 h 3222876"/>
                <a:gd name="connsiteX11240" fmla="*/ 5342939 w 5697280"/>
                <a:gd name="connsiteY11240" fmla="*/ 547125 h 3222876"/>
                <a:gd name="connsiteX11241" fmla="*/ 5344759 w 5697280"/>
                <a:gd name="connsiteY11241" fmla="*/ 545959 h 3222876"/>
                <a:gd name="connsiteX11242" fmla="*/ 5325935 w 5697280"/>
                <a:gd name="connsiteY11242" fmla="*/ 530588 h 3222876"/>
                <a:gd name="connsiteX11243" fmla="*/ 5306271 w 5697280"/>
                <a:gd name="connsiteY11243" fmla="*/ 532150 h 3222876"/>
                <a:gd name="connsiteX11244" fmla="*/ 5303239 w 5697280"/>
                <a:gd name="connsiteY11244" fmla="*/ 531124 h 3222876"/>
                <a:gd name="connsiteX11245" fmla="*/ 5280077 w 5697280"/>
                <a:gd name="connsiteY11245" fmla="*/ 504020 h 3222876"/>
                <a:gd name="connsiteX11246" fmla="*/ 5262792 w 5697280"/>
                <a:gd name="connsiteY11246" fmla="*/ 469381 h 3222876"/>
                <a:gd name="connsiteX11247" fmla="*/ 5256401 w 5697280"/>
                <a:gd name="connsiteY11247" fmla="*/ 473463 h 3222876"/>
                <a:gd name="connsiteX11248" fmla="*/ 5281849 w 5697280"/>
                <a:gd name="connsiteY11248" fmla="*/ 531124 h 3222876"/>
                <a:gd name="connsiteX11249" fmla="*/ 5278560 w 5697280"/>
                <a:gd name="connsiteY11249" fmla="*/ 537749 h 3222876"/>
                <a:gd name="connsiteX11250" fmla="*/ 5267620 w 5697280"/>
                <a:gd name="connsiteY11250" fmla="*/ 521304 h 3222876"/>
                <a:gd name="connsiteX11251" fmla="*/ 5261976 w 5697280"/>
                <a:gd name="connsiteY11251" fmla="*/ 516732 h 3222876"/>
                <a:gd name="connsiteX11252" fmla="*/ 5261416 w 5697280"/>
                <a:gd name="connsiteY11252" fmla="*/ 524453 h 3222876"/>
                <a:gd name="connsiteX11253" fmla="*/ 5281849 w 5697280"/>
                <a:gd name="connsiteY11253" fmla="*/ 558042 h 3222876"/>
                <a:gd name="connsiteX11254" fmla="*/ 5308907 w 5697280"/>
                <a:gd name="connsiteY11254" fmla="*/ 623844 h 3222876"/>
                <a:gd name="connsiteX11255" fmla="*/ 5317001 w 5697280"/>
                <a:gd name="connsiteY11255" fmla="*/ 634037 h 3222876"/>
                <a:gd name="connsiteX11256" fmla="*/ 5322296 w 5697280"/>
                <a:gd name="connsiteY11256" fmla="*/ 622794 h 3222876"/>
                <a:gd name="connsiteX11257" fmla="*/ 5325422 w 5697280"/>
                <a:gd name="connsiteY11257" fmla="*/ 615143 h 3222876"/>
                <a:gd name="connsiteX11258" fmla="*/ 1669232 w 5697280"/>
                <a:gd name="connsiteY11258" fmla="*/ 1045060 h 3222876"/>
                <a:gd name="connsiteX11259" fmla="*/ 1681944 w 5697280"/>
                <a:gd name="connsiteY11259" fmla="*/ 1040488 h 3222876"/>
                <a:gd name="connsiteX11260" fmla="*/ 1687799 w 5697280"/>
                <a:gd name="connsiteY11260" fmla="*/ 1035239 h 3222876"/>
                <a:gd name="connsiteX11261" fmla="*/ 1692114 w 5697280"/>
                <a:gd name="connsiteY11261" fmla="*/ 987095 h 3222876"/>
                <a:gd name="connsiteX11262" fmla="*/ 1673314 w 5697280"/>
                <a:gd name="connsiteY11262" fmla="*/ 992437 h 3222876"/>
                <a:gd name="connsiteX11263" fmla="*/ 1680918 w 5697280"/>
                <a:gd name="connsiteY11263" fmla="*/ 973403 h 3222876"/>
                <a:gd name="connsiteX11264" fmla="*/ 1680008 w 5697280"/>
                <a:gd name="connsiteY11264" fmla="*/ 922390 h 3222876"/>
                <a:gd name="connsiteX11265" fmla="*/ 1674200 w 5697280"/>
                <a:gd name="connsiteY11265" fmla="*/ 906038 h 3222876"/>
                <a:gd name="connsiteX11266" fmla="*/ 1669232 w 5697280"/>
                <a:gd name="connsiteY11266" fmla="*/ 902306 h 3222876"/>
                <a:gd name="connsiteX11267" fmla="*/ 1650594 w 5697280"/>
                <a:gd name="connsiteY11267" fmla="*/ 918448 h 3222876"/>
                <a:gd name="connsiteX11268" fmla="*/ 1625799 w 5697280"/>
                <a:gd name="connsiteY11268" fmla="*/ 977205 h 3222876"/>
                <a:gd name="connsiteX11269" fmla="*/ 1630604 w 5697280"/>
                <a:gd name="connsiteY11269" fmla="*/ 1017302 h 3222876"/>
                <a:gd name="connsiteX11270" fmla="*/ 1655936 w 5697280"/>
                <a:gd name="connsiteY11270" fmla="*/ 978418 h 3222876"/>
                <a:gd name="connsiteX11271" fmla="*/ 1635689 w 5697280"/>
                <a:gd name="connsiteY11271" fmla="*/ 1023063 h 3222876"/>
                <a:gd name="connsiteX11272" fmla="*/ 1634056 w 5697280"/>
                <a:gd name="connsiteY11272" fmla="*/ 1028055 h 3222876"/>
                <a:gd name="connsiteX11273" fmla="*/ 1643993 w 5697280"/>
                <a:gd name="connsiteY11273" fmla="*/ 1051731 h 3222876"/>
                <a:gd name="connsiteX11274" fmla="*/ 1659808 w 5697280"/>
                <a:gd name="connsiteY11274" fmla="*/ 1017442 h 3222876"/>
                <a:gd name="connsiteX11275" fmla="*/ 1670888 w 5697280"/>
                <a:gd name="connsiteY11275" fmla="*/ 1022807 h 3222876"/>
                <a:gd name="connsiteX11276" fmla="*/ 1669232 w 5697280"/>
                <a:gd name="connsiteY11276" fmla="*/ 1045060 h 3222876"/>
                <a:gd name="connsiteX11277" fmla="*/ 3544736 w 5697280"/>
                <a:gd name="connsiteY11277" fmla="*/ 386505 h 3222876"/>
                <a:gd name="connsiteX11278" fmla="*/ 3584833 w 5697280"/>
                <a:gd name="connsiteY11278" fmla="*/ 362969 h 3222876"/>
                <a:gd name="connsiteX11279" fmla="*/ 3583153 w 5697280"/>
                <a:gd name="connsiteY11279" fmla="*/ 374538 h 3222876"/>
                <a:gd name="connsiteX11280" fmla="*/ 3561157 w 5697280"/>
                <a:gd name="connsiteY11280" fmla="*/ 395158 h 3222876"/>
                <a:gd name="connsiteX11281" fmla="*/ 3540234 w 5697280"/>
                <a:gd name="connsiteY11281" fmla="*/ 416571 h 3222876"/>
                <a:gd name="connsiteX11282" fmla="*/ 3539534 w 5697280"/>
                <a:gd name="connsiteY11282" fmla="*/ 425179 h 3222876"/>
                <a:gd name="connsiteX11283" fmla="*/ 3564003 w 5697280"/>
                <a:gd name="connsiteY11283" fmla="*/ 407544 h 3222876"/>
                <a:gd name="connsiteX11284" fmla="*/ 3575922 w 5697280"/>
                <a:gd name="connsiteY11284" fmla="*/ 407708 h 3222876"/>
                <a:gd name="connsiteX11285" fmla="*/ 3573893 w 5697280"/>
                <a:gd name="connsiteY11285" fmla="*/ 418228 h 3222876"/>
                <a:gd name="connsiteX11286" fmla="*/ 3534939 w 5697280"/>
                <a:gd name="connsiteY11286" fmla="*/ 434742 h 3222876"/>
                <a:gd name="connsiteX11287" fmla="*/ 3519171 w 5697280"/>
                <a:gd name="connsiteY11287" fmla="*/ 445029 h 3222876"/>
                <a:gd name="connsiteX11288" fmla="*/ 3541587 w 5697280"/>
                <a:gd name="connsiteY11288" fmla="*/ 448364 h 3222876"/>
                <a:gd name="connsiteX11289" fmla="*/ 3536549 w 5697280"/>
                <a:gd name="connsiteY11289" fmla="*/ 460564 h 3222876"/>
                <a:gd name="connsiteX11290" fmla="*/ 3524116 w 5697280"/>
                <a:gd name="connsiteY11290" fmla="*/ 487598 h 3222876"/>
                <a:gd name="connsiteX11291" fmla="*/ 3536595 w 5697280"/>
                <a:gd name="connsiteY11291" fmla="*/ 478151 h 3222876"/>
                <a:gd name="connsiteX11292" fmla="*/ 3581777 w 5697280"/>
                <a:gd name="connsiteY11292" fmla="*/ 432876 h 3222876"/>
                <a:gd name="connsiteX11293" fmla="*/ 3601254 w 5697280"/>
                <a:gd name="connsiteY11293" fmla="*/ 413352 h 3222876"/>
                <a:gd name="connsiteX11294" fmla="*/ 3600274 w 5697280"/>
                <a:gd name="connsiteY11294" fmla="*/ 391590 h 3222876"/>
                <a:gd name="connsiteX11295" fmla="*/ 3601114 w 5697280"/>
                <a:gd name="connsiteY11295" fmla="*/ 382772 h 3222876"/>
                <a:gd name="connsiteX11296" fmla="*/ 3596286 w 5697280"/>
                <a:gd name="connsiteY11296" fmla="*/ 364205 h 3222876"/>
                <a:gd name="connsiteX11297" fmla="*/ 3611121 w 5697280"/>
                <a:gd name="connsiteY11297" fmla="*/ 362129 h 3222876"/>
                <a:gd name="connsiteX11298" fmla="*/ 3606969 w 5697280"/>
                <a:gd name="connsiteY11298" fmla="*/ 344262 h 3222876"/>
                <a:gd name="connsiteX11299" fmla="*/ 3593277 w 5697280"/>
                <a:gd name="connsiteY11299" fmla="*/ 332505 h 3222876"/>
                <a:gd name="connsiteX11300" fmla="*/ 3567922 w 5697280"/>
                <a:gd name="connsiteY11300" fmla="*/ 353032 h 3222876"/>
                <a:gd name="connsiteX11301" fmla="*/ 3544736 w 5697280"/>
                <a:gd name="connsiteY11301" fmla="*/ 386505 h 3222876"/>
                <a:gd name="connsiteX11302" fmla="*/ 3732485 w 5697280"/>
                <a:gd name="connsiteY11302" fmla="*/ 966872 h 3222876"/>
                <a:gd name="connsiteX11303" fmla="*/ 3756137 w 5697280"/>
                <a:gd name="connsiteY11303" fmla="*/ 951034 h 3222876"/>
                <a:gd name="connsiteX11304" fmla="*/ 3754738 w 5697280"/>
                <a:gd name="connsiteY11304" fmla="*/ 965612 h 3222876"/>
                <a:gd name="connsiteX11305" fmla="*/ 3722571 w 5697280"/>
                <a:gd name="connsiteY11305" fmla="*/ 996939 h 3222876"/>
                <a:gd name="connsiteX11306" fmla="*/ 3717206 w 5697280"/>
                <a:gd name="connsiteY11306" fmla="*/ 1006665 h 3222876"/>
                <a:gd name="connsiteX11307" fmla="*/ 3726303 w 5697280"/>
                <a:gd name="connsiteY11307" fmla="*/ 1006782 h 3222876"/>
                <a:gd name="connsiteX11308" fmla="*/ 3737290 w 5697280"/>
                <a:gd name="connsiteY11308" fmla="*/ 1000251 h 3222876"/>
                <a:gd name="connsiteX11309" fmla="*/ 3772675 w 5697280"/>
                <a:gd name="connsiteY11309" fmla="*/ 967968 h 3222876"/>
                <a:gd name="connsiteX11310" fmla="*/ 3777177 w 5697280"/>
                <a:gd name="connsiteY11310" fmla="*/ 944922 h 3222876"/>
                <a:gd name="connsiteX11311" fmla="*/ 3772418 w 5697280"/>
                <a:gd name="connsiteY11311" fmla="*/ 922786 h 3222876"/>
                <a:gd name="connsiteX11312" fmla="*/ 3767147 w 5697280"/>
                <a:gd name="connsiteY11312" fmla="*/ 891786 h 3222876"/>
                <a:gd name="connsiteX11313" fmla="*/ 3765957 w 5697280"/>
                <a:gd name="connsiteY11313" fmla="*/ 886071 h 3222876"/>
                <a:gd name="connsiteX11314" fmla="*/ 3762132 w 5697280"/>
                <a:gd name="connsiteY11314" fmla="*/ 847048 h 3222876"/>
                <a:gd name="connsiteX11315" fmla="*/ 3724484 w 5697280"/>
                <a:gd name="connsiteY11315" fmla="*/ 867178 h 3222876"/>
                <a:gd name="connsiteX11316" fmla="*/ 3723388 w 5697280"/>
                <a:gd name="connsiteY11316" fmla="*/ 873359 h 3222876"/>
                <a:gd name="connsiteX11317" fmla="*/ 3724204 w 5697280"/>
                <a:gd name="connsiteY11317" fmla="*/ 889150 h 3222876"/>
                <a:gd name="connsiteX11318" fmla="*/ 3720029 w 5697280"/>
                <a:gd name="connsiteY11318" fmla="*/ 902166 h 3222876"/>
                <a:gd name="connsiteX11319" fmla="*/ 3743705 w 5697280"/>
                <a:gd name="connsiteY11319" fmla="*/ 879120 h 3222876"/>
                <a:gd name="connsiteX11320" fmla="*/ 3737150 w 5697280"/>
                <a:gd name="connsiteY11320" fmla="*/ 900020 h 3222876"/>
                <a:gd name="connsiteX11321" fmla="*/ 3725627 w 5697280"/>
                <a:gd name="connsiteY11321" fmla="*/ 925095 h 3222876"/>
                <a:gd name="connsiteX11322" fmla="*/ 3752382 w 5697280"/>
                <a:gd name="connsiteY11322" fmla="*/ 909117 h 3222876"/>
                <a:gd name="connsiteX11323" fmla="*/ 3752125 w 5697280"/>
                <a:gd name="connsiteY11323" fmla="*/ 916768 h 3222876"/>
                <a:gd name="connsiteX11324" fmla="*/ 3740066 w 5697280"/>
                <a:gd name="connsiteY11324" fmla="*/ 929691 h 3222876"/>
                <a:gd name="connsiteX11325" fmla="*/ 3732485 w 5697280"/>
                <a:gd name="connsiteY11325" fmla="*/ 939744 h 3222876"/>
                <a:gd name="connsiteX11326" fmla="*/ 3732485 w 5697280"/>
                <a:gd name="connsiteY11326" fmla="*/ 966872 h 3222876"/>
                <a:gd name="connsiteX11327" fmla="*/ 5422083 w 5697280"/>
                <a:gd name="connsiteY11327" fmla="*/ 1241042 h 3222876"/>
                <a:gd name="connsiteX11328" fmla="*/ 5434539 w 5697280"/>
                <a:gd name="connsiteY11328" fmla="*/ 1226930 h 3222876"/>
                <a:gd name="connsiteX11329" fmla="*/ 5442540 w 5697280"/>
                <a:gd name="connsiteY11329" fmla="*/ 1241765 h 3222876"/>
                <a:gd name="connsiteX11330" fmla="*/ 5453293 w 5697280"/>
                <a:gd name="connsiteY11330" fmla="*/ 1336468 h 3222876"/>
                <a:gd name="connsiteX11331" fmla="*/ 5462343 w 5697280"/>
                <a:gd name="connsiteY11331" fmla="*/ 1410294 h 3222876"/>
                <a:gd name="connsiteX11332" fmla="*/ 5463183 w 5697280"/>
                <a:gd name="connsiteY11332" fmla="*/ 1405885 h 3222876"/>
                <a:gd name="connsiteX11333" fmla="*/ 5453177 w 5697280"/>
                <a:gd name="connsiteY11333" fmla="*/ 1289327 h 3222876"/>
                <a:gd name="connsiteX11334" fmla="*/ 5457702 w 5697280"/>
                <a:gd name="connsiteY11334" fmla="*/ 1243725 h 3222876"/>
                <a:gd name="connsiteX11335" fmla="*/ 5459474 w 5697280"/>
                <a:gd name="connsiteY11335" fmla="*/ 1208876 h 3222876"/>
                <a:gd name="connsiteX11336" fmla="*/ 5453830 w 5697280"/>
                <a:gd name="connsiteY11336" fmla="*/ 1232295 h 3222876"/>
                <a:gd name="connsiteX11337" fmla="*/ 5443823 w 5697280"/>
                <a:gd name="connsiteY11337" fmla="*/ 1232039 h 3222876"/>
                <a:gd name="connsiteX11338" fmla="*/ 5443053 w 5697280"/>
                <a:gd name="connsiteY11338" fmla="*/ 1192105 h 3222876"/>
                <a:gd name="connsiteX11339" fmla="*/ 5449934 w 5697280"/>
                <a:gd name="connsiteY11339" fmla="*/ 1185830 h 3222876"/>
                <a:gd name="connsiteX11340" fmla="*/ 5456116 w 5697280"/>
                <a:gd name="connsiteY11340" fmla="*/ 1177666 h 3222876"/>
                <a:gd name="connsiteX11341" fmla="*/ 5449188 w 5697280"/>
                <a:gd name="connsiteY11341" fmla="*/ 1171532 h 3222876"/>
                <a:gd name="connsiteX11342" fmla="*/ 5431460 w 5697280"/>
                <a:gd name="connsiteY11342" fmla="*/ 1157676 h 3222876"/>
                <a:gd name="connsiteX11343" fmla="*/ 5412846 w 5697280"/>
                <a:gd name="connsiteY11343" fmla="*/ 1126420 h 3222876"/>
                <a:gd name="connsiteX11344" fmla="*/ 5403563 w 5697280"/>
                <a:gd name="connsiteY11344" fmla="*/ 1095420 h 3222876"/>
                <a:gd name="connsiteX11345" fmla="*/ 5397801 w 5697280"/>
                <a:gd name="connsiteY11345" fmla="*/ 1091688 h 3222876"/>
                <a:gd name="connsiteX11346" fmla="*/ 5381473 w 5697280"/>
                <a:gd name="connsiteY11346" fmla="*/ 1084713 h 3222876"/>
                <a:gd name="connsiteX11347" fmla="*/ 5376202 w 5697280"/>
                <a:gd name="connsiteY11347" fmla="*/ 1076876 h 3222876"/>
                <a:gd name="connsiteX11348" fmla="*/ 5373333 w 5697280"/>
                <a:gd name="connsiteY11348" fmla="*/ 1087092 h 3222876"/>
                <a:gd name="connsiteX11349" fmla="*/ 5382593 w 5697280"/>
                <a:gd name="connsiteY11349" fmla="*/ 1143284 h 3222876"/>
                <a:gd name="connsiteX11350" fmla="*/ 5386325 w 5697280"/>
                <a:gd name="connsiteY11350" fmla="*/ 1147553 h 3222876"/>
                <a:gd name="connsiteX11351" fmla="*/ 5391363 w 5697280"/>
                <a:gd name="connsiteY11351" fmla="*/ 1136566 h 3222876"/>
                <a:gd name="connsiteX11352" fmla="*/ 5400041 w 5697280"/>
                <a:gd name="connsiteY11352" fmla="*/ 1120588 h 3222876"/>
                <a:gd name="connsiteX11353" fmla="*/ 5408181 w 5697280"/>
                <a:gd name="connsiteY11353" fmla="*/ 1137919 h 3222876"/>
                <a:gd name="connsiteX11354" fmla="*/ 5419144 w 5697280"/>
                <a:gd name="connsiteY11354" fmla="*/ 1191475 h 3222876"/>
                <a:gd name="connsiteX11355" fmla="*/ 5429594 w 5697280"/>
                <a:gd name="connsiteY11355" fmla="*/ 1183311 h 3222876"/>
                <a:gd name="connsiteX11356" fmla="*/ 5428334 w 5697280"/>
                <a:gd name="connsiteY11356" fmla="*/ 1214008 h 3222876"/>
                <a:gd name="connsiteX11357" fmla="*/ 5419448 w 5697280"/>
                <a:gd name="connsiteY11357" fmla="*/ 1205960 h 3222876"/>
                <a:gd name="connsiteX11358" fmla="*/ 5422083 w 5697280"/>
                <a:gd name="connsiteY11358" fmla="*/ 1241042 h 3222876"/>
                <a:gd name="connsiteX11359" fmla="*/ 1828150 w 5697280"/>
                <a:gd name="connsiteY11359" fmla="*/ 696947 h 3222876"/>
                <a:gd name="connsiteX11360" fmla="*/ 1798969 w 5697280"/>
                <a:gd name="connsiteY11360" fmla="*/ 724634 h 3222876"/>
                <a:gd name="connsiteX11361" fmla="*/ 1770722 w 5697280"/>
                <a:gd name="connsiteY11361" fmla="*/ 737650 h 3222876"/>
                <a:gd name="connsiteX11362" fmla="*/ 1763444 w 5697280"/>
                <a:gd name="connsiteY11362" fmla="*/ 745954 h 3222876"/>
                <a:gd name="connsiteX11363" fmla="*/ 1767153 w 5697280"/>
                <a:gd name="connsiteY11363" fmla="*/ 813202 h 3222876"/>
                <a:gd name="connsiteX11364" fmla="*/ 1877927 w 5697280"/>
                <a:gd name="connsiteY11364" fmla="*/ 720482 h 3222876"/>
                <a:gd name="connsiteX11365" fmla="*/ 1886394 w 5697280"/>
                <a:gd name="connsiteY11365" fmla="*/ 714254 h 3222876"/>
                <a:gd name="connsiteX11366" fmla="*/ 1907574 w 5697280"/>
                <a:gd name="connsiteY11366" fmla="*/ 699046 h 3222876"/>
                <a:gd name="connsiteX11367" fmla="*/ 1951893 w 5697280"/>
                <a:gd name="connsiteY11367" fmla="*/ 673784 h 3222876"/>
                <a:gd name="connsiteX11368" fmla="*/ 1949327 w 5697280"/>
                <a:gd name="connsiteY11368" fmla="*/ 658506 h 3222876"/>
                <a:gd name="connsiteX11369" fmla="*/ 1925535 w 5697280"/>
                <a:gd name="connsiteY11369" fmla="*/ 668699 h 3222876"/>
                <a:gd name="connsiteX11370" fmla="*/ 1890826 w 5697280"/>
                <a:gd name="connsiteY11370" fmla="*/ 693914 h 3222876"/>
                <a:gd name="connsiteX11371" fmla="*/ 1838343 w 5697280"/>
                <a:gd name="connsiteY11371" fmla="*/ 733381 h 3222876"/>
                <a:gd name="connsiteX11372" fmla="*/ 1834098 w 5697280"/>
                <a:gd name="connsiteY11372" fmla="*/ 737440 h 3222876"/>
                <a:gd name="connsiteX11373" fmla="*/ 1786513 w 5697280"/>
                <a:gd name="connsiteY11373" fmla="*/ 775671 h 3222876"/>
                <a:gd name="connsiteX11374" fmla="*/ 1773218 w 5697280"/>
                <a:gd name="connsiteY11374" fmla="*/ 776324 h 3222876"/>
                <a:gd name="connsiteX11375" fmla="*/ 1775247 w 5697280"/>
                <a:gd name="connsiteY11375" fmla="*/ 765734 h 3222876"/>
                <a:gd name="connsiteX11376" fmla="*/ 1797593 w 5697280"/>
                <a:gd name="connsiteY11376" fmla="*/ 749243 h 3222876"/>
                <a:gd name="connsiteX11377" fmla="*/ 1813081 w 5697280"/>
                <a:gd name="connsiteY11377" fmla="*/ 716913 h 3222876"/>
                <a:gd name="connsiteX11378" fmla="*/ 1828150 w 5697280"/>
                <a:gd name="connsiteY11378" fmla="*/ 696947 h 3222876"/>
                <a:gd name="connsiteX11379" fmla="*/ 542063 w 5697280"/>
                <a:gd name="connsiteY11379" fmla="*/ 2157207 h 3222876"/>
                <a:gd name="connsiteX11380" fmla="*/ 527041 w 5697280"/>
                <a:gd name="connsiteY11380" fmla="*/ 2131968 h 3222876"/>
                <a:gd name="connsiteX11381" fmla="*/ 530657 w 5697280"/>
                <a:gd name="connsiteY11381" fmla="*/ 2126207 h 3222876"/>
                <a:gd name="connsiteX11382" fmla="*/ 541526 w 5697280"/>
                <a:gd name="connsiteY11382" fmla="*/ 2132341 h 3222876"/>
                <a:gd name="connsiteX11383" fmla="*/ 542949 w 5697280"/>
                <a:gd name="connsiteY11383" fmla="*/ 2134277 h 3222876"/>
                <a:gd name="connsiteX11384" fmla="*/ 561983 w 5697280"/>
                <a:gd name="connsiteY11384" fmla="*/ 2150839 h 3222876"/>
                <a:gd name="connsiteX11385" fmla="*/ 568188 w 5697280"/>
                <a:gd name="connsiteY11385" fmla="*/ 2150442 h 3222876"/>
                <a:gd name="connsiteX11386" fmla="*/ 587011 w 5697280"/>
                <a:gd name="connsiteY11386" fmla="*/ 2146920 h 3222876"/>
                <a:gd name="connsiteX11387" fmla="*/ 602523 w 5697280"/>
                <a:gd name="connsiteY11387" fmla="*/ 2141998 h 3222876"/>
                <a:gd name="connsiteX11388" fmla="*/ 612157 w 5697280"/>
                <a:gd name="connsiteY11388" fmla="*/ 2140832 h 3222876"/>
                <a:gd name="connsiteX11389" fmla="*/ 620927 w 5697280"/>
                <a:gd name="connsiteY11389" fmla="*/ 2144634 h 3222876"/>
                <a:gd name="connsiteX11390" fmla="*/ 631074 w 5697280"/>
                <a:gd name="connsiteY11390" fmla="*/ 2131852 h 3222876"/>
                <a:gd name="connsiteX11391" fmla="*/ 628998 w 5697280"/>
                <a:gd name="connsiteY11391" fmla="*/ 2127513 h 3222876"/>
                <a:gd name="connsiteX11392" fmla="*/ 595945 w 5697280"/>
                <a:gd name="connsiteY11392" fmla="*/ 2103837 h 3222876"/>
                <a:gd name="connsiteX11393" fmla="*/ 590254 w 5697280"/>
                <a:gd name="connsiteY11393" fmla="*/ 2096746 h 3222876"/>
                <a:gd name="connsiteX11394" fmla="*/ 566531 w 5697280"/>
                <a:gd name="connsiteY11394" fmla="*/ 2069572 h 3222876"/>
                <a:gd name="connsiteX11395" fmla="*/ 569774 w 5697280"/>
                <a:gd name="connsiteY11395" fmla="*/ 2082004 h 3222876"/>
                <a:gd name="connsiteX11396" fmla="*/ 555172 w 5697280"/>
                <a:gd name="connsiteY11396" fmla="*/ 2107383 h 3222876"/>
                <a:gd name="connsiteX11397" fmla="*/ 519997 w 5697280"/>
                <a:gd name="connsiteY11397" fmla="*/ 2115430 h 3222876"/>
                <a:gd name="connsiteX11398" fmla="*/ 485918 w 5697280"/>
                <a:gd name="connsiteY11398" fmla="*/ 2106543 h 3222876"/>
                <a:gd name="connsiteX11399" fmla="*/ 481369 w 5697280"/>
                <a:gd name="connsiteY11399" fmla="*/ 2109249 h 3222876"/>
                <a:gd name="connsiteX11400" fmla="*/ 518550 w 5697280"/>
                <a:gd name="connsiteY11400" fmla="*/ 2142628 h 3222876"/>
                <a:gd name="connsiteX11401" fmla="*/ 528860 w 5697280"/>
                <a:gd name="connsiteY11401" fmla="*/ 2146663 h 3222876"/>
                <a:gd name="connsiteX11402" fmla="*/ 542063 w 5697280"/>
                <a:gd name="connsiteY11402" fmla="*/ 2157207 h 3222876"/>
                <a:gd name="connsiteX11403" fmla="*/ 251914 w 5697280"/>
                <a:gd name="connsiteY11403" fmla="*/ 2216361 h 3222876"/>
                <a:gd name="connsiteX11404" fmla="*/ 252801 w 5697280"/>
                <a:gd name="connsiteY11404" fmla="*/ 2219766 h 3222876"/>
                <a:gd name="connsiteX11405" fmla="*/ 347200 w 5697280"/>
                <a:gd name="connsiteY11405" fmla="*/ 2197700 h 3222876"/>
                <a:gd name="connsiteX11406" fmla="*/ 438053 w 5697280"/>
                <a:gd name="connsiteY11406" fmla="*/ 2179623 h 3222876"/>
                <a:gd name="connsiteX11407" fmla="*/ 520300 w 5697280"/>
                <a:gd name="connsiteY11407" fmla="*/ 2214984 h 3222876"/>
                <a:gd name="connsiteX11408" fmla="*/ 528534 w 5697280"/>
                <a:gd name="connsiteY11408" fmla="*/ 2217923 h 3222876"/>
                <a:gd name="connsiteX11409" fmla="*/ 526061 w 5697280"/>
                <a:gd name="connsiteY11409" fmla="*/ 2208943 h 3222876"/>
                <a:gd name="connsiteX11410" fmla="*/ 492029 w 5697280"/>
                <a:gd name="connsiteY11410" fmla="*/ 2172788 h 3222876"/>
                <a:gd name="connsiteX11411" fmla="*/ 456387 w 5697280"/>
                <a:gd name="connsiteY11411" fmla="*/ 2140809 h 3222876"/>
                <a:gd name="connsiteX11412" fmla="*/ 436537 w 5697280"/>
                <a:gd name="connsiteY11412" fmla="*/ 2139852 h 3222876"/>
                <a:gd name="connsiteX11413" fmla="*/ 414774 w 5697280"/>
                <a:gd name="connsiteY11413" fmla="*/ 2149136 h 3222876"/>
                <a:gd name="connsiteX11414" fmla="*/ 403835 w 5697280"/>
                <a:gd name="connsiteY11414" fmla="*/ 2153661 h 3222876"/>
                <a:gd name="connsiteX11415" fmla="*/ 399869 w 5697280"/>
                <a:gd name="connsiteY11415" fmla="*/ 2169126 h 3222876"/>
                <a:gd name="connsiteX11416" fmla="*/ 405537 w 5697280"/>
                <a:gd name="connsiteY11416" fmla="*/ 2169429 h 3222876"/>
                <a:gd name="connsiteX11417" fmla="*/ 414751 w 5697280"/>
                <a:gd name="connsiteY11417" fmla="*/ 2172741 h 3222876"/>
                <a:gd name="connsiteX11418" fmla="*/ 408266 w 5697280"/>
                <a:gd name="connsiteY11418" fmla="*/ 2179203 h 3222876"/>
                <a:gd name="connsiteX11419" fmla="*/ 370642 w 5697280"/>
                <a:gd name="connsiteY11419" fmla="*/ 2192522 h 3222876"/>
                <a:gd name="connsiteX11420" fmla="*/ 299405 w 5697280"/>
                <a:gd name="connsiteY11420" fmla="*/ 2201082 h 3222876"/>
                <a:gd name="connsiteX11421" fmla="*/ 251914 w 5697280"/>
                <a:gd name="connsiteY11421" fmla="*/ 2216361 h 3222876"/>
                <a:gd name="connsiteX11422" fmla="*/ 2191494 w 5697280"/>
                <a:gd name="connsiteY11422" fmla="*/ 263858 h 3222876"/>
                <a:gd name="connsiteX11423" fmla="*/ 2234530 w 5697280"/>
                <a:gd name="connsiteY11423" fmla="*/ 249069 h 3222876"/>
                <a:gd name="connsiteX11424" fmla="*/ 2244490 w 5697280"/>
                <a:gd name="connsiteY11424" fmla="*/ 250469 h 3222876"/>
                <a:gd name="connsiteX11425" fmla="*/ 2240035 w 5697280"/>
                <a:gd name="connsiteY11425" fmla="*/ 259263 h 3222876"/>
                <a:gd name="connsiteX11426" fmla="*/ 2204184 w 5697280"/>
                <a:gd name="connsiteY11426" fmla="*/ 274984 h 3222876"/>
                <a:gd name="connsiteX11427" fmla="*/ 2164880 w 5697280"/>
                <a:gd name="connsiteY11427" fmla="*/ 299196 h 3222876"/>
                <a:gd name="connsiteX11428" fmla="*/ 2169382 w 5697280"/>
                <a:gd name="connsiteY11428" fmla="*/ 304678 h 3222876"/>
                <a:gd name="connsiteX11429" fmla="*/ 2192474 w 5697280"/>
                <a:gd name="connsiteY11429" fmla="*/ 291919 h 3222876"/>
                <a:gd name="connsiteX11430" fmla="*/ 2247709 w 5697280"/>
                <a:gd name="connsiteY11430" fmla="*/ 279836 h 3222876"/>
                <a:gd name="connsiteX11431" fmla="*/ 2267046 w 5697280"/>
                <a:gd name="connsiteY11431" fmla="*/ 260826 h 3222876"/>
                <a:gd name="connsiteX11432" fmla="*/ 2272341 w 5697280"/>
                <a:gd name="connsiteY11432" fmla="*/ 243891 h 3222876"/>
                <a:gd name="connsiteX11433" fmla="*/ 2275420 w 5697280"/>
                <a:gd name="connsiteY11433" fmla="*/ 234841 h 3222876"/>
                <a:gd name="connsiteX11434" fmla="*/ 2260585 w 5697280"/>
                <a:gd name="connsiteY11434" fmla="*/ 228823 h 3222876"/>
                <a:gd name="connsiteX11435" fmla="*/ 2214517 w 5697280"/>
                <a:gd name="connsiteY11435" fmla="*/ 238480 h 3222876"/>
                <a:gd name="connsiteX11436" fmla="*/ 2257646 w 5697280"/>
                <a:gd name="connsiteY11436" fmla="*/ 220146 h 3222876"/>
                <a:gd name="connsiteX11437" fmla="*/ 2302805 w 5697280"/>
                <a:gd name="connsiteY11437" fmla="*/ 201695 h 3222876"/>
                <a:gd name="connsiteX11438" fmla="*/ 2281019 w 5697280"/>
                <a:gd name="connsiteY11438" fmla="*/ 194604 h 3222876"/>
                <a:gd name="connsiteX11439" fmla="*/ 2227416 w 5697280"/>
                <a:gd name="connsiteY11439" fmla="*/ 212261 h 3222876"/>
                <a:gd name="connsiteX11440" fmla="*/ 2191494 w 5697280"/>
                <a:gd name="connsiteY11440" fmla="*/ 263858 h 3222876"/>
                <a:gd name="connsiteX11441" fmla="*/ 1458507 w 5697280"/>
                <a:gd name="connsiteY11441" fmla="*/ 767623 h 3222876"/>
                <a:gd name="connsiteX11442" fmla="*/ 1483395 w 5697280"/>
                <a:gd name="connsiteY11442" fmla="*/ 728926 h 3222876"/>
                <a:gd name="connsiteX11443" fmla="*/ 1486031 w 5697280"/>
                <a:gd name="connsiteY11443" fmla="*/ 722512 h 3222876"/>
                <a:gd name="connsiteX11444" fmla="*/ 1505578 w 5697280"/>
                <a:gd name="connsiteY11444" fmla="*/ 696480 h 3222876"/>
                <a:gd name="connsiteX11445" fmla="*/ 1531796 w 5697280"/>
                <a:gd name="connsiteY11445" fmla="*/ 666343 h 3222876"/>
                <a:gd name="connsiteX11446" fmla="*/ 1545932 w 5697280"/>
                <a:gd name="connsiteY11446" fmla="*/ 667789 h 3222876"/>
                <a:gd name="connsiteX11447" fmla="*/ 1551903 w 5697280"/>
                <a:gd name="connsiteY11447" fmla="*/ 570894 h 3222876"/>
                <a:gd name="connsiteX11448" fmla="*/ 1535948 w 5697280"/>
                <a:gd name="connsiteY11448" fmla="*/ 570521 h 3222876"/>
                <a:gd name="connsiteX11449" fmla="*/ 1527714 w 5697280"/>
                <a:gd name="connsiteY11449" fmla="*/ 564736 h 3222876"/>
                <a:gd name="connsiteX11450" fmla="*/ 1535622 w 5697280"/>
                <a:gd name="connsiteY11450" fmla="*/ 551884 h 3222876"/>
                <a:gd name="connsiteX11451" fmla="*/ 1500377 w 5697280"/>
                <a:gd name="connsiteY11451" fmla="*/ 595830 h 3222876"/>
                <a:gd name="connsiteX11452" fmla="*/ 1529347 w 5697280"/>
                <a:gd name="connsiteY11452" fmla="*/ 578405 h 3222876"/>
                <a:gd name="connsiteX11453" fmla="*/ 1537838 w 5697280"/>
                <a:gd name="connsiteY11453" fmla="*/ 586103 h 3222876"/>
                <a:gd name="connsiteX11454" fmla="*/ 1507958 w 5697280"/>
                <a:gd name="connsiteY11454" fmla="*/ 646680 h 3222876"/>
                <a:gd name="connsiteX11455" fmla="*/ 1520787 w 5697280"/>
                <a:gd name="connsiteY11455" fmla="*/ 629325 h 3222876"/>
                <a:gd name="connsiteX11456" fmla="*/ 1540543 w 5697280"/>
                <a:gd name="connsiteY11456" fmla="*/ 624380 h 3222876"/>
                <a:gd name="connsiteX11457" fmla="*/ 1502686 w 5697280"/>
                <a:gd name="connsiteY11457" fmla="*/ 681971 h 3222876"/>
                <a:gd name="connsiteX11458" fmla="*/ 1482602 w 5697280"/>
                <a:gd name="connsiteY11458" fmla="*/ 711992 h 3222876"/>
                <a:gd name="connsiteX11459" fmla="*/ 1464875 w 5697280"/>
                <a:gd name="connsiteY11459" fmla="*/ 735924 h 3222876"/>
                <a:gd name="connsiteX11460" fmla="*/ 1458507 w 5697280"/>
                <a:gd name="connsiteY11460" fmla="*/ 767623 h 3222876"/>
                <a:gd name="connsiteX11461" fmla="*/ 5359967 w 5697280"/>
                <a:gd name="connsiteY11461" fmla="*/ 1501124 h 3222876"/>
                <a:gd name="connsiteX11462" fmla="*/ 5382686 w 5697280"/>
                <a:gd name="connsiteY11462" fmla="*/ 1435719 h 3222876"/>
                <a:gd name="connsiteX11463" fmla="*/ 5369554 w 5697280"/>
                <a:gd name="connsiteY11463" fmla="*/ 1414212 h 3222876"/>
                <a:gd name="connsiteX11464" fmla="*/ 5277534 w 5697280"/>
                <a:gd name="connsiteY11464" fmla="*/ 1415169 h 3222876"/>
                <a:gd name="connsiteX11465" fmla="*/ 5280939 w 5697280"/>
                <a:gd name="connsiteY11465" fmla="*/ 1438658 h 3222876"/>
                <a:gd name="connsiteX11466" fmla="*/ 5334892 w 5697280"/>
                <a:gd name="connsiteY11466" fmla="*/ 1449014 h 3222876"/>
                <a:gd name="connsiteX11467" fmla="*/ 5352433 w 5697280"/>
                <a:gd name="connsiteY11467" fmla="*/ 1470544 h 3222876"/>
                <a:gd name="connsiteX11468" fmla="*/ 5359967 w 5697280"/>
                <a:gd name="connsiteY11468" fmla="*/ 1501124 h 3222876"/>
                <a:gd name="connsiteX11469" fmla="*/ 3418287 w 5697280"/>
                <a:gd name="connsiteY11469" fmla="*/ 1137056 h 3222876"/>
                <a:gd name="connsiteX11470" fmla="*/ 3404945 w 5697280"/>
                <a:gd name="connsiteY11470" fmla="*/ 1141278 h 3222876"/>
                <a:gd name="connsiteX11471" fmla="*/ 3390949 w 5697280"/>
                <a:gd name="connsiteY11471" fmla="*/ 1153501 h 3222876"/>
                <a:gd name="connsiteX11472" fmla="*/ 3348613 w 5697280"/>
                <a:gd name="connsiteY11472" fmla="*/ 1205401 h 3222876"/>
                <a:gd name="connsiteX11473" fmla="*/ 3352859 w 5697280"/>
                <a:gd name="connsiteY11473" fmla="*/ 1234324 h 3222876"/>
                <a:gd name="connsiteX11474" fmla="*/ 3354538 w 5697280"/>
                <a:gd name="connsiteY11474" fmla="*/ 1245824 h 3222876"/>
                <a:gd name="connsiteX11475" fmla="*/ 3344578 w 5697280"/>
                <a:gd name="connsiteY11475" fmla="*/ 1284171 h 3222876"/>
                <a:gd name="connsiteX11476" fmla="*/ 3341359 w 5697280"/>
                <a:gd name="connsiteY11476" fmla="*/ 1343139 h 3222876"/>
                <a:gd name="connsiteX11477" fmla="*/ 3370236 w 5697280"/>
                <a:gd name="connsiteY11477" fmla="*/ 1299823 h 3222876"/>
                <a:gd name="connsiteX11478" fmla="*/ 3361606 w 5697280"/>
                <a:gd name="connsiteY11478" fmla="*/ 1302902 h 3222876"/>
                <a:gd name="connsiteX11479" fmla="*/ 3352136 w 5697280"/>
                <a:gd name="connsiteY11479" fmla="*/ 1306961 h 3222876"/>
                <a:gd name="connsiteX11480" fmla="*/ 3353955 w 5697280"/>
                <a:gd name="connsiteY11480" fmla="*/ 1295718 h 3222876"/>
                <a:gd name="connsiteX11481" fmla="*/ 3374855 w 5697280"/>
                <a:gd name="connsiteY11481" fmla="*/ 1257604 h 3222876"/>
                <a:gd name="connsiteX11482" fmla="*/ 3380033 w 5697280"/>
                <a:gd name="connsiteY11482" fmla="*/ 1225904 h 3222876"/>
                <a:gd name="connsiteX11483" fmla="*/ 3391976 w 5697280"/>
                <a:gd name="connsiteY11483" fmla="*/ 1184734 h 3222876"/>
                <a:gd name="connsiteX11484" fmla="*/ 3418287 w 5697280"/>
                <a:gd name="connsiteY11484" fmla="*/ 1137056 h 3222876"/>
                <a:gd name="connsiteX11485" fmla="*/ 5540625 w 5697280"/>
                <a:gd name="connsiteY11485" fmla="*/ 999131 h 3222876"/>
                <a:gd name="connsiteX11486" fmla="*/ 5498149 w 5697280"/>
                <a:gd name="connsiteY11486" fmla="*/ 1059242 h 3222876"/>
                <a:gd name="connsiteX11487" fmla="*/ 5459661 w 5697280"/>
                <a:gd name="connsiteY11487" fmla="*/ 1092154 h 3222876"/>
                <a:gd name="connsiteX11488" fmla="*/ 5452477 w 5697280"/>
                <a:gd name="connsiteY11488" fmla="*/ 1135260 h 3222876"/>
                <a:gd name="connsiteX11489" fmla="*/ 5474519 w 5697280"/>
                <a:gd name="connsiteY11489" fmla="*/ 1116460 h 3222876"/>
                <a:gd name="connsiteX11490" fmla="*/ 5488912 w 5697280"/>
                <a:gd name="connsiteY11490" fmla="*/ 1081144 h 3222876"/>
                <a:gd name="connsiteX11491" fmla="*/ 5527539 w 5697280"/>
                <a:gd name="connsiteY11491" fmla="*/ 1066659 h 3222876"/>
                <a:gd name="connsiteX11492" fmla="*/ 5554480 w 5697280"/>
                <a:gd name="connsiteY11492" fmla="*/ 987492 h 3222876"/>
                <a:gd name="connsiteX11493" fmla="*/ 5544730 w 5697280"/>
                <a:gd name="connsiteY11493" fmla="*/ 950287 h 3222876"/>
                <a:gd name="connsiteX11494" fmla="*/ 5537359 w 5697280"/>
                <a:gd name="connsiteY11494" fmla="*/ 961437 h 3222876"/>
                <a:gd name="connsiteX11495" fmla="*/ 5540625 w 5697280"/>
                <a:gd name="connsiteY11495" fmla="*/ 999131 h 3222876"/>
                <a:gd name="connsiteX11496" fmla="*/ 4184047 w 5697280"/>
                <a:gd name="connsiteY11496" fmla="*/ 1333109 h 3222876"/>
                <a:gd name="connsiteX11497" fmla="*/ 4200772 w 5697280"/>
                <a:gd name="connsiteY11497" fmla="*/ 1323405 h 3222876"/>
                <a:gd name="connsiteX11498" fmla="*/ 4216400 w 5697280"/>
                <a:gd name="connsiteY11498" fmla="*/ 1287041 h 3222876"/>
                <a:gd name="connsiteX11499" fmla="*/ 4210335 w 5697280"/>
                <a:gd name="connsiteY11499" fmla="*/ 1261709 h 3222876"/>
                <a:gd name="connsiteX11500" fmla="*/ 4223141 w 5697280"/>
                <a:gd name="connsiteY11500" fmla="*/ 1230849 h 3222876"/>
                <a:gd name="connsiteX11501" fmla="*/ 4225661 w 5697280"/>
                <a:gd name="connsiteY11501" fmla="*/ 1201645 h 3222876"/>
                <a:gd name="connsiteX11502" fmla="*/ 4219479 w 5697280"/>
                <a:gd name="connsiteY11502" fmla="*/ 1162155 h 3222876"/>
                <a:gd name="connsiteX11503" fmla="*/ 4205484 w 5697280"/>
                <a:gd name="connsiteY11503" fmla="*/ 1162015 h 3222876"/>
                <a:gd name="connsiteX11504" fmla="*/ 4210849 w 5697280"/>
                <a:gd name="connsiteY11504" fmla="*/ 1147856 h 3222876"/>
                <a:gd name="connsiteX11505" fmla="*/ 4220505 w 5697280"/>
                <a:gd name="connsiteY11505" fmla="*/ 1124600 h 3222876"/>
                <a:gd name="connsiteX11506" fmla="*/ 4217473 w 5697280"/>
                <a:gd name="connsiteY11506" fmla="*/ 1120588 h 3222876"/>
                <a:gd name="connsiteX11507" fmla="*/ 4203291 w 5697280"/>
                <a:gd name="connsiteY11507" fmla="*/ 1127353 h 3222876"/>
                <a:gd name="connsiteX11508" fmla="*/ 4194474 w 5697280"/>
                <a:gd name="connsiteY11508" fmla="*/ 1180932 h 3222876"/>
                <a:gd name="connsiteX11509" fmla="*/ 4196876 w 5697280"/>
                <a:gd name="connsiteY11509" fmla="*/ 1233345 h 3222876"/>
                <a:gd name="connsiteX11510" fmla="*/ 4192235 w 5697280"/>
                <a:gd name="connsiteY11510" fmla="*/ 1289816 h 3222876"/>
                <a:gd name="connsiteX11511" fmla="*/ 4195361 w 5697280"/>
                <a:gd name="connsiteY11511" fmla="*/ 1311019 h 3222876"/>
                <a:gd name="connsiteX11512" fmla="*/ 4184047 w 5697280"/>
                <a:gd name="connsiteY11512" fmla="*/ 1333109 h 3222876"/>
                <a:gd name="connsiteX11513" fmla="*/ 5419308 w 5697280"/>
                <a:gd name="connsiteY11513" fmla="*/ 1555496 h 3222876"/>
                <a:gd name="connsiteX11514" fmla="*/ 5425069 w 5697280"/>
                <a:gd name="connsiteY11514" fmla="*/ 1536043 h 3222876"/>
                <a:gd name="connsiteX11515" fmla="*/ 5436708 w 5697280"/>
                <a:gd name="connsiteY11515" fmla="*/ 1553607 h 3222876"/>
                <a:gd name="connsiteX11516" fmla="*/ 5430341 w 5697280"/>
                <a:gd name="connsiteY11516" fmla="*/ 1571311 h 3222876"/>
                <a:gd name="connsiteX11517" fmla="*/ 5442960 w 5697280"/>
                <a:gd name="connsiteY11517" fmla="*/ 1563614 h 3222876"/>
                <a:gd name="connsiteX11518" fmla="*/ 5464513 w 5697280"/>
                <a:gd name="connsiteY11518" fmla="*/ 1534177 h 3222876"/>
                <a:gd name="connsiteX11519" fmla="*/ 5477878 w 5697280"/>
                <a:gd name="connsiteY11519" fmla="*/ 1526106 h 3222876"/>
                <a:gd name="connsiteX11520" fmla="*/ 5480864 w 5697280"/>
                <a:gd name="connsiteY11520" fmla="*/ 1547449 h 3222876"/>
                <a:gd name="connsiteX11521" fmla="*/ 5480165 w 5697280"/>
                <a:gd name="connsiteY11521" fmla="*/ 1556779 h 3222876"/>
                <a:gd name="connsiteX11522" fmla="*/ 5494906 w 5697280"/>
                <a:gd name="connsiteY11522" fmla="*/ 1556103 h 3222876"/>
                <a:gd name="connsiteX11523" fmla="*/ 5521404 w 5697280"/>
                <a:gd name="connsiteY11523" fmla="*/ 1528462 h 3222876"/>
                <a:gd name="connsiteX11524" fmla="*/ 5514010 w 5697280"/>
                <a:gd name="connsiteY11524" fmla="*/ 1526829 h 3222876"/>
                <a:gd name="connsiteX11525" fmla="*/ 5500318 w 5697280"/>
                <a:gd name="connsiteY11525" fmla="*/ 1515516 h 3222876"/>
                <a:gd name="connsiteX11526" fmla="*/ 5478905 w 5697280"/>
                <a:gd name="connsiteY11526" fmla="*/ 1506116 h 3222876"/>
                <a:gd name="connsiteX11527" fmla="*/ 5412146 w 5697280"/>
                <a:gd name="connsiteY11527" fmla="*/ 1539098 h 3222876"/>
                <a:gd name="connsiteX11528" fmla="*/ 5396099 w 5697280"/>
                <a:gd name="connsiteY11528" fmla="*/ 1543903 h 3222876"/>
                <a:gd name="connsiteX11529" fmla="*/ 5358427 w 5697280"/>
                <a:gd name="connsiteY11529" fmla="*/ 1562541 h 3222876"/>
                <a:gd name="connsiteX11530" fmla="*/ 5364515 w 5697280"/>
                <a:gd name="connsiteY11530" fmla="*/ 1575207 h 3222876"/>
                <a:gd name="connsiteX11531" fmla="*/ 5419308 w 5697280"/>
                <a:gd name="connsiteY11531" fmla="*/ 1555496 h 3222876"/>
                <a:gd name="connsiteX11532" fmla="*/ 2771418 w 5697280"/>
                <a:gd name="connsiteY11532" fmla="*/ 309763 h 3222876"/>
                <a:gd name="connsiteX11533" fmla="*/ 2746483 w 5697280"/>
                <a:gd name="connsiteY11533" fmla="*/ 304118 h 3222876"/>
                <a:gd name="connsiteX11534" fmla="*/ 2730435 w 5697280"/>
                <a:gd name="connsiteY11534" fmla="*/ 312515 h 3222876"/>
                <a:gd name="connsiteX11535" fmla="*/ 2704217 w 5697280"/>
                <a:gd name="connsiteY11535" fmla="*/ 334045 h 3222876"/>
                <a:gd name="connsiteX11536" fmla="*/ 2682384 w 5697280"/>
                <a:gd name="connsiteY11536" fmla="*/ 407918 h 3222876"/>
                <a:gd name="connsiteX11537" fmla="*/ 2678769 w 5697280"/>
                <a:gd name="connsiteY11537" fmla="*/ 418601 h 3222876"/>
                <a:gd name="connsiteX11538" fmla="*/ 2668272 w 5697280"/>
                <a:gd name="connsiteY11538" fmla="*/ 435489 h 3222876"/>
                <a:gd name="connsiteX11539" fmla="*/ 2710025 w 5697280"/>
                <a:gd name="connsiteY11539" fmla="*/ 421586 h 3222876"/>
                <a:gd name="connsiteX11540" fmla="*/ 2723297 w 5697280"/>
                <a:gd name="connsiteY11540" fmla="*/ 414029 h 3222876"/>
                <a:gd name="connsiteX11541" fmla="*/ 2715693 w 5697280"/>
                <a:gd name="connsiteY11541" fmla="*/ 402786 h 3222876"/>
                <a:gd name="connsiteX11542" fmla="*/ 2718306 w 5697280"/>
                <a:gd name="connsiteY11542" fmla="*/ 392359 h 3222876"/>
                <a:gd name="connsiteX11543" fmla="*/ 2729479 w 5697280"/>
                <a:gd name="connsiteY11543" fmla="*/ 369337 h 3222876"/>
                <a:gd name="connsiteX11544" fmla="*/ 2700018 w 5697280"/>
                <a:gd name="connsiteY11544" fmla="*/ 384778 h 3222876"/>
                <a:gd name="connsiteX11545" fmla="*/ 2697733 w 5697280"/>
                <a:gd name="connsiteY11545" fmla="*/ 376055 h 3222876"/>
                <a:gd name="connsiteX11546" fmla="*/ 2729665 w 5697280"/>
                <a:gd name="connsiteY11546" fmla="*/ 358887 h 3222876"/>
                <a:gd name="connsiteX11547" fmla="*/ 2743637 w 5697280"/>
                <a:gd name="connsiteY11547" fmla="*/ 353242 h 3222876"/>
                <a:gd name="connsiteX11548" fmla="*/ 2747439 w 5697280"/>
                <a:gd name="connsiteY11548" fmla="*/ 344192 h 3222876"/>
                <a:gd name="connsiteX11549" fmla="*/ 2716276 w 5697280"/>
                <a:gd name="connsiteY11549" fmla="*/ 349906 h 3222876"/>
                <a:gd name="connsiteX11550" fmla="*/ 2708719 w 5697280"/>
                <a:gd name="connsiteY11550" fmla="*/ 341229 h 3222876"/>
                <a:gd name="connsiteX11551" fmla="*/ 2744291 w 5697280"/>
                <a:gd name="connsiteY11551" fmla="*/ 326604 h 3222876"/>
                <a:gd name="connsiteX11552" fmla="*/ 2752105 w 5697280"/>
                <a:gd name="connsiteY11552" fmla="*/ 324178 h 3222876"/>
                <a:gd name="connsiteX11553" fmla="*/ 2771418 w 5697280"/>
                <a:gd name="connsiteY11553" fmla="*/ 309763 h 3222876"/>
                <a:gd name="connsiteX11554" fmla="*/ 2981723 w 5697280"/>
                <a:gd name="connsiteY11554" fmla="*/ 417738 h 3222876"/>
                <a:gd name="connsiteX11555" fmla="*/ 2996698 w 5697280"/>
                <a:gd name="connsiteY11555" fmla="*/ 416945 h 3222876"/>
                <a:gd name="connsiteX11556" fmla="*/ 3010554 w 5697280"/>
                <a:gd name="connsiteY11556" fmla="*/ 417994 h 3222876"/>
                <a:gd name="connsiteX11557" fmla="*/ 3034789 w 5697280"/>
                <a:gd name="connsiteY11557" fmla="*/ 410250 h 3222876"/>
                <a:gd name="connsiteX11558" fmla="*/ 3044726 w 5697280"/>
                <a:gd name="connsiteY11558" fmla="*/ 411860 h 3222876"/>
                <a:gd name="connsiteX11559" fmla="*/ 3036585 w 5697280"/>
                <a:gd name="connsiteY11559" fmla="*/ 420420 h 3222876"/>
                <a:gd name="connsiteX11560" fmla="*/ 3008967 w 5697280"/>
                <a:gd name="connsiteY11560" fmla="*/ 433762 h 3222876"/>
                <a:gd name="connsiteX11561" fmla="*/ 3005702 w 5697280"/>
                <a:gd name="connsiteY11561" fmla="*/ 448714 h 3222876"/>
                <a:gd name="connsiteX11562" fmla="*/ 3015475 w 5697280"/>
                <a:gd name="connsiteY11562" fmla="*/ 446055 h 3222876"/>
                <a:gd name="connsiteX11563" fmla="*/ 3045379 w 5697280"/>
                <a:gd name="connsiteY11563" fmla="*/ 444399 h 3222876"/>
                <a:gd name="connsiteX11564" fmla="*/ 3014799 w 5697280"/>
                <a:gd name="connsiteY11564" fmla="*/ 468308 h 3222876"/>
                <a:gd name="connsiteX11565" fmla="*/ 3005096 w 5697280"/>
                <a:gd name="connsiteY11565" fmla="*/ 467118 h 3222876"/>
                <a:gd name="connsiteX11566" fmla="*/ 3003673 w 5697280"/>
                <a:gd name="connsiteY11566" fmla="*/ 483586 h 3222876"/>
                <a:gd name="connsiteX11567" fmla="*/ 3043373 w 5697280"/>
                <a:gd name="connsiteY11567" fmla="*/ 474512 h 3222876"/>
                <a:gd name="connsiteX11568" fmla="*/ 3055106 w 5697280"/>
                <a:gd name="connsiteY11568" fmla="*/ 451443 h 3222876"/>
                <a:gd name="connsiteX11569" fmla="*/ 3067608 w 5697280"/>
                <a:gd name="connsiteY11569" fmla="*/ 360053 h 3222876"/>
                <a:gd name="connsiteX11570" fmla="*/ 3091611 w 5697280"/>
                <a:gd name="connsiteY11570" fmla="*/ 271112 h 3222876"/>
                <a:gd name="connsiteX11571" fmla="*/ 3088742 w 5697280"/>
                <a:gd name="connsiteY11571" fmla="*/ 258773 h 3222876"/>
                <a:gd name="connsiteX11572" fmla="*/ 3081791 w 5697280"/>
                <a:gd name="connsiteY11572" fmla="*/ 284198 h 3222876"/>
                <a:gd name="connsiteX11573" fmla="*/ 3063830 w 5697280"/>
                <a:gd name="connsiteY11573" fmla="*/ 333998 h 3222876"/>
                <a:gd name="connsiteX11574" fmla="*/ 3047338 w 5697280"/>
                <a:gd name="connsiteY11574" fmla="*/ 382702 h 3222876"/>
                <a:gd name="connsiteX11575" fmla="*/ 3020234 w 5697280"/>
                <a:gd name="connsiteY11575" fmla="*/ 398284 h 3222876"/>
                <a:gd name="connsiteX11576" fmla="*/ 2992313 w 5697280"/>
                <a:gd name="connsiteY11576" fmla="*/ 413539 h 3222876"/>
                <a:gd name="connsiteX11577" fmla="*/ 2981723 w 5697280"/>
                <a:gd name="connsiteY11577" fmla="*/ 417738 h 3222876"/>
                <a:gd name="connsiteX11578" fmla="*/ 3624650 w 5697280"/>
                <a:gd name="connsiteY11578" fmla="*/ 604577 h 3222876"/>
                <a:gd name="connsiteX11579" fmla="*/ 3634867 w 5697280"/>
                <a:gd name="connsiteY11579" fmla="*/ 598909 h 3222876"/>
                <a:gd name="connsiteX11580" fmla="*/ 3658192 w 5697280"/>
                <a:gd name="connsiteY11580" fmla="*/ 588552 h 3222876"/>
                <a:gd name="connsiteX11581" fmla="*/ 3654810 w 5697280"/>
                <a:gd name="connsiteY11581" fmla="*/ 603877 h 3222876"/>
                <a:gd name="connsiteX11582" fmla="*/ 3609488 w 5697280"/>
                <a:gd name="connsiteY11582" fmla="*/ 652768 h 3222876"/>
                <a:gd name="connsiteX11583" fmla="*/ 3601278 w 5697280"/>
                <a:gd name="connsiteY11583" fmla="*/ 665737 h 3222876"/>
                <a:gd name="connsiteX11584" fmla="*/ 3602491 w 5697280"/>
                <a:gd name="connsiteY11584" fmla="*/ 678379 h 3222876"/>
                <a:gd name="connsiteX11585" fmla="*/ 3612964 w 5697280"/>
                <a:gd name="connsiteY11585" fmla="*/ 669259 h 3222876"/>
                <a:gd name="connsiteX11586" fmla="*/ 3656653 w 5697280"/>
                <a:gd name="connsiteY11586" fmla="*/ 625990 h 3222876"/>
                <a:gd name="connsiteX11587" fmla="*/ 3696260 w 5697280"/>
                <a:gd name="connsiteY11587" fmla="*/ 584750 h 3222876"/>
                <a:gd name="connsiteX11588" fmla="*/ 3694977 w 5697280"/>
                <a:gd name="connsiteY11588" fmla="*/ 575140 h 3222876"/>
                <a:gd name="connsiteX11589" fmla="*/ 3674194 w 5697280"/>
                <a:gd name="connsiteY11589" fmla="*/ 580784 h 3222876"/>
                <a:gd name="connsiteX11590" fmla="*/ 3662204 w 5697280"/>
                <a:gd name="connsiteY11590" fmla="*/ 579385 h 3222876"/>
                <a:gd name="connsiteX11591" fmla="*/ 3667756 w 5697280"/>
                <a:gd name="connsiteY11591" fmla="*/ 568072 h 3222876"/>
                <a:gd name="connsiteX11592" fmla="*/ 3695630 w 5697280"/>
                <a:gd name="connsiteY11592" fmla="*/ 549225 h 3222876"/>
                <a:gd name="connsiteX11593" fmla="*/ 3699899 w 5697280"/>
                <a:gd name="connsiteY11593" fmla="*/ 532757 h 3222876"/>
                <a:gd name="connsiteX11594" fmla="*/ 3696726 w 5697280"/>
                <a:gd name="connsiteY11594" fmla="*/ 528885 h 3222876"/>
                <a:gd name="connsiteX11595" fmla="*/ 3682031 w 5697280"/>
                <a:gd name="connsiteY11595" fmla="*/ 536606 h 3222876"/>
                <a:gd name="connsiteX11596" fmla="*/ 3657119 w 5697280"/>
                <a:gd name="connsiteY11596" fmla="*/ 545283 h 3222876"/>
                <a:gd name="connsiteX11597" fmla="*/ 3624020 w 5697280"/>
                <a:gd name="connsiteY11597" fmla="*/ 560981 h 3222876"/>
                <a:gd name="connsiteX11598" fmla="*/ 3603097 w 5697280"/>
                <a:gd name="connsiteY11598" fmla="*/ 587246 h 3222876"/>
                <a:gd name="connsiteX11599" fmla="*/ 3600344 w 5697280"/>
                <a:gd name="connsiteY11599" fmla="*/ 594313 h 3222876"/>
                <a:gd name="connsiteX11600" fmla="*/ 3606316 w 5697280"/>
                <a:gd name="connsiteY11600" fmla="*/ 593870 h 3222876"/>
                <a:gd name="connsiteX11601" fmla="*/ 3636173 w 5697280"/>
                <a:gd name="connsiteY11601" fmla="*/ 565599 h 3222876"/>
                <a:gd name="connsiteX11602" fmla="*/ 3654040 w 5697280"/>
                <a:gd name="connsiteY11602" fmla="*/ 554193 h 3222876"/>
                <a:gd name="connsiteX11603" fmla="*/ 3660641 w 5697280"/>
                <a:gd name="connsiteY11603" fmla="*/ 560351 h 3222876"/>
                <a:gd name="connsiteX11604" fmla="*/ 3641561 w 5697280"/>
                <a:gd name="connsiteY11604" fmla="*/ 584960 h 3222876"/>
                <a:gd name="connsiteX11605" fmla="*/ 3624650 w 5697280"/>
                <a:gd name="connsiteY11605" fmla="*/ 604577 h 3222876"/>
                <a:gd name="connsiteX11606" fmla="*/ 5211405 w 5697280"/>
                <a:gd name="connsiteY11606" fmla="*/ 754514 h 3222876"/>
                <a:gd name="connsiteX11607" fmla="*/ 5195754 w 5697280"/>
                <a:gd name="connsiteY11607" fmla="*/ 719502 h 3222876"/>
                <a:gd name="connsiteX11608" fmla="*/ 5183601 w 5697280"/>
                <a:gd name="connsiteY11608" fmla="*/ 717963 h 3222876"/>
                <a:gd name="connsiteX11609" fmla="*/ 5166877 w 5697280"/>
                <a:gd name="connsiteY11609" fmla="*/ 717497 h 3222876"/>
                <a:gd name="connsiteX11610" fmla="*/ 5136460 w 5697280"/>
                <a:gd name="connsiteY11610" fmla="*/ 729999 h 3222876"/>
                <a:gd name="connsiteX11611" fmla="*/ 5138139 w 5697280"/>
                <a:gd name="connsiteY11611" fmla="*/ 735481 h 3222876"/>
                <a:gd name="connsiteX11612" fmla="*/ 5134291 w 5697280"/>
                <a:gd name="connsiteY11612" fmla="*/ 752275 h 3222876"/>
                <a:gd name="connsiteX11613" fmla="*/ 5121345 w 5697280"/>
                <a:gd name="connsiteY11613" fmla="*/ 742338 h 3222876"/>
                <a:gd name="connsiteX11614" fmla="*/ 5108399 w 5697280"/>
                <a:gd name="connsiteY11614" fmla="*/ 744718 h 3222876"/>
                <a:gd name="connsiteX11615" fmla="*/ 5097553 w 5697280"/>
                <a:gd name="connsiteY11615" fmla="*/ 749266 h 3222876"/>
                <a:gd name="connsiteX11616" fmla="*/ 5081761 w 5697280"/>
                <a:gd name="connsiteY11616" fmla="*/ 735131 h 3222876"/>
                <a:gd name="connsiteX11617" fmla="*/ 5073714 w 5697280"/>
                <a:gd name="connsiteY11617" fmla="*/ 737487 h 3222876"/>
                <a:gd name="connsiteX11618" fmla="*/ 5083697 w 5697280"/>
                <a:gd name="connsiteY11618" fmla="*/ 756240 h 3222876"/>
                <a:gd name="connsiteX11619" fmla="*/ 5132611 w 5697280"/>
                <a:gd name="connsiteY11619" fmla="*/ 767320 h 3222876"/>
                <a:gd name="connsiteX11620" fmla="*/ 5200862 w 5697280"/>
                <a:gd name="connsiteY11620" fmla="*/ 766341 h 3222876"/>
                <a:gd name="connsiteX11621" fmla="*/ 5211405 w 5697280"/>
                <a:gd name="connsiteY11621" fmla="*/ 754514 h 3222876"/>
                <a:gd name="connsiteX11622" fmla="*/ 4419730 w 5697280"/>
                <a:gd name="connsiteY11622" fmla="*/ 409434 h 3222876"/>
                <a:gd name="connsiteX11623" fmla="*/ 4450520 w 5697280"/>
                <a:gd name="connsiteY11623" fmla="*/ 374002 h 3222876"/>
                <a:gd name="connsiteX11624" fmla="*/ 4452223 w 5697280"/>
                <a:gd name="connsiteY11624" fmla="*/ 365651 h 3222876"/>
                <a:gd name="connsiteX11625" fmla="*/ 4443080 w 5697280"/>
                <a:gd name="connsiteY11625" fmla="*/ 365675 h 3222876"/>
                <a:gd name="connsiteX11626" fmla="*/ 4411566 w 5697280"/>
                <a:gd name="connsiteY11626" fmla="*/ 372276 h 3222876"/>
                <a:gd name="connsiteX11627" fmla="*/ 4399974 w 5697280"/>
                <a:gd name="connsiteY11627" fmla="*/ 370107 h 3222876"/>
                <a:gd name="connsiteX11628" fmla="*/ 4408091 w 5697280"/>
                <a:gd name="connsiteY11628" fmla="*/ 359517 h 3222876"/>
                <a:gd name="connsiteX11629" fmla="*/ 4455699 w 5697280"/>
                <a:gd name="connsiteY11629" fmla="*/ 353732 h 3222876"/>
                <a:gd name="connsiteX11630" fmla="*/ 4462113 w 5697280"/>
                <a:gd name="connsiteY11630" fmla="*/ 349370 h 3222876"/>
                <a:gd name="connsiteX11631" fmla="*/ 4456725 w 5697280"/>
                <a:gd name="connsiteY11631" fmla="*/ 343305 h 3222876"/>
                <a:gd name="connsiteX11632" fmla="*/ 4405502 w 5697280"/>
                <a:gd name="connsiteY11632" fmla="*/ 357114 h 3222876"/>
                <a:gd name="connsiteX11633" fmla="*/ 4375995 w 5697280"/>
                <a:gd name="connsiteY11633" fmla="*/ 378784 h 3222876"/>
                <a:gd name="connsiteX11634" fmla="*/ 4402493 w 5697280"/>
                <a:gd name="connsiteY11634" fmla="*/ 386038 h 3222876"/>
                <a:gd name="connsiteX11635" fmla="*/ 4375202 w 5697280"/>
                <a:gd name="connsiteY11635" fmla="*/ 395485 h 3222876"/>
                <a:gd name="connsiteX11636" fmla="*/ 4322789 w 5697280"/>
                <a:gd name="connsiteY11636" fmla="*/ 421073 h 3222876"/>
                <a:gd name="connsiteX11637" fmla="*/ 4336784 w 5697280"/>
                <a:gd name="connsiteY11637" fmla="*/ 425039 h 3222876"/>
                <a:gd name="connsiteX11638" fmla="*/ 4346138 w 5697280"/>
                <a:gd name="connsiteY11638" fmla="*/ 437728 h 3222876"/>
                <a:gd name="connsiteX11639" fmla="*/ 4344971 w 5697280"/>
                <a:gd name="connsiteY11639" fmla="*/ 445869 h 3222876"/>
                <a:gd name="connsiteX11640" fmla="*/ 4377884 w 5697280"/>
                <a:gd name="connsiteY11640" fmla="*/ 423639 h 3222876"/>
                <a:gd name="connsiteX11641" fmla="*/ 4378654 w 5697280"/>
                <a:gd name="connsiteY11641" fmla="*/ 417434 h 3222876"/>
                <a:gd name="connsiteX11642" fmla="*/ 4384765 w 5697280"/>
                <a:gd name="connsiteY11642" fmla="*/ 405142 h 3222876"/>
                <a:gd name="connsiteX11643" fmla="*/ 4410540 w 5697280"/>
                <a:gd name="connsiteY11643" fmla="*/ 396185 h 3222876"/>
                <a:gd name="connsiteX11644" fmla="*/ 4427148 w 5697280"/>
                <a:gd name="connsiteY11644" fmla="*/ 386505 h 3222876"/>
                <a:gd name="connsiteX11645" fmla="*/ 4432560 w 5697280"/>
                <a:gd name="connsiteY11645" fmla="*/ 392639 h 3222876"/>
                <a:gd name="connsiteX11646" fmla="*/ 4419730 w 5697280"/>
                <a:gd name="connsiteY11646" fmla="*/ 409434 h 3222876"/>
                <a:gd name="connsiteX11647" fmla="*/ 4605846 w 5697280"/>
                <a:gd name="connsiteY11647" fmla="*/ 437401 h 3222876"/>
                <a:gd name="connsiteX11648" fmla="*/ 4529571 w 5697280"/>
                <a:gd name="connsiteY11648" fmla="*/ 442416 h 3222876"/>
                <a:gd name="connsiteX11649" fmla="*/ 4513057 w 5697280"/>
                <a:gd name="connsiteY11649" fmla="*/ 451840 h 3222876"/>
                <a:gd name="connsiteX11650" fmla="*/ 4532720 w 5697280"/>
                <a:gd name="connsiteY11650" fmla="*/ 454382 h 3222876"/>
                <a:gd name="connsiteX11651" fmla="*/ 4569948 w 5697280"/>
                <a:gd name="connsiteY11651" fmla="*/ 461917 h 3222876"/>
                <a:gd name="connsiteX11652" fmla="*/ 4592691 w 5697280"/>
                <a:gd name="connsiteY11652" fmla="*/ 451957 h 3222876"/>
                <a:gd name="connsiteX11653" fmla="*/ 4605636 w 5697280"/>
                <a:gd name="connsiteY11653" fmla="*/ 453449 h 3222876"/>
                <a:gd name="connsiteX11654" fmla="*/ 4605310 w 5697280"/>
                <a:gd name="connsiteY11654" fmla="*/ 468378 h 3222876"/>
                <a:gd name="connsiteX11655" fmla="*/ 4583384 w 5697280"/>
                <a:gd name="connsiteY11655" fmla="*/ 492940 h 3222876"/>
                <a:gd name="connsiteX11656" fmla="*/ 4566799 w 5697280"/>
                <a:gd name="connsiteY11656" fmla="*/ 511810 h 3222876"/>
                <a:gd name="connsiteX11657" fmla="*/ 4571021 w 5697280"/>
                <a:gd name="connsiteY11657" fmla="*/ 524290 h 3222876"/>
                <a:gd name="connsiteX11658" fmla="*/ 4586836 w 5697280"/>
                <a:gd name="connsiteY11658" fmla="*/ 506632 h 3222876"/>
                <a:gd name="connsiteX11659" fmla="*/ 4593041 w 5697280"/>
                <a:gd name="connsiteY11659" fmla="*/ 502060 h 3222876"/>
                <a:gd name="connsiteX11660" fmla="*/ 4599945 w 5697280"/>
                <a:gd name="connsiteY11660" fmla="*/ 484776 h 3222876"/>
                <a:gd name="connsiteX11661" fmla="*/ 4630128 w 5697280"/>
                <a:gd name="connsiteY11661" fmla="*/ 480950 h 3222876"/>
                <a:gd name="connsiteX11662" fmla="*/ 4635423 w 5697280"/>
                <a:gd name="connsiteY11662" fmla="*/ 478898 h 3222876"/>
                <a:gd name="connsiteX11663" fmla="*/ 4637010 w 5697280"/>
                <a:gd name="connsiteY11663" fmla="*/ 465275 h 3222876"/>
                <a:gd name="connsiteX11664" fmla="*/ 4650492 w 5697280"/>
                <a:gd name="connsiteY11664" fmla="*/ 460704 h 3222876"/>
                <a:gd name="connsiteX11665" fmla="*/ 4627866 w 5697280"/>
                <a:gd name="connsiteY11665" fmla="*/ 451373 h 3222876"/>
                <a:gd name="connsiteX11666" fmla="*/ 4595327 w 5697280"/>
                <a:gd name="connsiteY11666" fmla="*/ 418507 h 3222876"/>
                <a:gd name="connsiteX11667" fmla="*/ 4574357 w 5697280"/>
                <a:gd name="connsiteY11667" fmla="*/ 414892 h 3222876"/>
                <a:gd name="connsiteX11668" fmla="*/ 4555626 w 5697280"/>
                <a:gd name="connsiteY11668" fmla="*/ 420817 h 3222876"/>
                <a:gd name="connsiteX11669" fmla="*/ 4569738 w 5697280"/>
                <a:gd name="connsiteY11669" fmla="*/ 430917 h 3222876"/>
                <a:gd name="connsiteX11670" fmla="*/ 4605846 w 5697280"/>
                <a:gd name="connsiteY11670" fmla="*/ 437401 h 3222876"/>
                <a:gd name="connsiteX11671" fmla="*/ 791088 w 5697280"/>
                <a:gd name="connsiteY11671" fmla="*/ 2632421 h 3222876"/>
                <a:gd name="connsiteX11672" fmla="*/ 778935 w 5697280"/>
                <a:gd name="connsiteY11672" fmla="*/ 2567576 h 3222876"/>
                <a:gd name="connsiteX11673" fmla="*/ 770678 w 5697280"/>
                <a:gd name="connsiteY11673" fmla="*/ 2560532 h 3222876"/>
                <a:gd name="connsiteX11674" fmla="*/ 747749 w 5697280"/>
                <a:gd name="connsiteY11674" fmla="*/ 2529135 h 3222876"/>
                <a:gd name="connsiteX11675" fmla="*/ 740915 w 5697280"/>
                <a:gd name="connsiteY11675" fmla="*/ 2527782 h 3222876"/>
                <a:gd name="connsiteX11676" fmla="*/ 708375 w 5697280"/>
                <a:gd name="connsiteY11676" fmla="*/ 2515280 h 3222876"/>
                <a:gd name="connsiteX11677" fmla="*/ 693820 w 5697280"/>
                <a:gd name="connsiteY11677" fmla="*/ 2533474 h 3222876"/>
                <a:gd name="connsiteX11678" fmla="*/ 714137 w 5697280"/>
                <a:gd name="connsiteY11678" fmla="*/ 2540588 h 3222876"/>
                <a:gd name="connsiteX11679" fmla="*/ 719711 w 5697280"/>
                <a:gd name="connsiteY11679" fmla="*/ 2548752 h 3222876"/>
                <a:gd name="connsiteX11680" fmla="*/ 733264 w 5697280"/>
                <a:gd name="connsiteY11680" fmla="*/ 2559085 h 3222876"/>
                <a:gd name="connsiteX11681" fmla="*/ 737439 w 5697280"/>
                <a:gd name="connsiteY11681" fmla="*/ 2563004 h 3222876"/>
                <a:gd name="connsiteX11682" fmla="*/ 753207 w 5697280"/>
                <a:gd name="connsiteY11682" fmla="*/ 2584394 h 3222876"/>
                <a:gd name="connsiteX11683" fmla="*/ 756030 w 5697280"/>
                <a:gd name="connsiteY11683" fmla="*/ 2595520 h 3222876"/>
                <a:gd name="connsiteX11684" fmla="*/ 765477 w 5697280"/>
                <a:gd name="connsiteY11684" fmla="*/ 2589665 h 3222876"/>
                <a:gd name="connsiteX11685" fmla="*/ 776976 w 5697280"/>
                <a:gd name="connsiteY11685" fmla="*/ 2593911 h 3222876"/>
                <a:gd name="connsiteX11686" fmla="*/ 781338 w 5697280"/>
                <a:gd name="connsiteY11686" fmla="*/ 2605527 h 3222876"/>
                <a:gd name="connsiteX11687" fmla="*/ 787426 w 5697280"/>
                <a:gd name="connsiteY11687" fmla="*/ 2617306 h 3222876"/>
                <a:gd name="connsiteX11688" fmla="*/ 791088 w 5697280"/>
                <a:gd name="connsiteY11688" fmla="*/ 2632421 h 3222876"/>
                <a:gd name="connsiteX11689" fmla="*/ 5464326 w 5697280"/>
                <a:gd name="connsiteY11689" fmla="*/ 1446775 h 3222876"/>
                <a:gd name="connsiteX11690" fmla="*/ 5398431 w 5697280"/>
                <a:gd name="connsiteY11690" fmla="*/ 1421467 h 3222876"/>
                <a:gd name="connsiteX11691" fmla="*/ 5391317 w 5697280"/>
                <a:gd name="connsiteY11691" fmla="*/ 1432710 h 3222876"/>
                <a:gd name="connsiteX11692" fmla="*/ 5376202 w 5697280"/>
                <a:gd name="connsiteY11692" fmla="*/ 1496132 h 3222876"/>
                <a:gd name="connsiteX11693" fmla="*/ 5380190 w 5697280"/>
                <a:gd name="connsiteY11693" fmla="*/ 1505859 h 3222876"/>
                <a:gd name="connsiteX11694" fmla="*/ 5389684 w 5697280"/>
                <a:gd name="connsiteY11694" fmla="*/ 1501381 h 3222876"/>
                <a:gd name="connsiteX11695" fmla="*/ 5417675 w 5697280"/>
                <a:gd name="connsiteY11695" fmla="*/ 1466998 h 3222876"/>
                <a:gd name="connsiteX11696" fmla="*/ 5427052 w 5697280"/>
                <a:gd name="connsiteY11696" fmla="*/ 1465529 h 3222876"/>
                <a:gd name="connsiteX11697" fmla="*/ 5450540 w 5697280"/>
                <a:gd name="connsiteY11697" fmla="*/ 1477378 h 3222876"/>
                <a:gd name="connsiteX11698" fmla="*/ 5464326 w 5697280"/>
                <a:gd name="connsiteY11698" fmla="*/ 1446775 h 3222876"/>
                <a:gd name="connsiteX11699" fmla="*/ 4403123 w 5697280"/>
                <a:gd name="connsiteY11699" fmla="*/ 801819 h 3222876"/>
                <a:gd name="connsiteX11700" fmla="*/ 4436688 w 5697280"/>
                <a:gd name="connsiteY11700" fmla="*/ 785304 h 3222876"/>
                <a:gd name="connsiteX11701" fmla="*/ 4403659 w 5697280"/>
                <a:gd name="connsiteY11701" fmla="*/ 817610 h 3222876"/>
                <a:gd name="connsiteX11702" fmla="*/ 4389500 w 5697280"/>
                <a:gd name="connsiteY11702" fmla="*/ 843689 h 3222876"/>
                <a:gd name="connsiteX11703" fmla="*/ 4405105 w 5697280"/>
                <a:gd name="connsiteY11703" fmla="*/ 831769 h 3222876"/>
                <a:gd name="connsiteX11704" fmla="*/ 4443896 w 5697280"/>
                <a:gd name="connsiteY11704" fmla="*/ 804781 h 3222876"/>
                <a:gd name="connsiteX11705" fmla="*/ 4453646 w 5697280"/>
                <a:gd name="connsiteY11705" fmla="*/ 788033 h 3222876"/>
                <a:gd name="connsiteX11706" fmla="*/ 4469764 w 5697280"/>
                <a:gd name="connsiteY11706" fmla="*/ 758783 h 3222876"/>
                <a:gd name="connsiteX11707" fmla="*/ 4473053 w 5697280"/>
                <a:gd name="connsiteY11707" fmla="*/ 752765 h 3222876"/>
                <a:gd name="connsiteX11708" fmla="*/ 4453996 w 5697280"/>
                <a:gd name="connsiteY11708" fmla="*/ 744228 h 3222876"/>
                <a:gd name="connsiteX11709" fmla="*/ 4465636 w 5697280"/>
                <a:gd name="connsiteY11709" fmla="*/ 733894 h 3222876"/>
                <a:gd name="connsiteX11710" fmla="*/ 4476995 w 5697280"/>
                <a:gd name="connsiteY11710" fmla="*/ 730069 h 3222876"/>
                <a:gd name="connsiteX11711" fmla="*/ 4500578 w 5697280"/>
                <a:gd name="connsiteY11711" fmla="*/ 715864 h 3222876"/>
                <a:gd name="connsiteX11712" fmla="*/ 4504076 w 5697280"/>
                <a:gd name="connsiteY11712" fmla="*/ 705367 h 3222876"/>
                <a:gd name="connsiteX11713" fmla="*/ 4488238 w 5697280"/>
                <a:gd name="connsiteY11713" fmla="*/ 705740 h 3222876"/>
                <a:gd name="connsiteX11714" fmla="*/ 4439814 w 5697280"/>
                <a:gd name="connsiteY11714" fmla="*/ 730209 h 3222876"/>
                <a:gd name="connsiteX11715" fmla="*/ 4427148 w 5697280"/>
                <a:gd name="connsiteY11715" fmla="*/ 742665 h 3222876"/>
                <a:gd name="connsiteX11716" fmla="*/ 4404662 w 5697280"/>
                <a:gd name="connsiteY11716" fmla="*/ 789130 h 3222876"/>
                <a:gd name="connsiteX11717" fmla="*/ 4403123 w 5697280"/>
                <a:gd name="connsiteY11717" fmla="*/ 801819 h 3222876"/>
                <a:gd name="connsiteX11718" fmla="*/ 3230259 w 5697280"/>
                <a:gd name="connsiteY11718" fmla="*/ 525153 h 3222876"/>
                <a:gd name="connsiteX11719" fmla="*/ 3247636 w 5697280"/>
                <a:gd name="connsiteY11719" fmla="*/ 493126 h 3222876"/>
                <a:gd name="connsiteX11720" fmla="*/ 3263848 w 5697280"/>
                <a:gd name="connsiteY11720" fmla="*/ 483423 h 3222876"/>
                <a:gd name="connsiteX11721" fmla="*/ 3277866 w 5697280"/>
                <a:gd name="connsiteY11721" fmla="*/ 407638 h 3222876"/>
                <a:gd name="connsiteX11722" fmla="*/ 3245071 w 5697280"/>
                <a:gd name="connsiteY11722" fmla="*/ 417784 h 3222876"/>
                <a:gd name="connsiteX11723" fmla="*/ 3206676 w 5697280"/>
                <a:gd name="connsiteY11723" fmla="*/ 456388 h 3222876"/>
                <a:gd name="connsiteX11724" fmla="*/ 3197369 w 5697280"/>
                <a:gd name="connsiteY11724" fmla="*/ 476075 h 3222876"/>
                <a:gd name="connsiteX11725" fmla="*/ 3204087 w 5697280"/>
                <a:gd name="connsiteY11725" fmla="*/ 471527 h 3222876"/>
                <a:gd name="connsiteX11726" fmla="*/ 3250762 w 5697280"/>
                <a:gd name="connsiteY11726" fmla="*/ 428701 h 3222876"/>
                <a:gd name="connsiteX11727" fmla="*/ 3268023 w 5697280"/>
                <a:gd name="connsiteY11727" fmla="*/ 440224 h 3222876"/>
                <a:gd name="connsiteX11728" fmla="*/ 3259019 w 5697280"/>
                <a:gd name="connsiteY11728" fmla="*/ 448878 h 3222876"/>
                <a:gd name="connsiteX11729" fmla="*/ 3202711 w 5697280"/>
                <a:gd name="connsiteY11729" fmla="*/ 487225 h 3222876"/>
                <a:gd name="connsiteX11730" fmla="*/ 3211668 w 5697280"/>
                <a:gd name="connsiteY11730" fmla="*/ 496789 h 3222876"/>
                <a:gd name="connsiteX11731" fmla="*/ 3243904 w 5697280"/>
                <a:gd name="connsiteY11731" fmla="*/ 465252 h 3222876"/>
                <a:gd name="connsiteX11732" fmla="*/ 3259393 w 5697280"/>
                <a:gd name="connsiteY11732" fmla="*/ 466279 h 3222876"/>
                <a:gd name="connsiteX11733" fmla="*/ 3251672 w 5697280"/>
                <a:gd name="connsiteY11733" fmla="*/ 480064 h 3222876"/>
                <a:gd name="connsiteX11734" fmla="*/ 3201171 w 5697280"/>
                <a:gd name="connsiteY11734" fmla="*/ 522727 h 3222876"/>
                <a:gd name="connsiteX11735" fmla="*/ 3202897 w 5697280"/>
                <a:gd name="connsiteY11735" fmla="*/ 542973 h 3222876"/>
                <a:gd name="connsiteX11736" fmla="*/ 3198536 w 5697280"/>
                <a:gd name="connsiteY11736" fmla="*/ 547195 h 3222876"/>
                <a:gd name="connsiteX11737" fmla="*/ 3195783 w 5697280"/>
                <a:gd name="connsiteY11737" fmla="*/ 554333 h 3222876"/>
                <a:gd name="connsiteX11738" fmla="*/ 3204577 w 5697280"/>
                <a:gd name="connsiteY11738" fmla="*/ 556269 h 3222876"/>
                <a:gd name="connsiteX11739" fmla="*/ 3213371 w 5697280"/>
                <a:gd name="connsiteY11739" fmla="*/ 550088 h 3222876"/>
                <a:gd name="connsiteX11740" fmla="*/ 3230259 w 5697280"/>
                <a:gd name="connsiteY11740" fmla="*/ 525153 h 3222876"/>
                <a:gd name="connsiteX11741" fmla="*/ 2304554 w 5697280"/>
                <a:gd name="connsiteY11741" fmla="*/ 161225 h 3222876"/>
                <a:gd name="connsiteX11742" fmla="*/ 2272388 w 5697280"/>
                <a:gd name="connsiteY11742" fmla="*/ 167453 h 3222876"/>
                <a:gd name="connsiteX11743" fmla="*/ 2247453 w 5697280"/>
                <a:gd name="connsiteY11743" fmla="*/ 195234 h 3222876"/>
                <a:gd name="connsiteX11744" fmla="*/ 2267816 w 5697280"/>
                <a:gd name="connsiteY11744" fmla="*/ 188516 h 3222876"/>
                <a:gd name="connsiteX11745" fmla="*/ 2307190 w 5697280"/>
                <a:gd name="connsiteY11745" fmla="*/ 182381 h 3222876"/>
                <a:gd name="connsiteX11746" fmla="*/ 2335904 w 5697280"/>
                <a:gd name="connsiteY11746" fmla="*/ 175803 h 3222876"/>
                <a:gd name="connsiteX11747" fmla="*/ 2347170 w 5697280"/>
                <a:gd name="connsiteY11747" fmla="*/ 168899 h 3222876"/>
                <a:gd name="connsiteX11748" fmla="*/ 2390253 w 5697280"/>
                <a:gd name="connsiteY11748" fmla="*/ 141071 h 3222876"/>
                <a:gd name="connsiteX11749" fmla="*/ 2377914 w 5697280"/>
                <a:gd name="connsiteY11749" fmla="*/ 135730 h 3222876"/>
                <a:gd name="connsiteX11750" fmla="*/ 2319646 w 5697280"/>
                <a:gd name="connsiteY11750" fmla="*/ 138669 h 3222876"/>
                <a:gd name="connsiteX11751" fmla="*/ 2277193 w 5697280"/>
                <a:gd name="connsiteY11751" fmla="*/ 159382 h 3222876"/>
                <a:gd name="connsiteX11752" fmla="*/ 2304554 w 5697280"/>
                <a:gd name="connsiteY11752" fmla="*/ 161225 h 3222876"/>
                <a:gd name="connsiteX11753" fmla="*/ 2082540 w 5697280"/>
                <a:gd name="connsiteY11753" fmla="*/ 222828 h 3222876"/>
                <a:gd name="connsiteX11754" fmla="*/ 2164856 w 5697280"/>
                <a:gd name="connsiteY11754" fmla="*/ 207666 h 3222876"/>
                <a:gd name="connsiteX11755" fmla="*/ 2183634 w 5697280"/>
                <a:gd name="connsiteY11755" fmla="*/ 191455 h 3222876"/>
                <a:gd name="connsiteX11756" fmla="*/ 2191774 w 5697280"/>
                <a:gd name="connsiteY11756" fmla="*/ 175873 h 3222876"/>
                <a:gd name="connsiteX11757" fmla="*/ 2211065 w 5697280"/>
                <a:gd name="connsiteY11757" fmla="*/ 166146 h 3222876"/>
                <a:gd name="connsiteX11758" fmla="*/ 2217456 w 5697280"/>
                <a:gd name="connsiteY11758" fmla="*/ 162158 h 3222876"/>
                <a:gd name="connsiteX11759" fmla="*/ 2211764 w 5697280"/>
                <a:gd name="connsiteY11759" fmla="*/ 155137 h 3222876"/>
                <a:gd name="connsiteX11760" fmla="*/ 2187063 w 5697280"/>
                <a:gd name="connsiteY11760" fmla="*/ 154554 h 3222876"/>
                <a:gd name="connsiteX11761" fmla="*/ 2108991 w 5697280"/>
                <a:gd name="connsiteY11761" fmla="*/ 191222 h 3222876"/>
                <a:gd name="connsiteX11762" fmla="*/ 2082540 w 5697280"/>
                <a:gd name="connsiteY11762" fmla="*/ 222828 h 3222876"/>
                <a:gd name="connsiteX11763" fmla="*/ 204540 w 5697280"/>
                <a:gd name="connsiteY11763" fmla="*/ 1528135 h 3222876"/>
                <a:gd name="connsiteX11764" fmla="*/ 219398 w 5697280"/>
                <a:gd name="connsiteY11764" fmla="*/ 1501637 h 3222876"/>
                <a:gd name="connsiteX11765" fmla="*/ 197892 w 5697280"/>
                <a:gd name="connsiteY11765" fmla="*/ 1464129 h 3222876"/>
                <a:gd name="connsiteX11766" fmla="*/ 145409 w 5697280"/>
                <a:gd name="connsiteY11766" fmla="*/ 1446355 h 3222876"/>
                <a:gd name="connsiteX11767" fmla="*/ 130830 w 5697280"/>
                <a:gd name="connsiteY11767" fmla="*/ 1445329 h 3222876"/>
                <a:gd name="connsiteX11768" fmla="*/ 138318 w 5697280"/>
                <a:gd name="connsiteY11768" fmla="*/ 1453866 h 3222876"/>
                <a:gd name="connsiteX11769" fmla="*/ 141117 w 5697280"/>
                <a:gd name="connsiteY11769" fmla="*/ 1457831 h 3222876"/>
                <a:gd name="connsiteX11770" fmla="*/ 163206 w 5697280"/>
                <a:gd name="connsiteY11770" fmla="*/ 1467092 h 3222876"/>
                <a:gd name="connsiteX11771" fmla="*/ 189355 w 5697280"/>
                <a:gd name="connsiteY11771" fmla="*/ 1475162 h 3222876"/>
                <a:gd name="connsiteX11772" fmla="*/ 186695 w 5697280"/>
                <a:gd name="connsiteY11772" fmla="*/ 1517872 h 3222876"/>
                <a:gd name="connsiteX11773" fmla="*/ 159754 w 5697280"/>
                <a:gd name="connsiteY11773" fmla="*/ 1515516 h 3222876"/>
                <a:gd name="connsiteX11774" fmla="*/ 122970 w 5697280"/>
                <a:gd name="connsiteY11774" fmla="*/ 1507865 h 3222876"/>
                <a:gd name="connsiteX11775" fmla="*/ 113523 w 5697280"/>
                <a:gd name="connsiteY11775" fmla="*/ 1511131 h 3222876"/>
                <a:gd name="connsiteX11776" fmla="*/ 119028 w 5697280"/>
                <a:gd name="connsiteY11776" fmla="*/ 1518642 h 3222876"/>
                <a:gd name="connsiteX11777" fmla="*/ 204540 w 5697280"/>
                <a:gd name="connsiteY11777" fmla="*/ 1528135 h 3222876"/>
                <a:gd name="connsiteX11778" fmla="*/ 4993869 w 5697280"/>
                <a:gd name="connsiteY11778" fmla="*/ 341742 h 3222876"/>
                <a:gd name="connsiteX11779" fmla="*/ 5015260 w 5697280"/>
                <a:gd name="connsiteY11779" fmla="*/ 369080 h 3222876"/>
                <a:gd name="connsiteX11780" fmla="*/ 5038888 w 5697280"/>
                <a:gd name="connsiteY11780" fmla="*/ 403509 h 3222876"/>
                <a:gd name="connsiteX11781" fmla="*/ 5052651 w 5697280"/>
                <a:gd name="connsiteY11781" fmla="*/ 414402 h 3222876"/>
                <a:gd name="connsiteX11782" fmla="*/ 5059112 w 5697280"/>
                <a:gd name="connsiteY11782" fmla="*/ 413003 h 3222876"/>
                <a:gd name="connsiteX11783" fmla="*/ 5100958 w 5697280"/>
                <a:gd name="connsiteY11783" fmla="*/ 402623 h 3222876"/>
                <a:gd name="connsiteX11784" fmla="*/ 5110498 w 5697280"/>
                <a:gd name="connsiteY11784" fmla="*/ 403042 h 3222876"/>
                <a:gd name="connsiteX11785" fmla="*/ 5106393 w 5697280"/>
                <a:gd name="connsiteY11785" fmla="*/ 391660 h 3222876"/>
                <a:gd name="connsiteX11786" fmla="*/ 5090392 w 5697280"/>
                <a:gd name="connsiteY11786" fmla="*/ 381373 h 3222876"/>
                <a:gd name="connsiteX11787" fmla="*/ 5082344 w 5697280"/>
                <a:gd name="connsiteY11787" fmla="*/ 383542 h 3222876"/>
                <a:gd name="connsiteX11788" fmla="*/ 5070891 w 5697280"/>
                <a:gd name="connsiteY11788" fmla="*/ 384825 h 3222876"/>
                <a:gd name="connsiteX11789" fmla="*/ 5063450 w 5697280"/>
                <a:gd name="connsiteY11789" fmla="*/ 375378 h 3222876"/>
                <a:gd name="connsiteX11790" fmla="*/ 5081318 w 5697280"/>
                <a:gd name="connsiteY11790" fmla="*/ 375052 h 3222876"/>
                <a:gd name="connsiteX11791" fmla="*/ 5070168 w 5697280"/>
                <a:gd name="connsiteY11791" fmla="*/ 359447 h 3222876"/>
                <a:gd name="connsiteX11792" fmla="*/ 5041711 w 5697280"/>
                <a:gd name="connsiteY11792" fmla="*/ 361966 h 3222876"/>
                <a:gd name="connsiteX11793" fmla="*/ 5006419 w 5697280"/>
                <a:gd name="connsiteY11793" fmla="*/ 334978 h 3222876"/>
                <a:gd name="connsiteX11794" fmla="*/ 5018991 w 5697280"/>
                <a:gd name="connsiteY11794" fmla="*/ 349557 h 3222876"/>
                <a:gd name="connsiteX11795" fmla="*/ 5016006 w 5697280"/>
                <a:gd name="connsiteY11795" fmla="*/ 354898 h 3222876"/>
                <a:gd name="connsiteX11796" fmla="*/ 4993869 w 5697280"/>
                <a:gd name="connsiteY11796" fmla="*/ 341742 h 3222876"/>
                <a:gd name="connsiteX11797" fmla="*/ 3454209 w 5697280"/>
                <a:gd name="connsiteY11797" fmla="*/ 1593820 h 3222876"/>
                <a:gd name="connsiteX11798" fmla="*/ 3462419 w 5697280"/>
                <a:gd name="connsiteY11798" fmla="*/ 1564640 h 3222876"/>
                <a:gd name="connsiteX11799" fmla="*/ 3493699 w 5697280"/>
                <a:gd name="connsiteY11799" fmla="*/ 1513300 h 3222876"/>
                <a:gd name="connsiteX11800" fmla="*/ 3498761 w 5697280"/>
                <a:gd name="connsiteY11800" fmla="*/ 1493053 h 3222876"/>
                <a:gd name="connsiteX11801" fmla="*/ 3501187 w 5697280"/>
                <a:gd name="connsiteY11801" fmla="*/ 1490231 h 3222876"/>
                <a:gd name="connsiteX11802" fmla="*/ 3516419 w 5697280"/>
                <a:gd name="connsiteY11802" fmla="*/ 1474276 h 3222876"/>
                <a:gd name="connsiteX11803" fmla="*/ 3524699 w 5697280"/>
                <a:gd name="connsiteY11803" fmla="*/ 1469891 h 3222876"/>
                <a:gd name="connsiteX11804" fmla="*/ 3546439 w 5697280"/>
                <a:gd name="connsiteY11804" fmla="*/ 1437911 h 3222876"/>
                <a:gd name="connsiteX11805" fmla="*/ 3547955 w 5697280"/>
                <a:gd name="connsiteY11805" fmla="*/ 1431637 h 3222876"/>
                <a:gd name="connsiteX11806" fmla="*/ 3522623 w 5697280"/>
                <a:gd name="connsiteY11806" fmla="*/ 1432243 h 3222876"/>
                <a:gd name="connsiteX11807" fmla="*/ 3480170 w 5697280"/>
                <a:gd name="connsiteY11807" fmla="*/ 1499328 h 3222876"/>
                <a:gd name="connsiteX11808" fmla="*/ 3462093 w 5697280"/>
                <a:gd name="connsiteY11808" fmla="*/ 1525756 h 3222876"/>
                <a:gd name="connsiteX11809" fmla="*/ 3454209 w 5697280"/>
                <a:gd name="connsiteY11809" fmla="*/ 1593820 h 3222876"/>
                <a:gd name="connsiteX11810" fmla="*/ 3191631 w 5697280"/>
                <a:gd name="connsiteY11810" fmla="*/ 308060 h 3222876"/>
                <a:gd name="connsiteX11811" fmla="*/ 3201032 w 5697280"/>
                <a:gd name="connsiteY11811" fmla="*/ 295698 h 3222876"/>
                <a:gd name="connsiteX11812" fmla="*/ 3198372 w 5697280"/>
                <a:gd name="connsiteY11812" fmla="*/ 290519 h 3222876"/>
                <a:gd name="connsiteX11813" fmla="*/ 3166673 w 5697280"/>
                <a:gd name="connsiteY11813" fmla="*/ 295418 h 3222876"/>
                <a:gd name="connsiteX11814" fmla="*/ 3161425 w 5697280"/>
                <a:gd name="connsiteY11814" fmla="*/ 284198 h 3222876"/>
                <a:gd name="connsiteX11815" fmla="*/ 3203084 w 5697280"/>
                <a:gd name="connsiteY11815" fmla="*/ 276524 h 3222876"/>
                <a:gd name="connsiteX11816" fmla="*/ 3210222 w 5697280"/>
                <a:gd name="connsiteY11816" fmla="*/ 270342 h 3222876"/>
                <a:gd name="connsiteX11817" fmla="*/ 3210758 w 5697280"/>
                <a:gd name="connsiteY11817" fmla="*/ 263135 h 3222876"/>
                <a:gd name="connsiteX11818" fmla="*/ 3183211 w 5697280"/>
                <a:gd name="connsiteY11818" fmla="*/ 260896 h 3222876"/>
                <a:gd name="connsiteX11819" fmla="*/ 3125783 w 5697280"/>
                <a:gd name="connsiteY11819" fmla="*/ 290682 h 3222876"/>
                <a:gd name="connsiteX11820" fmla="*/ 3114983 w 5697280"/>
                <a:gd name="connsiteY11820" fmla="*/ 335911 h 3222876"/>
                <a:gd name="connsiteX11821" fmla="*/ 3135720 w 5697280"/>
                <a:gd name="connsiteY11821" fmla="*/ 328750 h 3222876"/>
                <a:gd name="connsiteX11822" fmla="*/ 3191631 w 5697280"/>
                <a:gd name="connsiteY11822" fmla="*/ 308060 h 3222876"/>
                <a:gd name="connsiteX11823" fmla="*/ 120637 w 5697280"/>
                <a:gd name="connsiteY11823" fmla="*/ 2689733 h 3222876"/>
                <a:gd name="connsiteX11824" fmla="*/ 133559 w 5697280"/>
                <a:gd name="connsiteY11824" fmla="*/ 2660902 h 3222876"/>
                <a:gd name="connsiteX11825" fmla="*/ 140184 w 5697280"/>
                <a:gd name="connsiteY11825" fmla="*/ 2645577 h 3222876"/>
                <a:gd name="connsiteX11826" fmla="*/ 150447 w 5697280"/>
                <a:gd name="connsiteY11826" fmla="*/ 2632655 h 3222876"/>
                <a:gd name="connsiteX11827" fmla="*/ 158098 w 5697280"/>
                <a:gd name="connsiteY11827" fmla="*/ 2627150 h 3222876"/>
                <a:gd name="connsiteX11828" fmla="*/ 170414 w 5697280"/>
                <a:gd name="connsiteY11828" fmla="*/ 2575390 h 3222876"/>
                <a:gd name="connsiteX11829" fmla="*/ 158495 w 5697280"/>
                <a:gd name="connsiteY11829" fmla="*/ 2558736 h 3222876"/>
                <a:gd name="connsiteX11830" fmla="*/ 143636 w 5697280"/>
                <a:gd name="connsiteY11830" fmla="*/ 2565103 h 3222876"/>
                <a:gd name="connsiteX11831" fmla="*/ 106502 w 5697280"/>
                <a:gd name="connsiteY11831" fmla="*/ 2597316 h 3222876"/>
                <a:gd name="connsiteX11832" fmla="*/ 101510 w 5697280"/>
                <a:gd name="connsiteY11832" fmla="*/ 2604407 h 3222876"/>
                <a:gd name="connsiteX11833" fmla="*/ 118281 w 5697280"/>
                <a:gd name="connsiteY11833" fmla="*/ 2605900 h 3222876"/>
                <a:gd name="connsiteX11834" fmla="*/ 111493 w 5697280"/>
                <a:gd name="connsiteY11834" fmla="*/ 2636200 h 3222876"/>
                <a:gd name="connsiteX11835" fmla="*/ 125325 w 5697280"/>
                <a:gd name="connsiteY11835" fmla="*/ 2626310 h 3222876"/>
                <a:gd name="connsiteX11836" fmla="*/ 131134 w 5697280"/>
                <a:gd name="connsiteY11836" fmla="*/ 2623208 h 3222876"/>
                <a:gd name="connsiteX11837" fmla="*/ 133023 w 5697280"/>
                <a:gd name="connsiteY11837" fmla="*/ 2629739 h 3222876"/>
                <a:gd name="connsiteX11838" fmla="*/ 110677 w 5697280"/>
                <a:gd name="connsiteY11838" fmla="*/ 2666081 h 3222876"/>
                <a:gd name="connsiteX11839" fmla="*/ 105405 w 5697280"/>
                <a:gd name="connsiteY11839" fmla="*/ 2672658 h 3222876"/>
                <a:gd name="connsiteX11840" fmla="*/ 118444 w 5697280"/>
                <a:gd name="connsiteY11840" fmla="*/ 2680333 h 3222876"/>
                <a:gd name="connsiteX11841" fmla="*/ 120637 w 5697280"/>
                <a:gd name="connsiteY11841" fmla="*/ 2689733 h 3222876"/>
                <a:gd name="connsiteX11842" fmla="*/ 1885484 w 5697280"/>
                <a:gd name="connsiteY11842" fmla="*/ 649899 h 3222876"/>
                <a:gd name="connsiteX11843" fmla="*/ 1959217 w 5697280"/>
                <a:gd name="connsiteY11843" fmla="*/ 591631 h 3222876"/>
                <a:gd name="connsiteX11844" fmla="*/ 1985995 w 5697280"/>
                <a:gd name="connsiteY11844" fmla="*/ 548035 h 3222876"/>
                <a:gd name="connsiteX11845" fmla="*/ 1979160 w 5697280"/>
                <a:gd name="connsiteY11845" fmla="*/ 537025 h 3222876"/>
                <a:gd name="connsiteX11846" fmla="*/ 1992199 w 5697280"/>
                <a:gd name="connsiteY11846" fmla="*/ 531357 h 3222876"/>
                <a:gd name="connsiteX11847" fmla="*/ 2002509 w 5697280"/>
                <a:gd name="connsiteY11847" fmla="*/ 513560 h 3222876"/>
                <a:gd name="connsiteX11848" fmla="*/ 1986298 w 5697280"/>
                <a:gd name="connsiteY11848" fmla="*/ 520697 h 3222876"/>
                <a:gd name="connsiteX11849" fmla="*/ 1962389 w 5697280"/>
                <a:gd name="connsiteY11849" fmla="*/ 527322 h 3222876"/>
                <a:gd name="connsiteX11850" fmla="*/ 1945711 w 5697280"/>
                <a:gd name="connsiteY11850" fmla="*/ 536372 h 3222876"/>
                <a:gd name="connsiteX11851" fmla="*/ 1924578 w 5697280"/>
                <a:gd name="connsiteY11851" fmla="*/ 571361 h 3222876"/>
                <a:gd name="connsiteX11852" fmla="*/ 1921919 w 5697280"/>
                <a:gd name="connsiteY11852" fmla="*/ 585123 h 3222876"/>
                <a:gd name="connsiteX11853" fmla="*/ 1936918 w 5697280"/>
                <a:gd name="connsiteY11853" fmla="*/ 573880 h 3222876"/>
                <a:gd name="connsiteX11854" fmla="*/ 1977574 w 5697280"/>
                <a:gd name="connsiteY11854" fmla="*/ 566299 h 3222876"/>
                <a:gd name="connsiteX11855" fmla="*/ 1974775 w 5697280"/>
                <a:gd name="connsiteY11855" fmla="*/ 573810 h 3222876"/>
                <a:gd name="connsiteX11856" fmla="*/ 1957001 w 5697280"/>
                <a:gd name="connsiteY11856" fmla="*/ 583770 h 3222876"/>
                <a:gd name="connsiteX11857" fmla="*/ 1913662 w 5697280"/>
                <a:gd name="connsiteY11857" fmla="*/ 607702 h 3222876"/>
                <a:gd name="connsiteX11858" fmla="*/ 1885484 w 5697280"/>
                <a:gd name="connsiteY11858" fmla="*/ 649899 h 3222876"/>
                <a:gd name="connsiteX11859" fmla="*/ 4627609 w 5697280"/>
                <a:gd name="connsiteY11859" fmla="*/ 3170779 h 3222876"/>
                <a:gd name="connsiteX11860" fmla="*/ 4651355 w 5697280"/>
                <a:gd name="connsiteY11860" fmla="*/ 3167420 h 3222876"/>
                <a:gd name="connsiteX11861" fmla="*/ 4668173 w 5697280"/>
                <a:gd name="connsiteY11861" fmla="*/ 3164224 h 3222876"/>
                <a:gd name="connsiteX11862" fmla="*/ 4647040 w 5697280"/>
                <a:gd name="connsiteY11862" fmla="*/ 3079529 h 3222876"/>
                <a:gd name="connsiteX11863" fmla="*/ 4672674 w 5697280"/>
                <a:gd name="connsiteY11863" fmla="*/ 3069662 h 3222876"/>
                <a:gd name="connsiteX11864" fmla="*/ 4661875 w 5697280"/>
                <a:gd name="connsiteY11864" fmla="*/ 3062898 h 3222876"/>
                <a:gd name="connsiteX11865" fmla="*/ 4644217 w 5697280"/>
                <a:gd name="connsiteY11865" fmla="*/ 3067796 h 3222876"/>
                <a:gd name="connsiteX11866" fmla="*/ 4631691 w 5697280"/>
                <a:gd name="connsiteY11866" fmla="*/ 3070712 h 3222876"/>
                <a:gd name="connsiteX11867" fmla="*/ 4604470 w 5697280"/>
                <a:gd name="connsiteY11867" fmla="*/ 3102365 h 3222876"/>
                <a:gd name="connsiteX11868" fmla="*/ 4599315 w 5697280"/>
                <a:gd name="connsiteY11868" fmla="*/ 3112278 h 3222876"/>
                <a:gd name="connsiteX11869" fmla="*/ 4614127 w 5697280"/>
                <a:gd name="connsiteY11869" fmla="*/ 3110412 h 3222876"/>
                <a:gd name="connsiteX11870" fmla="*/ 4632204 w 5697280"/>
                <a:gd name="connsiteY11870" fmla="*/ 3092754 h 3222876"/>
                <a:gd name="connsiteX11871" fmla="*/ 4620472 w 5697280"/>
                <a:gd name="connsiteY11871" fmla="*/ 3119789 h 3222876"/>
                <a:gd name="connsiteX11872" fmla="*/ 4622128 w 5697280"/>
                <a:gd name="connsiteY11872" fmla="*/ 3131102 h 3222876"/>
                <a:gd name="connsiteX11873" fmla="*/ 4630315 w 5697280"/>
                <a:gd name="connsiteY11873" fmla="*/ 3126880 h 3222876"/>
                <a:gd name="connsiteX11874" fmla="*/ 4640368 w 5697280"/>
                <a:gd name="connsiteY11874" fmla="*/ 3116897 h 3222876"/>
                <a:gd name="connsiteX11875" fmla="*/ 4638946 w 5697280"/>
                <a:gd name="connsiteY11875" fmla="*/ 3140199 h 3222876"/>
                <a:gd name="connsiteX11876" fmla="*/ 4642328 w 5697280"/>
                <a:gd name="connsiteY11876" fmla="*/ 3140129 h 3222876"/>
                <a:gd name="connsiteX11877" fmla="*/ 4645174 w 5697280"/>
                <a:gd name="connsiteY11877" fmla="*/ 3154498 h 3222876"/>
                <a:gd name="connsiteX11878" fmla="*/ 4627609 w 5697280"/>
                <a:gd name="connsiteY11878" fmla="*/ 3170779 h 3222876"/>
                <a:gd name="connsiteX11879" fmla="*/ 4329856 w 5697280"/>
                <a:gd name="connsiteY11879" fmla="*/ 730396 h 3222876"/>
                <a:gd name="connsiteX11880" fmla="*/ 4300139 w 5697280"/>
                <a:gd name="connsiteY11880" fmla="*/ 760509 h 3222876"/>
                <a:gd name="connsiteX11881" fmla="*/ 4309213 w 5697280"/>
                <a:gd name="connsiteY11881" fmla="*/ 767623 h 3222876"/>
                <a:gd name="connsiteX11882" fmla="*/ 4327874 w 5697280"/>
                <a:gd name="connsiteY11882" fmla="*/ 756870 h 3222876"/>
                <a:gd name="connsiteX11883" fmla="*/ 4338674 w 5697280"/>
                <a:gd name="connsiteY11883" fmla="*/ 756544 h 3222876"/>
                <a:gd name="connsiteX11884" fmla="*/ 4334685 w 5697280"/>
                <a:gd name="connsiteY11884" fmla="*/ 767250 h 3222876"/>
                <a:gd name="connsiteX11885" fmla="*/ 4311313 w 5697280"/>
                <a:gd name="connsiteY11885" fmla="*/ 792302 h 3222876"/>
                <a:gd name="connsiteX11886" fmla="*/ 4309796 w 5697280"/>
                <a:gd name="connsiteY11886" fmla="*/ 800513 h 3222876"/>
                <a:gd name="connsiteX11887" fmla="*/ 4320713 w 5697280"/>
                <a:gd name="connsiteY11887" fmla="*/ 798273 h 3222876"/>
                <a:gd name="connsiteX11888" fmla="*/ 4335898 w 5697280"/>
                <a:gd name="connsiteY11888" fmla="*/ 784768 h 3222876"/>
                <a:gd name="connsiteX11889" fmla="*/ 4363516 w 5697280"/>
                <a:gd name="connsiteY11889" fmla="*/ 761465 h 3222876"/>
                <a:gd name="connsiteX11890" fmla="*/ 4361230 w 5697280"/>
                <a:gd name="connsiteY11890" fmla="*/ 745604 h 3222876"/>
                <a:gd name="connsiteX11891" fmla="*/ 4360693 w 5697280"/>
                <a:gd name="connsiteY11891" fmla="*/ 730745 h 3222876"/>
                <a:gd name="connsiteX11892" fmla="*/ 4373429 w 5697280"/>
                <a:gd name="connsiteY11892" fmla="*/ 713508 h 3222876"/>
                <a:gd name="connsiteX11893" fmla="*/ 4329856 w 5697280"/>
                <a:gd name="connsiteY11893" fmla="*/ 730396 h 3222876"/>
                <a:gd name="connsiteX11894" fmla="*/ 4276417 w 5697280"/>
                <a:gd name="connsiteY11894" fmla="*/ 423616 h 3222876"/>
                <a:gd name="connsiteX11895" fmla="*/ 4291532 w 5697280"/>
                <a:gd name="connsiteY11895" fmla="*/ 415638 h 3222876"/>
                <a:gd name="connsiteX11896" fmla="*/ 4287264 w 5697280"/>
                <a:gd name="connsiteY11896" fmla="*/ 394225 h 3222876"/>
                <a:gd name="connsiteX11897" fmla="*/ 4259319 w 5697280"/>
                <a:gd name="connsiteY11897" fmla="*/ 392802 h 3222876"/>
                <a:gd name="connsiteX11898" fmla="*/ 4274971 w 5697280"/>
                <a:gd name="connsiteY11898" fmla="*/ 382143 h 3222876"/>
                <a:gd name="connsiteX11899" fmla="*/ 4295124 w 5697280"/>
                <a:gd name="connsiteY11899" fmla="*/ 382492 h 3222876"/>
                <a:gd name="connsiteX11900" fmla="*/ 4304525 w 5697280"/>
                <a:gd name="connsiteY11900" fmla="*/ 380930 h 3222876"/>
                <a:gd name="connsiteX11901" fmla="*/ 4317214 w 5697280"/>
                <a:gd name="connsiteY11901" fmla="*/ 374772 h 3222876"/>
                <a:gd name="connsiteX11902" fmla="*/ 4265711 w 5697280"/>
                <a:gd name="connsiteY11902" fmla="*/ 368450 h 3222876"/>
                <a:gd name="connsiteX11903" fmla="*/ 4339747 w 5697280"/>
                <a:gd name="connsiteY11903" fmla="*/ 352519 h 3222876"/>
                <a:gd name="connsiteX11904" fmla="*/ 4291812 w 5697280"/>
                <a:gd name="connsiteY11904" fmla="*/ 346034 h 3222876"/>
                <a:gd name="connsiteX11905" fmla="*/ 4251039 w 5697280"/>
                <a:gd name="connsiteY11905" fmla="*/ 362642 h 3222876"/>
                <a:gd name="connsiteX11906" fmla="*/ 4239609 w 5697280"/>
                <a:gd name="connsiteY11906" fmla="*/ 388674 h 3222876"/>
                <a:gd name="connsiteX11907" fmla="*/ 4227853 w 5697280"/>
                <a:gd name="connsiteY11907" fmla="*/ 408057 h 3222876"/>
                <a:gd name="connsiteX11908" fmla="*/ 4230302 w 5697280"/>
                <a:gd name="connsiteY11908" fmla="*/ 417178 h 3222876"/>
                <a:gd name="connsiteX11909" fmla="*/ 4277980 w 5697280"/>
                <a:gd name="connsiteY11909" fmla="*/ 405118 h 3222876"/>
                <a:gd name="connsiteX11910" fmla="*/ 4287287 w 5697280"/>
                <a:gd name="connsiteY11910" fmla="*/ 406798 h 3222876"/>
                <a:gd name="connsiteX11911" fmla="*/ 4282645 w 5697280"/>
                <a:gd name="connsiteY11911" fmla="*/ 416058 h 3222876"/>
                <a:gd name="connsiteX11912" fmla="*/ 4276417 w 5697280"/>
                <a:gd name="connsiteY11912" fmla="*/ 423616 h 3222876"/>
                <a:gd name="connsiteX11913" fmla="*/ 2327087 w 5697280"/>
                <a:gd name="connsiteY11913" fmla="*/ 305681 h 3222876"/>
                <a:gd name="connsiteX11914" fmla="*/ 2300449 w 5697280"/>
                <a:gd name="connsiteY11914" fmla="*/ 297004 h 3222876"/>
                <a:gd name="connsiteX11915" fmla="*/ 2293195 w 5697280"/>
                <a:gd name="connsiteY11915" fmla="*/ 299780 h 3222876"/>
                <a:gd name="connsiteX11916" fmla="*/ 2255524 w 5697280"/>
                <a:gd name="connsiteY11916" fmla="*/ 421750 h 3222876"/>
                <a:gd name="connsiteX11917" fmla="*/ 2256083 w 5697280"/>
                <a:gd name="connsiteY11917" fmla="*/ 429587 h 3222876"/>
                <a:gd name="connsiteX11918" fmla="*/ 2264527 w 5697280"/>
                <a:gd name="connsiteY11918" fmla="*/ 427255 h 3222876"/>
                <a:gd name="connsiteX11919" fmla="*/ 2292052 w 5697280"/>
                <a:gd name="connsiteY11919" fmla="*/ 385478 h 3222876"/>
                <a:gd name="connsiteX11920" fmla="*/ 2287503 w 5697280"/>
                <a:gd name="connsiteY11920" fmla="*/ 379623 h 3222876"/>
                <a:gd name="connsiteX11921" fmla="*/ 2274254 w 5697280"/>
                <a:gd name="connsiteY11921" fmla="*/ 372789 h 3222876"/>
                <a:gd name="connsiteX11922" fmla="*/ 2294991 w 5697280"/>
                <a:gd name="connsiteY11922" fmla="*/ 359610 h 3222876"/>
                <a:gd name="connsiteX11923" fmla="*/ 2305790 w 5697280"/>
                <a:gd name="connsiteY11923" fmla="*/ 355575 h 3222876"/>
                <a:gd name="connsiteX11924" fmla="*/ 2317173 w 5697280"/>
                <a:gd name="connsiteY11924" fmla="*/ 332995 h 3222876"/>
                <a:gd name="connsiteX11925" fmla="*/ 2327087 w 5697280"/>
                <a:gd name="connsiteY11925" fmla="*/ 305681 h 3222876"/>
                <a:gd name="connsiteX11926" fmla="*/ 1845434 w 5697280"/>
                <a:gd name="connsiteY11926" fmla="*/ 507145 h 3222876"/>
                <a:gd name="connsiteX11927" fmla="*/ 1821945 w 5697280"/>
                <a:gd name="connsiteY11927" fmla="*/ 519788 h 3222876"/>
                <a:gd name="connsiteX11928" fmla="*/ 1792298 w 5697280"/>
                <a:gd name="connsiteY11928" fmla="*/ 541924 h 3222876"/>
                <a:gd name="connsiteX11929" fmla="*/ 1774267 w 5697280"/>
                <a:gd name="connsiteY11929" fmla="*/ 565086 h 3222876"/>
                <a:gd name="connsiteX11930" fmla="*/ 1780192 w 5697280"/>
                <a:gd name="connsiteY11930" fmla="*/ 569355 h 3222876"/>
                <a:gd name="connsiteX11931" fmla="*/ 1800462 w 5697280"/>
                <a:gd name="connsiteY11931" fmla="*/ 565203 h 3222876"/>
                <a:gd name="connsiteX11932" fmla="*/ 1777463 w 5697280"/>
                <a:gd name="connsiteY11932" fmla="*/ 587829 h 3222876"/>
                <a:gd name="connsiteX11933" fmla="*/ 1768436 w 5697280"/>
                <a:gd name="connsiteY11933" fmla="*/ 592144 h 3222876"/>
                <a:gd name="connsiteX11934" fmla="*/ 1770348 w 5697280"/>
                <a:gd name="connsiteY11934" fmla="*/ 603480 h 3222876"/>
                <a:gd name="connsiteX11935" fmla="*/ 1780472 w 5697280"/>
                <a:gd name="connsiteY11935" fmla="*/ 597322 h 3222876"/>
                <a:gd name="connsiteX11936" fmla="*/ 1796917 w 5697280"/>
                <a:gd name="connsiteY11936" fmla="*/ 582464 h 3222876"/>
                <a:gd name="connsiteX11937" fmla="*/ 1818330 w 5697280"/>
                <a:gd name="connsiteY11937" fmla="*/ 572900 h 3222876"/>
                <a:gd name="connsiteX11938" fmla="*/ 1850332 w 5697280"/>
                <a:gd name="connsiteY11938" fmla="*/ 559488 h 3222876"/>
                <a:gd name="connsiteX11939" fmla="*/ 1855557 w 5697280"/>
                <a:gd name="connsiteY11939" fmla="*/ 548525 h 3222876"/>
                <a:gd name="connsiteX11940" fmla="*/ 1843848 w 5697280"/>
                <a:gd name="connsiteY11940" fmla="*/ 547475 h 3222876"/>
                <a:gd name="connsiteX11941" fmla="*/ 1813408 w 5697280"/>
                <a:gd name="connsiteY11941" fmla="*/ 558392 h 3222876"/>
                <a:gd name="connsiteX11942" fmla="*/ 1804241 w 5697280"/>
                <a:gd name="connsiteY11942" fmla="*/ 551417 h 3222876"/>
                <a:gd name="connsiteX11943" fmla="*/ 1811822 w 5697280"/>
                <a:gd name="connsiteY11943" fmla="*/ 544000 h 3222876"/>
                <a:gd name="connsiteX11944" fmla="*/ 1847627 w 5697280"/>
                <a:gd name="connsiteY11944" fmla="*/ 529468 h 3222876"/>
                <a:gd name="connsiteX11945" fmla="*/ 1854694 w 5697280"/>
                <a:gd name="connsiteY11945" fmla="*/ 523357 h 3222876"/>
                <a:gd name="connsiteX11946" fmla="*/ 1862742 w 5697280"/>
                <a:gd name="connsiteY11946" fmla="*/ 510691 h 3222876"/>
                <a:gd name="connsiteX11947" fmla="*/ 1845434 w 5697280"/>
                <a:gd name="connsiteY11947" fmla="*/ 507145 h 3222876"/>
                <a:gd name="connsiteX11948" fmla="*/ 2959727 w 5697280"/>
                <a:gd name="connsiteY11948" fmla="*/ 681388 h 3222876"/>
                <a:gd name="connsiteX11949" fmla="*/ 2977128 w 5697280"/>
                <a:gd name="connsiteY11949" fmla="*/ 661748 h 3222876"/>
                <a:gd name="connsiteX11950" fmla="*/ 2975705 w 5697280"/>
                <a:gd name="connsiteY11950" fmla="*/ 650202 h 3222876"/>
                <a:gd name="connsiteX11951" fmla="*/ 2969827 w 5697280"/>
                <a:gd name="connsiteY11951" fmla="*/ 634060 h 3222876"/>
                <a:gd name="connsiteX11952" fmla="*/ 2957161 w 5697280"/>
                <a:gd name="connsiteY11952" fmla="*/ 636696 h 3222876"/>
                <a:gd name="connsiteX11953" fmla="*/ 2941090 w 5697280"/>
                <a:gd name="connsiteY11953" fmla="*/ 644907 h 3222876"/>
                <a:gd name="connsiteX11954" fmla="*/ 2895465 w 5697280"/>
                <a:gd name="connsiteY11954" fmla="*/ 668582 h 3222876"/>
                <a:gd name="connsiteX11955" fmla="*/ 2889470 w 5697280"/>
                <a:gd name="connsiteY11955" fmla="*/ 683044 h 3222876"/>
                <a:gd name="connsiteX11956" fmla="*/ 2917064 w 5697280"/>
                <a:gd name="connsiteY11956" fmla="*/ 671941 h 3222876"/>
                <a:gd name="connsiteX11957" fmla="*/ 2957278 w 5697280"/>
                <a:gd name="connsiteY11957" fmla="*/ 657293 h 3222876"/>
                <a:gd name="connsiteX11958" fmla="*/ 2911233 w 5697280"/>
                <a:gd name="connsiteY11958" fmla="*/ 687406 h 3222876"/>
                <a:gd name="connsiteX11959" fmla="*/ 2882472 w 5697280"/>
                <a:gd name="connsiteY11959" fmla="*/ 719153 h 3222876"/>
                <a:gd name="connsiteX11960" fmla="*/ 2910906 w 5697280"/>
                <a:gd name="connsiteY11960" fmla="*/ 701658 h 3222876"/>
                <a:gd name="connsiteX11961" fmla="*/ 2959727 w 5697280"/>
                <a:gd name="connsiteY11961" fmla="*/ 681388 h 3222876"/>
                <a:gd name="connsiteX11962" fmla="*/ 524918 w 5697280"/>
                <a:gd name="connsiteY11962" fmla="*/ 1681245 h 3222876"/>
                <a:gd name="connsiteX11963" fmla="*/ 543999 w 5697280"/>
                <a:gd name="connsiteY11963" fmla="*/ 1682085 h 3222876"/>
                <a:gd name="connsiteX11964" fmla="*/ 534482 w 5697280"/>
                <a:gd name="connsiteY11964" fmla="*/ 1726684 h 3222876"/>
                <a:gd name="connsiteX11965" fmla="*/ 519017 w 5697280"/>
                <a:gd name="connsiteY11965" fmla="*/ 1719546 h 3222876"/>
                <a:gd name="connsiteX11966" fmla="*/ 524662 w 5697280"/>
                <a:gd name="connsiteY11966" fmla="*/ 1732212 h 3222876"/>
                <a:gd name="connsiteX11967" fmla="*/ 541806 w 5697280"/>
                <a:gd name="connsiteY11967" fmla="*/ 1752669 h 3222876"/>
                <a:gd name="connsiteX11968" fmla="*/ 553889 w 5697280"/>
                <a:gd name="connsiteY11968" fmla="*/ 1717143 h 3222876"/>
                <a:gd name="connsiteX11969" fmla="*/ 554215 w 5697280"/>
                <a:gd name="connsiteY11969" fmla="*/ 1706624 h 3222876"/>
                <a:gd name="connsiteX11970" fmla="*/ 556548 w 5697280"/>
                <a:gd name="connsiteY11970" fmla="*/ 1676393 h 3222876"/>
                <a:gd name="connsiteX11971" fmla="*/ 572176 w 5697280"/>
                <a:gd name="connsiteY11971" fmla="*/ 1669256 h 3222876"/>
                <a:gd name="connsiteX11972" fmla="*/ 578101 w 5697280"/>
                <a:gd name="connsiteY11972" fmla="*/ 1687100 h 3222876"/>
                <a:gd name="connsiteX11973" fmla="*/ 568514 w 5697280"/>
                <a:gd name="connsiteY11973" fmla="*/ 1714274 h 3222876"/>
                <a:gd name="connsiteX11974" fmla="*/ 577984 w 5697280"/>
                <a:gd name="connsiteY11974" fmla="*/ 1718520 h 3222876"/>
                <a:gd name="connsiteX11975" fmla="*/ 580177 w 5697280"/>
                <a:gd name="connsiteY11975" fmla="*/ 1710052 h 3222876"/>
                <a:gd name="connsiteX11976" fmla="*/ 596108 w 5697280"/>
                <a:gd name="connsiteY11976" fmla="*/ 1690809 h 3222876"/>
                <a:gd name="connsiteX11977" fmla="*/ 540873 w 5697280"/>
                <a:gd name="connsiteY11977" fmla="*/ 1620715 h 3222876"/>
                <a:gd name="connsiteX11978" fmla="*/ 524918 w 5697280"/>
                <a:gd name="connsiteY11978" fmla="*/ 1681245 h 3222876"/>
                <a:gd name="connsiteX11979" fmla="*/ 4874745 w 5697280"/>
                <a:gd name="connsiteY11979" fmla="*/ 443093 h 3222876"/>
                <a:gd name="connsiteX11980" fmla="*/ 4886665 w 5697280"/>
                <a:gd name="connsiteY11980" fmla="*/ 440410 h 3222876"/>
                <a:gd name="connsiteX11981" fmla="*/ 4881300 w 5697280"/>
                <a:gd name="connsiteY11981" fmla="*/ 432386 h 3222876"/>
                <a:gd name="connsiteX11982" fmla="*/ 4825528 w 5697280"/>
                <a:gd name="connsiteY11982" fmla="*/ 409900 h 3222876"/>
                <a:gd name="connsiteX11983" fmla="*/ 4781932 w 5697280"/>
                <a:gd name="connsiteY11983" fmla="*/ 407498 h 3222876"/>
                <a:gd name="connsiteX11984" fmla="*/ 4803742 w 5697280"/>
                <a:gd name="connsiteY11984" fmla="*/ 448364 h 3222876"/>
                <a:gd name="connsiteX11985" fmla="*/ 4824595 w 5697280"/>
                <a:gd name="connsiteY11985" fmla="*/ 442113 h 3222876"/>
                <a:gd name="connsiteX11986" fmla="*/ 4874745 w 5697280"/>
                <a:gd name="connsiteY11986" fmla="*/ 443093 h 3222876"/>
                <a:gd name="connsiteX11987" fmla="*/ 1834564 w 5697280"/>
                <a:gd name="connsiteY11987" fmla="*/ 645000 h 3222876"/>
                <a:gd name="connsiteX11988" fmla="*/ 1813478 w 5697280"/>
                <a:gd name="connsiteY11988" fmla="*/ 649945 h 3222876"/>
                <a:gd name="connsiteX11989" fmla="*/ 1809979 w 5697280"/>
                <a:gd name="connsiteY11989" fmla="*/ 641688 h 3222876"/>
                <a:gd name="connsiteX11990" fmla="*/ 1827077 w 5697280"/>
                <a:gd name="connsiteY11990" fmla="*/ 632591 h 3222876"/>
                <a:gd name="connsiteX11991" fmla="*/ 1833631 w 5697280"/>
                <a:gd name="connsiteY11991" fmla="*/ 627786 h 3222876"/>
                <a:gd name="connsiteX11992" fmla="*/ 1838250 w 5697280"/>
                <a:gd name="connsiteY11992" fmla="*/ 581064 h 3222876"/>
                <a:gd name="connsiteX11993" fmla="*/ 1833328 w 5697280"/>
                <a:gd name="connsiteY11993" fmla="*/ 593800 h 3222876"/>
                <a:gd name="connsiteX11994" fmla="*/ 1827730 w 5697280"/>
                <a:gd name="connsiteY11994" fmla="*/ 611108 h 3222876"/>
                <a:gd name="connsiteX11995" fmla="*/ 1803728 w 5697280"/>
                <a:gd name="connsiteY11995" fmla="*/ 633104 h 3222876"/>
                <a:gd name="connsiteX11996" fmla="*/ 1764307 w 5697280"/>
                <a:gd name="connsiteY11996" fmla="*/ 669166 h 3222876"/>
                <a:gd name="connsiteX11997" fmla="*/ 1760855 w 5697280"/>
                <a:gd name="connsiteY11997" fmla="*/ 674950 h 3222876"/>
                <a:gd name="connsiteX11998" fmla="*/ 1766197 w 5697280"/>
                <a:gd name="connsiteY11998" fmla="*/ 678822 h 3222876"/>
                <a:gd name="connsiteX11999" fmla="*/ 1777789 w 5697280"/>
                <a:gd name="connsiteY11999" fmla="*/ 698673 h 3222876"/>
                <a:gd name="connsiteX12000" fmla="*/ 1768459 w 5697280"/>
                <a:gd name="connsiteY12000" fmla="*/ 705880 h 3222876"/>
                <a:gd name="connsiteX12001" fmla="*/ 1760785 w 5697280"/>
                <a:gd name="connsiteY12001" fmla="*/ 704901 h 3222876"/>
                <a:gd name="connsiteX12002" fmla="*/ 1764494 w 5697280"/>
                <a:gd name="connsiteY12002" fmla="*/ 730652 h 3222876"/>
                <a:gd name="connsiteX12003" fmla="*/ 1834564 w 5697280"/>
                <a:gd name="connsiteY12003" fmla="*/ 645000 h 3222876"/>
                <a:gd name="connsiteX12004" fmla="*/ 3083890 w 5697280"/>
                <a:gd name="connsiteY12004" fmla="*/ 484682 h 3222876"/>
                <a:gd name="connsiteX12005" fmla="*/ 3107379 w 5697280"/>
                <a:gd name="connsiteY12005" fmla="*/ 459374 h 3222876"/>
                <a:gd name="connsiteX12006" fmla="*/ 3123217 w 5697280"/>
                <a:gd name="connsiteY12006" fmla="*/ 449997 h 3222876"/>
                <a:gd name="connsiteX12007" fmla="*/ 3166650 w 5697280"/>
                <a:gd name="connsiteY12007" fmla="*/ 435302 h 3222876"/>
                <a:gd name="connsiteX12008" fmla="*/ 3171268 w 5697280"/>
                <a:gd name="connsiteY12008" fmla="*/ 429960 h 3222876"/>
                <a:gd name="connsiteX12009" fmla="*/ 3165227 w 5697280"/>
                <a:gd name="connsiteY12009" fmla="*/ 422729 h 3222876"/>
                <a:gd name="connsiteX12010" fmla="*/ 3158462 w 5697280"/>
                <a:gd name="connsiteY12010" fmla="*/ 427768 h 3222876"/>
                <a:gd name="connsiteX12011" fmla="*/ 3128535 w 5697280"/>
                <a:gd name="connsiteY12011" fmla="*/ 434532 h 3222876"/>
                <a:gd name="connsiteX12012" fmla="*/ 3107076 w 5697280"/>
                <a:gd name="connsiteY12012" fmla="*/ 445262 h 3222876"/>
                <a:gd name="connsiteX12013" fmla="*/ 3101454 w 5697280"/>
                <a:gd name="connsiteY12013" fmla="*/ 444772 h 3222876"/>
                <a:gd name="connsiteX12014" fmla="*/ 3101291 w 5697280"/>
                <a:gd name="connsiteY12014" fmla="*/ 439431 h 3222876"/>
                <a:gd name="connsiteX12015" fmla="*/ 3118482 w 5697280"/>
                <a:gd name="connsiteY12015" fmla="*/ 422963 h 3222876"/>
                <a:gd name="connsiteX12016" fmla="*/ 3183864 w 5697280"/>
                <a:gd name="connsiteY12016" fmla="*/ 402483 h 3222876"/>
                <a:gd name="connsiteX12017" fmla="*/ 3137865 w 5697280"/>
                <a:gd name="connsiteY12017" fmla="*/ 398751 h 3222876"/>
                <a:gd name="connsiteX12018" fmla="*/ 3108802 w 5697280"/>
                <a:gd name="connsiteY12018" fmla="*/ 415195 h 3222876"/>
                <a:gd name="connsiteX12019" fmla="*/ 3086269 w 5697280"/>
                <a:gd name="connsiteY12019" fmla="*/ 438917 h 3222876"/>
                <a:gd name="connsiteX12020" fmla="*/ 3083890 w 5697280"/>
                <a:gd name="connsiteY12020" fmla="*/ 484682 h 3222876"/>
                <a:gd name="connsiteX12021" fmla="*/ 4967442 w 5697280"/>
                <a:gd name="connsiteY12021" fmla="*/ 1149396 h 3222876"/>
                <a:gd name="connsiteX12022" fmla="*/ 4983979 w 5697280"/>
                <a:gd name="connsiteY12022" fmla="*/ 1159589 h 3222876"/>
                <a:gd name="connsiteX12023" fmla="*/ 4945819 w 5697280"/>
                <a:gd name="connsiteY12023" fmla="*/ 1158399 h 3222876"/>
                <a:gd name="connsiteX12024" fmla="*/ 4944116 w 5697280"/>
                <a:gd name="connsiteY12024" fmla="*/ 1142958 h 3222876"/>
                <a:gd name="connsiteX12025" fmla="*/ 4917641 w 5697280"/>
                <a:gd name="connsiteY12025" fmla="*/ 1123434 h 3222876"/>
                <a:gd name="connsiteX12026" fmla="*/ 4889417 w 5697280"/>
                <a:gd name="connsiteY12026" fmla="*/ 1110115 h 3222876"/>
                <a:gd name="connsiteX12027" fmla="*/ 4887318 w 5697280"/>
                <a:gd name="connsiteY12027" fmla="*/ 1117812 h 3222876"/>
                <a:gd name="connsiteX12028" fmla="*/ 4911903 w 5697280"/>
                <a:gd name="connsiteY12028" fmla="*/ 1135913 h 3222876"/>
                <a:gd name="connsiteX12029" fmla="*/ 4963780 w 5697280"/>
                <a:gd name="connsiteY12029" fmla="*/ 1183661 h 3222876"/>
                <a:gd name="connsiteX12030" fmla="*/ 4980481 w 5697280"/>
                <a:gd name="connsiteY12030" fmla="*/ 1187370 h 3222876"/>
                <a:gd name="connsiteX12031" fmla="*/ 4982137 w 5697280"/>
                <a:gd name="connsiteY12031" fmla="*/ 1177690 h 3222876"/>
                <a:gd name="connsiteX12032" fmla="*/ 4993496 w 5697280"/>
                <a:gd name="connsiteY12032" fmla="*/ 1163368 h 3222876"/>
                <a:gd name="connsiteX12033" fmla="*/ 4996599 w 5697280"/>
                <a:gd name="connsiteY12033" fmla="*/ 1155763 h 3222876"/>
                <a:gd name="connsiteX12034" fmla="*/ 4981391 w 5697280"/>
                <a:gd name="connsiteY12034" fmla="*/ 1119212 h 3222876"/>
                <a:gd name="connsiteX12035" fmla="*/ 4939358 w 5697280"/>
                <a:gd name="connsiteY12035" fmla="*/ 1124017 h 3222876"/>
                <a:gd name="connsiteX12036" fmla="*/ 4976329 w 5697280"/>
                <a:gd name="connsiteY12036" fmla="*/ 1138689 h 3222876"/>
                <a:gd name="connsiteX12037" fmla="*/ 4967442 w 5697280"/>
                <a:gd name="connsiteY12037" fmla="*/ 1149396 h 3222876"/>
                <a:gd name="connsiteX12038" fmla="*/ 2280762 w 5697280"/>
                <a:gd name="connsiteY12038" fmla="*/ 96263 h 3222876"/>
                <a:gd name="connsiteX12039" fmla="*/ 2234787 w 5697280"/>
                <a:gd name="connsiteY12039" fmla="*/ 95516 h 3222876"/>
                <a:gd name="connsiteX12040" fmla="*/ 2177266 w 5697280"/>
                <a:gd name="connsiteY12040" fmla="*/ 110678 h 3222876"/>
                <a:gd name="connsiteX12041" fmla="*/ 2173254 w 5697280"/>
                <a:gd name="connsiteY12041" fmla="*/ 119005 h 3222876"/>
                <a:gd name="connsiteX12042" fmla="*/ 2181791 w 5697280"/>
                <a:gd name="connsiteY12042" fmla="*/ 121035 h 3222876"/>
                <a:gd name="connsiteX12043" fmla="*/ 2190608 w 5697280"/>
                <a:gd name="connsiteY12043" fmla="*/ 124953 h 3222876"/>
                <a:gd name="connsiteX12044" fmla="*/ 2181604 w 5697280"/>
                <a:gd name="connsiteY12044" fmla="*/ 130458 h 3222876"/>
                <a:gd name="connsiteX12045" fmla="*/ 2155946 w 5697280"/>
                <a:gd name="connsiteY12045" fmla="*/ 148326 h 3222876"/>
                <a:gd name="connsiteX12046" fmla="*/ 2179645 w 5697280"/>
                <a:gd name="connsiteY12046" fmla="*/ 144570 h 3222876"/>
                <a:gd name="connsiteX12047" fmla="*/ 2214750 w 5697280"/>
                <a:gd name="connsiteY12047" fmla="*/ 140698 h 3222876"/>
                <a:gd name="connsiteX12048" fmla="*/ 2244374 w 5697280"/>
                <a:gd name="connsiteY12048" fmla="*/ 122481 h 3222876"/>
                <a:gd name="connsiteX12049" fmla="*/ 2220862 w 5697280"/>
                <a:gd name="connsiteY12049" fmla="*/ 118912 h 3222876"/>
                <a:gd name="connsiteX12050" fmla="*/ 2213047 w 5697280"/>
                <a:gd name="connsiteY12050" fmla="*/ 116113 h 3222876"/>
                <a:gd name="connsiteX12051" fmla="*/ 2220185 w 5697280"/>
                <a:gd name="connsiteY12051" fmla="*/ 110888 h 3222876"/>
                <a:gd name="connsiteX12052" fmla="*/ 2251092 w 5697280"/>
                <a:gd name="connsiteY12052" fmla="*/ 114853 h 3222876"/>
                <a:gd name="connsiteX12053" fmla="*/ 2256457 w 5697280"/>
                <a:gd name="connsiteY12053" fmla="*/ 114387 h 3222876"/>
                <a:gd name="connsiteX12054" fmla="*/ 2280762 w 5697280"/>
                <a:gd name="connsiteY12054" fmla="*/ 96263 h 3222876"/>
                <a:gd name="connsiteX12055" fmla="*/ 4284908 w 5697280"/>
                <a:gd name="connsiteY12055" fmla="*/ 307874 h 3222876"/>
                <a:gd name="connsiteX12056" fmla="*/ 4331373 w 5697280"/>
                <a:gd name="connsiteY12056" fmla="*/ 299756 h 3222876"/>
                <a:gd name="connsiteX12057" fmla="*/ 4393372 w 5697280"/>
                <a:gd name="connsiteY12057" fmla="*/ 300339 h 3222876"/>
                <a:gd name="connsiteX12058" fmla="*/ 4377348 w 5697280"/>
                <a:gd name="connsiteY12058" fmla="*/ 288303 h 3222876"/>
                <a:gd name="connsiteX12059" fmla="*/ 4325028 w 5697280"/>
                <a:gd name="connsiteY12059" fmla="*/ 295161 h 3222876"/>
                <a:gd name="connsiteX12060" fmla="*/ 4318124 w 5697280"/>
                <a:gd name="connsiteY12060" fmla="*/ 292409 h 3222876"/>
                <a:gd name="connsiteX12061" fmla="*/ 4321809 w 5697280"/>
                <a:gd name="connsiteY12061" fmla="*/ 288490 h 3222876"/>
                <a:gd name="connsiteX12062" fmla="*/ 4383996 w 5697280"/>
                <a:gd name="connsiteY12062" fmla="*/ 273981 h 3222876"/>
                <a:gd name="connsiteX12063" fmla="*/ 4407531 w 5697280"/>
                <a:gd name="connsiteY12063" fmla="*/ 281399 h 3222876"/>
                <a:gd name="connsiteX12064" fmla="*/ 4435289 w 5697280"/>
                <a:gd name="connsiteY12064" fmla="*/ 277970 h 3222876"/>
                <a:gd name="connsiteX12065" fmla="*/ 4422903 w 5697280"/>
                <a:gd name="connsiteY12065" fmla="*/ 262202 h 3222876"/>
                <a:gd name="connsiteX12066" fmla="*/ 4390107 w 5697280"/>
                <a:gd name="connsiteY12066" fmla="*/ 264931 h 3222876"/>
                <a:gd name="connsiteX12067" fmla="*/ 4367761 w 5697280"/>
                <a:gd name="connsiteY12067" fmla="*/ 268990 h 3222876"/>
                <a:gd name="connsiteX12068" fmla="*/ 4326008 w 5697280"/>
                <a:gd name="connsiteY12068" fmla="*/ 273865 h 3222876"/>
                <a:gd name="connsiteX12069" fmla="*/ 4304128 w 5697280"/>
                <a:gd name="connsiteY12069" fmla="*/ 296770 h 3222876"/>
                <a:gd name="connsiteX12070" fmla="*/ 4284908 w 5697280"/>
                <a:gd name="connsiteY12070" fmla="*/ 307874 h 3222876"/>
                <a:gd name="connsiteX12071" fmla="*/ 1306797 w 5697280"/>
                <a:gd name="connsiteY12071" fmla="*/ 1571988 h 3222876"/>
                <a:gd name="connsiteX12072" fmla="*/ 1272391 w 5697280"/>
                <a:gd name="connsiteY12072" fmla="*/ 1612388 h 3222876"/>
                <a:gd name="connsiteX12073" fmla="*/ 1265393 w 5697280"/>
                <a:gd name="connsiteY12073" fmla="*/ 1635014 h 3222876"/>
                <a:gd name="connsiteX12074" fmla="*/ 1302481 w 5697280"/>
                <a:gd name="connsiteY12074" fmla="*/ 1618942 h 3222876"/>
                <a:gd name="connsiteX12075" fmla="*/ 1402735 w 5697280"/>
                <a:gd name="connsiteY12075" fmla="*/ 1660579 h 3222876"/>
                <a:gd name="connsiteX12076" fmla="*/ 1409313 w 5697280"/>
                <a:gd name="connsiteY12076" fmla="*/ 1659272 h 3222876"/>
                <a:gd name="connsiteX12077" fmla="*/ 1405301 w 5697280"/>
                <a:gd name="connsiteY12077" fmla="*/ 1652765 h 3222876"/>
                <a:gd name="connsiteX12078" fmla="*/ 1380949 w 5697280"/>
                <a:gd name="connsiteY12078" fmla="*/ 1645207 h 3222876"/>
                <a:gd name="connsiteX12079" fmla="*/ 1369099 w 5697280"/>
                <a:gd name="connsiteY12079" fmla="*/ 1637510 h 3222876"/>
                <a:gd name="connsiteX12080" fmla="*/ 1334927 w 5697280"/>
                <a:gd name="connsiteY12080" fmla="*/ 1618406 h 3222876"/>
                <a:gd name="connsiteX12081" fmla="*/ 1319416 w 5697280"/>
                <a:gd name="connsiteY12081" fmla="*/ 1602218 h 3222876"/>
                <a:gd name="connsiteX12082" fmla="*/ 1306797 w 5697280"/>
                <a:gd name="connsiteY12082" fmla="*/ 1574530 h 3222876"/>
                <a:gd name="connsiteX12083" fmla="*/ 1306797 w 5697280"/>
                <a:gd name="connsiteY12083" fmla="*/ 1571988 h 3222876"/>
                <a:gd name="connsiteX12084" fmla="*/ 172887 w 5697280"/>
                <a:gd name="connsiteY12084" fmla="*/ 1092971 h 3222876"/>
                <a:gd name="connsiteX12085" fmla="*/ 176129 w 5697280"/>
                <a:gd name="connsiteY12085" fmla="*/ 1092318 h 3222876"/>
                <a:gd name="connsiteX12086" fmla="*/ 171534 w 5697280"/>
                <a:gd name="connsiteY12086" fmla="*/ 1045596 h 3222876"/>
                <a:gd name="connsiteX12087" fmla="*/ 161270 w 5697280"/>
                <a:gd name="connsiteY12087" fmla="*/ 1041094 h 3222876"/>
                <a:gd name="connsiteX12088" fmla="*/ 116275 w 5697280"/>
                <a:gd name="connsiteY12088" fmla="*/ 1018142 h 3222876"/>
                <a:gd name="connsiteX12089" fmla="*/ 103959 w 5697280"/>
                <a:gd name="connsiteY12089" fmla="*/ 1029968 h 3222876"/>
                <a:gd name="connsiteX12090" fmla="*/ 107691 w 5697280"/>
                <a:gd name="connsiteY12090" fmla="*/ 1052594 h 3222876"/>
                <a:gd name="connsiteX12091" fmla="*/ 118911 w 5697280"/>
                <a:gd name="connsiteY12091" fmla="*/ 1059102 h 3222876"/>
                <a:gd name="connsiteX12092" fmla="*/ 123319 w 5697280"/>
                <a:gd name="connsiteY12092" fmla="*/ 1058775 h 3222876"/>
                <a:gd name="connsiteX12093" fmla="*/ 143916 w 5697280"/>
                <a:gd name="connsiteY12093" fmla="*/ 1072817 h 3222876"/>
                <a:gd name="connsiteX12094" fmla="*/ 156885 w 5697280"/>
                <a:gd name="connsiteY12094" fmla="*/ 1077016 h 3222876"/>
                <a:gd name="connsiteX12095" fmla="*/ 163650 w 5697280"/>
                <a:gd name="connsiteY12095" fmla="*/ 1080398 h 3222876"/>
                <a:gd name="connsiteX12096" fmla="*/ 172887 w 5697280"/>
                <a:gd name="connsiteY12096" fmla="*/ 1092971 h 3222876"/>
                <a:gd name="connsiteX12097" fmla="*/ 5293162 w 5697280"/>
                <a:gd name="connsiteY12097" fmla="*/ 1006386 h 3222876"/>
                <a:gd name="connsiteX12098" fmla="*/ 5289756 w 5697280"/>
                <a:gd name="connsiteY12098" fmla="*/ 1006642 h 3222876"/>
                <a:gd name="connsiteX12099" fmla="*/ 5295518 w 5697280"/>
                <a:gd name="connsiteY12099" fmla="*/ 1045736 h 3222876"/>
                <a:gd name="connsiteX12100" fmla="*/ 5295192 w 5697280"/>
                <a:gd name="connsiteY12100" fmla="*/ 1065446 h 3222876"/>
                <a:gd name="connsiteX12101" fmla="*/ 5308160 w 5697280"/>
                <a:gd name="connsiteY12101" fmla="*/ 1110162 h 3222876"/>
                <a:gd name="connsiteX12102" fmla="*/ 5336618 w 5697280"/>
                <a:gd name="connsiteY12102" fmla="*/ 1226230 h 3222876"/>
                <a:gd name="connsiteX12103" fmla="*/ 5338974 w 5697280"/>
                <a:gd name="connsiteY12103" fmla="*/ 1244168 h 3222876"/>
                <a:gd name="connsiteX12104" fmla="*/ 5357471 w 5697280"/>
                <a:gd name="connsiteY12104" fmla="*/ 1343862 h 3222876"/>
                <a:gd name="connsiteX12105" fmla="*/ 5362930 w 5697280"/>
                <a:gd name="connsiteY12105" fmla="*/ 1364109 h 3222876"/>
                <a:gd name="connsiteX12106" fmla="*/ 5353996 w 5697280"/>
                <a:gd name="connsiteY12106" fmla="*/ 1279180 h 3222876"/>
                <a:gd name="connsiteX12107" fmla="*/ 5350916 w 5697280"/>
                <a:gd name="connsiteY12107" fmla="*/ 1249509 h 3222876"/>
                <a:gd name="connsiteX12108" fmla="*/ 5336711 w 5697280"/>
                <a:gd name="connsiteY12108" fmla="*/ 1198193 h 3222876"/>
                <a:gd name="connsiteX12109" fmla="*/ 5335848 w 5697280"/>
                <a:gd name="connsiteY12109" fmla="*/ 1194694 h 3222876"/>
                <a:gd name="connsiteX12110" fmla="*/ 5320989 w 5697280"/>
                <a:gd name="connsiteY12110" fmla="*/ 1123691 h 3222876"/>
                <a:gd name="connsiteX12111" fmla="*/ 5308207 w 5697280"/>
                <a:gd name="connsiteY12111" fmla="*/ 1078812 h 3222876"/>
                <a:gd name="connsiteX12112" fmla="*/ 5303822 w 5697280"/>
                <a:gd name="connsiteY12112" fmla="*/ 1042564 h 3222876"/>
                <a:gd name="connsiteX12113" fmla="*/ 5293162 w 5697280"/>
                <a:gd name="connsiteY12113" fmla="*/ 1006386 h 3222876"/>
                <a:gd name="connsiteX12114" fmla="*/ 3344671 w 5697280"/>
                <a:gd name="connsiteY12114" fmla="*/ 334045 h 3222876"/>
                <a:gd name="connsiteX12115" fmla="*/ 3412852 w 5697280"/>
                <a:gd name="connsiteY12115" fmla="*/ 310813 h 3222876"/>
                <a:gd name="connsiteX12116" fmla="*/ 3448891 w 5697280"/>
                <a:gd name="connsiteY12116" fmla="*/ 265794 h 3222876"/>
                <a:gd name="connsiteX12117" fmla="*/ 3452623 w 5697280"/>
                <a:gd name="connsiteY12117" fmla="*/ 253175 h 3222876"/>
                <a:gd name="connsiteX12118" fmla="*/ 3437578 w 5697280"/>
                <a:gd name="connsiteY12118" fmla="*/ 247717 h 3222876"/>
                <a:gd name="connsiteX12119" fmla="*/ 3401096 w 5697280"/>
                <a:gd name="connsiteY12119" fmla="*/ 263158 h 3222876"/>
                <a:gd name="connsiteX12120" fmla="*/ 3371986 w 5697280"/>
                <a:gd name="connsiteY12120" fmla="*/ 281912 h 3222876"/>
                <a:gd name="connsiteX12121" fmla="*/ 3365548 w 5697280"/>
                <a:gd name="connsiteY12121" fmla="*/ 290356 h 3222876"/>
                <a:gd name="connsiteX12122" fmla="*/ 3376184 w 5697280"/>
                <a:gd name="connsiteY12122" fmla="*/ 290962 h 3222876"/>
                <a:gd name="connsiteX12123" fmla="*/ 3425005 w 5697280"/>
                <a:gd name="connsiteY12123" fmla="*/ 270156 h 3222876"/>
                <a:gd name="connsiteX12124" fmla="*/ 3437811 w 5697280"/>
                <a:gd name="connsiteY12124" fmla="*/ 272885 h 3222876"/>
                <a:gd name="connsiteX12125" fmla="*/ 3432003 w 5697280"/>
                <a:gd name="connsiteY12125" fmla="*/ 287650 h 3222876"/>
                <a:gd name="connsiteX12126" fmla="*/ 3400117 w 5697280"/>
                <a:gd name="connsiteY12126" fmla="*/ 295651 h 3222876"/>
                <a:gd name="connsiteX12127" fmla="*/ 3364195 w 5697280"/>
                <a:gd name="connsiteY12127" fmla="*/ 308993 h 3222876"/>
                <a:gd name="connsiteX12128" fmla="*/ 3344671 w 5697280"/>
                <a:gd name="connsiteY12128" fmla="*/ 334045 h 3222876"/>
                <a:gd name="connsiteX12129" fmla="*/ 4369370 w 5697280"/>
                <a:gd name="connsiteY12129" fmla="*/ 3150416 h 3222876"/>
                <a:gd name="connsiteX12130" fmla="*/ 4381686 w 5697280"/>
                <a:gd name="connsiteY12130" fmla="*/ 3108103 h 3222876"/>
                <a:gd name="connsiteX12131" fmla="*/ 4345438 w 5697280"/>
                <a:gd name="connsiteY12131" fmla="*/ 3028352 h 3222876"/>
                <a:gd name="connsiteX12132" fmla="*/ 4309400 w 5697280"/>
                <a:gd name="connsiteY12132" fmla="*/ 3022824 h 3222876"/>
                <a:gd name="connsiteX12133" fmla="*/ 4299090 w 5697280"/>
                <a:gd name="connsiteY12133" fmla="*/ 3023011 h 3222876"/>
                <a:gd name="connsiteX12134" fmla="*/ 4300349 w 5697280"/>
                <a:gd name="connsiteY12134" fmla="*/ 3011861 h 3222876"/>
                <a:gd name="connsiteX12135" fmla="*/ 4301749 w 5697280"/>
                <a:gd name="connsiteY12135" fmla="*/ 2995463 h 3222876"/>
                <a:gd name="connsiteX12136" fmla="*/ 4288547 w 5697280"/>
                <a:gd name="connsiteY12136" fmla="*/ 2994017 h 3222876"/>
                <a:gd name="connsiteX12137" fmla="*/ 4282972 w 5697280"/>
                <a:gd name="connsiteY12137" fmla="*/ 2997842 h 3222876"/>
                <a:gd name="connsiteX12138" fmla="*/ 4285794 w 5697280"/>
                <a:gd name="connsiteY12138" fmla="*/ 3003580 h 3222876"/>
                <a:gd name="connsiteX12139" fmla="*/ 4287940 w 5697280"/>
                <a:gd name="connsiteY12139" fmla="*/ 3022217 h 3222876"/>
                <a:gd name="connsiteX12140" fmla="*/ 4264871 w 5697280"/>
                <a:gd name="connsiteY12140" fmla="*/ 3058046 h 3222876"/>
                <a:gd name="connsiteX12141" fmla="*/ 4268953 w 5697280"/>
                <a:gd name="connsiteY12141" fmla="*/ 3052938 h 3222876"/>
                <a:gd name="connsiteX12142" fmla="*/ 4306531 w 5697280"/>
                <a:gd name="connsiteY12142" fmla="*/ 3042044 h 3222876"/>
                <a:gd name="connsiteX12143" fmla="*/ 4332422 w 5697280"/>
                <a:gd name="connsiteY12143" fmla="*/ 3035933 h 3222876"/>
                <a:gd name="connsiteX12144" fmla="*/ 4366058 w 5697280"/>
                <a:gd name="connsiteY12144" fmla="*/ 3090305 h 3222876"/>
                <a:gd name="connsiteX12145" fmla="*/ 4369370 w 5697280"/>
                <a:gd name="connsiteY12145" fmla="*/ 3150416 h 3222876"/>
                <a:gd name="connsiteX12146" fmla="*/ 5016449 w 5697280"/>
                <a:gd name="connsiteY12146" fmla="*/ 991294 h 3222876"/>
                <a:gd name="connsiteX12147" fmla="*/ 5006745 w 5697280"/>
                <a:gd name="connsiteY12147" fmla="*/ 986255 h 3222876"/>
                <a:gd name="connsiteX12148" fmla="*/ 5005509 w 5697280"/>
                <a:gd name="connsiteY12148" fmla="*/ 979654 h 3222876"/>
                <a:gd name="connsiteX12149" fmla="*/ 5010105 w 5697280"/>
                <a:gd name="connsiteY12149" fmla="*/ 976505 h 3222876"/>
                <a:gd name="connsiteX12150" fmla="*/ 5030818 w 5697280"/>
                <a:gd name="connsiteY12150" fmla="*/ 990897 h 3222876"/>
                <a:gd name="connsiteX12151" fmla="*/ 5033430 w 5697280"/>
                <a:gd name="connsiteY12151" fmla="*/ 996146 h 3222876"/>
                <a:gd name="connsiteX12152" fmla="*/ 5044277 w 5697280"/>
                <a:gd name="connsiteY12152" fmla="*/ 1003493 h 3222876"/>
                <a:gd name="connsiteX12153" fmla="*/ 5041314 w 5697280"/>
                <a:gd name="connsiteY12153" fmla="*/ 964353 h 3222876"/>
                <a:gd name="connsiteX12154" fmla="*/ 5015260 w 5697280"/>
                <a:gd name="connsiteY12154" fmla="*/ 958171 h 3222876"/>
                <a:gd name="connsiteX12155" fmla="*/ 5040031 w 5697280"/>
                <a:gd name="connsiteY12155" fmla="*/ 1060874 h 3222876"/>
                <a:gd name="connsiteX12156" fmla="*/ 5048499 w 5697280"/>
                <a:gd name="connsiteY12156" fmla="*/ 1050331 h 3222876"/>
                <a:gd name="connsiteX12157" fmla="*/ 5043974 w 5697280"/>
                <a:gd name="connsiteY12157" fmla="*/ 1039718 h 3222876"/>
                <a:gd name="connsiteX12158" fmla="*/ 5004273 w 5697280"/>
                <a:gd name="connsiteY12158" fmla="*/ 1005989 h 3222876"/>
                <a:gd name="connsiteX12159" fmla="*/ 5016449 w 5697280"/>
                <a:gd name="connsiteY12159" fmla="*/ 991294 h 3222876"/>
                <a:gd name="connsiteX12160" fmla="*/ 4415858 w 5697280"/>
                <a:gd name="connsiteY12160" fmla="*/ 975316 h 3222876"/>
                <a:gd name="connsiteX12161" fmla="*/ 4399927 w 5697280"/>
                <a:gd name="connsiteY12161" fmla="*/ 979957 h 3222876"/>
                <a:gd name="connsiteX12162" fmla="*/ 4368297 w 5697280"/>
                <a:gd name="connsiteY12162" fmla="*/ 1018048 h 3222876"/>
                <a:gd name="connsiteX12163" fmla="*/ 4301399 w 5697280"/>
                <a:gd name="connsiteY12163" fmla="*/ 1106033 h 3222876"/>
                <a:gd name="connsiteX12164" fmla="*/ 4283298 w 5697280"/>
                <a:gd name="connsiteY12164" fmla="*/ 1144847 h 3222876"/>
                <a:gd name="connsiteX12165" fmla="*/ 4278027 w 5697280"/>
                <a:gd name="connsiteY12165" fmla="*/ 1162994 h 3222876"/>
                <a:gd name="connsiteX12166" fmla="*/ 4284815 w 5697280"/>
                <a:gd name="connsiteY12166" fmla="*/ 1165047 h 3222876"/>
                <a:gd name="connsiteX12167" fmla="*/ 4309703 w 5697280"/>
                <a:gd name="connsiteY12167" fmla="*/ 1116110 h 3222876"/>
                <a:gd name="connsiteX12168" fmla="*/ 4373032 w 5697280"/>
                <a:gd name="connsiteY12168" fmla="*/ 1031367 h 3222876"/>
                <a:gd name="connsiteX12169" fmla="*/ 4408557 w 5697280"/>
                <a:gd name="connsiteY12169" fmla="*/ 987842 h 3222876"/>
                <a:gd name="connsiteX12170" fmla="*/ 4415858 w 5697280"/>
                <a:gd name="connsiteY12170" fmla="*/ 975316 h 3222876"/>
                <a:gd name="connsiteX12171" fmla="*/ 3298650 w 5697280"/>
                <a:gd name="connsiteY12171" fmla="*/ 335025 h 3222876"/>
                <a:gd name="connsiteX12172" fmla="*/ 3308773 w 5697280"/>
                <a:gd name="connsiteY12172" fmla="*/ 310159 h 3222876"/>
                <a:gd name="connsiteX12173" fmla="*/ 3270262 w 5697280"/>
                <a:gd name="connsiteY12173" fmla="*/ 325414 h 3222876"/>
                <a:gd name="connsiteX12174" fmla="*/ 3262168 w 5697280"/>
                <a:gd name="connsiteY12174" fmla="*/ 315035 h 3222876"/>
                <a:gd name="connsiteX12175" fmla="*/ 3268559 w 5697280"/>
                <a:gd name="connsiteY12175" fmla="*/ 309646 h 3222876"/>
                <a:gd name="connsiteX12176" fmla="*/ 3309753 w 5697280"/>
                <a:gd name="connsiteY12176" fmla="*/ 298707 h 3222876"/>
                <a:gd name="connsiteX12177" fmla="*/ 3319690 w 5697280"/>
                <a:gd name="connsiteY12177" fmla="*/ 288653 h 3222876"/>
                <a:gd name="connsiteX12178" fmla="*/ 3311479 w 5697280"/>
                <a:gd name="connsiteY12178" fmla="*/ 282798 h 3222876"/>
                <a:gd name="connsiteX12179" fmla="*/ 3273948 w 5697280"/>
                <a:gd name="connsiteY12179" fmla="*/ 298077 h 3222876"/>
                <a:gd name="connsiteX12180" fmla="*/ 3255054 w 5697280"/>
                <a:gd name="connsiteY12180" fmla="*/ 318603 h 3222876"/>
                <a:gd name="connsiteX12181" fmla="*/ 3234084 w 5697280"/>
                <a:gd name="connsiteY12181" fmla="*/ 384289 h 3222876"/>
                <a:gd name="connsiteX12182" fmla="*/ 3244044 w 5697280"/>
                <a:gd name="connsiteY12182" fmla="*/ 370223 h 3222876"/>
                <a:gd name="connsiteX12183" fmla="*/ 3244394 w 5697280"/>
                <a:gd name="connsiteY12183" fmla="*/ 362013 h 3222876"/>
                <a:gd name="connsiteX12184" fmla="*/ 3247683 w 5697280"/>
                <a:gd name="connsiteY12184" fmla="*/ 364438 h 3222876"/>
                <a:gd name="connsiteX12185" fmla="*/ 3259672 w 5697280"/>
                <a:gd name="connsiteY12185" fmla="*/ 365908 h 3222876"/>
                <a:gd name="connsiteX12186" fmla="*/ 3295757 w 5697280"/>
                <a:gd name="connsiteY12186" fmla="*/ 343865 h 3222876"/>
                <a:gd name="connsiteX12187" fmla="*/ 3255544 w 5697280"/>
                <a:gd name="connsiteY12187" fmla="*/ 358327 h 3222876"/>
                <a:gd name="connsiteX12188" fmla="*/ 3252092 w 5697280"/>
                <a:gd name="connsiteY12188" fmla="*/ 354035 h 3222876"/>
                <a:gd name="connsiteX12189" fmla="*/ 3276957 w 5697280"/>
                <a:gd name="connsiteY12189" fmla="*/ 331596 h 3222876"/>
                <a:gd name="connsiteX12190" fmla="*/ 3298650 w 5697280"/>
                <a:gd name="connsiteY12190" fmla="*/ 335025 h 3222876"/>
                <a:gd name="connsiteX12191" fmla="*/ 4312619 w 5697280"/>
                <a:gd name="connsiteY12191" fmla="*/ 2675784 h 3222876"/>
                <a:gd name="connsiteX12192" fmla="*/ 4292395 w 5697280"/>
                <a:gd name="connsiteY12192" fmla="*/ 2705501 h 3222876"/>
                <a:gd name="connsiteX12193" fmla="*/ 4289083 w 5697280"/>
                <a:gd name="connsiteY12193" fmla="*/ 2700906 h 3222876"/>
                <a:gd name="connsiteX12194" fmla="*/ 4286284 w 5697280"/>
                <a:gd name="connsiteY12194" fmla="*/ 2689453 h 3222876"/>
                <a:gd name="connsiteX12195" fmla="*/ 4297084 w 5697280"/>
                <a:gd name="connsiteY12195" fmla="*/ 2603218 h 3222876"/>
                <a:gd name="connsiteX12196" fmla="*/ 4289899 w 5697280"/>
                <a:gd name="connsiteY12196" fmla="*/ 2599882 h 3222876"/>
                <a:gd name="connsiteX12197" fmla="*/ 4276301 w 5697280"/>
                <a:gd name="connsiteY12197" fmla="*/ 2652412 h 3222876"/>
                <a:gd name="connsiteX12198" fmla="*/ 4283322 w 5697280"/>
                <a:gd name="connsiteY12198" fmla="*/ 2663631 h 3222876"/>
                <a:gd name="connsiteX12199" fmla="*/ 4278353 w 5697280"/>
                <a:gd name="connsiteY12199" fmla="*/ 2698923 h 3222876"/>
                <a:gd name="connsiteX12200" fmla="*/ 4279240 w 5697280"/>
                <a:gd name="connsiteY12200" fmla="*/ 2726961 h 3222876"/>
                <a:gd name="connsiteX12201" fmla="*/ 4276347 w 5697280"/>
                <a:gd name="connsiteY12201" fmla="*/ 2740933 h 3222876"/>
                <a:gd name="connsiteX12202" fmla="*/ 4272965 w 5697280"/>
                <a:gd name="connsiteY12202" fmla="*/ 2780680 h 3222876"/>
                <a:gd name="connsiteX12203" fmla="*/ 4288873 w 5697280"/>
                <a:gd name="connsiteY12203" fmla="*/ 2786604 h 3222876"/>
                <a:gd name="connsiteX12204" fmla="*/ 4297924 w 5697280"/>
                <a:gd name="connsiteY12204" fmla="*/ 2745388 h 3222876"/>
                <a:gd name="connsiteX12205" fmla="*/ 4288430 w 5697280"/>
                <a:gd name="connsiteY12205" fmla="*/ 2749656 h 3222876"/>
                <a:gd name="connsiteX12206" fmla="*/ 4286821 w 5697280"/>
                <a:gd name="connsiteY12206" fmla="*/ 2738203 h 3222876"/>
                <a:gd name="connsiteX12207" fmla="*/ 4301236 w 5697280"/>
                <a:gd name="connsiteY12207" fmla="*/ 2705034 h 3222876"/>
                <a:gd name="connsiteX12208" fmla="*/ 4311639 w 5697280"/>
                <a:gd name="connsiteY12208" fmla="*/ 2696661 h 3222876"/>
                <a:gd name="connsiteX12209" fmla="*/ 4319383 w 5697280"/>
                <a:gd name="connsiteY12209" fmla="*/ 2714365 h 3222876"/>
                <a:gd name="connsiteX12210" fmla="*/ 4322789 w 5697280"/>
                <a:gd name="connsiteY12210" fmla="*/ 2700299 h 3222876"/>
                <a:gd name="connsiteX12211" fmla="*/ 4312619 w 5697280"/>
                <a:gd name="connsiteY12211" fmla="*/ 2675784 h 3222876"/>
                <a:gd name="connsiteX12212" fmla="*/ 3998841 w 5697280"/>
                <a:gd name="connsiteY12212" fmla="*/ 1032464 h 3222876"/>
                <a:gd name="connsiteX12213" fmla="*/ 3983563 w 5697280"/>
                <a:gd name="connsiteY12213" fmla="*/ 1068175 h 3222876"/>
                <a:gd name="connsiteX12214" fmla="*/ 3984869 w 5697280"/>
                <a:gd name="connsiteY12214" fmla="*/ 1095956 h 3222876"/>
                <a:gd name="connsiteX12215" fmla="*/ 3994713 w 5697280"/>
                <a:gd name="connsiteY12215" fmla="*/ 1110232 h 3222876"/>
                <a:gd name="connsiteX12216" fmla="*/ 4015379 w 5697280"/>
                <a:gd name="connsiteY12216" fmla="*/ 1127329 h 3222876"/>
                <a:gd name="connsiteX12217" fmla="*/ 4020534 w 5697280"/>
                <a:gd name="connsiteY12217" fmla="*/ 1125347 h 3222876"/>
                <a:gd name="connsiteX12218" fmla="*/ 4042600 w 5697280"/>
                <a:gd name="connsiteY12218" fmla="*/ 1098336 h 3222876"/>
                <a:gd name="connsiteX12219" fmla="*/ 4033130 w 5697280"/>
                <a:gd name="connsiteY12219" fmla="*/ 1082591 h 3222876"/>
                <a:gd name="connsiteX12220" fmla="*/ 4020441 w 5697280"/>
                <a:gd name="connsiteY12220" fmla="*/ 1101811 h 3222876"/>
                <a:gd name="connsiteX12221" fmla="*/ 4011344 w 5697280"/>
                <a:gd name="connsiteY12221" fmla="*/ 1094557 h 3222876"/>
                <a:gd name="connsiteX12222" fmla="*/ 4026086 w 5697280"/>
                <a:gd name="connsiteY12222" fmla="*/ 1067662 h 3222876"/>
                <a:gd name="connsiteX12223" fmla="*/ 3998841 w 5697280"/>
                <a:gd name="connsiteY12223" fmla="*/ 1032464 h 3222876"/>
                <a:gd name="connsiteX12224" fmla="*/ 4897114 w 5697280"/>
                <a:gd name="connsiteY12224" fmla="*/ 269036 h 3222876"/>
                <a:gd name="connsiteX12225" fmla="*/ 4910760 w 5697280"/>
                <a:gd name="connsiteY12225" fmla="*/ 281982 h 3222876"/>
                <a:gd name="connsiteX12226" fmla="*/ 4900777 w 5697280"/>
                <a:gd name="connsiteY12226" fmla="*/ 281609 h 3222876"/>
                <a:gd name="connsiteX12227" fmla="*/ 4865812 w 5697280"/>
                <a:gd name="connsiteY12227" fmla="*/ 268640 h 3222876"/>
                <a:gd name="connsiteX12228" fmla="*/ 4850673 w 5697280"/>
                <a:gd name="connsiteY12228" fmla="*/ 268290 h 3222876"/>
                <a:gd name="connsiteX12229" fmla="*/ 4953609 w 5697280"/>
                <a:gd name="connsiteY12229" fmla="*/ 317367 h 3222876"/>
                <a:gd name="connsiteX12230" fmla="*/ 4964199 w 5697280"/>
                <a:gd name="connsiteY12230" fmla="*/ 314288 h 3222876"/>
                <a:gd name="connsiteX12231" fmla="*/ 4962356 w 5697280"/>
                <a:gd name="connsiteY12231" fmla="*/ 307990 h 3222876"/>
                <a:gd name="connsiteX12232" fmla="*/ 4958228 w 5697280"/>
                <a:gd name="connsiteY12232" fmla="*/ 299196 h 3222876"/>
                <a:gd name="connsiteX12233" fmla="*/ 4969051 w 5697280"/>
                <a:gd name="connsiteY12233" fmla="*/ 299710 h 3222876"/>
                <a:gd name="connsiteX12234" fmla="*/ 4989414 w 5697280"/>
                <a:gd name="connsiteY12234" fmla="*/ 305821 h 3222876"/>
                <a:gd name="connsiteX12235" fmla="*/ 4964736 w 5697280"/>
                <a:gd name="connsiteY12235" fmla="*/ 282145 h 3222876"/>
                <a:gd name="connsiteX12236" fmla="*/ 4941014 w 5697280"/>
                <a:gd name="connsiteY12236" fmla="*/ 275847 h 3222876"/>
                <a:gd name="connsiteX12237" fmla="*/ 4897114 w 5697280"/>
                <a:gd name="connsiteY12237" fmla="*/ 269036 h 3222876"/>
                <a:gd name="connsiteX12238" fmla="*/ 1284497 w 5697280"/>
                <a:gd name="connsiteY12238" fmla="*/ 858151 h 3222876"/>
                <a:gd name="connsiteX12239" fmla="*/ 1324128 w 5697280"/>
                <a:gd name="connsiteY12239" fmla="*/ 817027 h 3222876"/>
                <a:gd name="connsiteX12240" fmla="*/ 1326507 w 5697280"/>
                <a:gd name="connsiteY12240" fmla="*/ 810799 h 3222876"/>
                <a:gd name="connsiteX12241" fmla="*/ 1312325 w 5697280"/>
                <a:gd name="connsiteY12241" fmla="*/ 814158 h 3222876"/>
                <a:gd name="connsiteX12242" fmla="*/ 1313841 w 5697280"/>
                <a:gd name="connsiteY12242" fmla="*/ 806904 h 3222876"/>
                <a:gd name="connsiteX12243" fmla="*/ 1325084 w 5697280"/>
                <a:gd name="connsiteY12243" fmla="*/ 785864 h 3222876"/>
                <a:gd name="connsiteX12244" fmla="*/ 1324454 w 5697280"/>
                <a:gd name="connsiteY12244" fmla="*/ 776254 h 3222876"/>
                <a:gd name="connsiteX12245" fmla="*/ 1314867 w 5697280"/>
                <a:gd name="connsiteY12245" fmla="*/ 779590 h 3222876"/>
                <a:gd name="connsiteX12246" fmla="*/ 1300359 w 5697280"/>
                <a:gd name="connsiteY12246" fmla="*/ 797364 h 3222876"/>
                <a:gd name="connsiteX12247" fmla="*/ 1290002 w 5697280"/>
                <a:gd name="connsiteY12247" fmla="*/ 801282 h 3222876"/>
                <a:gd name="connsiteX12248" fmla="*/ 1304604 w 5697280"/>
                <a:gd name="connsiteY12248" fmla="*/ 769769 h 3222876"/>
                <a:gd name="connsiteX12249" fmla="*/ 1312698 w 5697280"/>
                <a:gd name="connsiteY12249" fmla="*/ 736064 h 3222876"/>
                <a:gd name="connsiteX12250" fmla="*/ 1307123 w 5697280"/>
                <a:gd name="connsiteY12250" fmla="*/ 727270 h 3222876"/>
                <a:gd name="connsiteX12251" fmla="*/ 1301245 w 5697280"/>
                <a:gd name="connsiteY12251" fmla="*/ 733778 h 3222876"/>
                <a:gd name="connsiteX12252" fmla="*/ 1301175 w 5697280"/>
                <a:gd name="connsiteY12252" fmla="*/ 740846 h 3222876"/>
                <a:gd name="connsiteX12253" fmla="*/ 1289022 w 5697280"/>
                <a:gd name="connsiteY12253" fmla="*/ 750572 h 3222876"/>
                <a:gd name="connsiteX12254" fmla="*/ 1286340 w 5697280"/>
                <a:gd name="connsiteY12254" fmla="*/ 776091 h 3222876"/>
                <a:gd name="connsiteX12255" fmla="*/ 1274887 w 5697280"/>
                <a:gd name="connsiteY12255" fmla="*/ 817167 h 3222876"/>
                <a:gd name="connsiteX12256" fmla="*/ 1285687 w 5697280"/>
                <a:gd name="connsiteY12256" fmla="*/ 810706 h 3222876"/>
                <a:gd name="connsiteX12257" fmla="*/ 1293268 w 5697280"/>
                <a:gd name="connsiteY12257" fmla="*/ 810356 h 3222876"/>
                <a:gd name="connsiteX12258" fmla="*/ 1291751 w 5697280"/>
                <a:gd name="connsiteY12258" fmla="*/ 816934 h 3222876"/>
                <a:gd name="connsiteX12259" fmla="*/ 1284497 w 5697280"/>
                <a:gd name="connsiteY12259" fmla="*/ 858151 h 3222876"/>
                <a:gd name="connsiteX12260" fmla="*/ 5261742 w 5697280"/>
                <a:gd name="connsiteY12260" fmla="*/ 689809 h 3222876"/>
                <a:gd name="connsiteX12261" fmla="*/ 5268903 w 5697280"/>
                <a:gd name="connsiteY12261" fmla="*/ 664407 h 3222876"/>
                <a:gd name="connsiteX12262" fmla="*/ 5291529 w 5697280"/>
                <a:gd name="connsiteY12262" fmla="*/ 676840 h 3222876"/>
                <a:gd name="connsiteX12263" fmla="*/ 5351780 w 5697280"/>
                <a:gd name="connsiteY12263" fmla="*/ 680689 h 3222876"/>
                <a:gd name="connsiteX12264" fmla="*/ 5356771 w 5697280"/>
                <a:gd name="connsiteY12264" fmla="*/ 667440 h 3222876"/>
                <a:gd name="connsiteX12265" fmla="*/ 5310330 w 5697280"/>
                <a:gd name="connsiteY12265" fmla="*/ 645770 h 3222876"/>
                <a:gd name="connsiteX12266" fmla="*/ 5304452 w 5697280"/>
                <a:gd name="connsiteY12266" fmla="*/ 638586 h 3222876"/>
                <a:gd name="connsiteX12267" fmla="*/ 5299367 w 5697280"/>
                <a:gd name="connsiteY12267" fmla="*/ 648522 h 3222876"/>
                <a:gd name="connsiteX12268" fmla="*/ 5290550 w 5697280"/>
                <a:gd name="connsiteY12268" fmla="*/ 668862 h 3222876"/>
                <a:gd name="connsiteX12269" fmla="*/ 5287657 w 5697280"/>
                <a:gd name="connsiteY12269" fmla="*/ 664174 h 3222876"/>
                <a:gd name="connsiteX12270" fmla="*/ 5269020 w 5697280"/>
                <a:gd name="connsiteY12270" fmla="*/ 653164 h 3222876"/>
                <a:gd name="connsiteX12271" fmla="*/ 5223931 w 5697280"/>
                <a:gd name="connsiteY12271" fmla="*/ 638632 h 3222876"/>
                <a:gd name="connsiteX12272" fmla="*/ 5219593 w 5697280"/>
                <a:gd name="connsiteY12272" fmla="*/ 652884 h 3222876"/>
                <a:gd name="connsiteX12273" fmla="*/ 5227407 w 5697280"/>
                <a:gd name="connsiteY12273" fmla="*/ 676467 h 3222876"/>
                <a:gd name="connsiteX12274" fmla="*/ 5245787 w 5697280"/>
                <a:gd name="connsiteY12274" fmla="*/ 673458 h 3222876"/>
                <a:gd name="connsiteX12275" fmla="*/ 5247700 w 5697280"/>
                <a:gd name="connsiteY12275" fmla="*/ 665667 h 3222876"/>
                <a:gd name="connsiteX12276" fmla="*/ 5261742 w 5697280"/>
                <a:gd name="connsiteY12276" fmla="*/ 689809 h 3222876"/>
                <a:gd name="connsiteX12277" fmla="*/ 4146213 w 5697280"/>
                <a:gd name="connsiteY12277" fmla="*/ 2916365 h 3222876"/>
                <a:gd name="connsiteX12278" fmla="*/ 4147169 w 5697280"/>
                <a:gd name="connsiteY12278" fmla="*/ 2952800 h 3222876"/>
                <a:gd name="connsiteX12279" fmla="*/ 4168186 w 5697280"/>
                <a:gd name="connsiteY12279" fmla="*/ 3032201 h 3222876"/>
                <a:gd name="connsiteX12280" fmla="*/ 4178216 w 5697280"/>
                <a:gd name="connsiteY12280" fmla="*/ 3028702 h 3222876"/>
                <a:gd name="connsiteX12281" fmla="*/ 4187523 w 5697280"/>
                <a:gd name="connsiteY12281" fmla="*/ 3021215 h 3222876"/>
                <a:gd name="connsiteX12282" fmla="*/ 4192375 w 5697280"/>
                <a:gd name="connsiteY12282" fmla="*/ 2996956 h 3222876"/>
                <a:gd name="connsiteX12283" fmla="*/ 4195150 w 5697280"/>
                <a:gd name="connsiteY12283" fmla="*/ 2981771 h 3222876"/>
                <a:gd name="connsiteX12284" fmla="*/ 4191465 w 5697280"/>
                <a:gd name="connsiteY12284" fmla="*/ 2978109 h 3222876"/>
                <a:gd name="connsiteX12285" fmla="*/ 4182998 w 5697280"/>
                <a:gd name="connsiteY12285" fmla="*/ 2964230 h 3222876"/>
                <a:gd name="connsiteX12286" fmla="*/ 4173504 w 5697280"/>
                <a:gd name="connsiteY12286" fmla="*/ 2923036 h 3222876"/>
                <a:gd name="connsiteX12287" fmla="*/ 4165550 w 5697280"/>
                <a:gd name="connsiteY12287" fmla="*/ 2919491 h 3222876"/>
                <a:gd name="connsiteX12288" fmla="*/ 4146213 w 5697280"/>
                <a:gd name="connsiteY12288" fmla="*/ 2916365 h 3222876"/>
                <a:gd name="connsiteX12289" fmla="*/ 4475969 w 5697280"/>
                <a:gd name="connsiteY12289" fmla="*/ 3121305 h 3222876"/>
                <a:gd name="connsiteX12290" fmla="*/ 4511121 w 5697280"/>
                <a:gd name="connsiteY12290" fmla="*/ 3078456 h 3222876"/>
                <a:gd name="connsiteX12291" fmla="*/ 4542820 w 5697280"/>
                <a:gd name="connsiteY12291" fmla="*/ 3080345 h 3222876"/>
                <a:gd name="connsiteX12292" fmla="*/ 4546739 w 5697280"/>
                <a:gd name="connsiteY12292" fmla="*/ 3079086 h 3222876"/>
                <a:gd name="connsiteX12293" fmla="*/ 4556652 w 5697280"/>
                <a:gd name="connsiteY12293" fmla="*/ 3065627 h 3222876"/>
                <a:gd name="connsiteX12294" fmla="*/ 4525233 w 5697280"/>
                <a:gd name="connsiteY12294" fmla="*/ 3058419 h 3222876"/>
                <a:gd name="connsiteX12295" fmla="*/ 4528312 w 5697280"/>
                <a:gd name="connsiteY12295" fmla="*/ 3031711 h 3222876"/>
                <a:gd name="connsiteX12296" fmla="*/ 4527519 w 5697280"/>
                <a:gd name="connsiteY12296" fmla="*/ 3021354 h 3222876"/>
                <a:gd name="connsiteX12297" fmla="*/ 4518142 w 5697280"/>
                <a:gd name="connsiteY12297" fmla="*/ 3026533 h 3222876"/>
                <a:gd name="connsiteX12298" fmla="*/ 4489451 w 5697280"/>
                <a:gd name="connsiteY12298" fmla="*/ 3035233 h 3222876"/>
                <a:gd name="connsiteX12299" fmla="*/ 4478045 w 5697280"/>
                <a:gd name="connsiteY12299" fmla="*/ 3040062 h 3222876"/>
                <a:gd name="connsiteX12300" fmla="*/ 4484459 w 5697280"/>
                <a:gd name="connsiteY12300" fmla="*/ 3050838 h 3222876"/>
                <a:gd name="connsiteX12301" fmla="*/ 4492064 w 5697280"/>
                <a:gd name="connsiteY12301" fmla="*/ 3068053 h 3222876"/>
                <a:gd name="connsiteX12302" fmla="*/ 4478698 w 5697280"/>
                <a:gd name="connsiteY12302" fmla="*/ 3101082 h 3222876"/>
                <a:gd name="connsiteX12303" fmla="*/ 4475969 w 5697280"/>
                <a:gd name="connsiteY12303" fmla="*/ 3121305 h 3222876"/>
                <a:gd name="connsiteX12304" fmla="*/ 1879163 w 5697280"/>
                <a:gd name="connsiteY12304" fmla="*/ 428234 h 3222876"/>
                <a:gd name="connsiteX12305" fmla="*/ 1896891 w 5697280"/>
                <a:gd name="connsiteY12305" fmla="*/ 427674 h 3222876"/>
                <a:gd name="connsiteX12306" fmla="*/ 1883338 w 5697280"/>
                <a:gd name="connsiteY12306" fmla="*/ 441390 h 3222876"/>
                <a:gd name="connsiteX12307" fmla="*/ 1866684 w 5697280"/>
                <a:gd name="connsiteY12307" fmla="*/ 453356 h 3222876"/>
                <a:gd name="connsiteX12308" fmla="*/ 1857540 w 5697280"/>
                <a:gd name="connsiteY12308" fmla="*/ 471014 h 3222876"/>
                <a:gd name="connsiteX12309" fmla="*/ 1823368 w 5697280"/>
                <a:gd name="connsiteY12309" fmla="*/ 488928 h 3222876"/>
                <a:gd name="connsiteX12310" fmla="*/ 1792788 w 5697280"/>
                <a:gd name="connsiteY12310" fmla="*/ 513653 h 3222876"/>
                <a:gd name="connsiteX12311" fmla="*/ 1788356 w 5697280"/>
                <a:gd name="connsiteY12311" fmla="*/ 524686 h 3222876"/>
                <a:gd name="connsiteX12312" fmla="*/ 1796543 w 5697280"/>
                <a:gd name="connsiteY12312" fmla="*/ 524569 h 3222876"/>
                <a:gd name="connsiteX12313" fmla="*/ 1813781 w 5697280"/>
                <a:gd name="connsiteY12313" fmla="*/ 511484 h 3222876"/>
                <a:gd name="connsiteX12314" fmla="*/ 1861552 w 5697280"/>
                <a:gd name="connsiteY12314" fmla="*/ 485009 h 3222876"/>
                <a:gd name="connsiteX12315" fmla="*/ 1883735 w 5697280"/>
                <a:gd name="connsiteY12315" fmla="*/ 455689 h 3222876"/>
                <a:gd name="connsiteX12316" fmla="*/ 1905848 w 5697280"/>
                <a:gd name="connsiteY12316" fmla="*/ 429820 h 3222876"/>
                <a:gd name="connsiteX12317" fmla="*/ 1921126 w 5697280"/>
                <a:gd name="connsiteY12317" fmla="*/ 407778 h 3222876"/>
                <a:gd name="connsiteX12318" fmla="*/ 1924205 w 5697280"/>
                <a:gd name="connsiteY12318" fmla="*/ 397328 h 3222876"/>
                <a:gd name="connsiteX12319" fmla="*/ 1879163 w 5697280"/>
                <a:gd name="connsiteY12319" fmla="*/ 428234 h 3222876"/>
                <a:gd name="connsiteX12320" fmla="*/ 5070635 w 5697280"/>
                <a:gd name="connsiteY12320" fmla="*/ 957075 h 3222876"/>
                <a:gd name="connsiteX12321" fmla="*/ 5064337 w 5697280"/>
                <a:gd name="connsiteY12321" fmla="*/ 957238 h 3222876"/>
                <a:gd name="connsiteX12322" fmla="*/ 5066249 w 5697280"/>
                <a:gd name="connsiteY12322" fmla="*/ 963513 h 3222876"/>
                <a:gd name="connsiteX12323" fmla="*/ 5057572 w 5697280"/>
                <a:gd name="connsiteY12323" fmla="*/ 1051521 h 3222876"/>
                <a:gd name="connsiteX12324" fmla="*/ 5065643 w 5697280"/>
                <a:gd name="connsiteY12324" fmla="*/ 1059965 h 3222876"/>
                <a:gd name="connsiteX12325" fmla="*/ 5098462 w 5697280"/>
                <a:gd name="connsiteY12325" fmla="*/ 1025163 h 3222876"/>
                <a:gd name="connsiteX12326" fmla="*/ 5070635 w 5697280"/>
                <a:gd name="connsiteY12326" fmla="*/ 957075 h 3222876"/>
                <a:gd name="connsiteX12327" fmla="*/ 4111294 w 5697280"/>
                <a:gd name="connsiteY12327" fmla="*/ 455619 h 3222876"/>
                <a:gd name="connsiteX12328" fmla="*/ 4121534 w 5697280"/>
                <a:gd name="connsiteY12328" fmla="*/ 452913 h 3222876"/>
                <a:gd name="connsiteX12329" fmla="*/ 4154587 w 5697280"/>
                <a:gd name="connsiteY12329" fmla="*/ 431896 h 3222876"/>
                <a:gd name="connsiteX12330" fmla="*/ 4161771 w 5697280"/>
                <a:gd name="connsiteY12330" fmla="*/ 429797 h 3222876"/>
                <a:gd name="connsiteX12331" fmla="*/ 4163101 w 5697280"/>
                <a:gd name="connsiteY12331" fmla="*/ 438707 h 3222876"/>
                <a:gd name="connsiteX12332" fmla="*/ 4134830 w 5697280"/>
                <a:gd name="connsiteY12332" fmla="*/ 462126 h 3222876"/>
                <a:gd name="connsiteX12333" fmla="*/ 4121185 w 5697280"/>
                <a:gd name="connsiteY12333" fmla="*/ 477918 h 3222876"/>
                <a:gd name="connsiteX12334" fmla="*/ 4123470 w 5697280"/>
                <a:gd name="connsiteY12334" fmla="*/ 484846 h 3222876"/>
                <a:gd name="connsiteX12335" fmla="*/ 4139099 w 5697280"/>
                <a:gd name="connsiteY12335" fmla="*/ 475749 h 3222876"/>
                <a:gd name="connsiteX12336" fmla="*/ 4141151 w 5697280"/>
                <a:gd name="connsiteY12336" fmla="*/ 472740 h 3222876"/>
                <a:gd name="connsiteX12337" fmla="*/ 4159672 w 5697280"/>
                <a:gd name="connsiteY12337" fmla="*/ 459164 h 3222876"/>
                <a:gd name="connsiteX12338" fmla="*/ 4172548 w 5697280"/>
                <a:gd name="connsiteY12338" fmla="*/ 447431 h 3222876"/>
                <a:gd name="connsiteX12339" fmla="*/ 4179429 w 5697280"/>
                <a:gd name="connsiteY12339" fmla="*/ 424222 h 3222876"/>
                <a:gd name="connsiteX12340" fmla="*/ 4193331 w 5697280"/>
                <a:gd name="connsiteY12340" fmla="*/ 408314 h 3222876"/>
                <a:gd name="connsiteX12341" fmla="*/ 4196083 w 5697280"/>
                <a:gd name="connsiteY12341" fmla="*/ 404535 h 3222876"/>
                <a:gd name="connsiteX12342" fmla="*/ 4184957 w 5697280"/>
                <a:gd name="connsiteY12342" fmla="*/ 396185 h 3222876"/>
                <a:gd name="connsiteX12343" fmla="*/ 4173271 w 5697280"/>
                <a:gd name="connsiteY12343" fmla="*/ 401293 h 3222876"/>
                <a:gd name="connsiteX12344" fmla="*/ 4140032 w 5697280"/>
                <a:gd name="connsiteY12344" fmla="*/ 420140 h 3222876"/>
                <a:gd name="connsiteX12345" fmla="*/ 4132381 w 5697280"/>
                <a:gd name="connsiteY12345" fmla="*/ 410787 h 3222876"/>
                <a:gd name="connsiteX12346" fmla="*/ 4141618 w 5697280"/>
                <a:gd name="connsiteY12346" fmla="*/ 395695 h 3222876"/>
                <a:gd name="connsiteX12347" fmla="*/ 4111294 w 5697280"/>
                <a:gd name="connsiteY12347" fmla="*/ 455619 h 3222876"/>
                <a:gd name="connsiteX12348" fmla="*/ 4204621 w 5697280"/>
                <a:gd name="connsiteY12348" fmla="*/ 2911887 h 3222876"/>
                <a:gd name="connsiteX12349" fmla="*/ 4212925 w 5697280"/>
                <a:gd name="connsiteY12349" fmla="*/ 2893016 h 3222876"/>
                <a:gd name="connsiteX12350" fmla="*/ 4227620 w 5697280"/>
                <a:gd name="connsiteY12350" fmla="*/ 2877761 h 3222876"/>
                <a:gd name="connsiteX12351" fmla="*/ 4238839 w 5697280"/>
                <a:gd name="connsiteY12351" fmla="*/ 2892060 h 3222876"/>
                <a:gd name="connsiteX12352" fmla="*/ 4243295 w 5697280"/>
                <a:gd name="connsiteY12352" fmla="*/ 2900107 h 3222876"/>
                <a:gd name="connsiteX12353" fmla="*/ 4249639 w 5697280"/>
                <a:gd name="connsiteY12353" fmla="*/ 2889611 h 3222876"/>
                <a:gd name="connsiteX12354" fmla="*/ 4249033 w 5697280"/>
                <a:gd name="connsiteY12354" fmla="*/ 2879301 h 3222876"/>
                <a:gd name="connsiteX12355" fmla="*/ 4253208 w 5697280"/>
                <a:gd name="connsiteY12355" fmla="*/ 2861177 h 3222876"/>
                <a:gd name="connsiteX12356" fmla="*/ 4257080 w 5697280"/>
                <a:gd name="connsiteY12356" fmla="*/ 2835285 h 3222876"/>
                <a:gd name="connsiteX12357" fmla="*/ 4253488 w 5697280"/>
                <a:gd name="connsiteY12357" fmla="*/ 2812053 h 3222876"/>
                <a:gd name="connsiteX12358" fmla="*/ 4245954 w 5697280"/>
                <a:gd name="connsiteY12358" fmla="*/ 2860034 h 3222876"/>
                <a:gd name="connsiteX12359" fmla="*/ 4244624 w 5697280"/>
                <a:gd name="connsiteY12359" fmla="*/ 2877085 h 3222876"/>
                <a:gd name="connsiteX12360" fmla="*/ 4226314 w 5697280"/>
                <a:gd name="connsiteY12360" fmla="*/ 2853946 h 3222876"/>
                <a:gd name="connsiteX12361" fmla="*/ 4232192 w 5697280"/>
                <a:gd name="connsiteY12361" fmla="*/ 2836941 h 3222876"/>
                <a:gd name="connsiteX12362" fmla="*/ 4217706 w 5697280"/>
                <a:gd name="connsiteY12362" fmla="*/ 2834236 h 3222876"/>
                <a:gd name="connsiteX12363" fmla="*/ 4217403 w 5697280"/>
                <a:gd name="connsiteY12363" fmla="*/ 2843239 h 3222876"/>
                <a:gd name="connsiteX12364" fmla="*/ 4214021 w 5697280"/>
                <a:gd name="connsiteY12364" fmla="*/ 2877411 h 3222876"/>
                <a:gd name="connsiteX12365" fmla="*/ 4196200 w 5697280"/>
                <a:gd name="connsiteY12365" fmla="*/ 2855299 h 3222876"/>
                <a:gd name="connsiteX12366" fmla="*/ 4184677 w 5697280"/>
                <a:gd name="connsiteY12366" fmla="*/ 2831880 h 3222876"/>
                <a:gd name="connsiteX12367" fmla="*/ 4174834 w 5697280"/>
                <a:gd name="connsiteY12367" fmla="*/ 2821383 h 3222876"/>
                <a:gd name="connsiteX12368" fmla="*/ 4204621 w 5697280"/>
                <a:gd name="connsiteY12368" fmla="*/ 2911887 h 3222876"/>
                <a:gd name="connsiteX12369" fmla="*/ 495925 w 5697280"/>
                <a:gd name="connsiteY12369" fmla="*/ 1013150 h 3222876"/>
                <a:gd name="connsiteX12370" fmla="*/ 489020 w 5697280"/>
                <a:gd name="connsiteY12370" fmla="*/ 986909 h 3222876"/>
                <a:gd name="connsiteX12371" fmla="*/ 481719 w 5697280"/>
                <a:gd name="connsiteY12371" fmla="*/ 978231 h 3222876"/>
                <a:gd name="connsiteX12372" fmla="*/ 477730 w 5697280"/>
                <a:gd name="connsiteY12372" fmla="*/ 1015273 h 3222876"/>
                <a:gd name="connsiteX12373" fmla="*/ 475188 w 5697280"/>
                <a:gd name="connsiteY12373" fmla="*/ 1056046 h 3222876"/>
                <a:gd name="connsiteX12374" fmla="*/ 492402 w 5697280"/>
                <a:gd name="connsiteY12374" fmla="*/ 1105053 h 3222876"/>
                <a:gd name="connsiteX12375" fmla="*/ 498234 w 5697280"/>
                <a:gd name="connsiteY12375" fmla="*/ 1130642 h 3222876"/>
                <a:gd name="connsiteX12376" fmla="*/ 516568 w 5697280"/>
                <a:gd name="connsiteY12376" fmla="*/ 1077412 h 3222876"/>
                <a:gd name="connsiteX12377" fmla="*/ 503715 w 5697280"/>
                <a:gd name="connsiteY12377" fmla="*/ 1045013 h 3222876"/>
                <a:gd name="connsiteX12378" fmla="*/ 498490 w 5697280"/>
                <a:gd name="connsiteY12378" fmla="*/ 1057142 h 3222876"/>
                <a:gd name="connsiteX12379" fmla="*/ 492729 w 5697280"/>
                <a:gd name="connsiteY12379" fmla="*/ 1063720 h 3222876"/>
                <a:gd name="connsiteX12380" fmla="*/ 487131 w 5697280"/>
                <a:gd name="connsiteY12380" fmla="*/ 1056443 h 3222876"/>
                <a:gd name="connsiteX12381" fmla="*/ 482606 w 5697280"/>
                <a:gd name="connsiteY12381" fmla="*/ 1024253 h 3222876"/>
                <a:gd name="connsiteX12382" fmla="*/ 495925 w 5697280"/>
                <a:gd name="connsiteY12382" fmla="*/ 1013150 h 3222876"/>
                <a:gd name="connsiteX12383" fmla="*/ 164466 w 5697280"/>
                <a:gd name="connsiteY12383" fmla="*/ 2842003 h 3222876"/>
                <a:gd name="connsiteX12384" fmla="*/ 149561 w 5697280"/>
                <a:gd name="connsiteY12384" fmla="*/ 2891080 h 3222876"/>
                <a:gd name="connsiteX12385" fmla="*/ 166472 w 5697280"/>
                <a:gd name="connsiteY12385" fmla="*/ 2876082 h 3222876"/>
                <a:gd name="connsiteX12386" fmla="*/ 171557 w 5697280"/>
                <a:gd name="connsiteY12386" fmla="*/ 2887115 h 3222876"/>
                <a:gd name="connsiteX12387" fmla="*/ 165469 w 5697280"/>
                <a:gd name="connsiteY12387" fmla="*/ 2924786 h 3222876"/>
                <a:gd name="connsiteX12388" fmla="*/ 178531 w 5697280"/>
                <a:gd name="connsiteY12388" fmla="*/ 2924366 h 3222876"/>
                <a:gd name="connsiteX12389" fmla="*/ 166332 w 5697280"/>
                <a:gd name="connsiteY12389" fmla="*/ 2954829 h 3222876"/>
                <a:gd name="connsiteX12390" fmla="*/ 182567 w 5697280"/>
                <a:gd name="connsiteY12390" fmla="*/ 2959821 h 3222876"/>
                <a:gd name="connsiteX12391" fmla="*/ 188282 w 5697280"/>
                <a:gd name="connsiteY12391" fmla="*/ 2967472 h 3222876"/>
                <a:gd name="connsiteX12392" fmla="*/ 197472 w 5697280"/>
                <a:gd name="connsiteY12392" fmla="*/ 2923247 h 3222876"/>
                <a:gd name="connsiteX12393" fmla="*/ 183686 w 5697280"/>
                <a:gd name="connsiteY12393" fmla="*/ 2889144 h 3222876"/>
                <a:gd name="connsiteX12394" fmla="*/ 189028 w 5697280"/>
                <a:gd name="connsiteY12394" fmla="*/ 2863603 h 3222876"/>
                <a:gd name="connsiteX12395" fmla="*/ 164466 w 5697280"/>
                <a:gd name="connsiteY12395" fmla="*/ 2842003 h 3222876"/>
                <a:gd name="connsiteX12396" fmla="*/ 4038658 w 5697280"/>
                <a:gd name="connsiteY12396" fmla="*/ 2825955 h 3222876"/>
                <a:gd name="connsiteX12397" fmla="*/ 4057622 w 5697280"/>
                <a:gd name="connsiteY12397" fmla="*/ 2810187 h 3222876"/>
                <a:gd name="connsiteX12398" fmla="*/ 4076422 w 5697280"/>
                <a:gd name="connsiteY12398" fmla="*/ 2760200 h 3222876"/>
                <a:gd name="connsiteX12399" fmla="*/ 4077099 w 5697280"/>
                <a:gd name="connsiteY12399" fmla="*/ 2757937 h 3222876"/>
                <a:gd name="connsiteX12400" fmla="*/ 4091538 w 5697280"/>
                <a:gd name="connsiteY12400" fmla="*/ 2715694 h 3222876"/>
                <a:gd name="connsiteX12401" fmla="*/ 4121814 w 5697280"/>
                <a:gd name="connsiteY12401" fmla="*/ 2646884 h 3222876"/>
                <a:gd name="connsiteX12402" fmla="*/ 4121791 w 5697280"/>
                <a:gd name="connsiteY12402" fmla="*/ 2639022 h 3222876"/>
                <a:gd name="connsiteX12403" fmla="*/ 4115097 w 5697280"/>
                <a:gd name="connsiteY12403" fmla="*/ 2639093 h 3222876"/>
                <a:gd name="connsiteX12404" fmla="*/ 4095130 w 5697280"/>
                <a:gd name="connsiteY12404" fmla="*/ 2667130 h 3222876"/>
                <a:gd name="connsiteX12405" fmla="*/ 4093544 w 5697280"/>
                <a:gd name="connsiteY12405" fmla="*/ 2677743 h 3222876"/>
                <a:gd name="connsiteX12406" fmla="*/ 4082720 w 5697280"/>
                <a:gd name="connsiteY12406" fmla="*/ 2717864 h 3222876"/>
                <a:gd name="connsiteX12407" fmla="*/ 4069402 w 5697280"/>
                <a:gd name="connsiteY12407" fmla="*/ 2751896 h 3222876"/>
                <a:gd name="connsiteX12408" fmla="*/ 4047429 w 5697280"/>
                <a:gd name="connsiteY12408" fmla="*/ 2785461 h 3222876"/>
                <a:gd name="connsiteX12409" fmla="*/ 4037445 w 5697280"/>
                <a:gd name="connsiteY12409" fmla="*/ 2797124 h 3222876"/>
                <a:gd name="connsiteX12410" fmla="*/ 4038658 w 5697280"/>
                <a:gd name="connsiteY12410" fmla="*/ 2825955 h 3222876"/>
                <a:gd name="connsiteX12411" fmla="*/ 1975708 w 5697280"/>
                <a:gd name="connsiteY12411" fmla="*/ 757710 h 3222876"/>
                <a:gd name="connsiteX12412" fmla="*/ 2005518 w 5697280"/>
                <a:gd name="connsiteY12412" fmla="*/ 732122 h 3222876"/>
                <a:gd name="connsiteX12413" fmla="*/ 2043516 w 5697280"/>
                <a:gd name="connsiteY12413" fmla="*/ 702055 h 3222876"/>
                <a:gd name="connsiteX12414" fmla="*/ 2051307 w 5697280"/>
                <a:gd name="connsiteY12414" fmla="*/ 700655 h 3222876"/>
                <a:gd name="connsiteX12415" fmla="*/ 2063436 w 5697280"/>
                <a:gd name="connsiteY12415" fmla="*/ 696713 h 3222876"/>
                <a:gd name="connsiteX12416" fmla="*/ 2069617 w 5697280"/>
                <a:gd name="connsiteY12416" fmla="*/ 675090 h 3222876"/>
                <a:gd name="connsiteX12417" fmla="*/ 2015408 w 5697280"/>
                <a:gd name="connsiteY12417" fmla="*/ 695267 h 3222876"/>
                <a:gd name="connsiteX12418" fmla="*/ 2006078 w 5697280"/>
                <a:gd name="connsiteY12418" fmla="*/ 695197 h 3222876"/>
                <a:gd name="connsiteX12419" fmla="*/ 1977574 w 5697280"/>
                <a:gd name="connsiteY12419" fmla="*/ 709379 h 3222876"/>
                <a:gd name="connsiteX12420" fmla="*/ 1978437 w 5697280"/>
                <a:gd name="connsiteY12420" fmla="*/ 718663 h 3222876"/>
                <a:gd name="connsiteX12421" fmla="*/ 1990893 w 5697280"/>
                <a:gd name="connsiteY12421" fmla="*/ 714348 h 3222876"/>
                <a:gd name="connsiteX12422" fmla="*/ 2008947 w 5697280"/>
                <a:gd name="connsiteY12422" fmla="*/ 713648 h 3222876"/>
                <a:gd name="connsiteX12423" fmla="*/ 1995722 w 5697280"/>
                <a:gd name="connsiteY12423" fmla="*/ 726244 h 3222876"/>
                <a:gd name="connsiteX12424" fmla="*/ 1975708 w 5697280"/>
                <a:gd name="connsiteY12424" fmla="*/ 757710 h 3222876"/>
                <a:gd name="connsiteX12425" fmla="*/ 5498195 w 5697280"/>
                <a:gd name="connsiteY12425" fmla="*/ 1029105 h 3222876"/>
                <a:gd name="connsiteX12426" fmla="*/ 5463416 w 5697280"/>
                <a:gd name="connsiteY12426" fmla="*/ 1001184 h 3222876"/>
                <a:gd name="connsiteX12427" fmla="*/ 5468548 w 5697280"/>
                <a:gd name="connsiteY12427" fmla="*/ 989824 h 3222876"/>
                <a:gd name="connsiteX12428" fmla="*/ 5475219 w 5697280"/>
                <a:gd name="connsiteY12428" fmla="*/ 998385 h 3222876"/>
                <a:gd name="connsiteX12429" fmla="*/ 5483617 w 5697280"/>
                <a:gd name="connsiteY12429" fmla="*/ 997802 h 3222876"/>
                <a:gd name="connsiteX12430" fmla="*/ 5472420 w 5697280"/>
                <a:gd name="connsiteY12430" fmla="*/ 961274 h 3222876"/>
                <a:gd name="connsiteX12431" fmla="*/ 5460944 w 5697280"/>
                <a:gd name="connsiteY12431" fmla="*/ 969134 h 3222876"/>
                <a:gd name="connsiteX12432" fmla="*/ 5453596 w 5697280"/>
                <a:gd name="connsiteY12432" fmla="*/ 999761 h 3222876"/>
                <a:gd name="connsiteX12433" fmla="*/ 5472817 w 5697280"/>
                <a:gd name="connsiteY12433" fmla="*/ 1051987 h 3222876"/>
                <a:gd name="connsiteX12434" fmla="*/ 5502254 w 5697280"/>
                <a:gd name="connsiteY12434" fmla="*/ 1035589 h 3222876"/>
                <a:gd name="connsiteX12435" fmla="*/ 5521521 w 5697280"/>
                <a:gd name="connsiteY12435" fmla="*/ 978908 h 3222876"/>
                <a:gd name="connsiteX12436" fmla="*/ 5514173 w 5697280"/>
                <a:gd name="connsiteY12436" fmla="*/ 966009 h 3222876"/>
                <a:gd name="connsiteX12437" fmla="*/ 5511281 w 5697280"/>
                <a:gd name="connsiteY12437" fmla="*/ 980004 h 3222876"/>
                <a:gd name="connsiteX12438" fmla="*/ 5498195 w 5697280"/>
                <a:gd name="connsiteY12438" fmla="*/ 1029105 h 3222876"/>
                <a:gd name="connsiteX12439" fmla="*/ 5381450 w 5697280"/>
                <a:gd name="connsiteY12439" fmla="*/ 445659 h 3222876"/>
                <a:gd name="connsiteX12440" fmla="*/ 5335801 w 5697280"/>
                <a:gd name="connsiteY12440" fmla="*/ 478081 h 3222876"/>
                <a:gd name="connsiteX12441" fmla="*/ 5366172 w 5697280"/>
                <a:gd name="connsiteY12441" fmla="*/ 480694 h 3222876"/>
                <a:gd name="connsiteX12442" fmla="*/ 5419984 w 5697280"/>
                <a:gd name="connsiteY12442" fmla="*/ 444492 h 3222876"/>
                <a:gd name="connsiteX12443" fmla="*/ 5409347 w 5697280"/>
                <a:gd name="connsiteY12443" fmla="*/ 441996 h 3222876"/>
                <a:gd name="connsiteX12444" fmla="*/ 5381450 w 5697280"/>
                <a:gd name="connsiteY12444" fmla="*/ 445659 h 3222876"/>
                <a:gd name="connsiteX12445" fmla="*/ 3552177 w 5697280"/>
                <a:gd name="connsiteY12445" fmla="*/ 787730 h 3222876"/>
                <a:gd name="connsiteX12446" fmla="*/ 3528665 w 5697280"/>
                <a:gd name="connsiteY12446" fmla="*/ 821413 h 3222876"/>
                <a:gd name="connsiteX12447" fmla="*/ 3510354 w 5697280"/>
                <a:gd name="connsiteY12447" fmla="*/ 845485 h 3222876"/>
                <a:gd name="connsiteX12448" fmla="*/ 3498761 w 5697280"/>
                <a:gd name="connsiteY12448" fmla="*/ 881803 h 3222876"/>
                <a:gd name="connsiteX12449" fmla="*/ 3484159 w 5697280"/>
                <a:gd name="connsiteY12449" fmla="*/ 920873 h 3222876"/>
                <a:gd name="connsiteX12450" fmla="*/ 3488218 w 5697280"/>
                <a:gd name="connsiteY12450" fmla="*/ 931930 h 3222876"/>
                <a:gd name="connsiteX12451" fmla="*/ 3495425 w 5697280"/>
                <a:gd name="connsiteY12451" fmla="*/ 926682 h 3222876"/>
                <a:gd name="connsiteX12452" fmla="*/ 3532840 w 5697280"/>
                <a:gd name="connsiteY12452" fmla="*/ 856238 h 3222876"/>
                <a:gd name="connsiteX12453" fmla="*/ 3539184 w 5697280"/>
                <a:gd name="connsiteY12453" fmla="*/ 848890 h 3222876"/>
                <a:gd name="connsiteX12454" fmla="*/ 3529807 w 5697280"/>
                <a:gd name="connsiteY12454" fmla="*/ 848750 h 3222876"/>
                <a:gd name="connsiteX12455" fmla="*/ 3528268 w 5697280"/>
                <a:gd name="connsiteY12455" fmla="*/ 840073 h 3222876"/>
                <a:gd name="connsiteX12456" fmla="*/ 3538788 w 5697280"/>
                <a:gd name="connsiteY12456" fmla="*/ 830696 h 3222876"/>
                <a:gd name="connsiteX12457" fmla="*/ 3538905 w 5697280"/>
                <a:gd name="connsiteY12457" fmla="*/ 820106 h 3222876"/>
                <a:gd name="connsiteX12458" fmla="*/ 3552177 w 5697280"/>
                <a:gd name="connsiteY12458" fmla="*/ 787730 h 3222876"/>
                <a:gd name="connsiteX12459" fmla="*/ 1335184 w 5697280"/>
                <a:gd name="connsiteY12459" fmla="*/ 664430 h 3222876"/>
                <a:gd name="connsiteX12460" fmla="*/ 1360866 w 5697280"/>
                <a:gd name="connsiteY12460" fmla="*/ 653491 h 3222876"/>
                <a:gd name="connsiteX12461" fmla="*/ 1359839 w 5697280"/>
                <a:gd name="connsiteY12461" fmla="*/ 664244 h 3222876"/>
                <a:gd name="connsiteX12462" fmla="*/ 1348363 w 5697280"/>
                <a:gd name="connsiteY12462" fmla="*/ 679662 h 3222876"/>
                <a:gd name="connsiteX12463" fmla="*/ 1339849 w 5697280"/>
                <a:gd name="connsiteY12463" fmla="*/ 708096 h 3222876"/>
                <a:gd name="connsiteX12464" fmla="*/ 1339173 w 5697280"/>
                <a:gd name="connsiteY12464" fmla="*/ 716120 h 3222876"/>
                <a:gd name="connsiteX12465" fmla="*/ 1345121 w 5697280"/>
                <a:gd name="connsiteY12465" fmla="*/ 711688 h 3222876"/>
                <a:gd name="connsiteX12466" fmla="*/ 1379013 w 5697280"/>
                <a:gd name="connsiteY12466" fmla="*/ 665690 h 3222876"/>
                <a:gd name="connsiteX12467" fmla="*/ 1382768 w 5697280"/>
                <a:gd name="connsiteY12467" fmla="*/ 643717 h 3222876"/>
                <a:gd name="connsiteX12468" fmla="*/ 1352702 w 5697280"/>
                <a:gd name="connsiteY12468" fmla="*/ 644744 h 3222876"/>
                <a:gd name="connsiteX12469" fmla="*/ 1355944 w 5697280"/>
                <a:gd name="connsiteY12469" fmla="*/ 632404 h 3222876"/>
                <a:gd name="connsiteX12470" fmla="*/ 1380506 w 5697280"/>
                <a:gd name="connsiteY12470" fmla="*/ 600051 h 3222876"/>
                <a:gd name="connsiteX12471" fmla="*/ 1354008 w 5697280"/>
                <a:gd name="connsiteY12471" fmla="*/ 617966 h 3222876"/>
                <a:gd name="connsiteX12472" fmla="*/ 1341202 w 5697280"/>
                <a:gd name="connsiteY12472" fmla="*/ 638142 h 3222876"/>
                <a:gd name="connsiteX12473" fmla="*/ 1335184 w 5697280"/>
                <a:gd name="connsiteY12473" fmla="*/ 664430 h 3222876"/>
                <a:gd name="connsiteX12474" fmla="*/ 4275718 w 5697280"/>
                <a:gd name="connsiteY12474" fmla="*/ 625523 h 3222876"/>
                <a:gd name="connsiteX12475" fmla="*/ 4283602 w 5697280"/>
                <a:gd name="connsiteY12475" fmla="*/ 620811 h 3222876"/>
                <a:gd name="connsiteX12476" fmla="*/ 4282202 w 5697280"/>
                <a:gd name="connsiteY12476" fmla="*/ 612251 h 3222876"/>
                <a:gd name="connsiteX12477" fmla="*/ 4272102 w 5697280"/>
                <a:gd name="connsiteY12477" fmla="*/ 613580 h 3222876"/>
                <a:gd name="connsiteX12478" fmla="*/ 4249266 w 5697280"/>
                <a:gd name="connsiteY12478" fmla="*/ 623284 h 3222876"/>
                <a:gd name="connsiteX12479" fmla="*/ 4216167 w 5697280"/>
                <a:gd name="connsiteY12479" fmla="*/ 649129 h 3222876"/>
                <a:gd name="connsiteX12480" fmla="*/ 4212948 w 5697280"/>
                <a:gd name="connsiteY12480" fmla="*/ 656336 h 3222876"/>
                <a:gd name="connsiteX12481" fmla="*/ 4228390 w 5697280"/>
                <a:gd name="connsiteY12481" fmla="*/ 659649 h 3222876"/>
                <a:gd name="connsiteX12482" fmla="*/ 4237067 w 5697280"/>
                <a:gd name="connsiteY12482" fmla="*/ 656430 h 3222876"/>
                <a:gd name="connsiteX12483" fmla="*/ 4237370 w 5697280"/>
                <a:gd name="connsiteY12483" fmla="*/ 666413 h 3222876"/>
                <a:gd name="connsiteX12484" fmla="*/ 4219736 w 5697280"/>
                <a:gd name="connsiteY12484" fmla="*/ 691465 h 3222876"/>
                <a:gd name="connsiteX12485" fmla="*/ 4240589 w 5697280"/>
                <a:gd name="connsiteY12485" fmla="*/ 679895 h 3222876"/>
                <a:gd name="connsiteX12486" fmla="*/ 4276697 w 5697280"/>
                <a:gd name="connsiteY12486" fmla="*/ 659765 h 3222876"/>
                <a:gd name="connsiteX12487" fmla="*/ 4252439 w 5697280"/>
                <a:gd name="connsiteY12487" fmla="*/ 649152 h 3222876"/>
                <a:gd name="connsiteX12488" fmla="*/ 4250969 w 5697280"/>
                <a:gd name="connsiteY12488" fmla="*/ 644930 h 3222876"/>
                <a:gd name="connsiteX12489" fmla="*/ 4275718 w 5697280"/>
                <a:gd name="connsiteY12489" fmla="*/ 625523 h 3222876"/>
                <a:gd name="connsiteX12490" fmla="*/ 4361393 w 5697280"/>
                <a:gd name="connsiteY12490" fmla="*/ 589182 h 3222876"/>
                <a:gd name="connsiteX12491" fmla="*/ 4328107 w 5697280"/>
                <a:gd name="connsiteY12491" fmla="*/ 613557 h 3222876"/>
                <a:gd name="connsiteX12492" fmla="*/ 4346931 w 5697280"/>
                <a:gd name="connsiteY12492" fmla="*/ 608915 h 3222876"/>
                <a:gd name="connsiteX12493" fmla="*/ 4355911 w 5697280"/>
                <a:gd name="connsiteY12493" fmla="*/ 609265 h 3222876"/>
                <a:gd name="connsiteX12494" fmla="*/ 4351969 w 5697280"/>
                <a:gd name="connsiteY12494" fmla="*/ 617966 h 3222876"/>
                <a:gd name="connsiteX12495" fmla="*/ 4327524 w 5697280"/>
                <a:gd name="connsiteY12495" fmla="*/ 633594 h 3222876"/>
                <a:gd name="connsiteX12496" fmla="*/ 4322206 w 5697280"/>
                <a:gd name="connsiteY12496" fmla="*/ 642341 h 3222876"/>
                <a:gd name="connsiteX12497" fmla="*/ 4324702 w 5697280"/>
                <a:gd name="connsiteY12497" fmla="*/ 645887 h 3222876"/>
                <a:gd name="connsiteX12498" fmla="*/ 4345461 w 5697280"/>
                <a:gd name="connsiteY12498" fmla="*/ 638236 h 3222876"/>
                <a:gd name="connsiteX12499" fmla="*/ 4350896 w 5697280"/>
                <a:gd name="connsiteY12499" fmla="*/ 630445 h 3222876"/>
                <a:gd name="connsiteX12500" fmla="*/ 4398784 w 5697280"/>
                <a:gd name="connsiteY12500" fmla="*/ 610688 h 3222876"/>
                <a:gd name="connsiteX12501" fmla="*/ 4437971 w 5697280"/>
                <a:gd name="connsiteY12501" fmla="*/ 588272 h 3222876"/>
                <a:gd name="connsiteX12502" fmla="*/ 4377371 w 5697280"/>
                <a:gd name="connsiteY12502" fmla="*/ 600261 h 3222876"/>
                <a:gd name="connsiteX12503" fmla="*/ 4361393 w 5697280"/>
                <a:gd name="connsiteY12503" fmla="*/ 589182 h 3222876"/>
                <a:gd name="connsiteX12504" fmla="*/ 5087009 w 5697280"/>
                <a:gd name="connsiteY12504" fmla="*/ 1548172 h 3222876"/>
                <a:gd name="connsiteX12505" fmla="*/ 5061258 w 5697280"/>
                <a:gd name="connsiteY12505" fmla="*/ 1547496 h 3222876"/>
                <a:gd name="connsiteX12506" fmla="*/ 5029768 w 5697280"/>
                <a:gd name="connsiteY12506" fmla="*/ 1573201 h 3222876"/>
                <a:gd name="connsiteX12507" fmla="*/ 5026223 w 5697280"/>
                <a:gd name="connsiteY12507" fmla="*/ 1591745 h 3222876"/>
                <a:gd name="connsiteX12508" fmla="*/ 5059555 w 5697280"/>
                <a:gd name="connsiteY12508" fmla="*/ 1596643 h 3222876"/>
                <a:gd name="connsiteX12509" fmla="*/ 5071778 w 5697280"/>
                <a:gd name="connsiteY12509" fmla="*/ 1577446 h 3222876"/>
                <a:gd name="connsiteX12510" fmla="*/ 5087009 w 5697280"/>
                <a:gd name="connsiteY12510" fmla="*/ 1548172 h 3222876"/>
                <a:gd name="connsiteX12511" fmla="*/ 4485136 w 5697280"/>
                <a:gd name="connsiteY12511" fmla="*/ 433436 h 3222876"/>
                <a:gd name="connsiteX12512" fmla="*/ 4419637 w 5697280"/>
                <a:gd name="connsiteY12512" fmla="*/ 457368 h 3222876"/>
                <a:gd name="connsiteX12513" fmla="*/ 4444829 w 5697280"/>
                <a:gd name="connsiteY12513" fmla="*/ 461917 h 3222876"/>
                <a:gd name="connsiteX12514" fmla="*/ 4450590 w 5697280"/>
                <a:gd name="connsiteY12514" fmla="*/ 472087 h 3222876"/>
                <a:gd name="connsiteX12515" fmla="*/ 4444059 w 5697280"/>
                <a:gd name="connsiteY12515" fmla="*/ 474862 h 3222876"/>
                <a:gd name="connsiteX12516" fmla="*/ 4398154 w 5697280"/>
                <a:gd name="connsiteY12516" fmla="*/ 490444 h 3222876"/>
                <a:gd name="connsiteX12517" fmla="*/ 4402563 w 5697280"/>
                <a:gd name="connsiteY12517" fmla="*/ 502667 h 3222876"/>
                <a:gd name="connsiteX12518" fmla="*/ 4427195 w 5697280"/>
                <a:gd name="connsiteY12518" fmla="*/ 494269 h 3222876"/>
                <a:gd name="connsiteX12519" fmla="*/ 4456352 w 5697280"/>
                <a:gd name="connsiteY12519" fmla="*/ 478151 h 3222876"/>
                <a:gd name="connsiteX12520" fmla="*/ 4479118 w 5697280"/>
                <a:gd name="connsiteY12520" fmla="*/ 445962 h 3222876"/>
                <a:gd name="connsiteX12521" fmla="*/ 4485136 w 5697280"/>
                <a:gd name="connsiteY12521" fmla="*/ 433436 h 3222876"/>
                <a:gd name="connsiteX12522" fmla="*/ 3856788 w 5697280"/>
                <a:gd name="connsiteY12522" fmla="*/ 1889544 h 3222876"/>
                <a:gd name="connsiteX12523" fmla="*/ 3856857 w 5697280"/>
                <a:gd name="connsiteY12523" fmla="*/ 1888704 h 3222876"/>
                <a:gd name="connsiteX12524" fmla="*/ 3877034 w 5697280"/>
                <a:gd name="connsiteY12524" fmla="*/ 1885532 h 3222876"/>
                <a:gd name="connsiteX12525" fmla="*/ 3855971 w 5697280"/>
                <a:gd name="connsiteY12525" fmla="*/ 1856328 h 3222876"/>
                <a:gd name="connsiteX12526" fmla="*/ 3856904 w 5697280"/>
                <a:gd name="connsiteY12526" fmla="*/ 1835521 h 3222876"/>
                <a:gd name="connsiteX12527" fmla="*/ 3861709 w 5697280"/>
                <a:gd name="connsiteY12527" fmla="*/ 1831929 h 3222876"/>
                <a:gd name="connsiteX12528" fmla="*/ 3863575 w 5697280"/>
                <a:gd name="connsiteY12528" fmla="*/ 1823952 h 3222876"/>
                <a:gd name="connsiteX12529" fmla="*/ 3852356 w 5697280"/>
                <a:gd name="connsiteY12529" fmla="*/ 1823765 h 3222876"/>
                <a:gd name="connsiteX12530" fmla="*/ 3820702 w 5697280"/>
                <a:gd name="connsiteY12530" fmla="*/ 1860783 h 3222876"/>
                <a:gd name="connsiteX12531" fmla="*/ 3815757 w 5697280"/>
                <a:gd name="connsiteY12531" fmla="*/ 1872656 h 3222876"/>
                <a:gd name="connsiteX12532" fmla="*/ 3829427 w 5697280"/>
                <a:gd name="connsiteY12532" fmla="*/ 1886418 h 3222876"/>
                <a:gd name="connsiteX12533" fmla="*/ 3856788 w 5697280"/>
                <a:gd name="connsiteY12533" fmla="*/ 1889544 h 3222876"/>
                <a:gd name="connsiteX12534" fmla="*/ 1586262 w 5697280"/>
                <a:gd name="connsiteY12534" fmla="*/ 674857 h 3222876"/>
                <a:gd name="connsiteX12535" fmla="*/ 1606369 w 5697280"/>
                <a:gd name="connsiteY12535" fmla="*/ 517712 h 3222876"/>
                <a:gd name="connsiteX12536" fmla="*/ 1588548 w 5697280"/>
                <a:gd name="connsiteY12536" fmla="*/ 557225 h 3222876"/>
                <a:gd name="connsiteX12537" fmla="*/ 1593749 w 5697280"/>
                <a:gd name="connsiteY12537" fmla="*/ 580854 h 3222876"/>
                <a:gd name="connsiteX12538" fmla="*/ 1597948 w 5697280"/>
                <a:gd name="connsiteY12538" fmla="*/ 586219 h 3222876"/>
                <a:gd name="connsiteX12539" fmla="*/ 1591464 w 5697280"/>
                <a:gd name="connsiteY12539" fmla="*/ 595690 h 3222876"/>
                <a:gd name="connsiteX12540" fmla="*/ 1587008 w 5697280"/>
                <a:gd name="connsiteY12540" fmla="*/ 622024 h 3222876"/>
                <a:gd name="connsiteX12541" fmla="*/ 1585679 w 5697280"/>
                <a:gd name="connsiteY12541" fmla="*/ 671032 h 3222876"/>
                <a:gd name="connsiteX12542" fmla="*/ 1586262 w 5697280"/>
                <a:gd name="connsiteY12542" fmla="*/ 674857 h 3222876"/>
                <a:gd name="connsiteX12543" fmla="*/ 2445488 w 5697280"/>
                <a:gd name="connsiteY12543" fmla="*/ 871749 h 3222876"/>
                <a:gd name="connsiteX12544" fmla="*/ 2459600 w 5697280"/>
                <a:gd name="connsiteY12544" fmla="*/ 853252 h 3222876"/>
                <a:gd name="connsiteX12545" fmla="*/ 2459157 w 5697280"/>
                <a:gd name="connsiteY12545" fmla="*/ 844108 h 3222876"/>
                <a:gd name="connsiteX12546" fmla="*/ 2474669 w 5697280"/>
                <a:gd name="connsiteY12546" fmla="*/ 835361 h 3222876"/>
                <a:gd name="connsiteX12547" fmla="*/ 2500677 w 5697280"/>
                <a:gd name="connsiteY12547" fmla="*/ 811056 h 3222876"/>
                <a:gd name="connsiteX12548" fmla="*/ 2474225 w 5697280"/>
                <a:gd name="connsiteY12548" fmla="*/ 809820 h 3222876"/>
                <a:gd name="connsiteX12549" fmla="*/ 2480966 w 5697280"/>
                <a:gd name="connsiteY12549" fmla="*/ 804758 h 3222876"/>
                <a:gd name="connsiteX12550" fmla="*/ 2489504 w 5697280"/>
                <a:gd name="connsiteY12550" fmla="*/ 798064 h 3222876"/>
                <a:gd name="connsiteX12551" fmla="*/ 2499254 w 5697280"/>
                <a:gd name="connsiteY12551" fmla="*/ 794961 h 3222876"/>
                <a:gd name="connsiteX12552" fmla="*/ 2520130 w 5697280"/>
                <a:gd name="connsiteY12552" fmla="*/ 784161 h 3222876"/>
                <a:gd name="connsiteX12553" fmla="*/ 2483579 w 5697280"/>
                <a:gd name="connsiteY12553" fmla="*/ 784301 h 3222876"/>
                <a:gd name="connsiteX12554" fmla="*/ 2451529 w 5697280"/>
                <a:gd name="connsiteY12554" fmla="*/ 843525 h 3222876"/>
                <a:gd name="connsiteX12555" fmla="*/ 2445488 w 5697280"/>
                <a:gd name="connsiteY12555" fmla="*/ 871749 h 3222876"/>
                <a:gd name="connsiteX12556" fmla="*/ 2887907 w 5697280"/>
                <a:gd name="connsiteY12556" fmla="*/ 260569 h 3222876"/>
                <a:gd name="connsiteX12557" fmla="*/ 2870063 w 5697280"/>
                <a:gd name="connsiteY12557" fmla="*/ 262482 h 3222876"/>
                <a:gd name="connsiteX12558" fmla="*/ 2865748 w 5697280"/>
                <a:gd name="connsiteY12558" fmla="*/ 261269 h 3222876"/>
                <a:gd name="connsiteX12559" fmla="*/ 2866284 w 5697280"/>
                <a:gd name="connsiteY12559" fmla="*/ 257140 h 3222876"/>
                <a:gd name="connsiteX12560" fmla="*/ 2888957 w 5697280"/>
                <a:gd name="connsiteY12560" fmla="*/ 249723 h 3222876"/>
                <a:gd name="connsiteX12561" fmla="*/ 2897074 w 5697280"/>
                <a:gd name="connsiteY12561" fmla="*/ 247623 h 3222876"/>
                <a:gd name="connsiteX12562" fmla="*/ 2902369 w 5697280"/>
                <a:gd name="connsiteY12562" fmla="*/ 237197 h 3222876"/>
                <a:gd name="connsiteX12563" fmla="*/ 2882449 w 5697280"/>
                <a:gd name="connsiteY12563" fmla="*/ 234981 h 3222876"/>
                <a:gd name="connsiteX12564" fmla="*/ 2839226 w 5697280"/>
                <a:gd name="connsiteY12564" fmla="*/ 263042 h 3222876"/>
                <a:gd name="connsiteX12565" fmla="*/ 2821522 w 5697280"/>
                <a:gd name="connsiteY12565" fmla="*/ 287137 h 3222876"/>
                <a:gd name="connsiteX12566" fmla="*/ 2824881 w 5697280"/>
                <a:gd name="connsiteY12566" fmla="*/ 295231 h 3222876"/>
                <a:gd name="connsiteX12567" fmla="*/ 2869153 w 5697280"/>
                <a:gd name="connsiteY12567" fmla="*/ 280699 h 3222876"/>
                <a:gd name="connsiteX12568" fmla="*/ 2887907 w 5697280"/>
                <a:gd name="connsiteY12568" fmla="*/ 260569 h 3222876"/>
                <a:gd name="connsiteX12569" fmla="*/ 4735164 w 5697280"/>
                <a:gd name="connsiteY12569" fmla="*/ 1389814 h 3222876"/>
                <a:gd name="connsiteX12570" fmla="*/ 4721075 w 5697280"/>
                <a:gd name="connsiteY12570" fmla="*/ 1399237 h 3222876"/>
                <a:gd name="connsiteX12571" fmla="*/ 4683288 w 5697280"/>
                <a:gd name="connsiteY12571" fmla="*/ 1409361 h 3222876"/>
                <a:gd name="connsiteX12572" fmla="*/ 4680652 w 5697280"/>
                <a:gd name="connsiteY12572" fmla="*/ 1419087 h 3222876"/>
                <a:gd name="connsiteX12573" fmla="*/ 4721985 w 5697280"/>
                <a:gd name="connsiteY12573" fmla="*/ 1410644 h 3222876"/>
                <a:gd name="connsiteX12574" fmla="*/ 4726230 w 5697280"/>
                <a:gd name="connsiteY12574" fmla="*/ 1408591 h 3222876"/>
                <a:gd name="connsiteX12575" fmla="*/ 4765838 w 5697280"/>
                <a:gd name="connsiteY12575" fmla="*/ 1395552 h 3222876"/>
                <a:gd name="connsiteX12576" fmla="*/ 4799216 w 5697280"/>
                <a:gd name="connsiteY12576" fmla="*/ 1374069 h 3222876"/>
                <a:gd name="connsiteX12577" fmla="*/ 4803322 w 5697280"/>
                <a:gd name="connsiteY12577" fmla="*/ 1366278 h 3222876"/>
                <a:gd name="connsiteX12578" fmla="*/ 4792149 w 5697280"/>
                <a:gd name="connsiteY12578" fmla="*/ 1366231 h 3222876"/>
                <a:gd name="connsiteX12579" fmla="*/ 4753148 w 5697280"/>
                <a:gd name="connsiteY12579" fmla="*/ 1385335 h 3222876"/>
                <a:gd name="connsiteX12580" fmla="*/ 4735164 w 5697280"/>
                <a:gd name="connsiteY12580" fmla="*/ 1389814 h 3222876"/>
                <a:gd name="connsiteX12581" fmla="*/ 4201542 w 5697280"/>
                <a:gd name="connsiteY12581" fmla="*/ 841893 h 3222876"/>
                <a:gd name="connsiteX12582" fmla="*/ 4220575 w 5697280"/>
                <a:gd name="connsiteY12582" fmla="*/ 807207 h 3222876"/>
                <a:gd name="connsiteX12583" fmla="*/ 4197250 w 5697280"/>
                <a:gd name="connsiteY12583" fmla="*/ 813622 h 3222876"/>
                <a:gd name="connsiteX12584" fmla="*/ 4210359 w 5697280"/>
                <a:gd name="connsiteY12584" fmla="*/ 784535 h 3222876"/>
                <a:gd name="connsiteX12585" fmla="*/ 4199162 w 5697280"/>
                <a:gd name="connsiteY12585" fmla="*/ 781526 h 3222876"/>
                <a:gd name="connsiteX12586" fmla="*/ 4194591 w 5697280"/>
                <a:gd name="connsiteY12586" fmla="*/ 793888 h 3222876"/>
                <a:gd name="connsiteX12587" fmla="*/ 4196550 w 5697280"/>
                <a:gd name="connsiteY12587" fmla="*/ 827291 h 3222876"/>
                <a:gd name="connsiteX12588" fmla="*/ 4197390 w 5697280"/>
                <a:gd name="connsiteY12588" fmla="*/ 830533 h 3222876"/>
                <a:gd name="connsiteX12589" fmla="*/ 4196247 w 5697280"/>
                <a:gd name="connsiteY12589" fmla="*/ 857404 h 3222876"/>
                <a:gd name="connsiteX12590" fmla="*/ 4174600 w 5697280"/>
                <a:gd name="connsiteY12590" fmla="*/ 917724 h 3222876"/>
                <a:gd name="connsiteX12591" fmla="*/ 4182181 w 5697280"/>
                <a:gd name="connsiteY12591" fmla="*/ 905665 h 3222876"/>
                <a:gd name="connsiteX12592" fmla="*/ 4218313 w 5697280"/>
                <a:gd name="connsiteY12592" fmla="*/ 852412 h 3222876"/>
                <a:gd name="connsiteX12593" fmla="*/ 4208003 w 5697280"/>
                <a:gd name="connsiteY12593" fmla="*/ 841193 h 3222876"/>
                <a:gd name="connsiteX12594" fmla="*/ 4201542 w 5697280"/>
                <a:gd name="connsiteY12594" fmla="*/ 841893 h 3222876"/>
                <a:gd name="connsiteX12595" fmla="*/ 4956525 w 5697280"/>
                <a:gd name="connsiteY12595" fmla="*/ 1206264 h 3222876"/>
                <a:gd name="connsiteX12596" fmla="*/ 4928791 w 5697280"/>
                <a:gd name="connsiteY12596" fmla="*/ 1194088 h 3222876"/>
                <a:gd name="connsiteX12597" fmla="*/ 4920137 w 5697280"/>
                <a:gd name="connsiteY12597" fmla="*/ 1186390 h 3222876"/>
                <a:gd name="connsiteX12598" fmla="*/ 4900357 w 5697280"/>
                <a:gd name="connsiteY12598" fmla="*/ 1197983 h 3222876"/>
                <a:gd name="connsiteX12599" fmla="*/ 4882210 w 5697280"/>
                <a:gd name="connsiteY12599" fmla="*/ 1244331 h 3222876"/>
                <a:gd name="connsiteX12600" fmla="*/ 4956525 w 5697280"/>
                <a:gd name="connsiteY12600" fmla="*/ 1206264 h 3222876"/>
                <a:gd name="connsiteX12601" fmla="*/ 5261229 w 5697280"/>
                <a:gd name="connsiteY12601" fmla="*/ 1116110 h 3222876"/>
                <a:gd name="connsiteX12602" fmla="*/ 5263072 w 5697280"/>
                <a:gd name="connsiteY12602" fmla="*/ 1157816 h 3222876"/>
                <a:gd name="connsiteX12603" fmla="*/ 5281313 w 5697280"/>
                <a:gd name="connsiteY12603" fmla="*/ 1213238 h 3222876"/>
                <a:gd name="connsiteX12604" fmla="*/ 5313035 w 5697280"/>
                <a:gd name="connsiteY12604" fmla="*/ 1324852 h 3222876"/>
                <a:gd name="connsiteX12605" fmla="*/ 5313992 w 5697280"/>
                <a:gd name="connsiteY12605" fmla="*/ 1303065 h 3222876"/>
                <a:gd name="connsiteX12606" fmla="*/ 5297501 w 5697280"/>
                <a:gd name="connsiteY12606" fmla="*/ 1235187 h 3222876"/>
                <a:gd name="connsiteX12607" fmla="*/ 5297080 w 5697280"/>
                <a:gd name="connsiteY12607" fmla="*/ 1223315 h 3222876"/>
                <a:gd name="connsiteX12608" fmla="*/ 5281733 w 5697280"/>
                <a:gd name="connsiteY12608" fmla="*/ 1181025 h 3222876"/>
                <a:gd name="connsiteX12609" fmla="*/ 5278257 w 5697280"/>
                <a:gd name="connsiteY12609" fmla="*/ 1159822 h 3222876"/>
                <a:gd name="connsiteX12610" fmla="*/ 5261229 w 5697280"/>
                <a:gd name="connsiteY12610" fmla="*/ 1116110 h 3222876"/>
                <a:gd name="connsiteX12611" fmla="*/ 3052937 w 5697280"/>
                <a:gd name="connsiteY12611" fmla="*/ 540897 h 3222876"/>
                <a:gd name="connsiteX12612" fmla="*/ 3055736 w 5697280"/>
                <a:gd name="connsiteY12612" fmla="*/ 493546 h 3222876"/>
                <a:gd name="connsiteX12613" fmla="*/ 3051327 w 5697280"/>
                <a:gd name="connsiteY12613" fmla="*/ 490047 h 3222876"/>
                <a:gd name="connsiteX12614" fmla="*/ 3012560 w 5697280"/>
                <a:gd name="connsiteY12614" fmla="*/ 508965 h 3222876"/>
                <a:gd name="connsiteX12615" fmla="*/ 3007405 w 5697280"/>
                <a:gd name="connsiteY12615" fmla="*/ 511740 h 3222876"/>
                <a:gd name="connsiteX12616" fmla="*/ 3001247 w 5697280"/>
                <a:gd name="connsiteY12616" fmla="*/ 530891 h 3222876"/>
                <a:gd name="connsiteX12617" fmla="*/ 3037775 w 5697280"/>
                <a:gd name="connsiteY12617" fmla="*/ 509548 h 3222876"/>
                <a:gd name="connsiteX12618" fmla="*/ 3048295 w 5697280"/>
                <a:gd name="connsiteY12618" fmla="*/ 512557 h 3222876"/>
                <a:gd name="connsiteX12619" fmla="*/ 3043280 w 5697280"/>
                <a:gd name="connsiteY12619" fmla="*/ 519508 h 3222876"/>
                <a:gd name="connsiteX12620" fmla="*/ 3004256 w 5697280"/>
                <a:gd name="connsiteY12620" fmla="*/ 541597 h 3222876"/>
                <a:gd name="connsiteX12621" fmla="*/ 3000384 w 5697280"/>
                <a:gd name="connsiteY12621" fmla="*/ 552071 h 3222876"/>
                <a:gd name="connsiteX12622" fmla="*/ 3003999 w 5697280"/>
                <a:gd name="connsiteY12622" fmla="*/ 563547 h 3222876"/>
                <a:gd name="connsiteX12623" fmla="*/ 3052937 w 5697280"/>
                <a:gd name="connsiteY12623" fmla="*/ 540897 h 3222876"/>
                <a:gd name="connsiteX12624" fmla="*/ 4367084 w 5697280"/>
                <a:gd name="connsiteY12624" fmla="*/ 638189 h 3222876"/>
                <a:gd name="connsiteX12625" fmla="*/ 4351853 w 5697280"/>
                <a:gd name="connsiteY12625" fmla="*/ 642364 h 3222876"/>
                <a:gd name="connsiteX12626" fmla="*/ 4313878 w 5697280"/>
                <a:gd name="connsiteY12626" fmla="*/ 672804 h 3222876"/>
                <a:gd name="connsiteX12627" fmla="*/ 4309307 w 5697280"/>
                <a:gd name="connsiteY12627" fmla="*/ 686963 h 3222876"/>
                <a:gd name="connsiteX12628" fmla="*/ 4320969 w 5697280"/>
                <a:gd name="connsiteY12628" fmla="*/ 686380 h 3222876"/>
                <a:gd name="connsiteX12629" fmla="*/ 4340936 w 5697280"/>
                <a:gd name="connsiteY12629" fmla="*/ 668023 h 3222876"/>
                <a:gd name="connsiteX12630" fmla="*/ 4369463 w 5697280"/>
                <a:gd name="connsiteY12630" fmla="*/ 657503 h 3222876"/>
                <a:gd name="connsiteX12631" fmla="*/ 4407438 w 5697280"/>
                <a:gd name="connsiteY12631" fmla="*/ 633477 h 3222876"/>
                <a:gd name="connsiteX12632" fmla="*/ 4414156 w 5697280"/>
                <a:gd name="connsiteY12632" fmla="*/ 620811 h 3222876"/>
                <a:gd name="connsiteX12633" fmla="*/ 4405805 w 5697280"/>
                <a:gd name="connsiteY12633" fmla="*/ 622934 h 3222876"/>
                <a:gd name="connsiteX12634" fmla="*/ 4367084 w 5697280"/>
                <a:gd name="connsiteY12634" fmla="*/ 638189 h 3222876"/>
                <a:gd name="connsiteX12635" fmla="*/ 3756067 w 5697280"/>
                <a:gd name="connsiteY12635" fmla="*/ 125746 h 3222876"/>
                <a:gd name="connsiteX12636" fmla="*/ 3773935 w 5697280"/>
                <a:gd name="connsiteY12636" fmla="*/ 137339 h 3222876"/>
                <a:gd name="connsiteX12637" fmla="*/ 3753758 w 5697280"/>
                <a:gd name="connsiteY12637" fmla="*/ 146809 h 3222876"/>
                <a:gd name="connsiteX12638" fmla="*/ 3750282 w 5697280"/>
                <a:gd name="connsiteY12638" fmla="*/ 145970 h 3222876"/>
                <a:gd name="connsiteX12639" fmla="*/ 3742888 w 5697280"/>
                <a:gd name="connsiteY12639" fmla="*/ 155510 h 3222876"/>
                <a:gd name="connsiteX12640" fmla="*/ 3768686 w 5697280"/>
                <a:gd name="connsiteY12640" fmla="*/ 155487 h 3222876"/>
                <a:gd name="connsiteX12641" fmla="*/ 3818580 w 5697280"/>
                <a:gd name="connsiteY12641" fmla="*/ 147859 h 3222876"/>
                <a:gd name="connsiteX12642" fmla="*/ 3823968 w 5697280"/>
                <a:gd name="connsiteY12642" fmla="*/ 144360 h 3222876"/>
                <a:gd name="connsiteX12643" fmla="*/ 3819233 w 5697280"/>
                <a:gd name="connsiteY12643" fmla="*/ 140628 h 3222876"/>
                <a:gd name="connsiteX12644" fmla="*/ 3803768 w 5697280"/>
                <a:gd name="connsiteY12644" fmla="*/ 122574 h 3222876"/>
                <a:gd name="connsiteX12645" fmla="*/ 3810882 w 5697280"/>
                <a:gd name="connsiteY12645" fmla="*/ 105523 h 3222876"/>
                <a:gd name="connsiteX12646" fmla="*/ 3807804 w 5697280"/>
                <a:gd name="connsiteY12646" fmla="*/ 97965 h 3222876"/>
                <a:gd name="connsiteX12647" fmla="*/ 3756067 w 5697280"/>
                <a:gd name="connsiteY12647" fmla="*/ 125746 h 3222876"/>
                <a:gd name="connsiteX12648" fmla="*/ 3615506 w 5697280"/>
                <a:gd name="connsiteY12648" fmla="*/ 1521837 h 3222876"/>
                <a:gd name="connsiteX12649" fmla="*/ 3633280 w 5697280"/>
                <a:gd name="connsiteY12649" fmla="*/ 1475722 h 3222876"/>
                <a:gd name="connsiteX12650" fmla="*/ 3630761 w 5697280"/>
                <a:gd name="connsiteY12650" fmla="*/ 1461960 h 3222876"/>
                <a:gd name="connsiteX12651" fmla="*/ 3650355 w 5697280"/>
                <a:gd name="connsiteY12651" fmla="*/ 1427508 h 3222876"/>
                <a:gd name="connsiteX12652" fmla="*/ 3686300 w 5697280"/>
                <a:gd name="connsiteY12652" fmla="*/ 1382723 h 3222876"/>
                <a:gd name="connsiteX12653" fmla="*/ 3676643 w 5697280"/>
                <a:gd name="connsiteY12653" fmla="*/ 1382349 h 3222876"/>
                <a:gd name="connsiteX12654" fmla="*/ 3660082 w 5697280"/>
                <a:gd name="connsiteY12654" fmla="*/ 1391307 h 3222876"/>
                <a:gd name="connsiteX12655" fmla="*/ 3623717 w 5697280"/>
                <a:gd name="connsiteY12655" fmla="*/ 1465366 h 3222876"/>
                <a:gd name="connsiteX12656" fmla="*/ 3606829 w 5697280"/>
                <a:gd name="connsiteY12656" fmla="*/ 1499491 h 3222876"/>
                <a:gd name="connsiteX12657" fmla="*/ 3615506 w 5697280"/>
                <a:gd name="connsiteY12657" fmla="*/ 1521837 h 3222876"/>
                <a:gd name="connsiteX12658" fmla="*/ 3917831 w 5697280"/>
                <a:gd name="connsiteY12658" fmla="*/ 803825 h 3222876"/>
                <a:gd name="connsiteX12659" fmla="*/ 3911136 w 5697280"/>
                <a:gd name="connsiteY12659" fmla="*/ 815768 h 3222876"/>
                <a:gd name="connsiteX12660" fmla="*/ 3884055 w 5697280"/>
                <a:gd name="connsiteY12660" fmla="*/ 851339 h 3222876"/>
                <a:gd name="connsiteX12661" fmla="*/ 3854198 w 5697280"/>
                <a:gd name="connsiteY12661" fmla="*/ 900277 h 3222876"/>
                <a:gd name="connsiteX12662" fmla="*/ 3859377 w 5697280"/>
                <a:gd name="connsiteY12662" fmla="*/ 898317 h 3222876"/>
                <a:gd name="connsiteX12663" fmla="*/ 3902739 w 5697280"/>
                <a:gd name="connsiteY12663" fmla="*/ 860553 h 3222876"/>
                <a:gd name="connsiteX12664" fmla="*/ 3932783 w 5697280"/>
                <a:gd name="connsiteY12664" fmla="*/ 822019 h 3222876"/>
                <a:gd name="connsiteX12665" fmla="*/ 3917831 w 5697280"/>
                <a:gd name="connsiteY12665" fmla="*/ 803825 h 3222876"/>
                <a:gd name="connsiteX12666" fmla="*/ 3817181 w 5697280"/>
                <a:gd name="connsiteY12666" fmla="*/ 1286247 h 3222876"/>
                <a:gd name="connsiteX12667" fmla="*/ 3803442 w 5697280"/>
                <a:gd name="connsiteY12667" fmla="*/ 1391610 h 3222876"/>
                <a:gd name="connsiteX12668" fmla="*/ 3800642 w 5697280"/>
                <a:gd name="connsiteY12668" fmla="*/ 1418084 h 3222876"/>
                <a:gd name="connsiteX12669" fmla="*/ 3804095 w 5697280"/>
                <a:gd name="connsiteY12669" fmla="*/ 1499165 h 3222876"/>
                <a:gd name="connsiteX12670" fmla="*/ 3810299 w 5697280"/>
                <a:gd name="connsiteY12670" fmla="*/ 1506652 h 3222876"/>
                <a:gd name="connsiteX12671" fmla="*/ 3808480 w 5697280"/>
                <a:gd name="connsiteY12671" fmla="*/ 1438634 h 3222876"/>
                <a:gd name="connsiteX12672" fmla="*/ 3811232 w 5697280"/>
                <a:gd name="connsiteY12672" fmla="*/ 1422120 h 3222876"/>
                <a:gd name="connsiteX12673" fmla="*/ 3815548 w 5697280"/>
                <a:gd name="connsiteY12673" fmla="*/ 1340830 h 3222876"/>
                <a:gd name="connsiteX12674" fmla="*/ 3817181 w 5697280"/>
                <a:gd name="connsiteY12674" fmla="*/ 1286247 h 3222876"/>
                <a:gd name="connsiteX12675" fmla="*/ 5219569 w 5697280"/>
                <a:gd name="connsiteY12675" fmla="*/ 792092 h 3222876"/>
                <a:gd name="connsiteX12676" fmla="*/ 5198576 w 5697280"/>
                <a:gd name="connsiteY12676" fmla="*/ 798273 h 3222876"/>
                <a:gd name="connsiteX12677" fmla="*/ 5152554 w 5697280"/>
                <a:gd name="connsiteY12677" fmla="*/ 795708 h 3222876"/>
                <a:gd name="connsiteX12678" fmla="*/ 5146210 w 5697280"/>
                <a:gd name="connsiteY12678" fmla="*/ 800629 h 3222876"/>
                <a:gd name="connsiteX12679" fmla="*/ 5158246 w 5697280"/>
                <a:gd name="connsiteY12679" fmla="*/ 822462 h 3222876"/>
                <a:gd name="connsiteX12680" fmla="*/ 5164521 w 5697280"/>
                <a:gd name="connsiteY12680" fmla="*/ 812852 h 3222876"/>
                <a:gd name="connsiteX12681" fmla="*/ 5176137 w 5697280"/>
                <a:gd name="connsiteY12681" fmla="*/ 830603 h 3222876"/>
                <a:gd name="connsiteX12682" fmla="*/ 5184371 w 5697280"/>
                <a:gd name="connsiteY12682" fmla="*/ 835618 h 3222876"/>
                <a:gd name="connsiteX12683" fmla="*/ 5198576 w 5697280"/>
                <a:gd name="connsiteY12683" fmla="*/ 812689 h 3222876"/>
                <a:gd name="connsiteX12684" fmla="*/ 5209983 w 5697280"/>
                <a:gd name="connsiteY12684" fmla="*/ 807534 h 3222876"/>
                <a:gd name="connsiteX12685" fmla="*/ 5225891 w 5697280"/>
                <a:gd name="connsiteY12685" fmla="*/ 824608 h 3222876"/>
                <a:gd name="connsiteX12686" fmla="*/ 5227617 w 5697280"/>
                <a:gd name="connsiteY12686" fmla="*/ 819570 h 3222876"/>
                <a:gd name="connsiteX12687" fmla="*/ 5219569 w 5697280"/>
                <a:gd name="connsiteY12687" fmla="*/ 792092 h 3222876"/>
                <a:gd name="connsiteX12688" fmla="*/ 1227862 w 5697280"/>
                <a:gd name="connsiteY12688" fmla="*/ 2321443 h 3222876"/>
                <a:gd name="connsiteX12689" fmla="*/ 1171951 w 5697280"/>
                <a:gd name="connsiteY12689" fmla="*/ 2352140 h 3222876"/>
                <a:gd name="connsiteX12690" fmla="*/ 1169105 w 5697280"/>
                <a:gd name="connsiteY12690" fmla="*/ 2373646 h 3222876"/>
                <a:gd name="connsiteX12691" fmla="*/ 1187882 w 5697280"/>
                <a:gd name="connsiteY12691" fmla="*/ 2376212 h 3222876"/>
                <a:gd name="connsiteX12692" fmla="*/ 1239735 w 5697280"/>
                <a:gd name="connsiteY12692" fmla="*/ 2335112 h 3222876"/>
                <a:gd name="connsiteX12693" fmla="*/ 1200245 w 5697280"/>
                <a:gd name="connsiteY12693" fmla="*/ 2348081 h 3222876"/>
                <a:gd name="connsiteX12694" fmla="*/ 1210951 w 5697280"/>
                <a:gd name="connsiteY12694" fmla="*/ 2332219 h 3222876"/>
                <a:gd name="connsiteX12695" fmla="*/ 1227862 w 5697280"/>
                <a:gd name="connsiteY12695" fmla="*/ 2321443 h 3222876"/>
                <a:gd name="connsiteX12696" fmla="*/ 3839013 w 5697280"/>
                <a:gd name="connsiteY12696" fmla="*/ 1137103 h 3222876"/>
                <a:gd name="connsiteX12697" fmla="*/ 3864695 w 5697280"/>
                <a:gd name="connsiteY12697" fmla="*/ 1089752 h 3222876"/>
                <a:gd name="connsiteX12698" fmla="*/ 3842325 w 5697280"/>
                <a:gd name="connsiteY12698" fmla="*/ 1103491 h 3222876"/>
                <a:gd name="connsiteX12699" fmla="*/ 3839597 w 5697280"/>
                <a:gd name="connsiteY12699" fmla="*/ 1096213 h 3222876"/>
                <a:gd name="connsiteX12700" fmla="*/ 3868100 w 5697280"/>
                <a:gd name="connsiteY12700" fmla="*/ 1049328 h 3222876"/>
                <a:gd name="connsiteX12701" fmla="*/ 3880976 w 5697280"/>
                <a:gd name="connsiteY12701" fmla="*/ 1020731 h 3222876"/>
                <a:gd name="connsiteX12702" fmla="*/ 3872626 w 5697280"/>
                <a:gd name="connsiteY12702" fmla="*/ 1029081 h 3222876"/>
                <a:gd name="connsiteX12703" fmla="*/ 3831876 w 5697280"/>
                <a:gd name="connsiteY12703" fmla="*/ 1070228 h 3222876"/>
                <a:gd name="connsiteX12704" fmla="*/ 3827794 w 5697280"/>
                <a:gd name="connsiteY12704" fmla="*/ 1078135 h 3222876"/>
                <a:gd name="connsiteX12705" fmla="*/ 3827047 w 5697280"/>
                <a:gd name="connsiteY12705" fmla="*/ 1104190 h 3222876"/>
                <a:gd name="connsiteX12706" fmla="*/ 3830056 w 5697280"/>
                <a:gd name="connsiteY12706" fmla="*/ 1118885 h 3222876"/>
                <a:gd name="connsiteX12707" fmla="*/ 3839013 w 5697280"/>
                <a:gd name="connsiteY12707" fmla="*/ 1137103 h 3222876"/>
                <a:gd name="connsiteX12708" fmla="*/ 4454719 w 5697280"/>
                <a:gd name="connsiteY12708" fmla="*/ 804758 h 3222876"/>
                <a:gd name="connsiteX12709" fmla="*/ 4439044 w 5697280"/>
                <a:gd name="connsiteY12709" fmla="*/ 816747 h 3222876"/>
                <a:gd name="connsiteX12710" fmla="*/ 4394772 w 5697280"/>
                <a:gd name="connsiteY12710" fmla="*/ 863469 h 3222876"/>
                <a:gd name="connsiteX12711" fmla="*/ 4386561 w 5697280"/>
                <a:gd name="connsiteY12711" fmla="*/ 869627 h 3222876"/>
                <a:gd name="connsiteX12712" fmla="*/ 4381057 w 5697280"/>
                <a:gd name="connsiteY12712" fmla="*/ 859970 h 3222876"/>
                <a:gd name="connsiteX12713" fmla="*/ 4374758 w 5697280"/>
                <a:gd name="connsiteY12713" fmla="*/ 884719 h 3222876"/>
                <a:gd name="connsiteX12714" fmla="*/ 4377674 w 5697280"/>
                <a:gd name="connsiteY12714" fmla="*/ 891973 h 3222876"/>
                <a:gd name="connsiteX12715" fmla="*/ 4383949 w 5697280"/>
                <a:gd name="connsiteY12715" fmla="*/ 889150 h 3222876"/>
                <a:gd name="connsiteX12716" fmla="*/ 4457028 w 5697280"/>
                <a:gd name="connsiteY12716" fmla="*/ 810519 h 3222876"/>
                <a:gd name="connsiteX12717" fmla="*/ 4454719 w 5697280"/>
                <a:gd name="connsiteY12717" fmla="*/ 804758 h 3222876"/>
                <a:gd name="connsiteX12718" fmla="*/ 2495265 w 5697280"/>
                <a:gd name="connsiteY12718" fmla="*/ 765617 h 3222876"/>
                <a:gd name="connsiteX12719" fmla="*/ 2523140 w 5697280"/>
                <a:gd name="connsiteY12719" fmla="*/ 761722 h 3222876"/>
                <a:gd name="connsiteX12720" fmla="*/ 2536902 w 5697280"/>
                <a:gd name="connsiteY12720" fmla="*/ 747447 h 3222876"/>
                <a:gd name="connsiteX12721" fmla="*/ 2521833 w 5697280"/>
                <a:gd name="connsiteY12721" fmla="*/ 732868 h 3222876"/>
                <a:gd name="connsiteX12722" fmla="*/ 2528458 w 5697280"/>
                <a:gd name="connsiteY12722" fmla="*/ 726873 h 3222876"/>
                <a:gd name="connsiteX12723" fmla="*/ 2535269 w 5697280"/>
                <a:gd name="connsiteY12723" fmla="*/ 724494 h 3222876"/>
                <a:gd name="connsiteX12724" fmla="*/ 2552623 w 5697280"/>
                <a:gd name="connsiteY12724" fmla="*/ 711408 h 3222876"/>
                <a:gd name="connsiteX12725" fmla="*/ 2552017 w 5697280"/>
                <a:gd name="connsiteY12725" fmla="*/ 692235 h 3222876"/>
                <a:gd name="connsiteX12726" fmla="*/ 2554070 w 5697280"/>
                <a:gd name="connsiteY12726" fmla="*/ 682811 h 3222876"/>
                <a:gd name="connsiteX12727" fmla="*/ 2507838 w 5697280"/>
                <a:gd name="connsiteY12727" fmla="*/ 741429 h 3222876"/>
                <a:gd name="connsiteX12728" fmla="*/ 2495265 w 5697280"/>
                <a:gd name="connsiteY12728" fmla="*/ 765617 h 3222876"/>
                <a:gd name="connsiteX12729" fmla="*/ 3533236 w 5697280"/>
                <a:gd name="connsiteY12729" fmla="*/ 900463 h 3222876"/>
                <a:gd name="connsiteX12730" fmla="*/ 3513550 w 5697280"/>
                <a:gd name="connsiteY12730" fmla="*/ 905735 h 3222876"/>
                <a:gd name="connsiteX12731" fmla="*/ 3493303 w 5697280"/>
                <a:gd name="connsiteY12731" fmla="*/ 941657 h 3222876"/>
                <a:gd name="connsiteX12732" fmla="*/ 3450453 w 5697280"/>
                <a:gd name="connsiteY12732" fmla="*/ 1023647 h 3222876"/>
                <a:gd name="connsiteX12733" fmla="*/ 3474082 w 5697280"/>
                <a:gd name="connsiteY12733" fmla="*/ 999201 h 3222876"/>
                <a:gd name="connsiteX12734" fmla="*/ 3505409 w 5697280"/>
                <a:gd name="connsiteY12734" fmla="*/ 949308 h 3222876"/>
                <a:gd name="connsiteX12735" fmla="*/ 3521177 w 5697280"/>
                <a:gd name="connsiteY12735" fmla="*/ 937948 h 3222876"/>
                <a:gd name="connsiteX12736" fmla="*/ 3525679 w 5697280"/>
                <a:gd name="connsiteY12736" fmla="*/ 933119 h 3222876"/>
                <a:gd name="connsiteX12737" fmla="*/ 3533236 w 5697280"/>
                <a:gd name="connsiteY12737" fmla="*/ 900463 h 3222876"/>
                <a:gd name="connsiteX12738" fmla="*/ 2889773 w 5697280"/>
                <a:gd name="connsiteY12738" fmla="*/ 1059242 h 3222876"/>
                <a:gd name="connsiteX12739" fmla="*/ 2938547 w 5697280"/>
                <a:gd name="connsiteY12739" fmla="*/ 973076 h 3222876"/>
                <a:gd name="connsiteX12740" fmla="*/ 2960590 w 5697280"/>
                <a:gd name="connsiteY12740" fmla="*/ 916838 h 3222876"/>
                <a:gd name="connsiteX12741" fmla="*/ 2958724 w 5697280"/>
                <a:gd name="connsiteY12741" fmla="*/ 905455 h 3222876"/>
                <a:gd name="connsiteX12742" fmla="*/ 2951726 w 5697280"/>
                <a:gd name="connsiteY12742" fmla="*/ 912639 h 3222876"/>
                <a:gd name="connsiteX12743" fmla="*/ 2911466 w 5697280"/>
                <a:gd name="connsiteY12743" fmla="*/ 1005662 h 3222876"/>
                <a:gd name="connsiteX12744" fmla="*/ 2889773 w 5697280"/>
                <a:gd name="connsiteY12744" fmla="*/ 1059242 h 3222876"/>
                <a:gd name="connsiteX12745" fmla="*/ 3429834 w 5697280"/>
                <a:gd name="connsiteY12745" fmla="*/ 675487 h 3222876"/>
                <a:gd name="connsiteX12746" fmla="*/ 3377677 w 5697280"/>
                <a:gd name="connsiteY12746" fmla="*/ 730326 h 3222876"/>
                <a:gd name="connsiteX12747" fmla="*/ 3359320 w 5697280"/>
                <a:gd name="connsiteY12747" fmla="*/ 760369 h 3222876"/>
                <a:gd name="connsiteX12748" fmla="*/ 3363868 w 5697280"/>
                <a:gd name="connsiteY12748" fmla="*/ 771309 h 3222876"/>
                <a:gd name="connsiteX12749" fmla="*/ 3377467 w 5697280"/>
                <a:gd name="connsiteY12749" fmla="*/ 763658 h 3222876"/>
                <a:gd name="connsiteX12750" fmla="*/ 3405388 w 5697280"/>
                <a:gd name="connsiteY12750" fmla="*/ 720622 h 3222876"/>
                <a:gd name="connsiteX12751" fmla="*/ 3429834 w 5697280"/>
                <a:gd name="connsiteY12751" fmla="*/ 675487 h 3222876"/>
                <a:gd name="connsiteX12752" fmla="*/ 3653970 w 5697280"/>
                <a:gd name="connsiteY12752" fmla="*/ 1135867 h 3222876"/>
                <a:gd name="connsiteX12753" fmla="*/ 3689402 w 5697280"/>
                <a:gd name="connsiteY12753" fmla="*/ 1036616 h 3222876"/>
                <a:gd name="connsiteX12754" fmla="*/ 3687256 w 5697280"/>
                <a:gd name="connsiteY12754" fmla="*/ 1027449 h 3222876"/>
                <a:gd name="connsiteX12755" fmla="*/ 3651614 w 5697280"/>
                <a:gd name="connsiteY12755" fmla="*/ 1099315 h 3222876"/>
                <a:gd name="connsiteX12756" fmla="*/ 3653970 w 5697280"/>
                <a:gd name="connsiteY12756" fmla="*/ 1135867 h 3222876"/>
                <a:gd name="connsiteX12757" fmla="*/ 3598945 w 5697280"/>
                <a:gd name="connsiteY12757" fmla="*/ 486618 h 3222876"/>
                <a:gd name="connsiteX12758" fmla="*/ 3567222 w 5697280"/>
                <a:gd name="connsiteY12758" fmla="*/ 510247 h 3222876"/>
                <a:gd name="connsiteX12759" fmla="*/ 3547022 w 5697280"/>
                <a:gd name="connsiteY12759" fmla="*/ 532267 h 3222876"/>
                <a:gd name="connsiteX12760" fmla="*/ 3509911 w 5697280"/>
                <a:gd name="connsiteY12760" fmla="*/ 588762 h 3222876"/>
                <a:gd name="connsiteX12761" fmla="*/ 3508348 w 5697280"/>
                <a:gd name="connsiteY12761" fmla="*/ 604577 h 3222876"/>
                <a:gd name="connsiteX12762" fmla="*/ 3518238 w 5697280"/>
                <a:gd name="connsiteY12762" fmla="*/ 603340 h 3222876"/>
                <a:gd name="connsiteX12763" fmla="*/ 3582430 w 5697280"/>
                <a:gd name="connsiteY12763" fmla="*/ 520557 h 3222876"/>
                <a:gd name="connsiteX12764" fmla="*/ 3589638 w 5697280"/>
                <a:gd name="connsiteY12764" fmla="*/ 514586 h 3222876"/>
                <a:gd name="connsiteX12765" fmla="*/ 3598945 w 5697280"/>
                <a:gd name="connsiteY12765" fmla="*/ 486618 h 3222876"/>
                <a:gd name="connsiteX12766" fmla="*/ 1970203 w 5697280"/>
                <a:gd name="connsiteY12766" fmla="*/ 601381 h 3222876"/>
                <a:gd name="connsiteX12767" fmla="*/ 1946761 w 5697280"/>
                <a:gd name="connsiteY12767" fmla="*/ 618712 h 3222876"/>
                <a:gd name="connsiteX12768" fmla="*/ 1918770 w 5697280"/>
                <a:gd name="connsiteY12768" fmla="*/ 635320 h 3222876"/>
                <a:gd name="connsiteX12769" fmla="*/ 1902372 w 5697280"/>
                <a:gd name="connsiteY12769" fmla="*/ 656733 h 3222876"/>
                <a:gd name="connsiteX12770" fmla="*/ 1874055 w 5697280"/>
                <a:gd name="connsiteY12770" fmla="*/ 678123 h 3222876"/>
                <a:gd name="connsiteX12771" fmla="*/ 1869086 w 5697280"/>
                <a:gd name="connsiteY12771" fmla="*/ 688059 h 3222876"/>
                <a:gd name="connsiteX12772" fmla="*/ 1878720 w 5697280"/>
                <a:gd name="connsiteY12772" fmla="*/ 691302 h 3222876"/>
                <a:gd name="connsiteX12773" fmla="*/ 1905194 w 5697280"/>
                <a:gd name="connsiteY12773" fmla="*/ 667160 h 3222876"/>
                <a:gd name="connsiteX12774" fmla="*/ 1944755 w 5697280"/>
                <a:gd name="connsiteY12774" fmla="*/ 634550 h 3222876"/>
                <a:gd name="connsiteX12775" fmla="*/ 1959380 w 5697280"/>
                <a:gd name="connsiteY12775" fmla="*/ 644347 h 3222876"/>
                <a:gd name="connsiteX12776" fmla="*/ 1972303 w 5697280"/>
                <a:gd name="connsiteY12776" fmla="*/ 617989 h 3222876"/>
                <a:gd name="connsiteX12777" fmla="*/ 1970203 w 5697280"/>
                <a:gd name="connsiteY12777" fmla="*/ 601381 h 3222876"/>
                <a:gd name="connsiteX12778" fmla="*/ 2625213 w 5697280"/>
                <a:gd name="connsiteY12778" fmla="*/ 160292 h 3222876"/>
                <a:gd name="connsiteX12779" fmla="*/ 2643617 w 5697280"/>
                <a:gd name="connsiteY12779" fmla="*/ 171511 h 3222876"/>
                <a:gd name="connsiteX12780" fmla="*/ 2612267 w 5697280"/>
                <a:gd name="connsiteY12780" fmla="*/ 186883 h 3222876"/>
                <a:gd name="connsiteX12781" fmla="*/ 2625889 w 5697280"/>
                <a:gd name="connsiteY12781" fmla="*/ 189962 h 3222876"/>
                <a:gd name="connsiteX12782" fmla="*/ 2684134 w 5697280"/>
                <a:gd name="connsiteY12782" fmla="*/ 187606 h 3222876"/>
                <a:gd name="connsiteX12783" fmla="*/ 2690128 w 5697280"/>
                <a:gd name="connsiteY12783" fmla="*/ 184620 h 3222876"/>
                <a:gd name="connsiteX12784" fmla="*/ 2687073 w 5697280"/>
                <a:gd name="connsiteY12784" fmla="*/ 177599 h 3222876"/>
                <a:gd name="connsiteX12785" fmla="*/ 2662697 w 5697280"/>
                <a:gd name="connsiteY12785" fmla="*/ 172538 h 3222876"/>
                <a:gd name="connsiteX12786" fmla="*/ 2653390 w 5697280"/>
                <a:gd name="connsiteY12786" fmla="*/ 169832 h 3222876"/>
                <a:gd name="connsiteX12787" fmla="*/ 2659805 w 5697280"/>
                <a:gd name="connsiteY12787" fmla="*/ 163091 h 3222876"/>
                <a:gd name="connsiteX12788" fmla="*/ 2694187 w 5697280"/>
                <a:gd name="connsiteY12788" fmla="*/ 161575 h 3222876"/>
                <a:gd name="connsiteX12789" fmla="*/ 2695237 w 5697280"/>
                <a:gd name="connsiteY12789" fmla="*/ 150751 h 3222876"/>
                <a:gd name="connsiteX12790" fmla="*/ 2685743 w 5697280"/>
                <a:gd name="connsiteY12790" fmla="*/ 150145 h 3222876"/>
                <a:gd name="connsiteX12791" fmla="*/ 2625213 w 5697280"/>
                <a:gd name="connsiteY12791" fmla="*/ 160292 h 3222876"/>
                <a:gd name="connsiteX12792" fmla="*/ 4353929 w 5697280"/>
                <a:gd name="connsiteY12792" fmla="*/ 258400 h 3222876"/>
                <a:gd name="connsiteX12793" fmla="*/ 4380707 w 5697280"/>
                <a:gd name="connsiteY12793" fmla="*/ 256137 h 3222876"/>
                <a:gd name="connsiteX12794" fmla="*/ 4457192 w 5697280"/>
                <a:gd name="connsiteY12794" fmla="*/ 252498 h 3222876"/>
                <a:gd name="connsiteX12795" fmla="*/ 4481753 w 5697280"/>
                <a:gd name="connsiteY12795" fmla="*/ 257023 h 3222876"/>
                <a:gd name="connsiteX12796" fmla="*/ 4491294 w 5697280"/>
                <a:gd name="connsiteY12796" fmla="*/ 240416 h 3222876"/>
                <a:gd name="connsiteX12797" fmla="*/ 4422833 w 5697280"/>
                <a:gd name="connsiteY12797" fmla="*/ 247343 h 3222876"/>
                <a:gd name="connsiteX12798" fmla="*/ 4373336 w 5697280"/>
                <a:gd name="connsiteY12798" fmla="*/ 245221 h 3222876"/>
                <a:gd name="connsiteX12799" fmla="*/ 4353929 w 5697280"/>
                <a:gd name="connsiteY12799" fmla="*/ 258400 h 3222876"/>
                <a:gd name="connsiteX12800" fmla="*/ 4970567 w 5697280"/>
                <a:gd name="connsiteY12800" fmla="*/ 495949 h 3222876"/>
                <a:gd name="connsiteX12801" fmla="*/ 5000354 w 5697280"/>
                <a:gd name="connsiteY12801" fmla="*/ 504253 h 3222876"/>
                <a:gd name="connsiteX12802" fmla="*/ 4998185 w 5697280"/>
                <a:gd name="connsiteY12802" fmla="*/ 475655 h 3222876"/>
                <a:gd name="connsiteX12803" fmla="*/ 5015866 w 5697280"/>
                <a:gd name="connsiteY12803" fmla="*/ 457578 h 3222876"/>
                <a:gd name="connsiteX12804" fmla="*/ 5022211 w 5697280"/>
                <a:gd name="connsiteY12804" fmla="*/ 442859 h 3222876"/>
                <a:gd name="connsiteX12805" fmla="*/ 4964479 w 5697280"/>
                <a:gd name="connsiteY12805" fmla="*/ 442183 h 3222876"/>
                <a:gd name="connsiteX12806" fmla="*/ 4974323 w 5697280"/>
                <a:gd name="connsiteY12806" fmla="*/ 457251 h 3222876"/>
                <a:gd name="connsiteX12807" fmla="*/ 4989834 w 5697280"/>
                <a:gd name="connsiteY12807" fmla="*/ 462290 h 3222876"/>
                <a:gd name="connsiteX12808" fmla="*/ 4982440 w 5697280"/>
                <a:gd name="connsiteY12808" fmla="*/ 478618 h 3222876"/>
                <a:gd name="connsiteX12809" fmla="*/ 4970567 w 5697280"/>
                <a:gd name="connsiteY12809" fmla="*/ 495949 h 3222876"/>
                <a:gd name="connsiteX12810" fmla="*/ 1794724 w 5697280"/>
                <a:gd name="connsiteY12810" fmla="*/ 497255 h 3222876"/>
                <a:gd name="connsiteX12811" fmla="*/ 1830412 w 5697280"/>
                <a:gd name="connsiteY12811" fmla="*/ 473206 h 3222876"/>
                <a:gd name="connsiteX12812" fmla="*/ 1838040 w 5697280"/>
                <a:gd name="connsiteY12812" fmla="*/ 455479 h 3222876"/>
                <a:gd name="connsiteX12813" fmla="*/ 1845504 w 5697280"/>
                <a:gd name="connsiteY12813" fmla="*/ 422240 h 3222876"/>
                <a:gd name="connsiteX12814" fmla="*/ 1849889 w 5697280"/>
                <a:gd name="connsiteY12814" fmla="*/ 403019 h 3222876"/>
                <a:gd name="connsiteX12815" fmla="*/ 1821129 w 5697280"/>
                <a:gd name="connsiteY12815" fmla="*/ 428304 h 3222876"/>
                <a:gd name="connsiteX12816" fmla="*/ 1819029 w 5697280"/>
                <a:gd name="connsiteY12816" fmla="*/ 432550 h 3222876"/>
                <a:gd name="connsiteX12817" fmla="*/ 1794724 w 5697280"/>
                <a:gd name="connsiteY12817" fmla="*/ 497255 h 3222876"/>
                <a:gd name="connsiteX12818" fmla="*/ 3507928 w 5697280"/>
                <a:gd name="connsiteY12818" fmla="*/ 564806 h 3222876"/>
                <a:gd name="connsiteX12819" fmla="*/ 3510331 w 5697280"/>
                <a:gd name="connsiteY12819" fmla="*/ 564970 h 3222876"/>
                <a:gd name="connsiteX12820" fmla="*/ 3543080 w 5697280"/>
                <a:gd name="connsiteY12820" fmla="*/ 510644 h 3222876"/>
                <a:gd name="connsiteX12821" fmla="*/ 3580051 w 5697280"/>
                <a:gd name="connsiteY12821" fmla="*/ 476518 h 3222876"/>
                <a:gd name="connsiteX12822" fmla="*/ 3598735 w 5697280"/>
                <a:gd name="connsiteY12822" fmla="*/ 477661 h 3222876"/>
                <a:gd name="connsiteX12823" fmla="*/ 3595143 w 5697280"/>
                <a:gd name="connsiteY12823" fmla="*/ 455642 h 3222876"/>
                <a:gd name="connsiteX12824" fmla="*/ 3574336 w 5697280"/>
                <a:gd name="connsiteY12824" fmla="*/ 460844 h 3222876"/>
                <a:gd name="connsiteX12825" fmla="*/ 3520267 w 5697280"/>
                <a:gd name="connsiteY12825" fmla="*/ 530564 h 3222876"/>
                <a:gd name="connsiteX12826" fmla="*/ 3507065 w 5697280"/>
                <a:gd name="connsiteY12826" fmla="*/ 544583 h 3222876"/>
                <a:gd name="connsiteX12827" fmla="*/ 3507928 w 5697280"/>
                <a:gd name="connsiteY12827" fmla="*/ 564806 h 3222876"/>
                <a:gd name="connsiteX12828" fmla="*/ 4626326 w 5697280"/>
                <a:gd name="connsiteY12828" fmla="*/ 394715 h 3222876"/>
                <a:gd name="connsiteX12829" fmla="*/ 4655553 w 5697280"/>
                <a:gd name="connsiteY12829" fmla="*/ 385665 h 3222876"/>
                <a:gd name="connsiteX12830" fmla="*/ 4646130 w 5697280"/>
                <a:gd name="connsiteY12830" fmla="*/ 378434 h 3222876"/>
                <a:gd name="connsiteX12831" fmla="*/ 4632065 w 5697280"/>
                <a:gd name="connsiteY12831" fmla="*/ 377874 h 3222876"/>
                <a:gd name="connsiteX12832" fmla="*/ 4585693 w 5697280"/>
                <a:gd name="connsiteY12832" fmla="*/ 397024 h 3222876"/>
                <a:gd name="connsiteX12833" fmla="*/ 4587839 w 5697280"/>
                <a:gd name="connsiteY12833" fmla="*/ 404372 h 3222876"/>
                <a:gd name="connsiteX12834" fmla="*/ 4625253 w 5697280"/>
                <a:gd name="connsiteY12834" fmla="*/ 409784 h 3222876"/>
                <a:gd name="connsiteX12835" fmla="*/ 4650515 w 5697280"/>
                <a:gd name="connsiteY12835" fmla="*/ 410203 h 3222876"/>
                <a:gd name="connsiteX12836" fmla="*/ 4626326 w 5697280"/>
                <a:gd name="connsiteY12836" fmla="*/ 394715 h 3222876"/>
                <a:gd name="connsiteX12837" fmla="*/ 5318190 w 5697280"/>
                <a:gd name="connsiteY12837" fmla="*/ 967851 h 3222876"/>
                <a:gd name="connsiteX12838" fmla="*/ 5325678 w 5697280"/>
                <a:gd name="connsiteY12838" fmla="*/ 973240 h 3222876"/>
                <a:gd name="connsiteX12839" fmla="*/ 5327358 w 5697280"/>
                <a:gd name="connsiteY12839" fmla="*/ 964679 h 3222876"/>
                <a:gd name="connsiteX12840" fmla="*/ 5322156 w 5697280"/>
                <a:gd name="connsiteY12840" fmla="*/ 924722 h 3222876"/>
                <a:gd name="connsiteX12841" fmla="*/ 5323579 w 5697280"/>
                <a:gd name="connsiteY12841" fmla="*/ 909607 h 3222876"/>
                <a:gd name="connsiteX12842" fmla="*/ 5323695 w 5697280"/>
                <a:gd name="connsiteY12842" fmla="*/ 881546 h 3222876"/>
                <a:gd name="connsiteX12843" fmla="*/ 5318541 w 5697280"/>
                <a:gd name="connsiteY12843" fmla="*/ 875901 h 3222876"/>
                <a:gd name="connsiteX12844" fmla="*/ 5311846 w 5697280"/>
                <a:gd name="connsiteY12844" fmla="*/ 914249 h 3222876"/>
                <a:gd name="connsiteX12845" fmla="*/ 5319007 w 5697280"/>
                <a:gd name="connsiteY12845" fmla="*/ 948304 h 3222876"/>
                <a:gd name="connsiteX12846" fmla="*/ 5317258 w 5697280"/>
                <a:gd name="connsiteY12846" fmla="*/ 963536 h 3222876"/>
                <a:gd name="connsiteX12847" fmla="*/ 5306225 w 5697280"/>
                <a:gd name="connsiteY12847" fmla="*/ 951104 h 3222876"/>
                <a:gd name="connsiteX12848" fmla="*/ 5301769 w 5697280"/>
                <a:gd name="connsiteY12848" fmla="*/ 950241 h 3222876"/>
                <a:gd name="connsiteX12849" fmla="*/ 5320220 w 5697280"/>
                <a:gd name="connsiteY12849" fmla="*/ 1034376 h 3222876"/>
                <a:gd name="connsiteX12850" fmla="*/ 5318494 w 5697280"/>
                <a:gd name="connsiteY12850" fmla="*/ 1004170 h 3222876"/>
                <a:gd name="connsiteX12851" fmla="*/ 5318190 w 5697280"/>
                <a:gd name="connsiteY12851" fmla="*/ 967851 h 3222876"/>
                <a:gd name="connsiteX12852" fmla="*/ 4212785 w 5697280"/>
                <a:gd name="connsiteY12852" fmla="*/ 599305 h 3222876"/>
                <a:gd name="connsiteX12853" fmla="*/ 4220832 w 5697280"/>
                <a:gd name="connsiteY12853" fmla="*/ 598932 h 3222876"/>
                <a:gd name="connsiteX12854" fmla="*/ 4227363 w 5697280"/>
                <a:gd name="connsiteY12854" fmla="*/ 590675 h 3222876"/>
                <a:gd name="connsiteX12855" fmla="*/ 4284395 w 5697280"/>
                <a:gd name="connsiteY12855" fmla="*/ 559791 h 3222876"/>
                <a:gd name="connsiteX12856" fmla="*/ 4291206 w 5697280"/>
                <a:gd name="connsiteY12856" fmla="*/ 551837 h 3222876"/>
                <a:gd name="connsiteX12857" fmla="*/ 4275414 w 5697280"/>
                <a:gd name="connsiteY12857" fmla="*/ 546799 h 3222876"/>
                <a:gd name="connsiteX12858" fmla="*/ 4246304 w 5697280"/>
                <a:gd name="connsiteY12858" fmla="*/ 556736 h 3222876"/>
                <a:gd name="connsiteX12859" fmla="*/ 4240799 w 5697280"/>
                <a:gd name="connsiteY12859" fmla="*/ 558835 h 3222876"/>
                <a:gd name="connsiteX12860" fmla="*/ 4217940 w 5697280"/>
                <a:gd name="connsiteY12860" fmla="*/ 555966 h 3222876"/>
                <a:gd name="connsiteX12861" fmla="*/ 4220436 w 5697280"/>
                <a:gd name="connsiteY12861" fmla="*/ 577869 h 3222876"/>
                <a:gd name="connsiteX12862" fmla="*/ 4212785 w 5697280"/>
                <a:gd name="connsiteY12862" fmla="*/ 599305 h 3222876"/>
                <a:gd name="connsiteX12863" fmla="*/ 3443666 w 5697280"/>
                <a:gd name="connsiteY12863" fmla="*/ 599118 h 3222876"/>
                <a:gd name="connsiteX12864" fmla="*/ 3430067 w 5697280"/>
                <a:gd name="connsiteY12864" fmla="*/ 618712 h 3222876"/>
                <a:gd name="connsiteX12865" fmla="*/ 3403709 w 5697280"/>
                <a:gd name="connsiteY12865" fmla="*/ 651415 h 3222876"/>
                <a:gd name="connsiteX12866" fmla="*/ 3363495 w 5697280"/>
                <a:gd name="connsiteY12866" fmla="*/ 701402 h 3222876"/>
                <a:gd name="connsiteX12867" fmla="*/ 3372476 w 5697280"/>
                <a:gd name="connsiteY12867" fmla="*/ 704737 h 3222876"/>
                <a:gd name="connsiteX12868" fmla="*/ 3420923 w 5697280"/>
                <a:gd name="connsiteY12868" fmla="*/ 652978 h 3222876"/>
                <a:gd name="connsiteX12869" fmla="*/ 3443666 w 5697280"/>
                <a:gd name="connsiteY12869" fmla="*/ 599118 h 3222876"/>
                <a:gd name="connsiteX12870" fmla="*/ 4037678 w 5697280"/>
                <a:gd name="connsiteY12870" fmla="*/ 513373 h 3222876"/>
                <a:gd name="connsiteX12871" fmla="*/ 4043300 w 5697280"/>
                <a:gd name="connsiteY12871" fmla="*/ 509594 h 3222876"/>
                <a:gd name="connsiteX12872" fmla="*/ 4075513 w 5697280"/>
                <a:gd name="connsiteY12872" fmla="*/ 482536 h 3222876"/>
                <a:gd name="connsiteX12873" fmla="*/ 4070801 w 5697280"/>
                <a:gd name="connsiteY12873" fmla="*/ 441367 h 3222876"/>
                <a:gd name="connsiteX12874" fmla="*/ 4035882 w 5697280"/>
                <a:gd name="connsiteY12874" fmla="*/ 480017 h 3222876"/>
                <a:gd name="connsiteX12875" fmla="*/ 4043020 w 5697280"/>
                <a:gd name="connsiteY12875" fmla="*/ 479108 h 3222876"/>
                <a:gd name="connsiteX12876" fmla="*/ 4071408 w 5697280"/>
                <a:gd name="connsiteY12876" fmla="*/ 459607 h 3222876"/>
                <a:gd name="connsiteX12877" fmla="*/ 4076609 w 5697280"/>
                <a:gd name="connsiteY12877" fmla="*/ 465765 h 3222876"/>
                <a:gd name="connsiteX12878" fmla="*/ 4057319 w 5697280"/>
                <a:gd name="connsiteY12878" fmla="*/ 483773 h 3222876"/>
                <a:gd name="connsiteX12879" fmla="*/ 4037678 w 5697280"/>
                <a:gd name="connsiteY12879" fmla="*/ 513373 h 3222876"/>
                <a:gd name="connsiteX12880" fmla="*/ 4264335 w 5697280"/>
                <a:gd name="connsiteY12880" fmla="*/ 1252519 h 3222876"/>
                <a:gd name="connsiteX12881" fmla="*/ 4311406 w 5697280"/>
                <a:gd name="connsiteY12881" fmla="*/ 1160592 h 3222876"/>
                <a:gd name="connsiteX12882" fmla="*/ 4333729 w 5697280"/>
                <a:gd name="connsiteY12882" fmla="*/ 1121825 h 3222876"/>
                <a:gd name="connsiteX12883" fmla="*/ 4333262 w 5697280"/>
                <a:gd name="connsiteY12883" fmla="*/ 1113474 h 3222876"/>
                <a:gd name="connsiteX12884" fmla="*/ 4318753 w 5697280"/>
                <a:gd name="connsiteY12884" fmla="*/ 1119212 h 3222876"/>
                <a:gd name="connsiteX12885" fmla="*/ 4301026 w 5697280"/>
                <a:gd name="connsiteY12885" fmla="*/ 1157536 h 3222876"/>
                <a:gd name="connsiteX12886" fmla="*/ 4284931 w 5697280"/>
                <a:gd name="connsiteY12886" fmla="*/ 1191079 h 3222876"/>
                <a:gd name="connsiteX12887" fmla="*/ 4281689 w 5697280"/>
                <a:gd name="connsiteY12887" fmla="*/ 1194368 h 3222876"/>
                <a:gd name="connsiteX12888" fmla="*/ 4262305 w 5697280"/>
                <a:gd name="connsiteY12888" fmla="*/ 1239689 h 3222876"/>
                <a:gd name="connsiteX12889" fmla="*/ 4264335 w 5697280"/>
                <a:gd name="connsiteY12889" fmla="*/ 1252519 h 3222876"/>
                <a:gd name="connsiteX12890" fmla="*/ 3168212 w 5697280"/>
                <a:gd name="connsiteY12890" fmla="*/ 325135 h 3222876"/>
                <a:gd name="connsiteX12891" fmla="*/ 3161588 w 5697280"/>
                <a:gd name="connsiteY12891" fmla="*/ 327490 h 3222876"/>
                <a:gd name="connsiteX12892" fmla="*/ 3125339 w 5697280"/>
                <a:gd name="connsiteY12892" fmla="*/ 342979 h 3222876"/>
                <a:gd name="connsiteX12893" fmla="*/ 3100521 w 5697280"/>
                <a:gd name="connsiteY12893" fmla="*/ 365231 h 3222876"/>
                <a:gd name="connsiteX12894" fmla="*/ 3107192 w 5697280"/>
                <a:gd name="connsiteY12894" fmla="*/ 371226 h 3222876"/>
                <a:gd name="connsiteX12895" fmla="*/ 3174907 w 5697280"/>
                <a:gd name="connsiteY12895" fmla="*/ 346664 h 3222876"/>
                <a:gd name="connsiteX12896" fmla="*/ 3191631 w 5697280"/>
                <a:gd name="connsiteY12896" fmla="*/ 330290 h 3222876"/>
                <a:gd name="connsiteX12897" fmla="*/ 3188552 w 5697280"/>
                <a:gd name="connsiteY12897" fmla="*/ 326417 h 3222876"/>
                <a:gd name="connsiteX12898" fmla="*/ 3168212 w 5697280"/>
                <a:gd name="connsiteY12898" fmla="*/ 325135 h 3222876"/>
                <a:gd name="connsiteX12899" fmla="*/ 4991257 w 5697280"/>
                <a:gd name="connsiteY12899" fmla="*/ 1185830 h 3222876"/>
                <a:gd name="connsiteX12900" fmla="*/ 4994896 w 5697280"/>
                <a:gd name="connsiteY12900" fmla="*/ 1188256 h 3222876"/>
                <a:gd name="connsiteX12901" fmla="*/ 5037092 w 5697280"/>
                <a:gd name="connsiteY12901" fmla="*/ 1197213 h 3222876"/>
                <a:gd name="connsiteX12902" fmla="*/ 5044137 w 5697280"/>
                <a:gd name="connsiteY12902" fmla="*/ 1202415 h 3222876"/>
                <a:gd name="connsiteX12903" fmla="*/ 5036159 w 5697280"/>
                <a:gd name="connsiteY12903" fmla="*/ 1203768 h 3222876"/>
                <a:gd name="connsiteX12904" fmla="*/ 5005883 w 5697280"/>
                <a:gd name="connsiteY12904" fmla="*/ 1208689 h 3222876"/>
                <a:gd name="connsiteX12905" fmla="*/ 5081808 w 5697280"/>
                <a:gd name="connsiteY12905" fmla="*/ 1187207 h 3222876"/>
                <a:gd name="connsiteX12906" fmla="*/ 5054400 w 5697280"/>
                <a:gd name="connsiteY12906" fmla="*/ 1153408 h 3222876"/>
                <a:gd name="connsiteX12907" fmla="*/ 5048848 w 5697280"/>
                <a:gd name="connsiteY12907" fmla="*/ 1161338 h 3222876"/>
                <a:gd name="connsiteX12908" fmla="*/ 5073200 w 5697280"/>
                <a:gd name="connsiteY12908" fmla="*/ 1177573 h 3222876"/>
                <a:gd name="connsiteX12909" fmla="*/ 5056033 w 5697280"/>
                <a:gd name="connsiteY12909" fmla="*/ 1191405 h 3222876"/>
                <a:gd name="connsiteX12910" fmla="*/ 5045350 w 5697280"/>
                <a:gd name="connsiteY12910" fmla="*/ 1187673 h 3222876"/>
                <a:gd name="connsiteX12911" fmla="*/ 5040358 w 5697280"/>
                <a:gd name="connsiteY12911" fmla="*/ 1177713 h 3222876"/>
                <a:gd name="connsiteX12912" fmla="*/ 5035227 w 5697280"/>
                <a:gd name="connsiteY12912" fmla="*/ 1177736 h 3222876"/>
                <a:gd name="connsiteX12913" fmla="*/ 5040475 w 5697280"/>
                <a:gd name="connsiteY12913" fmla="*/ 1189236 h 3222876"/>
                <a:gd name="connsiteX12914" fmla="*/ 5033990 w 5697280"/>
                <a:gd name="connsiteY12914" fmla="*/ 1189982 h 3222876"/>
                <a:gd name="connsiteX12915" fmla="*/ 4991257 w 5697280"/>
                <a:gd name="connsiteY12915" fmla="*/ 1185830 h 3222876"/>
                <a:gd name="connsiteX12916" fmla="*/ 5237063 w 5697280"/>
                <a:gd name="connsiteY12916" fmla="*/ 1156300 h 3222876"/>
                <a:gd name="connsiteX12917" fmla="*/ 5256984 w 5697280"/>
                <a:gd name="connsiteY12917" fmla="*/ 1235514 h 3222876"/>
                <a:gd name="connsiteX12918" fmla="*/ 5269673 w 5697280"/>
                <a:gd name="connsiteY12918" fmla="*/ 1273138 h 3222876"/>
                <a:gd name="connsiteX12919" fmla="*/ 5278140 w 5697280"/>
                <a:gd name="connsiteY12919" fmla="*/ 1280486 h 3222876"/>
                <a:gd name="connsiteX12920" fmla="*/ 5276087 w 5697280"/>
                <a:gd name="connsiteY12920" fmla="*/ 1255574 h 3222876"/>
                <a:gd name="connsiteX12921" fmla="*/ 5265078 w 5697280"/>
                <a:gd name="connsiteY12921" fmla="*/ 1227467 h 3222876"/>
                <a:gd name="connsiteX12922" fmla="*/ 5237063 w 5697280"/>
                <a:gd name="connsiteY12922" fmla="*/ 1156300 h 3222876"/>
                <a:gd name="connsiteX12923" fmla="*/ 5294258 w 5697280"/>
                <a:gd name="connsiteY12923" fmla="*/ 801516 h 3222876"/>
                <a:gd name="connsiteX12924" fmla="*/ 5301419 w 5697280"/>
                <a:gd name="connsiteY12924" fmla="*/ 820363 h 3222876"/>
                <a:gd name="connsiteX12925" fmla="*/ 5309164 w 5697280"/>
                <a:gd name="connsiteY12925" fmla="*/ 834195 h 3222876"/>
                <a:gd name="connsiteX12926" fmla="*/ 5318517 w 5697280"/>
                <a:gd name="connsiteY12926" fmla="*/ 832469 h 3222876"/>
                <a:gd name="connsiteX12927" fmla="*/ 5321059 w 5697280"/>
                <a:gd name="connsiteY12927" fmla="*/ 824352 h 3222876"/>
                <a:gd name="connsiteX12928" fmla="*/ 5308790 w 5697280"/>
                <a:gd name="connsiteY12928" fmla="*/ 788173 h 3222876"/>
                <a:gd name="connsiteX12929" fmla="*/ 5281406 w 5697280"/>
                <a:gd name="connsiteY12929" fmla="*/ 788313 h 3222876"/>
                <a:gd name="connsiteX12930" fmla="*/ 5277510 w 5697280"/>
                <a:gd name="connsiteY12930" fmla="*/ 792185 h 3222876"/>
                <a:gd name="connsiteX12931" fmla="*/ 5286887 w 5697280"/>
                <a:gd name="connsiteY12931" fmla="*/ 835361 h 3222876"/>
                <a:gd name="connsiteX12932" fmla="*/ 5296451 w 5697280"/>
                <a:gd name="connsiteY12932" fmla="*/ 828037 h 3222876"/>
                <a:gd name="connsiteX12933" fmla="*/ 5294258 w 5697280"/>
                <a:gd name="connsiteY12933" fmla="*/ 801516 h 3222876"/>
                <a:gd name="connsiteX12934" fmla="*/ 3535872 w 5697280"/>
                <a:gd name="connsiteY12934" fmla="*/ 347737 h 3222876"/>
                <a:gd name="connsiteX12935" fmla="*/ 3609791 w 5697280"/>
                <a:gd name="connsiteY12935" fmla="*/ 313658 h 3222876"/>
                <a:gd name="connsiteX12936" fmla="*/ 3621617 w 5697280"/>
                <a:gd name="connsiteY12936" fmla="*/ 310159 h 3222876"/>
                <a:gd name="connsiteX12937" fmla="*/ 3614293 w 5697280"/>
                <a:gd name="connsiteY12937" fmla="*/ 290613 h 3222876"/>
                <a:gd name="connsiteX12938" fmla="*/ 3586349 w 5697280"/>
                <a:gd name="connsiteY12938" fmla="*/ 296001 h 3222876"/>
                <a:gd name="connsiteX12939" fmla="*/ 3552410 w 5697280"/>
                <a:gd name="connsiteY12939" fmla="*/ 326931 h 3222876"/>
                <a:gd name="connsiteX12940" fmla="*/ 3535872 w 5697280"/>
                <a:gd name="connsiteY12940" fmla="*/ 347737 h 3222876"/>
                <a:gd name="connsiteX12941" fmla="*/ 4051161 w 5697280"/>
                <a:gd name="connsiteY12941" fmla="*/ 573320 h 3222876"/>
                <a:gd name="connsiteX12942" fmla="*/ 4078965 w 5697280"/>
                <a:gd name="connsiteY12942" fmla="*/ 551931 h 3222876"/>
                <a:gd name="connsiteX12943" fmla="*/ 4087456 w 5697280"/>
                <a:gd name="connsiteY12943" fmla="*/ 550531 h 3222876"/>
                <a:gd name="connsiteX12944" fmla="*/ 4088085 w 5697280"/>
                <a:gd name="connsiteY12944" fmla="*/ 559745 h 3222876"/>
                <a:gd name="connsiteX12945" fmla="*/ 4083443 w 5697280"/>
                <a:gd name="connsiteY12945" fmla="*/ 566579 h 3222876"/>
                <a:gd name="connsiteX12946" fmla="*/ 4058438 w 5697280"/>
                <a:gd name="connsiteY12946" fmla="*/ 593614 h 3222876"/>
                <a:gd name="connsiteX12947" fmla="*/ 4066766 w 5697280"/>
                <a:gd name="connsiteY12947" fmla="*/ 601918 h 3222876"/>
                <a:gd name="connsiteX12948" fmla="*/ 4097206 w 5697280"/>
                <a:gd name="connsiteY12948" fmla="*/ 554520 h 3222876"/>
                <a:gd name="connsiteX12949" fmla="*/ 4097322 w 5697280"/>
                <a:gd name="connsiteY12949" fmla="*/ 525596 h 3222876"/>
                <a:gd name="connsiteX12950" fmla="*/ 4051161 w 5697280"/>
                <a:gd name="connsiteY12950" fmla="*/ 573320 h 3222876"/>
                <a:gd name="connsiteX12951" fmla="*/ 1225320 w 5697280"/>
                <a:gd name="connsiteY12951" fmla="*/ 752812 h 3222876"/>
                <a:gd name="connsiteX12952" fmla="*/ 1236469 w 5697280"/>
                <a:gd name="connsiteY12952" fmla="*/ 860367 h 3222876"/>
                <a:gd name="connsiteX12953" fmla="*/ 1241764 w 5697280"/>
                <a:gd name="connsiteY12953" fmla="*/ 868624 h 3222876"/>
                <a:gd name="connsiteX12954" fmla="*/ 1248482 w 5697280"/>
                <a:gd name="connsiteY12954" fmla="*/ 881196 h 3222876"/>
                <a:gd name="connsiteX12955" fmla="*/ 1253987 w 5697280"/>
                <a:gd name="connsiteY12955" fmla="*/ 894842 h 3222876"/>
                <a:gd name="connsiteX12956" fmla="*/ 1251608 w 5697280"/>
                <a:gd name="connsiteY12956" fmla="*/ 837017 h 3222876"/>
                <a:gd name="connsiteX12957" fmla="*/ 1234860 w 5697280"/>
                <a:gd name="connsiteY12957" fmla="*/ 816281 h 3222876"/>
                <a:gd name="connsiteX12958" fmla="*/ 1225320 w 5697280"/>
                <a:gd name="connsiteY12958" fmla="*/ 752812 h 3222876"/>
                <a:gd name="connsiteX12959" fmla="*/ 671334 w 5697280"/>
                <a:gd name="connsiteY12959" fmla="*/ 2212372 h 3222876"/>
                <a:gd name="connsiteX12960" fmla="*/ 616029 w 5697280"/>
                <a:gd name="connsiteY12960" fmla="*/ 2223848 h 3222876"/>
                <a:gd name="connsiteX12961" fmla="*/ 596668 w 5697280"/>
                <a:gd name="connsiteY12961" fmla="*/ 2237214 h 3222876"/>
                <a:gd name="connsiteX12962" fmla="*/ 598651 w 5697280"/>
                <a:gd name="connsiteY12962" fmla="*/ 2245331 h 3222876"/>
                <a:gd name="connsiteX12963" fmla="*/ 619621 w 5697280"/>
                <a:gd name="connsiteY12963" fmla="*/ 2240153 h 3222876"/>
                <a:gd name="connsiteX12964" fmla="*/ 627015 w 5697280"/>
                <a:gd name="connsiteY12964" fmla="*/ 2239220 h 3222876"/>
                <a:gd name="connsiteX12965" fmla="*/ 640661 w 5697280"/>
                <a:gd name="connsiteY12965" fmla="*/ 2237890 h 3222876"/>
                <a:gd name="connsiteX12966" fmla="*/ 668372 w 5697280"/>
                <a:gd name="connsiteY12966" fmla="*/ 2237867 h 3222876"/>
                <a:gd name="connsiteX12967" fmla="*/ 668115 w 5697280"/>
                <a:gd name="connsiteY12967" fmla="*/ 2231616 h 3222876"/>
                <a:gd name="connsiteX12968" fmla="*/ 677912 w 5697280"/>
                <a:gd name="connsiteY12968" fmla="*/ 2223872 h 3222876"/>
                <a:gd name="connsiteX12969" fmla="*/ 686122 w 5697280"/>
                <a:gd name="connsiteY12969" fmla="*/ 2225971 h 3222876"/>
                <a:gd name="connsiteX12970" fmla="*/ 682600 w 5697280"/>
                <a:gd name="connsiteY12970" fmla="*/ 2215474 h 3222876"/>
                <a:gd name="connsiteX12971" fmla="*/ 671334 w 5697280"/>
                <a:gd name="connsiteY12971" fmla="*/ 2212372 h 3222876"/>
                <a:gd name="connsiteX12972" fmla="*/ 4879130 w 5697280"/>
                <a:gd name="connsiteY12972" fmla="*/ 1091035 h 3222876"/>
                <a:gd name="connsiteX12973" fmla="*/ 4892240 w 5697280"/>
                <a:gd name="connsiteY12973" fmla="*/ 1100831 h 3222876"/>
                <a:gd name="connsiteX12974" fmla="*/ 4920277 w 5697280"/>
                <a:gd name="connsiteY12974" fmla="*/ 1106406 h 3222876"/>
                <a:gd name="connsiteX12975" fmla="*/ 4930307 w 5697280"/>
                <a:gd name="connsiteY12975" fmla="*/ 1104260 h 3222876"/>
                <a:gd name="connsiteX12976" fmla="*/ 4931917 w 5697280"/>
                <a:gd name="connsiteY12976" fmla="*/ 1087932 h 3222876"/>
                <a:gd name="connsiteX12977" fmla="*/ 4939101 w 5697280"/>
                <a:gd name="connsiteY12977" fmla="*/ 1082847 h 3222876"/>
                <a:gd name="connsiteX12978" fmla="*/ 4932430 w 5697280"/>
                <a:gd name="connsiteY12978" fmla="*/ 1077459 h 3222876"/>
                <a:gd name="connsiteX12979" fmla="*/ 4866348 w 5697280"/>
                <a:gd name="connsiteY12979" fmla="*/ 1058892 h 3222876"/>
                <a:gd name="connsiteX12980" fmla="*/ 4868261 w 5697280"/>
                <a:gd name="connsiteY12980" fmla="*/ 1066146 h 3222876"/>
                <a:gd name="connsiteX12981" fmla="*/ 4879364 w 5697280"/>
                <a:gd name="connsiteY12981" fmla="*/ 1073774 h 3222876"/>
                <a:gd name="connsiteX12982" fmla="*/ 4912789 w 5697280"/>
                <a:gd name="connsiteY12982" fmla="*/ 1086439 h 3222876"/>
                <a:gd name="connsiteX12983" fmla="*/ 4917058 w 5697280"/>
                <a:gd name="connsiteY12983" fmla="*/ 1094650 h 3222876"/>
                <a:gd name="connsiteX12984" fmla="*/ 4907308 w 5697280"/>
                <a:gd name="connsiteY12984" fmla="*/ 1095816 h 3222876"/>
                <a:gd name="connsiteX12985" fmla="*/ 4879130 w 5697280"/>
                <a:gd name="connsiteY12985" fmla="*/ 1091035 h 3222876"/>
                <a:gd name="connsiteX12986" fmla="*/ 3747880 w 5697280"/>
                <a:gd name="connsiteY12986" fmla="*/ 1180115 h 3222876"/>
                <a:gd name="connsiteX12987" fmla="*/ 3764161 w 5697280"/>
                <a:gd name="connsiteY12987" fmla="*/ 1180442 h 3222876"/>
                <a:gd name="connsiteX12988" fmla="*/ 3769643 w 5697280"/>
                <a:gd name="connsiteY12988" fmla="*/ 1162318 h 3222876"/>
                <a:gd name="connsiteX12989" fmla="*/ 3773865 w 5697280"/>
                <a:gd name="connsiteY12989" fmla="*/ 1157070 h 3222876"/>
                <a:gd name="connsiteX12990" fmla="*/ 3792618 w 5697280"/>
                <a:gd name="connsiteY12990" fmla="*/ 1142468 h 3222876"/>
                <a:gd name="connsiteX12991" fmla="*/ 3792035 w 5697280"/>
                <a:gd name="connsiteY12991" fmla="*/ 1101858 h 3222876"/>
                <a:gd name="connsiteX12992" fmla="*/ 3747880 w 5697280"/>
                <a:gd name="connsiteY12992" fmla="*/ 1180115 h 3222876"/>
                <a:gd name="connsiteX12993" fmla="*/ 5396122 w 5697280"/>
                <a:gd name="connsiteY12993" fmla="*/ 1211699 h 3222876"/>
                <a:gd name="connsiteX12994" fmla="*/ 5407808 w 5697280"/>
                <a:gd name="connsiteY12994" fmla="*/ 1295648 h 3222876"/>
                <a:gd name="connsiteX12995" fmla="*/ 5413033 w 5697280"/>
                <a:gd name="connsiteY12995" fmla="*/ 1361286 h 3222876"/>
                <a:gd name="connsiteX12996" fmla="*/ 5423460 w 5697280"/>
                <a:gd name="connsiteY12996" fmla="*/ 1392519 h 3222876"/>
                <a:gd name="connsiteX12997" fmla="*/ 5424136 w 5697280"/>
                <a:gd name="connsiteY12997" fmla="*/ 1377148 h 3222876"/>
                <a:gd name="connsiteX12998" fmla="*/ 5414292 w 5697280"/>
                <a:gd name="connsiteY12998" fmla="*/ 1300919 h 3222876"/>
                <a:gd name="connsiteX12999" fmla="*/ 5425349 w 5697280"/>
                <a:gd name="connsiteY12999" fmla="*/ 1281023 h 3222876"/>
                <a:gd name="connsiteX13000" fmla="*/ 5427565 w 5697280"/>
                <a:gd name="connsiteY13000" fmla="*/ 1276731 h 3222876"/>
                <a:gd name="connsiteX13001" fmla="*/ 5424346 w 5697280"/>
                <a:gd name="connsiteY13001" fmla="*/ 1250606 h 3222876"/>
                <a:gd name="connsiteX13002" fmla="*/ 5412613 w 5697280"/>
                <a:gd name="connsiteY13002" fmla="*/ 1270876 h 3222876"/>
                <a:gd name="connsiteX13003" fmla="*/ 5408507 w 5697280"/>
                <a:gd name="connsiteY13003" fmla="*/ 1263645 h 3222876"/>
                <a:gd name="connsiteX13004" fmla="*/ 5396122 w 5697280"/>
                <a:gd name="connsiteY13004" fmla="*/ 1211699 h 3222876"/>
                <a:gd name="connsiteX13005" fmla="*/ 4056432 w 5697280"/>
                <a:gd name="connsiteY13005" fmla="*/ 357651 h 3222876"/>
                <a:gd name="connsiteX13006" fmla="*/ 4074416 w 5697280"/>
                <a:gd name="connsiteY13006" fmla="*/ 351399 h 3222876"/>
                <a:gd name="connsiteX13007" fmla="*/ 4094337 w 5697280"/>
                <a:gd name="connsiteY13007" fmla="*/ 347107 h 3222876"/>
                <a:gd name="connsiteX13008" fmla="*/ 4098535 w 5697280"/>
                <a:gd name="connsiteY13008" fmla="*/ 362502 h 3222876"/>
                <a:gd name="connsiteX13009" fmla="*/ 4069891 w 5697280"/>
                <a:gd name="connsiteY13009" fmla="*/ 362129 h 3222876"/>
                <a:gd name="connsiteX13010" fmla="*/ 4045469 w 5697280"/>
                <a:gd name="connsiteY13010" fmla="*/ 371763 h 3222876"/>
                <a:gd name="connsiteX13011" fmla="*/ 4038285 w 5697280"/>
                <a:gd name="connsiteY13011" fmla="*/ 384242 h 3222876"/>
                <a:gd name="connsiteX13012" fmla="*/ 4040501 w 5697280"/>
                <a:gd name="connsiteY13012" fmla="*/ 390517 h 3222876"/>
                <a:gd name="connsiteX13013" fmla="*/ 4050507 w 5697280"/>
                <a:gd name="connsiteY13013" fmla="*/ 386225 h 3222876"/>
                <a:gd name="connsiteX13014" fmla="*/ 4080714 w 5697280"/>
                <a:gd name="connsiteY13014" fmla="*/ 373489 h 3222876"/>
                <a:gd name="connsiteX13015" fmla="*/ 4106279 w 5697280"/>
                <a:gd name="connsiteY13015" fmla="*/ 363435 h 3222876"/>
                <a:gd name="connsiteX13016" fmla="*/ 4097929 w 5697280"/>
                <a:gd name="connsiteY13016" fmla="*/ 336191 h 3222876"/>
                <a:gd name="connsiteX13017" fmla="*/ 4087572 w 5697280"/>
                <a:gd name="connsiteY13017" fmla="*/ 336681 h 3222876"/>
                <a:gd name="connsiteX13018" fmla="*/ 4056432 w 5697280"/>
                <a:gd name="connsiteY13018" fmla="*/ 357651 h 3222876"/>
                <a:gd name="connsiteX13019" fmla="*/ 1094929 w 5697280"/>
                <a:gd name="connsiteY13019" fmla="*/ 1326834 h 3222876"/>
                <a:gd name="connsiteX13020" fmla="*/ 1046272 w 5697280"/>
                <a:gd name="connsiteY13020" fmla="*/ 1202322 h 3222876"/>
                <a:gd name="connsiteX13021" fmla="*/ 1046342 w 5697280"/>
                <a:gd name="connsiteY13021" fmla="*/ 1208503 h 3222876"/>
                <a:gd name="connsiteX13022" fmla="*/ 1061970 w 5697280"/>
                <a:gd name="connsiteY13022" fmla="*/ 1268870 h 3222876"/>
                <a:gd name="connsiteX13023" fmla="*/ 1094929 w 5697280"/>
                <a:gd name="connsiteY13023" fmla="*/ 1326834 h 3222876"/>
                <a:gd name="connsiteX13024" fmla="*/ 2598365 w 5697280"/>
                <a:gd name="connsiteY13024" fmla="*/ 148722 h 3222876"/>
                <a:gd name="connsiteX13025" fmla="*/ 2563073 w 5697280"/>
                <a:gd name="connsiteY13025" fmla="*/ 138039 h 3222876"/>
                <a:gd name="connsiteX13026" fmla="*/ 2526032 w 5697280"/>
                <a:gd name="connsiteY13026" fmla="*/ 140092 h 3222876"/>
                <a:gd name="connsiteX13027" fmla="*/ 2460510 w 5697280"/>
                <a:gd name="connsiteY13027" fmla="*/ 152944 h 3222876"/>
                <a:gd name="connsiteX13028" fmla="*/ 2450573 w 5697280"/>
                <a:gd name="connsiteY13028" fmla="*/ 161621 h 3222876"/>
                <a:gd name="connsiteX13029" fmla="*/ 2454142 w 5697280"/>
                <a:gd name="connsiteY13029" fmla="*/ 166963 h 3222876"/>
                <a:gd name="connsiteX13030" fmla="*/ 2477491 w 5697280"/>
                <a:gd name="connsiteY13030" fmla="*/ 163044 h 3222876"/>
                <a:gd name="connsiteX13031" fmla="*/ 2515862 w 5697280"/>
                <a:gd name="connsiteY13031" fmla="*/ 151125 h 3222876"/>
                <a:gd name="connsiteX13032" fmla="*/ 2553556 w 5697280"/>
                <a:gd name="connsiteY13032" fmla="*/ 146156 h 3222876"/>
                <a:gd name="connsiteX13033" fmla="*/ 2569044 w 5697280"/>
                <a:gd name="connsiteY13033" fmla="*/ 148372 h 3222876"/>
                <a:gd name="connsiteX13034" fmla="*/ 2598365 w 5697280"/>
                <a:gd name="connsiteY13034" fmla="*/ 148722 h 3222876"/>
                <a:gd name="connsiteX13035" fmla="*/ 4162821 w 5697280"/>
                <a:gd name="connsiteY13035" fmla="*/ 715794 h 3222876"/>
                <a:gd name="connsiteX13036" fmla="*/ 4168349 w 5697280"/>
                <a:gd name="connsiteY13036" fmla="*/ 732472 h 3222876"/>
                <a:gd name="connsiteX13037" fmla="*/ 4171055 w 5697280"/>
                <a:gd name="connsiteY13037" fmla="*/ 740309 h 3222876"/>
                <a:gd name="connsiteX13038" fmla="*/ 4174670 w 5697280"/>
                <a:gd name="connsiteY13038" fmla="*/ 748776 h 3222876"/>
                <a:gd name="connsiteX13039" fmla="*/ 4183371 w 5697280"/>
                <a:gd name="connsiteY13039" fmla="*/ 739656 h 3222876"/>
                <a:gd name="connsiteX13040" fmla="*/ 4182974 w 5697280"/>
                <a:gd name="connsiteY13040" fmla="*/ 730302 h 3222876"/>
                <a:gd name="connsiteX13041" fmla="*/ 4182065 w 5697280"/>
                <a:gd name="connsiteY13041" fmla="*/ 708889 h 3222876"/>
                <a:gd name="connsiteX13042" fmla="*/ 4178682 w 5697280"/>
                <a:gd name="connsiteY13042" fmla="*/ 679196 h 3222876"/>
                <a:gd name="connsiteX13043" fmla="*/ 4152418 w 5697280"/>
                <a:gd name="connsiteY13043" fmla="*/ 698276 h 3222876"/>
                <a:gd name="connsiteX13044" fmla="*/ 4154424 w 5697280"/>
                <a:gd name="connsiteY13044" fmla="*/ 702218 h 3222876"/>
                <a:gd name="connsiteX13045" fmla="*/ 4162821 w 5697280"/>
                <a:gd name="connsiteY13045" fmla="*/ 715794 h 3222876"/>
                <a:gd name="connsiteX13046" fmla="*/ 4913163 w 5697280"/>
                <a:gd name="connsiteY13046" fmla="*/ 1341180 h 3222876"/>
                <a:gd name="connsiteX13047" fmla="*/ 4878034 w 5697280"/>
                <a:gd name="connsiteY13047" fmla="*/ 1334695 h 3222876"/>
                <a:gd name="connsiteX13048" fmla="*/ 4855151 w 5697280"/>
                <a:gd name="connsiteY13048" fmla="*/ 1331499 h 3222876"/>
                <a:gd name="connsiteX13049" fmla="*/ 4851676 w 5697280"/>
                <a:gd name="connsiteY13049" fmla="*/ 1330963 h 3222876"/>
                <a:gd name="connsiteX13050" fmla="*/ 4832479 w 5697280"/>
                <a:gd name="connsiteY13050" fmla="*/ 1332292 h 3222876"/>
                <a:gd name="connsiteX13051" fmla="*/ 4827488 w 5697280"/>
                <a:gd name="connsiteY13051" fmla="*/ 1336071 h 3222876"/>
                <a:gd name="connsiteX13052" fmla="*/ 4840596 w 5697280"/>
                <a:gd name="connsiteY13052" fmla="*/ 1339640 h 3222876"/>
                <a:gd name="connsiteX13053" fmla="*/ 4881556 w 5697280"/>
                <a:gd name="connsiteY13053" fmla="*/ 1362173 h 3222876"/>
                <a:gd name="connsiteX13054" fmla="*/ 4913163 w 5697280"/>
                <a:gd name="connsiteY13054" fmla="*/ 1341180 h 3222876"/>
                <a:gd name="connsiteX13055" fmla="*/ 932839 w 5697280"/>
                <a:gd name="connsiteY13055" fmla="*/ 211282 h 3222876"/>
                <a:gd name="connsiteX13056" fmla="*/ 958940 w 5697280"/>
                <a:gd name="connsiteY13056" fmla="*/ 151078 h 3222876"/>
                <a:gd name="connsiteX13057" fmla="*/ 990593 w 5697280"/>
                <a:gd name="connsiteY13057" fmla="*/ 94280 h 3222876"/>
                <a:gd name="connsiteX13058" fmla="*/ 1021430 w 5697280"/>
                <a:gd name="connsiteY13058" fmla="*/ 38928 h 3222876"/>
                <a:gd name="connsiteX13059" fmla="*/ 932839 w 5697280"/>
                <a:gd name="connsiteY13059" fmla="*/ 211282 h 3222876"/>
                <a:gd name="connsiteX13060" fmla="*/ 3845848 w 5697280"/>
                <a:gd name="connsiteY13060" fmla="*/ 932466 h 3222876"/>
                <a:gd name="connsiteX13061" fmla="*/ 3842815 w 5697280"/>
                <a:gd name="connsiteY13061" fmla="*/ 923766 h 3222876"/>
                <a:gd name="connsiteX13062" fmla="*/ 3835444 w 5697280"/>
                <a:gd name="connsiteY13062" fmla="*/ 930460 h 3222876"/>
                <a:gd name="connsiteX13063" fmla="*/ 3817181 w 5697280"/>
                <a:gd name="connsiteY13063" fmla="*/ 939441 h 3222876"/>
                <a:gd name="connsiteX13064" fmla="*/ 3820539 w 5697280"/>
                <a:gd name="connsiteY13064" fmla="*/ 922739 h 3222876"/>
                <a:gd name="connsiteX13065" fmla="*/ 3811092 w 5697280"/>
                <a:gd name="connsiteY13065" fmla="*/ 910517 h 3222876"/>
                <a:gd name="connsiteX13066" fmla="*/ 3804444 w 5697280"/>
                <a:gd name="connsiteY13066" fmla="*/ 907041 h 3222876"/>
                <a:gd name="connsiteX13067" fmla="*/ 3802555 w 5697280"/>
                <a:gd name="connsiteY13067" fmla="*/ 915975 h 3222876"/>
                <a:gd name="connsiteX13068" fmla="*/ 3809996 w 5697280"/>
                <a:gd name="connsiteY13068" fmla="*/ 962510 h 3222876"/>
                <a:gd name="connsiteX13069" fmla="*/ 3814708 w 5697280"/>
                <a:gd name="connsiteY13069" fmla="*/ 974569 h 3222876"/>
                <a:gd name="connsiteX13070" fmla="*/ 3820446 w 5697280"/>
                <a:gd name="connsiteY13070" fmla="*/ 975549 h 3222876"/>
                <a:gd name="connsiteX13071" fmla="*/ 3845848 w 5697280"/>
                <a:gd name="connsiteY13071" fmla="*/ 932466 h 3222876"/>
                <a:gd name="connsiteX13072" fmla="*/ 332271 w 5697280"/>
                <a:gd name="connsiteY13072" fmla="*/ 3071715 h 3222876"/>
                <a:gd name="connsiteX13073" fmla="*/ 358070 w 5697280"/>
                <a:gd name="connsiteY13073" fmla="*/ 3092731 h 3222876"/>
                <a:gd name="connsiteX13074" fmla="*/ 393595 w 5697280"/>
                <a:gd name="connsiteY13074" fmla="*/ 3112791 h 3222876"/>
                <a:gd name="connsiteX13075" fmla="*/ 409246 w 5697280"/>
                <a:gd name="connsiteY13075" fmla="*/ 3106353 h 3222876"/>
                <a:gd name="connsiteX13076" fmla="*/ 383448 w 5697280"/>
                <a:gd name="connsiteY13076" fmla="*/ 3090982 h 3222876"/>
                <a:gd name="connsiteX13077" fmla="*/ 358653 w 5697280"/>
                <a:gd name="connsiteY13077" fmla="*/ 3079319 h 3222876"/>
                <a:gd name="connsiteX13078" fmla="*/ 332271 w 5697280"/>
                <a:gd name="connsiteY13078" fmla="*/ 3071715 h 3222876"/>
                <a:gd name="connsiteX13079" fmla="*/ 3155033 w 5697280"/>
                <a:gd name="connsiteY13079" fmla="*/ 363739 h 3222876"/>
                <a:gd name="connsiteX13080" fmla="*/ 3123824 w 5697280"/>
                <a:gd name="connsiteY13080" fmla="*/ 377244 h 3222876"/>
                <a:gd name="connsiteX13081" fmla="*/ 3094876 w 5697280"/>
                <a:gd name="connsiteY13081" fmla="*/ 401783 h 3222876"/>
                <a:gd name="connsiteX13082" fmla="*/ 3094130 w 5697280"/>
                <a:gd name="connsiteY13082" fmla="*/ 408524 h 3222876"/>
                <a:gd name="connsiteX13083" fmla="*/ 3110831 w 5697280"/>
                <a:gd name="connsiteY13083" fmla="*/ 403649 h 3222876"/>
                <a:gd name="connsiteX13084" fmla="*/ 3169262 w 5697280"/>
                <a:gd name="connsiteY13084" fmla="*/ 378084 h 3222876"/>
                <a:gd name="connsiteX13085" fmla="*/ 3178289 w 5697280"/>
                <a:gd name="connsiteY13085" fmla="*/ 364998 h 3222876"/>
                <a:gd name="connsiteX13086" fmla="*/ 3167722 w 5697280"/>
                <a:gd name="connsiteY13086" fmla="*/ 364508 h 3222876"/>
                <a:gd name="connsiteX13087" fmla="*/ 3155033 w 5697280"/>
                <a:gd name="connsiteY13087" fmla="*/ 363739 h 3222876"/>
                <a:gd name="connsiteX13088" fmla="*/ 4041947 w 5697280"/>
                <a:gd name="connsiteY13088" fmla="*/ 923159 h 3222876"/>
                <a:gd name="connsiteX13089" fmla="*/ 4050438 w 5697280"/>
                <a:gd name="connsiteY13089" fmla="*/ 908977 h 3222876"/>
                <a:gd name="connsiteX13090" fmla="*/ 4051767 w 5697280"/>
                <a:gd name="connsiteY13090" fmla="*/ 904405 h 3222876"/>
                <a:gd name="connsiteX13091" fmla="*/ 4060794 w 5697280"/>
                <a:gd name="connsiteY13091" fmla="*/ 875108 h 3222876"/>
                <a:gd name="connsiteX13092" fmla="*/ 4073763 w 5697280"/>
                <a:gd name="connsiteY13092" fmla="*/ 840866 h 3222876"/>
                <a:gd name="connsiteX13093" fmla="*/ 4075536 w 5697280"/>
                <a:gd name="connsiteY13093" fmla="*/ 837904 h 3222876"/>
                <a:gd name="connsiteX13094" fmla="*/ 4079711 w 5697280"/>
                <a:gd name="connsiteY13094" fmla="*/ 831909 h 3222876"/>
                <a:gd name="connsiteX13095" fmla="*/ 4067745 w 5697280"/>
                <a:gd name="connsiteY13095" fmla="*/ 832702 h 3222876"/>
                <a:gd name="connsiteX13096" fmla="*/ 4050764 w 5697280"/>
                <a:gd name="connsiteY13096" fmla="*/ 870653 h 3222876"/>
                <a:gd name="connsiteX13097" fmla="*/ 4037492 w 5697280"/>
                <a:gd name="connsiteY13097" fmla="*/ 886538 h 3222876"/>
                <a:gd name="connsiteX13098" fmla="*/ 4041947 w 5697280"/>
                <a:gd name="connsiteY13098" fmla="*/ 923159 h 3222876"/>
                <a:gd name="connsiteX13099" fmla="*/ 1844174 w 5697280"/>
                <a:gd name="connsiteY13099" fmla="*/ 945226 h 3222876"/>
                <a:gd name="connsiteX13100" fmla="*/ 1815414 w 5697280"/>
                <a:gd name="connsiteY13100" fmla="*/ 975059 h 3222876"/>
                <a:gd name="connsiteX13101" fmla="*/ 1831812 w 5697280"/>
                <a:gd name="connsiteY13101" fmla="*/ 975526 h 3222876"/>
                <a:gd name="connsiteX13102" fmla="*/ 1832372 w 5697280"/>
                <a:gd name="connsiteY13102" fmla="*/ 985882 h 3222876"/>
                <a:gd name="connsiteX13103" fmla="*/ 1826704 w 5697280"/>
                <a:gd name="connsiteY13103" fmla="*/ 994979 h 3222876"/>
                <a:gd name="connsiteX13104" fmla="*/ 1825094 w 5697280"/>
                <a:gd name="connsiteY13104" fmla="*/ 1000997 h 3222876"/>
                <a:gd name="connsiteX13105" fmla="*/ 1820475 w 5697280"/>
                <a:gd name="connsiteY13105" fmla="*/ 1013243 h 3222876"/>
                <a:gd name="connsiteX13106" fmla="*/ 1816487 w 5697280"/>
                <a:gd name="connsiteY13106" fmla="*/ 1030784 h 3222876"/>
                <a:gd name="connsiteX13107" fmla="*/ 1827846 w 5697280"/>
                <a:gd name="connsiteY13107" fmla="*/ 1050215 h 3222876"/>
                <a:gd name="connsiteX13108" fmla="*/ 1833631 w 5697280"/>
                <a:gd name="connsiteY13108" fmla="*/ 1025933 h 3222876"/>
                <a:gd name="connsiteX13109" fmla="*/ 1833864 w 5697280"/>
                <a:gd name="connsiteY13109" fmla="*/ 1015319 h 3222876"/>
                <a:gd name="connsiteX13110" fmla="*/ 1844174 w 5697280"/>
                <a:gd name="connsiteY13110" fmla="*/ 945226 h 3222876"/>
                <a:gd name="connsiteX13111" fmla="*/ 3736217 w 5697280"/>
                <a:gd name="connsiteY13111" fmla="*/ 1051941 h 3222876"/>
                <a:gd name="connsiteX13112" fmla="*/ 3743751 w 5697280"/>
                <a:gd name="connsiteY13112" fmla="*/ 1048418 h 3222876"/>
                <a:gd name="connsiteX13113" fmla="*/ 3779486 w 5697280"/>
                <a:gd name="connsiteY13113" fmla="*/ 1007598 h 3222876"/>
                <a:gd name="connsiteX13114" fmla="*/ 3785318 w 5697280"/>
                <a:gd name="connsiteY13114" fmla="*/ 986652 h 3222876"/>
                <a:gd name="connsiteX13115" fmla="*/ 3761082 w 5697280"/>
                <a:gd name="connsiteY13115" fmla="*/ 992017 h 3222876"/>
                <a:gd name="connsiteX13116" fmla="*/ 3741349 w 5697280"/>
                <a:gd name="connsiteY13116" fmla="*/ 1021361 h 3222876"/>
                <a:gd name="connsiteX13117" fmla="*/ 3732042 w 5697280"/>
                <a:gd name="connsiteY13117" fmla="*/ 1030644 h 3222876"/>
                <a:gd name="connsiteX13118" fmla="*/ 3731225 w 5697280"/>
                <a:gd name="connsiteY13118" fmla="*/ 1036592 h 3222876"/>
                <a:gd name="connsiteX13119" fmla="*/ 3736217 w 5697280"/>
                <a:gd name="connsiteY13119" fmla="*/ 1051941 h 3222876"/>
                <a:gd name="connsiteX13120" fmla="*/ 1846297 w 5697280"/>
                <a:gd name="connsiteY13120" fmla="*/ 938694 h 3222876"/>
                <a:gd name="connsiteX13121" fmla="*/ 1851312 w 5697280"/>
                <a:gd name="connsiteY13121" fmla="*/ 867201 h 3222876"/>
                <a:gd name="connsiteX13122" fmla="*/ 1843311 w 5697280"/>
                <a:gd name="connsiteY13122" fmla="*/ 869743 h 3222876"/>
                <a:gd name="connsiteX13123" fmla="*/ 1858216 w 5697280"/>
                <a:gd name="connsiteY13123" fmla="*/ 878024 h 3222876"/>
                <a:gd name="connsiteX13124" fmla="*/ 1849259 w 5697280"/>
                <a:gd name="connsiteY13124" fmla="*/ 888217 h 3222876"/>
                <a:gd name="connsiteX13125" fmla="*/ 1823998 w 5697280"/>
                <a:gd name="connsiteY13125" fmla="*/ 923533 h 3222876"/>
                <a:gd name="connsiteX13126" fmla="*/ 1828570 w 5697280"/>
                <a:gd name="connsiteY13126" fmla="*/ 929294 h 3222876"/>
                <a:gd name="connsiteX13127" fmla="*/ 1846297 w 5697280"/>
                <a:gd name="connsiteY13127" fmla="*/ 938694 h 3222876"/>
                <a:gd name="connsiteX13128" fmla="*/ 3187176 w 5697280"/>
                <a:gd name="connsiteY13128" fmla="*/ 1708536 h 3222876"/>
                <a:gd name="connsiteX13129" fmla="*/ 3279103 w 5697280"/>
                <a:gd name="connsiteY13129" fmla="*/ 1661185 h 3222876"/>
                <a:gd name="connsiteX13130" fmla="*/ 3289599 w 5697280"/>
                <a:gd name="connsiteY13130" fmla="*/ 1646023 h 3222876"/>
                <a:gd name="connsiteX13131" fmla="*/ 3256500 w 5697280"/>
                <a:gd name="connsiteY13131" fmla="*/ 1651155 h 3222876"/>
                <a:gd name="connsiteX13132" fmla="*/ 3187176 w 5697280"/>
                <a:gd name="connsiteY13132" fmla="*/ 1708536 h 3222876"/>
                <a:gd name="connsiteX13133" fmla="*/ 2653017 w 5697280"/>
                <a:gd name="connsiteY13133" fmla="*/ 391450 h 3222876"/>
                <a:gd name="connsiteX13134" fmla="*/ 2676366 w 5697280"/>
                <a:gd name="connsiteY13134" fmla="*/ 320213 h 3222876"/>
                <a:gd name="connsiteX13135" fmla="*/ 2649845 w 5697280"/>
                <a:gd name="connsiteY13135" fmla="*/ 332086 h 3222876"/>
                <a:gd name="connsiteX13136" fmla="*/ 2641214 w 5697280"/>
                <a:gd name="connsiteY13136" fmla="*/ 345661 h 3222876"/>
                <a:gd name="connsiteX13137" fmla="*/ 2656586 w 5697280"/>
                <a:gd name="connsiteY13137" fmla="*/ 350210 h 3222876"/>
                <a:gd name="connsiteX13138" fmla="*/ 2635499 w 5697280"/>
                <a:gd name="connsiteY13138" fmla="*/ 367494 h 3222876"/>
                <a:gd name="connsiteX13139" fmla="*/ 2639885 w 5697280"/>
                <a:gd name="connsiteY13139" fmla="*/ 383006 h 3222876"/>
                <a:gd name="connsiteX13140" fmla="*/ 2653017 w 5697280"/>
                <a:gd name="connsiteY13140" fmla="*/ 391450 h 3222876"/>
                <a:gd name="connsiteX13141" fmla="*/ 2328580 w 5697280"/>
                <a:gd name="connsiteY13141" fmla="*/ 125536 h 3222876"/>
                <a:gd name="connsiteX13142" fmla="*/ 2367464 w 5697280"/>
                <a:gd name="connsiteY13142" fmla="*/ 118375 h 3222876"/>
                <a:gd name="connsiteX13143" fmla="*/ 2424192 w 5697280"/>
                <a:gd name="connsiteY13143" fmla="*/ 119845 h 3222876"/>
                <a:gd name="connsiteX13144" fmla="*/ 2401029 w 5697280"/>
                <a:gd name="connsiteY13144" fmla="*/ 103587 h 3222876"/>
                <a:gd name="connsiteX13145" fmla="*/ 2369796 w 5697280"/>
                <a:gd name="connsiteY13145" fmla="*/ 106363 h 3222876"/>
                <a:gd name="connsiteX13146" fmla="*/ 2342832 w 5697280"/>
                <a:gd name="connsiteY13146" fmla="*/ 110841 h 3222876"/>
                <a:gd name="connsiteX13147" fmla="*/ 2328580 w 5697280"/>
                <a:gd name="connsiteY13147" fmla="*/ 125536 h 3222876"/>
                <a:gd name="connsiteX13148" fmla="*/ 4186240 w 5697280"/>
                <a:gd name="connsiteY13148" fmla="*/ 1089612 h 3222876"/>
                <a:gd name="connsiteX13149" fmla="*/ 4199023 w 5697280"/>
                <a:gd name="connsiteY13149" fmla="*/ 1070391 h 3222876"/>
                <a:gd name="connsiteX13150" fmla="*/ 4201495 w 5697280"/>
                <a:gd name="connsiteY13150" fmla="*/ 1040464 h 3222876"/>
                <a:gd name="connsiteX13151" fmla="*/ 4193354 w 5697280"/>
                <a:gd name="connsiteY13151" fmla="*/ 1038458 h 3222876"/>
                <a:gd name="connsiteX13152" fmla="*/ 4199676 w 5697280"/>
                <a:gd name="connsiteY13152" fmla="*/ 1032790 h 3222876"/>
                <a:gd name="connsiteX13153" fmla="*/ 4202825 w 5697280"/>
                <a:gd name="connsiteY13153" fmla="*/ 1018445 h 3222876"/>
                <a:gd name="connsiteX13154" fmla="*/ 4196107 w 5697280"/>
                <a:gd name="connsiteY13154" fmla="*/ 1013523 h 3222876"/>
                <a:gd name="connsiteX13155" fmla="*/ 4180712 w 5697280"/>
                <a:gd name="connsiteY13155" fmla="*/ 1041794 h 3222876"/>
                <a:gd name="connsiteX13156" fmla="*/ 4181248 w 5697280"/>
                <a:gd name="connsiteY13156" fmla="*/ 1073377 h 3222876"/>
                <a:gd name="connsiteX13157" fmla="*/ 4186240 w 5697280"/>
                <a:gd name="connsiteY13157" fmla="*/ 1089612 h 3222876"/>
                <a:gd name="connsiteX13158" fmla="*/ 1333714 w 5697280"/>
                <a:gd name="connsiteY13158" fmla="*/ 604227 h 3222876"/>
                <a:gd name="connsiteX13159" fmla="*/ 1380226 w 5697280"/>
                <a:gd name="connsiteY13159" fmla="*/ 563034 h 3222876"/>
                <a:gd name="connsiteX13160" fmla="*/ 1387783 w 5697280"/>
                <a:gd name="connsiteY13160" fmla="*/ 552094 h 3222876"/>
                <a:gd name="connsiteX13161" fmla="*/ 1384891 w 5697280"/>
                <a:gd name="connsiteY13161" fmla="*/ 537002 h 3222876"/>
                <a:gd name="connsiteX13162" fmla="*/ 1364668 w 5697280"/>
                <a:gd name="connsiteY13162" fmla="*/ 545726 h 3222876"/>
                <a:gd name="connsiteX13163" fmla="*/ 1341272 w 5697280"/>
                <a:gd name="connsiteY13163" fmla="*/ 578149 h 3222876"/>
                <a:gd name="connsiteX13164" fmla="*/ 1333714 w 5697280"/>
                <a:gd name="connsiteY13164" fmla="*/ 604227 h 3222876"/>
                <a:gd name="connsiteX13165" fmla="*/ 3340333 w 5697280"/>
                <a:gd name="connsiteY13165" fmla="*/ 1665244 h 3222876"/>
                <a:gd name="connsiteX13166" fmla="*/ 3402892 w 5697280"/>
                <a:gd name="connsiteY13166" fmla="*/ 1618359 h 3222876"/>
                <a:gd name="connsiteX13167" fmla="*/ 3399090 w 5697280"/>
                <a:gd name="connsiteY13167" fmla="*/ 1596293 h 3222876"/>
                <a:gd name="connsiteX13168" fmla="*/ 3393539 w 5697280"/>
                <a:gd name="connsiteY13168" fmla="*/ 1599419 h 3222876"/>
                <a:gd name="connsiteX13169" fmla="*/ 3368440 w 5697280"/>
                <a:gd name="connsiteY13169" fmla="*/ 1621648 h 3222876"/>
                <a:gd name="connsiteX13170" fmla="*/ 3337090 w 5697280"/>
                <a:gd name="connsiteY13170" fmla="*/ 1656100 h 3222876"/>
                <a:gd name="connsiteX13171" fmla="*/ 3336647 w 5697280"/>
                <a:gd name="connsiteY13171" fmla="*/ 1662865 h 3222876"/>
                <a:gd name="connsiteX13172" fmla="*/ 3340333 w 5697280"/>
                <a:gd name="connsiteY13172" fmla="*/ 1665244 h 3222876"/>
                <a:gd name="connsiteX13173" fmla="*/ 3385865 w 5697280"/>
                <a:gd name="connsiteY13173" fmla="*/ 555756 h 3222876"/>
                <a:gd name="connsiteX13174" fmla="*/ 3436108 w 5697280"/>
                <a:gd name="connsiteY13174" fmla="*/ 492263 h 3222876"/>
                <a:gd name="connsiteX13175" fmla="*/ 3437158 w 5697280"/>
                <a:gd name="connsiteY13175" fmla="*/ 469194 h 3222876"/>
                <a:gd name="connsiteX13176" fmla="*/ 3417937 w 5697280"/>
                <a:gd name="connsiteY13176" fmla="*/ 493523 h 3222876"/>
                <a:gd name="connsiteX13177" fmla="*/ 3400047 w 5697280"/>
                <a:gd name="connsiteY13177" fmla="*/ 514819 h 3222876"/>
                <a:gd name="connsiteX13178" fmla="*/ 3393189 w 5697280"/>
                <a:gd name="connsiteY13178" fmla="*/ 501407 h 3222876"/>
                <a:gd name="connsiteX13179" fmla="*/ 3385865 w 5697280"/>
                <a:gd name="connsiteY13179" fmla="*/ 555756 h 3222876"/>
                <a:gd name="connsiteX13180" fmla="*/ 5257824 w 5697280"/>
                <a:gd name="connsiteY13180" fmla="*/ 846954 h 3222876"/>
                <a:gd name="connsiteX13181" fmla="*/ 5264192 w 5697280"/>
                <a:gd name="connsiteY13181" fmla="*/ 881943 h 3222876"/>
                <a:gd name="connsiteX13182" fmla="*/ 5277137 w 5697280"/>
                <a:gd name="connsiteY13182" fmla="*/ 932396 h 3222876"/>
                <a:gd name="connsiteX13183" fmla="*/ 5277091 w 5697280"/>
                <a:gd name="connsiteY13183" fmla="*/ 938368 h 3222876"/>
                <a:gd name="connsiteX13184" fmla="*/ 5271936 w 5697280"/>
                <a:gd name="connsiteY13184" fmla="*/ 949401 h 3222876"/>
                <a:gd name="connsiteX13185" fmla="*/ 5264145 w 5697280"/>
                <a:gd name="connsiteY13185" fmla="*/ 940024 h 3222876"/>
                <a:gd name="connsiteX13186" fmla="*/ 5261532 w 5697280"/>
                <a:gd name="connsiteY13186" fmla="*/ 939207 h 3222876"/>
                <a:gd name="connsiteX13187" fmla="*/ 5261625 w 5697280"/>
                <a:gd name="connsiteY13187" fmla="*/ 947535 h 3222876"/>
                <a:gd name="connsiteX13188" fmla="*/ 5271213 w 5697280"/>
                <a:gd name="connsiteY13188" fmla="*/ 954439 h 3222876"/>
                <a:gd name="connsiteX13189" fmla="*/ 5279307 w 5697280"/>
                <a:gd name="connsiteY13189" fmla="*/ 959524 h 3222876"/>
                <a:gd name="connsiteX13190" fmla="*/ 5290316 w 5697280"/>
                <a:gd name="connsiteY13190" fmla="*/ 992787 h 3222876"/>
                <a:gd name="connsiteX13191" fmla="*/ 5280590 w 5697280"/>
                <a:gd name="connsiteY13191" fmla="*/ 909560 h 3222876"/>
                <a:gd name="connsiteX13192" fmla="*/ 5257824 w 5697280"/>
                <a:gd name="connsiteY13192" fmla="*/ 846954 h 3222876"/>
                <a:gd name="connsiteX13193" fmla="*/ 4282342 w 5697280"/>
                <a:gd name="connsiteY13193" fmla="*/ 862792 h 3222876"/>
                <a:gd name="connsiteX13194" fmla="*/ 4312176 w 5697280"/>
                <a:gd name="connsiteY13194" fmla="*/ 845065 h 3222876"/>
                <a:gd name="connsiteX13195" fmla="*/ 4354908 w 5697280"/>
                <a:gd name="connsiteY13195" fmla="*/ 801049 h 3222876"/>
                <a:gd name="connsiteX13196" fmla="*/ 4349170 w 5697280"/>
                <a:gd name="connsiteY13196" fmla="*/ 790133 h 3222876"/>
                <a:gd name="connsiteX13197" fmla="*/ 4343059 w 5697280"/>
                <a:gd name="connsiteY13197" fmla="*/ 795334 h 3222876"/>
                <a:gd name="connsiteX13198" fmla="*/ 4324958 w 5697280"/>
                <a:gd name="connsiteY13198" fmla="*/ 809027 h 3222876"/>
                <a:gd name="connsiteX13199" fmla="*/ 4297457 w 5697280"/>
                <a:gd name="connsiteY13199" fmla="*/ 831956 h 3222876"/>
                <a:gd name="connsiteX13200" fmla="*/ 4293935 w 5697280"/>
                <a:gd name="connsiteY13200" fmla="*/ 852669 h 3222876"/>
                <a:gd name="connsiteX13201" fmla="*/ 4282342 w 5697280"/>
                <a:gd name="connsiteY13201" fmla="*/ 862792 h 3222876"/>
                <a:gd name="connsiteX13202" fmla="*/ 4460970 w 5697280"/>
                <a:gd name="connsiteY13202" fmla="*/ 225650 h 3222876"/>
                <a:gd name="connsiteX13203" fmla="*/ 4485952 w 5697280"/>
                <a:gd name="connsiteY13203" fmla="*/ 228053 h 3222876"/>
                <a:gd name="connsiteX13204" fmla="*/ 4520964 w 5697280"/>
                <a:gd name="connsiteY13204" fmla="*/ 237173 h 3222876"/>
                <a:gd name="connsiteX13205" fmla="*/ 4549328 w 5697280"/>
                <a:gd name="connsiteY13205" fmla="*/ 235984 h 3222876"/>
                <a:gd name="connsiteX13206" fmla="*/ 4580468 w 5697280"/>
                <a:gd name="connsiteY13206" fmla="*/ 227633 h 3222876"/>
                <a:gd name="connsiteX13207" fmla="*/ 4576316 w 5697280"/>
                <a:gd name="connsiteY13207" fmla="*/ 222082 h 3222876"/>
                <a:gd name="connsiteX13208" fmla="*/ 4460970 w 5697280"/>
                <a:gd name="connsiteY13208" fmla="*/ 225650 h 3222876"/>
                <a:gd name="connsiteX13209" fmla="*/ 2075519 w 5697280"/>
                <a:gd name="connsiteY13209" fmla="*/ 175640 h 3222876"/>
                <a:gd name="connsiteX13210" fmla="*/ 2107475 w 5697280"/>
                <a:gd name="connsiteY13210" fmla="*/ 134167 h 3222876"/>
                <a:gd name="connsiteX13211" fmla="*/ 2144330 w 5697280"/>
                <a:gd name="connsiteY13211" fmla="*/ 90151 h 3222876"/>
                <a:gd name="connsiteX13212" fmla="*/ 2149112 w 5697280"/>
                <a:gd name="connsiteY13212" fmla="*/ 86652 h 3222876"/>
                <a:gd name="connsiteX13213" fmla="*/ 2161801 w 5697280"/>
                <a:gd name="connsiteY13213" fmla="*/ 74546 h 3222876"/>
                <a:gd name="connsiteX13214" fmla="*/ 2163130 w 5697280"/>
                <a:gd name="connsiteY13214" fmla="*/ 68038 h 3222876"/>
                <a:gd name="connsiteX13215" fmla="*/ 2156506 w 5697280"/>
                <a:gd name="connsiteY13215" fmla="*/ 68272 h 3222876"/>
                <a:gd name="connsiteX13216" fmla="*/ 2138848 w 5697280"/>
                <a:gd name="connsiteY13216" fmla="*/ 87166 h 3222876"/>
                <a:gd name="connsiteX13217" fmla="*/ 2080464 w 5697280"/>
                <a:gd name="connsiteY13217" fmla="*/ 157912 h 3222876"/>
                <a:gd name="connsiteX13218" fmla="*/ 2075519 w 5697280"/>
                <a:gd name="connsiteY13218" fmla="*/ 175640 h 3222876"/>
                <a:gd name="connsiteX13219" fmla="*/ 4461367 w 5697280"/>
                <a:gd name="connsiteY13219" fmla="*/ 963396 h 3222876"/>
                <a:gd name="connsiteX13220" fmla="*/ 4492017 w 5697280"/>
                <a:gd name="connsiteY13220" fmla="*/ 965379 h 3222876"/>
                <a:gd name="connsiteX13221" fmla="*/ 4482103 w 5697280"/>
                <a:gd name="connsiteY13221" fmla="*/ 974546 h 3222876"/>
                <a:gd name="connsiteX13222" fmla="*/ 4474196 w 5697280"/>
                <a:gd name="connsiteY13222" fmla="*/ 986372 h 3222876"/>
                <a:gd name="connsiteX13223" fmla="*/ 4492297 w 5697280"/>
                <a:gd name="connsiteY13223" fmla="*/ 992717 h 3222876"/>
                <a:gd name="connsiteX13224" fmla="*/ 4502420 w 5697280"/>
                <a:gd name="connsiteY13224" fmla="*/ 981894 h 3222876"/>
                <a:gd name="connsiteX13225" fmla="*/ 4510024 w 5697280"/>
                <a:gd name="connsiteY13225" fmla="*/ 961064 h 3222876"/>
                <a:gd name="connsiteX13226" fmla="*/ 4509535 w 5697280"/>
                <a:gd name="connsiteY13226" fmla="*/ 951360 h 3222876"/>
                <a:gd name="connsiteX13227" fmla="*/ 4461367 w 5697280"/>
                <a:gd name="connsiteY13227" fmla="*/ 963396 h 3222876"/>
                <a:gd name="connsiteX13228" fmla="*/ 1465855 w 5697280"/>
                <a:gd name="connsiteY13228" fmla="*/ 602501 h 3222876"/>
                <a:gd name="connsiteX13229" fmla="*/ 1468234 w 5697280"/>
                <a:gd name="connsiteY13229" fmla="*/ 560071 h 3222876"/>
                <a:gd name="connsiteX13230" fmla="*/ 1453818 w 5697280"/>
                <a:gd name="connsiteY13230" fmla="*/ 579921 h 3222876"/>
                <a:gd name="connsiteX13231" fmla="*/ 1439007 w 5697280"/>
                <a:gd name="connsiteY13231" fmla="*/ 602221 h 3222876"/>
                <a:gd name="connsiteX13232" fmla="*/ 1433618 w 5697280"/>
                <a:gd name="connsiteY13232" fmla="*/ 612671 h 3222876"/>
                <a:gd name="connsiteX13233" fmla="*/ 1426901 w 5697280"/>
                <a:gd name="connsiteY13233" fmla="*/ 631938 h 3222876"/>
                <a:gd name="connsiteX13234" fmla="*/ 1430423 w 5697280"/>
                <a:gd name="connsiteY13234" fmla="*/ 642644 h 3222876"/>
                <a:gd name="connsiteX13235" fmla="*/ 1449853 w 5697280"/>
                <a:gd name="connsiteY13235" fmla="*/ 606140 h 3222876"/>
                <a:gd name="connsiteX13236" fmla="*/ 1465855 w 5697280"/>
                <a:gd name="connsiteY13236" fmla="*/ 602501 h 3222876"/>
                <a:gd name="connsiteX13237" fmla="*/ 3736660 w 5697280"/>
                <a:gd name="connsiteY13237" fmla="*/ 1230546 h 3222876"/>
                <a:gd name="connsiteX13238" fmla="*/ 3742258 w 5697280"/>
                <a:gd name="connsiteY13238" fmla="*/ 1230499 h 3222876"/>
                <a:gd name="connsiteX13239" fmla="*/ 3800199 w 5697280"/>
                <a:gd name="connsiteY13239" fmla="*/ 1176850 h 3222876"/>
                <a:gd name="connsiteX13240" fmla="*/ 3785737 w 5697280"/>
                <a:gd name="connsiteY13240" fmla="*/ 1166307 h 3222876"/>
                <a:gd name="connsiteX13241" fmla="*/ 3759869 w 5697280"/>
                <a:gd name="connsiteY13241" fmla="*/ 1198823 h 3222876"/>
                <a:gd name="connsiteX13242" fmla="*/ 3736660 w 5697280"/>
                <a:gd name="connsiteY13242" fmla="*/ 1230546 h 3222876"/>
                <a:gd name="connsiteX13243" fmla="*/ 3588472 w 5697280"/>
                <a:gd name="connsiteY13243" fmla="*/ 741592 h 3222876"/>
                <a:gd name="connsiteX13244" fmla="*/ 3604240 w 5697280"/>
                <a:gd name="connsiteY13244" fmla="*/ 724844 h 3222876"/>
                <a:gd name="connsiteX13245" fmla="*/ 3646436 w 5697280"/>
                <a:gd name="connsiteY13245" fmla="*/ 669585 h 3222876"/>
                <a:gd name="connsiteX13246" fmla="*/ 3651195 w 5697280"/>
                <a:gd name="connsiteY13246" fmla="*/ 661421 h 3222876"/>
                <a:gd name="connsiteX13247" fmla="*/ 3652431 w 5697280"/>
                <a:gd name="connsiteY13247" fmla="*/ 650855 h 3222876"/>
                <a:gd name="connsiteX13248" fmla="*/ 3640955 w 5697280"/>
                <a:gd name="connsiteY13248" fmla="*/ 655240 h 3222876"/>
                <a:gd name="connsiteX13249" fmla="*/ 3618422 w 5697280"/>
                <a:gd name="connsiteY13249" fmla="*/ 689482 h 3222876"/>
                <a:gd name="connsiteX13250" fmla="*/ 3595049 w 5697280"/>
                <a:gd name="connsiteY13250" fmla="*/ 706090 h 3222876"/>
                <a:gd name="connsiteX13251" fmla="*/ 3589428 w 5697280"/>
                <a:gd name="connsiteY13251" fmla="*/ 710475 h 3222876"/>
                <a:gd name="connsiteX13252" fmla="*/ 3588472 w 5697280"/>
                <a:gd name="connsiteY13252" fmla="*/ 741592 h 3222876"/>
                <a:gd name="connsiteX13253" fmla="*/ 4064573 w 5697280"/>
                <a:gd name="connsiteY13253" fmla="*/ 2859381 h 3222876"/>
                <a:gd name="connsiteX13254" fmla="*/ 4062964 w 5697280"/>
                <a:gd name="connsiteY13254" fmla="*/ 2892293 h 3222876"/>
                <a:gd name="connsiteX13255" fmla="*/ 4064153 w 5697280"/>
                <a:gd name="connsiteY13255" fmla="*/ 2898708 h 3222876"/>
                <a:gd name="connsiteX13256" fmla="*/ 4073950 w 5697280"/>
                <a:gd name="connsiteY13256" fmla="*/ 2890684 h 3222876"/>
                <a:gd name="connsiteX13257" fmla="*/ 4057389 w 5697280"/>
                <a:gd name="connsiteY13257" fmla="*/ 2831576 h 3222876"/>
                <a:gd name="connsiteX13258" fmla="*/ 4047382 w 5697280"/>
                <a:gd name="connsiteY13258" fmla="*/ 2842166 h 3222876"/>
                <a:gd name="connsiteX13259" fmla="*/ 4049481 w 5697280"/>
                <a:gd name="connsiteY13259" fmla="*/ 2870367 h 3222876"/>
                <a:gd name="connsiteX13260" fmla="*/ 4064573 w 5697280"/>
                <a:gd name="connsiteY13260" fmla="*/ 2859381 h 3222876"/>
                <a:gd name="connsiteX13261" fmla="*/ 3704447 w 5697280"/>
                <a:gd name="connsiteY13261" fmla="*/ 1571661 h 3222876"/>
                <a:gd name="connsiteX13262" fmla="*/ 3673657 w 5697280"/>
                <a:gd name="connsiteY13262" fmla="*/ 1681502 h 3222876"/>
                <a:gd name="connsiteX13263" fmla="*/ 3704447 w 5697280"/>
                <a:gd name="connsiteY13263" fmla="*/ 1571661 h 3222876"/>
                <a:gd name="connsiteX13264" fmla="*/ 4303895 w 5697280"/>
                <a:gd name="connsiteY13264" fmla="*/ 722092 h 3222876"/>
                <a:gd name="connsiteX13265" fmla="*/ 4310753 w 5697280"/>
                <a:gd name="connsiteY13265" fmla="*/ 726197 h 3222876"/>
                <a:gd name="connsiteX13266" fmla="*/ 4321762 w 5697280"/>
                <a:gd name="connsiteY13266" fmla="*/ 719246 h 3222876"/>
                <a:gd name="connsiteX13267" fmla="*/ 4353672 w 5697280"/>
                <a:gd name="connsiteY13267" fmla="*/ 698766 h 3222876"/>
                <a:gd name="connsiteX13268" fmla="*/ 4375435 w 5697280"/>
                <a:gd name="connsiteY13268" fmla="*/ 673201 h 3222876"/>
                <a:gd name="connsiteX13269" fmla="*/ 4316444 w 5697280"/>
                <a:gd name="connsiteY13269" fmla="*/ 707373 h 3222876"/>
                <a:gd name="connsiteX13270" fmla="*/ 4303895 w 5697280"/>
                <a:gd name="connsiteY13270" fmla="*/ 722092 h 3222876"/>
                <a:gd name="connsiteX13271" fmla="*/ 4506479 w 5697280"/>
                <a:gd name="connsiteY13271" fmla="*/ 3119976 h 3222876"/>
                <a:gd name="connsiteX13272" fmla="*/ 4511634 w 5697280"/>
                <a:gd name="connsiteY13272" fmla="*/ 3156247 h 3222876"/>
                <a:gd name="connsiteX13273" fmla="*/ 4520777 w 5697280"/>
                <a:gd name="connsiteY13273" fmla="*/ 3175724 h 3222876"/>
                <a:gd name="connsiteX13274" fmla="*/ 4523157 w 5697280"/>
                <a:gd name="connsiteY13274" fmla="*/ 3126204 h 3222876"/>
                <a:gd name="connsiteX13275" fmla="*/ 4519308 w 5697280"/>
                <a:gd name="connsiteY13275" fmla="*/ 3118996 h 3222876"/>
                <a:gd name="connsiteX13276" fmla="*/ 4509115 w 5697280"/>
                <a:gd name="connsiteY13276" fmla="*/ 3097536 h 3222876"/>
                <a:gd name="connsiteX13277" fmla="*/ 4499528 w 5697280"/>
                <a:gd name="connsiteY13277" fmla="*/ 3098143 h 3222876"/>
                <a:gd name="connsiteX13278" fmla="*/ 4496192 w 5697280"/>
                <a:gd name="connsiteY13278" fmla="*/ 3124338 h 3222876"/>
                <a:gd name="connsiteX13279" fmla="*/ 4506479 w 5697280"/>
                <a:gd name="connsiteY13279" fmla="*/ 3119976 h 3222876"/>
                <a:gd name="connsiteX13280" fmla="*/ 578847 w 5697280"/>
                <a:gd name="connsiteY13280" fmla="*/ 1924882 h 3222876"/>
                <a:gd name="connsiteX13281" fmla="*/ 580177 w 5697280"/>
                <a:gd name="connsiteY13281" fmla="*/ 1945782 h 3222876"/>
                <a:gd name="connsiteX13282" fmla="*/ 584212 w 5697280"/>
                <a:gd name="connsiteY13282" fmla="*/ 1955252 h 3222876"/>
                <a:gd name="connsiteX13283" fmla="*/ 596575 w 5697280"/>
                <a:gd name="connsiteY13283" fmla="*/ 1952873 h 3222876"/>
                <a:gd name="connsiteX13284" fmla="*/ 593706 w 5697280"/>
                <a:gd name="connsiteY13284" fmla="*/ 1967522 h 3222876"/>
                <a:gd name="connsiteX13285" fmla="*/ 609754 w 5697280"/>
                <a:gd name="connsiteY13285" fmla="*/ 1977715 h 3222876"/>
                <a:gd name="connsiteX13286" fmla="*/ 611503 w 5697280"/>
                <a:gd name="connsiteY13286" fmla="*/ 1985319 h 3222876"/>
                <a:gd name="connsiteX13287" fmla="*/ 618011 w 5697280"/>
                <a:gd name="connsiteY13287" fmla="*/ 1981704 h 3222876"/>
                <a:gd name="connsiteX13288" fmla="*/ 621300 w 5697280"/>
                <a:gd name="connsiteY13288" fmla="*/ 1968898 h 3222876"/>
                <a:gd name="connsiteX13289" fmla="*/ 597321 w 5697280"/>
                <a:gd name="connsiteY13289" fmla="*/ 1931623 h 3222876"/>
                <a:gd name="connsiteX13290" fmla="*/ 578847 w 5697280"/>
                <a:gd name="connsiteY13290" fmla="*/ 1924882 h 3222876"/>
                <a:gd name="connsiteX13291" fmla="*/ 1969480 w 5697280"/>
                <a:gd name="connsiteY13291" fmla="*/ 487482 h 3222876"/>
                <a:gd name="connsiteX13292" fmla="*/ 1955928 w 5697280"/>
                <a:gd name="connsiteY13292" fmla="*/ 507542 h 3222876"/>
                <a:gd name="connsiteX13293" fmla="*/ 1963882 w 5697280"/>
                <a:gd name="connsiteY13293" fmla="*/ 512510 h 3222876"/>
                <a:gd name="connsiteX13294" fmla="*/ 2004259 w 5697280"/>
                <a:gd name="connsiteY13294" fmla="*/ 500731 h 3222876"/>
                <a:gd name="connsiteX13295" fmla="*/ 2015922 w 5697280"/>
                <a:gd name="connsiteY13295" fmla="*/ 495062 h 3222876"/>
                <a:gd name="connsiteX13296" fmla="*/ 2021590 w 5697280"/>
                <a:gd name="connsiteY13296" fmla="*/ 485032 h 3222876"/>
                <a:gd name="connsiteX13297" fmla="*/ 2007478 w 5697280"/>
                <a:gd name="connsiteY13297" fmla="*/ 481860 h 3222876"/>
                <a:gd name="connsiteX13298" fmla="*/ 1969480 w 5697280"/>
                <a:gd name="connsiteY13298" fmla="*/ 487482 h 3222876"/>
                <a:gd name="connsiteX13299" fmla="*/ 1409850 w 5697280"/>
                <a:gd name="connsiteY13299" fmla="*/ 1054390 h 3222876"/>
                <a:gd name="connsiteX13300" fmla="*/ 1406747 w 5697280"/>
                <a:gd name="connsiteY13300" fmla="*/ 1044803 h 3222876"/>
                <a:gd name="connsiteX13301" fmla="*/ 1400683 w 5697280"/>
                <a:gd name="connsiteY13301" fmla="*/ 1049515 h 3222876"/>
                <a:gd name="connsiteX13302" fmla="*/ 1378943 w 5697280"/>
                <a:gd name="connsiteY13302" fmla="*/ 1079768 h 3222876"/>
                <a:gd name="connsiteX13303" fmla="*/ 1369706 w 5697280"/>
                <a:gd name="connsiteY13303" fmla="*/ 1091874 h 3222876"/>
                <a:gd name="connsiteX13304" fmla="*/ 1367420 w 5697280"/>
                <a:gd name="connsiteY13304" fmla="*/ 1099595 h 3222876"/>
                <a:gd name="connsiteX13305" fmla="*/ 1377403 w 5697280"/>
                <a:gd name="connsiteY13305" fmla="*/ 1120752 h 3222876"/>
                <a:gd name="connsiteX13306" fmla="*/ 1381602 w 5697280"/>
                <a:gd name="connsiteY13306" fmla="*/ 1113614 h 3222876"/>
                <a:gd name="connsiteX13307" fmla="*/ 1407167 w 5697280"/>
                <a:gd name="connsiteY13307" fmla="*/ 1064653 h 3222876"/>
                <a:gd name="connsiteX13308" fmla="*/ 1409850 w 5697280"/>
                <a:gd name="connsiteY13308" fmla="*/ 1054390 h 3222876"/>
                <a:gd name="connsiteX13309" fmla="*/ 4265967 w 5697280"/>
                <a:gd name="connsiteY13309" fmla="*/ 331759 h 3222876"/>
                <a:gd name="connsiteX13310" fmla="*/ 4274808 w 5697280"/>
                <a:gd name="connsiteY13310" fmla="*/ 330896 h 3222876"/>
                <a:gd name="connsiteX13311" fmla="*/ 4315884 w 5697280"/>
                <a:gd name="connsiteY13311" fmla="*/ 327047 h 3222876"/>
                <a:gd name="connsiteX13312" fmla="*/ 4339933 w 5697280"/>
                <a:gd name="connsiteY13312" fmla="*/ 332412 h 3222876"/>
                <a:gd name="connsiteX13313" fmla="*/ 4351270 w 5697280"/>
                <a:gd name="connsiteY13313" fmla="*/ 335001 h 3222876"/>
                <a:gd name="connsiteX13314" fmla="*/ 4359364 w 5697280"/>
                <a:gd name="connsiteY13314" fmla="*/ 329823 h 3222876"/>
                <a:gd name="connsiteX13315" fmla="*/ 4366058 w 5697280"/>
                <a:gd name="connsiteY13315" fmla="*/ 326464 h 3222876"/>
                <a:gd name="connsiteX13316" fmla="*/ 4345438 w 5697280"/>
                <a:gd name="connsiteY13316" fmla="*/ 315548 h 3222876"/>
                <a:gd name="connsiteX13317" fmla="*/ 4309936 w 5697280"/>
                <a:gd name="connsiteY13317" fmla="*/ 315944 h 3222876"/>
                <a:gd name="connsiteX13318" fmla="*/ 4304175 w 5697280"/>
                <a:gd name="connsiteY13318" fmla="*/ 317134 h 3222876"/>
                <a:gd name="connsiteX13319" fmla="*/ 4283275 w 5697280"/>
                <a:gd name="connsiteY13319" fmla="*/ 319980 h 3222876"/>
                <a:gd name="connsiteX13320" fmla="*/ 4265967 w 5697280"/>
                <a:gd name="connsiteY13320" fmla="*/ 331759 h 3222876"/>
                <a:gd name="connsiteX13321" fmla="*/ 5215348 w 5697280"/>
                <a:gd name="connsiteY13321" fmla="*/ 1067476 h 3222876"/>
                <a:gd name="connsiteX13322" fmla="*/ 5242592 w 5697280"/>
                <a:gd name="connsiteY13322" fmla="*/ 1036592 h 3222876"/>
                <a:gd name="connsiteX13323" fmla="*/ 5237950 w 5697280"/>
                <a:gd name="connsiteY13323" fmla="*/ 1016019 h 3222876"/>
                <a:gd name="connsiteX13324" fmla="*/ 5235850 w 5697280"/>
                <a:gd name="connsiteY13324" fmla="*/ 998571 h 3222876"/>
                <a:gd name="connsiteX13325" fmla="*/ 5214508 w 5697280"/>
                <a:gd name="connsiteY13325" fmla="*/ 1016719 h 3222876"/>
                <a:gd name="connsiteX13326" fmla="*/ 5199439 w 5697280"/>
                <a:gd name="connsiteY13326" fmla="*/ 1020591 h 3222876"/>
                <a:gd name="connsiteX13327" fmla="*/ 5210192 w 5697280"/>
                <a:gd name="connsiteY13327" fmla="*/ 1048045 h 3222876"/>
                <a:gd name="connsiteX13328" fmla="*/ 5229226 w 5697280"/>
                <a:gd name="connsiteY13328" fmla="*/ 1033140 h 3222876"/>
                <a:gd name="connsiteX13329" fmla="*/ 5218473 w 5697280"/>
                <a:gd name="connsiteY13329" fmla="*/ 1057539 h 3222876"/>
                <a:gd name="connsiteX13330" fmla="*/ 5215348 w 5697280"/>
                <a:gd name="connsiteY13330" fmla="*/ 1067476 h 3222876"/>
                <a:gd name="connsiteX13331" fmla="*/ 1292638 w 5697280"/>
                <a:gd name="connsiteY13331" fmla="*/ 882549 h 3222876"/>
                <a:gd name="connsiteX13332" fmla="*/ 1299985 w 5697280"/>
                <a:gd name="connsiteY13332" fmla="*/ 904662 h 3222876"/>
                <a:gd name="connsiteX13333" fmla="*/ 1304161 w 5697280"/>
                <a:gd name="connsiteY13333" fmla="*/ 899484 h 3222876"/>
                <a:gd name="connsiteX13334" fmla="*/ 1336070 w 5697280"/>
                <a:gd name="connsiteY13334" fmla="*/ 850220 h 3222876"/>
                <a:gd name="connsiteX13335" fmla="*/ 1327976 w 5697280"/>
                <a:gd name="connsiteY13335" fmla="*/ 833099 h 3222876"/>
                <a:gd name="connsiteX13336" fmla="*/ 1296463 w 5697280"/>
                <a:gd name="connsiteY13336" fmla="*/ 873382 h 3222876"/>
                <a:gd name="connsiteX13337" fmla="*/ 1292638 w 5697280"/>
                <a:gd name="connsiteY13337" fmla="*/ 882549 h 3222876"/>
                <a:gd name="connsiteX13338" fmla="*/ 3989348 w 5697280"/>
                <a:gd name="connsiteY13338" fmla="*/ 2733142 h 3222876"/>
                <a:gd name="connsiteX13339" fmla="*/ 4021257 w 5697280"/>
                <a:gd name="connsiteY13339" fmla="*/ 2664401 h 3222876"/>
                <a:gd name="connsiteX13340" fmla="*/ 4019578 w 5697280"/>
                <a:gd name="connsiteY13340" fmla="*/ 2653438 h 3222876"/>
                <a:gd name="connsiteX13341" fmla="*/ 4005139 w 5697280"/>
                <a:gd name="connsiteY13341" fmla="*/ 2659199 h 3222876"/>
                <a:gd name="connsiteX13342" fmla="*/ 3986315 w 5697280"/>
                <a:gd name="connsiteY13342" fmla="*/ 2726284 h 3222876"/>
                <a:gd name="connsiteX13343" fmla="*/ 3989348 w 5697280"/>
                <a:gd name="connsiteY13343" fmla="*/ 2733142 h 3222876"/>
                <a:gd name="connsiteX13344" fmla="*/ 3861733 w 5697280"/>
                <a:gd name="connsiteY13344" fmla="*/ 714814 h 3222876"/>
                <a:gd name="connsiteX13345" fmla="*/ 3867331 w 5697280"/>
                <a:gd name="connsiteY13345" fmla="*/ 708026 h 3222876"/>
                <a:gd name="connsiteX13346" fmla="*/ 3908687 w 5697280"/>
                <a:gd name="connsiteY13346" fmla="*/ 637583 h 3222876"/>
                <a:gd name="connsiteX13347" fmla="*/ 3906938 w 5697280"/>
                <a:gd name="connsiteY13347" fmla="*/ 622444 h 3222876"/>
                <a:gd name="connsiteX13348" fmla="*/ 3896185 w 5697280"/>
                <a:gd name="connsiteY13348" fmla="*/ 625896 h 3222876"/>
                <a:gd name="connsiteX13349" fmla="*/ 3860659 w 5697280"/>
                <a:gd name="connsiteY13349" fmla="*/ 697017 h 3222876"/>
                <a:gd name="connsiteX13350" fmla="*/ 3856904 w 5697280"/>
                <a:gd name="connsiteY13350" fmla="*/ 707210 h 3222876"/>
                <a:gd name="connsiteX13351" fmla="*/ 3861733 w 5697280"/>
                <a:gd name="connsiteY13351" fmla="*/ 714814 h 3222876"/>
                <a:gd name="connsiteX13352" fmla="*/ 1462379 w 5697280"/>
                <a:gd name="connsiteY13352" fmla="*/ 617359 h 3222876"/>
                <a:gd name="connsiteX13353" fmla="*/ 1439637 w 5697280"/>
                <a:gd name="connsiteY13353" fmla="*/ 668256 h 3222876"/>
                <a:gd name="connsiteX13354" fmla="*/ 1446541 w 5697280"/>
                <a:gd name="connsiteY13354" fmla="*/ 688876 h 3222876"/>
                <a:gd name="connsiteX13355" fmla="*/ 1463359 w 5697280"/>
                <a:gd name="connsiteY13355" fmla="*/ 663194 h 3222876"/>
                <a:gd name="connsiteX13356" fmla="*/ 1462379 w 5697280"/>
                <a:gd name="connsiteY13356" fmla="*/ 617359 h 3222876"/>
                <a:gd name="connsiteX13357" fmla="*/ 4260882 w 5697280"/>
                <a:gd name="connsiteY13357" fmla="*/ 1905405 h 3222876"/>
                <a:gd name="connsiteX13358" fmla="*/ 4268090 w 5697280"/>
                <a:gd name="connsiteY13358" fmla="*/ 1849167 h 3222876"/>
                <a:gd name="connsiteX13359" fmla="*/ 4247937 w 5697280"/>
                <a:gd name="connsiteY13359" fmla="*/ 1873146 h 3222876"/>
                <a:gd name="connsiteX13360" fmla="*/ 4245044 w 5697280"/>
                <a:gd name="connsiteY13360" fmla="*/ 1864119 h 3222876"/>
                <a:gd name="connsiteX13361" fmla="*/ 4249336 w 5697280"/>
                <a:gd name="connsiteY13361" fmla="*/ 1815741 h 3222876"/>
                <a:gd name="connsiteX13362" fmla="*/ 4238116 w 5697280"/>
                <a:gd name="connsiteY13362" fmla="*/ 1904915 h 3222876"/>
                <a:gd name="connsiteX13363" fmla="*/ 4260882 w 5697280"/>
                <a:gd name="connsiteY13363" fmla="*/ 1905405 h 3222876"/>
                <a:gd name="connsiteX13364" fmla="*/ 2019747 w 5697280"/>
                <a:gd name="connsiteY13364" fmla="*/ 91994 h 3222876"/>
                <a:gd name="connsiteX13365" fmla="*/ 2094856 w 5697280"/>
                <a:gd name="connsiteY13365" fmla="*/ 78932 h 3222876"/>
                <a:gd name="connsiteX13366" fmla="*/ 2096489 w 5697280"/>
                <a:gd name="connsiteY13366" fmla="*/ 69905 h 3222876"/>
                <a:gd name="connsiteX13367" fmla="*/ 2079158 w 5697280"/>
                <a:gd name="connsiteY13367" fmla="*/ 64400 h 3222876"/>
                <a:gd name="connsiteX13368" fmla="*/ 2048718 w 5697280"/>
                <a:gd name="connsiteY13368" fmla="*/ 74103 h 3222876"/>
                <a:gd name="connsiteX13369" fmla="*/ 2052286 w 5697280"/>
                <a:gd name="connsiteY13369" fmla="*/ 58988 h 3222876"/>
                <a:gd name="connsiteX13370" fmla="*/ 2019747 w 5697280"/>
                <a:gd name="connsiteY13370" fmla="*/ 91994 h 3222876"/>
                <a:gd name="connsiteX13371" fmla="*/ 4227760 w 5697280"/>
                <a:gd name="connsiteY13371" fmla="*/ 2444906 h 3222876"/>
                <a:gd name="connsiteX13372" fmla="*/ 4239796 w 5697280"/>
                <a:gd name="connsiteY13372" fmla="*/ 2447845 h 3222876"/>
                <a:gd name="connsiteX13373" fmla="*/ 4241195 w 5697280"/>
                <a:gd name="connsiteY13373" fmla="*/ 2415819 h 3222876"/>
                <a:gd name="connsiteX13374" fmla="*/ 4269303 w 5697280"/>
                <a:gd name="connsiteY13374" fmla="*/ 2319507 h 3222876"/>
                <a:gd name="connsiteX13375" fmla="*/ 4267507 w 5697280"/>
                <a:gd name="connsiteY13375" fmla="*/ 2312626 h 3222876"/>
                <a:gd name="connsiteX13376" fmla="*/ 4262842 w 5697280"/>
                <a:gd name="connsiteY13376" fmla="*/ 2317151 h 3222876"/>
                <a:gd name="connsiteX13377" fmla="*/ 4237044 w 5697280"/>
                <a:gd name="connsiteY13377" fmla="*/ 2396948 h 3222876"/>
                <a:gd name="connsiteX13378" fmla="*/ 4227760 w 5697280"/>
                <a:gd name="connsiteY13378" fmla="*/ 2444906 h 3222876"/>
                <a:gd name="connsiteX13379" fmla="*/ 4445622 w 5697280"/>
                <a:gd name="connsiteY13379" fmla="*/ 1017325 h 3222876"/>
                <a:gd name="connsiteX13380" fmla="*/ 4410004 w 5697280"/>
                <a:gd name="connsiteY13380" fmla="*/ 1043007 h 3222876"/>
                <a:gd name="connsiteX13381" fmla="*/ 4403169 w 5697280"/>
                <a:gd name="connsiteY13381" fmla="*/ 1051241 h 3222876"/>
                <a:gd name="connsiteX13382" fmla="*/ 4383832 w 5697280"/>
                <a:gd name="connsiteY13382" fmla="*/ 1096493 h 3222876"/>
                <a:gd name="connsiteX13383" fmla="*/ 4393582 w 5697280"/>
                <a:gd name="connsiteY13383" fmla="*/ 1086183 h 3222876"/>
                <a:gd name="connsiteX13384" fmla="*/ 4407694 w 5697280"/>
                <a:gd name="connsiteY13384" fmla="*/ 1062764 h 3222876"/>
                <a:gd name="connsiteX13385" fmla="*/ 4445622 w 5697280"/>
                <a:gd name="connsiteY13385" fmla="*/ 1017325 h 3222876"/>
                <a:gd name="connsiteX13386" fmla="*/ 4935555 w 5697280"/>
                <a:gd name="connsiteY13386" fmla="*/ 1258000 h 3222876"/>
                <a:gd name="connsiteX13387" fmla="*/ 4948128 w 5697280"/>
                <a:gd name="connsiteY13387" fmla="*/ 1250862 h 3222876"/>
                <a:gd name="connsiteX13388" fmla="*/ 4933456 w 5697280"/>
                <a:gd name="connsiteY13388" fmla="*/ 1252868 h 3222876"/>
                <a:gd name="connsiteX13389" fmla="*/ 4913442 w 5697280"/>
                <a:gd name="connsiteY13389" fmla="*/ 1259306 h 3222876"/>
                <a:gd name="connsiteX13390" fmla="*/ 4920464 w 5697280"/>
                <a:gd name="connsiteY13390" fmla="*/ 1264088 h 3222876"/>
                <a:gd name="connsiteX13391" fmla="*/ 4933433 w 5697280"/>
                <a:gd name="connsiteY13391" fmla="*/ 1285781 h 3222876"/>
                <a:gd name="connsiteX13392" fmla="*/ 4936255 w 5697280"/>
                <a:gd name="connsiteY13392" fmla="*/ 1296581 h 3222876"/>
                <a:gd name="connsiteX13393" fmla="*/ 4950088 w 5697280"/>
                <a:gd name="connsiteY13393" fmla="*/ 1288207 h 3222876"/>
                <a:gd name="connsiteX13394" fmla="*/ 4959511 w 5697280"/>
                <a:gd name="connsiteY13394" fmla="*/ 1268193 h 3222876"/>
                <a:gd name="connsiteX13395" fmla="*/ 4944769 w 5697280"/>
                <a:gd name="connsiteY13395" fmla="*/ 1260309 h 3222876"/>
                <a:gd name="connsiteX13396" fmla="*/ 4935555 w 5697280"/>
                <a:gd name="connsiteY13396" fmla="*/ 1258000 h 3222876"/>
                <a:gd name="connsiteX13397" fmla="*/ 3502843 w 5697280"/>
                <a:gd name="connsiteY13397" fmla="*/ 755144 h 3222876"/>
                <a:gd name="connsiteX13398" fmla="*/ 3546322 w 5697280"/>
                <a:gd name="connsiteY13398" fmla="*/ 691652 h 3222876"/>
                <a:gd name="connsiteX13399" fmla="*/ 3570534 w 5697280"/>
                <a:gd name="connsiteY13399" fmla="*/ 670495 h 3222876"/>
                <a:gd name="connsiteX13400" fmla="*/ 3568015 w 5697280"/>
                <a:gd name="connsiteY13400" fmla="*/ 650762 h 3222876"/>
                <a:gd name="connsiteX13401" fmla="*/ 3563233 w 5697280"/>
                <a:gd name="connsiteY13401" fmla="*/ 652954 h 3222876"/>
                <a:gd name="connsiteX13402" fmla="*/ 3543850 w 5697280"/>
                <a:gd name="connsiteY13402" fmla="*/ 677749 h 3222876"/>
                <a:gd name="connsiteX13403" fmla="*/ 3504662 w 5697280"/>
                <a:gd name="connsiteY13403" fmla="*/ 734268 h 3222876"/>
                <a:gd name="connsiteX13404" fmla="*/ 3502843 w 5697280"/>
                <a:gd name="connsiteY13404" fmla="*/ 755144 h 3222876"/>
                <a:gd name="connsiteX13405" fmla="*/ 142027 w 5697280"/>
                <a:gd name="connsiteY13405" fmla="*/ 408477 h 3222876"/>
                <a:gd name="connsiteX13406" fmla="*/ 188935 w 5697280"/>
                <a:gd name="connsiteY13406" fmla="*/ 374865 h 3222876"/>
                <a:gd name="connsiteX13407" fmla="*/ 190358 w 5697280"/>
                <a:gd name="connsiteY13407" fmla="*/ 362666 h 3222876"/>
                <a:gd name="connsiteX13408" fmla="*/ 171837 w 5697280"/>
                <a:gd name="connsiteY13408" fmla="*/ 359657 h 3222876"/>
                <a:gd name="connsiteX13409" fmla="*/ 139368 w 5697280"/>
                <a:gd name="connsiteY13409" fmla="*/ 401666 h 3222876"/>
                <a:gd name="connsiteX13410" fmla="*/ 142027 w 5697280"/>
                <a:gd name="connsiteY13410" fmla="*/ 408477 h 3222876"/>
                <a:gd name="connsiteX13411" fmla="*/ 3280409 w 5697280"/>
                <a:gd name="connsiteY13411" fmla="*/ 401083 h 3222876"/>
                <a:gd name="connsiteX13412" fmla="*/ 3289832 w 5697280"/>
                <a:gd name="connsiteY13412" fmla="*/ 378877 h 3222876"/>
                <a:gd name="connsiteX13413" fmla="*/ 3289296 w 5697280"/>
                <a:gd name="connsiteY13413" fmla="*/ 371016 h 3222876"/>
                <a:gd name="connsiteX13414" fmla="*/ 3275557 w 5697280"/>
                <a:gd name="connsiteY13414" fmla="*/ 376614 h 3222876"/>
                <a:gd name="connsiteX13415" fmla="*/ 3237559 w 5697280"/>
                <a:gd name="connsiteY13415" fmla="*/ 395135 h 3222876"/>
                <a:gd name="connsiteX13416" fmla="*/ 3222538 w 5697280"/>
                <a:gd name="connsiteY13416" fmla="*/ 412023 h 3222876"/>
                <a:gd name="connsiteX13417" fmla="*/ 3221068 w 5697280"/>
                <a:gd name="connsiteY13417" fmla="*/ 418601 h 3222876"/>
                <a:gd name="connsiteX13418" fmla="*/ 3227506 w 5697280"/>
                <a:gd name="connsiteY13418" fmla="*/ 418204 h 3222876"/>
                <a:gd name="connsiteX13419" fmla="*/ 3246680 w 5697280"/>
                <a:gd name="connsiteY13419" fmla="*/ 404162 h 3222876"/>
                <a:gd name="connsiteX13420" fmla="*/ 3280409 w 5697280"/>
                <a:gd name="connsiteY13420" fmla="*/ 401083 h 3222876"/>
                <a:gd name="connsiteX13421" fmla="*/ 3288969 w 5697280"/>
                <a:gd name="connsiteY13421" fmla="*/ 1969831 h 3222876"/>
                <a:gd name="connsiteX13422" fmla="*/ 3361862 w 5697280"/>
                <a:gd name="connsiteY13422" fmla="*/ 1894209 h 3222876"/>
                <a:gd name="connsiteX13423" fmla="*/ 3288969 w 5697280"/>
                <a:gd name="connsiteY13423" fmla="*/ 1969831 h 3222876"/>
                <a:gd name="connsiteX13424" fmla="*/ 523495 w 5697280"/>
                <a:gd name="connsiteY13424" fmla="*/ 1518618 h 3222876"/>
                <a:gd name="connsiteX13425" fmla="*/ 537841 w 5697280"/>
                <a:gd name="connsiteY13425" fmla="*/ 1565736 h 3222876"/>
                <a:gd name="connsiteX13426" fmla="*/ 568887 w 5697280"/>
                <a:gd name="connsiteY13426" fmla="*/ 1608586 h 3222876"/>
                <a:gd name="connsiteX13427" fmla="*/ 578404 w 5697280"/>
                <a:gd name="connsiteY13427" fmla="*/ 1608539 h 3222876"/>
                <a:gd name="connsiteX13428" fmla="*/ 580853 w 5697280"/>
                <a:gd name="connsiteY13428" fmla="*/ 1595570 h 3222876"/>
                <a:gd name="connsiteX13429" fmla="*/ 573879 w 5697280"/>
                <a:gd name="connsiteY13429" fmla="*/ 1596503 h 3222876"/>
                <a:gd name="connsiteX13430" fmla="*/ 567348 w 5697280"/>
                <a:gd name="connsiteY13430" fmla="*/ 1594404 h 3222876"/>
                <a:gd name="connsiteX13431" fmla="*/ 548361 w 5697280"/>
                <a:gd name="connsiteY13431" fmla="*/ 1564127 h 3222876"/>
                <a:gd name="connsiteX13432" fmla="*/ 523495 w 5697280"/>
                <a:gd name="connsiteY13432" fmla="*/ 1518618 h 3222876"/>
                <a:gd name="connsiteX13433" fmla="*/ 3559291 w 5697280"/>
                <a:gd name="connsiteY13433" fmla="*/ 747540 h 3222876"/>
                <a:gd name="connsiteX13434" fmla="*/ 3495962 w 5697280"/>
                <a:gd name="connsiteY13434" fmla="*/ 840820 h 3222876"/>
                <a:gd name="connsiteX13435" fmla="*/ 3506855 w 5697280"/>
                <a:gd name="connsiteY13435" fmla="*/ 833822 h 3222876"/>
                <a:gd name="connsiteX13436" fmla="*/ 3524140 w 5697280"/>
                <a:gd name="connsiteY13436" fmla="*/ 800629 h 3222876"/>
                <a:gd name="connsiteX13437" fmla="*/ 3539114 w 5697280"/>
                <a:gd name="connsiteY13437" fmla="*/ 779053 h 3222876"/>
                <a:gd name="connsiteX13438" fmla="*/ 3559291 w 5697280"/>
                <a:gd name="connsiteY13438" fmla="*/ 747540 h 3222876"/>
                <a:gd name="connsiteX13439" fmla="*/ 3867680 w 5697280"/>
                <a:gd name="connsiteY13439" fmla="*/ 230316 h 3222876"/>
                <a:gd name="connsiteX13440" fmla="*/ 3801762 w 5697280"/>
                <a:gd name="connsiteY13440" fmla="*/ 271485 h 3222876"/>
                <a:gd name="connsiteX13441" fmla="*/ 3807057 w 5697280"/>
                <a:gd name="connsiteY13441" fmla="*/ 277667 h 3222876"/>
                <a:gd name="connsiteX13442" fmla="*/ 3832925 w 5697280"/>
                <a:gd name="connsiteY13442" fmla="*/ 258190 h 3222876"/>
                <a:gd name="connsiteX13443" fmla="*/ 3854921 w 5697280"/>
                <a:gd name="connsiteY13443" fmla="*/ 260312 h 3222876"/>
                <a:gd name="connsiteX13444" fmla="*/ 3867680 w 5697280"/>
                <a:gd name="connsiteY13444" fmla="*/ 230316 h 3222876"/>
                <a:gd name="connsiteX13445" fmla="*/ 5258080 w 5697280"/>
                <a:gd name="connsiteY13445" fmla="*/ 1602754 h 3222876"/>
                <a:gd name="connsiteX13446" fmla="*/ 5248283 w 5697280"/>
                <a:gd name="connsiteY13446" fmla="*/ 1610988 h 3222876"/>
                <a:gd name="connsiteX13447" fmla="*/ 5240702 w 5697280"/>
                <a:gd name="connsiteY13447" fmla="*/ 1625287 h 3222876"/>
                <a:gd name="connsiteX13448" fmla="*/ 5246884 w 5697280"/>
                <a:gd name="connsiteY13448" fmla="*/ 1654117 h 3222876"/>
                <a:gd name="connsiteX13449" fmla="*/ 5260716 w 5697280"/>
                <a:gd name="connsiteY13449" fmla="*/ 1634664 h 3222876"/>
                <a:gd name="connsiteX13450" fmla="*/ 5258080 w 5697280"/>
                <a:gd name="connsiteY13450" fmla="*/ 1602754 h 3222876"/>
                <a:gd name="connsiteX13451" fmla="*/ 3211318 w 5697280"/>
                <a:gd name="connsiteY13451" fmla="*/ 245267 h 3222876"/>
                <a:gd name="connsiteX13452" fmla="*/ 3224637 w 5697280"/>
                <a:gd name="connsiteY13452" fmla="*/ 231575 h 3222876"/>
                <a:gd name="connsiteX13453" fmla="*/ 3152934 w 5697280"/>
                <a:gd name="connsiteY13453" fmla="*/ 241652 h 3222876"/>
                <a:gd name="connsiteX13454" fmla="*/ 3145446 w 5697280"/>
                <a:gd name="connsiteY13454" fmla="*/ 253711 h 3222876"/>
                <a:gd name="connsiteX13455" fmla="*/ 3211318 w 5697280"/>
                <a:gd name="connsiteY13455" fmla="*/ 245267 h 3222876"/>
                <a:gd name="connsiteX13456" fmla="*/ 4137233 w 5697280"/>
                <a:gd name="connsiteY13456" fmla="*/ 378597 h 3222876"/>
                <a:gd name="connsiteX13457" fmla="*/ 4201752 w 5697280"/>
                <a:gd name="connsiteY13457" fmla="*/ 365418 h 3222876"/>
                <a:gd name="connsiteX13458" fmla="*/ 4211712 w 5697280"/>
                <a:gd name="connsiteY13458" fmla="*/ 357744 h 3222876"/>
                <a:gd name="connsiteX13459" fmla="*/ 4201238 w 5697280"/>
                <a:gd name="connsiteY13459" fmla="*/ 346571 h 3222876"/>
                <a:gd name="connsiteX13460" fmla="*/ 4168512 w 5697280"/>
                <a:gd name="connsiteY13460" fmla="*/ 357534 h 3222876"/>
                <a:gd name="connsiteX13461" fmla="*/ 4155124 w 5697280"/>
                <a:gd name="connsiteY13461" fmla="*/ 342022 h 3222876"/>
                <a:gd name="connsiteX13462" fmla="*/ 4154494 w 5697280"/>
                <a:gd name="connsiteY13462" fmla="*/ 334162 h 3222876"/>
                <a:gd name="connsiteX13463" fmla="*/ 4137233 w 5697280"/>
                <a:gd name="connsiteY13463" fmla="*/ 378597 h 3222876"/>
                <a:gd name="connsiteX13464" fmla="*/ 4593017 w 5697280"/>
                <a:gd name="connsiteY13464" fmla="*/ 600121 h 3222876"/>
                <a:gd name="connsiteX13465" fmla="*/ 4607456 w 5697280"/>
                <a:gd name="connsiteY13465" fmla="*/ 610105 h 3222876"/>
                <a:gd name="connsiteX13466" fmla="*/ 4644544 w 5697280"/>
                <a:gd name="connsiteY13466" fmla="*/ 600145 h 3222876"/>
                <a:gd name="connsiteX13467" fmla="*/ 4652195 w 5697280"/>
                <a:gd name="connsiteY13467" fmla="*/ 590768 h 3222876"/>
                <a:gd name="connsiteX13468" fmla="*/ 4640275 w 5697280"/>
                <a:gd name="connsiteY13468" fmla="*/ 584563 h 3222876"/>
                <a:gd name="connsiteX13469" fmla="*/ 4593017 w 5697280"/>
                <a:gd name="connsiteY13469" fmla="*/ 600121 h 3222876"/>
                <a:gd name="connsiteX13470" fmla="*/ 2586772 w 5697280"/>
                <a:gd name="connsiteY13470" fmla="*/ 219679 h 3222876"/>
                <a:gd name="connsiteX13471" fmla="*/ 2630274 w 5697280"/>
                <a:gd name="connsiteY13471" fmla="*/ 210442 h 3222876"/>
                <a:gd name="connsiteX13472" fmla="*/ 2662021 w 5697280"/>
                <a:gd name="connsiteY13472" fmla="*/ 214057 h 3222876"/>
                <a:gd name="connsiteX13473" fmla="*/ 2673894 w 5697280"/>
                <a:gd name="connsiteY13473" fmla="*/ 207643 h 3222876"/>
                <a:gd name="connsiteX13474" fmla="*/ 2667432 w 5697280"/>
                <a:gd name="connsiteY13474" fmla="*/ 199456 h 3222876"/>
                <a:gd name="connsiteX13475" fmla="*/ 2642940 w 5697280"/>
                <a:gd name="connsiteY13475" fmla="*/ 198569 h 3222876"/>
                <a:gd name="connsiteX13476" fmla="*/ 2630415 w 5697280"/>
                <a:gd name="connsiteY13476" fmla="*/ 201275 h 3222876"/>
                <a:gd name="connsiteX13477" fmla="*/ 2586772 w 5697280"/>
                <a:gd name="connsiteY13477" fmla="*/ 219679 h 3222876"/>
                <a:gd name="connsiteX13478" fmla="*/ 4285654 w 5697280"/>
                <a:gd name="connsiteY13478" fmla="*/ 1244541 h 3222876"/>
                <a:gd name="connsiteX13479" fmla="*/ 4318240 w 5697280"/>
                <a:gd name="connsiteY13479" fmla="*/ 1201808 h 3222876"/>
                <a:gd name="connsiteX13480" fmla="*/ 4333938 w 5697280"/>
                <a:gd name="connsiteY13480" fmla="*/ 1149955 h 3222876"/>
                <a:gd name="connsiteX13481" fmla="*/ 4326708 w 5697280"/>
                <a:gd name="connsiteY13481" fmla="*/ 1155297 h 3222876"/>
                <a:gd name="connsiteX13482" fmla="*/ 4296104 w 5697280"/>
                <a:gd name="connsiteY13482" fmla="*/ 1219023 h 3222876"/>
                <a:gd name="connsiteX13483" fmla="*/ 4285654 w 5697280"/>
                <a:gd name="connsiteY13483" fmla="*/ 1244541 h 3222876"/>
                <a:gd name="connsiteX13484" fmla="*/ 3032316 w 5697280"/>
                <a:gd name="connsiteY13484" fmla="*/ 206920 h 3222876"/>
                <a:gd name="connsiteX13485" fmla="*/ 3053986 w 5697280"/>
                <a:gd name="connsiteY13485" fmla="*/ 205310 h 3222876"/>
                <a:gd name="connsiteX13486" fmla="*/ 3102714 w 5697280"/>
                <a:gd name="connsiteY13486" fmla="*/ 201485 h 3222876"/>
                <a:gd name="connsiteX13487" fmla="*/ 3115683 w 5697280"/>
                <a:gd name="connsiteY13487" fmla="*/ 218186 h 3222876"/>
                <a:gd name="connsiteX13488" fmla="*/ 3124523 w 5697280"/>
                <a:gd name="connsiteY13488" fmla="*/ 204821 h 3222876"/>
                <a:gd name="connsiteX13489" fmla="*/ 3073743 w 5697280"/>
                <a:gd name="connsiteY13489" fmla="*/ 194067 h 3222876"/>
                <a:gd name="connsiteX13490" fmla="*/ 3032316 w 5697280"/>
                <a:gd name="connsiteY13490" fmla="*/ 206920 h 3222876"/>
                <a:gd name="connsiteX13491" fmla="*/ 4046799 w 5697280"/>
                <a:gd name="connsiteY13491" fmla="*/ 2688310 h 3222876"/>
                <a:gd name="connsiteX13492" fmla="*/ 4045189 w 5697280"/>
                <a:gd name="connsiteY13492" fmla="*/ 2685721 h 3222876"/>
                <a:gd name="connsiteX13493" fmla="*/ 4030377 w 5697280"/>
                <a:gd name="connsiteY13493" fmla="*/ 2676041 h 3222876"/>
                <a:gd name="connsiteX13494" fmla="*/ 4023263 w 5697280"/>
                <a:gd name="connsiteY13494" fmla="*/ 2680612 h 3222876"/>
                <a:gd name="connsiteX13495" fmla="*/ 4018808 w 5697280"/>
                <a:gd name="connsiteY13495" fmla="*/ 2695518 h 3222876"/>
                <a:gd name="connsiteX13496" fmla="*/ 4007122 w 5697280"/>
                <a:gd name="connsiteY13496" fmla="*/ 2735894 h 3222876"/>
                <a:gd name="connsiteX13497" fmla="*/ 4025013 w 5697280"/>
                <a:gd name="connsiteY13497" fmla="*/ 2717793 h 3222876"/>
                <a:gd name="connsiteX13498" fmla="*/ 4043277 w 5697280"/>
                <a:gd name="connsiteY13498" fmla="*/ 2693138 h 3222876"/>
                <a:gd name="connsiteX13499" fmla="*/ 4046799 w 5697280"/>
                <a:gd name="connsiteY13499" fmla="*/ 2688310 h 3222876"/>
                <a:gd name="connsiteX13500" fmla="*/ 3958091 w 5697280"/>
                <a:gd name="connsiteY13500" fmla="*/ 393152 h 3222876"/>
                <a:gd name="connsiteX13501" fmla="*/ 3977918 w 5697280"/>
                <a:gd name="connsiteY13501" fmla="*/ 369267 h 3222876"/>
                <a:gd name="connsiteX13502" fmla="*/ 3978221 w 5697280"/>
                <a:gd name="connsiteY13502" fmla="*/ 362689 h 3222876"/>
                <a:gd name="connsiteX13503" fmla="*/ 3989721 w 5697280"/>
                <a:gd name="connsiteY13503" fmla="*/ 323992 h 3222876"/>
                <a:gd name="connsiteX13504" fmla="*/ 3992450 w 5697280"/>
                <a:gd name="connsiteY13504" fmla="*/ 314638 h 3222876"/>
                <a:gd name="connsiteX13505" fmla="*/ 3995319 w 5697280"/>
                <a:gd name="connsiteY13505" fmla="*/ 308853 h 3222876"/>
                <a:gd name="connsiteX13506" fmla="*/ 3974372 w 5697280"/>
                <a:gd name="connsiteY13506" fmla="*/ 326954 h 3222876"/>
                <a:gd name="connsiteX13507" fmla="*/ 3963713 w 5697280"/>
                <a:gd name="connsiteY13507" fmla="*/ 360030 h 3222876"/>
                <a:gd name="connsiteX13508" fmla="*/ 3958091 w 5697280"/>
                <a:gd name="connsiteY13508" fmla="*/ 393152 h 3222876"/>
                <a:gd name="connsiteX13509" fmla="*/ 4388311 w 5697280"/>
                <a:gd name="connsiteY13509" fmla="*/ 1127796 h 3222876"/>
                <a:gd name="connsiteX13510" fmla="*/ 4438834 w 5697280"/>
                <a:gd name="connsiteY13510" fmla="*/ 1067126 h 3222876"/>
                <a:gd name="connsiteX13511" fmla="*/ 4441213 w 5697280"/>
                <a:gd name="connsiteY13511" fmla="*/ 1060058 h 3222876"/>
                <a:gd name="connsiteX13512" fmla="*/ 4431650 w 5697280"/>
                <a:gd name="connsiteY13512" fmla="*/ 1059078 h 3222876"/>
                <a:gd name="connsiteX13513" fmla="*/ 4403776 w 5697280"/>
                <a:gd name="connsiteY13513" fmla="*/ 1090288 h 3222876"/>
                <a:gd name="connsiteX13514" fmla="*/ 4388311 w 5697280"/>
                <a:gd name="connsiteY13514" fmla="*/ 1127796 h 3222876"/>
                <a:gd name="connsiteX13515" fmla="*/ 3560201 w 5697280"/>
                <a:gd name="connsiteY13515" fmla="*/ 863795 h 3222876"/>
                <a:gd name="connsiteX13516" fmla="*/ 3562090 w 5697280"/>
                <a:gd name="connsiteY13516" fmla="*/ 869767 h 3222876"/>
                <a:gd name="connsiteX13517" fmla="*/ 3567222 w 5697280"/>
                <a:gd name="connsiteY13517" fmla="*/ 865638 h 3222876"/>
                <a:gd name="connsiteX13518" fmla="*/ 3602467 w 5697280"/>
                <a:gd name="connsiteY13518" fmla="*/ 818917 h 3222876"/>
                <a:gd name="connsiteX13519" fmla="*/ 3603540 w 5697280"/>
                <a:gd name="connsiteY13519" fmla="*/ 811196 h 3222876"/>
                <a:gd name="connsiteX13520" fmla="*/ 3565799 w 5697280"/>
                <a:gd name="connsiteY13520" fmla="*/ 836621 h 3222876"/>
                <a:gd name="connsiteX13521" fmla="*/ 3560201 w 5697280"/>
                <a:gd name="connsiteY13521" fmla="*/ 863795 h 3222876"/>
                <a:gd name="connsiteX13522" fmla="*/ 2718562 w 5697280"/>
                <a:gd name="connsiteY13522" fmla="*/ 304934 h 3222876"/>
                <a:gd name="connsiteX13523" fmla="*/ 2766473 w 5697280"/>
                <a:gd name="connsiteY13523" fmla="*/ 285061 h 3222876"/>
                <a:gd name="connsiteX13524" fmla="*/ 2779769 w 5697280"/>
                <a:gd name="connsiteY13524" fmla="*/ 270972 h 3222876"/>
                <a:gd name="connsiteX13525" fmla="*/ 2760199 w 5697280"/>
                <a:gd name="connsiteY13525" fmla="*/ 268850 h 3222876"/>
                <a:gd name="connsiteX13526" fmla="*/ 2734097 w 5697280"/>
                <a:gd name="connsiteY13526" fmla="*/ 272652 h 3222876"/>
                <a:gd name="connsiteX13527" fmla="*/ 2731578 w 5697280"/>
                <a:gd name="connsiteY13527" fmla="*/ 274471 h 3222876"/>
                <a:gd name="connsiteX13528" fmla="*/ 2718562 w 5697280"/>
                <a:gd name="connsiteY13528" fmla="*/ 304934 h 3222876"/>
                <a:gd name="connsiteX13529" fmla="*/ 1255527 w 5697280"/>
                <a:gd name="connsiteY13529" fmla="*/ 712831 h 3222876"/>
                <a:gd name="connsiteX13530" fmla="*/ 1259842 w 5697280"/>
                <a:gd name="connsiteY13530" fmla="*/ 723841 h 3222876"/>
                <a:gd name="connsiteX13531" fmla="*/ 1272904 w 5697280"/>
                <a:gd name="connsiteY13531" fmla="*/ 703524 h 3222876"/>
                <a:gd name="connsiteX13532" fmla="*/ 1295367 w 5697280"/>
                <a:gd name="connsiteY13532" fmla="*/ 687710 h 3222876"/>
                <a:gd name="connsiteX13533" fmla="*/ 1289535 w 5697280"/>
                <a:gd name="connsiteY13533" fmla="*/ 667883 h 3222876"/>
                <a:gd name="connsiteX13534" fmla="*/ 1274700 w 5697280"/>
                <a:gd name="connsiteY13534" fmla="*/ 679662 h 3222876"/>
                <a:gd name="connsiteX13535" fmla="*/ 1255527 w 5697280"/>
                <a:gd name="connsiteY13535" fmla="*/ 712831 h 3222876"/>
                <a:gd name="connsiteX13536" fmla="*/ 3214934 w 5697280"/>
                <a:gd name="connsiteY13536" fmla="*/ 2531911 h 3222876"/>
                <a:gd name="connsiteX13537" fmla="*/ 3171175 w 5697280"/>
                <a:gd name="connsiteY13537" fmla="*/ 2570515 h 3222876"/>
                <a:gd name="connsiteX13538" fmla="*/ 3162777 w 5697280"/>
                <a:gd name="connsiteY13538" fmla="*/ 2595170 h 3222876"/>
                <a:gd name="connsiteX13539" fmla="*/ 3178079 w 5697280"/>
                <a:gd name="connsiteY13539" fmla="*/ 2590179 h 3222876"/>
                <a:gd name="connsiteX13540" fmla="*/ 3214934 w 5697280"/>
                <a:gd name="connsiteY13540" fmla="*/ 2531911 h 3222876"/>
                <a:gd name="connsiteX13541" fmla="*/ 3147312 w 5697280"/>
                <a:gd name="connsiteY13541" fmla="*/ 2699459 h 3222876"/>
                <a:gd name="connsiteX13542" fmla="*/ 3160445 w 5697280"/>
                <a:gd name="connsiteY13542" fmla="*/ 2673521 h 3222876"/>
                <a:gd name="connsiteX13543" fmla="*/ 3163640 w 5697280"/>
                <a:gd name="connsiteY13543" fmla="*/ 2635990 h 3222876"/>
                <a:gd name="connsiteX13544" fmla="*/ 3164550 w 5697280"/>
                <a:gd name="connsiteY13544" fmla="*/ 2626753 h 3222876"/>
                <a:gd name="connsiteX13545" fmla="*/ 3166090 w 5697280"/>
                <a:gd name="connsiteY13545" fmla="*/ 2616840 h 3222876"/>
                <a:gd name="connsiteX13546" fmla="*/ 3147312 w 5697280"/>
                <a:gd name="connsiteY13546" fmla="*/ 2699459 h 3222876"/>
                <a:gd name="connsiteX13547" fmla="*/ 2861269 w 5697280"/>
                <a:gd name="connsiteY13547" fmla="*/ 296701 h 3222876"/>
                <a:gd name="connsiteX13548" fmla="*/ 2804961 w 5697280"/>
                <a:gd name="connsiteY13548" fmla="*/ 324785 h 3222876"/>
                <a:gd name="connsiteX13549" fmla="*/ 2803445 w 5697280"/>
                <a:gd name="connsiteY13549" fmla="*/ 330080 h 3222876"/>
                <a:gd name="connsiteX13550" fmla="*/ 2808763 w 5697280"/>
                <a:gd name="connsiteY13550" fmla="*/ 331736 h 3222876"/>
                <a:gd name="connsiteX13551" fmla="*/ 2865701 w 5697280"/>
                <a:gd name="connsiteY13551" fmla="*/ 316061 h 3222876"/>
                <a:gd name="connsiteX13552" fmla="*/ 2871346 w 5697280"/>
                <a:gd name="connsiteY13552" fmla="*/ 313892 h 3222876"/>
                <a:gd name="connsiteX13553" fmla="*/ 2861269 w 5697280"/>
                <a:gd name="connsiteY13553" fmla="*/ 296701 h 3222876"/>
                <a:gd name="connsiteX13554" fmla="*/ 3803815 w 5697280"/>
                <a:gd name="connsiteY13554" fmla="*/ 619878 h 3222876"/>
                <a:gd name="connsiteX13555" fmla="*/ 3801739 w 5697280"/>
                <a:gd name="connsiteY13555" fmla="*/ 607516 h 3222876"/>
                <a:gd name="connsiteX13556" fmla="*/ 3780699 w 5697280"/>
                <a:gd name="connsiteY13556" fmla="*/ 622421 h 3222876"/>
                <a:gd name="connsiteX13557" fmla="*/ 3765491 w 5697280"/>
                <a:gd name="connsiteY13557" fmla="*/ 662028 h 3222876"/>
                <a:gd name="connsiteX13558" fmla="*/ 3783731 w 5697280"/>
                <a:gd name="connsiteY13558" fmla="*/ 648219 h 3222876"/>
                <a:gd name="connsiteX13559" fmla="*/ 3795814 w 5697280"/>
                <a:gd name="connsiteY13559" fmla="*/ 635063 h 3222876"/>
                <a:gd name="connsiteX13560" fmla="*/ 3803815 w 5697280"/>
                <a:gd name="connsiteY13560" fmla="*/ 619878 h 3222876"/>
                <a:gd name="connsiteX13561" fmla="*/ 5099349 w 5697280"/>
                <a:gd name="connsiteY13561" fmla="*/ 368964 h 3222876"/>
                <a:gd name="connsiteX13562" fmla="*/ 5144437 w 5697280"/>
                <a:gd name="connsiteY13562" fmla="*/ 411276 h 3222876"/>
                <a:gd name="connsiteX13563" fmla="*/ 5182295 w 5697280"/>
                <a:gd name="connsiteY13563" fmla="*/ 416082 h 3222876"/>
                <a:gd name="connsiteX13564" fmla="*/ 5159016 w 5697280"/>
                <a:gd name="connsiteY13564" fmla="*/ 395975 h 3222876"/>
                <a:gd name="connsiteX13565" fmla="*/ 5133101 w 5697280"/>
                <a:gd name="connsiteY13565" fmla="*/ 396768 h 3222876"/>
                <a:gd name="connsiteX13566" fmla="*/ 5099349 w 5697280"/>
                <a:gd name="connsiteY13566" fmla="*/ 368964 h 3222876"/>
                <a:gd name="connsiteX13567" fmla="*/ 4216074 w 5697280"/>
                <a:gd name="connsiteY13567" fmla="*/ 1318787 h 3222876"/>
                <a:gd name="connsiteX13568" fmla="*/ 4181248 w 5697280"/>
                <a:gd name="connsiteY13568" fmla="*/ 1374932 h 3222876"/>
                <a:gd name="connsiteX13569" fmla="*/ 4174670 w 5697280"/>
                <a:gd name="connsiteY13569" fmla="*/ 1408008 h 3222876"/>
                <a:gd name="connsiteX13570" fmla="*/ 4187360 w 5697280"/>
                <a:gd name="connsiteY13570" fmla="*/ 1389464 h 3222876"/>
                <a:gd name="connsiteX13571" fmla="*/ 4215771 w 5697280"/>
                <a:gd name="connsiteY13571" fmla="*/ 1330077 h 3222876"/>
                <a:gd name="connsiteX13572" fmla="*/ 4216074 w 5697280"/>
                <a:gd name="connsiteY13572" fmla="*/ 1318787 h 3222876"/>
                <a:gd name="connsiteX13573" fmla="*/ 4211945 w 5697280"/>
                <a:gd name="connsiteY13573" fmla="*/ 1974286 h 3222876"/>
                <a:gd name="connsiteX13574" fmla="*/ 4216400 w 5697280"/>
                <a:gd name="connsiteY13574" fmla="*/ 1918794 h 3222876"/>
                <a:gd name="connsiteX13575" fmla="*/ 4226010 w 5697280"/>
                <a:gd name="connsiteY13575" fmla="*/ 1865775 h 3222876"/>
                <a:gd name="connsiteX13576" fmla="*/ 4219853 w 5697280"/>
                <a:gd name="connsiteY13576" fmla="*/ 1841586 h 3222876"/>
                <a:gd name="connsiteX13577" fmla="*/ 4210849 w 5697280"/>
                <a:gd name="connsiteY13577" fmla="*/ 1900437 h 3222876"/>
                <a:gd name="connsiteX13578" fmla="*/ 4206044 w 5697280"/>
                <a:gd name="connsiteY13578" fmla="*/ 1953153 h 3222876"/>
                <a:gd name="connsiteX13579" fmla="*/ 4211945 w 5697280"/>
                <a:gd name="connsiteY13579" fmla="*/ 1974286 h 3222876"/>
                <a:gd name="connsiteX13580" fmla="*/ 3003463 w 5697280"/>
                <a:gd name="connsiteY13580" fmla="*/ 600401 h 3222876"/>
                <a:gd name="connsiteX13581" fmla="*/ 3048901 w 5697280"/>
                <a:gd name="connsiteY13581" fmla="*/ 574650 h 3222876"/>
                <a:gd name="connsiteX13582" fmla="*/ 3057345 w 5697280"/>
                <a:gd name="connsiteY13582" fmla="*/ 555639 h 3222876"/>
                <a:gd name="connsiteX13583" fmla="*/ 3051700 w 5697280"/>
                <a:gd name="connsiteY13583" fmla="*/ 555523 h 3222876"/>
                <a:gd name="connsiteX13584" fmla="*/ 3011370 w 5697280"/>
                <a:gd name="connsiteY13584" fmla="*/ 575536 h 3222876"/>
                <a:gd name="connsiteX13585" fmla="*/ 3003463 w 5697280"/>
                <a:gd name="connsiteY13585" fmla="*/ 600401 h 3222876"/>
                <a:gd name="connsiteX13586" fmla="*/ 261524 w 5697280"/>
                <a:gd name="connsiteY13586" fmla="*/ 3041741 h 3222876"/>
                <a:gd name="connsiteX13587" fmla="*/ 241837 w 5697280"/>
                <a:gd name="connsiteY13587" fmla="*/ 3017109 h 3222876"/>
                <a:gd name="connsiteX13588" fmla="*/ 223947 w 5697280"/>
                <a:gd name="connsiteY13588" fmla="*/ 3015220 h 3222876"/>
                <a:gd name="connsiteX13589" fmla="*/ 222687 w 5697280"/>
                <a:gd name="connsiteY13589" fmla="*/ 3035117 h 3222876"/>
                <a:gd name="connsiteX13590" fmla="*/ 258142 w 5697280"/>
                <a:gd name="connsiteY13590" fmla="*/ 3046476 h 3222876"/>
                <a:gd name="connsiteX13591" fmla="*/ 261524 w 5697280"/>
                <a:gd name="connsiteY13591" fmla="*/ 3041741 h 3222876"/>
                <a:gd name="connsiteX13592" fmla="*/ 4305668 w 5697280"/>
                <a:gd name="connsiteY13592" fmla="*/ 1256904 h 3222876"/>
                <a:gd name="connsiteX13593" fmla="*/ 4352366 w 5697280"/>
                <a:gd name="connsiteY13593" fmla="*/ 1194414 h 3222876"/>
                <a:gd name="connsiteX13594" fmla="*/ 4352436 w 5697280"/>
                <a:gd name="connsiteY13594" fmla="*/ 1189702 h 3222876"/>
                <a:gd name="connsiteX13595" fmla="*/ 4345765 w 5697280"/>
                <a:gd name="connsiteY13595" fmla="*/ 1179136 h 3222876"/>
                <a:gd name="connsiteX13596" fmla="*/ 4340563 w 5697280"/>
                <a:gd name="connsiteY13596" fmla="*/ 1188023 h 3222876"/>
                <a:gd name="connsiteX13597" fmla="*/ 4332189 w 5697280"/>
                <a:gd name="connsiteY13597" fmla="*/ 1205517 h 3222876"/>
                <a:gd name="connsiteX13598" fmla="*/ 4305668 w 5697280"/>
                <a:gd name="connsiteY13598" fmla="*/ 1256904 h 3222876"/>
                <a:gd name="connsiteX13599" fmla="*/ 3678346 w 5697280"/>
                <a:gd name="connsiteY13599" fmla="*/ 1857075 h 3222876"/>
                <a:gd name="connsiteX13600" fmla="*/ 3660012 w 5697280"/>
                <a:gd name="connsiteY13600" fmla="*/ 1868318 h 3222876"/>
                <a:gd name="connsiteX13601" fmla="*/ 3626912 w 5697280"/>
                <a:gd name="connsiteY13601" fmla="*/ 1896402 h 3222876"/>
                <a:gd name="connsiteX13602" fmla="*/ 3627332 w 5697280"/>
                <a:gd name="connsiteY13602" fmla="*/ 1911727 h 3222876"/>
                <a:gd name="connsiteX13603" fmla="*/ 3639158 w 5697280"/>
                <a:gd name="connsiteY13603" fmla="*/ 1908251 h 3222876"/>
                <a:gd name="connsiteX13604" fmla="*/ 3678346 w 5697280"/>
                <a:gd name="connsiteY13604" fmla="*/ 1857075 h 3222876"/>
                <a:gd name="connsiteX13605" fmla="*/ 813038 w 5697280"/>
                <a:gd name="connsiteY13605" fmla="*/ 2383629 h 3222876"/>
                <a:gd name="connsiteX13606" fmla="*/ 814391 w 5697280"/>
                <a:gd name="connsiteY13606" fmla="*/ 2374346 h 3222876"/>
                <a:gd name="connsiteX13607" fmla="*/ 797293 w 5697280"/>
                <a:gd name="connsiteY13607" fmla="*/ 2297534 h 3222876"/>
                <a:gd name="connsiteX13608" fmla="*/ 781851 w 5697280"/>
                <a:gd name="connsiteY13608" fmla="*/ 2288321 h 3222876"/>
                <a:gd name="connsiteX13609" fmla="*/ 789759 w 5697280"/>
                <a:gd name="connsiteY13609" fmla="*/ 2313606 h 3222876"/>
                <a:gd name="connsiteX13610" fmla="*/ 789875 w 5697280"/>
                <a:gd name="connsiteY13610" fmla="*/ 2323286 h 3222876"/>
                <a:gd name="connsiteX13611" fmla="*/ 801025 w 5697280"/>
                <a:gd name="connsiteY13611" fmla="*/ 2338377 h 3222876"/>
                <a:gd name="connsiteX13612" fmla="*/ 813038 w 5697280"/>
                <a:gd name="connsiteY13612" fmla="*/ 2383629 h 3222876"/>
                <a:gd name="connsiteX13613" fmla="*/ 4516019 w 5697280"/>
                <a:gd name="connsiteY13613" fmla="*/ 355551 h 3222876"/>
                <a:gd name="connsiteX13614" fmla="*/ 4541257 w 5697280"/>
                <a:gd name="connsiteY13614" fmla="*/ 357277 h 3222876"/>
                <a:gd name="connsiteX13615" fmla="*/ 4562554 w 5697280"/>
                <a:gd name="connsiteY13615" fmla="*/ 357697 h 3222876"/>
                <a:gd name="connsiteX13616" fmla="*/ 4564933 w 5697280"/>
                <a:gd name="connsiteY13616" fmla="*/ 357931 h 3222876"/>
                <a:gd name="connsiteX13617" fmla="*/ 4587559 w 5697280"/>
                <a:gd name="connsiteY13617" fmla="*/ 344868 h 3222876"/>
                <a:gd name="connsiteX13618" fmla="*/ 4580748 w 5697280"/>
                <a:gd name="connsiteY13618" fmla="*/ 338827 h 3222876"/>
                <a:gd name="connsiteX13619" fmla="*/ 4566589 w 5697280"/>
                <a:gd name="connsiteY13619" fmla="*/ 341136 h 3222876"/>
                <a:gd name="connsiteX13620" fmla="*/ 4516019 w 5697280"/>
                <a:gd name="connsiteY13620" fmla="*/ 355551 h 3222876"/>
                <a:gd name="connsiteX13621" fmla="*/ 4183184 w 5697280"/>
                <a:gd name="connsiteY13621" fmla="*/ 1929571 h 3222876"/>
                <a:gd name="connsiteX13622" fmla="*/ 4190882 w 5697280"/>
                <a:gd name="connsiteY13622" fmla="*/ 1907855 h 3222876"/>
                <a:gd name="connsiteX13623" fmla="*/ 4201495 w 5697280"/>
                <a:gd name="connsiteY13623" fmla="*/ 1863652 h 3222876"/>
                <a:gd name="connsiteX13624" fmla="*/ 4185960 w 5697280"/>
                <a:gd name="connsiteY13624" fmla="*/ 1856281 h 3222876"/>
                <a:gd name="connsiteX13625" fmla="*/ 4176723 w 5697280"/>
                <a:gd name="connsiteY13625" fmla="*/ 1864072 h 3222876"/>
                <a:gd name="connsiteX13626" fmla="*/ 4183184 w 5697280"/>
                <a:gd name="connsiteY13626" fmla="*/ 1929571 h 3222876"/>
                <a:gd name="connsiteX13627" fmla="*/ 1296207 w 5697280"/>
                <a:gd name="connsiteY13627" fmla="*/ 705507 h 3222876"/>
                <a:gd name="connsiteX13628" fmla="*/ 1280858 w 5697280"/>
                <a:gd name="connsiteY13628" fmla="*/ 722138 h 3222876"/>
                <a:gd name="connsiteX13629" fmla="*/ 1270922 w 5697280"/>
                <a:gd name="connsiteY13629" fmla="*/ 742735 h 3222876"/>
                <a:gd name="connsiteX13630" fmla="*/ 1268099 w 5697280"/>
                <a:gd name="connsiteY13630" fmla="*/ 744951 h 3222876"/>
                <a:gd name="connsiteX13631" fmla="*/ 1261871 w 5697280"/>
                <a:gd name="connsiteY13631" fmla="*/ 772592 h 3222876"/>
                <a:gd name="connsiteX13632" fmla="*/ 1264367 w 5697280"/>
                <a:gd name="connsiteY13632" fmla="*/ 774411 h 3222876"/>
                <a:gd name="connsiteX13633" fmla="*/ 1281371 w 5697280"/>
                <a:gd name="connsiteY13633" fmla="*/ 756357 h 3222876"/>
                <a:gd name="connsiteX13634" fmla="*/ 1286130 w 5697280"/>
                <a:gd name="connsiteY13634" fmla="*/ 739236 h 3222876"/>
                <a:gd name="connsiteX13635" fmla="*/ 1296207 w 5697280"/>
                <a:gd name="connsiteY13635" fmla="*/ 705507 h 3222876"/>
                <a:gd name="connsiteX13636" fmla="*/ 4152698 w 5697280"/>
                <a:gd name="connsiteY13636" fmla="*/ 813692 h 3222876"/>
                <a:gd name="connsiteX13637" fmla="*/ 4141781 w 5697280"/>
                <a:gd name="connsiteY13637" fmla="*/ 830300 h 3222876"/>
                <a:gd name="connsiteX13638" fmla="*/ 4137442 w 5697280"/>
                <a:gd name="connsiteY13638" fmla="*/ 845625 h 3222876"/>
                <a:gd name="connsiteX13639" fmla="*/ 4149105 w 5697280"/>
                <a:gd name="connsiteY13639" fmla="*/ 905922 h 3222876"/>
                <a:gd name="connsiteX13640" fmla="*/ 4151485 w 5697280"/>
                <a:gd name="connsiteY13640" fmla="*/ 917608 h 3222876"/>
                <a:gd name="connsiteX13641" fmla="*/ 4165340 w 5697280"/>
                <a:gd name="connsiteY13641" fmla="*/ 857521 h 3222876"/>
                <a:gd name="connsiteX13642" fmla="*/ 4160348 w 5697280"/>
                <a:gd name="connsiteY13642" fmla="*/ 859340 h 3222876"/>
                <a:gd name="connsiteX13643" fmla="*/ 4150831 w 5697280"/>
                <a:gd name="connsiteY13643" fmla="*/ 866968 h 3222876"/>
                <a:gd name="connsiteX13644" fmla="*/ 4144324 w 5697280"/>
                <a:gd name="connsiteY13644" fmla="*/ 852086 h 3222876"/>
                <a:gd name="connsiteX13645" fmla="*/ 4148966 w 5697280"/>
                <a:gd name="connsiteY13645" fmla="*/ 832446 h 3222876"/>
                <a:gd name="connsiteX13646" fmla="*/ 4152698 w 5697280"/>
                <a:gd name="connsiteY13646" fmla="*/ 813692 h 3222876"/>
                <a:gd name="connsiteX13647" fmla="*/ 4222745 w 5697280"/>
                <a:gd name="connsiteY13647" fmla="*/ 719526 h 3222876"/>
                <a:gd name="connsiteX13648" fmla="*/ 4225077 w 5697280"/>
                <a:gd name="connsiteY13648" fmla="*/ 729369 h 3222876"/>
                <a:gd name="connsiteX13649" fmla="*/ 4228203 w 5697280"/>
                <a:gd name="connsiteY13649" fmla="*/ 729066 h 3222876"/>
                <a:gd name="connsiteX13650" fmla="*/ 4245767 w 5697280"/>
                <a:gd name="connsiteY13650" fmla="*/ 713974 h 3222876"/>
                <a:gd name="connsiteX13651" fmla="*/ 4268650 w 5697280"/>
                <a:gd name="connsiteY13651" fmla="*/ 694124 h 3222876"/>
                <a:gd name="connsiteX13652" fmla="*/ 4271799 w 5697280"/>
                <a:gd name="connsiteY13652" fmla="*/ 680619 h 3222876"/>
                <a:gd name="connsiteX13653" fmla="*/ 4264148 w 5697280"/>
                <a:gd name="connsiteY13653" fmla="*/ 683838 h 3222876"/>
                <a:gd name="connsiteX13654" fmla="*/ 4232635 w 5697280"/>
                <a:gd name="connsiteY13654" fmla="*/ 701798 h 3222876"/>
                <a:gd name="connsiteX13655" fmla="*/ 4222745 w 5697280"/>
                <a:gd name="connsiteY13655" fmla="*/ 719526 h 3222876"/>
                <a:gd name="connsiteX13656" fmla="*/ 2213024 w 5697280"/>
                <a:gd name="connsiteY13656" fmla="*/ 83900 h 3222876"/>
                <a:gd name="connsiteX13657" fmla="*/ 2297953 w 5697280"/>
                <a:gd name="connsiteY13657" fmla="*/ 79398 h 3222876"/>
                <a:gd name="connsiteX13658" fmla="*/ 2305557 w 5697280"/>
                <a:gd name="connsiteY13658" fmla="*/ 78582 h 3222876"/>
                <a:gd name="connsiteX13659" fmla="*/ 2303854 w 5697280"/>
                <a:gd name="connsiteY13659" fmla="*/ 70534 h 3222876"/>
                <a:gd name="connsiteX13660" fmla="*/ 2242485 w 5697280"/>
                <a:gd name="connsiteY13660" fmla="*/ 71164 h 3222876"/>
                <a:gd name="connsiteX13661" fmla="*/ 2213024 w 5697280"/>
                <a:gd name="connsiteY13661" fmla="*/ 83900 h 3222876"/>
                <a:gd name="connsiteX13662" fmla="*/ 4281642 w 5697280"/>
                <a:gd name="connsiteY13662" fmla="*/ 2542827 h 3222876"/>
                <a:gd name="connsiteX13663" fmla="*/ 4251155 w 5697280"/>
                <a:gd name="connsiteY13663" fmla="*/ 2589525 h 3222876"/>
                <a:gd name="connsiteX13664" fmla="*/ 4247960 w 5697280"/>
                <a:gd name="connsiteY13664" fmla="*/ 2594470 h 3222876"/>
                <a:gd name="connsiteX13665" fmla="*/ 4237487 w 5697280"/>
                <a:gd name="connsiteY13665" fmla="*/ 2624304 h 3222876"/>
                <a:gd name="connsiteX13666" fmla="*/ 4269863 w 5697280"/>
                <a:gd name="connsiteY13666" fmla="*/ 2579146 h 3222876"/>
                <a:gd name="connsiteX13667" fmla="*/ 4281642 w 5697280"/>
                <a:gd name="connsiteY13667" fmla="*/ 2542827 h 3222876"/>
                <a:gd name="connsiteX13668" fmla="*/ 4048222 w 5697280"/>
                <a:gd name="connsiteY13668" fmla="*/ 2724138 h 3222876"/>
                <a:gd name="connsiteX13669" fmla="*/ 4030611 w 5697280"/>
                <a:gd name="connsiteY13669" fmla="*/ 2785578 h 3222876"/>
                <a:gd name="connsiteX13670" fmla="*/ 4048222 w 5697280"/>
                <a:gd name="connsiteY13670" fmla="*/ 2724138 h 3222876"/>
                <a:gd name="connsiteX13671" fmla="*/ 3385258 w 5697280"/>
                <a:gd name="connsiteY13671" fmla="*/ 249583 h 3222876"/>
                <a:gd name="connsiteX13672" fmla="*/ 3395545 w 5697280"/>
                <a:gd name="connsiteY13672" fmla="*/ 248626 h 3222876"/>
                <a:gd name="connsiteX13673" fmla="*/ 3444925 w 5697280"/>
                <a:gd name="connsiteY13673" fmla="*/ 225907 h 3222876"/>
                <a:gd name="connsiteX13674" fmla="*/ 3456728 w 5697280"/>
                <a:gd name="connsiteY13674" fmla="*/ 212588 h 3222876"/>
                <a:gd name="connsiteX13675" fmla="*/ 3459714 w 5697280"/>
                <a:gd name="connsiteY13675" fmla="*/ 209112 h 3222876"/>
                <a:gd name="connsiteX13676" fmla="*/ 3463143 w 5697280"/>
                <a:gd name="connsiteY13676" fmla="*/ 200785 h 3222876"/>
                <a:gd name="connsiteX13677" fmla="*/ 3454535 w 5697280"/>
                <a:gd name="connsiteY13677" fmla="*/ 204447 h 3222876"/>
                <a:gd name="connsiteX13678" fmla="*/ 3404292 w 5697280"/>
                <a:gd name="connsiteY13678" fmla="*/ 231925 h 3222876"/>
                <a:gd name="connsiteX13679" fmla="*/ 3385258 w 5697280"/>
                <a:gd name="connsiteY13679" fmla="*/ 249583 h 3222876"/>
                <a:gd name="connsiteX13680" fmla="*/ 4376834 w 5697280"/>
                <a:gd name="connsiteY13680" fmla="*/ 968901 h 3222876"/>
                <a:gd name="connsiteX13681" fmla="*/ 4383039 w 5697280"/>
                <a:gd name="connsiteY13681" fmla="*/ 974219 h 3222876"/>
                <a:gd name="connsiteX13682" fmla="*/ 4415928 w 5697280"/>
                <a:gd name="connsiteY13682" fmla="*/ 944549 h 3222876"/>
                <a:gd name="connsiteX13683" fmla="*/ 4376834 w 5697280"/>
                <a:gd name="connsiteY13683" fmla="*/ 968901 h 3222876"/>
                <a:gd name="connsiteX13684" fmla="*/ 4241009 w 5697280"/>
                <a:gd name="connsiteY13684" fmla="*/ 292222 h 3222876"/>
                <a:gd name="connsiteX13685" fmla="*/ 4202848 w 5697280"/>
                <a:gd name="connsiteY13685" fmla="*/ 294438 h 3222876"/>
                <a:gd name="connsiteX13686" fmla="*/ 4186870 w 5697280"/>
                <a:gd name="connsiteY13686" fmla="*/ 298777 h 3222876"/>
                <a:gd name="connsiteX13687" fmla="*/ 4159462 w 5697280"/>
                <a:gd name="connsiteY13687" fmla="*/ 319070 h 3222876"/>
                <a:gd name="connsiteX13688" fmla="*/ 4195407 w 5697280"/>
                <a:gd name="connsiteY13688" fmla="*/ 306964 h 3222876"/>
                <a:gd name="connsiteX13689" fmla="*/ 4217777 w 5697280"/>
                <a:gd name="connsiteY13689" fmla="*/ 304095 h 3222876"/>
                <a:gd name="connsiteX13690" fmla="*/ 4241009 w 5697280"/>
                <a:gd name="connsiteY13690" fmla="*/ 292222 h 3222876"/>
                <a:gd name="connsiteX13691" fmla="*/ 4048455 w 5697280"/>
                <a:gd name="connsiteY13691" fmla="*/ 543440 h 3222876"/>
                <a:gd name="connsiteX13692" fmla="*/ 4083770 w 5697280"/>
                <a:gd name="connsiteY13692" fmla="*/ 513396 h 3222876"/>
                <a:gd name="connsiteX13693" fmla="*/ 4091398 w 5697280"/>
                <a:gd name="connsiteY13693" fmla="*/ 504229 h 3222876"/>
                <a:gd name="connsiteX13694" fmla="*/ 4089812 w 5697280"/>
                <a:gd name="connsiteY13694" fmla="*/ 493220 h 3222876"/>
                <a:gd name="connsiteX13695" fmla="*/ 4079361 w 5697280"/>
                <a:gd name="connsiteY13695" fmla="*/ 495879 h 3222876"/>
                <a:gd name="connsiteX13696" fmla="*/ 4051650 w 5697280"/>
                <a:gd name="connsiteY13696" fmla="*/ 522307 h 3222876"/>
                <a:gd name="connsiteX13697" fmla="*/ 4043860 w 5697280"/>
                <a:gd name="connsiteY13697" fmla="*/ 537119 h 3222876"/>
                <a:gd name="connsiteX13698" fmla="*/ 4048455 w 5697280"/>
                <a:gd name="connsiteY13698" fmla="*/ 543440 h 3222876"/>
                <a:gd name="connsiteX13699" fmla="*/ 3242971 w 5697280"/>
                <a:gd name="connsiteY13699" fmla="*/ 207503 h 3222876"/>
                <a:gd name="connsiteX13700" fmla="*/ 3226433 w 5697280"/>
                <a:gd name="connsiteY13700" fmla="*/ 197776 h 3222876"/>
                <a:gd name="connsiteX13701" fmla="*/ 3172971 w 5697280"/>
                <a:gd name="connsiteY13701" fmla="*/ 216157 h 3222876"/>
                <a:gd name="connsiteX13702" fmla="*/ 3167396 w 5697280"/>
                <a:gd name="connsiteY13702" fmla="*/ 224158 h 3222876"/>
                <a:gd name="connsiteX13703" fmla="*/ 3175233 w 5697280"/>
                <a:gd name="connsiteY13703" fmla="*/ 225604 h 3222876"/>
                <a:gd name="connsiteX13704" fmla="*/ 3242971 w 5697280"/>
                <a:gd name="connsiteY13704" fmla="*/ 207503 h 3222876"/>
                <a:gd name="connsiteX13705" fmla="*/ 3248733 w 5697280"/>
                <a:gd name="connsiteY13705" fmla="*/ 2229143 h 3222876"/>
                <a:gd name="connsiteX13706" fmla="*/ 3282298 w 5697280"/>
                <a:gd name="connsiteY13706" fmla="*/ 2183168 h 3222876"/>
                <a:gd name="connsiteX13707" fmla="*/ 3305041 w 5697280"/>
                <a:gd name="connsiteY13707" fmla="*/ 2153801 h 3222876"/>
                <a:gd name="connsiteX13708" fmla="*/ 3260605 w 5697280"/>
                <a:gd name="connsiteY13708" fmla="*/ 2200476 h 3222876"/>
                <a:gd name="connsiteX13709" fmla="*/ 3248733 w 5697280"/>
                <a:gd name="connsiteY13709" fmla="*/ 2229143 h 3222876"/>
                <a:gd name="connsiteX13710" fmla="*/ 3814545 w 5697280"/>
                <a:gd name="connsiteY13710" fmla="*/ 232392 h 3222876"/>
                <a:gd name="connsiteX13711" fmla="*/ 3873116 w 5697280"/>
                <a:gd name="connsiteY13711" fmla="*/ 209882 h 3222876"/>
                <a:gd name="connsiteX13712" fmla="*/ 3880253 w 5697280"/>
                <a:gd name="connsiteY13712" fmla="*/ 207363 h 3222876"/>
                <a:gd name="connsiteX13713" fmla="*/ 3875938 w 5697280"/>
                <a:gd name="connsiteY13713" fmla="*/ 199316 h 3222876"/>
                <a:gd name="connsiteX13714" fmla="*/ 3819816 w 5697280"/>
                <a:gd name="connsiteY13714" fmla="*/ 214501 h 3222876"/>
                <a:gd name="connsiteX13715" fmla="*/ 3816784 w 5697280"/>
                <a:gd name="connsiteY13715" fmla="*/ 218443 h 3222876"/>
                <a:gd name="connsiteX13716" fmla="*/ 3814545 w 5697280"/>
                <a:gd name="connsiteY13716" fmla="*/ 232392 h 3222876"/>
                <a:gd name="connsiteX13717" fmla="*/ 4194661 w 5697280"/>
                <a:gd name="connsiteY13717" fmla="*/ 2064184 h 3222876"/>
                <a:gd name="connsiteX13718" fmla="*/ 4180385 w 5697280"/>
                <a:gd name="connsiteY13718" fmla="*/ 2074703 h 3222876"/>
                <a:gd name="connsiteX13719" fmla="*/ 4176980 w 5697280"/>
                <a:gd name="connsiteY13719" fmla="*/ 2117856 h 3222876"/>
                <a:gd name="connsiteX13720" fmla="*/ 4174927 w 5697280"/>
                <a:gd name="connsiteY13720" fmla="*/ 2168776 h 3222876"/>
                <a:gd name="connsiteX13721" fmla="*/ 4182694 w 5697280"/>
                <a:gd name="connsiteY13721" fmla="*/ 2121472 h 3222876"/>
                <a:gd name="connsiteX13722" fmla="*/ 4194661 w 5697280"/>
                <a:gd name="connsiteY13722" fmla="*/ 2064184 h 3222876"/>
                <a:gd name="connsiteX13723" fmla="*/ 3563117 w 5697280"/>
                <a:gd name="connsiteY13723" fmla="*/ 700935 h 3222876"/>
                <a:gd name="connsiteX13724" fmla="*/ 3526565 w 5697280"/>
                <a:gd name="connsiteY13724" fmla="*/ 744298 h 3222876"/>
                <a:gd name="connsiteX13725" fmla="*/ 3505222 w 5697280"/>
                <a:gd name="connsiteY13725" fmla="*/ 776277 h 3222876"/>
                <a:gd name="connsiteX13726" fmla="*/ 3516162 w 5697280"/>
                <a:gd name="connsiteY13726" fmla="*/ 770586 h 3222876"/>
                <a:gd name="connsiteX13727" fmla="*/ 3561600 w 5697280"/>
                <a:gd name="connsiteY13727" fmla="*/ 712528 h 3222876"/>
                <a:gd name="connsiteX13728" fmla="*/ 3563117 w 5697280"/>
                <a:gd name="connsiteY13728" fmla="*/ 700935 h 3222876"/>
                <a:gd name="connsiteX13729" fmla="*/ 4598335 w 5697280"/>
                <a:gd name="connsiteY13729" fmla="*/ 1183684 h 3222876"/>
                <a:gd name="connsiteX13730" fmla="*/ 4592714 w 5697280"/>
                <a:gd name="connsiteY13730" fmla="*/ 1166703 h 3222876"/>
                <a:gd name="connsiteX13731" fmla="*/ 4577156 w 5697280"/>
                <a:gd name="connsiteY13731" fmla="*/ 1198356 h 3222876"/>
                <a:gd name="connsiteX13732" fmla="*/ 4593927 w 5697280"/>
                <a:gd name="connsiteY13732" fmla="*/ 1203558 h 3222876"/>
                <a:gd name="connsiteX13733" fmla="*/ 4597403 w 5697280"/>
                <a:gd name="connsiteY13733" fmla="*/ 1192292 h 3222876"/>
                <a:gd name="connsiteX13734" fmla="*/ 4598335 w 5697280"/>
                <a:gd name="connsiteY13734" fmla="*/ 1183684 h 3222876"/>
                <a:gd name="connsiteX13735" fmla="*/ 4221555 w 5697280"/>
                <a:gd name="connsiteY13735" fmla="*/ 2013637 h 3222876"/>
                <a:gd name="connsiteX13736" fmla="*/ 4225637 w 5697280"/>
                <a:gd name="connsiteY13736" fmla="*/ 2013473 h 3222876"/>
                <a:gd name="connsiteX13737" fmla="*/ 4240659 w 5697280"/>
                <a:gd name="connsiteY13737" fmla="*/ 1910957 h 3222876"/>
                <a:gd name="connsiteX13738" fmla="*/ 4221998 w 5697280"/>
                <a:gd name="connsiteY13738" fmla="*/ 1980957 h 3222876"/>
                <a:gd name="connsiteX13739" fmla="*/ 4206977 w 5697280"/>
                <a:gd name="connsiteY13739" fmla="*/ 1994113 h 3222876"/>
                <a:gd name="connsiteX13740" fmla="*/ 4205810 w 5697280"/>
                <a:gd name="connsiteY13740" fmla="*/ 2007479 h 3222876"/>
                <a:gd name="connsiteX13741" fmla="*/ 4221555 w 5697280"/>
                <a:gd name="connsiteY13741" fmla="*/ 2013637 h 3222876"/>
                <a:gd name="connsiteX13742" fmla="*/ 3753828 w 5697280"/>
                <a:gd name="connsiteY13742" fmla="*/ 182801 h 3222876"/>
                <a:gd name="connsiteX13743" fmla="*/ 3799313 w 5697280"/>
                <a:gd name="connsiteY13743" fmla="*/ 169645 h 3222876"/>
                <a:gd name="connsiteX13744" fmla="*/ 3793295 w 5697280"/>
                <a:gd name="connsiteY13744" fmla="*/ 163721 h 3222876"/>
                <a:gd name="connsiteX13745" fmla="*/ 3772792 w 5697280"/>
                <a:gd name="connsiteY13745" fmla="*/ 166963 h 3222876"/>
                <a:gd name="connsiteX13746" fmla="*/ 3728823 w 5697280"/>
                <a:gd name="connsiteY13746" fmla="*/ 175360 h 3222876"/>
                <a:gd name="connsiteX13747" fmla="*/ 3721941 w 5697280"/>
                <a:gd name="connsiteY13747" fmla="*/ 180632 h 3222876"/>
                <a:gd name="connsiteX13748" fmla="*/ 3721195 w 5697280"/>
                <a:gd name="connsiteY13748" fmla="*/ 189822 h 3222876"/>
                <a:gd name="connsiteX13749" fmla="*/ 3729639 w 5697280"/>
                <a:gd name="connsiteY13749" fmla="*/ 188376 h 3222876"/>
                <a:gd name="connsiteX13750" fmla="*/ 3753828 w 5697280"/>
                <a:gd name="connsiteY13750" fmla="*/ 182801 h 3222876"/>
                <a:gd name="connsiteX13751" fmla="*/ 4238560 w 5697280"/>
                <a:gd name="connsiteY13751" fmla="*/ 550018 h 3222876"/>
                <a:gd name="connsiteX13752" fmla="*/ 4292022 w 5697280"/>
                <a:gd name="connsiteY13752" fmla="*/ 530588 h 3222876"/>
                <a:gd name="connsiteX13753" fmla="*/ 4293142 w 5697280"/>
                <a:gd name="connsiteY13753" fmla="*/ 524056 h 3222876"/>
                <a:gd name="connsiteX13754" fmla="*/ 4277980 w 5697280"/>
                <a:gd name="connsiteY13754" fmla="*/ 521211 h 3222876"/>
                <a:gd name="connsiteX13755" fmla="*/ 4231515 w 5697280"/>
                <a:gd name="connsiteY13755" fmla="*/ 547405 h 3222876"/>
                <a:gd name="connsiteX13756" fmla="*/ 4238560 w 5697280"/>
                <a:gd name="connsiteY13756" fmla="*/ 550018 h 3222876"/>
                <a:gd name="connsiteX13757" fmla="*/ 4293981 w 5697280"/>
                <a:gd name="connsiteY13757" fmla="*/ 3111042 h 3222876"/>
                <a:gd name="connsiteX13758" fmla="*/ 4272312 w 5697280"/>
                <a:gd name="connsiteY13758" fmla="*/ 3107076 h 3222876"/>
                <a:gd name="connsiteX13759" fmla="*/ 4306251 w 5697280"/>
                <a:gd name="connsiteY13759" fmla="*/ 3145051 h 3222876"/>
                <a:gd name="connsiteX13760" fmla="*/ 4320363 w 5697280"/>
                <a:gd name="connsiteY13760" fmla="*/ 3141459 h 3222876"/>
                <a:gd name="connsiteX13761" fmla="*/ 4323978 w 5697280"/>
                <a:gd name="connsiteY13761" fmla="*/ 3134811 h 3222876"/>
                <a:gd name="connsiteX13762" fmla="*/ 4314158 w 5697280"/>
                <a:gd name="connsiteY13762" fmla="*/ 3127650 h 3222876"/>
                <a:gd name="connsiteX13763" fmla="*/ 4293981 w 5697280"/>
                <a:gd name="connsiteY13763" fmla="*/ 3111042 h 3222876"/>
                <a:gd name="connsiteX13764" fmla="*/ 2735730 w 5697280"/>
                <a:gd name="connsiteY13764" fmla="*/ 261992 h 3222876"/>
                <a:gd name="connsiteX13765" fmla="*/ 2737596 w 5697280"/>
                <a:gd name="connsiteY13765" fmla="*/ 264324 h 3222876"/>
                <a:gd name="connsiteX13766" fmla="*/ 2781588 w 5697280"/>
                <a:gd name="connsiteY13766" fmla="*/ 249349 h 3222876"/>
                <a:gd name="connsiteX13767" fmla="*/ 2792388 w 5697280"/>
                <a:gd name="connsiteY13767" fmla="*/ 238876 h 3222876"/>
                <a:gd name="connsiteX13768" fmla="*/ 2793228 w 5697280"/>
                <a:gd name="connsiteY13768" fmla="*/ 230176 h 3222876"/>
                <a:gd name="connsiteX13769" fmla="*/ 2756023 w 5697280"/>
                <a:gd name="connsiteY13769" fmla="*/ 236637 h 3222876"/>
                <a:gd name="connsiteX13770" fmla="*/ 2749166 w 5697280"/>
                <a:gd name="connsiteY13770" fmla="*/ 240719 h 3222876"/>
                <a:gd name="connsiteX13771" fmla="*/ 2735730 w 5697280"/>
                <a:gd name="connsiteY13771" fmla="*/ 261992 h 3222876"/>
                <a:gd name="connsiteX13772" fmla="*/ 4156126 w 5697280"/>
                <a:gd name="connsiteY13772" fmla="*/ 502013 h 3222876"/>
                <a:gd name="connsiteX13773" fmla="*/ 4139635 w 5697280"/>
                <a:gd name="connsiteY13773" fmla="*/ 517408 h 3222876"/>
                <a:gd name="connsiteX13774" fmla="*/ 4118315 w 5697280"/>
                <a:gd name="connsiteY13774" fmla="*/ 547965 h 3222876"/>
                <a:gd name="connsiteX13775" fmla="*/ 4119738 w 5697280"/>
                <a:gd name="connsiteY13775" fmla="*/ 555593 h 3222876"/>
                <a:gd name="connsiteX13776" fmla="*/ 4147962 w 5697280"/>
                <a:gd name="connsiteY13776" fmla="*/ 530867 h 3222876"/>
                <a:gd name="connsiteX13777" fmla="*/ 4156126 w 5697280"/>
                <a:gd name="connsiteY13777" fmla="*/ 502013 h 3222876"/>
                <a:gd name="connsiteX13778" fmla="*/ 3763275 w 5697280"/>
                <a:gd name="connsiteY13778" fmla="*/ 725730 h 3222876"/>
                <a:gd name="connsiteX13779" fmla="*/ 3769293 w 5697280"/>
                <a:gd name="connsiteY13779" fmla="*/ 744204 h 3222876"/>
                <a:gd name="connsiteX13780" fmla="*/ 3784314 w 5697280"/>
                <a:gd name="connsiteY13780" fmla="*/ 737790 h 3222876"/>
                <a:gd name="connsiteX13781" fmla="*/ 3809296 w 5697280"/>
                <a:gd name="connsiteY13781" fmla="*/ 689156 h 3222876"/>
                <a:gd name="connsiteX13782" fmla="*/ 3791219 w 5697280"/>
                <a:gd name="connsiteY13782" fmla="*/ 699862 h 3222876"/>
                <a:gd name="connsiteX13783" fmla="*/ 3789586 w 5697280"/>
                <a:gd name="connsiteY13783" fmla="*/ 705670 h 3222876"/>
                <a:gd name="connsiteX13784" fmla="*/ 3775404 w 5697280"/>
                <a:gd name="connsiteY13784" fmla="*/ 737883 h 3222876"/>
                <a:gd name="connsiteX13785" fmla="*/ 3768406 w 5697280"/>
                <a:gd name="connsiteY13785" fmla="*/ 732098 h 3222876"/>
                <a:gd name="connsiteX13786" fmla="*/ 3763275 w 5697280"/>
                <a:gd name="connsiteY13786" fmla="*/ 725730 h 3222876"/>
                <a:gd name="connsiteX13787" fmla="*/ 1221961 w 5697280"/>
                <a:gd name="connsiteY13787" fmla="*/ 2115500 h 3222876"/>
                <a:gd name="connsiteX13788" fmla="*/ 1197935 w 5697280"/>
                <a:gd name="connsiteY13788" fmla="*/ 2135817 h 3222876"/>
                <a:gd name="connsiteX13789" fmla="*/ 1193247 w 5697280"/>
                <a:gd name="connsiteY13789" fmla="*/ 2165954 h 3222876"/>
                <a:gd name="connsiteX13790" fmla="*/ 1224177 w 5697280"/>
                <a:gd name="connsiteY13790" fmla="*/ 2134861 h 3222876"/>
                <a:gd name="connsiteX13791" fmla="*/ 1231641 w 5697280"/>
                <a:gd name="connsiteY13791" fmla="*/ 2126533 h 3222876"/>
                <a:gd name="connsiteX13792" fmla="*/ 1221961 w 5697280"/>
                <a:gd name="connsiteY13792" fmla="*/ 2115500 h 3222876"/>
                <a:gd name="connsiteX13793" fmla="*/ 4012720 w 5697280"/>
                <a:gd name="connsiteY13793" fmla="*/ 1384379 h 3222876"/>
                <a:gd name="connsiteX13794" fmla="*/ 4009548 w 5697280"/>
                <a:gd name="connsiteY13794" fmla="*/ 1257510 h 3222876"/>
                <a:gd name="connsiteX13795" fmla="*/ 4012720 w 5697280"/>
                <a:gd name="connsiteY13795" fmla="*/ 1384379 h 3222876"/>
                <a:gd name="connsiteX13796" fmla="*/ 3340426 w 5697280"/>
                <a:gd name="connsiteY13796" fmla="*/ 257723 h 3222876"/>
                <a:gd name="connsiteX13797" fmla="*/ 3335411 w 5697280"/>
                <a:gd name="connsiteY13797" fmla="*/ 251822 h 3222876"/>
                <a:gd name="connsiteX13798" fmla="*/ 3314138 w 5697280"/>
                <a:gd name="connsiteY13798" fmla="*/ 255181 h 3222876"/>
                <a:gd name="connsiteX13799" fmla="*/ 3286497 w 5697280"/>
                <a:gd name="connsiteY13799" fmla="*/ 262085 h 3222876"/>
                <a:gd name="connsiteX13800" fmla="*/ 3280199 w 5697280"/>
                <a:gd name="connsiteY13800" fmla="*/ 267730 h 3222876"/>
                <a:gd name="connsiteX13801" fmla="*/ 3278520 w 5697280"/>
                <a:gd name="connsiteY13801" fmla="*/ 276874 h 3222876"/>
                <a:gd name="connsiteX13802" fmla="*/ 3285984 w 5697280"/>
                <a:gd name="connsiteY13802" fmla="*/ 276151 h 3222876"/>
                <a:gd name="connsiteX13803" fmla="*/ 3322722 w 5697280"/>
                <a:gd name="connsiteY13803" fmla="*/ 269153 h 3222876"/>
                <a:gd name="connsiteX13804" fmla="*/ 3340426 w 5697280"/>
                <a:gd name="connsiteY13804" fmla="*/ 257723 h 3222876"/>
                <a:gd name="connsiteX13805" fmla="*/ 4206160 w 5697280"/>
                <a:gd name="connsiteY13805" fmla="*/ 1776438 h 3222876"/>
                <a:gd name="connsiteX13806" fmla="*/ 4263961 w 5697280"/>
                <a:gd name="connsiteY13806" fmla="*/ 1711755 h 3222876"/>
                <a:gd name="connsiteX13807" fmla="*/ 4225194 w 5697280"/>
                <a:gd name="connsiteY13807" fmla="*/ 1739560 h 3222876"/>
                <a:gd name="connsiteX13808" fmla="*/ 4223701 w 5697280"/>
                <a:gd name="connsiteY13808" fmla="*/ 1741356 h 3222876"/>
                <a:gd name="connsiteX13809" fmla="*/ 4206160 w 5697280"/>
                <a:gd name="connsiteY13809" fmla="*/ 1776438 h 3222876"/>
                <a:gd name="connsiteX13810" fmla="*/ 668092 w 5697280"/>
                <a:gd name="connsiteY13810" fmla="*/ 1011121 h 3222876"/>
                <a:gd name="connsiteX13811" fmla="*/ 694100 w 5697280"/>
                <a:gd name="connsiteY13811" fmla="*/ 970651 h 3222876"/>
                <a:gd name="connsiteX13812" fmla="*/ 693470 w 5697280"/>
                <a:gd name="connsiteY13812" fmla="*/ 961390 h 3222876"/>
                <a:gd name="connsiteX13813" fmla="*/ 688455 w 5697280"/>
                <a:gd name="connsiteY13813" fmla="*/ 952177 h 3222876"/>
                <a:gd name="connsiteX13814" fmla="*/ 677772 w 5697280"/>
                <a:gd name="connsiteY13814" fmla="*/ 961017 h 3222876"/>
                <a:gd name="connsiteX13815" fmla="*/ 668092 w 5697280"/>
                <a:gd name="connsiteY13815" fmla="*/ 1011121 h 3222876"/>
                <a:gd name="connsiteX13816" fmla="*/ 2672284 w 5697280"/>
                <a:gd name="connsiteY13816" fmla="*/ 270856 h 3222876"/>
                <a:gd name="connsiteX13817" fmla="*/ 2690782 w 5697280"/>
                <a:gd name="connsiteY13817" fmla="*/ 270482 h 3222876"/>
                <a:gd name="connsiteX13818" fmla="*/ 2700438 w 5697280"/>
                <a:gd name="connsiteY13818" fmla="*/ 272255 h 3222876"/>
                <a:gd name="connsiteX13819" fmla="*/ 2712614 w 5697280"/>
                <a:gd name="connsiteY13819" fmla="*/ 238783 h 3222876"/>
                <a:gd name="connsiteX13820" fmla="*/ 2672284 w 5697280"/>
                <a:gd name="connsiteY13820" fmla="*/ 270856 h 3222876"/>
                <a:gd name="connsiteX13821" fmla="*/ 4035952 w 5697280"/>
                <a:gd name="connsiteY13821" fmla="*/ 418484 h 3222876"/>
                <a:gd name="connsiteX13822" fmla="*/ 4081927 w 5697280"/>
                <a:gd name="connsiteY13822" fmla="*/ 406471 h 3222876"/>
                <a:gd name="connsiteX13823" fmla="*/ 4092844 w 5697280"/>
                <a:gd name="connsiteY13823" fmla="*/ 404349 h 3222876"/>
                <a:gd name="connsiteX13824" fmla="*/ 4095689 w 5697280"/>
                <a:gd name="connsiteY13824" fmla="*/ 384638 h 3222876"/>
                <a:gd name="connsiteX13825" fmla="*/ 4035952 w 5697280"/>
                <a:gd name="connsiteY13825" fmla="*/ 418484 h 3222876"/>
                <a:gd name="connsiteX13826" fmla="*/ 2345001 w 5697280"/>
                <a:gd name="connsiteY13826" fmla="*/ 257560 h 3222876"/>
                <a:gd name="connsiteX13827" fmla="*/ 2327903 w 5697280"/>
                <a:gd name="connsiteY13827" fmla="*/ 259823 h 3222876"/>
                <a:gd name="connsiteX13828" fmla="*/ 2304298 w 5697280"/>
                <a:gd name="connsiteY13828" fmla="*/ 274471 h 3222876"/>
                <a:gd name="connsiteX13829" fmla="*/ 2302035 w 5697280"/>
                <a:gd name="connsiteY13829" fmla="*/ 285528 h 3222876"/>
                <a:gd name="connsiteX13830" fmla="*/ 2312532 w 5697280"/>
                <a:gd name="connsiteY13830" fmla="*/ 282612 h 3222876"/>
                <a:gd name="connsiteX13831" fmla="*/ 2332685 w 5697280"/>
                <a:gd name="connsiteY13831" fmla="*/ 286087 h 3222876"/>
                <a:gd name="connsiteX13832" fmla="*/ 2345001 w 5697280"/>
                <a:gd name="connsiteY13832" fmla="*/ 257560 h 3222876"/>
                <a:gd name="connsiteX13833" fmla="*/ 3577206 w 5697280"/>
                <a:gd name="connsiteY13833" fmla="*/ 578545 h 3222876"/>
                <a:gd name="connsiteX13834" fmla="*/ 3538205 w 5697280"/>
                <a:gd name="connsiteY13834" fmla="*/ 648732 h 3222876"/>
                <a:gd name="connsiteX13835" fmla="*/ 3541634 w 5697280"/>
                <a:gd name="connsiteY13835" fmla="*/ 650925 h 3222876"/>
                <a:gd name="connsiteX13836" fmla="*/ 3572844 w 5697280"/>
                <a:gd name="connsiteY13836" fmla="*/ 604763 h 3222876"/>
                <a:gd name="connsiteX13837" fmla="*/ 3574850 w 5697280"/>
                <a:gd name="connsiteY13837" fmla="*/ 597929 h 3222876"/>
                <a:gd name="connsiteX13838" fmla="*/ 3577206 w 5697280"/>
                <a:gd name="connsiteY13838" fmla="*/ 578545 h 3222876"/>
                <a:gd name="connsiteX13839" fmla="*/ 4907331 w 5697280"/>
                <a:gd name="connsiteY13839" fmla="*/ 1318857 h 3222876"/>
                <a:gd name="connsiteX13840" fmla="*/ 4923170 w 5697280"/>
                <a:gd name="connsiteY13840" fmla="*/ 1317761 h 3222876"/>
                <a:gd name="connsiteX13841" fmla="*/ 4918971 w 5697280"/>
                <a:gd name="connsiteY13841" fmla="*/ 1308617 h 3222876"/>
                <a:gd name="connsiteX13842" fmla="*/ 4855151 w 5697280"/>
                <a:gd name="connsiteY13842" fmla="*/ 1303205 h 3222876"/>
                <a:gd name="connsiteX13843" fmla="*/ 4865392 w 5697280"/>
                <a:gd name="connsiteY13843" fmla="*/ 1305071 h 3222876"/>
                <a:gd name="connsiteX13844" fmla="*/ 4914259 w 5697280"/>
                <a:gd name="connsiteY13844" fmla="*/ 1310483 h 3222876"/>
                <a:gd name="connsiteX13845" fmla="*/ 4907331 w 5697280"/>
                <a:gd name="connsiteY13845" fmla="*/ 1318857 h 3222876"/>
                <a:gd name="connsiteX13846" fmla="*/ 1243770 w 5697280"/>
                <a:gd name="connsiteY13846" fmla="*/ 2247314 h 3222876"/>
                <a:gd name="connsiteX13847" fmla="*/ 1236539 w 5697280"/>
                <a:gd name="connsiteY13847" fmla="*/ 2244048 h 3222876"/>
                <a:gd name="connsiteX13848" fmla="*/ 1223757 w 5697280"/>
                <a:gd name="connsiteY13848" fmla="*/ 2252446 h 3222876"/>
                <a:gd name="connsiteX13849" fmla="*/ 1216223 w 5697280"/>
                <a:gd name="connsiteY13849" fmla="*/ 2274675 h 3222876"/>
                <a:gd name="connsiteX13850" fmla="*/ 1218509 w 5697280"/>
                <a:gd name="connsiteY13850" fmla="*/ 2303062 h 3222876"/>
                <a:gd name="connsiteX13851" fmla="*/ 1227536 w 5697280"/>
                <a:gd name="connsiteY13851" fmla="*/ 2299587 h 3222876"/>
                <a:gd name="connsiteX13852" fmla="*/ 1229962 w 5697280"/>
                <a:gd name="connsiteY13852" fmla="*/ 2290140 h 3222876"/>
                <a:gd name="connsiteX13853" fmla="*/ 1238779 w 5697280"/>
                <a:gd name="connsiteY13853" fmla="*/ 2254078 h 3222876"/>
                <a:gd name="connsiteX13854" fmla="*/ 1243770 w 5697280"/>
                <a:gd name="connsiteY13854" fmla="*/ 2247314 h 3222876"/>
                <a:gd name="connsiteX13855" fmla="*/ 3293658 w 5697280"/>
                <a:gd name="connsiteY13855" fmla="*/ 244684 h 3222876"/>
                <a:gd name="connsiteX13856" fmla="*/ 3335434 w 5697280"/>
                <a:gd name="connsiteY13856" fmla="*/ 234164 h 3222876"/>
                <a:gd name="connsiteX13857" fmla="*/ 3354491 w 5697280"/>
                <a:gd name="connsiteY13857" fmla="*/ 225697 h 3222876"/>
                <a:gd name="connsiteX13858" fmla="*/ 3352089 w 5697280"/>
                <a:gd name="connsiteY13858" fmla="*/ 217673 h 3222876"/>
                <a:gd name="connsiteX13859" fmla="*/ 3308680 w 5697280"/>
                <a:gd name="connsiteY13859" fmla="*/ 232088 h 3222876"/>
                <a:gd name="connsiteX13860" fmla="*/ 3293658 w 5697280"/>
                <a:gd name="connsiteY13860" fmla="*/ 244684 h 3222876"/>
                <a:gd name="connsiteX13861" fmla="*/ 4126619 w 5697280"/>
                <a:gd name="connsiteY13861" fmla="*/ 315688 h 3222876"/>
                <a:gd name="connsiteX13862" fmla="*/ 4077122 w 5697280"/>
                <a:gd name="connsiteY13862" fmla="*/ 314521 h 3222876"/>
                <a:gd name="connsiteX13863" fmla="*/ 4062520 w 5697280"/>
                <a:gd name="connsiteY13863" fmla="*/ 318277 h 3222876"/>
                <a:gd name="connsiteX13864" fmla="*/ 4064060 w 5697280"/>
                <a:gd name="connsiteY13864" fmla="*/ 328610 h 3222876"/>
                <a:gd name="connsiteX13865" fmla="*/ 4089765 w 5697280"/>
                <a:gd name="connsiteY13865" fmla="*/ 322452 h 3222876"/>
                <a:gd name="connsiteX13866" fmla="*/ 4109708 w 5697280"/>
                <a:gd name="connsiteY13866" fmla="*/ 327141 h 3222876"/>
                <a:gd name="connsiteX13867" fmla="*/ 4120181 w 5697280"/>
                <a:gd name="connsiteY13867" fmla="*/ 327397 h 3222876"/>
                <a:gd name="connsiteX13868" fmla="*/ 4126619 w 5697280"/>
                <a:gd name="connsiteY13868" fmla="*/ 315688 h 3222876"/>
                <a:gd name="connsiteX13869" fmla="*/ 4382083 w 5697280"/>
                <a:gd name="connsiteY13869" fmla="*/ 1055253 h 3222876"/>
                <a:gd name="connsiteX13870" fmla="*/ 4431090 w 5697280"/>
                <a:gd name="connsiteY13870" fmla="*/ 999131 h 3222876"/>
                <a:gd name="connsiteX13871" fmla="*/ 4432233 w 5697280"/>
                <a:gd name="connsiteY13871" fmla="*/ 992763 h 3222876"/>
                <a:gd name="connsiteX13872" fmla="*/ 4426542 w 5697280"/>
                <a:gd name="connsiteY13872" fmla="*/ 992530 h 3222876"/>
                <a:gd name="connsiteX13873" fmla="*/ 4375855 w 5697280"/>
                <a:gd name="connsiteY13873" fmla="*/ 1054203 h 3222876"/>
                <a:gd name="connsiteX13874" fmla="*/ 4382083 w 5697280"/>
                <a:gd name="connsiteY13874" fmla="*/ 1055253 h 3222876"/>
                <a:gd name="connsiteX13875" fmla="*/ 5001101 w 5697280"/>
                <a:gd name="connsiteY13875" fmla="*/ 1218253 h 3222876"/>
                <a:gd name="connsiteX13876" fmla="*/ 4962497 w 5697280"/>
                <a:gd name="connsiteY13876" fmla="*/ 1238220 h 3222876"/>
                <a:gd name="connsiteX13877" fmla="*/ 5000168 w 5697280"/>
                <a:gd name="connsiteY13877" fmla="*/ 1231222 h 3222876"/>
                <a:gd name="connsiteX13878" fmla="*/ 5027599 w 5697280"/>
                <a:gd name="connsiteY13878" fmla="*/ 1224644 h 3222876"/>
                <a:gd name="connsiteX13879" fmla="*/ 5018338 w 5697280"/>
                <a:gd name="connsiteY13879" fmla="*/ 1215944 h 3222876"/>
                <a:gd name="connsiteX13880" fmla="*/ 5001101 w 5697280"/>
                <a:gd name="connsiteY13880" fmla="*/ 1218253 h 3222876"/>
                <a:gd name="connsiteX13881" fmla="*/ 4101381 w 5697280"/>
                <a:gd name="connsiteY13881" fmla="*/ 605603 h 3222876"/>
                <a:gd name="connsiteX13882" fmla="*/ 4091654 w 5697280"/>
                <a:gd name="connsiteY13882" fmla="*/ 594127 h 3222876"/>
                <a:gd name="connsiteX13883" fmla="*/ 4069775 w 5697280"/>
                <a:gd name="connsiteY13883" fmla="*/ 628416 h 3222876"/>
                <a:gd name="connsiteX13884" fmla="*/ 4072737 w 5697280"/>
                <a:gd name="connsiteY13884" fmla="*/ 641315 h 3222876"/>
                <a:gd name="connsiteX13885" fmla="*/ 4079361 w 5697280"/>
                <a:gd name="connsiteY13885" fmla="*/ 634784 h 3222876"/>
                <a:gd name="connsiteX13886" fmla="*/ 4091981 w 5697280"/>
                <a:gd name="connsiteY13886" fmla="*/ 623820 h 3222876"/>
                <a:gd name="connsiteX13887" fmla="*/ 4101381 w 5697280"/>
                <a:gd name="connsiteY13887" fmla="*/ 605603 h 3222876"/>
                <a:gd name="connsiteX13888" fmla="*/ 5376272 w 5697280"/>
                <a:gd name="connsiteY13888" fmla="*/ 994326 h 3222876"/>
                <a:gd name="connsiteX13889" fmla="*/ 5363605 w 5697280"/>
                <a:gd name="connsiteY13889" fmla="*/ 979001 h 3222876"/>
                <a:gd name="connsiteX13890" fmla="*/ 5334729 w 5697280"/>
                <a:gd name="connsiteY13890" fmla="*/ 1017372 h 3222876"/>
                <a:gd name="connsiteX13891" fmla="*/ 5346251 w 5697280"/>
                <a:gd name="connsiteY13891" fmla="*/ 1050984 h 3222876"/>
                <a:gd name="connsiteX13892" fmla="*/ 5347604 w 5697280"/>
                <a:gd name="connsiteY13892" fmla="*/ 1018608 h 3222876"/>
                <a:gd name="connsiteX13893" fmla="*/ 5367548 w 5697280"/>
                <a:gd name="connsiteY13893" fmla="*/ 984926 h 3222876"/>
                <a:gd name="connsiteX13894" fmla="*/ 5376272 w 5697280"/>
                <a:gd name="connsiteY13894" fmla="*/ 994326 h 3222876"/>
                <a:gd name="connsiteX13895" fmla="*/ 346360 w 5697280"/>
                <a:gd name="connsiteY13895" fmla="*/ 2119279 h 3222876"/>
                <a:gd name="connsiteX13896" fmla="*/ 421889 w 5697280"/>
                <a:gd name="connsiteY13896" fmla="*/ 2107779 h 3222876"/>
                <a:gd name="connsiteX13897" fmla="*/ 413725 w 5697280"/>
                <a:gd name="connsiteY13897" fmla="*/ 2103861 h 3222876"/>
                <a:gd name="connsiteX13898" fmla="*/ 378246 w 5697280"/>
                <a:gd name="connsiteY13898" fmla="*/ 2101831 h 3222876"/>
                <a:gd name="connsiteX13899" fmla="*/ 346360 w 5697280"/>
                <a:gd name="connsiteY13899" fmla="*/ 2119279 h 3222876"/>
                <a:gd name="connsiteX13900" fmla="*/ 3675826 w 5697280"/>
                <a:gd name="connsiteY13900" fmla="*/ 649502 h 3222876"/>
                <a:gd name="connsiteX13901" fmla="*/ 3708319 w 5697280"/>
                <a:gd name="connsiteY13901" fmla="*/ 601638 h 3222876"/>
                <a:gd name="connsiteX13902" fmla="*/ 3704611 w 5697280"/>
                <a:gd name="connsiteY13902" fmla="*/ 587199 h 3222876"/>
                <a:gd name="connsiteX13903" fmla="*/ 3700435 w 5697280"/>
                <a:gd name="connsiteY13903" fmla="*/ 592191 h 3222876"/>
                <a:gd name="connsiteX13904" fmla="*/ 3683104 w 5697280"/>
                <a:gd name="connsiteY13904" fmla="*/ 610991 h 3222876"/>
                <a:gd name="connsiteX13905" fmla="*/ 3679908 w 5697280"/>
                <a:gd name="connsiteY13905" fmla="*/ 616986 h 3222876"/>
                <a:gd name="connsiteX13906" fmla="*/ 3675826 w 5697280"/>
                <a:gd name="connsiteY13906" fmla="*/ 649502 h 3222876"/>
                <a:gd name="connsiteX13907" fmla="*/ 5088689 w 5697280"/>
                <a:gd name="connsiteY13907" fmla="*/ 1249766 h 3222876"/>
                <a:gd name="connsiteX13908" fmla="*/ 5098486 w 5697280"/>
                <a:gd name="connsiteY13908" fmla="*/ 1244728 h 3222876"/>
                <a:gd name="connsiteX13909" fmla="*/ 5095244 w 5697280"/>
                <a:gd name="connsiteY13909" fmla="*/ 1237054 h 3222876"/>
                <a:gd name="connsiteX13910" fmla="*/ 5097156 w 5697280"/>
                <a:gd name="connsiteY13910" fmla="*/ 1222965 h 3222876"/>
                <a:gd name="connsiteX13911" fmla="*/ 5100072 w 5697280"/>
                <a:gd name="connsiteY13911" fmla="*/ 1209856 h 3222876"/>
                <a:gd name="connsiteX13912" fmla="*/ 5070752 w 5697280"/>
                <a:gd name="connsiteY13912" fmla="*/ 1228446 h 3222876"/>
                <a:gd name="connsiteX13913" fmla="*/ 5060651 w 5697280"/>
                <a:gd name="connsiteY13913" fmla="*/ 1236354 h 3222876"/>
                <a:gd name="connsiteX13914" fmla="*/ 5075509 w 5697280"/>
                <a:gd name="connsiteY13914" fmla="*/ 1236890 h 3222876"/>
                <a:gd name="connsiteX13915" fmla="*/ 5085330 w 5697280"/>
                <a:gd name="connsiteY13915" fmla="*/ 1235281 h 3222876"/>
                <a:gd name="connsiteX13916" fmla="*/ 5084980 w 5697280"/>
                <a:gd name="connsiteY13916" fmla="*/ 1242535 h 3222876"/>
                <a:gd name="connsiteX13917" fmla="*/ 5088689 w 5697280"/>
                <a:gd name="connsiteY13917" fmla="*/ 1249766 h 3222876"/>
                <a:gd name="connsiteX13918" fmla="*/ 4234338 w 5697280"/>
                <a:gd name="connsiteY13918" fmla="*/ 2065326 h 3222876"/>
                <a:gd name="connsiteX13919" fmla="*/ 4252182 w 5697280"/>
                <a:gd name="connsiteY13919" fmla="*/ 1979395 h 3222876"/>
                <a:gd name="connsiteX13920" fmla="*/ 4269933 w 5697280"/>
                <a:gd name="connsiteY13920" fmla="*/ 1931833 h 3222876"/>
                <a:gd name="connsiteX13921" fmla="*/ 4264474 w 5697280"/>
                <a:gd name="connsiteY13921" fmla="*/ 1921733 h 3222876"/>
                <a:gd name="connsiteX13922" fmla="*/ 4257547 w 5697280"/>
                <a:gd name="connsiteY13922" fmla="*/ 1926865 h 3222876"/>
                <a:gd name="connsiteX13923" fmla="*/ 4254678 w 5697280"/>
                <a:gd name="connsiteY13923" fmla="*/ 1943613 h 3222876"/>
                <a:gd name="connsiteX13924" fmla="*/ 4242688 w 5697280"/>
                <a:gd name="connsiteY13924" fmla="*/ 2008948 h 3222876"/>
                <a:gd name="connsiteX13925" fmla="*/ 4234338 w 5697280"/>
                <a:gd name="connsiteY13925" fmla="*/ 2065326 h 3222876"/>
                <a:gd name="connsiteX13926" fmla="*/ 1706459 w 5697280"/>
                <a:gd name="connsiteY13926" fmla="*/ 750083 h 3222876"/>
                <a:gd name="connsiteX13927" fmla="*/ 1724070 w 5697280"/>
                <a:gd name="connsiteY13927" fmla="*/ 725707 h 3222876"/>
                <a:gd name="connsiteX13928" fmla="*/ 1718542 w 5697280"/>
                <a:gd name="connsiteY13928" fmla="*/ 680385 h 3222876"/>
                <a:gd name="connsiteX13929" fmla="*/ 1706459 w 5697280"/>
                <a:gd name="connsiteY13929" fmla="*/ 750083 h 3222876"/>
                <a:gd name="connsiteX13930" fmla="*/ 3765841 w 5697280"/>
                <a:gd name="connsiteY13930" fmla="*/ 690275 h 3222876"/>
                <a:gd name="connsiteX13931" fmla="*/ 3769969 w 5697280"/>
                <a:gd name="connsiteY13931" fmla="*/ 702241 h 3222876"/>
                <a:gd name="connsiteX13932" fmla="*/ 3778856 w 5697280"/>
                <a:gd name="connsiteY13932" fmla="*/ 695897 h 3222876"/>
                <a:gd name="connsiteX13933" fmla="*/ 3804958 w 5697280"/>
                <a:gd name="connsiteY13933" fmla="*/ 659859 h 3222876"/>
                <a:gd name="connsiteX13934" fmla="*/ 3789866 w 5697280"/>
                <a:gd name="connsiteY13934" fmla="*/ 663731 h 3222876"/>
                <a:gd name="connsiteX13935" fmla="*/ 3765841 w 5697280"/>
                <a:gd name="connsiteY13935" fmla="*/ 690275 h 3222876"/>
                <a:gd name="connsiteX13936" fmla="*/ 3963969 w 5697280"/>
                <a:gd name="connsiteY13936" fmla="*/ 1048582 h 3222876"/>
                <a:gd name="connsiteX13937" fmla="*/ 3964436 w 5697280"/>
                <a:gd name="connsiteY13937" fmla="*/ 1055743 h 3222876"/>
                <a:gd name="connsiteX13938" fmla="*/ 3969544 w 5697280"/>
                <a:gd name="connsiteY13938" fmla="*/ 1067965 h 3222876"/>
                <a:gd name="connsiteX13939" fmla="*/ 3977918 w 5697280"/>
                <a:gd name="connsiteY13939" fmla="*/ 1057585 h 3222876"/>
                <a:gd name="connsiteX13940" fmla="*/ 3996835 w 5697280"/>
                <a:gd name="connsiteY13940" fmla="*/ 1029898 h 3222876"/>
                <a:gd name="connsiteX13941" fmla="*/ 3998421 w 5697280"/>
                <a:gd name="connsiteY13941" fmla="*/ 1023903 h 3222876"/>
                <a:gd name="connsiteX13942" fmla="*/ 3992566 w 5697280"/>
                <a:gd name="connsiteY13942" fmla="*/ 1018725 h 3222876"/>
                <a:gd name="connsiteX13943" fmla="*/ 3978828 w 5697280"/>
                <a:gd name="connsiteY13943" fmla="*/ 1027379 h 3222876"/>
                <a:gd name="connsiteX13944" fmla="*/ 3969124 w 5697280"/>
                <a:gd name="connsiteY13944" fmla="*/ 1040371 h 3222876"/>
                <a:gd name="connsiteX13945" fmla="*/ 3963969 w 5697280"/>
                <a:gd name="connsiteY13945" fmla="*/ 1048582 h 3222876"/>
                <a:gd name="connsiteX13946" fmla="*/ 3983189 w 5697280"/>
                <a:gd name="connsiteY13946" fmla="*/ 401106 h 3222876"/>
                <a:gd name="connsiteX13947" fmla="*/ 3943186 w 5697280"/>
                <a:gd name="connsiteY13947" fmla="*/ 449531 h 3222876"/>
                <a:gd name="connsiteX13948" fmla="*/ 3983189 w 5697280"/>
                <a:gd name="connsiteY13948" fmla="*/ 401106 h 3222876"/>
                <a:gd name="connsiteX13949" fmla="*/ 4054613 w 5697280"/>
                <a:gd name="connsiteY13949" fmla="*/ 1122291 h 3222876"/>
                <a:gd name="connsiteX13950" fmla="*/ 4050274 w 5697280"/>
                <a:gd name="connsiteY13950" fmla="*/ 1113707 h 3222876"/>
                <a:gd name="connsiteX13951" fmla="*/ 4043603 w 5697280"/>
                <a:gd name="connsiteY13951" fmla="*/ 1117976 h 3222876"/>
                <a:gd name="connsiteX13952" fmla="*/ 4022843 w 5697280"/>
                <a:gd name="connsiteY13952" fmla="*/ 1159192 h 3222876"/>
                <a:gd name="connsiteX13953" fmla="*/ 4033270 w 5697280"/>
                <a:gd name="connsiteY13953" fmla="*/ 1157536 h 3222876"/>
                <a:gd name="connsiteX13954" fmla="*/ 4054730 w 5697280"/>
                <a:gd name="connsiteY13954" fmla="*/ 1124110 h 3222876"/>
                <a:gd name="connsiteX13955" fmla="*/ 4054613 w 5697280"/>
                <a:gd name="connsiteY13955" fmla="*/ 1122291 h 3222876"/>
                <a:gd name="connsiteX13956" fmla="*/ 3843352 w 5697280"/>
                <a:gd name="connsiteY13956" fmla="*/ 779286 h 3222876"/>
                <a:gd name="connsiteX13957" fmla="*/ 3837660 w 5697280"/>
                <a:gd name="connsiteY13957" fmla="*/ 775857 h 3222876"/>
                <a:gd name="connsiteX13958" fmla="*/ 3815618 w 5697280"/>
                <a:gd name="connsiteY13958" fmla="*/ 797410 h 3222876"/>
                <a:gd name="connsiteX13959" fmla="*/ 3802345 w 5697280"/>
                <a:gd name="connsiteY13959" fmla="*/ 801142 h 3222876"/>
                <a:gd name="connsiteX13960" fmla="*/ 3796980 w 5697280"/>
                <a:gd name="connsiteY13960" fmla="*/ 801819 h 3222876"/>
                <a:gd name="connsiteX13961" fmla="*/ 3786157 w 5697280"/>
                <a:gd name="connsiteY13961" fmla="*/ 820503 h 3222876"/>
                <a:gd name="connsiteX13962" fmla="*/ 3816714 w 5697280"/>
                <a:gd name="connsiteY13962" fmla="*/ 811033 h 3222876"/>
                <a:gd name="connsiteX13963" fmla="*/ 3828073 w 5697280"/>
                <a:gd name="connsiteY13963" fmla="*/ 797387 h 3222876"/>
                <a:gd name="connsiteX13964" fmla="*/ 3843352 w 5697280"/>
                <a:gd name="connsiteY13964" fmla="*/ 779286 h 3222876"/>
                <a:gd name="connsiteX13965" fmla="*/ 3137492 w 5697280"/>
                <a:gd name="connsiteY13965" fmla="*/ 852412 h 3222876"/>
                <a:gd name="connsiteX13966" fmla="*/ 3179199 w 5697280"/>
                <a:gd name="connsiteY13966" fmla="*/ 831186 h 3222876"/>
                <a:gd name="connsiteX13967" fmla="*/ 3181694 w 5697280"/>
                <a:gd name="connsiteY13967" fmla="*/ 822742 h 3222876"/>
                <a:gd name="connsiteX13968" fmla="*/ 3170755 w 5697280"/>
                <a:gd name="connsiteY13968" fmla="*/ 821133 h 3222876"/>
                <a:gd name="connsiteX13969" fmla="*/ 3133970 w 5697280"/>
                <a:gd name="connsiteY13969" fmla="*/ 845228 h 3222876"/>
                <a:gd name="connsiteX13970" fmla="*/ 3132034 w 5697280"/>
                <a:gd name="connsiteY13970" fmla="*/ 850290 h 3222876"/>
                <a:gd name="connsiteX13971" fmla="*/ 3137492 w 5697280"/>
                <a:gd name="connsiteY13971" fmla="*/ 852412 h 3222876"/>
                <a:gd name="connsiteX13972" fmla="*/ 1353168 w 5697280"/>
                <a:gd name="connsiteY13972" fmla="*/ 745744 h 3222876"/>
                <a:gd name="connsiteX13973" fmla="*/ 1376004 w 5697280"/>
                <a:gd name="connsiteY13973" fmla="*/ 713741 h 3222876"/>
                <a:gd name="connsiteX13974" fmla="*/ 1384471 w 5697280"/>
                <a:gd name="connsiteY13974" fmla="*/ 685797 h 3222876"/>
                <a:gd name="connsiteX13975" fmla="*/ 1362079 w 5697280"/>
                <a:gd name="connsiteY13975" fmla="*/ 712505 h 3222876"/>
                <a:gd name="connsiteX13976" fmla="*/ 1353168 w 5697280"/>
                <a:gd name="connsiteY13976" fmla="*/ 745744 h 3222876"/>
                <a:gd name="connsiteX13977" fmla="*/ 3307210 w 5697280"/>
                <a:gd name="connsiteY13977" fmla="*/ 214571 h 3222876"/>
                <a:gd name="connsiteX13978" fmla="*/ 3361373 w 5697280"/>
                <a:gd name="connsiteY13978" fmla="*/ 195654 h 3222876"/>
                <a:gd name="connsiteX13979" fmla="*/ 3373525 w 5697280"/>
                <a:gd name="connsiteY13979" fmla="*/ 188026 h 3222876"/>
                <a:gd name="connsiteX13980" fmla="*/ 3355774 w 5697280"/>
                <a:gd name="connsiteY13980" fmla="*/ 182638 h 3222876"/>
                <a:gd name="connsiteX13981" fmla="*/ 3318033 w 5697280"/>
                <a:gd name="connsiteY13981" fmla="*/ 199549 h 3222876"/>
                <a:gd name="connsiteX13982" fmla="*/ 3307210 w 5697280"/>
                <a:gd name="connsiteY13982" fmla="*/ 214571 h 3222876"/>
                <a:gd name="connsiteX13983" fmla="*/ 1910816 w 5697280"/>
                <a:gd name="connsiteY13983" fmla="*/ 787474 h 3222876"/>
                <a:gd name="connsiteX13984" fmla="*/ 1950306 w 5697280"/>
                <a:gd name="connsiteY13984" fmla="*/ 744344 h 3222876"/>
                <a:gd name="connsiteX13985" fmla="*/ 1944988 w 5697280"/>
                <a:gd name="connsiteY13985" fmla="*/ 732355 h 3222876"/>
                <a:gd name="connsiteX13986" fmla="*/ 1916158 w 5697280"/>
                <a:gd name="connsiteY13986" fmla="*/ 760346 h 3222876"/>
                <a:gd name="connsiteX13987" fmla="*/ 1910279 w 5697280"/>
                <a:gd name="connsiteY13987" fmla="*/ 770702 h 3222876"/>
                <a:gd name="connsiteX13988" fmla="*/ 1910816 w 5697280"/>
                <a:gd name="connsiteY13988" fmla="*/ 787474 h 3222876"/>
                <a:gd name="connsiteX13989" fmla="*/ 4609788 w 5697280"/>
                <a:gd name="connsiteY13989" fmla="*/ 573110 h 3222876"/>
                <a:gd name="connsiteX13990" fmla="*/ 4656440 w 5697280"/>
                <a:gd name="connsiteY13990" fmla="*/ 578405 h 3222876"/>
                <a:gd name="connsiteX13991" fmla="*/ 4662458 w 5697280"/>
                <a:gd name="connsiteY13991" fmla="*/ 572247 h 3222876"/>
                <a:gd name="connsiteX13992" fmla="*/ 4638339 w 5697280"/>
                <a:gd name="connsiteY13992" fmla="*/ 558788 h 3222876"/>
                <a:gd name="connsiteX13993" fmla="*/ 4609788 w 5697280"/>
                <a:gd name="connsiteY13993" fmla="*/ 573110 h 3222876"/>
                <a:gd name="connsiteX13994" fmla="*/ 4120158 w 5697280"/>
                <a:gd name="connsiteY13994" fmla="*/ 589555 h 3222876"/>
                <a:gd name="connsiteX13995" fmla="*/ 4143251 w 5697280"/>
                <a:gd name="connsiteY13995" fmla="*/ 570358 h 3222876"/>
                <a:gd name="connsiteX13996" fmla="*/ 4161655 w 5697280"/>
                <a:gd name="connsiteY13996" fmla="*/ 547919 h 3222876"/>
                <a:gd name="connsiteX13997" fmla="*/ 4159999 w 5697280"/>
                <a:gd name="connsiteY13997" fmla="*/ 538145 h 3222876"/>
                <a:gd name="connsiteX13998" fmla="*/ 4152278 w 5697280"/>
                <a:gd name="connsiteY13998" fmla="*/ 543067 h 3222876"/>
                <a:gd name="connsiteX13999" fmla="*/ 4132567 w 5697280"/>
                <a:gd name="connsiteY13999" fmla="*/ 562101 h 3222876"/>
                <a:gd name="connsiteX14000" fmla="*/ 4120158 w 5697280"/>
                <a:gd name="connsiteY14000" fmla="*/ 589555 h 3222876"/>
                <a:gd name="connsiteX14001" fmla="*/ 4288127 w 5697280"/>
                <a:gd name="connsiteY14001" fmla="*/ 587362 h 3222876"/>
                <a:gd name="connsiteX14002" fmla="*/ 4271985 w 5697280"/>
                <a:gd name="connsiteY14002" fmla="*/ 583234 h 3222876"/>
                <a:gd name="connsiteX14003" fmla="*/ 4240356 w 5697280"/>
                <a:gd name="connsiteY14003" fmla="*/ 607236 h 3222876"/>
                <a:gd name="connsiteX14004" fmla="*/ 4245884 w 5697280"/>
                <a:gd name="connsiteY14004" fmla="*/ 607306 h 3222876"/>
                <a:gd name="connsiteX14005" fmla="*/ 4282598 w 5697280"/>
                <a:gd name="connsiteY14005" fmla="*/ 596436 h 3222876"/>
                <a:gd name="connsiteX14006" fmla="*/ 4288127 w 5697280"/>
                <a:gd name="connsiteY14006" fmla="*/ 587362 h 3222876"/>
                <a:gd name="connsiteX14007" fmla="*/ 4104367 w 5697280"/>
                <a:gd name="connsiteY14007" fmla="*/ 2768924 h 3222876"/>
                <a:gd name="connsiteX14008" fmla="*/ 4095106 w 5697280"/>
                <a:gd name="connsiteY14008" fmla="*/ 2782173 h 3222876"/>
                <a:gd name="connsiteX14009" fmla="*/ 4090301 w 5697280"/>
                <a:gd name="connsiteY14009" fmla="*/ 2784925 h 3222876"/>
                <a:gd name="connsiteX14010" fmla="*/ 4088109 w 5697280"/>
                <a:gd name="connsiteY14010" fmla="*/ 2779957 h 3222876"/>
                <a:gd name="connsiteX14011" fmla="*/ 4081997 w 5697280"/>
                <a:gd name="connsiteY14011" fmla="*/ 2763372 h 3222876"/>
                <a:gd name="connsiteX14012" fmla="*/ 4079081 w 5697280"/>
                <a:gd name="connsiteY14012" fmla="*/ 2805078 h 3222876"/>
                <a:gd name="connsiteX14013" fmla="*/ 4104367 w 5697280"/>
                <a:gd name="connsiteY14013" fmla="*/ 2768924 h 3222876"/>
                <a:gd name="connsiteX14014" fmla="*/ 268242 w 5697280"/>
                <a:gd name="connsiteY14014" fmla="*/ 1885882 h 3222876"/>
                <a:gd name="connsiteX14015" fmla="*/ 245500 w 5697280"/>
                <a:gd name="connsiteY14015" fmla="*/ 1855465 h 3222876"/>
                <a:gd name="connsiteX14016" fmla="*/ 233394 w 5697280"/>
                <a:gd name="connsiteY14016" fmla="*/ 1856375 h 3222876"/>
                <a:gd name="connsiteX14017" fmla="*/ 237685 w 5697280"/>
                <a:gd name="connsiteY14017" fmla="*/ 1872889 h 3222876"/>
                <a:gd name="connsiteX14018" fmla="*/ 268242 w 5697280"/>
                <a:gd name="connsiteY14018" fmla="*/ 1885882 h 3222876"/>
                <a:gd name="connsiteX14019" fmla="*/ 4493486 w 5697280"/>
                <a:gd name="connsiteY14019" fmla="*/ 1071324 h 3222876"/>
                <a:gd name="connsiteX14020" fmla="*/ 4501767 w 5697280"/>
                <a:gd name="connsiteY14020" fmla="*/ 1054390 h 3222876"/>
                <a:gd name="connsiteX14021" fmla="*/ 4504333 w 5697280"/>
                <a:gd name="connsiteY14021" fmla="*/ 1034726 h 3222876"/>
                <a:gd name="connsiteX14022" fmla="*/ 4505266 w 5697280"/>
                <a:gd name="connsiteY14022" fmla="*/ 1027799 h 3222876"/>
                <a:gd name="connsiteX14023" fmla="*/ 4483643 w 5697280"/>
                <a:gd name="connsiteY14023" fmla="*/ 1038155 h 3222876"/>
                <a:gd name="connsiteX14024" fmla="*/ 4486419 w 5697280"/>
                <a:gd name="connsiteY14024" fmla="*/ 1062157 h 3222876"/>
                <a:gd name="connsiteX14025" fmla="*/ 4493486 w 5697280"/>
                <a:gd name="connsiteY14025" fmla="*/ 1071324 h 3222876"/>
                <a:gd name="connsiteX14026" fmla="*/ 319349 w 5697280"/>
                <a:gd name="connsiteY14026" fmla="*/ 1866008 h 3222876"/>
                <a:gd name="connsiteX14027" fmla="*/ 335210 w 5697280"/>
                <a:gd name="connsiteY14027" fmla="*/ 1876155 h 3222876"/>
                <a:gd name="connsiteX14028" fmla="*/ 335770 w 5697280"/>
                <a:gd name="connsiteY14028" fmla="*/ 1868877 h 3222876"/>
                <a:gd name="connsiteX14029" fmla="*/ 305867 w 5697280"/>
                <a:gd name="connsiteY14029" fmla="*/ 1853879 h 3222876"/>
                <a:gd name="connsiteX14030" fmla="*/ 308246 w 5697280"/>
                <a:gd name="connsiteY14030" fmla="*/ 1875222 h 3222876"/>
                <a:gd name="connsiteX14031" fmla="*/ 315383 w 5697280"/>
                <a:gd name="connsiteY14031" fmla="*/ 1869017 h 3222876"/>
                <a:gd name="connsiteX14032" fmla="*/ 319349 w 5697280"/>
                <a:gd name="connsiteY14032" fmla="*/ 1866008 h 3222876"/>
                <a:gd name="connsiteX14033" fmla="*/ 5429944 w 5697280"/>
                <a:gd name="connsiteY14033" fmla="*/ 1302949 h 3222876"/>
                <a:gd name="connsiteX14034" fmla="*/ 5442050 w 5697280"/>
                <a:gd name="connsiteY14034" fmla="*/ 1398281 h 3222876"/>
                <a:gd name="connsiteX14035" fmla="*/ 5429944 w 5697280"/>
                <a:gd name="connsiteY14035" fmla="*/ 1302949 h 3222876"/>
                <a:gd name="connsiteX14036" fmla="*/ 94769 w 5697280"/>
                <a:gd name="connsiteY14036" fmla="*/ 1200782 h 3222876"/>
                <a:gd name="connsiteX14037" fmla="*/ 99900 w 5697280"/>
                <a:gd name="connsiteY14037" fmla="*/ 1178623 h 3222876"/>
                <a:gd name="connsiteX14038" fmla="*/ 85835 w 5697280"/>
                <a:gd name="connsiteY14038" fmla="*/ 1162248 h 3222876"/>
                <a:gd name="connsiteX14039" fmla="*/ 71956 w 5697280"/>
                <a:gd name="connsiteY14039" fmla="*/ 1166703 h 3222876"/>
                <a:gd name="connsiteX14040" fmla="*/ 76202 w 5697280"/>
                <a:gd name="connsiteY14040" fmla="*/ 1189422 h 3222876"/>
                <a:gd name="connsiteX14041" fmla="*/ 82546 w 5697280"/>
                <a:gd name="connsiteY14041" fmla="*/ 1168103 h 3222876"/>
                <a:gd name="connsiteX14042" fmla="*/ 94769 w 5697280"/>
                <a:gd name="connsiteY14042" fmla="*/ 1200782 h 3222876"/>
                <a:gd name="connsiteX14043" fmla="*/ 795123 w 5697280"/>
                <a:gd name="connsiteY14043" fmla="*/ 2119162 h 3222876"/>
                <a:gd name="connsiteX14044" fmla="*/ 825517 w 5697280"/>
                <a:gd name="connsiteY14044" fmla="*/ 2084640 h 3222876"/>
                <a:gd name="connsiteX14045" fmla="*/ 825470 w 5697280"/>
                <a:gd name="connsiteY14045" fmla="*/ 2074120 h 3222876"/>
                <a:gd name="connsiteX14046" fmla="*/ 811988 w 5697280"/>
                <a:gd name="connsiteY14046" fmla="*/ 2079299 h 3222876"/>
                <a:gd name="connsiteX14047" fmla="*/ 795123 w 5697280"/>
                <a:gd name="connsiteY14047" fmla="*/ 2119162 h 3222876"/>
                <a:gd name="connsiteX14048" fmla="*/ 4436828 w 5697280"/>
                <a:gd name="connsiteY14048" fmla="*/ 3108266 h 3222876"/>
                <a:gd name="connsiteX14049" fmla="*/ 4466918 w 5697280"/>
                <a:gd name="connsiteY14049" fmla="*/ 3062921 h 3222876"/>
                <a:gd name="connsiteX14050" fmla="*/ 4430250 w 5697280"/>
                <a:gd name="connsiteY14050" fmla="*/ 3049998 h 3222876"/>
                <a:gd name="connsiteX14051" fmla="*/ 4441563 w 5697280"/>
                <a:gd name="connsiteY14051" fmla="*/ 3055177 h 3222876"/>
                <a:gd name="connsiteX14052" fmla="*/ 4448188 w 5697280"/>
                <a:gd name="connsiteY14052" fmla="*/ 3072881 h 3222876"/>
                <a:gd name="connsiteX14053" fmla="*/ 4436828 w 5697280"/>
                <a:gd name="connsiteY14053" fmla="*/ 3108266 h 3222876"/>
                <a:gd name="connsiteX14054" fmla="*/ 5363373 w 5697280"/>
                <a:gd name="connsiteY14054" fmla="*/ 1232388 h 3222876"/>
                <a:gd name="connsiteX14055" fmla="*/ 5366335 w 5697280"/>
                <a:gd name="connsiteY14055" fmla="*/ 1220749 h 3222876"/>
                <a:gd name="connsiteX14056" fmla="*/ 5362883 w 5697280"/>
                <a:gd name="connsiteY14056" fmla="*/ 1177620 h 3222876"/>
                <a:gd name="connsiteX14057" fmla="*/ 5357005 w 5697280"/>
                <a:gd name="connsiteY14057" fmla="*/ 1168033 h 3222876"/>
                <a:gd name="connsiteX14058" fmla="*/ 5349563 w 5697280"/>
                <a:gd name="connsiteY14058" fmla="*/ 1167006 h 3222876"/>
                <a:gd name="connsiteX14059" fmla="*/ 5345178 w 5697280"/>
                <a:gd name="connsiteY14059" fmla="*/ 1176033 h 3222876"/>
                <a:gd name="connsiteX14060" fmla="*/ 5353109 w 5697280"/>
                <a:gd name="connsiteY14060" fmla="*/ 1202275 h 3222876"/>
                <a:gd name="connsiteX14061" fmla="*/ 5357937 w 5697280"/>
                <a:gd name="connsiteY14061" fmla="*/ 1218066 h 3222876"/>
                <a:gd name="connsiteX14062" fmla="*/ 5363373 w 5697280"/>
                <a:gd name="connsiteY14062" fmla="*/ 1232388 h 3222876"/>
                <a:gd name="connsiteX14063" fmla="*/ 2325827 w 5697280"/>
                <a:gd name="connsiteY14063" fmla="*/ 245547 h 3222876"/>
                <a:gd name="connsiteX14064" fmla="*/ 2348733 w 5697280"/>
                <a:gd name="connsiteY14064" fmla="*/ 243145 h 3222876"/>
                <a:gd name="connsiteX14065" fmla="*/ 2352559 w 5697280"/>
                <a:gd name="connsiteY14065" fmla="*/ 242235 h 3222876"/>
                <a:gd name="connsiteX14066" fmla="*/ 2362752 w 5697280"/>
                <a:gd name="connsiteY14066" fmla="*/ 222291 h 3222876"/>
                <a:gd name="connsiteX14067" fmla="*/ 2350389 w 5697280"/>
                <a:gd name="connsiteY14067" fmla="*/ 219142 h 3222876"/>
                <a:gd name="connsiteX14068" fmla="*/ 2336767 w 5697280"/>
                <a:gd name="connsiteY14068" fmla="*/ 220869 h 3222876"/>
                <a:gd name="connsiteX14069" fmla="*/ 2325827 w 5697280"/>
                <a:gd name="connsiteY14069" fmla="*/ 245547 h 3222876"/>
                <a:gd name="connsiteX14070" fmla="*/ 2766823 w 5697280"/>
                <a:gd name="connsiteY14070" fmla="*/ 220565 h 3222876"/>
                <a:gd name="connsiteX14071" fmla="*/ 2786510 w 5697280"/>
                <a:gd name="connsiteY14071" fmla="*/ 216203 h 3222876"/>
                <a:gd name="connsiteX14072" fmla="*/ 2803118 w 5697280"/>
                <a:gd name="connsiteY14072" fmla="*/ 212541 h 3222876"/>
                <a:gd name="connsiteX14073" fmla="*/ 2812705 w 5697280"/>
                <a:gd name="connsiteY14073" fmla="*/ 206896 h 3222876"/>
                <a:gd name="connsiteX14074" fmla="*/ 2807713 w 5697280"/>
                <a:gd name="connsiteY14074" fmla="*/ 198056 h 3222876"/>
                <a:gd name="connsiteX14075" fmla="*/ 2792668 w 5697280"/>
                <a:gd name="connsiteY14075" fmla="*/ 199596 h 3222876"/>
                <a:gd name="connsiteX14076" fmla="*/ 2766823 w 5697280"/>
                <a:gd name="connsiteY14076" fmla="*/ 220565 h 3222876"/>
                <a:gd name="connsiteX14077" fmla="*/ 1453305 w 5697280"/>
                <a:gd name="connsiteY14077" fmla="*/ 732565 h 3222876"/>
                <a:gd name="connsiteX14078" fmla="*/ 1479104 w 5697280"/>
                <a:gd name="connsiteY14078" fmla="*/ 694217 h 3222876"/>
                <a:gd name="connsiteX14079" fmla="*/ 1466718 w 5697280"/>
                <a:gd name="connsiteY14079" fmla="*/ 684934 h 3222876"/>
                <a:gd name="connsiteX14080" fmla="*/ 1456104 w 5697280"/>
                <a:gd name="connsiteY14080" fmla="*/ 706393 h 3222876"/>
                <a:gd name="connsiteX14081" fmla="*/ 1453305 w 5697280"/>
                <a:gd name="connsiteY14081" fmla="*/ 732565 h 3222876"/>
                <a:gd name="connsiteX14082" fmla="*/ 4308467 w 5697280"/>
                <a:gd name="connsiteY14082" fmla="*/ 2863393 h 3222876"/>
                <a:gd name="connsiteX14083" fmla="*/ 4307347 w 5697280"/>
                <a:gd name="connsiteY14083" fmla="*/ 2874776 h 3222876"/>
                <a:gd name="connsiteX14084" fmla="*/ 4332679 w 5697280"/>
                <a:gd name="connsiteY14084" fmla="*/ 2899991 h 3222876"/>
                <a:gd name="connsiteX14085" fmla="*/ 4340936 w 5697280"/>
                <a:gd name="connsiteY14085" fmla="*/ 2893763 h 3222876"/>
                <a:gd name="connsiteX14086" fmla="*/ 4328807 w 5697280"/>
                <a:gd name="connsiteY14086" fmla="*/ 2860734 h 3222876"/>
                <a:gd name="connsiteX14087" fmla="*/ 4311429 w 5697280"/>
                <a:gd name="connsiteY14087" fmla="*/ 2867871 h 3222876"/>
                <a:gd name="connsiteX14088" fmla="*/ 4308467 w 5697280"/>
                <a:gd name="connsiteY14088" fmla="*/ 2863393 h 3222876"/>
                <a:gd name="connsiteX14089" fmla="*/ 2918254 w 5697280"/>
                <a:gd name="connsiteY14089" fmla="*/ 203864 h 3222876"/>
                <a:gd name="connsiteX14090" fmla="*/ 2908667 w 5697280"/>
                <a:gd name="connsiteY14090" fmla="*/ 198266 h 3222876"/>
                <a:gd name="connsiteX14091" fmla="*/ 2865328 w 5697280"/>
                <a:gd name="connsiteY14091" fmla="*/ 216833 h 3222876"/>
                <a:gd name="connsiteX14092" fmla="*/ 2866797 w 5697280"/>
                <a:gd name="connsiteY14092" fmla="*/ 224181 h 3222876"/>
                <a:gd name="connsiteX14093" fmla="*/ 2878693 w 5697280"/>
                <a:gd name="connsiteY14093" fmla="*/ 221848 h 3222876"/>
                <a:gd name="connsiteX14094" fmla="*/ 2910416 w 5697280"/>
                <a:gd name="connsiteY14094" fmla="*/ 211538 h 3222876"/>
                <a:gd name="connsiteX14095" fmla="*/ 2918254 w 5697280"/>
                <a:gd name="connsiteY14095" fmla="*/ 203864 h 3222876"/>
                <a:gd name="connsiteX14096" fmla="*/ 3524583 w 5697280"/>
                <a:gd name="connsiteY14096" fmla="*/ 225930 h 3222876"/>
                <a:gd name="connsiteX14097" fmla="*/ 3539698 w 5697280"/>
                <a:gd name="connsiteY14097" fmla="*/ 190125 h 3222876"/>
                <a:gd name="connsiteX14098" fmla="*/ 3533167 w 5697280"/>
                <a:gd name="connsiteY14098" fmla="*/ 186650 h 3222876"/>
                <a:gd name="connsiteX14099" fmla="*/ 3507718 w 5697280"/>
                <a:gd name="connsiteY14099" fmla="*/ 196796 h 3222876"/>
                <a:gd name="connsiteX14100" fmla="*/ 3498248 w 5697280"/>
                <a:gd name="connsiteY14100" fmla="*/ 207176 h 3222876"/>
                <a:gd name="connsiteX14101" fmla="*/ 3521107 w 5697280"/>
                <a:gd name="connsiteY14101" fmla="*/ 201088 h 3222876"/>
                <a:gd name="connsiteX14102" fmla="*/ 3524583 w 5697280"/>
                <a:gd name="connsiteY14102" fmla="*/ 225930 h 3222876"/>
                <a:gd name="connsiteX14103" fmla="*/ 2651221 w 5697280"/>
                <a:gd name="connsiteY14103" fmla="*/ 400150 h 3222876"/>
                <a:gd name="connsiteX14104" fmla="*/ 2620594 w 5697280"/>
                <a:gd name="connsiteY14104" fmla="*/ 412886 h 3222876"/>
                <a:gd name="connsiteX14105" fmla="*/ 2631837 w 5697280"/>
                <a:gd name="connsiteY14105" fmla="*/ 425319 h 3222876"/>
                <a:gd name="connsiteX14106" fmla="*/ 2634053 w 5697280"/>
                <a:gd name="connsiteY14106" fmla="*/ 436095 h 3222876"/>
                <a:gd name="connsiteX14107" fmla="*/ 2643617 w 5697280"/>
                <a:gd name="connsiteY14107" fmla="*/ 429634 h 3222876"/>
                <a:gd name="connsiteX14108" fmla="*/ 2651221 w 5697280"/>
                <a:gd name="connsiteY14108" fmla="*/ 400150 h 3222876"/>
                <a:gd name="connsiteX14109" fmla="*/ 3348660 w 5697280"/>
                <a:gd name="connsiteY14109" fmla="*/ 555756 h 3222876"/>
                <a:gd name="connsiteX14110" fmla="*/ 3340193 w 5697280"/>
                <a:gd name="connsiteY14110" fmla="*/ 644230 h 3222876"/>
                <a:gd name="connsiteX14111" fmla="*/ 3335434 w 5697280"/>
                <a:gd name="connsiteY14111" fmla="*/ 676023 h 3222876"/>
                <a:gd name="connsiteX14112" fmla="*/ 3348660 w 5697280"/>
                <a:gd name="connsiteY14112" fmla="*/ 555756 h 3222876"/>
                <a:gd name="connsiteX14113" fmla="*/ 3907684 w 5697280"/>
                <a:gd name="connsiteY14113" fmla="*/ 150098 h 3222876"/>
                <a:gd name="connsiteX14114" fmla="*/ 3887227 w 5697280"/>
                <a:gd name="connsiteY14114" fmla="*/ 144593 h 3222876"/>
                <a:gd name="connsiteX14115" fmla="*/ 3856834 w 5697280"/>
                <a:gd name="connsiteY14115" fmla="*/ 155440 h 3222876"/>
                <a:gd name="connsiteX14116" fmla="*/ 3848577 w 5697280"/>
                <a:gd name="connsiteY14116" fmla="*/ 159779 h 3222876"/>
                <a:gd name="connsiteX14117" fmla="*/ 3846081 w 5697280"/>
                <a:gd name="connsiteY14117" fmla="*/ 167289 h 3222876"/>
                <a:gd name="connsiteX14118" fmla="*/ 3853755 w 5697280"/>
                <a:gd name="connsiteY14118" fmla="*/ 168456 h 3222876"/>
                <a:gd name="connsiteX14119" fmla="*/ 3907684 w 5697280"/>
                <a:gd name="connsiteY14119" fmla="*/ 150098 h 3222876"/>
                <a:gd name="connsiteX14120" fmla="*/ 144826 w 5697280"/>
                <a:gd name="connsiteY14120" fmla="*/ 439920 h 3222876"/>
                <a:gd name="connsiteX14121" fmla="*/ 161364 w 5697280"/>
                <a:gd name="connsiteY14121" fmla="*/ 437075 h 3222876"/>
                <a:gd name="connsiteX14122" fmla="*/ 179045 w 5697280"/>
                <a:gd name="connsiteY14122" fmla="*/ 414239 h 3222876"/>
                <a:gd name="connsiteX14123" fmla="*/ 181634 w 5697280"/>
                <a:gd name="connsiteY14123" fmla="*/ 407918 h 3222876"/>
                <a:gd name="connsiteX14124" fmla="*/ 174123 w 5697280"/>
                <a:gd name="connsiteY14124" fmla="*/ 406378 h 3222876"/>
                <a:gd name="connsiteX14125" fmla="*/ 144826 w 5697280"/>
                <a:gd name="connsiteY14125" fmla="*/ 439920 h 3222876"/>
                <a:gd name="connsiteX14126" fmla="*/ 4323535 w 5697280"/>
                <a:gd name="connsiteY14126" fmla="*/ 3072368 h 3222876"/>
                <a:gd name="connsiteX14127" fmla="*/ 4330883 w 5697280"/>
                <a:gd name="connsiteY14127" fmla="*/ 3144981 h 3222876"/>
                <a:gd name="connsiteX14128" fmla="*/ 4333565 w 5697280"/>
                <a:gd name="connsiteY14128" fmla="*/ 3086900 h 3222876"/>
                <a:gd name="connsiteX14129" fmla="*/ 4323535 w 5697280"/>
                <a:gd name="connsiteY14129" fmla="*/ 3072368 h 3222876"/>
                <a:gd name="connsiteX14130" fmla="*/ 5283459 w 5697280"/>
                <a:gd name="connsiteY14130" fmla="*/ 601731 h 3222876"/>
                <a:gd name="connsiteX14131" fmla="*/ 5270373 w 5697280"/>
                <a:gd name="connsiteY14131" fmla="*/ 573927 h 3222876"/>
                <a:gd name="connsiteX14132" fmla="*/ 5260180 w 5697280"/>
                <a:gd name="connsiteY14132" fmla="*/ 609872 h 3222876"/>
                <a:gd name="connsiteX14133" fmla="*/ 5261766 w 5697280"/>
                <a:gd name="connsiteY14133" fmla="*/ 619155 h 3222876"/>
                <a:gd name="connsiteX14134" fmla="*/ 5283459 w 5697280"/>
                <a:gd name="connsiteY14134" fmla="*/ 601731 h 3222876"/>
                <a:gd name="connsiteX14135" fmla="*/ 5270816 w 5697280"/>
                <a:gd name="connsiteY14135" fmla="*/ 808234 h 3222876"/>
                <a:gd name="connsiteX14136" fmla="*/ 5271213 w 5697280"/>
                <a:gd name="connsiteY14136" fmla="*/ 802262 h 3222876"/>
                <a:gd name="connsiteX14137" fmla="*/ 5256284 w 5697280"/>
                <a:gd name="connsiteY14137" fmla="*/ 796081 h 3222876"/>
                <a:gd name="connsiteX14138" fmla="*/ 5257614 w 5697280"/>
                <a:gd name="connsiteY14138" fmla="*/ 805901 h 3222876"/>
                <a:gd name="connsiteX14139" fmla="*/ 5266944 w 5697280"/>
                <a:gd name="connsiteY14139" fmla="*/ 841543 h 3222876"/>
                <a:gd name="connsiteX14140" fmla="*/ 5273592 w 5697280"/>
                <a:gd name="connsiteY14140" fmla="*/ 849707 h 3222876"/>
                <a:gd name="connsiteX14141" fmla="*/ 5276881 w 5697280"/>
                <a:gd name="connsiteY14141" fmla="*/ 840890 h 3222876"/>
                <a:gd name="connsiteX14142" fmla="*/ 5270816 w 5697280"/>
                <a:gd name="connsiteY14142" fmla="*/ 808234 h 3222876"/>
                <a:gd name="connsiteX14143" fmla="*/ 4037352 w 5697280"/>
                <a:gd name="connsiteY14143" fmla="*/ 1196583 h 3222876"/>
                <a:gd name="connsiteX14144" fmla="*/ 4057156 w 5697280"/>
                <a:gd name="connsiteY14144" fmla="*/ 1157490 h 3222876"/>
                <a:gd name="connsiteX14145" fmla="*/ 4037352 w 5697280"/>
                <a:gd name="connsiteY14145" fmla="*/ 1196583 h 3222876"/>
                <a:gd name="connsiteX14146" fmla="*/ 4089135 w 5697280"/>
                <a:gd name="connsiteY14146" fmla="*/ 419184 h 3222876"/>
                <a:gd name="connsiteX14147" fmla="*/ 4048105 w 5697280"/>
                <a:gd name="connsiteY14147" fmla="*/ 430753 h 3222876"/>
                <a:gd name="connsiteX14148" fmla="*/ 4032034 w 5697280"/>
                <a:gd name="connsiteY14148" fmla="*/ 456622 h 3222876"/>
                <a:gd name="connsiteX14149" fmla="*/ 4032966 w 5697280"/>
                <a:gd name="connsiteY14149" fmla="*/ 463106 h 3222876"/>
                <a:gd name="connsiteX14150" fmla="*/ 4053330 w 5697280"/>
                <a:gd name="connsiteY14150" fmla="*/ 439990 h 3222876"/>
                <a:gd name="connsiteX14151" fmla="*/ 4084050 w 5697280"/>
                <a:gd name="connsiteY14151" fmla="*/ 423126 h 3222876"/>
                <a:gd name="connsiteX14152" fmla="*/ 4089135 w 5697280"/>
                <a:gd name="connsiteY14152" fmla="*/ 419184 h 3222876"/>
                <a:gd name="connsiteX14153" fmla="*/ 4251669 w 5697280"/>
                <a:gd name="connsiteY14153" fmla="*/ 811522 h 3222876"/>
                <a:gd name="connsiteX14154" fmla="*/ 4275508 w 5697280"/>
                <a:gd name="connsiteY14154" fmla="*/ 788523 h 3222876"/>
                <a:gd name="connsiteX14155" fmla="*/ 4267857 w 5697280"/>
                <a:gd name="connsiteY14155" fmla="*/ 778563 h 3222876"/>
                <a:gd name="connsiteX14156" fmla="*/ 4251575 w 5697280"/>
                <a:gd name="connsiteY14156" fmla="*/ 788197 h 3222876"/>
                <a:gd name="connsiteX14157" fmla="*/ 4249196 w 5697280"/>
                <a:gd name="connsiteY14157" fmla="*/ 810216 h 3222876"/>
                <a:gd name="connsiteX14158" fmla="*/ 4251669 w 5697280"/>
                <a:gd name="connsiteY14158" fmla="*/ 811522 h 3222876"/>
                <a:gd name="connsiteX14159" fmla="*/ 3579421 w 5697280"/>
                <a:gd name="connsiteY14159" fmla="*/ 1471430 h 3222876"/>
                <a:gd name="connsiteX14160" fmla="*/ 3599178 w 5697280"/>
                <a:gd name="connsiteY14160" fmla="*/ 1574833 h 3222876"/>
                <a:gd name="connsiteX14161" fmla="*/ 3579421 w 5697280"/>
                <a:gd name="connsiteY14161" fmla="*/ 1471430 h 3222876"/>
                <a:gd name="connsiteX14162" fmla="*/ 4214534 w 5697280"/>
                <a:gd name="connsiteY14162" fmla="*/ 2544437 h 3222876"/>
                <a:gd name="connsiteX14163" fmla="*/ 4221089 w 5697280"/>
                <a:gd name="connsiteY14163" fmla="*/ 2507512 h 3222876"/>
                <a:gd name="connsiteX14164" fmla="*/ 4224821 w 5697280"/>
                <a:gd name="connsiteY14164" fmla="*/ 2470331 h 3222876"/>
                <a:gd name="connsiteX14165" fmla="*/ 4214534 w 5697280"/>
                <a:gd name="connsiteY14165" fmla="*/ 2544437 h 3222876"/>
                <a:gd name="connsiteX14166" fmla="*/ 697342 w 5697280"/>
                <a:gd name="connsiteY14166" fmla="*/ 647846 h 3222876"/>
                <a:gd name="connsiteX14167" fmla="*/ 705413 w 5697280"/>
                <a:gd name="connsiteY14167" fmla="*/ 566626 h 3222876"/>
                <a:gd name="connsiteX14168" fmla="*/ 701471 w 5697280"/>
                <a:gd name="connsiteY14168" fmla="*/ 555733 h 3222876"/>
                <a:gd name="connsiteX14169" fmla="*/ 695709 w 5697280"/>
                <a:gd name="connsiteY14169" fmla="*/ 566906 h 3222876"/>
                <a:gd name="connsiteX14170" fmla="*/ 697342 w 5697280"/>
                <a:gd name="connsiteY14170" fmla="*/ 647846 h 3222876"/>
                <a:gd name="connsiteX14171" fmla="*/ 1890803 w 5697280"/>
                <a:gd name="connsiteY14171" fmla="*/ 539755 h 3222876"/>
                <a:gd name="connsiteX14172" fmla="*/ 1925395 w 5697280"/>
                <a:gd name="connsiteY14172" fmla="*/ 506982 h 3222876"/>
                <a:gd name="connsiteX14173" fmla="*/ 1890803 w 5697280"/>
                <a:gd name="connsiteY14173" fmla="*/ 539755 h 3222876"/>
                <a:gd name="connsiteX14174" fmla="*/ 3951746 w 5697280"/>
                <a:gd name="connsiteY14174" fmla="*/ 1028545 h 3222876"/>
                <a:gd name="connsiteX14175" fmla="*/ 3955175 w 5697280"/>
                <a:gd name="connsiteY14175" fmla="*/ 1038528 h 3222876"/>
                <a:gd name="connsiteX14176" fmla="*/ 3960354 w 5697280"/>
                <a:gd name="connsiteY14176" fmla="*/ 1038552 h 3222876"/>
                <a:gd name="connsiteX14177" fmla="*/ 3978851 w 5697280"/>
                <a:gd name="connsiteY14177" fmla="*/ 988891 h 3222876"/>
                <a:gd name="connsiteX14178" fmla="*/ 3954289 w 5697280"/>
                <a:gd name="connsiteY14178" fmla="*/ 1018935 h 3222876"/>
                <a:gd name="connsiteX14179" fmla="*/ 3951746 w 5697280"/>
                <a:gd name="connsiteY14179" fmla="*/ 1028545 h 3222876"/>
                <a:gd name="connsiteX14180" fmla="*/ 4027135 w 5697280"/>
                <a:gd name="connsiteY14180" fmla="*/ 1014083 h 3222876"/>
                <a:gd name="connsiteX14181" fmla="*/ 4005932 w 5697280"/>
                <a:gd name="connsiteY14181" fmla="*/ 945202 h 3222876"/>
                <a:gd name="connsiteX14182" fmla="*/ 4002806 w 5697280"/>
                <a:gd name="connsiteY14182" fmla="*/ 957635 h 3222876"/>
                <a:gd name="connsiteX14183" fmla="*/ 4027135 w 5697280"/>
                <a:gd name="connsiteY14183" fmla="*/ 1014083 h 3222876"/>
                <a:gd name="connsiteX14184" fmla="*/ 4400767 w 5697280"/>
                <a:gd name="connsiteY14184" fmla="*/ 725964 h 3222876"/>
                <a:gd name="connsiteX14185" fmla="*/ 4429084 w 5697280"/>
                <a:gd name="connsiteY14185" fmla="*/ 667789 h 3222876"/>
                <a:gd name="connsiteX14186" fmla="*/ 4429900 w 5697280"/>
                <a:gd name="connsiteY14186" fmla="*/ 655520 h 3222876"/>
                <a:gd name="connsiteX14187" fmla="*/ 4421783 w 5697280"/>
                <a:gd name="connsiteY14187" fmla="*/ 662844 h 3222876"/>
                <a:gd name="connsiteX14188" fmla="*/ 4398224 w 5697280"/>
                <a:gd name="connsiteY14188" fmla="*/ 720785 h 3222876"/>
                <a:gd name="connsiteX14189" fmla="*/ 4400767 w 5697280"/>
                <a:gd name="connsiteY14189" fmla="*/ 725964 h 3222876"/>
                <a:gd name="connsiteX14190" fmla="*/ 4186426 w 5697280"/>
                <a:gd name="connsiteY14190" fmla="*/ 1114990 h 3222876"/>
                <a:gd name="connsiteX14191" fmla="*/ 4199093 w 5697280"/>
                <a:gd name="connsiteY14191" fmla="*/ 1123154 h 3222876"/>
                <a:gd name="connsiteX14192" fmla="*/ 4208959 w 5697280"/>
                <a:gd name="connsiteY14192" fmla="*/ 1082264 h 3222876"/>
                <a:gd name="connsiteX14193" fmla="*/ 4203384 w 5697280"/>
                <a:gd name="connsiteY14193" fmla="*/ 1083220 h 3222876"/>
                <a:gd name="connsiteX14194" fmla="*/ 4186426 w 5697280"/>
                <a:gd name="connsiteY14194" fmla="*/ 1114990 h 3222876"/>
                <a:gd name="connsiteX14195" fmla="*/ 3575876 w 5697280"/>
                <a:gd name="connsiteY14195" fmla="*/ 1458951 h 3222876"/>
                <a:gd name="connsiteX14196" fmla="*/ 3570954 w 5697280"/>
                <a:gd name="connsiteY14196" fmla="*/ 1353402 h 3222876"/>
                <a:gd name="connsiteX14197" fmla="*/ 3570628 w 5697280"/>
                <a:gd name="connsiteY14197" fmla="*/ 1399307 h 3222876"/>
                <a:gd name="connsiteX14198" fmla="*/ 3575876 w 5697280"/>
                <a:gd name="connsiteY14198" fmla="*/ 1458951 h 3222876"/>
                <a:gd name="connsiteX14199" fmla="*/ 5225098 w 5697280"/>
                <a:gd name="connsiteY14199" fmla="*/ 886934 h 3222876"/>
                <a:gd name="connsiteX14200" fmla="*/ 5213225 w 5697280"/>
                <a:gd name="connsiteY14200" fmla="*/ 940280 h 3222876"/>
                <a:gd name="connsiteX14201" fmla="*/ 5225098 w 5697280"/>
                <a:gd name="connsiteY14201" fmla="*/ 886934 h 3222876"/>
                <a:gd name="connsiteX14202" fmla="*/ 5201655 w 5697280"/>
                <a:gd name="connsiteY14202" fmla="*/ 1266677 h 3222876"/>
                <a:gd name="connsiteX14203" fmla="*/ 5185887 w 5697280"/>
                <a:gd name="connsiteY14203" fmla="*/ 1244448 h 3222876"/>
                <a:gd name="connsiteX14204" fmla="*/ 5162374 w 5697280"/>
                <a:gd name="connsiteY14204" fmla="*/ 1225088 h 3222876"/>
                <a:gd name="connsiteX14205" fmla="*/ 5155400 w 5697280"/>
                <a:gd name="connsiteY14205" fmla="*/ 1219746 h 3222876"/>
                <a:gd name="connsiteX14206" fmla="*/ 5150665 w 5697280"/>
                <a:gd name="connsiteY14206" fmla="*/ 1222802 h 3222876"/>
                <a:gd name="connsiteX14207" fmla="*/ 5181058 w 5697280"/>
                <a:gd name="connsiteY14207" fmla="*/ 1253638 h 3222876"/>
                <a:gd name="connsiteX14208" fmla="*/ 5201655 w 5697280"/>
                <a:gd name="connsiteY14208" fmla="*/ 1266677 h 3222876"/>
                <a:gd name="connsiteX14209" fmla="*/ 4281269 w 5697280"/>
                <a:gd name="connsiteY14209" fmla="*/ 838580 h 3222876"/>
                <a:gd name="connsiteX14210" fmla="*/ 4280196 w 5697280"/>
                <a:gd name="connsiteY14210" fmla="*/ 818963 h 3222876"/>
                <a:gd name="connsiteX14211" fmla="*/ 4269489 w 5697280"/>
                <a:gd name="connsiteY14211" fmla="*/ 821343 h 3222876"/>
                <a:gd name="connsiteX14212" fmla="*/ 4257663 w 5697280"/>
                <a:gd name="connsiteY14212" fmla="*/ 839583 h 3222876"/>
                <a:gd name="connsiteX14213" fmla="*/ 4281269 w 5697280"/>
                <a:gd name="connsiteY14213" fmla="*/ 838580 h 3222876"/>
                <a:gd name="connsiteX14214" fmla="*/ 2661484 w 5697280"/>
                <a:gd name="connsiteY14214" fmla="*/ 872169 h 3222876"/>
                <a:gd name="connsiteX14215" fmla="*/ 2658592 w 5697280"/>
                <a:gd name="connsiteY14215" fmla="*/ 866385 h 3222876"/>
                <a:gd name="connsiteX14216" fmla="*/ 2643803 w 5697280"/>
                <a:gd name="connsiteY14216" fmla="*/ 865778 h 3222876"/>
                <a:gd name="connsiteX14217" fmla="*/ 2623580 w 5697280"/>
                <a:gd name="connsiteY14217" fmla="*/ 886468 h 3222876"/>
                <a:gd name="connsiteX14218" fmla="*/ 2624653 w 5697280"/>
                <a:gd name="connsiteY14218" fmla="*/ 893023 h 3222876"/>
                <a:gd name="connsiteX14219" fmla="*/ 2656656 w 5697280"/>
                <a:gd name="connsiteY14219" fmla="*/ 880263 h 3222876"/>
                <a:gd name="connsiteX14220" fmla="*/ 2661484 w 5697280"/>
                <a:gd name="connsiteY14220" fmla="*/ 872169 h 3222876"/>
                <a:gd name="connsiteX14221" fmla="*/ 3008828 w 5697280"/>
                <a:gd name="connsiteY14221" fmla="*/ 625826 h 3222876"/>
                <a:gd name="connsiteX14222" fmla="*/ 3044749 w 5697280"/>
                <a:gd name="connsiteY14222" fmla="*/ 594523 h 3222876"/>
                <a:gd name="connsiteX14223" fmla="*/ 3031664 w 5697280"/>
                <a:gd name="connsiteY14223" fmla="*/ 593310 h 3222876"/>
                <a:gd name="connsiteX14224" fmla="*/ 3009014 w 5697280"/>
                <a:gd name="connsiteY14224" fmla="*/ 605393 h 3222876"/>
                <a:gd name="connsiteX14225" fmla="*/ 3007685 w 5697280"/>
                <a:gd name="connsiteY14225" fmla="*/ 608239 h 3222876"/>
                <a:gd name="connsiteX14226" fmla="*/ 3008828 w 5697280"/>
                <a:gd name="connsiteY14226" fmla="*/ 625826 h 3222876"/>
                <a:gd name="connsiteX14227" fmla="*/ 4076329 w 5697280"/>
                <a:gd name="connsiteY14227" fmla="*/ 2654767 h 3222876"/>
                <a:gd name="connsiteX14228" fmla="*/ 4057902 w 5697280"/>
                <a:gd name="connsiteY14228" fmla="*/ 2691016 h 3222876"/>
                <a:gd name="connsiteX14229" fmla="*/ 4054310 w 5697280"/>
                <a:gd name="connsiteY14229" fmla="*/ 2708487 h 3222876"/>
                <a:gd name="connsiteX14230" fmla="*/ 4058368 w 5697280"/>
                <a:gd name="connsiteY14230" fmla="*/ 2713432 h 3222876"/>
                <a:gd name="connsiteX14231" fmla="*/ 4062427 w 5697280"/>
                <a:gd name="connsiteY14231" fmla="*/ 2709583 h 3222876"/>
                <a:gd name="connsiteX14232" fmla="*/ 4076329 w 5697280"/>
                <a:gd name="connsiteY14232" fmla="*/ 2654767 h 3222876"/>
                <a:gd name="connsiteX14233" fmla="*/ 4666330 w 5697280"/>
                <a:gd name="connsiteY14233" fmla="*/ 1285315 h 3222876"/>
                <a:gd name="connsiteX14234" fmla="*/ 4668243 w 5697280"/>
                <a:gd name="connsiteY14234" fmla="*/ 1291053 h 3222876"/>
                <a:gd name="connsiteX14235" fmla="*/ 4678669 w 5697280"/>
                <a:gd name="connsiteY14235" fmla="*/ 1304302 h 3222876"/>
                <a:gd name="connsiteX14236" fmla="*/ 4693971 w 5697280"/>
                <a:gd name="connsiteY14236" fmla="*/ 1302179 h 3222876"/>
                <a:gd name="connsiteX14237" fmla="*/ 4685830 w 5697280"/>
                <a:gd name="connsiteY14237" fmla="*/ 1278387 h 3222876"/>
                <a:gd name="connsiteX14238" fmla="*/ 4666330 w 5697280"/>
                <a:gd name="connsiteY14238" fmla="*/ 1285315 h 3222876"/>
                <a:gd name="connsiteX14239" fmla="*/ 4498198 w 5697280"/>
                <a:gd name="connsiteY14239" fmla="*/ 830860 h 3222876"/>
                <a:gd name="connsiteX14240" fmla="*/ 4514736 w 5697280"/>
                <a:gd name="connsiteY14240" fmla="*/ 839210 h 3222876"/>
                <a:gd name="connsiteX14241" fmla="*/ 4531064 w 5697280"/>
                <a:gd name="connsiteY14241" fmla="*/ 831209 h 3222876"/>
                <a:gd name="connsiteX14242" fmla="*/ 4498198 w 5697280"/>
                <a:gd name="connsiteY14242" fmla="*/ 830860 h 3222876"/>
                <a:gd name="connsiteX14243" fmla="*/ 3321625 w 5697280"/>
                <a:gd name="connsiteY14243" fmla="*/ 2474646 h 3222876"/>
                <a:gd name="connsiteX14244" fmla="*/ 3255194 w 5697280"/>
                <a:gd name="connsiteY14244" fmla="*/ 2517729 h 3222876"/>
                <a:gd name="connsiteX14245" fmla="*/ 3321625 w 5697280"/>
                <a:gd name="connsiteY14245" fmla="*/ 2474646 h 3222876"/>
                <a:gd name="connsiteX14246" fmla="*/ 3692574 w 5697280"/>
                <a:gd name="connsiteY14246" fmla="*/ 659789 h 3222876"/>
                <a:gd name="connsiteX14247" fmla="*/ 3684737 w 5697280"/>
                <a:gd name="connsiteY14247" fmla="*/ 658063 h 3222876"/>
                <a:gd name="connsiteX14248" fmla="*/ 3663114 w 5697280"/>
                <a:gd name="connsiteY14248" fmla="*/ 683768 h 3222876"/>
                <a:gd name="connsiteX14249" fmla="*/ 3658472 w 5697280"/>
                <a:gd name="connsiteY14249" fmla="*/ 692561 h 3222876"/>
                <a:gd name="connsiteX14250" fmla="*/ 3671768 w 5697280"/>
                <a:gd name="connsiteY14250" fmla="*/ 693704 h 3222876"/>
                <a:gd name="connsiteX14251" fmla="*/ 3692574 w 5697280"/>
                <a:gd name="connsiteY14251" fmla="*/ 659789 h 3222876"/>
                <a:gd name="connsiteX14252" fmla="*/ 4195687 w 5697280"/>
                <a:gd name="connsiteY14252" fmla="*/ 334675 h 3222876"/>
                <a:gd name="connsiteX14253" fmla="*/ 4217310 w 5697280"/>
                <a:gd name="connsiteY14253" fmla="*/ 330849 h 3222876"/>
                <a:gd name="connsiteX14254" fmla="*/ 4221299 w 5697280"/>
                <a:gd name="connsiteY14254" fmla="*/ 323035 h 3222876"/>
                <a:gd name="connsiteX14255" fmla="*/ 4169282 w 5697280"/>
                <a:gd name="connsiteY14255" fmla="*/ 330593 h 3222876"/>
                <a:gd name="connsiteX14256" fmla="*/ 4163544 w 5697280"/>
                <a:gd name="connsiteY14256" fmla="*/ 336238 h 3222876"/>
                <a:gd name="connsiteX14257" fmla="*/ 4172011 w 5697280"/>
                <a:gd name="connsiteY14257" fmla="*/ 337847 h 3222876"/>
                <a:gd name="connsiteX14258" fmla="*/ 4195687 w 5697280"/>
                <a:gd name="connsiteY14258" fmla="*/ 334675 h 3222876"/>
                <a:gd name="connsiteX14259" fmla="*/ 4678716 w 5697280"/>
                <a:gd name="connsiteY14259" fmla="*/ 3085990 h 3222876"/>
                <a:gd name="connsiteX14260" fmla="*/ 4694997 w 5697280"/>
                <a:gd name="connsiteY14260" fmla="*/ 3147803 h 3222876"/>
                <a:gd name="connsiteX14261" fmla="*/ 4701062 w 5697280"/>
                <a:gd name="connsiteY14261" fmla="*/ 3154708 h 3222876"/>
                <a:gd name="connsiteX14262" fmla="*/ 4698216 w 5697280"/>
                <a:gd name="connsiteY14262" fmla="*/ 3121119 h 3222876"/>
                <a:gd name="connsiteX14263" fmla="*/ 4678716 w 5697280"/>
                <a:gd name="connsiteY14263" fmla="*/ 3085990 h 3222876"/>
                <a:gd name="connsiteX14264" fmla="*/ 5332046 w 5697280"/>
                <a:gd name="connsiteY14264" fmla="*/ 1095560 h 3222876"/>
                <a:gd name="connsiteX14265" fmla="*/ 5344338 w 5697280"/>
                <a:gd name="connsiteY14265" fmla="*/ 1163578 h 3222876"/>
                <a:gd name="connsiteX14266" fmla="*/ 5332046 w 5697280"/>
                <a:gd name="connsiteY14266" fmla="*/ 1095560 h 3222876"/>
                <a:gd name="connsiteX14267" fmla="*/ 4135040 w 5697280"/>
                <a:gd name="connsiteY14267" fmla="*/ 651928 h 3222876"/>
                <a:gd name="connsiteX14268" fmla="*/ 4154120 w 5697280"/>
                <a:gd name="connsiteY14268" fmla="*/ 630142 h 3222876"/>
                <a:gd name="connsiteX14269" fmla="*/ 4163218 w 5697280"/>
                <a:gd name="connsiteY14269" fmla="*/ 610455 h 3222876"/>
                <a:gd name="connsiteX14270" fmla="*/ 4154610 w 5697280"/>
                <a:gd name="connsiteY14270" fmla="*/ 610898 h 3222876"/>
                <a:gd name="connsiteX14271" fmla="*/ 4129628 w 5697280"/>
                <a:gd name="connsiteY14271" fmla="*/ 645793 h 3222876"/>
                <a:gd name="connsiteX14272" fmla="*/ 4135040 w 5697280"/>
                <a:gd name="connsiteY14272" fmla="*/ 651928 h 3222876"/>
                <a:gd name="connsiteX14273" fmla="*/ 110000 w 5697280"/>
                <a:gd name="connsiteY14273" fmla="*/ 2211789 h 3222876"/>
                <a:gd name="connsiteX14274" fmla="*/ 102676 w 5697280"/>
                <a:gd name="connsiteY14274" fmla="*/ 2213678 h 3222876"/>
                <a:gd name="connsiteX14275" fmla="*/ 79677 w 5697280"/>
                <a:gd name="connsiteY14275" fmla="*/ 2232315 h 3222876"/>
                <a:gd name="connsiteX14276" fmla="*/ 68807 w 5697280"/>
                <a:gd name="connsiteY14276" fmla="*/ 2247967 h 3222876"/>
                <a:gd name="connsiteX14277" fmla="*/ 78254 w 5697280"/>
                <a:gd name="connsiteY14277" fmla="*/ 2245214 h 3222876"/>
                <a:gd name="connsiteX14278" fmla="*/ 111330 w 5697280"/>
                <a:gd name="connsiteY14278" fmla="*/ 2224548 h 3222876"/>
                <a:gd name="connsiteX14279" fmla="*/ 124322 w 5697280"/>
                <a:gd name="connsiteY14279" fmla="*/ 2216361 h 3222876"/>
                <a:gd name="connsiteX14280" fmla="*/ 110000 w 5697280"/>
                <a:gd name="connsiteY14280" fmla="*/ 2211789 h 3222876"/>
                <a:gd name="connsiteX14281" fmla="*/ 1931226 w 5697280"/>
                <a:gd name="connsiteY14281" fmla="*/ 455875 h 3222876"/>
                <a:gd name="connsiteX14282" fmla="*/ 1920450 w 5697280"/>
                <a:gd name="connsiteY14282" fmla="*/ 451793 h 3222876"/>
                <a:gd name="connsiteX14283" fmla="*/ 1909883 w 5697280"/>
                <a:gd name="connsiteY14283" fmla="*/ 493780 h 3222876"/>
                <a:gd name="connsiteX14284" fmla="*/ 1923715 w 5697280"/>
                <a:gd name="connsiteY14284" fmla="*/ 471200 h 3222876"/>
                <a:gd name="connsiteX14285" fmla="*/ 1926887 w 5697280"/>
                <a:gd name="connsiteY14285" fmla="*/ 461333 h 3222876"/>
                <a:gd name="connsiteX14286" fmla="*/ 1931226 w 5697280"/>
                <a:gd name="connsiteY14286" fmla="*/ 455875 h 3222876"/>
                <a:gd name="connsiteX14287" fmla="*/ 3806124 w 5697280"/>
                <a:gd name="connsiteY14287" fmla="*/ 1559765 h 3222876"/>
                <a:gd name="connsiteX14288" fmla="*/ 3810812 w 5697280"/>
                <a:gd name="connsiteY14288" fmla="*/ 1592491 h 3222876"/>
                <a:gd name="connsiteX14289" fmla="*/ 3815968 w 5697280"/>
                <a:gd name="connsiteY14289" fmla="*/ 1581831 h 3222876"/>
                <a:gd name="connsiteX14290" fmla="*/ 3811652 w 5697280"/>
                <a:gd name="connsiteY14290" fmla="*/ 1551064 h 3222876"/>
                <a:gd name="connsiteX14291" fmla="*/ 3816131 w 5697280"/>
                <a:gd name="connsiteY14291" fmla="*/ 1525686 h 3222876"/>
                <a:gd name="connsiteX14292" fmla="*/ 3811886 w 5697280"/>
                <a:gd name="connsiteY14292" fmla="*/ 1515703 h 3222876"/>
                <a:gd name="connsiteX14293" fmla="*/ 3805821 w 5697280"/>
                <a:gd name="connsiteY14293" fmla="*/ 1525383 h 3222876"/>
                <a:gd name="connsiteX14294" fmla="*/ 3806124 w 5697280"/>
                <a:gd name="connsiteY14294" fmla="*/ 1559765 h 3222876"/>
                <a:gd name="connsiteX14295" fmla="*/ 4986639 w 5697280"/>
                <a:gd name="connsiteY14295" fmla="*/ 540851 h 3222876"/>
                <a:gd name="connsiteX14296" fmla="*/ 4997998 w 5697280"/>
                <a:gd name="connsiteY14296" fmla="*/ 535626 h 3222876"/>
                <a:gd name="connsiteX14297" fmla="*/ 4996319 w 5697280"/>
                <a:gd name="connsiteY14297" fmla="*/ 523636 h 3222876"/>
                <a:gd name="connsiteX14298" fmla="*/ 4982744 w 5697280"/>
                <a:gd name="connsiteY14298" fmla="*/ 515099 h 3222876"/>
                <a:gd name="connsiteX14299" fmla="*/ 4980597 w 5697280"/>
                <a:gd name="connsiteY14299" fmla="*/ 517688 h 3222876"/>
                <a:gd name="connsiteX14300" fmla="*/ 4968981 w 5697280"/>
                <a:gd name="connsiteY14300" fmla="*/ 527392 h 3222876"/>
                <a:gd name="connsiteX14301" fmla="*/ 4967302 w 5697280"/>
                <a:gd name="connsiteY14301" fmla="*/ 533247 h 3222876"/>
                <a:gd name="connsiteX14302" fmla="*/ 4986639 w 5697280"/>
                <a:gd name="connsiteY14302" fmla="*/ 540851 h 3222876"/>
                <a:gd name="connsiteX14303" fmla="*/ 2574993 w 5697280"/>
                <a:gd name="connsiteY14303" fmla="*/ 120078 h 3222876"/>
                <a:gd name="connsiteX14304" fmla="*/ 2508888 w 5697280"/>
                <a:gd name="connsiteY14304" fmla="*/ 123134 h 3222876"/>
                <a:gd name="connsiteX14305" fmla="*/ 2501493 w 5697280"/>
                <a:gd name="connsiteY14305" fmla="*/ 129805 h 3222876"/>
                <a:gd name="connsiteX14306" fmla="*/ 2510100 w 5697280"/>
                <a:gd name="connsiteY14306" fmla="*/ 133211 h 3222876"/>
                <a:gd name="connsiteX14307" fmla="*/ 2515815 w 5697280"/>
                <a:gd name="connsiteY14307" fmla="*/ 132814 h 3222876"/>
                <a:gd name="connsiteX14308" fmla="*/ 2556495 w 5697280"/>
                <a:gd name="connsiteY14308" fmla="*/ 125256 h 3222876"/>
                <a:gd name="connsiteX14309" fmla="*/ 2574993 w 5697280"/>
                <a:gd name="connsiteY14309" fmla="*/ 120078 h 3222876"/>
                <a:gd name="connsiteX14310" fmla="*/ 4179616 w 5697280"/>
                <a:gd name="connsiteY14310" fmla="*/ 1957258 h 3222876"/>
                <a:gd name="connsiteX14311" fmla="*/ 4163544 w 5697280"/>
                <a:gd name="connsiteY14311" fmla="*/ 2002207 h 3222876"/>
                <a:gd name="connsiteX14312" fmla="*/ 4172967 w 5697280"/>
                <a:gd name="connsiteY14312" fmla="*/ 2007315 h 3222876"/>
                <a:gd name="connsiteX14313" fmla="*/ 4182251 w 5697280"/>
                <a:gd name="connsiteY14313" fmla="*/ 1972677 h 3222876"/>
                <a:gd name="connsiteX14314" fmla="*/ 4179616 w 5697280"/>
                <a:gd name="connsiteY14314" fmla="*/ 1957258 h 3222876"/>
                <a:gd name="connsiteX14315" fmla="*/ 4495586 w 5697280"/>
                <a:gd name="connsiteY14315" fmla="*/ 1017745 h 3222876"/>
                <a:gd name="connsiteX14316" fmla="*/ 4513453 w 5697280"/>
                <a:gd name="connsiteY14316" fmla="*/ 1008998 h 3222876"/>
                <a:gd name="connsiteX14317" fmla="*/ 4498548 w 5697280"/>
                <a:gd name="connsiteY14317" fmla="*/ 998525 h 3222876"/>
                <a:gd name="connsiteX14318" fmla="*/ 4476949 w 5697280"/>
                <a:gd name="connsiteY14318" fmla="*/ 1010444 h 3222876"/>
                <a:gd name="connsiteX14319" fmla="*/ 4491340 w 5697280"/>
                <a:gd name="connsiteY14319" fmla="*/ 1017162 h 3222876"/>
                <a:gd name="connsiteX14320" fmla="*/ 4495586 w 5697280"/>
                <a:gd name="connsiteY14320" fmla="*/ 1017745 h 3222876"/>
                <a:gd name="connsiteX14321" fmla="*/ 4211385 w 5697280"/>
                <a:gd name="connsiteY14321" fmla="*/ 481790 h 3222876"/>
                <a:gd name="connsiteX14322" fmla="*/ 4252159 w 5697280"/>
                <a:gd name="connsiteY14322" fmla="*/ 467351 h 3222876"/>
                <a:gd name="connsiteX14323" fmla="*/ 4262352 w 5697280"/>
                <a:gd name="connsiteY14323" fmla="*/ 460237 h 3222876"/>
                <a:gd name="connsiteX14324" fmla="*/ 4251109 w 5697280"/>
                <a:gd name="connsiteY14324" fmla="*/ 461473 h 3222876"/>
                <a:gd name="connsiteX14325" fmla="*/ 4246490 w 5697280"/>
                <a:gd name="connsiteY14325" fmla="*/ 461963 h 3222876"/>
                <a:gd name="connsiteX14326" fmla="*/ 4226314 w 5697280"/>
                <a:gd name="connsiteY14326" fmla="*/ 466162 h 3222876"/>
                <a:gd name="connsiteX14327" fmla="*/ 4208470 w 5697280"/>
                <a:gd name="connsiteY14327" fmla="*/ 474372 h 3222876"/>
                <a:gd name="connsiteX14328" fmla="*/ 4204224 w 5697280"/>
                <a:gd name="connsiteY14328" fmla="*/ 479108 h 3222876"/>
                <a:gd name="connsiteX14329" fmla="*/ 4211385 w 5697280"/>
                <a:gd name="connsiteY14329" fmla="*/ 481790 h 3222876"/>
                <a:gd name="connsiteX14330" fmla="*/ 5039192 w 5697280"/>
                <a:gd name="connsiteY14330" fmla="*/ 727923 h 3222876"/>
                <a:gd name="connsiteX14331" fmla="*/ 5056196 w 5697280"/>
                <a:gd name="connsiteY14331" fmla="*/ 746700 h 3222876"/>
                <a:gd name="connsiteX14332" fmla="*/ 5066133 w 5697280"/>
                <a:gd name="connsiteY14332" fmla="*/ 746117 h 3222876"/>
                <a:gd name="connsiteX14333" fmla="*/ 5053770 w 5697280"/>
                <a:gd name="connsiteY14333" fmla="*/ 718523 h 3222876"/>
                <a:gd name="connsiteX14334" fmla="*/ 5039192 w 5697280"/>
                <a:gd name="connsiteY14334" fmla="*/ 727923 h 3222876"/>
                <a:gd name="connsiteX14335" fmla="*/ 4320223 w 5697280"/>
                <a:gd name="connsiteY14335" fmla="*/ 1598416 h 3222876"/>
                <a:gd name="connsiteX14336" fmla="*/ 4291439 w 5697280"/>
                <a:gd name="connsiteY14336" fmla="*/ 1625170 h 3222876"/>
                <a:gd name="connsiteX14337" fmla="*/ 4287777 w 5697280"/>
                <a:gd name="connsiteY14337" fmla="*/ 1636996 h 3222876"/>
                <a:gd name="connsiteX14338" fmla="*/ 4300536 w 5697280"/>
                <a:gd name="connsiteY14338" fmla="*/ 1634104 h 3222876"/>
                <a:gd name="connsiteX14339" fmla="*/ 4320223 w 5697280"/>
                <a:gd name="connsiteY14339" fmla="*/ 1598416 h 3222876"/>
                <a:gd name="connsiteX14340" fmla="*/ 4494699 w 5697280"/>
                <a:gd name="connsiteY14340" fmla="*/ 1187230 h 3222876"/>
                <a:gd name="connsiteX14341" fmla="*/ 4515366 w 5697280"/>
                <a:gd name="connsiteY14341" fmla="*/ 1114477 h 3222876"/>
                <a:gd name="connsiteX14342" fmla="*/ 4494699 w 5697280"/>
                <a:gd name="connsiteY14342" fmla="*/ 1187230 h 3222876"/>
                <a:gd name="connsiteX14343" fmla="*/ 4789910 w 5697280"/>
                <a:gd name="connsiteY14343" fmla="*/ 1409477 h 3222876"/>
                <a:gd name="connsiteX14344" fmla="*/ 4807707 w 5697280"/>
                <a:gd name="connsiteY14344" fmla="*/ 1410574 h 3222876"/>
                <a:gd name="connsiteX14345" fmla="*/ 4830683 w 5697280"/>
                <a:gd name="connsiteY14345" fmla="*/ 1394059 h 3222876"/>
                <a:gd name="connsiteX14346" fmla="*/ 4826345 w 5697280"/>
                <a:gd name="connsiteY14346" fmla="*/ 1389161 h 3222876"/>
                <a:gd name="connsiteX14347" fmla="*/ 4789910 w 5697280"/>
                <a:gd name="connsiteY14347" fmla="*/ 1409477 h 3222876"/>
                <a:gd name="connsiteX14348" fmla="*/ 4548535 w 5697280"/>
                <a:gd name="connsiteY14348" fmla="*/ 734874 h 3222876"/>
                <a:gd name="connsiteX14349" fmla="*/ 4548652 w 5697280"/>
                <a:gd name="connsiteY14349" fmla="*/ 735761 h 3222876"/>
                <a:gd name="connsiteX14350" fmla="*/ 4566776 w 5697280"/>
                <a:gd name="connsiteY14350" fmla="*/ 727760 h 3222876"/>
                <a:gd name="connsiteX14351" fmla="*/ 4536966 w 5697280"/>
                <a:gd name="connsiteY14351" fmla="*/ 721905 h 3222876"/>
                <a:gd name="connsiteX14352" fmla="*/ 4529152 w 5697280"/>
                <a:gd name="connsiteY14352" fmla="*/ 736367 h 3222876"/>
                <a:gd name="connsiteX14353" fmla="*/ 4539181 w 5697280"/>
                <a:gd name="connsiteY14353" fmla="*/ 736367 h 3222876"/>
                <a:gd name="connsiteX14354" fmla="*/ 4548535 w 5697280"/>
                <a:gd name="connsiteY14354" fmla="*/ 734874 h 3222876"/>
                <a:gd name="connsiteX14355" fmla="*/ 5082181 w 5697280"/>
                <a:gd name="connsiteY14355" fmla="*/ 1300150 h 3222876"/>
                <a:gd name="connsiteX14356" fmla="*/ 5077982 w 5697280"/>
                <a:gd name="connsiteY14356" fmla="*/ 1302156 h 3222876"/>
                <a:gd name="connsiteX14357" fmla="*/ 5079965 w 5697280"/>
                <a:gd name="connsiteY14357" fmla="*/ 1307404 h 3222876"/>
                <a:gd name="connsiteX14358" fmla="*/ 5103104 w 5697280"/>
                <a:gd name="connsiteY14358" fmla="*/ 1327301 h 3222876"/>
                <a:gd name="connsiteX14359" fmla="*/ 5119595 w 5697280"/>
                <a:gd name="connsiteY14359" fmla="*/ 1331056 h 3222876"/>
                <a:gd name="connsiteX14360" fmla="*/ 5110335 w 5697280"/>
                <a:gd name="connsiteY14360" fmla="*/ 1318437 h 3222876"/>
                <a:gd name="connsiteX14361" fmla="*/ 5082181 w 5697280"/>
                <a:gd name="connsiteY14361" fmla="*/ 1300150 h 3222876"/>
                <a:gd name="connsiteX14362" fmla="*/ 4081764 w 5697280"/>
                <a:gd name="connsiteY14362" fmla="*/ 670938 h 3222876"/>
                <a:gd name="connsiteX14363" fmla="*/ 4105486 w 5697280"/>
                <a:gd name="connsiteY14363" fmla="*/ 653724 h 3222876"/>
                <a:gd name="connsiteX14364" fmla="*/ 4100378 w 5697280"/>
                <a:gd name="connsiteY14364" fmla="*/ 638539 h 3222876"/>
                <a:gd name="connsiteX14365" fmla="*/ 4077402 w 5697280"/>
                <a:gd name="connsiteY14365" fmla="*/ 665923 h 3222876"/>
                <a:gd name="connsiteX14366" fmla="*/ 4081764 w 5697280"/>
                <a:gd name="connsiteY14366" fmla="*/ 670938 h 3222876"/>
                <a:gd name="connsiteX14367" fmla="*/ 2753644 w 5697280"/>
                <a:gd name="connsiteY14367" fmla="*/ 969274 h 3222876"/>
                <a:gd name="connsiteX14368" fmla="*/ 2729502 w 5697280"/>
                <a:gd name="connsiteY14368" fmla="*/ 1054716 h 3222876"/>
                <a:gd name="connsiteX14369" fmla="*/ 2753644 w 5697280"/>
                <a:gd name="connsiteY14369" fmla="*/ 969274 h 3222876"/>
                <a:gd name="connsiteX14370" fmla="*/ 3800549 w 5697280"/>
                <a:gd name="connsiteY14370" fmla="*/ 786074 h 3222876"/>
                <a:gd name="connsiteX14371" fmla="*/ 3831316 w 5697280"/>
                <a:gd name="connsiteY14371" fmla="*/ 743994 h 3222876"/>
                <a:gd name="connsiteX14372" fmla="*/ 3824715 w 5697280"/>
                <a:gd name="connsiteY14372" fmla="*/ 743948 h 3222876"/>
                <a:gd name="connsiteX14373" fmla="*/ 3800549 w 5697280"/>
                <a:gd name="connsiteY14373" fmla="*/ 786074 h 3222876"/>
                <a:gd name="connsiteX14374" fmla="*/ 3198163 w 5697280"/>
                <a:gd name="connsiteY14374" fmla="*/ 191828 h 3222876"/>
                <a:gd name="connsiteX14375" fmla="*/ 3244581 w 5697280"/>
                <a:gd name="connsiteY14375" fmla="*/ 186533 h 3222876"/>
                <a:gd name="connsiteX14376" fmla="*/ 3249479 w 5697280"/>
                <a:gd name="connsiteY14376" fmla="*/ 180422 h 3222876"/>
                <a:gd name="connsiteX14377" fmla="*/ 3243858 w 5697280"/>
                <a:gd name="connsiteY14377" fmla="*/ 177483 h 3222876"/>
                <a:gd name="connsiteX14378" fmla="*/ 3198163 w 5697280"/>
                <a:gd name="connsiteY14378" fmla="*/ 191828 h 3222876"/>
                <a:gd name="connsiteX14379" fmla="*/ 3591574 w 5697280"/>
                <a:gd name="connsiteY14379" fmla="*/ 1030504 h 3222876"/>
                <a:gd name="connsiteX14380" fmla="*/ 3581731 w 5697280"/>
                <a:gd name="connsiteY14380" fmla="*/ 1053667 h 3222876"/>
                <a:gd name="connsiteX14381" fmla="*/ 3576552 w 5697280"/>
                <a:gd name="connsiteY14381" fmla="*/ 1091221 h 3222876"/>
                <a:gd name="connsiteX14382" fmla="*/ 3595703 w 5697280"/>
                <a:gd name="connsiteY14382" fmla="*/ 1075383 h 3222876"/>
                <a:gd name="connsiteX14383" fmla="*/ 3596939 w 5697280"/>
                <a:gd name="connsiteY14383" fmla="*/ 1068712 h 3222876"/>
                <a:gd name="connsiteX14384" fmla="*/ 3591574 w 5697280"/>
                <a:gd name="connsiteY14384" fmla="*/ 1030504 h 3222876"/>
                <a:gd name="connsiteX14385" fmla="*/ 3985755 w 5697280"/>
                <a:gd name="connsiteY14385" fmla="*/ 220775 h 3222876"/>
                <a:gd name="connsiteX14386" fmla="*/ 3963899 w 5697280"/>
                <a:gd name="connsiteY14386" fmla="*/ 296770 h 3222876"/>
                <a:gd name="connsiteX14387" fmla="*/ 3985755 w 5697280"/>
                <a:gd name="connsiteY14387" fmla="*/ 220775 h 3222876"/>
                <a:gd name="connsiteX14388" fmla="*/ 4293655 w 5697280"/>
                <a:gd name="connsiteY14388" fmla="*/ 1097589 h 3222876"/>
                <a:gd name="connsiteX14389" fmla="*/ 4289736 w 5697280"/>
                <a:gd name="connsiteY14389" fmla="*/ 1088515 h 3222876"/>
                <a:gd name="connsiteX14390" fmla="*/ 4281759 w 5697280"/>
                <a:gd name="connsiteY14390" fmla="*/ 1092947 h 3222876"/>
                <a:gd name="connsiteX14391" fmla="*/ 4271379 w 5697280"/>
                <a:gd name="connsiteY14391" fmla="*/ 1116040 h 3222876"/>
                <a:gd name="connsiteX14392" fmla="*/ 4270772 w 5697280"/>
                <a:gd name="connsiteY14392" fmla="*/ 1123667 h 3222876"/>
                <a:gd name="connsiteX14393" fmla="*/ 4279659 w 5697280"/>
                <a:gd name="connsiteY14393" fmla="*/ 1123434 h 3222876"/>
                <a:gd name="connsiteX14394" fmla="*/ 4293655 w 5697280"/>
                <a:gd name="connsiteY14394" fmla="*/ 1097589 h 3222876"/>
                <a:gd name="connsiteX14395" fmla="*/ 4980388 w 5697280"/>
                <a:gd name="connsiteY14395" fmla="*/ 1401173 h 3222876"/>
                <a:gd name="connsiteX14396" fmla="*/ 4920534 w 5697280"/>
                <a:gd name="connsiteY14396" fmla="*/ 1408638 h 3222876"/>
                <a:gd name="connsiteX14397" fmla="*/ 4980388 w 5697280"/>
                <a:gd name="connsiteY14397" fmla="*/ 1401173 h 3222876"/>
                <a:gd name="connsiteX14398" fmla="*/ 1683623 w 5697280"/>
                <a:gd name="connsiteY14398" fmla="*/ 1055113 h 3222876"/>
                <a:gd name="connsiteX14399" fmla="*/ 1662817 w 5697280"/>
                <a:gd name="connsiteY14399" fmla="*/ 1089075 h 3222876"/>
                <a:gd name="connsiteX14400" fmla="*/ 1664287 w 5697280"/>
                <a:gd name="connsiteY14400" fmla="*/ 1096166 h 3222876"/>
                <a:gd name="connsiteX14401" fmla="*/ 1671331 w 5697280"/>
                <a:gd name="connsiteY14401" fmla="*/ 1101275 h 3222876"/>
                <a:gd name="connsiteX14402" fmla="*/ 1683623 w 5697280"/>
                <a:gd name="connsiteY14402" fmla="*/ 1083197 h 3222876"/>
                <a:gd name="connsiteX14403" fmla="*/ 1683623 w 5697280"/>
                <a:gd name="connsiteY14403" fmla="*/ 1055113 h 3222876"/>
                <a:gd name="connsiteX14404" fmla="*/ 4132147 w 5697280"/>
                <a:gd name="connsiteY14404" fmla="*/ 271392 h 3222876"/>
                <a:gd name="connsiteX14405" fmla="*/ 4133431 w 5697280"/>
                <a:gd name="connsiteY14405" fmla="*/ 263438 h 3222876"/>
                <a:gd name="connsiteX14406" fmla="*/ 4094780 w 5697280"/>
                <a:gd name="connsiteY14406" fmla="*/ 272932 h 3222876"/>
                <a:gd name="connsiteX14407" fmla="*/ 4132147 w 5697280"/>
                <a:gd name="connsiteY14407" fmla="*/ 271392 h 3222876"/>
                <a:gd name="connsiteX14408" fmla="*/ 5182808 w 5697280"/>
                <a:gd name="connsiteY14408" fmla="*/ 1278387 h 3222876"/>
                <a:gd name="connsiteX14409" fmla="*/ 5152788 w 5697280"/>
                <a:gd name="connsiteY14409" fmla="*/ 1241229 h 3222876"/>
                <a:gd name="connsiteX14410" fmla="*/ 5139749 w 5697280"/>
                <a:gd name="connsiteY14410" fmla="*/ 1240203 h 3222876"/>
                <a:gd name="connsiteX14411" fmla="*/ 5174784 w 5697280"/>
                <a:gd name="connsiteY14411" fmla="*/ 1276404 h 3222876"/>
                <a:gd name="connsiteX14412" fmla="*/ 5182808 w 5697280"/>
                <a:gd name="connsiteY14412" fmla="*/ 1278387 h 3222876"/>
                <a:gd name="connsiteX14413" fmla="*/ 226792 w 5697280"/>
                <a:gd name="connsiteY14413" fmla="*/ 1777441 h 3222876"/>
                <a:gd name="connsiteX14414" fmla="*/ 189495 w 5697280"/>
                <a:gd name="connsiteY14414" fmla="*/ 1722975 h 3222876"/>
                <a:gd name="connsiteX14415" fmla="*/ 226792 w 5697280"/>
                <a:gd name="connsiteY14415" fmla="*/ 1777441 h 3222876"/>
                <a:gd name="connsiteX14416" fmla="*/ 5271422 w 5697280"/>
                <a:gd name="connsiteY14416" fmla="*/ 986115 h 3222876"/>
                <a:gd name="connsiteX14417" fmla="*/ 5271422 w 5697280"/>
                <a:gd name="connsiteY14417" fmla="*/ 1056186 h 3222876"/>
                <a:gd name="connsiteX14418" fmla="*/ 5277347 w 5697280"/>
                <a:gd name="connsiteY14418" fmla="*/ 1063440 h 3222876"/>
                <a:gd name="connsiteX14419" fmla="*/ 5279377 w 5697280"/>
                <a:gd name="connsiteY14419" fmla="*/ 1055346 h 3222876"/>
                <a:gd name="connsiteX14420" fmla="*/ 5277814 w 5697280"/>
                <a:gd name="connsiteY14420" fmla="*/ 1042447 h 3222876"/>
                <a:gd name="connsiteX14421" fmla="*/ 5271422 w 5697280"/>
                <a:gd name="connsiteY14421" fmla="*/ 986115 h 3222876"/>
                <a:gd name="connsiteX14422" fmla="*/ 5050225 w 5697280"/>
                <a:gd name="connsiteY14422" fmla="*/ 1278527 h 3222876"/>
                <a:gd name="connsiteX14423" fmla="*/ 5059788 w 5697280"/>
                <a:gd name="connsiteY14423" fmla="*/ 1272905 h 3222876"/>
                <a:gd name="connsiteX14424" fmla="*/ 5050342 w 5697280"/>
                <a:gd name="connsiteY14424" fmla="*/ 1262665 h 3222876"/>
                <a:gd name="connsiteX14425" fmla="*/ 5022630 w 5697280"/>
                <a:gd name="connsiteY14425" fmla="*/ 1261196 h 3222876"/>
                <a:gd name="connsiteX14426" fmla="*/ 5023167 w 5697280"/>
                <a:gd name="connsiteY14426" fmla="*/ 1269523 h 3222876"/>
                <a:gd name="connsiteX14427" fmla="*/ 5050225 w 5697280"/>
                <a:gd name="connsiteY14427" fmla="*/ 1278527 h 3222876"/>
                <a:gd name="connsiteX14428" fmla="*/ 4211642 w 5697280"/>
                <a:gd name="connsiteY14428" fmla="*/ 451117 h 3222876"/>
                <a:gd name="connsiteX14429" fmla="*/ 4259786 w 5697280"/>
                <a:gd name="connsiteY14429" fmla="*/ 436841 h 3222876"/>
                <a:gd name="connsiteX14430" fmla="*/ 4260719 w 5697280"/>
                <a:gd name="connsiteY14430" fmla="*/ 432293 h 3222876"/>
                <a:gd name="connsiteX14431" fmla="*/ 4243201 w 5697280"/>
                <a:gd name="connsiteY14431" fmla="*/ 427255 h 3222876"/>
                <a:gd name="connsiteX14432" fmla="*/ 4211642 w 5697280"/>
                <a:gd name="connsiteY14432" fmla="*/ 451117 h 3222876"/>
                <a:gd name="connsiteX14433" fmla="*/ 4755364 w 5697280"/>
                <a:gd name="connsiteY14433" fmla="*/ 718849 h 3222876"/>
                <a:gd name="connsiteX14434" fmla="*/ 4729449 w 5697280"/>
                <a:gd name="connsiteY14434" fmla="*/ 688153 h 3222876"/>
                <a:gd name="connsiteX14435" fmla="*/ 4723828 w 5697280"/>
                <a:gd name="connsiteY14435" fmla="*/ 698976 h 3222876"/>
                <a:gd name="connsiteX14436" fmla="*/ 4746827 w 5697280"/>
                <a:gd name="connsiteY14436" fmla="*/ 723048 h 3222876"/>
                <a:gd name="connsiteX14437" fmla="*/ 4755364 w 5697280"/>
                <a:gd name="connsiteY14437" fmla="*/ 718849 h 3222876"/>
                <a:gd name="connsiteX14438" fmla="*/ 4196293 w 5697280"/>
                <a:gd name="connsiteY14438" fmla="*/ 755914 h 3222876"/>
                <a:gd name="connsiteX14439" fmla="*/ 4182415 w 5697280"/>
                <a:gd name="connsiteY14439" fmla="*/ 762795 h 3222876"/>
                <a:gd name="connsiteX14440" fmla="*/ 4177399 w 5697280"/>
                <a:gd name="connsiteY14440" fmla="*/ 796571 h 3222876"/>
                <a:gd name="connsiteX14441" fmla="*/ 4184700 w 5697280"/>
                <a:gd name="connsiteY14441" fmla="*/ 796174 h 3222876"/>
                <a:gd name="connsiteX14442" fmla="*/ 4194800 w 5697280"/>
                <a:gd name="connsiteY14442" fmla="*/ 775204 h 3222876"/>
                <a:gd name="connsiteX14443" fmla="*/ 4201075 w 5697280"/>
                <a:gd name="connsiteY14443" fmla="*/ 759926 h 3222876"/>
                <a:gd name="connsiteX14444" fmla="*/ 4196293 w 5697280"/>
                <a:gd name="connsiteY14444" fmla="*/ 755914 h 3222876"/>
                <a:gd name="connsiteX14445" fmla="*/ 4219199 w 5697280"/>
                <a:gd name="connsiteY14445" fmla="*/ 2344722 h 3222876"/>
                <a:gd name="connsiteX14446" fmla="*/ 4198230 w 5697280"/>
                <a:gd name="connsiteY14446" fmla="*/ 2423376 h 3222876"/>
                <a:gd name="connsiteX14447" fmla="*/ 4201588 w 5697280"/>
                <a:gd name="connsiteY14447" fmla="*/ 2424123 h 3222876"/>
                <a:gd name="connsiteX14448" fmla="*/ 4219199 w 5697280"/>
                <a:gd name="connsiteY14448" fmla="*/ 2344722 h 3222876"/>
                <a:gd name="connsiteX14449" fmla="*/ 1953106 w 5697280"/>
                <a:gd name="connsiteY14449" fmla="*/ 693774 h 3222876"/>
                <a:gd name="connsiteX14450" fmla="*/ 1949117 w 5697280"/>
                <a:gd name="connsiteY14450" fmla="*/ 684771 h 3222876"/>
                <a:gd name="connsiteX14451" fmla="*/ 1923808 w 5697280"/>
                <a:gd name="connsiteY14451" fmla="*/ 706207 h 3222876"/>
                <a:gd name="connsiteX14452" fmla="*/ 1927284 w 5697280"/>
                <a:gd name="connsiteY14452" fmla="*/ 718733 h 3222876"/>
                <a:gd name="connsiteX14453" fmla="*/ 1945571 w 5697280"/>
                <a:gd name="connsiteY14453" fmla="*/ 702171 h 3222876"/>
                <a:gd name="connsiteX14454" fmla="*/ 1953106 w 5697280"/>
                <a:gd name="connsiteY14454" fmla="*/ 693774 h 3222876"/>
                <a:gd name="connsiteX14455" fmla="*/ 4406248 w 5697280"/>
                <a:gd name="connsiteY14455" fmla="*/ 3006799 h 3222876"/>
                <a:gd name="connsiteX14456" fmla="*/ 4419684 w 5697280"/>
                <a:gd name="connsiteY14456" fmla="*/ 3020468 h 3222876"/>
                <a:gd name="connsiteX14457" fmla="*/ 4433399 w 5697280"/>
                <a:gd name="connsiteY14457" fmla="*/ 3023990 h 3222876"/>
                <a:gd name="connsiteX14458" fmla="*/ 4422086 w 5697280"/>
                <a:gd name="connsiteY14458" fmla="*/ 2997912 h 3222876"/>
                <a:gd name="connsiteX14459" fmla="*/ 4406248 w 5697280"/>
                <a:gd name="connsiteY14459" fmla="*/ 3006799 h 3222876"/>
                <a:gd name="connsiteX14460" fmla="*/ 4134037 w 5697280"/>
                <a:gd name="connsiteY14460" fmla="*/ 2679166 h 3222876"/>
                <a:gd name="connsiteX14461" fmla="*/ 4118689 w 5697280"/>
                <a:gd name="connsiteY14461" fmla="*/ 2689943 h 3222876"/>
                <a:gd name="connsiteX14462" fmla="*/ 4115073 w 5697280"/>
                <a:gd name="connsiteY14462" fmla="*/ 2701302 h 3222876"/>
                <a:gd name="connsiteX14463" fmla="*/ 4125126 w 5697280"/>
                <a:gd name="connsiteY14463" fmla="*/ 2721875 h 3222876"/>
                <a:gd name="connsiteX14464" fmla="*/ 4134037 w 5697280"/>
                <a:gd name="connsiteY14464" fmla="*/ 2679166 h 3222876"/>
                <a:gd name="connsiteX14465" fmla="*/ 4575010 w 5697280"/>
                <a:gd name="connsiteY14465" fmla="*/ 693868 h 3222876"/>
                <a:gd name="connsiteX14466" fmla="*/ 4564187 w 5697280"/>
                <a:gd name="connsiteY14466" fmla="*/ 686310 h 3222876"/>
                <a:gd name="connsiteX14467" fmla="*/ 4547765 w 5697280"/>
                <a:gd name="connsiteY14467" fmla="*/ 701029 h 3222876"/>
                <a:gd name="connsiteX14468" fmla="*/ 4575010 w 5697280"/>
                <a:gd name="connsiteY14468" fmla="*/ 693868 h 3222876"/>
                <a:gd name="connsiteX14469" fmla="*/ 3442429 w 5697280"/>
                <a:gd name="connsiteY14469" fmla="*/ 169365 h 3222876"/>
                <a:gd name="connsiteX14470" fmla="*/ 3477395 w 5697280"/>
                <a:gd name="connsiteY14470" fmla="*/ 163044 h 3222876"/>
                <a:gd name="connsiteX14471" fmla="*/ 3489244 w 5697280"/>
                <a:gd name="connsiteY14471" fmla="*/ 154857 h 3222876"/>
                <a:gd name="connsiteX14472" fmla="*/ 3489407 w 5697280"/>
                <a:gd name="connsiteY14472" fmla="*/ 141001 h 3222876"/>
                <a:gd name="connsiteX14473" fmla="*/ 3442429 w 5697280"/>
                <a:gd name="connsiteY14473" fmla="*/ 169365 h 3222876"/>
                <a:gd name="connsiteX14474" fmla="*/ 168012 w 5697280"/>
                <a:gd name="connsiteY14474" fmla="*/ 2761343 h 3222876"/>
                <a:gd name="connsiteX14475" fmla="*/ 143426 w 5697280"/>
                <a:gd name="connsiteY14475" fmla="*/ 2791923 h 3222876"/>
                <a:gd name="connsiteX14476" fmla="*/ 146925 w 5697280"/>
                <a:gd name="connsiteY14476" fmla="*/ 2804845 h 3222876"/>
                <a:gd name="connsiteX14477" fmla="*/ 163300 w 5697280"/>
                <a:gd name="connsiteY14477" fmla="*/ 2783385 h 3222876"/>
                <a:gd name="connsiteX14478" fmla="*/ 170484 w 5697280"/>
                <a:gd name="connsiteY14478" fmla="*/ 2772539 h 3222876"/>
                <a:gd name="connsiteX14479" fmla="*/ 168012 w 5697280"/>
                <a:gd name="connsiteY14479" fmla="*/ 2761343 h 3222876"/>
                <a:gd name="connsiteX14480" fmla="*/ 3657096 w 5697280"/>
                <a:gd name="connsiteY14480" fmla="*/ 1551228 h 3222876"/>
                <a:gd name="connsiteX14481" fmla="*/ 3640768 w 5697280"/>
                <a:gd name="connsiteY14481" fmla="*/ 1595010 h 3222876"/>
                <a:gd name="connsiteX14482" fmla="*/ 3646320 w 5697280"/>
                <a:gd name="connsiteY14482" fmla="*/ 1591441 h 3222876"/>
                <a:gd name="connsiteX14483" fmla="*/ 3657096 w 5697280"/>
                <a:gd name="connsiteY14483" fmla="*/ 1551228 h 3222876"/>
                <a:gd name="connsiteX14484" fmla="*/ 1159331 w 5697280"/>
                <a:gd name="connsiteY14484" fmla="*/ 2171878 h 3222876"/>
                <a:gd name="connsiteX14485" fmla="*/ 1167612 w 5697280"/>
                <a:gd name="connsiteY14485" fmla="*/ 2155224 h 3222876"/>
                <a:gd name="connsiteX14486" fmla="*/ 1189678 w 5697280"/>
                <a:gd name="connsiteY14486" fmla="*/ 2134814 h 3222876"/>
                <a:gd name="connsiteX14487" fmla="*/ 1189468 w 5697280"/>
                <a:gd name="connsiteY14487" fmla="*/ 2127350 h 3222876"/>
                <a:gd name="connsiteX14488" fmla="*/ 1183450 w 5697280"/>
                <a:gd name="connsiteY14488" fmla="*/ 2130055 h 3222876"/>
                <a:gd name="connsiteX14489" fmla="*/ 1158771 w 5697280"/>
                <a:gd name="connsiteY14489" fmla="*/ 2152681 h 3222876"/>
                <a:gd name="connsiteX14490" fmla="*/ 1159331 w 5697280"/>
                <a:gd name="connsiteY14490" fmla="*/ 2171878 h 3222876"/>
                <a:gd name="connsiteX14491" fmla="*/ 4445809 w 5697280"/>
                <a:gd name="connsiteY14491" fmla="*/ 919894 h 3222876"/>
                <a:gd name="connsiteX14492" fmla="*/ 4449097 w 5697280"/>
                <a:gd name="connsiteY14492" fmla="*/ 869627 h 3222876"/>
                <a:gd name="connsiteX14493" fmla="*/ 4430064 w 5697280"/>
                <a:gd name="connsiteY14493" fmla="*/ 875785 h 3222876"/>
                <a:gd name="connsiteX14494" fmla="*/ 4434496 w 5697280"/>
                <a:gd name="connsiteY14494" fmla="*/ 878537 h 3222876"/>
                <a:gd name="connsiteX14495" fmla="*/ 4445389 w 5697280"/>
                <a:gd name="connsiteY14495" fmla="*/ 898877 h 3222876"/>
                <a:gd name="connsiteX14496" fmla="*/ 4445809 w 5697280"/>
                <a:gd name="connsiteY14496" fmla="*/ 919894 h 3222876"/>
                <a:gd name="connsiteX14497" fmla="*/ 4549048 w 5697280"/>
                <a:gd name="connsiteY14497" fmla="*/ 3089232 h 3222876"/>
                <a:gd name="connsiteX14498" fmla="*/ 4559778 w 5697280"/>
                <a:gd name="connsiteY14498" fmla="*/ 3152912 h 3222876"/>
                <a:gd name="connsiteX14499" fmla="*/ 4549048 w 5697280"/>
                <a:gd name="connsiteY14499" fmla="*/ 3089232 h 3222876"/>
                <a:gd name="connsiteX14500" fmla="*/ 4632951 w 5697280"/>
                <a:gd name="connsiteY14500" fmla="*/ 555359 h 3222876"/>
                <a:gd name="connsiteX14501" fmla="*/ 4648743 w 5697280"/>
                <a:gd name="connsiteY14501" fmla="*/ 547895 h 3222876"/>
                <a:gd name="connsiteX14502" fmla="*/ 4639552 w 5697280"/>
                <a:gd name="connsiteY14502" fmla="*/ 542017 h 3222876"/>
                <a:gd name="connsiteX14503" fmla="*/ 4607456 w 5697280"/>
                <a:gd name="connsiteY14503" fmla="*/ 551884 h 3222876"/>
                <a:gd name="connsiteX14504" fmla="*/ 4612914 w 5697280"/>
                <a:gd name="connsiteY14504" fmla="*/ 558042 h 3222876"/>
                <a:gd name="connsiteX14505" fmla="*/ 4632951 w 5697280"/>
                <a:gd name="connsiteY14505" fmla="*/ 555359 h 3222876"/>
                <a:gd name="connsiteX14506" fmla="*/ 804710 w 5697280"/>
                <a:gd name="connsiteY14506" fmla="*/ 1476399 h 3222876"/>
                <a:gd name="connsiteX14507" fmla="*/ 773291 w 5697280"/>
                <a:gd name="connsiteY14507" fmla="*/ 1414749 h 3222876"/>
                <a:gd name="connsiteX14508" fmla="*/ 804710 w 5697280"/>
                <a:gd name="connsiteY14508" fmla="*/ 1476399 h 3222876"/>
                <a:gd name="connsiteX14509" fmla="*/ 4141011 w 5697280"/>
                <a:gd name="connsiteY14509" fmla="*/ 678006 h 3222876"/>
                <a:gd name="connsiteX14510" fmla="*/ 4170542 w 5697280"/>
                <a:gd name="connsiteY14510" fmla="*/ 648616 h 3222876"/>
                <a:gd name="connsiteX14511" fmla="*/ 4170752 w 5697280"/>
                <a:gd name="connsiteY14511" fmla="*/ 641898 h 3222876"/>
                <a:gd name="connsiteX14512" fmla="*/ 4157013 w 5697280"/>
                <a:gd name="connsiteY14512" fmla="*/ 651205 h 3222876"/>
                <a:gd name="connsiteX14513" fmla="*/ 4141011 w 5697280"/>
                <a:gd name="connsiteY14513" fmla="*/ 678006 h 3222876"/>
                <a:gd name="connsiteX14514" fmla="*/ 4392299 w 5697280"/>
                <a:gd name="connsiteY14514" fmla="*/ 921760 h 3222876"/>
                <a:gd name="connsiteX14515" fmla="*/ 4404522 w 5697280"/>
                <a:gd name="connsiteY14515" fmla="*/ 913689 h 3222876"/>
                <a:gd name="connsiteX14516" fmla="*/ 4419031 w 5697280"/>
                <a:gd name="connsiteY14516" fmla="*/ 891786 h 3222876"/>
                <a:gd name="connsiteX14517" fmla="*/ 4414692 w 5697280"/>
                <a:gd name="connsiteY14517" fmla="*/ 888987 h 3222876"/>
                <a:gd name="connsiteX14518" fmla="*/ 4392299 w 5697280"/>
                <a:gd name="connsiteY14518" fmla="*/ 921760 h 3222876"/>
                <a:gd name="connsiteX14519" fmla="*/ 4140965 w 5697280"/>
                <a:gd name="connsiteY14519" fmla="*/ 288746 h 3222876"/>
                <a:gd name="connsiteX14520" fmla="*/ 4098745 w 5697280"/>
                <a:gd name="connsiteY14520" fmla="*/ 286694 h 3222876"/>
                <a:gd name="connsiteX14521" fmla="*/ 4094010 w 5697280"/>
                <a:gd name="connsiteY14521" fmla="*/ 294461 h 3222876"/>
                <a:gd name="connsiteX14522" fmla="*/ 4103760 w 5697280"/>
                <a:gd name="connsiteY14522" fmla="*/ 297074 h 3222876"/>
                <a:gd name="connsiteX14523" fmla="*/ 4127506 w 5697280"/>
                <a:gd name="connsiteY14523" fmla="*/ 294321 h 3222876"/>
                <a:gd name="connsiteX14524" fmla="*/ 4140965 w 5697280"/>
                <a:gd name="connsiteY14524" fmla="*/ 288746 h 3222876"/>
                <a:gd name="connsiteX14525" fmla="*/ 4266970 w 5697280"/>
                <a:gd name="connsiteY14525" fmla="*/ 2509448 h 3222876"/>
                <a:gd name="connsiteX14526" fmla="*/ 4281106 w 5697280"/>
                <a:gd name="connsiteY14526" fmla="*/ 2452184 h 3222876"/>
                <a:gd name="connsiteX14527" fmla="*/ 4266970 w 5697280"/>
                <a:gd name="connsiteY14527" fmla="*/ 2509448 h 3222876"/>
                <a:gd name="connsiteX14528" fmla="*/ 4248893 w 5697280"/>
                <a:gd name="connsiteY14528" fmla="*/ 482303 h 3222876"/>
                <a:gd name="connsiteX14529" fmla="*/ 4218896 w 5697280"/>
                <a:gd name="connsiteY14529" fmla="*/ 507752 h 3222876"/>
                <a:gd name="connsiteX14530" fmla="*/ 4224494 w 5697280"/>
                <a:gd name="connsiteY14530" fmla="*/ 508218 h 3222876"/>
                <a:gd name="connsiteX14531" fmla="*/ 4253418 w 5697280"/>
                <a:gd name="connsiteY14531" fmla="*/ 494036 h 3222876"/>
                <a:gd name="connsiteX14532" fmla="*/ 4257360 w 5697280"/>
                <a:gd name="connsiteY14532" fmla="*/ 485942 h 3222876"/>
                <a:gd name="connsiteX14533" fmla="*/ 4248893 w 5697280"/>
                <a:gd name="connsiteY14533" fmla="*/ 482303 h 3222876"/>
                <a:gd name="connsiteX14534" fmla="*/ 4176723 w 5697280"/>
                <a:gd name="connsiteY14534" fmla="*/ 2278664 h 3222876"/>
                <a:gd name="connsiteX14535" fmla="*/ 4183184 w 5697280"/>
                <a:gd name="connsiteY14535" fmla="*/ 2228047 h 3222876"/>
                <a:gd name="connsiteX14536" fmla="*/ 4162028 w 5697280"/>
                <a:gd name="connsiteY14536" fmla="*/ 2278500 h 3222876"/>
                <a:gd name="connsiteX14537" fmla="*/ 4176723 w 5697280"/>
                <a:gd name="connsiteY14537" fmla="*/ 2278664 h 3222876"/>
                <a:gd name="connsiteX14538" fmla="*/ 2467857 w 5697280"/>
                <a:gd name="connsiteY14538" fmla="*/ 408267 h 3222876"/>
                <a:gd name="connsiteX14539" fmla="*/ 2451740 w 5697280"/>
                <a:gd name="connsiteY14539" fmla="*/ 410413 h 3222876"/>
                <a:gd name="connsiteX14540" fmla="*/ 2442129 w 5697280"/>
                <a:gd name="connsiteY14540" fmla="*/ 422939 h 3222876"/>
                <a:gd name="connsiteX14541" fmla="*/ 2444532 w 5697280"/>
                <a:gd name="connsiteY14541" fmla="*/ 429401 h 3222876"/>
                <a:gd name="connsiteX14542" fmla="*/ 2462423 w 5697280"/>
                <a:gd name="connsiteY14542" fmla="*/ 427231 h 3222876"/>
                <a:gd name="connsiteX14543" fmla="*/ 2467857 w 5697280"/>
                <a:gd name="connsiteY14543" fmla="*/ 408267 h 3222876"/>
                <a:gd name="connsiteX14544" fmla="*/ 4009594 w 5697280"/>
                <a:gd name="connsiteY14544" fmla="*/ 1899084 h 3222876"/>
                <a:gd name="connsiteX14545" fmla="*/ 3962593 w 5697280"/>
                <a:gd name="connsiteY14545" fmla="*/ 1915622 h 3222876"/>
                <a:gd name="connsiteX14546" fmla="*/ 4009594 w 5697280"/>
                <a:gd name="connsiteY14546" fmla="*/ 1899084 h 3222876"/>
                <a:gd name="connsiteX14547" fmla="*/ 3459457 w 5697280"/>
                <a:gd name="connsiteY14547" fmla="*/ 183384 h 3222876"/>
                <a:gd name="connsiteX14548" fmla="*/ 3426008 w 5697280"/>
                <a:gd name="connsiteY14548" fmla="*/ 182661 h 3222876"/>
                <a:gd name="connsiteX14549" fmla="*/ 3418940 w 5697280"/>
                <a:gd name="connsiteY14549" fmla="*/ 192528 h 3222876"/>
                <a:gd name="connsiteX14550" fmla="*/ 3450803 w 5697280"/>
                <a:gd name="connsiteY14550" fmla="*/ 191781 h 3222876"/>
                <a:gd name="connsiteX14551" fmla="*/ 3459457 w 5697280"/>
                <a:gd name="connsiteY14551" fmla="*/ 183384 h 3222876"/>
                <a:gd name="connsiteX14552" fmla="*/ 3337790 w 5697280"/>
                <a:gd name="connsiteY14552" fmla="*/ 169855 h 3222876"/>
                <a:gd name="connsiteX14553" fmla="*/ 3388757 w 5697280"/>
                <a:gd name="connsiteY14553" fmla="*/ 154857 h 3222876"/>
                <a:gd name="connsiteX14554" fmla="*/ 3397341 w 5697280"/>
                <a:gd name="connsiteY14554" fmla="*/ 151894 h 3222876"/>
                <a:gd name="connsiteX14555" fmla="*/ 3344415 w 5697280"/>
                <a:gd name="connsiteY14555" fmla="*/ 160105 h 3222876"/>
                <a:gd name="connsiteX14556" fmla="*/ 3337790 w 5697280"/>
                <a:gd name="connsiteY14556" fmla="*/ 169855 h 3222876"/>
                <a:gd name="connsiteX14557" fmla="*/ 4137606 w 5697280"/>
                <a:gd name="connsiteY14557" fmla="*/ 234701 h 3222876"/>
                <a:gd name="connsiteX14558" fmla="*/ 4118665 w 5697280"/>
                <a:gd name="connsiteY14558" fmla="*/ 241652 h 3222876"/>
                <a:gd name="connsiteX14559" fmla="*/ 4116426 w 5697280"/>
                <a:gd name="connsiteY14559" fmla="*/ 249093 h 3222876"/>
                <a:gd name="connsiteX14560" fmla="*/ 4151974 w 5697280"/>
                <a:gd name="connsiteY14560" fmla="*/ 247413 h 3222876"/>
                <a:gd name="connsiteX14561" fmla="*/ 4158879 w 5697280"/>
                <a:gd name="connsiteY14561" fmla="*/ 245477 h 3222876"/>
                <a:gd name="connsiteX14562" fmla="*/ 4155240 w 5697280"/>
                <a:gd name="connsiteY14562" fmla="*/ 238643 h 3222876"/>
                <a:gd name="connsiteX14563" fmla="*/ 4137606 w 5697280"/>
                <a:gd name="connsiteY14563" fmla="*/ 234701 h 3222876"/>
                <a:gd name="connsiteX14564" fmla="*/ 3885875 w 5697280"/>
                <a:gd name="connsiteY14564" fmla="*/ 1173584 h 3222876"/>
                <a:gd name="connsiteX14565" fmla="*/ 3892009 w 5697280"/>
                <a:gd name="connsiteY14565" fmla="*/ 1140532 h 3222876"/>
                <a:gd name="connsiteX14566" fmla="*/ 3874748 w 5697280"/>
                <a:gd name="connsiteY14566" fmla="*/ 1162551 h 3222876"/>
                <a:gd name="connsiteX14567" fmla="*/ 3872789 w 5697280"/>
                <a:gd name="connsiteY14567" fmla="*/ 1170109 h 3222876"/>
                <a:gd name="connsiteX14568" fmla="*/ 3885875 w 5697280"/>
                <a:gd name="connsiteY14568" fmla="*/ 1173584 h 3222876"/>
                <a:gd name="connsiteX14569" fmla="*/ 5028789 w 5697280"/>
                <a:gd name="connsiteY14569" fmla="*/ 402669 h 3222876"/>
                <a:gd name="connsiteX14570" fmla="*/ 5011691 w 5697280"/>
                <a:gd name="connsiteY14570" fmla="*/ 384475 h 3222876"/>
                <a:gd name="connsiteX14571" fmla="*/ 4993123 w 5697280"/>
                <a:gd name="connsiteY14571" fmla="*/ 383869 h 3222876"/>
                <a:gd name="connsiteX14572" fmla="*/ 5022000 w 5697280"/>
                <a:gd name="connsiteY14572" fmla="*/ 405912 h 3222876"/>
                <a:gd name="connsiteX14573" fmla="*/ 5028789 w 5697280"/>
                <a:gd name="connsiteY14573" fmla="*/ 402669 h 3222876"/>
                <a:gd name="connsiteX14574" fmla="*/ 2659059 w 5697280"/>
                <a:gd name="connsiteY14574" fmla="*/ 309063 h 3222876"/>
                <a:gd name="connsiteX14575" fmla="*/ 2672611 w 5697280"/>
                <a:gd name="connsiteY14575" fmla="*/ 305168 h 3222876"/>
                <a:gd name="connsiteX14576" fmla="*/ 2682897 w 5697280"/>
                <a:gd name="connsiteY14576" fmla="*/ 303325 h 3222876"/>
                <a:gd name="connsiteX14577" fmla="*/ 2684973 w 5697280"/>
                <a:gd name="connsiteY14577" fmla="*/ 292012 h 3222876"/>
                <a:gd name="connsiteX14578" fmla="*/ 2671771 w 5697280"/>
                <a:gd name="connsiteY14578" fmla="*/ 292665 h 3222876"/>
                <a:gd name="connsiteX14579" fmla="*/ 2660131 w 5697280"/>
                <a:gd name="connsiteY14579" fmla="*/ 295604 h 3222876"/>
                <a:gd name="connsiteX14580" fmla="*/ 2659059 w 5697280"/>
                <a:gd name="connsiteY14580" fmla="*/ 309063 h 3222876"/>
                <a:gd name="connsiteX14581" fmla="*/ 3822219 w 5697280"/>
                <a:gd name="connsiteY14581" fmla="*/ 718150 h 3222876"/>
                <a:gd name="connsiteX14582" fmla="*/ 3813821 w 5697280"/>
                <a:gd name="connsiteY14582" fmla="*/ 712808 h 3222876"/>
                <a:gd name="connsiteX14583" fmla="*/ 3803395 w 5697280"/>
                <a:gd name="connsiteY14583" fmla="*/ 741849 h 3222876"/>
                <a:gd name="connsiteX14584" fmla="*/ 3822219 w 5697280"/>
                <a:gd name="connsiteY14584" fmla="*/ 718150 h 3222876"/>
                <a:gd name="connsiteX14585" fmla="*/ 4764438 w 5697280"/>
                <a:gd name="connsiteY14585" fmla="*/ 3110739 h 3222876"/>
                <a:gd name="connsiteX14586" fmla="*/ 4749346 w 5697280"/>
                <a:gd name="connsiteY14586" fmla="*/ 3121772 h 3222876"/>
                <a:gd name="connsiteX14587" fmla="*/ 4763202 w 5697280"/>
                <a:gd name="connsiteY14587" fmla="*/ 3133365 h 3222876"/>
                <a:gd name="connsiteX14588" fmla="*/ 4767237 w 5697280"/>
                <a:gd name="connsiteY14588" fmla="*/ 3141225 h 3222876"/>
                <a:gd name="connsiteX14589" fmla="*/ 4764438 w 5697280"/>
                <a:gd name="connsiteY14589" fmla="*/ 3110739 h 3222876"/>
                <a:gd name="connsiteX14590" fmla="*/ 4315908 w 5697280"/>
                <a:gd name="connsiteY14590" fmla="*/ 2738274 h 3222876"/>
                <a:gd name="connsiteX14591" fmla="*/ 4298647 w 5697280"/>
                <a:gd name="connsiteY14591" fmla="*/ 2790826 h 3222876"/>
                <a:gd name="connsiteX14592" fmla="*/ 4298437 w 5697280"/>
                <a:gd name="connsiteY14592" fmla="*/ 2793136 h 3222876"/>
                <a:gd name="connsiteX14593" fmla="*/ 4305341 w 5697280"/>
                <a:gd name="connsiteY14593" fmla="*/ 2794092 h 3222876"/>
                <a:gd name="connsiteX14594" fmla="*/ 4318100 w 5697280"/>
                <a:gd name="connsiteY14594" fmla="*/ 2760410 h 3222876"/>
                <a:gd name="connsiteX14595" fmla="*/ 4315908 w 5697280"/>
                <a:gd name="connsiteY14595" fmla="*/ 2738274 h 3222876"/>
                <a:gd name="connsiteX14596" fmla="*/ 218885 w 5697280"/>
                <a:gd name="connsiteY14596" fmla="*/ 1024393 h 3222876"/>
                <a:gd name="connsiteX14597" fmla="*/ 233160 w 5697280"/>
                <a:gd name="connsiteY14597" fmla="*/ 1006082 h 3222876"/>
                <a:gd name="connsiteX14598" fmla="*/ 235050 w 5697280"/>
                <a:gd name="connsiteY14598" fmla="*/ 997615 h 3222876"/>
                <a:gd name="connsiteX14599" fmla="*/ 228379 w 5697280"/>
                <a:gd name="connsiteY14599" fmla="*/ 989848 h 3222876"/>
                <a:gd name="connsiteX14600" fmla="*/ 223573 w 5697280"/>
                <a:gd name="connsiteY14600" fmla="*/ 995749 h 3222876"/>
                <a:gd name="connsiteX14601" fmla="*/ 220634 w 5697280"/>
                <a:gd name="connsiteY14601" fmla="*/ 999504 h 3222876"/>
                <a:gd name="connsiteX14602" fmla="*/ 218885 w 5697280"/>
                <a:gd name="connsiteY14602" fmla="*/ 1024393 h 3222876"/>
                <a:gd name="connsiteX14603" fmla="*/ 5089085 w 5697280"/>
                <a:gd name="connsiteY14603" fmla="*/ 1285175 h 3222876"/>
                <a:gd name="connsiteX14604" fmla="*/ 5120272 w 5697280"/>
                <a:gd name="connsiteY14604" fmla="*/ 1315685 h 3222876"/>
                <a:gd name="connsiteX14605" fmla="*/ 5128646 w 5697280"/>
                <a:gd name="connsiteY14605" fmla="*/ 1318694 h 3222876"/>
                <a:gd name="connsiteX14606" fmla="*/ 5126220 w 5697280"/>
                <a:gd name="connsiteY14606" fmla="*/ 1309807 h 3222876"/>
                <a:gd name="connsiteX14607" fmla="*/ 5089085 w 5697280"/>
                <a:gd name="connsiteY14607" fmla="*/ 1285175 h 3222876"/>
                <a:gd name="connsiteX14608" fmla="*/ 4342243 w 5697280"/>
                <a:gd name="connsiteY14608" fmla="*/ 495739 h 3222876"/>
                <a:gd name="connsiteX14609" fmla="*/ 4343922 w 5697280"/>
                <a:gd name="connsiteY14609" fmla="*/ 496928 h 3222876"/>
                <a:gd name="connsiteX14610" fmla="*/ 4384065 w 5697280"/>
                <a:gd name="connsiteY14610" fmla="*/ 448154 h 3222876"/>
                <a:gd name="connsiteX14611" fmla="*/ 4342243 w 5697280"/>
                <a:gd name="connsiteY14611" fmla="*/ 495739 h 3222876"/>
                <a:gd name="connsiteX14612" fmla="*/ 4529105 w 5697280"/>
                <a:gd name="connsiteY14612" fmla="*/ 796384 h 3222876"/>
                <a:gd name="connsiteX14613" fmla="*/ 4539181 w 5697280"/>
                <a:gd name="connsiteY14613" fmla="*/ 787824 h 3222876"/>
                <a:gd name="connsiteX14614" fmla="*/ 4506362 w 5697280"/>
                <a:gd name="connsiteY14614" fmla="*/ 790506 h 3222876"/>
                <a:gd name="connsiteX14615" fmla="*/ 4505196 w 5697280"/>
                <a:gd name="connsiteY14615" fmla="*/ 798553 h 3222876"/>
                <a:gd name="connsiteX14616" fmla="*/ 4529105 w 5697280"/>
                <a:gd name="connsiteY14616" fmla="*/ 796384 h 3222876"/>
                <a:gd name="connsiteX14617" fmla="*/ 4587956 w 5697280"/>
                <a:gd name="connsiteY14617" fmla="*/ 649362 h 3222876"/>
                <a:gd name="connsiteX14618" fmla="*/ 4576456 w 5697280"/>
                <a:gd name="connsiteY14618" fmla="*/ 672851 h 3222876"/>
                <a:gd name="connsiteX14619" fmla="*/ 4596399 w 5697280"/>
                <a:gd name="connsiteY14619" fmla="*/ 653677 h 3222876"/>
                <a:gd name="connsiteX14620" fmla="*/ 4587956 w 5697280"/>
                <a:gd name="connsiteY14620" fmla="*/ 649362 h 3222876"/>
                <a:gd name="connsiteX14621" fmla="*/ 4253581 w 5697280"/>
                <a:gd name="connsiteY14621" fmla="*/ 2530605 h 3222876"/>
                <a:gd name="connsiteX14622" fmla="*/ 4243108 w 5697280"/>
                <a:gd name="connsiteY14622" fmla="*/ 2587426 h 3222876"/>
                <a:gd name="connsiteX14623" fmla="*/ 4254491 w 5697280"/>
                <a:gd name="connsiteY14623" fmla="*/ 2558526 h 3222876"/>
                <a:gd name="connsiteX14624" fmla="*/ 4255797 w 5697280"/>
                <a:gd name="connsiteY14624" fmla="*/ 2552927 h 3222876"/>
                <a:gd name="connsiteX14625" fmla="*/ 4253581 w 5697280"/>
                <a:gd name="connsiteY14625" fmla="*/ 2530605 h 3222876"/>
                <a:gd name="connsiteX14626" fmla="*/ 4590428 w 5697280"/>
                <a:gd name="connsiteY14626" fmla="*/ 637956 h 3222876"/>
                <a:gd name="connsiteX14627" fmla="*/ 4611351 w 5697280"/>
                <a:gd name="connsiteY14627" fmla="*/ 620322 h 3222876"/>
                <a:gd name="connsiteX14628" fmla="*/ 4579582 w 5697280"/>
                <a:gd name="connsiteY14628" fmla="*/ 634853 h 3222876"/>
                <a:gd name="connsiteX14629" fmla="*/ 4590428 w 5697280"/>
                <a:gd name="connsiteY14629" fmla="*/ 637956 h 3222876"/>
                <a:gd name="connsiteX14630" fmla="*/ 3586233 w 5697280"/>
                <a:gd name="connsiteY14630" fmla="*/ 766504 h 3222876"/>
                <a:gd name="connsiteX14631" fmla="*/ 3576762 w 5697280"/>
                <a:gd name="connsiteY14631" fmla="*/ 796851 h 3222876"/>
                <a:gd name="connsiteX14632" fmla="*/ 3593370 w 5697280"/>
                <a:gd name="connsiteY14632" fmla="*/ 779216 h 3222876"/>
                <a:gd name="connsiteX14633" fmla="*/ 3586233 w 5697280"/>
                <a:gd name="connsiteY14633" fmla="*/ 766504 h 3222876"/>
                <a:gd name="connsiteX14634" fmla="*/ 3235624 w 5697280"/>
                <a:gd name="connsiteY14634" fmla="*/ 1571731 h 3222876"/>
                <a:gd name="connsiteX14635" fmla="*/ 3244441 w 5697280"/>
                <a:gd name="connsiteY14635" fmla="*/ 1553537 h 3222876"/>
                <a:gd name="connsiteX14636" fmla="*/ 3246727 w 5697280"/>
                <a:gd name="connsiteY14636" fmla="*/ 1543973 h 3222876"/>
                <a:gd name="connsiteX14637" fmla="*/ 3260232 w 5697280"/>
                <a:gd name="connsiteY14637" fmla="*/ 1546329 h 3222876"/>
                <a:gd name="connsiteX14638" fmla="*/ 3260232 w 5697280"/>
                <a:gd name="connsiteY14638" fmla="*/ 1537372 h 3222876"/>
                <a:gd name="connsiteX14639" fmla="*/ 3252092 w 5697280"/>
                <a:gd name="connsiteY14639" fmla="*/ 1533477 h 3222876"/>
                <a:gd name="connsiteX14640" fmla="*/ 3230958 w 5697280"/>
                <a:gd name="connsiteY14640" fmla="*/ 1559672 h 3222876"/>
                <a:gd name="connsiteX14641" fmla="*/ 3235624 w 5697280"/>
                <a:gd name="connsiteY14641" fmla="*/ 1571731 h 3222876"/>
                <a:gd name="connsiteX14642" fmla="*/ 731164 w 5697280"/>
                <a:gd name="connsiteY14642" fmla="*/ 193344 h 3222876"/>
                <a:gd name="connsiteX14643" fmla="*/ 707769 w 5697280"/>
                <a:gd name="connsiteY14643" fmla="*/ 244661 h 3222876"/>
                <a:gd name="connsiteX14644" fmla="*/ 731048 w 5697280"/>
                <a:gd name="connsiteY14644" fmla="*/ 205777 h 3222876"/>
                <a:gd name="connsiteX14645" fmla="*/ 731164 w 5697280"/>
                <a:gd name="connsiteY14645" fmla="*/ 193344 h 3222876"/>
                <a:gd name="connsiteX14646" fmla="*/ 4408184 w 5697280"/>
                <a:gd name="connsiteY14646" fmla="*/ 1129056 h 3222876"/>
                <a:gd name="connsiteX14647" fmla="*/ 4397851 w 5697280"/>
                <a:gd name="connsiteY14647" fmla="*/ 1165164 h 3222876"/>
                <a:gd name="connsiteX14648" fmla="*/ 4406295 w 5697280"/>
                <a:gd name="connsiteY14648" fmla="*/ 1161058 h 3222876"/>
                <a:gd name="connsiteX14649" fmla="*/ 4408184 w 5697280"/>
                <a:gd name="connsiteY14649" fmla="*/ 1129056 h 3222876"/>
                <a:gd name="connsiteX14650" fmla="*/ 3760336 w 5697280"/>
                <a:gd name="connsiteY14650" fmla="*/ 235051 h 3222876"/>
                <a:gd name="connsiteX14651" fmla="*/ 3759519 w 5697280"/>
                <a:gd name="connsiteY14651" fmla="*/ 225674 h 3222876"/>
                <a:gd name="connsiteX14652" fmla="*/ 3732438 w 5697280"/>
                <a:gd name="connsiteY14652" fmla="*/ 233418 h 3222876"/>
                <a:gd name="connsiteX14653" fmla="*/ 3729242 w 5697280"/>
                <a:gd name="connsiteY14653" fmla="*/ 240322 h 3222876"/>
                <a:gd name="connsiteX14654" fmla="*/ 3760336 w 5697280"/>
                <a:gd name="connsiteY14654" fmla="*/ 235051 h 3222876"/>
                <a:gd name="connsiteX14655" fmla="*/ 2697942 w 5697280"/>
                <a:gd name="connsiteY14655" fmla="*/ 228310 h 3222876"/>
                <a:gd name="connsiteX14656" fmla="*/ 2717326 w 5697280"/>
                <a:gd name="connsiteY14656" fmla="*/ 225440 h 3222876"/>
                <a:gd name="connsiteX14657" fmla="*/ 2727053 w 5697280"/>
                <a:gd name="connsiteY14657" fmla="*/ 218303 h 3222876"/>
                <a:gd name="connsiteX14658" fmla="*/ 2724137 w 5697280"/>
                <a:gd name="connsiteY14658" fmla="*/ 208926 h 3222876"/>
                <a:gd name="connsiteX14659" fmla="*/ 2697942 w 5697280"/>
                <a:gd name="connsiteY14659" fmla="*/ 228310 h 3222876"/>
                <a:gd name="connsiteX14660" fmla="*/ 3668199 w 5697280"/>
                <a:gd name="connsiteY14660" fmla="*/ 2117740 h 3222876"/>
                <a:gd name="connsiteX14661" fmla="*/ 3701858 w 5697280"/>
                <a:gd name="connsiteY14661" fmla="*/ 2080675 h 3222876"/>
                <a:gd name="connsiteX14662" fmla="*/ 3668199 w 5697280"/>
                <a:gd name="connsiteY14662" fmla="*/ 2117740 h 3222876"/>
                <a:gd name="connsiteX14663" fmla="*/ 772288 w 5697280"/>
                <a:gd name="connsiteY14663" fmla="*/ 2219393 h 3222876"/>
                <a:gd name="connsiteX14664" fmla="*/ 746933 w 5697280"/>
                <a:gd name="connsiteY14664" fmla="*/ 2197793 h 3222876"/>
                <a:gd name="connsiteX14665" fmla="*/ 721717 w 5697280"/>
                <a:gd name="connsiteY14665" fmla="*/ 2199240 h 3222876"/>
                <a:gd name="connsiteX14666" fmla="*/ 742174 w 5697280"/>
                <a:gd name="connsiteY14666" fmla="*/ 2207404 h 3222876"/>
                <a:gd name="connsiteX14667" fmla="*/ 749568 w 5697280"/>
                <a:gd name="connsiteY14667" fmla="*/ 2210319 h 3222876"/>
                <a:gd name="connsiteX14668" fmla="*/ 772288 w 5697280"/>
                <a:gd name="connsiteY14668" fmla="*/ 2219393 h 3222876"/>
                <a:gd name="connsiteX14669" fmla="*/ 5203848 w 5697280"/>
                <a:gd name="connsiteY14669" fmla="*/ 891016 h 3222876"/>
                <a:gd name="connsiteX14670" fmla="*/ 5202332 w 5697280"/>
                <a:gd name="connsiteY14670" fmla="*/ 841496 h 3222876"/>
                <a:gd name="connsiteX14671" fmla="*/ 5196873 w 5697280"/>
                <a:gd name="connsiteY14671" fmla="*/ 871680 h 3222876"/>
                <a:gd name="connsiteX14672" fmla="*/ 5203848 w 5697280"/>
                <a:gd name="connsiteY14672" fmla="*/ 891016 h 3222876"/>
                <a:gd name="connsiteX14673" fmla="*/ 5217493 w 5697280"/>
                <a:gd name="connsiteY14673" fmla="*/ 449647 h 3222876"/>
                <a:gd name="connsiteX14674" fmla="*/ 5231185 w 5697280"/>
                <a:gd name="connsiteY14674" fmla="*/ 470967 h 3222876"/>
                <a:gd name="connsiteX14675" fmla="*/ 5241402 w 5697280"/>
                <a:gd name="connsiteY14675" fmla="*/ 492940 h 3222876"/>
                <a:gd name="connsiteX14676" fmla="*/ 5247397 w 5697280"/>
                <a:gd name="connsiteY14676" fmla="*/ 497208 h 3222876"/>
                <a:gd name="connsiteX14677" fmla="*/ 5247537 w 5697280"/>
                <a:gd name="connsiteY14677" fmla="*/ 489744 h 3222876"/>
                <a:gd name="connsiteX14678" fmla="*/ 5235431 w 5697280"/>
                <a:gd name="connsiteY14678" fmla="*/ 464762 h 3222876"/>
                <a:gd name="connsiteX14679" fmla="*/ 5217493 w 5697280"/>
                <a:gd name="connsiteY14679" fmla="*/ 449647 h 3222876"/>
                <a:gd name="connsiteX14680" fmla="*/ 4495236 w 5697280"/>
                <a:gd name="connsiteY14680" fmla="*/ 1133371 h 3222876"/>
                <a:gd name="connsiteX14681" fmla="*/ 4481753 w 5697280"/>
                <a:gd name="connsiteY14681" fmla="*/ 1179276 h 3222876"/>
                <a:gd name="connsiteX14682" fmla="*/ 4495236 w 5697280"/>
                <a:gd name="connsiteY14682" fmla="*/ 1133371 h 3222876"/>
                <a:gd name="connsiteX14683" fmla="*/ 3966068 w 5697280"/>
                <a:gd name="connsiteY14683" fmla="*/ 1655074 h 3222876"/>
                <a:gd name="connsiteX14684" fmla="*/ 3946312 w 5697280"/>
                <a:gd name="connsiteY14684" fmla="*/ 1672498 h 3222876"/>
                <a:gd name="connsiteX14685" fmla="*/ 3945845 w 5697280"/>
                <a:gd name="connsiteY14685" fmla="*/ 1661068 h 3222876"/>
                <a:gd name="connsiteX14686" fmla="*/ 3945145 w 5697280"/>
                <a:gd name="connsiteY14686" fmla="*/ 1657896 h 3222876"/>
                <a:gd name="connsiteX14687" fmla="*/ 3933319 w 5697280"/>
                <a:gd name="connsiteY14687" fmla="*/ 1680592 h 3222876"/>
                <a:gd name="connsiteX14688" fmla="*/ 3937961 w 5697280"/>
                <a:gd name="connsiteY14688" fmla="*/ 1684721 h 3222876"/>
                <a:gd name="connsiteX14689" fmla="*/ 3966068 w 5697280"/>
                <a:gd name="connsiteY14689" fmla="*/ 1655074 h 3222876"/>
                <a:gd name="connsiteX14690" fmla="*/ 2168309 w 5697280"/>
                <a:gd name="connsiteY14690" fmla="*/ 730116 h 3222876"/>
                <a:gd name="connsiteX14691" fmla="*/ 2186083 w 5697280"/>
                <a:gd name="connsiteY14691" fmla="*/ 705834 h 3222876"/>
                <a:gd name="connsiteX14692" fmla="*/ 2190818 w 5697280"/>
                <a:gd name="connsiteY14692" fmla="*/ 697833 h 3222876"/>
                <a:gd name="connsiteX14693" fmla="*/ 2181931 w 5697280"/>
                <a:gd name="connsiteY14693" fmla="*/ 691045 h 3222876"/>
                <a:gd name="connsiteX14694" fmla="*/ 2173347 w 5697280"/>
                <a:gd name="connsiteY14694" fmla="*/ 698253 h 3222876"/>
                <a:gd name="connsiteX14695" fmla="*/ 2168309 w 5697280"/>
                <a:gd name="connsiteY14695" fmla="*/ 730116 h 3222876"/>
                <a:gd name="connsiteX14696" fmla="*/ 5161185 w 5697280"/>
                <a:gd name="connsiteY14696" fmla="*/ 1286294 h 3222876"/>
                <a:gd name="connsiteX14697" fmla="*/ 5127876 w 5697280"/>
                <a:gd name="connsiteY14697" fmla="*/ 1256507 h 3222876"/>
                <a:gd name="connsiteX14698" fmla="*/ 5128552 w 5697280"/>
                <a:gd name="connsiteY14698" fmla="*/ 1264135 h 3222876"/>
                <a:gd name="connsiteX14699" fmla="*/ 5161185 w 5697280"/>
                <a:gd name="connsiteY14699" fmla="*/ 1286294 h 3222876"/>
                <a:gd name="connsiteX14700" fmla="*/ 5219593 w 5697280"/>
                <a:gd name="connsiteY14700" fmla="*/ 1197796 h 3222876"/>
                <a:gd name="connsiteX14701" fmla="*/ 5202028 w 5697280"/>
                <a:gd name="connsiteY14701" fmla="*/ 1155600 h 3222876"/>
                <a:gd name="connsiteX14702" fmla="*/ 5198460 w 5697280"/>
                <a:gd name="connsiteY14702" fmla="*/ 1168779 h 3222876"/>
                <a:gd name="connsiteX14703" fmla="*/ 5219593 w 5697280"/>
                <a:gd name="connsiteY14703" fmla="*/ 1197796 h 3222876"/>
                <a:gd name="connsiteX14704" fmla="*/ 4055779 w 5697280"/>
                <a:gd name="connsiteY14704" fmla="*/ 2631582 h 3222876"/>
                <a:gd name="connsiteX14705" fmla="*/ 4029678 w 5697280"/>
                <a:gd name="connsiteY14705" fmla="*/ 2652622 h 3222876"/>
                <a:gd name="connsiteX14706" fmla="*/ 4043533 w 5697280"/>
                <a:gd name="connsiteY14706" fmla="*/ 2671305 h 3222876"/>
                <a:gd name="connsiteX14707" fmla="*/ 4055779 w 5697280"/>
                <a:gd name="connsiteY14707" fmla="*/ 2631582 h 3222876"/>
                <a:gd name="connsiteX14708" fmla="*/ 4170891 w 5697280"/>
                <a:gd name="connsiteY14708" fmla="*/ 384055 h 3222876"/>
                <a:gd name="connsiteX14709" fmla="*/ 4200865 w 5697280"/>
                <a:gd name="connsiteY14709" fmla="*/ 382702 h 3222876"/>
                <a:gd name="connsiteX14710" fmla="*/ 4209333 w 5697280"/>
                <a:gd name="connsiteY14710" fmla="*/ 381956 h 3222876"/>
                <a:gd name="connsiteX14711" fmla="*/ 4203175 w 5697280"/>
                <a:gd name="connsiteY14711" fmla="*/ 371180 h 3222876"/>
                <a:gd name="connsiteX14712" fmla="*/ 4170891 w 5697280"/>
                <a:gd name="connsiteY14712" fmla="*/ 384055 h 3222876"/>
                <a:gd name="connsiteX14713" fmla="*/ 1851919 w 5697280"/>
                <a:gd name="connsiteY14713" fmla="*/ 848634 h 3222876"/>
                <a:gd name="connsiteX14714" fmla="*/ 1870019 w 5697280"/>
                <a:gd name="connsiteY14714" fmla="*/ 842219 h 3222876"/>
                <a:gd name="connsiteX14715" fmla="*/ 1877530 w 5697280"/>
                <a:gd name="connsiteY14715" fmla="*/ 828457 h 3222876"/>
                <a:gd name="connsiteX14716" fmla="*/ 1861902 w 5697280"/>
                <a:gd name="connsiteY14716" fmla="*/ 825914 h 3222876"/>
                <a:gd name="connsiteX14717" fmla="*/ 1851919 w 5697280"/>
                <a:gd name="connsiteY14717" fmla="*/ 848634 h 3222876"/>
                <a:gd name="connsiteX14718" fmla="*/ 4100704 w 5697280"/>
                <a:gd name="connsiteY14718" fmla="*/ 791462 h 3222876"/>
                <a:gd name="connsiteX14719" fmla="*/ 4092564 w 5697280"/>
                <a:gd name="connsiteY14719" fmla="*/ 760253 h 3222876"/>
                <a:gd name="connsiteX14720" fmla="*/ 4086942 w 5697280"/>
                <a:gd name="connsiteY14720" fmla="*/ 757897 h 3222876"/>
                <a:gd name="connsiteX14721" fmla="*/ 4093940 w 5697280"/>
                <a:gd name="connsiteY14721" fmla="*/ 794075 h 3222876"/>
                <a:gd name="connsiteX14722" fmla="*/ 4098278 w 5697280"/>
                <a:gd name="connsiteY14722" fmla="*/ 797410 h 3222876"/>
                <a:gd name="connsiteX14723" fmla="*/ 4100704 w 5697280"/>
                <a:gd name="connsiteY14723" fmla="*/ 791462 h 3222876"/>
                <a:gd name="connsiteX14724" fmla="*/ 4270889 w 5697280"/>
                <a:gd name="connsiteY14724" fmla="*/ 243098 h 3222876"/>
                <a:gd name="connsiteX14725" fmla="*/ 4226920 w 5697280"/>
                <a:gd name="connsiteY14725" fmla="*/ 244474 h 3222876"/>
                <a:gd name="connsiteX14726" fmla="*/ 4228390 w 5697280"/>
                <a:gd name="connsiteY14726" fmla="*/ 251402 h 3222876"/>
                <a:gd name="connsiteX14727" fmla="*/ 4270889 w 5697280"/>
                <a:gd name="connsiteY14727" fmla="*/ 243098 h 3222876"/>
                <a:gd name="connsiteX14728" fmla="*/ 5195964 w 5697280"/>
                <a:gd name="connsiteY14728" fmla="*/ 1228283 h 3222876"/>
                <a:gd name="connsiteX14729" fmla="*/ 5179472 w 5697280"/>
                <a:gd name="connsiteY14729" fmla="*/ 1198729 h 3222876"/>
                <a:gd name="connsiteX14730" fmla="*/ 5173291 w 5697280"/>
                <a:gd name="connsiteY14730" fmla="*/ 1199406 h 3222876"/>
                <a:gd name="connsiteX14731" fmla="*/ 5175390 w 5697280"/>
                <a:gd name="connsiteY14731" fmla="*/ 1216620 h 3222876"/>
                <a:gd name="connsiteX14732" fmla="*/ 5195964 w 5697280"/>
                <a:gd name="connsiteY14732" fmla="*/ 1228283 h 3222876"/>
                <a:gd name="connsiteX14733" fmla="*/ 4122024 w 5697280"/>
                <a:gd name="connsiteY14733" fmla="*/ 868834 h 3222876"/>
                <a:gd name="connsiteX14734" fmla="*/ 4101358 w 5697280"/>
                <a:gd name="connsiteY14734" fmla="*/ 802472 h 3222876"/>
                <a:gd name="connsiteX14735" fmla="*/ 4108449 w 5697280"/>
                <a:gd name="connsiteY14735" fmla="*/ 833472 h 3222876"/>
                <a:gd name="connsiteX14736" fmla="*/ 4122024 w 5697280"/>
                <a:gd name="connsiteY14736" fmla="*/ 868834 h 3222876"/>
                <a:gd name="connsiteX14737" fmla="*/ 4930564 w 5697280"/>
                <a:gd name="connsiteY14737" fmla="*/ 477218 h 3222876"/>
                <a:gd name="connsiteX14738" fmla="*/ 4932920 w 5697280"/>
                <a:gd name="connsiteY14738" fmla="*/ 503133 h 3222876"/>
                <a:gd name="connsiteX14739" fmla="*/ 4940641 w 5697280"/>
                <a:gd name="connsiteY14739" fmla="*/ 514399 h 3222876"/>
                <a:gd name="connsiteX14740" fmla="*/ 4943603 w 5697280"/>
                <a:gd name="connsiteY14740" fmla="*/ 493873 h 3222876"/>
                <a:gd name="connsiteX14741" fmla="*/ 4930564 w 5697280"/>
                <a:gd name="connsiteY14741" fmla="*/ 477218 h 3222876"/>
                <a:gd name="connsiteX14742" fmla="*/ 2430676 w 5697280"/>
                <a:gd name="connsiteY14742" fmla="*/ 527182 h 3222876"/>
                <a:gd name="connsiteX14743" fmla="*/ 2401146 w 5697280"/>
                <a:gd name="connsiteY14743" fmla="*/ 546682 h 3222876"/>
                <a:gd name="connsiteX14744" fmla="*/ 2430676 w 5697280"/>
                <a:gd name="connsiteY14744" fmla="*/ 527182 h 3222876"/>
                <a:gd name="connsiteX14745" fmla="*/ 4158949 w 5697280"/>
                <a:gd name="connsiteY14745" fmla="*/ 588272 h 3222876"/>
                <a:gd name="connsiteX14746" fmla="*/ 4153304 w 5697280"/>
                <a:gd name="connsiteY14746" fmla="*/ 585590 h 3222876"/>
                <a:gd name="connsiteX14747" fmla="*/ 4130421 w 5697280"/>
                <a:gd name="connsiteY14747" fmla="*/ 608355 h 3222876"/>
                <a:gd name="connsiteX14748" fmla="*/ 4140195 w 5697280"/>
                <a:gd name="connsiteY14748" fmla="*/ 605883 h 3222876"/>
                <a:gd name="connsiteX14749" fmla="*/ 4152581 w 5697280"/>
                <a:gd name="connsiteY14749" fmla="*/ 598512 h 3222876"/>
                <a:gd name="connsiteX14750" fmla="*/ 4158949 w 5697280"/>
                <a:gd name="connsiteY14750" fmla="*/ 588272 h 3222876"/>
                <a:gd name="connsiteX14751" fmla="*/ 4115376 w 5697280"/>
                <a:gd name="connsiteY14751" fmla="*/ 2365995 h 3222876"/>
                <a:gd name="connsiteX14752" fmla="*/ 4115726 w 5697280"/>
                <a:gd name="connsiteY14752" fmla="*/ 2382160 h 3222876"/>
                <a:gd name="connsiteX14753" fmla="*/ 4127202 w 5697280"/>
                <a:gd name="connsiteY14753" fmla="*/ 2379477 h 3222876"/>
                <a:gd name="connsiteX14754" fmla="*/ 4136999 w 5697280"/>
                <a:gd name="connsiteY14754" fmla="*/ 2384819 h 3222876"/>
                <a:gd name="connsiteX14755" fmla="*/ 4145490 w 5697280"/>
                <a:gd name="connsiteY14755" fmla="*/ 2361283 h 3222876"/>
                <a:gd name="connsiteX14756" fmla="*/ 4115376 w 5697280"/>
                <a:gd name="connsiteY14756" fmla="*/ 2365995 h 3222876"/>
                <a:gd name="connsiteX14757" fmla="*/ 343701 w 5697280"/>
                <a:gd name="connsiteY14757" fmla="*/ 2015923 h 3222876"/>
                <a:gd name="connsiteX14758" fmla="*/ 370945 w 5697280"/>
                <a:gd name="connsiteY14758" fmla="*/ 2042840 h 3222876"/>
                <a:gd name="connsiteX14759" fmla="*/ 376357 w 5697280"/>
                <a:gd name="connsiteY14759" fmla="*/ 2042817 h 3222876"/>
                <a:gd name="connsiteX14760" fmla="*/ 376357 w 5697280"/>
                <a:gd name="connsiteY14760" fmla="*/ 2037219 h 3222876"/>
                <a:gd name="connsiteX14761" fmla="*/ 343701 w 5697280"/>
                <a:gd name="connsiteY14761" fmla="*/ 2015923 h 3222876"/>
                <a:gd name="connsiteX14762" fmla="*/ 3849766 w 5697280"/>
                <a:gd name="connsiteY14762" fmla="*/ 1208176 h 3222876"/>
                <a:gd name="connsiteX14763" fmla="*/ 3861569 w 5697280"/>
                <a:gd name="connsiteY14763" fmla="*/ 1172861 h 3222876"/>
                <a:gd name="connsiteX14764" fmla="*/ 3852309 w 5697280"/>
                <a:gd name="connsiteY14764" fmla="*/ 1178599 h 3222876"/>
                <a:gd name="connsiteX14765" fmla="*/ 3849766 w 5697280"/>
                <a:gd name="connsiteY14765" fmla="*/ 1208176 h 3222876"/>
                <a:gd name="connsiteX14766" fmla="*/ 4533117 w 5697280"/>
                <a:gd name="connsiteY14766" fmla="*/ 753441 h 3222876"/>
                <a:gd name="connsiteX14767" fmla="*/ 4521851 w 5697280"/>
                <a:gd name="connsiteY14767" fmla="*/ 759926 h 3222876"/>
                <a:gd name="connsiteX14768" fmla="*/ 4520497 w 5697280"/>
                <a:gd name="connsiteY14768" fmla="*/ 766457 h 3222876"/>
                <a:gd name="connsiteX14769" fmla="*/ 4532814 w 5697280"/>
                <a:gd name="connsiteY14769" fmla="*/ 766131 h 3222876"/>
                <a:gd name="connsiteX14770" fmla="*/ 4538785 w 5697280"/>
                <a:gd name="connsiteY14770" fmla="*/ 765174 h 3222876"/>
                <a:gd name="connsiteX14771" fmla="*/ 4553923 w 5697280"/>
                <a:gd name="connsiteY14771" fmla="*/ 758573 h 3222876"/>
                <a:gd name="connsiteX14772" fmla="*/ 4533117 w 5697280"/>
                <a:gd name="connsiteY14772" fmla="*/ 753441 h 3222876"/>
                <a:gd name="connsiteX14773" fmla="*/ 4097579 w 5697280"/>
                <a:gd name="connsiteY14773" fmla="*/ 742268 h 3222876"/>
                <a:gd name="connsiteX14774" fmla="*/ 4119762 w 5697280"/>
                <a:gd name="connsiteY14774" fmla="*/ 718523 h 3222876"/>
                <a:gd name="connsiteX14775" fmla="*/ 4119972 w 5697280"/>
                <a:gd name="connsiteY14775" fmla="*/ 712878 h 3222876"/>
                <a:gd name="connsiteX14776" fmla="*/ 4113464 w 5697280"/>
                <a:gd name="connsiteY14776" fmla="*/ 712015 h 3222876"/>
                <a:gd name="connsiteX14777" fmla="*/ 4097579 w 5697280"/>
                <a:gd name="connsiteY14777" fmla="*/ 742268 h 3222876"/>
                <a:gd name="connsiteX14778" fmla="*/ 3936281 w 5697280"/>
                <a:gd name="connsiteY14778" fmla="*/ 468774 h 3222876"/>
                <a:gd name="connsiteX14779" fmla="*/ 3915055 w 5697280"/>
                <a:gd name="connsiteY14779" fmla="*/ 499378 h 3222876"/>
                <a:gd name="connsiteX14780" fmla="*/ 3918087 w 5697280"/>
                <a:gd name="connsiteY14780" fmla="*/ 507425 h 3222876"/>
                <a:gd name="connsiteX14781" fmla="*/ 3924595 w 5697280"/>
                <a:gd name="connsiteY14781" fmla="*/ 501500 h 3222876"/>
                <a:gd name="connsiteX14782" fmla="*/ 3936281 w 5697280"/>
                <a:gd name="connsiteY14782" fmla="*/ 468774 h 3222876"/>
                <a:gd name="connsiteX14783" fmla="*/ 5255655 w 5697280"/>
                <a:gd name="connsiteY14783" fmla="*/ 1369847 h 3222876"/>
                <a:gd name="connsiteX14784" fmla="*/ 5249706 w 5697280"/>
                <a:gd name="connsiteY14784" fmla="*/ 1372506 h 3222876"/>
                <a:gd name="connsiteX14785" fmla="*/ 5259363 w 5697280"/>
                <a:gd name="connsiteY14785" fmla="*/ 1411203 h 3222876"/>
                <a:gd name="connsiteX14786" fmla="*/ 5263911 w 5697280"/>
                <a:gd name="connsiteY14786" fmla="*/ 1405372 h 3222876"/>
                <a:gd name="connsiteX14787" fmla="*/ 5255655 w 5697280"/>
                <a:gd name="connsiteY14787" fmla="*/ 1369847 h 3222876"/>
                <a:gd name="connsiteX14788" fmla="*/ 4365265 w 5697280"/>
                <a:gd name="connsiteY14788" fmla="*/ 2888724 h 3222876"/>
                <a:gd name="connsiteX14789" fmla="*/ 4353322 w 5697280"/>
                <a:gd name="connsiteY14789" fmla="*/ 2861783 h 3222876"/>
                <a:gd name="connsiteX14790" fmla="*/ 4349357 w 5697280"/>
                <a:gd name="connsiteY14790" fmla="*/ 2858891 h 3222876"/>
                <a:gd name="connsiteX14791" fmla="*/ 4343549 w 5697280"/>
                <a:gd name="connsiteY14791" fmla="*/ 2876035 h 3222876"/>
                <a:gd name="connsiteX14792" fmla="*/ 4360297 w 5697280"/>
                <a:gd name="connsiteY14792" fmla="*/ 2894789 h 3222876"/>
                <a:gd name="connsiteX14793" fmla="*/ 4368227 w 5697280"/>
                <a:gd name="connsiteY14793" fmla="*/ 2896049 h 3222876"/>
                <a:gd name="connsiteX14794" fmla="*/ 4365265 w 5697280"/>
                <a:gd name="connsiteY14794" fmla="*/ 2888724 h 3222876"/>
                <a:gd name="connsiteX14795" fmla="*/ 4040664 w 5697280"/>
                <a:gd name="connsiteY14795" fmla="*/ 635413 h 3222876"/>
                <a:gd name="connsiteX14796" fmla="*/ 4054310 w 5697280"/>
                <a:gd name="connsiteY14796" fmla="*/ 690975 h 3222876"/>
                <a:gd name="connsiteX14797" fmla="*/ 4057878 w 5697280"/>
                <a:gd name="connsiteY14797" fmla="*/ 693401 h 3222876"/>
                <a:gd name="connsiteX14798" fmla="*/ 4060468 w 5697280"/>
                <a:gd name="connsiteY14798" fmla="*/ 687383 h 3222876"/>
                <a:gd name="connsiteX14799" fmla="*/ 4040664 w 5697280"/>
                <a:gd name="connsiteY14799" fmla="*/ 635413 h 3222876"/>
                <a:gd name="connsiteX14800" fmla="*/ 1764517 w 5697280"/>
                <a:gd name="connsiteY14800" fmla="*/ 651508 h 3222876"/>
                <a:gd name="connsiteX14801" fmla="*/ 1781475 w 5697280"/>
                <a:gd name="connsiteY14801" fmla="*/ 625430 h 3222876"/>
                <a:gd name="connsiteX14802" fmla="*/ 1762324 w 5697280"/>
                <a:gd name="connsiteY14802" fmla="*/ 638912 h 3222876"/>
                <a:gd name="connsiteX14803" fmla="*/ 1764517 w 5697280"/>
                <a:gd name="connsiteY14803" fmla="*/ 651508 h 3222876"/>
                <a:gd name="connsiteX14804" fmla="*/ 4151135 w 5697280"/>
                <a:gd name="connsiteY14804" fmla="*/ 2722389 h 3222876"/>
                <a:gd name="connsiteX14805" fmla="*/ 4154050 w 5697280"/>
                <a:gd name="connsiteY14805" fmla="*/ 2681266 h 3222876"/>
                <a:gd name="connsiteX14806" fmla="*/ 4151135 w 5697280"/>
                <a:gd name="connsiteY14806" fmla="*/ 2722389 h 3222876"/>
                <a:gd name="connsiteX14807" fmla="*/ 1684860 w 5697280"/>
                <a:gd name="connsiteY14807" fmla="*/ 1107946 h 3222876"/>
                <a:gd name="connsiteX14808" fmla="*/ 1678795 w 5697280"/>
                <a:gd name="connsiteY14808" fmla="*/ 1121381 h 3222876"/>
                <a:gd name="connsiteX14809" fmla="*/ 1692277 w 5697280"/>
                <a:gd name="connsiteY14809" fmla="*/ 1143867 h 3222876"/>
                <a:gd name="connsiteX14810" fmla="*/ 1698739 w 5697280"/>
                <a:gd name="connsiteY14810" fmla="*/ 1147599 h 3222876"/>
                <a:gd name="connsiteX14811" fmla="*/ 1699228 w 5697280"/>
                <a:gd name="connsiteY14811" fmla="*/ 1139342 h 3222876"/>
                <a:gd name="connsiteX14812" fmla="*/ 1684860 w 5697280"/>
                <a:gd name="connsiteY14812" fmla="*/ 1107946 h 3222876"/>
                <a:gd name="connsiteX14813" fmla="*/ 4018458 w 5697280"/>
                <a:gd name="connsiteY14813" fmla="*/ 228379 h 3222876"/>
                <a:gd name="connsiteX14814" fmla="*/ 4053376 w 5697280"/>
                <a:gd name="connsiteY14814" fmla="*/ 217160 h 3222876"/>
                <a:gd name="connsiteX14815" fmla="*/ 4018458 w 5697280"/>
                <a:gd name="connsiteY14815" fmla="*/ 228379 h 3222876"/>
                <a:gd name="connsiteX14816" fmla="*/ 3810976 w 5697280"/>
                <a:gd name="connsiteY14816" fmla="*/ 2068126 h 3222876"/>
                <a:gd name="connsiteX14817" fmla="*/ 3819373 w 5697280"/>
                <a:gd name="connsiteY14817" fmla="*/ 2053384 h 3222876"/>
                <a:gd name="connsiteX14818" fmla="*/ 3814801 w 5697280"/>
                <a:gd name="connsiteY14818" fmla="*/ 2023737 h 3222876"/>
                <a:gd name="connsiteX14819" fmla="*/ 3801646 w 5697280"/>
                <a:gd name="connsiteY14819" fmla="*/ 2040111 h 3222876"/>
                <a:gd name="connsiteX14820" fmla="*/ 3810976 w 5697280"/>
                <a:gd name="connsiteY14820" fmla="*/ 2068126 h 3222876"/>
                <a:gd name="connsiteX14821" fmla="*/ 4305528 w 5697280"/>
                <a:gd name="connsiteY14821" fmla="*/ 449997 h 3222876"/>
                <a:gd name="connsiteX14822" fmla="*/ 4331676 w 5697280"/>
                <a:gd name="connsiteY14822" fmla="*/ 450464 h 3222876"/>
                <a:gd name="connsiteX14823" fmla="*/ 4339000 w 5697280"/>
                <a:gd name="connsiteY14823" fmla="*/ 444656 h 3222876"/>
                <a:gd name="connsiteX14824" fmla="*/ 4327617 w 5697280"/>
                <a:gd name="connsiteY14824" fmla="*/ 438684 h 3222876"/>
                <a:gd name="connsiteX14825" fmla="*/ 4305528 w 5697280"/>
                <a:gd name="connsiteY14825" fmla="*/ 449997 h 3222876"/>
                <a:gd name="connsiteX14826" fmla="*/ 2437044 w 5697280"/>
                <a:gd name="connsiteY14826" fmla="*/ 894142 h 3222876"/>
                <a:gd name="connsiteX14827" fmla="*/ 2441359 w 5697280"/>
                <a:gd name="connsiteY14827" fmla="*/ 903076 h 3222876"/>
                <a:gd name="connsiteX14828" fmla="*/ 2457221 w 5697280"/>
                <a:gd name="connsiteY14828" fmla="*/ 888171 h 3222876"/>
                <a:gd name="connsiteX14829" fmla="*/ 2447821 w 5697280"/>
                <a:gd name="connsiteY14829" fmla="*/ 878701 h 3222876"/>
                <a:gd name="connsiteX14830" fmla="*/ 2437044 w 5697280"/>
                <a:gd name="connsiteY14830" fmla="*/ 894142 h 3222876"/>
                <a:gd name="connsiteX14831" fmla="*/ 2636293 w 5697280"/>
                <a:gd name="connsiteY14831" fmla="*/ 852926 h 3222876"/>
                <a:gd name="connsiteX14832" fmla="*/ 2658662 w 5697280"/>
                <a:gd name="connsiteY14832" fmla="*/ 844575 h 3222876"/>
                <a:gd name="connsiteX14833" fmla="*/ 2636293 w 5697280"/>
                <a:gd name="connsiteY14833" fmla="*/ 852926 h 3222876"/>
                <a:gd name="connsiteX14834" fmla="*/ 1805664 w 5697280"/>
                <a:gd name="connsiteY14834" fmla="*/ 74126 h 3222876"/>
                <a:gd name="connsiteX14835" fmla="*/ 1858776 w 5697280"/>
                <a:gd name="connsiteY14835" fmla="*/ 42287 h 3222876"/>
                <a:gd name="connsiteX14836" fmla="*/ 1861902 w 5697280"/>
                <a:gd name="connsiteY14836" fmla="*/ 35336 h 3222876"/>
                <a:gd name="connsiteX14837" fmla="*/ 1821245 w 5697280"/>
                <a:gd name="connsiteY14837" fmla="*/ 58335 h 3222876"/>
                <a:gd name="connsiteX14838" fmla="*/ 1805664 w 5697280"/>
                <a:gd name="connsiteY14838" fmla="*/ 74126 h 3222876"/>
                <a:gd name="connsiteX14839" fmla="*/ 4216447 w 5697280"/>
                <a:gd name="connsiteY14839" fmla="*/ 2044100 h 3222876"/>
                <a:gd name="connsiteX14840" fmla="*/ 4208516 w 5697280"/>
                <a:gd name="connsiteY14840" fmla="*/ 2073164 h 3222876"/>
                <a:gd name="connsiteX14841" fmla="*/ 4205740 w 5697280"/>
                <a:gd name="connsiteY14841" fmla="*/ 2088396 h 3222876"/>
                <a:gd name="connsiteX14842" fmla="*/ 4212878 w 5697280"/>
                <a:gd name="connsiteY14842" fmla="*/ 2093924 h 3222876"/>
                <a:gd name="connsiteX14843" fmla="*/ 4216937 w 5697280"/>
                <a:gd name="connsiteY14843" fmla="*/ 2088466 h 3222876"/>
                <a:gd name="connsiteX14844" fmla="*/ 4216447 w 5697280"/>
                <a:gd name="connsiteY14844" fmla="*/ 2044100 h 3222876"/>
                <a:gd name="connsiteX14845" fmla="*/ 4149409 w 5697280"/>
                <a:gd name="connsiteY14845" fmla="*/ 2104304 h 3222876"/>
                <a:gd name="connsiteX14846" fmla="*/ 4132801 w 5697280"/>
                <a:gd name="connsiteY14846" fmla="*/ 2109692 h 3222876"/>
                <a:gd name="connsiteX14847" fmla="*/ 4120205 w 5697280"/>
                <a:gd name="connsiteY14847" fmla="*/ 2119069 h 3222876"/>
                <a:gd name="connsiteX14848" fmla="*/ 4128415 w 5697280"/>
                <a:gd name="connsiteY14848" fmla="*/ 2123408 h 3222876"/>
                <a:gd name="connsiteX14849" fmla="*/ 4138142 w 5697280"/>
                <a:gd name="connsiteY14849" fmla="*/ 2117483 h 3222876"/>
                <a:gd name="connsiteX14850" fmla="*/ 4149409 w 5697280"/>
                <a:gd name="connsiteY14850" fmla="*/ 2104304 h 3222876"/>
                <a:gd name="connsiteX14851" fmla="*/ 4161678 w 5697280"/>
                <a:gd name="connsiteY14851" fmla="*/ 1255528 h 3222876"/>
                <a:gd name="connsiteX14852" fmla="*/ 4162938 w 5697280"/>
                <a:gd name="connsiteY14852" fmla="*/ 1198729 h 3222876"/>
                <a:gd name="connsiteX14853" fmla="*/ 4161678 w 5697280"/>
                <a:gd name="connsiteY14853" fmla="*/ 1255528 h 3222876"/>
                <a:gd name="connsiteX14854" fmla="*/ 5339394 w 5697280"/>
                <a:gd name="connsiteY14854" fmla="*/ 805248 h 3222876"/>
                <a:gd name="connsiteX14855" fmla="*/ 5333562 w 5697280"/>
                <a:gd name="connsiteY14855" fmla="*/ 792815 h 3222876"/>
                <a:gd name="connsiteX14856" fmla="*/ 5325795 w 5697280"/>
                <a:gd name="connsiteY14856" fmla="*/ 810729 h 3222876"/>
                <a:gd name="connsiteX14857" fmla="*/ 5330017 w 5697280"/>
                <a:gd name="connsiteY14857" fmla="*/ 820316 h 3222876"/>
                <a:gd name="connsiteX14858" fmla="*/ 5339394 w 5697280"/>
                <a:gd name="connsiteY14858" fmla="*/ 805248 h 3222876"/>
                <a:gd name="connsiteX14859" fmla="*/ 4015636 w 5697280"/>
                <a:gd name="connsiteY14859" fmla="*/ 2770323 h 3222876"/>
                <a:gd name="connsiteX14860" fmla="*/ 4005582 w 5697280"/>
                <a:gd name="connsiteY14860" fmla="*/ 2816205 h 3222876"/>
                <a:gd name="connsiteX14861" fmla="*/ 4015636 w 5697280"/>
                <a:gd name="connsiteY14861" fmla="*/ 2770323 h 3222876"/>
                <a:gd name="connsiteX14862" fmla="*/ 4747900 w 5697280"/>
                <a:gd name="connsiteY14862" fmla="*/ 1346824 h 3222876"/>
                <a:gd name="connsiteX14863" fmla="*/ 4770176 w 5697280"/>
                <a:gd name="connsiteY14863" fmla="*/ 1342742 h 3222876"/>
                <a:gd name="connsiteX14864" fmla="*/ 4744728 w 5697280"/>
                <a:gd name="connsiteY14864" fmla="*/ 1337611 h 3222876"/>
                <a:gd name="connsiteX14865" fmla="*/ 4734441 w 5697280"/>
                <a:gd name="connsiteY14865" fmla="*/ 1345168 h 3222876"/>
                <a:gd name="connsiteX14866" fmla="*/ 4744751 w 5697280"/>
                <a:gd name="connsiteY14866" fmla="*/ 1346591 h 3222876"/>
                <a:gd name="connsiteX14867" fmla="*/ 4747900 w 5697280"/>
                <a:gd name="connsiteY14867" fmla="*/ 1346824 h 3222876"/>
                <a:gd name="connsiteX14868" fmla="*/ 4128695 w 5697280"/>
                <a:gd name="connsiteY14868" fmla="*/ 516382 h 3222876"/>
                <a:gd name="connsiteX14869" fmla="*/ 4142574 w 5697280"/>
                <a:gd name="connsiteY14869" fmla="*/ 485312 h 3222876"/>
                <a:gd name="connsiteX14870" fmla="*/ 4128695 w 5697280"/>
                <a:gd name="connsiteY14870" fmla="*/ 516382 h 3222876"/>
                <a:gd name="connsiteX14871" fmla="*/ 4266107 w 5697280"/>
                <a:gd name="connsiteY14871" fmla="*/ 748240 h 3222876"/>
                <a:gd name="connsiteX14872" fmla="*/ 4243831 w 5697280"/>
                <a:gd name="connsiteY14872" fmla="*/ 771985 h 3222876"/>
                <a:gd name="connsiteX14873" fmla="*/ 4254491 w 5697280"/>
                <a:gd name="connsiteY14873" fmla="*/ 769979 h 3222876"/>
                <a:gd name="connsiteX14874" fmla="*/ 4266107 w 5697280"/>
                <a:gd name="connsiteY14874" fmla="*/ 748240 h 3222876"/>
                <a:gd name="connsiteX14875" fmla="*/ 5290316 w 5697280"/>
                <a:gd name="connsiteY14875" fmla="*/ 1330893 h 3222876"/>
                <a:gd name="connsiteX14876" fmla="*/ 5303962 w 5697280"/>
                <a:gd name="connsiteY14876" fmla="*/ 1376005 h 3222876"/>
                <a:gd name="connsiteX14877" fmla="*/ 5290316 w 5697280"/>
                <a:gd name="connsiteY14877" fmla="*/ 1330893 h 3222876"/>
                <a:gd name="connsiteX14878" fmla="*/ 5288450 w 5697280"/>
                <a:gd name="connsiteY14878" fmla="*/ 869650 h 3222876"/>
                <a:gd name="connsiteX14879" fmla="*/ 5297384 w 5697280"/>
                <a:gd name="connsiteY14879" fmla="*/ 903822 h 3222876"/>
                <a:gd name="connsiteX14880" fmla="*/ 5288450 w 5697280"/>
                <a:gd name="connsiteY14880" fmla="*/ 869650 h 3222876"/>
                <a:gd name="connsiteX14881" fmla="*/ 3946615 w 5697280"/>
                <a:gd name="connsiteY14881" fmla="*/ 1697037 h 3222876"/>
                <a:gd name="connsiteX14882" fmla="*/ 3983469 w 5697280"/>
                <a:gd name="connsiteY14882" fmla="*/ 1673291 h 3222876"/>
                <a:gd name="connsiteX14883" fmla="*/ 3978174 w 5697280"/>
                <a:gd name="connsiteY14883" fmla="*/ 1672521 h 3222876"/>
                <a:gd name="connsiteX14884" fmla="*/ 3946615 w 5697280"/>
                <a:gd name="connsiteY14884" fmla="*/ 1697037 h 3222876"/>
                <a:gd name="connsiteX14885" fmla="*/ 3563747 w 5697280"/>
                <a:gd name="connsiteY14885" fmla="*/ 133071 h 3222876"/>
                <a:gd name="connsiteX14886" fmla="*/ 3543243 w 5697280"/>
                <a:gd name="connsiteY14886" fmla="*/ 139205 h 3222876"/>
                <a:gd name="connsiteX14887" fmla="*/ 3541354 w 5697280"/>
                <a:gd name="connsiteY14887" fmla="*/ 145457 h 3222876"/>
                <a:gd name="connsiteX14888" fmla="*/ 3553507 w 5697280"/>
                <a:gd name="connsiteY14888" fmla="*/ 164187 h 3222876"/>
                <a:gd name="connsiteX14889" fmla="*/ 3556119 w 5697280"/>
                <a:gd name="connsiteY14889" fmla="*/ 157399 h 3222876"/>
                <a:gd name="connsiteX14890" fmla="*/ 3563747 w 5697280"/>
                <a:gd name="connsiteY14890" fmla="*/ 133071 h 3222876"/>
                <a:gd name="connsiteX14891" fmla="*/ 970323 w 5697280"/>
                <a:gd name="connsiteY14891" fmla="*/ 1761766 h 3222876"/>
                <a:gd name="connsiteX14892" fmla="*/ 1002582 w 5697280"/>
                <a:gd name="connsiteY14892" fmla="*/ 1805012 h 3222876"/>
                <a:gd name="connsiteX14893" fmla="*/ 970323 w 5697280"/>
                <a:gd name="connsiteY14893" fmla="*/ 1761766 h 3222876"/>
                <a:gd name="connsiteX14894" fmla="*/ 5058762 w 5697280"/>
                <a:gd name="connsiteY14894" fmla="*/ 1441643 h 3222876"/>
                <a:gd name="connsiteX14895" fmla="*/ 5055450 w 5697280"/>
                <a:gd name="connsiteY14895" fmla="*/ 1410130 h 3222876"/>
                <a:gd name="connsiteX14896" fmla="*/ 5051857 w 5697280"/>
                <a:gd name="connsiteY14896" fmla="*/ 1399727 h 3222876"/>
                <a:gd name="connsiteX14897" fmla="*/ 5044696 w 5697280"/>
                <a:gd name="connsiteY14897" fmla="*/ 1413559 h 3222876"/>
                <a:gd name="connsiteX14898" fmla="*/ 5058762 w 5697280"/>
                <a:gd name="connsiteY14898" fmla="*/ 1441643 h 3222876"/>
                <a:gd name="connsiteX14899" fmla="*/ 3521387 w 5697280"/>
                <a:gd name="connsiteY14899" fmla="*/ 667113 h 3222876"/>
                <a:gd name="connsiteX14900" fmla="*/ 3507695 w 5697280"/>
                <a:gd name="connsiteY14900" fmla="*/ 692655 h 3222876"/>
                <a:gd name="connsiteX14901" fmla="*/ 3524303 w 5697280"/>
                <a:gd name="connsiteY14901" fmla="*/ 674134 h 3222876"/>
                <a:gd name="connsiteX14902" fmla="*/ 3521387 w 5697280"/>
                <a:gd name="connsiteY14902" fmla="*/ 667113 h 3222876"/>
                <a:gd name="connsiteX14903" fmla="*/ 3931663 w 5697280"/>
                <a:gd name="connsiteY14903" fmla="*/ 1956582 h 3222876"/>
                <a:gd name="connsiteX14904" fmla="*/ 3948574 w 5697280"/>
                <a:gd name="connsiteY14904" fmla="*/ 1938271 h 3222876"/>
                <a:gd name="connsiteX14905" fmla="*/ 3947338 w 5697280"/>
                <a:gd name="connsiteY14905" fmla="*/ 1928078 h 3222876"/>
                <a:gd name="connsiteX14906" fmla="*/ 3937891 w 5697280"/>
                <a:gd name="connsiteY14906" fmla="*/ 1932860 h 3222876"/>
                <a:gd name="connsiteX14907" fmla="*/ 3931663 w 5697280"/>
                <a:gd name="connsiteY14907" fmla="*/ 1956582 h 3222876"/>
                <a:gd name="connsiteX14908" fmla="*/ 4238653 w 5697280"/>
                <a:gd name="connsiteY14908" fmla="*/ 2515560 h 3222876"/>
                <a:gd name="connsiteX14909" fmla="*/ 4252812 w 5697280"/>
                <a:gd name="connsiteY14909" fmla="*/ 2466063 h 3222876"/>
                <a:gd name="connsiteX14910" fmla="*/ 4238653 w 5697280"/>
                <a:gd name="connsiteY14910" fmla="*/ 2515560 h 3222876"/>
                <a:gd name="connsiteX14911" fmla="*/ 1136635 w 5697280"/>
                <a:gd name="connsiteY14911" fmla="*/ 842406 h 3222876"/>
                <a:gd name="connsiteX14912" fmla="*/ 1144286 w 5697280"/>
                <a:gd name="connsiteY14912" fmla="*/ 813342 h 3222876"/>
                <a:gd name="connsiteX14913" fmla="*/ 1137452 w 5697280"/>
                <a:gd name="connsiteY14913" fmla="*/ 806461 h 3222876"/>
                <a:gd name="connsiteX14914" fmla="*/ 1133580 w 5697280"/>
                <a:gd name="connsiteY14914" fmla="*/ 812712 h 3222876"/>
                <a:gd name="connsiteX14915" fmla="*/ 1136635 w 5697280"/>
                <a:gd name="connsiteY14915" fmla="*/ 842406 h 3222876"/>
                <a:gd name="connsiteX14916" fmla="*/ 4918971 w 5697280"/>
                <a:gd name="connsiteY14916" fmla="*/ 331806 h 3222876"/>
                <a:gd name="connsiteX14917" fmla="*/ 4950110 w 5697280"/>
                <a:gd name="connsiteY14917" fmla="*/ 353032 h 3222876"/>
                <a:gd name="connsiteX14918" fmla="*/ 4948035 w 5697280"/>
                <a:gd name="connsiteY14918" fmla="*/ 348367 h 3222876"/>
                <a:gd name="connsiteX14919" fmla="*/ 4918971 w 5697280"/>
                <a:gd name="connsiteY14919" fmla="*/ 331806 h 3222876"/>
                <a:gd name="connsiteX14920" fmla="*/ 1824977 w 5697280"/>
                <a:gd name="connsiteY14920" fmla="*/ 589928 h 3222876"/>
                <a:gd name="connsiteX14921" fmla="*/ 1795237 w 5697280"/>
                <a:gd name="connsiteY14921" fmla="*/ 610245 h 3222876"/>
                <a:gd name="connsiteX14922" fmla="*/ 1800859 w 5697280"/>
                <a:gd name="connsiteY14922" fmla="*/ 614957 h 3222876"/>
                <a:gd name="connsiteX14923" fmla="*/ 1819986 w 5697280"/>
                <a:gd name="connsiteY14923" fmla="*/ 595643 h 3222876"/>
                <a:gd name="connsiteX14924" fmla="*/ 1824977 w 5697280"/>
                <a:gd name="connsiteY14924" fmla="*/ 589928 h 3222876"/>
                <a:gd name="connsiteX14925" fmla="*/ 4140568 w 5697280"/>
                <a:gd name="connsiteY14925" fmla="*/ 223341 h 3222876"/>
                <a:gd name="connsiteX14926" fmla="*/ 4177399 w 5697280"/>
                <a:gd name="connsiteY14926" fmla="*/ 223598 h 3222876"/>
                <a:gd name="connsiteX14927" fmla="*/ 4174973 w 5697280"/>
                <a:gd name="connsiteY14927" fmla="*/ 220332 h 3222876"/>
                <a:gd name="connsiteX14928" fmla="*/ 4140568 w 5697280"/>
                <a:gd name="connsiteY14928" fmla="*/ 223341 h 3222876"/>
                <a:gd name="connsiteX14929" fmla="*/ 4555859 w 5697280"/>
                <a:gd name="connsiteY14929" fmla="*/ 1361356 h 3222876"/>
                <a:gd name="connsiteX14930" fmla="*/ 4560408 w 5697280"/>
                <a:gd name="connsiteY14930" fmla="*/ 1386478 h 3222876"/>
                <a:gd name="connsiteX14931" fmla="*/ 4567103 w 5697280"/>
                <a:gd name="connsiteY14931" fmla="*/ 1375398 h 3222876"/>
                <a:gd name="connsiteX14932" fmla="*/ 4555859 w 5697280"/>
                <a:gd name="connsiteY14932" fmla="*/ 1361356 h 3222876"/>
                <a:gd name="connsiteX14933" fmla="*/ 629581 w 5697280"/>
                <a:gd name="connsiteY14933" fmla="*/ 2576836 h 3222876"/>
                <a:gd name="connsiteX14934" fmla="*/ 651740 w 5697280"/>
                <a:gd name="connsiteY14934" fmla="*/ 2543784 h 3222876"/>
                <a:gd name="connsiteX14935" fmla="*/ 629581 w 5697280"/>
                <a:gd name="connsiteY14935" fmla="*/ 2576836 h 3222876"/>
                <a:gd name="connsiteX14936" fmla="*/ 1266233 w 5697280"/>
                <a:gd name="connsiteY14936" fmla="*/ 908627 h 3222876"/>
                <a:gd name="connsiteX14937" fmla="*/ 1255713 w 5697280"/>
                <a:gd name="connsiteY14937" fmla="*/ 907251 h 3222876"/>
                <a:gd name="connsiteX14938" fmla="*/ 1259889 w 5697280"/>
                <a:gd name="connsiteY14938" fmla="*/ 928594 h 3222876"/>
                <a:gd name="connsiteX14939" fmla="*/ 1267866 w 5697280"/>
                <a:gd name="connsiteY14939" fmla="*/ 929574 h 3222876"/>
                <a:gd name="connsiteX14940" fmla="*/ 1266233 w 5697280"/>
                <a:gd name="connsiteY14940" fmla="*/ 908627 h 3222876"/>
                <a:gd name="connsiteX14941" fmla="*/ 4603141 w 5697280"/>
                <a:gd name="connsiteY14941" fmla="*/ 1162271 h 3222876"/>
                <a:gd name="connsiteX14942" fmla="*/ 4574637 w 5697280"/>
                <a:gd name="connsiteY14942" fmla="*/ 1148229 h 3222876"/>
                <a:gd name="connsiteX14943" fmla="*/ 4569785 w 5697280"/>
                <a:gd name="connsiteY14943" fmla="*/ 1152288 h 3222876"/>
                <a:gd name="connsiteX14944" fmla="*/ 4573424 w 5697280"/>
                <a:gd name="connsiteY14944" fmla="*/ 1158446 h 3222876"/>
                <a:gd name="connsiteX14945" fmla="*/ 4603141 w 5697280"/>
                <a:gd name="connsiteY14945" fmla="*/ 1162271 h 3222876"/>
                <a:gd name="connsiteX14946" fmla="*/ 3327924 w 5697280"/>
                <a:gd name="connsiteY14946" fmla="*/ 2513950 h 3222876"/>
                <a:gd name="connsiteX14947" fmla="*/ 3357081 w 5697280"/>
                <a:gd name="connsiteY14947" fmla="*/ 2508445 h 3222876"/>
                <a:gd name="connsiteX14948" fmla="*/ 3344531 w 5697280"/>
                <a:gd name="connsiteY14948" fmla="*/ 2499302 h 3222876"/>
                <a:gd name="connsiteX14949" fmla="*/ 3327924 w 5697280"/>
                <a:gd name="connsiteY14949" fmla="*/ 2513950 h 3222876"/>
                <a:gd name="connsiteX14950" fmla="*/ 5355162 w 5697280"/>
                <a:gd name="connsiteY14950" fmla="*/ 954486 h 3222876"/>
                <a:gd name="connsiteX14951" fmla="*/ 5360574 w 5697280"/>
                <a:gd name="connsiteY14951" fmla="*/ 952456 h 3222876"/>
                <a:gd name="connsiteX14952" fmla="*/ 5369437 w 5697280"/>
                <a:gd name="connsiteY14952" fmla="*/ 946905 h 3222876"/>
                <a:gd name="connsiteX14953" fmla="*/ 5360574 w 5697280"/>
                <a:gd name="connsiteY14953" fmla="*/ 928781 h 3222876"/>
                <a:gd name="connsiteX14954" fmla="*/ 5357751 w 5697280"/>
                <a:gd name="connsiteY14954" fmla="*/ 934262 h 3222876"/>
                <a:gd name="connsiteX14955" fmla="*/ 5355162 w 5697280"/>
                <a:gd name="connsiteY14955" fmla="*/ 954486 h 3222876"/>
                <a:gd name="connsiteX14956" fmla="*/ 4150272 w 5697280"/>
                <a:gd name="connsiteY14956" fmla="*/ 966335 h 3222876"/>
                <a:gd name="connsiteX14957" fmla="*/ 4147286 w 5697280"/>
                <a:gd name="connsiteY14957" fmla="*/ 988495 h 3222876"/>
                <a:gd name="connsiteX14958" fmla="*/ 4157573 w 5697280"/>
                <a:gd name="connsiteY14958" fmla="*/ 975829 h 3222876"/>
                <a:gd name="connsiteX14959" fmla="*/ 4150272 w 5697280"/>
                <a:gd name="connsiteY14959" fmla="*/ 966335 h 3222876"/>
                <a:gd name="connsiteX14960" fmla="*/ 4277001 w 5697280"/>
                <a:gd name="connsiteY14960" fmla="*/ 2854062 h 3222876"/>
                <a:gd name="connsiteX14961" fmla="*/ 4269746 w 5697280"/>
                <a:gd name="connsiteY14961" fmla="*/ 2889121 h 3222876"/>
                <a:gd name="connsiteX14962" fmla="*/ 4272965 w 5697280"/>
                <a:gd name="connsiteY14962" fmla="*/ 2893460 h 3222876"/>
                <a:gd name="connsiteX14963" fmla="*/ 4277653 w 5697280"/>
                <a:gd name="connsiteY14963" fmla="*/ 2890194 h 3222876"/>
                <a:gd name="connsiteX14964" fmla="*/ 4277001 w 5697280"/>
                <a:gd name="connsiteY14964" fmla="*/ 2854062 h 3222876"/>
                <a:gd name="connsiteX14965" fmla="*/ 3837591 w 5697280"/>
                <a:gd name="connsiteY14965" fmla="*/ 194790 h 3222876"/>
                <a:gd name="connsiteX14966" fmla="*/ 3891566 w 5697280"/>
                <a:gd name="connsiteY14966" fmla="*/ 179232 h 3222876"/>
                <a:gd name="connsiteX14967" fmla="*/ 3837591 w 5697280"/>
                <a:gd name="connsiteY14967" fmla="*/ 194790 h 3222876"/>
                <a:gd name="connsiteX14968" fmla="*/ 4260976 w 5697280"/>
                <a:gd name="connsiteY14968" fmla="*/ 2035190 h 3222876"/>
                <a:gd name="connsiteX14969" fmla="*/ 4250083 w 5697280"/>
                <a:gd name="connsiteY14969" fmla="*/ 2091335 h 3222876"/>
                <a:gd name="connsiteX14970" fmla="*/ 4260976 w 5697280"/>
                <a:gd name="connsiteY14970" fmla="*/ 2035190 h 3222876"/>
                <a:gd name="connsiteX14971" fmla="*/ 4264474 w 5697280"/>
                <a:gd name="connsiteY14971" fmla="*/ 2244468 h 3222876"/>
                <a:gd name="connsiteX14972" fmla="*/ 4261022 w 5697280"/>
                <a:gd name="connsiteY14972" fmla="*/ 2277847 h 3222876"/>
                <a:gd name="connsiteX14973" fmla="*/ 4270213 w 5697280"/>
                <a:gd name="connsiteY14973" fmla="*/ 2259513 h 3222876"/>
                <a:gd name="connsiteX14974" fmla="*/ 4264474 w 5697280"/>
                <a:gd name="connsiteY14974" fmla="*/ 2244468 h 3222876"/>
                <a:gd name="connsiteX14975" fmla="*/ 5002710 w 5697280"/>
                <a:gd name="connsiteY14975" fmla="*/ 1280393 h 3222876"/>
                <a:gd name="connsiteX14976" fmla="*/ 5009335 w 5697280"/>
                <a:gd name="connsiteY14976" fmla="*/ 1290609 h 3222876"/>
                <a:gd name="connsiteX14977" fmla="*/ 5026106 w 5697280"/>
                <a:gd name="connsiteY14977" fmla="*/ 1290633 h 3222876"/>
                <a:gd name="connsiteX14978" fmla="*/ 5016309 w 5697280"/>
                <a:gd name="connsiteY14978" fmla="*/ 1278783 h 3222876"/>
                <a:gd name="connsiteX14979" fmla="*/ 5002710 w 5697280"/>
                <a:gd name="connsiteY14979" fmla="*/ 1280393 h 3222876"/>
                <a:gd name="connsiteX14980" fmla="*/ 4246117 w 5697280"/>
                <a:gd name="connsiteY14980" fmla="*/ 3081045 h 3222876"/>
                <a:gd name="connsiteX14981" fmla="*/ 4264171 w 5697280"/>
                <a:gd name="connsiteY14981" fmla="*/ 3117970 h 3222876"/>
                <a:gd name="connsiteX14982" fmla="*/ 4263611 w 5697280"/>
                <a:gd name="connsiteY14982" fmla="*/ 3108966 h 3222876"/>
                <a:gd name="connsiteX14983" fmla="*/ 4246117 w 5697280"/>
                <a:gd name="connsiteY14983" fmla="*/ 3081045 h 3222876"/>
                <a:gd name="connsiteX14984" fmla="*/ 3592227 w 5697280"/>
                <a:gd name="connsiteY14984" fmla="*/ 847794 h 3222876"/>
                <a:gd name="connsiteX14985" fmla="*/ 3614130 w 5697280"/>
                <a:gd name="connsiteY14985" fmla="*/ 842896 h 3222876"/>
                <a:gd name="connsiteX14986" fmla="*/ 3620521 w 5697280"/>
                <a:gd name="connsiteY14986" fmla="*/ 832772 h 3222876"/>
                <a:gd name="connsiteX14987" fmla="*/ 3612847 w 5697280"/>
                <a:gd name="connsiteY14987" fmla="*/ 830696 h 3222876"/>
                <a:gd name="connsiteX14988" fmla="*/ 3592227 w 5697280"/>
                <a:gd name="connsiteY14988" fmla="*/ 847794 h 3222876"/>
                <a:gd name="connsiteX14989" fmla="*/ 4218056 w 5697280"/>
                <a:gd name="connsiteY14989" fmla="*/ 266237 h 3222876"/>
                <a:gd name="connsiteX14990" fmla="*/ 4194964 w 5697280"/>
                <a:gd name="connsiteY14990" fmla="*/ 269153 h 3222876"/>
                <a:gd name="connsiteX14991" fmla="*/ 4202451 w 5697280"/>
                <a:gd name="connsiteY14991" fmla="*/ 277200 h 3222876"/>
                <a:gd name="connsiteX14992" fmla="*/ 4213671 w 5697280"/>
                <a:gd name="connsiteY14992" fmla="*/ 272652 h 3222876"/>
                <a:gd name="connsiteX14993" fmla="*/ 4218056 w 5697280"/>
                <a:gd name="connsiteY14993" fmla="*/ 266237 h 3222876"/>
                <a:gd name="connsiteX14994" fmla="*/ 4647389 w 5697280"/>
                <a:gd name="connsiteY14994" fmla="*/ 368240 h 3222876"/>
                <a:gd name="connsiteX14995" fmla="*/ 4660895 w 5697280"/>
                <a:gd name="connsiteY14995" fmla="*/ 362549 h 3222876"/>
                <a:gd name="connsiteX14996" fmla="*/ 4648556 w 5697280"/>
                <a:gd name="connsiteY14996" fmla="*/ 355855 h 3222876"/>
                <a:gd name="connsiteX14997" fmla="*/ 4633231 w 5697280"/>
                <a:gd name="connsiteY14997" fmla="*/ 364019 h 3222876"/>
                <a:gd name="connsiteX14998" fmla="*/ 4647389 w 5697280"/>
                <a:gd name="connsiteY14998" fmla="*/ 368240 h 3222876"/>
                <a:gd name="connsiteX14999" fmla="*/ 548081 w 5697280"/>
                <a:gd name="connsiteY14999" fmla="*/ 1896705 h 3222876"/>
                <a:gd name="connsiteX15000" fmla="*/ 550833 w 5697280"/>
                <a:gd name="connsiteY15000" fmla="*/ 1917698 h 3222876"/>
                <a:gd name="connsiteX15001" fmla="*/ 552233 w 5697280"/>
                <a:gd name="connsiteY15001" fmla="*/ 1923156 h 3222876"/>
                <a:gd name="connsiteX15002" fmla="*/ 556408 w 5697280"/>
                <a:gd name="connsiteY15002" fmla="*/ 1924136 h 3222876"/>
                <a:gd name="connsiteX15003" fmla="*/ 559837 w 5697280"/>
                <a:gd name="connsiteY15003" fmla="*/ 1903166 h 3222876"/>
                <a:gd name="connsiteX15004" fmla="*/ 548081 w 5697280"/>
                <a:gd name="connsiteY15004" fmla="*/ 1896705 h 3222876"/>
                <a:gd name="connsiteX15005" fmla="*/ 4115213 w 5697280"/>
                <a:gd name="connsiteY15005" fmla="*/ 2347125 h 3222876"/>
                <a:gd name="connsiteX15006" fmla="*/ 4142271 w 5697280"/>
                <a:gd name="connsiteY15006" fmla="*/ 2332873 h 3222876"/>
                <a:gd name="connsiteX15007" fmla="*/ 4136720 w 5697280"/>
                <a:gd name="connsiteY15007" fmla="*/ 2328697 h 3222876"/>
                <a:gd name="connsiteX15008" fmla="*/ 4115213 w 5697280"/>
                <a:gd name="connsiteY15008" fmla="*/ 2347125 h 3222876"/>
                <a:gd name="connsiteX15009" fmla="*/ 4394375 w 5697280"/>
                <a:gd name="connsiteY15009" fmla="*/ 233255 h 3222876"/>
                <a:gd name="connsiteX15010" fmla="*/ 4436968 w 5697280"/>
                <a:gd name="connsiteY15010" fmla="*/ 222921 h 3222876"/>
                <a:gd name="connsiteX15011" fmla="*/ 4394375 w 5697280"/>
                <a:gd name="connsiteY15011" fmla="*/ 233255 h 3222876"/>
                <a:gd name="connsiteX15012" fmla="*/ 3277237 w 5697280"/>
                <a:gd name="connsiteY15012" fmla="*/ 2436182 h 3222876"/>
                <a:gd name="connsiteX15013" fmla="*/ 3248383 w 5697280"/>
                <a:gd name="connsiteY15013" fmla="*/ 2454306 h 3222876"/>
                <a:gd name="connsiteX15014" fmla="*/ 3248149 w 5697280"/>
                <a:gd name="connsiteY15014" fmla="*/ 2459321 h 3222876"/>
                <a:gd name="connsiteX15015" fmla="*/ 3252535 w 5697280"/>
                <a:gd name="connsiteY15015" fmla="*/ 2459764 h 3222876"/>
                <a:gd name="connsiteX15016" fmla="*/ 3277237 w 5697280"/>
                <a:gd name="connsiteY15016" fmla="*/ 2436182 h 3222876"/>
                <a:gd name="connsiteX15017" fmla="*/ 4253278 w 5697280"/>
                <a:gd name="connsiteY15017" fmla="*/ 2230892 h 3222876"/>
                <a:gd name="connsiteX15018" fmla="*/ 4241942 w 5697280"/>
                <a:gd name="connsiteY15018" fmla="*/ 2274465 h 3222876"/>
                <a:gd name="connsiteX15019" fmla="*/ 4253278 w 5697280"/>
                <a:gd name="connsiteY15019" fmla="*/ 2230892 h 3222876"/>
                <a:gd name="connsiteX15020" fmla="*/ 4078032 w 5697280"/>
                <a:gd name="connsiteY15020" fmla="*/ 1779703 h 3222876"/>
                <a:gd name="connsiteX15021" fmla="*/ 4119318 w 5697280"/>
                <a:gd name="connsiteY15021" fmla="*/ 1750872 h 3222876"/>
                <a:gd name="connsiteX15022" fmla="*/ 4078032 w 5697280"/>
                <a:gd name="connsiteY15022" fmla="*/ 1779703 h 3222876"/>
                <a:gd name="connsiteX15023" fmla="*/ 3676923 w 5697280"/>
                <a:gd name="connsiteY15023" fmla="*/ 1361310 h 3222876"/>
                <a:gd name="connsiteX15024" fmla="*/ 3695327 w 5697280"/>
                <a:gd name="connsiteY15024" fmla="*/ 1338754 h 3222876"/>
                <a:gd name="connsiteX15025" fmla="*/ 3695957 w 5697280"/>
                <a:gd name="connsiteY15025" fmla="*/ 1329680 h 3222876"/>
                <a:gd name="connsiteX15026" fmla="*/ 3685064 w 5697280"/>
                <a:gd name="connsiteY15026" fmla="*/ 1335395 h 3222876"/>
                <a:gd name="connsiteX15027" fmla="*/ 3676923 w 5697280"/>
                <a:gd name="connsiteY15027" fmla="*/ 1361310 h 3222876"/>
                <a:gd name="connsiteX15028" fmla="*/ 3404595 w 5697280"/>
                <a:gd name="connsiteY15028" fmla="*/ 559791 h 3222876"/>
                <a:gd name="connsiteX15029" fmla="*/ 3426405 w 5697280"/>
                <a:gd name="connsiteY15029" fmla="*/ 532104 h 3222876"/>
                <a:gd name="connsiteX15030" fmla="*/ 3404595 w 5697280"/>
                <a:gd name="connsiteY15030" fmla="*/ 559791 h 3222876"/>
                <a:gd name="connsiteX15031" fmla="*/ 5221226 w 5697280"/>
                <a:gd name="connsiteY15031" fmla="*/ 603924 h 3222876"/>
                <a:gd name="connsiteX15032" fmla="*/ 5235524 w 5697280"/>
                <a:gd name="connsiteY15032" fmla="*/ 592774 h 3222876"/>
                <a:gd name="connsiteX15033" fmla="*/ 5239000 w 5697280"/>
                <a:gd name="connsiteY15033" fmla="*/ 584703 h 3222876"/>
                <a:gd name="connsiteX15034" fmla="*/ 5230836 w 5697280"/>
                <a:gd name="connsiteY15034" fmla="*/ 581717 h 3222876"/>
                <a:gd name="connsiteX15035" fmla="*/ 5221226 w 5697280"/>
                <a:gd name="connsiteY15035" fmla="*/ 603924 h 3222876"/>
                <a:gd name="connsiteX15036" fmla="*/ 3969264 w 5697280"/>
                <a:gd name="connsiteY15036" fmla="*/ 856098 h 3222876"/>
                <a:gd name="connsiteX15037" fmla="*/ 3980227 w 5697280"/>
                <a:gd name="connsiteY15037" fmla="*/ 893046 h 3222876"/>
                <a:gd name="connsiteX15038" fmla="*/ 3969264 w 5697280"/>
                <a:gd name="connsiteY15038" fmla="*/ 856098 h 3222876"/>
                <a:gd name="connsiteX15039" fmla="*/ 5235314 w 5697280"/>
                <a:gd name="connsiteY15039" fmla="*/ 1402083 h 3222876"/>
                <a:gd name="connsiteX15040" fmla="*/ 5241262 w 5697280"/>
                <a:gd name="connsiteY15040" fmla="*/ 1418458 h 3222876"/>
                <a:gd name="connsiteX15041" fmla="*/ 5249426 w 5697280"/>
                <a:gd name="connsiteY15041" fmla="*/ 1414749 h 3222876"/>
                <a:gd name="connsiteX15042" fmla="*/ 5247607 w 5697280"/>
                <a:gd name="connsiteY15042" fmla="*/ 1405582 h 3222876"/>
                <a:gd name="connsiteX15043" fmla="*/ 5240003 w 5697280"/>
                <a:gd name="connsiteY15043" fmla="*/ 1392473 h 3222876"/>
                <a:gd name="connsiteX15044" fmla="*/ 5235314 w 5697280"/>
                <a:gd name="connsiteY15044" fmla="*/ 1402083 h 3222876"/>
                <a:gd name="connsiteX15045" fmla="*/ 4120228 w 5697280"/>
                <a:gd name="connsiteY15045" fmla="*/ 773478 h 3222876"/>
                <a:gd name="connsiteX15046" fmla="*/ 4132474 w 5697280"/>
                <a:gd name="connsiteY15046" fmla="*/ 739493 h 3222876"/>
                <a:gd name="connsiteX15047" fmla="*/ 4119225 w 5697280"/>
                <a:gd name="connsiteY15047" fmla="*/ 756450 h 3222876"/>
                <a:gd name="connsiteX15048" fmla="*/ 4120228 w 5697280"/>
                <a:gd name="connsiteY15048" fmla="*/ 773478 h 3222876"/>
                <a:gd name="connsiteX15049" fmla="*/ 4009361 w 5697280"/>
                <a:gd name="connsiteY15049" fmla="*/ 264604 h 3222876"/>
                <a:gd name="connsiteX15050" fmla="*/ 4033457 w 5697280"/>
                <a:gd name="connsiteY15050" fmla="*/ 257793 h 3222876"/>
                <a:gd name="connsiteX15051" fmla="*/ 4035696 w 5697280"/>
                <a:gd name="connsiteY15051" fmla="*/ 251938 h 3222876"/>
                <a:gd name="connsiteX15052" fmla="*/ 4029258 w 5697280"/>
                <a:gd name="connsiteY15052" fmla="*/ 248580 h 3222876"/>
                <a:gd name="connsiteX15053" fmla="*/ 4009361 w 5697280"/>
                <a:gd name="connsiteY15053" fmla="*/ 264604 h 3222876"/>
                <a:gd name="connsiteX15054" fmla="*/ 200528 w 5697280"/>
                <a:gd name="connsiteY15054" fmla="*/ 1785278 h 3222876"/>
                <a:gd name="connsiteX15055" fmla="*/ 172980 w 5697280"/>
                <a:gd name="connsiteY15055" fmla="*/ 1745974 h 3222876"/>
                <a:gd name="connsiteX15056" fmla="*/ 200528 w 5697280"/>
                <a:gd name="connsiteY15056" fmla="*/ 1785278 h 3222876"/>
                <a:gd name="connsiteX15057" fmla="*/ 1425454 w 5697280"/>
                <a:gd name="connsiteY15057" fmla="*/ 844225 h 3222876"/>
                <a:gd name="connsiteX15058" fmla="*/ 1428417 w 5697280"/>
                <a:gd name="connsiteY15058" fmla="*/ 844318 h 3222876"/>
                <a:gd name="connsiteX15059" fmla="*/ 1428417 w 5697280"/>
                <a:gd name="connsiteY15059" fmla="*/ 794565 h 3222876"/>
                <a:gd name="connsiteX15060" fmla="*/ 1425151 w 5697280"/>
                <a:gd name="connsiteY15060" fmla="*/ 794635 h 3222876"/>
                <a:gd name="connsiteX15061" fmla="*/ 1425454 w 5697280"/>
                <a:gd name="connsiteY15061" fmla="*/ 844225 h 3222876"/>
                <a:gd name="connsiteX15062" fmla="*/ 2450177 w 5697280"/>
                <a:gd name="connsiteY15062" fmla="*/ 399427 h 3222876"/>
                <a:gd name="connsiteX15063" fmla="*/ 2467018 w 5697280"/>
                <a:gd name="connsiteY15063" fmla="*/ 398284 h 3222876"/>
                <a:gd name="connsiteX15064" fmla="*/ 2469140 w 5697280"/>
                <a:gd name="connsiteY15064" fmla="*/ 398471 h 3222876"/>
                <a:gd name="connsiteX15065" fmla="*/ 2461163 w 5697280"/>
                <a:gd name="connsiteY15065" fmla="*/ 383402 h 3222876"/>
                <a:gd name="connsiteX15066" fmla="*/ 2450177 w 5697280"/>
                <a:gd name="connsiteY15066" fmla="*/ 399427 h 3222876"/>
                <a:gd name="connsiteX15067" fmla="*/ 4328317 w 5697280"/>
                <a:gd name="connsiteY15067" fmla="*/ 2640166 h 3222876"/>
                <a:gd name="connsiteX15068" fmla="*/ 4314858 w 5697280"/>
                <a:gd name="connsiteY15068" fmla="*/ 2662885 h 3222876"/>
                <a:gd name="connsiteX15069" fmla="*/ 4328317 w 5697280"/>
                <a:gd name="connsiteY15069" fmla="*/ 2640166 h 3222876"/>
                <a:gd name="connsiteX15070" fmla="*/ 5279703 w 5697280"/>
                <a:gd name="connsiteY15070" fmla="*/ 1387248 h 3222876"/>
                <a:gd name="connsiteX15071" fmla="*/ 5275714 w 5697280"/>
                <a:gd name="connsiteY15071" fmla="*/ 1358557 h 3222876"/>
                <a:gd name="connsiteX15072" fmla="*/ 5270816 w 5697280"/>
                <a:gd name="connsiteY15072" fmla="*/ 1357041 h 3222876"/>
                <a:gd name="connsiteX15073" fmla="*/ 5266547 w 5697280"/>
                <a:gd name="connsiteY15073" fmla="*/ 1363036 h 3222876"/>
                <a:gd name="connsiteX15074" fmla="*/ 5279703 w 5697280"/>
                <a:gd name="connsiteY15074" fmla="*/ 1387248 h 3222876"/>
                <a:gd name="connsiteX15075" fmla="*/ 637022 w 5697280"/>
                <a:gd name="connsiteY15075" fmla="*/ 1987395 h 3222876"/>
                <a:gd name="connsiteX15076" fmla="*/ 630141 w 5697280"/>
                <a:gd name="connsiteY15076" fmla="*/ 2008015 h 3222876"/>
                <a:gd name="connsiteX15077" fmla="*/ 643576 w 5697280"/>
                <a:gd name="connsiteY15077" fmla="*/ 2002324 h 3222876"/>
                <a:gd name="connsiteX15078" fmla="*/ 637022 w 5697280"/>
                <a:gd name="connsiteY15078" fmla="*/ 1987395 h 3222876"/>
                <a:gd name="connsiteX15079" fmla="*/ 4271169 w 5697280"/>
                <a:gd name="connsiteY15079" fmla="*/ 2415656 h 3222876"/>
                <a:gd name="connsiteX15080" fmla="*/ 4267763 w 5697280"/>
                <a:gd name="connsiteY15080" fmla="*/ 2414699 h 3222876"/>
                <a:gd name="connsiteX15081" fmla="*/ 4258293 w 5697280"/>
                <a:gd name="connsiteY15081" fmla="*/ 2455566 h 3222876"/>
                <a:gd name="connsiteX15082" fmla="*/ 4262888 w 5697280"/>
                <a:gd name="connsiteY15082" fmla="*/ 2453257 h 3222876"/>
                <a:gd name="connsiteX15083" fmla="*/ 4271169 w 5697280"/>
                <a:gd name="connsiteY15083" fmla="*/ 2415656 h 3222876"/>
                <a:gd name="connsiteX15084" fmla="*/ 4983793 w 5697280"/>
                <a:gd name="connsiteY15084" fmla="*/ 1449807 h 3222876"/>
                <a:gd name="connsiteX15085" fmla="*/ 5028345 w 5697280"/>
                <a:gd name="connsiteY15085" fmla="*/ 1441970 h 3222876"/>
                <a:gd name="connsiteX15086" fmla="*/ 4983793 w 5697280"/>
                <a:gd name="connsiteY15086" fmla="*/ 1449807 h 3222876"/>
                <a:gd name="connsiteX15087" fmla="*/ 4131331 w 5697280"/>
                <a:gd name="connsiteY15087" fmla="*/ 2944263 h 3222876"/>
                <a:gd name="connsiteX15088" fmla="*/ 4129768 w 5697280"/>
                <a:gd name="connsiteY15088" fmla="*/ 2915362 h 3222876"/>
                <a:gd name="connsiteX15089" fmla="*/ 4127389 w 5697280"/>
                <a:gd name="connsiteY15089" fmla="*/ 2921474 h 3222876"/>
                <a:gd name="connsiteX15090" fmla="*/ 4131331 w 5697280"/>
                <a:gd name="connsiteY15090" fmla="*/ 2944263 h 3222876"/>
                <a:gd name="connsiteX15091" fmla="*/ 1331172 w 5697280"/>
                <a:gd name="connsiteY15091" fmla="*/ 2095207 h 3222876"/>
                <a:gd name="connsiteX15092" fmla="*/ 1349716 w 5697280"/>
                <a:gd name="connsiteY15092" fmla="*/ 2072138 h 3222876"/>
                <a:gd name="connsiteX15093" fmla="*/ 1344071 w 5697280"/>
                <a:gd name="connsiteY15093" fmla="*/ 2072931 h 3222876"/>
                <a:gd name="connsiteX15094" fmla="*/ 1331172 w 5697280"/>
                <a:gd name="connsiteY15094" fmla="*/ 2095207 h 3222876"/>
                <a:gd name="connsiteX15095" fmla="*/ 4929071 w 5697280"/>
                <a:gd name="connsiteY15095" fmla="*/ 511484 h 3222876"/>
                <a:gd name="connsiteX15096" fmla="*/ 4912603 w 5697280"/>
                <a:gd name="connsiteY15096" fmla="*/ 505722 h 3222876"/>
                <a:gd name="connsiteX15097" fmla="*/ 4924616 w 5697280"/>
                <a:gd name="connsiteY15097" fmla="*/ 519484 h 3222876"/>
                <a:gd name="connsiteX15098" fmla="*/ 4929071 w 5697280"/>
                <a:gd name="connsiteY15098" fmla="*/ 511484 h 3222876"/>
                <a:gd name="connsiteX15099" fmla="*/ 4911950 w 5697280"/>
                <a:gd name="connsiteY15099" fmla="*/ 530541 h 3222876"/>
                <a:gd name="connsiteX15100" fmla="*/ 4942343 w 5697280"/>
                <a:gd name="connsiteY15100" fmla="*/ 541201 h 3222876"/>
                <a:gd name="connsiteX15101" fmla="*/ 4941270 w 5697280"/>
                <a:gd name="connsiteY15101" fmla="*/ 534926 h 3222876"/>
                <a:gd name="connsiteX15102" fmla="*/ 4911950 w 5697280"/>
                <a:gd name="connsiteY15102" fmla="*/ 530541 h 3222876"/>
                <a:gd name="connsiteX15103" fmla="*/ 3852706 w 5697280"/>
                <a:gd name="connsiteY15103" fmla="*/ 111891 h 3222876"/>
                <a:gd name="connsiteX15104" fmla="*/ 3830359 w 5697280"/>
                <a:gd name="connsiteY15104" fmla="*/ 142238 h 3222876"/>
                <a:gd name="connsiteX15105" fmla="*/ 3830593 w 5697280"/>
                <a:gd name="connsiteY15105" fmla="*/ 148699 h 3222876"/>
                <a:gd name="connsiteX15106" fmla="*/ 3836144 w 5697280"/>
                <a:gd name="connsiteY15106" fmla="*/ 146949 h 3222876"/>
                <a:gd name="connsiteX15107" fmla="*/ 3852706 w 5697280"/>
                <a:gd name="connsiteY15107" fmla="*/ 111891 h 3222876"/>
                <a:gd name="connsiteX15108" fmla="*/ 3220019 w 5697280"/>
                <a:gd name="connsiteY15108" fmla="*/ 2551691 h 3222876"/>
                <a:gd name="connsiteX15109" fmla="*/ 3201218 w 5697280"/>
                <a:gd name="connsiteY15109" fmla="*/ 2568042 h 3222876"/>
                <a:gd name="connsiteX15110" fmla="*/ 3202338 w 5697280"/>
                <a:gd name="connsiteY15110" fmla="*/ 2575880 h 3222876"/>
                <a:gd name="connsiteX15111" fmla="*/ 3208706 w 5697280"/>
                <a:gd name="connsiteY15111" fmla="*/ 2573267 h 3222876"/>
                <a:gd name="connsiteX15112" fmla="*/ 3220019 w 5697280"/>
                <a:gd name="connsiteY15112" fmla="*/ 2551691 h 3222876"/>
                <a:gd name="connsiteX15113" fmla="*/ 691044 w 5697280"/>
                <a:gd name="connsiteY15113" fmla="*/ 2205188 h 3222876"/>
                <a:gd name="connsiteX15114" fmla="*/ 708095 w 5697280"/>
                <a:gd name="connsiteY15114" fmla="*/ 2221096 h 3222876"/>
                <a:gd name="connsiteX15115" fmla="*/ 711034 w 5697280"/>
                <a:gd name="connsiteY15115" fmla="*/ 2215847 h 3222876"/>
                <a:gd name="connsiteX15116" fmla="*/ 691044 w 5697280"/>
                <a:gd name="connsiteY15116" fmla="*/ 2205188 h 3222876"/>
                <a:gd name="connsiteX15117" fmla="*/ 5203661 w 5697280"/>
                <a:gd name="connsiteY15117" fmla="*/ 468285 h 3222876"/>
                <a:gd name="connsiteX15118" fmla="*/ 5192069 w 5697280"/>
                <a:gd name="connsiteY15118" fmla="*/ 449297 h 3222876"/>
                <a:gd name="connsiteX15119" fmla="*/ 5185957 w 5697280"/>
                <a:gd name="connsiteY15119" fmla="*/ 442953 h 3222876"/>
                <a:gd name="connsiteX15120" fmla="*/ 5185514 w 5697280"/>
                <a:gd name="connsiteY15120" fmla="*/ 457251 h 3222876"/>
                <a:gd name="connsiteX15121" fmla="*/ 5203661 w 5697280"/>
                <a:gd name="connsiteY15121" fmla="*/ 468285 h 3222876"/>
                <a:gd name="connsiteX15122" fmla="*/ 138784 w 5697280"/>
                <a:gd name="connsiteY15122" fmla="*/ 2692508 h 3222876"/>
                <a:gd name="connsiteX15123" fmla="*/ 152757 w 5697280"/>
                <a:gd name="connsiteY15123" fmla="*/ 2665241 h 3222876"/>
                <a:gd name="connsiteX15124" fmla="*/ 138784 w 5697280"/>
                <a:gd name="connsiteY15124" fmla="*/ 2692508 h 3222876"/>
                <a:gd name="connsiteX15125" fmla="*/ 89567 w 5697280"/>
                <a:gd name="connsiteY15125" fmla="*/ 2495826 h 3222876"/>
                <a:gd name="connsiteX15126" fmla="*/ 68177 w 5697280"/>
                <a:gd name="connsiteY15126" fmla="*/ 2502707 h 3222876"/>
                <a:gd name="connsiteX15127" fmla="*/ 79024 w 5697280"/>
                <a:gd name="connsiteY15127" fmla="*/ 2505413 h 3222876"/>
                <a:gd name="connsiteX15128" fmla="*/ 89567 w 5697280"/>
                <a:gd name="connsiteY15128" fmla="*/ 2495826 h 3222876"/>
                <a:gd name="connsiteX15129" fmla="*/ 4900287 w 5697280"/>
                <a:gd name="connsiteY15129" fmla="*/ 1366978 h 3222876"/>
                <a:gd name="connsiteX15130" fmla="*/ 4927671 w 5697280"/>
                <a:gd name="connsiteY15130" fmla="*/ 1377708 h 3222876"/>
                <a:gd name="connsiteX15131" fmla="*/ 4931380 w 5697280"/>
                <a:gd name="connsiteY15131" fmla="*/ 1373696 h 3222876"/>
                <a:gd name="connsiteX15132" fmla="*/ 4926669 w 5697280"/>
                <a:gd name="connsiteY15132" fmla="*/ 1367724 h 3222876"/>
                <a:gd name="connsiteX15133" fmla="*/ 4900287 w 5697280"/>
                <a:gd name="connsiteY15133" fmla="*/ 1366978 h 3222876"/>
                <a:gd name="connsiteX15134" fmla="*/ 5251152 w 5697280"/>
                <a:gd name="connsiteY15134" fmla="*/ 1269896 h 3222876"/>
                <a:gd name="connsiteX15135" fmla="*/ 5243152 w 5697280"/>
                <a:gd name="connsiteY15135" fmla="*/ 1244215 h 3222876"/>
                <a:gd name="connsiteX15136" fmla="*/ 5235384 w 5697280"/>
                <a:gd name="connsiteY15136" fmla="*/ 1239946 h 3222876"/>
                <a:gd name="connsiteX15137" fmla="*/ 5235501 w 5697280"/>
                <a:gd name="connsiteY15137" fmla="*/ 1250956 h 3222876"/>
                <a:gd name="connsiteX15138" fmla="*/ 5251152 w 5697280"/>
                <a:gd name="connsiteY15138" fmla="*/ 1269896 h 3222876"/>
                <a:gd name="connsiteX15139" fmla="*/ 4241102 w 5697280"/>
                <a:gd name="connsiteY15139" fmla="*/ 742525 h 3222876"/>
                <a:gd name="connsiteX15140" fmla="*/ 4262259 w 5697280"/>
                <a:gd name="connsiteY15140" fmla="*/ 723654 h 3222876"/>
                <a:gd name="connsiteX15141" fmla="*/ 4254024 w 5697280"/>
                <a:gd name="connsiteY15141" fmla="*/ 721695 h 3222876"/>
                <a:gd name="connsiteX15142" fmla="*/ 4241102 w 5697280"/>
                <a:gd name="connsiteY15142" fmla="*/ 742525 h 3222876"/>
                <a:gd name="connsiteX15143" fmla="*/ 5329993 w 5697280"/>
                <a:gd name="connsiteY15143" fmla="*/ 1086159 h 3222876"/>
                <a:gd name="connsiteX15144" fmla="*/ 5316324 w 5697280"/>
                <a:gd name="connsiteY15144" fmla="*/ 1051894 h 3222876"/>
                <a:gd name="connsiteX15145" fmla="*/ 5329993 w 5697280"/>
                <a:gd name="connsiteY15145" fmla="*/ 1086159 h 3222876"/>
                <a:gd name="connsiteX15146" fmla="*/ 1186133 w 5697280"/>
                <a:gd name="connsiteY15146" fmla="*/ 2285381 h 3222876"/>
                <a:gd name="connsiteX15147" fmla="*/ 1162947 w 5697280"/>
                <a:gd name="connsiteY15147" fmla="*/ 2306468 h 3222876"/>
                <a:gd name="connsiteX15148" fmla="*/ 1172674 w 5697280"/>
                <a:gd name="connsiteY15148" fmla="*/ 2304555 h 3222876"/>
                <a:gd name="connsiteX15149" fmla="*/ 1186133 w 5697280"/>
                <a:gd name="connsiteY15149" fmla="*/ 2285381 h 3222876"/>
                <a:gd name="connsiteX15150" fmla="*/ 5118499 w 5697280"/>
                <a:gd name="connsiteY15150" fmla="*/ 599608 h 3222876"/>
                <a:gd name="connsiteX15151" fmla="*/ 5106626 w 5697280"/>
                <a:gd name="connsiteY15151" fmla="*/ 605673 h 3222876"/>
                <a:gd name="connsiteX15152" fmla="*/ 5115490 w 5697280"/>
                <a:gd name="connsiteY15152" fmla="*/ 611738 h 3222876"/>
                <a:gd name="connsiteX15153" fmla="*/ 5127573 w 5697280"/>
                <a:gd name="connsiteY15153" fmla="*/ 603131 h 3222876"/>
                <a:gd name="connsiteX15154" fmla="*/ 5118499 w 5697280"/>
                <a:gd name="connsiteY15154" fmla="*/ 599608 h 3222876"/>
                <a:gd name="connsiteX15155" fmla="*/ 4278657 w 5697280"/>
                <a:gd name="connsiteY15155" fmla="*/ 2364852 h 3222876"/>
                <a:gd name="connsiteX15156" fmla="*/ 4273315 w 5697280"/>
                <a:gd name="connsiteY15156" fmla="*/ 2396855 h 3222876"/>
                <a:gd name="connsiteX15157" fmla="*/ 4278657 w 5697280"/>
                <a:gd name="connsiteY15157" fmla="*/ 2364852 h 3222876"/>
                <a:gd name="connsiteX15158" fmla="*/ 4631411 w 5697280"/>
                <a:gd name="connsiteY15158" fmla="*/ 434439 h 3222876"/>
                <a:gd name="connsiteX15159" fmla="*/ 4632065 w 5697280"/>
                <a:gd name="connsiteY15159" fmla="*/ 438941 h 3222876"/>
                <a:gd name="connsiteX15160" fmla="*/ 4645593 w 5697280"/>
                <a:gd name="connsiteY15160" fmla="*/ 444796 h 3222876"/>
                <a:gd name="connsiteX15161" fmla="*/ 4657746 w 5697280"/>
                <a:gd name="connsiteY15161" fmla="*/ 439571 h 3222876"/>
                <a:gd name="connsiteX15162" fmla="*/ 4648952 w 5697280"/>
                <a:gd name="connsiteY15162" fmla="*/ 434742 h 3222876"/>
                <a:gd name="connsiteX15163" fmla="*/ 4631411 w 5697280"/>
                <a:gd name="connsiteY15163" fmla="*/ 434439 h 3222876"/>
                <a:gd name="connsiteX15164" fmla="*/ 1345004 w 5697280"/>
                <a:gd name="connsiteY15164" fmla="*/ 1181748 h 3222876"/>
                <a:gd name="connsiteX15165" fmla="*/ 1366161 w 5697280"/>
                <a:gd name="connsiteY15165" fmla="*/ 1157233 h 3222876"/>
                <a:gd name="connsiteX15166" fmla="*/ 1345004 w 5697280"/>
                <a:gd name="connsiteY15166" fmla="*/ 1181748 h 3222876"/>
                <a:gd name="connsiteX15167" fmla="*/ 3975749 w 5697280"/>
                <a:gd name="connsiteY15167" fmla="*/ 2707764 h 3222876"/>
                <a:gd name="connsiteX15168" fmla="*/ 3984962 w 5697280"/>
                <a:gd name="connsiteY15168" fmla="*/ 2668856 h 3222876"/>
                <a:gd name="connsiteX15169" fmla="*/ 3979621 w 5697280"/>
                <a:gd name="connsiteY15169" fmla="*/ 2675271 h 3222876"/>
                <a:gd name="connsiteX15170" fmla="*/ 3975749 w 5697280"/>
                <a:gd name="connsiteY15170" fmla="*/ 2707764 h 3222876"/>
                <a:gd name="connsiteX15171" fmla="*/ 353428 w 5697280"/>
                <a:gd name="connsiteY15171" fmla="*/ 1861950 h 3222876"/>
                <a:gd name="connsiteX15172" fmla="*/ 358699 w 5697280"/>
                <a:gd name="connsiteY15172" fmla="*/ 1857564 h 3222876"/>
                <a:gd name="connsiteX15173" fmla="*/ 346407 w 5697280"/>
                <a:gd name="connsiteY15173" fmla="*/ 1841750 h 3222876"/>
                <a:gd name="connsiteX15174" fmla="*/ 341275 w 5697280"/>
                <a:gd name="connsiteY15174" fmla="*/ 1845878 h 3222876"/>
                <a:gd name="connsiteX15175" fmla="*/ 353428 w 5697280"/>
                <a:gd name="connsiteY15175" fmla="*/ 1861950 h 3222876"/>
                <a:gd name="connsiteX15176" fmla="*/ 4501884 w 5697280"/>
                <a:gd name="connsiteY15176" fmla="*/ 885838 h 3222876"/>
                <a:gd name="connsiteX15177" fmla="*/ 4491970 w 5697280"/>
                <a:gd name="connsiteY15177" fmla="*/ 891950 h 3222876"/>
                <a:gd name="connsiteX15178" fmla="*/ 4499691 w 5697280"/>
                <a:gd name="connsiteY15178" fmla="*/ 899717 h 3222876"/>
                <a:gd name="connsiteX15179" fmla="*/ 4514200 w 5697280"/>
                <a:gd name="connsiteY15179" fmla="*/ 892346 h 3222876"/>
                <a:gd name="connsiteX15180" fmla="*/ 4501884 w 5697280"/>
                <a:gd name="connsiteY15180" fmla="*/ 885838 h 3222876"/>
                <a:gd name="connsiteX15181" fmla="*/ 4170052 w 5697280"/>
                <a:gd name="connsiteY15181" fmla="*/ 2803166 h 3222876"/>
                <a:gd name="connsiteX15182" fmla="*/ 4160302 w 5697280"/>
                <a:gd name="connsiteY15182" fmla="*/ 2776644 h 3222876"/>
                <a:gd name="connsiteX15183" fmla="*/ 4155054 w 5697280"/>
                <a:gd name="connsiteY15183" fmla="*/ 2771326 h 3222876"/>
                <a:gd name="connsiteX15184" fmla="*/ 4153304 w 5697280"/>
                <a:gd name="connsiteY15184" fmla="*/ 2778324 h 3222876"/>
                <a:gd name="connsiteX15185" fmla="*/ 4170052 w 5697280"/>
                <a:gd name="connsiteY15185" fmla="*/ 2803166 h 3222876"/>
                <a:gd name="connsiteX15186" fmla="*/ 4201308 w 5697280"/>
                <a:gd name="connsiteY15186" fmla="*/ 3053147 h 3222876"/>
                <a:gd name="connsiteX15187" fmla="*/ 4206067 w 5697280"/>
                <a:gd name="connsiteY15187" fmla="*/ 3011138 h 3222876"/>
                <a:gd name="connsiteX15188" fmla="*/ 4201308 w 5697280"/>
                <a:gd name="connsiteY15188" fmla="*/ 3053147 h 3222876"/>
                <a:gd name="connsiteX15189" fmla="*/ 5090065 w 5697280"/>
                <a:gd name="connsiteY15189" fmla="*/ 442673 h 3222876"/>
                <a:gd name="connsiteX15190" fmla="*/ 5096153 w 5697280"/>
                <a:gd name="connsiteY15190" fmla="*/ 460190 h 3222876"/>
                <a:gd name="connsiteX15191" fmla="*/ 5101751 w 5697280"/>
                <a:gd name="connsiteY15191" fmla="*/ 454336 h 3222876"/>
                <a:gd name="connsiteX15192" fmla="*/ 5090065 w 5697280"/>
                <a:gd name="connsiteY15192" fmla="*/ 442673 h 3222876"/>
                <a:gd name="connsiteX15193" fmla="*/ 1428977 w 5697280"/>
                <a:gd name="connsiteY15193" fmla="*/ 896941 h 3222876"/>
                <a:gd name="connsiteX15194" fmla="*/ 1431239 w 5697280"/>
                <a:gd name="connsiteY15194" fmla="*/ 934029 h 3222876"/>
                <a:gd name="connsiteX15195" fmla="*/ 1428977 w 5697280"/>
                <a:gd name="connsiteY15195" fmla="*/ 896941 h 3222876"/>
                <a:gd name="connsiteX15196" fmla="*/ 5175647 w 5697280"/>
                <a:gd name="connsiteY15196" fmla="*/ 1306308 h 3222876"/>
                <a:gd name="connsiteX15197" fmla="*/ 5193374 w 5697280"/>
                <a:gd name="connsiteY15197" fmla="*/ 1325761 h 3222876"/>
                <a:gd name="connsiteX15198" fmla="*/ 5199020 w 5697280"/>
                <a:gd name="connsiteY15198" fmla="*/ 1328210 h 3222876"/>
                <a:gd name="connsiteX15199" fmla="*/ 5199812 w 5697280"/>
                <a:gd name="connsiteY15199" fmla="*/ 1321003 h 3222876"/>
                <a:gd name="connsiteX15200" fmla="*/ 5175647 w 5697280"/>
                <a:gd name="connsiteY15200" fmla="*/ 1306308 h 3222876"/>
                <a:gd name="connsiteX15201" fmla="*/ 4087945 w 5697280"/>
                <a:gd name="connsiteY15201" fmla="*/ 699232 h 3222876"/>
                <a:gd name="connsiteX15202" fmla="*/ 4107655 w 5697280"/>
                <a:gd name="connsiteY15202" fmla="*/ 679662 h 3222876"/>
                <a:gd name="connsiteX15203" fmla="*/ 4102291 w 5697280"/>
                <a:gd name="connsiteY15203" fmla="*/ 679919 h 3222876"/>
                <a:gd name="connsiteX15204" fmla="*/ 4087945 w 5697280"/>
                <a:gd name="connsiteY15204" fmla="*/ 699232 h 3222876"/>
                <a:gd name="connsiteX15205" fmla="*/ 5378231 w 5697280"/>
                <a:gd name="connsiteY15205" fmla="*/ 1211115 h 3222876"/>
                <a:gd name="connsiteX15206" fmla="*/ 5368947 w 5697280"/>
                <a:gd name="connsiteY15206" fmla="*/ 1157560 h 3222876"/>
                <a:gd name="connsiteX15207" fmla="*/ 5378231 w 5697280"/>
                <a:gd name="connsiteY15207" fmla="*/ 1211115 h 3222876"/>
                <a:gd name="connsiteX15208" fmla="*/ 170531 w 5697280"/>
                <a:gd name="connsiteY15208" fmla="*/ 2823996 h 3222876"/>
                <a:gd name="connsiteX15209" fmla="*/ 176922 w 5697280"/>
                <a:gd name="connsiteY15209" fmla="*/ 2796075 h 3222876"/>
                <a:gd name="connsiteX15210" fmla="*/ 173027 w 5697280"/>
                <a:gd name="connsiteY15210" fmla="*/ 2796984 h 3222876"/>
                <a:gd name="connsiteX15211" fmla="*/ 170531 w 5697280"/>
                <a:gd name="connsiteY15211" fmla="*/ 2823996 h 3222876"/>
                <a:gd name="connsiteX15212" fmla="*/ 541036 w 5697280"/>
                <a:gd name="connsiteY15212" fmla="*/ 763122 h 3222876"/>
                <a:gd name="connsiteX15213" fmla="*/ 532009 w 5697280"/>
                <a:gd name="connsiteY15213" fmla="*/ 792465 h 3222876"/>
                <a:gd name="connsiteX15214" fmla="*/ 541036 w 5697280"/>
                <a:gd name="connsiteY15214" fmla="*/ 763122 h 3222876"/>
                <a:gd name="connsiteX15215" fmla="*/ 1044662 w 5697280"/>
                <a:gd name="connsiteY15215" fmla="*/ 2237704 h 3222876"/>
                <a:gd name="connsiteX15216" fmla="*/ 1012916 w 5697280"/>
                <a:gd name="connsiteY15216" fmla="*/ 2254895 h 3222876"/>
                <a:gd name="connsiteX15217" fmla="*/ 1044662 w 5697280"/>
                <a:gd name="connsiteY15217" fmla="*/ 2237704 h 3222876"/>
                <a:gd name="connsiteX15218" fmla="*/ 4040641 w 5697280"/>
                <a:gd name="connsiteY15218" fmla="*/ 196143 h 3222876"/>
                <a:gd name="connsiteX15219" fmla="*/ 4062567 w 5697280"/>
                <a:gd name="connsiteY15219" fmla="*/ 198709 h 3222876"/>
                <a:gd name="connsiteX15220" fmla="*/ 4067139 w 5697280"/>
                <a:gd name="connsiteY15220" fmla="*/ 202301 h 3222876"/>
                <a:gd name="connsiteX15221" fmla="*/ 4070614 w 5697280"/>
                <a:gd name="connsiteY15221" fmla="*/ 197753 h 3222876"/>
                <a:gd name="connsiteX15222" fmla="*/ 4066252 w 5697280"/>
                <a:gd name="connsiteY15222" fmla="*/ 191711 h 3222876"/>
                <a:gd name="connsiteX15223" fmla="*/ 4040641 w 5697280"/>
                <a:gd name="connsiteY15223" fmla="*/ 196143 h 3222876"/>
                <a:gd name="connsiteX15224" fmla="*/ 3935395 w 5697280"/>
                <a:gd name="connsiteY15224" fmla="*/ 512044 h 3222876"/>
                <a:gd name="connsiteX15225" fmla="*/ 3934229 w 5697280"/>
                <a:gd name="connsiteY15225" fmla="*/ 508451 h 3222876"/>
                <a:gd name="connsiteX15226" fmla="*/ 3930123 w 5697280"/>
                <a:gd name="connsiteY15226" fmla="*/ 509268 h 3222876"/>
                <a:gd name="connsiteX15227" fmla="*/ 3922426 w 5697280"/>
                <a:gd name="connsiteY15227" fmla="*/ 527509 h 3222876"/>
                <a:gd name="connsiteX15228" fmla="*/ 3927254 w 5697280"/>
                <a:gd name="connsiteY15228" fmla="*/ 533550 h 3222876"/>
                <a:gd name="connsiteX15229" fmla="*/ 3931406 w 5697280"/>
                <a:gd name="connsiteY15229" fmla="*/ 528138 h 3222876"/>
                <a:gd name="connsiteX15230" fmla="*/ 3935395 w 5697280"/>
                <a:gd name="connsiteY15230" fmla="*/ 512044 h 3222876"/>
                <a:gd name="connsiteX15231" fmla="*/ 4034110 w 5697280"/>
                <a:gd name="connsiteY15231" fmla="*/ 320329 h 3222876"/>
                <a:gd name="connsiteX15232" fmla="*/ 4057365 w 5697280"/>
                <a:gd name="connsiteY15232" fmla="*/ 276081 h 3222876"/>
                <a:gd name="connsiteX15233" fmla="*/ 4034110 w 5697280"/>
                <a:gd name="connsiteY15233" fmla="*/ 320329 h 3222876"/>
                <a:gd name="connsiteX15234" fmla="*/ 5098416 w 5697280"/>
                <a:gd name="connsiteY15234" fmla="*/ 1150515 h 3222876"/>
                <a:gd name="connsiteX15235" fmla="*/ 5095757 w 5697280"/>
                <a:gd name="connsiteY15235" fmla="*/ 1156743 h 3222876"/>
                <a:gd name="connsiteX15236" fmla="*/ 5109192 w 5697280"/>
                <a:gd name="connsiteY15236" fmla="*/ 1167776 h 3222876"/>
                <a:gd name="connsiteX15237" fmla="*/ 5114627 w 5697280"/>
                <a:gd name="connsiteY15237" fmla="*/ 1162201 h 3222876"/>
                <a:gd name="connsiteX15238" fmla="*/ 5098416 w 5697280"/>
                <a:gd name="connsiteY15238" fmla="*/ 1150515 h 3222876"/>
                <a:gd name="connsiteX15239" fmla="*/ 3896628 w 5697280"/>
                <a:gd name="connsiteY15239" fmla="*/ 2386825 h 3222876"/>
                <a:gd name="connsiteX15240" fmla="*/ 3910950 w 5697280"/>
                <a:gd name="connsiteY15240" fmla="*/ 2357761 h 3222876"/>
                <a:gd name="connsiteX15241" fmla="*/ 3899520 w 5697280"/>
                <a:gd name="connsiteY15241" fmla="*/ 2363336 h 3222876"/>
                <a:gd name="connsiteX15242" fmla="*/ 3896628 w 5697280"/>
                <a:gd name="connsiteY15242" fmla="*/ 2386825 h 3222876"/>
                <a:gd name="connsiteX15243" fmla="*/ 5363652 w 5697280"/>
                <a:gd name="connsiteY15243" fmla="*/ 1249113 h 3222876"/>
                <a:gd name="connsiteX15244" fmla="*/ 5370860 w 5697280"/>
                <a:gd name="connsiteY15244" fmla="*/ 1269570 h 3222876"/>
                <a:gd name="connsiteX15245" fmla="*/ 5378091 w 5697280"/>
                <a:gd name="connsiteY15245" fmla="*/ 1264415 h 3222876"/>
                <a:gd name="connsiteX15246" fmla="*/ 5363652 w 5697280"/>
                <a:gd name="connsiteY15246" fmla="*/ 1249113 h 3222876"/>
                <a:gd name="connsiteX15247" fmla="*/ 3265061 w 5697280"/>
                <a:gd name="connsiteY15247" fmla="*/ 2245588 h 3222876"/>
                <a:gd name="connsiteX15248" fmla="*/ 3247077 w 5697280"/>
                <a:gd name="connsiteY15248" fmla="*/ 2270616 h 3222876"/>
                <a:gd name="connsiteX15249" fmla="*/ 3250202 w 5697280"/>
                <a:gd name="connsiteY15249" fmla="*/ 2270033 h 3222876"/>
                <a:gd name="connsiteX15250" fmla="*/ 3265061 w 5697280"/>
                <a:gd name="connsiteY15250" fmla="*/ 2245588 h 3222876"/>
                <a:gd name="connsiteX15251" fmla="*/ 1165979 w 5697280"/>
                <a:gd name="connsiteY15251" fmla="*/ 2331846 h 3222876"/>
                <a:gd name="connsiteX15252" fmla="*/ 1190658 w 5697280"/>
                <a:gd name="connsiteY15252" fmla="*/ 2311436 h 3222876"/>
                <a:gd name="connsiteX15253" fmla="*/ 1183333 w 5697280"/>
                <a:gd name="connsiteY15253" fmla="*/ 2310620 h 3222876"/>
                <a:gd name="connsiteX15254" fmla="*/ 1165979 w 5697280"/>
                <a:gd name="connsiteY15254" fmla="*/ 2331846 h 3222876"/>
                <a:gd name="connsiteX15255" fmla="*/ 3661108 w 5697280"/>
                <a:gd name="connsiteY15255" fmla="*/ 752275 h 3222876"/>
                <a:gd name="connsiteX15256" fmla="*/ 3676760 w 5697280"/>
                <a:gd name="connsiteY15256" fmla="*/ 721299 h 3222876"/>
                <a:gd name="connsiteX15257" fmla="*/ 3661108 w 5697280"/>
                <a:gd name="connsiteY15257" fmla="*/ 752275 h 3222876"/>
                <a:gd name="connsiteX15258" fmla="*/ 156675 w 5697280"/>
                <a:gd name="connsiteY15258" fmla="*/ 2907478 h 3222876"/>
                <a:gd name="connsiteX15259" fmla="*/ 137385 w 5697280"/>
                <a:gd name="connsiteY15259" fmla="*/ 2931597 h 3222876"/>
                <a:gd name="connsiteX15260" fmla="*/ 141467 w 5697280"/>
                <a:gd name="connsiteY15260" fmla="*/ 2931784 h 3222876"/>
                <a:gd name="connsiteX15261" fmla="*/ 156675 w 5697280"/>
                <a:gd name="connsiteY15261" fmla="*/ 2907478 h 3222876"/>
                <a:gd name="connsiteX15262" fmla="*/ 4141758 w 5697280"/>
                <a:gd name="connsiteY15262" fmla="*/ 2831390 h 3222876"/>
                <a:gd name="connsiteX15263" fmla="*/ 4138842 w 5697280"/>
                <a:gd name="connsiteY15263" fmla="*/ 2821383 h 3222876"/>
                <a:gd name="connsiteX15264" fmla="*/ 4132731 w 5697280"/>
                <a:gd name="connsiteY15264" fmla="*/ 2827611 h 3222876"/>
                <a:gd name="connsiteX15265" fmla="*/ 4131191 w 5697280"/>
                <a:gd name="connsiteY15265" fmla="*/ 2843706 h 3222876"/>
                <a:gd name="connsiteX15266" fmla="*/ 4134177 w 5697280"/>
                <a:gd name="connsiteY15266" fmla="*/ 2844429 h 3222876"/>
                <a:gd name="connsiteX15267" fmla="*/ 4141758 w 5697280"/>
                <a:gd name="connsiteY15267" fmla="*/ 2831390 h 3222876"/>
                <a:gd name="connsiteX15268" fmla="*/ 2347287 w 5697280"/>
                <a:gd name="connsiteY15268" fmla="*/ 208366 h 3222876"/>
                <a:gd name="connsiteX15269" fmla="*/ 2368233 w 5697280"/>
                <a:gd name="connsiteY15269" fmla="*/ 197216 h 3222876"/>
                <a:gd name="connsiteX15270" fmla="*/ 2372782 w 5697280"/>
                <a:gd name="connsiteY15270" fmla="*/ 191688 h 3222876"/>
                <a:gd name="connsiteX15271" fmla="*/ 2363312 w 5697280"/>
                <a:gd name="connsiteY15271" fmla="*/ 189216 h 3222876"/>
                <a:gd name="connsiteX15272" fmla="*/ 2347287 w 5697280"/>
                <a:gd name="connsiteY15272" fmla="*/ 208366 h 3222876"/>
                <a:gd name="connsiteX15273" fmla="*/ 3464892 w 5697280"/>
                <a:gd name="connsiteY15273" fmla="*/ 474816 h 3222876"/>
                <a:gd name="connsiteX15274" fmla="*/ 3484322 w 5697280"/>
                <a:gd name="connsiteY15274" fmla="*/ 444656 h 3222876"/>
                <a:gd name="connsiteX15275" fmla="*/ 3477675 w 5697280"/>
                <a:gd name="connsiteY15275" fmla="*/ 448201 h 3222876"/>
                <a:gd name="connsiteX15276" fmla="*/ 3464892 w 5697280"/>
                <a:gd name="connsiteY15276" fmla="*/ 474816 h 3222876"/>
                <a:gd name="connsiteX15277" fmla="*/ 4129115 w 5697280"/>
                <a:gd name="connsiteY15277" fmla="*/ 810823 h 3222876"/>
                <a:gd name="connsiteX15278" fmla="*/ 4138306 w 5697280"/>
                <a:gd name="connsiteY15278" fmla="*/ 788150 h 3222876"/>
                <a:gd name="connsiteX15279" fmla="*/ 4125966 w 5697280"/>
                <a:gd name="connsiteY15279" fmla="*/ 792349 h 3222876"/>
                <a:gd name="connsiteX15280" fmla="*/ 4129115 w 5697280"/>
                <a:gd name="connsiteY15280" fmla="*/ 810823 h 3222876"/>
                <a:gd name="connsiteX15281" fmla="*/ 3487635 w 5697280"/>
                <a:gd name="connsiteY15281" fmla="*/ 414076 h 3222876"/>
                <a:gd name="connsiteX15282" fmla="*/ 3490690 w 5697280"/>
                <a:gd name="connsiteY15282" fmla="*/ 415592 h 3222876"/>
                <a:gd name="connsiteX15283" fmla="*/ 3505782 w 5697280"/>
                <a:gd name="connsiteY15283" fmla="*/ 388044 h 3222876"/>
                <a:gd name="connsiteX15284" fmla="*/ 3499694 w 5697280"/>
                <a:gd name="connsiteY15284" fmla="*/ 390447 h 3222876"/>
                <a:gd name="connsiteX15285" fmla="*/ 3487635 w 5697280"/>
                <a:gd name="connsiteY15285" fmla="*/ 414076 h 3222876"/>
                <a:gd name="connsiteX15286" fmla="*/ 5427355 w 5697280"/>
                <a:gd name="connsiteY15286" fmla="*/ 1146830 h 3222876"/>
                <a:gd name="connsiteX15287" fmla="*/ 5433093 w 5697280"/>
                <a:gd name="connsiteY15287" fmla="*/ 1145710 h 3222876"/>
                <a:gd name="connsiteX15288" fmla="*/ 5429617 w 5697280"/>
                <a:gd name="connsiteY15288" fmla="*/ 1117346 h 3222876"/>
                <a:gd name="connsiteX15289" fmla="*/ 5425978 w 5697280"/>
                <a:gd name="connsiteY15289" fmla="*/ 1115013 h 3222876"/>
                <a:gd name="connsiteX15290" fmla="*/ 5427355 w 5697280"/>
                <a:gd name="connsiteY15290" fmla="*/ 1146830 h 3222876"/>
                <a:gd name="connsiteX15291" fmla="*/ 223853 w 5697280"/>
                <a:gd name="connsiteY15291" fmla="*/ 2108502 h 3222876"/>
                <a:gd name="connsiteX15292" fmla="*/ 240205 w 5697280"/>
                <a:gd name="connsiteY15292" fmla="*/ 2103954 h 3222876"/>
                <a:gd name="connsiteX15293" fmla="*/ 245966 w 5697280"/>
                <a:gd name="connsiteY15293" fmla="*/ 2100128 h 3222876"/>
                <a:gd name="connsiteX15294" fmla="*/ 240228 w 5697280"/>
                <a:gd name="connsiteY15294" fmla="*/ 2094694 h 3222876"/>
                <a:gd name="connsiteX15295" fmla="*/ 223853 w 5697280"/>
                <a:gd name="connsiteY15295" fmla="*/ 2108502 h 3222876"/>
                <a:gd name="connsiteX15296" fmla="*/ 5316721 w 5697280"/>
                <a:gd name="connsiteY15296" fmla="*/ 1347128 h 3222876"/>
                <a:gd name="connsiteX15297" fmla="*/ 5323836 w 5697280"/>
                <a:gd name="connsiteY15297" fmla="*/ 1388741 h 3222876"/>
                <a:gd name="connsiteX15298" fmla="*/ 5316721 w 5697280"/>
                <a:gd name="connsiteY15298" fmla="*/ 1347128 h 3222876"/>
                <a:gd name="connsiteX15299" fmla="*/ 5091978 w 5697280"/>
                <a:gd name="connsiteY15299" fmla="*/ 1144357 h 3222876"/>
                <a:gd name="connsiteX15300" fmla="*/ 5069818 w 5697280"/>
                <a:gd name="connsiteY15300" fmla="*/ 1125417 h 3222876"/>
                <a:gd name="connsiteX15301" fmla="*/ 5070145 w 5697280"/>
                <a:gd name="connsiteY15301" fmla="*/ 1130618 h 3222876"/>
                <a:gd name="connsiteX15302" fmla="*/ 5091978 w 5697280"/>
                <a:gd name="connsiteY15302" fmla="*/ 1144357 h 3222876"/>
                <a:gd name="connsiteX15303" fmla="*/ 145432 w 5697280"/>
                <a:gd name="connsiteY15303" fmla="*/ 2306958 h 3222876"/>
                <a:gd name="connsiteX15304" fmla="*/ 186066 w 5697280"/>
                <a:gd name="connsiteY15304" fmla="*/ 2281673 h 3222876"/>
                <a:gd name="connsiteX15305" fmla="*/ 184480 w 5697280"/>
                <a:gd name="connsiteY15305" fmla="*/ 2279130 h 3222876"/>
                <a:gd name="connsiteX15306" fmla="*/ 145432 w 5697280"/>
                <a:gd name="connsiteY15306" fmla="*/ 2306958 h 3222876"/>
                <a:gd name="connsiteX15307" fmla="*/ 288909 w 5697280"/>
                <a:gd name="connsiteY15307" fmla="*/ 1880494 h 3222876"/>
                <a:gd name="connsiteX15308" fmla="*/ 274797 w 5697280"/>
                <a:gd name="connsiteY15308" fmla="*/ 1859710 h 3222876"/>
                <a:gd name="connsiteX15309" fmla="*/ 274074 w 5697280"/>
                <a:gd name="connsiteY15309" fmla="*/ 1867105 h 3222876"/>
                <a:gd name="connsiteX15310" fmla="*/ 288909 w 5697280"/>
                <a:gd name="connsiteY15310" fmla="*/ 1880494 h 3222876"/>
                <a:gd name="connsiteX15311" fmla="*/ 4189552 w 5697280"/>
                <a:gd name="connsiteY15311" fmla="*/ 2395712 h 3222876"/>
                <a:gd name="connsiteX15312" fmla="*/ 4186963 w 5697280"/>
                <a:gd name="connsiteY15312" fmla="*/ 2411247 h 3222876"/>
                <a:gd name="connsiteX15313" fmla="*/ 4186613 w 5697280"/>
                <a:gd name="connsiteY15313" fmla="*/ 2427832 h 3222876"/>
                <a:gd name="connsiteX15314" fmla="*/ 4189552 w 5697280"/>
                <a:gd name="connsiteY15314" fmla="*/ 2395712 h 3222876"/>
                <a:gd name="connsiteX15315" fmla="*/ 482582 w 5697280"/>
                <a:gd name="connsiteY15315" fmla="*/ 691675 h 3222876"/>
                <a:gd name="connsiteX15316" fmla="*/ 478617 w 5697280"/>
                <a:gd name="connsiteY15316" fmla="*/ 646586 h 3222876"/>
                <a:gd name="connsiteX15317" fmla="*/ 482582 w 5697280"/>
                <a:gd name="connsiteY15317" fmla="*/ 691675 h 3222876"/>
                <a:gd name="connsiteX15318" fmla="*/ 4475595 w 5697280"/>
                <a:gd name="connsiteY15318" fmla="*/ 1124227 h 3222876"/>
                <a:gd name="connsiteX15319" fmla="*/ 4460294 w 5697280"/>
                <a:gd name="connsiteY15319" fmla="*/ 1147086 h 3222876"/>
                <a:gd name="connsiteX15320" fmla="*/ 4466848 w 5697280"/>
                <a:gd name="connsiteY15320" fmla="*/ 1144497 h 3222876"/>
                <a:gd name="connsiteX15321" fmla="*/ 4475595 w 5697280"/>
                <a:gd name="connsiteY15321" fmla="*/ 1124227 h 3222876"/>
                <a:gd name="connsiteX15322" fmla="*/ 4661385 w 5697280"/>
                <a:gd name="connsiteY15322" fmla="*/ 527532 h 3222876"/>
                <a:gd name="connsiteX15323" fmla="*/ 4636543 w 5697280"/>
                <a:gd name="connsiteY15323" fmla="*/ 523613 h 3222876"/>
                <a:gd name="connsiteX15324" fmla="*/ 4633441 w 5697280"/>
                <a:gd name="connsiteY15324" fmla="*/ 527928 h 3222876"/>
                <a:gd name="connsiteX15325" fmla="*/ 4638246 w 5697280"/>
                <a:gd name="connsiteY15325" fmla="*/ 530634 h 3222876"/>
                <a:gd name="connsiteX15326" fmla="*/ 4661385 w 5697280"/>
                <a:gd name="connsiteY15326" fmla="*/ 527532 h 3222876"/>
                <a:gd name="connsiteX15327" fmla="*/ 5165897 w 5697280"/>
                <a:gd name="connsiteY15327" fmla="*/ 1645254 h 3222876"/>
                <a:gd name="connsiteX15328" fmla="*/ 5198320 w 5697280"/>
                <a:gd name="connsiteY15328" fmla="*/ 1656823 h 3222876"/>
                <a:gd name="connsiteX15329" fmla="*/ 5197433 w 5697280"/>
                <a:gd name="connsiteY15329" fmla="*/ 1652741 h 3222876"/>
                <a:gd name="connsiteX15330" fmla="*/ 5165897 w 5697280"/>
                <a:gd name="connsiteY15330" fmla="*/ 1645254 h 3222876"/>
                <a:gd name="connsiteX15331" fmla="*/ 234886 w 5697280"/>
                <a:gd name="connsiteY15331" fmla="*/ 435045 h 3222876"/>
                <a:gd name="connsiteX15332" fmla="*/ 238479 w 5697280"/>
                <a:gd name="connsiteY15332" fmla="*/ 459211 h 3222876"/>
                <a:gd name="connsiteX15333" fmla="*/ 239878 w 5697280"/>
                <a:gd name="connsiteY15333" fmla="*/ 451490 h 3222876"/>
                <a:gd name="connsiteX15334" fmla="*/ 234886 w 5697280"/>
                <a:gd name="connsiteY15334" fmla="*/ 435045 h 3222876"/>
                <a:gd name="connsiteX15335" fmla="*/ 5222112 w 5697280"/>
                <a:gd name="connsiteY15335" fmla="*/ 989218 h 3222876"/>
                <a:gd name="connsiteX15336" fmla="*/ 5205737 w 5697280"/>
                <a:gd name="connsiteY15336" fmla="*/ 990687 h 3222876"/>
                <a:gd name="connsiteX15337" fmla="*/ 5208886 w 5697280"/>
                <a:gd name="connsiteY15337" fmla="*/ 1003260 h 3222876"/>
                <a:gd name="connsiteX15338" fmla="*/ 5222112 w 5697280"/>
                <a:gd name="connsiteY15338" fmla="*/ 989218 h 3222876"/>
                <a:gd name="connsiteX15339" fmla="*/ 4254398 w 5697280"/>
                <a:gd name="connsiteY15339" fmla="*/ 2714178 h 3222876"/>
                <a:gd name="connsiteX15340" fmla="*/ 4245464 w 5697280"/>
                <a:gd name="connsiteY15340" fmla="*/ 2739673 h 3222876"/>
                <a:gd name="connsiteX15341" fmla="*/ 4254608 w 5697280"/>
                <a:gd name="connsiteY15341" fmla="*/ 2738530 h 3222876"/>
                <a:gd name="connsiteX15342" fmla="*/ 4254328 w 5697280"/>
                <a:gd name="connsiteY15342" fmla="*/ 2732606 h 3222876"/>
                <a:gd name="connsiteX15343" fmla="*/ 4254398 w 5697280"/>
                <a:gd name="connsiteY15343" fmla="*/ 2714178 h 3222876"/>
                <a:gd name="connsiteX15344" fmla="*/ 4232192 w 5697280"/>
                <a:gd name="connsiteY15344" fmla="*/ 619412 h 3222876"/>
                <a:gd name="connsiteX15345" fmla="*/ 4215047 w 5697280"/>
                <a:gd name="connsiteY15345" fmla="*/ 627249 h 3222876"/>
                <a:gd name="connsiteX15346" fmla="*/ 4232192 w 5697280"/>
                <a:gd name="connsiteY15346" fmla="*/ 619412 h 3222876"/>
                <a:gd name="connsiteX15347" fmla="*/ 4490921 w 5697280"/>
                <a:gd name="connsiteY15347" fmla="*/ 3014310 h 3222876"/>
                <a:gd name="connsiteX15348" fmla="*/ 4513383 w 5697280"/>
                <a:gd name="connsiteY15348" fmla="*/ 3019045 h 3222876"/>
                <a:gd name="connsiteX15349" fmla="*/ 4518841 w 5697280"/>
                <a:gd name="connsiteY15349" fmla="*/ 3014194 h 3222876"/>
                <a:gd name="connsiteX15350" fmla="*/ 4513640 w 5697280"/>
                <a:gd name="connsiteY15350" fmla="*/ 3010345 h 3222876"/>
                <a:gd name="connsiteX15351" fmla="*/ 4490921 w 5697280"/>
                <a:gd name="connsiteY15351" fmla="*/ 3014310 h 3222876"/>
                <a:gd name="connsiteX15352" fmla="*/ 5127223 w 5697280"/>
                <a:gd name="connsiteY15352" fmla="*/ 1281349 h 3222876"/>
                <a:gd name="connsiteX15353" fmla="*/ 5116027 w 5697280"/>
                <a:gd name="connsiteY15353" fmla="*/ 1271879 h 3222876"/>
                <a:gd name="connsiteX15354" fmla="*/ 5123164 w 5697280"/>
                <a:gd name="connsiteY15354" fmla="*/ 1286201 h 3222876"/>
                <a:gd name="connsiteX15355" fmla="*/ 5127223 w 5697280"/>
                <a:gd name="connsiteY15355" fmla="*/ 1281349 h 3222876"/>
                <a:gd name="connsiteX15356" fmla="*/ 501663 w 5697280"/>
                <a:gd name="connsiteY15356" fmla="*/ 128545 h 3222876"/>
                <a:gd name="connsiteX15357" fmla="*/ 530470 w 5697280"/>
                <a:gd name="connsiteY15357" fmla="*/ 121314 h 3222876"/>
                <a:gd name="connsiteX15358" fmla="*/ 501663 w 5697280"/>
                <a:gd name="connsiteY15358" fmla="*/ 128545 h 3222876"/>
                <a:gd name="connsiteX15359" fmla="*/ 4329063 w 5697280"/>
                <a:gd name="connsiteY15359" fmla="*/ 1265021 h 3222876"/>
                <a:gd name="connsiteX15360" fmla="*/ 4324118 w 5697280"/>
                <a:gd name="connsiteY15360" fmla="*/ 1259376 h 3222876"/>
                <a:gd name="connsiteX15361" fmla="*/ 4314345 w 5697280"/>
                <a:gd name="connsiteY15361" fmla="*/ 1272462 h 3222876"/>
                <a:gd name="connsiteX15362" fmla="*/ 4317494 w 5697280"/>
                <a:gd name="connsiteY15362" fmla="*/ 1277197 h 3222876"/>
                <a:gd name="connsiteX15363" fmla="*/ 4329063 w 5697280"/>
                <a:gd name="connsiteY15363" fmla="*/ 1265021 h 3222876"/>
                <a:gd name="connsiteX15364" fmla="*/ 4722148 w 5697280"/>
                <a:gd name="connsiteY15364" fmla="*/ 1322729 h 3222876"/>
                <a:gd name="connsiteX15365" fmla="*/ 4741695 w 5697280"/>
                <a:gd name="connsiteY15365" fmla="*/ 1326135 h 3222876"/>
                <a:gd name="connsiteX15366" fmla="*/ 4748763 w 5697280"/>
                <a:gd name="connsiteY15366" fmla="*/ 1322239 h 3222876"/>
                <a:gd name="connsiteX15367" fmla="*/ 4740902 w 5697280"/>
                <a:gd name="connsiteY15367" fmla="*/ 1316571 h 3222876"/>
                <a:gd name="connsiteX15368" fmla="*/ 4722148 w 5697280"/>
                <a:gd name="connsiteY15368" fmla="*/ 1322729 h 3222876"/>
                <a:gd name="connsiteX15369" fmla="*/ 4314065 w 5697280"/>
                <a:gd name="connsiteY15369" fmla="*/ 1565410 h 3222876"/>
                <a:gd name="connsiteX15370" fmla="*/ 4295871 w 5697280"/>
                <a:gd name="connsiteY15370" fmla="*/ 1585890 h 3222876"/>
                <a:gd name="connsiteX15371" fmla="*/ 4300932 w 5697280"/>
                <a:gd name="connsiteY15371" fmla="*/ 1586006 h 3222876"/>
                <a:gd name="connsiteX15372" fmla="*/ 4314065 w 5697280"/>
                <a:gd name="connsiteY15372" fmla="*/ 1565410 h 3222876"/>
                <a:gd name="connsiteX15373" fmla="*/ 4008311 w 5697280"/>
                <a:gd name="connsiteY15373" fmla="*/ 185087 h 3222876"/>
                <a:gd name="connsiteX15374" fmla="*/ 3989091 w 5697280"/>
                <a:gd name="connsiteY15374" fmla="*/ 214711 h 3222876"/>
                <a:gd name="connsiteX15375" fmla="*/ 4008311 w 5697280"/>
                <a:gd name="connsiteY15375" fmla="*/ 185087 h 3222876"/>
                <a:gd name="connsiteX15376" fmla="*/ 5136437 w 5697280"/>
                <a:gd name="connsiteY15376" fmla="*/ 1156323 h 3222876"/>
                <a:gd name="connsiteX15377" fmla="*/ 5151785 w 5697280"/>
                <a:gd name="connsiteY15377" fmla="*/ 1168569 h 3222876"/>
                <a:gd name="connsiteX15378" fmla="*/ 5160042 w 5697280"/>
                <a:gd name="connsiteY15378" fmla="*/ 1167076 h 3222876"/>
                <a:gd name="connsiteX15379" fmla="*/ 5153651 w 5697280"/>
                <a:gd name="connsiteY15379" fmla="*/ 1158633 h 3222876"/>
                <a:gd name="connsiteX15380" fmla="*/ 5136437 w 5697280"/>
                <a:gd name="connsiteY15380" fmla="*/ 1156323 h 3222876"/>
                <a:gd name="connsiteX15381" fmla="*/ 5386465 w 5697280"/>
                <a:gd name="connsiteY15381" fmla="*/ 1258770 h 3222876"/>
                <a:gd name="connsiteX15382" fmla="*/ 5377928 w 5697280"/>
                <a:gd name="connsiteY15382" fmla="*/ 1217763 h 3222876"/>
                <a:gd name="connsiteX15383" fmla="*/ 5386465 w 5697280"/>
                <a:gd name="connsiteY15383" fmla="*/ 1258770 h 3222876"/>
                <a:gd name="connsiteX15384" fmla="*/ 364764 w 5697280"/>
                <a:gd name="connsiteY15384" fmla="*/ 2772586 h 3222876"/>
                <a:gd name="connsiteX15385" fmla="*/ 349206 w 5697280"/>
                <a:gd name="connsiteY15385" fmla="*/ 2786884 h 3222876"/>
                <a:gd name="connsiteX15386" fmla="*/ 355737 w 5697280"/>
                <a:gd name="connsiteY15386" fmla="*/ 2790173 h 3222876"/>
                <a:gd name="connsiteX15387" fmla="*/ 364764 w 5697280"/>
                <a:gd name="connsiteY15387" fmla="*/ 2772586 h 3222876"/>
                <a:gd name="connsiteX15388" fmla="*/ 207782 w 5697280"/>
                <a:gd name="connsiteY15388" fmla="*/ 2794372 h 3222876"/>
                <a:gd name="connsiteX15389" fmla="*/ 217415 w 5697280"/>
                <a:gd name="connsiteY15389" fmla="*/ 2767757 h 3222876"/>
                <a:gd name="connsiteX15390" fmla="*/ 214383 w 5697280"/>
                <a:gd name="connsiteY15390" fmla="*/ 2760899 h 3222876"/>
                <a:gd name="connsiteX15391" fmla="*/ 211327 w 5697280"/>
                <a:gd name="connsiteY15391" fmla="*/ 2763582 h 3222876"/>
                <a:gd name="connsiteX15392" fmla="*/ 207782 w 5697280"/>
                <a:gd name="connsiteY15392" fmla="*/ 2794372 h 3222876"/>
                <a:gd name="connsiteX15393" fmla="*/ 4013653 w 5697280"/>
                <a:gd name="connsiteY15393" fmla="*/ 2216151 h 3222876"/>
                <a:gd name="connsiteX15394" fmla="*/ 4028068 w 5697280"/>
                <a:gd name="connsiteY15394" fmla="*/ 2197327 h 3222876"/>
                <a:gd name="connsiteX15395" fmla="*/ 4027112 w 5697280"/>
                <a:gd name="connsiteY15395" fmla="*/ 2192942 h 3222876"/>
                <a:gd name="connsiteX15396" fmla="*/ 4023146 w 5697280"/>
                <a:gd name="connsiteY15396" fmla="*/ 2193665 h 3222876"/>
                <a:gd name="connsiteX15397" fmla="*/ 4013653 w 5697280"/>
                <a:gd name="connsiteY15397" fmla="*/ 2216151 h 3222876"/>
                <a:gd name="connsiteX15398" fmla="*/ 3722501 w 5697280"/>
                <a:gd name="connsiteY15398" fmla="*/ 662308 h 3222876"/>
                <a:gd name="connsiteX15399" fmla="*/ 3717859 w 5697280"/>
                <a:gd name="connsiteY15399" fmla="*/ 635996 h 3222876"/>
                <a:gd name="connsiteX15400" fmla="*/ 3714057 w 5697280"/>
                <a:gd name="connsiteY15400" fmla="*/ 633757 h 3222876"/>
                <a:gd name="connsiteX15401" fmla="*/ 3711002 w 5697280"/>
                <a:gd name="connsiteY15401" fmla="*/ 638072 h 3222876"/>
                <a:gd name="connsiteX15402" fmla="*/ 3722501 w 5697280"/>
                <a:gd name="connsiteY15402" fmla="*/ 662308 h 3222876"/>
                <a:gd name="connsiteX15403" fmla="*/ 4196410 w 5697280"/>
                <a:gd name="connsiteY15403" fmla="*/ 1959778 h 3222876"/>
                <a:gd name="connsiteX15404" fmla="*/ 4190159 w 5697280"/>
                <a:gd name="connsiteY15404" fmla="*/ 2007665 h 3222876"/>
                <a:gd name="connsiteX15405" fmla="*/ 4196410 w 5697280"/>
                <a:gd name="connsiteY15405" fmla="*/ 1959778 h 3222876"/>
                <a:gd name="connsiteX15406" fmla="*/ 3252372 w 5697280"/>
                <a:gd name="connsiteY15406" fmla="*/ 506772 h 3222876"/>
                <a:gd name="connsiteX15407" fmla="*/ 3241875 w 5697280"/>
                <a:gd name="connsiteY15407" fmla="*/ 515006 h 3222876"/>
                <a:gd name="connsiteX15408" fmla="*/ 3255730 w 5697280"/>
                <a:gd name="connsiteY15408" fmla="*/ 513513 h 3222876"/>
                <a:gd name="connsiteX15409" fmla="*/ 3252372 w 5697280"/>
                <a:gd name="connsiteY15409" fmla="*/ 506772 h 3222876"/>
                <a:gd name="connsiteX15410" fmla="*/ 3623717 w 5697280"/>
                <a:gd name="connsiteY15410" fmla="*/ 794868 h 3222876"/>
                <a:gd name="connsiteX15411" fmla="*/ 3621641 w 5697280"/>
                <a:gd name="connsiteY15411" fmla="*/ 786284 h 3222876"/>
                <a:gd name="connsiteX15412" fmla="*/ 3613617 w 5697280"/>
                <a:gd name="connsiteY15412" fmla="*/ 797667 h 3222876"/>
                <a:gd name="connsiteX15413" fmla="*/ 3619285 w 5697280"/>
                <a:gd name="connsiteY15413" fmla="*/ 806507 h 3222876"/>
                <a:gd name="connsiteX15414" fmla="*/ 3623717 w 5697280"/>
                <a:gd name="connsiteY15414" fmla="*/ 794868 h 3222876"/>
                <a:gd name="connsiteX15415" fmla="*/ 692910 w 5697280"/>
                <a:gd name="connsiteY15415" fmla="*/ 720879 h 3222876"/>
                <a:gd name="connsiteX15416" fmla="*/ 691371 w 5697280"/>
                <a:gd name="connsiteY15416" fmla="*/ 755587 h 3222876"/>
                <a:gd name="connsiteX15417" fmla="*/ 692910 w 5697280"/>
                <a:gd name="connsiteY15417" fmla="*/ 720879 h 3222876"/>
                <a:gd name="connsiteX15418" fmla="*/ 5194121 w 5697280"/>
                <a:gd name="connsiteY15418" fmla="*/ 1295368 h 3222876"/>
                <a:gd name="connsiteX15419" fmla="*/ 5207627 w 5697280"/>
                <a:gd name="connsiteY15419" fmla="*/ 1311229 h 3222876"/>
                <a:gd name="connsiteX15420" fmla="*/ 5210682 w 5697280"/>
                <a:gd name="connsiteY15420" fmla="*/ 1307334 h 3222876"/>
                <a:gd name="connsiteX15421" fmla="*/ 5196547 w 5697280"/>
                <a:gd name="connsiteY15421" fmla="*/ 1295391 h 3222876"/>
                <a:gd name="connsiteX15422" fmla="*/ 5194121 w 5697280"/>
                <a:gd name="connsiteY15422" fmla="*/ 1295368 h 3222876"/>
                <a:gd name="connsiteX15423" fmla="*/ 341112 w 5697280"/>
                <a:gd name="connsiteY15423" fmla="*/ 2148203 h 3222876"/>
                <a:gd name="connsiteX15424" fmla="*/ 315010 w 5697280"/>
                <a:gd name="connsiteY15424" fmla="*/ 2153544 h 3222876"/>
                <a:gd name="connsiteX15425" fmla="*/ 319862 w 5697280"/>
                <a:gd name="connsiteY15425" fmla="*/ 2156017 h 3222876"/>
                <a:gd name="connsiteX15426" fmla="*/ 341112 w 5697280"/>
                <a:gd name="connsiteY15426" fmla="*/ 2148203 h 3222876"/>
                <a:gd name="connsiteX15427" fmla="*/ 164793 w 5697280"/>
                <a:gd name="connsiteY15427" fmla="*/ 2827984 h 3222876"/>
                <a:gd name="connsiteX15428" fmla="*/ 145479 w 5697280"/>
                <a:gd name="connsiteY15428" fmla="*/ 2825768 h 3222876"/>
                <a:gd name="connsiteX15429" fmla="*/ 147928 w 5697280"/>
                <a:gd name="connsiteY15429" fmla="*/ 2832486 h 3222876"/>
                <a:gd name="connsiteX15430" fmla="*/ 166822 w 5697280"/>
                <a:gd name="connsiteY15430" fmla="*/ 2832416 h 3222876"/>
                <a:gd name="connsiteX15431" fmla="*/ 164793 w 5697280"/>
                <a:gd name="connsiteY15431" fmla="*/ 2827984 h 3222876"/>
                <a:gd name="connsiteX15432" fmla="*/ 4999211 w 5697280"/>
                <a:gd name="connsiteY15432" fmla="*/ 330639 h 3222876"/>
                <a:gd name="connsiteX15433" fmla="*/ 4971267 w 5697280"/>
                <a:gd name="connsiteY15433" fmla="*/ 314755 h 3222876"/>
                <a:gd name="connsiteX15434" fmla="*/ 4999211 w 5697280"/>
                <a:gd name="connsiteY15434" fmla="*/ 330639 h 3222876"/>
                <a:gd name="connsiteX15435" fmla="*/ 98431 w 5697280"/>
                <a:gd name="connsiteY15435" fmla="*/ 1544556 h 3222876"/>
                <a:gd name="connsiteX15436" fmla="*/ 98058 w 5697280"/>
                <a:gd name="connsiteY15436" fmla="*/ 1526362 h 3222876"/>
                <a:gd name="connsiteX15437" fmla="*/ 98431 w 5697280"/>
                <a:gd name="connsiteY15437" fmla="*/ 1544556 h 3222876"/>
                <a:gd name="connsiteX15438" fmla="*/ 5476269 w 5697280"/>
                <a:gd name="connsiteY15438" fmla="*/ 701682 h 3222876"/>
                <a:gd name="connsiteX15439" fmla="*/ 5474403 w 5697280"/>
                <a:gd name="connsiteY15439" fmla="*/ 722302 h 3222876"/>
                <a:gd name="connsiteX15440" fmla="*/ 5483243 w 5697280"/>
                <a:gd name="connsiteY15440" fmla="*/ 715770 h 3222876"/>
                <a:gd name="connsiteX15441" fmla="*/ 5476269 w 5697280"/>
                <a:gd name="connsiteY15441" fmla="*/ 701682 h 3222876"/>
                <a:gd name="connsiteX15442" fmla="*/ 5394209 w 5697280"/>
                <a:gd name="connsiteY15442" fmla="*/ 1187183 h 3222876"/>
                <a:gd name="connsiteX15443" fmla="*/ 5386931 w 5697280"/>
                <a:gd name="connsiteY15443" fmla="*/ 1156043 h 3222876"/>
                <a:gd name="connsiteX15444" fmla="*/ 5394209 w 5697280"/>
                <a:gd name="connsiteY15444" fmla="*/ 1187183 h 3222876"/>
                <a:gd name="connsiteX15445" fmla="*/ 3629059 w 5697280"/>
                <a:gd name="connsiteY15445" fmla="*/ 730372 h 3222876"/>
                <a:gd name="connsiteX15446" fmla="*/ 3641701 w 5697280"/>
                <a:gd name="connsiteY15446" fmla="*/ 704714 h 3222876"/>
                <a:gd name="connsiteX15447" fmla="*/ 3629059 w 5697280"/>
                <a:gd name="connsiteY15447" fmla="*/ 730372 h 3222876"/>
                <a:gd name="connsiteX15448" fmla="*/ 3790939 w 5697280"/>
                <a:gd name="connsiteY15448" fmla="*/ 760789 h 3222876"/>
                <a:gd name="connsiteX15449" fmla="*/ 3779719 w 5697280"/>
                <a:gd name="connsiteY15449" fmla="*/ 767810 h 3222876"/>
                <a:gd name="connsiteX15450" fmla="*/ 3774541 w 5697280"/>
                <a:gd name="connsiteY15450" fmla="*/ 773711 h 3222876"/>
                <a:gd name="connsiteX15451" fmla="*/ 3780489 w 5697280"/>
                <a:gd name="connsiteY15451" fmla="*/ 781176 h 3222876"/>
                <a:gd name="connsiteX15452" fmla="*/ 3790939 w 5697280"/>
                <a:gd name="connsiteY15452" fmla="*/ 760789 h 3222876"/>
                <a:gd name="connsiteX15453" fmla="*/ 5305525 w 5697280"/>
                <a:gd name="connsiteY15453" fmla="*/ 513840 h 3222876"/>
                <a:gd name="connsiteX15454" fmla="*/ 5291459 w 5697280"/>
                <a:gd name="connsiteY15454" fmla="*/ 489977 h 3222876"/>
                <a:gd name="connsiteX15455" fmla="*/ 5291949 w 5697280"/>
                <a:gd name="connsiteY15455" fmla="*/ 497022 h 3222876"/>
                <a:gd name="connsiteX15456" fmla="*/ 5305525 w 5697280"/>
                <a:gd name="connsiteY15456" fmla="*/ 513840 h 3222876"/>
                <a:gd name="connsiteX15457" fmla="*/ 3232241 w 5697280"/>
                <a:gd name="connsiteY15457" fmla="*/ 1597599 h 3222876"/>
                <a:gd name="connsiteX15458" fmla="*/ 3245210 w 5697280"/>
                <a:gd name="connsiteY15458" fmla="*/ 1584840 h 3222876"/>
                <a:gd name="connsiteX15459" fmla="*/ 3244441 w 5697280"/>
                <a:gd name="connsiteY15459" fmla="*/ 1578402 h 3222876"/>
                <a:gd name="connsiteX15460" fmla="*/ 3237536 w 5697280"/>
                <a:gd name="connsiteY15460" fmla="*/ 1581388 h 3222876"/>
                <a:gd name="connsiteX15461" fmla="*/ 3232241 w 5697280"/>
                <a:gd name="connsiteY15461" fmla="*/ 1597599 h 3222876"/>
                <a:gd name="connsiteX15462" fmla="*/ 3805984 w 5697280"/>
                <a:gd name="connsiteY15462" fmla="*/ 197963 h 3222876"/>
                <a:gd name="connsiteX15463" fmla="*/ 3824854 w 5697280"/>
                <a:gd name="connsiteY15463" fmla="*/ 176433 h 3222876"/>
                <a:gd name="connsiteX15464" fmla="*/ 3823898 w 5697280"/>
                <a:gd name="connsiteY15464" fmla="*/ 170508 h 3222876"/>
                <a:gd name="connsiteX15465" fmla="*/ 3817437 w 5697280"/>
                <a:gd name="connsiteY15465" fmla="*/ 172724 h 3222876"/>
                <a:gd name="connsiteX15466" fmla="*/ 3805984 w 5697280"/>
                <a:gd name="connsiteY15466" fmla="*/ 197963 h 3222876"/>
                <a:gd name="connsiteX15467" fmla="*/ 4222162 w 5697280"/>
                <a:gd name="connsiteY15467" fmla="*/ 2393309 h 3222876"/>
                <a:gd name="connsiteX15468" fmla="*/ 4217777 w 5697280"/>
                <a:gd name="connsiteY15468" fmla="*/ 2417498 h 3222876"/>
                <a:gd name="connsiteX15469" fmla="*/ 4222162 w 5697280"/>
                <a:gd name="connsiteY15469" fmla="*/ 2393309 h 3222876"/>
                <a:gd name="connsiteX15470" fmla="*/ 4067139 w 5697280"/>
                <a:gd name="connsiteY15470" fmla="*/ 259519 h 3222876"/>
                <a:gd name="connsiteX15471" fmla="*/ 4083304 w 5697280"/>
                <a:gd name="connsiteY15471" fmla="*/ 237220 h 3222876"/>
                <a:gd name="connsiteX15472" fmla="*/ 4067139 w 5697280"/>
                <a:gd name="connsiteY15472" fmla="*/ 259519 h 3222876"/>
                <a:gd name="connsiteX15473" fmla="*/ 4170868 w 5697280"/>
                <a:gd name="connsiteY15473" fmla="*/ 2293685 h 3222876"/>
                <a:gd name="connsiteX15474" fmla="*/ 4160628 w 5697280"/>
                <a:gd name="connsiteY15474" fmla="*/ 2319764 h 3222876"/>
                <a:gd name="connsiteX15475" fmla="*/ 4170868 w 5697280"/>
                <a:gd name="connsiteY15475" fmla="*/ 2293685 h 3222876"/>
                <a:gd name="connsiteX15476" fmla="*/ 4621101 w 5697280"/>
                <a:gd name="connsiteY15476" fmla="*/ 1358207 h 3222876"/>
                <a:gd name="connsiteX15477" fmla="*/ 4629779 w 5697280"/>
                <a:gd name="connsiteY15477" fmla="*/ 1355595 h 3222876"/>
                <a:gd name="connsiteX15478" fmla="*/ 4619702 w 5697280"/>
                <a:gd name="connsiteY15478" fmla="*/ 1349110 h 3222876"/>
                <a:gd name="connsiteX15479" fmla="*/ 4611398 w 5697280"/>
                <a:gd name="connsiteY15479" fmla="*/ 1353472 h 3222876"/>
                <a:gd name="connsiteX15480" fmla="*/ 4621101 w 5697280"/>
                <a:gd name="connsiteY15480" fmla="*/ 1358207 h 3222876"/>
                <a:gd name="connsiteX15481" fmla="*/ 5117939 w 5697280"/>
                <a:gd name="connsiteY15481" fmla="*/ 1210229 h 3222876"/>
                <a:gd name="connsiteX15482" fmla="*/ 5119852 w 5697280"/>
                <a:gd name="connsiteY15482" fmla="*/ 1192758 h 3222876"/>
                <a:gd name="connsiteX15483" fmla="*/ 5109355 w 5697280"/>
                <a:gd name="connsiteY15483" fmla="*/ 1196723 h 3222876"/>
                <a:gd name="connsiteX15484" fmla="*/ 5117939 w 5697280"/>
                <a:gd name="connsiteY15484" fmla="*/ 1210229 h 3222876"/>
                <a:gd name="connsiteX15485" fmla="*/ 4297620 w 5697280"/>
                <a:gd name="connsiteY15485" fmla="*/ 2892223 h 3222876"/>
                <a:gd name="connsiteX15486" fmla="*/ 4295987 w 5697280"/>
                <a:gd name="connsiteY15486" fmla="*/ 2914779 h 3222876"/>
                <a:gd name="connsiteX15487" fmla="*/ 4297620 w 5697280"/>
                <a:gd name="connsiteY15487" fmla="*/ 2892223 h 3222876"/>
                <a:gd name="connsiteX15488" fmla="*/ 4171755 w 5697280"/>
                <a:gd name="connsiteY15488" fmla="*/ 2493190 h 3222876"/>
                <a:gd name="connsiteX15489" fmla="*/ 4181318 w 5697280"/>
                <a:gd name="connsiteY15489" fmla="*/ 2465013 h 3222876"/>
                <a:gd name="connsiteX15490" fmla="*/ 4174857 w 5697280"/>
                <a:gd name="connsiteY15490" fmla="*/ 2470168 h 3222876"/>
                <a:gd name="connsiteX15491" fmla="*/ 4171755 w 5697280"/>
                <a:gd name="connsiteY15491" fmla="*/ 2493190 h 3222876"/>
                <a:gd name="connsiteX15492" fmla="*/ 4496425 w 5697280"/>
                <a:gd name="connsiteY15492" fmla="*/ 3172458 h 3222876"/>
                <a:gd name="connsiteX15493" fmla="*/ 4504263 w 5697280"/>
                <a:gd name="connsiteY15493" fmla="*/ 3170732 h 3222876"/>
                <a:gd name="connsiteX15494" fmla="*/ 4494093 w 5697280"/>
                <a:gd name="connsiteY15494" fmla="*/ 3166884 h 3222876"/>
                <a:gd name="connsiteX15495" fmla="*/ 4489544 w 5697280"/>
                <a:gd name="connsiteY15495" fmla="*/ 3166067 h 3222876"/>
                <a:gd name="connsiteX15496" fmla="*/ 4482943 w 5697280"/>
                <a:gd name="connsiteY15496" fmla="*/ 3166977 h 3222876"/>
                <a:gd name="connsiteX15497" fmla="*/ 4487888 w 5697280"/>
                <a:gd name="connsiteY15497" fmla="*/ 3172855 h 3222876"/>
                <a:gd name="connsiteX15498" fmla="*/ 4496425 w 5697280"/>
                <a:gd name="connsiteY15498" fmla="*/ 3172458 h 3222876"/>
                <a:gd name="connsiteX15499" fmla="*/ 2203367 w 5697280"/>
                <a:gd name="connsiteY15499" fmla="*/ 1034936 h 3222876"/>
                <a:gd name="connsiteX15500" fmla="*/ 2194923 w 5697280"/>
                <a:gd name="connsiteY15500" fmla="*/ 1045386 h 3222876"/>
                <a:gd name="connsiteX15501" fmla="*/ 2208336 w 5697280"/>
                <a:gd name="connsiteY15501" fmla="*/ 1039881 h 3222876"/>
                <a:gd name="connsiteX15502" fmla="*/ 2203367 w 5697280"/>
                <a:gd name="connsiteY15502" fmla="*/ 1034936 h 3222876"/>
                <a:gd name="connsiteX15503" fmla="*/ 5225471 w 5697280"/>
                <a:gd name="connsiteY15503" fmla="*/ 1252309 h 3222876"/>
                <a:gd name="connsiteX15504" fmla="*/ 5213714 w 5697280"/>
                <a:gd name="connsiteY15504" fmla="*/ 1241182 h 3222876"/>
                <a:gd name="connsiteX15505" fmla="*/ 5209726 w 5697280"/>
                <a:gd name="connsiteY15505" fmla="*/ 1246081 h 3222876"/>
                <a:gd name="connsiteX15506" fmla="*/ 5222788 w 5697280"/>
                <a:gd name="connsiteY15506" fmla="*/ 1257697 h 3222876"/>
                <a:gd name="connsiteX15507" fmla="*/ 5225471 w 5697280"/>
                <a:gd name="connsiteY15507" fmla="*/ 1252309 h 3222876"/>
                <a:gd name="connsiteX15508" fmla="*/ 266259 w 5697280"/>
                <a:gd name="connsiteY15508" fmla="*/ 2168496 h 3222876"/>
                <a:gd name="connsiteX15509" fmla="*/ 296676 w 5697280"/>
                <a:gd name="connsiteY15509" fmla="*/ 2158163 h 3222876"/>
                <a:gd name="connsiteX15510" fmla="*/ 266259 w 5697280"/>
                <a:gd name="connsiteY15510" fmla="*/ 2168496 h 3222876"/>
                <a:gd name="connsiteX15511" fmla="*/ 1651924 w 5697280"/>
                <a:gd name="connsiteY15511" fmla="*/ 1547006 h 3222876"/>
                <a:gd name="connsiteX15512" fmla="*/ 1640471 w 5697280"/>
                <a:gd name="connsiteY15512" fmla="*/ 1526409 h 3222876"/>
                <a:gd name="connsiteX15513" fmla="*/ 1639211 w 5697280"/>
                <a:gd name="connsiteY15513" fmla="*/ 1531727 h 3222876"/>
                <a:gd name="connsiteX15514" fmla="*/ 1651924 w 5697280"/>
                <a:gd name="connsiteY15514" fmla="*/ 1547006 h 3222876"/>
                <a:gd name="connsiteX15515" fmla="*/ 224390 w 5697280"/>
                <a:gd name="connsiteY15515" fmla="*/ 2954923 h 3222876"/>
                <a:gd name="connsiteX15516" fmla="*/ 224180 w 5697280"/>
                <a:gd name="connsiteY15516" fmla="*/ 2987089 h 3222876"/>
                <a:gd name="connsiteX15517" fmla="*/ 224390 w 5697280"/>
                <a:gd name="connsiteY15517" fmla="*/ 2954923 h 3222876"/>
                <a:gd name="connsiteX15518" fmla="*/ 5232189 w 5697280"/>
                <a:gd name="connsiteY15518" fmla="*/ 1072001 h 3222876"/>
                <a:gd name="connsiteX15519" fmla="*/ 5224678 w 5697280"/>
                <a:gd name="connsiteY15519" fmla="*/ 1087349 h 3222876"/>
                <a:gd name="connsiteX15520" fmla="*/ 5236247 w 5697280"/>
                <a:gd name="connsiteY15520" fmla="*/ 1076083 h 3222876"/>
                <a:gd name="connsiteX15521" fmla="*/ 5232189 w 5697280"/>
                <a:gd name="connsiteY15521" fmla="*/ 1072001 h 3222876"/>
                <a:gd name="connsiteX15522" fmla="*/ 324340 w 5697280"/>
                <a:gd name="connsiteY15522" fmla="*/ 2174608 h 3222876"/>
                <a:gd name="connsiteX15523" fmla="*/ 349556 w 5697280"/>
                <a:gd name="connsiteY15523" fmla="*/ 2168939 h 3222876"/>
                <a:gd name="connsiteX15524" fmla="*/ 324340 w 5697280"/>
                <a:gd name="connsiteY15524" fmla="*/ 2174608 h 3222876"/>
                <a:gd name="connsiteX15525" fmla="*/ 4778247 w 5697280"/>
                <a:gd name="connsiteY15525" fmla="*/ 272348 h 3222876"/>
                <a:gd name="connsiteX15526" fmla="*/ 4752938 w 5697280"/>
                <a:gd name="connsiteY15526" fmla="*/ 282099 h 3222876"/>
                <a:gd name="connsiteX15527" fmla="*/ 4757627 w 5697280"/>
                <a:gd name="connsiteY15527" fmla="*/ 284035 h 3222876"/>
                <a:gd name="connsiteX15528" fmla="*/ 4778247 w 5697280"/>
                <a:gd name="connsiteY15528" fmla="*/ 272348 h 3222876"/>
                <a:gd name="connsiteX15529" fmla="*/ 4245021 w 5697280"/>
                <a:gd name="connsiteY15529" fmla="*/ 1169479 h 3222876"/>
                <a:gd name="connsiteX15530" fmla="*/ 4245487 w 5697280"/>
                <a:gd name="connsiteY15530" fmla="*/ 1196840 h 3222876"/>
                <a:gd name="connsiteX15531" fmla="*/ 4247913 w 5697280"/>
                <a:gd name="connsiteY15531" fmla="*/ 1198356 h 3222876"/>
                <a:gd name="connsiteX15532" fmla="*/ 4250689 w 5697280"/>
                <a:gd name="connsiteY15532" fmla="*/ 1195091 h 3222876"/>
                <a:gd name="connsiteX15533" fmla="*/ 4245021 w 5697280"/>
                <a:gd name="connsiteY15533" fmla="*/ 1169479 h 3222876"/>
                <a:gd name="connsiteX15534" fmla="*/ 1019167 w 5697280"/>
                <a:gd name="connsiteY15534" fmla="*/ 1854439 h 3222876"/>
                <a:gd name="connsiteX15535" fmla="*/ 1015225 w 5697280"/>
                <a:gd name="connsiteY15535" fmla="*/ 1832489 h 3222876"/>
                <a:gd name="connsiteX15536" fmla="*/ 1015598 w 5697280"/>
                <a:gd name="connsiteY15536" fmla="*/ 1852969 h 3222876"/>
                <a:gd name="connsiteX15537" fmla="*/ 1019167 w 5697280"/>
                <a:gd name="connsiteY15537" fmla="*/ 1854439 h 3222876"/>
                <a:gd name="connsiteX15538" fmla="*/ 3676013 w 5697280"/>
                <a:gd name="connsiteY15538" fmla="*/ 1421187 h 3222876"/>
                <a:gd name="connsiteX15539" fmla="*/ 3659265 w 5697280"/>
                <a:gd name="connsiteY15539" fmla="*/ 1444839 h 3222876"/>
                <a:gd name="connsiteX15540" fmla="*/ 3676013 w 5697280"/>
                <a:gd name="connsiteY15540" fmla="*/ 1421187 h 3222876"/>
                <a:gd name="connsiteX15541" fmla="*/ 3722548 w 5697280"/>
                <a:gd name="connsiteY15541" fmla="*/ 936315 h 3222876"/>
                <a:gd name="connsiteX15542" fmla="*/ 3719236 w 5697280"/>
                <a:gd name="connsiteY15542" fmla="*/ 930624 h 3222876"/>
                <a:gd name="connsiteX15543" fmla="*/ 3708972 w 5697280"/>
                <a:gd name="connsiteY15543" fmla="*/ 939161 h 3222876"/>
                <a:gd name="connsiteX15544" fmla="*/ 3715504 w 5697280"/>
                <a:gd name="connsiteY15544" fmla="*/ 944619 h 3222876"/>
                <a:gd name="connsiteX15545" fmla="*/ 3722548 w 5697280"/>
                <a:gd name="connsiteY15545" fmla="*/ 936315 h 3222876"/>
                <a:gd name="connsiteX15546" fmla="*/ 4363026 w 5697280"/>
                <a:gd name="connsiteY15546" fmla="*/ 1573644 h 3222876"/>
                <a:gd name="connsiteX15547" fmla="*/ 4347981 w 5697280"/>
                <a:gd name="connsiteY15547" fmla="*/ 1589645 h 3222876"/>
                <a:gd name="connsiteX15548" fmla="*/ 4349870 w 5697280"/>
                <a:gd name="connsiteY15548" fmla="*/ 1592001 h 3222876"/>
                <a:gd name="connsiteX15549" fmla="*/ 4358664 w 5697280"/>
                <a:gd name="connsiteY15549" fmla="*/ 1584863 h 3222876"/>
                <a:gd name="connsiteX15550" fmla="*/ 4363026 w 5697280"/>
                <a:gd name="connsiteY15550" fmla="*/ 1573644 h 3222876"/>
                <a:gd name="connsiteX15551" fmla="*/ 948607 w 5697280"/>
                <a:gd name="connsiteY15551" fmla="*/ 588319 h 3222876"/>
                <a:gd name="connsiteX15552" fmla="*/ 952759 w 5697280"/>
                <a:gd name="connsiteY15552" fmla="*/ 566089 h 3222876"/>
                <a:gd name="connsiteX15553" fmla="*/ 950053 w 5697280"/>
                <a:gd name="connsiteY15553" fmla="*/ 563174 h 3222876"/>
                <a:gd name="connsiteX15554" fmla="*/ 947534 w 5697280"/>
                <a:gd name="connsiteY15554" fmla="*/ 565133 h 3222876"/>
                <a:gd name="connsiteX15555" fmla="*/ 948607 w 5697280"/>
                <a:gd name="connsiteY15555" fmla="*/ 588319 h 3222876"/>
                <a:gd name="connsiteX15556" fmla="*/ 4995433 w 5697280"/>
                <a:gd name="connsiteY15556" fmla="*/ 1300360 h 3222876"/>
                <a:gd name="connsiteX15557" fmla="*/ 4977915 w 5697280"/>
                <a:gd name="connsiteY15557" fmla="*/ 1296721 h 3222876"/>
                <a:gd name="connsiteX15558" fmla="*/ 4988015 w 5697280"/>
                <a:gd name="connsiteY15558" fmla="*/ 1303509 h 3222876"/>
                <a:gd name="connsiteX15559" fmla="*/ 4995433 w 5697280"/>
                <a:gd name="connsiteY15559" fmla="*/ 1300360 h 3222876"/>
                <a:gd name="connsiteX15560" fmla="*/ 4304128 w 5697280"/>
                <a:gd name="connsiteY15560" fmla="*/ 2969781 h 3222876"/>
                <a:gd name="connsiteX15561" fmla="*/ 4296594 w 5697280"/>
                <a:gd name="connsiteY15561" fmla="*/ 2950608 h 3222876"/>
                <a:gd name="connsiteX15562" fmla="*/ 4304128 w 5697280"/>
                <a:gd name="connsiteY15562" fmla="*/ 2969781 h 3222876"/>
                <a:gd name="connsiteX15563" fmla="*/ 202114 w 5697280"/>
                <a:gd name="connsiteY15563" fmla="*/ 2675294 h 3222876"/>
                <a:gd name="connsiteX15564" fmla="*/ 218372 w 5697280"/>
                <a:gd name="connsiteY15564" fmla="*/ 2675108 h 3222876"/>
                <a:gd name="connsiteX15565" fmla="*/ 225253 w 5697280"/>
                <a:gd name="connsiteY15565" fmla="*/ 2669813 h 3222876"/>
                <a:gd name="connsiteX15566" fmla="*/ 224366 w 5697280"/>
                <a:gd name="connsiteY15566" fmla="*/ 2664448 h 3222876"/>
                <a:gd name="connsiteX15567" fmla="*/ 216809 w 5697280"/>
                <a:gd name="connsiteY15567" fmla="*/ 2666757 h 3222876"/>
                <a:gd name="connsiteX15568" fmla="*/ 202114 w 5697280"/>
                <a:gd name="connsiteY15568" fmla="*/ 2675294 h 3222876"/>
                <a:gd name="connsiteX15569" fmla="*/ 3537412 w 5697280"/>
                <a:gd name="connsiteY15569" fmla="*/ 167569 h 3222876"/>
                <a:gd name="connsiteX15570" fmla="*/ 3520851 w 5697280"/>
                <a:gd name="connsiteY15570" fmla="*/ 177459 h 3222876"/>
                <a:gd name="connsiteX15571" fmla="*/ 3537412 w 5697280"/>
                <a:gd name="connsiteY15571" fmla="*/ 167569 h 3222876"/>
                <a:gd name="connsiteX15572" fmla="*/ 703943 w 5697280"/>
                <a:gd name="connsiteY15572" fmla="*/ 892766 h 3222876"/>
                <a:gd name="connsiteX15573" fmla="*/ 708282 w 5697280"/>
                <a:gd name="connsiteY15573" fmla="*/ 902446 h 3222876"/>
                <a:gd name="connsiteX15574" fmla="*/ 713414 w 5697280"/>
                <a:gd name="connsiteY15574" fmla="*/ 891716 h 3222876"/>
                <a:gd name="connsiteX15575" fmla="*/ 707792 w 5697280"/>
                <a:gd name="connsiteY15575" fmla="*/ 885722 h 3222876"/>
                <a:gd name="connsiteX15576" fmla="*/ 703943 w 5697280"/>
                <a:gd name="connsiteY15576" fmla="*/ 892766 h 3222876"/>
                <a:gd name="connsiteX15577" fmla="*/ 1548591 w 5697280"/>
                <a:gd name="connsiteY15577" fmla="*/ 544606 h 3222876"/>
                <a:gd name="connsiteX15578" fmla="*/ 1557175 w 5697280"/>
                <a:gd name="connsiteY15578" fmla="*/ 538658 h 3222876"/>
                <a:gd name="connsiteX15579" fmla="*/ 1552066 w 5697280"/>
                <a:gd name="connsiteY15579" fmla="*/ 536162 h 3222876"/>
                <a:gd name="connsiteX15580" fmla="*/ 1542550 w 5697280"/>
                <a:gd name="connsiteY15580" fmla="*/ 541644 h 3222876"/>
                <a:gd name="connsiteX15581" fmla="*/ 1548591 w 5697280"/>
                <a:gd name="connsiteY15581" fmla="*/ 544606 h 3222876"/>
                <a:gd name="connsiteX15582" fmla="*/ 4452130 w 5697280"/>
                <a:gd name="connsiteY15582" fmla="*/ 614770 h 3222876"/>
                <a:gd name="connsiteX15583" fmla="*/ 4464096 w 5697280"/>
                <a:gd name="connsiteY15583" fmla="*/ 593963 h 3222876"/>
                <a:gd name="connsiteX15584" fmla="*/ 4452130 w 5697280"/>
                <a:gd name="connsiteY15584" fmla="*/ 614770 h 3222876"/>
                <a:gd name="connsiteX15585" fmla="*/ 4957108 w 5697280"/>
                <a:gd name="connsiteY15585" fmla="*/ 1105753 h 3222876"/>
                <a:gd name="connsiteX15586" fmla="*/ 4947662 w 5697280"/>
                <a:gd name="connsiteY15586" fmla="*/ 1100505 h 3222876"/>
                <a:gd name="connsiteX15587" fmla="*/ 4937561 w 5697280"/>
                <a:gd name="connsiteY15587" fmla="*/ 1102791 h 3222876"/>
                <a:gd name="connsiteX15588" fmla="*/ 4946425 w 5697280"/>
                <a:gd name="connsiteY15588" fmla="*/ 1107083 h 3222876"/>
                <a:gd name="connsiteX15589" fmla="*/ 4957108 w 5697280"/>
                <a:gd name="connsiteY15589" fmla="*/ 1105753 h 3222876"/>
                <a:gd name="connsiteX15590" fmla="*/ 5135294 w 5697280"/>
                <a:gd name="connsiteY15590" fmla="*/ 1290073 h 3222876"/>
                <a:gd name="connsiteX15591" fmla="*/ 5133591 w 5697280"/>
                <a:gd name="connsiteY15591" fmla="*/ 1291799 h 3222876"/>
                <a:gd name="connsiteX15592" fmla="*/ 5151575 w 5697280"/>
                <a:gd name="connsiteY15592" fmla="*/ 1307824 h 3222876"/>
                <a:gd name="connsiteX15593" fmla="*/ 5149896 w 5697280"/>
                <a:gd name="connsiteY15593" fmla="*/ 1301946 h 3222876"/>
                <a:gd name="connsiteX15594" fmla="*/ 5135294 w 5697280"/>
                <a:gd name="connsiteY15594" fmla="*/ 1290073 h 3222876"/>
                <a:gd name="connsiteX15595" fmla="*/ 3796514 w 5697280"/>
                <a:gd name="connsiteY15595" fmla="*/ 840913 h 3222876"/>
                <a:gd name="connsiteX15596" fmla="*/ 3787300 w 5697280"/>
                <a:gd name="connsiteY15596" fmla="*/ 847188 h 3222876"/>
                <a:gd name="connsiteX15597" fmla="*/ 3793225 w 5697280"/>
                <a:gd name="connsiteY15597" fmla="*/ 852809 h 3222876"/>
                <a:gd name="connsiteX15598" fmla="*/ 3796514 w 5697280"/>
                <a:gd name="connsiteY15598" fmla="*/ 840913 h 3222876"/>
                <a:gd name="connsiteX15599" fmla="*/ 3903369 w 5697280"/>
                <a:gd name="connsiteY15599" fmla="*/ 130808 h 3222876"/>
                <a:gd name="connsiteX15600" fmla="*/ 3903112 w 5697280"/>
                <a:gd name="connsiteY15600" fmla="*/ 127729 h 3222876"/>
                <a:gd name="connsiteX15601" fmla="*/ 3879274 w 5697280"/>
                <a:gd name="connsiteY15601" fmla="*/ 133584 h 3222876"/>
                <a:gd name="connsiteX15602" fmla="*/ 3903369 w 5697280"/>
                <a:gd name="connsiteY15602" fmla="*/ 130808 h 3222876"/>
                <a:gd name="connsiteX15603" fmla="*/ 98268 w 5697280"/>
                <a:gd name="connsiteY15603" fmla="*/ 1364785 h 3222876"/>
                <a:gd name="connsiteX15604" fmla="*/ 87701 w 5697280"/>
                <a:gd name="connsiteY15604" fmla="*/ 1347198 h 3222876"/>
                <a:gd name="connsiteX15605" fmla="*/ 85322 w 5697280"/>
                <a:gd name="connsiteY15605" fmla="*/ 1349414 h 3222876"/>
                <a:gd name="connsiteX15606" fmla="*/ 89800 w 5697280"/>
                <a:gd name="connsiteY15606" fmla="*/ 1360843 h 3222876"/>
                <a:gd name="connsiteX15607" fmla="*/ 98268 w 5697280"/>
                <a:gd name="connsiteY15607" fmla="*/ 1364785 h 3222876"/>
                <a:gd name="connsiteX15608" fmla="*/ 3761642 w 5697280"/>
                <a:gd name="connsiteY15608" fmla="*/ 1933256 h 3222876"/>
                <a:gd name="connsiteX15609" fmla="*/ 3775567 w 5697280"/>
                <a:gd name="connsiteY15609" fmla="*/ 1913196 h 3222876"/>
                <a:gd name="connsiteX15610" fmla="*/ 3761642 w 5697280"/>
                <a:gd name="connsiteY15610" fmla="*/ 1933256 h 3222876"/>
                <a:gd name="connsiteX15611" fmla="*/ 4234338 w 5697280"/>
                <a:gd name="connsiteY15611" fmla="*/ 1072374 h 3222876"/>
                <a:gd name="connsiteX15612" fmla="*/ 4235504 w 5697280"/>
                <a:gd name="connsiteY15612" fmla="*/ 1057352 h 3222876"/>
                <a:gd name="connsiteX15613" fmla="*/ 4232751 w 5697280"/>
                <a:gd name="connsiteY15613" fmla="*/ 1051544 h 3222876"/>
                <a:gd name="connsiteX15614" fmla="*/ 4228133 w 5697280"/>
                <a:gd name="connsiteY15614" fmla="*/ 1056909 h 3222876"/>
                <a:gd name="connsiteX15615" fmla="*/ 4234338 w 5697280"/>
                <a:gd name="connsiteY15615" fmla="*/ 1072374 h 3222876"/>
                <a:gd name="connsiteX15616" fmla="*/ 4260766 w 5697280"/>
                <a:gd name="connsiteY15616" fmla="*/ 2220419 h 3222876"/>
                <a:gd name="connsiteX15617" fmla="*/ 4266807 w 5697280"/>
                <a:gd name="connsiteY15617" fmla="*/ 2196534 h 3222876"/>
                <a:gd name="connsiteX15618" fmla="*/ 4260766 w 5697280"/>
                <a:gd name="connsiteY15618" fmla="*/ 2220419 h 3222876"/>
                <a:gd name="connsiteX15619" fmla="*/ 237942 w 5697280"/>
                <a:gd name="connsiteY15619" fmla="*/ 1183101 h 3222876"/>
                <a:gd name="connsiteX15620" fmla="*/ 251144 w 5697280"/>
                <a:gd name="connsiteY15620" fmla="*/ 1205937 h 3222876"/>
                <a:gd name="connsiteX15621" fmla="*/ 237942 w 5697280"/>
                <a:gd name="connsiteY15621" fmla="*/ 1183101 h 3222876"/>
                <a:gd name="connsiteX15622" fmla="*/ 4460947 w 5697280"/>
                <a:gd name="connsiteY15622" fmla="*/ 3095414 h 3222876"/>
                <a:gd name="connsiteX15623" fmla="*/ 4472540 w 5697280"/>
                <a:gd name="connsiteY15623" fmla="*/ 3069895 h 3222876"/>
                <a:gd name="connsiteX15624" fmla="*/ 4460947 w 5697280"/>
                <a:gd name="connsiteY15624" fmla="*/ 3095414 h 3222876"/>
                <a:gd name="connsiteX15625" fmla="*/ 3842116 w 5697280"/>
                <a:gd name="connsiteY15625" fmla="*/ 1759643 h 3222876"/>
                <a:gd name="connsiteX15626" fmla="*/ 3844028 w 5697280"/>
                <a:gd name="connsiteY15626" fmla="*/ 1748330 h 3222876"/>
                <a:gd name="connsiteX15627" fmla="*/ 3836004 w 5697280"/>
                <a:gd name="connsiteY15627" fmla="*/ 1753322 h 3222876"/>
                <a:gd name="connsiteX15628" fmla="*/ 3842116 w 5697280"/>
                <a:gd name="connsiteY15628" fmla="*/ 1759643 h 3222876"/>
                <a:gd name="connsiteX15629" fmla="*/ 3818627 w 5697280"/>
                <a:gd name="connsiteY15629" fmla="*/ 860157 h 3222876"/>
                <a:gd name="connsiteX15630" fmla="*/ 3815454 w 5697280"/>
                <a:gd name="connsiteY15630" fmla="*/ 878561 h 3222876"/>
                <a:gd name="connsiteX15631" fmla="*/ 3820283 w 5697280"/>
                <a:gd name="connsiteY15631" fmla="*/ 877464 h 3222876"/>
                <a:gd name="connsiteX15632" fmla="*/ 3818627 w 5697280"/>
                <a:gd name="connsiteY15632" fmla="*/ 860157 h 3222876"/>
                <a:gd name="connsiteX15633" fmla="*/ 205869 w 5697280"/>
                <a:gd name="connsiteY15633" fmla="*/ 2249833 h 3222876"/>
                <a:gd name="connsiteX15634" fmla="*/ 176455 w 5697280"/>
                <a:gd name="connsiteY15634" fmla="*/ 2261869 h 3222876"/>
                <a:gd name="connsiteX15635" fmla="*/ 205869 w 5697280"/>
                <a:gd name="connsiteY15635" fmla="*/ 2249833 h 3222876"/>
                <a:gd name="connsiteX15636" fmla="*/ 393804 w 5697280"/>
                <a:gd name="connsiteY15636" fmla="*/ 2474716 h 3222876"/>
                <a:gd name="connsiteX15637" fmla="*/ 389023 w 5697280"/>
                <a:gd name="connsiteY15637" fmla="*/ 2501727 h 3222876"/>
                <a:gd name="connsiteX15638" fmla="*/ 393804 w 5697280"/>
                <a:gd name="connsiteY15638" fmla="*/ 2474716 h 3222876"/>
                <a:gd name="connsiteX15639" fmla="*/ 413281 w 5697280"/>
                <a:gd name="connsiteY15639" fmla="*/ 2131642 h 3222876"/>
                <a:gd name="connsiteX15640" fmla="*/ 429493 w 5697280"/>
                <a:gd name="connsiteY15640" fmla="*/ 2122894 h 3222876"/>
                <a:gd name="connsiteX15641" fmla="*/ 427953 w 5697280"/>
                <a:gd name="connsiteY15641" fmla="*/ 2120212 h 3222876"/>
                <a:gd name="connsiteX15642" fmla="*/ 413142 w 5697280"/>
                <a:gd name="connsiteY15642" fmla="*/ 2128656 h 3222876"/>
                <a:gd name="connsiteX15643" fmla="*/ 413281 w 5697280"/>
                <a:gd name="connsiteY15643" fmla="*/ 2131642 h 3222876"/>
                <a:gd name="connsiteX15644" fmla="*/ 1263971 w 5697280"/>
                <a:gd name="connsiteY15644" fmla="*/ 2038595 h 3222876"/>
                <a:gd name="connsiteX15645" fmla="*/ 1278572 w 5697280"/>
                <a:gd name="connsiteY15645" fmla="*/ 2021731 h 3222876"/>
                <a:gd name="connsiteX15646" fmla="*/ 1263971 w 5697280"/>
                <a:gd name="connsiteY15646" fmla="*/ 2038595 h 3222876"/>
                <a:gd name="connsiteX15647" fmla="*/ 4668149 w 5697280"/>
                <a:gd name="connsiteY15647" fmla="*/ 339527 h 3222876"/>
                <a:gd name="connsiteX15648" fmla="*/ 4675614 w 5697280"/>
                <a:gd name="connsiteY15648" fmla="*/ 336378 h 3222876"/>
                <a:gd name="connsiteX15649" fmla="*/ 4665817 w 5697280"/>
                <a:gd name="connsiteY15649" fmla="*/ 332039 h 3222876"/>
                <a:gd name="connsiteX15650" fmla="*/ 4659845 w 5697280"/>
                <a:gd name="connsiteY15650" fmla="*/ 335841 h 3222876"/>
                <a:gd name="connsiteX15651" fmla="*/ 4668149 w 5697280"/>
                <a:gd name="connsiteY15651" fmla="*/ 339527 h 3222876"/>
                <a:gd name="connsiteX15652" fmla="*/ 2374695 w 5697280"/>
                <a:gd name="connsiteY15652" fmla="*/ 94606 h 3222876"/>
                <a:gd name="connsiteX15653" fmla="*/ 2396877 w 5697280"/>
                <a:gd name="connsiteY15653" fmla="*/ 85066 h 3222876"/>
                <a:gd name="connsiteX15654" fmla="*/ 2374695 w 5697280"/>
                <a:gd name="connsiteY15654" fmla="*/ 94606 h 3222876"/>
                <a:gd name="connsiteX15655" fmla="*/ 5476782 w 5697280"/>
                <a:gd name="connsiteY15655" fmla="*/ 1363922 h 3222876"/>
                <a:gd name="connsiteX15656" fmla="*/ 5479208 w 5697280"/>
                <a:gd name="connsiteY15656" fmla="*/ 1394759 h 3222876"/>
                <a:gd name="connsiteX15657" fmla="*/ 5476782 w 5697280"/>
                <a:gd name="connsiteY15657" fmla="*/ 1363922 h 3222876"/>
                <a:gd name="connsiteX15658" fmla="*/ 395297 w 5697280"/>
                <a:gd name="connsiteY15658" fmla="*/ 1823649 h 3222876"/>
                <a:gd name="connsiteX15659" fmla="*/ 390119 w 5697280"/>
                <a:gd name="connsiteY15659" fmla="*/ 1826914 h 3222876"/>
                <a:gd name="connsiteX15660" fmla="*/ 401922 w 5697280"/>
                <a:gd name="connsiteY15660" fmla="*/ 1828687 h 3222876"/>
                <a:gd name="connsiteX15661" fmla="*/ 395297 w 5697280"/>
                <a:gd name="connsiteY15661" fmla="*/ 1823649 h 3222876"/>
                <a:gd name="connsiteX15662" fmla="*/ 4136276 w 5697280"/>
                <a:gd name="connsiteY15662" fmla="*/ 2531561 h 3222876"/>
                <a:gd name="connsiteX15663" fmla="*/ 4127762 w 5697280"/>
                <a:gd name="connsiteY15663" fmla="*/ 2540052 h 3222876"/>
                <a:gd name="connsiteX15664" fmla="*/ 4123470 w 5697280"/>
                <a:gd name="connsiteY15664" fmla="*/ 2545860 h 3222876"/>
                <a:gd name="connsiteX15665" fmla="*/ 4132124 w 5697280"/>
                <a:gd name="connsiteY15665" fmla="*/ 2545323 h 3222876"/>
                <a:gd name="connsiteX15666" fmla="*/ 4136276 w 5697280"/>
                <a:gd name="connsiteY15666" fmla="*/ 2531561 h 3222876"/>
                <a:gd name="connsiteX15667" fmla="*/ 5396029 w 5697280"/>
                <a:gd name="connsiteY15667" fmla="*/ 1349087 h 3222876"/>
                <a:gd name="connsiteX15668" fmla="*/ 5396845 w 5697280"/>
                <a:gd name="connsiteY15668" fmla="*/ 1329680 h 3222876"/>
                <a:gd name="connsiteX15669" fmla="*/ 5396029 w 5697280"/>
                <a:gd name="connsiteY15669" fmla="*/ 1349087 h 3222876"/>
                <a:gd name="connsiteX15670" fmla="*/ 406027 w 5697280"/>
                <a:gd name="connsiteY15670" fmla="*/ 1804405 h 3222876"/>
                <a:gd name="connsiteX15671" fmla="*/ 416664 w 5697280"/>
                <a:gd name="connsiteY15671" fmla="*/ 1819310 h 3222876"/>
                <a:gd name="connsiteX15672" fmla="*/ 410272 w 5697280"/>
                <a:gd name="connsiteY15672" fmla="*/ 1807297 h 3222876"/>
                <a:gd name="connsiteX15673" fmla="*/ 406027 w 5697280"/>
                <a:gd name="connsiteY15673" fmla="*/ 1804405 h 3222876"/>
                <a:gd name="connsiteX15674" fmla="*/ 552746 w 5697280"/>
                <a:gd name="connsiteY15674" fmla="*/ 2166350 h 3222876"/>
                <a:gd name="connsiteX15675" fmla="*/ 568631 w 5697280"/>
                <a:gd name="connsiteY15675" fmla="*/ 2181722 h 3222876"/>
                <a:gd name="connsiteX15676" fmla="*/ 552746 w 5697280"/>
                <a:gd name="connsiteY15676" fmla="*/ 2166350 h 3222876"/>
                <a:gd name="connsiteX15677" fmla="*/ 3606269 w 5697280"/>
                <a:gd name="connsiteY15677" fmla="*/ 2218063 h 3222876"/>
                <a:gd name="connsiteX15678" fmla="*/ 3591317 w 5697280"/>
                <a:gd name="connsiteY15678" fmla="*/ 2230216 h 3222876"/>
                <a:gd name="connsiteX15679" fmla="*/ 3593907 w 5697280"/>
                <a:gd name="connsiteY15679" fmla="*/ 2231965 h 3222876"/>
                <a:gd name="connsiteX15680" fmla="*/ 3606269 w 5697280"/>
                <a:gd name="connsiteY15680" fmla="*/ 2218063 h 3222876"/>
                <a:gd name="connsiteX15681" fmla="*/ 5158549 w 5697280"/>
                <a:gd name="connsiteY15681" fmla="*/ 1619455 h 3222876"/>
                <a:gd name="connsiteX15682" fmla="*/ 5165851 w 5697280"/>
                <a:gd name="connsiteY15682" fmla="*/ 1610498 h 3222876"/>
                <a:gd name="connsiteX15683" fmla="*/ 5154327 w 5697280"/>
                <a:gd name="connsiteY15683" fmla="*/ 1615163 h 3222876"/>
                <a:gd name="connsiteX15684" fmla="*/ 5158549 w 5697280"/>
                <a:gd name="connsiteY15684" fmla="*/ 1619455 h 3222876"/>
                <a:gd name="connsiteX15685" fmla="*/ 4945609 w 5697280"/>
                <a:gd name="connsiteY15685" fmla="*/ 443163 h 3222876"/>
                <a:gd name="connsiteX15686" fmla="*/ 4950461 w 5697280"/>
                <a:gd name="connsiteY15686" fmla="*/ 465159 h 3222876"/>
                <a:gd name="connsiteX15687" fmla="*/ 4945609 w 5697280"/>
                <a:gd name="connsiteY15687" fmla="*/ 443163 h 3222876"/>
                <a:gd name="connsiteX15688" fmla="*/ 4425585 w 5697280"/>
                <a:gd name="connsiteY15688" fmla="*/ 1119259 h 3222876"/>
                <a:gd name="connsiteX15689" fmla="*/ 4413316 w 5697280"/>
                <a:gd name="connsiteY15689" fmla="*/ 1121964 h 3222876"/>
                <a:gd name="connsiteX15690" fmla="*/ 4425585 w 5697280"/>
                <a:gd name="connsiteY15690" fmla="*/ 1119259 h 3222876"/>
                <a:gd name="connsiteX15691" fmla="*/ 3691268 w 5697280"/>
                <a:gd name="connsiteY15691" fmla="*/ 2066586 h 3222876"/>
                <a:gd name="connsiteX15692" fmla="*/ 3707153 w 5697280"/>
                <a:gd name="connsiteY15692" fmla="*/ 2052054 h 3222876"/>
                <a:gd name="connsiteX15693" fmla="*/ 3691268 w 5697280"/>
                <a:gd name="connsiteY15693" fmla="*/ 2066586 h 3222876"/>
                <a:gd name="connsiteX15694" fmla="*/ 5521171 w 5697280"/>
                <a:gd name="connsiteY15694" fmla="*/ 1133744 h 3222876"/>
                <a:gd name="connsiteX15695" fmla="*/ 5539248 w 5697280"/>
                <a:gd name="connsiteY15695" fmla="*/ 1127843 h 3222876"/>
                <a:gd name="connsiteX15696" fmla="*/ 5521171 w 5697280"/>
                <a:gd name="connsiteY15696" fmla="*/ 1133744 h 3222876"/>
                <a:gd name="connsiteX15697" fmla="*/ 1429840 w 5697280"/>
                <a:gd name="connsiteY15697" fmla="*/ 878164 h 3222876"/>
                <a:gd name="connsiteX15698" fmla="*/ 1427530 w 5697280"/>
                <a:gd name="connsiteY15698" fmla="*/ 858874 h 3222876"/>
                <a:gd name="connsiteX15699" fmla="*/ 1427670 w 5697280"/>
                <a:gd name="connsiteY15699" fmla="*/ 875831 h 3222876"/>
                <a:gd name="connsiteX15700" fmla="*/ 1429840 w 5697280"/>
                <a:gd name="connsiteY15700" fmla="*/ 878164 h 3222876"/>
                <a:gd name="connsiteX15701" fmla="*/ 3698429 w 5697280"/>
                <a:gd name="connsiteY15701" fmla="*/ 689949 h 3222876"/>
                <a:gd name="connsiteX15702" fmla="*/ 3683174 w 5697280"/>
                <a:gd name="connsiteY15702" fmla="*/ 707746 h 3222876"/>
                <a:gd name="connsiteX15703" fmla="*/ 3688352 w 5697280"/>
                <a:gd name="connsiteY15703" fmla="*/ 706603 h 3222876"/>
                <a:gd name="connsiteX15704" fmla="*/ 3698429 w 5697280"/>
                <a:gd name="connsiteY15704" fmla="*/ 689949 h 3222876"/>
                <a:gd name="connsiteX15705" fmla="*/ 4285234 w 5697280"/>
                <a:gd name="connsiteY15705" fmla="*/ 2501471 h 3222876"/>
                <a:gd name="connsiteX15706" fmla="*/ 4278703 w 5697280"/>
                <a:gd name="connsiteY15706" fmla="*/ 2514510 h 3222876"/>
                <a:gd name="connsiteX15707" fmla="*/ 4282739 w 5697280"/>
                <a:gd name="connsiteY15707" fmla="*/ 2515653 h 3222876"/>
                <a:gd name="connsiteX15708" fmla="*/ 4285234 w 5697280"/>
                <a:gd name="connsiteY15708" fmla="*/ 2501471 h 3222876"/>
                <a:gd name="connsiteX15709" fmla="*/ 4161165 w 5697280"/>
                <a:gd name="connsiteY15709" fmla="*/ 2656610 h 3222876"/>
                <a:gd name="connsiteX15710" fmla="*/ 4167929 w 5697280"/>
                <a:gd name="connsiteY15710" fmla="*/ 2629063 h 3222876"/>
                <a:gd name="connsiteX15711" fmla="*/ 4161165 w 5697280"/>
                <a:gd name="connsiteY15711" fmla="*/ 2656610 h 3222876"/>
                <a:gd name="connsiteX15712" fmla="*/ 4223141 w 5697280"/>
                <a:gd name="connsiteY15712" fmla="*/ 3059935 h 3222876"/>
                <a:gd name="connsiteX15713" fmla="*/ 4223491 w 5697280"/>
                <a:gd name="connsiteY15713" fmla="*/ 3036889 h 3222876"/>
                <a:gd name="connsiteX15714" fmla="*/ 4223141 w 5697280"/>
                <a:gd name="connsiteY15714" fmla="*/ 3059935 h 3222876"/>
                <a:gd name="connsiteX15715" fmla="*/ 5492247 w 5697280"/>
                <a:gd name="connsiteY15715" fmla="*/ 536676 h 3222876"/>
                <a:gd name="connsiteX15716" fmla="*/ 5508248 w 5697280"/>
                <a:gd name="connsiteY15716" fmla="*/ 514703 h 3222876"/>
                <a:gd name="connsiteX15717" fmla="*/ 5492247 w 5697280"/>
                <a:gd name="connsiteY15717" fmla="*/ 536676 h 3222876"/>
                <a:gd name="connsiteX15718" fmla="*/ 3434592 w 5697280"/>
                <a:gd name="connsiteY15718" fmla="*/ 1484726 h 3222876"/>
                <a:gd name="connsiteX15719" fmla="*/ 3434988 w 5697280"/>
                <a:gd name="connsiteY15719" fmla="*/ 1504833 h 3222876"/>
                <a:gd name="connsiteX15720" fmla="*/ 3437368 w 5697280"/>
                <a:gd name="connsiteY15720" fmla="*/ 1501194 h 3222876"/>
                <a:gd name="connsiteX15721" fmla="*/ 3434592 w 5697280"/>
                <a:gd name="connsiteY15721" fmla="*/ 1484726 h 3222876"/>
                <a:gd name="connsiteX15722" fmla="*/ 4224424 w 5697280"/>
                <a:gd name="connsiteY15722" fmla="*/ 2929498 h 3222876"/>
                <a:gd name="connsiteX15723" fmla="*/ 4217263 w 5697280"/>
                <a:gd name="connsiteY15723" fmla="*/ 2924996 h 3222876"/>
                <a:gd name="connsiteX15724" fmla="*/ 4214254 w 5697280"/>
                <a:gd name="connsiteY15724" fmla="*/ 2928635 h 3222876"/>
                <a:gd name="connsiteX15725" fmla="*/ 4221672 w 5697280"/>
                <a:gd name="connsiteY15725" fmla="*/ 2937685 h 3222876"/>
                <a:gd name="connsiteX15726" fmla="*/ 4224424 w 5697280"/>
                <a:gd name="connsiteY15726" fmla="*/ 2929498 h 3222876"/>
                <a:gd name="connsiteX15727" fmla="*/ 841472 w 5697280"/>
                <a:gd name="connsiteY15727" fmla="*/ 2430304 h 3222876"/>
                <a:gd name="connsiteX15728" fmla="*/ 836970 w 5697280"/>
                <a:gd name="connsiteY15728" fmla="*/ 2408704 h 3222876"/>
                <a:gd name="connsiteX15729" fmla="*/ 841472 w 5697280"/>
                <a:gd name="connsiteY15729" fmla="*/ 2430304 h 3222876"/>
                <a:gd name="connsiteX15730" fmla="*/ 4402399 w 5697280"/>
                <a:gd name="connsiteY15730" fmla="*/ 423149 h 3222876"/>
                <a:gd name="connsiteX15731" fmla="*/ 4388031 w 5697280"/>
                <a:gd name="connsiteY15731" fmla="*/ 440410 h 3222876"/>
                <a:gd name="connsiteX15732" fmla="*/ 4402399 w 5697280"/>
                <a:gd name="connsiteY15732" fmla="*/ 423149 h 322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  <a:cxn ang="0">
                  <a:pos x="connsiteX8654" y="connsiteY8654"/>
                </a:cxn>
                <a:cxn ang="0">
                  <a:pos x="connsiteX8655" y="connsiteY8655"/>
                </a:cxn>
                <a:cxn ang="0">
                  <a:pos x="connsiteX8656" y="connsiteY8656"/>
                </a:cxn>
                <a:cxn ang="0">
                  <a:pos x="connsiteX8657" y="connsiteY8657"/>
                </a:cxn>
                <a:cxn ang="0">
                  <a:pos x="connsiteX8658" y="connsiteY8658"/>
                </a:cxn>
                <a:cxn ang="0">
                  <a:pos x="connsiteX8659" y="connsiteY8659"/>
                </a:cxn>
                <a:cxn ang="0">
                  <a:pos x="connsiteX8660" y="connsiteY8660"/>
                </a:cxn>
                <a:cxn ang="0">
                  <a:pos x="connsiteX8661" y="connsiteY8661"/>
                </a:cxn>
                <a:cxn ang="0">
                  <a:pos x="connsiteX8662" y="connsiteY8662"/>
                </a:cxn>
                <a:cxn ang="0">
                  <a:pos x="connsiteX8663" y="connsiteY8663"/>
                </a:cxn>
                <a:cxn ang="0">
                  <a:pos x="connsiteX8664" y="connsiteY8664"/>
                </a:cxn>
                <a:cxn ang="0">
                  <a:pos x="connsiteX8665" y="connsiteY8665"/>
                </a:cxn>
                <a:cxn ang="0">
                  <a:pos x="connsiteX8666" y="connsiteY8666"/>
                </a:cxn>
                <a:cxn ang="0">
                  <a:pos x="connsiteX8667" y="connsiteY8667"/>
                </a:cxn>
                <a:cxn ang="0">
                  <a:pos x="connsiteX8668" y="connsiteY8668"/>
                </a:cxn>
                <a:cxn ang="0">
                  <a:pos x="connsiteX8669" y="connsiteY8669"/>
                </a:cxn>
                <a:cxn ang="0">
                  <a:pos x="connsiteX8670" y="connsiteY8670"/>
                </a:cxn>
                <a:cxn ang="0">
                  <a:pos x="connsiteX8671" y="connsiteY8671"/>
                </a:cxn>
                <a:cxn ang="0">
                  <a:pos x="connsiteX8672" y="connsiteY8672"/>
                </a:cxn>
                <a:cxn ang="0">
                  <a:pos x="connsiteX8673" y="connsiteY8673"/>
                </a:cxn>
                <a:cxn ang="0">
                  <a:pos x="connsiteX8674" y="connsiteY8674"/>
                </a:cxn>
                <a:cxn ang="0">
                  <a:pos x="connsiteX8675" y="connsiteY8675"/>
                </a:cxn>
                <a:cxn ang="0">
                  <a:pos x="connsiteX8676" y="connsiteY8676"/>
                </a:cxn>
                <a:cxn ang="0">
                  <a:pos x="connsiteX8677" y="connsiteY8677"/>
                </a:cxn>
                <a:cxn ang="0">
                  <a:pos x="connsiteX8678" y="connsiteY8678"/>
                </a:cxn>
                <a:cxn ang="0">
                  <a:pos x="connsiteX8679" y="connsiteY8679"/>
                </a:cxn>
                <a:cxn ang="0">
                  <a:pos x="connsiteX8680" y="connsiteY8680"/>
                </a:cxn>
                <a:cxn ang="0">
                  <a:pos x="connsiteX8681" y="connsiteY8681"/>
                </a:cxn>
                <a:cxn ang="0">
                  <a:pos x="connsiteX8682" y="connsiteY8682"/>
                </a:cxn>
                <a:cxn ang="0">
                  <a:pos x="connsiteX8683" y="connsiteY8683"/>
                </a:cxn>
                <a:cxn ang="0">
                  <a:pos x="connsiteX8684" y="connsiteY8684"/>
                </a:cxn>
                <a:cxn ang="0">
                  <a:pos x="connsiteX8685" y="connsiteY8685"/>
                </a:cxn>
                <a:cxn ang="0">
                  <a:pos x="connsiteX8686" y="connsiteY8686"/>
                </a:cxn>
                <a:cxn ang="0">
                  <a:pos x="connsiteX8687" y="connsiteY8687"/>
                </a:cxn>
                <a:cxn ang="0">
                  <a:pos x="connsiteX8688" y="connsiteY8688"/>
                </a:cxn>
                <a:cxn ang="0">
                  <a:pos x="connsiteX8689" y="connsiteY8689"/>
                </a:cxn>
                <a:cxn ang="0">
                  <a:pos x="connsiteX8690" y="connsiteY8690"/>
                </a:cxn>
                <a:cxn ang="0">
                  <a:pos x="connsiteX8691" y="connsiteY8691"/>
                </a:cxn>
                <a:cxn ang="0">
                  <a:pos x="connsiteX8692" y="connsiteY8692"/>
                </a:cxn>
                <a:cxn ang="0">
                  <a:pos x="connsiteX8693" y="connsiteY8693"/>
                </a:cxn>
                <a:cxn ang="0">
                  <a:pos x="connsiteX8694" y="connsiteY8694"/>
                </a:cxn>
                <a:cxn ang="0">
                  <a:pos x="connsiteX8695" y="connsiteY8695"/>
                </a:cxn>
                <a:cxn ang="0">
                  <a:pos x="connsiteX8696" y="connsiteY8696"/>
                </a:cxn>
                <a:cxn ang="0">
                  <a:pos x="connsiteX8697" y="connsiteY8697"/>
                </a:cxn>
                <a:cxn ang="0">
                  <a:pos x="connsiteX8698" y="connsiteY8698"/>
                </a:cxn>
                <a:cxn ang="0">
                  <a:pos x="connsiteX8699" y="connsiteY8699"/>
                </a:cxn>
                <a:cxn ang="0">
                  <a:pos x="connsiteX8700" y="connsiteY8700"/>
                </a:cxn>
                <a:cxn ang="0">
                  <a:pos x="connsiteX8701" y="connsiteY8701"/>
                </a:cxn>
                <a:cxn ang="0">
                  <a:pos x="connsiteX8702" y="connsiteY8702"/>
                </a:cxn>
                <a:cxn ang="0">
                  <a:pos x="connsiteX8703" y="connsiteY8703"/>
                </a:cxn>
                <a:cxn ang="0">
                  <a:pos x="connsiteX8704" y="connsiteY8704"/>
                </a:cxn>
                <a:cxn ang="0">
                  <a:pos x="connsiteX8705" y="connsiteY8705"/>
                </a:cxn>
                <a:cxn ang="0">
                  <a:pos x="connsiteX8706" y="connsiteY8706"/>
                </a:cxn>
                <a:cxn ang="0">
                  <a:pos x="connsiteX8707" y="connsiteY8707"/>
                </a:cxn>
                <a:cxn ang="0">
                  <a:pos x="connsiteX8708" y="connsiteY8708"/>
                </a:cxn>
                <a:cxn ang="0">
                  <a:pos x="connsiteX8709" y="connsiteY8709"/>
                </a:cxn>
                <a:cxn ang="0">
                  <a:pos x="connsiteX8710" y="connsiteY8710"/>
                </a:cxn>
                <a:cxn ang="0">
                  <a:pos x="connsiteX8711" y="connsiteY8711"/>
                </a:cxn>
                <a:cxn ang="0">
                  <a:pos x="connsiteX8712" y="connsiteY8712"/>
                </a:cxn>
                <a:cxn ang="0">
                  <a:pos x="connsiteX8713" y="connsiteY8713"/>
                </a:cxn>
                <a:cxn ang="0">
                  <a:pos x="connsiteX8714" y="connsiteY8714"/>
                </a:cxn>
                <a:cxn ang="0">
                  <a:pos x="connsiteX8715" y="connsiteY8715"/>
                </a:cxn>
                <a:cxn ang="0">
                  <a:pos x="connsiteX8716" y="connsiteY8716"/>
                </a:cxn>
                <a:cxn ang="0">
                  <a:pos x="connsiteX8717" y="connsiteY8717"/>
                </a:cxn>
                <a:cxn ang="0">
                  <a:pos x="connsiteX8718" y="connsiteY8718"/>
                </a:cxn>
                <a:cxn ang="0">
                  <a:pos x="connsiteX8719" y="connsiteY8719"/>
                </a:cxn>
                <a:cxn ang="0">
                  <a:pos x="connsiteX8720" y="connsiteY8720"/>
                </a:cxn>
                <a:cxn ang="0">
                  <a:pos x="connsiteX8721" y="connsiteY8721"/>
                </a:cxn>
                <a:cxn ang="0">
                  <a:pos x="connsiteX8722" y="connsiteY8722"/>
                </a:cxn>
                <a:cxn ang="0">
                  <a:pos x="connsiteX8723" y="connsiteY8723"/>
                </a:cxn>
                <a:cxn ang="0">
                  <a:pos x="connsiteX8724" y="connsiteY8724"/>
                </a:cxn>
                <a:cxn ang="0">
                  <a:pos x="connsiteX8725" y="connsiteY8725"/>
                </a:cxn>
                <a:cxn ang="0">
                  <a:pos x="connsiteX8726" y="connsiteY8726"/>
                </a:cxn>
                <a:cxn ang="0">
                  <a:pos x="connsiteX8727" y="connsiteY8727"/>
                </a:cxn>
                <a:cxn ang="0">
                  <a:pos x="connsiteX8728" y="connsiteY8728"/>
                </a:cxn>
                <a:cxn ang="0">
                  <a:pos x="connsiteX8729" y="connsiteY8729"/>
                </a:cxn>
                <a:cxn ang="0">
                  <a:pos x="connsiteX8730" y="connsiteY8730"/>
                </a:cxn>
                <a:cxn ang="0">
                  <a:pos x="connsiteX8731" y="connsiteY8731"/>
                </a:cxn>
                <a:cxn ang="0">
                  <a:pos x="connsiteX8732" y="connsiteY8732"/>
                </a:cxn>
                <a:cxn ang="0">
                  <a:pos x="connsiteX8733" y="connsiteY8733"/>
                </a:cxn>
                <a:cxn ang="0">
                  <a:pos x="connsiteX8734" y="connsiteY8734"/>
                </a:cxn>
                <a:cxn ang="0">
                  <a:pos x="connsiteX8735" y="connsiteY8735"/>
                </a:cxn>
                <a:cxn ang="0">
                  <a:pos x="connsiteX8736" y="connsiteY8736"/>
                </a:cxn>
                <a:cxn ang="0">
                  <a:pos x="connsiteX8737" y="connsiteY8737"/>
                </a:cxn>
                <a:cxn ang="0">
                  <a:pos x="connsiteX8738" y="connsiteY8738"/>
                </a:cxn>
                <a:cxn ang="0">
                  <a:pos x="connsiteX8739" y="connsiteY8739"/>
                </a:cxn>
                <a:cxn ang="0">
                  <a:pos x="connsiteX8740" y="connsiteY8740"/>
                </a:cxn>
                <a:cxn ang="0">
                  <a:pos x="connsiteX8741" y="connsiteY8741"/>
                </a:cxn>
                <a:cxn ang="0">
                  <a:pos x="connsiteX8742" y="connsiteY8742"/>
                </a:cxn>
                <a:cxn ang="0">
                  <a:pos x="connsiteX8743" y="connsiteY8743"/>
                </a:cxn>
                <a:cxn ang="0">
                  <a:pos x="connsiteX8744" y="connsiteY8744"/>
                </a:cxn>
                <a:cxn ang="0">
                  <a:pos x="connsiteX8745" y="connsiteY8745"/>
                </a:cxn>
                <a:cxn ang="0">
                  <a:pos x="connsiteX8746" y="connsiteY8746"/>
                </a:cxn>
                <a:cxn ang="0">
                  <a:pos x="connsiteX8747" y="connsiteY8747"/>
                </a:cxn>
                <a:cxn ang="0">
                  <a:pos x="connsiteX8748" y="connsiteY8748"/>
                </a:cxn>
                <a:cxn ang="0">
                  <a:pos x="connsiteX8749" y="connsiteY8749"/>
                </a:cxn>
                <a:cxn ang="0">
                  <a:pos x="connsiteX8750" y="connsiteY8750"/>
                </a:cxn>
                <a:cxn ang="0">
                  <a:pos x="connsiteX8751" y="connsiteY8751"/>
                </a:cxn>
                <a:cxn ang="0">
                  <a:pos x="connsiteX8752" y="connsiteY8752"/>
                </a:cxn>
                <a:cxn ang="0">
                  <a:pos x="connsiteX8753" y="connsiteY8753"/>
                </a:cxn>
                <a:cxn ang="0">
                  <a:pos x="connsiteX8754" y="connsiteY8754"/>
                </a:cxn>
                <a:cxn ang="0">
                  <a:pos x="connsiteX8755" y="connsiteY8755"/>
                </a:cxn>
                <a:cxn ang="0">
                  <a:pos x="connsiteX8756" y="connsiteY8756"/>
                </a:cxn>
                <a:cxn ang="0">
                  <a:pos x="connsiteX8757" y="connsiteY8757"/>
                </a:cxn>
                <a:cxn ang="0">
                  <a:pos x="connsiteX8758" y="connsiteY8758"/>
                </a:cxn>
                <a:cxn ang="0">
                  <a:pos x="connsiteX8759" y="connsiteY8759"/>
                </a:cxn>
                <a:cxn ang="0">
                  <a:pos x="connsiteX8760" y="connsiteY8760"/>
                </a:cxn>
                <a:cxn ang="0">
                  <a:pos x="connsiteX8761" y="connsiteY8761"/>
                </a:cxn>
                <a:cxn ang="0">
                  <a:pos x="connsiteX8762" y="connsiteY8762"/>
                </a:cxn>
                <a:cxn ang="0">
                  <a:pos x="connsiteX8763" y="connsiteY8763"/>
                </a:cxn>
                <a:cxn ang="0">
                  <a:pos x="connsiteX8764" y="connsiteY8764"/>
                </a:cxn>
                <a:cxn ang="0">
                  <a:pos x="connsiteX8765" y="connsiteY8765"/>
                </a:cxn>
                <a:cxn ang="0">
                  <a:pos x="connsiteX8766" y="connsiteY8766"/>
                </a:cxn>
                <a:cxn ang="0">
                  <a:pos x="connsiteX8767" y="connsiteY8767"/>
                </a:cxn>
                <a:cxn ang="0">
                  <a:pos x="connsiteX8768" y="connsiteY8768"/>
                </a:cxn>
                <a:cxn ang="0">
                  <a:pos x="connsiteX8769" y="connsiteY8769"/>
                </a:cxn>
                <a:cxn ang="0">
                  <a:pos x="connsiteX8770" y="connsiteY8770"/>
                </a:cxn>
                <a:cxn ang="0">
                  <a:pos x="connsiteX8771" y="connsiteY8771"/>
                </a:cxn>
                <a:cxn ang="0">
                  <a:pos x="connsiteX8772" y="connsiteY8772"/>
                </a:cxn>
                <a:cxn ang="0">
                  <a:pos x="connsiteX8773" y="connsiteY8773"/>
                </a:cxn>
                <a:cxn ang="0">
                  <a:pos x="connsiteX8774" y="connsiteY8774"/>
                </a:cxn>
                <a:cxn ang="0">
                  <a:pos x="connsiteX8775" y="connsiteY8775"/>
                </a:cxn>
                <a:cxn ang="0">
                  <a:pos x="connsiteX8776" y="connsiteY8776"/>
                </a:cxn>
                <a:cxn ang="0">
                  <a:pos x="connsiteX8777" y="connsiteY8777"/>
                </a:cxn>
                <a:cxn ang="0">
                  <a:pos x="connsiteX8778" y="connsiteY8778"/>
                </a:cxn>
                <a:cxn ang="0">
                  <a:pos x="connsiteX8779" y="connsiteY8779"/>
                </a:cxn>
                <a:cxn ang="0">
                  <a:pos x="connsiteX8780" y="connsiteY8780"/>
                </a:cxn>
                <a:cxn ang="0">
                  <a:pos x="connsiteX8781" y="connsiteY8781"/>
                </a:cxn>
                <a:cxn ang="0">
                  <a:pos x="connsiteX8782" y="connsiteY8782"/>
                </a:cxn>
                <a:cxn ang="0">
                  <a:pos x="connsiteX8783" y="connsiteY8783"/>
                </a:cxn>
                <a:cxn ang="0">
                  <a:pos x="connsiteX8784" y="connsiteY8784"/>
                </a:cxn>
                <a:cxn ang="0">
                  <a:pos x="connsiteX8785" y="connsiteY8785"/>
                </a:cxn>
                <a:cxn ang="0">
                  <a:pos x="connsiteX8786" y="connsiteY8786"/>
                </a:cxn>
                <a:cxn ang="0">
                  <a:pos x="connsiteX8787" y="connsiteY8787"/>
                </a:cxn>
                <a:cxn ang="0">
                  <a:pos x="connsiteX8788" y="connsiteY8788"/>
                </a:cxn>
                <a:cxn ang="0">
                  <a:pos x="connsiteX8789" y="connsiteY8789"/>
                </a:cxn>
                <a:cxn ang="0">
                  <a:pos x="connsiteX8790" y="connsiteY8790"/>
                </a:cxn>
                <a:cxn ang="0">
                  <a:pos x="connsiteX8791" y="connsiteY8791"/>
                </a:cxn>
                <a:cxn ang="0">
                  <a:pos x="connsiteX8792" y="connsiteY8792"/>
                </a:cxn>
                <a:cxn ang="0">
                  <a:pos x="connsiteX8793" y="connsiteY8793"/>
                </a:cxn>
                <a:cxn ang="0">
                  <a:pos x="connsiteX8794" y="connsiteY8794"/>
                </a:cxn>
                <a:cxn ang="0">
                  <a:pos x="connsiteX8795" y="connsiteY8795"/>
                </a:cxn>
                <a:cxn ang="0">
                  <a:pos x="connsiteX8796" y="connsiteY8796"/>
                </a:cxn>
                <a:cxn ang="0">
                  <a:pos x="connsiteX8797" y="connsiteY8797"/>
                </a:cxn>
                <a:cxn ang="0">
                  <a:pos x="connsiteX8798" y="connsiteY8798"/>
                </a:cxn>
                <a:cxn ang="0">
                  <a:pos x="connsiteX8799" y="connsiteY8799"/>
                </a:cxn>
                <a:cxn ang="0">
                  <a:pos x="connsiteX8800" y="connsiteY8800"/>
                </a:cxn>
                <a:cxn ang="0">
                  <a:pos x="connsiteX8801" y="connsiteY8801"/>
                </a:cxn>
                <a:cxn ang="0">
                  <a:pos x="connsiteX8802" y="connsiteY8802"/>
                </a:cxn>
                <a:cxn ang="0">
                  <a:pos x="connsiteX8803" y="connsiteY8803"/>
                </a:cxn>
                <a:cxn ang="0">
                  <a:pos x="connsiteX8804" y="connsiteY8804"/>
                </a:cxn>
                <a:cxn ang="0">
                  <a:pos x="connsiteX8805" y="connsiteY8805"/>
                </a:cxn>
                <a:cxn ang="0">
                  <a:pos x="connsiteX8806" y="connsiteY8806"/>
                </a:cxn>
                <a:cxn ang="0">
                  <a:pos x="connsiteX8807" y="connsiteY8807"/>
                </a:cxn>
                <a:cxn ang="0">
                  <a:pos x="connsiteX8808" y="connsiteY8808"/>
                </a:cxn>
                <a:cxn ang="0">
                  <a:pos x="connsiteX8809" y="connsiteY8809"/>
                </a:cxn>
                <a:cxn ang="0">
                  <a:pos x="connsiteX8810" y="connsiteY8810"/>
                </a:cxn>
                <a:cxn ang="0">
                  <a:pos x="connsiteX8811" y="connsiteY8811"/>
                </a:cxn>
                <a:cxn ang="0">
                  <a:pos x="connsiteX8812" y="connsiteY8812"/>
                </a:cxn>
                <a:cxn ang="0">
                  <a:pos x="connsiteX8813" y="connsiteY8813"/>
                </a:cxn>
                <a:cxn ang="0">
                  <a:pos x="connsiteX8814" y="connsiteY8814"/>
                </a:cxn>
                <a:cxn ang="0">
                  <a:pos x="connsiteX8815" y="connsiteY8815"/>
                </a:cxn>
                <a:cxn ang="0">
                  <a:pos x="connsiteX8816" y="connsiteY8816"/>
                </a:cxn>
                <a:cxn ang="0">
                  <a:pos x="connsiteX8817" y="connsiteY8817"/>
                </a:cxn>
                <a:cxn ang="0">
                  <a:pos x="connsiteX8818" y="connsiteY8818"/>
                </a:cxn>
                <a:cxn ang="0">
                  <a:pos x="connsiteX8819" y="connsiteY8819"/>
                </a:cxn>
                <a:cxn ang="0">
                  <a:pos x="connsiteX8820" y="connsiteY8820"/>
                </a:cxn>
                <a:cxn ang="0">
                  <a:pos x="connsiteX8821" y="connsiteY8821"/>
                </a:cxn>
                <a:cxn ang="0">
                  <a:pos x="connsiteX8822" y="connsiteY8822"/>
                </a:cxn>
                <a:cxn ang="0">
                  <a:pos x="connsiteX8823" y="connsiteY8823"/>
                </a:cxn>
                <a:cxn ang="0">
                  <a:pos x="connsiteX8824" y="connsiteY8824"/>
                </a:cxn>
                <a:cxn ang="0">
                  <a:pos x="connsiteX8825" y="connsiteY8825"/>
                </a:cxn>
                <a:cxn ang="0">
                  <a:pos x="connsiteX8826" y="connsiteY8826"/>
                </a:cxn>
                <a:cxn ang="0">
                  <a:pos x="connsiteX8827" y="connsiteY8827"/>
                </a:cxn>
                <a:cxn ang="0">
                  <a:pos x="connsiteX8828" y="connsiteY8828"/>
                </a:cxn>
                <a:cxn ang="0">
                  <a:pos x="connsiteX8829" y="connsiteY8829"/>
                </a:cxn>
                <a:cxn ang="0">
                  <a:pos x="connsiteX8830" y="connsiteY8830"/>
                </a:cxn>
                <a:cxn ang="0">
                  <a:pos x="connsiteX8831" y="connsiteY8831"/>
                </a:cxn>
                <a:cxn ang="0">
                  <a:pos x="connsiteX8832" y="connsiteY8832"/>
                </a:cxn>
                <a:cxn ang="0">
                  <a:pos x="connsiteX8833" y="connsiteY8833"/>
                </a:cxn>
                <a:cxn ang="0">
                  <a:pos x="connsiteX8834" y="connsiteY8834"/>
                </a:cxn>
                <a:cxn ang="0">
                  <a:pos x="connsiteX8835" y="connsiteY8835"/>
                </a:cxn>
                <a:cxn ang="0">
                  <a:pos x="connsiteX8836" y="connsiteY8836"/>
                </a:cxn>
                <a:cxn ang="0">
                  <a:pos x="connsiteX8837" y="connsiteY8837"/>
                </a:cxn>
                <a:cxn ang="0">
                  <a:pos x="connsiteX8838" y="connsiteY8838"/>
                </a:cxn>
                <a:cxn ang="0">
                  <a:pos x="connsiteX8839" y="connsiteY8839"/>
                </a:cxn>
                <a:cxn ang="0">
                  <a:pos x="connsiteX8840" y="connsiteY8840"/>
                </a:cxn>
                <a:cxn ang="0">
                  <a:pos x="connsiteX8841" y="connsiteY8841"/>
                </a:cxn>
                <a:cxn ang="0">
                  <a:pos x="connsiteX8842" y="connsiteY8842"/>
                </a:cxn>
                <a:cxn ang="0">
                  <a:pos x="connsiteX8843" y="connsiteY8843"/>
                </a:cxn>
                <a:cxn ang="0">
                  <a:pos x="connsiteX8844" y="connsiteY8844"/>
                </a:cxn>
                <a:cxn ang="0">
                  <a:pos x="connsiteX8845" y="connsiteY8845"/>
                </a:cxn>
                <a:cxn ang="0">
                  <a:pos x="connsiteX8846" y="connsiteY8846"/>
                </a:cxn>
                <a:cxn ang="0">
                  <a:pos x="connsiteX8847" y="connsiteY8847"/>
                </a:cxn>
                <a:cxn ang="0">
                  <a:pos x="connsiteX8848" y="connsiteY8848"/>
                </a:cxn>
                <a:cxn ang="0">
                  <a:pos x="connsiteX8849" y="connsiteY8849"/>
                </a:cxn>
                <a:cxn ang="0">
                  <a:pos x="connsiteX8850" y="connsiteY8850"/>
                </a:cxn>
                <a:cxn ang="0">
                  <a:pos x="connsiteX8851" y="connsiteY8851"/>
                </a:cxn>
                <a:cxn ang="0">
                  <a:pos x="connsiteX8852" y="connsiteY8852"/>
                </a:cxn>
                <a:cxn ang="0">
                  <a:pos x="connsiteX8853" y="connsiteY8853"/>
                </a:cxn>
                <a:cxn ang="0">
                  <a:pos x="connsiteX8854" y="connsiteY8854"/>
                </a:cxn>
                <a:cxn ang="0">
                  <a:pos x="connsiteX8855" y="connsiteY8855"/>
                </a:cxn>
                <a:cxn ang="0">
                  <a:pos x="connsiteX8856" y="connsiteY8856"/>
                </a:cxn>
                <a:cxn ang="0">
                  <a:pos x="connsiteX8857" y="connsiteY8857"/>
                </a:cxn>
                <a:cxn ang="0">
                  <a:pos x="connsiteX8858" y="connsiteY8858"/>
                </a:cxn>
                <a:cxn ang="0">
                  <a:pos x="connsiteX8859" y="connsiteY8859"/>
                </a:cxn>
                <a:cxn ang="0">
                  <a:pos x="connsiteX8860" y="connsiteY8860"/>
                </a:cxn>
                <a:cxn ang="0">
                  <a:pos x="connsiteX8861" y="connsiteY8861"/>
                </a:cxn>
                <a:cxn ang="0">
                  <a:pos x="connsiteX8862" y="connsiteY8862"/>
                </a:cxn>
                <a:cxn ang="0">
                  <a:pos x="connsiteX8863" y="connsiteY8863"/>
                </a:cxn>
                <a:cxn ang="0">
                  <a:pos x="connsiteX8864" y="connsiteY8864"/>
                </a:cxn>
                <a:cxn ang="0">
                  <a:pos x="connsiteX8865" y="connsiteY8865"/>
                </a:cxn>
                <a:cxn ang="0">
                  <a:pos x="connsiteX8866" y="connsiteY8866"/>
                </a:cxn>
                <a:cxn ang="0">
                  <a:pos x="connsiteX8867" y="connsiteY8867"/>
                </a:cxn>
                <a:cxn ang="0">
                  <a:pos x="connsiteX8868" y="connsiteY8868"/>
                </a:cxn>
                <a:cxn ang="0">
                  <a:pos x="connsiteX8869" y="connsiteY8869"/>
                </a:cxn>
                <a:cxn ang="0">
                  <a:pos x="connsiteX8870" y="connsiteY8870"/>
                </a:cxn>
                <a:cxn ang="0">
                  <a:pos x="connsiteX8871" y="connsiteY8871"/>
                </a:cxn>
                <a:cxn ang="0">
                  <a:pos x="connsiteX8872" y="connsiteY8872"/>
                </a:cxn>
                <a:cxn ang="0">
                  <a:pos x="connsiteX8873" y="connsiteY8873"/>
                </a:cxn>
                <a:cxn ang="0">
                  <a:pos x="connsiteX8874" y="connsiteY8874"/>
                </a:cxn>
                <a:cxn ang="0">
                  <a:pos x="connsiteX8875" y="connsiteY8875"/>
                </a:cxn>
                <a:cxn ang="0">
                  <a:pos x="connsiteX8876" y="connsiteY8876"/>
                </a:cxn>
                <a:cxn ang="0">
                  <a:pos x="connsiteX8877" y="connsiteY8877"/>
                </a:cxn>
                <a:cxn ang="0">
                  <a:pos x="connsiteX8878" y="connsiteY8878"/>
                </a:cxn>
                <a:cxn ang="0">
                  <a:pos x="connsiteX8879" y="connsiteY8879"/>
                </a:cxn>
                <a:cxn ang="0">
                  <a:pos x="connsiteX8880" y="connsiteY8880"/>
                </a:cxn>
                <a:cxn ang="0">
                  <a:pos x="connsiteX8881" y="connsiteY8881"/>
                </a:cxn>
                <a:cxn ang="0">
                  <a:pos x="connsiteX8882" y="connsiteY8882"/>
                </a:cxn>
                <a:cxn ang="0">
                  <a:pos x="connsiteX8883" y="connsiteY8883"/>
                </a:cxn>
                <a:cxn ang="0">
                  <a:pos x="connsiteX8884" y="connsiteY8884"/>
                </a:cxn>
                <a:cxn ang="0">
                  <a:pos x="connsiteX8885" y="connsiteY8885"/>
                </a:cxn>
                <a:cxn ang="0">
                  <a:pos x="connsiteX8886" y="connsiteY8886"/>
                </a:cxn>
                <a:cxn ang="0">
                  <a:pos x="connsiteX8887" y="connsiteY8887"/>
                </a:cxn>
                <a:cxn ang="0">
                  <a:pos x="connsiteX8888" y="connsiteY8888"/>
                </a:cxn>
                <a:cxn ang="0">
                  <a:pos x="connsiteX8889" y="connsiteY8889"/>
                </a:cxn>
                <a:cxn ang="0">
                  <a:pos x="connsiteX8890" y="connsiteY8890"/>
                </a:cxn>
                <a:cxn ang="0">
                  <a:pos x="connsiteX8891" y="connsiteY8891"/>
                </a:cxn>
                <a:cxn ang="0">
                  <a:pos x="connsiteX8892" y="connsiteY8892"/>
                </a:cxn>
                <a:cxn ang="0">
                  <a:pos x="connsiteX8893" y="connsiteY8893"/>
                </a:cxn>
                <a:cxn ang="0">
                  <a:pos x="connsiteX8894" y="connsiteY8894"/>
                </a:cxn>
                <a:cxn ang="0">
                  <a:pos x="connsiteX8895" y="connsiteY8895"/>
                </a:cxn>
                <a:cxn ang="0">
                  <a:pos x="connsiteX8896" y="connsiteY8896"/>
                </a:cxn>
                <a:cxn ang="0">
                  <a:pos x="connsiteX8897" y="connsiteY8897"/>
                </a:cxn>
                <a:cxn ang="0">
                  <a:pos x="connsiteX8898" y="connsiteY8898"/>
                </a:cxn>
                <a:cxn ang="0">
                  <a:pos x="connsiteX8899" y="connsiteY8899"/>
                </a:cxn>
                <a:cxn ang="0">
                  <a:pos x="connsiteX8900" y="connsiteY8900"/>
                </a:cxn>
                <a:cxn ang="0">
                  <a:pos x="connsiteX8901" y="connsiteY8901"/>
                </a:cxn>
                <a:cxn ang="0">
                  <a:pos x="connsiteX8902" y="connsiteY8902"/>
                </a:cxn>
                <a:cxn ang="0">
                  <a:pos x="connsiteX8903" y="connsiteY8903"/>
                </a:cxn>
                <a:cxn ang="0">
                  <a:pos x="connsiteX8904" y="connsiteY8904"/>
                </a:cxn>
                <a:cxn ang="0">
                  <a:pos x="connsiteX8905" y="connsiteY8905"/>
                </a:cxn>
                <a:cxn ang="0">
                  <a:pos x="connsiteX8906" y="connsiteY8906"/>
                </a:cxn>
                <a:cxn ang="0">
                  <a:pos x="connsiteX8907" y="connsiteY8907"/>
                </a:cxn>
                <a:cxn ang="0">
                  <a:pos x="connsiteX8908" y="connsiteY8908"/>
                </a:cxn>
                <a:cxn ang="0">
                  <a:pos x="connsiteX8909" y="connsiteY8909"/>
                </a:cxn>
                <a:cxn ang="0">
                  <a:pos x="connsiteX8910" y="connsiteY8910"/>
                </a:cxn>
                <a:cxn ang="0">
                  <a:pos x="connsiteX8911" y="connsiteY8911"/>
                </a:cxn>
                <a:cxn ang="0">
                  <a:pos x="connsiteX8912" y="connsiteY8912"/>
                </a:cxn>
                <a:cxn ang="0">
                  <a:pos x="connsiteX8913" y="connsiteY8913"/>
                </a:cxn>
                <a:cxn ang="0">
                  <a:pos x="connsiteX8914" y="connsiteY8914"/>
                </a:cxn>
                <a:cxn ang="0">
                  <a:pos x="connsiteX8915" y="connsiteY8915"/>
                </a:cxn>
                <a:cxn ang="0">
                  <a:pos x="connsiteX8916" y="connsiteY8916"/>
                </a:cxn>
                <a:cxn ang="0">
                  <a:pos x="connsiteX8917" y="connsiteY8917"/>
                </a:cxn>
                <a:cxn ang="0">
                  <a:pos x="connsiteX8918" y="connsiteY8918"/>
                </a:cxn>
                <a:cxn ang="0">
                  <a:pos x="connsiteX8919" y="connsiteY8919"/>
                </a:cxn>
                <a:cxn ang="0">
                  <a:pos x="connsiteX8920" y="connsiteY8920"/>
                </a:cxn>
                <a:cxn ang="0">
                  <a:pos x="connsiteX8921" y="connsiteY8921"/>
                </a:cxn>
                <a:cxn ang="0">
                  <a:pos x="connsiteX8922" y="connsiteY8922"/>
                </a:cxn>
                <a:cxn ang="0">
                  <a:pos x="connsiteX8923" y="connsiteY8923"/>
                </a:cxn>
                <a:cxn ang="0">
                  <a:pos x="connsiteX8924" y="connsiteY8924"/>
                </a:cxn>
                <a:cxn ang="0">
                  <a:pos x="connsiteX8925" y="connsiteY8925"/>
                </a:cxn>
                <a:cxn ang="0">
                  <a:pos x="connsiteX8926" y="connsiteY8926"/>
                </a:cxn>
                <a:cxn ang="0">
                  <a:pos x="connsiteX8927" y="connsiteY8927"/>
                </a:cxn>
                <a:cxn ang="0">
                  <a:pos x="connsiteX8928" y="connsiteY8928"/>
                </a:cxn>
                <a:cxn ang="0">
                  <a:pos x="connsiteX8929" y="connsiteY8929"/>
                </a:cxn>
                <a:cxn ang="0">
                  <a:pos x="connsiteX8930" y="connsiteY8930"/>
                </a:cxn>
                <a:cxn ang="0">
                  <a:pos x="connsiteX8931" y="connsiteY8931"/>
                </a:cxn>
                <a:cxn ang="0">
                  <a:pos x="connsiteX8932" y="connsiteY8932"/>
                </a:cxn>
                <a:cxn ang="0">
                  <a:pos x="connsiteX8933" y="connsiteY8933"/>
                </a:cxn>
                <a:cxn ang="0">
                  <a:pos x="connsiteX8934" y="connsiteY8934"/>
                </a:cxn>
                <a:cxn ang="0">
                  <a:pos x="connsiteX8935" y="connsiteY8935"/>
                </a:cxn>
                <a:cxn ang="0">
                  <a:pos x="connsiteX8936" y="connsiteY8936"/>
                </a:cxn>
                <a:cxn ang="0">
                  <a:pos x="connsiteX8937" y="connsiteY8937"/>
                </a:cxn>
                <a:cxn ang="0">
                  <a:pos x="connsiteX8938" y="connsiteY8938"/>
                </a:cxn>
                <a:cxn ang="0">
                  <a:pos x="connsiteX8939" y="connsiteY8939"/>
                </a:cxn>
                <a:cxn ang="0">
                  <a:pos x="connsiteX8940" y="connsiteY8940"/>
                </a:cxn>
                <a:cxn ang="0">
                  <a:pos x="connsiteX8941" y="connsiteY8941"/>
                </a:cxn>
                <a:cxn ang="0">
                  <a:pos x="connsiteX8942" y="connsiteY8942"/>
                </a:cxn>
                <a:cxn ang="0">
                  <a:pos x="connsiteX8943" y="connsiteY8943"/>
                </a:cxn>
                <a:cxn ang="0">
                  <a:pos x="connsiteX8944" y="connsiteY8944"/>
                </a:cxn>
                <a:cxn ang="0">
                  <a:pos x="connsiteX8945" y="connsiteY8945"/>
                </a:cxn>
                <a:cxn ang="0">
                  <a:pos x="connsiteX8946" y="connsiteY8946"/>
                </a:cxn>
                <a:cxn ang="0">
                  <a:pos x="connsiteX8947" y="connsiteY8947"/>
                </a:cxn>
                <a:cxn ang="0">
                  <a:pos x="connsiteX8948" y="connsiteY8948"/>
                </a:cxn>
                <a:cxn ang="0">
                  <a:pos x="connsiteX8949" y="connsiteY8949"/>
                </a:cxn>
                <a:cxn ang="0">
                  <a:pos x="connsiteX8950" y="connsiteY8950"/>
                </a:cxn>
                <a:cxn ang="0">
                  <a:pos x="connsiteX8951" y="connsiteY8951"/>
                </a:cxn>
                <a:cxn ang="0">
                  <a:pos x="connsiteX8952" y="connsiteY8952"/>
                </a:cxn>
                <a:cxn ang="0">
                  <a:pos x="connsiteX8953" y="connsiteY8953"/>
                </a:cxn>
                <a:cxn ang="0">
                  <a:pos x="connsiteX8954" y="connsiteY8954"/>
                </a:cxn>
                <a:cxn ang="0">
                  <a:pos x="connsiteX8955" y="connsiteY8955"/>
                </a:cxn>
                <a:cxn ang="0">
                  <a:pos x="connsiteX8956" y="connsiteY8956"/>
                </a:cxn>
                <a:cxn ang="0">
                  <a:pos x="connsiteX8957" y="connsiteY8957"/>
                </a:cxn>
                <a:cxn ang="0">
                  <a:pos x="connsiteX8958" y="connsiteY8958"/>
                </a:cxn>
                <a:cxn ang="0">
                  <a:pos x="connsiteX8959" y="connsiteY8959"/>
                </a:cxn>
                <a:cxn ang="0">
                  <a:pos x="connsiteX8960" y="connsiteY8960"/>
                </a:cxn>
                <a:cxn ang="0">
                  <a:pos x="connsiteX8961" y="connsiteY8961"/>
                </a:cxn>
                <a:cxn ang="0">
                  <a:pos x="connsiteX8962" y="connsiteY8962"/>
                </a:cxn>
                <a:cxn ang="0">
                  <a:pos x="connsiteX8963" y="connsiteY8963"/>
                </a:cxn>
                <a:cxn ang="0">
                  <a:pos x="connsiteX8964" y="connsiteY8964"/>
                </a:cxn>
                <a:cxn ang="0">
                  <a:pos x="connsiteX8965" y="connsiteY8965"/>
                </a:cxn>
                <a:cxn ang="0">
                  <a:pos x="connsiteX8966" y="connsiteY8966"/>
                </a:cxn>
                <a:cxn ang="0">
                  <a:pos x="connsiteX8967" y="connsiteY8967"/>
                </a:cxn>
                <a:cxn ang="0">
                  <a:pos x="connsiteX8968" y="connsiteY8968"/>
                </a:cxn>
                <a:cxn ang="0">
                  <a:pos x="connsiteX8969" y="connsiteY8969"/>
                </a:cxn>
                <a:cxn ang="0">
                  <a:pos x="connsiteX8970" y="connsiteY8970"/>
                </a:cxn>
                <a:cxn ang="0">
                  <a:pos x="connsiteX8971" y="connsiteY8971"/>
                </a:cxn>
                <a:cxn ang="0">
                  <a:pos x="connsiteX8972" y="connsiteY8972"/>
                </a:cxn>
                <a:cxn ang="0">
                  <a:pos x="connsiteX8973" y="connsiteY8973"/>
                </a:cxn>
                <a:cxn ang="0">
                  <a:pos x="connsiteX8974" y="connsiteY8974"/>
                </a:cxn>
                <a:cxn ang="0">
                  <a:pos x="connsiteX8975" y="connsiteY8975"/>
                </a:cxn>
                <a:cxn ang="0">
                  <a:pos x="connsiteX8976" y="connsiteY8976"/>
                </a:cxn>
                <a:cxn ang="0">
                  <a:pos x="connsiteX8977" y="connsiteY8977"/>
                </a:cxn>
                <a:cxn ang="0">
                  <a:pos x="connsiteX8978" y="connsiteY8978"/>
                </a:cxn>
                <a:cxn ang="0">
                  <a:pos x="connsiteX8979" y="connsiteY8979"/>
                </a:cxn>
                <a:cxn ang="0">
                  <a:pos x="connsiteX8980" y="connsiteY8980"/>
                </a:cxn>
                <a:cxn ang="0">
                  <a:pos x="connsiteX8981" y="connsiteY8981"/>
                </a:cxn>
                <a:cxn ang="0">
                  <a:pos x="connsiteX8982" y="connsiteY8982"/>
                </a:cxn>
                <a:cxn ang="0">
                  <a:pos x="connsiteX8983" y="connsiteY8983"/>
                </a:cxn>
                <a:cxn ang="0">
                  <a:pos x="connsiteX8984" y="connsiteY8984"/>
                </a:cxn>
                <a:cxn ang="0">
                  <a:pos x="connsiteX8985" y="connsiteY8985"/>
                </a:cxn>
                <a:cxn ang="0">
                  <a:pos x="connsiteX8986" y="connsiteY8986"/>
                </a:cxn>
                <a:cxn ang="0">
                  <a:pos x="connsiteX8987" y="connsiteY8987"/>
                </a:cxn>
                <a:cxn ang="0">
                  <a:pos x="connsiteX8988" y="connsiteY8988"/>
                </a:cxn>
                <a:cxn ang="0">
                  <a:pos x="connsiteX8989" y="connsiteY8989"/>
                </a:cxn>
                <a:cxn ang="0">
                  <a:pos x="connsiteX8990" y="connsiteY8990"/>
                </a:cxn>
                <a:cxn ang="0">
                  <a:pos x="connsiteX8991" y="connsiteY8991"/>
                </a:cxn>
                <a:cxn ang="0">
                  <a:pos x="connsiteX8992" y="connsiteY8992"/>
                </a:cxn>
                <a:cxn ang="0">
                  <a:pos x="connsiteX8993" y="connsiteY8993"/>
                </a:cxn>
                <a:cxn ang="0">
                  <a:pos x="connsiteX8994" y="connsiteY8994"/>
                </a:cxn>
                <a:cxn ang="0">
                  <a:pos x="connsiteX8995" y="connsiteY8995"/>
                </a:cxn>
                <a:cxn ang="0">
                  <a:pos x="connsiteX8996" y="connsiteY8996"/>
                </a:cxn>
                <a:cxn ang="0">
                  <a:pos x="connsiteX8997" y="connsiteY8997"/>
                </a:cxn>
                <a:cxn ang="0">
                  <a:pos x="connsiteX8998" y="connsiteY8998"/>
                </a:cxn>
                <a:cxn ang="0">
                  <a:pos x="connsiteX8999" y="connsiteY8999"/>
                </a:cxn>
                <a:cxn ang="0">
                  <a:pos x="connsiteX9000" y="connsiteY9000"/>
                </a:cxn>
                <a:cxn ang="0">
                  <a:pos x="connsiteX9001" y="connsiteY9001"/>
                </a:cxn>
                <a:cxn ang="0">
                  <a:pos x="connsiteX9002" y="connsiteY9002"/>
                </a:cxn>
                <a:cxn ang="0">
                  <a:pos x="connsiteX9003" y="connsiteY9003"/>
                </a:cxn>
                <a:cxn ang="0">
                  <a:pos x="connsiteX9004" y="connsiteY9004"/>
                </a:cxn>
                <a:cxn ang="0">
                  <a:pos x="connsiteX9005" y="connsiteY9005"/>
                </a:cxn>
                <a:cxn ang="0">
                  <a:pos x="connsiteX9006" y="connsiteY9006"/>
                </a:cxn>
                <a:cxn ang="0">
                  <a:pos x="connsiteX9007" y="connsiteY9007"/>
                </a:cxn>
                <a:cxn ang="0">
                  <a:pos x="connsiteX9008" y="connsiteY9008"/>
                </a:cxn>
                <a:cxn ang="0">
                  <a:pos x="connsiteX9009" y="connsiteY9009"/>
                </a:cxn>
                <a:cxn ang="0">
                  <a:pos x="connsiteX9010" y="connsiteY9010"/>
                </a:cxn>
                <a:cxn ang="0">
                  <a:pos x="connsiteX9011" y="connsiteY9011"/>
                </a:cxn>
                <a:cxn ang="0">
                  <a:pos x="connsiteX9012" y="connsiteY9012"/>
                </a:cxn>
                <a:cxn ang="0">
                  <a:pos x="connsiteX9013" y="connsiteY9013"/>
                </a:cxn>
                <a:cxn ang="0">
                  <a:pos x="connsiteX9014" y="connsiteY9014"/>
                </a:cxn>
                <a:cxn ang="0">
                  <a:pos x="connsiteX9015" y="connsiteY9015"/>
                </a:cxn>
                <a:cxn ang="0">
                  <a:pos x="connsiteX9016" y="connsiteY9016"/>
                </a:cxn>
                <a:cxn ang="0">
                  <a:pos x="connsiteX9017" y="connsiteY9017"/>
                </a:cxn>
                <a:cxn ang="0">
                  <a:pos x="connsiteX9018" y="connsiteY9018"/>
                </a:cxn>
                <a:cxn ang="0">
                  <a:pos x="connsiteX9019" y="connsiteY9019"/>
                </a:cxn>
                <a:cxn ang="0">
                  <a:pos x="connsiteX9020" y="connsiteY9020"/>
                </a:cxn>
                <a:cxn ang="0">
                  <a:pos x="connsiteX9021" y="connsiteY9021"/>
                </a:cxn>
                <a:cxn ang="0">
                  <a:pos x="connsiteX9022" y="connsiteY9022"/>
                </a:cxn>
                <a:cxn ang="0">
                  <a:pos x="connsiteX9023" y="connsiteY9023"/>
                </a:cxn>
                <a:cxn ang="0">
                  <a:pos x="connsiteX9024" y="connsiteY9024"/>
                </a:cxn>
                <a:cxn ang="0">
                  <a:pos x="connsiteX9025" y="connsiteY9025"/>
                </a:cxn>
                <a:cxn ang="0">
                  <a:pos x="connsiteX9026" y="connsiteY9026"/>
                </a:cxn>
                <a:cxn ang="0">
                  <a:pos x="connsiteX9027" y="connsiteY9027"/>
                </a:cxn>
                <a:cxn ang="0">
                  <a:pos x="connsiteX9028" y="connsiteY9028"/>
                </a:cxn>
                <a:cxn ang="0">
                  <a:pos x="connsiteX9029" y="connsiteY9029"/>
                </a:cxn>
                <a:cxn ang="0">
                  <a:pos x="connsiteX9030" y="connsiteY9030"/>
                </a:cxn>
                <a:cxn ang="0">
                  <a:pos x="connsiteX9031" y="connsiteY9031"/>
                </a:cxn>
                <a:cxn ang="0">
                  <a:pos x="connsiteX9032" y="connsiteY9032"/>
                </a:cxn>
                <a:cxn ang="0">
                  <a:pos x="connsiteX9033" y="connsiteY9033"/>
                </a:cxn>
                <a:cxn ang="0">
                  <a:pos x="connsiteX9034" y="connsiteY9034"/>
                </a:cxn>
                <a:cxn ang="0">
                  <a:pos x="connsiteX9035" y="connsiteY9035"/>
                </a:cxn>
                <a:cxn ang="0">
                  <a:pos x="connsiteX9036" y="connsiteY9036"/>
                </a:cxn>
                <a:cxn ang="0">
                  <a:pos x="connsiteX9037" y="connsiteY9037"/>
                </a:cxn>
                <a:cxn ang="0">
                  <a:pos x="connsiteX9038" y="connsiteY9038"/>
                </a:cxn>
                <a:cxn ang="0">
                  <a:pos x="connsiteX9039" y="connsiteY9039"/>
                </a:cxn>
                <a:cxn ang="0">
                  <a:pos x="connsiteX9040" y="connsiteY9040"/>
                </a:cxn>
                <a:cxn ang="0">
                  <a:pos x="connsiteX9041" y="connsiteY9041"/>
                </a:cxn>
                <a:cxn ang="0">
                  <a:pos x="connsiteX9042" y="connsiteY9042"/>
                </a:cxn>
                <a:cxn ang="0">
                  <a:pos x="connsiteX9043" y="connsiteY9043"/>
                </a:cxn>
                <a:cxn ang="0">
                  <a:pos x="connsiteX9044" y="connsiteY9044"/>
                </a:cxn>
                <a:cxn ang="0">
                  <a:pos x="connsiteX9045" y="connsiteY9045"/>
                </a:cxn>
                <a:cxn ang="0">
                  <a:pos x="connsiteX9046" y="connsiteY9046"/>
                </a:cxn>
                <a:cxn ang="0">
                  <a:pos x="connsiteX9047" y="connsiteY9047"/>
                </a:cxn>
                <a:cxn ang="0">
                  <a:pos x="connsiteX9048" y="connsiteY9048"/>
                </a:cxn>
                <a:cxn ang="0">
                  <a:pos x="connsiteX9049" y="connsiteY9049"/>
                </a:cxn>
                <a:cxn ang="0">
                  <a:pos x="connsiteX9050" y="connsiteY9050"/>
                </a:cxn>
                <a:cxn ang="0">
                  <a:pos x="connsiteX9051" y="connsiteY9051"/>
                </a:cxn>
                <a:cxn ang="0">
                  <a:pos x="connsiteX9052" y="connsiteY9052"/>
                </a:cxn>
                <a:cxn ang="0">
                  <a:pos x="connsiteX9053" y="connsiteY9053"/>
                </a:cxn>
                <a:cxn ang="0">
                  <a:pos x="connsiteX9054" y="connsiteY9054"/>
                </a:cxn>
                <a:cxn ang="0">
                  <a:pos x="connsiteX9055" y="connsiteY9055"/>
                </a:cxn>
                <a:cxn ang="0">
                  <a:pos x="connsiteX9056" y="connsiteY9056"/>
                </a:cxn>
                <a:cxn ang="0">
                  <a:pos x="connsiteX9057" y="connsiteY9057"/>
                </a:cxn>
                <a:cxn ang="0">
                  <a:pos x="connsiteX9058" y="connsiteY9058"/>
                </a:cxn>
                <a:cxn ang="0">
                  <a:pos x="connsiteX9059" y="connsiteY9059"/>
                </a:cxn>
                <a:cxn ang="0">
                  <a:pos x="connsiteX9060" y="connsiteY9060"/>
                </a:cxn>
                <a:cxn ang="0">
                  <a:pos x="connsiteX9061" y="connsiteY9061"/>
                </a:cxn>
                <a:cxn ang="0">
                  <a:pos x="connsiteX9062" y="connsiteY9062"/>
                </a:cxn>
                <a:cxn ang="0">
                  <a:pos x="connsiteX9063" y="connsiteY9063"/>
                </a:cxn>
                <a:cxn ang="0">
                  <a:pos x="connsiteX9064" y="connsiteY9064"/>
                </a:cxn>
                <a:cxn ang="0">
                  <a:pos x="connsiteX9065" y="connsiteY9065"/>
                </a:cxn>
                <a:cxn ang="0">
                  <a:pos x="connsiteX9066" y="connsiteY9066"/>
                </a:cxn>
                <a:cxn ang="0">
                  <a:pos x="connsiteX9067" y="connsiteY9067"/>
                </a:cxn>
                <a:cxn ang="0">
                  <a:pos x="connsiteX9068" y="connsiteY9068"/>
                </a:cxn>
                <a:cxn ang="0">
                  <a:pos x="connsiteX9069" y="connsiteY9069"/>
                </a:cxn>
                <a:cxn ang="0">
                  <a:pos x="connsiteX9070" y="connsiteY9070"/>
                </a:cxn>
                <a:cxn ang="0">
                  <a:pos x="connsiteX9071" y="connsiteY9071"/>
                </a:cxn>
                <a:cxn ang="0">
                  <a:pos x="connsiteX9072" y="connsiteY9072"/>
                </a:cxn>
                <a:cxn ang="0">
                  <a:pos x="connsiteX9073" y="connsiteY9073"/>
                </a:cxn>
                <a:cxn ang="0">
                  <a:pos x="connsiteX9074" y="connsiteY9074"/>
                </a:cxn>
                <a:cxn ang="0">
                  <a:pos x="connsiteX9075" y="connsiteY9075"/>
                </a:cxn>
                <a:cxn ang="0">
                  <a:pos x="connsiteX9076" y="connsiteY9076"/>
                </a:cxn>
                <a:cxn ang="0">
                  <a:pos x="connsiteX9077" y="connsiteY9077"/>
                </a:cxn>
                <a:cxn ang="0">
                  <a:pos x="connsiteX9078" y="connsiteY9078"/>
                </a:cxn>
                <a:cxn ang="0">
                  <a:pos x="connsiteX9079" y="connsiteY9079"/>
                </a:cxn>
                <a:cxn ang="0">
                  <a:pos x="connsiteX9080" y="connsiteY9080"/>
                </a:cxn>
                <a:cxn ang="0">
                  <a:pos x="connsiteX9081" y="connsiteY9081"/>
                </a:cxn>
                <a:cxn ang="0">
                  <a:pos x="connsiteX9082" y="connsiteY9082"/>
                </a:cxn>
                <a:cxn ang="0">
                  <a:pos x="connsiteX9083" y="connsiteY9083"/>
                </a:cxn>
                <a:cxn ang="0">
                  <a:pos x="connsiteX9084" y="connsiteY9084"/>
                </a:cxn>
                <a:cxn ang="0">
                  <a:pos x="connsiteX9085" y="connsiteY9085"/>
                </a:cxn>
                <a:cxn ang="0">
                  <a:pos x="connsiteX9086" y="connsiteY9086"/>
                </a:cxn>
                <a:cxn ang="0">
                  <a:pos x="connsiteX9087" y="connsiteY9087"/>
                </a:cxn>
                <a:cxn ang="0">
                  <a:pos x="connsiteX9088" y="connsiteY9088"/>
                </a:cxn>
                <a:cxn ang="0">
                  <a:pos x="connsiteX9089" y="connsiteY9089"/>
                </a:cxn>
                <a:cxn ang="0">
                  <a:pos x="connsiteX9090" y="connsiteY9090"/>
                </a:cxn>
                <a:cxn ang="0">
                  <a:pos x="connsiteX9091" y="connsiteY9091"/>
                </a:cxn>
                <a:cxn ang="0">
                  <a:pos x="connsiteX9092" y="connsiteY9092"/>
                </a:cxn>
                <a:cxn ang="0">
                  <a:pos x="connsiteX9093" y="connsiteY9093"/>
                </a:cxn>
                <a:cxn ang="0">
                  <a:pos x="connsiteX9094" y="connsiteY9094"/>
                </a:cxn>
                <a:cxn ang="0">
                  <a:pos x="connsiteX9095" y="connsiteY9095"/>
                </a:cxn>
                <a:cxn ang="0">
                  <a:pos x="connsiteX9096" y="connsiteY9096"/>
                </a:cxn>
                <a:cxn ang="0">
                  <a:pos x="connsiteX9097" y="connsiteY9097"/>
                </a:cxn>
                <a:cxn ang="0">
                  <a:pos x="connsiteX9098" y="connsiteY9098"/>
                </a:cxn>
                <a:cxn ang="0">
                  <a:pos x="connsiteX9099" y="connsiteY9099"/>
                </a:cxn>
                <a:cxn ang="0">
                  <a:pos x="connsiteX9100" y="connsiteY9100"/>
                </a:cxn>
                <a:cxn ang="0">
                  <a:pos x="connsiteX9101" y="connsiteY9101"/>
                </a:cxn>
                <a:cxn ang="0">
                  <a:pos x="connsiteX9102" y="connsiteY9102"/>
                </a:cxn>
                <a:cxn ang="0">
                  <a:pos x="connsiteX9103" y="connsiteY9103"/>
                </a:cxn>
                <a:cxn ang="0">
                  <a:pos x="connsiteX9104" y="connsiteY9104"/>
                </a:cxn>
                <a:cxn ang="0">
                  <a:pos x="connsiteX9105" y="connsiteY9105"/>
                </a:cxn>
                <a:cxn ang="0">
                  <a:pos x="connsiteX9106" y="connsiteY9106"/>
                </a:cxn>
                <a:cxn ang="0">
                  <a:pos x="connsiteX9107" y="connsiteY9107"/>
                </a:cxn>
                <a:cxn ang="0">
                  <a:pos x="connsiteX9108" y="connsiteY9108"/>
                </a:cxn>
                <a:cxn ang="0">
                  <a:pos x="connsiteX9109" y="connsiteY9109"/>
                </a:cxn>
                <a:cxn ang="0">
                  <a:pos x="connsiteX9110" y="connsiteY9110"/>
                </a:cxn>
                <a:cxn ang="0">
                  <a:pos x="connsiteX9111" y="connsiteY9111"/>
                </a:cxn>
                <a:cxn ang="0">
                  <a:pos x="connsiteX9112" y="connsiteY9112"/>
                </a:cxn>
                <a:cxn ang="0">
                  <a:pos x="connsiteX9113" y="connsiteY9113"/>
                </a:cxn>
                <a:cxn ang="0">
                  <a:pos x="connsiteX9114" y="connsiteY9114"/>
                </a:cxn>
                <a:cxn ang="0">
                  <a:pos x="connsiteX9115" y="connsiteY9115"/>
                </a:cxn>
                <a:cxn ang="0">
                  <a:pos x="connsiteX9116" y="connsiteY9116"/>
                </a:cxn>
                <a:cxn ang="0">
                  <a:pos x="connsiteX9117" y="connsiteY9117"/>
                </a:cxn>
                <a:cxn ang="0">
                  <a:pos x="connsiteX9118" y="connsiteY9118"/>
                </a:cxn>
                <a:cxn ang="0">
                  <a:pos x="connsiteX9119" y="connsiteY9119"/>
                </a:cxn>
                <a:cxn ang="0">
                  <a:pos x="connsiteX9120" y="connsiteY9120"/>
                </a:cxn>
                <a:cxn ang="0">
                  <a:pos x="connsiteX9121" y="connsiteY9121"/>
                </a:cxn>
                <a:cxn ang="0">
                  <a:pos x="connsiteX9122" y="connsiteY9122"/>
                </a:cxn>
                <a:cxn ang="0">
                  <a:pos x="connsiteX9123" y="connsiteY9123"/>
                </a:cxn>
                <a:cxn ang="0">
                  <a:pos x="connsiteX9124" y="connsiteY9124"/>
                </a:cxn>
                <a:cxn ang="0">
                  <a:pos x="connsiteX9125" y="connsiteY9125"/>
                </a:cxn>
                <a:cxn ang="0">
                  <a:pos x="connsiteX9126" y="connsiteY9126"/>
                </a:cxn>
                <a:cxn ang="0">
                  <a:pos x="connsiteX9127" y="connsiteY9127"/>
                </a:cxn>
                <a:cxn ang="0">
                  <a:pos x="connsiteX9128" y="connsiteY9128"/>
                </a:cxn>
                <a:cxn ang="0">
                  <a:pos x="connsiteX9129" y="connsiteY9129"/>
                </a:cxn>
                <a:cxn ang="0">
                  <a:pos x="connsiteX9130" y="connsiteY9130"/>
                </a:cxn>
                <a:cxn ang="0">
                  <a:pos x="connsiteX9131" y="connsiteY9131"/>
                </a:cxn>
                <a:cxn ang="0">
                  <a:pos x="connsiteX9132" y="connsiteY9132"/>
                </a:cxn>
                <a:cxn ang="0">
                  <a:pos x="connsiteX9133" y="connsiteY9133"/>
                </a:cxn>
                <a:cxn ang="0">
                  <a:pos x="connsiteX9134" y="connsiteY9134"/>
                </a:cxn>
                <a:cxn ang="0">
                  <a:pos x="connsiteX9135" y="connsiteY9135"/>
                </a:cxn>
                <a:cxn ang="0">
                  <a:pos x="connsiteX9136" y="connsiteY9136"/>
                </a:cxn>
                <a:cxn ang="0">
                  <a:pos x="connsiteX9137" y="connsiteY9137"/>
                </a:cxn>
                <a:cxn ang="0">
                  <a:pos x="connsiteX9138" y="connsiteY9138"/>
                </a:cxn>
                <a:cxn ang="0">
                  <a:pos x="connsiteX9139" y="connsiteY9139"/>
                </a:cxn>
                <a:cxn ang="0">
                  <a:pos x="connsiteX9140" y="connsiteY9140"/>
                </a:cxn>
                <a:cxn ang="0">
                  <a:pos x="connsiteX9141" y="connsiteY9141"/>
                </a:cxn>
                <a:cxn ang="0">
                  <a:pos x="connsiteX9142" y="connsiteY9142"/>
                </a:cxn>
                <a:cxn ang="0">
                  <a:pos x="connsiteX9143" y="connsiteY9143"/>
                </a:cxn>
                <a:cxn ang="0">
                  <a:pos x="connsiteX9144" y="connsiteY9144"/>
                </a:cxn>
                <a:cxn ang="0">
                  <a:pos x="connsiteX9145" y="connsiteY9145"/>
                </a:cxn>
                <a:cxn ang="0">
                  <a:pos x="connsiteX9146" y="connsiteY9146"/>
                </a:cxn>
                <a:cxn ang="0">
                  <a:pos x="connsiteX9147" y="connsiteY9147"/>
                </a:cxn>
                <a:cxn ang="0">
                  <a:pos x="connsiteX9148" y="connsiteY9148"/>
                </a:cxn>
                <a:cxn ang="0">
                  <a:pos x="connsiteX9149" y="connsiteY9149"/>
                </a:cxn>
                <a:cxn ang="0">
                  <a:pos x="connsiteX9150" y="connsiteY9150"/>
                </a:cxn>
                <a:cxn ang="0">
                  <a:pos x="connsiteX9151" y="connsiteY9151"/>
                </a:cxn>
                <a:cxn ang="0">
                  <a:pos x="connsiteX9152" y="connsiteY9152"/>
                </a:cxn>
                <a:cxn ang="0">
                  <a:pos x="connsiteX9153" y="connsiteY9153"/>
                </a:cxn>
                <a:cxn ang="0">
                  <a:pos x="connsiteX9154" y="connsiteY9154"/>
                </a:cxn>
                <a:cxn ang="0">
                  <a:pos x="connsiteX9155" y="connsiteY9155"/>
                </a:cxn>
                <a:cxn ang="0">
                  <a:pos x="connsiteX9156" y="connsiteY9156"/>
                </a:cxn>
                <a:cxn ang="0">
                  <a:pos x="connsiteX9157" y="connsiteY9157"/>
                </a:cxn>
                <a:cxn ang="0">
                  <a:pos x="connsiteX9158" y="connsiteY9158"/>
                </a:cxn>
                <a:cxn ang="0">
                  <a:pos x="connsiteX9159" y="connsiteY9159"/>
                </a:cxn>
                <a:cxn ang="0">
                  <a:pos x="connsiteX9160" y="connsiteY9160"/>
                </a:cxn>
                <a:cxn ang="0">
                  <a:pos x="connsiteX9161" y="connsiteY9161"/>
                </a:cxn>
                <a:cxn ang="0">
                  <a:pos x="connsiteX9162" y="connsiteY9162"/>
                </a:cxn>
                <a:cxn ang="0">
                  <a:pos x="connsiteX9163" y="connsiteY9163"/>
                </a:cxn>
                <a:cxn ang="0">
                  <a:pos x="connsiteX9164" y="connsiteY9164"/>
                </a:cxn>
                <a:cxn ang="0">
                  <a:pos x="connsiteX9165" y="connsiteY9165"/>
                </a:cxn>
                <a:cxn ang="0">
                  <a:pos x="connsiteX9166" y="connsiteY9166"/>
                </a:cxn>
                <a:cxn ang="0">
                  <a:pos x="connsiteX9167" y="connsiteY9167"/>
                </a:cxn>
                <a:cxn ang="0">
                  <a:pos x="connsiteX9168" y="connsiteY9168"/>
                </a:cxn>
                <a:cxn ang="0">
                  <a:pos x="connsiteX9169" y="connsiteY9169"/>
                </a:cxn>
                <a:cxn ang="0">
                  <a:pos x="connsiteX9170" y="connsiteY9170"/>
                </a:cxn>
                <a:cxn ang="0">
                  <a:pos x="connsiteX9171" y="connsiteY9171"/>
                </a:cxn>
                <a:cxn ang="0">
                  <a:pos x="connsiteX9172" y="connsiteY9172"/>
                </a:cxn>
                <a:cxn ang="0">
                  <a:pos x="connsiteX9173" y="connsiteY9173"/>
                </a:cxn>
                <a:cxn ang="0">
                  <a:pos x="connsiteX9174" y="connsiteY9174"/>
                </a:cxn>
                <a:cxn ang="0">
                  <a:pos x="connsiteX9175" y="connsiteY9175"/>
                </a:cxn>
                <a:cxn ang="0">
                  <a:pos x="connsiteX9176" y="connsiteY9176"/>
                </a:cxn>
                <a:cxn ang="0">
                  <a:pos x="connsiteX9177" y="connsiteY9177"/>
                </a:cxn>
                <a:cxn ang="0">
                  <a:pos x="connsiteX9178" y="connsiteY9178"/>
                </a:cxn>
                <a:cxn ang="0">
                  <a:pos x="connsiteX9179" y="connsiteY9179"/>
                </a:cxn>
                <a:cxn ang="0">
                  <a:pos x="connsiteX9180" y="connsiteY9180"/>
                </a:cxn>
                <a:cxn ang="0">
                  <a:pos x="connsiteX9181" y="connsiteY9181"/>
                </a:cxn>
                <a:cxn ang="0">
                  <a:pos x="connsiteX9182" y="connsiteY9182"/>
                </a:cxn>
                <a:cxn ang="0">
                  <a:pos x="connsiteX9183" y="connsiteY9183"/>
                </a:cxn>
                <a:cxn ang="0">
                  <a:pos x="connsiteX9184" y="connsiteY9184"/>
                </a:cxn>
                <a:cxn ang="0">
                  <a:pos x="connsiteX9185" y="connsiteY9185"/>
                </a:cxn>
                <a:cxn ang="0">
                  <a:pos x="connsiteX9186" y="connsiteY9186"/>
                </a:cxn>
                <a:cxn ang="0">
                  <a:pos x="connsiteX9187" y="connsiteY9187"/>
                </a:cxn>
                <a:cxn ang="0">
                  <a:pos x="connsiteX9188" y="connsiteY9188"/>
                </a:cxn>
                <a:cxn ang="0">
                  <a:pos x="connsiteX9189" y="connsiteY9189"/>
                </a:cxn>
                <a:cxn ang="0">
                  <a:pos x="connsiteX9190" y="connsiteY9190"/>
                </a:cxn>
                <a:cxn ang="0">
                  <a:pos x="connsiteX9191" y="connsiteY9191"/>
                </a:cxn>
                <a:cxn ang="0">
                  <a:pos x="connsiteX9192" y="connsiteY9192"/>
                </a:cxn>
                <a:cxn ang="0">
                  <a:pos x="connsiteX9193" y="connsiteY9193"/>
                </a:cxn>
                <a:cxn ang="0">
                  <a:pos x="connsiteX9194" y="connsiteY9194"/>
                </a:cxn>
                <a:cxn ang="0">
                  <a:pos x="connsiteX9195" y="connsiteY9195"/>
                </a:cxn>
                <a:cxn ang="0">
                  <a:pos x="connsiteX9196" y="connsiteY9196"/>
                </a:cxn>
                <a:cxn ang="0">
                  <a:pos x="connsiteX9197" y="connsiteY9197"/>
                </a:cxn>
                <a:cxn ang="0">
                  <a:pos x="connsiteX9198" y="connsiteY9198"/>
                </a:cxn>
                <a:cxn ang="0">
                  <a:pos x="connsiteX9199" y="connsiteY9199"/>
                </a:cxn>
                <a:cxn ang="0">
                  <a:pos x="connsiteX9200" y="connsiteY9200"/>
                </a:cxn>
                <a:cxn ang="0">
                  <a:pos x="connsiteX9201" y="connsiteY9201"/>
                </a:cxn>
                <a:cxn ang="0">
                  <a:pos x="connsiteX9202" y="connsiteY9202"/>
                </a:cxn>
                <a:cxn ang="0">
                  <a:pos x="connsiteX9203" y="connsiteY9203"/>
                </a:cxn>
                <a:cxn ang="0">
                  <a:pos x="connsiteX9204" y="connsiteY9204"/>
                </a:cxn>
                <a:cxn ang="0">
                  <a:pos x="connsiteX9205" y="connsiteY9205"/>
                </a:cxn>
                <a:cxn ang="0">
                  <a:pos x="connsiteX9206" y="connsiteY9206"/>
                </a:cxn>
                <a:cxn ang="0">
                  <a:pos x="connsiteX9207" y="connsiteY9207"/>
                </a:cxn>
                <a:cxn ang="0">
                  <a:pos x="connsiteX9208" y="connsiteY9208"/>
                </a:cxn>
                <a:cxn ang="0">
                  <a:pos x="connsiteX9209" y="connsiteY9209"/>
                </a:cxn>
                <a:cxn ang="0">
                  <a:pos x="connsiteX9210" y="connsiteY9210"/>
                </a:cxn>
                <a:cxn ang="0">
                  <a:pos x="connsiteX9211" y="connsiteY9211"/>
                </a:cxn>
                <a:cxn ang="0">
                  <a:pos x="connsiteX9212" y="connsiteY9212"/>
                </a:cxn>
                <a:cxn ang="0">
                  <a:pos x="connsiteX9213" y="connsiteY9213"/>
                </a:cxn>
                <a:cxn ang="0">
                  <a:pos x="connsiteX9214" y="connsiteY9214"/>
                </a:cxn>
                <a:cxn ang="0">
                  <a:pos x="connsiteX9215" y="connsiteY9215"/>
                </a:cxn>
                <a:cxn ang="0">
                  <a:pos x="connsiteX9216" y="connsiteY9216"/>
                </a:cxn>
                <a:cxn ang="0">
                  <a:pos x="connsiteX9217" y="connsiteY9217"/>
                </a:cxn>
                <a:cxn ang="0">
                  <a:pos x="connsiteX9218" y="connsiteY9218"/>
                </a:cxn>
                <a:cxn ang="0">
                  <a:pos x="connsiteX9219" y="connsiteY9219"/>
                </a:cxn>
                <a:cxn ang="0">
                  <a:pos x="connsiteX9220" y="connsiteY9220"/>
                </a:cxn>
                <a:cxn ang="0">
                  <a:pos x="connsiteX9221" y="connsiteY9221"/>
                </a:cxn>
                <a:cxn ang="0">
                  <a:pos x="connsiteX9222" y="connsiteY9222"/>
                </a:cxn>
                <a:cxn ang="0">
                  <a:pos x="connsiteX9223" y="connsiteY9223"/>
                </a:cxn>
                <a:cxn ang="0">
                  <a:pos x="connsiteX9224" y="connsiteY9224"/>
                </a:cxn>
                <a:cxn ang="0">
                  <a:pos x="connsiteX9225" y="connsiteY9225"/>
                </a:cxn>
                <a:cxn ang="0">
                  <a:pos x="connsiteX9226" y="connsiteY9226"/>
                </a:cxn>
                <a:cxn ang="0">
                  <a:pos x="connsiteX9227" y="connsiteY9227"/>
                </a:cxn>
                <a:cxn ang="0">
                  <a:pos x="connsiteX9228" y="connsiteY9228"/>
                </a:cxn>
                <a:cxn ang="0">
                  <a:pos x="connsiteX9229" y="connsiteY9229"/>
                </a:cxn>
                <a:cxn ang="0">
                  <a:pos x="connsiteX9230" y="connsiteY9230"/>
                </a:cxn>
                <a:cxn ang="0">
                  <a:pos x="connsiteX9231" y="connsiteY9231"/>
                </a:cxn>
                <a:cxn ang="0">
                  <a:pos x="connsiteX9232" y="connsiteY9232"/>
                </a:cxn>
                <a:cxn ang="0">
                  <a:pos x="connsiteX9233" y="connsiteY9233"/>
                </a:cxn>
                <a:cxn ang="0">
                  <a:pos x="connsiteX9234" y="connsiteY9234"/>
                </a:cxn>
                <a:cxn ang="0">
                  <a:pos x="connsiteX9235" y="connsiteY9235"/>
                </a:cxn>
                <a:cxn ang="0">
                  <a:pos x="connsiteX9236" y="connsiteY9236"/>
                </a:cxn>
                <a:cxn ang="0">
                  <a:pos x="connsiteX9237" y="connsiteY9237"/>
                </a:cxn>
                <a:cxn ang="0">
                  <a:pos x="connsiteX9238" y="connsiteY9238"/>
                </a:cxn>
                <a:cxn ang="0">
                  <a:pos x="connsiteX9239" y="connsiteY9239"/>
                </a:cxn>
                <a:cxn ang="0">
                  <a:pos x="connsiteX9240" y="connsiteY9240"/>
                </a:cxn>
                <a:cxn ang="0">
                  <a:pos x="connsiteX9241" y="connsiteY9241"/>
                </a:cxn>
                <a:cxn ang="0">
                  <a:pos x="connsiteX9242" y="connsiteY9242"/>
                </a:cxn>
                <a:cxn ang="0">
                  <a:pos x="connsiteX9243" y="connsiteY9243"/>
                </a:cxn>
                <a:cxn ang="0">
                  <a:pos x="connsiteX9244" y="connsiteY9244"/>
                </a:cxn>
                <a:cxn ang="0">
                  <a:pos x="connsiteX9245" y="connsiteY9245"/>
                </a:cxn>
                <a:cxn ang="0">
                  <a:pos x="connsiteX9246" y="connsiteY9246"/>
                </a:cxn>
                <a:cxn ang="0">
                  <a:pos x="connsiteX9247" y="connsiteY9247"/>
                </a:cxn>
                <a:cxn ang="0">
                  <a:pos x="connsiteX9248" y="connsiteY9248"/>
                </a:cxn>
                <a:cxn ang="0">
                  <a:pos x="connsiteX9249" y="connsiteY9249"/>
                </a:cxn>
                <a:cxn ang="0">
                  <a:pos x="connsiteX9250" y="connsiteY9250"/>
                </a:cxn>
                <a:cxn ang="0">
                  <a:pos x="connsiteX9251" y="connsiteY9251"/>
                </a:cxn>
                <a:cxn ang="0">
                  <a:pos x="connsiteX9252" y="connsiteY9252"/>
                </a:cxn>
                <a:cxn ang="0">
                  <a:pos x="connsiteX9253" y="connsiteY9253"/>
                </a:cxn>
                <a:cxn ang="0">
                  <a:pos x="connsiteX9254" y="connsiteY9254"/>
                </a:cxn>
                <a:cxn ang="0">
                  <a:pos x="connsiteX9255" y="connsiteY9255"/>
                </a:cxn>
                <a:cxn ang="0">
                  <a:pos x="connsiteX9256" y="connsiteY9256"/>
                </a:cxn>
                <a:cxn ang="0">
                  <a:pos x="connsiteX9257" y="connsiteY9257"/>
                </a:cxn>
                <a:cxn ang="0">
                  <a:pos x="connsiteX9258" y="connsiteY9258"/>
                </a:cxn>
                <a:cxn ang="0">
                  <a:pos x="connsiteX9259" y="connsiteY9259"/>
                </a:cxn>
                <a:cxn ang="0">
                  <a:pos x="connsiteX9260" y="connsiteY9260"/>
                </a:cxn>
                <a:cxn ang="0">
                  <a:pos x="connsiteX9261" y="connsiteY9261"/>
                </a:cxn>
                <a:cxn ang="0">
                  <a:pos x="connsiteX9262" y="connsiteY9262"/>
                </a:cxn>
                <a:cxn ang="0">
                  <a:pos x="connsiteX9263" y="connsiteY9263"/>
                </a:cxn>
                <a:cxn ang="0">
                  <a:pos x="connsiteX9264" y="connsiteY9264"/>
                </a:cxn>
                <a:cxn ang="0">
                  <a:pos x="connsiteX9265" y="connsiteY9265"/>
                </a:cxn>
                <a:cxn ang="0">
                  <a:pos x="connsiteX9266" y="connsiteY9266"/>
                </a:cxn>
                <a:cxn ang="0">
                  <a:pos x="connsiteX9267" y="connsiteY9267"/>
                </a:cxn>
                <a:cxn ang="0">
                  <a:pos x="connsiteX9268" y="connsiteY9268"/>
                </a:cxn>
                <a:cxn ang="0">
                  <a:pos x="connsiteX9269" y="connsiteY9269"/>
                </a:cxn>
                <a:cxn ang="0">
                  <a:pos x="connsiteX9270" y="connsiteY9270"/>
                </a:cxn>
                <a:cxn ang="0">
                  <a:pos x="connsiteX9271" y="connsiteY9271"/>
                </a:cxn>
                <a:cxn ang="0">
                  <a:pos x="connsiteX9272" y="connsiteY9272"/>
                </a:cxn>
                <a:cxn ang="0">
                  <a:pos x="connsiteX9273" y="connsiteY9273"/>
                </a:cxn>
                <a:cxn ang="0">
                  <a:pos x="connsiteX9274" y="connsiteY9274"/>
                </a:cxn>
                <a:cxn ang="0">
                  <a:pos x="connsiteX9275" y="connsiteY9275"/>
                </a:cxn>
                <a:cxn ang="0">
                  <a:pos x="connsiteX9276" y="connsiteY9276"/>
                </a:cxn>
                <a:cxn ang="0">
                  <a:pos x="connsiteX9277" y="connsiteY9277"/>
                </a:cxn>
                <a:cxn ang="0">
                  <a:pos x="connsiteX9278" y="connsiteY9278"/>
                </a:cxn>
                <a:cxn ang="0">
                  <a:pos x="connsiteX9279" y="connsiteY9279"/>
                </a:cxn>
                <a:cxn ang="0">
                  <a:pos x="connsiteX9280" y="connsiteY9280"/>
                </a:cxn>
                <a:cxn ang="0">
                  <a:pos x="connsiteX9281" y="connsiteY9281"/>
                </a:cxn>
                <a:cxn ang="0">
                  <a:pos x="connsiteX9282" y="connsiteY9282"/>
                </a:cxn>
                <a:cxn ang="0">
                  <a:pos x="connsiteX9283" y="connsiteY9283"/>
                </a:cxn>
                <a:cxn ang="0">
                  <a:pos x="connsiteX9284" y="connsiteY9284"/>
                </a:cxn>
                <a:cxn ang="0">
                  <a:pos x="connsiteX9285" y="connsiteY9285"/>
                </a:cxn>
                <a:cxn ang="0">
                  <a:pos x="connsiteX9286" y="connsiteY9286"/>
                </a:cxn>
                <a:cxn ang="0">
                  <a:pos x="connsiteX9287" y="connsiteY9287"/>
                </a:cxn>
                <a:cxn ang="0">
                  <a:pos x="connsiteX9288" y="connsiteY9288"/>
                </a:cxn>
                <a:cxn ang="0">
                  <a:pos x="connsiteX9289" y="connsiteY9289"/>
                </a:cxn>
                <a:cxn ang="0">
                  <a:pos x="connsiteX9290" y="connsiteY9290"/>
                </a:cxn>
                <a:cxn ang="0">
                  <a:pos x="connsiteX9291" y="connsiteY9291"/>
                </a:cxn>
                <a:cxn ang="0">
                  <a:pos x="connsiteX9292" y="connsiteY9292"/>
                </a:cxn>
                <a:cxn ang="0">
                  <a:pos x="connsiteX9293" y="connsiteY9293"/>
                </a:cxn>
                <a:cxn ang="0">
                  <a:pos x="connsiteX9294" y="connsiteY9294"/>
                </a:cxn>
                <a:cxn ang="0">
                  <a:pos x="connsiteX9295" y="connsiteY9295"/>
                </a:cxn>
                <a:cxn ang="0">
                  <a:pos x="connsiteX9296" y="connsiteY9296"/>
                </a:cxn>
                <a:cxn ang="0">
                  <a:pos x="connsiteX9297" y="connsiteY9297"/>
                </a:cxn>
                <a:cxn ang="0">
                  <a:pos x="connsiteX9298" y="connsiteY9298"/>
                </a:cxn>
                <a:cxn ang="0">
                  <a:pos x="connsiteX9299" y="connsiteY9299"/>
                </a:cxn>
                <a:cxn ang="0">
                  <a:pos x="connsiteX9300" y="connsiteY9300"/>
                </a:cxn>
                <a:cxn ang="0">
                  <a:pos x="connsiteX9301" y="connsiteY9301"/>
                </a:cxn>
                <a:cxn ang="0">
                  <a:pos x="connsiteX9302" y="connsiteY9302"/>
                </a:cxn>
                <a:cxn ang="0">
                  <a:pos x="connsiteX9303" y="connsiteY9303"/>
                </a:cxn>
                <a:cxn ang="0">
                  <a:pos x="connsiteX9304" y="connsiteY9304"/>
                </a:cxn>
                <a:cxn ang="0">
                  <a:pos x="connsiteX9305" y="connsiteY9305"/>
                </a:cxn>
                <a:cxn ang="0">
                  <a:pos x="connsiteX9306" y="connsiteY9306"/>
                </a:cxn>
                <a:cxn ang="0">
                  <a:pos x="connsiteX9307" y="connsiteY9307"/>
                </a:cxn>
                <a:cxn ang="0">
                  <a:pos x="connsiteX9308" y="connsiteY9308"/>
                </a:cxn>
                <a:cxn ang="0">
                  <a:pos x="connsiteX9309" y="connsiteY9309"/>
                </a:cxn>
                <a:cxn ang="0">
                  <a:pos x="connsiteX9310" y="connsiteY9310"/>
                </a:cxn>
                <a:cxn ang="0">
                  <a:pos x="connsiteX9311" y="connsiteY9311"/>
                </a:cxn>
                <a:cxn ang="0">
                  <a:pos x="connsiteX9312" y="connsiteY9312"/>
                </a:cxn>
                <a:cxn ang="0">
                  <a:pos x="connsiteX9313" y="connsiteY9313"/>
                </a:cxn>
                <a:cxn ang="0">
                  <a:pos x="connsiteX9314" y="connsiteY9314"/>
                </a:cxn>
                <a:cxn ang="0">
                  <a:pos x="connsiteX9315" y="connsiteY9315"/>
                </a:cxn>
                <a:cxn ang="0">
                  <a:pos x="connsiteX9316" y="connsiteY9316"/>
                </a:cxn>
                <a:cxn ang="0">
                  <a:pos x="connsiteX9317" y="connsiteY9317"/>
                </a:cxn>
                <a:cxn ang="0">
                  <a:pos x="connsiteX9318" y="connsiteY9318"/>
                </a:cxn>
                <a:cxn ang="0">
                  <a:pos x="connsiteX9319" y="connsiteY9319"/>
                </a:cxn>
                <a:cxn ang="0">
                  <a:pos x="connsiteX9320" y="connsiteY9320"/>
                </a:cxn>
                <a:cxn ang="0">
                  <a:pos x="connsiteX9321" y="connsiteY9321"/>
                </a:cxn>
                <a:cxn ang="0">
                  <a:pos x="connsiteX9322" y="connsiteY9322"/>
                </a:cxn>
                <a:cxn ang="0">
                  <a:pos x="connsiteX9323" y="connsiteY9323"/>
                </a:cxn>
                <a:cxn ang="0">
                  <a:pos x="connsiteX9324" y="connsiteY9324"/>
                </a:cxn>
                <a:cxn ang="0">
                  <a:pos x="connsiteX9325" y="connsiteY9325"/>
                </a:cxn>
                <a:cxn ang="0">
                  <a:pos x="connsiteX9326" y="connsiteY9326"/>
                </a:cxn>
                <a:cxn ang="0">
                  <a:pos x="connsiteX9327" y="connsiteY9327"/>
                </a:cxn>
                <a:cxn ang="0">
                  <a:pos x="connsiteX9328" y="connsiteY9328"/>
                </a:cxn>
                <a:cxn ang="0">
                  <a:pos x="connsiteX9329" y="connsiteY9329"/>
                </a:cxn>
                <a:cxn ang="0">
                  <a:pos x="connsiteX9330" y="connsiteY9330"/>
                </a:cxn>
                <a:cxn ang="0">
                  <a:pos x="connsiteX9331" y="connsiteY9331"/>
                </a:cxn>
                <a:cxn ang="0">
                  <a:pos x="connsiteX9332" y="connsiteY9332"/>
                </a:cxn>
                <a:cxn ang="0">
                  <a:pos x="connsiteX9333" y="connsiteY9333"/>
                </a:cxn>
                <a:cxn ang="0">
                  <a:pos x="connsiteX9334" y="connsiteY9334"/>
                </a:cxn>
                <a:cxn ang="0">
                  <a:pos x="connsiteX9335" y="connsiteY9335"/>
                </a:cxn>
                <a:cxn ang="0">
                  <a:pos x="connsiteX9336" y="connsiteY9336"/>
                </a:cxn>
                <a:cxn ang="0">
                  <a:pos x="connsiteX9337" y="connsiteY9337"/>
                </a:cxn>
                <a:cxn ang="0">
                  <a:pos x="connsiteX9338" y="connsiteY9338"/>
                </a:cxn>
                <a:cxn ang="0">
                  <a:pos x="connsiteX9339" y="connsiteY9339"/>
                </a:cxn>
                <a:cxn ang="0">
                  <a:pos x="connsiteX9340" y="connsiteY9340"/>
                </a:cxn>
                <a:cxn ang="0">
                  <a:pos x="connsiteX9341" y="connsiteY9341"/>
                </a:cxn>
                <a:cxn ang="0">
                  <a:pos x="connsiteX9342" y="connsiteY9342"/>
                </a:cxn>
                <a:cxn ang="0">
                  <a:pos x="connsiteX9343" y="connsiteY9343"/>
                </a:cxn>
                <a:cxn ang="0">
                  <a:pos x="connsiteX9344" y="connsiteY9344"/>
                </a:cxn>
                <a:cxn ang="0">
                  <a:pos x="connsiteX9345" y="connsiteY9345"/>
                </a:cxn>
                <a:cxn ang="0">
                  <a:pos x="connsiteX9346" y="connsiteY9346"/>
                </a:cxn>
                <a:cxn ang="0">
                  <a:pos x="connsiteX9347" y="connsiteY9347"/>
                </a:cxn>
                <a:cxn ang="0">
                  <a:pos x="connsiteX9348" y="connsiteY9348"/>
                </a:cxn>
                <a:cxn ang="0">
                  <a:pos x="connsiteX9349" y="connsiteY9349"/>
                </a:cxn>
                <a:cxn ang="0">
                  <a:pos x="connsiteX9350" y="connsiteY9350"/>
                </a:cxn>
                <a:cxn ang="0">
                  <a:pos x="connsiteX9351" y="connsiteY9351"/>
                </a:cxn>
                <a:cxn ang="0">
                  <a:pos x="connsiteX9352" y="connsiteY9352"/>
                </a:cxn>
                <a:cxn ang="0">
                  <a:pos x="connsiteX9353" y="connsiteY9353"/>
                </a:cxn>
                <a:cxn ang="0">
                  <a:pos x="connsiteX9354" y="connsiteY9354"/>
                </a:cxn>
                <a:cxn ang="0">
                  <a:pos x="connsiteX9355" y="connsiteY9355"/>
                </a:cxn>
                <a:cxn ang="0">
                  <a:pos x="connsiteX9356" y="connsiteY9356"/>
                </a:cxn>
                <a:cxn ang="0">
                  <a:pos x="connsiteX9357" y="connsiteY9357"/>
                </a:cxn>
                <a:cxn ang="0">
                  <a:pos x="connsiteX9358" y="connsiteY9358"/>
                </a:cxn>
                <a:cxn ang="0">
                  <a:pos x="connsiteX9359" y="connsiteY9359"/>
                </a:cxn>
                <a:cxn ang="0">
                  <a:pos x="connsiteX9360" y="connsiteY9360"/>
                </a:cxn>
                <a:cxn ang="0">
                  <a:pos x="connsiteX9361" y="connsiteY9361"/>
                </a:cxn>
                <a:cxn ang="0">
                  <a:pos x="connsiteX9362" y="connsiteY9362"/>
                </a:cxn>
                <a:cxn ang="0">
                  <a:pos x="connsiteX9363" y="connsiteY9363"/>
                </a:cxn>
                <a:cxn ang="0">
                  <a:pos x="connsiteX9364" y="connsiteY9364"/>
                </a:cxn>
                <a:cxn ang="0">
                  <a:pos x="connsiteX9365" y="connsiteY9365"/>
                </a:cxn>
                <a:cxn ang="0">
                  <a:pos x="connsiteX9366" y="connsiteY9366"/>
                </a:cxn>
                <a:cxn ang="0">
                  <a:pos x="connsiteX9367" y="connsiteY9367"/>
                </a:cxn>
                <a:cxn ang="0">
                  <a:pos x="connsiteX9368" y="connsiteY9368"/>
                </a:cxn>
                <a:cxn ang="0">
                  <a:pos x="connsiteX9369" y="connsiteY9369"/>
                </a:cxn>
                <a:cxn ang="0">
                  <a:pos x="connsiteX9370" y="connsiteY9370"/>
                </a:cxn>
                <a:cxn ang="0">
                  <a:pos x="connsiteX9371" y="connsiteY9371"/>
                </a:cxn>
                <a:cxn ang="0">
                  <a:pos x="connsiteX9372" y="connsiteY9372"/>
                </a:cxn>
                <a:cxn ang="0">
                  <a:pos x="connsiteX9373" y="connsiteY9373"/>
                </a:cxn>
                <a:cxn ang="0">
                  <a:pos x="connsiteX9374" y="connsiteY9374"/>
                </a:cxn>
                <a:cxn ang="0">
                  <a:pos x="connsiteX9375" y="connsiteY9375"/>
                </a:cxn>
                <a:cxn ang="0">
                  <a:pos x="connsiteX9376" y="connsiteY9376"/>
                </a:cxn>
                <a:cxn ang="0">
                  <a:pos x="connsiteX9377" y="connsiteY9377"/>
                </a:cxn>
                <a:cxn ang="0">
                  <a:pos x="connsiteX9378" y="connsiteY9378"/>
                </a:cxn>
                <a:cxn ang="0">
                  <a:pos x="connsiteX9379" y="connsiteY9379"/>
                </a:cxn>
                <a:cxn ang="0">
                  <a:pos x="connsiteX9380" y="connsiteY9380"/>
                </a:cxn>
                <a:cxn ang="0">
                  <a:pos x="connsiteX9381" y="connsiteY9381"/>
                </a:cxn>
                <a:cxn ang="0">
                  <a:pos x="connsiteX9382" y="connsiteY9382"/>
                </a:cxn>
                <a:cxn ang="0">
                  <a:pos x="connsiteX9383" y="connsiteY9383"/>
                </a:cxn>
                <a:cxn ang="0">
                  <a:pos x="connsiteX9384" y="connsiteY9384"/>
                </a:cxn>
                <a:cxn ang="0">
                  <a:pos x="connsiteX9385" y="connsiteY9385"/>
                </a:cxn>
                <a:cxn ang="0">
                  <a:pos x="connsiteX9386" y="connsiteY9386"/>
                </a:cxn>
                <a:cxn ang="0">
                  <a:pos x="connsiteX9387" y="connsiteY9387"/>
                </a:cxn>
                <a:cxn ang="0">
                  <a:pos x="connsiteX9388" y="connsiteY9388"/>
                </a:cxn>
                <a:cxn ang="0">
                  <a:pos x="connsiteX9389" y="connsiteY9389"/>
                </a:cxn>
                <a:cxn ang="0">
                  <a:pos x="connsiteX9390" y="connsiteY9390"/>
                </a:cxn>
                <a:cxn ang="0">
                  <a:pos x="connsiteX9391" y="connsiteY9391"/>
                </a:cxn>
                <a:cxn ang="0">
                  <a:pos x="connsiteX9392" y="connsiteY9392"/>
                </a:cxn>
                <a:cxn ang="0">
                  <a:pos x="connsiteX9393" y="connsiteY9393"/>
                </a:cxn>
                <a:cxn ang="0">
                  <a:pos x="connsiteX9394" y="connsiteY9394"/>
                </a:cxn>
                <a:cxn ang="0">
                  <a:pos x="connsiteX9395" y="connsiteY9395"/>
                </a:cxn>
                <a:cxn ang="0">
                  <a:pos x="connsiteX9396" y="connsiteY9396"/>
                </a:cxn>
                <a:cxn ang="0">
                  <a:pos x="connsiteX9397" y="connsiteY9397"/>
                </a:cxn>
                <a:cxn ang="0">
                  <a:pos x="connsiteX9398" y="connsiteY9398"/>
                </a:cxn>
                <a:cxn ang="0">
                  <a:pos x="connsiteX9399" y="connsiteY9399"/>
                </a:cxn>
                <a:cxn ang="0">
                  <a:pos x="connsiteX9400" y="connsiteY9400"/>
                </a:cxn>
                <a:cxn ang="0">
                  <a:pos x="connsiteX9401" y="connsiteY9401"/>
                </a:cxn>
                <a:cxn ang="0">
                  <a:pos x="connsiteX9402" y="connsiteY9402"/>
                </a:cxn>
                <a:cxn ang="0">
                  <a:pos x="connsiteX9403" y="connsiteY9403"/>
                </a:cxn>
                <a:cxn ang="0">
                  <a:pos x="connsiteX9404" y="connsiteY9404"/>
                </a:cxn>
                <a:cxn ang="0">
                  <a:pos x="connsiteX9405" y="connsiteY9405"/>
                </a:cxn>
                <a:cxn ang="0">
                  <a:pos x="connsiteX9406" y="connsiteY9406"/>
                </a:cxn>
                <a:cxn ang="0">
                  <a:pos x="connsiteX9407" y="connsiteY9407"/>
                </a:cxn>
                <a:cxn ang="0">
                  <a:pos x="connsiteX9408" y="connsiteY9408"/>
                </a:cxn>
                <a:cxn ang="0">
                  <a:pos x="connsiteX9409" y="connsiteY9409"/>
                </a:cxn>
                <a:cxn ang="0">
                  <a:pos x="connsiteX9410" y="connsiteY9410"/>
                </a:cxn>
                <a:cxn ang="0">
                  <a:pos x="connsiteX9411" y="connsiteY9411"/>
                </a:cxn>
                <a:cxn ang="0">
                  <a:pos x="connsiteX9412" y="connsiteY9412"/>
                </a:cxn>
                <a:cxn ang="0">
                  <a:pos x="connsiteX9413" y="connsiteY9413"/>
                </a:cxn>
                <a:cxn ang="0">
                  <a:pos x="connsiteX9414" y="connsiteY9414"/>
                </a:cxn>
                <a:cxn ang="0">
                  <a:pos x="connsiteX9415" y="connsiteY9415"/>
                </a:cxn>
                <a:cxn ang="0">
                  <a:pos x="connsiteX9416" y="connsiteY9416"/>
                </a:cxn>
                <a:cxn ang="0">
                  <a:pos x="connsiteX9417" y="connsiteY9417"/>
                </a:cxn>
                <a:cxn ang="0">
                  <a:pos x="connsiteX9418" y="connsiteY9418"/>
                </a:cxn>
                <a:cxn ang="0">
                  <a:pos x="connsiteX9419" y="connsiteY9419"/>
                </a:cxn>
                <a:cxn ang="0">
                  <a:pos x="connsiteX9420" y="connsiteY9420"/>
                </a:cxn>
                <a:cxn ang="0">
                  <a:pos x="connsiteX9421" y="connsiteY9421"/>
                </a:cxn>
                <a:cxn ang="0">
                  <a:pos x="connsiteX9422" y="connsiteY9422"/>
                </a:cxn>
                <a:cxn ang="0">
                  <a:pos x="connsiteX9423" y="connsiteY9423"/>
                </a:cxn>
                <a:cxn ang="0">
                  <a:pos x="connsiteX9424" y="connsiteY9424"/>
                </a:cxn>
                <a:cxn ang="0">
                  <a:pos x="connsiteX9425" y="connsiteY9425"/>
                </a:cxn>
                <a:cxn ang="0">
                  <a:pos x="connsiteX9426" y="connsiteY9426"/>
                </a:cxn>
                <a:cxn ang="0">
                  <a:pos x="connsiteX9427" y="connsiteY9427"/>
                </a:cxn>
                <a:cxn ang="0">
                  <a:pos x="connsiteX9428" y="connsiteY9428"/>
                </a:cxn>
                <a:cxn ang="0">
                  <a:pos x="connsiteX9429" y="connsiteY9429"/>
                </a:cxn>
                <a:cxn ang="0">
                  <a:pos x="connsiteX9430" y="connsiteY9430"/>
                </a:cxn>
                <a:cxn ang="0">
                  <a:pos x="connsiteX9431" y="connsiteY9431"/>
                </a:cxn>
                <a:cxn ang="0">
                  <a:pos x="connsiteX9432" y="connsiteY9432"/>
                </a:cxn>
                <a:cxn ang="0">
                  <a:pos x="connsiteX9433" y="connsiteY9433"/>
                </a:cxn>
                <a:cxn ang="0">
                  <a:pos x="connsiteX9434" y="connsiteY9434"/>
                </a:cxn>
                <a:cxn ang="0">
                  <a:pos x="connsiteX9435" y="connsiteY9435"/>
                </a:cxn>
                <a:cxn ang="0">
                  <a:pos x="connsiteX9436" y="connsiteY9436"/>
                </a:cxn>
                <a:cxn ang="0">
                  <a:pos x="connsiteX9437" y="connsiteY9437"/>
                </a:cxn>
                <a:cxn ang="0">
                  <a:pos x="connsiteX9438" y="connsiteY9438"/>
                </a:cxn>
                <a:cxn ang="0">
                  <a:pos x="connsiteX9439" y="connsiteY9439"/>
                </a:cxn>
                <a:cxn ang="0">
                  <a:pos x="connsiteX9440" y="connsiteY9440"/>
                </a:cxn>
                <a:cxn ang="0">
                  <a:pos x="connsiteX9441" y="connsiteY9441"/>
                </a:cxn>
                <a:cxn ang="0">
                  <a:pos x="connsiteX9442" y="connsiteY9442"/>
                </a:cxn>
                <a:cxn ang="0">
                  <a:pos x="connsiteX9443" y="connsiteY9443"/>
                </a:cxn>
                <a:cxn ang="0">
                  <a:pos x="connsiteX9444" y="connsiteY9444"/>
                </a:cxn>
                <a:cxn ang="0">
                  <a:pos x="connsiteX9445" y="connsiteY9445"/>
                </a:cxn>
                <a:cxn ang="0">
                  <a:pos x="connsiteX9446" y="connsiteY9446"/>
                </a:cxn>
                <a:cxn ang="0">
                  <a:pos x="connsiteX9447" y="connsiteY9447"/>
                </a:cxn>
                <a:cxn ang="0">
                  <a:pos x="connsiteX9448" y="connsiteY9448"/>
                </a:cxn>
                <a:cxn ang="0">
                  <a:pos x="connsiteX9449" y="connsiteY9449"/>
                </a:cxn>
                <a:cxn ang="0">
                  <a:pos x="connsiteX9450" y="connsiteY9450"/>
                </a:cxn>
                <a:cxn ang="0">
                  <a:pos x="connsiteX9451" y="connsiteY9451"/>
                </a:cxn>
                <a:cxn ang="0">
                  <a:pos x="connsiteX9452" y="connsiteY9452"/>
                </a:cxn>
                <a:cxn ang="0">
                  <a:pos x="connsiteX9453" y="connsiteY9453"/>
                </a:cxn>
                <a:cxn ang="0">
                  <a:pos x="connsiteX9454" y="connsiteY9454"/>
                </a:cxn>
                <a:cxn ang="0">
                  <a:pos x="connsiteX9455" y="connsiteY9455"/>
                </a:cxn>
                <a:cxn ang="0">
                  <a:pos x="connsiteX9456" y="connsiteY9456"/>
                </a:cxn>
                <a:cxn ang="0">
                  <a:pos x="connsiteX9457" y="connsiteY9457"/>
                </a:cxn>
                <a:cxn ang="0">
                  <a:pos x="connsiteX9458" y="connsiteY9458"/>
                </a:cxn>
                <a:cxn ang="0">
                  <a:pos x="connsiteX9459" y="connsiteY9459"/>
                </a:cxn>
                <a:cxn ang="0">
                  <a:pos x="connsiteX9460" y="connsiteY9460"/>
                </a:cxn>
                <a:cxn ang="0">
                  <a:pos x="connsiteX9461" y="connsiteY9461"/>
                </a:cxn>
                <a:cxn ang="0">
                  <a:pos x="connsiteX9462" y="connsiteY9462"/>
                </a:cxn>
                <a:cxn ang="0">
                  <a:pos x="connsiteX9463" y="connsiteY9463"/>
                </a:cxn>
                <a:cxn ang="0">
                  <a:pos x="connsiteX9464" y="connsiteY9464"/>
                </a:cxn>
                <a:cxn ang="0">
                  <a:pos x="connsiteX9465" y="connsiteY9465"/>
                </a:cxn>
                <a:cxn ang="0">
                  <a:pos x="connsiteX9466" y="connsiteY9466"/>
                </a:cxn>
                <a:cxn ang="0">
                  <a:pos x="connsiteX9467" y="connsiteY9467"/>
                </a:cxn>
                <a:cxn ang="0">
                  <a:pos x="connsiteX9468" y="connsiteY9468"/>
                </a:cxn>
                <a:cxn ang="0">
                  <a:pos x="connsiteX9469" y="connsiteY9469"/>
                </a:cxn>
                <a:cxn ang="0">
                  <a:pos x="connsiteX9470" y="connsiteY9470"/>
                </a:cxn>
                <a:cxn ang="0">
                  <a:pos x="connsiteX9471" y="connsiteY9471"/>
                </a:cxn>
                <a:cxn ang="0">
                  <a:pos x="connsiteX9472" y="connsiteY9472"/>
                </a:cxn>
                <a:cxn ang="0">
                  <a:pos x="connsiteX9473" y="connsiteY9473"/>
                </a:cxn>
                <a:cxn ang="0">
                  <a:pos x="connsiteX9474" y="connsiteY9474"/>
                </a:cxn>
                <a:cxn ang="0">
                  <a:pos x="connsiteX9475" y="connsiteY9475"/>
                </a:cxn>
                <a:cxn ang="0">
                  <a:pos x="connsiteX9476" y="connsiteY9476"/>
                </a:cxn>
                <a:cxn ang="0">
                  <a:pos x="connsiteX9477" y="connsiteY9477"/>
                </a:cxn>
                <a:cxn ang="0">
                  <a:pos x="connsiteX9478" y="connsiteY9478"/>
                </a:cxn>
                <a:cxn ang="0">
                  <a:pos x="connsiteX9479" y="connsiteY9479"/>
                </a:cxn>
                <a:cxn ang="0">
                  <a:pos x="connsiteX9480" y="connsiteY9480"/>
                </a:cxn>
                <a:cxn ang="0">
                  <a:pos x="connsiteX9481" y="connsiteY9481"/>
                </a:cxn>
                <a:cxn ang="0">
                  <a:pos x="connsiteX9482" y="connsiteY9482"/>
                </a:cxn>
                <a:cxn ang="0">
                  <a:pos x="connsiteX9483" y="connsiteY9483"/>
                </a:cxn>
                <a:cxn ang="0">
                  <a:pos x="connsiteX9484" y="connsiteY9484"/>
                </a:cxn>
                <a:cxn ang="0">
                  <a:pos x="connsiteX9485" y="connsiteY9485"/>
                </a:cxn>
                <a:cxn ang="0">
                  <a:pos x="connsiteX9486" y="connsiteY9486"/>
                </a:cxn>
                <a:cxn ang="0">
                  <a:pos x="connsiteX9487" y="connsiteY9487"/>
                </a:cxn>
                <a:cxn ang="0">
                  <a:pos x="connsiteX9488" y="connsiteY9488"/>
                </a:cxn>
                <a:cxn ang="0">
                  <a:pos x="connsiteX9489" y="connsiteY9489"/>
                </a:cxn>
                <a:cxn ang="0">
                  <a:pos x="connsiteX9490" y="connsiteY9490"/>
                </a:cxn>
                <a:cxn ang="0">
                  <a:pos x="connsiteX9491" y="connsiteY9491"/>
                </a:cxn>
                <a:cxn ang="0">
                  <a:pos x="connsiteX9492" y="connsiteY9492"/>
                </a:cxn>
                <a:cxn ang="0">
                  <a:pos x="connsiteX9493" y="connsiteY9493"/>
                </a:cxn>
                <a:cxn ang="0">
                  <a:pos x="connsiteX9494" y="connsiteY9494"/>
                </a:cxn>
                <a:cxn ang="0">
                  <a:pos x="connsiteX9495" y="connsiteY9495"/>
                </a:cxn>
                <a:cxn ang="0">
                  <a:pos x="connsiteX9496" y="connsiteY9496"/>
                </a:cxn>
                <a:cxn ang="0">
                  <a:pos x="connsiteX9497" y="connsiteY9497"/>
                </a:cxn>
                <a:cxn ang="0">
                  <a:pos x="connsiteX9498" y="connsiteY9498"/>
                </a:cxn>
                <a:cxn ang="0">
                  <a:pos x="connsiteX9499" y="connsiteY9499"/>
                </a:cxn>
                <a:cxn ang="0">
                  <a:pos x="connsiteX9500" y="connsiteY9500"/>
                </a:cxn>
                <a:cxn ang="0">
                  <a:pos x="connsiteX9501" y="connsiteY9501"/>
                </a:cxn>
                <a:cxn ang="0">
                  <a:pos x="connsiteX9502" y="connsiteY9502"/>
                </a:cxn>
                <a:cxn ang="0">
                  <a:pos x="connsiteX9503" y="connsiteY9503"/>
                </a:cxn>
                <a:cxn ang="0">
                  <a:pos x="connsiteX9504" y="connsiteY9504"/>
                </a:cxn>
                <a:cxn ang="0">
                  <a:pos x="connsiteX9505" y="connsiteY9505"/>
                </a:cxn>
                <a:cxn ang="0">
                  <a:pos x="connsiteX9506" y="connsiteY9506"/>
                </a:cxn>
                <a:cxn ang="0">
                  <a:pos x="connsiteX9507" y="connsiteY9507"/>
                </a:cxn>
                <a:cxn ang="0">
                  <a:pos x="connsiteX9508" y="connsiteY9508"/>
                </a:cxn>
                <a:cxn ang="0">
                  <a:pos x="connsiteX9509" y="connsiteY9509"/>
                </a:cxn>
                <a:cxn ang="0">
                  <a:pos x="connsiteX9510" y="connsiteY9510"/>
                </a:cxn>
                <a:cxn ang="0">
                  <a:pos x="connsiteX9511" y="connsiteY9511"/>
                </a:cxn>
                <a:cxn ang="0">
                  <a:pos x="connsiteX9512" y="connsiteY9512"/>
                </a:cxn>
                <a:cxn ang="0">
                  <a:pos x="connsiteX9513" y="connsiteY9513"/>
                </a:cxn>
                <a:cxn ang="0">
                  <a:pos x="connsiteX9514" y="connsiteY9514"/>
                </a:cxn>
                <a:cxn ang="0">
                  <a:pos x="connsiteX9515" y="connsiteY9515"/>
                </a:cxn>
                <a:cxn ang="0">
                  <a:pos x="connsiteX9516" y="connsiteY9516"/>
                </a:cxn>
                <a:cxn ang="0">
                  <a:pos x="connsiteX9517" y="connsiteY9517"/>
                </a:cxn>
                <a:cxn ang="0">
                  <a:pos x="connsiteX9518" y="connsiteY9518"/>
                </a:cxn>
                <a:cxn ang="0">
                  <a:pos x="connsiteX9519" y="connsiteY9519"/>
                </a:cxn>
                <a:cxn ang="0">
                  <a:pos x="connsiteX9520" y="connsiteY9520"/>
                </a:cxn>
                <a:cxn ang="0">
                  <a:pos x="connsiteX9521" y="connsiteY9521"/>
                </a:cxn>
                <a:cxn ang="0">
                  <a:pos x="connsiteX9522" y="connsiteY9522"/>
                </a:cxn>
                <a:cxn ang="0">
                  <a:pos x="connsiteX9523" y="connsiteY9523"/>
                </a:cxn>
                <a:cxn ang="0">
                  <a:pos x="connsiteX9524" y="connsiteY9524"/>
                </a:cxn>
                <a:cxn ang="0">
                  <a:pos x="connsiteX9525" y="connsiteY9525"/>
                </a:cxn>
                <a:cxn ang="0">
                  <a:pos x="connsiteX9526" y="connsiteY9526"/>
                </a:cxn>
                <a:cxn ang="0">
                  <a:pos x="connsiteX9527" y="connsiteY9527"/>
                </a:cxn>
                <a:cxn ang="0">
                  <a:pos x="connsiteX9528" y="connsiteY9528"/>
                </a:cxn>
                <a:cxn ang="0">
                  <a:pos x="connsiteX9529" y="connsiteY9529"/>
                </a:cxn>
                <a:cxn ang="0">
                  <a:pos x="connsiteX9530" y="connsiteY9530"/>
                </a:cxn>
                <a:cxn ang="0">
                  <a:pos x="connsiteX9531" y="connsiteY9531"/>
                </a:cxn>
                <a:cxn ang="0">
                  <a:pos x="connsiteX9532" y="connsiteY9532"/>
                </a:cxn>
                <a:cxn ang="0">
                  <a:pos x="connsiteX9533" y="connsiteY9533"/>
                </a:cxn>
                <a:cxn ang="0">
                  <a:pos x="connsiteX9534" y="connsiteY9534"/>
                </a:cxn>
                <a:cxn ang="0">
                  <a:pos x="connsiteX9535" y="connsiteY9535"/>
                </a:cxn>
                <a:cxn ang="0">
                  <a:pos x="connsiteX9536" y="connsiteY9536"/>
                </a:cxn>
                <a:cxn ang="0">
                  <a:pos x="connsiteX9537" y="connsiteY9537"/>
                </a:cxn>
                <a:cxn ang="0">
                  <a:pos x="connsiteX9538" y="connsiteY9538"/>
                </a:cxn>
                <a:cxn ang="0">
                  <a:pos x="connsiteX9539" y="connsiteY9539"/>
                </a:cxn>
                <a:cxn ang="0">
                  <a:pos x="connsiteX9540" y="connsiteY9540"/>
                </a:cxn>
                <a:cxn ang="0">
                  <a:pos x="connsiteX9541" y="connsiteY9541"/>
                </a:cxn>
                <a:cxn ang="0">
                  <a:pos x="connsiteX9542" y="connsiteY9542"/>
                </a:cxn>
                <a:cxn ang="0">
                  <a:pos x="connsiteX9543" y="connsiteY9543"/>
                </a:cxn>
                <a:cxn ang="0">
                  <a:pos x="connsiteX9544" y="connsiteY9544"/>
                </a:cxn>
                <a:cxn ang="0">
                  <a:pos x="connsiteX9545" y="connsiteY9545"/>
                </a:cxn>
                <a:cxn ang="0">
                  <a:pos x="connsiteX9546" y="connsiteY9546"/>
                </a:cxn>
                <a:cxn ang="0">
                  <a:pos x="connsiteX9547" y="connsiteY9547"/>
                </a:cxn>
                <a:cxn ang="0">
                  <a:pos x="connsiteX9548" y="connsiteY9548"/>
                </a:cxn>
                <a:cxn ang="0">
                  <a:pos x="connsiteX9549" y="connsiteY9549"/>
                </a:cxn>
                <a:cxn ang="0">
                  <a:pos x="connsiteX9550" y="connsiteY9550"/>
                </a:cxn>
                <a:cxn ang="0">
                  <a:pos x="connsiteX9551" y="connsiteY9551"/>
                </a:cxn>
                <a:cxn ang="0">
                  <a:pos x="connsiteX9552" y="connsiteY9552"/>
                </a:cxn>
                <a:cxn ang="0">
                  <a:pos x="connsiteX9553" y="connsiteY9553"/>
                </a:cxn>
                <a:cxn ang="0">
                  <a:pos x="connsiteX9554" y="connsiteY9554"/>
                </a:cxn>
                <a:cxn ang="0">
                  <a:pos x="connsiteX9555" y="connsiteY9555"/>
                </a:cxn>
                <a:cxn ang="0">
                  <a:pos x="connsiteX9556" y="connsiteY9556"/>
                </a:cxn>
                <a:cxn ang="0">
                  <a:pos x="connsiteX9557" y="connsiteY9557"/>
                </a:cxn>
                <a:cxn ang="0">
                  <a:pos x="connsiteX9558" y="connsiteY9558"/>
                </a:cxn>
                <a:cxn ang="0">
                  <a:pos x="connsiteX9559" y="connsiteY9559"/>
                </a:cxn>
                <a:cxn ang="0">
                  <a:pos x="connsiteX9560" y="connsiteY9560"/>
                </a:cxn>
                <a:cxn ang="0">
                  <a:pos x="connsiteX9561" y="connsiteY9561"/>
                </a:cxn>
                <a:cxn ang="0">
                  <a:pos x="connsiteX9562" y="connsiteY9562"/>
                </a:cxn>
                <a:cxn ang="0">
                  <a:pos x="connsiteX9563" y="connsiteY9563"/>
                </a:cxn>
                <a:cxn ang="0">
                  <a:pos x="connsiteX9564" y="connsiteY9564"/>
                </a:cxn>
                <a:cxn ang="0">
                  <a:pos x="connsiteX9565" y="connsiteY9565"/>
                </a:cxn>
                <a:cxn ang="0">
                  <a:pos x="connsiteX9566" y="connsiteY9566"/>
                </a:cxn>
                <a:cxn ang="0">
                  <a:pos x="connsiteX9567" y="connsiteY9567"/>
                </a:cxn>
                <a:cxn ang="0">
                  <a:pos x="connsiteX9568" y="connsiteY9568"/>
                </a:cxn>
                <a:cxn ang="0">
                  <a:pos x="connsiteX9569" y="connsiteY9569"/>
                </a:cxn>
                <a:cxn ang="0">
                  <a:pos x="connsiteX9570" y="connsiteY9570"/>
                </a:cxn>
                <a:cxn ang="0">
                  <a:pos x="connsiteX9571" y="connsiteY9571"/>
                </a:cxn>
                <a:cxn ang="0">
                  <a:pos x="connsiteX9572" y="connsiteY9572"/>
                </a:cxn>
                <a:cxn ang="0">
                  <a:pos x="connsiteX9573" y="connsiteY9573"/>
                </a:cxn>
                <a:cxn ang="0">
                  <a:pos x="connsiteX9574" y="connsiteY9574"/>
                </a:cxn>
                <a:cxn ang="0">
                  <a:pos x="connsiteX9575" y="connsiteY9575"/>
                </a:cxn>
                <a:cxn ang="0">
                  <a:pos x="connsiteX9576" y="connsiteY9576"/>
                </a:cxn>
                <a:cxn ang="0">
                  <a:pos x="connsiteX9577" y="connsiteY9577"/>
                </a:cxn>
                <a:cxn ang="0">
                  <a:pos x="connsiteX9578" y="connsiteY9578"/>
                </a:cxn>
                <a:cxn ang="0">
                  <a:pos x="connsiteX9579" y="connsiteY9579"/>
                </a:cxn>
                <a:cxn ang="0">
                  <a:pos x="connsiteX9580" y="connsiteY9580"/>
                </a:cxn>
                <a:cxn ang="0">
                  <a:pos x="connsiteX9581" y="connsiteY9581"/>
                </a:cxn>
                <a:cxn ang="0">
                  <a:pos x="connsiteX9582" y="connsiteY9582"/>
                </a:cxn>
                <a:cxn ang="0">
                  <a:pos x="connsiteX9583" y="connsiteY9583"/>
                </a:cxn>
                <a:cxn ang="0">
                  <a:pos x="connsiteX9584" y="connsiteY9584"/>
                </a:cxn>
                <a:cxn ang="0">
                  <a:pos x="connsiteX9585" y="connsiteY9585"/>
                </a:cxn>
                <a:cxn ang="0">
                  <a:pos x="connsiteX9586" y="connsiteY9586"/>
                </a:cxn>
                <a:cxn ang="0">
                  <a:pos x="connsiteX9587" y="connsiteY9587"/>
                </a:cxn>
                <a:cxn ang="0">
                  <a:pos x="connsiteX9588" y="connsiteY9588"/>
                </a:cxn>
                <a:cxn ang="0">
                  <a:pos x="connsiteX9589" y="connsiteY9589"/>
                </a:cxn>
                <a:cxn ang="0">
                  <a:pos x="connsiteX9590" y="connsiteY9590"/>
                </a:cxn>
                <a:cxn ang="0">
                  <a:pos x="connsiteX9591" y="connsiteY9591"/>
                </a:cxn>
                <a:cxn ang="0">
                  <a:pos x="connsiteX9592" y="connsiteY9592"/>
                </a:cxn>
                <a:cxn ang="0">
                  <a:pos x="connsiteX9593" y="connsiteY9593"/>
                </a:cxn>
                <a:cxn ang="0">
                  <a:pos x="connsiteX9594" y="connsiteY9594"/>
                </a:cxn>
                <a:cxn ang="0">
                  <a:pos x="connsiteX9595" y="connsiteY9595"/>
                </a:cxn>
                <a:cxn ang="0">
                  <a:pos x="connsiteX9596" y="connsiteY9596"/>
                </a:cxn>
                <a:cxn ang="0">
                  <a:pos x="connsiteX9597" y="connsiteY9597"/>
                </a:cxn>
                <a:cxn ang="0">
                  <a:pos x="connsiteX9598" y="connsiteY9598"/>
                </a:cxn>
                <a:cxn ang="0">
                  <a:pos x="connsiteX9599" y="connsiteY9599"/>
                </a:cxn>
                <a:cxn ang="0">
                  <a:pos x="connsiteX9600" y="connsiteY9600"/>
                </a:cxn>
                <a:cxn ang="0">
                  <a:pos x="connsiteX9601" y="connsiteY9601"/>
                </a:cxn>
                <a:cxn ang="0">
                  <a:pos x="connsiteX9602" y="connsiteY9602"/>
                </a:cxn>
                <a:cxn ang="0">
                  <a:pos x="connsiteX9603" y="connsiteY9603"/>
                </a:cxn>
                <a:cxn ang="0">
                  <a:pos x="connsiteX9604" y="connsiteY9604"/>
                </a:cxn>
                <a:cxn ang="0">
                  <a:pos x="connsiteX9605" y="connsiteY9605"/>
                </a:cxn>
                <a:cxn ang="0">
                  <a:pos x="connsiteX9606" y="connsiteY9606"/>
                </a:cxn>
                <a:cxn ang="0">
                  <a:pos x="connsiteX9607" y="connsiteY9607"/>
                </a:cxn>
                <a:cxn ang="0">
                  <a:pos x="connsiteX9608" y="connsiteY9608"/>
                </a:cxn>
                <a:cxn ang="0">
                  <a:pos x="connsiteX9609" y="connsiteY9609"/>
                </a:cxn>
                <a:cxn ang="0">
                  <a:pos x="connsiteX9610" y="connsiteY9610"/>
                </a:cxn>
                <a:cxn ang="0">
                  <a:pos x="connsiteX9611" y="connsiteY9611"/>
                </a:cxn>
                <a:cxn ang="0">
                  <a:pos x="connsiteX9612" y="connsiteY9612"/>
                </a:cxn>
                <a:cxn ang="0">
                  <a:pos x="connsiteX9613" y="connsiteY9613"/>
                </a:cxn>
                <a:cxn ang="0">
                  <a:pos x="connsiteX9614" y="connsiteY9614"/>
                </a:cxn>
                <a:cxn ang="0">
                  <a:pos x="connsiteX9615" y="connsiteY9615"/>
                </a:cxn>
                <a:cxn ang="0">
                  <a:pos x="connsiteX9616" y="connsiteY9616"/>
                </a:cxn>
                <a:cxn ang="0">
                  <a:pos x="connsiteX9617" y="connsiteY9617"/>
                </a:cxn>
                <a:cxn ang="0">
                  <a:pos x="connsiteX9618" y="connsiteY9618"/>
                </a:cxn>
                <a:cxn ang="0">
                  <a:pos x="connsiteX9619" y="connsiteY9619"/>
                </a:cxn>
                <a:cxn ang="0">
                  <a:pos x="connsiteX9620" y="connsiteY9620"/>
                </a:cxn>
                <a:cxn ang="0">
                  <a:pos x="connsiteX9621" y="connsiteY9621"/>
                </a:cxn>
                <a:cxn ang="0">
                  <a:pos x="connsiteX9622" y="connsiteY9622"/>
                </a:cxn>
                <a:cxn ang="0">
                  <a:pos x="connsiteX9623" y="connsiteY9623"/>
                </a:cxn>
                <a:cxn ang="0">
                  <a:pos x="connsiteX9624" y="connsiteY9624"/>
                </a:cxn>
                <a:cxn ang="0">
                  <a:pos x="connsiteX9625" y="connsiteY9625"/>
                </a:cxn>
                <a:cxn ang="0">
                  <a:pos x="connsiteX9626" y="connsiteY9626"/>
                </a:cxn>
                <a:cxn ang="0">
                  <a:pos x="connsiteX9627" y="connsiteY9627"/>
                </a:cxn>
                <a:cxn ang="0">
                  <a:pos x="connsiteX9628" y="connsiteY9628"/>
                </a:cxn>
                <a:cxn ang="0">
                  <a:pos x="connsiteX9629" y="connsiteY9629"/>
                </a:cxn>
                <a:cxn ang="0">
                  <a:pos x="connsiteX9630" y="connsiteY9630"/>
                </a:cxn>
                <a:cxn ang="0">
                  <a:pos x="connsiteX9631" y="connsiteY9631"/>
                </a:cxn>
                <a:cxn ang="0">
                  <a:pos x="connsiteX9632" y="connsiteY9632"/>
                </a:cxn>
                <a:cxn ang="0">
                  <a:pos x="connsiteX9633" y="connsiteY9633"/>
                </a:cxn>
                <a:cxn ang="0">
                  <a:pos x="connsiteX9634" y="connsiteY9634"/>
                </a:cxn>
                <a:cxn ang="0">
                  <a:pos x="connsiteX9635" y="connsiteY9635"/>
                </a:cxn>
                <a:cxn ang="0">
                  <a:pos x="connsiteX9636" y="connsiteY9636"/>
                </a:cxn>
                <a:cxn ang="0">
                  <a:pos x="connsiteX9637" y="connsiteY9637"/>
                </a:cxn>
                <a:cxn ang="0">
                  <a:pos x="connsiteX9638" y="connsiteY9638"/>
                </a:cxn>
                <a:cxn ang="0">
                  <a:pos x="connsiteX9639" y="connsiteY9639"/>
                </a:cxn>
                <a:cxn ang="0">
                  <a:pos x="connsiteX9640" y="connsiteY9640"/>
                </a:cxn>
                <a:cxn ang="0">
                  <a:pos x="connsiteX9641" y="connsiteY9641"/>
                </a:cxn>
                <a:cxn ang="0">
                  <a:pos x="connsiteX9642" y="connsiteY9642"/>
                </a:cxn>
                <a:cxn ang="0">
                  <a:pos x="connsiteX9643" y="connsiteY9643"/>
                </a:cxn>
                <a:cxn ang="0">
                  <a:pos x="connsiteX9644" y="connsiteY9644"/>
                </a:cxn>
                <a:cxn ang="0">
                  <a:pos x="connsiteX9645" y="connsiteY9645"/>
                </a:cxn>
                <a:cxn ang="0">
                  <a:pos x="connsiteX9646" y="connsiteY9646"/>
                </a:cxn>
                <a:cxn ang="0">
                  <a:pos x="connsiteX9647" y="connsiteY9647"/>
                </a:cxn>
                <a:cxn ang="0">
                  <a:pos x="connsiteX9648" y="connsiteY9648"/>
                </a:cxn>
                <a:cxn ang="0">
                  <a:pos x="connsiteX9649" y="connsiteY9649"/>
                </a:cxn>
                <a:cxn ang="0">
                  <a:pos x="connsiteX9650" y="connsiteY9650"/>
                </a:cxn>
                <a:cxn ang="0">
                  <a:pos x="connsiteX9651" y="connsiteY9651"/>
                </a:cxn>
                <a:cxn ang="0">
                  <a:pos x="connsiteX9652" y="connsiteY9652"/>
                </a:cxn>
                <a:cxn ang="0">
                  <a:pos x="connsiteX9653" y="connsiteY9653"/>
                </a:cxn>
                <a:cxn ang="0">
                  <a:pos x="connsiteX9654" y="connsiteY9654"/>
                </a:cxn>
                <a:cxn ang="0">
                  <a:pos x="connsiteX9655" y="connsiteY9655"/>
                </a:cxn>
                <a:cxn ang="0">
                  <a:pos x="connsiteX9656" y="connsiteY9656"/>
                </a:cxn>
                <a:cxn ang="0">
                  <a:pos x="connsiteX9657" y="connsiteY9657"/>
                </a:cxn>
                <a:cxn ang="0">
                  <a:pos x="connsiteX9658" y="connsiteY9658"/>
                </a:cxn>
                <a:cxn ang="0">
                  <a:pos x="connsiteX9659" y="connsiteY9659"/>
                </a:cxn>
                <a:cxn ang="0">
                  <a:pos x="connsiteX9660" y="connsiteY9660"/>
                </a:cxn>
                <a:cxn ang="0">
                  <a:pos x="connsiteX9661" y="connsiteY9661"/>
                </a:cxn>
                <a:cxn ang="0">
                  <a:pos x="connsiteX9662" y="connsiteY9662"/>
                </a:cxn>
                <a:cxn ang="0">
                  <a:pos x="connsiteX9663" y="connsiteY9663"/>
                </a:cxn>
                <a:cxn ang="0">
                  <a:pos x="connsiteX9664" y="connsiteY9664"/>
                </a:cxn>
                <a:cxn ang="0">
                  <a:pos x="connsiteX9665" y="connsiteY9665"/>
                </a:cxn>
                <a:cxn ang="0">
                  <a:pos x="connsiteX9666" y="connsiteY9666"/>
                </a:cxn>
                <a:cxn ang="0">
                  <a:pos x="connsiteX9667" y="connsiteY9667"/>
                </a:cxn>
                <a:cxn ang="0">
                  <a:pos x="connsiteX9668" y="connsiteY9668"/>
                </a:cxn>
                <a:cxn ang="0">
                  <a:pos x="connsiteX9669" y="connsiteY9669"/>
                </a:cxn>
                <a:cxn ang="0">
                  <a:pos x="connsiteX9670" y="connsiteY9670"/>
                </a:cxn>
                <a:cxn ang="0">
                  <a:pos x="connsiteX9671" y="connsiteY9671"/>
                </a:cxn>
                <a:cxn ang="0">
                  <a:pos x="connsiteX9672" y="connsiteY9672"/>
                </a:cxn>
                <a:cxn ang="0">
                  <a:pos x="connsiteX9673" y="connsiteY9673"/>
                </a:cxn>
                <a:cxn ang="0">
                  <a:pos x="connsiteX9674" y="connsiteY9674"/>
                </a:cxn>
                <a:cxn ang="0">
                  <a:pos x="connsiteX9675" y="connsiteY9675"/>
                </a:cxn>
                <a:cxn ang="0">
                  <a:pos x="connsiteX9676" y="connsiteY9676"/>
                </a:cxn>
                <a:cxn ang="0">
                  <a:pos x="connsiteX9677" y="connsiteY9677"/>
                </a:cxn>
                <a:cxn ang="0">
                  <a:pos x="connsiteX9678" y="connsiteY9678"/>
                </a:cxn>
                <a:cxn ang="0">
                  <a:pos x="connsiteX9679" y="connsiteY9679"/>
                </a:cxn>
                <a:cxn ang="0">
                  <a:pos x="connsiteX9680" y="connsiteY9680"/>
                </a:cxn>
                <a:cxn ang="0">
                  <a:pos x="connsiteX9681" y="connsiteY9681"/>
                </a:cxn>
                <a:cxn ang="0">
                  <a:pos x="connsiteX9682" y="connsiteY9682"/>
                </a:cxn>
                <a:cxn ang="0">
                  <a:pos x="connsiteX9683" y="connsiteY9683"/>
                </a:cxn>
                <a:cxn ang="0">
                  <a:pos x="connsiteX9684" y="connsiteY9684"/>
                </a:cxn>
                <a:cxn ang="0">
                  <a:pos x="connsiteX9685" y="connsiteY9685"/>
                </a:cxn>
                <a:cxn ang="0">
                  <a:pos x="connsiteX9686" y="connsiteY9686"/>
                </a:cxn>
                <a:cxn ang="0">
                  <a:pos x="connsiteX9687" y="connsiteY9687"/>
                </a:cxn>
                <a:cxn ang="0">
                  <a:pos x="connsiteX9688" y="connsiteY9688"/>
                </a:cxn>
                <a:cxn ang="0">
                  <a:pos x="connsiteX9689" y="connsiteY9689"/>
                </a:cxn>
                <a:cxn ang="0">
                  <a:pos x="connsiteX9690" y="connsiteY9690"/>
                </a:cxn>
                <a:cxn ang="0">
                  <a:pos x="connsiteX9691" y="connsiteY9691"/>
                </a:cxn>
                <a:cxn ang="0">
                  <a:pos x="connsiteX9692" y="connsiteY9692"/>
                </a:cxn>
                <a:cxn ang="0">
                  <a:pos x="connsiteX9693" y="connsiteY9693"/>
                </a:cxn>
                <a:cxn ang="0">
                  <a:pos x="connsiteX9694" y="connsiteY9694"/>
                </a:cxn>
                <a:cxn ang="0">
                  <a:pos x="connsiteX9695" y="connsiteY9695"/>
                </a:cxn>
                <a:cxn ang="0">
                  <a:pos x="connsiteX9696" y="connsiteY9696"/>
                </a:cxn>
                <a:cxn ang="0">
                  <a:pos x="connsiteX9697" y="connsiteY9697"/>
                </a:cxn>
                <a:cxn ang="0">
                  <a:pos x="connsiteX9698" y="connsiteY9698"/>
                </a:cxn>
                <a:cxn ang="0">
                  <a:pos x="connsiteX9699" y="connsiteY9699"/>
                </a:cxn>
                <a:cxn ang="0">
                  <a:pos x="connsiteX9700" y="connsiteY9700"/>
                </a:cxn>
                <a:cxn ang="0">
                  <a:pos x="connsiteX9701" y="connsiteY9701"/>
                </a:cxn>
                <a:cxn ang="0">
                  <a:pos x="connsiteX9702" y="connsiteY9702"/>
                </a:cxn>
                <a:cxn ang="0">
                  <a:pos x="connsiteX9703" y="connsiteY9703"/>
                </a:cxn>
                <a:cxn ang="0">
                  <a:pos x="connsiteX9704" y="connsiteY9704"/>
                </a:cxn>
                <a:cxn ang="0">
                  <a:pos x="connsiteX9705" y="connsiteY9705"/>
                </a:cxn>
                <a:cxn ang="0">
                  <a:pos x="connsiteX9706" y="connsiteY9706"/>
                </a:cxn>
                <a:cxn ang="0">
                  <a:pos x="connsiteX9707" y="connsiteY9707"/>
                </a:cxn>
                <a:cxn ang="0">
                  <a:pos x="connsiteX9708" y="connsiteY9708"/>
                </a:cxn>
                <a:cxn ang="0">
                  <a:pos x="connsiteX9709" y="connsiteY9709"/>
                </a:cxn>
                <a:cxn ang="0">
                  <a:pos x="connsiteX9710" y="connsiteY9710"/>
                </a:cxn>
                <a:cxn ang="0">
                  <a:pos x="connsiteX9711" y="connsiteY9711"/>
                </a:cxn>
                <a:cxn ang="0">
                  <a:pos x="connsiteX9712" y="connsiteY9712"/>
                </a:cxn>
                <a:cxn ang="0">
                  <a:pos x="connsiteX9713" y="connsiteY9713"/>
                </a:cxn>
                <a:cxn ang="0">
                  <a:pos x="connsiteX9714" y="connsiteY9714"/>
                </a:cxn>
                <a:cxn ang="0">
                  <a:pos x="connsiteX9715" y="connsiteY9715"/>
                </a:cxn>
                <a:cxn ang="0">
                  <a:pos x="connsiteX9716" y="connsiteY9716"/>
                </a:cxn>
                <a:cxn ang="0">
                  <a:pos x="connsiteX9717" y="connsiteY9717"/>
                </a:cxn>
                <a:cxn ang="0">
                  <a:pos x="connsiteX9718" y="connsiteY9718"/>
                </a:cxn>
                <a:cxn ang="0">
                  <a:pos x="connsiteX9719" y="connsiteY9719"/>
                </a:cxn>
                <a:cxn ang="0">
                  <a:pos x="connsiteX9720" y="connsiteY9720"/>
                </a:cxn>
                <a:cxn ang="0">
                  <a:pos x="connsiteX9721" y="connsiteY9721"/>
                </a:cxn>
                <a:cxn ang="0">
                  <a:pos x="connsiteX9722" y="connsiteY9722"/>
                </a:cxn>
                <a:cxn ang="0">
                  <a:pos x="connsiteX9723" y="connsiteY9723"/>
                </a:cxn>
                <a:cxn ang="0">
                  <a:pos x="connsiteX9724" y="connsiteY9724"/>
                </a:cxn>
                <a:cxn ang="0">
                  <a:pos x="connsiteX9725" y="connsiteY9725"/>
                </a:cxn>
                <a:cxn ang="0">
                  <a:pos x="connsiteX9726" y="connsiteY9726"/>
                </a:cxn>
                <a:cxn ang="0">
                  <a:pos x="connsiteX9727" y="connsiteY9727"/>
                </a:cxn>
                <a:cxn ang="0">
                  <a:pos x="connsiteX9728" y="connsiteY9728"/>
                </a:cxn>
                <a:cxn ang="0">
                  <a:pos x="connsiteX9729" y="connsiteY9729"/>
                </a:cxn>
                <a:cxn ang="0">
                  <a:pos x="connsiteX9730" y="connsiteY9730"/>
                </a:cxn>
                <a:cxn ang="0">
                  <a:pos x="connsiteX9731" y="connsiteY9731"/>
                </a:cxn>
                <a:cxn ang="0">
                  <a:pos x="connsiteX9732" y="connsiteY9732"/>
                </a:cxn>
                <a:cxn ang="0">
                  <a:pos x="connsiteX9733" y="connsiteY9733"/>
                </a:cxn>
                <a:cxn ang="0">
                  <a:pos x="connsiteX9734" y="connsiteY9734"/>
                </a:cxn>
                <a:cxn ang="0">
                  <a:pos x="connsiteX9735" y="connsiteY9735"/>
                </a:cxn>
                <a:cxn ang="0">
                  <a:pos x="connsiteX9736" y="connsiteY9736"/>
                </a:cxn>
                <a:cxn ang="0">
                  <a:pos x="connsiteX9737" y="connsiteY9737"/>
                </a:cxn>
                <a:cxn ang="0">
                  <a:pos x="connsiteX9738" y="connsiteY9738"/>
                </a:cxn>
                <a:cxn ang="0">
                  <a:pos x="connsiteX9739" y="connsiteY9739"/>
                </a:cxn>
                <a:cxn ang="0">
                  <a:pos x="connsiteX9740" y="connsiteY9740"/>
                </a:cxn>
                <a:cxn ang="0">
                  <a:pos x="connsiteX9741" y="connsiteY9741"/>
                </a:cxn>
                <a:cxn ang="0">
                  <a:pos x="connsiteX9742" y="connsiteY9742"/>
                </a:cxn>
                <a:cxn ang="0">
                  <a:pos x="connsiteX9743" y="connsiteY9743"/>
                </a:cxn>
                <a:cxn ang="0">
                  <a:pos x="connsiteX9744" y="connsiteY9744"/>
                </a:cxn>
                <a:cxn ang="0">
                  <a:pos x="connsiteX9745" y="connsiteY9745"/>
                </a:cxn>
                <a:cxn ang="0">
                  <a:pos x="connsiteX9746" y="connsiteY9746"/>
                </a:cxn>
                <a:cxn ang="0">
                  <a:pos x="connsiteX9747" y="connsiteY9747"/>
                </a:cxn>
                <a:cxn ang="0">
                  <a:pos x="connsiteX9748" y="connsiteY9748"/>
                </a:cxn>
                <a:cxn ang="0">
                  <a:pos x="connsiteX9749" y="connsiteY9749"/>
                </a:cxn>
                <a:cxn ang="0">
                  <a:pos x="connsiteX9750" y="connsiteY9750"/>
                </a:cxn>
                <a:cxn ang="0">
                  <a:pos x="connsiteX9751" y="connsiteY9751"/>
                </a:cxn>
                <a:cxn ang="0">
                  <a:pos x="connsiteX9752" y="connsiteY9752"/>
                </a:cxn>
                <a:cxn ang="0">
                  <a:pos x="connsiteX9753" y="connsiteY9753"/>
                </a:cxn>
                <a:cxn ang="0">
                  <a:pos x="connsiteX9754" y="connsiteY9754"/>
                </a:cxn>
                <a:cxn ang="0">
                  <a:pos x="connsiteX9755" y="connsiteY9755"/>
                </a:cxn>
                <a:cxn ang="0">
                  <a:pos x="connsiteX9756" y="connsiteY9756"/>
                </a:cxn>
                <a:cxn ang="0">
                  <a:pos x="connsiteX9757" y="connsiteY9757"/>
                </a:cxn>
                <a:cxn ang="0">
                  <a:pos x="connsiteX9758" y="connsiteY9758"/>
                </a:cxn>
                <a:cxn ang="0">
                  <a:pos x="connsiteX9759" y="connsiteY9759"/>
                </a:cxn>
                <a:cxn ang="0">
                  <a:pos x="connsiteX9760" y="connsiteY9760"/>
                </a:cxn>
                <a:cxn ang="0">
                  <a:pos x="connsiteX9761" y="connsiteY9761"/>
                </a:cxn>
                <a:cxn ang="0">
                  <a:pos x="connsiteX9762" y="connsiteY9762"/>
                </a:cxn>
                <a:cxn ang="0">
                  <a:pos x="connsiteX9763" y="connsiteY9763"/>
                </a:cxn>
                <a:cxn ang="0">
                  <a:pos x="connsiteX9764" y="connsiteY9764"/>
                </a:cxn>
                <a:cxn ang="0">
                  <a:pos x="connsiteX9765" y="connsiteY9765"/>
                </a:cxn>
                <a:cxn ang="0">
                  <a:pos x="connsiteX9766" y="connsiteY9766"/>
                </a:cxn>
                <a:cxn ang="0">
                  <a:pos x="connsiteX9767" y="connsiteY9767"/>
                </a:cxn>
                <a:cxn ang="0">
                  <a:pos x="connsiteX9768" y="connsiteY9768"/>
                </a:cxn>
                <a:cxn ang="0">
                  <a:pos x="connsiteX9769" y="connsiteY9769"/>
                </a:cxn>
                <a:cxn ang="0">
                  <a:pos x="connsiteX9770" y="connsiteY9770"/>
                </a:cxn>
                <a:cxn ang="0">
                  <a:pos x="connsiteX9771" y="connsiteY9771"/>
                </a:cxn>
                <a:cxn ang="0">
                  <a:pos x="connsiteX9772" y="connsiteY9772"/>
                </a:cxn>
                <a:cxn ang="0">
                  <a:pos x="connsiteX9773" y="connsiteY9773"/>
                </a:cxn>
                <a:cxn ang="0">
                  <a:pos x="connsiteX9774" y="connsiteY9774"/>
                </a:cxn>
                <a:cxn ang="0">
                  <a:pos x="connsiteX9775" y="connsiteY9775"/>
                </a:cxn>
                <a:cxn ang="0">
                  <a:pos x="connsiteX9776" y="connsiteY9776"/>
                </a:cxn>
                <a:cxn ang="0">
                  <a:pos x="connsiteX9777" y="connsiteY9777"/>
                </a:cxn>
                <a:cxn ang="0">
                  <a:pos x="connsiteX9778" y="connsiteY9778"/>
                </a:cxn>
                <a:cxn ang="0">
                  <a:pos x="connsiteX9779" y="connsiteY9779"/>
                </a:cxn>
                <a:cxn ang="0">
                  <a:pos x="connsiteX9780" y="connsiteY9780"/>
                </a:cxn>
                <a:cxn ang="0">
                  <a:pos x="connsiteX9781" y="connsiteY9781"/>
                </a:cxn>
                <a:cxn ang="0">
                  <a:pos x="connsiteX9782" y="connsiteY9782"/>
                </a:cxn>
                <a:cxn ang="0">
                  <a:pos x="connsiteX9783" y="connsiteY9783"/>
                </a:cxn>
                <a:cxn ang="0">
                  <a:pos x="connsiteX9784" y="connsiteY9784"/>
                </a:cxn>
                <a:cxn ang="0">
                  <a:pos x="connsiteX9785" y="connsiteY9785"/>
                </a:cxn>
                <a:cxn ang="0">
                  <a:pos x="connsiteX9786" y="connsiteY9786"/>
                </a:cxn>
                <a:cxn ang="0">
                  <a:pos x="connsiteX9787" y="connsiteY9787"/>
                </a:cxn>
                <a:cxn ang="0">
                  <a:pos x="connsiteX9788" y="connsiteY9788"/>
                </a:cxn>
                <a:cxn ang="0">
                  <a:pos x="connsiteX9789" y="connsiteY9789"/>
                </a:cxn>
                <a:cxn ang="0">
                  <a:pos x="connsiteX9790" y="connsiteY9790"/>
                </a:cxn>
                <a:cxn ang="0">
                  <a:pos x="connsiteX9791" y="connsiteY9791"/>
                </a:cxn>
                <a:cxn ang="0">
                  <a:pos x="connsiteX9792" y="connsiteY9792"/>
                </a:cxn>
                <a:cxn ang="0">
                  <a:pos x="connsiteX9793" y="connsiteY9793"/>
                </a:cxn>
                <a:cxn ang="0">
                  <a:pos x="connsiteX9794" y="connsiteY9794"/>
                </a:cxn>
                <a:cxn ang="0">
                  <a:pos x="connsiteX9795" y="connsiteY9795"/>
                </a:cxn>
                <a:cxn ang="0">
                  <a:pos x="connsiteX9796" y="connsiteY9796"/>
                </a:cxn>
                <a:cxn ang="0">
                  <a:pos x="connsiteX9797" y="connsiteY9797"/>
                </a:cxn>
                <a:cxn ang="0">
                  <a:pos x="connsiteX9798" y="connsiteY9798"/>
                </a:cxn>
                <a:cxn ang="0">
                  <a:pos x="connsiteX9799" y="connsiteY9799"/>
                </a:cxn>
                <a:cxn ang="0">
                  <a:pos x="connsiteX9800" y="connsiteY9800"/>
                </a:cxn>
                <a:cxn ang="0">
                  <a:pos x="connsiteX9801" y="connsiteY9801"/>
                </a:cxn>
                <a:cxn ang="0">
                  <a:pos x="connsiteX9802" y="connsiteY9802"/>
                </a:cxn>
                <a:cxn ang="0">
                  <a:pos x="connsiteX9803" y="connsiteY9803"/>
                </a:cxn>
                <a:cxn ang="0">
                  <a:pos x="connsiteX9804" y="connsiteY9804"/>
                </a:cxn>
                <a:cxn ang="0">
                  <a:pos x="connsiteX9805" y="connsiteY9805"/>
                </a:cxn>
                <a:cxn ang="0">
                  <a:pos x="connsiteX9806" y="connsiteY9806"/>
                </a:cxn>
                <a:cxn ang="0">
                  <a:pos x="connsiteX9807" y="connsiteY9807"/>
                </a:cxn>
                <a:cxn ang="0">
                  <a:pos x="connsiteX9808" y="connsiteY9808"/>
                </a:cxn>
                <a:cxn ang="0">
                  <a:pos x="connsiteX9809" y="connsiteY9809"/>
                </a:cxn>
                <a:cxn ang="0">
                  <a:pos x="connsiteX9810" y="connsiteY9810"/>
                </a:cxn>
                <a:cxn ang="0">
                  <a:pos x="connsiteX9811" y="connsiteY9811"/>
                </a:cxn>
                <a:cxn ang="0">
                  <a:pos x="connsiteX9812" y="connsiteY9812"/>
                </a:cxn>
                <a:cxn ang="0">
                  <a:pos x="connsiteX9813" y="connsiteY9813"/>
                </a:cxn>
                <a:cxn ang="0">
                  <a:pos x="connsiteX9814" y="connsiteY9814"/>
                </a:cxn>
                <a:cxn ang="0">
                  <a:pos x="connsiteX9815" y="connsiteY9815"/>
                </a:cxn>
                <a:cxn ang="0">
                  <a:pos x="connsiteX9816" y="connsiteY9816"/>
                </a:cxn>
                <a:cxn ang="0">
                  <a:pos x="connsiteX9817" y="connsiteY9817"/>
                </a:cxn>
                <a:cxn ang="0">
                  <a:pos x="connsiteX9818" y="connsiteY9818"/>
                </a:cxn>
                <a:cxn ang="0">
                  <a:pos x="connsiteX9819" y="connsiteY9819"/>
                </a:cxn>
                <a:cxn ang="0">
                  <a:pos x="connsiteX9820" y="connsiteY9820"/>
                </a:cxn>
                <a:cxn ang="0">
                  <a:pos x="connsiteX9821" y="connsiteY9821"/>
                </a:cxn>
                <a:cxn ang="0">
                  <a:pos x="connsiteX9822" y="connsiteY9822"/>
                </a:cxn>
                <a:cxn ang="0">
                  <a:pos x="connsiteX9823" y="connsiteY9823"/>
                </a:cxn>
                <a:cxn ang="0">
                  <a:pos x="connsiteX9824" y="connsiteY9824"/>
                </a:cxn>
                <a:cxn ang="0">
                  <a:pos x="connsiteX9825" y="connsiteY9825"/>
                </a:cxn>
                <a:cxn ang="0">
                  <a:pos x="connsiteX9826" y="connsiteY9826"/>
                </a:cxn>
                <a:cxn ang="0">
                  <a:pos x="connsiteX9827" y="connsiteY9827"/>
                </a:cxn>
                <a:cxn ang="0">
                  <a:pos x="connsiteX9828" y="connsiteY9828"/>
                </a:cxn>
                <a:cxn ang="0">
                  <a:pos x="connsiteX9829" y="connsiteY9829"/>
                </a:cxn>
                <a:cxn ang="0">
                  <a:pos x="connsiteX9830" y="connsiteY9830"/>
                </a:cxn>
                <a:cxn ang="0">
                  <a:pos x="connsiteX9831" y="connsiteY9831"/>
                </a:cxn>
                <a:cxn ang="0">
                  <a:pos x="connsiteX9832" y="connsiteY9832"/>
                </a:cxn>
                <a:cxn ang="0">
                  <a:pos x="connsiteX9833" y="connsiteY9833"/>
                </a:cxn>
                <a:cxn ang="0">
                  <a:pos x="connsiteX9834" y="connsiteY9834"/>
                </a:cxn>
                <a:cxn ang="0">
                  <a:pos x="connsiteX9835" y="connsiteY9835"/>
                </a:cxn>
                <a:cxn ang="0">
                  <a:pos x="connsiteX9836" y="connsiteY9836"/>
                </a:cxn>
                <a:cxn ang="0">
                  <a:pos x="connsiteX9837" y="connsiteY9837"/>
                </a:cxn>
                <a:cxn ang="0">
                  <a:pos x="connsiteX9838" y="connsiteY9838"/>
                </a:cxn>
                <a:cxn ang="0">
                  <a:pos x="connsiteX9839" y="connsiteY9839"/>
                </a:cxn>
                <a:cxn ang="0">
                  <a:pos x="connsiteX9840" y="connsiteY9840"/>
                </a:cxn>
                <a:cxn ang="0">
                  <a:pos x="connsiteX9841" y="connsiteY9841"/>
                </a:cxn>
                <a:cxn ang="0">
                  <a:pos x="connsiteX9842" y="connsiteY9842"/>
                </a:cxn>
                <a:cxn ang="0">
                  <a:pos x="connsiteX9843" y="connsiteY9843"/>
                </a:cxn>
                <a:cxn ang="0">
                  <a:pos x="connsiteX9844" y="connsiteY9844"/>
                </a:cxn>
                <a:cxn ang="0">
                  <a:pos x="connsiteX9845" y="connsiteY9845"/>
                </a:cxn>
                <a:cxn ang="0">
                  <a:pos x="connsiteX9846" y="connsiteY9846"/>
                </a:cxn>
                <a:cxn ang="0">
                  <a:pos x="connsiteX9847" y="connsiteY9847"/>
                </a:cxn>
                <a:cxn ang="0">
                  <a:pos x="connsiteX9848" y="connsiteY9848"/>
                </a:cxn>
                <a:cxn ang="0">
                  <a:pos x="connsiteX9849" y="connsiteY9849"/>
                </a:cxn>
                <a:cxn ang="0">
                  <a:pos x="connsiteX9850" y="connsiteY9850"/>
                </a:cxn>
                <a:cxn ang="0">
                  <a:pos x="connsiteX9851" y="connsiteY9851"/>
                </a:cxn>
                <a:cxn ang="0">
                  <a:pos x="connsiteX9852" y="connsiteY9852"/>
                </a:cxn>
                <a:cxn ang="0">
                  <a:pos x="connsiteX9853" y="connsiteY9853"/>
                </a:cxn>
                <a:cxn ang="0">
                  <a:pos x="connsiteX9854" y="connsiteY9854"/>
                </a:cxn>
                <a:cxn ang="0">
                  <a:pos x="connsiteX9855" y="connsiteY9855"/>
                </a:cxn>
                <a:cxn ang="0">
                  <a:pos x="connsiteX9856" y="connsiteY9856"/>
                </a:cxn>
                <a:cxn ang="0">
                  <a:pos x="connsiteX9857" y="connsiteY9857"/>
                </a:cxn>
                <a:cxn ang="0">
                  <a:pos x="connsiteX9858" y="connsiteY9858"/>
                </a:cxn>
                <a:cxn ang="0">
                  <a:pos x="connsiteX9859" y="connsiteY9859"/>
                </a:cxn>
                <a:cxn ang="0">
                  <a:pos x="connsiteX9860" y="connsiteY9860"/>
                </a:cxn>
                <a:cxn ang="0">
                  <a:pos x="connsiteX9861" y="connsiteY9861"/>
                </a:cxn>
                <a:cxn ang="0">
                  <a:pos x="connsiteX9862" y="connsiteY9862"/>
                </a:cxn>
                <a:cxn ang="0">
                  <a:pos x="connsiteX9863" y="connsiteY9863"/>
                </a:cxn>
                <a:cxn ang="0">
                  <a:pos x="connsiteX9864" y="connsiteY9864"/>
                </a:cxn>
                <a:cxn ang="0">
                  <a:pos x="connsiteX9865" y="connsiteY9865"/>
                </a:cxn>
                <a:cxn ang="0">
                  <a:pos x="connsiteX9866" y="connsiteY9866"/>
                </a:cxn>
                <a:cxn ang="0">
                  <a:pos x="connsiteX9867" y="connsiteY9867"/>
                </a:cxn>
                <a:cxn ang="0">
                  <a:pos x="connsiteX9868" y="connsiteY9868"/>
                </a:cxn>
                <a:cxn ang="0">
                  <a:pos x="connsiteX9869" y="connsiteY9869"/>
                </a:cxn>
                <a:cxn ang="0">
                  <a:pos x="connsiteX9870" y="connsiteY9870"/>
                </a:cxn>
                <a:cxn ang="0">
                  <a:pos x="connsiteX9871" y="connsiteY9871"/>
                </a:cxn>
                <a:cxn ang="0">
                  <a:pos x="connsiteX9872" y="connsiteY9872"/>
                </a:cxn>
                <a:cxn ang="0">
                  <a:pos x="connsiteX9873" y="connsiteY9873"/>
                </a:cxn>
                <a:cxn ang="0">
                  <a:pos x="connsiteX9874" y="connsiteY9874"/>
                </a:cxn>
                <a:cxn ang="0">
                  <a:pos x="connsiteX9875" y="connsiteY9875"/>
                </a:cxn>
                <a:cxn ang="0">
                  <a:pos x="connsiteX9876" y="connsiteY9876"/>
                </a:cxn>
                <a:cxn ang="0">
                  <a:pos x="connsiteX9877" y="connsiteY9877"/>
                </a:cxn>
                <a:cxn ang="0">
                  <a:pos x="connsiteX9878" y="connsiteY9878"/>
                </a:cxn>
                <a:cxn ang="0">
                  <a:pos x="connsiteX9879" y="connsiteY9879"/>
                </a:cxn>
                <a:cxn ang="0">
                  <a:pos x="connsiteX9880" y="connsiteY9880"/>
                </a:cxn>
                <a:cxn ang="0">
                  <a:pos x="connsiteX9881" y="connsiteY9881"/>
                </a:cxn>
                <a:cxn ang="0">
                  <a:pos x="connsiteX9882" y="connsiteY9882"/>
                </a:cxn>
                <a:cxn ang="0">
                  <a:pos x="connsiteX9883" y="connsiteY9883"/>
                </a:cxn>
                <a:cxn ang="0">
                  <a:pos x="connsiteX9884" y="connsiteY9884"/>
                </a:cxn>
                <a:cxn ang="0">
                  <a:pos x="connsiteX9885" y="connsiteY9885"/>
                </a:cxn>
                <a:cxn ang="0">
                  <a:pos x="connsiteX9886" y="connsiteY9886"/>
                </a:cxn>
                <a:cxn ang="0">
                  <a:pos x="connsiteX9887" y="connsiteY9887"/>
                </a:cxn>
                <a:cxn ang="0">
                  <a:pos x="connsiteX9888" y="connsiteY9888"/>
                </a:cxn>
                <a:cxn ang="0">
                  <a:pos x="connsiteX9889" y="connsiteY9889"/>
                </a:cxn>
                <a:cxn ang="0">
                  <a:pos x="connsiteX9890" y="connsiteY9890"/>
                </a:cxn>
                <a:cxn ang="0">
                  <a:pos x="connsiteX9891" y="connsiteY9891"/>
                </a:cxn>
                <a:cxn ang="0">
                  <a:pos x="connsiteX9892" y="connsiteY9892"/>
                </a:cxn>
                <a:cxn ang="0">
                  <a:pos x="connsiteX9893" y="connsiteY9893"/>
                </a:cxn>
                <a:cxn ang="0">
                  <a:pos x="connsiteX9894" y="connsiteY9894"/>
                </a:cxn>
                <a:cxn ang="0">
                  <a:pos x="connsiteX9895" y="connsiteY9895"/>
                </a:cxn>
                <a:cxn ang="0">
                  <a:pos x="connsiteX9896" y="connsiteY9896"/>
                </a:cxn>
                <a:cxn ang="0">
                  <a:pos x="connsiteX9897" y="connsiteY9897"/>
                </a:cxn>
                <a:cxn ang="0">
                  <a:pos x="connsiteX9898" y="connsiteY9898"/>
                </a:cxn>
                <a:cxn ang="0">
                  <a:pos x="connsiteX9899" y="connsiteY9899"/>
                </a:cxn>
                <a:cxn ang="0">
                  <a:pos x="connsiteX9900" y="connsiteY9900"/>
                </a:cxn>
                <a:cxn ang="0">
                  <a:pos x="connsiteX9901" y="connsiteY9901"/>
                </a:cxn>
                <a:cxn ang="0">
                  <a:pos x="connsiteX9902" y="connsiteY9902"/>
                </a:cxn>
                <a:cxn ang="0">
                  <a:pos x="connsiteX9903" y="connsiteY9903"/>
                </a:cxn>
                <a:cxn ang="0">
                  <a:pos x="connsiteX9904" y="connsiteY9904"/>
                </a:cxn>
                <a:cxn ang="0">
                  <a:pos x="connsiteX9905" y="connsiteY9905"/>
                </a:cxn>
                <a:cxn ang="0">
                  <a:pos x="connsiteX9906" y="connsiteY9906"/>
                </a:cxn>
                <a:cxn ang="0">
                  <a:pos x="connsiteX9907" y="connsiteY9907"/>
                </a:cxn>
                <a:cxn ang="0">
                  <a:pos x="connsiteX9908" y="connsiteY9908"/>
                </a:cxn>
                <a:cxn ang="0">
                  <a:pos x="connsiteX9909" y="connsiteY9909"/>
                </a:cxn>
                <a:cxn ang="0">
                  <a:pos x="connsiteX9910" y="connsiteY9910"/>
                </a:cxn>
                <a:cxn ang="0">
                  <a:pos x="connsiteX9911" y="connsiteY9911"/>
                </a:cxn>
                <a:cxn ang="0">
                  <a:pos x="connsiteX9912" y="connsiteY9912"/>
                </a:cxn>
                <a:cxn ang="0">
                  <a:pos x="connsiteX9913" y="connsiteY9913"/>
                </a:cxn>
                <a:cxn ang="0">
                  <a:pos x="connsiteX9914" y="connsiteY9914"/>
                </a:cxn>
                <a:cxn ang="0">
                  <a:pos x="connsiteX9915" y="connsiteY9915"/>
                </a:cxn>
                <a:cxn ang="0">
                  <a:pos x="connsiteX9916" y="connsiteY9916"/>
                </a:cxn>
                <a:cxn ang="0">
                  <a:pos x="connsiteX9917" y="connsiteY9917"/>
                </a:cxn>
                <a:cxn ang="0">
                  <a:pos x="connsiteX9918" y="connsiteY9918"/>
                </a:cxn>
                <a:cxn ang="0">
                  <a:pos x="connsiteX9919" y="connsiteY9919"/>
                </a:cxn>
                <a:cxn ang="0">
                  <a:pos x="connsiteX9920" y="connsiteY9920"/>
                </a:cxn>
                <a:cxn ang="0">
                  <a:pos x="connsiteX9921" y="connsiteY9921"/>
                </a:cxn>
                <a:cxn ang="0">
                  <a:pos x="connsiteX9922" y="connsiteY9922"/>
                </a:cxn>
                <a:cxn ang="0">
                  <a:pos x="connsiteX9923" y="connsiteY9923"/>
                </a:cxn>
                <a:cxn ang="0">
                  <a:pos x="connsiteX9924" y="connsiteY9924"/>
                </a:cxn>
                <a:cxn ang="0">
                  <a:pos x="connsiteX9925" y="connsiteY9925"/>
                </a:cxn>
                <a:cxn ang="0">
                  <a:pos x="connsiteX9926" y="connsiteY9926"/>
                </a:cxn>
                <a:cxn ang="0">
                  <a:pos x="connsiteX9927" y="connsiteY9927"/>
                </a:cxn>
                <a:cxn ang="0">
                  <a:pos x="connsiteX9928" y="connsiteY9928"/>
                </a:cxn>
                <a:cxn ang="0">
                  <a:pos x="connsiteX9929" y="connsiteY9929"/>
                </a:cxn>
                <a:cxn ang="0">
                  <a:pos x="connsiteX9930" y="connsiteY9930"/>
                </a:cxn>
                <a:cxn ang="0">
                  <a:pos x="connsiteX9931" y="connsiteY9931"/>
                </a:cxn>
                <a:cxn ang="0">
                  <a:pos x="connsiteX9932" y="connsiteY9932"/>
                </a:cxn>
                <a:cxn ang="0">
                  <a:pos x="connsiteX9933" y="connsiteY9933"/>
                </a:cxn>
                <a:cxn ang="0">
                  <a:pos x="connsiteX9934" y="connsiteY9934"/>
                </a:cxn>
                <a:cxn ang="0">
                  <a:pos x="connsiteX9935" y="connsiteY9935"/>
                </a:cxn>
                <a:cxn ang="0">
                  <a:pos x="connsiteX9936" y="connsiteY9936"/>
                </a:cxn>
                <a:cxn ang="0">
                  <a:pos x="connsiteX9937" y="connsiteY9937"/>
                </a:cxn>
                <a:cxn ang="0">
                  <a:pos x="connsiteX9938" y="connsiteY9938"/>
                </a:cxn>
                <a:cxn ang="0">
                  <a:pos x="connsiteX9939" y="connsiteY9939"/>
                </a:cxn>
                <a:cxn ang="0">
                  <a:pos x="connsiteX9940" y="connsiteY9940"/>
                </a:cxn>
                <a:cxn ang="0">
                  <a:pos x="connsiteX9941" y="connsiteY9941"/>
                </a:cxn>
                <a:cxn ang="0">
                  <a:pos x="connsiteX9942" y="connsiteY9942"/>
                </a:cxn>
                <a:cxn ang="0">
                  <a:pos x="connsiteX9943" y="connsiteY9943"/>
                </a:cxn>
                <a:cxn ang="0">
                  <a:pos x="connsiteX9944" y="connsiteY9944"/>
                </a:cxn>
                <a:cxn ang="0">
                  <a:pos x="connsiteX9945" y="connsiteY9945"/>
                </a:cxn>
                <a:cxn ang="0">
                  <a:pos x="connsiteX9946" y="connsiteY9946"/>
                </a:cxn>
                <a:cxn ang="0">
                  <a:pos x="connsiteX9947" y="connsiteY9947"/>
                </a:cxn>
                <a:cxn ang="0">
                  <a:pos x="connsiteX9948" y="connsiteY9948"/>
                </a:cxn>
                <a:cxn ang="0">
                  <a:pos x="connsiteX9949" y="connsiteY9949"/>
                </a:cxn>
                <a:cxn ang="0">
                  <a:pos x="connsiteX9950" y="connsiteY9950"/>
                </a:cxn>
                <a:cxn ang="0">
                  <a:pos x="connsiteX9951" y="connsiteY9951"/>
                </a:cxn>
                <a:cxn ang="0">
                  <a:pos x="connsiteX9952" y="connsiteY9952"/>
                </a:cxn>
                <a:cxn ang="0">
                  <a:pos x="connsiteX9953" y="connsiteY9953"/>
                </a:cxn>
                <a:cxn ang="0">
                  <a:pos x="connsiteX9954" y="connsiteY9954"/>
                </a:cxn>
                <a:cxn ang="0">
                  <a:pos x="connsiteX9955" y="connsiteY9955"/>
                </a:cxn>
                <a:cxn ang="0">
                  <a:pos x="connsiteX9956" y="connsiteY9956"/>
                </a:cxn>
                <a:cxn ang="0">
                  <a:pos x="connsiteX9957" y="connsiteY9957"/>
                </a:cxn>
                <a:cxn ang="0">
                  <a:pos x="connsiteX9958" y="connsiteY9958"/>
                </a:cxn>
                <a:cxn ang="0">
                  <a:pos x="connsiteX9959" y="connsiteY9959"/>
                </a:cxn>
                <a:cxn ang="0">
                  <a:pos x="connsiteX9960" y="connsiteY9960"/>
                </a:cxn>
                <a:cxn ang="0">
                  <a:pos x="connsiteX9961" y="connsiteY9961"/>
                </a:cxn>
                <a:cxn ang="0">
                  <a:pos x="connsiteX9962" y="connsiteY9962"/>
                </a:cxn>
                <a:cxn ang="0">
                  <a:pos x="connsiteX9963" y="connsiteY9963"/>
                </a:cxn>
                <a:cxn ang="0">
                  <a:pos x="connsiteX9964" y="connsiteY9964"/>
                </a:cxn>
                <a:cxn ang="0">
                  <a:pos x="connsiteX9965" y="connsiteY9965"/>
                </a:cxn>
                <a:cxn ang="0">
                  <a:pos x="connsiteX9966" y="connsiteY9966"/>
                </a:cxn>
                <a:cxn ang="0">
                  <a:pos x="connsiteX9967" y="connsiteY9967"/>
                </a:cxn>
                <a:cxn ang="0">
                  <a:pos x="connsiteX9968" y="connsiteY9968"/>
                </a:cxn>
                <a:cxn ang="0">
                  <a:pos x="connsiteX9969" y="connsiteY9969"/>
                </a:cxn>
                <a:cxn ang="0">
                  <a:pos x="connsiteX9970" y="connsiteY9970"/>
                </a:cxn>
                <a:cxn ang="0">
                  <a:pos x="connsiteX9971" y="connsiteY9971"/>
                </a:cxn>
                <a:cxn ang="0">
                  <a:pos x="connsiteX9972" y="connsiteY9972"/>
                </a:cxn>
                <a:cxn ang="0">
                  <a:pos x="connsiteX9973" y="connsiteY9973"/>
                </a:cxn>
                <a:cxn ang="0">
                  <a:pos x="connsiteX9974" y="connsiteY9974"/>
                </a:cxn>
                <a:cxn ang="0">
                  <a:pos x="connsiteX9975" y="connsiteY9975"/>
                </a:cxn>
                <a:cxn ang="0">
                  <a:pos x="connsiteX9976" y="connsiteY9976"/>
                </a:cxn>
                <a:cxn ang="0">
                  <a:pos x="connsiteX9977" y="connsiteY9977"/>
                </a:cxn>
                <a:cxn ang="0">
                  <a:pos x="connsiteX9978" y="connsiteY9978"/>
                </a:cxn>
                <a:cxn ang="0">
                  <a:pos x="connsiteX9979" y="connsiteY9979"/>
                </a:cxn>
                <a:cxn ang="0">
                  <a:pos x="connsiteX9980" y="connsiteY9980"/>
                </a:cxn>
                <a:cxn ang="0">
                  <a:pos x="connsiteX9981" y="connsiteY9981"/>
                </a:cxn>
                <a:cxn ang="0">
                  <a:pos x="connsiteX9982" y="connsiteY9982"/>
                </a:cxn>
                <a:cxn ang="0">
                  <a:pos x="connsiteX9983" y="connsiteY9983"/>
                </a:cxn>
                <a:cxn ang="0">
                  <a:pos x="connsiteX9984" y="connsiteY9984"/>
                </a:cxn>
                <a:cxn ang="0">
                  <a:pos x="connsiteX9985" y="connsiteY9985"/>
                </a:cxn>
                <a:cxn ang="0">
                  <a:pos x="connsiteX9986" y="connsiteY9986"/>
                </a:cxn>
                <a:cxn ang="0">
                  <a:pos x="connsiteX9987" y="connsiteY9987"/>
                </a:cxn>
                <a:cxn ang="0">
                  <a:pos x="connsiteX9988" y="connsiteY9988"/>
                </a:cxn>
                <a:cxn ang="0">
                  <a:pos x="connsiteX9989" y="connsiteY9989"/>
                </a:cxn>
                <a:cxn ang="0">
                  <a:pos x="connsiteX9990" y="connsiteY9990"/>
                </a:cxn>
                <a:cxn ang="0">
                  <a:pos x="connsiteX9991" y="connsiteY9991"/>
                </a:cxn>
                <a:cxn ang="0">
                  <a:pos x="connsiteX9992" y="connsiteY9992"/>
                </a:cxn>
                <a:cxn ang="0">
                  <a:pos x="connsiteX9993" y="connsiteY9993"/>
                </a:cxn>
                <a:cxn ang="0">
                  <a:pos x="connsiteX9994" y="connsiteY9994"/>
                </a:cxn>
                <a:cxn ang="0">
                  <a:pos x="connsiteX9995" y="connsiteY9995"/>
                </a:cxn>
                <a:cxn ang="0">
                  <a:pos x="connsiteX9996" y="connsiteY9996"/>
                </a:cxn>
                <a:cxn ang="0">
                  <a:pos x="connsiteX9997" y="connsiteY9997"/>
                </a:cxn>
                <a:cxn ang="0">
                  <a:pos x="connsiteX9998" y="connsiteY9998"/>
                </a:cxn>
                <a:cxn ang="0">
                  <a:pos x="connsiteX9999" y="connsiteY9999"/>
                </a:cxn>
                <a:cxn ang="0">
                  <a:pos x="connsiteX10000" y="connsiteY10000"/>
                </a:cxn>
                <a:cxn ang="0">
                  <a:pos x="connsiteX10001" y="connsiteY10001"/>
                </a:cxn>
                <a:cxn ang="0">
                  <a:pos x="connsiteX10002" y="connsiteY10002"/>
                </a:cxn>
                <a:cxn ang="0">
                  <a:pos x="connsiteX10003" y="connsiteY10003"/>
                </a:cxn>
                <a:cxn ang="0">
                  <a:pos x="connsiteX10004" y="connsiteY10004"/>
                </a:cxn>
                <a:cxn ang="0">
                  <a:pos x="connsiteX10005" y="connsiteY10005"/>
                </a:cxn>
                <a:cxn ang="0">
                  <a:pos x="connsiteX10006" y="connsiteY10006"/>
                </a:cxn>
                <a:cxn ang="0">
                  <a:pos x="connsiteX10007" y="connsiteY10007"/>
                </a:cxn>
                <a:cxn ang="0">
                  <a:pos x="connsiteX10008" y="connsiteY10008"/>
                </a:cxn>
                <a:cxn ang="0">
                  <a:pos x="connsiteX10009" y="connsiteY10009"/>
                </a:cxn>
                <a:cxn ang="0">
                  <a:pos x="connsiteX10010" y="connsiteY10010"/>
                </a:cxn>
                <a:cxn ang="0">
                  <a:pos x="connsiteX10011" y="connsiteY10011"/>
                </a:cxn>
                <a:cxn ang="0">
                  <a:pos x="connsiteX10012" y="connsiteY10012"/>
                </a:cxn>
                <a:cxn ang="0">
                  <a:pos x="connsiteX10013" y="connsiteY10013"/>
                </a:cxn>
                <a:cxn ang="0">
                  <a:pos x="connsiteX10014" y="connsiteY10014"/>
                </a:cxn>
                <a:cxn ang="0">
                  <a:pos x="connsiteX10015" y="connsiteY10015"/>
                </a:cxn>
                <a:cxn ang="0">
                  <a:pos x="connsiteX10016" y="connsiteY10016"/>
                </a:cxn>
                <a:cxn ang="0">
                  <a:pos x="connsiteX10017" y="connsiteY10017"/>
                </a:cxn>
                <a:cxn ang="0">
                  <a:pos x="connsiteX10018" y="connsiteY10018"/>
                </a:cxn>
                <a:cxn ang="0">
                  <a:pos x="connsiteX10019" y="connsiteY10019"/>
                </a:cxn>
                <a:cxn ang="0">
                  <a:pos x="connsiteX10020" y="connsiteY10020"/>
                </a:cxn>
                <a:cxn ang="0">
                  <a:pos x="connsiteX10021" y="connsiteY10021"/>
                </a:cxn>
                <a:cxn ang="0">
                  <a:pos x="connsiteX10022" y="connsiteY10022"/>
                </a:cxn>
                <a:cxn ang="0">
                  <a:pos x="connsiteX10023" y="connsiteY10023"/>
                </a:cxn>
                <a:cxn ang="0">
                  <a:pos x="connsiteX10024" y="connsiteY10024"/>
                </a:cxn>
                <a:cxn ang="0">
                  <a:pos x="connsiteX10025" y="connsiteY10025"/>
                </a:cxn>
                <a:cxn ang="0">
                  <a:pos x="connsiteX10026" y="connsiteY10026"/>
                </a:cxn>
                <a:cxn ang="0">
                  <a:pos x="connsiteX10027" y="connsiteY10027"/>
                </a:cxn>
                <a:cxn ang="0">
                  <a:pos x="connsiteX10028" y="connsiteY10028"/>
                </a:cxn>
                <a:cxn ang="0">
                  <a:pos x="connsiteX10029" y="connsiteY10029"/>
                </a:cxn>
                <a:cxn ang="0">
                  <a:pos x="connsiteX10030" y="connsiteY10030"/>
                </a:cxn>
                <a:cxn ang="0">
                  <a:pos x="connsiteX10031" y="connsiteY10031"/>
                </a:cxn>
                <a:cxn ang="0">
                  <a:pos x="connsiteX10032" y="connsiteY10032"/>
                </a:cxn>
                <a:cxn ang="0">
                  <a:pos x="connsiteX10033" y="connsiteY10033"/>
                </a:cxn>
                <a:cxn ang="0">
                  <a:pos x="connsiteX10034" y="connsiteY10034"/>
                </a:cxn>
                <a:cxn ang="0">
                  <a:pos x="connsiteX10035" y="connsiteY10035"/>
                </a:cxn>
                <a:cxn ang="0">
                  <a:pos x="connsiteX10036" y="connsiteY10036"/>
                </a:cxn>
                <a:cxn ang="0">
                  <a:pos x="connsiteX10037" y="connsiteY10037"/>
                </a:cxn>
                <a:cxn ang="0">
                  <a:pos x="connsiteX10038" y="connsiteY10038"/>
                </a:cxn>
                <a:cxn ang="0">
                  <a:pos x="connsiteX10039" y="connsiteY10039"/>
                </a:cxn>
                <a:cxn ang="0">
                  <a:pos x="connsiteX10040" y="connsiteY10040"/>
                </a:cxn>
                <a:cxn ang="0">
                  <a:pos x="connsiteX10041" y="connsiteY10041"/>
                </a:cxn>
                <a:cxn ang="0">
                  <a:pos x="connsiteX10042" y="connsiteY10042"/>
                </a:cxn>
                <a:cxn ang="0">
                  <a:pos x="connsiteX10043" y="connsiteY10043"/>
                </a:cxn>
                <a:cxn ang="0">
                  <a:pos x="connsiteX10044" y="connsiteY10044"/>
                </a:cxn>
                <a:cxn ang="0">
                  <a:pos x="connsiteX10045" y="connsiteY10045"/>
                </a:cxn>
                <a:cxn ang="0">
                  <a:pos x="connsiteX10046" y="connsiteY10046"/>
                </a:cxn>
                <a:cxn ang="0">
                  <a:pos x="connsiteX10047" y="connsiteY10047"/>
                </a:cxn>
                <a:cxn ang="0">
                  <a:pos x="connsiteX10048" y="connsiteY10048"/>
                </a:cxn>
                <a:cxn ang="0">
                  <a:pos x="connsiteX10049" y="connsiteY10049"/>
                </a:cxn>
                <a:cxn ang="0">
                  <a:pos x="connsiteX10050" y="connsiteY10050"/>
                </a:cxn>
                <a:cxn ang="0">
                  <a:pos x="connsiteX10051" y="connsiteY10051"/>
                </a:cxn>
                <a:cxn ang="0">
                  <a:pos x="connsiteX10052" y="connsiteY10052"/>
                </a:cxn>
                <a:cxn ang="0">
                  <a:pos x="connsiteX10053" y="connsiteY10053"/>
                </a:cxn>
                <a:cxn ang="0">
                  <a:pos x="connsiteX10054" y="connsiteY10054"/>
                </a:cxn>
                <a:cxn ang="0">
                  <a:pos x="connsiteX10055" y="connsiteY10055"/>
                </a:cxn>
                <a:cxn ang="0">
                  <a:pos x="connsiteX10056" y="connsiteY10056"/>
                </a:cxn>
                <a:cxn ang="0">
                  <a:pos x="connsiteX10057" y="connsiteY10057"/>
                </a:cxn>
                <a:cxn ang="0">
                  <a:pos x="connsiteX10058" y="connsiteY10058"/>
                </a:cxn>
                <a:cxn ang="0">
                  <a:pos x="connsiteX10059" y="connsiteY10059"/>
                </a:cxn>
                <a:cxn ang="0">
                  <a:pos x="connsiteX10060" y="connsiteY10060"/>
                </a:cxn>
                <a:cxn ang="0">
                  <a:pos x="connsiteX10061" y="connsiteY10061"/>
                </a:cxn>
                <a:cxn ang="0">
                  <a:pos x="connsiteX10062" y="connsiteY10062"/>
                </a:cxn>
                <a:cxn ang="0">
                  <a:pos x="connsiteX10063" y="connsiteY10063"/>
                </a:cxn>
                <a:cxn ang="0">
                  <a:pos x="connsiteX10064" y="connsiteY10064"/>
                </a:cxn>
                <a:cxn ang="0">
                  <a:pos x="connsiteX10065" y="connsiteY10065"/>
                </a:cxn>
                <a:cxn ang="0">
                  <a:pos x="connsiteX10066" y="connsiteY10066"/>
                </a:cxn>
                <a:cxn ang="0">
                  <a:pos x="connsiteX10067" y="connsiteY10067"/>
                </a:cxn>
                <a:cxn ang="0">
                  <a:pos x="connsiteX10068" y="connsiteY10068"/>
                </a:cxn>
                <a:cxn ang="0">
                  <a:pos x="connsiteX10069" y="connsiteY10069"/>
                </a:cxn>
                <a:cxn ang="0">
                  <a:pos x="connsiteX10070" y="connsiteY10070"/>
                </a:cxn>
                <a:cxn ang="0">
                  <a:pos x="connsiteX10071" y="connsiteY10071"/>
                </a:cxn>
                <a:cxn ang="0">
                  <a:pos x="connsiteX10072" y="connsiteY10072"/>
                </a:cxn>
                <a:cxn ang="0">
                  <a:pos x="connsiteX10073" y="connsiteY10073"/>
                </a:cxn>
                <a:cxn ang="0">
                  <a:pos x="connsiteX10074" y="connsiteY10074"/>
                </a:cxn>
                <a:cxn ang="0">
                  <a:pos x="connsiteX10075" y="connsiteY10075"/>
                </a:cxn>
                <a:cxn ang="0">
                  <a:pos x="connsiteX10076" y="connsiteY10076"/>
                </a:cxn>
                <a:cxn ang="0">
                  <a:pos x="connsiteX10077" y="connsiteY10077"/>
                </a:cxn>
                <a:cxn ang="0">
                  <a:pos x="connsiteX10078" y="connsiteY10078"/>
                </a:cxn>
                <a:cxn ang="0">
                  <a:pos x="connsiteX10079" y="connsiteY10079"/>
                </a:cxn>
                <a:cxn ang="0">
                  <a:pos x="connsiteX10080" y="connsiteY10080"/>
                </a:cxn>
                <a:cxn ang="0">
                  <a:pos x="connsiteX10081" y="connsiteY10081"/>
                </a:cxn>
                <a:cxn ang="0">
                  <a:pos x="connsiteX10082" y="connsiteY10082"/>
                </a:cxn>
                <a:cxn ang="0">
                  <a:pos x="connsiteX10083" y="connsiteY10083"/>
                </a:cxn>
                <a:cxn ang="0">
                  <a:pos x="connsiteX10084" y="connsiteY10084"/>
                </a:cxn>
                <a:cxn ang="0">
                  <a:pos x="connsiteX10085" y="connsiteY10085"/>
                </a:cxn>
                <a:cxn ang="0">
                  <a:pos x="connsiteX10086" y="connsiteY10086"/>
                </a:cxn>
                <a:cxn ang="0">
                  <a:pos x="connsiteX10087" y="connsiteY10087"/>
                </a:cxn>
                <a:cxn ang="0">
                  <a:pos x="connsiteX10088" y="connsiteY10088"/>
                </a:cxn>
                <a:cxn ang="0">
                  <a:pos x="connsiteX10089" y="connsiteY10089"/>
                </a:cxn>
                <a:cxn ang="0">
                  <a:pos x="connsiteX10090" y="connsiteY10090"/>
                </a:cxn>
                <a:cxn ang="0">
                  <a:pos x="connsiteX10091" y="connsiteY10091"/>
                </a:cxn>
                <a:cxn ang="0">
                  <a:pos x="connsiteX10092" y="connsiteY10092"/>
                </a:cxn>
                <a:cxn ang="0">
                  <a:pos x="connsiteX10093" y="connsiteY10093"/>
                </a:cxn>
                <a:cxn ang="0">
                  <a:pos x="connsiteX10094" y="connsiteY10094"/>
                </a:cxn>
                <a:cxn ang="0">
                  <a:pos x="connsiteX10095" y="connsiteY10095"/>
                </a:cxn>
                <a:cxn ang="0">
                  <a:pos x="connsiteX10096" y="connsiteY10096"/>
                </a:cxn>
                <a:cxn ang="0">
                  <a:pos x="connsiteX10097" y="connsiteY10097"/>
                </a:cxn>
                <a:cxn ang="0">
                  <a:pos x="connsiteX10098" y="connsiteY10098"/>
                </a:cxn>
                <a:cxn ang="0">
                  <a:pos x="connsiteX10099" y="connsiteY10099"/>
                </a:cxn>
                <a:cxn ang="0">
                  <a:pos x="connsiteX10100" y="connsiteY10100"/>
                </a:cxn>
                <a:cxn ang="0">
                  <a:pos x="connsiteX10101" y="connsiteY10101"/>
                </a:cxn>
                <a:cxn ang="0">
                  <a:pos x="connsiteX10102" y="connsiteY10102"/>
                </a:cxn>
                <a:cxn ang="0">
                  <a:pos x="connsiteX10103" y="connsiteY10103"/>
                </a:cxn>
                <a:cxn ang="0">
                  <a:pos x="connsiteX10104" y="connsiteY10104"/>
                </a:cxn>
                <a:cxn ang="0">
                  <a:pos x="connsiteX10105" y="connsiteY10105"/>
                </a:cxn>
                <a:cxn ang="0">
                  <a:pos x="connsiteX10106" y="connsiteY10106"/>
                </a:cxn>
                <a:cxn ang="0">
                  <a:pos x="connsiteX10107" y="connsiteY10107"/>
                </a:cxn>
                <a:cxn ang="0">
                  <a:pos x="connsiteX10108" y="connsiteY10108"/>
                </a:cxn>
                <a:cxn ang="0">
                  <a:pos x="connsiteX10109" y="connsiteY10109"/>
                </a:cxn>
                <a:cxn ang="0">
                  <a:pos x="connsiteX10110" y="connsiteY10110"/>
                </a:cxn>
                <a:cxn ang="0">
                  <a:pos x="connsiteX10111" y="connsiteY10111"/>
                </a:cxn>
                <a:cxn ang="0">
                  <a:pos x="connsiteX10112" y="connsiteY10112"/>
                </a:cxn>
                <a:cxn ang="0">
                  <a:pos x="connsiteX10113" y="connsiteY10113"/>
                </a:cxn>
                <a:cxn ang="0">
                  <a:pos x="connsiteX10114" y="connsiteY10114"/>
                </a:cxn>
                <a:cxn ang="0">
                  <a:pos x="connsiteX10115" y="connsiteY10115"/>
                </a:cxn>
                <a:cxn ang="0">
                  <a:pos x="connsiteX10116" y="connsiteY10116"/>
                </a:cxn>
                <a:cxn ang="0">
                  <a:pos x="connsiteX10117" y="connsiteY10117"/>
                </a:cxn>
                <a:cxn ang="0">
                  <a:pos x="connsiteX10118" y="connsiteY10118"/>
                </a:cxn>
                <a:cxn ang="0">
                  <a:pos x="connsiteX10119" y="connsiteY10119"/>
                </a:cxn>
                <a:cxn ang="0">
                  <a:pos x="connsiteX10120" y="connsiteY10120"/>
                </a:cxn>
                <a:cxn ang="0">
                  <a:pos x="connsiteX10121" y="connsiteY10121"/>
                </a:cxn>
                <a:cxn ang="0">
                  <a:pos x="connsiteX10122" y="connsiteY10122"/>
                </a:cxn>
                <a:cxn ang="0">
                  <a:pos x="connsiteX10123" y="connsiteY10123"/>
                </a:cxn>
                <a:cxn ang="0">
                  <a:pos x="connsiteX10124" y="connsiteY10124"/>
                </a:cxn>
                <a:cxn ang="0">
                  <a:pos x="connsiteX10125" y="connsiteY10125"/>
                </a:cxn>
                <a:cxn ang="0">
                  <a:pos x="connsiteX10126" y="connsiteY10126"/>
                </a:cxn>
                <a:cxn ang="0">
                  <a:pos x="connsiteX10127" y="connsiteY10127"/>
                </a:cxn>
                <a:cxn ang="0">
                  <a:pos x="connsiteX10128" y="connsiteY10128"/>
                </a:cxn>
                <a:cxn ang="0">
                  <a:pos x="connsiteX10129" y="connsiteY10129"/>
                </a:cxn>
                <a:cxn ang="0">
                  <a:pos x="connsiteX10130" y="connsiteY10130"/>
                </a:cxn>
                <a:cxn ang="0">
                  <a:pos x="connsiteX10131" y="connsiteY10131"/>
                </a:cxn>
                <a:cxn ang="0">
                  <a:pos x="connsiteX10132" y="connsiteY10132"/>
                </a:cxn>
                <a:cxn ang="0">
                  <a:pos x="connsiteX10133" y="connsiteY10133"/>
                </a:cxn>
                <a:cxn ang="0">
                  <a:pos x="connsiteX10134" y="connsiteY10134"/>
                </a:cxn>
                <a:cxn ang="0">
                  <a:pos x="connsiteX10135" y="connsiteY10135"/>
                </a:cxn>
                <a:cxn ang="0">
                  <a:pos x="connsiteX10136" y="connsiteY10136"/>
                </a:cxn>
                <a:cxn ang="0">
                  <a:pos x="connsiteX10137" y="connsiteY10137"/>
                </a:cxn>
                <a:cxn ang="0">
                  <a:pos x="connsiteX10138" y="connsiteY10138"/>
                </a:cxn>
                <a:cxn ang="0">
                  <a:pos x="connsiteX10139" y="connsiteY10139"/>
                </a:cxn>
                <a:cxn ang="0">
                  <a:pos x="connsiteX10140" y="connsiteY10140"/>
                </a:cxn>
                <a:cxn ang="0">
                  <a:pos x="connsiteX10141" y="connsiteY10141"/>
                </a:cxn>
                <a:cxn ang="0">
                  <a:pos x="connsiteX10142" y="connsiteY10142"/>
                </a:cxn>
                <a:cxn ang="0">
                  <a:pos x="connsiteX10143" y="connsiteY10143"/>
                </a:cxn>
                <a:cxn ang="0">
                  <a:pos x="connsiteX10144" y="connsiteY10144"/>
                </a:cxn>
                <a:cxn ang="0">
                  <a:pos x="connsiteX10145" y="connsiteY10145"/>
                </a:cxn>
                <a:cxn ang="0">
                  <a:pos x="connsiteX10146" y="connsiteY10146"/>
                </a:cxn>
                <a:cxn ang="0">
                  <a:pos x="connsiteX10147" y="connsiteY10147"/>
                </a:cxn>
                <a:cxn ang="0">
                  <a:pos x="connsiteX10148" y="connsiteY10148"/>
                </a:cxn>
                <a:cxn ang="0">
                  <a:pos x="connsiteX10149" y="connsiteY10149"/>
                </a:cxn>
                <a:cxn ang="0">
                  <a:pos x="connsiteX10150" y="connsiteY10150"/>
                </a:cxn>
                <a:cxn ang="0">
                  <a:pos x="connsiteX10151" y="connsiteY10151"/>
                </a:cxn>
                <a:cxn ang="0">
                  <a:pos x="connsiteX10152" y="connsiteY10152"/>
                </a:cxn>
                <a:cxn ang="0">
                  <a:pos x="connsiteX10153" y="connsiteY10153"/>
                </a:cxn>
                <a:cxn ang="0">
                  <a:pos x="connsiteX10154" y="connsiteY10154"/>
                </a:cxn>
                <a:cxn ang="0">
                  <a:pos x="connsiteX10155" y="connsiteY10155"/>
                </a:cxn>
                <a:cxn ang="0">
                  <a:pos x="connsiteX10156" y="connsiteY10156"/>
                </a:cxn>
                <a:cxn ang="0">
                  <a:pos x="connsiteX10157" y="connsiteY10157"/>
                </a:cxn>
                <a:cxn ang="0">
                  <a:pos x="connsiteX10158" y="connsiteY10158"/>
                </a:cxn>
                <a:cxn ang="0">
                  <a:pos x="connsiteX10159" y="connsiteY10159"/>
                </a:cxn>
                <a:cxn ang="0">
                  <a:pos x="connsiteX10160" y="connsiteY10160"/>
                </a:cxn>
                <a:cxn ang="0">
                  <a:pos x="connsiteX10161" y="connsiteY10161"/>
                </a:cxn>
                <a:cxn ang="0">
                  <a:pos x="connsiteX10162" y="connsiteY10162"/>
                </a:cxn>
                <a:cxn ang="0">
                  <a:pos x="connsiteX10163" y="connsiteY10163"/>
                </a:cxn>
                <a:cxn ang="0">
                  <a:pos x="connsiteX10164" y="connsiteY10164"/>
                </a:cxn>
                <a:cxn ang="0">
                  <a:pos x="connsiteX10165" y="connsiteY10165"/>
                </a:cxn>
                <a:cxn ang="0">
                  <a:pos x="connsiteX10166" y="connsiteY10166"/>
                </a:cxn>
                <a:cxn ang="0">
                  <a:pos x="connsiteX10167" y="connsiteY10167"/>
                </a:cxn>
                <a:cxn ang="0">
                  <a:pos x="connsiteX10168" y="connsiteY10168"/>
                </a:cxn>
                <a:cxn ang="0">
                  <a:pos x="connsiteX10169" y="connsiteY10169"/>
                </a:cxn>
                <a:cxn ang="0">
                  <a:pos x="connsiteX10170" y="connsiteY10170"/>
                </a:cxn>
                <a:cxn ang="0">
                  <a:pos x="connsiteX10171" y="connsiteY10171"/>
                </a:cxn>
                <a:cxn ang="0">
                  <a:pos x="connsiteX10172" y="connsiteY10172"/>
                </a:cxn>
                <a:cxn ang="0">
                  <a:pos x="connsiteX10173" y="connsiteY10173"/>
                </a:cxn>
                <a:cxn ang="0">
                  <a:pos x="connsiteX10174" y="connsiteY10174"/>
                </a:cxn>
                <a:cxn ang="0">
                  <a:pos x="connsiteX10175" y="connsiteY10175"/>
                </a:cxn>
                <a:cxn ang="0">
                  <a:pos x="connsiteX10176" y="connsiteY10176"/>
                </a:cxn>
                <a:cxn ang="0">
                  <a:pos x="connsiteX10177" y="connsiteY10177"/>
                </a:cxn>
                <a:cxn ang="0">
                  <a:pos x="connsiteX10178" y="connsiteY10178"/>
                </a:cxn>
                <a:cxn ang="0">
                  <a:pos x="connsiteX10179" y="connsiteY10179"/>
                </a:cxn>
                <a:cxn ang="0">
                  <a:pos x="connsiteX10180" y="connsiteY10180"/>
                </a:cxn>
                <a:cxn ang="0">
                  <a:pos x="connsiteX10181" y="connsiteY10181"/>
                </a:cxn>
                <a:cxn ang="0">
                  <a:pos x="connsiteX10182" y="connsiteY10182"/>
                </a:cxn>
                <a:cxn ang="0">
                  <a:pos x="connsiteX10183" y="connsiteY10183"/>
                </a:cxn>
                <a:cxn ang="0">
                  <a:pos x="connsiteX10184" y="connsiteY10184"/>
                </a:cxn>
                <a:cxn ang="0">
                  <a:pos x="connsiteX10185" y="connsiteY10185"/>
                </a:cxn>
                <a:cxn ang="0">
                  <a:pos x="connsiteX10186" y="connsiteY10186"/>
                </a:cxn>
                <a:cxn ang="0">
                  <a:pos x="connsiteX10187" y="connsiteY10187"/>
                </a:cxn>
                <a:cxn ang="0">
                  <a:pos x="connsiteX10188" y="connsiteY10188"/>
                </a:cxn>
                <a:cxn ang="0">
                  <a:pos x="connsiteX10189" y="connsiteY10189"/>
                </a:cxn>
                <a:cxn ang="0">
                  <a:pos x="connsiteX10190" y="connsiteY10190"/>
                </a:cxn>
                <a:cxn ang="0">
                  <a:pos x="connsiteX10191" y="connsiteY10191"/>
                </a:cxn>
                <a:cxn ang="0">
                  <a:pos x="connsiteX10192" y="connsiteY10192"/>
                </a:cxn>
                <a:cxn ang="0">
                  <a:pos x="connsiteX10193" y="connsiteY10193"/>
                </a:cxn>
                <a:cxn ang="0">
                  <a:pos x="connsiteX10194" y="connsiteY10194"/>
                </a:cxn>
                <a:cxn ang="0">
                  <a:pos x="connsiteX10195" y="connsiteY10195"/>
                </a:cxn>
                <a:cxn ang="0">
                  <a:pos x="connsiteX10196" y="connsiteY10196"/>
                </a:cxn>
                <a:cxn ang="0">
                  <a:pos x="connsiteX10197" y="connsiteY10197"/>
                </a:cxn>
                <a:cxn ang="0">
                  <a:pos x="connsiteX10198" y="connsiteY10198"/>
                </a:cxn>
                <a:cxn ang="0">
                  <a:pos x="connsiteX10199" y="connsiteY10199"/>
                </a:cxn>
                <a:cxn ang="0">
                  <a:pos x="connsiteX10200" y="connsiteY10200"/>
                </a:cxn>
                <a:cxn ang="0">
                  <a:pos x="connsiteX10201" y="connsiteY10201"/>
                </a:cxn>
                <a:cxn ang="0">
                  <a:pos x="connsiteX10202" y="connsiteY10202"/>
                </a:cxn>
                <a:cxn ang="0">
                  <a:pos x="connsiteX10203" y="connsiteY10203"/>
                </a:cxn>
                <a:cxn ang="0">
                  <a:pos x="connsiteX10204" y="connsiteY10204"/>
                </a:cxn>
                <a:cxn ang="0">
                  <a:pos x="connsiteX10205" y="connsiteY10205"/>
                </a:cxn>
                <a:cxn ang="0">
                  <a:pos x="connsiteX10206" y="connsiteY10206"/>
                </a:cxn>
                <a:cxn ang="0">
                  <a:pos x="connsiteX10207" y="connsiteY10207"/>
                </a:cxn>
                <a:cxn ang="0">
                  <a:pos x="connsiteX10208" y="connsiteY10208"/>
                </a:cxn>
                <a:cxn ang="0">
                  <a:pos x="connsiteX10209" y="connsiteY10209"/>
                </a:cxn>
                <a:cxn ang="0">
                  <a:pos x="connsiteX10210" y="connsiteY10210"/>
                </a:cxn>
                <a:cxn ang="0">
                  <a:pos x="connsiteX10211" y="connsiteY10211"/>
                </a:cxn>
                <a:cxn ang="0">
                  <a:pos x="connsiteX10212" y="connsiteY10212"/>
                </a:cxn>
                <a:cxn ang="0">
                  <a:pos x="connsiteX10213" y="connsiteY10213"/>
                </a:cxn>
                <a:cxn ang="0">
                  <a:pos x="connsiteX10214" y="connsiteY10214"/>
                </a:cxn>
                <a:cxn ang="0">
                  <a:pos x="connsiteX10215" y="connsiteY10215"/>
                </a:cxn>
                <a:cxn ang="0">
                  <a:pos x="connsiteX10216" y="connsiteY10216"/>
                </a:cxn>
                <a:cxn ang="0">
                  <a:pos x="connsiteX10217" y="connsiteY10217"/>
                </a:cxn>
                <a:cxn ang="0">
                  <a:pos x="connsiteX10218" y="connsiteY10218"/>
                </a:cxn>
                <a:cxn ang="0">
                  <a:pos x="connsiteX10219" y="connsiteY10219"/>
                </a:cxn>
                <a:cxn ang="0">
                  <a:pos x="connsiteX10220" y="connsiteY10220"/>
                </a:cxn>
                <a:cxn ang="0">
                  <a:pos x="connsiteX10221" y="connsiteY10221"/>
                </a:cxn>
                <a:cxn ang="0">
                  <a:pos x="connsiteX10222" y="connsiteY10222"/>
                </a:cxn>
                <a:cxn ang="0">
                  <a:pos x="connsiteX10223" y="connsiteY10223"/>
                </a:cxn>
                <a:cxn ang="0">
                  <a:pos x="connsiteX10224" y="connsiteY10224"/>
                </a:cxn>
                <a:cxn ang="0">
                  <a:pos x="connsiteX10225" y="connsiteY10225"/>
                </a:cxn>
                <a:cxn ang="0">
                  <a:pos x="connsiteX10226" y="connsiteY10226"/>
                </a:cxn>
                <a:cxn ang="0">
                  <a:pos x="connsiteX10227" y="connsiteY10227"/>
                </a:cxn>
                <a:cxn ang="0">
                  <a:pos x="connsiteX10228" y="connsiteY10228"/>
                </a:cxn>
                <a:cxn ang="0">
                  <a:pos x="connsiteX10229" y="connsiteY10229"/>
                </a:cxn>
                <a:cxn ang="0">
                  <a:pos x="connsiteX10230" y="connsiteY10230"/>
                </a:cxn>
                <a:cxn ang="0">
                  <a:pos x="connsiteX10231" y="connsiteY10231"/>
                </a:cxn>
                <a:cxn ang="0">
                  <a:pos x="connsiteX10232" y="connsiteY10232"/>
                </a:cxn>
                <a:cxn ang="0">
                  <a:pos x="connsiteX10233" y="connsiteY10233"/>
                </a:cxn>
                <a:cxn ang="0">
                  <a:pos x="connsiteX10234" y="connsiteY10234"/>
                </a:cxn>
                <a:cxn ang="0">
                  <a:pos x="connsiteX10235" y="connsiteY10235"/>
                </a:cxn>
                <a:cxn ang="0">
                  <a:pos x="connsiteX10236" y="connsiteY10236"/>
                </a:cxn>
                <a:cxn ang="0">
                  <a:pos x="connsiteX10237" y="connsiteY10237"/>
                </a:cxn>
                <a:cxn ang="0">
                  <a:pos x="connsiteX10238" y="connsiteY10238"/>
                </a:cxn>
                <a:cxn ang="0">
                  <a:pos x="connsiteX10239" y="connsiteY10239"/>
                </a:cxn>
                <a:cxn ang="0">
                  <a:pos x="connsiteX10240" y="connsiteY10240"/>
                </a:cxn>
                <a:cxn ang="0">
                  <a:pos x="connsiteX10241" y="connsiteY10241"/>
                </a:cxn>
                <a:cxn ang="0">
                  <a:pos x="connsiteX10242" y="connsiteY10242"/>
                </a:cxn>
                <a:cxn ang="0">
                  <a:pos x="connsiteX10243" y="connsiteY10243"/>
                </a:cxn>
                <a:cxn ang="0">
                  <a:pos x="connsiteX10244" y="connsiteY10244"/>
                </a:cxn>
                <a:cxn ang="0">
                  <a:pos x="connsiteX10245" y="connsiteY10245"/>
                </a:cxn>
                <a:cxn ang="0">
                  <a:pos x="connsiteX10246" y="connsiteY10246"/>
                </a:cxn>
                <a:cxn ang="0">
                  <a:pos x="connsiteX10247" y="connsiteY10247"/>
                </a:cxn>
                <a:cxn ang="0">
                  <a:pos x="connsiteX10248" y="connsiteY10248"/>
                </a:cxn>
                <a:cxn ang="0">
                  <a:pos x="connsiteX10249" y="connsiteY10249"/>
                </a:cxn>
                <a:cxn ang="0">
                  <a:pos x="connsiteX10250" y="connsiteY10250"/>
                </a:cxn>
                <a:cxn ang="0">
                  <a:pos x="connsiteX10251" y="connsiteY10251"/>
                </a:cxn>
                <a:cxn ang="0">
                  <a:pos x="connsiteX10252" y="connsiteY10252"/>
                </a:cxn>
                <a:cxn ang="0">
                  <a:pos x="connsiteX10253" y="connsiteY10253"/>
                </a:cxn>
                <a:cxn ang="0">
                  <a:pos x="connsiteX10254" y="connsiteY10254"/>
                </a:cxn>
                <a:cxn ang="0">
                  <a:pos x="connsiteX10255" y="connsiteY10255"/>
                </a:cxn>
                <a:cxn ang="0">
                  <a:pos x="connsiteX10256" y="connsiteY10256"/>
                </a:cxn>
                <a:cxn ang="0">
                  <a:pos x="connsiteX10257" y="connsiteY10257"/>
                </a:cxn>
                <a:cxn ang="0">
                  <a:pos x="connsiteX10258" y="connsiteY10258"/>
                </a:cxn>
                <a:cxn ang="0">
                  <a:pos x="connsiteX10259" y="connsiteY10259"/>
                </a:cxn>
                <a:cxn ang="0">
                  <a:pos x="connsiteX10260" y="connsiteY10260"/>
                </a:cxn>
                <a:cxn ang="0">
                  <a:pos x="connsiteX10261" y="connsiteY10261"/>
                </a:cxn>
                <a:cxn ang="0">
                  <a:pos x="connsiteX10262" y="connsiteY10262"/>
                </a:cxn>
                <a:cxn ang="0">
                  <a:pos x="connsiteX10263" y="connsiteY10263"/>
                </a:cxn>
                <a:cxn ang="0">
                  <a:pos x="connsiteX10264" y="connsiteY10264"/>
                </a:cxn>
                <a:cxn ang="0">
                  <a:pos x="connsiteX10265" y="connsiteY10265"/>
                </a:cxn>
                <a:cxn ang="0">
                  <a:pos x="connsiteX10266" y="connsiteY10266"/>
                </a:cxn>
                <a:cxn ang="0">
                  <a:pos x="connsiteX10267" y="connsiteY10267"/>
                </a:cxn>
                <a:cxn ang="0">
                  <a:pos x="connsiteX10268" y="connsiteY10268"/>
                </a:cxn>
                <a:cxn ang="0">
                  <a:pos x="connsiteX10269" y="connsiteY10269"/>
                </a:cxn>
                <a:cxn ang="0">
                  <a:pos x="connsiteX10270" y="connsiteY10270"/>
                </a:cxn>
                <a:cxn ang="0">
                  <a:pos x="connsiteX10271" y="connsiteY10271"/>
                </a:cxn>
                <a:cxn ang="0">
                  <a:pos x="connsiteX10272" y="connsiteY10272"/>
                </a:cxn>
                <a:cxn ang="0">
                  <a:pos x="connsiteX10273" y="connsiteY10273"/>
                </a:cxn>
                <a:cxn ang="0">
                  <a:pos x="connsiteX10274" y="connsiteY10274"/>
                </a:cxn>
                <a:cxn ang="0">
                  <a:pos x="connsiteX10275" y="connsiteY10275"/>
                </a:cxn>
                <a:cxn ang="0">
                  <a:pos x="connsiteX10276" y="connsiteY10276"/>
                </a:cxn>
                <a:cxn ang="0">
                  <a:pos x="connsiteX10277" y="connsiteY10277"/>
                </a:cxn>
                <a:cxn ang="0">
                  <a:pos x="connsiteX10278" y="connsiteY10278"/>
                </a:cxn>
                <a:cxn ang="0">
                  <a:pos x="connsiteX10279" y="connsiteY10279"/>
                </a:cxn>
                <a:cxn ang="0">
                  <a:pos x="connsiteX10280" y="connsiteY10280"/>
                </a:cxn>
                <a:cxn ang="0">
                  <a:pos x="connsiteX10281" y="connsiteY10281"/>
                </a:cxn>
                <a:cxn ang="0">
                  <a:pos x="connsiteX10282" y="connsiteY10282"/>
                </a:cxn>
                <a:cxn ang="0">
                  <a:pos x="connsiteX10283" y="connsiteY10283"/>
                </a:cxn>
                <a:cxn ang="0">
                  <a:pos x="connsiteX10284" y="connsiteY10284"/>
                </a:cxn>
                <a:cxn ang="0">
                  <a:pos x="connsiteX10285" y="connsiteY10285"/>
                </a:cxn>
                <a:cxn ang="0">
                  <a:pos x="connsiteX10286" y="connsiteY10286"/>
                </a:cxn>
                <a:cxn ang="0">
                  <a:pos x="connsiteX10287" y="connsiteY10287"/>
                </a:cxn>
                <a:cxn ang="0">
                  <a:pos x="connsiteX10288" y="connsiteY10288"/>
                </a:cxn>
                <a:cxn ang="0">
                  <a:pos x="connsiteX10289" y="connsiteY10289"/>
                </a:cxn>
                <a:cxn ang="0">
                  <a:pos x="connsiteX10290" y="connsiteY10290"/>
                </a:cxn>
                <a:cxn ang="0">
                  <a:pos x="connsiteX10291" y="connsiteY10291"/>
                </a:cxn>
                <a:cxn ang="0">
                  <a:pos x="connsiteX10292" y="connsiteY10292"/>
                </a:cxn>
                <a:cxn ang="0">
                  <a:pos x="connsiteX10293" y="connsiteY10293"/>
                </a:cxn>
                <a:cxn ang="0">
                  <a:pos x="connsiteX10294" y="connsiteY10294"/>
                </a:cxn>
                <a:cxn ang="0">
                  <a:pos x="connsiteX10295" y="connsiteY10295"/>
                </a:cxn>
                <a:cxn ang="0">
                  <a:pos x="connsiteX10296" y="connsiteY10296"/>
                </a:cxn>
                <a:cxn ang="0">
                  <a:pos x="connsiteX10297" y="connsiteY10297"/>
                </a:cxn>
                <a:cxn ang="0">
                  <a:pos x="connsiteX10298" y="connsiteY10298"/>
                </a:cxn>
                <a:cxn ang="0">
                  <a:pos x="connsiteX10299" y="connsiteY10299"/>
                </a:cxn>
                <a:cxn ang="0">
                  <a:pos x="connsiteX10300" y="connsiteY10300"/>
                </a:cxn>
                <a:cxn ang="0">
                  <a:pos x="connsiteX10301" y="connsiteY10301"/>
                </a:cxn>
                <a:cxn ang="0">
                  <a:pos x="connsiteX10302" y="connsiteY10302"/>
                </a:cxn>
                <a:cxn ang="0">
                  <a:pos x="connsiteX10303" y="connsiteY10303"/>
                </a:cxn>
                <a:cxn ang="0">
                  <a:pos x="connsiteX10304" y="connsiteY10304"/>
                </a:cxn>
                <a:cxn ang="0">
                  <a:pos x="connsiteX10305" y="connsiteY10305"/>
                </a:cxn>
                <a:cxn ang="0">
                  <a:pos x="connsiteX10306" y="connsiteY10306"/>
                </a:cxn>
                <a:cxn ang="0">
                  <a:pos x="connsiteX10307" y="connsiteY10307"/>
                </a:cxn>
                <a:cxn ang="0">
                  <a:pos x="connsiteX10308" y="connsiteY10308"/>
                </a:cxn>
                <a:cxn ang="0">
                  <a:pos x="connsiteX10309" y="connsiteY10309"/>
                </a:cxn>
                <a:cxn ang="0">
                  <a:pos x="connsiteX10310" y="connsiteY10310"/>
                </a:cxn>
                <a:cxn ang="0">
                  <a:pos x="connsiteX10311" y="connsiteY10311"/>
                </a:cxn>
                <a:cxn ang="0">
                  <a:pos x="connsiteX10312" y="connsiteY10312"/>
                </a:cxn>
                <a:cxn ang="0">
                  <a:pos x="connsiteX10313" y="connsiteY10313"/>
                </a:cxn>
                <a:cxn ang="0">
                  <a:pos x="connsiteX10314" y="connsiteY10314"/>
                </a:cxn>
                <a:cxn ang="0">
                  <a:pos x="connsiteX10315" y="connsiteY10315"/>
                </a:cxn>
                <a:cxn ang="0">
                  <a:pos x="connsiteX10316" y="connsiteY10316"/>
                </a:cxn>
                <a:cxn ang="0">
                  <a:pos x="connsiteX10317" y="connsiteY10317"/>
                </a:cxn>
                <a:cxn ang="0">
                  <a:pos x="connsiteX10318" y="connsiteY10318"/>
                </a:cxn>
                <a:cxn ang="0">
                  <a:pos x="connsiteX10319" y="connsiteY10319"/>
                </a:cxn>
                <a:cxn ang="0">
                  <a:pos x="connsiteX10320" y="connsiteY10320"/>
                </a:cxn>
                <a:cxn ang="0">
                  <a:pos x="connsiteX10321" y="connsiteY10321"/>
                </a:cxn>
                <a:cxn ang="0">
                  <a:pos x="connsiteX10322" y="connsiteY10322"/>
                </a:cxn>
                <a:cxn ang="0">
                  <a:pos x="connsiteX10323" y="connsiteY10323"/>
                </a:cxn>
                <a:cxn ang="0">
                  <a:pos x="connsiteX10324" y="connsiteY10324"/>
                </a:cxn>
                <a:cxn ang="0">
                  <a:pos x="connsiteX10325" y="connsiteY10325"/>
                </a:cxn>
                <a:cxn ang="0">
                  <a:pos x="connsiteX10326" y="connsiteY10326"/>
                </a:cxn>
                <a:cxn ang="0">
                  <a:pos x="connsiteX10327" y="connsiteY10327"/>
                </a:cxn>
                <a:cxn ang="0">
                  <a:pos x="connsiteX10328" y="connsiteY10328"/>
                </a:cxn>
                <a:cxn ang="0">
                  <a:pos x="connsiteX10329" y="connsiteY10329"/>
                </a:cxn>
                <a:cxn ang="0">
                  <a:pos x="connsiteX10330" y="connsiteY10330"/>
                </a:cxn>
                <a:cxn ang="0">
                  <a:pos x="connsiteX10331" y="connsiteY10331"/>
                </a:cxn>
                <a:cxn ang="0">
                  <a:pos x="connsiteX10332" y="connsiteY10332"/>
                </a:cxn>
                <a:cxn ang="0">
                  <a:pos x="connsiteX10333" y="connsiteY10333"/>
                </a:cxn>
                <a:cxn ang="0">
                  <a:pos x="connsiteX10334" y="connsiteY10334"/>
                </a:cxn>
                <a:cxn ang="0">
                  <a:pos x="connsiteX10335" y="connsiteY10335"/>
                </a:cxn>
                <a:cxn ang="0">
                  <a:pos x="connsiteX10336" y="connsiteY10336"/>
                </a:cxn>
                <a:cxn ang="0">
                  <a:pos x="connsiteX10337" y="connsiteY10337"/>
                </a:cxn>
                <a:cxn ang="0">
                  <a:pos x="connsiteX10338" y="connsiteY10338"/>
                </a:cxn>
                <a:cxn ang="0">
                  <a:pos x="connsiteX10339" y="connsiteY10339"/>
                </a:cxn>
                <a:cxn ang="0">
                  <a:pos x="connsiteX10340" y="connsiteY10340"/>
                </a:cxn>
                <a:cxn ang="0">
                  <a:pos x="connsiteX10341" y="connsiteY10341"/>
                </a:cxn>
                <a:cxn ang="0">
                  <a:pos x="connsiteX10342" y="connsiteY10342"/>
                </a:cxn>
                <a:cxn ang="0">
                  <a:pos x="connsiteX10343" y="connsiteY10343"/>
                </a:cxn>
                <a:cxn ang="0">
                  <a:pos x="connsiteX10344" y="connsiteY10344"/>
                </a:cxn>
                <a:cxn ang="0">
                  <a:pos x="connsiteX10345" y="connsiteY10345"/>
                </a:cxn>
                <a:cxn ang="0">
                  <a:pos x="connsiteX10346" y="connsiteY10346"/>
                </a:cxn>
                <a:cxn ang="0">
                  <a:pos x="connsiteX10347" y="connsiteY10347"/>
                </a:cxn>
                <a:cxn ang="0">
                  <a:pos x="connsiteX10348" y="connsiteY10348"/>
                </a:cxn>
                <a:cxn ang="0">
                  <a:pos x="connsiteX10349" y="connsiteY10349"/>
                </a:cxn>
                <a:cxn ang="0">
                  <a:pos x="connsiteX10350" y="connsiteY10350"/>
                </a:cxn>
                <a:cxn ang="0">
                  <a:pos x="connsiteX10351" y="connsiteY10351"/>
                </a:cxn>
                <a:cxn ang="0">
                  <a:pos x="connsiteX10352" y="connsiteY10352"/>
                </a:cxn>
                <a:cxn ang="0">
                  <a:pos x="connsiteX10353" y="connsiteY10353"/>
                </a:cxn>
                <a:cxn ang="0">
                  <a:pos x="connsiteX10354" y="connsiteY10354"/>
                </a:cxn>
                <a:cxn ang="0">
                  <a:pos x="connsiteX10355" y="connsiteY10355"/>
                </a:cxn>
                <a:cxn ang="0">
                  <a:pos x="connsiteX10356" y="connsiteY10356"/>
                </a:cxn>
                <a:cxn ang="0">
                  <a:pos x="connsiteX10357" y="connsiteY10357"/>
                </a:cxn>
                <a:cxn ang="0">
                  <a:pos x="connsiteX10358" y="connsiteY10358"/>
                </a:cxn>
                <a:cxn ang="0">
                  <a:pos x="connsiteX10359" y="connsiteY10359"/>
                </a:cxn>
                <a:cxn ang="0">
                  <a:pos x="connsiteX10360" y="connsiteY10360"/>
                </a:cxn>
                <a:cxn ang="0">
                  <a:pos x="connsiteX10361" y="connsiteY10361"/>
                </a:cxn>
                <a:cxn ang="0">
                  <a:pos x="connsiteX10362" y="connsiteY10362"/>
                </a:cxn>
                <a:cxn ang="0">
                  <a:pos x="connsiteX10363" y="connsiteY10363"/>
                </a:cxn>
                <a:cxn ang="0">
                  <a:pos x="connsiteX10364" y="connsiteY10364"/>
                </a:cxn>
                <a:cxn ang="0">
                  <a:pos x="connsiteX10365" y="connsiteY10365"/>
                </a:cxn>
                <a:cxn ang="0">
                  <a:pos x="connsiteX10366" y="connsiteY10366"/>
                </a:cxn>
                <a:cxn ang="0">
                  <a:pos x="connsiteX10367" y="connsiteY10367"/>
                </a:cxn>
                <a:cxn ang="0">
                  <a:pos x="connsiteX10368" y="connsiteY10368"/>
                </a:cxn>
                <a:cxn ang="0">
                  <a:pos x="connsiteX10369" y="connsiteY10369"/>
                </a:cxn>
                <a:cxn ang="0">
                  <a:pos x="connsiteX10370" y="connsiteY10370"/>
                </a:cxn>
                <a:cxn ang="0">
                  <a:pos x="connsiteX10371" y="connsiteY10371"/>
                </a:cxn>
                <a:cxn ang="0">
                  <a:pos x="connsiteX10372" y="connsiteY10372"/>
                </a:cxn>
                <a:cxn ang="0">
                  <a:pos x="connsiteX10373" y="connsiteY10373"/>
                </a:cxn>
                <a:cxn ang="0">
                  <a:pos x="connsiteX10374" y="connsiteY10374"/>
                </a:cxn>
                <a:cxn ang="0">
                  <a:pos x="connsiteX10375" y="connsiteY10375"/>
                </a:cxn>
                <a:cxn ang="0">
                  <a:pos x="connsiteX10376" y="connsiteY10376"/>
                </a:cxn>
                <a:cxn ang="0">
                  <a:pos x="connsiteX10377" y="connsiteY10377"/>
                </a:cxn>
                <a:cxn ang="0">
                  <a:pos x="connsiteX10378" y="connsiteY10378"/>
                </a:cxn>
                <a:cxn ang="0">
                  <a:pos x="connsiteX10379" y="connsiteY10379"/>
                </a:cxn>
                <a:cxn ang="0">
                  <a:pos x="connsiteX10380" y="connsiteY10380"/>
                </a:cxn>
                <a:cxn ang="0">
                  <a:pos x="connsiteX10381" y="connsiteY10381"/>
                </a:cxn>
                <a:cxn ang="0">
                  <a:pos x="connsiteX10382" y="connsiteY10382"/>
                </a:cxn>
                <a:cxn ang="0">
                  <a:pos x="connsiteX10383" y="connsiteY10383"/>
                </a:cxn>
                <a:cxn ang="0">
                  <a:pos x="connsiteX10384" y="connsiteY10384"/>
                </a:cxn>
                <a:cxn ang="0">
                  <a:pos x="connsiteX10385" y="connsiteY10385"/>
                </a:cxn>
                <a:cxn ang="0">
                  <a:pos x="connsiteX10386" y="connsiteY10386"/>
                </a:cxn>
                <a:cxn ang="0">
                  <a:pos x="connsiteX10387" y="connsiteY10387"/>
                </a:cxn>
                <a:cxn ang="0">
                  <a:pos x="connsiteX10388" y="connsiteY10388"/>
                </a:cxn>
                <a:cxn ang="0">
                  <a:pos x="connsiteX10389" y="connsiteY10389"/>
                </a:cxn>
                <a:cxn ang="0">
                  <a:pos x="connsiteX10390" y="connsiteY10390"/>
                </a:cxn>
                <a:cxn ang="0">
                  <a:pos x="connsiteX10391" y="connsiteY10391"/>
                </a:cxn>
                <a:cxn ang="0">
                  <a:pos x="connsiteX10392" y="connsiteY10392"/>
                </a:cxn>
                <a:cxn ang="0">
                  <a:pos x="connsiteX10393" y="connsiteY10393"/>
                </a:cxn>
                <a:cxn ang="0">
                  <a:pos x="connsiteX10394" y="connsiteY10394"/>
                </a:cxn>
                <a:cxn ang="0">
                  <a:pos x="connsiteX10395" y="connsiteY10395"/>
                </a:cxn>
                <a:cxn ang="0">
                  <a:pos x="connsiteX10396" y="connsiteY10396"/>
                </a:cxn>
                <a:cxn ang="0">
                  <a:pos x="connsiteX10397" y="connsiteY10397"/>
                </a:cxn>
                <a:cxn ang="0">
                  <a:pos x="connsiteX10398" y="connsiteY10398"/>
                </a:cxn>
                <a:cxn ang="0">
                  <a:pos x="connsiteX10399" y="connsiteY10399"/>
                </a:cxn>
                <a:cxn ang="0">
                  <a:pos x="connsiteX10400" y="connsiteY10400"/>
                </a:cxn>
                <a:cxn ang="0">
                  <a:pos x="connsiteX10401" y="connsiteY10401"/>
                </a:cxn>
                <a:cxn ang="0">
                  <a:pos x="connsiteX10402" y="connsiteY10402"/>
                </a:cxn>
                <a:cxn ang="0">
                  <a:pos x="connsiteX10403" y="connsiteY10403"/>
                </a:cxn>
                <a:cxn ang="0">
                  <a:pos x="connsiteX10404" y="connsiteY10404"/>
                </a:cxn>
                <a:cxn ang="0">
                  <a:pos x="connsiteX10405" y="connsiteY10405"/>
                </a:cxn>
                <a:cxn ang="0">
                  <a:pos x="connsiteX10406" y="connsiteY10406"/>
                </a:cxn>
                <a:cxn ang="0">
                  <a:pos x="connsiteX10407" y="connsiteY10407"/>
                </a:cxn>
                <a:cxn ang="0">
                  <a:pos x="connsiteX10408" y="connsiteY10408"/>
                </a:cxn>
                <a:cxn ang="0">
                  <a:pos x="connsiteX10409" y="connsiteY10409"/>
                </a:cxn>
                <a:cxn ang="0">
                  <a:pos x="connsiteX10410" y="connsiteY10410"/>
                </a:cxn>
                <a:cxn ang="0">
                  <a:pos x="connsiteX10411" y="connsiteY10411"/>
                </a:cxn>
                <a:cxn ang="0">
                  <a:pos x="connsiteX10412" y="connsiteY10412"/>
                </a:cxn>
                <a:cxn ang="0">
                  <a:pos x="connsiteX10413" y="connsiteY10413"/>
                </a:cxn>
                <a:cxn ang="0">
                  <a:pos x="connsiteX10414" y="connsiteY10414"/>
                </a:cxn>
                <a:cxn ang="0">
                  <a:pos x="connsiteX10415" y="connsiteY10415"/>
                </a:cxn>
                <a:cxn ang="0">
                  <a:pos x="connsiteX10416" y="connsiteY10416"/>
                </a:cxn>
                <a:cxn ang="0">
                  <a:pos x="connsiteX10417" y="connsiteY10417"/>
                </a:cxn>
                <a:cxn ang="0">
                  <a:pos x="connsiteX10418" y="connsiteY10418"/>
                </a:cxn>
                <a:cxn ang="0">
                  <a:pos x="connsiteX10419" y="connsiteY10419"/>
                </a:cxn>
                <a:cxn ang="0">
                  <a:pos x="connsiteX10420" y="connsiteY10420"/>
                </a:cxn>
                <a:cxn ang="0">
                  <a:pos x="connsiteX10421" y="connsiteY10421"/>
                </a:cxn>
                <a:cxn ang="0">
                  <a:pos x="connsiteX10422" y="connsiteY10422"/>
                </a:cxn>
                <a:cxn ang="0">
                  <a:pos x="connsiteX10423" y="connsiteY10423"/>
                </a:cxn>
                <a:cxn ang="0">
                  <a:pos x="connsiteX10424" y="connsiteY10424"/>
                </a:cxn>
                <a:cxn ang="0">
                  <a:pos x="connsiteX10425" y="connsiteY10425"/>
                </a:cxn>
                <a:cxn ang="0">
                  <a:pos x="connsiteX10426" y="connsiteY10426"/>
                </a:cxn>
                <a:cxn ang="0">
                  <a:pos x="connsiteX10427" y="connsiteY10427"/>
                </a:cxn>
                <a:cxn ang="0">
                  <a:pos x="connsiteX10428" y="connsiteY10428"/>
                </a:cxn>
                <a:cxn ang="0">
                  <a:pos x="connsiteX10429" y="connsiteY10429"/>
                </a:cxn>
                <a:cxn ang="0">
                  <a:pos x="connsiteX10430" y="connsiteY10430"/>
                </a:cxn>
                <a:cxn ang="0">
                  <a:pos x="connsiteX10431" y="connsiteY10431"/>
                </a:cxn>
                <a:cxn ang="0">
                  <a:pos x="connsiteX10432" y="connsiteY10432"/>
                </a:cxn>
                <a:cxn ang="0">
                  <a:pos x="connsiteX10433" y="connsiteY10433"/>
                </a:cxn>
                <a:cxn ang="0">
                  <a:pos x="connsiteX10434" y="connsiteY10434"/>
                </a:cxn>
                <a:cxn ang="0">
                  <a:pos x="connsiteX10435" y="connsiteY10435"/>
                </a:cxn>
                <a:cxn ang="0">
                  <a:pos x="connsiteX10436" y="connsiteY10436"/>
                </a:cxn>
                <a:cxn ang="0">
                  <a:pos x="connsiteX10437" y="connsiteY10437"/>
                </a:cxn>
                <a:cxn ang="0">
                  <a:pos x="connsiteX10438" y="connsiteY10438"/>
                </a:cxn>
                <a:cxn ang="0">
                  <a:pos x="connsiteX10439" y="connsiteY10439"/>
                </a:cxn>
                <a:cxn ang="0">
                  <a:pos x="connsiteX10440" y="connsiteY10440"/>
                </a:cxn>
                <a:cxn ang="0">
                  <a:pos x="connsiteX10441" y="connsiteY10441"/>
                </a:cxn>
                <a:cxn ang="0">
                  <a:pos x="connsiteX10442" y="connsiteY10442"/>
                </a:cxn>
                <a:cxn ang="0">
                  <a:pos x="connsiteX10443" y="connsiteY10443"/>
                </a:cxn>
                <a:cxn ang="0">
                  <a:pos x="connsiteX10444" y="connsiteY10444"/>
                </a:cxn>
                <a:cxn ang="0">
                  <a:pos x="connsiteX10445" y="connsiteY10445"/>
                </a:cxn>
                <a:cxn ang="0">
                  <a:pos x="connsiteX10446" y="connsiteY10446"/>
                </a:cxn>
                <a:cxn ang="0">
                  <a:pos x="connsiteX10447" y="connsiteY10447"/>
                </a:cxn>
                <a:cxn ang="0">
                  <a:pos x="connsiteX10448" y="connsiteY10448"/>
                </a:cxn>
                <a:cxn ang="0">
                  <a:pos x="connsiteX10449" y="connsiteY10449"/>
                </a:cxn>
                <a:cxn ang="0">
                  <a:pos x="connsiteX10450" y="connsiteY10450"/>
                </a:cxn>
                <a:cxn ang="0">
                  <a:pos x="connsiteX10451" y="connsiteY10451"/>
                </a:cxn>
                <a:cxn ang="0">
                  <a:pos x="connsiteX10452" y="connsiteY10452"/>
                </a:cxn>
                <a:cxn ang="0">
                  <a:pos x="connsiteX10453" y="connsiteY10453"/>
                </a:cxn>
                <a:cxn ang="0">
                  <a:pos x="connsiteX10454" y="connsiteY10454"/>
                </a:cxn>
                <a:cxn ang="0">
                  <a:pos x="connsiteX10455" y="connsiteY10455"/>
                </a:cxn>
                <a:cxn ang="0">
                  <a:pos x="connsiteX10456" y="connsiteY10456"/>
                </a:cxn>
                <a:cxn ang="0">
                  <a:pos x="connsiteX10457" y="connsiteY10457"/>
                </a:cxn>
                <a:cxn ang="0">
                  <a:pos x="connsiteX10458" y="connsiteY10458"/>
                </a:cxn>
                <a:cxn ang="0">
                  <a:pos x="connsiteX10459" y="connsiteY10459"/>
                </a:cxn>
                <a:cxn ang="0">
                  <a:pos x="connsiteX10460" y="connsiteY10460"/>
                </a:cxn>
                <a:cxn ang="0">
                  <a:pos x="connsiteX10461" y="connsiteY10461"/>
                </a:cxn>
                <a:cxn ang="0">
                  <a:pos x="connsiteX10462" y="connsiteY10462"/>
                </a:cxn>
                <a:cxn ang="0">
                  <a:pos x="connsiteX10463" y="connsiteY10463"/>
                </a:cxn>
                <a:cxn ang="0">
                  <a:pos x="connsiteX10464" y="connsiteY10464"/>
                </a:cxn>
                <a:cxn ang="0">
                  <a:pos x="connsiteX10465" y="connsiteY10465"/>
                </a:cxn>
                <a:cxn ang="0">
                  <a:pos x="connsiteX10466" y="connsiteY10466"/>
                </a:cxn>
                <a:cxn ang="0">
                  <a:pos x="connsiteX10467" y="connsiteY10467"/>
                </a:cxn>
                <a:cxn ang="0">
                  <a:pos x="connsiteX10468" y="connsiteY10468"/>
                </a:cxn>
                <a:cxn ang="0">
                  <a:pos x="connsiteX10469" y="connsiteY10469"/>
                </a:cxn>
                <a:cxn ang="0">
                  <a:pos x="connsiteX10470" y="connsiteY10470"/>
                </a:cxn>
                <a:cxn ang="0">
                  <a:pos x="connsiteX10471" y="connsiteY10471"/>
                </a:cxn>
                <a:cxn ang="0">
                  <a:pos x="connsiteX10472" y="connsiteY10472"/>
                </a:cxn>
                <a:cxn ang="0">
                  <a:pos x="connsiteX10473" y="connsiteY10473"/>
                </a:cxn>
                <a:cxn ang="0">
                  <a:pos x="connsiteX10474" y="connsiteY10474"/>
                </a:cxn>
                <a:cxn ang="0">
                  <a:pos x="connsiteX10475" y="connsiteY10475"/>
                </a:cxn>
                <a:cxn ang="0">
                  <a:pos x="connsiteX10476" y="connsiteY10476"/>
                </a:cxn>
                <a:cxn ang="0">
                  <a:pos x="connsiteX10477" y="connsiteY10477"/>
                </a:cxn>
                <a:cxn ang="0">
                  <a:pos x="connsiteX10478" y="connsiteY10478"/>
                </a:cxn>
                <a:cxn ang="0">
                  <a:pos x="connsiteX10479" y="connsiteY10479"/>
                </a:cxn>
                <a:cxn ang="0">
                  <a:pos x="connsiteX10480" y="connsiteY10480"/>
                </a:cxn>
                <a:cxn ang="0">
                  <a:pos x="connsiteX10481" y="connsiteY10481"/>
                </a:cxn>
                <a:cxn ang="0">
                  <a:pos x="connsiteX10482" y="connsiteY10482"/>
                </a:cxn>
                <a:cxn ang="0">
                  <a:pos x="connsiteX10483" y="connsiteY10483"/>
                </a:cxn>
                <a:cxn ang="0">
                  <a:pos x="connsiteX10484" y="connsiteY10484"/>
                </a:cxn>
                <a:cxn ang="0">
                  <a:pos x="connsiteX10485" y="connsiteY10485"/>
                </a:cxn>
                <a:cxn ang="0">
                  <a:pos x="connsiteX10486" y="connsiteY10486"/>
                </a:cxn>
                <a:cxn ang="0">
                  <a:pos x="connsiteX10487" y="connsiteY10487"/>
                </a:cxn>
                <a:cxn ang="0">
                  <a:pos x="connsiteX10488" y="connsiteY10488"/>
                </a:cxn>
                <a:cxn ang="0">
                  <a:pos x="connsiteX10489" y="connsiteY10489"/>
                </a:cxn>
                <a:cxn ang="0">
                  <a:pos x="connsiteX10490" y="connsiteY10490"/>
                </a:cxn>
                <a:cxn ang="0">
                  <a:pos x="connsiteX10491" y="connsiteY10491"/>
                </a:cxn>
                <a:cxn ang="0">
                  <a:pos x="connsiteX10492" y="connsiteY10492"/>
                </a:cxn>
                <a:cxn ang="0">
                  <a:pos x="connsiteX10493" y="connsiteY10493"/>
                </a:cxn>
                <a:cxn ang="0">
                  <a:pos x="connsiteX10494" y="connsiteY10494"/>
                </a:cxn>
                <a:cxn ang="0">
                  <a:pos x="connsiteX10495" y="connsiteY10495"/>
                </a:cxn>
                <a:cxn ang="0">
                  <a:pos x="connsiteX10496" y="connsiteY10496"/>
                </a:cxn>
                <a:cxn ang="0">
                  <a:pos x="connsiteX10497" y="connsiteY10497"/>
                </a:cxn>
                <a:cxn ang="0">
                  <a:pos x="connsiteX10498" y="connsiteY10498"/>
                </a:cxn>
                <a:cxn ang="0">
                  <a:pos x="connsiteX10499" y="connsiteY10499"/>
                </a:cxn>
                <a:cxn ang="0">
                  <a:pos x="connsiteX10500" y="connsiteY10500"/>
                </a:cxn>
                <a:cxn ang="0">
                  <a:pos x="connsiteX10501" y="connsiteY10501"/>
                </a:cxn>
                <a:cxn ang="0">
                  <a:pos x="connsiteX10502" y="connsiteY10502"/>
                </a:cxn>
                <a:cxn ang="0">
                  <a:pos x="connsiteX10503" y="connsiteY10503"/>
                </a:cxn>
                <a:cxn ang="0">
                  <a:pos x="connsiteX10504" y="connsiteY10504"/>
                </a:cxn>
                <a:cxn ang="0">
                  <a:pos x="connsiteX10505" y="connsiteY10505"/>
                </a:cxn>
                <a:cxn ang="0">
                  <a:pos x="connsiteX10506" y="connsiteY10506"/>
                </a:cxn>
                <a:cxn ang="0">
                  <a:pos x="connsiteX10507" y="connsiteY10507"/>
                </a:cxn>
                <a:cxn ang="0">
                  <a:pos x="connsiteX10508" y="connsiteY10508"/>
                </a:cxn>
                <a:cxn ang="0">
                  <a:pos x="connsiteX10509" y="connsiteY10509"/>
                </a:cxn>
                <a:cxn ang="0">
                  <a:pos x="connsiteX10510" y="connsiteY10510"/>
                </a:cxn>
                <a:cxn ang="0">
                  <a:pos x="connsiteX10511" y="connsiteY10511"/>
                </a:cxn>
                <a:cxn ang="0">
                  <a:pos x="connsiteX10512" y="connsiteY10512"/>
                </a:cxn>
                <a:cxn ang="0">
                  <a:pos x="connsiteX10513" y="connsiteY10513"/>
                </a:cxn>
                <a:cxn ang="0">
                  <a:pos x="connsiteX10514" y="connsiteY10514"/>
                </a:cxn>
                <a:cxn ang="0">
                  <a:pos x="connsiteX10515" y="connsiteY10515"/>
                </a:cxn>
                <a:cxn ang="0">
                  <a:pos x="connsiteX10516" y="connsiteY10516"/>
                </a:cxn>
                <a:cxn ang="0">
                  <a:pos x="connsiteX10517" y="connsiteY10517"/>
                </a:cxn>
                <a:cxn ang="0">
                  <a:pos x="connsiteX10518" y="connsiteY10518"/>
                </a:cxn>
                <a:cxn ang="0">
                  <a:pos x="connsiteX10519" y="connsiteY10519"/>
                </a:cxn>
                <a:cxn ang="0">
                  <a:pos x="connsiteX10520" y="connsiteY10520"/>
                </a:cxn>
                <a:cxn ang="0">
                  <a:pos x="connsiteX10521" y="connsiteY10521"/>
                </a:cxn>
                <a:cxn ang="0">
                  <a:pos x="connsiteX10522" y="connsiteY10522"/>
                </a:cxn>
                <a:cxn ang="0">
                  <a:pos x="connsiteX10523" y="connsiteY10523"/>
                </a:cxn>
                <a:cxn ang="0">
                  <a:pos x="connsiteX10524" y="connsiteY10524"/>
                </a:cxn>
                <a:cxn ang="0">
                  <a:pos x="connsiteX10525" y="connsiteY10525"/>
                </a:cxn>
                <a:cxn ang="0">
                  <a:pos x="connsiteX10526" y="connsiteY10526"/>
                </a:cxn>
                <a:cxn ang="0">
                  <a:pos x="connsiteX10527" y="connsiteY10527"/>
                </a:cxn>
                <a:cxn ang="0">
                  <a:pos x="connsiteX10528" y="connsiteY10528"/>
                </a:cxn>
                <a:cxn ang="0">
                  <a:pos x="connsiteX10529" y="connsiteY10529"/>
                </a:cxn>
                <a:cxn ang="0">
                  <a:pos x="connsiteX10530" y="connsiteY10530"/>
                </a:cxn>
                <a:cxn ang="0">
                  <a:pos x="connsiteX10531" y="connsiteY10531"/>
                </a:cxn>
                <a:cxn ang="0">
                  <a:pos x="connsiteX10532" y="connsiteY10532"/>
                </a:cxn>
                <a:cxn ang="0">
                  <a:pos x="connsiteX10533" y="connsiteY10533"/>
                </a:cxn>
                <a:cxn ang="0">
                  <a:pos x="connsiteX10534" y="connsiteY10534"/>
                </a:cxn>
                <a:cxn ang="0">
                  <a:pos x="connsiteX10535" y="connsiteY10535"/>
                </a:cxn>
                <a:cxn ang="0">
                  <a:pos x="connsiteX10536" y="connsiteY10536"/>
                </a:cxn>
                <a:cxn ang="0">
                  <a:pos x="connsiteX10537" y="connsiteY10537"/>
                </a:cxn>
                <a:cxn ang="0">
                  <a:pos x="connsiteX10538" y="connsiteY10538"/>
                </a:cxn>
                <a:cxn ang="0">
                  <a:pos x="connsiteX10539" y="connsiteY10539"/>
                </a:cxn>
                <a:cxn ang="0">
                  <a:pos x="connsiteX10540" y="connsiteY10540"/>
                </a:cxn>
                <a:cxn ang="0">
                  <a:pos x="connsiteX10541" y="connsiteY10541"/>
                </a:cxn>
                <a:cxn ang="0">
                  <a:pos x="connsiteX10542" y="connsiteY10542"/>
                </a:cxn>
                <a:cxn ang="0">
                  <a:pos x="connsiteX10543" y="connsiteY10543"/>
                </a:cxn>
                <a:cxn ang="0">
                  <a:pos x="connsiteX10544" y="connsiteY10544"/>
                </a:cxn>
                <a:cxn ang="0">
                  <a:pos x="connsiteX10545" y="connsiteY10545"/>
                </a:cxn>
                <a:cxn ang="0">
                  <a:pos x="connsiteX10546" y="connsiteY10546"/>
                </a:cxn>
                <a:cxn ang="0">
                  <a:pos x="connsiteX10547" y="connsiteY10547"/>
                </a:cxn>
                <a:cxn ang="0">
                  <a:pos x="connsiteX10548" y="connsiteY10548"/>
                </a:cxn>
                <a:cxn ang="0">
                  <a:pos x="connsiteX10549" y="connsiteY10549"/>
                </a:cxn>
                <a:cxn ang="0">
                  <a:pos x="connsiteX10550" y="connsiteY10550"/>
                </a:cxn>
                <a:cxn ang="0">
                  <a:pos x="connsiteX10551" y="connsiteY10551"/>
                </a:cxn>
                <a:cxn ang="0">
                  <a:pos x="connsiteX10552" y="connsiteY10552"/>
                </a:cxn>
                <a:cxn ang="0">
                  <a:pos x="connsiteX10553" y="connsiteY10553"/>
                </a:cxn>
                <a:cxn ang="0">
                  <a:pos x="connsiteX10554" y="connsiteY10554"/>
                </a:cxn>
                <a:cxn ang="0">
                  <a:pos x="connsiteX10555" y="connsiteY10555"/>
                </a:cxn>
                <a:cxn ang="0">
                  <a:pos x="connsiteX10556" y="connsiteY10556"/>
                </a:cxn>
                <a:cxn ang="0">
                  <a:pos x="connsiteX10557" y="connsiteY10557"/>
                </a:cxn>
                <a:cxn ang="0">
                  <a:pos x="connsiteX10558" y="connsiteY10558"/>
                </a:cxn>
                <a:cxn ang="0">
                  <a:pos x="connsiteX10559" y="connsiteY10559"/>
                </a:cxn>
                <a:cxn ang="0">
                  <a:pos x="connsiteX10560" y="connsiteY10560"/>
                </a:cxn>
                <a:cxn ang="0">
                  <a:pos x="connsiteX10561" y="connsiteY10561"/>
                </a:cxn>
                <a:cxn ang="0">
                  <a:pos x="connsiteX10562" y="connsiteY10562"/>
                </a:cxn>
                <a:cxn ang="0">
                  <a:pos x="connsiteX10563" y="connsiteY10563"/>
                </a:cxn>
                <a:cxn ang="0">
                  <a:pos x="connsiteX10564" y="connsiteY10564"/>
                </a:cxn>
                <a:cxn ang="0">
                  <a:pos x="connsiteX10565" y="connsiteY10565"/>
                </a:cxn>
                <a:cxn ang="0">
                  <a:pos x="connsiteX10566" y="connsiteY10566"/>
                </a:cxn>
                <a:cxn ang="0">
                  <a:pos x="connsiteX10567" y="connsiteY10567"/>
                </a:cxn>
                <a:cxn ang="0">
                  <a:pos x="connsiteX10568" y="connsiteY10568"/>
                </a:cxn>
                <a:cxn ang="0">
                  <a:pos x="connsiteX10569" y="connsiteY10569"/>
                </a:cxn>
                <a:cxn ang="0">
                  <a:pos x="connsiteX10570" y="connsiteY10570"/>
                </a:cxn>
                <a:cxn ang="0">
                  <a:pos x="connsiteX10571" y="connsiteY10571"/>
                </a:cxn>
                <a:cxn ang="0">
                  <a:pos x="connsiteX10572" y="connsiteY10572"/>
                </a:cxn>
                <a:cxn ang="0">
                  <a:pos x="connsiteX10573" y="connsiteY10573"/>
                </a:cxn>
                <a:cxn ang="0">
                  <a:pos x="connsiteX10574" y="connsiteY10574"/>
                </a:cxn>
                <a:cxn ang="0">
                  <a:pos x="connsiteX10575" y="connsiteY10575"/>
                </a:cxn>
                <a:cxn ang="0">
                  <a:pos x="connsiteX10576" y="connsiteY10576"/>
                </a:cxn>
                <a:cxn ang="0">
                  <a:pos x="connsiteX10577" y="connsiteY10577"/>
                </a:cxn>
                <a:cxn ang="0">
                  <a:pos x="connsiteX10578" y="connsiteY10578"/>
                </a:cxn>
                <a:cxn ang="0">
                  <a:pos x="connsiteX10579" y="connsiteY10579"/>
                </a:cxn>
                <a:cxn ang="0">
                  <a:pos x="connsiteX10580" y="connsiteY10580"/>
                </a:cxn>
                <a:cxn ang="0">
                  <a:pos x="connsiteX10581" y="connsiteY10581"/>
                </a:cxn>
                <a:cxn ang="0">
                  <a:pos x="connsiteX10582" y="connsiteY10582"/>
                </a:cxn>
                <a:cxn ang="0">
                  <a:pos x="connsiteX10583" y="connsiteY10583"/>
                </a:cxn>
                <a:cxn ang="0">
                  <a:pos x="connsiteX10584" y="connsiteY10584"/>
                </a:cxn>
                <a:cxn ang="0">
                  <a:pos x="connsiteX10585" y="connsiteY10585"/>
                </a:cxn>
                <a:cxn ang="0">
                  <a:pos x="connsiteX10586" y="connsiteY10586"/>
                </a:cxn>
                <a:cxn ang="0">
                  <a:pos x="connsiteX10587" y="connsiteY10587"/>
                </a:cxn>
                <a:cxn ang="0">
                  <a:pos x="connsiteX10588" y="connsiteY10588"/>
                </a:cxn>
                <a:cxn ang="0">
                  <a:pos x="connsiteX10589" y="connsiteY10589"/>
                </a:cxn>
                <a:cxn ang="0">
                  <a:pos x="connsiteX10590" y="connsiteY10590"/>
                </a:cxn>
                <a:cxn ang="0">
                  <a:pos x="connsiteX10591" y="connsiteY10591"/>
                </a:cxn>
                <a:cxn ang="0">
                  <a:pos x="connsiteX10592" y="connsiteY10592"/>
                </a:cxn>
                <a:cxn ang="0">
                  <a:pos x="connsiteX10593" y="connsiteY10593"/>
                </a:cxn>
                <a:cxn ang="0">
                  <a:pos x="connsiteX10594" y="connsiteY10594"/>
                </a:cxn>
                <a:cxn ang="0">
                  <a:pos x="connsiteX10595" y="connsiteY10595"/>
                </a:cxn>
                <a:cxn ang="0">
                  <a:pos x="connsiteX10596" y="connsiteY10596"/>
                </a:cxn>
                <a:cxn ang="0">
                  <a:pos x="connsiteX10597" y="connsiteY10597"/>
                </a:cxn>
                <a:cxn ang="0">
                  <a:pos x="connsiteX10598" y="connsiteY10598"/>
                </a:cxn>
                <a:cxn ang="0">
                  <a:pos x="connsiteX10599" y="connsiteY10599"/>
                </a:cxn>
                <a:cxn ang="0">
                  <a:pos x="connsiteX10600" y="connsiteY10600"/>
                </a:cxn>
                <a:cxn ang="0">
                  <a:pos x="connsiteX10601" y="connsiteY10601"/>
                </a:cxn>
                <a:cxn ang="0">
                  <a:pos x="connsiteX10602" y="connsiteY10602"/>
                </a:cxn>
                <a:cxn ang="0">
                  <a:pos x="connsiteX10603" y="connsiteY10603"/>
                </a:cxn>
                <a:cxn ang="0">
                  <a:pos x="connsiteX10604" y="connsiteY10604"/>
                </a:cxn>
                <a:cxn ang="0">
                  <a:pos x="connsiteX10605" y="connsiteY10605"/>
                </a:cxn>
                <a:cxn ang="0">
                  <a:pos x="connsiteX10606" y="connsiteY10606"/>
                </a:cxn>
                <a:cxn ang="0">
                  <a:pos x="connsiteX10607" y="connsiteY10607"/>
                </a:cxn>
                <a:cxn ang="0">
                  <a:pos x="connsiteX10608" y="connsiteY10608"/>
                </a:cxn>
                <a:cxn ang="0">
                  <a:pos x="connsiteX10609" y="connsiteY10609"/>
                </a:cxn>
                <a:cxn ang="0">
                  <a:pos x="connsiteX10610" y="connsiteY10610"/>
                </a:cxn>
                <a:cxn ang="0">
                  <a:pos x="connsiteX10611" y="connsiteY10611"/>
                </a:cxn>
                <a:cxn ang="0">
                  <a:pos x="connsiteX10612" y="connsiteY10612"/>
                </a:cxn>
                <a:cxn ang="0">
                  <a:pos x="connsiteX10613" y="connsiteY10613"/>
                </a:cxn>
                <a:cxn ang="0">
                  <a:pos x="connsiteX10614" y="connsiteY10614"/>
                </a:cxn>
                <a:cxn ang="0">
                  <a:pos x="connsiteX10615" y="connsiteY10615"/>
                </a:cxn>
                <a:cxn ang="0">
                  <a:pos x="connsiteX10616" y="connsiteY10616"/>
                </a:cxn>
                <a:cxn ang="0">
                  <a:pos x="connsiteX10617" y="connsiteY10617"/>
                </a:cxn>
                <a:cxn ang="0">
                  <a:pos x="connsiteX10618" y="connsiteY10618"/>
                </a:cxn>
                <a:cxn ang="0">
                  <a:pos x="connsiteX10619" y="connsiteY10619"/>
                </a:cxn>
                <a:cxn ang="0">
                  <a:pos x="connsiteX10620" y="connsiteY10620"/>
                </a:cxn>
                <a:cxn ang="0">
                  <a:pos x="connsiteX10621" y="connsiteY10621"/>
                </a:cxn>
                <a:cxn ang="0">
                  <a:pos x="connsiteX10622" y="connsiteY10622"/>
                </a:cxn>
                <a:cxn ang="0">
                  <a:pos x="connsiteX10623" y="connsiteY10623"/>
                </a:cxn>
                <a:cxn ang="0">
                  <a:pos x="connsiteX10624" y="connsiteY10624"/>
                </a:cxn>
                <a:cxn ang="0">
                  <a:pos x="connsiteX10625" y="connsiteY10625"/>
                </a:cxn>
                <a:cxn ang="0">
                  <a:pos x="connsiteX10626" y="connsiteY10626"/>
                </a:cxn>
                <a:cxn ang="0">
                  <a:pos x="connsiteX10627" y="connsiteY10627"/>
                </a:cxn>
                <a:cxn ang="0">
                  <a:pos x="connsiteX10628" y="connsiteY10628"/>
                </a:cxn>
                <a:cxn ang="0">
                  <a:pos x="connsiteX10629" y="connsiteY10629"/>
                </a:cxn>
                <a:cxn ang="0">
                  <a:pos x="connsiteX10630" y="connsiteY10630"/>
                </a:cxn>
                <a:cxn ang="0">
                  <a:pos x="connsiteX10631" y="connsiteY10631"/>
                </a:cxn>
                <a:cxn ang="0">
                  <a:pos x="connsiteX10632" y="connsiteY10632"/>
                </a:cxn>
                <a:cxn ang="0">
                  <a:pos x="connsiteX10633" y="connsiteY10633"/>
                </a:cxn>
                <a:cxn ang="0">
                  <a:pos x="connsiteX10634" y="connsiteY10634"/>
                </a:cxn>
                <a:cxn ang="0">
                  <a:pos x="connsiteX10635" y="connsiteY10635"/>
                </a:cxn>
                <a:cxn ang="0">
                  <a:pos x="connsiteX10636" y="connsiteY10636"/>
                </a:cxn>
                <a:cxn ang="0">
                  <a:pos x="connsiteX10637" y="connsiteY10637"/>
                </a:cxn>
                <a:cxn ang="0">
                  <a:pos x="connsiteX10638" y="connsiteY10638"/>
                </a:cxn>
                <a:cxn ang="0">
                  <a:pos x="connsiteX10639" y="connsiteY10639"/>
                </a:cxn>
                <a:cxn ang="0">
                  <a:pos x="connsiteX10640" y="connsiteY10640"/>
                </a:cxn>
                <a:cxn ang="0">
                  <a:pos x="connsiteX10641" y="connsiteY10641"/>
                </a:cxn>
                <a:cxn ang="0">
                  <a:pos x="connsiteX10642" y="connsiteY10642"/>
                </a:cxn>
                <a:cxn ang="0">
                  <a:pos x="connsiteX10643" y="connsiteY10643"/>
                </a:cxn>
                <a:cxn ang="0">
                  <a:pos x="connsiteX10644" y="connsiteY10644"/>
                </a:cxn>
                <a:cxn ang="0">
                  <a:pos x="connsiteX10645" y="connsiteY10645"/>
                </a:cxn>
                <a:cxn ang="0">
                  <a:pos x="connsiteX10646" y="connsiteY10646"/>
                </a:cxn>
                <a:cxn ang="0">
                  <a:pos x="connsiteX10647" y="connsiteY10647"/>
                </a:cxn>
                <a:cxn ang="0">
                  <a:pos x="connsiteX10648" y="connsiteY10648"/>
                </a:cxn>
                <a:cxn ang="0">
                  <a:pos x="connsiteX10649" y="connsiteY10649"/>
                </a:cxn>
                <a:cxn ang="0">
                  <a:pos x="connsiteX10650" y="connsiteY10650"/>
                </a:cxn>
                <a:cxn ang="0">
                  <a:pos x="connsiteX10651" y="connsiteY10651"/>
                </a:cxn>
                <a:cxn ang="0">
                  <a:pos x="connsiteX10652" y="connsiteY10652"/>
                </a:cxn>
                <a:cxn ang="0">
                  <a:pos x="connsiteX10653" y="connsiteY10653"/>
                </a:cxn>
                <a:cxn ang="0">
                  <a:pos x="connsiteX10654" y="connsiteY10654"/>
                </a:cxn>
                <a:cxn ang="0">
                  <a:pos x="connsiteX10655" y="connsiteY10655"/>
                </a:cxn>
                <a:cxn ang="0">
                  <a:pos x="connsiteX10656" y="connsiteY10656"/>
                </a:cxn>
                <a:cxn ang="0">
                  <a:pos x="connsiteX10657" y="connsiteY10657"/>
                </a:cxn>
                <a:cxn ang="0">
                  <a:pos x="connsiteX10658" y="connsiteY10658"/>
                </a:cxn>
                <a:cxn ang="0">
                  <a:pos x="connsiteX10659" y="connsiteY10659"/>
                </a:cxn>
                <a:cxn ang="0">
                  <a:pos x="connsiteX10660" y="connsiteY10660"/>
                </a:cxn>
                <a:cxn ang="0">
                  <a:pos x="connsiteX10661" y="connsiteY10661"/>
                </a:cxn>
                <a:cxn ang="0">
                  <a:pos x="connsiteX10662" y="connsiteY10662"/>
                </a:cxn>
                <a:cxn ang="0">
                  <a:pos x="connsiteX10663" y="connsiteY10663"/>
                </a:cxn>
                <a:cxn ang="0">
                  <a:pos x="connsiteX10664" y="connsiteY10664"/>
                </a:cxn>
                <a:cxn ang="0">
                  <a:pos x="connsiteX10665" y="connsiteY10665"/>
                </a:cxn>
                <a:cxn ang="0">
                  <a:pos x="connsiteX10666" y="connsiteY10666"/>
                </a:cxn>
                <a:cxn ang="0">
                  <a:pos x="connsiteX10667" y="connsiteY10667"/>
                </a:cxn>
                <a:cxn ang="0">
                  <a:pos x="connsiteX10668" y="connsiteY10668"/>
                </a:cxn>
                <a:cxn ang="0">
                  <a:pos x="connsiteX10669" y="connsiteY10669"/>
                </a:cxn>
                <a:cxn ang="0">
                  <a:pos x="connsiteX10670" y="connsiteY10670"/>
                </a:cxn>
                <a:cxn ang="0">
                  <a:pos x="connsiteX10671" y="connsiteY10671"/>
                </a:cxn>
                <a:cxn ang="0">
                  <a:pos x="connsiteX10672" y="connsiteY10672"/>
                </a:cxn>
                <a:cxn ang="0">
                  <a:pos x="connsiteX10673" y="connsiteY10673"/>
                </a:cxn>
                <a:cxn ang="0">
                  <a:pos x="connsiteX10674" y="connsiteY10674"/>
                </a:cxn>
                <a:cxn ang="0">
                  <a:pos x="connsiteX10675" y="connsiteY10675"/>
                </a:cxn>
                <a:cxn ang="0">
                  <a:pos x="connsiteX10676" y="connsiteY10676"/>
                </a:cxn>
                <a:cxn ang="0">
                  <a:pos x="connsiteX10677" y="connsiteY10677"/>
                </a:cxn>
                <a:cxn ang="0">
                  <a:pos x="connsiteX10678" y="connsiteY10678"/>
                </a:cxn>
                <a:cxn ang="0">
                  <a:pos x="connsiteX10679" y="connsiteY10679"/>
                </a:cxn>
                <a:cxn ang="0">
                  <a:pos x="connsiteX10680" y="connsiteY10680"/>
                </a:cxn>
                <a:cxn ang="0">
                  <a:pos x="connsiteX10681" y="connsiteY10681"/>
                </a:cxn>
                <a:cxn ang="0">
                  <a:pos x="connsiteX10682" y="connsiteY10682"/>
                </a:cxn>
                <a:cxn ang="0">
                  <a:pos x="connsiteX10683" y="connsiteY10683"/>
                </a:cxn>
                <a:cxn ang="0">
                  <a:pos x="connsiteX10684" y="connsiteY10684"/>
                </a:cxn>
                <a:cxn ang="0">
                  <a:pos x="connsiteX10685" y="connsiteY10685"/>
                </a:cxn>
                <a:cxn ang="0">
                  <a:pos x="connsiteX10686" y="connsiteY10686"/>
                </a:cxn>
                <a:cxn ang="0">
                  <a:pos x="connsiteX10687" y="connsiteY10687"/>
                </a:cxn>
                <a:cxn ang="0">
                  <a:pos x="connsiteX10688" y="connsiteY10688"/>
                </a:cxn>
                <a:cxn ang="0">
                  <a:pos x="connsiteX10689" y="connsiteY10689"/>
                </a:cxn>
                <a:cxn ang="0">
                  <a:pos x="connsiteX10690" y="connsiteY10690"/>
                </a:cxn>
                <a:cxn ang="0">
                  <a:pos x="connsiteX10691" y="connsiteY10691"/>
                </a:cxn>
                <a:cxn ang="0">
                  <a:pos x="connsiteX10692" y="connsiteY10692"/>
                </a:cxn>
                <a:cxn ang="0">
                  <a:pos x="connsiteX10693" y="connsiteY10693"/>
                </a:cxn>
                <a:cxn ang="0">
                  <a:pos x="connsiteX10694" y="connsiteY10694"/>
                </a:cxn>
                <a:cxn ang="0">
                  <a:pos x="connsiteX10695" y="connsiteY10695"/>
                </a:cxn>
                <a:cxn ang="0">
                  <a:pos x="connsiteX10696" y="connsiteY10696"/>
                </a:cxn>
                <a:cxn ang="0">
                  <a:pos x="connsiteX10697" y="connsiteY10697"/>
                </a:cxn>
                <a:cxn ang="0">
                  <a:pos x="connsiteX10698" y="connsiteY10698"/>
                </a:cxn>
                <a:cxn ang="0">
                  <a:pos x="connsiteX10699" y="connsiteY10699"/>
                </a:cxn>
                <a:cxn ang="0">
                  <a:pos x="connsiteX10700" y="connsiteY10700"/>
                </a:cxn>
                <a:cxn ang="0">
                  <a:pos x="connsiteX10701" y="connsiteY10701"/>
                </a:cxn>
                <a:cxn ang="0">
                  <a:pos x="connsiteX10702" y="connsiteY10702"/>
                </a:cxn>
                <a:cxn ang="0">
                  <a:pos x="connsiteX10703" y="connsiteY10703"/>
                </a:cxn>
                <a:cxn ang="0">
                  <a:pos x="connsiteX10704" y="connsiteY10704"/>
                </a:cxn>
                <a:cxn ang="0">
                  <a:pos x="connsiteX10705" y="connsiteY10705"/>
                </a:cxn>
                <a:cxn ang="0">
                  <a:pos x="connsiteX10706" y="connsiteY10706"/>
                </a:cxn>
                <a:cxn ang="0">
                  <a:pos x="connsiteX10707" y="connsiteY10707"/>
                </a:cxn>
                <a:cxn ang="0">
                  <a:pos x="connsiteX10708" y="connsiteY10708"/>
                </a:cxn>
                <a:cxn ang="0">
                  <a:pos x="connsiteX10709" y="connsiteY10709"/>
                </a:cxn>
                <a:cxn ang="0">
                  <a:pos x="connsiteX10710" y="connsiteY10710"/>
                </a:cxn>
                <a:cxn ang="0">
                  <a:pos x="connsiteX10711" y="connsiteY10711"/>
                </a:cxn>
                <a:cxn ang="0">
                  <a:pos x="connsiteX10712" y="connsiteY10712"/>
                </a:cxn>
                <a:cxn ang="0">
                  <a:pos x="connsiteX10713" y="connsiteY10713"/>
                </a:cxn>
                <a:cxn ang="0">
                  <a:pos x="connsiteX10714" y="connsiteY10714"/>
                </a:cxn>
                <a:cxn ang="0">
                  <a:pos x="connsiteX10715" y="connsiteY10715"/>
                </a:cxn>
                <a:cxn ang="0">
                  <a:pos x="connsiteX10716" y="connsiteY10716"/>
                </a:cxn>
                <a:cxn ang="0">
                  <a:pos x="connsiteX10717" y="connsiteY10717"/>
                </a:cxn>
                <a:cxn ang="0">
                  <a:pos x="connsiteX10718" y="connsiteY10718"/>
                </a:cxn>
                <a:cxn ang="0">
                  <a:pos x="connsiteX10719" y="connsiteY10719"/>
                </a:cxn>
                <a:cxn ang="0">
                  <a:pos x="connsiteX10720" y="connsiteY10720"/>
                </a:cxn>
                <a:cxn ang="0">
                  <a:pos x="connsiteX10721" y="connsiteY10721"/>
                </a:cxn>
                <a:cxn ang="0">
                  <a:pos x="connsiteX10722" y="connsiteY10722"/>
                </a:cxn>
                <a:cxn ang="0">
                  <a:pos x="connsiteX10723" y="connsiteY10723"/>
                </a:cxn>
                <a:cxn ang="0">
                  <a:pos x="connsiteX10724" y="connsiteY10724"/>
                </a:cxn>
                <a:cxn ang="0">
                  <a:pos x="connsiteX10725" y="connsiteY10725"/>
                </a:cxn>
                <a:cxn ang="0">
                  <a:pos x="connsiteX10726" y="connsiteY10726"/>
                </a:cxn>
                <a:cxn ang="0">
                  <a:pos x="connsiteX10727" y="connsiteY10727"/>
                </a:cxn>
                <a:cxn ang="0">
                  <a:pos x="connsiteX10728" y="connsiteY10728"/>
                </a:cxn>
                <a:cxn ang="0">
                  <a:pos x="connsiteX10729" y="connsiteY10729"/>
                </a:cxn>
                <a:cxn ang="0">
                  <a:pos x="connsiteX10730" y="connsiteY10730"/>
                </a:cxn>
                <a:cxn ang="0">
                  <a:pos x="connsiteX10731" y="connsiteY10731"/>
                </a:cxn>
                <a:cxn ang="0">
                  <a:pos x="connsiteX10732" y="connsiteY10732"/>
                </a:cxn>
                <a:cxn ang="0">
                  <a:pos x="connsiteX10733" y="connsiteY10733"/>
                </a:cxn>
                <a:cxn ang="0">
                  <a:pos x="connsiteX10734" y="connsiteY10734"/>
                </a:cxn>
                <a:cxn ang="0">
                  <a:pos x="connsiteX10735" y="connsiteY10735"/>
                </a:cxn>
                <a:cxn ang="0">
                  <a:pos x="connsiteX10736" y="connsiteY10736"/>
                </a:cxn>
                <a:cxn ang="0">
                  <a:pos x="connsiteX10737" y="connsiteY10737"/>
                </a:cxn>
                <a:cxn ang="0">
                  <a:pos x="connsiteX10738" y="connsiteY10738"/>
                </a:cxn>
                <a:cxn ang="0">
                  <a:pos x="connsiteX10739" y="connsiteY10739"/>
                </a:cxn>
                <a:cxn ang="0">
                  <a:pos x="connsiteX10740" y="connsiteY10740"/>
                </a:cxn>
                <a:cxn ang="0">
                  <a:pos x="connsiteX10741" y="connsiteY10741"/>
                </a:cxn>
                <a:cxn ang="0">
                  <a:pos x="connsiteX10742" y="connsiteY10742"/>
                </a:cxn>
                <a:cxn ang="0">
                  <a:pos x="connsiteX10743" y="connsiteY10743"/>
                </a:cxn>
                <a:cxn ang="0">
                  <a:pos x="connsiteX10744" y="connsiteY10744"/>
                </a:cxn>
                <a:cxn ang="0">
                  <a:pos x="connsiteX10745" y="connsiteY10745"/>
                </a:cxn>
                <a:cxn ang="0">
                  <a:pos x="connsiteX10746" y="connsiteY10746"/>
                </a:cxn>
                <a:cxn ang="0">
                  <a:pos x="connsiteX10747" y="connsiteY10747"/>
                </a:cxn>
                <a:cxn ang="0">
                  <a:pos x="connsiteX10748" y="connsiteY10748"/>
                </a:cxn>
                <a:cxn ang="0">
                  <a:pos x="connsiteX10749" y="connsiteY10749"/>
                </a:cxn>
                <a:cxn ang="0">
                  <a:pos x="connsiteX10750" y="connsiteY10750"/>
                </a:cxn>
                <a:cxn ang="0">
                  <a:pos x="connsiteX10751" y="connsiteY10751"/>
                </a:cxn>
                <a:cxn ang="0">
                  <a:pos x="connsiteX10752" y="connsiteY10752"/>
                </a:cxn>
                <a:cxn ang="0">
                  <a:pos x="connsiteX10753" y="connsiteY10753"/>
                </a:cxn>
                <a:cxn ang="0">
                  <a:pos x="connsiteX10754" y="connsiteY10754"/>
                </a:cxn>
                <a:cxn ang="0">
                  <a:pos x="connsiteX10755" y="connsiteY10755"/>
                </a:cxn>
                <a:cxn ang="0">
                  <a:pos x="connsiteX10756" y="connsiteY10756"/>
                </a:cxn>
                <a:cxn ang="0">
                  <a:pos x="connsiteX10757" y="connsiteY10757"/>
                </a:cxn>
                <a:cxn ang="0">
                  <a:pos x="connsiteX10758" y="connsiteY10758"/>
                </a:cxn>
                <a:cxn ang="0">
                  <a:pos x="connsiteX10759" y="connsiteY10759"/>
                </a:cxn>
                <a:cxn ang="0">
                  <a:pos x="connsiteX10760" y="connsiteY10760"/>
                </a:cxn>
                <a:cxn ang="0">
                  <a:pos x="connsiteX10761" y="connsiteY10761"/>
                </a:cxn>
                <a:cxn ang="0">
                  <a:pos x="connsiteX10762" y="connsiteY10762"/>
                </a:cxn>
                <a:cxn ang="0">
                  <a:pos x="connsiteX10763" y="connsiteY10763"/>
                </a:cxn>
                <a:cxn ang="0">
                  <a:pos x="connsiteX10764" y="connsiteY10764"/>
                </a:cxn>
                <a:cxn ang="0">
                  <a:pos x="connsiteX10765" y="connsiteY10765"/>
                </a:cxn>
                <a:cxn ang="0">
                  <a:pos x="connsiteX10766" y="connsiteY10766"/>
                </a:cxn>
                <a:cxn ang="0">
                  <a:pos x="connsiteX10767" y="connsiteY10767"/>
                </a:cxn>
                <a:cxn ang="0">
                  <a:pos x="connsiteX10768" y="connsiteY10768"/>
                </a:cxn>
                <a:cxn ang="0">
                  <a:pos x="connsiteX10769" y="connsiteY10769"/>
                </a:cxn>
                <a:cxn ang="0">
                  <a:pos x="connsiteX10770" y="connsiteY10770"/>
                </a:cxn>
                <a:cxn ang="0">
                  <a:pos x="connsiteX10771" y="connsiteY10771"/>
                </a:cxn>
                <a:cxn ang="0">
                  <a:pos x="connsiteX10772" y="connsiteY10772"/>
                </a:cxn>
                <a:cxn ang="0">
                  <a:pos x="connsiteX10773" y="connsiteY10773"/>
                </a:cxn>
                <a:cxn ang="0">
                  <a:pos x="connsiteX10774" y="connsiteY10774"/>
                </a:cxn>
                <a:cxn ang="0">
                  <a:pos x="connsiteX10775" y="connsiteY10775"/>
                </a:cxn>
                <a:cxn ang="0">
                  <a:pos x="connsiteX10776" y="connsiteY10776"/>
                </a:cxn>
                <a:cxn ang="0">
                  <a:pos x="connsiteX10777" y="connsiteY10777"/>
                </a:cxn>
                <a:cxn ang="0">
                  <a:pos x="connsiteX10778" y="connsiteY10778"/>
                </a:cxn>
                <a:cxn ang="0">
                  <a:pos x="connsiteX10779" y="connsiteY10779"/>
                </a:cxn>
                <a:cxn ang="0">
                  <a:pos x="connsiteX10780" y="connsiteY10780"/>
                </a:cxn>
                <a:cxn ang="0">
                  <a:pos x="connsiteX10781" y="connsiteY10781"/>
                </a:cxn>
                <a:cxn ang="0">
                  <a:pos x="connsiteX10782" y="connsiteY10782"/>
                </a:cxn>
                <a:cxn ang="0">
                  <a:pos x="connsiteX10783" y="connsiteY10783"/>
                </a:cxn>
                <a:cxn ang="0">
                  <a:pos x="connsiteX10784" y="connsiteY10784"/>
                </a:cxn>
                <a:cxn ang="0">
                  <a:pos x="connsiteX10785" y="connsiteY10785"/>
                </a:cxn>
                <a:cxn ang="0">
                  <a:pos x="connsiteX10786" y="connsiteY10786"/>
                </a:cxn>
                <a:cxn ang="0">
                  <a:pos x="connsiteX10787" y="connsiteY10787"/>
                </a:cxn>
                <a:cxn ang="0">
                  <a:pos x="connsiteX10788" y="connsiteY10788"/>
                </a:cxn>
                <a:cxn ang="0">
                  <a:pos x="connsiteX10789" y="connsiteY10789"/>
                </a:cxn>
                <a:cxn ang="0">
                  <a:pos x="connsiteX10790" y="connsiteY10790"/>
                </a:cxn>
                <a:cxn ang="0">
                  <a:pos x="connsiteX10791" y="connsiteY10791"/>
                </a:cxn>
                <a:cxn ang="0">
                  <a:pos x="connsiteX10792" y="connsiteY10792"/>
                </a:cxn>
                <a:cxn ang="0">
                  <a:pos x="connsiteX10793" y="connsiteY10793"/>
                </a:cxn>
                <a:cxn ang="0">
                  <a:pos x="connsiteX10794" y="connsiteY10794"/>
                </a:cxn>
                <a:cxn ang="0">
                  <a:pos x="connsiteX10795" y="connsiteY10795"/>
                </a:cxn>
                <a:cxn ang="0">
                  <a:pos x="connsiteX10796" y="connsiteY10796"/>
                </a:cxn>
                <a:cxn ang="0">
                  <a:pos x="connsiteX10797" y="connsiteY10797"/>
                </a:cxn>
                <a:cxn ang="0">
                  <a:pos x="connsiteX10798" y="connsiteY10798"/>
                </a:cxn>
                <a:cxn ang="0">
                  <a:pos x="connsiteX10799" y="connsiteY10799"/>
                </a:cxn>
                <a:cxn ang="0">
                  <a:pos x="connsiteX10800" y="connsiteY10800"/>
                </a:cxn>
                <a:cxn ang="0">
                  <a:pos x="connsiteX10801" y="connsiteY10801"/>
                </a:cxn>
                <a:cxn ang="0">
                  <a:pos x="connsiteX10802" y="connsiteY10802"/>
                </a:cxn>
                <a:cxn ang="0">
                  <a:pos x="connsiteX10803" y="connsiteY10803"/>
                </a:cxn>
                <a:cxn ang="0">
                  <a:pos x="connsiteX10804" y="connsiteY10804"/>
                </a:cxn>
                <a:cxn ang="0">
                  <a:pos x="connsiteX10805" y="connsiteY10805"/>
                </a:cxn>
                <a:cxn ang="0">
                  <a:pos x="connsiteX10806" y="connsiteY10806"/>
                </a:cxn>
                <a:cxn ang="0">
                  <a:pos x="connsiteX10807" y="connsiteY10807"/>
                </a:cxn>
                <a:cxn ang="0">
                  <a:pos x="connsiteX10808" y="connsiteY10808"/>
                </a:cxn>
                <a:cxn ang="0">
                  <a:pos x="connsiteX10809" y="connsiteY10809"/>
                </a:cxn>
                <a:cxn ang="0">
                  <a:pos x="connsiteX10810" y="connsiteY10810"/>
                </a:cxn>
                <a:cxn ang="0">
                  <a:pos x="connsiteX10811" y="connsiteY10811"/>
                </a:cxn>
                <a:cxn ang="0">
                  <a:pos x="connsiteX10812" y="connsiteY10812"/>
                </a:cxn>
                <a:cxn ang="0">
                  <a:pos x="connsiteX10813" y="connsiteY10813"/>
                </a:cxn>
                <a:cxn ang="0">
                  <a:pos x="connsiteX10814" y="connsiteY10814"/>
                </a:cxn>
                <a:cxn ang="0">
                  <a:pos x="connsiteX10815" y="connsiteY10815"/>
                </a:cxn>
                <a:cxn ang="0">
                  <a:pos x="connsiteX10816" y="connsiteY10816"/>
                </a:cxn>
                <a:cxn ang="0">
                  <a:pos x="connsiteX10817" y="connsiteY10817"/>
                </a:cxn>
                <a:cxn ang="0">
                  <a:pos x="connsiteX10818" y="connsiteY10818"/>
                </a:cxn>
                <a:cxn ang="0">
                  <a:pos x="connsiteX10819" y="connsiteY10819"/>
                </a:cxn>
                <a:cxn ang="0">
                  <a:pos x="connsiteX10820" y="connsiteY10820"/>
                </a:cxn>
                <a:cxn ang="0">
                  <a:pos x="connsiteX10821" y="connsiteY10821"/>
                </a:cxn>
                <a:cxn ang="0">
                  <a:pos x="connsiteX10822" y="connsiteY10822"/>
                </a:cxn>
                <a:cxn ang="0">
                  <a:pos x="connsiteX10823" y="connsiteY10823"/>
                </a:cxn>
                <a:cxn ang="0">
                  <a:pos x="connsiteX10824" y="connsiteY10824"/>
                </a:cxn>
                <a:cxn ang="0">
                  <a:pos x="connsiteX10825" y="connsiteY10825"/>
                </a:cxn>
                <a:cxn ang="0">
                  <a:pos x="connsiteX10826" y="connsiteY10826"/>
                </a:cxn>
                <a:cxn ang="0">
                  <a:pos x="connsiteX10827" y="connsiteY10827"/>
                </a:cxn>
                <a:cxn ang="0">
                  <a:pos x="connsiteX10828" y="connsiteY10828"/>
                </a:cxn>
                <a:cxn ang="0">
                  <a:pos x="connsiteX10829" y="connsiteY10829"/>
                </a:cxn>
                <a:cxn ang="0">
                  <a:pos x="connsiteX10830" y="connsiteY10830"/>
                </a:cxn>
                <a:cxn ang="0">
                  <a:pos x="connsiteX10831" y="connsiteY10831"/>
                </a:cxn>
                <a:cxn ang="0">
                  <a:pos x="connsiteX10832" y="connsiteY10832"/>
                </a:cxn>
                <a:cxn ang="0">
                  <a:pos x="connsiteX10833" y="connsiteY10833"/>
                </a:cxn>
                <a:cxn ang="0">
                  <a:pos x="connsiteX10834" y="connsiteY10834"/>
                </a:cxn>
                <a:cxn ang="0">
                  <a:pos x="connsiteX10835" y="connsiteY10835"/>
                </a:cxn>
                <a:cxn ang="0">
                  <a:pos x="connsiteX10836" y="connsiteY10836"/>
                </a:cxn>
                <a:cxn ang="0">
                  <a:pos x="connsiteX10837" y="connsiteY10837"/>
                </a:cxn>
                <a:cxn ang="0">
                  <a:pos x="connsiteX10838" y="connsiteY10838"/>
                </a:cxn>
                <a:cxn ang="0">
                  <a:pos x="connsiteX10839" y="connsiteY10839"/>
                </a:cxn>
                <a:cxn ang="0">
                  <a:pos x="connsiteX10840" y="connsiteY10840"/>
                </a:cxn>
                <a:cxn ang="0">
                  <a:pos x="connsiteX10841" y="connsiteY10841"/>
                </a:cxn>
                <a:cxn ang="0">
                  <a:pos x="connsiteX10842" y="connsiteY10842"/>
                </a:cxn>
                <a:cxn ang="0">
                  <a:pos x="connsiteX10843" y="connsiteY10843"/>
                </a:cxn>
                <a:cxn ang="0">
                  <a:pos x="connsiteX10844" y="connsiteY10844"/>
                </a:cxn>
                <a:cxn ang="0">
                  <a:pos x="connsiteX10845" y="connsiteY10845"/>
                </a:cxn>
                <a:cxn ang="0">
                  <a:pos x="connsiteX10846" y="connsiteY10846"/>
                </a:cxn>
                <a:cxn ang="0">
                  <a:pos x="connsiteX10847" y="connsiteY10847"/>
                </a:cxn>
                <a:cxn ang="0">
                  <a:pos x="connsiteX10848" y="connsiteY10848"/>
                </a:cxn>
                <a:cxn ang="0">
                  <a:pos x="connsiteX10849" y="connsiteY10849"/>
                </a:cxn>
                <a:cxn ang="0">
                  <a:pos x="connsiteX10850" y="connsiteY10850"/>
                </a:cxn>
                <a:cxn ang="0">
                  <a:pos x="connsiteX10851" y="connsiteY10851"/>
                </a:cxn>
                <a:cxn ang="0">
                  <a:pos x="connsiteX10852" y="connsiteY10852"/>
                </a:cxn>
                <a:cxn ang="0">
                  <a:pos x="connsiteX10853" y="connsiteY10853"/>
                </a:cxn>
                <a:cxn ang="0">
                  <a:pos x="connsiteX10854" y="connsiteY10854"/>
                </a:cxn>
                <a:cxn ang="0">
                  <a:pos x="connsiteX10855" y="connsiteY10855"/>
                </a:cxn>
                <a:cxn ang="0">
                  <a:pos x="connsiteX10856" y="connsiteY10856"/>
                </a:cxn>
                <a:cxn ang="0">
                  <a:pos x="connsiteX10857" y="connsiteY10857"/>
                </a:cxn>
                <a:cxn ang="0">
                  <a:pos x="connsiteX10858" y="connsiteY10858"/>
                </a:cxn>
                <a:cxn ang="0">
                  <a:pos x="connsiteX10859" y="connsiteY10859"/>
                </a:cxn>
                <a:cxn ang="0">
                  <a:pos x="connsiteX10860" y="connsiteY10860"/>
                </a:cxn>
                <a:cxn ang="0">
                  <a:pos x="connsiteX10861" y="connsiteY10861"/>
                </a:cxn>
                <a:cxn ang="0">
                  <a:pos x="connsiteX10862" y="connsiteY10862"/>
                </a:cxn>
                <a:cxn ang="0">
                  <a:pos x="connsiteX10863" y="connsiteY10863"/>
                </a:cxn>
                <a:cxn ang="0">
                  <a:pos x="connsiteX10864" y="connsiteY10864"/>
                </a:cxn>
                <a:cxn ang="0">
                  <a:pos x="connsiteX10865" y="connsiteY10865"/>
                </a:cxn>
                <a:cxn ang="0">
                  <a:pos x="connsiteX10866" y="connsiteY10866"/>
                </a:cxn>
                <a:cxn ang="0">
                  <a:pos x="connsiteX10867" y="connsiteY10867"/>
                </a:cxn>
                <a:cxn ang="0">
                  <a:pos x="connsiteX10868" y="connsiteY10868"/>
                </a:cxn>
                <a:cxn ang="0">
                  <a:pos x="connsiteX10869" y="connsiteY10869"/>
                </a:cxn>
                <a:cxn ang="0">
                  <a:pos x="connsiteX10870" y="connsiteY10870"/>
                </a:cxn>
                <a:cxn ang="0">
                  <a:pos x="connsiteX10871" y="connsiteY10871"/>
                </a:cxn>
                <a:cxn ang="0">
                  <a:pos x="connsiteX10872" y="connsiteY10872"/>
                </a:cxn>
                <a:cxn ang="0">
                  <a:pos x="connsiteX10873" y="connsiteY10873"/>
                </a:cxn>
                <a:cxn ang="0">
                  <a:pos x="connsiteX10874" y="connsiteY10874"/>
                </a:cxn>
                <a:cxn ang="0">
                  <a:pos x="connsiteX10875" y="connsiteY10875"/>
                </a:cxn>
                <a:cxn ang="0">
                  <a:pos x="connsiteX10876" y="connsiteY10876"/>
                </a:cxn>
                <a:cxn ang="0">
                  <a:pos x="connsiteX10877" y="connsiteY10877"/>
                </a:cxn>
                <a:cxn ang="0">
                  <a:pos x="connsiteX10878" y="connsiteY10878"/>
                </a:cxn>
                <a:cxn ang="0">
                  <a:pos x="connsiteX10879" y="connsiteY10879"/>
                </a:cxn>
                <a:cxn ang="0">
                  <a:pos x="connsiteX10880" y="connsiteY10880"/>
                </a:cxn>
                <a:cxn ang="0">
                  <a:pos x="connsiteX10881" y="connsiteY10881"/>
                </a:cxn>
                <a:cxn ang="0">
                  <a:pos x="connsiteX10882" y="connsiteY10882"/>
                </a:cxn>
                <a:cxn ang="0">
                  <a:pos x="connsiteX10883" y="connsiteY10883"/>
                </a:cxn>
                <a:cxn ang="0">
                  <a:pos x="connsiteX10884" y="connsiteY10884"/>
                </a:cxn>
                <a:cxn ang="0">
                  <a:pos x="connsiteX10885" y="connsiteY10885"/>
                </a:cxn>
                <a:cxn ang="0">
                  <a:pos x="connsiteX10886" y="connsiteY10886"/>
                </a:cxn>
                <a:cxn ang="0">
                  <a:pos x="connsiteX10887" y="connsiteY10887"/>
                </a:cxn>
                <a:cxn ang="0">
                  <a:pos x="connsiteX10888" y="connsiteY10888"/>
                </a:cxn>
                <a:cxn ang="0">
                  <a:pos x="connsiteX10889" y="connsiteY10889"/>
                </a:cxn>
                <a:cxn ang="0">
                  <a:pos x="connsiteX10890" y="connsiteY10890"/>
                </a:cxn>
                <a:cxn ang="0">
                  <a:pos x="connsiteX10891" y="connsiteY10891"/>
                </a:cxn>
                <a:cxn ang="0">
                  <a:pos x="connsiteX10892" y="connsiteY10892"/>
                </a:cxn>
                <a:cxn ang="0">
                  <a:pos x="connsiteX10893" y="connsiteY10893"/>
                </a:cxn>
                <a:cxn ang="0">
                  <a:pos x="connsiteX10894" y="connsiteY10894"/>
                </a:cxn>
                <a:cxn ang="0">
                  <a:pos x="connsiteX10895" y="connsiteY10895"/>
                </a:cxn>
                <a:cxn ang="0">
                  <a:pos x="connsiteX10896" y="connsiteY10896"/>
                </a:cxn>
                <a:cxn ang="0">
                  <a:pos x="connsiteX10897" y="connsiteY10897"/>
                </a:cxn>
                <a:cxn ang="0">
                  <a:pos x="connsiteX10898" y="connsiteY10898"/>
                </a:cxn>
                <a:cxn ang="0">
                  <a:pos x="connsiteX10899" y="connsiteY10899"/>
                </a:cxn>
                <a:cxn ang="0">
                  <a:pos x="connsiteX10900" y="connsiteY10900"/>
                </a:cxn>
                <a:cxn ang="0">
                  <a:pos x="connsiteX10901" y="connsiteY10901"/>
                </a:cxn>
                <a:cxn ang="0">
                  <a:pos x="connsiteX10902" y="connsiteY10902"/>
                </a:cxn>
                <a:cxn ang="0">
                  <a:pos x="connsiteX10903" y="connsiteY10903"/>
                </a:cxn>
                <a:cxn ang="0">
                  <a:pos x="connsiteX10904" y="connsiteY10904"/>
                </a:cxn>
                <a:cxn ang="0">
                  <a:pos x="connsiteX10905" y="connsiteY10905"/>
                </a:cxn>
                <a:cxn ang="0">
                  <a:pos x="connsiteX10906" y="connsiteY10906"/>
                </a:cxn>
                <a:cxn ang="0">
                  <a:pos x="connsiteX10907" y="connsiteY10907"/>
                </a:cxn>
                <a:cxn ang="0">
                  <a:pos x="connsiteX10908" y="connsiteY10908"/>
                </a:cxn>
                <a:cxn ang="0">
                  <a:pos x="connsiteX10909" y="connsiteY10909"/>
                </a:cxn>
                <a:cxn ang="0">
                  <a:pos x="connsiteX10910" y="connsiteY10910"/>
                </a:cxn>
                <a:cxn ang="0">
                  <a:pos x="connsiteX10911" y="connsiteY10911"/>
                </a:cxn>
                <a:cxn ang="0">
                  <a:pos x="connsiteX10912" y="connsiteY10912"/>
                </a:cxn>
                <a:cxn ang="0">
                  <a:pos x="connsiteX10913" y="connsiteY10913"/>
                </a:cxn>
                <a:cxn ang="0">
                  <a:pos x="connsiteX10914" y="connsiteY10914"/>
                </a:cxn>
                <a:cxn ang="0">
                  <a:pos x="connsiteX10915" y="connsiteY10915"/>
                </a:cxn>
                <a:cxn ang="0">
                  <a:pos x="connsiteX10916" y="connsiteY10916"/>
                </a:cxn>
                <a:cxn ang="0">
                  <a:pos x="connsiteX10917" y="connsiteY10917"/>
                </a:cxn>
                <a:cxn ang="0">
                  <a:pos x="connsiteX10918" y="connsiteY10918"/>
                </a:cxn>
                <a:cxn ang="0">
                  <a:pos x="connsiteX10919" y="connsiteY10919"/>
                </a:cxn>
                <a:cxn ang="0">
                  <a:pos x="connsiteX10920" y="connsiteY10920"/>
                </a:cxn>
                <a:cxn ang="0">
                  <a:pos x="connsiteX10921" y="connsiteY10921"/>
                </a:cxn>
                <a:cxn ang="0">
                  <a:pos x="connsiteX10922" y="connsiteY10922"/>
                </a:cxn>
                <a:cxn ang="0">
                  <a:pos x="connsiteX10923" y="connsiteY10923"/>
                </a:cxn>
                <a:cxn ang="0">
                  <a:pos x="connsiteX10924" y="connsiteY10924"/>
                </a:cxn>
                <a:cxn ang="0">
                  <a:pos x="connsiteX10925" y="connsiteY10925"/>
                </a:cxn>
                <a:cxn ang="0">
                  <a:pos x="connsiteX10926" y="connsiteY10926"/>
                </a:cxn>
                <a:cxn ang="0">
                  <a:pos x="connsiteX10927" y="connsiteY10927"/>
                </a:cxn>
                <a:cxn ang="0">
                  <a:pos x="connsiteX10928" y="connsiteY10928"/>
                </a:cxn>
                <a:cxn ang="0">
                  <a:pos x="connsiteX10929" y="connsiteY10929"/>
                </a:cxn>
                <a:cxn ang="0">
                  <a:pos x="connsiteX10930" y="connsiteY10930"/>
                </a:cxn>
                <a:cxn ang="0">
                  <a:pos x="connsiteX10931" y="connsiteY10931"/>
                </a:cxn>
                <a:cxn ang="0">
                  <a:pos x="connsiteX10932" y="connsiteY10932"/>
                </a:cxn>
                <a:cxn ang="0">
                  <a:pos x="connsiteX10933" y="connsiteY10933"/>
                </a:cxn>
                <a:cxn ang="0">
                  <a:pos x="connsiteX10934" y="connsiteY10934"/>
                </a:cxn>
                <a:cxn ang="0">
                  <a:pos x="connsiteX10935" y="connsiteY10935"/>
                </a:cxn>
                <a:cxn ang="0">
                  <a:pos x="connsiteX10936" y="connsiteY10936"/>
                </a:cxn>
                <a:cxn ang="0">
                  <a:pos x="connsiteX10937" y="connsiteY10937"/>
                </a:cxn>
                <a:cxn ang="0">
                  <a:pos x="connsiteX10938" y="connsiteY10938"/>
                </a:cxn>
                <a:cxn ang="0">
                  <a:pos x="connsiteX10939" y="connsiteY10939"/>
                </a:cxn>
                <a:cxn ang="0">
                  <a:pos x="connsiteX10940" y="connsiteY10940"/>
                </a:cxn>
                <a:cxn ang="0">
                  <a:pos x="connsiteX10941" y="connsiteY10941"/>
                </a:cxn>
                <a:cxn ang="0">
                  <a:pos x="connsiteX10942" y="connsiteY10942"/>
                </a:cxn>
                <a:cxn ang="0">
                  <a:pos x="connsiteX10943" y="connsiteY10943"/>
                </a:cxn>
                <a:cxn ang="0">
                  <a:pos x="connsiteX10944" y="connsiteY10944"/>
                </a:cxn>
                <a:cxn ang="0">
                  <a:pos x="connsiteX10945" y="connsiteY10945"/>
                </a:cxn>
                <a:cxn ang="0">
                  <a:pos x="connsiteX10946" y="connsiteY10946"/>
                </a:cxn>
                <a:cxn ang="0">
                  <a:pos x="connsiteX10947" y="connsiteY10947"/>
                </a:cxn>
                <a:cxn ang="0">
                  <a:pos x="connsiteX10948" y="connsiteY10948"/>
                </a:cxn>
                <a:cxn ang="0">
                  <a:pos x="connsiteX10949" y="connsiteY10949"/>
                </a:cxn>
                <a:cxn ang="0">
                  <a:pos x="connsiteX10950" y="connsiteY10950"/>
                </a:cxn>
                <a:cxn ang="0">
                  <a:pos x="connsiteX10951" y="connsiteY10951"/>
                </a:cxn>
                <a:cxn ang="0">
                  <a:pos x="connsiteX10952" y="connsiteY10952"/>
                </a:cxn>
                <a:cxn ang="0">
                  <a:pos x="connsiteX10953" y="connsiteY10953"/>
                </a:cxn>
                <a:cxn ang="0">
                  <a:pos x="connsiteX10954" y="connsiteY10954"/>
                </a:cxn>
                <a:cxn ang="0">
                  <a:pos x="connsiteX10955" y="connsiteY10955"/>
                </a:cxn>
                <a:cxn ang="0">
                  <a:pos x="connsiteX10956" y="connsiteY10956"/>
                </a:cxn>
                <a:cxn ang="0">
                  <a:pos x="connsiteX10957" y="connsiteY10957"/>
                </a:cxn>
                <a:cxn ang="0">
                  <a:pos x="connsiteX10958" y="connsiteY10958"/>
                </a:cxn>
                <a:cxn ang="0">
                  <a:pos x="connsiteX10959" y="connsiteY10959"/>
                </a:cxn>
                <a:cxn ang="0">
                  <a:pos x="connsiteX10960" y="connsiteY10960"/>
                </a:cxn>
                <a:cxn ang="0">
                  <a:pos x="connsiteX10961" y="connsiteY10961"/>
                </a:cxn>
                <a:cxn ang="0">
                  <a:pos x="connsiteX10962" y="connsiteY10962"/>
                </a:cxn>
                <a:cxn ang="0">
                  <a:pos x="connsiteX10963" y="connsiteY10963"/>
                </a:cxn>
                <a:cxn ang="0">
                  <a:pos x="connsiteX10964" y="connsiteY10964"/>
                </a:cxn>
                <a:cxn ang="0">
                  <a:pos x="connsiteX10965" y="connsiteY10965"/>
                </a:cxn>
                <a:cxn ang="0">
                  <a:pos x="connsiteX10966" y="connsiteY10966"/>
                </a:cxn>
                <a:cxn ang="0">
                  <a:pos x="connsiteX10967" y="connsiteY10967"/>
                </a:cxn>
                <a:cxn ang="0">
                  <a:pos x="connsiteX10968" y="connsiteY10968"/>
                </a:cxn>
                <a:cxn ang="0">
                  <a:pos x="connsiteX10969" y="connsiteY10969"/>
                </a:cxn>
                <a:cxn ang="0">
                  <a:pos x="connsiteX10970" y="connsiteY10970"/>
                </a:cxn>
                <a:cxn ang="0">
                  <a:pos x="connsiteX10971" y="connsiteY10971"/>
                </a:cxn>
                <a:cxn ang="0">
                  <a:pos x="connsiteX10972" y="connsiteY10972"/>
                </a:cxn>
                <a:cxn ang="0">
                  <a:pos x="connsiteX10973" y="connsiteY10973"/>
                </a:cxn>
                <a:cxn ang="0">
                  <a:pos x="connsiteX10974" y="connsiteY10974"/>
                </a:cxn>
                <a:cxn ang="0">
                  <a:pos x="connsiteX10975" y="connsiteY10975"/>
                </a:cxn>
                <a:cxn ang="0">
                  <a:pos x="connsiteX10976" y="connsiteY10976"/>
                </a:cxn>
                <a:cxn ang="0">
                  <a:pos x="connsiteX10977" y="connsiteY10977"/>
                </a:cxn>
                <a:cxn ang="0">
                  <a:pos x="connsiteX10978" y="connsiteY10978"/>
                </a:cxn>
                <a:cxn ang="0">
                  <a:pos x="connsiteX10979" y="connsiteY10979"/>
                </a:cxn>
                <a:cxn ang="0">
                  <a:pos x="connsiteX10980" y="connsiteY10980"/>
                </a:cxn>
                <a:cxn ang="0">
                  <a:pos x="connsiteX10981" y="connsiteY10981"/>
                </a:cxn>
                <a:cxn ang="0">
                  <a:pos x="connsiteX10982" y="connsiteY10982"/>
                </a:cxn>
                <a:cxn ang="0">
                  <a:pos x="connsiteX10983" y="connsiteY10983"/>
                </a:cxn>
                <a:cxn ang="0">
                  <a:pos x="connsiteX10984" y="connsiteY10984"/>
                </a:cxn>
                <a:cxn ang="0">
                  <a:pos x="connsiteX10985" y="connsiteY10985"/>
                </a:cxn>
                <a:cxn ang="0">
                  <a:pos x="connsiteX10986" y="connsiteY10986"/>
                </a:cxn>
                <a:cxn ang="0">
                  <a:pos x="connsiteX10987" y="connsiteY10987"/>
                </a:cxn>
                <a:cxn ang="0">
                  <a:pos x="connsiteX10988" y="connsiteY10988"/>
                </a:cxn>
                <a:cxn ang="0">
                  <a:pos x="connsiteX10989" y="connsiteY10989"/>
                </a:cxn>
                <a:cxn ang="0">
                  <a:pos x="connsiteX10990" y="connsiteY10990"/>
                </a:cxn>
                <a:cxn ang="0">
                  <a:pos x="connsiteX10991" y="connsiteY10991"/>
                </a:cxn>
                <a:cxn ang="0">
                  <a:pos x="connsiteX10992" y="connsiteY10992"/>
                </a:cxn>
                <a:cxn ang="0">
                  <a:pos x="connsiteX10993" y="connsiteY10993"/>
                </a:cxn>
                <a:cxn ang="0">
                  <a:pos x="connsiteX10994" y="connsiteY10994"/>
                </a:cxn>
                <a:cxn ang="0">
                  <a:pos x="connsiteX10995" y="connsiteY10995"/>
                </a:cxn>
                <a:cxn ang="0">
                  <a:pos x="connsiteX10996" y="connsiteY10996"/>
                </a:cxn>
                <a:cxn ang="0">
                  <a:pos x="connsiteX10997" y="connsiteY10997"/>
                </a:cxn>
                <a:cxn ang="0">
                  <a:pos x="connsiteX10998" y="connsiteY10998"/>
                </a:cxn>
                <a:cxn ang="0">
                  <a:pos x="connsiteX10999" y="connsiteY10999"/>
                </a:cxn>
                <a:cxn ang="0">
                  <a:pos x="connsiteX11000" y="connsiteY11000"/>
                </a:cxn>
                <a:cxn ang="0">
                  <a:pos x="connsiteX11001" y="connsiteY11001"/>
                </a:cxn>
                <a:cxn ang="0">
                  <a:pos x="connsiteX11002" y="connsiteY11002"/>
                </a:cxn>
                <a:cxn ang="0">
                  <a:pos x="connsiteX11003" y="connsiteY11003"/>
                </a:cxn>
                <a:cxn ang="0">
                  <a:pos x="connsiteX11004" y="connsiteY11004"/>
                </a:cxn>
                <a:cxn ang="0">
                  <a:pos x="connsiteX11005" y="connsiteY11005"/>
                </a:cxn>
                <a:cxn ang="0">
                  <a:pos x="connsiteX11006" y="connsiteY11006"/>
                </a:cxn>
                <a:cxn ang="0">
                  <a:pos x="connsiteX11007" y="connsiteY11007"/>
                </a:cxn>
                <a:cxn ang="0">
                  <a:pos x="connsiteX11008" y="connsiteY11008"/>
                </a:cxn>
                <a:cxn ang="0">
                  <a:pos x="connsiteX11009" y="connsiteY11009"/>
                </a:cxn>
                <a:cxn ang="0">
                  <a:pos x="connsiteX11010" y="connsiteY11010"/>
                </a:cxn>
                <a:cxn ang="0">
                  <a:pos x="connsiteX11011" y="connsiteY11011"/>
                </a:cxn>
                <a:cxn ang="0">
                  <a:pos x="connsiteX11012" y="connsiteY11012"/>
                </a:cxn>
                <a:cxn ang="0">
                  <a:pos x="connsiteX11013" y="connsiteY11013"/>
                </a:cxn>
                <a:cxn ang="0">
                  <a:pos x="connsiteX11014" y="connsiteY11014"/>
                </a:cxn>
                <a:cxn ang="0">
                  <a:pos x="connsiteX11015" y="connsiteY11015"/>
                </a:cxn>
                <a:cxn ang="0">
                  <a:pos x="connsiteX11016" y="connsiteY11016"/>
                </a:cxn>
                <a:cxn ang="0">
                  <a:pos x="connsiteX11017" y="connsiteY11017"/>
                </a:cxn>
                <a:cxn ang="0">
                  <a:pos x="connsiteX11018" y="connsiteY11018"/>
                </a:cxn>
                <a:cxn ang="0">
                  <a:pos x="connsiteX11019" y="connsiteY11019"/>
                </a:cxn>
                <a:cxn ang="0">
                  <a:pos x="connsiteX11020" y="connsiteY11020"/>
                </a:cxn>
                <a:cxn ang="0">
                  <a:pos x="connsiteX11021" y="connsiteY11021"/>
                </a:cxn>
                <a:cxn ang="0">
                  <a:pos x="connsiteX11022" y="connsiteY11022"/>
                </a:cxn>
                <a:cxn ang="0">
                  <a:pos x="connsiteX11023" y="connsiteY11023"/>
                </a:cxn>
                <a:cxn ang="0">
                  <a:pos x="connsiteX11024" y="connsiteY11024"/>
                </a:cxn>
                <a:cxn ang="0">
                  <a:pos x="connsiteX11025" y="connsiteY11025"/>
                </a:cxn>
                <a:cxn ang="0">
                  <a:pos x="connsiteX11026" y="connsiteY11026"/>
                </a:cxn>
                <a:cxn ang="0">
                  <a:pos x="connsiteX11027" y="connsiteY11027"/>
                </a:cxn>
                <a:cxn ang="0">
                  <a:pos x="connsiteX11028" y="connsiteY11028"/>
                </a:cxn>
                <a:cxn ang="0">
                  <a:pos x="connsiteX11029" y="connsiteY11029"/>
                </a:cxn>
                <a:cxn ang="0">
                  <a:pos x="connsiteX11030" y="connsiteY11030"/>
                </a:cxn>
                <a:cxn ang="0">
                  <a:pos x="connsiteX11031" y="connsiteY11031"/>
                </a:cxn>
                <a:cxn ang="0">
                  <a:pos x="connsiteX11032" y="connsiteY11032"/>
                </a:cxn>
                <a:cxn ang="0">
                  <a:pos x="connsiteX11033" y="connsiteY11033"/>
                </a:cxn>
                <a:cxn ang="0">
                  <a:pos x="connsiteX11034" y="connsiteY11034"/>
                </a:cxn>
                <a:cxn ang="0">
                  <a:pos x="connsiteX11035" y="connsiteY11035"/>
                </a:cxn>
                <a:cxn ang="0">
                  <a:pos x="connsiteX11036" y="connsiteY11036"/>
                </a:cxn>
                <a:cxn ang="0">
                  <a:pos x="connsiteX11037" y="connsiteY11037"/>
                </a:cxn>
                <a:cxn ang="0">
                  <a:pos x="connsiteX11038" y="connsiteY11038"/>
                </a:cxn>
                <a:cxn ang="0">
                  <a:pos x="connsiteX11039" y="connsiteY11039"/>
                </a:cxn>
                <a:cxn ang="0">
                  <a:pos x="connsiteX11040" y="connsiteY11040"/>
                </a:cxn>
                <a:cxn ang="0">
                  <a:pos x="connsiteX11041" y="connsiteY11041"/>
                </a:cxn>
                <a:cxn ang="0">
                  <a:pos x="connsiteX11042" y="connsiteY11042"/>
                </a:cxn>
                <a:cxn ang="0">
                  <a:pos x="connsiteX11043" y="connsiteY11043"/>
                </a:cxn>
                <a:cxn ang="0">
                  <a:pos x="connsiteX11044" y="connsiteY11044"/>
                </a:cxn>
                <a:cxn ang="0">
                  <a:pos x="connsiteX11045" y="connsiteY11045"/>
                </a:cxn>
                <a:cxn ang="0">
                  <a:pos x="connsiteX11046" y="connsiteY11046"/>
                </a:cxn>
                <a:cxn ang="0">
                  <a:pos x="connsiteX11047" y="connsiteY11047"/>
                </a:cxn>
                <a:cxn ang="0">
                  <a:pos x="connsiteX11048" y="connsiteY11048"/>
                </a:cxn>
                <a:cxn ang="0">
                  <a:pos x="connsiteX11049" y="connsiteY11049"/>
                </a:cxn>
                <a:cxn ang="0">
                  <a:pos x="connsiteX11050" y="connsiteY11050"/>
                </a:cxn>
                <a:cxn ang="0">
                  <a:pos x="connsiteX11051" y="connsiteY11051"/>
                </a:cxn>
                <a:cxn ang="0">
                  <a:pos x="connsiteX11052" y="connsiteY11052"/>
                </a:cxn>
                <a:cxn ang="0">
                  <a:pos x="connsiteX11053" y="connsiteY11053"/>
                </a:cxn>
                <a:cxn ang="0">
                  <a:pos x="connsiteX11054" y="connsiteY11054"/>
                </a:cxn>
                <a:cxn ang="0">
                  <a:pos x="connsiteX11055" y="connsiteY11055"/>
                </a:cxn>
                <a:cxn ang="0">
                  <a:pos x="connsiteX11056" y="connsiteY11056"/>
                </a:cxn>
                <a:cxn ang="0">
                  <a:pos x="connsiteX11057" y="connsiteY11057"/>
                </a:cxn>
                <a:cxn ang="0">
                  <a:pos x="connsiteX11058" y="connsiteY11058"/>
                </a:cxn>
                <a:cxn ang="0">
                  <a:pos x="connsiteX11059" y="connsiteY11059"/>
                </a:cxn>
                <a:cxn ang="0">
                  <a:pos x="connsiteX11060" y="connsiteY11060"/>
                </a:cxn>
                <a:cxn ang="0">
                  <a:pos x="connsiteX11061" y="connsiteY11061"/>
                </a:cxn>
                <a:cxn ang="0">
                  <a:pos x="connsiteX11062" y="connsiteY11062"/>
                </a:cxn>
                <a:cxn ang="0">
                  <a:pos x="connsiteX11063" y="connsiteY11063"/>
                </a:cxn>
                <a:cxn ang="0">
                  <a:pos x="connsiteX11064" y="connsiteY11064"/>
                </a:cxn>
                <a:cxn ang="0">
                  <a:pos x="connsiteX11065" y="connsiteY11065"/>
                </a:cxn>
                <a:cxn ang="0">
                  <a:pos x="connsiteX11066" y="connsiteY11066"/>
                </a:cxn>
                <a:cxn ang="0">
                  <a:pos x="connsiteX11067" y="connsiteY11067"/>
                </a:cxn>
                <a:cxn ang="0">
                  <a:pos x="connsiteX11068" y="connsiteY11068"/>
                </a:cxn>
                <a:cxn ang="0">
                  <a:pos x="connsiteX11069" y="connsiteY11069"/>
                </a:cxn>
                <a:cxn ang="0">
                  <a:pos x="connsiteX11070" y="connsiteY11070"/>
                </a:cxn>
                <a:cxn ang="0">
                  <a:pos x="connsiteX11071" y="connsiteY11071"/>
                </a:cxn>
                <a:cxn ang="0">
                  <a:pos x="connsiteX11072" y="connsiteY11072"/>
                </a:cxn>
                <a:cxn ang="0">
                  <a:pos x="connsiteX11073" y="connsiteY11073"/>
                </a:cxn>
                <a:cxn ang="0">
                  <a:pos x="connsiteX11074" y="connsiteY11074"/>
                </a:cxn>
                <a:cxn ang="0">
                  <a:pos x="connsiteX11075" y="connsiteY11075"/>
                </a:cxn>
                <a:cxn ang="0">
                  <a:pos x="connsiteX11076" y="connsiteY11076"/>
                </a:cxn>
                <a:cxn ang="0">
                  <a:pos x="connsiteX11077" y="connsiteY11077"/>
                </a:cxn>
                <a:cxn ang="0">
                  <a:pos x="connsiteX11078" y="connsiteY11078"/>
                </a:cxn>
                <a:cxn ang="0">
                  <a:pos x="connsiteX11079" y="connsiteY11079"/>
                </a:cxn>
                <a:cxn ang="0">
                  <a:pos x="connsiteX11080" y="connsiteY11080"/>
                </a:cxn>
                <a:cxn ang="0">
                  <a:pos x="connsiteX11081" y="connsiteY11081"/>
                </a:cxn>
                <a:cxn ang="0">
                  <a:pos x="connsiteX11082" y="connsiteY11082"/>
                </a:cxn>
                <a:cxn ang="0">
                  <a:pos x="connsiteX11083" y="connsiteY11083"/>
                </a:cxn>
                <a:cxn ang="0">
                  <a:pos x="connsiteX11084" y="connsiteY11084"/>
                </a:cxn>
                <a:cxn ang="0">
                  <a:pos x="connsiteX11085" y="connsiteY11085"/>
                </a:cxn>
                <a:cxn ang="0">
                  <a:pos x="connsiteX11086" y="connsiteY11086"/>
                </a:cxn>
                <a:cxn ang="0">
                  <a:pos x="connsiteX11087" y="connsiteY11087"/>
                </a:cxn>
                <a:cxn ang="0">
                  <a:pos x="connsiteX11088" y="connsiteY11088"/>
                </a:cxn>
                <a:cxn ang="0">
                  <a:pos x="connsiteX11089" y="connsiteY11089"/>
                </a:cxn>
                <a:cxn ang="0">
                  <a:pos x="connsiteX11090" y="connsiteY11090"/>
                </a:cxn>
                <a:cxn ang="0">
                  <a:pos x="connsiteX11091" y="connsiteY11091"/>
                </a:cxn>
                <a:cxn ang="0">
                  <a:pos x="connsiteX11092" y="connsiteY11092"/>
                </a:cxn>
                <a:cxn ang="0">
                  <a:pos x="connsiteX11093" y="connsiteY11093"/>
                </a:cxn>
                <a:cxn ang="0">
                  <a:pos x="connsiteX11094" y="connsiteY11094"/>
                </a:cxn>
                <a:cxn ang="0">
                  <a:pos x="connsiteX11095" y="connsiteY11095"/>
                </a:cxn>
                <a:cxn ang="0">
                  <a:pos x="connsiteX11096" y="connsiteY11096"/>
                </a:cxn>
                <a:cxn ang="0">
                  <a:pos x="connsiteX11097" y="connsiteY11097"/>
                </a:cxn>
                <a:cxn ang="0">
                  <a:pos x="connsiteX11098" y="connsiteY11098"/>
                </a:cxn>
                <a:cxn ang="0">
                  <a:pos x="connsiteX11099" y="connsiteY11099"/>
                </a:cxn>
                <a:cxn ang="0">
                  <a:pos x="connsiteX11100" y="connsiteY11100"/>
                </a:cxn>
                <a:cxn ang="0">
                  <a:pos x="connsiteX11101" y="connsiteY11101"/>
                </a:cxn>
                <a:cxn ang="0">
                  <a:pos x="connsiteX11102" y="connsiteY11102"/>
                </a:cxn>
                <a:cxn ang="0">
                  <a:pos x="connsiteX11103" y="connsiteY11103"/>
                </a:cxn>
                <a:cxn ang="0">
                  <a:pos x="connsiteX11104" y="connsiteY11104"/>
                </a:cxn>
                <a:cxn ang="0">
                  <a:pos x="connsiteX11105" y="connsiteY11105"/>
                </a:cxn>
                <a:cxn ang="0">
                  <a:pos x="connsiteX11106" y="connsiteY11106"/>
                </a:cxn>
                <a:cxn ang="0">
                  <a:pos x="connsiteX11107" y="connsiteY11107"/>
                </a:cxn>
                <a:cxn ang="0">
                  <a:pos x="connsiteX11108" y="connsiteY11108"/>
                </a:cxn>
                <a:cxn ang="0">
                  <a:pos x="connsiteX11109" y="connsiteY11109"/>
                </a:cxn>
                <a:cxn ang="0">
                  <a:pos x="connsiteX11110" y="connsiteY11110"/>
                </a:cxn>
                <a:cxn ang="0">
                  <a:pos x="connsiteX11111" y="connsiteY11111"/>
                </a:cxn>
                <a:cxn ang="0">
                  <a:pos x="connsiteX11112" y="connsiteY11112"/>
                </a:cxn>
                <a:cxn ang="0">
                  <a:pos x="connsiteX11113" y="connsiteY11113"/>
                </a:cxn>
                <a:cxn ang="0">
                  <a:pos x="connsiteX11114" y="connsiteY11114"/>
                </a:cxn>
                <a:cxn ang="0">
                  <a:pos x="connsiteX11115" y="connsiteY11115"/>
                </a:cxn>
                <a:cxn ang="0">
                  <a:pos x="connsiteX11116" y="connsiteY11116"/>
                </a:cxn>
                <a:cxn ang="0">
                  <a:pos x="connsiteX11117" y="connsiteY11117"/>
                </a:cxn>
                <a:cxn ang="0">
                  <a:pos x="connsiteX11118" y="connsiteY11118"/>
                </a:cxn>
                <a:cxn ang="0">
                  <a:pos x="connsiteX11119" y="connsiteY11119"/>
                </a:cxn>
                <a:cxn ang="0">
                  <a:pos x="connsiteX11120" y="connsiteY11120"/>
                </a:cxn>
                <a:cxn ang="0">
                  <a:pos x="connsiteX11121" y="connsiteY11121"/>
                </a:cxn>
                <a:cxn ang="0">
                  <a:pos x="connsiteX11122" y="connsiteY11122"/>
                </a:cxn>
                <a:cxn ang="0">
                  <a:pos x="connsiteX11123" y="connsiteY11123"/>
                </a:cxn>
                <a:cxn ang="0">
                  <a:pos x="connsiteX11124" y="connsiteY11124"/>
                </a:cxn>
                <a:cxn ang="0">
                  <a:pos x="connsiteX11125" y="connsiteY11125"/>
                </a:cxn>
                <a:cxn ang="0">
                  <a:pos x="connsiteX11126" y="connsiteY11126"/>
                </a:cxn>
                <a:cxn ang="0">
                  <a:pos x="connsiteX11127" y="connsiteY11127"/>
                </a:cxn>
                <a:cxn ang="0">
                  <a:pos x="connsiteX11128" y="connsiteY11128"/>
                </a:cxn>
                <a:cxn ang="0">
                  <a:pos x="connsiteX11129" y="connsiteY11129"/>
                </a:cxn>
                <a:cxn ang="0">
                  <a:pos x="connsiteX11130" y="connsiteY11130"/>
                </a:cxn>
                <a:cxn ang="0">
                  <a:pos x="connsiteX11131" y="connsiteY11131"/>
                </a:cxn>
                <a:cxn ang="0">
                  <a:pos x="connsiteX11132" y="connsiteY11132"/>
                </a:cxn>
                <a:cxn ang="0">
                  <a:pos x="connsiteX11133" y="connsiteY11133"/>
                </a:cxn>
                <a:cxn ang="0">
                  <a:pos x="connsiteX11134" y="connsiteY11134"/>
                </a:cxn>
                <a:cxn ang="0">
                  <a:pos x="connsiteX11135" y="connsiteY11135"/>
                </a:cxn>
                <a:cxn ang="0">
                  <a:pos x="connsiteX11136" y="connsiteY11136"/>
                </a:cxn>
                <a:cxn ang="0">
                  <a:pos x="connsiteX11137" y="connsiteY11137"/>
                </a:cxn>
                <a:cxn ang="0">
                  <a:pos x="connsiteX11138" y="connsiteY11138"/>
                </a:cxn>
                <a:cxn ang="0">
                  <a:pos x="connsiteX11139" y="connsiteY11139"/>
                </a:cxn>
                <a:cxn ang="0">
                  <a:pos x="connsiteX11140" y="connsiteY11140"/>
                </a:cxn>
                <a:cxn ang="0">
                  <a:pos x="connsiteX11141" y="connsiteY11141"/>
                </a:cxn>
                <a:cxn ang="0">
                  <a:pos x="connsiteX11142" y="connsiteY11142"/>
                </a:cxn>
                <a:cxn ang="0">
                  <a:pos x="connsiteX11143" y="connsiteY11143"/>
                </a:cxn>
                <a:cxn ang="0">
                  <a:pos x="connsiteX11144" y="connsiteY11144"/>
                </a:cxn>
                <a:cxn ang="0">
                  <a:pos x="connsiteX11145" y="connsiteY11145"/>
                </a:cxn>
                <a:cxn ang="0">
                  <a:pos x="connsiteX11146" y="connsiteY11146"/>
                </a:cxn>
                <a:cxn ang="0">
                  <a:pos x="connsiteX11147" y="connsiteY11147"/>
                </a:cxn>
                <a:cxn ang="0">
                  <a:pos x="connsiteX11148" y="connsiteY11148"/>
                </a:cxn>
                <a:cxn ang="0">
                  <a:pos x="connsiteX11149" y="connsiteY11149"/>
                </a:cxn>
                <a:cxn ang="0">
                  <a:pos x="connsiteX11150" y="connsiteY11150"/>
                </a:cxn>
                <a:cxn ang="0">
                  <a:pos x="connsiteX11151" y="connsiteY11151"/>
                </a:cxn>
                <a:cxn ang="0">
                  <a:pos x="connsiteX11152" y="connsiteY11152"/>
                </a:cxn>
                <a:cxn ang="0">
                  <a:pos x="connsiteX11153" y="connsiteY11153"/>
                </a:cxn>
                <a:cxn ang="0">
                  <a:pos x="connsiteX11154" y="connsiteY11154"/>
                </a:cxn>
                <a:cxn ang="0">
                  <a:pos x="connsiteX11155" y="connsiteY11155"/>
                </a:cxn>
                <a:cxn ang="0">
                  <a:pos x="connsiteX11156" y="connsiteY11156"/>
                </a:cxn>
                <a:cxn ang="0">
                  <a:pos x="connsiteX11157" y="connsiteY11157"/>
                </a:cxn>
                <a:cxn ang="0">
                  <a:pos x="connsiteX11158" y="connsiteY11158"/>
                </a:cxn>
                <a:cxn ang="0">
                  <a:pos x="connsiteX11159" y="connsiteY11159"/>
                </a:cxn>
                <a:cxn ang="0">
                  <a:pos x="connsiteX11160" y="connsiteY11160"/>
                </a:cxn>
                <a:cxn ang="0">
                  <a:pos x="connsiteX11161" y="connsiteY11161"/>
                </a:cxn>
                <a:cxn ang="0">
                  <a:pos x="connsiteX11162" y="connsiteY11162"/>
                </a:cxn>
                <a:cxn ang="0">
                  <a:pos x="connsiteX11163" y="connsiteY11163"/>
                </a:cxn>
                <a:cxn ang="0">
                  <a:pos x="connsiteX11164" y="connsiteY11164"/>
                </a:cxn>
                <a:cxn ang="0">
                  <a:pos x="connsiteX11165" y="connsiteY11165"/>
                </a:cxn>
                <a:cxn ang="0">
                  <a:pos x="connsiteX11166" y="connsiteY11166"/>
                </a:cxn>
                <a:cxn ang="0">
                  <a:pos x="connsiteX11167" y="connsiteY11167"/>
                </a:cxn>
                <a:cxn ang="0">
                  <a:pos x="connsiteX11168" y="connsiteY11168"/>
                </a:cxn>
                <a:cxn ang="0">
                  <a:pos x="connsiteX11169" y="connsiteY11169"/>
                </a:cxn>
                <a:cxn ang="0">
                  <a:pos x="connsiteX11170" y="connsiteY11170"/>
                </a:cxn>
                <a:cxn ang="0">
                  <a:pos x="connsiteX11171" y="connsiteY11171"/>
                </a:cxn>
                <a:cxn ang="0">
                  <a:pos x="connsiteX11172" y="connsiteY11172"/>
                </a:cxn>
                <a:cxn ang="0">
                  <a:pos x="connsiteX11173" y="connsiteY11173"/>
                </a:cxn>
                <a:cxn ang="0">
                  <a:pos x="connsiteX11174" y="connsiteY11174"/>
                </a:cxn>
                <a:cxn ang="0">
                  <a:pos x="connsiteX11175" y="connsiteY11175"/>
                </a:cxn>
                <a:cxn ang="0">
                  <a:pos x="connsiteX11176" y="connsiteY11176"/>
                </a:cxn>
                <a:cxn ang="0">
                  <a:pos x="connsiteX11177" y="connsiteY11177"/>
                </a:cxn>
                <a:cxn ang="0">
                  <a:pos x="connsiteX11178" y="connsiteY11178"/>
                </a:cxn>
                <a:cxn ang="0">
                  <a:pos x="connsiteX11179" y="connsiteY11179"/>
                </a:cxn>
                <a:cxn ang="0">
                  <a:pos x="connsiteX11180" y="connsiteY11180"/>
                </a:cxn>
                <a:cxn ang="0">
                  <a:pos x="connsiteX11181" y="connsiteY11181"/>
                </a:cxn>
                <a:cxn ang="0">
                  <a:pos x="connsiteX11182" y="connsiteY11182"/>
                </a:cxn>
                <a:cxn ang="0">
                  <a:pos x="connsiteX11183" y="connsiteY11183"/>
                </a:cxn>
                <a:cxn ang="0">
                  <a:pos x="connsiteX11184" y="connsiteY11184"/>
                </a:cxn>
                <a:cxn ang="0">
                  <a:pos x="connsiteX11185" y="connsiteY11185"/>
                </a:cxn>
                <a:cxn ang="0">
                  <a:pos x="connsiteX11186" y="connsiteY11186"/>
                </a:cxn>
                <a:cxn ang="0">
                  <a:pos x="connsiteX11187" y="connsiteY11187"/>
                </a:cxn>
                <a:cxn ang="0">
                  <a:pos x="connsiteX11188" y="connsiteY11188"/>
                </a:cxn>
                <a:cxn ang="0">
                  <a:pos x="connsiteX11189" y="connsiteY11189"/>
                </a:cxn>
                <a:cxn ang="0">
                  <a:pos x="connsiteX11190" y="connsiteY11190"/>
                </a:cxn>
                <a:cxn ang="0">
                  <a:pos x="connsiteX11191" y="connsiteY11191"/>
                </a:cxn>
                <a:cxn ang="0">
                  <a:pos x="connsiteX11192" y="connsiteY11192"/>
                </a:cxn>
                <a:cxn ang="0">
                  <a:pos x="connsiteX11193" y="connsiteY11193"/>
                </a:cxn>
                <a:cxn ang="0">
                  <a:pos x="connsiteX11194" y="connsiteY11194"/>
                </a:cxn>
                <a:cxn ang="0">
                  <a:pos x="connsiteX11195" y="connsiteY11195"/>
                </a:cxn>
                <a:cxn ang="0">
                  <a:pos x="connsiteX11196" y="connsiteY11196"/>
                </a:cxn>
                <a:cxn ang="0">
                  <a:pos x="connsiteX11197" y="connsiteY11197"/>
                </a:cxn>
                <a:cxn ang="0">
                  <a:pos x="connsiteX11198" y="connsiteY11198"/>
                </a:cxn>
                <a:cxn ang="0">
                  <a:pos x="connsiteX11199" y="connsiteY11199"/>
                </a:cxn>
                <a:cxn ang="0">
                  <a:pos x="connsiteX11200" y="connsiteY11200"/>
                </a:cxn>
                <a:cxn ang="0">
                  <a:pos x="connsiteX11201" y="connsiteY11201"/>
                </a:cxn>
                <a:cxn ang="0">
                  <a:pos x="connsiteX11202" y="connsiteY11202"/>
                </a:cxn>
                <a:cxn ang="0">
                  <a:pos x="connsiteX11203" y="connsiteY11203"/>
                </a:cxn>
                <a:cxn ang="0">
                  <a:pos x="connsiteX11204" y="connsiteY11204"/>
                </a:cxn>
                <a:cxn ang="0">
                  <a:pos x="connsiteX11205" y="connsiteY11205"/>
                </a:cxn>
                <a:cxn ang="0">
                  <a:pos x="connsiteX11206" y="connsiteY11206"/>
                </a:cxn>
                <a:cxn ang="0">
                  <a:pos x="connsiteX11207" y="connsiteY11207"/>
                </a:cxn>
                <a:cxn ang="0">
                  <a:pos x="connsiteX11208" y="connsiteY11208"/>
                </a:cxn>
                <a:cxn ang="0">
                  <a:pos x="connsiteX11209" y="connsiteY11209"/>
                </a:cxn>
                <a:cxn ang="0">
                  <a:pos x="connsiteX11210" y="connsiteY11210"/>
                </a:cxn>
                <a:cxn ang="0">
                  <a:pos x="connsiteX11211" y="connsiteY11211"/>
                </a:cxn>
                <a:cxn ang="0">
                  <a:pos x="connsiteX11212" y="connsiteY11212"/>
                </a:cxn>
                <a:cxn ang="0">
                  <a:pos x="connsiteX11213" y="connsiteY11213"/>
                </a:cxn>
                <a:cxn ang="0">
                  <a:pos x="connsiteX11214" y="connsiteY11214"/>
                </a:cxn>
                <a:cxn ang="0">
                  <a:pos x="connsiteX11215" y="connsiteY11215"/>
                </a:cxn>
                <a:cxn ang="0">
                  <a:pos x="connsiteX11216" y="connsiteY11216"/>
                </a:cxn>
                <a:cxn ang="0">
                  <a:pos x="connsiteX11217" y="connsiteY11217"/>
                </a:cxn>
                <a:cxn ang="0">
                  <a:pos x="connsiteX11218" y="connsiteY11218"/>
                </a:cxn>
                <a:cxn ang="0">
                  <a:pos x="connsiteX11219" y="connsiteY11219"/>
                </a:cxn>
                <a:cxn ang="0">
                  <a:pos x="connsiteX11220" y="connsiteY11220"/>
                </a:cxn>
                <a:cxn ang="0">
                  <a:pos x="connsiteX11221" y="connsiteY11221"/>
                </a:cxn>
                <a:cxn ang="0">
                  <a:pos x="connsiteX11222" y="connsiteY11222"/>
                </a:cxn>
                <a:cxn ang="0">
                  <a:pos x="connsiteX11223" y="connsiteY11223"/>
                </a:cxn>
                <a:cxn ang="0">
                  <a:pos x="connsiteX11224" y="connsiteY11224"/>
                </a:cxn>
                <a:cxn ang="0">
                  <a:pos x="connsiteX11225" y="connsiteY11225"/>
                </a:cxn>
                <a:cxn ang="0">
                  <a:pos x="connsiteX11226" y="connsiteY11226"/>
                </a:cxn>
                <a:cxn ang="0">
                  <a:pos x="connsiteX11227" y="connsiteY11227"/>
                </a:cxn>
                <a:cxn ang="0">
                  <a:pos x="connsiteX11228" y="connsiteY11228"/>
                </a:cxn>
                <a:cxn ang="0">
                  <a:pos x="connsiteX11229" y="connsiteY11229"/>
                </a:cxn>
                <a:cxn ang="0">
                  <a:pos x="connsiteX11230" y="connsiteY11230"/>
                </a:cxn>
                <a:cxn ang="0">
                  <a:pos x="connsiteX11231" y="connsiteY11231"/>
                </a:cxn>
                <a:cxn ang="0">
                  <a:pos x="connsiteX11232" y="connsiteY11232"/>
                </a:cxn>
                <a:cxn ang="0">
                  <a:pos x="connsiteX11233" y="connsiteY11233"/>
                </a:cxn>
                <a:cxn ang="0">
                  <a:pos x="connsiteX11234" y="connsiteY11234"/>
                </a:cxn>
                <a:cxn ang="0">
                  <a:pos x="connsiteX11235" y="connsiteY11235"/>
                </a:cxn>
                <a:cxn ang="0">
                  <a:pos x="connsiteX11236" y="connsiteY11236"/>
                </a:cxn>
                <a:cxn ang="0">
                  <a:pos x="connsiteX11237" y="connsiteY11237"/>
                </a:cxn>
                <a:cxn ang="0">
                  <a:pos x="connsiteX11238" y="connsiteY11238"/>
                </a:cxn>
                <a:cxn ang="0">
                  <a:pos x="connsiteX11239" y="connsiteY11239"/>
                </a:cxn>
                <a:cxn ang="0">
                  <a:pos x="connsiteX11240" y="connsiteY11240"/>
                </a:cxn>
                <a:cxn ang="0">
                  <a:pos x="connsiteX11241" y="connsiteY11241"/>
                </a:cxn>
                <a:cxn ang="0">
                  <a:pos x="connsiteX11242" y="connsiteY11242"/>
                </a:cxn>
                <a:cxn ang="0">
                  <a:pos x="connsiteX11243" y="connsiteY11243"/>
                </a:cxn>
                <a:cxn ang="0">
                  <a:pos x="connsiteX11244" y="connsiteY11244"/>
                </a:cxn>
                <a:cxn ang="0">
                  <a:pos x="connsiteX11245" y="connsiteY11245"/>
                </a:cxn>
                <a:cxn ang="0">
                  <a:pos x="connsiteX11246" y="connsiteY11246"/>
                </a:cxn>
                <a:cxn ang="0">
                  <a:pos x="connsiteX11247" y="connsiteY11247"/>
                </a:cxn>
                <a:cxn ang="0">
                  <a:pos x="connsiteX11248" y="connsiteY11248"/>
                </a:cxn>
                <a:cxn ang="0">
                  <a:pos x="connsiteX11249" y="connsiteY11249"/>
                </a:cxn>
                <a:cxn ang="0">
                  <a:pos x="connsiteX11250" y="connsiteY11250"/>
                </a:cxn>
                <a:cxn ang="0">
                  <a:pos x="connsiteX11251" y="connsiteY11251"/>
                </a:cxn>
                <a:cxn ang="0">
                  <a:pos x="connsiteX11252" y="connsiteY11252"/>
                </a:cxn>
                <a:cxn ang="0">
                  <a:pos x="connsiteX11253" y="connsiteY11253"/>
                </a:cxn>
                <a:cxn ang="0">
                  <a:pos x="connsiteX11254" y="connsiteY11254"/>
                </a:cxn>
                <a:cxn ang="0">
                  <a:pos x="connsiteX11255" y="connsiteY11255"/>
                </a:cxn>
                <a:cxn ang="0">
                  <a:pos x="connsiteX11256" y="connsiteY11256"/>
                </a:cxn>
                <a:cxn ang="0">
                  <a:pos x="connsiteX11257" y="connsiteY11257"/>
                </a:cxn>
                <a:cxn ang="0">
                  <a:pos x="connsiteX11258" y="connsiteY11258"/>
                </a:cxn>
                <a:cxn ang="0">
                  <a:pos x="connsiteX11259" y="connsiteY11259"/>
                </a:cxn>
                <a:cxn ang="0">
                  <a:pos x="connsiteX11260" y="connsiteY11260"/>
                </a:cxn>
                <a:cxn ang="0">
                  <a:pos x="connsiteX11261" y="connsiteY11261"/>
                </a:cxn>
                <a:cxn ang="0">
                  <a:pos x="connsiteX11262" y="connsiteY11262"/>
                </a:cxn>
                <a:cxn ang="0">
                  <a:pos x="connsiteX11263" y="connsiteY11263"/>
                </a:cxn>
                <a:cxn ang="0">
                  <a:pos x="connsiteX11264" y="connsiteY11264"/>
                </a:cxn>
                <a:cxn ang="0">
                  <a:pos x="connsiteX11265" y="connsiteY11265"/>
                </a:cxn>
                <a:cxn ang="0">
                  <a:pos x="connsiteX11266" y="connsiteY11266"/>
                </a:cxn>
                <a:cxn ang="0">
                  <a:pos x="connsiteX11267" y="connsiteY11267"/>
                </a:cxn>
                <a:cxn ang="0">
                  <a:pos x="connsiteX11268" y="connsiteY11268"/>
                </a:cxn>
                <a:cxn ang="0">
                  <a:pos x="connsiteX11269" y="connsiteY11269"/>
                </a:cxn>
                <a:cxn ang="0">
                  <a:pos x="connsiteX11270" y="connsiteY11270"/>
                </a:cxn>
                <a:cxn ang="0">
                  <a:pos x="connsiteX11271" y="connsiteY11271"/>
                </a:cxn>
                <a:cxn ang="0">
                  <a:pos x="connsiteX11272" y="connsiteY11272"/>
                </a:cxn>
                <a:cxn ang="0">
                  <a:pos x="connsiteX11273" y="connsiteY11273"/>
                </a:cxn>
                <a:cxn ang="0">
                  <a:pos x="connsiteX11274" y="connsiteY11274"/>
                </a:cxn>
                <a:cxn ang="0">
                  <a:pos x="connsiteX11275" y="connsiteY11275"/>
                </a:cxn>
                <a:cxn ang="0">
                  <a:pos x="connsiteX11276" y="connsiteY11276"/>
                </a:cxn>
                <a:cxn ang="0">
                  <a:pos x="connsiteX11277" y="connsiteY11277"/>
                </a:cxn>
                <a:cxn ang="0">
                  <a:pos x="connsiteX11278" y="connsiteY11278"/>
                </a:cxn>
                <a:cxn ang="0">
                  <a:pos x="connsiteX11279" y="connsiteY11279"/>
                </a:cxn>
                <a:cxn ang="0">
                  <a:pos x="connsiteX11280" y="connsiteY11280"/>
                </a:cxn>
                <a:cxn ang="0">
                  <a:pos x="connsiteX11281" y="connsiteY11281"/>
                </a:cxn>
                <a:cxn ang="0">
                  <a:pos x="connsiteX11282" y="connsiteY11282"/>
                </a:cxn>
                <a:cxn ang="0">
                  <a:pos x="connsiteX11283" y="connsiteY11283"/>
                </a:cxn>
                <a:cxn ang="0">
                  <a:pos x="connsiteX11284" y="connsiteY11284"/>
                </a:cxn>
                <a:cxn ang="0">
                  <a:pos x="connsiteX11285" y="connsiteY11285"/>
                </a:cxn>
                <a:cxn ang="0">
                  <a:pos x="connsiteX11286" y="connsiteY11286"/>
                </a:cxn>
                <a:cxn ang="0">
                  <a:pos x="connsiteX11287" y="connsiteY11287"/>
                </a:cxn>
                <a:cxn ang="0">
                  <a:pos x="connsiteX11288" y="connsiteY11288"/>
                </a:cxn>
                <a:cxn ang="0">
                  <a:pos x="connsiteX11289" y="connsiteY11289"/>
                </a:cxn>
                <a:cxn ang="0">
                  <a:pos x="connsiteX11290" y="connsiteY11290"/>
                </a:cxn>
                <a:cxn ang="0">
                  <a:pos x="connsiteX11291" y="connsiteY11291"/>
                </a:cxn>
                <a:cxn ang="0">
                  <a:pos x="connsiteX11292" y="connsiteY11292"/>
                </a:cxn>
                <a:cxn ang="0">
                  <a:pos x="connsiteX11293" y="connsiteY11293"/>
                </a:cxn>
                <a:cxn ang="0">
                  <a:pos x="connsiteX11294" y="connsiteY11294"/>
                </a:cxn>
                <a:cxn ang="0">
                  <a:pos x="connsiteX11295" y="connsiteY11295"/>
                </a:cxn>
                <a:cxn ang="0">
                  <a:pos x="connsiteX11296" y="connsiteY11296"/>
                </a:cxn>
                <a:cxn ang="0">
                  <a:pos x="connsiteX11297" y="connsiteY11297"/>
                </a:cxn>
                <a:cxn ang="0">
                  <a:pos x="connsiteX11298" y="connsiteY11298"/>
                </a:cxn>
                <a:cxn ang="0">
                  <a:pos x="connsiteX11299" y="connsiteY11299"/>
                </a:cxn>
                <a:cxn ang="0">
                  <a:pos x="connsiteX11300" y="connsiteY11300"/>
                </a:cxn>
                <a:cxn ang="0">
                  <a:pos x="connsiteX11301" y="connsiteY11301"/>
                </a:cxn>
                <a:cxn ang="0">
                  <a:pos x="connsiteX11302" y="connsiteY11302"/>
                </a:cxn>
                <a:cxn ang="0">
                  <a:pos x="connsiteX11303" y="connsiteY11303"/>
                </a:cxn>
                <a:cxn ang="0">
                  <a:pos x="connsiteX11304" y="connsiteY11304"/>
                </a:cxn>
                <a:cxn ang="0">
                  <a:pos x="connsiteX11305" y="connsiteY11305"/>
                </a:cxn>
                <a:cxn ang="0">
                  <a:pos x="connsiteX11306" y="connsiteY11306"/>
                </a:cxn>
                <a:cxn ang="0">
                  <a:pos x="connsiteX11307" y="connsiteY11307"/>
                </a:cxn>
                <a:cxn ang="0">
                  <a:pos x="connsiteX11308" y="connsiteY11308"/>
                </a:cxn>
                <a:cxn ang="0">
                  <a:pos x="connsiteX11309" y="connsiteY11309"/>
                </a:cxn>
                <a:cxn ang="0">
                  <a:pos x="connsiteX11310" y="connsiteY11310"/>
                </a:cxn>
                <a:cxn ang="0">
                  <a:pos x="connsiteX11311" y="connsiteY11311"/>
                </a:cxn>
                <a:cxn ang="0">
                  <a:pos x="connsiteX11312" y="connsiteY11312"/>
                </a:cxn>
                <a:cxn ang="0">
                  <a:pos x="connsiteX11313" y="connsiteY11313"/>
                </a:cxn>
                <a:cxn ang="0">
                  <a:pos x="connsiteX11314" y="connsiteY11314"/>
                </a:cxn>
                <a:cxn ang="0">
                  <a:pos x="connsiteX11315" y="connsiteY11315"/>
                </a:cxn>
                <a:cxn ang="0">
                  <a:pos x="connsiteX11316" y="connsiteY11316"/>
                </a:cxn>
                <a:cxn ang="0">
                  <a:pos x="connsiteX11317" y="connsiteY11317"/>
                </a:cxn>
                <a:cxn ang="0">
                  <a:pos x="connsiteX11318" y="connsiteY11318"/>
                </a:cxn>
                <a:cxn ang="0">
                  <a:pos x="connsiteX11319" y="connsiteY11319"/>
                </a:cxn>
                <a:cxn ang="0">
                  <a:pos x="connsiteX11320" y="connsiteY11320"/>
                </a:cxn>
                <a:cxn ang="0">
                  <a:pos x="connsiteX11321" y="connsiteY11321"/>
                </a:cxn>
                <a:cxn ang="0">
                  <a:pos x="connsiteX11322" y="connsiteY11322"/>
                </a:cxn>
                <a:cxn ang="0">
                  <a:pos x="connsiteX11323" y="connsiteY11323"/>
                </a:cxn>
                <a:cxn ang="0">
                  <a:pos x="connsiteX11324" y="connsiteY11324"/>
                </a:cxn>
                <a:cxn ang="0">
                  <a:pos x="connsiteX11325" y="connsiteY11325"/>
                </a:cxn>
                <a:cxn ang="0">
                  <a:pos x="connsiteX11326" y="connsiteY11326"/>
                </a:cxn>
                <a:cxn ang="0">
                  <a:pos x="connsiteX11327" y="connsiteY11327"/>
                </a:cxn>
                <a:cxn ang="0">
                  <a:pos x="connsiteX11328" y="connsiteY11328"/>
                </a:cxn>
                <a:cxn ang="0">
                  <a:pos x="connsiteX11329" y="connsiteY11329"/>
                </a:cxn>
                <a:cxn ang="0">
                  <a:pos x="connsiteX11330" y="connsiteY11330"/>
                </a:cxn>
                <a:cxn ang="0">
                  <a:pos x="connsiteX11331" y="connsiteY11331"/>
                </a:cxn>
                <a:cxn ang="0">
                  <a:pos x="connsiteX11332" y="connsiteY11332"/>
                </a:cxn>
                <a:cxn ang="0">
                  <a:pos x="connsiteX11333" y="connsiteY11333"/>
                </a:cxn>
                <a:cxn ang="0">
                  <a:pos x="connsiteX11334" y="connsiteY11334"/>
                </a:cxn>
                <a:cxn ang="0">
                  <a:pos x="connsiteX11335" y="connsiteY11335"/>
                </a:cxn>
                <a:cxn ang="0">
                  <a:pos x="connsiteX11336" y="connsiteY11336"/>
                </a:cxn>
                <a:cxn ang="0">
                  <a:pos x="connsiteX11337" y="connsiteY11337"/>
                </a:cxn>
                <a:cxn ang="0">
                  <a:pos x="connsiteX11338" y="connsiteY11338"/>
                </a:cxn>
                <a:cxn ang="0">
                  <a:pos x="connsiteX11339" y="connsiteY11339"/>
                </a:cxn>
                <a:cxn ang="0">
                  <a:pos x="connsiteX11340" y="connsiteY11340"/>
                </a:cxn>
                <a:cxn ang="0">
                  <a:pos x="connsiteX11341" y="connsiteY11341"/>
                </a:cxn>
                <a:cxn ang="0">
                  <a:pos x="connsiteX11342" y="connsiteY11342"/>
                </a:cxn>
                <a:cxn ang="0">
                  <a:pos x="connsiteX11343" y="connsiteY11343"/>
                </a:cxn>
                <a:cxn ang="0">
                  <a:pos x="connsiteX11344" y="connsiteY11344"/>
                </a:cxn>
                <a:cxn ang="0">
                  <a:pos x="connsiteX11345" y="connsiteY11345"/>
                </a:cxn>
                <a:cxn ang="0">
                  <a:pos x="connsiteX11346" y="connsiteY11346"/>
                </a:cxn>
                <a:cxn ang="0">
                  <a:pos x="connsiteX11347" y="connsiteY11347"/>
                </a:cxn>
                <a:cxn ang="0">
                  <a:pos x="connsiteX11348" y="connsiteY11348"/>
                </a:cxn>
                <a:cxn ang="0">
                  <a:pos x="connsiteX11349" y="connsiteY11349"/>
                </a:cxn>
                <a:cxn ang="0">
                  <a:pos x="connsiteX11350" y="connsiteY11350"/>
                </a:cxn>
                <a:cxn ang="0">
                  <a:pos x="connsiteX11351" y="connsiteY11351"/>
                </a:cxn>
                <a:cxn ang="0">
                  <a:pos x="connsiteX11352" y="connsiteY11352"/>
                </a:cxn>
                <a:cxn ang="0">
                  <a:pos x="connsiteX11353" y="connsiteY11353"/>
                </a:cxn>
                <a:cxn ang="0">
                  <a:pos x="connsiteX11354" y="connsiteY11354"/>
                </a:cxn>
                <a:cxn ang="0">
                  <a:pos x="connsiteX11355" y="connsiteY11355"/>
                </a:cxn>
                <a:cxn ang="0">
                  <a:pos x="connsiteX11356" y="connsiteY11356"/>
                </a:cxn>
                <a:cxn ang="0">
                  <a:pos x="connsiteX11357" y="connsiteY11357"/>
                </a:cxn>
                <a:cxn ang="0">
                  <a:pos x="connsiteX11358" y="connsiteY11358"/>
                </a:cxn>
                <a:cxn ang="0">
                  <a:pos x="connsiteX11359" y="connsiteY11359"/>
                </a:cxn>
                <a:cxn ang="0">
                  <a:pos x="connsiteX11360" y="connsiteY11360"/>
                </a:cxn>
                <a:cxn ang="0">
                  <a:pos x="connsiteX11361" y="connsiteY11361"/>
                </a:cxn>
                <a:cxn ang="0">
                  <a:pos x="connsiteX11362" y="connsiteY11362"/>
                </a:cxn>
                <a:cxn ang="0">
                  <a:pos x="connsiteX11363" y="connsiteY11363"/>
                </a:cxn>
                <a:cxn ang="0">
                  <a:pos x="connsiteX11364" y="connsiteY11364"/>
                </a:cxn>
                <a:cxn ang="0">
                  <a:pos x="connsiteX11365" y="connsiteY11365"/>
                </a:cxn>
                <a:cxn ang="0">
                  <a:pos x="connsiteX11366" y="connsiteY11366"/>
                </a:cxn>
                <a:cxn ang="0">
                  <a:pos x="connsiteX11367" y="connsiteY11367"/>
                </a:cxn>
                <a:cxn ang="0">
                  <a:pos x="connsiteX11368" y="connsiteY11368"/>
                </a:cxn>
                <a:cxn ang="0">
                  <a:pos x="connsiteX11369" y="connsiteY11369"/>
                </a:cxn>
                <a:cxn ang="0">
                  <a:pos x="connsiteX11370" y="connsiteY11370"/>
                </a:cxn>
                <a:cxn ang="0">
                  <a:pos x="connsiteX11371" y="connsiteY11371"/>
                </a:cxn>
                <a:cxn ang="0">
                  <a:pos x="connsiteX11372" y="connsiteY11372"/>
                </a:cxn>
                <a:cxn ang="0">
                  <a:pos x="connsiteX11373" y="connsiteY11373"/>
                </a:cxn>
                <a:cxn ang="0">
                  <a:pos x="connsiteX11374" y="connsiteY11374"/>
                </a:cxn>
                <a:cxn ang="0">
                  <a:pos x="connsiteX11375" y="connsiteY11375"/>
                </a:cxn>
                <a:cxn ang="0">
                  <a:pos x="connsiteX11376" y="connsiteY11376"/>
                </a:cxn>
                <a:cxn ang="0">
                  <a:pos x="connsiteX11377" y="connsiteY11377"/>
                </a:cxn>
                <a:cxn ang="0">
                  <a:pos x="connsiteX11378" y="connsiteY11378"/>
                </a:cxn>
                <a:cxn ang="0">
                  <a:pos x="connsiteX11379" y="connsiteY11379"/>
                </a:cxn>
                <a:cxn ang="0">
                  <a:pos x="connsiteX11380" y="connsiteY11380"/>
                </a:cxn>
                <a:cxn ang="0">
                  <a:pos x="connsiteX11381" y="connsiteY11381"/>
                </a:cxn>
                <a:cxn ang="0">
                  <a:pos x="connsiteX11382" y="connsiteY11382"/>
                </a:cxn>
                <a:cxn ang="0">
                  <a:pos x="connsiteX11383" y="connsiteY11383"/>
                </a:cxn>
                <a:cxn ang="0">
                  <a:pos x="connsiteX11384" y="connsiteY11384"/>
                </a:cxn>
                <a:cxn ang="0">
                  <a:pos x="connsiteX11385" y="connsiteY11385"/>
                </a:cxn>
                <a:cxn ang="0">
                  <a:pos x="connsiteX11386" y="connsiteY11386"/>
                </a:cxn>
                <a:cxn ang="0">
                  <a:pos x="connsiteX11387" y="connsiteY11387"/>
                </a:cxn>
                <a:cxn ang="0">
                  <a:pos x="connsiteX11388" y="connsiteY11388"/>
                </a:cxn>
                <a:cxn ang="0">
                  <a:pos x="connsiteX11389" y="connsiteY11389"/>
                </a:cxn>
                <a:cxn ang="0">
                  <a:pos x="connsiteX11390" y="connsiteY11390"/>
                </a:cxn>
                <a:cxn ang="0">
                  <a:pos x="connsiteX11391" y="connsiteY11391"/>
                </a:cxn>
                <a:cxn ang="0">
                  <a:pos x="connsiteX11392" y="connsiteY11392"/>
                </a:cxn>
                <a:cxn ang="0">
                  <a:pos x="connsiteX11393" y="connsiteY11393"/>
                </a:cxn>
                <a:cxn ang="0">
                  <a:pos x="connsiteX11394" y="connsiteY11394"/>
                </a:cxn>
                <a:cxn ang="0">
                  <a:pos x="connsiteX11395" y="connsiteY11395"/>
                </a:cxn>
                <a:cxn ang="0">
                  <a:pos x="connsiteX11396" y="connsiteY11396"/>
                </a:cxn>
                <a:cxn ang="0">
                  <a:pos x="connsiteX11397" y="connsiteY11397"/>
                </a:cxn>
                <a:cxn ang="0">
                  <a:pos x="connsiteX11398" y="connsiteY11398"/>
                </a:cxn>
                <a:cxn ang="0">
                  <a:pos x="connsiteX11399" y="connsiteY11399"/>
                </a:cxn>
                <a:cxn ang="0">
                  <a:pos x="connsiteX11400" y="connsiteY11400"/>
                </a:cxn>
                <a:cxn ang="0">
                  <a:pos x="connsiteX11401" y="connsiteY11401"/>
                </a:cxn>
                <a:cxn ang="0">
                  <a:pos x="connsiteX11402" y="connsiteY11402"/>
                </a:cxn>
                <a:cxn ang="0">
                  <a:pos x="connsiteX11403" y="connsiteY11403"/>
                </a:cxn>
                <a:cxn ang="0">
                  <a:pos x="connsiteX11404" y="connsiteY11404"/>
                </a:cxn>
                <a:cxn ang="0">
                  <a:pos x="connsiteX11405" y="connsiteY11405"/>
                </a:cxn>
                <a:cxn ang="0">
                  <a:pos x="connsiteX11406" y="connsiteY11406"/>
                </a:cxn>
                <a:cxn ang="0">
                  <a:pos x="connsiteX11407" y="connsiteY11407"/>
                </a:cxn>
                <a:cxn ang="0">
                  <a:pos x="connsiteX11408" y="connsiteY11408"/>
                </a:cxn>
                <a:cxn ang="0">
                  <a:pos x="connsiteX11409" y="connsiteY11409"/>
                </a:cxn>
                <a:cxn ang="0">
                  <a:pos x="connsiteX11410" y="connsiteY11410"/>
                </a:cxn>
                <a:cxn ang="0">
                  <a:pos x="connsiteX11411" y="connsiteY11411"/>
                </a:cxn>
                <a:cxn ang="0">
                  <a:pos x="connsiteX11412" y="connsiteY11412"/>
                </a:cxn>
                <a:cxn ang="0">
                  <a:pos x="connsiteX11413" y="connsiteY11413"/>
                </a:cxn>
                <a:cxn ang="0">
                  <a:pos x="connsiteX11414" y="connsiteY11414"/>
                </a:cxn>
                <a:cxn ang="0">
                  <a:pos x="connsiteX11415" y="connsiteY11415"/>
                </a:cxn>
                <a:cxn ang="0">
                  <a:pos x="connsiteX11416" y="connsiteY11416"/>
                </a:cxn>
                <a:cxn ang="0">
                  <a:pos x="connsiteX11417" y="connsiteY11417"/>
                </a:cxn>
                <a:cxn ang="0">
                  <a:pos x="connsiteX11418" y="connsiteY11418"/>
                </a:cxn>
                <a:cxn ang="0">
                  <a:pos x="connsiteX11419" y="connsiteY11419"/>
                </a:cxn>
                <a:cxn ang="0">
                  <a:pos x="connsiteX11420" y="connsiteY11420"/>
                </a:cxn>
                <a:cxn ang="0">
                  <a:pos x="connsiteX11421" y="connsiteY11421"/>
                </a:cxn>
                <a:cxn ang="0">
                  <a:pos x="connsiteX11422" y="connsiteY11422"/>
                </a:cxn>
                <a:cxn ang="0">
                  <a:pos x="connsiteX11423" y="connsiteY11423"/>
                </a:cxn>
                <a:cxn ang="0">
                  <a:pos x="connsiteX11424" y="connsiteY11424"/>
                </a:cxn>
                <a:cxn ang="0">
                  <a:pos x="connsiteX11425" y="connsiteY11425"/>
                </a:cxn>
                <a:cxn ang="0">
                  <a:pos x="connsiteX11426" y="connsiteY11426"/>
                </a:cxn>
                <a:cxn ang="0">
                  <a:pos x="connsiteX11427" y="connsiteY11427"/>
                </a:cxn>
                <a:cxn ang="0">
                  <a:pos x="connsiteX11428" y="connsiteY11428"/>
                </a:cxn>
                <a:cxn ang="0">
                  <a:pos x="connsiteX11429" y="connsiteY11429"/>
                </a:cxn>
                <a:cxn ang="0">
                  <a:pos x="connsiteX11430" y="connsiteY11430"/>
                </a:cxn>
                <a:cxn ang="0">
                  <a:pos x="connsiteX11431" y="connsiteY11431"/>
                </a:cxn>
                <a:cxn ang="0">
                  <a:pos x="connsiteX11432" y="connsiteY11432"/>
                </a:cxn>
                <a:cxn ang="0">
                  <a:pos x="connsiteX11433" y="connsiteY11433"/>
                </a:cxn>
                <a:cxn ang="0">
                  <a:pos x="connsiteX11434" y="connsiteY11434"/>
                </a:cxn>
                <a:cxn ang="0">
                  <a:pos x="connsiteX11435" y="connsiteY11435"/>
                </a:cxn>
                <a:cxn ang="0">
                  <a:pos x="connsiteX11436" y="connsiteY11436"/>
                </a:cxn>
                <a:cxn ang="0">
                  <a:pos x="connsiteX11437" y="connsiteY11437"/>
                </a:cxn>
                <a:cxn ang="0">
                  <a:pos x="connsiteX11438" y="connsiteY11438"/>
                </a:cxn>
                <a:cxn ang="0">
                  <a:pos x="connsiteX11439" y="connsiteY11439"/>
                </a:cxn>
                <a:cxn ang="0">
                  <a:pos x="connsiteX11440" y="connsiteY11440"/>
                </a:cxn>
                <a:cxn ang="0">
                  <a:pos x="connsiteX11441" y="connsiteY11441"/>
                </a:cxn>
                <a:cxn ang="0">
                  <a:pos x="connsiteX11442" y="connsiteY11442"/>
                </a:cxn>
                <a:cxn ang="0">
                  <a:pos x="connsiteX11443" y="connsiteY11443"/>
                </a:cxn>
                <a:cxn ang="0">
                  <a:pos x="connsiteX11444" y="connsiteY11444"/>
                </a:cxn>
                <a:cxn ang="0">
                  <a:pos x="connsiteX11445" y="connsiteY11445"/>
                </a:cxn>
                <a:cxn ang="0">
                  <a:pos x="connsiteX11446" y="connsiteY11446"/>
                </a:cxn>
                <a:cxn ang="0">
                  <a:pos x="connsiteX11447" y="connsiteY11447"/>
                </a:cxn>
                <a:cxn ang="0">
                  <a:pos x="connsiteX11448" y="connsiteY11448"/>
                </a:cxn>
                <a:cxn ang="0">
                  <a:pos x="connsiteX11449" y="connsiteY11449"/>
                </a:cxn>
                <a:cxn ang="0">
                  <a:pos x="connsiteX11450" y="connsiteY11450"/>
                </a:cxn>
                <a:cxn ang="0">
                  <a:pos x="connsiteX11451" y="connsiteY11451"/>
                </a:cxn>
                <a:cxn ang="0">
                  <a:pos x="connsiteX11452" y="connsiteY11452"/>
                </a:cxn>
                <a:cxn ang="0">
                  <a:pos x="connsiteX11453" y="connsiteY11453"/>
                </a:cxn>
                <a:cxn ang="0">
                  <a:pos x="connsiteX11454" y="connsiteY11454"/>
                </a:cxn>
                <a:cxn ang="0">
                  <a:pos x="connsiteX11455" y="connsiteY11455"/>
                </a:cxn>
                <a:cxn ang="0">
                  <a:pos x="connsiteX11456" y="connsiteY11456"/>
                </a:cxn>
                <a:cxn ang="0">
                  <a:pos x="connsiteX11457" y="connsiteY11457"/>
                </a:cxn>
                <a:cxn ang="0">
                  <a:pos x="connsiteX11458" y="connsiteY11458"/>
                </a:cxn>
                <a:cxn ang="0">
                  <a:pos x="connsiteX11459" y="connsiteY11459"/>
                </a:cxn>
                <a:cxn ang="0">
                  <a:pos x="connsiteX11460" y="connsiteY11460"/>
                </a:cxn>
                <a:cxn ang="0">
                  <a:pos x="connsiteX11461" y="connsiteY11461"/>
                </a:cxn>
                <a:cxn ang="0">
                  <a:pos x="connsiteX11462" y="connsiteY11462"/>
                </a:cxn>
                <a:cxn ang="0">
                  <a:pos x="connsiteX11463" y="connsiteY11463"/>
                </a:cxn>
                <a:cxn ang="0">
                  <a:pos x="connsiteX11464" y="connsiteY11464"/>
                </a:cxn>
                <a:cxn ang="0">
                  <a:pos x="connsiteX11465" y="connsiteY11465"/>
                </a:cxn>
                <a:cxn ang="0">
                  <a:pos x="connsiteX11466" y="connsiteY11466"/>
                </a:cxn>
                <a:cxn ang="0">
                  <a:pos x="connsiteX11467" y="connsiteY11467"/>
                </a:cxn>
                <a:cxn ang="0">
                  <a:pos x="connsiteX11468" y="connsiteY11468"/>
                </a:cxn>
                <a:cxn ang="0">
                  <a:pos x="connsiteX11469" y="connsiteY11469"/>
                </a:cxn>
                <a:cxn ang="0">
                  <a:pos x="connsiteX11470" y="connsiteY11470"/>
                </a:cxn>
                <a:cxn ang="0">
                  <a:pos x="connsiteX11471" y="connsiteY11471"/>
                </a:cxn>
                <a:cxn ang="0">
                  <a:pos x="connsiteX11472" y="connsiteY11472"/>
                </a:cxn>
                <a:cxn ang="0">
                  <a:pos x="connsiteX11473" y="connsiteY11473"/>
                </a:cxn>
                <a:cxn ang="0">
                  <a:pos x="connsiteX11474" y="connsiteY11474"/>
                </a:cxn>
                <a:cxn ang="0">
                  <a:pos x="connsiteX11475" y="connsiteY11475"/>
                </a:cxn>
                <a:cxn ang="0">
                  <a:pos x="connsiteX11476" y="connsiteY11476"/>
                </a:cxn>
                <a:cxn ang="0">
                  <a:pos x="connsiteX11477" y="connsiteY11477"/>
                </a:cxn>
                <a:cxn ang="0">
                  <a:pos x="connsiteX11478" y="connsiteY11478"/>
                </a:cxn>
                <a:cxn ang="0">
                  <a:pos x="connsiteX11479" y="connsiteY11479"/>
                </a:cxn>
                <a:cxn ang="0">
                  <a:pos x="connsiteX11480" y="connsiteY11480"/>
                </a:cxn>
                <a:cxn ang="0">
                  <a:pos x="connsiteX11481" y="connsiteY11481"/>
                </a:cxn>
                <a:cxn ang="0">
                  <a:pos x="connsiteX11482" y="connsiteY11482"/>
                </a:cxn>
                <a:cxn ang="0">
                  <a:pos x="connsiteX11483" y="connsiteY11483"/>
                </a:cxn>
                <a:cxn ang="0">
                  <a:pos x="connsiteX11484" y="connsiteY11484"/>
                </a:cxn>
                <a:cxn ang="0">
                  <a:pos x="connsiteX11485" y="connsiteY11485"/>
                </a:cxn>
                <a:cxn ang="0">
                  <a:pos x="connsiteX11486" y="connsiteY11486"/>
                </a:cxn>
                <a:cxn ang="0">
                  <a:pos x="connsiteX11487" y="connsiteY11487"/>
                </a:cxn>
                <a:cxn ang="0">
                  <a:pos x="connsiteX11488" y="connsiteY11488"/>
                </a:cxn>
                <a:cxn ang="0">
                  <a:pos x="connsiteX11489" y="connsiteY11489"/>
                </a:cxn>
                <a:cxn ang="0">
                  <a:pos x="connsiteX11490" y="connsiteY11490"/>
                </a:cxn>
                <a:cxn ang="0">
                  <a:pos x="connsiteX11491" y="connsiteY11491"/>
                </a:cxn>
                <a:cxn ang="0">
                  <a:pos x="connsiteX11492" y="connsiteY11492"/>
                </a:cxn>
                <a:cxn ang="0">
                  <a:pos x="connsiteX11493" y="connsiteY11493"/>
                </a:cxn>
                <a:cxn ang="0">
                  <a:pos x="connsiteX11494" y="connsiteY11494"/>
                </a:cxn>
                <a:cxn ang="0">
                  <a:pos x="connsiteX11495" y="connsiteY11495"/>
                </a:cxn>
                <a:cxn ang="0">
                  <a:pos x="connsiteX11496" y="connsiteY11496"/>
                </a:cxn>
                <a:cxn ang="0">
                  <a:pos x="connsiteX11497" y="connsiteY11497"/>
                </a:cxn>
                <a:cxn ang="0">
                  <a:pos x="connsiteX11498" y="connsiteY11498"/>
                </a:cxn>
                <a:cxn ang="0">
                  <a:pos x="connsiteX11499" y="connsiteY11499"/>
                </a:cxn>
                <a:cxn ang="0">
                  <a:pos x="connsiteX11500" y="connsiteY11500"/>
                </a:cxn>
                <a:cxn ang="0">
                  <a:pos x="connsiteX11501" y="connsiteY11501"/>
                </a:cxn>
                <a:cxn ang="0">
                  <a:pos x="connsiteX11502" y="connsiteY11502"/>
                </a:cxn>
                <a:cxn ang="0">
                  <a:pos x="connsiteX11503" y="connsiteY11503"/>
                </a:cxn>
                <a:cxn ang="0">
                  <a:pos x="connsiteX11504" y="connsiteY11504"/>
                </a:cxn>
                <a:cxn ang="0">
                  <a:pos x="connsiteX11505" y="connsiteY11505"/>
                </a:cxn>
                <a:cxn ang="0">
                  <a:pos x="connsiteX11506" y="connsiteY11506"/>
                </a:cxn>
                <a:cxn ang="0">
                  <a:pos x="connsiteX11507" y="connsiteY11507"/>
                </a:cxn>
                <a:cxn ang="0">
                  <a:pos x="connsiteX11508" y="connsiteY11508"/>
                </a:cxn>
                <a:cxn ang="0">
                  <a:pos x="connsiteX11509" y="connsiteY11509"/>
                </a:cxn>
                <a:cxn ang="0">
                  <a:pos x="connsiteX11510" y="connsiteY11510"/>
                </a:cxn>
                <a:cxn ang="0">
                  <a:pos x="connsiteX11511" y="connsiteY11511"/>
                </a:cxn>
                <a:cxn ang="0">
                  <a:pos x="connsiteX11512" y="connsiteY11512"/>
                </a:cxn>
                <a:cxn ang="0">
                  <a:pos x="connsiteX11513" y="connsiteY11513"/>
                </a:cxn>
                <a:cxn ang="0">
                  <a:pos x="connsiteX11514" y="connsiteY11514"/>
                </a:cxn>
                <a:cxn ang="0">
                  <a:pos x="connsiteX11515" y="connsiteY11515"/>
                </a:cxn>
                <a:cxn ang="0">
                  <a:pos x="connsiteX11516" y="connsiteY11516"/>
                </a:cxn>
                <a:cxn ang="0">
                  <a:pos x="connsiteX11517" y="connsiteY11517"/>
                </a:cxn>
                <a:cxn ang="0">
                  <a:pos x="connsiteX11518" y="connsiteY11518"/>
                </a:cxn>
                <a:cxn ang="0">
                  <a:pos x="connsiteX11519" y="connsiteY11519"/>
                </a:cxn>
                <a:cxn ang="0">
                  <a:pos x="connsiteX11520" y="connsiteY11520"/>
                </a:cxn>
                <a:cxn ang="0">
                  <a:pos x="connsiteX11521" y="connsiteY11521"/>
                </a:cxn>
                <a:cxn ang="0">
                  <a:pos x="connsiteX11522" y="connsiteY11522"/>
                </a:cxn>
                <a:cxn ang="0">
                  <a:pos x="connsiteX11523" y="connsiteY11523"/>
                </a:cxn>
                <a:cxn ang="0">
                  <a:pos x="connsiteX11524" y="connsiteY11524"/>
                </a:cxn>
                <a:cxn ang="0">
                  <a:pos x="connsiteX11525" y="connsiteY11525"/>
                </a:cxn>
                <a:cxn ang="0">
                  <a:pos x="connsiteX11526" y="connsiteY11526"/>
                </a:cxn>
                <a:cxn ang="0">
                  <a:pos x="connsiteX11527" y="connsiteY11527"/>
                </a:cxn>
                <a:cxn ang="0">
                  <a:pos x="connsiteX11528" y="connsiteY11528"/>
                </a:cxn>
                <a:cxn ang="0">
                  <a:pos x="connsiteX11529" y="connsiteY11529"/>
                </a:cxn>
                <a:cxn ang="0">
                  <a:pos x="connsiteX11530" y="connsiteY11530"/>
                </a:cxn>
                <a:cxn ang="0">
                  <a:pos x="connsiteX11531" y="connsiteY11531"/>
                </a:cxn>
                <a:cxn ang="0">
                  <a:pos x="connsiteX11532" y="connsiteY11532"/>
                </a:cxn>
                <a:cxn ang="0">
                  <a:pos x="connsiteX11533" y="connsiteY11533"/>
                </a:cxn>
                <a:cxn ang="0">
                  <a:pos x="connsiteX11534" y="connsiteY11534"/>
                </a:cxn>
                <a:cxn ang="0">
                  <a:pos x="connsiteX11535" y="connsiteY11535"/>
                </a:cxn>
                <a:cxn ang="0">
                  <a:pos x="connsiteX11536" y="connsiteY11536"/>
                </a:cxn>
                <a:cxn ang="0">
                  <a:pos x="connsiteX11537" y="connsiteY11537"/>
                </a:cxn>
                <a:cxn ang="0">
                  <a:pos x="connsiteX11538" y="connsiteY11538"/>
                </a:cxn>
                <a:cxn ang="0">
                  <a:pos x="connsiteX11539" y="connsiteY11539"/>
                </a:cxn>
                <a:cxn ang="0">
                  <a:pos x="connsiteX11540" y="connsiteY11540"/>
                </a:cxn>
                <a:cxn ang="0">
                  <a:pos x="connsiteX11541" y="connsiteY11541"/>
                </a:cxn>
                <a:cxn ang="0">
                  <a:pos x="connsiteX11542" y="connsiteY11542"/>
                </a:cxn>
                <a:cxn ang="0">
                  <a:pos x="connsiteX11543" y="connsiteY11543"/>
                </a:cxn>
                <a:cxn ang="0">
                  <a:pos x="connsiteX11544" y="connsiteY11544"/>
                </a:cxn>
                <a:cxn ang="0">
                  <a:pos x="connsiteX11545" y="connsiteY11545"/>
                </a:cxn>
                <a:cxn ang="0">
                  <a:pos x="connsiteX11546" y="connsiteY11546"/>
                </a:cxn>
                <a:cxn ang="0">
                  <a:pos x="connsiteX11547" y="connsiteY11547"/>
                </a:cxn>
                <a:cxn ang="0">
                  <a:pos x="connsiteX11548" y="connsiteY11548"/>
                </a:cxn>
                <a:cxn ang="0">
                  <a:pos x="connsiteX11549" y="connsiteY11549"/>
                </a:cxn>
                <a:cxn ang="0">
                  <a:pos x="connsiteX11550" y="connsiteY11550"/>
                </a:cxn>
                <a:cxn ang="0">
                  <a:pos x="connsiteX11551" y="connsiteY11551"/>
                </a:cxn>
                <a:cxn ang="0">
                  <a:pos x="connsiteX11552" y="connsiteY11552"/>
                </a:cxn>
                <a:cxn ang="0">
                  <a:pos x="connsiteX11553" y="connsiteY11553"/>
                </a:cxn>
                <a:cxn ang="0">
                  <a:pos x="connsiteX11554" y="connsiteY11554"/>
                </a:cxn>
                <a:cxn ang="0">
                  <a:pos x="connsiteX11555" y="connsiteY11555"/>
                </a:cxn>
                <a:cxn ang="0">
                  <a:pos x="connsiteX11556" y="connsiteY11556"/>
                </a:cxn>
                <a:cxn ang="0">
                  <a:pos x="connsiteX11557" y="connsiteY11557"/>
                </a:cxn>
                <a:cxn ang="0">
                  <a:pos x="connsiteX11558" y="connsiteY11558"/>
                </a:cxn>
                <a:cxn ang="0">
                  <a:pos x="connsiteX11559" y="connsiteY11559"/>
                </a:cxn>
                <a:cxn ang="0">
                  <a:pos x="connsiteX11560" y="connsiteY11560"/>
                </a:cxn>
                <a:cxn ang="0">
                  <a:pos x="connsiteX11561" y="connsiteY11561"/>
                </a:cxn>
                <a:cxn ang="0">
                  <a:pos x="connsiteX11562" y="connsiteY11562"/>
                </a:cxn>
                <a:cxn ang="0">
                  <a:pos x="connsiteX11563" y="connsiteY11563"/>
                </a:cxn>
                <a:cxn ang="0">
                  <a:pos x="connsiteX11564" y="connsiteY11564"/>
                </a:cxn>
                <a:cxn ang="0">
                  <a:pos x="connsiteX11565" y="connsiteY11565"/>
                </a:cxn>
                <a:cxn ang="0">
                  <a:pos x="connsiteX11566" y="connsiteY11566"/>
                </a:cxn>
                <a:cxn ang="0">
                  <a:pos x="connsiteX11567" y="connsiteY11567"/>
                </a:cxn>
                <a:cxn ang="0">
                  <a:pos x="connsiteX11568" y="connsiteY11568"/>
                </a:cxn>
                <a:cxn ang="0">
                  <a:pos x="connsiteX11569" y="connsiteY11569"/>
                </a:cxn>
                <a:cxn ang="0">
                  <a:pos x="connsiteX11570" y="connsiteY11570"/>
                </a:cxn>
                <a:cxn ang="0">
                  <a:pos x="connsiteX11571" y="connsiteY11571"/>
                </a:cxn>
                <a:cxn ang="0">
                  <a:pos x="connsiteX11572" y="connsiteY11572"/>
                </a:cxn>
                <a:cxn ang="0">
                  <a:pos x="connsiteX11573" y="connsiteY11573"/>
                </a:cxn>
                <a:cxn ang="0">
                  <a:pos x="connsiteX11574" y="connsiteY11574"/>
                </a:cxn>
                <a:cxn ang="0">
                  <a:pos x="connsiteX11575" y="connsiteY11575"/>
                </a:cxn>
                <a:cxn ang="0">
                  <a:pos x="connsiteX11576" y="connsiteY11576"/>
                </a:cxn>
                <a:cxn ang="0">
                  <a:pos x="connsiteX11577" y="connsiteY11577"/>
                </a:cxn>
                <a:cxn ang="0">
                  <a:pos x="connsiteX11578" y="connsiteY11578"/>
                </a:cxn>
                <a:cxn ang="0">
                  <a:pos x="connsiteX11579" y="connsiteY11579"/>
                </a:cxn>
                <a:cxn ang="0">
                  <a:pos x="connsiteX11580" y="connsiteY11580"/>
                </a:cxn>
                <a:cxn ang="0">
                  <a:pos x="connsiteX11581" y="connsiteY11581"/>
                </a:cxn>
                <a:cxn ang="0">
                  <a:pos x="connsiteX11582" y="connsiteY11582"/>
                </a:cxn>
                <a:cxn ang="0">
                  <a:pos x="connsiteX11583" y="connsiteY11583"/>
                </a:cxn>
                <a:cxn ang="0">
                  <a:pos x="connsiteX11584" y="connsiteY11584"/>
                </a:cxn>
                <a:cxn ang="0">
                  <a:pos x="connsiteX11585" y="connsiteY11585"/>
                </a:cxn>
                <a:cxn ang="0">
                  <a:pos x="connsiteX11586" y="connsiteY11586"/>
                </a:cxn>
                <a:cxn ang="0">
                  <a:pos x="connsiteX11587" y="connsiteY11587"/>
                </a:cxn>
                <a:cxn ang="0">
                  <a:pos x="connsiteX11588" y="connsiteY11588"/>
                </a:cxn>
                <a:cxn ang="0">
                  <a:pos x="connsiteX11589" y="connsiteY11589"/>
                </a:cxn>
                <a:cxn ang="0">
                  <a:pos x="connsiteX11590" y="connsiteY11590"/>
                </a:cxn>
                <a:cxn ang="0">
                  <a:pos x="connsiteX11591" y="connsiteY11591"/>
                </a:cxn>
                <a:cxn ang="0">
                  <a:pos x="connsiteX11592" y="connsiteY11592"/>
                </a:cxn>
                <a:cxn ang="0">
                  <a:pos x="connsiteX11593" y="connsiteY11593"/>
                </a:cxn>
                <a:cxn ang="0">
                  <a:pos x="connsiteX11594" y="connsiteY11594"/>
                </a:cxn>
                <a:cxn ang="0">
                  <a:pos x="connsiteX11595" y="connsiteY11595"/>
                </a:cxn>
                <a:cxn ang="0">
                  <a:pos x="connsiteX11596" y="connsiteY11596"/>
                </a:cxn>
                <a:cxn ang="0">
                  <a:pos x="connsiteX11597" y="connsiteY11597"/>
                </a:cxn>
                <a:cxn ang="0">
                  <a:pos x="connsiteX11598" y="connsiteY11598"/>
                </a:cxn>
                <a:cxn ang="0">
                  <a:pos x="connsiteX11599" y="connsiteY11599"/>
                </a:cxn>
                <a:cxn ang="0">
                  <a:pos x="connsiteX11600" y="connsiteY11600"/>
                </a:cxn>
                <a:cxn ang="0">
                  <a:pos x="connsiteX11601" y="connsiteY11601"/>
                </a:cxn>
                <a:cxn ang="0">
                  <a:pos x="connsiteX11602" y="connsiteY11602"/>
                </a:cxn>
                <a:cxn ang="0">
                  <a:pos x="connsiteX11603" y="connsiteY11603"/>
                </a:cxn>
                <a:cxn ang="0">
                  <a:pos x="connsiteX11604" y="connsiteY11604"/>
                </a:cxn>
                <a:cxn ang="0">
                  <a:pos x="connsiteX11605" y="connsiteY11605"/>
                </a:cxn>
                <a:cxn ang="0">
                  <a:pos x="connsiteX11606" y="connsiteY11606"/>
                </a:cxn>
                <a:cxn ang="0">
                  <a:pos x="connsiteX11607" y="connsiteY11607"/>
                </a:cxn>
                <a:cxn ang="0">
                  <a:pos x="connsiteX11608" y="connsiteY11608"/>
                </a:cxn>
                <a:cxn ang="0">
                  <a:pos x="connsiteX11609" y="connsiteY11609"/>
                </a:cxn>
                <a:cxn ang="0">
                  <a:pos x="connsiteX11610" y="connsiteY11610"/>
                </a:cxn>
                <a:cxn ang="0">
                  <a:pos x="connsiteX11611" y="connsiteY11611"/>
                </a:cxn>
                <a:cxn ang="0">
                  <a:pos x="connsiteX11612" y="connsiteY11612"/>
                </a:cxn>
                <a:cxn ang="0">
                  <a:pos x="connsiteX11613" y="connsiteY11613"/>
                </a:cxn>
                <a:cxn ang="0">
                  <a:pos x="connsiteX11614" y="connsiteY11614"/>
                </a:cxn>
                <a:cxn ang="0">
                  <a:pos x="connsiteX11615" y="connsiteY11615"/>
                </a:cxn>
                <a:cxn ang="0">
                  <a:pos x="connsiteX11616" y="connsiteY11616"/>
                </a:cxn>
                <a:cxn ang="0">
                  <a:pos x="connsiteX11617" y="connsiteY11617"/>
                </a:cxn>
                <a:cxn ang="0">
                  <a:pos x="connsiteX11618" y="connsiteY11618"/>
                </a:cxn>
                <a:cxn ang="0">
                  <a:pos x="connsiteX11619" y="connsiteY11619"/>
                </a:cxn>
                <a:cxn ang="0">
                  <a:pos x="connsiteX11620" y="connsiteY11620"/>
                </a:cxn>
                <a:cxn ang="0">
                  <a:pos x="connsiteX11621" y="connsiteY11621"/>
                </a:cxn>
                <a:cxn ang="0">
                  <a:pos x="connsiteX11622" y="connsiteY11622"/>
                </a:cxn>
                <a:cxn ang="0">
                  <a:pos x="connsiteX11623" y="connsiteY11623"/>
                </a:cxn>
                <a:cxn ang="0">
                  <a:pos x="connsiteX11624" y="connsiteY11624"/>
                </a:cxn>
                <a:cxn ang="0">
                  <a:pos x="connsiteX11625" y="connsiteY11625"/>
                </a:cxn>
                <a:cxn ang="0">
                  <a:pos x="connsiteX11626" y="connsiteY11626"/>
                </a:cxn>
                <a:cxn ang="0">
                  <a:pos x="connsiteX11627" y="connsiteY11627"/>
                </a:cxn>
                <a:cxn ang="0">
                  <a:pos x="connsiteX11628" y="connsiteY11628"/>
                </a:cxn>
                <a:cxn ang="0">
                  <a:pos x="connsiteX11629" y="connsiteY11629"/>
                </a:cxn>
                <a:cxn ang="0">
                  <a:pos x="connsiteX11630" y="connsiteY11630"/>
                </a:cxn>
                <a:cxn ang="0">
                  <a:pos x="connsiteX11631" y="connsiteY11631"/>
                </a:cxn>
                <a:cxn ang="0">
                  <a:pos x="connsiteX11632" y="connsiteY11632"/>
                </a:cxn>
                <a:cxn ang="0">
                  <a:pos x="connsiteX11633" y="connsiteY11633"/>
                </a:cxn>
                <a:cxn ang="0">
                  <a:pos x="connsiteX11634" y="connsiteY11634"/>
                </a:cxn>
                <a:cxn ang="0">
                  <a:pos x="connsiteX11635" y="connsiteY11635"/>
                </a:cxn>
                <a:cxn ang="0">
                  <a:pos x="connsiteX11636" y="connsiteY11636"/>
                </a:cxn>
                <a:cxn ang="0">
                  <a:pos x="connsiteX11637" y="connsiteY11637"/>
                </a:cxn>
                <a:cxn ang="0">
                  <a:pos x="connsiteX11638" y="connsiteY11638"/>
                </a:cxn>
                <a:cxn ang="0">
                  <a:pos x="connsiteX11639" y="connsiteY11639"/>
                </a:cxn>
                <a:cxn ang="0">
                  <a:pos x="connsiteX11640" y="connsiteY11640"/>
                </a:cxn>
                <a:cxn ang="0">
                  <a:pos x="connsiteX11641" y="connsiteY11641"/>
                </a:cxn>
                <a:cxn ang="0">
                  <a:pos x="connsiteX11642" y="connsiteY11642"/>
                </a:cxn>
                <a:cxn ang="0">
                  <a:pos x="connsiteX11643" y="connsiteY11643"/>
                </a:cxn>
                <a:cxn ang="0">
                  <a:pos x="connsiteX11644" y="connsiteY11644"/>
                </a:cxn>
                <a:cxn ang="0">
                  <a:pos x="connsiteX11645" y="connsiteY11645"/>
                </a:cxn>
                <a:cxn ang="0">
                  <a:pos x="connsiteX11646" y="connsiteY11646"/>
                </a:cxn>
                <a:cxn ang="0">
                  <a:pos x="connsiteX11647" y="connsiteY11647"/>
                </a:cxn>
                <a:cxn ang="0">
                  <a:pos x="connsiteX11648" y="connsiteY11648"/>
                </a:cxn>
                <a:cxn ang="0">
                  <a:pos x="connsiteX11649" y="connsiteY11649"/>
                </a:cxn>
                <a:cxn ang="0">
                  <a:pos x="connsiteX11650" y="connsiteY11650"/>
                </a:cxn>
                <a:cxn ang="0">
                  <a:pos x="connsiteX11651" y="connsiteY11651"/>
                </a:cxn>
                <a:cxn ang="0">
                  <a:pos x="connsiteX11652" y="connsiteY11652"/>
                </a:cxn>
                <a:cxn ang="0">
                  <a:pos x="connsiteX11653" y="connsiteY11653"/>
                </a:cxn>
                <a:cxn ang="0">
                  <a:pos x="connsiteX11654" y="connsiteY11654"/>
                </a:cxn>
                <a:cxn ang="0">
                  <a:pos x="connsiteX11655" y="connsiteY11655"/>
                </a:cxn>
                <a:cxn ang="0">
                  <a:pos x="connsiteX11656" y="connsiteY11656"/>
                </a:cxn>
                <a:cxn ang="0">
                  <a:pos x="connsiteX11657" y="connsiteY11657"/>
                </a:cxn>
                <a:cxn ang="0">
                  <a:pos x="connsiteX11658" y="connsiteY11658"/>
                </a:cxn>
                <a:cxn ang="0">
                  <a:pos x="connsiteX11659" y="connsiteY11659"/>
                </a:cxn>
                <a:cxn ang="0">
                  <a:pos x="connsiteX11660" y="connsiteY11660"/>
                </a:cxn>
                <a:cxn ang="0">
                  <a:pos x="connsiteX11661" y="connsiteY11661"/>
                </a:cxn>
                <a:cxn ang="0">
                  <a:pos x="connsiteX11662" y="connsiteY11662"/>
                </a:cxn>
                <a:cxn ang="0">
                  <a:pos x="connsiteX11663" y="connsiteY11663"/>
                </a:cxn>
                <a:cxn ang="0">
                  <a:pos x="connsiteX11664" y="connsiteY11664"/>
                </a:cxn>
                <a:cxn ang="0">
                  <a:pos x="connsiteX11665" y="connsiteY11665"/>
                </a:cxn>
                <a:cxn ang="0">
                  <a:pos x="connsiteX11666" y="connsiteY11666"/>
                </a:cxn>
                <a:cxn ang="0">
                  <a:pos x="connsiteX11667" y="connsiteY11667"/>
                </a:cxn>
                <a:cxn ang="0">
                  <a:pos x="connsiteX11668" y="connsiteY11668"/>
                </a:cxn>
                <a:cxn ang="0">
                  <a:pos x="connsiteX11669" y="connsiteY11669"/>
                </a:cxn>
                <a:cxn ang="0">
                  <a:pos x="connsiteX11670" y="connsiteY11670"/>
                </a:cxn>
                <a:cxn ang="0">
                  <a:pos x="connsiteX11671" y="connsiteY11671"/>
                </a:cxn>
                <a:cxn ang="0">
                  <a:pos x="connsiteX11672" y="connsiteY11672"/>
                </a:cxn>
                <a:cxn ang="0">
                  <a:pos x="connsiteX11673" y="connsiteY11673"/>
                </a:cxn>
                <a:cxn ang="0">
                  <a:pos x="connsiteX11674" y="connsiteY11674"/>
                </a:cxn>
                <a:cxn ang="0">
                  <a:pos x="connsiteX11675" y="connsiteY11675"/>
                </a:cxn>
                <a:cxn ang="0">
                  <a:pos x="connsiteX11676" y="connsiteY11676"/>
                </a:cxn>
                <a:cxn ang="0">
                  <a:pos x="connsiteX11677" y="connsiteY11677"/>
                </a:cxn>
                <a:cxn ang="0">
                  <a:pos x="connsiteX11678" y="connsiteY11678"/>
                </a:cxn>
                <a:cxn ang="0">
                  <a:pos x="connsiteX11679" y="connsiteY11679"/>
                </a:cxn>
                <a:cxn ang="0">
                  <a:pos x="connsiteX11680" y="connsiteY11680"/>
                </a:cxn>
                <a:cxn ang="0">
                  <a:pos x="connsiteX11681" y="connsiteY11681"/>
                </a:cxn>
                <a:cxn ang="0">
                  <a:pos x="connsiteX11682" y="connsiteY11682"/>
                </a:cxn>
                <a:cxn ang="0">
                  <a:pos x="connsiteX11683" y="connsiteY11683"/>
                </a:cxn>
                <a:cxn ang="0">
                  <a:pos x="connsiteX11684" y="connsiteY11684"/>
                </a:cxn>
                <a:cxn ang="0">
                  <a:pos x="connsiteX11685" y="connsiteY11685"/>
                </a:cxn>
                <a:cxn ang="0">
                  <a:pos x="connsiteX11686" y="connsiteY11686"/>
                </a:cxn>
                <a:cxn ang="0">
                  <a:pos x="connsiteX11687" y="connsiteY11687"/>
                </a:cxn>
                <a:cxn ang="0">
                  <a:pos x="connsiteX11688" y="connsiteY11688"/>
                </a:cxn>
                <a:cxn ang="0">
                  <a:pos x="connsiteX11689" y="connsiteY11689"/>
                </a:cxn>
                <a:cxn ang="0">
                  <a:pos x="connsiteX11690" y="connsiteY11690"/>
                </a:cxn>
                <a:cxn ang="0">
                  <a:pos x="connsiteX11691" y="connsiteY11691"/>
                </a:cxn>
                <a:cxn ang="0">
                  <a:pos x="connsiteX11692" y="connsiteY11692"/>
                </a:cxn>
                <a:cxn ang="0">
                  <a:pos x="connsiteX11693" y="connsiteY11693"/>
                </a:cxn>
                <a:cxn ang="0">
                  <a:pos x="connsiteX11694" y="connsiteY11694"/>
                </a:cxn>
                <a:cxn ang="0">
                  <a:pos x="connsiteX11695" y="connsiteY11695"/>
                </a:cxn>
                <a:cxn ang="0">
                  <a:pos x="connsiteX11696" y="connsiteY11696"/>
                </a:cxn>
                <a:cxn ang="0">
                  <a:pos x="connsiteX11697" y="connsiteY11697"/>
                </a:cxn>
                <a:cxn ang="0">
                  <a:pos x="connsiteX11698" y="connsiteY11698"/>
                </a:cxn>
                <a:cxn ang="0">
                  <a:pos x="connsiteX11699" y="connsiteY11699"/>
                </a:cxn>
                <a:cxn ang="0">
                  <a:pos x="connsiteX11700" y="connsiteY11700"/>
                </a:cxn>
                <a:cxn ang="0">
                  <a:pos x="connsiteX11701" y="connsiteY11701"/>
                </a:cxn>
                <a:cxn ang="0">
                  <a:pos x="connsiteX11702" y="connsiteY11702"/>
                </a:cxn>
                <a:cxn ang="0">
                  <a:pos x="connsiteX11703" y="connsiteY11703"/>
                </a:cxn>
                <a:cxn ang="0">
                  <a:pos x="connsiteX11704" y="connsiteY11704"/>
                </a:cxn>
                <a:cxn ang="0">
                  <a:pos x="connsiteX11705" y="connsiteY11705"/>
                </a:cxn>
                <a:cxn ang="0">
                  <a:pos x="connsiteX11706" y="connsiteY11706"/>
                </a:cxn>
                <a:cxn ang="0">
                  <a:pos x="connsiteX11707" y="connsiteY11707"/>
                </a:cxn>
                <a:cxn ang="0">
                  <a:pos x="connsiteX11708" y="connsiteY11708"/>
                </a:cxn>
                <a:cxn ang="0">
                  <a:pos x="connsiteX11709" y="connsiteY11709"/>
                </a:cxn>
                <a:cxn ang="0">
                  <a:pos x="connsiteX11710" y="connsiteY11710"/>
                </a:cxn>
                <a:cxn ang="0">
                  <a:pos x="connsiteX11711" y="connsiteY11711"/>
                </a:cxn>
                <a:cxn ang="0">
                  <a:pos x="connsiteX11712" y="connsiteY11712"/>
                </a:cxn>
                <a:cxn ang="0">
                  <a:pos x="connsiteX11713" y="connsiteY11713"/>
                </a:cxn>
                <a:cxn ang="0">
                  <a:pos x="connsiteX11714" y="connsiteY11714"/>
                </a:cxn>
                <a:cxn ang="0">
                  <a:pos x="connsiteX11715" y="connsiteY11715"/>
                </a:cxn>
                <a:cxn ang="0">
                  <a:pos x="connsiteX11716" y="connsiteY11716"/>
                </a:cxn>
                <a:cxn ang="0">
                  <a:pos x="connsiteX11717" y="connsiteY11717"/>
                </a:cxn>
                <a:cxn ang="0">
                  <a:pos x="connsiteX11718" y="connsiteY11718"/>
                </a:cxn>
                <a:cxn ang="0">
                  <a:pos x="connsiteX11719" y="connsiteY11719"/>
                </a:cxn>
                <a:cxn ang="0">
                  <a:pos x="connsiteX11720" y="connsiteY11720"/>
                </a:cxn>
                <a:cxn ang="0">
                  <a:pos x="connsiteX11721" y="connsiteY11721"/>
                </a:cxn>
                <a:cxn ang="0">
                  <a:pos x="connsiteX11722" y="connsiteY11722"/>
                </a:cxn>
                <a:cxn ang="0">
                  <a:pos x="connsiteX11723" y="connsiteY11723"/>
                </a:cxn>
                <a:cxn ang="0">
                  <a:pos x="connsiteX11724" y="connsiteY11724"/>
                </a:cxn>
                <a:cxn ang="0">
                  <a:pos x="connsiteX11725" y="connsiteY11725"/>
                </a:cxn>
                <a:cxn ang="0">
                  <a:pos x="connsiteX11726" y="connsiteY11726"/>
                </a:cxn>
                <a:cxn ang="0">
                  <a:pos x="connsiteX11727" y="connsiteY11727"/>
                </a:cxn>
                <a:cxn ang="0">
                  <a:pos x="connsiteX11728" y="connsiteY11728"/>
                </a:cxn>
                <a:cxn ang="0">
                  <a:pos x="connsiteX11729" y="connsiteY11729"/>
                </a:cxn>
                <a:cxn ang="0">
                  <a:pos x="connsiteX11730" y="connsiteY11730"/>
                </a:cxn>
                <a:cxn ang="0">
                  <a:pos x="connsiteX11731" y="connsiteY11731"/>
                </a:cxn>
                <a:cxn ang="0">
                  <a:pos x="connsiteX11732" y="connsiteY11732"/>
                </a:cxn>
                <a:cxn ang="0">
                  <a:pos x="connsiteX11733" y="connsiteY11733"/>
                </a:cxn>
                <a:cxn ang="0">
                  <a:pos x="connsiteX11734" y="connsiteY11734"/>
                </a:cxn>
                <a:cxn ang="0">
                  <a:pos x="connsiteX11735" y="connsiteY11735"/>
                </a:cxn>
                <a:cxn ang="0">
                  <a:pos x="connsiteX11736" y="connsiteY11736"/>
                </a:cxn>
                <a:cxn ang="0">
                  <a:pos x="connsiteX11737" y="connsiteY11737"/>
                </a:cxn>
                <a:cxn ang="0">
                  <a:pos x="connsiteX11738" y="connsiteY11738"/>
                </a:cxn>
                <a:cxn ang="0">
                  <a:pos x="connsiteX11739" y="connsiteY11739"/>
                </a:cxn>
                <a:cxn ang="0">
                  <a:pos x="connsiteX11740" y="connsiteY11740"/>
                </a:cxn>
                <a:cxn ang="0">
                  <a:pos x="connsiteX11741" y="connsiteY11741"/>
                </a:cxn>
                <a:cxn ang="0">
                  <a:pos x="connsiteX11742" y="connsiteY11742"/>
                </a:cxn>
                <a:cxn ang="0">
                  <a:pos x="connsiteX11743" y="connsiteY11743"/>
                </a:cxn>
                <a:cxn ang="0">
                  <a:pos x="connsiteX11744" y="connsiteY11744"/>
                </a:cxn>
                <a:cxn ang="0">
                  <a:pos x="connsiteX11745" y="connsiteY11745"/>
                </a:cxn>
                <a:cxn ang="0">
                  <a:pos x="connsiteX11746" y="connsiteY11746"/>
                </a:cxn>
                <a:cxn ang="0">
                  <a:pos x="connsiteX11747" y="connsiteY11747"/>
                </a:cxn>
                <a:cxn ang="0">
                  <a:pos x="connsiteX11748" y="connsiteY11748"/>
                </a:cxn>
                <a:cxn ang="0">
                  <a:pos x="connsiteX11749" y="connsiteY11749"/>
                </a:cxn>
                <a:cxn ang="0">
                  <a:pos x="connsiteX11750" y="connsiteY11750"/>
                </a:cxn>
                <a:cxn ang="0">
                  <a:pos x="connsiteX11751" y="connsiteY11751"/>
                </a:cxn>
                <a:cxn ang="0">
                  <a:pos x="connsiteX11752" y="connsiteY11752"/>
                </a:cxn>
                <a:cxn ang="0">
                  <a:pos x="connsiteX11753" y="connsiteY11753"/>
                </a:cxn>
                <a:cxn ang="0">
                  <a:pos x="connsiteX11754" y="connsiteY11754"/>
                </a:cxn>
                <a:cxn ang="0">
                  <a:pos x="connsiteX11755" y="connsiteY11755"/>
                </a:cxn>
                <a:cxn ang="0">
                  <a:pos x="connsiteX11756" y="connsiteY11756"/>
                </a:cxn>
                <a:cxn ang="0">
                  <a:pos x="connsiteX11757" y="connsiteY11757"/>
                </a:cxn>
                <a:cxn ang="0">
                  <a:pos x="connsiteX11758" y="connsiteY11758"/>
                </a:cxn>
                <a:cxn ang="0">
                  <a:pos x="connsiteX11759" y="connsiteY11759"/>
                </a:cxn>
                <a:cxn ang="0">
                  <a:pos x="connsiteX11760" y="connsiteY11760"/>
                </a:cxn>
                <a:cxn ang="0">
                  <a:pos x="connsiteX11761" y="connsiteY11761"/>
                </a:cxn>
                <a:cxn ang="0">
                  <a:pos x="connsiteX11762" y="connsiteY11762"/>
                </a:cxn>
                <a:cxn ang="0">
                  <a:pos x="connsiteX11763" y="connsiteY11763"/>
                </a:cxn>
                <a:cxn ang="0">
                  <a:pos x="connsiteX11764" y="connsiteY11764"/>
                </a:cxn>
                <a:cxn ang="0">
                  <a:pos x="connsiteX11765" y="connsiteY11765"/>
                </a:cxn>
                <a:cxn ang="0">
                  <a:pos x="connsiteX11766" y="connsiteY11766"/>
                </a:cxn>
                <a:cxn ang="0">
                  <a:pos x="connsiteX11767" y="connsiteY11767"/>
                </a:cxn>
                <a:cxn ang="0">
                  <a:pos x="connsiteX11768" y="connsiteY11768"/>
                </a:cxn>
                <a:cxn ang="0">
                  <a:pos x="connsiteX11769" y="connsiteY11769"/>
                </a:cxn>
                <a:cxn ang="0">
                  <a:pos x="connsiteX11770" y="connsiteY11770"/>
                </a:cxn>
                <a:cxn ang="0">
                  <a:pos x="connsiteX11771" y="connsiteY11771"/>
                </a:cxn>
                <a:cxn ang="0">
                  <a:pos x="connsiteX11772" y="connsiteY11772"/>
                </a:cxn>
                <a:cxn ang="0">
                  <a:pos x="connsiteX11773" y="connsiteY11773"/>
                </a:cxn>
                <a:cxn ang="0">
                  <a:pos x="connsiteX11774" y="connsiteY11774"/>
                </a:cxn>
                <a:cxn ang="0">
                  <a:pos x="connsiteX11775" y="connsiteY11775"/>
                </a:cxn>
                <a:cxn ang="0">
                  <a:pos x="connsiteX11776" y="connsiteY11776"/>
                </a:cxn>
                <a:cxn ang="0">
                  <a:pos x="connsiteX11777" y="connsiteY11777"/>
                </a:cxn>
                <a:cxn ang="0">
                  <a:pos x="connsiteX11778" y="connsiteY11778"/>
                </a:cxn>
                <a:cxn ang="0">
                  <a:pos x="connsiteX11779" y="connsiteY11779"/>
                </a:cxn>
                <a:cxn ang="0">
                  <a:pos x="connsiteX11780" y="connsiteY11780"/>
                </a:cxn>
                <a:cxn ang="0">
                  <a:pos x="connsiteX11781" y="connsiteY11781"/>
                </a:cxn>
                <a:cxn ang="0">
                  <a:pos x="connsiteX11782" y="connsiteY11782"/>
                </a:cxn>
                <a:cxn ang="0">
                  <a:pos x="connsiteX11783" y="connsiteY11783"/>
                </a:cxn>
                <a:cxn ang="0">
                  <a:pos x="connsiteX11784" y="connsiteY11784"/>
                </a:cxn>
                <a:cxn ang="0">
                  <a:pos x="connsiteX11785" y="connsiteY11785"/>
                </a:cxn>
                <a:cxn ang="0">
                  <a:pos x="connsiteX11786" y="connsiteY11786"/>
                </a:cxn>
                <a:cxn ang="0">
                  <a:pos x="connsiteX11787" y="connsiteY11787"/>
                </a:cxn>
                <a:cxn ang="0">
                  <a:pos x="connsiteX11788" y="connsiteY11788"/>
                </a:cxn>
                <a:cxn ang="0">
                  <a:pos x="connsiteX11789" y="connsiteY11789"/>
                </a:cxn>
                <a:cxn ang="0">
                  <a:pos x="connsiteX11790" y="connsiteY11790"/>
                </a:cxn>
                <a:cxn ang="0">
                  <a:pos x="connsiteX11791" y="connsiteY11791"/>
                </a:cxn>
                <a:cxn ang="0">
                  <a:pos x="connsiteX11792" y="connsiteY11792"/>
                </a:cxn>
                <a:cxn ang="0">
                  <a:pos x="connsiteX11793" y="connsiteY11793"/>
                </a:cxn>
                <a:cxn ang="0">
                  <a:pos x="connsiteX11794" y="connsiteY11794"/>
                </a:cxn>
                <a:cxn ang="0">
                  <a:pos x="connsiteX11795" y="connsiteY11795"/>
                </a:cxn>
                <a:cxn ang="0">
                  <a:pos x="connsiteX11796" y="connsiteY11796"/>
                </a:cxn>
                <a:cxn ang="0">
                  <a:pos x="connsiteX11797" y="connsiteY11797"/>
                </a:cxn>
                <a:cxn ang="0">
                  <a:pos x="connsiteX11798" y="connsiteY11798"/>
                </a:cxn>
                <a:cxn ang="0">
                  <a:pos x="connsiteX11799" y="connsiteY11799"/>
                </a:cxn>
                <a:cxn ang="0">
                  <a:pos x="connsiteX11800" y="connsiteY11800"/>
                </a:cxn>
                <a:cxn ang="0">
                  <a:pos x="connsiteX11801" y="connsiteY11801"/>
                </a:cxn>
                <a:cxn ang="0">
                  <a:pos x="connsiteX11802" y="connsiteY11802"/>
                </a:cxn>
                <a:cxn ang="0">
                  <a:pos x="connsiteX11803" y="connsiteY11803"/>
                </a:cxn>
                <a:cxn ang="0">
                  <a:pos x="connsiteX11804" y="connsiteY11804"/>
                </a:cxn>
                <a:cxn ang="0">
                  <a:pos x="connsiteX11805" y="connsiteY11805"/>
                </a:cxn>
                <a:cxn ang="0">
                  <a:pos x="connsiteX11806" y="connsiteY11806"/>
                </a:cxn>
                <a:cxn ang="0">
                  <a:pos x="connsiteX11807" y="connsiteY11807"/>
                </a:cxn>
                <a:cxn ang="0">
                  <a:pos x="connsiteX11808" y="connsiteY11808"/>
                </a:cxn>
                <a:cxn ang="0">
                  <a:pos x="connsiteX11809" y="connsiteY11809"/>
                </a:cxn>
                <a:cxn ang="0">
                  <a:pos x="connsiteX11810" y="connsiteY11810"/>
                </a:cxn>
                <a:cxn ang="0">
                  <a:pos x="connsiteX11811" y="connsiteY11811"/>
                </a:cxn>
                <a:cxn ang="0">
                  <a:pos x="connsiteX11812" y="connsiteY11812"/>
                </a:cxn>
                <a:cxn ang="0">
                  <a:pos x="connsiteX11813" y="connsiteY11813"/>
                </a:cxn>
                <a:cxn ang="0">
                  <a:pos x="connsiteX11814" y="connsiteY11814"/>
                </a:cxn>
                <a:cxn ang="0">
                  <a:pos x="connsiteX11815" y="connsiteY11815"/>
                </a:cxn>
                <a:cxn ang="0">
                  <a:pos x="connsiteX11816" y="connsiteY11816"/>
                </a:cxn>
                <a:cxn ang="0">
                  <a:pos x="connsiteX11817" y="connsiteY11817"/>
                </a:cxn>
                <a:cxn ang="0">
                  <a:pos x="connsiteX11818" y="connsiteY11818"/>
                </a:cxn>
                <a:cxn ang="0">
                  <a:pos x="connsiteX11819" y="connsiteY11819"/>
                </a:cxn>
                <a:cxn ang="0">
                  <a:pos x="connsiteX11820" y="connsiteY11820"/>
                </a:cxn>
                <a:cxn ang="0">
                  <a:pos x="connsiteX11821" y="connsiteY11821"/>
                </a:cxn>
                <a:cxn ang="0">
                  <a:pos x="connsiteX11822" y="connsiteY11822"/>
                </a:cxn>
                <a:cxn ang="0">
                  <a:pos x="connsiteX11823" y="connsiteY11823"/>
                </a:cxn>
                <a:cxn ang="0">
                  <a:pos x="connsiteX11824" y="connsiteY11824"/>
                </a:cxn>
                <a:cxn ang="0">
                  <a:pos x="connsiteX11825" y="connsiteY11825"/>
                </a:cxn>
                <a:cxn ang="0">
                  <a:pos x="connsiteX11826" y="connsiteY11826"/>
                </a:cxn>
                <a:cxn ang="0">
                  <a:pos x="connsiteX11827" y="connsiteY11827"/>
                </a:cxn>
                <a:cxn ang="0">
                  <a:pos x="connsiteX11828" y="connsiteY11828"/>
                </a:cxn>
                <a:cxn ang="0">
                  <a:pos x="connsiteX11829" y="connsiteY11829"/>
                </a:cxn>
                <a:cxn ang="0">
                  <a:pos x="connsiteX11830" y="connsiteY11830"/>
                </a:cxn>
                <a:cxn ang="0">
                  <a:pos x="connsiteX11831" y="connsiteY11831"/>
                </a:cxn>
                <a:cxn ang="0">
                  <a:pos x="connsiteX11832" y="connsiteY11832"/>
                </a:cxn>
                <a:cxn ang="0">
                  <a:pos x="connsiteX11833" y="connsiteY11833"/>
                </a:cxn>
                <a:cxn ang="0">
                  <a:pos x="connsiteX11834" y="connsiteY11834"/>
                </a:cxn>
                <a:cxn ang="0">
                  <a:pos x="connsiteX11835" y="connsiteY11835"/>
                </a:cxn>
                <a:cxn ang="0">
                  <a:pos x="connsiteX11836" y="connsiteY11836"/>
                </a:cxn>
                <a:cxn ang="0">
                  <a:pos x="connsiteX11837" y="connsiteY11837"/>
                </a:cxn>
                <a:cxn ang="0">
                  <a:pos x="connsiteX11838" y="connsiteY11838"/>
                </a:cxn>
                <a:cxn ang="0">
                  <a:pos x="connsiteX11839" y="connsiteY11839"/>
                </a:cxn>
                <a:cxn ang="0">
                  <a:pos x="connsiteX11840" y="connsiteY11840"/>
                </a:cxn>
                <a:cxn ang="0">
                  <a:pos x="connsiteX11841" y="connsiteY11841"/>
                </a:cxn>
                <a:cxn ang="0">
                  <a:pos x="connsiteX11842" y="connsiteY11842"/>
                </a:cxn>
                <a:cxn ang="0">
                  <a:pos x="connsiteX11843" y="connsiteY11843"/>
                </a:cxn>
                <a:cxn ang="0">
                  <a:pos x="connsiteX11844" y="connsiteY11844"/>
                </a:cxn>
                <a:cxn ang="0">
                  <a:pos x="connsiteX11845" y="connsiteY11845"/>
                </a:cxn>
                <a:cxn ang="0">
                  <a:pos x="connsiteX11846" y="connsiteY11846"/>
                </a:cxn>
                <a:cxn ang="0">
                  <a:pos x="connsiteX11847" y="connsiteY11847"/>
                </a:cxn>
                <a:cxn ang="0">
                  <a:pos x="connsiteX11848" y="connsiteY11848"/>
                </a:cxn>
                <a:cxn ang="0">
                  <a:pos x="connsiteX11849" y="connsiteY11849"/>
                </a:cxn>
                <a:cxn ang="0">
                  <a:pos x="connsiteX11850" y="connsiteY11850"/>
                </a:cxn>
                <a:cxn ang="0">
                  <a:pos x="connsiteX11851" y="connsiteY11851"/>
                </a:cxn>
                <a:cxn ang="0">
                  <a:pos x="connsiteX11852" y="connsiteY11852"/>
                </a:cxn>
                <a:cxn ang="0">
                  <a:pos x="connsiteX11853" y="connsiteY11853"/>
                </a:cxn>
                <a:cxn ang="0">
                  <a:pos x="connsiteX11854" y="connsiteY11854"/>
                </a:cxn>
                <a:cxn ang="0">
                  <a:pos x="connsiteX11855" y="connsiteY11855"/>
                </a:cxn>
                <a:cxn ang="0">
                  <a:pos x="connsiteX11856" y="connsiteY11856"/>
                </a:cxn>
                <a:cxn ang="0">
                  <a:pos x="connsiteX11857" y="connsiteY11857"/>
                </a:cxn>
                <a:cxn ang="0">
                  <a:pos x="connsiteX11858" y="connsiteY11858"/>
                </a:cxn>
                <a:cxn ang="0">
                  <a:pos x="connsiteX11859" y="connsiteY11859"/>
                </a:cxn>
                <a:cxn ang="0">
                  <a:pos x="connsiteX11860" y="connsiteY11860"/>
                </a:cxn>
                <a:cxn ang="0">
                  <a:pos x="connsiteX11861" y="connsiteY11861"/>
                </a:cxn>
                <a:cxn ang="0">
                  <a:pos x="connsiteX11862" y="connsiteY11862"/>
                </a:cxn>
                <a:cxn ang="0">
                  <a:pos x="connsiteX11863" y="connsiteY11863"/>
                </a:cxn>
                <a:cxn ang="0">
                  <a:pos x="connsiteX11864" y="connsiteY11864"/>
                </a:cxn>
                <a:cxn ang="0">
                  <a:pos x="connsiteX11865" y="connsiteY11865"/>
                </a:cxn>
                <a:cxn ang="0">
                  <a:pos x="connsiteX11866" y="connsiteY11866"/>
                </a:cxn>
                <a:cxn ang="0">
                  <a:pos x="connsiteX11867" y="connsiteY11867"/>
                </a:cxn>
                <a:cxn ang="0">
                  <a:pos x="connsiteX11868" y="connsiteY11868"/>
                </a:cxn>
                <a:cxn ang="0">
                  <a:pos x="connsiteX11869" y="connsiteY11869"/>
                </a:cxn>
                <a:cxn ang="0">
                  <a:pos x="connsiteX11870" y="connsiteY11870"/>
                </a:cxn>
                <a:cxn ang="0">
                  <a:pos x="connsiteX11871" y="connsiteY11871"/>
                </a:cxn>
                <a:cxn ang="0">
                  <a:pos x="connsiteX11872" y="connsiteY11872"/>
                </a:cxn>
                <a:cxn ang="0">
                  <a:pos x="connsiteX11873" y="connsiteY11873"/>
                </a:cxn>
                <a:cxn ang="0">
                  <a:pos x="connsiteX11874" y="connsiteY11874"/>
                </a:cxn>
                <a:cxn ang="0">
                  <a:pos x="connsiteX11875" y="connsiteY11875"/>
                </a:cxn>
                <a:cxn ang="0">
                  <a:pos x="connsiteX11876" y="connsiteY11876"/>
                </a:cxn>
                <a:cxn ang="0">
                  <a:pos x="connsiteX11877" y="connsiteY11877"/>
                </a:cxn>
                <a:cxn ang="0">
                  <a:pos x="connsiteX11878" y="connsiteY11878"/>
                </a:cxn>
                <a:cxn ang="0">
                  <a:pos x="connsiteX11879" y="connsiteY11879"/>
                </a:cxn>
                <a:cxn ang="0">
                  <a:pos x="connsiteX11880" y="connsiteY11880"/>
                </a:cxn>
                <a:cxn ang="0">
                  <a:pos x="connsiteX11881" y="connsiteY11881"/>
                </a:cxn>
                <a:cxn ang="0">
                  <a:pos x="connsiteX11882" y="connsiteY11882"/>
                </a:cxn>
                <a:cxn ang="0">
                  <a:pos x="connsiteX11883" y="connsiteY11883"/>
                </a:cxn>
                <a:cxn ang="0">
                  <a:pos x="connsiteX11884" y="connsiteY11884"/>
                </a:cxn>
                <a:cxn ang="0">
                  <a:pos x="connsiteX11885" y="connsiteY11885"/>
                </a:cxn>
                <a:cxn ang="0">
                  <a:pos x="connsiteX11886" y="connsiteY11886"/>
                </a:cxn>
                <a:cxn ang="0">
                  <a:pos x="connsiteX11887" y="connsiteY11887"/>
                </a:cxn>
                <a:cxn ang="0">
                  <a:pos x="connsiteX11888" y="connsiteY11888"/>
                </a:cxn>
                <a:cxn ang="0">
                  <a:pos x="connsiteX11889" y="connsiteY11889"/>
                </a:cxn>
                <a:cxn ang="0">
                  <a:pos x="connsiteX11890" y="connsiteY11890"/>
                </a:cxn>
                <a:cxn ang="0">
                  <a:pos x="connsiteX11891" y="connsiteY11891"/>
                </a:cxn>
                <a:cxn ang="0">
                  <a:pos x="connsiteX11892" y="connsiteY11892"/>
                </a:cxn>
                <a:cxn ang="0">
                  <a:pos x="connsiteX11893" y="connsiteY11893"/>
                </a:cxn>
                <a:cxn ang="0">
                  <a:pos x="connsiteX11894" y="connsiteY11894"/>
                </a:cxn>
                <a:cxn ang="0">
                  <a:pos x="connsiteX11895" y="connsiteY11895"/>
                </a:cxn>
                <a:cxn ang="0">
                  <a:pos x="connsiteX11896" y="connsiteY11896"/>
                </a:cxn>
                <a:cxn ang="0">
                  <a:pos x="connsiteX11897" y="connsiteY11897"/>
                </a:cxn>
                <a:cxn ang="0">
                  <a:pos x="connsiteX11898" y="connsiteY11898"/>
                </a:cxn>
                <a:cxn ang="0">
                  <a:pos x="connsiteX11899" y="connsiteY11899"/>
                </a:cxn>
                <a:cxn ang="0">
                  <a:pos x="connsiteX11900" y="connsiteY11900"/>
                </a:cxn>
                <a:cxn ang="0">
                  <a:pos x="connsiteX11901" y="connsiteY11901"/>
                </a:cxn>
                <a:cxn ang="0">
                  <a:pos x="connsiteX11902" y="connsiteY11902"/>
                </a:cxn>
                <a:cxn ang="0">
                  <a:pos x="connsiteX11903" y="connsiteY11903"/>
                </a:cxn>
                <a:cxn ang="0">
                  <a:pos x="connsiteX11904" y="connsiteY11904"/>
                </a:cxn>
                <a:cxn ang="0">
                  <a:pos x="connsiteX11905" y="connsiteY11905"/>
                </a:cxn>
                <a:cxn ang="0">
                  <a:pos x="connsiteX11906" y="connsiteY11906"/>
                </a:cxn>
                <a:cxn ang="0">
                  <a:pos x="connsiteX11907" y="connsiteY11907"/>
                </a:cxn>
                <a:cxn ang="0">
                  <a:pos x="connsiteX11908" y="connsiteY11908"/>
                </a:cxn>
                <a:cxn ang="0">
                  <a:pos x="connsiteX11909" y="connsiteY11909"/>
                </a:cxn>
                <a:cxn ang="0">
                  <a:pos x="connsiteX11910" y="connsiteY11910"/>
                </a:cxn>
                <a:cxn ang="0">
                  <a:pos x="connsiteX11911" y="connsiteY11911"/>
                </a:cxn>
                <a:cxn ang="0">
                  <a:pos x="connsiteX11912" y="connsiteY11912"/>
                </a:cxn>
                <a:cxn ang="0">
                  <a:pos x="connsiteX11913" y="connsiteY11913"/>
                </a:cxn>
                <a:cxn ang="0">
                  <a:pos x="connsiteX11914" y="connsiteY11914"/>
                </a:cxn>
                <a:cxn ang="0">
                  <a:pos x="connsiteX11915" y="connsiteY11915"/>
                </a:cxn>
                <a:cxn ang="0">
                  <a:pos x="connsiteX11916" y="connsiteY11916"/>
                </a:cxn>
                <a:cxn ang="0">
                  <a:pos x="connsiteX11917" y="connsiteY11917"/>
                </a:cxn>
                <a:cxn ang="0">
                  <a:pos x="connsiteX11918" y="connsiteY11918"/>
                </a:cxn>
                <a:cxn ang="0">
                  <a:pos x="connsiteX11919" y="connsiteY11919"/>
                </a:cxn>
                <a:cxn ang="0">
                  <a:pos x="connsiteX11920" y="connsiteY11920"/>
                </a:cxn>
                <a:cxn ang="0">
                  <a:pos x="connsiteX11921" y="connsiteY11921"/>
                </a:cxn>
                <a:cxn ang="0">
                  <a:pos x="connsiteX11922" y="connsiteY11922"/>
                </a:cxn>
                <a:cxn ang="0">
                  <a:pos x="connsiteX11923" y="connsiteY11923"/>
                </a:cxn>
                <a:cxn ang="0">
                  <a:pos x="connsiteX11924" y="connsiteY11924"/>
                </a:cxn>
                <a:cxn ang="0">
                  <a:pos x="connsiteX11925" y="connsiteY11925"/>
                </a:cxn>
                <a:cxn ang="0">
                  <a:pos x="connsiteX11926" y="connsiteY11926"/>
                </a:cxn>
                <a:cxn ang="0">
                  <a:pos x="connsiteX11927" y="connsiteY11927"/>
                </a:cxn>
                <a:cxn ang="0">
                  <a:pos x="connsiteX11928" y="connsiteY11928"/>
                </a:cxn>
                <a:cxn ang="0">
                  <a:pos x="connsiteX11929" y="connsiteY11929"/>
                </a:cxn>
                <a:cxn ang="0">
                  <a:pos x="connsiteX11930" y="connsiteY11930"/>
                </a:cxn>
                <a:cxn ang="0">
                  <a:pos x="connsiteX11931" y="connsiteY11931"/>
                </a:cxn>
                <a:cxn ang="0">
                  <a:pos x="connsiteX11932" y="connsiteY11932"/>
                </a:cxn>
                <a:cxn ang="0">
                  <a:pos x="connsiteX11933" y="connsiteY11933"/>
                </a:cxn>
                <a:cxn ang="0">
                  <a:pos x="connsiteX11934" y="connsiteY11934"/>
                </a:cxn>
                <a:cxn ang="0">
                  <a:pos x="connsiteX11935" y="connsiteY11935"/>
                </a:cxn>
                <a:cxn ang="0">
                  <a:pos x="connsiteX11936" y="connsiteY11936"/>
                </a:cxn>
                <a:cxn ang="0">
                  <a:pos x="connsiteX11937" y="connsiteY11937"/>
                </a:cxn>
                <a:cxn ang="0">
                  <a:pos x="connsiteX11938" y="connsiteY11938"/>
                </a:cxn>
                <a:cxn ang="0">
                  <a:pos x="connsiteX11939" y="connsiteY11939"/>
                </a:cxn>
                <a:cxn ang="0">
                  <a:pos x="connsiteX11940" y="connsiteY11940"/>
                </a:cxn>
                <a:cxn ang="0">
                  <a:pos x="connsiteX11941" y="connsiteY11941"/>
                </a:cxn>
                <a:cxn ang="0">
                  <a:pos x="connsiteX11942" y="connsiteY11942"/>
                </a:cxn>
                <a:cxn ang="0">
                  <a:pos x="connsiteX11943" y="connsiteY11943"/>
                </a:cxn>
                <a:cxn ang="0">
                  <a:pos x="connsiteX11944" y="connsiteY11944"/>
                </a:cxn>
                <a:cxn ang="0">
                  <a:pos x="connsiteX11945" y="connsiteY11945"/>
                </a:cxn>
                <a:cxn ang="0">
                  <a:pos x="connsiteX11946" y="connsiteY11946"/>
                </a:cxn>
                <a:cxn ang="0">
                  <a:pos x="connsiteX11947" y="connsiteY11947"/>
                </a:cxn>
                <a:cxn ang="0">
                  <a:pos x="connsiteX11948" y="connsiteY11948"/>
                </a:cxn>
                <a:cxn ang="0">
                  <a:pos x="connsiteX11949" y="connsiteY11949"/>
                </a:cxn>
                <a:cxn ang="0">
                  <a:pos x="connsiteX11950" y="connsiteY11950"/>
                </a:cxn>
                <a:cxn ang="0">
                  <a:pos x="connsiteX11951" y="connsiteY11951"/>
                </a:cxn>
                <a:cxn ang="0">
                  <a:pos x="connsiteX11952" y="connsiteY11952"/>
                </a:cxn>
                <a:cxn ang="0">
                  <a:pos x="connsiteX11953" y="connsiteY11953"/>
                </a:cxn>
                <a:cxn ang="0">
                  <a:pos x="connsiteX11954" y="connsiteY11954"/>
                </a:cxn>
                <a:cxn ang="0">
                  <a:pos x="connsiteX11955" y="connsiteY11955"/>
                </a:cxn>
                <a:cxn ang="0">
                  <a:pos x="connsiteX11956" y="connsiteY11956"/>
                </a:cxn>
                <a:cxn ang="0">
                  <a:pos x="connsiteX11957" y="connsiteY11957"/>
                </a:cxn>
                <a:cxn ang="0">
                  <a:pos x="connsiteX11958" y="connsiteY11958"/>
                </a:cxn>
                <a:cxn ang="0">
                  <a:pos x="connsiteX11959" y="connsiteY11959"/>
                </a:cxn>
                <a:cxn ang="0">
                  <a:pos x="connsiteX11960" y="connsiteY11960"/>
                </a:cxn>
                <a:cxn ang="0">
                  <a:pos x="connsiteX11961" y="connsiteY11961"/>
                </a:cxn>
                <a:cxn ang="0">
                  <a:pos x="connsiteX11962" y="connsiteY11962"/>
                </a:cxn>
                <a:cxn ang="0">
                  <a:pos x="connsiteX11963" y="connsiteY11963"/>
                </a:cxn>
                <a:cxn ang="0">
                  <a:pos x="connsiteX11964" y="connsiteY11964"/>
                </a:cxn>
                <a:cxn ang="0">
                  <a:pos x="connsiteX11965" y="connsiteY11965"/>
                </a:cxn>
                <a:cxn ang="0">
                  <a:pos x="connsiteX11966" y="connsiteY11966"/>
                </a:cxn>
                <a:cxn ang="0">
                  <a:pos x="connsiteX11967" y="connsiteY11967"/>
                </a:cxn>
                <a:cxn ang="0">
                  <a:pos x="connsiteX11968" y="connsiteY11968"/>
                </a:cxn>
                <a:cxn ang="0">
                  <a:pos x="connsiteX11969" y="connsiteY11969"/>
                </a:cxn>
                <a:cxn ang="0">
                  <a:pos x="connsiteX11970" y="connsiteY11970"/>
                </a:cxn>
                <a:cxn ang="0">
                  <a:pos x="connsiteX11971" y="connsiteY11971"/>
                </a:cxn>
                <a:cxn ang="0">
                  <a:pos x="connsiteX11972" y="connsiteY11972"/>
                </a:cxn>
                <a:cxn ang="0">
                  <a:pos x="connsiteX11973" y="connsiteY11973"/>
                </a:cxn>
                <a:cxn ang="0">
                  <a:pos x="connsiteX11974" y="connsiteY11974"/>
                </a:cxn>
                <a:cxn ang="0">
                  <a:pos x="connsiteX11975" y="connsiteY11975"/>
                </a:cxn>
                <a:cxn ang="0">
                  <a:pos x="connsiteX11976" y="connsiteY11976"/>
                </a:cxn>
                <a:cxn ang="0">
                  <a:pos x="connsiteX11977" y="connsiteY11977"/>
                </a:cxn>
                <a:cxn ang="0">
                  <a:pos x="connsiteX11978" y="connsiteY11978"/>
                </a:cxn>
                <a:cxn ang="0">
                  <a:pos x="connsiteX11979" y="connsiteY11979"/>
                </a:cxn>
                <a:cxn ang="0">
                  <a:pos x="connsiteX11980" y="connsiteY11980"/>
                </a:cxn>
                <a:cxn ang="0">
                  <a:pos x="connsiteX11981" y="connsiteY11981"/>
                </a:cxn>
                <a:cxn ang="0">
                  <a:pos x="connsiteX11982" y="connsiteY11982"/>
                </a:cxn>
                <a:cxn ang="0">
                  <a:pos x="connsiteX11983" y="connsiteY11983"/>
                </a:cxn>
                <a:cxn ang="0">
                  <a:pos x="connsiteX11984" y="connsiteY11984"/>
                </a:cxn>
                <a:cxn ang="0">
                  <a:pos x="connsiteX11985" y="connsiteY11985"/>
                </a:cxn>
                <a:cxn ang="0">
                  <a:pos x="connsiteX11986" y="connsiteY11986"/>
                </a:cxn>
                <a:cxn ang="0">
                  <a:pos x="connsiteX11987" y="connsiteY11987"/>
                </a:cxn>
                <a:cxn ang="0">
                  <a:pos x="connsiteX11988" y="connsiteY11988"/>
                </a:cxn>
                <a:cxn ang="0">
                  <a:pos x="connsiteX11989" y="connsiteY11989"/>
                </a:cxn>
                <a:cxn ang="0">
                  <a:pos x="connsiteX11990" y="connsiteY11990"/>
                </a:cxn>
                <a:cxn ang="0">
                  <a:pos x="connsiteX11991" y="connsiteY11991"/>
                </a:cxn>
                <a:cxn ang="0">
                  <a:pos x="connsiteX11992" y="connsiteY11992"/>
                </a:cxn>
                <a:cxn ang="0">
                  <a:pos x="connsiteX11993" y="connsiteY11993"/>
                </a:cxn>
                <a:cxn ang="0">
                  <a:pos x="connsiteX11994" y="connsiteY11994"/>
                </a:cxn>
                <a:cxn ang="0">
                  <a:pos x="connsiteX11995" y="connsiteY11995"/>
                </a:cxn>
                <a:cxn ang="0">
                  <a:pos x="connsiteX11996" y="connsiteY11996"/>
                </a:cxn>
                <a:cxn ang="0">
                  <a:pos x="connsiteX11997" y="connsiteY11997"/>
                </a:cxn>
                <a:cxn ang="0">
                  <a:pos x="connsiteX11998" y="connsiteY11998"/>
                </a:cxn>
                <a:cxn ang="0">
                  <a:pos x="connsiteX11999" y="connsiteY11999"/>
                </a:cxn>
                <a:cxn ang="0">
                  <a:pos x="connsiteX12000" y="connsiteY12000"/>
                </a:cxn>
                <a:cxn ang="0">
                  <a:pos x="connsiteX12001" y="connsiteY12001"/>
                </a:cxn>
                <a:cxn ang="0">
                  <a:pos x="connsiteX12002" y="connsiteY12002"/>
                </a:cxn>
                <a:cxn ang="0">
                  <a:pos x="connsiteX12003" y="connsiteY12003"/>
                </a:cxn>
                <a:cxn ang="0">
                  <a:pos x="connsiteX12004" y="connsiteY12004"/>
                </a:cxn>
                <a:cxn ang="0">
                  <a:pos x="connsiteX12005" y="connsiteY12005"/>
                </a:cxn>
                <a:cxn ang="0">
                  <a:pos x="connsiteX12006" y="connsiteY12006"/>
                </a:cxn>
                <a:cxn ang="0">
                  <a:pos x="connsiteX12007" y="connsiteY12007"/>
                </a:cxn>
                <a:cxn ang="0">
                  <a:pos x="connsiteX12008" y="connsiteY12008"/>
                </a:cxn>
                <a:cxn ang="0">
                  <a:pos x="connsiteX12009" y="connsiteY12009"/>
                </a:cxn>
                <a:cxn ang="0">
                  <a:pos x="connsiteX12010" y="connsiteY12010"/>
                </a:cxn>
                <a:cxn ang="0">
                  <a:pos x="connsiteX12011" y="connsiteY12011"/>
                </a:cxn>
                <a:cxn ang="0">
                  <a:pos x="connsiteX12012" y="connsiteY12012"/>
                </a:cxn>
                <a:cxn ang="0">
                  <a:pos x="connsiteX12013" y="connsiteY12013"/>
                </a:cxn>
                <a:cxn ang="0">
                  <a:pos x="connsiteX12014" y="connsiteY12014"/>
                </a:cxn>
                <a:cxn ang="0">
                  <a:pos x="connsiteX12015" y="connsiteY12015"/>
                </a:cxn>
                <a:cxn ang="0">
                  <a:pos x="connsiteX12016" y="connsiteY12016"/>
                </a:cxn>
                <a:cxn ang="0">
                  <a:pos x="connsiteX12017" y="connsiteY12017"/>
                </a:cxn>
                <a:cxn ang="0">
                  <a:pos x="connsiteX12018" y="connsiteY12018"/>
                </a:cxn>
                <a:cxn ang="0">
                  <a:pos x="connsiteX12019" y="connsiteY12019"/>
                </a:cxn>
                <a:cxn ang="0">
                  <a:pos x="connsiteX12020" y="connsiteY12020"/>
                </a:cxn>
                <a:cxn ang="0">
                  <a:pos x="connsiteX12021" y="connsiteY12021"/>
                </a:cxn>
                <a:cxn ang="0">
                  <a:pos x="connsiteX12022" y="connsiteY12022"/>
                </a:cxn>
                <a:cxn ang="0">
                  <a:pos x="connsiteX12023" y="connsiteY12023"/>
                </a:cxn>
                <a:cxn ang="0">
                  <a:pos x="connsiteX12024" y="connsiteY12024"/>
                </a:cxn>
                <a:cxn ang="0">
                  <a:pos x="connsiteX12025" y="connsiteY12025"/>
                </a:cxn>
                <a:cxn ang="0">
                  <a:pos x="connsiteX12026" y="connsiteY12026"/>
                </a:cxn>
                <a:cxn ang="0">
                  <a:pos x="connsiteX12027" y="connsiteY12027"/>
                </a:cxn>
                <a:cxn ang="0">
                  <a:pos x="connsiteX12028" y="connsiteY12028"/>
                </a:cxn>
                <a:cxn ang="0">
                  <a:pos x="connsiteX12029" y="connsiteY12029"/>
                </a:cxn>
                <a:cxn ang="0">
                  <a:pos x="connsiteX12030" y="connsiteY12030"/>
                </a:cxn>
                <a:cxn ang="0">
                  <a:pos x="connsiteX12031" y="connsiteY12031"/>
                </a:cxn>
                <a:cxn ang="0">
                  <a:pos x="connsiteX12032" y="connsiteY12032"/>
                </a:cxn>
                <a:cxn ang="0">
                  <a:pos x="connsiteX12033" y="connsiteY12033"/>
                </a:cxn>
                <a:cxn ang="0">
                  <a:pos x="connsiteX12034" y="connsiteY12034"/>
                </a:cxn>
                <a:cxn ang="0">
                  <a:pos x="connsiteX12035" y="connsiteY12035"/>
                </a:cxn>
                <a:cxn ang="0">
                  <a:pos x="connsiteX12036" y="connsiteY12036"/>
                </a:cxn>
                <a:cxn ang="0">
                  <a:pos x="connsiteX12037" y="connsiteY12037"/>
                </a:cxn>
                <a:cxn ang="0">
                  <a:pos x="connsiteX12038" y="connsiteY12038"/>
                </a:cxn>
                <a:cxn ang="0">
                  <a:pos x="connsiteX12039" y="connsiteY12039"/>
                </a:cxn>
                <a:cxn ang="0">
                  <a:pos x="connsiteX12040" y="connsiteY12040"/>
                </a:cxn>
                <a:cxn ang="0">
                  <a:pos x="connsiteX12041" y="connsiteY12041"/>
                </a:cxn>
                <a:cxn ang="0">
                  <a:pos x="connsiteX12042" y="connsiteY12042"/>
                </a:cxn>
                <a:cxn ang="0">
                  <a:pos x="connsiteX12043" y="connsiteY12043"/>
                </a:cxn>
                <a:cxn ang="0">
                  <a:pos x="connsiteX12044" y="connsiteY12044"/>
                </a:cxn>
                <a:cxn ang="0">
                  <a:pos x="connsiteX12045" y="connsiteY12045"/>
                </a:cxn>
                <a:cxn ang="0">
                  <a:pos x="connsiteX12046" y="connsiteY12046"/>
                </a:cxn>
                <a:cxn ang="0">
                  <a:pos x="connsiteX12047" y="connsiteY12047"/>
                </a:cxn>
                <a:cxn ang="0">
                  <a:pos x="connsiteX12048" y="connsiteY12048"/>
                </a:cxn>
                <a:cxn ang="0">
                  <a:pos x="connsiteX12049" y="connsiteY12049"/>
                </a:cxn>
                <a:cxn ang="0">
                  <a:pos x="connsiteX12050" y="connsiteY12050"/>
                </a:cxn>
                <a:cxn ang="0">
                  <a:pos x="connsiteX12051" y="connsiteY12051"/>
                </a:cxn>
                <a:cxn ang="0">
                  <a:pos x="connsiteX12052" y="connsiteY12052"/>
                </a:cxn>
                <a:cxn ang="0">
                  <a:pos x="connsiteX12053" y="connsiteY12053"/>
                </a:cxn>
                <a:cxn ang="0">
                  <a:pos x="connsiteX12054" y="connsiteY12054"/>
                </a:cxn>
                <a:cxn ang="0">
                  <a:pos x="connsiteX12055" y="connsiteY12055"/>
                </a:cxn>
                <a:cxn ang="0">
                  <a:pos x="connsiteX12056" y="connsiteY12056"/>
                </a:cxn>
                <a:cxn ang="0">
                  <a:pos x="connsiteX12057" y="connsiteY12057"/>
                </a:cxn>
                <a:cxn ang="0">
                  <a:pos x="connsiteX12058" y="connsiteY12058"/>
                </a:cxn>
                <a:cxn ang="0">
                  <a:pos x="connsiteX12059" y="connsiteY12059"/>
                </a:cxn>
                <a:cxn ang="0">
                  <a:pos x="connsiteX12060" y="connsiteY12060"/>
                </a:cxn>
                <a:cxn ang="0">
                  <a:pos x="connsiteX12061" y="connsiteY12061"/>
                </a:cxn>
                <a:cxn ang="0">
                  <a:pos x="connsiteX12062" y="connsiteY12062"/>
                </a:cxn>
                <a:cxn ang="0">
                  <a:pos x="connsiteX12063" y="connsiteY12063"/>
                </a:cxn>
                <a:cxn ang="0">
                  <a:pos x="connsiteX12064" y="connsiteY12064"/>
                </a:cxn>
                <a:cxn ang="0">
                  <a:pos x="connsiteX12065" y="connsiteY12065"/>
                </a:cxn>
                <a:cxn ang="0">
                  <a:pos x="connsiteX12066" y="connsiteY12066"/>
                </a:cxn>
                <a:cxn ang="0">
                  <a:pos x="connsiteX12067" y="connsiteY12067"/>
                </a:cxn>
                <a:cxn ang="0">
                  <a:pos x="connsiteX12068" y="connsiteY12068"/>
                </a:cxn>
                <a:cxn ang="0">
                  <a:pos x="connsiteX12069" y="connsiteY12069"/>
                </a:cxn>
                <a:cxn ang="0">
                  <a:pos x="connsiteX12070" y="connsiteY12070"/>
                </a:cxn>
                <a:cxn ang="0">
                  <a:pos x="connsiteX12071" y="connsiteY12071"/>
                </a:cxn>
                <a:cxn ang="0">
                  <a:pos x="connsiteX12072" y="connsiteY12072"/>
                </a:cxn>
                <a:cxn ang="0">
                  <a:pos x="connsiteX12073" y="connsiteY12073"/>
                </a:cxn>
                <a:cxn ang="0">
                  <a:pos x="connsiteX12074" y="connsiteY12074"/>
                </a:cxn>
                <a:cxn ang="0">
                  <a:pos x="connsiteX12075" y="connsiteY12075"/>
                </a:cxn>
                <a:cxn ang="0">
                  <a:pos x="connsiteX12076" y="connsiteY12076"/>
                </a:cxn>
                <a:cxn ang="0">
                  <a:pos x="connsiteX12077" y="connsiteY12077"/>
                </a:cxn>
                <a:cxn ang="0">
                  <a:pos x="connsiteX12078" y="connsiteY12078"/>
                </a:cxn>
                <a:cxn ang="0">
                  <a:pos x="connsiteX12079" y="connsiteY12079"/>
                </a:cxn>
                <a:cxn ang="0">
                  <a:pos x="connsiteX12080" y="connsiteY12080"/>
                </a:cxn>
                <a:cxn ang="0">
                  <a:pos x="connsiteX12081" y="connsiteY12081"/>
                </a:cxn>
                <a:cxn ang="0">
                  <a:pos x="connsiteX12082" y="connsiteY12082"/>
                </a:cxn>
                <a:cxn ang="0">
                  <a:pos x="connsiteX12083" y="connsiteY12083"/>
                </a:cxn>
                <a:cxn ang="0">
                  <a:pos x="connsiteX12084" y="connsiteY12084"/>
                </a:cxn>
                <a:cxn ang="0">
                  <a:pos x="connsiteX12085" y="connsiteY12085"/>
                </a:cxn>
                <a:cxn ang="0">
                  <a:pos x="connsiteX12086" y="connsiteY12086"/>
                </a:cxn>
                <a:cxn ang="0">
                  <a:pos x="connsiteX12087" y="connsiteY12087"/>
                </a:cxn>
                <a:cxn ang="0">
                  <a:pos x="connsiteX12088" y="connsiteY12088"/>
                </a:cxn>
                <a:cxn ang="0">
                  <a:pos x="connsiteX12089" y="connsiteY12089"/>
                </a:cxn>
                <a:cxn ang="0">
                  <a:pos x="connsiteX12090" y="connsiteY12090"/>
                </a:cxn>
                <a:cxn ang="0">
                  <a:pos x="connsiteX12091" y="connsiteY12091"/>
                </a:cxn>
                <a:cxn ang="0">
                  <a:pos x="connsiteX12092" y="connsiteY12092"/>
                </a:cxn>
                <a:cxn ang="0">
                  <a:pos x="connsiteX12093" y="connsiteY12093"/>
                </a:cxn>
                <a:cxn ang="0">
                  <a:pos x="connsiteX12094" y="connsiteY12094"/>
                </a:cxn>
                <a:cxn ang="0">
                  <a:pos x="connsiteX12095" y="connsiteY12095"/>
                </a:cxn>
                <a:cxn ang="0">
                  <a:pos x="connsiteX12096" y="connsiteY12096"/>
                </a:cxn>
                <a:cxn ang="0">
                  <a:pos x="connsiteX12097" y="connsiteY12097"/>
                </a:cxn>
                <a:cxn ang="0">
                  <a:pos x="connsiteX12098" y="connsiteY12098"/>
                </a:cxn>
                <a:cxn ang="0">
                  <a:pos x="connsiteX12099" y="connsiteY12099"/>
                </a:cxn>
                <a:cxn ang="0">
                  <a:pos x="connsiteX12100" y="connsiteY12100"/>
                </a:cxn>
                <a:cxn ang="0">
                  <a:pos x="connsiteX12101" y="connsiteY12101"/>
                </a:cxn>
                <a:cxn ang="0">
                  <a:pos x="connsiteX12102" y="connsiteY12102"/>
                </a:cxn>
                <a:cxn ang="0">
                  <a:pos x="connsiteX12103" y="connsiteY12103"/>
                </a:cxn>
                <a:cxn ang="0">
                  <a:pos x="connsiteX12104" y="connsiteY12104"/>
                </a:cxn>
                <a:cxn ang="0">
                  <a:pos x="connsiteX12105" y="connsiteY12105"/>
                </a:cxn>
                <a:cxn ang="0">
                  <a:pos x="connsiteX12106" y="connsiteY12106"/>
                </a:cxn>
                <a:cxn ang="0">
                  <a:pos x="connsiteX12107" y="connsiteY12107"/>
                </a:cxn>
                <a:cxn ang="0">
                  <a:pos x="connsiteX12108" y="connsiteY12108"/>
                </a:cxn>
                <a:cxn ang="0">
                  <a:pos x="connsiteX12109" y="connsiteY12109"/>
                </a:cxn>
                <a:cxn ang="0">
                  <a:pos x="connsiteX12110" y="connsiteY12110"/>
                </a:cxn>
                <a:cxn ang="0">
                  <a:pos x="connsiteX12111" y="connsiteY12111"/>
                </a:cxn>
                <a:cxn ang="0">
                  <a:pos x="connsiteX12112" y="connsiteY12112"/>
                </a:cxn>
                <a:cxn ang="0">
                  <a:pos x="connsiteX12113" y="connsiteY12113"/>
                </a:cxn>
                <a:cxn ang="0">
                  <a:pos x="connsiteX12114" y="connsiteY12114"/>
                </a:cxn>
                <a:cxn ang="0">
                  <a:pos x="connsiteX12115" y="connsiteY12115"/>
                </a:cxn>
                <a:cxn ang="0">
                  <a:pos x="connsiteX12116" y="connsiteY12116"/>
                </a:cxn>
                <a:cxn ang="0">
                  <a:pos x="connsiteX12117" y="connsiteY12117"/>
                </a:cxn>
                <a:cxn ang="0">
                  <a:pos x="connsiteX12118" y="connsiteY12118"/>
                </a:cxn>
                <a:cxn ang="0">
                  <a:pos x="connsiteX12119" y="connsiteY12119"/>
                </a:cxn>
                <a:cxn ang="0">
                  <a:pos x="connsiteX12120" y="connsiteY12120"/>
                </a:cxn>
                <a:cxn ang="0">
                  <a:pos x="connsiteX12121" y="connsiteY12121"/>
                </a:cxn>
                <a:cxn ang="0">
                  <a:pos x="connsiteX12122" y="connsiteY12122"/>
                </a:cxn>
                <a:cxn ang="0">
                  <a:pos x="connsiteX12123" y="connsiteY12123"/>
                </a:cxn>
                <a:cxn ang="0">
                  <a:pos x="connsiteX12124" y="connsiteY12124"/>
                </a:cxn>
                <a:cxn ang="0">
                  <a:pos x="connsiteX12125" y="connsiteY12125"/>
                </a:cxn>
                <a:cxn ang="0">
                  <a:pos x="connsiteX12126" y="connsiteY12126"/>
                </a:cxn>
                <a:cxn ang="0">
                  <a:pos x="connsiteX12127" y="connsiteY12127"/>
                </a:cxn>
                <a:cxn ang="0">
                  <a:pos x="connsiteX12128" y="connsiteY12128"/>
                </a:cxn>
                <a:cxn ang="0">
                  <a:pos x="connsiteX12129" y="connsiteY12129"/>
                </a:cxn>
                <a:cxn ang="0">
                  <a:pos x="connsiteX12130" y="connsiteY12130"/>
                </a:cxn>
                <a:cxn ang="0">
                  <a:pos x="connsiteX12131" y="connsiteY12131"/>
                </a:cxn>
                <a:cxn ang="0">
                  <a:pos x="connsiteX12132" y="connsiteY12132"/>
                </a:cxn>
                <a:cxn ang="0">
                  <a:pos x="connsiteX12133" y="connsiteY12133"/>
                </a:cxn>
                <a:cxn ang="0">
                  <a:pos x="connsiteX12134" y="connsiteY12134"/>
                </a:cxn>
                <a:cxn ang="0">
                  <a:pos x="connsiteX12135" y="connsiteY12135"/>
                </a:cxn>
                <a:cxn ang="0">
                  <a:pos x="connsiteX12136" y="connsiteY12136"/>
                </a:cxn>
                <a:cxn ang="0">
                  <a:pos x="connsiteX12137" y="connsiteY12137"/>
                </a:cxn>
                <a:cxn ang="0">
                  <a:pos x="connsiteX12138" y="connsiteY12138"/>
                </a:cxn>
                <a:cxn ang="0">
                  <a:pos x="connsiteX12139" y="connsiteY12139"/>
                </a:cxn>
                <a:cxn ang="0">
                  <a:pos x="connsiteX12140" y="connsiteY12140"/>
                </a:cxn>
                <a:cxn ang="0">
                  <a:pos x="connsiteX12141" y="connsiteY12141"/>
                </a:cxn>
                <a:cxn ang="0">
                  <a:pos x="connsiteX12142" y="connsiteY12142"/>
                </a:cxn>
                <a:cxn ang="0">
                  <a:pos x="connsiteX12143" y="connsiteY12143"/>
                </a:cxn>
                <a:cxn ang="0">
                  <a:pos x="connsiteX12144" y="connsiteY12144"/>
                </a:cxn>
                <a:cxn ang="0">
                  <a:pos x="connsiteX12145" y="connsiteY12145"/>
                </a:cxn>
                <a:cxn ang="0">
                  <a:pos x="connsiteX12146" y="connsiteY12146"/>
                </a:cxn>
                <a:cxn ang="0">
                  <a:pos x="connsiteX12147" y="connsiteY12147"/>
                </a:cxn>
                <a:cxn ang="0">
                  <a:pos x="connsiteX12148" y="connsiteY12148"/>
                </a:cxn>
                <a:cxn ang="0">
                  <a:pos x="connsiteX12149" y="connsiteY12149"/>
                </a:cxn>
                <a:cxn ang="0">
                  <a:pos x="connsiteX12150" y="connsiteY12150"/>
                </a:cxn>
                <a:cxn ang="0">
                  <a:pos x="connsiteX12151" y="connsiteY12151"/>
                </a:cxn>
                <a:cxn ang="0">
                  <a:pos x="connsiteX12152" y="connsiteY12152"/>
                </a:cxn>
                <a:cxn ang="0">
                  <a:pos x="connsiteX12153" y="connsiteY12153"/>
                </a:cxn>
                <a:cxn ang="0">
                  <a:pos x="connsiteX12154" y="connsiteY12154"/>
                </a:cxn>
                <a:cxn ang="0">
                  <a:pos x="connsiteX12155" y="connsiteY12155"/>
                </a:cxn>
                <a:cxn ang="0">
                  <a:pos x="connsiteX12156" y="connsiteY12156"/>
                </a:cxn>
                <a:cxn ang="0">
                  <a:pos x="connsiteX12157" y="connsiteY12157"/>
                </a:cxn>
                <a:cxn ang="0">
                  <a:pos x="connsiteX12158" y="connsiteY12158"/>
                </a:cxn>
                <a:cxn ang="0">
                  <a:pos x="connsiteX12159" y="connsiteY12159"/>
                </a:cxn>
                <a:cxn ang="0">
                  <a:pos x="connsiteX12160" y="connsiteY12160"/>
                </a:cxn>
                <a:cxn ang="0">
                  <a:pos x="connsiteX12161" y="connsiteY12161"/>
                </a:cxn>
                <a:cxn ang="0">
                  <a:pos x="connsiteX12162" y="connsiteY12162"/>
                </a:cxn>
                <a:cxn ang="0">
                  <a:pos x="connsiteX12163" y="connsiteY12163"/>
                </a:cxn>
                <a:cxn ang="0">
                  <a:pos x="connsiteX12164" y="connsiteY12164"/>
                </a:cxn>
                <a:cxn ang="0">
                  <a:pos x="connsiteX12165" y="connsiteY12165"/>
                </a:cxn>
                <a:cxn ang="0">
                  <a:pos x="connsiteX12166" y="connsiteY12166"/>
                </a:cxn>
                <a:cxn ang="0">
                  <a:pos x="connsiteX12167" y="connsiteY12167"/>
                </a:cxn>
                <a:cxn ang="0">
                  <a:pos x="connsiteX12168" y="connsiteY12168"/>
                </a:cxn>
                <a:cxn ang="0">
                  <a:pos x="connsiteX12169" y="connsiteY12169"/>
                </a:cxn>
                <a:cxn ang="0">
                  <a:pos x="connsiteX12170" y="connsiteY12170"/>
                </a:cxn>
                <a:cxn ang="0">
                  <a:pos x="connsiteX12171" y="connsiteY12171"/>
                </a:cxn>
                <a:cxn ang="0">
                  <a:pos x="connsiteX12172" y="connsiteY12172"/>
                </a:cxn>
                <a:cxn ang="0">
                  <a:pos x="connsiteX12173" y="connsiteY12173"/>
                </a:cxn>
                <a:cxn ang="0">
                  <a:pos x="connsiteX12174" y="connsiteY12174"/>
                </a:cxn>
                <a:cxn ang="0">
                  <a:pos x="connsiteX12175" y="connsiteY12175"/>
                </a:cxn>
                <a:cxn ang="0">
                  <a:pos x="connsiteX12176" y="connsiteY12176"/>
                </a:cxn>
                <a:cxn ang="0">
                  <a:pos x="connsiteX12177" y="connsiteY12177"/>
                </a:cxn>
                <a:cxn ang="0">
                  <a:pos x="connsiteX12178" y="connsiteY12178"/>
                </a:cxn>
                <a:cxn ang="0">
                  <a:pos x="connsiteX12179" y="connsiteY12179"/>
                </a:cxn>
                <a:cxn ang="0">
                  <a:pos x="connsiteX12180" y="connsiteY12180"/>
                </a:cxn>
                <a:cxn ang="0">
                  <a:pos x="connsiteX12181" y="connsiteY12181"/>
                </a:cxn>
                <a:cxn ang="0">
                  <a:pos x="connsiteX12182" y="connsiteY12182"/>
                </a:cxn>
                <a:cxn ang="0">
                  <a:pos x="connsiteX12183" y="connsiteY12183"/>
                </a:cxn>
                <a:cxn ang="0">
                  <a:pos x="connsiteX12184" y="connsiteY12184"/>
                </a:cxn>
                <a:cxn ang="0">
                  <a:pos x="connsiteX12185" y="connsiteY12185"/>
                </a:cxn>
                <a:cxn ang="0">
                  <a:pos x="connsiteX12186" y="connsiteY12186"/>
                </a:cxn>
                <a:cxn ang="0">
                  <a:pos x="connsiteX12187" y="connsiteY12187"/>
                </a:cxn>
                <a:cxn ang="0">
                  <a:pos x="connsiteX12188" y="connsiteY12188"/>
                </a:cxn>
                <a:cxn ang="0">
                  <a:pos x="connsiteX12189" y="connsiteY12189"/>
                </a:cxn>
                <a:cxn ang="0">
                  <a:pos x="connsiteX12190" y="connsiteY12190"/>
                </a:cxn>
                <a:cxn ang="0">
                  <a:pos x="connsiteX12191" y="connsiteY12191"/>
                </a:cxn>
                <a:cxn ang="0">
                  <a:pos x="connsiteX12192" y="connsiteY12192"/>
                </a:cxn>
                <a:cxn ang="0">
                  <a:pos x="connsiteX12193" y="connsiteY12193"/>
                </a:cxn>
                <a:cxn ang="0">
                  <a:pos x="connsiteX12194" y="connsiteY12194"/>
                </a:cxn>
                <a:cxn ang="0">
                  <a:pos x="connsiteX12195" y="connsiteY12195"/>
                </a:cxn>
                <a:cxn ang="0">
                  <a:pos x="connsiteX12196" y="connsiteY12196"/>
                </a:cxn>
                <a:cxn ang="0">
                  <a:pos x="connsiteX12197" y="connsiteY12197"/>
                </a:cxn>
                <a:cxn ang="0">
                  <a:pos x="connsiteX12198" y="connsiteY12198"/>
                </a:cxn>
                <a:cxn ang="0">
                  <a:pos x="connsiteX12199" y="connsiteY12199"/>
                </a:cxn>
                <a:cxn ang="0">
                  <a:pos x="connsiteX12200" y="connsiteY12200"/>
                </a:cxn>
                <a:cxn ang="0">
                  <a:pos x="connsiteX12201" y="connsiteY12201"/>
                </a:cxn>
                <a:cxn ang="0">
                  <a:pos x="connsiteX12202" y="connsiteY12202"/>
                </a:cxn>
                <a:cxn ang="0">
                  <a:pos x="connsiteX12203" y="connsiteY12203"/>
                </a:cxn>
                <a:cxn ang="0">
                  <a:pos x="connsiteX12204" y="connsiteY12204"/>
                </a:cxn>
                <a:cxn ang="0">
                  <a:pos x="connsiteX12205" y="connsiteY12205"/>
                </a:cxn>
                <a:cxn ang="0">
                  <a:pos x="connsiteX12206" y="connsiteY12206"/>
                </a:cxn>
                <a:cxn ang="0">
                  <a:pos x="connsiteX12207" y="connsiteY12207"/>
                </a:cxn>
                <a:cxn ang="0">
                  <a:pos x="connsiteX12208" y="connsiteY12208"/>
                </a:cxn>
                <a:cxn ang="0">
                  <a:pos x="connsiteX12209" y="connsiteY12209"/>
                </a:cxn>
                <a:cxn ang="0">
                  <a:pos x="connsiteX12210" y="connsiteY12210"/>
                </a:cxn>
                <a:cxn ang="0">
                  <a:pos x="connsiteX12211" y="connsiteY12211"/>
                </a:cxn>
                <a:cxn ang="0">
                  <a:pos x="connsiteX12212" y="connsiteY12212"/>
                </a:cxn>
                <a:cxn ang="0">
                  <a:pos x="connsiteX12213" y="connsiteY12213"/>
                </a:cxn>
                <a:cxn ang="0">
                  <a:pos x="connsiteX12214" y="connsiteY12214"/>
                </a:cxn>
                <a:cxn ang="0">
                  <a:pos x="connsiteX12215" y="connsiteY12215"/>
                </a:cxn>
                <a:cxn ang="0">
                  <a:pos x="connsiteX12216" y="connsiteY12216"/>
                </a:cxn>
                <a:cxn ang="0">
                  <a:pos x="connsiteX12217" y="connsiteY12217"/>
                </a:cxn>
                <a:cxn ang="0">
                  <a:pos x="connsiteX12218" y="connsiteY12218"/>
                </a:cxn>
                <a:cxn ang="0">
                  <a:pos x="connsiteX12219" y="connsiteY12219"/>
                </a:cxn>
                <a:cxn ang="0">
                  <a:pos x="connsiteX12220" y="connsiteY12220"/>
                </a:cxn>
                <a:cxn ang="0">
                  <a:pos x="connsiteX12221" y="connsiteY12221"/>
                </a:cxn>
                <a:cxn ang="0">
                  <a:pos x="connsiteX12222" y="connsiteY12222"/>
                </a:cxn>
                <a:cxn ang="0">
                  <a:pos x="connsiteX12223" y="connsiteY12223"/>
                </a:cxn>
                <a:cxn ang="0">
                  <a:pos x="connsiteX12224" y="connsiteY12224"/>
                </a:cxn>
                <a:cxn ang="0">
                  <a:pos x="connsiteX12225" y="connsiteY12225"/>
                </a:cxn>
                <a:cxn ang="0">
                  <a:pos x="connsiteX12226" y="connsiteY12226"/>
                </a:cxn>
                <a:cxn ang="0">
                  <a:pos x="connsiteX12227" y="connsiteY12227"/>
                </a:cxn>
                <a:cxn ang="0">
                  <a:pos x="connsiteX12228" y="connsiteY12228"/>
                </a:cxn>
                <a:cxn ang="0">
                  <a:pos x="connsiteX12229" y="connsiteY12229"/>
                </a:cxn>
                <a:cxn ang="0">
                  <a:pos x="connsiteX12230" y="connsiteY12230"/>
                </a:cxn>
                <a:cxn ang="0">
                  <a:pos x="connsiteX12231" y="connsiteY12231"/>
                </a:cxn>
                <a:cxn ang="0">
                  <a:pos x="connsiteX12232" y="connsiteY12232"/>
                </a:cxn>
                <a:cxn ang="0">
                  <a:pos x="connsiteX12233" y="connsiteY12233"/>
                </a:cxn>
                <a:cxn ang="0">
                  <a:pos x="connsiteX12234" y="connsiteY12234"/>
                </a:cxn>
                <a:cxn ang="0">
                  <a:pos x="connsiteX12235" y="connsiteY12235"/>
                </a:cxn>
                <a:cxn ang="0">
                  <a:pos x="connsiteX12236" y="connsiteY12236"/>
                </a:cxn>
                <a:cxn ang="0">
                  <a:pos x="connsiteX12237" y="connsiteY12237"/>
                </a:cxn>
                <a:cxn ang="0">
                  <a:pos x="connsiteX12238" y="connsiteY12238"/>
                </a:cxn>
                <a:cxn ang="0">
                  <a:pos x="connsiteX12239" y="connsiteY12239"/>
                </a:cxn>
                <a:cxn ang="0">
                  <a:pos x="connsiteX12240" y="connsiteY12240"/>
                </a:cxn>
                <a:cxn ang="0">
                  <a:pos x="connsiteX12241" y="connsiteY12241"/>
                </a:cxn>
                <a:cxn ang="0">
                  <a:pos x="connsiteX12242" y="connsiteY12242"/>
                </a:cxn>
                <a:cxn ang="0">
                  <a:pos x="connsiteX12243" y="connsiteY12243"/>
                </a:cxn>
                <a:cxn ang="0">
                  <a:pos x="connsiteX12244" y="connsiteY12244"/>
                </a:cxn>
                <a:cxn ang="0">
                  <a:pos x="connsiteX12245" y="connsiteY12245"/>
                </a:cxn>
                <a:cxn ang="0">
                  <a:pos x="connsiteX12246" y="connsiteY12246"/>
                </a:cxn>
                <a:cxn ang="0">
                  <a:pos x="connsiteX12247" y="connsiteY12247"/>
                </a:cxn>
                <a:cxn ang="0">
                  <a:pos x="connsiteX12248" y="connsiteY12248"/>
                </a:cxn>
                <a:cxn ang="0">
                  <a:pos x="connsiteX12249" y="connsiteY12249"/>
                </a:cxn>
                <a:cxn ang="0">
                  <a:pos x="connsiteX12250" y="connsiteY12250"/>
                </a:cxn>
                <a:cxn ang="0">
                  <a:pos x="connsiteX12251" y="connsiteY12251"/>
                </a:cxn>
                <a:cxn ang="0">
                  <a:pos x="connsiteX12252" y="connsiteY12252"/>
                </a:cxn>
                <a:cxn ang="0">
                  <a:pos x="connsiteX12253" y="connsiteY12253"/>
                </a:cxn>
                <a:cxn ang="0">
                  <a:pos x="connsiteX12254" y="connsiteY12254"/>
                </a:cxn>
                <a:cxn ang="0">
                  <a:pos x="connsiteX12255" y="connsiteY12255"/>
                </a:cxn>
                <a:cxn ang="0">
                  <a:pos x="connsiteX12256" y="connsiteY12256"/>
                </a:cxn>
                <a:cxn ang="0">
                  <a:pos x="connsiteX12257" y="connsiteY12257"/>
                </a:cxn>
                <a:cxn ang="0">
                  <a:pos x="connsiteX12258" y="connsiteY12258"/>
                </a:cxn>
                <a:cxn ang="0">
                  <a:pos x="connsiteX12259" y="connsiteY12259"/>
                </a:cxn>
                <a:cxn ang="0">
                  <a:pos x="connsiteX12260" y="connsiteY12260"/>
                </a:cxn>
                <a:cxn ang="0">
                  <a:pos x="connsiteX12261" y="connsiteY12261"/>
                </a:cxn>
                <a:cxn ang="0">
                  <a:pos x="connsiteX12262" y="connsiteY12262"/>
                </a:cxn>
                <a:cxn ang="0">
                  <a:pos x="connsiteX12263" y="connsiteY12263"/>
                </a:cxn>
                <a:cxn ang="0">
                  <a:pos x="connsiteX12264" y="connsiteY12264"/>
                </a:cxn>
                <a:cxn ang="0">
                  <a:pos x="connsiteX12265" y="connsiteY12265"/>
                </a:cxn>
                <a:cxn ang="0">
                  <a:pos x="connsiteX12266" y="connsiteY12266"/>
                </a:cxn>
                <a:cxn ang="0">
                  <a:pos x="connsiteX12267" y="connsiteY12267"/>
                </a:cxn>
                <a:cxn ang="0">
                  <a:pos x="connsiteX12268" y="connsiteY12268"/>
                </a:cxn>
                <a:cxn ang="0">
                  <a:pos x="connsiteX12269" y="connsiteY12269"/>
                </a:cxn>
                <a:cxn ang="0">
                  <a:pos x="connsiteX12270" y="connsiteY12270"/>
                </a:cxn>
                <a:cxn ang="0">
                  <a:pos x="connsiteX12271" y="connsiteY12271"/>
                </a:cxn>
                <a:cxn ang="0">
                  <a:pos x="connsiteX12272" y="connsiteY12272"/>
                </a:cxn>
                <a:cxn ang="0">
                  <a:pos x="connsiteX12273" y="connsiteY12273"/>
                </a:cxn>
                <a:cxn ang="0">
                  <a:pos x="connsiteX12274" y="connsiteY12274"/>
                </a:cxn>
                <a:cxn ang="0">
                  <a:pos x="connsiteX12275" y="connsiteY12275"/>
                </a:cxn>
                <a:cxn ang="0">
                  <a:pos x="connsiteX12276" y="connsiteY12276"/>
                </a:cxn>
                <a:cxn ang="0">
                  <a:pos x="connsiteX12277" y="connsiteY12277"/>
                </a:cxn>
                <a:cxn ang="0">
                  <a:pos x="connsiteX12278" y="connsiteY12278"/>
                </a:cxn>
                <a:cxn ang="0">
                  <a:pos x="connsiteX12279" y="connsiteY12279"/>
                </a:cxn>
                <a:cxn ang="0">
                  <a:pos x="connsiteX12280" y="connsiteY12280"/>
                </a:cxn>
                <a:cxn ang="0">
                  <a:pos x="connsiteX12281" y="connsiteY12281"/>
                </a:cxn>
                <a:cxn ang="0">
                  <a:pos x="connsiteX12282" y="connsiteY12282"/>
                </a:cxn>
                <a:cxn ang="0">
                  <a:pos x="connsiteX12283" y="connsiteY12283"/>
                </a:cxn>
                <a:cxn ang="0">
                  <a:pos x="connsiteX12284" y="connsiteY12284"/>
                </a:cxn>
                <a:cxn ang="0">
                  <a:pos x="connsiteX12285" y="connsiteY12285"/>
                </a:cxn>
                <a:cxn ang="0">
                  <a:pos x="connsiteX12286" y="connsiteY12286"/>
                </a:cxn>
                <a:cxn ang="0">
                  <a:pos x="connsiteX12287" y="connsiteY12287"/>
                </a:cxn>
                <a:cxn ang="0">
                  <a:pos x="connsiteX12288" y="connsiteY12288"/>
                </a:cxn>
                <a:cxn ang="0">
                  <a:pos x="connsiteX12289" y="connsiteY12289"/>
                </a:cxn>
                <a:cxn ang="0">
                  <a:pos x="connsiteX12290" y="connsiteY12290"/>
                </a:cxn>
                <a:cxn ang="0">
                  <a:pos x="connsiteX12291" y="connsiteY12291"/>
                </a:cxn>
                <a:cxn ang="0">
                  <a:pos x="connsiteX12292" y="connsiteY12292"/>
                </a:cxn>
                <a:cxn ang="0">
                  <a:pos x="connsiteX12293" y="connsiteY12293"/>
                </a:cxn>
                <a:cxn ang="0">
                  <a:pos x="connsiteX12294" y="connsiteY12294"/>
                </a:cxn>
                <a:cxn ang="0">
                  <a:pos x="connsiteX12295" y="connsiteY12295"/>
                </a:cxn>
                <a:cxn ang="0">
                  <a:pos x="connsiteX12296" y="connsiteY12296"/>
                </a:cxn>
                <a:cxn ang="0">
                  <a:pos x="connsiteX12297" y="connsiteY12297"/>
                </a:cxn>
                <a:cxn ang="0">
                  <a:pos x="connsiteX12298" y="connsiteY12298"/>
                </a:cxn>
                <a:cxn ang="0">
                  <a:pos x="connsiteX12299" y="connsiteY12299"/>
                </a:cxn>
                <a:cxn ang="0">
                  <a:pos x="connsiteX12300" y="connsiteY12300"/>
                </a:cxn>
                <a:cxn ang="0">
                  <a:pos x="connsiteX12301" y="connsiteY12301"/>
                </a:cxn>
                <a:cxn ang="0">
                  <a:pos x="connsiteX12302" y="connsiteY12302"/>
                </a:cxn>
                <a:cxn ang="0">
                  <a:pos x="connsiteX12303" y="connsiteY12303"/>
                </a:cxn>
                <a:cxn ang="0">
                  <a:pos x="connsiteX12304" y="connsiteY12304"/>
                </a:cxn>
                <a:cxn ang="0">
                  <a:pos x="connsiteX12305" y="connsiteY12305"/>
                </a:cxn>
                <a:cxn ang="0">
                  <a:pos x="connsiteX12306" y="connsiteY12306"/>
                </a:cxn>
                <a:cxn ang="0">
                  <a:pos x="connsiteX12307" y="connsiteY12307"/>
                </a:cxn>
                <a:cxn ang="0">
                  <a:pos x="connsiteX12308" y="connsiteY12308"/>
                </a:cxn>
                <a:cxn ang="0">
                  <a:pos x="connsiteX12309" y="connsiteY12309"/>
                </a:cxn>
                <a:cxn ang="0">
                  <a:pos x="connsiteX12310" y="connsiteY12310"/>
                </a:cxn>
                <a:cxn ang="0">
                  <a:pos x="connsiteX12311" y="connsiteY12311"/>
                </a:cxn>
                <a:cxn ang="0">
                  <a:pos x="connsiteX12312" y="connsiteY12312"/>
                </a:cxn>
                <a:cxn ang="0">
                  <a:pos x="connsiteX12313" y="connsiteY12313"/>
                </a:cxn>
                <a:cxn ang="0">
                  <a:pos x="connsiteX12314" y="connsiteY12314"/>
                </a:cxn>
                <a:cxn ang="0">
                  <a:pos x="connsiteX12315" y="connsiteY12315"/>
                </a:cxn>
                <a:cxn ang="0">
                  <a:pos x="connsiteX12316" y="connsiteY12316"/>
                </a:cxn>
                <a:cxn ang="0">
                  <a:pos x="connsiteX12317" y="connsiteY12317"/>
                </a:cxn>
                <a:cxn ang="0">
                  <a:pos x="connsiteX12318" y="connsiteY12318"/>
                </a:cxn>
                <a:cxn ang="0">
                  <a:pos x="connsiteX12319" y="connsiteY12319"/>
                </a:cxn>
                <a:cxn ang="0">
                  <a:pos x="connsiteX12320" y="connsiteY12320"/>
                </a:cxn>
                <a:cxn ang="0">
                  <a:pos x="connsiteX12321" y="connsiteY12321"/>
                </a:cxn>
                <a:cxn ang="0">
                  <a:pos x="connsiteX12322" y="connsiteY12322"/>
                </a:cxn>
                <a:cxn ang="0">
                  <a:pos x="connsiteX12323" y="connsiteY12323"/>
                </a:cxn>
                <a:cxn ang="0">
                  <a:pos x="connsiteX12324" y="connsiteY12324"/>
                </a:cxn>
                <a:cxn ang="0">
                  <a:pos x="connsiteX12325" y="connsiteY12325"/>
                </a:cxn>
                <a:cxn ang="0">
                  <a:pos x="connsiteX12326" y="connsiteY12326"/>
                </a:cxn>
                <a:cxn ang="0">
                  <a:pos x="connsiteX12327" y="connsiteY12327"/>
                </a:cxn>
                <a:cxn ang="0">
                  <a:pos x="connsiteX12328" y="connsiteY12328"/>
                </a:cxn>
                <a:cxn ang="0">
                  <a:pos x="connsiteX12329" y="connsiteY12329"/>
                </a:cxn>
                <a:cxn ang="0">
                  <a:pos x="connsiteX12330" y="connsiteY12330"/>
                </a:cxn>
                <a:cxn ang="0">
                  <a:pos x="connsiteX12331" y="connsiteY12331"/>
                </a:cxn>
                <a:cxn ang="0">
                  <a:pos x="connsiteX12332" y="connsiteY12332"/>
                </a:cxn>
                <a:cxn ang="0">
                  <a:pos x="connsiteX12333" y="connsiteY12333"/>
                </a:cxn>
                <a:cxn ang="0">
                  <a:pos x="connsiteX12334" y="connsiteY12334"/>
                </a:cxn>
                <a:cxn ang="0">
                  <a:pos x="connsiteX12335" y="connsiteY12335"/>
                </a:cxn>
                <a:cxn ang="0">
                  <a:pos x="connsiteX12336" y="connsiteY12336"/>
                </a:cxn>
                <a:cxn ang="0">
                  <a:pos x="connsiteX12337" y="connsiteY12337"/>
                </a:cxn>
                <a:cxn ang="0">
                  <a:pos x="connsiteX12338" y="connsiteY12338"/>
                </a:cxn>
                <a:cxn ang="0">
                  <a:pos x="connsiteX12339" y="connsiteY12339"/>
                </a:cxn>
                <a:cxn ang="0">
                  <a:pos x="connsiteX12340" y="connsiteY12340"/>
                </a:cxn>
                <a:cxn ang="0">
                  <a:pos x="connsiteX12341" y="connsiteY12341"/>
                </a:cxn>
                <a:cxn ang="0">
                  <a:pos x="connsiteX12342" y="connsiteY12342"/>
                </a:cxn>
                <a:cxn ang="0">
                  <a:pos x="connsiteX12343" y="connsiteY12343"/>
                </a:cxn>
                <a:cxn ang="0">
                  <a:pos x="connsiteX12344" y="connsiteY12344"/>
                </a:cxn>
                <a:cxn ang="0">
                  <a:pos x="connsiteX12345" y="connsiteY12345"/>
                </a:cxn>
                <a:cxn ang="0">
                  <a:pos x="connsiteX12346" y="connsiteY12346"/>
                </a:cxn>
                <a:cxn ang="0">
                  <a:pos x="connsiteX12347" y="connsiteY12347"/>
                </a:cxn>
                <a:cxn ang="0">
                  <a:pos x="connsiteX12348" y="connsiteY12348"/>
                </a:cxn>
                <a:cxn ang="0">
                  <a:pos x="connsiteX12349" y="connsiteY12349"/>
                </a:cxn>
                <a:cxn ang="0">
                  <a:pos x="connsiteX12350" y="connsiteY12350"/>
                </a:cxn>
                <a:cxn ang="0">
                  <a:pos x="connsiteX12351" y="connsiteY12351"/>
                </a:cxn>
                <a:cxn ang="0">
                  <a:pos x="connsiteX12352" y="connsiteY12352"/>
                </a:cxn>
                <a:cxn ang="0">
                  <a:pos x="connsiteX12353" y="connsiteY12353"/>
                </a:cxn>
                <a:cxn ang="0">
                  <a:pos x="connsiteX12354" y="connsiteY12354"/>
                </a:cxn>
                <a:cxn ang="0">
                  <a:pos x="connsiteX12355" y="connsiteY12355"/>
                </a:cxn>
                <a:cxn ang="0">
                  <a:pos x="connsiteX12356" y="connsiteY12356"/>
                </a:cxn>
                <a:cxn ang="0">
                  <a:pos x="connsiteX12357" y="connsiteY12357"/>
                </a:cxn>
                <a:cxn ang="0">
                  <a:pos x="connsiteX12358" y="connsiteY12358"/>
                </a:cxn>
                <a:cxn ang="0">
                  <a:pos x="connsiteX12359" y="connsiteY12359"/>
                </a:cxn>
                <a:cxn ang="0">
                  <a:pos x="connsiteX12360" y="connsiteY12360"/>
                </a:cxn>
                <a:cxn ang="0">
                  <a:pos x="connsiteX12361" y="connsiteY12361"/>
                </a:cxn>
                <a:cxn ang="0">
                  <a:pos x="connsiteX12362" y="connsiteY12362"/>
                </a:cxn>
                <a:cxn ang="0">
                  <a:pos x="connsiteX12363" y="connsiteY12363"/>
                </a:cxn>
                <a:cxn ang="0">
                  <a:pos x="connsiteX12364" y="connsiteY12364"/>
                </a:cxn>
                <a:cxn ang="0">
                  <a:pos x="connsiteX12365" y="connsiteY12365"/>
                </a:cxn>
                <a:cxn ang="0">
                  <a:pos x="connsiteX12366" y="connsiteY12366"/>
                </a:cxn>
                <a:cxn ang="0">
                  <a:pos x="connsiteX12367" y="connsiteY12367"/>
                </a:cxn>
                <a:cxn ang="0">
                  <a:pos x="connsiteX12368" y="connsiteY12368"/>
                </a:cxn>
                <a:cxn ang="0">
                  <a:pos x="connsiteX12369" y="connsiteY12369"/>
                </a:cxn>
                <a:cxn ang="0">
                  <a:pos x="connsiteX12370" y="connsiteY12370"/>
                </a:cxn>
                <a:cxn ang="0">
                  <a:pos x="connsiteX12371" y="connsiteY12371"/>
                </a:cxn>
                <a:cxn ang="0">
                  <a:pos x="connsiteX12372" y="connsiteY12372"/>
                </a:cxn>
                <a:cxn ang="0">
                  <a:pos x="connsiteX12373" y="connsiteY12373"/>
                </a:cxn>
                <a:cxn ang="0">
                  <a:pos x="connsiteX12374" y="connsiteY12374"/>
                </a:cxn>
                <a:cxn ang="0">
                  <a:pos x="connsiteX12375" y="connsiteY12375"/>
                </a:cxn>
                <a:cxn ang="0">
                  <a:pos x="connsiteX12376" y="connsiteY12376"/>
                </a:cxn>
                <a:cxn ang="0">
                  <a:pos x="connsiteX12377" y="connsiteY12377"/>
                </a:cxn>
                <a:cxn ang="0">
                  <a:pos x="connsiteX12378" y="connsiteY12378"/>
                </a:cxn>
                <a:cxn ang="0">
                  <a:pos x="connsiteX12379" y="connsiteY12379"/>
                </a:cxn>
                <a:cxn ang="0">
                  <a:pos x="connsiteX12380" y="connsiteY12380"/>
                </a:cxn>
                <a:cxn ang="0">
                  <a:pos x="connsiteX12381" y="connsiteY12381"/>
                </a:cxn>
                <a:cxn ang="0">
                  <a:pos x="connsiteX12382" y="connsiteY12382"/>
                </a:cxn>
                <a:cxn ang="0">
                  <a:pos x="connsiteX12383" y="connsiteY12383"/>
                </a:cxn>
                <a:cxn ang="0">
                  <a:pos x="connsiteX12384" y="connsiteY12384"/>
                </a:cxn>
                <a:cxn ang="0">
                  <a:pos x="connsiteX12385" y="connsiteY12385"/>
                </a:cxn>
                <a:cxn ang="0">
                  <a:pos x="connsiteX12386" y="connsiteY12386"/>
                </a:cxn>
                <a:cxn ang="0">
                  <a:pos x="connsiteX12387" y="connsiteY12387"/>
                </a:cxn>
                <a:cxn ang="0">
                  <a:pos x="connsiteX12388" y="connsiteY12388"/>
                </a:cxn>
                <a:cxn ang="0">
                  <a:pos x="connsiteX12389" y="connsiteY12389"/>
                </a:cxn>
                <a:cxn ang="0">
                  <a:pos x="connsiteX12390" y="connsiteY12390"/>
                </a:cxn>
                <a:cxn ang="0">
                  <a:pos x="connsiteX12391" y="connsiteY12391"/>
                </a:cxn>
                <a:cxn ang="0">
                  <a:pos x="connsiteX12392" y="connsiteY12392"/>
                </a:cxn>
                <a:cxn ang="0">
                  <a:pos x="connsiteX12393" y="connsiteY12393"/>
                </a:cxn>
                <a:cxn ang="0">
                  <a:pos x="connsiteX12394" y="connsiteY12394"/>
                </a:cxn>
                <a:cxn ang="0">
                  <a:pos x="connsiteX12395" y="connsiteY12395"/>
                </a:cxn>
                <a:cxn ang="0">
                  <a:pos x="connsiteX12396" y="connsiteY12396"/>
                </a:cxn>
                <a:cxn ang="0">
                  <a:pos x="connsiteX12397" y="connsiteY12397"/>
                </a:cxn>
                <a:cxn ang="0">
                  <a:pos x="connsiteX12398" y="connsiteY12398"/>
                </a:cxn>
                <a:cxn ang="0">
                  <a:pos x="connsiteX12399" y="connsiteY12399"/>
                </a:cxn>
                <a:cxn ang="0">
                  <a:pos x="connsiteX12400" y="connsiteY12400"/>
                </a:cxn>
                <a:cxn ang="0">
                  <a:pos x="connsiteX12401" y="connsiteY12401"/>
                </a:cxn>
                <a:cxn ang="0">
                  <a:pos x="connsiteX12402" y="connsiteY12402"/>
                </a:cxn>
                <a:cxn ang="0">
                  <a:pos x="connsiteX12403" y="connsiteY12403"/>
                </a:cxn>
                <a:cxn ang="0">
                  <a:pos x="connsiteX12404" y="connsiteY12404"/>
                </a:cxn>
                <a:cxn ang="0">
                  <a:pos x="connsiteX12405" y="connsiteY12405"/>
                </a:cxn>
                <a:cxn ang="0">
                  <a:pos x="connsiteX12406" y="connsiteY12406"/>
                </a:cxn>
                <a:cxn ang="0">
                  <a:pos x="connsiteX12407" y="connsiteY12407"/>
                </a:cxn>
                <a:cxn ang="0">
                  <a:pos x="connsiteX12408" y="connsiteY12408"/>
                </a:cxn>
                <a:cxn ang="0">
                  <a:pos x="connsiteX12409" y="connsiteY12409"/>
                </a:cxn>
                <a:cxn ang="0">
                  <a:pos x="connsiteX12410" y="connsiteY12410"/>
                </a:cxn>
                <a:cxn ang="0">
                  <a:pos x="connsiteX12411" y="connsiteY12411"/>
                </a:cxn>
                <a:cxn ang="0">
                  <a:pos x="connsiteX12412" y="connsiteY12412"/>
                </a:cxn>
                <a:cxn ang="0">
                  <a:pos x="connsiteX12413" y="connsiteY12413"/>
                </a:cxn>
                <a:cxn ang="0">
                  <a:pos x="connsiteX12414" y="connsiteY12414"/>
                </a:cxn>
                <a:cxn ang="0">
                  <a:pos x="connsiteX12415" y="connsiteY12415"/>
                </a:cxn>
                <a:cxn ang="0">
                  <a:pos x="connsiteX12416" y="connsiteY12416"/>
                </a:cxn>
                <a:cxn ang="0">
                  <a:pos x="connsiteX12417" y="connsiteY12417"/>
                </a:cxn>
                <a:cxn ang="0">
                  <a:pos x="connsiteX12418" y="connsiteY12418"/>
                </a:cxn>
                <a:cxn ang="0">
                  <a:pos x="connsiteX12419" y="connsiteY12419"/>
                </a:cxn>
                <a:cxn ang="0">
                  <a:pos x="connsiteX12420" y="connsiteY12420"/>
                </a:cxn>
                <a:cxn ang="0">
                  <a:pos x="connsiteX12421" y="connsiteY12421"/>
                </a:cxn>
                <a:cxn ang="0">
                  <a:pos x="connsiteX12422" y="connsiteY12422"/>
                </a:cxn>
                <a:cxn ang="0">
                  <a:pos x="connsiteX12423" y="connsiteY12423"/>
                </a:cxn>
                <a:cxn ang="0">
                  <a:pos x="connsiteX12424" y="connsiteY12424"/>
                </a:cxn>
                <a:cxn ang="0">
                  <a:pos x="connsiteX12425" y="connsiteY12425"/>
                </a:cxn>
                <a:cxn ang="0">
                  <a:pos x="connsiteX12426" y="connsiteY12426"/>
                </a:cxn>
                <a:cxn ang="0">
                  <a:pos x="connsiteX12427" y="connsiteY12427"/>
                </a:cxn>
                <a:cxn ang="0">
                  <a:pos x="connsiteX12428" y="connsiteY12428"/>
                </a:cxn>
                <a:cxn ang="0">
                  <a:pos x="connsiteX12429" y="connsiteY12429"/>
                </a:cxn>
                <a:cxn ang="0">
                  <a:pos x="connsiteX12430" y="connsiteY12430"/>
                </a:cxn>
                <a:cxn ang="0">
                  <a:pos x="connsiteX12431" y="connsiteY12431"/>
                </a:cxn>
                <a:cxn ang="0">
                  <a:pos x="connsiteX12432" y="connsiteY12432"/>
                </a:cxn>
                <a:cxn ang="0">
                  <a:pos x="connsiteX12433" y="connsiteY12433"/>
                </a:cxn>
                <a:cxn ang="0">
                  <a:pos x="connsiteX12434" y="connsiteY12434"/>
                </a:cxn>
                <a:cxn ang="0">
                  <a:pos x="connsiteX12435" y="connsiteY12435"/>
                </a:cxn>
                <a:cxn ang="0">
                  <a:pos x="connsiteX12436" y="connsiteY12436"/>
                </a:cxn>
                <a:cxn ang="0">
                  <a:pos x="connsiteX12437" y="connsiteY12437"/>
                </a:cxn>
                <a:cxn ang="0">
                  <a:pos x="connsiteX12438" y="connsiteY12438"/>
                </a:cxn>
                <a:cxn ang="0">
                  <a:pos x="connsiteX12439" y="connsiteY12439"/>
                </a:cxn>
                <a:cxn ang="0">
                  <a:pos x="connsiteX12440" y="connsiteY12440"/>
                </a:cxn>
                <a:cxn ang="0">
                  <a:pos x="connsiteX12441" y="connsiteY12441"/>
                </a:cxn>
                <a:cxn ang="0">
                  <a:pos x="connsiteX12442" y="connsiteY12442"/>
                </a:cxn>
                <a:cxn ang="0">
                  <a:pos x="connsiteX12443" y="connsiteY12443"/>
                </a:cxn>
                <a:cxn ang="0">
                  <a:pos x="connsiteX12444" y="connsiteY12444"/>
                </a:cxn>
                <a:cxn ang="0">
                  <a:pos x="connsiteX12445" y="connsiteY12445"/>
                </a:cxn>
                <a:cxn ang="0">
                  <a:pos x="connsiteX12446" y="connsiteY12446"/>
                </a:cxn>
                <a:cxn ang="0">
                  <a:pos x="connsiteX12447" y="connsiteY12447"/>
                </a:cxn>
                <a:cxn ang="0">
                  <a:pos x="connsiteX12448" y="connsiteY12448"/>
                </a:cxn>
                <a:cxn ang="0">
                  <a:pos x="connsiteX12449" y="connsiteY12449"/>
                </a:cxn>
                <a:cxn ang="0">
                  <a:pos x="connsiteX12450" y="connsiteY12450"/>
                </a:cxn>
                <a:cxn ang="0">
                  <a:pos x="connsiteX12451" y="connsiteY12451"/>
                </a:cxn>
                <a:cxn ang="0">
                  <a:pos x="connsiteX12452" y="connsiteY12452"/>
                </a:cxn>
                <a:cxn ang="0">
                  <a:pos x="connsiteX12453" y="connsiteY12453"/>
                </a:cxn>
                <a:cxn ang="0">
                  <a:pos x="connsiteX12454" y="connsiteY12454"/>
                </a:cxn>
                <a:cxn ang="0">
                  <a:pos x="connsiteX12455" y="connsiteY12455"/>
                </a:cxn>
                <a:cxn ang="0">
                  <a:pos x="connsiteX12456" y="connsiteY12456"/>
                </a:cxn>
                <a:cxn ang="0">
                  <a:pos x="connsiteX12457" y="connsiteY12457"/>
                </a:cxn>
                <a:cxn ang="0">
                  <a:pos x="connsiteX12458" y="connsiteY12458"/>
                </a:cxn>
                <a:cxn ang="0">
                  <a:pos x="connsiteX12459" y="connsiteY12459"/>
                </a:cxn>
                <a:cxn ang="0">
                  <a:pos x="connsiteX12460" y="connsiteY12460"/>
                </a:cxn>
                <a:cxn ang="0">
                  <a:pos x="connsiteX12461" y="connsiteY12461"/>
                </a:cxn>
                <a:cxn ang="0">
                  <a:pos x="connsiteX12462" y="connsiteY12462"/>
                </a:cxn>
                <a:cxn ang="0">
                  <a:pos x="connsiteX12463" y="connsiteY12463"/>
                </a:cxn>
                <a:cxn ang="0">
                  <a:pos x="connsiteX12464" y="connsiteY12464"/>
                </a:cxn>
                <a:cxn ang="0">
                  <a:pos x="connsiteX12465" y="connsiteY12465"/>
                </a:cxn>
                <a:cxn ang="0">
                  <a:pos x="connsiteX12466" y="connsiteY12466"/>
                </a:cxn>
                <a:cxn ang="0">
                  <a:pos x="connsiteX12467" y="connsiteY12467"/>
                </a:cxn>
                <a:cxn ang="0">
                  <a:pos x="connsiteX12468" y="connsiteY12468"/>
                </a:cxn>
                <a:cxn ang="0">
                  <a:pos x="connsiteX12469" y="connsiteY12469"/>
                </a:cxn>
                <a:cxn ang="0">
                  <a:pos x="connsiteX12470" y="connsiteY12470"/>
                </a:cxn>
                <a:cxn ang="0">
                  <a:pos x="connsiteX12471" y="connsiteY12471"/>
                </a:cxn>
                <a:cxn ang="0">
                  <a:pos x="connsiteX12472" y="connsiteY12472"/>
                </a:cxn>
                <a:cxn ang="0">
                  <a:pos x="connsiteX12473" y="connsiteY12473"/>
                </a:cxn>
                <a:cxn ang="0">
                  <a:pos x="connsiteX12474" y="connsiteY12474"/>
                </a:cxn>
                <a:cxn ang="0">
                  <a:pos x="connsiteX12475" y="connsiteY12475"/>
                </a:cxn>
                <a:cxn ang="0">
                  <a:pos x="connsiteX12476" y="connsiteY12476"/>
                </a:cxn>
                <a:cxn ang="0">
                  <a:pos x="connsiteX12477" y="connsiteY12477"/>
                </a:cxn>
                <a:cxn ang="0">
                  <a:pos x="connsiteX12478" y="connsiteY12478"/>
                </a:cxn>
                <a:cxn ang="0">
                  <a:pos x="connsiteX12479" y="connsiteY12479"/>
                </a:cxn>
                <a:cxn ang="0">
                  <a:pos x="connsiteX12480" y="connsiteY12480"/>
                </a:cxn>
                <a:cxn ang="0">
                  <a:pos x="connsiteX12481" y="connsiteY12481"/>
                </a:cxn>
                <a:cxn ang="0">
                  <a:pos x="connsiteX12482" y="connsiteY12482"/>
                </a:cxn>
                <a:cxn ang="0">
                  <a:pos x="connsiteX12483" y="connsiteY12483"/>
                </a:cxn>
                <a:cxn ang="0">
                  <a:pos x="connsiteX12484" y="connsiteY12484"/>
                </a:cxn>
                <a:cxn ang="0">
                  <a:pos x="connsiteX12485" y="connsiteY12485"/>
                </a:cxn>
                <a:cxn ang="0">
                  <a:pos x="connsiteX12486" y="connsiteY12486"/>
                </a:cxn>
                <a:cxn ang="0">
                  <a:pos x="connsiteX12487" y="connsiteY12487"/>
                </a:cxn>
                <a:cxn ang="0">
                  <a:pos x="connsiteX12488" y="connsiteY12488"/>
                </a:cxn>
                <a:cxn ang="0">
                  <a:pos x="connsiteX12489" y="connsiteY12489"/>
                </a:cxn>
                <a:cxn ang="0">
                  <a:pos x="connsiteX12490" y="connsiteY12490"/>
                </a:cxn>
                <a:cxn ang="0">
                  <a:pos x="connsiteX12491" y="connsiteY12491"/>
                </a:cxn>
                <a:cxn ang="0">
                  <a:pos x="connsiteX12492" y="connsiteY12492"/>
                </a:cxn>
                <a:cxn ang="0">
                  <a:pos x="connsiteX12493" y="connsiteY12493"/>
                </a:cxn>
                <a:cxn ang="0">
                  <a:pos x="connsiteX12494" y="connsiteY12494"/>
                </a:cxn>
                <a:cxn ang="0">
                  <a:pos x="connsiteX12495" y="connsiteY12495"/>
                </a:cxn>
                <a:cxn ang="0">
                  <a:pos x="connsiteX12496" y="connsiteY12496"/>
                </a:cxn>
                <a:cxn ang="0">
                  <a:pos x="connsiteX12497" y="connsiteY12497"/>
                </a:cxn>
                <a:cxn ang="0">
                  <a:pos x="connsiteX12498" y="connsiteY12498"/>
                </a:cxn>
                <a:cxn ang="0">
                  <a:pos x="connsiteX12499" y="connsiteY12499"/>
                </a:cxn>
                <a:cxn ang="0">
                  <a:pos x="connsiteX12500" y="connsiteY12500"/>
                </a:cxn>
                <a:cxn ang="0">
                  <a:pos x="connsiteX12501" y="connsiteY12501"/>
                </a:cxn>
                <a:cxn ang="0">
                  <a:pos x="connsiteX12502" y="connsiteY12502"/>
                </a:cxn>
                <a:cxn ang="0">
                  <a:pos x="connsiteX12503" y="connsiteY12503"/>
                </a:cxn>
                <a:cxn ang="0">
                  <a:pos x="connsiteX12504" y="connsiteY12504"/>
                </a:cxn>
                <a:cxn ang="0">
                  <a:pos x="connsiteX12505" y="connsiteY12505"/>
                </a:cxn>
                <a:cxn ang="0">
                  <a:pos x="connsiteX12506" y="connsiteY12506"/>
                </a:cxn>
                <a:cxn ang="0">
                  <a:pos x="connsiteX12507" y="connsiteY12507"/>
                </a:cxn>
                <a:cxn ang="0">
                  <a:pos x="connsiteX12508" y="connsiteY12508"/>
                </a:cxn>
                <a:cxn ang="0">
                  <a:pos x="connsiteX12509" y="connsiteY12509"/>
                </a:cxn>
                <a:cxn ang="0">
                  <a:pos x="connsiteX12510" y="connsiteY12510"/>
                </a:cxn>
                <a:cxn ang="0">
                  <a:pos x="connsiteX12511" y="connsiteY12511"/>
                </a:cxn>
                <a:cxn ang="0">
                  <a:pos x="connsiteX12512" y="connsiteY12512"/>
                </a:cxn>
                <a:cxn ang="0">
                  <a:pos x="connsiteX12513" y="connsiteY12513"/>
                </a:cxn>
                <a:cxn ang="0">
                  <a:pos x="connsiteX12514" y="connsiteY12514"/>
                </a:cxn>
                <a:cxn ang="0">
                  <a:pos x="connsiteX12515" y="connsiteY12515"/>
                </a:cxn>
                <a:cxn ang="0">
                  <a:pos x="connsiteX12516" y="connsiteY12516"/>
                </a:cxn>
                <a:cxn ang="0">
                  <a:pos x="connsiteX12517" y="connsiteY12517"/>
                </a:cxn>
                <a:cxn ang="0">
                  <a:pos x="connsiteX12518" y="connsiteY12518"/>
                </a:cxn>
                <a:cxn ang="0">
                  <a:pos x="connsiteX12519" y="connsiteY12519"/>
                </a:cxn>
                <a:cxn ang="0">
                  <a:pos x="connsiteX12520" y="connsiteY12520"/>
                </a:cxn>
                <a:cxn ang="0">
                  <a:pos x="connsiteX12521" y="connsiteY12521"/>
                </a:cxn>
                <a:cxn ang="0">
                  <a:pos x="connsiteX12522" y="connsiteY12522"/>
                </a:cxn>
                <a:cxn ang="0">
                  <a:pos x="connsiteX12523" y="connsiteY12523"/>
                </a:cxn>
                <a:cxn ang="0">
                  <a:pos x="connsiteX12524" y="connsiteY12524"/>
                </a:cxn>
                <a:cxn ang="0">
                  <a:pos x="connsiteX12525" y="connsiteY12525"/>
                </a:cxn>
                <a:cxn ang="0">
                  <a:pos x="connsiteX12526" y="connsiteY12526"/>
                </a:cxn>
                <a:cxn ang="0">
                  <a:pos x="connsiteX12527" y="connsiteY12527"/>
                </a:cxn>
                <a:cxn ang="0">
                  <a:pos x="connsiteX12528" y="connsiteY12528"/>
                </a:cxn>
                <a:cxn ang="0">
                  <a:pos x="connsiteX12529" y="connsiteY12529"/>
                </a:cxn>
                <a:cxn ang="0">
                  <a:pos x="connsiteX12530" y="connsiteY12530"/>
                </a:cxn>
                <a:cxn ang="0">
                  <a:pos x="connsiteX12531" y="connsiteY12531"/>
                </a:cxn>
                <a:cxn ang="0">
                  <a:pos x="connsiteX12532" y="connsiteY12532"/>
                </a:cxn>
                <a:cxn ang="0">
                  <a:pos x="connsiteX12533" y="connsiteY12533"/>
                </a:cxn>
                <a:cxn ang="0">
                  <a:pos x="connsiteX12534" y="connsiteY12534"/>
                </a:cxn>
                <a:cxn ang="0">
                  <a:pos x="connsiteX12535" y="connsiteY12535"/>
                </a:cxn>
                <a:cxn ang="0">
                  <a:pos x="connsiteX12536" y="connsiteY12536"/>
                </a:cxn>
                <a:cxn ang="0">
                  <a:pos x="connsiteX12537" y="connsiteY12537"/>
                </a:cxn>
                <a:cxn ang="0">
                  <a:pos x="connsiteX12538" y="connsiteY12538"/>
                </a:cxn>
                <a:cxn ang="0">
                  <a:pos x="connsiteX12539" y="connsiteY12539"/>
                </a:cxn>
                <a:cxn ang="0">
                  <a:pos x="connsiteX12540" y="connsiteY12540"/>
                </a:cxn>
                <a:cxn ang="0">
                  <a:pos x="connsiteX12541" y="connsiteY12541"/>
                </a:cxn>
                <a:cxn ang="0">
                  <a:pos x="connsiteX12542" y="connsiteY12542"/>
                </a:cxn>
                <a:cxn ang="0">
                  <a:pos x="connsiteX12543" y="connsiteY12543"/>
                </a:cxn>
                <a:cxn ang="0">
                  <a:pos x="connsiteX12544" y="connsiteY12544"/>
                </a:cxn>
                <a:cxn ang="0">
                  <a:pos x="connsiteX12545" y="connsiteY12545"/>
                </a:cxn>
                <a:cxn ang="0">
                  <a:pos x="connsiteX12546" y="connsiteY12546"/>
                </a:cxn>
                <a:cxn ang="0">
                  <a:pos x="connsiteX12547" y="connsiteY12547"/>
                </a:cxn>
                <a:cxn ang="0">
                  <a:pos x="connsiteX12548" y="connsiteY12548"/>
                </a:cxn>
                <a:cxn ang="0">
                  <a:pos x="connsiteX12549" y="connsiteY12549"/>
                </a:cxn>
                <a:cxn ang="0">
                  <a:pos x="connsiteX12550" y="connsiteY12550"/>
                </a:cxn>
                <a:cxn ang="0">
                  <a:pos x="connsiteX12551" y="connsiteY12551"/>
                </a:cxn>
                <a:cxn ang="0">
                  <a:pos x="connsiteX12552" y="connsiteY12552"/>
                </a:cxn>
                <a:cxn ang="0">
                  <a:pos x="connsiteX12553" y="connsiteY12553"/>
                </a:cxn>
                <a:cxn ang="0">
                  <a:pos x="connsiteX12554" y="connsiteY12554"/>
                </a:cxn>
                <a:cxn ang="0">
                  <a:pos x="connsiteX12555" y="connsiteY12555"/>
                </a:cxn>
                <a:cxn ang="0">
                  <a:pos x="connsiteX12556" y="connsiteY12556"/>
                </a:cxn>
                <a:cxn ang="0">
                  <a:pos x="connsiteX12557" y="connsiteY12557"/>
                </a:cxn>
                <a:cxn ang="0">
                  <a:pos x="connsiteX12558" y="connsiteY12558"/>
                </a:cxn>
                <a:cxn ang="0">
                  <a:pos x="connsiteX12559" y="connsiteY12559"/>
                </a:cxn>
                <a:cxn ang="0">
                  <a:pos x="connsiteX12560" y="connsiteY12560"/>
                </a:cxn>
                <a:cxn ang="0">
                  <a:pos x="connsiteX12561" y="connsiteY12561"/>
                </a:cxn>
                <a:cxn ang="0">
                  <a:pos x="connsiteX12562" y="connsiteY12562"/>
                </a:cxn>
                <a:cxn ang="0">
                  <a:pos x="connsiteX12563" y="connsiteY12563"/>
                </a:cxn>
                <a:cxn ang="0">
                  <a:pos x="connsiteX12564" y="connsiteY12564"/>
                </a:cxn>
                <a:cxn ang="0">
                  <a:pos x="connsiteX12565" y="connsiteY12565"/>
                </a:cxn>
                <a:cxn ang="0">
                  <a:pos x="connsiteX12566" y="connsiteY12566"/>
                </a:cxn>
                <a:cxn ang="0">
                  <a:pos x="connsiteX12567" y="connsiteY12567"/>
                </a:cxn>
                <a:cxn ang="0">
                  <a:pos x="connsiteX12568" y="connsiteY12568"/>
                </a:cxn>
                <a:cxn ang="0">
                  <a:pos x="connsiteX12569" y="connsiteY12569"/>
                </a:cxn>
                <a:cxn ang="0">
                  <a:pos x="connsiteX12570" y="connsiteY12570"/>
                </a:cxn>
                <a:cxn ang="0">
                  <a:pos x="connsiteX12571" y="connsiteY12571"/>
                </a:cxn>
                <a:cxn ang="0">
                  <a:pos x="connsiteX12572" y="connsiteY12572"/>
                </a:cxn>
                <a:cxn ang="0">
                  <a:pos x="connsiteX12573" y="connsiteY12573"/>
                </a:cxn>
                <a:cxn ang="0">
                  <a:pos x="connsiteX12574" y="connsiteY12574"/>
                </a:cxn>
                <a:cxn ang="0">
                  <a:pos x="connsiteX12575" y="connsiteY12575"/>
                </a:cxn>
                <a:cxn ang="0">
                  <a:pos x="connsiteX12576" y="connsiteY12576"/>
                </a:cxn>
                <a:cxn ang="0">
                  <a:pos x="connsiteX12577" y="connsiteY12577"/>
                </a:cxn>
                <a:cxn ang="0">
                  <a:pos x="connsiteX12578" y="connsiteY12578"/>
                </a:cxn>
                <a:cxn ang="0">
                  <a:pos x="connsiteX12579" y="connsiteY12579"/>
                </a:cxn>
                <a:cxn ang="0">
                  <a:pos x="connsiteX12580" y="connsiteY12580"/>
                </a:cxn>
                <a:cxn ang="0">
                  <a:pos x="connsiteX12581" y="connsiteY12581"/>
                </a:cxn>
                <a:cxn ang="0">
                  <a:pos x="connsiteX12582" y="connsiteY12582"/>
                </a:cxn>
                <a:cxn ang="0">
                  <a:pos x="connsiteX12583" y="connsiteY12583"/>
                </a:cxn>
                <a:cxn ang="0">
                  <a:pos x="connsiteX12584" y="connsiteY12584"/>
                </a:cxn>
                <a:cxn ang="0">
                  <a:pos x="connsiteX12585" y="connsiteY12585"/>
                </a:cxn>
                <a:cxn ang="0">
                  <a:pos x="connsiteX12586" y="connsiteY12586"/>
                </a:cxn>
                <a:cxn ang="0">
                  <a:pos x="connsiteX12587" y="connsiteY12587"/>
                </a:cxn>
                <a:cxn ang="0">
                  <a:pos x="connsiteX12588" y="connsiteY12588"/>
                </a:cxn>
                <a:cxn ang="0">
                  <a:pos x="connsiteX12589" y="connsiteY12589"/>
                </a:cxn>
                <a:cxn ang="0">
                  <a:pos x="connsiteX12590" y="connsiteY12590"/>
                </a:cxn>
                <a:cxn ang="0">
                  <a:pos x="connsiteX12591" y="connsiteY12591"/>
                </a:cxn>
                <a:cxn ang="0">
                  <a:pos x="connsiteX12592" y="connsiteY12592"/>
                </a:cxn>
                <a:cxn ang="0">
                  <a:pos x="connsiteX12593" y="connsiteY12593"/>
                </a:cxn>
                <a:cxn ang="0">
                  <a:pos x="connsiteX12594" y="connsiteY12594"/>
                </a:cxn>
                <a:cxn ang="0">
                  <a:pos x="connsiteX12595" y="connsiteY12595"/>
                </a:cxn>
                <a:cxn ang="0">
                  <a:pos x="connsiteX12596" y="connsiteY12596"/>
                </a:cxn>
                <a:cxn ang="0">
                  <a:pos x="connsiteX12597" y="connsiteY12597"/>
                </a:cxn>
                <a:cxn ang="0">
                  <a:pos x="connsiteX12598" y="connsiteY12598"/>
                </a:cxn>
                <a:cxn ang="0">
                  <a:pos x="connsiteX12599" y="connsiteY12599"/>
                </a:cxn>
                <a:cxn ang="0">
                  <a:pos x="connsiteX12600" y="connsiteY12600"/>
                </a:cxn>
                <a:cxn ang="0">
                  <a:pos x="connsiteX12601" y="connsiteY12601"/>
                </a:cxn>
                <a:cxn ang="0">
                  <a:pos x="connsiteX12602" y="connsiteY12602"/>
                </a:cxn>
                <a:cxn ang="0">
                  <a:pos x="connsiteX12603" y="connsiteY12603"/>
                </a:cxn>
                <a:cxn ang="0">
                  <a:pos x="connsiteX12604" y="connsiteY12604"/>
                </a:cxn>
                <a:cxn ang="0">
                  <a:pos x="connsiteX12605" y="connsiteY12605"/>
                </a:cxn>
                <a:cxn ang="0">
                  <a:pos x="connsiteX12606" y="connsiteY12606"/>
                </a:cxn>
                <a:cxn ang="0">
                  <a:pos x="connsiteX12607" y="connsiteY12607"/>
                </a:cxn>
                <a:cxn ang="0">
                  <a:pos x="connsiteX12608" y="connsiteY12608"/>
                </a:cxn>
                <a:cxn ang="0">
                  <a:pos x="connsiteX12609" y="connsiteY12609"/>
                </a:cxn>
                <a:cxn ang="0">
                  <a:pos x="connsiteX12610" y="connsiteY12610"/>
                </a:cxn>
                <a:cxn ang="0">
                  <a:pos x="connsiteX12611" y="connsiteY12611"/>
                </a:cxn>
                <a:cxn ang="0">
                  <a:pos x="connsiteX12612" y="connsiteY12612"/>
                </a:cxn>
                <a:cxn ang="0">
                  <a:pos x="connsiteX12613" y="connsiteY12613"/>
                </a:cxn>
                <a:cxn ang="0">
                  <a:pos x="connsiteX12614" y="connsiteY12614"/>
                </a:cxn>
                <a:cxn ang="0">
                  <a:pos x="connsiteX12615" y="connsiteY12615"/>
                </a:cxn>
                <a:cxn ang="0">
                  <a:pos x="connsiteX12616" y="connsiteY12616"/>
                </a:cxn>
                <a:cxn ang="0">
                  <a:pos x="connsiteX12617" y="connsiteY12617"/>
                </a:cxn>
                <a:cxn ang="0">
                  <a:pos x="connsiteX12618" y="connsiteY12618"/>
                </a:cxn>
                <a:cxn ang="0">
                  <a:pos x="connsiteX12619" y="connsiteY12619"/>
                </a:cxn>
                <a:cxn ang="0">
                  <a:pos x="connsiteX12620" y="connsiteY12620"/>
                </a:cxn>
                <a:cxn ang="0">
                  <a:pos x="connsiteX12621" y="connsiteY12621"/>
                </a:cxn>
                <a:cxn ang="0">
                  <a:pos x="connsiteX12622" y="connsiteY12622"/>
                </a:cxn>
                <a:cxn ang="0">
                  <a:pos x="connsiteX12623" y="connsiteY12623"/>
                </a:cxn>
                <a:cxn ang="0">
                  <a:pos x="connsiteX12624" y="connsiteY12624"/>
                </a:cxn>
                <a:cxn ang="0">
                  <a:pos x="connsiteX12625" y="connsiteY12625"/>
                </a:cxn>
                <a:cxn ang="0">
                  <a:pos x="connsiteX12626" y="connsiteY12626"/>
                </a:cxn>
                <a:cxn ang="0">
                  <a:pos x="connsiteX12627" y="connsiteY12627"/>
                </a:cxn>
                <a:cxn ang="0">
                  <a:pos x="connsiteX12628" y="connsiteY12628"/>
                </a:cxn>
                <a:cxn ang="0">
                  <a:pos x="connsiteX12629" y="connsiteY12629"/>
                </a:cxn>
                <a:cxn ang="0">
                  <a:pos x="connsiteX12630" y="connsiteY12630"/>
                </a:cxn>
                <a:cxn ang="0">
                  <a:pos x="connsiteX12631" y="connsiteY12631"/>
                </a:cxn>
                <a:cxn ang="0">
                  <a:pos x="connsiteX12632" y="connsiteY12632"/>
                </a:cxn>
                <a:cxn ang="0">
                  <a:pos x="connsiteX12633" y="connsiteY12633"/>
                </a:cxn>
                <a:cxn ang="0">
                  <a:pos x="connsiteX12634" y="connsiteY12634"/>
                </a:cxn>
                <a:cxn ang="0">
                  <a:pos x="connsiteX12635" y="connsiteY12635"/>
                </a:cxn>
                <a:cxn ang="0">
                  <a:pos x="connsiteX12636" y="connsiteY12636"/>
                </a:cxn>
                <a:cxn ang="0">
                  <a:pos x="connsiteX12637" y="connsiteY12637"/>
                </a:cxn>
                <a:cxn ang="0">
                  <a:pos x="connsiteX12638" y="connsiteY12638"/>
                </a:cxn>
                <a:cxn ang="0">
                  <a:pos x="connsiteX12639" y="connsiteY12639"/>
                </a:cxn>
                <a:cxn ang="0">
                  <a:pos x="connsiteX12640" y="connsiteY12640"/>
                </a:cxn>
                <a:cxn ang="0">
                  <a:pos x="connsiteX12641" y="connsiteY12641"/>
                </a:cxn>
                <a:cxn ang="0">
                  <a:pos x="connsiteX12642" y="connsiteY12642"/>
                </a:cxn>
                <a:cxn ang="0">
                  <a:pos x="connsiteX12643" y="connsiteY12643"/>
                </a:cxn>
                <a:cxn ang="0">
                  <a:pos x="connsiteX12644" y="connsiteY12644"/>
                </a:cxn>
                <a:cxn ang="0">
                  <a:pos x="connsiteX12645" y="connsiteY12645"/>
                </a:cxn>
                <a:cxn ang="0">
                  <a:pos x="connsiteX12646" y="connsiteY12646"/>
                </a:cxn>
                <a:cxn ang="0">
                  <a:pos x="connsiteX12647" y="connsiteY12647"/>
                </a:cxn>
                <a:cxn ang="0">
                  <a:pos x="connsiteX12648" y="connsiteY12648"/>
                </a:cxn>
                <a:cxn ang="0">
                  <a:pos x="connsiteX12649" y="connsiteY12649"/>
                </a:cxn>
                <a:cxn ang="0">
                  <a:pos x="connsiteX12650" y="connsiteY12650"/>
                </a:cxn>
                <a:cxn ang="0">
                  <a:pos x="connsiteX12651" y="connsiteY12651"/>
                </a:cxn>
                <a:cxn ang="0">
                  <a:pos x="connsiteX12652" y="connsiteY12652"/>
                </a:cxn>
                <a:cxn ang="0">
                  <a:pos x="connsiteX12653" y="connsiteY12653"/>
                </a:cxn>
                <a:cxn ang="0">
                  <a:pos x="connsiteX12654" y="connsiteY12654"/>
                </a:cxn>
                <a:cxn ang="0">
                  <a:pos x="connsiteX12655" y="connsiteY12655"/>
                </a:cxn>
                <a:cxn ang="0">
                  <a:pos x="connsiteX12656" y="connsiteY12656"/>
                </a:cxn>
                <a:cxn ang="0">
                  <a:pos x="connsiteX12657" y="connsiteY12657"/>
                </a:cxn>
                <a:cxn ang="0">
                  <a:pos x="connsiteX12658" y="connsiteY12658"/>
                </a:cxn>
                <a:cxn ang="0">
                  <a:pos x="connsiteX12659" y="connsiteY12659"/>
                </a:cxn>
                <a:cxn ang="0">
                  <a:pos x="connsiteX12660" y="connsiteY12660"/>
                </a:cxn>
                <a:cxn ang="0">
                  <a:pos x="connsiteX12661" y="connsiteY12661"/>
                </a:cxn>
                <a:cxn ang="0">
                  <a:pos x="connsiteX12662" y="connsiteY12662"/>
                </a:cxn>
                <a:cxn ang="0">
                  <a:pos x="connsiteX12663" y="connsiteY12663"/>
                </a:cxn>
                <a:cxn ang="0">
                  <a:pos x="connsiteX12664" y="connsiteY12664"/>
                </a:cxn>
                <a:cxn ang="0">
                  <a:pos x="connsiteX12665" y="connsiteY12665"/>
                </a:cxn>
                <a:cxn ang="0">
                  <a:pos x="connsiteX12666" y="connsiteY12666"/>
                </a:cxn>
                <a:cxn ang="0">
                  <a:pos x="connsiteX12667" y="connsiteY12667"/>
                </a:cxn>
                <a:cxn ang="0">
                  <a:pos x="connsiteX12668" y="connsiteY12668"/>
                </a:cxn>
                <a:cxn ang="0">
                  <a:pos x="connsiteX12669" y="connsiteY12669"/>
                </a:cxn>
                <a:cxn ang="0">
                  <a:pos x="connsiteX12670" y="connsiteY12670"/>
                </a:cxn>
                <a:cxn ang="0">
                  <a:pos x="connsiteX12671" y="connsiteY12671"/>
                </a:cxn>
                <a:cxn ang="0">
                  <a:pos x="connsiteX12672" y="connsiteY12672"/>
                </a:cxn>
                <a:cxn ang="0">
                  <a:pos x="connsiteX12673" y="connsiteY12673"/>
                </a:cxn>
                <a:cxn ang="0">
                  <a:pos x="connsiteX12674" y="connsiteY12674"/>
                </a:cxn>
                <a:cxn ang="0">
                  <a:pos x="connsiteX12675" y="connsiteY12675"/>
                </a:cxn>
                <a:cxn ang="0">
                  <a:pos x="connsiteX12676" y="connsiteY12676"/>
                </a:cxn>
                <a:cxn ang="0">
                  <a:pos x="connsiteX12677" y="connsiteY12677"/>
                </a:cxn>
                <a:cxn ang="0">
                  <a:pos x="connsiteX12678" y="connsiteY12678"/>
                </a:cxn>
                <a:cxn ang="0">
                  <a:pos x="connsiteX12679" y="connsiteY12679"/>
                </a:cxn>
                <a:cxn ang="0">
                  <a:pos x="connsiteX12680" y="connsiteY12680"/>
                </a:cxn>
                <a:cxn ang="0">
                  <a:pos x="connsiteX12681" y="connsiteY12681"/>
                </a:cxn>
                <a:cxn ang="0">
                  <a:pos x="connsiteX12682" y="connsiteY12682"/>
                </a:cxn>
                <a:cxn ang="0">
                  <a:pos x="connsiteX12683" y="connsiteY12683"/>
                </a:cxn>
                <a:cxn ang="0">
                  <a:pos x="connsiteX12684" y="connsiteY12684"/>
                </a:cxn>
                <a:cxn ang="0">
                  <a:pos x="connsiteX12685" y="connsiteY12685"/>
                </a:cxn>
                <a:cxn ang="0">
                  <a:pos x="connsiteX12686" y="connsiteY12686"/>
                </a:cxn>
                <a:cxn ang="0">
                  <a:pos x="connsiteX12687" y="connsiteY12687"/>
                </a:cxn>
                <a:cxn ang="0">
                  <a:pos x="connsiteX12688" y="connsiteY12688"/>
                </a:cxn>
                <a:cxn ang="0">
                  <a:pos x="connsiteX12689" y="connsiteY12689"/>
                </a:cxn>
                <a:cxn ang="0">
                  <a:pos x="connsiteX12690" y="connsiteY12690"/>
                </a:cxn>
                <a:cxn ang="0">
                  <a:pos x="connsiteX12691" y="connsiteY12691"/>
                </a:cxn>
                <a:cxn ang="0">
                  <a:pos x="connsiteX12692" y="connsiteY12692"/>
                </a:cxn>
                <a:cxn ang="0">
                  <a:pos x="connsiteX12693" y="connsiteY12693"/>
                </a:cxn>
                <a:cxn ang="0">
                  <a:pos x="connsiteX12694" y="connsiteY12694"/>
                </a:cxn>
                <a:cxn ang="0">
                  <a:pos x="connsiteX12695" y="connsiteY12695"/>
                </a:cxn>
                <a:cxn ang="0">
                  <a:pos x="connsiteX12696" y="connsiteY12696"/>
                </a:cxn>
                <a:cxn ang="0">
                  <a:pos x="connsiteX12697" y="connsiteY12697"/>
                </a:cxn>
                <a:cxn ang="0">
                  <a:pos x="connsiteX12698" y="connsiteY12698"/>
                </a:cxn>
                <a:cxn ang="0">
                  <a:pos x="connsiteX12699" y="connsiteY12699"/>
                </a:cxn>
                <a:cxn ang="0">
                  <a:pos x="connsiteX12700" y="connsiteY12700"/>
                </a:cxn>
                <a:cxn ang="0">
                  <a:pos x="connsiteX12701" y="connsiteY12701"/>
                </a:cxn>
                <a:cxn ang="0">
                  <a:pos x="connsiteX12702" y="connsiteY12702"/>
                </a:cxn>
                <a:cxn ang="0">
                  <a:pos x="connsiteX12703" y="connsiteY12703"/>
                </a:cxn>
                <a:cxn ang="0">
                  <a:pos x="connsiteX12704" y="connsiteY12704"/>
                </a:cxn>
                <a:cxn ang="0">
                  <a:pos x="connsiteX12705" y="connsiteY12705"/>
                </a:cxn>
                <a:cxn ang="0">
                  <a:pos x="connsiteX12706" y="connsiteY12706"/>
                </a:cxn>
                <a:cxn ang="0">
                  <a:pos x="connsiteX12707" y="connsiteY12707"/>
                </a:cxn>
                <a:cxn ang="0">
                  <a:pos x="connsiteX12708" y="connsiteY12708"/>
                </a:cxn>
                <a:cxn ang="0">
                  <a:pos x="connsiteX12709" y="connsiteY12709"/>
                </a:cxn>
                <a:cxn ang="0">
                  <a:pos x="connsiteX12710" y="connsiteY12710"/>
                </a:cxn>
                <a:cxn ang="0">
                  <a:pos x="connsiteX12711" y="connsiteY12711"/>
                </a:cxn>
                <a:cxn ang="0">
                  <a:pos x="connsiteX12712" y="connsiteY12712"/>
                </a:cxn>
                <a:cxn ang="0">
                  <a:pos x="connsiteX12713" y="connsiteY12713"/>
                </a:cxn>
                <a:cxn ang="0">
                  <a:pos x="connsiteX12714" y="connsiteY12714"/>
                </a:cxn>
                <a:cxn ang="0">
                  <a:pos x="connsiteX12715" y="connsiteY12715"/>
                </a:cxn>
                <a:cxn ang="0">
                  <a:pos x="connsiteX12716" y="connsiteY12716"/>
                </a:cxn>
                <a:cxn ang="0">
                  <a:pos x="connsiteX12717" y="connsiteY12717"/>
                </a:cxn>
                <a:cxn ang="0">
                  <a:pos x="connsiteX12718" y="connsiteY12718"/>
                </a:cxn>
                <a:cxn ang="0">
                  <a:pos x="connsiteX12719" y="connsiteY12719"/>
                </a:cxn>
                <a:cxn ang="0">
                  <a:pos x="connsiteX12720" y="connsiteY12720"/>
                </a:cxn>
                <a:cxn ang="0">
                  <a:pos x="connsiteX12721" y="connsiteY12721"/>
                </a:cxn>
                <a:cxn ang="0">
                  <a:pos x="connsiteX12722" y="connsiteY12722"/>
                </a:cxn>
                <a:cxn ang="0">
                  <a:pos x="connsiteX12723" y="connsiteY12723"/>
                </a:cxn>
                <a:cxn ang="0">
                  <a:pos x="connsiteX12724" y="connsiteY12724"/>
                </a:cxn>
                <a:cxn ang="0">
                  <a:pos x="connsiteX12725" y="connsiteY12725"/>
                </a:cxn>
                <a:cxn ang="0">
                  <a:pos x="connsiteX12726" y="connsiteY12726"/>
                </a:cxn>
                <a:cxn ang="0">
                  <a:pos x="connsiteX12727" y="connsiteY12727"/>
                </a:cxn>
                <a:cxn ang="0">
                  <a:pos x="connsiteX12728" y="connsiteY12728"/>
                </a:cxn>
                <a:cxn ang="0">
                  <a:pos x="connsiteX12729" y="connsiteY12729"/>
                </a:cxn>
                <a:cxn ang="0">
                  <a:pos x="connsiteX12730" y="connsiteY12730"/>
                </a:cxn>
                <a:cxn ang="0">
                  <a:pos x="connsiteX12731" y="connsiteY12731"/>
                </a:cxn>
                <a:cxn ang="0">
                  <a:pos x="connsiteX12732" y="connsiteY12732"/>
                </a:cxn>
                <a:cxn ang="0">
                  <a:pos x="connsiteX12733" y="connsiteY12733"/>
                </a:cxn>
                <a:cxn ang="0">
                  <a:pos x="connsiteX12734" y="connsiteY12734"/>
                </a:cxn>
                <a:cxn ang="0">
                  <a:pos x="connsiteX12735" y="connsiteY12735"/>
                </a:cxn>
                <a:cxn ang="0">
                  <a:pos x="connsiteX12736" y="connsiteY12736"/>
                </a:cxn>
                <a:cxn ang="0">
                  <a:pos x="connsiteX12737" y="connsiteY12737"/>
                </a:cxn>
                <a:cxn ang="0">
                  <a:pos x="connsiteX12738" y="connsiteY12738"/>
                </a:cxn>
                <a:cxn ang="0">
                  <a:pos x="connsiteX12739" y="connsiteY12739"/>
                </a:cxn>
                <a:cxn ang="0">
                  <a:pos x="connsiteX12740" y="connsiteY12740"/>
                </a:cxn>
                <a:cxn ang="0">
                  <a:pos x="connsiteX12741" y="connsiteY12741"/>
                </a:cxn>
                <a:cxn ang="0">
                  <a:pos x="connsiteX12742" y="connsiteY12742"/>
                </a:cxn>
                <a:cxn ang="0">
                  <a:pos x="connsiteX12743" y="connsiteY12743"/>
                </a:cxn>
                <a:cxn ang="0">
                  <a:pos x="connsiteX12744" y="connsiteY12744"/>
                </a:cxn>
                <a:cxn ang="0">
                  <a:pos x="connsiteX12745" y="connsiteY12745"/>
                </a:cxn>
                <a:cxn ang="0">
                  <a:pos x="connsiteX12746" y="connsiteY12746"/>
                </a:cxn>
                <a:cxn ang="0">
                  <a:pos x="connsiteX12747" y="connsiteY12747"/>
                </a:cxn>
                <a:cxn ang="0">
                  <a:pos x="connsiteX12748" y="connsiteY12748"/>
                </a:cxn>
                <a:cxn ang="0">
                  <a:pos x="connsiteX12749" y="connsiteY12749"/>
                </a:cxn>
                <a:cxn ang="0">
                  <a:pos x="connsiteX12750" y="connsiteY12750"/>
                </a:cxn>
                <a:cxn ang="0">
                  <a:pos x="connsiteX12751" y="connsiteY12751"/>
                </a:cxn>
                <a:cxn ang="0">
                  <a:pos x="connsiteX12752" y="connsiteY12752"/>
                </a:cxn>
                <a:cxn ang="0">
                  <a:pos x="connsiteX12753" y="connsiteY12753"/>
                </a:cxn>
                <a:cxn ang="0">
                  <a:pos x="connsiteX12754" y="connsiteY12754"/>
                </a:cxn>
                <a:cxn ang="0">
                  <a:pos x="connsiteX12755" y="connsiteY12755"/>
                </a:cxn>
                <a:cxn ang="0">
                  <a:pos x="connsiteX12756" y="connsiteY12756"/>
                </a:cxn>
                <a:cxn ang="0">
                  <a:pos x="connsiteX12757" y="connsiteY12757"/>
                </a:cxn>
                <a:cxn ang="0">
                  <a:pos x="connsiteX12758" y="connsiteY12758"/>
                </a:cxn>
                <a:cxn ang="0">
                  <a:pos x="connsiteX12759" y="connsiteY12759"/>
                </a:cxn>
                <a:cxn ang="0">
                  <a:pos x="connsiteX12760" y="connsiteY12760"/>
                </a:cxn>
                <a:cxn ang="0">
                  <a:pos x="connsiteX12761" y="connsiteY12761"/>
                </a:cxn>
                <a:cxn ang="0">
                  <a:pos x="connsiteX12762" y="connsiteY12762"/>
                </a:cxn>
                <a:cxn ang="0">
                  <a:pos x="connsiteX12763" y="connsiteY12763"/>
                </a:cxn>
                <a:cxn ang="0">
                  <a:pos x="connsiteX12764" y="connsiteY12764"/>
                </a:cxn>
                <a:cxn ang="0">
                  <a:pos x="connsiteX12765" y="connsiteY12765"/>
                </a:cxn>
                <a:cxn ang="0">
                  <a:pos x="connsiteX12766" y="connsiteY12766"/>
                </a:cxn>
                <a:cxn ang="0">
                  <a:pos x="connsiteX12767" y="connsiteY12767"/>
                </a:cxn>
                <a:cxn ang="0">
                  <a:pos x="connsiteX12768" y="connsiteY12768"/>
                </a:cxn>
                <a:cxn ang="0">
                  <a:pos x="connsiteX12769" y="connsiteY12769"/>
                </a:cxn>
                <a:cxn ang="0">
                  <a:pos x="connsiteX12770" y="connsiteY12770"/>
                </a:cxn>
                <a:cxn ang="0">
                  <a:pos x="connsiteX12771" y="connsiteY12771"/>
                </a:cxn>
                <a:cxn ang="0">
                  <a:pos x="connsiteX12772" y="connsiteY12772"/>
                </a:cxn>
                <a:cxn ang="0">
                  <a:pos x="connsiteX12773" y="connsiteY12773"/>
                </a:cxn>
                <a:cxn ang="0">
                  <a:pos x="connsiteX12774" y="connsiteY12774"/>
                </a:cxn>
                <a:cxn ang="0">
                  <a:pos x="connsiteX12775" y="connsiteY12775"/>
                </a:cxn>
                <a:cxn ang="0">
                  <a:pos x="connsiteX12776" y="connsiteY12776"/>
                </a:cxn>
                <a:cxn ang="0">
                  <a:pos x="connsiteX12777" y="connsiteY12777"/>
                </a:cxn>
                <a:cxn ang="0">
                  <a:pos x="connsiteX12778" y="connsiteY12778"/>
                </a:cxn>
                <a:cxn ang="0">
                  <a:pos x="connsiteX12779" y="connsiteY12779"/>
                </a:cxn>
                <a:cxn ang="0">
                  <a:pos x="connsiteX12780" y="connsiteY12780"/>
                </a:cxn>
                <a:cxn ang="0">
                  <a:pos x="connsiteX12781" y="connsiteY12781"/>
                </a:cxn>
                <a:cxn ang="0">
                  <a:pos x="connsiteX12782" y="connsiteY12782"/>
                </a:cxn>
                <a:cxn ang="0">
                  <a:pos x="connsiteX12783" y="connsiteY12783"/>
                </a:cxn>
                <a:cxn ang="0">
                  <a:pos x="connsiteX12784" y="connsiteY12784"/>
                </a:cxn>
                <a:cxn ang="0">
                  <a:pos x="connsiteX12785" y="connsiteY12785"/>
                </a:cxn>
                <a:cxn ang="0">
                  <a:pos x="connsiteX12786" y="connsiteY12786"/>
                </a:cxn>
                <a:cxn ang="0">
                  <a:pos x="connsiteX12787" y="connsiteY12787"/>
                </a:cxn>
                <a:cxn ang="0">
                  <a:pos x="connsiteX12788" y="connsiteY12788"/>
                </a:cxn>
                <a:cxn ang="0">
                  <a:pos x="connsiteX12789" y="connsiteY12789"/>
                </a:cxn>
                <a:cxn ang="0">
                  <a:pos x="connsiteX12790" y="connsiteY12790"/>
                </a:cxn>
                <a:cxn ang="0">
                  <a:pos x="connsiteX12791" y="connsiteY12791"/>
                </a:cxn>
                <a:cxn ang="0">
                  <a:pos x="connsiteX12792" y="connsiteY12792"/>
                </a:cxn>
                <a:cxn ang="0">
                  <a:pos x="connsiteX12793" y="connsiteY12793"/>
                </a:cxn>
                <a:cxn ang="0">
                  <a:pos x="connsiteX12794" y="connsiteY12794"/>
                </a:cxn>
                <a:cxn ang="0">
                  <a:pos x="connsiteX12795" y="connsiteY12795"/>
                </a:cxn>
                <a:cxn ang="0">
                  <a:pos x="connsiteX12796" y="connsiteY12796"/>
                </a:cxn>
                <a:cxn ang="0">
                  <a:pos x="connsiteX12797" y="connsiteY12797"/>
                </a:cxn>
                <a:cxn ang="0">
                  <a:pos x="connsiteX12798" y="connsiteY12798"/>
                </a:cxn>
                <a:cxn ang="0">
                  <a:pos x="connsiteX12799" y="connsiteY12799"/>
                </a:cxn>
                <a:cxn ang="0">
                  <a:pos x="connsiteX12800" y="connsiteY12800"/>
                </a:cxn>
                <a:cxn ang="0">
                  <a:pos x="connsiteX12801" y="connsiteY12801"/>
                </a:cxn>
                <a:cxn ang="0">
                  <a:pos x="connsiteX12802" y="connsiteY12802"/>
                </a:cxn>
                <a:cxn ang="0">
                  <a:pos x="connsiteX12803" y="connsiteY12803"/>
                </a:cxn>
                <a:cxn ang="0">
                  <a:pos x="connsiteX12804" y="connsiteY12804"/>
                </a:cxn>
                <a:cxn ang="0">
                  <a:pos x="connsiteX12805" y="connsiteY12805"/>
                </a:cxn>
                <a:cxn ang="0">
                  <a:pos x="connsiteX12806" y="connsiteY12806"/>
                </a:cxn>
                <a:cxn ang="0">
                  <a:pos x="connsiteX12807" y="connsiteY12807"/>
                </a:cxn>
                <a:cxn ang="0">
                  <a:pos x="connsiteX12808" y="connsiteY12808"/>
                </a:cxn>
                <a:cxn ang="0">
                  <a:pos x="connsiteX12809" y="connsiteY12809"/>
                </a:cxn>
                <a:cxn ang="0">
                  <a:pos x="connsiteX12810" y="connsiteY12810"/>
                </a:cxn>
                <a:cxn ang="0">
                  <a:pos x="connsiteX12811" y="connsiteY12811"/>
                </a:cxn>
                <a:cxn ang="0">
                  <a:pos x="connsiteX12812" y="connsiteY12812"/>
                </a:cxn>
                <a:cxn ang="0">
                  <a:pos x="connsiteX12813" y="connsiteY12813"/>
                </a:cxn>
                <a:cxn ang="0">
                  <a:pos x="connsiteX12814" y="connsiteY12814"/>
                </a:cxn>
                <a:cxn ang="0">
                  <a:pos x="connsiteX12815" y="connsiteY12815"/>
                </a:cxn>
                <a:cxn ang="0">
                  <a:pos x="connsiteX12816" y="connsiteY12816"/>
                </a:cxn>
                <a:cxn ang="0">
                  <a:pos x="connsiteX12817" y="connsiteY12817"/>
                </a:cxn>
                <a:cxn ang="0">
                  <a:pos x="connsiteX12818" y="connsiteY12818"/>
                </a:cxn>
                <a:cxn ang="0">
                  <a:pos x="connsiteX12819" y="connsiteY12819"/>
                </a:cxn>
                <a:cxn ang="0">
                  <a:pos x="connsiteX12820" y="connsiteY12820"/>
                </a:cxn>
                <a:cxn ang="0">
                  <a:pos x="connsiteX12821" y="connsiteY12821"/>
                </a:cxn>
                <a:cxn ang="0">
                  <a:pos x="connsiteX12822" y="connsiteY12822"/>
                </a:cxn>
                <a:cxn ang="0">
                  <a:pos x="connsiteX12823" y="connsiteY12823"/>
                </a:cxn>
                <a:cxn ang="0">
                  <a:pos x="connsiteX12824" y="connsiteY12824"/>
                </a:cxn>
                <a:cxn ang="0">
                  <a:pos x="connsiteX12825" y="connsiteY12825"/>
                </a:cxn>
                <a:cxn ang="0">
                  <a:pos x="connsiteX12826" y="connsiteY12826"/>
                </a:cxn>
                <a:cxn ang="0">
                  <a:pos x="connsiteX12827" y="connsiteY12827"/>
                </a:cxn>
                <a:cxn ang="0">
                  <a:pos x="connsiteX12828" y="connsiteY12828"/>
                </a:cxn>
                <a:cxn ang="0">
                  <a:pos x="connsiteX12829" y="connsiteY12829"/>
                </a:cxn>
                <a:cxn ang="0">
                  <a:pos x="connsiteX12830" y="connsiteY12830"/>
                </a:cxn>
                <a:cxn ang="0">
                  <a:pos x="connsiteX12831" y="connsiteY12831"/>
                </a:cxn>
                <a:cxn ang="0">
                  <a:pos x="connsiteX12832" y="connsiteY12832"/>
                </a:cxn>
                <a:cxn ang="0">
                  <a:pos x="connsiteX12833" y="connsiteY12833"/>
                </a:cxn>
                <a:cxn ang="0">
                  <a:pos x="connsiteX12834" y="connsiteY12834"/>
                </a:cxn>
                <a:cxn ang="0">
                  <a:pos x="connsiteX12835" y="connsiteY12835"/>
                </a:cxn>
                <a:cxn ang="0">
                  <a:pos x="connsiteX12836" y="connsiteY12836"/>
                </a:cxn>
                <a:cxn ang="0">
                  <a:pos x="connsiteX12837" y="connsiteY12837"/>
                </a:cxn>
                <a:cxn ang="0">
                  <a:pos x="connsiteX12838" y="connsiteY12838"/>
                </a:cxn>
                <a:cxn ang="0">
                  <a:pos x="connsiteX12839" y="connsiteY12839"/>
                </a:cxn>
                <a:cxn ang="0">
                  <a:pos x="connsiteX12840" y="connsiteY12840"/>
                </a:cxn>
                <a:cxn ang="0">
                  <a:pos x="connsiteX12841" y="connsiteY12841"/>
                </a:cxn>
                <a:cxn ang="0">
                  <a:pos x="connsiteX12842" y="connsiteY12842"/>
                </a:cxn>
                <a:cxn ang="0">
                  <a:pos x="connsiteX12843" y="connsiteY12843"/>
                </a:cxn>
                <a:cxn ang="0">
                  <a:pos x="connsiteX12844" y="connsiteY12844"/>
                </a:cxn>
                <a:cxn ang="0">
                  <a:pos x="connsiteX12845" y="connsiteY12845"/>
                </a:cxn>
                <a:cxn ang="0">
                  <a:pos x="connsiteX12846" y="connsiteY12846"/>
                </a:cxn>
                <a:cxn ang="0">
                  <a:pos x="connsiteX12847" y="connsiteY12847"/>
                </a:cxn>
                <a:cxn ang="0">
                  <a:pos x="connsiteX12848" y="connsiteY12848"/>
                </a:cxn>
                <a:cxn ang="0">
                  <a:pos x="connsiteX12849" y="connsiteY12849"/>
                </a:cxn>
                <a:cxn ang="0">
                  <a:pos x="connsiteX12850" y="connsiteY12850"/>
                </a:cxn>
                <a:cxn ang="0">
                  <a:pos x="connsiteX12851" y="connsiteY12851"/>
                </a:cxn>
                <a:cxn ang="0">
                  <a:pos x="connsiteX12852" y="connsiteY12852"/>
                </a:cxn>
                <a:cxn ang="0">
                  <a:pos x="connsiteX12853" y="connsiteY12853"/>
                </a:cxn>
                <a:cxn ang="0">
                  <a:pos x="connsiteX12854" y="connsiteY12854"/>
                </a:cxn>
                <a:cxn ang="0">
                  <a:pos x="connsiteX12855" y="connsiteY12855"/>
                </a:cxn>
                <a:cxn ang="0">
                  <a:pos x="connsiteX12856" y="connsiteY12856"/>
                </a:cxn>
                <a:cxn ang="0">
                  <a:pos x="connsiteX12857" y="connsiteY12857"/>
                </a:cxn>
                <a:cxn ang="0">
                  <a:pos x="connsiteX12858" y="connsiteY12858"/>
                </a:cxn>
                <a:cxn ang="0">
                  <a:pos x="connsiteX12859" y="connsiteY12859"/>
                </a:cxn>
                <a:cxn ang="0">
                  <a:pos x="connsiteX12860" y="connsiteY12860"/>
                </a:cxn>
                <a:cxn ang="0">
                  <a:pos x="connsiteX12861" y="connsiteY12861"/>
                </a:cxn>
                <a:cxn ang="0">
                  <a:pos x="connsiteX12862" y="connsiteY12862"/>
                </a:cxn>
                <a:cxn ang="0">
                  <a:pos x="connsiteX12863" y="connsiteY12863"/>
                </a:cxn>
                <a:cxn ang="0">
                  <a:pos x="connsiteX12864" y="connsiteY12864"/>
                </a:cxn>
                <a:cxn ang="0">
                  <a:pos x="connsiteX12865" y="connsiteY12865"/>
                </a:cxn>
                <a:cxn ang="0">
                  <a:pos x="connsiteX12866" y="connsiteY12866"/>
                </a:cxn>
                <a:cxn ang="0">
                  <a:pos x="connsiteX12867" y="connsiteY12867"/>
                </a:cxn>
                <a:cxn ang="0">
                  <a:pos x="connsiteX12868" y="connsiteY12868"/>
                </a:cxn>
                <a:cxn ang="0">
                  <a:pos x="connsiteX12869" y="connsiteY12869"/>
                </a:cxn>
                <a:cxn ang="0">
                  <a:pos x="connsiteX12870" y="connsiteY12870"/>
                </a:cxn>
                <a:cxn ang="0">
                  <a:pos x="connsiteX12871" y="connsiteY12871"/>
                </a:cxn>
                <a:cxn ang="0">
                  <a:pos x="connsiteX12872" y="connsiteY12872"/>
                </a:cxn>
                <a:cxn ang="0">
                  <a:pos x="connsiteX12873" y="connsiteY12873"/>
                </a:cxn>
                <a:cxn ang="0">
                  <a:pos x="connsiteX12874" y="connsiteY12874"/>
                </a:cxn>
                <a:cxn ang="0">
                  <a:pos x="connsiteX12875" y="connsiteY12875"/>
                </a:cxn>
                <a:cxn ang="0">
                  <a:pos x="connsiteX12876" y="connsiteY12876"/>
                </a:cxn>
                <a:cxn ang="0">
                  <a:pos x="connsiteX12877" y="connsiteY12877"/>
                </a:cxn>
                <a:cxn ang="0">
                  <a:pos x="connsiteX12878" y="connsiteY12878"/>
                </a:cxn>
                <a:cxn ang="0">
                  <a:pos x="connsiteX12879" y="connsiteY12879"/>
                </a:cxn>
                <a:cxn ang="0">
                  <a:pos x="connsiteX12880" y="connsiteY12880"/>
                </a:cxn>
                <a:cxn ang="0">
                  <a:pos x="connsiteX12881" y="connsiteY12881"/>
                </a:cxn>
                <a:cxn ang="0">
                  <a:pos x="connsiteX12882" y="connsiteY12882"/>
                </a:cxn>
                <a:cxn ang="0">
                  <a:pos x="connsiteX12883" y="connsiteY12883"/>
                </a:cxn>
                <a:cxn ang="0">
                  <a:pos x="connsiteX12884" y="connsiteY12884"/>
                </a:cxn>
                <a:cxn ang="0">
                  <a:pos x="connsiteX12885" y="connsiteY12885"/>
                </a:cxn>
                <a:cxn ang="0">
                  <a:pos x="connsiteX12886" y="connsiteY12886"/>
                </a:cxn>
                <a:cxn ang="0">
                  <a:pos x="connsiteX12887" y="connsiteY12887"/>
                </a:cxn>
                <a:cxn ang="0">
                  <a:pos x="connsiteX12888" y="connsiteY12888"/>
                </a:cxn>
                <a:cxn ang="0">
                  <a:pos x="connsiteX12889" y="connsiteY12889"/>
                </a:cxn>
                <a:cxn ang="0">
                  <a:pos x="connsiteX12890" y="connsiteY12890"/>
                </a:cxn>
                <a:cxn ang="0">
                  <a:pos x="connsiteX12891" y="connsiteY12891"/>
                </a:cxn>
                <a:cxn ang="0">
                  <a:pos x="connsiteX12892" y="connsiteY12892"/>
                </a:cxn>
                <a:cxn ang="0">
                  <a:pos x="connsiteX12893" y="connsiteY12893"/>
                </a:cxn>
                <a:cxn ang="0">
                  <a:pos x="connsiteX12894" y="connsiteY12894"/>
                </a:cxn>
                <a:cxn ang="0">
                  <a:pos x="connsiteX12895" y="connsiteY12895"/>
                </a:cxn>
                <a:cxn ang="0">
                  <a:pos x="connsiteX12896" y="connsiteY12896"/>
                </a:cxn>
                <a:cxn ang="0">
                  <a:pos x="connsiteX12897" y="connsiteY12897"/>
                </a:cxn>
                <a:cxn ang="0">
                  <a:pos x="connsiteX12898" y="connsiteY12898"/>
                </a:cxn>
                <a:cxn ang="0">
                  <a:pos x="connsiteX12899" y="connsiteY12899"/>
                </a:cxn>
                <a:cxn ang="0">
                  <a:pos x="connsiteX12900" y="connsiteY12900"/>
                </a:cxn>
                <a:cxn ang="0">
                  <a:pos x="connsiteX12901" y="connsiteY12901"/>
                </a:cxn>
                <a:cxn ang="0">
                  <a:pos x="connsiteX12902" y="connsiteY12902"/>
                </a:cxn>
                <a:cxn ang="0">
                  <a:pos x="connsiteX12903" y="connsiteY12903"/>
                </a:cxn>
                <a:cxn ang="0">
                  <a:pos x="connsiteX12904" y="connsiteY12904"/>
                </a:cxn>
                <a:cxn ang="0">
                  <a:pos x="connsiteX12905" y="connsiteY12905"/>
                </a:cxn>
                <a:cxn ang="0">
                  <a:pos x="connsiteX12906" y="connsiteY12906"/>
                </a:cxn>
                <a:cxn ang="0">
                  <a:pos x="connsiteX12907" y="connsiteY12907"/>
                </a:cxn>
                <a:cxn ang="0">
                  <a:pos x="connsiteX12908" y="connsiteY12908"/>
                </a:cxn>
                <a:cxn ang="0">
                  <a:pos x="connsiteX12909" y="connsiteY12909"/>
                </a:cxn>
                <a:cxn ang="0">
                  <a:pos x="connsiteX12910" y="connsiteY12910"/>
                </a:cxn>
                <a:cxn ang="0">
                  <a:pos x="connsiteX12911" y="connsiteY12911"/>
                </a:cxn>
                <a:cxn ang="0">
                  <a:pos x="connsiteX12912" y="connsiteY12912"/>
                </a:cxn>
                <a:cxn ang="0">
                  <a:pos x="connsiteX12913" y="connsiteY12913"/>
                </a:cxn>
                <a:cxn ang="0">
                  <a:pos x="connsiteX12914" y="connsiteY12914"/>
                </a:cxn>
                <a:cxn ang="0">
                  <a:pos x="connsiteX12915" y="connsiteY12915"/>
                </a:cxn>
                <a:cxn ang="0">
                  <a:pos x="connsiteX12916" y="connsiteY12916"/>
                </a:cxn>
                <a:cxn ang="0">
                  <a:pos x="connsiteX12917" y="connsiteY12917"/>
                </a:cxn>
                <a:cxn ang="0">
                  <a:pos x="connsiteX12918" y="connsiteY12918"/>
                </a:cxn>
                <a:cxn ang="0">
                  <a:pos x="connsiteX12919" y="connsiteY12919"/>
                </a:cxn>
                <a:cxn ang="0">
                  <a:pos x="connsiteX12920" y="connsiteY12920"/>
                </a:cxn>
                <a:cxn ang="0">
                  <a:pos x="connsiteX12921" y="connsiteY12921"/>
                </a:cxn>
                <a:cxn ang="0">
                  <a:pos x="connsiteX12922" y="connsiteY12922"/>
                </a:cxn>
                <a:cxn ang="0">
                  <a:pos x="connsiteX12923" y="connsiteY12923"/>
                </a:cxn>
                <a:cxn ang="0">
                  <a:pos x="connsiteX12924" y="connsiteY12924"/>
                </a:cxn>
                <a:cxn ang="0">
                  <a:pos x="connsiteX12925" y="connsiteY12925"/>
                </a:cxn>
                <a:cxn ang="0">
                  <a:pos x="connsiteX12926" y="connsiteY12926"/>
                </a:cxn>
                <a:cxn ang="0">
                  <a:pos x="connsiteX12927" y="connsiteY12927"/>
                </a:cxn>
                <a:cxn ang="0">
                  <a:pos x="connsiteX12928" y="connsiteY12928"/>
                </a:cxn>
                <a:cxn ang="0">
                  <a:pos x="connsiteX12929" y="connsiteY12929"/>
                </a:cxn>
                <a:cxn ang="0">
                  <a:pos x="connsiteX12930" y="connsiteY12930"/>
                </a:cxn>
                <a:cxn ang="0">
                  <a:pos x="connsiteX12931" y="connsiteY12931"/>
                </a:cxn>
                <a:cxn ang="0">
                  <a:pos x="connsiteX12932" y="connsiteY12932"/>
                </a:cxn>
                <a:cxn ang="0">
                  <a:pos x="connsiteX12933" y="connsiteY12933"/>
                </a:cxn>
                <a:cxn ang="0">
                  <a:pos x="connsiteX12934" y="connsiteY12934"/>
                </a:cxn>
                <a:cxn ang="0">
                  <a:pos x="connsiteX12935" y="connsiteY12935"/>
                </a:cxn>
                <a:cxn ang="0">
                  <a:pos x="connsiteX12936" y="connsiteY12936"/>
                </a:cxn>
                <a:cxn ang="0">
                  <a:pos x="connsiteX12937" y="connsiteY12937"/>
                </a:cxn>
                <a:cxn ang="0">
                  <a:pos x="connsiteX12938" y="connsiteY12938"/>
                </a:cxn>
                <a:cxn ang="0">
                  <a:pos x="connsiteX12939" y="connsiteY12939"/>
                </a:cxn>
                <a:cxn ang="0">
                  <a:pos x="connsiteX12940" y="connsiteY12940"/>
                </a:cxn>
                <a:cxn ang="0">
                  <a:pos x="connsiteX12941" y="connsiteY12941"/>
                </a:cxn>
                <a:cxn ang="0">
                  <a:pos x="connsiteX12942" y="connsiteY12942"/>
                </a:cxn>
                <a:cxn ang="0">
                  <a:pos x="connsiteX12943" y="connsiteY12943"/>
                </a:cxn>
                <a:cxn ang="0">
                  <a:pos x="connsiteX12944" y="connsiteY12944"/>
                </a:cxn>
                <a:cxn ang="0">
                  <a:pos x="connsiteX12945" y="connsiteY12945"/>
                </a:cxn>
                <a:cxn ang="0">
                  <a:pos x="connsiteX12946" y="connsiteY12946"/>
                </a:cxn>
                <a:cxn ang="0">
                  <a:pos x="connsiteX12947" y="connsiteY12947"/>
                </a:cxn>
                <a:cxn ang="0">
                  <a:pos x="connsiteX12948" y="connsiteY12948"/>
                </a:cxn>
                <a:cxn ang="0">
                  <a:pos x="connsiteX12949" y="connsiteY12949"/>
                </a:cxn>
                <a:cxn ang="0">
                  <a:pos x="connsiteX12950" y="connsiteY12950"/>
                </a:cxn>
                <a:cxn ang="0">
                  <a:pos x="connsiteX12951" y="connsiteY12951"/>
                </a:cxn>
                <a:cxn ang="0">
                  <a:pos x="connsiteX12952" y="connsiteY12952"/>
                </a:cxn>
                <a:cxn ang="0">
                  <a:pos x="connsiteX12953" y="connsiteY12953"/>
                </a:cxn>
                <a:cxn ang="0">
                  <a:pos x="connsiteX12954" y="connsiteY12954"/>
                </a:cxn>
                <a:cxn ang="0">
                  <a:pos x="connsiteX12955" y="connsiteY12955"/>
                </a:cxn>
                <a:cxn ang="0">
                  <a:pos x="connsiteX12956" y="connsiteY12956"/>
                </a:cxn>
                <a:cxn ang="0">
                  <a:pos x="connsiteX12957" y="connsiteY12957"/>
                </a:cxn>
                <a:cxn ang="0">
                  <a:pos x="connsiteX12958" y="connsiteY12958"/>
                </a:cxn>
                <a:cxn ang="0">
                  <a:pos x="connsiteX12959" y="connsiteY12959"/>
                </a:cxn>
                <a:cxn ang="0">
                  <a:pos x="connsiteX12960" y="connsiteY12960"/>
                </a:cxn>
                <a:cxn ang="0">
                  <a:pos x="connsiteX12961" y="connsiteY12961"/>
                </a:cxn>
                <a:cxn ang="0">
                  <a:pos x="connsiteX12962" y="connsiteY12962"/>
                </a:cxn>
                <a:cxn ang="0">
                  <a:pos x="connsiteX12963" y="connsiteY12963"/>
                </a:cxn>
                <a:cxn ang="0">
                  <a:pos x="connsiteX12964" y="connsiteY12964"/>
                </a:cxn>
                <a:cxn ang="0">
                  <a:pos x="connsiteX12965" y="connsiteY12965"/>
                </a:cxn>
                <a:cxn ang="0">
                  <a:pos x="connsiteX12966" y="connsiteY12966"/>
                </a:cxn>
                <a:cxn ang="0">
                  <a:pos x="connsiteX12967" y="connsiteY12967"/>
                </a:cxn>
                <a:cxn ang="0">
                  <a:pos x="connsiteX12968" y="connsiteY12968"/>
                </a:cxn>
                <a:cxn ang="0">
                  <a:pos x="connsiteX12969" y="connsiteY12969"/>
                </a:cxn>
                <a:cxn ang="0">
                  <a:pos x="connsiteX12970" y="connsiteY12970"/>
                </a:cxn>
                <a:cxn ang="0">
                  <a:pos x="connsiteX12971" y="connsiteY12971"/>
                </a:cxn>
                <a:cxn ang="0">
                  <a:pos x="connsiteX12972" y="connsiteY12972"/>
                </a:cxn>
                <a:cxn ang="0">
                  <a:pos x="connsiteX12973" y="connsiteY12973"/>
                </a:cxn>
                <a:cxn ang="0">
                  <a:pos x="connsiteX12974" y="connsiteY12974"/>
                </a:cxn>
                <a:cxn ang="0">
                  <a:pos x="connsiteX12975" y="connsiteY12975"/>
                </a:cxn>
                <a:cxn ang="0">
                  <a:pos x="connsiteX12976" y="connsiteY12976"/>
                </a:cxn>
                <a:cxn ang="0">
                  <a:pos x="connsiteX12977" y="connsiteY12977"/>
                </a:cxn>
                <a:cxn ang="0">
                  <a:pos x="connsiteX12978" y="connsiteY12978"/>
                </a:cxn>
                <a:cxn ang="0">
                  <a:pos x="connsiteX12979" y="connsiteY12979"/>
                </a:cxn>
                <a:cxn ang="0">
                  <a:pos x="connsiteX12980" y="connsiteY12980"/>
                </a:cxn>
                <a:cxn ang="0">
                  <a:pos x="connsiteX12981" y="connsiteY12981"/>
                </a:cxn>
                <a:cxn ang="0">
                  <a:pos x="connsiteX12982" y="connsiteY12982"/>
                </a:cxn>
                <a:cxn ang="0">
                  <a:pos x="connsiteX12983" y="connsiteY12983"/>
                </a:cxn>
                <a:cxn ang="0">
                  <a:pos x="connsiteX12984" y="connsiteY12984"/>
                </a:cxn>
                <a:cxn ang="0">
                  <a:pos x="connsiteX12985" y="connsiteY12985"/>
                </a:cxn>
                <a:cxn ang="0">
                  <a:pos x="connsiteX12986" y="connsiteY12986"/>
                </a:cxn>
                <a:cxn ang="0">
                  <a:pos x="connsiteX12987" y="connsiteY12987"/>
                </a:cxn>
                <a:cxn ang="0">
                  <a:pos x="connsiteX12988" y="connsiteY12988"/>
                </a:cxn>
                <a:cxn ang="0">
                  <a:pos x="connsiteX12989" y="connsiteY12989"/>
                </a:cxn>
                <a:cxn ang="0">
                  <a:pos x="connsiteX12990" y="connsiteY12990"/>
                </a:cxn>
                <a:cxn ang="0">
                  <a:pos x="connsiteX12991" y="connsiteY12991"/>
                </a:cxn>
                <a:cxn ang="0">
                  <a:pos x="connsiteX12992" y="connsiteY12992"/>
                </a:cxn>
                <a:cxn ang="0">
                  <a:pos x="connsiteX12993" y="connsiteY12993"/>
                </a:cxn>
                <a:cxn ang="0">
                  <a:pos x="connsiteX12994" y="connsiteY12994"/>
                </a:cxn>
                <a:cxn ang="0">
                  <a:pos x="connsiteX12995" y="connsiteY12995"/>
                </a:cxn>
                <a:cxn ang="0">
                  <a:pos x="connsiteX12996" y="connsiteY12996"/>
                </a:cxn>
                <a:cxn ang="0">
                  <a:pos x="connsiteX12997" y="connsiteY12997"/>
                </a:cxn>
                <a:cxn ang="0">
                  <a:pos x="connsiteX12998" y="connsiteY12998"/>
                </a:cxn>
                <a:cxn ang="0">
                  <a:pos x="connsiteX12999" y="connsiteY12999"/>
                </a:cxn>
                <a:cxn ang="0">
                  <a:pos x="connsiteX13000" y="connsiteY13000"/>
                </a:cxn>
                <a:cxn ang="0">
                  <a:pos x="connsiteX13001" y="connsiteY13001"/>
                </a:cxn>
                <a:cxn ang="0">
                  <a:pos x="connsiteX13002" y="connsiteY13002"/>
                </a:cxn>
                <a:cxn ang="0">
                  <a:pos x="connsiteX13003" y="connsiteY13003"/>
                </a:cxn>
                <a:cxn ang="0">
                  <a:pos x="connsiteX13004" y="connsiteY13004"/>
                </a:cxn>
                <a:cxn ang="0">
                  <a:pos x="connsiteX13005" y="connsiteY13005"/>
                </a:cxn>
                <a:cxn ang="0">
                  <a:pos x="connsiteX13006" y="connsiteY13006"/>
                </a:cxn>
                <a:cxn ang="0">
                  <a:pos x="connsiteX13007" y="connsiteY13007"/>
                </a:cxn>
                <a:cxn ang="0">
                  <a:pos x="connsiteX13008" y="connsiteY13008"/>
                </a:cxn>
                <a:cxn ang="0">
                  <a:pos x="connsiteX13009" y="connsiteY13009"/>
                </a:cxn>
                <a:cxn ang="0">
                  <a:pos x="connsiteX13010" y="connsiteY13010"/>
                </a:cxn>
                <a:cxn ang="0">
                  <a:pos x="connsiteX13011" y="connsiteY13011"/>
                </a:cxn>
                <a:cxn ang="0">
                  <a:pos x="connsiteX13012" y="connsiteY13012"/>
                </a:cxn>
                <a:cxn ang="0">
                  <a:pos x="connsiteX13013" y="connsiteY13013"/>
                </a:cxn>
                <a:cxn ang="0">
                  <a:pos x="connsiteX13014" y="connsiteY13014"/>
                </a:cxn>
                <a:cxn ang="0">
                  <a:pos x="connsiteX13015" y="connsiteY13015"/>
                </a:cxn>
                <a:cxn ang="0">
                  <a:pos x="connsiteX13016" y="connsiteY13016"/>
                </a:cxn>
                <a:cxn ang="0">
                  <a:pos x="connsiteX13017" y="connsiteY13017"/>
                </a:cxn>
                <a:cxn ang="0">
                  <a:pos x="connsiteX13018" y="connsiteY13018"/>
                </a:cxn>
                <a:cxn ang="0">
                  <a:pos x="connsiteX13019" y="connsiteY13019"/>
                </a:cxn>
                <a:cxn ang="0">
                  <a:pos x="connsiteX13020" y="connsiteY13020"/>
                </a:cxn>
                <a:cxn ang="0">
                  <a:pos x="connsiteX13021" y="connsiteY13021"/>
                </a:cxn>
                <a:cxn ang="0">
                  <a:pos x="connsiteX13022" y="connsiteY13022"/>
                </a:cxn>
                <a:cxn ang="0">
                  <a:pos x="connsiteX13023" y="connsiteY13023"/>
                </a:cxn>
                <a:cxn ang="0">
                  <a:pos x="connsiteX13024" y="connsiteY13024"/>
                </a:cxn>
                <a:cxn ang="0">
                  <a:pos x="connsiteX13025" y="connsiteY13025"/>
                </a:cxn>
                <a:cxn ang="0">
                  <a:pos x="connsiteX13026" y="connsiteY13026"/>
                </a:cxn>
                <a:cxn ang="0">
                  <a:pos x="connsiteX13027" y="connsiteY13027"/>
                </a:cxn>
                <a:cxn ang="0">
                  <a:pos x="connsiteX13028" y="connsiteY13028"/>
                </a:cxn>
                <a:cxn ang="0">
                  <a:pos x="connsiteX13029" y="connsiteY13029"/>
                </a:cxn>
                <a:cxn ang="0">
                  <a:pos x="connsiteX13030" y="connsiteY13030"/>
                </a:cxn>
                <a:cxn ang="0">
                  <a:pos x="connsiteX13031" y="connsiteY13031"/>
                </a:cxn>
                <a:cxn ang="0">
                  <a:pos x="connsiteX13032" y="connsiteY13032"/>
                </a:cxn>
                <a:cxn ang="0">
                  <a:pos x="connsiteX13033" y="connsiteY13033"/>
                </a:cxn>
                <a:cxn ang="0">
                  <a:pos x="connsiteX13034" y="connsiteY13034"/>
                </a:cxn>
                <a:cxn ang="0">
                  <a:pos x="connsiteX13035" y="connsiteY13035"/>
                </a:cxn>
                <a:cxn ang="0">
                  <a:pos x="connsiteX13036" y="connsiteY13036"/>
                </a:cxn>
                <a:cxn ang="0">
                  <a:pos x="connsiteX13037" y="connsiteY13037"/>
                </a:cxn>
                <a:cxn ang="0">
                  <a:pos x="connsiteX13038" y="connsiteY13038"/>
                </a:cxn>
                <a:cxn ang="0">
                  <a:pos x="connsiteX13039" y="connsiteY13039"/>
                </a:cxn>
                <a:cxn ang="0">
                  <a:pos x="connsiteX13040" y="connsiteY13040"/>
                </a:cxn>
                <a:cxn ang="0">
                  <a:pos x="connsiteX13041" y="connsiteY13041"/>
                </a:cxn>
                <a:cxn ang="0">
                  <a:pos x="connsiteX13042" y="connsiteY13042"/>
                </a:cxn>
                <a:cxn ang="0">
                  <a:pos x="connsiteX13043" y="connsiteY13043"/>
                </a:cxn>
                <a:cxn ang="0">
                  <a:pos x="connsiteX13044" y="connsiteY13044"/>
                </a:cxn>
                <a:cxn ang="0">
                  <a:pos x="connsiteX13045" y="connsiteY13045"/>
                </a:cxn>
                <a:cxn ang="0">
                  <a:pos x="connsiteX13046" y="connsiteY13046"/>
                </a:cxn>
                <a:cxn ang="0">
                  <a:pos x="connsiteX13047" y="connsiteY13047"/>
                </a:cxn>
                <a:cxn ang="0">
                  <a:pos x="connsiteX13048" y="connsiteY13048"/>
                </a:cxn>
                <a:cxn ang="0">
                  <a:pos x="connsiteX13049" y="connsiteY13049"/>
                </a:cxn>
                <a:cxn ang="0">
                  <a:pos x="connsiteX13050" y="connsiteY13050"/>
                </a:cxn>
                <a:cxn ang="0">
                  <a:pos x="connsiteX13051" y="connsiteY13051"/>
                </a:cxn>
                <a:cxn ang="0">
                  <a:pos x="connsiteX13052" y="connsiteY13052"/>
                </a:cxn>
                <a:cxn ang="0">
                  <a:pos x="connsiteX13053" y="connsiteY13053"/>
                </a:cxn>
                <a:cxn ang="0">
                  <a:pos x="connsiteX13054" y="connsiteY13054"/>
                </a:cxn>
                <a:cxn ang="0">
                  <a:pos x="connsiteX13055" y="connsiteY13055"/>
                </a:cxn>
                <a:cxn ang="0">
                  <a:pos x="connsiteX13056" y="connsiteY13056"/>
                </a:cxn>
                <a:cxn ang="0">
                  <a:pos x="connsiteX13057" y="connsiteY13057"/>
                </a:cxn>
                <a:cxn ang="0">
                  <a:pos x="connsiteX13058" y="connsiteY13058"/>
                </a:cxn>
                <a:cxn ang="0">
                  <a:pos x="connsiteX13059" y="connsiteY13059"/>
                </a:cxn>
                <a:cxn ang="0">
                  <a:pos x="connsiteX13060" y="connsiteY13060"/>
                </a:cxn>
                <a:cxn ang="0">
                  <a:pos x="connsiteX13061" y="connsiteY13061"/>
                </a:cxn>
                <a:cxn ang="0">
                  <a:pos x="connsiteX13062" y="connsiteY13062"/>
                </a:cxn>
                <a:cxn ang="0">
                  <a:pos x="connsiteX13063" y="connsiteY13063"/>
                </a:cxn>
                <a:cxn ang="0">
                  <a:pos x="connsiteX13064" y="connsiteY13064"/>
                </a:cxn>
                <a:cxn ang="0">
                  <a:pos x="connsiteX13065" y="connsiteY13065"/>
                </a:cxn>
                <a:cxn ang="0">
                  <a:pos x="connsiteX13066" y="connsiteY13066"/>
                </a:cxn>
                <a:cxn ang="0">
                  <a:pos x="connsiteX13067" y="connsiteY13067"/>
                </a:cxn>
                <a:cxn ang="0">
                  <a:pos x="connsiteX13068" y="connsiteY13068"/>
                </a:cxn>
                <a:cxn ang="0">
                  <a:pos x="connsiteX13069" y="connsiteY13069"/>
                </a:cxn>
                <a:cxn ang="0">
                  <a:pos x="connsiteX13070" y="connsiteY13070"/>
                </a:cxn>
                <a:cxn ang="0">
                  <a:pos x="connsiteX13071" y="connsiteY13071"/>
                </a:cxn>
                <a:cxn ang="0">
                  <a:pos x="connsiteX13072" y="connsiteY13072"/>
                </a:cxn>
                <a:cxn ang="0">
                  <a:pos x="connsiteX13073" y="connsiteY13073"/>
                </a:cxn>
                <a:cxn ang="0">
                  <a:pos x="connsiteX13074" y="connsiteY13074"/>
                </a:cxn>
                <a:cxn ang="0">
                  <a:pos x="connsiteX13075" y="connsiteY13075"/>
                </a:cxn>
                <a:cxn ang="0">
                  <a:pos x="connsiteX13076" y="connsiteY13076"/>
                </a:cxn>
                <a:cxn ang="0">
                  <a:pos x="connsiteX13077" y="connsiteY13077"/>
                </a:cxn>
                <a:cxn ang="0">
                  <a:pos x="connsiteX13078" y="connsiteY13078"/>
                </a:cxn>
                <a:cxn ang="0">
                  <a:pos x="connsiteX13079" y="connsiteY13079"/>
                </a:cxn>
                <a:cxn ang="0">
                  <a:pos x="connsiteX13080" y="connsiteY13080"/>
                </a:cxn>
                <a:cxn ang="0">
                  <a:pos x="connsiteX13081" y="connsiteY13081"/>
                </a:cxn>
                <a:cxn ang="0">
                  <a:pos x="connsiteX13082" y="connsiteY13082"/>
                </a:cxn>
                <a:cxn ang="0">
                  <a:pos x="connsiteX13083" y="connsiteY13083"/>
                </a:cxn>
                <a:cxn ang="0">
                  <a:pos x="connsiteX13084" y="connsiteY13084"/>
                </a:cxn>
                <a:cxn ang="0">
                  <a:pos x="connsiteX13085" y="connsiteY13085"/>
                </a:cxn>
                <a:cxn ang="0">
                  <a:pos x="connsiteX13086" y="connsiteY13086"/>
                </a:cxn>
                <a:cxn ang="0">
                  <a:pos x="connsiteX13087" y="connsiteY13087"/>
                </a:cxn>
                <a:cxn ang="0">
                  <a:pos x="connsiteX13088" y="connsiteY13088"/>
                </a:cxn>
                <a:cxn ang="0">
                  <a:pos x="connsiteX13089" y="connsiteY13089"/>
                </a:cxn>
                <a:cxn ang="0">
                  <a:pos x="connsiteX13090" y="connsiteY13090"/>
                </a:cxn>
                <a:cxn ang="0">
                  <a:pos x="connsiteX13091" y="connsiteY13091"/>
                </a:cxn>
                <a:cxn ang="0">
                  <a:pos x="connsiteX13092" y="connsiteY13092"/>
                </a:cxn>
                <a:cxn ang="0">
                  <a:pos x="connsiteX13093" y="connsiteY13093"/>
                </a:cxn>
                <a:cxn ang="0">
                  <a:pos x="connsiteX13094" y="connsiteY13094"/>
                </a:cxn>
                <a:cxn ang="0">
                  <a:pos x="connsiteX13095" y="connsiteY13095"/>
                </a:cxn>
                <a:cxn ang="0">
                  <a:pos x="connsiteX13096" y="connsiteY13096"/>
                </a:cxn>
                <a:cxn ang="0">
                  <a:pos x="connsiteX13097" y="connsiteY13097"/>
                </a:cxn>
                <a:cxn ang="0">
                  <a:pos x="connsiteX13098" y="connsiteY13098"/>
                </a:cxn>
                <a:cxn ang="0">
                  <a:pos x="connsiteX13099" y="connsiteY13099"/>
                </a:cxn>
                <a:cxn ang="0">
                  <a:pos x="connsiteX13100" y="connsiteY13100"/>
                </a:cxn>
                <a:cxn ang="0">
                  <a:pos x="connsiteX13101" y="connsiteY13101"/>
                </a:cxn>
                <a:cxn ang="0">
                  <a:pos x="connsiteX13102" y="connsiteY13102"/>
                </a:cxn>
                <a:cxn ang="0">
                  <a:pos x="connsiteX13103" y="connsiteY13103"/>
                </a:cxn>
                <a:cxn ang="0">
                  <a:pos x="connsiteX13104" y="connsiteY13104"/>
                </a:cxn>
                <a:cxn ang="0">
                  <a:pos x="connsiteX13105" y="connsiteY13105"/>
                </a:cxn>
                <a:cxn ang="0">
                  <a:pos x="connsiteX13106" y="connsiteY13106"/>
                </a:cxn>
                <a:cxn ang="0">
                  <a:pos x="connsiteX13107" y="connsiteY13107"/>
                </a:cxn>
                <a:cxn ang="0">
                  <a:pos x="connsiteX13108" y="connsiteY13108"/>
                </a:cxn>
                <a:cxn ang="0">
                  <a:pos x="connsiteX13109" y="connsiteY13109"/>
                </a:cxn>
                <a:cxn ang="0">
                  <a:pos x="connsiteX13110" y="connsiteY13110"/>
                </a:cxn>
                <a:cxn ang="0">
                  <a:pos x="connsiteX13111" y="connsiteY13111"/>
                </a:cxn>
                <a:cxn ang="0">
                  <a:pos x="connsiteX13112" y="connsiteY13112"/>
                </a:cxn>
                <a:cxn ang="0">
                  <a:pos x="connsiteX13113" y="connsiteY13113"/>
                </a:cxn>
                <a:cxn ang="0">
                  <a:pos x="connsiteX13114" y="connsiteY13114"/>
                </a:cxn>
                <a:cxn ang="0">
                  <a:pos x="connsiteX13115" y="connsiteY13115"/>
                </a:cxn>
                <a:cxn ang="0">
                  <a:pos x="connsiteX13116" y="connsiteY13116"/>
                </a:cxn>
                <a:cxn ang="0">
                  <a:pos x="connsiteX13117" y="connsiteY13117"/>
                </a:cxn>
                <a:cxn ang="0">
                  <a:pos x="connsiteX13118" y="connsiteY13118"/>
                </a:cxn>
                <a:cxn ang="0">
                  <a:pos x="connsiteX13119" y="connsiteY13119"/>
                </a:cxn>
                <a:cxn ang="0">
                  <a:pos x="connsiteX13120" y="connsiteY13120"/>
                </a:cxn>
                <a:cxn ang="0">
                  <a:pos x="connsiteX13121" y="connsiteY13121"/>
                </a:cxn>
                <a:cxn ang="0">
                  <a:pos x="connsiteX13122" y="connsiteY13122"/>
                </a:cxn>
                <a:cxn ang="0">
                  <a:pos x="connsiteX13123" y="connsiteY13123"/>
                </a:cxn>
                <a:cxn ang="0">
                  <a:pos x="connsiteX13124" y="connsiteY13124"/>
                </a:cxn>
                <a:cxn ang="0">
                  <a:pos x="connsiteX13125" y="connsiteY13125"/>
                </a:cxn>
                <a:cxn ang="0">
                  <a:pos x="connsiteX13126" y="connsiteY13126"/>
                </a:cxn>
                <a:cxn ang="0">
                  <a:pos x="connsiteX13127" y="connsiteY13127"/>
                </a:cxn>
                <a:cxn ang="0">
                  <a:pos x="connsiteX13128" y="connsiteY13128"/>
                </a:cxn>
                <a:cxn ang="0">
                  <a:pos x="connsiteX13129" y="connsiteY13129"/>
                </a:cxn>
                <a:cxn ang="0">
                  <a:pos x="connsiteX13130" y="connsiteY13130"/>
                </a:cxn>
                <a:cxn ang="0">
                  <a:pos x="connsiteX13131" y="connsiteY13131"/>
                </a:cxn>
                <a:cxn ang="0">
                  <a:pos x="connsiteX13132" y="connsiteY13132"/>
                </a:cxn>
                <a:cxn ang="0">
                  <a:pos x="connsiteX13133" y="connsiteY13133"/>
                </a:cxn>
                <a:cxn ang="0">
                  <a:pos x="connsiteX13134" y="connsiteY13134"/>
                </a:cxn>
                <a:cxn ang="0">
                  <a:pos x="connsiteX13135" y="connsiteY13135"/>
                </a:cxn>
                <a:cxn ang="0">
                  <a:pos x="connsiteX13136" y="connsiteY13136"/>
                </a:cxn>
                <a:cxn ang="0">
                  <a:pos x="connsiteX13137" y="connsiteY13137"/>
                </a:cxn>
                <a:cxn ang="0">
                  <a:pos x="connsiteX13138" y="connsiteY13138"/>
                </a:cxn>
                <a:cxn ang="0">
                  <a:pos x="connsiteX13139" y="connsiteY13139"/>
                </a:cxn>
                <a:cxn ang="0">
                  <a:pos x="connsiteX13140" y="connsiteY13140"/>
                </a:cxn>
                <a:cxn ang="0">
                  <a:pos x="connsiteX13141" y="connsiteY13141"/>
                </a:cxn>
                <a:cxn ang="0">
                  <a:pos x="connsiteX13142" y="connsiteY13142"/>
                </a:cxn>
                <a:cxn ang="0">
                  <a:pos x="connsiteX13143" y="connsiteY13143"/>
                </a:cxn>
                <a:cxn ang="0">
                  <a:pos x="connsiteX13144" y="connsiteY13144"/>
                </a:cxn>
                <a:cxn ang="0">
                  <a:pos x="connsiteX13145" y="connsiteY13145"/>
                </a:cxn>
                <a:cxn ang="0">
                  <a:pos x="connsiteX13146" y="connsiteY13146"/>
                </a:cxn>
                <a:cxn ang="0">
                  <a:pos x="connsiteX13147" y="connsiteY13147"/>
                </a:cxn>
                <a:cxn ang="0">
                  <a:pos x="connsiteX13148" y="connsiteY13148"/>
                </a:cxn>
                <a:cxn ang="0">
                  <a:pos x="connsiteX13149" y="connsiteY13149"/>
                </a:cxn>
                <a:cxn ang="0">
                  <a:pos x="connsiteX13150" y="connsiteY13150"/>
                </a:cxn>
                <a:cxn ang="0">
                  <a:pos x="connsiteX13151" y="connsiteY13151"/>
                </a:cxn>
                <a:cxn ang="0">
                  <a:pos x="connsiteX13152" y="connsiteY13152"/>
                </a:cxn>
                <a:cxn ang="0">
                  <a:pos x="connsiteX13153" y="connsiteY13153"/>
                </a:cxn>
                <a:cxn ang="0">
                  <a:pos x="connsiteX13154" y="connsiteY13154"/>
                </a:cxn>
                <a:cxn ang="0">
                  <a:pos x="connsiteX13155" y="connsiteY13155"/>
                </a:cxn>
                <a:cxn ang="0">
                  <a:pos x="connsiteX13156" y="connsiteY13156"/>
                </a:cxn>
                <a:cxn ang="0">
                  <a:pos x="connsiteX13157" y="connsiteY13157"/>
                </a:cxn>
                <a:cxn ang="0">
                  <a:pos x="connsiteX13158" y="connsiteY13158"/>
                </a:cxn>
                <a:cxn ang="0">
                  <a:pos x="connsiteX13159" y="connsiteY13159"/>
                </a:cxn>
                <a:cxn ang="0">
                  <a:pos x="connsiteX13160" y="connsiteY13160"/>
                </a:cxn>
                <a:cxn ang="0">
                  <a:pos x="connsiteX13161" y="connsiteY13161"/>
                </a:cxn>
                <a:cxn ang="0">
                  <a:pos x="connsiteX13162" y="connsiteY13162"/>
                </a:cxn>
                <a:cxn ang="0">
                  <a:pos x="connsiteX13163" y="connsiteY13163"/>
                </a:cxn>
                <a:cxn ang="0">
                  <a:pos x="connsiteX13164" y="connsiteY13164"/>
                </a:cxn>
                <a:cxn ang="0">
                  <a:pos x="connsiteX13165" y="connsiteY13165"/>
                </a:cxn>
                <a:cxn ang="0">
                  <a:pos x="connsiteX13166" y="connsiteY13166"/>
                </a:cxn>
                <a:cxn ang="0">
                  <a:pos x="connsiteX13167" y="connsiteY13167"/>
                </a:cxn>
                <a:cxn ang="0">
                  <a:pos x="connsiteX13168" y="connsiteY13168"/>
                </a:cxn>
                <a:cxn ang="0">
                  <a:pos x="connsiteX13169" y="connsiteY13169"/>
                </a:cxn>
                <a:cxn ang="0">
                  <a:pos x="connsiteX13170" y="connsiteY13170"/>
                </a:cxn>
                <a:cxn ang="0">
                  <a:pos x="connsiteX13171" y="connsiteY13171"/>
                </a:cxn>
                <a:cxn ang="0">
                  <a:pos x="connsiteX13172" y="connsiteY13172"/>
                </a:cxn>
                <a:cxn ang="0">
                  <a:pos x="connsiteX13173" y="connsiteY13173"/>
                </a:cxn>
                <a:cxn ang="0">
                  <a:pos x="connsiteX13174" y="connsiteY13174"/>
                </a:cxn>
                <a:cxn ang="0">
                  <a:pos x="connsiteX13175" y="connsiteY13175"/>
                </a:cxn>
                <a:cxn ang="0">
                  <a:pos x="connsiteX13176" y="connsiteY13176"/>
                </a:cxn>
                <a:cxn ang="0">
                  <a:pos x="connsiteX13177" y="connsiteY13177"/>
                </a:cxn>
                <a:cxn ang="0">
                  <a:pos x="connsiteX13178" y="connsiteY13178"/>
                </a:cxn>
                <a:cxn ang="0">
                  <a:pos x="connsiteX13179" y="connsiteY13179"/>
                </a:cxn>
                <a:cxn ang="0">
                  <a:pos x="connsiteX13180" y="connsiteY13180"/>
                </a:cxn>
                <a:cxn ang="0">
                  <a:pos x="connsiteX13181" y="connsiteY13181"/>
                </a:cxn>
                <a:cxn ang="0">
                  <a:pos x="connsiteX13182" y="connsiteY13182"/>
                </a:cxn>
                <a:cxn ang="0">
                  <a:pos x="connsiteX13183" y="connsiteY13183"/>
                </a:cxn>
                <a:cxn ang="0">
                  <a:pos x="connsiteX13184" y="connsiteY13184"/>
                </a:cxn>
                <a:cxn ang="0">
                  <a:pos x="connsiteX13185" y="connsiteY13185"/>
                </a:cxn>
                <a:cxn ang="0">
                  <a:pos x="connsiteX13186" y="connsiteY13186"/>
                </a:cxn>
                <a:cxn ang="0">
                  <a:pos x="connsiteX13187" y="connsiteY13187"/>
                </a:cxn>
                <a:cxn ang="0">
                  <a:pos x="connsiteX13188" y="connsiteY13188"/>
                </a:cxn>
                <a:cxn ang="0">
                  <a:pos x="connsiteX13189" y="connsiteY13189"/>
                </a:cxn>
                <a:cxn ang="0">
                  <a:pos x="connsiteX13190" y="connsiteY13190"/>
                </a:cxn>
                <a:cxn ang="0">
                  <a:pos x="connsiteX13191" y="connsiteY13191"/>
                </a:cxn>
                <a:cxn ang="0">
                  <a:pos x="connsiteX13192" y="connsiteY13192"/>
                </a:cxn>
                <a:cxn ang="0">
                  <a:pos x="connsiteX13193" y="connsiteY13193"/>
                </a:cxn>
                <a:cxn ang="0">
                  <a:pos x="connsiteX13194" y="connsiteY13194"/>
                </a:cxn>
                <a:cxn ang="0">
                  <a:pos x="connsiteX13195" y="connsiteY13195"/>
                </a:cxn>
                <a:cxn ang="0">
                  <a:pos x="connsiteX13196" y="connsiteY13196"/>
                </a:cxn>
                <a:cxn ang="0">
                  <a:pos x="connsiteX13197" y="connsiteY13197"/>
                </a:cxn>
                <a:cxn ang="0">
                  <a:pos x="connsiteX13198" y="connsiteY13198"/>
                </a:cxn>
                <a:cxn ang="0">
                  <a:pos x="connsiteX13199" y="connsiteY13199"/>
                </a:cxn>
                <a:cxn ang="0">
                  <a:pos x="connsiteX13200" y="connsiteY13200"/>
                </a:cxn>
                <a:cxn ang="0">
                  <a:pos x="connsiteX13201" y="connsiteY13201"/>
                </a:cxn>
                <a:cxn ang="0">
                  <a:pos x="connsiteX13202" y="connsiteY13202"/>
                </a:cxn>
                <a:cxn ang="0">
                  <a:pos x="connsiteX13203" y="connsiteY13203"/>
                </a:cxn>
                <a:cxn ang="0">
                  <a:pos x="connsiteX13204" y="connsiteY13204"/>
                </a:cxn>
                <a:cxn ang="0">
                  <a:pos x="connsiteX13205" y="connsiteY13205"/>
                </a:cxn>
                <a:cxn ang="0">
                  <a:pos x="connsiteX13206" y="connsiteY13206"/>
                </a:cxn>
                <a:cxn ang="0">
                  <a:pos x="connsiteX13207" y="connsiteY13207"/>
                </a:cxn>
                <a:cxn ang="0">
                  <a:pos x="connsiteX13208" y="connsiteY13208"/>
                </a:cxn>
                <a:cxn ang="0">
                  <a:pos x="connsiteX13209" y="connsiteY13209"/>
                </a:cxn>
                <a:cxn ang="0">
                  <a:pos x="connsiteX13210" y="connsiteY13210"/>
                </a:cxn>
                <a:cxn ang="0">
                  <a:pos x="connsiteX13211" y="connsiteY13211"/>
                </a:cxn>
                <a:cxn ang="0">
                  <a:pos x="connsiteX13212" y="connsiteY13212"/>
                </a:cxn>
                <a:cxn ang="0">
                  <a:pos x="connsiteX13213" y="connsiteY13213"/>
                </a:cxn>
                <a:cxn ang="0">
                  <a:pos x="connsiteX13214" y="connsiteY13214"/>
                </a:cxn>
                <a:cxn ang="0">
                  <a:pos x="connsiteX13215" y="connsiteY13215"/>
                </a:cxn>
                <a:cxn ang="0">
                  <a:pos x="connsiteX13216" y="connsiteY13216"/>
                </a:cxn>
                <a:cxn ang="0">
                  <a:pos x="connsiteX13217" y="connsiteY13217"/>
                </a:cxn>
                <a:cxn ang="0">
                  <a:pos x="connsiteX13218" y="connsiteY13218"/>
                </a:cxn>
                <a:cxn ang="0">
                  <a:pos x="connsiteX13219" y="connsiteY13219"/>
                </a:cxn>
                <a:cxn ang="0">
                  <a:pos x="connsiteX13220" y="connsiteY13220"/>
                </a:cxn>
                <a:cxn ang="0">
                  <a:pos x="connsiteX13221" y="connsiteY13221"/>
                </a:cxn>
                <a:cxn ang="0">
                  <a:pos x="connsiteX13222" y="connsiteY13222"/>
                </a:cxn>
                <a:cxn ang="0">
                  <a:pos x="connsiteX13223" y="connsiteY13223"/>
                </a:cxn>
                <a:cxn ang="0">
                  <a:pos x="connsiteX13224" y="connsiteY13224"/>
                </a:cxn>
                <a:cxn ang="0">
                  <a:pos x="connsiteX13225" y="connsiteY13225"/>
                </a:cxn>
                <a:cxn ang="0">
                  <a:pos x="connsiteX13226" y="connsiteY13226"/>
                </a:cxn>
                <a:cxn ang="0">
                  <a:pos x="connsiteX13227" y="connsiteY13227"/>
                </a:cxn>
                <a:cxn ang="0">
                  <a:pos x="connsiteX13228" y="connsiteY13228"/>
                </a:cxn>
                <a:cxn ang="0">
                  <a:pos x="connsiteX13229" y="connsiteY13229"/>
                </a:cxn>
                <a:cxn ang="0">
                  <a:pos x="connsiteX13230" y="connsiteY13230"/>
                </a:cxn>
                <a:cxn ang="0">
                  <a:pos x="connsiteX13231" y="connsiteY13231"/>
                </a:cxn>
                <a:cxn ang="0">
                  <a:pos x="connsiteX13232" y="connsiteY13232"/>
                </a:cxn>
                <a:cxn ang="0">
                  <a:pos x="connsiteX13233" y="connsiteY13233"/>
                </a:cxn>
                <a:cxn ang="0">
                  <a:pos x="connsiteX13234" y="connsiteY13234"/>
                </a:cxn>
                <a:cxn ang="0">
                  <a:pos x="connsiteX13235" y="connsiteY13235"/>
                </a:cxn>
                <a:cxn ang="0">
                  <a:pos x="connsiteX13236" y="connsiteY13236"/>
                </a:cxn>
                <a:cxn ang="0">
                  <a:pos x="connsiteX13237" y="connsiteY13237"/>
                </a:cxn>
                <a:cxn ang="0">
                  <a:pos x="connsiteX13238" y="connsiteY13238"/>
                </a:cxn>
                <a:cxn ang="0">
                  <a:pos x="connsiteX13239" y="connsiteY13239"/>
                </a:cxn>
                <a:cxn ang="0">
                  <a:pos x="connsiteX13240" y="connsiteY13240"/>
                </a:cxn>
                <a:cxn ang="0">
                  <a:pos x="connsiteX13241" y="connsiteY13241"/>
                </a:cxn>
                <a:cxn ang="0">
                  <a:pos x="connsiteX13242" y="connsiteY13242"/>
                </a:cxn>
                <a:cxn ang="0">
                  <a:pos x="connsiteX13243" y="connsiteY13243"/>
                </a:cxn>
                <a:cxn ang="0">
                  <a:pos x="connsiteX13244" y="connsiteY13244"/>
                </a:cxn>
                <a:cxn ang="0">
                  <a:pos x="connsiteX13245" y="connsiteY13245"/>
                </a:cxn>
                <a:cxn ang="0">
                  <a:pos x="connsiteX13246" y="connsiteY13246"/>
                </a:cxn>
                <a:cxn ang="0">
                  <a:pos x="connsiteX13247" y="connsiteY13247"/>
                </a:cxn>
                <a:cxn ang="0">
                  <a:pos x="connsiteX13248" y="connsiteY13248"/>
                </a:cxn>
                <a:cxn ang="0">
                  <a:pos x="connsiteX13249" y="connsiteY13249"/>
                </a:cxn>
                <a:cxn ang="0">
                  <a:pos x="connsiteX13250" y="connsiteY13250"/>
                </a:cxn>
                <a:cxn ang="0">
                  <a:pos x="connsiteX13251" y="connsiteY13251"/>
                </a:cxn>
                <a:cxn ang="0">
                  <a:pos x="connsiteX13252" y="connsiteY13252"/>
                </a:cxn>
                <a:cxn ang="0">
                  <a:pos x="connsiteX13253" y="connsiteY13253"/>
                </a:cxn>
                <a:cxn ang="0">
                  <a:pos x="connsiteX13254" y="connsiteY13254"/>
                </a:cxn>
                <a:cxn ang="0">
                  <a:pos x="connsiteX13255" y="connsiteY13255"/>
                </a:cxn>
                <a:cxn ang="0">
                  <a:pos x="connsiteX13256" y="connsiteY13256"/>
                </a:cxn>
                <a:cxn ang="0">
                  <a:pos x="connsiteX13257" y="connsiteY13257"/>
                </a:cxn>
                <a:cxn ang="0">
                  <a:pos x="connsiteX13258" y="connsiteY13258"/>
                </a:cxn>
                <a:cxn ang="0">
                  <a:pos x="connsiteX13259" y="connsiteY13259"/>
                </a:cxn>
                <a:cxn ang="0">
                  <a:pos x="connsiteX13260" y="connsiteY13260"/>
                </a:cxn>
                <a:cxn ang="0">
                  <a:pos x="connsiteX13261" y="connsiteY13261"/>
                </a:cxn>
                <a:cxn ang="0">
                  <a:pos x="connsiteX13262" y="connsiteY13262"/>
                </a:cxn>
                <a:cxn ang="0">
                  <a:pos x="connsiteX13263" y="connsiteY13263"/>
                </a:cxn>
                <a:cxn ang="0">
                  <a:pos x="connsiteX13264" y="connsiteY13264"/>
                </a:cxn>
                <a:cxn ang="0">
                  <a:pos x="connsiteX13265" y="connsiteY13265"/>
                </a:cxn>
                <a:cxn ang="0">
                  <a:pos x="connsiteX13266" y="connsiteY13266"/>
                </a:cxn>
                <a:cxn ang="0">
                  <a:pos x="connsiteX13267" y="connsiteY13267"/>
                </a:cxn>
                <a:cxn ang="0">
                  <a:pos x="connsiteX13268" y="connsiteY13268"/>
                </a:cxn>
                <a:cxn ang="0">
                  <a:pos x="connsiteX13269" y="connsiteY13269"/>
                </a:cxn>
                <a:cxn ang="0">
                  <a:pos x="connsiteX13270" y="connsiteY13270"/>
                </a:cxn>
                <a:cxn ang="0">
                  <a:pos x="connsiteX13271" y="connsiteY13271"/>
                </a:cxn>
                <a:cxn ang="0">
                  <a:pos x="connsiteX13272" y="connsiteY13272"/>
                </a:cxn>
                <a:cxn ang="0">
                  <a:pos x="connsiteX13273" y="connsiteY13273"/>
                </a:cxn>
                <a:cxn ang="0">
                  <a:pos x="connsiteX13274" y="connsiteY13274"/>
                </a:cxn>
                <a:cxn ang="0">
                  <a:pos x="connsiteX13275" y="connsiteY13275"/>
                </a:cxn>
                <a:cxn ang="0">
                  <a:pos x="connsiteX13276" y="connsiteY13276"/>
                </a:cxn>
                <a:cxn ang="0">
                  <a:pos x="connsiteX13277" y="connsiteY13277"/>
                </a:cxn>
                <a:cxn ang="0">
                  <a:pos x="connsiteX13278" y="connsiteY13278"/>
                </a:cxn>
                <a:cxn ang="0">
                  <a:pos x="connsiteX13279" y="connsiteY13279"/>
                </a:cxn>
                <a:cxn ang="0">
                  <a:pos x="connsiteX13280" y="connsiteY13280"/>
                </a:cxn>
                <a:cxn ang="0">
                  <a:pos x="connsiteX13281" y="connsiteY13281"/>
                </a:cxn>
                <a:cxn ang="0">
                  <a:pos x="connsiteX13282" y="connsiteY13282"/>
                </a:cxn>
                <a:cxn ang="0">
                  <a:pos x="connsiteX13283" y="connsiteY13283"/>
                </a:cxn>
                <a:cxn ang="0">
                  <a:pos x="connsiteX13284" y="connsiteY13284"/>
                </a:cxn>
                <a:cxn ang="0">
                  <a:pos x="connsiteX13285" y="connsiteY13285"/>
                </a:cxn>
                <a:cxn ang="0">
                  <a:pos x="connsiteX13286" y="connsiteY13286"/>
                </a:cxn>
                <a:cxn ang="0">
                  <a:pos x="connsiteX13287" y="connsiteY13287"/>
                </a:cxn>
                <a:cxn ang="0">
                  <a:pos x="connsiteX13288" y="connsiteY13288"/>
                </a:cxn>
                <a:cxn ang="0">
                  <a:pos x="connsiteX13289" y="connsiteY13289"/>
                </a:cxn>
                <a:cxn ang="0">
                  <a:pos x="connsiteX13290" y="connsiteY13290"/>
                </a:cxn>
                <a:cxn ang="0">
                  <a:pos x="connsiteX13291" y="connsiteY13291"/>
                </a:cxn>
                <a:cxn ang="0">
                  <a:pos x="connsiteX13292" y="connsiteY13292"/>
                </a:cxn>
                <a:cxn ang="0">
                  <a:pos x="connsiteX13293" y="connsiteY13293"/>
                </a:cxn>
                <a:cxn ang="0">
                  <a:pos x="connsiteX13294" y="connsiteY13294"/>
                </a:cxn>
                <a:cxn ang="0">
                  <a:pos x="connsiteX13295" y="connsiteY13295"/>
                </a:cxn>
                <a:cxn ang="0">
                  <a:pos x="connsiteX13296" y="connsiteY13296"/>
                </a:cxn>
                <a:cxn ang="0">
                  <a:pos x="connsiteX13297" y="connsiteY13297"/>
                </a:cxn>
                <a:cxn ang="0">
                  <a:pos x="connsiteX13298" y="connsiteY13298"/>
                </a:cxn>
                <a:cxn ang="0">
                  <a:pos x="connsiteX13299" y="connsiteY13299"/>
                </a:cxn>
                <a:cxn ang="0">
                  <a:pos x="connsiteX13300" y="connsiteY13300"/>
                </a:cxn>
                <a:cxn ang="0">
                  <a:pos x="connsiteX13301" y="connsiteY13301"/>
                </a:cxn>
                <a:cxn ang="0">
                  <a:pos x="connsiteX13302" y="connsiteY13302"/>
                </a:cxn>
                <a:cxn ang="0">
                  <a:pos x="connsiteX13303" y="connsiteY13303"/>
                </a:cxn>
                <a:cxn ang="0">
                  <a:pos x="connsiteX13304" y="connsiteY13304"/>
                </a:cxn>
                <a:cxn ang="0">
                  <a:pos x="connsiteX13305" y="connsiteY13305"/>
                </a:cxn>
                <a:cxn ang="0">
                  <a:pos x="connsiteX13306" y="connsiteY13306"/>
                </a:cxn>
                <a:cxn ang="0">
                  <a:pos x="connsiteX13307" y="connsiteY13307"/>
                </a:cxn>
                <a:cxn ang="0">
                  <a:pos x="connsiteX13308" y="connsiteY13308"/>
                </a:cxn>
                <a:cxn ang="0">
                  <a:pos x="connsiteX13309" y="connsiteY13309"/>
                </a:cxn>
                <a:cxn ang="0">
                  <a:pos x="connsiteX13310" y="connsiteY13310"/>
                </a:cxn>
                <a:cxn ang="0">
                  <a:pos x="connsiteX13311" y="connsiteY13311"/>
                </a:cxn>
                <a:cxn ang="0">
                  <a:pos x="connsiteX13312" y="connsiteY13312"/>
                </a:cxn>
                <a:cxn ang="0">
                  <a:pos x="connsiteX13313" y="connsiteY13313"/>
                </a:cxn>
                <a:cxn ang="0">
                  <a:pos x="connsiteX13314" y="connsiteY13314"/>
                </a:cxn>
                <a:cxn ang="0">
                  <a:pos x="connsiteX13315" y="connsiteY13315"/>
                </a:cxn>
                <a:cxn ang="0">
                  <a:pos x="connsiteX13316" y="connsiteY13316"/>
                </a:cxn>
                <a:cxn ang="0">
                  <a:pos x="connsiteX13317" y="connsiteY13317"/>
                </a:cxn>
                <a:cxn ang="0">
                  <a:pos x="connsiteX13318" y="connsiteY13318"/>
                </a:cxn>
                <a:cxn ang="0">
                  <a:pos x="connsiteX13319" y="connsiteY13319"/>
                </a:cxn>
                <a:cxn ang="0">
                  <a:pos x="connsiteX13320" y="connsiteY13320"/>
                </a:cxn>
                <a:cxn ang="0">
                  <a:pos x="connsiteX13321" y="connsiteY13321"/>
                </a:cxn>
                <a:cxn ang="0">
                  <a:pos x="connsiteX13322" y="connsiteY13322"/>
                </a:cxn>
                <a:cxn ang="0">
                  <a:pos x="connsiteX13323" y="connsiteY13323"/>
                </a:cxn>
                <a:cxn ang="0">
                  <a:pos x="connsiteX13324" y="connsiteY13324"/>
                </a:cxn>
                <a:cxn ang="0">
                  <a:pos x="connsiteX13325" y="connsiteY13325"/>
                </a:cxn>
                <a:cxn ang="0">
                  <a:pos x="connsiteX13326" y="connsiteY13326"/>
                </a:cxn>
                <a:cxn ang="0">
                  <a:pos x="connsiteX13327" y="connsiteY13327"/>
                </a:cxn>
                <a:cxn ang="0">
                  <a:pos x="connsiteX13328" y="connsiteY13328"/>
                </a:cxn>
                <a:cxn ang="0">
                  <a:pos x="connsiteX13329" y="connsiteY13329"/>
                </a:cxn>
                <a:cxn ang="0">
                  <a:pos x="connsiteX13330" y="connsiteY13330"/>
                </a:cxn>
                <a:cxn ang="0">
                  <a:pos x="connsiteX13331" y="connsiteY13331"/>
                </a:cxn>
                <a:cxn ang="0">
                  <a:pos x="connsiteX13332" y="connsiteY13332"/>
                </a:cxn>
                <a:cxn ang="0">
                  <a:pos x="connsiteX13333" y="connsiteY13333"/>
                </a:cxn>
                <a:cxn ang="0">
                  <a:pos x="connsiteX13334" y="connsiteY13334"/>
                </a:cxn>
                <a:cxn ang="0">
                  <a:pos x="connsiteX13335" y="connsiteY13335"/>
                </a:cxn>
                <a:cxn ang="0">
                  <a:pos x="connsiteX13336" y="connsiteY13336"/>
                </a:cxn>
                <a:cxn ang="0">
                  <a:pos x="connsiteX13337" y="connsiteY13337"/>
                </a:cxn>
                <a:cxn ang="0">
                  <a:pos x="connsiteX13338" y="connsiteY13338"/>
                </a:cxn>
                <a:cxn ang="0">
                  <a:pos x="connsiteX13339" y="connsiteY13339"/>
                </a:cxn>
                <a:cxn ang="0">
                  <a:pos x="connsiteX13340" y="connsiteY13340"/>
                </a:cxn>
                <a:cxn ang="0">
                  <a:pos x="connsiteX13341" y="connsiteY13341"/>
                </a:cxn>
                <a:cxn ang="0">
                  <a:pos x="connsiteX13342" y="connsiteY13342"/>
                </a:cxn>
                <a:cxn ang="0">
                  <a:pos x="connsiteX13343" y="connsiteY13343"/>
                </a:cxn>
                <a:cxn ang="0">
                  <a:pos x="connsiteX13344" y="connsiteY13344"/>
                </a:cxn>
                <a:cxn ang="0">
                  <a:pos x="connsiteX13345" y="connsiteY13345"/>
                </a:cxn>
                <a:cxn ang="0">
                  <a:pos x="connsiteX13346" y="connsiteY13346"/>
                </a:cxn>
                <a:cxn ang="0">
                  <a:pos x="connsiteX13347" y="connsiteY13347"/>
                </a:cxn>
                <a:cxn ang="0">
                  <a:pos x="connsiteX13348" y="connsiteY13348"/>
                </a:cxn>
                <a:cxn ang="0">
                  <a:pos x="connsiteX13349" y="connsiteY13349"/>
                </a:cxn>
                <a:cxn ang="0">
                  <a:pos x="connsiteX13350" y="connsiteY13350"/>
                </a:cxn>
                <a:cxn ang="0">
                  <a:pos x="connsiteX13351" y="connsiteY13351"/>
                </a:cxn>
                <a:cxn ang="0">
                  <a:pos x="connsiteX13352" y="connsiteY13352"/>
                </a:cxn>
                <a:cxn ang="0">
                  <a:pos x="connsiteX13353" y="connsiteY13353"/>
                </a:cxn>
                <a:cxn ang="0">
                  <a:pos x="connsiteX13354" y="connsiteY13354"/>
                </a:cxn>
                <a:cxn ang="0">
                  <a:pos x="connsiteX13355" y="connsiteY13355"/>
                </a:cxn>
                <a:cxn ang="0">
                  <a:pos x="connsiteX13356" y="connsiteY13356"/>
                </a:cxn>
                <a:cxn ang="0">
                  <a:pos x="connsiteX13357" y="connsiteY13357"/>
                </a:cxn>
                <a:cxn ang="0">
                  <a:pos x="connsiteX13358" y="connsiteY13358"/>
                </a:cxn>
                <a:cxn ang="0">
                  <a:pos x="connsiteX13359" y="connsiteY13359"/>
                </a:cxn>
                <a:cxn ang="0">
                  <a:pos x="connsiteX13360" y="connsiteY13360"/>
                </a:cxn>
                <a:cxn ang="0">
                  <a:pos x="connsiteX13361" y="connsiteY13361"/>
                </a:cxn>
                <a:cxn ang="0">
                  <a:pos x="connsiteX13362" y="connsiteY13362"/>
                </a:cxn>
                <a:cxn ang="0">
                  <a:pos x="connsiteX13363" y="connsiteY13363"/>
                </a:cxn>
                <a:cxn ang="0">
                  <a:pos x="connsiteX13364" y="connsiteY13364"/>
                </a:cxn>
                <a:cxn ang="0">
                  <a:pos x="connsiteX13365" y="connsiteY13365"/>
                </a:cxn>
                <a:cxn ang="0">
                  <a:pos x="connsiteX13366" y="connsiteY13366"/>
                </a:cxn>
                <a:cxn ang="0">
                  <a:pos x="connsiteX13367" y="connsiteY13367"/>
                </a:cxn>
                <a:cxn ang="0">
                  <a:pos x="connsiteX13368" y="connsiteY13368"/>
                </a:cxn>
                <a:cxn ang="0">
                  <a:pos x="connsiteX13369" y="connsiteY13369"/>
                </a:cxn>
                <a:cxn ang="0">
                  <a:pos x="connsiteX13370" y="connsiteY13370"/>
                </a:cxn>
                <a:cxn ang="0">
                  <a:pos x="connsiteX13371" y="connsiteY13371"/>
                </a:cxn>
                <a:cxn ang="0">
                  <a:pos x="connsiteX13372" y="connsiteY13372"/>
                </a:cxn>
                <a:cxn ang="0">
                  <a:pos x="connsiteX13373" y="connsiteY13373"/>
                </a:cxn>
                <a:cxn ang="0">
                  <a:pos x="connsiteX13374" y="connsiteY13374"/>
                </a:cxn>
                <a:cxn ang="0">
                  <a:pos x="connsiteX13375" y="connsiteY13375"/>
                </a:cxn>
                <a:cxn ang="0">
                  <a:pos x="connsiteX13376" y="connsiteY13376"/>
                </a:cxn>
                <a:cxn ang="0">
                  <a:pos x="connsiteX13377" y="connsiteY13377"/>
                </a:cxn>
                <a:cxn ang="0">
                  <a:pos x="connsiteX13378" y="connsiteY13378"/>
                </a:cxn>
                <a:cxn ang="0">
                  <a:pos x="connsiteX13379" y="connsiteY13379"/>
                </a:cxn>
                <a:cxn ang="0">
                  <a:pos x="connsiteX13380" y="connsiteY13380"/>
                </a:cxn>
                <a:cxn ang="0">
                  <a:pos x="connsiteX13381" y="connsiteY13381"/>
                </a:cxn>
                <a:cxn ang="0">
                  <a:pos x="connsiteX13382" y="connsiteY13382"/>
                </a:cxn>
                <a:cxn ang="0">
                  <a:pos x="connsiteX13383" y="connsiteY13383"/>
                </a:cxn>
                <a:cxn ang="0">
                  <a:pos x="connsiteX13384" y="connsiteY13384"/>
                </a:cxn>
                <a:cxn ang="0">
                  <a:pos x="connsiteX13385" y="connsiteY13385"/>
                </a:cxn>
                <a:cxn ang="0">
                  <a:pos x="connsiteX13386" y="connsiteY13386"/>
                </a:cxn>
                <a:cxn ang="0">
                  <a:pos x="connsiteX13387" y="connsiteY13387"/>
                </a:cxn>
                <a:cxn ang="0">
                  <a:pos x="connsiteX13388" y="connsiteY13388"/>
                </a:cxn>
                <a:cxn ang="0">
                  <a:pos x="connsiteX13389" y="connsiteY13389"/>
                </a:cxn>
                <a:cxn ang="0">
                  <a:pos x="connsiteX13390" y="connsiteY13390"/>
                </a:cxn>
                <a:cxn ang="0">
                  <a:pos x="connsiteX13391" y="connsiteY13391"/>
                </a:cxn>
                <a:cxn ang="0">
                  <a:pos x="connsiteX13392" y="connsiteY13392"/>
                </a:cxn>
                <a:cxn ang="0">
                  <a:pos x="connsiteX13393" y="connsiteY13393"/>
                </a:cxn>
                <a:cxn ang="0">
                  <a:pos x="connsiteX13394" y="connsiteY13394"/>
                </a:cxn>
                <a:cxn ang="0">
                  <a:pos x="connsiteX13395" y="connsiteY13395"/>
                </a:cxn>
                <a:cxn ang="0">
                  <a:pos x="connsiteX13396" y="connsiteY13396"/>
                </a:cxn>
                <a:cxn ang="0">
                  <a:pos x="connsiteX13397" y="connsiteY13397"/>
                </a:cxn>
                <a:cxn ang="0">
                  <a:pos x="connsiteX13398" y="connsiteY13398"/>
                </a:cxn>
                <a:cxn ang="0">
                  <a:pos x="connsiteX13399" y="connsiteY13399"/>
                </a:cxn>
                <a:cxn ang="0">
                  <a:pos x="connsiteX13400" y="connsiteY13400"/>
                </a:cxn>
                <a:cxn ang="0">
                  <a:pos x="connsiteX13401" y="connsiteY13401"/>
                </a:cxn>
                <a:cxn ang="0">
                  <a:pos x="connsiteX13402" y="connsiteY13402"/>
                </a:cxn>
                <a:cxn ang="0">
                  <a:pos x="connsiteX13403" y="connsiteY13403"/>
                </a:cxn>
                <a:cxn ang="0">
                  <a:pos x="connsiteX13404" y="connsiteY13404"/>
                </a:cxn>
                <a:cxn ang="0">
                  <a:pos x="connsiteX13405" y="connsiteY13405"/>
                </a:cxn>
                <a:cxn ang="0">
                  <a:pos x="connsiteX13406" y="connsiteY13406"/>
                </a:cxn>
                <a:cxn ang="0">
                  <a:pos x="connsiteX13407" y="connsiteY13407"/>
                </a:cxn>
                <a:cxn ang="0">
                  <a:pos x="connsiteX13408" y="connsiteY13408"/>
                </a:cxn>
                <a:cxn ang="0">
                  <a:pos x="connsiteX13409" y="connsiteY13409"/>
                </a:cxn>
                <a:cxn ang="0">
                  <a:pos x="connsiteX13410" y="connsiteY13410"/>
                </a:cxn>
                <a:cxn ang="0">
                  <a:pos x="connsiteX13411" y="connsiteY13411"/>
                </a:cxn>
                <a:cxn ang="0">
                  <a:pos x="connsiteX13412" y="connsiteY13412"/>
                </a:cxn>
                <a:cxn ang="0">
                  <a:pos x="connsiteX13413" y="connsiteY13413"/>
                </a:cxn>
                <a:cxn ang="0">
                  <a:pos x="connsiteX13414" y="connsiteY13414"/>
                </a:cxn>
                <a:cxn ang="0">
                  <a:pos x="connsiteX13415" y="connsiteY13415"/>
                </a:cxn>
                <a:cxn ang="0">
                  <a:pos x="connsiteX13416" y="connsiteY13416"/>
                </a:cxn>
                <a:cxn ang="0">
                  <a:pos x="connsiteX13417" y="connsiteY13417"/>
                </a:cxn>
                <a:cxn ang="0">
                  <a:pos x="connsiteX13418" y="connsiteY13418"/>
                </a:cxn>
                <a:cxn ang="0">
                  <a:pos x="connsiteX13419" y="connsiteY13419"/>
                </a:cxn>
                <a:cxn ang="0">
                  <a:pos x="connsiteX13420" y="connsiteY13420"/>
                </a:cxn>
                <a:cxn ang="0">
                  <a:pos x="connsiteX13421" y="connsiteY13421"/>
                </a:cxn>
                <a:cxn ang="0">
                  <a:pos x="connsiteX13422" y="connsiteY13422"/>
                </a:cxn>
                <a:cxn ang="0">
                  <a:pos x="connsiteX13423" y="connsiteY13423"/>
                </a:cxn>
                <a:cxn ang="0">
                  <a:pos x="connsiteX13424" y="connsiteY13424"/>
                </a:cxn>
                <a:cxn ang="0">
                  <a:pos x="connsiteX13425" y="connsiteY13425"/>
                </a:cxn>
                <a:cxn ang="0">
                  <a:pos x="connsiteX13426" y="connsiteY13426"/>
                </a:cxn>
                <a:cxn ang="0">
                  <a:pos x="connsiteX13427" y="connsiteY13427"/>
                </a:cxn>
                <a:cxn ang="0">
                  <a:pos x="connsiteX13428" y="connsiteY13428"/>
                </a:cxn>
                <a:cxn ang="0">
                  <a:pos x="connsiteX13429" y="connsiteY13429"/>
                </a:cxn>
                <a:cxn ang="0">
                  <a:pos x="connsiteX13430" y="connsiteY13430"/>
                </a:cxn>
                <a:cxn ang="0">
                  <a:pos x="connsiteX13431" y="connsiteY13431"/>
                </a:cxn>
                <a:cxn ang="0">
                  <a:pos x="connsiteX13432" y="connsiteY13432"/>
                </a:cxn>
                <a:cxn ang="0">
                  <a:pos x="connsiteX13433" y="connsiteY13433"/>
                </a:cxn>
                <a:cxn ang="0">
                  <a:pos x="connsiteX13434" y="connsiteY13434"/>
                </a:cxn>
                <a:cxn ang="0">
                  <a:pos x="connsiteX13435" y="connsiteY13435"/>
                </a:cxn>
                <a:cxn ang="0">
                  <a:pos x="connsiteX13436" y="connsiteY13436"/>
                </a:cxn>
                <a:cxn ang="0">
                  <a:pos x="connsiteX13437" y="connsiteY13437"/>
                </a:cxn>
                <a:cxn ang="0">
                  <a:pos x="connsiteX13438" y="connsiteY13438"/>
                </a:cxn>
                <a:cxn ang="0">
                  <a:pos x="connsiteX13439" y="connsiteY13439"/>
                </a:cxn>
                <a:cxn ang="0">
                  <a:pos x="connsiteX13440" y="connsiteY13440"/>
                </a:cxn>
                <a:cxn ang="0">
                  <a:pos x="connsiteX13441" y="connsiteY13441"/>
                </a:cxn>
                <a:cxn ang="0">
                  <a:pos x="connsiteX13442" y="connsiteY13442"/>
                </a:cxn>
                <a:cxn ang="0">
                  <a:pos x="connsiteX13443" y="connsiteY13443"/>
                </a:cxn>
                <a:cxn ang="0">
                  <a:pos x="connsiteX13444" y="connsiteY13444"/>
                </a:cxn>
                <a:cxn ang="0">
                  <a:pos x="connsiteX13445" y="connsiteY13445"/>
                </a:cxn>
                <a:cxn ang="0">
                  <a:pos x="connsiteX13446" y="connsiteY13446"/>
                </a:cxn>
                <a:cxn ang="0">
                  <a:pos x="connsiteX13447" y="connsiteY13447"/>
                </a:cxn>
                <a:cxn ang="0">
                  <a:pos x="connsiteX13448" y="connsiteY13448"/>
                </a:cxn>
                <a:cxn ang="0">
                  <a:pos x="connsiteX13449" y="connsiteY13449"/>
                </a:cxn>
                <a:cxn ang="0">
                  <a:pos x="connsiteX13450" y="connsiteY13450"/>
                </a:cxn>
                <a:cxn ang="0">
                  <a:pos x="connsiteX13451" y="connsiteY13451"/>
                </a:cxn>
                <a:cxn ang="0">
                  <a:pos x="connsiteX13452" y="connsiteY13452"/>
                </a:cxn>
                <a:cxn ang="0">
                  <a:pos x="connsiteX13453" y="connsiteY13453"/>
                </a:cxn>
                <a:cxn ang="0">
                  <a:pos x="connsiteX13454" y="connsiteY13454"/>
                </a:cxn>
                <a:cxn ang="0">
                  <a:pos x="connsiteX13455" y="connsiteY13455"/>
                </a:cxn>
                <a:cxn ang="0">
                  <a:pos x="connsiteX13456" y="connsiteY13456"/>
                </a:cxn>
                <a:cxn ang="0">
                  <a:pos x="connsiteX13457" y="connsiteY13457"/>
                </a:cxn>
                <a:cxn ang="0">
                  <a:pos x="connsiteX13458" y="connsiteY13458"/>
                </a:cxn>
                <a:cxn ang="0">
                  <a:pos x="connsiteX13459" y="connsiteY13459"/>
                </a:cxn>
                <a:cxn ang="0">
                  <a:pos x="connsiteX13460" y="connsiteY13460"/>
                </a:cxn>
                <a:cxn ang="0">
                  <a:pos x="connsiteX13461" y="connsiteY13461"/>
                </a:cxn>
                <a:cxn ang="0">
                  <a:pos x="connsiteX13462" y="connsiteY13462"/>
                </a:cxn>
                <a:cxn ang="0">
                  <a:pos x="connsiteX13463" y="connsiteY13463"/>
                </a:cxn>
                <a:cxn ang="0">
                  <a:pos x="connsiteX13464" y="connsiteY13464"/>
                </a:cxn>
                <a:cxn ang="0">
                  <a:pos x="connsiteX13465" y="connsiteY13465"/>
                </a:cxn>
                <a:cxn ang="0">
                  <a:pos x="connsiteX13466" y="connsiteY13466"/>
                </a:cxn>
                <a:cxn ang="0">
                  <a:pos x="connsiteX13467" y="connsiteY13467"/>
                </a:cxn>
                <a:cxn ang="0">
                  <a:pos x="connsiteX13468" y="connsiteY13468"/>
                </a:cxn>
                <a:cxn ang="0">
                  <a:pos x="connsiteX13469" y="connsiteY13469"/>
                </a:cxn>
                <a:cxn ang="0">
                  <a:pos x="connsiteX13470" y="connsiteY13470"/>
                </a:cxn>
                <a:cxn ang="0">
                  <a:pos x="connsiteX13471" y="connsiteY13471"/>
                </a:cxn>
                <a:cxn ang="0">
                  <a:pos x="connsiteX13472" y="connsiteY13472"/>
                </a:cxn>
                <a:cxn ang="0">
                  <a:pos x="connsiteX13473" y="connsiteY13473"/>
                </a:cxn>
                <a:cxn ang="0">
                  <a:pos x="connsiteX13474" y="connsiteY13474"/>
                </a:cxn>
                <a:cxn ang="0">
                  <a:pos x="connsiteX13475" y="connsiteY13475"/>
                </a:cxn>
                <a:cxn ang="0">
                  <a:pos x="connsiteX13476" y="connsiteY13476"/>
                </a:cxn>
                <a:cxn ang="0">
                  <a:pos x="connsiteX13477" y="connsiteY13477"/>
                </a:cxn>
                <a:cxn ang="0">
                  <a:pos x="connsiteX13478" y="connsiteY13478"/>
                </a:cxn>
                <a:cxn ang="0">
                  <a:pos x="connsiteX13479" y="connsiteY13479"/>
                </a:cxn>
                <a:cxn ang="0">
                  <a:pos x="connsiteX13480" y="connsiteY13480"/>
                </a:cxn>
                <a:cxn ang="0">
                  <a:pos x="connsiteX13481" y="connsiteY13481"/>
                </a:cxn>
                <a:cxn ang="0">
                  <a:pos x="connsiteX13482" y="connsiteY13482"/>
                </a:cxn>
                <a:cxn ang="0">
                  <a:pos x="connsiteX13483" y="connsiteY13483"/>
                </a:cxn>
                <a:cxn ang="0">
                  <a:pos x="connsiteX13484" y="connsiteY13484"/>
                </a:cxn>
                <a:cxn ang="0">
                  <a:pos x="connsiteX13485" y="connsiteY13485"/>
                </a:cxn>
                <a:cxn ang="0">
                  <a:pos x="connsiteX13486" y="connsiteY13486"/>
                </a:cxn>
                <a:cxn ang="0">
                  <a:pos x="connsiteX13487" y="connsiteY13487"/>
                </a:cxn>
                <a:cxn ang="0">
                  <a:pos x="connsiteX13488" y="connsiteY13488"/>
                </a:cxn>
                <a:cxn ang="0">
                  <a:pos x="connsiteX13489" y="connsiteY13489"/>
                </a:cxn>
                <a:cxn ang="0">
                  <a:pos x="connsiteX13490" y="connsiteY13490"/>
                </a:cxn>
                <a:cxn ang="0">
                  <a:pos x="connsiteX13491" y="connsiteY13491"/>
                </a:cxn>
                <a:cxn ang="0">
                  <a:pos x="connsiteX13492" y="connsiteY13492"/>
                </a:cxn>
                <a:cxn ang="0">
                  <a:pos x="connsiteX13493" y="connsiteY13493"/>
                </a:cxn>
                <a:cxn ang="0">
                  <a:pos x="connsiteX13494" y="connsiteY13494"/>
                </a:cxn>
                <a:cxn ang="0">
                  <a:pos x="connsiteX13495" y="connsiteY13495"/>
                </a:cxn>
                <a:cxn ang="0">
                  <a:pos x="connsiteX13496" y="connsiteY13496"/>
                </a:cxn>
                <a:cxn ang="0">
                  <a:pos x="connsiteX13497" y="connsiteY13497"/>
                </a:cxn>
                <a:cxn ang="0">
                  <a:pos x="connsiteX13498" y="connsiteY13498"/>
                </a:cxn>
                <a:cxn ang="0">
                  <a:pos x="connsiteX13499" y="connsiteY13499"/>
                </a:cxn>
                <a:cxn ang="0">
                  <a:pos x="connsiteX13500" y="connsiteY13500"/>
                </a:cxn>
                <a:cxn ang="0">
                  <a:pos x="connsiteX13501" y="connsiteY13501"/>
                </a:cxn>
                <a:cxn ang="0">
                  <a:pos x="connsiteX13502" y="connsiteY13502"/>
                </a:cxn>
                <a:cxn ang="0">
                  <a:pos x="connsiteX13503" y="connsiteY13503"/>
                </a:cxn>
                <a:cxn ang="0">
                  <a:pos x="connsiteX13504" y="connsiteY13504"/>
                </a:cxn>
                <a:cxn ang="0">
                  <a:pos x="connsiteX13505" y="connsiteY13505"/>
                </a:cxn>
                <a:cxn ang="0">
                  <a:pos x="connsiteX13506" y="connsiteY13506"/>
                </a:cxn>
                <a:cxn ang="0">
                  <a:pos x="connsiteX13507" y="connsiteY13507"/>
                </a:cxn>
                <a:cxn ang="0">
                  <a:pos x="connsiteX13508" y="connsiteY13508"/>
                </a:cxn>
                <a:cxn ang="0">
                  <a:pos x="connsiteX13509" y="connsiteY13509"/>
                </a:cxn>
                <a:cxn ang="0">
                  <a:pos x="connsiteX13510" y="connsiteY13510"/>
                </a:cxn>
                <a:cxn ang="0">
                  <a:pos x="connsiteX13511" y="connsiteY13511"/>
                </a:cxn>
                <a:cxn ang="0">
                  <a:pos x="connsiteX13512" y="connsiteY13512"/>
                </a:cxn>
                <a:cxn ang="0">
                  <a:pos x="connsiteX13513" y="connsiteY13513"/>
                </a:cxn>
                <a:cxn ang="0">
                  <a:pos x="connsiteX13514" y="connsiteY13514"/>
                </a:cxn>
                <a:cxn ang="0">
                  <a:pos x="connsiteX13515" y="connsiteY13515"/>
                </a:cxn>
                <a:cxn ang="0">
                  <a:pos x="connsiteX13516" y="connsiteY13516"/>
                </a:cxn>
                <a:cxn ang="0">
                  <a:pos x="connsiteX13517" y="connsiteY13517"/>
                </a:cxn>
                <a:cxn ang="0">
                  <a:pos x="connsiteX13518" y="connsiteY13518"/>
                </a:cxn>
                <a:cxn ang="0">
                  <a:pos x="connsiteX13519" y="connsiteY13519"/>
                </a:cxn>
                <a:cxn ang="0">
                  <a:pos x="connsiteX13520" y="connsiteY13520"/>
                </a:cxn>
                <a:cxn ang="0">
                  <a:pos x="connsiteX13521" y="connsiteY13521"/>
                </a:cxn>
                <a:cxn ang="0">
                  <a:pos x="connsiteX13522" y="connsiteY13522"/>
                </a:cxn>
                <a:cxn ang="0">
                  <a:pos x="connsiteX13523" y="connsiteY13523"/>
                </a:cxn>
                <a:cxn ang="0">
                  <a:pos x="connsiteX13524" y="connsiteY13524"/>
                </a:cxn>
                <a:cxn ang="0">
                  <a:pos x="connsiteX13525" y="connsiteY13525"/>
                </a:cxn>
                <a:cxn ang="0">
                  <a:pos x="connsiteX13526" y="connsiteY13526"/>
                </a:cxn>
                <a:cxn ang="0">
                  <a:pos x="connsiteX13527" y="connsiteY13527"/>
                </a:cxn>
                <a:cxn ang="0">
                  <a:pos x="connsiteX13528" y="connsiteY13528"/>
                </a:cxn>
                <a:cxn ang="0">
                  <a:pos x="connsiteX13529" y="connsiteY13529"/>
                </a:cxn>
                <a:cxn ang="0">
                  <a:pos x="connsiteX13530" y="connsiteY13530"/>
                </a:cxn>
                <a:cxn ang="0">
                  <a:pos x="connsiteX13531" y="connsiteY13531"/>
                </a:cxn>
                <a:cxn ang="0">
                  <a:pos x="connsiteX13532" y="connsiteY13532"/>
                </a:cxn>
                <a:cxn ang="0">
                  <a:pos x="connsiteX13533" y="connsiteY13533"/>
                </a:cxn>
                <a:cxn ang="0">
                  <a:pos x="connsiteX13534" y="connsiteY13534"/>
                </a:cxn>
                <a:cxn ang="0">
                  <a:pos x="connsiteX13535" y="connsiteY13535"/>
                </a:cxn>
                <a:cxn ang="0">
                  <a:pos x="connsiteX13536" y="connsiteY13536"/>
                </a:cxn>
                <a:cxn ang="0">
                  <a:pos x="connsiteX13537" y="connsiteY13537"/>
                </a:cxn>
                <a:cxn ang="0">
                  <a:pos x="connsiteX13538" y="connsiteY13538"/>
                </a:cxn>
                <a:cxn ang="0">
                  <a:pos x="connsiteX13539" y="connsiteY13539"/>
                </a:cxn>
                <a:cxn ang="0">
                  <a:pos x="connsiteX13540" y="connsiteY13540"/>
                </a:cxn>
                <a:cxn ang="0">
                  <a:pos x="connsiteX13541" y="connsiteY13541"/>
                </a:cxn>
                <a:cxn ang="0">
                  <a:pos x="connsiteX13542" y="connsiteY13542"/>
                </a:cxn>
                <a:cxn ang="0">
                  <a:pos x="connsiteX13543" y="connsiteY13543"/>
                </a:cxn>
                <a:cxn ang="0">
                  <a:pos x="connsiteX13544" y="connsiteY13544"/>
                </a:cxn>
                <a:cxn ang="0">
                  <a:pos x="connsiteX13545" y="connsiteY13545"/>
                </a:cxn>
                <a:cxn ang="0">
                  <a:pos x="connsiteX13546" y="connsiteY13546"/>
                </a:cxn>
                <a:cxn ang="0">
                  <a:pos x="connsiteX13547" y="connsiteY13547"/>
                </a:cxn>
                <a:cxn ang="0">
                  <a:pos x="connsiteX13548" y="connsiteY13548"/>
                </a:cxn>
                <a:cxn ang="0">
                  <a:pos x="connsiteX13549" y="connsiteY13549"/>
                </a:cxn>
                <a:cxn ang="0">
                  <a:pos x="connsiteX13550" y="connsiteY13550"/>
                </a:cxn>
                <a:cxn ang="0">
                  <a:pos x="connsiteX13551" y="connsiteY13551"/>
                </a:cxn>
                <a:cxn ang="0">
                  <a:pos x="connsiteX13552" y="connsiteY13552"/>
                </a:cxn>
                <a:cxn ang="0">
                  <a:pos x="connsiteX13553" y="connsiteY13553"/>
                </a:cxn>
                <a:cxn ang="0">
                  <a:pos x="connsiteX13554" y="connsiteY13554"/>
                </a:cxn>
                <a:cxn ang="0">
                  <a:pos x="connsiteX13555" y="connsiteY13555"/>
                </a:cxn>
                <a:cxn ang="0">
                  <a:pos x="connsiteX13556" y="connsiteY13556"/>
                </a:cxn>
                <a:cxn ang="0">
                  <a:pos x="connsiteX13557" y="connsiteY13557"/>
                </a:cxn>
                <a:cxn ang="0">
                  <a:pos x="connsiteX13558" y="connsiteY13558"/>
                </a:cxn>
                <a:cxn ang="0">
                  <a:pos x="connsiteX13559" y="connsiteY13559"/>
                </a:cxn>
                <a:cxn ang="0">
                  <a:pos x="connsiteX13560" y="connsiteY13560"/>
                </a:cxn>
                <a:cxn ang="0">
                  <a:pos x="connsiteX13561" y="connsiteY13561"/>
                </a:cxn>
                <a:cxn ang="0">
                  <a:pos x="connsiteX13562" y="connsiteY13562"/>
                </a:cxn>
                <a:cxn ang="0">
                  <a:pos x="connsiteX13563" y="connsiteY13563"/>
                </a:cxn>
                <a:cxn ang="0">
                  <a:pos x="connsiteX13564" y="connsiteY13564"/>
                </a:cxn>
                <a:cxn ang="0">
                  <a:pos x="connsiteX13565" y="connsiteY13565"/>
                </a:cxn>
                <a:cxn ang="0">
                  <a:pos x="connsiteX13566" y="connsiteY13566"/>
                </a:cxn>
                <a:cxn ang="0">
                  <a:pos x="connsiteX13567" y="connsiteY13567"/>
                </a:cxn>
                <a:cxn ang="0">
                  <a:pos x="connsiteX13568" y="connsiteY13568"/>
                </a:cxn>
                <a:cxn ang="0">
                  <a:pos x="connsiteX13569" y="connsiteY13569"/>
                </a:cxn>
                <a:cxn ang="0">
                  <a:pos x="connsiteX13570" y="connsiteY13570"/>
                </a:cxn>
                <a:cxn ang="0">
                  <a:pos x="connsiteX13571" y="connsiteY13571"/>
                </a:cxn>
                <a:cxn ang="0">
                  <a:pos x="connsiteX13572" y="connsiteY13572"/>
                </a:cxn>
                <a:cxn ang="0">
                  <a:pos x="connsiteX13573" y="connsiteY13573"/>
                </a:cxn>
                <a:cxn ang="0">
                  <a:pos x="connsiteX13574" y="connsiteY13574"/>
                </a:cxn>
                <a:cxn ang="0">
                  <a:pos x="connsiteX13575" y="connsiteY13575"/>
                </a:cxn>
                <a:cxn ang="0">
                  <a:pos x="connsiteX13576" y="connsiteY13576"/>
                </a:cxn>
                <a:cxn ang="0">
                  <a:pos x="connsiteX13577" y="connsiteY13577"/>
                </a:cxn>
                <a:cxn ang="0">
                  <a:pos x="connsiteX13578" y="connsiteY13578"/>
                </a:cxn>
                <a:cxn ang="0">
                  <a:pos x="connsiteX13579" y="connsiteY13579"/>
                </a:cxn>
                <a:cxn ang="0">
                  <a:pos x="connsiteX13580" y="connsiteY13580"/>
                </a:cxn>
                <a:cxn ang="0">
                  <a:pos x="connsiteX13581" y="connsiteY13581"/>
                </a:cxn>
                <a:cxn ang="0">
                  <a:pos x="connsiteX13582" y="connsiteY13582"/>
                </a:cxn>
                <a:cxn ang="0">
                  <a:pos x="connsiteX13583" y="connsiteY13583"/>
                </a:cxn>
                <a:cxn ang="0">
                  <a:pos x="connsiteX13584" y="connsiteY13584"/>
                </a:cxn>
                <a:cxn ang="0">
                  <a:pos x="connsiteX13585" y="connsiteY13585"/>
                </a:cxn>
                <a:cxn ang="0">
                  <a:pos x="connsiteX13586" y="connsiteY13586"/>
                </a:cxn>
                <a:cxn ang="0">
                  <a:pos x="connsiteX13587" y="connsiteY13587"/>
                </a:cxn>
                <a:cxn ang="0">
                  <a:pos x="connsiteX13588" y="connsiteY13588"/>
                </a:cxn>
                <a:cxn ang="0">
                  <a:pos x="connsiteX13589" y="connsiteY13589"/>
                </a:cxn>
                <a:cxn ang="0">
                  <a:pos x="connsiteX13590" y="connsiteY13590"/>
                </a:cxn>
                <a:cxn ang="0">
                  <a:pos x="connsiteX13591" y="connsiteY13591"/>
                </a:cxn>
                <a:cxn ang="0">
                  <a:pos x="connsiteX13592" y="connsiteY13592"/>
                </a:cxn>
                <a:cxn ang="0">
                  <a:pos x="connsiteX13593" y="connsiteY13593"/>
                </a:cxn>
                <a:cxn ang="0">
                  <a:pos x="connsiteX13594" y="connsiteY13594"/>
                </a:cxn>
                <a:cxn ang="0">
                  <a:pos x="connsiteX13595" y="connsiteY13595"/>
                </a:cxn>
                <a:cxn ang="0">
                  <a:pos x="connsiteX13596" y="connsiteY13596"/>
                </a:cxn>
                <a:cxn ang="0">
                  <a:pos x="connsiteX13597" y="connsiteY13597"/>
                </a:cxn>
                <a:cxn ang="0">
                  <a:pos x="connsiteX13598" y="connsiteY13598"/>
                </a:cxn>
                <a:cxn ang="0">
                  <a:pos x="connsiteX13599" y="connsiteY13599"/>
                </a:cxn>
                <a:cxn ang="0">
                  <a:pos x="connsiteX13600" y="connsiteY13600"/>
                </a:cxn>
                <a:cxn ang="0">
                  <a:pos x="connsiteX13601" y="connsiteY13601"/>
                </a:cxn>
                <a:cxn ang="0">
                  <a:pos x="connsiteX13602" y="connsiteY13602"/>
                </a:cxn>
                <a:cxn ang="0">
                  <a:pos x="connsiteX13603" y="connsiteY13603"/>
                </a:cxn>
                <a:cxn ang="0">
                  <a:pos x="connsiteX13604" y="connsiteY13604"/>
                </a:cxn>
                <a:cxn ang="0">
                  <a:pos x="connsiteX13605" y="connsiteY13605"/>
                </a:cxn>
                <a:cxn ang="0">
                  <a:pos x="connsiteX13606" y="connsiteY13606"/>
                </a:cxn>
                <a:cxn ang="0">
                  <a:pos x="connsiteX13607" y="connsiteY13607"/>
                </a:cxn>
                <a:cxn ang="0">
                  <a:pos x="connsiteX13608" y="connsiteY13608"/>
                </a:cxn>
                <a:cxn ang="0">
                  <a:pos x="connsiteX13609" y="connsiteY13609"/>
                </a:cxn>
                <a:cxn ang="0">
                  <a:pos x="connsiteX13610" y="connsiteY13610"/>
                </a:cxn>
                <a:cxn ang="0">
                  <a:pos x="connsiteX13611" y="connsiteY13611"/>
                </a:cxn>
                <a:cxn ang="0">
                  <a:pos x="connsiteX13612" y="connsiteY13612"/>
                </a:cxn>
                <a:cxn ang="0">
                  <a:pos x="connsiteX13613" y="connsiteY13613"/>
                </a:cxn>
                <a:cxn ang="0">
                  <a:pos x="connsiteX13614" y="connsiteY13614"/>
                </a:cxn>
                <a:cxn ang="0">
                  <a:pos x="connsiteX13615" y="connsiteY13615"/>
                </a:cxn>
                <a:cxn ang="0">
                  <a:pos x="connsiteX13616" y="connsiteY13616"/>
                </a:cxn>
                <a:cxn ang="0">
                  <a:pos x="connsiteX13617" y="connsiteY13617"/>
                </a:cxn>
                <a:cxn ang="0">
                  <a:pos x="connsiteX13618" y="connsiteY13618"/>
                </a:cxn>
                <a:cxn ang="0">
                  <a:pos x="connsiteX13619" y="connsiteY13619"/>
                </a:cxn>
                <a:cxn ang="0">
                  <a:pos x="connsiteX13620" y="connsiteY13620"/>
                </a:cxn>
                <a:cxn ang="0">
                  <a:pos x="connsiteX13621" y="connsiteY13621"/>
                </a:cxn>
                <a:cxn ang="0">
                  <a:pos x="connsiteX13622" y="connsiteY13622"/>
                </a:cxn>
                <a:cxn ang="0">
                  <a:pos x="connsiteX13623" y="connsiteY13623"/>
                </a:cxn>
                <a:cxn ang="0">
                  <a:pos x="connsiteX13624" y="connsiteY13624"/>
                </a:cxn>
                <a:cxn ang="0">
                  <a:pos x="connsiteX13625" y="connsiteY13625"/>
                </a:cxn>
                <a:cxn ang="0">
                  <a:pos x="connsiteX13626" y="connsiteY13626"/>
                </a:cxn>
                <a:cxn ang="0">
                  <a:pos x="connsiteX13627" y="connsiteY13627"/>
                </a:cxn>
                <a:cxn ang="0">
                  <a:pos x="connsiteX13628" y="connsiteY13628"/>
                </a:cxn>
                <a:cxn ang="0">
                  <a:pos x="connsiteX13629" y="connsiteY13629"/>
                </a:cxn>
                <a:cxn ang="0">
                  <a:pos x="connsiteX13630" y="connsiteY13630"/>
                </a:cxn>
                <a:cxn ang="0">
                  <a:pos x="connsiteX13631" y="connsiteY13631"/>
                </a:cxn>
                <a:cxn ang="0">
                  <a:pos x="connsiteX13632" y="connsiteY13632"/>
                </a:cxn>
                <a:cxn ang="0">
                  <a:pos x="connsiteX13633" y="connsiteY13633"/>
                </a:cxn>
                <a:cxn ang="0">
                  <a:pos x="connsiteX13634" y="connsiteY13634"/>
                </a:cxn>
                <a:cxn ang="0">
                  <a:pos x="connsiteX13635" y="connsiteY13635"/>
                </a:cxn>
                <a:cxn ang="0">
                  <a:pos x="connsiteX13636" y="connsiteY13636"/>
                </a:cxn>
                <a:cxn ang="0">
                  <a:pos x="connsiteX13637" y="connsiteY13637"/>
                </a:cxn>
                <a:cxn ang="0">
                  <a:pos x="connsiteX13638" y="connsiteY13638"/>
                </a:cxn>
                <a:cxn ang="0">
                  <a:pos x="connsiteX13639" y="connsiteY13639"/>
                </a:cxn>
                <a:cxn ang="0">
                  <a:pos x="connsiteX13640" y="connsiteY13640"/>
                </a:cxn>
                <a:cxn ang="0">
                  <a:pos x="connsiteX13641" y="connsiteY13641"/>
                </a:cxn>
                <a:cxn ang="0">
                  <a:pos x="connsiteX13642" y="connsiteY13642"/>
                </a:cxn>
                <a:cxn ang="0">
                  <a:pos x="connsiteX13643" y="connsiteY13643"/>
                </a:cxn>
                <a:cxn ang="0">
                  <a:pos x="connsiteX13644" y="connsiteY13644"/>
                </a:cxn>
                <a:cxn ang="0">
                  <a:pos x="connsiteX13645" y="connsiteY13645"/>
                </a:cxn>
                <a:cxn ang="0">
                  <a:pos x="connsiteX13646" y="connsiteY13646"/>
                </a:cxn>
                <a:cxn ang="0">
                  <a:pos x="connsiteX13647" y="connsiteY13647"/>
                </a:cxn>
                <a:cxn ang="0">
                  <a:pos x="connsiteX13648" y="connsiteY13648"/>
                </a:cxn>
                <a:cxn ang="0">
                  <a:pos x="connsiteX13649" y="connsiteY13649"/>
                </a:cxn>
                <a:cxn ang="0">
                  <a:pos x="connsiteX13650" y="connsiteY13650"/>
                </a:cxn>
                <a:cxn ang="0">
                  <a:pos x="connsiteX13651" y="connsiteY13651"/>
                </a:cxn>
                <a:cxn ang="0">
                  <a:pos x="connsiteX13652" y="connsiteY13652"/>
                </a:cxn>
                <a:cxn ang="0">
                  <a:pos x="connsiteX13653" y="connsiteY13653"/>
                </a:cxn>
                <a:cxn ang="0">
                  <a:pos x="connsiteX13654" y="connsiteY13654"/>
                </a:cxn>
                <a:cxn ang="0">
                  <a:pos x="connsiteX13655" y="connsiteY13655"/>
                </a:cxn>
                <a:cxn ang="0">
                  <a:pos x="connsiteX13656" y="connsiteY13656"/>
                </a:cxn>
                <a:cxn ang="0">
                  <a:pos x="connsiteX13657" y="connsiteY13657"/>
                </a:cxn>
                <a:cxn ang="0">
                  <a:pos x="connsiteX13658" y="connsiteY13658"/>
                </a:cxn>
                <a:cxn ang="0">
                  <a:pos x="connsiteX13659" y="connsiteY13659"/>
                </a:cxn>
                <a:cxn ang="0">
                  <a:pos x="connsiteX13660" y="connsiteY13660"/>
                </a:cxn>
                <a:cxn ang="0">
                  <a:pos x="connsiteX13661" y="connsiteY13661"/>
                </a:cxn>
                <a:cxn ang="0">
                  <a:pos x="connsiteX13662" y="connsiteY13662"/>
                </a:cxn>
                <a:cxn ang="0">
                  <a:pos x="connsiteX13663" y="connsiteY13663"/>
                </a:cxn>
                <a:cxn ang="0">
                  <a:pos x="connsiteX13664" y="connsiteY13664"/>
                </a:cxn>
                <a:cxn ang="0">
                  <a:pos x="connsiteX13665" y="connsiteY13665"/>
                </a:cxn>
                <a:cxn ang="0">
                  <a:pos x="connsiteX13666" y="connsiteY13666"/>
                </a:cxn>
                <a:cxn ang="0">
                  <a:pos x="connsiteX13667" y="connsiteY13667"/>
                </a:cxn>
                <a:cxn ang="0">
                  <a:pos x="connsiteX13668" y="connsiteY13668"/>
                </a:cxn>
                <a:cxn ang="0">
                  <a:pos x="connsiteX13669" y="connsiteY13669"/>
                </a:cxn>
                <a:cxn ang="0">
                  <a:pos x="connsiteX13670" y="connsiteY13670"/>
                </a:cxn>
                <a:cxn ang="0">
                  <a:pos x="connsiteX13671" y="connsiteY13671"/>
                </a:cxn>
                <a:cxn ang="0">
                  <a:pos x="connsiteX13672" y="connsiteY13672"/>
                </a:cxn>
                <a:cxn ang="0">
                  <a:pos x="connsiteX13673" y="connsiteY13673"/>
                </a:cxn>
                <a:cxn ang="0">
                  <a:pos x="connsiteX13674" y="connsiteY13674"/>
                </a:cxn>
                <a:cxn ang="0">
                  <a:pos x="connsiteX13675" y="connsiteY13675"/>
                </a:cxn>
                <a:cxn ang="0">
                  <a:pos x="connsiteX13676" y="connsiteY13676"/>
                </a:cxn>
                <a:cxn ang="0">
                  <a:pos x="connsiteX13677" y="connsiteY13677"/>
                </a:cxn>
                <a:cxn ang="0">
                  <a:pos x="connsiteX13678" y="connsiteY13678"/>
                </a:cxn>
                <a:cxn ang="0">
                  <a:pos x="connsiteX13679" y="connsiteY13679"/>
                </a:cxn>
                <a:cxn ang="0">
                  <a:pos x="connsiteX13680" y="connsiteY13680"/>
                </a:cxn>
                <a:cxn ang="0">
                  <a:pos x="connsiteX13681" y="connsiteY13681"/>
                </a:cxn>
                <a:cxn ang="0">
                  <a:pos x="connsiteX13682" y="connsiteY13682"/>
                </a:cxn>
                <a:cxn ang="0">
                  <a:pos x="connsiteX13683" y="connsiteY13683"/>
                </a:cxn>
                <a:cxn ang="0">
                  <a:pos x="connsiteX13684" y="connsiteY13684"/>
                </a:cxn>
                <a:cxn ang="0">
                  <a:pos x="connsiteX13685" y="connsiteY13685"/>
                </a:cxn>
                <a:cxn ang="0">
                  <a:pos x="connsiteX13686" y="connsiteY13686"/>
                </a:cxn>
                <a:cxn ang="0">
                  <a:pos x="connsiteX13687" y="connsiteY13687"/>
                </a:cxn>
                <a:cxn ang="0">
                  <a:pos x="connsiteX13688" y="connsiteY13688"/>
                </a:cxn>
                <a:cxn ang="0">
                  <a:pos x="connsiteX13689" y="connsiteY13689"/>
                </a:cxn>
                <a:cxn ang="0">
                  <a:pos x="connsiteX13690" y="connsiteY13690"/>
                </a:cxn>
                <a:cxn ang="0">
                  <a:pos x="connsiteX13691" y="connsiteY13691"/>
                </a:cxn>
                <a:cxn ang="0">
                  <a:pos x="connsiteX13692" y="connsiteY13692"/>
                </a:cxn>
                <a:cxn ang="0">
                  <a:pos x="connsiteX13693" y="connsiteY13693"/>
                </a:cxn>
                <a:cxn ang="0">
                  <a:pos x="connsiteX13694" y="connsiteY13694"/>
                </a:cxn>
                <a:cxn ang="0">
                  <a:pos x="connsiteX13695" y="connsiteY13695"/>
                </a:cxn>
                <a:cxn ang="0">
                  <a:pos x="connsiteX13696" y="connsiteY13696"/>
                </a:cxn>
                <a:cxn ang="0">
                  <a:pos x="connsiteX13697" y="connsiteY13697"/>
                </a:cxn>
                <a:cxn ang="0">
                  <a:pos x="connsiteX13698" y="connsiteY13698"/>
                </a:cxn>
                <a:cxn ang="0">
                  <a:pos x="connsiteX13699" y="connsiteY13699"/>
                </a:cxn>
                <a:cxn ang="0">
                  <a:pos x="connsiteX13700" y="connsiteY13700"/>
                </a:cxn>
                <a:cxn ang="0">
                  <a:pos x="connsiteX13701" y="connsiteY13701"/>
                </a:cxn>
                <a:cxn ang="0">
                  <a:pos x="connsiteX13702" y="connsiteY13702"/>
                </a:cxn>
                <a:cxn ang="0">
                  <a:pos x="connsiteX13703" y="connsiteY13703"/>
                </a:cxn>
                <a:cxn ang="0">
                  <a:pos x="connsiteX13704" y="connsiteY13704"/>
                </a:cxn>
                <a:cxn ang="0">
                  <a:pos x="connsiteX13705" y="connsiteY13705"/>
                </a:cxn>
                <a:cxn ang="0">
                  <a:pos x="connsiteX13706" y="connsiteY13706"/>
                </a:cxn>
                <a:cxn ang="0">
                  <a:pos x="connsiteX13707" y="connsiteY13707"/>
                </a:cxn>
                <a:cxn ang="0">
                  <a:pos x="connsiteX13708" y="connsiteY13708"/>
                </a:cxn>
                <a:cxn ang="0">
                  <a:pos x="connsiteX13709" y="connsiteY13709"/>
                </a:cxn>
                <a:cxn ang="0">
                  <a:pos x="connsiteX13710" y="connsiteY13710"/>
                </a:cxn>
                <a:cxn ang="0">
                  <a:pos x="connsiteX13711" y="connsiteY13711"/>
                </a:cxn>
                <a:cxn ang="0">
                  <a:pos x="connsiteX13712" y="connsiteY13712"/>
                </a:cxn>
                <a:cxn ang="0">
                  <a:pos x="connsiteX13713" y="connsiteY13713"/>
                </a:cxn>
                <a:cxn ang="0">
                  <a:pos x="connsiteX13714" y="connsiteY13714"/>
                </a:cxn>
                <a:cxn ang="0">
                  <a:pos x="connsiteX13715" y="connsiteY13715"/>
                </a:cxn>
                <a:cxn ang="0">
                  <a:pos x="connsiteX13716" y="connsiteY13716"/>
                </a:cxn>
                <a:cxn ang="0">
                  <a:pos x="connsiteX13717" y="connsiteY13717"/>
                </a:cxn>
                <a:cxn ang="0">
                  <a:pos x="connsiteX13718" y="connsiteY13718"/>
                </a:cxn>
                <a:cxn ang="0">
                  <a:pos x="connsiteX13719" y="connsiteY13719"/>
                </a:cxn>
                <a:cxn ang="0">
                  <a:pos x="connsiteX13720" y="connsiteY13720"/>
                </a:cxn>
                <a:cxn ang="0">
                  <a:pos x="connsiteX13721" y="connsiteY13721"/>
                </a:cxn>
                <a:cxn ang="0">
                  <a:pos x="connsiteX13722" y="connsiteY13722"/>
                </a:cxn>
                <a:cxn ang="0">
                  <a:pos x="connsiteX13723" y="connsiteY13723"/>
                </a:cxn>
                <a:cxn ang="0">
                  <a:pos x="connsiteX13724" y="connsiteY13724"/>
                </a:cxn>
                <a:cxn ang="0">
                  <a:pos x="connsiteX13725" y="connsiteY13725"/>
                </a:cxn>
                <a:cxn ang="0">
                  <a:pos x="connsiteX13726" y="connsiteY13726"/>
                </a:cxn>
                <a:cxn ang="0">
                  <a:pos x="connsiteX13727" y="connsiteY13727"/>
                </a:cxn>
                <a:cxn ang="0">
                  <a:pos x="connsiteX13728" y="connsiteY13728"/>
                </a:cxn>
                <a:cxn ang="0">
                  <a:pos x="connsiteX13729" y="connsiteY13729"/>
                </a:cxn>
                <a:cxn ang="0">
                  <a:pos x="connsiteX13730" y="connsiteY13730"/>
                </a:cxn>
                <a:cxn ang="0">
                  <a:pos x="connsiteX13731" y="connsiteY13731"/>
                </a:cxn>
                <a:cxn ang="0">
                  <a:pos x="connsiteX13732" y="connsiteY13732"/>
                </a:cxn>
                <a:cxn ang="0">
                  <a:pos x="connsiteX13733" y="connsiteY13733"/>
                </a:cxn>
                <a:cxn ang="0">
                  <a:pos x="connsiteX13734" y="connsiteY13734"/>
                </a:cxn>
                <a:cxn ang="0">
                  <a:pos x="connsiteX13735" y="connsiteY13735"/>
                </a:cxn>
                <a:cxn ang="0">
                  <a:pos x="connsiteX13736" y="connsiteY13736"/>
                </a:cxn>
                <a:cxn ang="0">
                  <a:pos x="connsiteX13737" y="connsiteY13737"/>
                </a:cxn>
                <a:cxn ang="0">
                  <a:pos x="connsiteX13738" y="connsiteY13738"/>
                </a:cxn>
                <a:cxn ang="0">
                  <a:pos x="connsiteX13739" y="connsiteY13739"/>
                </a:cxn>
                <a:cxn ang="0">
                  <a:pos x="connsiteX13740" y="connsiteY13740"/>
                </a:cxn>
                <a:cxn ang="0">
                  <a:pos x="connsiteX13741" y="connsiteY13741"/>
                </a:cxn>
                <a:cxn ang="0">
                  <a:pos x="connsiteX13742" y="connsiteY13742"/>
                </a:cxn>
                <a:cxn ang="0">
                  <a:pos x="connsiteX13743" y="connsiteY13743"/>
                </a:cxn>
                <a:cxn ang="0">
                  <a:pos x="connsiteX13744" y="connsiteY13744"/>
                </a:cxn>
                <a:cxn ang="0">
                  <a:pos x="connsiteX13745" y="connsiteY13745"/>
                </a:cxn>
                <a:cxn ang="0">
                  <a:pos x="connsiteX13746" y="connsiteY13746"/>
                </a:cxn>
                <a:cxn ang="0">
                  <a:pos x="connsiteX13747" y="connsiteY13747"/>
                </a:cxn>
                <a:cxn ang="0">
                  <a:pos x="connsiteX13748" y="connsiteY13748"/>
                </a:cxn>
                <a:cxn ang="0">
                  <a:pos x="connsiteX13749" y="connsiteY13749"/>
                </a:cxn>
                <a:cxn ang="0">
                  <a:pos x="connsiteX13750" y="connsiteY13750"/>
                </a:cxn>
                <a:cxn ang="0">
                  <a:pos x="connsiteX13751" y="connsiteY13751"/>
                </a:cxn>
                <a:cxn ang="0">
                  <a:pos x="connsiteX13752" y="connsiteY13752"/>
                </a:cxn>
                <a:cxn ang="0">
                  <a:pos x="connsiteX13753" y="connsiteY13753"/>
                </a:cxn>
                <a:cxn ang="0">
                  <a:pos x="connsiteX13754" y="connsiteY13754"/>
                </a:cxn>
                <a:cxn ang="0">
                  <a:pos x="connsiteX13755" y="connsiteY13755"/>
                </a:cxn>
                <a:cxn ang="0">
                  <a:pos x="connsiteX13756" y="connsiteY13756"/>
                </a:cxn>
                <a:cxn ang="0">
                  <a:pos x="connsiteX13757" y="connsiteY13757"/>
                </a:cxn>
                <a:cxn ang="0">
                  <a:pos x="connsiteX13758" y="connsiteY13758"/>
                </a:cxn>
                <a:cxn ang="0">
                  <a:pos x="connsiteX13759" y="connsiteY13759"/>
                </a:cxn>
                <a:cxn ang="0">
                  <a:pos x="connsiteX13760" y="connsiteY13760"/>
                </a:cxn>
                <a:cxn ang="0">
                  <a:pos x="connsiteX13761" y="connsiteY13761"/>
                </a:cxn>
                <a:cxn ang="0">
                  <a:pos x="connsiteX13762" y="connsiteY13762"/>
                </a:cxn>
                <a:cxn ang="0">
                  <a:pos x="connsiteX13763" y="connsiteY13763"/>
                </a:cxn>
                <a:cxn ang="0">
                  <a:pos x="connsiteX13764" y="connsiteY13764"/>
                </a:cxn>
                <a:cxn ang="0">
                  <a:pos x="connsiteX13765" y="connsiteY13765"/>
                </a:cxn>
                <a:cxn ang="0">
                  <a:pos x="connsiteX13766" y="connsiteY13766"/>
                </a:cxn>
                <a:cxn ang="0">
                  <a:pos x="connsiteX13767" y="connsiteY13767"/>
                </a:cxn>
                <a:cxn ang="0">
                  <a:pos x="connsiteX13768" y="connsiteY13768"/>
                </a:cxn>
                <a:cxn ang="0">
                  <a:pos x="connsiteX13769" y="connsiteY13769"/>
                </a:cxn>
                <a:cxn ang="0">
                  <a:pos x="connsiteX13770" y="connsiteY13770"/>
                </a:cxn>
                <a:cxn ang="0">
                  <a:pos x="connsiteX13771" y="connsiteY13771"/>
                </a:cxn>
                <a:cxn ang="0">
                  <a:pos x="connsiteX13772" y="connsiteY13772"/>
                </a:cxn>
                <a:cxn ang="0">
                  <a:pos x="connsiteX13773" y="connsiteY13773"/>
                </a:cxn>
                <a:cxn ang="0">
                  <a:pos x="connsiteX13774" y="connsiteY13774"/>
                </a:cxn>
                <a:cxn ang="0">
                  <a:pos x="connsiteX13775" y="connsiteY13775"/>
                </a:cxn>
                <a:cxn ang="0">
                  <a:pos x="connsiteX13776" y="connsiteY13776"/>
                </a:cxn>
                <a:cxn ang="0">
                  <a:pos x="connsiteX13777" y="connsiteY13777"/>
                </a:cxn>
                <a:cxn ang="0">
                  <a:pos x="connsiteX13778" y="connsiteY13778"/>
                </a:cxn>
                <a:cxn ang="0">
                  <a:pos x="connsiteX13779" y="connsiteY13779"/>
                </a:cxn>
                <a:cxn ang="0">
                  <a:pos x="connsiteX13780" y="connsiteY13780"/>
                </a:cxn>
                <a:cxn ang="0">
                  <a:pos x="connsiteX13781" y="connsiteY13781"/>
                </a:cxn>
                <a:cxn ang="0">
                  <a:pos x="connsiteX13782" y="connsiteY13782"/>
                </a:cxn>
                <a:cxn ang="0">
                  <a:pos x="connsiteX13783" y="connsiteY13783"/>
                </a:cxn>
                <a:cxn ang="0">
                  <a:pos x="connsiteX13784" y="connsiteY13784"/>
                </a:cxn>
                <a:cxn ang="0">
                  <a:pos x="connsiteX13785" y="connsiteY13785"/>
                </a:cxn>
                <a:cxn ang="0">
                  <a:pos x="connsiteX13786" y="connsiteY13786"/>
                </a:cxn>
                <a:cxn ang="0">
                  <a:pos x="connsiteX13787" y="connsiteY13787"/>
                </a:cxn>
                <a:cxn ang="0">
                  <a:pos x="connsiteX13788" y="connsiteY13788"/>
                </a:cxn>
                <a:cxn ang="0">
                  <a:pos x="connsiteX13789" y="connsiteY13789"/>
                </a:cxn>
                <a:cxn ang="0">
                  <a:pos x="connsiteX13790" y="connsiteY13790"/>
                </a:cxn>
                <a:cxn ang="0">
                  <a:pos x="connsiteX13791" y="connsiteY13791"/>
                </a:cxn>
                <a:cxn ang="0">
                  <a:pos x="connsiteX13792" y="connsiteY13792"/>
                </a:cxn>
                <a:cxn ang="0">
                  <a:pos x="connsiteX13793" y="connsiteY13793"/>
                </a:cxn>
                <a:cxn ang="0">
                  <a:pos x="connsiteX13794" y="connsiteY13794"/>
                </a:cxn>
                <a:cxn ang="0">
                  <a:pos x="connsiteX13795" y="connsiteY13795"/>
                </a:cxn>
                <a:cxn ang="0">
                  <a:pos x="connsiteX13796" y="connsiteY13796"/>
                </a:cxn>
                <a:cxn ang="0">
                  <a:pos x="connsiteX13797" y="connsiteY13797"/>
                </a:cxn>
                <a:cxn ang="0">
                  <a:pos x="connsiteX13798" y="connsiteY13798"/>
                </a:cxn>
                <a:cxn ang="0">
                  <a:pos x="connsiteX13799" y="connsiteY13799"/>
                </a:cxn>
                <a:cxn ang="0">
                  <a:pos x="connsiteX13800" y="connsiteY13800"/>
                </a:cxn>
                <a:cxn ang="0">
                  <a:pos x="connsiteX13801" y="connsiteY13801"/>
                </a:cxn>
                <a:cxn ang="0">
                  <a:pos x="connsiteX13802" y="connsiteY13802"/>
                </a:cxn>
                <a:cxn ang="0">
                  <a:pos x="connsiteX13803" y="connsiteY13803"/>
                </a:cxn>
                <a:cxn ang="0">
                  <a:pos x="connsiteX13804" y="connsiteY13804"/>
                </a:cxn>
                <a:cxn ang="0">
                  <a:pos x="connsiteX13805" y="connsiteY13805"/>
                </a:cxn>
                <a:cxn ang="0">
                  <a:pos x="connsiteX13806" y="connsiteY13806"/>
                </a:cxn>
                <a:cxn ang="0">
                  <a:pos x="connsiteX13807" y="connsiteY13807"/>
                </a:cxn>
                <a:cxn ang="0">
                  <a:pos x="connsiteX13808" y="connsiteY13808"/>
                </a:cxn>
                <a:cxn ang="0">
                  <a:pos x="connsiteX13809" y="connsiteY13809"/>
                </a:cxn>
                <a:cxn ang="0">
                  <a:pos x="connsiteX13810" y="connsiteY13810"/>
                </a:cxn>
                <a:cxn ang="0">
                  <a:pos x="connsiteX13811" y="connsiteY13811"/>
                </a:cxn>
                <a:cxn ang="0">
                  <a:pos x="connsiteX13812" y="connsiteY13812"/>
                </a:cxn>
                <a:cxn ang="0">
                  <a:pos x="connsiteX13813" y="connsiteY13813"/>
                </a:cxn>
                <a:cxn ang="0">
                  <a:pos x="connsiteX13814" y="connsiteY13814"/>
                </a:cxn>
                <a:cxn ang="0">
                  <a:pos x="connsiteX13815" y="connsiteY13815"/>
                </a:cxn>
                <a:cxn ang="0">
                  <a:pos x="connsiteX13816" y="connsiteY13816"/>
                </a:cxn>
                <a:cxn ang="0">
                  <a:pos x="connsiteX13817" y="connsiteY13817"/>
                </a:cxn>
                <a:cxn ang="0">
                  <a:pos x="connsiteX13818" y="connsiteY13818"/>
                </a:cxn>
                <a:cxn ang="0">
                  <a:pos x="connsiteX13819" y="connsiteY13819"/>
                </a:cxn>
                <a:cxn ang="0">
                  <a:pos x="connsiteX13820" y="connsiteY13820"/>
                </a:cxn>
                <a:cxn ang="0">
                  <a:pos x="connsiteX13821" y="connsiteY13821"/>
                </a:cxn>
                <a:cxn ang="0">
                  <a:pos x="connsiteX13822" y="connsiteY13822"/>
                </a:cxn>
                <a:cxn ang="0">
                  <a:pos x="connsiteX13823" y="connsiteY13823"/>
                </a:cxn>
                <a:cxn ang="0">
                  <a:pos x="connsiteX13824" y="connsiteY13824"/>
                </a:cxn>
                <a:cxn ang="0">
                  <a:pos x="connsiteX13825" y="connsiteY13825"/>
                </a:cxn>
                <a:cxn ang="0">
                  <a:pos x="connsiteX13826" y="connsiteY13826"/>
                </a:cxn>
                <a:cxn ang="0">
                  <a:pos x="connsiteX13827" y="connsiteY13827"/>
                </a:cxn>
                <a:cxn ang="0">
                  <a:pos x="connsiteX13828" y="connsiteY13828"/>
                </a:cxn>
                <a:cxn ang="0">
                  <a:pos x="connsiteX13829" y="connsiteY13829"/>
                </a:cxn>
                <a:cxn ang="0">
                  <a:pos x="connsiteX13830" y="connsiteY13830"/>
                </a:cxn>
                <a:cxn ang="0">
                  <a:pos x="connsiteX13831" y="connsiteY13831"/>
                </a:cxn>
                <a:cxn ang="0">
                  <a:pos x="connsiteX13832" y="connsiteY13832"/>
                </a:cxn>
                <a:cxn ang="0">
                  <a:pos x="connsiteX13833" y="connsiteY13833"/>
                </a:cxn>
                <a:cxn ang="0">
                  <a:pos x="connsiteX13834" y="connsiteY13834"/>
                </a:cxn>
                <a:cxn ang="0">
                  <a:pos x="connsiteX13835" y="connsiteY13835"/>
                </a:cxn>
                <a:cxn ang="0">
                  <a:pos x="connsiteX13836" y="connsiteY13836"/>
                </a:cxn>
                <a:cxn ang="0">
                  <a:pos x="connsiteX13837" y="connsiteY13837"/>
                </a:cxn>
                <a:cxn ang="0">
                  <a:pos x="connsiteX13838" y="connsiteY13838"/>
                </a:cxn>
                <a:cxn ang="0">
                  <a:pos x="connsiteX13839" y="connsiteY13839"/>
                </a:cxn>
                <a:cxn ang="0">
                  <a:pos x="connsiteX13840" y="connsiteY13840"/>
                </a:cxn>
                <a:cxn ang="0">
                  <a:pos x="connsiteX13841" y="connsiteY13841"/>
                </a:cxn>
                <a:cxn ang="0">
                  <a:pos x="connsiteX13842" y="connsiteY13842"/>
                </a:cxn>
                <a:cxn ang="0">
                  <a:pos x="connsiteX13843" y="connsiteY13843"/>
                </a:cxn>
                <a:cxn ang="0">
                  <a:pos x="connsiteX13844" y="connsiteY13844"/>
                </a:cxn>
                <a:cxn ang="0">
                  <a:pos x="connsiteX13845" y="connsiteY13845"/>
                </a:cxn>
                <a:cxn ang="0">
                  <a:pos x="connsiteX13846" y="connsiteY13846"/>
                </a:cxn>
                <a:cxn ang="0">
                  <a:pos x="connsiteX13847" y="connsiteY13847"/>
                </a:cxn>
                <a:cxn ang="0">
                  <a:pos x="connsiteX13848" y="connsiteY13848"/>
                </a:cxn>
                <a:cxn ang="0">
                  <a:pos x="connsiteX13849" y="connsiteY13849"/>
                </a:cxn>
                <a:cxn ang="0">
                  <a:pos x="connsiteX13850" y="connsiteY13850"/>
                </a:cxn>
                <a:cxn ang="0">
                  <a:pos x="connsiteX13851" y="connsiteY13851"/>
                </a:cxn>
                <a:cxn ang="0">
                  <a:pos x="connsiteX13852" y="connsiteY13852"/>
                </a:cxn>
                <a:cxn ang="0">
                  <a:pos x="connsiteX13853" y="connsiteY13853"/>
                </a:cxn>
                <a:cxn ang="0">
                  <a:pos x="connsiteX13854" y="connsiteY13854"/>
                </a:cxn>
                <a:cxn ang="0">
                  <a:pos x="connsiteX13855" y="connsiteY13855"/>
                </a:cxn>
                <a:cxn ang="0">
                  <a:pos x="connsiteX13856" y="connsiteY13856"/>
                </a:cxn>
                <a:cxn ang="0">
                  <a:pos x="connsiteX13857" y="connsiteY13857"/>
                </a:cxn>
                <a:cxn ang="0">
                  <a:pos x="connsiteX13858" y="connsiteY13858"/>
                </a:cxn>
                <a:cxn ang="0">
                  <a:pos x="connsiteX13859" y="connsiteY13859"/>
                </a:cxn>
                <a:cxn ang="0">
                  <a:pos x="connsiteX13860" y="connsiteY13860"/>
                </a:cxn>
                <a:cxn ang="0">
                  <a:pos x="connsiteX13861" y="connsiteY13861"/>
                </a:cxn>
                <a:cxn ang="0">
                  <a:pos x="connsiteX13862" y="connsiteY13862"/>
                </a:cxn>
                <a:cxn ang="0">
                  <a:pos x="connsiteX13863" y="connsiteY13863"/>
                </a:cxn>
                <a:cxn ang="0">
                  <a:pos x="connsiteX13864" y="connsiteY13864"/>
                </a:cxn>
                <a:cxn ang="0">
                  <a:pos x="connsiteX13865" y="connsiteY13865"/>
                </a:cxn>
                <a:cxn ang="0">
                  <a:pos x="connsiteX13866" y="connsiteY13866"/>
                </a:cxn>
                <a:cxn ang="0">
                  <a:pos x="connsiteX13867" y="connsiteY13867"/>
                </a:cxn>
                <a:cxn ang="0">
                  <a:pos x="connsiteX13868" y="connsiteY13868"/>
                </a:cxn>
                <a:cxn ang="0">
                  <a:pos x="connsiteX13869" y="connsiteY13869"/>
                </a:cxn>
                <a:cxn ang="0">
                  <a:pos x="connsiteX13870" y="connsiteY13870"/>
                </a:cxn>
                <a:cxn ang="0">
                  <a:pos x="connsiteX13871" y="connsiteY13871"/>
                </a:cxn>
                <a:cxn ang="0">
                  <a:pos x="connsiteX13872" y="connsiteY13872"/>
                </a:cxn>
                <a:cxn ang="0">
                  <a:pos x="connsiteX13873" y="connsiteY13873"/>
                </a:cxn>
                <a:cxn ang="0">
                  <a:pos x="connsiteX13874" y="connsiteY13874"/>
                </a:cxn>
                <a:cxn ang="0">
                  <a:pos x="connsiteX13875" y="connsiteY13875"/>
                </a:cxn>
                <a:cxn ang="0">
                  <a:pos x="connsiteX13876" y="connsiteY13876"/>
                </a:cxn>
                <a:cxn ang="0">
                  <a:pos x="connsiteX13877" y="connsiteY13877"/>
                </a:cxn>
                <a:cxn ang="0">
                  <a:pos x="connsiteX13878" y="connsiteY13878"/>
                </a:cxn>
                <a:cxn ang="0">
                  <a:pos x="connsiteX13879" y="connsiteY13879"/>
                </a:cxn>
                <a:cxn ang="0">
                  <a:pos x="connsiteX13880" y="connsiteY13880"/>
                </a:cxn>
                <a:cxn ang="0">
                  <a:pos x="connsiteX13881" y="connsiteY13881"/>
                </a:cxn>
                <a:cxn ang="0">
                  <a:pos x="connsiteX13882" y="connsiteY13882"/>
                </a:cxn>
                <a:cxn ang="0">
                  <a:pos x="connsiteX13883" y="connsiteY13883"/>
                </a:cxn>
                <a:cxn ang="0">
                  <a:pos x="connsiteX13884" y="connsiteY13884"/>
                </a:cxn>
                <a:cxn ang="0">
                  <a:pos x="connsiteX13885" y="connsiteY13885"/>
                </a:cxn>
                <a:cxn ang="0">
                  <a:pos x="connsiteX13886" y="connsiteY13886"/>
                </a:cxn>
                <a:cxn ang="0">
                  <a:pos x="connsiteX13887" y="connsiteY13887"/>
                </a:cxn>
                <a:cxn ang="0">
                  <a:pos x="connsiteX13888" y="connsiteY13888"/>
                </a:cxn>
                <a:cxn ang="0">
                  <a:pos x="connsiteX13889" y="connsiteY13889"/>
                </a:cxn>
                <a:cxn ang="0">
                  <a:pos x="connsiteX13890" y="connsiteY13890"/>
                </a:cxn>
                <a:cxn ang="0">
                  <a:pos x="connsiteX13891" y="connsiteY13891"/>
                </a:cxn>
                <a:cxn ang="0">
                  <a:pos x="connsiteX13892" y="connsiteY13892"/>
                </a:cxn>
                <a:cxn ang="0">
                  <a:pos x="connsiteX13893" y="connsiteY13893"/>
                </a:cxn>
                <a:cxn ang="0">
                  <a:pos x="connsiteX13894" y="connsiteY13894"/>
                </a:cxn>
                <a:cxn ang="0">
                  <a:pos x="connsiteX13895" y="connsiteY13895"/>
                </a:cxn>
                <a:cxn ang="0">
                  <a:pos x="connsiteX13896" y="connsiteY13896"/>
                </a:cxn>
                <a:cxn ang="0">
                  <a:pos x="connsiteX13897" y="connsiteY13897"/>
                </a:cxn>
                <a:cxn ang="0">
                  <a:pos x="connsiteX13898" y="connsiteY13898"/>
                </a:cxn>
                <a:cxn ang="0">
                  <a:pos x="connsiteX13899" y="connsiteY13899"/>
                </a:cxn>
                <a:cxn ang="0">
                  <a:pos x="connsiteX13900" y="connsiteY13900"/>
                </a:cxn>
                <a:cxn ang="0">
                  <a:pos x="connsiteX13901" y="connsiteY13901"/>
                </a:cxn>
                <a:cxn ang="0">
                  <a:pos x="connsiteX13902" y="connsiteY13902"/>
                </a:cxn>
                <a:cxn ang="0">
                  <a:pos x="connsiteX13903" y="connsiteY13903"/>
                </a:cxn>
                <a:cxn ang="0">
                  <a:pos x="connsiteX13904" y="connsiteY13904"/>
                </a:cxn>
                <a:cxn ang="0">
                  <a:pos x="connsiteX13905" y="connsiteY13905"/>
                </a:cxn>
                <a:cxn ang="0">
                  <a:pos x="connsiteX13906" y="connsiteY13906"/>
                </a:cxn>
                <a:cxn ang="0">
                  <a:pos x="connsiteX13907" y="connsiteY13907"/>
                </a:cxn>
                <a:cxn ang="0">
                  <a:pos x="connsiteX13908" y="connsiteY13908"/>
                </a:cxn>
                <a:cxn ang="0">
                  <a:pos x="connsiteX13909" y="connsiteY13909"/>
                </a:cxn>
                <a:cxn ang="0">
                  <a:pos x="connsiteX13910" y="connsiteY13910"/>
                </a:cxn>
                <a:cxn ang="0">
                  <a:pos x="connsiteX13911" y="connsiteY13911"/>
                </a:cxn>
                <a:cxn ang="0">
                  <a:pos x="connsiteX13912" y="connsiteY13912"/>
                </a:cxn>
                <a:cxn ang="0">
                  <a:pos x="connsiteX13913" y="connsiteY13913"/>
                </a:cxn>
                <a:cxn ang="0">
                  <a:pos x="connsiteX13914" y="connsiteY13914"/>
                </a:cxn>
                <a:cxn ang="0">
                  <a:pos x="connsiteX13915" y="connsiteY13915"/>
                </a:cxn>
                <a:cxn ang="0">
                  <a:pos x="connsiteX13916" y="connsiteY13916"/>
                </a:cxn>
                <a:cxn ang="0">
                  <a:pos x="connsiteX13917" y="connsiteY13917"/>
                </a:cxn>
                <a:cxn ang="0">
                  <a:pos x="connsiteX13918" y="connsiteY13918"/>
                </a:cxn>
                <a:cxn ang="0">
                  <a:pos x="connsiteX13919" y="connsiteY13919"/>
                </a:cxn>
                <a:cxn ang="0">
                  <a:pos x="connsiteX13920" y="connsiteY13920"/>
                </a:cxn>
                <a:cxn ang="0">
                  <a:pos x="connsiteX13921" y="connsiteY13921"/>
                </a:cxn>
                <a:cxn ang="0">
                  <a:pos x="connsiteX13922" y="connsiteY13922"/>
                </a:cxn>
                <a:cxn ang="0">
                  <a:pos x="connsiteX13923" y="connsiteY13923"/>
                </a:cxn>
                <a:cxn ang="0">
                  <a:pos x="connsiteX13924" y="connsiteY13924"/>
                </a:cxn>
                <a:cxn ang="0">
                  <a:pos x="connsiteX13925" y="connsiteY13925"/>
                </a:cxn>
                <a:cxn ang="0">
                  <a:pos x="connsiteX13926" y="connsiteY13926"/>
                </a:cxn>
                <a:cxn ang="0">
                  <a:pos x="connsiteX13927" y="connsiteY13927"/>
                </a:cxn>
                <a:cxn ang="0">
                  <a:pos x="connsiteX13928" y="connsiteY13928"/>
                </a:cxn>
                <a:cxn ang="0">
                  <a:pos x="connsiteX13929" y="connsiteY13929"/>
                </a:cxn>
                <a:cxn ang="0">
                  <a:pos x="connsiteX13930" y="connsiteY13930"/>
                </a:cxn>
                <a:cxn ang="0">
                  <a:pos x="connsiteX13931" y="connsiteY13931"/>
                </a:cxn>
                <a:cxn ang="0">
                  <a:pos x="connsiteX13932" y="connsiteY13932"/>
                </a:cxn>
                <a:cxn ang="0">
                  <a:pos x="connsiteX13933" y="connsiteY13933"/>
                </a:cxn>
                <a:cxn ang="0">
                  <a:pos x="connsiteX13934" y="connsiteY13934"/>
                </a:cxn>
                <a:cxn ang="0">
                  <a:pos x="connsiteX13935" y="connsiteY13935"/>
                </a:cxn>
                <a:cxn ang="0">
                  <a:pos x="connsiteX13936" y="connsiteY13936"/>
                </a:cxn>
                <a:cxn ang="0">
                  <a:pos x="connsiteX13937" y="connsiteY13937"/>
                </a:cxn>
                <a:cxn ang="0">
                  <a:pos x="connsiteX13938" y="connsiteY13938"/>
                </a:cxn>
                <a:cxn ang="0">
                  <a:pos x="connsiteX13939" y="connsiteY13939"/>
                </a:cxn>
                <a:cxn ang="0">
                  <a:pos x="connsiteX13940" y="connsiteY13940"/>
                </a:cxn>
                <a:cxn ang="0">
                  <a:pos x="connsiteX13941" y="connsiteY13941"/>
                </a:cxn>
                <a:cxn ang="0">
                  <a:pos x="connsiteX13942" y="connsiteY13942"/>
                </a:cxn>
                <a:cxn ang="0">
                  <a:pos x="connsiteX13943" y="connsiteY13943"/>
                </a:cxn>
                <a:cxn ang="0">
                  <a:pos x="connsiteX13944" y="connsiteY13944"/>
                </a:cxn>
                <a:cxn ang="0">
                  <a:pos x="connsiteX13945" y="connsiteY13945"/>
                </a:cxn>
                <a:cxn ang="0">
                  <a:pos x="connsiteX13946" y="connsiteY13946"/>
                </a:cxn>
                <a:cxn ang="0">
                  <a:pos x="connsiteX13947" y="connsiteY13947"/>
                </a:cxn>
                <a:cxn ang="0">
                  <a:pos x="connsiteX13948" y="connsiteY13948"/>
                </a:cxn>
                <a:cxn ang="0">
                  <a:pos x="connsiteX13949" y="connsiteY13949"/>
                </a:cxn>
                <a:cxn ang="0">
                  <a:pos x="connsiteX13950" y="connsiteY13950"/>
                </a:cxn>
                <a:cxn ang="0">
                  <a:pos x="connsiteX13951" y="connsiteY13951"/>
                </a:cxn>
                <a:cxn ang="0">
                  <a:pos x="connsiteX13952" y="connsiteY13952"/>
                </a:cxn>
                <a:cxn ang="0">
                  <a:pos x="connsiteX13953" y="connsiteY13953"/>
                </a:cxn>
                <a:cxn ang="0">
                  <a:pos x="connsiteX13954" y="connsiteY13954"/>
                </a:cxn>
                <a:cxn ang="0">
                  <a:pos x="connsiteX13955" y="connsiteY13955"/>
                </a:cxn>
                <a:cxn ang="0">
                  <a:pos x="connsiteX13956" y="connsiteY13956"/>
                </a:cxn>
                <a:cxn ang="0">
                  <a:pos x="connsiteX13957" y="connsiteY13957"/>
                </a:cxn>
                <a:cxn ang="0">
                  <a:pos x="connsiteX13958" y="connsiteY13958"/>
                </a:cxn>
                <a:cxn ang="0">
                  <a:pos x="connsiteX13959" y="connsiteY13959"/>
                </a:cxn>
                <a:cxn ang="0">
                  <a:pos x="connsiteX13960" y="connsiteY13960"/>
                </a:cxn>
                <a:cxn ang="0">
                  <a:pos x="connsiteX13961" y="connsiteY13961"/>
                </a:cxn>
                <a:cxn ang="0">
                  <a:pos x="connsiteX13962" y="connsiteY13962"/>
                </a:cxn>
                <a:cxn ang="0">
                  <a:pos x="connsiteX13963" y="connsiteY13963"/>
                </a:cxn>
                <a:cxn ang="0">
                  <a:pos x="connsiteX13964" y="connsiteY13964"/>
                </a:cxn>
                <a:cxn ang="0">
                  <a:pos x="connsiteX13965" y="connsiteY13965"/>
                </a:cxn>
                <a:cxn ang="0">
                  <a:pos x="connsiteX13966" y="connsiteY13966"/>
                </a:cxn>
                <a:cxn ang="0">
                  <a:pos x="connsiteX13967" y="connsiteY13967"/>
                </a:cxn>
                <a:cxn ang="0">
                  <a:pos x="connsiteX13968" y="connsiteY13968"/>
                </a:cxn>
                <a:cxn ang="0">
                  <a:pos x="connsiteX13969" y="connsiteY13969"/>
                </a:cxn>
                <a:cxn ang="0">
                  <a:pos x="connsiteX13970" y="connsiteY13970"/>
                </a:cxn>
                <a:cxn ang="0">
                  <a:pos x="connsiteX13971" y="connsiteY13971"/>
                </a:cxn>
                <a:cxn ang="0">
                  <a:pos x="connsiteX13972" y="connsiteY13972"/>
                </a:cxn>
                <a:cxn ang="0">
                  <a:pos x="connsiteX13973" y="connsiteY13973"/>
                </a:cxn>
                <a:cxn ang="0">
                  <a:pos x="connsiteX13974" y="connsiteY13974"/>
                </a:cxn>
                <a:cxn ang="0">
                  <a:pos x="connsiteX13975" y="connsiteY13975"/>
                </a:cxn>
                <a:cxn ang="0">
                  <a:pos x="connsiteX13976" y="connsiteY13976"/>
                </a:cxn>
                <a:cxn ang="0">
                  <a:pos x="connsiteX13977" y="connsiteY13977"/>
                </a:cxn>
                <a:cxn ang="0">
                  <a:pos x="connsiteX13978" y="connsiteY13978"/>
                </a:cxn>
                <a:cxn ang="0">
                  <a:pos x="connsiteX13979" y="connsiteY13979"/>
                </a:cxn>
                <a:cxn ang="0">
                  <a:pos x="connsiteX13980" y="connsiteY13980"/>
                </a:cxn>
                <a:cxn ang="0">
                  <a:pos x="connsiteX13981" y="connsiteY13981"/>
                </a:cxn>
                <a:cxn ang="0">
                  <a:pos x="connsiteX13982" y="connsiteY13982"/>
                </a:cxn>
                <a:cxn ang="0">
                  <a:pos x="connsiteX13983" y="connsiteY13983"/>
                </a:cxn>
                <a:cxn ang="0">
                  <a:pos x="connsiteX13984" y="connsiteY13984"/>
                </a:cxn>
                <a:cxn ang="0">
                  <a:pos x="connsiteX13985" y="connsiteY13985"/>
                </a:cxn>
                <a:cxn ang="0">
                  <a:pos x="connsiteX13986" y="connsiteY13986"/>
                </a:cxn>
                <a:cxn ang="0">
                  <a:pos x="connsiteX13987" y="connsiteY13987"/>
                </a:cxn>
                <a:cxn ang="0">
                  <a:pos x="connsiteX13988" y="connsiteY13988"/>
                </a:cxn>
                <a:cxn ang="0">
                  <a:pos x="connsiteX13989" y="connsiteY13989"/>
                </a:cxn>
                <a:cxn ang="0">
                  <a:pos x="connsiteX13990" y="connsiteY13990"/>
                </a:cxn>
                <a:cxn ang="0">
                  <a:pos x="connsiteX13991" y="connsiteY13991"/>
                </a:cxn>
                <a:cxn ang="0">
                  <a:pos x="connsiteX13992" y="connsiteY13992"/>
                </a:cxn>
                <a:cxn ang="0">
                  <a:pos x="connsiteX13993" y="connsiteY13993"/>
                </a:cxn>
                <a:cxn ang="0">
                  <a:pos x="connsiteX13994" y="connsiteY13994"/>
                </a:cxn>
                <a:cxn ang="0">
                  <a:pos x="connsiteX13995" y="connsiteY13995"/>
                </a:cxn>
                <a:cxn ang="0">
                  <a:pos x="connsiteX13996" y="connsiteY13996"/>
                </a:cxn>
                <a:cxn ang="0">
                  <a:pos x="connsiteX13997" y="connsiteY13997"/>
                </a:cxn>
                <a:cxn ang="0">
                  <a:pos x="connsiteX13998" y="connsiteY13998"/>
                </a:cxn>
                <a:cxn ang="0">
                  <a:pos x="connsiteX13999" y="connsiteY13999"/>
                </a:cxn>
                <a:cxn ang="0">
                  <a:pos x="connsiteX14000" y="connsiteY14000"/>
                </a:cxn>
                <a:cxn ang="0">
                  <a:pos x="connsiteX14001" y="connsiteY14001"/>
                </a:cxn>
                <a:cxn ang="0">
                  <a:pos x="connsiteX14002" y="connsiteY14002"/>
                </a:cxn>
                <a:cxn ang="0">
                  <a:pos x="connsiteX14003" y="connsiteY14003"/>
                </a:cxn>
                <a:cxn ang="0">
                  <a:pos x="connsiteX14004" y="connsiteY14004"/>
                </a:cxn>
                <a:cxn ang="0">
                  <a:pos x="connsiteX14005" y="connsiteY14005"/>
                </a:cxn>
                <a:cxn ang="0">
                  <a:pos x="connsiteX14006" y="connsiteY14006"/>
                </a:cxn>
                <a:cxn ang="0">
                  <a:pos x="connsiteX14007" y="connsiteY14007"/>
                </a:cxn>
                <a:cxn ang="0">
                  <a:pos x="connsiteX14008" y="connsiteY14008"/>
                </a:cxn>
                <a:cxn ang="0">
                  <a:pos x="connsiteX14009" y="connsiteY14009"/>
                </a:cxn>
                <a:cxn ang="0">
                  <a:pos x="connsiteX14010" y="connsiteY14010"/>
                </a:cxn>
                <a:cxn ang="0">
                  <a:pos x="connsiteX14011" y="connsiteY14011"/>
                </a:cxn>
                <a:cxn ang="0">
                  <a:pos x="connsiteX14012" y="connsiteY14012"/>
                </a:cxn>
                <a:cxn ang="0">
                  <a:pos x="connsiteX14013" y="connsiteY14013"/>
                </a:cxn>
                <a:cxn ang="0">
                  <a:pos x="connsiteX14014" y="connsiteY14014"/>
                </a:cxn>
                <a:cxn ang="0">
                  <a:pos x="connsiteX14015" y="connsiteY14015"/>
                </a:cxn>
                <a:cxn ang="0">
                  <a:pos x="connsiteX14016" y="connsiteY14016"/>
                </a:cxn>
                <a:cxn ang="0">
                  <a:pos x="connsiteX14017" y="connsiteY14017"/>
                </a:cxn>
                <a:cxn ang="0">
                  <a:pos x="connsiteX14018" y="connsiteY14018"/>
                </a:cxn>
                <a:cxn ang="0">
                  <a:pos x="connsiteX14019" y="connsiteY14019"/>
                </a:cxn>
                <a:cxn ang="0">
                  <a:pos x="connsiteX14020" y="connsiteY14020"/>
                </a:cxn>
                <a:cxn ang="0">
                  <a:pos x="connsiteX14021" y="connsiteY14021"/>
                </a:cxn>
                <a:cxn ang="0">
                  <a:pos x="connsiteX14022" y="connsiteY14022"/>
                </a:cxn>
                <a:cxn ang="0">
                  <a:pos x="connsiteX14023" y="connsiteY14023"/>
                </a:cxn>
                <a:cxn ang="0">
                  <a:pos x="connsiteX14024" y="connsiteY14024"/>
                </a:cxn>
                <a:cxn ang="0">
                  <a:pos x="connsiteX14025" y="connsiteY14025"/>
                </a:cxn>
                <a:cxn ang="0">
                  <a:pos x="connsiteX14026" y="connsiteY14026"/>
                </a:cxn>
                <a:cxn ang="0">
                  <a:pos x="connsiteX14027" y="connsiteY14027"/>
                </a:cxn>
                <a:cxn ang="0">
                  <a:pos x="connsiteX14028" y="connsiteY14028"/>
                </a:cxn>
                <a:cxn ang="0">
                  <a:pos x="connsiteX14029" y="connsiteY14029"/>
                </a:cxn>
                <a:cxn ang="0">
                  <a:pos x="connsiteX14030" y="connsiteY14030"/>
                </a:cxn>
                <a:cxn ang="0">
                  <a:pos x="connsiteX14031" y="connsiteY14031"/>
                </a:cxn>
                <a:cxn ang="0">
                  <a:pos x="connsiteX14032" y="connsiteY14032"/>
                </a:cxn>
                <a:cxn ang="0">
                  <a:pos x="connsiteX14033" y="connsiteY14033"/>
                </a:cxn>
                <a:cxn ang="0">
                  <a:pos x="connsiteX14034" y="connsiteY14034"/>
                </a:cxn>
                <a:cxn ang="0">
                  <a:pos x="connsiteX14035" y="connsiteY14035"/>
                </a:cxn>
                <a:cxn ang="0">
                  <a:pos x="connsiteX14036" y="connsiteY14036"/>
                </a:cxn>
                <a:cxn ang="0">
                  <a:pos x="connsiteX14037" y="connsiteY14037"/>
                </a:cxn>
                <a:cxn ang="0">
                  <a:pos x="connsiteX14038" y="connsiteY14038"/>
                </a:cxn>
                <a:cxn ang="0">
                  <a:pos x="connsiteX14039" y="connsiteY14039"/>
                </a:cxn>
                <a:cxn ang="0">
                  <a:pos x="connsiteX14040" y="connsiteY14040"/>
                </a:cxn>
                <a:cxn ang="0">
                  <a:pos x="connsiteX14041" y="connsiteY14041"/>
                </a:cxn>
                <a:cxn ang="0">
                  <a:pos x="connsiteX14042" y="connsiteY14042"/>
                </a:cxn>
                <a:cxn ang="0">
                  <a:pos x="connsiteX14043" y="connsiteY14043"/>
                </a:cxn>
                <a:cxn ang="0">
                  <a:pos x="connsiteX14044" y="connsiteY14044"/>
                </a:cxn>
                <a:cxn ang="0">
                  <a:pos x="connsiteX14045" y="connsiteY14045"/>
                </a:cxn>
                <a:cxn ang="0">
                  <a:pos x="connsiteX14046" y="connsiteY14046"/>
                </a:cxn>
                <a:cxn ang="0">
                  <a:pos x="connsiteX14047" y="connsiteY14047"/>
                </a:cxn>
                <a:cxn ang="0">
                  <a:pos x="connsiteX14048" y="connsiteY14048"/>
                </a:cxn>
                <a:cxn ang="0">
                  <a:pos x="connsiteX14049" y="connsiteY14049"/>
                </a:cxn>
                <a:cxn ang="0">
                  <a:pos x="connsiteX14050" y="connsiteY14050"/>
                </a:cxn>
                <a:cxn ang="0">
                  <a:pos x="connsiteX14051" y="connsiteY14051"/>
                </a:cxn>
                <a:cxn ang="0">
                  <a:pos x="connsiteX14052" y="connsiteY14052"/>
                </a:cxn>
                <a:cxn ang="0">
                  <a:pos x="connsiteX14053" y="connsiteY14053"/>
                </a:cxn>
                <a:cxn ang="0">
                  <a:pos x="connsiteX14054" y="connsiteY14054"/>
                </a:cxn>
                <a:cxn ang="0">
                  <a:pos x="connsiteX14055" y="connsiteY14055"/>
                </a:cxn>
                <a:cxn ang="0">
                  <a:pos x="connsiteX14056" y="connsiteY14056"/>
                </a:cxn>
                <a:cxn ang="0">
                  <a:pos x="connsiteX14057" y="connsiteY14057"/>
                </a:cxn>
                <a:cxn ang="0">
                  <a:pos x="connsiteX14058" y="connsiteY14058"/>
                </a:cxn>
                <a:cxn ang="0">
                  <a:pos x="connsiteX14059" y="connsiteY14059"/>
                </a:cxn>
                <a:cxn ang="0">
                  <a:pos x="connsiteX14060" y="connsiteY14060"/>
                </a:cxn>
                <a:cxn ang="0">
                  <a:pos x="connsiteX14061" y="connsiteY14061"/>
                </a:cxn>
                <a:cxn ang="0">
                  <a:pos x="connsiteX14062" y="connsiteY14062"/>
                </a:cxn>
                <a:cxn ang="0">
                  <a:pos x="connsiteX14063" y="connsiteY14063"/>
                </a:cxn>
                <a:cxn ang="0">
                  <a:pos x="connsiteX14064" y="connsiteY14064"/>
                </a:cxn>
                <a:cxn ang="0">
                  <a:pos x="connsiteX14065" y="connsiteY14065"/>
                </a:cxn>
                <a:cxn ang="0">
                  <a:pos x="connsiteX14066" y="connsiteY14066"/>
                </a:cxn>
                <a:cxn ang="0">
                  <a:pos x="connsiteX14067" y="connsiteY14067"/>
                </a:cxn>
                <a:cxn ang="0">
                  <a:pos x="connsiteX14068" y="connsiteY14068"/>
                </a:cxn>
                <a:cxn ang="0">
                  <a:pos x="connsiteX14069" y="connsiteY14069"/>
                </a:cxn>
                <a:cxn ang="0">
                  <a:pos x="connsiteX14070" y="connsiteY14070"/>
                </a:cxn>
                <a:cxn ang="0">
                  <a:pos x="connsiteX14071" y="connsiteY14071"/>
                </a:cxn>
                <a:cxn ang="0">
                  <a:pos x="connsiteX14072" y="connsiteY14072"/>
                </a:cxn>
                <a:cxn ang="0">
                  <a:pos x="connsiteX14073" y="connsiteY14073"/>
                </a:cxn>
                <a:cxn ang="0">
                  <a:pos x="connsiteX14074" y="connsiteY14074"/>
                </a:cxn>
                <a:cxn ang="0">
                  <a:pos x="connsiteX14075" y="connsiteY14075"/>
                </a:cxn>
                <a:cxn ang="0">
                  <a:pos x="connsiteX14076" y="connsiteY14076"/>
                </a:cxn>
                <a:cxn ang="0">
                  <a:pos x="connsiteX14077" y="connsiteY14077"/>
                </a:cxn>
                <a:cxn ang="0">
                  <a:pos x="connsiteX14078" y="connsiteY14078"/>
                </a:cxn>
                <a:cxn ang="0">
                  <a:pos x="connsiteX14079" y="connsiteY14079"/>
                </a:cxn>
                <a:cxn ang="0">
                  <a:pos x="connsiteX14080" y="connsiteY14080"/>
                </a:cxn>
                <a:cxn ang="0">
                  <a:pos x="connsiteX14081" y="connsiteY14081"/>
                </a:cxn>
                <a:cxn ang="0">
                  <a:pos x="connsiteX14082" y="connsiteY14082"/>
                </a:cxn>
                <a:cxn ang="0">
                  <a:pos x="connsiteX14083" y="connsiteY14083"/>
                </a:cxn>
                <a:cxn ang="0">
                  <a:pos x="connsiteX14084" y="connsiteY14084"/>
                </a:cxn>
                <a:cxn ang="0">
                  <a:pos x="connsiteX14085" y="connsiteY14085"/>
                </a:cxn>
                <a:cxn ang="0">
                  <a:pos x="connsiteX14086" y="connsiteY14086"/>
                </a:cxn>
                <a:cxn ang="0">
                  <a:pos x="connsiteX14087" y="connsiteY14087"/>
                </a:cxn>
                <a:cxn ang="0">
                  <a:pos x="connsiteX14088" y="connsiteY14088"/>
                </a:cxn>
                <a:cxn ang="0">
                  <a:pos x="connsiteX14089" y="connsiteY14089"/>
                </a:cxn>
                <a:cxn ang="0">
                  <a:pos x="connsiteX14090" y="connsiteY14090"/>
                </a:cxn>
                <a:cxn ang="0">
                  <a:pos x="connsiteX14091" y="connsiteY14091"/>
                </a:cxn>
                <a:cxn ang="0">
                  <a:pos x="connsiteX14092" y="connsiteY14092"/>
                </a:cxn>
                <a:cxn ang="0">
                  <a:pos x="connsiteX14093" y="connsiteY14093"/>
                </a:cxn>
                <a:cxn ang="0">
                  <a:pos x="connsiteX14094" y="connsiteY14094"/>
                </a:cxn>
                <a:cxn ang="0">
                  <a:pos x="connsiteX14095" y="connsiteY14095"/>
                </a:cxn>
                <a:cxn ang="0">
                  <a:pos x="connsiteX14096" y="connsiteY14096"/>
                </a:cxn>
                <a:cxn ang="0">
                  <a:pos x="connsiteX14097" y="connsiteY14097"/>
                </a:cxn>
                <a:cxn ang="0">
                  <a:pos x="connsiteX14098" y="connsiteY14098"/>
                </a:cxn>
                <a:cxn ang="0">
                  <a:pos x="connsiteX14099" y="connsiteY14099"/>
                </a:cxn>
                <a:cxn ang="0">
                  <a:pos x="connsiteX14100" y="connsiteY14100"/>
                </a:cxn>
                <a:cxn ang="0">
                  <a:pos x="connsiteX14101" y="connsiteY14101"/>
                </a:cxn>
                <a:cxn ang="0">
                  <a:pos x="connsiteX14102" y="connsiteY14102"/>
                </a:cxn>
                <a:cxn ang="0">
                  <a:pos x="connsiteX14103" y="connsiteY14103"/>
                </a:cxn>
                <a:cxn ang="0">
                  <a:pos x="connsiteX14104" y="connsiteY14104"/>
                </a:cxn>
                <a:cxn ang="0">
                  <a:pos x="connsiteX14105" y="connsiteY14105"/>
                </a:cxn>
                <a:cxn ang="0">
                  <a:pos x="connsiteX14106" y="connsiteY14106"/>
                </a:cxn>
                <a:cxn ang="0">
                  <a:pos x="connsiteX14107" y="connsiteY14107"/>
                </a:cxn>
                <a:cxn ang="0">
                  <a:pos x="connsiteX14108" y="connsiteY14108"/>
                </a:cxn>
                <a:cxn ang="0">
                  <a:pos x="connsiteX14109" y="connsiteY14109"/>
                </a:cxn>
                <a:cxn ang="0">
                  <a:pos x="connsiteX14110" y="connsiteY14110"/>
                </a:cxn>
                <a:cxn ang="0">
                  <a:pos x="connsiteX14111" y="connsiteY14111"/>
                </a:cxn>
                <a:cxn ang="0">
                  <a:pos x="connsiteX14112" y="connsiteY14112"/>
                </a:cxn>
                <a:cxn ang="0">
                  <a:pos x="connsiteX14113" y="connsiteY14113"/>
                </a:cxn>
                <a:cxn ang="0">
                  <a:pos x="connsiteX14114" y="connsiteY14114"/>
                </a:cxn>
                <a:cxn ang="0">
                  <a:pos x="connsiteX14115" y="connsiteY14115"/>
                </a:cxn>
                <a:cxn ang="0">
                  <a:pos x="connsiteX14116" y="connsiteY14116"/>
                </a:cxn>
                <a:cxn ang="0">
                  <a:pos x="connsiteX14117" y="connsiteY14117"/>
                </a:cxn>
                <a:cxn ang="0">
                  <a:pos x="connsiteX14118" y="connsiteY14118"/>
                </a:cxn>
                <a:cxn ang="0">
                  <a:pos x="connsiteX14119" y="connsiteY14119"/>
                </a:cxn>
                <a:cxn ang="0">
                  <a:pos x="connsiteX14120" y="connsiteY14120"/>
                </a:cxn>
                <a:cxn ang="0">
                  <a:pos x="connsiteX14121" y="connsiteY14121"/>
                </a:cxn>
                <a:cxn ang="0">
                  <a:pos x="connsiteX14122" y="connsiteY14122"/>
                </a:cxn>
                <a:cxn ang="0">
                  <a:pos x="connsiteX14123" y="connsiteY14123"/>
                </a:cxn>
                <a:cxn ang="0">
                  <a:pos x="connsiteX14124" y="connsiteY14124"/>
                </a:cxn>
                <a:cxn ang="0">
                  <a:pos x="connsiteX14125" y="connsiteY14125"/>
                </a:cxn>
                <a:cxn ang="0">
                  <a:pos x="connsiteX14126" y="connsiteY14126"/>
                </a:cxn>
                <a:cxn ang="0">
                  <a:pos x="connsiteX14127" y="connsiteY14127"/>
                </a:cxn>
                <a:cxn ang="0">
                  <a:pos x="connsiteX14128" y="connsiteY14128"/>
                </a:cxn>
                <a:cxn ang="0">
                  <a:pos x="connsiteX14129" y="connsiteY14129"/>
                </a:cxn>
                <a:cxn ang="0">
                  <a:pos x="connsiteX14130" y="connsiteY14130"/>
                </a:cxn>
                <a:cxn ang="0">
                  <a:pos x="connsiteX14131" y="connsiteY14131"/>
                </a:cxn>
                <a:cxn ang="0">
                  <a:pos x="connsiteX14132" y="connsiteY14132"/>
                </a:cxn>
                <a:cxn ang="0">
                  <a:pos x="connsiteX14133" y="connsiteY14133"/>
                </a:cxn>
                <a:cxn ang="0">
                  <a:pos x="connsiteX14134" y="connsiteY14134"/>
                </a:cxn>
                <a:cxn ang="0">
                  <a:pos x="connsiteX14135" y="connsiteY14135"/>
                </a:cxn>
                <a:cxn ang="0">
                  <a:pos x="connsiteX14136" y="connsiteY14136"/>
                </a:cxn>
                <a:cxn ang="0">
                  <a:pos x="connsiteX14137" y="connsiteY14137"/>
                </a:cxn>
                <a:cxn ang="0">
                  <a:pos x="connsiteX14138" y="connsiteY14138"/>
                </a:cxn>
                <a:cxn ang="0">
                  <a:pos x="connsiteX14139" y="connsiteY14139"/>
                </a:cxn>
                <a:cxn ang="0">
                  <a:pos x="connsiteX14140" y="connsiteY14140"/>
                </a:cxn>
                <a:cxn ang="0">
                  <a:pos x="connsiteX14141" y="connsiteY14141"/>
                </a:cxn>
                <a:cxn ang="0">
                  <a:pos x="connsiteX14142" y="connsiteY14142"/>
                </a:cxn>
                <a:cxn ang="0">
                  <a:pos x="connsiteX14143" y="connsiteY14143"/>
                </a:cxn>
                <a:cxn ang="0">
                  <a:pos x="connsiteX14144" y="connsiteY14144"/>
                </a:cxn>
                <a:cxn ang="0">
                  <a:pos x="connsiteX14145" y="connsiteY14145"/>
                </a:cxn>
                <a:cxn ang="0">
                  <a:pos x="connsiteX14146" y="connsiteY14146"/>
                </a:cxn>
                <a:cxn ang="0">
                  <a:pos x="connsiteX14147" y="connsiteY14147"/>
                </a:cxn>
                <a:cxn ang="0">
                  <a:pos x="connsiteX14148" y="connsiteY14148"/>
                </a:cxn>
                <a:cxn ang="0">
                  <a:pos x="connsiteX14149" y="connsiteY14149"/>
                </a:cxn>
                <a:cxn ang="0">
                  <a:pos x="connsiteX14150" y="connsiteY14150"/>
                </a:cxn>
                <a:cxn ang="0">
                  <a:pos x="connsiteX14151" y="connsiteY14151"/>
                </a:cxn>
                <a:cxn ang="0">
                  <a:pos x="connsiteX14152" y="connsiteY14152"/>
                </a:cxn>
                <a:cxn ang="0">
                  <a:pos x="connsiteX14153" y="connsiteY14153"/>
                </a:cxn>
                <a:cxn ang="0">
                  <a:pos x="connsiteX14154" y="connsiteY14154"/>
                </a:cxn>
                <a:cxn ang="0">
                  <a:pos x="connsiteX14155" y="connsiteY14155"/>
                </a:cxn>
                <a:cxn ang="0">
                  <a:pos x="connsiteX14156" y="connsiteY14156"/>
                </a:cxn>
                <a:cxn ang="0">
                  <a:pos x="connsiteX14157" y="connsiteY14157"/>
                </a:cxn>
                <a:cxn ang="0">
                  <a:pos x="connsiteX14158" y="connsiteY14158"/>
                </a:cxn>
                <a:cxn ang="0">
                  <a:pos x="connsiteX14159" y="connsiteY14159"/>
                </a:cxn>
                <a:cxn ang="0">
                  <a:pos x="connsiteX14160" y="connsiteY14160"/>
                </a:cxn>
                <a:cxn ang="0">
                  <a:pos x="connsiteX14161" y="connsiteY14161"/>
                </a:cxn>
                <a:cxn ang="0">
                  <a:pos x="connsiteX14162" y="connsiteY14162"/>
                </a:cxn>
                <a:cxn ang="0">
                  <a:pos x="connsiteX14163" y="connsiteY14163"/>
                </a:cxn>
                <a:cxn ang="0">
                  <a:pos x="connsiteX14164" y="connsiteY14164"/>
                </a:cxn>
                <a:cxn ang="0">
                  <a:pos x="connsiteX14165" y="connsiteY14165"/>
                </a:cxn>
                <a:cxn ang="0">
                  <a:pos x="connsiteX14166" y="connsiteY14166"/>
                </a:cxn>
                <a:cxn ang="0">
                  <a:pos x="connsiteX14167" y="connsiteY14167"/>
                </a:cxn>
                <a:cxn ang="0">
                  <a:pos x="connsiteX14168" y="connsiteY14168"/>
                </a:cxn>
                <a:cxn ang="0">
                  <a:pos x="connsiteX14169" y="connsiteY14169"/>
                </a:cxn>
                <a:cxn ang="0">
                  <a:pos x="connsiteX14170" y="connsiteY14170"/>
                </a:cxn>
                <a:cxn ang="0">
                  <a:pos x="connsiteX14171" y="connsiteY14171"/>
                </a:cxn>
                <a:cxn ang="0">
                  <a:pos x="connsiteX14172" y="connsiteY14172"/>
                </a:cxn>
                <a:cxn ang="0">
                  <a:pos x="connsiteX14173" y="connsiteY14173"/>
                </a:cxn>
                <a:cxn ang="0">
                  <a:pos x="connsiteX14174" y="connsiteY14174"/>
                </a:cxn>
                <a:cxn ang="0">
                  <a:pos x="connsiteX14175" y="connsiteY14175"/>
                </a:cxn>
                <a:cxn ang="0">
                  <a:pos x="connsiteX14176" y="connsiteY14176"/>
                </a:cxn>
                <a:cxn ang="0">
                  <a:pos x="connsiteX14177" y="connsiteY14177"/>
                </a:cxn>
                <a:cxn ang="0">
                  <a:pos x="connsiteX14178" y="connsiteY14178"/>
                </a:cxn>
                <a:cxn ang="0">
                  <a:pos x="connsiteX14179" y="connsiteY14179"/>
                </a:cxn>
                <a:cxn ang="0">
                  <a:pos x="connsiteX14180" y="connsiteY14180"/>
                </a:cxn>
                <a:cxn ang="0">
                  <a:pos x="connsiteX14181" y="connsiteY14181"/>
                </a:cxn>
                <a:cxn ang="0">
                  <a:pos x="connsiteX14182" y="connsiteY14182"/>
                </a:cxn>
                <a:cxn ang="0">
                  <a:pos x="connsiteX14183" y="connsiteY14183"/>
                </a:cxn>
                <a:cxn ang="0">
                  <a:pos x="connsiteX14184" y="connsiteY14184"/>
                </a:cxn>
                <a:cxn ang="0">
                  <a:pos x="connsiteX14185" y="connsiteY14185"/>
                </a:cxn>
                <a:cxn ang="0">
                  <a:pos x="connsiteX14186" y="connsiteY14186"/>
                </a:cxn>
                <a:cxn ang="0">
                  <a:pos x="connsiteX14187" y="connsiteY14187"/>
                </a:cxn>
                <a:cxn ang="0">
                  <a:pos x="connsiteX14188" y="connsiteY14188"/>
                </a:cxn>
                <a:cxn ang="0">
                  <a:pos x="connsiteX14189" y="connsiteY14189"/>
                </a:cxn>
                <a:cxn ang="0">
                  <a:pos x="connsiteX14190" y="connsiteY14190"/>
                </a:cxn>
                <a:cxn ang="0">
                  <a:pos x="connsiteX14191" y="connsiteY14191"/>
                </a:cxn>
                <a:cxn ang="0">
                  <a:pos x="connsiteX14192" y="connsiteY14192"/>
                </a:cxn>
                <a:cxn ang="0">
                  <a:pos x="connsiteX14193" y="connsiteY14193"/>
                </a:cxn>
                <a:cxn ang="0">
                  <a:pos x="connsiteX14194" y="connsiteY14194"/>
                </a:cxn>
                <a:cxn ang="0">
                  <a:pos x="connsiteX14195" y="connsiteY14195"/>
                </a:cxn>
                <a:cxn ang="0">
                  <a:pos x="connsiteX14196" y="connsiteY14196"/>
                </a:cxn>
                <a:cxn ang="0">
                  <a:pos x="connsiteX14197" y="connsiteY14197"/>
                </a:cxn>
                <a:cxn ang="0">
                  <a:pos x="connsiteX14198" y="connsiteY14198"/>
                </a:cxn>
                <a:cxn ang="0">
                  <a:pos x="connsiteX14199" y="connsiteY14199"/>
                </a:cxn>
                <a:cxn ang="0">
                  <a:pos x="connsiteX14200" y="connsiteY14200"/>
                </a:cxn>
                <a:cxn ang="0">
                  <a:pos x="connsiteX14201" y="connsiteY14201"/>
                </a:cxn>
                <a:cxn ang="0">
                  <a:pos x="connsiteX14202" y="connsiteY14202"/>
                </a:cxn>
                <a:cxn ang="0">
                  <a:pos x="connsiteX14203" y="connsiteY14203"/>
                </a:cxn>
                <a:cxn ang="0">
                  <a:pos x="connsiteX14204" y="connsiteY14204"/>
                </a:cxn>
                <a:cxn ang="0">
                  <a:pos x="connsiteX14205" y="connsiteY14205"/>
                </a:cxn>
                <a:cxn ang="0">
                  <a:pos x="connsiteX14206" y="connsiteY14206"/>
                </a:cxn>
                <a:cxn ang="0">
                  <a:pos x="connsiteX14207" y="connsiteY14207"/>
                </a:cxn>
                <a:cxn ang="0">
                  <a:pos x="connsiteX14208" y="connsiteY14208"/>
                </a:cxn>
                <a:cxn ang="0">
                  <a:pos x="connsiteX14209" y="connsiteY14209"/>
                </a:cxn>
                <a:cxn ang="0">
                  <a:pos x="connsiteX14210" y="connsiteY14210"/>
                </a:cxn>
                <a:cxn ang="0">
                  <a:pos x="connsiteX14211" y="connsiteY14211"/>
                </a:cxn>
                <a:cxn ang="0">
                  <a:pos x="connsiteX14212" y="connsiteY14212"/>
                </a:cxn>
                <a:cxn ang="0">
                  <a:pos x="connsiteX14213" y="connsiteY14213"/>
                </a:cxn>
                <a:cxn ang="0">
                  <a:pos x="connsiteX14214" y="connsiteY14214"/>
                </a:cxn>
                <a:cxn ang="0">
                  <a:pos x="connsiteX14215" y="connsiteY14215"/>
                </a:cxn>
                <a:cxn ang="0">
                  <a:pos x="connsiteX14216" y="connsiteY14216"/>
                </a:cxn>
                <a:cxn ang="0">
                  <a:pos x="connsiteX14217" y="connsiteY14217"/>
                </a:cxn>
                <a:cxn ang="0">
                  <a:pos x="connsiteX14218" y="connsiteY14218"/>
                </a:cxn>
                <a:cxn ang="0">
                  <a:pos x="connsiteX14219" y="connsiteY14219"/>
                </a:cxn>
                <a:cxn ang="0">
                  <a:pos x="connsiteX14220" y="connsiteY14220"/>
                </a:cxn>
                <a:cxn ang="0">
                  <a:pos x="connsiteX14221" y="connsiteY14221"/>
                </a:cxn>
                <a:cxn ang="0">
                  <a:pos x="connsiteX14222" y="connsiteY14222"/>
                </a:cxn>
                <a:cxn ang="0">
                  <a:pos x="connsiteX14223" y="connsiteY14223"/>
                </a:cxn>
                <a:cxn ang="0">
                  <a:pos x="connsiteX14224" y="connsiteY14224"/>
                </a:cxn>
                <a:cxn ang="0">
                  <a:pos x="connsiteX14225" y="connsiteY14225"/>
                </a:cxn>
                <a:cxn ang="0">
                  <a:pos x="connsiteX14226" y="connsiteY14226"/>
                </a:cxn>
                <a:cxn ang="0">
                  <a:pos x="connsiteX14227" y="connsiteY14227"/>
                </a:cxn>
                <a:cxn ang="0">
                  <a:pos x="connsiteX14228" y="connsiteY14228"/>
                </a:cxn>
                <a:cxn ang="0">
                  <a:pos x="connsiteX14229" y="connsiteY14229"/>
                </a:cxn>
                <a:cxn ang="0">
                  <a:pos x="connsiteX14230" y="connsiteY14230"/>
                </a:cxn>
                <a:cxn ang="0">
                  <a:pos x="connsiteX14231" y="connsiteY14231"/>
                </a:cxn>
                <a:cxn ang="0">
                  <a:pos x="connsiteX14232" y="connsiteY14232"/>
                </a:cxn>
                <a:cxn ang="0">
                  <a:pos x="connsiteX14233" y="connsiteY14233"/>
                </a:cxn>
                <a:cxn ang="0">
                  <a:pos x="connsiteX14234" y="connsiteY14234"/>
                </a:cxn>
                <a:cxn ang="0">
                  <a:pos x="connsiteX14235" y="connsiteY14235"/>
                </a:cxn>
                <a:cxn ang="0">
                  <a:pos x="connsiteX14236" y="connsiteY14236"/>
                </a:cxn>
                <a:cxn ang="0">
                  <a:pos x="connsiteX14237" y="connsiteY14237"/>
                </a:cxn>
                <a:cxn ang="0">
                  <a:pos x="connsiteX14238" y="connsiteY14238"/>
                </a:cxn>
                <a:cxn ang="0">
                  <a:pos x="connsiteX14239" y="connsiteY14239"/>
                </a:cxn>
                <a:cxn ang="0">
                  <a:pos x="connsiteX14240" y="connsiteY14240"/>
                </a:cxn>
                <a:cxn ang="0">
                  <a:pos x="connsiteX14241" y="connsiteY14241"/>
                </a:cxn>
                <a:cxn ang="0">
                  <a:pos x="connsiteX14242" y="connsiteY14242"/>
                </a:cxn>
                <a:cxn ang="0">
                  <a:pos x="connsiteX14243" y="connsiteY14243"/>
                </a:cxn>
                <a:cxn ang="0">
                  <a:pos x="connsiteX14244" y="connsiteY14244"/>
                </a:cxn>
                <a:cxn ang="0">
                  <a:pos x="connsiteX14245" y="connsiteY14245"/>
                </a:cxn>
                <a:cxn ang="0">
                  <a:pos x="connsiteX14246" y="connsiteY14246"/>
                </a:cxn>
                <a:cxn ang="0">
                  <a:pos x="connsiteX14247" y="connsiteY14247"/>
                </a:cxn>
                <a:cxn ang="0">
                  <a:pos x="connsiteX14248" y="connsiteY14248"/>
                </a:cxn>
                <a:cxn ang="0">
                  <a:pos x="connsiteX14249" y="connsiteY14249"/>
                </a:cxn>
                <a:cxn ang="0">
                  <a:pos x="connsiteX14250" y="connsiteY14250"/>
                </a:cxn>
                <a:cxn ang="0">
                  <a:pos x="connsiteX14251" y="connsiteY14251"/>
                </a:cxn>
                <a:cxn ang="0">
                  <a:pos x="connsiteX14252" y="connsiteY14252"/>
                </a:cxn>
                <a:cxn ang="0">
                  <a:pos x="connsiteX14253" y="connsiteY14253"/>
                </a:cxn>
                <a:cxn ang="0">
                  <a:pos x="connsiteX14254" y="connsiteY14254"/>
                </a:cxn>
                <a:cxn ang="0">
                  <a:pos x="connsiteX14255" y="connsiteY14255"/>
                </a:cxn>
                <a:cxn ang="0">
                  <a:pos x="connsiteX14256" y="connsiteY14256"/>
                </a:cxn>
                <a:cxn ang="0">
                  <a:pos x="connsiteX14257" y="connsiteY14257"/>
                </a:cxn>
                <a:cxn ang="0">
                  <a:pos x="connsiteX14258" y="connsiteY14258"/>
                </a:cxn>
                <a:cxn ang="0">
                  <a:pos x="connsiteX14259" y="connsiteY14259"/>
                </a:cxn>
                <a:cxn ang="0">
                  <a:pos x="connsiteX14260" y="connsiteY14260"/>
                </a:cxn>
                <a:cxn ang="0">
                  <a:pos x="connsiteX14261" y="connsiteY14261"/>
                </a:cxn>
                <a:cxn ang="0">
                  <a:pos x="connsiteX14262" y="connsiteY14262"/>
                </a:cxn>
                <a:cxn ang="0">
                  <a:pos x="connsiteX14263" y="connsiteY14263"/>
                </a:cxn>
                <a:cxn ang="0">
                  <a:pos x="connsiteX14264" y="connsiteY14264"/>
                </a:cxn>
                <a:cxn ang="0">
                  <a:pos x="connsiteX14265" y="connsiteY14265"/>
                </a:cxn>
                <a:cxn ang="0">
                  <a:pos x="connsiteX14266" y="connsiteY14266"/>
                </a:cxn>
                <a:cxn ang="0">
                  <a:pos x="connsiteX14267" y="connsiteY14267"/>
                </a:cxn>
                <a:cxn ang="0">
                  <a:pos x="connsiteX14268" y="connsiteY14268"/>
                </a:cxn>
                <a:cxn ang="0">
                  <a:pos x="connsiteX14269" y="connsiteY14269"/>
                </a:cxn>
                <a:cxn ang="0">
                  <a:pos x="connsiteX14270" y="connsiteY14270"/>
                </a:cxn>
                <a:cxn ang="0">
                  <a:pos x="connsiteX14271" y="connsiteY14271"/>
                </a:cxn>
                <a:cxn ang="0">
                  <a:pos x="connsiteX14272" y="connsiteY14272"/>
                </a:cxn>
                <a:cxn ang="0">
                  <a:pos x="connsiteX14273" y="connsiteY14273"/>
                </a:cxn>
                <a:cxn ang="0">
                  <a:pos x="connsiteX14274" y="connsiteY14274"/>
                </a:cxn>
                <a:cxn ang="0">
                  <a:pos x="connsiteX14275" y="connsiteY14275"/>
                </a:cxn>
                <a:cxn ang="0">
                  <a:pos x="connsiteX14276" y="connsiteY14276"/>
                </a:cxn>
                <a:cxn ang="0">
                  <a:pos x="connsiteX14277" y="connsiteY14277"/>
                </a:cxn>
                <a:cxn ang="0">
                  <a:pos x="connsiteX14278" y="connsiteY14278"/>
                </a:cxn>
                <a:cxn ang="0">
                  <a:pos x="connsiteX14279" y="connsiteY14279"/>
                </a:cxn>
                <a:cxn ang="0">
                  <a:pos x="connsiteX14280" y="connsiteY14280"/>
                </a:cxn>
                <a:cxn ang="0">
                  <a:pos x="connsiteX14281" y="connsiteY14281"/>
                </a:cxn>
                <a:cxn ang="0">
                  <a:pos x="connsiteX14282" y="connsiteY14282"/>
                </a:cxn>
                <a:cxn ang="0">
                  <a:pos x="connsiteX14283" y="connsiteY14283"/>
                </a:cxn>
                <a:cxn ang="0">
                  <a:pos x="connsiteX14284" y="connsiteY14284"/>
                </a:cxn>
                <a:cxn ang="0">
                  <a:pos x="connsiteX14285" y="connsiteY14285"/>
                </a:cxn>
                <a:cxn ang="0">
                  <a:pos x="connsiteX14286" y="connsiteY14286"/>
                </a:cxn>
                <a:cxn ang="0">
                  <a:pos x="connsiteX14287" y="connsiteY14287"/>
                </a:cxn>
                <a:cxn ang="0">
                  <a:pos x="connsiteX14288" y="connsiteY14288"/>
                </a:cxn>
                <a:cxn ang="0">
                  <a:pos x="connsiteX14289" y="connsiteY14289"/>
                </a:cxn>
                <a:cxn ang="0">
                  <a:pos x="connsiteX14290" y="connsiteY14290"/>
                </a:cxn>
                <a:cxn ang="0">
                  <a:pos x="connsiteX14291" y="connsiteY14291"/>
                </a:cxn>
                <a:cxn ang="0">
                  <a:pos x="connsiteX14292" y="connsiteY14292"/>
                </a:cxn>
                <a:cxn ang="0">
                  <a:pos x="connsiteX14293" y="connsiteY14293"/>
                </a:cxn>
                <a:cxn ang="0">
                  <a:pos x="connsiteX14294" y="connsiteY14294"/>
                </a:cxn>
                <a:cxn ang="0">
                  <a:pos x="connsiteX14295" y="connsiteY14295"/>
                </a:cxn>
                <a:cxn ang="0">
                  <a:pos x="connsiteX14296" y="connsiteY14296"/>
                </a:cxn>
                <a:cxn ang="0">
                  <a:pos x="connsiteX14297" y="connsiteY14297"/>
                </a:cxn>
                <a:cxn ang="0">
                  <a:pos x="connsiteX14298" y="connsiteY14298"/>
                </a:cxn>
                <a:cxn ang="0">
                  <a:pos x="connsiteX14299" y="connsiteY14299"/>
                </a:cxn>
                <a:cxn ang="0">
                  <a:pos x="connsiteX14300" y="connsiteY14300"/>
                </a:cxn>
                <a:cxn ang="0">
                  <a:pos x="connsiteX14301" y="connsiteY14301"/>
                </a:cxn>
                <a:cxn ang="0">
                  <a:pos x="connsiteX14302" y="connsiteY14302"/>
                </a:cxn>
                <a:cxn ang="0">
                  <a:pos x="connsiteX14303" y="connsiteY14303"/>
                </a:cxn>
                <a:cxn ang="0">
                  <a:pos x="connsiteX14304" y="connsiteY14304"/>
                </a:cxn>
                <a:cxn ang="0">
                  <a:pos x="connsiteX14305" y="connsiteY14305"/>
                </a:cxn>
                <a:cxn ang="0">
                  <a:pos x="connsiteX14306" y="connsiteY14306"/>
                </a:cxn>
                <a:cxn ang="0">
                  <a:pos x="connsiteX14307" y="connsiteY14307"/>
                </a:cxn>
                <a:cxn ang="0">
                  <a:pos x="connsiteX14308" y="connsiteY14308"/>
                </a:cxn>
                <a:cxn ang="0">
                  <a:pos x="connsiteX14309" y="connsiteY14309"/>
                </a:cxn>
                <a:cxn ang="0">
                  <a:pos x="connsiteX14310" y="connsiteY14310"/>
                </a:cxn>
                <a:cxn ang="0">
                  <a:pos x="connsiteX14311" y="connsiteY14311"/>
                </a:cxn>
                <a:cxn ang="0">
                  <a:pos x="connsiteX14312" y="connsiteY14312"/>
                </a:cxn>
                <a:cxn ang="0">
                  <a:pos x="connsiteX14313" y="connsiteY14313"/>
                </a:cxn>
                <a:cxn ang="0">
                  <a:pos x="connsiteX14314" y="connsiteY14314"/>
                </a:cxn>
                <a:cxn ang="0">
                  <a:pos x="connsiteX14315" y="connsiteY14315"/>
                </a:cxn>
                <a:cxn ang="0">
                  <a:pos x="connsiteX14316" y="connsiteY14316"/>
                </a:cxn>
                <a:cxn ang="0">
                  <a:pos x="connsiteX14317" y="connsiteY14317"/>
                </a:cxn>
                <a:cxn ang="0">
                  <a:pos x="connsiteX14318" y="connsiteY14318"/>
                </a:cxn>
                <a:cxn ang="0">
                  <a:pos x="connsiteX14319" y="connsiteY14319"/>
                </a:cxn>
                <a:cxn ang="0">
                  <a:pos x="connsiteX14320" y="connsiteY14320"/>
                </a:cxn>
                <a:cxn ang="0">
                  <a:pos x="connsiteX14321" y="connsiteY14321"/>
                </a:cxn>
                <a:cxn ang="0">
                  <a:pos x="connsiteX14322" y="connsiteY14322"/>
                </a:cxn>
                <a:cxn ang="0">
                  <a:pos x="connsiteX14323" y="connsiteY14323"/>
                </a:cxn>
                <a:cxn ang="0">
                  <a:pos x="connsiteX14324" y="connsiteY14324"/>
                </a:cxn>
                <a:cxn ang="0">
                  <a:pos x="connsiteX14325" y="connsiteY14325"/>
                </a:cxn>
                <a:cxn ang="0">
                  <a:pos x="connsiteX14326" y="connsiteY14326"/>
                </a:cxn>
                <a:cxn ang="0">
                  <a:pos x="connsiteX14327" y="connsiteY14327"/>
                </a:cxn>
                <a:cxn ang="0">
                  <a:pos x="connsiteX14328" y="connsiteY14328"/>
                </a:cxn>
                <a:cxn ang="0">
                  <a:pos x="connsiteX14329" y="connsiteY14329"/>
                </a:cxn>
                <a:cxn ang="0">
                  <a:pos x="connsiteX14330" y="connsiteY14330"/>
                </a:cxn>
                <a:cxn ang="0">
                  <a:pos x="connsiteX14331" y="connsiteY14331"/>
                </a:cxn>
                <a:cxn ang="0">
                  <a:pos x="connsiteX14332" y="connsiteY14332"/>
                </a:cxn>
                <a:cxn ang="0">
                  <a:pos x="connsiteX14333" y="connsiteY14333"/>
                </a:cxn>
                <a:cxn ang="0">
                  <a:pos x="connsiteX14334" y="connsiteY14334"/>
                </a:cxn>
                <a:cxn ang="0">
                  <a:pos x="connsiteX14335" y="connsiteY14335"/>
                </a:cxn>
                <a:cxn ang="0">
                  <a:pos x="connsiteX14336" y="connsiteY14336"/>
                </a:cxn>
                <a:cxn ang="0">
                  <a:pos x="connsiteX14337" y="connsiteY14337"/>
                </a:cxn>
                <a:cxn ang="0">
                  <a:pos x="connsiteX14338" y="connsiteY14338"/>
                </a:cxn>
                <a:cxn ang="0">
                  <a:pos x="connsiteX14339" y="connsiteY14339"/>
                </a:cxn>
                <a:cxn ang="0">
                  <a:pos x="connsiteX14340" y="connsiteY14340"/>
                </a:cxn>
                <a:cxn ang="0">
                  <a:pos x="connsiteX14341" y="connsiteY14341"/>
                </a:cxn>
                <a:cxn ang="0">
                  <a:pos x="connsiteX14342" y="connsiteY14342"/>
                </a:cxn>
                <a:cxn ang="0">
                  <a:pos x="connsiteX14343" y="connsiteY14343"/>
                </a:cxn>
                <a:cxn ang="0">
                  <a:pos x="connsiteX14344" y="connsiteY14344"/>
                </a:cxn>
                <a:cxn ang="0">
                  <a:pos x="connsiteX14345" y="connsiteY14345"/>
                </a:cxn>
                <a:cxn ang="0">
                  <a:pos x="connsiteX14346" y="connsiteY14346"/>
                </a:cxn>
                <a:cxn ang="0">
                  <a:pos x="connsiteX14347" y="connsiteY14347"/>
                </a:cxn>
                <a:cxn ang="0">
                  <a:pos x="connsiteX14348" y="connsiteY14348"/>
                </a:cxn>
                <a:cxn ang="0">
                  <a:pos x="connsiteX14349" y="connsiteY14349"/>
                </a:cxn>
                <a:cxn ang="0">
                  <a:pos x="connsiteX14350" y="connsiteY14350"/>
                </a:cxn>
                <a:cxn ang="0">
                  <a:pos x="connsiteX14351" y="connsiteY14351"/>
                </a:cxn>
                <a:cxn ang="0">
                  <a:pos x="connsiteX14352" y="connsiteY14352"/>
                </a:cxn>
                <a:cxn ang="0">
                  <a:pos x="connsiteX14353" y="connsiteY14353"/>
                </a:cxn>
                <a:cxn ang="0">
                  <a:pos x="connsiteX14354" y="connsiteY14354"/>
                </a:cxn>
                <a:cxn ang="0">
                  <a:pos x="connsiteX14355" y="connsiteY14355"/>
                </a:cxn>
                <a:cxn ang="0">
                  <a:pos x="connsiteX14356" y="connsiteY14356"/>
                </a:cxn>
                <a:cxn ang="0">
                  <a:pos x="connsiteX14357" y="connsiteY14357"/>
                </a:cxn>
                <a:cxn ang="0">
                  <a:pos x="connsiteX14358" y="connsiteY14358"/>
                </a:cxn>
                <a:cxn ang="0">
                  <a:pos x="connsiteX14359" y="connsiteY14359"/>
                </a:cxn>
                <a:cxn ang="0">
                  <a:pos x="connsiteX14360" y="connsiteY14360"/>
                </a:cxn>
                <a:cxn ang="0">
                  <a:pos x="connsiteX14361" y="connsiteY14361"/>
                </a:cxn>
                <a:cxn ang="0">
                  <a:pos x="connsiteX14362" y="connsiteY14362"/>
                </a:cxn>
                <a:cxn ang="0">
                  <a:pos x="connsiteX14363" y="connsiteY14363"/>
                </a:cxn>
                <a:cxn ang="0">
                  <a:pos x="connsiteX14364" y="connsiteY14364"/>
                </a:cxn>
                <a:cxn ang="0">
                  <a:pos x="connsiteX14365" y="connsiteY14365"/>
                </a:cxn>
                <a:cxn ang="0">
                  <a:pos x="connsiteX14366" y="connsiteY14366"/>
                </a:cxn>
                <a:cxn ang="0">
                  <a:pos x="connsiteX14367" y="connsiteY14367"/>
                </a:cxn>
                <a:cxn ang="0">
                  <a:pos x="connsiteX14368" y="connsiteY14368"/>
                </a:cxn>
                <a:cxn ang="0">
                  <a:pos x="connsiteX14369" y="connsiteY14369"/>
                </a:cxn>
                <a:cxn ang="0">
                  <a:pos x="connsiteX14370" y="connsiteY14370"/>
                </a:cxn>
                <a:cxn ang="0">
                  <a:pos x="connsiteX14371" y="connsiteY14371"/>
                </a:cxn>
                <a:cxn ang="0">
                  <a:pos x="connsiteX14372" y="connsiteY14372"/>
                </a:cxn>
                <a:cxn ang="0">
                  <a:pos x="connsiteX14373" y="connsiteY14373"/>
                </a:cxn>
                <a:cxn ang="0">
                  <a:pos x="connsiteX14374" y="connsiteY14374"/>
                </a:cxn>
                <a:cxn ang="0">
                  <a:pos x="connsiteX14375" y="connsiteY14375"/>
                </a:cxn>
                <a:cxn ang="0">
                  <a:pos x="connsiteX14376" y="connsiteY14376"/>
                </a:cxn>
                <a:cxn ang="0">
                  <a:pos x="connsiteX14377" y="connsiteY14377"/>
                </a:cxn>
                <a:cxn ang="0">
                  <a:pos x="connsiteX14378" y="connsiteY14378"/>
                </a:cxn>
                <a:cxn ang="0">
                  <a:pos x="connsiteX14379" y="connsiteY14379"/>
                </a:cxn>
                <a:cxn ang="0">
                  <a:pos x="connsiteX14380" y="connsiteY14380"/>
                </a:cxn>
                <a:cxn ang="0">
                  <a:pos x="connsiteX14381" y="connsiteY14381"/>
                </a:cxn>
                <a:cxn ang="0">
                  <a:pos x="connsiteX14382" y="connsiteY14382"/>
                </a:cxn>
                <a:cxn ang="0">
                  <a:pos x="connsiteX14383" y="connsiteY14383"/>
                </a:cxn>
                <a:cxn ang="0">
                  <a:pos x="connsiteX14384" y="connsiteY14384"/>
                </a:cxn>
                <a:cxn ang="0">
                  <a:pos x="connsiteX14385" y="connsiteY14385"/>
                </a:cxn>
                <a:cxn ang="0">
                  <a:pos x="connsiteX14386" y="connsiteY14386"/>
                </a:cxn>
                <a:cxn ang="0">
                  <a:pos x="connsiteX14387" y="connsiteY14387"/>
                </a:cxn>
                <a:cxn ang="0">
                  <a:pos x="connsiteX14388" y="connsiteY14388"/>
                </a:cxn>
                <a:cxn ang="0">
                  <a:pos x="connsiteX14389" y="connsiteY14389"/>
                </a:cxn>
                <a:cxn ang="0">
                  <a:pos x="connsiteX14390" y="connsiteY14390"/>
                </a:cxn>
                <a:cxn ang="0">
                  <a:pos x="connsiteX14391" y="connsiteY14391"/>
                </a:cxn>
                <a:cxn ang="0">
                  <a:pos x="connsiteX14392" y="connsiteY14392"/>
                </a:cxn>
                <a:cxn ang="0">
                  <a:pos x="connsiteX14393" y="connsiteY14393"/>
                </a:cxn>
                <a:cxn ang="0">
                  <a:pos x="connsiteX14394" y="connsiteY14394"/>
                </a:cxn>
                <a:cxn ang="0">
                  <a:pos x="connsiteX14395" y="connsiteY14395"/>
                </a:cxn>
                <a:cxn ang="0">
                  <a:pos x="connsiteX14396" y="connsiteY14396"/>
                </a:cxn>
                <a:cxn ang="0">
                  <a:pos x="connsiteX14397" y="connsiteY14397"/>
                </a:cxn>
                <a:cxn ang="0">
                  <a:pos x="connsiteX14398" y="connsiteY14398"/>
                </a:cxn>
                <a:cxn ang="0">
                  <a:pos x="connsiteX14399" y="connsiteY14399"/>
                </a:cxn>
                <a:cxn ang="0">
                  <a:pos x="connsiteX14400" y="connsiteY14400"/>
                </a:cxn>
                <a:cxn ang="0">
                  <a:pos x="connsiteX14401" y="connsiteY14401"/>
                </a:cxn>
                <a:cxn ang="0">
                  <a:pos x="connsiteX14402" y="connsiteY14402"/>
                </a:cxn>
                <a:cxn ang="0">
                  <a:pos x="connsiteX14403" y="connsiteY14403"/>
                </a:cxn>
                <a:cxn ang="0">
                  <a:pos x="connsiteX14404" y="connsiteY14404"/>
                </a:cxn>
                <a:cxn ang="0">
                  <a:pos x="connsiteX14405" y="connsiteY14405"/>
                </a:cxn>
                <a:cxn ang="0">
                  <a:pos x="connsiteX14406" y="connsiteY14406"/>
                </a:cxn>
                <a:cxn ang="0">
                  <a:pos x="connsiteX14407" y="connsiteY14407"/>
                </a:cxn>
                <a:cxn ang="0">
                  <a:pos x="connsiteX14408" y="connsiteY14408"/>
                </a:cxn>
                <a:cxn ang="0">
                  <a:pos x="connsiteX14409" y="connsiteY14409"/>
                </a:cxn>
                <a:cxn ang="0">
                  <a:pos x="connsiteX14410" y="connsiteY14410"/>
                </a:cxn>
                <a:cxn ang="0">
                  <a:pos x="connsiteX14411" y="connsiteY14411"/>
                </a:cxn>
                <a:cxn ang="0">
                  <a:pos x="connsiteX14412" y="connsiteY14412"/>
                </a:cxn>
                <a:cxn ang="0">
                  <a:pos x="connsiteX14413" y="connsiteY14413"/>
                </a:cxn>
                <a:cxn ang="0">
                  <a:pos x="connsiteX14414" y="connsiteY14414"/>
                </a:cxn>
                <a:cxn ang="0">
                  <a:pos x="connsiteX14415" y="connsiteY14415"/>
                </a:cxn>
                <a:cxn ang="0">
                  <a:pos x="connsiteX14416" y="connsiteY14416"/>
                </a:cxn>
                <a:cxn ang="0">
                  <a:pos x="connsiteX14417" y="connsiteY14417"/>
                </a:cxn>
                <a:cxn ang="0">
                  <a:pos x="connsiteX14418" y="connsiteY14418"/>
                </a:cxn>
                <a:cxn ang="0">
                  <a:pos x="connsiteX14419" y="connsiteY14419"/>
                </a:cxn>
                <a:cxn ang="0">
                  <a:pos x="connsiteX14420" y="connsiteY14420"/>
                </a:cxn>
                <a:cxn ang="0">
                  <a:pos x="connsiteX14421" y="connsiteY14421"/>
                </a:cxn>
                <a:cxn ang="0">
                  <a:pos x="connsiteX14422" y="connsiteY14422"/>
                </a:cxn>
                <a:cxn ang="0">
                  <a:pos x="connsiteX14423" y="connsiteY14423"/>
                </a:cxn>
                <a:cxn ang="0">
                  <a:pos x="connsiteX14424" y="connsiteY14424"/>
                </a:cxn>
                <a:cxn ang="0">
                  <a:pos x="connsiteX14425" y="connsiteY14425"/>
                </a:cxn>
                <a:cxn ang="0">
                  <a:pos x="connsiteX14426" y="connsiteY14426"/>
                </a:cxn>
                <a:cxn ang="0">
                  <a:pos x="connsiteX14427" y="connsiteY14427"/>
                </a:cxn>
                <a:cxn ang="0">
                  <a:pos x="connsiteX14428" y="connsiteY14428"/>
                </a:cxn>
                <a:cxn ang="0">
                  <a:pos x="connsiteX14429" y="connsiteY14429"/>
                </a:cxn>
                <a:cxn ang="0">
                  <a:pos x="connsiteX14430" y="connsiteY14430"/>
                </a:cxn>
                <a:cxn ang="0">
                  <a:pos x="connsiteX14431" y="connsiteY14431"/>
                </a:cxn>
                <a:cxn ang="0">
                  <a:pos x="connsiteX14432" y="connsiteY14432"/>
                </a:cxn>
                <a:cxn ang="0">
                  <a:pos x="connsiteX14433" y="connsiteY14433"/>
                </a:cxn>
                <a:cxn ang="0">
                  <a:pos x="connsiteX14434" y="connsiteY14434"/>
                </a:cxn>
                <a:cxn ang="0">
                  <a:pos x="connsiteX14435" y="connsiteY14435"/>
                </a:cxn>
                <a:cxn ang="0">
                  <a:pos x="connsiteX14436" y="connsiteY14436"/>
                </a:cxn>
                <a:cxn ang="0">
                  <a:pos x="connsiteX14437" y="connsiteY14437"/>
                </a:cxn>
                <a:cxn ang="0">
                  <a:pos x="connsiteX14438" y="connsiteY14438"/>
                </a:cxn>
                <a:cxn ang="0">
                  <a:pos x="connsiteX14439" y="connsiteY14439"/>
                </a:cxn>
                <a:cxn ang="0">
                  <a:pos x="connsiteX14440" y="connsiteY14440"/>
                </a:cxn>
                <a:cxn ang="0">
                  <a:pos x="connsiteX14441" y="connsiteY14441"/>
                </a:cxn>
                <a:cxn ang="0">
                  <a:pos x="connsiteX14442" y="connsiteY14442"/>
                </a:cxn>
                <a:cxn ang="0">
                  <a:pos x="connsiteX14443" y="connsiteY14443"/>
                </a:cxn>
                <a:cxn ang="0">
                  <a:pos x="connsiteX14444" y="connsiteY14444"/>
                </a:cxn>
                <a:cxn ang="0">
                  <a:pos x="connsiteX14445" y="connsiteY14445"/>
                </a:cxn>
                <a:cxn ang="0">
                  <a:pos x="connsiteX14446" y="connsiteY14446"/>
                </a:cxn>
                <a:cxn ang="0">
                  <a:pos x="connsiteX14447" y="connsiteY14447"/>
                </a:cxn>
                <a:cxn ang="0">
                  <a:pos x="connsiteX14448" y="connsiteY14448"/>
                </a:cxn>
                <a:cxn ang="0">
                  <a:pos x="connsiteX14449" y="connsiteY14449"/>
                </a:cxn>
                <a:cxn ang="0">
                  <a:pos x="connsiteX14450" y="connsiteY14450"/>
                </a:cxn>
                <a:cxn ang="0">
                  <a:pos x="connsiteX14451" y="connsiteY14451"/>
                </a:cxn>
                <a:cxn ang="0">
                  <a:pos x="connsiteX14452" y="connsiteY14452"/>
                </a:cxn>
                <a:cxn ang="0">
                  <a:pos x="connsiteX14453" y="connsiteY14453"/>
                </a:cxn>
                <a:cxn ang="0">
                  <a:pos x="connsiteX14454" y="connsiteY14454"/>
                </a:cxn>
                <a:cxn ang="0">
                  <a:pos x="connsiteX14455" y="connsiteY14455"/>
                </a:cxn>
                <a:cxn ang="0">
                  <a:pos x="connsiteX14456" y="connsiteY14456"/>
                </a:cxn>
                <a:cxn ang="0">
                  <a:pos x="connsiteX14457" y="connsiteY14457"/>
                </a:cxn>
                <a:cxn ang="0">
                  <a:pos x="connsiteX14458" y="connsiteY14458"/>
                </a:cxn>
                <a:cxn ang="0">
                  <a:pos x="connsiteX14459" y="connsiteY14459"/>
                </a:cxn>
                <a:cxn ang="0">
                  <a:pos x="connsiteX14460" y="connsiteY14460"/>
                </a:cxn>
                <a:cxn ang="0">
                  <a:pos x="connsiteX14461" y="connsiteY14461"/>
                </a:cxn>
                <a:cxn ang="0">
                  <a:pos x="connsiteX14462" y="connsiteY14462"/>
                </a:cxn>
                <a:cxn ang="0">
                  <a:pos x="connsiteX14463" y="connsiteY14463"/>
                </a:cxn>
                <a:cxn ang="0">
                  <a:pos x="connsiteX14464" y="connsiteY14464"/>
                </a:cxn>
                <a:cxn ang="0">
                  <a:pos x="connsiteX14465" y="connsiteY14465"/>
                </a:cxn>
                <a:cxn ang="0">
                  <a:pos x="connsiteX14466" y="connsiteY14466"/>
                </a:cxn>
                <a:cxn ang="0">
                  <a:pos x="connsiteX14467" y="connsiteY14467"/>
                </a:cxn>
                <a:cxn ang="0">
                  <a:pos x="connsiteX14468" y="connsiteY14468"/>
                </a:cxn>
                <a:cxn ang="0">
                  <a:pos x="connsiteX14469" y="connsiteY14469"/>
                </a:cxn>
                <a:cxn ang="0">
                  <a:pos x="connsiteX14470" y="connsiteY14470"/>
                </a:cxn>
                <a:cxn ang="0">
                  <a:pos x="connsiteX14471" y="connsiteY14471"/>
                </a:cxn>
                <a:cxn ang="0">
                  <a:pos x="connsiteX14472" y="connsiteY14472"/>
                </a:cxn>
                <a:cxn ang="0">
                  <a:pos x="connsiteX14473" y="connsiteY14473"/>
                </a:cxn>
                <a:cxn ang="0">
                  <a:pos x="connsiteX14474" y="connsiteY14474"/>
                </a:cxn>
                <a:cxn ang="0">
                  <a:pos x="connsiteX14475" y="connsiteY14475"/>
                </a:cxn>
                <a:cxn ang="0">
                  <a:pos x="connsiteX14476" y="connsiteY14476"/>
                </a:cxn>
                <a:cxn ang="0">
                  <a:pos x="connsiteX14477" y="connsiteY14477"/>
                </a:cxn>
                <a:cxn ang="0">
                  <a:pos x="connsiteX14478" y="connsiteY14478"/>
                </a:cxn>
                <a:cxn ang="0">
                  <a:pos x="connsiteX14479" y="connsiteY14479"/>
                </a:cxn>
                <a:cxn ang="0">
                  <a:pos x="connsiteX14480" y="connsiteY14480"/>
                </a:cxn>
                <a:cxn ang="0">
                  <a:pos x="connsiteX14481" y="connsiteY14481"/>
                </a:cxn>
                <a:cxn ang="0">
                  <a:pos x="connsiteX14482" y="connsiteY14482"/>
                </a:cxn>
                <a:cxn ang="0">
                  <a:pos x="connsiteX14483" y="connsiteY14483"/>
                </a:cxn>
                <a:cxn ang="0">
                  <a:pos x="connsiteX14484" y="connsiteY14484"/>
                </a:cxn>
                <a:cxn ang="0">
                  <a:pos x="connsiteX14485" y="connsiteY14485"/>
                </a:cxn>
                <a:cxn ang="0">
                  <a:pos x="connsiteX14486" y="connsiteY14486"/>
                </a:cxn>
                <a:cxn ang="0">
                  <a:pos x="connsiteX14487" y="connsiteY14487"/>
                </a:cxn>
                <a:cxn ang="0">
                  <a:pos x="connsiteX14488" y="connsiteY14488"/>
                </a:cxn>
                <a:cxn ang="0">
                  <a:pos x="connsiteX14489" y="connsiteY14489"/>
                </a:cxn>
                <a:cxn ang="0">
                  <a:pos x="connsiteX14490" y="connsiteY14490"/>
                </a:cxn>
                <a:cxn ang="0">
                  <a:pos x="connsiteX14491" y="connsiteY14491"/>
                </a:cxn>
                <a:cxn ang="0">
                  <a:pos x="connsiteX14492" y="connsiteY14492"/>
                </a:cxn>
                <a:cxn ang="0">
                  <a:pos x="connsiteX14493" y="connsiteY14493"/>
                </a:cxn>
                <a:cxn ang="0">
                  <a:pos x="connsiteX14494" y="connsiteY14494"/>
                </a:cxn>
                <a:cxn ang="0">
                  <a:pos x="connsiteX14495" y="connsiteY14495"/>
                </a:cxn>
                <a:cxn ang="0">
                  <a:pos x="connsiteX14496" y="connsiteY14496"/>
                </a:cxn>
                <a:cxn ang="0">
                  <a:pos x="connsiteX14497" y="connsiteY14497"/>
                </a:cxn>
                <a:cxn ang="0">
                  <a:pos x="connsiteX14498" y="connsiteY14498"/>
                </a:cxn>
                <a:cxn ang="0">
                  <a:pos x="connsiteX14499" y="connsiteY14499"/>
                </a:cxn>
                <a:cxn ang="0">
                  <a:pos x="connsiteX14500" y="connsiteY14500"/>
                </a:cxn>
                <a:cxn ang="0">
                  <a:pos x="connsiteX14501" y="connsiteY14501"/>
                </a:cxn>
                <a:cxn ang="0">
                  <a:pos x="connsiteX14502" y="connsiteY14502"/>
                </a:cxn>
                <a:cxn ang="0">
                  <a:pos x="connsiteX14503" y="connsiteY14503"/>
                </a:cxn>
                <a:cxn ang="0">
                  <a:pos x="connsiteX14504" y="connsiteY14504"/>
                </a:cxn>
                <a:cxn ang="0">
                  <a:pos x="connsiteX14505" y="connsiteY14505"/>
                </a:cxn>
                <a:cxn ang="0">
                  <a:pos x="connsiteX14506" y="connsiteY14506"/>
                </a:cxn>
                <a:cxn ang="0">
                  <a:pos x="connsiteX14507" y="connsiteY14507"/>
                </a:cxn>
                <a:cxn ang="0">
                  <a:pos x="connsiteX14508" y="connsiteY14508"/>
                </a:cxn>
                <a:cxn ang="0">
                  <a:pos x="connsiteX14509" y="connsiteY14509"/>
                </a:cxn>
                <a:cxn ang="0">
                  <a:pos x="connsiteX14510" y="connsiteY14510"/>
                </a:cxn>
                <a:cxn ang="0">
                  <a:pos x="connsiteX14511" y="connsiteY14511"/>
                </a:cxn>
                <a:cxn ang="0">
                  <a:pos x="connsiteX14512" y="connsiteY14512"/>
                </a:cxn>
                <a:cxn ang="0">
                  <a:pos x="connsiteX14513" y="connsiteY14513"/>
                </a:cxn>
                <a:cxn ang="0">
                  <a:pos x="connsiteX14514" y="connsiteY14514"/>
                </a:cxn>
                <a:cxn ang="0">
                  <a:pos x="connsiteX14515" y="connsiteY14515"/>
                </a:cxn>
                <a:cxn ang="0">
                  <a:pos x="connsiteX14516" y="connsiteY14516"/>
                </a:cxn>
                <a:cxn ang="0">
                  <a:pos x="connsiteX14517" y="connsiteY14517"/>
                </a:cxn>
                <a:cxn ang="0">
                  <a:pos x="connsiteX14518" y="connsiteY14518"/>
                </a:cxn>
                <a:cxn ang="0">
                  <a:pos x="connsiteX14519" y="connsiteY14519"/>
                </a:cxn>
                <a:cxn ang="0">
                  <a:pos x="connsiteX14520" y="connsiteY14520"/>
                </a:cxn>
                <a:cxn ang="0">
                  <a:pos x="connsiteX14521" y="connsiteY14521"/>
                </a:cxn>
                <a:cxn ang="0">
                  <a:pos x="connsiteX14522" y="connsiteY14522"/>
                </a:cxn>
                <a:cxn ang="0">
                  <a:pos x="connsiteX14523" y="connsiteY14523"/>
                </a:cxn>
                <a:cxn ang="0">
                  <a:pos x="connsiteX14524" y="connsiteY14524"/>
                </a:cxn>
                <a:cxn ang="0">
                  <a:pos x="connsiteX14525" y="connsiteY14525"/>
                </a:cxn>
                <a:cxn ang="0">
                  <a:pos x="connsiteX14526" y="connsiteY14526"/>
                </a:cxn>
                <a:cxn ang="0">
                  <a:pos x="connsiteX14527" y="connsiteY14527"/>
                </a:cxn>
                <a:cxn ang="0">
                  <a:pos x="connsiteX14528" y="connsiteY14528"/>
                </a:cxn>
                <a:cxn ang="0">
                  <a:pos x="connsiteX14529" y="connsiteY14529"/>
                </a:cxn>
                <a:cxn ang="0">
                  <a:pos x="connsiteX14530" y="connsiteY14530"/>
                </a:cxn>
                <a:cxn ang="0">
                  <a:pos x="connsiteX14531" y="connsiteY14531"/>
                </a:cxn>
                <a:cxn ang="0">
                  <a:pos x="connsiteX14532" y="connsiteY14532"/>
                </a:cxn>
                <a:cxn ang="0">
                  <a:pos x="connsiteX14533" y="connsiteY14533"/>
                </a:cxn>
                <a:cxn ang="0">
                  <a:pos x="connsiteX14534" y="connsiteY14534"/>
                </a:cxn>
                <a:cxn ang="0">
                  <a:pos x="connsiteX14535" y="connsiteY14535"/>
                </a:cxn>
                <a:cxn ang="0">
                  <a:pos x="connsiteX14536" y="connsiteY14536"/>
                </a:cxn>
                <a:cxn ang="0">
                  <a:pos x="connsiteX14537" y="connsiteY14537"/>
                </a:cxn>
                <a:cxn ang="0">
                  <a:pos x="connsiteX14538" y="connsiteY14538"/>
                </a:cxn>
                <a:cxn ang="0">
                  <a:pos x="connsiteX14539" y="connsiteY14539"/>
                </a:cxn>
                <a:cxn ang="0">
                  <a:pos x="connsiteX14540" y="connsiteY14540"/>
                </a:cxn>
                <a:cxn ang="0">
                  <a:pos x="connsiteX14541" y="connsiteY14541"/>
                </a:cxn>
                <a:cxn ang="0">
                  <a:pos x="connsiteX14542" y="connsiteY14542"/>
                </a:cxn>
                <a:cxn ang="0">
                  <a:pos x="connsiteX14543" y="connsiteY14543"/>
                </a:cxn>
                <a:cxn ang="0">
                  <a:pos x="connsiteX14544" y="connsiteY14544"/>
                </a:cxn>
                <a:cxn ang="0">
                  <a:pos x="connsiteX14545" y="connsiteY14545"/>
                </a:cxn>
                <a:cxn ang="0">
                  <a:pos x="connsiteX14546" y="connsiteY14546"/>
                </a:cxn>
                <a:cxn ang="0">
                  <a:pos x="connsiteX14547" y="connsiteY14547"/>
                </a:cxn>
                <a:cxn ang="0">
                  <a:pos x="connsiteX14548" y="connsiteY14548"/>
                </a:cxn>
                <a:cxn ang="0">
                  <a:pos x="connsiteX14549" y="connsiteY14549"/>
                </a:cxn>
                <a:cxn ang="0">
                  <a:pos x="connsiteX14550" y="connsiteY14550"/>
                </a:cxn>
                <a:cxn ang="0">
                  <a:pos x="connsiteX14551" y="connsiteY14551"/>
                </a:cxn>
                <a:cxn ang="0">
                  <a:pos x="connsiteX14552" y="connsiteY14552"/>
                </a:cxn>
                <a:cxn ang="0">
                  <a:pos x="connsiteX14553" y="connsiteY14553"/>
                </a:cxn>
                <a:cxn ang="0">
                  <a:pos x="connsiteX14554" y="connsiteY14554"/>
                </a:cxn>
                <a:cxn ang="0">
                  <a:pos x="connsiteX14555" y="connsiteY14555"/>
                </a:cxn>
                <a:cxn ang="0">
                  <a:pos x="connsiteX14556" y="connsiteY14556"/>
                </a:cxn>
                <a:cxn ang="0">
                  <a:pos x="connsiteX14557" y="connsiteY14557"/>
                </a:cxn>
                <a:cxn ang="0">
                  <a:pos x="connsiteX14558" y="connsiteY14558"/>
                </a:cxn>
                <a:cxn ang="0">
                  <a:pos x="connsiteX14559" y="connsiteY14559"/>
                </a:cxn>
                <a:cxn ang="0">
                  <a:pos x="connsiteX14560" y="connsiteY14560"/>
                </a:cxn>
                <a:cxn ang="0">
                  <a:pos x="connsiteX14561" y="connsiteY14561"/>
                </a:cxn>
                <a:cxn ang="0">
                  <a:pos x="connsiteX14562" y="connsiteY14562"/>
                </a:cxn>
                <a:cxn ang="0">
                  <a:pos x="connsiteX14563" y="connsiteY14563"/>
                </a:cxn>
                <a:cxn ang="0">
                  <a:pos x="connsiteX14564" y="connsiteY14564"/>
                </a:cxn>
                <a:cxn ang="0">
                  <a:pos x="connsiteX14565" y="connsiteY14565"/>
                </a:cxn>
                <a:cxn ang="0">
                  <a:pos x="connsiteX14566" y="connsiteY14566"/>
                </a:cxn>
                <a:cxn ang="0">
                  <a:pos x="connsiteX14567" y="connsiteY14567"/>
                </a:cxn>
                <a:cxn ang="0">
                  <a:pos x="connsiteX14568" y="connsiteY14568"/>
                </a:cxn>
                <a:cxn ang="0">
                  <a:pos x="connsiteX14569" y="connsiteY14569"/>
                </a:cxn>
                <a:cxn ang="0">
                  <a:pos x="connsiteX14570" y="connsiteY14570"/>
                </a:cxn>
                <a:cxn ang="0">
                  <a:pos x="connsiteX14571" y="connsiteY14571"/>
                </a:cxn>
                <a:cxn ang="0">
                  <a:pos x="connsiteX14572" y="connsiteY14572"/>
                </a:cxn>
                <a:cxn ang="0">
                  <a:pos x="connsiteX14573" y="connsiteY14573"/>
                </a:cxn>
                <a:cxn ang="0">
                  <a:pos x="connsiteX14574" y="connsiteY14574"/>
                </a:cxn>
                <a:cxn ang="0">
                  <a:pos x="connsiteX14575" y="connsiteY14575"/>
                </a:cxn>
                <a:cxn ang="0">
                  <a:pos x="connsiteX14576" y="connsiteY14576"/>
                </a:cxn>
                <a:cxn ang="0">
                  <a:pos x="connsiteX14577" y="connsiteY14577"/>
                </a:cxn>
                <a:cxn ang="0">
                  <a:pos x="connsiteX14578" y="connsiteY14578"/>
                </a:cxn>
                <a:cxn ang="0">
                  <a:pos x="connsiteX14579" y="connsiteY14579"/>
                </a:cxn>
                <a:cxn ang="0">
                  <a:pos x="connsiteX14580" y="connsiteY14580"/>
                </a:cxn>
                <a:cxn ang="0">
                  <a:pos x="connsiteX14581" y="connsiteY14581"/>
                </a:cxn>
                <a:cxn ang="0">
                  <a:pos x="connsiteX14582" y="connsiteY14582"/>
                </a:cxn>
                <a:cxn ang="0">
                  <a:pos x="connsiteX14583" y="connsiteY14583"/>
                </a:cxn>
                <a:cxn ang="0">
                  <a:pos x="connsiteX14584" y="connsiteY14584"/>
                </a:cxn>
                <a:cxn ang="0">
                  <a:pos x="connsiteX14585" y="connsiteY14585"/>
                </a:cxn>
                <a:cxn ang="0">
                  <a:pos x="connsiteX14586" y="connsiteY14586"/>
                </a:cxn>
                <a:cxn ang="0">
                  <a:pos x="connsiteX14587" y="connsiteY14587"/>
                </a:cxn>
                <a:cxn ang="0">
                  <a:pos x="connsiteX14588" y="connsiteY14588"/>
                </a:cxn>
                <a:cxn ang="0">
                  <a:pos x="connsiteX14589" y="connsiteY14589"/>
                </a:cxn>
                <a:cxn ang="0">
                  <a:pos x="connsiteX14590" y="connsiteY14590"/>
                </a:cxn>
                <a:cxn ang="0">
                  <a:pos x="connsiteX14591" y="connsiteY14591"/>
                </a:cxn>
                <a:cxn ang="0">
                  <a:pos x="connsiteX14592" y="connsiteY14592"/>
                </a:cxn>
                <a:cxn ang="0">
                  <a:pos x="connsiteX14593" y="connsiteY14593"/>
                </a:cxn>
                <a:cxn ang="0">
                  <a:pos x="connsiteX14594" y="connsiteY14594"/>
                </a:cxn>
                <a:cxn ang="0">
                  <a:pos x="connsiteX14595" y="connsiteY14595"/>
                </a:cxn>
                <a:cxn ang="0">
                  <a:pos x="connsiteX14596" y="connsiteY14596"/>
                </a:cxn>
                <a:cxn ang="0">
                  <a:pos x="connsiteX14597" y="connsiteY14597"/>
                </a:cxn>
                <a:cxn ang="0">
                  <a:pos x="connsiteX14598" y="connsiteY14598"/>
                </a:cxn>
                <a:cxn ang="0">
                  <a:pos x="connsiteX14599" y="connsiteY14599"/>
                </a:cxn>
                <a:cxn ang="0">
                  <a:pos x="connsiteX14600" y="connsiteY14600"/>
                </a:cxn>
                <a:cxn ang="0">
                  <a:pos x="connsiteX14601" y="connsiteY14601"/>
                </a:cxn>
                <a:cxn ang="0">
                  <a:pos x="connsiteX14602" y="connsiteY14602"/>
                </a:cxn>
                <a:cxn ang="0">
                  <a:pos x="connsiteX14603" y="connsiteY14603"/>
                </a:cxn>
                <a:cxn ang="0">
                  <a:pos x="connsiteX14604" y="connsiteY14604"/>
                </a:cxn>
                <a:cxn ang="0">
                  <a:pos x="connsiteX14605" y="connsiteY14605"/>
                </a:cxn>
                <a:cxn ang="0">
                  <a:pos x="connsiteX14606" y="connsiteY14606"/>
                </a:cxn>
                <a:cxn ang="0">
                  <a:pos x="connsiteX14607" y="connsiteY14607"/>
                </a:cxn>
                <a:cxn ang="0">
                  <a:pos x="connsiteX14608" y="connsiteY14608"/>
                </a:cxn>
                <a:cxn ang="0">
                  <a:pos x="connsiteX14609" y="connsiteY14609"/>
                </a:cxn>
                <a:cxn ang="0">
                  <a:pos x="connsiteX14610" y="connsiteY14610"/>
                </a:cxn>
                <a:cxn ang="0">
                  <a:pos x="connsiteX14611" y="connsiteY14611"/>
                </a:cxn>
                <a:cxn ang="0">
                  <a:pos x="connsiteX14612" y="connsiteY14612"/>
                </a:cxn>
                <a:cxn ang="0">
                  <a:pos x="connsiteX14613" y="connsiteY14613"/>
                </a:cxn>
                <a:cxn ang="0">
                  <a:pos x="connsiteX14614" y="connsiteY14614"/>
                </a:cxn>
                <a:cxn ang="0">
                  <a:pos x="connsiteX14615" y="connsiteY14615"/>
                </a:cxn>
                <a:cxn ang="0">
                  <a:pos x="connsiteX14616" y="connsiteY14616"/>
                </a:cxn>
                <a:cxn ang="0">
                  <a:pos x="connsiteX14617" y="connsiteY14617"/>
                </a:cxn>
                <a:cxn ang="0">
                  <a:pos x="connsiteX14618" y="connsiteY14618"/>
                </a:cxn>
                <a:cxn ang="0">
                  <a:pos x="connsiteX14619" y="connsiteY14619"/>
                </a:cxn>
                <a:cxn ang="0">
                  <a:pos x="connsiteX14620" y="connsiteY14620"/>
                </a:cxn>
                <a:cxn ang="0">
                  <a:pos x="connsiteX14621" y="connsiteY14621"/>
                </a:cxn>
                <a:cxn ang="0">
                  <a:pos x="connsiteX14622" y="connsiteY14622"/>
                </a:cxn>
                <a:cxn ang="0">
                  <a:pos x="connsiteX14623" y="connsiteY14623"/>
                </a:cxn>
                <a:cxn ang="0">
                  <a:pos x="connsiteX14624" y="connsiteY14624"/>
                </a:cxn>
                <a:cxn ang="0">
                  <a:pos x="connsiteX14625" y="connsiteY14625"/>
                </a:cxn>
                <a:cxn ang="0">
                  <a:pos x="connsiteX14626" y="connsiteY14626"/>
                </a:cxn>
                <a:cxn ang="0">
                  <a:pos x="connsiteX14627" y="connsiteY14627"/>
                </a:cxn>
                <a:cxn ang="0">
                  <a:pos x="connsiteX14628" y="connsiteY14628"/>
                </a:cxn>
                <a:cxn ang="0">
                  <a:pos x="connsiteX14629" y="connsiteY14629"/>
                </a:cxn>
                <a:cxn ang="0">
                  <a:pos x="connsiteX14630" y="connsiteY14630"/>
                </a:cxn>
                <a:cxn ang="0">
                  <a:pos x="connsiteX14631" y="connsiteY14631"/>
                </a:cxn>
                <a:cxn ang="0">
                  <a:pos x="connsiteX14632" y="connsiteY14632"/>
                </a:cxn>
                <a:cxn ang="0">
                  <a:pos x="connsiteX14633" y="connsiteY14633"/>
                </a:cxn>
                <a:cxn ang="0">
                  <a:pos x="connsiteX14634" y="connsiteY14634"/>
                </a:cxn>
                <a:cxn ang="0">
                  <a:pos x="connsiteX14635" y="connsiteY14635"/>
                </a:cxn>
                <a:cxn ang="0">
                  <a:pos x="connsiteX14636" y="connsiteY14636"/>
                </a:cxn>
                <a:cxn ang="0">
                  <a:pos x="connsiteX14637" y="connsiteY14637"/>
                </a:cxn>
                <a:cxn ang="0">
                  <a:pos x="connsiteX14638" y="connsiteY14638"/>
                </a:cxn>
                <a:cxn ang="0">
                  <a:pos x="connsiteX14639" y="connsiteY14639"/>
                </a:cxn>
                <a:cxn ang="0">
                  <a:pos x="connsiteX14640" y="connsiteY14640"/>
                </a:cxn>
                <a:cxn ang="0">
                  <a:pos x="connsiteX14641" y="connsiteY14641"/>
                </a:cxn>
                <a:cxn ang="0">
                  <a:pos x="connsiteX14642" y="connsiteY14642"/>
                </a:cxn>
                <a:cxn ang="0">
                  <a:pos x="connsiteX14643" y="connsiteY14643"/>
                </a:cxn>
                <a:cxn ang="0">
                  <a:pos x="connsiteX14644" y="connsiteY14644"/>
                </a:cxn>
                <a:cxn ang="0">
                  <a:pos x="connsiteX14645" y="connsiteY14645"/>
                </a:cxn>
                <a:cxn ang="0">
                  <a:pos x="connsiteX14646" y="connsiteY14646"/>
                </a:cxn>
                <a:cxn ang="0">
                  <a:pos x="connsiteX14647" y="connsiteY14647"/>
                </a:cxn>
                <a:cxn ang="0">
                  <a:pos x="connsiteX14648" y="connsiteY14648"/>
                </a:cxn>
                <a:cxn ang="0">
                  <a:pos x="connsiteX14649" y="connsiteY14649"/>
                </a:cxn>
                <a:cxn ang="0">
                  <a:pos x="connsiteX14650" y="connsiteY14650"/>
                </a:cxn>
                <a:cxn ang="0">
                  <a:pos x="connsiteX14651" y="connsiteY14651"/>
                </a:cxn>
                <a:cxn ang="0">
                  <a:pos x="connsiteX14652" y="connsiteY14652"/>
                </a:cxn>
                <a:cxn ang="0">
                  <a:pos x="connsiteX14653" y="connsiteY14653"/>
                </a:cxn>
                <a:cxn ang="0">
                  <a:pos x="connsiteX14654" y="connsiteY14654"/>
                </a:cxn>
                <a:cxn ang="0">
                  <a:pos x="connsiteX14655" y="connsiteY14655"/>
                </a:cxn>
                <a:cxn ang="0">
                  <a:pos x="connsiteX14656" y="connsiteY14656"/>
                </a:cxn>
                <a:cxn ang="0">
                  <a:pos x="connsiteX14657" y="connsiteY14657"/>
                </a:cxn>
                <a:cxn ang="0">
                  <a:pos x="connsiteX14658" y="connsiteY14658"/>
                </a:cxn>
                <a:cxn ang="0">
                  <a:pos x="connsiteX14659" y="connsiteY14659"/>
                </a:cxn>
                <a:cxn ang="0">
                  <a:pos x="connsiteX14660" y="connsiteY14660"/>
                </a:cxn>
                <a:cxn ang="0">
                  <a:pos x="connsiteX14661" y="connsiteY14661"/>
                </a:cxn>
                <a:cxn ang="0">
                  <a:pos x="connsiteX14662" y="connsiteY14662"/>
                </a:cxn>
                <a:cxn ang="0">
                  <a:pos x="connsiteX14663" y="connsiteY14663"/>
                </a:cxn>
                <a:cxn ang="0">
                  <a:pos x="connsiteX14664" y="connsiteY14664"/>
                </a:cxn>
                <a:cxn ang="0">
                  <a:pos x="connsiteX14665" y="connsiteY14665"/>
                </a:cxn>
                <a:cxn ang="0">
                  <a:pos x="connsiteX14666" y="connsiteY14666"/>
                </a:cxn>
                <a:cxn ang="0">
                  <a:pos x="connsiteX14667" y="connsiteY14667"/>
                </a:cxn>
                <a:cxn ang="0">
                  <a:pos x="connsiteX14668" y="connsiteY14668"/>
                </a:cxn>
                <a:cxn ang="0">
                  <a:pos x="connsiteX14669" y="connsiteY14669"/>
                </a:cxn>
                <a:cxn ang="0">
                  <a:pos x="connsiteX14670" y="connsiteY14670"/>
                </a:cxn>
                <a:cxn ang="0">
                  <a:pos x="connsiteX14671" y="connsiteY14671"/>
                </a:cxn>
                <a:cxn ang="0">
                  <a:pos x="connsiteX14672" y="connsiteY14672"/>
                </a:cxn>
                <a:cxn ang="0">
                  <a:pos x="connsiteX14673" y="connsiteY14673"/>
                </a:cxn>
                <a:cxn ang="0">
                  <a:pos x="connsiteX14674" y="connsiteY14674"/>
                </a:cxn>
                <a:cxn ang="0">
                  <a:pos x="connsiteX14675" y="connsiteY14675"/>
                </a:cxn>
                <a:cxn ang="0">
                  <a:pos x="connsiteX14676" y="connsiteY14676"/>
                </a:cxn>
                <a:cxn ang="0">
                  <a:pos x="connsiteX14677" y="connsiteY14677"/>
                </a:cxn>
                <a:cxn ang="0">
                  <a:pos x="connsiteX14678" y="connsiteY14678"/>
                </a:cxn>
                <a:cxn ang="0">
                  <a:pos x="connsiteX14679" y="connsiteY14679"/>
                </a:cxn>
                <a:cxn ang="0">
                  <a:pos x="connsiteX14680" y="connsiteY14680"/>
                </a:cxn>
                <a:cxn ang="0">
                  <a:pos x="connsiteX14681" y="connsiteY14681"/>
                </a:cxn>
                <a:cxn ang="0">
                  <a:pos x="connsiteX14682" y="connsiteY14682"/>
                </a:cxn>
                <a:cxn ang="0">
                  <a:pos x="connsiteX14683" y="connsiteY14683"/>
                </a:cxn>
                <a:cxn ang="0">
                  <a:pos x="connsiteX14684" y="connsiteY14684"/>
                </a:cxn>
                <a:cxn ang="0">
                  <a:pos x="connsiteX14685" y="connsiteY14685"/>
                </a:cxn>
                <a:cxn ang="0">
                  <a:pos x="connsiteX14686" y="connsiteY14686"/>
                </a:cxn>
                <a:cxn ang="0">
                  <a:pos x="connsiteX14687" y="connsiteY14687"/>
                </a:cxn>
                <a:cxn ang="0">
                  <a:pos x="connsiteX14688" y="connsiteY14688"/>
                </a:cxn>
                <a:cxn ang="0">
                  <a:pos x="connsiteX14689" y="connsiteY14689"/>
                </a:cxn>
                <a:cxn ang="0">
                  <a:pos x="connsiteX14690" y="connsiteY14690"/>
                </a:cxn>
                <a:cxn ang="0">
                  <a:pos x="connsiteX14691" y="connsiteY14691"/>
                </a:cxn>
                <a:cxn ang="0">
                  <a:pos x="connsiteX14692" y="connsiteY14692"/>
                </a:cxn>
                <a:cxn ang="0">
                  <a:pos x="connsiteX14693" y="connsiteY14693"/>
                </a:cxn>
                <a:cxn ang="0">
                  <a:pos x="connsiteX14694" y="connsiteY14694"/>
                </a:cxn>
                <a:cxn ang="0">
                  <a:pos x="connsiteX14695" y="connsiteY14695"/>
                </a:cxn>
                <a:cxn ang="0">
                  <a:pos x="connsiteX14696" y="connsiteY14696"/>
                </a:cxn>
                <a:cxn ang="0">
                  <a:pos x="connsiteX14697" y="connsiteY14697"/>
                </a:cxn>
                <a:cxn ang="0">
                  <a:pos x="connsiteX14698" y="connsiteY14698"/>
                </a:cxn>
                <a:cxn ang="0">
                  <a:pos x="connsiteX14699" y="connsiteY14699"/>
                </a:cxn>
                <a:cxn ang="0">
                  <a:pos x="connsiteX14700" y="connsiteY14700"/>
                </a:cxn>
                <a:cxn ang="0">
                  <a:pos x="connsiteX14701" y="connsiteY14701"/>
                </a:cxn>
                <a:cxn ang="0">
                  <a:pos x="connsiteX14702" y="connsiteY14702"/>
                </a:cxn>
                <a:cxn ang="0">
                  <a:pos x="connsiteX14703" y="connsiteY14703"/>
                </a:cxn>
                <a:cxn ang="0">
                  <a:pos x="connsiteX14704" y="connsiteY14704"/>
                </a:cxn>
                <a:cxn ang="0">
                  <a:pos x="connsiteX14705" y="connsiteY14705"/>
                </a:cxn>
                <a:cxn ang="0">
                  <a:pos x="connsiteX14706" y="connsiteY14706"/>
                </a:cxn>
                <a:cxn ang="0">
                  <a:pos x="connsiteX14707" y="connsiteY14707"/>
                </a:cxn>
                <a:cxn ang="0">
                  <a:pos x="connsiteX14708" y="connsiteY14708"/>
                </a:cxn>
                <a:cxn ang="0">
                  <a:pos x="connsiteX14709" y="connsiteY14709"/>
                </a:cxn>
                <a:cxn ang="0">
                  <a:pos x="connsiteX14710" y="connsiteY14710"/>
                </a:cxn>
                <a:cxn ang="0">
                  <a:pos x="connsiteX14711" y="connsiteY14711"/>
                </a:cxn>
                <a:cxn ang="0">
                  <a:pos x="connsiteX14712" y="connsiteY14712"/>
                </a:cxn>
                <a:cxn ang="0">
                  <a:pos x="connsiteX14713" y="connsiteY14713"/>
                </a:cxn>
                <a:cxn ang="0">
                  <a:pos x="connsiteX14714" y="connsiteY14714"/>
                </a:cxn>
                <a:cxn ang="0">
                  <a:pos x="connsiteX14715" y="connsiteY14715"/>
                </a:cxn>
                <a:cxn ang="0">
                  <a:pos x="connsiteX14716" y="connsiteY14716"/>
                </a:cxn>
                <a:cxn ang="0">
                  <a:pos x="connsiteX14717" y="connsiteY14717"/>
                </a:cxn>
                <a:cxn ang="0">
                  <a:pos x="connsiteX14718" y="connsiteY14718"/>
                </a:cxn>
                <a:cxn ang="0">
                  <a:pos x="connsiteX14719" y="connsiteY14719"/>
                </a:cxn>
                <a:cxn ang="0">
                  <a:pos x="connsiteX14720" y="connsiteY14720"/>
                </a:cxn>
                <a:cxn ang="0">
                  <a:pos x="connsiteX14721" y="connsiteY14721"/>
                </a:cxn>
                <a:cxn ang="0">
                  <a:pos x="connsiteX14722" y="connsiteY14722"/>
                </a:cxn>
                <a:cxn ang="0">
                  <a:pos x="connsiteX14723" y="connsiteY14723"/>
                </a:cxn>
                <a:cxn ang="0">
                  <a:pos x="connsiteX14724" y="connsiteY14724"/>
                </a:cxn>
                <a:cxn ang="0">
                  <a:pos x="connsiteX14725" y="connsiteY14725"/>
                </a:cxn>
                <a:cxn ang="0">
                  <a:pos x="connsiteX14726" y="connsiteY14726"/>
                </a:cxn>
                <a:cxn ang="0">
                  <a:pos x="connsiteX14727" y="connsiteY14727"/>
                </a:cxn>
                <a:cxn ang="0">
                  <a:pos x="connsiteX14728" y="connsiteY14728"/>
                </a:cxn>
                <a:cxn ang="0">
                  <a:pos x="connsiteX14729" y="connsiteY14729"/>
                </a:cxn>
                <a:cxn ang="0">
                  <a:pos x="connsiteX14730" y="connsiteY14730"/>
                </a:cxn>
                <a:cxn ang="0">
                  <a:pos x="connsiteX14731" y="connsiteY14731"/>
                </a:cxn>
                <a:cxn ang="0">
                  <a:pos x="connsiteX14732" y="connsiteY14732"/>
                </a:cxn>
                <a:cxn ang="0">
                  <a:pos x="connsiteX14733" y="connsiteY14733"/>
                </a:cxn>
                <a:cxn ang="0">
                  <a:pos x="connsiteX14734" y="connsiteY14734"/>
                </a:cxn>
                <a:cxn ang="0">
                  <a:pos x="connsiteX14735" y="connsiteY14735"/>
                </a:cxn>
                <a:cxn ang="0">
                  <a:pos x="connsiteX14736" y="connsiteY14736"/>
                </a:cxn>
                <a:cxn ang="0">
                  <a:pos x="connsiteX14737" y="connsiteY14737"/>
                </a:cxn>
                <a:cxn ang="0">
                  <a:pos x="connsiteX14738" y="connsiteY14738"/>
                </a:cxn>
                <a:cxn ang="0">
                  <a:pos x="connsiteX14739" y="connsiteY14739"/>
                </a:cxn>
                <a:cxn ang="0">
                  <a:pos x="connsiteX14740" y="connsiteY14740"/>
                </a:cxn>
                <a:cxn ang="0">
                  <a:pos x="connsiteX14741" y="connsiteY14741"/>
                </a:cxn>
                <a:cxn ang="0">
                  <a:pos x="connsiteX14742" y="connsiteY14742"/>
                </a:cxn>
                <a:cxn ang="0">
                  <a:pos x="connsiteX14743" y="connsiteY14743"/>
                </a:cxn>
                <a:cxn ang="0">
                  <a:pos x="connsiteX14744" y="connsiteY14744"/>
                </a:cxn>
                <a:cxn ang="0">
                  <a:pos x="connsiteX14745" y="connsiteY14745"/>
                </a:cxn>
                <a:cxn ang="0">
                  <a:pos x="connsiteX14746" y="connsiteY14746"/>
                </a:cxn>
                <a:cxn ang="0">
                  <a:pos x="connsiteX14747" y="connsiteY14747"/>
                </a:cxn>
                <a:cxn ang="0">
                  <a:pos x="connsiteX14748" y="connsiteY14748"/>
                </a:cxn>
                <a:cxn ang="0">
                  <a:pos x="connsiteX14749" y="connsiteY14749"/>
                </a:cxn>
                <a:cxn ang="0">
                  <a:pos x="connsiteX14750" y="connsiteY14750"/>
                </a:cxn>
                <a:cxn ang="0">
                  <a:pos x="connsiteX14751" y="connsiteY14751"/>
                </a:cxn>
                <a:cxn ang="0">
                  <a:pos x="connsiteX14752" y="connsiteY14752"/>
                </a:cxn>
                <a:cxn ang="0">
                  <a:pos x="connsiteX14753" y="connsiteY14753"/>
                </a:cxn>
                <a:cxn ang="0">
                  <a:pos x="connsiteX14754" y="connsiteY14754"/>
                </a:cxn>
                <a:cxn ang="0">
                  <a:pos x="connsiteX14755" y="connsiteY14755"/>
                </a:cxn>
                <a:cxn ang="0">
                  <a:pos x="connsiteX14756" y="connsiteY14756"/>
                </a:cxn>
                <a:cxn ang="0">
                  <a:pos x="connsiteX14757" y="connsiteY14757"/>
                </a:cxn>
                <a:cxn ang="0">
                  <a:pos x="connsiteX14758" y="connsiteY14758"/>
                </a:cxn>
                <a:cxn ang="0">
                  <a:pos x="connsiteX14759" y="connsiteY14759"/>
                </a:cxn>
                <a:cxn ang="0">
                  <a:pos x="connsiteX14760" y="connsiteY14760"/>
                </a:cxn>
                <a:cxn ang="0">
                  <a:pos x="connsiteX14761" y="connsiteY14761"/>
                </a:cxn>
                <a:cxn ang="0">
                  <a:pos x="connsiteX14762" y="connsiteY14762"/>
                </a:cxn>
                <a:cxn ang="0">
                  <a:pos x="connsiteX14763" y="connsiteY14763"/>
                </a:cxn>
                <a:cxn ang="0">
                  <a:pos x="connsiteX14764" y="connsiteY14764"/>
                </a:cxn>
                <a:cxn ang="0">
                  <a:pos x="connsiteX14765" y="connsiteY14765"/>
                </a:cxn>
                <a:cxn ang="0">
                  <a:pos x="connsiteX14766" y="connsiteY14766"/>
                </a:cxn>
                <a:cxn ang="0">
                  <a:pos x="connsiteX14767" y="connsiteY14767"/>
                </a:cxn>
                <a:cxn ang="0">
                  <a:pos x="connsiteX14768" y="connsiteY14768"/>
                </a:cxn>
                <a:cxn ang="0">
                  <a:pos x="connsiteX14769" y="connsiteY14769"/>
                </a:cxn>
                <a:cxn ang="0">
                  <a:pos x="connsiteX14770" y="connsiteY14770"/>
                </a:cxn>
                <a:cxn ang="0">
                  <a:pos x="connsiteX14771" y="connsiteY14771"/>
                </a:cxn>
                <a:cxn ang="0">
                  <a:pos x="connsiteX14772" y="connsiteY14772"/>
                </a:cxn>
                <a:cxn ang="0">
                  <a:pos x="connsiteX14773" y="connsiteY14773"/>
                </a:cxn>
                <a:cxn ang="0">
                  <a:pos x="connsiteX14774" y="connsiteY14774"/>
                </a:cxn>
                <a:cxn ang="0">
                  <a:pos x="connsiteX14775" y="connsiteY14775"/>
                </a:cxn>
                <a:cxn ang="0">
                  <a:pos x="connsiteX14776" y="connsiteY14776"/>
                </a:cxn>
                <a:cxn ang="0">
                  <a:pos x="connsiteX14777" y="connsiteY14777"/>
                </a:cxn>
                <a:cxn ang="0">
                  <a:pos x="connsiteX14778" y="connsiteY14778"/>
                </a:cxn>
                <a:cxn ang="0">
                  <a:pos x="connsiteX14779" y="connsiteY14779"/>
                </a:cxn>
                <a:cxn ang="0">
                  <a:pos x="connsiteX14780" y="connsiteY14780"/>
                </a:cxn>
                <a:cxn ang="0">
                  <a:pos x="connsiteX14781" y="connsiteY14781"/>
                </a:cxn>
                <a:cxn ang="0">
                  <a:pos x="connsiteX14782" y="connsiteY14782"/>
                </a:cxn>
                <a:cxn ang="0">
                  <a:pos x="connsiteX14783" y="connsiteY14783"/>
                </a:cxn>
                <a:cxn ang="0">
                  <a:pos x="connsiteX14784" y="connsiteY14784"/>
                </a:cxn>
                <a:cxn ang="0">
                  <a:pos x="connsiteX14785" y="connsiteY14785"/>
                </a:cxn>
                <a:cxn ang="0">
                  <a:pos x="connsiteX14786" y="connsiteY14786"/>
                </a:cxn>
                <a:cxn ang="0">
                  <a:pos x="connsiteX14787" y="connsiteY14787"/>
                </a:cxn>
                <a:cxn ang="0">
                  <a:pos x="connsiteX14788" y="connsiteY14788"/>
                </a:cxn>
                <a:cxn ang="0">
                  <a:pos x="connsiteX14789" y="connsiteY14789"/>
                </a:cxn>
                <a:cxn ang="0">
                  <a:pos x="connsiteX14790" y="connsiteY14790"/>
                </a:cxn>
                <a:cxn ang="0">
                  <a:pos x="connsiteX14791" y="connsiteY14791"/>
                </a:cxn>
                <a:cxn ang="0">
                  <a:pos x="connsiteX14792" y="connsiteY14792"/>
                </a:cxn>
                <a:cxn ang="0">
                  <a:pos x="connsiteX14793" y="connsiteY14793"/>
                </a:cxn>
                <a:cxn ang="0">
                  <a:pos x="connsiteX14794" y="connsiteY14794"/>
                </a:cxn>
                <a:cxn ang="0">
                  <a:pos x="connsiteX14795" y="connsiteY14795"/>
                </a:cxn>
                <a:cxn ang="0">
                  <a:pos x="connsiteX14796" y="connsiteY14796"/>
                </a:cxn>
                <a:cxn ang="0">
                  <a:pos x="connsiteX14797" y="connsiteY14797"/>
                </a:cxn>
                <a:cxn ang="0">
                  <a:pos x="connsiteX14798" y="connsiteY14798"/>
                </a:cxn>
                <a:cxn ang="0">
                  <a:pos x="connsiteX14799" y="connsiteY14799"/>
                </a:cxn>
                <a:cxn ang="0">
                  <a:pos x="connsiteX14800" y="connsiteY14800"/>
                </a:cxn>
                <a:cxn ang="0">
                  <a:pos x="connsiteX14801" y="connsiteY14801"/>
                </a:cxn>
                <a:cxn ang="0">
                  <a:pos x="connsiteX14802" y="connsiteY14802"/>
                </a:cxn>
                <a:cxn ang="0">
                  <a:pos x="connsiteX14803" y="connsiteY14803"/>
                </a:cxn>
                <a:cxn ang="0">
                  <a:pos x="connsiteX14804" y="connsiteY14804"/>
                </a:cxn>
                <a:cxn ang="0">
                  <a:pos x="connsiteX14805" y="connsiteY14805"/>
                </a:cxn>
                <a:cxn ang="0">
                  <a:pos x="connsiteX14806" y="connsiteY14806"/>
                </a:cxn>
                <a:cxn ang="0">
                  <a:pos x="connsiteX14807" y="connsiteY14807"/>
                </a:cxn>
                <a:cxn ang="0">
                  <a:pos x="connsiteX14808" y="connsiteY14808"/>
                </a:cxn>
                <a:cxn ang="0">
                  <a:pos x="connsiteX14809" y="connsiteY14809"/>
                </a:cxn>
                <a:cxn ang="0">
                  <a:pos x="connsiteX14810" y="connsiteY14810"/>
                </a:cxn>
                <a:cxn ang="0">
                  <a:pos x="connsiteX14811" y="connsiteY14811"/>
                </a:cxn>
                <a:cxn ang="0">
                  <a:pos x="connsiteX14812" y="connsiteY14812"/>
                </a:cxn>
                <a:cxn ang="0">
                  <a:pos x="connsiteX14813" y="connsiteY14813"/>
                </a:cxn>
                <a:cxn ang="0">
                  <a:pos x="connsiteX14814" y="connsiteY14814"/>
                </a:cxn>
                <a:cxn ang="0">
                  <a:pos x="connsiteX14815" y="connsiteY14815"/>
                </a:cxn>
                <a:cxn ang="0">
                  <a:pos x="connsiteX14816" y="connsiteY14816"/>
                </a:cxn>
                <a:cxn ang="0">
                  <a:pos x="connsiteX14817" y="connsiteY14817"/>
                </a:cxn>
                <a:cxn ang="0">
                  <a:pos x="connsiteX14818" y="connsiteY14818"/>
                </a:cxn>
                <a:cxn ang="0">
                  <a:pos x="connsiteX14819" y="connsiteY14819"/>
                </a:cxn>
                <a:cxn ang="0">
                  <a:pos x="connsiteX14820" y="connsiteY14820"/>
                </a:cxn>
                <a:cxn ang="0">
                  <a:pos x="connsiteX14821" y="connsiteY14821"/>
                </a:cxn>
                <a:cxn ang="0">
                  <a:pos x="connsiteX14822" y="connsiteY14822"/>
                </a:cxn>
                <a:cxn ang="0">
                  <a:pos x="connsiteX14823" y="connsiteY14823"/>
                </a:cxn>
                <a:cxn ang="0">
                  <a:pos x="connsiteX14824" y="connsiteY14824"/>
                </a:cxn>
                <a:cxn ang="0">
                  <a:pos x="connsiteX14825" y="connsiteY14825"/>
                </a:cxn>
                <a:cxn ang="0">
                  <a:pos x="connsiteX14826" y="connsiteY14826"/>
                </a:cxn>
                <a:cxn ang="0">
                  <a:pos x="connsiteX14827" y="connsiteY14827"/>
                </a:cxn>
                <a:cxn ang="0">
                  <a:pos x="connsiteX14828" y="connsiteY14828"/>
                </a:cxn>
                <a:cxn ang="0">
                  <a:pos x="connsiteX14829" y="connsiteY14829"/>
                </a:cxn>
                <a:cxn ang="0">
                  <a:pos x="connsiteX14830" y="connsiteY14830"/>
                </a:cxn>
                <a:cxn ang="0">
                  <a:pos x="connsiteX14831" y="connsiteY14831"/>
                </a:cxn>
                <a:cxn ang="0">
                  <a:pos x="connsiteX14832" y="connsiteY14832"/>
                </a:cxn>
                <a:cxn ang="0">
                  <a:pos x="connsiteX14833" y="connsiteY14833"/>
                </a:cxn>
                <a:cxn ang="0">
                  <a:pos x="connsiteX14834" y="connsiteY14834"/>
                </a:cxn>
                <a:cxn ang="0">
                  <a:pos x="connsiteX14835" y="connsiteY14835"/>
                </a:cxn>
                <a:cxn ang="0">
                  <a:pos x="connsiteX14836" y="connsiteY14836"/>
                </a:cxn>
                <a:cxn ang="0">
                  <a:pos x="connsiteX14837" y="connsiteY14837"/>
                </a:cxn>
                <a:cxn ang="0">
                  <a:pos x="connsiteX14838" y="connsiteY14838"/>
                </a:cxn>
                <a:cxn ang="0">
                  <a:pos x="connsiteX14839" y="connsiteY14839"/>
                </a:cxn>
                <a:cxn ang="0">
                  <a:pos x="connsiteX14840" y="connsiteY14840"/>
                </a:cxn>
                <a:cxn ang="0">
                  <a:pos x="connsiteX14841" y="connsiteY14841"/>
                </a:cxn>
                <a:cxn ang="0">
                  <a:pos x="connsiteX14842" y="connsiteY14842"/>
                </a:cxn>
                <a:cxn ang="0">
                  <a:pos x="connsiteX14843" y="connsiteY14843"/>
                </a:cxn>
                <a:cxn ang="0">
                  <a:pos x="connsiteX14844" y="connsiteY14844"/>
                </a:cxn>
                <a:cxn ang="0">
                  <a:pos x="connsiteX14845" y="connsiteY14845"/>
                </a:cxn>
                <a:cxn ang="0">
                  <a:pos x="connsiteX14846" y="connsiteY14846"/>
                </a:cxn>
                <a:cxn ang="0">
                  <a:pos x="connsiteX14847" y="connsiteY14847"/>
                </a:cxn>
                <a:cxn ang="0">
                  <a:pos x="connsiteX14848" y="connsiteY14848"/>
                </a:cxn>
                <a:cxn ang="0">
                  <a:pos x="connsiteX14849" y="connsiteY14849"/>
                </a:cxn>
                <a:cxn ang="0">
                  <a:pos x="connsiteX14850" y="connsiteY14850"/>
                </a:cxn>
                <a:cxn ang="0">
                  <a:pos x="connsiteX14851" y="connsiteY14851"/>
                </a:cxn>
                <a:cxn ang="0">
                  <a:pos x="connsiteX14852" y="connsiteY14852"/>
                </a:cxn>
                <a:cxn ang="0">
                  <a:pos x="connsiteX14853" y="connsiteY14853"/>
                </a:cxn>
                <a:cxn ang="0">
                  <a:pos x="connsiteX14854" y="connsiteY14854"/>
                </a:cxn>
                <a:cxn ang="0">
                  <a:pos x="connsiteX14855" y="connsiteY14855"/>
                </a:cxn>
                <a:cxn ang="0">
                  <a:pos x="connsiteX14856" y="connsiteY14856"/>
                </a:cxn>
                <a:cxn ang="0">
                  <a:pos x="connsiteX14857" y="connsiteY14857"/>
                </a:cxn>
                <a:cxn ang="0">
                  <a:pos x="connsiteX14858" y="connsiteY14858"/>
                </a:cxn>
                <a:cxn ang="0">
                  <a:pos x="connsiteX14859" y="connsiteY14859"/>
                </a:cxn>
                <a:cxn ang="0">
                  <a:pos x="connsiteX14860" y="connsiteY14860"/>
                </a:cxn>
                <a:cxn ang="0">
                  <a:pos x="connsiteX14861" y="connsiteY14861"/>
                </a:cxn>
                <a:cxn ang="0">
                  <a:pos x="connsiteX14862" y="connsiteY14862"/>
                </a:cxn>
                <a:cxn ang="0">
                  <a:pos x="connsiteX14863" y="connsiteY14863"/>
                </a:cxn>
                <a:cxn ang="0">
                  <a:pos x="connsiteX14864" y="connsiteY14864"/>
                </a:cxn>
                <a:cxn ang="0">
                  <a:pos x="connsiteX14865" y="connsiteY14865"/>
                </a:cxn>
                <a:cxn ang="0">
                  <a:pos x="connsiteX14866" y="connsiteY14866"/>
                </a:cxn>
                <a:cxn ang="0">
                  <a:pos x="connsiteX14867" y="connsiteY14867"/>
                </a:cxn>
                <a:cxn ang="0">
                  <a:pos x="connsiteX14868" y="connsiteY14868"/>
                </a:cxn>
                <a:cxn ang="0">
                  <a:pos x="connsiteX14869" y="connsiteY14869"/>
                </a:cxn>
                <a:cxn ang="0">
                  <a:pos x="connsiteX14870" y="connsiteY14870"/>
                </a:cxn>
                <a:cxn ang="0">
                  <a:pos x="connsiteX14871" y="connsiteY14871"/>
                </a:cxn>
                <a:cxn ang="0">
                  <a:pos x="connsiteX14872" y="connsiteY14872"/>
                </a:cxn>
                <a:cxn ang="0">
                  <a:pos x="connsiteX14873" y="connsiteY14873"/>
                </a:cxn>
                <a:cxn ang="0">
                  <a:pos x="connsiteX14874" y="connsiteY14874"/>
                </a:cxn>
                <a:cxn ang="0">
                  <a:pos x="connsiteX14875" y="connsiteY14875"/>
                </a:cxn>
                <a:cxn ang="0">
                  <a:pos x="connsiteX14876" y="connsiteY14876"/>
                </a:cxn>
                <a:cxn ang="0">
                  <a:pos x="connsiteX14877" y="connsiteY14877"/>
                </a:cxn>
                <a:cxn ang="0">
                  <a:pos x="connsiteX14878" y="connsiteY14878"/>
                </a:cxn>
                <a:cxn ang="0">
                  <a:pos x="connsiteX14879" y="connsiteY14879"/>
                </a:cxn>
                <a:cxn ang="0">
                  <a:pos x="connsiteX14880" y="connsiteY14880"/>
                </a:cxn>
                <a:cxn ang="0">
                  <a:pos x="connsiteX14881" y="connsiteY14881"/>
                </a:cxn>
                <a:cxn ang="0">
                  <a:pos x="connsiteX14882" y="connsiteY14882"/>
                </a:cxn>
                <a:cxn ang="0">
                  <a:pos x="connsiteX14883" y="connsiteY14883"/>
                </a:cxn>
                <a:cxn ang="0">
                  <a:pos x="connsiteX14884" y="connsiteY14884"/>
                </a:cxn>
                <a:cxn ang="0">
                  <a:pos x="connsiteX14885" y="connsiteY14885"/>
                </a:cxn>
                <a:cxn ang="0">
                  <a:pos x="connsiteX14886" y="connsiteY14886"/>
                </a:cxn>
                <a:cxn ang="0">
                  <a:pos x="connsiteX14887" y="connsiteY14887"/>
                </a:cxn>
                <a:cxn ang="0">
                  <a:pos x="connsiteX14888" y="connsiteY14888"/>
                </a:cxn>
                <a:cxn ang="0">
                  <a:pos x="connsiteX14889" y="connsiteY14889"/>
                </a:cxn>
                <a:cxn ang="0">
                  <a:pos x="connsiteX14890" y="connsiteY14890"/>
                </a:cxn>
                <a:cxn ang="0">
                  <a:pos x="connsiteX14891" y="connsiteY14891"/>
                </a:cxn>
                <a:cxn ang="0">
                  <a:pos x="connsiteX14892" y="connsiteY14892"/>
                </a:cxn>
                <a:cxn ang="0">
                  <a:pos x="connsiteX14893" y="connsiteY14893"/>
                </a:cxn>
                <a:cxn ang="0">
                  <a:pos x="connsiteX14894" y="connsiteY14894"/>
                </a:cxn>
                <a:cxn ang="0">
                  <a:pos x="connsiteX14895" y="connsiteY14895"/>
                </a:cxn>
                <a:cxn ang="0">
                  <a:pos x="connsiteX14896" y="connsiteY14896"/>
                </a:cxn>
                <a:cxn ang="0">
                  <a:pos x="connsiteX14897" y="connsiteY14897"/>
                </a:cxn>
                <a:cxn ang="0">
                  <a:pos x="connsiteX14898" y="connsiteY14898"/>
                </a:cxn>
                <a:cxn ang="0">
                  <a:pos x="connsiteX14899" y="connsiteY14899"/>
                </a:cxn>
                <a:cxn ang="0">
                  <a:pos x="connsiteX14900" y="connsiteY14900"/>
                </a:cxn>
                <a:cxn ang="0">
                  <a:pos x="connsiteX14901" y="connsiteY14901"/>
                </a:cxn>
                <a:cxn ang="0">
                  <a:pos x="connsiteX14902" y="connsiteY14902"/>
                </a:cxn>
                <a:cxn ang="0">
                  <a:pos x="connsiteX14903" y="connsiteY14903"/>
                </a:cxn>
                <a:cxn ang="0">
                  <a:pos x="connsiteX14904" y="connsiteY14904"/>
                </a:cxn>
                <a:cxn ang="0">
                  <a:pos x="connsiteX14905" y="connsiteY14905"/>
                </a:cxn>
                <a:cxn ang="0">
                  <a:pos x="connsiteX14906" y="connsiteY14906"/>
                </a:cxn>
                <a:cxn ang="0">
                  <a:pos x="connsiteX14907" y="connsiteY14907"/>
                </a:cxn>
                <a:cxn ang="0">
                  <a:pos x="connsiteX14908" y="connsiteY14908"/>
                </a:cxn>
                <a:cxn ang="0">
                  <a:pos x="connsiteX14909" y="connsiteY14909"/>
                </a:cxn>
                <a:cxn ang="0">
                  <a:pos x="connsiteX14910" y="connsiteY14910"/>
                </a:cxn>
                <a:cxn ang="0">
                  <a:pos x="connsiteX14911" y="connsiteY14911"/>
                </a:cxn>
                <a:cxn ang="0">
                  <a:pos x="connsiteX14912" y="connsiteY14912"/>
                </a:cxn>
                <a:cxn ang="0">
                  <a:pos x="connsiteX14913" y="connsiteY14913"/>
                </a:cxn>
                <a:cxn ang="0">
                  <a:pos x="connsiteX14914" y="connsiteY14914"/>
                </a:cxn>
                <a:cxn ang="0">
                  <a:pos x="connsiteX14915" y="connsiteY14915"/>
                </a:cxn>
                <a:cxn ang="0">
                  <a:pos x="connsiteX14916" y="connsiteY14916"/>
                </a:cxn>
                <a:cxn ang="0">
                  <a:pos x="connsiteX14917" y="connsiteY14917"/>
                </a:cxn>
                <a:cxn ang="0">
                  <a:pos x="connsiteX14918" y="connsiteY14918"/>
                </a:cxn>
                <a:cxn ang="0">
                  <a:pos x="connsiteX14919" y="connsiteY14919"/>
                </a:cxn>
                <a:cxn ang="0">
                  <a:pos x="connsiteX14920" y="connsiteY14920"/>
                </a:cxn>
                <a:cxn ang="0">
                  <a:pos x="connsiteX14921" y="connsiteY14921"/>
                </a:cxn>
                <a:cxn ang="0">
                  <a:pos x="connsiteX14922" y="connsiteY14922"/>
                </a:cxn>
                <a:cxn ang="0">
                  <a:pos x="connsiteX14923" y="connsiteY14923"/>
                </a:cxn>
                <a:cxn ang="0">
                  <a:pos x="connsiteX14924" y="connsiteY14924"/>
                </a:cxn>
                <a:cxn ang="0">
                  <a:pos x="connsiteX14925" y="connsiteY14925"/>
                </a:cxn>
                <a:cxn ang="0">
                  <a:pos x="connsiteX14926" y="connsiteY14926"/>
                </a:cxn>
                <a:cxn ang="0">
                  <a:pos x="connsiteX14927" y="connsiteY14927"/>
                </a:cxn>
                <a:cxn ang="0">
                  <a:pos x="connsiteX14928" y="connsiteY14928"/>
                </a:cxn>
                <a:cxn ang="0">
                  <a:pos x="connsiteX14929" y="connsiteY14929"/>
                </a:cxn>
                <a:cxn ang="0">
                  <a:pos x="connsiteX14930" y="connsiteY14930"/>
                </a:cxn>
                <a:cxn ang="0">
                  <a:pos x="connsiteX14931" y="connsiteY14931"/>
                </a:cxn>
                <a:cxn ang="0">
                  <a:pos x="connsiteX14932" y="connsiteY14932"/>
                </a:cxn>
                <a:cxn ang="0">
                  <a:pos x="connsiteX14933" y="connsiteY14933"/>
                </a:cxn>
                <a:cxn ang="0">
                  <a:pos x="connsiteX14934" y="connsiteY14934"/>
                </a:cxn>
                <a:cxn ang="0">
                  <a:pos x="connsiteX14935" y="connsiteY14935"/>
                </a:cxn>
                <a:cxn ang="0">
                  <a:pos x="connsiteX14936" y="connsiteY14936"/>
                </a:cxn>
                <a:cxn ang="0">
                  <a:pos x="connsiteX14937" y="connsiteY14937"/>
                </a:cxn>
                <a:cxn ang="0">
                  <a:pos x="connsiteX14938" y="connsiteY14938"/>
                </a:cxn>
                <a:cxn ang="0">
                  <a:pos x="connsiteX14939" y="connsiteY14939"/>
                </a:cxn>
                <a:cxn ang="0">
                  <a:pos x="connsiteX14940" y="connsiteY14940"/>
                </a:cxn>
                <a:cxn ang="0">
                  <a:pos x="connsiteX14941" y="connsiteY14941"/>
                </a:cxn>
                <a:cxn ang="0">
                  <a:pos x="connsiteX14942" y="connsiteY14942"/>
                </a:cxn>
                <a:cxn ang="0">
                  <a:pos x="connsiteX14943" y="connsiteY14943"/>
                </a:cxn>
                <a:cxn ang="0">
                  <a:pos x="connsiteX14944" y="connsiteY14944"/>
                </a:cxn>
                <a:cxn ang="0">
                  <a:pos x="connsiteX14945" y="connsiteY14945"/>
                </a:cxn>
                <a:cxn ang="0">
                  <a:pos x="connsiteX14946" y="connsiteY14946"/>
                </a:cxn>
                <a:cxn ang="0">
                  <a:pos x="connsiteX14947" y="connsiteY14947"/>
                </a:cxn>
                <a:cxn ang="0">
                  <a:pos x="connsiteX14948" y="connsiteY14948"/>
                </a:cxn>
                <a:cxn ang="0">
                  <a:pos x="connsiteX14949" y="connsiteY14949"/>
                </a:cxn>
                <a:cxn ang="0">
                  <a:pos x="connsiteX14950" y="connsiteY14950"/>
                </a:cxn>
                <a:cxn ang="0">
                  <a:pos x="connsiteX14951" y="connsiteY14951"/>
                </a:cxn>
                <a:cxn ang="0">
                  <a:pos x="connsiteX14952" y="connsiteY14952"/>
                </a:cxn>
                <a:cxn ang="0">
                  <a:pos x="connsiteX14953" y="connsiteY14953"/>
                </a:cxn>
                <a:cxn ang="0">
                  <a:pos x="connsiteX14954" y="connsiteY14954"/>
                </a:cxn>
                <a:cxn ang="0">
                  <a:pos x="connsiteX14955" y="connsiteY14955"/>
                </a:cxn>
                <a:cxn ang="0">
                  <a:pos x="connsiteX14956" y="connsiteY14956"/>
                </a:cxn>
                <a:cxn ang="0">
                  <a:pos x="connsiteX14957" y="connsiteY14957"/>
                </a:cxn>
                <a:cxn ang="0">
                  <a:pos x="connsiteX14958" y="connsiteY14958"/>
                </a:cxn>
                <a:cxn ang="0">
                  <a:pos x="connsiteX14959" y="connsiteY14959"/>
                </a:cxn>
                <a:cxn ang="0">
                  <a:pos x="connsiteX14960" y="connsiteY14960"/>
                </a:cxn>
                <a:cxn ang="0">
                  <a:pos x="connsiteX14961" y="connsiteY14961"/>
                </a:cxn>
                <a:cxn ang="0">
                  <a:pos x="connsiteX14962" y="connsiteY14962"/>
                </a:cxn>
                <a:cxn ang="0">
                  <a:pos x="connsiteX14963" y="connsiteY14963"/>
                </a:cxn>
                <a:cxn ang="0">
                  <a:pos x="connsiteX14964" y="connsiteY14964"/>
                </a:cxn>
                <a:cxn ang="0">
                  <a:pos x="connsiteX14965" y="connsiteY14965"/>
                </a:cxn>
                <a:cxn ang="0">
                  <a:pos x="connsiteX14966" y="connsiteY14966"/>
                </a:cxn>
                <a:cxn ang="0">
                  <a:pos x="connsiteX14967" y="connsiteY14967"/>
                </a:cxn>
                <a:cxn ang="0">
                  <a:pos x="connsiteX14968" y="connsiteY14968"/>
                </a:cxn>
                <a:cxn ang="0">
                  <a:pos x="connsiteX14969" y="connsiteY14969"/>
                </a:cxn>
                <a:cxn ang="0">
                  <a:pos x="connsiteX14970" y="connsiteY14970"/>
                </a:cxn>
                <a:cxn ang="0">
                  <a:pos x="connsiteX14971" y="connsiteY14971"/>
                </a:cxn>
                <a:cxn ang="0">
                  <a:pos x="connsiteX14972" y="connsiteY14972"/>
                </a:cxn>
                <a:cxn ang="0">
                  <a:pos x="connsiteX14973" y="connsiteY14973"/>
                </a:cxn>
                <a:cxn ang="0">
                  <a:pos x="connsiteX14974" y="connsiteY14974"/>
                </a:cxn>
                <a:cxn ang="0">
                  <a:pos x="connsiteX14975" y="connsiteY14975"/>
                </a:cxn>
                <a:cxn ang="0">
                  <a:pos x="connsiteX14976" y="connsiteY14976"/>
                </a:cxn>
                <a:cxn ang="0">
                  <a:pos x="connsiteX14977" y="connsiteY14977"/>
                </a:cxn>
                <a:cxn ang="0">
                  <a:pos x="connsiteX14978" y="connsiteY14978"/>
                </a:cxn>
                <a:cxn ang="0">
                  <a:pos x="connsiteX14979" y="connsiteY14979"/>
                </a:cxn>
                <a:cxn ang="0">
                  <a:pos x="connsiteX14980" y="connsiteY14980"/>
                </a:cxn>
                <a:cxn ang="0">
                  <a:pos x="connsiteX14981" y="connsiteY14981"/>
                </a:cxn>
                <a:cxn ang="0">
                  <a:pos x="connsiteX14982" y="connsiteY14982"/>
                </a:cxn>
                <a:cxn ang="0">
                  <a:pos x="connsiteX14983" y="connsiteY14983"/>
                </a:cxn>
                <a:cxn ang="0">
                  <a:pos x="connsiteX14984" y="connsiteY14984"/>
                </a:cxn>
                <a:cxn ang="0">
                  <a:pos x="connsiteX14985" y="connsiteY14985"/>
                </a:cxn>
                <a:cxn ang="0">
                  <a:pos x="connsiteX14986" y="connsiteY14986"/>
                </a:cxn>
                <a:cxn ang="0">
                  <a:pos x="connsiteX14987" y="connsiteY14987"/>
                </a:cxn>
                <a:cxn ang="0">
                  <a:pos x="connsiteX14988" y="connsiteY14988"/>
                </a:cxn>
                <a:cxn ang="0">
                  <a:pos x="connsiteX14989" y="connsiteY14989"/>
                </a:cxn>
                <a:cxn ang="0">
                  <a:pos x="connsiteX14990" y="connsiteY14990"/>
                </a:cxn>
                <a:cxn ang="0">
                  <a:pos x="connsiteX14991" y="connsiteY14991"/>
                </a:cxn>
                <a:cxn ang="0">
                  <a:pos x="connsiteX14992" y="connsiteY14992"/>
                </a:cxn>
                <a:cxn ang="0">
                  <a:pos x="connsiteX14993" y="connsiteY14993"/>
                </a:cxn>
                <a:cxn ang="0">
                  <a:pos x="connsiteX14994" y="connsiteY14994"/>
                </a:cxn>
                <a:cxn ang="0">
                  <a:pos x="connsiteX14995" y="connsiteY14995"/>
                </a:cxn>
                <a:cxn ang="0">
                  <a:pos x="connsiteX14996" y="connsiteY14996"/>
                </a:cxn>
                <a:cxn ang="0">
                  <a:pos x="connsiteX14997" y="connsiteY14997"/>
                </a:cxn>
                <a:cxn ang="0">
                  <a:pos x="connsiteX14998" y="connsiteY14998"/>
                </a:cxn>
                <a:cxn ang="0">
                  <a:pos x="connsiteX14999" y="connsiteY14999"/>
                </a:cxn>
                <a:cxn ang="0">
                  <a:pos x="connsiteX15000" y="connsiteY15000"/>
                </a:cxn>
                <a:cxn ang="0">
                  <a:pos x="connsiteX15001" y="connsiteY15001"/>
                </a:cxn>
                <a:cxn ang="0">
                  <a:pos x="connsiteX15002" y="connsiteY15002"/>
                </a:cxn>
                <a:cxn ang="0">
                  <a:pos x="connsiteX15003" y="connsiteY15003"/>
                </a:cxn>
                <a:cxn ang="0">
                  <a:pos x="connsiteX15004" y="connsiteY15004"/>
                </a:cxn>
                <a:cxn ang="0">
                  <a:pos x="connsiteX15005" y="connsiteY15005"/>
                </a:cxn>
                <a:cxn ang="0">
                  <a:pos x="connsiteX15006" y="connsiteY15006"/>
                </a:cxn>
                <a:cxn ang="0">
                  <a:pos x="connsiteX15007" y="connsiteY15007"/>
                </a:cxn>
                <a:cxn ang="0">
                  <a:pos x="connsiteX15008" y="connsiteY15008"/>
                </a:cxn>
                <a:cxn ang="0">
                  <a:pos x="connsiteX15009" y="connsiteY15009"/>
                </a:cxn>
                <a:cxn ang="0">
                  <a:pos x="connsiteX15010" y="connsiteY15010"/>
                </a:cxn>
                <a:cxn ang="0">
                  <a:pos x="connsiteX15011" y="connsiteY15011"/>
                </a:cxn>
                <a:cxn ang="0">
                  <a:pos x="connsiteX15012" y="connsiteY15012"/>
                </a:cxn>
                <a:cxn ang="0">
                  <a:pos x="connsiteX15013" y="connsiteY15013"/>
                </a:cxn>
                <a:cxn ang="0">
                  <a:pos x="connsiteX15014" y="connsiteY15014"/>
                </a:cxn>
                <a:cxn ang="0">
                  <a:pos x="connsiteX15015" y="connsiteY15015"/>
                </a:cxn>
                <a:cxn ang="0">
                  <a:pos x="connsiteX15016" y="connsiteY15016"/>
                </a:cxn>
                <a:cxn ang="0">
                  <a:pos x="connsiteX15017" y="connsiteY15017"/>
                </a:cxn>
                <a:cxn ang="0">
                  <a:pos x="connsiteX15018" y="connsiteY15018"/>
                </a:cxn>
                <a:cxn ang="0">
                  <a:pos x="connsiteX15019" y="connsiteY15019"/>
                </a:cxn>
                <a:cxn ang="0">
                  <a:pos x="connsiteX15020" y="connsiteY15020"/>
                </a:cxn>
                <a:cxn ang="0">
                  <a:pos x="connsiteX15021" y="connsiteY15021"/>
                </a:cxn>
                <a:cxn ang="0">
                  <a:pos x="connsiteX15022" y="connsiteY15022"/>
                </a:cxn>
                <a:cxn ang="0">
                  <a:pos x="connsiteX15023" y="connsiteY15023"/>
                </a:cxn>
                <a:cxn ang="0">
                  <a:pos x="connsiteX15024" y="connsiteY15024"/>
                </a:cxn>
                <a:cxn ang="0">
                  <a:pos x="connsiteX15025" y="connsiteY15025"/>
                </a:cxn>
                <a:cxn ang="0">
                  <a:pos x="connsiteX15026" y="connsiteY15026"/>
                </a:cxn>
                <a:cxn ang="0">
                  <a:pos x="connsiteX15027" y="connsiteY15027"/>
                </a:cxn>
                <a:cxn ang="0">
                  <a:pos x="connsiteX15028" y="connsiteY15028"/>
                </a:cxn>
                <a:cxn ang="0">
                  <a:pos x="connsiteX15029" y="connsiteY15029"/>
                </a:cxn>
                <a:cxn ang="0">
                  <a:pos x="connsiteX15030" y="connsiteY15030"/>
                </a:cxn>
                <a:cxn ang="0">
                  <a:pos x="connsiteX15031" y="connsiteY15031"/>
                </a:cxn>
                <a:cxn ang="0">
                  <a:pos x="connsiteX15032" y="connsiteY15032"/>
                </a:cxn>
                <a:cxn ang="0">
                  <a:pos x="connsiteX15033" y="connsiteY15033"/>
                </a:cxn>
                <a:cxn ang="0">
                  <a:pos x="connsiteX15034" y="connsiteY15034"/>
                </a:cxn>
                <a:cxn ang="0">
                  <a:pos x="connsiteX15035" y="connsiteY15035"/>
                </a:cxn>
                <a:cxn ang="0">
                  <a:pos x="connsiteX15036" y="connsiteY15036"/>
                </a:cxn>
                <a:cxn ang="0">
                  <a:pos x="connsiteX15037" y="connsiteY15037"/>
                </a:cxn>
                <a:cxn ang="0">
                  <a:pos x="connsiteX15038" y="connsiteY15038"/>
                </a:cxn>
                <a:cxn ang="0">
                  <a:pos x="connsiteX15039" y="connsiteY15039"/>
                </a:cxn>
                <a:cxn ang="0">
                  <a:pos x="connsiteX15040" y="connsiteY15040"/>
                </a:cxn>
                <a:cxn ang="0">
                  <a:pos x="connsiteX15041" y="connsiteY15041"/>
                </a:cxn>
                <a:cxn ang="0">
                  <a:pos x="connsiteX15042" y="connsiteY15042"/>
                </a:cxn>
                <a:cxn ang="0">
                  <a:pos x="connsiteX15043" y="connsiteY15043"/>
                </a:cxn>
                <a:cxn ang="0">
                  <a:pos x="connsiteX15044" y="connsiteY15044"/>
                </a:cxn>
                <a:cxn ang="0">
                  <a:pos x="connsiteX15045" y="connsiteY15045"/>
                </a:cxn>
                <a:cxn ang="0">
                  <a:pos x="connsiteX15046" y="connsiteY15046"/>
                </a:cxn>
                <a:cxn ang="0">
                  <a:pos x="connsiteX15047" y="connsiteY15047"/>
                </a:cxn>
                <a:cxn ang="0">
                  <a:pos x="connsiteX15048" y="connsiteY15048"/>
                </a:cxn>
                <a:cxn ang="0">
                  <a:pos x="connsiteX15049" y="connsiteY15049"/>
                </a:cxn>
                <a:cxn ang="0">
                  <a:pos x="connsiteX15050" y="connsiteY15050"/>
                </a:cxn>
                <a:cxn ang="0">
                  <a:pos x="connsiteX15051" y="connsiteY15051"/>
                </a:cxn>
                <a:cxn ang="0">
                  <a:pos x="connsiteX15052" y="connsiteY15052"/>
                </a:cxn>
                <a:cxn ang="0">
                  <a:pos x="connsiteX15053" y="connsiteY15053"/>
                </a:cxn>
                <a:cxn ang="0">
                  <a:pos x="connsiteX15054" y="connsiteY15054"/>
                </a:cxn>
                <a:cxn ang="0">
                  <a:pos x="connsiteX15055" y="connsiteY15055"/>
                </a:cxn>
                <a:cxn ang="0">
                  <a:pos x="connsiteX15056" y="connsiteY15056"/>
                </a:cxn>
                <a:cxn ang="0">
                  <a:pos x="connsiteX15057" y="connsiteY15057"/>
                </a:cxn>
                <a:cxn ang="0">
                  <a:pos x="connsiteX15058" y="connsiteY15058"/>
                </a:cxn>
                <a:cxn ang="0">
                  <a:pos x="connsiteX15059" y="connsiteY15059"/>
                </a:cxn>
                <a:cxn ang="0">
                  <a:pos x="connsiteX15060" y="connsiteY15060"/>
                </a:cxn>
                <a:cxn ang="0">
                  <a:pos x="connsiteX15061" y="connsiteY15061"/>
                </a:cxn>
                <a:cxn ang="0">
                  <a:pos x="connsiteX15062" y="connsiteY15062"/>
                </a:cxn>
                <a:cxn ang="0">
                  <a:pos x="connsiteX15063" y="connsiteY15063"/>
                </a:cxn>
                <a:cxn ang="0">
                  <a:pos x="connsiteX15064" y="connsiteY15064"/>
                </a:cxn>
                <a:cxn ang="0">
                  <a:pos x="connsiteX15065" y="connsiteY15065"/>
                </a:cxn>
                <a:cxn ang="0">
                  <a:pos x="connsiteX15066" y="connsiteY15066"/>
                </a:cxn>
                <a:cxn ang="0">
                  <a:pos x="connsiteX15067" y="connsiteY15067"/>
                </a:cxn>
                <a:cxn ang="0">
                  <a:pos x="connsiteX15068" y="connsiteY15068"/>
                </a:cxn>
                <a:cxn ang="0">
                  <a:pos x="connsiteX15069" y="connsiteY15069"/>
                </a:cxn>
                <a:cxn ang="0">
                  <a:pos x="connsiteX15070" y="connsiteY15070"/>
                </a:cxn>
                <a:cxn ang="0">
                  <a:pos x="connsiteX15071" y="connsiteY15071"/>
                </a:cxn>
                <a:cxn ang="0">
                  <a:pos x="connsiteX15072" y="connsiteY15072"/>
                </a:cxn>
                <a:cxn ang="0">
                  <a:pos x="connsiteX15073" y="connsiteY15073"/>
                </a:cxn>
                <a:cxn ang="0">
                  <a:pos x="connsiteX15074" y="connsiteY15074"/>
                </a:cxn>
                <a:cxn ang="0">
                  <a:pos x="connsiteX15075" y="connsiteY15075"/>
                </a:cxn>
                <a:cxn ang="0">
                  <a:pos x="connsiteX15076" y="connsiteY15076"/>
                </a:cxn>
                <a:cxn ang="0">
                  <a:pos x="connsiteX15077" y="connsiteY15077"/>
                </a:cxn>
                <a:cxn ang="0">
                  <a:pos x="connsiteX15078" y="connsiteY15078"/>
                </a:cxn>
                <a:cxn ang="0">
                  <a:pos x="connsiteX15079" y="connsiteY15079"/>
                </a:cxn>
                <a:cxn ang="0">
                  <a:pos x="connsiteX15080" y="connsiteY15080"/>
                </a:cxn>
                <a:cxn ang="0">
                  <a:pos x="connsiteX15081" y="connsiteY15081"/>
                </a:cxn>
                <a:cxn ang="0">
                  <a:pos x="connsiteX15082" y="connsiteY15082"/>
                </a:cxn>
                <a:cxn ang="0">
                  <a:pos x="connsiteX15083" y="connsiteY15083"/>
                </a:cxn>
                <a:cxn ang="0">
                  <a:pos x="connsiteX15084" y="connsiteY15084"/>
                </a:cxn>
                <a:cxn ang="0">
                  <a:pos x="connsiteX15085" y="connsiteY15085"/>
                </a:cxn>
                <a:cxn ang="0">
                  <a:pos x="connsiteX15086" y="connsiteY15086"/>
                </a:cxn>
                <a:cxn ang="0">
                  <a:pos x="connsiteX15087" y="connsiteY15087"/>
                </a:cxn>
                <a:cxn ang="0">
                  <a:pos x="connsiteX15088" y="connsiteY15088"/>
                </a:cxn>
                <a:cxn ang="0">
                  <a:pos x="connsiteX15089" y="connsiteY15089"/>
                </a:cxn>
                <a:cxn ang="0">
                  <a:pos x="connsiteX15090" y="connsiteY15090"/>
                </a:cxn>
                <a:cxn ang="0">
                  <a:pos x="connsiteX15091" y="connsiteY15091"/>
                </a:cxn>
                <a:cxn ang="0">
                  <a:pos x="connsiteX15092" y="connsiteY15092"/>
                </a:cxn>
                <a:cxn ang="0">
                  <a:pos x="connsiteX15093" y="connsiteY15093"/>
                </a:cxn>
                <a:cxn ang="0">
                  <a:pos x="connsiteX15094" y="connsiteY15094"/>
                </a:cxn>
                <a:cxn ang="0">
                  <a:pos x="connsiteX15095" y="connsiteY15095"/>
                </a:cxn>
                <a:cxn ang="0">
                  <a:pos x="connsiteX15096" y="connsiteY15096"/>
                </a:cxn>
                <a:cxn ang="0">
                  <a:pos x="connsiteX15097" y="connsiteY15097"/>
                </a:cxn>
                <a:cxn ang="0">
                  <a:pos x="connsiteX15098" y="connsiteY15098"/>
                </a:cxn>
                <a:cxn ang="0">
                  <a:pos x="connsiteX15099" y="connsiteY15099"/>
                </a:cxn>
                <a:cxn ang="0">
                  <a:pos x="connsiteX15100" y="connsiteY15100"/>
                </a:cxn>
                <a:cxn ang="0">
                  <a:pos x="connsiteX15101" y="connsiteY15101"/>
                </a:cxn>
                <a:cxn ang="0">
                  <a:pos x="connsiteX15102" y="connsiteY15102"/>
                </a:cxn>
                <a:cxn ang="0">
                  <a:pos x="connsiteX15103" y="connsiteY15103"/>
                </a:cxn>
                <a:cxn ang="0">
                  <a:pos x="connsiteX15104" y="connsiteY15104"/>
                </a:cxn>
                <a:cxn ang="0">
                  <a:pos x="connsiteX15105" y="connsiteY15105"/>
                </a:cxn>
                <a:cxn ang="0">
                  <a:pos x="connsiteX15106" y="connsiteY15106"/>
                </a:cxn>
                <a:cxn ang="0">
                  <a:pos x="connsiteX15107" y="connsiteY15107"/>
                </a:cxn>
                <a:cxn ang="0">
                  <a:pos x="connsiteX15108" y="connsiteY15108"/>
                </a:cxn>
                <a:cxn ang="0">
                  <a:pos x="connsiteX15109" y="connsiteY15109"/>
                </a:cxn>
                <a:cxn ang="0">
                  <a:pos x="connsiteX15110" y="connsiteY15110"/>
                </a:cxn>
                <a:cxn ang="0">
                  <a:pos x="connsiteX15111" y="connsiteY15111"/>
                </a:cxn>
                <a:cxn ang="0">
                  <a:pos x="connsiteX15112" y="connsiteY15112"/>
                </a:cxn>
                <a:cxn ang="0">
                  <a:pos x="connsiteX15113" y="connsiteY15113"/>
                </a:cxn>
                <a:cxn ang="0">
                  <a:pos x="connsiteX15114" y="connsiteY15114"/>
                </a:cxn>
                <a:cxn ang="0">
                  <a:pos x="connsiteX15115" y="connsiteY15115"/>
                </a:cxn>
                <a:cxn ang="0">
                  <a:pos x="connsiteX15116" y="connsiteY15116"/>
                </a:cxn>
                <a:cxn ang="0">
                  <a:pos x="connsiteX15117" y="connsiteY15117"/>
                </a:cxn>
                <a:cxn ang="0">
                  <a:pos x="connsiteX15118" y="connsiteY15118"/>
                </a:cxn>
                <a:cxn ang="0">
                  <a:pos x="connsiteX15119" y="connsiteY15119"/>
                </a:cxn>
                <a:cxn ang="0">
                  <a:pos x="connsiteX15120" y="connsiteY15120"/>
                </a:cxn>
                <a:cxn ang="0">
                  <a:pos x="connsiteX15121" y="connsiteY15121"/>
                </a:cxn>
                <a:cxn ang="0">
                  <a:pos x="connsiteX15122" y="connsiteY15122"/>
                </a:cxn>
                <a:cxn ang="0">
                  <a:pos x="connsiteX15123" y="connsiteY15123"/>
                </a:cxn>
                <a:cxn ang="0">
                  <a:pos x="connsiteX15124" y="connsiteY15124"/>
                </a:cxn>
                <a:cxn ang="0">
                  <a:pos x="connsiteX15125" y="connsiteY15125"/>
                </a:cxn>
                <a:cxn ang="0">
                  <a:pos x="connsiteX15126" y="connsiteY15126"/>
                </a:cxn>
                <a:cxn ang="0">
                  <a:pos x="connsiteX15127" y="connsiteY15127"/>
                </a:cxn>
                <a:cxn ang="0">
                  <a:pos x="connsiteX15128" y="connsiteY15128"/>
                </a:cxn>
                <a:cxn ang="0">
                  <a:pos x="connsiteX15129" y="connsiteY15129"/>
                </a:cxn>
                <a:cxn ang="0">
                  <a:pos x="connsiteX15130" y="connsiteY15130"/>
                </a:cxn>
                <a:cxn ang="0">
                  <a:pos x="connsiteX15131" y="connsiteY15131"/>
                </a:cxn>
                <a:cxn ang="0">
                  <a:pos x="connsiteX15132" y="connsiteY15132"/>
                </a:cxn>
                <a:cxn ang="0">
                  <a:pos x="connsiteX15133" y="connsiteY15133"/>
                </a:cxn>
                <a:cxn ang="0">
                  <a:pos x="connsiteX15134" y="connsiteY15134"/>
                </a:cxn>
                <a:cxn ang="0">
                  <a:pos x="connsiteX15135" y="connsiteY15135"/>
                </a:cxn>
                <a:cxn ang="0">
                  <a:pos x="connsiteX15136" y="connsiteY15136"/>
                </a:cxn>
                <a:cxn ang="0">
                  <a:pos x="connsiteX15137" y="connsiteY15137"/>
                </a:cxn>
                <a:cxn ang="0">
                  <a:pos x="connsiteX15138" y="connsiteY15138"/>
                </a:cxn>
                <a:cxn ang="0">
                  <a:pos x="connsiteX15139" y="connsiteY15139"/>
                </a:cxn>
                <a:cxn ang="0">
                  <a:pos x="connsiteX15140" y="connsiteY15140"/>
                </a:cxn>
                <a:cxn ang="0">
                  <a:pos x="connsiteX15141" y="connsiteY15141"/>
                </a:cxn>
                <a:cxn ang="0">
                  <a:pos x="connsiteX15142" y="connsiteY15142"/>
                </a:cxn>
                <a:cxn ang="0">
                  <a:pos x="connsiteX15143" y="connsiteY15143"/>
                </a:cxn>
                <a:cxn ang="0">
                  <a:pos x="connsiteX15144" y="connsiteY15144"/>
                </a:cxn>
                <a:cxn ang="0">
                  <a:pos x="connsiteX15145" y="connsiteY15145"/>
                </a:cxn>
                <a:cxn ang="0">
                  <a:pos x="connsiteX15146" y="connsiteY15146"/>
                </a:cxn>
                <a:cxn ang="0">
                  <a:pos x="connsiteX15147" y="connsiteY15147"/>
                </a:cxn>
                <a:cxn ang="0">
                  <a:pos x="connsiteX15148" y="connsiteY15148"/>
                </a:cxn>
                <a:cxn ang="0">
                  <a:pos x="connsiteX15149" y="connsiteY15149"/>
                </a:cxn>
                <a:cxn ang="0">
                  <a:pos x="connsiteX15150" y="connsiteY15150"/>
                </a:cxn>
                <a:cxn ang="0">
                  <a:pos x="connsiteX15151" y="connsiteY15151"/>
                </a:cxn>
                <a:cxn ang="0">
                  <a:pos x="connsiteX15152" y="connsiteY15152"/>
                </a:cxn>
                <a:cxn ang="0">
                  <a:pos x="connsiteX15153" y="connsiteY15153"/>
                </a:cxn>
                <a:cxn ang="0">
                  <a:pos x="connsiteX15154" y="connsiteY15154"/>
                </a:cxn>
                <a:cxn ang="0">
                  <a:pos x="connsiteX15155" y="connsiteY15155"/>
                </a:cxn>
                <a:cxn ang="0">
                  <a:pos x="connsiteX15156" y="connsiteY15156"/>
                </a:cxn>
                <a:cxn ang="0">
                  <a:pos x="connsiteX15157" y="connsiteY15157"/>
                </a:cxn>
                <a:cxn ang="0">
                  <a:pos x="connsiteX15158" y="connsiteY15158"/>
                </a:cxn>
                <a:cxn ang="0">
                  <a:pos x="connsiteX15159" y="connsiteY15159"/>
                </a:cxn>
                <a:cxn ang="0">
                  <a:pos x="connsiteX15160" y="connsiteY15160"/>
                </a:cxn>
                <a:cxn ang="0">
                  <a:pos x="connsiteX15161" y="connsiteY15161"/>
                </a:cxn>
                <a:cxn ang="0">
                  <a:pos x="connsiteX15162" y="connsiteY15162"/>
                </a:cxn>
                <a:cxn ang="0">
                  <a:pos x="connsiteX15163" y="connsiteY15163"/>
                </a:cxn>
                <a:cxn ang="0">
                  <a:pos x="connsiteX15164" y="connsiteY15164"/>
                </a:cxn>
                <a:cxn ang="0">
                  <a:pos x="connsiteX15165" y="connsiteY15165"/>
                </a:cxn>
                <a:cxn ang="0">
                  <a:pos x="connsiteX15166" y="connsiteY15166"/>
                </a:cxn>
                <a:cxn ang="0">
                  <a:pos x="connsiteX15167" y="connsiteY15167"/>
                </a:cxn>
                <a:cxn ang="0">
                  <a:pos x="connsiteX15168" y="connsiteY15168"/>
                </a:cxn>
                <a:cxn ang="0">
                  <a:pos x="connsiteX15169" y="connsiteY15169"/>
                </a:cxn>
                <a:cxn ang="0">
                  <a:pos x="connsiteX15170" y="connsiteY15170"/>
                </a:cxn>
                <a:cxn ang="0">
                  <a:pos x="connsiteX15171" y="connsiteY15171"/>
                </a:cxn>
                <a:cxn ang="0">
                  <a:pos x="connsiteX15172" y="connsiteY15172"/>
                </a:cxn>
                <a:cxn ang="0">
                  <a:pos x="connsiteX15173" y="connsiteY15173"/>
                </a:cxn>
                <a:cxn ang="0">
                  <a:pos x="connsiteX15174" y="connsiteY15174"/>
                </a:cxn>
                <a:cxn ang="0">
                  <a:pos x="connsiteX15175" y="connsiteY15175"/>
                </a:cxn>
                <a:cxn ang="0">
                  <a:pos x="connsiteX15176" y="connsiteY15176"/>
                </a:cxn>
                <a:cxn ang="0">
                  <a:pos x="connsiteX15177" y="connsiteY15177"/>
                </a:cxn>
                <a:cxn ang="0">
                  <a:pos x="connsiteX15178" y="connsiteY15178"/>
                </a:cxn>
                <a:cxn ang="0">
                  <a:pos x="connsiteX15179" y="connsiteY15179"/>
                </a:cxn>
                <a:cxn ang="0">
                  <a:pos x="connsiteX15180" y="connsiteY15180"/>
                </a:cxn>
                <a:cxn ang="0">
                  <a:pos x="connsiteX15181" y="connsiteY15181"/>
                </a:cxn>
                <a:cxn ang="0">
                  <a:pos x="connsiteX15182" y="connsiteY15182"/>
                </a:cxn>
                <a:cxn ang="0">
                  <a:pos x="connsiteX15183" y="connsiteY15183"/>
                </a:cxn>
                <a:cxn ang="0">
                  <a:pos x="connsiteX15184" y="connsiteY15184"/>
                </a:cxn>
                <a:cxn ang="0">
                  <a:pos x="connsiteX15185" y="connsiteY15185"/>
                </a:cxn>
                <a:cxn ang="0">
                  <a:pos x="connsiteX15186" y="connsiteY15186"/>
                </a:cxn>
                <a:cxn ang="0">
                  <a:pos x="connsiteX15187" y="connsiteY15187"/>
                </a:cxn>
                <a:cxn ang="0">
                  <a:pos x="connsiteX15188" y="connsiteY15188"/>
                </a:cxn>
                <a:cxn ang="0">
                  <a:pos x="connsiteX15189" y="connsiteY15189"/>
                </a:cxn>
                <a:cxn ang="0">
                  <a:pos x="connsiteX15190" y="connsiteY15190"/>
                </a:cxn>
                <a:cxn ang="0">
                  <a:pos x="connsiteX15191" y="connsiteY15191"/>
                </a:cxn>
                <a:cxn ang="0">
                  <a:pos x="connsiteX15192" y="connsiteY15192"/>
                </a:cxn>
                <a:cxn ang="0">
                  <a:pos x="connsiteX15193" y="connsiteY15193"/>
                </a:cxn>
                <a:cxn ang="0">
                  <a:pos x="connsiteX15194" y="connsiteY15194"/>
                </a:cxn>
                <a:cxn ang="0">
                  <a:pos x="connsiteX15195" y="connsiteY15195"/>
                </a:cxn>
                <a:cxn ang="0">
                  <a:pos x="connsiteX15196" y="connsiteY15196"/>
                </a:cxn>
                <a:cxn ang="0">
                  <a:pos x="connsiteX15197" y="connsiteY15197"/>
                </a:cxn>
                <a:cxn ang="0">
                  <a:pos x="connsiteX15198" y="connsiteY15198"/>
                </a:cxn>
                <a:cxn ang="0">
                  <a:pos x="connsiteX15199" y="connsiteY15199"/>
                </a:cxn>
                <a:cxn ang="0">
                  <a:pos x="connsiteX15200" y="connsiteY15200"/>
                </a:cxn>
                <a:cxn ang="0">
                  <a:pos x="connsiteX15201" y="connsiteY15201"/>
                </a:cxn>
                <a:cxn ang="0">
                  <a:pos x="connsiteX15202" y="connsiteY15202"/>
                </a:cxn>
                <a:cxn ang="0">
                  <a:pos x="connsiteX15203" y="connsiteY15203"/>
                </a:cxn>
                <a:cxn ang="0">
                  <a:pos x="connsiteX15204" y="connsiteY15204"/>
                </a:cxn>
                <a:cxn ang="0">
                  <a:pos x="connsiteX15205" y="connsiteY15205"/>
                </a:cxn>
                <a:cxn ang="0">
                  <a:pos x="connsiteX15206" y="connsiteY15206"/>
                </a:cxn>
                <a:cxn ang="0">
                  <a:pos x="connsiteX15207" y="connsiteY15207"/>
                </a:cxn>
                <a:cxn ang="0">
                  <a:pos x="connsiteX15208" y="connsiteY15208"/>
                </a:cxn>
                <a:cxn ang="0">
                  <a:pos x="connsiteX15209" y="connsiteY15209"/>
                </a:cxn>
                <a:cxn ang="0">
                  <a:pos x="connsiteX15210" y="connsiteY15210"/>
                </a:cxn>
                <a:cxn ang="0">
                  <a:pos x="connsiteX15211" y="connsiteY15211"/>
                </a:cxn>
                <a:cxn ang="0">
                  <a:pos x="connsiteX15212" y="connsiteY15212"/>
                </a:cxn>
                <a:cxn ang="0">
                  <a:pos x="connsiteX15213" y="connsiteY15213"/>
                </a:cxn>
                <a:cxn ang="0">
                  <a:pos x="connsiteX15214" y="connsiteY15214"/>
                </a:cxn>
                <a:cxn ang="0">
                  <a:pos x="connsiteX15215" y="connsiteY15215"/>
                </a:cxn>
                <a:cxn ang="0">
                  <a:pos x="connsiteX15216" y="connsiteY15216"/>
                </a:cxn>
                <a:cxn ang="0">
                  <a:pos x="connsiteX15217" y="connsiteY15217"/>
                </a:cxn>
                <a:cxn ang="0">
                  <a:pos x="connsiteX15218" y="connsiteY15218"/>
                </a:cxn>
                <a:cxn ang="0">
                  <a:pos x="connsiteX15219" y="connsiteY15219"/>
                </a:cxn>
                <a:cxn ang="0">
                  <a:pos x="connsiteX15220" y="connsiteY15220"/>
                </a:cxn>
                <a:cxn ang="0">
                  <a:pos x="connsiteX15221" y="connsiteY15221"/>
                </a:cxn>
                <a:cxn ang="0">
                  <a:pos x="connsiteX15222" y="connsiteY15222"/>
                </a:cxn>
                <a:cxn ang="0">
                  <a:pos x="connsiteX15223" y="connsiteY15223"/>
                </a:cxn>
                <a:cxn ang="0">
                  <a:pos x="connsiteX15224" y="connsiteY15224"/>
                </a:cxn>
                <a:cxn ang="0">
                  <a:pos x="connsiteX15225" y="connsiteY15225"/>
                </a:cxn>
                <a:cxn ang="0">
                  <a:pos x="connsiteX15226" y="connsiteY15226"/>
                </a:cxn>
                <a:cxn ang="0">
                  <a:pos x="connsiteX15227" y="connsiteY15227"/>
                </a:cxn>
                <a:cxn ang="0">
                  <a:pos x="connsiteX15228" y="connsiteY15228"/>
                </a:cxn>
                <a:cxn ang="0">
                  <a:pos x="connsiteX15229" y="connsiteY15229"/>
                </a:cxn>
                <a:cxn ang="0">
                  <a:pos x="connsiteX15230" y="connsiteY15230"/>
                </a:cxn>
                <a:cxn ang="0">
                  <a:pos x="connsiteX15231" y="connsiteY15231"/>
                </a:cxn>
                <a:cxn ang="0">
                  <a:pos x="connsiteX15232" y="connsiteY15232"/>
                </a:cxn>
                <a:cxn ang="0">
                  <a:pos x="connsiteX15233" y="connsiteY15233"/>
                </a:cxn>
                <a:cxn ang="0">
                  <a:pos x="connsiteX15234" y="connsiteY15234"/>
                </a:cxn>
                <a:cxn ang="0">
                  <a:pos x="connsiteX15235" y="connsiteY15235"/>
                </a:cxn>
                <a:cxn ang="0">
                  <a:pos x="connsiteX15236" y="connsiteY15236"/>
                </a:cxn>
                <a:cxn ang="0">
                  <a:pos x="connsiteX15237" y="connsiteY15237"/>
                </a:cxn>
                <a:cxn ang="0">
                  <a:pos x="connsiteX15238" y="connsiteY15238"/>
                </a:cxn>
                <a:cxn ang="0">
                  <a:pos x="connsiteX15239" y="connsiteY15239"/>
                </a:cxn>
                <a:cxn ang="0">
                  <a:pos x="connsiteX15240" y="connsiteY15240"/>
                </a:cxn>
                <a:cxn ang="0">
                  <a:pos x="connsiteX15241" y="connsiteY15241"/>
                </a:cxn>
                <a:cxn ang="0">
                  <a:pos x="connsiteX15242" y="connsiteY15242"/>
                </a:cxn>
                <a:cxn ang="0">
                  <a:pos x="connsiteX15243" y="connsiteY15243"/>
                </a:cxn>
                <a:cxn ang="0">
                  <a:pos x="connsiteX15244" y="connsiteY15244"/>
                </a:cxn>
                <a:cxn ang="0">
                  <a:pos x="connsiteX15245" y="connsiteY15245"/>
                </a:cxn>
                <a:cxn ang="0">
                  <a:pos x="connsiteX15246" y="connsiteY15246"/>
                </a:cxn>
                <a:cxn ang="0">
                  <a:pos x="connsiteX15247" y="connsiteY15247"/>
                </a:cxn>
                <a:cxn ang="0">
                  <a:pos x="connsiteX15248" y="connsiteY15248"/>
                </a:cxn>
                <a:cxn ang="0">
                  <a:pos x="connsiteX15249" y="connsiteY15249"/>
                </a:cxn>
                <a:cxn ang="0">
                  <a:pos x="connsiteX15250" y="connsiteY15250"/>
                </a:cxn>
                <a:cxn ang="0">
                  <a:pos x="connsiteX15251" y="connsiteY15251"/>
                </a:cxn>
                <a:cxn ang="0">
                  <a:pos x="connsiteX15252" y="connsiteY15252"/>
                </a:cxn>
                <a:cxn ang="0">
                  <a:pos x="connsiteX15253" y="connsiteY15253"/>
                </a:cxn>
                <a:cxn ang="0">
                  <a:pos x="connsiteX15254" y="connsiteY15254"/>
                </a:cxn>
                <a:cxn ang="0">
                  <a:pos x="connsiteX15255" y="connsiteY15255"/>
                </a:cxn>
                <a:cxn ang="0">
                  <a:pos x="connsiteX15256" y="connsiteY15256"/>
                </a:cxn>
                <a:cxn ang="0">
                  <a:pos x="connsiteX15257" y="connsiteY15257"/>
                </a:cxn>
                <a:cxn ang="0">
                  <a:pos x="connsiteX15258" y="connsiteY15258"/>
                </a:cxn>
                <a:cxn ang="0">
                  <a:pos x="connsiteX15259" y="connsiteY15259"/>
                </a:cxn>
                <a:cxn ang="0">
                  <a:pos x="connsiteX15260" y="connsiteY15260"/>
                </a:cxn>
                <a:cxn ang="0">
                  <a:pos x="connsiteX15261" y="connsiteY15261"/>
                </a:cxn>
                <a:cxn ang="0">
                  <a:pos x="connsiteX15262" y="connsiteY15262"/>
                </a:cxn>
                <a:cxn ang="0">
                  <a:pos x="connsiteX15263" y="connsiteY15263"/>
                </a:cxn>
                <a:cxn ang="0">
                  <a:pos x="connsiteX15264" y="connsiteY15264"/>
                </a:cxn>
                <a:cxn ang="0">
                  <a:pos x="connsiteX15265" y="connsiteY15265"/>
                </a:cxn>
                <a:cxn ang="0">
                  <a:pos x="connsiteX15266" y="connsiteY15266"/>
                </a:cxn>
                <a:cxn ang="0">
                  <a:pos x="connsiteX15267" y="connsiteY15267"/>
                </a:cxn>
                <a:cxn ang="0">
                  <a:pos x="connsiteX15268" y="connsiteY15268"/>
                </a:cxn>
                <a:cxn ang="0">
                  <a:pos x="connsiteX15269" y="connsiteY15269"/>
                </a:cxn>
                <a:cxn ang="0">
                  <a:pos x="connsiteX15270" y="connsiteY15270"/>
                </a:cxn>
                <a:cxn ang="0">
                  <a:pos x="connsiteX15271" y="connsiteY15271"/>
                </a:cxn>
                <a:cxn ang="0">
                  <a:pos x="connsiteX15272" y="connsiteY15272"/>
                </a:cxn>
                <a:cxn ang="0">
                  <a:pos x="connsiteX15273" y="connsiteY15273"/>
                </a:cxn>
                <a:cxn ang="0">
                  <a:pos x="connsiteX15274" y="connsiteY15274"/>
                </a:cxn>
                <a:cxn ang="0">
                  <a:pos x="connsiteX15275" y="connsiteY15275"/>
                </a:cxn>
                <a:cxn ang="0">
                  <a:pos x="connsiteX15276" y="connsiteY15276"/>
                </a:cxn>
                <a:cxn ang="0">
                  <a:pos x="connsiteX15277" y="connsiteY15277"/>
                </a:cxn>
                <a:cxn ang="0">
                  <a:pos x="connsiteX15278" y="connsiteY15278"/>
                </a:cxn>
                <a:cxn ang="0">
                  <a:pos x="connsiteX15279" y="connsiteY15279"/>
                </a:cxn>
                <a:cxn ang="0">
                  <a:pos x="connsiteX15280" y="connsiteY15280"/>
                </a:cxn>
                <a:cxn ang="0">
                  <a:pos x="connsiteX15281" y="connsiteY15281"/>
                </a:cxn>
                <a:cxn ang="0">
                  <a:pos x="connsiteX15282" y="connsiteY15282"/>
                </a:cxn>
                <a:cxn ang="0">
                  <a:pos x="connsiteX15283" y="connsiteY15283"/>
                </a:cxn>
                <a:cxn ang="0">
                  <a:pos x="connsiteX15284" y="connsiteY15284"/>
                </a:cxn>
                <a:cxn ang="0">
                  <a:pos x="connsiteX15285" y="connsiteY15285"/>
                </a:cxn>
                <a:cxn ang="0">
                  <a:pos x="connsiteX15286" y="connsiteY15286"/>
                </a:cxn>
                <a:cxn ang="0">
                  <a:pos x="connsiteX15287" y="connsiteY15287"/>
                </a:cxn>
                <a:cxn ang="0">
                  <a:pos x="connsiteX15288" y="connsiteY15288"/>
                </a:cxn>
                <a:cxn ang="0">
                  <a:pos x="connsiteX15289" y="connsiteY15289"/>
                </a:cxn>
                <a:cxn ang="0">
                  <a:pos x="connsiteX15290" y="connsiteY15290"/>
                </a:cxn>
                <a:cxn ang="0">
                  <a:pos x="connsiteX15291" y="connsiteY15291"/>
                </a:cxn>
                <a:cxn ang="0">
                  <a:pos x="connsiteX15292" y="connsiteY15292"/>
                </a:cxn>
                <a:cxn ang="0">
                  <a:pos x="connsiteX15293" y="connsiteY15293"/>
                </a:cxn>
                <a:cxn ang="0">
                  <a:pos x="connsiteX15294" y="connsiteY15294"/>
                </a:cxn>
                <a:cxn ang="0">
                  <a:pos x="connsiteX15295" y="connsiteY15295"/>
                </a:cxn>
                <a:cxn ang="0">
                  <a:pos x="connsiteX15296" y="connsiteY15296"/>
                </a:cxn>
                <a:cxn ang="0">
                  <a:pos x="connsiteX15297" y="connsiteY15297"/>
                </a:cxn>
                <a:cxn ang="0">
                  <a:pos x="connsiteX15298" y="connsiteY15298"/>
                </a:cxn>
                <a:cxn ang="0">
                  <a:pos x="connsiteX15299" y="connsiteY15299"/>
                </a:cxn>
                <a:cxn ang="0">
                  <a:pos x="connsiteX15300" y="connsiteY15300"/>
                </a:cxn>
                <a:cxn ang="0">
                  <a:pos x="connsiteX15301" y="connsiteY15301"/>
                </a:cxn>
                <a:cxn ang="0">
                  <a:pos x="connsiteX15302" y="connsiteY15302"/>
                </a:cxn>
                <a:cxn ang="0">
                  <a:pos x="connsiteX15303" y="connsiteY15303"/>
                </a:cxn>
                <a:cxn ang="0">
                  <a:pos x="connsiteX15304" y="connsiteY15304"/>
                </a:cxn>
                <a:cxn ang="0">
                  <a:pos x="connsiteX15305" y="connsiteY15305"/>
                </a:cxn>
                <a:cxn ang="0">
                  <a:pos x="connsiteX15306" y="connsiteY15306"/>
                </a:cxn>
                <a:cxn ang="0">
                  <a:pos x="connsiteX15307" y="connsiteY15307"/>
                </a:cxn>
                <a:cxn ang="0">
                  <a:pos x="connsiteX15308" y="connsiteY15308"/>
                </a:cxn>
                <a:cxn ang="0">
                  <a:pos x="connsiteX15309" y="connsiteY15309"/>
                </a:cxn>
                <a:cxn ang="0">
                  <a:pos x="connsiteX15310" y="connsiteY15310"/>
                </a:cxn>
                <a:cxn ang="0">
                  <a:pos x="connsiteX15311" y="connsiteY15311"/>
                </a:cxn>
                <a:cxn ang="0">
                  <a:pos x="connsiteX15312" y="connsiteY15312"/>
                </a:cxn>
                <a:cxn ang="0">
                  <a:pos x="connsiteX15313" y="connsiteY15313"/>
                </a:cxn>
                <a:cxn ang="0">
                  <a:pos x="connsiteX15314" y="connsiteY15314"/>
                </a:cxn>
                <a:cxn ang="0">
                  <a:pos x="connsiteX15315" y="connsiteY15315"/>
                </a:cxn>
                <a:cxn ang="0">
                  <a:pos x="connsiteX15316" y="connsiteY15316"/>
                </a:cxn>
                <a:cxn ang="0">
                  <a:pos x="connsiteX15317" y="connsiteY15317"/>
                </a:cxn>
                <a:cxn ang="0">
                  <a:pos x="connsiteX15318" y="connsiteY15318"/>
                </a:cxn>
                <a:cxn ang="0">
                  <a:pos x="connsiteX15319" y="connsiteY15319"/>
                </a:cxn>
                <a:cxn ang="0">
                  <a:pos x="connsiteX15320" y="connsiteY15320"/>
                </a:cxn>
                <a:cxn ang="0">
                  <a:pos x="connsiteX15321" y="connsiteY15321"/>
                </a:cxn>
                <a:cxn ang="0">
                  <a:pos x="connsiteX15322" y="connsiteY15322"/>
                </a:cxn>
                <a:cxn ang="0">
                  <a:pos x="connsiteX15323" y="connsiteY15323"/>
                </a:cxn>
                <a:cxn ang="0">
                  <a:pos x="connsiteX15324" y="connsiteY15324"/>
                </a:cxn>
                <a:cxn ang="0">
                  <a:pos x="connsiteX15325" y="connsiteY15325"/>
                </a:cxn>
                <a:cxn ang="0">
                  <a:pos x="connsiteX15326" y="connsiteY15326"/>
                </a:cxn>
                <a:cxn ang="0">
                  <a:pos x="connsiteX15327" y="connsiteY15327"/>
                </a:cxn>
                <a:cxn ang="0">
                  <a:pos x="connsiteX15328" y="connsiteY15328"/>
                </a:cxn>
                <a:cxn ang="0">
                  <a:pos x="connsiteX15329" y="connsiteY15329"/>
                </a:cxn>
                <a:cxn ang="0">
                  <a:pos x="connsiteX15330" y="connsiteY15330"/>
                </a:cxn>
                <a:cxn ang="0">
                  <a:pos x="connsiteX15331" y="connsiteY15331"/>
                </a:cxn>
                <a:cxn ang="0">
                  <a:pos x="connsiteX15332" y="connsiteY15332"/>
                </a:cxn>
                <a:cxn ang="0">
                  <a:pos x="connsiteX15333" y="connsiteY15333"/>
                </a:cxn>
                <a:cxn ang="0">
                  <a:pos x="connsiteX15334" y="connsiteY15334"/>
                </a:cxn>
                <a:cxn ang="0">
                  <a:pos x="connsiteX15335" y="connsiteY15335"/>
                </a:cxn>
                <a:cxn ang="0">
                  <a:pos x="connsiteX15336" y="connsiteY15336"/>
                </a:cxn>
                <a:cxn ang="0">
                  <a:pos x="connsiteX15337" y="connsiteY15337"/>
                </a:cxn>
                <a:cxn ang="0">
                  <a:pos x="connsiteX15338" y="connsiteY15338"/>
                </a:cxn>
                <a:cxn ang="0">
                  <a:pos x="connsiteX15339" y="connsiteY15339"/>
                </a:cxn>
                <a:cxn ang="0">
                  <a:pos x="connsiteX15340" y="connsiteY15340"/>
                </a:cxn>
                <a:cxn ang="0">
                  <a:pos x="connsiteX15341" y="connsiteY15341"/>
                </a:cxn>
                <a:cxn ang="0">
                  <a:pos x="connsiteX15342" y="connsiteY15342"/>
                </a:cxn>
                <a:cxn ang="0">
                  <a:pos x="connsiteX15343" y="connsiteY15343"/>
                </a:cxn>
                <a:cxn ang="0">
                  <a:pos x="connsiteX15344" y="connsiteY15344"/>
                </a:cxn>
                <a:cxn ang="0">
                  <a:pos x="connsiteX15345" y="connsiteY15345"/>
                </a:cxn>
                <a:cxn ang="0">
                  <a:pos x="connsiteX15346" y="connsiteY15346"/>
                </a:cxn>
                <a:cxn ang="0">
                  <a:pos x="connsiteX15347" y="connsiteY15347"/>
                </a:cxn>
                <a:cxn ang="0">
                  <a:pos x="connsiteX15348" y="connsiteY15348"/>
                </a:cxn>
                <a:cxn ang="0">
                  <a:pos x="connsiteX15349" y="connsiteY15349"/>
                </a:cxn>
                <a:cxn ang="0">
                  <a:pos x="connsiteX15350" y="connsiteY15350"/>
                </a:cxn>
                <a:cxn ang="0">
                  <a:pos x="connsiteX15351" y="connsiteY15351"/>
                </a:cxn>
                <a:cxn ang="0">
                  <a:pos x="connsiteX15352" y="connsiteY15352"/>
                </a:cxn>
                <a:cxn ang="0">
                  <a:pos x="connsiteX15353" y="connsiteY15353"/>
                </a:cxn>
                <a:cxn ang="0">
                  <a:pos x="connsiteX15354" y="connsiteY15354"/>
                </a:cxn>
                <a:cxn ang="0">
                  <a:pos x="connsiteX15355" y="connsiteY15355"/>
                </a:cxn>
                <a:cxn ang="0">
                  <a:pos x="connsiteX15356" y="connsiteY15356"/>
                </a:cxn>
                <a:cxn ang="0">
                  <a:pos x="connsiteX15357" y="connsiteY15357"/>
                </a:cxn>
                <a:cxn ang="0">
                  <a:pos x="connsiteX15358" y="connsiteY15358"/>
                </a:cxn>
                <a:cxn ang="0">
                  <a:pos x="connsiteX15359" y="connsiteY15359"/>
                </a:cxn>
                <a:cxn ang="0">
                  <a:pos x="connsiteX15360" y="connsiteY15360"/>
                </a:cxn>
                <a:cxn ang="0">
                  <a:pos x="connsiteX15361" y="connsiteY15361"/>
                </a:cxn>
                <a:cxn ang="0">
                  <a:pos x="connsiteX15362" y="connsiteY15362"/>
                </a:cxn>
                <a:cxn ang="0">
                  <a:pos x="connsiteX15363" y="connsiteY15363"/>
                </a:cxn>
                <a:cxn ang="0">
                  <a:pos x="connsiteX15364" y="connsiteY15364"/>
                </a:cxn>
                <a:cxn ang="0">
                  <a:pos x="connsiteX15365" y="connsiteY15365"/>
                </a:cxn>
                <a:cxn ang="0">
                  <a:pos x="connsiteX15366" y="connsiteY15366"/>
                </a:cxn>
                <a:cxn ang="0">
                  <a:pos x="connsiteX15367" y="connsiteY15367"/>
                </a:cxn>
                <a:cxn ang="0">
                  <a:pos x="connsiteX15368" y="connsiteY15368"/>
                </a:cxn>
                <a:cxn ang="0">
                  <a:pos x="connsiteX15369" y="connsiteY15369"/>
                </a:cxn>
                <a:cxn ang="0">
                  <a:pos x="connsiteX15370" y="connsiteY15370"/>
                </a:cxn>
                <a:cxn ang="0">
                  <a:pos x="connsiteX15371" y="connsiteY15371"/>
                </a:cxn>
                <a:cxn ang="0">
                  <a:pos x="connsiteX15372" y="connsiteY15372"/>
                </a:cxn>
                <a:cxn ang="0">
                  <a:pos x="connsiteX15373" y="connsiteY15373"/>
                </a:cxn>
                <a:cxn ang="0">
                  <a:pos x="connsiteX15374" y="connsiteY15374"/>
                </a:cxn>
                <a:cxn ang="0">
                  <a:pos x="connsiteX15375" y="connsiteY15375"/>
                </a:cxn>
                <a:cxn ang="0">
                  <a:pos x="connsiteX15376" y="connsiteY15376"/>
                </a:cxn>
                <a:cxn ang="0">
                  <a:pos x="connsiteX15377" y="connsiteY15377"/>
                </a:cxn>
                <a:cxn ang="0">
                  <a:pos x="connsiteX15378" y="connsiteY15378"/>
                </a:cxn>
                <a:cxn ang="0">
                  <a:pos x="connsiteX15379" y="connsiteY15379"/>
                </a:cxn>
                <a:cxn ang="0">
                  <a:pos x="connsiteX15380" y="connsiteY15380"/>
                </a:cxn>
                <a:cxn ang="0">
                  <a:pos x="connsiteX15381" y="connsiteY15381"/>
                </a:cxn>
                <a:cxn ang="0">
                  <a:pos x="connsiteX15382" y="connsiteY15382"/>
                </a:cxn>
                <a:cxn ang="0">
                  <a:pos x="connsiteX15383" y="connsiteY15383"/>
                </a:cxn>
                <a:cxn ang="0">
                  <a:pos x="connsiteX15384" y="connsiteY15384"/>
                </a:cxn>
                <a:cxn ang="0">
                  <a:pos x="connsiteX15385" y="connsiteY15385"/>
                </a:cxn>
                <a:cxn ang="0">
                  <a:pos x="connsiteX15386" y="connsiteY15386"/>
                </a:cxn>
                <a:cxn ang="0">
                  <a:pos x="connsiteX15387" y="connsiteY15387"/>
                </a:cxn>
                <a:cxn ang="0">
                  <a:pos x="connsiteX15388" y="connsiteY15388"/>
                </a:cxn>
                <a:cxn ang="0">
                  <a:pos x="connsiteX15389" y="connsiteY15389"/>
                </a:cxn>
                <a:cxn ang="0">
                  <a:pos x="connsiteX15390" y="connsiteY15390"/>
                </a:cxn>
                <a:cxn ang="0">
                  <a:pos x="connsiteX15391" y="connsiteY15391"/>
                </a:cxn>
                <a:cxn ang="0">
                  <a:pos x="connsiteX15392" y="connsiteY15392"/>
                </a:cxn>
                <a:cxn ang="0">
                  <a:pos x="connsiteX15393" y="connsiteY15393"/>
                </a:cxn>
                <a:cxn ang="0">
                  <a:pos x="connsiteX15394" y="connsiteY15394"/>
                </a:cxn>
                <a:cxn ang="0">
                  <a:pos x="connsiteX15395" y="connsiteY15395"/>
                </a:cxn>
                <a:cxn ang="0">
                  <a:pos x="connsiteX15396" y="connsiteY15396"/>
                </a:cxn>
                <a:cxn ang="0">
                  <a:pos x="connsiteX15397" y="connsiteY15397"/>
                </a:cxn>
                <a:cxn ang="0">
                  <a:pos x="connsiteX15398" y="connsiteY15398"/>
                </a:cxn>
                <a:cxn ang="0">
                  <a:pos x="connsiteX15399" y="connsiteY15399"/>
                </a:cxn>
                <a:cxn ang="0">
                  <a:pos x="connsiteX15400" y="connsiteY15400"/>
                </a:cxn>
                <a:cxn ang="0">
                  <a:pos x="connsiteX15401" y="connsiteY15401"/>
                </a:cxn>
                <a:cxn ang="0">
                  <a:pos x="connsiteX15402" y="connsiteY15402"/>
                </a:cxn>
                <a:cxn ang="0">
                  <a:pos x="connsiteX15403" y="connsiteY15403"/>
                </a:cxn>
                <a:cxn ang="0">
                  <a:pos x="connsiteX15404" y="connsiteY15404"/>
                </a:cxn>
                <a:cxn ang="0">
                  <a:pos x="connsiteX15405" y="connsiteY15405"/>
                </a:cxn>
                <a:cxn ang="0">
                  <a:pos x="connsiteX15406" y="connsiteY15406"/>
                </a:cxn>
                <a:cxn ang="0">
                  <a:pos x="connsiteX15407" y="connsiteY15407"/>
                </a:cxn>
                <a:cxn ang="0">
                  <a:pos x="connsiteX15408" y="connsiteY15408"/>
                </a:cxn>
                <a:cxn ang="0">
                  <a:pos x="connsiteX15409" y="connsiteY15409"/>
                </a:cxn>
                <a:cxn ang="0">
                  <a:pos x="connsiteX15410" y="connsiteY15410"/>
                </a:cxn>
                <a:cxn ang="0">
                  <a:pos x="connsiteX15411" y="connsiteY15411"/>
                </a:cxn>
                <a:cxn ang="0">
                  <a:pos x="connsiteX15412" y="connsiteY15412"/>
                </a:cxn>
                <a:cxn ang="0">
                  <a:pos x="connsiteX15413" y="connsiteY15413"/>
                </a:cxn>
                <a:cxn ang="0">
                  <a:pos x="connsiteX15414" y="connsiteY15414"/>
                </a:cxn>
                <a:cxn ang="0">
                  <a:pos x="connsiteX15415" y="connsiteY15415"/>
                </a:cxn>
                <a:cxn ang="0">
                  <a:pos x="connsiteX15416" y="connsiteY15416"/>
                </a:cxn>
                <a:cxn ang="0">
                  <a:pos x="connsiteX15417" y="connsiteY15417"/>
                </a:cxn>
                <a:cxn ang="0">
                  <a:pos x="connsiteX15418" y="connsiteY15418"/>
                </a:cxn>
                <a:cxn ang="0">
                  <a:pos x="connsiteX15419" y="connsiteY15419"/>
                </a:cxn>
                <a:cxn ang="0">
                  <a:pos x="connsiteX15420" y="connsiteY15420"/>
                </a:cxn>
                <a:cxn ang="0">
                  <a:pos x="connsiteX15421" y="connsiteY15421"/>
                </a:cxn>
                <a:cxn ang="0">
                  <a:pos x="connsiteX15422" y="connsiteY15422"/>
                </a:cxn>
                <a:cxn ang="0">
                  <a:pos x="connsiteX15423" y="connsiteY15423"/>
                </a:cxn>
                <a:cxn ang="0">
                  <a:pos x="connsiteX15424" y="connsiteY15424"/>
                </a:cxn>
                <a:cxn ang="0">
                  <a:pos x="connsiteX15425" y="connsiteY15425"/>
                </a:cxn>
                <a:cxn ang="0">
                  <a:pos x="connsiteX15426" y="connsiteY15426"/>
                </a:cxn>
                <a:cxn ang="0">
                  <a:pos x="connsiteX15427" y="connsiteY15427"/>
                </a:cxn>
                <a:cxn ang="0">
                  <a:pos x="connsiteX15428" y="connsiteY15428"/>
                </a:cxn>
                <a:cxn ang="0">
                  <a:pos x="connsiteX15429" y="connsiteY15429"/>
                </a:cxn>
                <a:cxn ang="0">
                  <a:pos x="connsiteX15430" y="connsiteY15430"/>
                </a:cxn>
                <a:cxn ang="0">
                  <a:pos x="connsiteX15431" y="connsiteY15431"/>
                </a:cxn>
                <a:cxn ang="0">
                  <a:pos x="connsiteX15432" y="connsiteY15432"/>
                </a:cxn>
                <a:cxn ang="0">
                  <a:pos x="connsiteX15433" y="connsiteY15433"/>
                </a:cxn>
                <a:cxn ang="0">
                  <a:pos x="connsiteX15434" y="connsiteY15434"/>
                </a:cxn>
                <a:cxn ang="0">
                  <a:pos x="connsiteX15435" y="connsiteY15435"/>
                </a:cxn>
                <a:cxn ang="0">
                  <a:pos x="connsiteX15436" y="connsiteY15436"/>
                </a:cxn>
                <a:cxn ang="0">
                  <a:pos x="connsiteX15437" y="connsiteY15437"/>
                </a:cxn>
                <a:cxn ang="0">
                  <a:pos x="connsiteX15438" y="connsiteY15438"/>
                </a:cxn>
                <a:cxn ang="0">
                  <a:pos x="connsiteX15439" y="connsiteY15439"/>
                </a:cxn>
                <a:cxn ang="0">
                  <a:pos x="connsiteX15440" y="connsiteY15440"/>
                </a:cxn>
                <a:cxn ang="0">
                  <a:pos x="connsiteX15441" y="connsiteY15441"/>
                </a:cxn>
                <a:cxn ang="0">
                  <a:pos x="connsiteX15442" y="connsiteY15442"/>
                </a:cxn>
                <a:cxn ang="0">
                  <a:pos x="connsiteX15443" y="connsiteY15443"/>
                </a:cxn>
                <a:cxn ang="0">
                  <a:pos x="connsiteX15444" y="connsiteY15444"/>
                </a:cxn>
                <a:cxn ang="0">
                  <a:pos x="connsiteX15445" y="connsiteY15445"/>
                </a:cxn>
                <a:cxn ang="0">
                  <a:pos x="connsiteX15446" y="connsiteY15446"/>
                </a:cxn>
                <a:cxn ang="0">
                  <a:pos x="connsiteX15447" y="connsiteY15447"/>
                </a:cxn>
                <a:cxn ang="0">
                  <a:pos x="connsiteX15448" y="connsiteY15448"/>
                </a:cxn>
                <a:cxn ang="0">
                  <a:pos x="connsiteX15449" y="connsiteY15449"/>
                </a:cxn>
                <a:cxn ang="0">
                  <a:pos x="connsiteX15450" y="connsiteY15450"/>
                </a:cxn>
                <a:cxn ang="0">
                  <a:pos x="connsiteX15451" y="connsiteY15451"/>
                </a:cxn>
                <a:cxn ang="0">
                  <a:pos x="connsiteX15452" y="connsiteY15452"/>
                </a:cxn>
                <a:cxn ang="0">
                  <a:pos x="connsiteX15453" y="connsiteY15453"/>
                </a:cxn>
                <a:cxn ang="0">
                  <a:pos x="connsiteX15454" y="connsiteY15454"/>
                </a:cxn>
                <a:cxn ang="0">
                  <a:pos x="connsiteX15455" y="connsiteY15455"/>
                </a:cxn>
                <a:cxn ang="0">
                  <a:pos x="connsiteX15456" y="connsiteY15456"/>
                </a:cxn>
                <a:cxn ang="0">
                  <a:pos x="connsiteX15457" y="connsiteY15457"/>
                </a:cxn>
                <a:cxn ang="0">
                  <a:pos x="connsiteX15458" y="connsiteY15458"/>
                </a:cxn>
                <a:cxn ang="0">
                  <a:pos x="connsiteX15459" y="connsiteY15459"/>
                </a:cxn>
                <a:cxn ang="0">
                  <a:pos x="connsiteX15460" y="connsiteY15460"/>
                </a:cxn>
                <a:cxn ang="0">
                  <a:pos x="connsiteX15461" y="connsiteY15461"/>
                </a:cxn>
                <a:cxn ang="0">
                  <a:pos x="connsiteX15462" y="connsiteY15462"/>
                </a:cxn>
                <a:cxn ang="0">
                  <a:pos x="connsiteX15463" y="connsiteY15463"/>
                </a:cxn>
                <a:cxn ang="0">
                  <a:pos x="connsiteX15464" y="connsiteY15464"/>
                </a:cxn>
                <a:cxn ang="0">
                  <a:pos x="connsiteX15465" y="connsiteY15465"/>
                </a:cxn>
                <a:cxn ang="0">
                  <a:pos x="connsiteX15466" y="connsiteY15466"/>
                </a:cxn>
                <a:cxn ang="0">
                  <a:pos x="connsiteX15467" y="connsiteY15467"/>
                </a:cxn>
                <a:cxn ang="0">
                  <a:pos x="connsiteX15468" y="connsiteY15468"/>
                </a:cxn>
                <a:cxn ang="0">
                  <a:pos x="connsiteX15469" y="connsiteY15469"/>
                </a:cxn>
                <a:cxn ang="0">
                  <a:pos x="connsiteX15470" y="connsiteY15470"/>
                </a:cxn>
                <a:cxn ang="0">
                  <a:pos x="connsiteX15471" y="connsiteY15471"/>
                </a:cxn>
                <a:cxn ang="0">
                  <a:pos x="connsiteX15472" y="connsiteY15472"/>
                </a:cxn>
                <a:cxn ang="0">
                  <a:pos x="connsiteX15473" y="connsiteY15473"/>
                </a:cxn>
                <a:cxn ang="0">
                  <a:pos x="connsiteX15474" y="connsiteY15474"/>
                </a:cxn>
                <a:cxn ang="0">
                  <a:pos x="connsiteX15475" y="connsiteY15475"/>
                </a:cxn>
                <a:cxn ang="0">
                  <a:pos x="connsiteX15476" y="connsiteY15476"/>
                </a:cxn>
                <a:cxn ang="0">
                  <a:pos x="connsiteX15477" y="connsiteY15477"/>
                </a:cxn>
                <a:cxn ang="0">
                  <a:pos x="connsiteX15478" y="connsiteY15478"/>
                </a:cxn>
                <a:cxn ang="0">
                  <a:pos x="connsiteX15479" y="connsiteY15479"/>
                </a:cxn>
                <a:cxn ang="0">
                  <a:pos x="connsiteX15480" y="connsiteY15480"/>
                </a:cxn>
                <a:cxn ang="0">
                  <a:pos x="connsiteX15481" y="connsiteY15481"/>
                </a:cxn>
                <a:cxn ang="0">
                  <a:pos x="connsiteX15482" y="connsiteY15482"/>
                </a:cxn>
                <a:cxn ang="0">
                  <a:pos x="connsiteX15483" y="connsiteY15483"/>
                </a:cxn>
                <a:cxn ang="0">
                  <a:pos x="connsiteX15484" y="connsiteY15484"/>
                </a:cxn>
                <a:cxn ang="0">
                  <a:pos x="connsiteX15485" y="connsiteY15485"/>
                </a:cxn>
                <a:cxn ang="0">
                  <a:pos x="connsiteX15486" y="connsiteY15486"/>
                </a:cxn>
                <a:cxn ang="0">
                  <a:pos x="connsiteX15487" y="connsiteY15487"/>
                </a:cxn>
                <a:cxn ang="0">
                  <a:pos x="connsiteX15488" y="connsiteY15488"/>
                </a:cxn>
                <a:cxn ang="0">
                  <a:pos x="connsiteX15489" y="connsiteY15489"/>
                </a:cxn>
                <a:cxn ang="0">
                  <a:pos x="connsiteX15490" y="connsiteY15490"/>
                </a:cxn>
                <a:cxn ang="0">
                  <a:pos x="connsiteX15491" y="connsiteY15491"/>
                </a:cxn>
                <a:cxn ang="0">
                  <a:pos x="connsiteX15492" y="connsiteY15492"/>
                </a:cxn>
                <a:cxn ang="0">
                  <a:pos x="connsiteX15493" y="connsiteY15493"/>
                </a:cxn>
                <a:cxn ang="0">
                  <a:pos x="connsiteX15494" y="connsiteY15494"/>
                </a:cxn>
                <a:cxn ang="0">
                  <a:pos x="connsiteX15495" y="connsiteY15495"/>
                </a:cxn>
                <a:cxn ang="0">
                  <a:pos x="connsiteX15496" y="connsiteY15496"/>
                </a:cxn>
                <a:cxn ang="0">
                  <a:pos x="connsiteX15497" y="connsiteY15497"/>
                </a:cxn>
                <a:cxn ang="0">
                  <a:pos x="connsiteX15498" y="connsiteY15498"/>
                </a:cxn>
                <a:cxn ang="0">
                  <a:pos x="connsiteX15499" y="connsiteY15499"/>
                </a:cxn>
                <a:cxn ang="0">
                  <a:pos x="connsiteX15500" y="connsiteY15500"/>
                </a:cxn>
                <a:cxn ang="0">
                  <a:pos x="connsiteX15501" y="connsiteY15501"/>
                </a:cxn>
                <a:cxn ang="0">
                  <a:pos x="connsiteX15502" y="connsiteY15502"/>
                </a:cxn>
                <a:cxn ang="0">
                  <a:pos x="connsiteX15503" y="connsiteY15503"/>
                </a:cxn>
                <a:cxn ang="0">
                  <a:pos x="connsiteX15504" y="connsiteY15504"/>
                </a:cxn>
                <a:cxn ang="0">
                  <a:pos x="connsiteX15505" y="connsiteY15505"/>
                </a:cxn>
                <a:cxn ang="0">
                  <a:pos x="connsiteX15506" y="connsiteY15506"/>
                </a:cxn>
                <a:cxn ang="0">
                  <a:pos x="connsiteX15507" y="connsiteY15507"/>
                </a:cxn>
                <a:cxn ang="0">
                  <a:pos x="connsiteX15508" y="connsiteY15508"/>
                </a:cxn>
                <a:cxn ang="0">
                  <a:pos x="connsiteX15509" y="connsiteY15509"/>
                </a:cxn>
                <a:cxn ang="0">
                  <a:pos x="connsiteX15510" y="connsiteY15510"/>
                </a:cxn>
                <a:cxn ang="0">
                  <a:pos x="connsiteX15511" y="connsiteY15511"/>
                </a:cxn>
                <a:cxn ang="0">
                  <a:pos x="connsiteX15512" y="connsiteY15512"/>
                </a:cxn>
                <a:cxn ang="0">
                  <a:pos x="connsiteX15513" y="connsiteY15513"/>
                </a:cxn>
                <a:cxn ang="0">
                  <a:pos x="connsiteX15514" y="connsiteY15514"/>
                </a:cxn>
                <a:cxn ang="0">
                  <a:pos x="connsiteX15515" y="connsiteY15515"/>
                </a:cxn>
                <a:cxn ang="0">
                  <a:pos x="connsiteX15516" y="connsiteY15516"/>
                </a:cxn>
                <a:cxn ang="0">
                  <a:pos x="connsiteX15517" y="connsiteY15517"/>
                </a:cxn>
                <a:cxn ang="0">
                  <a:pos x="connsiteX15518" y="connsiteY15518"/>
                </a:cxn>
                <a:cxn ang="0">
                  <a:pos x="connsiteX15519" y="connsiteY15519"/>
                </a:cxn>
                <a:cxn ang="0">
                  <a:pos x="connsiteX15520" y="connsiteY15520"/>
                </a:cxn>
                <a:cxn ang="0">
                  <a:pos x="connsiteX15521" y="connsiteY15521"/>
                </a:cxn>
                <a:cxn ang="0">
                  <a:pos x="connsiteX15522" y="connsiteY15522"/>
                </a:cxn>
                <a:cxn ang="0">
                  <a:pos x="connsiteX15523" y="connsiteY15523"/>
                </a:cxn>
                <a:cxn ang="0">
                  <a:pos x="connsiteX15524" y="connsiteY15524"/>
                </a:cxn>
                <a:cxn ang="0">
                  <a:pos x="connsiteX15525" y="connsiteY15525"/>
                </a:cxn>
                <a:cxn ang="0">
                  <a:pos x="connsiteX15526" y="connsiteY15526"/>
                </a:cxn>
                <a:cxn ang="0">
                  <a:pos x="connsiteX15527" y="connsiteY15527"/>
                </a:cxn>
                <a:cxn ang="0">
                  <a:pos x="connsiteX15528" y="connsiteY15528"/>
                </a:cxn>
                <a:cxn ang="0">
                  <a:pos x="connsiteX15529" y="connsiteY15529"/>
                </a:cxn>
                <a:cxn ang="0">
                  <a:pos x="connsiteX15530" y="connsiteY15530"/>
                </a:cxn>
                <a:cxn ang="0">
                  <a:pos x="connsiteX15531" y="connsiteY15531"/>
                </a:cxn>
                <a:cxn ang="0">
                  <a:pos x="connsiteX15532" y="connsiteY15532"/>
                </a:cxn>
                <a:cxn ang="0">
                  <a:pos x="connsiteX15533" y="connsiteY15533"/>
                </a:cxn>
                <a:cxn ang="0">
                  <a:pos x="connsiteX15534" y="connsiteY15534"/>
                </a:cxn>
                <a:cxn ang="0">
                  <a:pos x="connsiteX15535" y="connsiteY15535"/>
                </a:cxn>
                <a:cxn ang="0">
                  <a:pos x="connsiteX15536" y="connsiteY15536"/>
                </a:cxn>
                <a:cxn ang="0">
                  <a:pos x="connsiteX15537" y="connsiteY15537"/>
                </a:cxn>
                <a:cxn ang="0">
                  <a:pos x="connsiteX15538" y="connsiteY15538"/>
                </a:cxn>
                <a:cxn ang="0">
                  <a:pos x="connsiteX15539" y="connsiteY15539"/>
                </a:cxn>
                <a:cxn ang="0">
                  <a:pos x="connsiteX15540" y="connsiteY15540"/>
                </a:cxn>
                <a:cxn ang="0">
                  <a:pos x="connsiteX15541" y="connsiteY15541"/>
                </a:cxn>
                <a:cxn ang="0">
                  <a:pos x="connsiteX15542" y="connsiteY15542"/>
                </a:cxn>
                <a:cxn ang="0">
                  <a:pos x="connsiteX15543" y="connsiteY15543"/>
                </a:cxn>
                <a:cxn ang="0">
                  <a:pos x="connsiteX15544" y="connsiteY15544"/>
                </a:cxn>
                <a:cxn ang="0">
                  <a:pos x="connsiteX15545" y="connsiteY15545"/>
                </a:cxn>
                <a:cxn ang="0">
                  <a:pos x="connsiteX15546" y="connsiteY15546"/>
                </a:cxn>
                <a:cxn ang="0">
                  <a:pos x="connsiteX15547" y="connsiteY15547"/>
                </a:cxn>
                <a:cxn ang="0">
                  <a:pos x="connsiteX15548" y="connsiteY15548"/>
                </a:cxn>
                <a:cxn ang="0">
                  <a:pos x="connsiteX15549" y="connsiteY15549"/>
                </a:cxn>
                <a:cxn ang="0">
                  <a:pos x="connsiteX15550" y="connsiteY15550"/>
                </a:cxn>
                <a:cxn ang="0">
                  <a:pos x="connsiteX15551" y="connsiteY15551"/>
                </a:cxn>
                <a:cxn ang="0">
                  <a:pos x="connsiteX15552" y="connsiteY15552"/>
                </a:cxn>
                <a:cxn ang="0">
                  <a:pos x="connsiteX15553" y="connsiteY15553"/>
                </a:cxn>
                <a:cxn ang="0">
                  <a:pos x="connsiteX15554" y="connsiteY15554"/>
                </a:cxn>
                <a:cxn ang="0">
                  <a:pos x="connsiteX15555" y="connsiteY15555"/>
                </a:cxn>
                <a:cxn ang="0">
                  <a:pos x="connsiteX15556" y="connsiteY15556"/>
                </a:cxn>
                <a:cxn ang="0">
                  <a:pos x="connsiteX15557" y="connsiteY15557"/>
                </a:cxn>
                <a:cxn ang="0">
                  <a:pos x="connsiteX15558" y="connsiteY15558"/>
                </a:cxn>
                <a:cxn ang="0">
                  <a:pos x="connsiteX15559" y="connsiteY15559"/>
                </a:cxn>
                <a:cxn ang="0">
                  <a:pos x="connsiteX15560" y="connsiteY15560"/>
                </a:cxn>
                <a:cxn ang="0">
                  <a:pos x="connsiteX15561" y="connsiteY15561"/>
                </a:cxn>
                <a:cxn ang="0">
                  <a:pos x="connsiteX15562" y="connsiteY15562"/>
                </a:cxn>
                <a:cxn ang="0">
                  <a:pos x="connsiteX15563" y="connsiteY15563"/>
                </a:cxn>
                <a:cxn ang="0">
                  <a:pos x="connsiteX15564" y="connsiteY15564"/>
                </a:cxn>
                <a:cxn ang="0">
                  <a:pos x="connsiteX15565" y="connsiteY15565"/>
                </a:cxn>
                <a:cxn ang="0">
                  <a:pos x="connsiteX15566" y="connsiteY15566"/>
                </a:cxn>
                <a:cxn ang="0">
                  <a:pos x="connsiteX15567" y="connsiteY15567"/>
                </a:cxn>
                <a:cxn ang="0">
                  <a:pos x="connsiteX15568" y="connsiteY15568"/>
                </a:cxn>
                <a:cxn ang="0">
                  <a:pos x="connsiteX15569" y="connsiteY15569"/>
                </a:cxn>
                <a:cxn ang="0">
                  <a:pos x="connsiteX15570" y="connsiteY15570"/>
                </a:cxn>
                <a:cxn ang="0">
                  <a:pos x="connsiteX15571" y="connsiteY15571"/>
                </a:cxn>
                <a:cxn ang="0">
                  <a:pos x="connsiteX15572" y="connsiteY15572"/>
                </a:cxn>
                <a:cxn ang="0">
                  <a:pos x="connsiteX15573" y="connsiteY15573"/>
                </a:cxn>
                <a:cxn ang="0">
                  <a:pos x="connsiteX15574" y="connsiteY15574"/>
                </a:cxn>
                <a:cxn ang="0">
                  <a:pos x="connsiteX15575" y="connsiteY15575"/>
                </a:cxn>
                <a:cxn ang="0">
                  <a:pos x="connsiteX15576" y="connsiteY15576"/>
                </a:cxn>
                <a:cxn ang="0">
                  <a:pos x="connsiteX15577" y="connsiteY15577"/>
                </a:cxn>
                <a:cxn ang="0">
                  <a:pos x="connsiteX15578" y="connsiteY15578"/>
                </a:cxn>
                <a:cxn ang="0">
                  <a:pos x="connsiteX15579" y="connsiteY15579"/>
                </a:cxn>
                <a:cxn ang="0">
                  <a:pos x="connsiteX15580" y="connsiteY15580"/>
                </a:cxn>
                <a:cxn ang="0">
                  <a:pos x="connsiteX15581" y="connsiteY15581"/>
                </a:cxn>
                <a:cxn ang="0">
                  <a:pos x="connsiteX15582" y="connsiteY15582"/>
                </a:cxn>
                <a:cxn ang="0">
                  <a:pos x="connsiteX15583" y="connsiteY15583"/>
                </a:cxn>
                <a:cxn ang="0">
                  <a:pos x="connsiteX15584" y="connsiteY15584"/>
                </a:cxn>
                <a:cxn ang="0">
                  <a:pos x="connsiteX15585" y="connsiteY15585"/>
                </a:cxn>
                <a:cxn ang="0">
                  <a:pos x="connsiteX15586" y="connsiteY15586"/>
                </a:cxn>
                <a:cxn ang="0">
                  <a:pos x="connsiteX15587" y="connsiteY15587"/>
                </a:cxn>
                <a:cxn ang="0">
                  <a:pos x="connsiteX15588" y="connsiteY15588"/>
                </a:cxn>
                <a:cxn ang="0">
                  <a:pos x="connsiteX15589" y="connsiteY15589"/>
                </a:cxn>
                <a:cxn ang="0">
                  <a:pos x="connsiteX15590" y="connsiteY15590"/>
                </a:cxn>
                <a:cxn ang="0">
                  <a:pos x="connsiteX15591" y="connsiteY15591"/>
                </a:cxn>
                <a:cxn ang="0">
                  <a:pos x="connsiteX15592" y="connsiteY15592"/>
                </a:cxn>
                <a:cxn ang="0">
                  <a:pos x="connsiteX15593" y="connsiteY15593"/>
                </a:cxn>
                <a:cxn ang="0">
                  <a:pos x="connsiteX15594" y="connsiteY15594"/>
                </a:cxn>
                <a:cxn ang="0">
                  <a:pos x="connsiteX15595" y="connsiteY15595"/>
                </a:cxn>
                <a:cxn ang="0">
                  <a:pos x="connsiteX15596" y="connsiteY15596"/>
                </a:cxn>
                <a:cxn ang="0">
                  <a:pos x="connsiteX15597" y="connsiteY15597"/>
                </a:cxn>
                <a:cxn ang="0">
                  <a:pos x="connsiteX15598" y="connsiteY15598"/>
                </a:cxn>
                <a:cxn ang="0">
                  <a:pos x="connsiteX15599" y="connsiteY15599"/>
                </a:cxn>
                <a:cxn ang="0">
                  <a:pos x="connsiteX15600" y="connsiteY15600"/>
                </a:cxn>
                <a:cxn ang="0">
                  <a:pos x="connsiteX15601" y="connsiteY15601"/>
                </a:cxn>
                <a:cxn ang="0">
                  <a:pos x="connsiteX15602" y="connsiteY15602"/>
                </a:cxn>
                <a:cxn ang="0">
                  <a:pos x="connsiteX15603" y="connsiteY15603"/>
                </a:cxn>
                <a:cxn ang="0">
                  <a:pos x="connsiteX15604" y="connsiteY15604"/>
                </a:cxn>
                <a:cxn ang="0">
                  <a:pos x="connsiteX15605" y="connsiteY15605"/>
                </a:cxn>
                <a:cxn ang="0">
                  <a:pos x="connsiteX15606" y="connsiteY15606"/>
                </a:cxn>
                <a:cxn ang="0">
                  <a:pos x="connsiteX15607" y="connsiteY15607"/>
                </a:cxn>
                <a:cxn ang="0">
                  <a:pos x="connsiteX15608" y="connsiteY15608"/>
                </a:cxn>
                <a:cxn ang="0">
                  <a:pos x="connsiteX15609" y="connsiteY15609"/>
                </a:cxn>
                <a:cxn ang="0">
                  <a:pos x="connsiteX15610" y="connsiteY15610"/>
                </a:cxn>
                <a:cxn ang="0">
                  <a:pos x="connsiteX15611" y="connsiteY15611"/>
                </a:cxn>
                <a:cxn ang="0">
                  <a:pos x="connsiteX15612" y="connsiteY15612"/>
                </a:cxn>
                <a:cxn ang="0">
                  <a:pos x="connsiteX15613" y="connsiteY15613"/>
                </a:cxn>
                <a:cxn ang="0">
                  <a:pos x="connsiteX15614" y="connsiteY15614"/>
                </a:cxn>
                <a:cxn ang="0">
                  <a:pos x="connsiteX15615" y="connsiteY15615"/>
                </a:cxn>
                <a:cxn ang="0">
                  <a:pos x="connsiteX15616" y="connsiteY15616"/>
                </a:cxn>
                <a:cxn ang="0">
                  <a:pos x="connsiteX15617" y="connsiteY15617"/>
                </a:cxn>
                <a:cxn ang="0">
                  <a:pos x="connsiteX15618" y="connsiteY15618"/>
                </a:cxn>
                <a:cxn ang="0">
                  <a:pos x="connsiteX15619" y="connsiteY15619"/>
                </a:cxn>
                <a:cxn ang="0">
                  <a:pos x="connsiteX15620" y="connsiteY15620"/>
                </a:cxn>
                <a:cxn ang="0">
                  <a:pos x="connsiteX15621" y="connsiteY15621"/>
                </a:cxn>
                <a:cxn ang="0">
                  <a:pos x="connsiteX15622" y="connsiteY15622"/>
                </a:cxn>
                <a:cxn ang="0">
                  <a:pos x="connsiteX15623" y="connsiteY15623"/>
                </a:cxn>
                <a:cxn ang="0">
                  <a:pos x="connsiteX15624" y="connsiteY15624"/>
                </a:cxn>
                <a:cxn ang="0">
                  <a:pos x="connsiteX15625" y="connsiteY15625"/>
                </a:cxn>
                <a:cxn ang="0">
                  <a:pos x="connsiteX15626" y="connsiteY15626"/>
                </a:cxn>
                <a:cxn ang="0">
                  <a:pos x="connsiteX15627" y="connsiteY15627"/>
                </a:cxn>
                <a:cxn ang="0">
                  <a:pos x="connsiteX15628" y="connsiteY15628"/>
                </a:cxn>
                <a:cxn ang="0">
                  <a:pos x="connsiteX15629" y="connsiteY15629"/>
                </a:cxn>
                <a:cxn ang="0">
                  <a:pos x="connsiteX15630" y="connsiteY15630"/>
                </a:cxn>
                <a:cxn ang="0">
                  <a:pos x="connsiteX15631" y="connsiteY15631"/>
                </a:cxn>
                <a:cxn ang="0">
                  <a:pos x="connsiteX15632" y="connsiteY15632"/>
                </a:cxn>
                <a:cxn ang="0">
                  <a:pos x="connsiteX15633" y="connsiteY15633"/>
                </a:cxn>
                <a:cxn ang="0">
                  <a:pos x="connsiteX15634" y="connsiteY15634"/>
                </a:cxn>
                <a:cxn ang="0">
                  <a:pos x="connsiteX15635" y="connsiteY15635"/>
                </a:cxn>
                <a:cxn ang="0">
                  <a:pos x="connsiteX15636" y="connsiteY15636"/>
                </a:cxn>
                <a:cxn ang="0">
                  <a:pos x="connsiteX15637" y="connsiteY15637"/>
                </a:cxn>
                <a:cxn ang="0">
                  <a:pos x="connsiteX15638" y="connsiteY15638"/>
                </a:cxn>
                <a:cxn ang="0">
                  <a:pos x="connsiteX15639" y="connsiteY15639"/>
                </a:cxn>
                <a:cxn ang="0">
                  <a:pos x="connsiteX15640" y="connsiteY15640"/>
                </a:cxn>
                <a:cxn ang="0">
                  <a:pos x="connsiteX15641" y="connsiteY15641"/>
                </a:cxn>
                <a:cxn ang="0">
                  <a:pos x="connsiteX15642" y="connsiteY15642"/>
                </a:cxn>
                <a:cxn ang="0">
                  <a:pos x="connsiteX15643" y="connsiteY15643"/>
                </a:cxn>
                <a:cxn ang="0">
                  <a:pos x="connsiteX15644" y="connsiteY15644"/>
                </a:cxn>
                <a:cxn ang="0">
                  <a:pos x="connsiteX15645" y="connsiteY15645"/>
                </a:cxn>
                <a:cxn ang="0">
                  <a:pos x="connsiteX15646" y="connsiteY15646"/>
                </a:cxn>
                <a:cxn ang="0">
                  <a:pos x="connsiteX15647" y="connsiteY15647"/>
                </a:cxn>
                <a:cxn ang="0">
                  <a:pos x="connsiteX15648" y="connsiteY15648"/>
                </a:cxn>
                <a:cxn ang="0">
                  <a:pos x="connsiteX15649" y="connsiteY15649"/>
                </a:cxn>
                <a:cxn ang="0">
                  <a:pos x="connsiteX15650" y="connsiteY15650"/>
                </a:cxn>
                <a:cxn ang="0">
                  <a:pos x="connsiteX15651" y="connsiteY15651"/>
                </a:cxn>
                <a:cxn ang="0">
                  <a:pos x="connsiteX15652" y="connsiteY15652"/>
                </a:cxn>
                <a:cxn ang="0">
                  <a:pos x="connsiteX15653" y="connsiteY15653"/>
                </a:cxn>
                <a:cxn ang="0">
                  <a:pos x="connsiteX15654" y="connsiteY15654"/>
                </a:cxn>
                <a:cxn ang="0">
                  <a:pos x="connsiteX15655" y="connsiteY15655"/>
                </a:cxn>
                <a:cxn ang="0">
                  <a:pos x="connsiteX15656" y="connsiteY15656"/>
                </a:cxn>
                <a:cxn ang="0">
                  <a:pos x="connsiteX15657" y="connsiteY15657"/>
                </a:cxn>
                <a:cxn ang="0">
                  <a:pos x="connsiteX15658" y="connsiteY15658"/>
                </a:cxn>
                <a:cxn ang="0">
                  <a:pos x="connsiteX15659" y="connsiteY15659"/>
                </a:cxn>
                <a:cxn ang="0">
                  <a:pos x="connsiteX15660" y="connsiteY15660"/>
                </a:cxn>
                <a:cxn ang="0">
                  <a:pos x="connsiteX15661" y="connsiteY15661"/>
                </a:cxn>
                <a:cxn ang="0">
                  <a:pos x="connsiteX15662" y="connsiteY15662"/>
                </a:cxn>
                <a:cxn ang="0">
                  <a:pos x="connsiteX15663" y="connsiteY15663"/>
                </a:cxn>
                <a:cxn ang="0">
                  <a:pos x="connsiteX15664" y="connsiteY15664"/>
                </a:cxn>
                <a:cxn ang="0">
                  <a:pos x="connsiteX15665" y="connsiteY15665"/>
                </a:cxn>
                <a:cxn ang="0">
                  <a:pos x="connsiteX15666" y="connsiteY15666"/>
                </a:cxn>
                <a:cxn ang="0">
                  <a:pos x="connsiteX15667" y="connsiteY15667"/>
                </a:cxn>
                <a:cxn ang="0">
                  <a:pos x="connsiteX15668" y="connsiteY15668"/>
                </a:cxn>
                <a:cxn ang="0">
                  <a:pos x="connsiteX15669" y="connsiteY15669"/>
                </a:cxn>
                <a:cxn ang="0">
                  <a:pos x="connsiteX15670" y="connsiteY15670"/>
                </a:cxn>
                <a:cxn ang="0">
                  <a:pos x="connsiteX15671" y="connsiteY15671"/>
                </a:cxn>
                <a:cxn ang="0">
                  <a:pos x="connsiteX15672" y="connsiteY15672"/>
                </a:cxn>
                <a:cxn ang="0">
                  <a:pos x="connsiteX15673" y="connsiteY15673"/>
                </a:cxn>
                <a:cxn ang="0">
                  <a:pos x="connsiteX15674" y="connsiteY15674"/>
                </a:cxn>
                <a:cxn ang="0">
                  <a:pos x="connsiteX15675" y="connsiteY15675"/>
                </a:cxn>
                <a:cxn ang="0">
                  <a:pos x="connsiteX15676" y="connsiteY15676"/>
                </a:cxn>
                <a:cxn ang="0">
                  <a:pos x="connsiteX15677" y="connsiteY15677"/>
                </a:cxn>
                <a:cxn ang="0">
                  <a:pos x="connsiteX15678" y="connsiteY15678"/>
                </a:cxn>
                <a:cxn ang="0">
                  <a:pos x="connsiteX15679" y="connsiteY15679"/>
                </a:cxn>
                <a:cxn ang="0">
                  <a:pos x="connsiteX15680" y="connsiteY15680"/>
                </a:cxn>
                <a:cxn ang="0">
                  <a:pos x="connsiteX15681" y="connsiteY15681"/>
                </a:cxn>
                <a:cxn ang="0">
                  <a:pos x="connsiteX15682" y="connsiteY15682"/>
                </a:cxn>
                <a:cxn ang="0">
                  <a:pos x="connsiteX15683" y="connsiteY15683"/>
                </a:cxn>
                <a:cxn ang="0">
                  <a:pos x="connsiteX15684" y="connsiteY15684"/>
                </a:cxn>
                <a:cxn ang="0">
                  <a:pos x="connsiteX15685" y="connsiteY15685"/>
                </a:cxn>
                <a:cxn ang="0">
                  <a:pos x="connsiteX15686" y="connsiteY15686"/>
                </a:cxn>
                <a:cxn ang="0">
                  <a:pos x="connsiteX15687" y="connsiteY15687"/>
                </a:cxn>
                <a:cxn ang="0">
                  <a:pos x="connsiteX15688" y="connsiteY15688"/>
                </a:cxn>
                <a:cxn ang="0">
                  <a:pos x="connsiteX15689" y="connsiteY15689"/>
                </a:cxn>
                <a:cxn ang="0">
                  <a:pos x="connsiteX15690" y="connsiteY15690"/>
                </a:cxn>
                <a:cxn ang="0">
                  <a:pos x="connsiteX15691" y="connsiteY15691"/>
                </a:cxn>
                <a:cxn ang="0">
                  <a:pos x="connsiteX15692" y="connsiteY15692"/>
                </a:cxn>
                <a:cxn ang="0">
                  <a:pos x="connsiteX15693" y="connsiteY15693"/>
                </a:cxn>
                <a:cxn ang="0">
                  <a:pos x="connsiteX15694" y="connsiteY15694"/>
                </a:cxn>
                <a:cxn ang="0">
                  <a:pos x="connsiteX15695" y="connsiteY15695"/>
                </a:cxn>
                <a:cxn ang="0">
                  <a:pos x="connsiteX15696" y="connsiteY15696"/>
                </a:cxn>
                <a:cxn ang="0">
                  <a:pos x="connsiteX15697" y="connsiteY15697"/>
                </a:cxn>
                <a:cxn ang="0">
                  <a:pos x="connsiteX15698" y="connsiteY15698"/>
                </a:cxn>
                <a:cxn ang="0">
                  <a:pos x="connsiteX15699" y="connsiteY15699"/>
                </a:cxn>
                <a:cxn ang="0">
                  <a:pos x="connsiteX15700" y="connsiteY15700"/>
                </a:cxn>
                <a:cxn ang="0">
                  <a:pos x="connsiteX15701" y="connsiteY15701"/>
                </a:cxn>
                <a:cxn ang="0">
                  <a:pos x="connsiteX15702" y="connsiteY15702"/>
                </a:cxn>
                <a:cxn ang="0">
                  <a:pos x="connsiteX15703" y="connsiteY15703"/>
                </a:cxn>
                <a:cxn ang="0">
                  <a:pos x="connsiteX15704" y="connsiteY15704"/>
                </a:cxn>
                <a:cxn ang="0">
                  <a:pos x="connsiteX15705" y="connsiteY15705"/>
                </a:cxn>
                <a:cxn ang="0">
                  <a:pos x="connsiteX15706" y="connsiteY15706"/>
                </a:cxn>
                <a:cxn ang="0">
                  <a:pos x="connsiteX15707" y="connsiteY15707"/>
                </a:cxn>
                <a:cxn ang="0">
                  <a:pos x="connsiteX15708" y="connsiteY15708"/>
                </a:cxn>
                <a:cxn ang="0">
                  <a:pos x="connsiteX15709" y="connsiteY15709"/>
                </a:cxn>
                <a:cxn ang="0">
                  <a:pos x="connsiteX15710" y="connsiteY15710"/>
                </a:cxn>
                <a:cxn ang="0">
                  <a:pos x="connsiteX15711" y="connsiteY15711"/>
                </a:cxn>
                <a:cxn ang="0">
                  <a:pos x="connsiteX15712" y="connsiteY15712"/>
                </a:cxn>
                <a:cxn ang="0">
                  <a:pos x="connsiteX15713" y="connsiteY15713"/>
                </a:cxn>
                <a:cxn ang="0">
                  <a:pos x="connsiteX15714" y="connsiteY15714"/>
                </a:cxn>
                <a:cxn ang="0">
                  <a:pos x="connsiteX15715" y="connsiteY15715"/>
                </a:cxn>
                <a:cxn ang="0">
                  <a:pos x="connsiteX15716" y="connsiteY15716"/>
                </a:cxn>
                <a:cxn ang="0">
                  <a:pos x="connsiteX15717" y="connsiteY15717"/>
                </a:cxn>
                <a:cxn ang="0">
                  <a:pos x="connsiteX15718" y="connsiteY15718"/>
                </a:cxn>
                <a:cxn ang="0">
                  <a:pos x="connsiteX15719" y="connsiteY15719"/>
                </a:cxn>
                <a:cxn ang="0">
                  <a:pos x="connsiteX15720" y="connsiteY15720"/>
                </a:cxn>
                <a:cxn ang="0">
                  <a:pos x="connsiteX15721" y="connsiteY15721"/>
                </a:cxn>
                <a:cxn ang="0">
                  <a:pos x="connsiteX15722" y="connsiteY15722"/>
                </a:cxn>
                <a:cxn ang="0">
                  <a:pos x="connsiteX15723" y="connsiteY15723"/>
                </a:cxn>
                <a:cxn ang="0">
                  <a:pos x="connsiteX15724" y="connsiteY15724"/>
                </a:cxn>
                <a:cxn ang="0">
                  <a:pos x="connsiteX15725" y="connsiteY15725"/>
                </a:cxn>
                <a:cxn ang="0">
                  <a:pos x="connsiteX15726" y="connsiteY15726"/>
                </a:cxn>
                <a:cxn ang="0">
                  <a:pos x="connsiteX15727" y="connsiteY15727"/>
                </a:cxn>
                <a:cxn ang="0">
                  <a:pos x="connsiteX15728" y="connsiteY15728"/>
                </a:cxn>
                <a:cxn ang="0">
                  <a:pos x="connsiteX15729" y="connsiteY15729"/>
                </a:cxn>
                <a:cxn ang="0">
                  <a:pos x="connsiteX15730" y="connsiteY15730"/>
                </a:cxn>
                <a:cxn ang="0">
                  <a:pos x="connsiteX15731" y="connsiteY15731"/>
                </a:cxn>
                <a:cxn ang="0">
                  <a:pos x="connsiteX15732" y="connsiteY15732"/>
                </a:cxn>
              </a:cxnLst>
              <a:rect l="l" t="t" r="r" b="b"/>
              <a:pathLst>
                <a:path w="5697280" h="3222876">
                  <a:moveTo>
                    <a:pt x="3214794" y="2403316"/>
                  </a:moveTo>
                  <a:cubicBezTo>
                    <a:pt x="3205883" y="2404273"/>
                    <a:pt x="3200565" y="2410291"/>
                    <a:pt x="3195760" y="2416915"/>
                  </a:cubicBezTo>
                  <a:cubicBezTo>
                    <a:pt x="3191655" y="2422560"/>
                    <a:pt x="3186849" y="2427365"/>
                    <a:pt x="3180668" y="2430724"/>
                  </a:cubicBezTo>
                  <a:cubicBezTo>
                    <a:pt x="3176773" y="2432847"/>
                    <a:pt x="3172434" y="2433850"/>
                    <a:pt x="3169658" y="2430047"/>
                  </a:cubicBezTo>
                  <a:cubicBezTo>
                    <a:pt x="3166906" y="2426292"/>
                    <a:pt x="3168842" y="2422140"/>
                    <a:pt x="3172271" y="2419341"/>
                  </a:cubicBezTo>
                  <a:cubicBezTo>
                    <a:pt x="3190558" y="2404483"/>
                    <a:pt x="3205837" y="2386918"/>
                    <a:pt x="3219366" y="2367768"/>
                  </a:cubicBezTo>
                  <a:cubicBezTo>
                    <a:pt x="3220299" y="2366462"/>
                    <a:pt x="3222025" y="2365529"/>
                    <a:pt x="3222491" y="2364129"/>
                  </a:cubicBezTo>
                  <a:cubicBezTo>
                    <a:pt x="3223727" y="2360397"/>
                    <a:pt x="3230049" y="2356385"/>
                    <a:pt x="3224474" y="2352769"/>
                  </a:cubicBezTo>
                  <a:cubicBezTo>
                    <a:pt x="3217803" y="2348454"/>
                    <a:pt x="3218362" y="2356408"/>
                    <a:pt x="3216310" y="2359441"/>
                  </a:cubicBezTo>
                  <a:cubicBezTo>
                    <a:pt x="3213907" y="2363033"/>
                    <a:pt x="3212694" y="2368701"/>
                    <a:pt x="3206886" y="2366788"/>
                  </a:cubicBezTo>
                  <a:cubicBezTo>
                    <a:pt x="3201148" y="2364899"/>
                    <a:pt x="3200915" y="2359347"/>
                    <a:pt x="3202081" y="2354472"/>
                  </a:cubicBezTo>
                  <a:cubicBezTo>
                    <a:pt x="3203924" y="2346845"/>
                    <a:pt x="3202804" y="2335252"/>
                    <a:pt x="3216963" y="2341177"/>
                  </a:cubicBezTo>
                  <a:cubicBezTo>
                    <a:pt x="3219225" y="2342133"/>
                    <a:pt x="3221185" y="2341783"/>
                    <a:pt x="3221512" y="2339217"/>
                  </a:cubicBezTo>
                  <a:cubicBezTo>
                    <a:pt x="3224194" y="2317991"/>
                    <a:pt x="3243811" y="2310550"/>
                    <a:pt x="3255847" y="2296951"/>
                  </a:cubicBezTo>
                  <a:cubicBezTo>
                    <a:pt x="3257643" y="2294922"/>
                    <a:pt x="3260932" y="2294035"/>
                    <a:pt x="3260932" y="2290676"/>
                  </a:cubicBezTo>
                  <a:cubicBezTo>
                    <a:pt x="3260932" y="2289160"/>
                    <a:pt x="3260629" y="2287108"/>
                    <a:pt x="3259626" y="2286291"/>
                  </a:cubicBezTo>
                  <a:cubicBezTo>
                    <a:pt x="3258879" y="2285685"/>
                    <a:pt x="3256454" y="2286221"/>
                    <a:pt x="3255427" y="2287037"/>
                  </a:cubicBezTo>
                  <a:cubicBezTo>
                    <a:pt x="3249246" y="2291936"/>
                    <a:pt x="3243951" y="2302293"/>
                    <a:pt x="3235833" y="2298397"/>
                  </a:cubicBezTo>
                  <a:cubicBezTo>
                    <a:pt x="3230352" y="2295761"/>
                    <a:pt x="3224800" y="2288181"/>
                    <a:pt x="3221302" y="2281859"/>
                  </a:cubicBezTo>
                  <a:cubicBezTo>
                    <a:pt x="3213114" y="2267047"/>
                    <a:pt x="3199259" y="2258487"/>
                    <a:pt x="3187083" y="2248084"/>
                  </a:cubicBezTo>
                  <a:cubicBezTo>
                    <a:pt x="3183234" y="2244795"/>
                    <a:pt x="3178009" y="2239173"/>
                    <a:pt x="3172201" y="2247244"/>
                  </a:cubicBezTo>
                  <a:cubicBezTo>
                    <a:pt x="3170125" y="2250136"/>
                    <a:pt x="3166090" y="2248713"/>
                    <a:pt x="3163594" y="2246101"/>
                  </a:cubicBezTo>
                  <a:cubicBezTo>
                    <a:pt x="3160608" y="2242952"/>
                    <a:pt x="3162964" y="2241179"/>
                    <a:pt x="3165646" y="2239593"/>
                  </a:cubicBezTo>
                  <a:cubicBezTo>
                    <a:pt x="3167279" y="2238637"/>
                    <a:pt x="3169378" y="2238147"/>
                    <a:pt x="3168795" y="2235301"/>
                  </a:cubicBezTo>
                  <a:cubicBezTo>
                    <a:pt x="3167559" y="2229400"/>
                    <a:pt x="3149225" y="2220373"/>
                    <a:pt x="3143884" y="2223125"/>
                  </a:cubicBezTo>
                  <a:cubicBezTo>
                    <a:pt x="3131521" y="2229470"/>
                    <a:pt x="3117316" y="2232059"/>
                    <a:pt x="3107519" y="2243722"/>
                  </a:cubicBezTo>
                  <a:cubicBezTo>
                    <a:pt x="3104090" y="2247804"/>
                    <a:pt x="3096182" y="2253075"/>
                    <a:pt x="3090304" y="2247011"/>
                  </a:cubicBezTo>
                  <a:cubicBezTo>
                    <a:pt x="3084636" y="2241156"/>
                    <a:pt x="3085802" y="2233248"/>
                    <a:pt x="3091377" y="2227254"/>
                  </a:cubicBezTo>
                  <a:cubicBezTo>
                    <a:pt x="3094526" y="2223872"/>
                    <a:pt x="3094060" y="2221142"/>
                    <a:pt x="3092800" y="2217504"/>
                  </a:cubicBezTo>
                  <a:cubicBezTo>
                    <a:pt x="3091774" y="2214564"/>
                    <a:pt x="3092683" y="2211602"/>
                    <a:pt x="3095739" y="2210343"/>
                  </a:cubicBezTo>
                  <a:cubicBezTo>
                    <a:pt x="3099355" y="2208850"/>
                    <a:pt x="3102667" y="2210623"/>
                    <a:pt x="3103437" y="2214028"/>
                  </a:cubicBezTo>
                  <a:cubicBezTo>
                    <a:pt x="3104416" y="2218297"/>
                    <a:pt x="3105536" y="2221539"/>
                    <a:pt x="3110295" y="2218856"/>
                  </a:cubicBezTo>
                  <a:cubicBezTo>
                    <a:pt x="3115753" y="2215754"/>
                    <a:pt x="3123917" y="2214705"/>
                    <a:pt x="3125433" y="2208057"/>
                  </a:cubicBezTo>
                  <a:cubicBezTo>
                    <a:pt x="3126413" y="2203741"/>
                    <a:pt x="3119695" y="2202272"/>
                    <a:pt x="3115823" y="2200359"/>
                  </a:cubicBezTo>
                  <a:cubicBezTo>
                    <a:pt x="3114773" y="2199846"/>
                    <a:pt x="3113513" y="2199659"/>
                    <a:pt x="3112324" y="2199473"/>
                  </a:cubicBezTo>
                  <a:cubicBezTo>
                    <a:pt x="3083680" y="2194784"/>
                    <a:pt x="3074909" y="2168310"/>
                    <a:pt x="3091541" y="2144214"/>
                  </a:cubicBezTo>
                  <a:cubicBezTo>
                    <a:pt x="3099635" y="2132481"/>
                    <a:pt x="3107962" y="2130195"/>
                    <a:pt x="3120721" y="2128143"/>
                  </a:cubicBezTo>
                  <a:cubicBezTo>
                    <a:pt x="3132291" y="2126300"/>
                    <a:pt x="3142717" y="2117156"/>
                    <a:pt x="3153634" y="2111208"/>
                  </a:cubicBezTo>
                  <a:cubicBezTo>
                    <a:pt x="3162544" y="2106357"/>
                    <a:pt x="3170661" y="2100502"/>
                    <a:pt x="3176353" y="2091918"/>
                  </a:cubicBezTo>
                  <a:cubicBezTo>
                    <a:pt x="3181158" y="2084687"/>
                    <a:pt x="3189788" y="2083241"/>
                    <a:pt x="3196250" y="2078482"/>
                  </a:cubicBezTo>
                  <a:cubicBezTo>
                    <a:pt x="3201195" y="2074843"/>
                    <a:pt x="3206490" y="2072674"/>
                    <a:pt x="3196460" y="2068709"/>
                  </a:cubicBezTo>
                  <a:cubicBezTo>
                    <a:pt x="3187526" y="2065163"/>
                    <a:pt x="3182954" y="2058375"/>
                    <a:pt x="3185753" y="2048392"/>
                  </a:cubicBezTo>
                  <a:cubicBezTo>
                    <a:pt x="3188109" y="2039971"/>
                    <a:pt x="3180855" y="2039902"/>
                    <a:pt x="3176540" y="2036916"/>
                  </a:cubicBezTo>
                  <a:cubicBezTo>
                    <a:pt x="3170288" y="2032601"/>
                    <a:pt x="3169798" y="2038549"/>
                    <a:pt x="3166743" y="2041301"/>
                  </a:cubicBezTo>
                  <a:cubicBezTo>
                    <a:pt x="3157716" y="2049442"/>
                    <a:pt x="3150251" y="2059029"/>
                    <a:pt x="3141528" y="2067309"/>
                  </a:cubicBezTo>
                  <a:cubicBezTo>
                    <a:pt x="3128932" y="2079275"/>
                    <a:pt x="3106352" y="2073211"/>
                    <a:pt x="3100311" y="2056883"/>
                  </a:cubicBezTo>
                  <a:cubicBezTo>
                    <a:pt x="3097069" y="2048112"/>
                    <a:pt x="3101594" y="2040391"/>
                    <a:pt x="3107799" y="2035400"/>
                  </a:cubicBezTo>
                  <a:cubicBezTo>
                    <a:pt x="3115589" y="2029148"/>
                    <a:pt x="3124896" y="2024693"/>
                    <a:pt x="3133783" y="2019865"/>
                  </a:cubicBezTo>
                  <a:cubicBezTo>
                    <a:pt x="3139591" y="2016716"/>
                    <a:pt x="3144560" y="2019631"/>
                    <a:pt x="3146823" y="2024740"/>
                  </a:cubicBezTo>
                  <a:cubicBezTo>
                    <a:pt x="3149762" y="2031388"/>
                    <a:pt x="3144560" y="2035983"/>
                    <a:pt x="3139755" y="2038968"/>
                  </a:cubicBezTo>
                  <a:cubicBezTo>
                    <a:pt x="3136769" y="2040811"/>
                    <a:pt x="3130145" y="2039505"/>
                    <a:pt x="3132454" y="2045196"/>
                  </a:cubicBezTo>
                  <a:cubicBezTo>
                    <a:pt x="3135020" y="2051518"/>
                    <a:pt x="3140058" y="2049395"/>
                    <a:pt x="3144047" y="2045290"/>
                  </a:cubicBezTo>
                  <a:cubicBezTo>
                    <a:pt x="3144583" y="2044730"/>
                    <a:pt x="3145493" y="2044590"/>
                    <a:pt x="3146169" y="2044147"/>
                  </a:cubicBezTo>
                  <a:cubicBezTo>
                    <a:pt x="3161541" y="2034187"/>
                    <a:pt x="3164387" y="2024763"/>
                    <a:pt x="3155616" y="2008808"/>
                  </a:cubicBezTo>
                  <a:cubicBezTo>
                    <a:pt x="3152257" y="2002697"/>
                    <a:pt x="3145306" y="2004703"/>
                    <a:pt x="3140595" y="2006826"/>
                  </a:cubicBezTo>
                  <a:cubicBezTo>
                    <a:pt x="3129212" y="2011957"/>
                    <a:pt x="3124360" y="2000201"/>
                    <a:pt x="3115916" y="1997705"/>
                  </a:cubicBezTo>
                  <a:cubicBezTo>
                    <a:pt x="3109291" y="1995746"/>
                    <a:pt x="3114843" y="1987978"/>
                    <a:pt x="3116942" y="1982987"/>
                  </a:cubicBezTo>
                  <a:cubicBezTo>
                    <a:pt x="3118388" y="1979558"/>
                    <a:pt x="3119951" y="1976036"/>
                    <a:pt x="3117175" y="1972677"/>
                  </a:cubicBezTo>
                  <a:cubicBezTo>
                    <a:pt x="3107052" y="1960384"/>
                    <a:pt x="3108778" y="1946622"/>
                    <a:pt x="3111764" y="1932557"/>
                  </a:cubicBezTo>
                  <a:cubicBezTo>
                    <a:pt x="3112954" y="1926912"/>
                    <a:pt x="3111857" y="1920614"/>
                    <a:pt x="3111461" y="1915412"/>
                  </a:cubicBezTo>
                  <a:cubicBezTo>
                    <a:pt x="3110201" y="1898384"/>
                    <a:pt x="3120884" y="1886558"/>
                    <a:pt x="3126413" y="1872703"/>
                  </a:cubicBezTo>
                  <a:cubicBezTo>
                    <a:pt x="3128745" y="1866871"/>
                    <a:pt x="3131101" y="1861110"/>
                    <a:pt x="3130168" y="1855418"/>
                  </a:cubicBezTo>
                  <a:cubicBezTo>
                    <a:pt x="3128442" y="1844945"/>
                    <a:pt x="3130378" y="1835475"/>
                    <a:pt x="3133690" y="1825701"/>
                  </a:cubicBezTo>
                  <a:cubicBezTo>
                    <a:pt x="3136466" y="1817537"/>
                    <a:pt x="3133434" y="1814365"/>
                    <a:pt x="3124523" y="1817001"/>
                  </a:cubicBezTo>
                  <a:cubicBezTo>
                    <a:pt x="3108335" y="1821806"/>
                    <a:pt x="3104813" y="1818937"/>
                    <a:pt x="3104323" y="1800486"/>
                  </a:cubicBezTo>
                  <a:cubicBezTo>
                    <a:pt x="3096182" y="1807461"/>
                    <a:pt x="3091261" y="1816348"/>
                    <a:pt x="3083680" y="1822809"/>
                  </a:cubicBezTo>
                  <a:cubicBezTo>
                    <a:pt x="3078292" y="1827404"/>
                    <a:pt x="3073393" y="1828221"/>
                    <a:pt x="3068635" y="1823975"/>
                  </a:cubicBezTo>
                  <a:cubicBezTo>
                    <a:pt x="3062943" y="1818914"/>
                    <a:pt x="3067562" y="1813502"/>
                    <a:pt x="3071201" y="1810563"/>
                  </a:cubicBezTo>
                  <a:cubicBezTo>
                    <a:pt x="3080787" y="1802819"/>
                    <a:pt x="3085453" y="1792159"/>
                    <a:pt x="3090934" y="1781779"/>
                  </a:cubicBezTo>
                  <a:cubicBezTo>
                    <a:pt x="3093174" y="1777557"/>
                    <a:pt x="3095856" y="1771889"/>
                    <a:pt x="3099658" y="1770489"/>
                  </a:cubicBezTo>
                  <a:cubicBezTo>
                    <a:pt x="3117502" y="1763912"/>
                    <a:pt x="3124103" y="1746324"/>
                    <a:pt x="3136653" y="1734684"/>
                  </a:cubicBezTo>
                  <a:cubicBezTo>
                    <a:pt x="3139195" y="1732329"/>
                    <a:pt x="3141364" y="1728830"/>
                    <a:pt x="3142181" y="1725471"/>
                  </a:cubicBezTo>
                  <a:cubicBezTo>
                    <a:pt x="3146869" y="1706484"/>
                    <a:pt x="3155197" y="1688779"/>
                    <a:pt x="3159885" y="1669536"/>
                  </a:cubicBezTo>
                  <a:cubicBezTo>
                    <a:pt x="3164970" y="1648706"/>
                    <a:pt x="3165460" y="1626546"/>
                    <a:pt x="3176656" y="1606370"/>
                  </a:cubicBezTo>
                  <a:cubicBezTo>
                    <a:pt x="3182324" y="1596130"/>
                    <a:pt x="3187106" y="1584700"/>
                    <a:pt x="3192401" y="1573854"/>
                  </a:cubicBezTo>
                  <a:cubicBezTo>
                    <a:pt x="3197253" y="1563917"/>
                    <a:pt x="3199306" y="1552114"/>
                    <a:pt x="3206886" y="1543017"/>
                  </a:cubicBezTo>
                  <a:cubicBezTo>
                    <a:pt x="3210922" y="1538165"/>
                    <a:pt x="3214141" y="1532217"/>
                    <a:pt x="3221162" y="1530748"/>
                  </a:cubicBezTo>
                  <a:cubicBezTo>
                    <a:pt x="3223587" y="1530235"/>
                    <a:pt x="3225990" y="1529348"/>
                    <a:pt x="3226363" y="1526526"/>
                  </a:cubicBezTo>
                  <a:cubicBezTo>
                    <a:pt x="3226480" y="1525686"/>
                    <a:pt x="3225407" y="1524310"/>
                    <a:pt x="3224520" y="1523750"/>
                  </a:cubicBezTo>
                  <a:cubicBezTo>
                    <a:pt x="3221628" y="1521954"/>
                    <a:pt x="3220182" y="1524543"/>
                    <a:pt x="3218549" y="1526129"/>
                  </a:cubicBezTo>
                  <a:cubicBezTo>
                    <a:pt x="3210012" y="1534410"/>
                    <a:pt x="3200425" y="1541034"/>
                    <a:pt x="3188786" y="1544067"/>
                  </a:cubicBezTo>
                  <a:cubicBezTo>
                    <a:pt x="3170941" y="1548755"/>
                    <a:pt x="3156293" y="1558599"/>
                    <a:pt x="3143884" y="1571918"/>
                  </a:cubicBezTo>
                  <a:cubicBezTo>
                    <a:pt x="3139522" y="1576606"/>
                    <a:pt x="3131101" y="1575393"/>
                    <a:pt x="3127649" y="1585423"/>
                  </a:cubicBezTo>
                  <a:cubicBezTo>
                    <a:pt x="3141434" y="1579125"/>
                    <a:pt x="3155103" y="1578309"/>
                    <a:pt x="3165786" y="1569282"/>
                  </a:cubicBezTo>
                  <a:cubicBezTo>
                    <a:pt x="3167629" y="1567719"/>
                    <a:pt x="3168912" y="1565480"/>
                    <a:pt x="3170871" y="1564127"/>
                  </a:cubicBezTo>
                  <a:cubicBezTo>
                    <a:pt x="3173064" y="1562587"/>
                    <a:pt x="3175607" y="1560208"/>
                    <a:pt x="3178476" y="1562681"/>
                  </a:cubicBezTo>
                  <a:cubicBezTo>
                    <a:pt x="3181601" y="1565363"/>
                    <a:pt x="3178942" y="1567976"/>
                    <a:pt x="3177519" y="1570145"/>
                  </a:cubicBezTo>
                  <a:cubicBezTo>
                    <a:pt x="3175770" y="1572827"/>
                    <a:pt x="3173880" y="1575813"/>
                    <a:pt x="3171268" y="1577469"/>
                  </a:cubicBezTo>
                  <a:cubicBezTo>
                    <a:pt x="3148899" y="1591628"/>
                    <a:pt x="3128325" y="1609659"/>
                    <a:pt x="3099961" y="1611268"/>
                  </a:cubicBezTo>
                  <a:cubicBezTo>
                    <a:pt x="3095133" y="1611548"/>
                    <a:pt x="3092310" y="1615000"/>
                    <a:pt x="3089255" y="1618476"/>
                  </a:cubicBezTo>
                  <a:cubicBezTo>
                    <a:pt x="3082537" y="1626033"/>
                    <a:pt x="3084123" y="1637066"/>
                    <a:pt x="3077498" y="1644764"/>
                  </a:cubicBezTo>
                  <a:cubicBezTo>
                    <a:pt x="3075166" y="1647470"/>
                    <a:pt x="3078431" y="1650968"/>
                    <a:pt x="3080881" y="1653021"/>
                  </a:cubicBezTo>
                  <a:cubicBezTo>
                    <a:pt x="3097302" y="1666947"/>
                    <a:pt x="3099821" y="1687916"/>
                    <a:pt x="3107332" y="1706204"/>
                  </a:cubicBezTo>
                  <a:cubicBezTo>
                    <a:pt x="3110224" y="1713271"/>
                    <a:pt x="3111647" y="1720619"/>
                    <a:pt x="3118039" y="1725704"/>
                  </a:cubicBezTo>
                  <a:cubicBezTo>
                    <a:pt x="3123893" y="1730369"/>
                    <a:pt x="3124826" y="1734521"/>
                    <a:pt x="3117782" y="1739863"/>
                  </a:cubicBezTo>
                  <a:cubicBezTo>
                    <a:pt x="3091657" y="1759666"/>
                    <a:pt x="3073067" y="1786514"/>
                    <a:pt x="3052120" y="1811170"/>
                  </a:cubicBezTo>
                  <a:cubicBezTo>
                    <a:pt x="3050277" y="1813339"/>
                    <a:pt x="3048808" y="1815858"/>
                    <a:pt x="3046755" y="1817747"/>
                  </a:cubicBezTo>
                  <a:cubicBezTo>
                    <a:pt x="3043979" y="1820266"/>
                    <a:pt x="3040481" y="1822133"/>
                    <a:pt x="3036772" y="1820220"/>
                  </a:cubicBezTo>
                  <a:cubicBezTo>
                    <a:pt x="3032573" y="1818051"/>
                    <a:pt x="3033390" y="1813875"/>
                    <a:pt x="3034696" y="1810563"/>
                  </a:cubicBezTo>
                  <a:cubicBezTo>
                    <a:pt x="3036609" y="1805711"/>
                    <a:pt x="3039431" y="1801209"/>
                    <a:pt x="3041740" y="1796521"/>
                  </a:cubicBezTo>
                  <a:cubicBezTo>
                    <a:pt x="3044563" y="1790806"/>
                    <a:pt x="3051024" y="1785115"/>
                    <a:pt x="3039384" y="1780636"/>
                  </a:cubicBezTo>
                  <a:cubicBezTo>
                    <a:pt x="3034742" y="1778840"/>
                    <a:pt x="3037961" y="1773498"/>
                    <a:pt x="3040457" y="1770256"/>
                  </a:cubicBezTo>
                  <a:cubicBezTo>
                    <a:pt x="3043000" y="1766944"/>
                    <a:pt x="3045566" y="1765754"/>
                    <a:pt x="3049461" y="1769323"/>
                  </a:cubicBezTo>
                  <a:cubicBezTo>
                    <a:pt x="3055036" y="1774385"/>
                    <a:pt x="3070758" y="1774058"/>
                    <a:pt x="3075189" y="1769090"/>
                  </a:cubicBezTo>
                  <a:cubicBezTo>
                    <a:pt x="3082024" y="1761439"/>
                    <a:pt x="3077918" y="1754185"/>
                    <a:pt x="3072507" y="1748587"/>
                  </a:cubicBezTo>
                  <a:cubicBezTo>
                    <a:pt x="3062803" y="1738580"/>
                    <a:pt x="3072273" y="1731792"/>
                    <a:pt x="3075562" y="1723955"/>
                  </a:cubicBezTo>
                  <a:cubicBezTo>
                    <a:pt x="3076985" y="1720549"/>
                    <a:pt x="3082560" y="1718800"/>
                    <a:pt x="3079668" y="1713761"/>
                  </a:cubicBezTo>
                  <a:cubicBezTo>
                    <a:pt x="3079295" y="1713108"/>
                    <a:pt x="3077475" y="1712805"/>
                    <a:pt x="3076566" y="1713085"/>
                  </a:cubicBezTo>
                  <a:cubicBezTo>
                    <a:pt x="3071574" y="1714554"/>
                    <a:pt x="3070944" y="1717750"/>
                    <a:pt x="3072367" y="1722532"/>
                  </a:cubicBezTo>
                  <a:cubicBezTo>
                    <a:pt x="3072973" y="1724608"/>
                    <a:pt x="3070897" y="1727897"/>
                    <a:pt x="3068005" y="1726870"/>
                  </a:cubicBezTo>
                  <a:cubicBezTo>
                    <a:pt x="3064063" y="1725471"/>
                    <a:pt x="3058791" y="1725377"/>
                    <a:pt x="3057415" y="1719989"/>
                  </a:cubicBezTo>
                  <a:cubicBezTo>
                    <a:pt x="3056365" y="1715931"/>
                    <a:pt x="3056249" y="1711732"/>
                    <a:pt x="3059398" y="1708536"/>
                  </a:cubicBezTo>
                  <a:cubicBezTo>
                    <a:pt x="3068681" y="1699043"/>
                    <a:pt x="3060867" y="1698646"/>
                    <a:pt x="3053800" y="1697667"/>
                  </a:cubicBezTo>
                  <a:cubicBezTo>
                    <a:pt x="3042697" y="1696150"/>
                    <a:pt x="3041530" y="1693888"/>
                    <a:pt x="3046849" y="1683951"/>
                  </a:cubicBezTo>
                  <a:cubicBezTo>
                    <a:pt x="3047992" y="1681828"/>
                    <a:pt x="3049928" y="1679752"/>
                    <a:pt x="3048435" y="1677350"/>
                  </a:cubicBezTo>
                  <a:cubicBezTo>
                    <a:pt x="3047129" y="1675251"/>
                    <a:pt x="3044912" y="1676650"/>
                    <a:pt x="3042977" y="1676813"/>
                  </a:cubicBezTo>
                  <a:cubicBezTo>
                    <a:pt x="3037891" y="1677257"/>
                    <a:pt x="3032083" y="1679099"/>
                    <a:pt x="3029238" y="1672638"/>
                  </a:cubicBezTo>
                  <a:cubicBezTo>
                    <a:pt x="3026462" y="1666410"/>
                    <a:pt x="3025482" y="1659902"/>
                    <a:pt x="3030684" y="1654421"/>
                  </a:cubicBezTo>
                  <a:cubicBezTo>
                    <a:pt x="3035606" y="1649266"/>
                    <a:pt x="3036935" y="1645277"/>
                    <a:pt x="3029308" y="1641428"/>
                  </a:cubicBezTo>
                  <a:cubicBezTo>
                    <a:pt x="3024736" y="1639142"/>
                    <a:pt x="3024036" y="1634570"/>
                    <a:pt x="3024549" y="1629835"/>
                  </a:cubicBezTo>
                  <a:cubicBezTo>
                    <a:pt x="3025202" y="1623817"/>
                    <a:pt x="3028421" y="1616376"/>
                    <a:pt x="3026042" y="1612015"/>
                  </a:cubicBezTo>
                  <a:cubicBezTo>
                    <a:pt x="3016152" y="1593937"/>
                    <a:pt x="3028025" y="1579498"/>
                    <a:pt x="3032293" y="1563847"/>
                  </a:cubicBezTo>
                  <a:cubicBezTo>
                    <a:pt x="3033320" y="1560091"/>
                    <a:pt x="3035746" y="1556546"/>
                    <a:pt x="3038171" y="1553397"/>
                  </a:cubicBezTo>
                  <a:cubicBezTo>
                    <a:pt x="3040807" y="1549922"/>
                    <a:pt x="3044096" y="1544930"/>
                    <a:pt x="3048668" y="1546609"/>
                  </a:cubicBezTo>
                  <a:cubicBezTo>
                    <a:pt x="3053310" y="1548289"/>
                    <a:pt x="3051560" y="1554260"/>
                    <a:pt x="3051980" y="1558482"/>
                  </a:cubicBezTo>
                  <a:cubicBezTo>
                    <a:pt x="3052353" y="1562284"/>
                    <a:pt x="3050021" y="1567882"/>
                    <a:pt x="3054873" y="1569072"/>
                  </a:cubicBezTo>
                  <a:cubicBezTo>
                    <a:pt x="3058978" y="1570075"/>
                    <a:pt x="3061520" y="1564850"/>
                    <a:pt x="3063433" y="1561584"/>
                  </a:cubicBezTo>
                  <a:cubicBezTo>
                    <a:pt x="3069568" y="1551018"/>
                    <a:pt x="3079691" y="1545116"/>
                    <a:pt x="3089115" y="1538329"/>
                  </a:cubicBezTo>
                  <a:cubicBezTo>
                    <a:pt x="3092054" y="1536206"/>
                    <a:pt x="3095483" y="1534177"/>
                    <a:pt x="3095039" y="1529861"/>
                  </a:cubicBezTo>
                  <a:cubicBezTo>
                    <a:pt x="3094900" y="1528578"/>
                    <a:pt x="3093500" y="1526782"/>
                    <a:pt x="3092264" y="1526339"/>
                  </a:cubicBezTo>
                  <a:cubicBezTo>
                    <a:pt x="3087879" y="1524800"/>
                    <a:pt x="3085779" y="1528345"/>
                    <a:pt x="3083307" y="1530958"/>
                  </a:cubicBezTo>
                  <a:cubicBezTo>
                    <a:pt x="3080601" y="1533827"/>
                    <a:pt x="3078548" y="1537559"/>
                    <a:pt x="3074116" y="1538399"/>
                  </a:cubicBezTo>
                  <a:cubicBezTo>
                    <a:pt x="3073020" y="1525663"/>
                    <a:pt x="3081417" y="1509778"/>
                    <a:pt x="3092264" y="1504763"/>
                  </a:cubicBezTo>
                  <a:cubicBezTo>
                    <a:pt x="3096346" y="1502873"/>
                    <a:pt x="3102247" y="1498815"/>
                    <a:pt x="3100125" y="1509288"/>
                  </a:cubicBezTo>
                  <a:cubicBezTo>
                    <a:pt x="3098608" y="1516846"/>
                    <a:pt x="3105793" y="1518175"/>
                    <a:pt x="3110388" y="1520858"/>
                  </a:cubicBezTo>
                  <a:cubicBezTo>
                    <a:pt x="3112744" y="1522234"/>
                    <a:pt x="3114983" y="1520064"/>
                    <a:pt x="3116406" y="1518035"/>
                  </a:cubicBezTo>
                  <a:cubicBezTo>
                    <a:pt x="3118365" y="1515236"/>
                    <a:pt x="3118109" y="1512250"/>
                    <a:pt x="3115030" y="1510804"/>
                  </a:cubicBezTo>
                  <a:cubicBezTo>
                    <a:pt x="3101454" y="1504436"/>
                    <a:pt x="3108405" y="1497159"/>
                    <a:pt x="3113817" y="1489834"/>
                  </a:cubicBezTo>
                  <a:cubicBezTo>
                    <a:pt x="3122097" y="1478661"/>
                    <a:pt x="3134670" y="1473670"/>
                    <a:pt x="3146356" y="1467395"/>
                  </a:cubicBezTo>
                  <a:cubicBezTo>
                    <a:pt x="3148245" y="1466369"/>
                    <a:pt x="3150391" y="1466019"/>
                    <a:pt x="3151628" y="1468281"/>
                  </a:cubicBezTo>
                  <a:cubicBezTo>
                    <a:pt x="3154147" y="1472853"/>
                    <a:pt x="3151324" y="1476842"/>
                    <a:pt x="3149902" y="1480947"/>
                  </a:cubicBezTo>
                  <a:cubicBezTo>
                    <a:pt x="3149902" y="1480947"/>
                    <a:pt x="3149155" y="1481764"/>
                    <a:pt x="3149155" y="1481764"/>
                  </a:cubicBezTo>
                  <a:cubicBezTo>
                    <a:pt x="3144630" y="1485799"/>
                    <a:pt x="3140175" y="1489951"/>
                    <a:pt x="3135533" y="1493846"/>
                  </a:cubicBezTo>
                  <a:cubicBezTo>
                    <a:pt x="3130261" y="1498278"/>
                    <a:pt x="3130798" y="1503830"/>
                    <a:pt x="3132501" y="1509428"/>
                  </a:cubicBezTo>
                  <a:cubicBezTo>
                    <a:pt x="3134390" y="1515609"/>
                    <a:pt x="3139755" y="1512950"/>
                    <a:pt x="3143837" y="1514233"/>
                  </a:cubicBezTo>
                  <a:cubicBezTo>
                    <a:pt x="3157995" y="1518642"/>
                    <a:pt x="3165320" y="1510991"/>
                    <a:pt x="3173484" y="1501940"/>
                  </a:cubicBezTo>
                  <a:cubicBezTo>
                    <a:pt x="3186500" y="1487502"/>
                    <a:pt x="3205253" y="1480271"/>
                    <a:pt x="3219296" y="1466929"/>
                  </a:cubicBezTo>
                  <a:cubicBezTo>
                    <a:pt x="3221395" y="1464946"/>
                    <a:pt x="3225220" y="1464269"/>
                    <a:pt x="3228323" y="1463989"/>
                  </a:cubicBezTo>
                  <a:cubicBezTo>
                    <a:pt x="3230958" y="1463756"/>
                    <a:pt x="3234317" y="1464059"/>
                    <a:pt x="3235740" y="1467069"/>
                  </a:cubicBezTo>
                  <a:cubicBezTo>
                    <a:pt x="3237116" y="1470031"/>
                    <a:pt x="3235577" y="1472690"/>
                    <a:pt x="3233548" y="1474766"/>
                  </a:cubicBezTo>
                  <a:cubicBezTo>
                    <a:pt x="3230165" y="1478241"/>
                    <a:pt x="3226993" y="1482254"/>
                    <a:pt x="3222958" y="1484749"/>
                  </a:cubicBezTo>
                  <a:cubicBezTo>
                    <a:pt x="3206093" y="1495199"/>
                    <a:pt x="3191794" y="1509148"/>
                    <a:pt x="3175466" y="1520018"/>
                  </a:cubicBezTo>
                  <a:cubicBezTo>
                    <a:pt x="3161938" y="1529045"/>
                    <a:pt x="3148852" y="1538305"/>
                    <a:pt x="3136676" y="1549012"/>
                  </a:cubicBezTo>
                  <a:cubicBezTo>
                    <a:pt x="3134693" y="1550761"/>
                    <a:pt x="3130588" y="1552044"/>
                    <a:pt x="3132664" y="1555286"/>
                  </a:cubicBezTo>
                  <a:cubicBezTo>
                    <a:pt x="3134600" y="1558319"/>
                    <a:pt x="3137726" y="1555963"/>
                    <a:pt x="3140128" y="1554470"/>
                  </a:cubicBezTo>
                  <a:cubicBezTo>
                    <a:pt x="3158649" y="1542900"/>
                    <a:pt x="3177753" y="1532474"/>
                    <a:pt x="3198232" y="1524870"/>
                  </a:cubicBezTo>
                  <a:cubicBezTo>
                    <a:pt x="3204064" y="1522700"/>
                    <a:pt x="3207026" y="1513883"/>
                    <a:pt x="3211202" y="1514956"/>
                  </a:cubicBezTo>
                  <a:cubicBezTo>
                    <a:pt x="3231588" y="1520204"/>
                    <a:pt x="3233688" y="1502220"/>
                    <a:pt x="3242411" y="1492470"/>
                  </a:cubicBezTo>
                  <a:cubicBezTo>
                    <a:pt x="3247800" y="1486452"/>
                    <a:pt x="3254144" y="1481320"/>
                    <a:pt x="3259462" y="1475256"/>
                  </a:cubicBezTo>
                  <a:cubicBezTo>
                    <a:pt x="3261958" y="1472410"/>
                    <a:pt x="3265014" y="1468398"/>
                    <a:pt x="3262145" y="1464339"/>
                  </a:cubicBezTo>
                  <a:cubicBezTo>
                    <a:pt x="3259742" y="1460957"/>
                    <a:pt x="3255707" y="1461844"/>
                    <a:pt x="3252068" y="1462847"/>
                  </a:cubicBezTo>
                  <a:cubicBezTo>
                    <a:pt x="3247613" y="1464059"/>
                    <a:pt x="3242598" y="1465063"/>
                    <a:pt x="3240289" y="1459977"/>
                  </a:cubicBezTo>
                  <a:cubicBezTo>
                    <a:pt x="3238050" y="1455079"/>
                    <a:pt x="3242341" y="1451440"/>
                    <a:pt x="3245397" y="1448641"/>
                  </a:cubicBezTo>
                  <a:cubicBezTo>
                    <a:pt x="3249199" y="1445166"/>
                    <a:pt x="3254191" y="1443020"/>
                    <a:pt x="3258389" y="1439894"/>
                  </a:cubicBezTo>
                  <a:cubicBezTo>
                    <a:pt x="3264827" y="1435112"/>
                    <a:pt x="3269283" y="1428301"/>
                    <a:pt x="3263731" y="1421350"/>
                  </a:cubicBezTo>
                  <a:cubicBezTo>
                    <a:pt x="3258926" y="1415332"/>
                    <a:pt x="3253048" y="1420907"/>
                    <a:pt x="3247846" y="1423846"/>
                  </a:cubicBezTo>
                  <a:cubicBezTo>
                    <a:pt x="3238843" y="1428908"/>
                    <a:pt x="3234854" y="1439381"/>
                    <a:pt x="3225500" y="1443999"/>
                  </a:cubicBezTo>
                  <a:cubicBezTo>
                    <a:pt x="3221138" y="1446145"/>
                    <a:pt x="3216660" y="1450017"/>
                    <a:pt x="3212508" y="1444886"/>
                  </a:cubicBezTo>
                  <a:cubicBezTo>
                    <a:pt x="3209032" y="1440594"/>
                    <a:pt x="3212974" y="1436932"/>
                    <a:pt x="3214957" y="1432896"/>
                  </a:cubicBezTo>
                  <a:cubicBezTo>
                    <a:pt x="3220812" y="1420907"/>
                    <a:pt x="3232078" y="1414399"/>
                    <a:pt x="3241991" y="1407378"/>
                  </a:cubicBezTo>
                  <a:cubicBezTo>
                    <a:pt x="3251555" y="1400614"/>
                    <a:pt x="3258623" y="1391073"/>
                    <a:pt x="3269049" y="1385452"/>
                  </a:cubicBezTo>
                  <a:cubicBezTo>
                    <a:pt x="3273575" y="1383026"/>
                    <a:pt x="3276140" y="1378361"/>
                    <a:pt x="3273668" y="1372996"/>
                  </a:cubicBezTo>
                  <a:cubicBezTo>
                    <a:pt x="3270776" y="1366675"/>
                    <a:pt x="3265457" y="1368984"/>
                    <a:pt x="3261025" y="1370593"/>
                  </a:cubicBezTo>
                  <a:cubicBezTo>
                    <a:pt x="3253818" y="1373229"/>
                    <a:pt x="3247007" y="1376541"/>
                    <a:pt x="3241432" y="1382326"/>
                  </a:cubicBezTo>
                  <a:cubicBezTo>
                    <a:pt x="3228906" y="1395365"/>
                    <a:pt x="3216823" y="1409174"/>
                    <a:pt x="3198046" y="1413723"/>
                  </a:cubicBezTo>
                  <a:cubicBezTo>
                    <a:pt x="3193684" y="1414795"/>
                    <a:pt x="3192051" y="1418784"/>
                    <a:pt x="3190092" y="1422376"/>
                  </a:cubicBezTo>
                  <a:cubicBezTo>
                    <a:pt x="3188552" y="1425175"/>
                    <a:pt x="3187083" y="1428441"/>
                    <a:pt x="3184634" y="1430191"/>
                  </a:cubicBezTo>
                  <a:cubicBezTo>
                    <a:pt x="3181205" y="1432616"/>
                    <a:pt x="3176260" y="1436465"/>
                    <a:pt x="3172667" y="1432476"/>
                  </a:cubicBezTo>
                  <a:cubicBezTo>
                    <a:pt x="3168865" y="1428254"/>
                    <a:pt x="3173460" y="1423939"/>
                    <a:pt x="3176679" y="1421420"/>
                  </a:cubicBezTo>
                  <a:cubicBezTo>
                    <a:pt x="3185613" y="1414469"/>
                    <a:pt x="3190675" y="1402270"/>
                    <a:pt x="3203877" y="1401057"/>
                  </a:cubicBezTo>
                  <a:cubicBezTo>
                    <a:pt x="3212274" y="1383842"/>
                    <a:pt x="3233338" y="1380017"/>
                    <a:pt x="3243088" y="1364155"/>
                  </a:cubicBezTo>
                  <a:cubicBezTo>
                    <a:pt x="3244721" y="1361520"/>
                    <a:pt x="3247753" y="1357647"/>
                    <a:pt x="3249946" y="1357787"/>
                  </a:cubicBezTo>
                  <a:cubicBezTo>
                    <a:pt x="3268979" y="1358860"/>
                    <a:pt x="3273225" y="1339990"/>
                    <a:pt x="3285354" y="1331849"/>
                  </a:cubicBezTo>
                  <a:cubicBezTo>
                    <a:pt x="3290859" y="1328164"/>
                    <a:pt x="3297413" y="1319137"/>
                    <a:pt x="3292072" y="1313842"/>
                  </a:cubicBezTo>
                  <a:cubicBezTo>
                    <a:pt x="3288573" y="1310390"/>
                    <a:pt x="3277330" y="1313609"/>
                    <a:pt x="3271732" y="1319580"/>
                  </a:cubicBezTo>
                  <a:cubicBezTo>
                    <a:pt x="3263358" y="1328490"/>
                    <a:pt x="3252745" y="1334508"/>
                    <a:pt x="3243624" y="1342393"/>
                  </a:cubicBezTo>
                  <a:cubicBezTo>
                    <a:pt x="3241128" y="1344538"/>
                    <a:pt x="3239099" y="1347757"/>
                    <a:pt x="3235717" y="1344072"/>
                  </a:cubicBezTo>
                  <a:cubicBezTo>
                    <a:pt x="3232778" y="1340876"/>
                    <a:pt x="3234807" y="1338474"/>
                    <a:pt x="3237233" y="1335815"/>
                  </a:cubicBezTo>
                  <a:cubicBezTo>
                    <a:pt x="3252255" y="1319300"/>
                    <a:pt x="3265574" y="1300966"/>
                    <a:pt x="3287453" y="1292149"/>
                  </a:cubicBezTo>
                  <a:cubicBezTo>
                    <a:pt x="3295641" y="1288860"/>
                    <a:pt x="3299863" y="1274771"/>
                    <a:pt x="3296200" y="1266840"/>
                  </a:cubicBezTo>
                  <a:cubicBezTo>
                    <a:pt x="3295268" y="1264835"/>
                    <a:pt x="3293611" y="1262502"/>
                    <a:pt x="3291909" y="1263528"/>
                  </a:cubicBezTo>
                  <a:cubicBezTo>
                    <a:pt x="3284328" y="1268123"/>
                    <a:pt x="3273621" y="1264345"/>
                    <a:pt x="3267720" y="1274305"/>
                  </a:cubicBezTo>
                  <a:cubicBezTo>
                    <a:pt x="3259602" y="1287974"/>
                    <a:pt x="3248103" y="1298983"/>
                    <a:pt x="3235110" y="1308244"/>
                  </a:cubicBezTo>
                  <a:cubicBezTo>
                    <a:pt x="3232171" y="1310343"/>
                    <a:pt x="3229395" y="1313609"/>
                    <a:pt x="3225757" y="1309597"/>
                  </a:cubicBezTo>
                  <a:cubicBezTo>
                    <a:pt x="3222841" y="1306378"/>
                    <a:pt x="3225360" y="1303649"/>
                    <a:pt x="3226970" y="1300873"/>
                  </a:cubicBezTo>
                  <a:cubicBezTo>
                    <a:pt x="3229419" y="1296697"/>
                    <a:pt x="3232101" y="1292615"/>
                    <a:pt x="3234084" y="1288230"/>
                  </a:cubicBezTo>
                  <a:cubicBezTo>
                    <a:pt x="3242621" y="1269430"/>
                    <a:pt x="3261119" y="1263248"/>
                    <a:pt x="3277307" y="1254408"/>
                  </a:cubicBezTo>
                  <a:cubicBezTo>
                    <a:pt x="3280619" y="1252588"/>
                    <a:pt x="3283465" y="1251329"/>
                    <a:pt x="3285331" y="1247970"/>
                  </a:cubicBezTo>
                  <a:cubicBezTo>
                    <a:pt x="3290019" y="1239433"/>
                    <a:pt x="3294988" y="1231129"/>
                    <a:pt x="3303175" y="1225344"/>
                  </a:cubicBezTo>
                  <a:cubicBezTo>
                    <a:pt x="3306370" y="1223081"/>
                    <a:pt x="3308820" y="1219279"/>
                    <a:pt x="3307373" y="1215990"/>
                  </a:cubicBezTo>
                  <a:cubicBezTo>
                    <a:pt x="3305461" y="1211652"/>
                    <a:pt x="3300493" y="1212585"/>
                    <a:pt x="3296527" y="1213331"/>
                  </a:cubicBezTo>
                  <a:cubicBezTo>
                    <a:pt x="3288923" y="1214754"/>
                    <a:pt x="3283861" y="1220212"/>
                    <a:pt x="3278870" y="1225437"/>
                  </a:cubicBezTo>
                  <a:cubicBezTo>
                    <a:pt x="3275651" y="1228796"/>
                    <a:pt x="3271312" y="1230756"/>
                    <a:pt x="3268070" y="1228563"/>
                  </a:cubicBezTo>
                  <a:cubicBezTo>
                    <a:pt x="3263568" y="1225507"/>
                    <a:pt x="3267463" y="1221379"/>
                    <a:pt x="3269446" y="1218113"/>
                  </a:cubicBezTo>
                  <a:cubicBezTo>
                    <a:pt x="3278846" y="1202602"/>
                    <a:pt x="3293681" y="1191778"/>
                    <a:pt x="3304878" y="1177736"/>
                  </a:cubicBezTo>
                  <a:cubicBezTo>
                    <a:pt x="3308283" y="1173468"/>
                    <a:pt x="3314721" y="1166447"/>
                    <a:pt x="3322092" y="1174844"/>
                  </a:cubicBezTo>
                  <a:cubicBezTo>
                    <a:pt x="3323655" y="1176617"/>
                    <a:pt x="3325334" y="1174704"/>
                    <a:pt x="3325637" y="1173304"/>
                  </a:cubicBezTo>
                  <a:cubicBezTo>
                    <a:pt x="3326547" y="1169152"/>
                    <a:pt x="3330396" y="1165327"/>
                    <a:pt x="3327457" y="1160639"/>
                  </a:cubicBezTo>
                  <a:cubicBezTo>
                    <a:pt x="3326151" y="1158586"/>
                    <a:pt x="3324425" y="1158563"/>
                    <a:pt x="3322255" y="1159519"/>
                  </a:cubicBezTo>
                  <a:cubicBezTo>
                    <a:pt x="3308540" y="1165607"/>
                    <a:pt x="3291535" y="1165677"/>
                    <a:pt x="3282952" y="1181189"/>
                  </a:cubicBezTo>
                  <a:cubicBezTo>
                    <a:pt x="3282415" y="1182168"/>
                    <a:pt x="3281202" y="1182915"/>
                    <a:pt x="3280152" y="1183451"/>
                  </a:cubicBezTo>
                  <a:cubicBezTo>
                    <a:pt x="3261258" y="1192898"/>
                    <a:pt x="3243764" y="1203791"/>
                    <a:pt x="3235740" y="1224948"/>
                  </a:cubicBezTo>
                  <a:cubicBezTo>
                    <a:pt x="3235087" y="1226674"/>
                    <a:pt x="3233128" y="1228050"/>
                    <a:pt x="3231542" y="1229263"/>
                  </a:cubicBezTo>
                  <a:cubicBezTo>
                    <a:pt x="3229069" y="1231129"/>
                    <a:pt x="3226433" y="1234371"/>
                    <a:pt x="3223144" y="1231176"/>
                  </a:cubicBezTo>
                  <a:cubicBezTo>
                    <a:pt x="3220368" y="1228470"/>
                    <a:pt x="3223261" y="1225764"/>
                    <a:pt x="3224661" y="1223665"/>
                  </a:cubicBezTo>
                  <a:cubicBezTo>
                    <a:pt x="3234924" y="1208270"/>
                    <a:pt x="3244324" y="1192105"/>
                    <a:pt x="3256243" y="1178086"/>
                  </a:cubicBezTo>
                  <a:cubicBezTo>
                    <a:pt x="3262961" y="1170179"/>
                    <a:pt x="3274321" y="1166843"/>
                    <a:pt x="3282275" y="1158889"/>
                  </a:cubicBezTo>
                  <a:cubicBezTo>
                    <a:pt x="3299536" y="1141651"/>
                    <a:pt x="3310406" y="1121475"/>
                    <a:pt x="3317614" y="1098336"/>
                  </a:cubicBezTo>
                  <a:cubicBezTo>
                    <a:pt x="3325661" y="1072444"/>
                    <a:pt x="3326314" y="1044896"/>
                    <a:pt x="3336437" y="1019541"/>
                  </a:cubicBezTo>
                  <a:cubicBezTo>
                    <a:pt x="3339096" y="1012893"/>
                    <a:pt x="3339983" y="1005522"/>
                    <a:pt x="3341756" y="998501"/>
                  </a:cubicBezTo>
                  <a:cubicBezTo>
                    <a:pt x="3342572" y="995306"/>
                    <a:pt x="3343762" y="991574"/>
                    <a:pt x="3340916" y="989404"/>
                  </a:cubicBezTo>
                  <a:cubicBezTo>
                    <a:pt x="3337697" y="986955"/>
                    <a:pt x="3334758" y="990174"/>
                    <a:pt x="3332449" y="992064"/>
                  </a:cubicBezTo>
                  <a:cubicBezTo>
                    <a:pt x="3327154" y="996449"/>
                    <a:pt x="3322512" y="1001464"/>
                    <a:pt x="3319596" y="1007925"/>
                  </a:cubicBezTo>
                  <a:cubicBezTo>
                    <a:pt x="3313788" y="1020777"/>
                    <a:pt x="3311176" y="1034843"/>
                    <a:pt x="3295268" y="1041887"/>
                  </a:cubicBezTo>
                  <a:cubicBezTo>
                    <a:pt x="3285261" y="1046319"/>
                    <a:pt x="3281132" y="1059988"/>
                    <a:pt x="3271055" y="1066496"/>
                  </a:cubicBezTo>
                  <a:cubicBezTo>
                    <a:pt x="3268140" y="1068362"/>
                    <a:pt x="3265784" y="1073074"/>
                    <a:pt x="3262145" y="1069715"/>
                  </a:cubicBezTo>
                  <a:cubicBezTo>
                    <a:pt x="3258996" y="1066823"/>
                    <a:pt x="3261375" y="1062787"/>
                    <a:pt x="3263871" y="1059988"/>
                  </a:cubicBezTo>
                  <a:cubicBezTo>
                    <a:pt x="3274344" y="1048162"/>
                    <a:pt x="3282602" y="1035030"/>
                    <a:pt x="3290066" y="1021081"/>
                  </a:cubicBezTo>
                  <a:cubicBezTo>
                    <a:pt x="3294544" y="1012730"/>
                    <a:pt x="3302358" y="1006129"/>
                    <a:pt x="3308773" y="998851"/>
                  </a:cubicBezTo>
                  <a:cubicBezTo>
                    <a:pt x="3313438" y="993556"/>
                    <a:pt x="3315747" y="988261"/>
                    <a:pt x="3311596" y="981310"/>
                  </a:cubicBezTo>
                  <a:cubicBezTo>
                    <a:pt x="3306790" y="973263"/>
                    <a:pt x="3308633" y="965869"/>
                    <a:pt x="3315141" y="959268"/>
                  </a:cubicBezTo>
                  <a:cubicBezTo>
                    <a:pt x="3317940" y="956422"/>
                    <a:pt x="3320296" y="953086"/>
                    <a:pt x="3322559" y="949751"/>
                  </a:cubicBezTo>
                  <a:cubicBezTo>
                    <a:pt x="3326944" y="943266"/>
                    <a:pt x="3328833" y="938414"/>
                    <a:pt x="3317543" y="937061"/>
                  </a:cubicBezTo>
                  <a:cubicBezTo>
                    <a:pt x="3308027" y="935918"/>
                    <a:pt x="3306510" y="930250"/>
                    <a:pt x="3312645" y="922623"/>
                  </a:cubicBezTo>
                  <a:cubicBezTo>
                    <a:pt x="3316191" y="918214"/>
                    <a:pt x="3320669" y="914575"/>
                    <a:pt x="3324238" y="910190"/>
                  </a:cubicBezTo>
                  <a:cubicBezTo>
                    <a:pt x="3330816" y="902096"/>
                    <a:pt x="3329020" y="894819"/>
                    <a:pt x="3318966" y="893326"/>
                  </a:cubicBezTo>
                  <a:cubicBezTo>
                    <a:pt x="3310336" y="892043"/>
                    <a:pt x="3311455" y="888334"/>
                    <a:pt x="3312109" y="882083"/>
                  </a:cubicBezTo>
                  <a:cubicBezTo>
                    <a:pt x="3312995" y="873616"/>
                    <a:pt x="3317497" y="864005"/>
                    <a:pt x="3304201" y="858920"/>
                  </a:cubicBezTo>
                  <a:cubicBezTo>
                    <a:pt x="3298043" y="856564"/>
                    <a:pt x="3303735" y="850663"/>
                    <a:pt x="3306370" y="846861"/>
                  </a:cubicBezTo>
                  <a:cubicBezTo>
                    <a:pt x="3313415" y="836738"/>
                    <a:pt x="3313415" y="825028"/>
                    <a:pt x="3306301" y="816607"/>
                  </a:cubicBezTo>
                  <a:cubicBezTo>
                    <a:pt x="3304784" y="814811"/>
                    <a:pt x="3303408" y="811942"/>
                    <a:pt x="3300586" y="813622"/>
                  </a:cubicBezTo>
                  <a:cubicBezTo>
                    <a:pt x="3289016" y="820503"/>
                    <a:pt x="3273995" y="822859"/>
                    <a:pt x="3270565" y="839933"/>
                  </a:cubicBezTo>
                  <a:cubicBezTo>
                    <a:pt x="3266787" y="858734"/>
                    <a:pt x="3253071" y="870140"/>
                    <a:pt x="3237210" y="879190"/>
                  </a:cubicBezTo>
                  <a:cubicBezTo>
                    <a:pt x="3230865" y="882806"/>
                    <a:pt x="3223844" y="904266"/>
                    <a:pt x="3226526" y="911590"/>
                  </a:cubicBezTo>
                  <a:cubicBezTo>
                    <a:pt x="3228206" y="916185"/>
                    <a:pt x="3230422" y="915602"/>
                    <a:pt x="3233804" y="913339"/>
                  </a:cubicBezTo>
                  <a:cubicBezTo>
                    <a:pt x="3243578" y="906831"/>
                    <a:pt x="3249969" y="897781"/>
                    <a:pt x="3255031" y="887378"/>
                  </a:cubicBezTo>
                  <a:cubicBezTo>
                    <a:pt x="3262985" y="871050"/>
                    <a:pt x="3273761" y="861649"/>
                    <a:pt x="3289646" y="856821"/>
                  </a:cubicBezTo>
                  <a:cubicBezTo>
                    <a:pt x="3289110" y="868507"/>
                    <a:pt x="3283838" y="879564"/>
                    <a:pt x="3276933" y="886048"/>
                  </a:cubicBezTo>
                  <a:cubicBezTo>
                    <a:pt x="3263288" y="898854"/>
                    <a:pt x="3254098" y="916022"/>
                    <a:pt x="3237303" y="925795"/>
                  </a:cubicBezTo>
                  <a:cubicBezTo>
                    <a:pt x="3230842" y="929551"/>
                    <a:pt x="3229162" y="937575"/>
                    <a:pt x="3232521" y="943989"/>
                  </a:cubicBezTo>
                  <a:cubicBezTo>
                    <a:pt x="3236207" y="951010"/>
                    <a:pt x="3242411" y="950544"/>
                    <a:pt x="3248919" y="945785"/>
                  </a:cubicBezTo>
                  <a:cubicBezTo>
                    <a:pt x="3251975" y="943546"/>
                    <a:pt x="3257270" y="939441"/>
                    <a:pt x="3260419" y="945226"/>
                  </a:cubicBezTo>
                  <a:cubicBezTo>
                    <a:pt x="3262938" y="949867"/>
                    <a:pt x="3258669" y="953459"/>
                    <a:pt x="3254961" y="956095"/>
                  </a:cubicBezTo>
                  <a:cubicBezTo>
                    <a:pt x="3245560" y="962766"/>
                    <a:pt x="3236347" y="969554"/>
                    <a:pt x="3235857" y="982547"/>
                  </a:cubicBezTo>
                  <a:cubicBezTo>
                    <a:pt x="3235717" y="985999"/>
                    <a:pt x="3233571" y="990384"/>
                    <a:pt x="3237583" y="992600"/>
                  </a:cubicBezTo>
                  <a:cubicBezTo>
                    <a:pt x="3241945" y="995003"/>
                    <a:pt x="3245187" y="991830"/>
                    <a:pt x="3247870" y="988611"/>
                  </a:cubicBezTo>
                  <a:cubicBezTo>
                    <a:pt x="3249642" y="986489"/>
                    <a:pt x="3251182" y="984156"/>
                    <a:pt x="3254634" y="984716"/>
                  </a:cubicBezTo>
                  <a:cubicBezTo>
                    <a:pt x="3256267" y="990267"/>
                    <a:pt x="3252068" y="992180"/>
                    <a:pt x="3249222" y="994629"/>
                  </a:cubicBezTo>
                  <a:cubicBezTo>
                    <a:pt x="3236720" y="1005499"/>
                    <a:pt x="3232358" y="1018841"/>
                    <a:pt x="3236253" y="1034983"/>
                  </a:cubicBezTo>
                  <a:cubicBezTo>
                    <a:pt x="3236813" y="1037315"/>
                    <a:pt x="3236766" y="1039811"/>
                    <a:pt x="3236883" y="1042237"/>
                  </a:cubicBezTo>
                  <a:cubicBezTo>
                    <a:pt x="3237676" y="1057282"/>
                    <a:pt x="3237676" y="1057282"/>
                    <a:pt x="3252698" y="1052990"/>
                  </a:cubicBezTo>
                  <a:cubicBezTo>
                    <a:pt x="3250552" y="1060734"/>
                    <a:pt x="3247566" y="1066426"/>
                    <a:pt x="3240219" y="1069738"/>
                  </a:cubicBezTo>
                  <a:cubicBezTo>
                    <a:pt x="3233618" y="1072724"/>
                    <a:pt x="3229652" y="1085460"/>
                    <a:pt x="3232941" y="1091268"/>
                  </a:cubicBezTo>
                  <a:cubicBezTo>
                    <a:pt x="3234387" y="1093834"/>
                    <a:pt x="3236790" y="1093857"/>
                    <a:pt x="3239239" y="1092761"/>
                  </a:cubicBezTo>
                  <a:cubicBezTo>
                    <a:pt x="3242458" y="1091338"/>
                    <a:pt x="3246073" y="1088212"/>
                    <a:pt x="3248733" y="1092854"/>
                  </a:cubicBezTo>
                  <a:cubicBezTo>
                    <a:pt x="3251252" y="1097239"/>
                    <a:pt x="3251718" y="1102231"/>
                    <a:pt x="3248219" y="1106569"/>
                  </a:cubicBezTo>
                  <a:cubicBezTo>
                    <a:pt x="3245677" y="1109718"/>
                    <a:pt x="3243251" y="1113614"/>
                    <a:pt x="3239846" y="1115270"/>
                  </a:cubicBezTo>
                  <a:cubicBezTo>
                    <a:pt x="3225850" y="1122034"/>
                    <a:pt x="3229349" y="1134957"/>
                    <a:pt x="3226013" y="1148486"/>
                  </a:cubicBezTo>
                  <a:cubicBezTo>
                    <a:pt x="3238889" y="1140858"/>
                    <a:pt x="3248149" y="1131901"/>
                    <a:pt x="3260675" y="1130782"/>
                  </a:cubicBezTo>
                  <a:cubicBezTo>
                    <a:pt x="3263241" y="1133347"/>
                    <a:pt x="3261982" y="1135353"/>
                    <a:pt x="3260442" y="1136426"/>
                  </a:cubicBezTo>
                  <a:cubicBezTo>
                    <a:pt x="3249689" y="1143961"/>
                    <a:pt x="3243997" y="1159169"/>
                    <a:pt x="3234574" y="1163951"/>
                  </a:cubicBezTo>
                  <a:cubicBezTo>
                    <a:pt x="3211108" y="1175824"/>
                    <a:pt x="3211645" y="1199079"/>
                    <a:pt x="3202548" y="1217390"/>
                  </a:cubicBezTo>
                  <a:cubicBezTo>
                    <a:pt x="3189509" y="1243585"/>
                    <a:pt x="3180248" y="1271506"/>
                    <a:pt x="3171734" y="1299776"/>
                  </a:cubicBezTo>
                  <a:cubicBezTo>
                    <a:pt x="3179689" y="1283215"/>
                    <a:pt x="3194011" y="1271529"/>
                    <a:pt x="3203574" y="1256274"/>
                  </a:cubicBezTo>
                  <a:cubicBezTo>
                    <a:pt x="3206140" y="1252192"/>
                    <a:pt x="3209429" y="1244984"/>
                    <a:pt x="3216520" y="1251912"/>
                  </a:cubicBezTo>
                  <a:cubicBezTo>
                    <a:pt x="3219062" y="1254385"/>
                    <a:pt x="3220299" y="1256251"/>
                    <a:pt x="3217313" y="1259936"/>
                  </a:cubicBezTo>
                  <a:cubicBezTo>
                    <a:pt x="3204507" y="1275914"/>
                    <a:pt x="3192144" y="1292079"/>
                    <a:pt x="3183887" y="1311276"/>
                  </a:cubicBezTo>
                  <a:cubicBezTo>
                    <a:pt x="3178872" y="1322939"/>
                    <a:pt x="3169145" y="1324572"/>
                    <a:pt x="3159418" y="1317364"/>
                  </a:cubicBezTo>
                  <a:cubicBezTo>
                    <a:pt x="3157716" y="1326998"/>
                    <a:pt x="3152911" y="1331989"/>
                    <a:pt x="3142414" y="1332899"/>
                  </a:cubicBezTo>
                  <a:cubicBezTo>
                    <a:pt x="3130868" y="1333925"/>
                    <a:pt x="3125083" y="1345448"/>
                    <a:pt x="3116219" y="1351606"/>
                  </a:cubicBezTo>
                  <a:cubicBezTo>
                    <a:pt x="3111927" y="1354592"/>
                    <a:pt x="3106679" y="1360003"/>
                    <a:pt x="3102970" y="1355618"/>
                  </a:cubicBezTo>
                  <a:cubicBezTo>
                    <a:pt x="3098468" y="1350253"/>
                    <a:pt x="3102550" y="1344235"/>
                    <a:pt x="3108638" y="1340806"/>
                  </a:cubicBezTo>
                  <a:cubicBezTo>
                    <a:pt x="3123450" y="1332456"/>
                    <a:pt x="3136396" y="1321469"/>
                    <a:pt x="3150998" y="1310133"/>
                  </a:cubicBezTo>
                  <a:cubicBezTo>
                    <a:pt x="3136046" y="1313002"/>
                    <a:pt x="3132734" y="1295788"/>
                    <a:pt x="3119415" y="1294178"/>
                  </a:cubicBezTo>
                  <a:cubicBezTo>
                    <a:pt x="3111951" y="1293269"/>
                    <a:pt x="3111857" y="1284825"/>
                    <a:pt x="3118808" y="1280299"/>
                  </a:cubicBezTo>
                  <a:cubicBezTo>
                    <a:pt x="3123870" y="1277011"/>
                    <a:pt x="3128465" y="1267727"/>
                    <a:pt x="3135486" y="1279296"/>
                  </a:cubicBezTo>
                  <a:cubicBezTo>
                    <a:pt x="3138029" y="1283472"/>
                    <a:pt x="3141831" y="1280533"/>
                    <a:pt x="3143977" y="1275634"/>
                  </a:cubicBezTo>
                  <a:cubicBezTo>
                    <a:pt x="3154963" y="1250489"/>
                    <a:pt x="3161401" y="1223758"/>
                    <a:pt x="3170591" y="1197983"/>
                  </a:cubicBezTo>
                  <a:cubicBezTo>
                    <a:pt x="3175210" y="1185037"/>
                    <a:pt x="3176563" y="1169899"/>
                    <a:pt x="3178616" y="1155740"/>
                  </a:cubicBezTo>
                  <a:cubicBezTo>
                    <a:pt x="3179828" y="1147366"/>
                    <a:pt x="3179992" y="1138782"/>
                    <a:pt x="3183957" y="1131341"/>
                  </a:cubicBezTo>
                  <a:cubicBezTo>
                    <a:pt x="3191515" y="1117159"/>
                    <a:pt x="3186569" y="1100132"/>
                    <a:pt x="3194967" y="1086229"/>
                  </a:cubicBezTo>
                  <a:cubicBezTo>
                    <a:pt x="3195737" y="1084947"/>
                    <a:pt x="3195130" y="1081891"/>
                    <a:pt x="3194057" y="1080585"/>
                  </a:cubicBezTo>
                  <a:cubicBezTo>
                    <a:pt x="3191538" y="1077552"/>
                    <a:pt x="3190162" y="1081378"/>
                    <a:pt x="3188249" y="1082194"/>
                  </a:cubicBezTo>
                  <a:cubicBezTo>
                    <a:pt x="3183700" y="1084130"/>
                    <a:pt x="3179199" y="1086159"/>
                    <a:pt x="3175047" y="1081284"/>
                  </a:cubicBezTo>
                  <a:cubicBezTo>
                    <a:pt x="3172061" y="1077762"/>
                    <a:pt x="3171711" y="1074123"/>
                    <a:pt x="3173810" y="1070088"/>
                  </a:cubicBezTo>
                  <a:cubicBezTo>
                    <a:pt x="3176586" y="1064793"/>
                    <a:pt x="3180901" y="1065423"/>
                    <a:pt x="3185310" y="1067172"/>
                  </a:cubicBezTo>
                  <a:cubicBezTo>
                    <a:pt x="3189415" y="1068805"/>
                    <a:pt x="3191351" y="1067359"/>
                    <a:pt x="3192191" y="1063324"/>
                  </a:cubicBezTo>
                  <a:cubicBezTo>
                    <a:pt x="3192774" y="1060571"/>
                    <a:pt x="3194920" y="1057562"/>
                    <a:pt x="3194290" y="1055206"/>
                  </a:cubicBezTo>
                  <a:cubicBezTo>
                    <a:pt x="3189812" y="1038365"/>
                    <a:pt x="3193847" y="1021431"/>
                    <a:pt x="3192984" y="1004613"/>
                  </a:cubicBezTo>
                  <a:cubicBezTo>
                    <a:pt x="3192821" y="1001231"/>
                    <a:pt x="3193334" y="998361"/>
                    <a:pt x="3193964" y="995236"/>
                  </a:cubicBezTo>
                  <a:cubicBezTo>
                    <a:pt x="3195270" y="988635"/>
                    <a:pt x="3197603" y="982197"/>
                    <a:pt x="3187829" y="978791"/>
                  </a:cubicBezTo>
                  <a:cubicBezTo>
                    <a:pt x="3182068" y="976785"/>
                    <a:pt x="3181951" y="971840"/>
                    <a:pt x="3187853" y="967875"/>
                  </a:cubicBezTo>
                  <a:cubicBezTo>
                    <a:pt x="3193054" y="964353"/>
                    <a:pt x="3195713" y="945412"/>
                    <a:pt x="3191771" y="941260"/>
                  </a:cubicBezTo>
                  <a:cubicBezTo>
                    <a:pt x="3188716" y="938041"/>
                    <a:pt x="3184843" y="937995"/>
                    <a:pt x="3182418" y="941680"/>
                  </a:cubicBezTo>
                  <a:cubicBezTo>
                    <a:pt x="3171898" y="957611"/>
                    <a:pt x="3153774" y="965309"/>
                    <a:pt x="3141924" y="980541"/>
                  </a:cubicBezTo>
                  <a:cubicBezTo>
                    <a:pt x="3133994" y="990757"/>
                    <a:pt x="3121887" y="1000811"/>
                    <a:pt x="3106469" y="1002677"/>
                  </a:cubicBezTo>
                  <a:cubicBezTo>
                    <a:pt x="3097465" y="1003773"/>
                    <a:pt x="3085756" y="1024206"/>
                    <a:pt x="3090024" y="1031461"/>
                  </a:cubicBezTo>
                  <a:cubicBezTo>
                    <a:pt x="3094130" y="1038482"/>
                    <a:pt x="3099215" y="1033047"/>
                    <a:pt x="3101431" y="1029665"/>
                  </a:cubicBezTo>
                  <a:cubicBezTo>
                    <a:pt x="3106842" y="1021407"/>
                    <a:pt x="3115613" y="1017745"/>
                    <a:pt x="3122937" y="1012217"/>
                  </a:cubicBezTo>
                  <a:cubicBezTo>
                    <a:pt x="3126389" y="1009604"/>
                    <a:pt x="3132501" y="1006059"/>
                    <a:pt x="3135603" y="1011004"/>
                  </a:cubicBezTo>
                  <a:cubicBezTo>
                    <a:pt x="3138169" y="1015086"/>
                    <a:pt x="3132920" y="1018655"/>
                    <a:pt x="3129282" y="1021314"/>
                  </a:cubicBezTo>
                  <a:cubicBezTo>
                    <a:pt x="3118342" y="1029361"/>
                    <a:pt x="3108218" y="1038482"/>
                    <a:pt x="3095273" y="1043683"/>
                  </a:cubicBezTo>
                  <a:cubicBezTo>
                    <a:pt x="3089605" y="1045969"/>
                    <a:pt x="3085523" y="1050658"/>
                    <a:pt x="3085523" y="1057842"/>
                  </a:cubicBezTo>
                  <a:cubicBezTo>
                    <a:pt x="3085546" y="1076853"/>
                    <a:pt x="3078361" y="1093764"/>
                    <a:pt x="3070781" y="1110815"/>
                  </a:cubicBezTo>
                  <a:cubicBezTo>
                    <a:pt x="3064576" y="1124810"/>
                    <a:pt x="3057158" y="1138409"/>
                    <a:pt x="3051910" y="1152615"/>
                  </a:cubicBezTo>
                  <a:cubicBezTo>
                    <a:pt x="3043816" y="1174494"/>
                    <a:pt x="3027115" y="1190122"/>
                    <a:pt x="3015545" y="1209366"/>
                  </a:cubicBezTo>
                  <a:cubicBezTo>
                    <a:pt x="3007661" y="1222498"/>
                    <a:pt x="2998844" y="1235118"/>
                    <a:pt x="2988208" y="1246361"/>
                  </a:cubicBezTo>
                  <a:cubicBezTo>
                    <a:pt x="2983986" y="1250816"/>
                    <a:pt x="2985642" y="1258047"/>
                    <a:pt x="2981630" y="1263085"/>
                  </a:cubicBezTo>
                  <a:cubicBezTo>
                    <a:pt x="2978084" y="1267540"/>
                    <a:pt x="2975495" y="1272602"/>
                    <a:pt x="2968987" y="1273488"/>
                  </a:cubicBezTo>
                  <a:cubicBezTo>
                    <a:pt x="2963482" y="1274235"/>
                    <a:pt x="2958351" y="1274491"/>
                    <a:pt x="2955272" y="1268660"/>
                  </a:cubicBezTo>
                  <a:cubicBezTo>
                    <a:pt x="2952123" y="1262712"/>
                    <a:pt x="2953079" y="1256274"/>
                    <a:pt x="2958584" y="1253685"/>
                  </a:cubicBezTo>
                  <a:cubicBezTo>
                    <a:pt x="2979437" y="1243865"/>
                    <a:pt x="2982749" y="1221169"/>
                    <a:pt x="2991100" y="1204374"/>
                  </a:cubicBezTo>
                  <a:cubicBezTo>
                    <a:pt x="2999008" y="1188419"/>
                    <a:pt x="3004722" y="1170669"/>
                    <a:pt x="3014053" y="1154784"/>
                  </a:cubicBezTo>
                  <a:cubicBezTo>
                    <a:pt x="3015615" y="1152125"/>
                    <a:pt x="3016735" y="1148299"/>
                    <a:pt x="3016105" y="1145453"/>
                  </a:cubicBezTo>
                  <a:cubicBezTo>
                    <a:pt x="3013866" y="1135307"/>
                    <a:pt x="3018718" y="1129779"/>
                    <a:pt x="3026602" y="1124577"/>
                  </a:cubicBezTo>
                  <a:cubicBezTo>
                    <a:pt x="3033459" y="1120052"/>
                    <a:pt x="3036025" y="1113917"/>
                    <a:pt x="3026415" y="1108902"/>
                  </a:cubicBezTo>
                  <a:cubicBezTo>
                    <a:pt x="3017412" y="1104214"/>
                    <a:pt x="3019091" y="1098359"/>
                    <a:pt x="3024736" y="1092434"/>
                  </a:cubicBezTo>
                  <a:cubicBezTo>
                    <a:pt x="3027768" y="1089215"/>
                    <a:pt x="3031057" y="1085856"/>
                    <a:pt x="3034906" y="1083874"/>
                  </a:cubicBezTo>
                  <a:cubicBezTo>
                    <a:pt x="3043863" y="1079232"/>
                    <a:pt x="3052120" y="1076806"/>
                    <a:pt x="3040131" y="1064770"/>
                  </a:cubicBezTo>
                  <a:cubicBezTo>
                    <a:pt x="3033996" y="1058589"/>
                    <a:pt x="3043350" y="1050331"/>
                    <a:pt x="3049508" y="1047345"/>
                  </a:cubicBezTo>
                  <a:cubicBezTo>
                    <a:pt x="3057812" y="1043333"/>
                    <a:pt x="3057975" y="1040581"/>
                    <a:pt x="3052400" y="1034190"/>
                  </a:cubicBezTo>
                  <a:cubicBezTo>
                    <a:pt x="3047665" y="1028755"/>
                    <a:pt x="3045472" y="1022947"/>
                    <a:pt x="3055549" y="1019658"/>
                  </a:cubicBezTo>
                  <a:cubicBezTo>
                    <a:pt x="3060634" y="1018002"/>
                    <a:pt x="3066605" y="1012194"/>
                    <a:pt x="3062033" y="1008415"/>
                  </a:cubicBezTo>
                  <a:cubicBezTo>
                    <a:pt x="3057462" y="1004659"/>
                    <a:pt x="3051794" y="995632"/>
                    <a:pt x="3042790" y="1001790"/>
                  </a:cubicBezTo>
                  <a:cubicBezTo>
                    <a:pt x="3032900" y="1008531"/>
                    <a:pt x="3025365" y="1018771"/>
                    <a:pt x="3012653" y="1021314"/>
                  </a:cubicBezTo>
                  <a:cubicBezTo>
                    <a:pt x="3008198" y="1022200"/>
                    <a:pt x="3002926" y="1027285"/>
                    <a:pt x="3000267" y="1020498"/>
                  </a:cubicBezTo>
                  <a:cubicBezTo>
                    <a:pt x="2997771" y="1014083"/>
                    <a:pt x="3004349" y="1013570"/>
                    <a:pt x="3008618" y="1011307"/>
                  </a:cubicBezTo>
                  <a:cubicBezTo>
                    <a:pt x="3026672" y="1001674"/>
                    <a:pt x="3044586" y="991760"/>
                    <a:pt x="3062220" y="981380"/>
                  </a:cubicBezTo>
                  <a:cubicBezTo>
                    <a:pt x="3070244" y="976645"/>
                    <a:pt x="3073650" y="970581"/>
                    <a:pt x="3062757" y="964516"/>
                  </a:cubicBezTo>
                  <a:cubicBezTo>
                    <a:pt x="3058232" y="961997"/>
                    <a:pt x="3056879" y="958848"/>
                    <a:pt x="3059911" y="953576"/>
                  </a:cubicBezTo>
                  <a:cubicBezTo>
                    <a:pt x="3065906" y="943126"/>
                    <a:pt x="3062244" y="934846"/>
                    <a:pt x="3052213" y="929317"/>
                  </a:cubicBezTo>
                  <a:cubicBezTo>
                    <a:pt x="3046195" y="926005"/>
                    <a:pt x="3047875" y="923649"/>
                    <a:pt x="3052517" y="921107"/>
                  </a:cubicBezTo>
                  <a:cubicBezTo>
                    <a:pt x="3054989" y="919754"/>
                    <a:pt x="3058628" y="918821"/>
                    <a:pt x="3058745" y="915812"/>
                  </a:cubicBezTo>
                  <a:cubicBezTo>
                    <a:pt x="3059701" y="892836"/>
                    <a:pt x="3082467" y="882456"/>
                    <a:pt x="3089185" y="862303"/>
                  </a:cubicBezTo>
                  <a:cubicBezTo>
                    <a:pt x="3093197" y="850243"/>
                    <a:pt x="3107146" y="846511"/>
                    <a:pt x="3119462" y="845181"/>
                  </a:cubicBezTo>
                  <a:cubicBezTo>
                    <a:pt x="3128045" y="844248"/>
                    <a:pt x="3132407" y="841449"/>
                    <a:pt x="3130891" y="832329"/>
                  </a:cubicBezTo>
                  <a:cubicBezTo>
                    <a:pt x="3129795" y="825704"/>
                    <a:pt x="3134857" y="822765"/>
                    <a:pt x="3139218" y="820130"/>
                  </a:cubicBezTo>
                  <a:cubicBezTo>
                    <a:pt x="3154007" y="811196"/>
                    <a:pt x="3169075" y="802729"/>
                    <a:pt x="3183957" y="793935"/>
                  </a:cubicBezTo>
                  <a:cubicBezTo>
                    <a:pt x="3187759" y="791696"/>
                    <a:pt x="3191911" y="789550"/>
                    <a:pt x="3194011" y="785374"/>
                  </a:cubicBezTo>
                  <a:cubicBezTo>
                    <a:pt x="3198093" y="777304"/>
                    <a:pt x="3203924" y="771985"/>
                    <a:pt x="3213208" y="770213"/>
                  </a:cubicBezTo>
                  <a:cubicBezTo>
                    <a:pt x="3217640" y="769373"/>
                    <a:pt x="3220159" y="765198"/>
                    <a:pt x="3222794" y="761419"/>
                  </a:cubicBezTo>
                  <a:cubicBezTo>
                    <a:pt x="3228743" y="752835"/>
                    <a:pt x="3234294" y="743855"/>
                    <a:pt x="3244324" y="738933"/>
                  </a:cubicBezTo>
                  <a:cubicBezTo>
                    <a:pt x="3248896" y="736694"/>
                    <a:pt x="3250715" y="732868"/>
                    <a:pt x="3249946" y="726873"/>
                  </a:cubicBezTo>
                  <a:cubicBezTo>
                    <a:pt x="3248663" y="717007"/>
                    <a:pt x="3265177" y="697973"/>
                    <a:pt x="3275137" y="696433"/>
                  </a:cubicBezTo>
                  <a:cubicBezTo>
                    <a:pt x="3278123" y="695967"/>
                    <a:pt x="3281085" y="696620"/>
                    <a:pt x="3282508" y="699442"/>
                  </a:cubicBezTo>
                  <a:cubicBezTo>
                    <a:pt x="3284398" y="703198"/>
                    <a:pt x="3283161" y="706860"/>
                    <a:pt x="3279919" y="709146"/>
                  </a:cubicBezTo>
                  <a:cubicBezTo>
                    <a:pt x="3269003" y="716820"/>
                    <a:pt x="3262005" y="727923"/>
                    <a:pt x="3256360" y="739259"/>
                  </a:cubicBezTo>
                  <a:cubicBezTo>
                    <a:pt x="3248756" y="754468"/>
                    <a:pt x="3236137" y="763611"/>
                    <a:pt x="3223354" y="773432"/>
                  </a:cubicBezTo>
                  <a:cubicBezTo>
                    <a:pt x="3207236" y="785818"/>
                    <a:pt x="3204810" y="803755"/>
                    <a:pt x="3215680" y="820619"/>
                  </a:cubicBezTo>
                  <a:cubicBezTo>
                    <a:pt x="3216333" y="821646"/>
                    <a:pt x="3216800" y="822789"/>
                    <a:pt x="3217523" y="823768"/>
                  </a:cubicBezTo>
                  <a:cubicBezTo>
                    <a:pt x="3219972" y="827151"/>
                    <a:pt x="3216450" y="834568"/>
                    <a:pt x="3222561" y="834475"/>
                  </a:cubicBezTo>
                  <a:cubicBezTo>
                    <a:pt x="3227460" y="834405"/>
                    <a:pt x="3232008" y="829926"/>
                    <a:pt x="3235017" y="825495"/>
                  </a:cubicBezTo>
                  <a:cubicBezTo>
                    <a:pt x="3241152" y="816468"/>
                    <a:pt x="3248406" y="807790"/>
                    <a:pt x="3252441" y="797830"/>
                  </a:cubicBezTo>
                  <a:cubicBezTo>
                    <a:pt x="3257736" y="784861"/>
                    <a:pt x="3268700" y="778050"/>
                    <a:pt x="3277890" y="769163"/>
                  </a:cubicBezTo>
                  <a:cubicBezTo>
                    <a:pt x="3281948" y="765221"/>
                    <a:pt x="3286940" y="763821"/>
                    <a:pt x="3292375" y="765804"/>
                  </a:cubicBezTo>
                  <a:cubicBezTo>
                    <a:pt x="3295501" y="766924"/>
                    <a:pt x="3296107" y="769769"/>
                    <a:pt x="3295734" y="772872"/>
                  </a:cubicBezTo>
                  <a:cubicBezTo>
                    <a:pt x="3294918" y="779543"/>
                    <a:pt x="3290346" y="780663"/>
                    <a:pt x="3284561" y="781549"/>
                  </a:cubicBezTo>
                  <a:cubicBezTo>
                    <a:pt x="3273668" y="783182"/>
                    <a:pt x="3268046" y="791136"/>
                    <a:pt x="3265037" y="800956"/>
                  </a:cubicBezTo>
                  <a:cubicBezTo>
                    <a:pt x="3259976" y="817470"/>
                    <a:pt x="3250832" y="831326"/>
                    <a:pt x="3235670" y="839373"/>
                  </a:cubicBezTo>
                  <a:cubicBezTo>
                    <a:pt x="3220648" y="847351"/>
                    <a:pt x="3223331" y="861649"/>
                    <a:pt x="3220392" y="874082"/>
                  </a:cubicBezTo>
                  <a:cubicBezTo>
                    <a:pt x="3219925" y="876088"/>
                    <a:pt x="3221372" y="878117"/>
                    <a:pt x="3223448" y="878840"/>
                  </a:cubicBezTo>
                  <a:cubicBezTo>
                    <a:pt x="3226503" y="879890"/>
                    <a:pt x="3229069" y="878770"/>
                    <a:pt x="3230795" y="876111"/>
                  </a:cubicBezTo>
                  <a:cubicBezTo>
                    <a:pt x="3241595" y="859550"/>
                    <a:pt x="3253585" y="843595"/>
                    <a:pt x="3262728" y="826148"/>
                  </a:cubicBezTo>
                  <a:cubicBezTo>
                    <a:pt x="3269563" y="813085"/>
                    <a:pt x="3280619" y="805551"/>
                    <a:pt x="3291279" y="797130"/>
                  </a:cubicBezTo>
                  <a:cubicBezTo>
                    <a:pt x="3297063" y="792582"/>
                    <a:pt x="3297647" y="801189"/>
                    <a:pt x="3301472" y="802612"/>
                  </a:cubicBezTo>
                  <a:cubicBezTo>
                    <a:pt x="3305974" y="797784"/>
                    <a:pt x="3305857" y="791416"/>
                    <a:pt x="3304061" y="786611"/>
                  </a:cubicBezTo>
                  <a:cubicBezTo>
                    <a:pt x="3296597" y="766644"/>
                    <a:pt x="3302895" y="747587"/>
                    <a:pt x="3306744" y="728413"/>
                  </a:cubicBezTo>
                  <a:cubicBezTo>
                    <a:pt x="3309729" y="713508"/>
                    <a:pt x="3308283" y="709799"/>
                    <a:pt x="3293728" y="702965"/>
                  </a:cubicBezTo>
                  <a:cubicBezTo>
                    <a:pt x="3291209" y="701798"/>
                    <a:pt x="3289832" y="700142"/>
                    <a:pt x="3290066" y="697390"/>
                  </a:cubicBezTo>
                  <a:cubicBezTo>
                    <a:pt x="3290276" y="694824"/>
                    <a:pt x="3291582" y="693004"/>
                    <a:pt x="3293961" y="691745"/>
                  </a:cubicBezTo>
                  <a:cubicBezTo>
                    <a:pt x="3305251" y="685774"/>
                    <a:pt x="3308983" y="673621"/>
                    <a:pt x="3305904" y="662098"/>
                  </a:cubicBezTo>
                  <a:cubicBezTo>
                    <a:pt x="3300002" y="640125"/>
                    <a:pt x="3304575" y="618246"/>
                    <a:pt x="3309216" y="596553"/>
                  </a:cubicBezTo>
                  <a:cubicBezTo>
                    <a:pt x="3309939" y="593194"/>
                    <a:pt x="3313182" y="590115"/>
                    <a:pt x="3310639" y="586383"/>
                  </a:cubicBezTo>
                  <a:cubicBezTo>
                    <a:pt x="3305554" y="583793"/>
                    <a:pt x="3300329" y="597346"/>
                    <a:pt x="3294918" y="585403"/>
                  </a:cubicBezTo>
                  <a:cubicBezTo>
                    <a:pt x="3290672" y="576003"/>
                    <a:pt x="3293681" y="568608"/>
                    <a:pt x="3301309" y="566439"/>
                  </a:cubicBezTo>
                  <a:cubicBezTo>
                    <a:pt x="3321229" y="560794"/>
                    <a:pt x="3321882" y="543277"/>
                    <a:pt x="3326384" y="528651"/>
                  </a:cubicBezTo>
                  <a:cubicBezTo>
                    <a:pt x="3329976" y="517012"/>
                    <a:pt x="3333825" y="505792"/>
                    <a:pt x="3339213" y="494782"/>
                  </a:cubicBezTo>
                  <a:cubicBezTo>
                    <a:pt x="3344578" y="483819"/>
                    <a:pt x="3344601" y="470850"/>
                    <a:pt x="3349640" y="459444"/>
                  </a:cubicBezTo>
                  <a:cubicBezTo>
                    <a:pt x="3351529" y="455199"/>
                    <a:pt x="3348963" y="453869"/>
                    <a:pt x="3344648" y="454359"/>
                  </a:cubicBezTo>
                  <a:cubicBezTo>
                    <a:pt x="3339423" y="454966"/>
                    <a:pt x="3332519" y="458161"/>
                    <a:pt x="3331609" y="448878"/>
                  </a:cubicBezTo>
                  <a:cubicBezTo>
                    <a:pt x="3330769" y="440107"/>
                    <a:pt x="3337044" y="437331"/>
                    <a:pt x="3343972" y="434905"/>
                  </a:cubicBezTo>
                  <a:cubicBezTo>
                    <a:pt x="3351692" y="432200"/>
                    <a:pt x="3354305" y="435885"/>
                    <a:pt x="3354491" y="443862"/>
                  </a:cubicBezTo>
                  <a:cubicBezTo>
                    <a:pt x="3364615" y="438194"/>
                    <a:pt x="3365081" y="427768"/>
                    <a:pt x="3368790" y="420000"/>
                  </a:cubicBezTo>
                  <a:cubicBezTo>
                    <a:pt x="3382202" y="391986"/>
                    <a:pt x="3394262" y="363319"/>
                    <a:pt x="3406578" y="334815"/>
                  </a:cubicBezTo>
                  <a:cubicBezTo>
                    <a:pt x="3408047" y="331409"/>
                    <a:pt x="3410450" y="327164"/>
                    <a:pt x="3405831" y="323828"/>
                  </a:cubicBezTo>
                  <a:cubicBezTo>
                    <a:pt x="3401400" y="320633"/>
                    <a:pt x="3396641" y="320399"/>
                    <a:pt x="3392209" y="323408"/>
                  </a:cubicBezTo>
                  <a:cubicBezTo>
                    <a:pt x="3382879" y="329753"/>
                    <a:pt x="3373898" y="336634"/>
                    <a:pt x="3364475" y="342839"/>
                  </a:cubicBezTo>
                  <a:cubicBezTo>
                    <a:pt x="3357477" y="347457"/>
                    <a:pt x="3350293" y="352682"/>
                    <a:pt x="3341102" y="349300"/>
                  </a:cubicBezTo>
                  <a:cubicBezTo>
                    <a:pt x="3337744" y="348064"/>
                    <a:pt x="3336204" y="349650"/>
                    <a:pt x="3336041" y="352216"/>
                  </a:cubicBezTo>
                  <a:cubicBezTo>
                    <a:pt x="3335668" y="358210"/>
                    <a:pt x="3328903" y="363155"/>
                    <a:pt x="3332239" y="369197"/>
                  </a:cubicBezTo>
                  <a:cubicBezTo>
                    <a:pt x="3333732" y="371903"/>
                    <a:pt x="3338163" y="369313"/>
                    <a:pt x="3341149" y="368310"/>
                  </a:cubicBezTo>
                  <a:cubicBezTo>
                    <a:pt x="3345395" y="366888"/>
                    <a:pt x="3349477" y="365185"/>
                    <a:pt x="3352346" y="361429"/>
                  </a:cubicBezTo>
                  <a:cubicBezTo>
                    <a:pt x="3355261" y="357604"/>
                    <a:pt x="3358947" y="355598"/>
                    <a:pt x="3366388" y="357697"/>
                  </a:cubicBezTo>
                  <a:cubicBezTo>
                    <a:pt x="3357850" y="368171"/>
                    <a:pt x="3351342" y="378924"/>
                    <a:pt x="3340403" y="385781"/>
                  </a:cubicBezTo>
                  <a:cubicBezTo>
                    <a:pt x="3336624" y="388137"/>
                    <a:pt x="3332355" y="387064"/>
                    <a:pt x="3329603" y="383216"/>
                  </a:cubicBezTo>
                  <a:cubicBezTo>
                    <a:pt x="3325544" y="377524"/>
                    <a:pt x="3323118" y="381443"/>
                    <a:pt x="3322325" y="384942"/>
                  </a:cubicBezTo>
                  <a:cubicBezTo>
                    <a:pt x="3320599" y="392569"/>
                    <a:pt x="3317707" y="399590"/>
                    <a:pt x="3313858" y="406308"/>
                  </a:cubicBezTo>
                  <a:cubicBezTo>
                    <a:pt x="3312319" y="409037"/>
                    <a:pt x="3311992" y="412419"/>
                    <a:pt x="3314324" y="414192"/>
                  </a:cubicBezTo>
                  <a:cubicBezTo>
                    <a:pt x="3317753" y="416828"/>
                    <a:pt x="3319153" y="412933"/>
                    <a:pt x="3320506" y="410787"/>
                  </a:cubicBezTo>
                  <a:cubicBezTo>
                    <a:pt x="3325124" y="403369"/>
                    <a:pt x="3332869" y="400197"/>
                    <a:pt x="3340193" y="397164"/>
                  </a:cubicBezTo>
                  <a:cubicBezTo>
                    <a:pt x="3348007" y="393922"/>
                    <a:pt x="3355961" y="391216"/>
                    <a:pt x="3363355" y="386808"/>
                  </a:cubicBezTo>
                  <a:cubicBezTo>
                    <a:pt x="3370680" y="382446"/>
                    <a:pt x="3373875" y="386155"/>
                    <a:pt x="3373712" y="393782"/>
                  </a:cubicBezTo>
                  <a:cubicBezTo>
                    <a:pt x="3373432" y="407241"/>
                    <a:pt x="3363728" y="413819"/>
                    <a:pt x="3352112" y="407871"/>
                  </a:cubicBezTo>
                  <a:cubicBezTo>
                    <a:pt x="3347540" y="405515"/>
                    <a:pt x="3345208" y="407544"/>
                    <a:pt x="3342712" y="410180"/>
                  </a:cubicBezTo>
                  <a:cubicBezTo>
                    <a:pt x="3337440" y="415732"/>
                    <a:pt x="3331912" y="421027"/>
                    <a:pt x="3328530" y="428164"/>
                  </a:cubicBezTo>
                  <a:cubicBezTo>
                    <a:pt x="3324914" y="435745"/>
                    <a:pt x="3322045" y="444049"/>
                    <a:pt x="3310103" y="441157"/>
                  </a:cubicBezTo>
                  <a:cubicBezTo>
                    <a:pt x="3305064" y="439944"/>
                    <a:pt x="3303991" y="446475"/>
                    <a:pt x="3304015" y="449997"/>
                  </a:cubicBezTo>
                  <a:cubicBezTo>
                    <a:pt x="3304201" y="476355"/>
                    <a:pt x="3289996" y="497325"/>
                    <a:pt x="3278729" y="519391"/>
                  </a:cubicBezTo>
                  <a:cubicBezTo>
                    <a:pt x="3276933" y="522913"/>
                    <a:pt x="3275021" y="528675"/>
                    <a:pt x="3270869" y="527602"/>
                  </a:cubicBezTo>
                  <a:cubicBezTo>
                    <a:pt x="3251718" y="522703"/>
                    <a:pt x="3246237" y="542227"/>
                    <a:pt x="3233128" y="548105"/>
                  </a:cubicBezTo>
                  <a:cubicBezTo>
                    <a:pt x="3226107" y="551254"/>
                    <a:pt x="3220135" y="557669"/>
                    <a:pt x="3215004" y="563733"/>
                  </a:cubicBezTo>
                  <a:cubicBezTo>
                    <a:pt x="3209056" y="570778"/>
                    <a:pt x="3203294" y="578872"/>
                    <a:pt x="3212135" y="588179"/>
                  </a:cubicBezTo>
                  <a:cubicBezTo>
                    <a:pt x="3212904" y="588995"/>
                    <a:pt x="3213628" y="590651"/>
                    <a:pt x="3213324" y="591538"/>
                  </a:cubicBezTo>
                  <a:cubicBezTo>
                    <a:pt x="3208239" y="606070"/>
                    <a:pt x="3215983" y="622584"/>
                    <a:pt x="3206327" y="636440"/>
                  </a:cubicBezTo>
                  <a:cubicBezTo>
                    <a:pt x="3203294" y="640778"/>
                    <a:pt x="3199889" y="646376"/>
                    <a:pt x="3205627" y="650365"/>
                  </a:cubicBezTo>
                  <a:cubicBezTo>
                    <a:pt x="3211785" y="654657"/>
                    <a:pt x="3214794" y="648476"/>
                    <a:pt x="3217966" y="644394"/>
                  </a:cubicBezTo>
                  <a:cubicBezTo>
                    <a:pt x="3224917" y="635460"/>
                    <a:pt x="3232101" y="626666"/>
                    <a:pt x="3238772" y="617522"/>
                  </a:cubicBezTo>
                  <a:cubicBezTo>
                    <a:pt x="3240989" y="614490"/>
                    <a:pt x="3243881" y="610968"/>
                    <a:pt x="3240126" y="606606"/>
                  </a:cubicBezTo>
                  <a:cubicBezTo>
                    <a:pt x="3236137" y="601964"/>
                    <a:pt x="3233291" y="605183"/>
                    <a:pt x="3229745" y="607143"/>
                  </a:cubicBezTo>
                  <a:cubicBezTo>
                    <a:pt x="3227809" y="608215"/>
                    <a:pt x="3224754" y="608892"/>
                    <a:pt x="3222911" y="608099"/>
                  </a:cubicBezTo>
                  <a:cubicBezTo>
                    <a:pt x="3220485" y="607049"/>
                    <a:pt x="3220672" y="603760"/>
                    <a:pt x="3221675" y="601568"/>
                  </a:cubicBezTo>
                  <a:cubicBezTo>
                    <a:pt x="3225454" y="593357"/>
                    <a:pt x="3229466" y="586849"/>
                    <a:pt x="3218176" y="579362"/>
                  </a:cubicBezTo>
                  <a:cubicBezTo>
                    <a:pt x="3212811" y="575793"/>
                    <a:pt x="3221442" y="568399"/>
                    <a:pt x="3225827" y="564060"/>
                  </a:cubicBezTo>
                  <a:cubicBezTo>
                    <a:pt x="3229745" y="560165"/>
                    <a:pt x="3235553" y="557086"/>
                    <a:pt x="3238889" y="563547"/>
                  </a:cubicBezTo>
                  <a:cubicBezTo>
                    <a:pt x="3242458" y="570428"/>
                    <a:pt x="3246447" y="567745"/>
                    <a:pt x="3249409" y="565063"/>
                  </a:cubicBezTo>
                  <a:cubicBezTo>
                    <a:pt x="3265434" y="550508"/>
                    <a:pt x="3282088" y="536979"/>
                    <a:pt x="3302055" y="528115"/>
                  </a:cubicBezTo>
                  <a:cubicBezTo>
                    <a:pt x="3303875" y="527299"/>
                    <a:pt x="3305367" y="525642"/>
                    <a:pt x="3307234" y="525036"/>
                  </a:cubicBezTo>
                  <a:cubicBezTo>
                    <a:pt x="3311922" y="523496"/>
                    <a:pt x="3314791" y="512160"/>
                    <a:pt x="3319993" y="519461"/>
                  </a:cubicBezTo>
                  <a:cubicBezTo>
                    <a:pt x="3324145" y="525269"/>
                    <a:pt x="3320646" y="537632"/>
                    <a:pt x="3313951" y="539381"/>
                  </a:cubicBezTo>
                  <a:cubicBezTo>
                    <a:pt x="3292725" y="544863"/>
                    <a:pt x="3281435" y="564923"/>
                    <a:pt x="3261399" y="572107"/>
                  </a:cubicBezTo>
                  <a:cubicBezTo>
                    <a:pt x="3251928" y="575513"/>
                    <a:pt x="3245537" y="585520"/>
                    <a:pt x="3241618" y="595666"/>
                  </a:cubicBezTo>
                  <a:cubicBezTo>
                    <a:pt x="3240662" y="598162"/>
                    <a:pt x="3240965" y="600541"/>
                    <a:pt x="3243438" y="602034"/>
                  </a:cubicBezTo>
                  <a:cubicBezTo>
                    <a:pt x="3246143" y="603690"/>
                    <a:pt x="3247893" y="601754"/>
                    <a:pt x="3249712" y="600121"/>
                  </a:cubicBezTo>
                  <a:cubicBezTo>
                    <a:pt x="3256337" y="594197"/>
                    <a:pt x="3262915" y="588202"/>
                    <a:pt x="3269726" y="582487"/>
                  </a:cubicBezTo>
                  <a:cubicBezTo>
                    <a:pt x="3272478" y="580178"/>
                    <a:pt x="3275604" y="578055"/>
                    <a:pt x="3278916" y="576772"/>
                  </a:cubicBezTo>
                  <a:cubicBezTo>
                    <a:pt x="3282135" y="575513"/>
                    <a:pt x="3286357" y="573857"/>
                    <a:pt x="3288853" y="577892"/>
                  </a:cubicBezTo>
                  <a:cubicBezTo>
                    <a:pt x="3291442" y="582091"/>
                    <a:pt x="3287640" y="585146"/>
                    <a:pt x="3285074" y="586989"/>
                  </a:cubicBezTo>
                  <a:cubicBezTo>
                    <a:pt x="3272665" y="595876"/>
                    <a:pt x="3265667" y="609125"/>
                    <a:pt x="3256220" y="620368"/>
                  </a:cubicBezTo>
                  <a:cubicBezTo>
                    <a:pt x="3245421" y="633221"/>
                    <a:pt x="3233011" y="645793"/>
                    <a:pt x="3217873" y="654564"/>
                  </a:cubicBezTo>
                  <a:cubicBezTo>
                    <a:pt x="3211155" y="658459"/>
                    <a:pt x="3204764" y="662961"/>
                    <a:pt x="3204554" y="671965"/>
                  </a:cubicBezTo>
                  <a:cubicBezTo>
                    <a:pt x="3204437" y="677213"/>
                    <a:pt x="3200868" y="680828"/>
                    <a:pt x="3198606" y="685074"/>
                  </a:cubicBezTo>
                  <a:cubicBezTo>
                    <a:pt x="3197020" y="688036"/>
                    <a:pt x="3195993" y="691395"/>
                    <a:pt x="3198839" y="694007"/>
                  </a:cubicBezTo>
                  <a:cubicBezTo>
                    <a:pt x="3202361" y="697250"/>
                    <a:pt x="3205580" y="695034"/>
                    <a:pt x="3208449" y="692491"/>
                  </a:cubicBezTo>
                  <a:cubicBezTo>
                    <a:pt x="3212391" y="688992"/>
                    <a:pt x="3217126" y="686007"/>
                    <a:pt x="3219972" y="681785"/>
                  </a:cubicBezTo>
                  <a:cubicBezTo>
                    <a:pt x="3229442" y="667789"/>
                    <a:pt x="3244814" y="658599"/>
                    <a:pt x="3249619" y="640358"/>
                  </a:cubicBezTo>
                  <a:cubicBezTo>
                    <a:pt x="3251882" y="631774"/>
                    <a:pt x="3261912" y="625057"/>
                    <a:pt x="3270892" y="620135"/>
                  </a:cubicBezTo>
                  <a:cubicBezTo>
                    <a:pt x="3275137" y="617802"/>
                    <a:pt x="3279289" y="615283"/>
                    <a:pt x="3283231" y="612461"/>
                  </a:cubicBezTo>
                  <a:cubicBezTo>
                    <a:pt x="3287850" y="609149"/>
                    <a:pt x="3292842" y="606583"/>
                    <a:pt x="3297343" y="611388"/>
                  </a:cubicBezTo>
                  <a:cubicBezTo>
                    <a:pt x="3301145" y="615446"/>
                    <a:pt x="3304178" y="620508"/>
                    <a:pt x="3300936" y="626806"/>
                  </a:cubicBezTo>
                  <a:cubicBezTo>
                    <a:pt x="3297880" y="632731"/>
                    <a:pt x="3293868" y="635157"/>
                    <a:pt x="3287150" y="632731"/>
                  </a:cubicBezTo>
                  <a:cubicBezTo>
                    <a:pt x="3279896" y="630095"/>
                    <a:pt x="3275114" y="633267"/>
                    <a:pt x="3270985" y="639565"/>
                  </a:cubicBezTo>
                  <a:cubicBezTo>
                    <a:pt x="3260512" y="655567"/>
                    <a:pt x="3246237" y="668139"/>
                    <a:pt x="3233128" y="681855"/>
                  </a:cubicBezTo>
                  <a:cubicBezTo>
                    <a:pt x="3222934" y="692515"/>
                    <a:pt x="3211901" y="702008"/>
                    <a:pt x="3201545" y="712295"/>
                  </a:cubicBezTo>
                  <a:cubicBezTo>
                    <a:pt x="3191608" y="722185"/>
                    <a:pt x="3194057" y="735177"/>
                    <a:pt x="3204834" y="745324"/>
                  </a:cubicBezTo>
                  <a:cubicBezTo>
                    <a:pt x="3209335" y="749546"/>
                    <a:pt x="3207936" y="752812"/>
                    <a:pt x="3203177" y="755937"/>
                  </a:cubicBezTo>
                  <a:cubicBezTo>
                    <a:pt x="3194733" y="761512"/>
                    <a:pt x="3186523" y="767437"/>
                    <a:pt x="3178172" y="773152"/>
                  </a:cubicBezTo>
                  <a:cubicBezTo>
                    <a:pt x="3174697" y="775531"/>
                    <a:pt x="3170801" y="777630"/>
                    <a:pt x="3166999" y="774458"/>
                  </a:cubicBezTo>
                  <a:cubicBezTo>
                    <a:pt x="3157599" y="766574"/>
                    <a:pt x="3149458" y="771192"/>
                    <a:pt x="3143884" y="778377"/>
                  </a:cubicBezTo>
                  <a:cubicBezTo>
                    <a:pt x="3136419" y="788010"/>
                    <a:pt x="3125106" y="792419"/>
                    <a:pt x="3117082" y="800956"/>
                  </a:cubicBezTo>
                  <a:cubicBezTo>
                    <a:pt x="3116546" y="801516"/>
                    <a:pt x="3115706" y="802332"/>
                    <a:pt x="3115123" y="802239"/>
                  </a:cubicBezTo>
                  <a:cubicBezTo>
                    <a:pt x="3095226" y="799346"/>
                    <a:pt x="3084076" y="817960"/>
                    <a:pt x="3066885" y="821879"/>
                  </a:cubicBezTo>
                  <a:cubicBezTo>
                    <a:pt x="3062594" y="822859"/>
                    <a:pt x="3058512" y="824072"/>
                    <a:pt x="3056109" y="820036"/>
                  </a:cubicBezTo>
                  <a:cubicBezTo>
                    <a:pt x="3053170" y="815138"/>
                    <a:pt x="3057415" y="812479"/>
                    <a:pt x="3061147" y="810893"/>
                  </a:cubicBezTo>
                  <a:cubicBezTo>
                    <a:pt x="3081930" y="802099"/>
                    <a:pt x="3098771" y="785911"/>
                    <a:pt x="3120791" y="779426"/>
                  </a:cubicBezTo>
                  <a:cubicBezTo>
                    <a:pt x="3127882" y="777350"/>
                    <a:pt x="3134367" y="773781"/>
                    <a:pt x="3138076" y="766994"/>
                  </a:cubicBezTo>
                  <a:cubicBezTo>
                    <a:pt x="3145073" y="754188"/>
                    <a:pt x="3149038" y="739633"/>
                    <a:pt x="3162894" y="731142"/>
                  </a:cubicBezTo>
                  <a:cubicBezTo>
                    <a:pt x="3167466" y="728343"/>
                    <a:pt x="3167513" y="721952"/>
                    <a:pt x="3162124" y="717590"/>
                  </a:cubicBezTo>
                  <a:cubicBezTo>
                    <a:pt x="3158369" y="714557"/>
                    <a:pt x="3155803" y="710126"/>
                    <a:pt x="3158462" y="705857"/>
                  </a:cubicBezTo>
                  <a:cubicBezTo>
                    <a:pt x="3163547" y="697670"/>
                    <a:pt x="3162731" y="689995"/>
                    <a:pt x="3158929" y="681855"/>
                  </a:cubicBezTo>
                  <a:cubicBezTo>
                    <a:pt x="3158112" y="680105"/>
                    <a:pt x="3158229" y="677913"/>
                    <a:pt x="3158066" y="675907"/>
                  </a:cubicBezTo>
                  <a:cubicBezTo>
                    <a:pt x="3157692" y="671335"/>
                    <a:pt x="3164503" y="664570"/>
                    <a:pt x="3159115" y="663124"/>
                  </a:cubicBezTo>
                  <a:cubicBezTo>
                    <a:pt x="3152514" y="661375"/>
                    <a:pt x="3143977" y="655777"/>
                    <a:pt x="3136839" y="663824"/>
                  </a:cubicBezTo>
                  <a:cubicBezTo>
                    <a:pt x="3135276" y="665597"/>
                    <a:pt x="3132524" y="666390"/>
                    <a:pt x="3130331" y="664291"/>
                  </a:cubicBezTo>
                  <a:cubicBezTo>
                    <a:pt x="3129632" y="663614"/>
                    <a:pt x="3129328" y="662098"/>
                    <a:pt x="3129468" y="661048"/>
                  </a:cubicBezTo>
                  <a:cubicBezTo>
                    <a:pt x="3129841" y="658249"/>
                    <a:pt x="3131941" y="656430"/>
                    <a:pt x="3134483" y="656756"/>
                  </a:cubicBezTo>
                  <a:cubicBezTo>
                    <a:pt x="3143510" y="657899"/>
                    <a:pt x="3149179" y="650878"/>
                    <a:pt x="3156386" y="647846"/>
                  </a:cubicBezTo>
                  <a:cubicBezTo>
                    <a:pt x="3162754" y="645163"/>
                    <a:pt x="3168772" y="640498"/>
                    <a:pt x="3163174" y="631891"/>
                  </a:cubicBezTo>
                  <a:cubicBezTo>
                    <a:pt x="3160748" y="628159"/>
                    <a:pt x="3162568" y="624520"/>
                    <a:pt x="3164224" y="621534"/>
                  </a:cubicBezTo>
                  <a:cubicBezTo>
                    <a:pt x="3168959" y="612904"/>
                    <a:pt x="3165740" y="609755"/>
                    <a:pt x="3157319" y="611994"/>
                  </a:cubicBezTo>
                  <a:cubicBezTo>
                    <a:pt x="3138472" y="617009"/>
                    <a:pt x="3119368" y="620088"/>
                    <a:pt x="3102294" y="631891"/>
                  </a:cubicBezTo>
                  <a:cubicBezTo>
                    <a:pt x="3089115" y="641011"/>
                    <a:pt x="3074886" y="648592"/>
                    <a:pt x="3063037" y="659672"/>
                  </a:cubicBezTo>
                  <a:cubicBezTo>
                    <a:pt x="3058512" y="663917"/>
                    <a:pt x="3055269" y="660092"/>
                    <a:pt x="3053240" y="656896"/>
                  </a:cubicBezTo>
                  <a:cubicBezTo>
                    <a:pt x="3051420" y="654027"/>
                    <a:pt x="3051234" y="650132"/>
                    <a:pt x="3050207" y="646236"/>
                  </a:cubicBezTo>
                  <a:cubicBezTo>
                    <a:pt x="3048738" y="646843"/>
                    <a:pt x="3047245" y="647356"/>
                    <a:pt x="3045869" y="648056"/>
                  </a:cubicBezTo>
                  <a:cubicBezTo>
                    <a:pt x="3040131" y="650995"/>
                    <a:pt x="3033203" y="653724"/>
                    <a:pt x="3030264" y="646143"/>
                  </a:cubicBezTo>
                  <a:cubicBezTo>
                    <a:pt x="3026765" y="637139"/>
                    <a:pt x="3036305" y="638982"/>
                    <a:pt x="3040621" y="637279"/>
                  </a:cubicBezTo>
                  <a:cubicBezTo>
                    <a:pt x="3051887" y="632801"/>
                    <a:pt x="3062360" y="616286"/>
                    <a:pt x="3060751" y="604017"/>
                  </a:cubicBezTo>
                  <a:cubicBezTo>
                    <a:pt x="3060144" y="599375"/>
                    <a:pt x="3058768" y="594827"/>
                    <a:pt x="3057718" y="590231"/>
                  </a:cubicBezTo>
                  <a:cubicBezTo>
                    <a:pt x="3054056" y="590348"/>
                    <a:pt x="3051094" y="594547"/>
                    <a:pt x="3051560" y="594897"/>
                  </a:cubicBezTo>
                  <a:cubicBezTo>
                    <a:pt x="3063410" y="603947"/>
                    <a:pt x="3050767" y="605813"/>
                    <a:pt x="3047315" y="610385"/>
                  </a:cubicBezTo>
                  <a:cubicBezTo>
                    <a:pt x="3044143" y="614560"/>
                    <a:pt x="3040597" y="618689"/>
                    <a:pt x="3038475" y="623401"/>
                  </a:cubicBezTo>
                  <a:cubicBezTo>
                    <a:pt x="3035069" y="630911"/>
                    <a:pt x="3029168" y="637956"/>
                    <a:pt x="3022543" y="639239"/>
                  </a:cubicBezTo>
                  <a:cubicBezTo>
                    <a:pt x="3002600" y="643111"/>
                    <a:pt x="3008571" y="656850"/>
                    <a:pt x="3008548" y="670775"/>
                  </a:cubicBezTo>
                  <a:cubicBezTo>
                    <a:pt x="3018485" y="662075"/>
                    <a:pt x="3029914" y="670099"/>
                    <a:pt x="3040037" y="664780"/>
                  </a:cubicBezTo>
                  <a:cubicBezTo>
                    <a:pt x="3043373" y="663031"/>
                    <a:pt x="3044726" y="668443"/>
                    <a:pt x="3043233" y="671638"/>
                  </a:cubicBezTo>
                  <a:cubicBezTo>
                    <a:pt x="3039571" y="679406"/>
                    <a:pt x="3035792" y="687430"/>
                    <a:pt x="3025156" y="686916"/>
                  </a:cubicBezTo>
                  <a:cubicBezTo>
                    <a:pt x="3020700" y="686707"/>
                    <a:pt x="3017388" y="689296"/>
                    <a:pt x="3014006" y="691255"/>
                  </a:cubicBezTo>
                  <a:cubicBezTo>
                    <a:pt x="3009131" y="694054"/>
                    <a:pt x="3007824" y="699606"/>
                    <a:pt x="3010087" y="703968"/>
                  </a:cubicBezTo>
                  <a:cubicBezTo>
                    <a:pt x="3012606" y="708866"/>
                    <a:pt x="3017715" y="707233"/>
                    <a:pt x="3021727" y="704737"/>
                  </a:cubicBezTo>
                  <a:cubicBezTo>
                    <a:pt x="3025016" y="702685"/>
                    <a:pt x="3028584" y="698369"/>
                    <a:pt x="3031687" y="703664"/>
                  </a:cubicBezTo>
                  <a:cubicBezTo>
                    <a:pt x="3034206" y="707956"/>
                    <a:pt x="3030544" y="711525"/>
                    <a:pt x="3026765" y="713321"/>
                  </a:cubicBezTo>
                  <a:cubicBezTo>
                    <a:pt x="3019464" y="716750"/>
                    <a:pt x="3017342" y="723864"/>
                    <a:pt x="3012210" y="731212"/>
                  </a:cubicBezTo>
                  <a:cubicBezTo>
                    <a:pt x="3025879" y="729416"/>
                    <a:pt x="3036632" y="724214"/>
                    <a:pt x="3042300" y="714348"/>
                  </a:cubicBezTo>
                  <a:cubicBezTo>
                    <a:pt x="3050931" y="699302"/>
                    <a:pt x="3065322" y="692631"/>
                    <a:pt x="3079131" y="685400"/>
                  </a:cubicBezTo>
                  <a:cubicBezTo>
                    <a:pt x="3087575" y="680968"/>
                    <a:pt x="3092847" y="672525"/>
                    <a:pt x="3101944" y="669655"/>
                  </a:cubicBezTo>
                  <a:cubicBezTo>
                    <a:pt x="3105769" y="668443"/>
                    <a:pt x="3110504" y="663521"/>
                    <a:pt x="3113723" y="669096"/>
                  </a:cubicBezTo>
                  <a:cubicBezTo>
                    <a:pt x="3116919" y="674600"/>
                    <a:pt x="3111904" y="678426"/>
                    <a:pt x="3107752" y="680642"/>
                  </a:cubicBezTo>
                  <a:cubicBezTo>
                    <a:pt x="3098538" y="685587"/>
                    <a:pt x="3091867" y="693051"/>
                    <a:pt x="3085383" y="700865"/>
                  </a:cubicBezTo>
                  <a:lnTo>
                    <a:pt x="3085709" y="700562"/>
                  </a:lnTo>
                  <a:cubicBezTo>
                    <a:pt x="3071737" y="709519"/>
                    <a:pt x="3056225" y="715654"/>
                    <a:pt x="3044679" y="728996"/>
                  </a:cubicBezTo>
                  <a:cubicBezTo>
                    <a:pt x="3038171" y="736507"/>
                    <a:pt x="3029494" y="743108"/>
                    <a:pt x="3021400" y="749663"/>
                  </a:cubicBezTo>
                  <a:cubicBezTo>
                    <a:pt x="3016338" y="753768"/>
                    <a:pt x="3014822" y="758130"/>
                    <a:pt x="3016665" y="765478"/>
                  </a:cubicBezTo>
                  <a:cubicBezTo>
                    <a:pt x="3021517" y="784838"/>
                    <a:pt x="3015779" y="803452"/>
                    <a:pt x="3009131" y="821599"/>
                  </a:cubicBezTo>
                  <a:cubicBezTo>
                    <a:pt x="3007824" y="825168"/>
                    <a:pt x="3005725" y="828457"/>
                    <a:pt x="3004932" y="832656"/>
                  </a:cubicBezTo>
                  <a:cubicBezTo>
                    <a:pt x="3011114" y="822579"/>
                    <a:pt x="3022403" y="821459"/>
                    <a:pt x="3031174" y="816328"/>
                  </a:cubicBezTo>
                  <a:cubicBezTo>
                    <a:pt x="3034066" y="814648"/>
                    <a:pt x="3037891" y="813738"/>
                    <a:pt x="3039897" y="817097"/>
                  </a:cubicBezTo>
                  <a:cubicBezTo>
                    <a:pt x="3041904" y="820456"/>
                    <a:pt x="3039338" y="823489"/>
                    <a:pt x="3036375" y="825051"/>
                  </a:cubicBezTo>
                  <a:cubicBezTo>
                    <a:pt x="3025715" y="830743"/>
                    <a:pt x="3019767" y="842382"/>
                    <a:pt x="3008361" y="847071"/>
                  </a:cubicBezTo>
                  <a:cubicBezTo>
                    <a:pt x="3004769" y="848540"/>
                    <a:pt x="3005912" y="851153"/>
                    <a:pt x="3007824" y="852599"/>
                  </a:cubicBezTo>
                  <a:cubicBezTo>
                    <a:pt x="3009784" y="854069"/>
                    <a:pt x="3011393" y="858827"/>
                    <a:pt x="3015056" y="854815"/>
                  </a:cubicBezTo>
                  <a:cubicBezTo>
                    <a:pt x="3016105" y="853672"/>
                    <a:pt x="3016268" y="851596"/>
                    <a:pt x="3017435" y="850686"/>
                  </a:cubicBezTo>
                  <a:cubicBezTo>
                    <a:pt x="3020630" y="848190"/>
                    <a:pt x="3024876" y="845111"/>
                    <a:pt x="3028141" y="848867"/>
                  </a:cubicBezTo>
                  <a:cubicBezTo>
                    <a:pt x="3031617" y="852832"/>
                    <a:pt x="3026625" y="855491"/>
                    <a:pt x="3024013" y="857288"/>
                  </a:cubicBezTo>
                  <a:cubicBezTo>
                    <a:pt x="3019371" y="860506"/>
                    <a:pt x="3015149" y="863282"/>
                    <a:pt x="3018904" y="869650"/>
                  </a:cubicBezTo>
                  <a:cubicBezTo>
                    <a:pt x="3022590" y="875901"/>
                    <a:pt x="3026788" y="870793"/>
                    <a:pt x="3030497" y="869790"/>
                  </a:cubicBezTo>
                  <a:cubicBezTo>
                    <a:pt x="3036702" y="868087"/>
                    <a:pt x="3042697" y="865615"/>
                    <a:pt x="3048785" y="863469"/>
                  </a:cubicBezTo>
                  <a:cubicBezTo>
                    <a:pt x="3051304" y="862582"/>
                    <a:pt x="3054243" y="860250"/>
                    <a:pt x="3056132" y="863865"/>
                  </a:cubicBezTo>
                  <a:cubicBezTo>
                    <a:pt x="3057462" y="866431"/>
                    <a:pt x="3055246" y="868717"/>
                    <a:pt x="3053356" y="870000"/>
                  </a:cubicBezTo>
                  <a:cubicBezTo>
                    <a:pt x="3043699" y="876601"/>
                    <a:pt x="3033973" y="883109"/>
                    <a:pt x="3024059" y="889360"/>
                  </a:cubicBezTo>
                  <a:cubicBezTo>
                    <a:pt x="3016852" y="893909"/>
                    <a:pt x="3009317" y="897944"/>
                    <a:pt x="3007731" y="908674"/>
                  </a:cubicBezTo>
                  <a:cubicBezTo>
                    <a:pt x="3021750" y="907951"/>
                    <a:pt x="3029704" y="893676"/>
                    <a:pt x="3043956" y="893746"/>
                  </a:cubicBezTo>
                  <a:cubicBezTo>
                    <a:pt x="3039758" y="903542"/>
                    <a:pt x="3033063" y="909817"/>
                    <a:pt x="3024339" y="914809"/>
                  </a:cubicBezTo>
                  <a:cubicBezTo>
                    <a:pt x="3019511" y="917561"/>
                    <a:pt x="3011790" y="922040"/>
                    <a:pt x="3015149" y="927941"/>
                  </a:cubicBezTo>
                  <a:cubicBezTo>
                    <a:pt x="3017948" y="932910"/>
                    <a:pt x="3026112" y="933866"/>
                    <a:pt x="3032760" y="930227"/>
                  </a:cubicBezTo>
                  <a:cubicBezTo>
                    <a:pt x="3035162" y="928921"/>
                    <a:pt x="3038078" y="928571"/>
                    <a:pt x="3040994" y="927708"/>
                  </a:cubicBezTo>
                  <a:cubicBezTo>
                    <a:pt x="3035909" y="945949"/>
                    <a:pt x="3021004" y="952130"/>
                    <a:pt x="3005865" y="942030"/>
                  </a:cubicBezTo>
                  <a:cubicBezTo>
                    <a:pt x="3001247" y="938951"/>
                    <a:pt x="2999357" y="941820"/>
                    <a:pt x="2996628" y="943756"/>
                  </a:cubicBezTo>
                  <a:cubicBezTo>
                    <a:pt x="2991123" y="947651"/>
                    <a:pt x="2981373" y="946462"/>
                    <a:pt x="2981070" y="956702"/>
                  </a:cubicBezTo>
                  <a:cubicBezTo>
                    <a:pt x="2981000" y="959128"/>
                    <a:pt x="2981560" y="960504"/>
                    <a:pt x="2984382" y="960177"/>
                  </a:cubicBezTo>
                  <a:cubicBezTo>
                    <a:pt x="2998238" y="958614"/>
                    <a:pt x="2993526" y="968085"/>
                    <a:pt x="2989094" y="971164"/>
                  </a:cubicBezTo>
                  <a:cubicBezTo>
                    <a:pt x="2971227" y="983643"/>
                    <a:pt x="2963366" y="1002304"/>
                    <a:pt x="2953732" y="1024789"/>
                  </a:cubicBezTo>
                  <a:cubicBezTo>
                    <a:pt x="2964649" y="1010398"/>
                    <a:pt x="2977151" y="1008601"/>
                    <a:pt x="2992173" y="1008112"/>
                  </a:cubicBezTo>
                  <a:cubicBezTo>
                    <a:pt x="2983169" y="1019098"/>
                    <a:pt x="2973139" y="1026469"/>
                    <a:pt x="2962829" y="1033093"/>
                  </a:cubicBezTo>
                  <a:cubicBezTo>
                    <a:pt x="2958421" y="1035916"/>
                    <a:pt x="2955015" y="1048418"/>
                    <a:pt x="2946361" y="1037012"/>
                  </a:cubicBezTo>
                  <a:cubicBezTo>
                    <a:pt x="2945102" y="1035356"/>
                    <a:pt x="2942326" y="1038388"/>
                    <a:pt x="2941113" y="1040628"/>
                  </a:cubicBezTo>
                  <a:cubicBezTo>
                    <a:pt x="2938804" y="1044873"/>
                    <a:pt x="2936378" y="1049048"/>
                    <a:pt x="2933975" y="1053317"/>
                  </a:cubicBezTo>
                  <a:cubicBezTo>
                    <a:pt x="2948391" y="1064233"/>
                    <a:pt x="2958981" y="1046296"/>
                    <a:pt x="2973396" y="1048605"/>
                  </a:cubicBezTo>
                  <a:cubicBezTo>
                    <a:pt x="2963202" y="1067779"/>
                    <a:pt x="2936168" y="1067826"/>
                    <a:pt x="2928867" y="1089798"/>
                  </a:cubicBezTo>
                  <a:cubicBezTo>
                    <a:pt x="2943422" y="1089285"/>
                    <a:pt x="2955995" y="1084130"/>
                    <a:pt x="2968264" y="1077926"/>
                  </a:cubicBezTo>
                  <a:cubicBezTo>
                    <a:pt x="2970620" y="1076736"/>
                    <a:pt x="2973629" y="1074310"/>
                    <a:pt x="2975565" y="1077926"/>
                  </a:cubicBezTo>
                  <a:cubicBezTo>
                    <a:pt x="2976988" y="1080608"/>
                    <a:pt x="2973862" y="1081868"/>
                    <a:pt x="2972253" y="1083570"/>
                  </a:cubicBezTo>
                  <a:cubicBezTo>
                    <a:pt x="2962549" y="1093787"/>
                    <a:pt x="2948647" y="1095443"/>
                    <a:pt x="2936751" y="1101111"/>
                  </a:cubicBezTo>
                  <a:cubicBezTo>
                    <a:pt x="2933206" y="1102814"/>
                    <a:pt x="2929567" y="1101694"/>
                    <a:pt x="2927118" y="1098266"/>
                  </a:cubicBezTo>
                  <a:cubicBezTo>
                    <a:pt x="2920820" y="1089542"/>
                    <a:pt x="2915105" y="1091711"/>
                    <a:pt x="2906964" y="1097076"/>
                  </a:cubicBezTo>
                  <a:cubicBezTo>
                    <a:pt x="2891126" y="1107526"/>
                    <a:pt x="2886391" y="1125720"/>
                    <a:pt x="2874891" y="1139086"/>
                  </a:cubicBezTo>
                  <a:cubicBezTo>
                    <a:pt x="2865188" y="1150352"/>
                    <a:pt x="2858073" y="1163204"/>
                    <a:pt x="2851146" y="1176477"/>
                  </a:cubicBezTo>
                  <a:cubicBezTo>
                    <a:pt x="2844941" y="1188373"/>
                    <a:pt x="2843308" y="1200805"/>
                    <a:pt x="2840603" y="1214031"/>
                  </a:cubicBezTo>
                  <a:cubicBezTo>
                    <a:pt x="2848487" y="1195114"/>
                    <a:pt x="2866681" y="1190915"/>
                    <a:pt x="2882052" y="1182798"/>
                  </a:cubicBezTo>
                  <a:cubicBezTo>
                    <a:pt x="2888304" y="1179509"/>
                    <a:pt x="2897191" y="1176477"/>
                    <a:pt x="2901273" y="1179812"/>
                  </a:cubicBezTo>
                  <a:cubicBezTo>
                    <a:pt x="2907244" y="1184734"/>
                    <a:pt x="2898520" y="1191009"/>
                    <a:pt x="2896468" y="1196490"/>
                  </a:cubicBezTo>
                  <a:cubicBezTo>
                    <a:pt x="2894182" y="1202578"/>
                    <a:pt x="2888630" y="1207663"/>
                    <a:pt x="2883825" y="1212515"/>
                  </a:cubicBezTo>
                  <a:cubicBezTo>
                    <a:pt x="2880746" y="1215617"/>
                    <a:pt x="2876524" y="1217880"/>
                    <a:pt x="2871649" y="1216527"/>
                  </a:cubicBezTo>
                  <a:cubicBezTo>
                    <a:pt x="2864908" y="1214661"/>
                    <a:pt x="2870926" y="1208666"/>
                    <a:pt x="2868197" y="1205261"/>
                  </a:cubicBezTo>
                  <a:cubicBezTo>
                    <a:pt x="2859216" y="1206310"/>
                    <a:pt x="2852056" y="1209832"/>
                    <a:pt x="2847344" y="1217996"/>
                  </a:cubicBezTo>
                  <a:cubicBezTo>
                    <a:pt x="2845711" y="1220819"/>
                    <a:pt x="2843845" y="1225787"/>
                    <a:pt x="2839296" y="1223291"/>
                  </a:cubicBezTo>
                  <a:cubicBezTo>
                    <a:pt x="2834305" y="1220562"/>
                    <a:pt x="2833861" y="1224271"/>
                    <a:pt x="2832485" y="1226837"/>
                  </a:cubicBezTo>
                  <a:cubicBezTo>
                    <a:pt x="2831342" y="1228960"/>
                    <a:pt x="2830503" y="1231292"/>
                    <a:pt x="2829803" y="1233625"/>
                  </a:cubicBezTo>
                  <a:cubicBezTo>
                    <a:pt x="2825068" y="1249323"/>
                    <a:pt x="2819866" y="1264788"/>
                    <a:pt x="2807573" y="1277827"/>
                  </a:cubicBezTo>
                  <a:cubicBezTo>
                    <a:pt x="2814384" y="1280183"/>
                    <a:pt x="2817160" y="1276194"/>
                    <a:pt x="2820006" y="1274188"/>
                  </a:cubicBezTo>
                  <a:cubicBezTo>
                    <a:pt x="2827540" y="1268893"/>
                    <a:pt x="2832812" y="1273838"/>
                    <a:pt x="2836800" y="1278317"/>
                  </a:cubicBezTo>
                  <a:cubicBezTo>
                    <a:pt x="2841722" y="1283845"/>
                    <a:pt x="2837617" y="1289303"/>
                    <a:pt x="2832718" y="1292499"/>
                  </a:cubicBezTo>
                  <a:cubicBezTo>
                    <a:pt x="2827633" y="1295788"/>
                    <a:pt x="2823132" y="1299986"/>
                    <a:pt x="2815201" y="1298167"/>
                  </a:cubicBezTo>
                  <a:cubicBezTo>
                    <a:pt x="2807667" y="1296441"/>
                    <a:pt x="2802162" y="1303415"/>
                    <a:pt x="2797473" y="1309013"/>
                  </a:cubicBezTo>
                  <a:cubicBezTo>
                    <a:pt x="2792388" y="1315078"/>
                    <a:pt x="2786744" y="1318647"/>
                    <a:pt x="2778439" y="1316338"/>
                  </a:cubicBezTo>
                  <a:cubicBezTo>
                    <a:pt x="2765844" y="1312816"/>
                    <a:pt x="2762391" y="1303042"/>
                    <a:pt x="2771442" y="1293688"/>
                  </a:cubicBezTo>
                  <a:cubicBezTo>
                    <a:pt x="2777740" y="1287181"/>
                    <a:pt x="2781005" y="1280346"/>
                    <a:pt x="2781845" y="1271296"/>
                  </a:cubicBezTo>
                  <a:cubicBezTo>
                    <a:pt x="2782568" y="1263388"/>
                    <a:pt x="2784527" y="1255108"/>
                    <a:pt x="2793671" y="1251586"/>
                  </a:cubicBezTo>
                  <a:cubicBezTo>
                    <a:pt x="2797963" y="1249929"/>
                    <a:pt x="2797870" y="1246454"/>
                    <a:pt x="2797053" y="1242465"/>
                  </a:cubicBezTo>
                  <a:cubicBezTo>
                    <a:pt x="2794628" y="1230359"/>
                    <a:pt x="2799083" y="1219816"/>
                    <a:pt x="2803468" y="1208643"/>
                  </a:cubicBezTo>
                  <a:cubicBezTo>
                    <a:pt x="2809183" y="1194111"/>
                    <a:pt x="2815527" y="1180069"/>
                    <a:pt x="2823295" y="1166563"/>
                  </a:cubicBezTo>
                  <a:cubicBezTo>
                    <a:pt x="2826187" y="1161525"/>
                    <a:pt x="2824788" y="1156230"/>
                    <a:pt x="2821429" y="1151681"/>
                  </a:cubicBezTo>
                  <a:cubicBezTo>
                    <a:pt x="2817720" y="1146666"/>
                    <a:pt x="2817627" y="1143028"/>
                    <a:pt x="2824275" y="1140602"/>
                  </a:cubicBezTo>
                  <a:cubicBezTo>
                    <a:pt x="2828730" y="1138969"/>
                    <a:pt x="2832392" y="1135307"/>
                    <a:pt x="2832019" y="1130712"/>
                  </a:cubicBezTo>
                  <a:cubicBezTo>
                    <a:pt x="2831552" y="1124974"/>
                    <a:pt x="2826187" y="1128799"/>
                    <a:pt x="2823202" y="1127749"/>
                  </a:cubicBezTo>
                  <a:cubicBezTo>
                    <a:pt x="2816157" y="1125300"/>
                    <a:pt x="2815807" y="1120705"/>
                    <a:pt x="2820496" y="1115760"/>
                  </a:cubicBezTo>
                  <a:cubicBezTo>
                    <a:pt x="2823668" y="1112401"/>
                    <a:pt x="2828216" y="1111421"/>
                    <a:pt x="2832835" y="1111515"/>
                  </a:cubicBezTo>
                  <a:cubicBezTo>
                    <a:pt x="2838993" y="1111655"/>
                    <a:pt x="2842329" y="1107666"/>
                    <a:pt x="2845244" y="1103071"/>
                  </a:cubicBezTo>
                  <a:cubicBezTo>
                    <a:pt x="2846854" y="1100551"/>
                    <a:pt x="2847763" y="1097706"/>
                    <a:pt x="2845898" y="1095093"/>
                  </a:cubicBezTo>
                  <a:cubicBezTo>
                    <a:pt x="2843681" y="1092014"/>
                    <a:pt x="2840859" y="1093507"/>
                    <a:pt x="2838363" y="1094977"/>
                  </a:cubicBezTo>
                  <a:cubicBezTo>
                    <a:pt x="2833698" y="1097729"/>
                    <a:pt x="2828403" y="1099082"/>
                    <a:pt x="2825977" y="1093251"/>
                  </a:cubicBezTo>
                  <a:cubicBezTo>
                    <a:pt x="2823388" y="1087069"/>
                    <a:pt x="2828123" y="1083617"/>
                    <a:pt x="2833652" y="1081961"/>
                  </a:cubicBezTo>
                  <a:cubicBezTo>
                    <a:pt x="2841209" y="1079698"/>
                    <a:pt x="2846924" y="1074217"/>
                    <a:pt x="2853642" y="1070555"/>
                  </a:cubicBezTo>
                  <a:cubicBezTo>
                    <a:pt x="2855741" y="1069412"/>
                    <a:pt x="2858563" y="1068409"/>
                    <a:pt x="2858027" y="1065470"/>
                  </a:cubicBezTo>
                  <a:cubicBezTo>
                    <a:pt x="2857374" y="1061994"/>
                    <a:pt x="2853851" y="1061854"/>
                    <a:pt x="2851239" y="1061644"/>
                  </a:cubicBezTo>
                  <a:cubicBezTo>
                    <a:pt x="2834724" y="1060291"/>
                    <a:pt x="2820076" y="1065889"/>
                    <a:pt x="2807410" y="1075803"/>
                  </a:cubicBezTo>
                  <a:cubicBezTo>
                    <a:pt x="2800296" y="1081378"/>
                    <a:pt x="2792225" y="1084993"/>
                    <a:pt x="2784901" y="1089985"/>
                  </a:cubicBezTo>
                  <a:cubicBezTo>
                    <a:pt x="2782265" y="1091781"/>
                    <a:pt x="2779536" y="1092831"/>
                    <a:pt x="2777483" y="1089868"/>
                  </a:cubicBezTo>
                  <a:cubicBezTo>
                    <a:pt x="2775081" y="1086416"/>
                    <a:pt x="2777763" y="1084783"/>
                    <a:pt x="2780189" y="1082124"/>
                  </a:cubicBezTo>
                  <a:cubicBezTo>
                    <a:pt x="2798453" y="1062181"/>
                    <a:pt x="2824508" y="1058355"/>
                    <a:pt x="2847950" y="1049631"/>
                  </a:cubicBezTo>
                  <a:cubicBezTo>
                    <a:pt x="2856767" y="1046366"/>
                    <a:pt x="2864885" y="1043054"/>
                    <a:pt x="2872652" y="1037735"/>
                  </a:cubicBezTo>
                  <a:cubicBezTo>
                    <a:pt x="2877341" y="1034516"/>
                    <a:pt x="2875544" y="1032254"/>
                    <a:pt x="2874448" y="1028802"/>
                  </a:cubicBezTo>
                  <a:cubicBezTo>
                    <a:pt x="2873212" y="1024859"/>
                    <a:pt x="2872116" y="1022014"/>
                    <a:pt x="2866984" y="1024440"/>
                  </a:cubicBezTo>
                  <a:cubicBezTo>
                    <a:pt x="2862482" y="1026562"/>
                    <a:pt x="2858167" y="1025466"/>
                    <a:pt x="2855181" y="1021244"/>
                  </a:cubicBezTo>
                  <a:cubicBezTo>
                    <a:pt x="2853875" y="1019378"/>
                    <a:pt x="2854388" y="1017069"/>
                    <a:pt x="2855881" y="1015669"/>
                  </a:cubicBezTo>
                  <a:cubicBezTo>
                    <a:pt x="2859473" y="1012264"/>
                    <a:pt x="2864395" y="1011214"/>
                    <a:pt x="2868197" y="1013873"/>
                  </a:cubicBezTo>
                  <a:cubicBezTo>
                    <a:pt x="2874192" y="1018095"/>
                    <a:pt x="2876641" y="1014876"/>
                    <a:pt x="2879650" y="1010468"/>
                  </a:cubicBezTo>
                  <a:cubicBezTo>
                    <a:pt x="2887511" y="998898"/>
                    <a:pt x="2894485" y="986839"/>
                    <a:pt x="2900270" y="974103"/>
                  </a:cubicBezTo>
                  <a:cubicBezTo>
                    <a:pt x="2903489" y="966988"/>
                    <a:pt x="2904282" y="959314"/>
                    <a:pt x="2897727" y="953996"/>
                  </a:cubicBezTo>
                  <a:cubicBezTo>
                    <a:pt x="2891383" y="948818"/>
                    <a:pt x="2885248" y="951313"/>
                    <a:pt x="2879580" y="957005"/>
                  </a:cubicBezTo>
                  <a:cubicBezTo>
                    <a:pt x="2876594" y="959991"/>
                    <a:pt x="2871929" y="961460"/>
                    <a:pt x="2867870" y="963210"/>
                  </a:cubicBezTo>
                  <a:cubicBezTo>
                    <a:pt x="2864698" y="964586"/>
                    <a:pt x="2860733" y="967338"/>
                    <a:pt x="2858097" y="963210"/>
                  </a:cubicBezTo>
                  <a:cubicBezTo>
                    <a:pt x="2856138" y="960131"/>
                    <a:pt x="2858983" y="956888"/>
                    <a:pt x="2861013" y="954579"/>
                  </a:cubicBezTo>
                  <a:cubicBezTo>
                    <a:pt x="2872675" y="941330"/>
                    <a:pt x="2889423" y="937528"/>
                    <a:pt x="2905215" y="933749"/>
                  </a:cubicBezTo>
                  <a:cubicBezTo>
                    <a:pt x="2912423" y="932023"/>
                    <a:pt x="2910930" y="940117"/>
                    <a:pt x="2908177" y="945156"/>
                  </a:cubicBezTo>
                  <a:cubicBezTo>
                    <a:pt x="2906731" y="947791"/>
                    <a:pt x="2903302" y="950987"/>
                    <a:pt x="2908457" y="952900"/>
                  </a:cubicBezTo>
                  <a:cubicBezTo>
                    <a:pt x="2913029" y="954579"/>
                    <a:pt x="2913682" y="950450"/>
                    <a:pt x="2914429" y="947348"/>
                  </a:cubicBezTo>
                  <a:cubicBezTo>
                    <a:pt x="2914918" y="945389"/>
                    <a:pt x="2914825" y="943313"/>
                    <a:pt x="2915151" y="941307"/>
                  </a:cubicBezTo>
                  <a:cubicBezTo>
                    <a:pt x="2917484" y="927545"/>
                    <a:pt x="2939317" y="921083"/>
                    <a:pt x="2929614" y="902773"/>
                  </a:cubicBezTo>
                  <a:cubicBezTo>
                    <a:pt x="2937031" y="889990"/>
                    <a:pt x="2941416" y="875785"/>
                    <a:pt x="2948601" y="862699"/>
                  </a:cubicBezTo>
                  <a:cubicBezTo>
                    <a:pt x="2954689" y="851573"/>
                    <a:pt x="2953662" y="836388"/>
                    <a:pt x="2962479" y="824958"/>
                  </a:cubicBezTo>
                  <a:cubicBezTo>
                    <a:pt x="2964322" y="822556"/>
                    <a:pt x="2962223" y="817587"/>
                    <a:pt x="2957161" y="817517"/>
                  </a:cubicBezTo>
                  <a:cubicBezTo>
                    <a:pt x="2945125" y="817331"/>
                    <a:pt x="2932786" y="814741"/>
                    <a:pt x="2921846" y="822579"/>
                  </a:cubicBezTo>
                  <a:cubicBezTo>
                    <a:pt x="2910510" y="830696"/>
                    <a:pt x="2894882" y="831093"/>
                    <a:pt x="2885411" y="842756"/>
                  </a:cubicBezTo>
                  <a:cubicBezTo>
                    <a:pt x="2884012" y="844482"/>
                    <a:pt x="2881143" y="845858"/>
                    <a:pt x="2878880" y="843969"/>
                  </a:cubicBezTo>
                  <a:cubicBezTo>
                    <a:pt x="2876617" y="842079"/>
                    <a:pt x="2878110" y="839350"/>
                    <a:pt x="2878763" y="837157"/>
                  </a:cubicBezTo>
                  <a:cubicBezTo>
                    <a:pt x="2879300" y="835291"/>
                    <a:pt x="2880186" y="832959"/>
                    <a:pt x="2881656" y="832049"/>
                  </a:cubicBezTo>
                  <a:cubicBezTo>
                    <a:pt x="2895954" y="823092"/>
                    <a:pt x="2909297" y="811709"/>
                    <a:pt x="2925998" y="808047"/>
                  </a:cubicBezTo>
                  <a:cubicBezTo>
                    <a:pt x="2934862" y="806111"/>
                    <a:pt x="2943679" y="802239"/>
                    <a:pt x="2953382" y="803615"/>
                  </a:cubicBezTo>
                  <a:cubicBezTo>
                    <a:pt x="2959564" y="804501"/>
                    <a:pt x="2961290" y="798763"/>
                    <a:pt x="2962829" y="794261"/>
                  </a:cubicBezTo>
                  <a:cubicBezTo>
                    <a:pt x="2966235" y="784278"/>
                    <a:pt x="2969314" y="774201"/>
                    <a:pt x="2972393" y="764101"/>
                  </a:cubicBezTo>
                  <a:cubicBezTo>
                    <a:pt x="2973979" y="758923"/>
                    <a:pt x="2974655" y="753908"/>
                    <a:pt x="2970293" y="749336"/>
                  </a:cubicBezTo>
                  <a:cubicBezTo>
                    <a:pt x="2964812" y="743621"/>
                    <a:pt x="2968428" y="737207"/>
                    <a:pt x="2969197" y="730909"/>
                  </a:cubicBezTo>
                  <a:cubicBezTo>
                    <a:pt x="2970014" y="724074"/>
                    <a:pt x="2972393" y="718943"/>
                    <a:pt x="2959424" y="720249"/>
                  </a:cubicBezTo>
                  <a:cubicBezTo>
                    <a:pt x="2946245" y="721555"/>
                    <a:pt x="2938197" y="727783"/>
                    <a:pt x="2929614" y="735037"/>
                  </a:cubicBezTo>
                  <a:cubicBezTo>
                    <a:pt x="2924482" y="739399"/>
                    <a:pt x="2920493" y="738186"/>
                    <a:pt x="2917181" y="734034"/>
                  </a:cubicBezTo>
                  <a:cubicBezTo>
                    <a:pt x="2913379" y="729299"/>
                    <a:pt x="2916411" y="725451"/>
                    <a:pt x="2920820" y="723281"/>
                  </a:cubicBezTo>
                  <a:cubicBezTo>
                    <a:pt x="2934605" y="716494"/>
                    <a:pt x="2948904" y="711315"/>
                    <a:pt x="2964626" y="712901"/>
                  </a:cubicBezTo>
                  <a:cubicBezTo>
                    <a:pt x="2973256" y="713764"/>
                    <a:pt x="2971110" y="706510"/>
                    <a:pt x="2972183" y="702708"/>
                  </a:cubicBezTo>
                  <a:cubicBezTo>
                    <a:pt x="2973512" y="698089"/>
                    <a:pt x="2970154" y="690462"/>
                    <a:pt x="2966352" y="692095"/>
                  </a:cubicBezTo>
                  <a:cubicBezTo>
                    <a:pt x="2958607" y="695477"/>
                    <a:pt x="2949324" y="690789"/>
                    <a:pt x="2944355" y="694824"/>
                  </a:cubicBezTo>
                  <a:cubicBezTo>
                    <a:pt x="2937708" y="700212"/>
                    <a:pt x="2929637" y="703105"/>
                    <a:pt x="2923572" y="708726"/>
                  </a:cubicBezTo>
                  <a:cubicBezTo>
                    <a:pt x="2914009" y="717613"/>
                    <a:pt x="2904025" y="724774"/>
                    <a:pt x="2890659" y="727200"/>
                  </a:cubicBezTo>
                  <a:cubicBezTo>
                    <a:pt x="2880280" y="729089"/>
                    <a:pt x="2876268" y="738116"/>
                    <a:pt x="2873212" y="747283"/>
                  </a:cubicBezTo>
                  <a:cubicBezTo>
                    <a:pt x="2872349" y="749873"/>
                    <a:pt x="2872139" y="752042"/>
                    <a:pt x="2875055" y="753325"/>
                  </a:cubicBezTo>
                  <a:cubicBezTo>
                    <a:pt x="2885738" y="757967"/>
                    <a:pt x="2880863" y="763308"/>
                    <a:pt x="2875638" y="768463"/>
                  </a:cubicBezTo>
                  <a:cubicBezTo>
                    <a:pt x="2873049" y="771006"/>
                    <a:pt x="2869946" y="773035"/>
                    <a:pt x="2867380" y="775601"/>
                  </a:cubicBezTo>
                  <a:cubicBezTo>
                    <a:pt x="2866028" y="776954"/>
                    <a:pt x="2864208" y="780289"/>
                    <a:pt x="2864488" y="780523"/>
                  </a:cubicBezTo>
                  <a:cubicBezTo>
                    <a:pt x="2876641" y="790879"/>
                    <a:pt x="2864208" y="795241"/>
                    <a:pt x="2859357" y="801026"/>
                  </a:cubicBezTo>
                  <a:cubicBezTo>
                    <a:pt x="2854038" y="807347"/>
                    <a:pt x="2850889" y="815628"/>
                    <a:pt x="2841372" y="818194"/>
                  </a:cubicBezTo>
                  <a:cubicBezTo>
                    <a:pt x="2828846" y="821576"/>
                    <a:pt x="2831412" y="834638"/>
                    <a:pt x="2828333" y="843315"/>
                  </a:cubicBezTo>
                  <a:cubicBezTo>
                    <a:pt x="2826304" y="849030"/>
                    <a:pt x="2827097" y="856634"/>
                    <a:pt x="2825837" y="863399"/>
                  </a:cubicBezTo>
                  <a:cubicBezTo>
                    <a:pt x="2825277" y="866385"/>
                    <a:pt x="2825184" y="870676"/>
                    <a:pt x="2828566" y="872076"/>
                  </a:cubicBezTo>
                  <a:cubicBezTo>
                    <a:pt x="2831202" y="873172"/>
                    <a:pt x="2833745" y="870443"/>
                    <a:pt x="2835704" y="868344"/>
                  </a:cubicBezTo>
                  <a:cubicBezTo>
                    <a:pt x="2840089" y="863585"/>
                    <a:pt x="2844335" y="858687"/>
                    <a:pt x="2848837" y="854045"/>
                  </a:cubicBezTo>
                  <a:cubicBezTo>
                    <a:pt x="2851146" y="851666"/>
                    <a:pt x="2854295" y="849683"/>
                    <a:pt x="2857467" y="851736"/>
                  </a:cubicBezTo>
                  <a:cubicBezTo>
                    <a:pt x="2860733" y="853835"/>
                    <a:pt x="2859753" y="857474"/>
                    <a:pt x="2858750" y="860623"/>
                  </a:cubicBezTo>
                  <a:cubicBezTo>
                    <a:pt x="2855064" y="872263"/>
                    <a:pt x="2844544" y="880147"/>
                    <a:pt x="2831949" y="878794"/>
                  </a:cubicBezTo>
                  <a:cubicBezTo>
                    <a:pt x="2824928" y="878047"/>
                    <a:pt x="2822945" y="880940"/>
                    <a:pt x="2822572" y="886421"/>
                  </a:cubicBezTo>
                  <a:cubicBezTo>
                    <a:pt x="2821312" y="905688"/>
                    <a:pt x="2813218" y="923183"/>
                    <a:pt x="2808413" y="941540"/>
                  </a:cubicBezTo>
                  <a:cubicBezTo>
                    <a:pt x="2807457" y="945226"/>
                    <a:pt x="2806384" y="948911"/>
                    <a:pt x="2809346" y="951780"/>
                  </a:cubicBezTo>
                  <a:cubicBezTo>
                    <a:pt x="2812168" y="954532"/>
                    <a:pt x="2815411" y="951663"/>
                    <a:pt x="2818490" y="951430"/>
                  </a:cubicBezTo>
                  <a:cubicBezTo>
                    <a:pt x="2833138" y="950241"/>
                    <a:pt x="2843915" y="942333"/>
                    <a:pt x="2853362" y="931906"/>
                  </a:cubicBezTo>
                  <a:cubicBezTo>
                    <a:pt x="2854411" y="930740"/>
                    <a:pt x="2855858" y="929574"/>
                    <a:pt x="2857304" y="929201"/>
                  </a:cubicBezTo>
                  <a:cubicBezTo>
                    <a:pt x="2862459" y="927848"/>
                    <a:pt x="2868197" y="919451"/>
                    <a:pt x="2871929" y="924839"/>
                  </a:cubicBezTo>
                  <a:cubicBezTo>
                    <a:pt x="2875941" y="930624"/>
                    <a:pt x="2866051" y="932583"/>
                    <a:pt x="2862879" y="936712"/>
                  </a:cubicBezTo>
                  <a:cubicBezTo>
                    <a:pt x="2848533" y="955489"/>
                    <a:pt x="2823551" y="955629"/>
                    <a:pt x="2806080" y="969228"/>
                  </a:cubicBezTo>
                  <a:cubicBezTo>
                    <a:pt x="2801135" y="973076"/>
                    <a:pt x="2796214" y="975782"/>
                    <a:pt x="2794651" y="982103"/>
                  </a:cubicBezTo>
                  <a:cubicBezTo>
                    <a:pt x="2788889" y="1005336"/>
                    <a:pt x="2775757" y="1024510"/>
                    <a:pt x="2762578" y="1044057"/>
                  </a:cubicBezTo>
                  <a:cubicBezTo>
                    <a:pt x="2749539" y="1063417"/>
                    <a:pt x="2740069" y="1084900"/>
                    <a:pt x="2733981" y="1110721"/>
                  </a:cubicBezTo>
                  <a:cubicBezTo>
                    <a:pt x="2741002" y="1106663"/>
                    <a:pt x="2745620" y="1103887"/>
                    <a:pt x="2750355" y="1101321"/>
                  </a:cubicBezTo>
                  <a:cubicBezTo>
                    <a:pt x="2752875" y="1099968"/>
                    <a:pt x="2756070" y="1098499"/>
                    <a:pt x="2757307" y="1102511"/>
                  </a:cubicBezTo>
                  <a:cubicBezTo>
                    <a:pt x="2758286" y="1105613"/>
                    <a:pt x="2757983" y="1109182"/>
                    <a:pt x="2753854" y="1110372"/>
                  </a:cubicBezTo>
                  <a:cubicBezTo>
                    <a:pt x="2751172" y="1111141"/>
                    <a:pt x="2748373" y="1111911"/>
                    <a:pt x="2745597" y="1111958"/>
                  </a:cubicBezTo>
                  <a:cubicBezTo>
                    <a:pt x="2732931" y="1112214"/>
                    <a:pt x="2727543" y="1120752"/>
                    <a:pt x="2724744" y="1131108"/>
                  </a:cubicBezTo>
                  <a:cubicBezTo>
                    <a:pt x="2720778" y="1145687"/>
                    <a:pt x="2711705" y="1158936"/>
                    <a:pt x="2712241" y="1176617"/>
                  </a:cubicBezTo>
                  <a:cubicBezTo>
                    <a:pt x="2733771" y="1163717"/>
                    <a:pt x="2751755" y="1148789"/>
                    <a:pt x="2767313" y="1131645"/>
                  </a:cubicBezTo>
                  <a:cubicBezTo>
                    <a:pt x="2776340" y="1121708"/>
                    <a:pt x="2787676" y="1126933"/>
                    <a:pt x="2797030" y="1122408"/>
                  </a:cubicBezTo>
                  <a:cubicBezTo>
                    <a:pt x="2798220" y="1121825"/>
                    <a:pt x="2799806" y="1123714"/>
                    <a:pt x="2799899" y="1125580"/>
                  </a:cubicBezTo>
                  <a:cubicBezTo>
                    <a:pt x="2800039" y="1128356"/>
                    <a:pt x="2798710" y="1130502"/>
                    <a:pt x="2796144" y="1131108"/>
                  </a:cubicBezTo>
                  <a:cubicBezTo>
                    <a:pt x="2764817" y="1138666"/>
                    <a:pt x="2746623" y="1164487"/>
                    <a:pt x="2723414" y="1183311"/>
                  </a:cubicBezTo>
                  <a:cubicBezTo>
                    <a:pt x="2721571" y="1184804"/>
                    <a:pt x="2719192" y="1186810"/>
                    <a:pt x="2718889" y="1188863"/>
                  </a:cubicBezTo>
                  <a:cubicBezTo>
                    <a:pt x="2716230" y="1207243"/>
                    <a:pt x="2700392" y="1213751"/>
                    <a:pt x="2687842" y="1222335"/>
                  </a:cubicBezTo>
                  <a:cubicBezTo>
                    <a:pt x="2664960" y="1237987"/>
                    <a:pt x="2640981" y="1251982"/>
                    <a:pt x="2617469" y="1266724"/>
                  </a:cubicBezTo>
                  <a:cubicBezTo>
                    <a:pt x="2613830" y="1269010"/>
                    <a:pt x="2609864" y="1268730"/>
                    <a:pt x="2607462" y="1265931"/>
                  </a:cubicBezTo>
                  <a:cubicBezTo>
                    <a:pt x="2604126" y="1262012"/>
                    <a:pt x="2606925" y="1257977"/>
                    <a:pt x="2610144" y="1255458"/>
                  </a:cubicBezTo>
                  <a:cubicBezTo>
                    <a:pt x="2620968" y="1246944"/>
                    <a:pt x="2632607" y="1239689"/>
                    <a:pt x="2645320" y="1234278"/>
                  </a:cubicBezTo>
                  <a:cubicBezTo>
                    <a:pt x="2656353" y="1229566"/>
                    <a:pt x="2665077" y="1220889"/>
                    <a:pt x="2676483" y="1216644"/>
                  </a:cubicBezTo>
                  <a:cubicBezTo>
                    <a:pt x="2683411" y="1214054"/>
                    <a:pt x="2683784" y="1204654"/>
                    <a:pt x="2680588" y="1202438"/>
                  </a:cubicBezTo>
                  <a:cubicBezTo>
                    <a:pt x="2671748" y="1196304"/>
                    <a:pt x="2677952" y="1191195"/>
                    <a:pt x="2679072" y="1185224"/>
                  </a:cubicBezTo>
                  <a:cubicBezTo>
                    <a:pt x="2684157" y="1158399"/>
                    <a:pt x="2690245" y="1131645"/>
                    <a:pt x="2692974" y="1104564"/>
                  </a:cubicBezTo>
                  <a:cubicBezTo>
                    <a:pt x="2694210" y="1092364"/>
                    <a:pt x="2694280" y="1080771"/>
                    <a:pt x="2700975" y="1070111"/>
                  </a:cubicBezTo>
                  <a:cubicBezTo>
                    <a:pt x="2702817" y="1067196"/>
                    <a:pt x="2701721" y="1063837"/>
                    <a:pt x="2700368" y="1060968"/>
                  </a:cubicBezTo>
                  <a:cubicBezTo>
                    <a:pt x="2697499" y="1060478"/>
                    <a:pt x="2696940" y="1062787"/>
                    <a:pt x="2695517" y="1064070"/>
                  </a:cubicBezTo>
                  <a:cubicBezTo>
                    <a:pt x="2692018" y="1067289"/>
                    <a:pt x="2688285" y="1067219"/>
                    <a:pt x="2684787" y="1063837"/>
                  </a:cubicBezTo>
                  <a:cubicBezTo>
                    <a:pt x="2682711" y="1061831"/>
                    <a:pt x="2680378" y="1059731"/>
                    <a:pt x="2682897" y="1056652"/>
                  </a:cubicBezTo>
                  <a:cubicBezTo>
                    <a:pt x="2685440" y="1053550"/>
                    <a:pt x="2688635" y="1048885"/>
                    <a:pt x="2692717" y="1051521"/>
                  </a:cubicBezTo>
                  <a:cubicBezTo>
                    <a:pt x="2701045" y="1056886"/>
                    <a:pt x="2702001" y="1049165"/>
                    <a:pt x="2706573" y="1046039"/>
                  </a:cubicBezTo>
                  <a:cubicBezTo>
                    <a:pt x="2717186" y="1038785"/>
                    <a:pt x="2720615" y="1031881"/>
                    <a:pt x="2711331" y="1021431"/>
                  </a:cubicBezTo>
                  <a:cubicBezTo>
                    <a:pt x="2710585" y="1020591"/>
                    <a:pt x="2710818" y="1017652"/>
                    <a:pt x="2711681" y="1016835"/>
                  </a:cubicBezTo>
                  <a:cubicBezTo>
                    <a:pt x="2727986" y="1001277"/>
                    <a:pt x="2716603" y="974383"/>
                    <a:pt x="2735077" y="959711"/>
                  </a:cubicBezTo>
                  <a:cubicBezTo>
                    <a:pt x="2737083" y="958125"/>
                    <a:pt x="2737619" y="955162"/>
                    <a:pt x="2736337" y="952970"/>
                  </a:cubicBezTo>
                  <a:cubicBezTo>
                    <a:pt x="2732465" y="946298"/>
                    <a:pt x="2736383" y="941610"/>
                    <a:pt x="2739602" y="936338"/>
                  </a:cubicBezTo>
                  <a:cubicBezTo>
                    <a:pt x="2744920" y="927638"/>
                    <a:pt x="2757540" y="921620"/>
                    <a:pt x="2750565" y="908021"/>
                  </a:cubicBezTo>
                  <a:cubicBezTo>
                    <a:pt x="2750239" y="907368"/>
                    <a:pt x="2751358" y="905782"/>
                    <a:pt x="2752058" y="904825"/>
                  </a:cubicBezTo>
                  <a:cubicBezTo>
                    <a:pt x="2769366" y="881546"/>
                    <a:pt x="2774684" y="852086"/>
                    <a:pt x="2791362" y="828480"/>
                  </a:cubicBezTo>
                  <a:cubicBezTo>
                    <a:pt x="2796307" y="821483"/>
                    <a:pt x="2791619" y="814135"/>
                    <a:pt x="2790266" y="807534"/>
                  </a:cubicBezTo>
                  <a:cubicBezTo>
                    <a:pt x="2788959" y="801119"/>
                    <a:pt x="2789752" y="796058"/>
                    <a:pt x="2791385" y="790063"/>
                  </a:cubicBezTo>
                  <a:cubicBezTo>
                    <a:pt x="2796330" y="771869"/>
                    <a:pt x="2801789" y="753885"/>
                    <a:pt x="2809089" y="736460"/>
                  </a:cubicBezTo>
                  <a:cubicBezTo>
                    <a:pt x="2811888" y="729789"/>
                    <a:pt x="2811049" y="724074"/>
                    <a:pt x="2805544" y="718803"/>
                  </a:cubicBezTo>
                  <a:cubicBezTo>
                    <a:pt x="2799853" y="713345"/>
                    <a:pt x="2794114" y="717077"/>
                    <a:pt x="2788470" y="718010"/>
                  </a:cubicBezTo>
                  <a:cubicBezTo>
                    <a:pt x="2785787" y="718453"/>
                    <a:pt x="2783478" y="720809"/>
                    <a:pt x="2780772" y="721439"/>
                  </a:cubicBezTo>
                  <a:cubicBezTo>
                    <a:pt x="2777087" y="722325"/>
                    <a:pt x="2772958" y="726850"/>
                    <a:pt x="2769716" y="723165"/>
                  </a:cubicBezTo>
                  <a:cubicBezTo>
                    <a:pt x="2766054" y="718989"/>
                    <a:pt x="2770485" y="714674"/>
                    <a:pt x="2772771" y="711269"/>
                  </a:cubicBezTo>
                  <a:cubicBezTo>
                    <a:pt x="2777040" y="704947"/>
                    <a:pt x="2783455" y="701518"/>
                    <a:pt x="2791152" y="700772"/>
                  </a:cubicBezTo>
                  <a:cubicBezTo>
                    <a:pt x="2797870" y="700119"/>
                    <a:pt x="2804354" y="700305"/>
                    <a:pt x="2810232" y="695127"/>
                  </a:cubicBezTo>
                  <a:cubicBezTo>
                    <a:pt x="2816274" y="689786"/>
                    <a:pt x="2820659" y="695127"/>
                    <a:pt x="2821172" y="700655"/>
                  </a:cubicBezTo>
                  <a:cubicBezTo>
                    <a:pt x="2822502" y="715397"/>
                    <a:pt x="2831412" y="728856"/>
                    <a:pt x="2828077" y="744368"/>
                  </a:cubicBezTo>
                  <a:cubicBezTo>
                    <a:pt x="2827470" y="747190"/>
                    <a:pt x="2827773" y="751645"/>
                    <a:pt x="2831879" y="752042"/>
                  </a:cubicBezTo>
                  <a:cubicBezTo>
                    <a:pt x="2834934" y="752345"/>
                    <a:pt x="2836567" y="748940"/>
                    <a:pt x="2837034" y="746117"/>
                  </a:cubicBezTo>
                  <a:cubicBezTo>
                    <a:pt x="2841046" y="721788"/>
                    <a:pt x="2843635" y="697366"/>
                    <a:pt x="2841069" y="672688"/>
                  </a:cubicBezTo>
                  <a:cubicBezTo>
                    <a:pt x="2840789" y="669959"/>
                    <a:pt x="2839926" y="667090"/>
                    <a:pt x="2838597" y="664687"/>
                  </a:cubicBezTo>
                  <a:cubicBezTo>
                    <a:pt x="2836894" y="661585"/>
                    <a:pt x="2829733" y="664874"/>
                    <a:pt x="2830479" y="659579"/>
                  </a:cubicBezTo>
                  <a:cubicBezTo>
                    <a:pt x="2831319" y="653654"/>
                    <a:pt x="2836660" y="660535"/>
                    <a:pt x="2839296" y="657806"/>
                  </a:cubicBezTo>
                  <a:cubicBezTo>
                    <a:pt x="2841489" y="655520"/>
                    <a:pt x="2841232" y="652604"/>
                    <a:pt x="2841396" y="649782"/>
                  </a:cubicBezTo>
                  <a:cubicBezTo>
                    <a:pt x="2842259" y="632614"/>
                    <a:pt x="2843075" y="615446"/>
                    <a:pt x="2843961" y="598255"/>
                  </a:cubicBezTo>
                  <a:cubicBezTo>
                    <a:pt x="2845174" y="574696"/>
                    <a:pt x="2847297" y="551067"/>
                    <a:pt x="2844171" y="527602"/>
                  </a:cubicBezTo>
                  <a:cubicBezTo>
                    <a:pt x="2842679" y="516289"/>
                    <a:pt x="2841046" y="505489"/>
                    <a:pt x="2846107" y="494689"/>
                  </a:cubicBezTo>
                  <a:cubicBezTo>
                    <a:pt x="2847904" y="490864"/>
                    <a:pt x="2846574" y="486805"/>
                    <a:pt x="2845128" y="482863"/>
                  </a:cubicBezTo>
                  <a:cubicBezTo>
                    <a:pt x="2843892" y="479527"/>
                    <a:pt x="2842282" y="476285"/>
                    <a:pt x="2843285" y="472320"/>
                  </a:cubicBezTo>
                  <a:cubicBezTo>
                    <a:pt x="2850446" y="444142"/>
                    <a:pt x="2847460" y="414752"/>
                    <a:pt x="2852662" y="386621"/>
                  </a:cubicBezTo>
                  <a:cubicBezTo>
                    <a:pt x="2855601" y="370690"/>
                    <a:pt x="2857980" y="354128"/>
                    <a:pt x="2863439" y="338524"/>
                  </a:cubicBezTo>
                  <a:cubicBezTo>
                    <a:pt x="2864628" y="335118"/>
                    <a:pt x="2866541" y="331852"/>
                    <a:pt x="2865561" y="327770"/>
                  </a:cubicBezTo>
                  <a:cubicBezTo>
                    <a:pt x="2846924" y="324178"/>
                    <a:pt x="2830269" y="334138"/>
                    <a:pt x="2812892" y="337521"/>
                  </a:cubicBezTo>
                  <a:cubicBezTo>
                    <a:pt x="2803538" y="339340"/>
                    <a:pt x="2796657" y="353802"/>
                    <a:pt x="2786603" y="364788"/>
                  </a:cubicBezTo>
                  <a:cubicBezTo>
                    <a:pt x="2797683" y="362526"/>
                    <a:pt x="2804844" y="361429"/>
                    <a:pt x="2812215" y="355808"/>
                  </a:cubicBezTo>
                  <a:cubicBezTo>
                    <a:pt x="2822339" y="348087"/>
                    <a:pt x="2836007" y="346688"/>
                    <a:pt x="2848673" y="344355"/>
                  </a:cubicBezTo>
                  <a:cubicBezTo>
                    <a:pt x="2851799" y="343772"/>
                    <a:pt x="2854481" y="345381"/>
                    <a:pt x="2855601" y="348204"/>
                  </a:cubicBezTo>
                  <a:cubicBezTo>
                    <a:pt x="2857444" y="352892"/>
                    <a:pt x="2852662" y="352052"/>
                    <a:pt x="2850656" y="353102"/>
                  </a:cubicBezTo>
                  <a:cubicBezTo>
                    <a:pt x="2834211" y="361826"/>
                    <a:pt x="2817230" y="369220"/>
                    <a:pt x="2799619" y="375495"/>
                  </a:cubicBezTo>
                  <a:cubicBezTo>
                    <a:pt x="2787863" y="379693"/>
                    <a:pt x="2780026" y="390563"/>
                    <a:pt x="2771325" y="399450"/>
                  </a:cubicBezTo>
                  <a:cubicBezTo>
                    <a:pt x="2768993" y="401830"/>
                    <a:pt x="2768946" y="405118"/>
                    <a:pt x="2772328" y="406495"/>
                  </a:cubicBezTo>
                  <a:cubicBezTo>
                    <a:pt x="2783525" y="411043"/>
                    <a:pt x="2778020" y="416385"/>
                    <a:pt x="2773611" y="422146"/>
                  </a:cubicBezTo>
                  <a:cubicBezTo>
                    <a:pt x="2770602" y="426065"/>
                    <a:pt x="2762368" y="430357"/>
                    <a:pt x="2766287" y="434112"/>
                  </a:cubicBezTo>
                  <a:cubicBezTo>
                    <a:pt x="2770812" y="438451"/>
                    <a:pt x="2778883" y="435955"/>
                    <a:pt x="2785157" y="431570"/>
                  </a:cubicBezTo>
                  <a:cubicBezTo>
                    <a:pt x="2797310" y="423033"/>
                    <a:pt x="2808576" y="412629"/>
                    <a:pt x="2824391" y="410810"/>
                  </a:cubicBezTo>
                  <a:cubicBezTo>
                    <a:pt x="2828216" y="410367"/>
                    <a:pt x="2833325" y="406868"/>
                    <a:pt x="2835214" y="411626"/>
                  </a:cubicBezTo>
                  <a:cubicBezTo>
                    <a:pt x="2837220" y="416711"/>
                    <a:pt x="2832555" y="420653"/>
                    <a:pt x="2828193" y="422916"/>
                  </a:cubicBezTo>
                  <a:cubicBezTo>
                    <a:pt x="2818910" y="427721"/>
                    <a:pt x="2809719" y="433179"/>
                    <a:pt x="2799853" y="436282"/>
                  </a:cubicBezTo>
                  <a:cubicBezTo>
                    <a:pt x="2781705" y="441950"/>
                    <a:pt x="2768410" y="454616"/>
                    <a:pt x="2752012" y="465462"/>
                  </a:cubicBezTo>
                  <a:cubicBezTo>
                    <a:pt x="2755207" y="466465"/>
                    <a:pt x="2757003" y="466908"/>
                    <a:pt x="2758706" y="467608"/>
                  </a:cubicBezTo>
                  <a:cubicBezTo>
                    <a:pt x="2762648" y="469241"/>
                    <a:pt x="2768199" y="469171"/>
                    <a:pt x="2768643" y="475026"/>
                  </a:cubicBezTo>
                  <a:cubicBezTo>
                    <a:pt x="2769039" y="480437"/>
                    <a:pt x="2765657" y="484613"/>
                    <a:pt x="2761318" y="486758"/>
                  </a:cubicBezTo>
                  <a:cubicBezTo>
                    <a:pt x="2754717" y="490024"/>
                    <a:pt x="2752035" y="492986"/>
                    <a:pt x="2758753" y="498795"/>
                  </a:cubicBezTo>
                  <a:cubicBezTo>
                    <a:pt x="2759639" y="499541"/>
                    <a:pt x="2759569" y="501897"/>
                    <a:pt x="2759312" y="503390"/>
                  </a:cubicBezTo>
                  <a:cubicBezTo>
                    <a:pt x="2756583" y="519041"/>
                    <a:pt x="2732395" y="532780"/>
                    <a:pt x="2717279" y="527135"/>
                  </a:cubicBezTo>
                  <a:cubicBezTo>
                    <a:pt x="2709232" y="524126"/>
                    <a:pt x="2708579" y="518551"/>
                    <a:pt x="2712591" y="511624"/>
                  </a:cubicBezTo>
                  <a:cubicBezTo>
                    <a:pt x="2714760" y="507892"/>
                    <a:pt x="2720895" y="504859"/>
                    <a:pt x="2714970" y="499448"/>
                  </a:cubicBezTo>
                  <a:cubicBezTo>
                    <a:pt x="2710212" y="495086"/>
                    <a:pt x="2704754" y="494806"/>
                    <a:pt x="2699179" y="496998"/>
                  </a:cubicBezTo>
                  <a:cubicBezTo>
                    <a:pt x="2695073" y="498608"/>
                    <a:pt x="2690898" y="500544"/>
                    <a:pt x="2687446" y="503226"/>
                  </a:cubicBezTo>
                  <a:cubicBezTo>
                    <a:pt x="2684134" y="505769"/>
                    <a:pt x="2682711" y="511460"/>
                    <a:pt x="2676856" y="508801"/>
                  </a:cubicBezTo>
                  <a:cubicBezTo>
                    <a:pt x="2673987" y="507495"/>
                    <a:pt x="2672168" y="504579"/>
                    <a:pt x="2673124" y="501850"/>
                  </a:cubicBezTo>
                  <a:cubicBezTo>
                    <a:pt x="2674897" y="496882"/>
                    <a:pt x="2675107" y="490631"/>
                    <a:pt x="2682547" y="489348"/>
                  </a:cubicBezTo>
                  <a:cubicBezTo>
                    <a:pt x="2690082" y="488041"/>
                    <a:pt x="2697476" y="485732"/>
                    <a:pt x="2704917" y="483889"/>
                  </a:cubicBezTo>
                  <a:cubicBezTo>
                    <a:pt x="2706083" y="483609"/>
                    <a:pt x="2707506" y="483819"/>
                    <a:pt x="2708486" y="483260"/>
                  </a:cubicBezTo>
                  <a:cubicBezTo>
                    <a:pt x="2713664" y="480227"/>
                    <a:pt x="2720615" y="476332"/>
                    <a:pt x="2719309" y="470500"/>
                  </a:cubicBezTo>
                  <a:cubicBezTo>
                    <a:pt x="2717839" y="463876"/>
                    <a:pt x="2710701" y="465625"/>
                    <a:pt x="2704847" y="466838"/>
                  </a:cubicBezTo>
                  <a:cubicBezTo>
                    <a:pt x="2698012" y="468261"/>
                    <a:pt x="2690315" y="466395"/>
                    <a:pt x="2685370" y="473649"/>
                  </a:cubicBezTo>
                  <a:cubicBezTo>
                    <a:pt x="2684320" y="475189"/>
                    <a:pt x="2681358" y="474839"/>
                    <a:pt x="2680005" y="472996"/>
                  </a:cubicBezTo>
                  <a:cubicBezTo>
                    <a:pt x="2678652" y="471154"/>
                    <a:pt x="2679212" y="468611"/>
                    <a:pt x="2681008" y="467655"/>
                  </a:cubicBezTo>
                  <a:cubicBezTo>
                    <a:pt x="2688729" y="463479"/>
                    <a:pt x="2693767" y="454592"/>
                    <a:pt x="2703564" y="454289"/>
                  </a:cubicBezTo>
                  <a:cubicBezTo>
                    <a:pt x="2716090" y="453893"/>
                    <a:pt x="2716743" y="444586"/>
                    <a:pt x="2717933" y="435745"/>
                  </a:cubicBezTo>
                  <a:cubicBezTo>
                    <a:pt x="2718492" y="431710"/>
                    <a:pt x="2716603" y="429401"/>
                    <a:pt x="2712194" y="430707"/>
                  </a:cubicBezTo>
                  <a:cubicBezTo>
                    <a:pt x="2700298" y="434206"/>
                    <a:pt x="2690385" y="442976"/>
                    <a:pt x="2677416" y="443746"/>
                  </a:cubicBezTo>
                  <a:cubicBezTo>
                    <a:pt x="2676623" y="443793"/>
                    <a:pt x="2675363" y="445472"/>
                    <a:pt x="2675246" y="446475"/>
                  </a:cubicBezTo>
                  <a:cubicBezTo>
                    <a:pt x="2673590" y="461170"/>
                    <a:pt x="2661368" y="467095"/>
                    <a:pt x="2651151" y="474676"/>
                  </a:cubicBezTo>
                  <a:cubicBezTo>
                    <a:pt x="2661204" y="483050"/>
                    <a:pt x="2660831" y="486339"/>
                    <a:pt x="2651174" y="496975"/>
                  </a:cubicBezTo>
                  <a:cubicBezTo>
                    <a:pt x="2647652" y="500847"/>
                    <a:pt x="2634170" y="504813"/>
                    <a:pt x="2649961" y="511624"/>
                  </a:cubicBezTo>
                  <a:cubicBezTo>
                    <a:pt x="2654300" y="513513"/>
                    <a:pt x="2649821" y="519065"/>
                    <a:pt x="2647885" y="522167"/>
                  </a:cubicBezTo>
                  <a:cubicBezTo>
                    <a:pt x="2644293" y="527975"/>
                    <a:pt x="2638788" y="532524"/>
                    <a:pt x="2637202" y="539615"/>
                  </a:cubicBezTo>
                  <a:cubicBezTo>
                    <a:pt x="2636479" y="542834"/>
                    <a:pt x="2631977" y="546286"/>
                    <a:pt x="2636666" y="549131"/>
                  </a:cubicBezTo>
                  <a:cubicBezTo>
                    <a:pt x="2640421" y="551417"/>
                    <a:pt x="2643500" y="547872"/>
                    <a:pt x="2646206" y="545539"/>
                  </a:cubicBezTo>
                  <a:cubicBezTo>
                    <a:pt x="2654137" y="538705"/>
                    <a:pt x="2662114" y="531917"/>
                    <a:pt x="2669695" y="524709"/>
                  </a:cubicBezTo>
                  <a:cubicBezTo>
                    <a:pt x="2674197" y="520441"/>
                    <a:pt x="2678909" y="518365"/>
                    <a:pt x="2685043" y="519788"/>
                  </a:cubicBezTo>
                  <a:cubicBezTo>
                    <a:pt x="2686793" y="520184"/>
                    <a:pt x="2688332" y="520861"/>
                    <a:pt x="2687702" y="522867"/>
                  </a:cubicBezTo>
                  <a:cubicBezTo>
                    <a:pt x="2685836" y="528908"/>
                    <a:pt x="2682361" y="533480"/>
                    <a:pt x="2676226" y="536139"/>
                  </a:cubicBezTo>
                  <a:cubicBezTo>
                    <a:pt x="2652737" y="546262"/>
                    <a:pt x="2635663" y="560258"/>
                    <a:pt x="2620711" y="581134"/>
                  </a:cubicBezTo>
                  <a:cubicBezTo>
                    <a:pt x="2621364" y="581461"/>
                    <a:pt x="2622017" y="581997"/>
                    <a:pt x="2622670" y="582044"/>
                  </a:cubicBezTo>
                  <a:cubicBezTo>
                    <a:pt x="2627289" y="582347"/>
                    <a:pt x="2632794" y="577006"/>
                    <a:pt x="2636246" y="582091"/>
                  </a:cubicBezTo>
                  <a:cubicBezTo>
                    <a:pt x="2640141" y="587805"/>
                    <a:pt x="2632304" y="589835"/>
                    <a:pt x="2630298" y="593824"/>
                  </a:cubicBezTo>
                  <a:cubicBezTo>
                    <a:pt x="2626403" y="601521"/>
                    <a:pt x="2620361" y="607003"/>
                    <a:pt x="2613013" y="611831"/>
                  </a:cubicBezTo>
                  <a:cubicBezTo>
                    <a:pt x="2601164" y="619645"/>
                    <a:pt x="2600231" y="628579"/>
                    <a:pt x="2608278" y="641618"/>
                  </a:cubicBezTo>
                  <a:cubicBezTo>
                    <a:pt x="2610541" y="645303"/>
                    <a:pt x="2609911" y="647636"/>
                    <a:pt x="2608232" y="652068"/>
                  </a:cubicBezTo>
                  <a:cubicBezTo>
                    <a:pt x="2603963" y="663241"/>
                    <a:pt x="2601141" y="675370"/>
                    <a:pt x="2600394" y="687313"/>
                  </a:cubicBezTo>
                  <a:cubicBezTo>
                    <a:pt x="2599998" y="693821"/>
                    <a:pt x="2607858" y="686263"/>
                    <a:pt x="2612360" y="690462"/>
                  </a:cubicBezTo>
                  <a:cubicBezTo>
                    <a:pt x="2604663" y="701308"/>
                    <a:pt x="2596755" y="712202"/>
                    <a:pt x="2586002" y="720132"/>
                  </a:cubicBezTo>
                  <a:cubicBezTo>
                    <a:pt x="2579214" y="725147"/>
                    <a:pt x="2574456" y="731609"/>
                    <a:pt x="2574223" y="738770"/>
                  </a:cubicBezTo>
                  <a:cubicBezTo>
                    <a:pt x="2573803" y="751482"/>
                    <a:pt x="2568298" y="762352"/>
                    <a:pt x="2564123" y="773478"/>
                  </a:cubicBezTo>
                  <a:cubicBezTo>
                    <a:pt x="2554746" y="798367"/>
                    <a:pt x="2540051" y="820596"/>
                    <a:pt x="2526195" y="843175"/>
                  </a:cubicBezTo>
                  <a:cubicBezTo>
                    <a:pt x="2522486" y="849217"/>
                    <a:pt x="2519408" y="855678"/>
                    <a:pt x="2514322" y="865125"/>
                  </a:cubicBezTo>
                  <a:cubicBezTo>
                    <a:pt x="2529787" y="858081"/>
                    <a:pt x="2543456" y="854418"/>
                    <a:pt x="2553813" y="846441"/>
                  </a:cubicBezTo>
                  <a:cubicBezTo>
                    <a:pt x="2564893" y="837927"/>
                    <a:pt x="2576789" y="831723"/>
                    <a:pt x="2588988" y="825634"/>
                  </a:cubicBezTo>
                  <a:cubicBezTo>
                    <a:pt x="2591717" y="824282"/>
                    <a:pt x="2594703" y="821879"/>
                    <a:pt x="2598108" y="823185"/>
                  </a:cubicBezTo>
                  <a:cubicBezTo>
                    <a:pt x="2603706" y="825308"/>
                    <a:pt x="2609748" y="829740"/>
                    <a:pt x="2615113" y="825051"/>
                  </a:cubicBezTo>
                  <a:cubicBezTo>
                    <a:pt x="2623883" y="817377"/>
                    <a:pt x="2631651" y="808560"/>
                    <a:pt x="2639605" y="800023"/>
                  </a:cubicBezTo>
                  <a:cubicBezTo>
                    <a:pt x="2640398" y="799160"/>
                    <a:pt x="2640258" y="796687"/>
                    <a:pt x="2639651" y="795381"/>
                  </a:cubicBezTo>
                  <a:cubicBezTo>
                    <a:pt x="2634520" y="784278"/>
                    <a:pt x="2643034" y="779170"/>
                    <a:pt x="2649355" y="773245"/>
                  </a:cubicBezTo>
                  <a:cubicBezTo>
                    <a:pt x="2651361" y="771356"/>
                    <a:pt x="2654253" y="770446"/>
                    <a:pt x="2656493" y="768743"/>
                  </a:cubicBezTo>
                  <a:cubicBezTo>
                    <a:pt x="2669952" y="758480"/>
                    <a:pt x="2670068" y="758223"/>
                    <a:pt x="2656003" y="749010"/>
                  </a:cubicBezTo>
                  <a:cubicBezTo>
                    <a:pt x="2650754" y="745557"/>
                    <a:pt x="2650708" y="742618"/>
                    <a:pt x="2654720" y="738466"/>
                  </a:cubicBezTo>
                  <a:cubicBezTo>
                    <a:pt x="2659222" y="733825"/>
                    <a:pt x="2663770" y="729206"/>
                    <a:pt x="2667852" y="724214"/>
                  </a:cubicBezTo>
                  <a:cubicBezTo>
                    <a:pt x="2671724" y="719502"/>
                    <a:pt x="2674243" y="715164"/>
                    <a:pt x="2670372" y="708003"/>
                  </a:cubicBezTo>
                  <a:cubicBezTo>
                    <a:pt x="2665730" y="699419"/>
                    <a:pt x="2673987" y="693028"/>
                    <a:pt x="2678302" y="686567"/>
                  </a:cubicBezTo>
                  <a:cubicBezTo>
                    <a:pt x="2683504" y="678752"/>
                    <a:pt x="2691271" y="673901"/>
                    <a:pt x="2687119" y="660815"/>
                  </a:cubicBezTo>
                  <a:cubicBezTo>
                    <a:pt x="2684577" y="652791"/>
                    <a:pt x="2692391" y="641151"/>
                    <a:pt x="2696356" y="631471"/>
                  </a:cubicBezTo>
                  <a:cubicBezTo>
                    <a:pt x="2698712" y="625710"/>
                    <a:pt x="2700648" y="622071"/>
                    <a:pt x="2691575" y="624147"/>
                  </a:cubicBezTo>
                  <a:cubicBezTo>
                    <a:pt x="2688239" y="624893"/>
                    <a:pt x="2684763" y="623494"/>
                    <a:pt x="2684740" y="619225"/>
                  </a:cubicBezTo>
                  <a:cubicBezTo>
                    <a:pt x="2684717" y="615493"/>
                    <a:pt x="2687306" y="612671"/>
                    <a:pt x="2690898" y="613137"/>
                  </a:cubicBezTo>
                  <a:cubicBezTo>
                    <a:pt x="2702444" y="614607"/>
                    <a:pt x="2703750" y="603574"/>
                    <a:pt x="2708975" y="597976"/>
                  </a:cubicBezTo>
                  <a:cubicBezTo>
                    <a:pt x="2712218" y="594500"/>
                    <a:pt x="2711145" y="588505"/>
                    <a:pt x="2703074" y="589228"/>
                  </a:cubicBezTo>
                  <a:cubicBezTo>
                    <a:pt x="2694397" y="589998"/>
                    <a:pt x="2683877" y="584400"/>
                    <a:pt x="2679422" y="597952"/>
                  </a:cubicBezTo>
                  <a:cubicBezTo>
                    <a:pt x="2678559" y="600565"/>
                    <a:pt x="2672751" y="601264"/>
                    <a:pt x="2669648" y="598209"/>
                  </a:cubicBezTo>
                  <a:cubicBezTo>
                    <a:pt x="2666779" y="595410"/>
                    <a:pt x="2669905" y="593147"/>
                    <a:pt x="2671351" y="590908"/>
                  </a:cubicBezTo>
                  <a:cubicBezTo>
                    <a:pt x="2676133" y="583537"/>
                    <a:pt x="2698875" y="573623"/>
                    <a:pt x="2705150" y="577915"/>
                  </a:cubicBezTo>
                  <a:cubicBezTo>
                    <a:pt x="2713641" y="583700"/>
                    <a:pt x="2720428" y="576166"/>
                    <a:pt x="2720918" y="573390"/>
                  </a:cubicBezTo>
                  <a:cubicBezTo>
                    <a:pt x="2721945" y="567489"/>
                    <a:pt x="2717023" y="561261"/>
                    <a:pt x="2710142" y="560118"/>
                  </a:cubicBezTo>
                  <a:cubicBezTo>
                    <a:pt x="2701838" y="558742"/>
                    <a:pt x="2693207" y="558112"/>
                    <a:pt x="2685160" y="562194"/>
                  </a:cubicBezTo>
                  <a:cubicBezTo>
                    <a:pt x="2680612" y="564503"/>
                    <a:pt x="2674220" y="566253"/>
                    <a:pt x="2672144" y="561541"/>
                  </a:cubicBezTo>
                  <a:cubicBezTo>
                    <a:pt x="2669532" y="555593"/>
                    <a:pt x="2676343" y="552210"/>
                    <a:pt x="2680891" y="550624"/>
                  </a:cubicBezTo>
                  <a:cubicBezTo>
                    <a:pt x="2688752" y="547872"/>
                    <a:pt x="2696566" y="543813"/>
                    <a:pt x="2705407" y="545119"/>
                  </a:cubicBezTo>
                  <a:cubicBezTo>
                    <a:pt x="2710655" y="545889"/>
                    <a:pt x="2715810" y="546682"/>
                    <a:pt x="2713944" y="535952"/>
                  </a:cubicBezTo>
                  <a:cubicBezTo>
                    <a:pt x="2720895" y="547615"/>
                    <a:pt x="2728033" y="551464"/>
                    <a:pt x="2738366" y="546589"/>
                  </a:cubicBezTo>
                  <a:cubicBezTo>
                    <a:pt x="2740815" y="545446"/>
                    <a:pt x="2743964" y="544186"/>
                    <a:pt x="2746273" y="546869"/>
                  </a:cubicBezTo>
                  <a:cubicBezTo>
                    <a:pt x="2748863" y="549878"/>
                    <a:pt x="2747183" y="552864"/>
                    <a:pt x="2745574" y="555803"/>
                  </a:cubicBezTo>
                  <a:cubicBezTo>
                    <a:pt x="2742751" y="560934"/>
                    <a:pt x="2738459" y="564526"/>
                    <a:pt x="2731881" y="568678"/>
                  </a:cubicBezTo>
                  <a:cubicBezTo>
                    <a:pt x="2740209" y="569588"/>
                    <a:pt x="2743568" y="574533"/>
                    <a:pt x="2747113" y="579875"/>
                  </a:cubicBezTo>
                  <a:cubicBezTo>
                    <a:pt x="2751405" y="586336"/>
                    <a:pt x="2745993" y="591071"/>
                    <a:pt x="2745853" y="596179"/>
                  </a:cubicBezTo>
                  <a:cubicBezTo>
                    <a:pt x="2745480" y="609942"/>
                    <a:pt x="2740629" y="619785"/>
                    <a:pt x="2729852" y="627832"/>
                  </a:cubicBezTo>
                  <a:cubicBezTo>
                    <a:pt x="2725817" y="630841"/>
                    <a:pt x="2729106" y="633920"/>
                    <a:pt x="2732558" y="634620"/>
                  </a:cubicBezTo>
                  <a:cubicBezTo>
                    <a:pt x="2746483" y="637419"/>
                    <a:pt x="2740535" y="644394"/>
                    <a:pt x="2736267" y="651065"/>
                  </a:cubicBezTo>
                  <a:cubicBezTo>
                    <a:pt x="2733118" y="655987"/>
                    <a:pt x="2728546" y="659159"/>
                    <a:pt x="2723391" y="661748"/>
                  </a:cubicBezTo>
                  <a:cubicBezTo>
                    <a:pt x="2721128" y="662891"/>
                    <a:pt x="2719705" y="665154"/>
                    <a:pt x="2720289" y="667813"/>
                  </a:cubicBezTo>
                  <a:cubicBezTo>
                    <a:pt x="2720918" y="670612"/>
                    <a:pt x="2723531" y="671522"/>
                    <a:pt x="2725910" y="671545"/>
                  </a:cubicBezTo>
                  <a:cubicBezTo>
                    <a:pt x="2731905" y="671592"/>
                    <a:pt x="2738156" y="672618"/>
                    <a:pt x="2743218" y="667906"/>
                  </a:cubicBezTo>
                  <a:cubicBezTo>
                    <a:pt x="2752991" y="658832"/>
                    <a:pt x="2765354" y="653001"/>
                    <a:pt x="2774218" y="642714"/>
                  </a:cubicBezTo>
                  <a:cubicBezTo>
                    <a:pt x="2776993" y="639495"/>
                    <a:pt x="2781915" y="635250"/>
                    <a:pt x="2785507" y="638866"/>
                  </a:cubicBezTo>
                  <a:cubicBezTo>
                    <a:pt x="2790312" y="643671"/>
                    <a:pt x="2783804" y="646516"/>
                    <a:pt x="2780725" y="648989"/>
                  </a:cubicBezTo>
                  <a:cubicBezTo>
                    <a:pt x="2769226" y="658202"/>
                    <a:pt x="2758613" y="668139"/>
                    <a:pt x="2745713" y="676093"/>
                  </a:cubicBezTo>
                  <a:cubicBezTo>
                    <a:pt x="2735450" y="682415"/>
                    <a:pt x="2727006" y="694497"/>
                    <a:pt x="2717139" y="704877"/>
                  </a:cubicBezTo>
                  <a:cubicBezTo>
                    <a:pt x="2725817" y="708656"/>
                    <a:pt x="2725373" y="713998"/>
                    <a:pt x="2720475" y="720832"/>
                  </a:cubicBezTo>
                  <a:cubicBezTo>
                    <a:pt x="2716976" y="725707"/>
                    <a:pt x="2715203" y="731795"/>
                    <a:pt x="2711845" y="736787"/>
                  </a:cubicBezTo>
                  <a:cubicBezTo>
                    <a:pt x="2708789" y="741289"/>
                    <a:pt x="2708696" y="743458"/>
                    <a:pt x="2714224" y="745697"/>
                  </a:cubicBezTo>
                  <a:cubicBezTo>
                    <a:pt x="2722108" y="748870"/>
                    <a:pt x="2721221" y="753395"/>
                    <a:pt x="2714970" y="757873"/>
                  </a:cubicBezTo>
                  <a:cubicBezTo>
                    <a:pt x="2708066" y="762818"/>
                    <a:pt x="2701068" y="767670"/>
                    <a:pt x="2694280" y="772778"/>
                  </a:cubicBezTo>
                  <a:cubicBezTo>
                    <a:pt x="2691831" y="774621"/>
                    <a:pt x="2688239" y="776137"/>
                    <a:pt x="2689195" y="780266"/>
                  </a:cubicBezTo>
                  <a:cubicBezTo>
                    <a:pt x="2690082" y="784021"/>
                    <a:pt x="2693557" y="784511"/>
                    <a:pt x="2696613" y="785654"/>
                  </a:cubicBezTo>
                  <a:cubicBezTo>
                    <a:pt x="2701511" y="787497"/>
                    <a:pt x="2709745" y="783928"/>
                    <a:pt x="2710842" y="791579"/>
                  </a:cubicBezTo>
                  <a:cubicBezTo>
                    <a:pt x="2711868" y="798530"/>
                    <a:pt x="2705057" y="801399"/>
                    <a:pt x="2699622" y="804361"/>
                  </a:cubicBezTo>
                  <a:cubicBezTo>
                    <a:pt x="2696426" y="806111"/>
                    <a:pt x="2692554" y="808747"/>
                    <a:pt x="2693580" y="812642"/>
                  </a:cubicBezTo>
                  <a:cubicBezTo>
                    <a:pt x="2694864" y="817470"/>
                    <a:pt x="2699832" y="814018"/>
                    <a:pt x="2703004" y="815068"/>
                  </a:cubicBezTo>
                  <a:cubicBezTo>
                    <a:pt x="2706853" y="816351"/>
                    <a:pt x="2713151" y="813085"/>
                    <a:pt x="2714037" y="819523"/>
                  </a:cubicBezTo>
                  <a:cubicBezTo>
                    <a:pt x="2714760" y="824655"/>
                    <a:pt x="2711005" y="829133"/>
                    <a:pt x="2706573" y="831186"/>
                  </a:cubicBezTo>
                  <a:cubicBezTo>
                    <a:pt x="2695073" y="836481"/>
                    <a:pt x="2697079" y="841076"/>
                    <a:pt x="2706690" y="845718"/>
                  </a:cubicBezTo>
                  <a:cubicBezTo>
                    <a:pt x="2709255" y="846954"/>
                    <a:pt x="2711495" y="850057"/>
                    <a:pt x="2710212" y="851106"/>
                  </a:cubicBezTo>
                  <a:cubicBezTo>
                    <a:pt x="2700695" y="858990"/>
                    <a:pt x="2712988" y="868554"/>
                    <a:pt x="2708369" y="875505"/>
                  </a:cubicBezTo>
                  <a:cubicBezTo>
                    <a:pt x="2703331" y="883109"/>
                    <a:pt x="2695773" y="889011"/>
                    <a:pt x="2689359" y="895705"/>
                  </a:cubicBezTo>
                  <a:cubicBezTo>
                    <a:pt x="2688822" y="896265"/>
                    <a:pt x="2688565" y="897081"/>
                    <a:pt x="2687726" y="898597"/>
                  </a:cubicBezTo>
                  <a:cubicBezTo>
                    <a:pt x="2691551" y="902446"/>
                    <a:pt x="2705057" y="900953"/>
                    <a:pt x="2697779" y="911776"/>
                  </a:cubicBezTo>
                  <a:cubicBezTo>
                    <a:pt x="2693884" y="917538"/>
                    <a:pt x="2687353" y="921527"/>
                    <a:pt x="2681451" y="926845"/>
                  </a:cubicBezTo>
                  <a:cubicBezTo>
                    <a:pt x="2684530" y="930717"/>
                    <a:pt x="2691808" y="925958"/>
                    <a:pt x="2693091" y="932630"/>
                  </a:cubicBezTo>
                  <a:cubicBezTo>
                    <a:pt x="2694140" y="938088"/>
                    <a:pt x="2689918" y="940607"/>
                    <a:pt x="2687539" y="944176"/>
                  </a:cubicBezTo>
                  <a:cubicBezTo>
                    <a:pt x="2685067" y="947908"/>
                    <a:pt x="2681614" y="951500"/>
                    <a:pt x="2684157" y="956259"/>
                  </a:cubicBezTo>
                  <a:cubicBezTo>
                    <a:pt x="2686443" y="960550"/>
                    <a:pt x="2690362" y="960784"/>
                    <a:pt x="2694653" y="959011"/>
                  </a:cubicBezTo>
                  <a:cubicBezTo>
                    <a:pt x="2696683" y="958171"/>
                    <a:pt x="2698992" y="958801"/>
                    <a:pt x="2700018" y="960667"/>
                  </a:cubicBezTo>
                  <a:cubicBezTo>
                    <a:pt x="2701791" y="963956"/>
                    <a:pt x="2699085" y="966195"/>
                    <a:pt x="2696986" y="967758"/>
                  </a:cubicBezTo>
                  <a:cubicBezTo>
                    <a:pt x="2685813" y="976179"/>
                    <a:pt x="2674477" y="984389"/>
                    <a:pt x="2663117" y="992553"/>
                  </a:cubicBezTo>
                  <a:cubicBezTo>
                    <a:pt x="2661088" y="994000"/>
                    <a:pt x="2659315" y="995352"/>
                    <a:pt x="2658079" y="999808"/>
                  </a:cubicBezTo>
                  <a:cubicBezTo>
                    <a:pt x="2669438" y="993743"/>
                    <a:pt x="2678372" y="1011447"/>
                    <a:pt x="2689755" y="999574"/>
                  </a:cubicBezTo>
                  <a:cubicBezTo>
                    <a:pt x="2686676" y="1007342"/>
                    <a:pt x="2679702" y="1010841"/>
                    <a:pt x="2674757" y="1016089"/>
                  </a:cubicBezTo>
                  <a:cubicBezTo>
                    <a:pt x="2666569" y="1024813"/>
                    <a:pt x="2655046" y="1030971"/>
                    <a:pt x="2660481" y="1047019"/>
                  </a:cubicBezTo>
                  <a:cubicBezTo>
                    <a:pt x="2662441" y="1052827"/>
                    <a:pt x="2654230" y="1058612"/>
                    <a:pt x="2649518" y="1063487"/>
                  </a:cubicBezTo>
                  <a:cubicBezTo>
                    <a:pt x="2645973" y="1067126"/>
                    <a:pt x="2642661" y="1069995"/>
                    <a:pt x="2646276" y="1075803"/>
                  </a:cubicBezTo>
                  <a:cubicBezTo>
                    <a:pt x="2649215" y="1080538"/>
                    <a:pt x="2645600" y="1084154"/>
                    <a:pt x="2642217" y="1087279"/>
                  </a:cubicBezTo>
                  <a:cubicBezTo>
                    <a:pt x="2638065" y="1091105"/>
                    <a:pt x="2633867" y="1094860"/>
                    <a:pt x="2629808" y="1098779"/>
                  </a:cubicBezTo>
                  <a:cubicBezTo>
                    <a:pt x="2625306" y="1103117"/>
                    <a:pt x="2622390" y="1107946"/>
                    <a:pt x="2628572" y="1113031"/>
                  </a:cubicBezTo>
                  <a:cubicBezTo>
                    <a:pt x="2634053" y="1117533"/>
                    <a:pt x="2638998" y="1115457"/>
                    <a:pt x="2643524" y="1110955"/>
                  </a:cubicBezTo>
                  <a:cubicBezTo>
                    <a:pt x="2648655" y="1105823"/>
                    <a:pt x="2653880" y="1100808"/>
                    <a:pt x="2659128" y="1095793"/>
                  </a:cubicBezTo>
                  <a:cubicBezTo>
                    <a:pt x="2661298" y="1093717"/>
                    <a:pt x="2663910" y="1092061"/>
                    <a:pt x="2666709" y="1094090"/>
                  </a:cubicBezTo>
                  <a:cubicBezTo>
                    <a:pt x="2670442" y="1096819"/>
                    <a:pt x="2667969" y="1100155"/>
                    <a:pt x="2666406" y="1102697"/>
                  </a:cubicBezTo>
                  <a:cubicBezTo>
                    <a:pt x="2663141" y="1108016"/>
                    <a:pt x="2657706" y="1111048"/>
                    <a:pt x="2652527" y="1114197"/>
                  </a:cubicBezTo>
                  <a:cubicBezTo>
                    <a:pt x="2628595" y="1128706"/>
                    <a:pt x="2608628" y="1147856"/>
                    <a:pt x="2589315" y="1167776"/>
                  </a:cubicBezTo>
                  <a:lnTo>
                    <a:pt x="2589641" y="1167403"/>
                  </a:lnTo>
                  <a:cubicBezTo>
                    <a:pt x="2574829" y="1170645"/>
                    <a:pt x="2569021" y="1186320"/>
                    <a:pt x="2555679" y="1191988"/>
                  </a:cubicBezTo>
                  <a:cubicBezTo>
                    <a:pt x="2551317" y="1193831"/>
                    <a:pt x="2550407" y="1195184"/>
                    <a:pt x="2548121" y="1190076"/>
                  </a:cubicBezTo>
                  <a:cubicBezTo>
                    <a:pt x="2546302" y="1185970"/>
                    <a:pt x="2541847" y="1183148"/>
                    <a:pt x="2539211" y="1179299"/>
                  </a:cubicBezTo>
                  <a:cubicBezTo>
                    <a:pt x="2536762" y="1175754"/>
                    <a:pt x="2536692" y="1171415"/>
                    <a:pt x="2539304" y="1167846"/>
                  </a:cubicBezTo>
                  <a:cubicBezTo>
                    <a:pt x="2542430" y="1163578"/>
                    <a:pt x="2546815" y="1165140"/>
                    <a:pt x="2550221" y="1167240"/>
                  </a:cubicBezTo>
                  <a:cubicBezTo>
                    <a:pt x="2560694" y="1173631"/>
                    <a:pt x="2568531" y="1166517"/>
                    <a:pt x="2576439" y="1161991"/>
                  </a:cubicBezTo>
                  <a:cubicBezTo>
                    <a:pt x="2580614" y="1159612"/>
                    <a:pt x="2582037" y="1155484"/>
                    <a:pt x="2575902" y="1151775"/>
                  </a:cubicBezTo>
                  <a:cubicBezTo>
                    <a:pt x="2568578" y="1147343"/>
                    <a:pt x="2570374" y="1143401"/>
                    <a:pt x="2575576" y="1136613"/>
                  </a:cubicBezTo>
                  <a:cubicBezTo>
                    <a:pt x="2583693" y="1126000"/>
                    <a:pt x="2592207" y="1115690"/>
                    <a:pt x="2594540" y="1100551"/>
                  </a:cubicBezTo>
                  <a:cubicBezTo>
                    <a:pt x="2596802" y="1085950"/>
                    <a:pt x="2600861" y="1071324"/>
                    <a:pt x="2603776" y="1056559"/>
                  </a:cubicBezTo>
                  <a:cubicBezTo>
                    <a:pt x="2606576" y="1042447"/>
                    <a:pt x="2611870" y="1027915"/>
                    <a:pt x="2617376" y="1015296"/>
                  </a:cubicBezTo>
                  <a:cubicBezTo>
                    <a:pt x="2625866" y="995796"/>
                    <a:pt x="2621597" y="971420"/>
                    <a:pt x="2640235" y="955862"/>
                  </a:cubicBezTo>
                  <a:cubicBezTo>
                    <a:pt x="2645389" y="951547"/>
                    <a:pt x="2642054" y="944199"/>
                    <a:pt x="2640655" y="938508"/>
                  </a:cubicBezTo>
                  <a:cubicBezTo>
                    <a:pt x="2639721" y="934729"/>
                    <a:pt x="2625259" y="938344"/>
                    <a:pt x="2621224" y="943499"/>
                  </a:cubicBezTo>
                  <a:cubicBezTo>
                    <a:pt x="2619988" y="945062"/>
                    <a:pt x="2619615" y="947371"/>
                    <a:pt x="2618262" y="948724"/>
                  </a:cubicBezTo>
                  <a:cubicBezTo>
                    <a:pt x="2614903" y="952060"/>
                    <a:pt x="2611124" y="957075"/>
                    <a:pt x="2606202" y="951757"/>
                  </a:cubicBezTo>
                  <a:cubicBezTo>
                    <a:pt x="2602027" y="947231"/>
                    <a:pt x="2606062" y="942800"/>
                    <a:pt x="2609561" y="940654"/>
                  </a:cubicBezTo>
                  <a:cubicBezTo>
                    <a:pt x="2617445" y="935872"/>
                    <a:pt x="2624536" y="929527"/>
                    <a:pt x="2634030" y="927545"/>
                  </a:cubicBezTo>
                  <a:cubicBezTo>
                    <a:pt x="2640235" y="926262"/>
                    <a:pt x="2649448" y="907018"/>
                    <a:pt x="2647046" y="901140"/>
                  </a:cubicBezTo>
                  <a:cubicBezTo>
                    <a:pt x="2644690" y="895355"/>
                    <a:pt x="2634916" y="896381"/>
                    <a:pt x="2628548" y="902983"/>
                  </a:cubicBezTo>
                  <a:cubicBezTo>
                    <a:pt x="2617492" y="914412"/>
                    <a:pt x="2608745" y="927428"/>
                    <a:pt x="2602913" y="942193"/>
                  </a:cubicBezTo>
                  <a:cubicBezTo>
                    <a:pt x="2599275" y="951407"/>
                    <a:pt x="2593606" y="958964"/>
                    <a:pt x="2587192" y="966289"/>
                  </a:cubicBezTo>
                  <a:cubicBezTo>
                    <a:pt x="2578491" y="976202"/>
                    <a:pt x="2571517" y="986279"/>
                    <a:pt x="2568881" y="1000484"/>
                  </a:cubicBezTo>
                  <a:cubicBezTo>
                    <a:pt x="2566922" y="1010981"/>
                    <a:pt x="2556915" y="1020124"/>
                    <a:pt x="2550011" y="1029501"/>
                  </a:cubicBezTo>
                  <a:cubicBezTo>
                    <a:pt x="2545369" y="1035823"/>
                    <a:pt x="2539747" y="1041048"/>
                    <a:pt x="2546582" y="1049655"/>
                  </a:cubicBezTo>
                  <a:cubicBezTo>
                    <a:pt x="2549988" y="1053947"/>
                    <a:pt x="2545649" y="1057422"/>
                    <a:pt x="2542710" y="1061014"/>
                  </a:cubicBezTo>
                  <a:cubicBezTo>
                    <a:pt x="2535736" y="1069458"/>
                    <a:pt x="2524026" y="1076363"/>
                    <a:pt x="2531980" y="1090661"/>
                  </a:cubicBezTo>
                  <a:cubicBezTo>
                    <a:pt x="2533519" y="1093414"/>
                    <a:pt x="2532283" y="1097426"/>
                    <a:pt x="2528901" y="1100318"/>
                  </a:cubicBezTo>
                  <a:cubicBezTo>
                    <a:pt x="2516958" y="1110535"/>
                    <a:pt x="2513109" y="1124297"/>
                    <a:pt x="2512643" y="1139459"/>
                  </a:cubicBezTo>
                  <a:cubicBezTo>
                    <a:pt x="2512526" y="1143028"/>
                    <a:pt x="2511710" y="1146690"/>
                    <a:pt x="2510544" y="1150072"/>
                  </a:cubicBezTo>
                  <a:cubicBezTo>
                    <a:pt x="2509354" y="1153524"/>
                    <a:pt x="2503056" y="1156393"/>
                    <a:pt x="2507371" y="1160172"/>
                  </a:cubicBezTo>
                  <a:cubicBezTo>
                    <a:pt x="2510614" y="1162994"/>
                    <a:pt x="2514462" y="1157956"/>
                    <a:pt x="2518124" y="1156650"/>
                  </a:cubicBezTo>
                  <a:cubicBezTo>
                    <a:pt x="2520387" y="1155833"/>
                    <a:pt x="2522346" y="1153991"/>
                    <a:pt x="2524656" y="1153501"/>
                  </a:cubicBezTo>
                  <a:cubicBezTo>
                    <a:pt x="2530650" y="1152171"/>
                    <a:pt x="2536832" y="1153548"/>
                    <a:pt x="2539257" y="1159122"/>
                  </a:cubicBezTo>
                  <a:cubicBezTo>
                    <a:pt x="2541847" y="1165070"/>
                    <a:pt x="2535409" y="1168756"/>
                    <a:pt x="2531467" y="1169409"/>
                  </a:cubicBezTo>
                  <a:cubicBezTo>
                    <a:pt x="2511663" y="1172651"/>
                    <a:pt x="2513039" y="1194298"/>
                    <a:pt x="2500560" y="1203651"/>
                  </a:cubicBezTo>
                  <a:cubicBezTo>
                    <a:pt x="2499977" y="1204094"/>
                    <a:pt x="2499300" y="1205564"/>
                    <a:pt x="2499464" y="1205681"/>
                  </a:cubicBezTo>
                  <a:cubicBezTo>
                    <a:pt x="2510894" y="1215827"/>
                    <a:pt x="2497971" y="1227770"/>
                    <a:pt x="2502100" y="1239153"/>
                  </a:cubicBezTo>
                  <a:cubicBezTo>
                    <a:pt x="2506462" y="1251142"/>
                    <a:pt x="2500770" y="1264321"/>
                    <a:pt x="2501143" y="1277104"/>
                  </a:cubicBezTo>
                  <a:cubicBezTo>
                    <a:pt x="2501330" y="1283122"/>
                    <a:pt x="2501120" y="1286597"/>
                    <a:pt x="2508888" y="1282982"/>
                  </a:cubicBezTo>
                  <a:cubicBezTo>
                    <a:pt x="2515582" y="1279856"/>
                    <a:pt x="2521343" y="1275868"/>
                    <a:pt x="2526778" y="1271039"/>
                  </a:cubicBezTo>
                  <a:cubicBezTo>
                    <a:pt x="2528808" y="1269220"/>
                    <a:pt x="2531677" y="1267167"/>
                    <a:pt x="2534312" y="1269663"/>
                  </a:cubicBezTo>
                  <a:cubicBezTo>
                    <a:pt x="2536925" y="1272135"/>
                    <a:pt x="2535386" y="1275238"/>
                    <a:pt x="2533356" y="1277197"/>
                  </a:cubicBezTo>
                  <a:cubicBezTo>
                    <a:pt x="2525099" y="1285151"/>
                    <a:pt x="2518964" y="1296114"/>
                    <a:pt x="2505389" y="1296721"/>
                  </a:cubicBezTo>
                  <a:cubicBezTo>
                    <a:pt x="2498671" y="1297024"/>
                    <a:pt x="2497644" y="1302412"/>
                    <a:pt x="2498811" y="1307334"/>
                  </a:cubicBezTo>
                  <a:cubicBezTo>
                    <a:pt x="2503173" y="1325575"/>
                    <a:pt x="2494822" y="1342136"/>
                    <a:pt x="2491790" y="1359234"/>
                  </a:cubicBezTo>
                  <a:cubicBezTo>
                    <a:pt x="2489130" y="1374325"/>
                    <a:pt x="2482133" y="1388391"/>
                    <a:pt x="2491300" y="1403809"/>
                  </a:cubicBezTo>
                  <a:cubicBezTo>
                    <a:pt x="2496105" y="1411903"/>
                    <a:pt x="2490390" y="1419811"/>
                    <a:pt x="2487638" y="1428371"/>
                  </a:cubicBezTo>
                  <a:cubicBezTo>
                    <a:pt x="2493469" y="1423753"/>
                    <a:pt x="2499441" y="1419297"/>
                    <a:pt x="2505039" y="1414422"/>
                  </a:cubicBezTo>
                  <a:cubicBezTo>
                    <a:pt x="2508094" y="1411787"/>
                    <a:pt x="2511546" y="1409384"/>
                    <a:pt x="2514416" y="1412906"/>
                  </a:cubicBezTo>
                  <a:cubicBezTo>
                    <a:pt x="2517121" y="1416218"/>
                    <a:pt x="2512993" y="1418364"/>
                    <a:pt x="2510800" y="1420604"/>
                  </a:cubicBezTo>
                  <a:cubicBezTo>
                    <a:pt x="2506065" y="1425455"/>
                    <a:pt x="2499744" y="1429421"/>
                    <a:pt x="2500047" y="1437375"/>
                  </a:cubicBezTo>
                  <a:cubicBezTo>
                    <a:pt x="2500187" y="1441224"/>
                    <a:pt x="2497994" y="1446449"/>
                    <a:pt x="2502496" y="1448501"/>
                  </a:cubicBezTo>
                  <a:cubicBezTo>
                    <a:pt x="2507535" y="1450810"/>
                    <a:pt x="2510614" y="1445539"/>
                    <a:pt x="2513063" y="1442577"/>
                  </a:cubicBezTo>
                  <a:cubicBezTo>
                    <a:pt x="2523046" y="1430354"/>
                    <a:pt x="2532376" y="1417571"/>
                    <a:pt x="2541987" y="1405045"/>
                  </a:cubicBezTo>
                  <a:cubicBezTo>
                    <a:pt x="2548238" y="1396905"/>
                    <a:pt x="2553720" y="1388018"/>
                    <a:pt x="2564519" y="1384682"/>
                  </a:cubicBezTo>
                  <a:cubicBezTo>
                    <a:pt x="2568905" y="1383329"/>
                    <a:pt x="2573243" y="1380740"/>
                    <a:pt x="2576369" y="1385662"/>
                  </a:cubicBezTo>
                  <a:cubicBezTo>
                    <a:pt x="2579075" y="1389930"/>
                    <a:pt x="2575949" y="1393709"/>
                    <a:pt x="2572847" y="1396228"/>
                  </a:cubicBezTo>
                  <a:cubicBezTo>
                    <a:pt x="2560251" y="1406468"/>
                    <a:pt x="2548098" y="1416988"/>
                    <a:pt x="2538371" y="1430214"/>
                  </a:cubicBezTo>
                  <a:cubicBezTo>
                    <a:pt x="2532283" y="1438471"/>
                    <a:pt x="2530184" y="1448688"/>
                    <a:pt x="2523979" y="1456759"/>
                  </a:cubicBezTo>
                  <a:cubicBezTo>
                    <a:pt x="2521343" y="1460187"/>
                    <a:pt x="2524353" y="1460957"/>
                    <a:pt x="2526452" y="1463033"/>
                  </a:cubicBezTo>
                  <a:cubicBezTo>
                    <a:pt x="2532960" y="1469448"/>
                    <a:pt x="2532120" y="1475932"/>
                    <a:pt x="2524632" y="1481181"/>
                  </a:cubicBezTo>
                  <a:cubicBezTo>
                    <a:pt x="2522346" y="1482790"/>
                    <a:pt x="2519664" y="1484050"/>
                    <a:pt x="2516982" y="1484843"/>
                  </a:cubicBezTo>
                  <a:cubicBezTo>
                    <a:pt x="2510870" y="1486615"/>
                    <a:pt x="2504129" y="1489998"/>
                    <a:pt x="2498927" y="1483770"/>
                  </a:cubicBezTo>
                  <a:cubicBezTo>
                    <a:pt x="2492816" y="1476445"/>
                    <a:pt x="2502776" y="1473903"/>
                    <a:pt x="2504526" y="1468748"/>
                  </a:cubicBezTo>
                  <a:cubicBezTo>
                    <a:pt x="2496688" y="1460934"/>
                    <a:pt x="2483882" y="1469238"/>
                    <a:pt x="2476768" y="1459861"/>
                  </a:cubicBezTo>
                  <a:cubicBezTo>
                    <a:pt x="2476628" y="1459674"/>
                    <a:pt x="2475812" y="1459674"/>
                    <a:pt x="2475695" y="1459837"/>
                  </a:cubicBezTo>
                  <a:cubicBezTo>
                    <a:pt x="2465268" y="1473576"/>
                    <a:pt x="2459834" y="1462940"/>
                    <a:pt x="2451786" y="1456199"/>
                  </a:cubicBezTo>
                  <a:cubicBezTo>
                    <a:pt x="2443226" y="1449038"/>
                    <a:pt x="2432332" y="1444653"/>
                    <a:pt x="2418873" y="1437048"/>
                  </a:cubicBezTo>
                  <a:cubicBezTo>
                    <a:pt x="2432892" y="1437865"/>
                    <a:pt x="2435738" y="1428208"/>
                    <a:pt x="2441803" y="1422750"/>
                  </a:cubicBezTo>
                  <a:cubicBezTo>
                    <a:pt x="2446025" y="1418948"/>
                    <a:pt x="2442713" y="1413839"/>
                    <a:pt x="2438164" y="1412230"/>
                  </a:cubicBezTo>
                  <a:cubicBezTo>
                    <a:pt x="2426804" y="1408241"/>
                    <a:pt x="2429673" y="1402596"/>
                    <a:pt x="2435645" y="1396368"/>
                  </a:cubicBezTo>
                  <a:cubicBezTo>
                    <a:pt x="2446934" y="1384542"/>
                    <a:pt x="2446725" y="1379924"/>
                    <a:pt x="2433709" y="1371806"/>
                  </a:cubicBezTo>
                  <a:cubicBezTo>
                    <a:pt x="2429604" y="1369264"/>
                    <a:pt x="2426105" y="1373322"/>
                    <a:pt x="2424961" y="1375655"/>
                  </a:cubicBezTo>
                  <a:cubicBezTo>
                    <a:pt x="2420040" y="1385778"/>
                    <a:pt x="2409660" y="1392566"/>
                    <a:pt x="2407724" y="1404556"/>
                  </a:cubicBezTo>
                  <a:cubicBezTo>
                    <a:pt x="2407257" y="1407495"/>
                    <a:pt x="2404995" y="1410574"/>
                    <a:pt x="2402732" y="1412673"/>
                  </a:cubicBezTo>
                  <a:cubicBezTo>
                    <a:pt x="2398790" y="1416382"/>
                    <a:pt x="2393705" y="1419297"/>
                    <a:pt x="2388620" y="1415309"/>
                  </a:cubicBezTo>
                  <a:cubicBezTo>
                    <a:pt x="2383418" y="1411227"/>
                    <a:pt x="2388200" y="1407378"/>
                    <a:pt x="2390253" y="1403739"/>
                  </a:cubicBezTo>
                  <a:cubicBezTo>
                    <a:pt x="2395641" y="1394176"/>
                    <a:pt x="2401566" y="1384985"/>
                    <a:pt x="2410453" y="1378197"/>
                  </a:cubicBezTo>
                  <a:cubicBezTo>
                    <a:pt x="2415025" y="1374699"/>
                    <a:pt x="2414605" y="1368494"/>
                    <a:pt x="2417731" y="1364715"/>
                  </a:cubicBezTo>
                  <a:cubicBezTo>
                    <a:pt x="2420227" y="1361683"/>
                    <a:pt x="2425498" y="1359117"/>
                    <a:pt x="2429323" y="1359397"/>
                  </a:cubicBezTo>
                  <a:cubicBezTo>
                    <a:pt x="2437231" y="1359957"/>
                    <a:pt x="2440660" y="1355455"/>
                    <a:pt x="2442713" y="1349740"/>
                  </a:cubicBezTo>
                  <a:cubicBezTo>
                    <a:pt x="2444928" y="1343605"/>
                    <a:pt x="2442666" y="1337564"/>
                    <a:pt x="2438234" y="1332946"/>
                  </a:cubicBezTo>
                  <a:cubicBezTo>
                    <a:pt x="2426501" y="1320676"/>
                    <a:pt x="2426408" y="1320770"/>
                    <a:pt x="2439330" y="1311579"/>
                  </a:cubicBezTo>
                  <a:cubicBezTo>
                    <a:pt x="2442922" y="1309037"/>
                    <a:pt x="2451483" y="1283192"/>
                    <a:pt x="2449897" y="1279203"/>
                  </a:cubicBezTo>
                  <a:cubicBezTo>
                    <a:pt x="2447517" y="1273302"/>
                    <a:pt x="2443202" y="1277057"/>
                    <a:pt x="2441289" y="1278713"/>
                  </a:cubicBezTo>
                  <a:cubicBezTo>
                    <a:pt x="2437114" y="1282352"/>
                    <a:pt x="2434245" y="1287484"/>
                    <a:pt x="2430210" y="1291356"/>
                  </a:cubicBezTo>
                  <a:cubicBezTo>
                    <a:pt x="2426944" y="1294505"/>
                    <a:pt x="2422512" y="1297001"/>
                    <a:pt x="2418664" y="1292079"/>
                  </a:cubicBezTo>
                  <a:cubicBezTo>
                    <a:pt x="2415211" y="1287670"/>
                    <a:pt x="2414768" y="1283448"/>
                    <a:pt x="2420786" y="1280136"/>
                  </a:cubicBezTo>
                  <a:cubicBezTo>
                    <a:pt x="2432426" y="1273745"/>
                    <a:pt x="2439750" y="1261102"/>
                    <a:pt x="2455052" y="1259330"/>
                  </a:cubicBezTo>
                  <a:cubicBezTo>
                    <a:pt x="2462726" y="1258443"/>
                    <a:pt x="2465338" y="1248646"/>
                    <a:pt x="2467111" y="1240996"/>
                  </a:cubicBezTo>
                  <a:cubicBezTo>
                    <a:pt x="2467391" y="1239829"/>
                    <a:pt x="2465595" y="1237030"/>
                    <a:pt x="2465455" y="1237077"/>
                  </a:cubicBezTo>
                  <a:cubicBezTo>
                    <a:pt x="2455752" y="1240389"/>
                    <a:pt x="2444508" y="1233065"/>
                    <a:pt x="2435598" y="1241392"/>
                  </a:cubicBezTo>
                  <a:cubicBezTo>
                    <a:pt x="2433825" y="1243048"/>
                    <a:pt x="2432029" y="1244844"/>
                    <a:pt x="2429906" y="1245917"/>
                  </a:cubicBezTo>
                  <a:cubicBezTo>
                    <a:pt x="2426828" y="1247457"/>
                    <a:pt x="2423305" y="1250489"/>
                    <a:pt x="2420016" y="1247014"/>
                  </a:cubicBezTo>
                  <a:cubicBezTo>
                    <a:pt x="2417194" y="1244028"/>
                    <a:pt x="2420156" y="1240599"/>
                    <a:pt x="2421440" y="1238080"/>
                  </a:cubicBezTo>
                  <a:cubicBezTo>
                    <a:pt x="2427551" y="1226067"/>
                    <a:pt x="2439750" y="1221425"/>
                    <a:pt x="2450830" y="1216107"/>
                  </a:cubicBezTo>
                  <a:cubicBezTo>
                    <a:pt x="2460906" y="1211279"/>
                    <a:pt x="2464195" y="1203744"/>
                    <a:pt x="2457617" y="1195114"/>
                  </a:cubicBezTo>
                  <a:cubicBezTo>
                    <a:pt x="2451809" y="1187510"/>
                    <a:pt x="2457244" y="1181515"/>
                    <a:pt x="2460207" y="1175217"/>
                  </a:cubicBezTo>
                  <a:cubicBezTo>
                    <a:pt x="2460813" y="1173911"/>
                    <a:pt x="2462889" y="1173374"/>
                    <a:pt x="2463916" y="1172161"/>
                  </a:cubicBezTo>
                  <a:cubicBezTo>
                    <a:pt x="2467741" y="1167636"/>
                    <a:pt x="2474879" y="1162505"/>
                    <a:pt x="2470867" y="1156883"/>
                  </a:cubicBezTo>
                  <a:cubicBezTo>
                    <a:pt x="2466528" y="1150795"/>
                    <a:pt x="2460673" y="1158143"/>
                    <a:pt x="2456125" y="1160312"/>
                  </a:cubicBezTo>
                  <a:cubicBezTo>
                    <a:pt x="2444485" y="1165863"/>
                    <a:pt x="2433452" y="1172255"/>
                    <a:pt x="2427248" y="1184851"/>
                  </a:cubicBezTo>
                  <a:cubicBezTo>
                    <a:pt x="2424752" y="1189936"/>
                    <a:pt x="2420156" y="1194881"/>
                    <a:pt x="2413345" y="1195650"/>
                  </a:cubicBezTo>
                  <a:cubicBezTo>
                    <a:pt x="2410033" y="1196024"/>
                    <a:pt x="2406348" y="1196257"/>
                    <a:pt x="2405041" y="1192548"/>
                  </a:cubicBezTo>
                  <a:cubicBezTo>
                    <a:pt x="2403875" y="1189236"/>
                    <a:pt x="2405461" y="1185620"/>
                    <a:pt x="2408703" y="1184431"/>
                  </a:cubicBezTo>
                  <a:cubicBezTo>
                    <a:pt x="2420623" y="1180115"/>
                    <a:pt x="2427481" y="1170855"/>
                    <a:pt x="2433429" y="1160545"/>
                  </a:cubicBezTo>
                  <a:cubicBezTo>
                    <a:pt x="2435668" y="1156650"/>
                    <a:pt x="2439820" y="1155040"/>
                    <a:pt x="2443435" y="1154131"/>
                  </a:cubicBezTo>
                  <a:cubicBezTo>
                    <a:pt x="2457221" y="1150632"/>
                    <a:pt x="2465408" y="1139459"/>
                    <a:pt x="2475998" y="1131598"/>
                  </a:cubicBezTo>
                  <a:cubicBezTo>
                    <a:pt x="2477444" y="1130525"/>
                    <a:pt x="2479381" y="1127539"/>
                    <a:pt x="2478914" y="1126816"/>
                  </a:cubicBezTo>
                  <a:cubicBezTo>
                    <a:pt x="2472896" y="1117136"/>
                    <a:pt x="2482016" y="1110162"/>
                    <a:pt x="2482786" y="1102091"/>
                  </a:cubicBezTo>
                  <a:cubicBezTo>
                    <a:pt x="2485002" y="1078742"/>
                    <a:pt x="2503523" y="1064023"/>
                    <a:pt x="2511033" y="1043730"/>
                  </a:cubicBezTo>
                  <a:cubicBezTo>
                    <a:pt x="2511546" y="1042354"/>
                    <a:pt x="2511220" y="1040698"/>
                    <a:pt x="2511290" y="1039461"/>
                  </a:cubicBezTo>
                  <a:cubicBezTo>
                    <a:pt x="2507581" y="1036429"/>
                    <a:pt x="2506975" y="1040278"/>
                    <a:pt x="2505249" y="1041327"/>
                  </a:cubicBezTo>
                  <a:cubicBezTo>
                    <a:pt x="2502193" y="1043194"/>
                    <a:pt x="2498671" y="1044220"/>
                    <a:pt x="2497155" y="1040115"/>
                  </a:cubicBezTo>
                  <a:cubicBezTo>
                    <a:pt x="2495662" y="1036056"/>
                    <a:pt x="2498787" y="1034166"/>
                    <a:pt x="2502473" y="1034073"/>
                  </a:cubicBezTo>
                  <a:cubicBezTo>
                    <a:pt x="2505039" y="1034003"/>
                    <a:pt x="2507208" y="1034190"/>
                    <a:pt x="2508094" y="1031064"/>
                  </a:cubicBezTo>
                  <a:cubicBezTo>
                    <a:pt x="2513016" y="1013686"/>
                    <a:pt x="2523466" y="997988"/>
                    <a:pt x="2534966" y="986139"/>
                  </a:cubicBezTo>
                  <a:cubicBezTo>
                    <a:pt x="2547911" y="972796"/>
                    <a:pt x="2552273" y="954696"/>
                    <a:pt x="2565966" y="942426"/>
                  </a:cubicBezTo>
                  <a:cubicBezTo>
                    <a:pt x="2572007" y="936992"/>
                    <a:pt x="2578911" y="929154"/>
                    <a:pt x="2568065" y="918914"/>
                  </a:cubicBezTo>
                  <a:cubicBezTo>
                    <a:pt x="2562560" y="913712"/>
                    <a:pt x="2569488" y="907088"/>
                    <a:pt x="2576229" y="904872"/>
                  </a:cubicBezTo>
                  <a:cubicBezTo>
                    <a:pt x="2586376" y="901513"/>
                    <a:pt x="2594726" y="894935"/>
                    <a:pt x="2604196" y="890340"/>
                  </a:cubicBezTo>
                  <a:cubicBezTo>
                    <a:pt x="2610448" y="887308"/>
                    <a:pt x="2612407" y="882433"/>
                    <a:pt x="2607089" y="876765"/>
                  </a:cubicBezTo>
                  <a:cubicBezTo>
                    <a:pt x="2602843" y="872263"/>
                    <a:pt x="2602867" y="863399"/>
                    <a:pt x="2593723" y="863655"/>
                  </a:cubicBezTo>
                  <a:cubicBezTo>
                    <a:pt x="2592160" y="863702"/>
                    <a:pt x="2591181" y="861486"/>
                    <a:pt x="2592184" y="859853"/>
                  </a:cubicBezTo>
                  <a:cubicBezTo>
                    <a:pt x="2593956" y="856961"/>
                    <a:pt x="2597199" y="854069"/>
                    <a:pt x="2600044" y="855398"/>
                  </a:cubicBezTo>
                  <a:cubicBezTo>
                    <a:pt x="2606576" y="858454"/>
                    <a:pt x="2610005" y="856401"/>
                    <a:pt x="2612174" y="850360"/>
                  </a:cubicBezTo>
                  <a:cubicBezTo>
                    <a:pt x="2613573" y="846464"/>
                    <a:pt x="2615253" y="841006"/>
                    <a:pt x="2610401" y="839840"/>
                  </a:cubicBezTo>
                  <a:cubicBezTo>
                    <a:pt x="2604266" y="838347"/>
                    <a:pt x="2601700" y="826428"/>
                    <a:pt x="2592277" y="834218"/>
                  </a:cubicBezTo>
                  <a:cubicBezTo>
                    <a:pt x="2583996" y="841053"/>
                    <a:pt x="2573546" y="844575"/>
                    <a:pt x="2566432" y="853789"/>
                  </a:cubicBezTo>
                  <a:cubicBezTo>
                    <a:pt x="2560811" y="861043"/>
                    <a:pt x="2550197" y="862326"/>
                    <a:pt x="2541613" y="865638"/>
                  </a:cubicBezTo>
                  <a:cubicBezTo>
                    <a:pt x="2526195" y="871586"/>
                    <a:pt x="2512550" y="881126"/>
                    <a:pt x="2498181" y="888801"/>
                  </a:cubicBezTo>
                  <a:cubicBezTo>
                    <a:pt x="2485048" y="895822"/>
                    <a:pt x="2483416" y="916721"/>
                    <a:pt x="2465618" y="922553"/>
                  </a:cubicBezTo>
                  <a:cubicBezTo>
                    <a:pt x="2472266" y="925679"/>
                    <a:pt x="2474622" y="923019"/>
                    <a:pt x="2476745" y="920010"/>
                  </a:cubicBezTo>
                  <a:cubicBezTo>
                    <a:pt x="2479171" y="916605"/>
                    <a:pt x="2482250" y="913736"/>
                    <a:pt x="2486122" y="912569"/>
                  </a:cubicBezTo>
                  <a:cubicBezTo>
                    <a:pt x="2490973" y="911100"/>
                    <a:pt x="2497085" y="908721"/>
                    <a:pt x="2500047" y="914902"/>
                  </a:cubicBezTo>
                  <a:cubicBezTo>
                    <a:pt x="2503289" y="921643"/>
                    <a:pt x="2497061" y="924606"/>
                    <a:pt x="2492466" y="926238"/>
                  </a:cubicBezTo>
                  <a:cubicBezTo>
                    <a:pt x="2481993" y="929947"/>
                    <a:pt x="2474692" y="937201"/>
                    <a:pt x="2468417" y="945669"/>
                  </a:cubicBezTo>
                  <a:cubicBezTo>
                    <a:pt x="2463029" y="952946"/>
                    <a:pt x="2456708" y="958731"/>
                    <a:pt x="2448567" y="962860"/>
                  </a:cubicBezTo>
                  <a:cubicBezTo>
                    <a:pt x="2442876" y="965752"/>
                    <a:pt x="2437907" y="969274"/>
                    <a:pt x="2445651" y="976225"/>
                  </a:cubicBezTo>
                  <a:cubicBezTo>
                    <a:pt x="2449967" y="980097"/>
                    <a:pt x="2445162" y="988635"/>
                    <a:pt x="2438327" y="987958"/>
                  </a:cubicBezTo>
                  <a:cubicBezTo>
                    <a:pt x="2430210" y="987142"/>
                    <a:pt x="2428974" y="990711"/>
                    <a:pt x="2427784" y="997195"/>
                  </a:cubicBezTo>
                  <a:cubicBezTo>
                    <a:pt x="2426641" y="1003470"/>
                    <a:pt x="2420203" y="1011284"/>
                    <a:pt x="2422256" y="1015179"/>
                  </a:cubicBezTo>
                  <a:cubicBezTo>
                    <a:pt x="2428904" y="1027799"/>
                    <a:pt x="2416611" y="1030481"/>
                    <a:pt x="2413602" y="1037875"/>
                  </a:cubicBezTo>
                  <a:cubicBezTo>
                    <a:pt x="2402382" y="1065446"/>
                    <a:pt x="2392352" y="1093624"/>
                    <a:pt x="2388177" y="1123387"/>
                  </a:cubicBezTo>
                  <a:cubicBezTo>
                    <a:pt x="2387827" y="1125837"/>
                    <a:pt x="2387827" y="1128589"/>
                    <a:pt x="2390323" y="1129849"/>
                  </a:cubicBezTo>
                  <a:cubicBezTo>
                    <a:pt x="2392795" y="1131108"/>
                    <a:pt x="2394988" y="1129172"/>
                    <a:pt x="2396924" y="1127889"/>
                  </a:cubicBezTo>
                  <a:cubicBezTo>
                    <a:pt x="2403595" y="1123457"/>
                    <a:pt x="2410150" y="1118839"/>
                    <a:pt x="2419317" y="1112518"/>
                  </a:cubicBezTo>
                  <a:cubicBezTo>
                    <a:pt x="2414442" y="1126046"/>
                    <a:pt x="2409823" y="1135703"/>
                    <a:pt x="2397227" y="1138013"/>
                  </a:cubicBezTo>
                  <a:cubicBezTo>
                    <a:pt x="2388690" y="1139575"/>
                    <a:pt x="2386171" y="1144194"/>
                    <a:pt x="2384491" y="1152731"/>
                  </a:cubicBezTo>
                  <a:cubicBezTo>
                    <a:pt x="2382112" y="1164767"/>
                    <a:pt x="2379966" y="1176313"/>
                    <a:pt x="2383092" y="1188396"/>
                  </a:cubicBezTo>
                  <a:cubicBezTo>
                    <a:pt x="2384211" y="1192758"/>
                    <a:pt x="2384445" y="1197446"/>
                    <a:pt x="2390883" y="1197143"/>
                  </a:cubicBezTo>
                  <a:cubicBezTo>
                    <a:pt x="2393729" y="1197027"/>
                    <a:pt x="2398160" y="1195324"/>
                    <a:pt x="2398160" y="1200642"/>
                  </a:cubicBezTo>
                  <a:cubicBezTo>
                    <a:pt x="2398160" y="1204444"/>
                    <a:pt x="2396154" y="1207920"/>
                    <a:pt x="2392352" y="1209226"/>
                  </a:cubicBezTo>
                  <a:cubicBezTo>
                    <a:pt x="2375021" y="1215244"/>
                    <a:pt x="2376001" y="1230779"/>
                    <a:pt x="2372222" y="1244961"/>
                  </a:cubicBezTo>
                  <a:cubicBezTo>
                    <a:pt x="2379010" y="1244331"/>
                    <a:pt x="2383535" y="1240809"/>
                    <a:pt x="2385191" y="1236960"/>
                  </a:cubicBezTo>
                  <a:cubicBezTo>
                    <a:pt x="2390463" y="1224598"/>
                    <a:pt x="2404225" y="1220026"/>
                    <a:pt x="2410057" y="1208246"/>
                  </a:cubicBezTo>
                  <a:cubicBezTo>
                    <a:pt x="2411409" y="1205517"/>
                    <a:pt x="2416004" y="1201249"/>
                    <a:pt x="2420133" y="1204841"/>
                  </a:cubicBezTo>
                  <a:cubicBezTo>
                    <a:pt x="2424098" y="1208293"/>
                    <a:pt x="2421346" y="1212608"/>
                    <a:pt x="2418454" y="1215501"/>
                  </a:cubicBezTo>
                  <a:cubicBezTo>
                    <a:pt x="2407957" y="1225974"/>
                    <a:pt x="2397437" y="1236307"/>
                    <a:pt x="2390206" y="1249580"/>
                  </a:cubicBezTo>
                  <a:cubicBezTo>
                    <a:pt x="2387780" y="1254035"/>
                    <a:pt x="2384211" y="1258676"/>
                    <a:pt x="2377564" y="1256461"/>
                  </a:cubicBezTo>
                  <a:cubicBezTo>
                    <a:pt x="2373528" y="1255108"/>
                    <a:pt x="2372502" y="1257907"/>
                    <a:pt x="2371896" y="1260776"/>
                  </a:cubicBezTo>
                  <a:cubicBezTo>
                    <a:pt x="2368956" y="1274958"/>
                    <a:pt x="2365994" y="1289047"/>
                    <a:pt x="2366251" y="1303742"/>
                  </a:cubicBezTo>
                  <a:cubicBezTo>
                    <a:pt x="2366484" y="1318040"/>
                    <a:pt x="2363708" y="1331966"/>
                    <a:pt x="2360326" y="1346008"/>
                  </a:cubicBezTo>
                  <a:cubicBezTo>
                    <a:pt x="2357830" y="1356388"/>
                    <a:pt x="2359673" y="1368121"/>
                    <a:pt x="2360373" y="1378967"/>
                  </a:cubicBezTo>
                  <a:cubicBezTo>
                    <a:pt x="2360606" y="1382676"/>
                    <a:pt x="2357434" y="1386945"/>
                    <a:pt x="2360909" y="1390700"/>
                  </a:cubicBezTo>
                  <a:cubicBezTo>
                    <a:pt x="2361049" y="1390747"/>
                    <a:pt x="2361749" y="1391213"/>
                    <a:pt x="2362355" y="1391097"/>
                  </a:cubicBezTo>
                  <a:cubicBezTo>
                    <a:pt x="2366461" y="1390350"/>
                    <a:pt x="2370286" y="1383539"/>
                    <a:pt x="2373878" y="1387691"/>
                  </a:cubicBezTo>
                  <a:cubicBezTo>
                    <a:pt x="2378147" y="1392636"/>
                    <a:pt x="2374041" y="1398794"/>
                    <a:pt x="2370519" y="1403016"/>
                  </a:cubicBezTo>
                  <a:cubicBezTo>
                    <a:pt x="2356081" y="1420394"/>
                    <a:pt x="2340499" y="1436512"/>
                    <a:pt x="2322072" y="1450017"/>
                  </a:cubicBezTo>
                  <a:cubicBezTo>
                    <a:pt x="2311202" y="1457971"/>
                    <a:pt x="2304997" y="1470334"/>
                    <a:pt x="2302152" y="1483816"/>
                  </a:cubicBezTo>
                  <a:cubicBezTo>
                    <a:pt x="2301592" y="1486499"/>
                    <a:pt x="2300612" y="1490021"/>
                    <a:pt x="2303575" y="1491561"/>
                  </a:cubicBezTo>
                  <a:cubicBezTo>
                    <a:pt x="2307167" y="1493450"/>
                    <a:pt x="2309942" y="1490371"/>
                    <a:pt x="2311575" y="1487805"/>
                  </a:cubicBezTo>
                  <a:cubicBezTo>
                    <a:pt x="2315471" y="1481670"/>
                    <a:pt x="2318783" y="1475162"/>
                    <a:pt x="2322258" y="1468748"/>
                  </a:cubicBezTo>
                  <a:cubicBezTo>
                    <a:pt x="2326924" y="1460164"/>
                    <a:pt x="2333525" y="1454333"/>
                    <a:pt x="2343345" y="1452047"/>
                  </a:cubicBezTo>
                  <a:cubicBezTo>
                    <a:pt x="2349200" y="1450670"/>
                    <a:pt x="2355218" y="1448804"/>
                    <a:pt x="2357690" y="1442110"/>
                  </a:cubicBezTo>
                  <a:cubicBezTo>
                    <a:pt x="2358763" y="1439194"/>
                    <a:pt x="2359836" y="1434949"/>
                    <a:pt x="2364011" y="1437072"/>
                  </a:cubicBezTo>
                  <a:cubicBezTo>
                    <a:pt x="2367534" y="1438868"/>
                    <a:pt x="2366437" y="1442903"/>
                    <a:pt x="2364758" y="1445725"/>
                  </a:cubicBezTo>
                  <a:cubicBezTo>
                    <a:pt x="2358483" y="1456269"/>
                    <a:pt x="2361282" y="1466882"/>
                    <a:pt x="2364175" y="1477472"/>
                  </a:cubicBezTo>
                  <a:cubicBezTo>
                    <a:pt x="2365948" y="1483980"/>
                    <a:pt x="2369096" y="1485146"/>
                    <a:pt x="2374112" y="1479641"/>
                  </a:cubicBezTo>
                  <a:cubicBezTo>
                    <a:pt x="2379430" y="1473786"/>
                    <a:pt x="2382672" y="1466998"/>
                    <a:pt x="2385471" y="1459744"/>
                  </a:cubicBezTo>
                  <a:cubicBezTo>
                    <a:pt x="2387407" y="1454706"/>
                    <a:pt x="2388503" y="1448688"/>
                    <a:pt x="2397974" y="1446752"/>
                  </a:cubicBezTo>
                  <a:cubicBezTo>
                    <a:pt x="2388457" y="1462450"/>
                    <a:pt x="2388014" y="1477355"/>
                    <a:pt x="2395361" y="1492470"/>
                  </a:cubicBezTo>
                  <a:cubicBezTo>
                    <a:pt x="2401309" y="1490814"/>
                    <a:pt x="2402569" y="1487199"/>
                    <a:pt x="2403105" y="1480947"/>
                  </a:cubicBezTo>
                  <a:cubicBezTo>
                    <a:pt x="2403502" y="1476375"/>
                    <a:pt x="2407094" y="1471477"/>
                    <a:pt x="2408237" y="1466322"/>
                  </a:cubicBezTo>
                  <a:cubicBezTo>
                    <a:pt x="2409567" y="1460374"/>
                    <a:pt x="2410966" y="1451347"/>
                    <a:pt x="2417427" y="1452723"/>
                  </a:cubicBezTo>
                  <a:cubicBezTo>
                    <a:pt x="2425195" y="1454379"/>
                    <a:pt x="2418524" y="1462147"/>
                    <a:pt x="2418477" y="1467255"/>
                  </a:cubicBezTo>
                  <a:cubicBezTo>
                    <a:pt x="2418407" y="1472947"/>
                    <a:pt x="2416191" y="1479641"/>
                    <a:pt x="2425685" y="1480411"/>
                  </a:cubicBezTo>
                  <a:cubicBezTo>
                    <a:pt x="2431096" y="1480854"/>
                    <a:pt x="2430863" y="1485566"/>
                    <a:pt x="2429347" y="1488738"/>
                  </a:cubicBezTo>
                  <a:cubicBezTo>
                    <a:pt x="2426991" y="1493660"/>
                    <a:pt x="2428367" y="1502407"/>
                    <a:pt x="2422326" y="1502990"/>
                  </a:cubicBezTo>
                  <a:cubicBezTo>
                    <a:pt x="2415211" y="1503667"/>
                    <a:pt x="2419643" y="1495246"/>
                    <a:pt x="2417404" y="1491467"/>
                  </a:cubicBezTo>
                  <a:cubicBezTo>
                    <a:pt x="2405764" y="1496809"/>
                    <a:pt x="2398137" y="1509311"/>
                    <a:pt x="2399606" y="1521021"/>
                  </a:cubicBezTo>
                  <a:cubicBezTo>
                    <a:pt x="2399770" y="1522397"/>
                    <a:pt x="2400936" y="1524286"/>
                    <a:pt x="2402102" y="1524730"/>
                  </a:cubicBezTo>
                  <a:cubicBezTo>
                    <a:pt x="2402989" y="1525056"/>
                    <a:pt x="2405205" y="1523797"/>
                    <a:pt x="2405788" y="1522700"/>
                  </a:cubicBezTo>
                  <a:cubicBezTo>
                    <a:pt x="2409147" y="1516332"/>
                    <a:pt x="2411363" y="1517662"/>
                    <a:pt x="2416145" y="1522187"/>
                  </a:cubicBezTo>
                  <a:cubicBezTo>
                    <a:pt x="2421393" y="1527179"/>
                    <a:pt x="2438537" y="1518712"/>
                    <a:pt x="2444788" y="1509755"/>
                  </a:cubicBezTo>
                  <a:cubicBezTo>
                    <a:pt x="2451576" y="1500028"/>
                    <a:pt x="2453046" y="1487922"/>
                    <a:pt x="2459530" y="1478102"/>
                  </a:cubicBezTo>
                  <a:cubicBezTo>
                    <a:pt x="2461256" y="1475489"/>
                    <a:pt x="2462119" y="1471244"/>
                    <a:pt x="2466342" y="1473203"/>
                  </a:cubicBezTo>
                  <a:cubicBezTo>
                    <a:pt x="2470424" y="1475116"/>
                    <a:pt x="2468137" y="1478825"/>
                    <a:pt x="2467274" y="1481764"/>
                  </a:cubicBezTo>
                  <a:cubicBezTo>
                    <a:pt x="2464685" y="1490674"/>
                    <a:pt x="2461956" y="1499538"/>
                    <a:pt x="2459274" y="1508402"/>
                  </a:cubicBezTo>
                  <a:cubicBezTo>
                    <a:pt x="2457081" y="1515656"/>
                    <a:pt x="2453676" y="1521814"/>
                    <a:pt x="2445885" y="1524566"/>
                  </a:cubicBezTo>
                  <a:cubicBezTo>
                    <a:pt x="2442992" y="1525593"/>
                    <a:pt x="2438980" y="1526689"/>
                    <a:pt x="2440590" y="1531121"/>
                  </a:cubicBezTo>
                  <a:cubicBezTo>
                    <a:pt x="2441989" y="1534993"/>
                    <a:pt x="2445861" y="1534480"/>
                    <a:pt x="2448987" y="1534037"/>
                  </a:cubicBezTo>
                  <a:cubicBezTo>
                    <a:pt x="2462026" y="1532124"/>
                    <a:pt x="2471146" y="1524426"/>
                    <a:pt x="2476698" y="1512997"/>
                  </a:cubicBezTo>
                  <a:cubicBezTo>
                    <a:pt x="2479031" y="1508192"/>
                    <a:pt x="2481830" y="1503876"/>
                    <a:pt x="2484839" y="1499608"/>
                  </a:cubicBezTo>
                  <a:cubicBezTo>
                    <a:pt x="2486145" y="1497742"/>
                    <a:pt x="2487824" y="1495246"/>
                    <a:pt x="2490693" y="1496762"/>
                  </a:cubicBezTo>
                  <a:cubicBezTo>
                    <a:pt x="2493143" y="1498045"/>
                    <a:pt x="2493726" y="1500844"/>
                    <a:pt x="2493003" y="1503153"/>
                  </a:cubicBezTo>
                  <a:cubicBezTo>
                    <a:pt x="2491953" y="1506582"/>
                    <a:pt x="2490787" y="1510361"/>
                    <a:pt x="2488478" y="1512927"/>
                  </a:cubicBezTo>
                  <a:cubicBezTo>
                    <a:pt x="2483159" y="1518828"/>
                    <a:pt x="2479940" y="1525616"/>
                    <a:pt x="2478004" y="1533104"/>
                  </a:cubicBezTo>
                  <a:cubicBezTo>
                    <a:pt x="2475975" y="1540941"/>
                    <a:pt x="2471730" y="1546119"/>
                    <a:pt x="2463099" y="1546726"/>
                  </a:cubicBezTo>
                  <a:cubicBezTo>
                    <a:pt x="2457758" y="1547099"/>
                    <a:pt x="2455775" y="1549991"/>
                    <a:pt x="2457921" y="1554936"/>
                  </a:cubicBezTo>
                  <a:cubicBezTo>
                    <a:pt x="2464569" y="1570378"/>
                    <a:pt x="2469094" y="1586939"/>
                    <a:pt x="2480920" y="1599722"/>
                  </a:cubicBezTo>
                  <a:cubicBezTo>
                    <a:pt x="2485352" y="1604527"/>
                    <a:pt x="2487521" y="1609799"/>
                    <a:pt x="2485328" y="1616353"/>
                  </a:cubicBezTo>
                  <a:cubicBezTo>
                    <a:pt x="2483696" y="1621205"/>
                    <a:pt x="2484885" y="1625823"/>
                    <a:pt x="2486448" y="1630558"/>
                  </a:cubicBezTo>
                  <a:cubicBezTo>
                    <a:pt x="2488104" y="1635550"/>
                    <a:pt x="2485235" y="1639376"/>
                    <a:pt x="2481177" y="1641731"/>
                  </a:cubicBezTo>
                  <a:cubicBezTo>
                    <a:pt x="2476698" y="1644344"/>
                    <a:pt x="2472663" y="1643131"/>
                    <a:pt x="2469654" y="1638699"/>
                  </a:cubicBezTo>
                  <a:cubicBezTo>
                    <a:pt x="2465152" y="1632051"/>
                    <a:pt x="2459600" y="1628366"/>
                    <a:pt x="2450807" y="1628133"/>
                  </a:cubicBezTo>
                  <a:cubicBezTo>
                    <a:pt x="2443925" y="1627969"/>
                    <a:pt x="2439237" y="1622838"/>
                    <a:pt x="2439633" y="1614814"/>
                  </a:cubicBezTo>
                  <a:cubicBezTo>
                    <a:pt x="2439867" y="1610008"/>
                    <a:pt x="2439680" y="1605180"/>
                    <a:pt x="2439680" y="1600282"/>
                  </a:cubicBezTo>
                  <a:cubicBezTo>
                    <a:pt x="2436368" y="1600398"/>
                    <a:pt x="2436064" y="1603407"/>
                    <a:pt x="2435132" y="1605320"/>
                  </a:cubicBezTo>
                  <a:cubicBezTo>
                    <a:pt x="2428554" y="1618732"/>
                    <a:pt x="2424658" y="1619502"/>
                    <a:pt x="2416261" y="1607139"/>
                  </a:cubicBezTo>
                  <a:cubicBezTo>
                    <a:pt x="2411596" y="1600305"/>
                    <a:pt x="2408307" y="1592887"/>
                    <a:pt x="2401053" y="1587849"/>
                  </a:cubicBezTo>
                  <a:cubicBezTo>
                    <a:pt x="2396504" y="1584700"/>
                    <a:pt x="2398184" y="1578029"/>
                    <a:pt x="2396224" y="1572034"/>
                  </a:cubicBezTo>
                  <a:cubicBezTo>
                    <a:pt x="2383512" y="1576606"/>
                    <a:pt x="2373085" y="1572757"/>
                    <a:pt x="2365084" y="1562004"/>
                  </a:cubicBezTo>
                  <a:cubicBezTo>
                    <a:pt x="2362892" y="1559065"/>
                    <a:pt x="2359393" y="1558062"/>
                    <a:pt x="2356384" y="1558739"/>
                  </a:cubicBezTo>
                  <a:cubicBezTo>
                    <a:pt x="2345817" y="1561048"/>
                    <a:pt x="2339519" y="1554960"/>
                    <a:pt x="2334201" y="1547682"/>
                  </a:cubicBezTo>
                  <a:cubicBezTo>
                    <a:pt x="2331635" y="1544160"/>
                    <a:pt x="2329909" y="1542947"/>
                    <a:pt x="2325501" y="1544463"/>
                  </a:cubicBezTo>
                  <a:cubicBezTo>
                    <a:pt x="2319949" y="1546353"/>
                    <a:pt x="2313325" y="1544603"/>
                    <a:pt x="2313278" y="1538375"/>
                  </a:cubicBezTo>
                  <a:cubicBezTo>
                    <a:pt x="2313185" y="1526502"/>
                    <a:pt x="2303691" y="1527342"/>
                    <a:pt x="2297533" y="1526432"/>
                  </a:cubicBezTo>
                  <a:cubicBezTo>
                    <a:pt x="2291282" y="1525499"/>
                    <a:pt x="2285474" y="1529465"/>
                    <a:pt x="2283724" y="1537372"/>
                  </a:cubicBezTo>
                  <a:cubicBezTo>
                    <a:pt x="2281905" y="1545606"/>
                    <a:pt x="2275164" y="1545186"/>
                    <a:pt x="2269146" y="1543064"/>
                  </a:cubicBezTo>
                  <a:cubicBezTo>
                    <a:pt x="2263268" y="1540988"/>
                    <a:pt x="2261751" y="1536392"/>
                    <a:pt x="2263921" y="1530281"/>
                  </a:cubicBezTo>
                  <a:cubicBezTo>
                    <a:pt x="2265857" y="1524846"/>
                    <a:pt x="2269729" y="1519691"/>
                    <a:pt x="2268119" y="1513137"/>
                  </a:cubicBezTo>
                  <a:cubicBezTo>
                    <a:pt x="2261005" y="1513323"/>
                    <a:pt x="2259745" y="1519365"/>
                    <a:pt x="2256387" y="1523050"/>
                  </a:cubicBezTo>
                  <a:cubicBezTo>
                    <a:pt x="2253891" y="1525779"/>
                    <a:pt x="2250765" y="1528368"/>
                    <a:pt x="2246940" y="1527272"/>
                  </a:cubicBezTo>
                  <a:cubicBezTo>
                    <a:pt x="2242788" y="1526059"/>
                    <a:pt x="2243861" y="1522140"/>
                    <a:pt x="2244257" y="1518992"/>
                  </a:cubicBezTo>
                  <a:cubicBezTo>
                    <a:pt x="2245354" y="1510408"/>
                    <a:pt x="2241411" y="1511177"/>
                    <a:pt x="2235883" y="1514326"/>
                  </a:cubicBezTo>
                  <a:cubicBezTo>
                    <a:pt x="2233154" y="1515889"/>
                    <a:pt x="2230005" y="1518828"/>
                    <a:pt x="2227043" y="1516822"/>
                  </a:cubicBezTo>
                  <a:cubicBezTo>
                    <a:pt x="2223381" y="1514350"/>
                    <a:pt x="2225690" y="1510174"/>
                    <a:pt x="2226226" y="1506676"/>
                  </a:cubicBezTo>
                  <a:cubicBezTo>
                    <a:pt x="2226903" y="1502290"/>
                    <a:pt x="2227393" y="1497835"/>
                    <a:pt x="2228372" y="1493520"/>
                  </a:cubicBezTo>
                  <a:cubicBezTo>
                    <a:pt x="2229515" y="1488365"/>
                    <a:pt x="2229585" y="1484633"/>
                    <a:pt x="2223707" y="1481577"/>
                  </a:cubicBezTo>
                  <a:cubicBezTo>
                    <a:pt x="2216593" y="1477868"/>
                    <a:pt x="2215147" y="1471080"/>
                    <a:pt x="2218786" y="1463803"/>
                  </a:cubicBezTo>
                  <a:cubicBezTo>
                    <a:pt x="2227999" y="1445376"/>
                    <a:pt x="2240432" y="1429351"/>
                    <a:pt x="2256293" y="1416218"/>
                  </a:cubicBezTo>
                  <a:cubicBezTo>
                    <a:pt x="2262824" y="1410807"/>
                    <a:pt x="2257949" y="1405978"/>
                    <a:pt x="2256387" y="1401127"/>
                  </a:cubicBezTo>
                  <a:cubicBezTo>
                    <a:pt x="2254870" y="1396392"/>
                    <a:pt x="2252258" y="1395272"/>
                    <a:pt x="2247570" y="1399051"/>
                  </a:cubicBezTo>
                  <a:cubicBezTo>
                    <a:pt x="2244024" y="1401920"/>
                    <a:pt x="2238122" y="1404952"/>
                    <a:pt x="2234367" y="1400544"/>
                  </a:cubicBezTo>
                  <a:cubicBezTo>
                    <a:pt x="2229982" y="1395365"/>
                    <a:pt x="2235300" y="1390700"/>
                    <a:pt x="2238403" y="1386781"/>
                  </a:cubicBezTo>
                  <a:cubicBezTo>
                    <a:pt x="2242111" y="1382116"/>
                    <a:pt x="2247010" y="1378804"/>
                    <a:pt x="2245167" y="1371270"/>
                  </a:cubicBezTo>
                  <a:cubicBezTo>
                    <a:pt x="2243557" y="1364692"/>
                    <a:pt x="2243138" y="1359677"/>
                    <a:pt x="2234111" y="1363246"/>
                  </a:cubicBezTo>
                  <a:cubicBezTo>
                    <a:pt x="2226763" y="1366161"/>
                    <a:pt x="2224524" y="1359117"/>
                    <a:pt x="2221655" y="1354522"/>
                  </a:cubicBezTo>
                  <a:cubicBezTo>
                    <a:pt x="2219042" y="1350347"/>
                    <a:pt x="2220442" y="1345635"/>
                    <a:pt x="2224407" y="1344095"/>
                  </a:cubicBezTo>
                  <a:cubicBezTo>
                    <a:pt x="2237143" y="1339197"/>
                    <a:pt x="2232828" y="1328560"/>
                    <a:pt x="2234670" y="1318880"/>
                  </a:cubicBezTo>
                  <a:cubicBezTo>
                    <a:pt x="2229445" y="1319720"/>
                    <a:pt x="2225177" y="1325388"/>
                    <a:pt x="2221071" y="1319253"/>
                  </a:cubicBezTo>
                  <a:cubicBezTo>
                    <a:pt x="2217526" y="1313935"/>
                    <a:pt x="2220885" y="1310810"/>
                    <a:pt x="2223801" y="1306541"/>
                  </a:cubicBezTo>
                  <a:cubicBezTo>
                    <a:pt x="2229259" y="1298540"/>
                    <a:pt x="2227089" y="1290306"/>
                    <a:pt x="2220862" y="1283565"/>
                  </a:cubicBezTo>
                  <a:cubicBezTo>
                    <a:pt x="2214494" y="1276707"/>
                    <a:pt x="2215217" y="1272859"/>
                    <a:pt x="2224780" y="1272205"/>
                  </a:cubicBezTo>
                  <a:cubicBezTo>
                    <a:pt x="2229795" y="1271856"/>
                    <a:pt x="2231708" y="1270783"/>
                    <a:pt x="2228792" y="1265814"/>
                  </a:cubicBezTo>
                  <a:cubicBezTo>
                    <a:pt x="2224594" y="1258630"/>
                    <a:pt x="2227766" y="1252472"/>
                    <a:pt x="2232081" y="1246804"/>
                  </a:cubicBezTo>
                  <a:cubicBezTo>
                    <a:pt x="2235440" y="1242419"/>
                    <a:pt x="2236700" y="1238360"/>
                    <a:pt x="2232734" y="1233741"/>
                  </a:cubicBezTo>
                  <a:cubicBezTo>
                    <a:pt x="2230845" y="1231549"/>
                    <a:pt x="2229515" y="1229030"/>
                    <a:pt x="2230122" y="1225951"/>
                  </a:cubicBezTo>
                  <a:cubicBezTo>
                    <a:pt x="2234764" y="1202368"/>
                    <a:pt x="2237703" y="1178133"/>
                    <a:pt x="2252048" y="1157793"/>
                  </a:cubicBezTo>
                  <a:cubicBezTo>
                    <a:pt x="2256526" y="1151448"/>
                    <a:pt x="2264061" y="1148019"/>
                    <a:pt x="2271245" y="1145407"/>
                  </a:cubicBezTo>
                  <a:cubicBezTo>
                    <a:pt x="2278010" y="1142934"/>
                    <a:pt x="2282441" y="1148882"/>
                    <a:pt x="2279246" y="1158026"/>
                  </a:cubicBezTo>
                  <a:cubicBezTo>
                    <a:pt x="2272341" y="1177666"/>
                    <a:pt x="2272528" y="1198473"/>
                    <a:pt x="2269962" y="1218533"/>
                  </a:cubicBezTo>
                  <a:cubicBezTo>
                    <a:pt x="2266650" y="1244331"/>
                    <a:pt x="2269449" y="1270853"/>
                    <a:pt x="2273788" y="1297071"/>
                  </a:cubicBezTo>
                  <a:cubicBezTo>
                    <a:pt x="2278196" y="1323755"/>
                    <a:pt x="2279292" y="1350976"/>
                    <a:pt x="2282045" y="1377941"/>
                  </a:cubicBezTo>
                  <a:cubicBezTo>
                    <a:pt x="2282698" y="1384426"/>
                    <a:pt x="2275840" y="1391027"/>
                    <a:pt x="2283001" y="1398071"/>
                  </a:cubicBezTo>
                  <a:cubicBezTo>
                    <a:pt x="2291702" y="1386292"/>
                    <a:pt x="2299049" y="1374092"/>
                    <a:pt x="2305557" y="1361356"/>
                  </a:cubicBezTo>
                  <a:cubicBezTo>
                    <a:pt x="2307283" y="1357974"/>
                    <a:pt x="2308053" y="1352236"/>
                    <a:pt x="2313651" y="1355268"/>
                  </a:cubicBezTo>
                  <a:cubicBezTo>
                    <a:pt x="2319273" y="1358324"/>
                    <a:pt x="2314421" y="1362313"/>
                    <a:pt x="2313021" y="1365625"/>
                  </a:cubicBezTo>
                  <a:cubicBezTo>
                    <a:pt x="2311459" y="1369334"/>
                    <a:pt x="2309966" y="1373392"/>
                    <a:pt x="2307330" y="1376262"/>
                  </a:cubicBezTo>
                  <a:cubicBezTo>
                    <a:pt x="2293311" y="1391493"/>
                    <a:pt x="2292098" y="1411600"/>
                    <a:pt x="2288086" y="1430097"/>
                  </a:cubicBezTo>
                  <a:cubicBezTo>
                    <a:pt x="2286337" y="1438168"/>
                    <a:pt x="2296017" y="1446938"/>
                    <a:pt x="2295574" y="1457202"/>
                  </a:cubicBezTo>
                  <a:cubicBezTo>
                    <a:pt x="2295457" y="1459698"/>
                    <a:pt x="2300542" y="1459931"/>
                    <a:pt x="2302478" y="1457225"/>
                  </a:cubicBezTo>
                  <a:cubicBezTo>
                    <a:pt x="2311575" y="1444676"/>
                    <a:pt x="2320882" y="1432243"/>
                    <a:pt x="2329023" y="1419087"/>
                  </a:cubicBezTo>
                  <a:cubicBezTo>
                    <a:pt x="2331775" y="1414632"/>
                    <a:pt x="2335064" y="1406305"/>
                    <a:pt x="2322445" y="1409337"/>
                  </a:cubicBezTo>
                  <a:cubicBezTo>
                    <a:pt x="2314654" y="1411203"/>
                    <a:pt x="2313954" y="1404602"/>
                    <a:pt x="2314724" y="1399167"/>
                  </a:cubicBezTo>
                  <a:cubicBezTo>
                    <a:pt x="2315727" y="1392146"/>
                    <a:pt x="2320369" y="1386921"/>
                    <a:pt x="2324638" y="1381393"/>
                  </a:cubicBezTo>
                  <a:cubicBezTo>
                    <a:pt x="2330562" y="1373672"/>
                    <a:pt x="2336580" y="1366185"/>
                    <a:pt x="2325244" y="1356551"/>
                  </a:cubicBezTo>
                  <a:cubicBezTo>
                    <a:pt x="2318153" y="1350510"/>
                    <a:pt x="2323448" y="1341483"/>
                    <a:pt x="2328183" y="1335791"/>
                  </a:cubicBezTo>
                  <a:cubicBezTo>
                    <a:pt x="2336067" y="1326321"/>
                    <a:pt x="2338283" y="1318810"/>
                    <a:pt x="2326784" y="1310576"/>
                  </a:cubicBezTo>
                  <a:cubicBezTo>
                    <a:pt x="2322562" y="1307567"/>
                    <a:pt x="2321139" y="1302366"/>
                    <a:pt x="2327017" y="1298517"/>
                  </a:cubicBezTo>
                  <a:cubicBezTo>
                    <a:pt x="2331449" y="1295624"/>
                    <a:pt x="2333548" y="1291286"/>
                    <a:pt x="2334364" y="1286387"/>
                  </a:cubicBezTo>
                  <a:cubicBezTo>
                    <a:pt x="2335181" y="1281466"/>
                    <a:pt x="2336627" y="1275168"/>
                    <a:pt x="2327763" y="1280276"/>
                  </a:cubicBezTo>
                  <a:cubicBezTo>
                    <a:pt x="2323215" y="1282912"/>
                    <a:pt x="2318830" y="1282282"/>
                    <a:pt x="2316030" y="1277967"/>
                  </a:cubicBezTo>
                  <a:cubicBezTo>
                    <a:pt x="2313348" y="1273838"/>
                    <a:pt x="2314421" y="1269686"/>
                    <a:pt x="2317617" y="1265698"/>
                  </a:cubicBezTo>
                  <a:cubicBezTo>
                    <a:pt x="2321139" y="1261312"/>
                    <a:pt x="2325641" y="1258863"/>
                    <a:pt x="2330819" y="1257580"/>
                  </a:cubicBezTo>
                  <a:cubicBezTo>
                    <a:pt x="2336021" y="1256297"/>
                    <a:pt x="2337747" y="1253218"/>
                    <a:pt x="2338190" y="1248040"/>
                  </a:cubicBezTo>
                  <a:cubicBezTo>
                    <a:pt x="2338703" y="1242255"/>
                    <a:pt x="2335064" y="1241579"/>
                    <a:pt x="2331122" y="1240156"/>
                  </a:cubicBezTo>
                  <a:cubicBezTo>
                    <a:pt x="2327017" y="1238663"/>
                    <a:pt x="2321839" y="1237147"/>
                    <a:pt x="2321932" y="1231735"/>
                  </a:cubicBezTo>
                  <a:cubicBezTo>
                    <a:pt x="2322049" y="1225531"/>
                    <a:pt x="2327997" y="1224621"/>
                    <a:pt x="2332452" y="1223361"/>
                  </a:cubicBezTo>
                  <a:cubicBezTo>
                    <a:pt x="2337467" y="1221938"/>
                    <a:pt x="2341829" y="1220562"/>
                    <a:pt x="2342319" y="1214451"/>
                  </a:cubicBezTo>
                  <a:cubicBezTo>
                    <a:pt x="2342808" y="1208503"/>
                    <a:pt x="2339496" y="1205587"/>
                    <a:pt x="2334201" y="1204094"/>
                  </a:cubicBezTo>
                  <a:cubicBezTo>
                    <a:pt x="2333082" y="1203768"/>
                    <a:pt x="2331752" y="1203161"/>
                    <a:pt x="2331099" y="1202252"/>
                  </a:cubicBezTo>
                  <a:cubicBezTo>
                    <a:pt x="2328393" y="1198473"/>
                    <a:pt x="2320509" y="1197913"/>
                    <a:pt x="2322002" y="1192292"/>
                  </a:cubicBezTo>
                  <a:cubicBezTo>
                    <a:pt x="2323751" y="1185760"/>
                    <a:pt x="2329956" y="1189166"/>
                    <a:pt x="2334481" y="1189772"/>
                  </a:cubicBezTo>
                  <a:cubicBezTo>
                    <a:pt x="2340616" y="1190589"/>
                    <a:pt x="2342855" y="1187020"/>
                    <a:pt x="2344861" y="1181912"/>
                  </a:cubicBezTo>
                  <a:cubicBezTo>
                    <a:pt x="2350366" y="1167753"/>
                    <a:pt x="2352069" y="1153851"/>
                    <a:pt x="2343625" y="1139949"/>
                  </a:cubicBezTo>
                  <a:cubicBezTo>
                    <a:pt x="2335927" y="1143284"/>
                    <a:pt x="2328836" y="1149699"/>
                    <a:pt x="2319413" y="1151168"/>
                  </a:cubicBezTo>
                  <a:cubicBezTo>
                    <a:pt x="2315027" y="1151845"/>
                    <a:pt x="2312695" y="1155250"/>
                    <a:pt x="2310666" y="1158959"/>
                  </a:cubicBezTo>
                  <a:cubicBezTo>
                    <a:pt x="2308520" y="1162901"/>
                    <a:pt x="2305674" y="1166213"/>
                    <a:pt x="2301568" y="1168499"/>
                  </a:cubicBezTo>
                  <a:cubicBezTo>
                    <a:pt x="2297486" y="1170762"/>
                    <a:pt x="2293661" y="1176033"/>
                    <a:pt x="2288903" y="1171182"/>
                  </a:cubicBezTo>
                  <a:cubicBezTo>
                    <a:pt x="2284144" y="1166330"/>
                    <a:pt x="2285684" y="1158889"/>
                    <a:pt x="2289999" y="1155950"/>
                  </a:cubicBezTo>
                  <a:cubicBezTo>
                    <a:pt x="2304298" y="1146177"/>
                    <a:pt x="2318830" y="1132671"/>
                    <a:pt x="2334668" y="1130408"/>
                  </a:cubicBezTo>
                  <a:cubicBezTo>
                    <a:pt x="2349036" y="1128356"/>
                    <a:pt x="2351042" y="1120192"/>
                    <a:pt x="2356804" y="1112308"/>
                  </a:cubicBezTo>
                  <a:cubicBezTo>
                    <a:pt x="2358647" y="1109788"/>
                    <a:pt x="2358460" y="1107969"/>
                    <a:pt x="2356477" y="1105986"/>
                  </a:cubicBezTo>
                  <a:cubicBezTo>
                    <a:pt x="2349083" y="1098639"/>
                    <a:pt x="2353981" y="1092924"/>
                    <a:pt x="2358996" y="1087326"/>
                  </a:cubicBezTo>
                  <a:cubicBezTo>
                    <a:pt x="2363358" y="1082474"/>
                    <a:pt x="2368373" y="1078579"/>
                    <a:pt x="2361679" y="1071114"/>
                  </a:cubicBezTo>
                  <a:cubicBezTo>
                    <a:pt x="2358180" y="1067219"/>
                    <a:pt x="2360046" y="1061364"/>
                    <a:pt x="2363988" y="1056816"/>
                  </a:cubicBezTo>
                  <a:cubicBezTo>
                    <a:pt x="2369773" y="1050121"/>
                    <a:pt x="2375698" y="1044243"/>
                    <a:pt x="2366951" y="1034120"/>
                  </a:cubicBezTo>
                  <a:cubicBezTo>
                    <a:pt x="2361469" y="1027775"/>
                    <a:pt x="2365948" y="1018911"/>
                    <a:pt x="2372875" y="1014246"/>
                  </a:cubicBezTo>
                  <a:cubicBezTo>
                    <a:pt x="2383279" y="1007249"/>
                    <a:pt x="2383395" y="997732"/>
                    <a:pt x="2380969" y="987445"/>
                  </a:cubicBezTo>
                  <a:cubicBezTo>
                    <a:pt x="2380083" y="983690"/>
                    <a:pt x="2379453" y="980191"/>
                    <a:pt x="2381342" y="976878"/>
                  </a:cubicBezTo>
                  <a:cubicBezTo>
                    <a:pt x="2387174" y="966545"/>
                    <a:pt x="2386941" y="957005"/>
                    <a:pt x="2378194" y="948398"/>
                  </a:cubicBezTo>
                  <a:cubicBezTo>
                    <a:pt x="2372549" y="942846"/>
                    <a:pt x="2377517" y="941144"/>
                    <a:pt x="2381482" y="938858"/>
                  </a:cubicBezTo>
                  <a:cubicBezTo>
                    <a:pt x="2384935" y="936852"/>
                    <a:pt x="2389786" y="934985"/>
                    <a:pt x="2388900" y="930320"/>
                  </a:cubicBezTo>
                  <a:cubicBezTo>
                    <a:pt x="2387990" y="925632"/>
                    <a:pt x="2382929" y="927498"/>
                    <a:pt x="2379546" y="927055"/>
                  </a:cubicBezTo>
                  <a:cubicBezTo>
                    <a:pt x="2376141" y="926612"/>
                    <a:pt x="2372642" y="926075"/>
                    <a:pt x="2373295" y="921597"/>
                  </a:cubicBezTo>
                  <a:cubicBezTo>
                    <a:pt x="2373738" y="918564"/>
                    <a:pt x="2374391" y="914319"/>
                    <a:pt x="2378753" y="914879"/>
                  </a:cubicBezTo>
                  <a:cubicBezTo>
                    <a:pt x="2386404" y="915882"/>
                    <a:pt x="2387430" y="910773"/>
                    <a:pt x="2388550" y="905478"/>
                  </a:cubicBezTo>
                  <a:cubicBezTo>
                    <a:pt x="2390626" y="895705"/>
                    <a:pt x="2402289" y="892463"/>
                    <a:pt x="2403899" y="881616"/>
                  </a:cubicBezTo>
                  <a:cubicBezTo>
                    <a:pt x="2404785" y="875622"/>
                    <a:pt x="2407794" y="870327"/>
                    <a:pt x="2403455" y="864682"/>
                  </a:cubicBezTo>
                  <a:cubicBezTo>
                    <a:pt x="2403222" y="864379"/>
                    <a:pt x="2403292" y="863842"/>
                    <a:pt x="2403059" y="863539"/>
                  </a:cubicBezTo>
                  <a:cubicBezTo>
                    <a:pt x="2398487" y="858104"/>
                    <a:pt x="2409193" y="847001"/>
                    <a:pt x="2398324" y="845718"/>
                  </a:cubicBezTo>
                  <a:cubicBezTo>
                    <a:pt x="2392679" y="845065"/>
                    <a:pt x="2386078" y="852389"/>
                    <a:pt x="2379920" y="856168"/>
                  </a:cubicBezTo>
                  <a:cubicBezTo>
                    <a:pt x="2376631" y="858197"/>
                    <a:pt x="2373995" y="862442"/>
                    <a:pt x="2369283" y="859713"/>
                  </a:cubicBezTo>
                  <a:cubicBezTo>
                    <a:pt x="2366694" y="858221"/>
                    <a:pt x="2364874" y="855561"/>
                    <a:pt x="2365948" y="852576"/>
                  </a:cubicBezTo>
                  <a:cubicBezTo>
                    <a:pt x="2367720" y="847631"/>
                    <a:pt x="2370263" y="839980"/>
                    <a:pt x="2375044" y="840796"/>
                  </a:cubicBezTo>
                  <a:cubicBezTo>
                    <a:pt x="2386358" y="842732"/>
                    <a:pt x="2395081" y="828504"/>
                    <a:pt x="2407234" y="837017"/>
                  </a:cubicBezTo>
                  <a:cubicBezTo>
                    <a:pt x="2410593" y="839373"/>
                    <a:pt x="2427527" y="822136"/>
                    <a:pt x="2427084" y="817564"/>
                  </a:cubicBezTo>
                  <a:cubicBezTo>
                    <a:pt x="2426804" y="814601"/>
                    <a:pt x="2424285" y="813995"/>
                    <a:pt x="2422116" y="812945"/>
                  </a:cubicBezTo>
                  <a:cubicBezTo>
                    <a:pt x="2417544" y="810729"/>
                    <a:pt x="2411433" y="809936"/>
                    <a:pt x="2411503" y="802962"/>
                  </a:cubicBezTo>
                  <a:cubicBezTo>
                    <a:pt x="2411596" y="795428"/>
                    <a:pt x="2417451" y="793118"/>
                    <a:pt x="2423142" y="790623"/>
                  </a:cubicBezTo>
                  <a:cubicBezTo>
                    <a:pt x="2436064" y="784954"/>
                    <a:pt x="2443949" y="774411"/>
                    <a:pt x="2449850" y="762165"/>
                  </a:cubicBezTo>
                  <a:cubicBezTo>
                    <a:pt x="2450433" y="760952"/>
                    <a:pt x="2449803" y="759133"/>
                    <a:pt x="2449710" y="757453"/>
                  </a:cubicBezTo>
                  <a:cubicBezTo>
                    <a:pt x="2444648" y="757943"/>
                    <a:pt x="2443039" y="762492"/>
                    <a:pt x="2439494" y="764265"/>
                  </a:cubicBezTo>
                  <a:cubicBezTo>
                    <a:pt x="2436881" y="765547"/>
                    <a:pt x="2434152" y="766854"/>
                    <a:pt x="2431703" y="764288"/>
                  </a:cubicBezTo>
                  <a:cubicBezTo>
                    <a:pt x="2429440" y="761909"/>
                    <a:pt x="2430093" y="758923"/>
                    <a:pt x="2431236" y="756287"/>
                  </a:cubicBezTo>
                  <a:cubicBezTo>
                    <a:pt x="2434968" y="747750"/>
                    <a:pt x="2442223" y="746584"/>
                    <a:pt x="2450014" y="753208"/>
                  </a:cubicBezTo>
                  <a:cubicBezTo>
                    <a:pt x="2454025" y="756614"/>
                    <a:pt x="2455658" y="752672"/>
                    <a:pt x="2457874" y="750759"/>
                  </a:cubicBezTo>
                  <a:cubicBezTo>
                    <a:pt x="2461910" y="747260"/>
                    <a:pt x="2467531" y="743878"/>
                    <a:pt x="2462843" y="737557"/>
                  </a:cubicBezTo>
                  <a:cubicBezTo>
                    <a:pt x="2461350" y="735551"/>
                    <a:pt x="2459041" y="734268"/>
                    <a:pt x="2460697" y="731772"/>
                  </a:cubicBezTo>
                  <a:cubicBezTo>
                    <a:pt x="2461956" y="729859"/>
                    <a:pt x="2464102" y="730722"/>
                    <a:pt x="2466155" y="731422"/>
                  </a:cubicBezTo>
                  <a:cubicBezTo>
                    <a:pt x="2472289" y="733498"/>
                    <a:pt x="2475065" y="727643"/>
                    <a:pt x="2477444" y="724658"/>
                  </a:cubicBezTo>
                  <a:cubicBezTo>
                    <a:pt x="2495289" y="702358"/>
                    <a:pt x="2512456" y="679499"/>
                    <a:pt x="2529811" y="656803"/>
                  </a:cubicBezTo>
                  <a:cubicBezTo>
                    <a:pt x="2530067" y="656476"/>
                    <a:pt x="2530230" y="656033"/>
                    <a:pt x="2530557" y="655870"/>
                  </a:cubicBezTo>
                  <a:cubicBezTo>
                    <a:pt x="2546792" y="647426"/>
                    <a:pt x="2548704" y="630748"/>
                    <a:pt x="2553650" y="615796"/>
                  </a:cubicBezTo>
                  <a:lnTo>
                    <a:pt x="2553603" y="616053"/>
                  </a:lnTo>
                  <a:cubicBezTo>
                    <a:pt x="2564263" y="605533"/>
                    <a:pt x="2564169" y="605510"/>
                    <a:pt x="2550361" y="600425"/>
                  </a:cubicBezTo>
                  <a:cubicBezTo>
                    <a:pt x="2545509" y="598652"/>
                    <a:pt x="2541333" y="595246"/>
                    <a:pt x="2535572" y="596226"/>
                  </a:cubicBezTo>
                  <a:cubicBezTo>
                    <a:pt x="2533380" y="596599"/>
                    <a:pt x="2530534" y="596016"/>
                    <a:pt x="2530487" y="592541"/>
                  </a:cubicBezTo>
                  <a:cubicBezTo>
                    <a:pt x="2530441" y="589485"/>
                    <a:pt x="2532563" y="588225"/>
                    <a:pt x="2534989" y="587666"/>
                  </a:cubicBezTo>
                  <a:cubicBezTo>
                    <a:pt x="2541194" y="586243"/>
                    <a:pt x="2546652" y="582907"/>
                    <a:pt x="2553650" y="583117"/>
                  </a:cubicBezTo>
                  <a:cubicBezTo>
                    <a:pt x="2562093" y="583350"/>
                    <a:pt x="2570351" y="580435"/>
                    <a:pt x="2576812" y="574113"/>
                  </a:cubicBezTo>
                  <a:cubicBezTo>
                    <a:pt x="2579261" y="571711"/>
                    <a:pt x="2581804" y="568935"/>
                    <a:pt x="2578865" y="565809"/>
                  </a:cubicBezTo>
                  <a:cubicBezTo>
                    <a:pt x="2571494" y="557995"/>
                    <a:pt x="2577698" y="552490"/>
                    <a:pt x="2581850" y="546916"/>
                  </a:cubicBezTo>
                  <a:cubicBezTo>
                    <a:pt x="2589245" y="536979"/>
                    <a:pt x="2587285" y="512860"/>
                    <a:pt x="2578071" y="505092"/>
                  </a:cubicBezTo>
                  <a:cubicBezTo>
                    <a:pt x="2575692" y="503086"/>
                    <a:pt x="2571610" y="501804"/>
                    <a:pt x="2573010" y="497815"/>
                  </a:cubicBezTo>
                  <a:cubicBezTo>
                    <a:pt x="2574246" y="494269"/>
                    <a:pt x="2577815" y="493989"/>
                    <a:pt x="2581290" y="494456"/>
                  </a:cubicBezTo>
                  <a:cubicBezTo>
                    <a:pt x="2588265" y="495389"/>
                    <a:pt x="2591764" y="490817"/>
                    <a:pt x="2591157" y="485312"/>
                  </a:cubicBezTo>
                  <a:cubicBezTo>
                    <a:pt x="2590458" y="478804"/>
                    <a:pt x="2585069" y="482793"/>
                    <a:pt x="2581477" y="483143"/>
                  </a:cubicBezTo>
                  <a:cubicBezTo>
                    <a:pt x="2579075" y="483376"/>
                    <a:pt x="2575552" y="484379"/>
                    <a:pt x="2574363" y="483190"/>
                  </a:cubicBezTo>
                  <a:cubicBezTo>
                    <a:pt x="2563610" y="472460"/>
                    <a:pt x="2555166" y="481254"/>
                    <a:pt x="2546769" y="486455"/>
                  </a:cubicBezTo>
                  <a:cubicBezTo>
                    <a:pt x="2535689" y="493336"/>
                    <a:pt x="2522510" y="495412"/>
                    <a:pt x="2511640" y="502737"/>
                  </a:cubicBezTo>
                  <a:cubicBezTo>
                    <a:pt x="2508491" y="504859"/>
                    <a:pt x="2502893" y="505442"/>
                    <a:pt x="2500817" y="501080"/>
                  </a:cubicBezTo>
                  <a:cubicBezTo>
                    <a:pt x="2498391" y="495972"/>
                    <a:pt x="2504036" y="495062"/>
                    <a:pt x="2507068" y="492660"/>
                  </a:cubicBezTo>
                  <a:cubicBezTo>
                    <a:pt x="2527945" y="476309"/>
                    <a:pt x="2552740" y="471760"/>
                    <a:pt x="2578025" y="468494"/>
                  </a:cubicBezTo>
                  <a:cubicBezTo>
                    <a:pt x="2583716" y="467748"/>
                    <a:pt x="2588755" y="465089"/>
                    <a:pt x="2588568" y="458814"/>
                  </a:cubicBezTo>
                  <a:cubicBezTo>
                    <a:pt x="2588358" y="452026"/>
                    <a:pt x="2582433" y="452960"/>
                    <a:pt x="2577558" y="452563"/>
                  </a:cubicBezTo>
                  <a:cubicBezTo>
                    <a:pt x="2571937" y="452120"/>
                    <a:pt x="2566339" y="450930"/>
                    <a:pt x="2560764" y="449951"/>
                  </a:cubicBezTo>
                  <a:cubicBezTo>
                    <a:pt x="2557825" y="449437"/>
                    <a:pt x="2555096" y="448224"/>
                    <a:pt x="2554769" y="444865"/>
                  </a:cubicBezTo>
                  <a:cubicBezTo>
                    <a:pt x="2554443" y="441600"/>
                    <a:pt x="2556962" y="439757"/>
                    <a:pt x="2559341" y="438264"/>
                  </a:cubicBezTo>
                  <a:cubicBezTo>
                    <a:pt x="2565546" y="434392"/>
                    <a:pt x="2572637" y="435209"/>
                    <a:pt x="2579494" y="434929"/>
                  </a:cubicBezTo>
                  <a:cubicBezTo>
                    <a:pt x="2583180" y="434789"/>
                    <a:pt x="2587589" y="435232"/>
                    <a:pt x="2588125" y="430427"/>
                  </a:cubicBezTo>
                  <a:cubicBezTo>
                    <a:pt x="2588731" y="425155"/>
                    <a:pt x="2583996" y="425435"/>
                    <a:pt x="2580521" y="424922"/>
                  </a:cubicBezTo>
                  <a:cubicBezTo>
                    <a:pt x="2576345" y="424316"/>
                    <a:pt x="2571983" y="423709"/>
                    <a:pt x="2572217" y="418181"/>
                  </a:cubicBezTo>
                  <a:cubicBezTo>
                    <a:pt x="2572403" y="413609"/>
                    <a:pt x="2576299" y="412559"/>
                    <a:pt x="2579938" y="411790"/>
                  </a:cubicBezTo>
                  <a:cubicBezTo>
                    <a:pt x="2583740" y="410997"/>
                    <a:pt x="2588988" y="411790"/>
                    <a:pt x="2588358" y="405655"/>
                  </a:cubicBezTo>
                  <a:cubicBezTo>
                    <a:pt x="2587682" y="399077"/>
                    <a:pt x="2582247" y="400663"/>
                    <a:pt x="2577978" y="400523"/>
                  </a:cubicBezTo>
                  <a:cubicBezTo>
                    <a:pt x="2570398" y="400290"/>
                    <a:pt x="2562677" y="398891"/>
                    <a:pt x="2556285" y="405072"/>
                  </a:cubicBezTo>
                  <a:cubicBezTo>
                    <a:pt x="2553929" y="407334"/>
                    <a:pt x="2550617" y="406308"/>
                    <a:pt x="2548658" y="403952"/>
                  </a:cubicBezTo>
                  <a:cubicBezTo>
                    <a:pt x="2546139" y="400896"/>
                    <a:pt x="2548984" y="399124"/>
                    <a:pt x="2550851" y="396931"/>
                  </a:cubicBezTo>
                  <a:cubicBezTo>
                    <a:pt x="2558338" y="388254"/>
                    <a:pt x="2566525" y="382003"/>
                    <a:pt x="2579121" y="384685"/>
                  </a:cubicBezTo>
                  <a:cubicBezTo>
                    <a:pt x="2583903" y="385711"/>
                    <a:pt x="2590038" y="384662"/>
                    <a:pt x="2590971" y="379040"/>
                  </a:cubicBezTo>
                  <a:cubicBezTo>
                    <a:pt x="2591857" y="373769"/>
                    <a:pt x="2585839" y="372462"/>
                    <a:pt x="2581850" y="370876"/>
                  </a:cubicBezTo>
                  <a:cubicBezTo>
                    <a:pt x="2579308" y="369850"/>
                    <a:pt x="2575692" y="368614"/>
                    <a:pt x="2573663" y="369663"/>
                  </a:cubicBezTo>
                  <a:cubicBezTo>
                    <a:pt x="2554606" y="379414"/>
                    <a:pt x="2531024" y="379857"/>
                    <a:pt x="2515862" y="397748"/>
                  </a:cubicBezTo>
                  <a:cubicBezTo>
                    <a:pt x="2513226" y="400873"/>
                    <a:pt x="2511850" y="403789"/>
                    <a:pt x="2512993" y="407591"/>
                  </a:cubicBezTo>
                  <a:cubicBezTo>
                    <a:pt x="2514369" y="412139"/>
                    <a:pt x="2517355" y="409200"/>
                    <a:pt x="2519874" y="408967"/>
                  </a:cubicBezTo>
                  <a:cubicBezTo>
                    <a:pt x="2525729" y="408431"/>
                    <a:pt x="2524889" y="411976"/>
                    <a:pt x="2522743" y="414915"/>
                  </a:cubicBezTo>
                  <a:cubicBezTo>
                    <a:pt x="2519687" y="419161"/>
                    <a:pt x="2516095" y="423056"/>
                    <a:pt x="2512456" y="426811"/>
                  </a:cubicBezTo>
                  <a:cubicBezTo>
                    <a:pt x="2510240" y="429121"/>
                    <a:pt x="2507301" y="430683"/>
                    <a:pt x="2505995" y="433902"/>
                  </a:cubicBezTo>
                  <a:cubicBezTo>
                    <a:pt x="2504642" y="437215"/>
                    <a:pt x="2501587" y="440993"/>
                    <a:pt x="2504316" y="443956"/>
                  </a:cubicBezTo>
                  <a:cubicBezTo>
                    <a:pt x="2507231" y="447128"/>
                    <a:pt x="2511080" y="444259"/>
                    <a:pt x="2514042" y="442323"/>
                  </a:cubicBezTo>
                  <a:cubicBezTo>
                    <a:pt x="2524842" y="435255"/>
                    <a:pt x="2535525" y="428024"/>
                    <a:pt x="2546255" y="420887"/>
                  </a:cubicBezTo>
                  <a:cubicBezTo>
                    <a:pt x="2550034" y="418367"/>
                    <a:pt x="2554396" y="412606"/>
                    <a:pt x="2558245" y="419091"/>
                  </a:cubicBezTo>
                  <a:cubicBezTo>
                    <a:pt x="2561534" y="424665"/>
                    <a:pt x="2555796" y="427838"/>
                    <a:pt x="2551387" y="429844"/>
                  </a:cubicBezTo>
                  <a:cubicBezTo>
                    <a:pt x="2534849" y="437355"/>
                    <a:pt x="2519991" y="448248"/>
                    <a:pt x="2502240" y="453473"/>
                  </a:cubicBezTo>
                  <a:cubicBezTo>
                    <a:pt x="2496805" y="455082"/>
                    <a:pt x="2497738" y="461683"/>
                    <a:pt x="2497201" y="466279"/>
                  </a:cubicBezTo>
                  <a:cubicBezTo>
                    <a:pt x="2496618" y="471270"/>
                    <a:pt x="2501027" y="470221"/>
                    <a:pt x="2504012" y="470267"/>
                  </a:cubicBezTo>
                  <a:cubicBezTo>
                    <a:pt x="2506625" y="470314"/>
                    <a:pt x="2510100" y="468331"/>
                    <a:pt x="2510800" y="472740"/>
                  </a:cubicBezTo>
                  <a:cubicBezTo>
                    <a:pt x="2511430" y="476682"/>
                    <a:pt x="2510077" y="480484"/>
                    <a:pt x="2505925" y="481394"/>
                  </a:cubicBezTo>
                  <a:cubicBezTo>
                    <a:pt x="2476535" y="487691"/>
                    <a:pt x="2481993" y="515472"/>
                    <a:pt x="2474225" y="534553"/>
                  </a:cubicBezTo>
                  <a:cubicBezTo>
                    <a:pt x="2472196" y="539498"/>
                    <a:pt x="2471473" y="545469"/>
                    <a:pt x="2467881" y="550111"/>
                  </a:cubicBezTo>
                  <a:cubicBezTo>
                    <a:pt x="2464125" y="554963"/>
                    <a:pt x="2460510" y="559791"/>
                    <a:pt x="2460183" y="567232"/>
                  </a:cubicBezTo>
                  <a:cubicBezTo>
                    <a:pt x="2466994" y="567232"/>
                    <a:pt x="2473339" y="565226"/>
                    <a:pt x="2477981" y="561307"/>
                  </a:cubicBezTo>
                  <a:cubicBezTo>
                    <a:pt x="2489061" y="552001"/>
                    <a:pt x="2503943" y="549995"/>
                    <a:pt x="2514999" y="540897"/>
                  </a:cubicBezTo>
                  <a:cubicBezTo>
                    <a:pt x="2517308" y="538985"/>
                    <a:pt x="2520434" y="538028"/>
                    <a:pt x="2522580" y="540758"/>
                  </a:cubicBezTo>
                  <a:cubicBezTo>
                    <a:pt x="2524399" y="543067"/>
                    <a:pt x="2522066" y="545166"/>
                    <a:pt x="2520714" y="547149"/>
                  </a:cubicBezTo>
                  <a:cubicBezTo>
                    <a:pt x="2513319" y="558065"/>
                    <a:pt x="2500210" y="559395"/>
                    <a:pt x="2489947" y="565459"/>
                  </a:cubicBezTo>
                  <a:cubicBezTo>
                    <a:pt x="2477934" y="572550"/>
                    <a:pt x="2466201" y="580061"/>
                    <a:pt x="2451529" y="581484"/>
                  </a:cubicBezTo>
                  <a:cubicBezTo>
                    <a:pt x="2447098" y="581904"/>
                    <a:pt x="2441243" y="586919"/>
                    <a:pt x="2441593" y="592424"/>
                  </a:cubicBezTo>
                  <a:cubicBezTo>
                    <a:pt x="2441896" y="597252"/>
                    <a:pt x="2448007" y="597976"/>
                    <a:pt x="2452392" y="598582"/>
                  </a:cubicBezTo>
                  <a:cubicBezTo>
                    <a:pt x="2456848" y="599188"/>
                    <a:pt x="2458947" y="601428"/>
                    <a:pt x="2458830" y="605743"/>
                  </a:cubicBezTo>
                  <a:cubicBezTo>
                    <a:pt x="2458714" y="610548"/>
                    <a:pt x="2455215" y="611738"/>
                    <a:pt x="2451366" y="612018"/>
                  </a:cubicBezTo>
                  <a:cubicBezTo>
                    <a:pt x="2432449" y="613464"/>
                    <a:pt x="2420110" y="627459"/>
                    <a:pt x="2405205" y="636440"/>
                  </a:cubicBezTo>
                  <a:cubicBezTo>
                    <a:pt x="2401473" y="638679"/>
                    <a:pt x="2397974" y="642131"/>
                    <a:pt x="2402615" y="648312"/>
                  </a:cubicBezTo>
                  <a:cubicBezTo>
                    <a:pt x="2406138" y="653001"/>
                    <a:pt x="2391676" y="675067"/>
                    <a:pt x="2382882" y="677400"/>
                  </a:cubicBezTo>
                  <a:cubicBezTo>
                    <a:pt x="2373062" y="679989"/>
                    <a:pt x="2372012" y="685750"/>
                    <a:pt x="2371569" y="694334"/>
                  </a:cubicBezTo>
                  <a:cubicBezTo>
                    <a:pt x="2371102" y="703291"/>
                    <a:pt x="2370146" y="712435"/>
                    <a:pt x="2362145" y="719526"/>
                  </a:cubicBezTo>
                  <a:cubicBezTo>
                    <a:pt x="2355777" y="725194"/>
                    <a:pt x="2352349" y="733265"/>
                    <a:pt x="2353818" y="742618"/>
                  </a:cubicBezTo>
                  <a:cubicBezTo>
                    <a:pt x="2354308" y="745697"/>
                    <a:pt x="2354611" y="749989"/>
                    <a:pt x="2352955" y="751995"/>
                  </a:cubicBezTo>
                  <a:cubicBezTo>
                    <a:pt x="2340639" y="766807"/>
                    <a:pt x="2338656" y="787334"/>
                    <a:pt x="2325011" y="801376"/>
                  </a:cubicBezTo>
                  <a:cubicBezTo>
                    <a:pt x="2318946" y="807604"/>
                    <a:pt x="2320672" y="814392"/>
                    <a:pt x="2325454" y="821599"/>
                  </a:cubicBezTo>
                  <a:cubicBezTo>
                    <a:pt x="2331915" y="816351"/>
                    <a:pt x="2335414" y="808257"/>
                    <a:pt x="2343601" y="805808"/>
                  </a:cubicBezTo>
                  <a:cubicBezTo>
                    <a:pt x="2345467" y="805248"/>
                    <a:pt x="2347357" y="803335"/>
                    <a:pt x="2349083" y="805318"/>
                  </a:cubicBezTo>
                  <a:cubicBezTo>
                    <a:pt x="2351299" y="807860"/>
                    <a:pt x="2349106" y="809890"/>
                    <a:pt x="2347404" y="811452"/>
                  </a:cubicBezTo>
                  <a:cubicBezTo>
                    <a:pt x="2337047" y="820993"/>
                    <a:pt x="2328533" y="833099"/>
                    <a:pt x="2312718" y="834872"/>
                  </a:cubicBezTo>
                  <a:cubicBezTo>
                    <a:pt x="2308800" y="835315"/>
                    <a:pt x="2304134" y="836108"/>
                    <a:pt x="2302781" y="832935"/>
                  </a:cubicBezTo>
                  <a:cubicBezTo>
                    <a:pt x="2299119" y="824258"/>
                    <a:pt x="2294314" y="824118"/>
                    <a:pt x="2286220" y="826871"/>
                  </a:cubicBezTo>
                  <a:cubicBezTo>
                    <a:pt x="2281065" y="828620"/>
                    <a:pt x="2281905" y="823139"/>
                    <a:pt x="2282395" y="819383"/>
                  </a:cubicBezTo>
                  <a:cubicBezTo>
                    <a:pt x="2284191" y="805784"/>
                    <a:pt x="2295270" y="798297"/>
                    <a:pt x="2302711" y="788523"/>
                  </a:cubicBezTo>
                  <a:cubicBezTo>
                    <a:pt x="2306863" y="783042"/>
                    <a:pt x="2309709" y="779916"/>
                    <a:pt x="2302898" y="773735"/>
                  </a:cubicBezTo>
                  <a:cubicBezTo>
                    <a:pt x="2296950" y="768323"/>
                    <a:pt x="2295341" y="760742"/>
                    <a:pt x="2303575" y="753955"/>
                  </a:cubicBezTo>
                  <a:cubicBezTo>
                    <a:pt x="2310012" y="748660"/>
                    <a:pt x="2303948" y="744321"/>
                    <a:pt x="2300402" y="741219"/>
                  </a:cubicBezTo>
                  <a:cubicBezTo>
                    <a:pt x="2297137" y="738373"/>
                    <a:pt x="2293008" y="734408"/>
                    <a:pt x="2288273" y="740869"/>
                  </a:cubicBezTo>
                  <a:cubicBezTo>
                    <a:pt x="2281858" y="749639"/>
                    <a:pt x="2274604" y="757803"/>
                    <a:pt x="2267583" y="766131"/>
                  </a:cubicBezTo>
                  <a:cubicBezTo>
                    <a:pt x="2264271" y="770073"/>
                    <a:pt x="2260049" y="772872"/>
                    <a:pt x="2264317" y="779496"/>
                  </a:cubicBezTo>
                  <a:cubicBezTo>
                    <a:pt x="2267956" y="785118"/>
                    <a:pt x="2254124" y="785608"/>
                    <a:pt x="2258789" y="793585"/>
                  </a:cubicBezTo>
                  <a:cubicBezTo>
                    <a:pt x="2263827" y="793632"/>
                    <a:pt x="2263874" y="788337"/>
                    <a:pt x="2266440" y="785841"/>
                  </a:cubicBezTo>
                  <a:cubicBezTo>
                    <a:pt x="2268283" y="784068"/>
                    <a:pt x="2270172" y="782459"/>
                    <a:pt x="2272808" y="783508"/>
                  </a:cubicBezTo>
                  <a:cubicBezTo>
                    <a:pt x="2275397" y="784535"/>
                    <a:pt x="2275934" y="786751"/>
                    <a:pt x="2275840" y="789456"/>
                  </a:cubicBezTo>
                  <a:cubicBezTo>
                    <a:pt x="2275607" y="795591"/>
                    <a:pt x="2274254" y="801352"/>
                    <a:pt x="2272341" y="807184"/>
                  </a:cubicBezTo>
                  <a:cubicBezTo>
                    <a:pt x="2269636" y="815465"/>
                    <a:pt x="2265554" y="822509"/>
                    <a:pt x="2268469" y="833215"/>
                  </a:cubicBezTo>
                  <a:cubicBezTo>
                    <a:pt x="2271012" y="842476"/>
                    <a:pt x="2262381" y="853462"/>
                    <a:pt x="2257203" y="863072"/>
                  </a:cubicBezTo>
                  <a:cubicBezTo>
                    <a:pt x="2253191" y="870537"/>
                    <a:pt x="2248806" y="877861"/>
                    <a:pt x="2250672" y="887028"/>
                  </a:cubicBezTo>
                  <a:cubicBezTo>
                    <a:pt x="2256363" y="887284"/>
                    <a:pt x="2258346" y="883109"/>
                    <a:pt x="2261098" y="879657"/>
                  </a:cubicBezTo>
                  <a:cubicBezTo>
                    <a:pt x="2269472" y="869254"/>
                    <a:pt x="2278103" y="859084"/>
                    <a:pt x="2286593" y="848797"/>
                  </a:cubicBezTo>
                  <a:cubicBezTo>
                    <a:pt x="2289999" y="844645"/>
                    <a:pt x="2292915" y="843735"/>
                    <a:pt x="2295387" y="849590"/>
                  </a:cubicBezTo>
                  <a:cubicBezTo>
                    <a:pt x="2295994" y="851013"/>
                    <a:pt x="2296903" y="853369"/>
                    <a:pt x="2297766" y="853415"/>
                  </a:cubicBezTo>
                  <a:cubicBezTo>
                    <a:pt x="2315937" y="854372"/>
                    <a:pt x="2303784" y="863236"/>
                    <a:pt x="2301732" y="868997"/>
                  </a:cubicBezTo>
                  <a:cubicBezTo>
                    <a:pt x="2297836" y="879867"/>
                    <a:pt x="2289136" y="887518"/>
                    <a:pt x="2282558" y="896591"/>
                  </a:cubicBezTo>
                  <a:cubicBezTo>
                    <a:pt x="2280832" y="898971"/>
                    <a:pt x="2278359" y="901396"/>
                    <a:pt x="2275514" y="899507"/>
                  </a:cubicBezTo>
                  <a:cubicBezTo>
                    <a:pt x="2272411" y="897454"/>
                    <a:pt x="2274417" y="894585"/>
                    <a:pt x="2275864" y="892043"/>
                  </a:cubicBezTo>
                  <a:cubicBezTo>
                    <a:pt x="2277053" y="889990"/>
                    <a:pt x="2278289" y="887821"/>
                    <a:pt x="2278756" y="885535"/>
                  </a:cubicBezTo>
                  <a:cubicBezTo>
                    <a:pt x="2279152" y="883599"/>
                    <a:pt x="2278359" y="881360"/>
                    <a:pt x="2276167" y="880520"/>
                  </a:cubicBezTo>
                  <a:cubicBezTo>
                    <a:pt x="2273834" y="879634"/>
                    <a:pt x="2272551" y="881290"/>
                    <a:pt x="2271222" y="882899"/>
                  </a:cubicBezTo>
                  <a:cubicBezTo>
                    <a:pt x="2253074" y="904872"/>
                    <a:pt x="2249016" y="931440"/>
                    <a:pt x="2246333" y="958474"/>
                  </a:cubicBezTo>
                  <a:cubicBezTo>
                    <a:pt x="2254171" y="930694"/>
                    <a:pt x="2271805" y="910937"/>
                    <a:pt x="2295994" y="895868"/>
                  </a:cubicBezTo>
                  <a:cubicBezTo>
                    <a:pt x="2304811" y="890387"/>
                    <a:pt x="2311925" y="882199"/>
                    <a:pt x="2319903" y="875365"/>
                  </a:cubicBezTo>
                  <a:cubicBezTo>
                    <a:pt x="2322655" y="873009"/>
                    <a:pt x="2325547" y="870746"/>
                    <a:pt x="2328650" y="868950"/>
                  </a:cubicBezTo>
                  <a:cubicBezTo>
                    <a:pt x="2330912" y="867644"/>
                    <a:pt x="2333688" y="865452"/>
                    <a:pt x="2336254" y="868577"/>
                  </a:cubicBezTo>
                  <a:cubicBezTo>
                    <a:pt x="2338470" y="871306"/>
                    <a:pt x="2337350" y="873895"/>
                    <a:pt x="2335391" y="876251"/>
                  </a:cubicBezTo>
                  <a:cubicBezTo>
                    <a:pt x="2323728" y="890200"/>
                    <a:pt x="2313581" y="905222"/>
                    <a:pt x="2303691" y="920454"/>
                  </a:cubicBezTo>
                  <a:cubicBezTo>
                    <a:pt x="2303061" y="921433"/>
                    <a:pt x="2301918" y="922669"/>
                    <a:pt x="2302128" y="923533"/>
                  </a:cubicBezTo>
                  <a:cubicBezTo>
                    <a:pt x="2306024" y="940560"/>
                    <a:pt x="2292122" y="949774"/>
                    <a:pt x="2284657" y="961297"/>
                  </a:cubicBezTo>
                  <a:cubicBezTo>
                    <a:pt x="2279199" y="969741"/>
                    <a:pt x="2272878" y="976249"/>
                    <a:pt x="2273811" y="987772"/>
                  </a:cubicBezTo>
                  <a:cubicBezTo>
                    <a:pt x="2274371" y="994886"/>
                    <a:pt x="2269729" y="1002397"/>
                    <a:pt x="2267350" y="1009721"/>
                  </a:cubicBezTo>
                  <a:cubicBezTo>
                    <a:pt x="2266137" y="1013477"/>
                    <a:pt x="2263524" y="1017045"/>
                    <a:pt x="2266207" y="1021827"/>
                  </a:cubicBezTo>
                  <a:cubicBezTo>
                    <a:pt x="2272738" y="1019751"/>
                    <a:pt x="2272668" y="1012240"/>
                    <a:pt x="2277030" y="1008555"/>
                  </a:cubicBezTo>
                  <a:cubicBezTo>
                    <a:pt x="2279876" y="1006152"/>
                    <a:pt x="2282651" y="1003097"/>
                    <a:pt x="2286477" y="1005966"/>
                  </a:cubicBezTo>
                  <a:cubicBezTo>
                    <a:pt x="2289929" y="1008555"/>
                    <a:pt x="2287760" y="1011914"/>
                    <a:pt x="2286360" y="1014736"/>
                  </a:cubicBezTo>
                  <a:cubicBezTo>
                    <a:pt x="2281158" y="1025233"/>
                    <a:pt x="2274137" y="1035169"/>
                    <a:pt x="2270919" y="1046226"/>
                  </a:cubicBezTo>
                  <a:cubicBezTo>
                    <a:pt x="2265833" y="1063650"/>
                    <a:pt x="2258603" y="1081028"/>
                    <a:pt x="2261891" y="1100038"/>
                  </a:cubicBezTo>
                  <a:cubicBezTo>
                    <a:pt x="2262964" y="1106290"/>
                    <a:pt x="2265600" y="1113940"/>
                    <a:pt x="2258836" y="1117976"/>
                  </a:cubicBezTo>
                  <a:cubicBezTo>
                    <a:pt x="2245517" y="1125907"/>
                    <a:pt x="2242811" y="1140182"/>
                    <a:pt x="2236210" y="1152195"/>
                  </a:cubicBezTo>
                  <a:cubicBezTo>
                    <a:pt x="2233714" y="1156720"/>
                    <a:pt x="2231475" y="1161875"/>
                    <a:pt x="2225433" y="1162551"/>
                  </a:cubicBezTo>
                  <a:cubicBezTo>
                    <a:pt x="2223217" y="1162808"/>
                    <a:pt x="2221771" y="1160825"/>
                    <a:pt x="2221421" y="1158702"/>
                  </a:cubicBezTo>
                  <a:cubicBezTo>
                    <a:pt x="2220488" y="1153058"/>
                    <a:pt x="2219742" y="1147413"/>
                    <a:pt x="2224430" y="1142724"/>
                  </a:cubicBezTo>
                  <a:cubicBezTo>
                    <a:pt x="2228582" y="1138596"/>
                    <a:pt x="2235790" y="1134071"/>
                    <a:pt x="2230822" y="1127913"/>
                  </a:cubicBezTo>
                  <a:cubicBezTo>
                    <a:pt x="2225830" y="1121708"/>
                    <a:pt x="2218995" y="1124880"/>
                    <a:pt x="2212394" y="1128869"/>
                  </a:cubicBezTo>
                  <a:cubicBezTo>
                    <a:pt x="2207426" y="1131855"/>
                    <a:pt x="2204860" y="1135587"/>
                    <a:pt x="2202201" y="1140182"/>
                  </a:cubicBezTo>
                  <a:cubicBezTo>
                    <a:pt x="2200288" y="1143494"/>
                    <a:pt x="2196463" y="1145663"/>
                    <a:pt x="2193034" y="1142561"/>
                  </a:cubicBezTo>
                  <a:cubicBezTo>
                    <a:pt x="2189932" y="1139762"/>
                    <a:pt x="2192124" y="1136123"/>
                    <a:pt x="2194713" y="1134234"/>
                  </a:cubicBezTo>
                  <a:cubicBezTo>
                    <a:pt x="2198632" y="1131411"/>
                    <a:pt x="2200195" y="1127446"/>
                    <a:pt x="2201874" y="1123341"/>
                  </a:cubicBezTo>
                  <a:cubicBezTo>
                    <a:pt x="2204370" y="1117206"/>
                    <a:pt x="2207449" y="1112774"/>
                    <a:pt x="2214960" y="1110675"/>
                  </a:cubicBezTo>
                  <a:cubicBezTo>
                    <a:pt x="2226390" y="1107456"/>
                    <a:pt x="2227626" y="1100295"/>
                    <a:pt x="2219882" y="1091548"/>
                  </a:cubicBezTo>
                  <a:cubicBezTo>
                    <a:pt x="2216640" y="1087886"/>
                    <a:pt x="2214307" y="1083944"/>
                    <a:pt x="2212674" y="1079138"/>
                  </a:cubicBezTo>
                  <a:cubicBezTo>
                    <a:pt x="2209269" y="1069202"/>
                    <a:pt x="2200381" y="1068385"/>
                    <a:pt x="2192427" y="1075266"/>
                  </a:cubicBezTo>
                  <a:cubicBezTo>
                    <a:pt x="2182747" y="1083617"/>
                    <a:pt x="2176029" y="1093927"/>
                    <a:pt x="2169522" y="1104587"/>
                  </a:cubicBezTo>
                  <a:cubicBezTo>
                    <a:pt x="2166489" y="1109555"/>
                    <a:pt x="2162967" y="1115410"/>
                    <a:pt x="2156319" y="1110535"/>
                  </a:cubicBezTo>
                  <a:cubicBezTo>
                    <a:pt x="2149648" y="1105636"/>
                    <a:pt x="2154127" y="1099409"/>
                    <a:pt x="2157999" y="1096003"/>
                  </a:cubicBezTo>
                  <a:cubicBezTo>
                    <a:pt x="2169078" y="1086229"/>
                    <a:pt x="2172927" y="1071324"/>
                    <a:pt x="2185920" y="1062041"/>
                  </a:cubicBezTo>
                  <a:cubicBezTo>
                    <a:pt x="2178082" y="1059242"/>
                    <a:pt x="2169732" y="1066869"/>
                    <a:pt x="2166536" y="1058169"/>
                  </a:cubicBezTo>
                  <a:cubicBezTo>
                    <a:pt x="2163574" y="1050075"/>
                    <a:pt x="2170338" y="1044710"/>
                    <a:pt x="2175843" y="1039951"/>
                  </a:cubicBezTo>
                  <a:cubicBezTo>
                    <a:pt x="2180158" y="1036219"/>
                    <a:pt x="2184077" y="1032300"/>
                    <a:pt x="2187296" y="1027542"/>
                  </a:cubicBezTo>
                  <a:cubicBezTo>
                    <a:pt x="2189045" y="1024953"/>
                    <a:pt x="2191051" y="1021197"/>
                    <a:pt x="2194597" y="1021897"/>
                  </a:cubicBezTo>
                  <a:cubicBezTo>
                    <a:pt x="2206796" y="1024323"/>
                    <a:pt x="2205257" y="1012963"/>
                    <a:pt x="2203880" y="1009534"/>
                  </a:cubicBezTo>
                  <a:cubicBezTo>
                    <a:pt x="2200871" y="1002047"/>
                    <a:pt x="2200848" y="994699"/>
                    <a:pt x="2200335" y="987188"/>
                  </a:cubicBezTo>
                  <a:cubicBezTo>
                    <a:pt x="2200148" y="984646"/>
                    <a:pt x="2199845" y="982010"/>
                    <a:pt x="2197209" y="981217"/>
                  </a:cubicBezTo>
                  <a:cubicBezTo>
                    <a:pt x="2194970" y="980541"/>
                    <a:pt x="2193710" y="982827"/>
                    <a:pt x="2192567" y="984413"/>
                  </a:cubicBezTo>
                  <a:cubicBezTo>
                    <a:pt x="2190118" y="987865"/>
                    <a:pt x="2186876" y="989451"/>
                    <a:pt x="2183167" y="987258"/>
                  </a:cubicBezTo>
                  <a:cubicBezTo>
                    <a:pt x="2178432" y="984483"/>
                    <a:pt x="2180508" y="980027"/>
                    <a:pt x="2181931" y="976412"/>
                  </a:cubicBezTo>
                  <a:cubicBezTo>
                    <a:pt x="2183307" y="972890"/>
                    <a:pt x="2184590" y="967641"/>
                    <a:pt x="2190211" y="970347"/>
                  </a:cubicBezTo>
                  <a:cubicBezTo>
                    <a:pt x="2197909" y="974079"/>
                    <a:pt x="2197302" y="969228"/>
                    <a:pt x="2197116" y="964376"/>
                  </a:cubicBezTo>
                  <a:cubicBezTo>
                    <a:pt x="2196999" y="961134"/>
                    <a:pt x="2196579" y="957868"/>
                    <a:pt x="2196789" y="954672"/>
                  </a:cubicBezTo>
                  <a:cubicBezTo>
                    <a:pt x="2197396" y="944992"/>
                    <a:pt x="2196883" y="944759"/>
                    <a:pt x="2185127" y="946089"/>
                  </a:cubicBezTo>
                  <a:cubicBezTo>
                    <a:pt x="2164996" y="948351"/>
                    <a:pt x="2161428" y="965496"/>
                    <a:pt x="2149485" y="974499"/>
                  </a:cubicBezTo>
                  <a:cubicBezTo>
                    <a:pt x="2146103" y="977042"/>
                    <a:pt x="2143490" y="979794"/>
                    <a:pt x="2138965" y="978954"/>
                  </a:cubicBezTo>
                  <a:cubicBezTo>
                    <a:pt x="2135629" y="978325"/>
                    <a:pt x="2132480" y="977298"/>
                    <a:pt x="2131851" y="973426"/>
                  </a:cubicBezTo>
                  <a:cubicBezTo>
                    <a:pt x="2131221" y="969554"/>
                    <a:pt x="2133927" y="967572"/>
                    <a:pt x="2136912" y="966032"/>
                  </a:cubicBezTo>
                  <a:cubicBezTo>
                    <a:pt x="2154080" y="957168"/>
                    <a:pt x="2166816" y="942706"/>
                    <a:pt x="2181418" y="930624"/>
                  </a:cubicBezTo>
                  <a:cubicBezTo>
                    <a:pt x="2183237" y="929131"/>
                    <a:pt x="2184333" y="925818"/>
                    <a:pt x="2186176" y="925469"/>
                  </a:cubicBezTo>
                  <a:cubicBezTo>
                    <a:pt x="2205886" y="921713"/>
                    <a:pt x="2201688" y="905129"/>
                    <a:pt x="2202644" y="892719"/>
                  </a:cubicBezTo>
                  <a:cubicBezTo>
                    <a:pt x="2203251" y="884835"/>
                    <a:pt x="2203974" y="878117"/>
                    <a:pt x="2208056" y="871143"/>
                  </a:cubicBezTo>
                  <a:cubicBezTo>
                    <a:pt x="2211111" y="865918"/>
                    <a:pt x="2217899" y="856401"/>
                    <a:pt x="2202364" y="857847"/>
                  </a:cubicBezTo>
                  <a:cubicBezTo>
                    <a:pt x="2199169" y="858151"/>
                    <a:pt x="2196649" y="856378"/>
                    <a:pt x="2196766" y="852902"/>
                  </a:cubicBezTo>
                  <a:cubicBezTo>
                    <a:pt x="2196906" y="849054"/>
                    <a:pt x="2198865" y="845461"/>
                    <a:pt x="2202504" y="844272"/>
                  </a:cubicBezTo>
                  <a:cubicBezTo>
                    <a:pt x="2216080" y="839863"/>
                    <a:pt x="2218039" y="825075"/>
                    <a:pt x="2227416" y="816724"/>
                  </a:cubicBezTo>
                  <a:cubicBezTo>
                    <a:pt x="2232198" y="812455"/>
                    <a:pt x="2227089" y="804501"/>
                    <a:pt x="2227229" y="798157"/>
                  </a:cubicBezTo>
                  <a:cubicBezTo>
                    <a:pt x="2227323" y="794425"/>
                    <a:pt x="2223404" y="795824"/>
                    <a:pt x="2220745" y="797550"/>
                  </a:cubicBezTo>
                  <a:cubicBezTo>
                    <a:pt x="2213281" y="802379"/>
                    <a:pt x="2205747" y="807067"/>
                    <a:pt x="2198096" y="811592"/>
                  </a:cubicBezTo>
                  <a:cubicBezTo>
                    <a:pt x="2195693" y="813015"/>
                    <a:pt x="2192591" y="814438"/>
                    <a:pt x="2190515" y="811266"/>
                  </a:cubicBezTo>
                  <a:cubicBezTo>
                    <a:pt x="2188672" y="808420"/>
                    <a:pt x="2190282" y="805691"/>
                    <a:pt x="2192451" y="803685"/>
                  </a:cubicBezTo>
                  <a:cubicBezTo>
                    <a:pt x="2206423" y="790693"/>
                    <a:pt x="2219952" y="776954"/>
                    <a:pt x="2239872" y="773268"/>
                  </a:cubicBezTo>
                  <a:cubicBezTo>
                    <a:pt x="2242345" y="772802"/>
                    <a:pt x="2243021" y="770982"/>
                    <a:pt x="2244071" y="769396"/>
                  </a:cubicBezTo>
                  <a:cubicBezTo>
                    <a:pt x="2252491" y="756707"/>
                    <a:pt x="2264597" y="747843"/>
                    <a:pt x="2276237" y="738560"/>
                  </a:cubicBezTo>
                  <a:cubicBezTo>
                    <a:pt x="2284681" y="731818"/>
                    <a:pt x="2294384" y="726430"/>
                    <a:pt x="2298536" y="715444"/>
                  </a:cubicBezTo>
                  <a:cubicBezTo>
                    <a:pt x="2299119" y="713904"/>
                    <a:pt x="2301429" y="712645"/>
                    <a:pt x="2304694" y="713904"/>
                  </a:cubicBezTo>
                  <a:cubicBezTo>
                    <a:pt x="2303505" y="719969"/>
                    <a:pt x="2302851" y="726384"/>
                    <a:pt x="2305581" y="732635"/>
                  </a:cubicBezTo>
                  <a:cubicBezTo>
                    <a:pt x="2306700" y="735177"/>
                    <a:pt x="2306677" y="738933"/>
                    <a:pt x="2310152" y="738700"/>
                  </a:cubicBezTo>
                  <a:cubicBezTo>
                    <a:pt x="2313161" y="738490"/>
                    <a:pt x="2314724" y="735014"/>
                    <a:pt x="2314911" y="732308"/>
                  </a:cubicBezTo>
                  <a:cubicBezTo>
                    <a:pt x="2315751" y="719922"/>
                    <a:pt x="2319389" y="708306"/>
                    <a:pt x="2325571" y="697833"/>
                  </a:cubicBezTo>
                  <a:cubicBezTo>
                    <a:pt x="2335297" y="681342"/>
                    <a:pt x="2336277" y="661888"/>
                    <a:pt x="2344861" y="644930"/>
                  </a:cubicBezTo>
                  <a:cubicBezTo>
                    <a:pt x="2349993" y="634830"/>
                    <a:pt x="2349363" y="622468"/>
                    <a:pt x="2355148" y="612041"/>
                  </a:cubicBezTo>
                  <a:cubicBezTo>
                    <a:pt x="2357294" y="608215"/>
                    <a:pt x="2355148" y="602944"/>
                    <a:pt x="2349503" y="601848"/>
                  </a:cubicBezTo>
                  <a:cubicBezTo>
                    <a:pt x="2345094" y="600985"/>
                    <a:pt x="2343601" y="596506"/>
                    <a:pt x="2339799" y="594920"/>
                  </a:cubicBezTo>
                  <a:cubicBezTo>
                    <a:pt x="2338330" y="594290"/>
                    <a:pt x="2337887" y="592191"/>
                    <a:pt x="2339473" y="590885"/>
                  </a:cubicBezTo>
                  <a:cubicBezTo>
                    <a:pt x="2340219" y="590278"/>
                    <a:pt x="2342225" y="589881"/>
                    <a:pt x="2342575" y="590301"/>
                  </a:cubicBezTo>
                  <a:cubicBezTo>
                    <a:pt x="2346377" y="594803"/>
                    <a:pt x="2350226" y="594850"/>
                    <a:pt x="2353375" y="590068"/>
                  </a:cubicBezTo>
                  <a:cubicBezTo>
                    <a:pt x="2357877" y="583257"/>
                    <a:pt x="2367254" y="578102"/>
                    <a:pt x="2363778" y="568165"/>
                  </a:cubicBezTo>
                  <a:cubicBezTo>
                    <a:pt x="2360653" y="559208"/>
                    <a:pt x="2360699" y="552187"/>
                    <a:pt x="2367814" y="544933"/>
                  </a:cubicBezTo>
                  <a:cubicBezTo>
                    <a:pt x="2370239" y="542460"/>
                    <a:pt x="2372339" y="537305"/>
                    <a:pt x="2371359" y="532594"/>
                  </a:cubicBezTo>
                  <a:cubicBezTo>
                    <a:pt x="2369959" y="526062"/>
                    <a:pt x="2373272" y="520814"/>
                    <a:pt x="2375838" y="515332"/>
                  </a:cubicBezTo>
                  <a:cubicBezTo>
                    <a:pt x="2377424" y="511927"/>
                    <a:pt x="2383139" y="509361"/>
                    <a:pt x="2379780" y="505069"/>
                  </a:cubicBezTo>
                  <a:cubicBezTo>
                    <a:pt x="2376887" y="501384"/>
                    <a:pt x="2371989" y="502387"/>
                    <a:pt x="2367370" y="503436"/>
                  </a:cubicBezTo>
                  <a:cubicBezTo>
                    <a:pt x="2356174" y="506002"/>
                    <a:pt x="2345957" y="510201"/>
                    <a:pt x="2337327" y="517968"/>
                  </a:cubicBezTo>
                  <a:cubicBezTo>
                    <a:pt x="2334271" y="520721"/>
                    <a:pt x="2330562" y="522657"/>
                    <a:pt x="2326270" y="521957"/>
                  </a:cubicBezTo>
                  <a:cubicBezTo>
                    <a:pt x="2322328" y="521327"/>
                    <a:pt x="2317547" y="520861"/>
                    <a:pt x="2316660" y="516009"/>
                  </a:cubicBezTo>
                  <a:cubicBezTo>
                    <a:pt x="2315797" y="511274"/>
                    <a:pt x="2319506" y="508102"/>
                    <a:pt x="2323378" y="507192"/>
                  </a:cubicBezTo>
                  <a:cubicBezTo>
                    <a:pt x="2341549" y="502877"/>
                    <a:pt x="2357597" y="491913"/>
                    <a:pt x="2376747" y="490514"/>
                  </a:cubicBezTo>
                  <a:cubicBezTo>
                    <a:pt x="2383162" y="490047"/>
                    <a:pt x="2382789" y="483540"/>
                    <a:pt x="2383512" y="479038"/>
                  </a:cubicBezTo>
                  <a:cubicBezTo>
                    <a:pt x="2384328" y="473859"/>
                    <a:pt x="2379686" y="475166"/>
                    <a:pt x="2376794" y="474606"/>
                  </a:cubicBezTo>
                  <a:cubicBezTo>
                    <a:pt x="2372199" y="473719"/>
                    <a:pt x="2364455" y="477755"/>
                    <a:pt x="2364175" y="469824"/>
                  </a:cubicBezTo>
                  <a:cubicBezTo>
                    <a:pt x="2363941" y="463130"/>
                    <a:pt x="2370846" y="460167"/>
                    <a:pt x="2376910" y="458604"/>
                  </a:cubicBezTo>
                  <a:cubicBezTo>
                    <a:pt x="2379500" y="457928"/>
                    <a:pt x="2382485" y="458558"/>
                    <a:pt x="2385261" y="458791"/>
                  </a:cubicBezTo>
                  <a:cubicBezTo>
                    <a:pt x="2389763" y="459164"/>
                    <a:pt x="2392026" y="456225"/>
                    <a:pt x="2393402" y="452796"/>
                  </a:cubicBezTo>
                  <a:cubicBezTo>
                    <a:pt x="2395175" y="448341"/>
                    <a:pt x="2391816" y="446288"/>
                    <a:pt x="2388573" y="444306"/>
                  </a:cubicBezTo>
                  <a:cubicBezTo>
                    <a:pt x="2382719" y="440714"/>
                    <a:pt x="2377004" y="442906"/>
                    <a:pt x="2371009" y="443979"/>
                  </a:cubicBezTo>
                  <a:cubicBezTo>
                    <a:pt x="2366764" y="444726"/>
                    <a:pt x="2359650" y="447711"/>
                    <a:pt x="2358483" y="441250"/>
                  </a:cubicBezTo>
                  <a:cubicBezTo>
                    <a:pt x="2357317" y="434765"/>
                    <a:pt x="2364595" y="430310"/>
                    <a:pt x="2369586" y="431290"/>
                  </a:cubicBezTo>
                  <a:cubicBezTo>
                    <a:pt x="2379080" y="433179"/>
                    <a:pt x="2386917" y="424969"/>
                    <a:pt x="2396528" y="428841"/>
                  </a:cubicBezTo>
                  <a:cubicBezTo>
                    <a:pt x="2401169" y="430707"/>
                    <a:pt x="2405438" y="426158"/>
                    <a:pt x="2406627" y="422006"/>
                  </a:cubicBezTo>
                  <a:cubicBezTo>
                    <a:pt x="2408237" y="416408"/>
                    <a:pt x="2402662" y="417504"/>
                    <a:pt x="2399467" y="416595"/>
                  </a:cubicBezTo>
                  <a:cubicBezTo>
                    <a:pt x="2395735" y="415522"/>
                    <a:pt x="2392679" y="413446"/>
                    <a:pt x="2392002" y="409410"/>
                  </a:cubicBezTo>
                  <a:cubicBezTo>
                    <a:pt x="2391186" y="404465"/>
                    <a:pt x="2395058" y="402273"/>
                    <a:pt x="2398394" y="399987"/>
                  </a:cubicBezTo>
                  <a:cubicBezTo>
                    <a:pt x="2402032" y="397491"/>
                    <a:pt x="2405951" y="398331"/>
                    <a:pt x="2410080" y="398727"/>
                  </a:cubicBezTo>
                  <a:cubicBezTo>
                    <a:pt x="2418664" y="399520"/>
                    <a:pt x="2422886" y="392289"/>
                    <a:pt x="2423749" y="386318"/>
                  </a:cubicBezTo>
                  <a:cubicBezTo>
                    <a:pt x="2424728" y="379460"/>
                    <a:pt x="2416658" y="382049"/>
                    <a:pt x="2413439" y="382446"/>
                  </a:cubicBezTo>
                  <a:cubicBezTo>
                    <a:pt x="2387804" y="385688"/>
                    <a:pt x="2361609" y="386598"/>
                    <a:pt x="2341525" y="407451"/>
                  </a:cubicBezTo>
                  <a:cubicBezTo>
                    <a:pt x="2331262" y="418111"/>
                    <a:pt x="2318060" y="425902"/>
                    <a:pt x="2312602" y="440783"/>
                  </a:cubicBezTo>
                  <a:cubicBezTo>
                    <a:pt x="2309639" y="448854"/>
                    <a:pt x="2303341" y="455269"/>
                    <a:pt x="2305557" y="465602"/>
                  </a:cubicBezTo>
                  <a:cubicBezTo>
                    <a:pt x="2307097" y="472763"/>
                    <a:pt x="2300262" y="477591"/>
                    <a:pt x="2293265" y="480087"/>
                  </a:cubicBezTo>
                  <a:cubicBezTo>
                    <a:pt x="2289229" y="481510"/>
                    <a:pt x="2284214" y="481417"/>
                    <a:pt x="2282418" y="486735"/>
                  </a:cubicBezTo>
                  <a:cubicBezTo>
                    <a:pt x="2286103" y="488764"/>
                    <a:pt x="2290349" y="481907"/>
                    <a:pt x="2293031" y="486689"/>
                  </a:cubicBezTo>
                  <a:cubicBezTo>
                    <a:pt x="2295854" y="491704"/>
                    <a:pt x="2291002" y="494853"/>
                    <a:pt x="2287806" y="497698"/>
                  </a:cubicBezTo>
                  <a:cubicBezTo>
                    <a:pt x="2279712" y="504906"/>
                    <a:pt x="2270522" y="510714"/>
                    <a:pt x="2263991" y="519834"/>
                  </a:cubicBezTo>
                  <a:cubicBezTo>
                    <a:pt x="2259769" y="525736"/>
                    <a:pt x="2256993" y="524593"/>
                    <a:pt x="2251721" y="515916"/>
                  </a:cubicBezTo>
                  <a:cubicBezTo>
                    <a:pt x="2241388" y="526692"/>
                    <a:pt x="2230495" y="536676"/>
                    <a:pt x="2223334" y="550088"/>
                  </a:cubicBezTo>
                  <a:cubicBezTo>
                    <a:pt x="2224734" y="550764"/>
                    <a:pt x="2225573" y="551511"/>
                    <a:pt x="2226040" y="551324"/>
                  </a:cubicBezTo>
                  <a:cubicBezTo>
                    <a:pt x="2231241" y="549458"/>
                    <a:pt x="2238496" y="545679"/>
                    <a:pt x="2240828" y="551954"/>
                  </a:cubicBezTo>
                  <a:cubicBezTo>
                    <a:pt x="2243231" y="558392"/>
                    <a:pt x="2234437" y="558368"/>
                    <a:pt x="2230192" y="560841"/>
                  </a:cubicBezTo>
                  <a:cubicBezTo>
                    <a:pt x="2220838" y="566299"/>
                    <a:pt x="2208989" y="568515"/>
                    <a:pt x="2207636" y="583187"/>
                  </a:cubicBezTo>
                  <a:cubicBezTo>
                    <a:pt x="2207029" y="589812"/>
                    <a:pt x="2197443" y="591304"/>
                    <a:pt x="2191844" y="596926"/>
                  </a:cubicBezTo>
                  <a:cubicBezTo>
                    <a:pt x="2199985" y="600121"/>
                    <a:pt x="2203484" y="592891"/>
                    <a:pt x="2208872" y="592051"/>
                  </a:cubicBezTo>
                  <a:cubicBezTo>
                    <a:pt x="2212954" y="591421"/>
                    <a:pt x="2217736" y="586173"/>
                    <a:pt x="2220815" y="590768"/>
                  </a:cubicBezTo>
                  <a:cubicBezTo>
                    <a:pt x="2223357" y="594547"/>
                    <a:pt x="2217969" y="598022"/>
                    <a:pt x="2215100" y="600285"/>
                  </a:cubicBezTo>
                  <a:cubicBezTo>
                    <a:pt x="2200568" y="611668"/>
                    <a:pt x="2192731" y="628369"/>
                    <a:pt x="2180858" y="642038"/>
                  </a:cubicBezTo>
                  <a:cubicBezTo>
                    <a:pt x="2192567" y="638142"/>
                    <a:pt x="2199215" y="627553"/>
                    <a:pt x="2209362" y="621651"/>
                  </a:cubicBezTo>
                  <a:cubicBezTo>
                    <a:pt x="2220838" y="614957"/>
                    <a:pt x="2231498" y="606839"/>
                    <a:pt x="2242554" y="599398"/>
                  </a:cubicBezTo>
                  <a:cubicBezTo>
                    <a:pt x="2245167" y="597626"/>
                    <a:pt x="2248362" y="597159"/>
                    <a:pt x="2250065" y="600005"/>
                  </a:cubicBezTo>
                  <a:cubicBezTo>
                    <a:pt x="2251815" y="602897"/>
                    <a:pt x="2249389" y="605556"/>
                    <a:pt x="2247196" y="607282"/>
                  </a:cubicBezTo>
                  <a:cubicBezTo>
                    <a:pt x="2232991" y="618595"/>
                    <a:pt x="2219159" y="630468"/>
                    <a:pt x="2204207" y="640708"/>
                  </a:cubicBezTo>
                  <a:cubicBezTo>
                    <a:pt x="2195670" y="646563"/>
                    <a:pt x="2187972" y="651251"/>
                    <a:pt x="2189978" y="663311"/>
                  </a:cubicBezTo>
                  <a:cubicBezTo>
                    <a:pt x="2190981" y="669399"/>
                    <a:pt x="2182211" y="673108"/>
                    <a:pt x="2185803" y="681715"/>
                  </a:cubicBezTo>
                  <a:cubicBezTo>
                    <a:pt x="2202504" y="653467"/>
                    <a:pt x="2233108" y="643064"/>
                    <a:pt x="2255360" y="622491"/>
                  </a:cubicBezTo>
                  <a:cubicBezTo>
                    <a:pt x="2260818" y="617452"/>
                    <a:pt x="2267116" y="617756"/>
                    <a:pt x="2273368" y="616753"/>
                  </a:cubicBezTo>
                  <a:cubicBezTo>
                    <a:pt x="2275490" y="616403"/>
                    <a:pt x="2278476" y="615050"/>
                    <a:pt x="2279456" y="618502"/>
                  </a:cubicBezTo>
                  <a:cubicBezTo>
                    <a:pt x="2280179" y="621091"/>
                    <a:pt x="2278686" y="623377"/>
                    <a:pt x="2276773" y="624870"/>
                  </a:cubicBezTo>
                  <a:cubicBezTo>
                    <a:pt x="2272971" y="627879"/>
                    <a:pt x="2269192" y="632288"/>
                    <a:pt x="2264877" y="633034"/>
                  </a:cubicBezTo>
                  <a:cubicBezTo>
                    <a:pt x="2239172" y="637536"/>
                    <a:pt x="2226553" y="658342"/>
                    <a:pt x="2210878" y="675277"/>
                  </a:cubicBezTo>
                  <a:cubicBezTo>
                    <a:pt x="2206003" y="680549"/>
                    <a:pt x="2202061" y="686683"/>
                    <a:pt x="2196556" y="693938"/>
                  </a:cubicBezTo>
                  <a:cubicBezTo>
                    <a:pt x="2209945" y="692095"/>
                    <a:pt x="2219859" y="688899"/>
                    <a:pt x="2228256" y="679219"/>
                  </a:cubicBezTo>
                  <a:cubicBezTo>
                    <a:pt x="2241528" y="663894"/>
                    <a:pt x="2259979" y="654750"/>
                    <a:pt x="2276377" y="643181"/>
                  </a:cubicBezTo>
                  <a:cubicBezTo>
                    <a:pt x="2278546" y="641641"/>
                    <a:pt x="2282185" y="640172"/>
                    <a:pt x="2284308" y="640941"/>
                  </a:cubicBezTo>
                  <a:cubicBezTo>
                    <a:pt x="2291515" y="643624"/>
                    <a:pt x="2296577" y="641128"/>
                    <a:pt x="2301802" y="636463"/>
                  </a:cubicBezTo>
                  <a:cubicBezTo>
                    <a:pt x="2304484" y="634060"/>
                    <a:pt x="2308170" y="632498"/>
                    <a:pt x="2311249" y="636766"/>
                  </a:cubicBezTo>
                  <a:cubicBezTo>
                    <a:pt x="2314001" y="640568"/>
                    <a:pt x="2312345" y="643764"/>
                    <a:pt x="2309779" y="646540"/>
                  </a:cubicBezTo>
                  <a:cubicBezTo>
                    <a:pt x="2306327" y="650295"/>
                    <a:pt x="2301335" y="653351"/>
                    <a:pt x="2296763" y="651765"/>
                  </a:cubicBezTo>
                  <a:cubicBezTo>
                    <a:pt x="2282161" y="646773"/>
                    <a:pt x="2273204" y="656896"/>
                    <a:pt x="2264877" y="664477"/>
                  </a:cubicBezTo>
                  <a:cubicBezTo>
                    <a:pt x="2242694" y="684724"/>
                    <a:pt x="2219905" y="703548"/>
                    <a:pt x="2191961" y="715560"/>
                  </a:cubicBezTo>
                  <a:cubicBezTo>
                    <a:pt x="2184613" y="718709"/>
                    <a:pt x="2179505" y="723818"/>
                    <a:pt x="2179925" y="734314"/>
                  </a:cubicBezTo>
                  <a:cubicBezTo>
                    <a:pt x="2180368" y="745557"/>
                    <a:pt x="2174000" y="755401"/>
                    <a:pt x="2162244" y="759319"/>
                  </a:cubicBezTo>
                  <a:cubicBezTo>
                    <a:pt x="2156459" y="761256"/>
                    <a:pt x="2153707" y="764684"/>
                    <a:pt x="2152471" y="770306"/>
                  </a:cubicBezTo>
                  <a:cubicBezTo>
                    <a:pt x="2151817" y="773338"/>
                    <a:pt x="2148808" y="776487"/>
                    <a:pt x="2151514" y="779333"/>
                  </a:cubicBezTo>
                  <a:cubicBezTo>
                    <a:pt x="2154780" y="782739"/>
                    <a:pt x="2157136" y="778400"/>
                    <a:pt x="2159888" y="777374"/>
                  </a:cubicBezTo>
                  <a:cubicBezTo>
                    <a:pt x="2163270" y="776091"/>
                    <a:pt x="2167212" y="773968"/>
                    <a:pt x="2170105" y="777164"/>
                  </a:cubicBezTo>
                  <a:cubicBezTo>
                    <a:pt x="2173394" y="780802"/>
                    <a:pt x="2169125" y="783718"/>
                    <a:pt x="2167632" y="786751"/>
                  </a:cubicBezTo>
                  <a:cubicBezTo>
                    <a:pt x="2162711" y="796687"/>
                    <a:pt x="2157112" y="805994"/>
                    <a:pt x="2145916" y="810240"/>
                  </a:cubicBezTo>
                  <a:cubicBezTo>
                    <a:pt x="2144563" y="810753"/>
                    <a:pt x="2142884" y="812339"/>
                    <a:pt x="2142697" y="813622"/>
                  </a:cubicBezTo>
                  <a:cubicBezTo>
                    <a:pt x="2140691" y="826591"/>
                    <a:pt x="2131781" y="836994"/>
                    <a:pt x="2128585" y="849497"/>
                  </a:cubicBezTo>
                  <a:cubicBezTo>
                    <a:pt x="2144377" y="855002"/>
                    <a:pt x="2153800" y="848517"/>
                    <a:pt x="2161964" y="835968"/>
                  </a:cubicBezTo>
                  <a:cubicBezTo>
                    <a:pt x="2167912" y="826847"/>
                    <a:pt x="2179342" y="823792"/>
                    <a:pt x="2189419" y="815721"/>
                  </a:cubicBezTo>
                  <a:cubicBezTo>
                    <a:pt x="2188555" y="826101"/>
                    <a:pt x="2184333" y="832142"/>
                    <a:pt x="2179108" y="837764"/>
                  </a:cubicBezTo>
                  <a:cubicBezTo>
                    <a:pt x="2173044" y="844295"/>
                    <a:pt x="2166513" y="850453"/>
                    <a:pt x="2161101" y="857474"/>
                  </a:cubicBezTo>
                  <a:cubicBezTo>
                    <a:pt x="2154780" y="865661"/>
                    <a:pt x="2148155" y="868157"/>
                    <a:pt x="2137985" y="864192"/>
                  </a:cubicBezTo>
                  <a:cubicBezTo>
                    <a:pt x="2126742" y="859783"/>
                    <a:pt x="2106122" y="877931"/>
                    <a:pt x="2107965" y="889897"/>
                  </a:cubicBezTo>
                  <a:cubicBezTo>
                    <a:pt x="2108758" y="895029"/>
                    <a:pt x="2112584" y="893209"/>
                    <a:pt x="2115569" y="892369"/>
                  </a:cubicBezTo>
                  <a:cubicBezTo>
                    <a:pt x="2118228" y="891600"/>
                    <a:pt x="2121051" y="889500"/>
                    <a:pt x="2122823" y="893302"/>
                  </a:cubicBezTo>
                  <a:cubicBezTo>
                    <a:pt x="2124223" y="896265"/>
                    <a:pt x="2122660" y="898831"/>
                    <a:pt x="2120654" y="901000"/>
                  </a:cubicBezTo>
                  <a:cubicBezTo>
                    <a:pt x="2117365" y="904569"/>
                    <a:pt x="2114123" y="908208"/>
                    <a:pt x="2110648" y="911590"/>
                  </a:cubicBezTo>
                  <a:cubicBezTo>
                    <a:pt x="2104513" y="917515"/>
                    <a:pt x="2096069" y="921620"/>
                    <a:pt x="2095976" y="932023"/>
                  </a:cubicBezTo>
                  <a:cubicBezTo>
                    <a:pt x="2095952" y="933749"/>
                    <a:pt x="2094319" y="936455"/>
                    <a:pt x="2092827" y="936992"/>
                  </a:cubicBezTo>
                  <a:cubicBezTo>
                    <a:pt x="2076335" y="942870"/>
                    <a:pt x="2075216" y="961204"/>
                    <a:pt x="2064463" y="971700"/>
                  </a:cubicBezTo>
                  <a:cubicBezTo>
                    <a:pt x="2062013" y="974079"/>
                    <a:pt x="2060987" y="978068"/>
                    <a:pt x="2059727" y="981450"/>
                  </a:cubicBezTo>
                  <a:cubicBezTo>
                    <a:pt x="2058048" y="985929"/>
                    <a:pt x="2059518" y="989428"/>
                    <a:pt x="2064602" y="987888"/>
                  </a:cubicBezTo>
                  <a:cubicBezTo>
                    <a:pt x="2074096" y="985019"/>
                    <a:pt x="2071764" y="991947"/>
                    <a:pt x="2072160" y="998152"/>
                  </a:cubicBezTo>
                  <a:cubicBezTo>
                    <a:pt x="2080930" y="989381"/>
                    <a:pt x="2090681" y="983806"/>
                    <a:pt x="2095509" y="973006"/>
                  </a:cubicBezTo>
                  <a:cubicBezTo>
                    <a:pt x="2098238" y="966872"/>
                    <a:pt x="2104560" y="963956"/>
                    <a:pt x="2109971" y="960457"/>
                  </a:cubicBezTo>
                  <a:cubicBezTo>
                    <a:pt x="2112560" y="958801"/>
                    <a:pt x="2115196" y="958101"/>
                    <a:pt x="2117645" y="960714"/>
                  </a:cubicBezTo>
                  <a:cubicBezTo>
                    <a:pt x="2119511" y="962720"/>
                    <a:pt x="2119861" y="965356"/>
                    <a:pt x="2118578" y="967478"/>
                  </a:cubicBezTo>
                  <a:cubicBezTo>
                    <a:pt x="2114076" y="974942"/>
                    <a:pt x="2110927" y="983060"/>
                    <a:pt x="2102810" y="988401"/>
                  </a:cubicBezTo>
                  <a:cubicBezTo>
                    <a:pt x="2096955" y="992273"/>
                    <a:pt x="2085666" y="995866"/>
                    <a:pt x="2094040" y="1007435"/>
                  </a:cubicBezTo>
                  <a:cubicBezTo>
                    <a:pt x="2095276" y="1009161"/>
                    <a:pt x="2093526" y="1012520"/>
                    <a:pt x="2091637" y="1011610"/>
                  </a:cubicBezTo>
                  <a:cubicBezTo>
                    <a:pt x="2083520" y="1007715"/>
                    <a:pt x="2075192" y="1017232"/>
                    <a:pt x="2067448" y="1010911"/>
                  </a:cubicBezTo>
                  <a:cubicBezTo>
                    <a:pt x="2063553" y="1007738"/>
                    <a:pt x="2062316" y="1011447"/>
                    <a:pt x="2061010" y="1013430"/>
                  </a:cubicBezTo>
                  <a:cubicBezTo>
                    <a:pt x="2058561" y="1017069"/>
                    <a:pt x="2055016" y="1021291"/>
                    <a:pt x="2056485" y="1025489"/>
                  </a:cubicBezTo>
                  <a:cubicBezTo>
                    <a:pt x="2057721" y="1029035"/>
                    <a:pt x="2062083" y="1026516"/>
                    <a:pt x="2065116" y="1025862"/>
                  </a:cubicBezTo>
                  <a:cubicBezTo>
                    <a:pt x="2068125" y="1025233"/>
                    <a:pt x="2071857" y="1022550"/>
                    <a:pt x="2073933" y="1026212"/>
                  </a:cubicBezTo>
                  <a:cubicBezTo>
                    <a:pt x="2076429" y="1030598"/>
                    <a:pt x="2072883" y="1033817"/>
                    <a:pt x="2069827" y="1036546"/>
                  </a:cubicBezTo>
                  <a:cubicBezTo>
                    <a:pt x="2066818" y="1039205"/>
                    <a:pt x="2063926" y="1042494"/>
                    <a:pt x="2060357" y="1043963"/>
                  </a:cubicBezTo>
                  <a:cubicBezTo>
                    <a:pt x="2036378" y="1053737"/>
                    <a:pt x="2044472" y="1076619"/>
                    <a:pt x="2039504" y="1094114"/>
                  </a:cubicBezTo>
                  <a:cubicBezTo>
                    <a:pt x="2039317" y="1094743"/>
                    <a:pt x="2039551" y="1095793"/>
                    <a:pt x="2039994" y="1096283"/>
                  </a:cubicBezTo>
                  <a:cubicBezTo>
                    <a:pt x="2047038" y="1103794"/>
                    <a:pt x="2046968" y="1103770"/>
                    <a:pt x="2045009" y="1113964"/>
                  </a:cubicBezTo>
                  <a:cubicBezTo>
                    <a:pt x="2044636" y="1115876"/>
                    <a:pt x="2045242" y="1117976"/>
                    <a:pt x="2045405" y="1119982"/>
                  </a:cubicBezTo>
                  <a:lnTo>
                    <a:pt x="2045732" y="1119609"/>
                  </a:lnTo>
                  <a:cubicBezTo>
                    <a:pt x="2034699" y="1149349"/>
                    <a:pt x="2007758" y="1165794"/>
                    <a:pt x="1988187" y="1188396"/>
                  </a:cubicBezTo>
                  <a:cubicBezTo>
                    <a:pt x="1986391" y="1190472"/>
                    <a:pt x="1983732" y="1191872"/>
                    <a:pt x="1981260" y="1193271"/>
                  </a:cubicBezTo>
                  <a:cubicBezTo>
                    <a:pt x="1977481" y="1195394"/>
                    <a:pt x="1973352" y="1196327"/>
                    <a:pt x="1970390" y="1192245"/>
                  </a:cubicBezTo>
                  <a:cubicBezTo>
                    <a:pt x="1967521" y="1188303"/>
                    <a:pt x="1969107" y="1184477"/>
                    <a:pt x="1972303" y="1181352"/>
                  </a:cubicBezTo>
                  <a:cubicBezTo>
                    <a:pt x="1981586" y="1172278"/>
                    <a:pt x="1991406" y="1163857"/>
                    <a:pt x="2001973" y="1156253"/>
                  </a:cubicBezTo>
                  <a:cubicBezTo>
                    <a:pt x="2013123" y="1148253"/>
                    <a:pt x="2013029" y="1147133"/>
                    <a:pt x="2002533" y="1138549"/>
                  </a:cubicBezTo>
                  <a:cubicBezTo>
                    <a:pt x="2001273" y="1137523"/>
                    <a:pt x="1998941" y="1136450"/>
                    <a:pt x="1998964" y="1135447"/>
                  </a:cubicBezTo>
                  <a:cubicBezTo>
                    <a:pt x="1999290" y="1123247"/>
                    <a:pt x="1991943" y="1115993"/>
                    <a:pt x="1983196" y="1109299"/>
                  </a:cubicBezTo>
                  <a:cubicBezTo>
                    <a:pt x="1981003" y="1107619"/>
                    <a:pt x="1982216" y="1104820"/>
                    <a:pt x="1983732" y="1102697"/>
                  </a:cubicBezTo>
                  <a:cubicBezTo>
                    <a:pt x="1985598" y="1100038"/>
                    <a:pt x="1987488" y="1097402"/>
                    <a:pt x="1989377" y="1094767"/>
                  </a:cubicBezTo>
                  <a:cubicBezTo>
                    <a:pt x="1991943" y="1091221"/>
                    <a:pt x="1996351" y="1087512"/>
                    <a:pt x="1993552" y="1083081"/>
                  </a:cubicBezTo>
                  <a:cubicBezTo>
                    <a:pt x="1990567" y="1078369"/>
                    <a:pt x="1984572" y="1077856"/>
                    <a:pt x="1979300" y="1078439"/>
                  </a:cubicBezTo>
                  <a:cubicBezTo>
                    <a:pt x="1975801" y="1078835"/>
                    <a:pt x="1971509" y="1081821"/>
                    <a:pt x="1969643" y="1077389"/>
                  </a:cubicBezTo>
                  <a:cubicBezTo>
                    <a:pt x="1967661" y="1072654"/>
                    <a:pt x="1972699" y="1070741"/>
                    <a:pt x="1975778" y="1068315"/>
                  </a:cubicBezTo>
                  <a:cubicBezTo>
                    <a:pt x="1980187" y="1064840"/>
                    <a:pt x="1985971" y="1062134"/>
                    <a:pt x="1986905" y="1055999"/>
                  </a:cubicBezTo>
                  <a:cubicBezTo>
                    <a:pt x="1988164" y="1047672"/>
                    <a:pt x="1988701" y="1039088"/>
                    <a:pt x="1976361" y="1038645"/>
                  </a:cubicBezTo>
                  <a:cubicBezTo>
                    <a:pt x="1973516" y="1038528"/>
                    <a:pt x="1970180" y="1038248"/>
                    <a:pt x="1970460" y="1034283"/>
                  </a:cubicBezTo>
                  <a:cubicBezTo>
                    <a:pt x="1970693" y="1030854"/>
                    <a:pt x="1973772" y="1029711"/>
                    <a:pt x="1976571" y="1029408"/>
                  </a:cubicBezTo>
                  <a:cubicBezTo>
                    <a:pt x="1987674" y="1028195"/>
                    <a:pt x="1986998" y="1022224"/>
                    <a:pt x="1985528" y="1013057"/>
                  </a:cubicBezTo>
                  <a:cubicBezTo>
                    <a:pt x="1983126" y="998105"/>
                    <a:pt x="1982659" y="982757"/>
                    <a:pt x="1982659" y="967548"/>
                  </a:cubicBezTo>
                  <a:cubicBezTo>
                    <a:pt x="1982659" y="962370"/>
                    <a:pt x="1984199" y="957472"/>
                    <a:pt x="1981540" y="952386"/>
                  </a:cubicBezTo>
                  <a:cubicBezTo>
                    <a:pt x="1979184" y="947861"/>
                    <a:pt x="1981610" y="944082"/>
                    <a:pt x="1984175" y="940094"/>
                  </a:cubicBezTo>
                  <a:cubicBezTo>
                    <a:pt x="1989307" y="932046"/>
                    <a:pt x="1992876" y="923533"/>
                    <a:pt x="1987977" y="913806"/>
                  </a:cubicBezTo>
                  <a:cubicBezTo>
                    <a:pt x="1985528" y="908931"/>
                    <a:pt x="1987254" y="904499"/>
                    <a:pt x="1990147" y="900137"/>
                  </a:cubicBezTo>
                  <a:cubicBezTo>
                    <a:pt x="1992456" y="896638"/>
                    <a:pt x="1993856" y="892090"/>
                    <a:pt x="1990357" y="888987"/>
                  </a:cubicBezTo>
                  <a:cubicBezTo>
                    <a:pt x="1987184" y="886165"/>
                    <a:pt x="1984852" y="891016"/>
                    <a:pt x="1981936" y="891716"/>
                  </a:cubicBezTo>
                  <a:cubicBezTo>
                    <a:pt x="1966471" y="895448"/>
                    <a:pt x="1953432" y="904172"/>
                    <a:pt x="1939810" y="911753"/>
                  </a:cubicBezTo>
                  <a:cubicBezTo>
                    <a:pt x="1936987" y="913316"/>
                    <a:pt x="1934118" y="912919"/>
                    <a:pt x="1932066" y="910540"/>
                  </a:cubicBezTo>
                  <a:cubicBezTo>
                    <a:pt x="1930246" y="908441"/>
                    <a:pt x="1930946" y="905572"/>
                    <a:pt x="1932416" y="903729"/>
                  </a:cubicBezTo>
                  <a:cubicBezTo>
                    <a:pt x="1935681" y="899647"/>
                    <a:pt x="1938807" y="894889"/>
                    <a:pt x="1943145" y="892299"/>
                  </a:cubicBezTo>
                  <a:cubicBezTo>
                    <a:pt x="1952802" y="886538"/>
                    <a:pt x="1962646" y="881150"/>
                    <a:pt x="1971766" y="874479"/>
                  </a:cubicBezTo>
                  <a:cubicBezTo>
                    <a:pt x="1975801" y="871516"/>
                    <a:pt x="1980653" y="872986"/>
                    <a:pt x="1984455" y="875388"/>
                  </a:cubicBezTo>
                  <a:cubicBezTo>
                    <a:pt x="1992456" y="880497"/>
                    <a:pt x="1995932" y="876088"/>
                    <a:pt x="1996585" y="869184"/>
                  </a:cubicBezTo>
                  <a:cubicBezTo>
                    <a:pt x="1997424" y="860133"/>
                    <a:pt x="1999034" y="852203"/>
                    <a:pt x="2005262" y="844785"/>
                  </a:cubicBezTo>
                  <a:cubicBezTo>
                    <a:pt x="2010417" y="838650"/>
                    <a:pt x="2006358" y="833659"/>
                    <a:pt x="1999360" y="831093"/>
                  </a:cubicBezTo>
                  <a:cubicBezTo>
                    <a:pt x="1991896" y="828364"/>
                    <a:pt x="1992363" y="824562"/>
                    <a:pt x="1999034" y="821762"/>
                  </a:cubicBezTo>
                  <a:cubicBezTo>
                    <a:pt x="2005635" y="818987"/>
                    <a:pt x="2010207" y="813808"/>
                    <a:pt x="2015572" y="809610"/>
                  </a:cubicBezTo>
                  <a:cubicBezTo>
                    <a:pt x="2019980" y="806158"/>
                    <a:pt x="2019864" y="801073"/>
                    <a:pt x="2017788" y="796337"/>
                  </a:cubicBezTo>
                  <a:cubicBezTo>
                    <a:pt x="2014989" y="789946"/>
                    <a:pt x="2010953" y="795451"/>
                    <a:pt x="2007618" y="795801"/>
                  </a:cubicBezTo>
                  <a:cubicBezTo>
                    <a:pt x="1999244" y="796687"/>
                    <a:pt x="1992946" y="802332"/>
                    <a:pt x="1985878" y="806204"/>
                  </a:cubicBezTo>
                  <a:cubicBezTo>
                    <a:pt x="1982426" y="808094"/>
                    <a:pt x="1978904" y="809376"/>
                    <a:pt x="1976035" y="805808"/>
                  </a:cubicBezTo>
                  <a:cubicBezTo>
                    <a:pt x="1973072" y="802122"/>
                    <a:pt x="1975685" y="799160"/>
                    <a:pt x="1978041" y="796174"/>
                  </a:cubicBezTo>
                  <a:cubicBezTo>
                    <a:pt x="1987301" y="784395"/>
                    <a:pt x="2000340" y="783602"/>
                    <a:pt x="2013193" y="785701"/>
                  </a:cubicBezTo>
                  <a:cubicBezTo>
                    <a:pt x="2019304" y="786704"/>
                    <a:pt x="2018697" y="782692"/>
                    <a:pt x="2020750" y="780453"/>
                  </a:cubicBezTo>
                  <a:cubicBezTo>
                    <a:pt x="2023409" y="777537"/>
                    <a:pt x="2023339" y="774575"/>
                    <a:pt x="2020004" y="772219"/>
                  </a:cubicBezTo>
                  <a:cubicBezTo>
                    <a:pt x="2016738" y="769909"/>
                    <a:pt x="2012026" y="768183"/>
                    <a:pt x="2014522" y="763052"/>
                  </a:cubicBezTo>
                  <a:cubicBezTo>
                    <a:pt x="2016575" y="758830"/>
                    <a:pt x="2021030" y="759086"/>
                    <a:pt x="2025229" y="759226"/>
                  </a:cubicBezTo>
                  <a:cubicBezTo>
                    <a:pt x="2035889" y="759599"/>
                    <a:pt x="2035259" y="750666"/>
                    <a:pt x="2037078" y="744111"/>
                  </a:cubicBezTo>
                  <a:cubicBezTo>
                    <a:pt x="2038711" y="738256"/>
                    <a:pt x="2033766" y="737720"/>
                    <a:pt x="2029987" y="736460"/>
                  </a:cubicBezTo>
                  <a:cubicBezTo>
                    <a:pt x="2025135" y="734874"/>
                    <a:pt x="2022686" y="737930"/>
                    <a:pt x="2019887" y="741149"/>
                  </a:cubicBezTo>
                  <a:cubicBezTo>
                    <a:pt x="2012213" y="749989"/>
                    <a:pt x="2004352" y="758643"/>
                    <a:pt x="1996351" y="767157"/>
                  </a:cubicBezTo>
                  <a:cubicBezTo>
                    <a:pt x="1990263" y="773642"/>
                    <a:pt x="1984455" y="778843"/>
                    <a:pt x="1973562" y="777654"/>
                  </a:cubicBezTo>
                  <a:cubicBezTo>
                    <a:pt x="1965142" y="776720"/>
                    <a:pt x="1965002" y="786844"/>
                    <a:pt x="1966471" y="792442"/>
                  </a:cubicBezTo>
                  <a:cubicBezTo>
                    <a:pt x="1968897" y="801749"/>
                    <a:pt x="1965585" y="804548"/>
                    <a:pt x="1957234" y="806741"/>
                  </a:cubicBezTo>
                  <a:cubicBezTo>
                    <a:pt x="1946784" y="809470"/>
                    <a:pt x="1940486" y="818683"/>
                    <a:pt x="1932882" y="825634"/>
                  </a:cubicBezTo>
                  <a:cubicBezTo>
                    <a:pt x="1929337" y="828877"/>
                    <a:pt x="1926887" y="833309"/>
                    <a:pt x="1923459" y="836691"/>
                  </a:cubicBezTo>
                  <a:cubicBezTo>
                    <a:pt x="1921126" y="839000"/>
                    <a:pt x="1917487" y="840330"/>
                    <a:pt x="1914641" y="837974"/>
                  </a:cubicBezTo>
                  <a:cubicBezTo>
                    <a:pt x="1911236" y="835175"/>
                    <a:pt x="1913335" y="831979"/>
                    <a:pt x="1915784" y="829647"/>
                  </a:cubicBezTo>
                  <a:cubicBezTo>
                    <a:pt x="1919563" y="826031"/>
                    <a:pt x="1923902" y="822975"/>
                    <a:pt x="1927517" y="819197"/>
                  </a:cubicBezTo>
                  <a:cubicBezTo>
                    <a:pt x="1932136" y="814345"/>
                    <a:pt x="1941909" y="810893"/>
                    <a:pt x="1931762" y="801562"/>
                  </a:cubicBezTo>
                  <a:cubicBezTo>
                    <a:pt x="1928357" y="798437"/>
                    <a:pt x="1932999" y="794331"/>
                    <a:pt x="1936078" y="791626"/>
                  </a:cubicBezTo>
                  <a:cubicBezTo>
                    <a:pt x="1941256" y="787100"/>
                    <a:pt x="1946388" y="782552"/>
                    <a:pt x="1951613" y="778073"/>
                  </a:cubicBezTo>
                  <a:cubicBezTo>
                    <a:pt x="1953875" y="776137"/>
                    <a:pt x="1956068" y="774131"/>
                    <a:pt x="1954178" y="770936"/>
                  </a:cubicBezTo>
                  <a:cubicBezTo>
                    <a:pt x="1952382" y="767927"/>
                    <a:pt x="1949373" y="768277"/>
                    <a:pt x="1946574" y="769070"/>
                  </a:cubicBezTo>
                  <a:cubicBezTo>
                    <a:pt x="1936008" y="772055"/>
                    <a:pt x="1931902" y="781806"/>
                    <a:pt x="1928054" y="789993"/>
                  </a:cubicBezTo>
                  <a:cubicBezTo>
                    <a:pt x="1924182" y="798204"/>
                    <a:pt x="1922152" y="805994"/>
                    <a:pt x="1910979" y="804991"/>
                  </a:cubicBezTo>
                  <a:cubicBezTo>
                    <a:pt x="1909976" y="804898"/>
                    <a:pt x="1908647" y="805504"/>
                    <a:pt x="1907877" y="806228"/>
                  </a:cubicBezTo>
                  <a:cubicBezTo>
                    <a:pt x="1903282" y="810519"/>
                    <a:pt x="1901206" y="835805"/>
                    <a:pt x="1905101" y="841543"/>
                  </a:cubicBezTo>
                  <a:cubicBezTo>
                    <a:pt x="1907200" y="844622"/>
                    <a:pt x="1907014" y="847631"/>
                    <a:pt x="1903678" y="848284"/>
                  </a:cubicBezTo>
                  <a:cubicBezTo>
                    <a:pt x="1890523" y="850873"/>
                    <a:pt x="1893742" y="861953"/>
                    <a:pt x="1890849" y="871563"/>
                  </a:cubicBezTo>
                  <a:cubicBezTo>
                    <a:pt x="1909533" y="863352"/>
                    <a:pt x="1921896" y="849357"/>
                    <a:pt x="1934468" y="835898"/>
                  </a:cubicBezTo>
                  <a:cubicBezTo>
                    <a:pt x="1941909" y="827944"/>
                    <a:pt x="1950376" y="822439"/>
                    <a:pt x="1960476" y="818800"/>
                  </a:cubicBezTo>
                  <a:cubicBezTo>
                    <a:pt x="1964745" y="817261"/>
                    <a:pt x="1968734" y="817074"/>
                    <a:pt x="1971556" y="820619"/>
                  </a:cubicBezTo>
                  <a:cubicBezTo>
                    <a:pt x="1974822" y="824701"/>
                    <a:pt x="1972233" y="828434"/>
                    <a:pt x="1969037" y="831186"/>
                  </a:cubicBezTo>
                  <a:cubicBezTo>
                    <a:pt x="1958214" y="840563"/>
                    <a:pt x="1949210" y="851946"/>
                    <a:pt x="1936078" y="858780"/>
                  </a:cubicBezTo>
                  <a:cubicBezTo>
                    <a:pt x="1927144" y="863422"/>
                    <a:pt x="1920916" y="872169"/>
                    <a:pt x="1911679" y="876695"/>
                  </a:cubicBezTo>
                  <a:cubicBezTo>
                    <a:pt x="1905521" y="879704"/>
                    <a:pt x="1901532" y="885605"/>
                    <a:pt x="1892202" y="883599"/>
                  </a:cubicBezTo>
                  <a:cubicBezTo>
                    <a:pt x="1886044" y="882269"/>
                    <a:pt x="1886837" y="892066"/>
                    <a:pt x="1889170" y="895752"/>
                  </a:cubicBezTo>
                  <a:cubicBezTo>
                    <a:pt x="1891735" y="899810"/>
                    <a:pt x="1892879" y="903193"/>
                    <a:pt x="1891176" y="908674"/>
                  </a:cubicBezTo>
                  <a:cubicBezTo>
                    <a:pt x="1897450" y="907228"/>
                    <a:pt x="1902745" y="906015"/>
                    <a:pt x="1909276" y="904545"/>
                  </a:cubicBezTo>
                  <a:cubicBezTo>
                    <a:pt x="1907527" y="912709"/>
                    <a:pt x="1900856" y="915905"/>
                    <a:pt x="1897054" y="921037"/>
                  </a:cubicBezTo>
                  <a:cubicBezTo>
                    <a:pt x="1892715" y="926915"/>
                    <a:pt x="1888283" y="932630"/>
                    <a:pt x="1885858" y="939651"/>
                  </a:cubicBezTo>
                  <a:cubicBezTo>
                    <a:pt x="1884901" y="942403"/>
                    <a:pt x="1883455" y="945739"/>
                    <a:pt x="1885834" y="947581"/>
                  </a:cubicBezTo>
                  <a:cubicBezTo>
                    <a:pt x="1888797" y="949891"/>
                    <a:pt x="1892855" y="947651"/>
                    <a:pt x="1894161" y="945249"/>
                  </a:cubicBezTo>
                  <a:cubicBezTo>
                    <a:pt x="1897637" y="938904"/>
                    <a:pt x="1904728" y="935895"/>
                    <a:pt x="1908134" y="930414"/>
                  </a:cubicBezTo>
                  <a:cubicBezTo>
                    <a:pt x="1914595" y="919940"/>
                    <a:pt x="1926421" y="920827"/>
                    <a:pt x="1934958" y="915135"/>
                  </a:cubicBezTo>
                  <a:cubicBezTo>
                    <a:pt x="1938154" y="913013"/>
                    <a:pt x="1941676" y="914925"/>
                    <a:pt x="1942772" y="918401"/>
                  </a:cubicBezTo>
                  <a:cubicBezTo>
                    <a:pt x="1944265" y="923136"/>
                    <a:pt x="1940673" y="925632"/>
                    <a:pt x="1937221" y="928034"/>
                  </a:cubicBezTo>
                  <a:cubicBezTo>
                    <a:pt x="1922362" y="938298"/>
                    <a:pt x="1906221" y="947231"/>
                    <a:pt x="1893112" y="959408"/>
                  </a:cubicBezTo>
                  <a:cubicBezTo>
                    <a:pt x="1880259" y="971327"/>
                    <a:pt x="1864491" y="982966"/>
                    <a:pt x="1865937" y="1005219"/>
                  </a:cubicBezTo>
                  <a:cubicBezTo>
                    <a:pt x="1877484" y="1002070"/>
                    <a:pt x="1884295" y="991457"/>
                    <a:pt x="1894885" y="987398"/>
                  </a:cubicBezTo>
                  <a:cubicBezTo>
                    <a:pt x="1891012" y="973240"/>
                    <a:pt x="1905125" y="969811"/>
                    <a:pt x="1910676" y="961344"/>
                  </a:cubicBezTo>
                  <a:cubicBezTo>
                    <a:pt x="1920659" y="946135"/>
                    <a:pt x="1937641" y="944479"/>
                    <a:pt x="1953432" y="943010"/>
                  </a:cubicBezTo>
                  <a:cubicBezTo>
                    <a:pt x="1961456" y="942263"/>
                    <a:pt x="1958657" y="950171"/>
                    <a:pt x="1955578" y="953320"/>
                  </a:cubicBezTo>
                  <a:cubicBezTo>
                    <a:pt x="1950563" y="958428"/>
                    <a:pt x="1944568" y="962953"/>
                    <a:pt x="1938270" y="966382"/>
                  </a:cubicBezTo>
                  <a:cubicBezTo>
                    <a:pt x="1930153" y="970790"/>
                    <a:pt x="1922712" y="976342"/>
                    <a:pt x="1913942" y="979748"/>
                  </a:cubicBezTo>
                  <a:cubicBezTo>
                    <a:pt x="1908553" y="981847"/>
                    <a:pt x="1899573" y="982383"/>
                    <a:pt x="1902909" y="992857"/>
                  </a:cubicBezTo>
                  <a:cubicBezTo>
                    <a:pt x="1903235" y="993906"/>
                    <a:pt x="1899713" y="996052"/>
                    <a:pt x="1898127" y="997848"/>
                  </a:cubicBezTo>
                  <a:cubicBezTo>
                    <a:pt x="1887070" y="1010211"/>
                    <a:pt x="1870836" y="1018678"/>
                    <a:pt x="1869320" y="1038225"/>
                  </a:cubicBezTo>
                  <a:cubicBezTo>
                    <a:pt x="1869040" y="1041864"/>
                    <a:pt x="1864258" y="1045153"/>
                    <a:pt x="1860316" y="1050168"/>
                  </a:cubicBezTo>
                  <a:cubicBezTo>
                    <a:pt x="1868410" y="1049048"/>
                    <a:pt x="1873938" y="1047182"/>
                    <a:pt x="1876807" y="1040978"/>
                  </a:cubicBezTo>
                  <a:cubicBezTo>
                    <a:pt x="1883921" y="1025606"/>
                    <a:pt x="1898640" y="1021571"/>
                    <a:pt x="1912729" y="1016556"/>
                  </a:cubicBezTo>
                  <a:cubicBezTo>
                    <a:pt x="1914245" y="1016019"/>
                    <a:pt x="1915831" y="1015203"/>
                    <a:pt x="1917207" y="1016695"/>
                  </a:cubicBezTo>
                  <a:cubicBezTo>
                    <a:pt x="1919097" y="1018725"/>
                    <a:pt x="1917650" y="1020661"/>
                    <a:pt x="1916391" y="1022014"/>
                  </a:cubicBezTo>
                  <a:cubicBezTo>
                    <a:pt x="1909486" y="1029408"/>
                    <a:pt x="1902815" y="1038038"/>
                    <a:pt x="1893228" y="1041187"/>
                  </a:cubicBezTo>
                  <a:cubicBezTo>
                    <a:pt x="1877274" y="1046412"/>
                    <a:pt x="1876294" y="1061294"/>
                    <a:pt x="1871559" y="1072980"/>
                  </a:cubicBezTo>
                  <a:cubicBezTo>
                    <a:pt x="1869413" y="1078275"/>
                    <a:pt x="1868153" y="1083010"/>
                    <a:pt x="1862765" y="1086113"/>
                  </a:cubicBezTo>
                  <a:cubicBezTo>
                    <a:pt x="1867850" y="1091361"/>
                    <a:pt x="1879443" y="1087466"/>
                    <a:pt x="1879000" y="1098009"/>
                  </a:cubicBezTo>
                  <a:cubicBezTo>
                    <a:pt x="1878533" y="1109369"/>
                    <a:pt x="1867384" y="1108366"/>
                    <a:pt x="1859826" y="1111561"/>
                  </a:cubicBezTo>
                  <a:cubicBezTo>
                    <a:pt x="1872445" y="1124484"/>
                    <a:pt x="1872445" y="1124460"/>
                    <a:pt x="1884831" y="1114337"/>
                  </a:cubicBezTo>
                  <a:cubicBezTo>
                    <a:pt x="1888260" y="1111538"/>
                    <a:pt x="1891432" y="1108109"/>
                    <a:pt x="1895351" y="1106220"/>
                  </a:cubicBezTo>
                  <a:cubicBezTo>
                    <a:pt x="1903888" y="1102091"/>
                    <a:pt x="1916368" y="1101345"/>
                    <a:pt x="1908040" y="1086206"/>
                  </a:cubicBezTo>
                  <a:cubicBezTo>
                    <a:pt x="1906967" y="1084247"/>
                    <a:pt x="1909603" y="1077879"/>
                    <a:pt x="1912006" y="1076759"/>
                  </a:cubicBezTo>
                  <a:cubicBezTo>
                    <a:pt x="1926234" y="1070088"/>
                    <a:pt x="1936054" y="1056606"/>
                    <a:pt x="1951239" y="1051661"/>
                  </a:cubicBezTo>
                  <a:cubicBezTo>
                    <a:pt x="1955112" y="1050401"/>
                    <a:pt x="1959987" y="1049142"/>
                    <a:pt x="1962669" y="1052664"/>
                  </a:cubicBezTo>
                  <a:cubicBezTo>
                    <a:pt x="1965701" y="1056629"/>
                    <a:pt x="1962179" y="1060175"/>
                    <a:pt x="1959287" y="1063137"/>
                  </a:cubicBezTo>
                  <a:cubicBezTo>
                    <a:pt x="1952196" y="1070391"/>
                    <a:pt x="1945455" y="1077856"/>
                    <a:pt x="1934235" y="1078975"/>
                  </a:cubicBezTo>
                  <a:cubicBezTo>
                    <a:pt x="1926678" y="1079722"/>
                    <a:pt x="1924345" y="1086976"/>
                    <a:pt x="1921406" y="1092527"/>
                  </a:cubicBezTo>
                  <a:cubicBezTo>
                    <a:pt x="1913195" y="1108086"/>
                    <a:pt x="1898617" y="1116063"/>
                    <a:pt x="1884458" y="1124530"/>
                  </a:cubicBezTo>
                  <a:cubicBezTo>
                    <a:pt x="1880702" y="1126793"/>
                    <a:pt x="1876224" y="1127843"/>
                    <a:pt x="1872329" y="1129919"/>
                  </a:cubicBezTo>
                  <a:cubicBezTo>
                    <a:pt x="1860619" y="1136123"/>
                    <a:pt x="1860712" y="1136147"/>
                    <a:pt x="1870789" y="1144847"/>
                  </a:cubicBezTo>
                  <a:cubicBezTo>
                    <a:pt x="1872212" y="1146060"/>
                    <a:pt x="1873402" y="1148113"/>
                    <a:pt x="1873705" y="1149932"/>
                  </a:cubicBezTo>
                  <a:cubicBezTo>
                    <a:pt x="1874778" y="1156160"/>
                    <a:pt x="1863022" y="1174564"/>
                    <a:pt x="1856490" y="1175334"/>
                  </a:cubicBezTo>
                  <a:cubicBezTo>
                    <a:pt x="1843825" y="1176780"/>
                    <a:pt x="1835357" y="1184827"/>
                    <a:pt x="1826284" y="1192222"/>
                  </a:cubicBezTo>
                  <a:cubicBezTo>
                    <a:pt x="1823788" y="1194251"/>
                    <a:pt x="1821269" y="1196374"/>
                    <a:pt x="1818423" y="1197820"/>
                  </a:cubicBezTo>
                  <a:cubicBezTo>
                    <a:pt x="1814621" y="1199732"/>
                    <a:pt x="1811169" y="1198519"/>
                    <a:pt x="1809139" y="1194764"/>
                  </a:cubicBezTo>
                  <a:cubicBezTo>
                    <a:pt x="1806900" y="1190612"/>
                    <a:pt x="1810002" y="1189213"/>
                    <a:pt x="1813105" y="1187626"/>
                  </a:cubicBezTo>
                  <a:cubicBezTo>
                    <a:pt x="1816324" y="1185970"/>
                    <a:pt x="1819612" y="1184174"/>
                    <a:pt x="1822248" y="1181748"/>
                  </a:cubicBezTo>
                  <a:cubicBezTo>
                    <a:pt x="1826330" y="1178016"/>
                    <a:pt x="1828243" y="1174354"/>
                    <a:pt x="1821572" y="1170412"/>
                  </a:cubicBezTo>
                  <a:cubicBezTo>
                    <a:pt x="1815507" y="1166820"/>
                    <a:pt x="1810376" y="1162598"/>
                    <a:pt x="1816580" y="1153921"/>
                  </a:cubicBezTo>
                  <a:cubicBezTo>
                    <a:pt x="1820406" y="1148556"/>
                    <a:pt x="1810142" y="1137126"/>
                    <a:pt x="1802445" y="1137826"/>
                  </a:cubicBezTo>
                  <a:cubicBezTo>
                    <a:pt x="1796427" y="1138362"/>
                    <a:pt x="1790549" y="1139832"/>
                    <a:pt x="1784997" y="1142584"/>
                  </a:cubicBezTo>
                  <a:cubicBezTo>
                    <a:pt x="1780005" y="1145080"/>
                    <a:pt x="1774920" y="1144264"/>
                    <a:pt x="1772378" y="1139179"/>
                  </a:cubicBezTo>
                  <a:cubicBezTo>
                    <a:pt x="1769952" y="1134327"/>
                    <a:pt x="1773311" y="1130805"/>
                    <a:pt x="1777439" y="1128286"/>
                  </a:cubicBezTo>
                  <a:cubicBezTo>
                    <a:pt x="1782291" y="1125323"/>
                    <a:pt x="1787213" y="1122618"/>
                    <a:pt x="1792904" y="1121428"/>
                  </a:cubicBezTo>
                  <a:cubicBezTo>
                    <a:pt x="1799762" y="1119982"/>
                    <a:pt x="1802771" y="1116436"/>
                    <a:pt x="1802002" y="1108529"/>
                  </a:cubicBezTo>
                  <a:cubicBezTo>
                    <a:pt x="1800089" y="1088422"/>
                    <a:pt x="1797266" y="1086719"/>
                    <a:pt x="1777463" y="1092644"/>
                  </a:cubicBezTo>
                  <a:cubicBezTo>
                    <a:pt x="1772471" y="1094137"/>
                    <a:pt x="1765543" y="1101881"/>
                    <a:pt x="1761438" y="1094790"/>
                  </a:cubicBezTo>
                  <a:cubicBezTo>
                    <a:pt x="1757029" y="1087163"/>
                    <a:pt x="1767876" y="1085250"/>
                    <a:pt x="1771258" y="1080305"/>
                  </a:cubicBezTo>
                  <a:cubicBezTo>
                    <a:pt x="1772518" y="1078462"/>
                    <a:pt x="1775084" y="1076386"/>
                    <a:pt x="1777113" y="1076316"/>
                  </a:cubicBezTo>
                  <a:cubicBezTo>
                    <a:pt x="1792251" y="1075873"/>
                    <a:pt x="1796357" y="1069738"/>
                    <a:pt x="1789289" y="1055813"/>
                  </a:cubicBezTo>
                  <a:cubicBezTo>
                    <a:pt x="1787750" y="1052757"/>
                    <a:pt x="1787143" y="1050145"/>
                    <a:pt x="1783504" y="1049235"/>
                  </a:cubicBezTo>
                  <a:cubicBezTo>
                    <a:pt x="1780518" y="1048512"/>
                    <a:pt x="1776413" y="1048395"/>
                    <a:pt x="1777160" y="1043683"/>
                  </a:cubicBezTo>
                  <a:cubicBezTo>
                    <a:pt x="1777720" y="1040161"/>
                    <a:pt x="1778373" y="1036196"/>
                    <a:pt x="1782641" y="1034960"/>
                  </a:cubicBezTo>
                  <a:cubicBezTo>
                    <a:pt x="1786700" y="1033793"/>
                    <a:pt x="1791482" y="1032440"/>
                    <a:pt x="1789895" y="1027285"/>
                  </a:cubicBezTo>
                  <a:cubicBezTo>
                    <a:pt x="1788123" y="1021501"/>
                    <a:pt x="1783434" y="1024813"/>
                    <a:pt x="1779749" y="1025769"/>
                  </a:cubicBezTo>
                  <a:cubicBezTo>
                    <a:pt x="1776157" y="1026679"/>
                    <a:pt x="1773218" y="1025559"/>
                    <a:pt x="1771701" y="1022130"/>
                  </a:cubicBezTo>
                  <a:cubicBezTo>
                    <a:pt x="1770022" y="1018282"/>
                    <a:pt x="1772798" y="1015319"/>
                    <a:pt x="1775364" y="1013990"/>
                  </a:cubicBezTo>
                  <a:cubicBezTo>
                    <a:pt x="1791622" y="1005709"/>
                    <a:pt x="1784694" y="990407"/>
                    <a:pt x="1786537" y="977882"/>
                  </a:cubicBezTo>
                  <a:cubicBezTo>
                    <a:pt x="1787260" y="972913"/>
                    <a:pt x="1783971" y="972726"/>
                    <a:pt x="1780309" y="974686"/>
                  </a:cubicBezTo>
                  <a:cubicBezTo>
                    <a:pt x="1778886" y="975456"/>
                    <a:pt x="1777486" y="976319"/>
                    <a:pt x="1775993" y="976925"/>
                  </a:cubicBezTo>
                  <a:cubicBezTo>
                    <a:pt x="1771398" y="978721"/>
                    <a:pt x="1766966" y="985182"/>
                    <a:pt x="1761975" y="980354"/>
                  </a:cubicBezTo>
                  <a:cubicBezTo>
                    <a:pt x="1756330" y="974896"/>
                    <a:pt x="1762698" y="969997"/>
                    <a:pt x="1765357" y="965496"/>
                  </a:cubicBezTo>
                  <a:cubicBezTo>
                    <a:pt x="1769532" y="958428"/>
                    <a:pt x="1774687" y="952130"/>
                    <a:pt x="1783761" y="951127"/>
                  </a:cubicBezTo>
                  <a:cubicBezTo>
                    <a:pt x="1788309" y="950614"/>
                    <a:pt x="1789779" y="947371"/>
                    <a:pt x="1790245" y="943546"/>
                  </a:cubicBezTo>
                  <a:cubicBezTo>
                    <a:pt x="1792228" y="927545"/>
                    <a:pt x="1794094" y="911566"/>
                    <a:pt x="1801232" y="896755"/>
                  </a:cubicBezTo>
                  <a:cubicBezTo>
                    <a:pt x="1802911" y="893256"/>
                    <a:pt x="1801442" y="891133"/>
                    <a:pt x="1797476" y="891693"/>
                  </a:cubicBezTo>
                  <a:cubicBezTo>
                    <a:pt x="1791085" y="892603"/>
                    <a:pt x="1787050" y="890923"/>
                    <a:pt x="1787423" y="883552"/>
                  </a:cubicBezTo>
                  <a:cubicBezTo>
                    <a:pt x="1787843" y="875272"/>
                    <a:pt x="1795167" y="873919"/>
                    <a:pt x="1799669" y="875458"/>
                  </a:cubicBezTo>
                  <a:cubicBezTo>
                    <a:pt x="1807530" y="878141"/>
                    <a:pt x="1809442" y="874315"/>
                    <a:pt x="1811495" y="868810"/>
                  </a:cubicBezTo>
                  <a:cubicBezTo>
                    <a:pt x="1815274" y="858757"/>
                    <a:pt x="1823018" y="850266"/>
                    <a:pt x="1822341" y="838370"/>
                  </a:cubicBezTo>
                  <a:cubicBezTo>
                    <a:pt x="1822132" y="834732"/>
                    <a:pt x="1824674" y="830626"/>
                    <a:pt x="1826797" y="827244"/>
                  </a:cubicBezTo>
                  <a:cubicBezTo>
                    <a:pt x="1837270" y="810613"/>
                    <a:pt x="1845574" y="792978"/>
                    <a:pt x="1852642" y="774668"/>
                  </a:cubicBezTo>
                  <a:cubicBezTo>
                    <a:pt x="1854624" y="769513"/>
                    <a:pt x="1861599" y="767367"/>
                    <a:pt x="1861622" y="759576"/>
                  </a:cubicBezTo>
                  <a:cubicBezTo>
                    <a:pt x="1852875" y="765151"/>
                    <a:pt x="1844781" y="770446"/>
                    <a:pt x="1837946" y="777724"/>
                  </a:cubicBezTo>
                  <a:cubicBezTo>
                    <a:pt x="1823671" y="792909"/>
                    <a:pt x="1805594" y="802962"/>
                    <a:pt x="1788006" y="813552"/>
                  </a:cubicBezTo>
                  <a:cubicBezTo>
                    <a:pt x="1784227" y="815814"/>
                    <a:pt x="1779912" y="819033"/>
                    <a:pt x="1780402" y="822276"/>
                  </a:cubicBezTo>
                  <a:cubicBezTo>
                    <a:pt x="1782828" y="838137"/>
                    <a:pt x="1769509" y="845788"/>
                    <a:pt x="1762791" y="856354"/>
                  </a:cubicBezTo>
                  <a:cubicBezTo>
                    <a:pt x="1753904" y="870303"/>
                    <a:pt x="1746370" y="868740"/>
                    <a:pt x="1739559" y="853952"/>
                  </a:cubicBezTo>
                  <a:cubicBezTo>
                    <a:pt x="1738346" y="851316"/>
                    <a:pt x="1738766" y="846021"/>
                    <a:pt x="1734147" y="847981"/>
                  </a:cubicBezTo>
                  <a:cubicBezTo>
                    <a:pt x="1730182" y="849683"/>
                    <a:pt x="1730648" y="853485"/>
                    <a:pt x="1733727" y="856984"/>
                  </a:cubicBezTo>
                  <a:cubicBezTo>
                    <a:pt x="1740235" y="864355"/>
                    <a:pt x="1733097" y="868087"/>
                    <a:pt x="1729389" y="873172"/>
                  </a:cubicBezTo>
                  <a:cubicBezTo>
                    <a:pt x="1718356" y="888241"/>
                    <a:pt x="1706693" y="903169"/>
                    <a:pt x="1705363" y="923742"/>
                  </a:cubicBezTo>
                  <a:cubicBezTo>
                    <a:pt x="1711078" y="921923"/>
                    <a:pt x="1712151" y="917001"/>
                    <a:pt x="1712268" y="913899"/>
                  </a:cubicBezTo>
                  <a:cubicBezTo>
                    <a:pt x="1712734" y="901933"/>
                    <a:pt x="1723277" y="897361"/>
                    <a:pt x="1730135" y="892369"/>
                  </a:cubicBezTo>
                  <a:cubicBezTo>
                    <a:pt x="1738136" y="886538"/>
                    <a:pt x="1733564" y="899227"/>
                    <a:pt x="1738602" y="901723"/>
                  </a:cubicBezTo>
                  <a:cubicBezTo>
                    <a:pt x="1744947" y="898574"/>
                    <a:pt x="1751851" y="896615"/>
                    <a:pt x="1749892" y="885022"/>
                  </a:cubicBezTo>
                  <a:cubicBezTo>
                    <a:pt x="1747886" y="873079"/>
                    <a:pt x="1758312" y="867458"/>
                    <a:pt x="1767526" y="863585"/>
                  </a:cubicBezTo>
                  <a:cubicBezTo>
                    <a:pt x="1773357" y="861136"/>
                    <a:pt x="1780285" y="851689"/>
                    <a:pt x="1786443" y="860506"/>
                  </a:cubicBezTo>
                  <a:cubicBezTo>
                    <a:pt x="1791692" y="868041"/>
                    <a:pt x="1785534" y="876298"/>
                    <a:pt x="1779446" y="880473"/>
                  </a:cubicBezTo>
                  <a:cubicBezTo>
                    <a:pt x="1759362" y="894189"/>
                    <a:pt x="1749612" y="917724"/>
                    <a:pt x="1729599" y="931323"/>
                  </a:cubicBezTo>
                  <a:cubicBezTo>
                    <a:pt x="1726053" y="933726"/>
                    <a:pt x="1721271" y="936175"/>
                    <a:pt x="1727616" y="942170"/>
                  </a:cubicBezTo>
                  <a:cubicBezTo>
                    <a:pt x="1732234" y="946532"/>
                    <a:pt x="1726496" y="951547"/>
                    <a:pt x="1723977" y="955955"/>
                  </a:cubicBezTo>
                  <a:cubicBezTo>
                    <a:pt x="1716886" y="968318"/>
                    <a:pt x="1706833" y="980097"/>
                    <a:pt x="1715370" y="995842"/>
                  </a:cubicBezTo>
                  <a:cubicBezTo>
                    <a:pt x="1715486" y="996076"/>
                    <a:pt x="1715860" y="996169"/>
                    <a:pt x="1716746" y="996729"/>
                  </a:cubicBezTo>
                  <a:cubicBezTo>
                    <a:pt x="1717936" y="985486"/>
                    <a:pt x="1721948" y="975992"/>
                    <a:pt x="1732794" y="971350"/>
                  </a:cubicBezTo>
                  <a:cubicBezTo>
                    <a:pt x="1735896" y="970021"/>
                    <a:pt x="1739652" y="967711"/>
                    <a:pt x="1742894" y="971304"/>
                  </a:cubicBezTo>
                  <a:cubicBezTo>
                    <a:pt x="1745810" y="974523"/>
                    <a:pt x="1744924" y="977998"/>
                    <a:pt x="1743057" y="981427"/>
                  </a:cubicBezTo>
                  <a:cubicBezTo>
                    <a:pt x="1737856" y="990991"/>
                    <a:pt x="1731558" y="1000018"/>
                    <a:pt x="1728386" y="1010631"/>
                  </a:cubicBezTo>
                  <a:cubicBezTo>
                    <a:pt x="1727756" y="1012777"/>
                    <a:pt x="1726403" y="1015762"/>
                    <a:pt x="1723254" y="1014106"/>
                  </a:cubicBezTo>
                  <a:cubicBezTo>
                    <a:pt x="1712897" y="1008671"/>
                    <a:pt x="1715906" y="1016462"/>
                    <a:pt x="1716350" y="1021127"/>
                  </a:cubicBezTo>
                  <a:cubicBezTo>
                    <a:pt x="1716979" y="1027495"/>
                    <a:pt x="1718099" y="1033817"/>
                    <a:pt x="1719032" y="1040324"/>
                  </a:cubicBezTo>
                  <a:cubicBezTo>
                    <a:pt x="1724467" y="1039905"/>
                    <a:pt x="1728852" y="1038132"/>
                    <a:pt x="1733097" y="1035823"/>
                  </a:cubicBezTo>
                  <a:cubicBezTo>
                    <a:pt x="1735663" y="1034446"/>
                    <a:pt x="1737902" y="1035706"/>
                    <a:pt x="1739629" y="1037502"/>
                  </a:cubicBezTo>
                  <a:cubicBezTo>
                    <a:pt x="1741541" y="1039485"/>
                    <a:pt x="1741635" y="1041957"/>
                    <a:pt x="1739978" y="1044150"/>
                  </a:cubicBezTo>
                  <a:cubicBezTo>
                    <a:pt x="1737273" y="1047672"/>
                    <a:pt x="1735080" y="1052570"/>
                    <a:pt x="1731465" y="1054227"/>
                  </a:cubicBezTo>
                  <a:cubicBezTo>
                    <a:pt x="1713784" y="1062274"/>
                    <a:pt x="1719568" y="1077202"/>
                    <a:pt x="1720571" y="1090335"/>
                  </a:cubicBezTo>
                  <a:cubicBezTo>
                    <a:pt x="1720851" y="1094020"/>
                    <a:pt x="1721061" y="1097029"/>
                    <a:pt x="1720012" y="1100645"/>
                  </a:cubicBezTo>
                  <a:cubicBezTo>
                    <a:pt x="1718029" y="1107549"/>
                    <a:pt x="1716723" y="1114267"/>
                    <a:pt x="1725913" y="1118466"/>
                  </a:cubicBezTo>
                  <a:cubicBezTo>
                    <a:pt x="1732071" y="1121288"/>
                    <a:pt x="1735127" y="1127936"/>
                    <a:pt x="1734474" y="1134840"/>
                  </a:cubicBezTo>
                  <a:cubicBezTo>
                    <a:pt x="1733447" y="1145477"/>
                    <a:pt x="1736480" y="1155623"/>
                    <a:pt x="1736923" y="1166073"/>
                  </a:cubicBezTo>
                  <a:cubicBezTo>
                    <a:pt x="1741914" y="1167893"/>
                    <a:pt x="1743174" y="1163158"/>
                    <a:pt x="1745903" y="1161362"/>
                  </a:cubicBezTo>
                  <a:cubicBezTo>
                    <a:pt x="1749425" y="1159029"/>
                    <a:pt x="1753088" y="1156160"/>
                    <a:pt x="1756306" y="1160848"/>
                  </a:cubicBezTo>
                  <a:cubicBezTo>
                    <a:pt x="1758686" y="1164301"/>
                    <a:pt x="1757239" y="1167893"/>
                    <a:pt x="1753461" y="1170085"/>
                  </a:cubicBezTo>
                  <a:cubicBezTo>
                    <a:pt x="1739675" y="1178086"/>
                    <a:pt x="1741401" y="1191662"/>
                    <a:pt x="1741308" y="1204421"/>
                  </a:cubicBezTo>
                  <a:cubicBezTo>
                    <a:pt x="1741285" y="1209389"/>
                    <a:pt x="1744060" y="1212398"/>
                    <a:pt x="1749565" y="1213098"/>
                  </a:cubicBezTo>
                  <a:cubicBezTo>
                    <a:pt x="1753741" y="1213635"/>
                    <a:pt x="1760179" y="1209599"/>
                    <a:pt x="1761718" y="1214894"/>
                  </a:cubicBezTo>
                  <a:cubicBezTo>
                    <a:pt x="1763771" y="1221962"/>
                    <a:pt x="1765100" y="1230569"/>
                    <a:pt x="1762861" y="1237217"/>
                  </a:cubicBezTo>
                  <a:cubicBezTo>
                    <a:pt x="1760085" y="1245427"/>
                    <a:pt x="1757123" y="1248670"/>
                    <a:pt x="1768972" y="1251422"/>
                  </a:cubicBezTo>
                  <a:cubicBezTo>
                    <a:pt x="1783061" y="1254688"/>
                    <a:pt x="1776343" y="1266211"/>
                    <a:pt x="1772564" y="1277220"/>
                  </a:cubicBezTo>
                  <a:cubicBezTo>
                    <a:pt x="1786793" y="1268520"/>
                    <a:pt x="1789826" y="1280766"/>
                    <a:pt x="1792695" y="1287134"/>
                  </a:cubicBezTo>
                  <a:cubicBezTo>
                    <a:pt x="1796473" y="1295485"/>
                    <a:pt x="1784484" y="1303205"/>
                    <a:pt x="1787750" y="1315078"/>
                  </a:cubicBezTo>
                  <a:cubicBezTo>
                    <a:pt x="1792508" y="1308710"/>
                    <a:pt x="1798106" y="1305794"/>
                    <a:pt x="1803611" y="1302715"/>
                  </a:cubicBezTo>
                  <a:cubicBezTo>
                    <a:pt x="1805010" y="1301922"/>
                    <a:pt x="1806970" y="1299753"/>
                    <a:pt x="1807436" y="1300056"/>
                  </a:cubicBezTo>
                  <a:cubicBezTo>
                    <a:pt x="1819426" y="1308150"/>
                    <a:pt x="1828150" y="1297910"/>
                    <a:pt x="1838133" y="1294855"/>
                  </a:cubicBezTo>
                  <a:cubicBezTo>
                    <a:pt x="1846787" y="1292219"/>
                    <a:pt x="1854134" y="1288813"/>
                    <a:pt x="1851172" y="1277524"/>
                  </a:cubicBezTo>
                  <a:cubicBezTo>
                    <a:pt x="1850286" y="1274141"/>
                    <a:pt x="1852572" y="1271949"/>
                    <a:pt x="1854554" y="1270176"/>
                  </a:cubicBezTo>
                  <a:cubicBezTo>
                    <a:pt x="1867057" y="1258956"/>
                    <a:pt x="1877087" y="1244868"/>
                    <a:pt x="1892715" y="1237287"/>
                  </a:cubicBezTo>
                  <a:cubicBezTo>
                    <a:pt x="1899760" y="1233881"/>
                    <a:pt x="1901929" y="1226160"/>
                    <a:pt x="1907131" y="1221122"/>
                  </a:cubicBezTo>
                  <a:cubicBezTo>
                    <a:pt x="1912426" y="1215990"/>
                    <a:pt x="1919493" y="1208760"/>
                    <a:pt x="1925628" y="1212538"/>
                  </a:cubicBezTo>
                  <a:cubicBezTo>
                    <a:pt x="1933069" y="1217110"/>
                    <a:pt x="1924205" y="1223945"/>
                    <a:pt x="1921826" y="1228913"/>
                  </a:cubicBezTo>
                  <a:cubicBezTo>
                    <a:pt x="1916764" y="1239549"/>
                    <a:pt x="1910513" y="1248157"/>
                    <a:pt x="1897684" y="1253662"/>
                  </a:cubicBezTo>
                  <a:cubicBezTo>
                    <a:pt x="1880563" y="1261032"/>
                    <a:pt x="1863885" y="1270993"/>
                    <a:pt x="1857937" y="1292919"/>
                  </a:cubicBezTo>
                  <a:cubicBezTo>
                    <a:pt x="1854928" y="1303952"/>
                    <a:pt x="1849889" y="1316758"/>
                    <a:pt x="1834774" y="1324991"/>
                  </a:cubicBezTo>
                  <a:cubicBezTo>
                    <a:pt x="1847137" y="1326764"/>
                    <a:pt x="1856700" y="1320606"/>
                    <a:pt x="1864118" y="1329027"/>
                  </a:cubicBezTo>
                  <a:cubicBezTo>
                    <a:pt x="1865564" y="1330660"/>
                    <a:pt x="1867990" y="1326928"/>
                    <a:pt x="1868643" y="1324735"/>
                  </a:cubicBezTo>
                  <a:cubicBezTo>
                    <a:pt x="1870229" y="1319323"/>
                    <a:pt x="1873238" y="1313539"/>
                    <a:pt x="1872469" y="1308384"/>
                  </a:cubicBezTo>
                  <a:cubicBezTo>
                    <a:pt x="1870719" y="1296791"/>
                    <a:pt x="1875384" y="1289070"/>
                    <a:pt x="1884528" y="1281979"/>
                  </a:cubicBezTo>
                  <a:cubicBezTo>
                    <a:pt x="1887094" y="1287600"/>
                    <a:pt x="1889240" y="1293432"/>
                    <a:pt x="1886860" y="1299147"/>
                  </a:cubicBezTo>
                  <a:cubicBezTo>
                    <a:pt x="1883245" y="1307824"/>
                    <a:pt x="1884061" y="1316478"/>
                    <a:pt x="1884761" y="1325341"/>
                  </a:cubicBezTo>
                  <a:cubicBezTo>
                    <a:pt x="1885251" y="1331523"/>
                    <a:pt x="1883432" y="1337914"/>
                    <a:pt x="1891526" y="1341599"/>
                  </a:cubicBezTo>
                  <a:cubicBezTo>
                    <a:pt x="1896144" y="1343699"/>
                    <a:pt x="1894208" y="1349600"/>
                    <a:pt x="1893252" y="1353892"/>
                  </a:cubicBezTo>
                  <a:cubicBezTo>
                    <a:pt x="1891642" y="1360936"/>
                    <a:pt x="1892202" y="1371177"/>
                    <a:pt x="1897777" y="1371690"/>
                  </a:cubicBezTo>
                  <a:cubicBezTo>
                    <a:pt x="1905964" y="1372459"/>
                    <a:pt x="1902955" y="1361916"/>
                    <a:pt x="1904681" y="1356178"/>
                  </a:cubicBezTo>
                  <a:cubicBezTo>
                    <a:pt x="1906011" y="1351723"/>
                    <a:pt x="1904448" y="1347361"/>
                    <a:pt x="1904425" y="1342976"/>
                  </a:cubicBezTo>
                  <a:cubicBezTo>
                    <a:pt x="1904378" y="1337587"/>
                    <a:pt x="1906034" y="1331756"/>
                    <a:pt x="1912495" y="1331150"/>
                  </a:cubicBezTo>
                  <a:cubicBezTo>
                    <a:pt x="1919260" y="1330520"/>
                    <a:pt x="1920869" y="1335745"/>
                    <a:pt x="1921732" y="1341529"/>
                  </a:cubicBezTo>
                  <a:cubicBezTo>
                    <a:pt x="1922339" y="1345565"/>
                    <a:pt x="1919610" y="1351630"/>
                    <a:pt x="1925441" y="1353076"/>
                  </a:cubicBezTo>
                  <a:cubicBezTo>
                    <a:pt x="1930899" y="1354452"/>
                    <a:pt x="1933722" y="1349087"/>
                    <a:pt x="1937081" y="1345635"/>
                  </a:cubicBezTo>
                  <a:cubicBezTo>
                    <a:pt x="1940906" y="1341716"/>
                    <a:pt x="1944592" y="1334928"/>
                    <a:pt x="1950843" y="1338567"/>
                  </a:cubicBezTo>
                  <a:cubicBezTo>
                    <a:pt x="1957934" y="1342719"/>
                    <a:pt x="1954505" y="1350043"/>
                    <a:pt x="1952546" y="1356131"/>
                  </a:cubicBezTo>
                  <a:cubicBezTo>
                    <a:pt x="1951566" y="1359210"/>
                    <a:pt x="1950027" y="1362103"/>
                    <a:pt x="1948674" y="1365042"/>
                  </a:cubicBezTo>
                  <a:cubicBezTo>
                    <a:pt x="1946808" y="1369054"/>
                    <a:pt x="1946551" y="1371410"/>
                    <a:pt x="1952289" y="1372413"/>
                  </a:cubicBezTo>
                  <a:cubicBezTo>
                    <a:pt x="1961526" y="1374022"/>
                    <a:pt x="1962552" y="1380623"/>
                    <a:pt x="1959240" y="1388041"/>
                  </a:cubicBezTo>
                  <a:cubicBezTo>
                    <a:pt x="1955112" y="1397278"/>
                    <a:pt x="1950446" y="1406258"/>
                    <a:pt x="1945851" y="1415262"/>
                  </a:cubicBezTo>
                  <a:cubicBezTo>
                    <a:pt x="1944078" y="1418714"/>
                    <a:pt x="1940673" y="1422306"/>
                    <a:pt x="1937291" y="1419367"/>
                  </a:cubicBezTo>
                  <a:cubicBezTo>
                    <a:pt x="1930946" y="1413863"/>
                    <a:pt x="1922316" y="1417548"/>
                    <a:pt x="1917371" y="1414726"/>
                  </a:cubicBezTo>
                  <a:cubicBezTo>
                    <a:pt x="1904285" y="1407238"/>
                    <a:pt x="1888517" y="1407238"/>
                    <a:pt x="1876341" y="1398071"/>
                  </a:cubicBezTo>
                  <a:cubicBezTo>
                    <a:pt x="1871932" y="1394735"/>
                    <a:pt x="1867337" y="1391423"/>
                    <a:pt x="1860829" y="1394316"/>
                  </a:cubicBezTo>
                  <a:cubicBezTo>
                    <a:pt x="1856817" y="1396112"/>
                    <a:pt x="1853108" y="1393009"/>
                    <a:pt x="1849679" y="1390817"/>
                  </a:cubicBezTo>
                  <a:cubicBezTo>
                    <a:pt x="1844221" y="1387318"/>
                    <a:pt x="1838810" y="1383632"/>
                    <a:pt x="1831882" y="1384122"/>
                  </a:cubicBezTo>
                  <a:cubicBezTo>
                    <a:pt x="1821525" y="1384869"/>
                    <a:pt x="1821665" y="1372623"/>
                    <a:pt x="1816044" y="1370617"/>
                  </a:cubicBezTo>
                  <a:cubicBezTo>
                    <a:pt x="1810889" y="1368774"/>
                    <a:pt x="1804171" y="1378454"/>
                    <a:pt x="1796263" y="1374605"/>
                  </a:cubicBezTo>
                  <a:cubicBezTo>
                    <a:pt x="1788566" y="1370850"/>
                    <a:pt x="1787073" y="1363899"/>
                    <a:pt x="1788449" y="1356691"/>
                  </a:cubicBezTo>
                  <a:cubicBezTo>
                    <a:pt x="1784437" y="1354289"/>
                    <a:pt x="1783131" y="1357064"/>
                    <a:pt x="1781662" y="1358627"/>
                  </a:cubicBezTo>
                  <a:cubicBezTo>
                    <a:pt x="1777953" y="1362569"/>
                    <a:pt x="1774174" y="1366675"/>
                    <a:pt x="1768156" y="1364808"/>
                  </a:cubicBezTo>
                  <a:cubicBezTo>
                    <a:pt x="1761858" y="1362849"/>
                    <a:pt x="1760318" y="1356878"/>
                    <a:pt x="1758989" y="1351396"/>
                  </a:cubicBezTo>
                  <a:cubicBezTo>
                    <a:pt x="1757753" y="1346288"/>
                    <a:pt x="1757053" y="1340526"/>
                    <a:pt x="1759829" y="1335931"/>
                  </a:cubicBezTo>
                  <a:cubicBezTo>
                    <a:pt x="1764750" y="1327791"/>
                    <a:pt x="1763327" y="1322239"/>
                    <a:pt x="1757566" y="1314402"/>
                  </a:cubicBezTo>
                  <a:cubicBezTo>
                    <a:pt x="1750358" y="1304605"/>
                    <a:pt x="1747256" y="1305095"/>
                    <a:pt x="1742358" y="1315218"/>
                  </a:cubicBezTo>
                  <a:cubicBezTo>
                    <a:pt x="1739582" y="1321003"/>
                    <a:pt x="1735687" y="1326251"/>
                    <a:pt x="1732351" y="1331779"/>
                  </a:cubicBezTo>
                  <a:cubicBezTo>
                    <a:pt x="1729528" y="1336421"/>
                    <a:pt x="1725540" y="1338684"/>
                    <a:pt x="1720128" y="1337494"/>
                  </a:cubicBezTo>
                  <a:cubicBezTo>
                    <a:pt x="1717189" y="1336841"/>
                    <a:pt x="1714134" y="1334882"/>
                    <a:pt x="1715020" y="1331779"/>
                  </a:cubicBezTo>
                  <a:cubicBezTo>
                    <a:pt x="1716513" y="1326531"/>
                    <a:pt x="1716046" y="1318017"/>
                    <a:pt x="1721621" y="1317084"/>
                  </a:cubicBezTo>
                  <a:cubicBezTo>
                    <a:pt x="1737226" y="1314472"/>
                    <a:pt x="1737343" y="1300220"/>
                    <a:pt x="1743524" y="1290726"/>
                  </a:cubicBezTo>
                  <a:cubicBezTo>
                    <a:pt x="1745460" y="1287740"/>
                    <a:pt x="1747746" y="1281069"/>
                    <a:pt x="1740865" y="1279996"/>
                  </a:cubicBezTo>
                  <a:cubicBezTo>
                    <a:pt x="1735733" y="1279203"/>
                    <a:pt x="1729015" y="1278993"/>
                    <a:pt x="1727033" y="1286364"/>
                  </a:cubicBezTo>
                  <a:cubicBezTo>
                    <a:pt x="1723231" y="1300570"/>
                    <a:pt x="1709842" y="1308617"/>
                    <a:pt x="1704570" y="1322193"/>
                  </a:cubicBezTo>
                  <a:cubicBezTo>
                    <a:pt x="1702074" y="1328630"/>
                    <a:pt x="1694213" y="1327627"/>
                    <a:pt x="1688848" y="1323195"/>
                  </a:cubicBezTo>
                  <a:cubicBezTo>
                    <a:pt x="1683623" y="1318857"/>
                    <a:pt x="1681128" y="1313095"/>
                    <a:pt x="1686586" y="1307427"/>
                  </a:cubicBezTo>
                  <a:cubicBezTo>
                    <a:pt x="1694890" y="1298843"/>
                    <a:pt x="1702191" y="1289327"/>
                    <a:pt x="1714390" y="1284801"/>
                  </a:cubicBezTo>
                  <a:cubicBezTo>
                    <a:pt x="1728386" y="1279600"/>
                    <a:pt x="1729925" y="1270666"/>
                    <a:pt x="1721738" y="1258560"/>
                  </a:cubicBezTo>
                  <a:cubicBezTo>
                    <a:pt x="1717959" y="1252962"/>
                    <a:pt x="1714740" y="1246570"/>
                    <a:pt x="1713061" y="1240086"/>
                  </a:cubicBezTo>
                  <a:cubicBezTo>
                    <a:pt x="1710775" y="1231269"/>
                    <a:pt x="1708139" y="1233695"/>
                    <a:pt x="1702984" y="1237707"/>
                  </a:cubicBezTo>
                  <a:cubicBezTo>
                    <a:pt x="1699205" y="1240646"/>
                    <a:pt x="1695450" y="1243888"/>
                    <a:pt x="1695450" y="1248133"/>
                  </a:cubicBezTo>
                  <a:cubicBezTo>
                    <a:pt x="1695473" y="1260403"/>
                    <a:pt x="1687262" y="1267843"/>
                    <a:pt x="1680754" y="1276404"/>
                  </a:cubicBezTo>
                  <a:cubicBezTo>
                    <a:pt x="1676696" y="1281722"/>
                    <a:pt x="1670934" y="1282819"/>
                    <a:pt x="1665803" y="1279903"/>
                  </a:cubicBezTo>
                  <a:cubicBezTo>
                    <a:pt x="1660508" y="1276894"/>
                    <a:pt x="1663260" y="1271226"/>
                    <a:pt x="1666153" y="1268310"/>
                  </a:cubicBezTo>
                  <a:cubicBezTo>
                    <a:pt x="1675273" y="1259120"/>
                    <a:pt x="1676043" y="1245591"/>
                    <a:pt x="1683810" y="1235934"/>
                  </a:cubicBezTo>
                  <a:cubicBezTo>
                    <a:pt x="1688639" y="1229939"/>
                    <a:pt x="1694050" y="1224014"/>
                    <a:pt x="1703100" y="1227443"/>
                  </a:cubicBezTo>
                  <a:cubicBezTo>
                    <a:pt x="1702121" y="1214404"/>
                    <a:pt x="1699765" y="1204351"/>
                    <a:pt x="1686213" y="1199359"/>
                  </a:cubicBezTo>
                  <a:cubicBezTo>
                    <a:pt x="1681011" y="1197446"/>
                    <a:pt x="1678212" y="1188653"/>
                    <a:pt x="1674620" y="1182821"/>
                  </a:cubicBezTo>
                  <a:cubicBezTo>
                    <a:pt x="1670911" y="1176827"/>
                    <a:pt x="1667062" y="1175217"/>
                    <a:pt x="1661184" y="1180419"/>
                  </a:cubicBezTo>
                  <a:cubicBezTo>
                    <a:pt x="1658268" y="1183008"/>
                    <a:pt x="1654933" y="1185247"/>
                    <a:pt x="1650711" y="1186227"/>
                  </a:cubicBezTo>
                  <a:cubicBezTo>
                    <a:pt x="1644273" y="1187720"/>
                    <a:pt x="1638955" y="1186250"/>
                    <a:pt x="1636086" y="1180699"/>
                  </a:cubicBezTo>
                  <a:cubicBezTo>
                    <a:pt x="1633333" y="1175357"/>
                    <a:pt x="1636062" y="1170622"/>
                    <a:pt x="1640704" y="1167030"/>
                  </a:cubicBezTo>
                  <a:cubicBezTo>
                    <a:pt x="1643247" y="1165070"/>
                    <a:pt x="1645276" y="1161595"/>
                    <a:pt x="1648075" y="1160895"/>
                  </a:cubicBezTo>
                  <a:cubicBezTo>
                    <a:pt x="1663750" y="1156883"/>
                    <a:pt x="1658828" y="1147996"/>
                    <a:pt x="1653533" y="1139179"/>
                  </a:cubicBezTo>
                  <a:cubicBezTo>
                    <a:pt x="1648145" y="1130198"/>
                    <a:pt x="1643597" y="1120985"/>
                    <a:pt x="1640658" y="1110815"/>
                  </a:cubicBezTo>
                  <a:cubicBezTo>
                    <a:pt x="1636249" y="1095490"/>
                    <a:pt x="1627082" y="1093670"/>
                    <a:pt x="1616585" y="1105893"/>
                  </a:cubicBezTo>
                  <a:cubicBezTo>
                    <a:pt x="1612993" y="1110068"/>
                    <a:pt x="1609564" y="1111398"/>
                    <a:pt x="1605202" y="1108179"/>
                  </a:cubicBezTo>
                  <a:cubicBezTo>
                    <a:pt x="1599581" y="1104027"/>
                    <a:pt x="1603640" y="1100458"/>
                    <a:pt x="1606532" y="1097146"/>
                  </a:cubicBezTo>
                  <a:cubicBezTo>
                    <a:pt x="1612643" y="1090102"/>
                    <a:pt x="1612923" y="1090055"/>
                    <a:pt x="1625309" y="1089798"/>
                  </a:cubicBezTo>
                  <a:cubicBezTo>
                    <a:pt x="1618965" y="1082567"/>
                    <a:pt x="1623723" y="1069388"/>
                    <a:pt x="1610474" y="1066986"/>
                  </a:cubicBezTo>
                  <a:cubicBezTo>
                    <a:pt x="1608538" y="1066636"/>
                    <a:pt x="1605272" y="1065470"/>
                    <a:pt x="1604852" y="1066123"/>
                  </a:cubicBezTo>
                  <a:cubicBezTo>
                    <a:pt x="1596315" y="1079418"/>
                    <a:pt x="1576652" y="1081611"/>
                    <a:pt x="1572243" y="1098872"/>
                  </a:cubicBezTo>
                  <a:lnTo>
                    <a:pt x="1572476" y="1098615"/>
                  </a:lnTo>
                  <a:cubicBezTo>
                    <a:pt x="1568628" y="1097566"/>
                    <a:pt x="1563193" y="1101205"/>
                    <a:pt x="1561117" y="1094883"/>
                  </a:cubicBezTo>
                  <a:cubicBezTo>
                    <a:pt x="1559507" y="1089985"/>
                    <a:pt x="1563123" y="1087746"/>
                    <a:pt x="1565992" y="1084853"/>
                  </a:cubicBezTo>
                  <a:cubicBezTo>
                    <a:pt x="1575159" y="1075523"/>
                    <a:pt x="1582250" y="1064303"/>
                    <a:pt x="1594799" y="1058239"/>
                  </a:cubicBezTo>
                  <a:cubicBezTo>
                    <a:pt x="1602123" y="1054693"/>
                    <a:pt x="1597295" y="1047136"/>
                    <a:pt x="1594659" y="1043753"/>
                  </a:cubicBezTo>
                  <a:cubicBezTo>
                    <a:pt x="1584303" y="1030504"/>
                    <a:pt x="1578051" y="1015972"/>
                    <a:pt x="1575392" y="999434"/>
                  </a:cubicBezTo>
                  <a:cubicBezTo>
                    <a:pt x="1573853" y="989824"/>
                    <a:pt x="1566575" y="987818"/>
                    <a:pt x="1558131" y="993393"/>
                  </a:cubicBezTo>
                  <a:cubicBezTo>
                    <a:pt x="1553536" y="996425"/>
                    <a:pt x="1548684" y="1005219"/>
                    <a:pt x="1543343" y="998781"/>
                  </a:cubicBezTo>
                  <a:cubicBezTo>
                    <a:pt x="1537791" y="992064"/>
                    <a:pt x="1546935" y="987398"/>
                    <a:pt x="1551297" y="983643"/>
                  </a:cubicBezTo>
                  <a:cubicBezTo>
                    <a:pt x="1559531" y="976529"/>
                    <a:pt x="1564056" y="968411"/>
                    <a:pt x="1563893" y="957472"/>
                  </a:cubicBezTo>
                  <a:cubicBezTo>
                    <a:pt x="1563776" y="949844"/>
                    <a:pt x="1561373" y="947675"/>
                    <a:pt x="1554422" y="952037"/>
                  </a:cubicBezTo>
                  <a:cubicBezTo>
                    <a:pt x="1543366" y="958988"/>
                    <a:pt x="1534246" y="967828"/>
                    <a:pt x="1527178" y="978791"/>
                  </a:cubicBezTo>
                  <a:lnTo>
                    <a:pt x="1527528" y="978465"/>
                  </a:lnTo>
                  <a:cubicBezTo>
                    <a:pt x="1515538" y="976622"/>
                    <a:pt x="1514139" y="973846"/>
                    <a:pt x="1520040" y="964096"/>
                  </a:cubicBezTo>
                  <a:cubicBezTo>
                    <a:pt x="1527178" y="952316"/>
                    <a:pt x="1536392" y="941913"/>
                    <a:pt x="1542503" y="929457"/>
                  </a:cubicBezTo>
                  <a:cubicBezTo>
                    <a:pt x="1544509" y="925352"/>
                    <a:pt x="1548941" y="923346"/>
                    <a:pt x="1553116" y="921713"/>
                  </a:cubicBezTo>
                  <a:cubicBezTo>
                    <a:pt x="1577142" y="912290"/>
                    <a:pt x="1576488" y="887658"/>
                    <a:pt x="1585469" y="869020"/>
                  </a:cubicBezTo>
                  <a:cubicBezTo>
                    <a:pt x="1586938" y="865988"/>
                    <a:pt x="1584209" y="863982"/>
                    <a:pt x="1581130" y="862979"/>
                  </a:cubicBezTo>
                  <a:cubicBezTo>
                    <a:pt x="1572593" y="860157"/>
                    <a:pt x="1564336" y="859807"/>
                    <a:pt x="1556895" y="865731"/>
                  </a:cubicBezTo>
                  <a:cubicBezTo>
                    <a:pt x="1552556" y="869184"/>
                    <a:pt x="1546772" y="873009"/>
                    <a:pt x="1543156" y="868181"/>
                  </a:cubicBezTo>
                  <a:cubicBezTo>
                    <a:pt x="1539984" y="863959"/>
                    <a:pt x="1546865" y="860437"/>
                    <a:pt x="1549501" y="856658"/>
                  </a:cubicBezTo>
                  <a:cubicBezTo>
                    <a:pt x="1555868" y="847467"/>
                    <a:pt x="1564662" y="840516"/>
                    <a:pt x="1570284" y="830276"/>
                  </a:cubicBezTo>
                  <a:cubicBezTo>
                    <a:pt x="1576092" y="819710"/>
                    <a:pt x="1573153" y="812036"/>
                    <a:pt x="1568488" y="803428"/>
                  </a:cubicBezTo>
                  <a:cubicBezTo>
                    <a:pt x="1567345" y="801306"/>
                    <a:pt x="1564336" y="798973"/>
                    <a:pt x="1564756" y="797387"/>
                  </a:cubicBezTo>
                  <a:cubicBezTo>
                    <a:pt x="1570657" y="774761"/>
                    <a:pt x="1553139" y="757337"/>
                    <a:pt x="1551180" y="735737"/>
                  </a:cubicBezTo>
                  <a:cubicBezTo>
                    <a:pt x="1549477" y="716937"/>
                    <a:pt x="1555985" y="697413"/>
                    <a:pt x="1547611" y="679126"/>
                  </a:cubicBezTo>
                  <a:cubicBezTo>
                    <a:pt x="1546468" y="676607"/>
                    <a:pt x="1546701" y="672898"/>
                    <a:pt x="1543716" y="672128"/>
                  </a:cubicBezTo>
                  <a:cubicBezTo>
                    <a:pt x="1540497" y="671288"/>
                    <a:pt x="1539167" y="674880"/>
                    <a:pt x="1537395" y="676910"/>
                  </a:cubicBezTo>
                  <a:cubicBezTo>
                    <a:pt x="1531213" y="683931"/>
                    <a:pt x="1525965" y="691068"/>
                    <a:pt x="1524449" y="701029"/>
                  </a:cubicBezTo>
                  <a:cubicBezTo>
                    <a:pt x="1522793" y="711828"/>
                    <a:pt x="1511130" y="715560"/>
                    <a:pt x="1505135" y="723561"/>
                  </a:cubicBezTo>
                  <a:cubicBezTo>
                    <a:pt x="1501590" y="728273"/>
                    <a:pt x="1497811" y="730769"/>
                    <a:pt x="1499280" y="738793"/>
                  </a:cubicBezTo>
                  <a:cubicBezTo>
                    <a:pt x="1500913" y="747820"/>
                    <a:pt x="1492493" y="755611"/>
                    <a:pt x="1486078" y="762212"/>
                  </a:cubicBezTo>
                  <a:cubicBezTo>
                    <a:pt x="1480736" y="767717"/>
                    <a:pt x="1476351" y="774271"/>
                    <a:pt x="1470963" y="779240"/>
                  </a:cubicBezTo>
                  <a:cubicBezTo>
                    <a:pt x="1458087" y="791089"/>
                    <a:pt x="1467534" y="804012"/>
                    <a:pt x="1466811" y="816747"/>
                  </a:cubicBezTo>
                  <a:cubicBezTo>
                    <a:pt x="1471173" y="804571"/>
                    <a:pt x="1479127" y="794728"/>
                    <a:pt x="1484445" y="783462"/>
                  </a:cubicBezTo>
                  <a:cubicBezTo>
                    <a:pt x="1486521" y="779053"/>
                    <a:pt x="1488434" y="774691"/>
                    <a:pt x="1492842" y="771869"/>
                  </a:cubicBezTo>
                  <a:cubicBezTo>
                    <a:pt x="1500703" y="766807"/>
                    <a:pt x="1509264" y="762025"/>
                    <a:pt x="1503759" y="749943"/>
                  </a:cubicBezTo>
                  <a:cubicBezTo>
                    <a:pt x="1503106" y="748496"/>
                    <a:pt x="1504855" y="744741"/>
                    <a:pt x="1506535" y="743645"/>
                  </a:cubicBezTo>
                  <a:cubicBezTo>
                    <a:pt x="1516541" y="737230"/>
                    <a:pt x="1522979" y="727013"/>
                    <a:pt x="1532333" y="719969"/>
                  </a:cubicBezTo>
                  <a:cubicBezTo>
                    <a:pt x="1535575" y="717543"/>
                    <a:pt x="1539237" y="714114"/>
                    <a:pt x="1542993" y="717893"/>
                  </a:cubicBezTo>
                  <a:cubicBezTo>
                    <a:pt x="1546888" y="721812"/>
                    <a:pt x="1544346" y="726104"/>
                    <a:pt x="1541593" y="729859"/>
                  </a:cubicBezTo>
                  <a:cubicBezTo>
                    <a:pt x="1539401" y="732845"/>
                    <a:pt x="1536555" y="734921"/>
                    <a:pt x="1533383" y="736904"/>
                  </a:cubicBezTo>
                  <a:cubicBezTo>
                    <a:pt x="1526478" y="741265"/>
                    <a:pt x="1519527" y="745791"/>
                    <a:pt x="1522653" y="756124"/>
                  </a:cubicBezTo>
                  <a:cubicBezTo>
                    <a:pt x="1523609" y="759319"/>
                    <a:pt x="1521463" y="762399"/>
                    <a:pt x="1519597" y="765104"/>
                  </a:cubicBezTo>
                  <a:cubicBezTo>
                    <a:pt x="1505345" y="785538"/>
                    <a:pt x="1491653" y="806414"/>
                    <a:pt x="1475208" y="825215"/>
                  </a:cubicBezTo>
                  <a:cubicBezTo>
                    <a:pt x="1471173" y="829833"/>
                    <a:pt x="1468677" y="833798"/>
                    <a:pt x="1471453" y="840306"/>
                  </a:cubicBezTo>
                  <a:cubicBezTo>
                    <a:pt x="1473925" y="846091"/>
                    <a:pt x="1472013" y="852109"/>
                    <a:pt x="1469353" y="857847"/>
                  </a:cubicBezTo>
                  <a:cubicBezTo>
                    <a:pt x="1466344" y="864379"/>
                    <a:pt x="1462962" y="870910"/>
                    <a:pt x="1462589" y="879237"/>
                  </a:cubicBezTo>
                  <a:cubicBezTo>
                    <a:pt x="1468374" y="879494"/>
                    <a:pt x="1470893" y="875062"/>
                    <a:pt x="1474322" y="872169"/>
                  </a:cubicBezTo>
                  <a:cubicBezTo>
                    <a:pt x="1476048" y="870700"/>
                    <a:pt x="1477891" y="868251"/>
                    <a:pt x="1480550" y="870047"/>
                  </a:cubicBezTo>
                  <a:cubicBezTo>
                    <a:pt x="1483256" y="871866"/>
                    <a:pt x="1483256" y="874409"/>
                    <a:pt x="1482253" y="877558"/>
                  </a:cubicBezTo>
                  <a:cubicBezTo>
                    <a:pt x="1479803" y="885255"/>
                    <a:pt x="1474159" y="890807"/>
                    <a:pt x="1468957" y="896241"/>
                  </a:cubicBezTo>
                  <a:cubicBezTo>
                    <a:pt x="1459440" y="906178"/>
                    <a:pt x="1465108" y="916488"/>
                    <a:pt x="1467931" y="925842"/>
                  </a:cubicBezTo>
                  <a:cubicBezTo>
                    <a:pt x="1469820" y="932140"/>
                    <a:pt x="1473809" y="926262"/>
                    <a:pt x="1475068" y="923509"/>
                  </a:cubicBezTo>
                  <a:cubicBezTo>
                    <a:pt x="1479150" y="914715"/>
                    <a:pt x="1482976" y="905782"/>
                    <a:pt x="1486335" y="896708"/>
                  </a:cubicBezTo>
                  <a:cubicBezTo>
                    <a:pt x="1490090" y="886515"/>
                    <a:pt x="1496714" y="878654"/>
                    <a:pt x="1504739" y="871726"/>
                  </a:cubicBezTo>
                  <a:cubicBezTo>
                    <a:pt x="1507958" y="868950"/>
                    <a:pt x="1509963" y="851083"/>
                    <a:pt x="1507094" y="848540"/>
                  </a:cubicBezTo>
                  <a:cubicBezTo>
                    <a:pt x="1503876" y="845695"/>
                    <a:pt x="1501053" y="847747"/>
                    <a:pt x="1498604" y="849963"/>
                  </a:cubicBezTo>
                  <a:cubicBezTo>
                    <a:pt x="1494312" y="853859"/>
                    <a:pt x="1489274" y="856798"/>
                    <a:pt x="1484982" y="851363"/>
                  </a:cubicBezTo>
                  <a:cubicBezTo>
                    <a:pt x="1480993" y="846324"/>
                    <a:pt x="1484935" y="842289"/>
                    <a:pt x="1488527" y="837787"/>
                  </a:cubicBezTo>
                  <a:cubicBezTo>
                    <a:pt x="1494778" y="829903"/>
                    <a:pt x="1499630" y="820923"/>
                    <a:pt x="1504925" y="812316"/>
                  </a:cubicBezTo>
                  <a:cubicBezTo>
                    <a:pt x="1510010" y="804082"/>
                    <a:pt x="1517754" y="799160"/>
                    <a:pt x="1526035" y="794868"/>
                  </a:cubicBezTo>
                  <a:cubicBezTo>
                    <a:pt x="1533406" y="791066"/>
                    <a:pt x="1535878" y="795055"/>
                    <a:pt x="1535645" y="801609"/>
                  </a:cubicBezTo>
                  <a:cubicBezTo>
                    <a:pt x="1535389" y="808513"/>
                    <a:pt x="1531540" y="814042"/>
                    <a:pt x="1526291" y="818077"/>
                  </a:cubicBezTo>
                  <a:cubicBezTo>
                    <a:pt x="1519201" y="823512"/>
                    <a:pt x="1517241" y="832002"/>
                    <a:pt x="1510383" y="839233"/>
                  </a:cubicBezTo>
                  <a:cubicBezTo>
                    <a:pt x="1517544" y="840796"/>
                    <a:pt x="1520367" y="837087"/>
                    <a:pt x="1523539" y="834685"/>
                  </a:cubicBezTo>
                  <a:cubicBezTo>
                    <a:pt x="1529021" y="830510"/>
                    <a:pt x="1534316" y="826008"/>
                    <a:pt x="1541173" y="824188"/>
                  </a:cubicBezTo>
                  <a:cubicBezTo>
                    <a:pt x="1544112" y="823419"/>
                    <a:pt x="1547121" y="820503"/>
                    <a:pt x="1550154" y="823582"/>
                  </a:cubicBezTo>
                  <a:cubicBezTo>
                    <a:pt x="1553349" y="826824"/>
                    <a:pt x="1551157" y="830463"/>
                    <a:pt x="1550294" y="833868"/>
                  </a:cubicBezTo>
                  <a:cubicBezTo>
                    <a:pt x="1550014" y="834988"/>
                    <a:pt x="1549314" y="836388"/>
                    <a:pt x="1548381" y="836901"/>
                  </a:cubicBezTo>
                  <a:cubicBezTo>
                    <a:pt x="1521090" y="852133"/>
                    <a:pt x="1524402" y="885162"/>
                    <a:pt x="1507794" y="906575"/>
                  </a:cubicBezTo>
                  <a:cubicBezTo>
                    <a:pt x="1506838" y="907834"/>
                    <a:pt x="1506418" y="910540"/>
                    <a:pt x="1505508" y="910633"/>
                  </a:cubicBezTo>
                  <a:cubicBezTo>
                    <a:pt x="1490183" y="912430"/>
                    <a:pt x="1489064" y="924979"/>
                    <a:pt x="1485821" y="936035"/>
                  </a:cubicBezTo>
                  <a:cubicBezTo>
                    <a:pt x="1485262" y="937925"/>
                    <a:pt x="1484352" y="940210"/>
                    <a:pt x="1482882" y="941260"/>
                  </a:cubicBezTo>
                  <a:cubicBezTo>
                    <a:pt x="1463102" y="955372"/>
                    <a:pt x="1472782" y="975036"/>
                    <a:pt x="1471896" y="993650"/>
                  </a:cubicBezTo>
                  <a:cubicBezTo>
                    <a:pt x="1480013" y="989824"/>
                    <a:pt x="1477447" y="982453"/>
                    <a:pt x="1479803" y="977298"/>
                  </a:cubicBezTo>
                  <a:cubicBezTo>
                    <a:pt x="1483909" y="968271"/>
                    <a:pt x="1499047" y="961647"/>
                    <a:pt x="1496714" y="955792"/>
                  </a:cubicBezTo>
                  <a:cubicBezTo>
                    <a:pt x="1491746" y="943266"/>
                    <a:pt x="1501100" y="937691"/>
                    <a:pt x="1503689" y="929201"/>
                  </a:cubicBezTo>
                  <a:cubicBezTo>
                    <a:pt x="1509217" y="911123"/>
                    <a:pt x="1520017" y="896778"/>
                    <a:pt x="1536648" y="887238"/>
                  </a:cubicBezTo>
                  <a:cubicBezTo>
                    <a:pt x="1540310" y="885138"/>
                    <a:pt x="1543972" y="880637"/>
                    <a:pt x="1548591" y="884392"/>
                  </a:cubicBezTo>
                  <a:cubicBezTo>
                    <a:pt x="1553139" y="888077"/>
                    <a:pt x="1549897" y="892253"/>
                    <a:pt x="1548264" y="896451"/>
                  </a:cubicBezTo>
                  <a:cubicBezTo>
                    <a:pt x="1540963" y="915392"/>
                    <a:pt x="1529860" y="931230"/>
                    <a:pt x="1513229" y="943336"/>
                  </a:cubicBezTo>
                  <a:cubicBezTo>
                    <a:pt x="1509054" y="946368"/>
                    <a:pt x="1501753" y="950124"/>
                    <a:pt x="1509240" y="958405"/>
                  </a:cubicBezTo>
                  <a:cubicBezTo>
                    <a:pt x="1512879" y="962440"/>
                    <a:pt x="1508541" y="968948"/>
                    <a:pt x="1505158" y="972656"/>
                  </a:cubicBezTo>
                  <a:cubicBezTo>
                    <a:pt x="1494965" y="983806"/>
                    <a:pt x="1489390" y="997965"/>
                    <a:pt x="1479850" y="1009581"/>
                  </a:cubicBezTo>
                  <a:cubicBezTo>
                    <a:pt x="1474462" y="1016159"/>
                    <a:pt x="1468350" y="1024136"/>
                    <a:pt x="1479220" y="1032557"/>
                  </a:cubicBezTo>
                  <a:cubicBezTo>
                    <a:pt x="1482929" y="1035403"/>
                    <a:pt x="1479640" y="1041421"/>
                    <a:pt x="1480713" y="1046156"/>
                  </a:cubicBezTo>
                  <a:cubicBezTo>
                    <a:pt x="1484095" y="1035589"/>
                    <a:pt x="1489250" y="1026702"/>
                    <a:pt x="1499910" y="1022574"/>
                  </a:cubicBezTo>
                  <a:cubicBezTo>
                    <a:pt x="1502733" y="1021477"/>
                    <a:pt x="1506185" y="1018818"/>
                    <a:pt x="1508937" y="1021524"/>
                  </a:cubicBezTo>
                  <a:cubicBezTo>
                    <a:pt x="1511969" y="1024510"/>
                    <a:pt x="1510173" y="1028568"/>
                    <a:pt x="1508681" y="1031764"/>
                  </a:cubicBezTo>
                  <a:cubicBezTo>
                    <a:pt x="1504972" y="1039625"/>
                    <a:pt x="1498347" y="1045199"/>
                    <a:pt x="1492329" y="1051171"/>
                  </a:cubicBezTo>
                  <a:cubicBezTo>
                    <a:pt x="1483256" y="1060151"/>
                    <a:pt x="1480083" y="1085087"/>
                    <a:pt x="1487058" y="1095210"/>
                  </a:cubicBezTo>
                  <a:cubicBezTo>
                    <a:pt x="1487827" y="1096306"/>
                    <a:pt x="1489693" y="1096586"/>
                    <a:pt x="1491000" y="1097379"/>
                  </a:cubicBezTo>
                  <a:cubicBezTo>
                    <a:pt x="1498067" y="1101694"/>
                    <a:pt x="1502663" y="1106360"/>
                    <a:pt x="1499887" y="1116203"/>
                  </a:cubicBezTo>
                  <a:cubicBezTo>
                    <a:pt x="1498067" y="1122688"/>
                    <a:pt x="1492213" y="1130478"/>
                    <a:pt x="1502359" y="1139505"/>
                  </a:cubicBezTo>
                  <a:cubicBezTo>
                    <a:pt x="1505718" y="1118022"/>
                    <a:pt x="1526012" y="1111725"/>
                    <a:pt x="1535948" y="1096330"/>
                  </a:cubicBezTo>
                  <a:cubicBezTo>
                    <a:pt x="1537768" y="1093530"/>
                    <a:pt x="1541617" y="1091874"/>
                    <a:pt x="1544789" y="1090125"/>
                  </a:cubicBezTo>
                  <a:cubicBezTo>
                    <a:pt x="1548311" y="1088166"/>
                    <a:pt x="1550970" y="1081191"/>
                    <a:pt x="1555449" y="1085320"/>
                  </a:cubicBezTo>
                  <a:cubicBezTo>
                    <a:pt x="1559157" y="1088749"/>
                    <a:pt x="1556008" y="1094277"/>
                    <a:pt x="1553886" y="1098825"/>
                  </a:cubicBezTo>
                  <a:cubicBezTo>
                    <a:pt x="1550037" y="1107036"/>
                    <a:pt x="1542573" y="1111071"/>
                    <a:pt x="1535319" y="1115013"/>
                  </a:cubicBezTo>
                  <a:cubicBezTo>
                    <a:pt x="1527644" y="1119189"/>
                    <a:pt x="1522443" y="1124040"/>
                    <a:pt x="1522140" y="1133581"/>
                  </a:cubicBezTo>
                  <a:cubicBezTo>
                    <a:pt x="1522023" y="1137756"/>
                    <a:pt x="1519037" y="1141815"/>
                    <a:pt x="1517358" y="1145943"/>
                  </a:cubicBezTo>
                  <a:cubicBezTo>
                    <a:pt x="1516611" y="1147786"/>
                    <a:pt x="1514792" y="1150748"/>
                    <a:pt x="1515352" y="1151332"/>
                  </a:cubicBezTo>
                  <a:cubicBezTo>
                    <a:pt x="1523842" y="1159985"/>
                    <a:pt x="1519130" y="1172255"/>
                    <a:pt x="1523352" y="1182915"/>
                  </a:cubicBezTo>
                  <a:cubicBezTo>
                    <a:pt x="1530117" y="1178973"/>
                    <a:pt x="1531003" y="1173071"/>
                    <a:pt x="1530677" y="1167753"/>
                  </a:cubicBezTo>
                  <a:cubicBezTo>
                    <a:pt x="1530094" y="1158469"/>
                    <a:pt x="1534595" y="1151518"/>
                    <a:pt x="1539121" y="1144381"/>
                  </a:cubicBezTo>
                  <a:cubicBezTo>
                    <a:pt x="1541990" y="1139879"/>
                    <a:pt x="1545582" y="1137546"/>
                    <a:pt x="1551390" y="1139575"/>
                  </a:cubicBezTo>
                  <a:cubicBezTo>
                    <a:pt x="1557431" y="1141698"/>
                    <a:pt x="1557501" y="1146830"/>
                    <a:pt x="1557781" y="1151402"/>
                  </a:cubicBezTo>
                  <a:cubicBezTo>
                    <a:pt x="1557968" y="1154411"/>
                    <a:pt x="1556568" y="1157816"/>
                    <a:pt x="1555075" y="1160615"/>
                  </a:cubicBezTo>
                  <a:cubicBezTo>
                    <a:pt x="1550224" y="1169666"/>
                    <a:pt x="1546795" y="1178576"/>
                    <a:pt x="1548707" y="1189422"/>
                  </a:cubicBezTo>
                  <a:cubicBezTo>
                    <a:pt x="1549897" y="1196187"/>
                    <a:pt x="1546981" y="1203138"/>
                    <a:pt x="1542550" y="1208689"/>
                  </a:cubicBezTo>
                  <a:cubicBezTo>
                    <a:pt x="1538701" y="1213518"/>
                    <a:pt x="1532776" y="1216877"/>
                    <a:pt x="1527994" y="1211489"/>
                  </a:cubicBezTo>
                  <a:cubicBezTo>
                    <a:pt x="1521673" y="1204351"/>
                    <a:pt x="1515048" y="1206730"/>
                    <a:pt x="1508051" y="1208176"/>
                  </a:cubicBezTo>
                  <a:cubicBezTo>
                    <a:pt x="1504878" y="1208829"/>
                    <a:pt x="1501403" y="1211442"/>
                    <a:pt x="1498791" y="1210695"/>
                  </a:cubicBezTo>
                  <a:cubicBezTo>
                    <a:pt x="1477937" y="1204724"/>
                    <a:pt x="1468817" y="1219186"/>
                    <a:pt x="1459067" y="1232738"/>
                  </a:cubicBezTo>
                  <a:cubicBezTo>
                    <a:pt x="1457131" y="1235421"/>
                    <a:pt x="1455171" y="1237870"/>
                    <a:pt x="1451673" y="1238640"/>
                  </a:cubicBezTo>
                  <a:cubicBezTo>
                    <a:pt x="1448360" y="1239363"/>
                    <a:pt x="1445281" y="1239643"/>
                    <a:pt x="1442855" y="1236540"/>
                  </a:cubicBezTo>
                  <a:cubicBezTo>
                    <a:pt x="1440873" y="1234021"/>
                    <a:pt x="1440546" y="1231362"/>
                    <a:pt x="1442039" y="1228610"/>
                  </a:cubicBezTo>
                  <a:cubicBezTo>
                    <a:pt x="1444745" y="1223641"/>
                    <a:pt x="1446914" y="1218113"/>
                    <a:pt x="1451999" y="1215057"/>
                  </a:cubicBezTo>
                  <a:cubicBezTo>
                    <a:pt x="1462262" y="1208923"/>
                    <a:pt x="1468420" y="1196397"/>
                    <a:pt x="1482556" y="1195930"/>
                  </a:cubicBezTo>
                  <a:cubicBezTo>
                    <a:pt x="1484912" y="1195860"/>
                    <a:pt x="1488877" y="1191358"/>
                    <a:pt x="1485961" y="1187253"/>
                  </a:cubicBezTo>
                  <a:cubicBezTo>
                    <a:pt x="1483326" y="1183544"/>
                    <a:pt x="1480830" y="1185900"/>
                    <a:pt x="1477914" y="1188046"/>
                  </a:cubicBezTo>
                  <a:cubicBezTo>
                    <a:pt x="1468094" y="1195301"/>
                    <a:pt x="1465668" y="1194507"/>
                    <a:pt x="1461819" y="1183194"/>
                  </a:cubicBezTo>
                  <a:cubicBezTo>
                    <a:pt x="1460630" y="1179696"/>
                    <a:pt x="1460256" y="1175544"/>
                    <a:pt x="1455451" y="1175637"/>
                  </a:cubicBezTo>
                  <a:cubicBezTo>
                    <a:pt x="1449783" y="1175730"/>
                    <a:pt x="1451439" y="1180722"/>
                    <a:pt x="1450739" y="1183894"/>
                  </a:cubicBezTo>
                  <a:cubicBezTo>
                    <a:pt x="1449153" y="1191195"/>
                    <a:pt x="1442692" y="1194904"/>
                    <a:pt x="1438633" y="1200362"/>
                  </a:cubicBezTo>
                  <a:cubicBezTo>
                    <a:pt x="1436744" y="1202905"/>
                    <a:pt x="1432569" y="1202228"/>
                    <a:pt x="1429723" y="1200082"/>
                  </a:cubicBezTo>
                  <a:cubicBezTo>
                    <a:pt x="1426551" y="1197703"/>
                    <a:pt x="1426691" y="1194507"/>
                    <a:pt x="1428510" y="1191405"/>
                  </a:cubicBezTo>
                  <a:cubicBezTo>
                    <a:pt x="1431402" y="1186460"/>
                    <a:pt x="1434551" y="1180699"/>
                    <a:pt x="1439940" y="1179252"/>
                  </a:cubicBezTo>
                  <a:cubicBezTo>
                    <a:pt x="1450343" y="1176430"/>
                    <a:pt x="1449037" y="1167286"/>
                    <a:pt x="1451369" y="1160452"/>
                  </a:cubicBezTo>
                  <a:cubicBezTo>
                    <a:pt x="1453165" y="1155157"/>
                    <a:pt x="1448547" y="1151168"/>
                    <a:pt x="1444185" y="1149209"/>
                  </a:cubicBezTo>
                  <a:cubicBezTo>
                    <a:pt x="1438867" y="1146830"/>
                    <a:pt x="1437304" y="1151658"/>
                    <a:pt x="1435928" y="1155507"/>
                  </a:cubicBezTo>
                  <a:cubicBezTo>
                    <a:pt x="1432965" y="1163787"/>
                    <a:pt x="1427834" y="1169992"/>
                    <a:pt x="1420020" y="1174214"/>
                  </a:cubicBezTo>
                  <a:cubicBezTo>
                    <a:pt x="1410176" y="1179532"/>
                    <a:pt x="1405488" y="1191475"/>
                    <a:pt x="1393825" y="1194741"/>
                  </a:cubicBezTo>
                  <a:cubicBezTo>
                    <a:pt x="1390746" y="1195604"/>
                    <a:pt x="1387947" y="1198216"/>
                    <a:pt x="1385148" y="1194811"/>
                  </a:cubicBezTo>
                  <a:cubicBezTo>
                    <a:pt x="1382535" y="1191592"/>
                    <a:pt x="1384331" y="1188769"/>
                    <a:pt x="1386547" y="1186157"/>
                  </a:cubicBezTo>
                  <a:cubicBezTo>
                    <a:pt x="1386804" y="1185854"/>
                    <a:pt x="1387060" y="1185434"/>
                    <a:pt x="1387387" y="1185294"/>
                  </a:cubicBezTo>
                  <a:cubicBezTo>
                    <a:pt x="1403552" y="1178249"/>
                    <a:pt x="1412159" y="1163624"/>
                    <a:pt x="1423122" y="1151052"/>
                  </a:cubicBezTo>
                  <a:cubicBezTo>
                    <a:pt x="1430796" y="1142235"/>
                    <a:pt x="1434132" y="1131435"/>
                    <a:pt x="1440779" y="1122338"/>
                  </a:cubicBezTo>
                  <a:cubicBezTo>
                    <a:pt x="1444115" y="1117789"/>
                    <a:pt x="1440010" y="1117019"/>
                    <a:pt x="1436441" y="1117183"/>
                  </a:cubicBezTo>
                  <a:cubicBezTo>
                    <a:pt x="1427904" y="1117603"/>
                    <a:pt x="1423169" y="1122198"/>
                    <a:pt x="1418993" y="1129779"/>
                  </a:cubicBezTo>
                  <a:cubicBezTo>
                    <a:pt x="1416241" y="1134770"/>
                    <a:pt x="1412042" y="1145290"/>
                    <a:pt x="1407354" y="1142818"/>
                  </a:cubicBezTo>
                  <a:cubicBezTo>
                    <a:pt x="1400263" y="1139086"/>
                    <a:pt x="1407494" y="1130618"/>
                    <a:pt x="1408893" y="1124530"/>
                  </a:cubicBezTo>
                  <a:cubicBezTo>
                    <a:pt x="1411366" y="1113894"/>
                    <a:pt x="1423565" y="1108762"/>
                    <a:pt x="1425711" y="1097146"/>
                  </a:cubicBezTo>
                  <a:cubicBezTo>
                    <a:pt x="1426481" y="1093017"/>
                    <a:pt x="1428813" y="1089448"/>
                    <a:pt x="1424591" y="1086463"/>
                  </a:cubicBezTo>
                  <a:cubicBezTo>
                    <a:pt x="1420416" y="1083524"/>
                    <a:pt x="1415891" y="1081961"/>
                    <a:pt x="1411389" y="1086253"/>
                  </a:cubicBezTo>
                  <a:cubicBezTo>
                    <a:pt x="1407890" y="1089588"/>
                    <a:pt x="1404461" y="1092597"/>
                    <a:pt x="1402922" y="1097729"/>
                  </a:cubicBezTo>
                  <a:cubicBezTo>
                    <a:pt x="1398583" y="1112424"/>
                    <a:pt x="1392122" y="1126466"/>
                    <a:pt x="1390069" y="1141861"/>
                  </a:cubicBezTo>
                  <a:cubicBezTo>
                    <a:pt x="1389719" y="1144497"/>
                    <a:pt x="1388343" y="1147996"/>
                    <a:pt x="1386314" y="1149232"/>
                  </a:cubicBezTo>
                  <a:cubicBezTo>
                    <a:pt x="1374838" y="1156277"/>
                    <a:pt x="1374278" y="1169666"/>
                    <a:pt x="1368050" y="1179696"/>
                  </a:cubicBezTo>
                  <a:cubicBezTo>
                    <a:pt x="1364598" y="1185247"/>
                    <a:pt x="1370522" y="1205144"/>
                    <a:pt x="1376774" y="1206007"/>
                  </a:cubicBezTo>
                  <a:cubicBezTo>
                    <a:pt x="1398047" y="1208946"/>
                    <a:pt x="1392868" y="1226277"/>
                    <a:pt x="1395574" y="1238826"/>
                  </a:cubicBezTo>
                  <a:cubicBezTo>
                    <a:pt x="1396601" y="1243538"/>
                    <a:pt x="1396321" y="1247643"/>
                    <a:pt x="1400309" y="1251492"/>
                  </a:cubicBezTo>
                  <a:cubicBezTo>
                    <a:pt x="1405394" y="1256414"/>
                    <a:pt x="1405488" y="1262152"/>
                    <a:pt x="1404345" y="1269990"/>
                  </a:cubicBezTo>
                  <a:cubicBezTo>
                    <a:pt x="1402665" y="1281559"/>
                    <a:pt x="1403108" y="1293595"/>
                    <a:pt x="1400403" y="1305258"/>
                  </a:cubicBezTo>
                  <a:cubicBezTo>
                    <a:pt x="1400169" y="1306238"/>
                    <a:pt x="1400683" y="1308057"/>
                    <a:pt x="1401452" y="1308547"/>
                  </a:cubicBezTo>
                  <a:cubicBezTo>
                    <a:pt x="1417594" y="1318670"/>
                    <a:pt x="1405044" y="1323242"/>
                    <a:pt x="1397697" y="1329073"/>
                  </a:cubicBezTo>
                  <a:cubicBezTo>
                    <a:pt x="1389953" y="1335232"/>
                    <a:pt x="1382395" y="1341623"/>
                    <a:pt x="1377263" y="1353822"/>
                  </a:cubicBezTo>
                  <a:cubicBezTo>
                    <a:pt x="1382302" y="1349973"/>
                    <a:pt x="1385194" y="1347944"/>
                    <a:pt x="1387853" y="1345681"/>
                  </a:cubicBezTo>
                  <a:cubicBezTo>
                    <a:pt x="1390186" y="1343699"/>
                    <a:pt x="1391702" y="1339617"/>
                    <a:pt x="1395644" y="1341786"/>
                  </a:cubicBezTo>
                  <a:cubicBezTo>
                    <a:pt x="1398980" y="1343629"/>
                    <a:pt x="1398467" y="1347641"/>
                    <a:pt x="1398163" y="1350650"/>
                  </a:cubicBezTo>
                  <a:cubicBezTo>
                    <a:pt x="1397207" y="1359724"/>
                    <a:pt x="1395644" y="1368727"/>
                    <a:pt x="1393941" y="1380390"/>
                  </a:cubicBezTo>
                  <a:cubicBezTo>
                    <a:pt x="1397907" y="1376191"/>
                    <a:pt x="1399726" y="1373649"/>
                    <a:pt x="1402105" y="1371876"/>
                  </a:cubicBezTo>
                  <a:cubicBezTo>
                    <a:pt x="1405348" y="1369497"/>
                    <a:pt x="1408987" y="1363759"/>
                    <a:pt x="1413092" y="1369170"/>
                  </a:cubicBezTo>
                  <a:cubicBezTo>
                    <a:pt x="1416917" y="1374209"/>
                    <a:pt x="1415844" y="1381766"/>
                    <a:pt x="1409919" y="1383726"/>
                  </a:cubicBezTo>
                  <a:cubicBezTo>
                    <a:pt x="1398700" y="1387411"/>
                    <a:pt x="1392332" y="1396322"/>
                    <a:pt x="1384285" y="1403459"/>
                  </a:cubicBezTo>
                  <a:cubicBezTo>
                    <a:pt x="1379036" y="1408124"/>
                    <a:pt x="1372855" y="1410084"/>
                    <a:pt x="1366347" y="1407681"/>
                  </a:cubicBezTo>
                  <a:cubicBezTo>
                    <a:pt x="1359443" y="1405139"/>
                    <a:pt x="1360119" y="1398607"/>
                    <a:pt x="1359303" y="1392426"/>
                  </a:cubicBezTo>
                  <a:cubicBezTo>
                    <a:pt x="1357297" y="1377404"/>
                    <a:pt x="1356760" y="1361986"/>
                    <a:pt x="1350439" y="1347827"/>
                  </a:cubicBezTo>
                  <a:cubicBezTo>
                    <a:pt x="1348363" y="1343209"/>
                    <a:pt x="1347850" y="1338870"/>
                    <a:pt x="1348456" y="1333762"/>
                  </a:cubicBezTo>
                  <a:cubicBezTo>
                    <a:pt x="1348969" y="1329423"/>
                    <a:pt x="1353915" y="1319883"/>
                    <a:pt x="1340805" y="1324945"/>
                  </a:cubicBezTo>
                  <a:cubicBezTo>
                    <a:pt x="1334437" y="1327417"/>
                    <a:pt x="1334507" y="1319883"/>
                    <a:pt x="1335114" y="1315941"/>
                  </a:cubicBezTo>
                  <a:cubicBezTo>
                    <a:pt x="1335814" y="1311276"/>
                    <a:pt x="1338170" y="1306821"/>
                    <a:pt x="1339919" y="1302342"/>
                  </a:cubicBezTo>
                  <a:cubicBezTo>
                    <a:pt x="1342811" y="1294925"/>
                    <a:pt x="1347033" y="1287321"/>
                    <a:pt x="1332781" y="1287974"/>
                  </a:cubicBezTo>
                  <a:cubicBezTo>
                    <a:pt x="1329049" y="1288137"/>
                    <a:pt x="1326204" y="1284288"/>
                    <a:pt x="1328116" y="1279926"/>
                  </a:cubicBezTo>
                  <a:cubicBezTo>
                    <a:pt x="1331335" y="1272579"/>
                    <a:pt x="1327440" y="1270783"/>
                    <a:pt x="1321282" y="1269383"/>
                  </a:cubicBezTo>
                  <a:cubicBezTo>
                    <a:pt x="1318109" y="1268660"/>
                    <a:pt x="1313141" y="1269826"/>
                    <a:pt x="1312231" y="1264928"/>
                  </a:cubicBezTo>
                  <a:cubicBezTo>
                    <a:pt x="1311322" y="1260006"/>
                    <a:pt x="1314051" y="1255388"/>
                    <a:pt x="1317993" y="1253708"/>
                  </a:cubicBezTo>
                  <a:cubicBezTo>
                    <a:pt x="1327533" y="1249649"/>
                    <a:pt x="1326623" y="1244075"/>
                    <a:pt x="1321119" y="1238010"/>
                  </a:cubicBezTo>
                  <a:cubicBezTo>
                    <a:pt x="1315707" y="1232062"/>
                    <a:pt x="1316640" y="1226067"/>
                    <a:pt x="1319836" y="1220072"/>
                  </a:cubicBezTo>
                  <a:cubicBezTo>
                    <a:pt x="1323311" y="1213565"/>
                    <a:pt x="1325900" y="1206987"/>
                    <a:pt x="1326064" y="1199499"/>
                  </a:cubicBezTo>
                  <a:cubicBezTo>
                    <a:pt x="1326460" y="1181258"/>
                    <a:pt x="1340689" y="1169922"/>
                    <a:pt x="1348456" y="1155367"/>
                  </a:cubicBezTo>
                  <a:cubicBezTo>
                    <a:pt x="1350975" y="1150678"/>
                    <a:pt x="1354334" y="1146387"/>
                    <a:pt x="1353285" y="1140882"/>
                  </a:cubicBezTo>
                  <a:cubicBezTo>
                    <a:pt x="1352911" y="1138922"/>
                    <a:pt x="1349949" y="1138946"/>
                    <a:pt x="1347943" y="1139389"/>
                  </a:cubicBezTo>
                  <a:cubicBezTo>
                    <a:pt x="1342042" y="1140718"/>
                    <a:pt x="1340432" y="1145430"/>
                    <a:pt x="1337936" y="1150352"/>
                  </a:cubicBezTo>
                  <a:cubicBezTo>
                    <a:pt x="1329936" y="1166143"/>
                    <a:pt x="1328233" y="1184757"/>
                    <a:pt x="1315917" y="1198589"/>
                  </a:cubicBezTo>
                  <a:cubicBezTo>
                    <a:pt x="1311415" y="1203651"/>
                    <a:pt x="1307403" y="1209343"/>
                    <a:pt x="1300125" y="1202718"/>
                  </a:cubicBezTo>
                  <a:cubicBezTo>
                    <a:pt x="1296673" y="1199593"/>
                    <a:pt x="1294504" y="1201645"/>
                    <a:pt x="1291938" y="1204048"/>
                  </a:cubicBezTo>
                  <a:cubicBezTo>
                    <a:pt x="1284054" y="1211395"/>
                    <a:pt x="1278386" y="1219863"/>
                    <a:pt x="1276846" y="1230826"/>
                  </a:cubicBezTo>
                  <a:cubicBezTo>
                    <a:pt x="1276007" y="1236820"/>
                    <a:pt x="1274840" y="1242792"/>
                    <a:pt x="1273581" y="1248716"/>
                  </a:cubicBezTo>
                  <a:cubicBezTo>
                    <a:pt x="1273021" y="1251376"/>
                    <a:pt x="1272811" y="1254968"/>
                    <a:pt x="1269149" y="1255061"/>
                  </a:cubicBezTo>
                  <a:cubicBezTo>
                    <a:pt x="1265113" y="1255178"/>
                    <a:pt x="1264180" y="1251259"/>
                    <a:pt x="1263014" y="1248437"/>
                  </a:cubicBezTo>
                  <a:cubicBezTo>
                    <a:pt x="1262314" y="1246757"/>
                    <a:pt x="1262408" y="1244261"/>
                    <a:pt x="1263131" y="1242558"/>
                  </a:cubicBezTo>
                  <a:cubicBezTo>
                    <a:pt x="1269872" y="1227047"/>
                    <a:pt x="1268496" y="1209296"/>
                    <a:pt x="1280042" y="1194554"/>
                  </a:cubicBezTo>
                  <a:cubicBezTo>
                    <a:pt x="1287506" y="1185037"/>
                    <a:pt x="1288416" y="1170435"/>
                    <a:pt x="1292428" y="1158166"/>
                  </a:cubicBezTo>
                  <a:cubicBezTo>
                    <a:pt x="1294807" y="1150888"/>
                    <a:pt x="1297233" y="1143611"/>
                    <a:pt x="1300195" y="1136566"/>
                  </a:cubicBezTo>
                  <a:cubicBezTo>
                    <a:pt x="1301688" y="1133021"/>
                    <a:pt x="1303787" y="1127913"/>
                    <a:pt x="1308639" y="1129592"/>
                  </a:cubicBezTo>
                  <a:cubicBezTo>
                    <a:pt x="1313118" y="1131131"/>
                    <a:pt x="1312465" y="1135983"/>
                    <a:pt x="1311508" y="1140182"/>
                  </a:cubicBezTo>
                  <a:cubicBezTo>
                    <a:pt x="1309036" y="1151238"/>
                    <a:pt x="1306633" y="1162295"/>
                    <a:pt x="1304417" y="1173398"/>
                  </a:cubicBezTo>
                  <a:cubicBezTo>
                    <a:pt x="1303904" y="1175987"/>
                    <a:pt x="1302784" y="1179532"/>
                    <a:pt x="1306633" y="1180582"/>
                  </a:cubicBezTo>
                  <a:cubicBezTo>
                    <a:pt x="1309736" y="1181445"/>
                    <a:pt x="1312651" y="1179602"/>
                    <a:pt x="1313118" y="1176570"/>
                  </a:cubicBezTo>
                  <a:cubicBezTo>
                    <a:pt x="1315987" y="1157979"/>
                    <a:pt x="1330076" y="1145547"/>
                    <a:pt x="1338263" y="1129895"/>
                  </a:cubicBezTo>
                  <a:cubicBezTo>
                    <a:pt x="1339453" y="1127633"/>
                    <a:pt x="1342508" y="1125160"/>
                    <a:pt x="1339313" y="1122571"/>
                  </a:cubicBezTo>
                  <a:cubicBezTo>
                    <a:pt x="1336887" y="1120612"/>
                    <a:pt x="1334041" y="1121568"/>
                    <a:pt x="1331358" y="1123037"/>
                  </a:cubicBezTo>
                  <a:cubicBezTo>
                    <a:pt x="1327603" y="1125090"/>
                    <a:pt x="1323544" y="1129802"/>
                    <a:pt x="1319392" y="1126233"/>
                  </a:cubicBezTo>
                  <a:cubicBezTo>
                    <a:pt x="1314867" y="1122361"/>
                    <a:pt x="1317900" y="1116413"/>
                    <a:pt x="1318296" y="1111281"/>
                  </a:cubicBezTo>
                  <a:cubicBezTo>
                    <a:pt x="1318646" y="1106593"/>
                    <a:pt x="1326693" y="1100458"/>
                    <a:pt x="1317293" y="1097472"/>
                  </a:cubicBezTo>
                  <a:cubicBezTo>
                    <a:pt x="1304744" y="1093460"/>
                    <a:pt x="1298562" y="1096516"/>
                    <a:pt x="1296160" y="1107013"/>
                  </a:cubicBezTo>
                  <a:cubicBezTo>
                    <a:pt x="1291751" y="1126303"/>
                    <a:pt x="1286270" y="1145150"/>
                    <a:pt x="1276100" y="1162341"/>
                  </a:cubicBezTo>
                  <a:cubicBezTo>
                    <a:pt x="1274490" y="1165070"/>
                    <a:pt x="1273417" y="1169176"/>
                    <a:pt x="1269639" y="1168733"/>
                  </a:cubicBezTo>
                  <a:cubicBezTo>
                    <a:pt x="1265393" y="1168243"/>
                    <a:pt x="1264274" y="1164137"/>
                    <a:pt x="1264017" y="1160405"/>
                  </a:cubicBezTo>
                  <a:cubicBezTo>
                    <a:pt x="1262944" y="1144101"/>
                    <a:pt x="1265487" y="1128566"/>
                    <a:pt x="1277220" y="1116343"/>
                  </a:cubicBezTo>
                  <a:cubicBezTo>
                    <a:pt x="1288136" y="1105007"/>
                    <a:pt x="1288486" y="1087862"/>
                    <a:pt x="1299985" y="1076946"/>
                  </a:cubicBezTo>
                  <a:cubicBezTo>
                    <a:pt x="1301595" y="1075406"/>
                    <a:pt x="1301758" y="1072164"/>
                    <a:pt x="1299589" y="1070298"/>
                  </a:cubicBezTo>
                  <a:cubicBezTo>
                    <a:pt x="1297256" y="1068269"/>
                    <a:pt x="1294994" y="1070461"/>
                    <a:pt x="1292918" y="1071324"/>
                  </a:cubicBezTo>
                  <a:cubicBezTo>
                    <a:pt x="1287553" y="1073540"/>
                    <a:pt x="1285430" y="1078439"/>
                    <a:pt x="1283704" y="1083500"/>
                  </a:cubicBezTo>
                  <a:cubicBezTo>
                    <a:pt x="1281955" y="1088609"/>
                    <a:pt x="1280462" y="1094254"/>
                    <a:pt x="1273114" y="1091944"/>
                  </a:cubicBezTo>
                  <a:cubicBezTo>
                    <a:pt x="1265650" y="1089588"/>
                    <a:pt x="1267213" y="1083104"/>
                    <a:pt x="1267516" y="1077622"/>
                  </a:cubicBezTo>
                  <a:cubicBezTo>
                    <a:pt x="1267726" y="1073750"/>
                    <a:pt x="1270805" y="1071091"/>
                    <a:pt x="1273464" y="1068735"/>
                  </a:cubicBezTo>
                  <a:cubicBezTo>
                    <a:pt x="1280252" y="1062671"/>
                    <a:pt x="1286387" y="1056769"/>
                    <a:pt x="1277546" y="1047765"/>
                  </a:cubicBezTo>
                  <a:cubicBezTo>
                    <a:pt x="1277266" y="1047485"/>
                    <a:pt x="1277220" y="1047019"/>
                    <a:pt x="1276986" y="1046692"/>
                  </a:cubicBezTo>
                  <a:cubicBezTo>
                    <a:pt x="1274537" y="1043427"/>
                    <a:pt x="1281348" y="1037525"/>
                    <a:pt x="1275353" y="1036382"/>
                  </a:cubicBezTo>
                  <a:cubicBezTo>
                    <a:pt x="1269522" y="1035263"/>
                    <a:pt x="1267329" y="1041327"/>
                    <a:pt x="1264460" y="1045923"/>
                  </a:cubicBezTo>
                  <a:cubicBezTo>
                    <a:pt x="1255270" y="1060595"/>
                    <a:pt x="1246966" y="1075616"/>
                    <a:pt x="1241158" y="1091968"/>
                  </a:cubicBezTo>
                  <a:cubicBezTo>
                    <a:pt x="1240365" y="1094230"/>
                    <a:pt x="1239152" y="1096493"/>
                    <a:pt x="1237612" y="1098336"/>
                  </a:cubicBezTo>
                  <a:cubicBezTo>
                    <a:pt x="1235163" y="1101275"/>
                    <a:pt x="1233041" y="1106266"/>
                    <a:pt x="1228259" y="1104307"/>
                  </a:cubicBezTo>
                  <a:cubicBezTo>
                    <a:pt x="1222941" y="1102138"/>
                    <a:pt x="1226043" y="1097449"/>
                    <a:pt x="1226696" y="1093647"/>
                  </a:cubicBezTo>
                  <a:cubicBezTo>
                    <a:pt x="1228049" y="1085763"/>
                    <a:pt x="1229892" y="1077926"/>
                    <a:pt x="1230615" y="1069995"/>
                  </a:cubicBezTo>
                  <a:cubicBezTo>
                    <a:pt x="1232318" y="1050891"/>
                    <a:pt x="1244820" y="1039205"/>
                    <a:pt x="1258396" y="1028125"/>
                  </a:cubicBezTo>
                  <a:cubicBezTo>
                    <a:pt x="1262804" y="1024533"/>
                    <a:pt x="1268053" y="1021197"/>
                    <a:pt x="1266023" y="1014386"/>
                  </a:cubicBezTo>
                  <a:cubicBezTo>
                    <a:pt x="1264554" y="1009464"/>
                    <a:pt x="1262898" y="1002957"/>
                    <a:pt x="1256739" y="1003050"/>
                  </a:cubicBezTo>
                  <a:cubicBezTo>
                    <a:pt x="1250022" y="1003167"/>
                    <a:pt x="1244773" y="1007972"/>
                    <a:pt x="1241974" y="1014130"/>
                  </a:cubicBezTo>
                  <a:cubicBezTo>
                    <a:pt x="1236796" y="1025536"/>
                    <a:pt x="1231921" y="1037082"/>
                    <a:pt x="1227512" y="1048792"/>
                  </a:cubicBezTo>
                  <a:cubicBezTo>
                    <a:pt x="1225576" y="1053947"/>
                    <a:pt x="1221798" y="1057562"/>
                    <a:pt x="1218975" y="1061924"/>
                  </a:cubicBezTo>
                  <a:cubicBezTo>
                    <a:pt x="1217459" y="1064257"/>
                    <a:pt x="1214893" y="1064583"/>
                    <a:pt x="1212467" y="1063464"/>
                  </a:cubicBezTo>
                  <a:cubicBezTo>
                    <a:pt x="1210158" y="1062391"/>
                    <a:pt x="1207592" y="1059638"/>
                    <a:pt x="1208665" y="1057865"/>
                  </a:cubicBezTo>
                  <a:cubicBezTo>
                    <a:pt x="1216993" y="1044243"/>
                    <a:pt x="1212281" y="1027635"/>
                    <a:pt x="1219558" y="1013593"/>
                  </a:cubicBezTo>
                  <a:cubicBezTo>
                    <a:pt x="1225086" y="1002910"/>
                    <a:pt x="1232994" y="995492"/>
                    <a:pt x="1243211" y="990221"/>
                  </a:cubicBezTo>
                  <a:cubicBezTo>
                    <a:pt x="1250348" y="986535"/>
                    <a:pt x="1253427" y="981777"/>
                    <a:pt x="1248389" y="974919"/>
                  </a:cubicBezTo>
                  <a:cubicBezTo>
                    <a:pt x="1241485" y="965519"/>
                    <a:pt x="1245986" y="951943"/>
                    <a:pt x="1236260" y="943849"/>
                  </a:cubicBezTo>
                  <a:cubicBezTo>
                    <a:pt x="1227606" y="951337"/>
                    <a:pt x="1217249" y="957028"/>
                    <a:pt x="1209971" y="966405"/>
                  </a:cubicBezTo>
                  <a:cubicBezTo>
                    <a:pt x="1208455" y="968365"/>
                    <a:pt x="1205983" y="969671"/>
                    <a:pt x="1203604" y="967805"/>
                  </a:cubicBezTo>
                  <a:cubicBezTo>
                    <a:pt x="1201761" y="966359"/>
                    <a:pt x="1202344" y="964189"/>
                    <a:pt x="1203230" y="962253"/>
                  </a:cubicBezTo>
                  <a:cubicBezTo>
                    <a:pt x="1207616" y="952736"/>
                    <a:pt x="1212537" y="943546"/>
                    <a:pt x="1218998" y="935195"/>
                  </a:cubicBezTo>
                  <a:cubicBezTo>
                    <a:pt x="1222404" y="930787"/>
                    <a:pt x="1226066" y="928011"/>
                    <a:pt x="1233087" y="935079"/>
                  </a:cubicBezTo>
                  <a:cubicBezTo>
                    <a:pt x="1229542" y="921736"/>
                    <a:pt x="1224807" y="911893"/>
                    <a:pt x="1224690" y="900837"/>
                  </a:cubicBezTo>
                  <a:cubicBezTo>
                    <a:pt x="1224620" y="894235"/>
                    <a:pt x="1220445" y="894632"/>
                    <a:pt x="1216899" y="898761"/>
                  </a:cubicBezTo>
                  <a:cubicBezTo>
                    <a:pt x="1211114" y="905478"/>
                    <a:pt x="1205679" y="912500"/>
                    <a:pt x="1200221" y="919497"/>
                  </a:cubicBezTo>
                  <a:cubicBezTo>
                    <a:pt x="1199288" y="920710"/>
                    <a:pt x="1198122" y="923253"/>
                    <a:pt x="1198635" y="923859"/>
                  </a:cubicBezTo>
                  <a:cubicBezTo>
                    <a:pt x="1212187" y="939767"/>
                    <a:pt x="1196466" y="952130"/>
                    <a:pt x="1192267" y="964796"/>
                  </a:cubicBezTo>
                  <a:cubicBezTo>
                    <a:pt x="1188279" y="976855"/>
                    <a:pt x="1181794" y="988285"/>
                    <a:pt x="1179368" y="1001114"/>
                  </a:cubicBezTo>
                  <a:cubicBezTo>
                    <a:pt x="1178435" y="1006036"/>
                    <a:pt x="1176126" y="1010514"/>
                    <a:pt x="1170691" y="1008601"/>
                  </a:cubicBezTo>
                  <a:cubicBezTo>
                    <a:pt x="1165349" y="1006712"/>
                    <a:pt x="1168498" y="1002117"/>
                    <a:pt x="1169548" y="998292"/>
                  </a:cubicBezTo>
                  <a:cubicBezTo>
                    <a:pt x="1172230" y="988565"/>
                    <a:pt x="1174423" y="978721"/>
                    <a:pt x="1176966" y="968948"/>
                  </a:cubicBezTo>
                  <a:cubicBezTo>
                    <a:pt x="1180208" y="956538"/>
                    <a:pt x="1181841" y="943499"/>
                    <a:pt x="1191148" y="933446"/>
                  </a:cubicBezTo>
                  <a:cubicBezTo>
                    <a:pt x="1192617" y="931836"/>
                    <a:pt x="1193900" y="928874"/>
                    <a:pt x="1193504" y="926915"/>
                  </a:cubicBezTo>
                  <a:cubicBezTo>
                    <a:pt x="1189422" y="907088"/>
                    <a:pt x="1197609" y="893606"/>
                    <a:pt x="1214100" y="883319"/>
                  </a:cubicBezTo>
                  <a:cubicBezTo>
                    <a:pt x="1218159" y="880800"/>
                    <a:pt x="1217972" y="874805"/>
                    <a:pt x="1216036" y="869907"/>
                  </a:cubicBezTo>
                  <a:cubicBezTo>
                    <a:pt x="1213704" y="864005"/>
                    <a:pt x="1211394" y="858127"/>
                    <a:pt x="1208689" y="851293"/>
                  </a:cubicBezTo>
                  <a:cubicBezTo>
                    <a:pt x="1201271" y="860413"/>
                    <a:pt x="1188885" y="862909"/>
                    <a:pt x="1183683" y="873919"/>
                  </a:cubicBezTo>
                  <a:cubicBezTo>
                    <a:pt x="1182750" y="875925"/>
                    <a:pt x="1180511" y="876345"/>
                    <a:pt x="1178505" y="874922"/>
                  </a:cubicBezTo>
                  <a:cubicBezTo>
                    <a:pt x="1176826" y="873732"/>
                    <a:pt x="1177315" y="872123"/>
                    <a:pt x="1178015" y="870606"/>
                  </a:cubicBezTo>
                  <a:cubicBezTo>
                    <a:pt x="1182844" y="859690"/>
                    <a:pt x="1189305" y="848727"/>
                    <a:pt x="1199498" y="843572"/>
                  </a:cubicBezTo>
                  <a:cubicBezTo>
                    <a:pt x="1207032" y="839747"/>
                    <a:pt x="1206589" y="835968"/>
                    <a:pt x="1205330" y="830720"/>
                  </a:cubicBezTo>
                  <a:cubicBezTo>
                    <a:pt x="1203534" y="823209"/>
                    <a:pt x="1201014" y="816024"/>
                    <a:pt x="1204000" y="808187"/>
                  </a:cubicBezTo>
                  <a:cubicBezTo>
                    <a:pt x="1205330" y="804711"/>
                    <a:pt x="1203324" y="801912"/>
                    <a:pt x="1200221" y="800093"/>
                  </a:cubicBezTo>
                  <a:cubicBezTo>
                    <a:pt x="1195696" y="797457"/>
                    <a:pt x="1195090" y="802169"/>
                    <a:pt x="1192920" y="804035"/>
                  </a:cubicBezTo>
                  <a:cubicBezTo>
                    <a:pt x="1184150" y="811639"/>
                    <a:pt x="1178458" y="822439"/>
                    <a:pt x="1166329" y="829740"/>
                  </a:cubicBezTo>
                  <a:cubicBezTo>
                    <a:pt x="1170201" y="806134"/>
                    <a:pt x="1193550" y="796034"/>
                    <a:pt x="1199358" y="774878"/>
                  </a:cubicBezTo>
                  <a:cubicBezTo>
                    <a:pt x="1188139" y="773898"/>
                    <a:pt x="1181747" y="778727"/>
                    <a:pt x="1178132" y="787077"/>
                  </a:cubicBezTo>
                  <a:cubicBezTo>
                    <a:pt x="1169828" y="806274"/>
                    <a:pt x="1156952" y="823372"/>
                    <a:pt x="1151844" y="844039"/>
                  </a:cubicBezTo>
                  <a:cubicBezTo>
                    <a:pt x="1150444" y="849683"/>
                    <a:pt x="1145266" y="851736"/>
                    <a:pt x="1140951" y="854885"/>
                  </a:cubicBezTo>
                  <a:cubicBezTo>
                    <a:pt x="1153267" y="857847"/>
                    <a:pt x="1156346" y="866571"/>
                    <a:pt x="1148695" y="876135"/>
                  </a:cubicBezTo>
                  <a:cubicBezTo>
                    <a:pt x="1147202" y="878001"/>
                    <a:pt x="1145289" y="879680"/>
                    <a:pt x="1143283" y="881010"/>
                  </a:cubicBezTo>
                  <a:cubicBezTo>
                    <a:pt x="1134933" y="886585"/>
                    <a:pt x="1142840" y="893489"/>
                    <a:pt x="1141720" y="899670"/>
                  </a:cubicBezTo>
                  <a:cubicBezTo>
                    <a:pt x="1141440" y="901257"/>
                    <a:pt x="1143237" y="902516"/>
                    <a:pt x="1145126" y="901816"/>
                  </a:cubicBezTo>
                  <a:cubicBezTo>
                    <a:pt x="1150771" y="899694"/>
                    <a:pt x="1150934" y="893699"/>
                    <a:pt x="1151681" y="889594"/>
                  </a:cubicBezTo>
                  <a:cubicBezTo>
                    <a:pt x="1155693" y="867528"/>
                    <a:pt x="1166959" y="849333"/>
                    <a:pt x="1180185" y="832002"/>
                  </a:cubicBezTo>
                  <a:cubicBezTo>
                    <a:pt x="1181164" y="830720"/>
                    <a:pt x="1182284" y="829553"/>
                    <a:pt x="1183520" y="828527"/>
                  </a:cubicBezTo>
                  <a:cubicBezTo>
                    <a:pt x="1184010" y="828130"/>
                    <a:pt x="1184990" y="828294"/>
                    <a:pt x="1187345" y="828037"/>
                  </a:cubicBezTo>
                  <a:cubicBezTo>
                    <a:pt x="1183497" y="845788"/>
                    <a:pt x="1176522" y="861766"/>
                    <a:pt x="1167985" y="876928"/>
                  </a:cubicBezTo>
                  <a:cubicBezTo>
                    <a:pt x="1164020" y="883949"/>
                    <a:pt x="1159355" y="890503"/>
                    <a:pt x="1156975" y="898317"/>
                  </a:cubicBezTo>
                  <a:cubicBezTo>
                    <a:pt x="1156276" y="900627"/>
                    <a:pt x="1155599" y="903892"/>
                    <a:pt x="1153896" y="904779"/>
                  </a:cubicBezTo>
                  <a:cubicBezTo>
                    <a:pt x="1134909" y="914785"/>
                    <a:pt x="1148392" y="929970"/>
                    <a:pt x="1147622" y="942823"/>
                  </a:cubicBezTo>
                  <a:cubicBezTo>
                    <a:pt x="1147482" y="945179"/>
                    <a:pt x="1148182" y="947978"/>
                    <a:pt x="1151191" y="948211"/>
                  </a:cubicBezTo>
                  <a:cubicBezTo>
                    <a:pt x="1153733" y="948421"/>
                    <a:pt x="1153966" y="945762"/>
                    <a:pt x="1154806" y="944013"/>
                  </a:cubicBezTo>
                  <a:cubicBezTo>
                    <a:pt x="1157908" y="937481"/>
                    <a:pt x="1160987" y="930950"/>
                    <a:pt x="1164183" y="924466"/>
                  </a:cubicBezTo>
                  <a:cubicBezTo>
                    <a:pt x="1166259" y="920267"/>
                    <a:pt x="1169641" y="915975"/>
                    <a:pt x="1174330" y="918191"/>
                  </a:cubicBezTo>
                  <a:cubicBezTo>
                    <a:pt x="1179251" y="920524"/>
                    <a:pt x="1177969" y="926238"/>
                    <a:pt x="1175473" y="929947"/>
                  </a:cubicBezTo>
                  <a:cubicBezTo>
                    <a:pt x="1169665" y="938624"/>
                    <a:pt x="1167285" y="948374"/>
                    <a:pt x="1165069" y="958265"/>
                  </a:cubicBezTo>
                  <a:cubicBezTo>
                    <a:pt x="1164206" y="962043"/>
                    <a:pt x="1163063" y="966079"/>
                    <a:pt x="1158352" y="965169"/>
                  </a:cubicBezTo>
                  <a:cubicBezTo>
                    <a:pt x="1148835" y="963350"/>
                    <a:pt x="1151004" y="968225"/>
                    <a:pt x="1151984" y="974103"/>
                  </a:cubicBezTo>
                  <a:cubicBezTo>
                    <a:pt x="1155296" y="993766"/>
                    <a:pt x="1161057" y="1012590"/>
                    <a:pt x="1169011" y="1030854"/>
                  </a:cubicBezTo>
                  <a:cubicBezTo>
                    <a:pt x="1171997" y="1037712"/>
                    <a:pt x="1180978" y="1042284"/>
                    <a:pt x="1175683" y="1053014"/>
                  </a:cubicBezTo>
                  <a:cubicBezTo>
                    <a:pt x="1183054" y="1050285"/>
                    <a:pt x="1184826" y="1045386"/>
                    <a:pt x="1186832" y="1040628"/>
                  </a:cubicBezTo>
                  <a:cubicBezTo>
                    <a:pt x="1187812" y="1038318"/>
                    <a:pt x="1189561" y="1036009"/>
                    <a:pt x="1192291" y="1036919"/>
                  </a:cubicBezTo>
                  <a:cubicBezTo>
                    <a:pt x="1194856" y="1037759"/>
                    <a:pt x="1195883" y="1041094"/>
                    <a:pt x="1194973" y="1043054"/>
                  </a:cubicBezTo>
                  <a:cubicBezTo>
                    <a:pt x="1190938" y="1051684"/>
                    <a:pt x="1195533" y="1064163"/>
                    <a:pt x="1183170" y="1069178"/>
                  </a:cubicBezTo>
                  <a:cubicBezTo>
                    <a:pt x="1180744" y="1070158"/>
                    <a:pt x="1190238" y="1106686"/>
                    <a:pt x="1193130" y="1107153"/>
                  </a:cubicBezTo>
                  <a:cubicBezTo>
                    <a:pt x="1197026" y="1107759"/>
                    <a:pt x="1199242" y="1104494"/>
                    <a:pt x="1199965" y="1101578"/>
                  </a:cubicBezTo>
                  <a:cubicBezTo>
                    <a:pt x="1201411" y="1095746"/>
                    <a:pt x="1201737" y="1089658"/>
                    <a:pt x="1202764" y="1083710"/>
                  </a:cubicBezTo>
                  <a:cubicBezTo>
                    <a:pt x="1203324" y="1080468"/>
                    <a:pt x="1204467" y="1076759"/>
                    <a:pt x="1208549" y="1077249"/>
                  </a:cubicBezTo>
                  <a:cubicBezTo>
                    <a:pt x="1212631" y="1077739"/>
                    <a:pt x="1214030" y="1082474"/>
                    <a:pt x="1212607" y="1084760"/>
                  </a:cubicBezTo>
                  <a:cubicBezTo>
                    <a:pt x="1205470" y="1096306"/>
                    <a:pt x="1214450" y="1112704"/>
                    <a:pt x="1199871" y="1122711"/>
                  </a:cubicBezTo>
                  <a:cubicBezTo>
                    <a:pt x="1195626" y="1125627"/>
                    <a:pt x="1198962" y="1136007"/>
                    <a:pt x="1202857" y="1144754"/>
                  </a:cubicBezTo>
                  <a:cubicBezTo>
                    <a:pt x="1205563" y="1132484"/>
                    <a:pt x="1218812" y="1130618"/>
                    <a:pt x="1220468" y="1119515"/>
                  </a:cubicBezTo>
                  <a:cubicBezTo>
                    <a:pt x="1220678" y="1118046"/>
                    <a:pt x="1222824" y="1117089"/>
                    <a:pt x="1224387" y="1118302"/>
                  </a:cubicBezTo>
                  <a:cubicBezTo>
                    <a:pt x="1227676" y="1120892"/>
                    <a:pt x="1228655" y="1124764"/>
                    <a:pt x="1226789" y="1128146"/>
                  </a:cubicBezTo>
                  <a:cubicBezTo>
                    <a:pt x="1220025" y="1140438"/>
                    <a:pt x="1221728" y="1154037"/>
                    <a:pt x="1220141" y="1167100"/>
                  </a:cubicBezTo>
                  <a:cubicBezTo>
                    <a:pt x="1219908" y="1169082"/>
                    <a:pt x="1219862" y="1171205"/>
                    <a:pt x="1220305" y="1173118"/>
                  </a:cubicBezTo>
                  <a:cubicBezTo>
                    <a:pt x="1220818" y="1175334"/>
                    <a:pt x="1221331" y="1178296"/>
                    <a:pt x="1224573" y="1177876"/>
                  </a:cubicBezTo>
                  <a:cubicBezTo>
                    <a:pt x="1227093" y="1177550"/>
                    <a:pt x="1226999" y="1175124"/>
                    <a:pt x="1227279" y="1173118"/>
                  </a:cubicBezTo>
                  <a:cubicBezTo>
                    <a:pt x="1228422" y="1164954"/>
                    <a:pt x="1230661" y="1157280"/>
                    <a:pt x="1237309" y="1151681"/>
                  </a:cubicBezTo>
                  <a:cubicBezTo>
                    <a:pt x="1240318" y="1149139"/>
                    <a:pt x="1243421" y="1144660"/>
                    <a:pt x="1247573" y="1147599"/>
                  </a:cubicBezTo>
                  <a:cubicBezTo>
                    <a:pt x="1251608" y="1150469"/>
                    <a:pt x="1250721" y="1155577"/>
                    <a:pt x="1248879" y="1159892"/>
                  </a:cubicBezTo>
                  <a:cubicBezTo>
                    <a:pt x="1243584" y="1172161"/>
                    <a:pt x="1238172" y="1184361"/>
                    <a:pt x="1232854" y="1196607"/>
                  </a:cubicBezTo>
                  <a:cubicBezTo>
                    <a:pt x="1231898" y="1198823"/>
                    <a:pt x="1229798" y="1201715"/>
                    <a:pt x="1230498" y="1203255"/>
                  </a:cubicBezTo>
                  <a:cubicBezTo>
                    <a:pt x="1240831" y="1226324"/>
                    <a:pt x="1229215" y="1248413"/>
                    <a:pt x="1227699" y="1270899"/>
                  </a:cubicBezTo>
                  <a:cubicBezTo>
                    <a:pt x="1227186" y="1278573"/>
                    <a:pt x="1228795" y="1285081"/>
                    <a:pt x="1234230" y="1293455"/>
                  </a:cubicBezTo>
                  <a:cubicBezTo>
                    <a:pt x="1241764" y="1275214"/>
                    <a:pt x="1240295" y="1257860"/>
                    <a:pt x="1240785" y="1240926"/>
                  </a:cubicBezTo>
                  <a:cubicBezTo>
                    <a:pt x="1241088" y="1230452"/>
                    <a:pt x="1239665" y="1219956"/>
                    <a:pt x="1239408" y="1209459"/>
                  </a:cubicBezTo>
                  <a:cubicBezTo>
                    <a:pt x="1239292" y="1205051"/>
                    <a:pt x="1239502" y="1200409"/>
                    <a:pt x="1242557" y="1196723"/>
                  </a:cubicBezTo>
                  <a:cubicBezTo>
                    <a:pt x="1245310" y="1193388"/>
                    <a:pt x="1248109" y="1187976"/>
                    <a:pt x="1252821" y="1190169"/>
                  </a:cubicBezTo>
                  <a:cubicBezTo>
                    <a:pt x="1256856" y="1192058"/>
                    <a:pt x="1252448" y="1196607"/>
                    <a:pt x="1252354" y="1200012"/>
                  </a:cubicBezTo>
                  <a:cubicBezTo>
                    <a:pt x="1251561" y="1224971"/>
                    <a:pt x="1246733" y="1249953"/>
                    <a:pt x="1252214" y="1274865"/>
                  </a:cubicBezTo>
                  <a:cubicBezTo>
                    <a:pt x="1254010" y="1283005"/>
                    <a:pt x="1254780" y="1290096"/>
                    <a:pt x="1249718" y="1297980"/>
                  </a:cubicBezTo>
                  <a:cubicBezTo>
                    <a:pt x="1244377" y="1306284"/>
                    <a:pt x="1249882" y="1314448"/>
                    <a:pt x="1259749" y="1313795"/>
                  </a:cubicBezTo>
                  <a:cubicBezTo>
                    <a:pt x="1267049" y="1313329"/>
                    <a:pt x="1268076" y="1317947"/>
                    <a:pt x="1268309" y="1322799"/>
                  </a:cubicBezTo>
                  <a:cubicBezTo>
                    <a:pt x="1268706" y="1330636"/>
                    <a:pt x="1270525" y="1337867"/>
                    <a:pt x="1274047" y="1344888"/>
                  </a:cubicBezTo>
                  <a:cubicBezTo>
                    <a:pt x="1276170" y="1349134"/>
                    <a:pt x="1278246" y="1352236"/>
                    <a:pt x="1283447" y="1353146"/>
                  </a:cubicBezTo>
                  <a:cubicBezTo>
                    <a:pt x="1292918" y="1354802"/>
                    <a:pt x="1294247" y="1360423"/>
                    <a:pt x="1291845" y="1369334"/>
                  </a:cubicBezTo>
                  <a:cubicBezTo>
                    <a:pt x="1288789" y="1380693"/>
                    <a:pt x="1290305" y="1390933"/>
                    <a:pt x="1303624" y="1396042"/>
                  </a:cubicBezTo>
                  <a:cubicBezTo>
                    <a:pt x="1308499" y="1397908"/>
                    <a:pt x="1311718" y="1402270"/>
                    <a:pt x="1312045" y="1408358"/>
                  </a:cubicBezTo>
                  <a:cubicBezTo>
                    <a:pt x="1312885" y="1423169"/>
                    <a:pt x="1311998" y="1437048"/>
                    <a:pt x="1302644" y="1450017"/>
                  </a:cubicBezTo>
                  <a:cubicBezTo>
                    <a:pt x="1295367" y="1460094"/>
                    <a:pt x="1290072" y="1471920"/>
                    <a:pt x="1287343" y="1484213"/>
                  </a:cubicBezTo>
                  <a:cubicBezTo>
                    <a:pt x="1285827" y="1490977"/>
                    <a:pt x="1281908" y="1493193"/>
                    <a:pt x="1276496" y="1493310"/>
                  </a:cubicBezTo>
                  <a:cubicBezTo>
                    <a:pt x="1270222" y="1493450"/>
                    <a:pt x="1266746" y="1488901"/>
                    <a:pt x="1266840" y="1483023"/>
                  </a:cubicBezTo>
                  <a:cubicBezTo>
                    <a:pt x="1267073" y="1468725"/>
                    <a:pt x="1262058" y="1455382"/>
                    <a:pt x="1260098" y="1441480"/>
                  </a:cubicBezTo>
                  <a:cubicBezTo>
                    <a:pt x="1257043" y="1419881"/>
                    <a:pt x="1243934" y="1402969"/>
                    <a:pt x="1231501" y="1386361"/>
                  </a:cubicBezTo>
                  <a:cubicBezTo>
                    <a:pt x="1220888" y="1372203"/>
                    <a:pt x="1217249" y="1357018"/>
                    <a:pt x="1217856" y="1340177"/>
                  </a:cubicBezTo>
                  <a:cubicBezTo>
                    <a:pt x="1218112" y="1333505"/>
                    <a:pt x="1218135" y="1327394"/>
                    <a:pt x="1213214" y="1322029"/>
                  </a:cubicBezTo>
                  <a:cubicBezTo>
                    <a:pt x="1210018" y="1318530"/>
                    <a:pt x="1210461" y="1313585"/>
                    <a:pt x="1210461" y="1309200"/>
                  </a:cubicBezTo>
                  <a:cubicBezTo>
                    <a:pt x="1210438" y="1295438"/>
                    <a:pt x="1210881" y="1281699"/>
                    <a:pt x="1210928" y="1267960"/>
                  </a:cubicBezTo>
                  <a:cubicBezTo>
                    <a:pt x="1210951" y="1260169"/>
                    <a:pt x="1212351" y="1252892"/>
                    <a:pt x="1203720" y="1246664"/>
                  </a:cubicBezTo>
                  <a:cubicBezTo>
                    <a:pt x="1195486" y="1240716"/>
                    <a:pt x="1204490" y="1233881"/>
                    <a:pt x="1207382" y="1227840"/>
                  </a:cubicBezTo>
                  <a:cubicBezTo>
                    <a:pt x="1208782" y="1224924"/>
                    <a:pt x="1211371" y="1222265"/>
                    <a:pt x="1208689" y="1219093"/>
                  </a:cubicBezTo>
                  <a:cubicBezTo>
                    <a:pt x="1207126" y="1217250"/>
                    <a:pt x="1204653" y="1216037"/>
                    <a:pt x="1202111" y="1216737"/>
                  </a:cubicBezTo>
                  <a:cubicBezTo>
                    <a:pt x="1198682" y="1217693"/>
                    <a:pt x="1197049" y="1220609"/>
                    <a:pt x="1195859" y="1223711"/>
                  </a:cubicBezTo>
                  <a:cubicBezTo>
                    <a:pt x="1188582" y="1242442"/>
                    <a:pt x="1180091" y="1260823"/>
                    <a:pt x="1179415" y="1281396"/>
                  </a:cubicBezTo>
                  <a:cubicBezTo>
                    <a:pt x="1179228" y="1286877"/>
                    <a:pt x="1177385" y="1292032"/>
                    <a:pt x="1171507" y="1291449"/>
                  </a:cubicBezTo>
                  <a:cubicBezTo>
                    <a:pt x="1164603" y="1290773"/>
                    <a:pt x="1165513" y="1284591"/>
                    <a:pt x="1167262" y="1280043"/>
                  </a:cubicBezTo>
                  <a:cubicBezTo>
                    <a:pt x="1171321" y="1269546"/>
                    <a:pt x="1162130" y="1260543"/>
                    <a:pt x="1164556" y="1250373"/>
                  </a:cubicBezTo>
                  <a:lnTo>
                    <a:pt x="1164183" y="1250769"/>
                  </a:lnTo>
                  <a:cubicBezTo>
                    <a:pt x="1173957" y="1244564"/>
                    <a:pt x="1177945" y="1235817"/>
                    <a:pt x="1177549" y="1224178"/>
                  </a:cubicBezTo>
                  <a:cubicBezTo>
                    <a:pt x="1177269" y="1216014"/>
                    <a:pt x="1180558" y="1208573"/>
                    <a:pt x="1186622" y="1202555"/>
                  </a:cubicBezTo>
                  <a:cubicBezTo>
                    <a:pt x="1188558" y="1200642"/>
                    <a:pt x="1189818" y="1198030"/>
                    <a:pt x="1191194" y="1195627"/>
                  </a:cubicBezTo>
                  <a:cubicBezTo>
                    <a:pt x="1192477" y="1193388"/>
                    <a:pt x="1196023" y="1190822"/>
                    <a:pt x="1192640" y="1188443"/>
                  </a:cubicBezTo>
                  <a:cubicBezTo>
                    <a:pt x="1189468" y="1186180"/>
                    <a:pt x="1186273" y="1189049"/>
                    <a:pt x="1184383" y="1191475"/>
                  </a:cubicBezTo>
                  <a:cubicBezTo>
                    <a:pt x="1178482" y="1199126"/>
                    <a:pt x="1172977" y="1207057"/>
                    <a:pt x="1167379" y="1214917"/>
                  </a:cubicBezTo>
                  <a:cubicBezTo>
                    <a:pt x="1165979" y="1216877"/>
                    <a:pt x="1165093" y="1219279"/>
                    <a:pt x="1163437" y="1220959"/>
                  </a:cubicBezTo>
                  <a:cubicBezTo>
                    <a:pt x="1160871" y="1223571"/>
                    <a:pt x="1160194" y="1230173"/>
                    <a:pt x="1155016" y="1227677"/>
                  </a:cubicBezTo>
                  <a:cubicBezTo>
                    <a:pt x="1149558" y="1225064"/>
                    <a:pt x="1150864" y="1219186"/>
                    <a:pt x="1152893" y="1214684"/>
                  </a:cubicBezTo>
                  <a:cubicBezTo>
                    <a:pt x="1159914" y="1199126"/>
                    <a:pt x="1163110" y="1181258"/>
                    <a:pt x="1180021" y="1171648"/>
                  </a:cubicBezTo>
                  <a:cubicBezTo>
                    <a:pt x="1184756" y="1168943"/>
                    <a:pt x="1180394" y="1147459"/>
                    <a:pt x="1175356" y="1145197"/>
                  </a:cubicBezTo>
                  <a:cubicBezTo>
                    <a:pt x="1171857" y="1143611"/>
                    <a:pt x="1171251" y="1146480"/>
                    <a:pt x="1169945" y="1148276"/>
                  </a:cubicBezTo>
                  <a:cubicBezTo>
                    <a:pt x="1164603" y="1155600"/>
                    <a:pt x="1162270" y="1164254"/>
                    <a:pt x="1159565" y="1172698"/>
                  </a:cubicBezTo>
                  <a:cubicBezTo>
                    <a:pt x="1158701" y="1175404"/>
                    <a:pt x="1158608" y="1178459"/>
                    <a:pt x="1157279" y="1180862"/>
                  </a:cubicBezTo>
                  <a:cubicBezTo>
                    <a:pt x="1154666" y="1185620"/>
                    <a:pt x="1152544" y="1193061"/>
                    <a:pt x="1146106" y="1191778"/>
                  </a:cubicBezTo>
                  <a:cubicBezTo>
                    <a:pt x="1138058" y="1190146"/>
                    <a:pt x="1142140" y="1182331"/>
                    <a:pt x="1142420" y="1177363"/>
                  </a:cubicBezTo>
                  <a:cubicBezTo>
                    <a:pt x="1142980" y="1167776"/>
                    <a:pt x="1142770" y="1157699"/>
                    <a:pt x="1148485" y="1149279"/>
                  </a:cubicBezTo>
                  <a:cubicBezTo>
                    <a:pt x="1151167" y="1145314"/>
                    <a:pt x="1154596" y="1139412"/>
                    <a:pt x="1158212" y="1138992"/>
                  </a:cubicBezTo>
                  <a:cubicBezTo>
                    <a:pt x="1172650" y="1137383"/>
                    <a:pt x="1169408" y="1127656"/>
                    <a:pt x="1167262" y="1119935"/>
                  </a:cubicBezTo>
                  <a:cubicBezTo>
                    <a:pt x="1163740" y="1107316"/>
                    <a:pt x="1161827" y="1093577"/>
                    <a:pt x="1150374" y="1084620"/>
                  </a:cubicBezTo>
                  <a:cubicBezTo>
                    <a:pt x="1150374" y="1084620"/>
                    <a:pt x="1150514" y="1084690"/>
                    <a:pt x="1150514" y="1084690"/>
                  </a:cubicBezTo>
                  <a:cubicBezTo>
                    <a:pt x="1148415" y="1070345"/>
                    <a:pt x="1147109" y="1056629"/>
                    <a:pt x="1140811" y="1042354"/>
                  </a:cubicBezTo>
                  <a:cubicBezTo>
                    <a:pt x="1133043" y="1024696"/>
                    <a:pt x="1125112" y="1005313"/>
                    <a:pt x="1126559" y="984273"/>
                  </a:cubicBezTo>
                  <a:cubicBezTo>
                    <a:pt x="1127165" y="975572"/>
                    <a:pt x="1117345" y="969508"/>
                    <a:pt x="1117765" y="959711"/>
                  </a:cubicBezTo>
                  <a:cubicBezTo>
                    <a:pt x="1111747" y="960387"/>
                    <a:pt x="1107921" y="970044"/>
                    <a:pt x="1101507" y="962720"/>
                  </a:cubicBezTo>
                  <a:cubicBezTo>
                    <a:pt x="1099244" y="960154"/>
                    <a:pt x="1097915" y="957308"/>
                    <a:pt x="1099734" y="953856"/>
                  </a:cubicBezTo>
                  <a:cubicBezTo>
                    <a:pt x="1103280" y="947162"/>
                    <a:pt x="1108528" y="950171"/>
                    <a:pt x="1114453" y="951920"/>
                  </a:cubicBezTo>
                  <a:cubicBezTo>
                    <a:pt x="1114359" y="942636"/>
                    <a:pt x="1117812" y="933586"/>
                    <a:pt x="1110487" y="925749"/>
                  </a:cubicBezTo>
                  <a:cubicBezTo>
                    <a:pt x="1109741" y="924955"/>
                    <a:pt x="1109274" y="923393"/>
                    <a:pt x="1109438" y="922320"/>
                  </a:cubicBezTo>
                  <a:cubicBezTo>
                    <a:pt x="1112447" y="903822"/>
                    <a:pt x="1107222" y="886095"/>
                    <a:pt x="1104213" y="868227"/>
                  </a:cubicBezTo>
                  <a:cubicBezTo>
                    <a:pt x="1103070" y="861439"/>
                    <a:pt x="1109274" y="849917"/>
                    <a:pt x="1094043" y="849777"/>
                  </a:cubicBezTo>
                  <a:cubicBezTo>
                    <a:pt x="1089587" y="849730"/>
                    <a:pt x="1089494" y="835898"/>
                    <a:pt x="1094439" y="834988"/>
                  </a:cubicBezTo>
                  <a:cubicBezTo>
                    <a:pt x="1101274" y="833729"/>
                    <a:pt x="1100341" y="829786"/>
                    <a:pt x="1100574" y="825565"/>
                  </a:cubicBezTo>
                  <a:cubicBezTo>
                    <a:pt x="1100854" y="820293"/>
                    <a:pt x="1100900" y="815021"/>
                    <a:pt x="1101250" y="809773"/>
                  </a:cubicBezTo>
                  <a:cubicBezTo>
                    <a:pt x="1102393" y="793352"/>
                    <a:pt x="1101157" y="792115"/>
                    <a:pt x="1085225" y="793352"/>
                  </a:cubicBezTo>
                  <a:cubicBezTo>
                    <a:pt x="1081563" y="793632"/>
                    <a:pt x="1080887" y="796244"/>
                    <a:pt x="1079557" y="798763"/>
                  </a:cubicBezTo>
                  <a:cubicBezTo>
                    <a:pt x="1074239" y="808747"/>
                    <a:pt x="1072933" y="820503"/>
                    <a:pt x="1065795" y="829716"/>
                  </a:cubicBezTo>
                  <a:cubicBezTo>
                    <a:pt x="1064932" y="830836"/>
                    <a:pt x="1063929" y="832446"/>
                    <a:pt x="1065259" y="834102"/>
                  </a:cubicBezTo>
                  <a:cubicBezTo>
                    <a:pt x="1074776" y="846045"/>
                    <a:pt x="1061153" y="850360"/>
                    <a:pt x="1056838" y="857171"/>
                  </a:cubicBezTo>
                  <a:cubicBezTo>
                    <a:pt x="1054622" y="860670"/>
                    <a:pt x="1048114" y="856145"/>
                    <a:pt x="1050307" y="853275"/>
                  </a:cubicBezTo>
                  <a:cubicBezTo>
                    <a:pt x="1057631" y="843712"/>
                    <a:pt x="1051543" y="835268"/>
                    <a:pt x="1050354" y="826358"/>
                  </a:cubicBezTo>
                  <a:cubicBezTo>
                    <a:pt x="1050004" y="823698"/>
                    <a:pt x="1050773" y="820876"/>
                    <a:pt x="1048347" y="816747"/>
                  </a:cubicBezTo>
                  <a:cubicBezTo>
                    <a:pt x="1043496" y="826358"/>
                    <a:pt x="1038294" y="835805"/>
                    <a:pt x="1033932" y="845601"/>
                  </a:cubicBezTo>
                  <a:cubicBezTo>
                    <a:pt x="1030877" y="852436"/>
                    <a:pt x="1044335" y="847467"/>
                    <a:pt x="1041630" y="855748"/>
                  </a:cubicBezTo>
                  <a:cubicBezTo>
                    <a:pt x="1039181" y="863259"/>
                    <a:pt x="1032346" y="851969"/>
                    <a:pt x="1030620" y="859084"/>
                  </a:cubicBezTo>
                  <a:cubicBezTo>
                    <a:pt x="1030433" y="859877"/>
                    <a:pt x="1030037" y="860670"/>
                    <a:pt x="1030083" y="861439"/>
                  </a:cubicBezTo>
                  <a:cubicBezTo>
                    <a:pt x="1030690" y="871866"/>
                    <a:pt x="1035892" y="883272"/>
                    <a:pt x="1023039" y="890667"/>
                  </a:cubicBezTo>
                  <a:cubicBezTo>
                    <a:pt x="1021663" y="891460"/>
                    <a:pt x="1023762" y="894142"/>
                    <a:pt x="1025932" y="894865"/>
                  </a:cubicBezTo>
                  <a:cubicBezTo>
                    <a:pt x="1035495" y="898061"/>
                    <a:pt x="1033139" y="904942"/>
                    <a:pt x="1031180" y="911776"/>
                  </a:cubicBezTo>
                  <a:cubicBezTo>
                    <a:pt x="1028474" y="921130"/>
                    <a:pt x="1022573" y="928944"/>
                    <a:pt x="1019960" y="938554"/>
                  </a:cubicBezTo>
                  <a:cubicBezTo>
                    <a:pt x="1010117" y="974989"/>
                    <a:pt x="1019890" y="1009908"/>
                    <a:pt x="1026608" y="1045106"/>
                  </a:cubicBezTo>
                  <a:cubicBezTo>
                    <a:pt x="1028661" y="1055789"/>
                    <a:pt x="1032136" y="1066309"/>
                    <a:pt x="1027588" y="1077109"/>
                  </a:cubicBezTo>
                  <a:cubicBezTo>
                    <a:pt x="1026328" y="1080095"/>
                    <a:pt x="1027051" y="1083081"/>
                    <a:pt x="1028637" y="1085226"/>
                  </a:cubicBezTo>
                  <a:cubicBezTo>
                    <a:pt x="1043682" y="1105520"/>
                    <a:pt x="1043006" y="1131108"/>
                    <a:pt x="1051916" y="1153454"/>
                  </a:cubicBezTo>
                  <a:cubicBezTo>
                    <a:pt x="1058774" y="1170645"/>
                    <a:pt x="1067265" y="1187020"/>
                    <a:pt x="1072606" y="1205074"/>
                  </a:cubicBezTo>
                  <a:cubicBezTo>
                    <a:pt x="1075639" y="1215361"/>
                    <a:pt x="1090590" y="1220469"/>
                    <a:pt x="1095909" y="1231829"/>
                  </a:cubicBezTo>
                  <a:cubicBezTo>
                    <a:pt x="1096189" y="1232435"/>
                    <a:pt x="1098171" y="1232715"/>
                    <a:pt x="1099174" y="1232458"/>
                  </a:cubicBezTo>
                  <a:cubicBezTo>
                    <a:pt x="1101297" y="1231922"/>
                    <a:pt x="1108808" y="1209389"/>
                    <a:pt x="1107315" y="1207593"/>
                  </a:cubicBezTo>
                  <a:cubicBezTo>
                    <a:pt x="1104003" y="1203581"/>
                    <a:pt x="1104749" y="1199383"/>
                    <a:pt x="1105822" y="1194927"/>
                  </a:cubicBezTo>
                  <a:cubicBezTo>
                    <a:pt x="1108015" y="1185900"/>
                    <a:pt x="1110860" y="1176920"/>
                    <a:pt x="1111957" y="1167730"/>
                  </a:cubicBezTo>
                  <a:cubicBezTo>
                    <a:pt x="1113869" y="1151868"/>
                    <a:pt x="1125602" y="1142514"/>
                    <a:pt x="1134536" y="1131318"/>
                  </a:cubicBezTo>
                  <a:cubicBezTo>
                    <a:pt x="1136355" y="1129056"/>
                    <a:pt x="1139318" y="1126093"/>
                    <a:pt x="1142887" y="1128356"/>
                  </a:cubicBezTo>
                  <a:cubicBezTo>
                    <a:pt x="1146292" y="1130525"/>
                    <a:pt x="1146759" y="1134001"/>
                    <a:pt x="1146036" y="1138013"/>
                  </a:cubicBezTo>
                  <a:cubicBezTo>
                    <a:pt x="1144310" y="1147483"/>
                    <a:pt x="1136519" y="1152848"/>
                    <a:pt x="1131644" y="1160149"/>
                  </a:cubicBezTo>
                  <a:cubicBezTo>
                    <a:pt x="1130314" y="1162155"/>
                    <a:pt x="1128541" y="1164347"/>
                    <a:pt x="1128401" y="1166563"/>
                  </a:cubicBezTo>
                  <a:cubicBezTo>
                    <a:pt x="1127352" y="1183918"/>
                    <a:pt x="1117788" y="1199103"/>
                    <a:pt x="1115969" y="1216154"/>
                  </a:cubicBezTo>
                  <a:cubicBezTo>
                    <a:pt x="1115456" y="1220912"/>
                    <a:pt x="1113939" y="1224551"/>
                    <a:pt x="1111327" y="1228260"/>
                  </a:cubicBezTo>
                  <a:cubicBezTo>
                    <a:pt x="1097705" y="1247457"/>
                    <a:pt x="1100061" y="1268310"/>
                    <a:pt x="1117368" y="1284335"/>
                  </a:cubicBezTo>
                  <a:cubicBezTo>
                    <a:pt x="1120004" y="1286784"/>
                    <a:pt x="1124273" y="1289676"/>
                    <a:pt x="1124319" y="1292406"/>
                  </a:cubicBezTo>
                  <a:cubicBezTo>
                    <a:pt x="1124553" y="1308617"/>
                    <a:pt x="1136729" y="1316944"/>
                    <a:pt x="1145756" y="1327534"/>
                  </a:cubicBezTo>
                  <a:cubicBezTo>
                    <a:pt x="1150351" y="1332946"/>
                    <a:pt x="1147599" y="1355758"/>
                    <a:pt x="1142350" y="1360703"/>
                  </a:cubicBezTo>
                  <a:cubicBezTo>
                    <a:pt x="1136169" y="1366535"/>
                    <a:pt x="1131504" y="1363829"/>
                    <a:pt x="1127515" y="1357834"/>
                  </a:cubicBezTo>
                  <a:cubicBezTo>
                    <a:pt x="1124669" y="1353565"/>
                    <a:pt x="1124763" y="1347478"/>
                    <a:pt x="1118301" y="1344119"/>
                  </a:cubicBezTo>
                  <a:cubicBezTo>
                    <a:pt x="1122103" y="1359467"/>
                    <a:pt x="1125346" y="1373602"/>
                    <a:pt x="1139528" y="1382279"/>
                  </a:cubicBezTo>
                  <a:cubicBezTo>
                    <a:pt x="1144543" y="1385358"/>
                    <a:pt x="1147249" y="1385872"/>
                    <a:pt x="1149791" y="1380110"/>
                  </a:cubicBezTo>
                  <a:cubicBezTo>
                    <a:pt x="1151284" y="1376705"/>
                    <a:pt x="1153430" y="1373416"/>
                    <a:pt x="1158002" y="1374652"/>
                  </a:cubicBezTo>
                  <a:cubicBezTo>
                    <a:pt x="1162037" y="1375748"/>
                    <a:pt x="1162200" y="1379317"/>
                    <a:pt x="1161967" y="1382583"/>
                  </a:cubicBezTo>
                  <a:cubicBezTo>
                    <a:pt x="1161617" y="1387248"/>
                    <a:pt x="1163040" y="1389674"/>
                    <a:pt x="1167915" y="1391283"/>
                  </a:cubicBezTo>
                  <a:cubicBezTo>
                    <a:pt x="1172954" y="1392963"/>
                    <a:pt x="1174376" y="1390560"/>
                    <a:pt x="1176266" y="1387155"/>
                  </a:cubicBezTo>
                  <a:cubicBezTo>
                    <a:pt x="1177665" y="1384589"/>
                    <a:pt x="1179601" y="1382396"/>
                    <a:pt x="1183054" y="1383842"/>
                  </a:cubicBezTo>
                  <a:cubicBezTo>
                    <a:pt x="1185969" y="1385079"/>
                    <a:pt x="1187812" y="1387621"/>
                    <a:pt x="1187509" y="1390513"/>
                  </a:cubicBezTo>
                  <a:cubicBezTo>
                    <a:pt x="1186646" y="1398398"/>
                    <a:pt x="1185479" y="1406282"/>
                    <a:pt x="1183893" y="1414049"/>
                  </a:cubicBezTo>
                  <a:cubicBezTo>
                    <a:pt x="1182890" y="1418924"/>
                    <a:pt x="1177759" y="1416592"/>
                    <a:pt x="1174120" y="1418434"/>
                  </a:cubicBezTo>
                  <a:cubicBezTo>
                    <a:pt x="1180021" y="1432780"/>
                    <a:pt x="1191381" y="1443463"/>
                    <a:pt x="1199055" y="1456479"/>
                  </a:cubicBezTo>
                  <a:cubicBezTo>
                    <a:pt x="1201924" y="1461354"/>
                    <a:pt x="1206403" y="1465576"/>
                    <a:pt x="1208082" y="1470777"/>
                  </a:cubicBezTo>
                  <a:cubicBezTo>
                    <a:pt x="1210555" y="1478475"/>
                    <a:pt x="1212351" y="1484493"/>
                    <a:pt x="1222544" y="1480294"/>
                  </a:cubicBezTo>
                  <a:cubicBezTo>
                    <a:pt x="1225530" y="1479058"/>
                    <a:pt x="1229612" y="1481717"/>
                    <a:pt x="1229938" y="1485099"/>
                  </a:cubicBezTo>
                  <a:cubicBezTo>
                    <a:pt x="1230941" y="1495806"/>
                    <a:pt x="1232481" y="1507002"/>
                    <a:pt x="1227512" y="1516939"/>
                  </a:cubicBezTo>
                  <a:cubicBezTo>
                    <a:pt x="1223104" y="1525756"/>
                    <a:pt x="1215220" y="1525546"/>
                    <a:pt x="1209412" y="1517102"/>
                  </a:cubicBezTo>
                  <a:cubicBezTo>
                    <a:pt x="1206006" y="1512157"/>
                    <a:pt x="1202950" y="1506862"/>
                    <a:pt x="1200431" y="1501427"/>
                  </a:cubicBezTo>
                  <a:cubicBezTo>
                    <a:pt x="1190238" y="1479384"/>
                    <a:pt x="1170808" y="1466089"/>
                    <a:pt x="1153990" y="1449994"/>
                  </a:cubicBezTo>
                  <a:cubicBezTo>
                    <a:pt x="1138198" y="1434879"/>
                    <a:pt x="1123293" y="1418504"/>
                    <a:pt x="1112213" y="1398934"/>
                  </a:cubicBezTo>
                  <a:cubicBezTo>
                    <a:pt x="1103490" y="1383539"/>
                    <a:pt x="1092433" y="1369404"/>
                    <a:pt x="1081773" y="1355152"/>
                  </a:cubicBezTo>
                  <a:cubicBezTo>
                    <a:pt x="1079091" y="1351583"/>
                    <a:pt x="1076852" y="1347851"/>
                    <a:pt x="1074402" y="1344189"/>
                  </a:cubicBezTo>
                  <a:cubicBezTo>
                    <a:pt x="1073306" y="1342532"/>
                    <a:pt x="1071463" y="1339757"/>
                    <a:pt x="1070367" y="1339943"/>
                  </a:cubicBezTo>
                  <a:cubicBezTo>
                    <a:pt x="1049537" y="1343419"/>
                    <a:pt x="1056558" y="1329120"/>
                    <a:pt x="1056465" y="1318950"/>
                  </a:cubicBezTo>
                  <a:cubicBezTo>
                    <a:pt x="1056442" y="1315941"/>
                    <a:pt x="1055135" y="1311113"/>
                    <a:pt x="1053129" y="1310273"/>
                  </a:cubicBezTo>
                  <a:cubicBezTo>
                    <a:pt x="1042236" y="1305818"/>
                    <a:pt x="1045362" y="1297864"/>
                    <a:pt x="1046948" y="1290003"/>
                  </a:cubicBezTo>
                  <a:cubicBezTo>
                    <a:pt x="1048651" y="1281652"/>
                    <a:pt x="1046388" y="1276894"/>
                    <a:pt x="1036848" y="1280043"/>
                  </a:cubicBezTo>
                  <a:cubicBezTo>
                    <a:pt x="1033536" y="1281139"/>
                    <a:pt x="1030503" y="1282422"/>
                    <a:pt x="1028591" y="1278433"/>
                  </a:cubicBezTo>
                  <a:cubicBezTo>
                    <a:pt x="1027074" y="1275261"/>
                    <a:pt x="1027261" y="1271879"/>
                    <a:pt x="1030340" y="1269663"/>
                  </a:cubicBezTo>
                  <a:cubicBezTo>
                    <a:pt x="1040767" y="1262222"/>
                    <a:pt x="1035005" y="1251562"/>
                    <a:pt x="1035565" y="1242325"/>
                  </a:cubicBezTo>
                  <a:cubicBezTo>
                    <a:pt x="1035728" y="1239479"/>
                    <a:pt x="1032416" y="1234908"/>
                    <a:pt x="1028754" y="1234698"/>
                  </a:cubicBezTo>
                  <a:cubicBezTo>
                    <a:pt x="1025232" y="1234511"/>
                    <a:pt x="1024672" y="1239083"/>
                    <a:pt x="1023319" y="1241905"/>
                  </a:cubicBezTo>
                  <a:cubicBezTo>
                    <a:pt x="1022269" y="1244098"/>
                    <a:pt x="1021686" y="1246617"/>
                    <a:pt x="1020240" y="1248483"/>
                  </a:cubicBezTo>
                  <a:cubicBezTo>
                    <a:pt x="1017208" y="1252379"/>
                    <a:pt x="1013382" y="1256484"/>
                    <a:pt x="1008041" y="1254151"/>
                  </a:cubicBezTo>
                  <a:cubicBezTo>
                    <a:pt x="1001370" y="1251212"/>
                    <a:pt x="1005195" y="1245311"/>
                    <a:pt x="1006734" y="1241439"/>
                  </a:cubicBezTo>
                  <a:cubicBezTo>
                    <a:pt x="1009067" y="1235584"/>
                    <a:pt x="1011936" y="1229613"/>
                    <a:pt x="1017837" y="1225927"/>
                  </a:cubicBezTo>
                  <a:cubicBezTo>
                    <a:pt x="1024369" y="1221845"/>
                    <a:pt x="1023342" y="1203371"/>
                    <a:pt x="1016485" y="1199406"/>
                  </a:cubicBezTo>
                  <a:cubicBezTo>
                    <a:pt x="1012799" y="1197283"/>
                    <a:pt x="1010350" y="1199312"/>
                    <a:pt x="1008391" y="1202205"/>
                  </a:cubicBezTo>
                  <a:cubicBezTo>
                    <a:pt x="1006571" y="1204887"/>
                    <a:pt x="1005148" y="1207850"/>
                    <a:pt x="1003096" y="1210322"/>
                  </a:cubicBezTo>
                  <a:cubicBezTo>
                    <a:pt x="1001113" y="1212725"/>
                    <a:pt x="997964" y="1213238"/>
                    <a:pt x="995328" y="1211862"/>
                  </a:cubicBezTo>
                  <a:cubicBezTo>
                    <a:pt x="992179" y="1210229"/>
                    <a:pt x="992366" y="1205657"/>
                    <a:pt x="993859" y="1204444"/>
                  </a:cubicBezTo>
                  <a:cubicBezTo>
                    <a:pt x="1001253" y="1198473"/>
                    <a:pt x="997544" y="1186017"/>
                    <a:pt x="1008087" y="1181702"/>
                  </a:cubicBezTo>
                  <a:cubicBezTo>
                    <a:pt x="1011866" y="1180162"/>
                    <a:pt x="1008321" y="1158563"/>
                    <a:pt x="1004262" y="1155903"/>
                  </a:cubicBezTo>
                  <a:cubicBezTo>
                    <a:pt x="999037" y="1152475"/>
                    <a:pt x="998081" y="1157606"/>
                    <a:pt x="996658" y="1160335"/>
                  </a:cubicBezTo>
                  <a:cubicBezTo>
                    <a:pt x="994022" y="1165397"/>
                    <a:pt x="992086" y="1170832"/>
                    <a:pt x="986488" y="1173491"/>
                  </a:cubicBezTo>
                  <a:cubicBezTo>
                    <a:pt x="984295" y="1174541"/>
                    <a:pt x="981869" y="1175427"/>
                    <a:pt x="979793" y="1173258"/>
                  </a:cubicBezTo>
                  <a:cubicBezTo>
                    <a:pt x="978254" y="1171625"/>
                    <a:pt x="978347" y="1169549"/>
                    <a:pt x="979023" y="1167543"/>
                  </a:cubicBezTo>
                  <a:cubicBezTo>
                    <a:pt x="981613" y="1159659"/>
                    <a:pt x="985765" y="1150748"/>
                    <a:pt x="992436" y="1147996"/>
                  </a:cubicBezTo>
                  <a:cubicBezTo>
                    <a:pt x="1005871" y="1142491"/>
                    <a:pt x="997964" y="1133511"/>
                    <a:pt x="998011" y="1126140"/>
                  </a:cubicBezTo>
                  <a:cubicBezTo>
                    <a:pt x="998034" y="1123481"/>
                    <a:pt x="994862" y="1119352"/>
                    <a:pt x="990593" y="1119235"/>
                  </a:cubicBezTo>
                  <a:cubicBezTo>
                    <a:pt x="986838" y="1119142"/>
                    <a:pt x="985065" y="1122081"/>
                    <a:pt x="983642" y="1125160"/>
                  </a:cubicBezTo>
                  <a:cubicBezTo>
                    <a:pt x="982966" y="1126630"/>
                    <a:pt x="982149" y="1128029"/>
                    <a:pt x="981263" y="1129405"/>
                  </a:cubicBezTo>
                  <a:cubicBezTo>
                    <a:pt x="979303" y="1132484"/>
                    <a:pt x="977461" y="1135960"/>
                    <a:pt x="973029" y="1135493"/>
                  </a:cubicBezTo>
                  <a:cubicBezTo>
                    <a:pt x="970673" y="1135237"/>
                    <a:pt x="967664" y="1134630"/>
                    <a:pt x="967664" y="1131598"/>
                  </a:cubicBezTo>
                  <a:cubicBezTo>
                    <a:pt x="967664" y="1127866"/>
                    <a:pt x="969740" y="1124764"/>
                    <a:pt x="972446" y="1122174"/>
                  </a:cubicBezTo>
                  <a:cubicBezTo>
                    <a:pt x="981169" y="1113870"/>
                    <a:pt x="992039" y="1106803"/>
                    <a:pt x="989450" y="1092084"/>
                  </a:cubicBezTo>
                  <a:cubicBezTo>
                    <a:pt x="988750" y="1088072"/>
                    <a:pt x="988377" y="1083454"/>
                    <a:pt x="983899" y="1082077"/>
                  </a:cubicBezTo>
                  <a:cubicBezTo>
                    <a:pt x="979187" y="1080631"/>
                    <a:pt x="978207" y="1085623"/>
                    <a:pt x="975968" y="1088166"/>
                  </a:cubicBezTo>
                  <a:cubicBezTo>
                    <a:pt x="972026" y="1092644"/>
                    <a:pt x="970020" y="1098755"/>
                    <a:pt x="964118" y="1101648"/>
                  </a:cubicBezTo>
                  <a:cubicBezTo>
                    <a:pt x="961249" y="1103047"/>
                    <a:pt x="958637" y="1106033"/>
                    <a:pt x="955418" y="1103397"/>
                  </a:cubicBezTo>
                  <a:cubicBezTo>
                    <a:pt x="952036" y="1100621"/>
                    <a:pt x="953995" y="1097286"/>
                    <a:pt x="956118" y="1094837"/>
                  </a:cubicBezTo>
                  <a:cubicBezTo>
                    <a:pt x="964165" y="1085530"/>
                    <a:pt x="967407" y="1072491"/>
                    <a:pt x="979233" y="1066053"/>
                  </a:cubicBezTo>
                  <a:cubicBezTo>
                    <a:pt x="983502" y="1063720"/>
                    <a:pt x="984015" y="1045036"/>
                    <a:pt x="980750" y="1041001"/>
                  </a:cubicBezTo>
                  <a:cubicBezTo>
                    <a:pt x="978184" y="1037805"/>
                    <a:pt x="976038" y="1039578"/>
                    <a:pt x="973379" y="1040768"/>
                  </a:cubicBezTo>
                  <a:cubicBezTo>
                    <a:pt x="967081" y="1043613"/>
                    <a:pt x="965448" y="1049631"/>
                    <a:pt x="962975" y="1055113"/>
                  </a:cubicBezTo>
                  <a:cubicBezTo>
                    <a:pt x="958660" y="1064700"/>
                    <a:pt x="956607" y="1075266"/>
                    <a:pt x="950100" y="1083874"/>
                  </a:cubicBezTo>
                  <a:cubicBezTo>
                    <a:pt x="947720" y="1087023"/>
                    <a:pt x="945155" y="1089472"/>
                    <a:pt x="940956" y="1087372"/>
                  </a:cubicBezTo>
                  <a:cubicBezTo>
                    <a:pt x="937574" y="1085670"/>
                    <a:pt x="936267" y="1082474"/>
                    <a:pt x="937784" y="1079162"/>
                  </a:cubicBezTo>
                  <a:cubicBezTo>
                    <a:pt x="946064" y="1061131"/>
                    <a:pt x="953832" y="1041257"/>
                    <a:pt x="969273" y="1029548"/>
                  </a:cubicBezTo>
                  <a:cubicBezTo>
                    <a:pt x="980540" y="1020987"/>
                    <a:pt x="980306" y="1012800"/>
                    <a:pt x="979793" y="1002607"/>
                  </a:cubicBezTo>
                  <a:cubicBezTo>
                    <a:pt x="979397" y="994419"/>
                    <a:pt x="975385" y="993136"/>
                    <a:pt x="969227" y="999038"/>
                  </a:cubicBezTo>
                  <a:cubicBezTo>
                    <a:pt x="965914" y="1002210"/>
                    <a:pt x="962042" y="1007459"/>
                    <a:pt x="956981" y="1002957"/>
                  </a:cubicBezTo>
                  <a:cubicBezTo>
                    <a:pt x="952269" y="998805"/>
                    <a:pt x="954298" y="992670"/>
                    <a:pt x="957167" y="988378"/>
                  </a:cubicBezTo>
                  <a:cubicBezTo>
                    <a:pt x="960783" y="982966"/>
                    <a:pt x="963675" y="976948"/>
                    <a:pt x="971653" y="975059"/>
                  </a:cubicBezTo>
                  <a:cubicBezTo>
                    <a:pt x="980750" y="972913"/>
                    <a:pt x="977601" y="963210"/>
                    <a:pt x="979490" y="956842"/>
                  </a:cubicBezTo>
                  <a:cubicBezTo>
                    <a:pt x="981146" y="951244"/>
                    <a:pt x="979420" y="945039"/>
                    <a:pt x="974522" y="941470"/>
                  </a:cubicBezTo>
                  <a:cubicBezTo>
                    <a:pt x="970766" y="938718"/>
                    <a:pt x="967454" y="942566"/>
                    <a:pt x="965868" y="945505"/>
                  </a:cubicBezTo>
                  <a:cubicBezTo>
                    <a:pt x="960526" y="955512"/>
                    <a:pt x="954322" y="963886"/>
                    <a:pt x="942029" y="965939"/>
                  </a:cubicBezTo>
                  <a:cubicBezTo>
                    <a:pt x="938553" y="966522"/>
                    <a:pt x="935521" y="969764"/>
                    <a:pt x="937317" y="974289"/>
                  </a:cubicBezTo>
                  <a:cubicBezTo>
                    <a:pt x="938577" y="977462"/>
                    <a:pt x="941143" y="975875"/>
                    <a:pt x="943522" y="975642"/>
                  </a:cubicBezTo>
                  <a:cubicBezTo>
                    <a:pt x="946857" y="975316"/>
                    <a:pt x="949820" y="967292"/>
                    <a:pt x="953109" y="974056"/>
                  </a:cubicBezTo>
                  <a:cubicBezTo>
                    <a:pt x="955838" y="979678"/>
                    <a:pt x="952875" y="987188"/>
                    <a:pt x="947510" y="988238"/>
                  </a:cubicBezTo>
                  <a:cubicBezTo>
                    <a:pt x="936921" y="990337"/>
                    <a:pt x="939930" y="997125"/>
                    <a:pt x="939440" y="1003516"/>
                  </a:cubicBezTo>
                  <a:cubicBezTo>
                    <a:pt x="938507" y="1015553"/>
                    <a:pt x="937924" y="1027915"/>
                    <a:pt x="929130" y="1037502"/>
                  </a:cubicBezTo>
                  <a:cubicBezTo>
                    <a:pt x="926564" y="1040301"/>
                    <a:pt x="922669" y="1043870"/>
                    <a:pt x="918726" y="1039975"/>
                  </a:cubicBezTo>
                  <a:cubicBezTo>
                    <a:pt x="915414" y="1036709"/>
                    <a:pt x="918633" y="1033257"/>
                    <a:pt x="920523" y="1030201"/>
                  </a:cubicBezTo>
                  <a:cubicBezTo>
                    <a:pt x="922435" y="1027099"/>
                    <a:pt x="924884" y="1024230"/>
                    <a:pt x="926237" y="1020917"/>
                  </a:cubicBezTo>
                  <a:cubicBezTo>
                    <a:pt x="927940" y="1016742"/>
                    <a:pt x="933725" y="1012334"/>
                    <a:pt x="929060" y="1007878"/>
                  </a:cubicBezTo>
                  <a:cubicBezTo>
                    <a:pt x="924348" y="1003423"/>
                    <a:pt x="920429" y="995936"/>
                    <a:pt x="909676" y="999364"/>
                  </a:cubicBezTo>
                  <a:cubicBezTo>
                    <a:pt x="918656" y="990804"/>
                    <a:pt x="913851" y="981917"/>
                    <a:pt x="912055" y="974639"/>
                  </a:cubicBezTo>
                  <a:cubicBezTo>
                    <a:pt x="905921" y="949821"/>
                    <a:pt x="905244" y="924302"/>
                    <a:pt x="900392" y="899367"/>
                  </a:cubicBezTo>
                  <a:cubicBezTo>
                    <a:pt x="897687" y="885465"/>
                    <a:pt x="897267" y="885372"/>
                    <a:pt x="886444" y="894562"/>
                  </a:cubicBezTo>
                  <a:cubicBezTo>
                    <a:pt x="884321" y="896358"/>
                    <a:pt x="882735" y="898761"/>
                    <a:pt x="880752" y="900720"/>
                  </a:cubicBezTo>
                  <a:cubicBezTo>
                    <a:pt x="878793" y="902656"/>
                    <a:pt x="876484" y="902936"/>
                    <a:pt x="874174" y="901280"/>
                  </a:cubicBezTo>
                  <a:cubicBezTo>
                    <a:pt x="871842" y="899600"/>
                    <a:pt x="870955" y="896801"/>
                    <a:pt x="872751" y="894959"/>
                  </a:cubicBezTo>
                  <a:cubicBezTo>
                    <a:pt x="879329" y="888194"/>
                    <a:pt x="879213" y="874619"/>
                    <a:pt x="892765" y="874992"/>
                  </a:cubicBezTo>
                  <a:cubicBezTo>
                    <a:pt x="896660" y="875108"/>
                    <a:pt x="896217" y="872566"/>
                    <a:pt x="896101" y="870187"/>
                  </a:cubicBezTo>
                  <a:cubicBezTo>
                    <a:pt x="895867" y="865755"/>
                    <a:pt x="896171" y="861160"/>
                    <a:pt x="895028" y="856961"/>
                  </a:cubicBezTo>
                  <a:cubicBezTo>
                    <a:pt x="894118" y="853579"/>
                    <a:pt x="896124" y="847234"/>
                    <a:pt x="890362" y="847514"/>
                  </a:cubicBezTo>
                  <a:cubicBezTo>
                    <a:pt x="885767" y="847724"/>
                    <a:pt x="881195" y="850780"/>
                    <a:pt x="880169" y="856541"/>
                  </a:cubicBezTo>
                  <a:cubicBezTo>
                    <a:pt x="879819" y="858524"/>
                    <a:pt x="879703" y="860950"/>
                    <a:pt x="878490" y="862279"/>
                  </a:cubicBezTo>
                  <a:cubicBezTo>
                    <a:pt x="873871" y="867318"/>
                    <a:pt x="867666" y="874549"/>
                    <a:pt x="861485" y="870303"/>
                  </a:cubicBezTo>
                  <a:cubicBezTo>
                    <a:pt x="855327" y="866058"/>
                    <a:pt x="861252" y="858827"/>
                    <a:pt x="865497" y="854932"/>
                  </a:cubicBezTo>
                  <a:cubicBezTo>
                    <a:pt x="873265" y="847794"/>
                    <a:pt x="874874" y="833005"/>
                    <a:pt x="890222" y="834802"/>
                  </a:cubicBezTo>
                  <a:cubicBezTo>
                    <a:pt x="892998" y="835128"/>
                    <a:pt x="892695" y="831559"/>
                    <a:pt x="892835" y="829063"/>
                  </a:cubicBezTo>
                  <a:cubicBezTo>
                    <a:pt x="894771" y="795311"/>
                    <a:pt x="894095" y="761372"/>
                    <a:pt x="900649" y="727946"/>
                  </a:cubicBezTo>
                  <a:cubicBezTo>
                    <a:pt x="904218" y="709729"/>
                    <a:pt x="909140" y="691442"/>
                    <a:pt x="911029" y="673364"/>
                  </a:cubicBezTo>
                  <a:cubicBezTo>
                    <a:pt x="912965" y="654634"/>
                    <a:pt x="916417" y="635693"/>
                    <a:pt x="914971" y="616263"/>
                  </a:cubicBezTo>
                  <a:cubicBezTo>
                    <a:pt x="914015" y="603247"/>
                    <a:pt x="917000" y="589135"/>
                    <a:pt x="921549" y="576726"/>
                  </a:cubicBezTo>
                  <a:cubicBezTo>
                    <a:pt x="927637" y="560165"/>
                    <a:pt x="934915" y="544046"/>
                    <a:pt x="939533" y="526925"/>
                  </a:cubicBezTo>
                  <a:cubicBezTo>
                    <a:pt x="940466" y="523473"/>
                    <a:pt x="942425" y="520231"/>
                    <a:pt x="944338" y="517175"/>
                  </a:cubicBezTo>
                  <a:cubicBezTo>
                    <a:pt x="945854" y="514749"/>
                    <a:pt x="948234" y="512347"/>
                    <a:pt x="951336" y="513490"/>
                  </a:cubicBezTo>
                  <a:cubicBezTo>
                    <a:pt x="954975" y="514843"/>
                    <a:pt x="955301" y="518341"/>
                    <a:pt x="954485" y="521747"/>
                  </a:cubicBezTo>
                  <a:cubicBezTo>
                    <a:pt x="952595" y="529561"/>
                    <a:pt x="952059" y="537445"/>
                    <a:pt x="952176" y="547429"/>
                  </a:cubicBezTo>
                  <a:cubicBezTo>
                    <a:pt x="959080" y="538565"/>
                    <a:pt x="958543" y="529258"/>
                    <a:pt x="960899" y="521117"/>
                  </a:cubicBezTo>
                  <a:cubicBezTo>
                    <a:pt x="964142" y="509921"/>
                    <a:pt x="968690" y="497372"/>
                    <a:pt x="967337" y="486945"/>
                  </a:cubicBezTo>
                  <a:cubicBezTo>
                    <a:pt x="965635" y="473696"/>
                    <a:pt x="973729" y="465742"/>
                    <a:pt x="975758" y="455245"/>
                  </a:cubicBezTo>
                  <a:cubicBezTo>
                    <a:pt x="979770" y="434416"/>
                    <a:pt x="981986" y="413142"/>
                    <a:pt x="983549" y="391939"/>
                  </a:cubicBezTo>
                  <a:cubicBezTo>
                    <a:pt x="984295" y="381933"/>
                    <a:pt x="976411" y="378714"/>
                    <a:pt x="967967" y="384242"/>
                  </a:cubicBezTo>
                  <a:cubicBezTo>
                    <a:pt x="964258" y="386668"/>
                    <a:pt x="960573" y="389140"/>
                    <a:pt x="956701" y="391263"/>
                  </a:cubicBezTo>
                  <a:cubicBezTo>
                    <a:pt x="948910" y="395532"/>
                    <a:pt x="940606" y="397608"/>
                    <a:pt x="937294" y="408641"/>
                  </a:cubicBezTo>
                  <a:cubicBezTo>
                    <a:pt x="934891" y="416688"/>
                    <a:pt x="923602" y="419184"/>
                    <a:pt x="916697" y="424782"/>
                  </a:cubicBezTo>
                  <a:cubicBezTo>
                    <a:pt x="893721" y="443326"/>
                    <a:pt x="875434" y="465299"/>
                    <a:pt x="865031" y="493220"/>
                  </a:cubicBezTo>
                  <a:cubicBezTo>
                    <a:pt x="863491" y="497372"/>
                    <a:pt x="860902" y="500217"/>
                    <a:pt x="857030" y="501804"/>
                  </a:cubicBezTo>
                  <a:cubicBezTo>
                    <a:pt x="853088" y="503436"/>
                    <a:pt x="848609" y="506725"/>
                    <a:pt x="845110" y="501500"/>
                  </a:cubicBezTo>
                  <a:cubicBezTo>
                    <a:pt x="841868" y="496649"/>
                    <a:pt x="846323" y="493943"/>
                    <a:pt x="849356" y="491657"/>
                  </a:cubicBezTo>
                  <a:cubicBezTo>
                    <a:pt x="857077" y="485825"/>
                    <a:pt x="863165" y="479621"/>
                    <a:pt x="860552" y="468681"/>
                  </a:cubicBezTo>
                  <a:cubicBezTo>
                    <a:pt x="859806" y="465555"/>
                    <a:pt x="861229" y="461800"/>
                    <a:pt x="863771" y="459817"/>
                  </a:cubicBezTo>
                  <a:cubicBezTo>
                    <a:pt x="871632" y="453706"/>
                    <a:pt x="876017" y="445099"/>
                    <a:pt x="881475" y="437191"/>
                  </a:cubicBezTo>
                  <a:cubicBezTo>
                    <a:pt x="884928" y="432223"/>
                    <a:pt x="890176" y="427301"/>
                    <a:pt x="886747" y="421073"/>
                  </a:cubicBezTo>
                  <a:cubicBezTo>
                    <a:pt x="882922" y="414076"/>
                    <a:pt x="875341" y="414355"/>
                    <a:pt x="868296" y="415335"/>
                  </a:cubicBezTo>
                  <a:cubicBezTo>
                    <a:pt x="866827" y="415545"/>
                    <a:pt x="865451" y="416338"/>
                    <a:pt x="862115" y="417551"/>
                  </a:cubicBezTo>
                  <a:cubicBezTo>
                    <a:pt x="868156" y="406518"/>
                    <a:pt x="877277" y="399917"/>
                    <a:pt x="881055" y="389723"/>
                  </a:cubicBezTo>
                  <a:cubicBezTo>
                    <a:pt x="883225" y="383892"/>
                    <a:pt x="885231" y="379064"/>
                    <a:pt x="876997" y="376335"/>
                  </a:cubicBezTo>
                  <a:cubicBezTo>
                    <a:pt x="870396" y="374165"/>
                    <a:pt x="870699" y="369360"/>
                    <a:pt x="876390" y="367331"/>
                  </a:cubicBezTo>
                  <a:cubicBezTo>
                    <a:pt x="884508" y="364415"/>
                    <a:pt x="885091" y="357977"/>
                    <a:pt x="885371" y="351773"/>
                  </a:cubicBezTo>
                  <a:cubicBezTo>
                    <a:pt x="886537" y="324925"/>
                    <a:pt x="885394" y="297937"/>
                    <a:pt x="891645" y="271485"/>
                  </a:cubicBezTo>
                  <a:cubicBezTo>
                    <a:pt x="892952" y="265981"/>
                    <a:pt x="894468" y="260476"/>
                    <a:pt x="895028" y="254901"/>
                  </a:cubicBezTo>
                  <a:cubicBezTo>
                    <a:pt x="895587" y="249163"/>
                    <a:pt x="897430" y="242398"/>
                    <a:pt x="888520" y="240462"/>
                  </a:cubicBezTo>
                  <a:cubicBezTo>
                    <a:pt x="885324" y="239762"/>
                    <a:pt x="883831" y="236987"/>
                    <a:pt x="885301" y="233838"/>
                  </a:cubicBezTo>
                  <a:cubicBezTo>
                    <a:pt x="886724" y="230759"/>
                    <a:pt x="890106" y="229872"/>
                    <a:pt x="892508" y="231575"/>
                  </a:cubicBezTo>
                  <a:cubicBezTo>
                    <a:pt x="899973" y="236800"/>
                    <a:pt x="900206" y="230595"/>
                    <a:pt x="901465" y="226257"/>
                  </a:cubicBezTo>
                  <a:cubicBezTo>
                    <a:pt x="902468" y="222781"/>
                    <a:pt x="903448" y="219189"/>
                    <a:pt x="903588" y="215597"/>
                  </a:cubicBezTo>
                  <a:cubicBezTo>
                    <a:pt x="903775" y="211445"/>
                    <a:pt x="908347" y="205730"/>
                    <a:pt x="903448" y="203514"/>
                  </a:cubicBezTo>
                  <a:cubicBezTo>
                    <a:pt x="899226" y="201602"/>
                    <a:pt x="893185" y="203328"/>
                    <a:pt x="888776" y="206896"/>
                  </a:cubicBezTo>
                  <a:cubicBezTo>
                    <a:pt x="884461" y="210419"/>
                    <a:pt x="881522" y="215760"/>
                    <a:pt x="875317" y="216833"/>
                  </a:cubicBezTo>
                  <a:cubicBezTo>
                    <a:pt x="871539" y="217486"/>
                    <a:pt x="867713" y="218186"/>
                    <a:pt x="865777" y="214034"/>
                  </a:cubicBezTo>
                  <a:cubicBezTo>
                    <a:pt x="864051" y="210302"/>
                    <a:pt x="867013" y="208296"/>
                    <a:pt x="869626" y="206150"/>
                  </a:cubicBezTo>
                  <a:cubicBezTo>
                    <a:pt x="877906" y="199386"/>
                    <a:pt x="888123" y="195910"/>
                    <a:pt x="897593" y="192155"/>
                  </a:cubicBezTo>
                  <a:cubicBezTo>
                    <a:pt x="906877" y="188469"/>
                    <a:pt x="910959" y="182404"/>
                    <a:pt x="914015" y="174404"/>
                  </a:cubicBezTo>
                  <a:cubicBezTo>
                    <a:pt x="917350" y="165727"/>
                    <a:pt x="920569" y="156979"/>
                    <a:pt x="923228" y="148069"/>
                  </a:cubicBezTo>
                  <a:cubicBezTo>
                    <a:pt x="924721" y="143101"/>
                    <a:pt x="930833" y="136033"/>
                    <a:pt x="918610" y="135007"/>
                  </a:cubicBezTo>
                  <a:cubicBezTo>
                    <a:pt x="915204" y="134727"/>
                    <a:pt x="914854" y="130202"/>
                    <a:pt x="916417" y="126843"/>
                  </a:cubicBezTo>
                  <a:cubicBezTo>
                    <a:pt x="918027" y="123437"/>
                    <a:pt x="921619" y="121058"/>
                    <a:pt x="924161" y="123600"/>
                  </a:cubicBezTo>
                  <a:cubicBezTo>
                    <a:pt x="930436" y="129805"/>
                    <a:pt x="930949" y="123880"/>
                    <a:pt x="934051" y="120498"/>
                  </a:cubicBezTo>
                  <a:cubicBezTo>
                    <a:pt x="943988" y="109745"/>
                    <a:pt x="945598" y="92787"/>
                    <a:pt x="958520" y="84950"/>
                  </a:cubicBezTo>
                  <a:cubicBezTo>
                    <a:pt x="975571" y="74616"/>
                    <a:pt x="970510" y="54813"/>
                    <a:pt x="979980" y="41331"/>
                  </a:cubicBezTo>
                  <a:cubicBezTo>
                    <a:pt x="970999" y="44526"/>
                    <a:pt x="963465" y="49005"/>
                    <a:pt x="956841" y="55629"/>
                  </a:cubicBezTo>
                  <a:cubicBezTo>
                    <a:pt x="943755" y="68785"/>
                    <a:pt x="929899" y="81171"/>
                    <a:pt x="916627" y="94140"/>
                  </a:cubicBezTo>
                  <a:cubicBezTo>
                    <a:pt x="911612" y="99038"/>
                    <a:pt x="904661" y="103144"/>
                    <a:pt x="906970" y="112217"/>
                  </a:cubicBezTo>
                  <a:cubicBezTo>
                    <a:pt x="907507" y="114317"/>
                    <a:pt x="905921" y="116696"/>
                    <a:pt x="903798" y="116626"/>
                  </a:cubicBezTo>
                  <a:cubicBezTo>
                    <a:pt x="884578" y="115880"/>
                    <a:pt x="884298" y="134120"/>
                    <a:pt x="873125" y="144687"/>
                  </a:cubicBezTo>
                  <a:cubicBezTo>
                    <a:pt x="884788" y="145363"/>
                    <a:pt x="889896" y="137433"/>
                    <a:pt x="897383" y="135193"/>
                  </a:cubicBezTo>
                  <a:cubicBezTo>
                    <a:pt x="900183" y="134354"/>
                    <a:pt x="902888" y="130132"/>
                    <a:pt x="905757" y="134260"/>
                  </a:cubicBezTo>
                  <a:cubicBezTo>
                    <a:pt x="907950" y="137386"/>
                    <a:pt x="906434" y="140791"/>
                    <a:pt x="903425" y="142704"/>
                  </a:cubicBezTo>
                  <a:cubicBezTo>
                    <a:pt x="893721" y="148885"/>
                    <a:pt x="886514" y="157773"/>
                    <a:pt x="878303" y="165540"/>
                  </a:cubicBezTo>
                  <a:cubicBezTo>
                    <a:pt x="872472" y="171068"/>
                    <a:pt x="867620" y="170298"/>
                    <a:pt x="863818" y="163394"/>
                  </a:cubicBezTo>
                  <a:cubicBezTo>
                    <a:pt x="859456" y="168969"/>
                    <a:pt x="855211" y="174380"/>
                    <a:pt x="850965" y="179792"/>
                  </a:cubicBezTo>
                  <a:cubicBezTo>
                    <a:pt x="846813" y="185087"/>
                    <a:pt x="844504" y="190289"/>
                    <a:pt x="846627" y="197636"/>
                  </a:cubicBezTo>
                  <a:cubicBezTo>
                    <a:pt x="849519" y="207666"/>
                    <a:pt x="846114" y="210815"/>
                    <a:pt x="835687" y="209439"/>
                  </a:cubicBezTo>
                  <a:cubicBezTo>
                    <a:pt x="828549" y="208483"/>
                    <a:pt x="825657" y="214197"/>
                    <a:pt x="824700" y="218606"/>
                  </a:cubicBezTo>
                  <a:cubicBezTo>
                    <a:pt x="819732" y="241232"/>
                    <a:pt x="806250" y="259893"/>
                    <a:pt x="796990" y="280466"/>
                  </a:cubicBezTo>
                  <a:cubicBezTo>
                    <a:pt x="794984" y="284921"/>
                    <a:pt x="793094" y="289353"/>
                    <a:pt x="793001" y="294648"/>
                  </a:cubicBezTo>
                  <a:cubicBezTo>
                    <a:pt x="796243" y="298147"/>
                    <a:pt x="805410" y="290356"/>
                    <a:pt x="804874" y="299266"/>
                  </a:cubicBezTo>
                  <a:cubicBezTo>
                    <a:pt x="804384" y="307430"/>
                    <a:pt x="799602" y="315664"/>
                    <a:pt x="790972" y="317157"/>
                  </a:cubicBezTo>
                  <a:cubicBezTo>
                    <a:pt x="782644" y="318603"/>
                    <a:pt x="778492" y="323175"/>
                    <a:pt x="776463" y="329846"/>
                  </a:cubicBezTo>
                  <a:cubicBezTo>
                    <a:pt x="761744" y="378014"/>
                    <a:pt x="740378" y="424012"/>
                    <a:pt x="732331" y="474419"/>
                  </a:cubicBezTo>
                  <a:cubicBezTo>
                    <a:pt x="725263" y="518808"/>
                    <a:pt x="723420" y="563267"/>
                    <a:pt x="723537" y="608006"/>
                  </a:cubicBezTo>
                  <a:cubicBezTo>
                    <a:pt x="723560" y="619319"/>
                    <a:pt x="722254" y="630608"/>
                    <a:pt x="721601" y="641921"/>
                  </a:cubicBezTo>
                  <a:cubicBezTo>
                    <a:pt x="721461" y="644207"/>
                    <a:pt x="720225" y="647193"/>
                    <a:pt x="723000" y="648406"/>
                  </a:cubicBezTo>
                  <a:cubicBezTo>
                    <a:pt x="726173" y="649805"/>
                    <a:pt x="728948" y="647146"/>
                    <a:pt x="730021" y="645023"/>
                  </a:cubicBezTo>
                  <a:cubicBezTo>
                    <a:pt x="734477" y="636183"/>
                    <a:pt x="745673" y="631588"/>
                    <a:pt x="745440" y="619692"/>
                  </a:cubicBezTo>
                  <a:cubicBezTo>
                    <a:pt x="745393" y="617476"/>
                    <a:pt x="748192" y="614840"/>
                    <a:pt x="750198" y="612974"/>
                  </a:cubicBezTo>
                  <a:cubicBezTo>
                    <a:pt x="753884" y="609568"/>
                    <a:pt x="757709" y="602547"/>
                    <a:pt x="762887" y="606233"/>
                  </a:cubicBezTo>
                  <a:cubicBezTo>
                    <a:pt x="767972" y="609872"/>
                    <a:pt x="762328" y="615377"/>
                    <a:pt x="760578" y="620112"/>
                  </a:cubicBezTo>
                  <a:cubicBezTo>
                    <a:pt x="755633" y="633477"/>
                    <a:pt x="746419" y="643507"/>
                    <a:pt x="736413" y="653048"/>
                  </a:cubicBezTo>
                  <a:cubicBezTo>
                    <a:pt x="734687" y="654680"/>
                    <a:pt x="732867" y="657713"/>
                    <a:pt x="731141" y="657666"/>
                  </a:cubicBezTo>
                  <a:cubicBezTo>
                    <a:pt x="715396" y="657269"/>
                    <a:pt x="719642" y="670145"/>
                    <a:pt x="717682" y="678239"/>
                  </a:cubicBezTo>
                  <a:cubicBezTo>
                    <a:pt x="716259" y="684117"/>
                    <a:pt x="720085" y="685260"/>
                    <a:pt x="725006" y="682555"/>
                  </a:cubicBezTo>
                  <a:cubicBezTo>
                    <a:pt x="733030" y="678169"/>
                    <a:pt x="738582" y="671778"/>
                    <a:pt x="743247" y="663754"/>
                  </a:cubicBezTo>
                  <a:cubicBezTo>
                    <a:pt x="752298" y="648172"/>
                    <a:pt x="763820" y="634620"/>
                    <a:pt x="782201" y="629465"/>
                  </a:cubicBezTo>
                  <a:cubicBezTo>
                    <a:pt x="786586" y="628229"/>
                    <a:pt x="784977" y="625103"/>
                    <a:pt x="785327" y="622817"/>
                  </a:cubicBezTo>
                  <a:cubicBezTo>
                    <a:pt x="787613" y="607936"/>
                    <a:pt x="785023" y="593054"/>
                    <a:pt x="785210" y="578172"/>
                  </a:cubicBezTo>
                  <a:cubicBezTo>
                    <a:pt x="785700" y="538565"/>
                    <a:pt x="788662" y="499074"/>
                    <a:pt x="792348" y="459654"/>
                  </a:cubicBezTo>
                  <a:cubicBezTo>
                    <a:pt x="792464" y="458464"/>
                    <a:pt x="793584" y="457158"/>
                    <a:pt x="793304" y="456202"/>
                  </a:cubicBezTo>
                  <a:cubicBezTo>
                    <a:pt x="791718" y="451047"/>
                    <a:pt x="795567" y="443139"/>
                    <a:pt x="789549" y="440923"/>
                  </a:cubicBezTo>
                  <a:cubicBezTo>
                    <a:pt x="783437" y="438684"/>
                    <a:pt x="775996" y="439454"/>
                    <a:pt x="772451" y="447875"/>
                  </a:cubicBezTo>
                  <a:cubicBezTo>
                    <a:pt x="771145" y="450977"/>
                    <a:pt x="767926" y="454499"/>
                    <a:pt x="763680" y="451863"/>
                  </a:cubicBezTo>
                  <a:cubicBezTo>
                    <a:pt x="758082" y="448411"/>
                    <a:pt x="762771" y="444656"/>
                    <a:pt x="764427" y="441600"/>
                  </a:cubicBezTo>
                  <a:cubicBezTo>
                    <a:pt x="768905" y="433319"/>
                    <a:pt x="777886" y="430100"/>
                    <a:pt x="785070" y="425155"/>
                  </a:cubicBezTo>
                  <a:cubicBezTo>
                    <a:pt x="796243" y="417458"/>
                    <a:pt x="799882" y="410157"/>
                    <a:pt x="794914" y="397561"/>
                  </a:cubicBezTo>
                  <a:cubicBezTo>
                    <a:pt x="792768" y="392126"/>
                    <a:pt x="793211" y="387601"/>
                    <a:pt x="795613" y="382492"/>
                  </a:cubicBezTo>
                  <a:cubicBezTo>
                    <a:pt x="799275" y="374702"/>
                    <a:pt x="799019" y="374585"/>
                    <a:pt x="798016" y="363575"/>
                  </a:cubicBezTo>
                  <a:cubicBezTo>
                    <a:pt x="787263" y="366188"/>
                    <a:pt x="780218" y="373232"/>
                    <a:pt x="774037" y="381956"/>
                  </a:cubicBezTo>
                  <a:cubicBezTo>
                    <a:pt x="772241" y="384499"/>
                    <a:pt x="769489" y="390820"/>
                    <a:pt x="764940" y="386878"/>
                  </a:cubicBezTo>
                  <a:cubicBezTo>
                    <a:pt x="760858" y="383332"/>
                    <a:pt x="766783" y="380953"/>
                    <a:pt x="768532" y="378224"/>
                  </a:cubicBezTo>
                  <a:cubicBezTo>
                    <a:pt x="772917" y="371436"/>
                    <a:pt x="776953" y="364345"/>
                    <a:pt x="783367" y="359143"/>
                  </a:cubicBezTo>
                  <a:cubicBezTo>
                    <a:pt x="785537" y="357394"/>
                    <a:pt x="788126" y="354315"/>
                    <a:pt x="790178" y="354548"/>
                  </a:cubicBezTo>
                  <a:cubicBezTo>
                    <a:pt x="806413" y="356508"/>
                    <a:pt x="808372" y="342069"/>
                    <a:pt x="808746" y="333835"/>
                  </a:cubicBezTo>
                  <a:cubicBezTo>
                    <a:pt x="809539" y="316457"/>
                    <a:pt x="817680" y="302182"/>
                    <a:pt x="822111" y="286414"/>
                  </a:cubicBezTo>
                  <a:cubicBezTo>
                    <a:pt x="825377" y="274798"/>
                    <a:pt x="831022" y="267240"/>
                    <a:pt x="841238" y="261969"/>
                  </a:cubicBezTo>
                  <a:cubicBezTo>
                    <a:pt x="844644" y="260219"/>
                    <a:pt x="848050" y="258213"/>
                    <a:pt x="851292" y="260966"/>
                  </a:cubicBezTo>
                  <a:cubicBezTo>
                    <a:pt x="855794" y="264814"/>
                    <a:pt x="851992" y="268570"/>
                    <a:pt x="849799" y="271532"/>
                  </a:cubicBezTo>
                  <a:cubicBezTo>
                    <a:pt x="842708" y="281072"/>
                    <a:pt x="834614" y="289936"/>
                    <a:pt x="828759" y="302369"/>
                  </a:cubicBezTo>
                  <a:cubicBezTo>
                    <a:pt x="838649" y="301249"/>
                    <a:pt x="840609" y="292572"/>
                    <a:pt x="846440" y="289306"/>
                  </a:cubicBezTo>
                  <a:cubicBezTo>
                    <a:pt x="849123" y="287790"/>
                    <a:pt x="851735" y="282449"/>
                    <a:pt x="855560" y="286227"/>
                  </a:cubicBezTo>
                  <a:cubicBezTo>
                    <a:pt x="858266" y="288910"/>
                    <a:pt x="855047" y="292269"/>
                    <a:pt x="853671" y="294998"/>
                  </a:cubicBezTo>
                  <a:cubicBezTo>
                    <a:pt x="850499" y="301226"/>
                    <a:pt x="845834" y="306311"/>
                    <a:pt x="840375" y="310649"/>
                  </a:cubicBezTo>
                  <a:cubicBezTo>
                    <a:pt x="834008" y="315734"/>
                    <a:pt x="832141" y="322242"/>
                    <a:pt x="834031" y="332879"/>
                  </a:cubicBezTo>
                  <a:cubicBezTo>
                    <a:pt x="842661" y="322359"/>
                    <a:pt x="852458" y="316597"/>
                    <a:pt x="862838" y="311699"/>
                  </a:cubicBezTo>
                  <a:cubicBezTo>
                    <a:pt x="864494" y="310906"/>
                    <a:pt x="865637" y="308200"/>
                    <a:pt x="867830" y="309996"/>
                  </a:cubicBezTo>
                  <a:cubicBezTo>
                    <a:pt x="870186" y="311932"/>
                    <a:pt x="869533" y="314755"/>
                    <a:pt x="867736" y="316457"/>
                  </a:cubicBezTo>
                  <a:cubicBezTo>
                    <a:pt x="856983" y="326791"/>
                    <a:pt x="853344" y="344845"/>
                    <a:pt x="833214" y="345288"/>
                  </a:cubicBezTo>
                  <a:cubicBezTo>
                    <a:pt x="825704" y="345451"/>
                    <a:pt x="828293" y="354968"/>
                    <a:pt x="828246" y="360753"/>
                  </a:cubicBezTo>
                  <a:cubicBezTo>
                    <a:pt x="828199" y="366491"/>
                    <a:pt x="832025" y="365675"/>
                    <a:pt x="835897" y="365068"/>
                  </a:cubicBezTo>
                  <a:cubicBezTo>
                    <a:pt x="838416" y="364672"/>
                    <a:pt x="841752" y="362596"/>
                    <a:pt x="843174" y="366561"/>
                  </a:cubicBezTo>
                  <a:cubicBezTo>
                    <a:pt x="844317" y="369733"/>
                    <a:pt x="841962" y="371809"/>
                    <a:pt x="839792" y="373722"/>
                  </a:cubicBezTo>
                  <a:cubicBezTo>
                    <a:pt x="835057" y="377897"/>
                    <a:pt x="826170" y="376964"/>
                    <a:pt x="824584" y="384638"/>
                  </a:cubicBezTo>
                  <a:cubicBezTo>
                    <a:pt x="821971" y="397188"/>
                    <a:pt x="820292" y="409900"/>
                    <a:pt x="818263" y="422263"/>
                  </a:cubicBezTo>
                  <a:cubicBezTo>
                    <a:pt x="823021" y="424362"/>
                    <a:pt x="823744" y="420024"/>
                    <a:pt x="826240" y="419301"/>
                  </a:cubicBezTo>
                  <a:cubicBezTo>
                    <a:pt x="832235" y="417528"/>
                    <a:pt x="841682" y="424665"/>
                    <a:pt x="838603" y="428001"/>
                  </a:cubicBezTo>
                  <a:cubicBezTo>
                    <a:pt x="829576" y="437798"/>
                    <a:pt x="837856" y="457298"/>
                    <a:pt x="819359" y="461263"/>
                  </a:cubicBezTo>
                  <a:cubicBezTo>
                    <a:pt x="816816" y="461800"/>
                    <a:pt x="816093" y="464622"/>
                    <a:pt x="816000" y="467212"/>
                  </a:cubicBezTo>
                  <a:cubicBezTo>
                    <a:pt x="815067" y="495506"/>
                    <a:pt x="812454" y="523660"/>
                    <a:pt x="809236" y="551814"/>
                  </a:cubicBezTo>
                  <a:cubicBezTo>
                    <a:pt x="807719" y="565063"/>
                    <a:pt x="812035" y="578545"/>
                    <a:pt x="812524" y="592261"/>
                  </a:cubicBezTo>
                  <a:cubicBezTo>
                    <a:pt x="813901" y="630468"/>
                    <a:pt x="820339" y="668466"/>
                    <a:pt x="819009" y="706930"/>
                  </a:cubicBezTo>
                  <a:cubicBezTo>
                    <a:pt x="818706" y="715537"/>
                    <a:pt x="826823" y="720715"/>
                    <a:pt x="827406" y="731235"/>
                  </a:cubicBezTo>
                  <a:cubicBezTo>
                    <a:pt x="834357" y="722885"/>
                    <a:pt x="840819" y="718663"/>
                    <a:pt x="849566" y="716820"/>
                  </a:cubicBezTo>
                  <a:cubicBezTo>
                    <a:pt x="857916" y="715047"/>
                    <a:pt x="861182" y="706253"/>
                    <a:pt x="865404" y="699349"/>
                  </a:cubicBezTo>
                  <a:cubicBezTo>
                    <a:pt x="867013" y="696713"/>
                    <a:pt x="869019" y="692445"/>
                    <a:pt x="872518" y="694217"/>
                  </a:cubicBezTo>
                  <a:cubicBezTo>
                    <a:pt x="876624" y="696293"/>
                    <a:pt x="872658" y="699746"/>
                    <a:pt x="871982" y="702591"/>
                  </a:cubicBezTo>
                  <a:cubicBezTo>
                    <a:pt x="867736" y="720249"/>
                    <a:pt x="853951" y="730792"/>
                    <a:pt x="842032" y="742688"/>
                  </a:cubicBezTo>
                  <a:cubicBezTo>
                    <a:pt x="840935" y="743785"/>
                    <a:pt x="839349" y="744601"/>
                    <a:pt x="837856" y="744998"/>
                  </a:cubicBezTo>
                  <a:cubicBezTo>
                    <a:pt x="834194" y="745977"/>
                    <a:pt x="827780" y="741102"/>
                    <a:pt x="828386" y="750502"/>
                  </a:cubicBezTo>
                  <a:cubicBezTo>
                    <a:pt x="828946" y="759133"/>
                    <a:pt x="829412" y="767600"/>
                    <a:pt x="835267" y="774458"/>
                  </a:cubicBezTo>
                  <a:cubicBezTo>
                    <a:pt x="836970" y="776441"/>
                    <a:pt x="838906" y="774131"/>
                    <a:pt x="840352" y="772848"/>
                  </a:cubicBezTo>
                  <a:cubicBezTo>
                    <a:pt x="843058" y="770423"/>
                    <a:pt x="841752" y="768766"/>
                    <a:pt x="839139" y="767414"/>
                  </a:cubicBezTo>
                  <a:cubicBezTo>
                    <a:pt x="832421" y="763915"/>
                    <a:pt x="835104" y="759926"/>
                    <a:pt x="838416" y="755681"/>
                  </a:cubicBezTo>
                  <a:cubicBezTo>
                    <a:pt x="845577" y="746514"/>
                    <a:pt x="852411" y="736997"/>
                    <a:pt x="864937" y="734548"/>
                  </a:cubicBezTo>
                  <a:cubicBezTo>
                    <a:pt x="866990" y="734151"/>
                    <a:pt x="868903" y="733685"/>
                    <a:pt x="870606" y="735294"/>
                  </a:cubicBezTo>
                  <a:cubicBezTo>
                    <a:pt x="872355" y="736973"/>
                    <a:pt x="872262" y="738863"/>
                    <a:pt x="870955" y="740706"/>
                  </a:cubicBezTo>
                  <a:cubicBezTo>
                    <a:pt x="863258" y="751389"/>
                    <a:pt x="856190" y="762399"/>
                    <a:pt x="852715" y="775344"/>
                  </a:cubicBezTo>
                  <a:cubicBezTo>
                    <a:pt x="852248" y="777047"/>
                    <a:pt x="850336" y="779053"/>
                    <a:pt x="848656" y="779660"/>
                  </a:cubicBezTo>
                  <a:cubicBezTo>
                    <a:pt x="832748" y="785281"/>
                    <a:pt x="835990" y="799067"/>
                    <a:pt x="837296" y="810100"/>
                  </a:cubicBezTo>
                  <a:cubicBezTo>
                    <a:pt x="838579" y="820806"/>
                    <a:pt x="840539" y="831536"/>
                    <a:pt x="841658" y="842359"/>
                  </a:cubicBezTo>
                  <a:cubicBezTo>
                    <a:pt x="842078" y="846348"/>
                    <a:pt x="841028" y="851503"/>
                    <a:pt x="847443" y="852879"/>
                  </a:cubicBezTo>
                  <a:cubicBezTo>
                    <a:pt x="850592" y="853555"/>
                    <a:pt x="850545" y="857288"/>
                    <a:pt x="848003" y="858314"/>
                  </a:cubicBezTo>
                  <a:cubicBezTo>
                    <a:pt x="839512" y="861766"/>
                    <a:pt x="842778" y="868764"/>
                    <a:pt x="843594" y="873942"/>
                  </a:cubicBezTo>
                  <a:cubicBezTo>
                    <a:pt x="844901" y="882316"/>
                    <a:pt x="846720" y="890433"/>
                    <a:pt x="846067" y="899111"/>
                  </a:cubicBezTo>
                  <a:cubicBezTo>
                    <a:pt x="845810" y="902703"/>
                    <a:pt x="844574" y="910493"/>
                    <a:pt x="854464" y="905782"/>
                  </a:cubicBezTo>
                  <a:cubicBezTo>
                    <a:pt x="860972" y="902679"/>
                    <a:pt x="860832" y="910190"/>
                    <a:pt x="859806" y="914202"/>
                  </a:cubicBezTo>
                  <a:cubicBezTo>
                    <a:pt x="858966" y="917515"/>
                    <a:pt x="855047" y="920150"/>
                    <a:pt x="854464" y="923439"/>
                  </a:cubicBezTo>
                  <a:cubicBezTo>
                    <a:pt x="853694" y="927824"/>
                    <a:pt x="847350" y="936688"/>
                    <a:pt x="860949" y="933539"/>
                  </a:cubicBezTo>
                  <a:cubicBezTo>
                    <a:pt x="868413" y="931813"/>
                    <a:pt x="870885" y="937808"/>
                    <a:pt x="868716" y="944456"/>
                  </a:cubicBezTo>
                  <a:cubicBezTo>
                    <a:pt x="867620" y="947791"/>
                    <a:pt x="863981" y="950404"/>
                    <a:pt x="863188" y="953739"/>
                  </a:cubicBezTo>
                  <a:cubicBezTo>
                    <a:pt x="861695" y="960014"/>
                    <a:pt x="855257" y="968551"/>
                    <a:pt x="869229" y="969904"/>
                  </a:cubicBezTo>
                  <a:cubicBezTo>
                    <a:pt x="876577" y="970604"/>
                    <a:pt x="873685" y="976085"/>
                    <a:pt x="871772" y="980051"/>
                  </a:cubicBezTo>
                  <a:cubicBezTo>
                    <a:pt x="867760" y="988401"/>
                    <a:pt x="867736" y="996425"/>
                    <a:pt x="873498" y="1004916"/>
                  </a:cubicBezTo>
                  <a:cubicBezTo>
                    <a:pt x="881779" y="999015"/>
                    <a:pt x="882852" y="989451"/>
                    <a:pt x="886187" y="981240"/>
                  </a:cubicBezTo>
                  <a:cubicBezTo>
                    <a:pt x="888310" y="976015"/>
                    <a:pt x="889709" y="970487"/>
                    <a:pt x="891529" y="965122"/>
                  </a:cubicBezTo>
                  <a:cubicBezTo>
                    <a:pt x="892532" y="962207"/>
                    <a:pt x="894421" y="959897"/>
                    <a:pt x="897780" y="960737"/>
                  </a:cubicBezTo>
                  <a:cubicBezTo>
                    <a:pt x="901745" y="961717"/>
                    <a:pt x="900999" y="964959"/>
                    <a:pt x="899973" y="967641"/>
                  </a:cubicBezTo>
                  <a:cubicBezTo>
                    <a:pt x="894841" y="980960"/>
                    <a:pt x="892788" y="995049"/>
                    <a:pt x="889499" y="1008835"/>
                  </a:cubicBezTo>
                  <a:cubicBezTo>
                    <a:pt x="888590" y="1012707"/>
                    <a:pt x="887517" y="1017279"/>
                    <a:pt x="883645" y="1019075"/>
                  </a:cubicBezTo>
                  <a:cubicBezTo>
                    <a:pt x="872355" y="1024323"/>
                    <a:pt x="875761" y="1032814"/>
                    <a:pt x="878770" y="1040698"/>
                  </a:cubicBezTo>
                  <a:cubicBezTo>
                    <a:pt x="883551" y="1053177"/>
                    <a:pt x="889149" y="1065330"/>
                    <a:pt x="894328" y="1077646"/>
                  </a:cubicBezTo>
                  <a:cubicBezTo>
                    <a:pt x="896567" y="1082964"/>
                    <a:pt x="899296" y="1081634"/>
                    <a:pt x="902492" y="1078555"/>
                  </a:cubicBezTo>
                  <a:cubicBezTo>
                    <a:pt x="911029" y="1070368"/>
                    <a:pt x="913805" y="1075220"/>
                    <a:pt x="920499" y="1082917"/>
                  </a:cubicBezTo>
                  <a:cubicBezTo>
                    <a:pt x="929130" y="1092807"/>
                    <a:pt x="924558" y="1101834"/>
                    <a:pt x="925281" y="1111305"/>
                  </a:cubicBezTo>
                  <a:cubicBezTo>
                    <a:pt x="925514" y="1114360"/>
                    <a:pt x="924884" y="1117976"/>
                    <a:pt x="922015" y="1118512"/>
                  </a:cubicBezTo>
                  <a:cubicBezTo>
                    <a:pt x="908790" y="1120961"/>
                    <a:pt x="915717" y="1128472"/>
                    <a:pt x="917677" y="1134607"/>
                  </a:cubicBezTo>
                  <a:cubicBezTo>
                    <a:pt x="919030" y="1138829"/>
                    <a:pt x="921012" y="1142841"/>
                    <a:pt x="922599" y="1146993"/>
                  </a:cubicBezTo>
                  <a:cubicBezTo>
                    <a:pt x="925421" y="1154364"/>
                    <a:pt x="925118" y="1164254"/>
                    <a:pt x="938740" y="1159869"/>
                  </a:cubicBezTo>
                  <a:cubicBezTo>
                    <a:pt x="942939" y="1158516"/>
                    <a:pt x="950006" y="1164044"/>
                    <a:pt x="950310" y="1171508"/>
                  </a:cubicBezTo>
                  <a:cubicBezTo>
                    <a:pt x="950449" y="1175217"/>
                    <a:pt x="950799" y="1178786"/>
                    <a:pt x="953202" y="1181888"/>
                  </a:cubicBezTo>
                  <a:cubicBezTo>
                    <a:pt x="953972" y="1181888"/>
                    <a:pt x="954998" y="1182215"/>
                    <a:pt x="955441" y="1181842"/>
                  </a:cubicBezTo>
                  <a:cubicBezTo>
                    <a:pt x="959267" y="1178599"/>
                    <a:pt x="962789" y="1170855"/>
                    <a:pt x="967594" y="1174307"/>
                  </a:cubicBezTo>
                  <a:cubicBezTo>
                    <a:pt x="972959" y="1178179"/>
                    <a:pt x="968434" y="1185457"/>
                    <a:pt x="964748" y="1189213"/>
                  </a:cubicBezTo>
                  <a:cubicBezTo>
                    <a:pt x="954881" y="1199266"/>
                    <a:pt x="962859" y="1209506"/>
                    <a:pt x="963698" y="1219466"/>
                  </a:cubicBezTo>
                  <a:cubicBezTo>
                    <a:pt x="964025" y="1223338"/>
                    <a:pt x="968480" y="1223875"/>
                    <a:pt x="972049" y="1220119"/>
                  </a:cubicBezTo>
                  <a:cubicBezTo>
                    <a:pt x="975245" y="1216760"/>
                    <a:pt x="979770" y="1211885"/>
                    <a:pt x="983455" y="1218930"/>
                  </a:cubicBezTo>
                  <a:cubicBezTo>
                    <a:pt x="986068" y="1223898"/>
                    <a:pt x="984785" y="1230966"/>
                    <a:pt x="978510" y="1231759"/>
                  </a:cubicBezTo>
                  <a:cubicBezTo>
                    <a:pt x="965635" y="1233368"/>
                    <a:pt x="970440" y="1240063"/>
                    <a:pt x="973799" y="1245661"/>
                  </a:cubicBezTo>
                  <a:cubicBezTo>
                    <a:pt x="978557" y="1253568"/>
                    <a:pt x="978814" y="1263925"/>
                    <a:pt x="987117" y="1269803"/>
                  </a:cubicBezTo>
                  <a:cubicBezTo>
                    <a:pt x="987117" y="1269803"/>
                    <a:pt x="986698" y="1269383"/>
                    <a:pt x="986698" y="1269383"/>
                  </a:cubicBezTo>
                  <a:cubicBezTo>
                    <a:pt x="991759" y="1277127"/>
                    <a:pt x="991829" y="1288837"/>
                    <a:pt x="1006711" y="1287950"/>
                  </a:cubicBezTo>
                  <a:cubicBezTo>
                    <a:pt x="1012379" y="1287624"/>
                    <a:pt x="1014129" y="1296534"/>
                    <a:pt x="1008600" y="1302342"/>
                  </a:cubicBezTo>
                  <a:cubicBezTo>
                    <a:pt x="1000623" y="1310739"/>
                    <a:pt x="1001953" y="1319603"/>
                    <a:pt x="1008647" y="1327464"/>
                  </a:cubicBezTo>
                  <a:cubicBezTo>
                    <a:pt x="1028381" y="1350580"/>
                    <a:pt x="1039740" y="1378944"/>
                    <a:pt x="1056978" y="1403623"/>
                  </a:cubicBezTo>
                  <a:cubicBezTo>
                    <a:pt x="1062763" y="1411903"/>
                    <a:pt x="1067288" y="1421070"/>
                    <a:pt x="1075405" y="1427461"/>
                  </a:cubicBezTo>
                  <a:cubicBezTo>
                    <a:pt x="1091687" y="1440244"/>
                    <a:pt x="1094766" y="1461354"/>
                    <a:pt x="1106825" y="1476772"/>
                  </a:cubicBezTo>
                  <a:cubicBezTo>
                    <a:pt x="1107805" y="1478032"/>
                    <a:pt x="1108108" y="1480341"/>
                    <a:pt x="1109298" y="1480877"/>
                  </a:cubicBezTo>
                  <a:cubicBezTo>
                    <a:pt x="1127468" y="1488971"/>
                    <a:pt x="1130897" y="1509101"/>
                    <a:pt x="1142933" y="1522374"/>
                  </a:cubicBezTo>
                  <a:cubicBezTo>
                    <a:pt x="1155646" y="1536392"/>
                    <a:pt x="1170388" y="1547939"/>
                    <a:pt x="1183380" y="1561421"/>
                  </a:cubicBezTo>
                  <a:cubicBezTo>
                    <a:pt x="1186156" y="1564290"/>
                    <a:pt x="1189608" y="1564710"/>
                    <a:pt x="1193480" y="1564360"/>
                  </a:cubicBezTo>
                  <a:cubicBezTo>
                    <a:pt x="1199755" y="1563800"/>
                    <a:pt x="1204700" y="1566366"/>
                    <a:pt x="1207266" y="1572174"/>
                  </a:cubicBezTo>
                  <a:cubicBezTo>
                    <a:pt x="1209318" y="1576793"/>
                    <a:pt x="1214053" y="1577049"/>
                    <a:pt x="1217062" y="1579359"/>
                  </a:cubicBezTo>
                  <a:cubicBezTo>
                    <a:pt x="1225903" y="1586170"/>
                    <a:pt x="1233227" y="1580828"/>
                    <a:pt x="1241554" y="1579895"/>
                  </a:cubicBezTo>
                  <a:cubicBezTo>
                    <a:pt x="1250955" y="1578869"/>
                    <a:pt x="1260588" y="1581971"/>
                    <a:pt x="1270362" y="1579662"/>
                  </a:cubicBezTo>
                  <a:cubicBezTo>
                    <a:pt x="1275190" y="1578519"/>
                    <a:pt x="1279272" y="1576933"/>
                    <a:pt x="1280835" y="1572617"/>
                  </a:cubicBezTo>
                  <a:cubicBezTo>
                    <a:pt x="1288789" y="1550551"/>
                    <a:pt x="1304721" y="1532054"/>
                    <a:pt x="1309222" y="1508495"/>
                  </a:cubicBezTo>
                  <a:cubicBezTo>
                    <a:pt x="1309432" y="1507422"/>
                    <a:pt x="1309246" y="1506256"/>
                    <a:pt x="1309246" y="1504949"/>
                  </a:cubicBezTo>
                  <a:cubicBezTo>
                    <a:pt x="1303741" y="1504670"/>
                    <a:pt x="1300102" y="1508518"/>
                    <a:pt x="1295600" y="1509871"/>
                  </a:cubicBezTo>
                  <a:cubicBezTo>
                    <a:pt x="1286993" y="1512484"/>
                    <a:pt x="1282095" y="1508845"/>
                    <a:pt x="1284450" y="1500541"/>
                  </a:cubicBezTo>
                  <a:cubicBezTo>
                    <a:pt x="1288672" y="1485612"/>
                    <a:pt x="1297443" y="1472877"/>
                    <a:pt x="1306097" y="1460187"/>
                  </a:cubicBezTo>
                  <a:cubicBezTo>
                    <a:pt x="1307520" y="1458088"/>
                    <a:pt x="1309922" y="1456899"/>
                    <a:pt x="1312441" y="1458438"/>
                  </a:cubicBezTo>
                  <a:cubicBezTo>
                    <a:pt x="1315707" y="1460444"/>
                    <a:pt x="1318086" y="1463430"/>
                    <a:pt x="1317643" y="1467418"/>
                  </a:cubicBezTo>
                  <a:cubicBezTo>
                    <a:pt x="1316920" y="1473786"/>
                    <a:pt x="1317736" y="1480411"/>
                    <a:pt x="1314424" y="1486405"/>
                  </a:cubicBezTo>
                  <a:cubicBezTo>
                    <a:pt x="1313141" y="1488738"/>
                    <a:pt x="1313491" y="1491490"/>
                    <a:pt x="1315893" y="1492843"/>
                  </a:cubicBezTo>
                  <a:cubicBezTo>
                    <a:pt x="1318576" y="1494336"/>
                    <a:pt x="1320605" y="1491934"/>
                    <a:pt x="1321795" y="1490138"/>
                  </a:cubicBezTo>
                  <a:cubicBezTo>
                    <a:pt x="1327626" y="1481367"/>
                    <a:pt x="1334204" y="1472900"/>
                    <a:pt x="1338566" y="1463430"/>
                  </a:cubicBezTo>
                  <a:cubicBezTo>
                    <a:pt x="1344351" y="1450880"/>
                    <a:pt x="1354428" y="1442483"/>
                    <a:pt x="1363105" y="1432453"/>
                  </a:cubicBezTo>
                  <a:cubicBezTo>
                    <a:pt x="1376191" y="1417338"/>
                    <a:pt x="1390256" y="1403319"/>
                    <a:pt x="1406211" y="1391843"/>
                  </a:cubicBezTo>
                  <a:cubicBezTo>
                    <a:pt x="1423052" y="1379737"/>
                    <a:pt x="1438190" y="1364482"/>
                    <a:pt x="1458740" y="1358091"/>
                  </a:cubicBezTo>
                  <a:cubicBezTo>
                    <a:pt x="1462776" y="1356831"/>
                    <a:pt x="1466064" y="1354802"/>
                    <a:pt x="1469283" y="1352329"/>
                  </a:cubicBezTo>
                  <a:cubicBezTo>
                    <a:pt x="1473296" y="1349227"/>
                    <a:pt x="1476748" y="1349740"/>
                    <a:pt x="1479523" y="1354032"/>
                  </a:cubicBezTo>
                  <a:cubicBezTo>
                    <a:pt x="1484865" y="1362313"/>
                    <a:pt x="1474812" y="1383399"/>
                    <a:pt x="1464945" y="1384659"/>
                  </a:cubicBezTo>
                  <a:cubicBezTo>
                    <a:pt x="1460886" y="1385172"/>
                    <a:pt x="1455218" y="1380973"/>
                    <a:pt x="1453142" y="1386875"/>
                  </a:cubicBezTo>
                  <a:cubicBezTo>
                    <a:pt x="1451183" y="1392450"/>
                    <a:pt x="1448314" y="1399541"/>
                    <a:pt x="1451626" y="1404602"/>
                  </a:cubicBezTo>
                  <a:cubicBezTo>
                    <a:pt x="1459417" y="1416545"/>
                    <a:pt x="1454868" y="1433153"/>
                    <a:pt x="1466974" y="1443113"/>
                  </a:cubicBezTo>
                  <a:cubicBezTo>
                    <a:pt x="1468164" y="1444093"/>
                    <a:pt x="1468887" y="1445819"/>
                    <a:pt x="1470893" y="1445142"/>
                  </a:cubicBezTo>
                  <a:cubicBezTo>
                    <a:pt x="1471220" y="1444932"/>
                    <a:pt x="1471686" y="1444792"/>
                    <a:pt x="1471826" y="1444513"/>
                  </a:cubicBezTo>
                  <a:cubicBezTo>
                    <a:pt x="1474322" y="1439101"/>
                    <a:pt x="1468467" y="1429514"/>
                    <a:pt x="1475185" y="1428138"/>
                  </a:cubicBezTo>
                  <a:cubicBezTo>
                    <a:pt x="1483629" y="1426435"/>
                    <a:pt x="1483605" y="1437515"/>
                    <a:pt x="1486801" y="1442903"/>
                  </a:cubicBezTo>
                  <a:cubicBezTo>
                    <a:pt x="1492632" y="1452746"/>
                    <a:pt x="1495922" y="1464176"/>
                    <a:pt x="1506395" y="1472223"/>
                  </a:cubicBezTo>
                  <a:cubicBezTo>
                    <a:pt x="1508237" y="1462380"/>
                    <a:pt x="1503246" y="1455476"/>
                    <a:pt x="1500073" y="1448408"/>
                  </a:cubicBezTo>
                  <a:cubicBezTo>
                    <a:pt x="1496761" y="1441037"/>
                    <a:pt x="1495525" y="1433876"/>
                    <a:pt x="1501426" y="1428231"/>
                  </a:cubicBezTo>
                  <a:cubicBezTo>
                    <a:pt x="1505508" y="1424312"/>
                    <a:pt x="1511666" y="1424196"/>
                    <a:pt x="1517428" y="1427088"/>
                  </a:cubicBezTo>
                  <a:cubicBezTo>
                    <a:pt x="1525638" y="1431217"/>
                    <a:pt x="1525498" y="1437841"/>
                    <a:pt x="1524542" y="1445632"/>
                  </a:cubicBezTo>
                  <a:cubicBezTo>
                    <a:pt x="1522513" y="1462450"/>
                    <a:pt x="1533336" y="1473670"/>
                    <a:pt x="1542993" y="1485402"/>
                  </a:cubicBezTo>
                  <a:cubicBezTo>
                    <a:pt x="1543576" y="1479384"/>
                    <a:pt x="1539144" y="1474253"/>
                    <a:pt x="1540707" y="1468258"/>
                  </a:cubicBezTo>
                  <a:cubicBezTo>
                    <a:pt x="1541500" y="1465132"/>
                    <a:pt x="1541710" y="1461610"/>
                    <a:pt x="1545535" y="1460514"/>
                  </a:cubicBezTo>
                  <a:cubicBezTo>
                    <a:pt x="1549384" y="1459418"/>
                    <a:pt x="1551250" y="1462007"/>
                    <a:pt x="1553443" y="1464643"/>
                  </a:cubicBezTo>
                  <a:cubicBezTo>
                    <a:pt x="1560207" y="1472830"/>
                    <a:pt x="1561537" y="1484936"/>
                    <a:pt x="1572103" y="1490977"/>
                  </a:cubicBezTo>
                  <a:cubicBezTo>
                    <a:pt x="1573293" y="1485426"/>
                    <a:pt x="1574273" y="1480411"/>
                    <a:pt x="1575509" y="1475419"/>
                  </a:cubicBezTo>
                  <a:cubicBezTo>
                    <a:pt x="1576115" y="1472923"/>
                    <a:pt x="1574996" y="1468841"/>
                    <a:pt x="1579031" y="1468795"/>
                  </a:cubicBezTo>
                  <a:cubicBezTo>
                    <a:pt x="1581993" y="1468748"/>
                    <a:pt x="1584139" y="1471734"/>
                    <a:pt x="1584956" y="1474346"/>
                  </a:cubicBezTo>
                  <a:cubicBezTo>
                    <a:pt x="1587568" y="1482557"/>
                    <a:pt x="1593866" y="1488202"/>
                    <a:pt x="1598041" y="1495759"/>
                  </a:cubicBezTo>
                  <a:cubicBezTo>
                    <a:pt x="1605459" y="1481717"/>
                    <a:pt x="1608375" y="1480387"/>
                    <a:pt x="1623956" y="1485612"/>
                  </a:cubicBezTo>
                  <a:cubicBezTo>
                    <a:pt x="1643153" y="1492027"/>
                    <a:pt x="1657242" y="1504180"/>
                    <a:pt x="1666922" y="1522397"/>
                  </a:cubicBezTo>
                  <a:cubicBezTo>
                    <a:pt x="1676789" y="1540964"/>
                    <a:pt x="1687076" y="1558925"/>
                    <a:pt x="1690505" y="1580291"/>
                  </a:cubicBezTo>
                  <a:cubicBezTo>
                    <a:pt x="1692184" y="1590788"/>
                    <a:pt x="1705013" y="1594870"/>
                    <a:pt x="1709748" y="1604667"/>
                  </a:cubicBezTo>
                  <a:cubicBezTo>
                    <a:pt x="1711101" y="1607489"/>
                    <a:pt x="1713690" y="1602707"/>
                    <a:pt x="1715113" y="1600492"/>
                  </a:cubicBezTo>
                  <a:cubicBezTo>
                    <a:pt x="1721458" y="1590532"/>
                    <a:pt x="1715976" y="1580268"/>
                    <a:pt x="1715883" y="1570145"/>
                  </a:cubicBezTo>
                  <a:cubicBezTo>
                    <a:pt x="1715836" y="1565270"/>
                    <a:pt x="1714157" y="1559158"/>
                    <a:pt x="1720338" y="1558225"/>
                  </a:cubicBezTo>
                  <a:cubicBezTo>
                    <a:pt x="1726426" y="1557292"/>
                    <a:pt x="1727452" y="1563334"/>
                    <a:pt x="1728292" y="1568325"/>
                  </a:cubicBezTo>
                  <a:cubicBezTo>
                    <a:pt x="1729389" y="1574647"/>
                    <a:pt x="1731325" y="1580548"/>
                    <a:pt x="1726799" y="1586893"/>
                  </a:cubicBezTo>
                  <a:cubicBezTo>
                    <a:pt x="1723044" y="1592164"/>
                    <a:pt x="1727126" y="1597856"/>
                    <a:pt x="1729435" y="1602871"/>
                  </a:cubicBezTo>
                  <a:cubicBezTo>
                    <a:pt x="1735990" y="1617123"/>
                    <a:pt x="1742824" y="1631258"/>
                    <a:pt x="1749729" y="1645370"/>
                  </a:cubicBezTo>
                  <a:cubicBezTo>
                    <a:pt x="1753251" y="1652578"/>
                    <a:pt x="1756703" y="1659412"/>
                    <a:pt x="1747816" y="1665477"/>
                  </a:cubicBezTo>
                  <a:cubicBezTo>
                    <a:pt x="1739302" y="1671308"/>
                    <a:pt x="1735500" y="1664707"/>
                    <a:pt x="1730881" y="1659646"/>
                  </a:cubicBezTo>
                  <a:cubicBezTo>
                    <a:pt x="1730205" y="1658899"/>
                    <a:pt x="1728759" y="1658852"/>
                    <a:pt x="1725680" y="1657803"/>
                  </a:cubicBezTo>
                  <a:cubicBezTo>
                    <a:pt x="1731884" y="1678003"/>
                    <a:pt x="1726823" y="1697946"/>
                    <a:pt x="1732071" y="1717237"/>
                  </a:cubicBezTo>
                  <a:cubicBezTo>
                    <a:pt x="1738089" y="1739350"/>
                    <a:pt x="1732584" y="1754138"/>
                    <a:pt x="1714017" y="1767854"/>
                  </a:cubicBezTo>
                  <a:cubicBezTo>
                    <a:pt x="1709165" y="1771422"/>
                    <a:pt x="1705433" y="1775015"/>
                    <a:pt x="1706203" y="1781732"/>
                  </a:cubicBezTo>
                  <a:cubicBezTo>
                    <a:pt x="1706833" y="1787237"/>
                    <a:pt x="1704873" y="1792579"/>
                    <a:pt x="1701328" y="1796404"/>
                  </a:cubicBezTo>
                  <a:cubicBezTo>
                    <a:pt x="1684697" y="1814342"/>
                    <a:pt x="1679635" y="1837108"/>
                    <a:pt x="1672870" y="1859524"/>
                  </a:cubicBezTo>
                  <a:cubicBezTo>
                    <a:pt x="1666549" y="1880517"/>
                    <a:pt x="1657989" y="1900833"/>
                    <a:pt x="1650291" y="1921384"/>
                  </a:cubicBezTo>
                  <a:cubicBezTo>
                    <a:pt x="1644250" y="1937478"/>
                    <a:pt x="1641077" y="1954879"/>
                    <a:pt x="1629111" y="1968315"/>
                  </a:cubicBezTo>
                  <a:cubicBezTo>
                    <a:pt x="1628342" y="1969155"/>
                    <a:pt x="1627782" y="1970554"/>
                    <a:pt x="1627828" y="1971674"/>
                  </a:cubicBezTo>
                  <a:cubicBezTo>
                    <a:pt x="1628785" y="2003327"/>
                    <a:pt x="1601050" y="2026419"/>
                    <a:pt x="1602100" y="2058072"/>
                  </a:cubicBezTo>
                  <a:cubicBezTo>
                    <a:pt x="1585795" y="2074307"/>
                    <a:pt x="1580011" y="2097656"/>
                    <a:pt x="1565129" y="2114171"/>
                  </a:cubicBezTo>
                  <a:cubicBezTo>
                    <a:pt x="1558084" y="2122008"/>
                    <a:pt x="1553349" y="2135117"/>
                    <a:pt x="1539331" y="2136237"/>
                  </a:cubicBezTo>
                  <a:cubicBezTo>
                    <a:pt x="1536042" y="2136493"/>
                    <a:pt x="1538211" y="2140155"/>
                    <a:pt x="1539214" y="2142185"/>
                  </a:cubicBezTo>
                  <a:cubicBezTo>
                    <a:pt x="1542176" y="2148110"/>
                    <a:pt x="1540660" y="2155037"/>
                    <a:pt x="1536718" y="2158023"/>
                  </a:cubicBezTo>
                  <a:cubicBezTo>
                    <a:pt x="1519737" y="2170899"/>
                    <a:pt x="1519690" y="2195881"/>
                    <a:pt x="1499933" y="2206984"/>
                  </a:cubicBezTo>
                  <a:cubicBezTo>
                    <a:pt x="1490137" y="2212489"/>
                    <a:pt x="1492632" y="2226507"/>
                    <a:pt x="1485308" y="2235231"/>
                  </a:cubicBezTo>
                  <a:cubicBezTo>
                    <a:pt x="1475791" y="2246544"/>
                    <a:pt x="1466391" y="2259676"/>
                    <a:pt x="1455638" y="2267724"/>
                  </a:cubicBezTo>
                  <a:cubicBezTo>
                    <a:pt x="1447334" y="2273905"/>
                    <a:pt x="1440150" y="2281183"/>
                    <a:pt x="1432172" y="2287644"/>
                  </a:cubicBezTo>
                  <a:cubicBezTo>
                    <a:pt x="1426901" y="2291889"/>
                    <a:pt x="1420416" y="2294828"/>
                    <a:pt x="1414118" y="2297557"/>
                  </a:cubicBezTo>
                  <a:cubicBezTo>
                    <a:pt x="1405558" y="2301266"/>
                    <a:pt x="1396927" y="2304205"/>
                    <a:pt x="1401849" y="2316638"/>
                  </a:cubicBezTo>
                  <a:cubicBezTo>
                    <a:pt x="1402525" y="2318341"/>
                    <a:pt x="1401242" y="2322096"/>
                    <a:pt x="1399680" y="2323216"/>
                  </a:cubicBezTo>
                  <a:cubicBezTo>
                    <a:pt x="1382232" y="2335532"/>
                    <a:pt x="1380832" y="2357131"/>
                    <a:pt x="1376027" y="2373996"/>
                  </a:cubicBezTo>
                  <a:cubicBezTo>
                    <a:pt x="1371152" y="2391047"/>
                    <a:pt x="1365811" y="2405299"/>
                    <a:pt x="1354778" y="2419014"/>
                  </a:cubicBezTo>
                  <a:cubicBezTo>
                    <a:pt x="1349156" y="2425989"/>
                    <a:pt x="1348270" y="2436789"/>
                    <a:pt x="1342835" y="2445093"/>
                  </a:cubicBezTo>
                  <a:cubicBezTo>
                    <a:pt x="1338193" y="2452184"/>
                    <a:pt x="1332968" y="2456662"/>
                    <a:pt x="1324501" y="2457082"/>
                  </a:cubicBezTo>
                  <a:cubicBezTo>
                    <a:pt x="1318903" y="2457362"/>
                    <a:pt x="1313958" y="2459041"/>
                    <a:pt x="1311485" y="2464476"/>
                  </a:cubicBezTo>
                  <a:cubicBezTo>
                    <a:pt x="1308663" y="2470704"/>
                    <a:pt x="1306470" y="2476092"/>
                    <a:pt x="1317713" y="2475836"/>
                  </a:cubicBezTo>
                  <a:cubicBezTo>
                    <a:pt x="1327650" y="2475603"/>
                    <a:pt x="1333038" y="2481224"/>
                    <a:pt x="1334811" y="2492024"/>
                  </a:cubicBezTo>
                  <a:cubicBezTo>
                    <a:pt x="1338799" y="2516283"/>
                    <a:pt x="1321912" y="2532937"/>
                    <a:pt x="1313818" y="2552601"/>
                  </a:cubicBezTo>
                  <a:cubicBezTo>
                    <a:pt x="1310575" y="2560485"/>
                    <a:pt x="1300872" y="2558269"/>
                    <a:pt x="1295040" y="2552811"/>
                  </a:cubicBezTo>
                  <a:cubicBezTo>
                    <a:pt x="1289116" y="2547259"/>
                    <a:pt x="1283377" y="2542944"/>
                    <a:pt x="1275377" y="2539818"/>
                  </a:cubicBezTo>
                  <a:cubicBezTo>
                    <a:pt x="1265627" y="2536016"/>
                    <a:pt x="1260052" y="2525380"/>
                    <a:pt x="1256833" y="2515420"/>
                  </a:cubicBezTo>
                  <a:cubicBezTo>
                    <a:pt x="1253614" y="2505436"/>
                    <a:pt x="1245753" y="2504736"/>
                    <a:pt x="1238079" y="2503220"/>
                  </a:cubicBezTo>
                  <a:cubicBezTo>
                    <a:pt x="1231315" y="2501891"/>
                    <a:pt x="1226836" y="2503057"/>
                    <a:pt x="1223757" y="2511524"/>
                  </a:cubicBezTo>
                  <a:cubicBezTo>
                    <a:pt x="1220841" y="2519525"/>
                    <a:pt x="1214123" y="2515863"/>
                    <a:pt x="1211977" y="2509332"/>
                  </a:cubicBezTo>
                  <a:cubicBezTo>
                    <a:pt x="1208992" y="2500258"/>
                    <a:pt x="1204886" y="2497995"/>
                    <a:pt x="1197352" y="2504433"/>
                  </a:cubicBezTo>
                  <a:cubicBezTo>
                    <a:pt x="1190844" y="2509985"/>
                    <a:pt x="1183357" y="2504993"/>
                    <a:pt x="1176196" y="2506416"/>
                  </a:cubicBezTo>
                  <a:cubicBezTo>
                    <a:pt x="1166609" y="2508305"/>
                    <a:pt x="1164766" y="2500001"/>
                    <a:pt x="1164090" y="2492164"/>
                  </a:cubicBezTo>
                  <a:cubicBezTo>
                    <a:pt x="1163973" y="2490904"/>
                    <a:pt x="1162480" y="2489132"/>
                    <a:pt x="1161244" y="2488712"/>
                  </a:cubicBezTo>
                  <a:cubicBezTo>
                    <a:pt x="1154993" y="2486519"/>
                    <a:pt x="1153407" y="2482180"/>
                    <a:pt x="1154876" y="2476232"/>
                  </a:cubicBezTo>
                  <a:cubicBezTo>
                    <a:pt x="1156672" y="2469002"/>
                    <a:pt x="1162923" y="2471077"/>
                    <a:pt x="1167939" y="2470424"/>
                  </a:cubicBezTo>
                  <a:cubicBezTo>
                    <a:pt x="1168265" y="2464756"/>
                    <a:pt x="1163693" y="2462774"/>
                    <a:pt x="1160498" y="2460208"/>
                  </a:cubicBezTo>
                  <a:cubicBezTo>
                    <a:pt x="1155763" y="2456382"/>
                    <a:pt x="1153150" y="2451624"/>
                    <a:pt x="1152404" y="2445769"/>
                  </a:cubicBezTo>
                  <a:cubicBezTo>
                    <a:pt x="1149978" y="2426502"/>
                    <a:pt x="1140927" y="2410174"/>
                    <a:pt x="1130337" y="2394383"/>
                  </a:cubicBezTo>
                  <a:cubicBezTo>
                    <a:pt x="1126792" y="2389087"/>
                    <a:pt x="1117018" y="2388971"/>
                    <a:pt x="1117788" y="2380807"/>
                  </a:cubicBezTo>
                  <a:cubicBezTo>
                    <a:pt x="1118745" y="2370707"/>
                    <a:pt x="1112890" y="2363686"/>
                    <a:pt x="1106848" y="2351370"/>
                  </a:cubicBezTo>
                  <a:cubicBezTo>
                    <a:pt x="1099944" y="2373903"/>
                    <a:pt x="1084946" y="2387455"/>
                    <a:pt x="1070950" y="2404156"/>
                  </a:cubicBezTo>
                  <a:cubicBezTo>
                    <a:pt x="1079837" y="2404296"/>
                    <a:pt x="1084153" y="2399211"/>
                    <a:pt x="1089727" y="2397508"/>
                  </a:cubicBezTo>
                  <a:cubicBezTo>
                    <a:pt x="1093273" y="2396435"/>
                    <a:pt x="1097145" y="2394522"/>
                    <a:pt x="1099757" y="2398115"/>
                  </a:cubicBezTo>
                  <a:cubicBezTo>
                    <a:pt x="1102393" y="2401730"/>
                    <a:pt x="1098171" y="2403666"/>
                    <a:pt x="1096422" y="2406162"/>
                  </a:cubicBezTo>
                  <a:cubicBezTo>
                    <a:pt x="1093436" y="2410384"/>
                    <a:pt x="1088468" y="2413090"/>
                    <a:pt x="1086485" y="2419551"/>
                  </a:cubicBezTo>
                  <a:cubicBezTo>
                    <a:pt x="1096282" y="2416799"/>
                    <a:pt x="1102510" y="2414559"/>
                    <a:pt x="1102253" y="2430071"/>
                  </a:cubicBezTo>
                  <a:cubicBezTo>
                    <a:pt x="1102113" y="2437838"/>
                    <a:pt x="1106592" y="2444136"/>
                    <a:pt x="1098358" y="2450504"/>
                  </a:cubicBezTo>
                  <a:cubicBezTo>
                    <a:pt x="1091780" y="2455589"/>
                    <a:pt x="1086742" y="2454726"/>
                    <a:pt x="1083989" y="2447635"/>
                  </a:cubicBezTo>
                  <a:cubicBezTo>
                    <a:pt x="1081540" y="2441314"/>
                    <a:pt x="1079091" y="2442643"/>
                    <a:pt x="1075382" y="2445699"/>
                  </a:cubicBezTo>
                  <a:cubicBezTo>
                    <a:pt x="1072466" y="2448102"/>
                    <a:pt x="1069224" y="2449478"/>
                    <a:pt x="1065329" y="2449291"/>
                  </a:cubicBezTo>
                  <a:cubicBezTo>
                    <a:pt x="1059077" y="2448988"/>
                    <a:pt x="1054669" y="2453047"/>
                    <a:pt x="1053409" y="2457945"/>
                  </a:cubicBezTo>
                  <a:cubicBezTo>
                    <a:pt x="1050657" y="2468745"/>
                    <a:pt x="1046248" y="2478915"/>
                    <a:pt x="1045012" y="2490484"/>
                  </a:cubicBezTo>
                  <a:cubicBezTo>
                    <a:pt x="1043239" y="2507209"/>
                    <a:pt x="1043752" y="2525263"/>
                    <a:pt x="1032019" y="2540471"/>
                  </a:cubicBezTo>
                  <a:cubicBezTo>
                    <a:pt x="1036521" y="2542361"/>
                    <a:pt x="1041443" y="2543877"/>
                    <a:pt x="1045828" y="2546396"/>
                  </a:cubicBezTo>
                  <a:cubicBezTo>
                    <a:pt x="1054972" y="2551621"/>
                    <a:pt x="1063229" y="2555027"/>
                    <a:pt x="1069014" y="2542081"/>
                  </a:cubicBezTo>
                  <a:cubicBezTo>
                    <a:pt x="1070437" y="2538885"/>
                    <a:pt x="1074006" y="2537696"/>
                    <a:pt x="1077411" y="2539235"/>
                  </a:cubicBezTo>
                  <a:cubicBezTo>
                    <a:pt x="1081587" y="2541125"/>
                    <a:pt x="1081587" y="2545440"/>
                    <a:pt x="1080724" y="2548775"/>
                  </a:cubicBezTo>
                  <a:cubicBezTo>
                    <a:pt x="1078834" y="2556216"/>
                    <a:pt x="1075312" y="2563284"/>
                    <a:pt x="1073912" y="2570772"/>
                  </a:cubicBezTo>
                  <a:cubicBezTo>
                    <a:pt x="1072490" y="2578283"/>
                    <a:pt x="1067964" y="2588289"/>
                    <a:pt x="1083103" y="2588219"/>
                  </a:cubicBezTo>
                  <a:cubicBezTo>
                    <a:pt x="1088608" y="2588196"/>
                    <a:pt x="1087348" y="2593164"/>
                    <a:pt x="1085249" y="2596453"/>
                  </a:cubicBezTo>
                  <a:cubicBezTo>
                    <a:pt x="1081120" y="2602868"/>
                    <a:pt x="1081213" y="2609982"/>
                    <a:pt x="1079814" y="2617610"/>
                  </a:cubicBezTo>
                  <a:cubicBezTo>
                    <a:pt x="1087395" y="2616560"/>
                    <a:pt x="1088468" y="2610239"/>
                    <a:pt x="1092433" y="2607183"/>
                  </a:cubicBezTo>
                  <a:cubicBezTo>
                    <a:pt x="1095162" y="2605060"/>
                    <a:pt x="1097518" y="2600955"/>
                    <a:pt x="1101693" y="2603708"/>
                  </a:cubicBezTo>
                  <a:cubicBezTo>
                    <a:pt x="1105029" y="2605900"/>
                    <a:pt x="1105589" y="2609726"/>
                    <a:pt x="1104936" y="2613551"/>
                  </a:cubicBezTo>
                  <a:cubicBezTo>
                    <a:pt x="1103583" y="2621458"/>
                    <a:pt x="1099174" y="2628666"/>
                    <a:pt x="1099361" y="2638066"/>
                  </a:cubicBezTo>
                  <a:cubicBezTo>
                    <a:pt x="1119118" y="2628013"/>
                    <a:pt x="1108388" y="2601048"/>
                    <a:pt x="1139341" y="2611755"/>
                  </a:cubicBezTo>
                  <a:cubicBezTo>
                    <a:pt x="1132460" y="2600582"/>
                    <a:pt x="1133207" y="2593001"/>
                    <a:pt x="1145429" y="2589736"/>
                  </a:cubicBezTo>
                  <a:cubicBezTo>
                    <a:pt x="1148438" y="2588942"/>
                    <a:pt x="1148881" y="2585513"/>
                    <a:pt x="1149768" y="2582831"/>
                  </a:cubicBezTo>
                  <a:cubicBezTo>
                    <a:pt x="1150957" y="2579239"/>
                    <a:pt x="1155226" y="2576510"/>
                    <a:pt x="1157115" y="2578096"/>
                  </a:cubicBezTo>
                  <a:cubicBezTo>
                    <a:pt x="1166189" y="2585747"/>
                    <a:pt x="1170924" y="2580265"/>
                    <a:pt x="1176569" y="2573641"/>
                  </a:cubicBezTo>
                  <a:cubicBezTo>
                    <a:pt x="1179088" y="2570702"/>
                    <a:pt x="1184197" y="2569699"/>
                    <a:pt x="1187882" y="2571961"/>
                  </a:cubicBezTo>
                  <a:cubicBezTo>
                    <a:pt x="1192431" y="2574737"/>
                    <a:pt x="1191684" y="2579962"/>
                    <a:pt x="1190401" y="2584091"/>
                  </a:cubicBezTo>
                  <a:cubicBezTo>
                    <a:pt x="1188488" y="2590295"/>
                    <a:pt x="1184920" y="2595893"/>
                    <a:pt x="1179251" y="2599346"/>
                  </a:cubicBezTo>
                  <a:cubicBezTo>
                    <a:pt x="1171647" y="2603964"/>
                    <a:pt x="1163810" y="2608233"/>
                    <a:pt x="1155832" y="2612151"/>
                  </a:cubicBezTo>
                  <a:cubicBezTo>
                    <a:pt x="1143423" y="2618263"/>
                    <a:pt x="1133510" y="2636597"/>
                    <a:pt x="1134536" y="2650872"/>
                  </a:cubicBezTo>
                  <a:cubicBezTo>
                    <a:pt x="1135049" y="2658010"/>
                    <a:pt x="1127865" y="2663491"/>
                    <a:pt x="1129311" y="2671399"/>
                  </a:cubicBezTo>
                  <a:cubicBezTo>
                    <a:pt x="1130081" y="2675691"/>
                    <a:pt x="1128471" y="2680309"/>
                    <a:pt x="1135073" y="2681312"/>
                  </a:cubicBezTo>
                  <a:cubicBezTo>
                    <a:pt x="1141860" y="2682362"/>
                    <a:pt x="1140484" y="2676997"/>
                    <a:pt x="1141860" y="2673685"/>
                  </a:cubicBezTo>
                  <a:cubicBezTo>
                    <a:pt x="1145896" y="2664028"/>
                    <a:pt x="1150468" y="2654581"/>
                    <a:pt x="1151517" y="2643921"/>
                  </a:cubicBezTo>
                  <a:cubicBezTo>
                    <a:pt x="1151914" y="2640026"/>
                    <a:pt x="1153850" y="2637040"/>
                    <a:pt x="1158795" y="2637926"/>
                  </a:cubicBezTo>
                  <a:cubicBezTo>
                    <a:pt x="1167379" y="2639466"/>
                    <a:pt x="1172627" y="2637786"/>
                    <a:pt x="1169151" y="2627267"/>
                  </a:cubicBezTo>
                  <a:cubicBezTo>
                    <a:pt x="1168265" y="2624561"/>
                    <a:pt x="1169221" y="2621598"/>
                    <a:pt x="1172160" y="2619966"/>
                  </a:cubicBezTo>
                  <a:cubicBezTo>
                    <a:pt x="1174470" y="2618683"/>
                    <a:pt x="1176849" y="2618519"/>
                    <a:pt x="1179042" y="2620012"/>
                  </a:cubicBezTo>
                  <a:cubicBezTo>
                    <a:pt x="1182097" y="2622111"/>
                    <a:pt x="1183007" y="2625144"/>
                    <a:pt x="1181607" y="2628549"/>
                  </a:cubicBezTo>
                  <a:cubicBezTo>
                    <a:pt x="1176662" y="2640539"/>
                    <a:pt x="1187835" y="2643058"/>
                    <a:pt x="1193597" y="2644014"/>
                  </a:cubicBezTo>
                  <a:cubicBezTo>
                    <a:pt x="1199195" y="2644924"/>
                    <a:pt x="1203907" y="2646603"/>
                    <a:pt x="1209015" y="2648586"/>
                  </a:cubicBezTo>
                  <a:cubicBezTo>
                    <a:pt x="1216293" y="2651409"/>
                    <a:pt x="1222567" y="2650522"/>
                    <a:pt x="1224503" y="2640982"/>
                  </a:cubicBezTo>
                  <a:cubicBezTo>
                    <a:pt x="1225226" y="2637390"/>
                    <a:pt x="1224760" y="2631465"/>
                    <a:pt x="1230358" y="2632048"/>
                  </a:cubicBezTo>
                  <a:cubicBezTo>
                    <a:pt x="1235560" y="2632585"/>
                    <a:pt x="1236516" y="2637903"/>
                    <a:pt x="1236609" y="2642475"/>
                  </a:cubicBezTo>
                  <a:cubicBezTo>
                    <a:pt x="1236679" y="2645857"/>
                    <a:pt x="1233367" y="2650709"/>
                    <a:pt x="1238102" y="2652038"/>
                  </a:cubicBezTo>
                  <a:cubicBezTo>
                    <a:pt x="1243584" y="2653578"/>
                    <a:pt x="1245100" y="2647630"/>
                    <a:pt x="1247083" y="2643944"/>
                  </a:cubicBezTo>
                  <a:cubicBezTo>
                    <a:pt x="1251934" y="2634824"/>
                    <a:pt x="1254127" y="2627057"/>
                    <a:pt x="1269312" y="2633961"/>
                  </a:cubicBezTo>
                  <a:cubicBezTo>
                    <a:pt x="1278362" y="2638090"/>
                    <a:pt x="1288859" y="2640585"/>
                    <a:pt x="1298329" y="2646370"/>
                  </a:cubicBezTo>
                  <a:cubicBezTo>
                    <a:pt x="1294107" y="2637017"/>
                    <a:pt x="1288696" y="2628689"/>
                    <a:pt x="1281698" y="2621342"/>
                  </a:cubicBezTo>
                  <a:cubicBezTo>
                    <a:pt x="1274164" y="2613434"/>
                    <a:pt x="1269429" y="2604174"/>
                    <a:pt x="1269149" y="2593164"/>
                  </a:cubicBezTo>
                  <a:cubicBezTo>
                    <a:pt x="1268892" y="2582878"/>
                    <a:pt x="1279902" y="2575413"/>
                    <a:pt x="1276683" y="2563984"/>
                  </a:cubicBezTo>
                  <a:cubicBezTo>
                    <a:pt x="1276123" y="2562025"/>
                    <a:pt x="1280112" y="2561581"/>
                    <a:pt x="1282701" y="2561721"/>
                  </a:cubicBezTo>
                  <a:cubicBezTo>
                    <a:pt x="1296347" y="2562514"/>
                    <a:pt x="1310179" y="2580662"/>
                    <a:pt x="1304907" y="2593118"/>
                  </a:cubicBezTo>
                  <a:cubicBezTo>
                    <a:pt x="1299915" y="2604897"/>
                    <a:pt x="1303508" y="2613994"/>
                    <a:pt x="1308966" y="2623791"/>
                  </a:cubicBezTo>
                  <a:cubicBezTo>
                    <a:pt x="1314494" y="2633728"/>
                    <a:pt x="1320582" y="2643268"/>
                    <a:pt x="1327136" y="2652552"/>
                  </a:cubicBezTo>
                  <a:cubicBezTo>
                    <a:pt x="1333714" y="2661835"/>
                    <a:pt x="1331522" y="2666081"/>
                    <a:pt x="1321608" y="2670932"/>
                  </a:cubicBezTo>
                  <a:cubicBezTo>
                    <a:pt x="1293361" y="2684764"/>
                    <a:pt x="1263154" y="2679166"/>
                    <a:pt x="1233694" y="2680846"/>
                  </a:cubicBezTo>
                  <a:cubicBezTo>
                    <a:pt x="1222567" y="2681475"/>
                    <a:pt x="1211558" y="2683855"/>
                    <a:pt x="1200058" y="2680333"/>
                  </a:cubicBezTo>
                  <a:cubicBezTo>
                    <a:pt x="1194133" y="2678513"/>
                    <a:pt x="1195066" y="2685581"/>
                    <a:pt x="1196559" y="2688963"/>
                  </a:cubicBezTo>
                  <a:cubicBezTo>
                    <a:pt x="1203044" y="2703635"/>
                    <a:pt x="1184780" y="2707297"/>
                    <a:pt x="1183660" y="2718517"/>
                  </a:cubicBezTo>
                  <a:cubicBezTo>
                    <a:pt x="1183660" y="2718587"/>
                    <a:pt x="1180371" y="2718936"/>
                    <a:pt x="1179438" y="2718143"/>
                  </a:cubicBezTo>
                  <a:cubicBezTo>
                    <a:pt x="1177409" y="2716464"/>
                    <a:pt x="1176896" y="2713782"/>
                    <a:pt x="1178552" y="2711566"/>
                  </a:cubicBezTo>
                  <a:cubicBezTo>
                    <a:pt x="1183287" y="2705291"/>
                    <a:pt x="1178435" y="2697827"/>
                    <a:pt x="1175566" y="2696590"/>
                  </a:cubicBezTo>
                  <a:cubicBezTo>
                    <a:pt x="1165629" y="2692369"/>
                    <a:pt x="1154666" y="2690059"/>
                    <a:pt x="1143913" y="2688846"/>
                  </a:cubicBezTo>
                  <a:cubicBezTo>
                    <a:pt x="1142817" y="2688730"/>
                    <a:pt x="1136146" y="2698946"/>
                    <a:pt x="1136449" y="2706621"/>
                  </a:cubicBezTo>
                  <a:cubicBezTo>
                    <a:pt x="1136612" y="2711192"/>
                    <a:pt x="1138012" y="2720243"/>
                    <a:pt x="1127702" y="2713455"/>
                  </a:cubicBezTo>
                  <a:cubicBezTo>
                    <a:pt x="1125066" y="2711729"/>
                    <a:pt x="1123200" y="2714411"/>
                    <a:pt x="1123830" y="2718936"/>
                  </a:cubicBezTo>
                  <a:cubicBezTo>
                    <a:pt x="1123876" y="2719333"/>
                    <a:pt x="1123946" y="2719776"/>
                    <a:pt x="1124156" y="2720103"/>
                  </a:cubicBezTo>
                  <a:cubicBezTo>
                    <a:pt x="1128658" y="2727194"/>
                    <a:pt x="1126582" y="2736127"/>
                    <a:pt x="1131154" y="2744152"/>
                  </a:cubicBezTo>
                  <a:cubicBezTo>
                    <a:pt x="1137055" y="2737527"/>
                    <a:pt x="1144963" y="2732465"/>
                    <a:pt x="1138735" y="2721689"/>
                  </a:cubicBezTo>
                  <a:cubicBezTo>
                    <a:pt x="1137172" y="2719006"/>
                    <a:pt x="1137358" y="2714995"/>
                    <a:pt x="1141301" y="2713408"/>
                  </a:cubicBezTo>
                  <a:cubicBezTo>
                    <a:pt x="1145709" y="2711659"/>
                    <a:pt x="1147622" y="2708883"/>
                    <a:pt x="1147132" y="2704078"/>
                  </a:cubicBezTo>
                  <a:cubicBezTo>
                    <a:pt x="1146735" y="2700206"/>
                    <a:pt x="1148275" y="2697500"/>
                    <a:pt x="1152753" y="2698760"/>
                  </a:cubicBezTo>
                  <a:cubicBezTo>
                    <a:pt x="1157069" y="2699973"/>
                    <a:pt x="1159845" y="2702189"/>
                    <a:pt x="1158142" y="2707600"/>
                  </a:cubicBezTo>
                  <a:cubicBezTo>
                    <a:pt x="1151890" y="2727427"/>
                    <a:pt x="1144240" y="2746811"/>
                    <a:pt x="1143913" y="2768200"/>
                  </a:cubicBezTo>
                  <a:cubicBezTo>
                    <a:pt x="1143726" y="2779583"/>
                    <a:pt x="1135586" y="2783385"/>
                    <a:pt x="1124576" y="2780423"/>
                  </a:cubicBezTo>
                  <a:cubicBezTo>
                    <a:pt x="1111794" y="2776947"/>
                    <a:pt x="1102976" y="2767851"/>
                    <a:pt x="1093366" y="2759943"/>
                  </a:cubicBezTo>
                  <a:cubicBezTo>
                    <a:pt x="1088188" y="2755698"/>
                    <a:pt x="1088071" y="2749633"/>
                    <a:pt x="1094346" y="2745691"/>
                  </a:cubicBezTo>
                  <a:cubicBezTo>
                    <a:pt x="1100387" y="2741889"/>
                    <a:pt x="1101227" y="2737737"/>
                    <a:pt x="1098171" y="2731532"/>
                  </a:cubicBezTo>
                  <a:cubicBezTo>
                    <a:pt x="1096842" y="2728850"/>
                    <a:pt x="1096119" y="2724651"/>
                    <a:pt x="1097285" y="2722155"/>
                  </a:cubicBezTo>
                  <a:cubicBezTo>
                    <a:pt x="1106942" y="2701302"/>
                    <a:pt x="1105286" y="2676904"/>
                    <a:pt x="1117812" y="2656983"/>
                  </a:cubicBezTo>
                  <a:cubicBezTo>
                    <a:pt x="1120051" y="2653415"/>
                    <a:pt x="1121637" y="2649473"/>
                    <a:pt x="1115432" y="2647583"/>
                  </a:cubicBezTo>
                  <a:cubicBezTo>
                    <a:pt x="1110091" y="2645974"/>
                    <a:pt x="1105612" y="2646370"/>
                    <a:pt x="1103513" y="2652272"/>
                  </a:cubicBezTo>
                  <a:cubicBezTo>
                    <a:pt x="1101320" y="2658453"/>
                    <a:pt x="1101087" y="2664961"/>
                    <a:pt x="1101997" y="2671422"/>
                  </a:cubicBezTo>
                  <a:cubicBezTo>
                    <a:pt x="1102930" y="2678140"/>
                    <a:pt x="1101227" y="2684344"/>
                    <a:pt x="1098638" y="2690339"/>
                  </a:cubicBezTo>
                  <a:cubicBezTo>
                    <a:pt x="1097168" y="2693792"/>
                    <a:pt x="1094066" y="2694888"/>
                    <a:pt x="1090544" y="2693768"/>
                  </a:cubicBezTo>
                  <a:cubicBezTo>
                    <a:pt x="1087628" y="2692835"/>
                    <a:pt x="1085995" y="2690712"/>
                    <a:pt x="1085902" y="2687400"/>
                  </a:cubicBezTo>
                  <a:cubicBezTo>
                    <a:pt x="1085552" y="2675061"/>
                    <a:pt x="1075335" y="2669159"/>
                    <a:pt x="1064396" y="2675271"/>
                  </a:cubicBezTo>
                  <a:cubicBezTo>
                    <a:pt x="1060337" y="2677533"/>
                    <a:pt x="1056605" y="2681266"/>
                    <a:pt x="1053643" y="2674897"/>
                  </a:cubicBezTo>
                  <a:cubicBezTo>
                    <a:pt x="1051193" y="2669579"/>
                    <a:pt x="1050120" y="2663725"/>
                    <a:pt x="1056768" y="2660132"/>
                  </a:cubicBezTo>
                  <a:cubicBezTo>
                    <a:pt x="1063906" y="2656260"/>
                    <a:pt x="1070974" y="2652202"/>
                    <a:pt x="1079557" y="2657077"/>
                  </a:cubicBezTo>
                  <a:cubicBezTo>
                    <a:pt x="1082450" y="2658710"/>
                    <a:pt x="1086112" y="2660132"/>
                    <a:pt x="1090917" y="2658220"/>
                  </a:cubicBezTo>
                  <a:cubicBezTo>
                    <a:pt x="1085295" y="2651992"/>
                    <a:pt x="1076362" y="2653811"/>
                    <a:pt x="1071067" y="2648330"/>
                  </a:cubicBezTo>
                  <a:cubicBezTo>
                    <a:pt x="1068641" y="2645834"/>
                    <a:pt x="1062763" y="2643851"/>
                    <a:pt x="1063463" y="2641215"/>
                  </a:cubicBezTo>
                  <a:cubicBezTo>
                    <a:pt x="1068944" y="2620782"/>
                    <a:pt x="1043029" y="2613318"/>
                    <a:pt x="1044662" y="2593444"/>
                  </a:cubicBezTo>
                  <a:cubicBezTo>
                    <a:pt x="1045315" y="2585467"/>
                    <a:pt x="1035518" y="2576836"/>
                    <a:pt x="1025605" y="2573267"/>
                  </a:cubicBezTo>
                  <a:cubicBezTo>
                    <a:pt x="1019050" y="2570911"/>
                    <a:pt x="1013219" y="2567389"/>
                    <a:pt x="1008414" y="2562234"/>
                  </a:cubicBezTo>
                  <a:cubicBezTo>
                    <a:pt x="1005591" y="2559225"/>
                    <a:pt x="1004705" y="2556450"/>
                    <a:pt x="1007574" y="2552624"/>
                  </a:cubicBezTo>
                  <a:cubicBezTo>
                    <a:pt x="1009160" y="2550501"/>
                    <a:pt x="1014642" y="2548962"/>
                    <a:pt x="1011096" y="2545230"/>
                  </a:cubicBezTo>
                  <a:cubicBezTo>
                    <a:pt x="1008437" y="2542454"/>
                    <a:pt x="1003865" y="2540122"/>
                    <a:pt x="999993" y="2542711"/>
                  </a:cubicBezTo>
                  <a:cubicBezTo>
                    <a:pt x="987957" y="2550805"/>
                    <a:pt x="975688" y="2543714"/>
                    <a:pt x="963558" y="2543760"/>
                  </a:cubicBezTo>
                  <a:cubicBezTo>
                    <a:pt x="959920" y="2543784"/>
                    <a:pt x="955861" y="2541918"/>
                    <a:pt x="955278" y="2537812"/>
                  </a:cubicBezTo>
                  <a:cubicBezTo>
                    <a:pt x="954578" y="2532937"/>
                    <a:pt x="958777" y="2530721"/>
                    <a:pt x="962509" y="2529275"/>
                  </a:cubicBezTo>
                  <a:cubicBezTo>
                    <a:pt x="968644" y="2526896"/>
                    <a:pt x="974662" y="2526406"/>
                    <a:pt x="981333" y="2529019"/>
                  </a:cubicBezTo>
                  <a:cubicBezTo>
                    <a:pt x="989917" y="2532401"/>
                    <a:pt x="999480" y="2535526"/>
                    <a:pt x="1005055" y="2522394"/>
                  </a:cubicBezTo>
                  <a:cubicBezTo>
                    <a:pt x="1001603" y="2519595"/>
                    <a:pt x="997591" y="2520411"/>
                    <a:pt x="993859" y="2520971"/>
                  </a:cubicBezTo>
                  <a:cubicBezTo>
                    <a:pt x="988260" y="2521834"/>
                    <a:pt x="983549" y="2520388"/>
                    <a:pt x="979210" y="2516889"/>
                  </a:cubicBezTo>
                  <a:cubicBezTo>
                    <a:pt x="977041" y="2515140"/>
                    <a:pt x="973472" y="2513950"/>
                    <a:pt x="974102" y="2510778"/>
                  </a:cubicBezTo>
                  <a:cubicBezTo>
                    <a:pt x="974732" y="2507582"/>
                    <a:pt x="977624" y="2505226"/>
                    <a:pt x="981006" y="2504666"/>
                  </a:cubicBezTo>
                  <a:cubicBezTo>
                    <a:pt x="986978" y="2503640"/>
                    <a:pt x="993042" y="2503127"/>
                    <a:pt x="999037" y="2502194"/>
                  </a:cubicBezTo>
                  <a:cubicBezTo>
                    <a:pt x="1001976" y="2501727"/>
                    <a:pt x="1004822" y="2500305"/>
                    <a:pt x="1004822" y="2496946"/>
                  </a:cubicBezTo>
                  <a:cubicBezTo>
                    <a:pt x="1004798" y="2493610"/>
                    <a:pt x="1001416" y="2494310"/>
                    <a:pt x="999294" y="2493610"/>
                  </a:cubicBezTo>
                  <a:cubicBezTo>
                    <a:pt x="997381" y="2492980"/>
                    <a:pt x="994768" y="2492934"/>
                    <a:pt x="993695" y="2491604"/>
                  </a:cubicBezTo>
                  <a:cubicBezTo>
                    <a:pt x="990080" y="2487172"/>
                    <a:pt x="981426" y="2485260"/>
                    <a:pt x="983642" y="2478005"/>
                  </a:cubicBezTo>
                  <a:cubicBezTo>
                    <a:pt x="985648" y="2471404"/>
                    <a:pt x="992459" y="2469025"/>
                    <a:pt x="999340" y="2468675"/>
                  </a:cubicBezTo>
                  <a:cubicBezTo>
                    <a:pt x="1001766" y="2468558"/>
                    <a:pt x="1004215" y="2468768"/>
                    <a:pt x="1006641" y="2468582"/>
                  </a:cubicBezTo>
                  <a:cubicBezTo>
                    <a:pt x="1011283" y="2468232"/>
                    <a:pt x="1014782" y="2467859"/>
                    <a:pt x="1010840" y="2461467"/>
                  </a:cubicBezTo>
                  <a:cubicBezTo>
                    <a:pt x="1005871" y="2453467"/>
                    <a:pt x="1002652" y="2444253"/>
                    <a:pt x="990057" y="2449105"/>
                  </a:cubicBezTo>
                  <a:cubicBezTo>
                    <a:pt x="986978" y="2450294"/>
                    <a:pt x="983432" y="2448755"/>
                    <a:pt x="982312" y="2444999"/>
                  </a:cubicBezTo>
                  <a:cubicBezTo>
                    <a:pt x="981449" y="2442084"/>
                    <a:pt x="982056" y="2438888"/>
                    <a:pt x="985042" y="2437675"/>
                  </a:cubicBezTo>
                  <a:cubicBezTo>
                    <a:pt x="993159" y="2434363"/>
                    <a:pt x="1001603" y="2429254"/>
                    <a:pt x="1010373" y="2434036"/>
                  </a:cubicBezTo>
                  <a:cubicBezTo>
                    <a:pt x="1018211" y="2438305"/>
                    <a:pt x="1024672" y="2436299"/>
                    <a:pt x="1032439" y="2433220"/>
                  </a:cubicBezTo>
                  <a:cubicBezTo>
                    <a:pt x="1022549" y="2420997"/>
                    <a:pt x="1011236" y="2415795"/>
                    <a:pt x="996215" y="2418688"/>
                  </a:cubicBezTo>
                  <a:cubicBezTo>
                    <a:pt x="991223" y="2419644"/>
                    <a:pt x="984575" y="2419108"/>
                    <a:pt x="983502" y="2412390"/>
                  </a:cubicBezTo>
                  <a:cubicBezTo>
                    <a:pt x="982196" y="2404156"/>
                    <a:pt x="990336" y="2406162"/>
                    <a:pt x="994535" y="2404366"/>
                  </a:cubicBezTo>
                  <a:cubicBezTo>
                    <a:pt x="1001136" y="2401543"/>
                    <a:pt x="1007714" y="2408168"/>
                    <a:pt x="1014712" y="2404949"/>
                  </a:cubicBezTo>
                  <a:cubicBezTo>
                    <a:pt x="1017651" y="2403596"/>
                    <a:pt x="1021266" y="2403270"/>
                    <a:pt x="1022409" y="2399771"/>
                  </a:cubicBezTo>
                  <a:cubicBezTo>
                    <a:pt x="1023949" y="2395129"/>
                    <a:pt x="1019820" y="2394732"/>
                    <a:pt x="1017044" y="2393333"/>
                  </a:cubicBezTo>
                  <a:cubicBezTo>
                    <a:pt x="1014199" y="2391887"/>
                    <a:pt x="1012752" y="2389391"/>
                    <a:pt x="1013452" y="2386335"/>
                  </a:cubicBezTo>
                  <a:cubicBezTo>
                    <a:pt x="1014245" y="2382743"/>
                    <a:pt x="1017488" y="2383210"/>
                    <a:pt x="1020287" y="2382790"/>
                  </a:cubicBezTo>
                  <a:cubicBezTo>
                    <a:pt x="1042983" y="2379524"/>
                    <a:pt x="1063603" y="2372783"/>
                    <a:pt x="1079651" y="2354519"/>
                  </a:cubicBezTo>
                  <a:cubicBezTo>
                    <a:pt x="1086625" y="2346588"/>
                    <a:pt x="1097308" y="2341970"/>
                    <a:pt x="1106219" y="2335718"/>
                  </a:cubicBezTo>
                  <a:cubicBezTo>
                    <a:pt x="1109484" y="2333432"/>
                    <a:pt x="1113123" y="2331380"/>
                    <a:pt x="1115036" y="2326481"/>
                  </a:cubicBezTo>
                  <a:cubicBezTo>
                    <a:pt x="1105659" y="2321723"/>
                    <a:pt x="1096445" y="2325595"/>
                    <a:pt x="1091523" y="2331613"/>
                  </a:cubicBezTo>
                  <a:cubicBezTo>
                    <a:pt x="1084292" y="2340430"/>
                    <a:pt x="1075475" y="2344745"/>
                    <a:pt x="1065632" y="2348454"/>
                  </a:cubicBezTo>
                  <a:cubicBezTo>
                    <a:pt x="1064116" y="2349014"/>
                    <a:pt x="1062740" y="2349947"/>
                    <a:pt x="1061223" y="2350507"/>
                  </a:cubicBezTo>
                  <a:cubicBezTo>
                    <a:pt x="1055555" y="2352606"/>
                    <a:pt x="1050657" y="2361353"/>
                    <a:pt x="1046318" y="2358881"/>
                  </a:cubicBezTo>
                  <a:cubicBezTo>
                    <a:pt x="1040790" y="2355755"/>
                    <a:pt x="1048138" y="2349270"/>
                    <a:pt x="1048581" y="2343952"/>
                  </a:cubicBezTo>
                  <a:cubicBezTo>
                    <a:pt x="1049141" y="2337211"/>
                    <a:pt x="1044196" y="2339310"/>
                    <a:pt x="1041256" y="2339171"/>
                  </a:cubicBezTo>
                  <a:cubicBezTo>
                    <a:pt x="1031576" y="2338704"/>
                    <a:pt x="1023855" y="2345095"/>
                    <a:pt x="1014852" y="2347498"/>
                  </a:cubicBezTo>
                  <a:cubicBezTo>
                    <a:pt x="1003049" y="2350647"/>
                    <a:pt x="991316" y="2353702"/>
                    <a:pt x="979233" y="2353609"/>
                  </a:cubicBezTo>
                  <a:cubicBezTo>
                    <a:pt x="966801" y="2353493"/>
                    <a:pt x="955884" y="2360164"/>
                    <a:pt x="943638" y="2360140"/>
                  </a:cubicBezTo>
                  <a:cubicBezTo>
                    <a:pt x="940186" y="2360140"/>
                    <a:pt x="938180" y="2361960"/>
                    <a:pt x="939510" y="2365622"/>
                  </a:cubicBezTo>
                  <a:cubicBezTo>
                    <a:pt x="941003" y="2369727"/>
                    <a:pt x="937667" y="2376165"/>
                    <a:pt x="945015" y="2377448"/>
                  </a:cubicBezTo>
                  <a:cubicBezTo>
                    <a:pt x="946577" y="2377728"/>
                    <a:pt x="948397" y="2377028"/>
                    <a:pt x="949843" y="2377518"/>
                  </a:cubicBezTo>
                  <a:cubicBezTo>
                    <a:pt x="954322" y="2379011"/>
                    <a:pt x="963419" y="2373903"/>
                    <a:pt x="962019" y="2383979"/>
                  </a:cubicBezTo>
                  <a:cubicBezTo>
                    <a:pt x="960993" y="2391280"/>
                    <a:pt x="954648" y="2395456"/>
                    <a:pt x="946997" y="2395549"/>
                  </a:cubicBezTo>
                  <a:cubicBezTo>
                    <a:pt x="943895" y="2395595"/>
                    <a:pt x="940816" y="2393473"/>
                    <a:pt x="937644" y="2393146"/>
                  </a:cubicBezTo>
                  <a:cubicBezTo>
                    <a:pt x="933235" y="2392726"/>
                    <a:pt x="926681" y="2388901"/>
                    <a:pt x="927684" y="2399024"/>
                  </a:cubicBezTo>
                  <a:cubicBezTo>
                    <a:pt x="928057" y="2402780"/>
                    <a:pt x="923975" y="2404949"/>
                    <a:pt x="920453" y="2406418"/>
                  </a:cubicBezTo>
                  <a:cubicBezTo>
                    <a:pt x="918237" y="2407352"/>
                    <a:pt x="915438" y="2408308"/>
                    <a:pt x="916557" y="2411457"/>
                  </a:cubicBezTo>
                  <a:cubicBezTo>
                    <a:pt x="917444" y="2413953"/>
                    <a:pt x="920149" y="2414699"/>
                    <a:pt x="922599" y="2414862"/>
                  </a:cubicBezTo>
                  <a:cubicBezTo>
                    <a:pt x="925001" y="2415026"/>
                    <a:pt x="927474" y="2414886"/>
                    <a:pt x="929853" y="2414489"/>
                  </a:cubicBezTo>
                  <a:cubicBezTo>
                    <a:pt x="937154" y="2413300"/>
                    <a:pt x="943452" y="2417148"/>
                    <a:pt x="943265" y="2423237"/>
                  </a:cubicBezTo>
                  <a:cubicBezTo>
                    <a:pt x="943055" y="2430327"/>
                    <a:pt x="935358" y="2431517"/>
                    <a:pt x="928966" y="2430607"/>
                  </a:cubicBezTo>
                  <a:cubicBezTo>
                    <a:pt x="921129" y="2429464"/>
                    <a:pt x="913385" y="2427645"/>
                    <a:pt x="905641" y="2426129"/>
                  </a:cubicBezTo>
                  <a:cubicBezTo>
                    <a:pt x="904661" y="2429511"/>
                    <a:pt x="906854" y="2431354"/>
                    <a:pt x="908626" y="2432520"/>
                  </a:cubicBezTo>
                  <a:cubicBezTo>
                    <a:pt x="917653" y="2438538"/>
                    <a:pt x="915391" y="2444416"/>
                    <a:pt x="908277" y="2449594"/>
                  </a:cubicBezTo>
                  <a:cubicBezTo>
                    <a:pt x="904381" y="2452417"/>
                    <a:pt x="903985" y="2453910"/>
                    <a:pt x="905617" y="2458971"/>
                  </a:cubicBezTo>
                  <a:cubicBezTo>
                    <a:pt x="909420" y="2470658"/>
                    <a:pt x="900253" y="2479078"/>
                    <a:pt x="894771" y="2488618"/>
                  </a:cubicBezTo>
                  <a:cubicBezTo>
                    <a:pt x="900556" y="2491791"/>
                    <a:pt x="906830" y="2489528"/>
                    <a:pt x="912522" y="2491021"/>
                  </a:cubicBezTo>
                  <a:cubicBezTo>
                    <a:pt x="915927" y="2491907"/>
                    <a:pt x="920056" y="2491511"/>
                    <a:pt x="920709" y="2496572"/>
                  </a:cubicBezTo>
                  <a:cubicBezTo>
                    <a:pt x="921269" y="2500888"/>
                    <a:pt x="919473" y="2504107"/>
                    <a:pt x="915578" y="2505063"/>
                  </a:cubicBezTo>
                  <a:cubicBezTo>
                    <a:pt x="908976" y="2506719"/>
                    <a:pt x="908067" y="2510171"/>
                    <a:pt x="909093" y="2516516"/>
                  </a:cubicBezTo>
                  <a:cubicBezTo>
                    <a:pt x="910702" y="2526709"/>
                    <a:pt x="903192" y="2531631"/>
                    <a:pt x="895494" y="2535900"/>
                  </a:cubicBezTo>
                  <a:lnTo>
                    <a:pt x="895867" y="2536109"/>
                  </a:lnTo>
                  <a:cubicBezTo>
                    <a:pt x="884111" y="2526919"/>
                    <a:pt x="878910" y="2514767"/>
                    <a:pt x="881918" y="2500305"/>
                  </a:cubicBezTo>
                  <a:cubicBezTo>
                    <a:pt x="883481" y="2492864"/>
                    <a:pt x="878023" y="2489738"/>
                    <a:pt x="874944" y="2486053"/>
                  </a:cubicBezTo>
                  <a:cubicBezTo>
                    <a:pt x="868110" y="2477842"/>
                    <a:pt x="869882" y="2470867"/>
                    <a:pt x="876110" y="2464570"/>
                  </a:cubicBezTo>
                  <a:cubicBezTo>
                    <a:pt x="879539" y="2461094"/>
                    <a:pt x="880706" y="2459041"/>
                    <a:pt x="879982" y="2453723"/>
                  </a:cubicBezTo>
                  <a:cubicBezTo>
                    <a:pt x="878256" y="2441174"/>
                    <a:pt x="881942" y="2429838"/>
                    <a:pt x="893488" y="2422583"/>
                  </a:cubicBezTo>
                  <a:cubicBezTo>
                    <a:pt x="895191" y="2421510"/>
                    <a:pt x="897034" y="2421207"/>
                    <a:pt x="897360" y="2418688"/>
                  </a:cubicBezTo>
                  <a:cubicBezTo>
                    <a:pt x="899366" y="2402360"/>
                    <a:pt x="911402" y="2391910"/>
                    <a:pt x="920359" y="2379641"/>
                  </a:cubicBezTo>
                  <a:cubicBezTo>
                    <a:pt x="929690" y="2366882"/>
                    <a:pt x="934915" y="2352023"/>
                    <a:pt x="940863" y="2337608"/>
                  </a:cubicBezTo>
                  <a:cubicBezTo>
                    <a:pt x="943288" y="2331753"/>
                    <a:pt x="947324" y="2327158"/>
                    <a:pt x="951756" y="2323239"/>
                  </a:cubicBezTo>
                  <a:cubicBezTo>
                    <a:pt x="958543" y="2317221"/>
                    <a:pt x="967827" y="2313629"/>
                    <a:pt x="962346" y="2301150"/>
                  </a:cubicBezTo>
                  <a:cubicBezTo>
                    <a:pt x="960176" y="2296204"/>
                    <a:pt x="966264" y="2293056"/>
                    <a:pt x="970463" y="2290466"/>
                  </a:cubicBezTo>
                  <a:cubicBezTo>
                    <a:pt x="975711" y="2287247"/>
                    <a:pt x="980143" y="2284262"/>
                    <a:pt x="978137" y="2276144"/>
                  </a:cubicBezTo>
                  <a:cubicBezTo>
                    <a:pt x="976341" y="2268820"/>
                    <a:pt x="983479" y="2264855"/>
                    <a:pt x="988494" y="2261239"/>
                  </a:cubicBezTo>
                  <a:cubicBezTo>
                    <a:pt x="993019" y="2257974"/>
                    <a:pt x="995771" y="2255291"/>
                    <a:pt x="996145" y="2248947"/>
                  </a:cubicBezTo>
                  <a:cubicBezTo>
                    <a:pt x="997031" y="2234228"/>
                    <a:pt x="1003655" y="2231406"/>
                    <a:pt x="1017744" y="2226157"/>
                  </a:cubicBezTo>
                  <a:cubicBezTo>
                    <a:pt x="1031226" y="2221119"/>
                    <a:pt x="1046132" y="2221352"/>
                    <a:pt x="1058821" y="2210972"/>
                  </a:cubicBezTo>
                  <a:cubicBezTo>
                    <a:pt x="1069061" y="2202575"/>
                    <a:pt x="1084829" y="2201036"/>
                    <a:pt x="1098055" y="2196137"/>
                  </a:cubicBezTo>
                  <a:cubicBezTo>
                    <a:pt x="1106802" y="2192895"/>
                    <a:pt x="1114569" y="2186154"/>
                    <a:pt x="1124926" y="2189116"/>
                  </a:cubicBezTo>
                  <a:cubicBezTo>
                    <a:pt x="1121054" y="2194574"/>
                    <a:pt x="1115619" y="2197350"/>
                    <a:pt x="1109578" y="2200243"/>
                  </a:cubicBezTo>
                  <a:cubicBezTo>
                    <a:pt x="1102440" y="2203671"/>
                    <a:pt x="1093413" y="2203555"/>
                    <a:pt x="1088165" y="2210786"/>
                  </a:cubicBezTo>
                  <a:cubicBezTo>
                    <a:pt x="1083196" y="2217643"/>
                    <a:pt x="1076012" y="2221096"/>
                    <a:pt x="1068454" y="2224338"/>
                  </a:cubicBezTo>
                  <a:cubicBezTo>
                    <a:pt x="1063463" y="2226484"/>
                    <a:pt x="1057118" y="2226787"/>
                    <a:pt x="1054366" y="2232805"/>
                  </a:cubicBezTo>
                  <a:cubicBezTo>
                    <a:pt x="1058004" y="2236981"/>
                    <a:pt x="1069084" y="2241856"/>
                    <a:pt x="1057958" y="2246381"/>
                  </a:cubicBezTo>
                  <a:cubicBezTo>
                    <a:pt x="1045688" y="2251373"/>
                    <a:pt x="1036101" y="2260120"/>
                    <a:pt x="1024252" y="2265158"/>
                  </a:cubicBezTo>
                  <a:cubicBezTo>
                    <a:pt x="1013989" y="2269543"/>
                    <a:pt x="1013965" y="2269473"/>
                    <a:pt x="1019167" y="2280133"/>
                  </a:cubicBezTo>
                  <a:cubicBezTo>
                    <a:pt x="1020240" y="2279643"/>
                    <a:pt x="1021383" y="2279270"/>
                    <a:pt x="1022363" y="2278617"/>
                  </a:cubicBezTo>
                  <a:cubicBezTo>
                    <a:pt x="1039134" y="2267397"/>
                    <a:pt x="1056721" y="2257857"/>
                    <a:pt x="1076362" y="2252702"/>
                  </a:cubicBezTo>
                  <a:cubicBezTo>
                    <a:pt x="1079207" y="2251956"/>
                    <a:pt x="1083103" y="2249670"/>
                    <a:pt x="1084456" y="2254452"/>
                  </a:cubicBezTo>
                  <a:cubicBezTo>
                    <a:pt x="1085295" y="2257414"/>
                    <a:pt x="1083266" y="2260026"/>
                    <a:pt x="1080257" y="2260936"/>
                  </a:cubicBezTo>
                  <a:cubicBezTo>
                    <a:pt x="1066308" y="2265158"/>
                    <a:pt x="1056861" y="2276634"/>
                    <a:pt x="1044289" y="2283026"/>
                  </a:cubicBezTo>
                  <a:cubicBezTo>
                    <a:pt x="1036078" y="2287177"/>
                    <a:pt x="1026375" y="2294665"/>
                    <a:pt x="1018631" y="2290676"/>
                  </a:cubicBezTo>
                  <a:cubicBezTo>
                    <a:pt x="1006991" y="2284658"/>
                    <a:pt x="1003096" y="2290513"/>
                    <a:pt x="997241" y="2297604"/>
                  </a:cubicBezTo>
                  <a:cubicBezTo>
                    <a:pt x="993229" y="2302433"/>
                    <a:pt x="989124" y="2307657"/>
                    <a:pt x="982032" y="2309010"/>
                  </a:cubicBezTo>
                  <a:cubicBezTo>
                    <a:pt x="980050" y="2309384"/>
                    <a:pt x="975431" y="2311856"/>
                    <a:pt x="978627" y="2314818"/>
                  </a:cubicBezTo>
                  <a:cubicBezTo>
                    <a:pt x="983502" y="2319320"/>
                    <a:pt x="988937" y="2324499"/>
                    <a:pt x="996868" y="2321070"/>
                  </a:cubicBezTo>
                  <a:cubicBezTo>
                    <a:pt x="1002373" y="2318714"/>
                    <a:pt x="1009417" y="2317454"/>
                    <a:pt x="1004402" y="2308567"/>
                  </a:cubicBezTo>
                  <a:cubicBezTo>
                    <a:pt x="1002746" y="2305628"/>
                    <a:pt x="1004192" y="2303272"/>
                    <a:pt x="1007038" y="2301499"/>
                  </a:cubicBezTo>
                  <a:cubicBezTo>
                    <a:pt x="1010093" y="2299610"/>
                    <a:pt x="1039484" y="2300217"/>
                    <a:pt x="1039717" y="2302712"/>
                  </a:cubicBezTo>
                  <a:cubicBezTo>
                    <a:pt x="1041070" y="2317058"/>
                    <a:pt x="1049747" y="2306818"/>
                    <a:pt x="1052966" y="2305838"/>
                  </a:cubicBezTo>
                  <a:cubicBezTo>
                    <a:pt x="1060454" y="2303575"/>
                    <a:pt x="1067848" y="2301919"/>
                    <a:pt x="1075545" y="2301943"/>
                  </a:cubicBezTo>
                  <a:cubicBezTo>
                    <a:pt x="1093110" y="2302013"/>
                    <a:pt x="1107292" y="2295085"/>
                    <a:pt x="1119351" y="2282582"/>
                  </a:cubicBezTo>
                  <a:cubicBezTo>
                    <a:pt x="1124763" y="2276961"/>
                    <a:pt x="1133323" y="2274325"/>
                    <a:pt x="1138618" y="2279970"/>
                  </a:cubicBezTo>
                  <a:cubicBezTo>
                    <a:pt x="1143610" y="2285288"/>
                    <a:pt x="1140834" y="2292822"/>
                    <a:pt x="1133346" y="2296694"/>
                  </a:cubicBezTo>
                  <a:cubicBezTo>
                    <a:pt x="1133137" y="2296811"/>
                    <a:pt x="1133556" y="2298094"/>
                    <a:pt x="1133743" y="2299283"/>
                  </a:cubicBezTo>
                  <a:cubicBezTo>
                    <a:pt x="1146176" y="2291703"/>
                    <a:pt x="1158538" y="2284332"/>
                    <a:pt x="1170691" y="2276611"/>
                  </a:cubicBezTo>
                  <a:cubicBezTo>
                    <a:pt x="1173257" y="2274978"/>
                    <a:pt x="1178505" y="2276214"/>
                    <a:pt x="1178272" y="2272086"/>
                  </a:cubicBezTo>
                  <a:cubicBezTo>
                    <a:pt x="1178015" y="2267281"/>
                    <a:pt x="1172650" y="2265578"/>
                    <a:pt x="1169385" y="2262732"/>
                  </a:cubicBezTo>
                  <a:cubicBezTo>
                    <a:pt x="1164673" y="2258603"/>
                    <a:pt x="1164673" y="2264178"/>
                    <a:pt x="1163017" y="2266184"/>
                  </a:cubicBezTo>
                  <a:cubicBezTo>
                    <a:pt x="1160661" y="2269030"/>
                    <a:pt x="1157255" y="2268867"/>
                    <a:pt x="1154083" y="2269217"/>
                  </a:cubicBezTo>
                  <a:cubicBezTo>
                    <a:pt x="1148088" y="2269916"/>
                    <a:pt x="1142000" y="2270103"/>
                    <a:pt x="1136052" y="2271129"/>
                  </a:cubicBezTo>
                  <a:cubicBezTo>
                    <a:pt x="1131737" y="2271876"/>
                    <a:pt x="1127235" y="2274722"/>
                    <a:pt x="1123830" y="2270010"/>
                  </a:cubicBezTo>
                  <a:cubicBezTo>
                    <a:pt x="1120144" y="2264901"/>
                    <a:pt x="1123806" y="2259397"/>
                    <a:pt x="1126745" y="2256901"/>
                  </a:cubicBezTo>
                  <a:cubicBezTo>
                    <a:pt x="1138012" y="2247361"/>
                    <a:pt x="1129824" y="2247430"/>
                    <a:pt x="1122313" y="2246217"/>
                  </a:cubicBezTo>
                  <a:cubicBezTo>
                    <a:pt x="1120097" y="2245868"/>
                    <a:pt x="1116855" y="2244631"/>
                    <a:pt x="1116249" y="2242999"/>
                  </a:cubicBezTo>
                  <a:cubicBezTo>
                    <a:pt x="1115012" y="2239663"/>
                    <a:pt x="1118675" y="2238543"/>
                    <a:pt x="1120891" y="2236934"/>
                  </a:cubicBezTo>
                  <a:cubicBezTo>
                    <a:pt x="1128425" y="2231406"/>
                    <a:pt x="1136402" y="2227557"/>
                    <a:pt x="1146899" y="2231056"/>
                  </a:cubicBezTo>
                  <a:cubicBezTo>
                    <a:pt x="1142933" y="2218810"/>
                    <a:pt x="1139714" y="2208057"/>
                    <a:pt x="1130314" y="2200359"/>
                  </a:cubicBezTo>
                  <a:cubicBezTo>
                    <a:pt x="1127025" y="2197677"/>
                    <a:pt x="1123526" y="2194341"/>
                    <a:pt x="1124833" y="2189093"/>
                  </a:cubicBezTo>
                  <a:cubicBezTo>
                    <a:pt x="1116879" y="2179459"/>
                    <a:pt x="1103490" y="2178876"/>
                    <a:pt x="1089098" y="2183798"/>
                  </a:cubicBezTo>
                  <a:cubicBezTo>
                    <a:pt x="1072700" y="2189419"/>
                    <a:pt x="1057934" y="2198213"/>
                    <a:pt x="1043869" y="2207264"/>
                  </a:cubicBezTo>
                  <a:cubicBezTo>
                    <a:pt x="1034795" y="2213095"/>
                    <a:pt x="1026491" y="2219393"/>
                    <a:pt x="1016065" y="2222682"/>
                  </a:cubicBezTo>
                  <a:cubicBezTo>
                    <a:pt x="1012636" y="2223755"/>
                    <a:pt x="1010047" y="2224828"/>
                    <a:pt x="1007667" y="2221306"/>
                  </a:cubicBezTo>
                  <a:cubicBezTo>
                    <a:pt x="1005288" y="2217783"/>
                    <a:pt x="1006944" y="2214238"/>
                    <a:pt x="1009300" y="2212605"/>
                  </a:cubicBezTo>
                  <a:cubicBezTo>
                    <a:pt x="1022549" y="2203485"/>
                    <a:pt x="1030877" y="2188953"/>
                    <a:pt x="1048977" y="2184638"/>
                  </a:cubicBezTo>
                  <a:cubicBezTo>
                    <a:pt x="1067148" y="2180299"/>
                    <a:pt x="1084339" y="2171109"/>
                    <a:pt x="1102790" y="2166374"/>
                  </a:cubicBezTo>
                  <a:cubicBezTo>
                    <a:pt x="1104632" y="2165907"/>
                    <a:pt x="1107222" y="2165697"/>
                    <a:pt x="1107152" y="2163038"/>
                  </a:cubicBezTo>
                  <a:cubicBezTo>
                    <a:pt x="1107058" y="2159936"/>
                    <a:pt x="1104399" y="2159353"/>
                    <a:pt x="1101973" y="2159189"/>
                  </a:cubicBezTo>
                  <a:cubicBezTo>
                    <a:pt x="1086672" y="2158140"/>
                    <a:pt x="1070974" y="2156180"/>
                    <a:pt x="1060337" y="2171085"/>
                  </a:cubicBezTo>
                  <a:cubicBezTo>
                    <a:pt x="1056465" y="2176497"/>
                    <a:pt x="1052243" y="2175844"/>
                    <a:pt x="1047974" y="2172462"/>
                  </a:cubicBezTo>
                  <a:cubicBezTo>
                    <a:pt x="1042983" y="2168496"/>
                    <a:pt x="1044499" y="2164088"/>
                    <a:pt x="1047928" y="2159772"/>
                  </a:cubicBezTo>
                  <a:cubicBezTo>
                    <a:pt x="1050284" y="2156833"/>
                    <a:pt x="1053153" y="2154851"/>
                    <a:pt x="1056721" y="2153591"/>
                  </a:cubicBezTo>
                  <a:cubicBezTo>
                    <a:pt x="1063929" y="2151025"/>
                    <a:pt x="1071043" y="2148203"/>
                    <a:pt x="1079417" y="2145007"/>
                  </a:cubicBezTo>
                  <a:cubicBezTo>
                    <a:pt x="1070717" y="2137216"/>
                    <a:pt x="1070904" y="2128679"/>
                    <a:pt x="1076292" y="2119979"/>
                  </a:cubicBezTo>
                  <a:cubicBezTo>
                    <a:pt x="1082870" y="2109342"/>
                    <a:pt x="1082333" y="2097330"/>
                    <a:pt x="1081913" y="2085876"/>
                  </a:cubicBezTo>
                  <a:cubicBezTo>
                    <a:pt x="1081470" y="2073164"/>
                    <a:pt x="1085622" y="2062387"/>
                    <a:pt x="1088678" y="2050585"/>
                  </a:cubicBezTo>
                  <a:cubicBezTo>
                    <a:pt x="1093669" y="2031318"/>
                    <a:pt x="1107408" y="2021894"/>
                    <a:pt x="1119281" y="2010184"/>
                  </a:cubicBezTo>
                  <a:cubicBezTo>
                    <a:pt x="1125089" y="2004446"/>
                    <a:pt x="1132530" y="2001181"/>
                    <a:pt x="1134863" y="1992037"/>
                  </a:cubicBezTo>
                  <a:cubicBezTo>
                    <a:pt x="1137568" y="1981424"/>
                    <a:pt x="1144100" y="1977762"/>
                    <a:pt x="1153943" y="1985203"/>
                  </a:cubicBezTo>
                  <a:lnTo>
                    <a:pt x="1153663" y="1984876"/>
                  </a:lnTo>
                  <a:cubicBezTo>
                    <a:pt x="1156369" y="1992877"/>
                    <a:pt x="1151494" y="1991641"/>
                    <a:pt x="1136635" y="2019888"/>
                  </a:cubicBezTo>
                  <a:cubicBezTo>
                    <a:pt x="1141837" y="2022151"/>
                    <a:pt x="1147482" y="2016342"/>
                    <a:pt x="1151704" y="2021288"/>
                  </a:cubicBezTo>
                  <a:cubicBezTo>
                    <a:pt x="1155763" y="2025999"/>
                    <a:pt x="1152100" y="2030431"/>
                    <a:pt x="1150561" y="2034886"/>
                  </a:cubicBezTo>
                  <a:cubicBezTo>
                    <a:pt x="1149768" y="2037196"/>
                    <a:pt x="1150957" y="2038898"/>
                    <a:pt x="1152707" y="2040041"/>
                  </a:cubicBezTo>
                  <a:cubicBezTo>
                    <a:pt x="1155459" y="2041837"/>
                    <a:pt x="1159215" y="2041394"/>
                    <a:pt x="1160381" y="2039015"/>
                  </a:cubicBezTo>
                  <a:cubicBezTo>
                    <a:pt x="1164463" y="2030665"/>
                    <a:pt x="1172417" y="2029662"/>
                    <a:pt x="1179718" y="2026279"/>
                  </a:cubicBezTo>
                  <a:cubicBezTo>
                    <a:pt x="1189491" y="2021754"/>
                    <a:pt x="1188512" y="2008738"/>
                    <a:pt x="1195323" y="2001227"/>
                  </a:cubicBezTo>
                  <a:cubicBezTo>
                    <a:pt x="1196536" y="1999898"/>
                    <a:pt x="1194227" y="1998895"/>
                    <a:pt x="1192780" y="1998125"/>
                  </a:cubicBezTo>
                  <a:cubicBezTo>
                    <a:pt x="1181071" y="1991874"/>
                    <a:pt x="1185526" y="1984689"/>
                    <a:pt x="1191941" y="1977785"/>
                  </a:cubicBezTo>
                  <a:cubicBezTo>
                    <a:pt x="1196139" y="1973260"/>
                    <a:pt x="1201481" y="1969668"/>
                    <a:pt x="1203020" y="1962810"/>
                  </a:cubicBezTo>
                  <a:cubicBezTo>
                    <a:pt x="1197935" y="1961970"/>
                    <a:pt x="1196816" y="1965632"/>
                    <a:pt x="1195136" y="1968012"/>
                  </a:cubicBezTo>
                  <a:cubicBezTo>
                    <a:pt x="1192454" y="1971837"/>
                    <a:pt x="1189771" y="1975966"/>
                    <a:pt x="1184523" y="1973003"/>
                  </a:cubicBezTo>
                  <a:cubicBezTo>
                    <a:pt x="1179391" y="1970111"/>
                    <a:pt x="1177642" y="1965166"/>
                    <a:pt x="1179741" y="1959404"/>
                  </a:cubicBezTo>
                  <a:cubicBezTo>
                    <a:pt x="1180558" y="1957142"/>
                    <a:pt x="1182237" y="1955206"/>
                    <a:pt x="1183100" y="1952967"/>
                  </a:cubicBezTo>
                  <a:cubicBezTo>
                    <a:pt x="1184313" y="1949771"/>
                    <a:pt x="1182610" y="1947578"/>
                    <a:pt x="1179998" y="1945899"/>
                  </a:cubicBezTo>
                  <a:cubicBezTo>
                    <a:pt x="1177432" y="1944243"/>
                    <a:pt x="1175659" y="1944942"/>
                    <a:pt x="1173980" y="1947438"/>
                  </a:cubicBezTo>
                  <a:cubicBezTo>
                    <a:pt x="1171157" y="1951660"/>
                    <a:pt x="1167892" y="1955649"/>
                    <a:pt x="1162154" y="1952127"/>
                  </a:cubicBezTo>
                  <a:cubicBezTo>
                    <a:pt x="1159051" y="1950214"/>
                    <a:pt x="1158235" y="1946272"/>
                    <a:pt x="1159518" y="1943450"/>
                  </a:cubicBezTo>
                  <a:cubicBezTo>
                    <a:pt x="1161571" y="1938971"/>
                    <a:pt x="1163507" y="1932720"/>
                    <a:pt x="1170108" y="1933863"/>
                  </a:cubicBezTo>
                  <a:cubicBezTo>
                    <a:pt x="1173933" y="1934516"/>
                    <a:pt x="1176756" y="1934889"/>
                    <a:pt x="1177525" y="1930784"/>
                  </a:cubicBezTo>
                  <a:cubicBezTo>
                    <a:pt x="1178645" y="1924672"/>
                    <a:pt x="1172884" y="1928568"/>
                    <a:pt x="1171274" y="1926958"/>
                  </a:cubicBezTo>
                  <a:cubicBezTo>
                    <a:pt x="1161104" y="1916952"/>
                    <a:pt x="1157745" y="1926025"/>
                    <a:pt x="1153197" y="1932883"/>
                  </a:cubicBezTo>
                  <a:cubicBezTo>
                    <a:pt x="1149348" y="1938691"/>
                    <a:pt x="1143913" y="1942866"/>
                    <a:pt x="1137988" y="1946575"/>
                  </a:cubicBezTo>
                  <a:cubicBezTo>
                    <a:pt x="1131084" y="1950867"/>
                    <a:pt x="1126279" y="1956675"/>
                    <a:pt x="1125626" y="1966705"/>
                  </a:cubicBezTo>
                  <a:cubicBezTo>
                    <a:pt x="1134000" y="1963603"/>
                    <a:pt x="1138198" y="1958471"/>
                    <a:pt x="1142793" y="1953386"/>
                  </a:cubicBezTo>
                  <a:cubicBezTo>
                    <a:pt x="1144613" y="1951380"/>
                    <a:pt x="1148438" y="1947462"/>
                    <a:pt x="1152170" y="1950914"/>
                  </a:cubicBezTo>
                  <a:cubicBezTo>
                    <a:pt x="1155133" y="1953643"/>
                    <a:pt x="1153290" y="1957538"/>
                    <a:pt x="1151377" y="1959824"/>
                  </a:cubicBezTo>
                  <a:cubicBezTo>
                    <a:pt x="1139155" y="1974450"/>
                    <a:pt x="1126745" y="1988911"/>
                    <a:pt x="1114033" y="2003140"/>
                  </a:cubicBezTo>
                  <a:cubicBezTo>
                    <a:pt x="1111980" y="2005449"/>
                    <a:pt x="1107875" y="2006242"/>
                    <a:pt x="1105122" y="2003653"/>
                  </a:cubicBezTo>
                  <a:cubicBezTo>
                    <a:pt x="1102043" y="2000738"/>
                    <a:pt x="1101017" y="1996935"/>
                    <a:pt x="1102463" y="1992550"/>
                  </a:cubicBezTo>
                  <a:cubicBezTo>
                    <a:pt x="1104889" y="1985063"/>
                    <a:pt x="1111000" y="1980957"/>
                    <a:pt x="1116599" y="1976316"/>
                  </a:cubicBezTo>
                  <a:cubicBezTo>
                    <a:pt x="1119094" y="1974263"/>
                    <a:pt x="1122360" y="1972164"/>
                    <a:pt x="1121357" y="1968548"/>
                  </a:cubicBezTo>
                  <a:cubicBezTo>
                    <a:pt x="1120354" y="1964909"/>
                    <a:pt x="1116552" y="1966822"/>
                    <a:pt x="1113986" y="1966286"/>
                  </a:cubicBezTo>
                  <a:cubicBezTo>
                    <a:pt x="1106685" y="1964769"/>
                    <a:pt x="1105542" y="1960571"/>
                    <a:pt x="1109274" y="1954809"/>
                  </a:cubicBezTo>
                  <a:cubicBezTo>
                    <a:pt x="1114779" y="1946249"/>
                    <a:pt x="1121100" y="1938061"/>
                    <a:pt x="1129824" y="1932766"/>
                  </a:cubicBezTo>
                  <a:cubicBezTo>
                    <a:pt x="1136845" y="1928498"/>
                    <a:pt x="1142863" y="1923320"/>
                    <a:pt x="1148811" y="1917838"/>
                  </a:cubicBezTo>
                  <a:cubicBezTo>
                    <a:pt x="1151704" y="1915179"/>
                    <a:pt x="1155156" y="1910560"/>
                    <a:pt x="1159028" y="1913220"/>
                  </a:cubicBezTo>
                  <a:cubicBezTo>
                    <a:pt x="1164416" y="1916928"/>
                    <a:pt x="1166282" y="1913919"/>
                    <a:pt x="1169828" y="1910934"/>
                  </a:cubicBezTo>
                  <a:cubicBezTo>
                    <a:pt x="1173443" y="1907878"/>
                    <a:pt x="1178272" y="1906245"/>
                    <a:pt x="1182587" y="1904006"/>
                  </a:cubicBezTo>
                  <a:cubicBezTo>
                    <a:pt x="1187066" y="1901673"/>
                    <a:pt x="1192034" y="1895562"/>
                    <a:pt x="1196489" y="1899854"/>
                  </a:cubicBezTo>
                  <a:cubicBezTo>
                    <a:pt x="1201014" y="1904239"/>
                    <a:pt x="1204583" y="1910770"/>
                    <a:pt x="1204047" y="1918165"/>
                  </a:cubicBezTo>
                  <a:cubicBezTo>
                    <a:pt x="1202507" y="1939484"/>
                    <a:pt x="1208245" y="1947975"/>
                    <a:pt x="1227839" y="1953760"/>
                  </a:cubicBezTo>
                  <a:cubicBezTo>
                    <a:pt x="1228609" y="1953993"/>
                    <a:pt x="1229542" y="1954926"/>
                    <a:pt x="1230008" y="1954693"/>
                  </a:cubicBezTo>
                  <a:cubicBezTo>
                    <a:pt x="1247759" y="1946622"/>
                    <a:pt x="1245706" y="1961014"/>
                    <a:pt x="1248086" y="1970484"/>
                  </a:cubicBezTo>
                  <a:cubicBezTo>
                    <a:pt x="1248249" y="1971137"/>
                    <a:pt x="1249182" y="1971580"/>
                    <a:pt x="1250302" y="1972630"/>
                  </a:cubicBezTo>
                  <a:cubicBezTo>
                    <a:pt x="1255643" y="1967708"/>
                    <a:pt x="1255760" y="1959638"/>
                    <a:pt x="1261241" y="1954716"/>
                  </a:cubicBezTo>
                  <a:cubicBezTo>
                    <a:pt x="1266233" y="1950237"/>
                    <a:pt x="1270525" y="1948371"/>
                    <a:pt x="1275913" y="1953340"/>
                  </a:cubicBezTo>
                  <a:cubicBezTo>
                    <a:pt x="1281255" y="1958285"/>
                    <a:pt x="1280392" y="1963043"/>
                    <a:pt x="1275680" y="1968035"/>
                  </a:cubicBezTo>
                  <a:cubicBezTo>
                    <a:pt x="1272368" y="1971534"/>
                    <a:pt x="1269639" y="1975569"/>
                    <a:pt x="1266490" y="1979208"/>
                  </a:cubicBezTo>
                  <a:cubicBezTo>
                    <a:pt x="1264087" y="1981984"/>
                    <a:pt x="1260448" y="1985926"/>
                    <a:pt x="1257533" y="1984550"/>
                  </a:cubicBezTo>
                  <a:cubicBezTo>
                    <a:pt x="1240458" y="1976432"/>
                    <a:pt x="1235863" y="1992107"/>
                    <a:pt x="1227023" y="1999711"/>
                  </a:cubicBezTo>
                  <a:cubicBezTo>
                    <a:pt x="1216783" y="2008948"/>
                    <a:pt x="1211068" y="2024530"/>
                    <a:pt x="1199825" y="2029801"/>
                  </a:cubicBezTo>
                  <a:cubicBezTo>
                    <a:pt x="1185549" y="2036473"/>
                    <a:pt x="1170854" y="2039785"/>
                    <a:pt x="1158398" y="2051774"/>
                  </a:cubicBezTo>
                  <a:cubicBezTo>
                    <a:pt x="1152194" y="2057746"/>
                    <a:pt x="1143353" y="2060102"/>
                    <a:pt x="1142723" y="2070668"/>
                  </a:cubicBezTo>
                  <a:cubicBezTo>
                    <a:pt x="1142537" y="2073817"/>
                    <a:pt x="1142210" y="2077223"/>
                    <a:pt x="1140857" y="2079975"/>
                  </a:cubicBezTo>
                  <a:cubicBezTo>
                    <a:pt x="1138945" y="2083894"/>
                    <a:pt x="1135236" y="2085783"/>
                    <a:pt x="1130711" y="2084873"/>
                  </a:cubicBezTo>
                  <a:cubicBezTo>
                    <a:pt x="1127748" y="2084267"/>
                    <a:pt x="1124413" y="2082331"/>
                    <a:pt x="1125346" y="2079392"/>
                  </a:cubicBezTo>
                  <a:cubicBezTo>
                    <a:pt x="1127538" y="2072441"/>
                    <a:pt x="1123270" y="2062901"/>
                    <a:pt x="1134373" y="2059145"/>
                  </a:cubicBezTo>
                  <a:cubicBezTo>
                    <a:pt x="1140298" y="2057139"/>
                    <a:pt x="1139271" y="2045196"/>
                    <a:pt x="1133043" y="2043447"/>
                  </a:cubicBezTo>
                  <a:cubicBezTo>
                    <a:pt x="1123900" y="2040881"/>
                    <a:pt x="1122967" y="2035446"/>
                    <a:pt x="1127049" y="2025486"/>
                  </a:cubicBezTo>
                  <a:cubicBezTo>
                    <a:pt x="1118768" y="2032531"/>
                    <a:pt x="1119141" y="2041301"/>
                    <a:pt x="1113100" y="2046246"/>
                  </a:cubicBezTo>
                  <a:cubicBezTo>
                    <a:pt x="1117065" y="2050421"/>
                    <a:pt x="1128122" y="2048555"/>
                    <a:pt x="1124623" y="2054643"/>
                  </a:cubicBezTo>
                  <a:cubicBezTo>
                    <a:pt x="1119584" y="2063344"/>
                    <a:pt x="1117742" y="2071461"/>
                    <a:pt x="1118068" y="2080931"/>
                  </a:cubicBezTo>
                  <a:cubicBezTo>
                    <a:pt x="1118115" y="2082331"/>
                    <a:pt x="1115526" y="2083894"/>
                    <a:pt x="1114079" y="2085270"/>
                  </a:cubicBezTo>
                  <a:cubicBezTo>
                    <a:pt x="1110091" y="2089072"/>
                    <a:pt x="1106055" y="2092828"/>
                    <a:pt x="1100411" y="2098146"/>
                  </a:cubicBezTo>
                  <a:cubicBezTo>
                    <a:pt x="1107921" y="2099079"/>
                    <a:pt x="1111327" y="2105773"/>
                    <a:pt x="1117905" y="2100315"/>
                  </a:cubicBezTo>
                  <a:cubicBezTo>
                    <a:pt x="1124879" y="2094530"/>
                    <a:pt x="1126839" y="2099032"/>
                    <a:pt x="1127002" y="2105843"/>
                  </a:cubicBezTo>
                  <a:cubicBezTo>
                    <a:pt x="1127165" y="2112818"/>
                    <a:pt x="1126279" y="2120002"/>
                    <a:pt x="1128798" y="2126603"/>
                  </a:cubicBezTo>
                  <a:cubicBezTo>
                    <a:pt x="1132623" y="2126183"/>
                    <a:pt x="1132810" y="2123944"/>
                    <a:pt x="1133463" y="2122125"/>
                  </a:cubicBezTo>
                  <a:cubicBezTo>
                    <a:pt x="1137522" y="2111092"/>
                    <a:pt x="1141440" y="2100035"/>
                    <a:pt x="1145616" y="2089049"/>
                  </a:cubicBezTo>
                  <a:cubicBezTo>
                    <a:pt x="1148275" y="2082028"/>
                    <a:pt x="1155016" y="2078296"/>
                    <a:pt x="1160731" y="2080978"/>
                  </a:cubicBezTo>
                  <a:cubicBezTo>
                    <a:pt x="1167239" y="2084057"/>
                    <a:pt x="1163880" y="2090565"/>
                    <a:pt x="1160264" y="2095463"/>
                  </a:cubicBezTo>
                  <a:cubicBezTo>
                    <a:pt x="1153803" y="2104257"/>
                    <a:pt x="1152147" y="2115967"/>
                    <a:pt x="1144053" y="2123688"/>
                  </a:cubicBezTo>
                  <a:cubicBezTo>
                    <a:pt x="1135912" y="2131455"/>
                    <a:pt x="1139504" y="2140785"/>
                    <a:pt x="1139598" y="2149649"/>
                  </a:cubicBezTo>
                  <a:cubicBezTo>
                    <a:pt x="1139621" y="2152285"/>
                    <a:pt x="1140647" y="2156040"/>
                    <a:pt x="1143890" y="2156110"/>
                  </a:cubicBezTo>
                  <a:cubicBezTo>
                    <a:pt x="1146992" y="2156180"/>
                    <a:pt x="1148671" y="2153008"/>
                    <a:pt x="1148671" y="2149999"/>
                  </a:cubicBezTo>
                  <a:cubicBezTo>
                    <a:pt x="1148718" y="2141158"/>
                    <a:pt x="1154293" y="2135257"/>
                    <a:pt x="1160708" y="2131385"/>
                  </a:cubicBezTo>
                  <a:cubicBezTo>
                    <a:pt x="1167752" y="2127140"/>
                    <a:pt x="1173817" y="2121985"/>
                    <a:pt x="1179531" y="2116410"/>
                  </a:cubicBezTo>
                  <a:cubicBezTo>
                    <a:pt x="1192664" y="2103627"/>
                    <a:pt x="1207336" y="2092291"/>
                    <a:pt x="1209715" y="2071508"/>
                  </a:cubicBezTo>
                  <a:cubicBezTo>
                    <a:pt x="1210695" y="2062971"/>
                    <a:pt x="1216573" y="2055436"/>
                    <a:pt x="1225250" y="2049745"/>
                  </a:cubicBezTo>
                  <a:cubicBezTo>
                    <a:pt x="1239735" y="2040251"/>
                    <a:pt x="1250395" y="2026326"/>
                    <a:pt x="1260192" y="2011817"/>
                  </a:cubicBezTo>
                  <a:cubicBezTo>
                    <a:pt x="1252121" y="2015036"/>
                    <a:pt x="1247013" y="2022361"/>
                    <a:pt x="1238942" y="2025066"/>
                  </a:cubicBezTo>
                  <a:cubicBezTo>
                    <a:pt x="1230871" y="2027772"/>
                    <a:pt x="1224200" y="2032391"/>
                    <a:pt x="1221168" y="2040461"/>
                  </a:cubicBezTo>
                  <a:cubicBezTo>
                    <a:pt x="1216526" y="2052801"/>
                    <a:pt x="1203534" y="2055973"/>
                    <a:pt x="1195603" y="2064627"/>
                  </a:cubicBezTo>
                  <a:cubicBezTo>
                    <a:pt x="1193807" y="2066586"/>
                    <a:pt x="1190821" y="2066026"/>
                    <a:pt x="1188838" y="2064417"/>
                  </a:cubicBezTo>
                  <a:cubicBezTo>
                    <a:pt x="1181537" y="2058515"/>
                    <a:pt x="1177595" y="2062341"/>
                    <a:pt x="1173583" y="2068779"/>
                  </a:cubicBezTo>
                  <a:cubicBezTo>
                    <a:pt x="1171764" y="2071694"/>
                    <a:pt x="1168242" y="2073630"/>
                    <a:pt x="1165303" y="2075753"/>
                  </a:cubicBezTo>
                  <a:cubicBezTo>
                    <a:pt x="1163577" y="2076989"/>
                    <a:pt x="1161361" y="2077176"/>
                    <a:pt x="1159635" y="2075753"/>
                  </a:cubicBezTo>
                  <a:cubicBezTo>
                    <a:pt x="1157955" y="2074377"/>
                    <a:pt x="1158212" y="2072418"/>
                    <a:pt x="1158235" y="2070272"/>
                  </a:cubicBezTo>
                  <a:cubicBezTo>
                    <a:pt x="1158352" y="2062178"/>
                    <a:pt x="1183800" y="2045360"/>
                    <a:pt x="1190145" y="2046759"/>
                  </a:cubicBezTo>
                  <a:cubicBezTo>
                    <a:pt x="1195743" y="2047995"/>
                    <a:pt x="1198985" y="2046479"/>
                    <a:pt x="1200781" y="2041744"/>
                  </a:cubicBezTo>
                  <a:cubicBezTo>
                    <a:pt x="1203767" y="2033860"/>
                    <a:pt x="1210088" y="2028752"/>
                    <a:pt x="1215500" y="2022827"/>
                  </a:cubicBezTo>
                  <a:cubicBezTo>
                    <a:pt x="1221611" y="2016133"/>
                    <a:pt x="1226229" y="2008668"/>
                    <a:pt x="1226743" y="1999268"/>
                  </a:cubicBezTo>
                  <a:cubicBezTo>
                    <a:pt x="1233530" y="1998218"/>
                    <a:pt x="1240365" y="1994090"/>
                    <a:pt x="1246966" y="2000178"/>
                  </a:cubicBezTo>
                  <a:cubicBezTo>
                    <a:pt x="1247712" y="2000854"/>
                    <a:pt x="1250861" y="2000434"/>
                    <a:pt x="1251445" y="1999548"/>
                  </a:cubicBezTo>
                  <a:cubicBezTo>
                    <a:pt x="1256623" y="1991734"/>
                    <a:pt x="1262291" y="1992667"/>
                    <a:pt x="1271178" y="1994230"/>
                  </a:cubicBezTo>
                  <a:cubicBezTo>
                    <a:pt x="1287086" y="1997029"/>
                    <a:pt x="1289559" y="1998708"/>
                    <a:pt x="1282724" y="2015293"/>
                  </a:cubicBezTo>
                  <a:cubicBezTo>
                    <a:pt x="1294317" y="2013263"/>
                    <a:pt x="1302201" y="2016576"/>
                    <a:pt x="1302901" y="2029382"/>
                  </a:cubicBezTo>
                  <a:cubicBezTo>
                    <a:pt x="1303018" y="2031411"/>
                    <a:pt x="1303298" y="2034537"/>
                    <a:pt x="1305560" y="2033953"/>
                  </a:cubicBezTo>
                  <a:cubicBezTo>
                    <a:pt x="1320185" y="2030245"/>
                    <a:pt x="1328046" y="2048672"/>
                    <a:pt x="1342578" y="2044987"/>
                  </a:cubicBezTo>
                  <a:cubicBezTo>
                    <a:pt x="1343791" y="2044683"/>
                    <a:pt x="1346334" y="2045710"/>
                    <a:pt x="1346754" y="2046736"/>
                  </a:cubicBezTo>
                  <a:cubicBezTo>
                    <a:pt x="1352118" y="2059798"/>
                    <a:pt x="1362802" y="2059308"/>
                    <a:pt x="1374558" y="2059705"/>
                  </a:cubicBezTo>
                  <a:cubicBezTo>
                    <a:pt x="1386804" y="2060125"/>
                    <a:pt x="1396484" y="2068965"/>
                    <a:pt x="1405721" y="2076220"/>
                  </a:cubicBezTo>
                  <a:cubicBezTo>
                    <a:pt x="1410316" y="2079812"/>
                    <a:pt x="1411552" y="2080302"/>
                    <a:pt x="1416148" y="2076873"/>
                  </a:cubicBezTo>
                  <a:cubicBezTo>
                    <a:pt x="1420813" y="2073397"/>
                    <a:pt x="1426714" y="2065140"/>
                    <a:pt x="1432592" y="2071065"/>
                  </a:cubicBezTo>
                  <a:cubicBezTo>
                    <a:pt x="1439940" y="2078436"/>
                    <a:pt x="1454028" y="2081515"/>
                    <a:pt x="1452022" y="2096233"/>
                  </a:cubicBezTo>
                  <a:cubicBezTo>
                    <a:pt x="1451393" y="2100875"/>
                    <a:pt x="1452372" y="2104654"/>
                    <a:pt x="1455405" y="2108573"/>
                  </a:cubicBezTo>
                  <a:cubicBezTo>
                    <a:pt x="1462146" y="2117320"/>
                    <a:pt x="1458390" y="2128166"/>
                    <a:pt x="1447264" y="2130685"/>
                  </a:cubicBezTo>
                  <a:cubicBezTo>
                    <a:pt x="1437887" y="2132808"/>
                    <a:pt x="1428207" y="2132481"/>
                    <a:pt x="1418480" y="2130382"/>
                  </a:cubicBezTo>
                  <a:cubicBezTo>
                    <a:pt x="1396274" y="2125600"/>
                    <a:pt x="1374231" y="2119396"/>
                    <a:pt x="1351442" y="2118206"/>
                  </a:cubicBezTo>
                  <a:cubicBezTo>
                    <a:pt x="1341482" y="2117693"/>
                    <a:pt x="1333085" y="2115827"/>
                    <a:pt x="1327603" y="2106870"/>
                  </a:cubicBezTo>
                  <a:cubicBezTo>
                    <a:pt x="1326507" y="2105097"/>
                    <a:pt x="1325504" y="2103231"/>
                    <a:pt x="1323078" y="2103534"/>
                  </a:cubicBezTo>
                  <a:cubicBezTo>
                    <a:pt x="1300032" y="2106357"/>
                    <a:pt x="1292521" y="2084710"/>
                    <a:pt x="1279132" y="2073607"/>
                  </a:cubicBezTo>
                  <a:cubicBezTo>
                    <a:pt x="1271201" y="2067029"/>
                    <a:pt x="1261755" y="2062621"/>
                    <a:pt x="1254454" y="2055390"/>
                  </a:cubicBezTo>
                  <a:cubicBezTo>
                    <a:pt x="1253591" y="2054550"/>
                    <a:pt x="1250768" y="2054154"/>
                    <a:pt x="1250162" y="2054807"/>
                  </a:cubicBezTo>
                  <a:cubicBezTo>
                    <a:pt x="1240971" y="2064370"/>
                    <a:pt x="1227746" y="2070272"/>
                    <a:pt x="1222007" y="2084780"/>
                  </a:cubicBezTo>
                  <a:cubicBezTo>
                    <a:pt x="1228749" y="2085247"/>
                    <a:pt x="1230778" y="2081165"/>
                    <a:pt x="1233087" y="2077619"/>
                  </a:cubicBezTo>
                  <a:cubicBezTo>
                    <a:pt x="1236423" y="2072488"/>
                    <a:pt x="1240948" y="2068965"/>
                    <a:pt x="1247153" y="2070598"/>
                  </a:cubicBezTo>
                  <a:cubicBezTo>
                    <a:pt x="1253731" y="2072348"/>
                    <a:pt x="1259235" y="2076476"/>
                    <a:pt x="1259469" y="2083940"/>
                  </a:cubicBezTo>
                  <a:cubicBezTo>
                    <a:pt x="1259655" y="2090005"/>
                    <a:pt x="1261755" y="2094530"/>
                    <a:pt x="1265440" y="2099242"/>
                  </a:cubicBezTo>
                  <a:cubicBezTo>
                    <a:pt x="1269639" y="2104607"/>
                    <a:pt x="1270362" y="2110858"/>
                    <a:pt x="1266630" y="2117413"/>
                  </a:cubicBezTo>
                  <a:cubicBezTo>
                    <a:pt x="1263667" y="2122661"/>
                    <a:pt x="1261661" y="2128446"/>
                    <a:pt x="1259259" y="2133997"/>
                  </a:cubicBezTo>
                  <a:cubicBezTo>
                    <a:pt x="1259259" y="2133997"/>
                    <a:pt x="1259329" y="2134231"/>
                    <a:pt x="1259329" y="2134231"/>
                  </a:cubicBezTo>
                  <a:cubicBezTo>
                    <a:pt x="1245636" y="2142861"/>
                    <a:pt x="1234510" y="2155924"/>
                    <a:pt x="1216199" y="2156250"/>
                  </a:cubicBezTo>
                  <a:cubicBezTo>
                    <a:pt x="1209272" y="2156367"/>
                    <a:pt x="1196862" y="2182002"/>
                    <a:pt x="1199055" y="2188696"/>
                  </a:cubicBezTo>
                  <a:cubicBezTo>
                    <a:pt x="1200385" y="2192708"/>
                    <a:pt x="1202670" y="2192452"/>
                    <a:pt x="1205470" y="2190632"/>
                  </a:cubicBezTo>
                  <a:cubicBezTo>
                    <a:pt x="1208502" y="2188650"/>
                    <a:pt x="1211464" y="2186504"/>
                    <a:pt x="1214380" y="2184334"/>
                  </a:cubicBezTo>
                  <a:cubicBezTo>
                    <a:pt x="1218089" y="2181535"/>
                    <a:pt x="1221914" y="2182912"/>
                    <a:pt x="1224293" y="2185501"/>
                  </a:cubicBezTo>
                  <a:cubicBezTo>
                    <a:pt x="1227489" y="2188976"/>
                    <a:pt x="1222917" y="2191519"/>
                    <a:pt x="1221075" y="2192732"/>
                  </a:cubicBezTo>
                  <a:cubicBezTo>
                    <a:pt x="1213890" y="2197443"/>
                    <a:pt x="1214007" y="2204441"/>
                    <a:pt x="1212817" y="2212558"/>
                  </a:cubicBezTo>
                  <a:cubicBezTo>
                    <a:pt x="1215406" y="2211509"/>
                    <a:pt x="1216876" y="2211066"/>
                    <a:pt x="1218182" y="2210343"/>
                  </a:cubicBezTo>
                  <a:cubicBezTo>
                    <a:pt x="1222917" y="2207777"/>
                    <a:pt x="1228865" y="2201199"/>
                    <a:pt x="1232831" y="2206494"/>
                  </a:cubicBezTo>
                  <a:cubicBezTo>
                    <a:pt x="1237309" y="2212489"/>
                    <a:pt x="1229378" y="2218203"/>
                    <a:pt x="1225810" y="2222938"/>
                  </a:cubicBezTo>
                  <a:cubicBezTo>
                    <a:pt x="1221891" y="2228163"/>
                    <a:pt x="1213680" y="2229586"/>
                    <a:pt x="1209948" y="2224198"/>
                  </a:cubicBezTo>
                  <a:cubicBezTo>
                    <a:pt x="1205866" y="2218320"/>
                    <a:pt x="1203067" y="2218740"/>
                    <a:pt x="1198798" y="2222029"/>
                  </a:cubicBezTo>
                  <a:cubicBezTo>
                    <a:pt x="1193737" y="2225924"/>
                    <a:pt x="1191684" y="2230823"/>
                    <a:pt x="1195603" y="2236817"/>
                  </a:cubicBezTo>
                  <a:cubicBezTo>
                    <a:pt x="1196489" y="2238170"/>
                    <a:pt x="1197655" y="2239406"/>
                    <a:pt x="1198262" y="2240876"/>
                  </a:cubicBezTo>
                  <a:cubicBezTo>
                    <a:pt x="1201131" y="2247920"/>
                    <a:pt x="1202834" y="2248387"/>
                    <a:pt x="1209248" y="2242439"/>
                  </a:cubicBezTo>
                  <a:cubicBezTo>
                    <a:pt x="1219372" y="2232992"/>
                    <a:pt x="1230195" y="2221492"/>
                    <a:pt x="1247129" y="2229073"/>
                  </a:cubicBezTo>
                  <a:cubicBezTo>
                    <a:pt x="1250022" y="2230379"/>
                    <a:pt x="1250908" y="2226974"/>
                    <a:pt x="1251794" y="2224781"/>
                  </a:cubicBezTo>
                  <a:cubicBezTo>
                    <a:pt x="1252844" y="2222169"/>
                    <a:pt x="1253591" y="2218623"/>
                    <a:pt x="1257369" y="2220069"/>
                  </a:cubicBezTo>
                  <a:cubicBezTo>
                    <a:pt x="1261171" y="2221516"/>
                    <a:pt x="1260658" y="2224944"/>
                    <a:pt x="1259795" y="2228373"/>
                  </a:cubicBezTo>
                  <a:cubicBezTo>
                    <a:pt x="1258419" y="2233855"/>
                    <a:pt x="1257416" y="2239453"/>
                    <a:pt x="1256320" y="2245005"/>
                  </a:cubicBezTo>
                  <a:cubicBezTo>
                    <a:pt x="1255946" y="2246917"/>
                    <a:pt x="1254570" y="2249040"/>
                    <a:pt x="1256390" y="2250696"/>
                  </a:cubicBezTo>
                  <a:cubicBezTo>
                    <a:pt x="1258652" y="2252749"/>
                    <a:pt x="1260798" y="2250579"/>
                    <a:pt x="1263061" y="2250160"/>
                  </a:cubicBezTo>
                  <a:cubicBezTo>
                    <a:pt x="1268053" y="2249227"/>
                    <a:pt x="1273417" y="2240456"/>
                    <a:pt x="1277616" y="2247664"/>
                  </a:cubicBezTo>
                  <a:cubicBezTo>
                    <a:pt x="1282234" y="2255618"/>
                    <a:pt x="1272321" y="2257134"/>
                    <a:pt x="1268239" y="2261496"/>
                  </a:cubicBezTo>
                  <a:cubicBezTo>
                    <a:pt x="1261708" y="2268517"/>
                    <a:pt x="1256670" y="2276914"/>
                    <a:pt x="1247059" y="2280530"/>
                  </a:cubicBezTo>
                  <a:cubicBezTo>
                    <a:pt x="1253964" y="2289137"/>
                    <a:pt x="1260542" y="2293802"/>
                    <a:pt x="1270035" y="2284565"/>
                  </a:cubicBezTo>
                  <a:cubicBezTo>
                    <a:pt x="1273044" y="2281626"/>
                    <a:pt x="1278852" y="2277964"/>
                    <a:pt x="1282048" y="2285008"/>
                  </a:cubicBezTo>
                  <a:cubicBezTo>
                    <a:pt x="1284777" y="2291050"/>
                    <a:pt x="1281162" y="2295831"/>
                    <a:pt x="1275610" y="2297254"/>
                  </a:cubicBezTo>
                  <a:cubicBezTo>
                    <a:pt x="1267539" y="2299330"/>
                    <a:pt x="1260705" y="2302969"/>
                    <a:pt x="1254244" y="2308731"/>
                  </a:cubicBezTo>
                  <a:cubicBezTo>
                    <a:pt x="1258419" y="2310643"/>
                    <a:pt x="1263924" y="2308800"/>
                    <a:pt x="1266233" y="2313256"/>
                  </a:cubicBezTo>
                  <a:cubicBezTo>
                    <a:pt x="1270572" y="2321583"/>
                    <a:pt x="1276403" y="2319484"/>
                    <a:pt x="1282374" y="2315961"/>
                  </a:cubicBezTo>
                  <a:cubicBezTo>
                    <a:pt x="1287716" y="2312813"/>
                    <a:pt x="1294271" y="2308311"/>
                    <a:pt x="1297793" y="2315775"/>
                  </a:cubicBezTo>
                  <a:cubicBezTo>
                    <a:pt x="1301315" y="2323192"/>
                    <a:pt x="1292778" y="2325945"/>
                    <a:pt x="1287786" y="2328324"/>
                  </a:cubicBezTo>
                  <a:cubicBezTo>
                    <a:pt x="1273231" y="2335298"/>
                    <a:pt x="1258256" y="2341363"/>
                    <a:pt x="1243537" y="2347941"/>
                  </a:cubicBezTo>
                  <a:cubicBezTo>
                    <a:pt x="1240691" y="2349224"/>
                    <a:pt x="1236166" y="2350390"/>
                    <a:pt x="1236656" y="2353982"/>
                  </a:cubicBezTo>
                  <a:cubicBezTo>
                    <a:pt x="1238196" y="2365435"/>
                    <a:pt x="1229775" y="2366252"/>
                    <a:pt x="1222497" y="2367884"/>
                  </a:cubicBezTo>
                  <a:cubicBezTo>
                    <a:pt x="1216223" y="2369284"/>
                    <a:pt x="1211371" y="2372270"/>
                    <a:pt x="1207149" y="2376958"/>
                  </a:cubicBezTo>
                  <a:cubicBezTo>
                    <a:pt x="1202554" y="2382090"/>
                    <a:pt x="1197632" y="2386918"/>
                    <a:pt x="1190938" y="2389414"/>
                  </a:cubicBezTo>
                  <a:cubicBezTo>
                    <a:pt x="1186482" y="2391070"/>
                    <a:pt x="1178598" y="2388574"/>
                    <a:pt x="1179042" y="2396528"/>
                  </a:cubicBezTo>
                  <a:cubicBezTo>
                    <a:pt x="1179415" y="2403433"/>
                    <a:pt x="1179811" y="2411504"/>
                    <a:pt x="1188535" y="2414512"/>
                  </a:cubicBezTo>
                  <a:lnTo>
                    <a:pt x="1188185" y="2414163"/>
                  </a:lnTo>
                  <a:cubicBezTo>
                    <a:pt x="1188745" y="2416519"/>
                    <a:pt x="1199312" y="2477212"/>
                    <a:pt x="1216853" y="2491861"/>
                  </a:cubicBezTo>
                  <a:cubicBezTo>
                    <a:pt x="1211674" y="2478612"/>
                    <a:pt x="1212561" y="2463730"/>
                    <a:pt x="1204583" y="2451391"/>
                  </a:cubicBezTo>
                  <a:cubicBezTo>
                    <a:pt x="1201831" y="2447145"/>
                    <a:pt x="1203230" y="2442363"/>
                    <a:pt x="1206193" y="2438911"/>
                  </a:cubicBezTo>
                  <a:cubicBezTo>
                    <a:pt x="1209668" y="2434853"/>
                    <a:pt x="1214707" y="2436882"/>
                    <a:pt x="1218695" y="2438165"/>
                  </a:cubicBezTo>
                  <a:cubicBezTo>
                    <a:pt x="1232924" y="2442807"/>
                    <a:pt x="1244424" y="2451157"/>
                    <a:pt x="1252891" y="2463846"/>
                  </a:cubicBezTo>
                  <a:cubicBezTo>
                    <a:pt x="1259515" y="2473760"/>
                    <a:pt x="1271785" y="2477142"/>
                    <a:pt x="1280019" y="2485493"/>
                  </a:cubicBezTo>
                  <a:cubicBezTo>
                    <a:pt x="1283004" y="2488525"/>
                    <a:pt x="1285850" y="2486216"/>
                    <a:pt x="1286410" y="2481900"/>
                  </a:cubicBezTo>
                  <a:cubicBezTo>
                    <a:pt x="1287576" y="2472687"/>
                    <a:pt x="1292731" y="2465572"/>
                    <a:pt x="1298049" y="2458248"/>
                  </a:cubicBezTo>
                  <a:cubicBezTo>
                    <a:pt x="1302225" y="2452510"/>
                    <a:pt x="1304534" y="2445886"/>
                    <a:pt x="1304067" y="2437932"/>
                  </a:cubicBezTo>
                  <a:cubicBezTo>
                    <a:pt x="1303368" y="2425826"/>
                    <a:pt x="1304277" y="2413486"/>
                    <a:pt x="1314027" y="2404436"/>
                  </a:cubicBezTo>
                  <a:cubicBezTo>
                    <a:pt x="1312628" y="2402220"/>
                    <a:pt x="1311088" y="2402616"/>
                    <a:pt x="1309572" y="2403013"/>
                  </a:cubicBezTo>
                  <a:cubicBezTo>
                    <a:pt x="1303508" y="2404576"/>
                    <a:pt x="1297210" y="2403736"/>
                    <a:pt x="1294970" y="2397811"/>
                  </a:cubicBezTo>
                  <a:cubicBezTo>
                    <a:pt x="1292405" y="2391000"/>
                    <a:pt x="1299099" y="2388854"/>
                    <a:pt x="1303718" y="2385425"/>
                  </a:cubicBezTo>
                  <a:cubicBezTo>
                    <a:pt x="1317433" y="2375279"/>
                    <a:pt x="1333085" y="2366462"/>
                    <a:pt x="1335417" y="2346821"/>
                  </a:cubicBezTo>
                  <a:cubicBezTo>
                    <a:pt x="1335884" y="2342973"/>
                    <a:pt x="1338683" y="2340337"/>
                    <a:pt x="1341552" y="2338028"/>
                  </a:cubicBezTo>
                  <a:cubicBezTo>
                    <a:pt x="1350392" y="2330960"/>
                    <a:pt x="1359769" y="2324569"/>
                    <a:pt x="1360912" y="2311576"/>
                  </a:cubicBezTo>
                  <a:cubicBezTo>
                    <a:pt x="1361332" y="2306841"/>
                    <a:pt x="1366090" y="2307004"/>
                    <a:pt x="1369729" y="2308497"/>
                  </a:cubicBezTo>
                  <a:cubicBezTo>
                    <a:pt x="1379083" y="2312346"/>
                    <a:pt x="1383282" y="2308334"/>
                    <a:pt x="1385054" y="2299377"/>
                  </a:cubicBezTo>
                  <a:cubicBezTo>
                    <a:pt x="1385661" y="2296251"/>
                    <a:pt x="1387154" y="2293219"/>
                    <a:pt x="1388600" y="2290350"/>
                  </a:cubicBezTo>
                  <a:cubicBezTo>
                    <a:pt x="1390513" y="2286548"/>
                    <a:pt x="1390419" y="2283819"/>
                    <a:pt x="1386407" y="2281206"/>
                  </a:cubicBezTo>
                  <a:cubicBezTo>
                    <a:pt x="1383165" y="2279107"/>
                    <a:pt x="1381019" y="2277614"/>
                    <a:pt x="1376844" y="2280110"/>
                  </a:cubicBezTo>
                  <a:cubicBezTo>
                    <a:pt x="1359256" y="2290560"/>
                    <a:pt x="1351442" y="2285848"/>
                    <a:pt x="1351512" y="2264878"/>
                  </a:cubicBezTo>
                  <a:cubicBezTo>
                    <a:pt x="1351535" y="2259816"/>
                    <a:pt x="1350696" y="2258673"/>
                    <a:pt x="1345494" y="2259560"/>
                  </a:cubicBezTo>
                  <a:cubicBezTo>
                    <a:pt x="1335767" y="2261216"/>
                    <a:pt x="1334577" y="2255455"/>
                    <a:pt x="1336653" y="2247734"/>
                  </a:cubicBezTo>
                  <a:cubicBezTo>
                    <a:pt x="1337936" y="2242999"/>
                    <a:pt x="1343371" y="2239453"/>
                    <a:pt x="1340036" y="2233272"/>
                  </a:cubicBezTo>
                  <a:cubicBezTo>
                    <a:pt x="1339009" y="2231359"/>
                    <a:pt x="1341855" y="2230169"/>
                    <a:pt x="1344141" y="2230566"/>
                  </a:cubicBezTo>
                  <a:cubicBezTo>
                    <a:pt x="1347103" y="2231079"/>
                    <a:pt x="1350765" y="2231522"/>
                    <a:pt x="1349319" y="2227067"/>
                  </a:cubicBezTo>
                  <a:cubicBezTo>
                    <a:pt x="1348316" y="2224035"/>
                    <a:pt x="1344654" y="2224758"/>
                    <a:pt x="1341832" y="2225761"/>
                  </a:cubicBezTo>
                  <a:cubicBezTo>
                    <a:pt x="1339009" y="2226764"/>
                    <a:pt x="1337237" y="2228863"/>
                    <a:pt x="1335440" y="2231126"/>
                  </a:cubicBezTo>
                  <a:cubicBezTo>
                    <a:pt x="1333434" y="2233668"/>
                    <a:pt x="1331545" y="2236747"/>
                    <a:pt x="1328839" y="2238170"/>
                  </a:cubicBezTo>
                  <a:cubicBezTo>
                    <a:pt x="1321445" y="2242089"/>
                    <a:pt x="1312581" y="2248340"/>
                    <a:pt x="1305444" y="2240899"/>
                  </a:cubicBezTo>
                  <a:cubicBezTo>
                    <a:pt x="1297653" y="2232735"/>
                    <a:pt x="1307916" y="2227464"/>
                    <a:pt x="1312325" y="2221982"/>
                  </a:cubicBezTo>
                  <a:cubicBezTo>
                    <a:pt x="1316827" y="2216361"/>
                    <a:pt x="1323054" y="2212465"/>
                    <a:pt x="1326763" y="2205841"/>
                  </a:cubicBezTo>
                  <a:cubicBezTo>
                    <a:pt x="1334274" y="2192405"/>
                    <a:pt x="1347896" y="2191939"/>
                    <a:pt x="1357577" y="2204301"/>
                  </a:cubicBezTo>
                  <a:cubicBezTo>
                    <a:pt x="1359279" y="2206494"/>
                    <a:pt x="1359746" y="2210203"/>
                    <a:pt x="1362825" y="2210669"/>
                  </a:cubicBezTo>
                  <a:cubicBezTo>
                    <a:pt x="1375304" y="2212582"/>
                    <a:pt x="1375724" y="2219276"/>
                    <a:pt x="1374628" y="2230659"/>
                  </a:cubicBezTo>
                  <a:cubicBezTo>
                    <a:pt x="1373578" y="2241342"/>
                    <a:pt x="1371292" y="2247500"/>
                    <a:pt x="1360446" y="2248620"/>
                  </a:cubicBezTo>
                  <a:cubicBezTo>
                    <a:pt x="1361169" y="2253425"/>
                    <a:pt x="1364388" y="2251699"/>
                    <a:pt x="1366161" y="2251489"/>
                  </a:cubicBezTo>
                  <a:cubicBezTo>
                    <a:pt x="1377123" y="2250160"/>
                    <a:pt x="1382582" y="2255898"/>
                    <a:pt x="1385521" y="2265555"/>
                  </a:cubicBezTo>
                  <a:cubicBezTo>
                    <a:pt x="1386384" y="2268400"/>
                    <a:pt x="1386757" y="2271013"/>
                    <a:pt x="1389953" y="2273439"/>
                  </a:cubicBezTo>
                  <a:cubicBezTo>
                    <a:pt x="1402595" y="2283072"/>
                    <a:pt x="1407167" y="2269170"/>
                    <a:pt x="1413582" y="2264785"/>
                  </a:cubicBezTo>
                  <a:cubicBezTo>
                    <a:pt x="1420439" y="2260096"/>
                    <a:pt x="1424778" y="2253169"/>
                    <a:pt x="1434178" y="2259117"/>
                  </a:cubicBezTo>
                  <a:cubicBezTo>
                    <a:pt x="1437910" y="2261473"/>
                    <a:pt x="1438563" y="2258230"/>
                    <a:pt x="1439660" y="2255338"/>
                  </a:cubicBezTo>
                  <a:cubicBezTo>
                    <a:pt x="1443345" y="2245541"/>
                    <a:pt x="1443812" y="2240316"/>
                    <a:pt x="1441269" y="2228350"/>
                  </a:cubicBezTo>
                  <a:cubicBezTo>
                    <a:pt x="1425478" y="2237470"/>
                    <a:pt x="1410806" y="2248200"/>
                    <a:pt x="1397184" y="2260470"/>
                  </a:cubicBezTo>
                  <a:cubicBezTo>
                    <a:pt x="1394245" y="2263129"/>
                    <a:pt x="1389113" y="2264482"/>
                    <a:pt x="1386291" y="2260376"/>
                  </a:cubicBezTo>
                  <a:cubicBezTo>
                    <a:pt x="1383608" y="2256481"/>
                    <a:pt x="1385287" y="2251816"/>
                    <a:pt x="1387923" y="2247920"/>
                  </a:cubicBezTo>
                  <a:cubicBezTo>
                    <a:pt x="1391142" y="2243162"/>
                    <a:pt x="1399633" y="2239710"/>
                    <a:pt x="1391212" y="2232175"/>
                  </a:cubicBezTo>
                  <a:cubicBezTo>
                    <a:pt x="1389649" y="2230776"/>
                    <a:pt x="1391399" y="2226997"/>
                    <a:pt x="1393475" y="2225854"/>
                  </a:cubicBezTo>
                  <a:cubicBezTo>
                    <a:pt x="1409383" y="2217060"/>
                    <a:pt x="1422819" y="2203462"/>
                    <a:pt x="1443625" y="2204068"/>
                  </a:cubicBezTo>
                  <a:cubicBezTo>
                    <a:pt x="1447311" y="2204161"/>
                    <a:pt x="1460910" y="2204348"/>
                    <a:pt x="1462636" y="2194271"/>
                  </a:cubicBezTo>
                  <a:cubicBezTo>
                    <a:pt x="1465225" y="2179249"/>
                    <a:pt x="1477284" y="2172928"/>
                    <a:pt x="1487477" y="2164904"/>
                  </a:cubicBezTo>
                  <a:cubicBezTo>
                    <a:pt x="1491116" y="2162035"/>
                    <a:pt x="1494172" y="2159329"/>
                    <a:pt x="1495665" y="2154851"/>
                  </a:cubicBezTo>
                  <a:cubicBezTo>
                    <a:pt x="1498954" y="2145077"/>
                    <a:pt x="1504412" y="2137100"/>
                    <a:pt x="1512833" y="2130592"/>
                  </a:cubicBezTo>
                  <a:cubicBezTo>
                    <a:pt x="1524892" y="2121285"/>
                    <a:pt x="1525009" y="2112211"/>
                    <a:pt x="1515025" y="2100805"/>
                  </a:cubicBezTo>
                  <a:cubicBezTo>
                    <a:pt x="1513789" y="2099405"/>
                    <a:pt x="1512973" y="2098612"/>
                    <a:pt x="1511176" y="2099289"/>
                  </a:cubicBezTo>
                  <a:cubicBezTo>
                    <a:pt x="1491046" y="2106846"/>
                    <a:pt x="1479920" y="2088816"/>
                    <a:pt x="1464898" y="2082331"/>
                  </a:cubicBezTo>
                  <a:cubicBezTo>
                    <a:pt x="1457154" y="2078972"/>
                    <a:pt x="1457317" y="2073444"/>
                    <a:pt x="1461143" y="2061921"/>
                  </a:cubicBezTo>
                  <a:cubicBezTo>
                    <a:pt x="1453772" y="2065443"/>
                    <a:pt x="1446704" y="2070551"/>
                    <a:pt x="1440546" y="2062084"/>
                  </a:cubicBezTo>
                  <a:cubicBezTo>
                    <a:pt x="1437747" y="2058236"/>
                    <a:pt x="1438797" y="2036986"/>
                    <a:pt x="1442296" y="2032904"/>
                  </a:cubicBezTo>
                  <a:cubicBezTo>
                    <a:pt x="1443532" y="2031457"/>
                    <a:pt x="1445445" y="2030221"/>
                    <a:pt x="1447287" y="2029755"/>
                  </a:cubicBezTo>
                  <a:cubicBezTo>
                    <a:pt x="1452372" y="2028495"/>
                    <a:pt x="1474602" y="2039412"/>
                    <a:pt x="1476584" y="2044683"/>
                  </a:cubicBezTo>
                  <a:cubicBezTo>
                    <a:pt x="1478847" y="2050701"/>
                    <a:pt x="1481576" y="2046969"/>
                    <a:pt x="1483466" y="2045313"/>
                  </a:cubicBezTo>
                  <a:cubicBezTo>
                    <a:pt x="1491676" y="2038082"/>
                    <a:pt x="1498744" y="2038758"/>
                    <a:pt x="1504599" y="2047949"/>
                  </a:cubicBezTo>
                  <a:cubicBezTo>
                    <a:pt x="1506231" y="2050515"/>
                    <a:pt x="1507048" y="2051821"/>
                    <a:pt x="1509800" y="2049278"/>
                  </a:cubicBezTo>
                  <a:cubicBezTo>
                    <a:pt x="1515888" y="2043634"/>
                    <a:pt x="1523119" y="2044777"/>
                    <a:pt x="1530467" y="2045850"/>
                  </a:cubicBezTo>
                  <a:cubicBezTo>
                    <a:pt x="1535878" y="2046643"/>
                    <a:pt x="1541337" y="2046526"/>
                    <a:pt x="1541920" y="2038898"/>
                  </a:cubicBezTo>
                  <a:lnTo>
                    <a:pt x="1541570" y="2039272"/>
                  </a:lnTo>
                  <a:cubicBezTo>
                    <a:pt x="1548194" y="2036986"/>
                    <a:pt x="1555099" y="2033697"/>
                    <a:pt x="1557315" y="2044823"/>
                  </a:cubicBezTo>
                  <a:cubicBezTo>
                    <a:pt x="1568558" y="2036449"/>
                    <a:pt x="1572267" y="2012750"/>
                    <a:pt x="1582157" y="2034513"/>
                  </a:cubicBezTo>
                  <a:cubicBezTo>
                    <a:pt x="1586752" y="2021684"/>
                    <a:pt x="1585259" y="2009485"/>
                    <a:pt x="1590087" y="1998592"/>
                  </a:cubicBezTo>
                  <a:cubicBezTo>
                    <a:pt x="1591813" y="1994696"/>
                    <a:pt x="1589178" y="1991921"/>
                    <a:pt x="1585259" y="1990171"/>
                  </a:cubicBezTo>
                  <a:cubicBezTo>
                    <a:pt x="1580431" y="1988025"/>
                    <a:pt x="1575975" y="1985716"/>
                    <a:pt x="1570214" y="1986882"/>
                  </a:cubicBezTo>
                  <a:cubicBezTo>
                    <a:pt x="1562330" y="1988492"/>
                    <a:pt x="1561583" y="1976082"/>
                    <a:pt x="1556078" y="1977389"/>
                  </a:cubicBezTo>
                  <a:cubicBezTo>
                    <a:pt x="1549874" y="1978858"/>
                    <a:pt x="1544625" y="1982380"/>
                    <a:pt x="1537721" y="1979651"/>
                  </a:cubicBezTo>
                  <a:cubicBezTo>
                    <a:pt x="1530583" y="1976852"/>
                    <a:pt x="1526548" y="1972234"/>
                    <a:pt x="1526548" y="1962530"/>
                  </a:cubicBezTo>
                  <a:cubicBezTo>
                    <a:pt x="1519574" y="1970951"/>
                    <a:pt x="1513182" y="1974706"/>
                    <a:pt x="1504762" y="1967965"/>
                  </a:cubicBezTo>
                  <a:cubicBezTo>
                    <a:pt x="1502056" y="1965796"/>
                    <a:pt x="1498697" y="1966355"/>
                    <a:pt x="1496085" y="1969295"/>
                  </a:cubicBezTo>
                  <a:cubicBezTo>
                    <a:pt x="1490463" y="1975639"/>
                    <a:pt x="1484142" y="1974380"/>
                    <a:pt x="1477307" y="1971324"/>
                  </a:cubicBezTo>
                  <a:cubicBezTo>
                    <a:pt x="1460163" y="1963650"/>
                    <a:pt x="1440243" y="1961107"/>
                    <a:pt x="1426038" y="1948301"/>
                  </a:cubicBezTo>
                  <a:cubicBezTo>
                    <a:pt x="1414351" y="1937781"/>
                    <a:pt x="1400683" y="1929571"/>
                    <a:pt x="1386920" y="1926399"/>
                  </a:cubicBezTo>
                  <a:cubicBezTo>
                    <a:pt x="1371269" y="1922783"/>
                    <a:pt x="1363805" y="1910047"/>
                    <a:pt x="1351022" y="1904076"/>
                  </a:cubicBezTo>
                  <a:cubicBezTo>
                    <a:pt x="1339919" y="1898898"/>
                    <a:pt x="1341319" y="1891830"/>
                    <a:pt x="1350066" y="1884925"/>
                  </a:cubicBezTo>
                  <a:cubicBezTo>
                    <a:pt x="1351255" y="1883992"/>
                    <a:pt x="1351955" y="1882406"/>
                    <a:pt x="1353775" y="1879864"/>
                  </a:cubicBezTo>
                  <a:cubicBezTo>
                    <a:pt x="1345914" y="1879164"/>
                    <a:pt x="1341948" y="1884132"/>
                    <a:pt x="1337400" y="1887141"/>
                  </a:cubicBezTo>
                  <a:cubicBezTo>
                    <a:pt x="1333365" y="1889800"/>
                    <a:pt x="1328979" y="1892506"/>
                    <a:pt x="1325574" y="1888121"/>
                  </a:cubicBezTo>
                  <a:cubicBezTo>
                    <a:pt x="1318553" y="1879117"/>
                    <a:pt x="1306447" y="1879957"/>
                    <a:pt x="1298539" y="1872959"/>
                  </a:cubicBezTo>
                  <a:cubicBezTo>
                    <a:pt x="1296417" y="1871093"/>
                    <a:pt x="1292801" y="1869927"/>
                    <a:pt x="1291005" y="1872983"/>
                  </a:cubicBezTo>
                  <a:cubicBezTo>
                    <a:pt x="1288532" y="1877181"/>
                    <a:pt x="1293198" y="1877321"/>
                    <a:pt x="1295367" y="1878231"/>
                  </a:cubicBezTo>
                  <a:cubicBezTo>
                    <a:pt x="1298959" y="1879770"/>
                    <a:pt x="1302435" y="1881450"/>
                    <a:pt x="1301385" y="1885928"/>
                  </a:cubicBezTo>
                  <a:cubicBezTo>
                    <a:pt x="1300429" y="1889964"/>
                    <a:pt x="1296906" y="1891130"/>
                    <a:pt x="1292894" y="1891410"/>
                  </a:cubicBezTo>
                  <a:cubicBezTo>
                    <a:pt x="1289722" y="1891643"/>
                    <a:pt x="1286596" y="1892646"/>
                    <a:pt x="1283447" y="1893323"/>
                  </a:cubicBezTo>
                  <a:cubicBezTo>
                    <a:pt x="1276776" y="1894745"/>
                    <a:pt x="1274817" y="1892250"/>
                    <a:pt x="1278013" y="1886325"/>
                  </a:cubicBezTo>
                  <a:cubicBezTo>
                    <a:pt x="1279995" y="1882639"/>
                    <a:pt x="1283308" y="1879677"/>
                    <a:pt x="1275843" y="1878138"/>
                  </a:cubicBezTo>
                  <a:cubicBezTo>
                    <a:pt x="1270688" y="1877088"/>
                    <a:pt x="1270222" y="1872516"/>
                    <a:pt x="1272624" y="1868458"/>
                  </a:cubicBezTo>
                  <a:cubicBezTo>
                    <a:pt x="1275610" y="1863396"/>
                    <a:pt x="1274350" y="1858544"/>
                    <a:pt x="1273767" y="1853249"/>
                  </a:cubicBezTo>
                  <a:cubicBezTo>
                    <a:pt x="1273138" y="1847628"/>
                    <a:pt x="1271738" y="1846135"/>
                    <a:pt x="1266303" y="1848351"/>
                  </a:cubicBezTo>
                  <a:cubicBezTo>
                    <a:pt x="1255363" y="1852829"/>
                    <a:pt x="1241181" y="1850170"/>
                    <a:pt x="1234300" y="1863746"/>
                  </a:cubicBezTo>
                  <a:cubicBezTo>
                    <a:pt x="1232924" y="1866428"/>
                    <a:pt x="1228352" y="1867058"/>
                    <a:pt x="1225810" y="1863862"/>
                  </a:cubicBezTo>
                  <a:cubicBezTo>
                    <a:pt x="1223220" y="1860620"/>
                    <a:pt x="1225436" y="1857774"/>
                    <a:pt x="1227886" y="1855418"/>
                  </a:cubicBezTo>
                  <a:cubicBezTo>
                    <a:pt x="1229052" y="1854299"/>
                    <a:pt x="1230428" y="1853436"/>
                    <a:pt x="1231688" y="1852409"/>
                  </a:cubicBezTo>
                  <a:cubicBezTo>
                    <a:pt x="1243607" y="1842613"/>
                    <a:pt x="1242954" y="1824862"/>
                    <a:pt x="1230755" y="1815275"/>
                  </a:cubicBezTo>
                  <a:cubicBezTo>
                    <a:pt x="1221634" y="1808114"/>
                    <a:pt x="1207709" y="1805525"/>
                    <a:pt x="1206286" y="1790619"/>
                  </a:cubicBezTo>
                  <a:cubicBezTo>
                    <a:pt x="1206239" y="1790060"/>
                    <a:pt x="1205143" y="1789593"/>
                    <a:pt x="1204513" y="1789103"/>
                  </a:cubicBezTo>
                  <a:cubicBezTo>
                    <a:pt x="1190191" y="1777580"/>
                    <a:pt x="1190191" y="1777580"/>
                    <a:pt x="1204910" y="1764938"/>
                  </a:cubicBezTo>
                  <a:cubicBezTo>
                    <a:pt x="1196979" y="1762045"/>
                    <a:pt x="1190308" y="1762279"/>
                    <a:pt x="1184057" y="1769206"/>
                  </a:cubicBezTo>
                  <a:cubicBezTo>
                    <a:pt x="1180301" y="1773382"/>
                    <a:pt x="1174423" y="1776298"/>
                    <a:pt x="1174866" y="1765824"/>
                  </a:cubicBezTo>
                  <a:cubicBezTo>
                    <a:pt x="1175169" y="1758430"/>
                    <a:pt x="1167565" y="1758267"/>
                    <a:pt x="1163950" y="1754581"/>
                  </a:cubicBezTo>
                  <a:cubicBezTo>
                    <a:pt x="1161990" y="1752599"/>
                    <a:pt x="1159075" y="1757590"/>
                    <a:pt x="1156999" y="1759900"/>
                  </a:cubicBezTo>
                  <a:cubicBezTo>
                    <a:pt x="1141137" y="1777394"/>
                    <a:pt x="1122780" y="1793279"/>
                    <a:pt x="1108691" y="1811449"/>
                  </a:cubicBezTo>
                  <a:cubicBezTo>
                    <a:pt x="1094696" y="1829504"/>
                    <a:pt x="1080864" y="1848724"/>
                    <a:pt x="1068711" y="1868691"/>
                  </a:cubicBezTo>
                  <a:cubicBezTo>
                    <a:pt x="1052803" y="1894816"/>
                    <a:pt x="1037641" y="1922317"/>
                    <a:pt x="1016951" y="1944336"/>
                  </a:cubicBezTo>
                  <a:cubicBezTo>
                    <a:pt x="1000040" y="1962344"/>
                    <a:pt x="985718" y="1983290"/>
                    <a:pt x="965401" y="1998148"/>
                  </a:cubicBezTo>
                  <a:cubicBezTo>
                    <a:pt x="963815" y="1999315"/>
                    <a:pt x="962089" y="2000854"/>
                    <a:pt x="961343" y="2002604"/>
                  </a:cubicBezTo>
                  <a:cubicBezTo>
                    <a:pt x="950776" y="2027212"/>
                    <a:pt x="927007" y="2038782"/>
                    <a:pt x="908487" y="2055320"/>
                  </a:cubicBezTo>
                  <a:cubicBezTo>
                    <a:pt x="883598" y="2077526"/>
                    <a:pt x="857706" y="2098682"/>
                    <a:pt x="831138" y="2118812"/>
                  </a:cubicBezTo>
                  <a:cubicBezTo>
                    <a:pt x="818426" y="2128446"/>
                    <a:pt x="803171" y="2134721"/>
                    <a:pt x="789059" y="2142511"/>
                  </a:cubicBezTo>
                  <a:cubicBezTo>
                    <a:pt x="785677" y="2144377"/>
                    <a:pt x="779752" y="2145287"/>
                    <a:pt x="781221" y="2150186"/>
                  </a:cubicBezTo>
                  <a:cubicBezTo>
                    <a:pt x="783064" y="2156320"/>
                    <a:pt x="780778" y="2163854"/>
                    <a:pt x="787846" y="2168520"/>
                  </a:cubicBezTo>
                  <a:cubicBezTo>
                    <a:pt x="805014" y="2179856"/>
                    <a:pt x="811195" y="2198213"/>
                    <a:pt x="816956" y="2216524"/>
                  </a:cubicBezTo>
                  <a:cubicBezTo>
                    <a:pt x="818473" y="2221306"/>
                    <a:pt x="817610" y="2226484"/>
                    <a:pt x="811755" y="2228607"/>
                  </a:cubicBezTo>
                  <a:cubicBezTo>
                    <a:pt x="806763" y="2230403"/>
                    <a:pt x="803544" y="2227814"/>
                    <a:pt x="800348" y="2224058"/>
                  </a:cubicBezTo>
                  <a:cubicBezTo>
                    <a:pt x="793491" y="2216011"/>
                    <a:pt x="788336" y="2205654"/>
                    <a:pt x="775413" y="2204814"/>
                  </a:cubicBezTo>
                  <a:cubicBezTo>
                    <a:pt x="784674" y="2216104"/>
                    <a:pt x="792324" y="2229960"/>
                    <a:pt x="807696" y="2233505"/>
                  </a:cubicBezTo>
                  <a:cubicBezTo>
                    <a:pt x="816980" y="2235651"/>
                    <a:pt x="820828" y="2240176"/>
                    <a:pt x="822648" y="2248293"/>
                  </a:cubicBezTo>
                  <a:cubicBezTo>
                    <a:pt x="825097" y="2259163"/>
                    <a:pt x="829972" y="2270033"/>
                    <a:pt x="820222" y="2280250"/>
                  </a:cubicBezTo>
                  <a:cubicBezTo>
                    <a:pt x="816770" y="2283865"/>
                    <a:pt x="820409" y="2287411"/>
                    <a:pt x="823254" y="2289347"/>
                  </a:cubicBezTo>
                  <a:cubicBezTo>
                    <a:pt x="831068" y="2294618"/>
                    <a:pt x="834357" y="2301826"/>
                    <a:pt x="834264" y="2310970"/>
                  </a:cubicBezTo>
                  <a:cubicBezTo>
                    <a:pt x="834241" y="2312159"/>
                    <a:pt x="834567" y="2313466"/>
                    <a:pt x="835150" y="2314492"/>
                  </a:cubicBezTo>
                  <a:cubicBezTo>
                    <a:pt x="845764" y="2333549"/>
                    <a:pt x="846230" y="2355499"/>
                    <a:pt x="852668" y="2375675"/>
                  </a:cubicBezTo>
                  <a:cubicBezTo>
                    <a:pt x="860156" y="2399211"/>
                    <a:pt x="858220" y="2423446"/>
                    <a:pt x="860366" y="2447379"/>
                  </a:cubicBezTo>
                  <a:cubicBezTo>
                    <a:pt x="860832" y="2452580"/>
                    <a:pt x="861345" y="2457805"/>
                    <a:pt x="861322" y="2463030"/>
                  </a:cubicBezTo>
                  <a:cubicBezTo>
                    <a:pt x="861322" y="2465759"/>
                    <a:pt x="860809" y="2469025"/>
                    <a:pt x="857496" y="2469934"/>
                  </a:cubicBezTo>
                  <a:cubicBezTo>
                    <a:pt x="853974" y="2470914"/>
                    <a:pt x="852085" y="2468092"/>
                    <a:pt x="851059" y="2465572"/>
                  </a:cubicBezTo>
                  <a:cubicBezTo>
                    <a:pt x="847910" y="2457688"/>
                    <a:pt x="842825" y="2452697"/>
                    <a:pt x="834894" y="2448801"/>
                  </a:cubicBezTo>
                  <a:cubicBezTo>
                    <a:pt x="829482" y="2446142"/>
                    <a:pt x="827033" y="2437442"/>
                    <a:pt x="827406" y="2431867"/>
                  </a:cubicBezTo>
                  <a:cubicBezTo>
                    <a:pt x="828199" y="2420321"/>
                    <a:pt x="820105" y="2411457"/>
                    <a:pt x="820245" y="2400471"/>
                  </a:cubicBezTo>
                  <a:cubicBezTo>
                    <a:pt x="820292" y="2397438"/>
                    <a:pt x="818566" y="2395082"/>
                    <a:pt x="814507" y="2394452"/>
                  </a:cubicBezTo>
                  <a:cubicBezTo>
                    <a:pt x="814857" y="2416099"/>
                    <a:pt x="819522" y="2437092"/>
                    <a:pt x="823861" y="2457852"/>
                  </a:cubicBezTo>
                  <a:cubicBezTo>
                    <a:pt x="828199" y="2478705"/>
                    <a:pt x="818403" y="2499115"/>
                    <a:pt x="824257" y="2521088"/>
                  </a:cubicBezTo>
                  <a:cubicBezTo>
                    <a:pt x="831185" y="2505833"/>
                    <a:pt x="830509" y="2490811"/>
                    <a:pt x="832538" y="2476279"/>
                  </a:cubicBezTo>
                  <a:cubicBezTo>
                    <a:pt x="833051" y="2472664"/>
                    <a:pt x="833238" y="2468908"/>
                    <a:pt x="834497" y="2465549"/>
                  </a:cubicBezTo>
                  <a:cubicBezTo>
                    <a:pt x="835617" y="2462587"/>
                    <a:pt x="833868" y="2456615"/>
                    <a:pt x="839232" y="2457408"/>
                  </a:cubicBezTo>
                  <a:cubicBezTo>
                    <a:pt x="843501" y="2458038"/>
                    <a:pt x="843221" y="2463170"/>
                    <a:pt x="842661" y="2466692"/>
                  </a:cubicBezTo>
                  <a:cubicBezTo>
                    <a:pt x="840049" y="2482927"/>
                    <a:pt x="846837" y="2498322"/>
                    <a:pt x="846627" y="2514370"/>
                  </a:cubicBezTo>
                  <a:cubicBezTo>
                    <a:pt x="846393" y="2532354"/>
                    <a:pt x="856587" y="2549685"/>
                    <a:pt x="850522" y="2568042"/>
                  </a:cubicBezTo>
                  <a:cubicBezTo>
                    <a:pt x="839629" y="2601095"/>
                    <a:pt x="827336" y="2633448"/>
                    <a:pt x="806063" y="2661602"/>
                  </a:cubicBezTo>
                  <a:cubicBezTo>
                    <a:pt x="796290" y="2674548"/>
                    <a:pt x="779752" y="2680589"/>
                    <a:pt x="771891" y="2695307"/>
                  </a:cubicBezTo>
                  <a:cubicBezTo>
                    <a:pt x="765290" y="2707694"/>
                    <a:pt x="753837" y="2715741"/>
                    <a:pt x="744880" y="2726028"/>
                  </a:cubicBezTo>
                  <a:cubicBezTo>
                    <a:pt x="739305" y="2732442"/>
                    <a:pt x="732447" y="2736851"/>
                    <a:pt x="724003" y="2739883"/>
                  </a:cubicBezTo>
                  <a:cubicBezTo>
                    <a:pt x="705203" y="2746647"/>
                    <a:pt x="690134" y="2760083"/>
                    <a:pt x="674413" y="2771863"/>
                  </a:cubicBezTo>
                  <a:cubicBezTo>
                    <a:pt x="656569" y="2785228"/>
                    <a:pt x="637955" y="2793719"/>
                    <a:pt x="615166" y="2794978"/>
                  </a:cubicBezTo>
                  <a:cubicBezTo>
                    <a:pt x="595525" y="2796051"/>
                    <a:pt x="576118" y="2800717"/>
                    <a:pt x="556198" y="2798291"/>
                  </a:cubicBezTo>
                  <a:cubicBezTo>
                    <a:pt x="551976" y="2797777"/>
                    <a:pt x="549620" y="2802769"/>
                    <a:pt x="545912" y="2804262"/>
                  </a:cubicBezTo>
                  <a:cubicBezTo>
                    <a:pt x="528324" y="2811376"/>
                    <a:pt x="510456" y="2810513"/>
                    <a:pt x="492566" y="2805685"/>
                  </a:cubicBezTo>
                  <a:cubicBezTo>
                    <a:pt x="489160" y="2804775"/>
                    <a:pt x="485171" y="2803329"/>
                    <a:pt x="485358" y="2798664"/>
                  </a:cubicBezTo>
                  <a:cubicBezTo>
                    <a:pt x="485568" y="2793369"/>
                    <a:pt x="489743" y="2791946"/>
                    <a:pt x="493895" y="2792156"/>
                  </a:cubicBezTo>
                  <a:cubicBezTo>
                    <a:pt x="512532" y="2793066"/>
                    <a:pt x="529117" y="2784109"/>
                    <a:pt x="547008" y="2781449"/>
                  </a:cubicBezTo>
                  <a:cubicBezTo>
                    <a:pt x="565295" y="2778720"/>
                    <a:pt x="577168" y="2765821"/>
                    <a:pt x="589647" y="2754088"/>
                  </a:cubicBezTo>
                  <a:cubicBezTo>
                    <a:pt x="591397" y="2752455"/>
                    <a:pt x="592726" y="2750473"/>
                    <a:pt x="595105" y="2749656"/>
                  </a:cubicBezTo>
                  <a:cubicBezTo>
                    <a:pt x="599351" y="2748210"/>
                    <a:pt x="602663" y="2741353"/>
                    <a:pt x="607725" y="2745691"/>
                  </a:cubicBezTo>
                  <a:cubicBezTo>
                    <a:pt x="611947" y="2749307"/>
                    <a:pt x="608215" y="2754275"/>
                    <a:pt x="606092" y="2757820"/>
                  </a:cubicBezTo>
                  <a:cubicBezTo>
                    <a:pt x="601590" y="2765308"/>
                    <a:pt x="612996" y="2766125"/>
                    <a:pt x="611993" y="2772936"/>
                  </a:cubicBezTo>
                  <a:cubicBezTo>
                    <a:pt x="611667" y="2775105"/>
                    <a:pt x="617778" y="2771373"/>
                    <a:pt x="620414" y="2769670"/>
                  </a:cubicBezTo>
                  <a:cubicBezTo>
                    <a:pt x="632730" y="2761809"/>
                    <a:pt x="638071" y="2748094"/>
                    <a:pt x="646865" y="2737247"/>
                  </a:cubicBezTo>
                  <a:cubicBezTo>
                    <a:pt x="657222" y="2724465"/>
                    <a:pt x="662657" y="2708137"/>
                    <a:pt x="675416" y="2697080"/>
                  </a:cubicBezTo>
                  <a:cubicBezTo>
                    <a:pt x="678145" y="2694724"/>
                    <a:pt x="680851" y="2689290"/>
                    <a:pt x="685376" y="2692695"/>
                  </a:cubicBezTo>
                  <a:cubicBezTo>
                    <a:pt x="689365" y="2695704"/>
                    <a:pt x="686472" y="2700206"/>
                    <a:pt x="684909" y="2703845"/>
                  </a:cubicBezTo>
                  <a:cubicBezTo>
                    <a:pt x="679218" y="2717094"/>
                    <a:pt x="672290" y="2729620"/>
                    <a:pt x="661794" y="2740420"/>
                  </a:cubicBezTo>
                  <a:cubicBezTo>
                    <a:pt x="666879" y="2743428"/>
                    <a:pt x="668558" y="2740186"/>
                    <a:pt x="669911" y="2738367"/>
                  </a:cubicBezTo>
                  <a:cubicBezTo>
                    <a:pt x="680151" y="2724465"/>
                    <a:pt x="694263" y="2713315"/>
                    <a:pt x="700188" y="2696287"/>
                  </a:cubicBezTo>
                  <a:cubicBezTo>
                    <a:pt x="700328" y="2695914"/>
                    <a:pt x="700584" y="2695587"/>
                    <a:pt x="700818" y="2695261"/>
                  </a:cubicBezTo>
                  <a:cubicBezTo>
                    <a:pt x="704293" y="2690316"/>
                    <a:pt x="708818" y="2682852"/>
                    <a:pt x="714393" y="2685651"/>
                  </a:cubicBezTo>
                  <a:cubicBezTo>
                    <a:pt x="721997" y="2689453"/>
                    <a:pt x="715909" y="2697244"/>
                    <a:pt x="714067" y="2702865"/>
                  </a:cubicBezTo>
                  <a:cubicBezTo>
                    <a:pt x="712784" y="2706760"/>
                    <a:pt x="708468" y="2709536"/>
                    <a:pt x="707629" y="2715391"/>
                  </a:cubicBezTo>
                  <a:cubicBezTo>
                    <a:pt x="715933" y="2713922"/>
                    <a:pt x="717239" y="2706667"/>
                    <a:pt x="721228" y="2702375"/>
                  </a:cubicBezTo>
                  <a:cubicBezTo>
                    <a:pt x="723654" y="2699763"/>
                    <a:pt x="725496" y="2695121"/>
                    <a:pt x="729602" y="2697337"/>
                  </a:cubicBezTo>
                  <a:cubicBezTo>
                    <a:pt x="733404" y="2699389"/>
                    <a:pt x="730185" y="2702982"/>
                    <a:pt x="729205" y="2705921"/>
                  </a:cubicBezTo>
                  <a:cubicBezTo>
                    <a:pt x="728739" y="2707297"/>
                    <a:pt x="728878" y="2708883"/>
                    <a:pt x="728692" y="2710866"/>
                  </a:cubicBezTo>
                  <a:cubicBezTo>
                    <a:pt x="744483" y="2699646"/>
                    <a:pt x="745836" y="2692765"/>
                    <a:pt x="735036" y="2679959"/>
                  </a:cubicBezTo>
                  <a:cubicBezTo>
                    <a:pt x="731771" y="2676087"/>
                    <a:pt x="728995" y="2671725"/>
                    <a:pt x="729438" y="2666850"/>
                  </a:cubicBezTo>
                  <a:cubicBezTo>
                    <a:pt x="730884" y="2651268"/>
                    <a:pt x="722697" y="2640166"/>
                    <a:pt x="713227" y="2629529"/>
                  </a:cubicBezTo>
                  <a:cubicBezTo>
                    <a:pt x="711594" y="2627686"/>
                    <a:pt x="709168" y="2626007"/>
                    <a:pt x="709681" y="2623488"/>
                  </a:cubicBezTo>
                  <a:cubicBezTo>
                    <a:pt x="713297" y="2605084"/>
                    <a:pt x="698998" y="2600512"/>
                    <a:pt x="687172" y="2594004"/>
                  </a:cubicBezTo>
                  <a:cubicBezTo>
                    <a:pt x="693330" y="2580242"/>
                    <a:pt x="689435" y="2571658"/>
                    <a:pt x="674250" y="2568556"/>
                  </a:cubicBezTo>
                  <a:cubicBezTo>
                    <a:pt x="672057" y="2568113"/>
                    <a:pt x="669981" y="2566270"/>
                    <a:pt x="668185" y="2564683"/>
                  </a:cubicBezTo>
                  <a:cubicBezTo>
                    <a:pt x="663916" y="2560951"/>
                    <a:pt x="659764" y="2561978"/>
                    <a:pt x="656289" y="2565290"/>
                  </a:cubicBezTo>
                  <a:cubicBezTo>
                    <a:pt x="650457" y="2570841"/>
                    <a:pt x="644953" y="2576743"/>
                    <a:pt x="639564" y="2582714"/>
                  </a:cubicBezTo>
                  <a:cubicBezTo>
                    <a:pt x="638141" y="2584300"/>
                    <a:pt x="636462" y="2586796"/>
                    <a:pt x="639098" y="2588896"/>
                  </a:cubicBezTo>
                  <a:cubicBezTo>
                    <a:pt x="646049" y="2594424"/>
                    <a:pt x="646562" y="2595030"/>
                    <a:pt x="639028" y="2600605"/>
                  </a:cubicBezTo>
                  <a:cubicBezTo>
                    <a:pt x="629884" y="2607346"/>
                    <a:pt x="625779" y="2616140"/>
                    <a:pt x="623050" y="2628036"/>
                  </a:cubicBezTo>
                  <a:cubicBezTo>
                    <a:pt x="633313" y="2618612"/>
                    <a:pt x="642223" y="2610495"/>
                    <a:pt x="651064" y="2602308"/>
                  </a:cubicBezTo>
                  <a:cubicBezTo>
                    <a:pt x="655123" y="2598552"/>
                    <a:pt x="659111" y="2595847"/>
                    <a:pt x="662190" y="2603008"/>
                  </a:cubicBezTo>
                  <a:cubicBezTo>
                    <a:pt x="664383" y="2608116"/>
                    <a:pt x="667182" y="2606623"/>
                    <a:pt x="669025" y="2603451"/>
                  </a:cubicBezTo>
                  <a:cubicBezTo>
                    <a:pt x="673247" y="2596150"/>
                    <a:pt x="680874" y="2595987"/>
                    <a:pt x="687499" y="2593607"/>
                  </a:cubicBezTo>
                  <a:cubicBezTo>
                    <a:pt x="686309" y="2598319"/>
                    <a:pt x="685516" y="2603148"/>
                    <a:pt x="683860" y="2607673"/>
                  </a:cubicBezTo>
                  <a:cubicBezTo>
                    <a:pt x="681784" y="2613341"/>
                    <a:pt x="677422" y="2616770"/>
                    <a:pt x="671521" y="2613644"/>
                  </a:cubicBezTo>
                  <a:cubicBezTo>
                    <a:pt x="662447" y="2608839"/>
                    <a:pt x="657082" y="2612735"/>
                    <a:pt x="652277" y="2619942"/>
                  </a:cubicBezTo>
                  <a:cubicBezTo>
                    <a:pt x="647588" y="2626963"/>
                    <a:pt x="642690" y="2633821"/>
                    <a:pt x="638025" y="2640539"/>
                  </a:cubicBezTo>
                  <a:cubicBezTo>
                    <a:pt x="640987" y="2644411"/>
                    <a:pt x="644929" y="2638183"/>
                    <a:pt x="646842" y="2642615"/>
                  </a:cubicBezTo>
                  <a:cubicBezTo>
                    <a:pt x="648288" y="2645927"/>
                    <a:pt x="645652" y="2647793"/>
                    <a:pt x="643670" y="2649753"/>
                  </a:cubicBezTo>
                  <a:cubicBezTo>
                    <a:pt x="642223" y="2651175"/>
                    <a:pt x="640731" y="2652552"/>
                    <a:pt x="639354" y="2654044"/>
                  </a:cubicBezTo>
                  <a:cubicBezTo>
                    <a:pt x="636952" y="2656610"/>
                    <a:pt x="632380" y="2659223"/>
                    <a:pt x="634806" y="2662885"/>
                  </a:cubicBezTo>
                  <a:cubicBezTo>
                    <a:pt x="637325" y="2666640"/>
                    <a:pt x="640241" y="2661742"/>
                    <a:pt x="643040" y="2660925"/>
                  </a:cubicBezTo>
                  <a:cubicBezTo>
                    <a:pt x="643810" y="2660716"/>
                    <a:pt x="644509" y="2660156"/>
                    <a:pt x="645279" y="2660016"/>
                  </a:cubicBezTo>
                  <a:cubicBezTo>
                    <a:pt x="663287" y="2656563"/>
                    <a:pt x="667369" y="2653135"/>
                    <a:pt x="676722" y="2634474"/>
                  </a:cubicBezTo>
                  <a:cubicBezTo>
                    <a:pt x="678868" y="2630159"/>
                    <a:pt x="681411" y="2625937"/>
                    <a:pt x="684443" y="2622228"/>
                  </a:cubicBezTo>
                  <a:cubicBezTo>
                    <a:pt x="686589" y="2619616"/>
                    <a:pt x="689691" y="2615720"/>
                    <a:pt x="693400" y="2617866"/>
                  </a:cubicBezTo>
                  <a:cubicBezTo>
                    <a:pt x="696969" y="2619896"/>
                    <a:pt x="695733" y="2624164"/>
                    <a:pt x="694543" y="2627803"/>
                  </a:cubicBezTo>
                  <a:cubicBezTo>
                    <a:pt x="691207" y="2638206"/>
                    <a:pt x="686892" y="2648190"/>
                    <a:pt x="681434" y="2657613"/>
                  </a:cubicBezTo>
                  <a:cubicBezTo>
                    <a:pt x="679265" y="2661369"/>
                    <a:pt x="676792" y="2664121"/>
                    <a:pt x="681247" y="2667946"/>
                  </a:cubicBezTo>
                  <a:cubicBezTo>
                    <a:pt x="684303" y="2670582"/>
                    <a:pt x="682764" y="2673778"/>
                    <a:pt x="681037" y="2676764"/>
                  </a:cubicBezTo>
                  <a:cubicBezTo>
                    <a:pt x="667835" y="2699576"/>
                    <a:pt x="649688" y="2718936"/>
                    <a:pt x="635809" y="2741283"/>
                  </a:cubicBezTo>
                  <a:cubicBezTo>
                    <a:pt x="633430" y="2745108"/>
                    <a:pt x="630817" y="2743592"/>
                    <a:pt x="629651" y="2740420"/>
                  </a:cubicBezTo>
                  <a:cubicBezTo>
                    <a:pt x="627062" y="2733305"/>
                    <a:pt x="622863" y="2732092"/>
                    <a:pt x="616472" y="2735568"/>
                  </a:cubicBezTo>
                  <a:cubicBezTo>
                    <a:pt x="615329" y="2736198"/>
                    <a:pt x="612273" y="2735918"/>
                    <a:pt x="612087" y="2735381"/>
                  </a:cubicBezTo>
                  <a:cubicBezTo>
                    <a:pt x="608354" y="2724442"/>
                    <a:pt x="599001" y="2724278"/>
                    <a:pt x="589857" y="2722482"/>
                  </a:cubicBezTo>
                  <a:cubicBezTo>
                    <a:pt x="585005" y="2721526"/>
                    <a:pt x="583256" y="2716534"/>
                    <a:pt x="586522" y="2711752"/>
                  </a:cubicBezTo>
                  <a:cubicBezTo>
                    <a:pt x="590767" y="2705501"/>
                    <a:pt x="588738" y="2701582"/>
                    <a:pt x="581973" y="2700463"/>
                  </a:cubicBezTo>
                  <a:cubicBezTo>
                    <a:pt x="570100" y="2698480"/>
                    <a:pt x="562006" y="2694421"/>
                    <a:pt x="557225" y="2681266"/>
                  </a:cubicBezTo>
                  <a:cubicBezTo>
                    <a:pt x="553632" y="2671445"/>
                    <a:pt x="543719" y="2663585"/>
                    <a:pt x="536581" y="2654954"/>
                  </a:cubicBezTo>
                  <a:cubicBezTo>
                    <a:pt x="533875" y="2651665"/>
                    <a:pt x="525082" y="2652995"/>
                    <a:pt x="519040" y="2652878"/>
                  </a:cubicBezTo>
                  <a:cubicBezTo>
                    <a:pt x="508544" y="2652692"/>
                    <a:pt x="498187" y="2653485"/>
                    <a:pt x="490350" y="2662302"/>
                  </a:cubicBezTo>
                  <a:cubicBezTo>
                    <a:pt x="493825" y="2667270"/>
                    <a:pt x="503529" y="2662535"/>
                    <a:pt x="503039" y="2669346"/>
                  </a:cubicBezTo>
                  <a:cubicBezTo>
                    <a:pt x="502339" y="2678863"/>
                    <a:pt x="491656" y="2680589"/>
                    <a:pt x="484775" y="2685674"/>
                  </a:cubicBezTo>
                  <a:cubicBezTo>
                    <a:pt x="490163" y="2690036"/>
                    <a:pt x="501266" y="2685254"/>
                    <a:pt x="500730" y="2693815"/>
                  </a:cubicBezTo>
                  <a:cubicBezTo>
                    <a:pt x="500240" y="2701699"/>
                    <a:pt x="490630" y="2703028"/>
                    <a:pt x="483609" y="2705034"/>
                  </a:cubicBezTo>
                  <a:cubicBezTo>
                    <a:pt x="479340" y="2706271"/>
                    <a:pt x="475048" y="2707577"/>
                    <a:pt x="470943" y="2709280"/>
                  </a:cubicBezTo>
                  <a:cubicBezTo>
                    <a:pt x="468773" y="2710189"/>
                    <a:pt x="466371" y="2712055"/>
                    <a:pt x="467280" y="2714785"/>
                  </a:cubicBezTo>
                  <a:cubicBezTo>
                    <a:pt x="468144" y="2717374"/>
                    <a:pt x="470803" y="2717793"/>
                    <a:pt x="473438" y="2717304"/>
                  </a:cubicBezTo>
                  <a:cubicBezTo>
                    <a:pt x="490046" y="2714295"/>
                    <a:pt x="506071" y="2709280"/>
                    <a:pt x="521629" y="2702819"/>
                  </a:cubicBezTo>
                  <a:cubicBezTo>
                    <a:pt x="525082" y="2701396"/>
                    <a:pt x="528604" y="2696544"/>
                    <a:pt x="532173" y="2701232"/>
                  </a:cubicBezTo>
                  <a:cubicBezTo>
                    <a:pt x="535718" y="2705897"/>
                    <a:pt x="531916" y="2710446"/>
                    <a:pt x="528324" y="2712522"/>
                  </a:cubicBezTo>
                  <a:cubicBezTo>
                    <a:pt x="514212" y="2720709"/>
                    <a:pt x="500613" y="2729993"/>
                    <a:pt x="484915" y="2736221"/>
                  </a:cubicBezTo>
                  <a:cubicBezTo>
                    <a:pt x="486827" y="2736034"/>
                    <a:pt x="488764" y="2735591"/>
                    <a:pt x="490653" y="2735731"/>
                  </a:cubicBezTo>
                  <a:cubicBezTo>
                    <a:pt x="498210" y="2736314"/>
                    <a:pt x="506934" y="2724442"/>
                    <a:pt x="512229" y="2734168"/>
                  </a:cubicBezTo>
                  <a:cubicBezTo>
                    <a:pt x="516078" y="2741236"/>
                    <a:pt x="524662" y="2741749"/>
                    <a:pt x="527041" y="2751103"/>
                  </a:cubicBezTo>
                  <a:cubicBezTo>
                    <a:pt x="529793" y="2761902"/>
                    <a:pt x="549760" y="2762439"/>
                    <a:pt x="563243" y="2753879"/>
                  </a:cubicBezTo>
                  <a:cubicBezTo>
                    <a:pt x="568374" y="2750613"/>
                    <a:pt x="573389" y="2747161"/>
                    <a:pt x="578568" y="2743988"/>
                  </a:cubicBezTo>
                  <a:cubicBezTo>
                    <a:pt x="580807" y="2742612"/>
                    <a:pt x="583326" y="2739603"/>
                    <a:pt x="586008" y="2742449"/>
                  </a:cubicBezTo>
                  <a:cubicBezTo>
                    <a:pt x="589017" y="2745621"/>
                    <a:pt x="586102" y="2748537"/>
                    <a:pt x="584212" y="2750986"/>
                  </a:cubicBezTo>
                  <a:cubicBezTo>
                    <a:pt x="579221" y="2757377"/>
                    <a:pt x="574089" y="2763186"/>
                    <a:pt x="565319" y="2765098"/>
                  </a:cubicBezTo>
                  <a:cubicBezTo>
                    <a:pt x="542179" y="2770137"/>
                    <a:pt x="521933" y="2783899"/>
                    <a:pt x="498304" y="2787654"/>
                  </a:cubicBezTo>
                  <a:cubicBezTo>
                    <a:pt x="486827" y="2789473"/>
                    <a:pt x="485964" y="2788541"/>
                    <a:pt x="489837" y="2776644"/>
                  </a:cubicBezTo>
                  <a:cubicBezTo>
                    <a:pt x="482092" y="2776644"/>
                    <a:pt x="476564" y="2781379"/>
                    <a:pt x="472529" y="2786278"/>
                  </a:cubicBezTo>
                  <a:cubicBezTo>
                    <a:pt x="459326" y="2802279"/>
                    <a:pt x="451349" y="2797544"/>
                    <a:pt x="437820" y="2783362"/>
                  </a:cubicBezTo>
                  <a:cubicBezTo>
                    <a:pt x="428770" y="2773869"/>
                    <a:pt x="421795" y="2762392"/>
                    <a:pt x="412885" y="2752409"/>
                  </a:cubicBezTo>
                  <a:cubicBezTo>
                    <a:pt x="399449" y="2737364"/>
                    <a:pt x="402248" y="2702888"/>
                    <a:pt x="415148" y="2687074"/>
                  </a:cubicBezTo>
                  <a:cubicBezTo>
                    <a:pt x="422658" y="2677860"/>
                    <a:pt x="428513" y="2666990"/>
                    <a:pt x="433645" y="2656190"/>
                  </a:cubicBezTo>
                  <a:cubicBezTo>
                    <a:pt x="437680" y="2647700"/>
                    <a:pt x="442579" y="2641262"/>
                    <a:pt x="451302" y="2637343"/>
                  </a:cubicBezTo>
                  <a:cubicBezTo>
                    <a:pt x="465135" y="2631092"/>
                    <a:pt x="478547" y="2623861"/>
                    <a:pt x="492379" y="2617586"/>
                  </a:cubicBezTo>
                  <a:cubicBezTo>
                    <a:pt x="498910" y="2614624"/>
                    <a:pt x="505815" y="2613038"/>
                    <a:pt x="513279" y="2612245"/>
                  </a:cubicBezTo>
                  <a:cubicBezTo>
                    <a:pt x="534085" y="2610052"/>
                    <a:pt x="555382" y="2606716"/>
                    <a:pt x="571710" y="2592394"/>
                  </a:cubicBezTo>
                  <a:cubicBezTo>
                    <a:pt x="592353" y="2574294"/>
                    <a:pt x="607095" y="2551038"/>
                    <a:pt x="622350" y="2528435"/>
                  </a:cubicBezTo>
                  <a:cubicBezTo>
                    <a:pt x="619481" y="2510941"/>
                    <a:pt x="641290" y="2499628"/>
                    <a:pt x="634293" y="2480921"/>
                  </a:cubicBezTo>
                  <a:cubicBezTo>
                    <a:pt x="633710" y="2479381"/>
                    <a:pt x="635599" y="2476139"/>
                    <a:pt x="637232" y="2474693"/>
                  </a:cubicBezTo>
                  <a:cubicBezTo>
                    <a:pt x="651181" y="2462377"/>
                    <a:pt x="647378" y="2447379"/>
                    <a:pt x="640497" y="2434713"/>
                  </a:cubicBezTo>
                  <a:cubicBezTo>
                    <a:pt x="632683" y="2420321"/>
                    <a:pt x="626012" y="2405206"/>
                    <a:pt x="616892" y="2391490"/>
                  </a:cubicBezTo>
                  <a:cubicBezTo>
                    <a:pt x="615842" y="2389904"/>
                    <a:pt x="614536" y="2387058"/>
                    <a:pt x="615212" y="2385985"/>
                  </a:cubicBezTo>
                  <a:cubicBezTo>
                    <a:pt x="626035" y="2368841"/>
                    <a:pt x="609684" y="2355568"/>
                    <a:pt x="608914" y="2340197"/>
                  </a:cubicBezTo>
                  <a:cubicBezTo>
                    <a:pt x="608028" y="2322423"/>
                    <a:pt x="592236" y="2312253"/>
                    <a:pt x="586848" y="2296671"/>
                  </a:cubicBezTo>
                  <a:cubicBezTo>
                    <a:pt x="585285" y="2292169"/>
                    <a:pt x="567558" y="2293172"/>
                    <a:pt x="562473" y="2297837"/>
                  </a:cubicBezTo>
                  <a:cubicBezTo>
                    <a:pt x="550577" y="2308754"/>
                    <a:pt x="538727" y="2319717"/>
                    <a:pt x="527251" y="2331053"/>
                  </a:cubicBezTo>
                  <a:cubicBezTo>
                    <a:pt x="514468" y="2343672"/>
                    <a:pt x="500193" y="2341153"/>
                    <a:pt x="495131" y="2323566"/>
                  </a:cubicBezTo>
                  <a:cubicBezTo>
                    <a:pt x="492052" y="2312882"/>
                    <a:pt x="486921" y="2308357"/>
                    <a:pt x="476518" y="2309080"/>
                  </a:cubicBezTo>
                  <a:cubicBezTo>
                    <a:pt x="465578" y="2309827"/>
                    <a:pt x="459256" y="2300730"/>
                    <a:pt x="453728" y="2295015"/>
                  </a:cubicBezTo>
                  <a:cubicBezTo>
                    <a:pt x="441342" y="2282232"/>
                    <a:pt x="424011" y="2282792"/>
                    <a:pt x="410342" y="2274535"/>
                  </a:cubicBezTo>
                  <a:cubicBezTo>
                    <a:pt x="407730" y="2272972"/>
                    <a:pt x="406120" y="2274348"/>
                    <a:pt x="405421" y="2277497"/>
                  </a:cubicBezTo>
                  <a:cubicBezTo>
                    <a:pt x="404278" y="2282676"/>
                    <a:pt x="400919" y="2287994"/>
                    <a:pt x="395531" y="2284682"/>
                  </a:cubicBezTo>
                  <a:cubicBezTo>
                    <a:pt x="388346" y="2280273"/>
                    <a:pt x="394411" y="2275165"/>
                    <a:pt x="398446" y="2269777"/>
                  </a:cubicBezTo>
                  <a:cubicBezTo>
                    <a:pt x="389489" y="2269147"/>
                    <a:pt x="380789" y="2269683"/>
                    <a:pt x="378480" y="2258510"/>
                  </a:cubicBezTo>
                  <a:cubicBezTo>
                    <a:pt x="377733" y="2254918"/>
                    <a:pt x="373791" y="2257624"/>
                    <a:pt x="371878" y="2259723"/>
                  </a:cubicBezTo>
                  <a:cubicBezTo>
                    <a:pt x="359609" y="2273299"/>
                    <a:pt x="345287" y="2283655"/>
                    <a:pt x="328283" y="2290980"/>
                  </a:cubicBezTo>
                  <a:cubicBezTo>
                    <a:pt x="319256" y="2294875"/>
                    <a:pt x="315010" y="2305978"/>
                    <a:pt x="305260" y="2309990"/>
                  </a:cubicBezTo>
                  <a:cubicBezTo>
                    <a:pt x="302508" y="2311133"/>
                    <a:pt x="300338" y="2315285"/>
                    <a:pt x="297073" y="2311576"/>
                  </a:cubicBezTo>
                  <a:cubicBezTo>
                    <a:pt x="294600" y="2308731"/>
                    <a:pt x="295767" y="2305348"/>
                    <a:pt x="297633" y="2302526"/>
                  </a:cubicBezTo>
                  <a:cubicBezTo>
                    <a:pt x="301948" y="2296041"/>
                    <a:pt x="307126" y="2290560"/>
                    <a:pt x="314147" y="2286781"/>
                  </a:cubicBezTo>
                  <a:cubicBezTo>
                    <a:pt x="318462" y="2284472"/>
                    <a:pt x="322731" y="2281136"/>
                    <a:pt x="322241" y="2275585"/>
                  </a:cubicBezTo>
                  <a:cubicBezTo>
                    <a:pt x="321705" y="2269637"/>
                    <a:pt x="315710" y="2272436"/>
                    <a:pt x="312491" y="2270640"/>
                  </a:cubicBezTo>
                  <a:cubicBezTo>
                    <a:pt x="310042" y="2269263"/>
                    <a:pt x="307779" y="2267141"/>
                    <a:pt x="305167" y="2266558"/>
                  </a:cubicBezTo>
                  <a:cubicBezTo>
                    <a:pt x="301481" y="2265718"/>
                    <a:pt x="296373" y="2263292"/>
                    <a:pt x="294250" y="2268120"/>
                  </a:cubicBezTo>
                  <a:cubicBezTo>
                    <a:pt x="292128" y="2272925"/>
                    <a:pt x="298052" y="2271899"/>
                    <a:pt x="300222" y="2273509"/>
                  </a:cubicBezTo>
                  <a:cubicBezTo>
                    <a:pt x="303767" y="2276144"/>
                    <a:pt x="305283" y="2278547"/>
                    <a:pt x="302181" y="2282442"/>
                  </a:cubicBezTo>
                  <a:cubicBezTo>
                    <a:pt x="296700" y="2289300"/>
                    <a:pt x="270575" y="2296811"/>
                    <a:pt x="262061" y="2293825"/>
                  </a:cubicBezTo>
                  <a:cubicBezTo>
                    <a:pt x="256393" y="2291843"/>
                    <a:pt x="249605" y="2290746"/>
                    <a:pt x="249558" y="2282699"/>
                  </a:cubicBezTo>
                  <a:cubicBezTo>
                    <a:pt x="249488" y="2274185"/>
                    <a:pt x="254667" y="2269217"/>
                    <a:pt x="262224" y="2266837"/>
                  </a:cubicBezTo>
                  <a:cubicBezTo>
                    <a:pt x="271554" y="2263898"/>
                    <a:pt x="279345" y="2258160"/>
                    <a:pt x="287766" y="2253588"/>
                  </a:cubicBezTo>
                  <a:cubicBezTo>
                    <a:pt x="289818" y="2252469"/>
                    <a:pt x="291754" y="2250743"/>
                    <a:pt x="291101" y="2246731"/>
                  </a:cubicBezTo>
                  <a:cubicBezTo>
                    <a:pt x="269642" y="2254941"/>
                    <a:pt x="246363" y="2255921"/>
                    <a:pt x="223970" y="2265275"/>
                  </a:cubicBezTo>
                  <a:cubicBezTo>
                    <a:pt x="227306" y="2269077"/>
                    <a:pt x="233487" y="2264925"/>
                    <a:pt x="234140" y="2270056"/>
                  </a:cubicBezTo>
                  <a:cubicBezTo>
                    <a:pt x="234653" y="2274092"/>
                    <a:pt x="231084" y="2276541"/>
                    <a:pt x="228728" y="2279153"/>
                  </a:cubicBezTo>
                  <a:cubicBezTo>
                    <a:pt x="221171" y="2287504"/>
                    <a:pt x="214196" y="2296554"/>
                    <a:pt x="202930" y="2300683"/>
                  </a:cubicBezTo>
                  <a:cubicBezTo>
                    <a:pt x="200178" y="2301686"/>
                    <a:pt x="195932" y="2302316"/>
                    <a:pt x="199525" y="2308264"/>
                  </a:cubicBezTo>
                  <a:cubicBezTo>
                    <a:pt x="204983" y="2317314"/>
                    <a:pt x="200691" y="2326831"/>
                    <a:pt x="190428" y="2329770"/>
                  </a:cubicBezTo>
                  <a:cubicBezTo>
                    <a:pt x="175149" y="2334155"/>
                    <a:pt x="163486" y="2346168"/>
                    <a:pt x="147648" y="2349341"/>
                  </a:cubicBezTo>
                  <a:cubicBezTo>
                    <a:pt x="143753" y="2350110"/>
                    <a:pt x="141000" y="2353656"/>
                    <a:pt x="139927" y="2358834"/>
                  </a:cubicBezTo>
                  <a:cubicBezTo>
                    <a:pt x="149887" y="2358764"/>
                    <a:pt x="158285" y="2355522"/>
                    <a:pt x="165586" y="2349714"/>
                  </a:cubicBezTo>
                  <a:cubicBezTo>
                    <a:pt x="171137" y="2345305"/>
                    <a:pt x="177482" y="2343159"/>
                    <a:pt x="183430" y="2346028"/>
                  </a:cubicBezTo>
                  <a:cubicBezTo>
                    <a:pt x="190428" y="2349411"/>
                    <a:pt x="186789" y="2356618"/>
                    <a:pt x="186649" y="2362473"/>
                  </a:cubicBezTo>
                  <a:cubicBezTo>
                    <a:pt x="186509" y="2368048"/>
                    <a:pt x="178555" y="2378031"/>
                    <a:pt x="194183" y="2375559"/>
                  </a:cubicBezTo>
                  <a:cubicBezTo>
                    <a:pt x="198965" y="2374812"/>
                    <a:pt x="199455" y="2380760"/>
                    <a:pt x="198125" y="2384982"/>
                  </a:cubicBezTo>
                  <a:cubicBezTo>
                    <a:pt x="195606" y="2393100"/>
                    <a:pt x="191944" y="2400984"/>
                    <a:pt x="190521" y="2409264"/>
                  </a:cubicBezTo>
                  <a:cubicBezTo>
                    <a:pt x="189168" y="2417102"/>
                    <a:pt x="188771" y="2425009"/>
                    <a:pt x="182287" y="2433103"/>
                  </a:cubicBezTo>
                  <a:cubicBezTo>
                    <a:pt x="188398" y="2432264"/>
                    <a:pt x="188562" y="2428881"/>
                    <a:pt x="189798" y="2426362"/>
                  </a:cubicBezTo>
                  <a:cubicBezTo>
                    <a:pt x="191384" y="2423120"/>
                    <a:pt x="192877" y="2419598"/>
                    <a:pt x="195279" y="2417008"/>
                  </a:cubicBezTo>
                  <a:cubicBezTo>
                    <a:pt x="199548" y="2412413"/>
                    <a:pt x="204610" y="2405089"/>
                    <a:pt x="211281" y="2410291"/>
                  </a:cubicBezTo>
                  <a:cubicBezTo>
                    <a:pt x="218255" y="2415725"/>
                    <a:pt x="214220" y="2423423"/>
                    <a:pt x="210161" y="2429721"/>
                  </a:cubicBezTo>
                  <a:cubicBezTo>
                    <a:pt x="207992" y="2433103"/>
                    <a:pt x="204400" y="2436042"/>
                    <a:pt x="203560" y="2439658"/>
                  </a:cubicBezTo>
                  <a:cubicBezTo>
                    <a:pt x="202557" y="2444090"/>
                    <a:pt x="200854" y="2450411"/>
                    <a:pt x="205496" y="2453257"/>
                  </a:cubicBezTo>
                  <a:cubicBezTo>
                    <a:pt x="209835" y="2455916"/>
                    <a:pt x="212004" y="2449944"/>
                    <a:pt x="214873" y="2447542"/>
                  </a:cubicBezTo>
                  <a:cubicBezTo>
                    <a:pt x="219211" y="2443903"/>
                    <a:pt x="223270" y="2439938"/>
                    <a:pt x="227375" y="2436019"/>
                  </a:cubicBezTo>
                  <a:cubicBezTo>
                    <a:pt x="229801" y="2433686"/>
                    <a:pt x="232157" y="2431424"/>
                    <a:pt x="235819" y="2433500"/>
                  </a:cubicBezTo>
                  <a:cubicBezTo>
                    <a:pt x="239155" y="2435366"/>
                    <a:pt x="239831" y="2438491"/>
                    <a:pt x="239225" y="2441897"/>
                  </a:cubicBezTo>
                  <a:cubicBezTo>
                    <a:pt x="237732" y="2450108"/>
                    <a:pt x="233953" y="2457059"/>
                    <a:pt x="227982" y="2463030"/>
                  </a:cubicBezTo>
                  <a:cubicBezTo>
                    <a:pt x="220261" y="2470751"/>
                    <a:pt x="212167" y="2477865"/>
                    <a:pt x="202067" y="2482367"/>
                  </a:cubicBezTo>
                  <a:cubicBezTo>
                    <a:pt x="195443" y="2485330"/>
                    <a:pt x="192830" y="2490764"/>
                    <a:pt x="191827" y="2499931"/>
                  </a:cubicBezTo>
                  <a:cubicBezTo>
                    <a:pt x="197612" y="2495803"/>
                    <a:pt x="201880" y="2492747"/>
                    <a:pt x="206172" y="2489715"/>
                  </a:cubicBezTo>
                  <a:cubicBezTo>
                    <a:pt x="208132" y="2488315"/>
                    <a:pt x="210114" y="2486332"/>
                    <a:pt x="212494" y="2488782"/>
                  </a:cubicBezTo>
                  <a:cubicBezTo>
                    <a:pt x="214686" y="2491021"/>
                    <a:pt x="213380" y="2493563"/>
                    <a:pt x="212027" y="2495430"/>
                  </a:cubicBezTo>
                  <a:cubicBezTo>
                    <a:pt x="207152" y="2502241"/>
                    <a:pt x="202020" y="2508842"/>
                    <a:pt x="196889" y="2515653"/>
                  </a:cubicBezTo>
                  <a:cubicBezTo>
                    <a:pt x="210978" y="2519292"/>
                    <a:pt x="256439" y="2509005"/>
                    <a:pt x="278039" y="2496876"/>
                  </a:cubicBezTo>
                  <a:cubicBezTo>
                    <a:pt x="265373" y="2493563"/>
                    <a:pt x="266329" y="2486916"/>
                    <a:pt x="272208" y="2478868"/>
                  </a:cubicBezTo>
                  <a:cubicBezTo>
                    <a:pt x="275053" y="2474973"/>
                    <a:pt x="277059" y="2470494"/>
                    <a:pt x="279788" y="2466506"/>
                  </a:cubicBezTo>
                  <a:cubicBezTo>
                    <a:pt x="281818" y="2463543"/>
                    <a:pt x="282074" y="2456942"/>
                    <a:pt x="287416" y="2459391"/>
                  </a:cubicBezTo>
                  <a:cubicBezTo>
                    <a:pt x="291475" y="2461257"/>
                    <a:pt x="289212" y="2466809"/>
                    <a:pt x="288466" y="2470518"/>
                  </a:cubicBezTo>
                  <a:cubicBezTo>
                    <a:pt x="287113" y="2477189"/>
                    <a:pt x="284990" y="2483697"/>
                    <a:pt x="282611" y="2492351"/>
                  </a:cubicBezTo>
                  <a:cubicBezTo>
                    <a:pt x="295137" y="2487382"/>
                    <a:pt x="306146" y="2483137"/>
                    <a:pt x="317063" y="2478612"/>
                  </a:cubicBezTo>
                  <a:cubicBezTo>
                    <a:pt x="319699" y="2477515"/>
                    <a:pt x="321985" y="2475416"/>
                    <a:pt x="321985" y="2472197"/>
                  </a:cubicBezTo>
                  <a:cubicBezTo>
                    <a:pt x="322008" y="2463263"/>
                    <a:pt x="328539" y="2459858"/>
                    <a:pt x="335070" y="2456312"/>
                  </a:cubicBezTo>
                  <a:cubicBezTo>
                    <a:pt x="337939" y="2454749"/>
                    <a:pt x="340878" y="2452674"/>
                    <a:pt x="343934" y="2455496"/>
                  </a:cubicBezTo>
                  <a:cubicBezTo>
                    <a:pt x="347083" y="2458388"/>
                    <a:pt x="347036" y="2462867"/>
                    <a:pt x="345124" y="2465619"/>
                  </a:cubicBezTo>
                  <a:cubicBezTo>
                    <a:pt x="334814" y="2480571"/>
                    <a:pt x="331781" y="2499628"/>
                    <a:pt x="318556" y="2512784"/>
                  </a:cubicBezTo>
                  <a:cubicBezTo>
                    <a:pt x="314870" y="2516446"/>
                    <a:pt x="312958" y="2520365"/>
                    <a:pt x="312025" y="2525986"/>
                  </a:cubicBezTo>
                  <a:cubicBezTo>
                    <a:pt x="322778" y="2522044"/>
                    <a:pt x="328096" y="2526499"/>
                    <a:pt x="326277" y="2536273"/>
                  </a:cubicBezTo>
                  <a:cubicBezTo>
                    <a:pt x="324714" y="2544623"/>
                    <a:pt x="326976" y="2558969"/>
                    <a:pt x="314917" y="2558502"/>
                  </a:cubicBezTo>
                  <a:cubicBezTo>
                    <a:pt x="304280" y="2558082"/>
                    <a:pt x="307289" y="2545673"/>
                    <a:pt x="308012" y="2537439"/>
                  </a:cubicBezTo>
                  <a:cubicBezTo>
                    <a:pt x="308549" y="2531351"/>
                    <a:pt x="304980" y="2530628"/>
                    <a:pt x="301575" y="2533660"/>
                  </a:cubicBezTo>
                  <a:cubicBezTo>
                    <a:pt x="284803" y="2548566"/>
                    <a:pt x="259308" y="2541195"/>
                    <a:pt x="242887" y="2557033"/>
                  </a:cubicBezTo>
                  <a:cubicBezTo>
                    <a:pt x="240391" y="2559435"/>
                    <a:pt x="235913" y="2558176"/>
                    <a:pt x="232321" y="2557033"/>
                  </a:cubicBezTo>
                  <a:cubicBezTo>
                    <a:pt x="213543" y="2551108"/>
                    <a:pt x="203140" y="2564217"/>
                    <a:pt x="194160" y="2576160"/>
                  </a:cubicBezTo>
                  <a:cubicBezTo>
                    <a:pt x="187862" y="2584534"/>
                    <a:pt x="186789" y="2596057"/>
                    <a:pt x="193973" y="2606064"/>
                  </a:cubicBezTo>
                  <a:cubicBezTo>
                    <a:pt x="203140" y="2618799"/>
                    <a:pt x="191221" y="2629739"/>
                    <a:pt x="190777" y="2641682"/>
                  </a:cubicBezTo>
                  <a:cubicBezTo>
                    <a:pt x="190591" y="2647023"/>
                    <a:pt x="187535" y="2652272"/>
                    <a:pt x="184853" y="2660319"/>
                  </a:cubicBezTo>
                  <a:cubicBezTo>
                    <a:pt x="191990" y="2653858"/>
                    <a:pt x="196189" y="2649426"/>
                    <a:pt x="198452" y="2642498"/>
                  </a:cubicBezTo>
                  <a:cubicBezTo>
                    <a:pt x="200201" y="2637110"/>
                    <a:pt x="204026" y="2629972"/>
                    <a:pt x="210791" y="2639839"/>
                  </a:cubicBezTo>
                  <a:cubicBezTo>
                    <a:pt x="213777" y="2644201"/>
                    <a:pt x="219865" y="2642358"/>
                    <a:pt x="224297" y="2644131"/>
                  </a:cubicBezTo>
                  <a:lnTo>
                    <a:pt x="224203" y="2644178"/>
                  </a:lnTo>
                  <a:cubicBezTo>
                    <a:pt x="224390" y="2651759"/>
                    <a:pt x="233697" y="2652085"/>
                    <a:pt x="235003" y="2659993"/>
                  </a:cubicBezTo>
                  <a:cubicBezTo>
                    <a:pt x="243913" y="2651945"/>
                    <a:pt x="245290" y="2637670"/>
                    <a:pt x="259472" y="2637133"/>
                  </a:cubicBezTo>
                  <a:cubicBezTo>
                    <a:pt x="261291" y="2637063"/>
                    <a:pt x="260638" y="2631232"/>
                    <a:pt x="260428" y="2628013"/>
                  </a:cubicBezTo>
                  <a:cubicBezTo>
                    <a:pt x="259962" y="2621108"/>
                    <a:pt x="258795" y="2611522"/>
                    <a:pt x="267402" y="2611335"/>
                  </a:cubicBezTo>
                  <a:cubicBezTo>
                    <a:pt x="276266" y="2611148"/>
                    <a:pt x="278086" y="2621038"/>
                    <a:pt x="278692" y="2628876"/>
                  </a:cubicBezTo>
                  <a:cubicBezTo>
                    <a:pt x="278949" y="2632328"/>
                    <a:pt x="277572" y="2635920"/>
                    <a:pt x="276709" y="2640562"/>
                  </a:cubicBezTo>
                  <a:cubicBezTo>
                    <a:pt x="282098" y="2636340"/>
                    <a:pt x="286460" y="2628619"/>
                    <a:pt x="293364" y="2637273"/>
                  </a:cubicBezTo>
                  <a:cubicBezTo>
                    <a:pt x="295743" y="2640259"/>
                    <a:pt x="298006" y="2639349"/>
                    <a:pt x="299709" y="2635827"/>
                  </a:cubicBezTo>
                  <a:cubicBezTo>
                    <a:pt x="301808" y="2631488"/>
                    <a:pt x="305097" y="2627640"/>
                    <a:pt x="306706" y="2623185"/>
                  </a:cubicBezTo>
                  <a:cubicBezTo>
                    <a:pt x="309249" y="2616117"/>
                    <a:pt x="310508" y="2609655"/>
                    <a:pt x="321145" y="2610939"/>
                  </a:cubicBezTo>
                  <a:cubicBezTo>
                    <a:pt x="331641" y="2612198"/>
                    <a:pt x="332948" y="2618986"/>
                    <a:pt x="334207" y="2626543"/>
                  </a:cubicBezTo>
                  <a:cubicBezTo>
                    <a:pt x="340855" y="2628549"/>
                    <a:pt x="347713" y="2609889"/>
                    <a:pt x="354104" y="2628969"/>
                  </a:cubicBezTo>
                  <a:cubicBezTo>
                    <a:pt x="355177" y="2614624"/>
                    <a:pt x="357650" y="2602308"/>
                    <a:pt x="360192" y="2589969"/>
                  </a:cubicBezTo>
                  <a:cubicBezTo>
                    <a:pt x="361195" y="2585047"/>
                    <a:pt x="359003" y="2576650"/>
                    <a:pt x="355457" y="2575833"/>
                  </a:cubicBezTo>
                  <a:cubicBezTo>
                    <a:pt x="348133" y="2574154"/>
                    <a:pt x="339945" y="2576416"/>
                    <a:pt x="332598" y="2579309"/>
                  </a:cubicBezTo>
                  <a:cubicBezTo>
                    <a:pt x="325857" y="2581968"/>
                    <a:pt x="323571" y="2588032"/>
                    <a:pt x="321775" y="2594517"/>
                  </a:cubicBezTo>
                  <a:cubicBezTo>
                    <a:pt x="320212" y="2600185"/>
                    <a:pt x="317413" y="2606157"/>
                    <a:pt x="310275" y="2604244"/>
                  </a:cubicBezTo>
                  <a:cubicBezTo>
                    <a:pt x="303581" y="2602425"/>
                    <a:pt x="305050" y="2596243"/>
                    <a:pt x="305890" y="2590948"/>
                  </a:cubicBezTo>
                  <a:cubicBezTo>
                    <a:pt x="307989" y="2577839"/>
                    <a:pt x="320748" y="2565850"/>
                    <a:pt x="334534" y="2564427"/>
                  </a:cubicBezTo>
                  <a:cubicBezTo>
                    <a:pt x="338359" y="2564031"/>
                    <a:pt x="342091" y="2563751"/>
                    <a:pt x="342791" y="2559109"/>
                  </a:cubicBezTo>
                  <a:cubicBezTo>
                    <a:pt x="345474" y="2541428"/>
                    <a:pt x="357183" y="2527759"/>
                    <a:pt x="363878" y="2511828"/>
                  </a:cubicBezTo>
                  <a:cubicBezTo>
                    <a:pt x="366653" y="2505226"/>
                    <a:pt x="367353" y="2502101"/>
                    <a:pt x="358466" y="2502870"/>
                  </a:cubicBezTo>
                  <a:cubicBezTo>
                    <a:pt x="352028" y="2503430"/>
                    <a:pt x="346826" y="2501121"/>
                    <a:pt x="348739" y="2493050"/>
                  </a:cubicBezTo>
                  <a:cubicBezTo>
                    <a:pt x="349836" y="2488385"/>
                    <a:pt x="346780" y="2485423"/>
                    <a:pt x="345217" y="2481831"/>
                  </a:cubicBezTo>
                  <a:cubicBezTo>
                    <a:pt x="344284" y="2479661"/>
                    <a:pt x="342511" y="2477375"/>
                    <a:pt x="345217" y="2475393"/>
                  </a:cubicBezTo>
                  <a:cubicBezTo>
                    <a:pt x="347223" y="2473923"/>
                    <a:pt x="350559" y="2472640"/>
                    <a:pt x="352005" y="2474273"/>
                  </a:cubicBezTo>
                  <a:cubicBezTo>
                    <a:pt x="357930" y="2481037"/>
                    <a:pt x="370829" y="2481248"/>
                    <a:pt x="369966" y="2495220"/>
                  </a:cubicBezTo>
                  <a:cubicBezTo>
                    <a:pt x="376030" y="2489201"/>
                    <a:pt x="379203" y="2483627"/>
                    <a:pt x="378619" y="2476256"/>
                  </a:cubicBezTo>
                  <a:cubicBezTo>
                    <a:pt x="378503" y="2474670"/>
                    <a:pt x="378549" y="2472850"/>
                    <a:pt x="379226" y="2471474"/>
                  </a:cubicBezTo>
                  <a:cubicBezTo>
                    <a:pt x="381325" y="2467159"/>
                    <a:pt x="382795" y="2461024"/>
                    <a:pt x="386317" y="2459275"/>
                  </a:cubicBezTo>
                  <a:cubicBezTo>
                    <a:pt x="391379" y="2456756"/>
                    <a:pt x="391192" y="2465666"/>
                    <a:pt x="395974" y="2466902"/>
                  </a:cubicBezTo>
                  <a:cubicBezTo>
                    <a:pt x="404604" y="2457922"/>
                    <a:pt x="406494" y="2445373"/>
                    <a:pt x="411905" y="2434666"/>
                  </a:cubicBezTo>
                  <a:cubicBezTo>
                    <a:pt x="415194" y="2428182"/>
                    <a:pt x="417317" y="2420950"/>
                    <a:pt x="423172" y="2416379"/>
                  </a:cubicBezTo>
                  <a:cubicBezTo>
                    <a:pt x="436327" y="2406092"/>
                    <a:pt x="435348" y="2389437"/>
                    <a:pt x="440969" y="2376002"/>
                  </a:cubicBezTo>
                  <a:cubicBezTo>
                    <a:pt x="448946" y="2356968"/>
                    <a:pt x="462219" y="2346285"/>
                    <a:pt x="480460" y="2339800"/>
                  </a:cubicBezTo>
                  <a:cubicBezTo>
                    <a:pt x="486034" y="2337818"/>
                    <a:pt x="491773" y="2336908"/>
                    <a:pt x="495855" y="2342669"/>
                  </a:cubicBezTo>
                  <a:cubicBezTo>
                    <a:pt x="499797" y="2348221"/>
                    <a:pt x="495108" y="2351556"/>
                    <a:pt x="492146" y="2355242"/>
                  </a:cubicBezTo>
                  <a:cubicBezTo>
                    <a:pt x="488227" y="2360094"/>
                    <a:pt x="486314" y="2365202"/>
                    <a:pt x="486198" y="2371827"/>
                  </a:cubicBezTo>
                  <a:cubicBezTo>
                    <a:pt x="485894" y="2387082"/>
                    <a:pt x="474068" y="2394243"/>
                    <a:pt x="460516" y="2388691"/>
                  </a:cubicBezTo>
                  <a:cubicBezTo>
                    <a:pt x="454848" y="2386382"/>
                    <a:pt x="450579" y="2385985"/>
                    <a:pt x="448223" y="2394476"/>
                  </a:cubicBezTo>
                  <a:cubicBezTo>
                    <a:pt x="441482" y="2418664"/>
                    <a:pt x="434018" y="2442643"/>
                    <a:pt x="429563" y="2467439"/>
                  </a:cubicBezTo>
                  <a:cubicBezTo>
                    <a:pt x="428723" y="2472080"/>
                    <a:pt x="425014" y="2476209"/>
                    <a:pt x="424338" y="2480828"/>
                  </a:cubicBezTo>
                  <a:cubicBezTo>
                    <a:pt x="422892" y="2490601"/>
                    <a:pt x="412628" y="2498882"/>
                    <a:pt x="421049" y="2510801"/>
                  </a:cubicBezTo>
                  <a:cubicBezTo>
                    <a:pt x="424198" y="2515256"/>
                    <a:pt x="418367" y="2522791"/>
                    <a:pt x="414145" y="2527969"/>
                  </a:cubicBezTo>
                  <a:cubicBezTo>
                    <a:pt x="404558" y="2539702"/>
                    <a:pt x="395274" y="2551714"/>
                    <a:pt x="385640" y="2563401"/>
                  </a:cubicBezTo>
                  <a:cubicBezTo>
                    <a:pt x="382188" y="2567599"/>
                    <a:pt x="381185" y="2571984"/>
                    <a:pt x="382935" y="2576929"/>
                  </a:cubicBezTo>
                  <a:cubicBezTo>
                    <a:pt x="390352" y="2597946"/>
                    <a:pt x="388883" y="2619639"/>
                    <a:pt x="388066" y="2641309"/>
                  </a:cubicBezTo>
                  <a:cubicBezTo>
                    <a:pt x="387856" y="2647117"/>
                    <a:pt x="386853" y="2652622"/>
                    <a:pt x="384521" y="2657823"/>
                  </a:cubicBezTo>
                  <a:cubicBezTo>
                    <a:pt x="382258" y="2662862"/>
                    <a:pt x="380882" y="2667643"/>
                    <a:pt x="384124" y="2672798"/>
                  </a:cubicBezTo>
                  <a:cubicBezTo>
                    <a:pt x="384941" y="2674104"/>
                    <a:pt x="385057" y="2675877"/>
                    <a:pt x="385384" y="2677464"/>
                  </a:cubicBezTo>
                  <a:cubicBezTo>
                    <a:pt x="388323" y="2691202"/>
                    <a:pt x="378456" y="2745784"/>
                    <a:pt x="370012" y="2759197"/>
                  </a:cubicBezTo>
                  <a:cubicBezTo>
                    <a:pt x="382678" y="2756491"/>
                    <a:pt x="384218" y="2764165"/>
                    <a:pt x="384404" y="2773122"/>
                  </a:cubicBezTo>
                  <a:cubicBezTo>
                    <a:pt x="384521" y="2778767"/>
                    <a:pt x="385197" y="2784435"/>
                    <a:pt x="384847" y="2790057"/>
                  </a:cubicBezTo>
                  <a:cubicBezTo>
                    <a:pt x="384498" y="2795655"/>
                    <a:pt x="385524" y="2799037"/>
                    <a:pt x="391892" y="2800297"/>
                  </a:cubicBezTo>
                  <a:cubicBezTo>
                    <a:pt x="398470" y="2801603"/>
                    <a:pt x="401082" y="2806175"/>
                    <a:pt x="399169" y="2813102"/>
                  </a:cubicBezTo>
                  <a:cubicBezTo>
                    <a:pt x="397163" y="2820334"/>
                    <a:pt x="406330" y="2833606"/>
                    <a:pt x="413865" y="2834469"/>
                  </a:cubicBezTo>
                  <a:cubicBezTo>
                    <a:pt x="432805" y="2836638"/>
                    <a:pt x="451442" y="2842120"/>
                    <a:pt x="470919" y="2837594"/>
                  </a:cubicBezTo>
                  <a:cubicBezTo>
                    <a:pt x="486034" y="2834072"/>
                    <a:pt x="500846" y="2828544"/>
                    <a:pt x="516614" y="2828404"/>
                  </a:cubicBezTo>
                  <a:cubicBezTo>
                    <a:pt x="542156" y="2828171"/>
                    <a:pt x="568071" y="2820613"/>
                    <a:pt x="593029" y="2832486"/>
                  </a:cubicBezTo>
                  <a:cubicBezTo>
                    <a:pt x="605019" y="2838177"/>
                    <a:pt x="613673" y="2848254"/>
                    <a:pt x="621977" y="2857585"/>
                  </a:cubicBezTo>
                  <a:cubicBezTo>
                    <a:pt x="629954" y="2866542"/>
                    <a:pt x="638841" y="2870484"/>
                    <a:pt x="649501" y="2873073"/>
                  </a:cubicBezTo>
                  <a:cubicBezTo>
                    <a:pt x="673993" y="2879068"/>
                    <a:pt x="693283" y="2892713"/>
                    <a:pt x="706486" y="2914103"/>
                  </a:cubicBezTo>
                  <a:cubicBezTo>
                    <a:pt x="712411" y="2923690"/>
                    <a:pt x="716609" y="2934373"/>
                    <a:pt x="721531" y="2944589"/>
                  </a:cubicBezTo>
                  <a:cubicBezTo>
                    <a:pt x="726663" y="2955273"/>
                    <a:pt x="730768" y="2966143"/>
                    <a:pt x="728342" y="2978435"/>
                  </a:cubicBezTo>
                  <a:cubicBezTo>
                    <a:pt x="727292" y="2983777"/>
                    <a:pt x="727502" y="2988908"/>
                    <a:pt x="732727" y="2992571"/>
                  </a:cubicBezTo>
                  <a:cubicBezTo>
                    <a:pt x="735736" y="2994670"/>
                    <a:pt x="735340" y="2998332"/>
                    <a:pt x="735503" y="3001528"/>
                  </a:cubicBezTo>
                  <a:cubicBezTo>
                    <a:pt x="736203" y="3015407"/>
                    <a:pt x="738769" y="3029005"/>
                    <a:pt x="743270" y="3042068"/>
                  </a:cubicBezTo>
                  <a:cubicBezTo>
                    <a:pt x="754000" y="3073207"/>
                    <a:pt x="741241" y="3084077"/>
                    <a:pt x="712644" y="3097000"/>
                  </a:cubicBezTo>
                  <a:cubicBezTo>
                    <a:pt x="685773" y="3109152"/>
                    <a:pt x="656802" y="3104744"/>
                    <a:pt x="629114" y="3110015"/>
                  </a:cubicBezTo>
                  <a:cubicBezTo>
                    <a:pt x="617848" y="3112162"/>
                    <a:pt x="606768" y="3112558"/>
                    <a:pt x="595992" y="3118739"/>
                  </a:cubicBezTo>
                  <a:cubicBezTo>
                    <a:pt x="575698" y="3130379"/>
                    <a:pt x="551510" y="3133318"/>
                    <a:pt x="531030" y="3145284"/>
                  </a:cubicBezTo>
                  <a:cubicBezTo>
                    <a:pt x="523915" y="3149436"/>
                    <a:pt x="515565" y="3148853"/>
                    <a:pt x="507401" y="3149459"/>
                  </a:cubicBezTo>
                  <a:cubicBezTo>
                    <a:pt x="473159" y="3152048"/>
                    <a:pt x="439826" y="3143418"/>
                    <a:pt x="405934" y="3141902"/>
                  </a:cubicBezTo>
                  <a:cubicBezTo>
                    <a:pt x="395554" y="3141435"/>
                    <a:pt x="385174" y="3138216"/>
                    <a:pt x="375074" y="3135324"/>
                  </a:cubicBezTo>
                  <a:cubicBezTo>
                    <a:pt x="365534" y="3132595"/>
                    <a:pt x="356110" y="3130705"/>
                    <a:pt x="346430" y="3133598"/>
                  </a:cubicBezTo>
                  <a:cubicBezTo>
                    <a:pt x="338942" y="3135837"/>
                    <a:pt x="334767" y="3128746"/>
                    <a:pt x="328492" y="3127813"/>
                  </a:cubicBezTo>
                  <a:cubicBezTo>
                    <a:pt x="312981" y="3125527"/>
                    <a:pt x="297166" y="3124711"/>
                    <a:pt x="283194" y="3116150"/>
                  </a:cubicBezTo>
                  <a:cubicBezTo>
                    <a:pt x="280768" y="3114657"/>
                    <a:pt x="276826" y="3114890"/>
                    <a:pt x="273724" y="3115334"/>
                  </a:cubicBezTo>
                  <a:cubicBezTo>
                    <a:pt x="253920" y="3118133"/>
                    <a:pt x="238525" y="3109619"/>
                    <a:pt x="224483" y="3097000"/>
                  </a:cubicBezTo>
                  <a:cubicBezTo>
                    <a:pt x="209251" y="3083308"/>
                    <a:pt x="194440" y="3069289"/>
                    <a:pt x="184759" y="3050815"/>
                  </a:cubicBezTo>
                  <a:cubicBezTo>
                    <a:pt x="183080" y="3047596"/>
                    <a:pt x="180491" y="3044633"/>
                    <a:pt x="179651" y="3041228"/>
                  </a:cubicBezTo>
                  <a:cubicBezTo>
                    <a:pt x="172513" y="3012701"/>
                    <a:pt x="156419" y="2988932"/>
                    <a:pt x="140487" y="2964906"/>
                  </a:cubicBezTo>
                  <a:cubicBezTo>
                    <a:pt x="133350" y="2954153"/>
                    <a:pt x="129501" y="2941604"/>
                    <a:pt x="125909" y="2929125"/>
                  </a:cubicBezTo>
                  <a:cubicBezTo>
                    <a:pt x="123646" y="2921194"/>
                    <a:pt x="129501" y="2915269"/>
                    <a:pt x="130574" y="2907338"/>
                  </a:cubicBezTo>
                  <a:cubicBezTo>
                    <a:pt x="125815" y="2905799"/>
                    <a:pt x="116765" y="2910674"/>
                    <a:pt x="116625" y="2901833"/>
                  </a:cubicBezTo>
                  <a:cubicBezTo>
                    <a:pt x="116485" y="2892433"/>
                    <a:pt x="116998" y="2881960"/>
                    <a:pt x="125325" y="2875382"/>
                  </a:cubicBezTo>
                  <a:cubicBezTo>
                    <a:pt x="133909" y="2868618"/>
                    <a:pt x="137082" y="2858074"/>
                    <a:pt x="144616" y="2850610"/>
                  </a:cubicBezTo>
                  <a:cubicBezTo>
                    <a:pt x="147951" y="2847298"/>
                    <a:pt x="146995" y="2842283"/>
                    <a:pt x="142890" y="2838854"/>
                  </a:cubicBezTo>
                  <a:cubicBezTo>
                    <a:pt x="138784" y="2840487"/>
                    <a:pt x="138668" y="2844615"/>
                    <a:pt x="137012" y="2847718"/>
                  </a:cubicBezTo>
                  <a:cubicBezTo>
                    <a:pt x="134166" y="2853013"/>
                    <a:pt x="132020" y="2859591"/>
                    <a:pt x="124789" y="2859591"/>
                  </a:cubicBezTo>
                  <a:cubicBezTo>
                    <a:pt x="116508" y="2859614"/>
                    <a:pt x="107831" y="2855369"/>
                    <a:pt x="106198" y="2848091"/>
                  </a:cubicBezTo>
                  <a:cubicBezTo>
                    <a:pt x="102466" y="2831460"/>
                    <a:pt x="90663" y="2818117"/>
                    <a:pt x="89311" y="2800530"/>
                  </a:cubicBezTo>
                  <a:cubicBezTo>
                    <a:pt x="88191" y="2785975"/>
                    <a:pt x="87001" y="2786068"/>
                    <a:pt x="94559" y="2774685"/>
                  </a:cubicBezTo>
                  <a:cubicBezTo>
                    <a:pt x="78208" y="2771839"/>
                    <a:pt x="76295" y="2768877"/>
                    <a:pt x="74592" y="2751966"/>
                  </a:cubicBezTo>
                  <a:cubicBezTo>
                    <a:pt x="73636" y="2742426"/>
                    <a:pt x="71490" y="2732675"/>
                    <a:pt x="67874" y="2723835"/>
                  </a:cubicBezTo>
                  <a:cubicBezTo>
                    <a:pt x="62206" y="2709979"/>
                    <a:pt x="58777" y="2695961"/>
                    <a:pt x="59267" y="2681032"/>
                  </a:cubicBezTo>
                  <a:cubicBezTo>
                    <a:pt x="59500" y="2673941"/>
                    <a:pt x="57798" y="2667387"/>
                    <a:pt x="54229" y="2661275"/>
                  </a:cubicBezTo>
                  <a:cubicBezTo>
                    <a:pt x="52573" y="2658453"/>
                    <a:pt x="50660" y="2655444"/>
                    <a:pt x="51523" y="2652155"/>
                  </a:cubicBezTo>
                  <a:cubicBezTo>
                    <a:pt x="58077" y="2627523"/>
                    <a:pt x="47861" y="2603194"/>
                    <a:pt x="50357" y="2578632"/>
                  </a:cubicBezTo>
                  <a:cubicBezTo>
                    <a:pt x="50800" y="2574201"/>
                    <a:pt x="49517" y="2569255"/>
                    <a:pt x="51103" y="2565383"/>
                  </a:cubicBezTo>
                  <a:cubicBezTo>
                    <a:pt x="56165" y="2552951"/>
                    <a:pt x="49354" y="2543597"/>
                    <a:pt x="45038" y="2533007"/>
                  </a:cubicBezTo>
                  <a:cubicBezTo>
                    <a:pt x="36711" y="2512527"/>
                    <a:pt x="29713" y="2491511"/>
                    <a:pt x="22156" y="2470704"/>
                  </a:cubicBezTo>
                  <a:cubicBezTo>
                    <a:pt x="22016" y="2470331"/>
                    <a:pt x="21923" y="2469841"/>
                    <a:pt x="22063" y="2469515"/>
                  </a:cubicBezTo>
                  <a:cubicBezTo>
                    <a:pt x="28524" y="2455029"/>
                    <a:pt x="20056" y="2442293"/>
                    <a:pt x="17024" y="2429021"/>
                  </a:cubicBezTo>
                  <a:cubicBezTo>
                    <a:pt x="13735" y="2414723"/>
                    <a:pt x="13899" y="2402360"/>
                    <a:pt x="32629" y="2395246"/>
                  </a:cubicBezTo>
                  <a:cubicBezTo>
                    <a:pt x="23322" y="2392610"/>
                    <a:pt x="16604" y="2390720"/>
                    <a:pt x="10959" y="2386265"/>
                  </a:cubicBezTo>
                  <a:cubicBezTo>
                    <a:pt x="6971" y="2383116"/>
                    <a:pt x="2959" y="2379454"/>
                    <a:pt x="2889" y="2374626"/>
                  </a:cubicBezTo>
                  <a:cubicBezTo>
                    <a:pt x="2446" y="2344022"/>
                    <a:pt x="-4599" y="2313629"/>
                    <a:pt x="5081" y="2282676"/>
                  </a:cubicBezTo>
                  <a:cubicBezTo>
                    <a:pt x="9467" y="2268680"/>
                    <a:pt x="11566" y="2254498"/>
                    <a:pt x="18984" y="2241039"/>
                  </a:cubicBezTo>
                  <a:cubicBezTo>
                    <a:pt x="28360" y="2224011"/>
                    <a:pt x="43592" y="2217130"/>
                    <a:pt x="59850" y="2211229"/>
                  </a:cubicBezTo>
                  <a:cubicBezTo>
                    <a:pt x="66265" y="2208920"/>
                    <a:pt x="69927" y="2209246"/>
                    <a:pt x="70650" y="2199706"/>
                  </a:cubicBezTo>
                  <a:cubicBezTo>
                    <a:pt x="71443" y="2189093"/>
                    <a:pt x="79071" y="2178596"/>
                    <a:pt x="91480" y="2175494"/>
                  </a:cubicBezTo>
                  <a:cubicBezTo>
                    <a:pt x="98198" y="2173814"/>
                    <a:pt x="102746" y="2170922"/>
                    <a:pt x="106385" y="2164647"/>
                  </a:cubicBezTo>
                  <a:cubicBezTo>
                    <a:pt x="110794" y="2157067"/>
                    <a:pt x="119541" y="2154221"/>
                    <a:pt x="127448" y="2151515"/>
                  </a:cubicBezTo>
                  <a:cubicBezTo>
                    <a:pt x="138178" y="2147830"/>
                    <a:pt x="148115" y="2145474"/>
                    <a:pt x="145012" y="2129589"/>
                  </a:cubicBezTo>
                  <a:cubicBezTo>
                    <a:pt x="143496" y="2121822"/>
                    <a:pt x="150820" y="2115663"/>
                    <a:pt x="158658" y="2113004"/>
                  </a:cubicBezTo>
                  <a:cubicBezTo>
                    <a:pt x="163393" y="2111395"/>
                    <a:pt x="167918" y="2109995"/>
                    <a:pt x="170251" y="2105074"/>
                  </a:cubicBezTo>
                  <a:cubicBezTo>
                    <a:pt x="175079" y="2094927"/>
                    <a:pt x="181424" y="2087253"/>
                    <a:pt x="194370" y="2088932"/>
                  </a:cubicBezTo>
                  <a:cubicBezTo>
                    <a:pt x="197589" y="2089352"/>
                    <a:pt x="199641" y="2087019"/>
                    <a:pt x="199105" y="2083451"/>
                  </a:cubicBezTo>
                  <a:cubicBezTo>
                    <a:pt x="197449" y="2072767"/>
                    <a:pt x="204656" y="2068032"/>
                    <a:pt x="212470" y="2064184"/>
                  </a:cubicBezTo>
                  <a:cubicBezTo>
                    <a:pt x="221101" y="2059915"/>
                    <a:pt x="228915" y="2054200"/>
                    <a:pt x="239155" y="2052964"/>
                  </a:cubicBezTo>
                  <a:cubicBezTo>
                    <a:pt x="245616" y="2052194"/>
                    <a:pt x="250771" y="2047272"/>
                    <a:pt x="251331" y="2039645"/>
                  </a:cubicBezTo>
                  <a:cubicBezTo>
                    <a:pt x="251634" y="2035516"/>
                    <a:pt x="251844" y="2030081"/>
                    <a:pt x="255343" y="2028612"/>
                  </a:cubicBezTo>
                  <a:cubicBezTo>
                    <a:pt x="269362" y="2022757"/>
                    <a:pt x="265933" y="2009578"/>
                    <a:pt x="268895" y="1999058"/>
                  </a:cubicBezTo>
                  <a:cubicBezTo>
                    <a:pt x="269665" y="1996352"/>
                    <a:pt x="269828" y="1993343"/>
                    <a:pt x="271181" y="1990964"/>
                  </a:cubicBezTo>
                  <a:cubicBezTo>
                    <a:pt x="278599" y="1977948"/>
                    <a:pt x="284220" y="1977179"/>
                    <a:pt x="299055" y="1986975"/>
                  </a:cubicBezTo>
                  <a:cubicBezTo>
                    <a:pt x="302088" y="1983780"/>
                    <a:pt x="299032" y="1976246"/>
                    <a:pt x="305960" y="1976012"/>
                  </a:cubicBezTo>
                  <a:cubicBezTo>
                    <a:pt x="312211" y="1975802"/>
                    <a:pt x="314544" y="1980887"/>
                    <a:pt x="317413" y="1985436"/>
                  </a:cubicBezTo>
                  <a:cubicBezTo>
                    <a:pt x="321495" y="1991921"/>
                    <a:pt x="323781" y="1999571"/>
                    <a:pt x="329635" y="2004913"/>
                  </a:cubicBezTo>
                  <a:cubicBezTo>
                    <a:pt x="330708" y="2005893"/>
                    <a:pt x="332178" y="2006452"/>
                    <a:pt x="333577" y="2007269"/>
                  </a:cubicBezTo>
                  <a:cubicBezTo>
                    <a:pt x="334114" y="2005916"/>
                    <a:pt x="334790" y="2005076"/>
                    <a:pt x="334604" y="2004540"/>
                  </a:cubicBezTo>
                  <a:cubicBezTo>
                    <a:pt x="333181" y="2000364"/>
                    <a:pt x="325110" y="1997682"/>
                    <a:pt x="329775" y="1992620"/>
                  </a:cubicBezTo>
                  <a:cubicBezTo>
                    <a:pt x="334114" y="1987932"/>
                    <a:pt x="339386" y="1992574"/>
                    <a:pt x="343678" y="1995443"/>
                  </a:cubicBezTo>
                  <a:cubicBezTo>
                    <a:pt x="346080" y="1997029"/>
                    <a:pt x="348179" y="1999571"/>
                    <a:pt x="350115" y="1994953"/>
                  </a:cubicBezTo>
                  <a:cubicBezTo>
                    <a:pt x="354221" y="1985296"/>
                    <a:pt x="360402" y="1989728"/>
                    <a:pt x="363878" y="1994370"/>
                  </a:cubicBezTo>
                  <a:cubicBezTo>
                    <a:pt x="371272" y="2004260"/>
                    <a:pt x="381862" y="2010791"/>
                    <a:pt x="389443" y="2020308"/>
                  </a:cubicBezTo>
                  <a:cubicBezTo>
                    <a:pt x="391542" y="2022967"/>
                    <a:pt x="393781" y="2025160"/>
                    <a:pt x="397280" y="2025486"/>
                  </a:cubicBezTo>
                  <a:cubicBezTo>
                    <a:pt x="400476" y="2025789"/>
                    <a:pt x="403905" y="2029918"/>
                    <a:pt x="406844" y="2024880"/>
                  </a:cubicBezTo>
                  <a:cubicBezTo>
                    <a:pt x="409549" y="2020261"/>
                    <a:pt x="405864" y="2017952"/>
                    <a:pt x="403228" y="2015853"/>
                  </a:cubicBezTo>
                  <a:cubicBezTo>
                    <a:pt x="394434" y="2008855"/>
                    <a:pt x="383518" y="2004306"/>
                    <a:pt x="377826" y="1993810"/>
                  </a:cubicBezTo>
                  <a:cubicBezTo>
                    <a:pt x="375774" y="1990054"/>
                    <a:pt x="371202" y="1985692"/>
                    <a:pt x="374304" y="1981937"/>
                  </a:cubicBezTo>
                  <a:cubicBezTo>
                    <a:pt x="377966" y="1977482"/>
                    <a:pt x="382282" y="1982497"/>
                    <a:pt x="386130" y="1984223"/>
                  </a:cubicBezTo>
                  <a:cubicBezTo>
                    <a:pt x="390935" y="1986369"/>
                    <a:pt x="395857" y="1988258"/>
                    <a:pt x="400429" y="1990824"/>
                  </a:cubicBezTo>
                  <a:cubicBezTo>
                    <a:pt x="407193" y="1994626"/>
                    <a:pt x="412395" y="1994160"/>
                    <a:pt x="416664" y="1987045"/>
                  </a:cubicBezTo>
                  <a:cubicBezTo>
                    <a:pt x="420419" y="1980817"/>
                    <a:pt x="424804" y="1980701"/>
                    <a:pt x="430542" y="1985576"/>
                  </a:cubicBezTo>
                  <a:cubicBezTo>
                    <a:pt x="442812" y="1996049"/>
                    <a:pt x="455968" y="2005403"/>
                    <a:pt x="468004" y="2016226"/>
                  </a:cubicBezTo>
                  <a:cubicBezTo>
                    <a:pt x="474955" y="2022454"/>
                    <a:pt x="485101" y="2023037"/>
                    <a:pt x="493895" y="2025953"/>
                  </a:cubicBezTo>
                  <a:cubicBezTo>
                    <a:pt x="495738" y="2026559"/>
                    <a:pt x="498187" y="2026023"/>
                    <a:pt x="498677" y="2023503"/>
                  </a:cubicBezTo>
                  <a:cubicBezTo>
                    <a:pt x="499120" y="2021241"/>
                    <a:pt x="497604" y="2019608"/>
                    <a:pt x="495645" y="2018815"/>
                  </a:cubicBezTo>
                  <a:cubicBezTo>
                    <a:pt x="472669" y="2009415"/>
                    <a:pt x="456691" y="1989658"/>
                    <a:pt x="435138" y="1977995"/>
                  </a:cubicBezTo>
                  <a:cubicBezTo>
                    <a:pt x="429026" y="1974683"/>
                    <a:pt x="424688" y="1967965"/>
                    <a:pt x="419883" y="1962507"/>
                  </a:cubicBezTo>
                  <a:cubicBezTo>
                    <a:pt x="417503" y="1959801"/>
                    <a:pt x="418040" y="1956255"/>
                    <a:pt x="419999" y="1953433"/>
                  </a:cubicBezTo>
                  <a:cubicBezTo>
                    <a:pt x="422145" y="1950331"/>
                    <a:pt x="424921" y="1952267"/>
                    <a:pt x="427650" y="1952967"/>
                  </a:cubicBezTo>
                  <a:cubicBezTo>
                    <a:pt x="433085" y="1954343"/>
                    <a:pt x="436374" y="1958565"/>
                    <a:pt x="440503" y="1961784"/>
                  </a:cubicBezTo>
                  <a:cubicBezTo>
                    <a:pt x="459326" y="1976409"/>
                    <a:pt x="479643" y="1986672"/>
                    <a:pt x="504205" y="1988888"/>
                  </a:cubicBezTo>
                  <a:cubicBezTo>
                    <a:pt x="512019" y="1989588"/>
                    <a:pt x="519204" y="1998008"/>
                    <a:pt x="521886" y="2007292"/>
                  </a:cubicBezTo>
                  <a:cubicBezTo>
                    <a:pt x="524289" y="2015549"/>
                    <a:pt x="522819" y="2022757"/>
                    <a:pt x="515098" y="2027329"/>
                  </a:cubicBezTo>
                  <a:cubicBezTo>
                    <a:pt x="509570" y="2030618"/>
                    <a:pt x="512626" y="2032927"/>
                    <a:pt x="515285" y="2035563"/>
                  </a:cubicBezTo>
                  <a:cubicBezTo>
                    <a:pt x="520113" y="2040345"/>
                    <a:pt x="526528" y="2041931"/>
                    <a:pt x="532733" y="2043657"/>
                  </a:cubicBezTo>
                  <a:cubicBezTo>
                    <a:pt x="539054" y="2045430"/>
                    <a:pt x="544955" y="2048019"/>
                    <a:pt x="550460" y="2051471"/>
                  </a:cubicBezTo>
                  <a:cubicBezTo>
                    <a:pt x="554775" y="2054154"/>
                    <a:pt x="558228" y="2055413"/>
                    <a:pt x="564316" y="2054877"/>
                  </a:cubicBezTo>
                  <a:cubicBezTo>
                    <a:pt x="574929" y="2053920"/>
                    <a:pt x="581996" y="2064557"/>
                    <a:pt x="590254" y="2070388"/>
                  </a:cubicBezTo>
                  <a:cubicBezTo>
                    <a:pt x="597601" y="2075590"/>
                    <a:pt x="603269" y="2083381"/>
                    <a:pt x="606768" y="2092478"/>
                  </a:cubicBezTo>
                  <a:cubicBezTo>
                    <a:pt x="610664" y="2102601"/>
                    <a:pt x="621883" y="2104770"/>
                    <a:pt x="629977" y="2108456"/>
                  </a:cubicBezTo>
                  <a:cubicBezTo>
                    <a:pt x="650201" y="2117693"/>
                    <a:pt x="667765" y="2131781"/>
                    <a:pt x="688782" y="2139316"/>
                  </a:cubicBezTo>
                  <a:cubicBezTo>
                    <a:pt x="693213" y="2140902"/>
                    <a:pt x="698648" y="2145007"/>
                    <a:pt x="702147" y="2141392"/>
                  </a:cubicBezTo>
                  <a:cubicBezTo>
                    <a:pt x="706159" y="2137240"/>
                    <a:pt x="705133" y="2130475"/>
                    <a:pt x="701891" y="2125507"/>
                  </a:cubicBezTo>
                  <a:cubicBezTo>
                    <a:pt x="699022" y="2121122"/>
                    <a:pt x="698322" y="2116503"/>
                    <a:pt x="698298" y="2111651"/>
                  </a:cubicBezTo>
                  <a:cubicBezTo>
                    <a:pt x="698275" y="2105284"/>
                    <a:pt x="700001" y="2099289"/>
                    <a:pt x="706113" y="2096256"/>
                  </a:cubicBezTo>
                  <a:cubicBezTo>
                    <a:pt x="712784" y="2092921"/>
                    <a:pt x="717262" y="2097446"/>
                    <a:pt x="722254" y="2101318"/>
                  </a:cubicBezTo>
                  <a:cubicBezTo>
                    <a:pt x="728342" y="2106053"/>
                    <a:pt x="730395" y="2116083"/>
                    <a:pt x="740401" y="2115617"/>
                  </a:cubicBezTo>
                  <a:cubicBezTo>
                    <a:pt x="743107" y="2115477"/>
                    <a:pt x="747236" y="2115453"/>
                    <a:pt x="748146" y="2113891"/>
                  </a:cubicBezTo>
                  <a:cubicBezTo>
                    <a:pt x="749615" y="2111348"/>
                    <a:pt x="748216" y="2107896"/>
                    <a:pt x="746629" y="2104840"/>
                  </a:cubicBezTo>
                  <a:cubicBezTo>
                    <a:pt x="736319" y="2085200"/>
                    <a:pt x="725753" y="2065676"/>
                    <a:pt x="716306" y="2045616"/>
                  </a:cubicBezTo>
                  <a:cubicBezTo>
                    <a:pt x="713017" y="2038665"/>
                    <a:pt x="707745" y="2033697"/>
                    <a:pt x="701844" y="2032017"/>
                  </a:cubicBezTo>
                  <a:cubicBezTo>
                    <a:pt x="685516" y="2027422"/>
                    <a:pt x="675019" y="2014616"/>
                    <a:pt x="661770" y="2005846"/>
                  </a:cubicBezTo>
                  <a:cubicBezTo>
                    <a:pt x="656056" y="2002067"/>
                    <a:pt x="653233" y="2000248"/>
                    <a:pt x="651041" y="2008202"/>
                  </a:cubicBezTo>
                  <a:cubicBezTo>
                    <a:pt x="647892" y="2019655"/>
                    <a:pt x="639051" y="2028239"/>
                    <a:pt x="635132" y="2039342"/>
                  </a:cubicBezTo>
                  <a:lnTo>
                    <a:pt x="635529" y="2038922"/>
                  </a:lnTo>
                  <a:cubicBezTo>
                    <a:pt x="632543" y="2040018"/>
                    <a:pt x="626875" y="2043937"/>
                    <a:pt x="627482" y="2038059"/>
                  </a:cubicBezTo>
                  <a:cubicBezTo>
                    <a:pt x="629301" y="2020891"/>
                    <a:pt x="617591" y="2015363"/>
                    <a:pt x="605672" y="2010394"/>
                  </a:cubicBezTo>
                  <a:cubicBezTo>
                    <a:pt x="597695" y="2007059"/>
                    <a:pt x="590114" y="2003770"/>
                    <a:pt x="584259" y="1997262"/>
                  </a:cubicBezTo>
                  <a:cubicBezTo>
                    <a:pt x="580644" y="1993250"/>
                    <a:pt x="576911" y="1992014"/>
                    <a:pt x="571383" y="1994603"/>
                  </a:cubicBezTo>
                  <a:cubicBezTo>
                    <a:pt x="565342" y="1997425"/>
                    <a:pt x="559114" y="1995839"/>
                    <a:pt x="555288" y="1990031"/>
                  </a:cubicBezTo>
                  <a:cubicBezTo>
                    <a:pt x="551626" y="1984480"/>
                    <a:pt x="547031" y="1977715"/>
                    <a:pt x="559814" y="1977832"/>
                  </a:cubicBezTo>
                  <a:cubicBezTo>
                    <a:pt x="562310" y="1977855"/>
                    <a:pt x="565132" y="1977482"/>
                    <a:pt x="566112" y="1975009"/>
                  </a:cubicBezTo>
                  <a:cubicBezTo>
                    <a:pt x="567371" y="1971790"/>
                    <a:pt x="564689" y="1969528"/>
                    <a:pt x="562449" y="1968105"/>
                  </a:cubicBezTo>
                  <a:cubicBezTo>
                    <a:pt x="558367" y="1965516"/>
                    <a:pt x="553726" y="1963883"/>
                    <a:pt x="549597" y="1961340"/>
                  </a:cubicBezTo>
                  <a:cubicBezTo>
                    <a:pt x="541456" y="1956349"/>
                    <a:pt x="531403" y="1952267"/>
                    <a:pt x="537304" y="1939204"/>
                  </a:cubicBezTo>
                  <a:cubicBezTo>
                    <a:pt x="538517" y="1936499"/>
                    <a:pt x="537491" y="1932486"/>
                    <a:pt x="534552" y="1932020"/>
                  </a:cubicBezTo>
                  <a:cubicBezTo>
                    <a:pt x="524569" y="1930411"/>
                    <a:pt x="518271" y="1921593"/>
                    <a:pt x="508544" y="1919634"/>
                  </a:cubicBezTo>
                  <a:cubicBezTo>
                    <a:pt x="500916" y="1918095"/>
                    <a:pt x="494338" y="1913546"/>
                    <a:pt x="492706" y="1906105"/>
                  </a:cubicBezTo>
                  <a:cubicBezTo>
                    <a:pt x="489813" y="1892810"/>
                    <a:pt x="480343" y="1885789"/>
                    <a:pt x="470383" y="1878744"/>
                  </a:cubicBezTo>
                  <a:cubicBezTo>
                    <a:pt x="465111" y="1875012"/>
                    <a:pt x="460050" y="1870977"/>
                    <a:pt x="454521" y="1867664"/>
                  </a:cubicBezTo>
                  <a:cubicBezTo>
                    <a:pt x="451442" y="1865798"/>
                    <a:pt x="446824" y="1864492"/>
                    <a:pt x="444631" y="1868248"/>
                  </a:cubicBezTo>
                  <a:cubicBezTo>
                    <a:pt x="442159" y="1872516"/>
                    <a:pt x="446147" y="1874965"/>
                    <a:pt x="449670" y="1876108"/>
                  </a:cubicBezTo>
                  <a:cubicBezTo>
                    <a:pt x="454195" y="1877578"/>
                    <a:pt x="457157" y="1880680"/>
                    <a:pt x="460166" y="1883992"/>
                  </a:cubicBezTo>
                  <a:cubicBezTo>
                    <a:pt x="462265" y="1886302"/>
                    <a:pt x="465974" y="1887794"/>
                    <a:pt x="463688" y="1891853"/>
                  </a:cubicBezTo>
                  <a:cubicBezTo>
                    <a:pt x="461659" y="1895515"/>
                    <a:pt x="458463" y="1896262"/>
                    <a:pt x="454358" y="1895632"/>
                  </a:cubicBezTo>
                  <a:cubicBezTo>
                    <a:pt x="445891" y="1894372"/>
                    <a:pt x="437494" y="1893393"/>
                    <a:pt x="430566" y="1900670"/>
                  </a:cubicBezTo>
                  <a:cubicBezTo>
                    <a:pt x="425597" y="1905895"/>
                    <a:pt x="424105" y="1910047"/>
                    <a:pt x="432059" y="1913360"/>
                  </a:cubicBezTo>
                  <a:cubicBezTo>
                    <a:pt x="436537" y="1915226"/>
                    <a:pt x="440992" y="1917161"/>
                    <a:pt x="445588" y="1918631"/>
                  </a:cubicBezTo>
                  <a:cubicBezTo>
                    <a:pt x="450323" y="1920147"/>
                    <a:pt x="454708" y="1922223"/>
                    <a:pt x="458160" y="1925745"/>
                  </a:cubicBezTo>
                  <a:cubicBezTo>
                    <a:pt x="461472" y="1929128"/>
                    <a:pt x="460983" y="1933350"/>
                    <a:pt x="458907" y="1937035"/>
                  </a:cubicBezTo>
                  <a:cubicBezTo>
                    <a:pt x="456947" y="1940511"/>
                    <a:pt x="453098" y="1940161"/>
                    <a:pt x="450183" y="1938855"/>
                  </a:cubicBezTo>
                  <a:cubicBezTo>
                    <a:pt x="437074" y="1932953"/>
                    <a:pt x="420559" y="1934819"/>
                    <a:pt x="410949" y="1920707"/>
                  </a:cubicBezTo>
                  <a:cubicBezTo>
                    <a:pt x="408220" y="1916695"/>
                    <a:pt x="403788" y="1918071"/>
                    <a:pt x="401292" y="1922760"/>
                  </a:cubicBezTo>
                  <a:cubicBezTo>
                    <a:pt x="399776" y="1925606"/>
                    <a:pt x="397513" y="1928101"/>
                    <a:pt x="396207" y="1931017"/>
                  </a:cubicBezTo>
                  <a:cubicBezTo>
                    <a:pt x="390026" y="1944942"/>
                    <a:pt x="384008" y="1947065"/>
                    <a:pt x="371552" y="1939251"/>
                  </a:cubicBezTo>
                  <a:cubicBezTo>
                    <a:pt x="370176" y="1944336"/>
                    <a:pt x="375097" y="1947158"/>
                    <a:pt x="375774" y="1951497"/>
                  </a:cubicBezTo>
                  <a:cubicBezTo>
                    <a:pt x="376264" y="1954763"/>
                    <a:pt x="377290" y="1958005"/>
                    <a:pt x="374258" y="1960477"/>
                  </a:cubicBezTo>
                  <a:cubicBezTo>
                    <a:pt x="371015" y="1963137"/>
                    <a:pt x="368263" y="1961247"/>
                    <a:pt x="365557" y="1959194"/>
                  </a:cubicBezTo>
                  <a:cubicBezTo>
                    <a:pt x="362991" y="1957235"/>
                    <a:pt x="360262" y="1955486"/>
                    <a:pt x="357696" y="1953503"/>
                  </a:cubicBezTo>
                  <a:cubicBezTo>
                    <a:pt x="355224" y="1951614"/>
                    <a:pt x="352915" y="1947625"/>
                    <a:pt x="349626" y="1949911"/>
                  </a:cubicBezTo>
                  <a:cubicBezTo>
                    <a:pt x="346033" y="1952430"/>
                    <a:pt x="345824" y="1956862"/>
                    <a:pt x="348016" y="1960874"/>
                  </a:cubicBezTo>
                  <a:cubicBezTo>
                    <a:pt x="350232" y="1964909"/>
                    <a:pt x="352681" y="1969574"/>
                    <a:pt x="348133" y="1972770"/>
                  </a:cubicBezTo>
                  <a:cubicBezTo>
                    <a:pt x="343981" y="1975686"/>
                    <a:pt x="341088" y="1971114"/>
                    <a:pt x="337869" y="1968758"/>
                  </a:cubicBezTo>
                  <a:cubicBezTo>
                    <a:pt x="333321" y="1965399"/>
                    <a:pt x="328539" y="1962483"/>
                    <a:pt x="325087" y="1957748"/>
                  </a:cubicBezTo>
                  <a:cubicBezTo>
                    <a:pt x="323128" y="1955066"/>
                    <a:pt x="320119" y="1952710"/>
                    <a:pt x="316923" y="1955906"/>
                  </a:cubicBezTo>
                  <a:cubicBezTo>
                    <a:pt x="309109" y="1963766"/>
                    <a:pt x="304374" y="1958681"/>
                    <a:pt x="299195" y="1952500"/>
                  </a:cubicBezTo>
                  <a:cubicBezTo>
                    <a:pt x="296280" y="1949024"/>
                    <a:pt x="293830" y="1944289"/>
                    <a:pt x="288022" y="1944149"/>
                  </a:cubicBezTo>
                  <a:cubicBezTo>
                    <a:pt x="286436" y="1948418"/>
                    <a:pt x="289259" y="1951310"/>
                    <a:pt x="290565" y="1954506"/>
                  </a:cubicBezTo>
                  <a:cubicBezTo>
                    <a:pt x="293364" y="1961387"/>
                    <a:pt x="290448" y="1966775"/>
                    <a:pt x="285223" y="1970391"/>
                  </a:cubicBezTo>
                  <a:cubicBezTo>
                    <a:pt x="272231" y="1979371"/>
                    <a:pt x="254760" y="1978462"/>
                    <a:pt x="242537" y="1967475"/>
                  </a:cubicBezTo>
                  <a:cubicBezTo>
                    <a:pt x="232087" y="1958098"/>
                    <a:pt x="223947" y="1947135"/>
                    <a:pt x="218582" y="1933396"/>
                  </a:cubicBezTo>
                  <a:cubicBezTo>
                    <a:pt x="210394" y="1912426"/>
                    <a:pt x="199618" y="1892343"/>
                    <a:pt x="184503" y="1875292"/>
                  </a:cubicBezTo>
                  <a:cubicBezTo>
                    <a:pt x="172863" y="1862160"/>
                    <a:pt x="162623" y="1846181"/>
                    <a:pt x="157585" y="1831439"/>
                  </a:cubicBezTo>
                  <a:cubicBezTo>
                    <a:pt x="148278" y="1804242"/>
                    <a:pt x="131950" y="1780706"/>
                    <a:pt x="122946" y="1753532"/>
                  </a:cubicBezTo>
                  <a:cubicBezTo>
                    <a:pt x="118094" y="1738836"/>
                    <a:pt x="114479" y="1723395"/>
                    <a:pt x="107388" y="1709283"/>
                  </a:cubicBezTo>
                  <a:cubicBezTo>
                    <a:pt x="101697" y="1697946"/>
                    <a:pt x="104589" y="1686494"/>
                    <a:pt x="114199" y="1680056"/>
                  </a:cubicBezTo>
                  <a:cubicBezTo>
                    <a:pt x="126538" y="1671775"/>
                    <a:pt x="128101" y="1660322"/>
                    <a:pt x="129034" y="1647913"/>
                  </a:cubicBezTo>
                  <a:cubicBezTo>
                    <a:pt x="129454" y="1642385"/>
                    <a:pt x="129804" y="1636460"/>
                    <a:pt x="135519" y="1634734"/>
                  </a:cubicBezTo>
                  <a:cubicBezTo>
                    <a:pt x="142097" y="1632751"/>
                    <a:pt x="144009" y="1639865"/>
                    <a:pt x="146995" y="1643644"/>
                  </a:cubicBezTo>
                  <a:cubicBezTo>
                    <a:pt x="149631" y="1647003"/>
                    <a:pt x="150027" y="1652018"/>
                    <a:pt x="152267" y="1655797"/>
                  </a:cubicBezTo>
                  <a:cubicBezTo>
                    <a:pt x="155602" y="1661418"/>
                    <a:pt x="155742" y="1674131"/>
                    <a:pt x="167848" y="1662865"/>
                  </a:cubicBezTo>
                  <a:cubicBezTo>
                    <a:pt x="171580" y="1659389"/>
                    <a:pt x="176199" y="1665127"/>
                    <a:pt x="178415" y="1668579"/>
                  </a:cubicBezTo>
                  <a:cubicBezTo>
                    <a:pt x="186602" y="1681339"/>
                    <a:pt x="200947" y="1689619"/>
                    <a:pt x="204820" y="1705667"/>
                  </a:cubicBezTo>
                  <a:cubicBezTo>
                    <a:pt x="205753" y="1709563"/>
                    <a:pt x="210068" y="1712618"/>
                    <a:pt x="212820" y="1716071"/>
                  </a:cubicBezTo>
                  <a:cubicBezTo>
                    <a:pt x="214710" y="1719010"/>
                    <a:pt x="216552" y="1721949"/>
                    <a:pt x="216133" y="1725704"/>
                  </a:cubicBezTo>
                  <a:cubicBezTo>
                    <a:pt x="213030" y="1744785"/>
                    <a:pt x="221381" y="1756797"/>
                    <a:pt x="239132" y="1763025"/>
                  </a:cubicBezTo>
                  <a:cubicBezTo>
                    <a:pt x="239855" y="1763282"/>
                    <a:pt x="240928" y="1763935"/>
                    <a:pt x="240974" y="1764471"/>
                  </a:cubicBezTo>
                  <a:cubicBezTo>
                    <a:pt x="242421" y="1784252"/>
                    <a:pt x="259262" y="1772565"/>
                    <a:pt x="268079" y="1777394"/>
                  </a:cubicBezTo>
                  <a:cubicBezTo>
                    <a:pt x="273374" y="1780310"/>
                    <a:pt x="276476" y="1776064"/>
                    <a:pt x="277526" y="1770070"/>
                  </a:cubicBezTo>
                  <a:cubicBezTo>
                    <a:pt x="280045" y="1755841"/>
                    <a:pt x="284570" y="1754185"/>
                    <a:pt x="296676" y="1762465"/>
                  </a:cubicBezTo>
                  <a:cubicBezTo>
                    <a:pt x="300175" y="1764868"/>
                    <a:pt x="303184" y="1768250"/>
                    <a:pt x="309505" y="1768367"/>
                  </a:cubicBezTo>
                  <a:cubicBezTo>
                    <a:pt x="305167" y="1761369"/>
                    <a:pt x="301178" y="1755724"/>
                    <a:pt x="295370" y="1752412"/>
                  </a:cubicBezTo>
                  <a:cubicBezTo>
                    <a:pt x="289119" y="1748843"/>
                    <a:pt x="285107" y="1743292"/>
                    <a:pt x="280418" y="1738370"/>
                  </a:cubicBezTo>
                  <a:cubicBezTo>
                    <a:pt x="277479" y="1735268"/>
                    <a:pt x="273560" y="1730906"/>
                    <a:pt x="277502" y="1726707"/>
                  </a:cubicBezTo>
                  <a:cubicBezTo>
                    <a:pt x="282074" y="1721832"/>
                    <a:pt x="287533" y="1725961"/>
                    <a:pt x="289958" y="1729366"/>
                  </a:cubicBezTo>
                  <a:cubicBezTo>
                    <a:pt x="299382" y="1742662"/>
                    <a:pt x="316480" y="1746441"/>
                    <a:pt x="325927" y="1759433"/>
                  </a:cubicBezTo>
                  <a:cubicBezTo>
                    <a:pt x="327233" y="1761229"/>
                    <a:pt x="329122" y="1762442"/>
                    <a:pt x="330918" y="1760529"/>
                  </a:cubicBezTo>
                  <a:cubicBezTo>
                    <a:pt x="332971" y="1758360"/>
                    <a:pt x="331828" y="1755351"/>
                    <a:pt x="330125" y="1753998"/>
                  </a:cubicBezTo>
                  <a:cubicBezTo>
                    <a:pt x="324480" y="1749496"/>
                    <a:pt x="318649" y="1745111"/>
                    <a:pt x="312444" y="1741426"/>
                  </a:cubicBezTo>
                  <a:cubicBezTo>
                    <a:pt x="302601" y="1735571"/>
                    <a:pt x="305097" y="1726380"/>
                    <a:pt x="307406" y="1718893"/>
                  </a:cubicBezTo>
                  <a:cubicBezTo>
                    <a:pt x="309412" y="1712385"/>
                    <a:pt x="315733" y="1715604"/>
                    <a:pt x="319419" y="1718753"/>
                  </a:cubicBezTo>
                  <a:cubicBezTo>
                    <a:pt x="329262" y="1727104"/>
                    <a:pt x="339222" y="1735431"/>
                    <a:pt x="348156" y="1744691"/>
                  </a:cubicBezTo>
                  <a:cubicBezTo>
                    <a:pt x="359539" y="1756471"/>
                    <a:pt x="359376" y="1756891"/>
                    <a:pt x="373908" y="1747117"/>
                  </a:cubicBezTo>
                  <a:cubicBezTo>
                    <a:pt x="364181" y="1736970"/>
                    <a:pt x="352565" y="1729903"/>
                    <a:pt x="340039" y="1724235"/>
                  </a:cubicBezTo>
                  <a:cubicBezTo>
                    <a:pt x="324550" y="1717213"/>
                    <a:pt x="318719" y="1701609"/>
                    <a:pt x="309155" y="1689386"/>
                  </a:cubicBezTo>
                  <a:cubicBezTo>
                    <a:pt x="306333" y="1685794"/>
                    <a:pt x="307499" y="1680382"/>
                    <a:pt x="310648" y="1676907"/>
                  </a:cubicBezTo>
                  <a:cubicBezTo>
                    <a:pt x="314357" y="1672801"/>
                    <a:pt x="318999" y="1674924"/>
                    <a:pt x="322918" y="1677140"/>
                  </a:cubicBezTo>
                  <a:cubicBezTo>
                    <a:pt x="326416" y="1679123"/>
                    <a:pt x="329589" y="1681735"/>
                    <a:pt x="332924" y="1684044"/>
                  </a:cubicBezTo>
                  <a:cubicBezTo>
                    <a:pt x="341555" y="1698273"/>
                    <a:pt x="354384" y="1708723"/>
                    <a:pt x="365930" y="1720269"/>
                  </a:cubicBezTo>
                  <a:cubicBezTo>
                    <a:pt x="368030" y="1722369"/>
                    <a:pt x="370455" y="1725914"/>
                    <a:pt x="373954" y="1722369"/>
                  </a:cubicBezTo>
                  <a:cubicBezTo>
                    <a:pt x="376380" y="1719896"/>
                    <a:pt x="375097" y="1717167"/>
                    <a:pt x="373231" y="1714764"/>
                  </a:cubicBezTo>
                  <a:cubicBezTo>
                    <a:pt x="362525" y="1700815"/>
                    <a:pt x="349486" y="1690039"/>
                    <a:pt x="332598" y="1684347"/>
                  </a:cubicBezTo>
                  <a:cubicBezTo>
                    <a:pt x="324784" y="1667436"/>
                    <a:pt x="338056" y="1658876"/>
                    <a:pt x="346943" y="1648776"/>
                  </a:cubicBezTo>
                  <a:cubicBezTo>
                    <a:pt x="351025" y="1644157"/>
                    <a:pt x="355667" y="1646350"/>
                    <a:pt x="360006" y="1649336"/>
                  </a:cubicBezTo>
                  <a:cubicBezTo>
                    <a:pt x="371272" y="1657080"/>
                    <a:pt x="379809" y="1667296"/>
                    <a:pt x="386154" y="1679169"/>
                  </a:cubicBezTo>
                  <a:cubicBezTo>
                    <a:pt x="389279" y="1685024"/>
                    <a:pt x="393058" y="1689922"/>
                    <a:pt x="398353" y="1694308"/>
                  </a:cubicBezTo>
                  <a:cubicBezTo>
                    <a:pt x="401735" y="1687753"/>
                    <a:pt x="402668" y="1681805"/>
                    <a:pt x="399449" y="1674947"/>
                  </a:cubicBezTo>
                  <a:cubicBezTo>
                    <a:pt x="390002" y="1654887"/>
                    <a:pt x="394947" y="1633171"/>
                    <a:pt x="393128" y="1612248"/>
                  </a:cubicBezTo>
                  <a:cubicBezTo>
                    <a:pt x="391845" y="1597553"/>
                    <a:pt x="390935" y="1582647"/>
                    <a:pt x="394808" y="1568022"/>
                  </a:cubicBezTo>
                  <a:cubicBezTo>
                    <a:pt x="395111" y="1566903"/>
                    <a:pt x="395111" y="1565316"/>
                    <a:pt x="394504" y="1564453"/>
                  </a:cubicBezTo>
                  <a:cubicBezTo>
                    <a:pt x="378410" y="1540148"/>
                    <a:pt x="389279" y="1510991"/>
                    <a:pt x="380252" y="1485426"/>
                  </a:cubicBezTo>
                  <a:cubicBezTo>
                    <a:pt x="378013" y="1479081"/>
                    <a:pt x="381372" y="1472573"/>
                    <a:pt x="382212" y="1466485"/>
                  </a:cubicBezTo>
                  <a:cubicBezTo>
                    <a:pt x="384498" y="1450041"/>
                    <a:pt x="380252" y="1432360"/>
                    <a:pt x="390842" y="1417198"/>
                  </a:cubicBezTo>
                  <a:cubicBezTo>
                    <a:pt x="395741" y="1410200"/>
                    <a:pt x="396160" y="1403249"/>
                    <a:pt x="387577" y="1397581"/>
                  </a:cubicBezTo>
                  <a:cubicBezTo>
                    <a:pt x="382585" y="1394292"/>
                    <a:pt x="379552" y="1388554"/>
                    <a:pt x="382678" y="1382746"/>
                  </a:cubicBezTo>
                  <a:cubicBezTo>
                    <a:pt x="389886" y="1369357"/>
                    <a:pt x="382305" y="1357951"/>
                    <a:pt x="379319" y="1345658"/>
                  </a:cubicBezTo>
                  <a:cubicBezTo>
                    <a:pt x="376730" y="1334998"/>
                    <a:pt x="384404" y="1322892"/>
                    <a:pt x="375051" y="1312676"/>
                  </a:cubicBezTo>
                  <a:cubicBezTo>
                    <a:pt x="374398" y="1311952"/>
                    <a:pt x="377523" y="1306984"/>
                    <a:pt x="379646" y="1304698"/>
                  </a:cubicBezTo>
                  <a:cubicBezTo>
                    <a:pt x="387273" y="1296394"/>
                    <a:pt x="387343" y="1290469"/>
                    <a:pt x="378969" y="1282632"/>
                  </a:cubicBezTo>
                  <a:cubicBezTo>
                    <a:pt x="376334" y="1280160"/>
                    <a:pt x="375307" y="1277290"/>
                    <a:pt x="375307" y="1274001"/>
                  </a:cubicBezTo>
                  <a:cubicBezTo>
                    <a:pt x="375307" y="1260286"/>
                    <a:pt x="374071" y="1246407"/>
                    <a:pt x="372625" y="1233088"/>
                  </a:cubicBezTo>
                  <a:cubicBezTo>
                    <a:pt x="371039" y="1218463"/>
                    <a:pt x="374514" y="1202788"/>
                    <a:pt x="367493" y="1188956"/>
                  </a:cubicBezTo>
                  <a:cubicBezTo>
                    <a:pt x="362945" y="1179976"/>
                    <a:pt x="369896" y="1171368"/>
                    <a:pt x="367213" y="1162808"/>
                  </a:cubicBezTo>
                  <a:cubicBezTo>
                    <a:pt x="362758" y="1148626"/>
                    <a:pt x="362828" y="1135423"/>
                    <a:pt x="373068" y="1123341"/>
                  </a:cubicBezTo>
                  <a:cubicBezTo>
                    <a:pt x="376240" y="1119609"/>
                    <a:pt x="374701" y="1115153"/>
                    <a:pt x="372485" y="1109718"/>
                  </a:cubicBezTo>
                  <a:cubicBezTo>
                    <a:pt x="370292" y="1113870"/>
                    <a:pt x="369173" y="1116763"/>
                    <a:pt x="367376" y="1119165"/>
                  </a:cubicBezTo>
                  <a:cubicBezTo>
                    <a:pt x="365347" y="1121871"/>
                    <a:pt x="362291" y="1123761"/>
                    <a:pt x="358909" y="1122034"/>
                  </a:cubicBezTo>
                  <a:cubicBezTo>
                    <a:pt x="354734" y="1119912"/>
                    <a:pt x="354757" y="1115970"/>
                    <a:pt x="357136" y="1112704"/>
                  </a:cubicBezTo>
                  <a:cubicBezTo>
                    <a:pt x="361172" y="1107199"/>
                    <a:pt x="359772" y="1105263"/>
                    <a:pt x="353684" y="1102394"/>
                  </a:cubicBezTo>
                  <a:cubicBezTo>
                    <a:pt x="346220" y="1098872"/>
                    <a:pt x="344984" y="1085996"/>
                    <a:pt x="350792" y="1078928"/>
                  </a:cubicBezTo>
                  <a:cubicBezTo>
                    <a:pt x="354664" y="1074217"/>
                    <a:pt x="358186" y="1070111"/>
                    <a:pt x="353661" y="1064070"/>
                  </a:cubicBezTo>
                  <a:cubicBezTo>
                    <a:pt x="361802" y="1065073"/>
                    <a:pt x="366024" y="1057236"/>
                    <a:pt x="373138" y="1055603"/>
                  </a:cubicBezTo>
                  <a:cubicBezTo>
                    <a:pt x="385804" y="1052687"/>
                    <a:pt x="386644" y="1051101"/>
                    <a:pt x="385267" y="1038108"/>
                  </a:cubicBezTo>
                  <a:cubicBezTo>
                    <a:pt x="371295" y="1042400"/>
                    <a:pt x="364741" y="1055929"/>
                    <a:pt x="353684" y="1064070"/>
                  </a:cubicBezTo>
                  <a:cubicBezTo>
                    <a:pt x="351072" y="1066986"/>
                    <a:pt x="348763" y="1065563"/>
                    <a:pt x="346500" y="1063557"/>
                  </a:cubicBezTo>
                  <a:cubicBezTo>
                    <a:pt x="337333" y="1055486"/>
                    <a:pt x="337216" y="1035753"/>
                    <a:pt x="346150" y="1027215"/>
                  </a:cubicBezTo>
                  <a:cubicBezTo>
                    <a:pt x="350745" y="1022830"/>
                    <a:pt x="355037" y="1018118"/>
                    <a:pt x="359469" y="1013570"/>
                  </a:cubicBezTo>
                  <a:cubicBezTo>
                    <a:pt x="359469" y="1013570"/>
                    <a:pt x="359166" y="1013943"/>
                    <a:pt x="359166" y="1013943"/>
                  </a:cubicBezTo>
                  <a:cubicBezTo>
                    <a:pt x="362152" y="1011844"/>
                    <a:pt x="365044" y="1009628"/>
                    <a:pt x="368123" y="1007692"/>
                  </a:cubicBezTo>
                  <a:cubicBezTo>
                    <a:pt x="370642" y="1006129"/>
                    <a:pt x="373418" y="1002234"/>
                    <a:pt x="376334" y="1005919"/>
                  </a:cubicBezTo>
                  <a:cubicBezTo>
                    <a:pt x="378526" y="1008695"/>
                    <a:pt x="376287" y="1012147"/>
                    <a:pt x="374304" y="1014736"/>
                  </a:cubicBezTo>
                  <a:cubicBezTo>
                    <a:pt x="370992" y="1019051"/>
                    <a:pt x="366047" y="1022340"/>
                    <a:pt x="365114" y="1029058"/>
                  </a:cubicBezTo>
                  <a:cubicBezTo>
                    <a:pt x="372275" y="1029618"/>
                    <a:pt x="378993" y="1022247"/>
                    <a:pt x="385850" y="1029898"/>
                  </a:cubicBezTo>
                  <a:cubicBezTo>
                    <a:pt x="387693" y="1031951"/>
                    <a:pt x="391589" y="1026446"/>
                    <a:pt x="392428" y="1023063"/>
                  </a:cubicBezTo>
                  <a:cubicBezTo>
                    <a:pt x="399776" y="993463"/>
                    <a:pt x="406867" y="963816"/>
                    <a:pt x="414284" y="933189"/>
                  </a:cubicBezTo>
                  <a:cubicBezTo>
                    <a:pt x="408126" y="936128"/>
                    <a:pt x="402528" y="939371"/>
                    <a:pt x="398376" y="933306"/>
                  </a:cubicBezTo>
                  <a:cubicBezTo>
                    <a:pt x="395111" y="928548"/>
                    <a:pt x="399892" y="924885"/>
                    <a:pt x="402482" y="921713"/>
                  </a:cubicBezTo>
                  <a:cubicBezTo>
                    <a:pt x="406120" y="917235"/>
                    <a:pt x="410389" y="918494"/>
                    <a:pt x="413678" y="922646"/>
                  </a:cubicBezTo>
                  <a:cubicBezTo>
                    <a:pt x="415427" y="924862"/>
                    <a:pt x="419393" y="925235"/>
                    <a:pt x="418530" y="923509"/>
                  </a:cubicBezTo>
                  <a:cubicBezTo>
                    <a:pt x="412838" y="912103"/>
                    <a:pt x="431219" y="911753"/>
                    <a:pt x="427860" y="901606"/>
                  </a:cubicBezTo>
                  <a:cubicBezTo>
                    <a:pt x="426997" y="898994"/>
                    <a:pt x="430076" y="896568"/>
                    <a:pt x="433342" y="896335"/>
                  </a:cubicBezTo>
                  <a:cubicBezTo>
                    <a:pt x="439710" y="895892"/>
                    <a:pt x="438637" y="902586"/>
                    <a:pt x="441739" y="905292"/>
                  </a:cubicBezTo>
                  <a:cubicBezTo>
                    <a:pt x="445098" y="904592"/>
                    <a:pt x="445191" y="902120"/>
                    <a:pt x="444538" y="899740"/>
                  </a:cubicBezTo>
                  <a:cubicBezTo>
                    <a:pt x="441879" y="889734"/>
                    <a:pt x="436374" y="880637"/>
                    <a:pt x="437843" y="869324"/>
                  </a:cubicBezTo>
                  <a:cubicBezTo>
                    <a:pt x="438497" y="864332"/>
                    <a:pt x="430169" y="861486"/>
                    <a:pt x="429796" y="855305"/>
                  </a:cubicBezTo>
                  <a:cubicBezTo>
                    <a:pt x="428700" y="836971"/>
                    <a:pt x="422192" y="819943"/>
                    <a:pt x="415218" y="803428"/>
                  </a:cubicBezTo>
                  <a:cubicBezTo>
                    <a:pt x="405934" y="781479"/>
                    <a:pt x="409619" y="756800"/>
                    <a:pt x="399239" y="733988"/>
                  </a:cubicBezTo>
                  <a:cubicBezTo>
                    <a:pt x="396044" y="736647"/>
                    <a:pt x="394341" y="739353"/>
                    <a:pt x="394808" y="742455"/>
                  </a:cubicBezTo>
                  <a:cubicBezTo>
                    <a:pt x="399892" y="775531"/>
                    <a:pt x="395204" y="809330"/>
                    <a:pt x="402155" y="842242"/>
                  </a:cubicBezTo>
                  <a:cubicBezTo>
                    <a:pt x="403321" y="847771"/>
                    <a:pt x="404861" y="853206"/>
                    <a:pt x="405957" y="858734"/>
                  </a:cubicBezTo>
                  <a:cubicBezTo>
                    <a:pt x="407473" y="866361"/>
                    <a:pt x="408663" y="874012"/>
                    <a:pt x="401735" y="880007"/>
                  </a:cubicBezTo>
                  <a:lnTo>
                    <a:pt x="402062" y="879704"/>
                  </a:lnTo>
                  <a:cubicBezTo>
                    <a:pt x="398540" y="880590"/>
                    <a:pt x="395041" y="881873"/>
                    <a:pt x="391472" y="882293"/>
                  </a:cubicBezTo>
                  <a:cubicBezTo>
                    <a:pt x="384521" y="883132"/>
                    <a:pt x="378853" y="879657"/>
                    <a:pt x="381605" y="872822"/>
                  </a:cubicBezTo>
                  <a:cubicBezTo>
                    <a:pt x="387180" y="859060"/>
                    <a:pt x="382515" y="846744"/>
                    <a:pt x="378946" y="834102"/>
                  </a:cubicBezTo>
                  <a:cubicBezTo>
                    <a:pt x="375354" y="821436"/>
                    <a:pt x="375680" y="809586"/>
                    <a:pt x="382935" y="797924"/>
                  </a:cubicBezTo>
                  <a:cubicBezTo>
                    <a:pt x="387903" y="789900"/>
                    <a:pt x="387740" y="780896"/>
                    <a:pt x="382655" y="772079"/>
                  </a:cubicBezTo>
                  <a:cubicBezTo>
                    <a:pt x="378223" y="774225"/>
                    <a:pt x="375890" y="783298"/>
                    <a:pt x="368473" y="778727"/>
                  </a:cubicBezTo>
                  <a:cubicBezTo>
                    <a:pt x="362035" y="774738"/>
                    <a:pt x="363738" y="767857"/>
                    <a:pt x="365021" y="762095"/>
                  </a:cubicBezTo>
                  <a:cubicBezTo>
                    <a:pt x="366863" y="753745"/>
                    <a:pt x="365394" y="742105"/>
                    <a:pt x="380182" y="744088"/>
                  </a:cubicBezTo>
                  <a:cubicBezTo>
                    <a:pt x="382701" y="744438"/>
                    <a:pt x="382235" y="741195"/>
                    <a:pt x="381838" y="739353"/>
                  </a:cubicBezTo>
                  <a:cubicBezTo>
                    <a:pt x="377500" y="719992"/>
                    <a:pt x="373464" y="699746"/>
                    <a:pt x="375844" y="680642"/>
                  </a:cubicBezTo>
                  <a:cubicBezTo>
                    <a:pt x="379366" y="652254"/>
                    <a:pt x="368939" y="624823"/>
                    <a:pt x="374024" y="596786"/>
                  </a:cubicBezTo>
                  <a:cubicBezTo>
                    <a:pt x="375890" y="586429"/>
                    <a:pt x="376613" y="575839"/>
                    <a:pt x="384101" y="567535"/>
                  </a:cubicBezTo>
                  <a:cubicBezTo>
                    <a:pt x="386807" y="564526"/>
                    <a:pt x="386923" y="561051"/>
                    <a:pt x="386690" y="557295"/>
                  </a:cubicBezTo>
                  <a:cubicBezTo>
                    <a:pt x="385687" y="540734"/>
                    <a:pt x="386900" y="523893"/>
                    <a:pt x="390982" y="508241"/>
                  </a:cubicBezTo>
                  <a:cubicBezTo>
                    <a:pt x="396510" y="487132"/>
                    <a:pt x="405094" y="466628"/>
                    <a:pt x="414191" y="446708"/>
                  </a:cubicBezTo>
                  <a:cubicBezTo>
                    <a:pt x="427464" y="417714"/>
                    <a:pt x="443512" y="390097"/>
                    <a:pt x="459630" y="362572"/>
                  </a:cubicBezTo>
                  <a:cubicBezTo>
                    <a:pt x="464248" y="354688"/>
                    <a:pt x="470103" y="349580"/>
                    <a:pt x="478150" y="346034"/>
                  </a:cubicBezTo>
                  <a:cubicBezTo>
                    <a:pt x="481416" y="344612"/>
                    <a:pt x="484378" y="343632"/>
                    <a:pt x="487014" y="346454"/>
                  </a:cubicBezTo>
                  <a:cubicBezTo>
                    <a:pt x="489720" y="349370"/>
                    <a:pt x="492076" y="352192"/>
                    <a:pt x="490770" y="357137"/>
                  </a:cubicBezTo>
                  <a:cubicBezTo>
                    <a:pt x="487807" y="368567"/>
                    <a:pt x="478663" y="376148"/>
                    <a:pt x="473765" y="386341"/>
                  </a:cubicBezTo>
                  <a:cubicBezTo>
                    <a:pt x="461752" y="411276"/>
                    <a:pt x="446241" y="434742"/>
                    <a:pt x="442229" y="462943"/>
                  </a:cubicBezTo>
                  <a:cubicBezTo>
                    <a:pt x="441669" y="466792"/>
                    <a:pt x="439593" y="469707"/>
                    <a:pt x="437424" y="472600"/>
                  </a:cubicBezTo>
                  <a:cubicBezTo>
                    <a:pt x="424361" y="490001"/>
                    <a:pt x="424385" y="510551"/>
                    <a:pt x="424198" y="531591"/>
                  </a:cubicBezTo>
                  <a:cubicBezTo>
                    <a:pt x="427790" y="526925"/>
                    <a:pt x="431406" y="522284"/>
                    <a:pt x="434951" y="517595"/>
                  </a:cubicBezTo>
                  <a:cubicBezTo>
                    <a:pt x="436281" y="515846"/>
                    <a:pt x="437913" y="514376"/>
                    <a:pt x="439943" y="515939"/>
                  </a:cubicBezTo>
                  <a:cubicBezTo>
                    <a:pt x="440992" y="516732"/>
                    <a:pt x="441902" y="518855"/>
                    <a:pt x="441599" y="520044"/>
                  </a:cubicBezTo>
                  <a:cubicBezTo>
                    <a:pt x="439943" y="526692"/>
                    <a:pt x="438333" y="533433"/>
                    <a:pt x="435861" y="539825"/>
                  </a:cubicBezTo>
                  <a:cubicBezTo>
                    <a:pt x="433365" y="546262"/>
                    <a:pt x="429213" y="550274"/>
                    <a:pt x="420956" y="548898"/>
                  </a:cubicBezTo>
                  <a:cubicBezTo>
                    <a:pt x="417200" y="548268"/>
                    <a:pt x="415614" y="553400"/>
                    <a:pt x="414798" y="556876"/>
                  </a:cubicBezTo>
                  <a:cubicBezTo>
                    <a:pt x="409199" y="580388"/>
                    <a:pt x="411345" y="604320"/>
                    <a:pt x="411579" y="628112"/>
                  </a:cubicBezTo>
                  <a:cubicBezTo>
                    <a:pt x="411625" y="632661"/>
                    <a:pt x="413585" y="636790"/>
                    <a:pt x="418763" y="631121"/>
                  </a:cubicBezTo>
                  <a:cubicBezTo>
                    <a:pt x="421655" y="627972"/>
                    <a:pt x="425178" y="624660"/>
                    <a:pt x="428793" y="629162"/>
                  </a:cubicBezTo>
                  <a:cubicBezTo>
                    <a:pt x="432665" y="633967"/>
                    <a:pt x="431755" y="639985"/>
                    <a:pt x="429213" y="645280"/>
                  </a:cubicBezTo>
                  <a:cubicBezTo>
                    <a:pt x="427347" y="649175"/>
                    <a:pt x="424291" y="651928"/>
                    <a:pt x="419463" y="649222"/>
                  </a:cubicBezTo>
                  <a:cubicBezTo>
                    <a:pt x="418087" y="648452"/>
                    <a:pt x="416827" y="647496"/>
                    <a:pt x="415474" y="646610"/>
                  </a:cubicBezTo>
                  <a:cubicBezTo>
                    <a:pt x="408290" y="657153"/>
                    <a:pt x="419859" y="666203"/>
                    <a:pt x="415591" y="676210"/>
                  </a:cubicBezTo>
                  <a:cubicBezTo>
                    <a:pt x="419183" y="676000"/>
                    <a:pt x="419369" y="674134"/>
                    <a:pt x="419719" y="672734"/>
                  </a:cubicBezTo>
                  <a:cubicBezTo>
                    <a:pt x="421282" y="666576"/>
                    <a:pt x="424408" y="660185"/>
                    <a:pt x="430892" y="660932"/>
                  </a:cubicBezTo>
                  <a:cubicBezTo>
                    <a:pt x="436094" y="661538"/>
                    <a:pt x="436164" y="668676"/>
                    <a:pt x="435464" y="673411"/>
                  </a:cubicBezTo>
                  <a:cubicBezTo>
                    <a:pt x="434555" y="679662"/>
                    <a:pt x="433598" y="688036"/>
                    <a:pt x="424688" y="686357"/>
                  </a:cubicBezTo>
                  <a:cubicBezTo>
                    <a:pt x="416757" y="684864"/>
                    <a:pt x="418483" y="689599"/>
                    <a:pt x="419020" y="692911"/>
                  </a:cubicBezTo>
                  <a:cubicBezTo>
                    <a:pt x="420303" y="700749"/>
                    <a:pt x="422425" y="708469"/>
                    <a:pt x="424175" y="716097"/>
                  </a:cubicBezTo>
                  <a:cubicBezTo>
                    <a:pt x="430053" y="716633"/>
                    <a:pt x="430356" y="706487"/>
                    <a:pt x="436397" y="710312"/>
                  </a:cubicBezTo>
                  <a:cubicBezTo>
                    <a:pt x="441342" y="713438"/>
                    <a:pt x="439080" y="719059"/>
                    <a:pt x="438916" y="723818"/>
                  </a:cubicBezTo>
                  <a:cubicBezTo>
                    <a:pt x="438450" y="736437"/>
                    <a:pt x="443652" y="749733"/>
                    <a:pt x="433995" y="761232"/>
                  </a:cubicBezTo>
                  <a:cubicBezTo>
                    <a:pt x="433365" y="762002"/>
                    <a:pt x="433995" y="764474"/>
                    <a:pt x="434788" y="765641"/>
                  </a:cubicBezTo>
                  <a:cubicBezTo>
                    <a:pt x="436561" y="768253"/>
                    <a:pt x="438147" y="766037"/>
                    <a:pt x="439710" y="765011"/>
                  </a:cubicBezTo>
                  <a:cubicBezTo>
                    <a:pt x="448013" y="759483"/>
                    <a:pt x="450509" y="764591"/>
                    <a:pt x="449156" y="771379"/>
                  </a:cubicBezTo>
                  <a:cubicBezTo>
                    <a:pt x="443208" y="801189"/>
                    <a:pt x="459350" y="826847"/>
                    <a:pt x="463945" y="854628"/>
                  </a:cubicBezTo>
                  <a:cubicBezTo>
                    <a:pt x="465321" y="862932"/>
                    <a:pt x="467117" y="871749"/>
                    <a:pt x="465694" y="879797"/>
                  </a:cubicBezTo>
                  <a:cubicBezTo>
                    <a:pt x="463315" y="893302"/>
                    <a:pt x="468423" y="904405"/>
                    <a:pt x="473345" y="915882"/>
                  </a:cubicBezTo>
                  <a:cubicBezTo>
                    <a:pt x="475305" y="920454"/>
                    <a:pt x="478290" y="924909"/>
                    <a:pt x="484052" y="924302"/>
                  </a:cubicBezTo>
                  <a:cubicBezTo>
                    <a:pt x="490420" y="923649"/>
                    <a:pt x="490466" y="917724"/>
                    <a:pt x="491143" y="913176"/>
                  </a:cubicBezTo>
                  <a:cubicBezTo>
                    <a:pt x="493009" y="900393"/>
                    <a:pt x="493802" y="887448"/>
                    <a:pt x="496228" y="874805"/>
                  </a:cubicBezTo>
                  <a:cubicBezTo>
                    <a:pt x="497511" y="868064"/>
                    <a:pt x="496088" y="858477"/>
                    <a:pt x="507167" y="857264"/>
                  </a:cubicBezTo>
                  <a:cubicBezTo>
                    <a:pt x="507891" y="857194"/>
                    <a:pt x="509057" y="855352"/>
                    <a:pt x="508964" y="854442"/>
                  </a:cubicBezTo>
                  <a:cubicBezTo>
                    <a:pt x="507167" y="837321"/>
                    <a:pt x="514375" y="817401"/>
                    <a:pt x="505605" y="803615"/>
                  </a:cubicBezTo>
                  <a:cubicBezTo>
                    <a:pt x="495831" y="788267"/>
                    <a:pt x="492612" y="772312"/>
                    <a:pt x="490396" y="756171"/>
                  </a:cubicBezTo>
                  <a:cubicBezTo>
                    <a:pt x="488297" y="740986"/>
                    <a:pt x="484472" y="725637"/>
                    <a:pt x="485311" y="709636"/>
                  </a:cubicBezTo>
                  <a:cubicBezTo>
                    <a:pt x="484238" y="720762"/>
                    <a:pt x="476774" y="729789"/>
                    <a:pt x="475958" y="740519"/>
                  </a:cubicBezTo>
                  <a:cubicBezTo>
                    <a:pt x="475421" y="747703"/>
                    <a:pt x="472342" y="750106"/>
                    <a:pt x="466254" y="750922"/>
                  </a:cubicBezTo>
                  <a:lnTo>
                    <a:pt x="466208" y="751016"/>
                  </a:lnTo>
                  <a:cubicBezTo>
                    <a:pt x="464925" y="730442"/>
                    <a:pt x="464202" y="709846"/>
                    <a:pt x="462196" y="689342"/>
                  </a:cubicBezTo>
                  <a:cubicBezTo>
                    <a:pt x="459840" y="665130"/>
                    <a:pt x="453518" y="640941"/>
                    <a:pt x="454078" y="616869"/>
                  </a:cubicBezTo>
                  <a:cubicBezTo>
                    <a:pt x="454755" y="587246"/>
                    <a:pt x="457717" y="557459"/>
                    <a:pt x="462942" y="527975"/>
                  </a:cubicBezTo>
                  <a:cubicBezTo>
                    <a:pt x="466814" y="506142"/>
                    <a:pt x="467770" y="483633"/>
                    <a:pt x="474955" y="462570"/>
                  </a:cubicBezTo>
                  <a:cubicBezTo>
                    <a:pt x="485568" y="431453"/>
                    <a:pt x="494478" y="399777"/>
                    <a:pt x="512253" y="371180"/>
                  </a:cubicBezTo>
                  <a:cubicBezTo>
                    <a:pt x="520603" y="357767"/>
                    <a:pt x="530657" y="347760"/>
                    <a:pt x="541106" y="336611"/>
                  </a:cubicBezTo>
                  <a:cubicBezTo>
                    <a:pt x="557761" y="318837"/>
                    <a:pt x="577938" y="307594"/>
                    <a:pt x="596622" y="293598"/>
                  </a:cubicBezTo>
                  <a:cubicBezTo>
                    <a:pt x="599117" y="291732"/>
                    <a:pt x="602476" y="287394"/>
                    <a:pt x="605719" y="292175"/>
                  </a:cubicBezTo>
                  <a:cubicBezTo>
                    <a:pt x="607748" y="295161"/>
                    <a:pt x="605765" y="298333"/>
                    <a:pt x="602920" y="300549"/>
                  </a:cubicBezTo>
                  <a:cubicBezTo>
                    <a:pt x="593893" y="307547"/>
                    <a:pt x="588574" y="318650"/>
                    <a:pt x="575908" y="321939"/>
                  </a:cubicBezTo>
                  <a:cubicBezTo>
                    <a:pt x="568001" y="323992"/>
                    <a:pt x="566555" y="333742"/>
                    <a:pt x="563359" y="340483"/>
                  </a:cubicBezTo>
                  <a:cubicBezTo>
                    <a:pt x="559324" y="348973"/>
                    <a:pt x="554589" y="356904"/>
                    <a:pt x="549084" y="364415"/>
                  </a:cubicBezTo>
                  <a:cubicBezTo>
                    <a:pt x="542926" y="372789"/>
                    <a:pt x="539684" y="380556"/>
                    <a:pt x="541993" y="392243"/>
                  </a:cubicBezTo>
                  <a:cubicBezTo>
                    <a:pt x="544419" y="404559"/>
                    <a:pt x="536278" y="416431"/>
                    <a:pt x="528907" y="426392"/>
                  </a:cubicBezTo>
                  <a:cubicBezTo>
                    <a:pt x="523006" y="434369"/>
                    <a:pt x="520043" y="442766"/>
                    <a:pt x="519367" y="452073"/>
                  </a:cubicBezTo>
                  <a:cubicBezTo>
                    <a:pt x="518620" y="462197"/>
                    <a:pt x="518527" y="472203"/>
                    <a:pt x="513885" y="481650"/>
                  </a:cubicBezTo>
                  <a:cubicBezTo>
                    <a:pt x="512322" y="484846"/>
                    <a:pt x="510666" y="490327"/>
                    <a:pt x="517011" y="491167"/>
                  </a:cubicBezTo>
                  <a:cubicBezTo>
                    <a:pt x="521746" y="491797"/>
                    <a:pt x="526621" y="491657"/>
                    <a:pt x="525945" y="498025"/>
                  </a:cubicBezTo>
                  <a:cubicBezTo>
                    <a:pt x="525315" y="504089"/>
                    <a:pt x="523122" y="509758"/>
                    <a:pt x="516918" y="512673"/>
                  </a:cubicBezTo>
                  <a:cubicBezTo>
                    <a:pt x="503879" y="518785"/>
                    <a:pt x="502083" y="523030"/>
                    <a:pt x="506374" y="538705"/>
                  </a:cubicBezTo>
                  <a:cubicBezTo>
                    <a:pt x="512999" y="534110"/>
                    <a:pt x="519437" y="529585"/>
                    <a:pt x="525945" y="525129"/>
                  </a:cubicBezTo>
                  <a:cubicBezTo>
                    <a:pt x="527578" y="524010"/>
                    <a:pt x="529420" y="522493"/>
                    <a:pt x="531450" y="523753"/>
                  </a:cubicBezTo>
                  <a:cubicBezTo>
                    <a:pt x="533829" y="525223"/>
                    <a:pt x="533736" y="527858"/>
                    <a:pt x="533456" y="530284"/>
                  </a:cubicBezTo>
                  <a:cubicBezTo>
                    <a:pt x="532219" y="540897"/>
                    <a:pt x="521956" y="551697"/>
                    <a:pt x="510480" y="553143"/>
                  </a:cubicBezTo>
                  <a:cubicBezTo>
                    <a:pt x="505535" y="553773"/>
                    <a:pt x="504882" y="556036"/>
                    <a:pt x="503995" y="559978"/>
                  </a:cubicBezTo>
                  <a:cubicBezTo>
                    <a:pt x="501779" y="569751"/>
                    <a:pt x="503622" y="579432"/>
                    <a:pt x="504765" y="588948"/>
                  </a:cubicBezTo>
                  <a:cubicBezTo>
                    <a:pt x="507214" y="609475"/>
                    <a:pt x="506374" y="630048"/>
                    <a:pt x="506468" y="652091"/>
                  </a:cubicBezTo>
                  <a:cubicBezTo>
                    <a:pt x="512812" y="648592"/>
                    <a:pt x="515285" y="642364"/>
                    <a:pt x="521023" y="640382"/>
                  </a:cubicBezTo>
                  <a:cubicBezTo>
                    <a:pt x="523402" y="639565"/>
                    <a:pt x="526551" y="637862"/>
                    <a:pt x="526714" y="641198"/>
                  </a:cubicBezTo>
                  <a:cubicBezTo>
                    <a:pt x="527041" y="647659"/>
                    <a:pt x="525315" y="654097"/>
                    <a:pt x="521723" y="659672"/>
                  </a:cubicBezTo>
                  <a:cubicBezTo>
                    <a:pt x="518247" y="665130"/>
                    <a:pt x="513395" y="662261"/>
                    <a:pt x="508660" y="660582"/>
                  </a:cubicBezTo>
                  <a:cubicBezTo>
                    <a:pt x="508380" y="672594"/>
                    <a:pt x="507891" y="683814"/>
                    <a:pt x="511529" y="697086"/>
                  </a:cubicBezTo>
                  <a:cubicBezTo>
                    <a:pt x="518644" y="686100"/>
                    <a:pt x="524615" y="676863"/>
                    <a:pt x="530587" y="667626"/>
                  </a:cubicBezTo>
                  <a:cubicBezTo>
                    <a:pt x="531893" y="665597"/>
                    <a:pt x="532849" y="663171"/>
                    <a:pt x="534599" y="661631"/>
                  </a:cubicBezTo>
                  <a:cubicBezTo>
                    <a:pt x="536791" y="659672"/>
                    <a:pt x="538401" y="655310"/>
                    <a:pt x="542319" y="657456"/>
                  </a:cubicBezTo>
                  <a:cubicBezTo>
                    <a:pt x="546285" y="659649"/>
                    <a:pt x="545912" y="664314"/>
                    <a:pt x="544255" y="667253"/>
                  </a:cubicBezTo>
                  <a:cubicBezTo>
                    <a:pt x="536045" y="682018"/>
                    <a:pt x="535881" y="701542"/>
                    <a:pt x="518434" y="710895"/>
                  </a:cubicBezTo>
                  <a:cubicBezTo>
                    <a:pt x="515355" y="712551"/>
                    <a:pt x="516055" y="715864"/>
                    <a:pt x="517221" y="718546"/>
                  </a:cubicBezTo>
                  <a:cubicBezTo>
                    <a:pt x="519017" y="722745"/>
                    <a:pt x="521420" y="720179"/>
                    <a:pt x="524055" y="719153"/>
                  </a:cubicBezTo>
                  <a:cubicBezTo>
                    <a:pt x="531240" y="716354"/>
                    <a:pt x="536091" y="711595"/>
                    <a:pt x="539310" y="704504"/>
                  </a:cubicBezTo>
                  <a:cubicBezTo>
                    <a:pt x="542809" y="696783"/>
                    <a:pt x="546915" y="689296"/>
                    <a:pt x="551230" y="681971"/>
                  </a:cubicBezTo>
                  <a:cubicBezTo>
                    <a:pt x="552909" y="679126"/>
                    <a:pt x="555568" y="674321"/>
                    <a:pt x="559510" y="677516"/>
                  </a:cubicBezTo>
                  <a:cubicBezTo>
                    <a:pt x="563616" y="680852"/>
                    <a:pt x="562519" y="686473"/>
                    <a:pt x="558064" y="688783"/>
                  </a:cubicBezTo>
                  <a:cubicBezTo>
                    <a:pt x="551486" y="692188"/>
                    <a:pt x="549807" y="697273"/>
                    <a:pt x="550157" y="703711"/>
                  </a:cubicBezTo>
                  <a:cubicBezTo>
                    <a:pt x="551113" y="721555"/>
                    <a:pt x="537514" y="728273"/>
                    <a:pt x="525222" y="735317"/>
                  </a:cubicBezTo>
                  <a:cubicBezTo>
                    <a:pt x="521233" y="737603"/>
                    <a:pt x="518504" y="738770"/>
                    <a:pt x="518830" y="743715"/>
                  </a:cubicBezTo>
                  <a:cubicBezTo>
                    <a:pt x="519064" y="747167"/>
                    <a:pt x="519413" y="750619"/>
                    <a:pt x="523122" y="751529"/>
                  </a:cubicBezTo>
                  <a:cubicBezTo>
                    <a:pt x="527508" y="752602"/>
                    <a:pt x="529187" y="748216"/>
                    <a:pt x="531729" y="745861"/>
                  </a:cubicBezTo>
                  <a:cubicBezTo>
                    <a:pt x="533969" y="743808"/>
                    <a:pt x="535042" y="738793"/>
                    <a:pt x="538727" y="740449"/>
                  </a:cubicBezTo>
                  <a:cubicBezTo>
                    <a:pt x="544092" y="742828"/>
                    <a:pt x="540990" y="749266"/>
                    <a:pt x="543369" y="754398"/>
                  </a:cubicBezTo>
                  <a:cubicBezTo>
                    <a:pt x="548057" y="751552"/>
                    <a:pt x="551137" y="748286"/>
                    <a:pt x="552396" y="742758"/>
                  </a:cubicBezTo>
                  <a:cubicBezTo>
                    <a:pt x="553399" y="738350"/>
                    <a:pt x="555965" y="734314"/>
                    <a:pt x="561423" y="734454"/>
                  </a:cubicBezTo>
                  <a:cubicBezTo>
                    <a:pt x="563826" y="734524"/>
                    <a:pt x="566322" y="735807"/>
                    <a:pt x="567021" y="738443"/>
                  </a:cubicBezTo>
                  <a:cubicBezTo>
                    <a:pt x="568351" y="743505"/>
                    <a:pt x="564502" y="746024"/>
                    <a:pt x="561097" y="747937"/>
                  </a:cubicBezTo>
                  <a:cubicBezTo>
                    <a:pt x="552863" y="752532"/>
                    <a:pt x="554985" y="761139"/>
                    <a:pt x="554589" y="767483"/>
                  </a:cubicBezTo>
                  <a:cubicBezTo>
                    <a:pt x="553702" y="781479"/>
                    <a:pt x="551836" y="793165"/>
                    <a:pt x="537911" y="801026"/>
                  </a:cubicBezTo>
                  <a:cubicBezTo>
                    <a:pt x="527578" y="806834"/>
                    <a:pt x="529164" y="815558"/>
                    <a:pt x="540080" y="820876"/>
                  </a:cubicBezTo>
                  <a:cubicBezTo>
                    <a:pt x="542669" y="822136"/>
                    <a:pt x="544769" y="824888"/>
                    <a:pt x="542646" y="826311"/>
                  </a:cubicBezTo>
                  <a:cubicBezTo>
                    <a:pt x="527041" y="836878"/>
                    <a:pt x="542296" y="846674"/>
                    <a:pt x="541503" y="858430"/>
                  </a:cubicBezTo>
                  <a:cubicBezTo>
                    <a:pt x="547428" y="855421"/>
                    <a:pt x="549900" y="851899"/>
                    <a:pt x="552349" y="848400"/>
                  </a:cubicBezTo>
                  <a:cubicBezTo>
                    <a:pt x="554052" y="845975"/>
                    <a:pt x="555965" y="843455"/>
                    <a:pt x="559137" y="844272"/>
                  </a:cubicBezTo>
                  <a:cubicBezTo>
                    <a:pt x="563313" y="845321"/>
                    <a:pt x="562659" y="849567"/>
                    <a:pt x="562659" y="852436"/>
                  </a:cubicBezTo>
                  <a:cubicBezTo>
                    <a:pt x="562613" y="860553"/>
                    <a:pt x="559207" y="867714"/>
                    <a:pt x="552629" y="872216"/>
                  </a:cubicBezTo>
                  <a:cubicBezTo>
                    <a:pt x="548034" y="875342"/>
                    <a:pt x="546751" y="878374"/>
                    <a:pt x="548291" y="883272"/>
                  </a:cubicBezTo>
                  <a:cubicBezTo>
                    <a:pt x="550810" y="891343"/>
                    <a:pt x="552816" y="899624"/>
                    <a:pt x="555918" y="907461"/>
                  </a:cubicBezTo>
                  <a:cubicBezTo>
                    <a:pt x="558647" y="914366"/>
                    <a:pt x="559417" y="923043"/>
                    <a:pt x="571360" y="921970"/>
                  </a:cubicBezTo>
                  <a:cubicBezTo>
                    <a:pt x="577401" y="921410"/>
                    <a:pt x="581087" y="929597"/>
                    <a:pt x="575862" y="933236"/>
                  </a:cubicBezTo>
                  <a:cubicBezTo>
                    <a:pt x="560234" y="944082"/>
                    <a:pt x="575045" y="950870"/>
                    <a:pt x="577868" y="959431"/>
                  </a:cubicBezTo>
                  <a:cubicBezTo>
                    <a:pt x="580224" y="939394"/>
                    <a:pt x="585169" y="920057"/>
                    <a:pt x="589087" y="900557"/>
                  </a:cubicBezTo>
                  <a:cubicBezTo>
                    <a:pt x="590510" y="893466"/>
                    <a:pt x="591910" y="886491"/>
                    <a:pt x="595385" y="879820"/>
                  </a:cubicBezTo>
                  <a:cubicBezTo>
                    <a:pt x="599117" y="872659"/>
                    <a:pt x="597251" y="864868"/>
                    <a:pt x="594242" y="857497"/>
                  </a:cubicBezTo>
                  <a:cubicBezTo>
                    <a:pt x="592376" y="852902"/>
                    <a:pt x="590814" y="849287"/>
                    <a:pt x="584795" y="853369"/>
                  </a:cubicBezTo>
                  <a:cubicBezTo>
                    <a:pt x="581810" y="855398"/>
                    <a:pt x="577681" y="855282"/>
                    <a:pt x="574905" y="851853"/>
                  </a:cubicBezTo>
                  <a:cubicBezTo>
                    <a:pt x="572946" y="849427"/>
                    <a:pt x="572923" y="846698"/>
                    <a:pt x="574182" y="843852"/>
                  </a:cubicBezTo>
                  <a:cubicBezTo>
                    <a:pt x="575768" y="840283"/>
                    <a:pt x="577565" y="836947"/>
                    <a:pt x="582276" y="838930"/>
                  </a:cubicBezTo>
                  <a:cubicBezTo>
                    <a:pt x="588154" y="841403"/>
                    <a:pt x="587431" y="837437"/>
                    <a:pt x="586825" y="834242"/>
                  </a:cubicBezTo>
                  <a:cubicBezTo>
                    <a:pt x="585309" y="826334"/>
                    <a:pt x="583676" y="818450"/>
                    <a:pt x="581600" y="810683"/>
                  </a:cubicBezTo>
                  <a:cubicBezTo>
                    <a:pt x="580480" y="806554"/>
                    <a:pt x="578987" y="800466"/>
                    <a:pt x="573786" y="801609"/>
                  </a:cubicBezTo>
                  <a:cubicBezTo>
                    <a:pt x="569657" y="802519"/>
                    <a:pt x="565622" y="806671"/>
                    <a:pt x="565132" y="812316"/>
                  </a:cubicBezTo>
                  <a:cubicBezTo>
                    <a:pt x="564805" y="815908"/>
                    <a:pt x="564292" y="819570"/>
                    <a:pt x="563243" y="822999"/>
                  </a:cubicBezTo>
                  <a:cubicBezTo>
                    <a:pt x="562403" y="825774"/>
                    <a:pt x="560443" y="828084"/>
                    <a:pt x="556898" y="827221"/>
                  </a:cubicBezTo>
                  <a:cubicBezTo>
                    <a:pt x="553842" y="826474"/>
                    <a:pt x="551766" y="824701"/>
                    <a:pt x="552046" y="821249"/>
                  </a:cubicBezTo>
                  <a:cubicBezTo>
                    <a:pt x="552979" y="809773"/>
                    <a:pt x="557015" y="799206"/>
                    <a:pt x="561866" y="788943"/>
                  </a:cubicBezTo>
                  <a:cubicBezTo>
                    <a:pt x="562613" y="787334"/>
                    <a:pt x="565132" y="785234"/>
                    <a:pt x="566485" y="785468"/>
                  </a:cubicBezTo>
                  <a:cubicBezTo>
                    <a:pt x="578078" y="787497"/>
                    <a:pt x="575675" y="780126"/>
                    <a:pt x="573879" y="774201"/>
                  </a:cubicBezTo>
                  <a:cubicBezTo>
                    <a:pt x="567884" y="754538"/>
                    <a:pt x="570124" y="734128"/>
                    <a:pt x="569121" y="714161"/>
                  </a:cubicBezTo>
                  <a:cubicBezTo>
                    <a:pt x="567931" y="691022"/>
                    <a:pt x="565832" y="667649"/>
                    <a:pt x="569237" y="644394"/>
                  </a:cubicBezTo>
                  <a:cubicBezTo>
                    <a:pt x="569680" y="641385"/>
                    <a:pt x="569727" y="637209"/>
                    <a:pt x="566485" y="635577"/>
                  </a:cubicBezTo>
                  <a:cubicBezTo>
                    <a:pt x="563033" y="633827"/>
                    <a:pt x="560677" y="637186"/>
                    <a:pt x="558251" y="639215"/>
                  </a:cubicBezTo>
                  <a:cubicBezTo>
                    <a:pt x="554239" y="642598"/>
                    <a:pt x="550203" y="645933"/>
                    <a:pt x="546238" y="649362"/>
                  </a:cubicBezTo>
                  <a:cubicBezTo>
                    <a:pt x="543042" y="652115"/>
                    <a:pt x="539684" y="652954"/>
                    <a:pt x="536581" y="649665"/>
                  </a:cubicBezTo>
                  <a:cubicBezTo>
                    <a:pt x="533805" y="646750"/>
                    <a:pt x="535228" y="643507"/>
                    <a:pt x="537258" y="640848"/>
                  </a:cubicBezTo>
                  <a:cubicBezTo>
                    <a:pt x="543112" y="633127"/>
                    <a:pt x="549247" y="625593"/>
                    <a:pt x="555102" y="617872"/>
                  </a:cubicBezTo>
                  <a:cubicBezTo>
                    <a:pt x="560583" y="610618"/>
                    <a:pt x="563639" y="618689"/>
                    <a:pt x="567884" y="621231"/>
                  </a:cubicBezTo>
                  <a:cubicBezTo>
                    <a:pt x="571547" y="612111"/>
                    <a:pt x="568911" y="603994"/>
                    <a:pt x="569447" y="596179"/>
                  </a:cubicBezTo>
                  <a:cubicBezTo>
                    <a:pt x="572106" y="556292"/>
                    <a:pt x="575978" y="516685"/>
                    <a:pt x="582160" y="477078"/>
                  </a:cubicBezTo>
                  <a:cubicBezTo>
                    <a:pt x="585285" y="457135"/>
                    <a:pt x="587525" y="437051"/>
                    <a:pt x="595222" y="418764"/>
                  </a:cubicBezTo>
                  <a:cubicBezTo>
                    <a:pt x="607072" y="390610"/>
                    <a:pt x="617801" y="361943"/>
                    <a:pt x="629628" y="333788"/>
                  </a:cubicBezTo>
                  <a:cubicBezTo>
                    <a:pt x="640007" y="309086"/>
                    <a:pt x="651250" y="285061"/>
                    <a:pt x="665059" y="262435"/>
                  </a:cubicBezTo>
                  <a:cubicBezTo>
                    <a:pt x="674506" y="246947"/>
                    <a:pt x="679288" y="227866"/>
                    <a:pt x="690718" y="215364"/>
                  </a:cubicBezTo>
                  <a:cubicBezTo>
                    <a:pt x="706906" y="197660"/>
                    <a:pt x="711944" y="169715"/>
                    <a:pt x="738512" y="161481"/>
                  </a:cubicBezTo>
                  <a:cubicBezTo>
                    <a:pt x="740378" y="160898"/>
                    <a:pt x="741988" y="159405"/>
                    <a:pt x="743877" y="158915"/>
                  </a:cubicBezTo>
                  <a:cubicBezTo>
                    <a:pt x="747749" y="157912"/>
                    <a:pt x="750128" y="166286"/>
                    <a:pt x="754164" y="161505"/>
                  </a:cubicBezTo>
                  <a:cubicBezTo>
                    <a:pt x="759878" y="154740"/>
                    <a:pt x="764637" y="147183"/>
                    <a:pt x="769559" y="139788"/>
                  </a:cubicBezTo>
                  <a:cubicBezTo>
                    <a:pt x="770212" y="138809"/>
                    <a:pt x="769955" y="136196"/>
                    <a:pt x="769115" y="135450"/>
                  </a:cubicBezTo>
                  <a:cubicBezTo>
                    <a:pt x="765920" y="132557"/>
                    <a:pt x="760788" y="130691"/>
                    <a:pt x="763844" y="124930"/>
                  </a:cubicBezTo>
                  <a:cubicBezTo>
                    <a:pt x="766993" y="118982"/>
                    <a:pt x="768742" y="111798"/>
                    <a:pt x="776346" y="109372"/>
                  </a:cubicBezTo>
                  <a:cubicBezTo>
                    <a:pt x="777116" y="109138"/>
                    <a:pt x="778072" y="108952"/>
                    <a:pt x="778539" y="108392"/>
                  </a:cubicBezTo>
                  <a:cubicBezTo>
                    <a:pt x="787356" y="97592"/>
                    <a:pt x="794237" y="84926"/>
                    <a:pt x="808442" y="79048"/>
                  </a:cubicBezTo>
                  <a:cubicBezTo>
                    <a:pt x="794890" y="80891"/>
                    <a:pt x="781431" y="80331"/>
                    <a:pt x="769908" y="87632"/>
                  </a:cubicBezTo>
                  <a:cubicBezTo>
                    <a:pt x="767273" y="89288"/>
                    <a:pt x="764497" y="88518"/>
                    <a:pt x="761838" y="88985"/>
                  </a:cubicBezTo>
                  <a:cubicBezTo>
                    <a:pt x="753697" y="90361"/>
                    <a:pt x="744693" y="90874"/>
                    <a:pt x="742921" y="102071"/>
                  </a:cubicBezTo>
                  <a:cubicBezTo>
                    <a:pt x="741941" y="108182"/>
                    <a:pt x="736669" y="111284"/>
                    <a:pt x="731421" y="111261"/>
                  </a:cubicBezTo>
                  <a:cubicBezTo>
                    <a:pt x="718615" y="111191"/>
                    <a:pt x="709658" y="119262"/>
                    <a:pt x="699535" y="124813"/>
                  </a:cubicBezTo>
                  <a:cubicBezTo>
                    <a:pt x="694006" y="127846"/>
                    <a:pt x="686356" y="130085"/>
                    <a:pt x="693330" y="139812"/>
                  </a:cubicBezTo>
                  <a:cubicBezTo>
                    <a:pt x="696409" y="144104"/>
                    <a:pt x="691627" y="148139"/>
                    <a:pt x="686286" y="150192"/>
                  </a:cubicBezTo>
                  <a:cubicBezTo>
                    <a:pt x="678028" y="153364"/>
                    <a:pt x="670144" y="157493"/>
                    <a:pt x="662144" y="161318"/>
                  </a:cubicBezTo>
                  <a:cubicBezTo>
                    <a:pt x="655332" y="164584"/>
                    <a:pt x="649734" y="168502"/>
                    <a:pt x="649478" y="177436"/>
                  </a:cubicBezTo>
                  <a:cubicBezTo>
                    <a:pt x="649314" y="183477"/>
                    <a:pt x="642923" y="185227"/>
                    <a:pt x="639004" y="188516"/>
                  </a:cubicBezTo>
                  <a:cubicBezTo>
                    <a:pt x="631050" y="195234"/>
                    <a:pt x="618991" y="198056"/>
                    <a:pt x="619061" y="212051"/>
                  </a:cubicBezTo>
                  <a:cubicBezTo>
                    <a:pt x="619084" y="216460"/>
                    <a:pt x="613463" y="215457"/>
                    <a:pt x="610174" y="216600"/>
                  </a:cubicBezTo>
                  <a:cubicBezTo>
                    <a:pt x="605439" y="218233"/>
                    <a:pt x="600634" y="221638"/>
                    <a:pt x="603060" y="226910"/>
                  </a:cubicBezTo>
                  <a:cubicBezTo>
                    <a:pt x="604832" y="230759"/>
                    <a:pt x="604063" y="239832"/>
                    <a:pt x="613509" y="236287"/>
                  </a:cubicBezTo>
                  <a:cubicBezTo>
                    <a:pt x="616798" y="235051"/>
                    <a:pt x="620111" y="236287"/>
                    <a:pt x="621907" y="239459"/>
                  </a:cubicBezTo>
                  <a:cubicBezTo>
                    <a:pt x="623913" y="242981"/>
                    <a:pt x="621394" y="245547"/>
                    <a:pt x="619318" y="248066"/>
                  </a:cubicBezTo>
                  <a:cubicBezTo>
                    <a:pt x="611550" y="257397"/>
                    <a:pt x="603806" y="266750"/>
                    <a:pt x="596039" y="276081"/>
                  </a:cubicBezTo>
                  <a:cubicBezTo>
                    <a:pt x="594126" y="278390"/>
                    <a:pt x="590744" y="280909"/>
                    <a:pt x="588831" y="279393"/>
                  </a:cubicBezTo>
                  <a:cubicBezTo>
                    <a:pt x="579897" y="272232"/>
                    <a:pt x="577215" y="280139"/>
                    <a:pt x="574019" y="285318"/>
                  </a:cubicBezTo>
                  <a:cubicBezTo>
                    <a:pt x="561773" y="305144"/>
                    <a:pt x="541573" y="316551"/>
                    <a:pt x="524918" y="331642"/>
                  </a:cubicBezTo>
                  <a:cubicBezTo>
                    <a:pt x="518667" y="337311"/>
                    <a:pt x="507377" y="333765"/>
                    <a:pt x="500286" y="340413"/>
                  </a:cubicBezTo>
                  <a:cubicBezTo>
                    <a:pt x="499750" y="340926"/>
                    <a:pt x="496181" y="339480"/>
                    <a:pt x="495365" y="338127"/>
                  </a:cubicBezTo>
                  <a:cubicBezTo>
                    <a:pt x="493895" y="335701"/>
                    <a:pt x="493592" y="332412"/>
                    <a:pt x="495901" y="330196"/>
                  </a:cubicBezTo>
                  <a:cubicBezTo>
                    <a:pt x="502596" y="323828"/>
                    <a:pt x="507657" y="314708"/>
                    <a:pt x="517314" y="312889"/>
                  </a:cubicBezTo>
                  <a:cubicBezTo>
                    <a:pt x="526831" y="311092"/>
                    <a:pt x="531356" y="304025"/>
                    <a:pt x="538984" y="297564"/>
                  </a:cubicBezTo>
                  <a:cubicBezTo>
                    <a:pt x="530820" y="293645"/>
                    <a:pt x="525525" y="296677"/>
                    <a:pt x="520720" y="300922"/>
                  </a:cubicBezTo>
                  <a:cubicBezTo>
                    <a:pt x="517058" y="304141"/>
                    <a:pt x="513932" y="308013"/>
                    <a:pt x="508870" y="309063"/>
                  </a:cubicBezTo>
                  <a:cubicBezTo>
                    <a:pt x="505255" y="309810"/>
                    <a:pt x="501289" y="314731"/>
                    <a:pt x="498047" y="309903"/>
                  </a:cubicBezTo>
                  <a:cubicBezTo>
                    <a:pt x="495365" y="305891"/>
                    <a:pt x="499353" y="302322"/>
                    <a:pt x="501733" y="299220"/>
                  </a:cubicBezTo>
                  <a:cubicBezTo>
                    <a:pt x="504322" y="295814"/>
                    <a:pt x="507401" y="292805"/>
                    <a:pt x="510573" y="289283"/>
                  </a:cubicBezTo>
                  <a:cubicBezTo>
                    <a:pt x="493755" y="287394"/>
                    <a:pt x="491796" y="283778"/>
                    <a:pt x="496274" y="266237"/>
                  </a:cubicBezTo>
                  <a:cubicBezTo>
                    <a:pt x="497464" y="261595"/>
                    <a:pt x="503039" y="256184"/>
                    <a:pt x="494572" y="251985"/>
                  </a:cubicBezTo>
                  <a:cubicBezTo>
                    <a:pt x="486991" y="248230"/>
                    <a:pt x="482092" y="249629"/>
                    <a:pt x="477031" y="256417"/>
                  </a:cubicBezTo>
                  <a:cubicBezTo>
                    <a:pt x="471246" y="264184"/>
                    <a:pt x="460679" y="266774"/>
                    <a:pt x="454265" y="276127"/>
                  </a:cubicBezTo>
                  <a:cubicBezTo>
                    <a:pt x="461939" y="278273"/>
                    <a:pt x="467537" y="274145"/>
                    <a:pt x="473602" y="272069"/>
                  </a:cubicBezTo>
                  <a:cubicBezTo>
                    <a:pt x="478640" y="270342"/>
                    <a:pt x="484308" y="265841"/>
                    <a:pt x="489113" y="271905"/>
                  </a:cubicBezTo>
                  <a:cubicBezTo>
                    <a:pt x="493755" y="277760"/>
                    <a:pt x="490630" y="283801"/>
                    <a:pt x="487177" y="288746"/>
                  </a:cubicBezTo>
                  <a:cubicBezTo>
                    <a:pt x="482536" y="295394"/>
                    <a:pt x="476074" y="300293"/>
                    <a:pt x="468820" y="304165"/>
                  </a:cubicBezTo>
                  <a:cubicBezTo>
                    <a:pt x="432455" y="323595"/>
                    <a:pt x="402318" y="351283"/>
                    <a:pt x="376030" y="382003"/>
                  </a:cubicBezTo>
                  <a:cubicBezTo>
                    <a:pt x="364881" y="395042"/>
                    <a:pt x="357160" y="412769"/>
                    <a:pt x="347853" y="428328"/>
                  </a:cubicBezTo>
                  <a:cubicBezTo>
                    <a:pt x="337426" y="445775"/>
                    <a:pt x="327979" y="463526"/>
                    <a:pt x="323711" y="483609"/>
                  </a:cubicBezTo>
                  <a:lnTo>
                    <a:pt x="323944" y="483353"/>
                  </a:lnTo>
                  <a:cubicBezTo>
                    <a:pt x="305283" y="498491"/>
                    <a:pt x="307266" y="521421"/>
                    <a:pt x="302181" y="541644"/>
                  </a:cubicBezTo>
                  <a:cubicBezTo>
                    <a:pt x="301691" y="543627"/>
                    <a:pt x="302834" y="546799"/>
                    <a:pt x="304327" y="548385"/>
                  </a:cubicBezTo>
                  <a:cubicBezTo>
                    <a:pt x="310205" y="554613"/>
                    <a:pt x="309435" y="558135"/>
                    <a:pt x="301248" y="561517"/>
                  </a:cubicBezTo>
                  <a:cubicBezTo>
                    <a:pt x="292478" y="565133"/>
                    <a:pt x="292757" y="573600"/>
                    <a:pt x="296490" y="579921"/>
                  </a:cubicBezTo>
                  <a:cubicBezTo>
                    <a:pt x="298869" y="583957"/>
                    <a:pt x="305493" y="585869"/>
                    <a:pt x="304747" y="592144"/>
                  </a:cubicBezTo>
                  <a:cubicBezTo>
                    <a:pt x="303651" y="601381"/>
                    <a:pt x="303417" y="612461"/>
                    <a:pt x="296653" y="618386"/>
                  </a:cubicBezTo>
                  <a:cubicBezTo>
                    <a:pt x="277199" y="635460"/>
                    <a:pt x="281375" y="658692"/>
                    <a:pt x="277759" y="679965"/>
                  </a:cubicBezTo>
                  <a:cubicBezTo>
                    <a:pt x="272581" y="710615"/>
                    <a:pt x="274983" y="741989"/>
                    <a:pt x="269012" y="772662"/>
                  </a:cubicBezTo>
                  <a:cubicBezTo>
                    <a:pt x="267216" y="781829"/>
                    <a:pt x="272114" y="791229"/>
                    <a:pt x="270015" y="801119"/>
                  </a:cubicBezTo>
                  <a:cubicBezTo>
                    <a:pt x="266609" y="817167"/>
                    <a:pt x="274190" y="835175"/>
                    <a:pt x="261314" y="849660"/>
                  </a:cubicBezTo>
                  <a:cubicBezTo>
                    <a:pt x="260755" y="850290"/>
                    <a:pt x="261524" y="853345"/>
                    <a:pt x="262387" y="853765"/>
                  </a:cubicBezTo>
                  <a:cubicBezTo>
                    <a:pt x="277946" y="861253"/>
                    <a:pt x="270575" y="872986"/>
                    <a:pt x="266493" y="882456"/>
                  </a:cubicBezTo>
                  <a:cubicBezTo>
                    <a:pt x="264137" y="887868"/>
                    <a:pt x="263694" y="891996"/>
                    <a:pt x="265023" y="897175"/>
                  </a:cubicBezTo>
                  <a:cubicBezTo>
                    <a:pt x="266329" y="902306"/>
                    <a:pt x="267239" y="907718"/>
                    <a:pt x="265700" y="912826"/>
                  </a:cubicBezTo>
                  <a:cubicBezTo>
                    <a:pt x="262434" y="923533"/>
                    <a:pt x="262714" y="933423"/>
                    <a:pt x="270132" y="942426"/>
                  </a:cubicBezTo>
                  <a:cubicBezTo>
                    <a:pt x="270878" y="943336"/>
                    <a:pt x="271881" y="944852"/>
                    <a:pt x="271601" y="945669"/>
                  </a:cubicBezTo>
                  <a:cubicBezTo>
                    <a:pt x="266189" y="960690"/>
                    <a:pt x="266376" y="976062"/>
                    <a:pt x="268102" y="991644"/>
                  </a:cubicBezTo>
                  <a:cubicBezTo>
                    <a:pt x="268475" y="995073"/>
                    <a:pt x="265840" y="998105"/>
                    <a:pt x="262177" y="998175"/>
                  </a:cubicBezTo>
                  <a:cubicBezTo>
                    <a:pt x="258842" y="998268"/>
                    <a:pt x="255670" y="996099"/>
                    <a:pt x="254620" y="992903"/>
                  </a:cubicBezTo>
                  <a:cubicBezTo>
                    <a:pt x="249815" y="977998"/>
                    <a:pt x="245266" y="963023"/>
                    <a:pt x="240928" y="947978"/>
                  </a:cubicBezTo>
                  <a:cubicBezTo>
                    <a:pt x="240321" y="945855"/>
                    <a:pt x="240508" y="942403"/>
                    <a:pt x="241837" y="940980"/>
                  </a:cubicBezTo>
                  <a:cubicBezTo>
                    <a:pt x="248392" y="934029"/>
                    <a:pt x="245336" y="926891"/>
                    <a:pt x="241581" y="920967"/>
                  </a:cubicBezTo>
                  <a:cubicBezTo>
                    <a:pt x="231621" y="905315"/>
                    <a:pt x="229568" y="887751"/>
                    <a:pt x="227819" y="870070"/>
                  </a:cubicBezTo>
                  <a:cubicBezTo>
                    <a:pt x="227166" y="863585"/>
                    <a:pt x="226816" y="857404"/>
                    <a:pt x="223107" y="851549"/>
                  </a:cubicBezTo>
                  <a:cubicBezTo>
                    <a:pt x="220261" y="847048"/>
                    <a:pt x="218792" y="839910"/>
                    <a:pt x="224110" y="837437"/>
                  </a:cubicBezTo>
                  <a:cubicBezTo>
                    <a:pt x="230711" y="834358"/>
                    <a:pt x="232507" y="841263"/>
                    <a:pt x="233930" y="846394"/>
                  </a:cubicBezTo>
                  <a:cubicBezTo>
                    <a:pt x="234583" y="848750"/>
                    <a:pt x="235353" y="850966"/>
                    <a:pt x="237989" y="852436"/>
                  </a:cubicBezTo>
                  <a:cubicBezTo>
                    <a:pt x="244940" y="841006"/>
                    <a:pt x="252147" y="829856"/>
                    <a:pt x="241558" y="816747"/>
                  </a:cubicBezTo>
                  <a:cubicBezTo>
                    <a:pt x="240578" y="815534"/>
                    <a:pt x="240391" y="813155"/>
                    <a:pt x="239272" y="812665"/>
                  </a:cubicBezTo>
                  <a:cubicBezTo>
                    <a:pt x="219048" y="803988"/>
                    <a:pt x="224973" y="786307"/>
                    <a:pt x="224716" y="770796"/>
                  </a:cubicBezTo>
                  <a:cubicBezTo>
                    <a:pt x="224646" y="767204"/>
                    <a:pt x="225649" y="763541"/>
                    <a:pt x="222710" y="759716"/>
                  </a:cubicBezTo>
                  <a:cubicBezTo>
                    <a:pt x="216389" y="765664"/>
                    <a:pt x="219515" y="773292"/>
                    <a:pt x="218722" y="779963"/>
                  </a:cubicBezTo>
                  <a:cubicBezTo>
                    <a:pt x="218278" y="783648"/>
                    <a:pt x="218488" y="787824"/>
                    <a:pt x="214383" y="789176"/>
                  </a:cubicBezTo>
                  <a:cubicBezTo>
                    <a:pt x="209601" y="790739"/>
                    <a:pt x="207245" y="786751"/>
                    <a:pt x="204703" y="783578"/>
                  </a:cubicBezTo>
                  <a:cubicBezTo>
                    <a:pt x="199105" y="776511"/>
                    <a:pt x="200318" y="768370"/>
                    <a:pt x="200691" y="760276"/>
                  </a:cubicBezTo>
                  <a:cubicBezTo>
                    <a:pt x="200947" y="754421"/>
                    <a:pt x="200738" y="748543"/>
                    <a:pt x="200738" y="741429"/>
                  </a:cubicBezTo>
                  <a:cubicBezTo>
                    <a:pt x="195419" y="746700"/>
                    <a:pt x="195979" y="752415"/>
                    <a:pt x="195466" y="757827"/>
                  </a:cubicBezTo>
                  <a:cubicBezTo>
                    <a:pt x="194813" y="764731"/>
                    <a:pt x="192993" y="770423"/>
                    <a:pt x="184153" y="766247"/>
                  </a:cubicBezTo>
                  <a:cubicBezTo>
                    <a:pt x="179674" y="764125"/>
                    <a:pt x="176852" y="766784"/>
                    <a:pt x="173167" y="768650"/>
                  </a:cubicBezTo>
                  <a:cubicBezTo>
                    <a:pt x="165866" y="772312"/>
                    <a:pt x="159918" y="770376"/>
                    <a:pt x="157142" y="761909"/>
                  </a:cubicBezTo>
                  <a:cubicBezTo>
                    <a:pt x="153830" y="751762"/>
                    <a:pt x="148441" y="742222"/>
                    <a:pt x="147858" y="730116"/>
                  </a:cubicBezTo>
                  <a:cubicBezTo>
                    <a:pt x="150121" y="755004"/>
                    <a:pt x="128195" y="760626"/>
                    <a:pt x="115412" y="773058"/>
                  </a:cubicBezTo>
                  <a:cubicBezTo>
                    <a:pt x="109791" y="778517"/>
                    <a:pt x="102303" y="779170"/>
                    <a:pt x="97265" y="770189"/>
                  </a:cubicBezTo>
                  <a:cubicBezTo>
                    <a:pt x="95748" y="767483"/>
                    <a:pt x="95958" y="761815"/>
                    <a:pt x="90570" y="763262"/>
                  </a:cubicBezTo>
                  <a:cubicBezTo>
                    <a:pt x="85695" y="764568"/>
                    <a:pt x="81030" y="768090"/>
                    <a:pt x="80750" y="773012"/>
                  </a:cubicBezTo>
                  <a:cubicBezTo>
                    <a:pt x="80167" y="782972"/>
                    <a:pt x="76248" y="791789"/>
                    <a:pt x="73589" y="801073"/>
                  </a:cubicBezTo>
                  <a:cubicBezTo>
                    <a:pt x="71560" y="808187"/>
                    <a:pt x="68457" y="816001"/>
                    <a:pt x="79747" y="819500"/>
                  </a:cubicBezTo>
                  <a:cubicBezTo>
                    <a:pt x="83922" y="820783"/>
                    <a:pt x="84645" y="826218"/>
                    <a:pt x="83712" y="830136"/>
                  </a:cubicBezTo>
                  <a:cubicBezTo>
                    <a:pt x="80540" y="843409"/>
                    <a:pt x="83409" y="856844"/>
                    <a:pt x="82033" y="870140"/>
                  </a:cubicBezTo>
                  <a:cubicBezTo>
                    <a:pt x="81333" y="877021"/>
                    <a:pt x="82173" y="883529"/>
                    <a:pt x="85788" y="890037"/>
                  </a:cubicBezTo>
                  <a:cubicBezTo>
                    <a:pt x="90150" y="897874"/>
                    <a:pt x="88308" y="906551"/>
                    <a:pt x="86022" y="914902"/>
                  </a:cubicBezTo>
                  <a:cubicBezTo>
                    <a:pt x="85369" y="917258"/>
                    <a:pt x="85252" y="919777"/>
                    <a:pt x="87351" y="921667"/>
                  </a:cubicBezTo>
                  <a:cubicBezTo>
                    <a:pt x="89124" y="923276"/>
                    <a:pt x="90337" y="921783"/>
                    <a:pt x="91410" y="920687"/>
                  </a:cubicBezTo>
                  <a:cubicBezTo>
                    <a:pt x="93159" y="918867"/>
                    <a:pt x="94256" y="916931"/>
                    <a:pt x="92646" y="914249"/>
                  </a:cubicBezTo>
                  <a:cubicBezTo>
                    <a:pt x="85462" y="902329"/>
                    <a:pt x="91900" y="890690"/>
                    <a:pt x="93696" y="879004"/>
                  </a:cubicBezTo>
                  <a:cubicBezTo>
                    <a:pt x="94116" y="876298"/>
                    <a:pt x="95795" y="873219"/>
                    <a:pt x="99107" y="873219"/>
                  </a:cubicBezTo>
                  <a:cubicBezTo>
                    <a:pt x="103329" y="873219"/>
                    <a:pt x="104216" y="877021"/>
                    <a:pt x="104379" y="880170"/>
                  </a:cubicBezTo>
                  <a:cubicBezTo>
                    <a:pt x="104706" y="886211"/>
                    <a:pt x="105359" y="892486"/>
                    <a:pt x="104099" y="898294"/>
                  </a:cubicBezTo>
                  <a:cubicBezTo>
                    <a:pt x="101813" y="908767"/>
                    <a:pt x="99201" y="918354"/>
                    <a:pt x="103726" y="929504"/>
                  </a:cubicBezTo>
                  <a:cubicBezTo>
                    <a:pt x="106362" y="935942"/>
                    <a:pt x="108204" y="948328"/>
                    <a:pt x="92693" y="944969"/>
                  </a:cubicBezTo>
                  <a:cubicBezTo>
                    <a:pt x="89404" y="944269"/>
                    <a:pt x="88214" y="946298"/>
                    <a:pt x="88121" y="949004"/>
                  </a:cubicBezTo>
                  <a:cubicBezTo>
                    <a:pt x="88028" y="952340"/>
                    <a:pt x="91783" y="955745"/>
                    <a:pt x="92996" y="954532"/>
                  </a:cubicBezTo>
                  <a:cubicBezTo>
                    <a:pt x="103633" y="943896"/>
                    <a:pt x="106502" y="957355"/>
                    <a:pt x="113593" y="961087"/>
                  </a:cubicBezTo>
                  <a:cubicBezTo>
                    <a:pt x="115622" y="954323"/>
                    <a:pt x="117278" y="948398"/>
                    <a:pt x="114736" y="941493"/>
                  </a:cubicBezTo>
                  <a:cubicBezTo>
                    <a:pt x="113429" y="937901"/>
                    <a:pt x="114059" y="933493"/>
                    <a:pt x="114316" y="929481"/>
                  </a:cubicBezTo>
                  <a:cubicBezTo>
                    <a:pt x="114479" y="926775"/>
                    <a:pt x="114829" y="923393"/>
                    <a:pt x="118304" y="922809"/>
                  </a:cubicBezTo>
                  <a:cubicBezTo>
                    <a:pt x="121127" y="922343"/>
                    <a:pt x="122153" y="925212"/>
                    <a:pt x="123739" y="926985"/>
                  </a:cubicBezTo>
                  <a:cubicBezTo>
                    <a:pt x="126328" y="929877"/>
                    <a:pt x="127681" y="934006"/>
                    <a:pt x="131857" y="935662"/>
                  </a:cubicBezTo>
                  <a:cubicBezTo>
                    <a:pt x="134469" y="932350"/>
                    <a:pt x="132580" y="928408"/>
                    <a:pt x="133699" y="925235"/>
                  </a:cubicBezTo>
                  <a:cubicBezTo>
                    <a:pt x="135076" y="921410"/>
                    <a:pt x="133816" y="914832"/>
                    <a:pt x="138994" y="914482"/>
                  </a:cubicBezTo>
                  <a:cubicBezTo>
                    <a:pt x="144149" y="914132"/>
                    <a:pt x="144546" y="920687"/>
                    <a:pt x="146365" y="924442"/>
                  </a:cubicBezTo>
                  <a:cubicBezTo>
                    <a:pt x="147695" y="927195"/>
                    <a:pt x="147345" y="930740"/>
                    <a:pt x="147788" y="933913"/>
                  </a:cubicBezTo>
                  <a:cubicBezTo>
                    <a:pt x="148558" y="939464"/>
                    <a:pt x="150727" y="944549"/>
                    <a:pt x="156489" y="945855"/>
                  </a:cubicBezTo>
                  <a:cubicBezTo>
                    <a:pt x="161317" y="946952"/>
                    <a:pt x="165539" y="946065"/>
                    <a:pt x="170811" y="942963"/>
                  </a:cubicBezTo>
                  <a:cubicBezTo>
                    <a:pt x="183710" y="935382"/>
                    <a:pt x="180444" y="927638"/>
                    <a:pt x="174589" y="918284"/>
                  </a:cubicBezTo>
                  <a:cubicBezTo>
                    <a:pt x="170881" y="912360"/>
                    <a:pt x="168968" y="905758"/>
                    <a:pt x="168221" y="898807"/>
                  </a:cubicBezTo>
                  <a:cubicBezTo>
                    <a:pt x="167685" y="893816"/>
                    <a:pt x="166565" y="890153"/>
                    <a:pt x="161154" y="895635"/>
                  </a:cubicBezTo>
                  <a:cubicBezTo>
                    <a:pt x="158518" y="898294"/>
                    <a:pt x="157048" y="903916"/>
                    <a:pt x="151893" y="901466"/>
                  </a:cubicBezTo>
                  <a:cubicBezTo>
                    <a:pt x="146062" y="898691"/>
                    <a:pt x="139717" y="894865"/>
                    <a:pt x="139344" y="887821"/>
                  </a:cubicBezTo>
                  <a:cubicBezTo>
                    <a:pt x="138901" y="879284"/>
                    <a:pt x="137338" y="871026"/>
                    <a:pt x="136265" y="862629"/>
                  </a:cubicBezTo>
                  <a:cubicBezTo>
                    <a:pt x="135775" y="858850"/>
                    <a:pt x="135099" y="853789"/>
                    <a:pt x="139764" y="851876"/>
                  </a:cubicBezTo>
                  <a:cubicBezTo>
                    <a:pt x="144569" y="849893"/>
                    <a:pt x="148185" y="853579"/>
                    <a:pt x="151427" y="856494"/>
                  </a:cubicBezTo>
                  <a:cubicBezTo>
                    <a:pt x="153153" y="858057"/>
                    <a:pt x="154343" y="860413"/>
                    <a:pt x="155252" y="862652"/>
                  </a:cubicBezTo>
                  <a:cubicBezTo>
                    <a:pt x="156699" y="866198"/>
                    <a:pt x="159031" y="870467"/>
                    <a:pt x="162087" y="870746"/>
                  </a:cubicBezTo>
                  <a:cubicBezTo>
                    <a:pt x="179534" y="872379"/>
                    <a:pt x="176409" y="889524"/>
                    <a:pt x="183850" y="898527"/>
                  </a:cubicBezTo>
                  <a:cubicBezTo>
                    <a:pt x="186346" y="901536"/>
                    <a:pt x="186649" y="906272"/>
                    <a:pt x="192317" y="908231"/>
                  </a:cubicBezTo>
                  <a:cubicBezTo>
                    <a:pt x="192900" y="897828"/>
                    <a:pt x="185413" y="890177"/>
                    <a:pt x="184666" y="880847"/>
                  </a:cubicBezTo>
                  <a:cubicBezTo>
                    <a:pt x="184410" y="877581"/>
                    <a:pt x="180234" y="873382"/>
                    <a:pt x="185646" y="871796"/>
                  </a:cubicBezTo>
                  <a:cubicBezTo>
                    <a:pt x="189634" y="870606"/>
                    <a:pt x="191594" y="874852"/>
                    <a:pt x="192923" y="878421"/>
                  </a:cubicBezTo>
                  <a:cubicBezTo>
                    <a:pt x="195559" y="885582"/>
                    <a:pt x="198312" y="892859"/>
                    <a:pt x="201321" y="899717"/>
                  </a:cubicBezTo>
                  <a:cubicBezTo>
                    <a:pt x="205379" y="908954"/>
                    <a:pt x="209391" y="919171"/>
                    <a:pt x="219515" y="924559"/>
                  </a:cubicBezTo>
                  <a:cubicBezTo>
                    <a:pt x="221357" y="925539"/>
                    <a:pt x="223060" y="928244"/>
                    <a:pt x="223387" y="930390"/>
                  </a:cubicBezTo>
                  <a:cubicBezTo>
                    <a:pt x="227725" y="958311"/>
                    <a:pt x="250048" y="979071"/>
                    <a:pt x="253920" y="1007272"/>
                  </a:cubicBezTo>
                  <a:cubicBezTo>
                    <a:pt x="254573" y="1012030"/>
                    <a:pt x="258795" y="1016439"/>
                    <a:pt x="261781" y="1020707"/>
                  </a:cubicBezTo>
                  <a:cubicBezTo>
                    <a:pt x="268592" y="1030434"/>
                    <a:pt x="271135" y="1041211"/>
                    <a:pt x="270178" y="1052897"/>
                  </a:cubicBezTo>
                  <a:cubicBezTo>
                    <a:pt x="270015" y="1054833"/>
                    <a:pt x="269315" y="1058285"/>
                    <a:pt x="268569" y="1058379"/>
                  </a:cubicBezTo>
                  <a:cubicBezTo>
                    <a:pt x="257279" y="1059731"/>
                    <a:pt x="258049" y="1067476"/>
                    <a:pt x="257512" y="1075990"/>
                  </a:cubicBezTo>
                  <a:cubicBezTo>
                    <a:pt x="257092" y="1082754"/>
                    <a:pt x="246899" y="1085017"/>
                    <a:pt x="243773" y="1079092"/>
                  </a:cubicBezTo>
                  <a:cubicBezTo>
                    <a:pt x="240181" y="1072327"/>
                    <a:pt x="234210" y="1066589"/>
                    <a:pt x="235446" y="1057026"/>
                  </a:cubicBezTo>
                  <a:cubicBezTo>
                    <a:pt x="236519" y="1048628"/>
                    <a:pt x="231877" y="1040954"/>
                    <a:pt x="223270" y="1035753"/>
                  </a:cubicBezTo>
                  <a:cubicBezTo>
                    <a:pt x="227072" y="1056023"/>
                    <a:pt x="238525" y="1074147"/>
                    <a:pt x="230175" y="1094930"/>
                  </a:cubicBezTo>
                  <a:cubicBezTo>
                    <a:pt x="239808" y="1085273"/>
                    <a:pt x="245523" y="1086020"/>
                    <a:pt x="250188" y="1098452"/>
                  </a:cubicBezTo>
                  <a:cubicBezTo>
                    <a:pt x="253407" y="1107013"/>
                    <a:pt x="257279" y="1114827"/>
                    <a:pt x="264160" y="1120822"/>
                  </a:cubicBezTo>
                  <a:cubicBezTo>
                    <a:pt x="268452" y="1124577"/>
                    <a:pt x="268032" y="1129312"/>
                    <a:pt x="268219" y="1134187"/>
                  </a:cubicBezTo>
                  <a:cubicBezTo>
                    <a:pt x="269408" y="1166493"/>
                    <a:pt x="271624" y="1198823"/>
                    <a:pt x="277083" y="1230592"/>
                  </a:cubicBezTo>
                  <a:cubicBezTo>
                    <a:pt x="281631" y="1256974"/>
                    <a:pt x="282727" y="1283239"/>
                    <a:pt x="282401" y="1309760"/>
                  </a:cubicBezTo>
                  <a:cubicBezTo>
                    <a:pt x="282378" y="1312559"/>
                    <a:pt x="282891" y="1316454"/>
                    <a:pt x="281328" y="1317971"/>
                  </a:cubicBezTo>
                  <a:cubicBezTo>
                    <a:pt x="269455" y="1329633"/>
                    <a:pt x="278575" y="1339430"/>
                    <a:pt x="283777" y="1349437"/>
                  </a:cubicBezTo>
                  <a:cubicBezTo>
                    <a:pt x="287952" y="1357484"/>
                    <a:pt x="292851" y="1365228"/>
                    <a:pt x="285037" y="1373719"/>
                  </a:cubicBezTo>
                  <a:cubicBezTo>
                    <a:pt x="283241" y="1375655"/>
                    <a:pt x="283590" y="1377148"/>
                    <a:pt x="285037" y="1378921"/>
                  </a:cubicBezTo>
                  <a:cubicBezTo>
                    <a:pt x="294950" y="1391097"/>
                    <a:pt x="294810" y="1405372"/>
                    <a:pt x="294740" y="1420137"/>
                  </a:cubicBezTo>
                  <a:cubicBezTo>
                    <a:pt x="294694" y="1434669"/>
                    <a:pt x="298262" y="1448921"/>
                    <a:pt x="304957" y="1462100"/>
                  </a:cubicBezTo>
                  <a:cubicBezTo>
                    <a:pt x="306053" y="1464269"/>
                    <a:pt x="308479" y="1466532"/>
                    <a:pt x="308222" y="1468491"/>
                  </a:cubicBezTo>
                  <a:cubicBezTo>
                    <a:pt x="304747" y="1493986"/>
                    <a:pt x="323641" y="1513673"/>
                    <a:pt x="326090" y="1537676"/>
                  </a:cubicBezTo>
                  <a:cubicBezTo>
                    <a:pt x="326813" y="1544696"/>
                    <a:pt x="330079" y="1551694"/>
                    <a:pt x="333251" y="1558155"/>
                  </a:cubicBezTo>
                  <a:cubicBezTo>
                    <a:pt x="337799" y="1567439"/>
                    <a:pt x="339596" y="1576443"/>
                    <a:pt x="334650" y="1586053"/>
                  </a:cubicBezTo>
                  <a:cubicBezTo>
                    <a:pt x="332015" y="1591185"/>
                    <a:pt x="333904" y="1594543"/>
                    <a:pt x="338989" y="1596573"/>
                  </a:cubicBezTo>
                  <a:cubicBezTo>
                    <a:pt x="342884" y="1598136"/>
                    <a:pt x="345824" y="1600865"/>
                    <a:pt x="348133" y="1604294"/>
                  </a:cubicBezTo>
                  <a:cubicBezTo>
                    <a:pt x="352401" y="1610662"/>
                    <a:pt x="357603" y="1616960"/>
                    <a:pt x="354057" y="1625333"/>
                  </a:cubicBezTo>
                  <a:cubicBezTo>
                    <a:pt x="350442" y="1633871"/>
                    <a:pt x="342488" y="1627969"/>
                    <a:pt x="336890" y="1629765"/>
                  </a:cubicBezTo>
                  <a:cubicBezTo>
                    <a:pt x="336633" y="1630722"/>
                    <a:pt x="336027" y="1631655"/>
                    <a:pt x="336283" y="1632145"/>
                  </a:cubicBezTo>
                  <a:cubicBezTo>
                    <a:pt x="339432" y="1638163"/>
                    <a:pt x="342558" y="1645277"/>
                    <a:pt x="335094" y="1649149"/>
                  </a:cubicBezTo>
                  <a:cubicBezTo>
                    <a:pt x="328143" y="1652741"/>
                    <a:pt x="320865" y="1650059"/>
                    <a:pt x="316293" y="1642758"/>
                  </a:cubicBezTo>
                  <a:cubicBezTo>
                    <a:pt x="308642" y="1630558"/>
                    <a:pt x="300758" y="1618406"/>
                    <a:pt x="304607" y="1602894"/>
                  </a:cubicBezTo>
                  <a:cubicBezTo>
                    <a:pt x="305120" y="1600841"/>
                    <a:pt x="304420" y="1599489"/>
                    <a:pt x="303044" y="1598975"/>
                  </a:cubicBezTo>
                  <a:cubicBezTo>
                    <a:pt x="286506" y="1592794"/>
                    <a:pt x="283544" y="1572384"/>
                    <a:pt x="267542" y="1565456"/>
                  </a:cubicBezTo>
                  <a:cubicBezTo>
                    <a:pt x="262107" y="1563100"/>
                    <a:pt x="257279" y="1557222"/>
                    <a:pt x="251144" y="1561281"/>
                  </a:cubicBezTo>
                  <a:cubicBezTo>
                    <a:pt x="245593" y="1564966"/>
                    <a:pt x="249115" y="1570891"/>
                    <a:pt x="250375" y="1575836"/>
                  </a:cubicBezTo>
                  <a:cubicBezTo>
                    <a:pt x="252077" y="1582694"/>
                    <a:pt x="250981" y="1589552"/>
                    <a:pt x="250864" y="1596410"/>
                  </a:cubicBezTo>
                  <a:cubicBezTo>
                    <a:pt x="250655" y="1609099"/>
                    <a:pt x="256743" y="1614627"/>
                    <a:pt x="268802" y="1615443"/>
                  </a:cubicBezTo>
                  <a:cubicBezTo>
                    <a:pt x="275566" y="1615910"/>
                    <a:pt x="284337" y="1619175"/>
                    <a:pt x="283287" y="1627083"/>
                  </a:cubicBezTo>
                  <a:cubicBezTo>
                    <a:pt x="281025" y="1644414"/>
                    <a:pt x="290961" y="1657196"/>
                    <a:pt x="296606" y="1671635"/>
                  </a:cubicBezTo>
                  <a:cubicBezTo>
                    <a:pt x="298776" y="1677210"/>
                    <a:pt x="303254" y="1683158"/>
                    <a:pt x="296443" y="1687870"/>
                  </a:cubicBezTo>
                  <a:cubicBezTo>
                    <a:pt x="288932" y="1693071"/>
                    <a:pt x="283824" y="1687520"/>
                    <a:pt x="278949" y="1682272"/>
                  </a:cubicBezTo>
                  <a:cubicBezTo>
                    <a:pt x="271718" y="1674481"/>
                    <a:pt x="267869" y="1664777"/>
                    <a:pt x="263997" y="1654934"/>
                  </a:cubicBezTo>
                  <a:cubicBezTo>
                    <a:pt x="248975" y="1666480"/>
                    <a:pt x="249302" y="1667530"/>
                    <a:pt x="238222" y="1641288"/>
                  </a:cubicBezTo>
                  <a:cubicBezTo>
                    <a:pt x="231154" y="1655844"/>
                    <a:pt x="235493" y="1677047"/>
                    <a:pt x="247412" y="1687846"/>
                  </a:cubicBezTo>
                  <a:cubicBezTo>
                    <a:pt x="250631" y="1690762"/>
                    <a:pt x="252544" y="1691415"/>
                    <a:pt x="254293" y="1686773"/>
                  </a:cubicBezTo>
                  <a:cubicBezTo>
                    <a:pt x="255576" y="1683368"/>
                    <a:pt x="254597" y="1677606"/>
                    <a:pt x="260988" y="1678843"/>
                  </a:cubicBezTo>
                  <a:cubicBezTo>
                    <a:pt x="266166" y="1679846"/>
                    <a:pt x="271904" y="1681269"/>
                    <a:pt x="273444" y="1687193"/>
                  </a:cubicBezTo>
                  <a:cubicBezTo>
                    <a:pt x="275683" y="1695777"/>
                    <a:pt x="280558" y="1702378"/>
                    <a:pt x="286693" y="1708443"/>
                  </a:cubicBezTo>
                  <a:cubicBezTo>
                    <a:pt x="289049" y="1710752"/>
                    <a:pt x="290565" y="1713621"/>
                    <a:pt x="288209" y="1717143"/>
                  </a:cubicBezTo>
                  <a:cubicBezTo>
                    <a:pt x="286016" y="1720432"/>
                    <a:pt x="282914" y="1721016"/>
                    <a:pt x="279672" y="1719989"/>
                  </a:cubicBezTo>
                  <a:cubicBezTo>
                    <a:pt x="266259" y="1715767"/>
                    <a:pt x="255040" y="1707137"/>
                    <a:pt x="239995" y="1705107"/>
                  </a:cubicBezTo>
                  <a:cubicBezTo>
                    <a:pt x="226932" y="1703358"/>
                    <a:pt x="225300" y="1687007"/>
                    <a:pt x="222360" y="1675717"/>
                  </a:cubicBezTo>
                  <a:cubicBezTo>
                    <a:pt x="220005" y="1666620"/>
                    <a:pt x="212937" y="1659599"/>
                    <a:pt x="212727" y="1649825"/>
                  </a:cubicBezTo>
                  <a:cubicBezTo>
                    <a:pt x="212657" y="1647026"/>
                    <a:pt x="209835" y="1646420"/>
                    <a:pt x="207082" y="1646910"/>
                  </a:cubicBezTo>
                  <a:cubicBezTo>
                    <a:pt x="204726" y="1647330"/>
                    <a:pt x="201577" y="1648496"/>
                    <a:pt x="200038" y="1647470"/>
                  </a:cubicBezTo>
                  <a:cubicBezTo>
                    <a:pt x="190917" y="1641312"/>
                    <a:pt x="183546" y="1640519"/>
                    <a:pt x="175243" y="1649872"/>
                  </a:cubicBezTo>
                  <a:cubicBezTo>
                    <a:pt x="171277" y="1654327"/>
                    <a:pt x="166519" y="1649825"/>
                    <a:pt x="165003" y="1644204"/>
                  </a:cubicBezTo>
                  <a:cubicBezTo>
                    <a:pt x="163230" y="1637579"/>
                    <a:pt x="162110" y="1630675"/>
                    <a:pt x="158121" y="1624820"/>
                  </a:cubicBezTo>
                  <a:cubicBezTo>
                    <a:pt x="154949" y="1620179"/>
                    <a:pt x="153713" y="1613344"/>
                    <a:pt x="145479" y="1621275"/>
                  </a:cubicBezTo>
                  <a:cubicBezTo>
                    <a:pt x="138318" y="1628179"/>
                    <a:pt x="135472" y="1617659"/>
                    <a:pt x="130900" y="1613484"/>
                  </a:cubicBezTo>
                  <a:cubicBezTo>
                    <a:pt x="127192" y="1625194"/>
                    <a:pt x="123296" y="1635853"/>
                    <a:pt x="123319" y="1647796"/>
                  </a:cubicBezTo>
                  <a:cubicBezTo>
                    <a:pt x="123343" y="1655657"/>
                    <a:pt x="119144" y="1661932"/>
                    <a:pt x="110140" y="1664497"/>
                  </a:cubicBezTo>
                  <a:cubicBezTo>
                    <a:pt x="98594" y="1667786"/>
                    <a:pt x="90430" y="1660812"/>
                    <a:pt x="86955" y="1653441"/>
                  </a:cubicBezTo>
                  <a:cubicBezTo>
                    <a:pt x="76038" y="1630418"/>
                    <a:pt x="63349" y="1607653"/>
                    <a:pt x="65052" y="1580408"/>
                  </a:cubicBezTo>
                  <a:cubicBezTo>
                    <a:pt x="65705" y="1570122"/>
                    <a:pt x="63022" y="1559648"/>
                    <a:pt x="58357" y="1549922"/>
                  </a:cubicBezTo>
                  <a:cubicBezTo>
                    <a:pt x="53109" y="1538982"/>
                    <a:pt x="50800" y="1527249"/>
                    <a:pt x="56305" y="1515936"/>
                  </a:cubicBezTo>
                  <a:cubicBezTo>
                    <a:pt x="59220" y="1509941"/>
                    <a:pt x="55208" y="1502034"/>
                    <a:pt x="62813" y="1497299"/>
                  </a:cubicBezTo>
                  <a:cubicBezTo>
                    <a:pt x="65448" y="1495666"/>
                    <a:pt x="60783" y="1492983"/>
                    <a:pt x="59150" y="1490931"/>
                  </a:cubicBezTo>
                  <a:cubicBezTo>
                    <a:pt x="52596" y="1482580"/>
                    <a:pt x="45878" y="1474416"/>
                    <a:pt x="50706" y="1462473"/>
                  </a:cubicBezTo>
                  <a:cubicBezTo>
                    <a:pt x="52922" y="1456992"/>
                    <a:pt x="50473" y="1452513"/>
                    <a:pt x="46088" y="1448525"/>
                  </a:cubicBezTo>
                  <a:cubicBezTo>
                    <a:pt x="28384" y="1432430"/>
                    <a:pt x="23649" y="1391167"/>
                    <a:pt x="48631" y="1374605"/>
                  </a:cubicBezTo>
                  <a:cubicBezTo>
                    <a:pt x="62649" y="1365322"/>
                    <a:pt x="62346" y="1351116"/>
                    <a:pt x="60247" y="1336631"/>
                  </a:cubicBezTo>
                  <a:cubicBezTo>
                    <a:pt x="59640" y="1332479"/>
                    <a:pt x="57681" y="1329983"/>
                    <a:pt x="53039" y="1330217"/>
                  </a:cubicBezTo>
                  <a:cubicBezTo>
                    <a:pt x="38974" y="1330940"/>
                    <a:pt x="29690" y="1325365"/>
                    <a:pt x="27404" y="1310576"/>
                  </a:cubicBezTo>
                  <a:cubicBezTo>
                    <a:pt x="27124" y="1308757"/>
                    <a:pt x="27171" y="1306378"/>
                    <a:pt x="24582" y="1305865"/>
                  </a:cubicBezTo>
                  <a:cubicBezTo>
                    <a:pt x="17537" y="1304535"/>
                    <a:pt x="18050" y="1299123"/>
                    <a:pt x="21456" y="1296184"/>
                  </a:cubicBezTo>
                  <a:cubicBezTo>
                    <a:pt x="33469" y="1285804"/>
                    <a:pt x="24628" y="1274935"/>
                    <a:pt x="23112" y="1264368"/>
                  </a:cubicBezTo>
                  <a:cubicBezTo>
                    <a:pt x="21176" y="1250932"/>
                    <a:pt x="16464" y="1238406"/>
                    <a:pt x="21759" y="1223875"/>
                  </a:cubicBezTo>
                  <a:cubicBezTo>
                    <a:pt x="27754" y="1207407"/>
                    <a:pt x="27987" y="1189842"/>
                    <a:pt x="25795" y="1171648"/>
                  </a:cubicBezTo>
                  <a:cubicBezTo>
                    <a:pt x="23275" y="1150818"/>
                    <a:pt x="22552" y="1129312"/>
                    <a:pt x="26354" y="1108132"/>
                  </a:cubicBezTo>
                  <a:cubicBezTo>
                    <a:pt x="28057" y="1098639"/>
                    <a:pt x="30366" y="1088632"/>
                    <a:pt x="29084" y="1079302"/>
                  </a:cubicBezTo>
                  <a:cubicBezTo>
                    <a:pt x="25002" y="1049328"/>
                    <a:pt x="33982" y="1022410"/>
                    <a:pt x="46974" y="996612"/>
                  </a:cubicBezTo>
                  <a:cubicBezTo>
                    <a:pt x="50193" y="990244"/>
                    <a:pt x="56934" y="984319"/>
                    <a:pt x="65425" y="982150"/>
                  </a:cubicBezTo>
                  <a:cubicBezTo>
                    <a:pt x="73612" y="980051"/>
                    <a:pt x="76038" y="973286"/>
                    <a:pt x="76108" y="965496"/>
                  </a:cubicBezTo>
                  <a:cubicBezTo>
                    <a:pt x="76225" y="951080"/>
                    <a:pt x="75875" y="936618"/>
                    <a:pt x="76621" y="922226"/>
                  </a:cubicBezTo>
                  <a:cubicBezTo>
                    <a:pt x="77041" y="913946"/>
                    <a:pt x="78138" y="903869"/>
                    <a:pt x="69997" y="901443"/>
                  </a:cubicBezTo>
                  <a:cubicBezTo>
                    <a:pt x="66405" y="900370"/>
                    <a:pt x="59757" y="911333"/>
                    <a:pt x="58544" y="919334"/>
                  </a:cubicBezTo>
                  <a:cubicBezTo>
                    <a:pt x="58171" y="921736"/>
                    <a:pt x="57774" y="924139"/>
                    <a:pt x="57354" y="926542"/>
                  </a:cubicBezTo>
                  <a:cubicBezTo>
                    <a:pt x="56328" y="932350"/>
                    <a:pt x="57051" y="939604"/>
                    <a:pt x="47371" y="937995"/>
                  </a:cubicBezTo>
                  <a:cubicBezTo>
                    <a:pt x="38624" y="936525"/>
                    <a:pt x="31696" y="933306"/>
                    <a:pt x="32023" y="922809"/>
                  </a:cubicBezTo>
                  <a:cubicBezTo>
                    <a:pt x="32302" y="913596"/>
                    <a:pt x="32979" y="904382"/>
                    <a:pt x="33002" y="895168"/>
                  </a:cubicBezTo>
                  <a:cubicBezTo>
                    <a:pt x="33026" y="885512"/>
                    <a:pt x="35125" y="876601"/>
                    <a:pt x="41330" y="869090"/>
                  </a:cubicBezTo>
                  <a:cubicBezTo>
                    <a:pt x="46834" y="862419"/>
                    <a:pt x="46624" y="855981"/>
                    <a:pt x="41563" y="849287"/>
                  </a:cubicBezTo>
                  <a:cubicBezTo>
                    <a:pt x="35358" y="841076"/>
                    <a:pt x="34938" y="833309"/>
                    <a:pt x="42496" y="825378"/>
                  </a:cubicBezTo>
                  <a:cubicBezTo>
                    <a:pt x="52129" y="815255"/>
                    <a:pt x="51476" y="800699"/>
                    <a:pt x="57308" y="788850"/>
                  </a:cubicBezTo>
                  <a:cubicBezTo>
                    <a:pt x="59104" y="785188"/>
                    <a:pt x="57331" y="780966"/>
                    <a:pt x="52689" y="780849"/>
                  </a:cubicBezTo>
                  <a:cubicBezTo>
                    <a:pt x="36501" y="780453"/>
                    <a:pt x="40490" y="768860"/>
                    <a:pt x="41120" y="759809"/>
                  </a:cubicBezTo>
                  <a:cubicBezTo>
                    <a:pt x="41423" y="755587"/>
                    <a:pt x="43732" y="751225"/>
                    <a:pt x="46088" y="747517"/>
                  </a:cubicBezTo>
                  <a:cubicBezTo>
                    <a:pt x="50940" y="739889"/>
                    <a:pt x="52363" y="733288"/>
                    <a:pt x="48281" y="723958"/>
                  </a:cubicBezTo>
                  <a:cubicBezTo>
                    <a:pt x="44269" y="714791"/>
                    <a:pt x="51360" y="705274"/>
                    <a:pt x="54812" y="696480"/>
                  </a:cubicBezTo>
                  <a:cubicBezTo>
                    <a:pt x="57774" y="688922"/>
                    <a:pt x="61086" y="682881"/>
                    <a:pt x="53995" y="675627"/>
                  </a:cubicBezTo>
                  <a:cubicBezTo>
                    <a:pt x="49004" y="670542"/>
                    <a:pt x="52153" y="663871"/>
                    <a:pt x="54602" y="658459"/>
                  </a:cubicBezTo>
                  <a:cubicBezTo>
                    <a:pt x="59034" y="648569"/>
                    <a:pt x="63792" y="639402"/>
                    <a:pt x="61903" y="627483"/>
                  </a:cubicBezTo>
                  <a:cubicBezTo>
                    <a:pt x="60877" y="620951"/>
                    <a:pt x="65168" y="613440"/>
                    <a:pt x="71396" y="608915"/>
                  </a:cubicBezTo>
                  <a:cubicBezTo>
                    <a:pt x="78161" y="603994"/>
                    <a:pt x="79420" y="600798"/>
                    <a:pt x="69647" y="598652"/>
                  </a:cubicBezTo>
                  <a:cubicBezTo>
                    <a:pt x="62043" y="596996"/>
                    <a:pt x="55302" y="593497"/>
                    <a:pt x="56631" y="584097"/>
                  </a:cubicBezTo>
                  <a:cubicBezTo>
                    <a:pt x="57728" y="576353"/>
                    <a:pt x="63582" y="572037"/>
                    <a:pt x="70790" y="570988"/>
                  </a:cubicBezTo>
                  <a:cubicBezTo>
                    <a:pt x="79234" y="569728"/>
                    <a:pt x="84412" y="574463"/>
                    <a:pt x="86745" y="582557"/>
                  </a:cubicBezTo>
                  <a:cubicBezTo>
                    <a:pt x="88564" y="588832"/>
                    <a:pt x="94022" y="595176"/>
                    <a:pt x="85369" y="600798"/>
                  </a:cubicBezTo>
                  <a:cubicBezTo>
                    <a:pt x="83036" y="602314"/>
                    <a:pt x="84715" y="604577"/>
                    <a:pt x="85975" y="606000"/>
                  </a:cubicBezTo>
                  <a:cubicBezTo>
                    <a:pt x="91153" y="611924"/>
                    <a:pt x="90617" y="618386"/>
                    <a:pt x="88844" y="625453"/>
                  </a:cubicBezTo>
                  <a:cubicBezTo>
                    <a:pt x="86908" y="633244"/>
                    <a:pt x="89707" y="636556"/>
                    <a:pt x="97801" y="632801"/>
                  </a:cubicBezTo>
                  <a:cubicBezTo>
                    <a:pt x="102186" y="630771"/>
                    <a:pt x="106082" y="625290"/>
                    <a:pt x="111447" y="631565"/>
                  </a:cubicBezTo>
                  <a:cubicBezTo>
                    <a:pt x="116275" y="637209"/>
                    <a:pt x="114969" y="643087"/>
                    <a:pt x="112263" y="648616"/>
                  </a:cubicBezTo>
                  <a:cubicBezTo>
                    <a:pt x="108111" y="657130"/>
                    <a:pt x="108344" y="663894"/>
                    <a:pt x="117511" y="668932"/>
                  </a:cubicBezTo>
                  <a:cubicBezTo>
                    <a:pt x="122013" y="662938"/>
                    <a:pt x="121500" y="651975"/>
                    <a:pt x="129477" y="651741"/>
                  </a:cubicBezTo>
                  <a:cubicBezTo>
                    <a:pt x="138271" y="651485"/>
                    <a:pt x="137268" y="662424"/>
                    <a:pt x="140720" y="668326"/>
                  </a:cubicBezTo>
                  <a:cubicBezTo>
                    <a:pt x="141957" y="670425"/>
                    <a:pt x="143310" y="673621"/>
                    <a:pt x="145829" y="672594"/>
                  </a:cubicBezTo>
                  <a:cubicBezTo>
                    <a:pt x="157375" y="667906"/>
                    <a:pt x="157865" y="678449"/>
                    <a:pt x="159941" y="683838"/>
                  </a:cubicBezTo>
                  <a:cubicBezTo>
                    <a:pt x="162717" y="691068"/>
                    <a:pt x="166962" y="696433"/>
                    <a:pt x="172607" y="701099"/>
                  </a:cubicBezTo>
                  <a:cubicBezTo>
                    <a:pt x="180864" y="707956"/>
                    <a:pt x="184130" y="707093"/>
                    <a:pt x="186346" y="696830"/>
                  </a:cubicBezTo>
                  <a:cubicBezTo>
                    <a:pt x="188165" y="688363"/>
                    <a:pt x="188958" y="679662"/>
                    <a:pt x="190194" y="671032"/>
                  </a:cubicBezTo>
                  <a:cubicBezTo>
                    <a:pt x="185529" y="670425"/>
                    <a:pt x="184480" y="673691"/>
                    <a:pt x="184363" y="676210"/>
                  </a:cubicBezTo>
                  <a:cubicBezTo>
                    <a:pt x="184036" y="683698"/>
                    <a:pt x="179604" y="686893"/>
                    <a:pt x="173330" y="685167"/>
                  </a:cubicBezTo>
                  <a:cubicBezTo>
                    <a:pt x="166589" y="683301"/>
                    <a:pt x="164419" y="677703"/>
                    <a:pt x="166892" y="670682"/>
                  </a:cubicBezTo>
                  <a:cubicBezTo>
                    <a:pt x="171557" y="657409"/>
                    <a:pt x="170647" y="644557"/>
                    <a:pt x="164046" y="631984"/>
                  </a:cubicBezTo>
                  <a:cubicBezTo>
                    <a:pt x="161084" y="626340"/>
                    <a:pt x="159194" y="620835"/>
                    <a:pt x="150704" y="624637"/>
                  </a:cubicBezTo>
                  <a:cubicBezTo>
                    <a:pt x="145222" y="627086"/>
                    <a:pt x="141467" y="624170"/>
                    <a:pt x="140557" y="617942"/>
                  </a:cubicBezTo>
                  <a:cubicBezTo>
                    <a:pt x="139974" y="613954"/>
                    <a:pt x="139111" y="609965"/>
                    <a:pt x="138061" y="606093"/>
                  </a:cubicBezTo>
                  <a:cubicBezTo>
                    <a:pt x="136568" y="600541"/>
                    <a:pt x="134189" y="596249"/>
                    <a:pt x="127052" y="598909"/>
                  </a:cubicBezTo>
                  <a:cubicBezTo>
                    <a:pt x="117511" y="602431"/>
                    <a:pt x="114012" y="597486"/>
                    <a:pt x="114619" y="588832"/>
                  </a:cubicBezTo>
                  <a:cubicBezTo>
                    <a:pt x="115179" y="580668"/>
                    <a:pt x="112240" y="575466"/>
                    <a:pt x="105265" y="570988"/>
                  </a:cubicBezTo>
                  <a:cubicBezTo>
                    <a:pt x="96495" y="565343"/>
                    <a:pt x="93882" y="546379"/>
                    <a:pt x="100040" y="538075"/>
                  </a:cubicBezTo>
                  <a:cubicBezTo>
                    <a:pt x="105545" y="530681"/>
                    <a:pt x="112636" y="529188"/>
                    <a:pt x="120007" y="535136"/>
                  </a:cubicBezTo>
                  <a:cubicBezTo>
                    <a:pt x="125932" y="539918"/>
                    <a:pt x="130504" y="539125"/>
                    <a:pt x="136032" y="534413"/>
                  </a:cubicBezTo>
                  <a:cubicBezTo>
                    <a:pt x="146132" y="525782"/>
                    <a:pt x="161527" y="531334"/>
                    <a:pt x="161130" y="544443"/>
                  </a:cubicBezTo>
                  <a:cubicBezTo>
                    <a:pt x="160781" y="556059"/>
                    <a:pt x="166589" y="566089"/>
                    <a:pt x="165422" y="577379"/>
                  </a:cubicBezTo>
                  <a:cubicBezTo>
                    <a:pt x="174006" y="578359"/>
                    <a:pt x="179744" y="567605"/>
                    <a:pt x="189611" y="574253"/>
                  </a:cubicBezTo>
                  <a:cubicBezTo>
                    <a:pt x="199735" y="581064"/>
                    <a:pt x="194020" y="589392"/>
                    <a:pt x="194743" y="597206"/>
                  </a:cubicBezTo>
                  <a:cubicBezTo>
                    <a:pt x="194999" y="600121"/>
                    <a:pt x="195956" y="603830"/>
                    <a:pt x="199128" y="603620"/>
                  </a:cubicBezTo>
                  <a:cubicBezTo>
                    <a:pt x="213543" y="602594"/>
                    <a:pt x="214266" y="614164"/>
                    <a:pt x="215806" y="622911"/>
                  </a:cubicBezTo>
                  <a:cubicBezTo>
                    <a:pt x="217975" y="635273"/>
                    <a:pt x="225066" y="643041"/>
                    <a:pt x="234443" y="650412"/>
                  </a:cubicBezTo>
                  <a:cubicBezTo>
                    <a:pt x="239062" y="643601"/>
                    <a:pt x="239015" y="637093"/>
                    <a:pt x="235749" y="630632"/>
                  </a:cubicBezTo>
                  <a:cubicBezTo>
                    <a:pt x="231947" y="623144"/>
                    <a:pt x="233603" y="615656"/>
                    <a:pt x="234910" y="608029"/>
                  </a:cubicBezTo>
                  <a:cubicBezTo>
                    <a:pt x="236379" y="599538"/>
                    <a:pt x="241208" y="596459"/>
                    <a:pt x="249605" y="597766"/>
                  </a:cubicBezTo>
                  <a:cubicBezTo>
                    <a:pt x="260778" y="599492"/>
                    <a:pt x="266843" y="593870"/>
                    <a:pt x="265443" y="582860"/>
                  </a:cubicBezTo>
                  <a:cubicBezTo>
                    <a:pt x="264463" y="575000"/>
                    <a:pt x="261408" y="567675"/>
                    <a:pt x="274750" y="567209"/>
                  </a:cubicBezTo>
                  <a:cubicBezTo>
                    <a:pt x="279812" y="567046"/>
                    <a:pt x="279322" y="558089"/>
                    <a:pt x="279788" y="552840"/>
                  </a:cubicBezTo>
                  <a:cubicBezTo>
                    <a:pt x="280092" y="549411"/>
                    <a:pt x="281958" y="544373"/>
                    <a:pt x="275217" y="543673"/>
                  </a:cubicBezTo>
                  <a:cubicBezTo>
                    <a:pt x="266306" y="542764"/>
                    <a:pt x="266353" y="535323"/>
                    <a:pt x="265770" y="529001"/>
                  </a:cubicBezTo>
                  <a:cubicBezTo>
                    <a:pt x="265117" y="521957"/>
                    <a:pt x="267612" y="514983"/>
                    <a:pt x="274703" y="513466"/>
                  </a:cubicBezTo>
                  <a:cubicBezTo>
                    <a:pt x="286203" y="510971"/>
                    <a:pt x="289912" y="502503"/>
                    <a:pt x="290728" y="493406"/>
                  </a:cubicBezTo>
                  <a:cubicBezTo>
                    <a:pt x="292174" y="477475"/>
                    <a:pt x="304257" y="466395"/>
                    <a:pt x="307826" y="451490"/>
                  </a:cubicBezTo>
                  <a:cubicBezTo>
                    <a:pt x="308852" y="447221"/>
                    <a:pt x="311208" y="442673"/>
                    <a:pt x="313028" y="438311"/>
                  </a:cubicBezTo>
                  <a:cubicBezTo>
                    <a:pt x="316503" y="430030"/>
                    <a:pt x="318486" y="420887"/>
                    <a:pt x="328586" y="416291"/>
                  </a:cubicBezTo>
                  <a:cubicBezTo>
                    <a:pt x="334674" y="413539"/>
                    <a:pt x="337869" y="405935"/>
                    <a:pt x="339176" y="399170"/>
                  </a:cubicBezTo>
                  <a:cubicBezTo>
                    <a:pt x="341928" y="385012"/>
                    <a:pt x="350115" y="375332"/>
                    <a:pt x="362012" y="368147"/>
                  </a:cubicBezTo>
                  <a:cubicBezTo>
                    <a:pt x="370339" y="363109"/>
                    <a:pt x="369406" y="352402"/>
                    <a:pt x="375984" y="345894"/>
                  </a:cubicBezTo>
                  <a:cubicBezTo>
                    <a:pt x="383285" y="338687"/>
                    <a:pt x="387460" y="329170"/>
                    <a:pt x="399169" y="325858"/>
                  </a:cubicBezTo>
                  <a:cubicBezTo>
                    <a:pt x="407333" y="323548"/>
                    <a:pt x="409433" y="312959"/>
                    <a:pt x="413748" y="305728"/>
                  </a:cubicBezTo>
                  <a:cubicBezTo>
                    <a:pt x="417107" y="300083"/>
                    <a:pt x="418273" y="292572"/>
                    <a:pt x="426810" y="291382"/>
                  </a:cubicBezTo>
                  <a:cubicBezTo>
                    <a:pt x="430146" y="290916"/>
                    <a:pt x="430333" y="287697"/>
                    <a:pt x="431079" y="284828"/>
                  </a:cubicBezTo>
                  <a:cubicBezTo>
                    <a:pt x="436887" y="262318"/>
                    <a:pt x="452912" y="251402"/>
                    <a:pt x="474302" y="245337"/>
                  </a:cubicBezTo>
                  <a:cubicBezTo>
                    <a:pt x="490723" y="240672"/>
                    <a:pt x="507704" y="236030"/>
                    <a:pt x="516824" y="218793"/>
                  </a:cubicBezTo>
                  <a:cubicBezTo>
                    <a:pt x="521070" y="210769"/>
                    <a:pt x="530027" y="208576"/>
                    <a:pt x="537701" y="205194"/>
                  </a:cubicBezTo>
                  <a:cubicBezTo>
                    <a:pt x="542949" y="202861"/>
                    <a:pt x="549597" y="202208"/>
                    <a:pt x="539870" y="195957"/>
                  </a:cubicBezTo>
                  <a:cubicBezTo>
                    <a:pt x="533642" y="191968"/>
                    <a:pt x="534155" y="185647"/>
                    <a:pt x="538751" y="180142"/>
                  </a:cubicBezTo>
                  <a:cubicBezTo>
                    <a:pt x="542693" y="175407"/>
                    <a:pt x="547451" y="171745"/>
                    <a:pt x="553446" y="169715"/>
                  </a:cubicBezTo>
                  <a:cubicBezTo>
                    <a:pt x="556268" y="168759"/>
                    <a:pt x="560490" y="168362"/>
                    <a:pt x="558741" y="163487"/>
                  </a:cubicBezTo>
                  <a:cubicBezTo>
                    <a:pt x="557458" y="159942"/>
                    <a:pt x="554355" y="158566"/>
                    <a:pt x="550880" y="159242"/>
                  </a:cubicBezTo>
                  <a:cubicBezTo>
                    <a:pt x="541036" y="161108"/>
                    <a:pt x="530470" y="160058"/>
                    <a:pt x="521676" y="166333"/>
                  </a:cubicBezTo>
                  <a:cubicBezTo>
                    <a:pt x="517431" y="169365"/>
                    <a:pt x="512766" y="170672"/>
                    <a:pt x="508101" y="167593"/>
                  </a:cubicBezTo>
                  <a:cubicBezTo>
                    <a:pt x="505768" y="166053"/>
                    <a:pt x="503715" y="163581"/>
                    <a:pt x="504742" y="160385"/>
                  </a:cubicBezTo>
                  <a:cubicBezTo>
                    <a:pt x="506561" y="154787"/>
                    <a:pt x="510876" y="152454"/>
                    <a:pt x="516428" y="151125"/>
                  </a:cubicBezTo>
                  <a:cubicBezTo>
                    <a:pt x="524032" y="149305"/>
                    <a:pt x="531776" y="150122"/>
                    <a:pt x="539357" y="149165"/>
                  </a:cubicBezTo>
                  <a:cubicBezTo>
                    <a:pt x="552000" y="147556"/>
                    <a:pt x="565319" y="146506"/>
                    <a:pt x="570474" y="131135"/>
                  </a:cubicBezTo>
                  <a:cubicBezTo>
                    <a:pt x="572363" y="125513"/>
                    <a:pt x="578054" y="125583"/>
                    <a:pt x="582953" y="126236"/>
                  </a:cubicBezTo>
                  <a:cubicBezTo>
                    <a:pt x="590487" y="127239"/>
                    <a:pt x="597065" y="124370"/>
                    <a:pt x="604926" y="122551"/>
                  </a:cubicBezTo>
                  <a:cubicBezTo>
                    <a:pt x="592750" y="114947"/>
                    <a:pt x="560280" y="113454"/>
                    <a:pt x="536208" y="119052"/>
                  </a:cubicBezTo>
                  <a:cubicBezTo>
                    <a:pt x="548034" y="125933"/>
                    <a:pt x="542949" y="129618"/>
                    <a:pt x="534622" y="133957"/>
                  </a:cubicBezTo>
                  <a:cubicBezTo>
                    <a:pt x="515915" y="143730"/>
                    <a:pt x="497277" y="152781"/>
                    <a:pt x="475235" y="151545"/>
                  </a:cubicBezTo>
                  <a:cubicBezTo>
                    <a:pt x="468330" y="151148"/>
                    <a:pt x="461869" y="150961"/>
                    <a:pt x="455174" y="148256"/>
                  </a:cubicBezTo>
                  <a:cubicBezTo>
                    <a:pt x="432502" y="139042"/>
                    <a:pt x="410902" y="146833"/>
                    <a:pt x="389769" y="154437"/>
                  </a:cubicBezTo>
                  <a:cubicBezTo>
                    <a:pt x="382841" y="156933"/>
                    <a:pt x="375424" y="157213"/>
                    <a:pt x="368846" y="160432"/>
                  </a:cubicBezTo>
                  <a:cubicBezTo>
                    <a:pt x="366140" y="161738"/>
                    <a:pt x="361685" y="161808"/>
                    <a:pt x="362315" y="166263"/>
                  </a:cubicBezTo>
                  <a:cubicBezTo>
                    <a:pt x="362875" y="170065"/>
                    <a:pt x="366723" y="168619"/>
                    <a:pt x="369243" y="169435"/>
                  </a:cubicBezTo>
                  <a:cubicBezTo>
                    <a:pt x="383821" y="174147"/>
                    <a:pt x="397210" y="168852"/>
                    <a:pt x="410669" y="164700"/>
                  </a:cubicBezTo>
                  <a:cubicBezTo>
                    <a:pt x="421772" y="161271"/>
                    <a:pt x="431965" y="160315"/>
                    <a:pt x="440782" y="170019"/>
                  </a:cubicBezTo>
                  <a:cubicBezTo>
                    <a:pt x="443558" y="173074"/>
                    <a:pt x="447640" y="174101"/>
                    <a:pt x="451979" y="172351"/>
                  </a:cubicBezTo>
                  <a:cubicBezTo>
                    <a:pt x="453775" y="171628"/>
                    <a:pt x="456271" y="170438"/>
                    <a:pt x="457577" y="171138"/>
                  </a:cubicBezTo>
                  <a:cubicBezTo>
                    <a:pt x="462079" y="173541"/>
                    <a:pt x="471526" y="170298"/>
                    <a:pt x="470476" y="178672"/>
                  </a:cubicBezTo>
                  <a:cubicBezTo>
                    <a:pt x="469473" y="186603"/>
                    <a:pt x="461239" y="188119"/>
                    <a:pt x="455221" y="184947"/>
                  </a:cubicBezTo>
                  <a:cubicBezTo>
                    <a:pt x="441156" y="177553"/>
                    <a:pt x="426227" y="185950"/>
                    <a:pt x="411859" y="181005"/>
                  </a:cubicBezTo>
                  <a:cubicBezTo>
                    <a:pt x="403998" y="178299"/>
                    <a:pt x="402692" y="187909"/>
                    <a:pt x="402085" y="193251"/>
                  </a:cubicBezTo>
                  <a:cubicBezTo>
                    <a:pt x="401315" y="200062"/>
                    <a:pt x="407707" y="198849"/>
                    <a:pt x="411812" y="198453"/>
                  </a:cubicBezTo>
                  <a:cubicBezTo>
                    <a:pt x="416104" y="198033"/>
                    <a:pt x="420769" y="195117"/>
                    <a:pt x="423218" y="201088"/>
                  </a:cubicBezTo>
                  <a:cubicBezTo>
                    <a:pt x="425784" y="207363"/>
                    <a:pt x="419999" y="208226"/>
                    <a:pt x="416570" y="210629"/>
                  </a:cubicBezTo>
                  <a:cubicBezTo>
                    <a:pt x="404838" y="218863"/>
                    <a:pt x="395671" y="229756"/>
                    <a:pt x="387063" y="240905"/>
                  </a:cubicBezTo>
                  <a:cubicBezTo>
                    <a:pt x="375191" y="256277"/>
                    <a:pt x="355924" y="262878"/>
                    <a:pt x="344191" y="277970"/>
                  </a:cubicBezTo>
                  <a:cubicBezTo>
                    <a:pt x="331991" y="293668"/>
                    <a:pt x="318136" y="307850"/>
                    <a:pt x="305027" y="322685"/>
                  </a:cubicBezTo>
                  <a:cubicBezTo>
                    <a:pt x="303487" y="324435"/>
                    <a:pt x="302158" y="328260"/>
                    <a:pt x="299895" y="326744"/>
                  </a:cubicBezTo>
                  <a:cubicBezTo>
                    <a:pt x="286973" y="318090"/>
                    <a:pt x="290775" y="329940"/>
                    <a:pt x="288396" y="335328"/>
                  </a:cubicBezTo>
                  <a:cubicBezTo>
                    <a:pt x="282518" y="348624"/>
                    <a:pt x="276896" y="362176"/>
                    <a:pt x="269408" y="374538"/>
                  </a:cubicBezTo>
                  <a:cubicBezTo>
                    <a:pt x="260195" y="389770"/>
                    <a:pt x="259168" y="405888"/>
                    <a:pt x="261501" y="422426"/>
                  </a:cubicBezTo>
                  <a:cubicBezTo>
                    <a:pt x="264020" y="440387"/>
                    <a:pt x="255390" y="456458"/>
                    <a:pt x="254200" y="473789"/>
                  </a:cubicBezTo>
                  <a:cubicBezTo>
                    <a:pt x="253687" y="481184"/>
                    <a:pt x="247109" y="479784"/>
                    <a:pt x="243843" y="474979"/>
                  </a:cubicBezTo>
                  <a:cubicBezTo>
                    <a:pt x="238945" y="467725"/>
                    <a:pt x="236706" y="469288"/>
                    <a:pt x="233767" y="476192"/>
                  </a:cubicBezTo>
                  <a:cubicBezTo>
                    <a:pt x="229265" y="486735"/>
                    <a:pt x="212937" y="494293"/>
                    <a:pt x="202137" y="491330"/>
                  </a:cubicBezTo>
                  <a:cubicBezTo>
                    <a:pt x="188655" y="487645"/>
                    <a:pt x="183756" y="479154"/>
                    <a:pt x="185622" y="462243"/>
                  </a:cubicBezTo>
                  <a:cubicBezTo>
                    <a:pt x="186625" y="453146"/>
                    <a:pt x="185856" y="446732"/>
                    <a:pt x="174426" y="453403"/>
                  </a:cubicBezTo>
                  <a:cubicBezTo>
                    <a:pt x="171860" y="454896"/>
                    <a:pt x="169015" y="454312"/>
                    <a:pt x="166145" y="453776"/>
                  </a:cubicBezTo>
                  <a:cubicBezTo>
                    <a:pt x="152640" y="451350"/>
                    <a:pt x="152033" y="452026"/>
                    <a:pt x="153573" y="466395"/>
                  </a:cubicBezTo>
                  <a:cubicBezTo>
                    <a:pt x="155276" y="482443"/>
                    <a:pt x="151660" y="488718"/>
                    <a:pt x="138714" y="492637"/>
                  </a:cubicBezTo>
                  <a:cubicBezTo>
                    <a:pt x="135869" y="493500"/>
                    <a:pt x="132580" y="494573"/>
                    <a:pt x="130667" y="492263"/>
                  </a:cubicBezTo>
                  <a:cubicBezTo>
                    <a:pt x="124392" y="484706"/>
                    <a:pt x="121150" y="489907"/>
                    <a:pt x="116788" y="494503"/>
                  </a:cubicBezTo>
                  <a:cubicBezTo>
                    <a:pt x="111680" y="499914"/>
                    <a:pt x="107948" y="507565"/>
                    <a:pt x="98804" y="507612"/>
                  </a:cubicBezTo>
                  <a:cubicBezTo>
                    <a:pt x="94186" y="507635"/>
                    <a:pt x="89800" y="507145"/>
                    <a:pt x="86978" y="502877"/>
                  </a:cubicBezTo>
                  <a:cubicBezTo>
                    <a:pt x="84319" y="498841"/>
                    <a:pt x="85928" y="494759"/>
                    <a:pt x="88121" y="491447"/>
                  </a:cubicBezTo>
                  <a:cubicBezTo>
                    <a:pt x="90523" y="487808"/>
                    <a:pt x="93509" y="484146"/>
                    <a:pt x="97101" y="481743"/>
                  </a:cubicBezTo>
                  <a:cubicBezTo>
                    <a:pt x="104239" y="476938"/>
                    <a:pt x="110840" y="471783"/>
                    <a:pt x="115902" y="464716"/>
                  </a:cubicBezTo>
                  <a:cubicBezTo>
                    <a:pt x="118841" y="460610"/>
                    <a:pt x="122970" y="458115"/>
                    <a:pt x="128031" y="457298"/>
                  </a:cubicBezTo>
                  <a:cubicBezTo>
                    <a:pt x="133210" y="456435"/>
                    <a:pt x="136848" y="453053"/>
                    <a:pt x="139414" y="448924"/>
                  </a:cubicBezTo>
                  <a:cubicBezTo>
                    <a:pt x="142167" y="444446"/>
                    <a:pt x="143520" y="441157"/>
                    <a:pt x="135006" y="441530"/>
                  </a:cubicBezTo>
                  <a:cubicBezTo>
                    <a:pt x="117301" y="442300"/>
                    <a:pt x="109301" y="428677"/>
                    <a:pt x="114059" y="411813"/>
                  </a:cubicBezTo>
                  <a:cubicBezTo>
                    <a:pt x="119331" y="393082"/>
                    <a:pt x="124929" y="374702"/>
                    <a:pt x="132766" y="356834"/>
                  </a:cubicBezTo>
                  <a:cubicBezTo>
                    <a:pt x="136359" y="348694"/>
                    <a:pt x="141793" y="343702"/>
                    <a:pt x="148628" y="339293"/>
                  </a:cubicBezTo>
                  <a:cubicBezTo>
                    <a:pt x="155136" y="335071"/>
                    <a:pt x="160897" y="336681"/>
                    <a:pt x="163090" y="343842"/>
                  </a:cubicBezTo>
                  <a:cubicBezTo>
                    <a:pt x="165726" y="352426"/>
                    <a:pt x="170181" y="352776"/>
                    <a:pt x="176642" y="348857"/>
                  </a:cubicBezTo>
                  <a:cubicBezTo>
                    <a:pt x="190124" y="340669"/>
                    <a:pt x="203420" y="332226"/>
                    <a:pt x="216972" y="324178"/>
                  </a:cubicBezTo>
                  <a:cubicBezTo>
                    <a:pt x="221381" y="321566"/>
                    <a:pt x="223247" y="317810"/>
                    <a:pt x="223363" y="313215"/>
                  </a:cubicBezTo>
                  <a:cubicBezTo>
                    <a:pt x="223480" y="307664"/>
                    <a:pt x="218255" y="309250"/>
                    <a:pt x="215223" y="308013"/>
                  </a:cubicBezTo>
                  <a:cubicBezTo>
                    <a:pt x="212657" y="306964"/>
                    <a:pt x="208622" y="306801"/>
                    <a:pt x="209088" y="303372"/>
                  </a:cubicBezTo>
                  <a:cubicBezTo>
                    <a:pt x="209671" y="298963"/>
                    <a:pt x="212587" y="295371"/>
                    <a:pt x="216879" y="293248"/>
                  </a:cubicBezTo>
                  <a:cubicBezTo>
                    <a:pt x="227399" y="288047"/>
                    <a:pt x="238035" y="282985"/>
                    <a:pt x="248369" y="277433"/>
                  </a:cubicBezTo>
                  <a:cubicBezTo>
                    <a:pt x="254480" y="274145"/>
                    <a:pt x="264697" y="270552"/>
                    <a:pt x="259915" y="262365"/>
                  </a:cubicBezTo>
                  <a:cubicBezTo>
                    <a:pt x="255856" y="255437"/>
                    <a:pt x="246899" y="260429"/>
                    <a:pt x="240764" y="264418"/>
                  </a:cubicBezTo>
                  <a:cubicBezTo>
                    <a:pt x="236356" y="267287"/>
                    <a:pt x="231761" y="270086"/>
                    <a:pt x="228099" y="273771"/>
                  </a:cubicBezTo>
                  <a:cubicBezTo>
                    <a:pt x="221731" y="280186"/>
                    <a:pt x="214476" y="280676"/>
                    <a:pt x="206896" y="277690"/>
                  </a:cubicBezTo>
                  <a:cubicBezTo>
                    <a:pt x="203070" y="276174"/>
                    <a:pt x="200061" y="271905"/>
                    <a:pt x="201624" y="267823"/>
                  </a:cubicBezTo>
                  <a:cubicBezTo>
                    <a:pt x="204610" y="260032"/>
                    <a:pt x="210091" y="253781"/>
                    <a:pt x="218862" y="252452"/>
                  </a:cubicBezTo>
                  <a:cubicBezTo>
                    <a:pt x="230245" y="250749"/>
                    <a:pt x="241907" y="255251"/>
                    <a:pt x="253384" y="250189"/>
                  </a:cubicBezTo>
                  <a:cubicBezTo>
                    <a:pt x="267262" y="244054"/>
                    <a:pt x="281771" y="239319"/>
                    <a:pt x="295697" y="233208"/>
                  </a:cubicBezTo>
                  <a:cubicBezTo>
                    <a:pt x="299802" y="231412"/>
                    <a:pt x="307966" y="228706"/>
                    <a:pt x="304024" y="222805"/>
                  </a:cubicBezTo>
                  <a:cubicBezTo>
                    <a:pt x="300852" y="218070"/>
                    <a:pt x="292944" y="216227"/>
                    <a:pt x="286483" y="220589"/>
                  </a:cubicBezTo>
                  <a:cubicBezTo>
                    <a:pt x="279788" y="225114"/>
                    <a:pt x="273234" y="229872"/>
                    <a:pt x="266609" y="234514"/>
                  </a:cubicBezTo>
                  <a:cubicBezTo>
                    <a:pt x="262971" y="237080"/>
                    <a:pt x="259378" y="239716"/>
                    <a:pt x="255670" y="242142"/>
                  </a:cubicBezTo>
                  <a:cubicBezTo>
                    <a:pt x="250561" y="245477"/>
                    <a:pt x="245476" y="244801"/>
                    <a:pt x="241161" y="240859"/>
                  </a:cubicBezTo>
                  <a:cubicBezTo>
                    <a:pt x="237009" y="237080"/>
                    <a:pt x="235236" y="232322"/>
                    <a:pt x="237032" y="226560"/>
                  </a:cubicBezTo>
                  <a:cubicBezTo>
                    <a:pt x="239785" y="217766"/>
                    <a:pt x="268265" y="195700"/>
                    <a:pt x="277246" y="195584"/>
                  </a:cubicBezTo>
                  <a:cubicBezTo>
                    <a:pt x="282401" y="195514"/>
                    <a:pt x="286833" y="197729"/>
                    <a:pt x="290472" y="200995"/>
                  </a:cubicBezTo>
                  <a:cubicBezTo>
                    <a:pt x="296233" y="206127"/>
                    <a:pt x="302018" y="206687"/>
                    <a:pt x="309482" y="204517"/>
                  </a:cubicBezTo>
                  <a:cubicBezTo>
                    <a:pt x="322894" y="200599"/>
                    <a:pt x="337566" y="203281"/>
                    <a:pt x="350745" y="197263"/>
                  </a:cubicBezTo>
                  <a:cubicBezTo>
                    <a:pt x="353848" y="195840"/>
                    <a:pt x="358863" y="196283"/>
                    <a:pt x="358070" y="191082"/>
                  </a:cubicBezTo>
                  <a:cubicBezTo>
                    <a:pt x="357416" y="186836"/>
                    <a:pt x="353334" y="188026"/>
                    <a:pt x="350232" y="187396"/>
                  </a:cubicBezTo>
                  <a:cubicBezTo>
                    <a:pt x="343538" y="185997"/>
                    <a:pt x="336726" y="186090"/>
                    <a:pt x="331735" y="190335"/>
                  </a:cubicBezTo>
                  <a:cubicBezTo>
                    <a:pt x="324154" y="196796"/>
                    <a:pt x="315500" y="196190"/>
                    <a:pt x="306776" y="196866"/>
                  </a:cubicBezTo>
                  <a:cubicBezTo>
                    <a:pt x="302858" y="197170"/>
                    <a:pt x="299079" y="197123"/>
                    <a:pt x="297166" y="193508"/>
                  </a:cubicBezTo>
                  <a:cubicBezTo>
                    <a:pt x="294997" y="189402"/>
                    <a:pt x="295137" y="184900"/>
                    <a:pt x="297842" y="180795"/>
                  </a:cubicBezTo>
                  <a:cubicBezTo>
                    <a:pt x="307313" y="166403"/>
                    <a:pt x="327746" y="159825"/>
                    <a:pt x="343631" y="166426"/>
                  </a:cubicBezTo>
                  <a:cubicBezTo>
                    <a:pt x="339386" y="148256"/>
                    <a:pt x="355037" y="142984"/>
                    <a:pt x="365277" y="137409"/>
                  </a:cubicBezTo>
                  <a:cubicBezTo>
                    <a:pt x="380719" y="129012"/>
                    <a:pt x="397327" y="121944"/>
                    <a:pt x="414914" y="117979"/>
                  </a:cubicBezTo>
                  <a:cubicBezTo>
                    <a:pt x="424361" y="115856"/>
                    <a:pt x="432992" y="116299"/>
                    <a:pt x="442135" y="119962"/>
                  </a:cubicBezTo>
                  <a:cubicBezTo>
                    <a:pt x="456224" y="125606"/>
                    <a:pt x="470779" y="130108"/>
                    <a:pt x="486641" y="130062"/>
                  </a:cubicBezTo>
                  <a:cubicBezTo>
                    <a:pt x="486198" y="128079"/>
                    <a:pt x="486198" y="126819"/>
                    <a:pt x="485848" y="126703"/>
                  </a:cubicBezTo>
                  <a:cubicBezTo>
                    <a:pt x="476471" y="123857"/>
                    <a:pt x="470616" y="117676"/>
                    <a:pt x="472739" y="107902"/>
                  </a:cubicBezTo>
                  <a:cubicBezTo>
                    <a:pt x="474861" y="98082"/>
                    <a:pt x="483142" y="95679"/>
                    <a:pt x="492542" y="95773"/>
                  </a:cubicBezTo>
                  <a:cubicBezTo>
                    <a:pt x="505581" y="95936"/>
                    <a:pt x="517781" y="93510"/>
                    <a:pt x="529770" y="87282"/>
                  </a:cubicBezTo>
                  <a:cubicBezTo>
                    <a:pt x="543346" y="80238"/>
                    <a:pt x="558367" y="86093"/>
                    <a:pt x="572759" y="86256"/>
                  </a:cubicBezTo>
                  <a:cubicBezTo>
                    <a:pt x="595899" y="86512"/>
                    <a:pt x="618338" y="80424"/>
                    <a:pt x="641244" y="78325"/>
                  </a:cubicBezTo>
                  <a:cubicBezTo>
                    <a:pt x="660371" y="76576"/>
                    <a:pt x="679731" y="77509"/>
                    <a:pt x="698298" y="69135"/>
                  </a:cubicBezTo>
                  <a:cubicBezTo>
                    <a:pt x="709262" y="64166"/>
                    <a:pt x="722604" y="68365"/>
                    <a:pt x="735106" y="66032"/>
                  </a:cubicBezTo>
                  <a:cubicBezTo>
                    <a:pt x="756076" y="62114"/>
                    <a:pt x="777349" y="59548"/>
                    <a:pt x="798436" y="56002"/>
                  </a:cubicBezTo>
                  <a:cubicBezTo>
                    <a:pt x="806996" y="54556"/>
                    <a:pt x="815020" y="64563"/>
                    <a:pt x="822158" y="62230"/>
                  </a:cubicBezTo>
                  <a:cubicBezTo>
                    <a:pt x="829016" y="60014"/>
                    <a:pt x="832608" y="50358"/>
                    <a:pt x="840142" y="45809"/>
                  </a:cubicBezTo>
                  <a:cubicBezTo>
                    <a:pt x="852365" y="38415"/>
                    <a:pt x="865987" y="41097"/>
                    <a:pt x="878770" y="38275"/>
                  </a:cubicBezTo>
                  <a:cubicBezTo>
                    <a:pt x="884368" y="37039"/>
                    <a:pt x="889569" y="35452"/>
                    <a:pt x="894818" y="33190"/>
                  </a:cubicBezTo>
                  <a:cubicBezTo>
                    <a:pt x="917840" y="23160"/>
                    <a:pt x="942029" y="16395"/>
                    <a:pt x="965938" y="8978"/>
                  </a:cubicBezTo>
                  <a:cubicBezTo>
                    <a:pt x="972656" y="6902"/>
                    <a:pt x="980260" y="6062"/>
                    <a:pt x="987467" y="8954"/>
                  </a:cubicBezTo>
                  <a:cubicBezTo>
                    <a:pt x="991083" y="10401"/>
                    <a:pt x="994815" y="9678"/>
                    <a:pt x="998057" y="7928"/>
                  </a:cubicBezTo>
                  <a:cubicBezTo>
                    <a:pt x="1011003" y="954"/>
                    <a:pt x="1025045" y="91"/>
                    <a:pt x="1039274" y="91"/>
                  </a:cubicBezTo>
                  <a:cubicBezTo>
                    <a:pt x="1076338" y="114"/>
                    <a:pt x="1113216" y="-1356"/>
                    <a:pt x="1150094" y="6715"/>
                  </a:cubicBezTo>
                  <a:cubicBezTo>
                    <a:pt x="1178598" y="12966"/>
                    <a:pt x="1208595" y="8581"/>
                    <a:pt x="1237636" y="13666"/>
                  </a:cubicBezTo>
                  <a:cubicBezTo>
                    <a:pt x="1248785" y="15626"/>
                    <a:pt x="1259725" y="18401"/>
                    <a:pt x="1269988" y="22600"/>
                  </a:cubicBezTo>
                  <a:cubicBezTo>
                    <a:pt x="1276030" y="25073"/>
                    <a:pt x="1279995" y="25562"/>
                    <a:pt x="1285313" y="21947"/>
                  </a:cubicBezTo>
                  <a:cubicBezTo>
                    <a:pt x="1288136" y="20011"/>
                    <a:pt x="1292195" y="18984"/>
                    <a:pt x="1295670" y="19031"/>
                  </a:cubicBezTo>
                  <a:cubicBezTo>
                    <a:pt x="1328186" y="19474"/>
                    <a:pt x="1360632" y="19684"/>
                    <a:pt x="1393172" y="22647"/>
                  </a:cubicBezTo>
                  <a:cubicBezTo>
                    <a:pt x="1422235" y="25282"/>
                    <a:pt x="1451603" y="25073"/>
                    <a:pt x="1480736" y="18121"/>
                  </a:cubicBezTo>
                  <a:cubicBezTo>
                    <a:pt x="1494918" y="14739"/>
                    <a:pt x="1510617" y="15276"/>
                    <a:pt x="1525265" y="17048"/>
                  </a:cubicBezTo>
                  <a:cubicBezTo>
                    <a:pt x="1538631" y="18658"/>
                    <a:pt x="1551740" y="19241"/>
                    <a:pt x="1565082" y="18355"/>
                  </a:cubicBezTo>
                  <a:cubicBezTo>
                    <a:pt x="1591510" y="16605"/>
                    <a:pt x="1617962" y="15369"/>
                    <a:pt x="1644343" y="13106"/>
                  </a:cubicBezTo>
                  <a:cubicBezTo>
                    <a:pt x="1653697" y="12313"/>
                    <a:pt x="1662887" y="11380"/>
                    <a:pt x="1672171" y="12920"/>
                  </a:cubicBezTo>
                  <a:cubicBezTo>
                    <a:pt x="1676649" y="13666"/>
                    <a:pt x="1681058" y="11963"/>
                    <a:pt x="1685093" y="12057"/>
                  </a:cubicBezTo>
                  <a:cubicBezTo>
                    <a:pt x="1704850" y="12453"/>
                    <a:pt x="1725960" y="8255"/>
                    <a:pt x="1741914" y="25422"/>
                  </a:cubicBezTo>
                  <a:cubicBezTo>
                    <a:pt x="1746486" y="30344"/>
                    <a:pt x="1753251" y="28595"/>
                    <a:pt x="1757939" y="27265"/>
                  </a:cubicBezTo>
                  <a:cubicBezTo>
                    <a:pt x="1775177" y="22437"/>
                    <a:pt x="1792578" y="20127"/>
                    <a:pt x="1810399" y="19591"/>
                  </a:cubicBezTo>
                  <a:cubicBezTo>
                    <a:pt x="1820219" y="19288"/>
                    <a:pt x="1828756" y="14133"/>
                    <a:pt x="1837527" y="10121"/>
                  </a:cubicBezTo>
                  <a:cubicBezTo>
                    <a:pt x="1856514" y="1397"/>
                    <a:pt x="1875407" y="7928"/>
                    <a:pt x="1894161" y="11310"/>
                  </a:cubicBezTo>
                  <a:cubicBezTo>
                    <a:pt x="1897707" y="11940"/>
                    <a:pt x="1903165" y="14693"/>
                    <a:pt x="1903002" y="18705"/>
                  </a:cubicBezTo>
                  <a:cubicBezTo>
                    <a:pt x="1902675" y="27825"/>
                    <a:pt x="1909020" y="26099"/>
                    <a:pt x="1914245" y="28735"/>
                  </a:cubicBezTo>
                  <a:cubicBezTo>
                    <a:pt x="1927984" y="35616"/>
                    <a:pt x="1931319" y="21387"/>
                    <a:pt x="1938760" y="17328"/>
                  </a:cubicBezTo>
                  <a:cubicBezTo>
                    <a:pt x="1950050" y="11147"/>
                    <a:pt x="1960896" y="9631"/>
                    <a:pt x="1972839" y="10377"/>
                  </a:cubicBezTo>
                  <a:cubicBezTo>
                    <a:pt x="1978484" y="10727"/>
                    <a:pt x="1984152" y="12547"/>
                    <a:pt x="1989704" y="12220"/>
                  </a:cubicBezTo>
                  <a:cubicBezTo>
                    <a:pt x="2001576" y="11497"/>
                    <a:pt x="2007501" y="15742"/>
                    <a:pt x="2006312" y="28268"/>
                  </a:cubicBezTo>
                  <a:cubicBezTo>
                    <a:pt x="2006078" y="30764"/>
                    <a:pt x="2005355" y="34729"/>
                    <a:pt x="2009017" y="35266"/>
                  </a:cubicBezTo>
                  <a:cubicBezTo>
                    <a:pt x="2010720" y="35522"/>
                    <a:pt x="2013379" y="33237"/>
                    <a:pt x="2014709" y="31417"/>
                  </a:cubicBezTo>
                  <a:cubicBezTo>
                    <a:pt x="2020610" y="23393"/>
                    <a:pt x="2027445" y="14646"/>
                    <a:pt x="2037335" y="14459"/>
                  </a:cubicBezTo>
                  <a:cubicBezTo>
                    <a:pt x="2054339" y="14133"/>
                    <a:pt x="2072067" y="10890"/>
                    <a:pt x="2088278" y="19708"/>
                  </a:cubicBezTo>
                  <a:cubicBezTo>
                    <a:pt x="2090727" y="21037"/>
                    <a:pt x="2093106" y="22763"/>
                    <a:pt x="2095719" y="23440"/>
                  </a:cubicBezTo>
                  <a:cubicBezTo>
                    <a:pt x="2100827" y="24746"/>
                    <a:pt x="2101690" y="28478"/>
                    <a:pt x="2101760" y="32700"/>
                  </a:cubicBezTo>
                  <a:cubicBezTo>
                    <a:pt x="2101854" y="38415"/>
                    <a:pt x="2097119" y="38905"/>
                    <a:pt x="2093293" y="39441"/>
                  </a:cubicBezTo>
                  <a:cubicBezTo>
                    <a:pt x="2076755" y="41750"/>
                    <a:pt x="2076732" y="41634"/>
                    <a:pt x="2063483" y="51734"/>
                  </a:cubicBezTo>
                  <a:cubicBezTo>
                    <a:pt x="2072440" y="54370"/>
                    <a:pt x="2080184" y="54183"/>
                    <a:pt x="2087928" y="50311"/>
                  </a:cubicBezTo>
                  <a:cubicBezTo>
                    <a:pt x="2095789" y="46369"/>
                    <a:pt x="2103557" y="44923"/>
                    <a:pt x="2112444" y="48328"/>
                  </a:cubicBezTo>
                  <a:cubicBezTo>
                    <a:pt x="2121284" y="51710"/>
                    <a:pt x="2132620" y="44200"/>
                    <a:pt x="2136049" y="33050"/>
                  </a:cubicBezTo>
                  <a:cubicBezTo>
                    <a:pt x="2139082" y="23113"/>
                    <a:pt x="2143630" y="20151"/>
                    <a:pt x="2154756" y="22203"/>
                  </a:cubicBezTo>
                  <a:cubicBezTo>
                    <a:pt x="2168752" y="24793"/>
                    <a:pt x="2182141" y="28012"/>
                    <a:pt x="2194667" y="34683"/>
                  </a:cubicBezTo>
                  <a:cubicBezTo>
                    <a:pt x="2195950" y="35382"/>
                    <a:pt x="2198189" y="36246"/>
                    <a:pt x="2198982" y="35662"/>
                  </a:cubicBezTo>
                  <a:cubicBezTo>
                    <a:pt x="2215123" y="23883"/>
                    <a:pt x="2230635" y="36082"/>
                    <a:pt x="2246030" y="37622"/>
                  </a:cubicBezTo>
                  <a:cubicBezTo>
                    <a:pt x="2282791" y="41284"/>
                    <a:pt x="2318223" y="53670"/>
                    <a:pt x="2355871" y="53577"/>
                  </a:cubicBezTo>
                  <a:cubicBezTo>
                    <a:pt x="2369213" y="53530"/>
                    <a:pt x="2382485" y="61624"/>
                    <a:pt x="2395968" y="65426"/>
                  </a:cubicBezTo>
                  <a:cubicBezTo>
                    <a:pt x="2409846" y="69321"/>
                    <a:pt x="2428134" y="66056"/>
                    <a:pt x="2430163" y="87842"/>
                  </a:cubicBezTo>
                  <a:cubicBezTo>
                    <a:pt x="2442152" y="93697"/>
                    <a:pt x="2454002" y="95959"/>
                    <a:pt x="2466948" y="89778"/>
                  </a:cubicBezTo>
                  <a:cubicBezTo>
                    <a:pt x="2483766" y="81777"/>
                    <a:pt x="2501050" y="86303"/>
                    <a:pt x="2518451" y="88705"/>
                  </a:cubicBezTo>
                  <a:cubicBezTo>
                    <a:pt x="2539724" y="91644"/>
                    <a:pt x="2559504" y="103447"/>
                    <a:pt x="2581990" y="99272"/>
                  </a:cubicBezTo>
                  <a:cubicBezTo>
                    <a:pt x="2584906" y="98735"/>
                    <a:pt x="2588335" y="100391"/>
                    <a:pt x="2591414" y="101394"/>
                  </a:cubicBezTo>
                  <a:cubicBezTo>
                    <a:pt x="2629971" y="113804"/>
                    <a:pt x="2669275" y="122621"/>
                    <a:pt x="2709675" y="126469"/>
                  </a:cubicBezTo>
                  <a:cubicBezTo>
                    <a:pt x="2715950" y="127076"/>
                    <a:pt x="2722271" y="129688"/>
                    <a:pt x="2728009" y="132511"/>
                  </a:cubicBezTo>
                  <a:cubicBezTo>
                    <a:pt x="2742891" y="139788"/>
                    <a:pt x="2759289" y="133630"/>
                    <a:pt x="2774357" y="138342"/>
                  </a:cubicBezTo>
                  <a:cubicBezTo>
                    <a:pt x="2802068" y="147019"/>
                    <a:pt x="2831435" y="146343"/>
                    <a:pt x="2859450" y="153691"/>
                  </a:cubicBezTo>
                  <a:cubicBezTo>
                    <a:pt x="2867754" y="155860"/>
                    <a:pt x="2875661" y="158612"/>
                    <a:pt x="2883569" y="161738"/>
                  </a:cubicBezTo>
                  <a:cubicBezTo>
                    <a:pt x="2886274" y="162811"/>
                    <a:pt x="2889937" y="164350"/>
                    <a:pt x="2889866" y="166916"/>
                  </a:cubicBezTo>
                  <a:cubicBezTo>
                    <a:pt x="2889470" y="183711"/>
                    <a:pt x="2900013" y="175337"/>
                    <a:pt x="2904725" y="172351"/>
                  </a:cubicBezTo>
                  <a:cubicBezTo>
                    <a:pt x="2931829" y="155300"/>
                    <a:pt x="2961943" y="161155"/>
                    <a:pt x="2989981" y="163861"/>
                  </a:cubicBezTo>
                  <a:cubicBezTo>
                    <a:pt x="3017155" y="166473"/>
                    <a:pt x="3043793" y="164467"/>
                    <a:pt x="3070617" y="165260"/>
                  </a:cubicBezTo>
                  <a:cubicBezTo>
                    <a:pt x="3087482" y="165773"/>
                    <a:pt x="3102410" y="156583"/>
                    <a:pt x="3119135" y="159009"/>
                  </a:cubicBezTo>
                  <a:cubicBezTo>
                    <a:pt x="3125083" y="159872"/>
                    <a:pt x="3131404" y="158752"/>
                    <a:pt x="3136583" y="162928"/>
                  </a:cubicBezTo>
                  <a:cubicBezTo>
                    <a:pt x="3138682" y="164630"/>
                    <a:pt x="3140945" y="164817"/>
                    <a:pt x="3143347" y="163557"/>
                  </a:cubicBezTo>
                  <a:cubicBezTo>
                    <a:pt x="3166370" y="151591"/>
                    <a:pt x="3191398" y="151288"/>
                    <a:pt x="3216473" y="150658"/>
                  </a:cubicBezTo>
                  <a:cubicBezTo>
                    <a:pt x="3222375" y="150518"/>
                    <a:pt x="3228159" y="147556"/>
                    <a:pt x="3234107" y="146506"/>
                  </a:cubicBezTo>
                  <a:cubicBezTo>
                    <a:pt x="3257480" y="142354"/>
                    <a:pt x="3281342" y="140115"/>
                    <a:pt x="3304155" y="133910"/>
                  </a:cubicBezTo>
                  <a:cubicBezTo>
                    <a:pt x="3323048" y="128755"/>
                    <a:pt x="3342525" y="126166"/>
                    <a:pt x="3361186" y="119355"/>
                  </a:cubicBezTo>
                  <a:cubicBezTo>
                    <a:pt x="3375834" y="114013"/>
                    <a:pt x="3392139" y="112427"/>
                    <a:pt x="3407861" y="111098"/>
                  </a:cubicBezTo>
                  <a:cubicBezTo>
                    <a:pt x="3416818" y="110351"/>
                    <a:pt x="3426125" y="111261"/>
                    <a:pt x="3433636" y="106106"/>
                  </a:cubicBezTo>
                  <a:cubicBezTo>
                    <a:pt x="3450104" y="94840"/>
                    <a:pt x="3470164" y="100601"/>
                    <a:pt x="3487425" y="93650"/>
                  </a:cubicBezTo>
                  <a:cubicBezTo>
                    <a:pt x="3488428" y="93230"/>
                    <a:pt x="3490014" y="93370"/>
                    <a:pt x="3490993" y="93883"/>
                  </a:cubicBezTo>
                  <a:cubicBezTo>
                    <a:pt x="3514879" y="106059"/>
                    <a:pt x="3535942" y="88379"/>
                    <a:pt x="3558615" y="87166"/>
                  </a:cubicBezTo>
                  <a:cubicBezTo>
                    <a:pt x="3570907" y="86512"/>
                    <a:pt x="3582967" y="81567"/>
                    <a:pt x="3595749" y="82384"/>
                  </a:cubicBezTo>
                  <a:cubicBezTo>
                    <a:pt x="3602281" y="82804"/>
                    <a:pt x="3608719" y="81544"/>
                    <a:pt x="3614573" y="78442"/>
                  </a:cubicBezTo>
                  <a:cubicBezTo>
                    <a:pt x="3620381" y="75363"/>
                    <a:pt x="3626049" y="72517"/>
                    <a:pt x="3633000" y="74710"/>
                  </a:cubicBezTo>
                  <a:cubicBezTo>
                    <a:pt x="3635823" y="75596"/>
                    <a:pt x="3638436" y="74383"/>
                    <a:pt x="3640651" y="72144"/>
                  </a:cubicBezTo>
                  <a:cubicBezTo>
                    <a:pt x="3642307" y="70464"/>
                    <a:pt x="3644383" y="68412"/>
                    <a:pt x="3646506" y="68085"/>
                  </a:cubicBezTo>
                  <a:cubicBezTo>
                    <a:pt x="3676060" y="63443"/>
                    <a:pt x="3703864" y="46975"/>
                    <a:pt x="3734677" y="52807"/>
                  </a:cubicBezTo>
                  <a:cubicBezTo>
                    <a:pt x="3744917" y="54743"/>
                    <a:pt x="3755951" y="55419"/>
                    <a:pt x="3765491" y="59268"/>
                  </a:cubicBezTo>
                  <a:cubicBezTo>
                    <a:pt x="3784221" y="66849"/>
                    <a:pt x="3804025" y="69998"/>
                    <a:pt x="3823408" y="73917"/>
                  </a:cubicBezTo>
                  <a:cubicBezTo>
                    <a:pt x="3835095" y="76272"/>
                    <a:pt x="3847807" y="77089"/>
                    <a:pt x="3860123" y="76926"/>
                  </a:cubicBezTo>
                  <a:cubicBezTo>
                    <a:pt x="3866001" y="76856"/>
                    <a:pt x="3871693" y="77089"/>
                    <a:pt x="3876521" y="80238"/>
                  </a:cubicBezTo>
                  <a:cubicBezTo>
                    <a:pt x="3890516" y="89405"/>
                    <a:pt x="3906681" y="93977"/>
                    <a:pt x="3922053" y="98875"/>
                  </a:cubicBezTo>
                  <a:cubicBezTo>
                    <a:pt x="3947571" y="106969"/>
                    <a:pt x="3971387" y="120008"/>
                    <a:pt x="3998701" y="123507"/>
                  </a:cubicBezTo>
                  <a:cubicBezTo>
                    <a:pt x="4014773" y="125560"/>
                    <a:pt x="4026179" y="139812"/>
                    <a:pt x="4040431" y="147323"/>
                  </a:cubicBezTo>
                  <a:cubicBezTo>
                    <a:pt x="4042717" y="148536"/>
                    <a:pt x="4043930" y="151708"/>
                    <a:pt x="4047359" y="151218"/>
                  </a:cubicBezTo>
                  <a:cubicBezTo>
                    <a:pt x="4072060" y="147766"/>
                    <a:pt x="4092284" y="163977"/>
                    <a:pt x="4116030" y="167033"/>
                  </a:cubicBezTo>
                  <a:cubicBezTo>
                    <a:pt x="4134737" y="169435"/>
                    <a:pt x="4153864" y="176316"/>
                    <a:pt x="4172454" y="181798"/>
                  </a:cubicBezTo>
                  <a:cubicBezTo>
                    <a:pt x="4193914" y="188119"/>
                    <a:pt x="4215514" y="190475"/>
                    <a:pt x="4237183" y="193951"/>
                  </a:cubicBezTo>
                  <a:cubicBezTo>
                    <a:pt x="4239189" y="194277"/>
                    <a:pt x="4241335" y="194977"/>
                    <a:pt x="4243201" y="194581"/>
                  </a:cubicBezTo>
                  <a:cubicBezTo>
                    <a:pt x="4256824" y="191641"/>
                    <a:pt x="4270213" y="192644"/>
                    <a:pt x="4283672" y="195817"/>
                  </a:cubicBezTo>
                  <a:cubicBezTo>
                    <a:pt x="4286471" y="196470"/>
                    <a:pt x="4290903" y="195490"/>
                    <a:pt x="4292862" y="193531"/>
                  </a:cubicBezTo>
                  <a:cubicBezTo>
                    <a:pt x="4303032" y="183314"/>
                    <a:pt x="4315931" y="186020"/>
                    <a:pt x="4327314" y="187350"/>
                  </a:cubicBezTo>
                  <a:cubicBezTo>
                    <a:pt x="4348330" y="189799"/>
                    <a:pt x="4369394" y="189262"/>
                    <a:pt x="4390223" y="188679"/>
                  </a:cubicBezTo>
                  <a:cubicBezTo>
                    <a:pt x="4406155" y="188236"/>
                    <a:pt x="4422366" y="190918"/>
                    <a:pt x="4438228" y="186743"/>
                  </a:cubicBezTo>
                  <a:cubicBezTo>
                    <a:pt x="4441144" y="185973"/>
                    <a:pt x="4445249" y="186090"/>
                    <a:pt x="4447628" y="187629"/>
                  </a:cubicBezTo>
                  <a:cubicBezTo>
                    <a:pt x="4457658" y="194067"/>
                    <a:pt x="4468295" y="193787"/>
                    <a:pt x="4479094" y="191408"/>
                  </a:cubicBezTo>
                  <a:cubicBezTo>
                    <a:pt x="4495119" y="187863"/>
                    <a:pt x="4510514" y="188259"/>
                    <a:pt x="4526562" y="193088"/>
                  </a:cubicBezTo>
                  <a:cubicBezTo>
                    <a:pt x="4536173" y="195980"/>
                    <a:pt x="4546996" y="195957"/>
                    <a:pt x="4557749" y="194371"/>
                  </a:cubicBezTo>
                  <a:cubicBezTo>
                    <a:pt x="4574054" y="191945"/>
                    <a:pt x="4590335" y="191408"/>
                    <a:pt x="4607293" y="194534"/>
                  </a:cubicBezTo>
                  <a:cubicBezTo>
                    <a:pt x="4618209" y="196540"/>
                    <a:pt x="4632274" y="188726"/>
                    <a:pt x="4642491" y="195187"/>
                  </a:cubicBezTo>
                  <a:cubicBezTo>
                    <a:pt x="4652964" y="201811"/>
                    <a:pt x="4663484" y="202208"/>
                    <a:pt x="4673818" y="201345"/>
                  </a:cubicBezTo>
                  <a:cubicBezTo>
                    <a:pt x="4690426" y="199922"/>
                    <a:pt x="4706917" y="199899"/>
                    <a:pt x="4723385" y="201042"/>
                  </a:cubicBezTo>
                  <a:cubicBezTo>
                    <a:pt x="4736610" y="201951"/>
                    <a:pt x="4749696" y="203911"/>
                    <a:pt x="4762362" y="208693"/>
                  </a:cubicBezTo>
                  <a:cubicBezTo>
                    <a:pt x="4780906" y="215690"/>
                    <a:pt x="4800080" y="220612"/>
                    <a:pt x="4820233" y="218279"/>
                  </a:cubicBezTo>
                  <a:cubicBezTo>
                    <a:pt x="4828374" y="217346"/>
                    <a:pt x="4836141" y="219446"/>
                    <a:pt x="4842229" y="223621"/>
                  </a:cubicBezTo>
                  <a:cubicBezTo>
                    <a:pt x="4851956" y="230292"/>
                    <a:pt x="4861846" y="231575"/>
                    <a:pt x="4873136" y="230735"/>
                  </a:cubicBezTo>
                  <a:cubicBezTo>
                    <a:pt x="4892986" y="229243"/>
                    <a:pt x="4910294" y="239599"/>
                    <a:pt x="4928604" y="244754"/>
                  </a:cubicBezTo>
                  <a:cubicBezTo>
                    <a:pt x="4953026" y="251635"/>
                    <a:pt x="4976725" y="261245"/>
                    <a:pt x="4999072" y="273701"/>
                  </a:cubicBezTo>
                  <a:cubicBezTo>
                    <a:pt x="5011387" y="280582"/>
                    <a:pt x="5015469" y="291802"/>
                    <a:pt x="5015609" y="308760"/>
                  </a:cubicBezTo>
                  <a:cubicBezTo>
                    <a:pt x="5018152" y="302252"/>
                    <a:pt x="5019621" y="299033"/>
                    <a:pt x="5022327" y="296467"/>
                  </a:cubicBezTo>
                  <a:cubicBezTo>
                    <a:pt x="5028928" y="290193"/>
                    <a:pt x="5034830" y="286321"/>
                    <a:pt x="5041268" y="296747"/>
                  </a:cubicBezTo>
                  <a:cubicBezTo>
                    <a:pt x="5043087" y="299663"/>
                    <a:pt x="5046306" y="302695"/>
                    <a:pt x="5049478" y="303652"/>
                  </a:cubicBezTo>
                  <a:cubicBezTo>
                    <a:pt x="5070868" y="310043"/>
                    <a:pt x="5085890" y="325438"/>
                    <a:pt x="5101635" y="339806"/>
                  </a:cubicBezTo>
                  <a:cubicBezTo>
                    <a:pt x="5105530" y="343352"/>
                    <a:pt x="5110055" y="342582"/>
                    <a:pt x="5114324" y="342256"/>
                  </a:cubicBezTo>
                  <a:cubicBezTo>
                    <a:pt x="5126757" y="341299"/>
                    <a:pt x="5136133" y="345031"/>
                    <a:pt x="5142688" y="356391"/>
                  </a:cubicBezTo>
                  <a:cubicBezTo>
                    <a:pt x="5147283" y="364368"/>
                    <a:pt x="5156287" y="369337"/>
                    <a:pt x="5164147" y="371319"/>
                  </a:cubicBezTo>
                  <a:cubicBezTo>
                    <a:pt x="5179892" y="375285"/>
                    <a:pt x="5189759" y="386481"/>
                    <a:pt x="5200746" y="396231"/>
                  </a:cubicBezTo>
                  <a:cubicBezTo>
                    <a:pt x="5206297" y="401153"/>
                    <a:pt x="5212035" y="404069"/>
                    <a:pt x="5218846" y="405072"/>
                  </a:cubicBezTo>
                  <a:cubicBezTo>
                    <a:pt x="5243712" y="408711"/>
                    <a:pt x="5264122" y="420443"/>
                    <a:pt x="5282409" y="437331"/>
                  </a:cubicBezTo>
                  <a:cubicBezTo>
                    <a:pt x="5292439" y="446592"/>
                    <a:pt x="5302609" y="458161"/>
                    <a:pt x="5319357" y="450254"/>
                  </a:cubicBezTo>
                  <a:cubicBezTo>
                    <a:pt x="5327288" y="446498"/>
                    <a:pt x="5333656" y="439477"/>
                    <a:pt x="5337504" y="433552"/>
                  </a:cubicBezTo>
                  <a:cubicBezTo>
                    <a:pt x="5344642" y="422566"/>
                    <a:pt x="5355768" y="418904"/>
                    <a:pt x="5365355" y="413726"/>
                  </a:cubicBezTo>
                  <a:cubicBezTo>
                    <a:pt x="5394675" y="397841"/>
                    <a:pt x="5420824" y="379670"/>
                    <a:pt x="5439158" y="350583"/>
                  </a:cubicBezTo>
                  <a:cubicBezTo>
                    <a:pt x="5449934" y="333508"/>
                    <a:pt x="5465306" y="320283"/>
                    <a:pt x="5486602" y="314941"/>
                  </a:cubicBezTo>
                  <a:cubicBezTo>
                    <a:pt x="5498195" y="312026"/>
                    <a:pt x="5507245" y="313892"/>
                    <a:pt x="5516133" y="320493"/>
                  </a:cubicBezTo>
                  <a:cubicBezTo>
                    <a:pt x="5524320" y="326581"/>
                    <a:pt x="5532997" y="331129"/>
                    <a:pt x="5543051" y="333672"/>
                  </a:cubicBezTo>
                  <a:cubicBezTo>
                    <a:pt x="5553663" y="336354"/>
                    <a:pt x="5558422" y="345685"/>
                    <a:pt x="5560871" y="355085"/>
                  </a:cubicBezTo>
                  <a:cubicBezTo>
                    <a:pt x="5566493" y="376568"/>
                    <a:pt x="5572954" y="397468"/>
                    <a:pt x="5581328" y="418228"/>
                  </a:cubicBezTo>
                  <a:cubicBezTo>
                    <a:pt x="5587626" y="433786"/>
                    <a:pt x="5592478" y="453193"/>
                    <a:pt x="5580791" y="470454"/>
                  </a:cubicBezTo>
                  <a:cubicBezTo>
                    <a:pt x="5579229" y="472763"/>
                    <a:pt x="5577036" y="475795"/>
                    <a:pt x="5579042" y="478291"/>
                  </a:cubicBezTo>
                  <a:cubicBezTo>
                    <a:pt x="5583777" y="484146"/>
                    <a:pt x="5578716" y="487715"/>
                    <a:pt x="5576173" y="491820"/>
                  </a:cubicBezTo>
                  <a:cubicBezTo>
                    <a:pt x="5598426" y="503413"/>
                    <a:pt x="5600432" y="507962"/>
                    <a:pt x="5594577" y="540548"/>
                  </a:cubicBezTo>
                  <a:cubicBezTo>
                    <a:pt x="5593387" y="547125"/>
                    <a:pt x="5595650" y="556199"/>
                    <a:pt x="5586856" y="559745"/>
                  </a:cubicBezTo>
                  <a:cubicBezTo>
                    <a:pt x="5573934" y="564970"/>
                    <a:pt x="5562131" y="574160"/>
                    <a:pt x="5547109" y="572317"/>
                  </a:cubicBezTo>
                  <a:cubicBezTo>
                    <a:pt x="5541184" y="571594"/>
                    <a:pt x="5538805" y="568329"/>
                    <a:pt x="5541861" y="561961"/>
                  </a:cubicBezTo>
                  <a:cubicBezTo>
                    <a:pt x="5545873" y="553657"/>
                    <a:pt x="5553080" y="548268"/>
                    <a:pt x="5558935" y="541667"/>
                  </a:cubicBezTo>
                  <a:cubicBezTo>
                    <a:pt x="5565747" y="533970"/>
                    <a:pt x="5567799" y="527252"/>
                    <a:pt x="5557209" y="521117"/>
                  </a:cubicBezTo>
                  <a:cubicBezTo>
                    <a:pt x="5554457" y="519531"/>
                    <a:pt x="5552311" y="516942"/>
                    <a:pt x="5549815" y="514866"/>
                  </a:cubicBezTo>
                  <a:cubicBezTo>
                    <a:pt x="5543680" y="509758"/>
                    <a:pt x="5541325" y="505256"/>
                    <a:pt x="5550421" y="500381"/>
                  </a:cubicBezTo>
                  <a:cubicBezTo>
                    <a:pt x="5557792" y="496415"/>
                    <a:pt x="5559728" y="490537"/>
                    <a:pt x="5553733" y="483423"/>
                  </a:cubicBezTo>
                  <a:cubicBezTo>
                    <a:pt x="5552474" y="481930"/>
                    <a:pt x="5550585" y="479108"/>
                    <a:pt x="5551121" y="478268"/>
                  </a:cubicBezTo>
                  <a:cubicBezTo>
                    <a:pt x="5561501" y="462103"/>
                    <a:pt x="5552474" y="444259"/>
                    <a:pt x="5555763" y="427581"/>
                  </a:cubicBezTo>
                  <a:cubicBezTo>
                    <a:pt x="5556183" y="425482"/>
                    <a:pt x="5556696" y="423639"/>
                    <a:pt x="5555273" y="421913"/>
                  </a:cubicBezTo>
                  <a:cubicBezTo>
                    <a:pt x="5546620" y="411346"/>
                    <a:pt x="5544823" y="397818"/>
                    <a:pt x="5539575" y="385805"/>
                  </a:cubicBezTo>
                  <a:cubicBezTo>
                    <a:pt x="5538618" y="383635"/>
                    <a:pt x="5538269" y="380463"/>
                    <a:pt x="5534980" y="381606"/>
                  </a:cubicBezTo>
                  <a:cubicBezTo>
                    <a:pt x="5531084" y="382959"/>
                    <a:pt x="5534047" y="385455"/>
                    <a:pt x="5534653" y="387461"/>
                  </a:cubicBezTo>
                  <a:cubicBezTo>
                    <a:pt x="5538152" y="398774"/>
                    <a:pt x="5534887" y="409084"/>
                    <a:pt x="5529778" y="418997"/>
                  </a:cubicBezTo>
                  <a:cubicBezTo>
                    <a:pt x="5525650" y="426998"/>
                    <a:pt x="5522454" y="435209"/>
                    <a:pt x="5522151" y="444329"/>
                  </a:cubicBezTo>
                  <a:cubicBezTo>
                    <a:pt x="5512494" y="451303"/>
                    <a:pt x="5509322" y="462290"/>
                    <a:pt x="5504796" y="472413"/>
                  </a:cubicBezTo>
                  <a:cubicBezTo>
                    <a:pt x="5511561" y="463619"/>
                    <a:pt x="5523363" y="457835"/>
                    <a:pt x="5521847" y="444049"/>
                  </a:cubicBezTo>
                  <a:cubicBezTo>
                    <a:pt x="5525603" y="443629"/>
                    <a:pt x="5527189" y="440644"/>
                    <a:pt x="5528728" y="437868"/>
                  </a:cubicBezTo>
                  <a:cubicBezTo>
                    <a:pt x="5530944" y="433879"/>
                    <a:pt x="5533347" y="431150"/>
                    <a:pt x="5538315" y="433622"/>
                  </a:cubicBezTo>
                  <a:cubicBezTo>
                    <a:pt x="5542584" y="435745"/>
                    <a:pt x="5545243" y="440364"/>
                    <a:pt x="5542957" y="443559"/>
                  </a:cubicBezTo>
                  <a:cubicBezTo>
                    <a:pt x="5531644" y="459397"/>
                    <a:pt x="5541208" y="475259"/>
                    <a:pt x="5542001" y="491027"/>
                  </a:cubicBezTo>
                  <a:cubicBezTo>
                    <a:pt x="5542374" y="498468"/>
                    <a:pt x="5543260" y="505699"/>
                    <a:pt x="5535236" y="512370"/>
                  </a:cubicBezTo>
                  <a:cubicBezTo>
                    <a:pt x="5548508" y="512557"/>
                    <a:pt x="5547972" y="517828"/>
                    <a:pt x="5543214" y="525293"/>
                  </a:cubicBezTo>
                  <a:cubicBezTo>
                    <a:pt x="5537359" y="534483"/>
                    <a:pt x="5532810" y="544233"/>
                    <a:pt x="5529032" y="554590"/>
                  </a:cubicBezTo>
                  <a:cubicBezTo>
                    <a:pt x="5523807" y="568795"/>
                    <a:pt x="5510184" y="577309"/>
                    <a:pt x="5502254" y="589975"/>
                  </a:cubicBezTo>
                  <a:cubicBezTo>
                    <a:pt x="5499758" y="593940"/>
                    <a:pt x="5496353" y="596949"/>
                    <a:pt x="5499571" y="601591"/>
                  </a:cubicBezTo>
                  <a:cubicBezTo>
                    <a:pt x="5501531" y="604413"/>
                    <a:pt x="5505076" y="605603"/>
                    <a:pt x="5508248" y="605043"/>
                  </a:cubicBezTo>
                  <a:cubicBezTo>
                    <a:pt x="5512867" y="604203"/>
                    <a:pt x="5510325" y="600425"/>
                    <a:pt x="5509788" y="598185"/>
                  </a:cubicBezTo>
                  <a:cubicBezTo>
                    <a:pt x="5508039" y="591118"/>
                    <a:pt x="5512144" y="589228"/>
                    <a:pt x="5517346" y="585590"/>
                  </a:cubicBezTo>
                  <a:cubicBezTo>
                    <a:pt x="5532251" y="575140"/>
                    <a:pt x="5543260" y="580738"/>
                    <a:pt x="5553407" y="591981"/>
                  </a:cubicBezTo>
                  <a:cubicBezTo>
                    <a:pt x="5564557" y="604343"/>
                    <a:pt x="5579835" y="613837"/>
                    <a:pt x="5581398" y="633057"/>
                  </a:cubicBezTo>
                  <a:cubicBezTo>
                    <a:pt x="5581818" y="638352"/>
                    <a:pt x="5587463" y="638609"/>
                    <a:pt x="5591918" y="639309"/>
                  </a:cubicBezTo>
                  <a:cubicBezTo>
                    <a:pt x="5602064" y="640918"/>
                    <a:pt x="5606520" y="649432"/>
                    <a:pt x="5601901" y="658599"/>
                  </a:cubicBezTo>
                  <a:cubicBezTo>
                    <a:pt x="5600478" y="661445"/>
                    <a:pt x="5598309" y="663987"/>
                    <a:pt x="5596233" y="666460"/>
                  </a:cubicBezTo>
                  <a:cubicBezTo>
                    <a:pt x="5592314" y="671172"/>
                    <a:pt x="5587556" y="676746"/>
                    <a:pt x="5581305" y="674717"/>
                  </a:cubicBezTo>
                  <a:cubicBezTo>
                    <a:pt x="5573864" y="672291"/>
                    <a:pt x="5578739" y="664920"/>
                    <a:pt x="5578179" y="659695"/>
                  </a:cubicBezTo>
                  <a:cubicBezTo>
                    <a:pt x="5578063" y="658529"/>
                    <a:pt x="5577736" y="657386"/>
                    <a:pt x="5577082" y="654120"/>
                  </a:cubicBezTo>
                  <a:cubicBezTo>
                    <a:pt x="5568196" y="664011"/>
                    <a:pt x="5565303" y="676723"/>
                    <a:pt x="5555273" y="683791"/>
                  </a:cubicBezTo>
                  <a:cubicBezTo>
                    <a:pt x="5553314" y="685167"/>
                    <a:pt x="5551937" y="687360"/>
                    <a:pt x="5550025" y="688829"/>
                  </a:cubicBezTo>
                  <a:cubicBezTo>
                    <a:pt x="5547739" y="690579"/>
                    <a:pt x="5544683" y="692165"/>
                    <a:pt x="5542187" y="690345"/>
                  </a:cubicBezTo>
                  <a:cubicBezTo>
                    <a:pt x="5538595" y="687733"/>
                    <a:pt x="5540998" y="684421"/>
                    <a:pt x="5542747" y="681808"/>
                  </a:cubicBezTo>
                  <a:cubicBezTo>
                    <a:pt x="5550818" y="669772"/>
                    <a:pt x="5560265" y="658646"/>
                    <a:pt x="5560545" y="642738"/>
                  </a:cubicBezTo>
                  <a:cubicBezTo>
                    <a:pt x="5560684" y="634527"/>
                    <a:pt x="5556813" y="630911"/>
                    <a:pt x="5550841" y="634270"/>
                  </a:cubicBezTo>
                  <a:cubicBezTo>
                    <a:pt x="5540648" y="639985"/>
                    <a:pt x="5536566" y="636323"/>
                    <a:pt x="5534513" y="625710"/>
                  </a:cubicBezTo>
                  <a:cubicBezTo>
                    <a:pt x="5527912" y="631611"/>
                    <a:pt x="5527796" y="639822"/>
                    <a:pt x="5522384" y="644907"/>
                  </a:cubicBezTo>
                  <a:cubicBezTo>
                    <a:pt x="5518348" y="648709"/>
                    <a:pt x="5514500" y="652138"/>
                    <a:pt x="5508692" y="651018"/>
                  </a:cubicBezTo>
                  <a:cubicBezTo>
                    <a:pt x="5502604" y="649852"/>
                    <a:pt x="5502161" y="644580"/>
                    <a:pt x="5501391" y="639729"/>
                  </a:cubicBezTo>
                  <a:cubicBezTo>
                    <a:pt x="5500878" y="636603"/>
                    <a:pt x="5501251" y="633081"/>
                    <a:pt x="5496679" y="632474"/>
                  </a:cubicBezTo>
                  <a:cubicBezTo>
                    <a:pt x="5484386" y="630865"/>
                    <a:pt x="5478812" y="620555"/>
                    <a:pt x="5472187" y="612251"/>
                  </a:cubicBezTo>
                  <a:cubicBezTo>
                    <a:pt x="5466985" y="605743"/>
                    <a:pt x="5463090" y="601008"/>
                    <a:pt x="5454693" y="607656"/>
                  </a:cubicBezTo>
                  <a:cubicBezTo>
                    <a:pt x="5449235" y="611994"/>
                    <a:pt x="5443333" y="609685"/>
                    <a:pt x="5439624" y="604973"/>
                  </a:cubicBezTo>
                  <a:cubicBezTo>
                    <a:pt x="5434702" y="598675"/>
                    <a:pt x="5435332" y="591258"/>
                    <a:pt x="5439391" y="584540"/>
                  </a:cubicBezTo>
                  <a:cubicBezTo>
                    <a:pt x="5443123" y="578335"/>
                    <a:pt x="5448231" y="580505"/>
                    <a:pt x="5453153" y="583070"/>
                  </a:cubicBezTo>
                  <a:cubicBezTo>
                    <a:pt x="5454576" y="583817"/>
                    <a:pt x="5455999" y="584820"/>
                    <a:pt x="5457515" y="585146"/>
                  </a:cubicBezTo>
                  <a:cubicBezTo>
                    <a:pt x="5464793" y="586709"/>
                    <a:pt x="5491920" y="573553"/>
                    <a:pt x="5496632" y="565739"/>
                  </a:cubicBezTo>
                  <a:cubicBezTo>
                    <a:pt x="5491290" y="565273"/>
                    <a:pt x="5487092" y="567559"/>
                    <a:pt x="5482940" y="569308"/>
                  </a:cubicBezTo>
                  <a:cubicBezTo>
                    <a:pt x="5479044" y="570941"/>
                    <a:pt x="5475359" y="570614"/>
                    <a:pt x="5472910" y="567699"/>
                  </a:cubicBezTo>
                  <a:cubicBezTo>
                    <a:pt x="5469737" y="563920"/>
                    <a:pt x="5471697" y="559698"/>
                    <a:pt x="5474613" y="556759"/>
                  </a:cubicBezTo>
                  <a:cubicBezTo>
                    <a:pt x="5478578" y="552794"/>
                    <a:pt x="5483220" y="549481"/>
                    <a:pt x="5488398" y="545236"/>
                  </a:cubicBezTo>
                  <a:cubicBezTo>
                    <a:pt x="5483383" y="540384"/>
                    <a:pt x="5476362" y="543860"/>
                    <a:pt x="5475079" y="537375"/>
                  </a:cubicBezTo>
                  <a:cubicBezTo>
                    <a:pt x="5473890" y="531264"/>
                    <a:pt x="5481400" y="530424"/>
                    <a:pt x="5481657" y="527159"/>
                  </a:cubicBezTo>
                  <a:cubicBezTo>
                    <a:pt x="5482613" y="515053"/>
                    <a:pt x="5486042" y="504299"/>
                    <a:pt x="5493530" y="494759"/>
                  </a:cubicBezTo>
                  <a:cubicBezTo>
                    <a:pt x="5496772" y="490631"/>
                    <a:pt x="5499641" y="486245"/>
                    <a:pt x="5498475" y="480064"/>
                  </a:cubicBezTo>
                  <a:cubicBezTo>
                    <a:pt x="5497239" y="480414"/>
                    <a:pt x="5496166" y="480554"/>
                    <a:pt x="5495233" y="481020"/>
                  </a:cubicBezTo>
                  <a:cubicBezTo>
                    <a:pt x="5490381" y="483400"/>
                    <a:pt x="5484760" y="489628"/>
                    <a:pt x="5480234" y="484356"/>
                  </a:cubicBezTo>
                  <a:cubicBezTo>
                    <a:pt x="5475079" y="478361"/>
                    <a:pt x="5480981" y="471900"/>
                    <a:pt x="5485413" y="467701"/>
                  </a:cubicBezTo>
                  <a:cubicBezTo>
                    <a:pt x="5493203" y="460330"/>
                    <a:pt x="5496819" y="450697"/>
                    <a:pt x="5501391" y="441203"/>
                  </a:cubicBezTo>
                  <a:cubicBezTo>
                    <a:pt x="5498545" y="443676"/>
                    <a:pt x="5495956" y="446475"/>
                    <a:pt x="5492830" y="448504"/>
                  </a:cubicBezTo>
                  <a:cubicBezTo>
                    <a:pt x="5489425" y="450720"/>
                    <a:pt x="5486509" y="456598"/>
                    <a:pt x="5481634" y="452890"/>
                  </a:cubicBezTo>
                  <a:cubicBezTo>
                    <a:pt x="5476735" y="449181"/>
                    <a:pt x="5478765" y="443443"/>
                    <a:pt x="5479814" y="438194"/>
                  </a:cubicBezTo>
                  <a:cubicBezTo>
                    <a:pt x="5480887" y="432829"/>
                    <a:pt x="5486439" y="431756"/>
                    <a:pt x="5489401" y="427511"/>
                  </a:cubicBezTo>
                  <a:cubicBezTo>
                    <a:pt x="5485226" y="427091"/>
                    <a:pt x="5480957" y="430847"/>
                    <a:pt x="5477995" y="426322"/>
                  </a:cubicBezTo>
                  <a:cubicBezTo>
                    <a:pt x="5475056" y="421843"/>
                    <a:pt x="5477202" y="417598"/>
                    <a:pt x="5479558" y="413842"/>
                  </a:cubicBezTo>
                  <a:cubicBezTo>
                    <a:pt x="5488678" y="399334"/>
                    <a:pt x="5495583" y="383286"/>
                    <a:pt x="5510138" y="372579"/>
                  </a:cubicBezTo>
                  <a:cubicBezTo>
                    <a:pt x="5508178" y="371063"/>
                    <a:pt x="5507199" y="370130"/>
                    <a:pt x="5507082" y="370223"/>
                  </a:cubicBezTo>
                  <a:cubicBezTo>
                    <a:pt x="5489915" y="385105"/>
                    <a:pt x="5469388" y="394039"/>
                    <a:pt x="5463929" y="422496"/>
                  </a:cubicBezTo>
                  <a:cubicBezTo>
                    <a:pt x="5459288" y="446802"/>
                    <a:pt x="5460034" y="470687"/>
                    <a:pt x="5463720" y="492473"/>
                  </a:cubicBezTo>
                  <a:cubicBezTo>
                    <a:pt x="5469201" y="524966"/>
                    <a:pt x="5442587" y="535789"/>
                    <a:pt x="5431670" y="556782"/>
                  </a:cubicBezTo>
                  <a:cubicBezTo>
                    <a:pt x="5429898" y="560188"/>
                    <a:pt x="5424066" y="560888"/>
                    <a:pt x="5420824" y="557389"/>
                  </a:cubicBezTo>
                  <a:cubicBezTo>
                    <a:pt x="5411563" y="547429"/>
                    <a:pt x="5398571" y="542250"/>
                    <a:pt x="5389101" y="532127"/>
                  </a:cubicBezTo>
                  <a:cubicBezTo>
                    <a:pt x="5385252" y="533783"/>
                    <a:pt x="5385625" y="538658"/>
                    <a:pt x="5385579" y="541224"/>
                  </a:cubicBezTo>
                  <a:cubicBezTo>
                    <a:pt x="5385415" y="549995"/>
                    <a:pt x="5383783" y="555313"/>
                    <a:pt x="5373239" y="553657"/>
                  </a:cubicBezTo>
                  <a:cubicBezTo>
                    <a:pt x="5369460" y="553050"/>
                    <a:pt x="5365752" y="555639"/>
                    <a:pt x="5366988" y="560421"/>
                  </a:cubicBezTo>
                  <a:cubicBezTo>
                    <a:pt x="5368877" y="567699"/>
                    <a:pt x="5372446" y="576189"/>
                    <a:pt x="5380797" y="574533"/>
                  </a:cubicBezTo>
                  <a:cubicBezTo>
                    <a:pt x="5389661" y="572760"/>
                    <a:pt x="5397451" y="575023"/>
                    <a:pt x="5405732" y="575280"/>
                  </a:cubicBezTo>
                  <a:cubicBezTo>
                    <a:pt x="5420031" y="575723"/>
                    <a:pt x="5422433" y="585869"/>
                    <a:pt x="5425022" y="595690"/>
                  </a:cubicBezTo>
                  <a:cubicBezTo>
                    <a:pt x="5427891" y="606513"/>
                    <a:pt x="5430177" y="615283"/>
                    <a:pt x="5443823" y="619015"/>
                  </a:cubicBezTo>
                  <a:cubicBezTo>
                    <a:pt x="5452757" y="621464"/>
                    <a:pt x="5460734" y="629838"/>
                    <a:pt x="5467685" y="638026"/>
                  </a:cubicBezTo>
                  <a:cubicBezTo>
                    <a:pt x="5479581" y="652091"/>
                    <a:pt x="5489191" y="667649"/>
                    <a:pt x="5499921" y="682438"/>
                  </a:cubicBezTo>
                  <a:cubicBezTo>
                    <a:pt x="5513030" y="680758"/>
                    <a:pt x="5512400" y="702638"/>
                    <a:pt x="5527469" y="698439"/>
                  </a:cubicBezTo>
                  <a:cubicBezTo>
                    <a:pt x="5530221" y="697670"/>
                    <a:pt x="5529195" y="702055"/>
                    <a:pt x="5529405" y="704271"/>
                  </a:cubicBezTo>
                  <a:cubicBezTo>
                    <a:pt x="5530361" y="714324"/>
                    <a:pt x="5534303" y="722628"/>
                    <a:pt x="5543237" y="728040"/>
                  </a:cubicBezTo>
                  <a:lnTo>
                    <a:pt x="5543097" y="727736"/>
                  </a:lnTo>
                  <a:cubicBezTo>
                    <a:pt x="5544403" y="732005"/>
                    <a:pt x="5545407" y="736390"/>
                    <a:pt x="5547063" y="740519"/>
                  </a:cubicBezTo>
                  <a:cubicBezTo>
                    <a:pt x="5551378" y="751249"/>
                    <a:pt x="5556299" y="752415"/>
                    <a:pt x="5564953" y="744578"/>
                  </a:cubicBezTo>
                  <a:cubicBezTo>
                    <a:pt x="5568149" y="741685"/>
                    <a:pt x="5571135" y="738210"/>
                    <a:pt x="5575077" y="742315"/>
                  </a:cubicBezTo>
                  <a:cubicBezTo>
                    <a:pt x="5578669" y="746047"/>
                    <a:pt x="5577363" y="750759"/>
                    <a:pt x="5574540" y="754491"/>
                  </a:cubicBezTo>
                  <a:cubicBezTo>
                    <a:pt x="5572884" y="756660"/>
                    <a:pt x="5569899" y="757803"/>
                    <a:pt x="5567962" y="759833"/>
                  </a:cubicBezTo>
                  <a:cubicBezTo>
                    <a:pt x="5565023" y="762888"/>
                    <a:pt x="5564907" y="766620"/>
                    <a:pt x="5567962" y="769560"/>
                  </a:cubicBezTo>
                  <a:cubicBezTo>
                    <a:pt x="5571041" y="772499"/>
                    <a:pt x="5573490" y="771076"/>
                    <a:pt x="5575777" y="767740"/>
                  </a:cubicBezTo>
                  <a:cubicBezTo>
                    <a:pt x="5578855" y="763238"/>
                    <a:pt x="5583101" y="760089"/>
                    <a:pt x="5589026" y="760906"/>
                  </a:cubicBezTo>
                  <a:cubicBezTo>
                    <a:pt x="5589795" y="761022"/>
                    <a:pt x="5591008" y="762655"/>
                    <a:pt x="5590938" y="763518"/>
                  </a:cubicBezTo>
                  <a:cubicBezTo>
                    <a:pt x="5590448" y="770003"/>
                    <a:pt x="5586180" y="773525"/>
                    <a:pt x="5580535" y="775554"/>
                  </a:cubicBezTo>
                  <a:cubicBezTo>
                    <a:pt x="5575963" y="777210"/>
                    <a:pt x="5573584" y="780896"/>
                    <a:pt x="5574540" y="784954"/>
                  </a:cubicBezTo>
                  <a:cubicBezTo>
                    <a:pt x="5576896" y="794868"/>
                    <a:pt x="5579112" y="805108"/>
                    <a:pt x="5583567" y="814135"/>
                  </a:cubicBezTo>
                  <a:cubicBezTo>
                    <a:pt x="5589562" y="826241"/>
                    <a:pt x="5594157" y="838230"/>
                    <a:pt x="5596000" y="851783"/>
                  </a:cubicBezTo>
                  <a:cubicBezTo>
                    <a:pt x="5597539" y="863002"/>
                    <a:pt x="5600945" y="874572"/>
                    <a:pt x="5606310" y="884485"/>
                  </a:cubicBezTo>
                  <a:cubicBezTo>
                    <a:pt x="5610042" y="891366"/>
                    <a:pt x="5610182" y="896148"/>
                    <a:pt x="5606823" y="902236"/>
                  </a:cubicBezTo>
                  <a:cubicBezTo>
                    <a:pt x="5600805" y="913199"/>
                    <a:pt x="5603977" y="936992"/>
                    <a:pt x="5613051" y="945832"/>
                  </a:cubicBezTo>
                  <a:cubicBezTo>
                    <a:pt x="5618019" y="950660"/>
                    <a:pt x="5621145" y="955769"/>
                    <a:pt x="5620235" y="962906"/>
                  </a:cubicBezTo>
                  <a:cubicBezTo>
                    <a:pt x="5618486" y="976365"/>
                    <a:pt x="5627466" y="987585"/>
                    <a:pt x="5628283" y="1000577"/>
                  </a:cubicBezTo>
                  <a:cubicBezTo>
                    <a:pt x="5628399" y="1002513"/>
                    <a:pt x="5630825" y="1005289"/>
                    <a:pt x="5632738" y="1005919"/>
                  </a:cubicBezTo>
                  <a:cubicBezTo>
                    <a:pt x="5640598" y="1008438"/>
                    <a:pt x="5640785" y="1012730"/>
                    <a:pt x="5636703" y="1018702"/>
                  </a:cubicBezTo>
                  <a:cubicBezTo>
                    <a:pt x="5632668" y="1024626"/>
                    <a:pt x="5634301" y="1028662"/>
                    <a:pt x="5640085" y="1032837"/>
                  </a:cubicBezTo>
                  <a:cubicBezTo>
                    <a:pt x="5652775" y="1042004"/>
                    <a:pt x="5651842" y="1048185"/>
                    <a:pt x="5637380" y="1054926"/>
                  </a:cubicBezTo>
                  <a:cubicBezTo>
                    <a:pt x="5638616" y="1055416"/>
                    <a:pt x="5639666" y="1056093"/>
                    <a:pt x="5640785" y="1056256"/>
                  </a:cubicBezTo>
                  <a:cubicBezTo>
                    <a:pt x="5645684" y="1057026"/>
                    <a:pt x="5653638" y="1055463"/>
                    <a:pt x="5654197" y="1060595"/>
                  </a:cubicBezTo>
                  <a:cubicBezTo>
                    <a:pt x="5654874" y="1066706"/>
                    <a:pt x="5646244" y="1063580"/>
                    <a:pt x="5642605" y="1066169"/>
                  </a:cubicBezTo>
                  <a:cubicBezTo>
                    <a:pt x="5635047" y="1071534"/>
                    <a:pt x="5627186" y="1076199"/>
                    <a:pt x="5618742" y="1080025"/>
                  </a:cubicBezTo>
                  <a:cubicBezTo>
                    <a:pt x="5616573" y="1081005"/>
                    <a:pt x="5613891" y="1084783"/>
                    <a:pt x="5614241" y="1086789"/>
                  </a:cubicBezTo>
                  <a:cubicBezTo>
                    <a:pt x="5617203" y="1103281"/>
                    <a:pt x="5602438" y="1112121"/>
                    <a:pt x="5598076" y="1125370"/>
                  </a:cubicBezTo>
                  <a:cubicBezTo>
                    <a:pt x="5597260" y="1127866"/>
                    <a:pt x="5595183" y="1130385"/>
                    <a:pt x="5593014" y="1131901"/>
                  </a:cubicBezTo>
                  <a:cubicBezTo>
                    <a:pt x="5579625" y="1141185"/>
                    <a:pt x="5573141" y="1157373"/>
                    <a:pt x="5558795" y="1165700"/>
                  </a:cubicBezTo>
                  <a:cubicBezTo>
                    <a:pt x="5556883" y="1166820"/>
                    <a:pt x="5555063" y="1169316"/>
                    <a:pt x="5554550" y="1171508"/>
                  </a:cubicBezTo>
                  <a:cubicBezTo>
                    <a:pt x="5548415" y="1197400"/>
                    <a:pt x="5527562" y="1212235"/>
                    <a:pt x="5510768" y="1230079"/>
                  </a:cubicBezTo>
                  <a:cubicBezTo>
                    <a:pt x="5508085" y="1232925"/>
                    <a:pt x="5505589" y="1235724"/>
                    <a:pt x="5508831" y="1239456"/>
                  </a:cubicBezTo>
                  <a:cubicBezTo>
                    <a:pt x="5511817" y="1242908"/>
                    <a:pt x="5515339" y="1241695"/>
                    <a:pt x="5518698" y="1239736"/>
                  </a:cubicBezTo>
                  <a:cubicBezTo>
                    <a:pt x="5531737" y="1232202"/>
                    <a:pt x="5542607" y="1220796"/>
                    <a:pt x="5558166" y="1217647"/>
                  </a:cubicBezTo>
                  <a:cubicBezTo>
                    <a:pt x="5559915" y="1217297"/>
                    <a:pt x="5562807" y="1215267"/>
                    <a:pt x="5561641" y="1213495"/>
                  </a:cubicBezTo>
                  <a:cubicBezTo>
                    <a:pt x="5552637" y="1199686"/>
                    <a:pt x="5568126" y="1193738"/>
                    <a:pt x="5571298" y="1183941"/>
                  </a:cubicBezTo>
                  <a:cubicBezTo>
                    <a:pt x="5573234" y="1177993"/>
                    <a:pt x="5580768" y="1178156"/>
                    <a:pt x="5586133" y="1181445"/>
                  </a:cubicBezTo>
                  <a:cubicBezTo>
                    <a:pt x="5592827" y="1185550"/>
                    <a:pt x="5599895" y="1186507"/>
                    <a:pt x="5607173" y="1184944"/>
                  </a:cubicBezTo>
                  <a:cubicBezTo>
                    <a:pt x="5613424" y="1183591"/>
                    <a:pt x="5620235" y="1183568"/>
                    <a:pt x="5620562" y="1190519"/>
                  </a:cubicBezTo>
                  <a:cubicBezTo>
                    <a:pt x="5620818" y="1196210"/>
                    <a:pt x="5616690" y="1203884"/>
                    <a:pt x="5608969" y="1203278"/>
                  </a:cubicBezTo>
                  <a:cubicBezTo>
                    <a:pt x="5596770" y="1202322"/>
                    <a:pt x="5593574" y="1208689"/>
                    <a:pt x="5593387" y="1218859"/>
                  </a:cubicBezTo>
                  <a:cubicBezTo>
                    <a:pt x="5593294" y="1224318"/>
                    <a:pt x="5590285" y="1228516"/>
                    <a:pt x="5585970" y="1230662"/>
                  </a:cubicBezTo>
                  <a:cubicBezTo>
                    <a:pt x="5577293" y="1235001"/>
                    <a:pt x="5572254" y="1243165"/>
                    <a:pt x="5565023" y="1248950"/>
                  </a:cubicBezTo>
                  <a:cubicBezTo>
                    <a:pt x="5562924" y="1250606"/>
                    <a:pt x="5559658" y="1252635"/>
                    <a:pt x="5561711" y="1255831"/>
                  </a:cubicBezTo>
                  <a:cubicBezTo>
                    <a:pt x="5563950" y="1259283"/>
                    <a:pt x="5567519" y="1257487"/>
                    <a:pt x="5570505" y="1256414"/>
                  </a:cubicBezTo>
                  <a:cubicBezTo>
                    <a:pt x="5573911" y="1255201"/>
                    <a:pt x="5577199" y="1253708"/>
                    <a:pt x="5580535" y="1252379"/>
                  </a:cubicBezTo>
                  <a:cubicBezTo>
                    <a:pt x="5584104" y="1250956"/>
                    <a:pt x="5587859" y="1250233"/>
                    <a:pt x="5590635" y="1253522"/>
                  </a:cubicBezTo>
                  <a:cubicBezTo>
                    <a:pt x="5593248" y="1256601"/>
                    <a:pt x="5590752" y="1259656"/>
                    <a:pt x="5589492" y="1262549"/>
                  </a:cubicBezTo>
                  <a:cubicBezTo>
                    <a:pt x="5583894" y="1275424"/>
                    <a:pt x="5583871" y="1275424"/>
                    <a:pt x="5597026" y="1274561"/>
                  </a:cubicBezTo>
                  <a:cubicBezTo>
                    <a:pt x="5611675" y="1273605"/>
                    <a:pt x="5616970" y="1279506"/>
                    <a:pt x="5614031" y="1293758"/>
                  </a:cubicBezTo>
                  <a:cubicBezTo>
                    <a:pt x="5613471" y="1296511"/>
                    <a:pt x="5611721" y="1299590"/>
                    <a:pt x="5614520" y="1301596"/>
                  </a:cubicBezTo>
                  <a:cubicBezTo>
                    <a:pt x="5617786" y="1303952"/>
                    <a:pt x="5619629" y="1300546"/>
                    <a:pt x="5621355" y="1298587"/>
                  </a:cubicBezTo>
                  <a:cubicBezTo>
                    <a:pt x="5623361" y="1296301"/>
                    <a:pt x="5625764" y="1294645"/>
                    <a:pt x="5628586" y="1294505"/>
                  </a:cubicBezTo>
                  <a:cubicBezTo>
                    <a:pt x="5644727" y="1293642"/>
                    <a:pt x="5657300" y="1283075"/>
                    <a:pt x="5672135" y="1278737"/>
                  </a:cubicBezTo>
                  <a:cubicBezTo>
                    <a:pt x="5674841" y="1277944"/>
                    <a:pt x="5677640" y="1277267"/>
                    <a:pt x="5680439" y="1277011"/>
                  </a:cubicBezTo>
                  <a:cubicBezTo>
                    <a:pt x="5683891" y="1276684"/>
                    <a:pt x="5687180" y="1277640"/>
                    <a:pt x="5687810" y="1281582"/>
                  </a:cubicBezTo>
                  <a:cubicBezTo>
                    <a:pt x="5688416" y="1285384"/>
                    <a:pt x="5686014" y="1288067"/>
                    <a:pt x="5682469" y="1288510"/>
                  </a:cubicBezTo>
                  <a:cubicBezTo>
                    <a:pt x="5659282" y="1291403"/>
                    <a:pt x="5640482" y="1306331"/>
                    <a:pt x="5618229" y="1311696"/>
                  </a:cubicBezTo>
                  <a:cubicBezTo>
                    <a:pt x="5613494" y="1312839"/>
                    <a:pt x="5611115" y="1316851"/>
                    <a:pt x="5607896" y="1319837"/>
                  </a:cubicBezTo>
                  <a:cubicBezTo>
                    <a:pt x="5596350" y="1330473"/>
                    <a:pt x="5585946" y="1330077"/>
                    <a:pt x="5577526" y="1316548"/>
                  </a:cubicBezTo>
                  <a:cubicBezTo>
                    <a:pt x="5572068" y="1307800"/>
                    <a:pt x="5567122" y="1308430"/>
                    <a:pt x="5559682" y="1312349"/>
                  </a:cubicBezTo>
                  <a:cubicBezTo>
                    <a:pt x="5550025" y="1317411"/>
                    <a:pt x="5538712" y="1312862"/>
                    <a:pt x="5527142" y="1318227"/>
                  </a:cubicBezTo>
                  <a:cubicBezTo>
                    <a:pt x="5542047" y="1324852"/>
                    <a:pt x="5540042" y="1334205"/>
                    <a:pt x="5530968" y="1343279"/>
                  </a:cubicBezTo>
                  <a:cubicBezTo>
                    <a:pt x="5527212" y="1347034"/>
                    <a:pt x="5523737" y="1354382"/>
                    <a:pt x="5515946" y="1349250"/>
                  </a:cubicBezTo>
                  <a:cubicBezTo>
                    <a:pt x="5498452" y="1337704"/>
                    <a:pt x="5508225" y="1326578"/>
                    <a:pt x="5519095" y="1315335"/>
                  </a:cubicBezTo>
                  <a:cubicBezTo>
                    <a:pt x="5510791" y="1313889"/>
                    <a:pt x="5504027" y="1321773"/>
                    <a:pt x="5498288" y="1313492"/>
                  </a:cubicBezTo>
                  <a:cubicBezTo>
                    <a:pt x="5501344" y="1335348"/>
                    <a:pt x="5505449" y="1357111"/>
                    <a:pt x="5507152" y="1379061"/>
                  </a:cubicBezTo>
                  <a:cubicBezTo>
                    <a:pt x="5508622" y="1398001"/>
                    <a:pt x="5510418" y="1416802"/>
                    <a:pt x="5513077" y="1435649"/>
                  </a:cubicBezTo>
                  <a:cubicBezTo>
                    <a:pt x="5515176" y="1450437"/>
                    <a:pt x="5512960" y="1465412"/>
                    <a:pt x="5505030" y="1478708"/>
                  </a:cubicBezTo>
                  <a:cubicBezTo>
                    <a:pt x="5501834" y="1484050"/>
                    <a:pt x="5502884" y="1488155"/>
                    <a:pt x="5507688" y="1491141"/>
                  </a:cubicBezTo>
                  <a:cubicBezTo>
                    <a:pt x="5514896" y="1495619"/>
                    <a:pt x="5522034" y="1499678"/>
                    <a:pt x="5527212" y="1507049"/>
                  </a:cubicBezTo>
                  <a:cubicBezTo>
                    <a:pt x="5531038" y="1512507"/>
                    <a:pt x="5549628" y="1512740"/>
                    <a:pt x="5555367" y="1508238"/>
                  </a:cubicBezTo>
                  <a:cubicBezTo>
                    <a:pt x="5559542" y="1504949"/>
                    <a:pt x="5565840" y="1505626"/>
                    <a:pt x="5568895" y="1500634"/>
                  </a:cubicBezTo>
                  <a:cubicBezTo>
                    <a:pt x="5570808" y="1497509"/>
                    <a:pt x="5573071" y="1493893"/>
                    <a:pt x="5569618" y="1490791"/>
                  </a:cubicBezTo>
                  <a:cubicBezTo>
                    <a:pt x="5566353" y="1487875"/>
                    <a:pt x="5562877" y="1488971"/>
                    <a:pt x="5560265" y="1492470"/>
                  </a:cubicBezTo>
                  <a:cubicBezTo>
                    <a:pt x="5559285" y="1493776"/>
                    <a:pt x="5558282" y="1495059"/>
                    <a:pt x="5557116" y="1496179"/>
                  </a:cubicBezTo>
                  <a:cubicBezTo>
                    <a:pt x="5550375" y="1502570"/>
                    <a:pt x="5542538" y="1505626"/>
                    <a:pt x="5534327" y="1499911"/>
                  </a:cubicBezTo>
                  <a:cubicBezTo>
                    <a:pt x="5528472" y="1495829"/>
                    <a:pt x="5528379" y="1476655"/>
                    <a:pt x="5534910" y="1473063"/>
                  </a:cubicBezTo>
                  <a:cubicBezTo>
                    <a:pt x="5541791" y="1469308"/>
                    <a:pt x="5550888" y="1466952"/>
                    <a:pt x="5558749" y="1469005"/>
                  </a:cubicBezTo>
                  <a:cubicBezTo>
                    <a:pt x="5567916" y="1471384"/>
                    <a:pt x="5575893" y="1469191"/>
                    <a:pt x="5577782" y="1461494"/>
                  </a:cubicBezTo>
                  <a:cubicBezTo>
                    <a:pt x="5579485" y="1454473"/>
                    <a:pt x="5582844" y="1444582"/>
                    <a:pt x="5571368" y="1438821"/>
                  </a:cubicBezTo>
                  <a:cubicBezTo>
                    <a:pt x="5557839" y="1432010"/>
                    <a:pt x="5556789" y="1417851"/>
                    <a:pt x="5569315" y="1409990"/>
                  </a:cubicBezTo>
                  <a:cubicBezTo>
                    <a:pt x="5577689" y="1404719"/>
                    <a:pt x="5582354" y="1394036"/>
                    <a:pt x="5593737" y="1393266"/>
                  </a:cubicBezTo>
                  <a:cubicBezTo>
                    <a:pt x="5594670" y="1393196"/>
                    <a:pt x="5595510" y="1391890"/>
                    <a:pt x="5596396" y="1391167"/>
                  </a:cubicBezTo>
                  <a:cubicBezTo>
                    <a:pt x="5588745" y="1383539"/>
                    <a:pt x="5597516" y="1375445"/>
                    <a:pt x="5595696" y="1368051"/>
                  </a:cubicBezTo>
                  <a:cubicBezTo>
                    <a:pt x="5594391" y="1362803"/>
                    <a:pt x="5593854" y="1358277"/>
                    <a:pt x="5594647" y="1352866"/>
                  </a:cubicBezTo>
                  <a:cubicBezTo>
                    <a:pt x="5597563" y="1333039"/>
                    <a:pt x="5597213" y="1332269"/>
                    <a:pt x="5616876" y="1331150"/>
                  </a:cubicBezTo>
                  <a:cubicBezTo>
                    <a:pt x="5641089" y="1329773"/>
                    <a:pt x="5665114" y="1327324"/>
                    <a:pt x="5689069" y="1323755"/>
                  </a:cubicBezTo>
                  <a:cubicBezTo>
                    <a:pt x="5692755" y="1323219"/>
                    <a:pt x="5695694" y="1323475"/>
                    <a:pt x="5696907" y="1327301"/>
                  </a:cubicBezTo>
                  <a:cubicBezTo>
                    <a:pt x="5698376" y="1331943"/>
                    <a:pt x="5695298" y="1333902"/>
                    <a:pt x="5691519" y="1335185"/>
                  </a:cubicBezTo>
                  <a:cubicBezTo>
                    <a:pt x="5685244" y="1337308"/>
                    <a:pt x="5678760" y="1336888"/>
                    <a:pt x="5672275" y="1337144"/>
                  </a:cubicBezTo>
                  <a:cubicBezTo>
                    <a:pt x="5655364" y="1337844"/>
                    <a:pt x="5640389" y="1345751"/>
                    <a:pt x="5624691" y="1350860"/>
                  </a:cubicBezTo>
                  <a:cubicBezTo>
                    <a:pt x="5617973" y="1353052"/>
                    <a:pt x="5611932" y="1359210"/>
                    <a:pt x="5613237" y="1366325"/>
                  </a:cubicBezTo>
                  <a:cubicBezTo>
                    <a:pt x="5614707" y="1374279"/>
                    <a:pt x="5623151" y="1374862"/>
                    <a:pt x="5630195" y="1374605"/>
                  </a:cubicBezTo>
                  <a:cubicBezTo>
                    <a:pt x="5644331" y="1374139"/>
                    <a:pt x="5658466" y="1373112"/>
                    <a:pt x="5672625" y="1372739"/>
                  </a:cubicBezTo>
                  <a:cubicBezTo>
                    <a:pt x="5677010" y="1372623"/>
                    <a:pt x="5681442" y="1373766"/>
                    <a:pt x="5685804" y="1374559"/>
                  </a:cubicBezTo>
                  <a:cubicBezTo>
                    <a:pt x="5688976" y="1375142"/>
                    <a:pt x="5692755" y="1375702"/>
                    <a:pt x="5692521" y="1380064"/>
                  </a:cubicBezTo>
                  <a:cubicBezTo>
                    <a:pt x="5692265" y="1384822"/>
                    <a:pt x="5688439" y="1385382"/>
                    <a:pt x="5684591" y="1385662"/>
                  </a:cubicBezTo>
                  <a:cubicBezTo>
                    <a:pt x="5666863" y="1386945"/>
                    <a:pt x="5649159" y="1388344"/>
                    <a:pt x="5631432" y="1389580"/>
                  </a:cubicBezTo>
                  <a:cubicBezTo>
                    <a:pt x="5628656" y="1389767"/>
                    <a:pt x="5625250" y="1388368"/>
                    <a:pt x="5623478" y="1391143"/>
                  </a:cubicBezTo>
                  <a:cubicBezTo>
                    <a:pt x="5618066" y="1399611"/>
                    <a:pt x="5609809" y="1403483"/>
                    <a:pt x="5600782" y="1406422"/>
                  </a:cubicBezTo>
                  <a:cubicBezTo>
                    <a:pt x="5597982" y="1407331"/>
                    <a:pt x="5594717" y="1409034"/>
                    <a:pt x="5596466" y="1412300"/>
                  </a:cubicBezTo>
                  <a:cubicBezTo>
                    <a:pt x="5597913" y="1415005"/>
                    <a:pt x="5602041" y="1414726"/>
                    <a:pt x="5604024" y="1412720"/>
                  </a:cubicBezTo>
                  <a:cubicBezTo>
                    <a:pt x="5612281" y="1404486"/>
                    <a:pt x="5621798" y="1406422"/>
                    <a:pt x="5631361" y="1408708"/>
                  </a:cubicBezTo>
                  <a:cubicBezTo>
                    <a:pt x="5642861" y="1411483"/>
                    <a:pt x="5654570" y="1411857"/>
                    <a:pt x="5666303" y="1412580"/>
                  </a:cubicBezTo>
                  <a:cubicBezTo>
                    <a:pt x="5669453" y="1412766"/>
                    <a:pt x="5672765" y="1413536"/>
                    <a:pt x="5675564" y="1414889"/>
                  </a:cubicBezTo>
                  <a:cubicBezTo>
                    <a:pt x="5678456" y="1416288"/>
                    <a:pt x="5683728" y="1416802"/>
                    <a:pt x="5681792" y="1422050"/>
                  </a:cubicBezTo>
                  <a:cubicBezTo>
                    <a:pt x="5680205" y="1426318"/>
                    <a:pt x="5676520" y="1423846"/>
                    <a:pt x="5673418" y="1423706"/>
                  </a:cubicBezTo>
                  <a:cubicBezTo>
                    <a:pt x="5654104" y="1422796"/>
                    <a:pt x="5635000" y="1427181"/>
                    <a:pt x="5615593" y="1426132"/>
                  </a:cubicBezTo>
                  <a:cubicBezTo>
                    <a:pt x="5609109" y="1425782"/>
                    <a:pt x="5607826" y="1432290"/>
                    <a:pt x="5607359" y="1437748"/>
                  </a:cubicBezTo>
                  <a:cubicBezTo>
                    <a:pt x="5606893" y="1443323"/>
                    <a:pt x="5609949" y="1445166"/>
                    <a:pt x="5615197" y="1446285"/>
                  </a:cubicBezTo>
                  <a:cubicBezTo>
                    <a:pt x="5636143" y="1450764"/>
                    <a:pt x="5656787" y="1457225"/>
                    <a:pt x="5678549" y="1455965"/>
                  </a:cubicBezTo>
                  <a:cubicBezTo>
                    <a:pt x="5684964" y="1455592"/>
                    <a:pt x="5682258" y="1460001"/>
                    <a:pt x="5682375" y="1462263"/>
                  </a:cubicBezTo>
                  <a:cubicBezTo>
                    <a:pt x="5682631" y="1467675"/>
                    <a:pt x="5680205" y="1473343"/>
                    <a:pt x="5674164" y="1471034"/>
                  </a:cubicBezTo>
                  <a:cubicBezTo>
                    <a:pt x="5655434" y="1463896"/>
                    <a:pt x="5635864" y="1465366"/>
                    <a:pt x="5616597" y="1463616"/>
                  </a:cubicBezTo>
                  <a:cubicBezTo>
                    <a:pt x="5612071" y="1463196"/>
                    <a:pt x="5607780" y="1462730"/>
                    <a:pt x="5603464" y="1464456"/>
                  </a:cubicBezTo>
                  <a:cubicBezTo>
                    <a:pt x="5598146" y="1466579"/>
                    <a:pt x="5596606" y="1471360"/>
                    <a:pt x="5596210" y="1476189"/>
                  </a:cubicBezTo>
                  <a:cubicBezTo>
                    <a:pt x="5595696" y="1482044"/>
                    <a:pt x="5600805" y="1481834"/>
                    <a:pt x="5604677" y="1482533"/>
                  </a:cubicBezTo>
                  <a:cubicBezTo>
                    <a:pt x="5628516" y="1486779"/>
                    <a:pt x="5651282" y="1493823"/>
                    <a:pt x="5671412" y="1507772"/>
                  </a:cubicBezTo>
                  <a:cubicBezTo>
                    <a:pt x="5675307" y="1510478"/>
                    <a:pt x="5681209" y="1513300"/>
                    <a:pt x="5678456" y="1518805"/>
                  </a:cubicBezTo>
                  <a:cubicBezTo>
                    <a:pt x="5676147" y="1523447"/>
                    <a:pt x="5668729" y="1524053"/>
                    <a:pt x="5665301" y="1521697"/>
                  </a:cubicBezTo>
                  <a:cubicBezTo>
                    <a:pt x="5652611" y="1512997"/>
                    <a:pt x="5635724" y="1515446"/>
                    <a:pt x="5623687" y="1504296"/>
                  </a:cubicBezTo>
                  <a:cubicBezTo>
                    <a:pt x="5618229" y="1499235"/>
                    <a:pt x="5608992" y="1498068"/>
                    <a:pt x="5601295" y="1495736"/>
                  </a:cubicBezTo>
                  <a:cubicBezTo>
                    <a:pt x="5598216" y="1494803"/>
                    <a:pt x="5593761" y="1492377"/>
                    <a:pt x="5591848" y="1497485"/>
                  </a:cubicBezTo>
                  <a:cubicBezTo>
                    <a:pt x="5590425" y="1501334"/>
                    <a:pt x="5592874" y="1504879"/>
                    <a:pt x="5595650" y="1507072"/>
                  </a:cubicBezTo>
                  <a:cubicBezTo>
                    <a:pt x="5604840" y="1514280"/>
                    <a:pt x="5614427" y="1520951"/>
                    <a:pt x="5623757" y="1527995"/>
                  </a:cubicBezTo>
                  <a:cubicBezTo>
                    <a:pt x="5637240" y="1538189"/>
                    <a:pt x="5650512" y="1548662"/>
                    <a:pt x="5664088" y="1558739"/>
                  </a:cubicBezTo>
                  <a:cubicBezTo>
                    <a:pt x="5668310" y="1561864"/>
                    <a:pt x="5669359" y="1566786"/>
                    <a:pt x="5671972" y="1570751"/>
                  </a:cubicBezTo>
                  <a:cubicBezTo>
                    <a:pt x="5674864" y="1575160"/>
                    <a:pt x="5673045" y="1578355"/>
                    <a:pt x="5666933" y="1577982"/>
                  </a:cubicBezTo>
                  <a:cubicBezTo>
                    <a:pt x="5656553" y="1577352"/>
                    <a:pt x="5647270" y="1575067"/>
                    <a:pt x="5639736" y="1566833"/>
                  </a:cubicBezTo>
                  <a:cubicBezTo>
                    <a:pt x="5622311" y="1547822"/>
                    <a:pt x="5604327" y="1529371"/>
                    <a:pt x="5578972" y="1520671"/>
                  </a:cubicBezTo>
                  <a:cubicBezTo>
                    <a:pt x="5576733" y="1519901"/>
                    <a:pt x="5574470" y="1517732"/>
                    <a:pt x="5572278" y="1519388"/>
                  </a:cubicBezTo>
                  <a:cubicBezTo>
                    <a:pt x="5569152" y="1521767"/>
                    <a:pt x="5572091" y="1524496"/>
                    <a:pt x="5572721" y="1527039"/>
                  </a:cubicBezTo>
                  <a:cubicBezTo>
                    <a:pt x="5573700" y="1530958"/>
                    <a:pt x="5575473" y="1534853"/>
                    <a:pt x="5575520" y="1538772"/>
                  </a:cubicBezTo>
                  <a:cubicBezTo>
                    <a:pt x="5575637" y="1548382"/>
                    <a:pt x="5571834" y="1554447"/>
                    <a:pt x="5560731" y="1552394"/>
                  </a:cubicBezTo>
                  <a:cubicBezTo>
                    <a:pt x="5547086" y="1549875"/>
                    <a:pt x="5535096" y="1551694"/>
                    <a:pt x="5527026" y="1564850"/>
                  </a:cubicBezTo>
                  <a:cubicBezTo>
                    <a:pt x="5524670" y="1568699"/>
                    <a:pt x="5520285" y="1570495"/>
                    <a:pt x="5516016" y="1572034"/>
                  </a:cubicBezTo>
                  <a:cubicBezTo>
                    <a:pt x="5512237" y="1573387"/>
                    <a:pt x="5507269" y="1574087"/>
                    <a:pt x="5505100" y="1576863"/>
                  </a:cubicBezTo>
                  <a:cubicBezTo>
                    <a:pt x="5492200" y="1593214"/>
                    <a:pt x="5470367" y="1592421"/>
                    <a:pt x="5454622" y="1603851"/>
                  </a:cubicBezTo>
                  <a:cubicBezTo>
                    <a:pt x="5446948" y="1609402"/>
                    <a:pt x="5435239" y="1601775"/>
                    <a:pt x="5425372" y="1600305"/>
                  </a:cubicBezTo>
                  <a:cubicBezTo>
                    <a:pt x="5417861" y="1599185"/>
                    <a:pt x="5411493" y="1598416"/>
                    <a:pt x="5404542" y="1602754"/>
                  </a:cubicBezTo>
                  <a:cubicBezTo>
                    <a:pt x="5395935" y="1608119"/>
                    <a:pt x="5386488" y="1602404"/>
                    <a:pt x="5377391" y="1602988"/>
                  </a:cubicBezTo>
                  <a:cubicBezTo>
                    <a:pt x="5375478" y="1603104"/>
                    <a:pt x="5373029" y="1601121"/>
                    <a:pt x="5371630" y="1601775"/>
                  </a:cubicBezTo>
                  <a:cubicBezTo>
                    <a:pt x="5353739" y="1610125"/>
                    <a:pt x="5335848" y="1601495"/>
                    <a:pt x="5317981" y="1601984"/>
                  </a:cubicBezTo>
                  <a:cubicBezTo>
                    <a:pt x="5305222" y="1602334"/>
                    <a:pt x="5299506" y="1606743"/>
                    <a:pt x="5294771" y="1621065"/>
                  </a:cubicBezTo>
                  <a:cubicBezTo>
                    <a:pt x="5299833" y="1621415"/>
                    <a:pt x="5300346" y="1615747"/>
                    <a:pt x="5303985" y="1614277"/>
                  </a:cubicBezTo>
                  <a:cubicBezTo>
                    <a:pt x="5306784" y="1613134"/>
                    <a:pt x="5309373" y="1612108"/>
                    <a:pt x="5311799" y="1614534"/>
                  </a:cubicBezTo>
                  <a:cubicBezTo>
                    <a:pt x="5314319" y="1617053"/>
                    <a:pt x="5313852" y="1620365"/>
                    <a:pt x="5311473" y="1622021"/>
                  </a:cubicBezTo>
                  <a:cubicBezTo>
                    <a:pt x="5302516" y="1628249"/>
                    <a:pt x="5308300" y="1633381"/>
                    <a:pt x="5312849" y="1637649"/>
                  </a:cubicBezTo>
                  <a:cubicBezTo>
                    <a:pt x="5318727" y="1643154"/>
                    <a:pt x="5325538" y="1647680"/>
                    <a:pt x="5331906" y="1652671"/>
                  </a:cubicBezTo>
                  <a:cubicBezTo>
                    <a:pt x="5338251" y="1657640"/>
                    <a:pt x="5340793" y="1663704"/>
                    <a:pt x="5334799" y="1670235"/>
                  </a:cubicBezTo>
                  <a:cubicBezTo>
                    <a:pt x="5328640" y="1676953"/>
                    <a:pt x="5322926" y="1674434"/>
                    <a:pt x="5317468" y="1668253"/>
                  </a:cubicBezTo>
                  <a:cubicBezTo>
                    <a:pt x="5305175" y="1654327"/>
                    <a:pt x="5297944" y="1653978"/>
                    <a:pt x="5286771" y="1667950"/>
                  </a:cubicBezTo>
                  <a:cubicBezTo>
                    <a:pt x="5280053" y="1676347"/>
                    <a:pt x="5272029" y="1682621"/>
                    <a:pt x="5262862" y="1687636"/>
                  </a:cubicBezTo>
                  <a:cubicBezTo>
                    <a:pt x="5259176" y="1689666"/>
                    <a:pt x="5258337" y="1691648"/>
                    <a:pt x="5259713" y="1695334"/>
                  </a:cubicBezTo>
                  <a:cubicBezTo>
                    <a:pt x="5261532" y="1700209"/>
                    <a:pt x="5274758" y="1715137"/>
                    <a:pt x="5280263" y="1718240"/>
                  </a:cubicBezTo>
                  <a:cubicBezTo>
                    <a:pt x="5282805" y="1716490"/>
                    <a:pt x="5281756" y="1713831"/>
                    <a:pt x="5281592" y="1711639"/>
                  </a:cubicBezTo>
                  <a:cubicBezTo>
                    <a:pt x="5281196" y="1705481"/>
                    <a:pt x="5280123" y="1699019"/>
                    <a:pt x="5287167" y="1695777"/>
                  </a:cubicBezTo>
                  <a:cubicBezTo>
                    <a:pt x="5294375" y="1692465"/>
                    <a:pt x="5298317" y="1699066"/>
                    <a:pt x="5302912" y="1702308"/>
                  </a:cubicBezTo>
                  <a:cubicBezTo>
                    <a:pt x="5306948" y="1705154"/>
                    <a:pt x="5308767" y="1710846"/>
                    <a:pt x="5314389" y="1712502"/>
                  </a:cubicBezTo>
                  <a:cubicBezTo>
                    <a:pt x="5316091" y="1700792"/>
                    <a:pt x="5306061" y="1694378"/>
                    <a:pt x="5303122" y="1685001"/>
                  </a:cubicBezTo>
                  <a:cubicBezTo>
                    <a:pt x="5301956" y="1681292"/>
                    <a:pt x="5298434" y="1676883"/>
                    <a:pt x="5303005" y="1674201"/>
                  </a:cubicBezTo>
                  <a:cubicBezTo>
                    <a:pt x="5306551" y="1672125"/>
                    <a:pt x="5311636" y="1674434"/>
                    <a:pt x="5313735" y="1677816"/>
                  </a:cubicBezTo>
                  <a:cubicBezTo>
                    <a:pt x="5320057" y="1687986"/>
                    <a:pt x="5330250" y="1694261"/>
                    <a:pt x="5337714" y="1703171"/>
                  </a:cubicBezTo>
                  <a:cubicBezTo>
                    <a:pt x="5344176" y="1710892"/>
                    <a:pt x="5342939" y="1718007"/>
                    <a:pt x="5333935" y="1723185"/>
                  </a:cubicBezTo>
                  <a:cubicBezTo>
                    <a:pt x="5329597" y="1725681"/>
                    <a:pt x="5324745" y="1726707"/>
                    <a:pt x="5327474" y="1733285"/>
                  </a:cubicBezTo>
                  <a:cubicBezTo>
                    <a:pt x="5327614" y="1733612"/>
                    <a:pt x="5327544" y="1734241"/>
                    <a:pt x="5327334" y="1734451"/>
                  </a:cubicBezTo>
                  <a:cubicBezTo>
                    <a:pt x="5313129" y="1746557"/>
                    <a:pt x="5309700" y="1766827"/>
                    <a:pt x="5294142" y="1777977"/>
                  </a:cubicBezTo>
                  <a:cubicBezTo>
                    <a:pt x="5290526" y="1780566"/>
                    <a:pt x="5287471" y="1780240"/>
                    <a:pt x="5284065" y="1778304"/>
                  </a:cubicBezTo>
                  <a:cubicBezTo>
                    <a:pt x="5279563" y="1775738"/>
                    <a:pt x="5275061" y="1773125"/>
                    <a:pt x="5270233" y="1770350"/>
                  </a:cubicBezTo>
                  <a:cubicBezTo>
                    <a:pt x="5268040" y="1776531"/>
                    <a:pt x="5270046" y="1781149"/>
                    <a:pt x="5273685" y="1785185"/>
                  </a:cubicBezTo>
                  <a:cubicBezTo>
                    <a:pt x="5280169" y="1792346"/>
                    <a:pt x="5277604" y="1796474"/>
                    <a:pt x="5270233" y="1801396"/>
                  </a:cubicBezTo>
                  <a:cubicBezTo>
                    <a:pt x="5258057" y="1809537"/>
                    <a:pt x="5246510" y="1818400"/>
                    <a:pt x="5230766" y="1817164"/>
                  </a:cubicBezTo>
                  <a:cubicBezTo>
                    <a:pt x="5226754" y="1816861"/>
                    <a:pt x="5225261" y="1818914"/>
                    <a:pt x="5223861" y="1822366"/>
                  </a:cubicBezTo>
                  <a:cubicBezTo>
                    <a:pt x="5220689" y="1830297"/>
                    <a:pt x="5217493" y="1839184"/>
                    <a:pt x="5206437" y="1837621"/>
                  </a:cubicBezTo>
                  <a:cubicBezTo>
                    <a:pt x="5199369" y="1836618"/>
                    <a:pt x="5191555" y="1821036"/>
                    <a:pt x="5195404" y="1811729"/>
                  </a:cubicBezTo>
                  <a:cubicBezTo>
                    <a:pt x="5203008" y="1793279"/>
                    <a:pt x="5198553" y="1774245"/>
                    <a:pt x="5200769" y="1755631"/>
                  </a:cubicBezTo>
                  <a:cubicBezTo>
                    <a:pt x="5201189" y="1752202"/>
                    <a:pt x="5199299" y="1747024"/>
                    <a:pt x="5203708" y="1746184"/>
                  </a:cubicBezTo>
                  <a:cubicBezTo>
                    <a:pt x="5207323" y="1745484"/>
                    <a:pt x="5209609" y="1749986"/>
                    <a:pt x="5210799" y="1753438"/>
                  </a:cubicBezTo>
                  <a:cubicBezTo>
                    <a:pt x="5214298" y="1763608"/>
                    <a:pt x="5219803" y="1773382"/>
                    <a:pt x="5216350" y="1784975"/>
                  </a:cubicBezTo>
                  <a:cubicBezTo>
                    <a:pt x="5215231" y="1788730"/>
                    <a:pt x="5216397" y="1792742"/>
                    <a:pt x="5221319" y="1796591"/>
                  </a:cubicBezTo>
                  <a:cubicBezTo>
                    <a:pt x="5225331" y="1775971"/>
                    <a:pt x="5217843" y="1756914"/>
                    <a:pt x="5219639" y="1737064"/>
                  </a:cubicBezTo>
                  <a:cubicBezTo>
                    <a:pt x="5229669" y="1741239"/>
                    <a:pt x="5230766" y="1751432"/>
                    <a:pt x="5239256" y="1757357"/>
                  </a:cubicBezTo>
                  <a:cubicBezTo>
                    <a:pt x="5238766" y="1749730"/>
                    <a:pt x="5238487" y="1743945"/>
                    <a:pt x="5237973" y="1738183"/>
                  </a:cubicBezTo>
                  <a:cubicBezTo>
                    <a:pt x="5237484" y="1732982"/>
                    <a:pt x="5240213" y="1728900"/>
                    <a:pt x="5244248" y="1727383"/>
                  </a:cubicBezTo>
                  <a:cubicBezTo>
                    <a:pt x="5248983" y="1725587"/>
                    <a:pt x="5251129" y="1730393"/>
                    <a:pt x="5252878" y="1733985"/>
                  </a:cubicBezTo>
                  <a:cubicBezTo>
                    <a:pt x="5255958" y="1740236"/>
                    <a:pt x="5259899" y="1745601"/>
                    <a:pt x="5267714" y="1749869"/>
                  </a:cubicBezTo>
                  <a:cubicBezTo>
                    <a:pt x="5264051" y="1736224"/>
                    <a:pt x="5261393" y="1723721"/>
                    <a:pt x="5257264" y="1711732"/>
                  </a:cubicBezTo>
                  <a:cubicBezTo>
                    <a:pt x="5254442" y="1703545"/>
                    <a:pt x="5244808" y="1703731"/>
                    <a:pt x="5238370" y="1699976"/>
                  </a:cubicBezTo>
                  <a:cubicBezTo>
                    <a:pt x="5236644" y="1698973"/>
                    <a:pt x="5235104" y="1701749"/>
                    <a:pt x="5234498" y="1703755"/>
                  </a:cubicBezTo>
                  <a:cubicBezTo>
                    <a:pt x="5231699" y="1712921"/>
                    <a:pt x="5226404" y="1711989"/>
                    <a:pt x="5221319" y="1706297"/>
                  </a:cubicBezTo>
                  <a:cubicBezTo>
                    <a:pt x="5210076" y="1693655"/>
                    <a:pt x="5193328" y="1689619"/>
                    <a:pt x="5180266" y="1679379"/>
                  </a:cubicBezTo>
                  <a:cubicBezTo>
                    <a:pt x="5171728" y="1672685"/>
                    <a:pt x="5157406" y="1673314"/>
                    <a:pt x="5145673" y="1670772"/>
                  </a:cubicBezTo>
                  <a:cubicBezTo>
                    <a:pt x="5142151" y="1670002"/>
                    <a:pt x="5138489" y="1669909"/>
                    <a:pt x="5135013" y="1669023"/>
                  </a:cubicBezTo>
                  <a:cubicBezTo>
                    <a:pt x="5126593" y="1666853"/>
                    <a:pt x="5121811" y="1667366"/>
                    <a:pt x="5126336" y="1678050"/>
                  </a:cubicBezTo>
                  <a:cubicBezTo>
                    <a:pt x="5130302" y="1687427"/>
                    <a:pt x="5122535" y="1693001"/>
                    <a:pt x="5117496" y="1698576"/>
                  </a:cubicBezTo>
                  <a:cubicBezTo>
                    <a:pt x="5114860" y="1701492"/>
                    <a:pt x="5109589" y="1699859"/>
                    <a:pt x="5106790" y="1696220"/>
                  </a:cubicBezTo>
                  <a:cubicBezTo>
                    <a:pt x="5104200" y="1692838"/>
                    <a:pt x="5104434" y="1689106"/>
                    <a:pt x="5108189" y="1686727"/>
                  </a:cubicBezTo>
                  <a:cubicBezTo>
                    <a:pt x="5118616" y="1680172"/>
                    <a:pt x="5109565" y="1673688"/>
                    <a:pt x="5107396" y="1668300"/>
                  </a:cubicBezTo>
                  <a:cubicBezTo>
                    <a:pt x="5104830" y="1661955"/>
                    <a:pt x="5099815" y="1664871"/>
                    <a:pt x="5095733" y="1668626"/>
                  </a:cubicBezTo>
                  <a:cubicBezTo>
                    <a:pt x="5092958" y="1671169"/>
                    <a:pt x="5089715" y="1669116"/>
                    <a:pt x="5086543" y="1668579"/>
                  </a:cubicBezTo>
                  <a:cubicBezTo>
                    <a:pt x="5068349" y="1665617"/>
                    <a:pt x="5053304" y="1655097"/>
                    <a:pt x="5036906" y="1647959"/>
                  </a:cubicBezTo>
                  <a:cubicBezTo>
                    <a:pt x="5030888" y="1645347"/>
                    <a:pt x="5027365" y="1645254"/>
                    <a:pt x="5022304" y="1650479"/>
                  </a:cubicBezTo>
                  <a:cubicBezTo>
                    <a:pt x="5012344" y="1660765"/>
                    <a:pt x="5003037" y="1658713"/>
                    <a:pt x="4996739" y="1645767"/>
                  </a:cubicBezTo>
                  <a:cubicBezTo>
                    <a:pt x="4992983" y="1638069"/>
                    <a:pt x="4989112" y="1630535"/>
                    <a:pt x="4983257" y="1624191"/>
                  </a:cubicBezTo>
                  <a:cubicBezTo>
                    <a:pt x="4981204" y="1621975"/>
                    <a:pt x="4979897" y="1619852"/>
                    <a:pt x="4980761" y="1616610"/>
                  </a:cubicBezTo>
                  <a:cubicBezTo>
                    <a:pt x="4982557" y="1609892"/>
                    <a:pt x="4978778" y="1605087"/>
                    <a:pt x="4974836" y="1600305"/>
                  </a:cubicBezTo>
                  <a:cubicBezTo>
                    <a:pt x="4961424" y="1584047"/>
                    <a:pt x="4951697" y="1565900"/>
                    <a:pt x="4945166" y="1545723"/>
                  </a:cubicBezTo>
                  <a:cubicBezTo>
                    <a:pt x="4942833" y="1538539"/>
                    <a:pt x="4935065" y="1533873"/>
                    <a:pt x="4933526" y="1525336"/>
                  </a:cubicBezTo>
                  <a:cubicBezTo>
                    <a:pt x="4932593" y="1520181"/>
                    <a:pt x="4932663" y="1518012"/>
                    <a:pt x="4938238" y="1517149"/>
                  </a:cubicBezTo>
                  <a:cubicBezTo>
                    <a:pt x="4953633" y="1514770"/>
                    <a:pt x="4970544" y="1515189"/>
                    <a:pt x="4983887" y="1508542"/>
                  </a:cubicBezTo>
                  <a:cubicBezTo>
                    <a:pt x="4997835" y="1501614"/>
                    <a:pt x="5013650" y="1500914"/>
                    <a:pt x="5029045" y="1492214"/>
                  </a:cubicBezTo>
                  <a:cubicBezTo>
                    <a:pt x="5022164" y="1489578"/>
                    <a:pt x="5017639" y="1491141"/>
                    <a:pt x="5013323" y="1492354"/>
                  </a:cubicBezTo>
                  <a:cubicBezTo>
                    <a:pt x="4987548" y="1499561"/>
                    <a:pt x="4961727" y="1506582"/>
                    <a:pt x="4936138" y="1514396"/>
                  </a:cubicBezTo>
                  <a:cubicBezTo>
                    <a:pt x="4928138" y="1516846"/>
                    <a:pt x="4922213" y="1513417"/>
                    <a:pt x="4917151" y="1509335"/>
                  </a:cubicBezTo>
                  <a:cubicBezTo>
                    <a:pt x="4908358" y="1502267"/>
                    <a:pt x="4900007" y="1494383"/>
                    <a:pt x="4892870" y="1485682"/>
                  </a:cubicBezTo>
                  <a:cubicBezTo>
                    <a:pt x="4889534" y="1481624"/>
                    <a:pt x="4881813" y="1474673"/>
                    <a:pt x="4897908" y="1472877"/>
                  </a:cubicBezTo>
                  <a:cubicBezTo>
                    <a:pt x="4911553" y="1471360"/>
                    <a:pt x="4925315" y="1463943"/>
                    <a:pt x="4939147" y="1459418"/>
                  </a:cubicBezTo>
                  <a:cubicBezTo>
                    <a:pt x="4945936" y="1457202"/>
                    <a:pt x="4952163" y="1455196"/>
                    <a:pt x="4959814" y="1458718"/>
                  </a:cubicBezTo>
                  <a:cubicBezTo>
                    <a:pt x="4967605" y="1462287"/>
                    <a:pt x="4970287" y="1452677"/>
                    <a:pt x="4977215" y="1449644"/>
                  </a:cubicBezTo>
                  <a:cubicBezTo>
                    <a:pt x="4971664" y="1446379"/>
                    <a:pt x="4968142" y="1449084"/>
                    <a:pt x="4964503" y="1449807"/>
                  </a:cubicBezTo>
                  <a:cubicBezTo>
                    <a:pt x="4940944" y="1454403"/>
                    <a:pt x="4917385" y="1458998"/>
                    <a:pt x="4893849" y="1463616"/>
                  </a:cubicBezTo>
                  <a:cubicBezTo>
                    <a:pt x="4889534" y="1464456"/>
                    <a:pt x="4884682" y="1467022"/>
                    <a:pt x="4881113" y="1463360"/>
                  </a:cubicBezTo>
                  <a:cubicBezTo>
                    <a:pt x="4876518" y="1458625"/>
                    <a:pt x="4882233" y="1454683"/>
                    <a:pt x="4884425" y="1451953"/>
                  </a:cubicBezTo>
                  <a:cubicBezTo>
                    <a:pt x="4893032" y="1441247"/>
                    <a:pt x="4889884" y="1426995"/>
                    <a:pt x="4896392" y="1415775"/>
                  </a:cubicBezTo>
                  <a:cubicBezTo>
                    <a:pt x="4898118" y="1412813"/>
                    <a:pt x="4896695" y="1410154"/>
                    <a:pt x="4892589" y="1410434"/>
                  </a:cubicBezTo>
                  <a:cubicBezTo>
                    <a:pt x="4885009" y="1410947"/>
                    <a:pt x="4877148" y="1409174"/>
                    <a:pt x="4869964" y="1413209"/>
                  </a:cubicBezTo>
                  <a:cubicBezTo>
                    <a:pt x="4864552" y="1416242"/>
                    <a:pt x="4858697" y="1417688"/>
                    <a:pt x="4852493" y="1417688"/>
                  </a:cubicBezTo>
                  <a:cubicBezTo>
                    <a:pt x="4831616" y="1417735"/>
                    <a:pt x="4813026" y="1425595"/>
                    <a:pt x="4794481" y="1434273"/>
                  </a:cubicBezTo>
                  <a:cubicBezTo>
                    <a:pt x="4803695" y="1436302"/>
                    <a:pt x="4812746" y="1437305"/>
                    <a:pt x="4821353" y="1440571"/>
                  </a:cubicBezTo>
                  <a:cubicBezTo>
                    <a:pt x="4826111" y="1442390"/>
                    <a:pt x="4829120" y="1439054"/>
                    <a:pt x="4831406" y="1435649"/>
                  </a:cubicBezTo>
                  <a:cubicBezTo>
                    <a:pt x="4836818" y="1427601"/>
                    <a:pt x="4844888" y="1424079"/>
                    <a:pt x="4853822" y="1422470"/>
                  </a:cubicBezTo>
                  <a:cubicBezTo>
                    <a:pt x="4858627" y="1421607"/>
                    <a:pt x="4864599" y="1417455"/>
                    <a:pt x="4868378" y="1423333"/>
                  </a:cubicBezTo>
                  <a:cubicBezTo>
                    <a:pt x="4872133" y="1429164"/>
                    <a:pt x="4874046" y="1436232"/>
                    <a:pt x="4870313" y="1442926"/>
                  </a:cubicBezTo>
                  <a:cubicBezTo>
                    <a:pt x="4867141" y="1448664"/>
                    <a:pt x="4864879" y="1454613"/>
                    <a:pt x="4862919" y="1460841"/>
                  </a:cubicBezTo>
                  <a:cubicBezTo>
                    <a:pt x="4859514" y="1471734"/>
                    <a:pt x="4849950" y="1476959"/>
                    <a:pt x="4840433" y="1470637"/>
                  </a:cubicBezTo>
                  <a:cubicBezTo>
                    <a:pt x="4828887" y="1462940"/>
                    <a:pt x="4819650" y="1466719"/>
                    <a:pt x="4810063" y="1472340"/>
                  </a:cubicBezTo>
                  <a:cubicBezTo>
                    <a:pt x="4792265" y="1482790"/>
                    <a:pt x="4772299" y="1485962"/>
                    <a:pt x="4752588" y="1489741"/>
                  </a:cubicBezTo>
                  <a:cubicBezTo>
                    <a:pt x="4745684" y="1491071"/>
                    <a:pt x="4739549" y="1492680"/>
                    <a:pt x="4733578" y="1496669"/>
                  </a:cubicBezTo>
                  <a:cubicBezTo>
                    <a:pt x="4719746" y="1505929"/>
                    <a:pt x="4702578" y="1505019"/>
                    <a:pt x="4687463" y="1510594"/>
                  </a:cubicBezTo>
                  <a:cubicBezTo>
                    <a:pt x="4684827" y="1511574"/>
                    <a:pt x="4681725" y="1511504"/>
                    <a:pt x="4679299" y="1512787"/>
                  </a:cubicBezTo>
                  <a:cubicBezTo>
                    <a:pt x="4653034" y="1526712"/>
                    <a:pt x="4622758" y="1530538"/>
                    <a:pt x="4596913" y="1544953"/>
                  </a:cubicBezTo>
                  <a:cubicBezTo>
                    <a:pt x="4581354" y="1553630"/>
                    <a:pt x="4563604" y="1558832"/>
                    <a:pt x="4550751" y="1572198"/>
                  </a:cubicBezTo>
                  <a:cubicBezTo>
                    <a:pt x="4548395" y="1574647"/>
                    <a:pt x="4545480" y="1576046"/>
                    <a:pt x="4542004" y="1574157"/>
                  </a:cubicBezTo>
                  <a:cubicBezTo>
                    <a:pt x="4539718" y="1572921"/>
                    <a:pt x="4538249" y="1570915"/>
                    <a:pt x="4538038" y="1568372"/>
                  </a:cubicBezTo>
                  <a:cubicBezTo>
                    <a:pt x="4537712" y="1564267"/>
                    <a:pt x="4540814" y="1562961"/>
                    <a:pt x="4543917" y="1561748"/>
                  </a:cubicBezTo>
                  <a:cubicBezTo>
                    <a:pt x="4564980" y="1553420"/>
                    <a:pt x="4583267" y="1539798"/>
                    <a:pt x="4604097" y="1530864"/>
                  </a:cubicBezTo>
                  <a:cubicBezTo>
                    <a:pt x="4619445" y="1524286"/>
                    <a:pt x="4634980" y="1519411"/>
                    <a:pt x="4651168" y="1515423"/>
                  </a:cubicBezTo>
                  <a:cubicBezTo>
                    <a:pt x="4664534" y="1512134"/>
                    <a:pt x="4677480" y="1505929"/>
                    <a:pt x="4689702" y="1499351"/>
                  </a:cubicBezTo>
                  <a:cubicBezTo>
                    <a:pt x="4713378" y="1486592"/>
                    <a:pt x="4739106" y="1481600"/>
                    <a:pt x="4765021" y="1476819"/>
                  </a:cubicBezTo>
                  <a:cubicBezTo>
                    <a:pt x="4767004" y="1476445"/>
                    <a:pt x="4769150" y="1476515"/>
                    <a:pt x="4770946" y="1475769"/>
                  </a:cubicBezTo>
                  <a:cubicBezTo>
                    <a:pt x="4774072" y="1474486"/>
                    <a:pt x="4779366" y="1474439"/>
                    <a:pt x="4778597" y="1469728"/>
                  </a:cubicBezTo>
                  <a:cubicBezTo>
                    <a:pt x="4777990" y="1465926"/>
                    <a:pt x="4773138" y="1466789"/>
                    <a:pt x="4770293" y="1466998"/>
                  </a:cubicBezTo>
                  <a:cubicBezTo>
                    <a:pt x="4759913" y="1467745"/>
                    <a:pt x="4750349" y="1463570"/>
                    <a:pt x="4740506" y="1462543"/>
                  </a:cubicBezTo>
                  <a:cubicBezTo>
                    <a:pt x="4725274" y="1460934"/>
                    <a:pt x="4709016" y="1458811"/>
                    <a:pt x="4696070" y="1471594"/>
                  </a:cubicBezTo>
                  <a:cubicBezTo>
                    <a:pt x="4693388" y="1474230"/>
                    <a:pt x="4688979" y="1475372"/>
                    <a:pt x="4685177" y="1476562"/>
                  </a:cubicBezTo>
                  <a:cubicBezTo>
                    <a:pt x="4665210" y="1482767"/>
                    <a:pt x="4644311" y="1486825"/>
                    <a:pt x="4625463" y="1495433"/>
                  </a:cubicBezTo>
                  <a:cubicBezTo>
                    <a:pt x="4611771" y="1501684"/>
                    <a:pt x="4598802" y="1508378"/>
                    <a:pt x="4583640" y="1509778"/>
                  </a:cubicBezTo>
                  <a:cubicBezTo>
                    <a:pt x="4578929" y="1510198"/>
                    <a:pt x="4575453" y="1512764"/>
                    <a:pt x="4572234" y="1516099"/>
                  </a:cubicBezTo>
                  <a:cubicBezTo>
                    <a:pt x="4561108" y="1527669"/>
                    <a:pt x="4543753" y="1528438"/>
                    <a:pt x="4531950" y="1539168"/>
                  </a:cubicBezTo>
                  <a:cubicBezTo>
                    <a:pt x="4529221" y="1541641"/>
                    <a:pt x="4524276" y="1540288"/>
                    <a:pt x="4522247" y="1536999"/>
                  </a:cubicBezTo>
                  <a:cubicBezTo>
                    <a:pt x="4519565" y="1532660"/>
                    <a:pt x="4523600" y="1531004"/>
                    <a:pt x="4526726" y="1528858"/>
                  </a:cubicBezTo>
                  <a:cubicBezTo>
                    <a:pt x="4553107" y="1510734"/>
                    <a:pt x="4582007" y="1497812"/>
                    <a:pt x="4611351" y="1485216"/>
                  </a:cubicBezTo>
                  <a:cubicBezTo>
                    <a:pt x="4631691" y="1476492"/>
                    <a:pt x="4652358" y="1470824"/>
                    <a:pt x="4673794" y="1466719"/>
                  </a:cubicBezTo>
                  <a:cubicBezTo>
                    <a:pt x="4678296" y="1465856"/>
                    <a:pt x="4682728" y="1463010"/>
                    <a:pt x="4683334" y="1458648"/>
                  </a:cubicBezTo>
                  <a:cubicBezTo>
                    <a:pt x="4683871" y="1454752"/>
                    <a:pt x="4678879" y="1453236"/>
                    <a:pt x="4675660" y="1452047"/>
                  </a:cubicBezTo>
                  <a:cubicBezTo>
                    <a:pt x="4666540" y="1448664"/>
                    <a:pt x="4661012" y="1442577"/>
                    <a:pt x="4658633" y="1433083"/>
                  </a:cubicBezTo>
                  <a:cubicBezTo>
                    <a:pt x="4656836" y="1425875"/>
                    <a:pt x="4654247" y="1418901"/>
                    <a:pt x="4644917" y="1418528"/>
                  </a:cubicBezTo>
                  <a:cubicBezTo>
                    <a:pt x="4644194" y="1418504"/>
                    <a:pt x="4643098" y="1417968"/>
                    <a:pt x="4642864" y="1417385"/>
                  </a:cubicBezTo>
                  <a:cubicBezTo>
                    <a:pt x="4635213" y="1398491"/>
                    <a:pt x="4621008" y="1399354"/>
                    <a:pt x="4604727" y="1403716"/>
                  </a:cubicBezTo>
                  <a:cubicBezTo>
                    <a:pt x="4600225" y="1404905"/>
                    <a:pt x="4595186" y="1403646"/>
                    <a:pt x="4591548" y="1407891"/>
                  </a:cubicBezTo>
                  <a:cubicBezTo>
                    <a:pt x="4590545" y="1409057"/>
                    <a:pt x="4588865" y="1410294"/>
                    <a:pt x="4587466" y="1410317"/>
                  </a:cubicBezTo>
                  <a:cubicBezTo>
                    <a:pt x="4565306" y="1410993"/>
                    <a:pt x="4547042" y="1426505"/>
                    <a:pt x="4524510" y="1426458"/>
                  </a:cubicBezTo>
                  <a:cubicBezTo>
                    <a:pt x="4517745" y="1426435"/>
                    <a:pt x="4511540" y="1431403"/>
                    <a:pt x="4503960" y="1431940"/>
                  </a:cubicBezTo>
                  <a:cubicBezTo>
                    <a:pt x="4491340" y="1432826"/>
                    <a:pt x="4479934" y="1431100"/>
                    <a:pt x="4468948" y="1424826"/>
                  </a:cubicBezTo>
                  <a:cubicBezTo>
                    <a:pt x="4459711" y="1419554"/>
                    <a:pt x="4449891" y="1425222"/>
                    <a:pt x="4440747" y="1425782"/>
                  </a:cubicBezTo>
                  <a:cubicBezTo>
                    <a:pt x="4429364" y="1426505"/>
                    <a:pt x="4421363" y="1422540"/>
                    <a:pt x="4412709" y="1417688"/>
                  </a:cubicBezTo>
                  <a:cubicBezTo>
                    <a:pt x="4409187" y="1415705"/>
                    <a:pt x="4406108" y="1413256"/>
                    <a:pt x="4401630" y="1413489"/>
                  </a:cubicBezTo>
                  <a:cubicBezTo>
                    <a:pt x="4385115" y="1414376"/>
                    <a:pt x="4378001" y="1408054"/>
                    <a:pt x="4380263" y="1391307"/>
                  </a:cubicBezTo>
                  <a:cubicBezTo>
                    <a:pt x="4382922" y="1371783"/>
                    <a:pt x="4386538" y="1352259"/>
                    <a:pt x="4393326" y="1333575"/>
                  </a:cubicBezTo>
                  <a:cubicBezTo>
                    <a:pt x="4393886" y="1332059"/>
                    <a:pt x="4394399" y="1330473"/>
                    <a:pt x="4395238" y="1329120"/>
                  </a:cubicBezTo>
                  <a:cubicBezTo>
                    <a:pt x="4398877" y="1323172"/>
                    <a:pt x="4403286" y="1316034"/>
                    <a:pt x="4410540" y="1317224"/>
                  </a:cubicBezTo>
                  <a:cubicBezTo>
                    <a:pt x="4418028" y="1318437"/>
                    <a:pt x="4422809" y="1326135"/>
                    <a:pt x="4427591" y="1331896"/>
                  </a:cubicBezTo>
                  <a:cubicBezTo>
                    <a:pt x="4430484" y="1335395"/>
                    <a:pt x="4425818" y="1336025"/>
                    <a:pt x="4423183" y="1336561"/>
                  </a:cubicBezTo>
                  <a:cubicBezTo>
                    <a:pt x="4415975" y="1338031"/>
                    <a:pt x="4414156" y="1343256"/>
                    <a:pt x="4415299" y="1349390"/>
                  </a:cubicBezTo>
                  <a:cubicBezTo>
                    <a:pt x="4418588" y="1366931"/>
                    <a:pt x="4426495" y="1382070"/>
                    <a:pt x="4439954" y="1394082"/>
                  </a:cubicBezTo>
                  <a:cubicBezTo>
                    <a:pt x="4451873" y="1404742"/>
                    <a:pt x="4467431" y="1401547"/>
                    <a:pt x="4481264" y="1404252"/>
                  </a:cubicBezTo>
                  <a:cubicBezTo>
                    <a:pt x="4495446" y="1407028"/>
                    <a:pt x="4509278" y="1404182"/>
                    <a:pt x="4518305" y="1390280"/>
                  </a:cubicBezTo>
                  <a:cubicBezTo>
                    <a:pt x="4520894" y="1386292"/>
                    <a:pt x="4525979" y="1385685"/>
                    <a:pt x="4530481" y="1386152"/>
                  </a:cubicBezTo>
                  <a:cubicBezTo>
                    <a:pt x="4534586" y="1386571"/>
                    <a:pt x="4538622" y="1388298"/>
                    <a:pt x="4539905" y="1382279"/>
                  </a:cubicBezTo>
                  <a:cubicBezTo>
                    <a:pt x="4541024" y="1376961"/>
                    <a:pt x="4537665" y="1374722"/>
                    <a:pt x="4534120" y="1371526"/>
                  </a:cubicBezTo>
                  <a:cubicBezTo>
                    <a:pt x="4522877" y="1361496"/>
                    <a:pt x="4508625" y="1361403"/>
                    <a:pt x="4495259" y="1358954"/>
                  </a:cubicBezTo>
                  <a:cubicBezTo>
                    <a:pt x="4478675" y="1355921"/>
                    <a:pt x="4471234" y="1344398"/>
                    <a:pt x="4466452" y="1330333"/>
                  </a:cubicBezTo>
                  <a:cubicBezTo>
                    <a:pt x="4464866" y="1325668"/>
                    <a:pt x="4463070" y="1322519"/>
                    <a:pt x="4458428" y="1320723"/>
                  </a:cubicBezTo>
                  <a:cubicBezTo>
                    <a:pt x="4447348" y="1316431"/>
                    <a:pt x="4443849" y="1307521"/>
                    <a:pt x="4444456" y="1296441"/>
                  </a:cubicBezTo>
                  <a:cubicBezTo>
                    <a:pt x="4444782" y="1290493"/>
                    <a:pt x="4443989" y="1285408"/>
                    <a:pt x="4438694" y="1281419"/>
                  </a:cubicBezTo>
                  <a:cubicBezTo>
                    <a:pt x="4430740" y="1275401"/>
                    <a:pt x="4433329" y="1269243"/>
                    <a:pt x="4440304" y="1264928"/>
                  </a:cubicBezTo>
                  <a:cubicBezTo>
                    <a:pt x="4446835" y="1260892"/>
                    <a:pt x="4454159" y="1258140"/>
                    <a:pt x="4457891" y="1250699"/>
                  </a:cubicBezTo>
                  <a:cubicBezTo>
                    <a:pt x="4458894" y="1248693"/>
                    <a:pt x="4460691" y="1247737"/>
                    <a:pt x="4462883" y="1248833"/>
                  </a:cubicBezTo>
                  <a:cubicBezTo>
                    <a:pt x="4464959" y="1249859"/>
                    <a:pt x="4465519" y="1251935"/>
                    <a:pt x="4465239" y="1254011"/>
                  </a:cubicBezTo>
                  <a:cubicBezTo>
                    <a:pt x="4464236" y="1261219"/>
                    <a:pt x="4462906" y="1268333"/>
                    <a:pt x="4459851" y="1275098"/>
                  </a:cubicBezTo>
                  <a:cubicBezTo>
                    <a:pt x="4456888" y="1281699"/>
                    <a:pt x="4459431" y="1284871"/>
                    <a:pt x="4466429" y="1282422"/>
                  </a:cubicBezTo>
                  <a:cubicBezTo>
                    <a:pt x="4476109" y="1279017"/>
                    <a:pt x="4483783" y="1279716"/>
                    <a:pt x="4488425" y="1290213"/>
                  </a:cubicBezTo>
                  <a:cubicBezTo>
                    <a:pt x="4489614" y="1292872"/>
                    <a:pt x="4492087" y="1294925"/>
                    <a:pt x="4495236" y="1294482"/>
                  </a:cubicBezTo>
                  <a:cubicBezTo>
                    <a:pt x="4502304" y="1293479"/>
                    <a:pt x="4505266" y="1297584"/>
                    <a:pt x="4509768" y="1302319"/>
                  </a:cubicBezTo>
                  <a:cubicBezTo>
                    <a:pt x="4514176" y="1306937"/>
                    <a:pt x="4522690" y="1308220"/>
                    <a:pt x="4529688" y="1309573"/>
                  </a:cubicBezTo>
                  <a:cubicBezTo>
                    <a:pt x="4533163" y="1310250"/>
                    <a:pt x="4537152" y="1308780"/>
                    <a:pt x="4539135" y="1312816"/>
                  </a:cubicBezTo>
                  <a:cubicBezTo>
                    <a:pt x="4541887" y="1318367"/>
                    <a:pt x="4544896" y="1316781"/>
                    <a:pt x="4548628" y="1313958"/>
                  </a:cubicBezTo>
                  <a:cubicBezTo>
                    <a:pt x="4552594" y="1310973"/>
                    <a:pt x="4554950" y="1308150"/>
                    <a:pt x="4551964" y="1302902"/>
                  </a:cubicBezTo>
                  <a:cubicBezTo>
                    <a:pt x="4547369" y="1294831"/>
                    <a:pt x="4543147" y="1286504"/>
                    <a:pt x="4539065" y="1278154"/>
                  </a:cubicBezTo>
                  <a:cubicBezTo>
                    <a:pt x="4538109" y="1276217"/>
                    <a:pt x="4536196" y="1273932"/>
                    <a:pt x="4538179" y="1271412"/>
                  </a:cubicBezTo>
                  <a:cubicBezTo>
                    <a:pt x="4543543" y="1268963"/>
                    <a:pt x="4547532" y="1279157"/>
                    <a:pt x="4551894" y="1274001"/>
                  </a:cubicBezTo>
                  <a:cubicBezTo>
                    <a:pt x="4556909" y="1268077"/>
                    <a:pt x="4551894" y="1262689"/>
                    <a:pt x="4548582" y="1256880"/>
                  </a:cubicBezTo>
                  <a:cubicBezTo>
                    <a:pt x="4545106" y="1250769"/>
                    <a:pt x="4544873" y="1242885"/>
                    <a:pt x="4542447" y="1236074"/>
                  </a:cubicBezTo>
                  <a:cubicBezTo>
                    <a:pt x="4539741" y="1228493"/>
                    <a:pt x="4537199" y="1220236"/>
                    <a:pt x="4525559" y="1224341"/>
                  </a:cubicBezTo>
                  <a:cubicBezTo>
                    <a:pt x="4520754" y="1226044"/>
                    <a:pt x="4515576" y="1223875"/>
                    <a:pt x="4512800" y="1219373"/>
                  </a:cubicBezTo>
                  <a:cubicBezTo>
                    <a:pt x="4509814" y="1214521"/>
                    <a:pt x="4510864" y="1209483"/>
                    <a:pt x="4513943" y="1204631"/>
                  </a:cubicBezTo>
                  <a:cubicBezTo>
                    <a:pt x="4527798" y="1182845"/>
                    <a:pt x="4539555" y="1160499"/>
                    <a:pt x="4533327" y="1133207"/>
                  </a:cubicBezTo>
                  <a:cubicBezTo>
                    <a:pt x="4532907" y="1131411"/>
                    <a:pt x="4534003" y="1129265"/>
                    <a:pt x="4534330" y="1127259"/>
                  </a:cubicBezTo>
                  <a:cubicBezTo>
                    <a:pt x="4534610" y="1125580"/>
                    <a:pt x="4534540" y="1124017"/>
                    <a:pt x="4530994" y="1122921"/>
                  </a:cubicBezTo>
                  <a:cubicBezTo>
                    <a:pt x="4530294" y="1131038"/>
                    <a:pt x="4528009" y="1139295"/>
                    <a:pt x="4528452" y="1146713"/>
                  </a:cubicBezTo>
                  <a:cubicBezTo>
                    <a:pt x="4529758" y="1169619"/>
                    <a:pt x="4518865" y="1187020"/>
                    <a:pt x="4505709" y="1203511"/>
                  </a:cubicBezTo>
                  <a:cubicBezTo>
                    <a:pt x="4501300" y="1209039"/>
                    <a:pt x="4498431" y="1215081"/>
                    <a:pt x="4495073" y="1221006"/>
                  </a:cubicBezTo>
                  <a:cubicBezTo>
                    <a:pt x="4491014" y="1228143"/>
                    <a:pt x="4485509" y="1234068"/>
                    <a:pt x="4480027" y="1240039"/>
                  </a:cubicBezTo>
                  <a:cubicBezTo>
                    <a:pt x="4477765" y="1242488"/>
                    <a:pt x="4475012" y="1245194"/>
                    <a:pt x="4471770" y="1242722"/>
                  </a:cubicBezTo>
                  <a:cubicBezTo>
                    <a:pt x="4468411" y="1240156"/>
                    <a:pt x="4471047" y="1236820"/>
                    <a:pt x="4472307" y="1233951"/>
                  </a:cubicBezTo>
                  <a:cubicBezTo>
                    <a:pt x="4472796" y="1232855"/>
                    <a:pt x="4473473" y="1231829"/>
                    <a:pt x="4474080" y="1230779"/>
                  </a:cubicBezTo>
                  <a:cubicBezTo>
                    <a:pt x="4475712" y="1227910"/>
                    <a:pt x="4477742" y="1224761"/>
                    <a:pt x="4473963" y="1222312"/>
                  </a:cubicBezTo>
                  <a:cubicBezTo>
                    <a:pt x="4471234" y="1220539"/>
                    <a:pt x="4468505" y="1221799"/>
                    <a:pt x="4466475" y="1224271"/>
                  </a:cubicBezTo>
                  <a:cubicBezTo>
                    <a:pt x="4464283" y="1226907"/>
                    <a:pt x="4462370" y="1231829"/>
                    <a:pt x="4458265" y="1227420"/>
                  </a:cubicBezTo>
                  <a:cubicBezTo>
                    <a:pt x="4454183" y="1223012"/>
                    <a:pt x="4460294" y="1221799"/>
                    <a:pt x="4461857" y="1219046"/>
                  </a:cubicBezTo>
                  <a:cubicBezTo>
                    <a:pt x="4464749" y="1213891"/>
                    <a:pt x="4468831" y="1209109"/>
                    <a:pt x="4468691" y="1202508"/>
                  </a:cubicBezTo>
                  <a:cubicBezTo>
                    <a:pt x="4465146" y="1200992"/>
                    <a:pt x="4462253" y="1202602"/>
                    <a:pt x="4459478" y="1204048"/>
                  </a:cubicBezTo>
                  <a:cubicBezTo>
                    <a:pt x="4454043" y="1206893"/>
                    <a:pt x="4449097" y="1206660"/>
                    <a:pt x="4445575" y="1201389"/>
                  </a:cubicBezTo>
                  <a:cubicBezTo>
                    <a:pt x="4442240" y="1196374"/>
                    <a:pt x="4443593" y="1191615"/>
                    <a:pt x="4447185" y="1186903"/>
                  </a:cubicBezTo>
                  <a:cubicBezTo>
                    <a:pt x="4453366" y="1178786"/>
                    <a:pt x="4459338" y="1170412"/>
                    <a:pt x="4459314" y="1156510"/>
                  </a:cubicBezTo>
                  <a:cubicBezTo>
                    <a:pt x="4449447" y="1165444"/>
                    <a:pt x="4442939" y="1173328"/>
                    <a:pt x="4438158" y="1182565"/>
                  </a:cubicBezTo>
                  <a:cubicBezTo>
                    <a:pt x="4435242" y="1188186"/>
                    <a:pt x="4432210" y="1194344"/>
                    <a:pt x="4424559" y="1190519"/>
                  </a:cubicBezTo>
                  <a:cubicBezTo>
                    <a:pt x="4417001" y="1186740"/>
                    <a:pt x="4420127" y="1181142"/>
                    <a:pt x="4422763" y="1175054"/>
                  </a:cubicBezTo>
                  <a:cubicBezTo>
                    <a:pt x="4430857" y="1156370"/>
                    <a:pt x="4438181" y="1137359"/>
                    <a:pt x="4446462" y="1116879"/>
                  </a:cubicBezTo>
                  <a:cubicBezTo>
                    <a:pt x="4436898" y="1121871"/>
                    <a:pt x="4432560" y="1129522"/>
                    <a:pt x="4429900" y="1136450"/>
                  </a:cubicBezTo>
                  <a:cubicBezTo>
                    <a:pt x="4421247" y="1159076"/>
                    <a:pt x="4408324" y="1179696"/>
                    <a:pt x="4399880" y="1202368"/>
                  </a:cubicBezTo>
                  <a:cubicBezTo>
                    <a:pt x="4397174" y="1209599"/>
                    <a:pt x="4402190" y="1218090"/>
                    <a:pt x="4394002" y="1224761"/>
                  </a:cubicBezTo>
                  <a:cubicBezTo>
                    <a:pt x="4377534" y="1238150"/>
                    <a:pt x="4362023" y="1234651"/>
                    <a:pt x="4356285" y="1214124"/>
                  </a:cubicBezTo>
                  <a:cubicBezTo>
                    <a:pt x="4347561" y="1221822"/>
                    <a:pt x="4342313" y="1229543"/>
                    <a:pt x="4346791" y="1241532"/>
                  </a:cubicBezTo>
                  <a:cubicBezTo>
                    <a:pt x="4348727" y="1246710"/>
                    <a:pt x="4348750" y="1252612"/>
                    <a:pt x="4349660" y="1258187"/>
                  </a:cubicBezTo>
                  <a:cubicBezTo>
                    <a:pt x="4350266" y="1261919"/>
                    <a:pt x="4348914" y="1263808"/>
                    <a:pt x="4345205" y="1265488"/>
                  </a:cubicBezTo>
                  <a:cubicBezTo>
                    <a:pt x="4336178" y="1269570"/>
                    <a:pt x="4336318" y="1269873"/>
                    <a:pt x="4336248" y="1281326"/>
                  </a:cubicBezTo>
                  <a:cubicBezTo>
                    <a:pt x="4340773" y="1283495"/>
                    <a:pt x="4347747" y="1273348"/>
                    <a:pt x="4350920" y="1283775"/>
                  </a:cubicBezTo>
                  <a:cubicBezTo>
                    <a:pt x="4353765" y="1293105"/>
                    <a:pt x="4348260" y="1296464"/>
                    <a:pt x="4341263" y="1300453"/>
                  </a:cubicBezTo>
                  <a:cubicBezTo>
                    <a:pt x="4333635" y="1304791"/>
                    <a:pt x="4325681" y="1306914"/>
                    <a:pt x="4317307" y="1308477"/>
                  </a:cubicBezTo>
                  <a:cubicBezTo>
                    <a:pt x="4313295" y="1309223"/>
                    <a:pt x="4309260" y="1310600"/>
                    <a:pt x="4306368" y="1306214"/>
                  </a:cubicBezTo>
                  <a:cubicBezTo>
                    <a:pt x="4303592" y="1302016"/>
                    <a:pt x="4304292" y="1297724"/>
                    <a:pt x="4306134" y="1293455"/>
                  </a:cubicBezTo>
                  <a:cubicBezTo>
                    <a:pt x="4307860" y="1289466"/>
                    <a:pt x="4311709" y="1286457"/>
                    <a:pt x="4311546" y="1277780"/>
                  </a:cubicBezTo>
                  <a:cubicBezTo>
                    <a:pt x="4301912" y="1291263"/>
                    <a:pt x="4283718" y="1285058"/>
                    <a:pt x="4277047" y="1300336"/>
                  </a:cubicBezTo>
                  <a:cubicBezTo>
                    <a:pt x="4275881" y="1302995"/>
                    <a:pt x="4273502" y="1305141"/>
                    <a:pt x="4270189" y="1303975"/>
                  </a:cubicBezTo>
                  <a:cubicBezTo>
                    <a:pt x="4261605" y="1300989"/>
                    <a:pt x="4258317" y="1307171"/>
                    <a:pt x="4255401" y="1312885"/>
                  </a:cubicBezTo>
                  <a:cubicBezTo>
                    <a:pt x="4249383" y="1324758"/>
                    <a:pt x="4244088" y="1336981"/>
                    <a:pt x="4238163" y="1348900"/>
                  </a:cubicBezTo>
                  <a:cubicBezTo>
                    <a:pt x="4235317" y="1354662"/>
                    <a:pt x="4232962" y="1361520"/>
                    <a:pt x="4228296" y="1365368"/>
                  </a:cubicBezTo>
                  <a:cubicBezTo>
                    <a:pt x="4214977" y="1376331"/>
                    <a:pt x="4209286" y="1391260"/>
                    <a:pt x="4203734" y="1406538"/>
                  </a:cubicBezTo>
                  <a:cubicBezTo>
                    <a:pt x="4201192" y="1413536"/>
                    <a:pt x="4196876" y="1418668"/>
                    <a:pt x="4190952" y="1423566"/>
                  </a:cubicBezTo>
                  <a:cubicBezTo>
                    <a:pt x="4176583" y="1435462"/>
                    <a:pt x="4170728" y="1453400"/>
                    <a:pt x="4161981" y="1469168"/>
                  </a:cubicBezTo>
                  <a:cubicBezTo>
                    <a:pt x="4156570" y="1478965"/>
                    <a:pt x="4152044" y="1489298"/>
                    <a:pt x="4145840" y="1498698"/>
                  </a:cubicBezTo>
                  <a:cubicBezTo>
                    <a:pt x="4143577" y="1502127"/>
                    <a:pt x="4140382" y="1506512"/>
                    <a:pt x="4141851" y="1509801"/>
                  </a:cubicBezTo>
                  <a:cubicBezTo>
                    <a:pt x="4147309" y="1521907"/>
                    <a:pt x="4138259" y="1524146"/>
                    <a:pt x="4131284" y="1530001"/>
                  </a:cubicBezTo>
                  <a:cubicBezTo>
                    <a:pt x="4118852" y="1540451"/>
                    <a:pt x="4107119" y="1552161"/>
                    <a:pt x="4100238" y="1567509"/>
                  </a:cubicBezTo>
                  <a:lnTo>
                    <a:pt x="4100634" y="1567089"/>
                  </a:lnTo>
                  <a:cubicBezTo>
                    <a:pt x="4093800" y="1572291"/>
                    <a:pt x="4087805" y="1578332"/>
                    <a:pt x="4083397" y="1585703"/>
                  </a:cubicBezTo>
                  <a:cubicBezTo>
                    <a:pt x="4079058" y="1592981"/>
                    <a:pt x="4071921" y="1597226"/>
                    <a:pt x="4064526" y="1597599"/>
                  </a:cubicBezTo>
                  <a:cubicBezTo>
                    <a:pt x="4055126" y="1598066"/>
                    <a:pt x="4050881" y="1603874"/>
                    <a:pt x="4046449" y="1609892"/>
                  </a:cubicBezTo>
                  <a:cubicBezTo>
                    <a:pt x="4030984" y="1631025"/>
                    <a:pt x="4015706" y="1652321"/>
                    <a:pt x="4000241" y="1673431"/>
                  </a:cubicBezTo>
                  <a:cubicBezTo>
                    <a:pt x="3969707" y="1715091"/>
                    <a:pt x="3932806" y="1751106"/>
                    <a:pt x="3895182" y="1786351"/>
                  </a:cubicBezTo>
                  <a:cubicBezTo>
                    <a:pt x="3892826" y="1788567"/>
                    <a:pt x="3888557" y="1790083"/>
                    <a:pt x="3890213" y="1795541"/>
                  </a:cubicBezTo>
                  <a:cubicBezTo>
                    <a:pt x="3903789" y="1789640"/>
                    <a:pt x="3918064" y="1785674"/>
                    <a:pt x="3929820" y="1776577"/>
                  </a:cubicBezTo>
                  <a:cubicBezTo>
                    <a:pt x="3936281" y="1771562"/>
                    <a:pt x="3944352" y="1772589"/>
                    <a:pt x="3951373" y="1769230"/>
                  </a:cubicBezTo>
                  <a:cubicBezTo>
                    <a:pt x="3971130" y="1759736"/>
                    <a:pt x="3979854" y="1740469"/>
                    <a:pt x="3993639" y="1725634"/>
                  </a:cubicBezTo>
                  <a:cubicBezTo>
                    <a:pt x="4008288" y="1709889"/>
                    <a:pt x="4015636" y="1688010"/>
                    <a:pt x="4036022" y="1677093"/>
                  </a:cubicBezTo>
                  <a:cubicBezTo>
                    <a:pt x="4045166" y="1672195"/>
                    <a:pt x="4048711" y="1660392"/>
                    <a:pt x="4058182" y="1655120"/>
                  </a:cubicBezTo>
                  <a:cubicBezTo>
                    <a:pt x="4061144" y="1653464"/>
                    <a:pt x="4063733" y="1649686"/>
                    <a:pt x="4067815" y="1652975"/>
                  </a:cubicBezTo>
                  <a:cubicBezTo>
                    <a:pt x="4071151" y="1655657"/>
                    <a:pt x="4071011" y="1659086"/>
                    <a:pt x="4070218" y="1662911"/>
                  </a:cubicBezTo>
                  <a:cubicBezTo>
                    <a:pt x="4068492" y="1671285"/>
                    <a:pt x="4065926" y="1678633"/>
                    <a:pt x="4059721" y="1685444"/>
                  </a:cubicBezTo>
                  <a:cubicBezTo>
                    <a:pt x="4052070" y="1693841"/>
                    <a:pt x="4049855" y="1705784"/>
                    <a:pt x="4042157" y="1715137"/>
                  </a:cubicBezTo>
                  <a:cubicBezTo>
                    <a:pt x="4029958" y="1729949"/>
                    <a:pt x="4016359" y="1744271"/>
                    <a:pt x="4009431" y="1762862"/>
                  </a:cubicBezTo>
                  <a:cubicBezTo>
                    <a:pt x="4008265" y="1765964"/>
                    <a:pt x="4003949" y="1769020"/>
                    <a:pt x="4007868" y="1772542"/>
                  </a:cubicBezTo>
                  <a:cubicBezTo>
                    <a:pt x="4011554" y="1775854"/>
                    <a:pt x="4015682" y="1773755"/>
                    <a:pt x="4019064" y="1771469"/>
                  </a:cubicBezTo>
                  <a:cubicBezTo>
                    <a:pt x="4028418" y="1765124"/>
                    <a:pt x="4037539" y="1758453"/>
                    <a:pt x="4046822" y="1752039"/>
                  </a:cubicBezTo>
                  <a:cubicBezTo>
                    <a:pt x="4052047" y="1748447"/>
                    <a:pt x="4057015" y="1746534"/>
                    <a:pt x="4063523" y="1750593"/>
                  </a:cubicBezTo>
                  <a:cubicBezTo>
                    <a:pt x="4073647" y="1756914"/>
                    <a:pt x="4082860" y="1750429"/>
                    <a:pt x="4090278" y="1744994"/>
                  </a:cubicBezTo>
                  <a:cubicBezTo>
                    <a:pt x="4097439" y="1739746"/>
                    <a:pt x="4105533" y="1737903"/>
                    <a:pt x="4113044" y="1734218"/>
                  </a:cubicBezTo>
                  <a:cubicBezTo>
                    <a:pt x="4117779" y="1731909"/>
                    <a:pt x="4121534" y="1732912"/>
                    <a:pt x="4121907" y="1738207"/>
                  </a:cubicBezTo>
                  <a:cubicBezTo>
                    <a:pt x="4122631" y="1748073"/>
                    <a:pt x="4128019" y="1743805"/>
                    <a:pt x="4131425" y="1741262"/>
                  </a:cubicBezTo>
                  <a:cubicBezTo>
                    <a:pt x="4146866" y="1729786"/>
                    <a:pt x="4163124" y="1719126"/>
                    <a:pt x="4174344" y="1702938"/>
                  </a:cubicBezTo>
                  <a:cubicBezTo>
                    <a:pt x="4176560" y="1699743"/>
                    <a:pt x="4179382" y="1697597"/>
                    <a:pt x="4183068" y="1696827"/>
                  </a:cubicBezTo>
                  <a:cubicBezTo>
                    <a:pt x="4188339" y="1695730"/>
                    <a:pt x="4192585" y="1696010"/>
                    <a:pt x="4189319" y="1703335"/>
                  </a:cubicBezTo>
                  <a:cubicBezTo>
                    <a:pt x="4187710" y="1706927"/>
                    <a:pt x="4187150" y="1710846"/>
                    <a:pt x="4190788" y="1713202"/>
                  </a:cubicBezTo>
                  <a:cubicBezTo>
                    <a:pt x="4195500" y="1716234"/>
                    <a:pt x="4198882" y="1711709"/>
                    <a:pt x="4200842" y="1709026"/>
                  </a:cubicBezTo>
                  <a:cubicBezTo>
                    <a:pt x="4205787" y="1702262"/>
                    <a:pt x="4211292" y="1696710"/>
                    <a:pt x="4219269" y="1693888"/>
                  </a:cubicBezTo>
                  <a:cubicBezTo>
                    <a:pt x="4222511" y="1692745"/>
                    <a:pt x="4225591" y="1689036"/>
                    <a:pt x="4229229" y="1692255"/>
                  </a:cubicBezTo>
                  <a:cubicBezTo>
                    <a:pt x="4233498" y="1696057"/>
                    <a:pt x="4229952" y="1699579"/>
                    <a:pt x="4228133" y="1703031"/>
                  </a:cubicBezTo>
                  <a:cubicBezTo>
                    <a:pt x="4227573" y="1704081"/>
                    <a:pt x="4227130" y="1705177"/>
                    <a:pt x="4225381" y="1708956"/>
                  </a:cubicBezTo>
                  <a:cubicBezTo>
                    <a:pt x="4237463" y="1702705"/>
                    <a:pt x="4248100" y="1699253"/>
                    <a:pt x="4255167" y="1689479"/>
                  </a:cubicBezTo>
                  <a:cubicBezTo>
                    <a:pt x="4263145" y="1678446"/>
                    <a:pt x="4264964" y="1664754"/>
                    <a:pt x="4271402" y="1653068"/>
                  </a:cubicBezTo>
                  <a:cubicBezTo>
                    <a:pt x="4273222" y="1649779"/>
                    <a:pt x="4273128" y="1645300"/>
                    <a:pt x="4270586" y="1642664"/>
                  </a:cubicBezTo>
                  <a:cubicBezTo>
                    <a:pt x="4266830" y="1638816"/>
                    <a:pt x="4264125" y="1643761"/>
                    <a:pt x="4261395" y="1645347"/>
                  </a:cubicBezTo>
                  <a:cubicBezTo>
                    <a:pt x="4243388" y="1655773"/>
                    <a:pt x="4225567" y="1666503"/>
                    <a:pt x="4207630" y="1677000"/>
                  </a:cubicBezTo>
                  <a:cubicBezTo>
                    <a:pt x="4205624" y="1678166"/>
                    <a:pt x="4203081" y="1679286"/>
                    <a:pt x="4200912" y="1679099"/>
                  </a:cubicBezTo>
                  <a:cubicBezTo>
                    <a:pt x="4186706" y="1677933"/>
                    <a:pt x="4175020" y="1684347"/>
                    <a:pt x="4163451" y="1691089"/>
                  </a:cubicBezTo>
                  <a:cubicBezTo>
                    <a:pt x="4158645" y="1693888"/>
                    <a:pt x="4153957" y="1696664"/>
                    <a:pt x="4149012" y="1692372"/>
                  </a:cubicBezTo>
                  <a:cubicBezTo>
                    <a:pt x="4143694" y="1687776"/>
                    <a:pt x="4146749" y="1682925"/>
                    <a:pt x="4149572" y="1678283"/>
                  </a:cubicBezTo>
                  <a:cubicBezTo>
                    <a:pt x="4152091" y="1674131"/>
                    <a:pt x="4154774" y="1670049"/>
                    <a:pt x="4154284" y="1664777"/>
                  </a:cubicBezTo>
                  <a:cubicBezTo>
                    <a:pt x="4153374" y="1655004"/>
                    <a:pt x="4150038" y="1644297"/>
                    <a:pt x="4163451" y="1639632"/>
                  </a:cubicBezTo>
                  <a:cubicBezTo>
                    <a:pt x="4164314" y="1639329"/>
                    <a:pt x="4165317" y="1637510"/>
                    <a:pt x="4165177" y="1636553"/>
                  </a:cubicBezTo>
                  <a:cubicBezTo>
                    <a:pt x="4163241" y="1624377"/>
                    <a:pt x="4169445" y="1615024"/>
                    <a:pt x="4174740" y="1604993"/>
                  </a:cubicBezTo>
                  <a:cubicBezTo>
                    <a:pt x="4176163" y="1602288"/>
                    <a:pt x="4176210" y="1599862"/>
                    <a:pt x="4179312" y="1597273"/>
                  </a:cubicBezTo>
                  <a:cubicBezTo>
                    <a:pt x="4186030" y="1591698"/>
                    <a:pt x="4192305" y="1584747"/>
                    <a:pt x="4186660" y="1574507"/>
                  </a:cubicBezTo>
                  <a:cubicBezTo>
                    <a:pt x="4185027" y="1571544"/>
                    <a:pt x="4185750" y="1568372"/>
                    <a:pt x="4186567" y="1565083"/>
                  </a:cubicBezTo>
                  <a:cubicBezTo>
                    <a:pt x="4189132" y="1554470"/>
                    <a:pt x="4192025" y="1543857"/>
                    <a:pt x="4190205" y="1532684"/>
                  </a:cubicBezTo>
                  <a:cubicBezTo>
                    <a:pt x="4189669" y="1529418"/>
                    <a:pt x="4190952" y="1526456"/>
                    <a:pt x="4192305" y="1523377"/>
                  </a:cubicBezTo>
                  <a:cubicBezTo>
                    <a:pt x="4205157" y="1493986"/>
                    <a:pt x="4215490" y="1463150"/>
                    <a:pt x="4231259" y="1435415"/>
                  </a:cubicBezTo>
                  <a:cubicBezTo>
                    <a:pt x="4245371" y="1410620"/>
                    <a:pt x="4249593" y="1379597"/>
                    <a:pt x="4275577" y="1361636"/>
                  </a:cubicBezTo>
                  <a:cubicBezTo>
                    <a:pt x="4280033" y="1358557"/>
                    <a:pt x="4281689" y="1351396"/>
                    <a:pt x="4287100" y="1348084"/>
                  </a:cubicBezTo>
                  <a:cubicBezTo>
                    <a:pt x="4289036" y="1346894"/>
                    <a:pt x="4290273" y="1343535"/>
                    <a:pt x="4293048" y="1345098"/>
                  </a:cubicBezTo>
                  <a:cubicBezTo>
                    <a:pt x="4295871" y="1346685"/>
                    <a:pt x="4295754" y="1350043"/>
                    <a:pt x="4295031" y="1352726"/>
                  </a:cubicBezTo>
                  <a:cubicBezTo>
                    <a:pt x="4293212" y="1359467"/>
                    <a:pt x="4290529" y="1366931"/>
                    <a:pt x="4284861" y="1370313"/>
                  </a:cubicBezTo>
                  <a:cubicBezTo>
                    <a:pt x="4266970" y="1381043"/>
                    <a:pt x="4265781" y="1400380"/>
                    <a:pt x="4259529" y="1416872"/>
                  </a:cubicBezTo>
                  <a:cubicBezTo>
                    <a:pt x="4253675" y="1432313"/>
                    <a:pt x="4246957" y="1447591"/>
                    <a:pt x="4244204" y="1464083"/>
                  </a:cubicBezTo>
                  <a:cubicBezTo>
                    <a:pt x="4243948" y="1465599"/>
                    <a:pt x="4243225" y="1467558"/>
                    <a:pt x="4242082" y="1468351"/>
                  </a:cubicBezTo>
                  <a:cubicBezTo>
                    <a:pt x="4227993" y="1478055"/>
                    <a:pt x="4228576" y="1494500"/>
                    <a:pt x="4224681" y="1508355"/>
                  </a:cubicBezTo>
                  <a:cubicBezTo>
                    <a:pt x="4217333" y="1534410"/>
                    <a:pt x="4212132" y="1561094"/>
                    <a:pt x="4206183" y="1587546"/>
                  </a:cubicBezTo>
                  <a:cubicBezTo>
                    <a:pt x="4205577" y="1590228"/>
                    <a:pt x="4205460" y="1593191"/>
                    <a:pt x="4205974" y="1595873"/>
                  </a:cubicBezTo>
                  <a:cubicBezTo>
                    <a:pt x="4208143" y="1607070"/>
                    <a:pt x="4216447" y="1616796"/>
                    <a:pt x="4211408" y="1629905"/>
                  </a:cubicBezTo>
                  <a:cubicBezTo>
                    <a:pt x="4209449" y="1634967"/>
                    <a:pt x="4215934" y="1640868"/>
                    <a:pt x="4221602" y="1643691"/>
                  </a:cubicBezTo>
                  <a:cubicBezTo>
                    <a:pt x="4228110" y="1646910"/>
                    <a:pt x="4229439" y="1640099"/>
                    <a:pt x="4232798" y="1637183"/>
                  </a:cubicBezTo>
                  <a:cubicBezTo>
                    <a:pt x="4241872" y="1629299"/>
                    <a:pt x="4250782" y="1621205"/>
                    <a:pt x="4260229" y="1613787"/>
                  </a:cubicBezTo>
                  <a:cubicBezTo>
                    <a:pt x="4269909" y="1606183"/>
                    <a:pt x="4274598" y="1592654"/>
                    <a:pt x="4288547" y="1590088"/>
                  </a:cubicBezTo>
                  <a:cubicBezTo>
                    <a:pt x="4290179" y="1589785"/>
                    <a:pt x="4290483" y="1587639"/>
                    <a:pt x="4289736" y="1585983"/>
                  </a:cubicBezTo>
                  <a:cubicBezTo>
                    <a:pt x="4288710" y="1583697"/>
                    <a:pt x="4286867" y="1583557"/>
                    <a:pt x="4284698" y="1584094"/>
                  </a:cubicBezTo>
                  <a:cubicBezTo>
                    <a:pt x="4276860" y="1585960"/>
                    <a:pt x="4268790" y="1587079"/>
                    <a:pt x="4262002" y="1592094"/>
                  </a:cubicBezTo>
                  <a:cubicBezTo>
                    <a:pt x="4258830" y="1594450"/>
                    <a:pt x="4254701" y="1597693"/>
                    <a:pt x="4251249" y="1594077"/>
                  </a:cubicBezTo>
                  <a:cubicBezTo>
                    <a:pt x="4247657" y="1590298"/>
                    <a:pt x="4251459" y="1586823"/>
                    <a:pt x="4254071" y="1583674"/>
                  </a:cubicBezTo>
                  <a:cubicBezTo>
                    <a:pt x="4260976" y="1575300"/>
                    <a:pt x="4265827" y="1566646"/>
                    <a:pt x="4262212" y="1554843"/>
                  </a:cubicBezTo>
                  <a:cubicBezTo>
                    <a:pt x="4260183" y="1548195"/>
                    <a:pt x="4262072" y="1540824"/>
                    <a:pt x="4266201" y="1535156"/>
                  </a:cubicBezTo>
                  <a:cubicBezTo>
                    <a:pt x="4272125" y="1527039"/>
                    <a:pt x="4275251" y="1517685"/>
                    <a:pt x="4277001" y="1508378"/>
                  </a:cubicBezTo>
                  <a:cubicBezTo>
                    <a:pt x="4282832" y="1477472"/>
                    <a:pt x="4291253" y="1447078"/>
                    <a:pt x="4298693" y="1416638"/>
                  </a:cubicBezTo>
                  <a:cubicBezTo>
                    <a:pt x="4305248" y="1389814"/>
                    <a:pt x="4318730" y="1364179"/>
                    <a:pt x="4335921" y="1341459"/>
                  </a:cubicBezTo>
                  <a:cubicBezTo>
                    <a:pt x="4337251" y="1339710"/>
                    <a:pt x="4337787" y="1336421"/>
                    <a:pt x="4341030" y="1337611"/>
                  </a:cubicBezTo>
                  <a:cubicBezTo>
                    <a:pt x="4343572" y="1338544"/>
                    <a:pt x="4343969" y="1341250"/>
                    <a:pt x="4344668" y="1343605"/>
                  </a:cubicBezTo>
                  <a:cubicBezTo>
                    <a:pt x="4346558" y="1349950"/>
                    <a:pt x="4344015" y="1355735"/>
                    <a:pt x="4341963" y="1361333"/>
                  </a:cubicBezTo>
                  <a:cubicBezTo>
                    <a:pt x="4333682" y="1383796"/>
                    <a:pt x="4329553" y="1407215"/>
                    <a:pt x="4324772" y="1430540"/>
                  </a:cubicBezTo>
                  <a:cubicBezTo>
                    <a:pt x="4321506" y="1446472"/>
                    <a:pt x="4318404" y="1462567"/>
                    <a:pt x="4308933" y="1476889"/>
                  </a:cubicBezTo>
                  <a:cubicBezTo>
                    <a:pt x="4301119" y="1488691"/>
                    <a:pt x="4298833" y="1502873"/>
                    <a:pt x="4298437" y="1520064"/>
                  </a:cubicBezTo>
                  <a:cubicBezTo>
                    <a:pt x="4305784" y="1512600"/>
                    <a:pt x="4311966" y="1507935"/>
                    <a:pt x="4314065" y="1499864"/>
                  </a:cubicBezTo>
                  <a:cubicBezTo>
                    <a:pt x="4314578" y="1497858"/>
                    <a:pt x="4315371" y="1495712"/>
                    <a:pt x="4317867" y="1495992"/>
                  </a:cubicBezTo>
                  <a:cubicBezTo>
                    <a:pt x="4320620" y="1496296"/>
                    <a:pt x="4319990" y="1498768"/>
                    <a:pt x="4320386" y="1500728"/>
                  </a:cubicBezTo>
                  <a:cubicBezTo>
                    <a:pt x="4321926" y="1508588"/>
                    <a:pt x="4323675" y="1516402"/>
                    <a:pt x="4325331" y="1524217"/>
                  </a:cubicBezTo>
                  <a:cubicBezTo>
                    <a:pt x="4325518" y="1524077"/>
                    <a:pt x="4326101" y="1523843"/>
                    <a:pt x="4326358" y="1523400"/>
                  </a:cubicBezTo>
                  <a:cubicBezTo>
                    <a:pt x="4329880" y="1517195"/>
                    <a:pt x="4330533" y="1505812"/>
                    <a:pt x="4336971" y="1505789"/>
                  </a:cubicBezTo>
                  <a:cubicBezTo>
                    <a:pt x="4344295" y="1505766"/>
                    <a:pt x="4343572" y="1517102"/>
                    <a:pt x="4346534" y="1523423"/>
                  </a:cubicBezTo>
                  <a:cubicBezTo>
                    <a:pt x="4347724" y="1525943"/>
                    <a:pt x="4348610" y="1529045"/>
                    <a:pt x="4352109" y="1529092"/>
                  </a:cubicBezTo>
                  <a:cubicBezTo>
                    <a:pt x="4356378" y="1529138"/>
                    <a:pt x="4357148" y="1525686"/>
                    <a:pt x="4357917" y="1522514"/>
                  </a:cubicBezTo>
                  <a:cubicBezTo>
                    <a:pt x="4359643" y="1515423"/>
                    <a:pt x="4361230" y="1508308"/>
                    <a:pt x="4363026" y="1501241"/>
                  </a:cubicBezTo>
                  <a:cubicBezTo>
                    <a:pt x="4363702" y="1498605"/>
                    <a:pt x="4364309" y="1494966"/>
                    <a:pt x="4368134" y="1495946"/>
                  </a:cubicBezTo>
                  <a:cubicBezTo>
                    <a:pt x="4371143" y="1496692"/>
                    <a:pt x="4372193" y="1499794"/>
                    <a:pt x="4371913" y="1502827"/>
                  </a:cubicBezTo>
                  <a:cubicBezTo>
                    <a:pt x="4371446" y="1507679"/>
                    <a:pt x="4371236" y="1512624"/>
                    <a:pt x="4370023" y="1517289"/>
                  </a:cubicBezTo>
                  <a:cubicBezTo>
                    <a:pt x="4366338" y="1531354"/>
                    <a:pt x="4374059" y="1546353"/>
                    <a:pt x="4365568" y="1560045"/>
                  </a:cubicBezTo>
                  <a:cubicBezTo>
                    <a:pt x="4385115" y="1546283"/>
                    <a:pt x="4370700" y="1518548"/>
                    <a:pt x="4390247" y="1474603"/>
                  </a:cubicBezTo>
                  <a:cubicBezTo>
                    <a:pt x="4396755" y="1478941"/>
                    <a:pt x="4394469" y="1487455"/>
                    <a:pt x="4401070" y="1490068"/>
                  </a:cubicBezTo>
                  <a:cubicBezTo>
                    <a:pt x="4406995" y="1483816"/>
                    <a:pt x="4404545" y="1476002"/>
                    <a:pt x="4405105" y="1469145"/>
                  </a:cubicBezTo>
                  <a:cubicBezTo>
                    <a:pt x="4406342" y="1453516"/>
                    <a:pt x="4406505" y="1453073"/>
                    <a:pt x="4419451" y="1460771"/>
                  </a:cubicBezTo>
                  <a:cubicBezTo>
                    <a:pt x="4422156" y="1460374"/>
                    <a:pt x="4421760" y="1457971"/>
                    <a:pt x="4422320" y="1456175"/>
                  </a:cubicBezTo>
                  <a:cubicBezTo>
                    <a:pt x="4426985" y="1440967"/>
                    <a:pt x="4429924" y="1440034"/>
                    <a:pt x="4441517" y="1450297"/>
                  </a:cubicBezTo>
                  <a:cubicBezTo>
                    <a:pt x="4444596" y="1453026"/>
                    <a:pt x="4446928" y="1455989"/>
                    <a:pt x="4451897" y="1453190"/>
                  </a:cubicBezTo>
                  <a:cubicBezTo>
                    <a:pt x="4457495" y="1450017"/>
                    <a:pt x="4464049" y="1450134"/>
                    <a:pt x="4465519" y="1457458"/>
                  </a:cubicBezTo>
                  <a:cubicBezTo>
                    <a:pt x="4467035" y="1464969"/>
                    <a:pt x="4463326" y="1471290"/>
                    <a:pt x="4454556" y="1471710"/>
                  </a:cubicBezTo>
                  <a:cubicBezTo>
                    <a:pt x="4447512" y="1472060"/>
                    <a:pt x="4440374" y="1471407"/>
                    <a:pt x="4438041" y="1480271"/>
                  </a:cubicBezTo>
                  <a:cubicBezTo>
                    <a:pt x="4437458" y="1482487"/>
                    <a:pt x="4437248" y="1486242"/>
                    <a:pt x="4440607" y="1485426"/>
                  </a:cubicBezTo>
                  <a:cubicBezTo>
                    <a:pt x="4453179" y="1482394"/>
                    <a:pt x="4468668" y="1484516"/>
                    <a:pt x="4473753" y="1467138"/>
                  </a:cubicBezTo>
                  <a:cubicBezTo>
                    <a:pt x="4474546" y="1464386"/>
                    <a:pt x="4479094" y="1461330"/>
                    <a:pt x="4482220" y="1460910"/>
                  </a:cubicBezTo>
                  <a:cubicBezTo>
                    <a:pt x="4498222" y="1458765"/>
                    <a:pt x="4508601" y="1444069"/>
                    <a:pt x="4523950" y="1441947"/>
                  </a:cubicBezTo>
                  <a:cubicBezTo>
                    <a:pt x="4539018" y="1439871"/>
                    <a:pt x="4550191" y="1427811"/>
                    <a:pt x="4565703" y="1427671"/>
                  </a:cubicBezTo>
                  <a:cubicBezTo>
                    <a:pt x="4570228" y="1427625"/>
                    <a:pt x="4575290" y="1426272"/>
                    <a:pt x="4577576" y="1431100"/>
                  </a:cubicBezTo>
                  <a:cubicBezTo>
                    <a:pt x="4579698" y="1435555"/>
                    <a:pt x="4575103" y="1438518"/>
                    <a:pt x="4572584" y="1441177"/>
                  </a:cubicBezTo>
                  <a:cubicBezTo>
                    <a:pt x="4567289" y="1446798"/>
                    <a:pt x="4560618" y="1450810"/>
                    <a:pt x="4553690" y="1454239"/>
                  </a:cubicBezTo>
                  <a:cubicBezTo>
                    <a:pt x="4535379" y="1463290"/>
                    <a:pt x="4515809" y="1470334"/>
                    <a:pt x="4501814" y="1486382"/>
                  </a:cubicBezTo>
                  <a:cubicBezTo>
                    <a:pt x="4501300" y="1486965"/>
                    <a:pt x="4500367" y="1487758"/>
                    <a:pt x="4499808" y="1487642"/>
                  </a:cubicBezTo>
                  <a:cubicBezTo>
                    <a:pt x="4486162" y="1484843"/>
                    <a:pt x="4475479" y="1497625"/>
                    <a:pt x="4462020" y="1494896"/>
                  </a:cubicBezTo>
                  <a:cubicBezTo>
                    <a:pt x="4457285" y="1493940"/>
                    <a:pt x="4454346" y="1494756"/>
                    <a:pt x="4452130" y="1499188"/>
                  </a:cubicBezTo>
                  <a:cubicBezTo>
                    <a:pt x="4449377" y="1504670"/>
                    <a:pt x="4444852" y="1505766"/>
                    <a:pt x="4438601" y="1506932"/>
                  </a:cubicBezTo>
                  <a:cubicBezTo>
                    <a:pt x="4430344" y="1508472"/>
                    <a:pt x="4426448" y="1517802"/>
                    <a:pt x="4422156" y="1524893"/>
                  </a:cubicBezTo>
                  <a:cubicBezTo>
                    <a:pt x="4413386" y="1539378"/>
                    <a:pt x="4408418" y="1557199"/>
                    <a:pt x="4398317" y="1569352"/>
                  </a:cubicBezTo>
                  <a:cubicBezTo>
                    <a:pt x="4384089" y="1586450"/>
                    <a:pt x="4381360" y="1606766"/>
                    <a:pt x="4372053" y="1624797"/>
                  </a:cubicBezTo>
                  <a:cubicBezTo>
                    <a:pt x="4361183" y="1645883"/>
                    <a:pt x="4351713" y="1667786"/>
                    <a:pt x="4339467" y="1688173"/>
                  </a:cubicBezTo>
                  <a:cubicBezTo>
                    <a:pt x="4334988" y="1695614"/>
                    <a:pt x="4333588" y="1704128"/>
                    <a:pt x="4330836" y="1711989"/>
                  </a:cubicBezTo>
                  <a:cubicBezTo>
                    <a:pt x="4327151" y="1722532"/>
                    <a:pt x="4318170" y="1729856"/>
                    <a:pt x="4315814" y="1740866"/>
                  </a:cubicBezTo>
                  <a:cubicBezTo>
                    <a:pt x="4314951" y="1744924"/>
                    <a:pt x="4312385" y="1744831"/>
                    <a:pt x="4308653" y="1742102"/>
                  </a:cubicBezTo>
                  <a:cubicBezTo>
                    <a:pt x="4302589" y="1737647"/>
                    <a:pt x="4299183" y="1731559"/>
                    <a:pt x="4295194" y="1722882"/>
                  </a:cubicBezTo>
                  <a:cubicBezTo>
                    <a:pt x="4293958" y="1725424"/>
                    <a:pt x="4292862" y="1726590"/>
                    <a:pt x="4293048" y="1727477"/>
                  </a:cubicBezTo>
                  <a:cubicBezTo>
                    <a:pt x="4297317" y="1746044"/>
                    <a:pt x="4285584" y="1760786"/>
                    <a:pt x="4281269" y="1777254"/>
                  </a:cubicBezTo>
                  <a:cubicBezTo>
                    <a:pt x="4280756" y="1779190"/>
                    <a:pt x="4278796" y="1781219"/>
                    <a:pt x="4279146" y="1782852"/>
                  </a:cubicBezTo>
                  <a:cubicBezTo>
                    <a:pt x="4281456" y="1793722"/>
                    <a:pt x="4284068" y="1804335"/>
                    <a:pt x="4274738" y="1813735"/>
                  </a:cubicBezTo>
                  <a:cubicBezTo>
                    <a:pt x="4273478" y="1814995"/>
                    <a:pt x="4273595" y="1821340"/>
                    <a:pt x="4279170" y="1818330"/>
                  </a:cubicBezTo>
                  <a:cubicBezTo>
                    <a:pt x="4288453" y="1813292"/>
                    <a:pt x="4290599" y="1819987"/>
                    <a:pt x="4290716" y="1826075"/>
                  </a:cubicBezTo>
                  <a:cubicBezTo>
                    <a:pt x="4290926" y="1837877"/>
                    <a:pt x="4292979" y="1848654"/>
                    <a:pt x="4297784" y="1859710"/>
                  </a:cubicBezTo>
                  <a:cubicBezTo>
                    <a:pt x="4301399" y="1868061"/>
                    <a:pt x="4295124" y="1877601"/>
                    <a:pt x="4293655" y="1886628"/>
                  </a:cubicBezTo>
                  <a:cubicBezTo>
                    <a:pt x="4292489" y="1893696"/>
                    <a:pt x="4292815" y="1899691"/>
                    <a:pt x="4296291" y="1905079"/>
                  </a:cubicBezTo>
                  <a:cubicBezTo>
                    <a:pt x="4302239" y="1914316"/>
                    <a:pt x="4299440" y="1921710"/>
                    <a:pt x="4291626" y="1926795"/>
                  </a:cubicBezTo>
                  <a:cubicBezTo>
                    <a:pt x="4285771" y="1930620"/>
                    <a:pt x="4286004" y="1932883"/>
                    <a:pt x="4289760" y="1937828"/>
                  </a:cubicBezTo>
                  <a:cubicBezTo>
                    <a:pt x="4306414" y="1959801"/>
                    <a:pt x="4307977" y="1988282"/>
                    <a:pt x="4294331" y="2011351"/>
                  </a:cubicBezTo>
                  <a:cubicBezTo>
                    <a:pt x="4292116" y="2015083"/>
                    <a:pt x="4288383" y="2020774"/>
                    <a:pt x="4294518" y="2022547"/>
                  </a:cubicBezTo>
                  <a:cubicBezTo>
                    <a:pt x="4310776" y="2027189"/>
                    <a:pt x="4312082" y="2040695"/>
                    <a:pt x="4311266" y="2052637"/>
                  </a:cubicBezTo>
                  <a:cubicBezTo>
                    <a:pt x="4310006" y="2071554"/>
                    <a:pt x="4320526" y="2087649"/>
                    <a:pt x="4320899" y="2105820"/>
                  </a:cubicBezTo>
                  <a:cubicBezTo>
                    <a:pt x="4320923" y="2106590"/>
                    <a:pt x="4321669" y="2107360"/>
                    <a:pt x="4321646" y="2108106"/>
                  </a:cubicBezTo>
                  <a:cubicBezTo>
                    <a:pt x="4320620" y="2135071"/>
                    <a:pt x="4329647" y="2160705"/>
                    <a:pt x="4332352" y="2187227"/>
                  </a:cubicBezTo>
                  <a:cubicBezTo>
                    <a:pt x="4334149" y="2204744"/>
                    <a:pt x="4329180" y="2223078"/>
                    <a:pt x="4337670" y="2239896"/>
                  </a:cubicBezTo>
                  <a:cubicBezTo>
                    <a:pt x="4338020" y="2240596"/>
                    <a:pt x="4338370" y="2241576"/>
                    <a:pt x="4338137" y="2242229"/>
                  </a:cubicBezTo>
                  <a:cubicBezTo>
                    <a:pt x="4327617" y="2274185"/>
                    <a:pt x="4349753" y="2304742"/>
                    <a:pt x="4342662" y="2335975"/>
                  </a:cubicBezTo>
                  <a:cubicBezTo>
                    <a:pt x="4338907" y="2352513"/>
                    <a:pt x="4349170" y="2370124"/>
                    <a:pt x="4337134" y="2385589"/>
                  </a:cubicBezTo>
                  <a:cubicBezTo>
                    <a:pt x="4334568" y="2388901"/>
                    <a:pt x="4337297" y="2393100"/>
                    <a:pt x="4339887" y="2396598"/>
                  </a:cubicBezTo>
                  <a:cubicBezTo>
                    <a:pt x="4351899" y="2412996"/>
                    <a:pt x="4352949" y="2437092"/>
                    <a:pt x="4341916" y="2453187"/>
                  </a:cubicBezTo>
                  <a:cubicBezTo>
                    <a:pt x="4334918" y="2463357"/>
                    <a:pt x="4337670" y="2472827"/>
                    <a:pt x="4343712" y="2481178"/>
                  </a:cubicBezTo>
                  <a:cubicBezTo>
                    <a:pt x="4348540" y="2487825"/>
                    <a:pt x="4349403" y="2493983"/>
                    <a:pt x="4348027" y="2501588"/>
                  </a:cubicBezTo>
                  <a:cubicBezTo>
                    <a:pt x="4345975" y="2513110"/>
                    <a:pt x="4344668" y="2524540"/>
                    <a:pt x="4348517" y="2536296"/>
                  </a:cubicBezTo>
                  <a:cubicBezTo>
                    <a:pt x="4350640" y="2542781"/>
                    <a:pt x="4352296" y="2550175"/>
                    <a:pt x="4344878" y="2556240"/>
                  </a:cubicBezTo>
                  <a:cubicBezTo>
                    <a:pt x="4338464" y="2561464"/>
                    <a:pt x="4344085" y="2565383"/>
                    <a:pt x="4348401" y="2568556"/>
                  </a:cubicBezTo>
                  <a:cubicBezTo>
                    <a:pt x="4367877" y="2582808"/>
                    <a:pt x="4368904" y="2585443"/>
                    <a:pt x="4362419" y="2608956"/>
                  </a:cubicBezTo>
                  <a:cubicBezTo>
                    <a:pt x="4360530" y="2615767"/>
                    <a:pt x="4361043" y="2621925"/>
                    <a:pt x="4366035" y="2627033"/>
                  </a:cubicBezTo>
                  <a:cubicBezTo>
                    <a:pt x="4377324" y="2638579"/>
                    <a:pt x="4380660" y="2652342"/>
                    <a:pt x="4379424" y="2668157"/>
                  </a:cubicBezTo>
                  <a:cubicBezTo>
                    <a:pt x="4378794" y="2676134"/>
                    <a:pt x="4379120" y="2684624"/>
                    <a:pt x="4381266" y="2692252"/>
                  </a:cubicBezTo>
                  <a:cubicBezTo>
                    <a:pt x="4385768" y="2708253"/>
                    <a:pt x="4381313" y="2724395"/>
                    <a:pt x="4383366" y="2740373"/>
                  </a:cubicBezTo>
                  <a:cubicBezTo>
                    <a:pt x="4384019" y="2745504"/>
                    <a:pt x="4381779" y="2750543"/>
                    <a:pt x="4379680" y="2755511"/>
                  </a:cubicBezTo>
                  <a:cubicBezTo>
                    <a:pt x="4370933" y="2776225"/>
                    <a:pt x="4370676" y="2793836"/>
                    <a:pt x="4388054" y="2813033"/>
                  </a:cubicBezTo>
                  <a:cubicBezTo>
                    <a:pt x="4404056" y="2830713"/>
                    <a:pt x="4420197" y="2849560"/>
                    <a:pt x="4428081" y="2874193"/>
                  </a:cubicBezTo>
                  <a:cubicBezTo>
                    <a:pt x="4433843" y="2892200"/>
                    <a:pt x="4445879" y="2906872"/>
                    <a:pt x="4469787" y="2906312"/>
                  </a:cubicBezTo>
                  <a:cubicBezTo>
                    <a:pt x="4479444" y="2906102"/>
                    <a:pt x="4488635" y="2907338"/>
                    <a:pt x="4497568" y="2902930"/>
                  </a:cubicBezTo>
                  <a:cubicBezTo>
                    <a:pt x="4499971" y="2901740"/>
                    <a:pt x="4502304" y="2902067"/>
                    <a:pt x="4504519" y="2903350"/>
                  </a:cubicBezTo>
                  <a:cubicBezTo>
                    <a:pt x="4529152" y="2917555"/>
                    <a:pt x="4552617" y="2911514"/>
                    <a:pt x="4575733" y="2899291"/>
                  </a:cubicBezTo>
                  <a:cubicBezTo>
                    <a:pt x="4578975" y="2897565"/>
                    <a:pt x="4582054" y="2895675"/>
                    <a:pt x="4586020" y="2896795"/>
                  </a:cubicBezTo>
                  <a:cubicBezTo>
                    <a:pt x="4601158" y="2901040"/>
                    <a:pt x="4616320" y="2899244"/>
                    <a:pt x="4631411" y="2896585"/>
                  </a:cubicBezTo>
                  <a:cubicBezTo>
                    <a:pt x="4637593" y="2895512"/>
                    <a:pt x="4642561" y="2896632"/>
                    <a:pt x="4646923" y="2901087"/>
                  </a:cubicBezTo>
                  <a:cubicBezTo>
                    <a:pt x="4651518" y="2905799"/>
                    <a:pt x="4656860" y="2907642"/>
                    <a:pt x="4663508" y="2905915"/>
                  </a:cubicBezTo>
                  <a:cubicBezTo>
                    <a:pt x="4682891" y="2900877"/>
                    <a:pt x="4695814" y="2907921"/>
                    <a:pt x="4702252" y="2927095"/>
                  </a:cubicBezTo>
                  <a:cubicBezTo>
                    <a:pt x="4703535" y="2930897"/>
                    <a:pt x="4705937" y="2933347"/>
                    <a:pt x="4709179" y="2935143"/>
                  </a:cubicBezTo>
                  <a:cubicBezTo>
                    <a:pt x="4712398" y="2936939"/>
                    <a:pt x="4715757" y="2938548"/>
                    <a:pt x="4717367" y="2942070"/>
                  </a:cubicBezTo>
                  <a:cubicBezTo>
                    <a:pt x="4727094" y="2963437"/>
                    <a:pt x="4748040" y="2972184"/>
                    <a:pt x="4765184" y="2985386"/>
                  </a:cubicBezTo>
                  <a:cubicBezTo>
                    <a:pt x="4783985" y="2999848"/>
                    <a:pt x="4800080" y="3016643"/>
                    <a:pt x="4804465" y="3041648"/>
                  </a:cubicBezTo>
                  <a:cubicBezTo>
                    <a:pt x="4805771" y="3049112"/>
                    <a:pt x="4808967" y="3056320"/>
                    <a:pt x="4813026" y="3062944"/>
                  </a:cubicBezTo>
                  <a:cubicBezTo>
                    <a:pt x="4827231" y="3086130"/>
                    <a:pt x="4831359" y="3112815"/>
                    <a:pt x="4839127" y="3138240"/>
                  </a:cubicBezTo>
                  <a:cubicBezTo>
                    <a:pt x="4841390" y="3145634"/>
                    <a:pt x="4839313" y="3151628"/>
                    <a:pt x="4833855" y="3156994"/>
                  </a:cubicBezTo>
                  <a:cubicBezTo>
                    <a:pt x="4831313" y="3159513"/>
                    <a:pt x="4829097" y="3162638"/>
                    <a:pt x="4827628" y="3165904"/>
                  </a:cubicBezTo>
                  <a:cubicBezTo>
                    <a:pt x="4821353" y="3179899"/>
                    <a:pt x="4809503" y="3186361"/>
                    <a:pt x="4795508" y="3189066"/>
                  </a:cubicBezTo>
                  <a:cubicBezTo>
                    <a:pt x="4766304" y="3194735"/>
                    <a:pt x="4739130" y="3205768"/>
                    <a:pt x="4712772" y="3219133"/>
                  </a:cubicBezTo>
                  <a:cubicBezTo>
                    <a:pt x="4708293" y="3221396"/>
                    <a:pt x="4703698" y="3223029"/>
                    <a:pt x="4698823" y="3222865"/>
                  </a:cubicBezTo>
                  <a:cubicBezTo>
                    <a:pt x="4679929" y="3222165"/>
                    <a:pt x="4661035" y="3220976"/>
                    <a:pt x="4642118" y="3220346"/>
                  </a:cubicBezTo>
                  <a:cubicBezTo>
                    <a:pt x="4635284" y="3220113"/>
                    <a:pt x="4628239" y="3220020"/>
                    <a:pt x="4621591" y="3221372"/>
                  </a:cubicBezTo>
                  <a:cubicBezTo>
                    <a:pt x="4601321" y="3225478"/>
                    <a:pt x="4581634" y="3218317"/>
                    <a:pt x="4561551" y="3218830"/>
                  </a:cubicBezTo>
                  <a:cubicBezTo>
                    <a:pt x="4552594" y="3219063"/>
                    <a:pt x="4544523" y="3223099"/>
                    <a:pt x="4535216" y="3222072"/>
                  </a:cubicBezTo>
                  <a:cubicBezTo>
                    <a:pt x="4506502" y="3218853"/>
                    <a:pt x="4477625" y="3214071"/>
                    <a:pt x="4448911" y="3214818"/>
                  </a:cubicBezTo>
                  <a:cubicBezTo>
                    <a:pt x="4423953" y="3215448"/>
                    <a:pt x="4399297" y="3212439"/>
                    <a:pt x="4374455" y="3212719"/>
                  </a:cubicBezTo>
                  <a:cubicBezTo>
                    <a:pt x="4366175" y="3212812"/>
                    <a:pt x="4357707" y="3212509"/>
                    <a:pt x="4349333" y="3212625"/>
                  </a:cubicBezTo>
                  <a:cubicBezTo>
                    <a:pt x="4325565" y="3212929"/>
                    <a:pt x="4311406" y="3195901"/>
                    <a:pt x="4300116" y="3179806"/>
                  </a:cubicBezTo>
                  <a:cubicBezTo>
                    <a:pt x="4295241" y="3172855"/>
                    <a:pt x="4290669" y="3171665"/>
                    <a:pt x="4285304" y="3167770"/>
                  </a:cubicBezTo>
                  <a:cubicBezTo>
                    <a:pt x="4270376" y="3156947"/>
                    <a:pt x="4250339" y="3153378"/>
                    <a:pt x="4239982" y="3135814"/>
                  </a:cubicBezTo>
                  <a:cubicBezTo>
                    <a:pt x="4237183" y="3131055"/>
                    <a:pt x="4230023" y="3129446"/>
                    <a:pt x="4224914" y="3129632"/>
                  </a:cubicBezTo>
                  <a:cubicBezTo>
                    <a:pt x="4218010" y="3129912"/>
                    <a:pt x="4214417" y="3126763"/>
                    <a:pt x="4210709" y="3122308"/>
                  </a:cubicBezTo>
                  <a:cubicBezTo>
                    <a:pt x="4199979" y="3109409"/>
                    <a:pt x="4187406" y="3098562"/>
                    <a:pt x="4172944" y="3090049"/>
                  </a:cubicBezTo>
                  <a:cubicBezTo>
                    <a:pt x="4167673" y="3086946"/>
                    <a:pt x="4163218" y="3083331"/>
                    <a:pt x="4163987" y="3076916"/>
                  </a:cubicBezTo>
                  <a:cubicBezTo>
                    <a:pt x="4165900" y="3060705"/>
                    <a:pt x="4153421" y="3052284"/>
                    <a:pt x="4145047" y="3042044"/>
                  </a:cubicBezTo>
                  <a:cubicBezTo>
                    <a:pt x="4140055" y="3035933"/>
                    <a:pt x="4133360" y="3030941"/>
                    <a:pt x="4127389" y="3025577"/>
                  </a:cubicBezTo>
                  <a:cubicBezTo>
                    <a:pt x="4119668" y="3018625"/>
                    <a:pt x="4108075" y="3017272"/>
                    <a:pt x="4099072" y="3020445"/>
                  </a:cubicBezTo>
                  <a:cubicBezTo>
                    <a:pt x="4080644" y="3026929"/>
                    <a:pt x="4057225" y="3001971"/>
                    <a:pt x="4056969" y="2984826"/>
                  </a:cubicBezTo>
                  <a:cubicBezTo>
                    <a:pt x="4056945" y="2983823"/>
                    <a:pt x="4057669" y="2981911"/>
                    <a:pt x="4057949" y="2981934"/>
                  </a:cubicBezTo>
                  <a:cubicBezTo>
                    <a:pt x="4073717" y="2983030"/>
                    <a:pt x="4062217" y="2973513"/>
                    <a:pt x="4062824" y="2969035"/>
                  </a:cubicBezTo>
                  <a:cubicBezTo>
                    <a:pt x="4065039" y="2952893"/>
                    <a:pt x="4053796" y="2939108"/>
                    <a:pt x="4054473" y="2923153"/>
                  </a:cubicBezTo>
                  <a:cubicBezTo>
                    <a:pt x="4054636" y="2919234"/>
                    <a:pt x="4052770" y="2917368"/>
                    <a:pt x="4048921" y="2916622"/>
                  </a:cubicBezTo>
                  <a:cubicBezTo>
                    <a:pt x="4037329" y="2914336"/>
                    <a:pt x="4036629" y="2906312"/>
                    <a:pt x="4039731" y="2897262"/>
                  </a:cubicBezTo>
                  <a:cubicBezTo>
                    <a:pt x="4041714" y="2891384"/>
                    <a:pt x="4043323" y="2887652"/>
                    <a:pt x="4034343" y="2887255"/>
                  </a:cubicBezTo>
                  <a:cubicBezTo>
                    <a:pt x="4027112" y="2886928"/>
                    <a:pt x="4026972" y="2879534"/>
                    <a:pt x="4025759" y="2874216"/>
                  </a:cubicBezTo>
                  <a:cubicBezTo>
                    <a:pt x="4024849" y="2870274"/>
                    <a:pt x="4025363" y="2865399"/>
                    <a:pt x="4020837" y="2863859"/>
                  </a:cubicBezTo>
                  <a:cubicBezTo>
                    <a:pt x="4006959" y="2859148"/>
                    <a:pt x="4011064" y="2850703"/>
                    <a:pt x="4016009" y="2841840"/>
                  </a:cubicBezTo>
                  <a:cubicBezTo>
                    <a:pt x="4003903" y="2844895"/>
                    <a:pt x="3996928" y="2839111"/>
                    <a:pt x="3998351" y="2826585"/>
                  </a:cubicBezTo>
                  <a:cubicBezTo>
                    <a:pt x="3998934" y="2821430"/>
                    <a:pt x="4000357" y="2817908"/>
                    <a:pt x="3993220" y="2815995"/>
                  </a:cubicBezTo>
                  <a:cubicBezTo>
                    <a:pt x="3988484" y="2814735"/>
                    <a:pt x="3988578" y="2809534"/>
                    <a:pt x="3990654" y="2804658"/>
                  </a:cubicBezTo>
                  <a:cubicBezTo>
                    <a:pt x="3992940" y="2799270"/>
                    <a:pt x="3997791" y="2794838"/>
                    <a:pt x="3997745" y="2787957"/>
                  </a:cubicBezTo>
                  <a:cubicBezTo>
                    <a:pt x="3984986" y="2795048"/>
                    <a:pt x="3982117" y="2794605"/>
                    <a:pt x="3977801" y="2780633"/>
                  </a:cubicBezTo>
                  <a:cubicBezTo>
                    <a:pt x="3970827" y="2758030"/>
                    <a:pt x="3959467" y="2736967"/>
                    <a:pt x="3954545" y="2713711"/>
                  </a:cubicBezTo>
                  <a:cubicBezTo>
                    <a:pt x="3953799" y="2710189"/>
                    <a:pt x="3953356" y="2706317"/>
                    <a:pt x="3954079" y="2702865"/>
                  </a:cubicBezTo>
                  <a:cubicBezTo>
                    <a:pt x="3955642" y="2695424"/>
                    <a:pt x="3953473" y="2689593"/>
                    <a:pt x="3948877" y="2683808"/>
                  </a:cubicBezTo>
                  <a:cubicBezTo>
                    <a:pt x="3943396" y="2676904"/>
                    <a:pt x="3940713" y="2669066"/>
                    <a:pt x="3943326" y="2659923"/>
                  </a:cubicBezTo>
                  <a:cubicBezTo>
                    <a:pt x="3944772" y="2654861"/>
                    <a:pt x="3949437" y="2648260"/>
                    <a:pt x="3938847" y="2646673"/>
                  </a:cubicBezTo>
                  <a:cubicBezTo>
                    <a:pt x="3936795" y="2646370"/>
                    <a:pt x="3937331" y="2643221"/>
                    <a:pt x="3938194" y="2641332"/>
                  </a:cubicBezTo>
                  <a:cubicBezTo>
                    <a:pt x="3939151" y="2639233"/>
                    <a:pt x="3941250" y="2638043"/>
                    <a:pt x="3943139" y="2639279"/>
                  </a:cubicBezTo>
                  <a:cubicBezTo>
                    <a:pt x="3949927" y="2643711"/>
                    <a:pt x="3951140" y="2639583"/>
                    <a:pt x="3952516" y="2634054"/>
                  </a:cubicBezTo>
                  <a:cubicBezTo>
                    <a:pt x="3957741" y="2612898"/>
                    <a:pt x="3963316" y="2591811"/>
                    <a:pt x="3968634" y="2570678"/>
                  </a:cubicBezTo>
                  <a:cubicBezTo>
                    <a:pt x="3969614" y="2566829"/>
                    <a:pt x="3971037" y="2563261"/>
                    <a:pt x="3975399" y="2563447"/>
                  </a:cubicBezTo>
                  <a:cubicBezTo>
                    <a:pt x="3981207" y="2563681"/>
                    <a:pt x="3981370" y="2568696"/>
                    <a:pt x="3980554" y="2572544"/>
                  </a:cubicBezTo>
                  <a:cubicBezTo>
                    <a:pt x="3976845" y="2589899"/>
                    <a:pt x="3973066" y="2607253"/>
                    <a:pt x="3968541" y="2624421"/>
                  </a:cubicBezTo>
                  <a:cubicBezTo>
                    <a:pt x="3964599" y="2639372"/>
                    <a:pt x="3967002" y="2655001"/>
                    <a:pt x="3962290" y="2669906"/>
                  </a:cubicBezTo>
                  <a:cubicBezTo>
                    <a:pt x="3969381" y="2656284"/>
                    <a:pt x="3974046" y="2641728"/>
                    <a:pt x="3982420" y="2628993"/>
                  </a:cubicBezTo>
                  <a:cubicBezTo>
                    <a:pt x="3984099" y="2626427"/>
                    <a:pt x="3984962" y="2621598"/>
                    <a:pt x="3988858" y="2623208"/>
                  </a:cubicBezTo>
                  <a:cubicBezTo>
                    <a:pt x="3993220" y="2625004"/>
                    <a:pt x="3990840" y="2629669"/>
                    <a:pt x="3989954" y="2632865"/>
                  </a:cubicBezTo>
                  <a:cubicBezTo>
                    <a:pt x="3988111" y="2639442"/>
                    <a:pt x="3985219" y="2645764"/>
                    <a:pt x="3983493" y="2652365"/>
                  </a:cubicBezTo>
                  <a:cubicBezTo>
                    <a:pt x="3982653" y="2655584"/>
                    <a:pt x="3981463" y="2660412"/>
                    <a:pt x="3986105" y="2661835"/>
                  </a:cubicBezTo>
                  <a:cubicBezTo>
                    <a:pt x="3989884" y="2663001"/>
                    <a:pt x="3991330" y="2658780"/>
                    <a:pt x="3993010" y="2656190"/>
                  </a:cubicBezTo>
                  <a:cubicBezTo>
                    <a:pt x="3995202" y="2652785"/>
                    <a:pt x="3996998" y="2649146"/>
                    <a:pt x="3998981" y="2645600"/>
                  </a:cubicBezTo>
                  <a:cubicBezTo>
                    <a:pt x="3999984" y="2643828"/>
                    <a:pt x="4001174" y="2642172"/>
                    <a:pt x="4002037" y="2640352"/>
                  </a:cubicBezTo>
                  <a:cubicBezTo>
                    <a:pt x="4004463" y="2635290"/>
                    <a:pt x="4016592" y="2641868"/>
                    <a:pt x="4013583" y="2632561"/>
                  </a:cubicBezTo>
                  <a:cubicBezTo>
                    <a:pt x="4009151" y="2618869"/>
                    <a:pt x="4011041" y="2602425"/>
                    <a:pt x="3997745" y="2592161"/>
                  </a:cubicBezTo>
                  <a:cubicBezTo>
                    <a:pt x="3996812" y="2591438"/>
                    <a:pt x="3996322" y="2590272"/>
                    <a:pt x="3994969" y="2591088"/>
                  </a:cubicBezTo>
                  <a:cubicBezTo>
                    <a:pt x="3981790" y="2598996"/>
                    <a:pt x="3984822" y="2587263"/>
                    <a:pt x="3986688" y="2582924"/>
                  </a:cubicBezTo>
                  <a:cubicBezTo>
                    <a:pt x="3991004" y="2572917"/>
                    <a:pt x="3990817" y="2562491"/>
                    <a:pt x="3992450" y="2552228"/>
                  </a:cubicBezTo>
                  <a:cubicBezTo>
                    <a:pt x="3993103" y="2548099"/>
                    <a:pt x="3994806" y="2544600"/>
                    <a:pt x="3997092" y="2541171"/>
                  </a:cubicBezTo>
                  <a:cubicBezTo>
                    <a:pt x="3999028" y="2538255"/>
                    <a:pt x="4000917" y="2535783"/>
                    <a:pt x="4004766" y="2536646"/>
                  </a:cubicBezTo>
                  <a:cubicBezTo>
                    <a:pt x="4008615" y="2537509"/>
                    <a:pt x="4009478" y="2540891"/>
                    <a:pt x="4009967" y="2544087"/>
                  </a:cubicBezTo>
                  <a:cubicBezTo>
                    <a:pt x="4011017" y="2551108"/>
                    <a:pt x="4007611" y="2557639"/>
                    <a:pt x="4007355" y="2564497"/>
                  </a:cubicBezTo>
                  <a:cubicBezTo>
                    <a:pt x="4007168" y="2569419"/>
                    <a:pt x="4004299" y="2576999"/>
                    <a:pt x="4010667" y="2578306"/>
                  </a:cubicBezTo>
                  <a:cubicBezTo>
                    <a:pt x="4015566" y="2579309"/>
                    <a:pt x="4018645" y="2572638"/>
                    <a:pt x="4020137" y="2567343"/>
                  </a:cubicBezTo>
                  <a:cubicBezTo>
                    <a:pt x="4024336" y="2552228"/>
                    <a:pt x="4032966" y="2538675"/>
                    <a:pt x="4034133" y="2522324"/>
                  </a:cubicBezTo>
                  <a:cubicBezTo>
                    <a:pt x="4034623" y="2515350"/>
                    <a:pt x="4041621" y="2509845"/>
                    <a:pt x="4044466" y="2502451"/>
                  </a:cubicBezTo>
                  <a:cubicBezTo>
                    <a:pt x="4050484" y="2486799"/>
                    <a:pt x="4059091" y="2472104"/>
                    <a:pt x="4065786" y="2456569"/>
                  </a:cubicBezTo>
                  <a:cubicBezTo>
                    <a:pt x="4067909" y="2451647"/>
                    <a:pt x="4074393" y="2448498"/>
                    <a:pt x="4079152" y="2450598"/>
                  </a:cubicBezTo>
                  <a:cubicBezTo>
                    <a:pt x="4085473" y="2453397"/>
                    <a:pt x="4080878" y="2459298"/>
                    <a:pt x="4079128" y="2463170"/>
                  </a:cubicBezTo>
                  <a:cubicBezTo>
                    <a:pt x="4073507" y="2475603"/>
                    <a:pt x="4065786" y="2487056"/>
                    <a:pt x="4058975" y="2498742"/>
                  </a:cubicBezTo>
                  <a:cubicBezTo>
                    <a:pt x="4043370" y="2525450"/>
                    <a:pt x="4036955" y="2554724"/>
                    <a:pt x="4029165" y="2583787"/>
                  </a:cubicBezTo>
                  <a:cubicBezTo>
                    <a:pt x="4028021" y="2588032"/>
                    <a:pt x="4026855" y="2592301"/>
                    <a:pt x="4025642" y="2596687"/>
                  </a:cubicBezTo>
                  <a:cubicBezTo>
                    <a:pt x="4029351" y="2598506"/>
                    <a:pt x="4030984" y="2596173"/>
                    <a:pt x="4031917" y="2593421"/>
                  </a:cubicBezTo>
                  <a:cubicBezTo>
                    <a:pt x="4032827" y="2590762"/>
                    <a:pt x="4032593" y="2587636"/>
                    <a:pt x="4033806" y="2585187"/>
                  </a:cubicBezTo>
                  <a:cubicBezTo>
                    <a:pt x="4036232" y="2580265"/>
                    <a:pt x="4039311" y="2571915"/>
                    <a:pt x="4044513" y="2574177"/>
                  </a:cubicBezTo>
                  <a:cubicBezTo>
                    <a:pt x="4050904" y="2576976"/>
                    <a:pt x="4047545" y="2584954"/>
                    <a:pt x="4044256" y="2589875"/>
                  </a:cubicBezTo>
                  <a:cubicBezTo>
                    <a:pt x="4039708" y="2596687"/>
                    <a:pt x="4040431" y="2604710"/>
                    <a:pt x="4037795" y="2611895"/>
                  </a:cubicBezTo>
                  <a:cubicBezTo>
                    <a:pt x="4036792" y="2614624"/>
                    <a:pt x="4035742" y="2617796"/>
                    <a:pt x="4039731" y="2618776"/>
                  </a:cubicBezTo>
                  <a:cubicBezTo>
                    <a:pt x="4043393" y="2619686"/>
                    <a:pt x="4046006" y="2617819"/>
                    <a:pt x="4046822" y="2613994"/>
                  </a:cubicBezTo>
                  <a:cubicBezTo>
                    <a:pt x="4047335" y="2611638"/>
                    <a:pt x="4047265" y="2609096"/>
                    <a:pt x="4048152" y="2606927"/>
                  </a:cubicBezTo>
                  <a:cubicBezTo>
                    <a:pt x="4049761" y="2603054"/>
                    <a:pt x="4053213" y="2602005"/>
                    <a:pt x="4057179" y="2602191"/>
                  </a:cubicBezTo>
                  <a:cubicBezTo>
                    <a:pt x="4061121" y="2602378"/>
                    <a:pt x="4061307" y="2605270"/>
                    <a:pt x="4061727" y="2608163"/>
                  </a:cubicBezTo>
                  <a:cubicBezTo>
                    <a:pt x="4063150" y="2618216"/>
                    <a:pt x="4066579" y="2621878"/>
                    <a:pt x="4078218" y="2618123"/>
                  </a:cubicBezTo>
                  <a:cubicBezTo>
                    <a:pt x="4095620" y="2612501"/>
                    <a:pt x="4096039" y="2613784"/>
                    <a:pt x="4098559" y="2599346"/>
                  </a:cubicBezTo>
                  <a:cubicBezTo>
                    <a:pt x="4089531" y="2599532"/>
                    <a:pt x="4083817" y="2604944"/>
                    <a:pt x="4078335" y="2611032"/>
                  </a:cubicBezTo>
                  <a:cubicBezTo>
                    <a:pt x="4076306" y="2613294"/>
                    <a:pt x="4074160" y="2616653"/>
                    <a:pt x="4070241" y="2614228"/>
                  </a:cubicBezTo>
                  <a:cubicBezTo>
                    <a:pt x="4066742" y="2612081"/>
                    <a:pt x="4067885" y="2608886"/>
                    <a:pt x="4068352" y="2605573"/>
                  </a:cubicBezTo>
                  <a:cubicBezTo>
                    <a:pt x="4070591" y="2589829"/>
                    <a:pt x="4080365" y="2579449"/>
                    <a:pt x="4092984" y="2571448"/>
                  </a:cubicBezTo>
                  <a:cubicBezTo>
                    <a:pt x="4098302" y="2568066"/>
                    <a:pt x="4102967" y="2564824"/>
                    <a:pt x="4104320" y="2557266"/>
                  </a:cubicBezTo>
                  <a:cubicBezTo>
                    <a:pt x="4093940" y="2558059"/>
                    <a:pt x="4093054" y="2555260"/>
                    <a:pt x="4097392" y="2545720"/>
                  </a:cubicBezTo>
                  <a:cubicBezTo>
                    <a:pt x="4103737" y="2531794"/>
                    <a:pt x="4110455" y="2519058"/>
                    <a:pt x="4124030" y="2511011"/>
                  </a:cubicBezTo>
                  <a:cubicBezTo>
                    <a:pt x="4127063" y="2509215"/>
                    <a:pt x="4128602" y="2506019"/>
                    <a:pt x="4127156" y="2502614"/>
                  </a:cubicBezTo>
                  <a:cubicBezTo>
                    <a:pt x="4124987" y="2497435"/>
                    <a:pt x="4121604" y="2501844"/>
                    <a:pt x="4119015" y="2502241"/>
                  </a:cubicBezTo>
                  <a:cubicBezTo>
                    <a:pt x="4108122" y="2503967"/>
                    <a:pt x="4104483" y="2514463"/>
                    <a:pt x="4097486" y="2520925"/>
                  </a:cubicBezTo>
                  <a:cubicBezTo>
                    <a:pt x="4093917" y="2524213"/>
                    <a:pt x="4090861" y="2529742"/>
                    <a:pt x="4085683" y="2524867"/>
                  </a:cubicBezTo>
                  <a:cubicBezTo>
                    <a:pt x="4080761" y="2520225"/>
                    <a:pt x="4085030" y="2516656"/>
                    <a:pt x="4088715" y="2512900"/>
                  </a:cubicBezTo>
                  <a:cubicBezTo>
                    <a:pt x="4096063" y="2505436"/>
                    <a:pt x="4102267" y="2496922"/>
                    <a:pt x="4105790" y="2486986"/>
                  </a:cubicBezTo>
                  <a:cubicBezTo>
                    <a:pt x="4107959" y="2480874"/>
                    <a:pt x="4113837" y="2479265"/>
                    <a:pt x="4117569" y="2475159"/>
                  </a:cubicBezTo>
                  <a:cubicBezTo>
                    <a:pt x="4118922" y="2473667"/>
                    <a:pt x="4120625" y="2471871"/>
                    <a:pt x="4118992" y="2469981"/>
                  </a:cubicBezTo>
                  <a:cubicBezTo>
                    <a:pt x="4118222" y="2469095"/>
                    <a:pt x="4115819" y="2468791"/>
                    <a:pt x="4114560" y="2469281"/>
                  </a:cubicBezTo>
                  <a:cubicBezTo>
                    <a:pt x="4109708" y="2471194"/>
                    <a:pt x="4103364" y="2472267"/>
                    <a:pt x="4100634" y="2475929"/>
                  </a:cubicBezTo>
                  <a:cubicBezTo>
                    <a:pt x="4093147" y="2485959"/>
                    <a:pt x="4086756" y="2496782"/>
                    <a:pt x="4077285" y="2505226"/>
                  </a:cubicBezTo>
                  <a:cubicBezTo>
                    <a:pt x="4077005" y="2505483"/>
                    <a:pt x="4076609" y="2506019"/>
                    <a:pt x="4076726" y="2506229"/>
                  </a:cubicBezTo>
                  <a:cubicBezTo>
                    <a:pt x="4084563" y="2522487"/>
                    <a:pt x="4067326" y="2529135"/>
                    <a:pt x="4063360" y="2540891"/>
                  </a:cubicBezTo>
                  <a:cubicBezTo>
                    <a:pt x="4061704" y="2545836"/>
                    <a:pt x="4058905" y="2550292"/>
                    <a:pt x="4057902" y="2555610"/>
                  </a:cubicBezTo>
                  <a:cubicBezTo>
                    <a:pt x="4057109" y="2559808"/>
                    <a:pt x="4053563" y="2561371"/>
                    <a:pt x="4049435" y="2560322"/>
                  </a:cubicBezTo>
                  <a:cubicBezTo>
                    <a:pt x="4045562" y="2559319"/>
                    <a:pt x="4045889" y="2555913"/>
                    <a:pt x="4046892" y="2553371"/>
                  </a:cubicBezTo>
                  <a:cubicBezTo>
                    <a:pt x="4052327" y="2539515"/>
                    <a:pt x="4053750" y="2523817"/>
                    <a:pt x="4065179" y="2512667"/>
                  </a:cubicBezTo>
                  <a:cubicBezTo>
                    <a:pt x="4067209" y="2510685"/>
                    <a:pt x="4069518" y="2508748"/>
                    <a:pt x="4069541" y="2505623"/>
                  </a:cubicBezTo>
                  <a:cubicBezTo>
                    <a:pt x="4069704" y="2490834"/>
                    <a:pt x="4077285" y="2479638"/>
                    <a:pt x="4085986" y="2468442"/>
                  </a:cubicBezTo>
                  <a:cubicBezTo>
                    <a:pt x="4093077" y="2459298"/>
                    <a:pt x="4093054" y="2446492"/>
                    <a:pt x="4100938" y="2436998"/>
                  </a:cubicBezTo>
                  <a:cubicBezTo>
                    <a:pt x="4105370" y="2431657"/>
                    <a:pt x="4109172" y="2426269"/>
                    <a:pt x="4115283" y="2422746"/>
                  </a:cubicBezTo>
                  <a:cubicBezTo>
                    <a:pt x="4123517" y="2417988"/>
                    <a:pt x="4125733" y="2409474"/>
                    <a:pt x="4129278" y="2401497"/>
                  </a:cubicBezTo>
                  <a:cubicBezTo>
                    <a:pt x="4124590" y="2399934"/>
                    <a:pt x="4123284" y="2402850"/>
                    <a:pt x="4121674" y="2404996"/>
                  </a:cubicBezTo>
                  <a:cubicBezTo>
                    <a:pt x="4110898" y="2419388"/>
                    <a:pt x="4095853" y="2429324"/>
                    <a:pt x="4083327" y="2441874"/>
                  </a:cubicBezTo>
                  <a:cubicBezTo>
                    <a:pt x="4081204" y="2443996"/>
                    <a:pt x="4078895" y="2445676"/>
                    <a:pt x="4075956" y="2443273"/>
                  </a:cubicBezTo>
                  <a:cubicBezTo>
                    <a:pt x="4072970" y="2440847"/>
                    <a:pt x="4072247" y="2437792"/>
                    <a:pt x="4074860" y="2434806"/>
                  </a:cubicBezTo>
                  <a:cubicBezTo>
                    <a:pt x="4084820" y="2423423"/>
                    <a:pt x="4091024" y="2411434"/>
                    <a:pt x="4080668" y="2396505"/>
                  </a:cubicBezTo>
                  <a:cubicBezTo>
                    <a:pt x="4076632" y="2400027"/>
                    <a:pt x="4076842" y="2406512"/>
                    <a:pt x="4074090" y="2411410"/>
                  </a:cubicBezTo>
                  <a:cubicBezTo>
                    <a:pt x="4072527" y="2414209"/>
                    <a:pt x="4072177" y="2417708"/>
                    <a:pt x="4070474" y="2420391"/>
                  </a:cubicBezTo>
                  <a:cubicBezTo>
                    <a:pt x="4067535" y="2425079"/>
                    <a:pt x="4065016" y="2430701"/>
                    <a:pt x="4057785" y="2429954"/>
                  </a:cubicBezTo>
                  <a:cubicBezTo>
                    <a:pt x="4054566" y="2429628"/>
                    <a:pt x="4052560" y="2428275"/>
                    <a:pt x="4051954" y="2424916"/>
                  </a:cubicBezTo>
                  <a:cubicBezTo>
                    <a:pt x="4050787" y="2418338"/>
                    <a:pt x="4054170" y="2413649"/>
                    <a:pt x="4059068" y="2410547"/>
                  </a:cubicBezTo>
                  <a:cubicBezTo>
                    <a:pt x="4064759" y="2406932"/>
                    <a:pt x="4067349" y="2403270"/>
                    <a:pt x="4063873" y="2396692"/>
                  </a:cubicBezTo>
                  <a:cubicBezTo>
                    <a:pt x="4062450" y="2394009"/>
                    <a:pt x="4063383" y="2390884"/>
                    <a:pt x="4065273" y="2388668"/>
                  </a:cubicBezTo>
                  <a:cubicBezTo>
                    <a:pt x="4071571" y="2381390"/>
                    <a:pt x="4074533" y="2375325"/>
                    <a:pt x="4064690" y="2367581"/>
                  </a:cubicBezTo>
                  <a:cubicBezTo>
                    <a:pt x="4059978" y="2363872"/>
                    <a:pt x="4064550" y="2359907"/>
                    <a:pt x="4069961" y="2359067"/>
                  </a:cubicBezTo>
                  <a:cubicBezTo>
                    <a:pt x="4079175" y="2357621"/>
                    <a:pt x="4082907" y="2351346"/>
                    <a:pt x="4085146" y="2341783"/>
                  </a:cubicBezTo>
                  <a:cubicBezTo>
                    <a:pt x="4078335" y="2343369"/>
                    <a:pt x="4074743" y="2347008"/>
                    <a:pt x="4071571" y="2351020"/>
                  </a:cubicBezTo>
                  <a:cubicBezTo>
                    <a:pt x="4069518" y="2353609"/>
                    <a:pt x="4067279" y="2355359"/>
                    <a:pt x="4064620" y="2352699"/>
                  </a:cubicBezTo>
                  <a:cubicBezTo>
                    <a:pt x="4062194" y="2350274"/>
                    <a:pt x="4064806" y="2347941"/>
                    <a:pt x="4066532" y="2346705"/>
                  </a:cubicBezTo>
                  <a:cubicBezTo>
                    <a:pt x="4087432" y="2331753"/>
                    <a:pt x="4095013" y="2305931"/>
                    <a:pt x="4114023" y="2289277"/>
                  </a:cubicBezTo>
                  <a:cubicBezTo>
                    <a:pt x="4104996" y="2286268"/>
                    <a:pt x="4104833" y="2286151"/>
                    <a:pt x="4097976" y="2295341"/>
                  </a:cubicBezTo>
                  <a:cubicBezTo>
                    <a:pt x="4095550" y="2298584"/>
                    <a:pt x="4093100" y="2301663"/>
                    <a:pt x="4089298" y="2298794"/>
                  </a:cubicBezTo>
                  <a:cubicBezTo>
                    <a:pt x="4085566" y="2295971"/>
                    <a:pt x="4087642" y="2291563"/>
                    <a:pt x="4089905" y="2288997"/>
                  </a:cubicBezTo>
                  <a:cubicBezTo>
                    <a:pt x="4096203" y="2281906"/>
                    <a:pt x="4101241" y="2273602"/>
                    <a:pt x="4109545" y="2268307"/>
                  </a:cubicBezTo>
                  <a:cubicBezTo>
                    <a:pt x="4111341" y="2267164"/>
                    <a:pt x="4113837" y="2264598"/>
                    <a:pt x="4112251" y="2262266"/>
                  </a:cubicBezTo>
                  <a:cubicBezTo>
                    <a:pt x="4110361" y="2259466"/>
                    <a:pt x="4107072" y="2260400"/>
                    <a:pt x="4104577" y="2262032"/>
                  </a:cubicBezTo>
                  <a:cubicBezTo>
                    <a:pt x="4098722" y="2265881"/>
                    <a:pt x="4093847" y="2270593"/>
                    <a:pt x="4091421" y="2277474"/>
                  </a:cubicBezTo>
                  <a:cubicBezTo>
                    <a:pt x="4088249" y="2286478"/>
                    <a:pt x="4082697" y="2293942"/>
                    <a:pt x="4074999" y="2299423"/>
                  </a:cubicBezTo>
                  <a:cubicBezTo>
                    <a:pt x="4071337" y="2302013"/>
                    <a:pt x="4067769" y="2302876"/>
                    <a:pt x="4070265" y="2308987"/>
                  </a:cubicBezTo>
                  <a:cubicBezTo>
                    <a:pt x="4071594" y="2312253"/>
                    <a:pt x="4067465" y="2315472"/>
                    <a:pt x="4064246" y="2312019"/>
                  </a:cubicBezTo>
                  <a:cubicBezTo>
                    <a:pt x="4059745" y="2307214"/>
                    <a:pt x="4056829" y="2310946"/>
                    <a:pt x="4053843" y="2312976"/>
                  </a:cubicBezTo>
                  <a:cubicBezTo>
                    <a:pt x="4033806" y="2326621"/>
                    <a:pt x="4010014" y="2328814"/>
                    <a:pt x="3987505" y="2334739"/>
                  </a:cubicBezTo>
                  <a:cubicBezTo>
                    <a:pt x="3982117" y="2336161"/>
                    <a:pt x="3976192" y="2336045"/>
                    <a:pt x="3971270" y="2338961"/>
                  </a:cubicBezTo>
                  <a:cubicBezTo>
                    <a:pt x="3966908" y="2341550"/>
                    <a:pt x="3962756" y="2341387"/>
                    <a:pt x="3958488" y="2339614"/>
                  </a:cubicBezTo>
                  <a:cubicBezTo>
                    <a:pt x="3951956" y="2336885"/>
                    <a:pt x="3945729" y="2335718"/>
                    <a:pt x="3938497" y="2338074"/>
                  </a:cubicBezTo>
                  <a:cubicBezTo>
                    <a:pt x="3933902" y="2339567"/>
                    <a:pt x="3928164" y="2337071"/>
                    <a:pt x="3925785" y="2332686"/>
                  </a:cubicBezTo>
                  <a:cubicBezTo>
                    <a:pt x="3922379" y="2326435"/>
                    <a:pt x="3919231" y="2321396"/>
                    <a:pt x="3912489" y="2328137"/>
                  </a:cubicBezTo>
                  <a:cubicBezTo>
                    <a:pt x="3906588" y="2334039"/>
                    <a:pt x="3908920" y="2342763"/>
                    <a:pt x="3914402" y="2345025"/>
                  </a:cubicBezTo>
                  <a:cubicBezTo>
                    <a:pt x="3930053" y="2351417"/>
                    <a:pt x="3923336" y="2358811"/>
                    <a:pt x="3917388" y="2367091"/>
                  </a:cubicBezTo>
                  <a:cubicBezTo>
                    <a:pt x="3915988" y="2369027"/>
                    <a:pt x="3914169" y="2371337"/>
                    <a:pt x="3914145" y="2373506"/>
                  </a:cubicBezTo>
                  <a:cubicBezTo>
                    <a:pt x="3913842" y="2396178"/>
                    <a:pt x="3899870" y="2415516"/>
                    <a:pt x="3898517" y="2437955"/>
                  </a:cubicBezTo>
                  <a:cubicBezTo>
                    <a:pt x="3898214" y="2443040"/>
                    <a:pt x="3895951" y="2448078"/>
                    <a:pt x="3894202" y="2453000"/>
                  </a:cubicBezTo>
                  <a:cubicBezTo>
                    <a:pt x="3892009" y="2459251"/>
                    <a:pt x="3886901" y="2462587"/>
                    <a:pt x="3880883" y="2460534"/>
                  </a:cubicBezTo>
                  <a:cubicBezTo>
                    <a:pt x="3875285" y="2458621"/>
                    <a:pt x="3876288" y="2452533"/>
                    <a:pt x="3877337" y="2447798"/>
                  </a:cubicBezTo>
                  <a:cubicBezTo>
                    <a:pt x="3879413" y="2438305"/>
                    <a:pt x="3881419" y="2428765"/>
                    <a:pt x="3886598" y="2420297"/>
                  </a:cubicBezTo>
                  <a:cubicBezTo>
                    <a:pt x="3888604" y="2417008"/>
                    <a:pt x="3888860" y="2413463"/>
                    <a:pt x="3887321" y="2409731"/>
                  </a:cubicBezTo>
                  <a:cubicBezTo>
                    <a:pt x="3881909" y="2409661"/>
                    <a:pt x="3879857" y="2413999"/>
                    <a:pt x="3877244" y="2417452"/>
                  </a:cubicBezTo>
                  <a:cubicBezTo>
                    <a:pt x="3873605" y="2422280"/>
                    <a:pt x="3868964" y="2425289"/>
                    <a:pt x="3862852" y="2425312"/>
                  </a:cubicBezTo>
                  <a:cubicBezTo>
                    <a:pt x="3859190" y="2425312"/>
                    <a:pt x="3855645" y="2424706"/>
                    <a:pt x="3853639" y="2420741"/>
                  </a:cubicBezTo>
                  <a:cubicBezTo>
                    <a:pt x="3851656" y="2416822"/>
                    <a:pt x="3852379" y="2412973"/>
                    <a:pt x="3855388" y="2410804"/>
                  </a:cubicBezTo>
                  <a:cubicBezTo>
                    <a:pt x="3871436" y="2399164"/>
                    <a:pt x="3879087" y="2382160"/>
                    <a:pt x="3886878" y="2364805"/>
                  </a:cubicBezTo>
                  <a:cubicBezTo>
                    <a:pt x="3892033" y="2353306"/>
                    <a:pt x="3893106" y="2353772"/>
                    <a:pt x="3883822" y="2342576"/>
                  </a:cubicBezTo>
                  <a:cubicBezTo>
                    <a:pt x="3877384" y="2351323"/>
                    <a:pt x="3879133" y="2361936"/>
                    <a:pt x="3876638" y="2371337"/>
                  </a:cubicBezTo>
                  <a:cubicBezTo>
                    <a:pt x="3875285" y="2376468"/>
                    <a:pt x="3874422" y="2380994"/>
                    <a:pt x="3868264" y="2381390"/>
                  </a:cubicBezTo>
                  <a:cubicBezTo>
                    <a:pt x="3862059" y="2381787"/>
                    <a:pt x="3857604" y="2378544"/>
                    <a:pt x="3857207" y="2372550"/>
                  </a:cubicBezTo>
                  <a:cubicBezTo>
                    <a:pt x="3856484" y="2361587"/>
                    <a:pt x="3856134" y="2350857"/>
                    <a:pt x="3848810" y="2341620"/>
                  </a:cubicBezTo>
                  <a:cubicBezTo>
                    <a:pt x="3847317" y="2339730"/>
                    <a:pt x="3846851" y="2335578"/>
                    <a:pt x="3847877" y="2333386"/>
                  </a:cubicBezTo>
                  <a:cubicBezTo>
                    <a:pt x="3855038" y="2318271"/>
                    <a:pt x="3845125" y="2318131"/>
                    <a:pt x="3833812" y="2318504"/>
                  </a:cubicBezTo>
                  <a:cubicBezTo>
                    <a:pt x="3839106" y="2310830"/>
                    <a:pt x="3836727" y="2302526"/>
                    <a:pt x="3838150" y="2294828"/>
                  </a:cubicBezTo>
                  <a:cubicBezTo>
                    <a:pt x="3839806" y="2285988"/>
                    <a:pt x="3830686" y="2294618"/>
                    <a:pt x="3826604" y="2292403"/>
                  </a:cubicBezTo>
                  <a:cubicBezTo>
                    <a:pt x="3826767" y="2281066"/>
                    <a:pt x="3822732" y="2270500"/>
                    <a:pt x="3820609" y="2259583"/>
                  </a:cubicBezTo>
                  <a:cubicBezTo>
                    <a:pt x="3818790" y="2250160"/>
                    <a:pt x="3815921" y="2240573"/>
                    <a:pt x="3819933" y="2230846"/>
                  </a:cubicBezTo>
                  <a:cubicBezTo>
                    <a:pt x="3822009" y="2225807"/>
                    <a:pt x="3817110" y="2222798"/>
                    <a:pt x="3815851" y="2218716"/>
                  </a:cubicBezTo>
                  <a:cubicBezTo>
                    <a:pt x="3814778" y="2215264"/>
                    <a:pt x="3813821" y="2211089"/>
                    <a:pt x="3817414" y="2208663"/>
                  </a:cubicBezTo>
                  <a:cubicBezTo>
                    <a:pt x="3821472" y="2205934"/>
                    <a:pt x="3822825" y="2210156"/>
                    <a:pt x="3824761" y="2212535"/>
                  </a:cubicBezTo>
                  <a:cubicBezTo>
                    <a:pt x="3825508" y="2213468"/>
                    <a:pt x="3826464" y="2215008"/>
                    <a:pt x="3827257" y="2214984"/>
                  </a:cubicBezTo>
                  <a:cubicBezTo>
                    <a:pt x="3846081" y="2214051"/>
                    <a:pt x="3841626" y="2226017"/>
                    <a:pt x="3839713" y="2236887"/>
                  </a:cubicBezTo>
                  <a:cubicBezTo>
                    <a:pt x="3839106" y="2240386"/>
                    <a:pt x="3839620" y="2244095"/>
                    <a:pt x="3839620" y="2248853"/>
                  </a:cubicBezTo>
                  <a:cubicBezTo>
                    <a:pt x="3846641" y="2238124"/>
                    <a:pt x="3850886" y="2227580"/>
                    <a:pt x="3852542" y="2215358"/>
                  </a:cubicBezTo>
                  <a:cubicBezTo>
                    <a:pt x="3854665" y="2199799"/>
                    <a:pt x="3857837" y="2184078"/>
                    <a:pt x="3871273" y="2173278"/>
                  </a:cubicBezTo>
                  <a:cubicBezTo>
                    <a:pt x="3874445" y="2170735"/>
                    <a:pt x="3878294" y="2166933"/>
                    <a:pt x="3881932" y="2169546"/>
                  </a:cubicBezTo>
                  <a:cubicBezTo>
                    <a:pt x="3885781" y="2172298"/>
                    <a:pt x="3883029" y="2176894"/>
                    <a:pt x="3881303" y="2180602"/>
                  </a:cubicBezTo>
                  <a:cubicBezTo>
                    <a:pt x="3866094" y="2213188"/>
                    <a:pt x="3857581" y="2248317"/>
                    <a:pt x="3843585" y="2281369"/>
                  </a:cubicBezTo>
                  <a:cubicBezTo>
                    <a:pt x="3843352" y="2281952"/>
                    <a:pt x="3843818" y="2282839"/>
                    <a:pt x="3844192" y="2284915"/>
                  </a:cubicBezTo>
                  <a:cubicBezTo>
                    <a:pt x="3854571" y="2270803"/>
                    <a:pt x="3857254" y="2254172"/>
                    <a:pt x="3865255" y="2240129"/>
                  </a:cubicBezTo>
                  <a:cubicBezTo>
                    <a:pt x="3870526" y="2230869"/>
                    <a:pt x="3872136" y="2217620"/>
                    <a:pt x="3888161" y="2220163"/>
                  </a:cubicBezTo>
                  <a:cubicBezTo>
                    <a:pt x="3891916" y="2220769"/>
                    <a:pt x="3893829" y="2216291"/>
                    <a:pt x="3895858" y="2213188"/>
                  </a:cubicBezTo>
                  <a:cubicBezTo>
                    <a:pt x="3902529" y="2203018"/>
                    <a:pt x="3912466" y="2199916"/>
                    <a:pt x="3924082" y="2196860"/>
                  </a:cubicBezTo>
                  <a:cubicBezTo>
                    <a:pt x="3946685" y="2190912"/>
                    <a:pt x="3971387" y="2191076"/>
                    <a:pt x="3991237" y="2176170"/>
                  </a:cubicBezTo>
                  <a:cubicBezTo>
                    <a:pt x="3991867" y="2175681"/>
                    <a:pt x="3993126" y="2175587"/>
                    <a:pt x="3993313" y="2175027"/>
                  </a:cubicBezTo>
                  <a:cubicBezTo>
                    <a:pt x="4000801" y="2154268"/>
                    <a:pt x="4016195" y="2163761"/>
                    <a:pt x="4029631" y="2165394"/>
                  </a:cubicBezTo>
                  <a:cubicBezTo>
                    <a:pt x="4035976" y="2166164"/>
                    <a:pt x="4042274" y="2167143"/>
                    <a:pt x="4046122" y="2159283"/>
                  </a:cubicBezTo>
                  <a:cubicBezTo>
                    <a:pt x="4047942" y="2155597"/>
                    <a:pt x="4052583" y="2152052"/>
                    <a:pt x="4057225" y="2156040"/>
                  </a:cubicBezTo>
                  <a:cubicBezTo>
                    <a:pt x="4061191" y="2159469"/>
                    <a:pt x="4059231" y="2164344"/>
                    <a:pt x="4056129" y="2166747"/>
                  </a:cubicBezTo>
                  <a:cubicBezTo>
                    <a:pt x="4047965" y="2173021"/>
                    <a:pt x="4047755" y="2184264"/>
                    <a:pt x="4040058" y="2190726"/>
                  </a:cubicBezTo>
                  <a:cubicBezTo>
                    <a:pt x="4037375" y="2192965"/>
                    <a:pt x="4037282" y="2196674"/>
                    <a:pt x="4041784" y="2196254"/>
                  </a:cubicBezTo>
                  <a:cubicBezTo>
                    <a:pt x="4060538" y="2194481"/>
                    <a:pt x="4079618" y="2201176"/>
                    <a:pt x="4098139" y="2193641"/>
                  </a:cubicBezTo>
                  <a:cubicBezTo>
                    <a:pt x="4101521" y="2192265"/>
                    <a:pt x="4105370" y="2191939"/>
                    <a:pt x="4107282" y="2188393"/>
                  </a:cubicBezTo>
                  <a:cubicBezTo>
                    <a:pt x="4111388" y="2180836"/>
                    <a:pt x="4116636" y="2175471"/>
                    <a:pt x="4126106" y="2175354"/>
                  </a:cubicBezTo>
                  <a:cubicBezTo>
                    <a:pt x="4129092" y="2175307"/>
                    <a:pt x="4132754" y="2173091"/>
                    <a:pt x="4133057" y="2169499"/>
                  </a:cubicBezTo>
                  <a:cubicBezTo>
                    <a:pt x="4133407" y="2165137"/>
                    <a:pt x="4129139" y="2165650"/>
                    <a:pt x="4126363" y="2164251"/>
                  </a:cubicBezTo>
                  <a:cubicBezTo>
                    <a:pt x="4115516" y="2158793"/>
                    <a:pt x="4108962" y="2164368"/>
                    <a:pt x="4102851" y="2172252"/>
                  </a:cubicBezTo>
                  <a:cubicBezTo>
                    <a:pt x="4100215" y="2175657"/>
                    <a:pt x="4097579" y="2180602"/>
                    <a:pt x="4092191" y="2177150"/>
                  </a:cubicBezTo>
                  <a:cubicBezTo>
                    <a:pt x="4087456" y="2174118"/>
                    <a:pt x="4090814" y="2169803"/>
                    <a:pt x="4091911" y="2166164"/>
                  </a:cubicBezTo>
                  <a:cubicBezTo>
                    <a:pt x="4094780" y="2156600"/>
                    <a:pt x="4095409" y="2146267"/>
                    <a:pt x="4102664" y="2138219"/>
                  </a:cubicBezTo>
                  <a:cubicBezTo>
                    <a:pt x="4101754" y="2137660"/>
                    <a:pt x="4100845" y="2137100"/>
                    <a:pt x="4099935" y="2136540"/>
                  </a:cubicBezTo>
                  <a:cubicBezTo>
                    <a:pt x="4095643" y="2143211"/>
                    <a:pt x="4090255" y="2149439"/>
                    <a:pt x="4087339" y="2156670"/>
                  </a:cubicBezTo>
                  <a:cubicBezTo>
                    <a:pt x="4083700" y="2165674"/>
                    <a:pt x="4076726" y="2171878"/>
                    <a:pt x="4071454" y="2179459"/>
                  </a:cubicBezTo>
                  <a:cubicBezTo>
                    <a:pt x="4070008" y="2181535"/>
                    <a:pt x="4067862" y="2183145"/>
                    <a:pt x="4065249" y="2181839"/>
                  </a:cubicBezTo>
                  <a:cubicBezTo>
                    <a:pt x="4061937" y="2180182"/>
                    <a:pt x="4062404" y="2176940"/>
                    <a:pt x="4063640" y="2174421"/>
                  </a:cubicBezTo>
                  <a:cubicBezTo>
                    <a:pt x="4067909" y="2165697"/>
                    <a:pt x="4069565" y="2155947"/>
                    <a:pt x="4075093" y="2147713"/>
                  </a:cubicBezTo>
                  <a:cubicBezTo>
                    <a:pt x="4080481" y="2139666"/>
                    <a:pt x="4076376" y="2136563"/>
                    <a:pt x="4068258" y="2137053"/>
                  </a:cubicBezTo>
                  <a:cubicBezTo>
                    <a:pt x="4062170" y="2137426"/>
                    <a:pt x="4056106" y="2139013"/>
                    <a:pt x="4052304" y="2144331"/>
                  </a:cubicBezTo>
                  <a:cubicBezTo>
                    <a:pt x="4049994" y="2147550"/>
                    <a:pt x="4046612" y="2148809"/>
                    <a:pt x="4043533" y="2150629"/>
                  </a:cubicBezTo>
                  <a:cubicBezTo>
                    <a:pt x="4040221" y="2152611"/>
                    <a:pt x="4036139" y="2153614"/>
                    <a:pt x="4033573" y="2150186"/>
                  </a:cubicBezTo>
                  <a:cubicBezTo>
                    <a:pt x="4031077" y="2146873"/>
                    <a:pt x="4034949" y="2144354"/>
                    <a:pt x="4036489" y="2141718"/>
                  </a:cubicBezTo>
                  <a:cubicBezTo>
                    <a:pt x="4040664" y="2134557"/>
                    <a:pt x="4046146" y="2128189"/>
                    <a:pt x="4053750" y="2125157"/>
                  </a:cubicBezTo>
                  <a:cubicBezTo>
                    <a:pt x="4067209" y="2119792"/>
                    <a:pt x="4073437" y="2104724"/>
                    <a:pt x="4088015" y="2100805"/>
                  </a:cubicBezTo>
                  <a:cubicBezTo>
                    <a:pt x="4092237" y="2099662"/>
                    <a:pt x="4091631" y="2094787"/>
                    <a:pt x="4088482" y="2091895"/>
                  </a:cubicBezTo>
                  <a:cubicBezTo>
                    <a:pt x="4085613" y="2089235"/>
                    <a:pt x="4081787" y="2085573"/>
                    <a:pt x="4078382" y="2090775"/>
                  </a:cubicBezTo>
                  <a:cubicBezTo>
                    <a:pt x="4068748" y="2105423"/>
                    <a:pt x="4054566" y="2114684"/>
                    <a:pt x="4040594" y="2124504"/>
                  </a:cubicBezTo>
                  <a:cubicBezTo>
                    <a:pt x="4031800" y="2130685"/>
                    <a:pt x="4031474" y="2144564"/>
                    <a:pt x="4019811" y="2148856"/>
                  </a:cubicBezTo>
                  <a:cubicBezTo>
                    <a:pt x="4016942" y="2149906"/>
                    <a:pt x="4014609" y="2153591"/>
                    <a:pt x="4011180" y="2151002"/>
                  </a:cubicBezTo>
                  <a:cubicBezTo>
                    <a:pt x="4007402" y="2148156"/>
                    <a:pt x="4009174" y="2144704"/>
                    <a:pt x="4010830" y="2141229"/>
                  </a:cubicBezTo>
                  <a:cubicBezTo>
                    <a:pt x="4013536" y="2135607"/>
                    <a:pt x="4017315" y="2131478"/>
                    <a:pt x="4022703" y="2127979"/>
                  </a:cubicBezTo>
                  <a:cubicBezTo>
                    <a:pt x="4035439" y="2119699"/>
                    <a:pt x="4048175" y="2111442"/>
                    <a:pt x="4057995" y="2099149"/>
                  </a:cubicBezTo>
                  <a:cubicBezTo>
                    <a:pt x="4063407" y="2092384"/>
                    <a:pt x="4071664" y="2087929"/>
                    <a:pt x="4078545" y="2082284"/>
                  </a:cubicBezTo>
                  <a:cubicBezTo>
                    <a:pt x="4084097" y="2077736"/>
                    <a:pt x="4090068" y="2073747"/>
                    <a:pt x="4093613" y="2067006"/>
                  </a:cubicBezTo>
                  <a:cubicBezTo>
                    <a:pt x="4096646" y="2061244"/>
                    <a:pt x="4102337" y="2058912"/>
                    <a:pt x="4108729" y="2058282"/>
                  </a:cubicBezTo>
                  <a:cubicBezTo>
                    <a:pt x="4116799" y="2057512"/>
                    <a:pt x="4123120" y="2053827"/>
                    <a:pt x="4127926" y="2046316"/>
                  </a:cubicBezTo>
                  <a:cubicBezTo>
                    <a:pt x="4121558" y="2043494"/>
                    <a:pt x="4116776" y="2047995"/>
                    <a:pt x="4111551" y="2048229"/>
                  </a:cubicBezTo>
                  <a:cubicBezTo>
                    <a:pt x="4107866" y="2048392"/>
                    <a:pt x="4103620" y="2048742"/>
                    <a:pt x="4101917" y="2044893"/>
                  </a:cubicBezTo>
                  <a:cubicBezTo>
                    <a:pt x="4100168" y="2040974"/>
                    <a:pt x="4104227" y="2038992"/>
                    <a:pt x="4106723" y="2037546"/>
                  </a:cubicBezTo>
                  <a:cubicBezTo>
                    <a:pt x="4114420" y="2033114"/>
                    <a:pt x="4117079" y="2025649"/>
                    <a:pt x="4120205" y="2018092"/>
                  </a:cubicBezTo>
                  <a:cubicBezTo>
                    <a:pt x="4125290" y="2005729"/>
                    <a:pt x="4133314" y="1995979"/>
                    <a:pt x="4147379" y="1993413"/>
                  </a:cubicBezTo>
                  <a:cubicBezTo>
                    <a:pt x="4153817" y="1992247"/>
                    <a:pt x="4152744" y="1987279"/>
                    <a:pt x="4151415" y="1984130"/>
                  </a:cubicBezTo>
                  <a:cubicBezTo>
                    <a:pt x="4149199" y="1978835"/>
                    <a:pt x="4159136" y="1972094"/>
                    <a:pt x="4151088" y="1969598"/>
                  </a:cubicBezTo>
                  <a:cubicBezTo>
                    <a:pt x="4144347" y="1967522"/>
                    <a:pt x="4142528" y="1976409"/>
                    <a:pt x="4139122" y="1981214"/>
                  </a:cubicBezTo>
                  <a:cubicBezTo>
                    <a:pt x="4129978" y="1994183"/>
                    <a:pt x="4120555" y="2004913"/>
                    <a:pt x="4102291" y="2007409"/>
                  </a:cubicBezTo>
                  <a:cubicBezTo>
                    <a:pt x="4089392" y="2009181"/>
                    <a:pt x="4078895" y="2021054"/>
                    <a:pt x="4068772" y="2030268"/>
                  </a:cubicBezTo>
                  <a:cubicBezTo>
                    <a:pt x="4061774" y="2036636"/>
                    <a:pt x="4055663" y="2039598"/>
                    <a:pt x="4045073" y="2037266"/>
                  </a:cubicBezTo>
                  <a:cubicBezTo>
                    <a:pt x="4028651" y="2033650"/>
                    <a:pt x="4020347" y="2047156"/>
                    <a:pt x="4013980" y="2059332"/>
                  </a:cubicBezTo>
                  <a:cubicBezTo>
                    <a:pt x="4009967" y="2067029"/>
                    <a:pt x="4004953" y="2073607"/>
                    <a:pt x="3999751" y="2080278"/>
                  </a:cubicBezTo>
                  <a:cubicBezTo>
                    <a:pt x="3995482" y="2085736"/>
                    <a:pt x="3991237" y="2090168"/>
                    <a:pt x="3983656" y="2084757"/>
                  </a:cubicBezTo>
                  <a:cubicBezTo>
                    <a:pt x="3979877" y="2082051"/>
                    <a:pt x="3975632" y="2084010"/>
                    <a:pt x="3972366" y="2086553"/>
                  </a:cubicBezTo>
                  <a:cubicBezTo>
                    <a:pt x="3961473" y="2095020"/>
                    <a:pt x="3948084" y="2099919"/>
                    <a:pt x="3938334" y="2109879"/>
                  </a:cubicBezTo>
                  <a:cubicBezTo>
                    <a:pt x="3920700" y="2127886"/>
                    <a:pt x="3898494" y="2136540"/>
                    <a:pt x="3874912" y="2143468"/>
                  </a:cubicBezTo>
                  <a:cubicBezTo>
                    <a:pt x="3863319" y="2146873"/>
                    <a:pt x="3852332" y="2152215"/>
                    <a:pt x="3839923" y="2152401"/>
                  </a:cubicBezTo>
                  <a:cubicBezTo>
                    <a:pt x="3838384" y="2152425"/>
                    <a:pt x="3836797" y="2153265"/>
                    <a:pt x="3835304" y="2153871"/>
                  </a:cubicBezTo>
                  <a:cubicBezTo>
                    <a:pt x="3830033" y="2155994"/>
                    <a:pt x="3826347" y="2159446"/>
                    <a:pt x="3826324" y="2165557"/>
                  </a:cubicBezTo>
                  <a:cubicBezTo>
                    <a:pt x="3826301" y="2169383"/>
                    <a:pt x="3828330" y="2170945"/>
                    <a:pt x="3832202" y="2171785"/>
                  </a:cubicBezTo>
                  <a:cubicBezTo>
                    <a:pt x="3837730" y="2172975"/>
                    <a:pt x="3843002" y="2176030"/>
                    <a:pt x="3847177" y="2169219"/>
                  </a:cubicBezTo>
                  <a:cubicBezTo>
                    <a:pt x="3848624" y="2166863"/>
                    <a:pt x="3850700" y="2164601"/>
                    <a:pt x="3853032" y="2163131"/>
                  </a:cubicBezTo>
                  <a:cubicBezTo>
                    <a:pt x="3855808" y="2161358"/>
                    <a:pt x="3857651" y="2155714"/>
                    <a:pt x="3861709" y="2158723"/>
                  </a:cubicBezTo>
                  <a:cubicBezTo>
                    <a:pt x="3865815" y="2161732"/>
                    <a:pt x="3864811" y="2166724"/>
                    <a:pt x="3862502" y="2170899"/>
                  </a:cubicBezTo>
                  <a:cubicBezTo>
                    <a:pt x="3857231" y="2180486"/>
                    <a:pt x="3852495" y="2190259"/>
                    <a:pt x="3850723" y="2201176"/>
                  </a:cubicBezTo>
                  <a:cubicBezTo>
                    <a:pt x="3850070" y="2205188"/>
                    <a:pt x="3847597" y="2207800"/>
                    <a:pt x="3843958" y="2209106"/>
                  </a:cubicBezTo>
                  <a:cubicBezTo>
                    <a:pt x="3839503" y="2210692"/>
                    <a:pt x="3837287" y="2208103"/>
                    <a:pt x="3835818" y="2204185"/>
                  </a:cubicBezTo>
                  <a:cubicBezTo>
                    <a:pt x="3833018" y="2196697"/>
                    <a:pt x="3827164" y="2205024"/>
                    <a:pt x="3822079" y="2201409"/>
                  </a:cubicBezTo>
                  <a:cubicBezTo>
                    <a:pt x="3815991" y="2197070"/>
                    <a:pt x="3808760" y="2189163"/>
                    <a:pt x="3798870" y="2195764"/>
                  </a:cubicBezTo>
                  <a:cubicBezTo>
                    <a:pt x="3796840" y="2197117"/>
                    <a:pt x="3794228" y="2194551"/>
                    <a:pt x="3793482" y="2192102"/>
                  </a:cubicBezTo>
                  <a:cubicBezTo>
                    <a:pt x="3792548" y="2189023"/>
                    <a:pt x="3793808" y="2185547"/>
                    <a:pt x="3796840" y="2185337"/>
                  </a:cubicBezTo>
                  <a:cubicBezTo>
                    <a:pt x="3803931" y="2184824"/>
                    <a:pt x="3801646" y="2180766"/>
                    <a:pt x="3800853" y="2176940"/>
                  </a:cubicBezTo>
                  <a:cubicBezTo>
                    <a:pt x="3796700" y="2156880"/>
                    <a:pt x="3789633" y="2136843"/>
                    <a:pt x="3789329" y="2116713"/>
                  </a:cubicBezTo>
                  <a:cubicBezTo>
                    <a:pt x="3789050" y="2099172"/>
                    <a:pt x="3785551" y="2083007"/>
                    <a:pt x="3781375" y="2066563"/>
                  </a:cubicBezTo>
                  <a:cubicBezTo>
                    <a:pt x="3777923" y="2052964"/>
                    <a:pt x="3775544" y="2038782"/>
                    <a:pt x="3769806" y="2026163"/>
                  </a:cubicBezTo>
                  <a:cubicBezTo>
                    <a:pt x="3761852" y="2008668"/>
                    <a:pt x="3770972" y="1997659"/>
                    <a:pt x="3781049" y="1986369"/>
                  </a:cubicBezTo>
                  <a:cubicBezTo>
                    <a:pt x="3787230" y="1979441"/>
                    <a:pt x="3794088" y="1973097"/>
                    <a:pt x="3800853" y="1966729"/>
                  </a:cubicBezTo>
                  <a:cubicBezTo>
                    <a:pt x="3807197" y="1960757"/>
                    <a:pt x="3815897" y="1962717"/>
                    <a:pt x="3817157" y="1971301"/>
                  </a:cubicBezTo>
                  <a:cubicBezTo>
                    <a:pt x="3819676" y="1988422"/>
                    <a:pt x="3821915" y="2004796"/>
                    <a:pt x="3831222" y="2020564"/>
                  </a:cubicBezTo>
                  <a:cubicBezTo>
                    <a:pt x="3834885" y="2026792"/>
                    <a:pt x="3830686" y="2039902"/>
                    <a:pt x="3830243" y="2049885"/>
                  </a:cubicBezTo>
                  <a:cubicBezTo>
                    <a:pt x="3830149" y="2051728"/>
                    <a:pt x="3827747" y="2053897"/>
                    <a:pt x="3829683" y="2055460"/>
                  </a:cubicBezTo>
                  <a:cubicBezTo>
                    <a:pt x="3840063" y="2063927"/>
                    <a:pt x="3834418" y="2071554"/>
                    <a:pt x="3829053" y="2079578"/>
                  </a:cubicBezTo>
                  <a:cubicBezTo>
                    <a:pt x="3827304" y="2082191"/>
                    <a:pt x="3826674" y="2085573"/>
                    <a:pt x="3825741" y="2088676"/>
                  </a:cubicBezTo>
                  <a:cubicBezTo>
                    <a:pt x="3820236" y="2106986"/>
                    <a:pt x="3821263" y="2109739"/>
                    <a:pt x="3839713" y="2111068"/>
                  </a:cubicBezTo>
                  <a:cubicBezTo>
                    <a:pt x="3852146" y="2111955"/>
                    <a:pt x="3865651" y="2113028"/>
                    <a:pt x="3876124" y="2102904"/>
                  </a:cubicBezTo>
                  <a:cubicBezTo>
                    <a:pt x="3880067" y="2099079"/>
                    <a:pt x="3885035" y="2097143"/>
                    <a:pt x="3890446" y="2096910"/>
                  </a:cubicBezTo>
                  <a:cubicBezTo>
                    <a:pt x="3908314" y="2096116"/>
                    <a:pt x="3922752" y="2087183"/>
                    <a:pt x="3937098" y="2077806"/>
                  </a:cubicBezTo>
                  <a:cubicBezTo>
                    <a:pt x="3940434" y="2075613"/>
                    <a:pt x="3943303" y="2073304"/>
                    <a:pt x="3941670" y="2069129"/>
                  </a:cubicBezTo>
                  <a:cubicBezTo>
                    <a:pt x="3940107" y="2065117"/>
                    <a:pt x="3935815" y="2066166"/>
                    <a:pt x="3933109" y="2066889"/>
                  </a:cubicBezTo>
                  <a:cubicBezTo>
                    <a:pt x="3919510" y="2070505"/>
                    <a:pt x="3904838" y="2070038"/>
                    <a:pt x="3892289" y="2067542"/>
                  </a:cubicBezTo>
                  <a:cubicBezTo>
                    <a:pt x="3876264" y="2064347"/>
                    <a:pt x="3861313" y="2059075"/>
                    <a:pt x="3844471" y="2062527"/>
                  </a:cubicBezTo>
                  <a:cubicBezTo>
                    <a:pt x="3839083" y="2063624"/>
                    <a:pt x="3835584" y="2051634"/>
                    <a:pt x="3841043" y="2048322"/>
                  </a:cubicBezTo>
                  <a:cubicBezTo>
                    <a:pt x="3853289" y="2040928"/>
                    <a:pt x="3860076" y="2027399"/>
                    <a:pt x="3873489" y="2021474"/>
                  </a:cubicBezTo>
                  <a:cubicBezTo>
                    <a:pt x="3878131" y="2019421"/>
                    <a:pt x="3881559" y="2019305"/>
                    <a:pt x="3885968" y="2021404"/>
                  </a:cubicBezTo>
                  <a:cubicBezTo>
                    <a:pt x="3906285" y="2031131"/>
                    <a:pt x="3926998" y="2034676"/>
                    <a:pt x="3950090" y="2032344"/>
                  </a:cubicBezTo>
                  <a:cubicBezTo>
                    <a:pt x="3964716" y="2030851"/>
                    <a:pt x="3979854" y="2032087"/>
                    <a:pt x="3992916" y="2025066"/>
                  </a:cubicBezTo>
                  <a:cubicBezTo>
                    <a:pt x="4009641" y="2016086"/>
                    <a:pt x="4029001" y="2011911"/>
                    <a:pt x="4042484" y="1996586"/>
                  </a:cubicBezTo>
                  <a:cubicBezTo>
                    <a:pt x="4051884" y="1985902"/>
                    <a:pt x="4066649" y="1983803"/>
                    <a:pt x="4079641" y="1979954"/>
                  </a:cubicBezTo>
                  <a:cubicBezTo>
                    <a:pt x="4093963" y="1975732"/>
                    <a:pt x="4104250" y="1964746"/>
                    <a:pt x="4118105" y="1959848"/>
                  </a:cubicBezTo>
                  <a:cubicBezTo>
                    <a:pt x="4125243" y="1957328"/>
                    <a:pt x="4131425" y="1953223"/>
                    <a:pt x="4139682" y="1954040"/>
                  </a:cubicBezTo>
                  <a:cubicBezTo>
                    <a:pt x="4146260" y="1954669"/>
                    <a:pt x="4148639" y="1949001"/>
                    <a:pt x="4148849" y="1943496"/>
                  </a:cubicBezTo>
                  <a:cubicBezTo>
                    <a:pt x="4149432" y="1926702"/>
                    <a:pt x="4157130" y="1913196"/>
                    <a:pt x="4168419" y="1901767"/>
                  </a:cubicBezTo>
                  <a:cubicBezTo>
                    <a:pt x="4174157" y="1895958"/>
                    <a:pt x="4176560" y="1891433"/>
                    <a:pt x="4170705" y="1884459"/>
                  </a:cubicBezTo>
                  <a:cubicBezTo>
                    <a:pt x="4168885" y="1882290"/>
                    <a:pt x="4168909" y="1878557"/>
                    <a:pt x="4168256" y="1876085"/>
                  </a:cubicBezTo>
                  <a:cubicBezTo>
                    <a:pt x="4149595" y="1885229"/>
                    <a:pt x="4134970" y="1898594"/>
                    <a:pt x="4124520" y="1916462"/>
                  </a:cubicBezTo>
                  <a:cubicBezTo>
                    <a:pt x="4122817" y="1919401"/>
                    <a:pt x="4119832" y="1921547"/>
                    <a:pt x="4116473" y="1918631"/>
                  </a:cubicBezTo>
                  <a:cubicBezTo>
                    <a:pt x="4113534" y="1916112"/>
                    <a:pt x="4115680" y="1913360"/>
                    <a:pt x="4117312" y="1911120"/>
                  </a:cubicBezTo>
                  <a:cubicBezTo>
                    <a:pt x="4121301" y="1905732"/>
                    <a:pt x="4126829" y="1901090"/>
                    <a:pt x="4125570" y="1892343"/>
                  </a:cubicBezTo>
                  <a:cubicBezTo>
                    <a:pt x="4115190" y="1896612"/>
                    <a:pt x="4107702" y="1903423"/>
                    <a:pt x="4101731" y="1912147"/>
                  </a:cubicBezTo>
                  <a:cubicBezTo>
                    <a:pt x="4099911" y="1914806"/>
                    <a:pt x="4098325" y="1917815"/>
                    <a:pt x="4095900" y="1919751"/>
                  </a:cubicBezTo>
                  <a:cubicBezTo>
                    <a:pt x="4092774" y="1922270"/>
                    <a:pt x="4088482" y="1924742"/>
                    <a:pt x="4084843" y="1921524"/>
                  </a:cubicBezTo>
                  <a:cubicBezTo>
                    <a:pt x="4080621" y="1917791"/>
                    <a:pt x="4084190" y="1913756"/>
                    <a:pt x="4086709" y="1910980"/>
                  </a:cubicBezTo>
                  <a:cubicBezTo>
                    <a:pt x="4093544" y="1903446"/>
                    <a:pt x="4099725" y="1895539"/>
                    <a:pt x="4104297" y="1886418"/>
                  </a:cubicBezTo>
                  <a:cubicBezTo>
                    <a:pt x="4116426" y="1881123"/>
                    <a:pt x="4128579" y="1875898"/>
                    <a:pt x="4140615" y="1870463"/>
                  </a:cubicBezTo>
                  <a:cubicBezTo>
                    <a:pt x="4142737" y="1869507"/>
                    <a:pt x="4145117" y="1867781"/>
                    <a:pt x="4144230" y="1864935"/>
                  </a:cubicBezTo>
                  <a:cubicBezTo>
                    <a:pt x="4143321" y="1862043"/>
                    <a:pt x="4140218" y="1862789"/>
                    <a:pt x="4137979" y="1862276"/>
                  </a:cubicBezTo>
                  <a:cubicBezTo>
                    <a:pt x="4133990" y="1861366"/>
                    <a:pt x="4130818" y="1863536"/>
                    <a:pt x="4128089" y="1865892"/>
                  </a:cubicBezTo>
                  <a:cubicBezTo>
                    <a:pt x="4120158" y="1872679"/>
                    <a:pt x="4112414" y="1879724"/>
                    <a:pt x="4104577" y="1886675"/>
                  </a:cubicBezTo>
                  <a:cubicBezTo>
                    <a:pt x="4098092" y="1886558"/>
                    <a:pt x="4094127" y="1891153"/>
                    <a:pt x="4090418" y="1895189"/>
                  </a:cubicBezTo>
                  <a:cubicBezTo>
                    <a:pt x="4079198" y="1907341"/>
                    <a:pt x="4069261" y="1920614"/>
                    <a:pt x="4055919" y="1930784"/>
                  </a:cubicBezTo>
                  <a:cubicBezTo>
                    <a:pt x="4052397" y="1933489"/>
                    <a:pt x="4049994" y="1938481"/>
                    <a:pt x="4045026" y="1934679"/>
                  </a:cubicBezTo>
                  <a:cubicBezTo>
                    <a:pt x="4040641" y="1931297"/>
                    <a:pt x="4044233" y="1927402"/>
                    <a:pt x="4045866" y="1923833"/>
                  </a:cubicBezTo>
                  <a:cubicBezTo>
                    <a:pt x="4046519" y="1922433"/>
                    <a:pt x="4047055" y="1920964"/>
                    <a:pt x="4046869" y="1918701"/>
                  </a:cubicBezTo>
                  <a:cubicBezTo>
                    <a:pt x="4037795" y="1924089"/>
                    <a:pt x="4029328" y="1930061"/>
                    <a:pt x="4022283" y="1938015"/>
                  </a:cubicBezTo>
                  <a:cubicBezTo>
                    <a:pt x="4017455" y="1943450"/>
                    <a:pt x="4012533" y="1948838"/>
                    <a:pt x="4007425" y="1954016"/>
                  </a:cubicBezTo>
                  <a:cubicBezTo>
                    <a:pt x="4004742" y="1956722"/>
                    <a:pt x="4001197" y="1956512"/>
                    <a:pt x="3998678" y="1953970"/>
                  </a:cubicBezTo>
                  <a:cubicBezTo>
                    <a:pt x="3995809" y="1951077"/>
                    <a:pt x="3997162" y="1947858"/>
                    <a:pt x="3999937" y="1945572"/>
                  </a:cubicBezTo>
                  <a:cubicBezTo>
                    <a:pt x="4006842" y="1939904"/>
                    <a:pt x="4011227" y="1932626"/>
                    <a:pt x="4016195" y="1922177"/>
                  </a:cubicBezTo>
                  <a:cubicBezTo>
                    <a:pt x="4003623" y="1927518"/>
                    <a:pt x="3995039" y="1933513"/>
                    <a:pt x="3989534" y="1943100"/>
                  </a:cubicBezTo>
                  <a:cubicBezTo>
                    <a:pt x="3984939" y="1951101"/>
                    <a:pt x="3978035" y="1956629"/>
                    <a:pt x="3970850" y="1961877"/>
                  </a:cubicBezTo>
                  <a:cubicBezTo>
                    <a:pt x="3968215" y="1963790"/>
                    <a:pt x="3965345" y="1967778"/>
                    <a:pt x="3961333" y="1964606"/>
                  </a:cubicBezTo>
                  <a:cubicBezTo>
                    <a:pt x="3957345" y="1961457"/>
                    <a:pt x="3962126" y="1958378"/>
                    <a:pt x="3962266" y="1953573"/>
                  </a:cubicBezTo>
                  <a:cubicBezTo>
                    <a:pt x="3946335" y="1969621"/>
                    <a:pt x="3928981" y="1980607"/>
                    <a:pt x="3907428" y="1984433"/>
                  </a:cubicBezTo>
                  <a:cubicBezTo>
                    <a:pt x="3902903" y="1985226"/>
                    <a:pt x="3899170" y="1990591"/>
                    <a:pt x="3895042" y="1993787"/>
                  </a:cubicBezTo>
                  <a:cubicBezTo>
                    <a:pt x="3892989" y="1995373"/>
                    <a:pt x="3890610" y="1996166"/>
                    <a:pt x="3888417" y="1994323"/>
                  </a:cubicBezTo>
                  <a:cubicBezTo>
                    <a:pt x="3886155" y="1992434"/>
                    <a:pt x="3886061" y="1989844"/>
                    <a:pt x="3888347" y="1988072"/>
                  </a:cubicBezTo>
                  <a:cubicBezTo>
                    <a:pt x="3899054" y="1979814"/>
                    <a:pt x="3894622" y="1964326"/>
                    <a:pt x="3904815" y="1955789"/>
                  </a:cubicBezTo>
                  <a:cubicBezTo>
                    <a:pt x="3892709" y="1962110"/>
                    <a:pt x="3887064" y="1973866"/>
                    <a:pt x="3878970" y="1983383"/>
                  </a:cubicBezTo>
                  <a:cubicBezTo>
                    <a:pt x="3875844" y="1987069"/>
                    <a:pt x="3873255" y="1990708"/>
                    <a:pt x="3868100" y="1987512"/>
                  </a:cubicBezTo>
                  <a:cubicBezTo>
                    <a:pt x="3863155" y="1984433"/>
                    <a:pt x="3862316" y="1979954"/>
                    <a:pt x="3865185" y="1974916"/>
                  </a:cubicBezTo>
                  <a:cubicBezTo>
                    <a:pt x="3873629" y="1960128"/>
                    <a:pt x="3887461" y="1950984"/>
                    <a:pt x="3900640" y="1941164"/>
                  </a:cubicBezTo>
                  <a:cubicBezTo>
                    <a:pt x="3901573" y="1940464"/>
                    <a:pt x="3903649" y="1940581"/>
                    <a:pt x="3903929" y="1939834"/>
                  </a:cubicBezTo>
                  <a:cubicBezTo>
                    <a:pt x="3911906" y="1918864"/>
                    <a:pt x="3933342" y="1919261"/>
                    <a:pt x="3949320" y="1911027"/>
                  </a:cubicBezTo>
                  <a:cubicBezTo>
                    <a:pt x="3951793" y="1909744"/>
                    <a:pt x="3953939" y="1907831"/>
                    <a:pt x="3956248" y="1906199"/>
                  </a:cubicBezTo>
                  <a:cubicBezTo>
                    <a:pt x="3959141" y="1904146"/>
                    <a:pt x="3963083" y="1902676"/>
                    <a:pt x="3961940" y="1897964"/>
                  </a:cubicBezTo>
                  <a:cubicBezTo>
                    <a:pt x="3960914" y="1893649"/>
                    <a:pt x="3956691" y="1893159"/>
                    <a:pt x="3953473" y="1891853"/>
                  </a:cubicBezTo>
                  <a:cubicBezTo>
                    <a:pt x="3950137" y="1890500"/>
                    <a:pt x="3946428" y="1890034"/>
                    <a:pt x="3942906" y="1889054"/>
                  </a:cubicBezTo>
                  <a:cubicBezTo>
                    <a:pt x="3924595" y="1883946"/>
                    <a:pt x="3924012" y="1884179"/>
                    <a:pt x="3918787" y="1903096"/>
                  </a:cubicBezTo>
                  <a:cubicBezTo>
                    <a:pt x="3916291" y="1912123"/>
                    <a:pt x="3912676" y="1917861"/>
                    <a:pt x="3901386" y="1917581"/>
                  </a:cubicBezTo>
                  <a:cubicBezTo>
                    <a:pt x="3891893" y="1917371"/>
                    <a:pt x="3881979" y="1919751"/>
                    <a:pt x="3872836" y="1922783"/>
                  </a:cubicBezTo>
                  <a:cubicBezTo>
                    <a:pt x="3850863" y="1930084"/>
                    <a:pt x="3829566" y="1930014"/>
                    <a:pt x="3808013" y="1921127"/>
                  </a:cubicBezTo>
                  <a:cubicBezTo>
                    <a:pt x="3798660" y="1917278"/>
                    <a:pt x="3786997" y="1922666"/>
                    <a:pt x="3781772" y="1931857"/>
                  </a:cubicBezTo>
                  <a:cubicBezTo>
                    <a:pt x="3777317" y="1939694"/>
                    <a:pt x="3770879" y="1946669"/>
                    <a:pt x="3769806" y="1957678"/>
                  </a:cubicBezTo>
                  <a:cubicBezTo>
                    <a:pt x="3775684" y="1952663"/>
                    <a:pt x="3780349" y="1948511"/>
                    <a:pt x="3785177" y="1944569"/>
                  </a:cubicBezTo>
                  <a:cubicBezTo>
                    <a:pt x="3788257" y="1942050"/>
                    <a:pt x="3791825" y="1941070"/>
                    <a:pt x="3795044" y="1944196"/>
                  </a:cubicBezTo>
                  <a:cubicBezTo>
                    <a:pt x="3797820" y="1946902"/>
                    <a:pt x="3798683" y="1949981"/>
                    <a:pt x="3797004" y="1954086"/>
                  </a:cubicBezTo>
                  <a:cubicBezTo>
                    <a:pt x="3791499" y="1967498"/>
                    <a:pt x="3780116" y="1976386"/>
                    <a:pt x="3771345" y="1987162"/>
                  </a:cubicBezTo>
                  <a:cubicBezTo>
                    <a:pt x="3766144" y="1993577"/>
                    <a:pt x="3764791" y="1983010"/>
                    <a:pt x="3759986" y="1981704"/>
                  </a:cubicBezTo>
                  <a:cubicBezTo>
                    <a:pt x="3758609" y="1985949"/>
                    <a:pt x="3756184" y="1990008"/>
                    <a:pt x="3756137" y="1994090"/>
                  </a:cubicBezTo>
                  <a:cubicBezTo>
                    <a:pt x="3755951" y="2012260"/>
                    <a:pt x="3744101" y="2021894"/>
                    <a:pt x="3730945" y="2031201"/>
                  </a:cubicBezTo>
                  <a:cubicBezTo>
                    <a:pt x="3726513" y="2034327"/>
                    <a:pt x="3713871" y="2035143"/>
                    <a:pt x="3726583" y="2045873"/>
                  </a:cubicBezTo>
                  <a:cubicBezTo>
                    <a:pt x="3732298" y="2050701"/>
                    <a:pt x="3728216" y="2060521"/>
                    <a:pt x="3720589" y="2065303"/>
                  </a:cubicBezTo>
                  <a:cubicBezTo>
                    <a:pt x="3713871" y="2069502"/>
                    <a:pt x="3708972" y="2072488"/>
                    <a:pt x="3713731" y="2082867"/>
                  </a:cubicBezTo>
                  <a:cubicBezTo>
                    <a:pt x="3718933" y="2094180"/>
                    <a:pt x="3710162" y="2108013"/>
                    <a:pt x="3698826" y="2113634"/>
                  </a:cubicBezTo>
                  <a:cubicBezTo>
                    <a:pt x="3691385" y="2117320"/>
                    <a:pt x="3682894" y="2121285"/>
                    <a:pt x="3691175" y="2132411"/>
                  </a:cubicBezTo>
                  <a:cubicBezTo>
                    <a:pt x="3693787" y="2135934"/>
                    <a:pt x="3691618" y="2141158"/>
                    <a:pt x="3689799" y="2145287"/>
                  </a:cubicBezTo>
                  <a:cubicBezTo>
                    <a:pt x="3683781" y="2158956"/>
                    <a:pt x="3678136" y="2172835"/>
                    <a:pt x="3671278" y="2186084"/>
                  </a:cubicBezTo>
                  <a:cubicBezTo>
                    <a:pt x="3665703" y="2196837"/>
                    <a:pt x="3657236" y="2204978"/>
                    <a:pt x="3644033" y="2205701"/>
                  </a:cubicBezTo>
                  <a:cubicBezTo>
                    <a:pt x="3639625" y="2205934"/>
                    <a:pt x="3636219" y="2207380"/>
                    <a:pt x="3633817" y="2212349"/>
                  </a:cubicBezTo>
                  <a:cubicBezTo>
                    <a:pt x="3638179" y="2215754"/>
                    <a:pt x="3648046" y="2212815"/>
                    <a:pt x="3647672" y="2221865"/>
                  </a:cubicBezTo>
                  <a:cubicBezTo>
                    <a:pt x="3647252" y="2231382"/>
                    <a:pt x="3645363" y="2240503"/>
                    <a:pt x="3634983" y="2244795"/>
                  </a:cubicBezTo>
                  <a:cubicBezTo>
                    <a:pt x="3629572" y="2247034"/>
                    <a:pt x="3627169" y="2251093"/>
                    <a:pt x="3627029" y="2257181"/>
                  </a:cubicBezTo>
                  <a:cubicBezTo>
                    <a:pt x="3626936" y="2261076"/>
                    <a:pt x="3625536" y="2265158"/>
                    <a:pt x="3623834" y="2268750"/>
                  </a:cubicBezTo>
                  <a:cubicBezTo>
                    <a:pt x="3612147" y="2293452"/>
                    <a:pt x="3600834" y="2318411"/>
                    <a:pt x="3585183" y="2340967"/>
                  </a:cubicBezTo>
                  <a:cubicBezTo>
                    <a:pt x="3576856" y="2352956"/>
                    <a:pt x="3574663" y="2369494"/>
                    <a:pt x="3559291" y="2376492"/>
                  </a:cubicBezTo>
                  <a:cubicBezTo>
                    <a:pt x="3558311" y="2376935"/>
                    <a:pt x="3558452" y="2380224"/>
                    <a:pt x="3558382" y="2382207"/>
                  </a:cubicBezTo>
                  <a:cubicBezTo>
                    <a:pt x="3557962" y="2393566"/>
                    <a:pt x="3551010" y="2401450"/>
                    <a:pt x="3543850" y="2409101"/>
                  </a:cubicBezTo>
                  <a:cubicBezTo>
                    <a:pt x="3541400" y="2411713"/>
                    <a:pt x="3537575" y="2413300"/>
                    <a:pt x="3537202" y="2417358"/>
                  </a:cubicBezTo>
                  <a:cubicBezTo>
                    <a:pt x="3535079" y="2439984"/>
                    <a:pt x="3519474" y="2455216"/>
                    <a:pt x="3506878" y="2471964"/>
                  </a:cubicBezTo>
                  <a:cubicBezTo>
                    <a:pt x="3504009" y="2475789"/>
                    <a:pt x="3500604" y="2477515"/>
                    <a:pt x="3504569" y="2482600"/>
                  </a:cubicBezTo>
                  <a:cubicBezTo>
                    <a:pt x="3507671" y="2486566"/>
                    <a:pt x="3505945" y="2491114"/>
                    <a:pt x="3503869" y="2495243"/>
                  </a:cubicBezTo>
                  <a:cubicBezTo>
                    <a:pt x="3497525" y="2507769"/>
                    <a:pt x="3494026" y="2521998"/>
                    <a:pt x="3481990" y="2531141"/>
                  </a:cubicBezTo>
                  <a:cubicBezTo>
                    <a:pt x="3479657" y="2532914"/>
                    <a:pt x="3478211" y="2536156"/>
                    <a:pt x="3480334" y="2538699"/>
                  </a:cubicBezTo>
                  <a:cubicBezTo>
                    <a:pt x="3486445" y="2546046"/>
                    <a:pt x="3482900" y="2553697"/>
                    <a:pt x="3480730" y="2560671"/>
                  </a:cubicBezTo>
                  <a:cubicBezTo>
                    <a:pt x="3475365" y="2577723"/>
                    <a:pt x="3471377" y="2594774"/>
                    <a:pt x="3471726" y="2612828"/>
                  </a:cubicBezTo>
                  <a:cubicBezTo>
                    <a:pt x="3471843" y="2618846"/>
                    <a:pt x="3468111" y="2624211"/>
                    <a:pt x="3465545" y="2629762"/>
                  </a:cubicBezTo>
                  <a:cubicBezTo>
                    <a:pt x="3456728" y="2648726"/>
                    <a:pt x="3441613" y="2664121"/>
                    <a:pt x="3435082" y="2684368"/>
                  </a:cubicBezTo>
                  <a:cubicBezTo>
                    <a:pt x="3434265" y="2686887"/>
                    <a:pt x="3432143" y="2689406"/>
                    <a:pt x="3429950" y="2690946"/>
                  </a:cubicBezTo>
                  <a:cubicBezTo>
                    <a:pt x="3419057" y="2698550"/>
                    <a:pt x="3411290" y="2708697"/>
                    <a:pt x="3404642" y="2719986"/>
                  </a:cubicBezTo>
                  <a:cubicBezTo>
                    <a:pt x="3396898" y="2733095"/>
                    <a:pt x="3386937" y="2743219"/>
                    <a:pt x="3370376" y="2743639"/>
                  </a:cubicBezTo>
                  <a:cubicBezTo>
                    <a:pt x="3364638" y="2743778"/>
                    <a:pt x="3361373" y="2745854"/>
                    <a:pt x="3364848" y="2751826"/>
                  </a:cubicBezTo>
                  <a:cubicBezTo>
                    <a:pt x="3375345" y="2769763"/>
                    <a:pt x="3367251" y="2787328"/>
                    <a:pt x="3360626" y="2802839"/>
                  </a:cubicBezTo>
                  <a:cubicBezTo>
                    <a:pt x="3356381" y="2812776"/>
                    <a:pt x="3357057" y="2822129"/>
                    <a:pt x="3355331" y="2831623"/>
                  </a:cubicBezTo>
                  <a:cubicBezTo>
                    <a:pt x="3354072" y="2838597"/>
                    <a:pt x="3352416" y="2843776"/>
                    <a:pt x="3344695" y="2843333"/>
                  </a:cubicBezTo>
                  <a:cubicBezTo>
                    <a:pt x="3337137" y="2842889"/>
                    <a:pt x="3335668" y="2836638"/>
                    <a:pt x="3336531" y="2830830"/>
                  </a:cubicBezTo>
                  <a:cubicBezTo>
                    <a:pt x="3338094" y="2820334"/>
                    <a:pt x="3331702" y="2810047"/>
                    <a:pt x="3336297" y="2799574"/>
                  </a:cubicBezTo>
                  <a:cubicBezTo>
                    <a:pt x="3337090" y="2797754"/>
                    <a:pt x="3336787" y="2795351"/>
                    <a:pt x="3334711" y="2794209"/>
                  </a:cubicBezTo>
                  <a:cubicBezTo>
                    <a:pt x="3332099" y="2792739"/>
                    <a:pt x="3329696" y="2794232"/>
                    <a:pt x="3328390" y="2796168"/>
                  </a:cubicBezTo>
                  <a:cubicBezTo>
                    <a:pt x="3323655" y="2803212"/>
                    <a:pt x="3318406" y="2810443"/>
                    <a:pt x="3319480" y="2819424"/>
                  </a:cubicBezTo>
                  <a:cubicBezTo>
                    <a:pt x="3320692" y="2829710"/>
                    <a:pt x="3319293" y="2839554"/>
                    <a:pt x="3317077" y="2849491"/>
                  </a:cubicBezTo>
                  <a:cubicBezTo>
                    <a:pt x="3315258" y="2857678"/>
                    <a:pt x="3313765" y="2865609"/>
                    <a:pt x="3302475" y="2859007"/>
                  </a:cubicBezTo>
                  <a:cubicBezTo>
                    <a:pt x="3299839" y="2857468"/>
                    <a:pt x="3298043" y="2858424"/>
                    <a:pt x="3296690" y="2861130"/>
                  </a:cubicBezTo>
                  <a:cubicBezTo>
                    <a:pt x="3295034" y="2864419"/>
                    <a:pt x="3292282" y="2866099"/>
                    <a:pt x="3288736" y="2864209"/>
                  </a:cubicBezTo>
                  <a:cubicBezTo>
                    <a:pt x="3286241" y="2862880"/>
                    <a:pt x="3286404" y="2860150"/>
                    <a:pt x="3286754" y="2857678"/>
                  </a:cubicBezTo>
                  <a:cubicBezTo>
                    <a:pt x="3287290" y="2853876"/>
                    <a:pt x="3289856" y="2852383"/>
                    <a:pt x="3293378" y="2851707"/>
                  </a:cubicBezTo>
                  <a:cubicBezTo>
                    <a:pt x="3300726" y="2850284"/>
                    <a:pt x="3301822" y="2848558"/>
                    <a:pt x="3295687" y="2843216"/>
                  </a:cubicBezTo>
                  <a:cubicBezTo>
                    <a:pt x="3282672" y="2831903"/>
                    <a:pt x="3291255" y="2819260"/>
                    <a:pt x="3291955" y="2807108"/>
                  </a:cubicBezTo>
                  <a:cubicBezTo>
                    <a:pt x="3292072" y="2805055"/>
                    <a:pt x="3293798" y="2803399"/>
                    <a:pt x="3296247" y="2804099"/>
                  </a:cubicBezTo>
                  <a:cubicBezTo>
                    <a:pt x="3298440" y="2804728"/>
                    <a:pt x="3299186" y="2806711"/>
                    <a:pt x="3299583" y="2808764"/>
                  </a:cubicBezTo>
                  <a:cubicBezTo>
                    <a:pt x="3300609" y="2814152"/>
                    <a:pt x="3297577" y="2820147"/>
                    <a:pt x="3302312" y="2825512"/>
                  </a:cubicBezTo>
                  <a:cubicBezTo>
                    <a:pt x="3307723" y="2819540"/>
                    <a:pt x="3311129" y="2813219"/>
                    <a:pt x="3311362" y="2805032"/>
                  </a:cubicBezTo>
                  <a:cubicBezTo>
                    <a:pt x="3311829" y="2786931"/>
                    <a:pt x="3316354" y="2770790"/>
                    <a:pt x="3332752" y="2759873"/>
                  </a:cubicBezTo>
                  <a:cubicBezTo>
                    <a:pt x="3341033" y="2754368"/>
                    <a:pt x="3343342" y="2744991"/>
                    <a:pt x="3344555" y="2735568"/>
                  </a:cubicBezTo>
                  <a:cubicBezTo>
                    <a:pt x="3358410" y="2737177"/>
                    <a:pt x="3361139" y="2724605"/>
                    <a:pt x="3367484" y="2717071"/>
                  </a:cubicBezTo>
                  <a:cubicBezTo>
                    <a:pt x="3375438" y="2707600"/>
                    <a:pt x="3380756" y="2695307"/>
                    <a:pt x="3396314" y="2696147"/>
                  </a:cubicBezTo>
                  <a:cubicBezTo>
                    <a:pt x="3399277" y="2696311"/>
                    <a:pt x="3402263" y="2693651"/>
                    <a:pt x="3403545" y="2690339"/>
                  </a:cubicBezTo>
                  <a:cubicBezTo>
                    <a:pt x="3409890" y="2673965"/>
                    <a:pt x="3421926" y="2661835"/>
                    <a:pt x="3433356" y="2649053"/>
                  </a:cubicBezTo>
                  <a:cubicBezTo>
                    <a:pt x="3437951" y="2643898"/>
                    <a:pt x="3450663" y="2637366"/>
                    <a:pt x="3445462" y="2633425"/>
                  </a:cubicBezTo>
                  <a:cubicBezTo>
                    <a:pt x="3438907" y="2628456"/>
                    <a:pt x="3430697" y="2639093"/>
                    <a:pt x="3424935" y="2645694"/>
                  </a:cubicBezTo>
                  <a:cubicBezTo>
                    <a:pt x="3424399" y="2646300"/>
                    <a:pt x="3424119" y="2647117"/>
                    <a:pt x="3423559" y="2647700"/>
                  </a:cubicBezTo>
                  <a:cubicBezTo>
                    <a:pt x="3418451" y="2652831"/>
                    <a:pt x="3413762" y="2658523"/>
                    <a:pt x="3408047" y="2662885"/>
                  </a:cubicBezTo>
                  <a:cubicBezTo>
                    <a:pt x="3403499" y="2666360"/>
                    <a:pt x="3396455" y="2668623"/>
                    <a:pt x="3392792" y="2662862"/>
                  </a:cubicBezTo>
                  <a:cubicBezTo>
                    <a:pt x="3388197" y="2655607"/>
                    <a:pt x="3396734" y="2654814"/>
                    <a:pt x="3400630" y="2652388"/>
                  </a:cubicBezTo>
                  <a:cubicBezTo>
                    <a:pt x="3416818" y="2642218"/>
                    <a:pt x="3427128" y="2626917"/>
                    <a:pt x="3440447" y="2610635"/>
                  </a:cubicBezTo>
                  <a:cubicBezTo>
                    <a:pt x="3431373" y="2611941"/>
                    <a:pt x="3429810" y="2618426"/>
                    <a:pt x="3424818" y="2620315"/>
                  </a:cubicBezTo>
                  <a:cubicBezTo>
                    <a:pt x="3421576" y="2621552"/>
                    <a:pt x="3418614" y="2622205"/>
                    <a:pt x="3415721" y="2619756"/>
                  </a:cubicBezTo>
                  <a:cubicBezTo>
                    <a:pt x="3412876" y="2617353"/>
                    <a:pt x="3413389" y="2614297"/>
                    <a:pt x="3415488" y="2612268"/>
                  </a:cubicBezTo>
                  <a:cubicBezTo>
                    <a:pt x="3424865" y="2603288"/>
                    <a:pt x="3430580" y="2589805"/>
                    <a:pt x="3445369" y="2587380"/>
                  </a:cubicBezTo>
                  <a:cubicBezTo>
                    <a:pt x="3449730" y="2586656"/>
                    <a:pt x="3452576" y="2584067"/>
                    <a:pt x="3451036" y="2579939"/>
                  </a:cubicBezTo>
                  <a:cubicBezTo>
                    <a:pt x="3449310" y="2575343"/>
                    <a:pt x="3450733" y="2566829"/>
                    <a:pt x="3444925" y="2566806"/>
                  </a:cubicBezTo>
                  <a:cubicBezTo>
                    <a:pt x="3431350" y="2566783"/>
                    <a:pt x="3436131" y="2560951"/>
                    <a:pt x="3439047" y="2554070"/>
                  </a:cubicBezTo>
                  <a:cubicBezTo>
                    <a:pt x="3441916" y="2547353"/>
                    <a:pt x="3444179" y="2540588"/>
                    <a:pt x="3449870" y="2535410"/>
                  </a:cubicBezTo>
                  <a:cubicBezTo>
                    <a:pt x="3452623" y="2532890"/>
                    <a:pt x="3454232" y="2529369"/>
                    <a:pt x="3448447" y="2527222"/>
                  </a:cubicBezTo>
                  <a:cubicBezTo>
                    <a:pt x="3438674" y="2523607"/>
                    <a:pt x="3441403" y="2518429"/>
                    <a:pt x="3446908" y="2512737"/>
                  </a:cubicBezTo>
                  <a:cubicBezTo>
                    <a:pt x="3455515" y="2503803"/>
                    <a:pt x="3467131" y="2497902"/>
                    <a:pt x="3474456" y="2484910"/>
                  </a:cubicBezTo>
                  <a:cubicBezTo>
                    <a:pt x="3442569" y="2496782"/>
                    <a:pt x="3430510" y="2531981"/>
                    <a:pt x="3398997" y="2542734"/>
                  </a:cubicBezTo>
                  <a:cubicBezTo>
                    <a:pt x="3397644" y="2530908"/>
                    <a:pt x="3402846" y="2523374"/>
                    <a:pt x="3411126" y="2517309"/>
                  </a:cubicBezTo>
                  <a:cubicBezTo>
                    <a:pt x="3431700" y="2502217"/>
                    <a:pt x="3450943" y="2485586"/>
                    <a:pt x="3469207" y="2467789"/>
                  </a:cubicBezTo>
                  <a:cubicBezTo>
                    <a:pt x="3472566" y="2464523"/>
                    <a:pt x="3477581" y="2460907"/>
                    <a:pt x="3474945" y="2455636"/>
                  </a:cubicBezTo>
                  <a:cubicBezTo>
                    <a:pt x="3471027" y="2447775"/>
                    <a:pt x="3475202" y="2442293"/>
                    <a:pt x="3480287" y="2438958"/>
                  </a:cubicBezTo>
                  <a:cubicBezTo>
                    <a:pt x="3490271" y="2432427"/>
                    <a:pt x="3497105" y="2423073"/>
                    <a:pt x="3505176" y="2414839"/>
                  </a:cubicBezTo>
                  <a:cubicBezTo>
                    <a:pt x="3514226" y="2405579"/>
                    <a:pt x="3522530" y="2395595"/>
                    <a:pt x="3530647" y="2386498"/>
                  </a:cubicBezTo>
                  <a:cubicBezTo>
                    <a:pt x="3526402" y="2390487"/>
                    <a:pt x="3520174" y="2393053"/>
                    <a:pt x="3514646" y="2396458"/>
                  </a:cubicBezTo>
                  <a:cubicBezTo>
                    <a:pt x="3508371" y="2400331"/>
                    <a:pt x="3499881" y="2403573"/>
                    <a:pt x="3497525" y="2410874"/>
                  </a:cubicBezTo>
                  <a:cubicBezTo>
                    <a:pt x="3494586" y="2420041"/>
                    <a:pt x="3487868" y="2424169"/>
                    <a:pt x="3481057" y="2429301"/>
                  </a:cubicBezTo>
                  <a:cubicBezTo>
                    <a:pt x="3470397" y="2437348"/>
                    <a:pt x="3458501" y="2443483"/>
                    <a:pt x="3447981" y="2451880"/>
                  </a:cubicBezTo>
                  <a:cubicBezTo>
                    <a:pt x="3439444" y="2458691"/>
                    <a:pt x="3441496" y="2468838"/>
                    <a:pt x="3436925" y="2476512"/>
                  </a:cubicBezTo>
                  <a:cubicBezTo>
                    <a:pt x="3426918" y="2493307"/>
                    <a:pt x="3412596" y="2506649"/>
                    <a:pt x="3398997" y="2520411"/>
                  </a:cubicBezTo>
                  <a:cubicBezTo>
                    <a:pt x="3394938" y="2524517"/>
                    <a:pt x="3387521" y="2531468"/>
                    <a:pt x="3382296" y="2525520"/>
                  </a:cubicBezTo>
                  <a:cubicBezTo>
                    <a:pt x="3374995" y="2517192"/>
                    <a:pt x="3371822" y="2521601"/>
                    <a:pt x="3366154" y="2526289"/>
                  </a:cubicBezTo>
                  <a:cubicBezTo>
                    <a:pt x="3360300" y="2531118"/>
                    <a:pt x="3353302" y="2534617"/>
                    <a:pt x="3346747" y="2538582"/>
                  </a:cubicBezTo>
                  <a:cubicBezTo>
                    <a:pt x="3344065" y="2540191"/>
                    <a:pt x="3340799" y="2540285"/>
                    <a:pt x="3338817" y="2538022"/>
                  </a:cubicBezTo>
                  <a:cubicBezTo>
                    <a:pt x="3331795" y="2529998"/>
                    <a:pt x="3325218" y="2531328"/>
                    <a:pt x="3316471" y="2536109"/>
                  </a:cubicBezTo>
                  <a:cubicBezTo>
                    <a:pt x="3306720" y="2541428"/>
                    <a:pt x="3304458" y="2530208"/>
                    <a:pt x="3300819" y="2525170"/>
                  </a:cubicBezTo>
                  <a:cubicBezTo>
                    <a:pt x="3296154" y="2518732"/>
                    <a:pt x="3302662" y="2517706"/>
                    <a:pt x="3307467" y="2516213"/>
                  </a:cubicBezTo>
                  <a:cubicBezTo>
                    <a:pt x="3312389" y="2514697"/>
                    <a:pt x="3314278" y="2511011"/>
                    <a:pt x="3312528" y="2505506"/>
                  </a:cubicBezTo>
                  <a:cubicBezTo>
                    <a:pt x="3307070" y="2506883"/>
                    <a:pt x="3302195" y="2510078"/>
                    <a:pt x="3296177" y="2507815"/>
                  </a:cubicBezTo>
                  <a:cubicBezTo>
                    <a:pt x="3292398" y="2506392"/>
                    <a:pt x="3288830" y="2509145"/>
                    <a:pt x="3286987" y="2512341"/>
                  </a:cubicBezTo>
                  <a:cubicBezTo>
                    <a:pt x="3281295" y="2522301"/>
                    <a:pt x="3271872" y="2527549"/>
                    <a:pt x="3262798" y="2533777"/>
                  </a:cubicBezTo>
                  <a:cubicBezTo>
                    <a:pt x="3252208" y="2541031"/>
                    <a:pt x="3243508" y="2550222"/>
                    <a:pt x="3235484" y="2560835"/>
                  </a:cubicBezTo>
                  <a:cubicBezTo>
                    <a:pt x="3225897" y="2573524"/>
                    <a:pt x="3223074" y="2590715"/>
                    <a:pt x="3210782" y="2600465"/>
                  </a:cubicBezTo>
                  <a:cubicBezTo>
                    <a:pt x="3194990" y="2613015"/>
                    <a:pt x="3193171" y="2627850"/>
                    <a:pt x="3198022" y="2645740"/>
                  </a:cubicBezTo>
                  <a:cubicBezTo>
                    <a:pt x="3199306" y="2632608"/>
                    <a:pt x="3217733" y="2626963"/>
                    <a:pt x="3212415" y="2610705"/>
                  </a:cubicBezTo>
                  <a:cubicBezTo>
                    <a:pt x="3211948" y="2609236"/>
                    <a:pt x="3214374" y="2605270"/>
                    <a:pt x="3215983" y="2604920"/>
                  </a:cubicBezTo>
                  <a:cubicBezTo>
                    <a:pt x="3229022" y="2602121"/>
                    <a:pt x="3237513" y="2592814"/>
                    <a:pt x="3246843" y="2584580"/>
                  </a:cubicBezTo>
                  <a:cubicBezTo>
                    <a:pt x="3249316" y="2582411"/>
                    <a:pt x="3252768" y="2581198"/>
                    <a:pt x="3255824" y="2583507"/>
                  </a:cubicBezTo>
                  <a:cubicBezTo>
                    <a:pt x="3259696" y="2586447"/>
                    <a:pt x="3258156" y="2590225"/>
                    <a:pt x="3255964" y="2593234"/>
                  </a:cubicBezTo>
                  <a:cubicBezTo>
                    <a:pt x="3244464" y="2609189"/>
                    <a:pt x="3236650" y="2628036"/>
                    <a:pt x="3219832" y="2639816"/>
                  </a:cubicBezTo>
                  <a:cubicBezTo>
                    <a:pt x="3214700" y="2643408"/>
                    <a:pt x="3213767" y="2647840"/>
                    <a:pt x="3213348" y="2654161"/>
                  </a:cubicBezTo>
                  <a:cubicBezTo>
                    <a:pt x="3212321" y="2669346"/>
                    <a:pt x="3205323" y="2682688"/>
                    <a:pt x="3195713" y="2694468"/>
                  </a:cubicBezTo>
                  <a:cubicBezTo>
                    <a:pt x="3193031" y="2697733"/>
                    <a:pt x="3189392" y="2697943"/>
                    <a:pt x="3185963" y="2695331"/>
                  </a:cubicBezTo>
                  <a:cubicBezTo>
                    <a:pt x="3182884" y="2692975"/>
                    <a:pt x="3180855" y="2690362"/>
                    <a:pt x="3183071" y="2686024"/>
                  </a:cubicBezTo>
                  <a:cubicBezTo>
                    <a:pt x="3185100" y="2682035"/>
                    <a:pt x="3187223" y="2678443"/>
                    <a:pt x="3190582" y="2675224"/>
                  </a:cubicBezTo>
                  <a:cubicBezTo>
                    <a:pt x="3197043" y="2669043"/>
                    <a:pt x="3198606" y="2661625"/>
                    <a:pt x="3193777" y="2654278"/>
                  </a:cubicBezTo>
                  <a:cubicBezTo>
                    <a:pt x="3175583" y="2663141"/>
                    <a:pt x="3174790" y="2677510"/>
                    <a:pt x="3178476" y="2695051"/>
                  </a:cubicBezTo>
                  <a:cubicBezTo>
                    <a:pt x="3180458" y="2704545"/>
                    <a:pt x="3184587" y="2710726"/>
                    <a:pt x="3192868" y="2711962"/>
                  </a:cubicBezTo>
                  <a:cubicBezTo>
                    <a:pt x="3201358" y="2713222"/>
                    <a:pt x="3203691" y="2704381"/>
                    <a:pt x="3205767" y="2698177"/>
                  </a:cubicBezTo>
                  <a:cubicBezTo>
                    <a:pt x="3208099" y="2691225"/>
                    <a:pt x="3210805" y="2684554"/>
                    <a:pt x="3214374" y="2678233"/>
                  </a:cubicBezTo>
                  <a:cubicBezTo>
                    <a:pt x="3215330" y="2676554"/>
                    <a:pt x="3216706" y="2674618"/>
                    <a:pt x="3219132" y="2675621"/>
                  </a:cubicBezTo>
                  <a:cubicBezTo>
                    <a:pt x="3219972" y="2675971"/>
                    <a:pt x="3221022" y="2677487"/>
                    <a:pt x="3220905" y="2678280"/>
                  </a:cubicBezTo>
                  <a:cubicBezTo>
                    <a:pt x="3219599" y="2686677"/>
                    <a:pt x="3225384" y="2695354"/>
                    <a:pt x="3220882" y="2703285"/>
                  </a:cubicBezTo>
                  <a:cubicBezTo>
                    <a:pt x="3216077" y="2711752"/>
                    <a:pt x="3218946" y="2717444"/>
                    <a:pt x="3225057" y="2723345"/>
                  </a:cubicBezTo>
                  <a:cubicBezTo>
                    <a:pt x="3228276" y="2726471"/>
                    <a:pt x="3230608" y="2730530"/>
                    <a:pt x="3234107" y="2735195"/>
                  </a:cubicBezTo>
                  <a:cubicBezTo>
                    <a:pt x="3237770" y="2727147"/>
                    <a:pt x="3240662" y="2719916"/>
                    <a:pt x="3251018" y="2721736"/>
                  </a:cubicBezTo>
                  <a:cubicBezTo>
                    <a:pt x="3254891" y="2722435"/>
                    <a:pt x="3256593" y="2717490"/>
                    <a:pt x="3256943" y="2713758"/>
                  </a:cubicBezTo>
                  <a:cubicBezTo>
                    <a:pt x="3257386" y="2708953"/>
                    <a:pt x="3257620" y="2704101"/>
                    <a:pt x="3256150" y="2699296"/>
                  </a:cubicBezTo>
                  <a:cubicBezTo>
                    <a:pt x="3255264" y="2696381"/>
                    <a:pt x="3256127" y="2693301"/>
                    <a:pt x="3258973" y="2691949"/>
                  </a:cubicBezTo>
                  <a:cubicBezTo>
                    <a:pt x="3263148" y="2689966"/>
                    <a:pt x="3263638" y="2693838"/>
                    <a:pt x="3264314" y="2696334"/>
                  </a:cubicBezTo>
                  <a:cubicBezTo>
                    <a:pt x="3265154" y="2699366"/>
                    <a:pt x="3266367" y="2701209"/>
                    <a:pt x="3269772" y="2701839"/>
                  </a:cubicBezTo>
                  <a:cubicBezTo>
                    <a:pt x="3272805" y="2702399"/>
                    <a:pt x="3277610" y="2698200"/>
                    <a:pt x="3278683" y="2704381"/>
                  </a:cubicBezTo>
                  <a:cubicBezTo>
                    <a:pt x="3279546" y="2709373"/>
                    <a:pt x="3278450" y="2714085"/>
                    <a:pt x="3274274" y="2717607"/>
                  </a:cubicBezTo>
                  <a:cubicBezTo>
                    <a:pt x="3267463" y="2723345"/>
                    <a:pt x="3260909" y="2729433"/>
                    <a:pt x="3253841" y="2734798"/>
                  </a:cubicBezTo>
                  <a:cubicBezTo>
                    <a:pt x="3245957" y="2740770"/>
                    <a:pt x="3251788" y="2746414"/>
                    <a:pt x="3253864" y="2751942"/>
                  </a:cubicBezTo>
                  <a:cubicBezTo>
                    <a:pt x="3255474" y="2756211"/>
                    <a:pt x="3258366" y="2755185"/>
                    <a:pt x="3261515" y="2752759"/>
                  </a:cubicBezTo>
                  <a:cubicBezTo>
                    <a:pt x="3267463" y="2748210"/>
                    <a:pt x="3268793" y="2733562"/>
                    <a:pt x="3281575" y="2743242"/>
                  </a:cubicBezTo>
                  <a:cubicBezTo>
                    <a:pt x="3281809" y="2743405"/>
                    <a:pt x="3282858" y="2742402"/>
                    <a:pt x="3283581" y="2742052"/>
                  </a:cubicBezTo>
                  <a:cubicBezTo>
                    <a:pt x="3298230" y="2734821"/>
                    <a:pt x="3298230" y="2734821"/>
                    <a:pt x="3301682" y="2751546"/>
                  </a:cubicBezTo>
                  <a:cubicBezTo>
                    <a:pt x="3310452" y="2737247"/>
                    <a:pt x="3329253" y="2740933"/>
                    <a:pt x="3337557" y="2726821"/>
                  </a:cubicBezTo>
                  <a:cubicBezTo>
                    <a:pt x="3339400" y="2723672"/>
                    <a:pt x="3344904" y="2719776"/>
                    <a:pt x="3349033" y="2724068"/>
                  </a:cubicBezTo>
                  <a:cubicBezTo>
                    <a:pt x="3354305" y="2729596"/>
                    <a:pt x="3347260" y="2732209"/>
                    <a:pt x="3344788" y="2735801"/>
                  </a:cubicBezTo>
                  <a:cubicBezTo>
                    <a:pt x="3340706" y="2736547"/>
                    <a:pt x="3337020" y="2737620"/>
                    <a:pt x="3335084" y="2742029"/>
                  </a:cubicBezTo>
                  <a:cubicBezTo>
                    <a:pt x="3325987" y="2762789"/>
                    <a:pt x="3310592" y="2775478"/>
                    <a:pt x="3287827" y="2778814"/>
                  </a:cubicBezTo>
                  <a:cubicBezTo>
                    <a:pt x="3282042" y="2779653"/>
                    <a:pt x="3282088" y="2787678"/>
                    <a:pt x="3273854" y="2788074"/>
                  </a:cubicBezTo>
                  <a:cubicBezTo>
                    <a:pt x="3259323" y="2788797"/>
                    <a:pt x="3256080" y="2776644"/>
                    <a:pt x="3248126" y="2770043"/>
                  </a:cubicBezTo>
                  <a:cubicBezTo>
                    <a:pt x="3246167" y="2768410"/>
                    <a:pt x="3245537" y="2764352"/>
                    <a:pt x="3242085" y="2765821"/>
                  </a:cubicBezTo>
                  <a:cubicBezTo>
                    <a:pt x="3237140" y="2767944"/>
                    <a:pt x="3242481" y="2770300"/>
                    <a:pt x="3242621" y="2772609"/>
                  </a:cubicBezTo>
                  <a:cubicBezTo>
                    <a:pt x="3242808" y="2775595"/>
                    <a:pt x="3243041" y="2778394"/>
                    <a:pt x="3240639" y="2780470"/>
                  </a:cubicBezTo>
                  <a:cubicBezTo>
                    <a:pt x="3228532" y="2790990"/>
                    <a:pt x="3220229" y="2804006"/>
                    <a:pt x="3215260" y="2822410"/>
                  </a:cubicBezTo>
                  <a:cubicBezTo>
                    <a:pt x="3210828" y="2810513"/>
                    <a:pt x="3212718" y="2801930"/>
                    <a:pt x="3214537" y="2793462"/>
                  </a:cubicBezTo>
                  <a:cubicBezTo>
                    <a:pt x="3217686" y="2778674"/>
                    <a:pt x="3214280" y="2773006"/>
                    <a:pt x="3199655" y="2771816"/>
                  </a:cubicBezTo>
                  <a:cubicBezTo>
                    <a:pt x="3190675" y="2771093"/>
                    <a:pt x="3181835" y="2771746"/>
                    <a:pt x="3178732" y="2783385"/>
                  </a:cubicBezTo>
                  <a:cubicBezTo>
                    <a:pt x="3177193" y="2789100"/>
                    <a:pt x="3173414" y="2794232"/>
                    <a:pt x="3170778" y="2799667"/>
                  </a:cubicBezTo>
                  <a:cubicBezTo>
                    <a:pt x="3168212" y="2804915"/>
                    <a:pt x="3157926" y="2808857"/>
                    <a:pt x="3167839" y="2816345"/>
                  </a:cubicBezTo>
                  <a:cubicBezTo>
                    <a:pt x="3172691" y="2820030"/>
                    <a:pt x="3175373" y="2825442"/>
                    <a:pt x="3183351" y="2826375"/>
                  </a:cubicBezTo>
                  <a:cubicBezTo>
                    <a:pt x="3189952" y="2827144"/>
                    <a:pt x="3195970" y="2834142"/>
                    <a:pt x="3201918" y="2838807"/>
                  </a:cubicBezTo>
                  <a:cubicBezTo>
                    <a:pt x="3206466" y="2842353"/>
                    <a:pt x="3208846" y="2842470"/>
                    <a:pt x="3209639" y="2835985"/>
                  </a:cubicBezTo>
                  <a:cubicBezTo>
                    <a:pt x="3210455" y="2829361"/>
                    <a:pt x="3213861" y="2824789"/>
                    <a:pt x="3221068" y="2827634"/>
                  </a:cubicBezTo>
                  <a:cubicBezTo>
                    <a:pt x="3227343" y="2830107"/>
                    <a:pt x="3227763" y="2835565"/>
                    <a:pt x="3224124" y="2840673"/>
                  </a:cubicBezTo>
                  <a:cubicBezTo>
                    <a:pt x="3220089" y="2846318"/>
                    <a:pt x="3223004" y="2849281"/>
                    <a:pt x="3227250" y="2852570"/>
                  </a:cubicBezTo>
                  <a:cubicBezTo>
                    <a:pt x="3230422" y="2855042"/>
                    <a:pt x="3233641" y="2857724"/>
                    <a:pt x="3235973" y="2860967"/>
                  </a:cubicBezTo>
                  <a:cubicBezTo>
                    <a:pt x="3242528" y="2870064"/>
                    <a:pt x="3238563" y="2879091"/>
                    <a:pt x="3227460" y="2879791"/>
                  </a:cubicBezTo>
                  <a:cubicBezTo>
                    <a:pt x="3210875" y="2880840"/>
                    <a:pt x="3194034" y="2882123"/>
                    <a:pt x="3180855" y="2868454"/>
                  </a:cubicBezTo>
                  <a:cubicBezTo>
                    <a:pt x="3179572" y="2867125"/>
                    <a:pt x="3177193" y="2865749"/>
                    <a:pt x="3175607" y="2866029"/>
                  </a:cubicBezTo>
                  <a:cubicBezTo>
                    <a:pt x="3161914" y="2868408"/>
                    <a:pt x="3153587" y="2861037"/>
                    <a:pt x="3146053" y="2851123"/>
                  </a:cubicBezTo>
                  <a:cubicBezTo>
                    <a:pt x="3143744" y="2848091"/>
                    <a:pt x="3139568" y="2846412"/>
                    <a:pt x="3136070" y="2844429"/>
                  </a:cubicBezTo>
                  <a:cubicBezTo>
                    <a:pt x="3130261" y="2841163"/>
                    <a:pt x="3126529" y="2837664"/>
                    <a:pt x="3129328" y="2829897"/>
                  </a:cubicBezTo>
                  <a:cubicBezTo>
                    <a:pt x="3132104" y="2822199"/>
                    <a:pt x="3129095" y="2818047"/>
                    <a:pt x="3120278" y="2819984"/>
                  </a:cubicBezTo>
                  <a:cubicBezTo>
                    <a:pt x="3115030" y="2821150"/>
                    <a:pt x="3109665" y="2822246"/>
                    <a:pt x="3106166" y="2816485"/>
                  </a:cubicBezTo>
                  <a:cubicBezTo>
                    <a:pt x="3102247" y="2810000"/>
                    <a:pt x="3106772" y="2805592"/>
                    <a:pt x="3110574" y="2801556"/>
                  </a:cubicBezTo>
                  <a:cubicBezTo>
                    <a:pt x="3120978" y="2790570"/>
                    <a:pt x="3122097" y="2775105"/>
                    <a:pt x="3129771" y="2762836"/>
                  </a:cubicBezTo>
                  <a:cubicBezTo>
                    <a:pt x="3131801" y="2759570"/>
                    <a:pt x="3132407" y="2754088"/>
                    <a:pt x="3137796" y="2755441"/>
                  </a:cubicBezTo>
                  <a:cubicBezTo>
                    <a:pt x="3143580" y="2756911"/>
                    <a:pt x="3144723" y="2762229"/>
                    <a:pt x="3143557" y="2767244"/>
                  </a:cubicBezTo>
                  <a:cubicBezTo>
                    <a:pt x="3141598" y="2775711"/>
                    <a:pt x="3144677" y="2784575"/>
                    <a:pt x="3139685" y="2793066"/>
                  </a:cubicBezTo>
                  <a:cubicBezTo>
                    <a:pt x="3136956" y="2797707"/>
                    <a:pt x="3140361" y="2803772"/>
                    <a:pt x="3144817" y="2808204"/>
                  </a:cubicBezTo>
                  <a:cubicBezTo>
                    <a:pt x="3148595" y="2811959"/>
                    <a:pt x="3151208" y="2811003"/>
                    <a:pt x="3153610" y="2807411"/>
                  </a:cubicBezTo>
                  <a:cubicBezTo>
                    <a:pt x="3161448" y="2795631"/>
                    <a:pt x="3169239" y="2783852"/>
                    <a:pt x="3176749" y="2771863"/>
                  </a:cubicBezTo>
                  <a:cubicBezTo>
                    <a:pt x="3180552" y="2765798"/>
                    <a:pt x="3180831" y="2759780"/>
                    <a:pt x="3174370" y="2754718"/>
                  </a:cubicBezTo>
                  <a:cubicBezTo>
                    <a:pt x="3169565" y="2758077"/>
                    <a:pt x="3170125" y="2763512"/>
                    <a:pt x="3168212" y="2767757"/>
                  </a:cubicBezTo>
                  <a:cubicBezTo>
                    <a:pt x="3167046" y="2770370"/>
                    <a:pt x="3166393" y="2773355"/>
                    <a:pt x="3162871" y="2773542"/>
                  </a:cubicBezTo>
                  <a:cubicBezTo>
                    <a:pt x="3159185" y="2773729"/>
                    <a:pt x="3158299" y="2770953"/>
                    <a:pt x="3157576" y="2768061"/>
                  </a:cubicBezTo>
                  <a:cubicBezTo>
                    <a:pt x="3156060" y="2761996"/>
                    <a:pt x="3153237" y="2756934"/>
                    <a:pt x="3148036" y="2753016"/>
                  </a:cubicBezTo>
                  <a:cubicBezTo>
                    <a:pt x="3143604" y="2749680"/>
                    <a:pt x="3144070" y="2743662"/>
                    <a:pt x="3144723" y="2739463"/>
                  </a:cubicBezTo>
                  <a:cubicBezTo>
                    <a:pt x="3147242" y="2723415"/>
                    <a:pt x="3140431" y="2713525"/>
                    <a:pt x="3126529" y="2706877"/>
                  </a:cubicBezTo>
                  <a:cubicBezTo>
                    <a:pt x="3122004" y="2704708"/>
                    <a:pt x="3119881" y="2698830"/>
                    <a:pt x="3122027" y="2695424"/>
                  </a:cubicBezTo>
                  <a:cubicBezTo>
                    <a:pt x="3127042" y="2687517"/>
                    <a:pt x="3123963" y="2677673"/>
                    <a:pt x="3129445" y="2670209"/>
                  </a:cubicBezTo>
                  <a:cubicBezTo>
                    <a:pt x="3131568" y="2667340"/>
                    <a:pt x="3132501" y="2663165"/>
                    <a:pt x="3129002" y="2661858"/>
                  </a:cubicBezTo>
                  <a:cubicBezTo>
                    <a:pt x="3124593" y="2660202"/>
                    <a:pt x="3124617" y="2665241"/>
                    <a:pt x="3123847" y="2667993"/>
                  </a:cubicBezTo>
                  <a:cubicBezTo>
                    <a:pt x="3122680" y="2672285"/>
                    <a:pt x="3120115" y="2675084"/>
                    <a:pt x="3116149" y="2676787"/>
                  </a:cubicBezTo>
                  <a:cubicBezTo>
                    <a:pt x="3113443" y="2677953"/>
                    <a:pt x="3110691" y="2678606"/>
                    <a:pt x="3108079" y="2676717"/>
                  </a:cubicBezTo>
                  <a:cubicBezTo>
                    <a:pt x="3105140" y="2674618"/>
                    <a:pt x="3105933" y="2671585"/>
                    <a:pt x="3106842" y="2668950"/>
                  </a:cubicBezTo>
                  <a:cubicBezTo>
                    <a:pt x="3110201" y="2659059"/>
                    <a:pt x="3115169" y="2650219"/>
                    <a:pt x="3127182" y="2650336"/>
                  </a:cubicBezTo>
                  <a:cubicBezTo>
                    <a:pt x="3131054" y="2650382"/>
                    <a:pt x="3131847" y="2648749"/>
                    <a:pt x="3133457" y="2646440"/>
                  </a:cubicBezTo>
                  <a:cubicBezTo>
                    <a:pt x="3141947" y="2634171"/>
                    <a:pt x="3143580" y="2616770"/>
                    <a:pt x="3160398" y="2610565"/>
                  </a:cubicBezTo>
                  <a:cubicBezTo>
                    <a:pt x="3161448" y="2610169"/>
                    <a:pt x="3161728" y="2606017"/>
                    <a:pt x="3161284" y="2603824"/>
                  </a:cubicBezTo>
                  <a:cubicBezTo>
                    <a:pt x="3160841" y="2601655"/>
                    <a:pt x="3158275" y="2601305"/>
                    <a:pt x="3156246" y="2601655"/>
                  </a:cubicBezTo>
                  <a:cubicBezTo>
                    <a:pt x="3151488" y="2602471"/>
                    <a:pt x="3146753" y="2603451"/>
                    <a:pt x="3142017" y="2604454"/>
                  </a:cubicBezTo>
                  <a:cubicBezTo>
                    <a:pt x="3133340" y="2606343"/>
                    <a:pt x="3128675" y="2601818"/>
                    <a:pt x="3131288" y="2593444"/>
                  </a:cubicBezTo>
                  <a:cubicBezTo>
                    <a:pt x="3132710" y="2588872"/>
                    <a:pt x="3134180" y="2583111"/>
                    <a:pt x="3137609" y="2580568"/>
                  </a:cubicBezTo>
                  <a:cubicBezTo>
                    <a:pt x="3148595" y="2572381"/>
                    <a:pt x="3154847" y="2559389"/>
                    <a:pt x="3167419" y="2552881"/>
                  </a:cubicBezTo>
                  <a:cubicBezTo>
                    <a:pt x="3172901" y="2550035"/>
                    <a:pt x="3181368" y="2546140"/>
                    <a:pt x="3170452" y="2538862"/>
                  </a:cubicBezTo>
                  <a:cubicBezTo>
                    <a:pt x="3169192" y="2538022"/>
                    <a:pt x="3168655" y="2535806"/>
                    <a:pt x="3170288" y="2534710"/>
                  </a:cubicBezTo>
                  <a:cubicBezTo>
                    <a:pt x="3171408" y="2533964"/>
                    <a:pt x="3173857" y="2533520"/>
                    <a:pt x="3174603" y="2534197"/>
                  </a:cubicBezTo>
                  <a:cubicBezTo>
                    <a:pt x="3181205" y="2540098"/>
                    <a:pt x="3181998" y="2533357"/>
                    <a:pt x="3182907" y="2529975"/>
                  </a:cubicBezTo>
                  <a:cubicBezTo>
                    <a:pt x="3188529" y="2508935"/>
                    <a:pt x="3205533" y="2499558"/>
                    <a:pt x="3221955" y="2488338"/>
                  </a:cubicBezTo>
                  <a:cubicBezTo>
                    <a:pt x="3231448" y="2481854"/>
                    <a:pt x="3237046" y="2469701"/>
                    <a:pt x="3243204" y="2459065"/>
                  </a:cubicBezTo>
                  <a:cubicBezTo>
                    <a:pt x="3237116" y="2459695"/>
                    <a:pt x="3232475" y="2460721"/>
                    <a:pt x="3230352" y="2467322"/>
                  </a:cubicBezTo>
                  <a:cubicBezTo>
                    <a:pt x="3227786" y="2475323"/>
                    <a:pt x="3219575" y="2478705"/>
                    <a:pt x="3214024" y="2484256"/>
                  </a:cubicBezTo>
                  <a:cubicBezTo>
                    <a:pt x="3194524" y="2503757"/>
                    <a:pt x="3169798" y="2518265"/>
                    <a:pt x="3157039" y="2544414"/>
                  </a:cubicBezTo>
                  <a:cubicBezTo>
                    <a:pt x="3152467" y="2553790"/>
                    <a:pt x="3145610" y="2553720"/>
                    <a:pt x="3138869" y="2544857"/>
                  </a:cubicBezTo>
                  <a:cubicBezTo>
                    <a:pt x="3135300" y="2540145"/>
                    <a:pt x="3123753" y="2542104"/>
                    <a:pt x="3127299" y="2532541"/>
                  </a:cubicBezTo>
                  <a:cubicBezTo>
                    <a:pt x="3129701" y="2526103"/>
                    <a:pt x="3138262" y="2528552"/>
                    <a:pt x="3143207" y="2525566"/>
                  </a:cubicBezTo>
                  <a:cubicBezTo>
                    <a:pt x="3150835" y="2520971"/>
                    <a:pt x="3160165" y="2517706"/>
                    <a:pt x="3162801" y="2507629"/>
                  </a:cubicBezTo>
                  <a:cubicBezTo>
                    <a:pt x="3164037" y="2502917"/>
                    <a:pt x="3167699" y="2504387"/>
                    <a:pt x="3170638" y="2503967"/>
                  </a:cubicBezTo>
                  <a:cubicBezTo>
                    <a:pt x="3180295" y="2502544"/>
                    <a:pt x="3188179" y="2498159"/>
                    <a:pt x="3194430" y="2490601"/>
                  </a:cubicBezTo>
                  <a:cubicBezTo>
                    <a:pt x="3199982" y="2483930"/>
                    <a:pt x="3200845" y="2478472"/>
                    <a:pt x="3191235" y="2475136"/>
                  </a:cubicBezTo>
                  <a:cubicBezTo>
                    <a:pt x="3187853" y="2473970"/>
                    <a:pt x="3184983" y="2472010"/>
                    <a:pt x="3185893" y="2468302"/>
                  </a:cubicBezTo>
                  <a:cubicBezTo>
                    <a:pt x="3186849" y="2464453"/>
                    <a:pt x="3190722" y="2466972"/>
                    <a:pt x="3193194" y="2466226"/>
                  </a:cubicBezTo>
                  <a:cubicBezTo>
                    <a:pt x="3198815" y="2464546"/>
                    <a:pt x="3207213" y="2468068"/>
                    <a:pt x="3208752" y="2458482"/>
                  </a:cubicBezTo>
                  <a:cubicBezTo>
                    <a:pt x="3209615" y="2453070"/>
                    <a:pt x="3212181" y="2446959"/>
                    <a:pt x="3201708" y="2447962"/>
                  </a:cubicBezTo>
                  <a:cubicBezTo>
                    <a:pt x="3194127" y="2448685"/>
                    <a:pt x="3193824" y="2444369"/>
                    <a:pt x="3196576" y="2437652"/>
                  </a:cubicBezTo>
                  <a:cubicBezTo>
                    <a:pt x="3201521" y="2425546"/>
                    <a:pt x="3215610" y="2417918"/>
                    <a:pt x="3213697" y="2402570"/>
                  </a:cubicBezTo>
                  <a:cubicBezTo>
                    <a:pt x="3234807" y="2385379"/>
                    <a:pt x="3252092" y="2364969"/>
                    <a:pt x="3266460" y="2341970"/>
                  </a:cubicBezTo>
                  <a:cubicBezTo>
                    <a:pt x="3262705" y="2341923"/>
                    <a:pt x="3259789" y="2342553"/>
                    <a:pt x="3257643" y="2344185"/>
                  </a:cubicBezTo>
                  <a:cubicBezTo>
                    <a:pt x="3240475" y="2357411"/>
                    <a:pt x="3229162" y="2375792"/>
                    <a:pt x="3215750" y="2392307"/>
                  </a:cubicBezTo>
                  <a:cubicBezTo>
                    <a:pt x="3214327" y="2395526"/>
                    <a:pt x="3214164" y="2399584"/>
                    <a:pt x="3214794" y="2403316"/>
                  </a:cubicBezTo>
                  <a:close/>
                  <a:moveTo>
                    <a:pt x="516568" y="1804125"/>
                  </a:moveTo>
                  <a:cubicBezTo>
                    <a:pt x="521629" y="1819193"/>
                    <a:pt x="530237" y="1832209"/>
                    <a:pt x="540197" y="1845038"/>
                  </a:cubicBezTo>
                  <a:cubicBezTo>
                    <a:pt x="542553" y="1837108"/>
                    <a:pt x="536675" y="1832163"/>
                    <a:pt x="533036" y="1827941"/>
                  </a:cubicBezTo>
                  <a:cubicBezTo>
                    <a:pt x="526668" y="1820546"/>
                    <a:pt x="527764" y="1807904"/>
                    <a:pt x="516265" y="1804428"/>
                  </a:cubicBezTo>
                  <a:cubicBezTo>
                    <a:pt x="517291" y="1793139"/>
                    <a:pt x="510130" y="1784858"/>
                    <a:pt x="505815" y="1775481"/>
                  </a:cubicBezTo>
                  <a:cubicBezTo>
                    <a:pt x="504298" y="1772192"/>
                    <a:pt x="503319" y="1766851"/>
                    <a:pt x="499353" y="1768413"/>
                  </a:cubicBezTo>
                  <a:cubicBezTo>
                    <a:pt x="494782" y="1770186"/>
                    <a:pt x="494735" y="1777067"/>
                    <a:pt x="497301" y="1779843"/>
                  </a:cubicBezTo>
                  <a:cubicBezTo>
                    <a:pt x="504322" y="1787517"/>
                    <a:pt x="506864" y="1798690"/>
                    <a:pt x="516568" y="1804125"/>
                  </a:cubicBezTo>
                  <a:close/>
                  <a:moveTo>
                    <a:pt x="296070" y="2221142"/>
                  </a:moveTo>
                  <a:cubicBezTo>
                    <a:pt x="280302" y="2228560"/>
                    <a:pt x="260568" y="2223662"/>
                    <a:pt x="246689" y="2237050"/>
                  </a:cubicBezTo>
                  <a:cubicBezTo>
                    <a:pt x="263904" y="2237960"/>
                    <a:pt x="279159" y="2231102"/>
                    <a:pt x="294670" y="2225318"/>
                  </a:cubicBezTo>
                  <a:cubicBezTo>
                    <a:pt x="295510" y="2224991"/>
                    <a:pt x="295533" y="2222449"/>
                    <a:pt x="296046" y="2221072"/>
                  </a:cubicBezTo>
                  <a:cubicBezTo>
                    <a:pt x="307196" y="2226507"/>
                    <a:pt x="316503" y="2218996"/>
                    <a:pt x="326720" y="2217900"/>
                  </a:cubicBezTo>
                  <a:cubicBezTo>
                    <a:pt x="315803" y="2214121"/>
                    <a:pt x="306683" y="2222869"/>
                    <a:pt x="296070" y="2221142"/>
                  </a:cubicBezTo>
                  <a:close/>
                  <a:moveTo>
                    <a:pt x="143776" y="2743359"/>
                  </a:moveTo>
                  <a:cubicBezTo>
                    <a:pt x="157655" y="2725911"/>
                    <a:pt x="164886" y="2703518"/>
                    <a:pt x="183756" y="2689733"/>
                  </a:cubicBezTo>
                  <a:cubicBezTo>
                    <a:pt x="184829" y="2688940"/>
                    <a:pt x="186392" y="2686910"/>
                    <a:pt x="184643" y="2685697"/>
                  </a:cubicBezTo>
                  <a:cubicBezTo>
                    <a:pt x="182777" y="2684391"/>
                    <a:pt x="179301" y="2682688"/>
                    <a:pt x="178205" y="2683481"/>
                  </a:cubicBezTo>
                  <a:cubicBezTo>
                    <a:pt x="172117" y="2687913"/>
                    <a:pt x="160641" y="2686794"/>
                    <a:pt x="161924" y="2699296"/>
                  </a:cubicBezTo>
                  <a:cubicBezTo>
                    <a:pt x="162577" y="2705688"/>
                    <a:pt x="144942" y="2733212"/>
                    <a:pt x="144126" y="2743685"/>
                  </a:cubicBezTo>
                  <a:cubicBezTo>
                    <a:pt x="141490" y="2744432"/>
                    <a:pt x="139414" y="2747044"/>
                    <a:pt x="136242" y="2746088"/>
                  </a:cubicBezTo>
                  <a:cubicBezTo>
                    <a:pt x="124672" y="2742565"/>
                    <a:pt x="120474" y="2744875"/>
                    <a:pt x="116205" y="2758077"/>
                  </a:cubicBezTo>
                  <a:cubicBezTo>
                    <a:pt x="122246" y="2756094"/>
                    <a:pt x="127541" y="2755838"/>
                    <a:pt x="130970" y="2761926"/>
                  </a:cubicBezTo>
                  <a:cubicBezTo>
                    <a:pt x="132160" y="2764049"/>
                    <a:pt x="133210" y="2768177"/>
                    <a:pt x="136872" y="2766498"/>
                  </a:cubicBezTo>
                  <a:cubicBezTo>
                    <a:pt x="140441" y="2764865"/>
                    <a:pt x="144359" y="2762439"/>
                    <a:pt x="144546" y="2757867"/>
                  </a:cubicBezTo>
                  <a:cubicBezTo>
                    <a:pt x="144756" y="2753039"/>
                    <a:pt x="144079" y="2748187"/>
                    <a:pt x="143776" y="2743359"/>
                  </a:cubicBezTo>
                  <a:close/>
                  <a:moveTo>
                    <a:pt x="4195967" y="2490998"/>
                  </a:moveTo>
                  <a:cubicBezTo>
                    <a:pt x="4187173" y="2493260"/>
                    <a:pt x="4177376" y="2531888"/>
                    <a:pt x="4174904" y="2544134"/>
                  </a:cubicBezTo>
                  <a:cubicBezTo>
                    <a:pt x="4172035" y="2558292"/>
                    <a:pt x="4163054" y="2570562"/>
                    <a:pt x="4162961" y="2585956"/>
                  </a:cubicBezTo>
                  <a:cubicBezTo>
                    <a:pt x="4166693" y="2584744"/>
                    <a:pt x="4166553" y="2586726"/>
                    <a:pt x="4182648" y="2535760"/>
                  </a:cubicBezTo>
                  <a:cubicBezTo>
                    <a:pt x="4187313" y="2520971"/>
                    <a:pt x="4197203" y="2507349"/>
                    <a:pt x="4195663" y="2490718"/>
                  </a:cubicBezTo>
                  <a:cubicBezTo>
                    <a:pt x="4207607" y="2477632"/>
                    <a:pt x="4220039" y="2441244"/>
                    <a:pt x="4215490" y="2432730"/>
                  </a:cubicBezTo>
                  <a:cubicBezTo>
                    <a:pt x="4206977" y="2451484"/>
                    <a:pt x="4200469" y="2470914"/>
                    <a:pt x="4195967" y="2490998"/>
                  </a:cubicBezTo>
                  <a:close/>
                  <a:moveTo>
                    <a:pt x="4522200" y="275148"/>
                  </a:moveTo>
                  <a:cubicBezTo>
                    <a:pt x="4498735" y="279020"/>
                    <a:pt x="4478068" y="290076"/>
                    <a:pt x="4457005" y="300199"/>
                  </a:cubicBezTo>
                  <a:cubicBezTo>
                    <a:pt x="4452853" y="302182"/>
                    <a:pt x="4453833" y="305098"/>
                    <a:pt x="4454766" y="308153"/>
                  </a:cubicBezTo>
                  <a:cubicBezTo>
                    <a:pt x="4452246" y="305541"/>
                    <a:pt x="4451547" y="301972"/>
                    <a:pt x="4445459" y="304911"/>
                  </a:cubicBezTo>
                  <a:cubicBezTo>
                    <a:pt x="4430530" y="312142"/>
                    <a:pt x="4419031" y="324878"/>
                    <a:pt x="4403029" y="330196"/>
                  </a:cubicBezTo>
                  <a:cubicBezTo>
                    <a:pt x="4401023" y="330849"/>
                    <a:pt x="4398434" y="333182"/>
                    <a:pt x="4400417" y="335841"/>
                  </a:cubicBezTo>
                  <a:cubicBezTo>
                    <a:pt x="4402143" y="338174"/>
                    <a:pt x="4404942" y="337264"/>
                    <a:pt x="4406948" y="335654"/>
                  </a:cubicBezTo>
                  <a:cubicBezTo>
                    <a:pt x="4421433" y="323968"/>
                    <a:pt x="4439091" y="317717"/>
                    <a:pt x="4454672" y="307920"/>
                  </a:cubicBezTo>
                  <a:cubicBezTo>
                    <a:pt x="4468365" y="302765"/>
                    <a:pt x="4481964" y="297447"/>
                    <a:pt x="4495749" y="292525"/>
                  </a:cubicBezTo>
                  <a:cubicBezTo>
                    <a:pt x="4506059" y="288840"/>
                    <a:pt x="4515949" y="284804"/>
                    <a:pt x="4521921" y="274844"/>
                  </a:cubicBezTo>
                  <a:cubicBezTo>
                    <a:pt x="4543030" y="271532"/>
                    <a:pt x="4561061" y="260102"/>
                    <a:pt x="4580701" y="252498"/>
                  </a:cubicBezTo>
                  <a:cubicBezTo>
                    <a:pt x="4568012" y="254364"/>
                    <a:pt x="4525863" y="262225"/>
                    <a:pt x="4522200" y="275148"/>
                  </a:cubicBezTo>
                  <a:close/>
                  <a:moveTo>
                    <a:pt x="4096249" y="2862553"/>
                  </a:moveTo>
                  <a:cubicBezTo>
                    <a:pt x="4096249" y="2862343"/>
                    <a:pt x="4097462" y="2818351"/>
                    <a:pt x="4097299" y="2818211"/>
                  </a:cubicBezTo>
                  <a:cubicBezTo>
                    <a:pt x="4095153" y="2816135"/>
                    <a:pt x="4089275" y="2820287"/>
                    <a:pt x="4092377" y="2825418"/>
                  </a:cubicBezTo>
                  <a:cubicBezTo>
                    <a:pt x="4095480" y="2830574"/>
                    <a:pt x="4093217" y="2835052"/>
                    <a:pt x="4089718" y="2838457"/>
                  </a:cubicBezTo>
                  <a:cubicBezTo>
                    <a:pt x="4085169" y="2842866"/>
                    <a:pt x="4085356" y="2848814"/>
                    <a:pt x="4084097" y="2854039"/>
                  </a:cubicBezTo>
                  <a:cubicBezTo>
                    <a:pt x="4083163" y="2857888"/>
                    <a:pt x="4085146" y="2863160"/>
                    <a:pt x="4088599" y="2865749"/>
                  </a:cubicBezTo>
                  <a:cubicBezTo>
                    <a:pt x="4091771" y="2868128"/>
                    <a:pt x="4094267" y="2864396"/>
                    <a:pt x="4096506" y="2862180"/>
                  </a:cubicBezTo>
                  <a:cubicBezTo>
                    <a:pt x="4105906" y="2876199"/>
                    <a:pt x="4118945" y="2888771"/>
                    <a:pt x="4114537" y="2908225"/>
                  </a:cubicBezTo>
                  <a:cubicBezTo>
                    <a:pt x="4114070" y="2910301"/>
                    <a:pt x="4116169" y="2914989"/>
                    <a:pt x="4118992" y="2914056"/>
                  </a:cubicBezTo>
                  <a:cubicBezTo>
                    <a:pt x="4120251" y="2913636"/>
                    <a:pt x="4122211" y="2911747"/>
                    <a:pt x="4122024" y="2910954"/>
                  </a:cubicBezTo>
                  <a:cubicBezTo>
                    <a:pt x="4118595" y="2896958"/>
                    <a:pt x="4126689" y="2884572"/>
                    <a:pt x="4127436" y="2871207"/>
                  </a:cubicBezTo>
                  <a:cubicBezTo>
                    <a:pt x="4127716" y="2866448"/>
                    <a:pt x="4123424" y="2860990"/>
                    <a:pt x="4121628" y="2862320"/>
                  </a:cubicBezTo>
                  <a:cubicBezTo>
                    <a:pt x="4112741" y="2868804"/>
                    <a:pt x="4104507" y="2858494"/>
                    <a:pt x="4096249" y="2862553"/>
                  </a:cubicBezTo>
                  <a:close/>
                  <a:moveTo>
                    <a:pt x="4209379" y="2309687"/>
                  </a:moveTo>
                  <a:cubicBezTo>
                    <a:pt x="4204341" y="2309617"/>
                    <a:pt x="4203827" y="2312976"/>
                    <a:pt x="4203431" y="2316941"/>
                  </a:cubicBezTo>
                  <a:cubicBezTo>
                    <a:pt x="4202825" y="2323169"/>
                    <a:pt x="4199279" y="2330913"/>
                    <a:pt x="4195244" y="2332126"/>
                  </a:cubicBezTo>
                  <a:cubicBezTo>
                    <a:pt x="4181925" y="2336161"/>
                    <a:pt x="4182974" y="2370660"/>
                    <a:pt x="4171755" y="2394592"/>
                  </a:cubicBezTo>
                  <a:cubicBezTo>
                    <a:pt x="4168629" y="2401287"/>
                    <a:pt x="4162518" y="2407608"/>
                    <a:pt x="4165480" y="2417358"/>
                  </a:cubicBezTo>
                  <a:cubicBezTo>
                    <a:pt x="4167673" y="2415399"/>
                    <a:pt x="4169982" y="2414349"/>
                    <a:pt x="4170448" y="2412763"/>
                  </a:cubicBezTo>
                  <a:cubicBezTo>
                    <a:pt x="4175067" y="2396972"/>
                    <a:pt x="4184397" y="2382790"/>
                    <a:pt x="4186356" y="2366112"/>
                  </a:cubicBezTo>
                  <a:cubicBezTo>
                    <a:pt x="4189622" y="2338564"/>
                    <a:pt x="4201472" y="2361983"/>
                    <a:pt x="4204971" y="2332103"/>
                  </a:cubicBezTo>
                  <a:cubicBezTo>
                    <a:pt x="4205834" y="2324755"/>
                    <a:pt x="4208586" y="2301103"/>
                    <a:pt x="4215374" y="2301220"/>
                  </a:cubicBezTo>
                  <a:cubicBezTo>
                    <a:pt x="4231282" y="2301476"/>
                    <a:pt x="4223048" y="2268820"/>
                    <a:pt x="4235644" y="2249880"/>
                  </a:cubicBezTo>
                  <a:cubicBezTo>
                    <a:pt x="4239003" y="2244841"/>
                    <a:pt x="4238770" y="2238403"/>
                    <a:pt x="4232868" y="2233342"/>
                  </a:cubicBezTo>
                  <a:cubicBezTo>
                    <a:pt x="4220272" y="2246731"/>
                    <a:pt x="4236997" y="2247034"/>
                    <a:pt x="4218453" y="2279130"/>
                  </a:cubicBezTo>
                  <a:cubicBezTo>
                    <a:pt x="4215467" y="2284285"/>
                    <a:pt x="4205694" y="2286571"/>
                    <a:pt x="4210406" y="2295505"/>
                  </a:cubicBezTo>
                  <a:cubicBezTo>
                    <a:pt x="4200889" y="2299587"/>
                    <a:pt x="4207350" y="2304788"/>
                    <a:pt x="4209379" y="2309687"/>
                  </a:cubicBezTo>
                  <a:close/>
                  <a:moveTo>
                    <a:pt x="4316328" y="483306"/>
                  </a:moveTo>
                  <a:cubicBezTo>
                    <a:pt x="4308117" y="484006"/>
                    <a:pt x="4300233" y="487412"/>
                    <a:pt x="4291532" y="484589"/>
                  </a:cubicBezTo>
                  <a:cubicBezTo>
                    <a:pt x="4286751" y="483026"/>
                    <a:pt x="4282062" y="486525"/>
                    <a:pt x="4278866" y="490397"/>
                  </a:cubicBezTo>
                  <a:cubicBezTo>
                    <a:pt x="4269093" y="502177"/>
                    <a:pt x="4256567" y="500941"/>
                    <a:pt x="4241452" y="516802"/>
                  </a:cubicBezTo>
                  <a:cubicBezTo>
                    <a:pt x="4257454" y="511111"/>
                    <a:pt x="4270819" y="505232"/>
                    <a:pt x="4284581" y="505792"/>
                  </a:cubicBezTo>
                  <a:cubicBezTo>
                    <a:pt x="4302192" y="506492"/>
                    <a:pt x="4310053" y="496812"/>
                    <a:pt x="4316001" y="482956"/>
                  </a:cubicBezTo>
                  <a:cubicBezTo>
                    <a:pt x="4320596" y="477102"/>
                    <a:pt x="4327734" y="470617"/>
                    <a:pt x="4319360" y="463783"/>
                  </a:cubicBezTo>
                  <a:cubicBezTo>
                    <a:pt x="4310426" y="456482"/>
                    <a:pt x="4306717" y="469474"/>
                    <a:pt x="4297387" y="470127"/>
                  </a:cubicBezTo>
                  <a:cubicBezTo>
                    <a:pt x="4305481" y="474862"/>
                    <a:pt x="4315325" y="473136"/>
                    <a:pt x="4316328" y="483306"/>
                  </a:cubicBezTo>
                  <a:close/>
                  <a:moveTo>
                    <a:pt x="3525469" y="622328"/>
                  </a:moveTo>
                  <a:cubicBezTo>
                    <a:pt x="3540118" y="620975"/>
                    <a:pt x="3529108" y="612181"/>
                    <a:pt x="3560224" y="583863"/>
                  </a:cubicBezTo>
                  <a:cubicBezTo>
                    <a:pt x="3570254" y="574720"/>
                    <a:pt x="3584203" y="567489"/>
                    <a:pt x="3580331" y="550158"/>
                  </a:cubicBezTo>
                  <a:cubicBezTo>
                    <a:pt x="3566895" y="547569"/>
                    <a:pt x="3558522" y="552234"/>
                    <a:pt x="3556259" y="566369"/>
                  </a:cubicBezTo>
                  <a:cubicBezTo>
                    <a:pt x="3555839" y="568935"/>
                    <a:pt x="3553297" y="571081"/>
                    <a:pt x="3551990" y="573553"/>
                  </a:cubicBezTo>
                  <a:cubicBezTo>
                    <a:pt x="3544456" y="587596"/>
                    <a:pt x="3539581" y="603154"/>
                    <a:pt x="3527545" y="614607"/>
                  </a:cubicBezTo>
                  <a:cubicBezTo>
                    <a:pt x="3525889" y="616170"/>
                    <a:pt x="3526332" y="619925"/>
                    <a:pt x="3525842" y="622724"/>
                  </a:cubicBezTo>
                  <a:cubicBezTo>
                    <a:pt x="3517305" y="627972"/>
                    <a:pt x="3508255" y="632777"/>
                    <a:pt x="3507345" y="644510"/>
                  </a:cubicBezTo>
                  <a:cubicBezTo>
                    <a:pt x="3506808" y="651182"/>
                    <a:pt x="3512243" y="651998"/>
                    <a:pt x="3513316" y="649665"/>
                  </a:cubicBezTo>
                  <a:cubicBezTo>
                    <a:pt x="3517468" y="640592"/>
                    <a:pt x="3529644" y="635063"/>
                    <a:pt x="3525469" y="622328"/>
                  </a:cubicBezTo>
                  <a:close/>
                  <a:moveTo>
                    <a:pt x="2413672" y="492660"/>
                  </a:moveTo>
                  <a:cubicBezTo>
                    <a:pt x="2421603" y="490164"/>
                    <a:pt x="2424682" y="479388"/>
                    <a:pt x="2434385" y="480157"/>
                  </a:cubicBezTo>
                  <a:cubicBezTo>
                    <a:pt x="2450316" y="481440"/>
                    <a:pt x="2453652" y="471573"/>
                    <a:pt x="2455472" y="458558"/>
                  </a:cubicBezTo>
                  <a:cubicBezTo>
                    <a:pt x="2457617" y="443116"/>
                    <a:pt x="2453092" y="438568"/>
                    <a:pt x="2438234" y="443209"/>
                  </a:cubicBezTo>
                  <a:cubicBezTo>
                    <a:pt x="2432426" y="445029"/>
                    <a:pt x="2430420" y="449951"/>
                    <a:pt x="2428484" y="454802"/>
                  </a:cubicBezTo>
                  <a:cubicBezTo>
                    <a:pt x="2423445" y="467375"/>
                    <a:pt x="2418617" y="480041"/>
                    <a:pt x="2413695" y="492683"/>
                  </a:cubicBezTo>
                  <a:cubicBezTo>
                    <a:pt x="2415258" y="498398"/>
                    <a:pt x="2409240" y="506142"/>
                    <a:pt x="2411316" y="512603"/>
                  </a:cubicBezTo>
                  <a:cubicBezTo>
                    <a:pt x="2414512" y="522563"/>
                    <a:pt x="2422256" y="512930"/>
                    <a:pt x="2427807" y="514376"/>
                  </a:cubicBezTo>
                  <a:cubicBezTo>
                    <a:pt x="2428927" y="514679"/>
                    <a:pt x="2429837" y="515869"/>
                    <a:pt x="2430956" y="516102"/>
                  </a:cubicBezTo>
                  <a:cubicBezTo>
                    <a:pt x="2437184" y="517315"/>
                    <a:pt x="2438164" y="510877"/>
                    <a:pt x="2441709" y="508195"/>
                  </a:cubicBezTo>
                  <a:cubicBezTo>
                    <a:pt x="2444392" y="506189"/>
                    <a:pt x="2444159" y="501990"/>
                    <a:pt x="2441756" y="499378"/>
                  </a:cubicBezTo>
                  <a:cubicBezTo>
                    <a:pt x="2438840" y="496205"/>
                    <a:pt x="2435062" y="497185"/>
                    <a:pt x="2431633" y="498865"/>
                  </a:cubicBezTo>
                  <a:cubicBezTo>
                    <a:pt x="2423539" y="502807"/>
                    <a:pt x="2418804" y="497185"/>
                    <a:pt x="2413672" y="492660"/>
                  </a:cubicBezTo>
                  <a:close/>
                  <a:moveTo>
                    <a:pt x="5310190" y="1208363"/>
                  </a:moveTo>
                  <a:cubicBezTo>
                    <a:pt x="5318727" y="1185457"/>
                    <a:pt x="5302935" y="1191778"/>
                    <a:pt x="5300510" y="1165910"/>
                  </a:cubicBezTo>
                  <a:cubicBezTo>
                    <a:pt x="5297827" y="1137289"/>
                    <a:pt x="5295494" y="1108576"/>
                    <a:pt x="5279563" y="1082637"/>
                  </a:cubicBezTo>
                  <a:cubicBezTo>
                    <a:pt x="5273312" y="1095630"/>
                    <a:pt x="5277674" y="1106803"/>
                    <a:pt x="5283855" y="1117812"/>
                  </a:cubicBezTo>
                  <a:cubicBezTo>
                    <a:pt x="5286398" y="1122338"/>
                    <a:pt x="5290899" y="1127423"/>
                    <a:pt x="5288357" y="1132274"/>
                  </a:cubicBezTo>
                  <a:cubicBezTo>
                    <a:pt x="5277907" y="1152265"/>
                    <a:pt x="5305361" y="1170832"/>
                    <a:pt x="5296918" y="1189259"/>
                  </a:cubicBezTo>
                  <a:cubicBezTo>
                    <a:pt x="5295005" y="1193458"/>
                    <a:pt x="5298714" y="1195744"/>
                    <a:pt x="5310400" y="1208083"/>
                  </a:cubicBezTo>
                  <a:cubicBezTo>
                    <a:pt x="5310400" y="1228703"/>
                    <a:pt x="5316534" y="1248553"/>
                    <a:pt x="5320103" y="1268497"/>
                  </a:cubicBezTo>
                  <a:cubicBezTo>
                    <a:pt x="5326494" y="1304092"/>
                    <a:pt x="5334892" y="1339290"/>
                    <a:pt x="5338554" y="1375398"/>
                  </a:cubicBezTo>
                  <a:cubicBezTo>
                    <a:pt x="5339113" y="1380810"/>
                    <a:pt x="5339977" y="1387085"/>
                    <a:pt x="5347091" y="1389977"/>
                  </a:cubicBezTo>
                  <a:cubicBezTo>
                    <a:pt x="5350217" y="1375912"/>
                    <a:pt x="5344129" y="1363969"/>
                    <a:pt x="5341960" y="1351583"/>
                  </a:cubicBezTo>
                  <a:cubicBezTo>
                    <a:pt x="5336525" y="1320490"/>
                    <a:pt x="5327894" y="1289910"/>
                    <a:pt x="5325025" y="1258420"/>
                  </a:cubicBezTo>
                  <a:cubicBezTo>
                    <a:pt x="5323415" y="1240482"/>
                    <a:pt x="5324279" y="1222382"/>
                    <a:pt x="5310190" y="1208363"/>
                  </a:cubicBezTo>
                  <a:close/>
                  <a:moveTo>
                    <a:pt x="4522760" y="402576"/>
                  </a:moveTo>
                  <a:cubicBezTo>
                    <a:pt x="4516346" y="402109"/>
                    <a:pt x="4508601" y="412723"/>
                    <a:pt x="4504543" y="404395"/>
                  </a:cubicBezTo>
                  <a:cubicBezTo>
                    <a:pt x="4499341" y="393712"/>
                    <a:pt x="4494676" y="398471"/>
                    <a:pt x="4488845" y="401433"/>
                  </a:cubicBezTo>
                  <a:cubicBezTo>
                    <a:pt x="4484203" y="403789"/>
                    <a:pt x="4478488" y="404839"/>
                    <a:pt x="4474663" y="407241"/>
                  </a:cubicBezTo>
                  <a:cubicBezTo>
                    <a:pt x="4466942" y="412070"/>
                    <a:pt x="4456025" y="403066"/>
                    <a:pt x="4450147" y="414425"/>
                  </a:cubicBezTo>
                  <a:cubicBezTo>
                    <a:pt x="4448561" y="417504"/>
                    <a:pt x="4441050" y="418694"/>
                    <a:pt x="4443219" y="423802"/>
                  </a:cubicBezTo>
                  <a:cubicBezTo>
                    <a:pt x="4445272" y="428607"/>
                    <a:pt x="4451663" y="427581"/>
                    <a:pt x="4456305" y="427744"/>
                  </a:cubicBezTo>
                  <a:cubicBezTo>
                    <a:pt x="4458871" y="427838"/>
                    <a:pt x="4461437" y="425505"/>
                    <a:pt x="4464143" y="424875"/>
                  </a:cubicBezTo>
                  <a:cubicBezTo>
                    <a:pt x="4471164" y="423266"/>
                    <a:pt x="4481124" y="419161"/>
                    <a:pt x="4484879" y="423686"/>
                  </a:cubicBezTo>
                  <a:cubicBezTo>
                    <a:pt x="4492297" y="432596"/>
                    <a:pt x="4496052" y="425132"/>
                    <a:pt x="4500018" y="422379"/>
                  </a:cubicBezTo>
                  <a:cubicBezTo>
                    <a:pt x="4508275" y="416665"/>
                    <a:pt x="4516019" y="410087"/>
                    <a:pt x="4522434" y="402156"/>
                  </a:cubicBezTo>
                  <a:cubicBezTo>
                    <a:pt x="4535589" y="394809"/>
                    <a:pt x="4547462" y="385851"/>
                    <a:pt x="4558378" y="374189"/>
                  </a:cubicBezTo>
                  <a:cubicBezTo>
                    <a:pt x="4548278" y="379460"/>
                    <a:pt x="4541327" y="376544"/>
                    <a:pt x="4535962" y="368194"/>
                  </a:cubicBezTo>
                  <a:cubicBezTo>
                    <a:pt x="4533327" y="364089"/>
                    <a:pt x="4529828" y="365185"/>
                    <a:pt x="4526329" y="366841"/>
                  </a:cubicBezTo>
                  <a:cubicBezTo>
                    <a:pt x="4523810" y="368031"/>
                    <a:pt x="4521571" y="370270"/>
                    <a:pt x="4518492" y="369617"/>
                  </a:cubicBezTo>
                  <a:cubicBezTo>
                    <a:pt x="4502630" y="366281"/>
                    <a:pt x="4494490" y="379320"/>
                    <a:pt x="4480984" y="385082"/>
                  </a:cubicBezTo>
                  <a:cubicBezTo>
                    <a:pt x="4497289" y="394785"/>
                    <a:pt x="4529338" y="375308"/>
                    <a:pt x="4522760" y="402576"/>
                  </a:cubicBezTo>
                  <a:close/>
                  <a:moveTo>
                    <a:pt x="1702121" y="785608"/>
                  </a:moveTo>
                  <a:cubicBezTo>
                    <a:pt x="1712197" y="789060"/>
                    <a:pt x="1723977" y="789550"/>
                    <a:pt x="1722461" y="806088"/>
                  </a:cubicBezTo>
                  <a:cubicBezTo>
                    <a:pt x="1721691" y="814462"/>
                    <a:pt x="1712781" y="839933"/>
                    <a:pt x="1704290" y="843665"/>
                  </a:cubicBezTo>
                  <a:cubicBezTo>
                    <a:pt x="1696289" y="847188"/>
                    <a:pt x="1698925" y="850546"/>
                    <a:pt x="1702774" y="870840"/>
                  </a:cubicBezTo>
                  <a:cubicBezTo>
                    <a:pt x="1704360" y="879167"/>
                    <a:pt x="1713434" y="875692"/>
                    <a:pt x="1714553" y="870513"/>
                  </a:cubicBezTo>
                  <a:cubicBezTo>
                    <a:pt x="1715137" y="867807"/>
                    <a:pt x="1713574" y="865941"/>
                    <a:pt x="1710798" y="865312"/>
                  </a:cubicBezTo>
                  <a:cubicBezTo>
                    <a:pt x="1707299" y="864542"/>
                    <a:pt x="1703147" y="861090"/>
                    <a:pt x="1705550" y="859200"/>
                  </a:cubicBezTo>
                  <a:cubicBezTo>
                    <a:pt x="1713620" y="852879"/>
                    <a:pt x="1715556" y="841613"/>
                    <a:pt x="1724560" y="836644"/>
                  </a:cubicBezTo>
                  <a:cubicBezTo>
                    <a:pt x="1733704" y="831606"/>
                    <a:pt x="1738182" y="820200"/>
                    <a:pt x="1732398" y="811103"/>
                  </a:cubicBezTo>
                  <a:cubicBezTo>
                    <a:pt x="1724700" y="798973"/>
                    <a:pt x="1724677" y="786027"/>
                    <a:pt x="1725936" y="772708"/>
                  </a:cubicBezTo>
                  <a:cubicBezTo>
                    <a:pt x="1726426" y="767623"/>
                    <a:pt x="1723697" y="759413"/>
                    <a:pt x="1721854" y="761092"/>
                  </a:cubicBezTo>
                  <a:cubicBezTo>
                    <a:pt x="1715860" y="766504"/>
                    <a:pt x="1705456" y="759273"/>
                    <a:pt x="1702681" y="768207"/>
                  </a:cubicBezTo>
                  <a:cubicBezTo>
                    <a:pt x="1701001" y="773642"/>
                    <a:pt x="1698762" y="779939"/>
                    <a:pt x="1702377" y="785888"/>
                  </a:cubicBezTo>
                  <a:cubicBezTo>
                    <a:pt x="1700861" y="799020"/>
                    <a:pt x="1691274" y="811522"/>
                    <a:pt x="1698552" y="826358"/>
                  </a:cubicBezTo>
                  <a:cubicBezTo>
                    <a:pt x="1700371" y="824818"/>
                    <a:pt x="1701561" y="824235"/>
                    <a:pt x="1702074" y="823302"/>
                  </a:cubicBezTo>
                  <a:cubicBezTo>
                    <a:pt x="1705060" y="817890"/>
                    <a:pt x="1719522" y="813225"/>
                    <a:pt x="1703334" y="806274"/>
                  </a:cubicBezTo>
                  <a:cubicBezTo>
                    <a:pt x="1702611" y="805971"/>
                    <a:pt x="1702121" y="802612"/>
                    <a:pt x="1702774" y="801982"/>
                  </a:cubicBezTo>
                  <a:cubicBezTo>
                    <a:pt x="1708699" y="796127"/>
                    <a:pt x="1702821" y="790996"/>
                    <a:pt x="1702121" y="785608"/>
                  </a:cubicBezTo>
                  <a:close/>
                  <a:moveTo>
                    <a:pt x="3433822" y="564970"/>
                  </a:moveTo>
                  <a:cubicBezTo>
                    <a:pt x="3404619" y="588552"/>
                    <a:pt x="3400326" y="608449"/>
                    <a:pt x="3391579" y="624357"/>
                  </a:cubicBezTo>
                  <a:cubicBezTo>
                    <a:pt x="3389806" y="627553"/>
                    <a:pt x="3387847" y="631331"/>
                    <a:pt x="3383322" y="629792"/>
                  </a:cubicBezTo>
                  <a:cubicBezTo>
                    <a:pt x="3377584" y="627832"/>
                    <a:pt x="3381853" y="623867"/>
                    <a:pt x="3382016" y="620695"/>
                  </a:cubicBezTo>
                  <a:cubicBezTo>
                    <a:pt x="3382366" y="613814"/>
                    <a:pt x="3388850" y="606210"/>
                    <a:pt x="3378937" y="598955"/>
                  </a:cubicBezTo>
                  <a:cubicBezTo>
                    <a:pt x="3366807" y="663288"/>
                    <a:pt x="3367041" y="657479"/>
                    <a:pt x="3368977" y="658809"/>
                  </a:cubicBezTo>
                  <a:cubicBezTo>
                    <a:pt x="3376814" y="664174"/>
                    <a:pt x="3391299" y="629908"/>
                    <a:pt x="3403242" y="622677"/>
                  </a:cubicBezTo>
                  <a:cubicBezTo>
                    <a:pt x="3412363" y="617149"/>
                    <a:pt x="3417681" y="607306"/>
                    <a:pt x="3423675" y="599142"/>
                  </a:cubicBezTo>
                  <a:cubicBezTo>
                    <a:pt x="3430580" y="589742"/>
                    <a:pt x="3438394" y="578452"/>
                    <a:pt x="3433519" y="564736"/>
                  </a:cubicBezTo>
                  <a:cubicBezTo>
                    <a:pt x="3442593" y="558438"/>
                    <a:pt x="3448821" y="549831"/>
                    <a:pt x="3453906" y="540174"/>
                  </a:cubicBezTo>
                  <a:cubicBezTo>
                    <a:pt x="3464356" y="520301"/>
                    <a:pt x="3482060" y="520044"/>
                    <a:pt x="3476998" y="508988"/>
                  </a:cubicBezTo>
                  <a:cubicBezTo>
                    <a:pt x="3474059" y="502573"/>
                    <a:pt x="3466501" y="505139"/>
                    <a:pt x="3462956" y="507005"/>
                  </a:cubicBezTo>
                  <a:cubicBezTo>
                    <a:pt x="3456588" y="510387"/>
                    <a:pt x="3444039" y="509548"/>
                    <a:pt x="3446745" y="521560"/>
                  </a:cubicBezTo>
                  <a:cubicBezTo>
                    <a:pt x="3448214" y="528092"/>
                    <a:pt x="3446768" y="532267"/>
                    <a:pt x="3443526" y="537142"/>
                  </a:cubicBezTo>
                  <a:cubicBezTo>
                    <a:pt x="3437927" y="545516"/>
                    <a:pt x="3432026" y="553937"/>
                    <a:pt x="3433822" y="564970"/>
                  </a:cubicBezTo>
                  <a:close/>
                  <a:moveTo>
                    <a:pt x="3425355" y="778190"/>
                  </a:moveTo>
                  <a:cubicBezTo>
                    <a:pt x="3418031" y="780779"/>
                    <a:pt x="3416701" y="787894"/>
                    <a:pt x="3413879" y="793748"/>
                  </a:cubicBezTo>
                  <a:cubicBezTo>
                    <a:pt x="3407977" y="806018"/>
                    <a:pt x="3399440" y="818847"/>
                    <a:pt x="3388500" y="823559"/>
                  </a:cubicBezTo>
                  <a:cubicBezTo>
                    <a:pt x="3372429" y="830463"/>
                    <a:pt x="3365711" y="843525"/>
                    <a:pt x="3362702" y="856261"/>
                  </a:cubicBezTo>
                  <a:cubicBezTo>
                    <a:pt x="3358130" y="875598"/>
                    <a:pt x="3357127" y="896008"/>
                    <a:pt x="3353255" y="915788"/>
                  </a:cubicBezTo>
                  <a:cubicBezTo>
                    <a:pt x="3351482" y="924862"/>
                    <a:pt x="3351086" y="934216"/>
                    <a:pt x="3350060" y="943429"/>
                  </a:cubicBezTo>
                  <a:cubicBezTo>
                    <a:pt x="3351296" y="943989"/>
                    <a:pt x="3352532" y="944572"/>
                    <a:pt x="3353768" y="945132"/>
                  </a:cubicBezTo>
                  <a:cubicBezTo>
                    <a:pt x="3363588" y="922786"/>
                    <a:pt x="3385281" y="909397"/>
                    <a:pt x="3394565" y="886748"/>
                  </a:cubicBezTo>
                  <a:cubicBezTo>
                    <a:pt x="3396478" y="882083"/>
                    <a:pt x="3399020" y="878094"/>
                    <a:pt x="3402193" y="874502"/>
                  </a:cubicBezTo>
                  <a:cubicBezTo>
                    <a:pt x="3412083" y="863329"/>
                    <a:pt x="3413879" y="846814"/>
                    <a:pt x="3427174" y="837694"/>
                  </a:cubicBezTo>
                  <a:cubicBezTo>
                    <a:pt x="3429694" y="835968"/>
                    <a:pt x="3429507" y="830230"/>
                    <a:pt x="3430533" y="826334"/>
                  </a:cubicBezTo>
                  <a:cubicBezTo>
                    <a:pt x="3431256" y="823652"/>
                    <a:pt x="3431140" y="820293"/>
                    <a:pt x="3432749" y="818357"/>
                  </a:cubicBezTo>
                  <a:cubicBezTo>
                    <a:pt x="3443689" y="805038"/>
                    <a:pt x="3444156" y="788103"/>
                    <a:pt x="3450057" y="773012"/>
                  </a:cubicBezTo>
                  <a:cubicBezTo>
                    <a:pt x="3447095" y="772359"/>
                    <a:pt x="3445928" y="773502"/>
                    <a:pt x="3445322" y="775018"/>
                  </a:cubicBezTo>
                  <a:cubicBezTo>
                    <a:pt x="3440190" y="787940"/>
                    <a:pt x="3435525" y="801026"/>
                    <a:pt x="3429927" y="813762"/>
                  </a:cubicBezTo>
                  <a:cubicBezTo>
                    <a:pt x="3426078" y="822532"/>
                    <a:pt x="3421506" y="834358"/>
                    <a:pt x="3412293" y="835128"/>
                  </a:cubicBezTo>
                  <a:cubicBezTo>
                    <a:pt x="3398974" y="836271"/>
                    <a:pt x="3399673" y="844272"/>
                    <a:pt x="3398041" y="852576"/>
                  </a:cubicBezTo>
                  <a:cubicBezTo>
                    <a:pt x="3395941" y="863236"/>
                    <a:pt x="3391183" y="872379"/>
                    <a:pt x="3382086" y="878770"/>
                  </a:cubicBezTo>
                  <a:cubicBezTo>
                    <a:pt x="3379333" y="880707"/>
                    <a:pt x="3376091" y="882013"/>
                    <a:pt x="3373082" y="879890"/>
                  </a:cubicBezTo>
                  <a:cubicBezTo>
                    <a:pt x="3371752" y="878957"/>
                    <a:pt x="3370400" y="875901"/>
                    <a:pt x="3370959" y="874758"/>
                  </a:cubicBezTo>
                  <a:cubicBezTo>
                    <a:pt x="3375834" y="864822"/>
                    <a:pt x="3376861" y="853509"/>
                    <a:pt x="3386424" y="845158"/>
                  </a:cubicBezTo>
                  <a:cubicBezTo>
                    <a:pt x="3395172" y="837531"/>
                    <a:pt x="3406951" y="832049"/>
                    <a:pt x="3411500" y="820480"/>
                  </a:cubicBezTo>
                  <a:cubicBezTo>
                    <a:pt x="3416934" y="806647"/>
                    <a:pt x="3423046" y="792909"/>
                    <a:pt x="3425098" y="777840"/>
                  </a:cubicBezTo>
                  <a:cubicBezTo>
                    <a:pt x="3427081" y="770376"/>
                    <a:pt x="3430230" y="763611"/>
                    <a:pt x="3434965" y="757290"/>
                  </a:cubicBezTo>
                  <a:cubicBezTo>
                    <a:pt x="3441543" y="748496"/>
                    <a:pt x="3432283" y="742782"/>
                    <a:pt x="3429204" y="736134"/>
                  </a:cubicBezTo>
                  <a:cubicBezTo>
                    <a:pt x="3426148" y="729579"/>
                    <a:pt x="3422789" y="736507"/>
                    <a:pt x="3419523" y="736717"/>
                  </a:cubicBezTo>
                  <a:cubicBezTo>
                    <a:pt x="3407347" y="737557"/>
                    <a:pt x="3405225" y="746887"/>
                    <a:pt x="3400863" y="755821"/>
                  </a:cubicBezTo>
                  <a:cubicBezTo>
                    <a:pt x="3393142" y="771612"/>
                    <a:pt x="3389806" y="792885"/>
                    <a:pt x="3364848" y="792022"/>
                  </a:cubicBezTo>
                  <a:cubicBezTo>
                    <a:pt x="3361559" y="791906"/>
                    <a:pt x="3359717" y="794425"/>
                    <a:pt x="3359390" y="797504"/>
                  </a:cubicBezTo>
                  <a:cubicBezTo>
                    <a:pt x="3358620" y="804735"/>
                    <a:pt x="3357920" y="811966"/>
                    <a:pt x="3357641" y="819220"/>
                  </a:cubicBezTo>
                  <a:cubicBezTo>
                    <a:pt x="3357524" y="821996"/>
                    <a:pt x="3358527" y="825238"/>
                    <a:pt x="3361769" y="825844"/>
                  </a:cubicBezTo>
                  <a:cubicBezTo>
                    <a:pt x="3364731" y="826404"/>
                    <a:pt x="3365478" y="823372"/>
                    <a:pt x="3366621" y="821296"/>
                  </a:cubicBezTo>
                  <a:cubicBezTo>
                    <a:pt x="3368230" y="818404"/>
                    <a:pt x="3370260" y="814928"/>
                    <a:pt x="3373782" y="815768"/>
                  </a:cubicBezTo>
                  <a:cubicBezTo>
                    <a:pt x="3384115" y="818194"/>
                    <a:pt x="3385795" y="810893"/>
                    <a:pt x="3388220" y="804012"/>
                  </a:cubicBezTo>
                  <a:cubicBezTo>
                    <a:pt x="3389410" y="800629"/>
                    <a:pt x="3390250" y="796781"/>
                    <a:pt x="3392466" y="794145"/>
                  </a:cubicBezTo>
                  <a:cubicBezTo>
                    <a:pt x="3405738" y="778330"/>
                    <a:pt x="3415628" y="760229"/>
                    <a:pt x="3427944" y="742245"/>
                  </a:cubicBezTo>
                  <a:cubicBezTo>
                    <a:pt x="3432749" y="756754"/>
                    <a:pt x="3420083" y="766107"/>
                    <a:pt x="3425355" y="778190"/>
                  </a:cubicBezTo>
                  <a:close/>
                  <a:moveTo>
                    <a:pt x="3900803" y="728460"/>
                  </a:moveTo>
                  <a:cubicBezTo>
                    <a:pt x="3900896" y="724004"/>
                    <a:pt x="3903952" y="721252"/>
                    <a:pt x="3906495" y="718103"/>
                  </a:cubicBezTo>
                  <a:cubicBezTo>
                    <a:pt x="3922076" y="698813"/>
                    <a:pt x="3914915" y="677026"/>
                    <a:pt x="3915125" y="655380"/>
                  </a:cubicBezTo>
                  <a:cubicBezTo>
                    <a:pt x="3910996" y="656523"/>
                    <a:pt x="3910250" y="658342"/>
                    <a:pt x="3909504" y="660302"/>
                  </a:cubicBezTo>
                  <a:cubicBezTo>
                    <a:pt x="3905282" y="671405"/>
                    <a:pt x="3903789" y="683184"/>
                    <a:pt x="3894412" y="692631"/>
                  </a:cubicBezTo>
                  <a:cubicBezTo>
                    <a:pt x="3887671" y="699419"/>
                    <a:pt x="3881863" y="707047"/>
                    <a:pt x="3873699" y="712412"/>
                  </a:cubicBezTo>
                  <a:cubicBezTo>
                    <a:pt x="3870806" y="714301"/>
                    <a:pt x="3868497" y="717263"/>
                    <a:pt x="3871413" y="720459"/>
                  </a:cubicBezTo>
                  <a:cubicBezTo>
                    <a:pt x="3875028" y="724424"/>
                    <a:pt x="3876778" y="720272"/>
                    <a:pt x="3878667" y="717940"/>
                  </a:cubicBezTo>
                  <a:cubicBezTo>
                    <a:pt x="3880556" y="715607"/>
                    <a:pt x="3880883" y="711502"/>
                    <a:pt x="3885711" y="712318"/>
                  </a:cubicBezTo>
                  <a:cubicBezTo>
                    <a:pt x="3889374" y="722838"/>
                    <a:pt x="3878924" y="730046"/>
                    <a:pt x="3879087" y="739749"/>
                  </a:cubicBezTo>
                  <a:cubicBezTo>
                    <a:pt x="3879133" y="742408"/>
                    <a:pt x="3876941" y="745511"/>
                    <a:pt x="3880930" y="746864"/>
                  </a:cubicBezTo>
                  <a:cubicBezTo>
                    <a:pt x="3888417" y="749406"/>
                    <a:pt x="3888557" y="728110"/>
                    <a:pt x="3901200" y="728063"/>
                  </a:cubicBezTo>
                  <a:cubicBezTo>
                    <a:pt x="3899404" y="750036"/>
                    <a:pt x="3887647" y="769070"/>
                    <a:pt x="3882189" y="790109"/>
                  </a:cubicBezTo>
                  <a:cubicBezTo>
                    <a:pt x="3887811" y="785608"/>
                    <a:pt x="3892079" y="780476"/>
                    <a:pt x="3896698" y="775647"/>
                  </a:cubicBezTo>
                  <a:cubicBezTo>
                    <a:pt x="3898541" y="773711"/>
                    <a:pt x="3900943" y="770749"/>
                    <a:pt x="3903859" y="772359"/>
                  </a:cubicBezTo>
                  <a:cubicBezTo>
                    <a:pt x="3907288" y="774248"/>
                    <a:pt x="3904862" y="777514"/>
                    <a:pt x="3903882" y="779893"/>
                  </a:cubicBezTo>
                  <a:cubicBezTo>
                    <a:pt x="3885058" y="825984"/>
                    <a:pt x="3873559" y="783695"/>
                    <a:pt x="3854292" y="834335"/>
                  </a:cubicBezTo>
                  <a:cubicBezTo>
                    <a:pt x="3848344" y="849963"/>
                    <a:pt x="3840739" y="848447"/>
                    <a:pt x="3837241" y="841636"/>
                  </a:cubicBezTo>
                  <a:cubicBezTo>
                    <a:pt x="3833835" y="834942"/>
                    <a:pt x="3837660" y="830276"/>
                    <a:pt x="3841416" y="825238"/>
                  </a:cubicBezTo>
                  <a:cubicBezTo>
                    <a:pt x="3849090" y="814951"/>
                    <a:pt x="3855085" y="803055"/>
                    <a:pt x="3864135" y="794238"/>
                  </a:cubicBezTo>
                  <a:cubicBezTo>
                    <a:pt x="3875215" y="783438"/>
                    <a:pt x="3874865" y="777117"/>
                    <a:pt x="3859447" y="771635"/>
                  </a:cubicBezTo>
                  <a:cubicBezTo>
                    <a:pt x="3821076" y="849893"/>
                    <a:pt x="3816411" y="853905"/>
                    <a:pt x="3832062" y="858197"/>
                  </a:cubicBezTo>
                  <a:cubicBezTo>
                    <a:pt x="3839806" y="860320"/>
                    <a:pt x="3831246" y="880823"/>
                    <a:pt x="3829730" y="884998"/>
                  </a:cubicBezTo>
                  <a:cubicBezTo>
                    <a:pt x="3840086" y="876485"/>
                    <a:pt x="3846454" y="864915"/>
                    <a:pt x="3855691" y="855585"/>
                  </a:cubicBezTo>
                  <a:cubicBezTo>
                    <a:pt x="3883332" y="827641"/>
                    <a:pt x="3879413" y="815348"/>
                    <a:pt x="3887438" y="827174"/>
                  </a:cubicBezTo>
                  <a:cubicBezTo>
                    <a:pt x="3889957" y="830906"/>
                    <a:pt x="3892336" y="827571"/>
                    <a:pt x="3894015" y="825448"/>
                  </a:cubicBezTo>
                  <a:cubicBezTo>
                    <a:pt x="3903766" y="813109"/>
                    <a:pt x="3914005" y="801119"/>
                    <a:pt x="3922846" y="788150"/>
                  </a:cubicBezTo>
                  <a:cubicBezTo>
                    <a:pt x="3942860" y="758830"/>
                    <a:pt x="3902716" y="776790"/>
                    <a:pt x="3918507" y="744601"/>
                  </a:cubicBezTo>
                  <a:cubicBezTo>
                    <a:pt x="3925948" y="729463"/>
                    <a:pt x="3924269" y="727806"/>
                    <a:pt x="3908057" y="728903"/>
                  </a:cubicBezTo>
                  <a:cubicBezTo>
                    <a:pt x="3905631" y="729066"/>
                    <a:pt x="3903206" y="728646"/>
                    <a:pt x="3900803" y="728460"/>
                  </a:cubicBezTo>
                  <a:close/>
                  <a:moveTo>
                    <a:pt x="3926275" y="268710"/>
                  </a:moveTo>
                  <a:cubicBezTo>
                    <a:pt x="3933669" y="263135"/>
                    <a:pt x="3940504" y="256417"/>
                    <a:pt x="3948644" y="252312"/>
                  </a:cubicBezTo>
                  <a:cubicBezTo>
                    <a:pt x="3956388" y="248416"/>
                    <a:pt x="3956342" y="245104"/>
                    <a:pt x="3952656" y="238386"/>
                  </a:cubicBezTo>
                  <a:cubicBezTo>
                    <a:pt x="3947385" y="228753"/>
                    <a:pt x="3942836" y="218793"/>
                    <a:pt x="3954965" y="209859"/>
                  </a:cubicBezTo>
                  <a:cubicBezTo>
                    <a:pt x="3958138" y="207526"/>
                    <a:pt x="3959211" y="202348"/>
                    <a:pt x="3962686" y="195747"/>
                  </a:cubicBezTo>
                  <a:cubicBezTo>
                    <a:pt x="3954989" y="200132"/>
                    <a:pt x="3949554" y="202768"/>
                    <a:pt x="3943419" y="202745"/>
                  </a:cubicBezTo>
                  <a:cubicBezTo>
                    <a:pt x="3940620" y="202721"/>
                    <a:pt x="3937168" y="203048"/>
                    <a:pt x="3936188" y="199805"/>
                  </a:cubicBezTo>
                  <a:cubicBezTo>
                    <a:pt x="3935115" y="196237"/>
                    <a:pt x="3938684" y="195350"/>
                    <a:pt x="3940970" y="193927"/>
                  </a:cubicBezTo>
                  <a:cubicBezTo>
                    <a:pt x="3951163" y="187583"/>
                    <a:pt x="3962406" y="182078"/>
                    <a:pt x="3960074" y="166730"/>
                  </a:cubicBezTo>
                  <a:cubicBezTo>
                    <a:pt x="3959607" y="163651"/>
                    <a:pt x="3962220" y="161831"/>
                    <a:pt x="3965275" y="160945"/>
                  </a:cubicBezTo>
                  <a:cubicBezTo>
                    <a:pt x="3967608" y="160268"/>
                    <a:pt x="3970360" y="159009"/>
                    <a:pt x="3968145" y="156000"/>
                  </a:cubicBezTo>
                  <a:cubicBezTo>
                    <a:pt x="3966442" y="153691"/>
                    <a:pt x="3963876" y="154717"/>
                    <a:pt x="3961543" y="155837"/>
                  </a:cubicBezTo>
                  <a:cubicBezTo>
                    <a:pt x="3954219" y="159359"/>
                    <a:pt x="3953729" y="167849"/>
                    <a:pt x="3949624" y="172748"/>
                  </a:cubicBezTo>
                  <a:cubicBezTo>
                    <a:pt x="3935535" y="189496"/>
                    <a:pt x="3929540" y="211678"/>
                    <a:pt x="3912559" y="226210"/>
                  </a:cubicBezTo>
                  <a:cubicBezTo>
                    <a:pt x="3908991" y="229266"/>
                    <a:pt x="3905655" y="233534"/>
                    <a:pt x="3909294" y="237570"/>
                  </a:cubicBezTo>
                  <a:cubicBezTo>
                    <a:pt x="3912862" y="241489"/>
                    <a:pt x="3916641" y="236567"/>
                    <a:pt x="3919883" y="234841"/>
                  </a:cubicBezTo>
                  <a:cubicBezTo>
                    <a:pt x="3927558" y="230759"/>
                    <a:pt x="3934929" y="226047"/>
                    <a:pt x="3942416" y="221592"/>
                  </a:cubicBezTo>
                  <a:cubicBezTo>
                    <a:pt x="3940573" y="229732"/>
                    <a:pt x="3938311" y="236520"/>
                    <a:pt x="3934672" y="241722"/>
                  </a:cubicBezTo>
                  <a:cubicBezTo>
                    <a:pt x="3925832" y="254318"/>
                    <a:pt x="3916571" y="267473"/>
                    <a:pt x="3897724" y="265911"/>
                  </a:cubicBezTo>
                  <a:cubicBezTo>
                    <a:pt x="3890423" y="265304"/>
                    <a:pt x="3887438" y="272512"/>
                    <a:pt x="3891823" y="279043"/>
                  </a:cubicBezTo>
                  <a:cubicBezTo>
                    <a:pt x="3893199" y="281096"/>
                    <a:pt x="3892033" y="284874"/>
                    <a:pt x="3895765" y="285504"/>
                  </a:cubicBezTo>
                  <a:cubicBezTo>
                    <a:pt x="3900220" y="281539"/>
                    <a:pt x="3903929" y="276687"/>
                    <a:pt x="3908804" y="274331"/>
                  </a:cubicBezTo>
                  <a:cubicBezTo>
                    <a:pt x="3914286" y="271695"/>
                    <a:pt x="3918368" y="263135"/>
                    <a:pt x="3926532" y="268640"/>
                  </a:cubicBezTo>
                  <a:cubicBezTo>
                    <a:pt x="3919184" y="288630"/>
                    <a:pt x="3905235" y="301482"/>
                    <a:pt x="3884592" y="306707"/>
                  </a:cubicBezTo>
                  <a:cubicBezTo>
                    <a:pt x="3878550" y="308247"/>
                    <a:pt x="3874562" y="311816"/>
                    <a:pt x="3871879" y="317064"/>
                  </a:cubicBezTo>
                  <a:cubicBezTo>
                    <a:pt x="3869034" y="322662"/>
                    <a:pt x="3866328" y="330313"/>
                    <a:pt x="3871693" y="333742"/>
                  </a:cubicBezTo>
                  <a:cubicBezTo>
                    <a:pt x="3877431" y="337427"/>
                    <a:pt x="3881163" y="330056"/>
                    <a:pt x="3884219" y="325508"/>
                  </a:cubicBezTo>
                  <a:cubicBezTo>
                    <a:pt x="3890120" y="316737"/>
                    <a:pt x="3897538" y="310439"/>
                    <a:pt x="3908500" y="308317"/>
                  </a:cubicBezTo>
                  <a:cubicBezTo>
                    <a:pt x="3908967" y="314615"/>
                    <a:pt x="3905515" y="318393"/>
                    <a:pt x="3901899" y="320213"/>
                  </a:cubicBezTo>
                  <a:cubicBezTo>
                    <a:pt x="3887717" y="327304"/>
                    <a:pt x="3880393" y="342139"/>
                    <a:pt x="3867191" y="350070"/>
                  </a:cubicBezTo>
                  <a:cubicBezTo>
                    <a:pt x="3854828" y="357464"/>
                    <a:pt x="3855505" y="369477"/>
                    <a:pt x="3854058" y="381513"/>
                  </a:cubicBezTo>
                  <a:cubicBezTo>
                    <a:pt x="3880486" y="377641"/>
                    <a:pt x="3868404" y="355598"/>
                    <a:pt x="3912326" y="333672"/>
                  </a:cubicBezTo>
                  <a:cubicBezTo>
                    <a:pt x="3893502" y="387321"/>
                    <a:pt x="3834325" y="393666"/>
                    <a:pt x="3847830" y="434136"/>
                  </a:cubicBezTo>
                  <a:cubicBezTo>
                    <a:pt x="3856251" y="428258"/>
                    <a:pt x="3859377" y="418694"/>
                    <a:pt x="3864952" y="411043"/>
                  </a:cubicBezTo>
                  <a:cubicBezTo>
                    <a:pt x="3879973" y="390447"/>
                    <a:pt x="3901503" y="377314"/>
                    <a:pt x="3920933" y="361803"/>
                  </a:cubicBezTo>
                  <a:cubicBezTo>
                    <a:pt x="3930100" y="354478"/>
                    <a:pt x="3931173" y="344052"/>
                    <a:pt x="3921750" y="336844"/>
                  </a:cubicBezTo>
                  <a:cubicBezTo>
                    <a:pt x="3915801" y="332296"/>
                    <a:pt x="3917948" y="329613"/>
                    <a:pt x="3922309" y="326977"/>
                  </a:cubicBezTo>
                  <a:cubicBezTo>
                    <a:pt x="3928258" y="323408"/>
                    <a:pt x="3929890" y="317414"/>
                    <a:pt x="3927814" y="312329"/>
                  </a:cubicBezTo>
                  <a:cubicBezTo>
                    <a:pt x="3923592" y="301925"/>
                    <a:pt x="3927534" y="296561"/>
                    <a:pt x="3936398" y="292152"/>
                  </a:cubicBezTo>
                  <a:cubicBezTo>
                    <a:pt x="3940760" y="289983"/>
                    <a:pt x="3944072" y="286134"/>
                    <a:pt x="3946428" y="281819"/>
                  </a:cubicBezTo>
                  <a:cubicBezTo>
                    <a:pt x="3948038" y="278856"/>
                    <a:pt x="3949041" y="275031"/>
                    <a:pt x="3944399" y="274051"/>
                  </a:cubicBezTo>
                  <a:cubicBezTo>
                    <a:pt x="3938171" y="272745"/>
                    <a:pt x="3933296" y="266797"/>
                    <a:pt x="3926275" y="268710"/>
                  </a:cubicBezTo>
                  <a:close/>
                  <a:moveTo>
                    <a:pt x="468540" y="2264435"/>
                  </a:moveTo>
                  <a:lnTo>
                    <a:pt x="468190" y="2264108"/>
                  </a:lnTo>
                  <a:cubicBezTo>
                    <a:pt x="473019" y="2268703"/>
                    <a:pt x="476751" y="2274768"/>
                    <a:pt x="484028" y="2276284"/>
                  </a:cubicBezTo>
                  <a:cubicBezTo>
                    <a:pt x="485848" y="2271339"/>
                    <a:pt x="482442" y="2265391"/>
                    <a:pt x="490233" y="2262919"/>
                  </a:cubicBezTo>
                  <a:cubicBezTo>
                    <a:pt x="497324" y="2260679"/>
                    <a:pt x="500800" y="2272622"/>
                    <a:pt x="491236" y="2276098"/>
                  </a:cubicBezTo>
                  <a:cubicBezTo>
                    <a:pt x="486431" y="2277847"/>
                    <a:pt x="486921" y="2280600"/>
                    <a:pt x="506888" y="2295505"/>
                  </a:cubicBezTo>
                  <a:cubicBezTo>
                    <a:pt x="509174" y="2297208"/>
                    <a:pt x="513979" y="2299354"/>
                    <a:pt x="515028" y="2294805"/>
                  </a:cubicBezTo>
                  <a:cubicBezTo>
                    <a:pt x="517291" y="2284868"/>
                    <a:pt x="526108" y="2285171"/>
                    <a:pt x="532686" y="2282116"/>
                  </a:cubicBezTo>
                  <a:cubicBezTo>
                    <a:pt x="536465" y="2280366"/>
                    <a:pt x="540570" y="2279503"/>
                    <a:pt x="540733" y="2274372"/>
                  </a:cubicBezTo>
                  <a:cubicBezTo>
                    <a:pt x="540920" y="2268937"/>
                    <a:pt x="536581" y="2268540"/>
                    <a:pt x="532802" y="2266861"/>
                  </a:cubicBezTo>
                  <a:cubicBezTo>
                    <a:pt x="525502" y="2263619"/>
                    <a:pt x="515448" y="2262336"/>
                    <a:pt x="512019" y="2255478"/>
                  </a:cubicBezTo>
                  <a:cubicBezTo>
                    <a:pt x="503575" y="2238613"/>
                    <a:pt x="486641" y="2233552"/>
                    <a:pt x="473065" y="2223848"/>
                  </a:cubicBezTo>
                  <a:cubicBezTo>
                    <a:pt x="461752" y="2215754"/>
                    <a:pt x="454125" y="2230939"/>
                    <a:pt x="444281" y="2215241"/>
                  </a:cubicBezTo>
                  <a:cubicBezTo>
                    <a:pt x="440782" y="2209689"/>
                    <a:pt x="433971" y="2209946"/>
                    <a:pt x="427697" y="2209713"/>
                  </a:cubicBezTo>
                  <a:cubicBezTo>
                    <a:pt x="421189" y="2209456"/>
                    <a:pt x="422892" y="2214844"/>
                    <a:pt x="420932" y="2217783"/>
                  </a:cubicBezTo>
                  <a:cubicBezTo>
                    <a:pt x="413585" y="2228793"/>
                    <a:pt x="402855" y="2224431"/>
                    <a:pt x="400942" y="2219883"/>
                  </a:cubicBezTo>
                  <a:cubicBezTo>
                    <a:pt x="399543" y="2216547"/>
                    <a:pt x="401829" y="2215054"/>
                    <a:pt x="403765" y="2212792"/>
                  </a:cubicBezTo>
                  <a:cubicBezTo>
                    <a:pt x="406330" y="2209806"/>
                    <a:pt x="415941" y="2212442"/>
                    <a:pt x="411579" y="2204208"/>
                  </a:cubicBezTo>
                  <a:cubicBezTo>
                    <a:pt x="407613" y="2196767"/>
                    <a:pt x="402598" y="2203228"/>
                    <a:pt x="398050" y="2204231"/>
                  </a:cubicBezTo>
                  <a:cubicBezTo>
                    <a:pt x="396067" y="2204674"/>
                    <a:pt x="393991" y="2204838"/>
                    <a:pt x="392125" y="2205584"/>
                  </a:cubicBezTo>
                  <a:cubicBezTo>
                    <a:pt x="380276" y="2210319"/>
                    <a:pt x="368286" y="2214868"/>
                    <a:pt x="358093" y="2222892"/>
                  </a:cubicBezTo>
                  <a:cubicBezTo>
                    <a:pt x="365394" y="2225061"/>
                    <a:pt x="373441" y="2216547"/>
                    <a:pt x="376194" y="2223172"/>
                  </a:cubicBezTo>
                  <a:cubicBezTo>
                    <a:pt x="378549" y="2228863"/>
                    <a:pt x="372438" y="2231709"/>
                    <a:pt x="368123" y="2233388"/>
                  </a:cubicBezTo>
                  <a:cubicBezTo>
                    <a:pt x="355690" y="2238217"/>
                    <a:pt x="345310" y="2247430"/>
                    <a:pt x="331898" y="2250066"/>
                  </a:cubicBezTo>
                  <a:cubicBezTo>
                    <a:pt x="329449" y="2250556"/>
                    <a:pt x="327186" y="2251606"/>
                    <a:pt x="328096" y="2255128"/>
                  </a:cubicBezTo>
                  <a:cubicBezTo>
                    <a:pt x="339316" y="2258487"/>
                    <a:pt x="345497" y="2250043"/>
                    <a:pt x="365324" y="2244002"/>
                  </a:cubicBezTo>
                  <a:cubicBezTo>
                    <a:pt x="456691" y="2216221"/>
                    <a:pt x="451256" y="2228257"/>
                    <a:pt x="446264" y="2242066"/>
                  </a:cubicBezTo>
                  <a:cubicBezTo>
                    <a:pt x="445028" y="2245494"/>
                    <a:pt x="442788" y="2251373"/>
                    <a:pt x="446544" y="2251489"/>
                  </a:cubicBezTo>
                  <a:cubicBezTo>
                    <a:pt x="456784" y="2251862"/>
                    <a:pt x="459513" y="2263269"/>
                    <a:pt x="468540" y="2264435"/>
                  </a:cubicBezTo>
                  <a:close/>
                  <a:moveTo>
                    <a:pt x="269548" y="2722039"/>
                  </a:moveTo>
                  <a:cubicBezTo>
                    <a:pt x="273747" y="2718633"/>
                    <a:pt x="277782" y="2712498"/>
                    <a:pt x="283870" y="2716861"/>
                  </a:cubicBezTo>
                  <a:cubicBezTo>
                    <a:pt x="296163" y="2725631"/>
                    <a:pt x="296000" y="2716044"/>
                    <a:pt x="296373" y="2708603"/>
                  </a:cubicBezTo>
                  <a:cubicBezTo>
                    <a:pt x="296653" y="2702888"/>
                    <a:pt x="300432" y="2700789"/>
                    <a:pt x="304187" y="2698853"/>
                  </a:cubicBezTo>
                  <a:cubicBezTo>
                    <a:pt x="309155" y="2696287"/>
                    <a:pt x="311138" y="2701162"/>
                    <a:pt x="313774" y="2703985"/>
                  </a:cubicBezTo>
                  <a:cubicBezTo>
                    <a:pt x="317203" y="2707670"/>
                    <a:pt x="322031" y="2715111"/>
                    <a:pt x="323804" y="2714435"/>
                  </a:cubicBezTo>
                  <a:cubicBezTo>
                    <a:pt x="335514" y="2709979"/>
                    <a:pt x="331805" y="2721339"/>
                    <a:pt x="335584" y="2724978"/>
                  </a:cubicBezTo>
                  <a:cubicBezTo>
                    <a:pt x="345777" y="2719286"/>
                    <a:pt x="349602" y="2707344"/>
                    <a:pt x="359562" y="2701186"/>
                  </a:cubicBezTo>
                  <a:cubicBezTo>
                    <a:pt x="362082" y="2699623"/>
                    <a:pt x="367073" y="2689523"/>
                    <a:pt x="355434" y="2688683"/>
                  </a:cubicBezTo>
                  <a:cubicBezTo>
                    <a:pt x="351772" y="2688426"/>
                    <a:pt x="349975" y="2686001"/>
                    <a:pt x="347853" y="2683365"/>
                  </a:cubicBezTo>
                  <a:cubicBezTo>
                    <a:pt x="339619" y="2673218"/>
                    <a:pt x="316480" y="2675038"/>
                    <a:pt x="309062" y="2686187"/>
                  </a:cubicBezTo>
                  <a:cubicBezTo>
                    <a:pt x="305563" y="2691459"/>
                    <a:pt x="301808" y="2695914"/>
                    <a:pt x="296350" y="2688053"/>
                  </a:cubicBezTo>
                  <a:cubicBezTo>
                    <a:pt x="287859" y="2675831"/>
                    <a:pt x="281351" y="2698923"/>
                    <a:pt x="271998" y="2694631"/>
                  </a:cubicBezTo>
                  <a:cubicBezTo>
                    <a:pt x="256649" y="2687587"/>
                    <a:pt x="241628" y="2698596"/>
                    <a:pt x="226419" y="2694444"/>
                  </a:cubicBezTo>
                  <a:cubicBezTo>
                    <a:pt x="221684" y="2693162"/>
                    <a:pt x="219935" y="2698107"/>
                    <a:pt x="220331" y="2701582"/>
                  </a:cubicBezTo>
                  <a:cubicBezTo>
                    <a:pt x="222617" y="2722552"/>
                    <a:pt x="194766" y="2711892"/>
                    <a:pt x="204866" y="2736827"/>
                  </a:cubicBezTo>
                  <a:cubicBezTo>
                    <a:pt x="207479" y="2743265"/>
                    <a:pt x="210254" y="2745994"/>
                    <a:pt x="218208" y="2742542"/>
                  </a:cubicBezTo>
                  <a:cubicBezTo>
                    <a:pt x="223993" y="2740023"/>
                    <a:pt x="231807" y="2745435"/>
                    <a:pt x="238222" y="2739533"/>
                  </a:cubicBezTo>
                  <a:cubicBezTo>
                    <a:pt x="239621" y="2738227"/>
                    <a:pt x="243330" y="2741609"/>
                    <a:pt x="244473" y="2744245"/>
                  </a:cubicBezTo>
                  <a:cubicBezTo>
                    <a:pt x="245966" y="2747721"/>
                    <a:pt x="246829" y="2751476"/>
                    <a:pt x="248019" y="2755325"/>
                  </a:cubicBezTo>
                  <a:cubicBezTo>
                    <a:pt x="264487" y="2742379"/>
                    <a:pt x="264487" y="2742379"/>
                    <a:pt x="269525" y="2721759"/>
                  </a:cubicBezTo>
                  <a:lnTo>
                    <a:pt x="269548" y="2722039"/>
                  </a:lnTo>
                  <a:close/>
                  <a:moveTo>
                    <a:pt x="1149604" y="116953"/>
                  </a:moveTo>
                  <a:cubicBezTo>
                    <a:pt x="1161361" y="106829"/>
                    <a:pt x="1166516" y="92647"/>
                    <a:pt x="1172837" y="79188"/>
                  </a:cubicBezTo>
                  <a:lnTo>
                    <a:pt x="1172557" y="79421"/>
                  </a:lnTo>
                  <a:cubicBezTo>
                    <a:pt x="1187835" y="60784"/>
                    <a:pt x="1204793" y="45646"/>
                    <a:pt x="1198052" y="36222"/>
                  </a:cubicBezTo>
                  <a:cubicBezTo>
                    <a:pt x="1192570" y="28571"/>
                    <a:pt x="1190168" y="26729"/>
                    <a:pt x="1172417" y="31300"/>
                  </a:cubicBezTo>
                  <a:cubicBezTo>
                    <a:pt x="1163670" y="33563"/>
                    <a:pt x="1154993" y="39278"/>
                    <a:pt x="1146339" y="30857"/>
                  </a:cubicBezTo>
                  <a:cubicBezTo>
                    <a:pt x="1144403" y="28968"/>
                    <a:pt x="1142490" y="30577"/>
                    <a:pt x="1141324" y="32280"/>
                  </a:cubicBezTo>
                  <a:cubicBezTo>
                    <a:pt x="1136565" y="39138"/>
                    <a:pt x="1129264" y="43920"/>
                    <a:pt x="1127165" y="53040"/>
                  </a:cubicBezTo>
                  <a:cubicBezTo>
                    <a:pt x="1124599" y="64143"/>
                    <a:pt x="1117648" y="73263"/>
                    <a:pt x="1111840" y="83014"/>
                  </a:cubicBezTo>
                  <a:cubicBezTo>
                    <a:pt x="1107712" y="89895"/>
                    <a:pt x="1096095" y="99178"/>
                    <a:pt x="1109694" y="109162"/>
                  </a:cubicBezTo>
                  <a:cubicBezTo>
                    <a:pt x="1112773" y="111424"/>
                    <a:pt x="1109904" y="115180"/>
                    <a:pt x="1107758" y="117629"/>
                  </a:cubicBezTo>
                  <a:cubicBezTo>
                    <a:pt x="1102790" y="123297"/>
                    <a:pt x="1093459" y="119705"/>
                    <a:pt x="1091314" y="131904"/>
                  </a:cubicBezTo>
                  <a:cubicBezTo>
                    <a:pt x="1090147" y="138482"/>
                    <a:pt x="1095466" y="134470"/>
                    <a:pt x="1097681" y="135590"/>
                  </a:cubicBezTo>
                  <a:cubicBezTo>
                    <a:pt x="1100877" y="137199"/>
                    <a:pt x="1101134" y="139882"/>
                    <a:pt x="1100014" y="142797"/>
                  </a:cubicBezTo>
                  <a:cubicBezTo>
                    <a:pt x="1092060" y="163627"/>
                    <a:pt x="1087675" y="146576"/>
                    <a:pt x="1080794" y="158239"/>
                  </a:cubicBezTo>
                  <a:cubicBezTo>
                    <a:pt x="1078111" y="162764"/>
                    <a:pt x="1084292" y="163791"/>
                    <a:pt x="1088491" y="160828"/>
                  </a:cubicBezTo>
                  <a:cubicBezTo>
                    <a:pt x="1095815" y="155697"/>
                    <a:pt x="1104283" y="152874"/>
                    <a:pt x="1112353" y="149259"/>
                  </a:cubicBezTo>
                  <a:cubicBezTo>
                    <a:pt x="1128122" y="142214"/>
                    <a:pt x="1147085" y="138669"/>
                    <a:pt x="1149931" y="116673"/>
                  </a:cubicBezTo>
                  <a:lnTo>
                    <a:pt x="1149604" y="116953"/>
                  </a:lnTo>
                  <a:close/>
                  <a:moveTo>
                    <a:pt x="3950044" y="518621"/>
                  </a:moveTo>
                  <a:cubicBezTo>
                    <a:pt x="3910063" y="553890"/>
                    <a:pt x="3925855" y="579338"/>
                    <a:pt x="3924969" y="587666"/>
                  </a:cubicBezTo>
                  <a:cubicBezTo>
                    <a:pt x="3924315" y="593917"/>
                    <a:pt x="3923942" y="602011"/>
                    <a:pt x="3930963" y="602827"/>
                  </a:cubicBezTo>
                  <a:cubicBezTo>
                    <a:pt x="3938171" y="603644"/>
                    <a:pt x="3939104" y="595036"/>
                    <a:pt x="3940247" y="589275"/>
                  </a:cubicBezTo>
                  <a:cubicBezTo>
                    <a:pt x="3946428" y="558205"/>
                    <a:pt x="3970477" y="540571"/>
                    <a:pt x="3973183" y="541737"/>
                  </a:cubicBezTo>
                  <a:cubicBezTo>
                    <a:pt x="3977451" y="543557"/>
                    <a:pt x="3974886" y="547195"/>
                    <a:pt x="3974652" y="550228"/>
                  </a:cubicBezTo>
                  <a:cubicBezTo>
                    <a:pt x="3973509" y="564643"/>
                    <a:pt x="3963899" y="575326"/>
                    <a:pt x="3956715" y="586476"/>
                  </a:cubicBezTo>
                  <a:cubicBezTo>
                    <a:pt x="3941156" y="610665"/>
                    <a:pt x="3932129" y="612507"/>
                    <a:pt x="3942043" y="620275"/>
                  </a:cubicBezTo>
                  <a:cubicBezTo>
                    <a:pt x="3947594" y="624613"/>
                    <a:pt x="3956062" y="613674"/>
                    <a:pt x="3958558" y="597859"/>
                  </a:cubicBezTo>
                  <a:cubicBezTo>
                    <a:pt x="3961287" y="580481"/>
                    <a:pt x="3974396" y="574393"/>
                    <a:pt x="3977335" y="576516"/>
                  </a:cubicBezTo>
                  <a:cubicBezTo>
                    <a:pt x="3983703" y="581064"/>
                    <a:pt x="3967095" y="597742"/>
                    <a:pt x="3967211" y="607982"/>
                  </a:cubicBezTo>
                  <a:cubicBezTo>
                    <a:pt x="3971713" y="607399"/>
                    <a:pt x="3975795" y="600915"/>
                    <a:pt x="3980041" y="606279"/>
                  </a:cubicBezTo>
                  <a:cubicBezTo>
                    <a:pt x="3983306" y="610431"/>
                    <a:pt x="3980461" y="614863"/>
                    <a:pt x="3979131" y="618992"/>
                  </a:cubicBezTo>
                  <a:cubicBezTo>
                    <a:pt x="3976658" y="626689"/>
                    <a:pt x="3974116" y="634387"/>
                    <a:pt x="3971084" y="641898"/>
                  </a:cubicBezTo>
                  <a:cubicBezTo>
                    <a:pt x="3969451" y="645956"/>
                    <a:pt x="3966535" y="651298"/>
                    <a:pt x="3961566" y="648966"/>
                  </a:cubicBezTo>
                  <a:cubicBezTo>
                    <a:pt x="3956855" y="646750"/>
                    <a:pt x="3958907" y="641408"/>
                    <a:pt x="3960680" y="637116"/>
                  </a:cubicBezTo>
                  <a:cubicBezTo>
                    <a:pt x="3962943" y="631565"/>
                    <a:pt x="3966791" y="626060"/>
                    <a:pt x="3962570" y="618339"/>
                  </a:cubicBezTo>
                  <a:cubicBezTo>
                    <a:pt x="3958907" y="623797"/>
                    <a:pt x="3956785" y="629022"/>
                    <a:pt x="3952959" y="632171"/>
                  </a:cubicBezTo>
                  <a:cubicBezTo>
                    <a:pt x="3945729" y="638189"/>
                    <a:pt x="3945262" y="644417"/>
                    <a:pt x="3948831" y="652418"/>
                  </a:cubicBezTo>
                  <a:cubicBezTo>
                    <a:pt x="3954662" y="665410"/>
                    <a:pt x="3962803" y="677819"/>
                    <a:pt x="3957368" y="693564"/>
                  </a:cubicBezTo>
                  <a:cubicBezTo>
                    <a:pt x="3956015" y="697483"/>
                    <a:pt x="3958534" y="704644"/>
                    <a:pt x="3963736" y="705087"/>
                  </a:cubicBezTo>
                  <a:cubicBezTo>
                    <a:pt x="3969404" y="705577"/>
                    <a:pt x="3968704" y="698813"/>
                    <a:pt x="3969801" y="694801"/>
                  </a:cubicBezTo>
                  <a:cubicBezTo>
                    <a:pt x="3976542" y="670565"/>
                    <a:pt x="3978594" y="644604"/>
                    <a:pt x="4000101" y="626433"/>
                  </a:cubicBezTo>
                  <a:cubicBezTo>
                    <a:pt x="4007168" y="620461"/>
                    <a:pt x="4004626" y="598605"/>
                    <a:pt x="3998421" y="596576"/>
                  </a:cubicBezTo>
                  <a:cubicBezTo>
                    <a:pt x="3988345" y="593310"/>
                    <a:pt x="3991890" y="588878"/>
                    <a:pt x="3995949" y="583304"/>
                  </a:cubicBezTo>
                  <a:cubicBezTo>
                    <a:pt x="3999331" y="578662"/>
                    <a:pt x="4006212" y="574253"/>
                    <a:pt x="4001920" y="567582"/>
                  </a:cubicBezTo>
                  <a:cubicBezTo>
                    <a:pt x="3995529" y="557692"/>
                    <a:pt x="3999634" y="550764"/>
                    <a:pt x="4003856" y="541271"/>
                  </a:cubicBezTo>
                  <a:cubicBezTo>
                    <a:pt x="4008172" y="531614"/>
                    <a:pt x="3989791" y="533130"/>
                    <a:pt x="3990397" y="517432"/>
                  </a:cubicBezTo>
                  <a:cubicBezTo>
                    <a:pt x="3990560" y="513280"/>
                    <a:pt x="3988578" y="508708"/>
                    <a:pt x="3984706" y="510038"/>
                  </a:cubicBezTo>
                  <a:cubicBezTo>
                    <a:pt x="3978618" y="512137"/>
                    <a:pt x="3967608" y="507495"/>
                    <a:pt x="3967002" y="515263"/>
                  </a:cubicBezTo>
                  <a:cubicBezTo>
                    <a:pt x="3966115" y="526785"/>
                    <a:pt x="3956785" y="533503"/>
                    <a:pt x="3955059" y="543907"/>
                  </a:cubicBezTo>
                  <a:cubicBezTo>
                    <a:pt x="3954429" y="547639"/>
                    <a:pt x="3952073" y="551371"/>
                    <a:pt x="3947711" y="550251"/>
                  </a:cubicBezTo>
                  <a:cubicBezTo>
                    <a:pt x="3938661" y="547919"/>
                    <a:pt x="3950557" y="533060"/>
                    <a:pt x="3949764" y="518481"/>
                  </a:cubicBezTo>
                  <a:cubicBezTo>
                    <a:pt x="3961170" y="512557"/>
                    <a:pt x="3968634" y="503110"/>
                    <a:pt x="3974466" y="491913"/>
                  </a:cubicBezTo>
                  <a:cubicBezTo>
                    <a:pt x="3977708" y="485662"/>
                    <a:pt x="3985452" y="479924"/>
                    <a:pt x="3973556" y="474372"/>
                  </a:cubicBezTo>
                  <a:cubicBezTo>
                    <a:pt x="3971037" y="473206"/>
                    <a:pt x="3973346" y="470011"/>
                    <a:pt x="3973812" y="467748"/>
                  </a:cubicBezTo>
                  <a:cubicBezTo>
                    <a:pt x="3975982" y="456948"/>
                    <a:pt x="3991190" y="450534"/>
                    <a:pt x="3983213" y="444212"/>
                  </a:cubicBezTo>
                  <a:cubicBezTo>
                    <a:pt x="3979971" y="441647"/>
                    <a:pt x="3963153" y="446358"/>
                    <a:pt x="3962103" y="450534"/>
                  </a:cubicBezTo>
                  <a:cubicBezTo>
                    <a:pt x="3958464" y="465182"/>
                    <a:pt x="3952400" y="478874"/>
                    <a:pt x="3944306" y="494293"/>
                  </a:cubicBezTo>
                  <a:cubicBezTo>
                    <a:pt x="3948364" y="491960"/>
                    <a:pt x="3950114" y="491027"/>
                    <a:pt x="3951770" y="490001"/>
                  </a:cubicBezTo>
                  <a:cubicBezTo>
                    <a:pt x="3954732" y="488158"/>
                    <a:pt x="3957998" y="484636"/>
                    <a:pt x="3961217" y="487948"/>
                  </a:cubicBezTo>
                  <a:cubicBezTo>
                    <a:pt x="3963922" y="490724"/>
                    <a:pt x="3960354" y="493826"/>
                    <a:pt x="3959047" y="496625"/>
                  </a:cubicBezTo>
                  <a:cubicBezTo>
                    <a:pt x="3955735" y="503763"/>
                    <a:pt x="3950090" y="510038"/>
                    <a:pt x="3950044" y="518621"/>
                  </a:cubicBezTo>
                  <a:close/>
                  <a:moveTo>
                    <a:pt x="3708576" y="127053"/>
                  </a:moveTo>
                  <a:cubicBezTo>
                    <a:pt x="3715714" y="124813"/>
                    <a:pt x="3716413" y="117279"/>
                    <a:pt x="3720472" y="112474"/>
                  </a:cubicBezTo>
                  <a:cubicBezTo>
                    <a:pt x="3723318" y="109115"/>
                    <a:pt x="3724064" y="105406"/>
                    <a:pt x="3720285" y="101721"/>
                  </a:cubicBezTo>
                  <a:cubicBezTo>
                    <a:pt x="3712634" y="94210"/>
                    <a:pt x="3713754" y="101931"/>
                    <a:pt x="3685996" y="105290"/>
                  </a:cubicBezTo>
                  <a:cubicBezTo>
                    <a:pt x="3631414" y="111891"/>
                    <a:pt x="3646389" y="122784"/>
                    <a:pt x="3614363" y="128872"/>
                  </a:cubicBezTo>
                  <a:cubicBezTo>
                    <a:pt x="3608998" y="129898"/>
                    <a:pt x="3606293" y="133747"/>
                    <a:pt x="3605500" y="139975"/>
                  </a:cubicBezTo>
                  <a:cubicBezTo>
                    <a:pt x="3621828" y="138202"/>
                    <a:pt x="3631858" y="135520"/>
                    <a:pt x="3632697" y="143940"/>
                  </a:cubicBezTo>
                  <a:cubicBezTo>
                    <a:pt x="3633724" y="154204"/>
                    <a:pt x="3617326" y="146063"/>
                    <a:pt x="3612077" y="157493"/>
                  </a:cubicBezTo>
                  <a:cubicBezTo>
                    <a:pt x="3607949" y="166450"/>
                    <a:pt x="3600788" y="169715"/>
                    <a:pt x="3591737" y="170228"/>
                  </a:cubicBezTo>
                  <a:cubicBezTo>
                    <a:pt x="3583713" y="170672"/>
                    <a:pt x="3584320" y="178766"/>
                    <a:pt x="3580378" y="182824"/>
                  </a:cubicBezTo>
                  <a:cubicBezTo>
                    <a:pt x="3579211" y="184014"/>
                    <a:pt x="3579958" y="186417"/>
                    <a:pt x="3581591" y="186860"/>
                  </a:cubicBezTo>
                  <a:cubicBezTo>
                    <a:pt x="3586489" y="188166"/>
                    <a:pt x="3589801" y="184294"/>
                    <a:pt x="3593743" y="182521"/>
                  </a:cubicBezTo>
                  <a:cubicBezTo>
                    <a:pt x="3594840" y="182031"/>
                    <a:pt x="3595866" y="181285"/>
                    <a:pt x="3596776" y="180515"/>
                  </a:cubicBezTo>
                  <a:cubicBezTo>
                    <a:pt x="3612497" y="167079"/>
                    <a:pt x="3632557" y="162578"/>
                    <a:pt x="3650751" y="154274"/>
                  </a:cubicBezTo>
                  <a:cubicBezTo>
                    <a:pt x="3659125" y="150448"/>
                    <a:pt x="3664607" y="157889"/>
                    <a:pt x="3656956" y="164584"/>
                  </a:cubicBezTo>
                  <a:cubicBezTo>
                    <a:pt x="3626819" y="190988"/>
                    <a:pt x="3609208" y="179022"/>
                    <a:pt x="3604730" y="192761"/>
                  </a:cubicBezTo>
                  <a:cubicBezTo>
                    <a:pt x="3596099" y="219236"/>
                    <a:pt x="3573776" y="204097"/>
                    <a:pt x="3580961" y="220425"/>
                  </a:cubicBezTo>
                  <a:cubicBezTo>
                    <a:pt x="3588425" y="210605"/>
                    <a:pt x="3597755" y="208273"/>
                    <a:pt x="3608742" y="210489"/>
                  </a:cubicBezTo>
                  <a:cubicBezTo>
                    <a:pt x="3612451" y="211235"/>
                    <a:pt x="3616672" y="211212"/>
                    <a:pt x="3617069" y="215644"/>
                  </a:cubicBezTo>
                  <a:cubicBezTo>
                    <a:pt x="3617489" y="220006"/>
                    <a:pt x="3613360" y="222268"/>
                    <a:pt x="3609862" y="222595"/>
                  </a:cubicBezTo>
                  <a:cubicBezTo>
                    <a:pt x="3594536" y="224041"/>
                    <a:pt x="3597639" y="237127"/>
                    <a:pt x="3583060" y="243471"/>
                  </a:cubicBezTo>
                  <a:cubicBezTo>
                    <a:pt x="3579491" y="245034"/>
                    <a:pt x="3576552" y="247577"/>
                    <a:pt x="3576622" y="252778"/>
                  </a:cubicBezTo>
                  <a:cubicBezTo>
                    <a:pt x="3584763" y="252078"/>
                    <a:pt x="3588145" y="243914"/>
                    <a:pt x="3595399" y="243541"/>
                  </a:cubicBezTo>
                  <a:cubicBezTo>
                    <a:pt x="3600205" y="243308"/>
                    <a:pt x="3606666" y="241605"/>
                    <a:pt x="3608998" y="245664"/>
                  </a:cubicBezTo>
                  <a:cubicBezTo>
                    <a:pt x="3611821" y="250586"/>
                    <a:pt x="3605873" y="254388"/>
                    <a:pt x="3602304" y="257000"/>
                  </a:cubicBezTo>
                  <a:cubicBezTo>
                    <a:pt x="3596846" y="260989"/>
                    <a:pt x="3592227" y="266867"/>
                    <a:pt x="3585090" y="267870"/>
                  </a:cubicBezTo>
                  <a:cubicBezTo>
                    <a:pt x="3578162" y="268850"/>
                    <a:pt x="3571234" y="268430"/>
                    <a:pt x="3570161" y="278227"/>
                  </a:cubicBezTo>
                  <a:cubicBezTo>
                    <a:pt x="3569415" y="285131"/>
                    <a:pt x="3559198" y="287137"/>
                    <a:pt x="3559245" y="296397"/>
                  </a:cubicBezTo>
                  <a:cubicBezTo>
                    <a:pt x="3561764" y="295044"/>
                    <a:pt x="3563327" y="294508"/>
                    <a:pt x="3564563" y="293528"/>
                  </a:cubicBezTo>
                  <a:cubicBezTo>
                    <a:pt x="3582477" y="279416"/>
                    <a:pt x="3600928" y="267800"/>
                    <a:pt x="3625630" y="274611"/>
                  </a:cubicBezTo>
                  <a:cubicBezTo>
                    <a:pt x="3630715" y="276011"/>
                    <a:pt x="3634050" y="269923"/>
                    <a:pt x="3632581" y="265654"/>
                  </a:cubicBezTo>
                  <a:cubicBezTo>
                    <a:pt x="3627822" y="251822"/>
                    <a:pt x="3657003" y="238993"/>
                    <a:pt x="3629735" y="234934"/>
                  </a:cubicBezTo>
                  <a:cubicBezTo>
                    <a:pt x="3627146" y="234537"/>
                    <a:pt x="3623227" y="235284"/>
                    <a:pt x="3623810" y="230969"/>
                  </a:cubicBezTo>
                  <a:cubicBezTo>
                    <a:pt x="3624230" y="227960"/>
                    <a:pt x="3627682" y="227773"/>
                    <a:pt x="3629805" y="228449"/>
                  </a:cubicBezTo>
                  <a:cubicBezTo>
                    <a:pt x="3645130" y="233418"/>
                    <a:pt x="3651451" y="223878"/>
                    <a:pt x="3658449" y="209789"/>
                  </a:cubicBezTo>
                  <a:cubicBezTo>
                    <a:pt x="3643450" y="215597"/>
                    <a:pt x="3636616" y="200599"/>
                    <a:pt x="3624277" y="201065"/>
                  </a:cubicBezTo>
                  <a:cubicBezTo>
                    <a:pt x="3622154" y="201135"/>
                    <a:pt x="3621081" y="197450"/>
                    <a:pt x="3623344" y="196657"/>
                  </a:cubicBezTo>
                  <a:cubicBezTo>
                    <a:pt x="3633304" y="193134"/>
                    <a:pt x="3642494" y="181705"/>
                    <a:pt x="3653317" y="187536"/>
                  </a:cubicBezTo>
                  <a:cubicBezTo>
                    <a:pt x="3666916" y="194884"/>
                    <a:pt x="3669109" y="184271"/>
                    <a:pt x="3675477" y="178019"/>
                  </a:cubicBezTo>
                  <a:cubicBezTo>
                    <a:pt x="3684597" y="169062"/>
                    <a:pt x="3683361" y="155743"/>
                    <a:pt x="3690685" y="146016"/>
                  </a:cubicBezTo>
                  <a:cubicBezTo>
                    <a:pt x="3695490" y="139648"/>
                    <a:pt x="3705357" y="138202"/>
                    <a:pt x="3706593" y="128802"/>
                  </a:cubicBezTo>
                  <a:cubicBezTo>
                    <a:pt x="3707223" y="128196"/>
                    <a:pt x="3707899" y="127636"/>
                    <a:pt x="3708576" y="127053"/>
                  </a:cubicBezTo>
                  <a:close/>
                  <a:moveTo>
                    <a:pt x="1309129" y="942053"/>
                  </a:moveTo>
                  <a:lnTo>
                    <a:pt x="1309129" y="942007"/>
                  </a:lnTo>
                  <a:cubicBezTo>
                    <a:pt x="1323008" y="991924"/>
                    <a:pt x="1334554" y="1042704"/>
                    <a:pt x="1361869" y="1091035"/>
                  </a:cubicBezTo>
                  <a:cubicBezTo>
                    <a:pt x="1364901" y="1078392"/>
                    <a:pt x="1369543" y="1049095"/>
                    <a:pt x="1388880" y="1042307"/>
                  </a:cubicBezTo>
                  <a:cubicBezTo>
                    <a:pt x="1399563" y="1038552"/>
                    <a:pt x="1404018" y="1033233"/>
                    <a:pt x="1407634" y="1024300"/>
                  </a:cubicBezTo>
                  <a:cubicBezTo>
                    <a:pt x="1409056" y="1020754"/>
                    <a:pt x="1409686" y="1018235"/>
                    <a:pt x="1405348" y="1016649"/>
                  </a:cubicBezTo>
                  <a:cubicBezTo>
                    <a:pt x="1400962" y="1015039"/>
                    <a:pt x="1398653" y="1015739"/>
                    <a:pt x="1398187" y="1021034"/>
                  </a:cubicBezTo>
                  <a:cubicBezTo>
                    <a:pt x="1397557" y="1028452"/>
                    <a:pt x="1391889" y="1033093"/>
                    <a:pt x="1387084" y="1037875"/>
                  </a:cubicBezTo>
                  <a:cubicBezTo>
                    <a:pt x="1383818" y="1041094"/>
                    <a:pt x="1378686" y="1040511"/>
                    <a:pt x="1379713" y="1035543"/>
                  </a:cubicBezTo>
                  <a:cubicBezTo>
                    <a:pt x="1381509" y="1026796"/>
                    <a:pt x="1381205" y="1014783"/>
                    <a:pt x="1391142" y="1011541"/>
                  </a:cubicBezTo>
                  <a:cubicBezTo>
                    <a:pt x="1403038" y="1007668"/>
                    <a:pt x="1394944" y="1000018"/>
                    <a:pt x="1394478" y="996239"/>
                  </a:cubicBezTo>
                  <a:cubicBezTo>
                    <a:pt x="1393568" y="988938"/>
                    <a:pt x="1387620" y="995632"/>
                    <a:pt x="1383865" y="995702"/>
                  </a:cubicBezTo>
                  <a:cubicBezTo>
                    <a:pt x="1372855" y="995912"/>
                    <a:pt x="1382139" y="1010398"/>
                    <a:pt x="1358743" y="1046319"/>
                  </a:cubicBezTo>
                  <a:cubicBezTo>
                    <a:pt x="1356713" y="1049445"/>
                    <a:pt x="1355127" y="1053060"/>
                    <a:pt x="1350392" y="1051054"/>
                  </a:cubicBezTo>
                  <a:cubicBezTo>
                    <a:pt x="1346474" y="1049398"/>
                    <a:pt x="1344118" y="1045293"/>
                    <a:pt x="1345844" y="1042214"/>
                  </a:cubicBezTo>
                  <a:cubicBezTo>
                    <a:pt x="1355477" y="1025209"/>
                    <a:pt x="1351862" y="1001720"/>
                    <a:pt x="1373041" y="989941"/>
                  </a:cubicBezTo>
                  <a:cubicBezTo>
                    <a:pt x="1379036" y="986605"/>
                    <a:pt x="1383678" y="979701"/>
                    <a:pt x="1390443" y="975759"/>
                  </a:cubicBezTo>
                  <a:cubicBezTo>
                    <a:pt x="1394595" y="973333"/>
                    <a:pt x="1398210" y="967758"/>
                    <a:pt x="1396507" y="962230"/>
                  </a:cubicBezTo>
                  <a:cubicBezTo>
                    <a:pt x="1392915" y="950520"/>
                    <a:pt x="1394245" y="938228"/>
                    <a:pt x="1392169" y="926752"/>
                  </a:cubicBezTo>
                  <a:cubicBezTo>
                    <a:pt x="1386967" y="897898"/>
                    <a:pt x="1384821" y="869230"/>
                    <a:pt x="1386127" y="840003"/>
                  </a:cubicBezTo>
                  <a:cubicBezTo>
                    <a:pt x="1387480" y="809843"/>
                    <a:pt x="1379246" y="779660"/>
                    <a:pt x="1386057" y="749429"/>
                  </a:cubicBezTo>
                  <a:cubicBezTo>
                    <a:pt x="1386664" y="746747"/>
                    <a:pt x="1385567" y="743785"/>
                    <a:pt x="1382815" y="741825"/>
                  </a:cubicBezTo>
                  <a:cubicBezTo>
                    <a:pt x="1369449" y="751669"/>
                    <a:pt x="1355384" y="761139"/>
                    <a:pt x="1363082" y="781572"/>
                  </a:cubicBezTo>
                  <a:cubicBezTo>
                    <a:pt x="1368423" y="781642"/>
                    <a:pt x="1370826" y="772429"/>
                    <a:pt x="1376424" y="776091"/>
                  </a:cubicBezTo>
                  <a:cubicBezTo>
                    <a:pt x="1382325" y="779939"/>
                    <a:pt x="1379456" y="786704"/>
                    <a:pt x="1379573" y="792745"/>
                  </a:cubicBezTo>
                  <a:cubicBezTo>
                    <a:pt x="1380016" y="816654"/>
                    <a:pt x="1360795" y="812409"/>
                    <a:pt x="1343161" y="868717"/>
                  </a:cubicBezTo>
                  <a:cubicBezTo>
                    <a:pt x="1348503" y="869487"/>
                    <a:pt x="1349996" y="866408"/>
                    <a:pt x="1351838" y="863795"/>
                  </a:cubicBezTo>
                  <a:cubicBezTo>
                    <a:pt x="1372575" y="834405"/>
                    <a:pt x="1372902" y="831793"/>
                    <a:pt x="1378173" y="835641"/>
                  </a:cubicBezTo>
                  <a:cubicBezTo>
                    <a:pt x="1388157" y="842942"/>
                    <a:pt x="1370429" y="850943"/>
                    <a:pt x="1353775" y="878887"/>
                  </a:cubicBezTo>
                  <a:cubicBezTo>
                    <a:pt x="1351302" y="883039"/>
                    <a:pt x="1345657" y="887914"/>
                    <a:pt x="1343301" y="879983"/>
                  </a:cubicBezTo>
                  <a:cubicBezTo>
                    <a:pt x="1340036" y="868904"/>
                    <a:pt x="1337423" y="874572"/>
                    <a:pt x="1333808" y="878980"/>
                  </a:cubicBezTo>
                  <a:cubicBezTo>
                    <a:pt x="1326110" y="888404"/>
                    <a:pt x="1318716" y="898014"/>
                    <a:pt x="1315940" y="910284"/>
                  </a:cubicBezTo>
                  <a:cubicBezTo>
                    <a:pt x="1315427" y="912616"/>
                    <a:pt x="1315147" y="916255"/>
                    <a:pt x="1313678" y="916908"/>
                  </a:cubicBezTo>
                  <a:cubicBezTo>
                    <a:pt x="1299822" y="923183"/>
                    <a:pt x="1307333" y="933096"/>
                    <a:pt x="1309129" y="942053"/>
                  </a:cubicBezTo>
                  <a:close/>
                  <a:moveTo>
                    <a:pt x="1278479" y="543137"/>
                  </a:moveTo>
                  <a:cubicBezTo>
                    <a:pt x="1283354" y="533876"/>
                    <a:pt x="1278876" y="524056"/>
                    <a:pt x="1280112" y="514539"/>
                  </a:cubicBezTo>
                  <a:cubicBezTo>
                    <a:pt x="1280392" y="512440"/>
                    <a:pt x="1278386" y="510807"/>
                    <a:pt x="1276030" y="511041"/>
                  </a:cubicBezTo>
                  <a:cubicBezTo>
                    <a:pt x="1261335" y="512417"/>
                    <a:pt x="1266023" y="493173"/>
                    <a:pt x="1276380" y="490537"/>
                  </a:cubicBezTo>
                  <a:cubicBezTo>
                    <a:pt x="1290235" y="487038"/>
                    <a:pt x="1298306" y="468868"/>
                    <a:pt x="1291681" y="456692"/>
                  </a:cubicBezTo>
                  <a:cubicBezTo>
                    <a:pt x="1287996" y="449904"/>
                    <a:pt x="1286783" y="443769"/>
                    <a:pt x="1293268" y="438171"/>
                  </a:cubicBezTo>
                  <a:cubicBezTo>
                    <a:pt x="1295903" y="435908"/>
                    <a:pt x="1297186" y="432969"/>
                    <a:pt x="1297979" y="429867"/>
                  </a:cubicBezTo>
                  <a:cubicBezTo>
                    <a:pt x="1306330" y="397118"/>
                    <a:pt x="1319182" y="366164"/>
                    <a:pt x="1334041" y="335888"/>
                  </a:cubicBezTo>
                  <a:cubicBezTo>
                    <a:pt x="1338030" y="327770"/>
                    <a:pt x="1345611" y="321309"/>
                    <a:pt x="1346800" y="309250"/>
                  </a:cubicBezTo>
                  <a:cubicBezTo>
                    <a:pt x="1336117" y="320563"/>
                    <a:pt x="1320139" y="317017"/>
                    <a:pt x="1311252" y="328540"/>
                  </a:cubicBezTo>
                  <a:cubicBezTo>
                    <a:pt x="1308079" y="332645"/>
                    <a:pt x="1301175" y="325251"/>
                    <a:pt x="1299472" y="328703"/>
                  </a:cubicBezTo>
                  <a:cubicBezTo>
                    <a:pt x="1293128" y="341556"/>
                    <a:pt x="1279435" y="350443"/>
                    <a:pt x="1278946" y="366328"/>
                  </a:cubicBezTo>
                  <a:cubicBezTo>
                    <a:pt x="1278736" y="372976"/>
                    <a:pt x="1277103" y="379040"/>
                    <a:pt x="1273604" y="384708"/>
                  </a:cubicBezTo>
                  <a:cubicBezTo>
                    <a:pt x="1265790" y="397398"/>
                    <a:pt x="1262151" y="412326"/>
                    <a:pt x="1252494" y="424082"/>
                  </a:cubicBezTo>
                  <a:cubicBezTo>
                    <a:pt x="1250885" y="426042"/>
                    <a:pt x="1249415" y="430334"/>
                    <a:pt x="1250442" y="431896"/>
                  </a:cubicBezTo>
                  <a:cubicBezTo>
                    <a:pt x="1257509" y="442720"/>
                    <a:pt x="1253777" y="453006"/>
                    <a:pt x="1248412" y="463969"/>
                  </a:cubicBezTo>
                  <a:cubicBezTo>
                    <a:pt x="1263924" y="461077"/>
                    <a:pt x="1266000" y="447128"/>
                    <a:pt x="1273441" y="452143"/>
                  </a:cubicBezTo>
                  <a:cubicBezTo>
                    <a:pt x="1278946" y="455852"/>
                    <a:pt x="1275260" y="459957"/>
                    <a:pt x="1269102" y="473953"/>
                  </a:cubicBezTo>
                  <a:cubicBezTo>
                    <a:pt x="1264367" y="484729"/>
                    <a:pt x="1257813" y="486665"/>
                    <a:pt x="1250185" y="477545"/>
                  </a:cubicBezTo>
                  <a:cubicBezTo>
                    <a:pt x="1242907" y="468821"/>
                    <a:pt x="1239665" y="474699"/>
                    <a:pt x="1235746" y="479527"/>
                  </a:cubicBezTo>
                  <a:cubicBezTo>
                    <a:pt x="1223874" y="494106"/>
                    <a:pt x="1249369" y="494922"/>
                    <a:pt x="1238662" y="532500"/>
                  </a:cubicBezTo>
                  <a:cubicBezTo>
                    <a:pt x="1231991" y="555873"/>
                    <a:pt x="1225856" y="560608"/>
                    <a:pt x="1233974" y="567162"/>
                  </a:cubicBezTo>
                  <a:cubicBezTo>
                    <a:pt x="1235350" y="565063"/>
                    <a:pt x="1236236" y="563757"/>
                    <a:pt x="1237076" y="562427"/>
                  </a:cubicBezTo>
                  <a:cubicBezTo>
                    <a:pt x="1239385" y="558835"/>
                    <a:pt x="1241251" y="552700"/>
                    <a:pt x="1246616" y="555849"/>
                  </a:cubicBezTo>
                  <a:cubicBezTo>
                    <a:pt x="1252261" y="559162"/>
                    <a:pt x="1248366" y="564526"/>
                    <a:pt x="1246150" y="568632"/>
                  </a:cubicBezTo>
                  <a:cubicBezTo>
                    <a:pt x="1244890" y="570964"/>
                    <a:pt x="1231944" y="579245"/>
                    <a:pt x="1235420" y="594873"/>
                  </a:cubicBezTo>
                  <a:cubicBezTo>
                    <a:pt x="1236749" y="594640"/>
                    <a:pt x="1237519" y="594570"/>
                    <a:pt x="1238266" y="594360"/>
                  </a:cubicBezTo>
                  <a:cubicBezTo>
                    <a:pt x="1242464" y="593147"/>
                    <a:pt x="1243957" y="584097"/>
                    <a:pt x="1249509" y="588785"/>
                  </a:cubicBezTo>
                  <a:cubicBezTo>
                    <a:pt x="1254127" y="592681"/>
                    <a:pt x="1249485" y="597882"/>
                    <a:pt x="1246966" y="601778"/>
                  </a:cubicBezTo>
                  <a:cubicBezTo>
                    <a:pt x="1240318" y="612134"/>
                    <a:pt x="1240785" y="623214"/>
                    <a:pt x="1242697" y="634620"/>
                  </a:cubicBezTo>
                  <a:cubicBezTo>
                    <a:pt x="1243490" y="639355"/>
                    <a:pt x="1244027" y="641455"/>
                    <a:pt x="1250208" y="639332"/>
                  </a:cubicBezTo>
                  <a:cubicBezTo>
                    <a:pt x="1262478" y="635133"/>
                    <a:pt x="1263411" y="650692"/>
                    <a:pt x="1251351" y="661421"/>
                  </a:cubicBezTo>
                  <a:cubicBezTo>
                    <a:pt x="1240038" y="671498"/>
                    <a:pt x="1239432" y="677773"/>
                    <a:pt x="1248412" y="692235"/>
                  </a:cubicBezTo>
                  <a:cubicBezTo>
                    <a:pt x="1258745" y="676257"/>
                    <a:pt x="1268262" y="660115"/>
                    <a:pt x="1284427" y="648966"/>
                  </a:cubicBezTo>
                  <a:cubicBezTo>
                    <a:pt x="1288672" y="646026"/>
                    <a:pt x="1287623" y="636953"/>
                    <a:pt x="1285220" y="630678"/>
                  </a:cubicBezTo>
                  <a:cubicBezTo>
                    <a:pt x="1281628" y="621278"/>
                    <a:pt x="1274141" y="635717"/>
                    <a:pt x="1270595" y="626759"/>
                  </a:cubicBezTo>
                  <a:cubicBezTo>
                    <a:pt x="1264414" y="611225"/>
                    <a:pt x="1285057" y="620158"/>
                    <a:pt x="1280159" y="588785"/>
                  </a:cubicBezTo>
                  <a:cubicBezTo>
                    <a:pt x="1273767" y="590231"/>
                    <a:pt x="1268939" y="598652"/>
                    <a:pt x="1263341" y="593310"/>
                  </a:cubicBezTo>
                  <a:cubicBezTo>
                    <a:pt x="1257416" y="587666"/>
                    <a:pt x="1262431" y="580388"/>
                    <a:pt x="1264764" y="574067"/>
                  </a:cubicBezTo>
                  <a:cubicBezTo>
                    <a:pt x="1266396" y="569635"/>
                    <a:pt x="1268799" y="566066"/>
                    <a:pt x="1274490" y="566952"/>
                  </a:cubicBezTo>
                  <a:cubicBezTo>
                    <a:pt x="1279389" y="567722"/>
                    <a:pt x="1281185" y="564830"/>
                    <a:pt x="1281068" y="560561"/>
                  </a:cubicBezTo>
                  <a:cubicBezTo>
                    <a:pt x="1280905" y="554543"/>
                    <a:pt x="1282141" y="548338"/>
                    <a:pt x="1278899" y="542694"/>
                  </a:cubicBezTo>
                  <a:lnTo>
                    <a:pt x="1278479" y="543137"/>
                  </a:lnTo>
                  <a:close/>
                  <a:moveTo>
                    <a:pt x="728132" y="882596"/>
                  </a:moveTo>
                  <a:lnTo>
                    <a:pt x="728109" y="882596"/>
                  </a:lnTo>
                  <a:cubicBezTo>
                    <a:pt x="724726" y="885978"/>
                    <a:pt x="725823" y="890830"/>
                    <a:pt x="724097" y="894819"/>
                  </a:cubicBezTo>
                  <a:cubicBezTo>
                    <a:pt x="723210" y="896848"/>
                    <a:pt x="723117" y="899950"/>
                    <a:pt x="725613" y="901373"/>
                  </a:cubicBezTo>
                  <a:cubicBezTo>
                    <a:pt x="730255" y="904032"/>
                    <a:pt x="735573" y="890480"/>
                    <a:pt x="744973" y="884812"/>
                  </a:cubicBezTo>
                  <a:cubicBezTo>
                    <a:pt x="751854" y="880683"/>
                    <a:pt x="756030" y="884392"/>
                    <a:pt x="754513" y="891810"/>
                  </a:cubicBezTo>
                  <a:cubicBezTo>
                    <a:pt x="752298" y="902656"/>
                    <a:pt x="740775" y="910074"/>
                    <a:pt x="729695" y="907344"/>
                  </a:cubicBezTo>
                  <a:cubicBezTo>
                    <a:pt x="727549" y="906808"/>
                    <a:pt x="725100" y="906178"/>
                    <a:pt x="724143" y="907718"/>
                  </a:cubicBezTo>
                  <a:cubicBezTo>
                    <a:pt x="718708" y="916442"/>
                    <a:pt x="712247" y="924862"/>
                    <a:pt x="710918" y="937435"/>
                  </a:cubicBezTo>
                  <a:cubicBezTo>
                    <a:pt x="719525" y="929271"/>
                    <a:pt x="729905" y="916488"/>
                    <a:pt x="736949" y="922903"/>
                  </a:cubicBezTo>
                  <a:cubicBezTo>
                    <a:pt x="740355" y="926005"/>
                    <a:pt x="738512" y="930647"/>
                    <a:pt x="736226" y="934006"/>
                  </a:cubicBezTo>
                  <a:cubicBezTo>
                    <a:pt x="731001" y="941703"/>
                    <a:pt x="729695" y="951430"/>
                    <a:pt x="723024" y="958405"/>
                  </a:cubicBezTo>
                  <a:cubicBezTo>
                    <a:pt x="720528" y="961040"/>
                    <a:pt x="720085" y="964562"/>
                    <a:pt x="722860" y="967945"/>
                  </a:cubicBezTo>
                  <a:cubicBezTo>
                    <a:pt x="728412" y="964819"/>
                    <a:pt x="735713" y="946019"/>
                    <a:pt x="740891" y="954952"/>
                  </a:cubicBezTo>
                  <a:cubicBezTo>
                    <a:pt x="744157" y="960620"/>
                    <a:pt x="733707" y="980587"/>
                    <a:pt x="728505" y="978301"/>
                  </a:cubicBezTo>
                  <a:cubicBezTo>
                    <a:pt x="716259" y="972936"/>
                    <a:pt x="720831" y="982873"/>
                    <a:pt x="719618" y="986885"/>
                  </a:cubicBezTo>
                  <a:cubicBezTo>
                    <a:pt x="717496" y="993930"/>
                    <a:pt x="718545" y="1004356"/>
                    <a:pt x="706113" y="995609"/>
                  </a:cubicBezTo>
                  <a:cubicBezTo>
                    <a:pt x="702870" y="993323"/>
                    <a:pt x="699605" y="995352"/>
                    <a:pt x="696666" y="998455"/>
                  </a:cubicBezTo>
                  <a:cubicBezTo>
                    <a:pt x="685959" y="1009768"/>
                    <a:pt x="696059" y="1022597"/>
                    <a:pt x="688338" y="1031461"/>
                  </a:cubicBezTo>
                  <a:cubicBezTo>
                    <a:pt x="680058" y="1041001"/>
                    <a:pt x="684793" y="1046949"/>
                    <a:pt x="693447" y="1052151"/>
                  </a:cubicBezTo>
                  <a:cubicBezTo>
                    <a:pt x="692747" y="1066216"/>
                    <a:pt x="703663" y="1075500"/>
                    <a:pt x="707209" y="1087816"/>
                  </a:cubicBezTo>
                  <a:cubicBezTo>
                    <a:pt x="706299" y="1074427"/>
                    <a:pt x="703314" y="1061877"/>
                    <a:pt x="693423" y="1052174"/>
                  </a:cubicBezTo>
                  <a:cubicBezTo>
                    <a:pt x="690298" y="1036009"/>
                    <a:pt x="699348" y="1023157"/>
                    <a:pt x="705366" y="1009581"/>
                  </a:cubicBezTo>
                  <a:cubicBezTo>
                    <a:pt x="706369" y="1007295"/>
                    <a:pt x="709168" y="1004753"/>
                    <a:pt x="712387" y="1006059"/>
                  </a:cubicBezTo>
                  <a:cubicBezTo>
                    <a:pt x="718685" y="1008625"/>
                    <a:pt x="716143" y="1014783"/>
                    <a:pt x="711291" y="1039531"/>
                  </a:cubicBezTo>
                  <a:cubicBezTo>
                    <a:pt x="716376" y="1039391"/>
                    <a:pt x="719968" y="1034026"/>
                    <a:pt x="724260" y="1038458"/>
                  </a:cubicBezTo>
                  <a:cubicBezTo>
                    <a:pt x="730675" y="1045106"/>
                    <a:pt x="716493" y="1058518"/>
                    <a:pt x="722860" y="1061901"/>
                  </a:cubicBezTo>
                  <a:cubicBezTo>
                    <a:pt x="730978" y="1066216"/>
                    <a:pt x="734617" y="1051381"/>
                    <a:pt x="738885" y="1052034"/>
                  </a:cubicBezTo>
                  <a:cubicBezTo>
                    <a:pt x="741638" y="1055206"/>
                    <a:pt x="737696" y="1057819"/>
                    <a:pt x="737975" y="1060851"/>
                  </a:cubicBezTo>
                  <a:cubicBezTo>
                    <a:pt x="738302" y="1064233"/>
                    <a:pt x="735433" y="1068759"/>
                    <a:pt x="740215" y="1070485"/>
                  </a:cubicBezTo>
                  <a:cubicBezTo>
                    <a:pt x="744903" y="1072164"/>
                    <a:pt x="746116" y="1067196"/>
                    <a:pt x="748006" y="1064467"/>
                  </a:cubicBezTo>
                  <a:cubicBezTo>
                    <a:pt x="753744" y="1056163"/>
                    <a:pt x="757639" y="1046366"/>
                    <a:pt x="765337" y="1039741"/>
                  </a:cubicBezTo>
                  <a:cubicBezTo>
                    <a:pt x="772124" y="1033887"/>
                    <a:pt x="774340" y="1027309"/>
                    <a:pt x="771984" y="1019261"/>
                  </a:cubicBezTo>
                  <a:cubicBezTo>
                    <a:pt x="765057" y="995726"/>
                    <a:pt x="771425" y="971257"/>
                    <a:pt x="766480" y="947278"/>
                  </a:cubicBezTo>
                  <a:cubicBezTo>
                    <a:pt x="764474" y="937551"/>
                    <a:pt x="762211" y="927101"/>
                    <a:pt x="761814" y="916768"/>
                  </a:cubicBezTo>
                  <a:cubicBezTo>
                    <a:pt x="761161" y="900184"/>
                    <a:pt x="779169" y="900557"/>
                    <a:pt x="780965" y="914249"/>
                  </a:cubicBezTo>
                  <a:cubicBezTo>
                    <a:pt x="782294" y="924302"/>
                    <a:pt x="787939" y="933329"/>
                    <a:pt x="787589" y="943733"/>
                  </a:cubicBezTo>
                  <a:cubicBezTo>
                    <a:pt x="787473" y="946952"/>
                    <a:pt x="788966" y="948211"/>
                    <a:pt x="792068" y="946438"/>
                  </a:cubicBezTo>
                  <a:cubicBezTo>
                    <a:pt x="783927" y="957308"/>
                    <a:pt x="790762" y="968948"/>
                    <a:pt x="790388" y="980214"/>
                  </a:cubicBezTo>
                  <a:cubicBezTo>
                    <a:pt x="789665" y="1002234"/>
                    <a:pt x="799252" y="1022107"/>
                    <a:pt x="803194" y="1043217"/>
                  </a:cubicBezTo>
                  <a:cubicBezTo>
                    <a:pt x="805433" y="1034236"/>
                    <a:pt x="798482" y="1026259"/>
                    <a:pt x="801398" y="1017232"/>
                  </a:cubicBezTo>
                  <a:cubicBezTo>
                    <a:pt x="802261" y="1014573"/>
                    <a:pt x="801935" y="1011494"/>
                    <a:pt x="805294" y="1010328"/>
                  </a:cubicBezTo>
                  <a:cubicBezTo>
                    <a:pt x="810425" y="1008555"/>
                    <a:pt x="820409" y="1015879"/>
                    <a:pt x="816397" y="1028755"/>
                  </a:cubicBezTo>
                  <a:cubicBezTo>
                    <a:pt x="813854" y="1036942"/>
                    <a:pt x="824561" y="1041001"/>
                    <a:pt x="818892" y="1051661"/>
                  </a:cubicBezTo>
                  <a:cubicBezTo>
                    <a:pt x="814554" y="1059801"/>
                    <a:pt x="808372" y="1052874"/>
                    <a:pt x="803474" y="1053573"/>
                  </a:cubicBezTo>
                  <a:cubicBezTo>
                    <a:pt x="805620" y="1073750"/>
                    <a:pt x="835570" y="1161828"/>
                    <a:pt x="841775" y="1190822"/>
                  </a:cubicBezTo>
                  <a:cubicBezTo>
                    <a:pt x="844224" y="1202345"/>
                    <a:pt x="843244" y="1215197"/>
                    <a:pt x="854044" y="1223665"/>
                  </a:cubicBezTo>
                  <a:cubicBezTo>
                    <a:pt x="855420" y="1224761"/>
                    <a:pt x="855351" y="1226767"/>
                    <a:pt x="854021" y="1227980"/>
                  </a:cubicBezTo>
                  <a:cubicBezTo>
                    <a:pt x="846090" y="1235351"/>
                    <a:pt x="855724" y="1235747"/>
                    <a:pt x="865217" y="1266234"/>
                  </a:cubicBezTo>
                  <a:cubicBezTo>
                    <a:pt x="874431" y="1295881"/>
                    <a:pt x="889686" y="1323219"/>
                    <a:pt x="898503" y="1353146"/>
                  </a:cubicBezTo>
                  <a:cubicBezTo>
                    <a:pt x="900742" y="1360750"/>
                    <a:pt x="907040" y="1367468"/>
                    <a:pt x="909606" y="1375655"/>
                  </a:cubicBezTo>
                  <a:cubicBezTo>
                    <a:pt x="910936" y="1379924"/>
                    <a:pt x="914808" y="1382466"/>
                    <a:pt x="919263" y="1384472"/>
                  </a:cubicBezTo>
                  <a:cubicBezTo>
                    <a:pt x="919193" y="1378151"/>
                    <a:pt x="913455" y="1374745"/>
                    <a:pt x="912965" y="1368867"/>
                  </a:cubicBezTo>
                  <a:cubicBezTo>
                    <a:pt x="912429" y="1362243"/>
                    <a:pt x="916044" y="1358394"/>
                    <a:pt x="921059" y="1357064"/>
                  </a:cubicBezTo>
                  <a:cubicBezTo>
                    <a:pt x="929456" y="1354849"/>
                    <a:pt x="925724" y="1367888"/>
                    <a:pt x="930856" y="1372716"/>
                  </a:cubicBezTo>
                  <a:cubicBezTo>
                    <a:pt x="939486" y="1380857"/>
                    <a:pt x="942892" y="1389044"/>
                    <a:pt x="931439" y="1397908"/>
                  </a:cubicBezTo>
                  <a:cubicBezTo>
                    <a:pt x="927497" y="1400940"/>
                    <a:pt x="930763" y="1404556"/>
                    <a:pt x="932325" y="1407565"/>
                  </a:cubicBezTo>
                  <a:cubicBezTo>
                    <a:pt x="936221" y="1415099"/>
                    <a:pt x="950053" y="1397395"/>
                    <a:pt x="947394" y="1417082"/>
                  </a:cubicBezTo>
                  <a:cubicBezTo>
                    <a:pt x="944361" y="1439451"/>
                    <a:pt x="976574" y="1463406"/>
                    <a:pt x="995911" y="1501521"/>
                  </a:cubicBezTo>
                  <a:cubicBezTo>
                    <a:pt x="1005591" y="1520578"/>
                    <a:pt x="1021896" y="1536276"/>
                    <a:pt x="1035238" y="1553514"/>
                  </a:cubicBezTo>
                  <a:cubicBezTo>
                    <a:pt x="1038737" y="1558039"/>
                    <a:pt x="1043099" y="1561024"/>
                    <a:pt x="1048931" y="1562494"/>
                  </a:cubicBezTo>
                  <a:cubicBezTo>
                    <a:pt x="1048697" y="1559462"/>
                    <a:pt x="1048091" y="1557036"/>
                    <a:pt x="1048417" y="1554773"/>
                  </a:cubicBezTo>
                  <a:cubicBezTo>
                    <a:pt x="1048954" y="1551088"/>
                    <a:pt x="1047135" y="1545093"/>
                    <a:pt x="1052360" y="1544720"/>
                  </a:cubicBezTo>
                  <a:cubicBezTo>
                    <a:pt x="1056931" y="1544370"/>
                    <a:pt x="1058984" y="1550598"/>
                    <a:pt x="1058308" y="1553863"/>
                  </a:cubicBezTo>
                  <a:cubicBezTo>
                    <a:pt x="1055742" y="1566576"/>
                    <a:pt x="1066028" y="1572524"/>
                    <a:pt x="1072140" y="1579545"/>
                  </a:cubicBezTo>
                  <a:cubicBezTo>
                    <a:pt x="1086392" y="1595966"/>
                    <a:pt x="1081890" y="1616516"/>
                    <a:pt x="1061060" y="1622768"/>
                  </a:cubicBezTo>
                  <a:cubicBezTo>
                    <a:pt x="1056721" y="1624074"/>
                    <a:pt x="1054669" y="1622838"/>
                    <a:pt x="1041513" y="1605110"/>
                  </a:cubicBezTo>
                  <a:cubicBezTo>
                    <a:pt x="1040114" y="1603244"/>
                    <a:pt x="1039717" y="1599978"/>
                    <a:pt x="1042073" y="1598439"/>
                  </a:cubicBezTo>
                  <a:cubicBezTo>
                    <a:pt x="1053712" y="1590881"/>
                    <a:pt x="1043169" y="1588409"/>
                    <a:pt x="1038831" y="1585610"/>
                  </a:cubicBezTo>
                  <a:cubicBezTo>
                    <a:pt x="1005661" y="1564220"/>
                    <a:pt x="1010187" y="1571148"/>
                    <a:pt x="923602" y="1455079"/>
                  </a:cubicBezTo>
                  <a:cubicBezTo>
                    <a:pt x="907064" y="1432920"/>
                    <a:pt x="894071" y="1408008"/>
                    <a:pt x="876740" y="1386571"/>
                  </a:cubicBezTo>
                  <a:cubicBezTo>
                    <a:pt x="852481" y="1356551"/>
                    <a:pt x="837040" y="1322799"/>
                    <a:pt x="825214" y="1286597"/>
                  </a:cubicBezTo>
                  <a:cubicBezTo>
                    <a:pt x="816093" y="1258630"/>
                    <a:pt x="811801" y="1229333"/>
                    <a:pt x="800885" y="1201855"/>
                  </a:cubicBezTo>
                  <a:cubicBezTo>
                    <a:pt x="796313" y="1190332"/>
                    <a:pt x="801841" y="1184921"/>
                    <a:pt x="815020" y="1187113"/>
                  </a:cubicBezTo>
                  <a:cubicBezTo>
                    <a:pt x="813621" y="1177666"/>
                    <a:pt x="813551" y="1168079"/>
                    <a:pt x="801025" y="1166143"/>
                  </a:cubicBezTo>
                  <a:cubicBezTo>
                    <a:pt x="795543" y="1165304"/>
                    <a:pt x="785817" y="1136753"/>
                    <a:pt x="784954" y="1130642"/>
                  </a:cubicBezTo>
                  <a:cubicBezTo>
                    <a:pt x="782038" y="1110418"/>
                    <a:pt x="775390" y="1090708"/>
                    <a:pt x="775926" y="1069948"/>
                  </a:cubicBezTo>
                  <a:cubicBezTo>
                    <a:pt x="776020" y="1066146"/>
                    <a:pt x="775856" y="1060851"/>
                    <a:pt x="770655" y="1060291"/>
                  </a:cubicBezTo>
                  <a:cubicBezTo>
                    <a:pt x="757756" y="1058892"/>
                    <a:pt x="756263" y="1069248"/>
                    <a:pt x="754560" y="1073260"/>
                  </a:cubicBezTo>
                  <a:cubicBezTo>
                    <a:pt x="750245" y="1083430"/>
                    <a:pt x="740098" y="1106989"/>
                    <a:pt x="730091" y="1100155"/>
                  </a:cubicBezTo>
                  <a:cubicBezTo>
                    <a:pt x="721787" y="1094487"/>
                    <a:pt x="738325" y="1087769"/>
                    <a:pt x="737766" y="1073727"/>
                  </a:cubicBezTo>
                  <a:cubicBezTo>
                    <a:pt x="732564" y="1081168"/>
                    <a:pt x="726709" y="1085623"/>
                    <a:pt x="726593" y="1093390"/>
                  </a:cubicBezTo>
                  <a:cubicBezTo>
                    <a:pt x="726359" y="1109369"/>
                    <a:pt x="710288" y="1092831"/>
                    <a:pt x="715396" y="1109928"/>
                  </a:cubicBezTo>
                  <a:cubicBezTo>
                    <a:pt x="741964" y="1198939"/>
                    <a:pt x="707862" y="1104144"/>
                    <a:pt x="748425" y="1247410"/>
                  </a:cubicBezTo>
                  <a:cubicBezTo>
                    <a:pt x="750875" y="1256111"/>
                    <a:pt x="754513" y="1264951"/>
                    <a:pt x="760905" y="1272555"/>
                  </a:cubicBezTo>
                  <a:cubicBezTo>
                    <a:pt x="765033" y="1269383"/>
                    <a:pt x="766480" y="1259236"/>
                    <a:pt x="773267" y="1265091"/>
                  </a:cubicBezTo>
                  <a:cubicBezTo>
                    <a:pt x="780242" y="1271109"/>
                    <a:pt x="774364" y="1276451"/>
                    <a:pt x="768765" y="1280509"/>
                  </a:cubicBezTo>
                  <a:cubicBezTo>
                    <a:pt x="764940" y="1283285"/>
                    <a:pt x="764077" y="1287274"/>
                    <a:pt x="765453" y="1291356"/>
                  </a:cubicBezTo>
                  <a:cubicBezTo>
                    <a:pt x="769652" y="1303835"/>
                    <a:pt x="771634" y="1317481"/>
                    <a:pt x="783764" y="1327301"/>
                  </a:cubicBezTo>
                  <a:cubicBezTo>
                    <a:pt x="788522" y="1312816"/>
                    <a:pt x="804454" y="1303089"/>
                    <a:pt x="798856" y="1284941"/>
                  </a:cubicBezTo>
                  <a:cubicBezTo>
                    <a:pt x="797549" y="1280673"/>
                    <a:pt x="806506" y="1277944"/>
                    <a:pt x="806320" y="1285688"/>
                  </a:cubicBezTo>
                  <a:cubicBezTo>
                    <a:pt x="806227" y="1289606"/>
                    <a:pt x="804057" y="1293082"/>
                    <a:pt x="805364" y="1297491"/>
                  </a:cubicBezTo>
                  <a:cubicBezTo>
                    <a:pt x="809142" y="1310180"/>
                    <a:pt x="804640" y="1322472"/>
                    <a:pt x="795123" y="1329237"/>
                  </a:cubicBezTo>
                  <a:cubicBezTo>
                    <a:pt x="782014" y="1338544"/>
                    <a:pt x="787869" y="1349833"/>
                    <a:pt x="791601" y="1357414"/>
                  </a:cubicBezTo>
                  <a:cubicBezTo>
                    <a:pt x="804267" y="1383189"/>
                    <a:pt x="811125" y="1410830"/>
                    <a:pt x="820898" y="1437492"/>
                  </a:cubicBezTo>
                  <a:cubicBezTo>
                    <a:pt x="825937" y="1451230"/>
                    <a:pt x="826753" y="1467092"/>
                    <a:pt x="838766" y="1477798"/>
                  </a:cubicBezTo>
                  <a:lnTo>
                    <a:pt x="838766" y="1477752"/>
                  </a:lnTo>
                  <a:cubicBezTo>
                    <a:pt x="841215" y="1485916"/>
                    <a:pt x="845110" y="1493263"/>
                    <a:pt x="850685" y="1499631"/>
                  </a:cubicBezTo>
                  <a:cubicBezTo>
                    <a:pt x="860669" y="1490837"/>
                    <a:pt x="873918" y="1478591"/>
                    <a:pt x="866920" y="1466882"/>
                  </a:cubicBezTo>
                  <a:cubicBezTo>
                    <a:pt x="865474" y="1464456"/>
                    <a:pt x="862115" y="1462193"/>
                    <a:pt x="865171" y="1459907"/>
                  </a:cubicBezTo>
                  <a:cubicBezTo>
                    <a:pt x="870396" y="1456012"/>
                    <a:pt x="876973" y="1454659"/>
                    <a:pt x="883411" y="1455102"/>
                  </a:cubicBezTo>
                  <a:cubicBezTo>
                    <a:pt x="887074" y="1455359"/>
                    <a:pt x="886117" y="1459394"/>
                    <a:pt x="886374" y="1462123"/>
                  </a:cubicBezTo>
                  <a:cubicBezTo>
                    <a:pt x="887423" y="1473273"/>
                    <a:pt x="880006" y="1480131"/>
                    <a:pt x="873288" y="1487035"/>
                  </a:cubicBezTo>
                  <a:cubicBezTo>
                    <a:pt x="863608" y="1496972"/>
                    <a:pt x="864797" y="1511341"/>
                    <a:pt x="858196" y="1522514"/>
                  </a:cubicBezTo>
                  <a:cubicBezTo>
                    <a:pt x="857123" y="1524333"/>
                    <a:pt x="858733" y="1527972"/>
                    <a:pt x="861998" y="1529068"/>
                  </a:cubicBezTo>
                  <a:cubicBezTo>
                    <a:pt x="866174" y="1527365"/>
                    <a:pt x="864797" y="1518152"/>
                    <a:pt x="872098" y="1521254"/>
                  </a:cubicBezTo>
                  <a:cubicBezTo>
                    <a:pt x="883061" y="1525919"/>
                    <a:pt x="880822" y="1542201"/>
                    <a:pt x="878070" y="1549408"/>
                  </a:cubicBezTo>
                  <a:cubicBezTo>
                    <a:pt x="876903" y="1552441"/>
                    <a:pt x="873894" y="1555753"/>
                    <a:pt x="877580" y="1560068"/>
                  </a:cubicBezTo>
                  <a:cubicBezTo>
                    <a:pt x="883761" y="1554097"/>
                    <a:pt x="887423" y="1556802"/>
                    <a:pt x="892718" y="1562681"/>
                  </a:cubicBezTo>
                  <a:cubicBezTo>
                    <a:pt x="900999" y="1571871"/>
                    <a:pt x="903915" y="1580875"/>
                    <a:pt x="899343" y="1592398"/>
                  </a:cubicBezTo>
                  <a:cubicBezTo>
                    <a:pt x="895937" y="1601051"/>
                    <a:pt x="916161" y="1629602"/>
                    <a:pt x="922622" y="1636367"/>
                  </a:cubicBezTo>
                  <a:cubicBezTo>
                    <a:pt x="934915" y="1649242"/>
                    <a:pt x="936104" y="1629999"/>
                    <a:pt x="944501" y="1640005"/>
                  </a:cubicBezTo>
                  <a:cubicBezTo>
                    <a:pt x="951406" y="1648263"/>
                    <a:pt x="942892" y="1652158"/>
                    <a:pt x="942052" y="1657570"/>
                  </a:cubicBezTo>
                  <a:cubicBezTo>
                    <a:pt x="941119" y="1663494"/>
                    <a:pt x="948374" y="1678399"/>
                    <a:pt x="952199" y="1671635"/>
                  </a:cubicBezTo>
                  <a:cubicBezTo>
                    <a:pt x="958264" y="1660859"/>
                    <a:pt x="966498" y="1672895"/>
                    <a:pt x="960363" y="1678470"/>
                  </a:cubicBezTo>
                  <a:cubicBezTo>
                    <a:pt x="954718" y="1683601"/>
                    <a:pt x="961669" y="1689503"/>
                    <a:pt x="967547" y="1686843"/>
                  </a:cubicBezTo>
                  <a:cubicBezTo>
                    <a:pt x="972609" y="1684557"/>
                    <a:pt x="976341" y="1679752"/>
                    <a:pt x="980516" y="1683531"/>
                  </a:cubicBezTo>
                  <a:cubicBezTo>
                    <a:pt x="984925" y="1687497"/>
                    <a:pt x="980890" y="1711545"/>
                    <a:pt x="959080" y="1701585"/>
                  </a:cubicBezTo>
                  <a:cubicBezTo>
                    <a:pt x="944735" y="1695031"/>
                    <a:pt x="931276" y="1687007"/>
                    <a:pt x="920593" y="1674901"/>
                  </a:cubicBezTo>
                  <a:cubicBezTo>
                    <a:pt x="901302" y="1653021"/>
                    <a:pt x="877277" y="1634967"/>
                    <a:pt x="865964" y="1606650"/>
                  </a:cubicBezTo>
                  <a:cubicBezTo>
                    <a:pt x="858849" y="1588852"/>
                    <a:pt x="870582" y="1613367"/>
                    <a:pt x="787426" y="1500564"/>
                  </a:cubicBezTo>
                  <a:cubicBezTo>
                    <a:pt x="762771" y="1467115"/>
                    <a:pt x="733287" y="1395085"/>
                    <a:pt x="717029" y="1350347"/>
                  </a:cubicBezTo>
                  <a:cubicBezTo>
                    <a:pt x="713087" y="1339477"/>
                    <a:pt x="705646" y="1328607"/>
                    <a:pt x="711011" y="1315685"/>
                  </a:cubicBezTo>
                  <a:cubicBezTo>
                    <a:pt x="712387" y="1312396"/>
                    <a:pt x="710334" y="1308617"/>
                    <a:pt x="709658" y="1305025"/>
                  </a:cubicBezTo>
                  <a:cubicBezTo>
                    <a:pt x="705086" y="1281629"/>
                    <a:pt x="701937" y="1258187"/>
                    <a:pt x="710381" y="1233135"/>
                  </a:cubicBezTo>
                  <a:cubicBezTo>
                    <a:pt x="723700" y="1246990"/>
                    <a:pt x="719268" y="1267307"/>
                    <a:pt x="721181" y="1275028"/>
                  </a:cubicBezTo>
                  <a:cubicBezTo>
                    <a:pt x="727689" y="1301456"/>
                    <a:pt x="740308" y="1366278"/>
                    <a:pt x="766713" y="1398841"/>
                  </a:cubicBezTo>
                  <a:cubicBezTo>
                    <a:pt x="761371" y="1389604"/>
                    <a:pt x="762281" y="1378851"/>
                    <a:pt x="758455" y="1368961"/>
                  </a:cubicBezTo>
                  <a:cubicBezTo>
                    <a:pt x="748495" y="1343116"/>
                    <a:pt x="738185" y="1317061"/>
                    <a:pt x="733380" y="1289723"/>
                  </a:cubicBezTo>
                  <a:cubicBezTo>
                    <a:pt x="723793" y="1234978"/>
                    <a:pt x="707349" y="1181865"/>
                    <a:pt x="696013" y="1127539"/>
                  </a:cubicBezTo>
                  <a:cubicBezTo>
                    <a:pt x="693797" y="1116973"/>
                    <a:pt x="690344" y="1106663"/>
                    <a:pt x="687265" y="1096306"/>
                  </a:cubicBezTo>
                  <a:cubicBezTo>
                    <a:pt x="684863" y="1088189"/>
                    <a:pt x="680198" y="1091851"/>
                    <a:pt x="676559" y="1094930"/>
                  </a:cubicBezTo>
                  <a:cubicBezTo>
                    <a:pt x="674226" y="1096913"/>
                    <a:pt x="672990" y="1111538"/>
                    <a:pt x="663613" y="1107409"/>
                  </a:cubicBezTo>
                  <a:cubicBezTo>
                    <a:pt x="655519" y="1103840"/>
                    <a:pt x="663613" y="1095886"/>
                    <a:pt x="669748" y="1068968"/>
                  </a:cubicBezTo>
                  <a:cubicBezTo>
                    <a:pt x="671077" y="1063114"/>
                    <a:pt x="671451" y="1054367"/>
                    <a:pt x="662330" y="1056396"/>
                  </a:cubicBezTo>
                  <a:cubicBezTo>
                    <a:pt x="650387" y="1059055"/>
                    <a:pt x="649594" y="1053410"/>
                    <a:pt x="648591" y="1044523"/>
                  </a:cubicBezTo>
                  <a:cubicBezTo>
                    <a:pt x="646679" y="1027729"/>
                    <a:pt x="652580" y="1008275"/>
                    <a:pt x="643040" y="995166"/>
                  </a:cubicBezTo>
                  <a:cubicBezTo>
                    <a:pt x="640357" y="1001021"/>
                    <a:pt x="634829" y="1003097"/>
                    <a:pt x="633290" y="1008601"/>
                  </a:cubicBezTo>
                  <a:cubicBezTo>
                    <a:pt x="631913" y="1013570"/>
                    <a:pt x="626175" y="1013150"/>
                    <a:pt x="627132" y="1006782"/>
                  </a:cubicBezTo>
                  <a:cubicBezTo>
                    <a:pt x="628531" y="997335"/>
                    <a:pt x="627318" y="987678"/>
                    <a:pt x="630980" y="978395"/>
                  </a:cubicBezTo>
                  <a:cubicBezTo>
                    <a:pt x="636858" y="963513"/>
                    <a:pt x="646725" y="950380"/>
                    <a:pt x="649944" y="934356"/>
                  </a:cubicBezTo>
                  <a:cubicBezTo>
                    <a:pt x="650737" y="930414"/>
                    <a:pt x="656382" y="927964"/>
                    <a:pt x="658178" y="936058"/>
                  </a:cubicBezTo>
                  <a:cubicBezTo>
                    <a:pt x="660977" y="948654"/>
                    <a:pt x="659018" y="961414"/>
                    <a:pt x="659251" y="974103"/>
                  </a:cubicBezTo>
                  <a:cubicBezTo>
                    <a:pt x="666575" y="974849"/>
                    <a:pt x="667718" y="952806"/>
                    <a:pt x="677399" y="942590"/>
                  </a:cubicBezTo>
                  <a:cubicBezTo>
                    <a:pt x="698578" y="920290"/>
                    <a:pt x="661560" y="903916"/>
                    <a:pt x="674809" y="878024"/>
                  </a:cubicBezTo>
                  <a:cubicBezTo>
                    <a:pt x="682670" y="862652"/>
                    <a:pt x="659508" y="867667"/>
                    <a:pt x="665409" y="839350"/>
                  </a:cubicBezTo>
                  <a:cubicBezTo>
                    <a:pt x="666226" y="835408"/>
                    <a:pt x="668442" y="831606"/>
                    <a:pt x="666622" y="827547"/>
                  </a:cubicBezTo>
                  <a:cubicBezTo>
                    <a:pt x="660697" y="814368"/>
                    <a:pt x="659321" y="800676"/>
                    <a:pt x="660651" y="786377"/>
                  </a:cubicBezTo>
                  <a:cubicBezTo>
                    <a:pt x="660977" y="782762"/>
                    <a:pt x="661817" y="778307"/>
                    <a:pt x="658948" y="774691"/>
                  </a:cubicBezTo>
                  <a:cubicBezTo>
                    <a:pt x="635389" y="784231"/>
                    <a:pt x="630980" y="812432"/>
                    <a:pt x="621534" y="803055"/>
                  </a:cubicBezTo>
                  <a:cubicBezTo>
                    <a:pt x="617358" y="798927"/>
                    <a:pt x="619178" y="795404"/>
                    <a:pt x="623120" y="791789"/>
                  </a:cubicBezTo>
                  <a:cubicBezTo>
                    <a:pt x="626945" y="788267"/>
                    <a:pt x="629791" y="783672"/>
                    <a:pt x="633406" y="779893"/>
                  </a:cubicBezTo>
                  <a:cubicBezTo>
                    <a:pt x="639588" y="773432"/>
                    <a:pt x="644229" y="763868"/>
                    <a:pt x="656265" y="768766"/>
                  </a:cubicBezTo>
                  <a:cubicBezTo>
                    <a:pt x="659414" y="770049"/>
                    <a:pt x="660021" y="766434"/>
                    <a:pt x="660301" y="764171"/>
                  </a:cubicBezTo>
                  <a:cubicBezTo>
                    <a:pt x="666179" y="715770"/>
                    <a:pt x="655332" y="724028"/>
                    <a:pt x="666692" y="648452"/>
                  </a:cubicBezTo>
                  <a:cubicBezTo>
                    <a:pt x="671404" y="617149"/>
                    <a:pt x="666132" y="585380"/>
                    <a:pt x="674600" y="554730"/>
                  </a:cubicBezTo>
                  <a:cubicBezTo>
                    <a:pt x="675206" y="552537"/>
                    <a:pt x="674670" y="550018"/>
                    <a:pt x="674670" y="547475"/>
                  </a:cubicBezTo>
                  <a:cubicBezTo>
                    <a:pt x="651810" y="557785"/>
                    <a:pt x="631377" y="569961"/>
                    <a:pt x="621230" y="594383"/>
                  </a:cubicBezTo>
                  <a:cubicBezTo>
                    <a:pt x="618921" y="599982"/>
                    <a:pt x="614722" y="605580"/>
                    <a:pt x="606348" y="604647"/>
                  </a:cubicBezTo>
                  <a:cubicBezTo>
                    <a:pt x="600190" y="603947"/>
                    <a:pt x="601287" y="609918"/>
                    <a:pt x="600680" y="613440"/>
                  </a:cubicBezTo>
                  <a:cubicBezTo>
                    <a:pt x="598534" y="625850"/>
                    <a:pt x="610197" y="613370"/>
                    <a:pt x="611690" y="622794"/>
                  </a:cubicBezTo>
                  <a:cubicBezTo>
                    <a:pt x="612180" y="625873"/>
                    <a:pt x="611247" y="629442"/>
                    <a:pt x="608121" y="629535"/>
                  </a:cubicBezTo>
                  <a:cubicBezTo>
                    <a:pt x="594756" y="630002"/>
                    <a:pt x="599001" y="638866"/>
                    <a:pt x="598744" y="646166"/>
                  </a:cubicBezTo>
                  <a:cubicBezTo>
                    <a:pt x="605532" y="644580"/>
                    <a:pt x="611480" y="643461"/>
                    <a:pt x="617242" y="641781"/>
                  </a:cubicBezTo>
                  <a:cubicBezTo>
                    <a:pt x="624076" y="639799"/>
                    <a:pt x="626432" y="642691"/>
                    <a:pt x="623190" y="648242"/>
                  </a:cubicBezTo>
                  <a:cubicBezTo>
                    <a:pt x="616798" y="659206"/>
                    <a:pt x="610850" y="671125"/>
                    <a:pt x="596155" y="673481"/>
                  </a:cubicBezTo>
                  <a:cubicBezTo>
                    <a:pt x="592423" y="674087"/>
                    <a:pt x="587968" y="675697"/>
                    <a:pt x="589344" y="680199"/>
                  </a:cubicBezTo>
                  <a:cubicBezTo>
                    <a:pt x="591537" y="687453"/>
                    <a:pt x="589834" y="695547"/>
                    <a:pt x="594429" y="702125"/>
                  </a:cubicBezTo>
                  <a:cubicBezTo>
                    <a:pt x="594569" y="702335"/>
                    <a:pt x="596552" y="701565"/>
                    <a:pt x="597391" y="700889"/>
                  </a:cubicBezTo>
                  <a:cubicBezTo>
                    <a:pt x="603759" y="695757"/>
                    <a:pt x="607468" y="700562"/>
                    <a:pt x="609871" y="705087"/>
                  </a:cubicBezTo>
                  <a:cubicBezTo>
                    <a:pt x="612810" y="710592"/>
                    <a:pt x="610291" y="716004"/>
                    <a:pt x="604739" y="718080"/>
                  </a:cubicBezTo>
                  <a:cubicBezTo>
                    <a:pt x="596178" y="721252"/>
                    <a:pt x="596575" y="727223"/>
                    <a:pt x="597555" y="735527"/>
                  </a:cubicBezTo>
                  <a:cubicBezTo>
                    <a:pt x="606185" y="729089"/>
                    <a:pt x="613836" y="723328"/>
                    <a:pt x="621534" y="717660"/>
                  </a:cubicBezTo>
                  <a:cubicBezTo>
                    <a:pt x="624752" y="715304"/>
                    <a:pt x="628671" y="714021"/>
                    <a:pt x="631214" y="717683"/>
                  </a:cubicBezTo>
                  <a:cubicBezTo>
                    <a:pt x="633710" y="721229"/>
                    <a:pt x="629488" y="722068"/>
                    <a:pt x="627295" y="723561"/>
                  </a:cubicBezTo>
                  <a:cubicBezTo>
                    <a:pt x="620810" y="727970"/>
                    <a:pt x="617965" y="752602"/>
                    <a:pt x="601310" y="749616"/>
                  </a:cubicBezTo>
                  <a:cubicBezTo>
                    <a:pt x="598768" y="749150"/>
                    <a:pt x="598184" y="751762"/>
                    <a:pt x="598418" y="753885"/>
                  </a:cubicBezTo>
                  <a:cubicBezTo>
                    <a:pt x="600914" y="777047"/>
                    <a:pt x="598674" y="801003"/>
                    <a:pt x="610570" y="823045"/>
                  </a:cubicBezTo>
                  <a:cubicBezTo>
                    <a:pt x="614536" y="819243"/>
                    <a:pt x="618711" y="815534"/>
                    <a:pt x="622537" y="811476"/>
                  </a:cubicBezTo>
                  <a:cubicBezTo>
                    <a:pt x="628298" y="805388"/>
                    <a:pt x="632310" y="816794"/>
                    <a:pt x="628531" y="824375"/>
                  </a:cubicBezTo>
                  <a:cubicBezTo>
                    <a:pt x="626712" y="828014"/>
                    <a:pt x="624123" y="832656"/>
                    <a:pt x="619597" y="831186"/>
                  </a:cubicBezTo>
                  <a:cubicBezTo>
                    <a:pt x="605182" y="826498"/>
                    <a:pt x="610081" y="836388"/>
                    <a:pt x="610944" y="842452"/>
                  </a:cubicBezTo>
                  <a:cubicBezTo>
                    <a:pt x="611690" y="847864"/>
                    <a:pt x="613696" y="853112"/>
                    <a:pt x="615212" y="858594"/>
                  </a:cubicBezTo>
                  <a:cubicBezTo>
                    <a:pt x="625895" y="855725"/>
                    <a:pt x="618921" y="846978"/>
                    <a:pt x="634549" y="837577"/>
                  </a:cubicBezTo>
                  <a:cubicBezTo>
                    <a:pt x="650504" y="827967"/>
                    <a:pt x="641500" y="864285"/>
                    <a:pt x="629184" y="876345"/>
                  </a:cubicBezTo>
                  <a:cubicBezTo>
                    <a:pt x="620321" y="885022"/>
                    <a:pt x="614466" y="896918"/>
                    <a:pt x="602430" y="902376"/>
                  </a:cubicBezTo>
                  <a:cubicBezTo>
                    <a:pt x="599561" y="903682"/>
                    <a:pt x="598838" y="906691"/>
                    <a:pt x="598884" y="909630"/>
                  </a:cubicBezTo>
                  <a:cubicBezTo>
                    <a:pt x="599094" y="931836"/>
                    <a:pt x="592166" y="953763"/>
                    <a:pt x="595852" y="976015"/>
                  </a:cubicBezTo>
                  <a:cubicBezTo>
                    <a:pt x="597648" y="986909"/>
                    <a:pt x="597531" y="997895"/>
                    <a:pt x="597181" y="1008578"/>
                  </a:cubicBezTo>
                  <a:cubicBezTo>
                    <a:pt x="613953" y="1003516"/>
                    <a:pt x="610337" y="992763"/>
                    <a:pt x="607235" y="982173"/>
                  </a:cubicBezTo>
                  <a:cubicBezTo>
                    <a:pt x="595619" y="942333"/>
                    <a:pt x="631307" y="904172"/>
                    <a:pt x="640567" y="875295"/>
                  </a:cubicBezTo>
                  <a:cubicBezTo>
                    <a:pt x="643926" y="864822"/>
                    <a:pt x="653070" y="868717"/>
                    <a:pt x="650364" y="880007"/>
                  </a:cubicBezTo>
                  <a:cubicBezTo>
                    <a:pt x="636835" y="936385"/>
                    <a:pt x="636765" y="938508"/>
                    <a:pt x="630514" y="941167"/>
                  </a:cubicBezTo>
                  <a:cubicBezTo>
                    <a:pt x="608028" y="950777"/>
                    <a:pt x="622047" y="1022317"/>
                    <a:pt x="629511" y="1045456"/>
                  </a:cubicBezTo>
                  <a:cubicBezTo>
                    <a:pt x="638771" y="1074123"/>
                    <a:pt x="636532" y="1078439"/>
                    <a:pt x="661234" y="1144264"/>
                  </a:cubicBezTo>
                  <a:cubicBezTo>
                    <a:pt x="666366" y="1157956"/>
                    <a:pt x="634433" y="1161921"/>
                    <a:pt x="632100" y="1160289"/>
                  </a:cubicBezTo>
                  <a:cubicBezTo>
                    <a:pt x="617102" y="1149815"/>
                    <a:pt x="644463" y="1127376"/>
                    <a:pt x="612926" y="1116716"/>
                  </a:cubicBezTo>
                  <a:cubicBezTo>
                    <a:pt x="604133" y="1113754"/>
                    <a:pt x="601380" y="1105916"/>
                    <a:pt x="605322" y="1099245"/>
                  </a:cubicBezTo>
                  <a:cubicBezTo>
                    <a:pt x="612506" y="1087092"/>
                    <a:pt x="602686" y="1080491"/>
                    <a:pt x="598884" y="1071908"/>
                  </a:cubicBezTo>
                  <a:cubicBezTo>
                    <a:pt x="595409" y="1064070"/>
                    <a:pt x="587175" y="1083267"/>
                    <a:pt x="580900" y="1071908"/>
                  </a:cubicBezTo>
                  <a:cubicBezTo>
                    <a:pt x="577541" y="1065843"/>
                    <a:pt x="579850" y="1060758"/>
                    <a:pt x="586778" y="1058845"/>
                  </a:cubicBezTo>
                  <a:cubicBezTo>
                    <a:pt x="593216" y="1057049"/>
                    <a:pt x="589881" y="1053643"/>
                    <a:pt x="588434" y="1050588"/>
                  </a:cubicBezTo>
                  <a:cubicBezTo>
                    <a:pt x="576678" y="1025629"/>
                    <a:pt x="590044" y="1056116"/>
                    <a:pt x="541573" y="948281"/>
                  </a:cubicBezTo>
                  <a:cubicBezTo>
                    <a:pt x="532196" y="927405"/>
                    <a:pt x="523239" y="956468"/>
                    <a:pt x="516078" y="942450"/>
                  </a:cubicBezTo>
                  <a:cubicBezTo>
                    <a:pt x="512416" y="935265"/>
                    <a:pt x="516638" y="926402"/>
                    <a:pt x="521536" y="926145"/>
                  </a:cubicBezTo>
                  <a:cubicBezTo>
                    <a:pt x="536138" y="925375"/>
                    <a:pt x="529257" y="917281"/>
                    <a:pt x="527484" y="911893"/>
                  </a:cubicBezTo>
                  <a:cubicBezTo>
                    <a:pt x="525175" y="904919"/>
                    <a:pt x="527717" y="878840"/>
                    <a:pt x="516195" y="878607"/>
                  </a:cubicBezTo>
                  <a:cubicBezTo>
                    <a:pt x="509080" y="878467"/>
                    <a:pt x="509687" y="887518"/>
                    <a:pt x="506841" y="892486"/>
                  </a:cubicBezTo>
                  <a:cubicBezTo>
                    <a:pt x="506118" y="893722"/>
                    <a:pt x="506491" y="895658"/>
                    <a:pt x="506538" y="897268"/>
                  </a:cubicBezTo>
                  <a:cubicBezTo>
                    <a:pt x="507657" y="931137"/>
                    <a:pt x="509710" y="939534"/>
                    <a:pt x="502036" y="944059"/>
                  </a:cubicBezTo>
                  <a:cubicBezTo>
                    <a:pt x="495785" y="947768"/>
                    <a:pt x="496228" y="952200"/>
                    <a:pt x="497954" y="957402"/>
                  </a:cubicBezTo>
                  <a:cubicBezTo>
                    <a:pt x="505231" y="979281"/>
                    <a:pt x="515215" y="999948"/>
                    <a:pt x="526318" y="1020917"/>
                  </a:cubicBezTo>
                  <a:cubicBezTo>
                    <a:pt x="527391" y="1014340"/>
                    <a:pt x="528161" y="1008788"/>
                    <a:pt x="529234" y="1003307"/>
                  </a:cubicBezTo>
                  <a:cubicBezTo>
                    <a:pt x="530237" y="998338"/>
                    <a:pt x="535975" y="995866"/>
                    <a:pt x="538844" y="1003376"/>
                  </a:cubicBezTo>
                  <a:cubicBezTo>
                    <a:pt x="542856" y="1013896"/>
                    <a:pt x="551090" y="1046716"/>
                    <a:pt x="542203" y="1047975"/>
                  </a:cubicBezTo>
                  <a:cubicBezTo>
                    <a:pt x="531543" y="1049491"/>
                    <a:pt x="539147" y="1056046"/>
                    <a:pt x="539030" y="1059778"/>
                  </a:cubicBezTo>
                  <a:cubicBezTo>
                    <a:pt x="538914" y="1064023"/>
                    <a:pt x="541923" y="1067172"/>
                    <a:pt x="547428" y="1064746"/>
                  </a:cubicBezTo>
                  <a:cubicBezTo>
                    <a:pt x="554285" y="1061714"/>
                    <a:pt x="556221" y="1067102"/>
                    <a:pt x="557318" y="1071791"/>
                  </a:cubicBezTo>
                  <a:cubicBezTo>
                    <a:pt x="559557" y="1081354"/>
                    <a:pt x="564689" y="1090545"/>
                    <a:pt x="559440" y="1101111"/>
                  </a:cubicBezTo>
                  <a:cubicBezTo>
                    <a:pt x="557341" y="1105357"/>
                    <a:pt x="560000" y="1111235"/>
                    <a:pt x="563476" y="1114407"/>
                  </a:cubicBezTo>
                  <a:cubicBezTo>
                    <a:pt x="567978" y="1118559"/>
                    <a:pt x="568887" y="1112144"/>
                    <a:pt x="571453" y="1110302"/>
                  </a:cubicBezTo>
                  <a:cubicBezTo>
                    <a:pt x="574695" y="1107969"/>
                    <a:pt x="577145" y="1109765"/>
                    <a:pt x="577891" y="1112891"/>
                  </a:cubicBezTo>
                  <a:cubicBezTo>
                    <a:pt x="580364" y="1123271"/>
                    <a:pt x="584656" y="1133931"/>
                    <a:pt x="576328" y="1143704"/>
                  </a:cubicBezTo>
                  <a:cubicBezTo>
                    <a:pt x="567348" y="1154271"/>
                    <a:pt x="594266" y="1191918"/>
                    <a:pt x="602360" y="1203161"/>
                  </a:cubicBezTo>
                  <a:cubicBezTo>
                    <a:pt x="622420" y="1231012"/>
                    <a:pt x="653956" y="1305141"/>
                    <a:pt x="670494" y="1324618"/>
                  </a:cubicBezTo>
                  <a:lnTo>
                    <a:pt x="670144" y="1324245"/>
                  </a:lnTo>
                  <a:cubicBezTo>
                    <a:pt x="669514" y="1344049"/>
                    <a:pt x="682554" y="1358697"/>
                    <a:pt x="689668" y="1375585"/>
                  </a:cubicBezTo>
                  <a:cubicBezTo>
                    <a:pt x="693050" y="1383632"/>
                    <a:pt x="700165" y="1367164"/>
                    <a:pt x="704270" y="1377824"/>
                  </a:cubicBezTo>
                  <a:cubicBezTo>
                    <a:pt x="707162" y="1385358"/>
                    <a:pt x="710824" y="1393732"/>
                    <a:pt x="707279" y="1401243"/>
                  </a:cubicBezTo>
                  <a:cubicBezTo>
                    <a:pt x="703244" y="1409804"/>
                    <a:pt x="706369" y="1415519"/>
                    <a:pt x="711711" y="1420697"/>
                  </a:cubicBezTo>
                  <a:cubicBezTo>
                    <a:pt x="726872" y="1435415"/>
                    <a:pt x="720411" y="1444536"/>
                    <a:pt x="732401" y="1464946"/>
                  </a:cubicBezTo>
                  <a:cubicBezTo>
                    <a:pt x="756333" y="1505719"/>
                    <a:pt x="755167" y="1509918"/>
                    <a:pt x="748752" y="1515819"/>
                  </a:cubicBezTo>
                  <a:cubicBezTo>
                    <a:pt x="744717" y="1519505"/>
                    <a:pt x="739328" y="1518525"/>
                    <a:pt x="736763" y="1514863"/>
                  </a:cubicBezTo>
                  <a:cubicBezTo>
                    <a:pt x="730091" y="1505276"/>
                    <a:pt x="718755" y="1499095"/>
                    <a:pt x="718125" y="1484843"/>
                  </a:cubicBezTo>
                  <a:cubicBezTo>
                    <a:pt x="716936" y="1457715"/>
                    <a:pt x="694170" y="1467372"/>
                    <a:pt x="694730" y="1449667"/>
                  </a:cubicBezTo>
                  <a:cubicBezTo>
                    <a:pt x="695499" y="1425175"/>
                    <a:pt x="681201" y="1410387"/>
                    <a:pt x="677422" y="1401640"/>
                  </a:cubicBezTo>
                  <a:cubicBezTo>
                    <a:pt x="645582" y="1328187"/>
                    <a:pt x="650504" y="1356248"/>
                    <a:pt x="619084" y="1293735"/>
                  </a:cubicBezTo>
                  <a:cubicBezTo>
                    <a:pt x="611200" y="1278060"/>
                    <a:pt x="597391" y="1216410"/>
                    <a:pt x="577565" y="1204328"/>
                  </a:cubicBezTo>
                  <a:cubicBezTo>
                    <a:pt x="575232" y="1202905"/>
                    <a:pt x="551067" y="1159169"/>
                    <a:pt x="542786" y="1135750"/>
                  </a:cubicBezTo>
                  <a:cubicBezTo>
                    <a:pt x="536815" y="1118862"/>
                    <a:pt x="531403" y="1138502"/>
                    <a:pt x="526878" y="1130035"/>
                  </a:cubicBezTo>
                  <a:cubicBezTo>
                    <a:pt x="521420" y="1119819"/>
                    <a:pt x="540243" y="1129522"/>
                    <a:pt x="534878" y="1114594"/>
                  </a:cubicBezTo>
                  <a:cubicBezTo>
                    <a:pt x="533106" y="1109672"/>
                    <a:pt x="530657" y="1104960"/>
                    <a:pt x="527997" y="1100458"/>
                  </a:cubicBezTo>
                  <a:cubicBezTo>
                    <a:pt x="526015" y="1097099"/>
                    <a:pt x="523892" y="1092971"/>
                    <a:pt x="518550" y="1095513"/>
                  </a:cubicBezTo>
                  <a:cubicBezTo>
                    <a:pt x="506584" y="1101228"/>
                    <a:pt x="521816" y="1122128"/>
                    <a:pt x="512439" y="1153524"/>
                  </a:cubicBezTo>
                  <a:cubicBezTo>
                    <a:pt x="502946" y="1185340"/>
                    <a:pt x="528744" y="1211372"/>
                    <a:pt x="533899" y="1237613"/>
                  </a:cubicBezTo>
                  <a:cubicBezTo>
                    <a:pt x="534878" y="1242558"/>
                    <a:pt x="530540" y="1249440"/>
                    <a:pt x="537981" y="1254315"/>
                  </a:cubicBezTo>
                  <a:cubicBezTo>
                    <a:pt x="537981" y="1228913"/>
                    <a:pt x="538727" y="1204654"/>
                    <a:pt x="542693" y="1176500"/>
                  </a:cubicBezTo>
                  <a:cubicBezTo>
                    <a:pt x="543229" y="1172745"/>
                    <a:pt x="543486" y="1167333"/>
                    <a:pt x="548804" y="1167356"/>
                  </a:cubicBezTo>
                  <a:cubicBezTo>
                    <a:pt x="554379" y="1167380"/>
                    <a:pt x="554542" y="1172395"/>
                    <a:pt x="554006" y="1176477"/>
                  </a:cubicBezTo>
                  <a:cubicBezTo>
                    <a:pt x="547358" y="1225344"/>
                    <a:pt x="567884" y="1262175"/>
                    <a:pt x="554309" y="1269453"/>
                  </a:cubicBezTo>
                  <a:cubicBezTo>
                    <a:pt x="547078" y="1273325"/>
                    <a:pt x="545865" y="1262829"/>
                    <a:pt x="537818" y="1259376"/>
                  </a:cubicBezTo>
                  <a:cubicBezTo>
                    <a:pt x="547754" y="1273208"/>
                    <a:pt x="544862" y="1293199"/>
                    <a:pt x="566275" y="1294388"/>
                  </a:cubicBezTo>
                  <a:cubicBezTo>
                    <a:pt x="567721" y="1294458"/>
                    <a:pt x="568164" y="1296837"/>
                    <a:pt x="567068" y="1298424"/>
                  </a:cubicBezTo>
                  <a:cubicBezTo>
                    <a:pt x="559510" y="1309293"/>
                    <a:pt x="570287" y="1315521"/>
                    <a:pt x="572666" y="1324035"/>
                  </a:cubicBezTo>
                  <a:cubicBezTo>
                    <a:pt x="582603" y="1304232"/>
                    <a:pt x="574719" y="1277827"/>
                    <a:pt x="585355" y="1254011"/>
                  </a:cubicBezTo>
                  <a:cubicBezTo>
                    <a:pt x="586522" y="1251422"/>
                    <a:pt x="587525" y="1247783"/>
                    <a:pt x="590650" y="1248180"/>
                  </a:cubicBezTo>
                  <a:cubicBezTo>
                    <a:pt x="594172" y="1248623"/>
                    <a:pt x="593379" y="1252239"/>
                    <a:pt x="593519" y="1255131"/>
                  </a:cubicBezTo>
                  <a:cubicBezTo>
                    <a:pt x="596388" y="1315031"/>
                    <a:pt x="588528" y="1285664"/>
                    <a:pt x="586732" y="1321773"/>
                  </a:cubicBezTo>
                  <a:cubicBezTo>
                    <a:pt x="585868" y="1338730"/>
                    <a:pt x="571173" y="1334835"/>
                    <a:pt x="586382" y="1350930"/>
                  </a:cubicBezTo>
                  <a:cubicBezTo>
                    <a:pt x="590370" y="1345611"/>
                    <a:pt x="588761" y="1340993"/>
                    <a:pt x="589367" y="1336724"/>
                  </a:cubicBezTo>
                  <a:cubicBezTo>
                    <a:pt x="592330" y="1315101"/>
                    <a:pt x="602500" y="1307217"/>
                    <a:pt x="606698" y="1310553"/>
                  </a:cubicBezTo>
                  <a:cubicBezTo>
                    <a:pt x="607771" y="1311393"/>
                    <a:pt x="608961" y="1313772"/>
                    <a:pt x="608518" y="1314588"/>
                  </a:cubicBezTo>
                  <a:cubicBezTo>
                    <a:pt x="599257" y="1331779"/>
                    <a:pt x="608261" y="1353612"/>
                    <a:pt x="594476" y="1369590"/>
                  </a:cubicBezTo>
                  <a:cubicBezTo>
                    <a:pt x="592936" y="1371386"/>
                    <a:pt x="593239" y="1373462"/>
                    <a:pt x="594336" y="1375259"/>
                  </a:cubicBezTo>
                  <a:cubicBezTo>
                    <a:pt x="602360" y="1388344"/>
                    <a:pt x="603736" y="1404346"/>
                    <a:pt x="613509" y="1416872"/>
                  </a:cubicBezTo>
                  <a:cubicBezTo>
                    <a:pt x="622443" y="1428325"/>
                    <a:pt x="628694" y="1441643"/>
                    <a:pt x="635786" y="1454356"/>
                  </a:cubicBezTo>
                  <a:cubicBezTo>
                    <a:pt x="642247" y="1465949"/>
                    <a:pt x="651181" y="1476189"/>
                    <a:pt x="658995" y="1487012"/>
                  </a:cubicBezTo>
                  <a:cubicBezTo>
                    <a:pt x="660347" y="1486709"/>
                    <a:pt x="661724" y="1486382"/>
                    <a:pt x="663100" y="1486079"/>
                  </a:cubicBezTo>
                  <a:cubicBezTo>
                    <a:pt x="663100" y="1470101"/>
                    <a:pt x="663030" y="1454099"/>
                    <a:pt x="663147" y="1438121"/>
                  </a:cubicBezTo>
                  <a:cubicBezTo>
                    <a:pt x="663170" y="1435019"/>
                    <a:pt x="662913" y="1430610"/>
                    <a:pt x="666949" y="1430354"/>
                  </a:cubicBezTo>
                  <a:cubicBezTo>
                    <a:pt x="670937" y="1430097"/>
                    <a:pt x="671521" y="1434436"/>
                    <a:pt x="671847" y="1437585"/>
                  </a:cubicBezTo>
                  <a:cubicBezTo>
                    <a:pt x="675673" y="1474696"/>
                    <a:pt x="678098" y="1490954"/>
                    <a:pt x="669468" y="1495106"/>
                  </a:cubicBezTo>
                  <a:cubicBezTo>
                    <a:pt x="658645" y="1500308"/>
                    <a:pt x="662610" y="1507235"/>
                    <a:pt x="666645" y="1512694"/>
                  </a:cubicBezTo>
                  <a:cubicBezTo>
                    <a:pt x="678868" y="1529302"/>
                    <a:pt x="689785" y="1547006"/>
                    <a:pt x="704596" y="1561608"/>
                  </a:cubicBezTo>
                  <a:cubicBezTo>
                    <a:pt x="717869" y="1574693"/>
                    <a:pt x="712131" y="1586356"/>
                    <a:pt x="733684" y="1597226"/>
                  </a:cubicBezTo>
                  <a:lnTo>
                    <a:pt x="733427" y="1596993"/>
                  </a:lnTo>
                  <a:cubicBezTo>
                    <a:pt x="748822" y="1619829"/>
                    <a:pt x="758316" y="1647143"/>
                    <a:pt x="783834" y="1663144"/>
                  </a:cubicBezTo>
                  <a:cubicBezTo>
                    <a:pt x="786423" y="1656753"/>
                    <a:pt x="789082" y="1650525"/>
                    <a:pt x="791461" y="1644181"/>
                  </a:cubicBezTo>
                  <a:cubicBezTo>
                    <a:pt x="793957" y="1637510"/>
                    <a:pt x="798809" y="1640215"/>
                    <a:pt x="800139" y="1642548"/>
                  </a:cubicBezTo>
                  <a:cubicBezTo>
                    <a:pt x="802051" y="1645930"/>
                    <a:pt x="797106" y="1666853"/>
                    <a:pt x="793654" y="1667740"/>
                  </a:cubicBezTo>
                  <a:cubicBezTo>
                    <a:pt x="783927" y="1670235"/>
                    <a:pt x="788289" y="1676183"/>
                    <a:pt x="791788" y="1678726"/>
                  </a:cubicBezTo>
                  <a:cubicBezTo>
                    <a:pt x="795380" y="1681315"/>
                    <a:pt x="795357" y="1686587"/>
                    <a:pt x="800115" y="1688336"/>
                  </a:cubicBezTo>
                  <a:cubicBezTo>
                    <a:pt x="802215" y="1682272"/>
                    <a:pt x="804920" y="1674691"/>
                    <a:pt x="811312" y="1675111"/>
                  </a:cubicBezTo>
                  <a:cubicBezTo>
                    <a:pt x="820758" y="1675740"/>
                    <a:pt x="817446" y="1689059"/>
                    <a:pt x="823931" y="1705970"/>
                  </a:cubicBezTo>
                  <a:cubicBezTo>
                    <a:pt x="827196" y="1714461"/>
                    <a:pt x="824747" y="1723861"/>
                    <a:pt x="828176" y="1733471"/>
                  </a:cubicBezTo>
                  <a:cubicBezTo>
                    <a:pt x="832025" y="1728760"/>
                    <a:pt x="832981" y="1722508"/>
                    <a:pt x="839559" y="1724095"/>
                  </a:cubicBezTo>
                  <a:cubicBezTo>
                    <a:pt x="842778" y="1724864"/>
                    <a:pt x="843688" y="1727733"/>
                    <a:pt x="844341" y="1730556"/>
                  </a:cubicBezTo>
                  <a:cubicBezTo>
                    <a:pt x="847770" y="1745251"/>
                    <a:pt x="831768" y="1737740"/>
                    <a:pt x="835034" y="1746721"/>
                  </a:cubicBezTo>
                  <a:cubicBezTo>
                    <a:pt x="837086" y="1752389"/>
                    <a:pt x="841192" y="1756424"/>
                    <a:pt x="846673" y="1758383"/>
                  </a:cubicBezTo>
                  <a:cubicBezTo>
                    <a:pt x="850359" y="1759713"/>
                    <a:pt x="849496" y="1755608"/>
                    <a:pt x="850336" y="1753672"/>
                  </a:cubicBezTo>
                  <a:cubicBezTo>
                    <a:pt x="854161" y="1744924"/>
                    <a:pt x="859176" y="1747070"/>
                    <a:pt x="860645" y="1752272"/>
                  </a:cubicBezTo>
                  <a:cubicBezTo>
                    <a:pt x="861695" y="1755934"/>
                    <a:pt x="861532" y="1759363"/>
                    <a:pt x="858779" y="1762465"/>
                  </a:cubicBezTo>
                  <a:cubicBezTo>
                    <a:pt x="856727" y="1764775"/>
                    <a:pt x="851828" y="1762349"/>
                    <a:pt x="851105" y="1768483"/>
                  </a:cubicBezTo>
                  <a:cubicBezTo>
                    <a:pt x="863351" y="1775854"/>
                    <a:pt x="871399" y="1789150"/>
                    <a:pt x="884344" y="1796544"/>
                  </a:cubicBezTo>
                  <a:cubicBezTo>
                    <a:pt x="889943" y="1799740"/>
                    <a:pt x="891575" y="1810283"/>
                    <a:pt x="898433" y="1807531"/>
                  </a:cubicBezTo>
                  <a:cubicBezTo>
                    <a:pt x="904941" y="1804918"/>
                    <a:pt x="903378" y="1795471"/>
                    <a:pt x="905104" y="1788940"/>
                  </a:cubicBezTo>
                  <a:cubicBezTo>
                    <a:pt x="907693" y="1779143"/>
                    <a:pt x="915764" y="1782759"/>
                    <a:pt x="916744" y="1788940"/>
                  </a:cubicBezTo>
                  <a:cubicBezTo>
                    <a:pt x="917257" y="1792112"/>
                    <a:pt x="918283" y="1795635"/>
                    <a:pt x="917444" y="1798527"/>
                  </a:cubicBezTo>
                  <a:cubicBezTo>
                    <a:pt x="914225" y="1809630"/>
                    <a:pt x="920033" y="1820873"/>
                    <a:pt x="916207" y="1832023"/>
                  </a:cubicBezTo>
                  <a:cubicBezTo>
                    <a:pt x="914388" y="1837271"/>
                    <a:pt x="918307" y="1839137"/>
                    <a:pt x="923392" y="1840770"/>
                  </a:cubicBezTo>
                  <a:cubicBezTo>
                    <a:pt x="941306" y="1846508"/>
                    <a:pt x="953319" y="1864539"/>
                    <a:pt x="952642" y="1883223"/>
                  </a:cubicBezTo>
                  <a:cubicBezTo>
                    <a:pt x="952525" y="1886465"/>
                    <a:pt x="952012" y="1889731"/>
                    <a:pt x="952269" y="1892926"/>
                  </a:cubicBezTo>
                  <a:cubicBezTo>
                    <a:pt x="952922" y="1901323"/>
                    <a:pt x="959453" y="1912100"/>
                    <a:pt x="963605" y="1912053"/>
                  </a:cubicBezTo>
                  <a:cubicBezTo>
                    <a:pt x="988424" y="1911773"/>
                    <a:pt x="962136" y="1936755"/>
                    <a:pt x="967174" y="1954016"/>
                  </a:cubicBezTo>
                  <a:cubicBezTo>
                    <a:pt x="975851" y="1942517"/>
                    <a:pt x="982919" y="1930177"/>
                    <a:pt x="990803" y="1918374"/>
                  </a:cubicBezTo>
                  <a:cubicBezTo>
                    <a:pt x="1003842" y="1898804"/>
                    <a:pt x="983175" y="1884132"/>
                    <a:pt x="988587" y="1862393"/>
                  </a:cubicBezTo>
                  <a:cubicBezTo>
                    <a:pt x="991363" y="1851220"/>
                    <a:pt x="979956" y="1845365"/>
                    <a:pt x="975478" y="1823929"/>
                  </a:cubicBezTo>
                  <a:cubicBezTo>
                    <a:pt x="969623" y="1795798"/>
                    <a:pt x="953412" y="1790246"/>
                    <a:pt x="927824" y="1770116"/>
                  </a:cubicBezTo>
                  <a:cubicBezTo>
                    <a:pt x="919193" y="1763328"/>
                    <a:pt x="910609" y="1752715"/>
                    <a:pt x="900299" y="1751479"/>
                  </a:cubicBezTo>
                  <a:cubicBezTo>
                    <a:pt x="884811" y="1749636"/>
                    <a:pt x="879376" y="1736177"/>
                    <a:pt x="868133" y="1729926"/>
                  </a:cubicBezTo>
                  <a:cubicBezTo>
                    <a:pt x="862955" y="1727057"/>
                    <a:pt x="859899" y="1719616"/>
                    <a:pt x="863864" y="1712665"/>
                  </a:cubicBezTo>
                  <a:cubicBezTo>
                    <a:pt x="867410" y="1706437"/>
                    <a:pt x="873218" y="1708816"/>
                    <a:pt x="878863" y="1708490"/>
                  </a:cubicBezTo>
                  <a:cubicBezTo>
                    <a:pt x="888753" y="1707907"/>
                    <a:pt x="896310" y="1716420"/>
                    <a:pt x="905431" y="1714881"/>
                  </a:cubicBezTo>
                  <a:cubicBezTo>
                    <a:pt x="915228" y="1713225"/>
                    <a:pt x="924091" y="1710496"/>
                    <a:pt x="931602" y="1719943"/>
                  </a:cubicBezTo>
                  <a:cubicBezTo>
                    <a:pt x="933655" y="1722532"/>
                    <a:pt x="940303" y="1718940"/>
                    <a:pt x="940419" y="1725681"/>
                  </a:cubicBezTo>
                  <a:cubicBezTo>
                    <a:pt x="940513" y="1731302"/>
                    <a:pt x="933538" y="1728783"/>
                    <a:pt x="932115" y="1733308"/>
                  </a:cubicBezTo>
                  <a:cubicBezTo>
                    <a:pt x="938973" y="1738976"/>
                    <a:pt x="945668" y="1744714"/>
                    <a:pt x="952619" y="1750126"/>
                  </a:cubicBezTo>
                  <a:cubicBezTo>
                    <a:pt x="962882" y="1758104"/>
                    <a:pt x="964095" y="1743782"/>
                    <a:pt x="955278" y="1742918"/>
                  </a:cubicBezTo>
                  <a:cubicBezTo>
                    <a:pt x="946158" y="1742009"/>
                    <a:pt x="943825" y="1736947"/>
                    <a:pt x="946018" y="1731209"/>
                  </a:cubicBezTo>
                  <a:cubicBezTo>
                    <a:pt x="948513" y="1724654"/>
                    <a:pt x="955418" y="1724188"/>
                    <a:pt x="960550" y="1721575"/>
                  </a:cubicBezTo>
                  <a:cubicBezTo>
                    <a:pt x="963302" y="1720199"/>
                    <a:pt x="966777" y="1723092"/>
                    <a:pt x="966334" y="1726031"/>
                  </a:cubicBezTo>
                  <a:cubicBezTo>
                    <a:pt x="963978" y="1742125"/>
                    <a:pt x="978277" y="1739723"/>
                    <a:pt x="984318" y="1738860"/>
                  </a:cubicBezTo>
                  <a:cubicBezTo>
                    <a:pt x="1004192" y="1735991"/>
                    <a:pt x="1011679" y="1750593"/>
                    <a:pt x="1021383" y="1761929"/>
                  </a:cubicBezTo>
                  <a:cubicBezTo>
                    <a:pt x="1027098" y="1768600"/>
                    <a:pt x="1030433" y="1777231"/>
                    <a:pt x="1035705" y="1784368"/>
                  </a:cubicBezTo>
                  <a:cubicBezTo>
                    <a:pt x="1046132" y="1798480"/>
                    <a:pt x="1054599" y="1812779"/>
                    <a:pt x="1046481" y="1831020"/>
                  </a:cubicBezTo>
                  <a:cubicBezTo>
                    <a:pt x="1045268" y="1833749"/>
                    <a:pt x="1044942" y="1836525"/>
                    <a:pt x="1045968" y="1839300"/>
                  </a:cubicBezTo>
                  <a:cubicBezTo>
                    <a:pt x="1047041" y="1842169"/>
                    <a:pt x="1045828" y="1846321"/>
                    <a:pt x="1049794" y="1847604"/>
                  </a:cubicBezTo>
                  <a:cubicBezTo>
                    <a:pt x="1057655" y="1850147"/>
                    <a:pt x="1091570" y="1800743"/>
                    <a:pt x="1109204" y="1781919"/>
                  </a:cubicBezTo>
                  <a:cubicBezTo>
                    <a:pt x="1114173" y="1776624"/>
                    <a:pt x="1120377" y="1772775"/>
                    <a:pt x="1124623" y="1766734"/>
                  </a:cubicBezTo>
                  <a:cubicBezTo>
                    <a:pt x="1134583" y="1752599"/>
                    <a:pt x="1144146" y="1738207"/>
                    <a:pt x="1157862" y="1727057"/>
                  </a:cubicBezTo>
                  <a:cubicBezTo>
                    <a:pt x="1164370" y="1721762"/>
                    <a:pt x="1168942" y="1714298"/>
                    <a:pt x="1176056" y="1709353"/>
                  </a:cubicBezTo>
                  <a:cubicBezTo>
                    <a:pt x="1179205" y="1707160"/>
                    <a:pt x="1180884" y="1703101"/>
                    <a:pt x="1177945" y="1699882"/>
                  </a:cubicBezTo>
                  <a:cubicBezTo>
                    <a:pt x="1172067" y="1693445"/>
                    <a:pt x="1167379" y="1708326"/>
                    <a:pt x="1158748" y="1705457"/>
                  </a:cubicBezTo>
                  <a:cubicBezTo>
                    <a:pt x="1150537" y="1702728"/>
                    <a:pt x="1151774" y="1708140"/>
                    <a:pt x="1143260" y="1724864"/>
                  </a:cubicBezTo>
                  <a:cubicBezTo>
                    <a:pt x="1140228" y="1730812"/>
                    <a:pt x="1133533" y="1734078"/>
                    <a:pt x="1129474" y="1730183"/>
                  </a:cubicBezTo>
                  <a:cubicBezTo>
                    <a:pt x="1121030" y="1722089"/>
                    <a:pt x="1106289" y="1726637"/>
                    <a:pt x="1100457" y="1714438"/>
                  </a:cubicBezTo>
                  <a:cubicBezTo>
                    <a:pt x="1099897" y="1713295"/>
                    <a:pt x="1096865" y="1713038"/>
                    <a:pt x="1094929" y="1712875"/>
                  </a:cubicBezTo>
                  <a:cubicBezTo>
                    <a:pt x="1081307" y="1711802"/>
                    <a:pt x="1068781" y="1708000"/>
                    <a:pt x="1058821" y="1698110"/>
                  </a:cubicBezTo>
                  <a:cubicBezTo>
                    <a:pt x="1050960" y="1690272"/>
                    <a:pt x="1038761" y="1706017"/>
                    <a:pt x="1034982" y="1689852"/>
                  </a:cubicBezTo>
                  <a:cubicBezTo>
                    <a:pt x="1031786" y="1676207"/>
                    <a:pt x="1032603" y="1691952"/>
                    <a:pt x="999620" y="1660532"/>
                  </a:cubicBezTo>
                  <a:cubicBezTo>
                    <a:pt x="976598" y="1638582"/>
                    <a:pt x="948420" y="1638419"/>
                    <a:pt x="939300" y="1618732"/>
                  </a:cubicBezTo>
                  <a:cubicBezTo>
                    <a:pt x="936991" y="1613717"/>
                    <a:pt x="932769" y="1600352"/>
                    <a:pt x="919636" y="1606580"/>
                  </a:cubicBezTo>
                  <a:cubicBezTo>
                    <a:pt x="910189" y="1611058"/>
                    <a:pt x="905058" y="1606836"/>
                    <a:pt x="906574" y="1596246"/>
                  </a:cubicBezTo>
                  <a:cubicBezTo>
                    <a:pt x="910446" y="1569445"/>
                    <a:pt x="912942" y="1564103"/>
                    <a:pt x="918493" y="1563777"/>
                  </a:cubicBezTo>
                  <a:cubicBezTo>
                    <a:pt x="923252" y="1563497"/>
                    <a:pt x="925211" y="1567556"/>
                    <a:pt x="927170" y="1571148"/>
                  </a:cubicBezTo>
                  <a:cubicBezTo>
                    <a:pt x="929526" y="1575486"/>
                    <a:pt x="925771" y="1580688"/>
                    <a:pt x="929013" y="1585097"/>
                  </a:cubicBezTo>
                  <a:cubicBezTo>
                    <a:pt x="937877" y="1570821"/>
                    <a:pt x="944478" y="1570775"/>
                    <a:pt x="954881" y="1584863"/>
                  </a:cubicBezTo>
                  <a:cubicBezTo>
                    <a:pt x="964072" y="1597319"/>
                    <a:pt x="960153" y="1602031"/>
                    <a:pt x="980120" y="1616423"/>
                  </a:cubicBezTo>
                  <a:cubicBezTo>
                    <a:pt x="989707" y="1623327"/>
                    <a:pt x="1001440" y="1625800"/>
                    <a:pt x="1010653" y="1633054"/>
                  </a:cubicBezTo>
                  <a:cubicBezTo>
                    <a:pt x="1025418" y="1644694"/>
                    <a:pt x="1042423" y="1650385"/>
                    <a:pt x="1060967" y="1652205"/>
                  </a:cubicBezTo>
                  <a:cubicBezTo>
                    <a:pt x="1066565" y="1652741"/>
                    <a:pt x="1073259" y="1652275"/>
                    <a:pt x="1076735" y="1657196"/>
                  </a:cubicBezTo>
                  <a:cubicBezTo>
                    <a:pt x="1082520" y="1665407"/>
                    <a:pt x="1089121" y="1664054"/>
                    <a:pt x="1095652" y="1659855"/>
                  </a:cubicBezTo>
                  <a:cubicBezTo>
                    <a:pt x="1101460" y="1656123"/>
                    <a:pt x="1104702" y="1658456"/>
                    <a:pt x="1107548" y="1663005"/>
                  </a:cubicBezTo>
                  <a:cubicBezTo>
                    <a:pt x="1114803" y="1674621"/>
                    <a:pt x="1138338" y="1681549"/>
                    <a:pt x="1150607" y="1675927"/>
                  </a:cubicBezTo>
                  <a:cubicBezTo>
                    <a:pt x="1154596" y="1674108"/>
                    <a:pt x="1155016" y="1672335"/>
                    <a:pt x="1153430" y="1668579"/>
                  </a:cubicBezTo>
                  <a:cubicBezTo>
                    <a:pt x="1150491" y="1661628"/>
                    <a:pt x="1157675" y="1655237"/>
                    <a:pt x="1154969" y="1647913"/>
                  </a:cubicBezTo>
                  <a:cubicBezTo>
                    <a:pt x="1154316" y="1646140"/>
                    <a:pt x="1159191" y="1645557"/>
                    <a:pt x="1158981" y="1646210"/>
                  </a:cubicBezTo>
                  <a:cubicBezTo>
                    <a:pt x="1155949" y="1655657"/>
                    <a:pt x="1170504" y="1660812"/>
                    <a:pt x="1164743" y="1670562"/>
                  </a:cubicBezTo>
                  <a:cubicBezTo>
                    <a:pt x="1163063" y="1673408"/>
                    <a:pt x="1160661" y="1678050"/>
                    <a:pt x="1166072" y="1677140"/>
                  </a:cubicBezTo>
                  <a:cubicBezTo>
                    <a:pt x="1174446" y="1675717"/>
                    <a:pt x="1183333" y="1678773"/>
                    <a:pt x="1191078" y="1674807"/>
                  </a:cubicBezTo>
                  <a:cubicBezTo>
                    <a:pt x="1211558" y="1664334"/>
                    <a:pt x="1228212" y="1648449"/>
                    <a:pt x="1246150" y="1634431"/>
                  </a:cubicBezTo>
                  <a:cubicBezTo>
                    <a:pt x="1249905" y="1631491"/>
                    <a:pt x="1256016" y="1626920"/>
                    <a:pt x="1253171" y="1621601"/>
                  </a:cubicBezTo>
                  <a:cubicBezTo>
                    <a:pt x="1245240" y="1606836"/>
                    <a:pt x="1226533" y="1619385"/>
                    <a:pt x="1217552" y="1602661"/>
                  </a:cubicBezTo>
                  <a:cubicBezTo>
                    <a:pt x="1210648" y="1608702"/>
                    <a:pt x="1205213" y="1619269"/>
                    <a:pt x="1195883" y="1613251"/>
                  </a:cubicBezTo>
                  <a:cubicBezTo>
                    <a:pt x="1193550" y="1611735"/>
                    <a:pt x="1140787" y="1582344"/>
                    <a:pt x="1128308" y="1570285"/>
                  </a:cubicBezTo>
                  <a:cubicBezTo>
                    <a:pt x="1110207" y="1552744"/>
                    <a:pt x="1087885" y="1539332"/>
                    <a:pt x="1078344" y="1514093"/>
                  </a:cubicBezTo>
                  <a:cubicBezTo>
                    <a:pt x="1076408" y="1508938"/>
                    <a:pt x="1073843" y="1503620"/>
                    <a:pt x="1067755" y="1501427"/>
                  </a:cubicBezTo>
                  <a:cubicBezTo>
                    <a:pt x="1057958" y="1497905"/>
                    <a:pt x="1040067" y="1470101"/>
                    <a:pt x="1029967" y="1464456"/>
                  </a:cubicBezTo>
                  <a:cubicBezTo>
                    <a:pt x="1006851" y="1451533"/>
                    <a:pt x="1017114" y="1454193"/>
                    <a:pt x="976598" y="1401920"/>
                  </a:cubicBezTo>
                  <a:cubicBezTo>
                    <a:pt x="966777" y="1389277"/>
                    <a:pt x="951056" y="1376891"/>
                    <a:pt x="962882" y="1365182"/>
                  </a:cubicBezTo>
                  <a:cubicBezTo>
                    <a:pt x="968224" y="1359887"/>
                    <a:pt x="972912" y="1366255"/>
                    <a:pt x="977041" y="1369987"/>
                  </a:cubicBezTo>
                  <a:cubicBezTo>
                    <a:pt x="988984" y="1380787"/>
                    <a:pt x="1000343" y="1392030"/>
                    <a:pt x="1010583" y="1404626"/>
                  </a:cubicBezTo>
                  <a:cubicBezTo>
                    <a:pt x="1019120" y="1415122"/>
                    <a:pt x="1029874" y="1424126"/>
                    <a:pt x="1044359" y="1427158"/>
                  </a:cubicBezTo>
                  <a:cubicBezTo>
                    <a:pt x="1033163" y="1400100"/>
                    <a:pt x="1018351" y="1392590"/>
                    <a:pt x="991316" y="1343092"/>
                  </a:cubicBezTo>
                  <a:cubicBezTo>
                    <a:pt x="978300" y="1319277"/>
                    <a:pt x="971303" y="1292942"/>
                    <a:pt x="958893" y="1268917"/>
                  </a:cubicBezTo>
                  <a:cubicBezTo>
                    <a:pt x="956304" y="1263901"/>
                    <a:pt x="948887" y="1262292"/>
                    <a:pt x="949097" y="1255901"/>
                  </a:cubicBezTo>
                  <a:cubicBezTo>
                    <a:pt x="949610" y="1240086"/>
                    <a:pt x="938203" y="1227327"/>
                    <a:pt x="938413" y="1211629"/>
                  </a:cubicBezTo>
                  <a:cubicBezTo>
                    <a:pt x="938460" y="1207710"/>
                    <a:pt x="935148" y="1205424"/>
                    <a:pt x="932442" y="1202881"/>
                  </a:cubicBezTo>
                  <a:cubicBezTo>
                    <a:pt x="916534" y="1187883"/>
                    <a:pt x="893885" y="1142701"/>
                    <a:pt x="888846" y="1131715"/>
                  </a:cubicBezTo>
                  <a:cubicBezTo>
                    <a:pt x="878303" y="1108785"/>
                    <a:pt x="864867" y="1086626"/>
                    <a:pt x="859642" y="1061877"/>
                  </a:cubicBezTo>
                  <a:cubicBezTo>
                    <a:pt x="850919" y="1020404"/>
                    <a:pt x="834521" y="980914"/>
                    <a:pt x="828969" y="938648"/>
                  </a:cubicBezTo>
                  <a:cubicBezTo>
                    <a:pt x="825517" y="912313"/>
                    <a:pt x="817610" y="886701"/>
                    <a:pt x="816816" y="859783"/>
                  </a:cubicBezTo>
                  <a:cubicBezTo>
                    <a:pt x="816560" y="850850"/>
                    <a:pt x="812594" y="841683"/>
                    <a:pt x="810822" y="832399"/>
                  </a:cubicBezTo>
                  <a:cubicBezTo>
                    <a:pt x="808303" y="852832"/>
                    <a:pt x="808186" y="873569"/>
                    <a:pt x="814717" y="892276"/>
                  </a:cubicBezTo>
                  <a:cubicBezTo>
                    <a:pt x="827243" y="928244"/>
                    <a:pt x="823138" y="957215"/>
                    <a:pt x="820479" y="995866"/>
                  </a:cubicBezTo>
                  <a:cubicBezTo>
                    <a:pt x="820269" y="999085"/>
                    <a:pt x="821015" y="1003260"/>
                    <a:pt x="817026" y="1003820"/>
                  </a:cubicBezTo>
                  <a:cubicBezTo>
                    <a:pt x="812734" y="1004426"/>
                    <a:pt x="812968" y="999924"/>
                    <a:pt x="811825" y="997009"/>
                  </a:cubicBezTo>
                  <a:cubicBezTo>
                    <a:pt x="786446" y="931720"/>
                    <a:pt x="787566" y="949681"/>
                    <a:pt x="782528" y="840003"/>
                  </a:cubicBezTo>
                  <a:cubicBezTo>
                    <a:pt x="779915" y="782948"/>
                    <a:pt x="780452" y="866268"/>
                    <a:pt x="785140" y="741359"/>
                  </a:cubicBezTo>
                  <a:cubicBezTo>
                    <a:pt x="785327" y="736670"/>
                    <a:pt x="785490" y="731492"/>
                    <a:pt x="778002" y="731329"/>
                  </a:cubicBezTo>
                  <a:cubicBezTo>
                    <a:pt x="774014" y="731235"/>
                    <a:pt x="771121" y="728366"/>
                    <a:pt x="772544" y="723771"/>
                  </a:cubicBezTo>
                  <a:cubicBezTo>
                    <a:pt x="776043" y="712412"/>
                    <a:pt x="784907" y="727293"/>
                    <a:pt x="786026" y="718430"/>
                  </a:cubicBezTo>
                  <a:cubicBezTo>
                    <a:pt x="787053" y="710452"/>
                    <a:pt x="791088" y="702755"/>
                    <a:pt x="789152" y="694544"/>
                  </a:cubicBezTo>
                  <a:cubicBezTo>
                    <a:pt x="788196" y="690485"/>
                    <a:pt x="790995" y="683534"/>
                    <a:pt x="785887" y="682974"/>
                  </a:cubicBezTo>
                  <a:cubicBezTo>
                    <a:pt x="773780" y="681645"/>
                    <a:pt x="768182" y="692305"/>
                    <a:pt x="765570" y="695477"/>
                  </a:cubicBezTo>
                  <a:cubicBezTo>
                    <a:pt x="752298" y="711525"/>
                    <a:pt x="747096" y="719666"/>
                    <a:pt x="740751" y="713834"/>
                  </a:cubicBezTo>
                  <a:cubicBezTo>
                    <a:pt x="730045" y="703991"/>
                    <a:pt x="751411" y="689739"/>
                    <a:pt x="753977" y="689296"/>
                  </a:cubicBezTo>
                  <a:cubicBezTo>
                    <a:pt x="766340" y="687080"/>
                    <a:pt x="770118" y="666716"/>
                    <a:pt x="786586" y="674321"/>
                  </a:cubicBezTo>
                  <a:cubicBezTo>
                    <a:pt x="786773" y="674414"/>
                    <a:pt x="788709" y="672011"/>
                    <a:pt x="788849" y="670682"/>
                  </a:cubicBezTo>
                  <a:cubicBezTo>
                    <a:pt x="789082" y="668349"/>
                    <a:pt x="793094" y="638632"/>
                    <a:pt x="783950" y="638142"/>
                  </a:cubicBezTo>
                  <a:cubicBezTo>
                    <a:pt x="778352" y="637839"/>
                    <a:pt x="771728" y="641665"/>
                    <a:pt x="768812" y="649992"/>
                  </a:cubicBezTo>
                  <a:cubicBezTo>
                    <a:pt x="765640" y="659042"/>
                    <a:pt x="759855" y="666483"/>
                    <a:pt x="752857" y="672594"/>
                  </a:cubicBezTo>
                  <a:cubicBezTo>
                    <a:pt x="739445" y="684327"/>
                    <a:pt x="734127" y="700679"/>
                    <a:pt x="726732" y="715864"/>
                  </a:cubicBezTo>
                  <a:cubicBezTo>
                    <a:pt x="725496" y="718406"/>
                    <a:pt x="722697" y="722045"/>
                    <a:pt x="725403" y="724658"/>
                  </a:cubicBezTo>
                  <a:cubicBezTo>
                    <a:pt x="727922" y="727107"/>
                    <a:pt x="731444" y="725287"/>
                    <a:pt x="734407" y="723794"/>
                  </a:cubicBezTo>
                  <a:cubicBezTo>
                    <a:pt x="741381" y="720319"/>
                    <a:pt x="745090" y="723165"/>
                    <a:pt x="741591" y="731725"/>
                  </a:cubicBezTo>
                  <a:cubicBezTo>
                    <a:pt x="740215" y="735061"/>
                    <a:pt x="739888" y="739073"/>
                    <a:pt x="736529" y="741172"/>
                  </a:cubicBezTo>
                  <a:cubicBezTo>
                    <a:pt x="722650" y="749756"/>
                    <a:pt x="720248" y="767320"/>
                    <a:pt x="707605" y="777467"/>
                  </a:cubicBezTo>
                  <a:cubicBezTo>
                    <a:pt x="696619" y="786284"/>
                    <a:pt x="704083" y="817424"/>
                    <a:pt x="720924" y="786960"/>
                  </a:cubicBezTo>
                  <a:cubicBezTo>
                    <a:pt x="725473" y="778750"/>
                    <a:pt x="751948" y="731958"/>
                    <a:pt x="760928" y="738023"/>
                  </a:cubicBezTo>
                  <a:cubicBezTo>
                    <a:pt x="770235" y="744321"/>
                    <a:pt x="731561" y="782669"/>
                    <a:pt x="714230" y="825495"/>
                  </a:cubicBezTo>
                  <a:cubicBezTo>
                    <a:pt x="709332" y="837577"/>
                    <a:pt x="698368" y="837204"/>
                    <a:pt x="703523" y="856494"/>
                  </a:cubicBezTo>
                  <a:cubicBezTo>
                    <a:pt x="709192" y="849193"/>
                    <a:pt x="713693" y="843082"/>
                    <a:pt x="718522" y="837251"/>
                  </a:cubicBezTo>
                  <a:cubicBezTo>
                    <a:pt x="720971" y="834312"/>
                    <a:pt x="723444" y="828783"/>
                    <a:pt x="727736" y="831373"/>
                  </a:cubicBezTo>
                  <a:cubicBezTo>
                    <a:pt x="731421" y="833589"/>
                    <a:pt x="729228" y="839303"/>
                    <a:pt x="727619" y="842592"/>
                  </a:cubicBezTo>
                  <a:cubicBezTo>
                    <a:pt x="723514" y="851013"/>
                    <a:pt x="720901" y="859690"/>
                    <a:pt x="718708" y="868787"/>
                  </a:cubicBezTo>
                  <a:cubicBezTo>
                    <a:pt x="716399" y="877931"/>
                    <a:pt x="718872" y="882153"/>
                    <a:pt x="728132" y="882596"/>
                  </a:cubicBezTo>
                  <a:close/>
                  <a:moveTo>
                    <a:pt x="5432183" y="785678"/>
                  </a:moveTo>
                  <a:cubicBezTo>
                    <a:pt x="5414642" y="790576"/>
                    <a:pt x="5427238" y="754095"/>
                    <a:pt x="5408461" y="772125"/>
                  </a:cubicBezTo>
                  <a:cubicBezTo>
                    <a:pt x="5406292" y="774201"/>
                    <a:pt x="5401650" y="776627"/>
                    <a:pt x="5399900" y="775694"/>
                  </a:cubicBezTo>
                  <a:cubicBezTo>
                    <a:pt x="5388051" y="769303"/>
                    <a:pt x="5377624" y="774761"/>
                    <a:pt x="5366895" y="778447"/>
                  </a:cubicBezTo>
                  <a:cubicBezTo>
                    <a:pt x="5364725" y="779193"/>
                    <a:pt x="5360037" y="777257"/>
                    <a:pt x="5361436" y="782272"/>
                  </a:cubicBezTo>
                  <a:cubicBezTo>
                    <a:pt x="5362370" y="785608"/>
                    <a:pt x="5365448" y="785514"/>
                    <a:pt x="5368527" y="784511"/>
                  </a:cubicBezTo>
                  <a:cubicBezTo>
                    <a:pt x="5383876" y="779543"/>
                    <a:pt x="5401907" y="772312"/>
                    <a:pt x="5396938" y="787940"/>
                  </a:cubicBezTo>
                  <a:cubicBezTo>
                    <a:pt x="5388308" y="815045"/>
                    <a:pt x="5387491" y="820153"/>
                    <a:pt x="5377834" y="819337"/>
                  </a:cubicBezTo>
                  <a:cubicBezTo>
                    <a:pt x="5344385" y="816537"/>
                    <a:pt x="5366078" y="848097"/>
                    <a:pt x="5358754" y="884205"/>
                  </a:cubicBezTo>
                  <a:cubicBezTo>
                    <a:pt x="5356165" y="896941"/>
                    <a:pt x="5358054" y="908581"/>
                    <a:pt x="5358171" y="923906"/>
                  </a:cubicBezTo>
                  <a:cubicBezTo>
                    <a:pt x="5392623" y="870420"/>
                    <a:pt x="5345248" y="877068"/>
                    <a:pt x="5389101" y="827874"/>
                  </a:cubicBezTo>
                  <a:cubicBezTo>
                    <a:pt x="5391783" y="824865"/>
                    <a:pt x="5395888" y="823908"/>
                    <a:pt x="5399201" y="825308"/>
                  </a:cubicBezTo>
                  <a:cubicBezTo>
                    <a:pt x="5419401" y="833915"/>
                    <a:pt x="5441187" y="840003"/>
                    <a:pt x="5451987" y="862512"/>
                  </a:cubicBezTo>
                  <a:cubicBezTo>
                    <a:pt x="5455276" y="869347"/>
                    <a:pt x="5455112" y="876625"/>
                    <a:pt x="5457982" y="883366"/>
                  </a:cubicBezTo>
                  <a:cubicBezTo>
                    <a:pt x="5463043" y="895238"/>
                    <a:pt x="5458985" y="906295"/>
                    <a:pt x="5453153" y="916675"/>
                  </a:cubicBezTo>
                  <a:cubicBezTo>
                    <a:pt x="5444943" y="931253"/>
                    <a:pt x="5429734" y="925305"/>
                    <a:pt x="5431600" y="909840"/>
                  </a:cubicBezTo>
                  <a:cubicBezTo>
                    <a:pt x="5432626" y="901303"/>
                    <a:pt x="5431460" y="892976"/>
                    <a:pt x="5430760" y="884579"/>
                  </a:cubicBezTo>
                  <a:cubicBezTo>
                    <a:pt x="5429734" y="872356"/>
                    <a:pt x="5418865" y="871400"/>
                    <a:pt x="5410793" y="867761"/>
                  </a:cubicBezTo>
                  <a:cubicBezTo>
                    <a:pt x="5406245" y="865708"/>
                    <a:pt x="5399854" y="863725"/>
                    <a:pt x="5396215" y="869020"/>
                  </a:cubicBezTo>
                  <a:cubicBezTo>
                    <a:pt x="5386279" y="883506"/>
                    <a:pt x="5369670" y="894375"/>
                    <a:pt x="5370837" y="915112"/>
                  </a:cubicBezTo>
                  <a:cubicBezTo>
                    <a:pt x="5371023" y="918494"/>
                    <a:pt x="5367874" y="923649"/>
                    <a:pt x="5371350" y="924979"/>
                  </a:cubicBezTo>
                  <a:cubicBezTo>
                    <a:pt x="5376435" y="926938"/>
                    <a:pt x="5379304" y="921736"/>
                    <a:pt x="5380657" y="917538"/>
                  </a:cubicBezTo>
                  <a:cubicBezTo>
                    <a:pt x="5388821" y="892649"/>
                    <a:pt x="5414362" y="872029"/>
                    <a:pt x="5420334" y="897758"/>
                  </a:cubicBezTo>
                  <a:cubicBezTo>
                    <a:pt x="5424462" y="915555"/>
                    <a:pt x="5423786" y="933073"/>
                    <a:pt x="5410654" y="947955"/>
                  </a:cubicBezTo>
                  <a:cubicBezTo>
                    <a:pt x="5408088" y="950870"/>
                    <a:pt x="5404542" y="953669"/>
                    <a:pt x="5404846" y="958265"/>
                  </a:cubicBezTo>
                  <a:cubicBezTo>
                    <a:pt x="5408461" y="1012497"/>
                    <a:pt x="5400647" y="977951"/>
                    <a:pt x="5412427" y="1065073"/>
                  </a:cubicBezTo>
                  <a:cubicBezTo>
                    <a:pt x="5412963" y="1069038"/>
                    <a:pt x="5414502" y="1075383"/>
                    <a:pt x="5419097" y="1075826"/>
                  </a:cubicBezTo>
                  <a:cubicBezTo>
                    <a:pt x="5424369" y="1076316"/>
                    <a:pt x="5424206" y="1069762"/>
                    <a:pt x="5425886" y="1066029"/>
                  </a:cubicBezTo>
                  <a:cubicBezTo>
                    <a:pt x="5428055" y="1061178"/>
                    <a:pt x="5428894" y="1056116"/>
                    <a:pt x="5428334" y="1050634"/>
                  </a:cubicBezTo>
                  <a:cubicBezTo>
                    <a:pt x="5424999" y="1018678"/>
                    <a:pt x="5427425" y="987095"/>
                    <a:pt x="5435425" y="956002"/>
                  </a:cubicBezTo>
                  <a:cubicBezTo>
                    <a:pt x="5437455" y="948095"/>
                    <a:pt x="5439997" y="940187"/>
                    <a:pt x="5449071" y="937551"/>
                  </a:cubicBezTo>
                  <a:cubicBezTo>
                    <a:pt x="5465026" y="932933"/>
                    <a:pt x="5481774" y="928711"/>
                    <a:pt x="5497868" y="931440"/>
                  </a:cubicBezTo>
                  <a:cubicBezTo>
                    <a:pt x="5522430" y="935615"/>
                    <a:pt x="5579415" y="915788"/>
                    <a:pt x="5563531" y="882316"/>
                  </a:cubicBezTo>
                  <a:cubicBezTo>
                    <a:pt x="5556159" y="866781"/>
                    <a:pt x="5576103" y="862046"/>
                    <a:pt x="5558982" y="852692"/>
                  </a:cubicBezTo>
                  <a:cubicBezTo>
                    <a:pt x="5542421" y="843642"/>
                    <a:pt x="5536076" y="828107"/>
                    <a:pt x="5533207" y="810566"/>
                  </a:cubicBezTo>
                  <a:cubicBezTo>
                    <a:pt x="5527655" y="813878"/>
                    <a:pt x="5531108" y="825121"/>
                    <a:pt x="5522220" y="824538"/>
                  </a:cubicBezTo>
                  <a:cubicBezTo>
                    <a:pt x="5514523" y="824025"/>
                    <a:pt x="5519002" y="814648"/>
                    <a:pt x="5514266" y="810170"/>
                  </a:cubicBezTo>
                  <a:cubicBezTo>
                    <a:pt x="5512470" y="814578"/>
                    <a:pt x="5513194" y="822532"/>
                    <a:pt x="5505729" y="819500"/>
                  </a:cubicBezTo>
                  <a:cubicBezTo>
                    <a:pt x="5496329" y="815674"/>
                    <a:pt x="5502860" y="804012"/>
                    <a:pt x="5508645" y="792629"/>
                  </a:cubicBezTo>
                  <a:cubicBezTo>
                    <a:pt x="5510114" y="789736"/>
                    <a:pt x="5514756" y="788033"/>
                    <a:pt x="5511794" y="783438"/>
                  </a:cubicBezTo>
                  <a:cubicBezTo>
                    <a:pt x="5502650" y="785654"/>
                    <a:pt x="5505123" y="794471"/>
                    <a:pt x="5498662" y="791696"/>
                  </a:cubicBezTo>
                  <a:cubicBezTo>
                    <a:pt x="5490078" y="787987"/>
                    <a:pt x="5506802" y="771052"/>
                    <a:pt x="5490847" y="774901"/>
                  </a:cubicBezTo>
                  <a:cubicBezTo>
                    <a:pt x="5482613" y="776884"/>
                    <a:pt x="5482590" y="787240"/>
                    <a:pt x="5474216" y="789690"/>
                  </a:cubicBezTo>
                  <a:cubicBezTo>
                    <a:pt x="5474216" y="779403"/>
                    <a:pt x="5474216" y="770026"/>
                    <a:pt x="5474216" y="760066"/>
                  </a:cubicBezTo>
                  <a:cubicBezTo>
                    <a:pt x="5462203" y="764591"/>
                    <a:pt x="5461434" y="785211"/>
                    <a:pt x="5452966" y="781829"/>
                  </a:cubicBezTo>
                  <a:cubicBezTo>
                    <a:pt x="5443986" y="778237"/>
                    <a:pt x="5459521" y="763215"/>
                    <a:pt x="5449491" y="759623"/>
                  </a:cubicBezTo>
                  <a:cubicBezTo>
                    <a:pt x="5443566" y="757477"/>
                    <a:pt x="5440347" y="761862"/>
                    <a:pt x="5438458" y="766527"/>
                  </a:cubicBezTo>
                  <a:cubicBezTo>
                    <a:pt x="5435869" y="772895"/>
                    <a:pt x="5433956" y="779520"/>
                    <a:pt x="5431740" y="786027"/>
                  </a:cubicBezTo>
                  <a:lnTo>
                    <a:pt x="5432183" y="785678"/>
                  </a:lnTo>
                  <a:close/>
                  <a:moveTo>
                    <a:pt x="128428" y="2310387"/>
                  </a:moveTo>
                  <a:lnTo>
                    <a:pt x="128381" y="2310457"/>
                  </a:lnTo>
                  <a:cubicBezTo>
                    <a:pt x="127495" y="2291539"/>
                    <a:pt x="135729" y="2273882"/>
                    <a:pt x="135985" y="2255058"/>
                  </a:cubicBezTo>
                  <a:cubicBezTo>
                    <a:pt x="136009" y="2252352"/>
                    <a:pt x="139647" y="2251046"/>
                    <a:pt x="142377" y="2249973"/>
                  </a:cubicBezTo>
                  <a:cubicBezTo>
                    <a:pt x="194370" y="2229680"/>
                    <a:pt x="193553" y="2231429"/>
                    <a:pt x="201507" y="2224618"/>
                  </a:cubicBezTo>
                  <a:cubicBezTo>
                    <a:pt x="190614" y="2225108"/>
                    <a:pt x="184386" y="2219556"/>
                    <a:pt x="176479" y="2217247"/>
                  </a:cubicBezTo>
                  <a:cubicBezTo>
                    <a:pt x="186322" y="2198446"/>
                    <a:pt x="205636" y="2197910"/>
                    <a:pt x="221661" y="2191612"/>
                  </a:cubicBezTo>
                  <a:cubicBezTo>
                    <a:pt x="222757" y="2191169"/>
                    <a:pt x="225463" y="2192079"/>
                    <a:pt x="225906" y="2193035"/>
                  </a:cubicBezTo>
                  <a:cubicBezTo>
                    <a:pt x="232087" y="2206634"/>
                    <a:pt x="239225" y="2197047"/>
                    <a:pt x="248835" y="2193945"/>
                  </a:cubicBezTo>
                  <a:cubicBezTo>
                    <a:pt x="239318" y="2190189"/>
                    <a:pt x="241254" y="2181115"/>
                    <a:pt x="237592" y="2177243"/>
                  </a:cubicBezTo>
                  <a:cubicBezTo>
                    <a:pt x="225743" y="2164647"/>
                    <a:pt x="241721" y="2163411"/>
                    <a:pt x="267752" y="2150979"/>
                  </a:cubicBezTo>
                  <a:cubicBezTo>
                    <a:pt x="276686" y="2146710"/>
                    <a:pt x="287229" y="2143888"/>
                    <a:pt x="288162" y="2131082"/>
                  </a:cubicBezTo>
                  <a:cubicBezTo>
                    <a:pt x="288372" y="2128189"/>
                    <a:pt x="290565" y="2126300"/>
                    <a:pt x="293714" y="2125390"/>
                  </a:cubicBezTo>
                  <a:cubicBezTo>
                    <a:pt x="316923" y="2118603"/>
                    <a:pt x="336307" y="2103651"/>
                    <a:pt x="358559" y="2094624"/>
                  </a:cubicBezTo>
                  <a:cubicBezTo>
                    <a:pt x="364227" y="2092338"/>
                    <a:pt x="368729" y="2085107"/>
                    <a:pt x="364204" y="2078692"/>
                  </a:cubicBezTo>
                  <a:cubicBezTo>
                    <a:pt x="359726" y="2072348"/>
                    <a:pt x="353404" y="2071904"/>
                    <a:pt x="348763" y="2079882"/>
                  </a:cubicBezTo>
                  <a:cubicBezTo>
                    <a:pt x="347013" y="2082891"/>
                    <a:pt x="344191" y="2082821"/>
                    <a:pt x="341298" y="2081654"/>
                  </a:cubicBezTo>
                  <a:cubicBezTo>
                    <a:pt x="331268" y="2077666"/>
                    <a:pt x="350792" y="2065956"/>
                    <a:pt x="329565" y="2065350"/>
                  </a:cubicBezTo>
                  <a:cubicBezTo>
                    <a:pt x="327070" y="2065280"/>
                    <a:pt x="323967" y="2061874"/>
                    <a:pt x="322404" y="2059239"/>
                  </a:cubicBezTo>
                  <a:cubicBezTo>
                    <a:pt x="317716" y="2051308"/>
                    <a:pt x="308479" y="2048579"/>
                    <a:pt x="303021" y="2041348"/>
                  </a:cubicBezTo>
                  <a:cubicBezTo>
                    <a:pt x="291731" y="2026373"/>
                    <a:pt x="284220" y="2059892"/>
                    <a:pt x="263577" y="2065000"/>
                  </a:cubicBezTo>
                  <a:cubicBezTo>
                    <a:pt x="273117" y="2060078"/>
                    <a:pt x="285620" y="2062387"/>
                    <a:pt x="292314" y="2051821"/>
                  </a:cubicBezTo>
                  <a:cubicBezTo>
                    <a:pt x="300338" y="2039178"/>
                    <a:pt x="303347" y="2071321"/>
                    <a:pt x="292034" y="2073561"/>
                  </a:cubicBezTo>
                  <a:cubicBezTo>
                    <a:pt x="278319" y="2076290"/>
                    <a:pt x="271275" y="2088512"/>
                    <a:pt x="258935" y="2092408"/>
                  </a:cubicBezTo>
                  <a:cubicBezTo>
                    <a:pt x="255716" y="2093411"/>
                    <a:pt x="249278" y="2094554"/>
                    <a:pt x="251378" y="2099802"/>
                  </a:cubicBezTo>
                  <a:cubicBezTo>
                    <a:pt x="253827" y="2105890"/>
                    <a:pt x="263157" y="2095510"/>
                    <a:pt x="269292" y="2099989"/>
                  </a:cubicBezTo>
                  <a:cubicBezTo>
                    <a:pt x="275590" y="2104584"/>
                    <a:pt x="256813" y="2123291"/>
                    <a:pt x="242794" y="2122125"/>
                  </a:cubicBezTo>
                  <a:cubicBezTo>
                    <a:pt x="232600" y="2121285"/>
                    <a:pt x="224903" y="2124807"/>
                    <a:pt x="217975" y="2134277"/>
                  </a:cubicBezTo>
                  <a:cubicBezTo>
                    <a:pt x="222897" y="2133834"/>
                    <a:pt x="226396" y="2133601"/>
                    <a:pt x="229871" y="2133158"/>
                  </a:cubicBezTo>
                  <a:cubicBezTo>
                    <a:pt x="233160" y="2132738"/>
                    <a:pt x="237079" y="2128469"/>
                    <a:pt x="239482" y="2133274"/>
                  </a:cubicBezTo>
                  <a:cubicBezTo>
                    <a:pt x="241558" y="2137426"/>
                    <a:pt x="236939" y="2139806"/>
                    <a:pt x="234257" y="2141672"/>
                  </a:cubicBezTo>
                  <a:cubicBezTo>
                    <a:pt x="221917" y="2150256"/>
                    <a:pt x="215106" y="2166420"/>
                    <a:pt x="197892" y="2168380"/>
                  </a:cubicBezTo>
                  <a:cubicBezTo>
                    <a:pt x="197262" y="2168450"/>
                    <a:pt x="196469" y="2169313"/>
                    <a:pt x="196166" y="2169966"/>
                  </a:cubicBezTo>
                  <a:cubicBezTo>
                    <a:pt x="189798" y="2184078"/>
                    <a:pt x="175429" y="2187063"/>
                    <a:pt x="163580" y="2193525"/>
                  </a:cubicBezTo>
                  <a:cubicBezTo>
                    <a:pt x="129058" y="2212279"/>
                    <a:pt x="128754" y="2211229"/>
                    <a:pt x="129477" y="2214634"/>
                  </a:cubicBezTo>
                  <a:cubicBezTo>
                    <a:pt x="130644" y="2220046"/>
                    <a:pt x="140184" y="2211579"/>
                    <a:pt x="143240" y="2220932"/>
                  </a:cubicBezTo>
                  <a:cubicBezTo>
                    <a:pt x="145316" y="2227254"/>
                    <a:pt x="145432" y="2226087"/>
                    <a:pt x="70090" y="2272272"/>
                  </a:cubicBezTo>
                  <a:cubicBezTo>
                    <a:pt x="67711" y="2273742"/>
                    <a:pt x="63909" y="2274442"/>
                    <a:pt x="64655" y="2277777"/>
                  </a:cubicBezTo>
                  <a:cubicBezTo>
                    <a:pt x="65332" y="2280833"/>
                    <a:pt x="69204" y="2280786"/>
                    <a:pt x="71933" y="2281043"/>
                  </a:cubicBezTo>
                  <a:cubicBezTo>
                    <a:pt x="80727" y="2281906"/>
                    <a:pt x="84552" y="2275445"/>
                    <a:pt x="87794" y="2280343"/>
                  </a:cubicBezTo>
                  <a:cubicBezTo>
                    <a:pt x="91923" y="2286548"/>
                    <a:pt x="84039" y="2291469"/>
                    <a:pt x="69974" y="2308870"/>
                  </a:cubicBezTo>
                  <a:cubicBezTo>
                    <a:pt x="68224" y="2311016"/>
                    <a:pt x="66778" y="2314119"/>
                    <a:pt x="69227" y="2316614"/>
                  </a:cubicBezTo>
                  <a:cubicBezTo>
                    <a:pt x="72143" y="2319577"/>
                    <a:pt x="74265" y="2316614"/>
                    <a:pt x="76318" y="2314842"/>
                  </a:cubicBezTo>
                  <a:cubicBezTo>
                    <a:pt x="79654" y="2311949"/>
                    <a:pt x="82873" y="2307681"/>
                    <a:pt x="87794" y="2310923"/>
                  </a:cubicBezTo>
                  <a:cubicBezTo>
                    <a:pt x="93626" y="2314748"/>
                    <a:pt x="90897" y="2320300"/>
                    <a:pt x="89311" y="2325222"/>
                  </a:cubicBezTo>
                  <a:cubicBezTo>
                    <a:pt x="81636" y="2349037"/>
                    <a:pt x="77088" y="2325455"/>
                    <a:pt x="67174" y="2367021"/>
                  </a:cubicBezTo>
                  <a:cubicBezTo>
                    <a:pt x="71326" y="2367161"/>
                    <a:pt x="77484" y="2355965"/>
                    <a:pt x="78208" y="2366718"/>
                  </a:cubicBezTo>
                  <a:cubicBezTo>
                    <a:pt x="79001" y="2378404"/>
                    <a:pt x="80563" y="2391164"/>
                    <a:pt x="75035" y="2402733"/>
                  </a:cubicBezTo>
                  <a:cubicBezTo>
                    <a:pt x="73939" y="2405019"/>
                    <a:pt x="72843" y="2407935"/>
                    <a:pt x="74732" y="2409474"/>
                  </a:cubicBezTo>
                  <a:cubicBezTo>
                    <a:pt x="77065" y="2411387"/>
                    <a:pt x="87235" y="2415142"/>
                    <a:pt x="85369" y="2406325"/>
                  </a:cubicBezTo>
                  <a:cubicBezTo>
                    <a:pt x="83922" y="2399467"/>
                    <a:pt x="87864" y="2394756"/>
                    <a:pt x="91433" y="2389811"/>
                  </a:cubicBezTo>
                  <a:cubicBezTo>
                    <a:pt x="94419" y="2385659"/>
                    <a:pt x="97568" y="2381623"/>
                    <a:pt x="103329" y="2385285"/>
                  </a:cubicBezTo>
                  <a:cubicBezTo>
                    <a:pt x="114666" y="2392493"/>
                    <a:pt x="97591" y="2403479"/>
                    <a:pt x="99947" y="2413906"/>
                  </a:cubicBezTo>
                  <a:cubicBezTo>
                    <a:pt x="101953" y="2422887"/>
                    <a:pt x="98548" y="2429861"/>
                    <a:pt x="92716" y="2435972"/>
                  </a:cubicBezTo>
                  <a:cubicBezTo>
                    <a:pt x="87701" y="2441221"/>
                    <a:pt x="88051" y="2447029"/>
                    <a:pt x="87258" y="2453863"/>
                  </a:cubicBezTo>
                  <a:cubicBezTo>
                    <a:pt x="85742" y="2467182"/>
                    <a:pt x="96238" y="2475556"/>
                    <a:pt x="97055" y="2487312"/>
                  </a:cubicBezTo>
                  <a:cubicBezTo>
                    <a:pt x="97171" y="2489108"/>
                    <a:pt x="98781" y="2491371"/>
                    <a:pt x="101090" y="2491231"/>
                  </a:cubicBezTo>
                  <a:cubicBezTo>
                    <a:pt x="103376" y="2491068"/>
                    <a:pt x="104216" y="2488758"/>
                    <a:pt x="104542" y="2486822"/>
                  </a:cubicBezTo>
                  <a:cubicBezTo>
                    <a:pt x="105615" y="2480594"/>
                    <a:pt x="109791" y="2476932"/>
                    <a:pt x="114829" y="2474016"/>
                  </a:cubicBezTo>
                  <a:cubicBezTo>
                    <a:pt x="118374" y="2471964"/>
                    <a:pt x="121197" y="2466366"/>
                    <a:pt x="126282" y="2470424"/>
                  </a:cubicBezTo>
                  <a:cubicBezTo>
                    <a:pt x="131810" y="2474833"/>
                    <a:pt x="129501" y="2480828"/>
                    <a:pt x="126212" y="2484560"/>
                  </a:cubicBezTo>
                  <a:cubicBezTo>
                    <a:pt x="115995" y="2496223"/>
                    <a:pt x="112963" y="2513904"/>
                    <a:pt x="96448" y="2520318"/>
                  </a:cubicBezTo>
                  <a:cubicBezTo>
                    <a:pt x="95632" y="2520644"/>
                    <a:pt x="95305" y="2522231"/>
                    <a:pt x="93463" y="2525590"/>
                  </a:cubicBezTo>
                  <a:cubicBezTo>
                    <a:pt x="100157" y="2522301"/>
                    <a:pt x="105195" y="2528995"/>
                    <a:pt x="109744" y="2524843"/>
                  </a:cubicBezTo>
                  <a:cubicBezTo>
                    <a:pt x="116135" y="2519035"/>
                    <a:pt x="120987" y="2521951"/>
                    <a:pt x="125419" y="2526359"/>
                  </a:cubicBezTo>
                  <a:cubicBezTo>
                    <a:pt x="130457" y="2531421"/>
                    <a:pt x="127355" y="2536809"/>
                    <a:pt x="124626" y="2541941"/>
                  </a:cubicBezTo>
                  <a:cubicBezTo>
                    <a:pt x="119681" y="2551201"/>
                    <a:pt x="116532" y="2560975"/>
                    <a:pt x="117931" y="2572288"/>
                  </a:cubicBezTo>
                  <a:cubicBezTo>
                    <a:pt x="132580" y="2546513"/>
                    <a:pt x="158261" y="2527666"/>
                    <a:pt x="163766" y="2495709"/>
                  </a:cubicBezTo>
                  <a:cubicBezTo>
                    <a:pt x="154693" y="2494660"/>
                    <a:pt x="145246" y="2493260"/>
                    <a:pt x="146552" y="2480688"/>
                  </a:cubicBezTo>
                  <a:cubicBezTo>
                    <a:pt x="147532" y="2471427"/>
                    <a:pt x="158635" y="2467532"/>
                    <a:pt x="159358" y="2457362"/>
                  </a:cubicBezTo>
                  <a:cubicBezTo>
                    <a:pt x="157772" y="2457222"/>
                    <a:pt x="156232" y="2456919"/>
                    <a:pt x="154716" y="2457012"/>
                  </a:cubicBezTo>
                  <a:cubicBezTo>
                    <a:pt x="150797" y="2457292"/>
                    <a:pt x="146622" y="2462190"/>
                    <a:pt x="143193" y="2455752"/>
                  </a:cubicBezTo>
                  <a:cubicBezTo>
                    <a:pt x="140417" y="2450527"/>
                    <a:pt x="140417" y="2446049"/>
                    <a:pt x="144149" y="2441174"/>
                  </a:cubicBezTo>
                  <a:cubicBezTo>
                    <a:pt x="146832" y="2437675"/>
                    <a:pt x="148698" y="2433500"/>
                    <a:pt x="150634" y="2429511"/>
                  </a:cubicBezTo>
                  <a:cubicBezTo>
                    <a:pt x="152477" y="2425686"/>
                    <a:pt x="151217" y="2423586"/>
                    <a:pt x="146808" y="2422910"/>
                  </a:cubicBezTo>
                  <a:cubicBezTo>
                    <a:pt x="138085" y="2421580"/>
                    <a:pt x="126072" y="2430467"/>
                    <a:pt x="125722" y="2439331"/>
                  </a:cubicBezTo>
                  <a:cubicBezTo>
                    <a:pt x="125419" y="2446865"/>
                    <a:pt x="120170" y="2451717"/>
                    <a:pt x="116788" y="2457502"/>
                  </a:cubicBezTo>
                  <a:cubicBezTo>
                    <a:pt x="114199" y="2461887"/>
                    <a:pt x="102956" y="2460138"/>
                    <a:pt x="103096" y="2451391"/>
                  </a:cubicBezTo>
                  <a:cubicBezTo>
                    <a:pt x="103469" y="2427365"/>
                    <a:pt x="125512" y="2426549"/>
                    <a:pt x="138155" y="2392353"/>
                  </a:cubicBezTo>
                  <a:cubicBezTo>
                    <a:pt x="134376" y="2391233"/>
                    <a:pt x="130527" y="2392073"/>
                    <a:pt x="126632" y="2392680"/>
                  </a:cubicBezTo>
                  <a:cubicBezTo>
                    <a:pt x="114689" y="2394546"/>
                    <a:pt x="111750" y="2383559"/>
                    <a:pt x="117348" y="2376422"/>
                  </a:cubicBezTo>
                  <a:cubicBezTo>
                    <a:pt x="126095" y="2365225"/>
                    <a:pt x="128731" y="2368351"/>
                    <a:pt x="126049" y="2356735"/>
                  </a:cubicBezTo>
                  <a:cubicBezTo>
                    <a:pt x="122736" y="2342436"/>
                    <a:pt x="118001" y="2327298"/>
                    <a:pt x="132370" y="2315215"/>
                  </a:cubicBezTo>
                  <a:cubicBezTo>
                    <a:pt x="135565" y="2312532"/>
                    <a:pt x="134982" y="2311833"/>
                    <a:pt x="128428" y="2310387"/>
                  </a:cubicBezTo>
                  <a:close/>
                  <a:moveTo>
                    <a:pt x="1436231" y="391193"/>
                  </a:moveTo>
                  <a:lnTo>
                    <a:pt x="1435928" y="390983"/>
                  </a:lnTo>
                  <a:cubicBezTo>
                    <a:pt x="1442436" y="401456"/>
                    <a:pt x="1424708" y="415452"/>
                    <a:pt x="1427017" y="432013"/>
                  </a:cubicBezTo>
                  <a:cubicBezTo>
                    <a:pt x="1427507" y="435419"/>
                    <a:pt x="1424871" y="439897"/>
                    <a:pt x="1428627" y="442043"/>
                  </a:cubicBezTo>
                  <a:cubicBezTo>
                    <a:pt x="1433082" y="444586"/>
                    <a:pt x="1435788" y="440200"/>
                    <a:pt x="1438913" y="437728"/>
                  </a:cubicBezTo>
                  <a:cubicBezTo>
                    <a:pt x="1441759" y="435489"/>
                    <a:pt x="1444931" y="433622"/>
                    <a:pt x="1448080" y="431803"/>
                  </a:cubicBezTo>
                  <a:cubicBezTo>
                    <a:pt x="1451463" y="429867"/>
                    <a:pt x="1455451" y="426158"/>
                    <a:pt x="1458810" y="430334"/>
                  </a:cubicBezTo>
                  <a:cubicBezTo>
                    <a:pt x="1462542" y="434952"/>
                    <a:pt x="1458367" y="438987"/>
                    <a:pt x="1455078" y="441647"/>
                  </a:cubicBezTo>
                  <a:cubicBezTo>
                    <a:pt x="1441433" y="452633"/>
                    <a:pt x="1434132" y="469264"/>
                    <a:pt x="1420346" y="480087"/>
                  </a:cubicBezTo>
                  <a:cubicBezTo>
                    <a:pt x="1418130" y="481837"/>
                    <a:pt x="1416427" y="485219"/>
                    <a:pt x="1418760" y="487575"/>
                  </a:cubicBezTo>
                  <a:cubicBezTo>
                    <a:pt x="1421512" y="490351"/>
                    <a:pt x="1423892" y="486898"/>
                    <a:pt x="1425851" y="485312"/>
                  </a:cubicBezTo>
                  <a:cubicBezTo>
                    <a:pt x="1433105" y="479434"/>
                    <a:pt x="1435181" y="485032"/>
                    <a:pt x="1436464" y="490374"/>
                  </a:cubicBezTo>
                  <a:cubicBezTo>
                    <a:pt x="1438050" y="497022"/>
                    <a:pt x="1429863" y="510294"/>
                    <a:pt x="1423448" y="509921"/>
                  </a:cubicBezTo>
                  <a:cubicBezTo>
                    <a:pt x="1411226" y="509174"/>
                    <a:pt x="1415354" y="514796"/>
                    <a:pt x="1422142" y="532314"/>
                  </a:cubicBezTo>
                  <a:cubicBezTo>
                    <a:pt x="1427111" y="530588"/>
                    <a:pt x="1430889" y="527788"/>
                    <a:pt x="1432102" y="523520"/>
                  </a:cubicBezTo>
                  <a:cubicBezTo>
                    <a:pt x="1435205" y="512580"/>
                    <a:pt x="1444745" y="505932"/>
                    <a:pt x="1449433" y="496065"/>
                  </a:cubicBezTo>
                  <a:cubicBezTo>
                    <a:pt x="1450949" y="492846"/>
                    <a:pt x="1453492" y="487388"/>
                    <a:pt x="1458157" y="489441"/>
                  </a:cubicBezTo>
                  <a:cubicBezTo>
                    <a:pt x="1467557" y="493546"/>
                    <a:pt x="1435998" y="548782"/>
                    <a:pt x="1430656" y="557622"/>
                  </a:cubicBezTo>
                  <a:cubicBezTo>
                    <a:pt x="1423052" y="570195"/>
                    <a:pt x="1424218" y="581251"/>
                    <a:pt x="1422842" y="594383"/>
                  </a:cubicBezTo>
                  <a:cubicBezTo>
                    <a:pt x="1441572" y="587012"/>
                    <a:pt x="1433642" y="558648"/>
                    <a:pt x="1461166" y="539661"/>
                  </a:cubicBezTo>
                  <a:cubicBezTo>
                    <a:pt x="1463965" y="537725"/>
                    <a:pt x="1466018" y="535113"/>
                    <a:pt x="1465761" y="531567"/>
                  </a:cubicBezTo>
                  <a:cubicBezTo>
                    <a:pt x="1464548" y="515239"/>
                    <a:pt x="1468934" y="499378"/>
                    <a:pt x="1470100" y="483236"/>
                  </a:cubicBezTo>
                  <a:cubicBezTo>
                    <a:pt x="1470893" y="472040"/>
                    <a:pt x="1466858" y="458768"/>
                    <a:pt x="1476444" y="449741"/>
                  </a:cubicBezTo>
                  <a:cubicBezTo>
                    <a:pt x="1483605" y="442999"/>
                    <a:pt x="1485448" y="438241"/>
                    <a:pt x="1476654" y="432270"/>
                  </a:cubicBezTo>
                  <a:cubicBezTo>
                    <a:pt x="1463709" y="423452"/>
                    <a:pt x="1489833" y="417668"/>
                    <a:pt x="1487081" y="405445"/>
                  </a:cubicBezTo>
                  <a:cubicBezTo>
                    <a:pt x="1483862" y="391146"/>
                    <a:pt x="1489787" y="381256"/>
                    <a:pt x="1498581" y="371623"/>
                  </a:cubicBezTo>
                  <a:cubicBezTo>
                    <a:pt x="1500890" y="369080"/>
                    <a:pt x="1504062" y="362876"/>
                    <a:pt x="1500587" y="362736"/>
                  </a:cubicBezTo>
                  <a:cubicBezTo>
                    <a:pt x="1493332" y="362456"/>
                    <a:pt x="1495152" y="347364"/>
                    <a:pt x="1484468" y="354362"/>
                  </a:cubicBezTo>
                  <a:cubicBezTo>
                    <a:pt x="1480876" y="356718"/>
                    <a:pt x="1472596" y="360543"/>
                    <a:pt x="1471569" y="350746"/>
                  </a:cubicBezTo>
                  <a:cubicBezTo>
                    <a:pt x="1470636" y="341789"/>
                    <a:pt x="1482509" y="334931"/>
                    <a:pt x="1490113" y="340110"/>
                  </a:cubicBezTo>
                  <a:cubicBezTo>
                    <a:pt x="1493286" y="342279"/>
                    <a:pt x="1493892" y="341463"/>
                    <a:pt x="1495268" y="339480"/>
                  </a:cubicBezTo>
                  <a:cubicBezTo>
                    <a:pt x="1503246" y="328097"/>
                    <a:pt x="1504202" y="316247"/>
                    <a:pt x="1500470" y="313845"/>
                  </a:cubicBezTo>
                  <a:cubicBezTo>
                    <a:pt x="1498161" y="312375"/>
                    <a:pt x="1496505" y="314032"/>
                    <a:pt x="1495408" y="315618"/>
                  </a:cubicBezTo>
                  <a:cubicBezTo>
                    <a:pt x="1490556" y="322732"/>
                    <a:pt x="1483652" y="324831"/>
                    <a:pt x="1475441" y="324808"/>
                  </a:cubicBezTo>
                  <a:cubicBezTo>
                    <a:pt x="1466508" y="324785"/>
                    <a:pt x="1465248" y="331129"/>
                    <a:pt x="1457457" y="339620"/>
                  </a:cubicBezTo>
                  <a:cubicBezTo>
                    <a:pt x="1454985" y="342326"/>
                    <a:pt x="1452396" y="345615"/>
                    <a:pt x="1448687" y="341019"/>
                  </a:cubicBezTo>
                  <a:cubicBezTo>
                    <a:pt x="1445888" y="337567"/>
                    <a:pt x="1445608" y="335025"/>
                    <a:pt x="1450390" y="332645"/>
                  </a:cubicBezTo>
                  <a:cubicBezTo>
                    <a:pt x="1455498" y="330103"/>
                    <a:pt x="1473132" y="301972"/>
                    <a:pt x="1505088" y="297050"/>
                  </a:cubicBezTo>
                  <a:cubicBezTo>
                    <a:pt x="1511736" y="296024"/>
                    <a:pt x="1518011" y="291056"/>
                    <a:pt x="1516728" y="280559"/>
                  </a:cubicBezTo>
                  <a:cubicBezTo>
                    <a:pt x="1507281" y="286904"/>
                    <a:pt x="1496505" y="285691"/>
                    <a:pt x="1487501" y="290706"/>
                  </a:cubicBezTo>
                  <a:cubicBezTo>
                    <a:pt x="1483489" y="292945"/>
                    <a:pt x="1479430" y="291685"/>
                    <a:pt x="1477797" y="286740"/>
                  </a:cubicBezTo>
                  <a:cubicBezTo>
                    <a:pt x="1476025" y="281399"/>
                    <a:pt x="1479640" y="278576"/>
                    <a:pt x="1483769" y="278157"/>
                  </a:cubicBezTo>
                  <a:cubicBezTo>
                    <a:pt x="1495641" y="276967"/>
                    <a:pt x="1503876" y="263275"/>
                    <a:pt x="1517544" y="268523"/>
                  </a:cubicBezTo>
                  <a:cubicBezTo>
                    <a:pt x="1518198" y="268780"/>
                    <a:pt x="1520204" y="267497"/>
                    <a:pt x="1520320" y="266750"/>
                  </a:cubicBezTo>
                  <a:cubicBezTo>
                    <a:pt x="1521323" y="259916"/>
                    <a:pt x="1533406" y="255274"/>
                    <a:pt x="1528064" y="249559"/>
                  </a:cubicBezTo>
                  <a:cubicBezTo>
                    <a:pt x="1523352" y="244521"/>
                    <a:pt x="1513042" y="246410"/>
                    <a:pt x="1505438" y="249792"/>
                  </a:cubicBezTo>
                  <a:cubicBezTo>
                    <a:pt x="1504015" y="250422"/>
                    <a:pt x="1503082" y="252032"/>
                    <a:pt x="1501753" y="252918"/>
                  </a:cubicBezTo>
                  <a:cubicBezTo>
                    <a:pt x="1489787" y="261059"/>
                    <a:pt x="1479873" y="270063"/>
                    <a:pt x="1475162" y="260126"/>
                  </a:cubicBezTo>
                  <a:cubicBezTo>
                    <a:pt x="1473435" y="256487"/>
                    <a:pt x="1476118" y="254084"/>
                    <a:pt x="1479803" y="253361"/>
                  </a:cubicBezTo>
                  <a:cubicBezTo>
                    <a:pt x="1482323" y="252871"/>
                    <a:pt x="1483629" y="250982"/>
                    <a:pt x="1485448" y="249513"/>
                  </a:cubicBezTo>
                  <a:cubicBezTo>
                    <a:pt x="1499257" y="238456"/>
                    <a:pt x="1509940" y="220822"/>
                    <a:pt x="1532473" y="227307"/>
                  </a:cubicBezTo>
                  <a:cubicBezTo>
                    <a:pt x="1536368" y="228426"/>
                    <a:pt x="1539890" y="223598"/>
                    <a:pt x="1537651" y="218933"/>
                  </a:cubicBezTo>
                  <a:cubicBezTo>
                    <a:pt x="1529884" y="202721"/>
                    <a:pt x="1516565" y="208063"/>
                    <a:pt x="1504225" y="215014"/>
                  </a:cubicBezTo>
                  <a:cubicBezTo>
                    <a:pt x="1491863" y="221988"/>
                    <a:pt x="1484795" y="206827"/>
                    <a:pt x="1496295" y="202161"/>
                  </a:cubicBezTo>
                  <a:cubicBezTo>
                    <a:pt x="1507094" y="197776"/>
                    <a:pt x="1516355" y="190335"/>
                    <a:pt x="1528274" y="187979"/>
                  </a:cubicBezTo>
                  <a:cubicBezTo>
                    <a:pt x="1549757" y="183711"/>
                    <a:pt x="1549664" y="183174"/>
                    <a:pt x="1545675" y="205684"/>
                  </a:cubicBezTo>
                  <a:cubicBezTo>
                    <a:pt x="1553676" y="193414"/>
                    <a:pt x="1560907" y="182358"/>
                    <a:pt x="1568091" y="171278"/>
                  </a:cubicBezTo>
                  <a:cubicBezTo>
                    <a:pt x="1570074" y="168222"/>
                    <a:pt x="1569724" y="162578"/>
                    <a:pt x="1567135" y="163371"/>
                  </a:cubicBezTo>
                  <a:cubicBezTo>
                    <a:pt x="1556871" y="166496"/>
                    <a:pt x="1547121" y="155557"/>
                    <a:pt x="1536415" y="164164"/>
                  </a:cubicBezTo>
                  <a:cubicBezTo>
                    <a:pt x="1529487" y="169739"/>
                    <a:pt x="1499677" y="192038"/>
                    <a:pt x="1494638" y="184411"/>
                  </a:cubicBezTo>
                  <a:cubicBezTo>
                    <a:pt x="1491163" y="179162"/>
                    <a:pt x="1495152" y="176013"/>
                    <a:pt x="1499747" y="174497"/>
                  </a:cubicBezTo>
                  <a:cubicBezTo>
                    <a:pt x="1511060" y="170765"/>
                    <a:pt x="1520320" y="163464"/>
                    <a:pt x="1530537" y="157773"/>
                  </a:cubicBezTo>
                  <a:cubicBezTo>
                    <a:pt x="1542386" y="151148"/>
                    <a:pt x="1553723" y="141724"/>
                    <a:pt x="1567835" y="141561"/>
                  </a:cubicBezTo>
                  <a:cubicBezTo>
                    <a:pt x="1579404" y="141445"/>
                    <a:pt x="1585749" y="136896"/>
                    <a:pt x="1589808" y="126866"/>
                  </a:cubicBezTo>
                  <a:cubicBezTo>
                    <a:pt x="1576745" y="122177"/>
                    <a:pt x="1564616" y="122597"/>
                    <a:pt x="1552929" y="129082"/>
                  </a:cubicBezTo>
                  <a:cubicBezTo>
                    <a:pt x="1539890" y="136313"/>
                    <a:pt x="1532286" y="118282"/>
                    <a:pt x="1545862" y="115180"/>
                  </a:cubicBezTo>
                  <a:cubicBezTo>
                    <a:pt x="1564079" y="111028"/>
                    <a:pt x="1580804" y="99831"/>
                    <a:pt x="1600654" y="103284"/>
                  </a:cubicBezTo>
                  <a:cubicBezTo>
                    <a:pt x="1602893" y="103680"/>
                    <a:pt x="1604526" y="103050"/>
                    <a:pt x="1606019" y="101418"/>
                  </a:cubicBezTo>
                  <a:cubicBezTo>
                    <a:pt x="1610637" y="96426"/>
                    <a:pt x="1617635" y="92134"/>
                    <a:pt x="1619198" y="86349"/>
                  </a:cubicBezTo>
                  <a:cubicBezTo>
                    <a:pt x="1620388" y="81964"/>
                    <a:pt x="1611594" y="79538"/>
                    <a:pt x="1607068" y="76529"/>
                  </a:cubicBezTo>
                  <a:cubicBezTo>
                    <a:pt x="1602054" y="73193"/>
                    <a:pt x="1602310" y="69205"/>
                    <a:pt x="1607208" y="67619"/>
                  </a:cubicBezTo>
                  <a:cubicBezTo>
                    <a:pt x="1614953" y="65123"/>
                    <a:pt x="1623140" y="60061"/>
                    <a:pt x="1631421" y="65916"/>
                  </a:cubicBezTo>
                  <a:cubicBezTo>
                    <a:pt x="1634290" y="67945"/>
                    <a:pt x="1636226" y="68715"/>
                    <a:pt x="1638418" y="65683"/>
                  </a:cubicBezTo>
                  <a:cubicBezTo>
                    <a:pt x="1640168" y="63233"/>
                    <a:pt x="1643527" y="60994"/>
                    <a:pt x="1639561" y="57589"/>
                  </a:cubicBezTo>
                  <a:cubicBezTo>
                    <a:pt x="1627758" y="47465"/>
                    <a:pt x="1650874" y="39861"/>
                    <a:pt x="1643713" y="33027"/>
                  </a:cubicBezTo>
                  <a:cubicBezTo>
                    <a:pt x="1639888" y="29364"/>
                    <a:pt x="1634429" y="25469"/>
                    <a:pt x="1628412" y="27662"/>
                  </a:cubicBezTo>
                  <a:cubicBezTo>
                    <a:pt x="1624376" y="29131"/>
                    <a:pt x="1615886" y="30764"/>
                    <a:pt x="1625472" y="37388"/>
                  </a:cubicBezTo>
                  <a:cubicBezTo>
                    <a:pt x="1631444" y="41494"/>
                    <a:pt x="1628808" y="52387"/>
                    <a:pt x="1619688" y="51361"/>
                  </a:cubicBezTo>
                  <a:cubicBezTo>
                    <a:pt x="1605692" y="49798"/>
                    <a:pt x="1595849" y="59175"/>
                    <a:pt x="1583020" y="63187"/>
                  </a:cubicBezTo>
                  <a:cubicBezTo>
                    <a:pt x="1586635" y="68435"/>
                    <a:pt x="1596012" y="71164"/>
                    <a:pt x="1588664" y="77485"/>
                  </a:cubicBezTo>
                  <a:cubicBezTo>
                    <a:pt x="1581387" y="83760"/>
                    <a:pt x="1578145" y="77322"/>
                    <a:pt x="1575719" y="71304"/>
                  </a:cubicBezTo>
                  <a:cubicBezTo>
                    <a:pt x="1572896" y="64306"/>
                    <a:pt x="1565712" y="76016"/>
                    <a:pt x="1560977" y="73007"/>
                  </a:cubicBezTo>
                  <a:cubicBezTo>
                    <a:pt x="1548521" y="65123"/>
                    <a:pt x="1549057" y="75619"/>
                    <a:pt x="1544672" y="83200"/>
                  </a:cubicBezTo>
                  <a:cubicBezTo>
                    <a:pt x="1560534" y="81334"/>
                    <a:pt x="1563799" y="79748"/>
                    <a:pt x="1567321" y="84926"/>
                  </a:cubicBezTo>
                  <a:cubicBezTo>
                    <a:pt x="1572127" y="91947"/>
                    <a:pt x="1556871" y="96543"/>
                    <a:pt x="1548731" y="94373"/>
                  </a:cubicBezTo>
                  <a:cubicBezTo>
                    <a:pt x="1545419" y="93487"/>
                    <a:pt x="1543366" y="87236"/>
                    <a:pt x="1539914" y="89638"/>
                  </a:cubicBezTo>
                  <a:cubicBezTo>
                    <a:pt x="1534665" y="93300"/>
                    <a:pt x="1550783" y="114200"/>
                    <a:pt x="1525219" y="112311"/>
                  </a:cubicBezTo>
                  <a:cubicBezTo>
                    <a:pt x="1515048" y="111564"/>
                    <a:pt x="1516191" y="117559"/>
                    <a:pt x="1507841" y="129595"/>
                  </a:cubicBezTo>
                  <a:cubicBezTo>
                    <a:pt x="1505835" y="132487"/>
                    <a:pt x="1501123" y="134820"/>
                    <a:pt x="1502779" y="138482"/>
                  </a:cubicBezTo>
                  <a:cubicBezTo>
                    <a:pt x="1504482" y="142261"/>
                    <a:pt x="1509100" y="140302"/>
                    <a:pt x="1512623" y="139952"/>
                  </a:cubicBezTo>
                  <a:cubicBezTo>
                    <a:pt x="1530513" y="138202"/>
                    <a:pt x="1513252" y="161085"/>
                    <a:pt x="1498371" y="155510"/>
                  </a:cubicBezTo>
                  <a:cubicBezTo>
                    <a:pt x="1489274" y="152104"/>
                    <a:pt x="1484259" y="156256"/>
                    <a:pt x="1487174" y="165097"/>
                  </a:cubicBezTo>
                  <a:cubicBezTo>
                    <a:pt x="1489530" y="172234"/>
                    <a:pt x="1490067" y="176340"/>
                    <a:pt x="1481529" y="178649"/>
                  </a:cubicBezTo>
                  <a:cubicBezTo>
                    <a:pt x="1478520" y="179465"/>
                    <a:pt x="1473995" y="182288"/>
                    <a:pt x="1479360" y="187256"/>
                  </a:cubicBezTo>
                  <a:cubicBezTo>
                    <a:pt x="1486265" y="193647"/>
                    <a:pt x="1483909" y="204634"/>
                    <a:pt x="1474602" y="206290"/>
                  </a:cubicBezTo>
                  <a:cubicBezTo>
                    <a:pt x="1460420" y="208833"/>
                    <a:pt x="1457854" y="218023"/>
                    <a:pt x="1457037" y="230595"/>
                  </a:cubicBezTo>
                  <a:cubicBezTo>
                    <a:pt x="1461423" y="228683"/>
                    <a:pt x="1465108" y="225650"/>
                    <a:pt x="1468514" y="225930"/>
                  </a:cubicBezTo>
                  <a:cubicBezTo>
                    <a:pt x="1473249" y="226303"/>
                    <a:pt x="1479104" y="217580"/>
                    <a:pt x="1481786" y="225347"/>
                  </a:cubicBezTo>
                  <a:cubicBezTo>
                    <a:pt x="1484702" y="233791"/>
                    <a:pt x="1466741" y="241955"/>
                    <a:pt x="1461609" y="238316"/>
                  </a:cubicBezTo>
                  <a:cubicBezTo>
                    <a:pt x="1455101" y="233674"/>
                    <a:pt x="1453422" y="237943"/>
                    <a:pt x="1451906" y="242865"/>
                  </a:cubicBezTo>
                  <a:cubicBezTo>
                    <a:pt x="1448197" y="254854"/>
                    <a:pt x="1443998" y="266727"/>
                    <a:pt x="1441083" y="278926"/>
                  </a:cubicBezTo>
                  <a:cubicBezTo>
                    <a:pt x="1438633" y="289213"/>
                    <a:pt x="1433688" y="299173"/>
                    <a:pt x="1434318" y="310369"/>
                  </a:cubicBezTo>
                  <a:cubicBezTo>
                    <a:pt x="1437770" y="310183"/>
                    <a:pt x="1438983" y="311559"/>
                    <a:pt x="1445211" y="302322"/>
                  </a:cubicBezTo>
                  <a:cubicBezTo>
                    <a:pt x="1448150" y="297960"/>
                    <a:pt x="1454565" y="298193"/>
                    <a:pt x="1455101" y="305424"/>
                  </a:cubicBezTo>
                  <a:cubicBezTo>
                    <a:pt x="1455638" y="312515"/>
                    <a:pt x="1444582" y="323105"/>
                    <a:pt x="1438540" y="320096"/>
                  </a:cubicBezTo>
                  <a:cubicBezTo>
                    <a:pt x="1430749" y="316224"/>
                    <a:pt x="1432149" y="322382"/>
                    <a:pt x="1431589" y="325228"/>
                  </a:cubicBezTo>
                  <a:cubicBezTo>
                    <a:pt x="1428394" y="341393"/>
                    <a:pt x="1426574" y="357791"/>
                    <a:pt x="1422049" y="373699"/>
                  </a:cubicBezTo>
                  <a:cubicBezTo>
                    <a:pt x="1417943" y="388067"/>
                    <a:pt x="1420323" y="390727"/>
                    <a:pt x="1436231" y="391193"/>
                  </a:cubicBezTo>
                  <a:close/>
                  <a:moveTo>
                    <a:pt x="1636412" y="279579"/>
                  </a:moveTo>
                  <a:cubicBezTo>
                    <a:pt x="1624633" y="283731"/>
                    <a:pt x="1619198" y="285761"/>
                    <a:pt x="1614766" y="280839"/>
                  </a:cubicBezTo>
                  <a:cubicBezTo>
                    <a:pt x="1605109" y="270133"/>
                    <a:pt x="1621390" y="251355"/>
                    <a:pt x="1629344" y="241862"/>
                  </a:cubicBezTo>
                  <a:cubicBezTo>
                    <a:pt x="1632470" y="238130"/>
                    <a:pt x="1634779" y="234747"/>
                    <a:pt x="1632470" y="232112"/>
                  </a:cubicBezTo>
                  <a:cubicBezTo>
                    <a:pt x="1624283" y="237430"/>
                    <a:pt x="1610264" y="245617"/>
                    <a:pt x="1605832" y="236637"/>
                  </a:cubicBezTo>
                  <a:cubicBezTo>
                    <a:pt x="1601050" y="226910"/>
                    <a:pt x="1631957" y="224624"/>
                    <a:pt x="1638815" y="213404"/>
                  </a:cubicBezTo>
                  <a:cubicBezTo>
                    <a:pt x="1646815" y="200319"/>
                    <a:pt x="1650384" y="184924"/>
                    <a:pt x="1660438" y="173144"/>
                  </a:cubicBezTo>
                  <a:cubicBezTo>
                    <a:pt x="1666153" y="166426"/>
                    <a:pt x="1668229" y="162274"/>
                    <a:pt x="1656449" y="162438"/>
                  </a:cubicBezTo>
                  <a:cubicBezTo>
                    <a:pt x="1648845" y="162554"/>
                    <a:pt x="1645859" y="154274"/>
                    <a:pt x="1654583" y="149842"/>
                  </a:cubicBezTo>
                  <a:cubicBezTo>
                    <a:pt x="1676626" y="138645"/>
                    <a:pt x="1685933" y="150845"/>
                    <a:pt x="1694563" y="134703"/>
                  </a:cubicBezTo>
                  <a:cubicBezTo>
                    <a:pt x="1701911" y="120988"/>
                    <a:pt x="1726333" y="115413"/>
                    <a:pt x="1735290" y="95260"/>
                  </a:cubicBezTo>
                  <a:cubicBezTo>
                    <a:pt x="1737016" y="91364"/>
                    <a:pt x="1740328" y="87072"/>
                    <a:pt x="1744014" y="85393"/>
                  </a:cubicBezTo>
                  <a:cubicBezTo>
                    <a:pt x="1756890" y="79491"/>
                    <a:pt x="1762534" y="66569"/>
                    <a:pt x="1772401" y="57845"/>
                  </a:cubicBezTo>
                  <a:cubicBezTo>
                    <a:pt x="1775200" y="55373"/>
                    <a:pt x="1779072" y="51454"/>
                    <a:pt x="1773638" y="47908"/>
                  </a:cubicBezTo>
                  <a:cubicBezTo>
                    <a:pt x="1766266" y="43127"/>
                    <a:pt x="1759572" y="35126"/>
                    <a:pt x="1749425" y="44829"/>
                  </a:cubicBezTo>
                  <a:cubicBezTo>
                    <a:pt x="1744364" y="49658"/>
                    <a:pt x="1737039" y="52853"/>
                    <a:pt x="1730158" y="54859"/>
                  </a:cubicBezTo>
                  <a:cubicBezTo>
                    <a:pt x="1722064" y="57215"/>
                    <a:pt x="1713644" y="65403"/>
                    <a:pt x="1706529" y="62277"/>
                  </a:cubicBezTo>
                  <a:cubicBezTo>
                    <a:pt x="1691881" y="55839"/>
                    <a:pt x="1689921" y="67059"/>
                    <a:pt x="1681454" y="75503"/>
                  </a:cubicBezTo>
                  <a:cubicBezTo>
                    <a:pt x="1698015" y="73170"/>
                    <a:pt x="1700978" y="72051"/>
                    <a:pt x="1702984" y="75549"/>
                  </a:cubicBezTo>
                  <a:cubicBezTo>
                    <a:pt x="1706599" y="81824"/>
                    <a:pt x="1689082" y="99598"/>
                    <a:pt x="1659388" y="102444"/>
                  </a:cubicBezTo>
                  <a:cubicBezTo>
                    <a:pt x="1650081" y="103330"/>
                    <a:pt x="1645929" y="110445"/>
                    <a:pt x="1640961" y="116579"/>
                  </a:cubicBezTo>
                  <a:cubicBezTo>
                    <a:pt x="1639025" y="118982"/>
                    <a:pt x="1640564" y="120895"/>
                    <a:pt x="1642850" y="122551"/>
                  </a:cubicBezTo>
                  <a:cubicBezTo>
                    <a:pt x="1652997" y="129898"/>
                    <a:pt x="1656916" y="117932"/>
                    <a:pt x="1667016" y="117629"/>
                  </a:cubicBezTo>
                  <a:cubicBezTo>
                    <a:pt x="1673010" y="117442"/>
                    <a:pt x="1674643" y="125443"/>
                    <a:pt x="1671214" y="127006"/>
                  </a:cubicBezTo>
                  <a:cubicBezTo>
                    <a:pt x="1665033" y="129828"/>
                    <a:pt x="1660694" y="137083"/>
                    <a:pt x="1653347" y="136476"/>
                  </a:cubicBezTo>
                  <a:cubicBezTo>
                    <a:pt x="1635479" y="135030"/>
                    <a:pt x="1623467" y="143334"/>
                    <a:pt x="1612737" y="156676"/>
                  </a:cubicBezTo>
                  <a:cubicBezTo>
                    <a:pt x="1607442" y="163254"/>
                    <a:pt x="1578844" y="216553"/>
                    <a:pt x="1573899" y="229896"/>
                  </a:cubicBezTo>
                  <a:cubicBezTo>
                    <a:pt x="1556288" y="277457"/>
                    <a:pt x="1545745" y="272395"/>
                    <a:pt x="1554469" y="312959"/>
                  </a:cubicBezTo>
                  <a:cubicBezTo>
                    <a:pt x="1555565" y="318090"/>
                    <a:pt x="1552276" y="317880"/>
                    <a:pt x="1609984" y="288770"/>
                  </a:cubicBezTo>
                  <a:cubicBezTo>
                    <a:pt x="1617985" y="284734"/>
                    <a:pt x="1619921" y="290356"/>
                    <a:pt x="1616539" y="295721"/>
                  </a:cubicBezTo>
                  <a:cubicBezTo>
                    <a:pt x="1611897" y="303068"/>
                    <a:pt x="1605366" y="310579"/>
                    <a:pt x="1597622" y="312142"/>
                  </a:cubicBezTo>
                  <a:cubicBezTo>
                    <a:pt x="1574949" y="316714"/>
                    <a:pt x="1562750" y="340016"/>
                    <a:pt x="1539517" y="342885"/>
                  </a:cubicBezTo>
                  <a:cubicBezTo>
                    <a:pt x="1535668" y="343375"/>
                    <a:pt x="1534502" y="347807"/>
                    <a:pt x="1532776" y="351026"/>
                  </a:cubicBezTo>
                  <a:cubicBezTo>
                    <a:pt x="1524076" y="367191"/>
                    <a:pt x="1534712" y="383915"/>
                    <a:pt x="1531400" y="400243"/>
                  </a:cubicBezTo>
                  <a:cubicBezTo>
                    <a:pt x="1531353" y="400477"/>
                    <a:pt x="1532589" y="400966"/>
                    <a:pt x="1533406" y="401433"/>
                  </a:cubicBezTo>
                  <a:cubicBezTo>
                    <a:pt x="1540847" y="390400"/>
                    <a:pt x="1554189" y="390003"/>
                    <a:pt x="1564779" y="384755"/>
                  </a:cubicBezTo>
                  <a:cubicBezTo>
                    <a:pt x="1570097" y="382119"/>
                    <a:pt x="1572290" y="389117"/>
                    <a:pt x="1569631" y="393362"/>
                  </a:cubicBezTo>
                  <a:cubicBezTo>
                    <a:pt x="1556568" y="414285"/>
                    <a:pt x="1577701" y="418857"/>
                    <a:pt x="1564219" y="423219"/>
                  </a:cubicBezTo>
                  <a:cubicBezTo>
                    <a:pt x="1560044" y="424572"/>
                    <a:pt x="1555449" y="426928"/>
                    <a:pt x="1551693" y="422986"/>
                  </a:cubicBezTo>
                  <a:cubicBezTo>
                    <a:pt x="1548358" y="419464"/>
                    <a:pt x="1552323" y="417388"/>
                    <a:pt x="1554282" y="415032"/>
                  </a:cubicBezTo>
                  <a:cubicBezTo>
                    <a:pt x="1556288" y="412606"/>
                    <a:pt x="1558831" y="410320"/>
                    <a:pt x="1556988" y="406378"/>
                  </a:cubicBezTo>
                  <a:cubicBezTo>
                    <a:pt x="1548334" y="406681"/>
                    <a:pt x="1541523" y="416595"/>
                    <a:pt x="1535762" y="415708"/>
                  </a:cubicBezTo>
                  <a:cubicBezTo>
                    <a:pt x="1520950" y="413399"/>
                    <a:pt x="1523912" y="423639"/>
                    <a:pt x="1523096" y="430287"/>
                  </a:cubicBezTo>
                  <a:cubicBezTo>
                    <a:pt x="1517801" y="473813"/>
                    <a:pt x="1495898" y="455339"/>
                    <a:pt x="1504902" y="476215"/>
                  </a:cubicBezTo>
                  <a:cubicBezTo>
                    <a:pt x="1507421" y="482047"/>
                    <a:pt x="1511060" y="476985"/>
                    <a:pt x="1513602" y="475609"/>
                  </a:cubicBezTo>
                  <a:cubicBezTo>
                    <a:pt x="1518198" y="473136"/>
                    <a:pt x="1523306" y="470594"/>
                    <a:pt x="1526431" y="466675"/>
                  </a:cubicBezTo>
                  <a:cubicBezTo>
                    <a:pt x="1531190" y="460680"/>
                    <a:pt x="1538468" y="460540"/>
                    <a:pt x="1544252" y="457158"/>
                  </a:cubicBezTo>
                  <a:cubicBezTo>
                    <a:pt x="1547028" y="455525"/>
                    <a:pt x="1552066" y="455642"/>
                    <a:pt x="1554259" y="458954"/>
                  </a:cubicBezTo>
                  <a:cubicBezTo>
                    <a:pt x="1558061" y="464692"/>
                    <a:pt x="1534479" y="486735"/>
                    <a:pt x="1518781" y="489674"/>
                  </a:cubicBezTo>
                  <a:cubicBezTo>
                    <a:pt x="1512483" y="490864"/>
                    <a:pt x="1508727" y="494386"/>
                    <a:pt x="1506651" y="500147"/>
                  </a:cubicBezTo>
                  <a:cubicBezTo>
                    <a:pt x="1502453" y="511904"/>
                    <a:pt x="1498277" y="523590"/>
                    <a:pt x="1496761" y="536209"/>
                  </a:cubicBezTo>
                  <a:cubicBezTo>
                    <a:pt x="1495198" y="549248"/>
                    <a:pt x="1494778" y="550928"/>
                    <a:pt x="1500027" y="561937"/>
                  </a:cubicBezTo>
                  <a:cubicBezTo>
                    <a:pt x="1500657" y="534623"/>
                    <a:pt x="1520320" y="530004"/>
                    <a:pt x="1522046" y="516429"/>
                  </a:cubicBezTo>
                  <a:cubicBezTo>
                    <a:pt x="1524122" y="500101"/>
                    <a:pt x="1536928" y="492473"/>
                    <a:pt x="1549034" y="484473"/>
                  </a:cubicBezTo>
                  <a:cubicBezTo>
                    <a:pt x="1550993" y="483190"/>
                    <a:pt x="1553419" y="482047"/>
                    <a:pt x="1555775" y="484053"/>
                  </a:cubicBezTo>
                  <a:cubicBezTo>
                    <a:pt x="1558714" y="486525"/>
                    <a:pt x="1557455" y="489371"/>
                    <a:pt x="1555845" y="491657"/>
                  </a:cubicBezTo>
                  <a:cubicBezTo>
                    <a:pt x="1551017" y="498608"/>
                    <a:pt x="1546911" y="506235"/>
                    <a:pt x="1539611" y="511111"/>
                  </a:cubicBezTo>
                  <a:cubicBezTo>
                    <a:pt x="1535365" y="513933"/>
                    <a:pt x="1523283" y="524919"/>
                    <a:pt x="1529627" y="531800"/>
                  </a:cubicBezTo>
                  <a:cubicBezTo>
                    <a:pt x="1538911" y="541854"/>
                    <a:pt x="1541850" y="512440"/>
                    <a:pt x="1560160" y="518995"/>
                  </a:cubicBezTo>
                  <a:cubicBezTo>
                    <a:pt x="1560534" y="519135"/>
                    <a:pt x="1562376" y="516615"/>
                    <a:pt x="1562680" y="515146"/>
                  </a:cubicBezTo>
                  <a:cubicBezTo>
                    <a:pt x="1566109" y="498865"/>
                    <a:pt x="1576092" y="484846"/>
                    <a:pt x="1580827" y="469987"/>
                  </a:cubicBezTo>
                  <a:cubicBezTo>
                    <a:pt x="1585795" y="454406"/>
                    <a:pt x="1591813" y="444586"/>
                    <a:pt x="1605855" y="438428"/>
                  </a:cubicBezTo>
                  <a:cubicBezTo>
                    <a:pt x="1606182" y="438288"/>
                    <a:pt x="1606042" y="437051"/>
                    <a:pt x="1606182" y="435512"/>
                  </a:cubicBezTo>
                  <a:cubicBezTo>
                    <a:pt x="1591184" y="433739"/>
                    <a:pt x="1576209" y="429447"/>
                    <a:pt x="1563333" y="442556"/>
                  </a:cubicBezTo>
                  <a:cubicBezTo>
                    <a:pt x="1560324" y="445612"/>
                    <a:pt x="1554936" y="447595"/>
                    <a:pt x="1551973" y="441996"/>
                  </a:cubicBezTo>
                  <a:cubicBezTo>
                    <a:pt x="1549221" y="436748"/>
                    <a:pt x="1554236" y="434812"/>
                    <a:pt x="1557735" y="433249"/>
                  </a:cubicBezTo>
                  <a:cubicBezTo>
                    <a:pt x="1567321" y="429004"/>
                    <a:pt x="1598461" y="419301"/>
                    <a:pt x="1609448" y="409270"/>
                  </a:cubicBezTo>
                  <a:cubicBezTo>
                    <a:pt x="1618731" y="400803"/>
                    <a:pt x="1627432" y="394785"/>
                    <a:pt x="1628785" y="380743"/>
                  </a:cubicBezTo>
                  <a:cubicBezTo>
                    <a:pt x="1629531" y="373186"/>
                    <a:pt x="1637905" y="367028"/>
                    <a:pt x="1639678" y="358420"/>
                  </a:cubicBezTo>
                  <a:cubicBezTo>
                    <a:pt x="1628318" y="357091"/>
                    <a:pt x="1618545" y="360146"/>
                    <a:pt x="1608841" y="364438"/>
                  </a:cubicBezTo>
                  <a:cubicBezTo>
                    <a:pt x="1577608" y="378247"/>
                    <a:pt x="1575439" y="376521"/>
                    <a:pt x="1573433" y="372159"/>
                  </a:cubicBezTo>
                  <a:cubicBezTo>
                    <a:pt x="1571660" y="368310"/>
                    <a:pt x="1574226" y="366048"/>
                    <a:pt x="1577305" y="364485"/>
                  </a:cubicBezTo>
                  <a:cubicBezTo>
                    <a:pt x="1592606" y="356671"/>
                    <a:pt x="1607115" y="347317"/>
                    <a:pt x="1624913" y="345148"/>
                  </a:cubicBezTo>
                  <a:cubicBezTo>
                    <a:pt x="1639538" y="343375"/>
                    <a:pt x="1651807" y="353802"/>
                    <a:pt x="1670538" y="320609"/>
                  </a:cubicBezTo>
                  <a:cubicBezTo>
                    <a:pt x="1660858" y="320609"/>
                    <a:pt x="1652134" y="320586"/>
                    <a:pt x="1643433" y="320609"/>
                  </a:cubicBezTo>
                  <a:cubicBezTo>
                    <a:pt x="1632843" y="320633"/>
                    <a:pt x="1631211" y="310323"/>
                    <a:pt x="1642290" y="309436"/>
                  </a:cubicBezTo>
                  <a:cubicBezTo>
                    <a:pt x="1656332" y="308317"/>
                    <a:pt x="1667785" y="299733"/>
                    <a:pt x="1680964" y="296141"/>
                  </a:cubicBezTo>
                  <a:cubicBezTo>
                    <a:pt x="1682271" y="295791"/>
                    <a:pt x="1684090" y="294275"/>
                    <a:pt x="1684207" y="293132"/>
                  </a:cubicBezTo>
                  <a:cubicBezTo>
                    <a:pt x="1684860" y="286880"/>
                    <a:pt x="1659668" y="285971"/>
                    <a:pt x="1648005" y="296001"/>
                  </a:cubicBezTo>
                  <a:cubicBezTo>
                    <a:pt x="1637042" y="305424"/>
                    <a:pt x="1629438" y="310229"/>
                    <a:pt x="1625379" y="304585"/>
                  </a:cubicBezTo>
                  <a:cubicBezTo>
                    <a:pt x="1619874" y="296910"/>
                    <a:pt x="1642337" y="291709"/>
                    <a:pt x="1636109" y="279370"/>
                  </a:cubicBezTo>
                  <a:cubicBezTo>
                    <a:pt x="1649311" y="280536"/>
                    <a:pt x="1661884" y="279370"/>
                    <a:pt x="1672614" y="270366"/>
                  </a:cubicBezTo>
                  <a:cubicBezTo>
                    <a:pt x="1686376" y="258773"/>
                    <a:pt x="1698085" y="275871"/>
                    <a:pt x="1705456" y="263345"/>
                  </a:cubicBezTo>
                  <a:cubicBezTo>
                    <a:pt x="1708279" y="258540"/>
                    <a:pt x="1713200" y="254388"/>
                    <a:pt x="1706716" y="248766"/>
                  </a:cubicBezTo>
                  <a:cubicBezTo>
                    <a:pt x="1704640" y="246970"/>
                    <a:pt x="1704687" y="244358"/>
                    <a:pt x="1706763" y="242328"/>
                  </a:cubicBezTo>
                  <a:cubicBezTo>
                    <a:pt x="1708372" y="240742"/>
                    <a:pt x="1710798" y="240322"/>
                    <a:pt x="1712104" y="242188"/>
                  </a:cubicBezTo>
                  <a:cubicBezTo>
                    <a:pt x="1717213" y="249466"/>
                    <a:pt x="1719359" y="243891"/>
                    <a:pt x="1722414" y="240276"/>
                  </a:cubicBezTo>
                  <a:cubicBezTo>
                    <a:pt x="1744807" y="213848"/>
                    <a:pt x="1745087" y="224064"/>
                    <a:pt x="1747979" y="213568"/>
                  </a:cubicBezTo>
                  <a:cubicBezTo>
                    <a:pt x="1753694" y="192808"/>
                    <a:pt x="1794117" y="153224"/>
                    <a:pt x="1813058" y="141095"/>
                  </a:cubicBezTo>
                  <a:cubicBezTo>
                    <a:pt x="1806830" y="139112"/>
                    <a:pt x="1802935" y="138319"/>
                    <a:pt x="1799412" y="136663"/>
                  </a:cubicBezTo>
                  <a:cubicBezTo>
                    <a:pt x="1792928" y="133654"/>
                    <a:pt x="1790992" y="123974"/>
                    <a:pt x="1796823" y="120988"/>
                  </a:cubicBezTo>
                  <a:cubicBezTo>
                    <a:pt x="1806013" y="116299"/>
                    <a:pt x="1816673" y="111144"/>
                    <a:pt x="1826633" y="116323"/>
                  </a:cubicBezTo>
                  <a:cubicBezTo>
                    <a:pt x="1835474" y="120918"/>
                    <a:pt x="1832068" y="120918"/>
                    <a:pt x="1884691" y="68062"/>
                  </a:cubicBezTo>
                  <a:cubicBezTo>
                    <a:pt x="1893088" y="59641"/>
                    <a:pt x="1879536" y="61741"/>
                    <a:pt x="1876434" y="55746"/>
                  </a:cubicBezTo>
                  <a:cubicBezTo>
                    <a:pt x="1869483" y="42240"/>
                    <a:pt x="1865517" y="56166"/>
                    <a:pt x="1827707" y="80005"/>
                  </a:cubicBezTo>
                  <a:cubicBezTo>
                    <a:pt x="1816277" y="87212"/>
                    <a:pt x="1833888" y="84460"/>
                    <a:pt x="1827613" y="94980"/>
                  </a:cubicBezTo>
                  <a:cubicBezTo>
                    <a:pt x="1821758" y="104800"/>
                    <a:pt x="1819776" y="91831"/>
                    <a:pt x="1807600" y="101674"/>
                  </a:cubicBezTo>
                  <a:cubicBezTo>
                    <a:pt x="1790479" y="115530"/>
                    <a:pt x="1771468" y="126959"/>
                    <a:pt x="1755303" y="142074"/>
                  </a:cubicBezTo>
                  <a:cubicBezTo>
                    <a:pt x="1747886" y="149002"/>
                    <a:pt x="1738066" y="152058"/>
                    <a:pt x="1730065" y="158566"/>
                  </a:cubicBezTo>
                  <a:cubicBezTo>
                    <a:pt x="1721668" y="165400"/>
                    <a:pt x="1669068" y="218559"/>
                    <a:pt x="1655399" y="242352"/>
                  </a:cubicBezTo>
                  <a:cubicBezTo>
                    <a:pt x="1653650" y="245384"/>
                    <a:pt x="1650571" y="248626"/>
                    <a:pt x="1653650" y="252265"/>
                  </a:cubicBezTo>
                  <a:cubicBezTo>
                    <a:pt x="1660788" y="260756"/>
                    <a:pt x="1653183" y="263765"/>
                    <a:pt x="1647959" y="266890"/>
                  </a:cubicBezTo>
                  <a:cubicBezTo>
                    <a:pt x="1642710" y="270016"/>
                    <a:pt x="1637019" y="272325"/>
                    <a:pt x="1636412" y="279579"/>
                  </a:cubicBezTo>
                  <a:close/>
                  <a:moveTo>
                    <a:pt x="716539" y="1996422"/>
                  </a:moveTo>
                  <a:cubicBezTo>
                    <a:pt x="715769" y="1995583"/>
                    <a:pt x="717589" y="1998288"/>
                    <a:pt x="718219" y="1999198"/>
                  </a:cubicBezTo>
                  <a:cubicBezTo>
                    <a:pt x="722697" y="2005753"/>
                    <a:pt x="724307" y="2017975"/>
                    <a:pt x="736763" y="2006219"/>
                  </a:cubicBezTo>
                  <a:cubicBezTo>
                    <a:pt x="740611" y="2002604"/>
                    <a:pt x="746886" y="2007502"/>
                    <a:pt x="746046" y="2013240"/>
                  </a:cubicBezTo>
                  <a:cubicBezTo>
                    <a:pt x="744390" y="2024623"/>
                    <a:pt x="751504" y="2031971"/>
                    <a:pt x="756053" y="2040765"/>
                  </a:cubicBezTo>
                  <a:cubicBezTo>
                    <a:pt x="758969" y="2046409"/>
                    <a:pt x="761698" y="2044427"/>
                    <a:pt x="764147" y="2041674"/>
                  </a:cubicBezTo>
                  <a:cubicBezTo>
                    <a:pt x="768486" y="2036799"/>
                    <a:pt x="774224" y="2022081"/>
                    <a:pt x="779309" y="2027679"/>
                  </a:cubicBezTo>
                  <a:cubicBezTo>
                    <a:pt x="783414" y="2032227"/>
                    <a:pt x="787356" y="2035913"/>
                    <a:pt x="793467" y="2037779"/>
                  </a:cubicBezTo>
                  <a:cubicBezTo>
                    <a:pt x="796616" y="2038735"/>
                    <a:pt x="797060" y="2043050"/>
                    <a:pt x="795193" y="2046246"/>
                  </a:cubicBezTo>
                  <a:cubicBezTo>
                    <a:pt x="789525" y="2056066"/>
                    <a:pt x="781921" y="2036309"/>
                    <a:pt x="774387" y="2052194"/>
                  </a:cubicBezTo>
                  <a:cubicBezTo>
                    <a:pt x="763401" y="2075333"/>
                    <a:pt x="781805" y="2069968"/>
                    <a:pt x="790925" y="2089889"/>
                  </a:cubicBezTo>
                  <a:cubicBezTo>
                    <a:pt x="798996" y="2084570"/>
                    <a:pt x="797269" y="2074004"/>
                    <a:pt x="805224" y="2069735"/>
                  </a:cubicBezTo>
                  <a:cubicBezTo>
                    <a:pt x="814134" y="2064953"/>
                    <a:pt x="815534" y="2056416"/>
                    <a:pt x="813621" y="2047762"/>
                  </a:cubicBezTo>
                  <a:cubicBezTo>
                    <a:pt x="805643" y="2011794"/>
                    <a:pt x="791951" y="1978158"/>
                    <a:pt x="771681" y="1947275"/>
                  </a:cubicBezTo>
                  <a:cubicBezTo>
                    <a:pt x="771495" y="1947019"/>
                    <a:pt x="771028" y="1946948"/>
                    <a:pt x="770188" y="1946552"/>
                  </a:cubicBezTo>
                  <a:cubicBezTo>
                    <a:pt x="764357" y="1952780"/>
                    <a:pt x="761511" y="1957585"/>
                    <a:pt x="753440" y="1953970"/>
                  </a:cubicBezTo>
                  <a:cubicBezTo>
                    <a:pt x="747282" y="1951217"/>
                    <a:pt x="750315" y="1934749"/>
                    <a:pt x="756893" y="1932137"/>
                  </a:cubicBezTo>
                  <a:cubicBezTo>
                    <a:pt x="762024" y="1930107"/>
                    <a:pt x="760508" y="1926842"/>
                    <a:pt x="760392" y="1923366"/>
                  </a:cubicBezTo>
                  <a:cubicBezTo>
                    <a:pt x="759692" y="1904986"/>
                    <a:pt x="772777" y="1885112"/>
                    <a:pt x="789945" y="1877904"/>
                  </a:cubicBezTo>
                  <a:cubicBezTo>
                    <a:pt x="797736" y="1874639"/>
                    <a:pt x="800325" y="1879420"/>
                    <a:pt x="795054" y="1884832"/>
                  </a:cubicBezTo>
                  <a:cubicBezTo>
                    <a:pt x="791858" y="1888144"/>
                    <a:pt x="785747" y="1889987"/>
                    <a:pt x="788219" y="1896238"/>
                  </a:cubicBezTo>
                  <a:cubicBezTo>
                    <a:pt x="792231" y="1906362"/>
                    <a:pt x="789432" y="1918911"/>
                    <a:pt x="799999" y="1926888"/>
                  </a:cubicBezTo>
                  <a:cubicBezTo>
                    <a:pt x="802564" y="1928824"/>
                    <a:pt x="804197" y="1934866"/>
                    <a:pt x="803241" y="1938108"/>
                  </a:cubicBezTo>
                  <a:cubicBezTo>
                    <a:pt x="798016" y="1955696"/>
                    <a:pt x="815300" y="1965656"/>
                    <a:pt x="814764" y="1983873"/>
                  </a:cubicBezTo>
                  <a:cubicBezTo>
                    <a:pt x="819802" y="1976642"/>
                    <a:pt x="815370" y="1973143"/>
                    <a:pt x="815883" y="1969224"/>
                  </a:cubicBezTo>
                  <a:cubicBezTo>
                    <a:pt x="816350" y="1965772"/>
                    <a:pt x="814740" y="1960081"/>
                    <a:pt x="818682" y="1959544"/>
                  </a:cubicBezTo>
                  <a:cubicBezTo>
                    <a:pt x="826147" y="1958518"/>
                    <a:pt x="826543" y="1953410"/>
                    <a:pt x="828689" y="1948278"/>
                  </a:cubicBezTo>
                  <a:cubicBezTo>
                    <a:pt x="830649" y="1943590"/>
                    <a:pt x="834451" y="1937502"/>
                    <a:pt x="840142" y="1939578"/>
                  </a:cubicBezTo>
                  <a:cubicBezTo>
                    <a:pt x="845694" y="1941584"/>
                    <a:pt x="842451" y="1947951"/>
                    <a:pt x="841868" y="1952547"/>
                  </a:cubicBezTo>
                  <a:cubicBezTo>
                    <a:pt x="840935" y="1959941"/>
                    <a:pt x="825867" y="1967195"/>
                    <a:pt x="845320" y="1998965"/>
                  </a:cubicBezTo>
                  <a:cubicBezTo>
                    <a:pt x="850942" y="2008155"/>
                    <a:pt x="850172" y="2030291"/>
                    <a:pt x="869906" y="2018652"/>
                  </a:cubicBezTo>
                  <a:cubicBezTo>
                    <a:pt x="870629" y="2018232"/>
                    <a:pt x="872122" y="2019072"/>
                    <a:pt x="873848" y="2019468"/>
                  </a:cubicBezTo>
                  <a:cubicBezTo>
                    <a:pt x="872285" y="2025066"/>
                    <a:pt x="870792" y="2030385"/>
                    <a:pt x="869253" y="2035889"/>
                  </a:cubicBezTo>
                  <a:cubicBezTo>
                    <a:pt x="872262" y="2038315"/>
                    <a:pt x="877020" y="2034000"/>
                    <a:pt x="879003" y="2038409"/>
                  </a:cubicBezTo>
                  <a:cubicBezTo>
                    <a:pt x="882992" y="2047226"/>
                    <a:pt x="885907" y="2040928"/>
                    <a:pt x="889010" y="2037802"/>
                  </a:cubicBezTo>
                  <a:cubicBezTo>
                    <a:pt x="898013" y="2028775"/>
                    <a:pt x="901442" y="2016226"/>
                    <a:pt x="902212" y="2005053"/>
                  </a:cubicBezTo>
                  <a:cubicBezTo>
                    <a:pt x="903122" y="1992177"/>
                    <a:pt x="913781" y="1972887"/>
                    <a:pt x="889103" y="1967988"/>
                  </a:cubicBezTo>
                  <a:cubicBezTo>
                    <a:pt x="888077" y="1967778"/>
                    <a:pt x="886537" y="1966589"/>
                    <a:pt x="886444" y="1965726"/>
                  </a:cubicBezTo>
                  <a:cubicBezTo>
                    <a:pt x="885161" y="1953340"/>
                    <a:pt x="873008" y="1945876"/>
                    <a:pt x="871002" y="1934959"/>
                  </a:cubicBezTo>
                  <a:cubicBezTo>
                    <a:pt x="866594" y="1911097"/>
                    <a:pt x="809562" y="1870650"/>
                    <a:pt x="787216" y="1858614"/>
                  </a:cubicBezTo>
                  <a:cubicBezTo>
                    <a:pt x="780708" y="1855115"/>
                    <a:pt x="778912" y="1845901"/>
                    <a:pt x="770212" y="1846135"/>
                  </a:cubicBezTo>
                  <a:cubicBezTo>
                    <a:pt x="761441" y="1846368"/>
                    <a:pt x="755353" y="1841446"/>
                    <a:pt x="748799" y="1836408"/>
                  </a:cubicBezTo>
                  <a:cubicBezTo>
                    <a:pt x="719525" y="1813992"/>
                    <a:pt x="714626" y="1792556"/>
                    <a:pt x="677795" y="1789243"/>
                  </a:cubicBezTo>
                  <a:cubicBezTo>
                    <a:pt x="671427" y="1788684"/>
                    <a:pt x="667252" y="1784485"/>
                    <a:pt x="668185" y="1778980"/>
                  </a:cubicBezTo>
                  <a:cubicBezTo>
                    <a:pt x="670051" y="1767970"/>
                    <a:pt x="662307" y="1762792"/>
                    <a:pt x="656592" y="1756331"/>
                  </a:cubicBezTo>
                  <a:cubicBezTo>
                    <a:pt x="654516" y="1753998"/>
                    <a:pt x="620974" y="1725564"/>
                    <a:pt x="604576" y="1700699"/>
                  </a:cubicBezTo>
                  <a:cubicBezTo>
                    <a:pt x="598978" y="1715511"/>
                    <a:pt x="595222" y="1720293"/>
                    <a:pt x="588947" y="1721295"/>
                  </a:cubicBezTo>
                  <a:cubicBezTo>
                    <a:pt x="572969" y="1723861"/>
                    <a:pt x="563966" y="1744971"/>
                    <a:pt x="573529" y="1758640"/>
                  </a:cubicBezTo>
                  <a:cubicBezTo>
                    <a:pt x="579920" y="1749799"/>
                    <a:pt x="582673" y="1745461"/>
                    <a:pt x="587501" y="1746861"/>
                  </a:cubicBezTo>
                  <a:cubicBezTo>
                    <a:pt x="595385" y="1749123"/>
                    <a:pt x="584702" y="1759176"/>
                    <a:pt x="594312" y="1762675"/>
                  </a:cubicBezTo>
                  <a:cubicBezTo>
                    <a:pt x="604809" y="1766501"/>
                    <a:pt x="595339" y="1778723"/>
                    <a:pt x="600890" y="1785185"/>
                  </a:cubicBezTo>
                  <a:cubicBezTo>
                    <a:pt x="602150" y="1783365"/>
                    <a:pt x="603176" y="1782479"/>
                    <a:pt x="603363" y="1781452"/>
                  </a:cubicBezTo>
                  <a:cubicBezTo>
                    <a:pt x="604786" y="1774268"/>
                    <a:pt x="605299" y="1765195"/>
                    <a:pt x="615912" y="1768180"/>
                  </a:cubicBezTo>
                  <a:cubicBezTo>
                    <a:pt x="624612" y="1770629"/>
                    <a:pt x="624869" y="1778350"/>
                    <a:pt x="624846" y="1786911"/>
                  </a:cubicBezTo>
                  <a:cubicBezTo>
                    <a:pt x="624776" y="1802865"/>
                    <a:pt x="614769" y="1813525"/>
                    <a:pt x="607351" y="1825655"/>
                  </a:cubicBezTo>
                  <a:cubicBezTo>
                    <a:pt x="604949" y="1829597"/>
                    <a:pt x="600517" y="1830343"/>
                    <a:pt x="596598" y="1828407"/>
                  </a:cubicBezTo>
                  <a:cubicBezTo>
                    <a:pt x="592493" y="1826378"/>
                    <a:pt x="593729" y="1822133"/>
                    <a:pt x="594312" y="1818610"/>
                  </a:cubicBezTo>
                  <a:cubicBezTo>
                    <a:pt x="595129" y="1813712"/>
                    <a:pt x="601753" y="1810563"/>
                    <a:pt x="597951" y="1802609"/>
                  </a:cubicBezTo>
                  <a:cubicBezTo>
                    <a:pt x="596505" y="1811729"/>
                    <a:pt x="587151" y="1815252"/>
                    <a:pt x="586405" y="1821689"/>
                  </a:cubicBezTo>
                  <a:cubicBezTo>
                    <a:pt x="585355" y="1830670"/>
                    <a:pt x="594336" y="1836921"/>
                    <a:pt x="598744" y="1844455"/>
                  </a:cubicBezTo>
                  <a:cubicBezTo>
                    <a:pt x="601520" y="1849190"/>
                    <a:pt x="605555" y="1841586"/>
                    <a:pt x="609474" y="1842753"/>
                  </a:cubicBezTo>
                  <a:cubicBezTo>
                    <a:pt x="618245" y="1845388"/>
                    <a:pt x="615422" y="1839464"/>
                    <a:pt x="627295" y="1805525"/>
                  </a:cubicBezTo>
                  <a:cubicBezTo>
                    <a:pt x="632333" y="1791086"/>
                    <a:pt x="648032" y="1795565"/>
                    <a:pt x="644766" y="1809933"/>
                  </a:cubicBezTo>
                  <a:cubicBezTo>
                    <a:pt x="637302" y="1842753"/>
                    <a:pt x="637115" y="1858917"/>
                    <a:pt x="615445" y="1860643"/>
                  </a:cubicBezTo>
                  <a:cubicBezTo>
                    <a:pt x="604412" y="1861530"/>
                    <a:pt x="612763" y="1868854"/>
                    <a:pt x="618618" y="1878744"/>
                  </a:cubicBezTo>
                  <a:cubicBezTo>
                    <a:pt x="620461" y="1881870"/>
                    <a:pt x="622047" y="1886138"/>
                    <a:pt x="626082" y="1885509"/>
                  </a:cubicBezTo>
                  <a:cubicBezTo>
                    <a:pt x="629907" y="1884879"/>
                    <a:pt x="630444" y="1880470"/>
                    <a:pt x="631750" y="1876971"/>
                  </a:cubicBezTo>
                  <a:cubicBezTo>
                    <a:pt x="636019" y="1865705"/>
                    <a:pt x="638445" y="1853482"/>
                    <a:pt x="646142" y="1843872"/>
                  </a:cubicBezTo>
                  <a:cubicBezTo>
                    <a:pt x="650644" y="1838227"/>
                    <a:pt x="656522" y="1833912"/>
                    <a:pt x="659181" y="1845785"/>
                  </a:cubicBezTo>
                  <a:cubicBezTo>
                    <a:pt x="659928" y="1849120"/>
                    <a:pt x="660278" y="1852526"/>
                    <a:pt x="665129" y="1848980"/>
                  </a:cubicBezTo>
                  <a:cubicBezTo>
                    <a:pt x="668535" y="1846485"/>
                    <a:pt x="671544" y="1848257"/>
                    <a:pt x="672663" y="1851920"/>
                  </a:cubicBezTo>
                  <a:cubicBezTo>
                    <a:pt x="674016" y="1856398"/>
                    <a:pt x="670867" y="1859920"/>
                    <a:pt x="667299" y="1859734"/>
                  </a:cubicBezTo>
                  <a:cubicBezTo>
                    <a:pt x="655449" y="1859104"/>
                    <a:pt x="655216" y="1868248"/>
                    <a:pt x="653256" y="1875525"/>
                  </a:cubicBezTo>
                  <a:cubicBezTo>
                    <a:pt x="646212" y="1901767"/>
                    <a:pt x="620740" y="1899457"/>
                    <a:pt x="637838" y="1913919"/>
                  </a:cubicBezTo>
                  <a:cubicBezTo>
                    <a:pt x="652767" y="1926562"/>
                    <a:pt x="665596" y="1941304"/>
                    <a:pt x="678938" y="1955579"/>
                  </a:cubicBezTo>
                  <a:cubicBezTo>
                    <a:pt x="691487" y="1969155"/>
                    <a:pt x="702054" y="1984620"/>
                    <a:pt x="716539" y="1996422"/>
                  </a:cubicBezTo>
                  <a:close/>
                  <a:moveTo>
                    <a:pt x="1936987" y="73007"/>
                  </a:moveTo>
                  <a:cubicBezTo>
                    <a:pt x="1923249" y="87119"/>
                    <a:pt x="1904168" y="95586"/>
                    <a:pt x="1892319" y="113337"/>
                  </a:cubicBezTo>
                  <a:cubicBezTo>
                    <a:pt x="1902745" y="115226"/>
                    <a:pt x="1919237" y="103004"/>
                    <a:pt x="1916391" y="116089"/>
                  </a:cubicBezTo>
                  <a:cubicBezTo>
                    <a:pt x="1915225" y="121454"/>
                    <a:pt x="1885694" y="137619"/>
                    <a:pt x="1881309" y="134703"/>
                  </a:cubicBezTo>
                  <a:cubicBezTo>
                    <a:pt x="1873168" y="129292"/>
                    <a:pt x="1868620" y="134190"/>
                    <a:pt x="1863581" y="139112"/>
                  </a:cubicBezTo>
                  <a:cubicBezTo>
                    <a:pt x="1834121" y="167756"/>
                    <a:pt x="1780705" y="240229"/>
                    <a:pt x="1754020" y="258213"/>
                  </a:cubicBezTo>
                  <a:cubicBezTo>
                    <a:pt x="1744107" y="264908"/>
                    <a:pt x="1738439" y="275801"/>
                    <a:pt x="1728292" y="282122"/>
                  </a:cubicBezTo>
                  <a:cubicBezTo>
                    <a:pt x="1726263" y="283382"/>
                    <a:pt x="1723604" y="286531"/>
                    <a:pt x="1726053" y="289376"/>
                  </a:cubicBezTo>
                  <a:cubicBezTo>
                    <a:pt x="1744807" y="311022"/>
                    <a:pt x="1702424" y="305728"/>
                    <a:pt x="1679518" y="373326"/>
                  </a:cubicBezTo>
                  <a:cubicBezTo>
                    <a:pt x="1672241" y="394809"/>
                    <a:pt x="1660718" y="398447"/>
                    <a:pt x="1661301" y="416338"/>
                  </a:cubicBezTo>
                  <a:cubicBezTo>
                    <a:pt x="1662187" y="443046"/>
                    <a:pt x="1675903" y="416152"/>
                    <a:pt x="1721155" y="398891"/>
                  </a:cubicBezTo>
                  <a:cubicBezTo>
                    <a:pt x="1725167" y="397351"/>
                    <a:pt x="1730392" y="393339"/>
                    <a:pt x="1732351" y="399474"/>
                  </a:cubicBezTo>
                  <a:cubicBezTo>
                    <a:pt x="1733890" y="404279"/>
                    <a:pt x="1728689" y="410110"/>
                    <a:pt x="1724140" y="409387"/>
                  </a:cubicBezTo>
                  <a:cubicBezTo>
                    <a:pt x="1710168" y="407148"/>
                    <a:pt x="1702681" y="429610"/>
                    <a:pt x="1689292" y="427604"/>
                  </a:cubicBezTo>
                  <a:cubicBezTo>
                    <a:pt x="1684906" y="426951"/>
                    <a:pt x="1683040" y="429774"/>
                    <a:pt x="1682294" y="432783"/>
                  </a:cubicBezTo>
                  <a:cubicBezTo>
                    <a:pt x="1681128" y="437448"/>
                    <a:pt x="1685816" y="436072"/>
                    <a:pt x="1687962" y="436865"/>
                  </a:cubicBezTo>
                  <a:cubicBezTo>
                    <a:pt x="1698085" y="440550"/>
                    <a:pt x="1697712" y="449367"/>
                    <a:pt x="1688942" y="451443"/>
                  </a:cubicBezTo>
                  <a:cubicBezTo>
                    <a:pt x="1683810" y="452656"/>
                    <a:pt x="1681804" y="448854"/>
                    <a:pt x="1680405" y="444819"/>
                  </a:cubicBezTo>
                  <a:cubicBezTo>
                    <a:pt x="1677022" y="434999"/>
                    <a:pt x="1669511" y="441157"/>
                    <a:pt x="1663890" y="440714"/>
                  </a:cubicBezTo>
                  <a:cubicBezTo>
                    <a:pt x="1643667" y="439127"/>
                    <a:pt x="1658338" y="458161"/>
                    <a:pt x="1647609" y="474326"/>
                  </a:cubicBezTo>
                  <a:cubicBezTo>
                    <a:pt x="1645649" y="477288"/>
                    <a:pt x="1648822" y="478525"/>
                    <a:pt x="1651597" y="480087"/>
                  </a:cubicBezTo>
                  <a:cubicBezTo>
                    <a:pt x="1665966" y="488135"/>
                    <a:pt x="1665803" y="498281"/>
                    <a:pt x="1651341" y="507122"/>
                  </a:cubicBezTo>
                  <a:cubicBezTo>
                    <a:pt x="1648238" y="509011"/>
                    <a:pt x="1643620" y="510177"/>
                    <a:pt x="1646652" y="514889"/>
                  </a:cubicBezTo>
                  <a:cubicBezTo>
                    <a:pt x="1650104" y="520278"/>
                    <a:pt x="1646279" y="522890"/>
                    <a:pt x="1643737" y="526459"/>
                  </a:cubicBezTo>
                  <a:cubicBezTo>
                    <a:pt x="1641591" y="529491"/>
                    <a:pt x="1636949" y="533037"/>
                    <a:pt x="1641777" y="536676"/>
                  </a:cubicBezTo>
                  <a:cubicBezTo>
                    <a:pt x="1645533" y="539498"/>
                    <a:pt x="1649008" y="536092"/>
                    <a:pt x="1652460" y="533643"/>
                  </a:cubicBezTo>
                  <a:cubicBezTo>
                    <a:pt x="1669092" y="521887"/>
                    <a:pt x="1663400" y="491843"/>
                    <a:pt x="1697922" y="494736"/>
                  </a:cubicBezTo>
                  <a:cubicBezTo>
                    <a:pt x="1706833" y="495482"/>
                    <a:pt x="1704523" y="512767"/>
                    <a:pt x="1684626" y="519531"/>
                  </a:cubicBezTo>
                  <a:cubicBezTo>
                    <a:pt x="1679891" y="521141"/>
                    <a:pt x="1670118" y="521910"/>
                    <a:pt x="1668928" y="527322"/>
                  </a:cubicBezTo>
                  <a:cubicBezTo>
                    <a:pt x="1665243" y="543907"/>
                    <a:pt x="1638651" y="543580"/>
                    <a:pt x="1642150" y="560678"/>
                  </a:cubicBezTo>
                  <a:cubicBezTo>
                    <a:pt x="1643597" y="567699"/>
                    <a:pt x="1636319" y="574790"/>
                    <a:pt x="1641544" y="585100"/>
                  </a:cubicBezTo>
                  <a:cubicBezTo>
                    <a:pt x="1647212" y="573903"/>
                    <a:pt x="1658385" y="568119"/>
                    <a:pt x="1661977" y="559278"/>
                  </a:cubicBezTo>
                  <a:cubicBezTo>
                    <a:pt x="1668438" y="543323"/>
                    <a:pt x="1677839" y="531404"/>
                    <a:pt x="1693094" y="525293"/>
                  </a:cubicBezTo>
                  <a:cubicBezTo>
                    <a:pt x="1700651" y="522260"/>
                    <a:pt x="1758779" y="494246"/>
                    <a:pt x="1769812" y="478361"/>
                  </a:cubicBezTo>
                  <a:cubicBezTo>
                    <a:pt x="1778093" y="466465"/>
                    <a:pt x="1785650" y="470897"/>
                    <a:pt x="1782828" y="464622"/>
                  </a:cubicBezTo>
                  <a:cubicBezTo>
                    <a:pt x="1778956" y="456108"/>
                    <a:pt x="1767806" y="462010"/>
                    <a:pt x="1765450" y="462500"/>
                  </a:cubicBezTo>
                  <a:cubicBezTo>
                    <a:pt x="1752668" y="465206"/>
                    <a:pt x="1750732" y="453263"/>
                    <a:pt x="1758056" y="447315"/>
                  </a:cubicBezTo>
                  <a:cubicBezTo>
                    <a:pt x="1768949" y="438451"/>
                    <a:pt x="1763304" y="452913"/>
                    <a:pt x="1804591" y="408664"/>
                  </a:cubicBezTo>
                  <a:cubicBezTo>
                    <a:pt x="1792205" y="406658"/>
                    <a:pt x="1784134" y="411043"/>
                    <a:pt x="1776553" y="416501"/>
                  </a:cubicBezTo>
                  <a:cubicBezTo>
                    <a:pt x="1770022" y="421213"/>
                    <a:pt x="1761928" y="417434"/>
                    <a:pt x="1763397" y="408804"/>
                  </a:cubicBezTo>
                  <a:cubicBezTo>
                    <a:pt x="1764121" y="404582"/>
                    <a:pt x="1766896" y="402109"/>
                    <a:pt x="1770885" y="402179"/>
                  </a:cubicBezTo>
                  <a:cubicBezTo>
                    <a:pt x="1776320" y="402273"/>
                    <a:pt x="1779492" y="399194"/>
                    <a:pt x="1783481" y="396208"/>
                  </a:cubicBezTo>
                  <a:cubicBezTo>
                    <a:pt x="1793161" y="388930"/>
                    <a:pt x="1813454" y="375122"/>
                    <a:pt x="1819566" y="385455"/>
                  </a:cubicBezTo>
                  <a:cubicBezTo>
                    <a:pt x="1831322" y="405305"/>
                    <a:pt x="1838296" y="359330"/>
                    <a:pt x="1851172" y="383052"/>
                  </a:cubicBezTo>
                  <a:cubicBezTo>
                    <a:pt x="1852898" y="386248"/>
                    <a:pt x="1855557" y="384685"/>
                    <a:pt x="1856607" y="382189"/>
                  </a:cubicBezTo>
                  <a:cubicBezTo>
                    <a:pt x="1861249" y="371226"/>
                    <a:pt x="1875244" y="364508"/>
                    <a:pt x="1870906" y="349207"/>
                  </a:cubicBezTo>
                  <a:cubicBezTo>
                    <a:pt x="1870159" y="346548"/>
                    <a:pt x="1874031" y="341836"/>
                    <a:pt x="1876760" y="339060"/>
                  </a:cubicBezTo>
                  <a:cubicBezTo>
                    <a:pt x="1884295" y="331479"/>
                    <a:pt x="1890499" y="323315"/>
                    <a:pt x="1893555" y="312842"/>
                  </a:cubicBezTo>
                  <a:cubicBezTo>
                    <a:pt x="1894581" y="309343"/>
                    <a:pt x="1900156" y="306591"/>
                    <a:pt x="1895771" y="302392"/>
                  </a:cubicBezTo>
                  <a:cubicBezTo>
                    <a:pt x="1892155" y="298916"/>
                    <a:pt x="1886254" y="299593"/>
                    <a:pt x="1883268" y="301646"/>
                  </a:cubicBezTo>
                  <a:cubicBezTo>
                    <a:pt x="1869273" y="311349"/>
                    <a:pt x="1851125" y="303978"/>
                    <a:pt x="1839556" y="316691"/>
                  </a:cubicBezTo>
                  <a:cubicBezTo>
                    <a:pt x="1832348" y="324598"/>
                    <a:pt x="1804334" y="344868"/>
                    <a:pt x="1796870" y="341672"/>
                  </a:cubicBezTo>
                  <a:cubicBezTo>
                    <a:pt x="1788146" y="337940"/>
                    <a:pt x="1779982" y="337147"/>
                    <a:pt x="1771865" y="343235"/>
                  </a:cubicBezTo>
                  <a:cubicBezTo>
                    <a:pt x="1770022" y="344635"/>
                    <a:pt x="1766896" y="344425"/>
                    <a:pt x="1765124" y="342349"/>
                  </a:cubicBezTo>
                  <a:cubicBezTo>
                    <a:pt x="1763048" y="339923"/>
                    <a:pt x="1765543" y="337894"/>
                    <a:pt x="1766430" y="335818"/>
                  </a:cubicBezTo>
                  <a:cubicBezTo>
                    <a:pt x="1768716" y="330453"/>
                    <a:pt x="1774034" y="330056"/>
                    <a:pt x="1778629" y="329030"/>
                  </a:cubicBezTo>
                  <a:cubicBezTo>
                    <a:pt x="1846320" y="313822"/>
                    <a:pt x="1829573" y="291172"/>
                    <a:pt x="1839066" y="277037"/>
                  </a:cubicBezTo>
                  <a:cubicBezTo>
                    <a:pt x="1846787" y="265537"/>
                    <a:pt x="1852245" y="253151"/>
                    <a:pt x="1855744" y="239762"/>
                  </a:cubicBezTo>
                  <a:cubicBezTo>
                    <a:pt x="1857353" y="233581"/>
                    <a:pt x="1857890" y="227120"/>
                    <a:pt x="1861762" y="221428"/>
                  </a:cubicBezTo>
                  <a:cubicBezTo>
                    <a:pt x="1900693" y="164444"/>
                    <a:pt x="1893135" y="156606"/>
                    <a:pt x="1936264" y="110165"/>
                  </a:cubicBezTo>
                  <a:cubicBezTo>
                    <a:pt x="1953549" y="91527"/>
                    <a:pt x="1967311" y="68622"/>
                    <a:pt x="1991733" y="57215"/>
                  </a:cubicBezTo>
                  <a:cubicBezTo>
                    <a:pt x="1994392" y="55979"/>
                    <a:pt x="1995745" y="53367"/>
                    <a:pt x="1995675" y="50568"/>
                  </a:cubicBezTo>
                  <a:cubicBezTo>
                    <a:pt x="1981143" y="42287"/>
                    <a:pt x="1968780" y="46509"/>
                    <a:pt x="1956651" y="56002"/>
                  </a:cubicBezTo>
                  <a:cubicBezTo>
                    <a:pt x="1949607" y="61507"/>
                    <a:pt x="1942492" y="66756"/>
                    <a:pt x="1936521" y="73450"/>
                  </a:cubicBezTo>
                  <a:lnTo>
                    <a:pt x="1936987" y="73007"/>
                  </a:lnTo>
                  <a:close/>
                  <a:moveTo>
                    <a:pt x="630491" y="1676650"/>
                  </a:moveTo>
                  <a:lnTo>
                    <a:pt x="630164" y="1676323"/>
                  </a:lnTo>
                  <a:cubicBezTo>
                    <a:pt x="643156" y="1695451"/>
                    <a:pt x="646795" y="1704478"/>
                    <a:pt x="654236" y="1692861"/>
                  </a:cubicBezTo>
                  <a:cubicBezTo>
                    <a:pt x="659601" y="1684487"/>
                    <a:pt x="661257" y="1699276"/>
                    <a:pt x="669794" y="1700022"/>
                  </a:cubicBezTo>
                  <a:lnTo>
                    <a:pt x="669375" y="1699556"/>
                  </a:lnTo>
                  <a:cubicBezTo>
                    <a:pt x="669748" y="1705644"/>
                    <a:pt x="670191" y="1711569"/>
                    <a:pt x="674903" y="1716397"/>
                  </a:cubicBezTo>
                  <a:cubicBezTo>
                    <a:pt x="685003" y="1726777"/>
                    <a:pt x="665782" y="1730393"/>
                    <a:pt x="683067" y="1744668"/>
                  </a:cubicBezTo>
                  <a:cubicBezTo>
                    <a:pt x="684163" y="1742895"/>
                    <a:pt x="684700" y="1741309"/>
                    <a:pt x="685773" y="1740399"/>
                  </a:cubicBezTo>
                  <a:cubicBezTo>
                    <a:pt x="688828" y="1737857"/>
                    <a:pt x="689668" y="1730393"/>
                    <a:pt x="695383" y="1733845"/>
                  </a:cubicBezTo>
                  <a:cubicBezTo>
                    <a:pt x="700165" y="1736737"/>
                    <a:pt x="702450" y="1742055"/>
                    <a:pt x="695849" y="1746557"/>
                  </a:cubicBezTo>
                  <a:cubicBezTo>
                    <a:pt x="692490" y="1748843"/>
                    <a:pt x="694870" y="1750569"/>
                    <a:pt x="696596" y="1752179"/>
                  </a:cubicBezTo>
                  <a:cubicBezTo>
                    <a:pt x="705646" y="1760553"/>
                    <a:pt x="715186" y="1769813"/>
                    <a:pt x="725356" y="1775085"/>
                  </a:cubicBezTo>
                  <a:cubicBezTo>
                    <a:pt x="732611" y="1778840"/>
                    <a:pt x="809819" y="1836175"/>
                    <a:pt x="841215" y="1868761"/>
                  </a:cubicBezTo>
                  <a:cubicBezTo>
                    <a:pt x="853764" y="1881776"/>
                    <a:pt x="846463" y="1858521"/>
                    <a:pt x="857123" y="1859150"/>
                  </a:cubicBezTo>
                  <a:cubicBezTo>
                    <a:pt x="862442" y="1859477"/>
                    <a:pt x="862978" y="1865239"/>
                    <a:pt x="864587" y="1869227"/>
                  </a:cubicBezTo>
                  <a:cubicBezTo>
                    <a:pt x="866360" y="1873589"/>
                    <a:pt x="864774" y="1877998"/>
                    <a:pt x="864168" y="1882406"/>
                  </a:cubicBezTo>
                  <a:cubicBezTo>
                    <a:pt x="861788" y="1899061"/>
                    <a:pt x="874851" y="1886325"/>
                    <a:pt x="881032" y="1899830"/>
                  </a:cubicBezTo>
                  <a:cubicBezTo>
                    <a:pt x="885674" y="1909977"/>
                    <a:pt x="901256" y="1886488"/>
                    <a:pt x="902632" y="1912870"/>
                  </a:cubicBezTo>
                  <a:cubicBezTo>
                    <a:pt x="902818" y="1916672"/>
                    <a:pt x="901256" y="1921617"/>
                    <a:pt x="905664" y="1923996"/>
                  </a:cubicBezTo>
                  <a:cubicBezTo>
                    <a:pt x="921129" y="1932347"/>
                    <a:pt x="925678" y="1945922"/>
                    <a:pt x="925118" y="1962390"/>
                  </a:cubicBezTo>
                  <a:cubicBezTo>
                    <a:pt x="924511" y="1979535"/>
                    <a:pt x="946951" y="1973377"/>
                    <a:pt x="946974" y="1966869"/>
                  </a:cubicBezTo>
                  <a:cubicBezTo>
                    <a:pt x="947021" y="1955322"/>
                    <a:pt x="952036" y="1944196"/>
                    <a:pt x="945528" y="1931623"/>
                  </a:cubicBezTo>
                  <a:cubicBezTo>
                    <a:pt x="939230" y="1919424"/>
                    <a:pt x="927777" y="1910794"/>
                    <a:pt x="923951" y="1897428"/>
                  </a:cubicBezTo>
                  <a:cubicBezTo>
                    <a:pt x="918796" y="1879397"/>
                    <a:pt x="908813" y="1863372"/>
                    <a:pt x="835104" y="1778070"/>
                  </a:cubicBezTo>
                  <a:cubicBezTo>
                    <a:pt x="825774" y="1767271"/>
                    <a:pt x="818706" y="1754885"/>
                    <a:pt x="807463" y="1745181"/>
                  </a:cubicBezTo>
                  <a:cubicBezTo>
                    <a:pt x="799275" y="1738113"/>
                    <a:pt x="788966" y="1731396"/>
                    <a:pt x="784627" y="1720619"/>
                  </a:cubicBezTo>
                  <a:cubicBezTo>
                    <a:pt x="771425" y="1687846"/>
                    <a:pt x="752321" y="1680569"/>
                    <a:pt x="754677" y="1662142"/>
                  </a:cubicBezTo>
                  <a:cubicBezTo>
                    <a:pt x="755143" y="1658409"/>
                    <a:pt x="758176" y="1653418"/>
                    <a:pt x="751434" y="1652858"/>
                  </a:cubicBezTo>
                  <a:cubicBezTo>
                    <a:pt x="747026" y="1652485"/>
                    <a:pt x="743527" y="1654047"/>
                    <a:pt x="741358" y="1659482"/>
                  </a:cubicBezTo>
                  <a:cubicBezTo>
                    <a:pt x="737486" y="1669186"/>
                    <a:pt x="732074" y="1678306"/>
                    <a:pt x="727129" y="1687566"/>
                  </a:cubicBezTo>
                  <a:cubicBezTo>
                    <a:pt x="724773" y="1691998"/>
                    <a:pt x="721717" y="1696570"/>
                    <a:pt x="715839" y="1694144"/>
                  </a:cubicBezTo>
                  <a:cubicBezTo>
                    <a:pt x="704760" y="1689596"/>
                    <a:pt x="714347" y="1671705"/>
                    <a:pt x="725053" y="1663191"/>
                  </a:cubicBezTo>
                  <a:cubicBezTo>
                    <a:pt x="735083" y="1655214"/>
                    <a:pt x="735293" y="1647470"/>
                    <a:pt x="727316" y="1637183"/>
                  </a:cubicBezTo>
                  <a:cubicBezTo>
                    <a:pt x="717915" y="1625054"/>
                    <a:pt x="709425" y="1612178"/>
                    <a:pt x="699418" y="1600608"/>
                  </a:cubicBezTo>
                  <a:cubicBezTo>
                    <a:pt x="691861" y="1591861"/>
                    <a:pt x="689295" y="1579872"/>
                    <a:pt x="682367" y="1572011"/>
                  </a:cubicBezTo>
                  <a:cubicBezTo>
                    <a:pt x="659858" y="1546493"/>
                    <a:pt x="642573" y="1517709"/>
                    <a:pt x="625289" y="1488831"/>
                  </a:cubicBezTo>
                  <a:cubicBezTo>
                    <a:pt x="597298" y="1442063"/>
                    <a:pt x="569820" y="1385218"/>
                    <a:pt x="568864" y="1382886"/>
                  </a:cubicBezTo>
                  <a:cubicBezTo>
                    <a:pt x="564805" y="1372926"/>
                    <a:pt x="563522" y="1360283"/>
                    <a:pt x="550600" y="1356061"/>
                  </a:cubicBezTo>
                  <a:lnTo>
                    <a:pt x="550950" y="1356435"/>
                  </a:lnTo>
                  <a:cubicBezTo>
                    <a:pt x="549434" y="1338707"/>
                    <a:pt x="535205" y="1331873"/>
                    <a:pt x="534109" y="1317901"/>
                  </a:cubicBezTo>
                  <a:cubicBezTo>
                    <a:pt x="531706" y="1287227"/>
                    <a:pt x="510876" y="1263715"/>
                    <a:pt x="502806" y="1235234"/>
                  </a:cubicBezTo>
                  <a:cubicBezTo>
                    <a:pt x="500870" y="1228376"/>
                    <a:pt x="500123" y="1220003"/>
                    <a:pt x="493522" y="1214381"/>
                  </a:cubicBezTo>
                  <a:cubicBezTo>
                    <a:pt x="491539" y="1218766"/>
                    <a:pt x="487481" y="1220749"/>
                    <a:pt x="483095" y="1221309"/>
                  </a:cubicBezTo>
                  <a:cubicBezTo>
                    <a:pt x="476331" y="1222172"/>
                    <a:pt x="475025" y="1225927"/>
                    <a:pt x="476774" y="1231502"/>
                  </a:cubicBezTo>
                  <a:cubicBezTo>
                    <a:pt x="484845" y="1257254"/>
                    <a:pt x="488857" y="1284078"/>
                    <a:pt x="498444" y="1309527"/>
                  </a:cubicBezTo>
                  <a:cubicBezTo>
                    <a:pt x="505092" y="1327184"/>
                    <a:pt x="511739" y="1345821"/>
                    <a:pt x="512906" y="1364365"/>
                  </a:cubicBezTo>
                  <a:cubicBezTo>
                    <a:pt x="514748" y="1393919"/>
                    <a:pt x="528067" y="1420347"/>
                    <a:pt x="531799" y="1449108"/>
                  </a:cubicBezTo>
                  <a:cubicBezTo>
                    <a:pt x="534692" y="1471314"/>
                    <a:pt x="545212" y="1492587"/>
                    <a:pt x="539357" y="1515866"/>
                  </a:cubicBezTo>
                  <a:cubicBezTo>
                    <a:pt x="538494" y="1519318"/>
                    <a:pt x="540337" y="1523843"/>
                    <a:pt x="544839" y="1523937"/>
                  </a:cubicBezTo>
                  <a:cubicBezTo>
                    <a:pt x="556711" y="1524193"/>
                    <a:pt x="559254" y="1533757"/>
                    <a:pt x="559627" y="1541477"/>
                  </a:cubicBezTo>
                  <a:cubicBezTo>
                    <a:pt x="560443" y="1558319"/>
                    <a:pt x="574625" y="1569235"/>
                    <a:pt x="576002" y="1585703"/>
                  </a:cubicBezTo>
                  <a:cubicBezTo>
                    <a:pt x="580364" y="1568489"/>
                    <a:pt x="585052" y="1552464"/>
                    <a:pt x="596132" y="1538912"/>
                  </a:cubicBezTo>
                  <a:cubicBezTo>
                    <a:pt x="609497" y="1522537"/>
                    <a:pt x="626105" y="1538235"/>
                    <a:pt x="611620" y="1552907"/>
                  </a:cubicBezTo>
                  <a:cubicBezTo>
                    <a:pt x="606675" y="1557922"/>
                    <a:pt x="608658" y="1550901"/>
                    <a:pt x="600097" y="1566179"/>
                  </a:cubicBezTo>
                  <a:cubicBezTo>
                    <a:pt x="590977" y="1582484"/>
                    <a:pt x="604436" y="1599792"/>
                    <a:pt x="597531" y="1616306"/>
                  </a:cubicBezTo>
                  <a:cubicBezTo>
                    <a:pt x="596412" y="1618989"/>
                    <a:pt x="599117" y="1624027"/>
                    <a:pt x="594756" y="1625497"/>
                  </a:cubicBezTo>
                  <a:cubicBezTo>
                    <a:pt x="585402" y="1628669"/>
                    <a:pt x="589554" y="1613717"/>
                    <a:pt x="582673" y="1613531"/>
                  </a:cubicBezTo>
                  <a:cubicBezTo>
                    <a:pt x="579291" y="1613437"/>
                    <a:pt x="578311" y="1616843"/>
                    <a:pt x="577005" y="1619129"/>
                  </a:cubicBezTo>
                  <a:cubicBezTo>
                    <a:pt x="574532" y="1623444"/>
                    <a:pt x="577961" y="1626406"/>
                    <a:pt x="579780" y="1630022"/>
                  </a:cubicBezTo>
                  <a:cubicBezTo>
                    <a:pt x="590744" y="1652088"/>
                    <a:pt x="611877" y="1663005"/>
                    <a:pt x="630491" y="1676650"/>
                  </a:cubicBezTo>
                  <a:close/>
                  <a:moveTo>
                    <a:pt x="1571870" y="1769766"/>
                  </a:moveTo>
                  <a:lnTo>
                    <a:pt x="1571987" y="1769813"/>
                  </a:lnTo>
                  <a:cubicBezTo>
                    <a:pt x="1583346" y="1765988"/>
                    <a:pt x="1594146" y="1761252"/>
                    <a:pt x="1607068" y="1763189"/>
                  </a:cubicBezTo>
                  <a:cubicBezTo>
                    <a:pt x="1614906" y="1764355"/>
                    <a:pt x="1621997" y="1757100"/>
                    <a:pt x="1626265" y="1751316"/>
                  </a:cubicBezTo>
                  <a:cubicBezTo>
                    <a:pt x="1629811" y="1746487"/>
                    <a:pt x="1619221" y="1748377"/>
                    <a:pt x="1618148" y="1742662"/>
                  </a:cubicBezTo>
                  <a:cubicBezTo>
                    <a:pt x="1623606" y="1739676"/>
                    <a:pt x="1628528" y="1726614"/>
                    <a:pt x="1634500" y="1743362"/>
                  </a:cubicBezTo>
                  <a:cubicBezTo>
                    <a:pt x="1636109" y="1747864"/>
                    <a:pt x="1639934" y="1745391"/>
                    <a:pt x="1642640" y="1743945"/>
                  </a:cubicBezTo>
                  <a:cubicBezTo>
                    <a:pt x="1650594" y="1739769"/>
                    <a:pt x="1658082" y="1738836"/>
                    <a:pt x="1664566" y="1746441"/>
                  </a:cubicBezTo>
                  <a:cubicBezTo>
                    <a:pt x="1666642" y="1748867"/>
                    <a:pt x="1668858" y="1748913"/>
                    <a:pt x="1670584" y="1746581"/>
                  </a:cubicBezTo>
                  <a:cubicBezTo>
                    <a:pt x="1681664" y="1731536"/>
                    <a:pt x="1695660" y="1718216"/>
                    <a:pt x="1700581" y="1697457"/>
                  </a:cubicBezTo>
                  <a:cubicBezTo>
                    <a:pt x="1689035" y="1700722"/>
                    <a:pt x="1680358" y="1720806"/>
                    <a:pt x="1672194" y="1714858"/>
                  </a:cubicBezTo>
                  <a:cubicBezTo>
                    <a:pt x="1666806" y="1710939"/>
                    <a:pt x="1672311" y="1701888"/>
                    <a:pt x="1675063" y="1695870"/>
                  </a:cubicBezTo>
                  <a:cubicBezTo>
                    <a:pt x="1686353" y="1671052"/>
                    <a:pt x="1702471" y="1678563"/>
                    <a:pt x="1700231" y="1659716"/>
                  </a:cubicBezTo>
                  <a:cubicBezTo>
                    <a:pt x="1698855" y="1648146"/>
                    <a:pt x="1661464" y="1661255"/>
                    <a:pt x="1654770" y="1671565"/>
                  </a:cubicBezTo>
                  <a:cubicBezTo>
                    <a:pt x="1648518" y="1681199"/>
                    <a:pt x="1639491" y="1688196"/>
                    <a:pt x="1632144" y="1696780"/>
                  </a:cubicBezTo>
                  <a:cubicBezTo>
                    <a:pt x="1630114" y="1699159"/>
                    <a:pt x="1626965" y="1701445"/>
                    <a:pt x="1623630" y="1698973"/>
                  </a:cubicBezTo>
                  <a:cubicBezTo>
                    <a:pt x="1621111" y="1697107"/>
                    <a:pt x="1622650" y="1694331"/>
                    <a:pt x="1623933" y="1692442"/>
                  </a:cubicBezTo>
                  <a:cubicBezTo>
                    <a:pt x="1637975" y="1671938"/>
                    <a:pt x="1650804" y="1650199"/>
                    <a:pt x="1676906" y="1642245"/>
                  </a:cubicBezTo>
                  <a:cubicBezTo>
                    <a:pt x="1682667" y="1640495"/>
                    <a:pt x="1687915" y="1637136"/>
                    <a:pt x="1693420" y="1634594"/>
                  </a:cubicBezTo>
                  <a:cubicBezTo>
                    <a:pt x="1698249" y="1632378"/>
                    <a:pt x="1698179" y="1628412"/>
                    <a:pt x="1696919" y="1624307"/>
                  </a:cubicBezTo>
                  <a:cubicBezTo>
                    <a:pt x="1695869" y="1620902"/>
                    <a:pt x="1693024" y="1617823"/>
                    <a:pt x="1689688" y="1619735"/>
                  </a:cubicBezTo>
                  <a:cubicBezTo>
                    <a:pt x="1678072" y="1626406"/>
                    <a:pt x="1662537" y="1626243"/>
                    <a:pt x="1654933" y="1640075"/>
                  </a:cubicBezTo>
                  <a:cubicBezTo>
                    <a:pt x="1649801" y="1649382"/>
                    <a:pt x="1639585" y="1654397"/>
                    <a:pt x="1633940" y="1663541"/>
                  </a:cubicBezTo>
                  <a:cubicBezTo>
                    <a:pt x="1632027" y="1666620"/>
                    <a:pt x="1627782" y="1667506"/>
                    <a:pt x="1624003" y="1666573"/>
                  </a:cubicBezTo>
                  <a:cubicBezTo>
                    <a:pt x="1621017" y="1665827"/>
                    <a:pt x="1620341" y="1662958"/>
                    <a:pt x="1621554" y="1660742"/>
                  </a:cubicBezTo>
                  <a:cubicBezTo>
                    <a:pt x="1629951" y="1645370"/>
                    <a:pt x="1637019" y="1628856"/>
                    <a:pt x="1653207" y="1619595"/>
                  </a:cubicBezTo>
                  <a:cubicBezTo>
                    <a:pt x="1675063" y="1607116"/>
                    <a:pt x="1689245" y="1610522"/>
                    <a:pt x="1673080" y="1594870"/>
                  </a:cubicBezTo>
                  <a:cubicBezTo>
                    <a:pt x="1663493" y="1585563"/>
                    <a:pt x="1618008" y="1559135"/>
                    <a:pt x="1606532" y="1550831"/>
                  </a:cubicBezTo>
                  <a:cubicBezTo>
                    <a:pt x="1582856" y="1533663"/>
                    <a:pt x="1522093" y="1534410"/>
                    <a:pt x="1472852" y="1510991"/>
                  </a:cubicBezTo>
                  <a:cubicBezTo>
                    <a:pt x="1424615" y="1488038"/>
                    <a:pt x="1430493" y="1508168"/>
                    <a:pt x="1409873" y="1497392"/>
                  </a:cubicBezTo>
                  <a:cubicBezTo>
                    <a:pt x="1385474" y="1484633"/>
                    <a:pt x="1384984" y="1516309"/>
                    <a:pt x="1374511" y="1507329"/>
                  </a:cubicBezTo>
                  <a:cubicBezTo>
                    <a:pt x="1365484" y="1499608"/>
                    <a:pt x="1380319" y="1496879"/>
                    <a:pt x="1382302" y="1481810"/>
                  </a:cubicBezTo>
                  <a:cubicBezTo>
                    <a:pt x="1382768" y="1478218"/>
                    <a:pt x="1382255" y="1472900"/>
                    <a:pt x="1377217" y="1474859"/>
                  </a:cubicBezTo>
                  <a:cubicBezTo>
                    <a:pt x="1371595" y="1477052"/>
                    <a:pt x="1363945" y="1477588"/>
                    <a:pt x="1361939" y="1485402"/>
                  </a:cubicBezTo>
                  <a:cubicBezTo>
                    <a:pt x="1355594" y="1510174"/>
                    <a:pt x="1326227" y="1522071"/>
                    <a:pt x="1324711" y="1546166"/>
                  </a:cubicBezTo>
                  <a:cubicBezTo>
                    <a:pt x="1336607" y="1534946"/>
                    <a:pt x="1341109" y="1534526"/>
                    <a:pt x="1357227" y="1541408"/>
                  </a:cubicBezTo>
                  <a:cubicBezTo>
                    <a:pt x="1377427" y="1550015"/>
                    <a:pt x="1336840" y="1561398"/>
                    <a:pt x="1363478" y="1573317"/>
                  </a:cubicBezTo>
                  <a:cubicBezTo>
                    <a:pt x="1384611" y="1582787"/>
                    <a:pt x="1410409" y="1603501"/>
                    <a:pt x="1416171" y="1609939"/>
                  </a:cubicBezTo>
                  <a:cubicBezTo>
                    <a:pt x="1423962" y="1618639"/>
                    <a:pt x="1435484" y="1625007"/>
                    <a:pt x="1442949" y="1635247"/>
                  </a:cubicBezTo>
                  <a:cubicBezTo>
                    <a:pt x="1445118" y="1638209"/>
                    <a:pt x="1448594" y="1639842"/>
                    <a:pt x="1452489" y="1639935"/>
                  </a:cubicBezTo>
                  <a:cubicBezTo>
                    <a:pt x="1502826" y="1641032"/>
                    <a:pt x="1493496" y="1638956"/>
                    <a:pt x="1521766" y="1653721"/>
                  </a:cubicBezTo>
                  <a:cubicBezTo>
                    <a:pt x="1527178" y="1656543"/>
                    <a:pt x="1526828" y="1662468"/>
                    <a:pt x="1524635" y="1667833"/>
                  </a:cubicBezTo>
                  <a:cubicBezTo>
                    <a:pt x="1524052" y="1668486"/>
                    <a:pt x="1523492" y="1669163"/>
                    <a:pt x="1522909" y="1669816"/>
                  </a:cubicBezTo>
                  <a:cubicBezTo>
                    <a:pt x="1508541" y="1674201"/>
                    <a:pt x="1504995" y="1702845"/>
                    <a:pt x="1483069" y="1699206"/>
                  </a:cubicBezTo>
                  <a:cubicBezTo>
                    <a:pt x="1444465" y="1692815"/>
                    <a:pt x="1458437" y="1705504"/>
                    <a:pt x="1442529" y="1707020"/>
                  </a:cubicBezTo>
                  <a:cubicBezTo>
                    <a:pt x="1423985" y="1708793"/>
                    <a:pt x="1404788" y="1702448"/>
                    <a:pt x="1386850" y="1711662"/>
                  </a:cubicBezTo>
                  <a:cubicBezTo>
                    <a:pt x="1385194" y="1712502"/>
                    <a:pt x="1383025" y="1711452"/>
                    <a:pt x="1382885" y="1709983"/>
                  </a:cubicBezTo>
                  <a:cubicBezTo>
                    <a:pt x="1382045" y="1700746"/>
                    <a:pt x="1374791" y="1703241"/>
                    <a:pt x="1369963" y="1703521"/>
                  </a:cubicBezTo>
                  <a:cubicBezTo>
                    <a:pt x="1360049" y="1704128"/>
                    <a:pt x="1352352" y="1693655"/>
                    <a:pt x="1341878" y="1698436"/>
                  </a:cubicBezTo>
                  <a:cubicBezTo>
                    <a:pt x="1335394" y="1687030"/>
                    <a:pt x="1315217" y="1691602"/>
                    <a:pt x="1313631" y="1674294"/>
                  </a:cubicBezTo>
                  <a:cubicBezTo>
                    <a:pt x="1313584" y="1673688"/>
                    <a:pt x="1311742" y="1672708"/>
                    <a:pt x="1310808" y="1672801"/>
                  </a:cubicBezTo>
                  <a:cubicBezTo>
                    <a:pt x="1298259" y="1674061"/>
                    <a:pt x="1290842" y="1665850"/>
                    <a:pt x="1283004" y="1658153"/>
                  </a:cubicBezTo>
                  <a:cubicBezTo>
                    <a:pt x="1271855" y="1647236"/>
                    <a:pt x="1282374" y="1660322"/>
                    <a:pt x="1250278" y="1671308"/>
                  </a:cubicBezTo>
                  <a:cubicBezTo>
                    <a:pt x="1241648" y="1674271"/>
                    <a:pt x="1232714" y="1683741"/>
                    <a:pt x="1223570" y="1689922"/>
                  </a:cubicBezTo>
                  <a:cubicBezTo>
                    <a:pt x="1207872" y="1700536"/>
                    <a:pt x="1198449" y="1717260"/>
                    <a:pt x="1185223" y="1730369"/>
                  </a:cubicBezTo>
                  <a:cubicBezTo>
                    <a:pt x="1174516" y="1740959"/>
                    <a:pt x="1174913" y="1741379"/>
                    <a:pt x="1181421" y="1755468"/>
                  </a:cubicBezTo>
                  <a:cubicBezTo>
                    <a:pt x="1190751" y="1736154"/>
                    <a:pt x="1212561" y="1740026"/>
                    <a:pt x="1212024" y="1754605"/>
                  </a:cubicBezTo>
                  <a:cubicBezTo>
                    <a:pt x="1211908" y="1757987"/>
                    <a:pt x="1208805" y="1762279"/>
                    <a:pt x="1213424" y="1764168"/>
                  </a:cubicBezTo>
                  <a:cubicBezTo>
                    <a:pt x="1217599" y="1765871"/>
                    <a:pt x="1222241" y="1764868"/>
                    <a:pt x="1226020" y="1761766"/>
                  </a:cubicBezTo>
                  <a:cubicBezTo>
                    <a:pt x="1234370" y="1754885"/>
                    <a:pt x="1252844" y="1745368"/>
                    <a:pt x="1256413" y="1755491"/>
                  </a:cubicBezTo>
                  <a:cubicBezTo>
                    <a:pt x="1261008" y="1768553"/>
                    <a:pt x="1242231" y="1764821"/>
                    <a:pt x="1243374" y="1775691"/>
                  </a:cubicBezTo>
                  <a:cubicBezTo>
                    <a:pt x="1244657" y="1787844"/>
                    <a:pt x="1256530" y="1777464"/>
                    <a:pt x="1271435" y="1798387"/>
                  </a:cubicBezTo>
                  <a:cubicBezTo>
                    <a:pt x="1273861" y="1801793"/>
                    <a:pt x="1275237" y="1807951"/>
                    <a:pt x="1280532" y="1806878"/>
                  </a:cubicBezTo>
                  <a:cubicBezTo>
                    <a:pt x="1286177" y="1805758"/>
                    <a:pt x="1282514" y="1799996"/>
                    <a:pt x="1283401" y="1796404"/>
                  </a:cubicBezTo>
                  <a:cubicBezTo>
                    <a:pt x="1286247" y="1784811"/>
                    <a:pt x="1301595" y="1788800"/>
                    <a:pt x="1299472" y="1794445"/>
                  </a:cubicBezTo>
                  <a:cubicBezTo>
                    <a:pt x="1293128" y="1811239"/>
                    <a:pt x="1310785" y="1817677"/>
                    <a:pt x="1296673" y="1829317"/>
                  </a:cubicBezTo>
                  <a:cubicBezTo>
                    <a:pt x="1292708" y="1832583"/>
                    <a:pt x="1289069" y="1836268"/>
                    <a:pt x="1284637" y="1840373"/>
                  </a:cubicBezTo>
                  <a:cubicBezTo>
                    <a:pt x="1296113" y="1842146"/>
                    <a:pt x="1303974" y="1822179"/>
                    <a:pt x="1316010" y="1828780"/>
                  </a:cubicBezTo>
                  <a:cubicBezTo>
                    <a:pt x="1323054" y="1832652"/>
                    <a:pt x="1314377" y="1837318"/>
                    <a:pt x="1317410" y="1841796"/>
                  </a:cubicBezTo>
                  <a:cubicBezTo>
                    <a:pt x="1347150" y="1825585"/>
                    <a:pt x="1338963" y="1860433"/>
                    <a:pt x="1360632" y="1859057"/>
                  </a:cubicBezTo>
                  <a:cubicBezTo>
                    <a:pt x="1365204" y="1858754"/>
                    <a:pt x="1360889" y="1868481"/>
                    <a:pt x="1368656" y="1868807"/>
                  </a:cubicBezTo>
                  <a:cubicBezTo>
                    <a:pt x="1386314" y="1869577"/>
                    <a:pt x="1391166" y="1874685"/>
                    <a:pt x="1392192" y="1893019"/>
                  </a:cubicBezTo>
                  <a:cubicBezTo>
                    <a:pt x="1403295" y="1888564"/>
                    <a:pt x="1416964" y="1875548"/>
                    <a:pt x="1432009" y="1891993"/>
                  </a:cubicBezTo>
                  <a:cubicBezTo>
                    <a:pt x="1435928" y="1896285"/>
                    <a:pt x="1450483" y="1893416"/>
                    <a:pt x="1459930" y="1909557"/>
                  </a:cubicBezTo>
                  <a:cubicBezTo>
                    <a:pt x="1462006" y="1913103"/>
                    <a:pt x="1465925" y="1915902"/>
                    <a:pt x="1468910" y="1913243"/>
                  </a:cubicBezTo>
                  <a:cubicBezTo>
                    <a:pt x="1481599" y="1901930"/>
                    <a:pt x="1494942" y="1910071"/>
                    <a:pt x="1508027" y="1910934"/>
                  </a:cubicBezTo>
                  <a:cubicBezTo>
                    <a:pt x="1538561" y="1912963"/>
                    <a:pt x="1533103" y="1932953"/>
                    <a:pt x="1547984" y="1929314"/>
                  </a:cubicBezTo>
                  <a:cubicBezTo>
                    <a:pt x="1560137" y="1926352"/>
                    <a:pt x="1567671" y="1933070"/>
                    <a:pt x="1575602" y="1940207"/>
                  </a:cubicBezTo>
                  <a:cubicBezTo>
                    <a:pt x="1583066" y="1946948"/>
                    <a:pt x="1592280" y="1943986"/>
                    <a:pt x="1595616" y="1934656"/>
                  </a:cubicBezTo>
                  <a:cubicBezTo>
                    <a:pt x="1604269" y="1910560"/>
                    <a:pt x="1587055" y="1903399"/>
                    <a:pt x="1607768" y="1884016"/>
                  </a:cubicBezTo>
                  <a:cubicBezTo>
                    <a:pt x="1626382" y="1866615"/>
                    <a:pt x="1626265" y="1852386"/>
                    <a:pt x="1637345" y="1841493"/>
                  </a:cubicBezTo>
                  <a:cubicBezTo>
                    <a:pt x="1639538" y="1839347"/>
                    <a:pt x="1645276" y="1838251"/>
                    <a:pt x="1641054" y="1833376"/>
                  </a:cubicBezTo>
                  <a:cubicBezTo>
                    <a:pt x="1638372" y="1830297"/>
                    <a:pt x="1636949" y="1826145"/>
                    <a:pt x="1630767" y="1826611"/>
                  </a:cubicBezTo>
                  <a:cubicBezTo>
                    <a:pt x="1582763" y="1830250"/>
                    <a:pt x="1575695" y="1816931"/>
                    <a:pt x="1555402" y="1816931"/>
                  </a:cubicBezTo>
                  <a:cubicBezTo>
                    <a:pt x="1547285" y="1816931"/>
                    <a:pt x="1541453" y="1811263"/>
                    <a:pt x="1544206" y="1799017"/>
                  </a:cubicBezTo>
                  <a:cubicBezTo>
                    <a:pt x="1547938" y="1782619"/>
                    <a:pt x="1559461" y="1776438"/>
                    <a:pt x="1571870" y="1769766"/>
                  </a:cubicBezTo>
                  <a:close/>
                  <a:moveTo>
                    <a:pt x="4862149" y="775088"/>
                  </a:moveTo>
                  <a:cubicBezTo>
                    <a:pt x="4857275" y="778610"/>
                    <a:pt x="4853309" y="780406"/>
                    <a:pt x="4852796" y="771542"/>
                  </a:cubicBezTo>
                  <a:cubicBezTo>
                    <a:pt x="4852679" y="769513"/>
                    <a:pt x="4850090" y="767647"/>
                    <a:pt x="4848714" y="765664"/>
                  </a:cubicBezTo>
                  <a:cubicBezTo>
                    <a:pt x="4839757" y="753022"/>
                    <a:pt x="4832083" y="740146"/>
                    <a:pt x="4833995" y="723445"/>
                  </a:cubicBezTo>
                  <a:cubicBezTo>
                    <a:pt x="4834602" y="718080"/>
                    <a:pt x="4831663" y="712365"/>
                    <a:pt x="4825901" y="709566"/>
                  </a:cubicBezTo>
                  <a:cubicBezTo>
                    <a:pt x="4818017" y="705740"/>
                    <a:pt x="4816991" y="698719"/>
                    <a:pt x="4816944" y="691115"/>
                  </a:cubicBezTo>
                  <a:cubicBezTo>
                    <a:pt x="4816874" y="678216"/>
                    <a:pt x="4818274" y="665060"/>
                    <a:pt x="4816291" y="652464"/>
                  </a:cubicBezTo>
                  <a:cubicBezTo>
                    <a:pt x="4814099" y="638539"/>
                    <a:pt x="4816571" y="621348"/>
                    <a:pt x="4798330" y="614537"/>
                  </a:cubicBezTo>
                  <a:cubicBezTo>
                    <a:pt x="4797304" y="614140"/>
                    <a:pt x="4796767" y="611808"/>
                    <a:pt x="4796441" y="610268"/>
                  </a:cubicBezTo>
                  <a:cubicBezTo>
                    <a:pt x="4795298" y="605067"/>
                    <a:pt x="4792265" y="602547"/>
                    <a:pt x="4786900" y="603270"/>
                  </a:cubicBezTo>
                  <a:cubicBezTo>
                    <a:pt x="4784008" y="603667"/>
                    <a:pt x="4782656" y="605556"/>
                    <a:pt x="4783005" y="608379"/>
                  </a:cubicBezTo>
                  <a:cubicBezTo>
                    <a:pt x="4783588" y="613067"/>
                    <a:pt x="4782912" y="618525"/>
                    <a:pt x="4788953" y="620531"/>
                  </a:cubicBezTo>
                  <a:cubicBezTo>
                    <a:pt x="4792779" y="621791"/>
                    <a:pt x="4796977" y="622281"/>
                    <a:pt x="4800499" y="624100"/>
                  </a:cubicBezTo>
                  <a:cubicBezTo>
                    <a:pt x="4805911" y="626899"/>
                    <a:pt x="4809107" y="631635"/>
                    <a:pt x="4808127" y="638072"/>
                  </a:cubicBezTo>
                  <a:cubicBezTo>
                    <a:pt x="4807380" y="642901"/>
                    <a:pt x="4806097" y="648802"/>
                    <a:pt x="4801572" y="650435"/>
                  </a:cubicBezTo>
                  <a:cubicBezTo>
                    <a:pt x="4795345" y="652674"/>
                    <a:pt x="4793292" y="645607"/>
                    <a:pt x="4789700" y="642178"/>
                  </a:cubicBezTo>
                  <a:cubicBezTo>
                    <a:pt x="4788534" y="641058"/>
                    <a:pt x="4787274" y="639985"/>
                    <a:pt x="4786247" y="638749"/>
                  </a:cubicBezTo>
                  <a:cubicBezTo>
                    <a:pt x="4769266" y="618525"/>
                    <a:pt x="4766887" y="603970"/>
                    <a:pt x="4777664" y="584843"/>
                  </a:cubicBezTo>
                  <a:cubicBezTo>
                    <a:pt x="4779949" y="580784"/>
                    <a:pt x="4781466" y="574696"/>
                    <a:pt x="4787251" y="575070"/>
                  </a:cubicBezTo>
                  <a:cubicBezTo>
                    <a:pt x="4793455" y="575466"/>
                    <a:pt x="4793035" y="581997"/>
                    <a:pt x="4794481" y="586359"/>
                  </a:cubicBezTo>
                  <a:cubicBezTo>
                    <a:pt x="4798050" y="597112"/>
                    <a:pt x="4803089" y="606233"/>
                    <a:pt x="4814961" y="610035"/>
                  </a:cubicBezTo>
                  <a:cubicBezTo>
                    <a:pt x="4820863" y="611924"/>
                    <a:pt x="4821609" y="607119"/>
                    <a:pt x="4824362" y="604670"/>
                  </a:cubicBezTo>
                  <a:cubicBezTo>
                    <a:pt x="4827931" y="601474"/>
                    <a:pt x="4826438" y="598582"/>
                    <a:pt x="4823289" y="596856"/>
                  </a:cubicBezTo>
                  <a:cubicBezTo>
                    <a:pt x="4809247" y="589112"/>
                    <a:pt x="4809247" y="577332"/>
                    <a:pt x="4812069" y="563617"/>
                  </a:cubicBezTo>
                  <a:cubicBezTo>
                    <a:pt x="4813678" y="555826"/>
                    <a:pt x="4814961" y="546402"/>
                    <a:pt x="4822146" y="544723"/>
                  </a:cubicBezTo>
                  <a:cubicBezTo>
                    <a:pt x="4828350" y="543277"/>
                    <a:pt x="4828374" y="553540"/>
                    <a:pt x="4831289" y="558508"/>
                  </a:cubicBezTo>
                  <a:cubicBezTo>
                    <a:pt x="4832642" y="560818"/>
                    <a:pt x="4832409" y="564573"/>
                    <a:pt x="4836305" y="564410"/>
                  </a:cubicBezTo>
                  <a:cubicBezTo>
                    <a:pt x="4840783" y="564223"/>
                    <a:pt x="4840760" y="560491"/>
                    <a:pt x="4841179" y="557295"/>
                  </a:cubicBezTo>
                  <a:cubicBezTo>
                    <a:pt x="4842136" y="550064"/>
                    <a:pt x="4842999" y="542764"/>
                    <a:pt x="4847384" y="536652"/>
                  </a:cubicBezTo>
                  <a:cubicBezTo>
                    <a:pt x="4851163" y="531357"/>
                    <a:pt x="4855478" y="530611"/>
                    <a:pt x="4857904" y="537562"/>
                  </a:cubicBezTo>
                  <a:cubicBezTo>
                    <a:pt x="4860306" y="544420"/>
                    <a:pt x="4861496" y="551674"/>
                    <a:pt x="4863526" y="558672"/>
                  </a:cubicBezTo>
                  <a:cubicBezTo>
                    <a:pt x="4865368" y="565040"/>
                    <a:pt x="4863199" y="568702"/>
                    <a:pt x="4856645" y="567512"/>
                  </a:cubicBezTo>
                  <a:cubicBezTo>
                    <a:pt x="4850696" y="566416"/>
                    <a:pt x="4847757" y="568259"/>
                    <a:pt x="4845191" y="573437"/>
                  </a:cubicBezTo>
                  <a:cubicBezTo>
                    <a:pt x="4842673" y="578499"/>
                    <a:pt x="4838544" y="579152"/>
                    <a:pt x="4834602" y="574463"/>
                  </a:cubicBezTo>
                  <a:cubicBezTo>
                    <a:pt x="4831943" y="571291"/>
                    <a:pt x="4830753" y="564970"/>
                    <a:pt x="4824945" y="567792"/>
                  </a:cubicBezTo>
                  <a:cubicBezTo>
                    <a:pt x="4818624" y="570871"/>
                    <a:pt x="4823825" y="576469"/>
                    <a:pt x="4823638" y="580878"/>
                  </a:cubicBezTo>
                  <a:cubicBezTo>
                    <a:pt x="4823406" y="586359"/>
                    <a:pt x="4826531" y="588995"/>
                    <a:pt x="4831966" y="588995"/>
                  </a:cubicBezTo>
                  <a:cubicBezTo>
                    <a:pt x="4837984" y="588995"/>
                    <a:pt x="4840573" y="591304"/>
                    <a:pt x="4837261" y="597229"/>
                  </a:cubicBezTo>
                  <a:cubicBezTo>
                    <a:pt x="4835978" y="599515"/>
                    <a:pt x="4836818" y="600961"/>
                    <a:pt x="4838777" y="602174"/>
                  </a:cubicBezTo>
                  <a:cubicBezTo>
                    <a:pt x="4841109" y="603620"/>
                    <a:pt x="4842579" y="602011"/>
                    <a:pt x="4843932" y="600565"/>
                  </a:cubicBezTo>
                  <a:cubicBezTo>
                    <a:pt x="4857181" y="586523"/>
                    <a:pt x="4872973" y="576283"/>
                    <a:pt x="4890444" y="568235"/>
                  </a:cubicBezTo>
                  <a:cubicBezTo>
                    <a:pt x="4894875" y="566206"/>
                    <a:pt x="4899307" y="563290"/>
                    <a:pt x="4901220" y="569425"/>
                  </a:cubicBezTo>
                  <a:cubicBezTo>
                    <a:pt x="4904486" y="579945"/>
                    <a:pt x="4900613" y="590091"/>
                    <a:pt x="4897044" y="599982"/>
                  </a:cubicBezTo>
                  <a:cubicBezTo>
                    <a:pt x="4894596" y="606839"/>
                    <a:pt x="4889534" y="607632"/>
                    <a:pt x="4883282" y="605603"/>
                  </a:cubicBezTo>
                  <a:cubicBezTo>
                    <a:pt x="4880997" y="604857"/>
                    <a:pt x="4879364" y="606419"/>
                    <a:pt x="4878244" y="608146"/>
                  </a:cubicBezTo>
                  <a:cubicBezTo>
                    <a:pt x="4872506" y="617126"/>
                    <a:pt x="4864902" y="624194"/>
                    <a:pt x="4856645" y="630865"/>
                  </a:cubicBezTo>
                  <a:cubicBezTo>
                    <a:pt x="4851350" y="635133"/>
                    <a:pt x="4850347" y="642178"/>
                    <a:pt x="4850323" y="648639"/>
                  </a:cubicBezTo>
                  <a:cubicBezTo>
                    <a:pt x="4850300" y="654307"/>
                    <a:pt x="4851676" y="659859"/>
                    <a:pt x="4847244" y="664710"/>
                  </a:cubicBezTo>
                  <a:cubicBezTo>
                    <a:pt x="4844748" y="667440"/>
                    <a:pt x="4846685" y="670309"/>
                    <a:pt x="4848644" y="672198"/>
                  </a:cubicBezTo>
                  <a:cubicBezTo>
                    <a:pt x="4851023" y="674507"/>
                    <a:pt x="4851839" y="671615"/>
                    <a:pt x="4852889" y="670122"/>
                  </a:cubicBezTo>
                  <a:cubicBezTo>
                    <a:pt x="4856038" y="665690"/>
                    <a:pt x="4857577" y="669119"/>
                    <a:pt x="4858697" y="671568"/>
                  </a:cubicBezTo>
                  <a:cubicBezTo>
                    <a:pt x="4861683" y="678169"/>
                    <a:pt x="4867538" y="684514"/>
                    <a:pt x="4856411" y="690485"/>
                  </a:cubicBezTo>
                  <a:cubicBezTo>
                    <a:pt x="4850416" y="693704"/>
                    <a:pt x="4848947" y="701402"/>
                    <a:pt x="4853869" y="707560"/>
                  </a:cubicBezTo>
                  <a:cubicBezTo>
                    <a:pt x="4856831" y="711269"/>
                    <a:pt x="4857088" y="716750"/>
                    <a:pt x="4862243" y="719619"/>
                  </a:cubicBezTo>
                  <a:cubicBezTo>
                    <a:pt x="4865415" y="714954"/>
                    <a:pt x="4868517" y="710405"/>
                    <a:pt x="4872530" y="704504"/>
                  </a:cubicBezTo>
                  <a:cubicBezTo>
                    <a:pt x="4879830" y="722185"/>
                    <a:pt x="4886968" y="738653"/>
                    <a:pt x="4893383" y="755424"/>
                  </a:cubicBezTo>
                  <a:cubicBezTo>
                    <a:pt x="4896811" y="764381"/>
                    <a:pt x="4917198" y="772638"/>
                    <a:pt x="4923589" y="765711"/>
                  </a:cubicBezTo>
                  <a:cubicBezTo>
                    <a:pt x="4931870" y="756754"/>
                    <a:pt x="4940104" y="755424"/>
                    <a:pt x="4950554" y="759926"/>
                  </a:cubicBezTo>
                  <a:cubicBezTo>
                    <a:pt x="4953563" y="761232"/>
                    <a:pt x="4958135" y="759273"/>
                    <a:pt x="4955849" y="756870"/>
                  </a:cubicBezTo>
                  <a:cubicBezTo>
                    <a:pt x="4948128" y="748800"/>
                    <a:pt x="4952000" y="736484"/>
                    <a:pt x="4944210" y="728833"/>
                  </a:cubicBezTo>
                  <a:cubicBezTo>
                    <a:pt x="4942203" y="726850"/>
                    <a:pt x="4940454" y="723864"/>
                    <a:pt x="4943440" y="721439"/>
                  </a:cubicBezTo>
                  <a:cubicBezTo>
                    <a:pt x="4946052" y="719316"/>
                    <a:pt x="4948384" y="720529"/>
                    <a:pt x="4950671" y="723025"/>
                  </a:cubicBezTo>
                  <a:cubicBezTo>
                    <a:pt x="4955009" y="727713"/>
                    <a:pt x="4959557" y="732285"/>
                    <a:pt x="4964479" y="736344"/>
                  </a:cubicBezTo>
                  <a:cubicBezTo>
                    <a:pt x="4967395" y="738746"/>
                    <a:pt x="4971220" y="742782"/>
                    <a:pt x="4975093" y="739003"/>
                  </a:cubicBezTo>
                  <a:cubicBezTo>
                    <a:pt x="4978988" y="735201"/>
                    <a:pt x="4976399" y="730209"/>
                    <a:pt x="4973436" y="727177"/>
                  </a:cubicBezTo>
                  <a:cubicBezTo>
                    <a:pt x="4969424" y="723118"/>
                    <a:pt x="4967092" y="718849"/>
                    <a:pt x="4967255" y="713275"/>
                  </a:cubicBezTo>
                  <a:cubicBezTo>
                    <a:pt x="4967348" y="710126"/>
                    <a:pt x="4969821" y="706230"/>
                    <a:pt x="4971990" y="709286"/>
                  </a:cubicBezTo>
                  <a:cubicBezTo>
                    <a:pt x="4977379" y="716913"/>
                    <a:pt x="4980037" y="726500"/>
                    <a:pt x="4988808" y="731725"/>
                  </a:cubicBezTo>
                  <a:cubicBezTo>
                    <a:pt x="4989298" y="732028"/>
                    <a:pt x="4988878" y="735014"/>
                    <a:pt x="4988061" y="736180"/>
                  </a:cubicBezTo>
                  <a:cubicBezTo>
                    <a:pt x="4982020" y="744671"/>
                    <a:pt x="4987852" y="746747"/>
                    <a:pt x="4994220" y="745884"/>
                  </a:cubicBezTo>
                  <a:cubicBezTo>
                    <a:pt x="5003037" y="744671"/>
                    <a:pt x="5010921" y="745791"/>
                    <a:pt x="5018968" y="749336"/>
                  </a:cubicBezTo>
                  <a:cubicBezTo>
                    <a:pt x="5024193" y="751622"/>
                    <a:pt x="5029791" y="750619"/>
                    <a:pt x="5032171" y="744624"/>
                  </a:cubicBezTo>
                  <a:cubicBezTo>
                    <a:pt x="5036206" y="734454"/>
                    <a:pt x="5029185" y="720925"/>
                    <a:pt x="5018595" y="717077"/>
                  </a:cubicBezTo>
                  <a:cubicBezTo>
                    <a:pt x="5015446" y="715934"/>
                    <a:pt x="5012040" y="714417"/>
                    <a:pt x="5009731" y="717520"/>
                  </a:cubicBezTo>
                  <a:cubicBezTo>
                    <a:pt x="5007935" y="719946"/>
                    <a:pt x="5009335" y="723071"/>
                    <a:pt x="5011154" y="725381"/>
                  </a:cubicBezTo>
                  <a:cubicBezTo>
                    <a:pt x="5015330" y="730629"/>
                    <a:pt x="5016006" y="735784"/>
                    <a:pt x="5008168" y="736600"/>
                  </a:cubicBezTo>
                  <a:cubicBezTo>
                    <a:pt x="5001847" y="737230"/>
                    <a:pt x="5000564" y="730396"/>
                    <a:pt x="5000961" y="725987"/>
                  </a:cubicBezTo>
                  <a:cubicBezTo>
                    <a:pt x="5001474" y="720342"/>
                    <a:pt x="4999911" y="715257"/>
                    <a:pt x="4995876" y="713275"/>
                  </a:cubicBezTo>
                  <a:cubicBezTo>
                    <a:pt x="4980154" y="705624"/>
                    <a:pt x="4972784" y="694101"/>
                    <a:pt x="4975163" y="676443"/>
                  </a:cubicBezTo>
                  <a:cubicBezTo>
                    <a:pt x="4975653" y="672758"/>
                    <a:pt x="4974463" y="668886"/>
                    <a:pt x="4969028" y="669865"/>
                  </a:cubicBezTo>
                  <a:cubicBezTo>
                    <a:pt x="4959651" y="671568"/>
                    <a:pt x="4949108" y="671078"/>
                    <a:pt x="4947265" y="684607"/>
                  </a:cubicBezTo>
                  <a:cubicBezTo>
                    <a:pt x="4946775" y="688246"/>
                    <a:pt x="4943929" y="692445"/>
                    <a:pt x="4940897" y="694707"/>
                  </a:cubicBezTo>
                  <a:cubicBezTo>
                    <a:pt x="4926318" y="705647"/>
                    <a:pt x="4924592" y="719456"/>
                    <a:pt x="4930610" y="735387"/>
                  </a:cubicBezTo>
                  <a:cubicBezTo>
                    <a:pt x="4931800" y="738560"/>
                    <a:pt x="4932686" y="741685"/>
                    <a:pt x="4929678" y="744228"/>
                  </a:cubicBezTo>
                  <a:cubicBezTo>
                    <a:pt x="4929001" y="744788"/>
                    <a:pt x="4927205" y="744788"/>
                    <a:pt x="4926365" y="744274"/>
                  </a:cubicBezTo>
                  <a:cubicBezTo>
                    <a:pt x="4923076" y="742338"/>
                    <a:pt x="4922726" y="739353"/>
                    <a:pt x="4923706" y="735830"/>
                  </a:cubicBezTo>
                  <a:cubicBezTo>
                    <a:pt x="4926878" y="724541"/>
                    <a:pt x="4914842" y="728226"/>
                    <a:pt x="4911180" y="723491"/>
                  </a:cubicBezTo>
                  <a:cubicBezTo>
                    <a:pt x="4909827" y="721742"/>
                    <a:pt x="4905862" y="721975"/>
                    <a:pt x="4905046" y="724727"/>
                  </a:cubicBezTo>
                  <a:cubicBezTo>
                    <a:pt x="4903482" y="730046"/>
                    <a:pt x="4905069" y="735107"/>
                    <a:pt x="4908754" y="739306"/>
                  </a:cubicBezTo>
                  <a:cubicBezTo>
                    <a:pt x="4910084" y="740822"/>
                    <a:pt x="4911856" y="741989"/>
                    <a:pt x="4913069" y="743575"/>
                  </a:cubicBezTo>
                  <a:cubicBezTo>
                    <a:pt x="4915402" y="746654"/>
                    <a:pt x="4920137" y="750736"/>
                    <a:pt x="4916125" y="753791"/>
                  </a:cubicBezTo>
                  <a:cubicBezTo>
                    <a:pt x="4911250" y="757523"/>
                    <a:pt x="4908964" y="750922"/>
                    <a:pt x="4905978" y="748100"/>
                  </a:cubicBezTo>
                  <a:cubicBezTo>
                    <a:pt x="4905419" y="747563"/>
                    <a:pt x="4904975" y="746770"/>
                    <a:pt x="4904789" y="746001"/>
                  </a:cubicBezTo>
                  <a:cubicBezTo>
                    <a:pt x="4899657" y="725987"/>
                    <a:pt x="4878687" y="714581"/>
                    <a:pt x="4876028" y="693214"/>
                  </a:cubicBezTo>
                  <a:cubicBezTo>
                    <a:pt x="4875982" y="692888"/>
                    <a:pt x="4875329" y="692678"/>
                    <a:pt x="4875212" y="692351"/>
                  </a:cubicBezTo>
                  <a:cubicBezTo>
                    <a:pt x="4871363" y="679126"/>
                    <a:pt x="4869124" y="665760"/>
                    <a:pt x="4870150" y="648872"/>
                  </a:cubicBezTo>
                  <a:cubicBezTo>
                    <a:pt x="4881160" y="661958"/>
                    <a:pt x="4882653" y="675604"/>
                    <a:pt x="4888181" y="687383"/>
                  </a:cubicBezTo>
                  <a:cubicBezTo>
                    <a:pt x="4890560" y="692468"/>
                    <a:pt x="4888414" y="702498"/>
                    <a:pt x="4895505" y="701752"/>
                  </a:cubicBezTo>
                  <a:cubicBezTo>
                    <a:pt x="4900940" y="701192"/>
                    <a:pt x="4896625" y="691932"/>
                    <a:pt x="4897744" y="686660"/>
                  </a:cubicBezTo>
                  <a:cubicBezTo>
                    <a:pt x="4899191" y="679895"/>
                    <a:pt x="4898701" y="671755"/>
                    <a:pt x="4910014" y="677260"/>
                  </a:cubicBezTo>
                  <a:cubicBezTo>
                    <a:pt x="4914866" y="679616"/>
                    <a:pt x="4916288" y="674974"/>
                    <a:pt x="4918178" y="671078"/>
                  </a:cubicBezTo>
                  <a:cubicBezTo>
                    <a:pt x="4921560" y="664174"/>
                    <a:pt x="4934506" y="662611"/>
                    <a:pt x="4939801" y="668559"/>
                  </a:cubicBezTo>
                  <a:cubicBezTo>
                    <a:pt x="4940057" y="666530"/>
                    <a:pt x="4940850" y="663917"/>
                    <a:pt x="4940337" y="663637"/>
                  </a:cubicBezTo>
                  <a:cubicBezTo>
                    <a:pt x="4927158" y="656127"/>
                    <a:pt x="4931660" y="643461"/>
                    <a:pt x="4930937" y="632334"/>
                  </a:cubicBezTo>
                  <a:cubicBezTo>
                    <a:pt x="4930517" y="625803"/>
                    <a:pt x="4927438" y="620135"/>
                    <a:pt x="4925339" y="614094"/>
                  </a:cubicBezTo>
                  <a:cubicBezTo>
                    <a:pt x="4920907" y="601288"/>
                    <a:pt x="4918831" y="587666"/>
                    <a:pt x="4915798" y="574393"/>
                  </a:cubicBezTo>
                  <a:cubicBezTo>
                    <a:pt x="4936255" y="588295"/>
                    <a:pt x="4933829" y="614280"/>
                    <a:pt x="4949971" y="632591"/>
                  </a:cubicBezTo>
                  <a:cubicBezTo>
                    <a:pt x="4950437" y="625990"/>
                    <a:pt x="4950740" y="621628"/>
                    <a:pt x="4951044" y="617266"/>
                  </a:cubicBezTo>
                  <a:cubicBezTo>
                    <a:pt x="4951370" y="612624"/>
                    <a:pt x="4952770" y="609055"/>
                    <a:pt x="4958508" y="610805"/>
                  </a:cubicBezTo>
                  <a:cubicBezTo>
                    <a:pt x="4961610" y="611738"/>
                    <a:pt x="4964782" y="613650"/>
                    <a:pt x="4967045" y="609755"/>
                  </a:cubicBezTo>
                  <a:cubicBezTo>
                    <a:pt x="4969145" y="606116"/>
                    <a:pt x="4967605" y="602734"/>
                    <a:pt x="4965716" y="599468"/>
                  </a:cubicBezTo>
                  <a:cubicBezTo>
                    <a:pt x="4963453" y="595573"/>
                    <a:pt x="4958625" y="592517"/>
                    <a:pt x="4961517" y="586266"/>
                  </a:cubicBezTo>
                  <a:cubicBezTo>
                    <a:pt x="4963080" y="587316"/>
                    <a:pt x="4964433" y="588062"/>
                    <a:pt x="4965622" y="589018"/>
                  </a:cubicBezTo>
                  <a:cubicBezTo>
                    <a:pt x="4972690" y="594687"/>
                    <a:pt x="4972270" y="604787"/>
                    <a:pt x="4977635" y="610851"/>
                  </a:cubicBezTo>
                  <a:cubicBezTo>
                    <a:pt x="4988575" y="623214"/>
                    <a:pt x="4989625" y="635787"/>
                    <a:pt x="4981740" y="649479"/>
                  </a:cubicBezTo>
                  <a:cubicBezTo>
                    <a:pt x="4978988" y="654284"/>
                    <a:pt x="4979408" y="660162"/>
                    <a:pt x="4983280" y="661048"/>
                  </a:cubicBezTo>
                  <a:cubicBezTo>
                    <a:pt x="4997322" y="664267"/>
                    <a:pt x="5001217" y="680105"/>
                    <a:pt x="5014093" y="684234"/>
                  </a:cubicBezTo>
                  <a:cubicBezTo>
                    <a:pt x="5016775" y="685097"/>
                    <a:pt x="5015516" y="692958"/>
                    <a:pt x="5021347" y="688549"/>
                  </a:cubicBezTo>
                  <a:cubicBezTo>
                    <a:pt x="5026059" y="684980"/>
                    <a:pt x="5029581" y="680479"/>
                    <a:pt x="5028951" y="674204"/>
                  </a:cubicBezTo>
                  <a:cubicBezTo>
                    <a:pt x="5028462" y="669446"/>
                    <a:pt x="5024986" y="667929"/>
                    <a:pt x="5020438" y="667206"/>
                  </a:cubicBezTo>
                  <a:cubicBezTo>
                    <a:pt x="5012180" y="665900"/>
                    <a:pt x="5005719" y="660279"/>
                    <a:pt x="4999235" y="655777"/>
                  </a:cubicBezTo>
                  <a:cubicBezTo>
                    <a:pt x="4990721" y="649852"/>
                    <a:pt x="4992540" y="641128"/>
                    <a:pt x="4997182" y="633011"/>
                  </a:cubicBezTo>
                  <a:cubicBezTo>
                    <a:pt x="5000774" y="626713"/>
                    <a:pt x="5005976" y="629139"/>
                    <a:pt x="5009661" y="631821"/>
                  </a:cubicBezTo>
                  <a:cubicBezTo>
                    <a:pt x="5029255" y="645980"/>
                    <a:pt x="5048382" y="660722"/>
                    <a:pt x="5060208" y="682671"/>
                  </a:cubicBezTo>
                  <a:cubicBezTo>
                    <a:pt x="5063590" y="688922"/>
                    <a:pt x="5072057" y="692795"/>
                    <a:pt x="5068256" y="702685"/>
                  </a:cubicBezTo>
                  <a:cubicBezTo>
                    <a:pt x="5067649" y="704271"/>
                    <a:pt x="5075020" y="709263"/>
                    <a:pt x="5079102" y="712062"/>
                  </a:cubicBezTo>
                  <a:cubicBezTo>
                    <a:pt x="5080082" y="712738"/>
                    <a:pt x="5084094" y="711292"/>
                    <a:pt x="5084373" y="710219"/>
                  </a:cubicBezTo>
                  <a:cubicBezTo>
                    <a:pt x="5085610" y="705320"/>
                    <a:pt x="5084327" y="700795"/>
                    <a:pt x="5080595" y="697040"/>
                  </a:cubicBezTo>
                  <a:cubicBezTo>
                    <a:pt x="5072804" y="689179"/>
                    <a:pt x="5072244" y="677936"/>
                    <a:pt x="5067649" y="668582"/>
                  </a:cubicBezTo>
                  <a:cubicBezTo>
                    <a:pt x="5066926" y="667136"/>
                    <a:pt x="5067322" y="664197"/>
                    <a:pt x="5068372" y="663008"/>
                  </a:cubicBezTo>
                  <a:cubicBezTo>
                    <a:pt x="5070448" y="660652"/>
                    <a:pt x="5072804" y="662448"/>
                    <a:pt x="5074600" y="664104"/>
                  </a:cubicBezTo>
                  <a:cubicBezTo>
                    <a:pt x="5080455" y="669539"/>
                    <a:pt x="5087289" y="673924"/>
                    <a:pt x="5090438" y="681995"/>
                  </a:cubicBezTo>
                  <a:cubicBezTo>
                    <a:pt x="5094660" y="692818"/>
                    <a:pt x="5104807" y="696807"/>
                    <a:pt x="5114580" y="700679"/>
                  </a:cubicBezTo>
                  <a:cubicBezTo>
                    <a:pt x="5119106" y="702475"/>
                    <a:pt x="5124984" y="701168"/>
                    <a:pt x="5126173" y="696830"/>
                  </a:cubicBezTo>
                  <a:cubicBezTo>
                    <a:pt x="5129299" y="685494"/>
                    <a:pt x="5135573" y="690765"/>
                    <a:pt x="5141988" y="692211"/>
                  </a:cubicBezTo>
                  <a:cubicBezTo>
                    <a:pt x="5151318" y="694311"/>
                    <a:pt x="5162841" y="697343"/>
                    <a:pt x="5169023" y="689109"/>
                  </a:cubicBezTo>
                  <a:cubicBezTo>
                    <a:pt x="5174877" y="681295"/>
                    <a:pt x="5179356" y="681971"/>
                    <a:pt x="5186027" y="685190"/>
                  </a:cubicBezTo>
                  <a:cubicBezTo>
                    <a:pt x="5191345" y="687733"/>
                    <a:pt x="5195030" y="686403"/>
                    <a:pt x="5198203" y="681365"/>
                  </a:cubicBezTo>
                  <a:cubicBezTo>
                    <a:pt x="5201142" y="676700"/>
                    <a:pt x="5200932" y="672804"/>
                    <a:pt x="5196617" y="669725"/>
                  </a:cubicBezTo>
                  <a:cubicBezTo>
                    <a:pt x="5190879" y="665643"/>
                    <a:pt x="5190319" y="659859"/>
                    <a:pt x="5189946" y="653631"/>
                  </a:cubicBezTo>
                  <a:cubicBezTo>
                    <a:pt x="5189362" y="644184"/>
                    <a:pt x="5180615" y="637349"/>
                    <a:pt x="5171659" y="640102"/>
                  </a:cubicBezTo>
                  <a:cubicBezTo>
                    <a:pt x="5159786" y="643741"/>
                    <a:pt x="5148753" y="642248"/>
                    <a:pt x="5137626" y="637513"/>
                  </a:cubicBezTo>
                  <a:cubicBezTo>
                    <a:pt x="5134151" y="636043"/>
                    <a:pt x="5130092" y="633174"/>
                    <a:pt x="5126383" y="637046"/>
                  </a:cubicBezTo>
                  <a:cubicBezTo>
                    <a:pt x="5122791" y="640802"/>
                    <a:pt x="5122908" y="645093"/>
                    <a:pt x="5125753" y="649269"/>
                  </a:cubicBezTo>
                  <a:cubicBezTo>
                    <a:pt x="5127923" y="652441"/>
                    <a:pt x="5129952" y="655543"/>
                    <a:pt x="5126173" y="658856"/>
                  </a:cubicBezTo>
                  <a:cubicBezTo>
                    <a:pt x="5123864" y="660885"/>
                    <a:pt x="5121065" y="661748"/>
                    <a:pt x="5118359" y="660045"/>
                  </a:cubicBezTo>
                  <a:cubicBezTo>
                    <a:pt x="5114417" y="657596"/>
                    <a:pt x="5115443" y="654027"/>
                    <a:pt x="5116516" y="650318"/>
                  </a:cubicBezTo>
                  <a:cubicBezTo>
                    <a:pt x="5118336" y="643974"/>
                    <a:pt x="5117099" y="637443"/>
                    <a:pt x="5109519" y="638236"/>
                  </a:cubicBezTo>
                  <a:cubicBezTo>
                    <a:pt x="5091651" y="640102"/>
                    <a:pt x="5086076" y="627926"/>
                    <a:pt x="5079522" y="615423"/>
                  </a:cubicBezTo>
                  <a:cubicBezTo>
                    <a:pt x="5072057" y="601194"/>
                    <a:pt x="5074926" y="585263"/>
                    <a:pt x="5070752" y="570638"/>
                  </a:cubicBezTo>
                  <a:cubicBezTo>
                    <a:pt x="5069398" y="565879"/>
                    <a:pt x="5069072" y="562007"/>
                    <a:pt x="5072361" y="558228"/>
                  </a:cubicBezTo>
                  <a:cubicBezTo>
                    <a:pt x="5073900" y="556456"/>
                    <a:pt x="5075883" y="555919"/>
                    <a:pt x="5077703" y="557342"/>
                  </a:cubicBezTo>
                  <a:cubicBezTo>
                    <a:pt x="5081761" y="560514"/>
                    <a:pt x="5085027" y="565553"/>
                    <a:pt x="5083650" y="569868"/>
                  </a:cubicBezTo>
                  <a:cubicBezTo>
                    <a:pt x="5081061" y="578125"/>
                    <a:pt x="5085050" y="583957"/>
                    <a:pt x="5088199" y="590371"/>
                  </a:cubicBezTo>
                  <a:cubicBezTo>
                    <a:pt x="5089575" y="593147"/>
                    <a:pt x="5090602" y="597066"/>
                    <a:pt x="5094893" y="595946"/>
                  </a:cubicBezTo>
                  <a:cubicBezTo>
                    <a:pt x="5099115" y="594850"/>
                    <a:pt x="5099792" y="591094"/>
                    <a:pt x="5099978" y="587246"/>
                  </a:cubicBezTo>
                  <a:cubicBezTo>
                    <a:pt x="5100328" y="580388"/>
                    <a:pt x="5100771" y="573530"/>
                    <a:pt x="5101285" y="566672"/>
                  </a:cubicBezTo>
                  <a:cubicBezTo>
                    <a:pt x="5101938" y="557925"/>
                    <a:pt x="5106486" y="553960"/>
                    <a:pt x="5115513" y="553820"/>
                  </a:cubicBezTo>
                  <a:cubicBezTo>
                    <a:pt x="5126406" y="553633"/>
                    <a:pt x="5135760" y="559511"/>
                    <a:pt x="5145697" y="561004"/>
                  </a:cubicBezTo>
                  <a:cubicBezTo>
                    <a:pt x="5164381" y="563803"/>
                    <a:pt x="5169069" y="575140"/>
                    <a:pt x="5172148" y="590908"/>
                  </a:cubicBezTo>
                  <a:cubicBezTo>
                    <a:pt x="5173921" y="600051"/>
                    <a:pt x="5175997" y="610711"/>
                    <a:pt x="5183624" y="616823"/>
                  </a:cubicBezTo>
                  <a:cubicBezTo>
                    <a:pt x="5189526" y="621558"/>
                    <a:pt x="5192231" y="627226"/>
                    <a:pt x="5191999" y="633267"/>
                  </a:cubicBezTo>
                  <a:cubicBezTo>
                    <a:pt x="5191275" y="651438"/>
                    <a:pt x="5203265" y="664570"/>
                    <a:pt x="5209049" y="680105"/>
                  </a:cubicBezTo>
                  <a:cubicBezTo>
                    <a:pt x="5210636" y="684374"/>
                    <a:pt x="5213761" y="690719"/>
                    <a:pt x="5219243" y="687873"/>
                  </a:cubicBezTo>
                  <a:cubicBezTo>
                    <a:pt x="5223698" y="685540"/>
                    <a:pt x="5225681" y="678076"/>
                    <a:pt x="5222159" y="673761"/>
                  </a:cubicBezTo>
                  <a:cubicBezTo>
                    <a:pt x="5212571" y="662028"/>
                    <a:pt x="5214671" y="644580"/>
                    <a:pt x="5201935" y="634480"/>
                  </a:cubicBezTo>
                  <a:cubicBezTo>
                    <a:pt x="5198996" y="632148"/>
                    <a:pt x="5197760" y="627646"/>
                    <a:pt x="5195847" y="624054"/>
                  </a:cubicBezTo>
                  <a:cubicBezTo>
                    <a:pt x="5192978" y="618665"/>
                    <a:pt x="5197643" y="615516"/>
                    <a:pt x="5200302" y="612601"/>
                  </a:cubicBezTo>
                  <a:cubicBezTo>
                    <a:pt x="5203871" y="608659"/>
                    <a:pt x="5205341" y="614210"/>
                    <a:pt x="5207813" y="615540"/>
                  </a:cubicBezTo>
                  <a:cubicBezTo>
                    <a:pt x="5210939" y="617219"/>
                    <a:pt x="5211779" y="621908"/>
                    <a:pt x="5217120" y="621861"/>
                  </a:cubicBezTo>
                  <a:cubicBezTo>
                    <a:pt x="5215907" y="614000"/>
                    <a:pt x="5215371" y="606163"/>
                    <a:pt x="5213365" y="598722"/>
                  </a:cubicBezTo>
                  <a:cubicBezTo>
                    <a:pt x="5211592" y="592144"/>
                    <a:pt x="5205364" y="587292"/>
                    <a:pt x="5199533" y="590698"/>
                  </a:cubicBezTo>
                  <a:cubicBezTo>
                    <a:pt x="5188476" y="597136"/>
                    <a:pt x="5186377" y="595036"/>
                    <a:pt x="5188779" y="583280"/>
                  </a:cubicBezTo>
                  <a:cubicBezTo>
                    <a:pt x="5189222" y="581158"/>
                    <a:pt x="5186540" y="578359"/>
                    <a:pt x="5185187" y="575956"/>
                  </a:cubicBezTo>
                  <a:cubicBezTo>
                    <a:pt x="5181875" y="570101"/>
                    <a:pt x="5182085" y="560118"/>
                    <a:pt x="5185747" y="559605"/>
                  </a:cubicBezTo>
                  <a:cubicBezTo>
                    <a:pt x="5194074" y="558438"/>
                    <a:pt x="5197037" y="544443"/>
                    <a:pt x="5208210" y="551441"/>
                  </a:cubicBezTo>
                  <a:cubicBezTo>
                    <a:pt x="5212618" y="554193"/>
                    <a:pt x="5218800" y="555406"/>
                    <a:pt x="5219103" y="545353"/>
                  </a:cubicBezTo>
                  <a:cubicBezTo>
                    <a:pt x="5219313" y="538005"/>
                    <a:pt x="5225051" y="534296"/>
                    <a:pt x="5232958" y="537165"/>
                  </a:cubicBezTo>
                  <a:cubicBezTo>
                    <a:pt x="5235991" y="538262"/>
                    <a:pt x="5238860" y="539964"/>
                    <a:pt x="5241962" y="540804"/>
                  </a:cubicBezTo>
                  <a:cubicBezTo>
                    <a:pt x="5244668" y="541527"/>
                    <a:pt x="5248143" y="541737"/>
                    <a:pt x="5249660" y="538985"/>
                  </a:cubicBezTo>
                  <a:cubicBezTo>
                    <a:pt x="5251456" y="535766"/>
                    <a:pt x="5248750" y="533806"/>
                    <a:pt x="5246067" y="532477"/>
                  </a:cubicBezTo>
                  <a:cubicBezTo>
                    <a:pt x="5238953" y="528931"/>
                    <a:pt x="5232865" y="523660"/>
                    <a:pt x="5223861" y="523706"/>
                  </a:cubicBezTo>
                  <a:cubicBezTo>
                    <a:pt x="5213458" y="523776"/>
                    <a:pt x="5209399" y="517782"/>
                    <a:pt x="5211405" y="507752"/>
                  </a:cubicBezTo>
                  <a:cubicBezTo>
                    <a:pt x="5211825" y="505629"/>
                    <a:pt x="5214811" y="502317"/>
                    <a:pt x="5211289" y="501897"/>
                  </a:cubicBezTo>
                  <a:cubicBezTo>
                    <a:pt x="5196710" y="500171"/>
                    <a:pt x="5190412" y="486082"/>
                    <a:pt x="5176114" y="478991"/>
                  </a:cubicBezTo>
                  <a:cubicBezTo>
                    <a:pt x="5180196" y="484939"/>
                    <a:pt x="5184511" y="489534"/>
                    <a:pt x="5180242" y="493686"/>
                  </a:cubicBezTo>
                  <a:cubicBezTo>
                    <a:pt x="5175694" y="498095"/>
                    <a:pt x="5170235" y="494293"/>
                    <a:pt x="5165687" y="492240"/>
                  </a:cubicBezTo>
                  <a:cubicBezTo>
                    <a:pt x="5160345" y="489861"/>
                    <a:pt x="5156660" y="485266"/>
                    <a:pt x="5154724" y="479737"/>
                  </a:cubicBezTo>
                  <a:cubicBezTo>
                    <a:pt x="5150852" y="468611"/>
                    <a:pt x="5143085" y="464226"/>
                    <a:pt x="5131701" y="465369"/>
                  </a:cubicBezTo>
                  <a:cubicBezTo>
                    <a:pt x="5130442" y="470384"/>
                    <a:pt x="5134664" y="471690"/>
                    <a:pt x="5137323" y="473813"/>
                  </a:cubicBezTo>
                  <a:cubicBezTo>
                    <a:pt x="5143131" y="478454"/>
                    <a:pt x="5147283" y="484473"/>
                    <a:pt x="5151295" y="490514"/>
                  </a:cubicBezTo>
                  <a:cubicBezTo>
                    <a:pt x="5153581" y="493966"/>
                    <a:pt x="5153884" y="498771"/>
                    <a:pt x="5150549" y="501804"/>
                  </a:cubicBezTo>
                  <a:cubicBezTo>
                    <a:pt x="5146420" y="505559"/>
                    <a:pt x="5144507" y="500497"/>
                    <a:pt x="5141755" y="498561"/>
                  </a:cubicBezTo>
                  <a:cubicBezTo>
                    <a:pt x="5135060" y="493849"/>
                    <a:pt x="5132541" y="485172"/>
                    <a:pt x="5125147" y="481254"/>
                  </a:cubicBezTo>
                  <a:cubicBezTo>
                    <a:pt x="5123094" y="480157"/>
                    <a:pt x="5124307" y="472903"/>
                    <a:pt x="5119199" y="477825"/>
                  </a:cubicBezTo>
                  <a:cubicBezTo>
                    <a:pt x="5116376" y="480554"/>
                    <a:pt x="5117472" y="483959"/>
                    <a:pt x="5119642" y="486618"/>
                  </a:cubicBezTo>
                  <a:cubicBezTo>
                    <a:pt x="5120855" y="488111"/>
                    <a:pt x="5123094" y="488764"/>
                    <a:pt x="5124447" y="490187"/>
                  </a:cubicBezTo>
                  <a:cubicBezTo>
                    <a:pt x="5126990" y="492870"/>
                    <a:pt x="5129182" y="495902"/>
                    <a:pt x="5128156" y="499914"/>
                  </a:cubicBezTo>
                  <a:cubicBezTo>
                    <a:pt x="5127456" y="502597"/>
                    <a:pt x="5125287" y="504089"/>
                    <a:pt x="5122675" y="503716"/>
                  </a:cubicBezTo>
                  <a:cubicBezTo>
                    <a:pt x="5118779" y="503180"/>
                    <a:pt x="5116306" y="500521"/>
                    <a:pt x="5114673" y="496975"/>
                  </a:cubicBezTo>
                  <a:cubicBezTo>
                    <a:pt x="5113414" y="494199"/>
                    <a:pt x="5113881" y="490747"/>
                    <a:pt x="5110055" y="488974"/>
                  </a:cubicBezTo>
                  <a:cubicBezTo>
                    <a:pt x="5104783" y="486549"/>
                    <a:pt x="5075323" y="487691"/>
                    <a:pt x="5070868" y="491284"/>
                  </a:cubicBezTo>
                  <a:cubicBezTo>
                    <a:pt x="5069678" y="492240"/>
                    <a:pt x="5068839" y="493780"/>
                    <a:pt x="5068115" y="495179"/>
                  </a:cubicBezTo>
                  <a:cubicBezTo>
                    <a:pt x="5063450" y="504299"/>
                    <a:pt x="5055986" y="508591"/>
                    <a:pt x="5045793" y="508475"/>
                  </a:cubicBezTo>
                  <a:cubicBezTo>
                    <a:pt x="5040148" y="508405"/>
                    <a:pt x="5034736" y="509174"/>
                    <a:pt x="5030561" y="516102"/>
                  </a:cubicBezTo>
                  <a:cubicBezTo>
                    <a:pt x="5039518" y="516335"/>
                    <a:pt x="5046562" y="514493"/>
                    <a:pt x="5053817" y="512930"/>
                  </a:cubicBezTo>
                  <a:cubicBezTo>
                    <a:pt x="5063404" y="510877"/>
                    <a:pt x="5074390" y="511064"/>
                    <a:pt x="5081878" y="516032"/>
                  </a:cubicBezTo>
                  <a:cubicBezTo>
                    <a:pt x="5090042" y="521467"/>
                    <a:pt x="5096246" y="522074"/>
                    <a:pt x="5103851" y="517758"/>
                  </a:cubicBezTo>
                  <a:cubicBezTo>
                    <a:pt x="5106626" y="516196"/>
                    <a:pt x="5108772" y="513466"/>
                    <a:pt x="5112364" y="513583"/>
                  </a:cubicBezTo>
                  <a:cubicBezTo>
                    <a:pt x="5132285" y="514283"/>
                    <a:pt x="5152368" y="512463"/>
                    <a:pt x="5172055" y="517082"/>
                  </a:cubicBezTo>
                  <a:cubicBezTo>
                    <a:pt x="5174924" y="517758"/>
                    <a:pt x="5177910" y="518341"/>
                    <a:pt x="5180242" y="516429"/>
                  </a:cubicBezTo>
                  <a:cubicBezTo>
                    <a:pt x="5189362" y="509011"/>
                    <a:pt x="5196174" y="515332"/>
                    <a:pt x="5202915" y="520301"/>
                  </a:cubicBezTo>
                  <a:cubicBezTo>
                    <a:pt x="5207207" y="523473"/>
                    <a:pt x="5211149" y="527858"/>
                    <a:pt x="5209259" y="533713"/>
                  </a:cubicBezTo>
                  <a:cubicBezTo>
                    <a:pt x="5207323" y="539731"/>
                    <a:pt x="5202705" y="545306"/>
                    <a:pt x="5196407" y="545096"/>
                  </a:cubicBezTo>
                  <a:cubicBezTo>
                    <a:pt x="5186353" y="544770"/>
                    <a:pt x="5177327" y="548175"/>
                    <a:pt x="5167903" y="550181"/>
                  </a:cubicBezTo>
                  <a:cubicBezTo>
                    <a:pt x="5147097" y="554613"/>
                    <a:pt x="5129462" y="542647"/>
                    <a:pt x="5110265" y="538891"/>
                  </a:cubicBezTo>
                  <a:cubicBezTo>
                    <a:pt x="5100958" y="537072"/>
                    <a:pt x="5092980" y="537212"/>
                    <a:pt x="5085330" y="542110"/>
                  </a:cubicBezTo>
                  <a:cubicBezTo>
                    <a:pt x="5075113" y="548642"/>
                    <a:pt x="5064174" y="551207"/>
                    <a:pt x="5052160" y="550414"/>
                  </a:cubicBezTo>
                  <a:cubicBezTo>
                    <a:pt x="5047752" y="550111"/>
                    <a:pt x="5043274" y="550718"/>
                    <a:pt x="5038818" y="550974"/>
                  </a:cubicBezTo>
                  <a:cubicBezTo>
                    <a:pt x="5027855" y="551651"/>
                    <a:pt x="5025313" y="559185"/>
                    <a:pt x="5029045" y="567046"/>
                  </a:cubicBezTo>
                  <a:cubicBezTo>
                    <a:pt x="5033454" y="576306"/>
                    <a:pt x="5038935" y="587479"/>
                    <a:pt x="5047122" y="591864"/>
                  </a:cubicBezTo>
                  <a:cubicBezTo>
                    <a:pt x="5056686" y="596996"/>
                    <a:pt x="5056010" y="604040"/>
                    <a:pt x="5055939" y="610641"/>
                  </a:cubicBezTo>
                  <a:cubicBezTo>
                    <a:pt x="5055823" y="621091"/>
                    <a:pt x="5059019" y="627716"/>
                    <a:pt x="5069188" y="630562"/>
                  </a:cubicBezTo>
                  <a:cubicBezTo>
                    <a:pt x="5073364" y="631728"/>
                    <a:pt x="5077935" y="633874"/>
                    <a:pt x="5074950" y="638726"/>
                  </a:cubicBezTo>
                  <a:cubicBezTo>
                    <a:pt x="5072057" y="643391"/>
                    <a:pt x="5071288" y="652278"/>
                    <a:pt x="5063357" y="650738"/>
                  </a:cubicBezTo>
                  <a:cubicBezTo>
                    <a:pt x="5046609" y="647473"/>
                    <a:pt x="5031914" y="640428"/>
                    <a:pt x="5024730" y="623237"/>
                  </a:cubicBezTo>
                  <a:cubicBezTo>
                    <a:pt x="5020251" y="612507"/>
                    <a:pt x="5015539" y="601871"/>
                    <a:pt x="5010967" y="591188"/>
                  </a:cubicBezTo>
                  <a:cubicBezTo>
                    <a:pt x="5009754" y="588342"/>
                    <a:pt x="5006629" y="584400"/>
                    <a:pt x="5010244" y="582604"/>
                  </a:cubicBezTo>
                  <a:cubicBezTo>
                    <a:pt x="5014490" y="580481"/>
                    <a:pt x="5016169" y="585076"/>
                    <a:pt x="5017545" y="588505"/>
                  </a:cubicBezTo>
                  <a:cubicBezTo>
                    <a:pt x="5018292" y="590371"/>
                    <a:pt x="5018712" y="592634"/>
                    <a:pt x="5020041" y="593940"/>
                  </a:cubicBezTo>
                  <a:cubicBezTo>
                    <a:pt x="5022607" y="596483"/>
                    <a:pt x="5025919" y="596646"/>
                    <a:pt x="5028928" y="594500"/>
                  </a:cubicBezTo>
                  <a:cubicBezTo>
                    <a:pt x="5031704" y="592541"/>
                    <a:pt x="5032334" y="589018"/>
                    <a:pt x="5030211" y="587059"/>
                  </a:cubicBezTo>
                  <a:cubicBezTo>
                    <a:pt x="5023867" y="581251"/>
                    <a:pt x="5024380" y="573157"/>
                    <a:pt x="5021930" y="566043"/>
                  </a:cubicBezTo>
                  <a:cubicBezTo>
                    <a:pt x="5020717" y="562474"/>
                    <a:pt x="5019528" y="557529"/>
                    <a:pt x="5014700" y="557155"/>
                  </a:cubicBezTo>
                  <a:cubicBezTo>
                    <a:pt x="5010105" y="556806"/>
                    <a:pt x="5005976" y="558718"/>
                    <a:pt x="5003876" y="563453"/>
                  </a:cubicBezTo>
                  <a:cubicBezTo>
                    <a:pt x="4998348" y="575886"/>
                    <a:pt x="4989438" y="576959"/>
                    <a:pt x="4977915" y="571921"/>
                  </a:cubicBezTo>
                  <a:cubicBezTo>
                    <a:pt x="4959814" y="564013"/>
                    <a:pt x="4941107" y="560071"/>
                    <a:pt x="4921560" y="566346"/>
                  </a:cubicBezTo>
                  <a:cubicBezTo>
                    <a:pt x="4913793" y="568842"/>
                    <a:pt x="4909944" y="563290"/>
                    <a:pt x="4909104" y="558275"/>
                  </a:cubicBezTo>
                  <a:cubicBezTo>
                    <a:pt x="4907308" y="547825"/>
                    <a:pt x="4903879" y="538588"/>
                    <a:pt x="4898024" y="529748"/>
                  </a:cubicBezTo>
                  <a:cubicBezTo>
                    <a:pt x="4896578" y="527555"/>
                    <a:pt x="4897931" y="523310"/>
                    <a:pt x="4893429" y="523030"/>
                  </a:cubicBezTo>
                  <a:cubicBezTo>
                    <a:pt x="4888577" y="522750"/>
                    <a:pt x="4885965" y="525992"/>
                    <a:pt x="4884565" y="529981"/>
                  </a:cubicBezTo>
                  <a:cubicBezTo>
                    <a:pt x="4882769" y="535136"/>
                    <a:pt x="4884355" y="540384"/>
                    <a:pt x="4884798" y="545633"/>
                  </a:cubicBezTo>
                  <a:cubicBezTo>
                    <a:pt x="4885079" y="549015"/>
                    <a:pt x="4887948" y="554613"/>
                    <a:pt x="4880927" y="554776"/>
                  </a:cubicBezTo>
                  <a:cubicBezTo>
                    <a:pt x="4875538" y="554893"/>
                    <a:pt x="4872226" y="550648"/>
                    <a:pt x="4872552" y="546122"/>
                  </a:cubicBezTo>
                  <a:cubicBezTo>
                    <a:pt x="4873346" y="534996"/>
                    <a:pt x="4875048" y="523916"/>
                    <a:pt x="4877008" y="512907"/>
                  </a:cubicBezTo>
                  <a:cubicBezTo>
                    <a:pt x="4877987" y="507378"/>
                    <a:pt x="4881440" y="503903"/>
                    <a:pt x="4887784" y="503110"/>
                  </a:cubicBezTo>
                  <a:cubicBezTo>
                    <a:pt x="4893336" y="502410"/>
                    <a:pt x="4897605" y="499238"/>
                    <a:pt x="4897231" y="492590"/>
                  </a:cubicBezTo>
                  <a:cubicBezTo>
                    <a:pt x="4897044" y="488998"/>
                    <a:pt x="4895458" y="485149"/>
                    <a:pt x="4891727" y="486269"/>
                  </a:cubicBezTo>
                  <a:cubicBezTo>
                    <a:pt x="4886665" y="487785"/>
                    <a:pt x="4879457" y="480694"/>
                    <a:pt x="4876331" y="490397"/>
                  </a:cubicBezTo>
                  <a:cubicBezTo>
                    <a:pt x="4873929" y="497838"/>
                    <a:pt x="4869521" y="497908"/>
                    <a:pt x="4865322" y="491540"/>
                  </a:cubicBezTo>
                  <a:cubicBezTo>
                    <a:pt x="4863712" y="489091"/>
                    <a:pt x="4862686" y="486082"/>
                    <a:pt x="4859047" y="487691"/>
                  </a:cubicBezTo>
                  <a:cubicBezTo>
                    <a:pt x="4855338" y="489324"/>
                    <a:pt x="4857275" y="492473"/>
                    <a:pt x="4857577" y="495132"/>
                  </a:cubicBezTo>
                  <a:cubicBezTo>
                    <a:pt x="4858347" y="502130"/>
                    <a:pt x="4855151" y="506539"/>
                    <a:pt x="4848154" y="506119"/>
                  </a:cubicBezTo>
                  <a:cubicBezTo>
                    <a:pt x="4841809" y="505746"/>
                    <a:pt x="4834928" y="504953"/>
                    <a:pt x="4829400" y="502153"/>
                  </a:cubicBezTo>
                  <a:cubicBezTo>
                    <a:pt x="4821096" y="497955"/>
                    <a:pt x="4817247" y="496345"/>
                    <a:pt x="4820350" y="508335"/>
                  </a:cubicBezTo>
                  <a:cubicBezTo>
                    <a:pt x="4821889" y="514306"/>
                    <a:pt x="4819113" y="517245"/>
                    <a:pt x="4812979" y="513257"/>
                  </a:cubicBezTo>
                  <a:cubicBezTo>
                    <a:pt x="4805351" y="508288"/>
                    <a:pt x="4804138" y="511577"/>
                    <a:pt x="4806424" y="518481"/>
                  </a:cubicBezTo>
                  <a:cubicBezTo>
                    <a:pt x="4808267" y="524033"/>
                    <a:pt x="4805841" y="526156"/>
                    <a:pt x="4801899" y="530191"/>
                  </a:cubicBezTo>
                  <a:cubicBezTo>
                    <a:pt x="4792406" y="539964"/>
                    <a:pt x="4778666" y="545889"/>
                    <a:pt x="4772859" y="558532"/>
                  </a:cubicBezTo>
                  <a:cubicBezTo>
                    <a:pt x="4769313" y="566229"/>
                    <a:pt x="4763855" y="572924"/>
                    <a:pt x="4757580" y="574790"/>
                  </a:cubicBezTo>
                  <a:cubicBezTo>
                    <a:pt x="4745451" y="578382"/>
                    <a:pt x="4737007" y="585543"/>
                    <a:pt x="4728959" y="594243"/>
                  </a:cubicBezTo>
                  <a:cubicBezTo>
                    <a:pt x="4727257" y="596086"/>
                    <a:pt x="4724738" y="596716"/>
                    <a:pt x="4722219" y="595969"/>
                  </a:cubicBezTo>
                  <a:cubicBezTo>
                    <a:pt x="4718230" y="594803"/>
                    <a:pt x="4713844" y="590441"/>
                    <a:pt x="4710462" y="596039"/>
                  </a:cubicBezTo>
                  <a:cubicBezTo>
                    <a:pt x="4707640" y="600728"/>
                    <a:pt x="4713145" y="602851"/>
                    <a:pt x="4714918" y="606186"/>
                  </a:cubicBezTo>
                  <a:cubicBezTo>
                    <a:pt x="4718043" y="612088"/>
                    <a:pt x="4718043" y="618386"/>
                    <a:pt x="4712422" y="622631"/>
                  </a:cubicBezTo>
                  <a:cubicBezTo>
                    <a:pt x="4706147" y="627366"/>
                    <a:pt x="4701785" y="621931"/>
                    <a:pt x="4697983" y="617942"/>
                  </a:cubicBezTo>
                  <a:cubicBezTo>
                    <a:pt x="4694601" y="614397"/>
                    <a:pt x="4693341" y="609545"/>
                    <a:pt x="4692618" y="604647"/>
                  </a:cubicBezTo>
                  <a:cubicBezTo>
                    <a:pt x="4692198" y="601871"/>
                    <a:pt x="4691289" y="598582"/>
                    <a:pt x="4687533" y="599188"/>
                  </a:cubicBezTo>
                  <a:cubicBezTo>
                    <a:pt x="4684174" y="599725"/>
                    <a:pt x="4684851" y="603200"/>
                    <a:pt x="4685294" y="605160"/>
                  </a:cubicBezTo>
                  <a:cubicBezTo>
                    <a:pt x="4688303" y="618316"/>
                    <a:pt x="4679766" y="632241"/>
                    <a:pt x="4688466" y="645093"/>
                  </a:cubicBezTo>
                  <a:cubicBezTo>
                    <a:pt x="4691172" y="649105"/>
                    <a:pt x="4690402" y="654377"/>
                    <a:pt x="4685504" y="656570"/>
                  </a:cubicBezTo>
                  <a:cubicBezTo>
                    <a:pt x="4679929" y="659066"/>
                    <a:pt x="4677620" y="654960"/>
                    <a:pt x="4676150" y="650178"/>
                  </a:cubicBezTo>
                  <a:cubicBezTo>
                    <a:pt x="4675194" y="647123"/>
                    <a:pt x="4674004" y="644044"/>
                    <a:pt x="4672418" y="641268"/>
                  </a:cubicBezTo>
                  <a:cubicBezTo>
                    <a:pt x="4670482" y="637886"/>
                    <a:pt x="4666983" y="636929"/>
                    <a:pt x="4664184" y="639565"/>
                  </a:cubicBezTo>
                  <a:cubicBezTo>
                    <a:pt x="4655460" y="647799"/>
                    <a:pt x="4653874" y="659532"/>
                    <a:pt x="4650912" y="670262"/>
                  </a:cubicBezTo>
                  <a:cubicBezTo>
                    <a:pt x="4648812" y="677843"/>
                    <a:pt x="4655530" y="681365"/>
                    <a:pt x="4661455" y="684631"/>
                  </a:cubicBezTo>
                  <a:cubicBezTo>
                    <a:pt x="4665397" y="686800"/>
                    <a:pt x="4668639" y="690065"/>
                    <a:pt x="4668453" y="695197"/>
                  </a:cubicBezTo>
                  <a:cubicBezTo>
                    <a:pt x="4668383" y="697436"/>
                    <a:pt x="4666960" y="699209"/>
                    <a:pt x="4664884" y="699629"/>
                  </a:cubicBezTo>
                  <a:cubicBezTo>
                    <a:pt x="4659239" y="700819"/>
                    <a:pt x="4656253" y="696923"/>
                    <a:pt x="4652778" y="693308"/>
                  </a:cubicBezTo>
                  <a:cubicBezTo>
                    <a:pt x="4644730" y="684910"/>
                    <a:pt x="4636310" y="676886"/>
                    <a:pt x="4632718" y="663777"/>
                  </a:cubicBezTo>
                  <a:cubicBezTo>
                    <a:pt x="4627749" y="670752"/>
                    <a:pt x="4630455" y="675464"/>
                    <a:pt x="4630945" y="680105"/>
                  </a:cubicBezTo>
                  <a:cubicBezTo>
                    <a:pt x="4631621" y="686380"/>
                    <a:pt x="4630198" y="691768"/>
                    <a:pt x="4623690" y="693751"/>
                  </a:cubicBezTo>
                  <a:cubicBezTo>
                    <a:pt x="4614407" y="696597"/>
                    <a:pt x="4615200" y="701868"/>
                    <a:pt x="4619049" y="708609"/>
                  </a:cubicBezTo>
                  <a:cubicBezTo>
                    <a:pt x="4622478" y="714651"/>
                    <a:pt x="4626793" y="719806"/>
                    <a:pt x="4632391" y="723934"/>
                  </a:cubicBezTo>
                  <a:cubicBezTo>
                    <a:pt x="4636776" y="727153"/>
                    <a:pt x="4641885" y="731282"/>
                    <a:pt x="4637569" y="736740"/>
                  </a:cubicBezTo>
                  <a:cubicBezTo>
                    <a:pt x="4633324" y="742105"/>
                    <a:pt x="4628985" y="736857"/>
                    <a:pt x="4625183" y="734034"/>
                  </a:cubicBezTo>
                  <a:cubicBezTo>
                    <a:pt x="4620728" y="730722"/>
                    <a:pt x="4616250" y="727433"/>
                    <a:pt x="4610138" y="722931"/>
                  </a:cubicBezTo>
                  <a:cubicBezTo>
                    <a:pt x="4612657" y="731795"/>
                    <a:pt x="4614733" y="738606"/>
                    <a:pt x="4616483" y="745487"/>
                  </a:cubicBezTo>
                  <a:cubicBezTo>
                    <a:pt x="4617369" y="748986"/>
                    <a:pt x="4622734" y="753488"/>
                    <a:pt x="4617346" y="755914"/>
                  </a:cubicBezTo>
                  <a:cubicBezTo>
                    <a:pt x="4612051" y="758293"/>
                    <a:pt x="4607479" y="753558"/>
                    <a:pt x="4607199" y="748380"/>
                  </a:cubicBezTo>
                  <a:cubicBezTo>
                    <a:pt x="4606290" y="731888"/>
                    <a:pt x="4595140" y="733335"/>
                    <a:pt x="4583407" y="733638"/>
                  </a:cubicBezTo>
                  <a:cubicBezTo>
                    <a:pt x="4584107" y="738933"/>
                    <a:pt x="4587466" y="742805"/>
                    <a:pt x="4586486" y="748146"/>
                  </a:cubicBezTo>
                  <a:cubicBezTo>
                    <a:pt x="4584527" y="758783"/>
                    <a:pt x="4585996" y="768020"/>
                    <a:pt x="4598569" y="772289"/>
                  </a:cubicBezTo>
                  <a:cubicBezTo>
                    <a:pt x="4603024" y="773805"/>
                    <a:pt x="4610278" y="779193"/>
                    <a:pt x="4606336" y="783742"/>
                  </a:cubicBezTo>
                  <a:cubicBezTo>
                    <a:pt x="4601438" y="789433"/>
                    <a:pt x="4596516" y="796034"/>
                    <a:pt x="4590078" y="800093"/>
                  </a:cubicBezTo>
                  <a:cubicBezTo>
                    <a:pt x="4585880" y="802729"/>
                    <a:pt x="4577692" y="799766"/>
                    <a:pt x="4578275" y="808607"/>
                  </a:cubicBezTo>
                  <a:cubicBezTo>
                    <a:pt x="4578672" y="814485"/>
                    <a:pt x="4576829" y="820853"/>
                    <a:pt x="4581424" y="826124"/>
                  </a:cubicBezTo>
                  <a:cubicBezTo>
                    <a:pt x="4584037" y="829133"/>
                    <a:pt x="4587816" y="833052"/>
                    <a:pt x="4583057" y="836388"/>
                  </a:cubicBezTo>
                  <a:cubicBezTo>
                    <a:pt x="4578112" y="839840"/>
                    <a:pt x="4576736" y="833845"/>
                    <a:pt x="4574030" y="831279"/>
                  </a:cubicBezTo>
                  <a:cubicBezTo>
                    <a:pt x="4566962" y="824515"/>
                    <a:pt x="4562950" y="813902"/>
                    <a:pt x="4550355" y="811522"/>
                  </a:cubicBezTo>
                  <a:cubicBezTo>
                    <a:pt x="4552897" y="817774"/>
                    <a:pt x="4555230" y="822486"/>
                    <a:pt x="4556746" y="827454"/>
                  </a:cubicBezTo>
                  <a:cubicBezTo>
                    <a:pt x="4559102" y="835151"/>
                    <a:pt x="4564047" y="843712"/>
                    <a:pt x="4560758" y="850873"/>
                  </a:cubicBezTo>
                  <a:cubicBezTo>
                    <a:pt x="4556956" y="859177"/>
                    <a:pt x="4560921" y="863865"/>
                    <a:pt x="4564187" y="869627"/>
                  </a:cubicBezTo>
                  <a:cubicBezTo>
                    <a:pt x="4566169" y="873149"/>
                    <a:pt x="4568945" y="876228"/>
                    <a:pt x="4570671" y="879844"/>
                  </a:cubicBezTo>
                  <a:cubicBezTo>
                    <a:pt x="4572374" y="883389"/>
                    <a:pt x="4571931" y="887168"/>
                    <a:pt x="4568199" y="889454"/>
                  </a:cubicBezTo>
                  <a:cubicBezTo>
                    <a:pt x="4564770" y="891530"/>
                    <a:pt x="4561784" y="889430"/>
                    <a:pt x="4559498" y="887238"/>
                  </a:cubicBezTo>
                  <a:cubicBezTo>
                    <a:pt x="4554763" y="882619"/>
                    <a:pt x="4552081" y="877161"/>
                    <a:pt x="4551078" y="870257"/>
                  </a:cubicBezTo>
                  <a:cubicBezTo>
                    <a:pt x="4549655" y="860646"/>
                    <a:pt x="4537362" y="851993"/>
                    <a:pt x="4530108" y="855352"/>
                  </a:cubicBezTo>
                  <a:cubicBezTo>
                    <a:pt x="4521617" y="859294"/>
                    <a:pt x="4514736" y="860297"/>
                    <a:pt x="4506619" y="853929"/>
                  </a:cubicBezTo>
                  <a:cubicBezTo>
                    <a:pt x="4501300" y="849753"/>
                    <a:pt x="4495142" y="851246"/>
                    <a:pt x="4492297" y="859060"/>
                  </a:cubicBezTo>
                  <a:cubicBezTo>
                    <a:pt x="4489708" y="866198"/>
                    <a:pt x="4489708" y="871213"/>
                    <a:pt x="4498595" y="873779"/>
                  </a:cubicBezTo>
                  <a:cubicBezTo>
                    <a:pt x="4508508" y="876648"/>
                    <a:pt x="4518048" y="873989"/>
                    <a:pt x="4527402" y="872426"/>
                  </a:cubicBezTo>
                  <a:cubicBezTo>
                    <a:pt x="4537805" y="870676"/>
                    <a:pt x="4544290" y="874782"/>
                    <a:pt x="4547882" y="883249"/>
                  </a:cubicBezTo>
                  <a:cubicBezTo>
                    <a:pt x="4550425" y="889244"/>
                    <a:pt x="4552570" y="895029"/>
                    <a:pt x="4557002" y="900044"/>
                  </a:cubicBezTo>
                  <a:cubicBezTo>
                    <a:pt x="4559218" y="902563"/>
                    <a:pt x="4560641" y="907018"/>
                    <a:pt x="4557726" y="910144"/>
                  </a:cubicBezTo>
                  <a:cubicBezTo>
                    <a:pt x="4554996" y="913059"/>
                    <a:pt x="4550961" y="912430"/>
                    <a:pt x="4547415" y="911100"/>
                  </a:cubicBezTo>
                  <a:cubicBezTo>
                    <a:pt x="4543893" y="909770"/>
                    <a:pt x="4541654" y="905082"/>
                    <a:pt x="4534353" y="907951"/>
                  </a:cubicBezTo>
                  <a:cubicBezTo>
                    <a:pt x="4543917" y="912849"/>
                    <a:pt x="4547485" y="921573"/>
                    <a:pt x="4554600" y="927288"/>
                  </a:cubicBezTo>
                  <a:cubicBezTo>
                    <a:pt x="4561341" y="932700"/>
                    <a:pt x="4569481" y="936875"/>
                    <a:pt x="4573657" y="946042"/>
                  </a:cubicBezTo>
                  <a:cubicBezTo>
                    <a:pt x="4557259" y="944992"/>
                    <a:pt x="4544430" y="939534"/>
                    <a:pt x="4531927" y="930250"/>
                  </a:cubicBezTo>
                  <a:cubicBezTo>
                    <a:pt x="4522690" y="923369"/>
                    <a:pt x="4511587" y="916418"/>
                    <a:pt x="4498058" y="919147"/>
                  </a:cubicBezTo>
                  <a:cubicBezTo>
                    <a:pt x="4489917" y="920803"/>
                    <a:pt x="4482640" y="924746"/>
                    <a:pt x="4485369" y="933119"/>
                  </a:cubicBezTo>
                  <a:cubicBezTo>
                    <a:pt x="4488401" y="942450"/>
                    <a:pt x="4496939" y="935545"/>
                    <a:pt x="4501837" y="933889"/>
                  </a:cubicBezTo>
                  <a:cubicBezTo>
                    <a:pt x="4511960" y="930460"/>
                    <a:pt x="4521547" y="923346"/>
                    <a:pt x="4526842" y="939651"/>
                  </a:cubicBezTo>
                  <a:cubicBezTo>
                    <a:pt x="4527262" y="940934"/>
                    <a:pt x="4530154" y="941400"/>
                    <a:pt x="4531880" y="942286"/>
                  </a:cubicBezTo>
                  <a:cubicBezTo>
                    <a:pt x="4537782" y="945342"/>
                    <a:pt x="4542540" y="949168"/>
                    <a:pt x="4544570" y="956119"/>
                  </a:cubicBezTo>
                  <a:cubicBezTo>
                    <a:pt x="4550844" y="977415"/>
                    <a:pt x="4570601" y="981824"/>
                    <a:pt x="4587559" y="989684"/>
                  </a:cubicBezTo>
                  <a:cubicBezTo>
                    <a:pt x="4591874" y="991690"/>
                    <a:pt x="4594160" y="988611"/>
                    <a:pt x="4596843" y="986022"/>
                  </a:cubicBezTo>
                  <a:cubicBezTo>
                    <a:pt x="4607596" y="975712"/>
                    <a:pt x="4621008" y="978115"/>
                    <a:pt x="4626956" y="991527"/>
                  </a:cubicBezTo>
                  <a:cubicBezTo>
                    <a:pt x="4633278" y="1005779"/>
                    <a:pt x="4634210" y="1021827"/>
                    <a:pt x="4642981" y="1035589"/>
                  </a:cubicBezTo>
                  <a:cubicBezTo>
                    <a:pt x="4645757" y="1039928"/>
                    <a:pt x="4645920" y="1050914"/>
                    <a:pt x="4636450" y="1053690"/>
                  </a:cubicBezTo>
                  <a:cubicBezTo>
                    <a:pt x="4627726" y="1056256"/>
                    <a:pt x="4628566" y="1060105"/>
                    <a:pt x="4632974" y="1065819"/>
                  </a:cubicBezTo>
                  <a:cubicBezTo>
                    <a:pt x="4638129" y="1072537"/>
                    <a:pt x="4638572" y="1079558"/>
                    <a:pt x="4632158" y="1085460"/>
                  </a:cubicBezTo>
                  <a:cubicBezTo>
                    <a:pt x="4623597" y="1093344"/>
                    <a:pt x="4625697" y="1100598"/>
                    <a:pt x="4633091" y="1107013"/>
                  </a:cubicBezTo>
                  <a:cubicBezTo>
                    <a:pt x="4638083" y="1111351"/>
                    <a:pt x="4638269" y="1115807"/>
                    <a:pt x="4636100" y="1121008"/>
                  </a:cubicBezTo>
                  <a:cubicBezTo>
                    <a:pt x="4631761" y="1131365"/>
                    <a:pt x="4634910" y="1138992"/>
                    <a:pt x="4644520" y="1143984"/>
                  </a:cubicBezTo>
                  <a:cubicBezTo>
                    <a:pt x="4648089" y="1145827"/>
                    <a:pt x="4650982" y="1147926"/>
                    <a:pt x="4650655" y="1152031"/>
                  </a:cubicBezTo>
                  <a:cubicBezTo>
                    <a:pt x="4650258" y="1157023"/>
                    <a:pt x="4646176" y="1156930"/>
                    <a:pt x="4642398" y="1156836"/>
                  </a:cubicBezTo>
                  <a:cubicBezTo>
                    <a:pt x="4639902" y="1156766"/>
                    <a:pt x="4637336" y="1156813"/>
                    <a:pt x="4636310" y="1159659"/>
                  </a:cubicBezTo>
                  <a:cubicBezTo>
                    <a:pt x="4635190" y="1162808"/>
                    <a:pt x="4636706" y="1165140"/>
                    <a:pt x="4639155" y="1166983"/>
                  </a:cubicBezTo>
                  <a:cubicBezTo>
                    <a:pt x="4641418" y="1168663"/>
                    <a:pt x="4643704" y="1170365"/>
                    <a:pt x="4646130" y="1171858"/>
                  </a:cubicBezTo>
                  <a:cubicBezTo>
                    <a:pt x="4652964" y="1176057"/>
                    <a:pt x="4657466" y="1180582"/>
                    <a:pt x="4652638" y="1189539"/>
                  </a:cubicBezTo>
                  <a:cubicBezTo>
                    <a:pt x="4650189" y="1194088"/>
                    <a:pt x="4650655" y="1199149"/>
                    <a:pt x="4658049" y="1199802"/>
                  </a:cubicBezTo>
                  <a:cubicBezTo>
                    <a:pt x="4661945" y="1200152"/>
                    <a:pt x="4663531" y="1203091"/>
                    <a:pt x="4660009" y="1205214"/>
                  </a:cubicBezTo>
                  <a:cubicBezTo>
                    <a:pt x="4656836" y="1207127"/>
                    <a:pt x="4651541" y="1206217"/>
                    <a:pt x="4653991" y="1212515"/>
                  </a:cubicBezTo>
                  <a:cubicBezTo>
                    <a:pt x="4655880" y="1217413"/>
                    <a:pt x="4659076" y="1221169"/>
                    <a:pt x="4664534" y="1221285"/>
                  </a:cubicBezTo>
                  <a:cubicBezTo>
                    <a:pt x="4671695" y="1221472"/>
                    <a:pt x="4673771" y="1225554"/>
                    <a:pt x="4675520" y="1231735"/>
                  </a:cubicBezTo>
                  <a:cubicBezTo>
                    <a:pt x="4679299" y="1245148"/>
                    <a:pt x="4684011" y="1258280"/>
                    <a:pt x="4688606" y="1272345"/>
                  </a:cubicBezTo>
                  <a:cubicBezTo>
                    <a:pt x="4696933" y="1265044"/>
                    <a:pt x="4687323" y="1257673"/>
                    <a:pt x="4691125" y="1251026"/>
                  </a:cubicBezTo>
                  <a:cubicBezTo>
                    <a:pt x="4693458" y="1246944"/>
                    <a:pt x="4693691" y="1242022"/>
                    <a:pt x="4699779" y="1248017"/>
                  </a:cubicBezTo>
                  <a:cubicBezTo>
                    <a:pt x="4705004" y="1253172"/>
                    <a:pt x="4712095" y="1254175"/>
                    <a:pt x="4719559" y="1255388"/>
                  </a:cubicBezTo>
                  <a:cubicBezTo>
                    <a:pt x="4729916" y="1257090"/>
                    <a:pt x="4740273" y="1254105"/>
                    <a:pt x="4750349" y="1256950"/>
                  </a:cubicBezTo>
                  <a:lnTo>
                    <a:pt x="4749953" y="1256647"/>
                  </a:lnTo>
                  <a:cubicBezTo>
                    <a:pt x="4751842" y="1265068"/>
                    <a:pt x="4762222" y="1263272"/>
                    <a:pt x="4765581" y="1269336"/>
                  </a:cubicBezTo>
                  <a:cubicBezTo>
                    <a:pt x="4769570" y="1276521"/>
                    <a:pt x="4774281" y="1281652"/>
                    <a:pt x="4782959" y="1282469"/>
                  </a:cubicBezTo>
                  <a:cubicBezTo>
                    <a:pt x="4786644" y="1282819"/>
                    <a:pt x="4789117" y="1285548"/>
                    <a:pt x="4791333" y="1288813"/>
                  </a:cubicBezTo>
                  <a:cubicBezTo>
                    <a:pt x="4797677" y="1298167"/>
                    <a:pt x="4807754" y="1304372"/>
                    <a:pt x="4817574" y="1306984"/>
                  </a:cubicBezTo>
                  <a:cubicBezTo>
                    <a:pt x="4828187" y="1309807"/>
                    <a:pt x="4838707" y="1310460"/>
                    <a:pt x="4845775" y="1320210"/>
                  </a:cubicBezTo>
                  <a:cubicBezTo>
                    <a:pt x="4847617" y="1322752"/>
                    <a:pt x="4850090" y="1321516"/>
                    <a:pt x="4852282" y="1320280"/>
                  </a:cubicBezTo>
                  <a:cubicBezTo>
                    <a:pt x="4854638" y="1318974"/>
                    <a:pt x="4855828" y="1317107"/>
                    <a:pt x="4855478" y="1314332"/>
                  </a:cubicBezTo>
                  <a:cubicBezTo>
                    <a:pt x="4854732" y="1308360"/>
                    <a:pt x="4841856" y="1296604"/>
                    <a:pt x="4835698" y="1295928"/>
                  </a:cubicBezTo>
                  <a:cubicBezTo>
                    <a:pt x="4833389" y="1295671"/>
                    <a:pt x="4831266" y="1294108"/>
                    <a:pt x="4828957" y="1293782"/>
                  </a:cubicBezTo>
                  <a:cubicBezTo>
                    <a:pt x="4812069" y="1291286"/>
                    <a:pt x="4802645" y="1278037"/>
                    <a:pt x="4790750" y="1268077"/>
                  </a:cubicBezTo>
                  <a:cubicBezTo>
                    <a:pt x="4774888" y="1254804"/>
                    <a:pt x="4760986" y="1239666"/>
                    <a:pt x="4755877" y="1219769"/>
                  </a:cubicBezTo>
                  <a:cubicBezTo>
                    <a:pt x="4751539" y="1202951"/>
                    <a:pt x="4741602" y="1196490"/>
                    <a:pt x="4726347" y="1194204"/>
                  </a:cubicBezTo>
                  <a:cubicBezTo>
                    <a:pt x="4723968" y="1193854"/>
                    <a:pt x="4721472" y="1193388"/>
                    <a:pt x="4719373" y="1192292"/>
                  </a:cubicBezTo>
                  <a:cubicBezTo>
                    <a:pt x="4715197" y="1190146"/>
                    <a:pt x="4708690" y="1188186"/>
                    <a:pt x="4710719" y="1182541"/>
                  </a:cubicBezTo>
                  <a:cubicBezTo>
                    <a:pt x="4712328" y="1178063"/>
                    <a:pt x="4717670" y="1181445"/>
                    <a:pt x="4721449" y="1182378"/>
                  </a:cubicBezTo>
                  <a:cubicBezTo>
                    <a:pt x="4723991" y="1183031"/>
                    <a:pt x="4727537" y="1184407"/>
                    <a:pt x="4728563" y="1180489"/>
                  </a:cubicBezTo>
                  <a:cubicBezTo>
                    <a:pt x="4729543" y="1176733"/>
                    <a:pt x="4727327" y="1174307"/>
                    <a:pt x="4723525" y="1173654"/>
                  </a:cubicBezTo>
                  <a:cubicBezTo>
                    <a:pt x="4719932" y="1173048"/>
                    <a:pt x="4716317" y="1172395"/>
                    <a:pt x="4712678" y="1172138"/>
                  </a:cubicBezTo>
                  <a:cubicBezTo>
                    <a:pt x="4701482" y="1171368"/>
                    <a:pt x="4694508" y="1165374"/>
                    <a:pt x="4689446" y="1153408"/>
                  </a:cubicBezTo>
                  <a:cubicBezTo>
                    <a:pt x="4703161" y="1155693"/>
                    <a:pt x="4713681" y="1161572"/>
                    <a:pt x="4724574" y="1166283"/>
                  </a:cubicBezTo>
                  <a:cubicBezTo>
                    <a:pt x="4726417" y="1167076"/>
                    <a:pt x="4728166" y="1168663"/>
                    <a:pt x="4729986" y="1166680"/>
                  </a:cubicBezTo>
                  <a:cubicBezTo>
                    <a:pt x="4731619" y="1164861"/>
                    <a:pt x="4730966" y="1162715"/>
                    <a:pt x="4729543" y="1161222"/>
                  </a:cubicBezTo>
                  <a:cubicBezTo>
                    <a:pt x="4721752" y="1153104"/>
                    <a:pt x="4713448" y="1145267"/>
                    <a:pt x="4703535" y="1140159"/>
                  </a:cubicBezTo>
                  <a:cubicBezTo>
                    <a:pt x="4699266" y="1137966"/>
                    <a:pt x="4694484" y="1136870"/>
                    <a:pt x="4695371" y="1131785"/>
                  </a:cubicBezTo>
                  <a:cubicBezTo>
                    <a:pt x="4696514" y="1125183"/>
                    <a:pt x="4701878" y="1130082"/>
                    <a:pt x="4705330" y="1129522"/>
                  </a:cubicBezTo>
                  <a:cubicBezTo>
                    <a:pt x="4708853" y="1128962"/>
                    <a:pt x="4714078" y="1134304"/>
                    <a:pt x="4715570" y="1128356"/>
                  </a:cubicBezTo>
                  <a:cubicBezTo>
                    <a:pt x="4716667" y="1123947"/>
                    <a:pt x="4712515" y="1120098"/>
                    <a:pt x="4707570" y="1119212"/>
                  </a:cubicBezTo>
                  <a:cubicBezTo>
                    <a:pt x="4695231" y="1117019"/>
                    <a:pt x="4687580" y="1105636"/>
                    <a:pt x="4675380" y="1103141"/>
                  </a:cubicBezTo>
                  <a:cubicBezTo>
                    <a:pt x="4672791" y="1102604"/>
                    <a:pt x="4671578" y="1099945"/>
                    <a:pt x="4672581" y="1097333"/>
                  </a:cubicBezTo>
                  <a:cubicBezTo>
                    <a:pt x="4673421" y="1095093"/>
                    <a:pt x="4675824" y="1094673"/>
                    <a:pt x="4677690" y="1095653"/>
                  </a:cubicBezTo>
                  <a:cubicBezTo>
                    <a:pt x="4685620" y="1099782"/>
                    <a:pt x="4695417" y="1097193"/>
                    <a:pt x="4702975" y="1103047"/>
                  </a:cubicBezTo>
                  <a:cubicBezTo>
                    <a:pt x="4705797" y="1105240"/>
                    <a:pt x="4710439" y="1108739"/>
                    <a:pt x="4713098" y="1102884"/>
                  </a:cubicBezTo>
                  <a:cubicBezTo>
                    <a:pt x="4715757" y="1097029"/>
                    <a:pt x="4710859" y="1094977"/>
                    <a:pt x="4706520" y="1093600"/>
                  </a:cubicBezTo>
                  <a:cubicBezTo>
                    <a:pt x="4696234" y="1090311"/>
                    <a:pt x="4687556" y="1083127"/>
                    <a:pt x="4675824" y="1082964"/>
                  </a:cubicBezTo>
                  <a:cubicBezTo>
                    <a:pt x="4668849" y="1082871"/>
                    <a:pt x="4665234" y="1075663"/>
                    <a:pt x="4667100" y="1069552"/>
                  </a:cubicBezTo>
                  <a:cubicBezTo>
                    <a:pt x="4669596" y="1061318"/>
                    <a:pt x="4675450" y="1066892"/>
                    <a:pt x="4679975" y="1068595"/>
                  </a:cubicBezTo>
                  <a:cubicBezTo>
                    <a:pt x="4681865" y="1069318"/>
                    <a:pt x="4683638" y="1070391"/>
                    <a:pt x="4685550" y="1071044"/>
                  </a:cubicBezTo>
                  <a:cubicBezTo>
                    <a:pt x="4690146" y="1072584"/>
                    <a:pt x="4696140" y="1078299"/>
                    <a:pt x="4699173" y="1071371"/>
                  </a:cubicBezTo>
                  <a:cubicBezTo>
                    <a:pt x="4702438" y="1063953"/>
                    <a:pt x="4694181" y="1062671"/>
                    <a:pt x="4689376" y="1060431"/>
                  </a:cubicBezTo>
                  <a:cubicBezTo>
                    <a:pt x="4683918" y="1057889"/>
                    <a:pt x="4677526" y="1056909"/>
                    <a:pt x="4674424" y="1050868"/>
                  </a:cubicBezTo>
                  <a:cubicBezTo>
                    <a:pt x="4672815" y="1047719"/>
                    <a:pt x="4669712" y="1043823"/>
                    <a:pt x="4671998" y="1040884"/>
                  </a:cubicBezTo>
                  <a:cubicBezTo>
                    <a:pt x="4675147" y="1036849"/>
                    <a:pt x="4678296" y="1040978"/>
                    <a:pt x="4681212" y="1042914"/>
                  </a:cubicBezTo>
                  <a:cubicBezTo>
                    <a:pt x="4684221" y="1044920"/>
                    <a:pt x="4687556" y="1046459"/>
                    <a:pt x="4690449" y="1048582"/>
                  </a:cubicBezTo>
                  <a:cubicBezTo>
                    <a:pt x="4695277" y="1052151"/>
                    <a:pt x="4699406" y="1048838"/>
                    <a:pt x="4702625" y="1046576"/>
                  </a:cubicBezTo>
                  <a:cubicBezTo>
                    <a:pt x="4707477" y="1043170"/>
                    <a:pt x="4702112" y="1040511"/>
                    <a:pt x="4700572" y="1037712"/>
                  </a:cubicBezTo>
                  <a:cubicBezTo>
                    <a:pt x="4697866" y="1032837"/>
                    <a:pt x="4693528" y="1030248"/>
                    <a:pt x="4688326" y="1028405"/>
                  </a:cubicBezTo>
                  <a:cubicBezTo>
                    <a:pt x="4682985" y="1026492"/>
                    <a:pt x="4679229" y="1023297"/>
                    <a:pt x="4681422" y="1016462"/>
                  </a:cubicBezTo>
                  <a:cubicBezTo>
                    <a:pt x="4683498" y="1010001"/>
                    <a:pt x="4679975" y="1006665"/>
                    <a:pt x="4674681" y="1002793"/>
                  </a:cubicBezTo>
                  <a:cubicBezTo>
                    <a:pt x="4667380" y="997405"/>
                    <a:pt x="4657396" y="991364"/>
                    <a:pt x="4668359" y="979701"/>
                  </a:cubicBezTo>
                  <a:cubicBezTo>
                    <a:pt x="4672091" y="975736"/>
                    <a:pt x="4668779" y="971444"/>
                    <a:pt x="4664534" y="968738"/>
                  </a:cubicBezTo>
                  <a:cubicBezTo>
                    <a:pt x="4662271" y="967292"/>
                    <a:pt x="4655530" y="968435"/>
                    <a:pt x="4658446" y="964353"/>
                  </a:cubicBezTo>
                  <a:cubicBezTo>
                    <a:pt x="4661852" y="959571"/>
                    <a:pt x="4660172" y="951803"/>
                    <a:pt x="4667310" y="949471"/>
                  </a:cubicBezTo>
                  <a:cubicBezTo>
                    <a:pt x="4670599" y="948398"/>
                    <a:pt x="4676687" y="951803"/>
                    <a:pt x="4676547" y="945156"/>
                  </a:cubicBezTo>
                  <a:cubicBezTo>
                    <a:pt x="4676453" y="940164"/>
                    <a:pt x="4671485" y="938064"/>
                    <a:pt x="4667356" y="936455"/>
                  </a:cubicBezTo>
                  <a:cubicBezTo>
                    <a:pt x="4661618" y="934216"/>
                    <a:pt x="4657256" y="929294"/>
                    <a:pt x="4659845" y="924489"/>
                  </a:cubicBezTo>
                  <a:cubicBezTo>
                    <a:pt x="4665327" y="914319"/>
                    <a:pt x="4669386" y="904989"/>
                    <a:pt x="4663671" y="893606"/>
                  </a:cubicBezTo>
                  <a:cubicBezTo>
                    <a:pt x="4662971" y="892206"/>
                    <a:pt x="4665490" y="887728"/>
                    <a:pt x="4667566" y="886631"/>
                  </a:cubicBezTo>
                  <a:cubicBezTo>
                    <a:pt x="4675334" y="882526"/>
                    <a:pt x="4674401" y="876741"/>
                    <a:pt x="4672091" y="870140"/>
                  </a:cubicBezTo>
                  <a:cubicBezTo>
                    <a:pt x="4669922" y="863982"/>
                    <a:pt x="4671625" y="858617"/>
                    <a:pt x="4678646" y="859154"/>
                  </a:cubicBezTo>
                  <a:cubicBezTo>
                    <a:pt x="4689959" y="860040"/>
                    <a:pt x="4690426" y="854022"/>
                    <a:pt x="4689422" y="845718"/>
                  </a:cubicBezTo>
                  <a:cubicBezTo>
                    <a:pt x="4688699" y="839653"/>
                    <a:pt x="4688676" y="835105"/>
                    <a:pt x="4697727" y="834942"/>
                  </a:cubicBezTo>
                  <a:cubicBezTo>
                    <a:pt x="4706310" y="834802"/>
                    <a:pt x="4708036" y="827850"/>
                    <a:pt x="4704304" y="820806"/>
                  </a:cubicBezTo>
                  <a:cubicBezTo>
                    <a:pt x="4700526" y="813645"/>
                    <a:pt x="4694111" y="809750"/>
                    <a:pt x="4685947" y="808280"/>
                  </a:cubicBezTo>
                  <a:cubicBezTo>
                    <a:pt x="4678296" y="806904"/>
                    <a:pt x="4676313" y="800886"/>
                    <a:pt x="4678249" y="794495"/>
                  </a:cubicBezTo>
                  <a:cubicBezTo>
                    <a:pt x="4680652" y="786494"/>
                    <a:pt x="4687137" y="788617"/>
                    <a:pt x="4692245" y="791252"/>
                  </a:cubicBezTo>
                  <a:cubicBezTo>
                    <a:pt x="4697936" y="794191"/>
                    <a:pt x="4703021" y="798297"/>
                    <a:pt x="4709412" y="802589"/>
                  </a:cubicBezTo>
                  <a:cubicBezTo>
                    <a:pt x="4705984" y="785281"/>
                    <a:pt x="4705984" y="785304"/>
                    <a:pt x="4695790" y="772429"/>
                  </a:cubicBezTo>
                  <a:cubicBezTo>
                    <a:pt x="4693225" y="769186"/>
                    <a:pt x="4690635" y="765617"/>
                    <a:pt x="4693574" y="761465"/>
                  </a:cubicBezTo>
                  <a:cubicBezTo>
                    <a:pt x="4695884" y="758200"/>
                    <a:pt x="4699662" y="757034"/>
                    <a:pt x="4703301" y="758783"/>
                  </a:cubicBezTo>
                  <a:cubicBezTo>
                    <a:pt x="4710392" y="762189"/>
                    <a:pt x="4711395" y="758013"/>
                    <a:pt x="4712445" y="752555"/>
                  </a:cubicBezTo>
                  <a:cubicBezTo>
                    <a:pt x="4713121" y="749033"/>
                    <a:pt x="4714848" y="745861"/>
                    <a:pt x="4714614" y="741989"/>
                  </a:cubicBezTo>
                  <a:cubicBezTo>
                    <a:pt x="4714148" y="734361"/>
                    <a:pt x="4718440" y="734174"/>
                    <a:pt x="4723991" y="736670"/>
                  </a:cubicBezTo>
                  <a:cubicBezTo>
                    <a:pt x="4726184" y="737673"/>
                    <a:pt x="4728330" y="738746"/>
                    <a:pt x="4730476" y="739843"/>
                  </a:cubicBezTo>
                  <a:cubicBezTo>
                    <a:pt x="4732878" y="741079"/>
                    <a:pt x="4735421" y="743808"/>
                    <a:pt x="4737707" y="740099"/>
                  </a:cubicBezTo>
                  <a:cubicBezTo>
                    <a:pt x="4739106" y="737837"/>
                    <a:pt x="4738383" y="735131"/>
                    <a:pt x="4736330" y="733498"/>
                  </a:cubicBezTo>
                  <a:cubicBezTo>
                    <a:pt x="4728353" y="727037"/>
                    <a:pt x="4725391" y="715514"/>
                    <a:pt x="4714544" y="711898"/>
                  </a:cubicBezTo>
                  <a:cubicBezTo>
                    <a:pt x="4711862" y="711012"/>
                    <a:pt x="4709063" y="709402"/>
                    <a:pt x="4709156" y="706020"/>
                  </a:cubicBezTo>
                  <a:cubicBezTo>
                    <a:pt x="4709436" y="697180"/>
                    <a:pt x="4709926" y="688339"/>
                    <a:pt x="4710532" y="679499"/>
                  </a:cubicBezTo>
                  <a:cubicBezTo>
                    <a:pt x="4710999" y="672431"/>
                    <a:pt x="4716900" y="677213"/>
                    <a:pt x="4719769" y="675417"/>
                  </a:cubicBezTo>
                  <a:cubicBezTo>
                    <a:pt x="4722102" y="673971"/>
                    <a:pt x="4721822" y="671218"/>
                    <a:pt x="4722265" y="668862"/>
                  </a:cubicBezTo>
                  <a:cubicBezTo>
                    <a:pt x="4722941" y="665270"/>
                    <a:pt x="4723338" y="661608"/>
                    <a:pt x="4724388" y="658133"/>
                  </a:cubicBezTo>
                  <a:cubicBezTo>
                    <a:pt x="4725018" y="656010"/>
                    <a:pt x="4725740" y="653094"/>
                    <a:pt x="4728796" y="653211"/>
                  </a:cubicBezTo>
                  <a:cubicBezTo>
                    <a:pt x="4731269" y="653304"/>
                    <a:pt x="4731339" y="656010"/>
                    <a:pt x="4732365" y="657643"/>
                  </a:cubicBezTo>
                  <a:cubicBezTo>
                    <a:pt x="4738173" y="666856"/>
                    <a:pt x="4743025" y="676583"/>
                    <a:pt x="4749743" y="685330"/>
                  </a:cubicBezTo>
                  <a:cubicBezTo>
                    <a:pt x="4761266" y="700305"/>
                    <a:pt x="4760846" y="700632"/>
                    <a:pt x="4769990" y="683628"/>
                  </a:cubicBezTo>
                  <a:cubicBezTo>
                    <a:pt x="4775751" y="672898"/>
                    <a:pt x="4773745" y="665760"/>
                    <a:pt x="4763085" y="659252"/>
                  </a:cubicBezTo>
                  <a:cubicBezTo>
                    <a:pt x="4746081" y="648849"/>
                    <a:pt x="4741369" y="632474"/>
                    <a:pt x="4750722" y="612088"/>
                  </a:cubicBezTo>
                  <a:cubicBezTo>
                    <a:pt x="4759866" y="625267"/>
                    <a:pt x="4769920" y="637069"/>
                    <a:pt x="4774631" y="651601"/>
                  </a:cubicBezTo>
                  <a:cubicBezTo>
                    <a:pt x="4777967" y="661935"/>
                    <a:pt x="4785338" y="671288"/>
                    <a:pt x="4784895" y="682461"/>
                  </a:cubicBezTo>
                  <a:cubicBezTo>
                    <a:pt x="4783635" y="713858"/>
                    <a:pt x="4796021" y="741755"/>
                    <a:pt x="4807218" y="769699"/>
                  </a:cubicBezTo>
                  <a:cubicBezTo>
                    <a:pt x="4811719" y="780966"/>
                    <a:pt x="4817504" y="791532"/>
                    <a:pt x="4818647" y="803825"/>
                  </a:cubicBezTo>
                  <a:cubicBezTo>
                    <a:pt x="4818973" y="807277"/>
                    <a:pt x="4820816" y="809703"/>
                    <a:pt x="4822682" y="812432"/>
                  </a:cubicBezTo>
                  <a:cubicBezTo>
                    <a:pt x="4825365" y="816374"/>
                    <a:pt x="4828724" y="820456"/>
                    <a:pt x="4826998" y="825751"/>
                  </a:cubicBezTo>
                  <a:cubicBezTo>
                    <a:pt x="4826275" y="828014"/>
                    <a:pt x="4824012" y="828270"/>
                    <a:pt x="4821936" y="827337"/>
                  </a:cubicBezTo>
                  <a:cubicBezTo>
                    <a:pt x="4816408" y="824911"/>
                    <a:pt x="4814938" y="819826"/>
                    <a:pt x="4813865" y="814555"/>
                  </a:cubicBezTo>
                  <a:cubicBezTo>
                    <a:pt x="4813702" y="813762"/>
                    <a:pt x="4813655" y="812945"/>
                    <a:pt x="4813609" y="812129"/>
                  </a:cubicBezTo>
                  <a:cubicBezTo>
                    <a:pt x="4811999" y="789410"/>
                    <a:pt x="4803182" y="769629"/>
                    <a:pt x="4788977" y="751669"/>
                  </a:cubicBezTo>
                  <a:cubicBezTo>
                    <a:pt x="4782959" y="766411"/>
                    <a:pt x="4769826" y="777537"/>
                    <a:pt x="4770293" y="794728"/>
                  </a:cubicBezTo>
                  <a:cubicBezTo>
                    <a:pt x="4770340" y="796291"/>
                    <a:pt x="4767773" y="797784"/>
                    <a:pt x="4766841" y="799556"/>
                  </a:cubicBezTo>
                  <a:cubicBezTo>
                    <a:pt x="4762292" y="808070"/>
                    <a:pt x="4753195" y="817470"/>
                    <a:pt x="4754501" y="825051"/>
                  </a:cubicBezTo>
                  <a:cubicBezTo>
                    <a:pt x="4756810" y="838487"/>
                    <a:pt x="4756554" y="853742"/>
                    <a:pt x="4765861" y="865265"/>
                  </a:cubicBezTo>
                  <a:cubicBezTo>
                    <a:pt x="4770829" y="871400"/>
                    <a:pt x="4774422" y="877977"/>
                    <a:pt x="4777197" y="885162"/>
                  </a:cubicBezTo>
                  <a:cubicBezTo>
                    <a:pt x="4778736" y="889150"/>
                    <a:pt x="4782959" y="892953"/>
                    <a:pt x="4780066" y="897454"/>
                  </a:cubicBezTo>
                  <a:cubicBezTo>
                    <a:pt x="4776894" y="902423"/>
                    <a:pt x="4772649" y="894772"/>
                    <a:pt x="4766817" y="897991"/>
                  </a:cubicBezTo>
                  <a:cubicBezTo>
                    <a:pt x="4781373" y="913339"/>
                    <a:pt x="4784101" y="934939"/>
                    <a:pt x="4799543" y="948958"/>
                  </a:cubicBezTo>
                  <a:cubicBezTo>
                    <a:pt x="4801339" y="950590"/>
                    <a:pt x="4803369" y="952363"/>
                    <a:pt x="4802085" y="955092"/>
                  </a:cubicBezTo>
                  <a:cubicBezTo>
                    <a:pt x="4801269" y="956842"/>
                    <a:pt x="4799543" y="956375"/>
                    <a:pt x="4797887" y="955862"/>
                  </a:cubicBezTo>
                  <a:cubicBezTo>
                    <a:pt x="4786224" y="952246"/>
                    <a:pt x="4768333" y="928478"/>
                    <a:pt x="4768123" y="915905"/>
                  </a:cubicBezTo>
                  <a:cubicBezTo>
                    <a:pt x="4768007" y="908954"/>
                    <a:pt x="4767680" y="902563"/>
                    <a:pt x="4758350" y="902376"/>
                  </a:cubicBezTo>
                  <a:cubicBezTo>
                    <a:pt x="4753778" y="902283"/>
                    <a:pt x="4751889" y="898877"/>
                    <a:pt x="4751515" y="895168"/>
                  </a:cubicBezTo>
                  <a:cubicBezTo>
                    <a:pt x="4751026" y="890270"/>
                    <a:pt x="4755434" y="889850"/>
                    <a:pt x="4758816" y="888637"/>
                  </a:cubicBezTo>
                  <a:cubicBezTo>
                    <a:pt x="4761406" y="887704"/>
                    <a:pt x="4764391" y="890013"/>
                    <a:pt x="4767260" y="887098"/>
                  </a:cubicBezTo>
                  <a:cubicBezTo>
                    <a:pt x="4757580" y="869277"/>
                    <a:pt x="4750979" y="850150"/>
                    <a:pt x="4747294" y="827967"/>
                  </a:cubicBezTo>
                  <a:cubicBezTo>
                    <a:pt x="4737917" y="837927"/>
                    <a:pt x="4740319" y="847911"/>
                    <a:pt x="4740996" y="857637"/>
                  </a:cubicBezTo>
                  <a:cubicBezTo>
                    <a:pt x="4741275" y="861813"/>
                    <a:pt x="4744331" y="868064"/>
                    <a:pt x="4739036" y="869650"/>
                  </a:cubicBezTo>
                  <a:cubicBezTo>
                    <a:pt x="4728703" y="872729"/>
                    <a:pt x="4731945" y="879890"/>
                    <a:pt x="4732435" y="886305"/>
                  </a:cubicBezTo>
                  <a:cubicBezTo>
                    <a:pt x="4732715" y="889850"/>
                    <a:pt x="4733998" y="893046"/>
                    <a:pt x="4732552" y="896918"/>
                  </a:cubicBezTo>
                  <a:cubicBezTo>
                    <a:pt x="4726953" y="911940"/>
                    <a:pt x="4723734" y="926868"/>
                    <a:pt x="4736680" y="940397"/>
                  </a:cubicBezTo>
                  <a:cubicBezTo>
                    <a:pt x="4740553" y="944456"/>
                    <a:pt x="4743608" y="949377"/>
                    <a:pt x="4746547" y="954206"/>
                  </a:cubicBezTo>
                  <a:cubicBezTo>
                    <a:pt x="4748437" y="957308"/>
                    <a:pt x="4753102" y="960947"/>
                    <a:pt x="4748203" y="964609"/>
                  </a:cubicBezTo>
                  <a:cubicBezTo>
                    <a:pt x="4743841" y="967851"/>
                    <a:pt x="4742115" y="962533"/>
                    <a:pt x="4739619" y="960387"/>
                  </a:cubicBezTo>
                  <a:cubicBezTo>
                    <a:pt x="4735467" y="956818"/>
                    <a:pt x="4731782" y="950334"/>
                    <a:pt x="4725647" y="953506"/>
                  </a:cubicBezTo>
                  <a:cubicBezTo>
                    <a:pt x="4718743" y="957075"/>
                    <a:pt x="4715057" y="964656"/>
                    <a:pt x="4717647" y="972143"/>
                  </a:cubicBezTo>
                  <a:cubicBezTo>
                    <a:pt x="4723128" y="988098"/>
                    <a:pt x="4725694" y="1004846"/>
                    <a:pt x="4732552" y="1020521"/>
                  </a:cubicBezTo>
                  <a:cubicBezTo>
                    <a:pt x="4737357" y="1031531"/>
                    <a:pt x="4747900" y="1039205"/>
                    <a:pt x="4750676" y="1049771"/>
                  </a:cubicBezTo>
                  <a:cubicBezTo>
                    <a:pt x="4753218" y="1059452"/>
                    <a:pt x="4759213" y="1061108"/>
                    <a:pt x="4765138" y="1066356"/>
                  </a:cubicBezTo>
                  <a:cubicBezTo>
                    <a:pt x="4766841" y="1058798"/>
                    <a:pt x="4758350" y="1058005"/>
                    <a:pt x="4759586" y="1051661"/>
                  </a:cubicBezTo>
                  <a:cubicBezTo>
                    <a:pt x="4769453" y="1053247"/>
                    <a:pt x="4778620" y="1054530"/>
                    <a:pt x="4786830" y="1061737"/>
                  </a:cubicBezTo>
                  <a:cubicBezTo>
                    <a:pt x="4793782" y="1067849"/>
                    <a:pt x="4803019" y="1071674"/>
                    <a:pt x="4812699" y="1067359"/>
                  </a:cubicBezTo>
                  <a:cubicBezTo>
                    <a:pt x="4811533" y="1057119"/>
                    <a:pt x="4797281" y="1056559"/>
                    <a:pt x="4798820" y="1045386"/>
                  </a:cubicBezTo>
                  <a:lnTo>
                    <a:pt x="4798797" y="1045363"/>
                  </a:lnTo>
                  <a:cubicBezTo>
                    <a:pt x="4805375" y="1049095"/>
                    <a:pt x="4815288" y="1046202"/>
                    <a:pt x="4813609" y="1041187"/>
                  </a:cubicBezTo>
                  <a:cubicBezTo>
                    <a:pt x="4809410" y="1028732"/>
                    <a:pt x="4817877" y="1018352"/>
                    <a:pt x="4817737" y="1006456"/>
                  </a:cubicBezTo>
                  <a:cubicBezTo>
                    <a:pt x="4817644" y="997708"/>
                    <a:pt x="4817644" y="987725"/>
                    <a:pt x="4822846" y="979398"/>
                  </a:cubicBezTo>
                  <a:cubicBezTo>
                    <a:pt x="4824129" y="977345"/>
                    <a:pt x="4823102" y="973263"/>
                    <a:pt x="4827861" y="974266"/>
                  </a:cubicBezTo>
                  <a:cubicBezTo>
                    <a:pt x="4835722" y="975922"/>
                    <a:pt x="4835301" y="971444"/>
                    <a:pt x="4832549" y="966755"/>
                  </a:cubicBezTo>
                  <a:cubicBezTo>
                    <a:pt x="4830753" y="963676"/>
                    <a:pt x="4826461" y="961040"/>
                    <a:pt x="4827767" y="957472"/>
                  </a:cubicBezTo>
                  <a:cubicBezTo>
                    <a:pt x="4830916" y="948818"/>
                    <a:pt x="4835045" y="940490"/>
                    <a:pt x="4839104" y="932210"/>
                  </a:cubicBezTo>
                  <a:cubicBezTo>
                    <a:pt x="4840223" y="929900"/>
                    <a:pt x="4843909" y="928548"/>
                    <a:pt x="4845145" y="930764"/>
                  </a:cubicBezTo>
                  <a:cubicBezTo>
                    <a:pt x="4848317" y="936478"/>
                    <a:pt x="4855805" y="937855"/>
                    <a:pt x="4856271" y="947045"/>
                  </a:cubicBezTo>
                  <a:cubicBezTo>
                    <a:pt x="4857368" y="969368"/>
                    <a:pt x="4851909" y="990851"/>
                    <a:pt x="4850230" y="1012753"/>
                  </a:cubicBezTo>
                  <a:cubicBezTo>
                    <a:pt x="4849297" y="1024743"/>
                    <a:pt x="4850999" y="1034820"/>
                    <a:pt x="4862523" y="1039648"/>
                  </a:cubicBezTo>
                  <a:cubicBezTo>
                    <a:pt x="4878804" y="1046482"/>
                    <a:pt x="4895715" y="1051941"/>
                    <a:pt x="4912626" y="1057142"/>
                  </a:cubicBezTo>
                  <a:cubicBezTo>
                    <a:pt x="4921280" y="1059801"/>
                    <a:pt x="4923916" y="1054553"/>
                    <a:pt x="4921350" y="1046926"/>
                  </a:cubicBezTo>
                  <a:cubicBezTo>
                    <a:pt x="4919554" y="1041607"/>
                    <a:pt x="4916568" y="1036709"/>
                    <a:pt x="4914236" y="1031554"/>
                  </a:cubicBezTo>
                  <a:cubicBezTo>
                    <a:pt x="4912580" y="1027869"/>
                    <a:pt x="4911460" y="1023740"/>
                    <a:pt x="4906538" y="1023157"/>
                  </a:cubicBezTo>
                  <a:cubicBezTo>
                    <a:pt x="4905885" y="1023087"/>
                    <a:pt x="4904719" y="1023623"/>
                    <a:pt x="4904532" y="1024160"/>
                  </a:cubicBezTo>
                  <a:cubicBezTo>
                    <a:pt x="4902830" y="1028755"/>
                    <a:pt x="4907331" y="1030318"/>
                    <a:pt x="4909221" y="1033093"/>
                  </a:cubicBezTo>
                  <a:cubicBezTo>
                    <a:pt x="4912486" y="1037945"/>
                    <a:pt x="4915052" y="1040721"/>
                    <a:pt x="4905792" y="1041771"/>
                  </a:cubicBezTo>
                  <a:cubicBezTo>
                    <a:pt x="4885195" y="1044127"/>
                    <a:pt x="4871830" y="1031484"/>
                    <a:pt x="4857345" y="1020707"/>
                  </a:cubicBezTo>
                  <a:cubicBezTo>
                    <a:pt x="4857041" y="1020474"/>
                    <a:pt x="4856808" y="1020078"/>
                    <a:pt x="4856645" y="1019728"/>
                  </a:cubicBezTo>
                  <a:cubicBezTo>
                    <a:pt x="4855151" y="1016602"/>
                    <a:pt x="4851886" y="1013593"/>
                    <a:pt x="4855758" y="1010024"/>
                  </a:cubicBezTo>
                  <a:cubicBezTo>
                    <a:pt x="4858767" y="1007249"/>
                    <a:pt x="4861706" y="1008485"/>
                    <a:pt x="4864622" y="1010304"/>
                  </a:cubicBezTo>
                  <a:cubicBezTo>
                    <a:pt x="4869077" y="1013080"/>
                    <a:pt x="4873439" y="1016042"/>
                    <a:pt x="4878058" y="1018562"/>
                  </a:cubicBezTo>
                  <a:cubicBezTo>
                    <a:pt x="4883026" y="1021267"/>
                    <a:pt x="4887878" y="1030154"/>
                    <a:pt x="4893826" y="1020521"/>
                  </a:cubicBezTo>
                  <a:cubicBezTo>
                    <a:pt x="4899424" y="1011471"/>
                    <a:pt x="4890117" y="1008928"/>
                    <a:pt x="4885405" y="1004823"/>
                  </a:cubicBezTo>
                  <a:cubicBezTo>
                    <a:pt x="4883772" y="1003423"/>
                    <a:pt x="4880786" y="1003726"/>
                    <a:pt x="4878547" y="1002887"/>
                  </a:cubicBezTo>
                  <a:cubicBezTo>
                    <a:pt x="4874046" y="1001184"/>
                    <a:pt x="4869124" y="999901"/>
                    <a:pt x="4865322" y="997125"/>
                  </a:cubicBezTo>
                  <a:cubicBezTo>
                    <a:pt x="4862010" y="994699"/>
                    <a:pt x="4857834" y="990617"/>
                    <a:pt x="4861753" y="985906"/>
                  </a:cubicBezTo>
                  <a:cubicBezTo>
                    <a:pt x="4865112" y="981847"/>
                    <a:pt x="4869404" y="984599"/>
                    <a:pt x="4872552" y="987002"/>
                  </a:cubicBezTo>
                  <a:cubicBezTo>
                    <a:pt x="4875725" y="989451"/>
                    <a:pt x="4877778" y="993556"/>
                    <a:pt x="4881137" y="995516"/>
                  </a:cubicBezTo>
                  <a:cubicBezTo>
                    <a:pt x="4887411" y="999155"/>
                    <a:pt x="4896088" y="1001814"/>
                    <a:pt x="4901477" y="998525"/>
                  </a:cubicBezTo>
                  <a:cubicBezTo>
                    <a:pt x="4908358" y="994326"/>
                    <a:pt x="4899027" y="989311"/>
                    <a:pt x="4898024" y="984319"/>
                  </a:cubicBezTo>
                  <a:cubicBezTo>
                    <a:pt x="4897791" y="983176"/>
                    <a:pt x="4896998" y="982127"/>
                    <a:pt x="4896415" y="981054"/>
                  </a:cubicBezTo>
                  <a:cubicBezTo>
                    <a:pt x="4895435" y="979258"/>
                    <a:pt x="4894269" y="977345"/>
                    <a:pt x="4896135" y="975572"/>
                  </a:cubicBezTo>
                  <a:cubicBezTo>
                    <a:pt x="4898234" y="973566"/>
                    <a:pt x="4899447" y="975782"/>
                    <a:pt x="4901150" y="976715"/>
                  </a:cubicBezTo>
                  <a:cubicBezTo>
                    <a:pt x="4909501" y="981240"/>
                    <a:pt x="4917875" y="985836"/>
                    <a:pt x="4926528" y="989731"/>
                  </a:cubicBezTo>
                  <a:cubicBezTo>
                    <a:pt x="4933176" y="992740"/>
                    <a:pt x="4937398" y="996752"/>
                    <a:pt x="4939987" y="1004053"/>
                  </a:cubicBezTo>
                  <a:cubicBezTo>
                    <a:pt x="4943159" y="1012940"/>
                    <a:pt x="4943393" y="1022434"/>
                    <a:pt x="4946752" y="1031064"/>
                  </a:cubicBezTo>
                  <a:cubicBezTo>
                    <a:pt x="4961051" y="1067779"/>
                    <a:pt x="4987665" y="1092294"/>
                    <a:pt x="5023586" y="1107269"/>
                  </a:cubicBezTo>
                  <a:cubicBezTo>
                    <a:pt x="5034410" y="1111771"/>
                    <a:pt x="5044066" y="1109905"/>
                    <a:pt x="5054493" y="1103887"/>
                  </a:cubicBezTo>
                  <a:cubicBezTo>
                    <a:pt x="5062354" y="1099338"/>
                    <a:pt x="5073247" y="1092947"/>
                    <a:pt x="5081131" y="1096493"/>
                  </a:cubicBezTo>
                  <a:cubicBezTo>
                    <a:pt x="5095103" y="1102814"/>
                    <a:pt x="5109659" y="1106639"/>
                    <a:pt x="5123957" y="1111515"/>
                  </a:cubicBezTo>
                  <a:cubicBezTo>
                    <a:pt x="5137043" y="1115970"/>
                    <a:pt x="5146816" y="1128846"/>
                    <a:pt x="5162655" y="1126513"/>
                  </a:cubicBezTo>
                  <a:cubicBezTo>
                    <a:pt x="5176440" y="1124460"/>
                    <a:pt x="5189433" y="1121755"/>
                    <a:pt x="5201865" y="1113964"/>
                  </a:cubicBezTo>
                  <a:cubicBezTo>
                    <a:pt x="5214228" y="1106220"/>
                    <a:pt x="5217657" y="1098219"/>
                    <a:pt x="5207883" y="1089308"/>
                  </a:cubicBezTo>
                  <a:cubicBezTo>
                    <a:pt x="5204874" y="1086556"/>
                    <a:pt x="5202821" y="1082544"/>
                    <a:pt x="5204618" y="1078322"/>
                  </a:cubicBezTo>
                  <a:cubicBezTo>
                    <a:pt x="5206274" y="1074473"/>
                    <a:pt x="5204734" y="1072631"/>
                    <a:pt x="5201982" y="1070251"/>
                  </a:cubicBezTo>
                  <a:cubicBezTo>
                    <a:pt x="5195287" y="1064467"/>
                    <a:pt x="5188476" y="1058705"/>
                    <a:pt x="5182598" y="1052151"/>
                  </a:cubicBezTo>
                  <a:cubicBezTo>
                    <a:pt x="5174317" y="1042890"/>
                    <a:pt x="5161558" y="1035939"/>
                    <a:pt x="5159062" y="1023623"/>
                  </a:cubicBezTo>
                  <a:cubicBezTo>
                    <a:pt x="5157196" y="1014386"/>
                    <a:pt x="5153605" y="1011541"/>
                    <a:pt x="5145930" y="1010001"/>
                  </a:cubicBezTo>
                  <a:cubicBezTo>
                    <a:pt x="5135387" y="1007902"/>
                    <a:pt x="5135900" y="998595"/>
                    <a:pt x="5134337" y="991037"/>
                  </a:cubicBezTo>
                  <a:cubicBezTo>
                    <a:pt x="5133778" y="988331"/>
                    <a:pt x="5135830" y="985252"/>
                    <a:pt x="5139329" y="985346"/>
                  </a:cubicBezTo>
                  <a:cubicBezTo>
                    <a:pt x="5142874" y="985439"/>
                    <a:pt x="5146070" y="985766"/>
                    <a:pt x="5147446" y="990687"/>
                  </a:cubicBezTo>
                  <a:cubicBezTo>
                    <a:pt x="5151109" y="1003843"/>
                    <a:pt x="5155237" y="1005289"/>
                    <a:pt x="5169139" y="999364"/>
                  </a:cubicBezTo>
                  <a:cubicBezTo>
                    <a:pt x="5168463" y="998338"/>
                    <a:pt x="5167880" y="997335"/>
                    <a:pt x="5167180" y="996379"/>
                  </a:cubicBezTo>
                  <a:cubicBezTo>
                    <a:pt x="5165011" y="993416"/>
                    <a:pt x="5158339" y="992040"/>
                    <a:pt x="5161605" y="987305"/>
                  </a:cubicBezTo>
                  <a:cubicBezTo>
                    <a:pt x="5164521" y="983060"/>
                    <a:pt x="5167739" y="988565"/>
                    <a:pt x="5170819" y="989754"/>
                  </a:cubicBezTo>
                  <a:cubicBezTo>
                    <a:pt x="5172894" y="990571"/>
                    <a:pt x="5174994" y="990944"/>
                    <a:pt x="5176114" y="988821"/>
                  </a:cubicBezTo>
                  <a:cubicBezTo>
                    <a:pt x="5177513" y="986185"/>
                    <a:pt x="5175833" y="984109"/>
                    <a:pt x="5173664" y="982733"/>
                  </a:cubicBezTo>
                  <a:cubicBezTo>
                    <a:pt x="5170095" y="980424"/>
                    <a:pt x="5166783" y="982780"/>
                    <a:pt x="5163261" y="983316"/>
                  </a:cubicBezTo>
                  <a:cubicBezTo>
                    <a:pt x="5153464" y="984809"/>
                    <a:pt x="5144787" y="981310"/>
                    <a:pt x="5138209" y="974243"/>
                  </a:cubicBezTo>
                  <a:cubicBezTo>
                    <a:pt x="5132751" y="968388"/>
                    <a:pt x="5136413" y="962556"/>
                    <a:pt x="5141102" y="954672"/>
                  </a:cubicBezTo>
                  <a:cubicBezTo>
                    <a:pt x="5145977" y="971024"/>
                    <a:pt x="5158829" y="972540"/>
                    <a:pt x="5170982" y="974919"/>
                  </a:cubicBezTo>
                  <a:cubicBezTo>
                    <a:pt x="5174411" y="975596"/>
                    <a:pt x="5178866" y="976155"/>
                    <a:pt x="5180732" y="972120"/>
                  </a:cubicBezTo>
                  <a:cubicBezTo>
                    <a:pt x="5182388" y="968574"/>
                    <a:pt x="5179053" y="965682"/>
                    <a:pt x="5176790" y="963979"/>
                  </a:cubicBezTo>
                  <a:cubicBezTo>
                    <a:pt x="5168486" y="957728"/>
                    <a:pt x="5168463" y="949727"/>
                    <a:pt x="5171052" y="941097"/>
                  </a:cubicBezTo>
                  <a:cubicBezTo>
                    <a:pt x="5176603" y="922623"/>
                    <a:pt x="5164241" y="909607"/>
                    <a:pt x="5157196" y="894982"/>
                  </a:cubicBezTo>
                  <a:cubicBezTo>
                    <a:pt x="5156636" y="893816"/>
                    <a:pt x="5154631" y="892836"/>
                    <a:pt x="5153184" y="892696"/>
                  </a:cubicBezTo>
                  <a:cubicBezTo>
                    <a:pt x="5151365" y="892509"/>
                    <a:pt x="5150455" y="894026"/>
                    <a:pt x="5150758" y="895938"/>
                  </a:cubicBezTo>
                  <a:cubicBezTo>
                    <a:pt x="5152041" y="904382"/>
                    <a:pt x="5146560" y="912196"/>
                    <a:pt x="5149149" y="921107"/>
                  </a:cubicBezTo>
                  <a:cubicBezTo>
                    <a:pt x="5150922" y="927148"/>
                    <a:pt x="5149382" y="933959"/>
                    <a:pt x="5147027" y="940070"/>
                  </a:cubicBezTo>
                  <a:cubicBezTo>
                    <a:pt x="5143924" y="948118"/>
                    <a:pt x="5137556" y="949494"/>
                    <a:pt x="5132611" y="942660"/>
                  </a:cubicBezTo>
                  <a:cubicBezTo>
                    <a:pt x="5124587" y="931533"/>
                    <a:pt x="5116889" y="920104"/>
                    <a:pt x="5109822" y="908348"/>
                  </a:cubicBezTo>
                  <a:cubicBezTo>
                    <a:pt x="5106463" y="902749"/>
                    <a:pt x="5101961" y="895215"/>
                    <a:pt x="5114837" y="894399"/>
                  </a:cubicBezTo>
                  <a:cubicBezTo>
                    <a:pt x="5117776" y="894212"/>
                    <a:pt x="5118849" y="890667"/>
                    <a:pt x="5120038" y="888101"/>
                  </a:cubicBezTo>
                  <a:cubicBezTo>
                    <a:pt x="5128576" y="869837"/>
                    <a:pt x="5131958" y="869277"/>
                    <a:pt x="5144320" y="884182"/>
                  </a:cubicBezTo>
                  <a:cubicBezTo>
                    <a:pt x="5145837" y="886025"/>
                    <a:pt x="5147027" y="888894"/>
                    <a:pt x="5149849" y="887868"/>
                  </a:cubicBezTo>
                  <a:cubicBezTo>
                    <a:pt x="5152975" y="886748"/>
                    <a:pt x="5153278" y="883739"/>
                    <a:pt x="5152811" y="880683"/>
                  </a:cubicBezTo>
                  <a:cubicBezTo>
                    <a:pt x="5151598" y="872566"/>
                    <a:pt x="5149009" y="865032"/>
                    <a:pt x="5144787" y="857917"/>
                  </a:cubicBezTo>
                  <a:cubicBezTo>
                    <a:pt x="5138186" y="846861"/>
                    <a:pt x="5131212" y="835851"/>
                    <a:pt x="5133800" y="821436"/>
                  </a:cubicBezTo>
                  <a:cubicBezTo>
                    <a:pt x="5120971" y="826311"/>
                    <a:pt x="5111315" y="817867"/>
                    <a:pt x="5111385" y="810193"/>
                  </a:cubicBezTo>
                  <a:cubicBezTo>
                    <a:pt x="5111525" y="792139"/>
                    <a:pt x="5102708" y="789573"/>
                    <a:pt x="5088012" y="785864"/>
                  </a:cubicBezTo>
                  <a:cubicBezTo>
                    <a:pt x="5074623" y="782482"/>
                    <a:pt x="5061445" y="780663"/>
                    <a:pt x="5050365" y="786284"/>
                  </a:cubicBezTo>
                  <a:cubicBezTo>
                    <a:pt x="5037349" y="792909"/>
                    <a:pt x="5030888" y="787217"/>
                    <a:pt x="5023960" y="779030"/>
                  </a:cubicBezTo>
                  <a:cubicBezTo>
                    <a:pt x="5020484" y="774924"/>
                    <a:pt x="5016216" y="771729"/>
                    <a:pt x="5011551" y="773012"/>
                  </a:cubicBezTo>
                  <a:cubicBezTo>
                    <a:pt x="5000937" y="775881"/>
                    <a:pt x="4989741" y="774551"/>
                    <a:pt x="4979314" y="778493"/>
                  </a:cubicBezTo>
                  <a:cubicBezTo>
                    <a:pt x="4955499" y="787474"/>
                    <a:pt x="4929864" y="791742"/>
                    <a:pt x="4909337" y="808817"/>
                  </a:cubicBezTo>
                  <a:cubicBezTo>
                    <a:pt x="4902316" y="814671"/>
                    <a:pt x="4896158" y="810939"/>
                    <a:pt x="4895669" y="801702"/>
                  </a:cubicBezTo>
                  <a:cubicBezTo>
                    <a:pt x="4895295" y="794751"/>
                    <a:pt x="4893476" y="788547"/>
                    <a:pt x="4890070" y="780663"/>
                  </a:cubicBezTo>
                  <a:cubicBezTo>
                    <a:pt x="4883516" y="790459"/>
                    <a:pt x="4881323" y="798810"/>
                    <a:pt x="4886105" y="807930"/>
                  </a:cubicBezTo>
                  <a:cubicBezTo>
                    <a:pt x="4888997" y="813435"/>
                    <a:pt x="4890420" y="818917"/>
                    <a:pt x="4890257" y="825285"/>
                  </a:cubicBezTo>
                  <a:cubicBezTo>
                    <a:pt x="4889580" y="850523"/>
                    <a:pt x="4889814" y="875528"/>
                    <a:pt x="4899960" y="899600"/>
                  </a:cubicBezTo>
                  <a:cubicBezTo>
                    <a:pt x="4903973" y="909117"/>
                    <a:pt x="4910877" y="915648"/>
                    <a:pt x="4917221" y="922646"/>
                  </a:cubicBezTo>
                  <a:cubicBezTo>
                    <a:pt x="4931380" y="938274"/>
                    <a:pt x="4950461" y="945645"/>
                    <a:pt x="4970474" y="940677"/>
                  </a:cubicBezTo>
                  <a:cubicBezTo>
                    <a:pt x="5002617" y="932676"/>
                    <a:pt x="5034993" y="930484"/>
                    <a:pt x="5067719" y="930437"/>
                  </a:cubicBezTo>
                  <a:cubicBezTo>
                    <a:pt x="5088712" y="930414"/>
                    <a:pt x="5108212" y="944362"/>
                    <a:pt x="5114020" y="964469"/>
                  </a:cubicBezTo>
                  <a:cubicBezTo>
                    <a:pt x="5118336" y="979398"/>
                    <a:pt x="5127363" y="991807"/>
                    <a:pt x="5133264" y="1005662"/>
                  </a:cubicBezTo>
                  <a:cubicBezTo>
                    <a:pt x="5145463" y="1034400"/>
                    <a:pt x="5157500" y="1062717"/>
                    <a:pt x="5181082" y="1084550"/>
                  </a:cubicBezTo>
                  <a:cubicBezTo>
                    <a:pt x="5185724" y="1088842"/>
                    <a:pt x="5186913" y="1096703"/>
                    <a:pt x="5182062" y="1102511"/>
                  </a:cubicBezTo>
                  <a:cubicBezTo>
                    <a:pt x="5176790" y="1108809"/>
                    <a:pt x="5170235" y="1113987"/>
                    <a:pt x="5161069" y="1112144"/>
                  </a:cubicBezTo>
                  <a:cubicBezTo>
                    <a:pt x="5143411" y="1108599"/>
                    <a:pt x="5120622" y="1082404"/>
                    <a:pt x="5119385" y="1064373"/>
                  </a:cubicBezTo>
                  <a:cubicBezTo>
                    <a:pt x="5119176" y="1061458"/>
                    <a:pt x="5119059" y="1058495"/>
                    <a:pt x="5115910" y="1057282"/>
                  </a:cubicBezTo>
                  <a:cubicBezTo>
                    <a:pt x="5113321" y="1056279"/>
                    <a:pt x="5111035" y="1057655"/>
                    <a:pt x="5109495" y="1059615"/>
                  </a:cubicBezTo>
                  <a:cubicBezTo>
                    <a:pt x="5101028" y="1070555"/>
                    <a:pt x="5088642" y="1071394"/>
                    <a:pt x="5076326" y="1074007"/>
                  </a:cubicBezTo>
                  <a:cubicBezTo>
                    <a:pt x="5046703" y="1080328"/>
                    <a:pt x="5020974" y="1079675"/>
                    <a:pt x="4998022" y="1054320"/>
                  </a:cubicBezTo>
                  <a:cubicBezTo>
                    <a:pt x="4981134" y="1035683"/>
                    <a:pt x="4971897" y="1016509"/>
                    <a:pt x="4971850" y="991970"/>
                  </a:cubicBezTo>
                  <a:cubicBezTo>
                    <a:pt x="4971850" y="987492"/>
                    <a:pt x="4971127" y="982966"/>
                    <a:pt x="4967068" y="978908"/>
                  </a:cubicBezTo>
                  <a:cubicBezTo>
                    <a:pt x="4953376" y="965146"/>
                    <a:pt x="4936698" y="960107"/>
                    <a:pt x="4917711" y="960107"/>
                  </a:cubicBezTo>
                  <a:cubicBezTo>
                    <a:pt x="4918318" y="964726"/>
                    <a:pt x="4921957" y="966335"/>
                    <a:pt x="4925735" y="967758"/>
                  </a:cubicBezTo>
                  <a:cubicBezTo>
                    <a:pt x="4932616" y="970347"/>
                    <a:pt x="4940151" y="976132"/>
                    <a:pt x="4937398" y="982150"/>
                  </a:cubicBezTo>
                  <a:cubicBezTo>
                    <a:pt x="4932873" y="992087"/>
                    <a:pt x="4925292" y="983176"/>
                    <a:pt x="4920231" y="980377"/>
                  </a:cubicBezTo>
                  <a:cubicBezTo>
                    <a:pt x="4902223" y="970417"/>
                    <a:pt x="4885638" y="958218"/>
                    <a:pt x="4871293" y="943406"/>
                  </a:cubicBezTo>
                  <a:cubicBezTo>
                    <a:pt x="4863269" y="935125"/>
                    <a:pt x="4860890" y="925445"/>
                    <a:pt x="4869847" y="915672"/>
                  </a:cubicBezTo>
                  <a:cubicBezTo>
                    <a:pt x="4874769" y="910307"/>
                    <a:pt x="4868797" y="906062"/>
                    <a:pt x="4867654" y="901560"/>
                  </a:cubicBezTo>
                  <a:cubicBezTo>
                    <a:pt x="4866721" y="897874"/>
                    <a:pt x="4862593" y="898901"/>
                    <a:pt x="4859350" y="900417"/>
                  </a:cubicBezTo>
                  <a:cubicBezTo>
                    <a:pt x="4851863" y="903916"/>
                    <a:pt x="4840596" y="905688"/>
                    <a:pt x="4853425" y="916698"/>
                  </a:cubicBezTo>
                  <a:cubicBezTo>
                    <a:pt x="4855128" y="918144"/>
                    <a:pt x="4855688" y="921130"/>
                    <a:pt x="4853822" y="923393"/>
                  </a:cubicBezTo>
                  <a:cubicBezTo>
                    <a:pt x="4852516" y="924979"/>
                    <a:pt x="4850393" y="924652"/>
                    <a:pt x="4849740" y="923159"/>
                  </a:cubicBezTo>
                  <a:cubicBezTo>
                    <a:pt x="4844958" y="912266"/>
                    <a:pt x="4839453" y="920127"/>
                    <a:pt x="4830940" y="925655"/>
                  </a:cubicBezTo>
                  <a:cubicBezTo>
                    <a:pt x="4838334" y="907484"/>
                    <a:pt x="4843886" y="892603"/>
                    <a:pt x="4833226" y="877441"/>
                  </a:cubicBezTo>
                  <a:cubicBezTo>
                    <a:pt x="4847454" y="879284"/>
                    <a:pt x="4851163" y="874945"/>
                    <a:pt x="4846544" y="863049"/>
                  </a:cubicBezTo>
                  <a:cubicBezTo>
                    <a:pt x="4845402" y="860110"/>
                    <a:pt x="4842882" y="857754"/>
                    <a:pt x="4841273" y="854978"/>
                  </a:cubicBezTo>
                  <a:cubicBezTo>
                    <a:pt x="4839990" y="852762"/>
                    <a:pt x="4837657" y="850803"/>
                    <a:pt x="4840223" y="847584"/>
                  </a:cubicBezTo>
                  <a:cubicBezTo>
                    <a:pt x="4846778" y="839373"/>
                    <a:pt x="4848038" y="819103"/>
                    <a:pt x="4840806" y="810753"/>
                  </a:cubicBezTo>
                  <a:cubicBezTo>
                    <a:pt x="4831126" y="799626"/>
                    <a:pt x="4826951" y="786401"/>
                    <a:pt x="4822122" y="773152"/>
                  </a:cubicBezTo>
                  <a:cubicBezTo>
                    <a:pt x="4819907" y="767110"/>
                    <a:pt x="4820000" y="760509"/>
                    <a:pt x="4816408" y="754748"/>
                  </a:cubicBezTo>
                  <a:cubicBezTo>
                    <a:pt x="4808430" y="741965"/>
                    <a:pt x="4807754" y="727083"/>
                    <a:pt x="4805678" y="712691"/>
                  </a:cubicBezTo>
                  <a:cubicBezTo>
                    <a:pt x="4805211" y="709566"/>
                    <a:pt x="4804862" y="705600"/>
                    <a:pt x="4809177" y="704877"/>
                  </a:cubicBezTo>
                  <a:cubicBezTo>
                    <a:pt x="4812862" y="704248"/>
                    <a:pt x="4815195" y="707070"/>
                    <a:pt x="4816384" y="710266"/>
                  </a:cubicBezTo>
                  <a:cubicBezTo>
                    <a:pt x="4817341" y="712901"/>
                    <a:pt x="4818204" y="715770"/>
                    <a:pt x="4818181" y="718523"/>
                  </a:cubicBezTo>
                  <a:cubicBezTo>
                    <a:pt x="4818064" y="745417"/>
                    <a:pt x="4832223" y="767414"/>
                    <a:pt x="4842743" y="790646"/>
                  </a:cubicBezTo>
                  <a:cubicBezTo>
                    <a:pt x="4843395" y="792092"/>
                    <a:pt x="4844469" y="793422"/>
                    <a:pt x="4845565" y="794588"/>
                  </a:cubicBezTo>
                  <a:cubicBezTo>
                    <a:pt x="4847898" y="797084"/>
                    <a:pt x="4851093" y="798740"/>
                    <a:pt x="4854219" y="797667"/>
                  </a:cubicBezTo>
                  <a:cubicBezTo>
                    <a:pt x="4857111" y="796664"/>
                    <a:pt x="4857834" y="792955"/>
                    <a:pt x="4857298" y="790343"/>
                  </a:cubicBezTo>
                  <a:cubicBezTo>
                    <a:pt x="4855991" y="784138"/>
                    <a:pt x="4860073" y="779916"/>
                    <a:pt x="4861870" y="774831"/>
                  </a:cubicBezTo>
                  <a:cubicBezTo>
                    <a:pt x="4882723" y="784418"/>
                    <a:pt x="4896135" y="759156"/>
                    <a:pt x="4870523" y="743341"/>
                  </a:cubicBezTo>
                  <a:cubicBezTo>
                    <a:pt x="4870197" y="747470"/>
                    <a:pt x="4869894" y="751295"/>
                    <a:pt x="4869310" y="758410"/>
                  </a:cubicBezTo>
                  <a:cubicBezTo>
                    <a:pt x="4863386" y="749150"/>
                    <a:pt x="4856085" y="743948"/>
                    <a:pt x="4854919" y="735247"/>
                  </a:cubicBezTo>
                  <a:cubicBezTo>
                    <a:pt x="4853449" y="724331"/>
                    <a:pt x="4849670" y="713858"/>
                    <a:pt x="4844282" y="705041"/>
                  </a:cubicBezTo>
                  <a:cubicBezTo>
                    <a:pt x="4837331" y="693681"/>
                    <a:pt x="4836584" y="682601"/>
                    <a:pt x="4838357" y="670472"/>
                  </a:cubicBezTo>
                  <a:cubicBezTo>
                    <a:pt x="4838987" y="666133"/>
                    <a:pt x="4841063" y="660418"/>
                    <a:pt x="4834462" y="659975"/>
                  </a:cubicBezTo>
                  <a:cubicBezTo>
                    <a:pt x="4828024" y="659555"/>
                    <a:pt x="4828490" y="666110"/>
                    <a:pt x="4829003" y="670005"/>
                  </a:cubicBezTo>
                  <a:cubicBezTo>
                    <a:pt x="4831663" y="690765"/>
                    <a:pt x="4833132" y="711828"/>
                    <a:pt x="4843956" y="730699"/>
                  </a:cubicBezTo>
                  <a:cubicBezTo>
                    <a:pt x="4848551" y="738723"/>
                    <a:pt x="4853355" y="747027"/>
                    <a:pt x="4852703" y="756800"/>
                  </a:cubicBezTo>
                  <a:cubicBezTo>
                    <a:pt x="4851956" y="765104"/>
                    <a:pt x="4855781" y="770656"/>
                    <a:pt x="4862149" y="775088"/>
                  </a:cubicBezTo>
                  <a:close/>
                  <a:moveTo>
                    <a:pt x="3626003" y="1991431"/>
                  </a:moveTo>
                  <a:cubicBezTo>
                    <a:pt x="3640791" y="1986859"/>
                    <a:pt x="3669599" y="1952640"/>
                    <a:pt x="3679162" y="1940511"/>
                  </a:cubicBezTo>
                  <a:cubicBezTo>
                    <a:pt x="3693111" y="1922806"/>
                    <a:pt x="3711188" y="1938085"/>
                    <a:pt x="3729103" y="1919611"/>
                  </a:cubicBezTo>
                  <a:cubicBezTo>
                    <a:pt x="3732974" y="1915645"/>
                    <a:pt x="3737686" y="1909394"/>
                    <a:pt x="3743844" y="1917581"/>
                  </a:cubicBezTo>
                  <a:cubicBezTo>
                    <a:pt x="3744288" y="1918141"/>
                    <a:pt x="3746667" y="1918235"/>
                    <a:pt x="3746993" y="1917745"/>
                  </a:cubicBezTo>
                  <a:cubicBezTo>
                    <a:pt x="3752312" y="1909931"/>
                    <a:pt x="3763041" y="1904122"/>
                    <a:pt x="3761035" y="1893509"/>
                  </a:cubicBezTo>
                  <a:cubicBezTo>
                    <a:pt x="3759379" y="1884809"/>
                    <a:pt x="3762015" y="1878907"/>
                    <a:pt x="3767636" y="1874382"/>
                  </a:cubicBezTo>
                  <a:cubicBezTo>
                    <a:pt x="3786227" y="1859384"/>
                    <a:pt x="3790449" y="1837271"/>
                    <a:pt x="3802439" y="1822809"/>
                  </a:cubicBezTo>
                  <a:cubicBezTo>
                    <a:pt x="3805121" y="1819590"/>
                    <a:pt x="3806404" y="1813502"/>
                    <a:pt x="3811886" y="1814622"/>
                  </a:cubicBezTo>
                  <a:cubicBezTo>
                    <a:pt x="3818370" y="1815951"/>
                    <a:pt x="3815548" y="1822669"/>
                    <a:pt x="3817274" y="1826844"/>
                  </a:cubicBezTo>
                  <a:cubicBezTo>
                    <a:pt x="3817554" y="1827498"/>
                    <a:pt x="3818393" y="1827917"/>
                    <a:pt x="3819513" y="1828920"/>
                  </a:cubicBezTo>
                  <a:cubicBezTo>
                    <a:pt x="3840110" y="1806994"/>
                    <a:pt x="3848110" y="1803006"/>
                    <a:pt x="3830919" y="1802096"/>
                  </a:cubicBezTo>
                  <a:cubicBezTo>
                    <a:pt x="3825974" y="1801839"/>
                    <a:pt x="3825858" y="1796684"/>
                    <a:pt x="3825041" y="1792649"/>
                  </a:cubicBezTo>
                  <a:cubicBezTo>
                    <a:pt x="3823222" y="1783668"/>
                    <a:pt x="3812888" y="1779936"/>
                    <a:pt x="3809133" y="1782735"/>
                  </a:cubicBezTo>
                  <a:cubicBezTo>
                    <a:pt x="3803628" y="1786841"/>
                    <a:pt x="3772675" y="1796591"/>
                    <a:pt x="3769129" y="1811379"/>
                  </a:cubicBezTo>
                  <a:cubicBezTo>
                    <a:pt x="3767007" y="1820173"/>
                    <a:pt x="3748696" y="1855418"/>
                    <a:pt x="3739319" y="1844502"/>
                  </a:cubicBezTo>
                  <a:cubicBezTo>
                    <a:pt x="3726723" y="1829853"/>
                    <a:pt x="3731832" y="1818004"/>
                    <a:pt x="3736240" y="1821409"/>
                  </a:cubicBezTo>
                  <a:cubicBezTo>
                    <a:pt x="3748323" y="1830763"/>
                    <a:pt x="3748719" y="1814318"/>
                    <a:pt x="3756207" y="1813479"/>
                  </a:cubicBezTo>
                  <a:cubicBezTo>
                    <a:pt x="3753781" y="1811519"/>
                    <a:pt x="3749722" y="1810190"/>
                    <a:pt x="3749792" y="1809887"/>
                  </a:cubicBezTo>
                  <a:cubicBezTo>
                    <a:pt x="3751565" y="1802656"/>
                    <a:pt x="3746853" y="1796358"/>
                    <a:pt x="3747087" y="1789570"/>
                  </a:cubicBezTo>
                  <a:cubicBezTo>
                    <a:pt x="3747320" y="1782129"/>
                    <a:pt x="3758889" y="1778514"/>
                    <a:pt x="3755740" y="1790223"/>
                  </a:cubicBezTo>
                  <a:cubicBezTo>
                    <a:pt x="3753944" y="1796894"/>
                    <a:pt x="3759216" y="1798037"/>
                    <a:pt x="3763368" y="1800976"/>
                  </a:cubicBezTo>
                  <a:cubicBezTo>
                    <a:pt x="3766587" y="1793652"/>
                    <a:pt x="3771229" y="1787237"/>
                    <a:pt x="3771999" y="1780380"/>
                  </a:cubicBezTo>
                  <a:cubicBezTo>
                    <a:pt x="3773165" y="1769836"/>
                    <a:pt x="3776454" y="1761859"/>
                    <a:pt x="3786017" y="1756727"/>
                  </a:cubicBezTo>
                  <a:cubicBezTo>
                    <a:pt x="3799476" y="1749520"/>
                    <a:pt x="3774448" y="1749403"/>
                    <a:pt x="3795441" y="1729809"/>
                  </a:cubicBezTo>
                  <a:cubicBezTo>
                    <a:pt x="3799640" y="1725891"/>
                    <a:pt x="3803651" y="1716864"/>
                    <a:pt x="3810812" y="1721085"/>
                  </a:cubicBezTo>
                  <a:cubicBezTo>
                    <a:pt x="3817227" y="1724864"/>
                    <a:pt x="3811139" y="1732119"/>
                    <a:pt x="3810836" y="1737857"/>
                  </a:cubicBezTo>
                  <a:cubicBezTo>
                    <a:pt x="3810812" y="1738160"/>
                    <a:pt x="3811326" y="1738487"/>
                    <a:pt x="3811582" y="1738790"/>
                  </a:cubicBezTo>
                  <a:cubicBezTo>
                    <a:pt x="3822312" y="1732445"/>
                    <a:pt x="3826907" y="1711382"/>
                    <a:pt x="3820819" y="1701679"/>
                  </a:cubicBezTo>
                  <a:cubicBezTo>
                    <a:pt x="3816714" y="1695171"/>
                    <a:pt x="3806171" y="1690645"/>
                    <a:pt x="3806497" y="1686027"/>
                  </a:cubicBezTo>
                  <a:cubicBezTo>
                    <a:pt x="3807244" y="1674807"/>
                    <a:pt x="3801226" y="1666014"/>
                    <a:pt x="3799989" y="1655797"/>
                  </a:cubicBezTo>
                  <a:cubicBezTo>
                    <a:pt x="3798473" y="1643434"/>
                    <a:pt x="3796397" y="1631002"/>
                    <a:pt x="3793038" y="1619012"/>
                  </a:cubicBezTo>
                  <a:cubicBezTo>
                    <a:pt x="3786600" y="1596083"/>
                    <a:pt x="3779463" y="1573340"/>
                    <a:pt x="3771765" y="1550808"/>
                  </a:cubicBezTo>
                  <a:cubicBezTo>
                    <a:pt x="3769573" y="1544393"/>
                    <a:pt x="3776617" y="1535040"/>
                    <a:pt x="3768803" y="1532427"/>
                  </a:cubicBezTo>
                  <a:cubicBezTo>
                    <a:pt x="3761175" y="1529861"/>
                    <a:pt x="3756930" y="1539821"/>
                    <a:pt x="3752055" y="1544533"/>
                  </a:cubicBezTo>
                  <a:cubicBezTo>
                    <a:pt x="3733674" y="1562284"/>
                    <a:pt x="3717533" y="1582531"/>
                    <a:pt x="3710232" y="1607139"/>
                  </a:cubicBezTo>
                  <a:cubicBezTo>
                    <a:pt x="3703304" y="1630535"/>
                    <a:pt x="3696050" y="1653488"/>
                    <a:pt x="3684317" y="1674947"/>
                  </a:cubicBezTo>
                  <a:cubicBezTo>
                    <a:pt x="3682008" y="1679169"/>
                    <a:pt x="3679629" y="1683415"/>
                    <a:pt x="3681145" y="1688733"/>
                  </a:cubicBezTo>
                  <a:cubicBezTo>
                    <a:pt x="3686743" y="1708466"/>
                    <a:pt x="3659429" y="1714461"/>
                    <a:pt x="3613827" y="1760319"/>
                  </a:cubicBezTo>
                  <a:cubicBezTo>
                    <a:pt x="3596146" y="1778094"/>
                    <a:pt x="3575666" y="1771586"/>
                    <a:pt x="3561181" y="1779470"/>
                  </a:cubicBezTo>
                  <a:cubicBezTo>
                    <a:pt x="3557309" y="1781592"/>
                    <a:pt x="3552970" y="1783832"/>
                    <a:pt x="3548701" y="1780496"/>
                  </a:cubicBezTo>
                  <a:cubicBezTo>
                    <a:pt x="3543756" y="1776624"/>
                    <a:pt x="3546369" y="1771749"/>
                    <a:pt x="3547535" y="1767177"/>
                  </a:cubicBezTo>
                  <a:cubicBezTo>
                    <a:pt x="3556585" y="1767830"/>
                    <a:pt x="3563256" y="1761369"/>
                    <a:pt x="3571374" y="1759130"/>
                  </a:cubicBezTo>
                  <a:cubicBezTo>
                    <a:pt x="3602584" y="1750616"/>
                    <a:pt x="3626073" y="1727827"/>
                    <a:pt x="3654390" y="1713901"/>
                  </a:cubicBezTo>
                  <a:cubicBezTo>
                    <a:pt x="3657842" y="1712198"/>
                    <a:pt x="3663021" y="1707720"/>
                    <a:pt x="3660385" y="1703405"/>
                  </a:cubicBezTo>
                  <a:cubicBezTo>
                    <a:pt x="3654414" y="1693538"/>
                    <a:pt x="3620801" y="1722765"/>
                    <a:pt x="3615856" y="1726567"/>
                  </a:cubicBezTo>
                  <a:cubicBezTo>
                    <a:pt x="3594700" y="1742802"/>
                    <a:pt x="3568295" y="1750173"/>
                    <a:pt x="3547768" y="1767410"/>
                  </a:cubicBezTo>
                  <a:cubicBezTo>
                    <a:pt x="3527405" y="1778793"/>
                    <a:pt x="3504756" y="1785418"/>
                    <a:pt x="3484812" y="1797757"/>
                  </a:cubicBezTo>
                  <a:cubicBezTo>
                    <a:pt x="3473709" y="1804615"/>
                    <a:pt x="3459807" y="1805991"/>
                    <a:pt x="3458454" y="1792882"/>
                  </a:cubicBezTo>
                  <a:cubicBezTo>
                    <a:pt x="3457195" y="1780613"/>
                    <a:pt x="3472636" y="1788660"/>
                    <a:pt x="3489571" y="1778514"/>
                  </a:cubicBezTo>
                  <a:cubicBezTo>
                    <a:pt x="3507088" y="1768017"/>
                    <a:pt x="3528385" y="1764145"/>
                    <a:pt x="3542683" y="1747887"/>
                  </a:cubicBezTo>
                  <a:cubicBezTo>
                    <a:pt x="3545716" y="1744458"/>
                    <a:pt x="3550288" y="1742149"/>
                    <a:pt x="3555116" y="1740609"/>
                  </a:cubicBezTo>
                  <a:cubicBezTo>
                    <a:pt x="3575106" y="1734241"/>
                    <a:pt x="3589848" y="1717493"/>
                    <a:pt x="3612894" y="1715114"/>
                  </a:cubicBezTo>
                  <a:cubicBezTo>
                    <a:pt x="3623554" y="1714018"/>
                    <a:pt x="3635123" y="1701679"/>
                    <a:pt x="3644033" y="1691648"/>
                  </a:cubicBezTo>
                  <a:cubicBezTo>
                    <a:pt x="3645923" y="1689526"/>
                    <a:pt x="3648722" y="1687357"/>
                    <a:pt x="3646156" y="1684487"/>
                  </a:cubicBezTo>
                  <a:cubicBezTo>
                    <a:pt x="3643264" y="1681245"/>
                    <a:pt x="3639765" y="1683368"/>
                    <a:pt x="3637619" y="1685584"/>
                  </a:cubicBezTo>
                  <a:cubicBezTo>
                    <a:pt x="3623460" y="1700232"/>
                    <a:pt x="3622294" y="1708466"/>
                    <a:pt x="3613570" y="1703335"/>
                  </a:cubicBezTo>
                  <a:cubicBezTo>
                    <a:pt x="3604263" y="1697830"/>
                    <a:pt x="3612637" y="1690622"/>
                    <a:pt x="3614083" y="1688243"/>
                  </a:cubicBezTo>
                  <a:cubicBezTo>
                    <a:pt x="3616439" y="1684347"/>
                    <a:pt x="3621314" y="1679566"/>
                    <a:pt x="3615390" y="1676044"/>
                  </a:cubicBezTo>
                  <a:cubicBezTo>
                    <a:pt x="3610235" y="1672988"/>
                    <a:pt x="3606759" y="1677816"/>
                    <a:pt x="3604240" y="1682412"/>
                  </a:cubicBezTo>
                  <a:cubicBezTo>
                    <a:pt x="3592297" y="1704151"/>
                    <a:pt x="3588542" y="1714461"/>
                    <a:pt x="3576529" y="1705551"/>
                  </a:cubicBezTo>
                  <a:cubicBezTo>
                    <a:pt x="3564330" y="1696500"/>
                    <a:pt x="3577858" y="1687846"/>
                    <a:pt x="3589941" y="1676837"/>
                  </a:cubicBezTo>
                  <a:cubicBezTo>
                    <a:pt x="3600998" y="1666760"/>
                    <a:pt x="3589708" y="1659459"/>
                    <a:pt x="3581404" y="1668883"/>
                  </a:cubicBezTo>
                  <a:cubicBezTo>
                    <a:pt x="3575526" y="1675554"/>
                    <a:pt x="3569298" y="1682015"/>
                    <a:pt x="3564120" y="1689199"/>
                  </a:cubicBezTo>
                  <a:cubicBezTo>
                    <a:pt x="3560481" y="1694238"/>
                    <a:pt x="3552107" y="1692185"/>
                    <a:pt x="3550544" y="1698180"/>
                  </a:cubicBezTo>
                  <a:cubicBezTo>
                    <a:pt x="3546415" y="1714065"/>
                    <a:pt x="3511497" y="1722298"/>
                    <a:pt x="3492533" y="1740423"/>
                  </a:cubicBezTo>
                  <a:cubicBezTo>
                    <a:pt x="3468344" y="1763538"/>
                    <a:pt x="3434825" y="1747094"/>
                    <a:pt x="3415418" y="1777161"/>
                  </a:cubicBezTo>
                  <a:cubicBezTo>
                    <a:pt x="3408677" y="1787610"/>
                    <a:pt x="3402729" y="1780380"/>
                    <a:pt x="3392559" y="1791669"/>
                  </a:cubicBezTo>
                  <a:cubicBezTo>
                    <a:pt x="3385002" y="1800066"/>
                    <a:pt x="3377327" y="1808580"/>
                    <a:pt x="3368650" y="1815765"/>
                  </a:cubicBezTo>
                  <a:cubicBezTo>
                    <a:pt x="3350223" y="1830996"/>
                    <a:pt x="3336181" y="1850240"/>
                    <a:pt x="3319899" y="1867408"/>
                  </a:cubicBezTo>
                  <a:cubicBezTo>
                    <a:pt x="3317264" y="1870184"/>
                    <a:pt x="3312412" y="1872936"/>
                    <a:pt x="3315537" y="1878534"/>
                  </a:cubicBezTo>
                  <a:cubicBezTo>
                    <a:pt x="3319433" y="1877485"/>
                    <a:pt x="3321999" y="1875059"/>
                    <a:pt x="3324471" y="1872259"/>
                  </a:cubicBezTo>
                  <a:cubicBezTo>
                    <a:pt x="3350876" y="1842449"/>
                    <a:pt x="3379193" y="1814832"/>
                    <a:pt x="3413109" y="1793465"/>
                  </a:cubicBezTo>
                  <a:cubicBezTo>
                    <a:pt x="3418287" y="1790200"/>
                    <a:pt x="3424468" y="1784788"/>
                    <a:pt x="3428761" y="1791646"/>
                  </a:cubicBezTo>
                  <a:cubicBezTo>
                    <a:pt x="3432259" y="1797244"/>
                    <a:pt x="3426498" y="1802749"/>
                    <a:pt x="3421436" y="1806458"/>
                  </a:cubicBezTo>
                  <a:cubicBezTo>
                    <a:pt x="3419104" y="1808184"/>
                    <a:pt x="3392886" y="1821409"/>
                    <a:pt x="3378074" y="1840723"/>
                  </a:cubicBezTo>
                  <a:cubicBezTo>
                    <a:pt x="3368837" y="1852736"/>
                    <a:pt x="3357361" y="1862953"/>
                    <a:pt x="3344135" y="1871303"/>
                  </a:cubicBezTo>
                  <a:cubicBezTo>
                    <a:pt x="3328320" y="1881263"/>
                    <a:pt x="3316821" y="1896448"/>
                    <a:pt x="3303152" y="1909044"/>
                  </a:cubicBezTo>
                  <a:cubicBezTo>
                    <a:pt x="3299536" y="1912380"/>
                    <a:pt x="3296200" y="1917955"/>
                    <a:pt x="3297063" y="1924696"/>
                  </a:cubicBezTo>
                  <a:cubicBezTo>
                    <a:pt x="3315631" y="1918095"/>
                    <a:pt x="3315631" y="1915226"/>
                    <a:pt x="3344578" y="1883269"/>
                  </a:cubicBezTo>
                  <a:cubicBezTo>
                    <a:pt x="3352952" y="1874032"/>
                    <a:pt x="3404408" y="1841446"/>
                    <a:pt x="3417797" y="1824978"/>
                  </a:cubicBezTo>
                  <a:cubicBezTo>
                    <a:pt x="3419710" y="1822646"/>
                    <a:pt x="3419664" y="1818121"/>
                    <a:pt x="3424025" y="1818890"/>
                  </a:cubicBezTo>
                  <a:cubicBezTo>
                    <a:pt x="3428411" y="1819683"/>
                    <a:pt x="3430417" y="1823672"/>
                    <a:pt x="3432329" y="1827194"/>
                  </a:cubicBezTo>
                  <a:cubicBezTo>
                    <a:pt x="3434335" y="1830950"/>
                    <a:pt x="3431490" y="1833282"/>
                    <a:pt x="3428970" y="1835335"/>
                  </a:cubicBezTo>
                  <a:cubicBezTo>
                    <a:pt x="3423116" y="1840140"/>
                    <a:pt x="3418147" y="1845855"/>
                    <a:pt x="3409540" y="1846858"/>
                  </a:cubicBezTo>
                  <a:cubicBezTo>
                    <a:pt x="3400933" y="1847884"/>
                    <a:pt x="3378470" y="1880540"/>
                    <a:pt x="3389433" y="1883992"/>
                  </a:cubicBezTo>
                  <a:cubicBezTo>
                    <a:pt x="3392862" y="1885065"/>
                    <a:pt x="3393842" y="1881497"/>
                    <a:pt x="3395288" y="1879094"/>
                  </a:cubicBezTo>
                  <a:cubicBezTo>
                    <a:pt x="3399930" y="1871466"/>
                    <a:pt x="3404852" y="1864119"/>
                    <a:pt x="3412316" y="1858777"/>
                  </a:cubicBezTo>
                  <a:cubicBezTo>
                    <a:pt x="3453976" y="1828874"/>
                    <a:pt x="3457918" y="1822762"/>
                    <a:pt x="3463096" y="1827638"/>
                  </a:cubicBezTo>
                  <a:cubicBezTo>
                    <a:pt x="3466828" y="1831160"/>
                    <a:pt x="3460647" y="1834192"/>
                    <a:pt x="3458804" y="1837388"/>
                  </a:cubicBezTo>
                  <a:cubicBezTo>
                    <a:pt x="3457218" y="1840140"/>
                    <a:pt x="3455888" y="1843266"/>
                    <a:pt x="3453649" y="1845388"/>
                  </a:cubicBezTo>
                  <a:cubicBezTo>
                    <a:pt x="3442359" y="1856072"/>
                    <a:pt x="3396501" y="1903633"/>
                    <a:pt x="3389970" y="1899947"/>
                  </a:cubicBezTo>
                  <a:cubicBezTo>
                    <a:pt x="3375928" y="1892063"/>
                    <a:pt x="3372802" y="1906945"/>
                    <a:pt x="3349243" y="1936125"/>
                  </a:cubicBezTo>
                  <a:cubicBezTo>
                    <a:pt x="3339609" y="1948045"/>
                    <a:pt x="3331445" y="1962787"/>
                    <a:pt x="3319013" y="1970391"/>
                  </a:cubicBezTo>
                  <a:cubicBezTo>
                    <a:pt x="3298487" y="1982940"/>
                    <a:pt x="3283371" y="1999618"/>
                    <a:pt x="3272875" y="2019795"/>
                  </a:cubicBezTo>
                  <a:cubicBezTo>
                    <a:pt x="3265620" y="2033720"/>
                    <a:pt x="3251089" y="2028145"/>
                    <a:pt x="3241898" y="2036543"/>
                  </a:cubicBezTo>
                  <a:cubicBezTo>
                    <a:pt x="3237093" y="2040951"/>
                    <a:pt x="3238586" y="2029801"/>
                    <a:pt x="3235484" y="2026909"/>
                  </a:cubicBezTo>
                  <a:cubicBezTo>
                    <a:pt x="3233151" y="2024740"/>
                    <a:pt x="3225290" y="2029335"/>
                    <a:pt x="3225500" y="2021521"/>
                  </a:cubicBezTo>
                  <a:cubicBezTo>
                    <a:pt x="3225617" y="2017742"/>
                    <a:pt x="3227786" y="2012400"/>
                    <a:pt x="3230749" y="2012774"/>
                  </a:cubicBezTo>
                  <a:cubicBezTo>
                    <a:pt x="3243228" y="2014383"/>
                    <a:pt x="3250855" y="2004796"/>
                    <a:pt x="3260979" y="2001601"/>
                  </a:cubicBezTo>
                  <a:cubicBezTo>
                    <a:pt x="3270006" y="1998732"/>
                    <a:pt x="3285331" y="1990498"/>
                    <a:pt x="3281389" y="1982030"/>
                  </a:cubicBezTo>
                  <a:cubicBezTo>
                    <a:pt x="3278450" y="1975732"/>
                    <a:pt x="3274461" y="1981750"/>
                    <a:pt x="3271009" y="1981774"/>
                  </a:cubicBezTo>
                  <a:cubicBezTo>
                    <a:pt x="3263264" y="1981797"/>
                    <a:pt x="3258576" y="1977389"/>
                    <a:pt x="3256570" y="1970927"/>
                  </a:cubicBezTo>
                  <a:cubicBezTo>
                    <a:pt x="3253211" y="1960011"/>
                    <a:pt x="3269143" y="1963207"/>
                    <a:pt x="3278356" y="1956535"/>
                  </a:cubicBezTo>
                  <a:cubicBezTo>
                    <a:pt x="3285074" y="1951660"/>
                    <a:pt x="3290112" y="1943893"/>
                    <a:pt x="3290182" y="1936359"/>
                  </a:cubicBezTo>
                  <a:cubicBezTo>
                    <a:pt x="3290252" y="1928125"/>
                    <a:pt x="3281202" y="1933256"/>
                    <a:pt x="3276420" y="1931647"/>
                  </a:cubicBezTo>
                  <a:cubicBezTo>
                    <a:pt x="3272408" y="1930317"/>
                    <a:pt x="3268210" y="1929478"/>
                    <a:pt x="3270635" y="1923553"/>
                  </a:cubicBezTo>
                  <a:cubicBezTo>
                    <a:pt x="3271522" y="1921384"/>
                    <a:pt x="3276677" y="1920217"/>
                    <a:pt x="3272805" y="1916928"/>
                  </a:cubicBezTo>
                  <a:cubicBezTo>
                    <a:pt x="3264874" y="1910187"/>
                    <a:pt x="3250575" y="1920031"/>
                    <a:pt x="3242948" y="1927052"/>
                  </a:cubicBezTo>
                  <a:cubicBezTo>
                    <a:pt x="3234644" y="1934702"/>
                    <a:pt x="3222305" y="1925979"/>
                    <a:pt x="3234061" y="1917022"/>
                  </a:cubicBezTo>
                  <a:cubicBezTo>
                    <a:pt x="3254821" y="1901183"/>
                    <a:pt x="3262215" y="1903936"/>
                    <a:pt x="3268536" y="1895165"/>
                  </a:cubicBezTo>
                  <a:cubicBezTo>
                    <a:pt x="3278286" y="1881613"/>
                    <a:pt x="3302032" y="1891597"/>
                    <a:pt x="3294288" y="1871280"/>
                  </a:cubicBezTo>
                  <a:cubicBezTo>
                    <a:pt x="3290929" y="1862463"/>
                    <a:pt x="3297390" y="1852363"/>
                    <a:pt x="3307094" y="1850147"/>
                  </a:cubicBezTo>
                  <a:cubicBezTo>
                    <a:pt x="3312412" y="1848934"/>
                    <a:pt x="3315584" y="1846625"/>
                    <a:pt x="3318150" y="1841983"/>
                  </a:cubicBezTo>
                  <a:cubicBezTo>
                    <a:pt x="3327620" y="1824862"/>
                    <a:pt x="3344345" y="1815018"/>
                    <a:pt x="3358783" y="1803099"/>
                  </a:cubicBezTo>
                  <a:cubicBezTo>
                    <a:pt x="3370703" y="1793279"/>
                    <a:pt x="3381199" y="1781756"/>
                    <a:pt x="3397457" y="1773032"/>
                  </a:cubicBezTo>
                  <a:cubicBezTo>
                    <a:pt x="3382576" y="1769486"/>
                    <a:pt x="3373898" y="1773149"/>
                    <a:pt x="3366668" y="1782759"/>
                  </a:cubicBezTo>
                  <a:cubicBezTo>
                    <a:pt x="3356894" y="1795774"/>
                    <a:pt x="3346397" y="1806784"/>
                    <a:pt x="3328250" y="1809770"/>
                  </a:cubicBezTo>
                  <a:cubicBezTo>
                    <a:pt x="3319223" y="1811263"/>
                    <a:pt x="3306440" y="1815508"/>
                    <a:pt x="3304994" y="1829480"/>
                  </a:cubicBezTo>
                  <a:cubicBezTo>
                    <a:pt x="3304434" y="1834845"/>
                    <a:pt x="3295711" y="1834985"/>
                    <a:pt x="3295687" y="1828081"/>
                  </a:cubicBezTo>
                  <a:cubicBezTo>
                    <a:pt x="3295641" y="1811379"/>
                    <a:pt x="3302312" y="1810050"/>
                    <a:pt x="3291745" y="1791832"/>
                  </a:cubicBezTo>
                  <a:cubicBezTo>
                    <a:pt x="3275067" y="1763095"/>
                    <a:pt x="3312015" y="1782082"/>
                    <a:pt x="3335411" y="1745368"/>
                  </a:cubicBezTo>
                  <a:cubicBezTo>
                    <a:pt x="3354771" y="1714998"/>
                    <a:pt x="3376021" y="1711382"/>
                    <a:pt x="3392139" y="1698600"/>
                  </a:cubicBezTo>
                  <a:cubicBezTo>
                    <a:pt x="3445625" y="1656193"/>
                    <a:pt x="3457055" y="1658549"/>
                    <a:pt x="3471283" y="1637579"/>
                  </a:cubicBezTo>
                  <a:cubicBezTo>
                    <a:pt x="3475225" y="1631795"/>
                    <a:pt x="3487331" y="1625497"/>
                    <a:pt x="3491997" y="1632285"/>
                  </a:cubicBezTo>
                  <a:cubicBezTo>
                    <a:pt x="3494073" y="1635317"/>
                    <a:pt x="3490900" y="1636343"/>
                    <a:pt x="3489757" y="1638256"/>
                  </a:cubicBezTo>
                  <a:cubicBezTo>
                    <a:pt x="3479354" y="1655540"/>
                    <a:pt x="3461090" y="1662561"/>
                    <a:pt x="3445135" y="1672498"/>
                  </a:cubicBezTo>
                  <a:cubicBezTo>
                    <a:pt x="3430347" y="1681688"/>
                    <a:pt x="3416795" y="1692232"/>
                    <a:pt x="3404992" y="1705061"/>
                  </a:cubicBezTo>
                  <a:cubicBezTo>
                    <a:pt x="3413249" y="1703241"/>
                    <a:pt x="3420480" y="1698880"/>
                    <a:pt x="3428201" y="1697667"/>
                  </a:cubicBezTo>
                  <a:cubicBezTo>
                    <a:pt x="3451060" y="1694098"/>
                    <a:pt x="3468321" y="1682038"/>
                    <a:pt x="3483273" y="1665314"/>
                  </a:cubicBezTo>
                  <a:cubicBezTo>
                    <a:pt x="3487541" y="1660532"/>
                    <a:pt x="3492953" y="1656777"/>
                    <a:pt x="3497991" y="1652718"/>
                  </a:cubicBezTo>
                  <a:cubicBezTo>
                    <a:pt x="3500580" y="1650642"/>
                    <a:pt x="3503589" y="1648939"/>
                    <a:pt x="3506762" y="1651575"/>
                  </a:cubicBezTo>
                  <a:cubicBezTo>
                    <a:pt x="3512920" y="1656660"/>
                    <a:pt x="3502330" y="1666923"/>
                    <a:pt x="3500907" y="1669256"/>
                  </a:cubicBezTo>
                  <a:cubicBezTo>
                    <a:pt x="3495472" y="1678260"/>
                    <a:pt x="3483716" y="1681549"/>
                    <a:pt x="3480380" y="1692302"/>
                  </a:cubicBezTo>
                  <a:cubicBezTo>
                    <a:pt x="3395242" y="1719383"/>
                    <a:pt x="3381759" y="1743292"/>
                    <a:pt x="3378680" y="1724071"/>
                  </a:cubicBezTo>
                  <a:cubicBezTo>
                    <a:pt x="3377934" y="1719476"/>
                    <a:pt x="3376068" y="1722765"/>
                    <a:pt x="3375205" y="1723138"/>
                  </a:cubicBezTo>
                  <a:cubicBezTo>
                    <a:pt x="3369257" y="1725611"/>
                    <a:pt x="3363309" y="1728130"/>
                    <a:pt x="3357570" y="1731046"/>
                  </a:cubicBezTo>
                  <a:cubicBezTo>
                    <a:pt x="3341476" y="1739280"/>
                    <a:pt x="3369513" y="1742289"/>
                    <a:pt x="3352929" y="1754768"/>
                  </a:cubicBezTo>
                  <a:cubicBezTo>
                    <a:pt x="3346537" y="1759573"/>
                    <a:pt x="3341896" y="1766291"/>
                    <a:pt x="3336181" y="1776204"/>
                  </a:cubicBezTo>
                  <a:cubicBezTo>
                    <a:pt x="3382622" y="1754768"/>
                    <a:pt x="3388804" y="1729366"/>
                    <a:pt x="3420480" y="1729296"/>
                  </a:cubicBezTo>
                  <a:cubicBezTo>
                    <a:pt x="3422019" y="1729296"/>
                    <a:pt x="3423839" y="1728760"/>
                    <a:pt x="3425029" y="1727827"/>
                  </a:cubicBezTo>
                  <a:cubicBezTo>
                    <a:pt x="3438231" y="1717680"/>
                    <a:pt x="3453742" y="1712082"/>
                    <a:pt x="3468601" y="1705107"/>
                  </a:cubicBezTo>
                  <a:cubicBezTo>
                    <a:pt x="3473826" y="1702658"/>
                    <a:pt x="3479354" y="1699043"/>
                    <a:pt x="3480101" y="1691975"/>
                  </a:cubicBezTo>
                  <a:cubicBezTo>
                    <a:pt x="3494912" y="1690809"/>
                    <a:pt x="3502680" y="1679822"/>
                    <a:pt x="3514949" y="1671518"/>
                  </a:cubicBezTo>
                  <a:cubicBezTo>
                    <a:pt x="3518728" y="1668953"/>
                    <a:pt x="3523136" y="1665664"/>
                    <a:pt x="3526752" y="1670259"/>
                  </a:cubicBezTo>
                  <a:cubicBezTo>
                    <a:pt x="3530811" y="1675390"/>
                    <a:pt x="3526518" y="1679449"/>
                    <a:pt x="3522507" y="1682295"/>
                  </a:cubicBezTo>
                  <a:cubicBezTo>
                    <a:pt x="3480870" y="1711662"/>
                    <a:pt x="3456658" y="1730789"/>
                    <a:pt x="3411336" y="1744785"/>
                  </a:cubicBezTo>
                  <a:cubicBezTo>
                    <a:pt x="3406625" y="1746231"/>
                    <a:pt x="3400816" y="1747560"/>
                    <a:pt x="3397318" y="1754091"/>
                  </a:cubicBezTo>
                  <a:cubicBezTo>
                    <a:pt x="3428177" y="1753088"/>
                    <a:pt x="3460554" y="1736877"/>
                    <a:pt x="3486608" y="1722788"/>
                  </a:cubicBezTo>
                  <a:cubicBezTo>
                    <a:pt x="3494049" y="1718753"/>
                    <a:pt x="3505735" y="1720456"/>
                    <a:pt x="3508721" y="1710496"/>
                  </a:cubicBezTo>
                  <a:cubicBezTo>
                    <a:pt x="3511637" y="1700792"/>
                    <a:pt x="3519638" y="1698063"/>
                    <a:pt x="3526542" y="1693538"/>
                  </a:cubicBezTo>
                  <a:cubicBezTo>
                    <a:pt x="3537552" y="1686377"/>
                    <a:pt x="3533563" y="1702822"/>
                    <a:pt x="3541657" y="1698740"/>
                  </a:cubicBezTo>
                  <a:cubicBezTo>
                    <a:pt x="3550894" y="1694098"/>
                    <a:pt x="3541540" y="1685677"/>
                    <a:pt x="3549448" y="1679776"/>
                  </a:cubicBezTo>
                  <a:cubicBezTo>
                    <a:pt x="3564260" y="1668696"/>
                    <a:pt x="3576272" y="1655470"/>
                    <a:pt x="3582944" y="1637859"/>
                  </a:cubicBezTo>
                  <a:cubicBezTo>
                    <a:pt x="3584296" y="1634291"/>
                    <a:pt x="3589428" y="1631258"/>
                    <a:pt x="3586186" y="1627199"/>
                  </a:cubicBezTo>
                  <a:cubicBezTo>
                    <a:pt x="3582757" y="1622908"/>
                    <a:pt x="3577882" y="1626546"/>
                    <a:pt x="3573707" y="1627153"/>
                  </a:cubicBezTo>
                  <a:cubicBezTo>
                    <a:pt x="3568808" y="1627876"/>
                    <a:pt x="3566522" y="1631608"/>
                    <a:pt x="3564073" y="1635550"/>
                  </a:cubicBezTo>
                  <a:cubicBezTo>
                    <a:pt x="3549471" y="1658992"/>
                    <a:pt x="3543686" y="1666177"/>
                    <a:pt x="3536292" y="1660672"/>
                  </a:cubicBezTo>
                  <a:cubicBezTo>
                    <a:pt x="3531277" y="1656940"/>
                    <a:pt x="3536152" y="1653558"/>
                    <a:pt x="3537855" y="1650292"/>
                  </a:cubicBezTo>
                  <a:cubicBezTo>
                    <a:pt x="3542217" y="1641988"/>
                    <a:pt x="3547628" y="1635084"/>
                    <a:pt x="3555979" y="1629742"/>
                  </a:cubicBezTo>
                  <a:cubicBezTo>
                    <a:pt x="3568668" y="1621601"/>
                    <a:pt x="3568551" y="1609868"/>
                    <a:pt x="3557029" y="1599582"/>
                  </a:cubicBezTo>
                  <a:cubicBezTo>
                    <a:pt x="3554626" y="1597436"/>
                    <a:pt x="3555466" y="1595570"/>
                    <a:pt x="3555979" y="1593144"/>
                  </a:cubicBezTo>
                  <a:cubicBezTo>
                    <a:pt x="3556889" y="1588829"/>
                    <a:pt x="3557752" y="1584397"/>
                    <a:pt x="3557845" y="1580012"/>
                  </a:cubicBezTo>
                  <a:cubicBezTo>
                    <a:pt x="3557938" y="1575953"/>
                    <a:pt x="3560294" y="1569888"/>
                    <a:pt x="3554066" y="1568839"/>
                  </a:cubicBezTo>
                  <a:cubicBezTo>
                    <a:pt x="3541727" y="1566763"/>
                    <a:pt x="3543290" y="1577586"/>
                    <a:pt x="3536315" y="1585610"/>
                  </a:cubicBezTo>
                  <a:cubicBezTo>
                    <a:pt x="3532257" y="1590275"/>
                    <a:pt x="3526355" y="1595756"/>
                    <a:pt x="3520827" y="1591371"/>
                  </a:cubicBezTo>
                  <a:cubicBezTo>
                    <a:pt x="3514459" y="1586333"/>
                    <a:pt x="3521550" y="1580711"/>
                    <a:pt x="3524069" y="1575650"/>
                  </a:cubicBezTo>
                  <a:cubicBezTo>
                    <a:pt x="3524396" y="1574973"/>
                    <a:pt x="3525329" y="1574647"/>
                    <a:pt x="3525866" y="1574040"/>
                  </a:cubicBezTo>
                  <a:cubicBezTo>
                    <a:pt x="3537575" y="1560628"/>
                    <a:pt x="3543850" y="1543367"/>
                    <a:pt x="3556539" y="1530538"/>
                  </a:cubicBezTo>
                  <a:cubicBezTo>
                    <a:pt x="3558195" y="1528858"/>
                    <a:pt x="3557962" y="1525196"/>
                    <a:pt x="3558382" y="1522420"/>
                  </a:cubicBezTo>
                  <a:cubicBezTo>
                    <a:pt x="3558895" y="1519015"/>
                    <a:pt x="3557705" y="1517056"/>
                    <a:pt x="3553810" y="1517172"/>
                  </a:cubicBezTo>
                  <a:cubicBezTo>
                    <a:pt x="3529807" y="1517802"/>
                    <a:pt x="3535989" y="1527039"/>
                    <a:pt x="3513456" y="1568605"/>
                  </a:cubicBezTo>
                  <a:cubicBezTo>
                    <a:pt x="3512197" y="1570938"/>
                    <a:pt x="3493559" y="1616097"/>
                    <a:pt x="3483109" y="1606043"/>
                  </a:cubicBezTo>
                  <a:cubicBezTo>
                    <a:pt x="3478071" y="1601215"/>
                    <a:pt x="3484089" y="1597296"/>
                    <a:pt x="3492766" y="1577609"/>
                  </a:cubicBezTo>
                  <a:cubicBezTo>
                    <a:pt x="3504382" y="1551181"/>
                    <a:pt x="3514763" y="1523913"/>
                    <a:pt x="3536759" y="1503573"/>
                  </a:cubicBezTo>
                  <a:cubicBezTo>
                    <a:pt x="3539325" y="1501194"/>
                    <a:pt x="3541004" y="1497625"/>
                    <a:pt x="3542403" y="1494313"/>
                  </a:cubicBezTo>
                  <a:cubicBezTo>
                    <a:pt x="3544130" y="1490254"/>
                    <a:pt x="3542100" y="1487642"/>
                    <a:pt x="3537855" y="1488458"/>
                  </a:cubicBezTo>
                  <a:cubicBezTo>
                    <a:pt x="3527825" y="1490394"/>
                    <a:pt x="3515952" y="1489858"/>
                    <a:pt x="3514272" y="1504506"/>
                  </a:cubicBezTo>
                  <a:cubicBezTo>
                    <a:pt x="3513923" y="1507562"/>
                    <a:pt x="3512220" y="1510734"/>
                    <a:pt x="3510401" y="1513323"/>
                  </a:cubicBezTo>
                  <a:cubicBezTo>
                    <a:pt x="3491810" y="1539845"/>
                    <a:pt x="3476158" y="1568512"/>
                    <a:pt x="3469954" y="1599932"/>
                  </a:cubicBezTo>
                  <a:cubicBezTo>
                    <a:pt x="3463609" y="1632121"/>
                    <a:pt x="3422066" y="1641288"/>
                    <a:pt x="3409237" y="1655260"/>
                  </a:cubicBezTo>
                  <a:cubicBezTo>
                    <a:pt x="3407091" y="1657593"/>
                    <a:pt x="3404478" y="1661092"/>
                    <a:pt x="3401259" y="1657710"/>
                  </a:cubicBezTo>
                  <a:cubicBezTo>
                    <a:pt x="3397504" y="1653744"/>
                    <a:pt x="3401400" y="1650339"/>
                    <a:pt x="3404385" y="1649126"/>
                  </a:cubicBezTo>
                  <a:cubicBezTo>
                    <a:pt x="3418007" y="1643621"/>
                    <a:pt x="3423256" y="1629975"/>
                    <a:pt x="3433216" y="1620692"/>
                  </a:cubicBezTo>
                  <a:cubicBezTo>
                    <a:pt x="3425565" y="1624144"/>
                    <a:pt x="3413762" y="1616237"/>
                    <a:pt x="3410123" y="1629579"/>
                  </a:cubicBezTo>
                  <a:cubicBezTo>
                    <a:pt x="3406788" y="1641895"/>
                    <a:pt x="3397177" y="1647586"/>
                    <a:pt x="3386471" y="1652205"/>
                  </a:cubicBezTo>
                  <a:cubicBezTo>
                    <a:pt x="3383928" y="1653301"/>
                    <a:pt x="3380616" y="1654001"/>
                    <a:pt x="3379100" y="1656007"/>
                  </a:cubicBezTo>
                  <a:cubicBezTo>
                    <a:pt x="3366551" y="1672451"/>
                    <a:pt x="3347797" y="1681432"/>
                    <a:pt x="3332122" y="1693958"/>
                  </a:cubicBezTo>
                  <a:cubicBezTo>
                    <a:pt x="3321696" y="1702285"/>
                    <a:pt x="3315234" y="1710986"/>
                    <a:pt x="3310569" y="1723068"/>
                  </a:cubicBezTo>
                  <a:cubicBezTo>
                    <a:pt x="3317707" y="1724118"/>
                    <a:pt x="3332006" y="1704338"/>
                    <a:pt x="3357477" y="1690902"/>
                  </a:cubicBezTo>
                  <a:cubicBezTo>
                    <a:pt x="3378307" y="1679916"/>
                    <a:pt x="3418824" y="1650665"/>
                    <a:pt x="3424842" y="1655773"/>
                  </a:cubicBezTo>
                  <a:cubicBezTo>
                    <a:pt x="3429367" y="1659622"/>
                    <a:pt x="3420783" y="1679239"/>
                    <a:pt x="3385655" y="1691439"/>
                  </a:cubicBezTo>
                  <a:cubicBezTo>
                    <a:pt x="3381526" y="1692885"/>
                    <a:pt x="3376977" y="1692675"/>
                    <a:pt x="3373642" y="1696454"/>
                  </a:cubicBezTo>
                  <a:cubicBezTo>
                    <a:pt x="3353255" y="1719546"/>
                    <a:pt x="3328040" y="1737507"/>
                    <a:pt x="3306651" y="1759573"/>
                  </a:cubicBezTo>
                  <a:cubicBezTo>
                    <a:pt x="3302265" y="1764075"/>
                    <a:pt x="3297133" y="1769160"/>
                    <a:pt x="3289903" y="1763772"/>
                  </a:cubicBezTo>
                  <a:cubicBezTo>
                    <a:pt x="3283115" y="1758733"/>
                    <a:pt x="3284188" y="1752925"/>
                    <a:pt x="3288247" y="1746790"/>
                  </a:cubicBezTo>
                  <a:cubicBezTo>
                    <a:pt x="3290859" y="1742825"/>
                    <a:pt x="3291302" y="1739723"/>
                    <a:pt x="3284981" y="1740399"/>
                  </a:cubicBezTo>
                  <a:cubicBezTo>
                    <a:pt x="3279849" y="1740936"/>
                    <a:pt x="3277167" y="1736597"/>
                    <a:pt x="3273225" y="1734754"/>
                  </a:cubicBezTo>
                  <a:cubicBezTo>
                    <a:pt x="3270659" y="1733541"/>
                    <a:pt x="3268046" y="1730812"/>
                    <a:pt x="3265667" y="1733215"/>
                  </a:cubicBezTo>
                  <a:cubicBezTo>
                    <a:pt x="3257176" y="1741822"/>
                    <a:pt x="3244604" y="1740772"/>
                    <a:pt x="3235064" y="1746767"/>
                  </a:cubicBezTo>
                  <a:cubicBezTo>
                    <a:pt x="3232708" y="1748260"/>
                    <a:pt x="3230492" y="1752669"/>
                    <a:pt x="3227063" y="1748423"/>
                  </a:cubicBezTo>
                  <a:cubicBezTo>
                    <a:pt x="3224007" y="1744621"/>
                    <a:pt x="3226737" y="1741962"/>
                    <a:pt x="3229209" y="1739000"/>
                  </a:cubicBezTo>
                  <a:cubicBezTo>
                    <a:pt x="3240219" y="1725657"/>
                    <a:pt x="3258389" y="1726637"/>
                    <a:pt x="3271615" y="1717657"/>
                  </a:cubicBezTo>
                  <a:cubicBezTo>
                    <a:pt x="3274297" y="1715837"/>
                    <a:pt x="3278683" y="1718100"/>
                    <a:pt x="3281342" y="1720992"/>
                  </a:cubicBezTo>
                  <a:cubicBezTo>
                    <a:pt x="3283091" y="1722905"/>
                    <a:pt x="3284071" y="1726800"/>
                    <a:pt x="3287733" y="1723745"/>
                  </a:cubicBezTo>
                  <a:cubicBezTo>
                    <a:pt x="3289856" y="1721972"/>
                    <a:pt x="3292655" y="1720129"/>
                    <a:pt x="3292445" y="1717027"/>
                  </a:cubicBezTo>
                  <a:cubicBezTo>
                    <a:pt x="3292188" y="1712992"/>
                    <a:pt x="3269003" y="1712222"/>
                    <a:pt x="3282928" y="1697247"/>
                  </a:cubicBezTo>
                  <a:cubicBezTo>
                    <a:pt x="3294218" y="1685094"/>
                    <a:pt x="3306557" y="1673711"/>
                    <a:pt x="3316330" y="1660462"/>
                  </a:cubicBezTo>
                  <a:cubicBezTo>
                    <a:pt x="3330979" y="1640589"/>
                    <a:pt x="3354211" y="1628762"/>
                    <a:pt x="3365734" y="1606346"/>
                  </a:cubicBezTo>
                  <a:cubicBezTo>
                    <a:pt x="3375298" y="1587779"/>
                    <a:pt x="3398274" y="1591651"/>
                    <a:pt x="3417797" y="1571101"/>
                  </a:cubicBezTo>
                  <a:cubicBezTo>
                    <a:pt x="3411266" y="1564453"/>
                    <a:pt x="3394588" y="1588549"/>
                    <a:pt x="3396711" y="1562401"/>
                  </a:cubicBezTo>
                  <a:cubicBezTo>
                    <a:pt x="3390530" y="1563217"/>
                    <a:pt x="3384558" y="1572198"/>
                    <a:pt x="3380336" y="1563404"/>
                  </a:cubicBezTo>
                  <a:cubicBezTo>
                    <a:pt x="3375461" y="1553257"/>
                    <a:pt x="3396244" y="1545326"/>
                    <a:pt x="3407627" y="1543390"/>
                  </a:cubicBezTo>
                  <a:cubicBezTo>
                    <a:pt x="3416421" y="1541897"/>
                    <a:pt x="3413529" y="1530281"/>
                    <a:pt x="3408327" y="1529302"/>
                  </a:cubicBezTo>
                  <a:cubicBezTo>
                    <a:pt x="3373619" y="1522794"/>
                    <a:pt x="3384815" y="1539145"/>
                    <a:pt x="3347797" y="1560791"/>
                  </a:cubicBezTo>
                  <a:cubicBezTo>
                    <a:pt x="3330582" y="1570868"/>
                    <a:pt x="3319690" y="1598556"/>
                    <a:pt x="3305671" y="1611781"/>
                  </a:cubicBezTo>
                  <a:cubicBezTo>
                    <a:pt x="3290416" y="1626196"/>
                    <a:pt x="3300609" y="1603991"/>
                    <a:pt x="3274834" y="1617939"/>
                  </a:cubicBezTo>
                  <a:cubicBezTo>
                    <a:pt x="3253468" y="1629485"/>
                    <a:pt x="3220415" y="1644554"/>
                    <a:pt x="3208309" y="1664964"/>
                  </a:cubicBezTo>
                  <a:cubicBezTo>
                    <a:pt x="3234690" y="1651272"/>
                    <a:pt x="3259742" y="1642874"/>
                    <a:pt x="3283698" y="1631865"/>
                  </a:cubicBezTo>
                  <a:cubicBezTo>
                    <a:pt x="3287756" y="1629999"/>
                    <a:pt x="3291862" y="1626103"/>
                    <a:pt x="3295991" y="1628506"/>
                  </a:cubicBezTo>
                  <a:cubicBezTo>
                    <a:pt x="3303968" y="1633148"/>
                    <a:pt x="3307817" y="1628436"/>
                    <a:pt x="3312039" y="1623234"/>
                  </a:cubicBezTo>
                  <a:cubicBezTo>
                    <a:pt x="3334525" y="1595477"/>
                    <a:pt x="3332519" y="1595033"/>
                    <a:pt x="3362609" y="1573994"/>
                  </a:cubicBezTo>
                  <a:cubicBezTo>
                    <a:pt x="3368883" y="1569608"/>
                    <a:pt x="3375741" y="1574670"/>
                    <a:pt x="3369793" y="1582041"/>
                  </a:cubicBezTo>
                  <a:cubicBezTo>
                    <a:pt x="3366761" y="1585796"/>
                    <a:pt x="3363309" y="1589295"/>
                    <a:pt x="3360043" y="1592724"/>
                  </a:cubicBezTo>
                  <a:cubicBezTo>
                    <a:pt x="3347773" y="1605507"/>
                    <a:pt x="3344135" y="1623724"/>
                    <a:pt x="3331842" y="1636273"/>
                  </a:cubicBezTo>
                  <a:cubicBezTo>
                    <a:pt x="3316214" y="1652228"/>
                    <a:pt x="3293261" y="1660159"/>
                    <a:pt x="3282368" y="1681455"/>
                  </a:cubicBezTo>
                  <a:cubicBezTo>
                    <a:pt x="3280805" y="1684534"/>
                    <a:pt x="3277050" y="1686144"/>
                    <a:pt x="3274064" y="1683438"/>
                  </a:cubicBezTo>
                  <a:cubicBezTo>
                    <a:pt x="3264221" y="1674481"/>
                    <a:pt x="3247310" y="1690062"/>
                    <a:pt x="3217989" y="1701515"/>
                  </a:cubicBezTo>
                  <a:cubicBezTo>
                    <a:pt x="3197976" y="1709329"/>
                    <a:pt x="3191771" y="1726497"/>
                    <a:pt x="3181694" y="1741705"/>
                  </a:cubicBezTo>
                  <a:cubicBezTo>
                    <a:pt x="3189439" y="1737903"/>
                    <a:pt x="3197043" y="1733775"/>
                    <a:pt x="3202594" y="1727780"/>
                  </a:cubicBezTo>
                  <a:cubicBezTo>
                    <a:pt x="3211948" y="1717657"/>
                    <a:pt x="3224917" y="1715277"/>
                    <a:pt x="3236393" y="1709726"/>
                  </a:cubicBezTo>
                  <a:cubicBezTo>
                    <a:pt x="3238959" y="1708490"/>
                    <a:pt x="3242621" y="1708396"/>
                    <a:pt x="3244208" y="1710939"/>
                  </a:cubicBezTo>
                  <a:cubicBezTo>
                    <a:pt x="3246284" y="1714298"/>
                    <a:pt x="3242318" y="1715417"/>
                    <a:pt x="3240522" y="1717377"/>
                  </a:cubicBezTo>
                  <a:cubicBezTo>
                    <a:pt x="3238189" y="1719919"/>
                    <a:pt x="3204064" y="1751036"/>
                    <a:pt x="3175956" y="1756657"/>
                  </a:cubicBezTo>
                  <a:cubicBezTo>
                    <a:pt x="3169612" y="1757917"/>
                    <a:pt x="3164573" y="1761556"/>
                    <a:pt x="3163524" y="1769790"/>
                  </a:cubicBezTo>
                  <a:cubicBezTo>
                    <a:pt x="3171478" y="1768274"/>
                    <a:pt x="3182044" y="1763515"/>
                    <a:pt x="3184704" y="1766291"/>
                  </a:cubicBezTo>
                  <a:cubicBezTo>
                    <a:pt x="3192331" y="1774245"/>
                    <a:pt x="3196716" y="1768320"/>
                    <a:pt x="3202338" y="1765591"/>
                  </a:cubicBezTo>
                  <a:cubicBezTo>
                    <a:pt x="3229699" y="1752389"/>
                    <a:pt x="3228323" y="1751619"/>
                    <a:pt x="3230608" y="1753998"/>
                  </a:cubicBezTo>
                  <a:cubicBezTo>
                    <a:pt x="3236510" y="1760039"/>
                    <a:pt x="3209989" y="1782432"/>
                    <a:pt x="3180435" y="1790340"/>
                  </a:cubicBezTo>
                  <a:cubicBezTo>
                    <a:pt x="3174323" y="1791972"/>
                    <a:pt x="3167746" y="1791879"/>
                    <a:pt x="3166463" y="1800160"/>
                  </a:cubicBezTo>
                  <a:cubicBezTo>
                    <a:pt x="3175327" y="1803915"/>
                    <a:pt x="3185753" y="1789640"/>
                    <a:pt x="3190022" y="1799740"/>
                  </a:cubicBezTo>
                  <a:cubicBezTo>
                    <a:pt x="3193031" y="1806831"/>
                    <a:pt x="3185263" y="1810073"/>
                    <a:pt x="3180318" y="1810656"/>
                  </a:cubicBezTo>
                  <a:cubicBezTo>
                    <a:pt x="3162101" y="1812849"/>
                    <a:pt x="3162101" y="1829993"/>
                    <a:pt x="3153937" y="1840770"/>
                  </a:cubicBezTo>
                  <a:cubicBezTo>
                    <a:pt x="3166136" y="1832209"/>
                    <a:pt x="3176656" y="1821526"/>
                    <a:pt x="3191538" y="1818097"/>
                  </a:cubicBezTo>
                  <a:cubicBezTo>
                    <a:pt x="3194407" y="1817444"/>
                    <a:pt x="3197369" y="1812942"/>
                    <a:pt x="3200028" y="1816698"/>
                  </a:cubicBezTo>
                  <a:cubicBezTo>
                    <a:pt x="3202384" y="1820033"/>
                    <a:pt x="3198559" y="1822459"/>
                    <a:pt x="3196226" y="1824535"/>
                  </a:cubicBezTo>
                  <a:cubicBezTo>
                    <a:pt x="3141784" y="1872959"/>
                    <a:pt x="3140758" y="1870720"/>
                    <a:pt x="3146240" y="1877041"/>
                  </a:cubicBezTo>
                  <a:cubicBezTo>
                    <a:pt x="3151115" y="1882663"/>
                    <a:pt x="3155966" y="1877858"/>
                    <a:pt x="3159792" y="1874569"/>
                  </a:cubicBezTo>
                  <a:cubicBezTo>
                    <a:pt x="3180855" y="1856398"/>
                    <a:pt x="3201965" y="1838274"/>
                    <a:pt x="3220462" y="1817351"/>
                  </a:cubicBezTo>
                  <a:cubicBezTo>
                    <a:pt x="3224101" y="1813245"/>
                    <a:pt x="3229536" y="1807624"/>
                    <a:pt x="3234644" y="1810260"/>
                  </a:cubicBezTo>
                  <a:cubicBezTo>
                    <a:pt x="3239122" y="1812569"/>
                    <a:pt x="3234994" y="1819054"/>
                    <a:pt x="3233991" y="1823672"/>
                  </a:cubicBezTo>
                  <a:cubicBezTo>
                    <a:pt x="3233758" y="1824768"/>
                    <a:pt x="3233827" y="1825958"/>
                    <a:pt x="3233758" y="1827264"/>
                  </a:cubicBezTo>
                  <a:cubicBezTo>
                    <a:pt x="3247077" y="1820500"/>
                    <a:pt x="3247030" y="1820476"/>
                    <a:pt x="3248826" y="1803285"/>
                  </a:cubicBezTo>
                  <a:cubicBezTo>
                    <a:pt x="3249479" y="1797151"/>
                    <a:pt x="3249992" y="1790083"/>
                    <a:pt x="3258343" y="1790293"/>
                  </a:cubicBezTo>
                  <a:cubicBezTo>
                    <a:pt x="3279919" y="1790829"/>
                    <a:pt x="3277260" y="1817281"/>
                    <a:pt x="3261749" y="1826611"/>
                  </a:cubicBezTo>
                  <a:cubicBezTo>
                    <a:pt x="3230212" y="1845598"/>
                    <a:pt x="3225267" y="1851010"/>
                    <a:pt x="3223214" y="1837061"/>
                  </a:cubicBezTo>
                  <a:cubicBezTo>
                    <a:pt x="3211038" y="1842822"/>
                    <a:pt x="3203924" y="1852339"/>
                    <a:pt x="3195667" y="1861180"/>
                  </a:cubicBezTo>
                  <a:cubicBezTo>
                    <a:pt x="3184400" y="1873239"/>
                    <a:pt x="3174883" y="1890314"/>
                    <a:pt x="3153867" y="1888634"/>
                  </a:cubicBezTo>
                  <a:cubicBezTo>
                    <a:pt x="3151208" y="1888424"/>
                    <a:pt x="3148409" y="1890244"/>
                    <a:pt x="3148316" y="1893999"/>
                  </a:cubicBezTo>
                  <a:cubicBezTo>
                    <a:pt x="3151254" y="1896915"/>
                    <a:pt x="3156269" y="1891457"/>
                    <a:pt x="3158905" y="1896798"/>
                  </a:cubicBezTo>
                  <a:cubicBezTo>
                    <a:pt x="3160608" y="1900250"/>
                    <a:pt x="3158999" y="1904962"/>
                    <a:pt x="3162614" y="1907341"/>
                  </a:cubicBezTo>
                  <a:cubicBezTo>
                    <a:pt x="3166953" y="1907295"/>
                    <a:pt x="3168889" y="1904332"/>
                    <a:pt x="3170778" y="1901883"/>
                  </a:cubicBezTo>
                  <a:cubicBezTo>
                    <a:pt x="3184913" y="1883409"/>
                    <a:pt x="3204414" y="1873309"/>
                    <a:pt x="3225850" y="1866288"/>
                  </a:cubicBezTo>
                  <a:cubicBezTo>
                    <a:pt x="3229606" y="1865052"/>
                    <a:pt x="3234644" y="1860084"/>
                    <a:pt x="3237536" y="1865308"/>
                  </a:cubicBezTo>
                  <a:cubicBezTo>
                    <a:pt x="3239729" y="1869297"/>
                    <a:pt x="3235297" y="1874569"/>
                    <a:pt x="3231402" y="1875852"/>
                  </a:cubicBezTo>
                  <a:cubicBezTo>
                    <a:pt x="3216030" y="1880913"/>
                    <a:pt x="3205603" y="1893299"/>
                    <a:pt x="3192191" y="1901230"/>
                  </a:cubicBezTo>
                  <a:cubicBezTo>
                    <a:pt x="3180178" y="1908344"/>
                    <a:pt x="3169192" y="1917465"/>
                    <a:pt x="3160375" y="1928568"/>
                  </a:cubicBezTo>
                  <a:cubicBezTo>
                    <a:pt x="3158579" y="1930830"/>
                    <a:pt x="3154217" y="1934073"/>
                    <a:pt x="3158415" y="1937898"/>
                  </a:cubicBezTo>
                  <a:cubicBezTo>
                    <a:pt x="3161425" y="1940650"/>
                    <a:pt x="3164457" y="1938248"/>
                    <a:pt x="3167396" y="1937035"/>
                  </a:cubicBezTo>
                  <a:cubicBezTo>
                    <a:pt x="3194197" y="1926002"/>
                    <a:pt x="3199142" y="1906898"/>
                    <a:pt x="3206723" y="1914922"/>
                  </a:cubicBezTo>
                  <a:cubicBezTo>
                    <a:pt x="3213791" y="1922410"/>
                    <a:pt x="3192518" y="1932393"/>
                    <a:pt x="3178872" y="1954903"/>
                  </a:cubicBezTo>
                  <a:cubicBezTo>
                    <a:pt x="3175886" y="1959824"/>
                    <a:pt x="3175000" y="1965166"/>
                    <a:pt x="3178522" y="1968105"/>
                  </a:cubicBezTo>
                  <a:cubicBezTo>
                    <a:pt x="3184424" y="1973027"/>
                    <a:pt x="3185193" y="1979814"/>
                    <a:pt x="3188342" y="1985716"/>
                  </a:cubicBezTo>
                  <a:cubicBezTo>
                    <a:pt x="3190232" y="1989261"/>
                    <a:pt x="3192074" y="1994673"/>
                    <a:pt x="3197300" y="1994230"/>
                  </a:cubicBezTo>
                  <a:cubicBezTo>
                    <a:pt x="3202991" y="1993763"/>
                    <a:pt x="3203971" y="1989588"/>
                    <a:pt x="3202501" y="1984480"/>
                  </a:cubicBezTo>
                  <a:cubicBezTo>
                    <a:pt x="3202291" y="1983733"/>
                    <a:pt x="3203481" y="1982334"/>
                    <a:pt x="3204344" y="1981564"/>
                  </a:cubicBezTo>
                  <a:cubicBezTo>
                    <a:pt x="3220602" y="1967055"/>
                    <a:pt x="3230958" y="1945992"/>
                    <a:pt x="3253094" y="1937991"/>
                  </a:cubicBezTo>
                  <a:cubicBezTo>
                    <a:pt x="3255357" y="1937175"/>
                    <a:pt x="3257386" y="1935169"/>
                    <a:pt x="3259766" y="1936755"/>
                  </a:cubicBezTo>
                  <a:cubicBezTo>
                    <a:pt x="3262868" y="1938808"/>
                    <a:pt x="3261515" y="1941817"/>
                    <a:pt x="3260559" y="1944429"/>
                  </a:cubicBezTo>
                  <a:cubicBezTo>
                    <a:pt x="3259136" y="1948301"/>
                    <a:pt x="3256827" y="1951380"/>
                    <a:pt x="3253235" y="1953806"/>
                  </a:cubicBezTo>
                  <a:cubicBezTo>
                    <a:pt x="3231425" y="1968385"/>
                    <a:pt x="3220438" y="1980351"/>
                    <a:pt x="3208962" y="2001531"/>
                  </a:cubicBezTo>
                  <a:cubicBezTo>
                    <a:pt x="3199422" y="2019118"/>
                    <a:pt x="3199632" y="2018955"/>
                    <a:pt x="3213441" y="2034607"/>
                  </a:cubicBezTo>
                  <a:cubicBezTo>
                    <a:pt x="3219459" y="2041441"/>
                    <a:pt x="3226830" y="2048462"/>
                    <a:pt x="3229302" y="2056696"/>
                  </a:cubicBezTo>
                  <a:cubicBezTo>
                    <a:pt x="3231821" y="2065093"/>
                    <a:pt x="3236627" y="2070668"/>
                    <a:pt x="3243251" y="2071088"/>
                  </a:cubicBezTo>
                  <a:cubicBezTo>
                    <a:pt x="3249596" y="2071485"/>
                    <a:pt x="3252791" y="2063157"/>
                    <a:pt x="3255194" y="2057512"/>
                  </a:cubicBezTo>
                  <a:cubicBezTo>
                    <a:pt x="3270379" y="2021871"/>
                    <a:pt x="3279663" y="2024926"/>
                    <a:pt x="3316167" y="1987442"/>
                  </a:cubicBezTo>
                  <a:cubicBezTo>
                    <a:pt x="3325404" y="1977948"/>
                    <a:pt x="3327061" y="1977225"/>
                    <a:pt x="3329463" y="1979441"/>
                  </a:cubicBezTo>
                  <a:cubicBezTo>
                    <a:pt x="3333848" y="1983500"/>
                    <a:pt x="3317357" y="2005496"/>
                    <a:pt x="3314884" y="2012727"/>
                  </a:cubicBezTo>
                  <a:cubicBezTo>
                    <a:pt x="3308283" y="2032087"/>
                    <a:pt x="3289786" y="2022524"/>
                    <a:pt x="3278893" y="2046573"/>
                  </a:cubicBezTo>
                  <a:cubicBezTo>
                    <a:pt x="3269586" y="2067123"/>
                    <a:pt x="3252138" y="2081934"/>
                    <a:pt x="3241385" y="2101388"/>
                  </a:cubicBezTo>
                  <a:cubicBezTo>
                    <a:pt x="3237816" y="2107873"/>
                    <a:pt x="3231332" y="2108666"/>
                    <a:pt x="3227436" y="2103207"/>
                  </a:cubicBezTo>
                  <a:cubicBezTo>
                    <a:pt x="3221162" y="2094390"/>
                    <a:pt x="3210548" y="2091125"/>
                    <a:pt x="3204367" y="2081608"/>
                  </a:cubicBezTo>
                  <a:cubicBezTo>
                    <a:pt x="3201008" y="2093154"/>
                    <a:pt x="3189462" y="2095697"/>
                    <a:pt x="3184191" y="2104327"/>
                  </a:cubicBezTo>
                  <a:cubicBezTo>
                    <a:pt x="3174487" y="2120259"/>
                    <a:pt x="3160981" y="2130452"/>
                    <a:pt x="3141458" y="2131828"/>
                  </a:cubicBezTo>
                  <a:cubicBezTo>
                    <a:pt x="3133130" y="2132411"/>
                    <a:pt x="3133154" y="2141345"/>
                    <a:pt x="3133760" y="2146197"/>
                  </a:cubicBezTo>
                  <a:cubicBezTo>
                    <a:pt x="3134740" y="2154034"/>
                    <a:pt x="3140431" y="2147923"/>
                    <a:pt x="3144117" y="2147317"/>
                  </a:cubicBezTo>
                  <a:cubicBezTo>
                    <a:pt x="3148082" y="2146640"/>
                    <a:pt x="3154404" y="2141718"/>
                    <a:pt x="3157622" y="2145940"/>
                  </a:cubicBezTo>
                  <a:cubicBezTo>
                    <a:pt x="3168189" y="2159819"/>
                    <a:pt x="3132944" y="2163458"/>
                    <a:pt x="3161401" y="2179973"/>
                  </a:cubicBezTo>
                  <a:cubicBezTo>
                    <a:pt x="3182208" y="2192055"/>
                    <a:pt x="3178825" y="2216081"/>
                    <a:pt x="3231518" y="2232339"/>
                  </a:cubicBezTo>
                  <a:cubicBezTo>
                    <a:pt x="3233034" y="2225854"/>
                    <a:pt x="3229162" y="2223405"/>
                    <a:pt x="3224987" y="2220536"/>
                  </a:cubicBezTo>
                  <a:cubicBezTo>
                    <a:pt x="3219016" y="2216407"/>
                    <a:pt x="3221302" y="2211276"/>
                    <a:pt x="3224917" y="2206960"/>
                  </a:cubicBezTo>
                  <a:cubicBezTo>
                    <a:pt x="3227996" y="2203322"/>
                    <a:pt x="3230608" y="2196837"/>
                    <a:pt x="3237070" y="2203531"/>
                  </a:cubicBezTo>
                  <a:cubicBezTo>
                    <a:pt x="3242295" y="2208943"/>
                    <a:pt x="3242575" y="2203438"/>
                    <a:pt x="3243624" y="2200149"/>
                  </a:cubicBezTo>
                  <a:cubicBezTo>
                    <a:pt x="3251229" y="2176264"/>
                    <a:pt x="3268256" y="2159656"/>
                    <a:pt x="3287570" y="2145427"/>
                  </a:cubicBezTo>
                  <a:cubicBezTo>
                    <a:pt x="3292888" y="2141508"/>
                    <a:pt x="3298463" y="2138383"/>
                    <a:pt x="3301192" y="2132411"/>
                  </a:cubicBezTo>
                  <a:cubicBezTo>
                    <a:pt x="3309473" y="2114381"/>
                    <a:pt x="3326174" y="2104327"/>
                    <a:pt x="3339470" y="2091055"/>
                  </a:cubicBezTo>
                  <a:cubicBezTo>
                    <a:pt x="3344158" y="2086366"/>
                    <a:pt x="3348777" y="2090938"/>
                    <a:pt x="3347517" y="2094157"/>
                  </a:cubicBezTo>
                  <a:cubicBezTo>
                    <a:pt x="3343482" y="2104420"/>
                    <a:pt x="3342642" y="2116480"/>
                    <a:pt x="3330769" y="2122335"/>
                  </a:cubicBezTo>
                  <a:cubicBezTo>
                    <a:pt x="3322722" y="2126323"/>
                    <a:pt x="3316914" y="2132901"/>
                    <a:pt x="3313415" y="2141625"/>
                  </a:cubicBezTo>
                  <a:cubicBezTo>
                    <a:pt x="3335924" y="2134091"/>
                    <a:pt x="3348334" y="2114054"/>
                    <a:pt x="3366574" y="2099965"/>
                  </a:cubicBezTo>
                  <a:cubicBezTo>
                    <a:pt x="3353512" y="2094484"/>
                    <a:pt x="3353885" y="2094647"/>
                    <a:pt x="3358993" y="2083917"/>
                  </a:cubicBezTo>
                  <a:cubicBezTo>
                    <a:pt x="3367974" y="2065117"/>
                    <a:pt x="3385468" y="2055203"/>
                    <a:pt x="3400816" y="2043050"/>
                  </a:cubicBezTo>
                  <a:cubicBezTo>
                    <a:pt x="3402496" y="2041721"/>
                    <a:pt x="3405062" y="2039762"/>
                    <a:pt x="3407347" y="2041884"/>
                  </a:cubicBezTo>
                  <a:cubicBezTo>
                    <a:pt x="3409610" y="2043984"/>
                    <a:pt x="3407837" y="2046479"/>
                    <a:pt x="3406764" y="2048532"/>
                  </a:cubicBezTo>
                  <a:cubicBezTo>
                    <a:pt x="3399883" y="2061688"/>
                    <a:pt x="3394145" y="2075683"/>
                    <a:pt x="3381619" y="2084967"/>
                  </a:cubicBezTo>
                  <a:cubicBezTo>
                    <a:pt x="3378540" y="2087253"/>
                    <a:pt x="3375438" y="2090915"/>
                    <a:pt x="3377397" y="2094204"/>
                  </a:cubicBezTo>
                  <a:cubicBezTo>
                    <a:pt x="3382739" y="2103161"/>
                    <a:pt x="3376767" y="2109622"/>
                    <a:pt x="3373619" y="2116690"/>
                  </a:cubicBezTo>
                  <a:cubicBezTo>
                    <a:pt x="3351459" y="2166537"/>
                    <a:pt x="3317590" y="2158560"/>
                    <a:pt x="3311572" y="2172415"/>
                  </a:cubicBezTo>
                  <a:cubicBezTo>
                    <a:pt x="3303035" y="2192032"/>
                    <a:pt x="3288060" y="2198680"/>
                    <a:pt x="3286147" y="2211252"/>
                  </a:cubicBezTo>
                  <a:cubicBezTo>
                    <a:pt x="3298346" y="2205701"/>
                    <a:pt x="3307770" y="2197840"/>
                    <a:pt x="3316657" y="2188930"/>
                  </a:cubicBezTo>
                  <a:cubicBezTo>
                    <a:pt x="3322675" y="2182888"/>
                    <a:pt x="3326897" y="2173978"/>
                    <a:pt x="3333615" y="2170316"/>
                  </a:cubicBezTo>
                  <a:cubicBezTo>
                    <a:pt x="3360883" y="2155434"/>
                    <a:pt x="3378120" y="2127723"/>
                    <a:pt x="3406484" y="2114544"/>
                  </a:cubicBezTo>
                  <a:cubicBezTo>
                    <a:pt x="3408164" y="2113751"/>
                    <a:pt x="3409517" y="2111791"/>
                    <a:pt x="3410520" y="2110089"/>
                  </a:cubicBezTo>
                  <a:cubicBezTo>
                    <a:pt x="3419010" y="2095906"/>
                    <a:pt x="3436528" y="2091708"/>
                    <a:pt x="3445648" y="2078202"/>
                  </a:cubicBezTo>
                  <a:cubicBezTo>
                    <a:pt x="3446651" y="2076709"/>
                    <a:pt x="3449077" y="2076103"/>
                    <a:pt x="3450920" y="2075287"/>
                  </a:cubicBezTo>
                  <a:cubicBezTo>
                    <a:pt x="3452833" y="2074424"/>
                    <a:pt x="3454979" y="2073840"/>
                    <a:pt x="3455888" y="2076546"/>
                  </a:cubicBezTo>
                  <a:cubicBezTo>
                    <a:pt x="3460484" y="2090472"/>
                    <a:pt x="3464356" y="2077246"/>
                    <a:pt x="3465359" y="2075473"/>
                  </a:cubicBezTo>
                  <a:cubicBezTo>
                    <a:pt x="3472893" y="2062154"/>
                    <a:pt x="3485442" y="2053430"/>
                    <a:pt x="3494889" y="2041931"/>
                  </a:cubicBezTo>
                  <a:cubicBezTo>
                    <a:pt x="3497012" y="2039342"/>
                    <a:pt x="3500977" y="2034327"/>
                    <a:pt x="3503519" y="2036916"/>
                  </a:cubicBezTo>
                  <a:cubicBezTo>
                    <a:pt x="3513106" y="2046666"/>
                    <a:pt x="3515905" y="2036309"/>
                    <a:pt x="3521014" y="2032157"/>
                  </a:cubicBezTo>
                  <a:cubicBezTo>
                    <a:pt x="3528991" y="2025673"/>
                    <a:pt x="3544853" y="1995209"/>
                    <a:pt x="3553366" y="2004260"/>
                  </a:cubicBezTo>
                  <a:cubicBezTo>
                    <a:pt x="3558358" y="2009578"/>
                    <a:pt x="3551501" y="2019561"/>
                    <a:pt x="3549168" y="2021451"/>
                  </a:cubicBezTo>
                  <a:cubicBezTo>
                    <a:pt x="3537249" y="2031084"/>
                    <a:pt x="3522250" y="2036286"/>
                    <a:pt x="3511450" y="2047622"/>
                  </a:cubicBezTo>
                  <a:cubicBezTo>
                    <a:pt x="3510634" y="2048485"/>
                    <a:pt x="3508068" y="2048882"/>
                    <a:pt x="3507112" y="2048275"/>
                  </a:cubicBezTo>
                  <a:cubicBezTo>
                    <a:pt x="3491227" y="2037989"/>
                    <a:pt x="3499344" y="2079322"/>
                    <a:pt x="3454302" y="2087906"/>
                  </a:cubicBezTo>
                  <a:cubicBezTo>
                    <a:pt x="3454302" y="2087906"/>
                    <a:pt x="3428924" y="2115407"/>
                    <a:pt x="3418007" y="2125250"/>
                  </a:cubicBezTo>
                  <a:cubicBezTo>
                    <a:pt x="3398181" y="2143118"/>
                    <a:pt x="3377654" y="2159842"/>
                    <a:pt x="3355798" y="2174654"/>
                  </a:cubicBezTo>
                  <a:cubicBezTo>
                    <a:pt x="3345954" y="2181325"/>
                    <a:pt x="3334641" y="2185291"/>
                    <a:pt x="3328507" y="2196534"/>
                  </a:cubicBezTo>
                  <a:cubicBezTo>
                    <a:pt x="3321882" y="2208710"/>
                    <a:pt x="3310569" y="2216640"/>
                    <a:pt x="3299186" y="2222915"/>
                  </a:cubicBezTo>
                  <a:cubicBezTo>
                    <a:pt x="3280712" y="2233132"/>
                    <a:pt x="3273691" y="2251443"/>
                    <a:pt x="3262635" y="2267257"/>
                  </a:cubicBezTo>
                  <a:cubicBezTo>
                    <a:pt x="3267743" y="2261029"/>
                    <a:pt x="3276770" y="2261356"/>
                    <a:pt x="3281575" y="2254965"/>
                  </a:cubicBezTo>
                  <a:cubicBezTo>
                    <a:pt x="3291955" y="2241203"/>
                    <a:pt x="3302078" y="2227020"/>
                    <a:pt x="3319899" y="2221679"/>
                  </a:cubicBezTo>
                  <a:cubicBezTo>
                    <a:pt x="3321672" y="2221142"/>
                    <a:pt x="3323562" y="2219603"/>
                    <a:pt x="3324494" y="2217993"/>
                  </a:cubicBezTo>
                  <a:cubicBezTo>
                    <a:pt x="3332658" y="2204091"/>
                    <a:pt x="3371963" y="2182258"/>
                    <a:pt x="3380663" y="2168916"/>
                  </a:cubicBezTo>
                  <a:cubicBezTo>
                    <a:pt x="3385305" y="2161802"/>
                    <a:pt x="3397387" y="2164508"/>
                    <a:pt x="3392466" y="2175984"/>
                  </a:cubicBezTo>
                  <a:cubicBezTo>
                    <a:pt x="3383928" y="2195881"/>
                    <a:pt x="3344345" y="2232992"/>
                    <a:pt x="3309356" y="2245005"/>
                  </a:cubicBezTo>
                  <a:cubicBezTo>
                    <a:pt x="3306137" y="2246101"/>
                    <a:pt x="3305041" y="2248620"/>
                    <a:pt x="3303968" y="2251116"/>
                  </a:cubicBezTo>
                  <a:cubicBezTo>
                    <a:pt x="3296504" y="2268260"/>
                    <a:pt x="3283768" y="2281183"/>
                    <a:pt x="3270146" y="2293359"/>
                  </a:cubicBezTo>
                  <a:cubicBezTo>
                    <a:pt x="3266204" y="2296904"/>
                    <a:pt x="3263568" y="2300940"/>
                    <a:pt x="3262938" y="2306981"/>
                  </a:cubicBezTo>
                  <a:cubicBezTo>
                    <a:pt x="3277773" y="2297534"/>
                    <a:pt x="3289133" y="2285848"/>
                    <a:pt x="3300329" y="2273462"/>
                  </a:cubicBezTo>
                  <a:cubicBezTo>
                    <a:pt x="3314348" y="2257927"/>
                    <a:pt x="3335201" y="2250346"/>
                    <a:pt x="3349733" y="2234905"/>
                  </a:cubicBezTo>
                  <a:cubicBezTo>
                    <a:pt x="3351553" y="2232968"/>
                    <a:pt x="3354608" y="2232012"/>
                    <a:pt x="3357291" y="2231149"/>
                  </a:cubicBezTo>
                  <a:cubicBezTo>
                    <a:pt x="3378844" y="2224151"/>
                    <a:pt x="3394052" y="2208430"/>
                    <a:pt x="3408257" y="2192219"/>
                  </a:cubicBezTo>
                  <a:cubicBezTo>
                    <a:pt x="3418707" y="2180299"/>
                    <a:pt x="3431536" y="2171132"/>
                    <a:pt x="3442056" y="2159446"/>
                  </a:cubicBezTo>
                  <a:cubicBezTo>
                    <a:pt x="3444715" y="2156507"/>
                    <a:pt x="3448564" y="2154804"/>
                    <a:pt x="3451527" y="2158420"/>
                  </a:cubicBezTo>
                  <a:cubicBezTo>
                    <a:pt x="3454186" y="2161662"/>
                    <a:pt x="3450663" y="2164298"/>
                    <a:pt x="3448751" y="2166770"/>
                  </a:cubicBezTo>
                  <a:cubicBezTo>
                    <a:pt x="3441380" y="2176264"/>
                    <a:pt x="3434335" y="2185967"/>
                    <a:pt x="3425705" y="2194458"/>
                  </a:cubicBezTo>
                  <a:cubicBezTo>
                    <a:pt x="3380406" y="2238940"/>
                    <a:pt x="3376558" y="2228607"/>
                    <a:pt x="3349453" y="2257810"/>
                  </a:cubicBezTo>
                  <a:cubicBezTo>
                    <a:pt x="3340683" y="2267257"/>
                    <a:pt x="3334408" y="2283935"/>
                    <a:pt x="3315608" y="2277591"/>
                  </a:cubicBezTo>
                  <a:cubicBezTo>
                    <a:pt x="3314581" y="2277241"/>
                    <a:pt x="3312062" y="2279573"/>
                    <a:pt x="3311106" y="2281183"/>
                  </a:cubicBezTo>
                  <a:cubicBezTo>
                    <a:pt x="3305274" y="2290886"/>
                    <a:pt x="3301169" y="2301569"/>
                    <a:pt x="3293728" y="2310340"/>
                  </a:cubicBezTo>
                  <a:cubicBezTo>
                    <a:pt x="3292165" y="2312183"/>
                    <a:pt x="3292188" y="2315332"/>
                    <a:pt x="3294451" y="2316941"/>
                  </a:cubicBezTo>
                  <a:cubicBezTo>
                    <a:pt x="3298650" y="2319903"/>
                    <a:pt x="3298533" y="2315402"/>
                    <a:pt x="3316750" y="2300217"/>
                  </a:cubicBezTo>
                  <a:cubicBezTo>
                    <a:pt x="3327200" y="2291516"/>
                    <a:pt x="3339376" y="2285288"/>
                    <a:pt x="3347960" y="2273812"/>
                  </a:cubicBezTo>
                  <a:cubicBezTo>
                    <a:pt x="3354608" y="2264948"/>
                    <a:pt x="3364358" y="2258300"/>
                    <a:pt x="3373082" y="2251116"/>
                  </a:cubicBezTo>
                  <a:cubicBezTo>
                    <a:pt x="3380593" y="2244935"/>
                    <a:pt x="3385468" y="2234181"/>
                    <a:pt x="3398017" y="2236047"/>
                  </a:cubicBezTo>
                  <a:cubicBezTo>
                    <a:pt x="3399137" y="2236211"/>
                    <a:pt x="3400490" y="2234088"/>
                    <a:pt x="3401889" y="2233318"/>
                  </a:cubicBezTo>
                  <a:cubicBezTo>
                    <a:pt x="3414625" y="2226111"/>
                    <a:pt x="3420433" y="2211112"/>
                    <a:pt x="3434195" y="2204908"/>
                  </a:cubicBezTo>
                  <a:cubicBezTo>
                    <a:pt x="3440377" y="2202132"/>
                    <a:pt x="3446208" y="2198353"/>
                    <a:pt x="3451736" y="2194364"/>
                  </a:cubicBezTo>
                  <a:cubicBezTo>
                    <a:pt x="3454652" y="2192242"/>
                    <a:pt x="3456798" y="2188860"/>
                    <a:pt x="3460927" y="2189699"/>
                  </a:cubicBezTo>
                  <a:cubicBezTo>
                    <a:pt x="3463283" y="2190166"/>
                    <a:pt x="3463656" y="2192568"/>
                    <a:pt x="3463353" y="2194598"/>
                  </a:cubicBezTo>
                  <a:cubicBezTo>
                    <a:pt x="3462723" y="2198983"/>
                    <a:pt x="3460297" y="2202575"/>
                    <a:pt x="3455888" y="2203135"/>
                  </a:cubicBezTo>
                  <a:cubicBezTo>
                    <a:pt x="3447445" y="2204231"/>
                    <a:pt x="3442756" y="2209993"/>
                    <a:pt x="3437298" y="2215544"/>
                  </a:cubicBezTo>
                  <a:cubicBezTo>
                    <a:pt x="3428294" y="2224711"/>
                    <a:pt x="3421506" y="2239616"/>
                    <a:pt x="3408840" y="2240783"/>
                  </a:cubicBezTo>
                  <a:cubicBezTo>
                    <a:pt x="3392139" y="2242322"/>
                    <a:pt x="3387684" y="2254568"/>
                    <a:pt x="3379287" y="2263968"/>
                  </a:cubicBezTo>
                  <a:cubicBezTo>
                    <a:pt x="3332006" y="2316755"/>
                    <a:pt x="3339353" y="2302922"/>
                    <a:pt x="3312598" y="2330423"/>
                  </a:cubicBezTo>
                  <a:cubicBezTo>
                    <a:pt x="3277190" y="2366835"/>
                    <a:pt x="3281785" y="2347404"/>
                    <a:pt x="3269213" y="2365225"/>
                  </a:cubicBezTo>
                  <a:cubicBezTo>
                    <a:pt x="3262238" y="2375115"/>
                    <a:pt x="3261982" y="2389647"/>
                    <a:pt x="3250879" y="2396178"/>
                  </a:cubicBezTo>
                  <a:cubicBezTo>
                    <a:pt x="3234084" y="2406022"/>
                    <a:pt x="3227623" y="2423446"/>
                    <a:pt x="3216613" y="2437558"/>
                  </a:cubicBezTo>
                  <a:cubicBezTo>
                    <a:pt x="3229466" y="2438655"/>
                    <a:pt x="3236650" y="2430724"/>
                    <a:pt x="3241385" y="2421347"/>
                  </a:cubicBezTo>
                  <a:cubicBezTo>
                    <a:pt x="3263405" y="2377751"/>
                    <a:pt x="3334944" y="2321373"/>
                    <a:pt x="3346397" y="2313116"/>
                  </a:cubicBezTo>
                  <a:cubicBezTo>
                    <a:pt x="3372149" y="2294572"/>
                    <a:pt x="3398111" y="2269450"/>
                    <a:pt x="3426405" y="2245634"/>
                  </a:cubicBezTo>
                  <a:cubicBezTo>
                    <a:pt x="3435945" y="2237610"/>
                    <a:pt x="3451736" y="2241319"/>
                    <a:pt x="3459247" y="2228583"/>
                  </a:cubicBezTo>
                  <a:cubicBezTo>
                    <a:pt x="3460857" y="2225854"/>
                    <a:pt x="3464425" y="2222705"/>
                    <a:pt x="3468158" y="2227230"/>
                  </a:cubicBezTo>
                  <a:cubicBezTo>
                    <a:pt x="3471610" y="2231429"/>
                    <a:pt x="3470397" y="2235908"/>
                    <a:pt x="3466175" y="2237260"/>
                  </a:cubicBezTo>
                  <a:cubicBezTo>
                    <a:pt x="3451527" y="2241972"/>
                    <a:pt x="3444156" y="2255571"/>
                    <a:pt x="3432493" y="2263992"/>
                  </a:cubicBezTo>
                  <a:cubicBezTo>
                    <a:pt x="3421576" y="2271853"/>
                    <a:pt x="3407418" y="2271339"/>
                    <a:pt x="3397597" y="2283305"/>
                  </a:cubicBezTo>
                  <a:cubicBezTo>
                    <a:pt x="3386844" y="2296391"/>
                    <a:pt x="3375041" y="2309150"/>
                    <a:pt x="3359506" y="2318970"/>
                  </a:cubicBezTo>
                  <a:cubicBezTo>
                    <a:pt x="3344858" y="2328231"/>
                    <a:pt x="3332052" y="2342693"/>
                    <a:pt x="3320366" y="2356571"/>
                  </a:cubicBezTo>
                  <a:cubicBezTo>
                    <a:pt x="3312272" y="2366182"/>
                    <a:pt x="3298860" y="2370030"/>
                    <a:pt x="3293821" y="2382626"/>
                  </a:cubicBezTo>
                  <a:cubicBezTo>
                    <a:pt x="3287267" y="2399024"/>
                    <a:pt x="3266740" y="2399094"/>
                    <a:pt x="3264501" y="2421744"/>
                  </a:cubicBezTo>
                  <a:cubicBezTo>
                    <a:pt x="3273738" y="2415586"/>
                    <a:pt x="3280969" y="2410500"/>
                    <a:pt x="3288456" y="2405859"/>
                  </a:cubicBezTo>
                  <a:cubicBezTo>
                    <a:pt x="3305507" y="2395269"/>
                    <a:pt x="3304854" y="2371337"/>
                    <a:pt x="3319503" y="2383746"/>
                  </a:cubicBezTo>
                  <a:cubicBezTo>
                    <a:pt x="3330723" y="2393263"/>
                    <a:pt x="3300119" y="2403923"/>
                    <a:pt x="3291186" y="2424683"/>
                  </a:cubicBezTo>
                  <a:cubicBezTo>
                    <a:pt x="3294848" y="2423540"/>
                    <a:pt x="3297390" y="2422653"/>
                    <a:pt x="3300002" y="2421953"/>
                  </a:cubicBezTo>
                  <a:cubicBezTo>
                    <a:pt x="3311875" y="2418805"/>
                    <a:pt x="3316401" y="2406092"/>
                    <a:pt x="3326337" y="2401100"/>
                  </a:cubicBezTo>
                  <a:cubicBezTo>
                    <a:pt x="3350689" y="2388901"/>
                    <a:pt x="3369560" y="2369680"/>
                    <a:pt x="3390810" y="2353516"/>
                  </a:cubicBezTo>
                  <a:cubicBezTo>
                    <a:pt x="3394099" y="2351020"/>
                    <a:pt x="3398017" y="2345632"/>
                    <a:pt x="3402123" y="2349574"/>
                  </a:cubicBezTo>
                  <a:cubicBezTo>
                    <a:pt x="3407231" y="2354472"/>
                    <a:pt x="3401586" y="2358111"/>
                    <a:pt x="3398064" y="2361213"/>
                  </a:cubicBezTo>
                  <a:cubicBezTo>
                    <a:pt x="3380313" y="2376935"/>
                    <a:pt x="3364405" y="2394663"/>
                    <a:pt x="3343295" y="2406675"/>
                  </a:cubicBezTo>
                  <a:cubicBezTo>
                    <a:pt x="3326570" y="2416192"/>
                    <a:pt x="3317077" y="2436229"/>
                    <a:pt x="3296154" y="2440404"/>
                  </a:cubicBezTo>
                  <a:cubicBezTo>
                    <a:pt x="3296154" y="2440404"/>
                    <a:pt x="3278426" y="2461957"/>
                    <a:pt x="3238703" y="2502147"/>
                  </a:cubicBezTo>
                  <a:cubicBezTo>
                    <a:pt x="3235274" y="2505623"/>
                    <a:pt x="3230912" y="2508655"/>
                    <a:pt x="3229419" y="2514813"/>
                  </a:cubicBezTo>
                  <a:cubicBezTo>
                    <a:pt x="3241198" y="2512807"/>
                    <a:pt x="3246820" y="2495523"/>
                    <a:pt x="3255241" y="2494077"/>
                  </a:cubicBezTo>
                  <a:cubicBezTo>
                    <a:pt x="3266530" y="2492164"/>
                    <a:pt x="3272268" y="2484140"/>
                    <a:pt x="3278193" y="2475836"/>
                  </a:cubicBezTo>
                  <a:cubicBezTo>
                    <a:pt x="3294521" y="2452883"/>
                    <a:pt x="3317194" y="2436602"/>
                    <a:pt x="3338607" y="2419038"/>
                  </a:cubicBezTo>
                  <a:cubicBezTo>
                    <a:pt x="3342805" y="2415609"/>
                    <a:pt x="3363029" y="2404156"/>
                    <a:pt x="3359156" y="2414443"/>
                  </a:cubicBezTo>
                  <a:cubicBezTo>
                    <a:pt x="3357244" y="2419504"/>
                    <a:pt x="3356428" y="2426035"/>
                    <a:pt x="3350853" y="2428834"/>
                  </a:cubicBezTo>
                  <a:cubicBezTo>
                    <a:pt x="3339096" y="2434736"/>
                    <a:pt x="3332938" y="2444626"/>
                    <a:pt x="3329650" y="2456802"/>
                  </a:cubicBezTo>
                  <a:cubicBezTo>
                    <a:pt x="3328903" y="2459555"/>
                    <a:pt x="3324798" y="2462937"/>
                    <a:pt x="3329650" y="2464943"/>
                  </a:cubicBezTo>
                  <a:cubicBezTo>
                    <a:pt x="3334641" y="2467019"/>
                    <a:pt x="3336740" y="2463730"/>
                    <a:pt x="3337580" y="2458855"/>
                  </a:cubicBezTo>
                  <a:cubicBezTo>
                    <a:pt x="3339726" y="2446562"/>
                    <a:pt x="3362562" y="2436672"/>
                    <a:pt x="3372476" y="2450994"/>
                  </a:cubicBezTo>
                  <a:cubicBezTo>
                    <a:pt x="3375928" y="2455986"/>
                    <a:pt x="3365245" y="2463240"/>
                    <a:pt x="3353838" y="2470914"/>
                  </a:cubicBezTo>
                  <a:cubicBezTo>
                    <a:pt x="3350479" y="2473177"/>
                    <a:pt x="3346677" y="2474903"/>
                    <a:pt x="3346374" y="2479824"/>
                  </a:cubicBezTo>
                  <a:cubicBezTo>
                    <a:pt x="3355774" y="2486402"/>
                    <a:pt x="3360766" y="2470797"/>
                    <a:pt x="3363542" y="2480501"/>
                  </a:cubicBezTo>
                  <a:cubicBezTo>
                    <a:pt x="3365525" y="2487405"/>
                    <a:pt x="3373082" y="2481434"/>
                    <a:pt x="3372149" y="2476955"/>
                  </a:cubicBezTo>
                  <a:cubicBezTo>
                    <a:pt x="3368230" y="2458248"/>
                    <a:pt x="3386541" y="2450387"/>
                    <a:pt x="3392162" y="2436229"/>
                  </a:cubicBezTo>
                  <a:cubicBezTo>
                    <a:pt x="3394495" y="2430374"/>
                    <a:pt x="3403475" y="2427762"/>
                    <a:pt x="3398250" y="2418315"/>
                  </a:cubicBezTo>
                  <a:cubicBezTo>
                    <a:pt x="3394542" y="2411597"/>
                    <a:pt x="3405971" y="2412063"/>
                    <a:pt x="3460903" y="2374252"/>
                  </a:cubicBezTo>
                  <a:cubicBezTo>
                    <a:pt x="3462839" y="2372923"/>
                    <a:pt x="3467248" y="2371733"/>
                    <a:pt x="3463749" y="2368118"/>
                  </a:cubicBezTo>
                  <a:cubicBezTo>
                    <a:pt x="3461370" y="2365645"/>
                    <a:pt x="3457544" y="2366718"/>
                    <a:pt x="3456308" y="2369167"/>
                  </a:cubicBezTo>
                  <a:cubicBezTo>
                    <a:pt x="3450430" y="2380807"/>
                    <a:pt x="3437111" y="2380270"/>
                    <a:pt x="3428294" y="2387012"/>
                  </a:cubicBezTo>
                  <a:cubicBezTo>
                    <a:pt x="3425005" y="2389531"/>
                    <a:pt x="3420830" y="2391910"/>
                    <a:pt x="3417587" y="2387618"/>
                  </a:cubicBezTo>
                  <a:cubicBezTo>
                    <a:pt x="3414952" y="2384119"/>
                    <a:pt x="3415208" y="2378078"/>
                    <a:pt x="3418707" y="2376608"/>
                  </a:cubicBezTo>
                  <a:cubicBezTo>
                    <a:pt x="3434102" y="2370124"/>
                    <a:pt x="3433099" y="2355079"/>
                    <a:pt x="3439047" y="2343253"/>
                  </a:cubicBezTo>
                  <a:cubicBezTo>
                    <a:pt x="3445578" y="2330307"/>
                    <a:pt x="3455678" y="2317501"/>
                    <a:pt x="3471027" y="2312299"/>
                  </a:cubicBezTo>
                  <a:cubicBezTo>
                    <a:pt x="3476228" y="2310526"/>
                    <a:pt x="3483179" y="2303529"/>
                    <a:pt x="3486818" y="2309360"/>
                  </a:cubicBezTo>
                  <a:cubicBezTo>
                    <a:pt x="3490760" y="2315705"/>
                    <a:pt x="3475389" y="2320417"/>
                    <a:pt x="3473966" y="2322959"/>
                  </a:cubicBezTo>
                  <a:cubicBezTo>
                    <a:pt x="3472076" y="2326388"/>
                    <a:pt x="3468298" y="2330283"/>
                    <a:pt x="3471190" y="2333876"/>
                  </a:cubicBezTo>
                  <a:cubicBezTo>
                    <a:pt x="3474269" y="2337678"/>
                    <a:pt x="3477698" y="2333292"/>
                    <a:pt x="3480660" y="2331753"/>
                  </a:cubicBezTo>
                  <a:cubicBezTo>
                    <a:pt x="3484276" y="2329864"/>
                    <a:pt x="3539931" y="2278337"/>
                    <a:pt x="3554020" y="2261286"/>
                  </a:cubicBezTo>
                  <a:cubicBezTo>
                    <a:pt x="3562673" y="2250813"/>
                    <a:pt x="3577439" y="2245261"/>
                    <a:pt x="3577089" y="2228373"/>
                  </a:cubicBezTo>
                  <a:cubicBezTo>
                    <a:pt x="3577019" y="2225551"/>
                    <a:pt x="3580191" y="2223918"/>
                    <a:pt x="3582500" y="2222169"/>
                  </a:cubicBezTo>
                  <a:cubicBezTo>
                    <a:pt x="3607949" y="2202598"/>
                    <a:pt x="3609488" y="2188393"/>
                    <a:pt x="3624743" y="2201199"/>
                  </a:cubicBezTo>
                  <a:cubicBezTo>
                    <a:pt x="3625606" y="2201922"/>
                    <a:pt x="3645736" y="2190539"/>
                    <a:pt x="3650402" y="2179319"/>
                  </a:cubicBezTo>
                  <a:cubicBezTo>
                    <a:pt x="3646389" y="2179319"/>
                    <a:pt x="3641864" y="2180672"/>
                    <a:pt x="3640395" y="2179109"/>
                  </a:cubicBezTo>
                  <a:cubicBezTo>
                    <a:pt x="3625630" y="2163435"/>
                    <a:pt x="3622551" y="2192615"/>
                    <a:pt x="3589988" y="2202342"/>
                  </a:cubicBezTo>
                  <a:cubicBezTo>
                    <a:pt x="3582500" y="2204581"/>
                    <a:pt x="3578418" y="2199846"/>
                    <a:pt x="3584600" y="2193875"/>
                  </a:cubicBezTo>
                  <a:cubicBezTo>
                    <a:pt x="3602164" y="2176894"/>
                    <a:pt x="3615903" y="2155714"/>
                    <a:pt x="3638762" y="2144517"/>
                  </a:cubicBezTo>
                  <a:cubicBezTo>
                    <a:pt x="3643940" y="2141975"/>
                    <a:pt x="3646413" y="2136913"/>
                    <a:pt x="3642774" y="2132715"/>
                  </a:cubicBezTo>
                  <a:cubicBezTo>
                    <a:pt x="3638249" y="2127490"/>
                    <a:pt x="3634983" y="2134954"/>
                    <a:pt x="3610514" y="2158443"/>
                  </a:cubicBezTo>
                  <a:cubicBezTo>
                    <a:pt x="3607786" y="2161055"/>
                    <a:pt x="3603937" y="2162851"/>
                    <a:pt x="3600998" y="2158979"/>
                  </a:cubicBezTo>
                  <a:cubicBezTo>
                    <a:pt x="3598409" y="2155574"/>
                    <a:pt x="3601418" y="2153428"/>
                    <a:pt x="3603843" y="2151002"/>
                  </a:cubicBezTo>
                  <a:cubicBezTo>
                    <a:pt x="3627006" y="2127793"/>
                    <a:pt x="3630481" y="2116573"/>
                    <a:pt x="3646203" y="2119769"/>
                  </a:cubicBezTo>
                  <a:cubicBezTo>
                    <a:pt x="3653760" y="2121308"/>
                    <a:pt x="3657866" y="2107126"/>
                    <a:pt x="3652874" y="2102391"/>
                  </a:cubicBezTo>
                  <a:cubicBezTo>
                    <a:pt x="3647089" y="2096886"/>
                    <a:pt x="3640278" y="2108922"/>
                    <a:pt x="3622994" y="2125554"/>
                  </a:cubicBezTo>
                  <a:cubicBezTo>
                    <a:pt x="3615320" y="2132924"/>
                    <a:pt x="3605686" y="2126697"/>
                    <a:pt x="3614666" y="2117693"/>
                  </a:cubicBezTo>
                  <a:cubicBezTo>
                    <a:pt x="3659102" y="2073187"/>
                    <a:pt x="3676060" y="2061291"/>
                    <a:pt x="3689169" y="2042047"/>
                  </a:cubicBezTo>
                  <a:cubicBezTo>
                    <a:pt x="3700342" y="2025673"/>
                    <a:pt x="3711235" y="2011047"/>
                    <a:pt x="3730012" y="2003513"/>
                  </a:cubicBezTo>
                  <a:cubicBezTo>
                    <a:pt x="3731598" y="2002883"/>
                    <a:pt x="3734771" y="2001134"/>
                    <a:pt x="3731459" y="1996609"/>
                  </a:cubicBezTo>
                  <a:cubicBezTo>
                    <a:pt x="3714384" y="2003210"/>
                    <a:pt x="3697426" y="2009368"/>
                    <a:pt x="3691268" y="2030245"/>
                  </a:cubicBezTo>
                  <a:cubicBezTo>
                    <a:pt x="3686930" y="2044916"/>
                    <a:pt x="3663511" y="2048998"/>
                    <a:pt x="3641071" y="2076336"/>
                  </a:cubicBezTo>
                  <a:cubicBezTo>
                    <a:pt x="3639135" y="2078715"/>
                    <a:pt x="3613967" y="2106683"/>
                    <a:pt x="3605080" y="2096396"/>
                  </a:cubicBezTo>
                  <a:cubicBezTo>
                    <a:pt x="3600158" y="2090705"/>
                    <a:pt x="3616183" y="2075310"/>
                    <a:pt x="3619682" y="2072208"/>
                  </a:cubicBezTo>
                  <a:cubicBezTo>
                    <a:pt x="3658099" y="2038012"/>
                    <a:pt x="3664070" y="2050351"/>
                    <a:pt x="3672607" y="2024157"/>
                  </a:cubicBezTo>
                  <a:cubicBezTo>
                    <a:pt x="3677506" y="2009158"/>
                    <a:pt x="3692528" y="2000271"/>
                    <a:pt x="3702488" y="1988118"/>
                  </a:cubicBezTo>
                  <a:cubicBezTo>
                    <a:pt x="3709462" y="1979604"/>
                    <a:pt x="3717440" y="1972000"/>
                    <a:pt x="3727960" y="1966565"/>
                  </a:cubicBezTo>
                  <a:cubicBezTo>
                    <a:pt x="3733721" y="1963580"/>
                    <a:pt x="3741885" y="1961807"/>
                    <a:pt x="3746340" y="1955276"/>
                  </a:cubicBezTo>
                  <a:cubicBezTo>
                    <a:pt x="3742445" y="1952360"/>
                    <a:pt x="3738433" y="1956582"/>
                    <a:pt x="3736450" y="1954716"/>
                  </a:cubicBezTo>
                  <a:cubicBezTo>
                    <a:pt x="3724321" y="1943263"/>
                    <a:pt x="3720682" y="1955766"/>
                    <a:pt x="3714734" y="1961924"/>
                  </a:cubicBezTo>
                  <a:cubicBezTo>
                    <a:pt x="3699759" y="1977459"/>
                    <a:pt x="3691315" y="1989075"/>
                    <a:pt x="3685087" y="1981167"/>
                  </a:cubicBezTo>
                  <a:cubicBezTo>
                    <a:pt x="3681984" y="1977225"/>
                    <a:pt x="3685763" y="1974823"/>
                    <a:pt x="3688399" y="1972234"/>
                  </a:cubicBezTo>
                  <a:cubicBezTo>
                    <a:pt x="3692154" y="1968571"/>
                    <a:pt x="3694930" y="1963626"/>
                    <a:pt x="3699176" y="1960827"/>
                  </a:cubicBezTo>
                  <a:cubicBezTo>
                    <a:pt x="3708459" y="1954716"/>
                    <a:pt x="3706127" y="1949048"/>
                    <a:pt x="3700808" y="1942773"/>
                  </a:cubicBezTo>
                  <a:cubicBezTo>
                    <a:pt x="3654414" y="1983057"/>
                    <a:pt x="3651311" y="1984363"/>
                    <a:pt x="3650565" y="1992574"/>
                  </a:cubicBezTo>
                  <a:cubicBezTo>
                    <a:pt x="3649235" y="2007339"/>
                    <a:pt x="3622901" y="2007945"/>
                    <a:pt x="3610165" y="2019025"/>
                  </a:cubicBezTo>
                  <a:cubicBezTo>
                    <a:pt x="3600671" y="2027282"/>
                    <a:pt x="3588798" y="2028192"/>
                    <a:pt x="3579165" y="2034700"/>
                  </a:cubicBezTo>
                  <a:cubicBezTo>
                    <a:pt x="3576622" y="2036403"/>
                    <a:pt x="3568225" y="2037499"/>
                    <a:pt x="3571257" y="2029662"/>
                  </a:cubicBezTo>
                  <a:cubicBezTo>
                    <a:pt x="3575736" y="2018115"/>
                    <a:pt x="3580214" y="2005963"/>
                    <a:pt x="3590711" y="1998148"/>
                  </a:cubicBezTo>
                  <a:cubicBezTo>
                    <a:pt x="3594840" y="1995069"/>
                    <a:pt x="3598735" y="1992480"/>
                    <a:pt x="3598338" y="1986882"/>
                  </a:cubicBezTo>
                  <a:cubicBezTo>
                    <a:pt x="3597989" y="1982007"/>
                    <a:pt x="3593720" y="1982473"/>
                    <a:pt x="3590338" y="1981261"/>
                  </a:cubicBezTo>
                  <a:cubicBezTo>
                    <a:pt x="3584343" y="1979091"/>
                    <a:pt x="3581707" y="1981984"/>
                    <a:pt x="3578442" y="1986346"/>
                  </a:cubicBezTo>
                  <a:cubicBezTo>
                    <a:pt x="3574500" y="1991664"/>
                    <a:pt x="3569391" y="1996096"/>
                    <a:pt x="3563956" y="2001811"/>
                  </a:cubicBezTo>
                  <a:cubicBezTo>
                    <a:pt x="3566919" y="1963533"/>
                    <a:pt x="3602071" y="1986066"/>
                    <a:pt x="3601907" y="1961270"/>
                  </a:cubicBezTo>
                  <a:cubicBezTo>
                    <a:pt x="3601884" y="1957702"/>
                    <a:pt x="3602211" y="1954506"/>
                    <a:pt x="3607109" y="1953060"/>
                  </a:cubicBezTo>
                  <a:cubicBezTo>
                    <a:pt x="3620801" y="1949048"/>
                    <a:pt x="3624953" y="1931437"/>
                    <a:pt x="3615203" y="1920357"/>
                  </a:cubicBezTo>
                  <a:cubicBezTo>
                    <a:pt x="3599388" y="1902326"/>
                    <a:pt x="3617256" y="1898198"/>
                    <a:pt x="3633817" y="1871513"/>
                  </a:cubicBezTo>
                  <a:lnTo>
                    <a:pt x="3633420" y="1871886"/>
                  </a:lnTo>
                  <a:cubicBezTo>
                    <a:pt x="3644873" y="1867245"/>
                    <a:pt x="3656793" y="1860433"/>
                    <a:pt x="3658962" y="1848677"/>
                  </a:cubicBezTo>
                  <a:cubicBezTo>
                    <a:pt x="3662787" y="1827871"/>
                    <a:pt x="3671325" y="1833586"/>
                    <a:pt x="3679325" y="1816394"/>
                  </a:cubicBezTo>
                  <a:cubicBezTo>
                    <a:pt x="3692574" y="1787937"/>
                    <a:pt x="3700015" y="1806038"/>
                    <a:pt x="3717953" y="1787121"/>
                  </a:cubicBezTo>
                  <a:cubicBezTo>
                    <a:pt x="3720029" y="1784951"/>
                    <a:pt x="3722175" y="1780799"/>
                    <a:pt x="3725744" y="1782992"/>
                  </a:cubicBezTo>
                  <a:cubicBezTo>
                    <a:pt x="3729662" y="1785371"/>
                    <a:pt x="3724787" y="1788777"/>
                    <a:pt x="3725347" y="1791646"/>
                  </a:cubicBezTo>
                  <a:cubicBezTo>
                    <a:pt x="3726537" y="1797594"/>
                    <a:pt x="3717066" y="1802119"/>
                    <a:pt x="3723015" y="1808277"/>
                  </a:cubicBezTo>
                  <a:cubicBezTo>
                    <a:pt x="3725277" y="1810633"/>
                    <a:pt x="3729103" y="1812289"/>
                    <a:pt x="3726537" y="1815858"/>
                  </a:cubicBezTo>
                  <a:cubicBezTo>
                    <a:pt x="3724041" y="1819357"/>
                    <a:pt x="3720635" y="1815975"/>
                    <a:pt x="3717673" y="1815321"/>
                  </a:cubicBezTo>
                  <a:cubicBezTo>
                    <a:pt x="3698359" y="1811076"/>
                    <a:pt x="3680258" y="1829690"/>
                    <a:pt x="3686043" y="1849144"/>
                  </a:cubicBezTo>
                  <a:cubicBezTo>
                    <a:pt x="3692481" y="1841679"/>
                    <a:pt x="3703118" y="1839510"/>
                    <a:pt x="3706267" y="1828944"/>
                  </a:cubicBezTo>
                  <a:cubicBezTo>
                    <a:pt x="3708063" y="1822972"/>
                    <a:pt x="3720775" y="1824512"/>
                    <a:pt x="3716180" y="1835662"/>
                  </a:cubicBezTo>
                  <a:cubicBezTo>
                    <a:pt x="3694441" y="1888681"/>
                    <a:pt x="3651684" y="1924672"/>
                    <a:pt x="3629688" y="1944499"/>
                  </a:cubicBezTo>
                  <a:cubicBezTo>
                    <a:pt x="3621384" y="1952010"/>
                    <a:pt x="3614596" y="1960314"/>
                    <a:pt x="3608462" y="1969411"/>
                  </a:cubicBezTo>
                  <a:cubicBezTo>
                    <a:pt x="3618865" y="1960128"/>
                    <a:pt x="3632347" y="1954506"/>
                    <a:pt x="3639415" y="1941304"/>
                  </a:cubicBezTo>
                  <a:cubicBezTo>
                    <a:pt x="3641164" y="1938015"/>
                    <a:pt x="3644524" y="1933979"/>
                    <a:pt x="3649375" y="1932953"/>
                  </a:cubicBezTo>
                  <a:cubicBezTo>
                    <a:pt x="3672444" y="1928055"/>
                    <a:pt x="3668782" y="1910210"/>
                    <a:pt x="3718652" y="1857378"/>
                  </a:cubicBezTo>
                  <a:cubicBezTo>
                    <a:pt x="3721591" y="1854275"/>
                    <a:pt x="3725930" y="1849657"/>
                    <a:pt x="3729826" y="1853879"/>
                  </a:cubicBezTo>
                  <a:cubicBezTo>
                    <a:pt x="3732648" y="1856958"/>
                    <a:pt x="3727936" y="1860923"/>
                    <a:pt x="3725580" y="1864049"/>
                  </a:cubicBezTo>
                  <a:cubicBezTo>
                    <a:pt x="3724857" y="1865005"/>
                    <a:pt x="3723504" y="1865658"/>
                    <a:pt x="3723108" y="1866708"/>
                  </a:cubicBezTo>
                  <a:cubicBezTo>
                    <a:pt x="3719702" y="1875805"/>
                    <a:pt x="3711282" y="1882546"/>
                    <a:pt x="3708343" y="1894885"/>
                  </a:cubicBezTo>
                  <a:cubicBezTo>
                    <a:pt x="3720355" y="1888401"/>
                    <a:pt x="3722385" y="1876482"/>
                    <a:pt x="3731738" y="1871793"/>
                  </a:cubicBezTo>
                  <a:cubicBezTo>
                    <a:pt x="3735167" y="1870067"/>
                    <a:pt x="3736310" y="1862463"/>
                    <a:pt x="3742188" y="1867151"/>
                  </a:cubicBezTo>
                  <a:cubicBezTo>
                    <a:pt x="3747296" y="1871233"/>
                    <a:pt x="3750142" y="1876878"/>
                    <a:pt x="3747250" y="1883316"/>
                  </a:cubicBezTo>
                  <a:cubicBezTo>
                    <a:pt x="3738736" y="1902210"/>
                    <a:pt x="3723994" y="1914106"/>
                    <a:pt x="3704237" y="1919891"/>
                  </a:cubicBezTo>
                  <a:cubicBezTo>
                    <a:pt x="3701228" y="1920777"/>
                    <a:pt x="3699759" y="1918654"/>
                    <a:pt x="3699292" y="1916019"/>
                  </a:cubicBezTo>
                  <a:cubicBezTo>
                    <a:pt x="3697963" y="1908414"/>
                    <a:pt x="3697590" y="1905522"/>
                    <a:pt x="3652151" y="1955742"/>
                  </a:cubicBezTo>
                  <a:cubicBezTo>
                    <a:pt x="3648792" y="1959451"/>
                    <a:pt x="3641235" y="1959964"/>
                    <a:pt x="3642004" y="1966612"/>
                  </a:cubicBezTo>
                  <a:cubicBezTo>
                    <a:pt x="3642961" y="1975056"/>
                    <a:pt x="3637176" y="1978905"/>
                    <a:pt x="3632254" y="1983593"/>
                  </a:cubicBezTo>
                  <a:cubicBezTo>
                    <a:pt x="3629781" y="1985949"/>
                    <a:pt x="3625350" y="1986836"/>
                    <a:pt x="3626049" y="1991641"/>
                  </a:cubicBezTo>
                  <a:cubicBezTo>
                    <a:pt x="3614387" y="1993810"/>
                    <a:pt x="3610281" y="2003373"/>
                    <a:pt x="3605383" y="2012144"/>
                  </a:cubicBezTo>
                  <a:cubicBezTo>
                    <a:pt x="3612707" y="2005589"/>
                    <a:pt x="3621338" y="2000388"/>
                    <a:pt x="3626003" y="1991431"/>
                  </a:cubicBezTo>
                  <a:close/>
                  <a:moveTo>
                    <a:pt x="205543" y="2992011"/>
                  </a:moveTo>
                  <a:cubicBezTo>
                    <a:pt x="206196" y="2963157"/>
                    <a:pt x="223270" y="2910231"/>
                    <a:pt x="227329" y="2909997"/>
                  </a:cubicBezTo>
                  <a:cubicBezTo>
                    <a:pt x="234327" y="2909601"/>
                    <a:pt x="233114" y="2926232"/>
                    <a:pt x="237009" y="2930734"/>
                  </a:cubicBezTo>
                  <a:cubicBezTo>
                    <a:pt x="239528" y="2933650"/>
                    <a:pt x="239552" y="2940088"/>
                    <a:pt x="244240" y="2939295"/>
                  </a:cubicBezTo>
                  <a:cubicBezTo>
                    <a:pt x="248742" y="2938525"/>
                    <a:pt x="247576" y="2932787"/>
                    <a:pt x="248205" y="2928985"/>
                  </a:cubicBezTo>
                  <a:cubicBezTo>
                    <a:pt x="249232" y="2922640"/>
                    <a:pt x="248252" y="2912773"/>
                    <a:pt x="253780" y="2911280"/>
                  </a:cubicBezTo>
                  <a:cubicBezTo>
                    <a:pt x="267356" y="2907642"/>
                    <a:pt x="262084" y="2899384"/>
                    <a:pt x="261128" y="2891734"/>
                  </a:cubicBezTo>
                  <a:cubicBezTo>
                    <a:pt x="259728" y="2880794"/>
                    <a:pt x="256066" y="2873259"/>
                    <a:pt x="262131" y="2870040"/>
                  </a:cubicBezTo>
                  <a:cubicBezTo>
                    <a:pt x="270015" y="2865842"/>
                    <a:pt x="290682" y="2899034"/>
                    <a:pt x="267916" y="2915946"/>
                  </a:cubicBezTo>
                  <a:cubicBezTo>
                    <a:pt x="264907" y="2918185"/>
                    <a:pt x="265256" y="2920891"/>
                    <a:pt x="265606" y="2923456"/>
                  </a:cubicBezTo>
                  <a:cubicBezTo>
                    <a:pt x="266889" y="2933020"/>
                    <a:pt x="266423" y="2943097"/>
                    <a:pt x="271951" y="2951587"/>
                  </a:cubicBezTo>
                  <a:cubicBezTo>
                    <a:pt x="279625" y="2963413"/>
                    <a:pt x="266539" y="2964790"/>
                    <a:pt x="269385" y="2975123"/>
                  </a:cubicBezTo>
                  <a:cubicBezTo>
                    <a:pt x="280278" y="2967565"/>
                    <a:pt x="280115" y="2967589"/>
                    <a:pt x="278762" y="2954736"/>
                  </a:cubicBezTo>
                  <a:cubicBezTo>
                    <a:pt x="278226" y="2949628"/>
                    <a:pt x="276919" y="2942887"/>
                    <a:pt x="283147" y="2940927"/>
                  </a:cubicBezTo>
                  <a:cubicBezTo>
                    <a:pt x="289049" y="2939061"/>
                    <a:pt x="291055" y="2945802"/>
                    <a:pt x="292991" y="2949675"/>
                  </a:cubicBezTo>
                  <a:cubicBezTo>
                    <a:pt x="319955" y="3004024"/>
                    <a:pt x="347480" y="3001108"/>
                    <a:pt x="337333" y="3017506"/>
                  </a:cubicBezTo>
                  <a:cubicBezTo>
                    <a:pt x="332365" y="3025530"/>
                    <a:pt x="320305" y="3017016"/>
                    <a:pt x="315407" y="3006799"/>
                  </a:cubicBezTo>
                  <a:cubicBezTo>
                    <a:pt x="314240" y="3004350"/>
                    <a:pt x="312444" y="3000944"/>
                    <a:pt x="309132" y="3002461"/>
                  </a:cubicBezTo>
                  <a:cubicBezTo>
                    <a:pt x="305540" y="3004093"/>
                    <a:pt x="307546" y="3007196"/>
                    <a:pt x="308922" y="3009622"/>
                  </a:cubicBezTo>
                  <a:cubicBezTo>
                    <a:pt x="312001" y="3015057"/>
                    <a:pt x="308876" y="3019325"/>
                    <a:pt x="302181" y="3014497"/>
                  </a:cubicBezTo>
                  <a:cubicBezTo>
                    <a:pt x="285760" y="3002694"/>
                    <a:pt x="283171" y="2988209"/>
                    <a:pt x="270738" y="2993854"/>
                  </a:cubicBezTo>
                  <a:cubicBezTo>
                    <a:pt x="254153" y="3001388"/>
                    <a:pt x="254013" y="2988045"/>
                    <a:pt x="250165" y="2970598"/>
                  </a:cubicBezTo>
                  <a:cubicBezTo>
                    <a:pt x="242001" y="2988209"/>
                    <a:pt x="246176" y="3004373"/>
                    <a:pt x="260731" y="3013144"/>
                  </a:cubicBezTo>
                  <a:cubicBezTo>
                    <a:pt x="262387" y="3014147"/>
                    <a:pt x="264673" y="3015733"/>
                    <a:pt x="264860" y="3017272"/>
                  </a:cubicBezTo>
                  <a:cubicBezTo>
                    <a:pt x="266283" y="3028516"/>
                    <a:pt x="277899" y="3032481"/>
                    <a:pt x="281934" y="3041788"/>
                  </a:cubicBezTo>
                  <a:cubicBezTo>
                    <a:pt x="283637" y="3045683"/>
                    <a:pt x="292058" y="3047013"/>
                    <a:pt x="290005" y="3038475"/>
                  </a:cubicBezTo>
                  <a:cubicBezTo>
                    <a:pt x="289259" y="3035397"/>
                    <a:pt x="287089" y="3032014"/>
                    <a:pt x="291521" y="3030218"/>
                  </a:cubicBezTo>
                  <a:cubicBezTo>
                    <a:pt x="294950" y="3028819"/>
                    <a:pt x="297703" y="3030941"/>
                    <a:pt x="300198" y="3033181"/>
                  </a:cubicBezTo>
                  <a:cubicBezTo>
                    <a:pt x="306636" y="3038989"/>
                    <a:pt x="313074" y="3044797"/>
                    <a:pt x="319722" y="3050791"/>
                  </a:cubicBezTo>
                  <a:cubicBezTo>
                    <a:pt x="322754" y="3045916"/>
                    <a:pt x="319535" y="3038989"/>
                    <a:pt x="325927" y="3037636"/>
                  </a:cubicBezTo>
                  <a:cubicBezTo>
                    <a:pt x="334067" y="3035933"/>
                    <a:pt x="331805" y="3047479"/>
                    <a:pt x="339409" y="3048739"/>
                  </a:cubicBezTo>
                  <a:cubicBezTo>
                    <a:pt x="338732" y="3038686"/>
                    <a:pt x="342744" y="3029915"/>
                    <a:pt x="345497" y="3020958"/>
                  </a:cubicBezTo>
                  <a:cubicBezTo>
                    <a:pt x="347433" y="3014637"/>
                    <a:pt x="350955" y="3003744"/>
                    <a:pt x="356740" y="3005166"/>
                  </a:cubicBezTo>
                  <a:cubicBezTo>
                    <a:pt x="362828" y="3006659"/>
                    <a:pt x="356997" y="3016363"/>
                    <a:pt x="356857" y="3022497"/>
                  </a:cubicBezTo>
                  <a:cubicBezTo>
                    <a:pt x="356647" y="3033041"/>
                    <a:pt x="349042" y="3042627"/>
                    <a:pt x="352238" y="3054500"/>
                  </a:cubicBezTo>
                  <a:cubicBezTo>
                    <a:pt x="359889" y="3051258"/>
                    <a:pt x="367726" y="3024247"/>
                    <a:pt x="369989" y="3016270"/>
                  </a:cubicBezTo>
                  <a:cubicBezTo>
                    <a:pt x="371039" y="3012584"/>
                    <a:pt x="371948" y="3008269"/>
                    <a:pt x="376637" y="3009458"/>
                  </a:cubicBezTo>
                  <a:cubicBezTo>
                    <a:pt x="382375" y="3010928"/>
                    <a:pt x="378899" y="3015127"/>
                    <a:pt x="378013" y="3018346"/>
                  </a:cubicBezTo>
                  <a:cubicBezTo>
                    <a:pt x="375144" y="3028865"/>
                    <a:pt x="372065" y="3039315"/>
                    <a:pt x="371179" y="3050255"/>
                  </a:cubicBezTo>
                  <a:cubicBezTo>
                    <a:pt x="370899" y="3053801"/>
                    <a:pt x="366817" y="3059422"/>
                    <a:pt x="372671" y="3060262"/>
                  </a:cubicBezTo>
                  <a:cubicBezTo>
                    <a:pt x="380579" y="3061381"/>
                    <a:pt x="374537" y="3038779"/>
                    <a:pt x="388230" y="3029472"/>
                  </a:cubicBezTo>
                  <a:cubicBezTo>
                    <a:pt x="403415" y="3019139"/>
                    <a:pt x="399333" y="3041321"/>
                    <a:pt x="398750" y="3051188"/>
                  </a:cubicBezTo>
                  <a:cubicBezTo>
                    <a:pt x="418763" y="3040482"/>
                    <a:pt x="418763" y="3040482"/>
                    <a:pt x="420676" y="3059562"/>
                  </a:cubicBezTo>
                  <a:cubicBezTo>
                    <a:pt x="425481" y="3055713"/>
                    <a:pt x="428723" y="3047596"/>
                    <a:pt x="436327" y="3051538"/>
                  </a:cubicBezTo>
                  <a:cubicBezTo>
                    <a:pt x="440106" y="3053497"/>
                    <a:pt x="442345" y="3056296"/>
                    <a:pt x="446357" y="3052424"/>
                  </a:cubicBezTo>
                  <a:cubicBezTo>
                    <a:pt x="447874" y="3050978"/>
                    <a:pt x="450533" y="3051211"/>
                    <a:pt x="451769" y="3053147"/>
                  </a:cubicBezTo>
                  <a:cubicBezTo>
                    <a:pt x="458114" y="3062991"/>
                    <a:pt x="453938" y="3073534"/>
                    <a:pt x="453402" y="3083797"/>
                  </a:cubicBezTo>
                  <a:cubicBezTo>
                    <a:pt x="453028" y="3090702"/>
                    <a:pt x="448293" y="3089489"/>
                    <a:pt x="443652" y="3088883"/>
                  </a:cubicBezTo>
                  <a:cubicBezTo>
                    <a:pt x="435977" y="3087879"/>
                    <a:pt x="442952" y="3100079"/>
                    <a:pt x="436164" y="3101595"/>
                  </a:cubicBezTo>
                  <a:cubicBezTo>
                    <a:pt x="432269" y="3102481"/>
                    <a:pt x="430706" y="3099029"/>
                    <a:pt x="428583" y="3096627"/>
                  </a:cubicBezTo>
                  <a:cubicBezTo>
                    <a:pt x="426391" y="3094154"/>
                    <a:pt x="427347" y="3087600"/>
                    <a:pt x="422425" y="3089326"/>
                  </a:cubicBezTo>
                  <a:cubicBezTo>
                    <a:pt x="417294" y="3091145"/>
                    <a:pt x="421002" y="3096463"/>
                    <a:pt x="421236" y="3100125"/>
                  </a:cubicBezTo>
                  <a:cubicBezTo>
                    <a:pt x="421445" y="3103251"/>
                    <a:pt x="422775" y="3106447"/>
                    <a:pt x="424151" y="3109339"/>
                  </a:cubicBezTo>
                  <a:cubicBezTo>
                    <a:pt x="433062" y="3128093"/>
                    <a:pt x="441809" y="3109666"/>
                    <a:pt x="465998" y="3106960"/>
                  </a:cubicBezTo>
                  <a:cubicBezTo>
                    <a:pt x="474885" y="3105957"/>
                    <a:pt x="477777" y="3095810"/>
                    <a:pt x="486921" y="3096533"/>
                  </a:cubicBezTo>
                  <a:cubicBezTo>
                    <a:pt x="488950" y="3096697"/>
                    <a:pt x="488390" y="3092031"/>
                    <a:pt x="487177" y="3090165"/>
                  </a:cubicBezTo>
                  <a:cubicBezTo>
                    <a:pt x="469706" y="3063527"/>
                    <a:pt x="477660" y="3032061"/>
                    <a:pt x="459093" y="3019442"/>
                  </a:cubicBezTo>
                  <a:cubicBezTo>
                    <a:pt x="455571" y="3017039"/>
                    <a:pt x="452912" y="3013027"/>
                    <a:pt x="450579" y="3009295"/>
                  </a:cubicBezTo>
                  <a:cubicBezTo>
                    <a:pt x="446847" y="3003254"/>
                    <a:pt x="450976" y="2998495"/>
                    <a:pt x="454148" y="2993854"/>
                  </a:cubicBezTo>
                  <a:cubicBezTo>
                    <a:pt x="455828" y="2991404"/>
                    <a:pt x="458813" y="2989118"/>
                    <a:pt x="461332" y="2991334"/>
                  </a:cubicBezTo>
                  <a:cubicBezTo>
                    <a:pt x="470733" y="2999615"/>
                    <a:pt x="483702" y="3004583"/>
                    <a:pt x="485171" y="3020118"/>
                  </a:cubicBezTo>
                  <a:cubicBezTo>
                    <a:pt x="486478" y="3033787"/>
                    <a:pt x="489183" y="3047363"/>
                    <a:pt x="489510" y="3061172"/>
                  </a:cubicBezTo>
                  <a:cubicBezTo>
                    <a:pt x="489603" y="3065043"/>
                    <a:pt x="490560" y="3068776"/>
                    <a:pt x="494898" y="3069569"/>
                  </a:cubicBezTo>
                  <a:cubicBezTo>
                    <a:pt x="499237" y="3070362"/>
                    <a:pt x="499610" y="3066000"/>
                    <a:pt x="501313" y="3063481"/>
                  </a:cubicBezTo>
                  <a:cubicBezTo>
                    <a:pt x="503762" y="3059865"/>
                    <a:pt x="503785" y="3055923"/>
                    <a:pt x="503202" y="3051795"/>
                  </a:cubicBezTo>
                  <a:cubicBezTo>
                    <a:pt x="502129" y="3044167"/>
                    <a:pt x="498654" y="3035746"/>
                    <a:pt x="500706" y="3029029"/>
                  </a:cubicBezTo>
                  <a:cubicBezTo>
                    <a:pt x="505815" y="3012281"/>
                    <a:pt x="493919" y="3003370"/>
                    <a:pt x="487154" y="2991754"/>
                  </a:cubicBezTo>
                  <a:cubicBezTo>
                    <a:pt x="483329" y="2985200"/>
                    <a:pt x="480063" y="2979671"/>
                    <a:pt x="471129" y="2979252"/>
                  </a:cubicBezTo>
                  <a:cubicBezTo>
                    <a:pt x="465018" y="2978972"/>
                    <a:pt x="463922" y="2974866"/>
                    <a:pt x="468540" y="2970131"/>
                  </a:cubicBezTo>
                  <a:cubicBezTo>
                    <a:pt x="479200" y="2959238"/>
                    <a:pt x="493779" y="2960568"/>
                    <a:pt x="507004" y="2958235"/>
                  </a:cubicBezTo>
                  <a:cubicBezTo>
                    <a:pt x="511203" y="2957489"/>
                    <a:pt x="512066" y="2962061"/>
                    <a:pt x="509757" y="2965163"/>
                  </a:cubicBezTo>
                  <a:cubicBezTo>
                    <a:pt x="504135" y="2972720"/>
                    <a:pt x="488787" y="2976522"/>
                    <a:pt x="502806" y="2985223"/>
                  </a:cubicBezTo>
                  <a:cubicBezTo>
                    <a:pt x="515098" y="2992850"/>
                    <a:pt x="507331" y="2970411"/>
                    <a:pt x="522259" y="2972091"/>
                  </a:cubicBezTo>
                  <a:cubicBezTo>
                    <a:pt x="524825" y="2972370"/>
                    <a:pt x="527717" y="2975286"/>
                    <a:pt x="526201" y="2977036"/>
                  </a:cubicBezTo>
                  <a:cubicBezTo>
                    <a:pt x="517991" y="2986622"/>
                    <a:pt x="527134" y="3005586"/>
                    <a:pt x="507261" y="3009085"/>
                  </a:cubicBezTo>
                  <a:cubicBezTo>
                    <a:pt x="512672" y="3010648"/>
                    <a:pt x="514795" y="3019722"/>
                    <a:pt x="520883" y="3012327"/>
                  </a:cubicBezTo>
                  <a:cubicBezTo>
                    <a:pt x="525268" y="3007009"/>
                    <a:pt x="533619" y="3008362"/>
                    <a:pt x="531823" y="3018998"/>
                  </a:cubicBezTo>
                  <a:cubicBezTo>
                    <a:pt x="527904" y="3042114"/>
                    <a:pt x="532546" y="3064927"/>
                    <a:pt x="534342" y="3087833"/>
                  </a:cubicBezTo>
                  <a:cubicBezTo>
                    <a:pt x="534669" y="3091891"/>
                    <a:pt x="535018" y="3097840"/>
                    <a:pt x="539357" y="3097699"/>
                  </a:cubicBezTo>
                  <a:cubicBezTo>
                    <a:pt x="548874" y="3097350"/>
                    <a:pt x="537258" y="3084940"/>
                    <a:pt x="544442" y="3081931"/>
                  </a:cubicBezTo>
                  <a:cubicBezTo>
                    <a:pt x="546728" y="3080975"/>
                    <a:pt x="549084" y="3082678"/>
                    <a:pt x="549340" y="3084311"/>
                  </a:cubicBezTo>
                  <a:cubicBezTo>
                    <a:pt x="551137" y="3096160"/>
                    <a:pt x="563919" y="3098562"/>
                    <a:pt x="569144" y="3107823"/>
                  </a:cubicBezTo>
                  <a:cubicBezTo>
                    <a:pt x="573063" y="3114751"/>
                    <a:pt x="582300" y="3115870"/>
                    <a:pt x="589974" y="3114984"/>
                  </a:cubicBezTo>
                  <a:cubicBezTo>
                    <a:pt x="598254" y="3114051"/>
                    <a:pt x="593449" y="3106517"/>
                    <a:pt x="594616" y="3102038"/>
                  </a:cubicBezTo>
                  <a:cubicBezTo>
                    <a:pt x="598908" y="3085314"/>
                    <a:pt x="614303" y="3106703"/>
                    <a:pt x="611480" y="3086690"/>
                  </a:cubicBezTo>
                  <a:cubicBezTo>
                    <a:pt x="607351" y="3057416"/>
                    <a:pt x="626782" y="3075097"/>
                    <a:pt x="630141" y="3052145"/>
                  </a:cubicBezTo>
                  <a:cubicBezTo>
                    <a:pt x="632893" y="3033250"/>
                    <a:pt x="626945" y="3015500"/>
                    <a:pt x="623493" y="2997469"/>
                  </a:cubicBezTo>
                  <a:cubicBezTo>
                    <a:pt x="621977" y="2989538"/>
                    <a:pt x="617988" y="2982260"/>
                    <a:pt x="610500" y="2977782"/>
                  </a:cubicBezTo>
                  <a:cubicBezTo>
                    <a:pt x="590464" y="2965769"/>
                    <a:pt x="593123" y="2929964"/>
                    <a:pt x="554822" y="2933743"/>
                  </a:cubicBezTo>
                  <a:cubicBezTo>
                    <a:pt x="530190" y="2936169"/>
                    <a:pt x="513909" y="2919864"/>
                    <a:pt x="493755" y="2934956"/>
                  </a:cubicBezTo>
                  <a:cubicBezTo>
                    <a:pt x="489627" y="2938058"/>
                    <a:pt x="483562" y="2933743"/>
                    <a:pt x="487527" y="2927515"/>
                  </a:cubicBezTo>
                  <a:cubicBezTo>
                    <a:pt x="493172" y="2918651"/>
                    <a:pt x="519553" y="2914243"/>
                    <a:pt x="522562" y="2914009"/>
                  </a:cubicBezTo>
                  <a:cubicBezTo>
                    <a:pt x="531170" y="2913357"/>
                    <a:pt x="540290" y="2906032"/>
                    <a:pt x="549130" y="2913333"/>
                  </a:cubicBezTo>
                  <a:cubicBezTo>
                    <a:pt x="556245" y="2919234"/>
                    <a:pt x="578894" y="2917928"/>
                    <a:pt x="585075" y="2910674"/>
                  </a:cubicBezTo>
                  <a:cubicBezTo>
                    <a:pt x="589811" y="2905099"/>
                    <a:pt x="594966" y="2900014"/>
                    <a:pt x="602406" y="2902043"/>
                  </a:cubicBezTo>
                  <a:cubicBezTo>
                    <a:pt x="610384" y="2904213"/>
                    <a:pt x="608634" y="2912330"/>
                    <a:pt x="609777" y="2918465"/>
                  </a:cubicBezTo>
                  <a:cubicBezTo>
                    <a:pt x="609847" y="2918885"/>
                    <a:pt x="610780" y="2919165"/>
                    <a:pt x="611900" y="2919888"/>
                  </a:cubicBezTo>
                  <a:cubicBezTo>
                    <a:pt x="616239" y="2907782"/>
                    <a:pt x="616215" y="2904213"/>
                    <a:pt x="621417" y="2904586"/>
                  </a:cubicBezTo>
                  <a:cubicBezTo>
                    <a:pt x="631284" y="2905286"/>
                    <a:pt x="627225" y="2930571"/>
                    <a:pt x="621160" y="2939295"/>
                  </a:cubicBezTo>
                  <a:cubicBezTo>
                    <a:pt x="611807" y="2952730"/>
                    <a:pt x="630327" y="2944659"/>
                    <a:pt x="625592" y="2957629"/>
                  </a:cubicBezTo>
                  <a:cubicBezTo>
                    <a:pt x="624239" y="2961314"/>
                    <a:pt x="624473" y="2964836"/>
                    <a:pt x="626152" y="2970901"/>
                  </a:cubicBezTo>
                  <a:cubicBezTo>
                    <a:pt x="641197" y="2935493"/>
                    <a:pt x="627622" y="2925183"/>
                    <a:pt x="640334" y="2924949"/>
                  </a:cubicBezTo>
                  <a:cubicBezTo>
                    <a:pt x="645699" y="2924833"/>
                    <a:pt x="649571" y="2928751"/>
                    <a:pt x="648591" y="2933417"/>
                  </a:cubicBezTo>
                  <a:cubicBezTo>
                    <a:pt x="646165" y="2944986"/>
                    <a:pt x="651857" y="2957605"/>
                    <a:pt x="646072" y="2967938"/>
                  </a:cubicBezTo>
                  <a:cubicBezTo>
                    <a:pt x="632357" y="2992477"/>
                    <a:pt x="664476" y="3001084"/>
                    <a:pt x="660837" y="3033997"/>
                  </a:cubicBezTo>
                  <a:cubicBezTo>
                    <a:pt x="659321" y="3047666"/>
                    <a:pt x="669491" y="3082071"/>
                    <a:pt x="681364" y="3074374"/>
                  </a:cubicBezTo>
                  <a:cubicBezTo>
                    <a:pt x="688922" y="3069475"/>
                    <a:pt x="666412" y="3053591"/>
                    <a:pt x="666669" y="3038406"/>
                  </a:cubicBezTo>
                  <a:cubicBezTo>
                    <a:pt x="666739" y="3034697"/>
                    <a:pt x="666296" y="3029472"/>
                    <a:pt x="671124" y="3027956"/>
                  </a:cubicBezTo>
                  <a:cubicBezTo>
                    <a:pt x="676792" y="3026183"/>
                    <a:pt x="677119" y="3031804"/>
                    <a:pt x="679171" y="3034977"/>
                  </a:cubicBezTo>
                  <a:cubicBezTo>
                    <a:pt x="679358" y="3035280"/>
                    <a:pt x="691184" y="3062011"/>
                    <a:pt x="700631" y="3076683"/>
                  </a:cubicBezTo>
                  <a:cubicBezTo>
                    <a:pt x="702544" y="3079645"/>
                    <a:pt x="706952" y="3084777"/>
                    <a:pt x="711687" y="3081138"/>
                  </a:cubicBezTo>
                  <a:cubicBezTo>
                    <a:pt x="716539" y="3077430"/>
                    <a:pt x="711781" y="3073044"/>
                    <a:pt x="710125" y="3069336"/>
                  </a:cubicBezTo>
                  <a:cubicBezTo>
                    <a:pt x="709985" y="3069009"/>
                    <a:pt x="692164" y="3050115"/>
                    <a:pt x="691931" y="3049858"/>
                  </a:cubicBezTo>
                  <a:cubicBezTo>
                    <a:pt x="689085" y="3046826"/>
                    <a:pt x="685539" y="3043047"/>
                    <a:pt x="688502" y="3039315"/>
                  </a:cubicBezTo>
                  <a:cubicBezTo>
                    <a:pt x="692444" y="3034300"/>
                    <a:pt x="696409" y="3039362"/>
                    <a:pt x="700095" y="3041251"/>
                  </a:cubicBezTo>
                  <a:cubicBezTo>
                    <a:pt x="706183" y="3044400"/>
                    <a:pt x="708492" y="3051515"/>
                    <a:pt x="713437" y="3055597"/>
                  </a:cubicBezTo>
                  <a:cubicBezTo>
                    <a:pt x="720411" y="3050768"/>
                    <a:pt x="710638" y="3038219"/>
                    <a:pt x="702194" y="3031455"/>
                  </a:cubicBezTo>
                  <a:cubicBezTo>
                    <a:pt x="693563" y="3024573"/>
                    <a:pt x="679941" y="3019932"/>
                    <a:pt x="678542" y="3008782"/>
                  </a:cubicBezTo>
                  <a:cubicBezTo>
                    <a:pt x="676396" y="2991731"/>
                    <a:pt x="677072" y="2974260"/>
                    <a:pt x="673247" y="2957232"/>
                  </a:cubicBezTo>
                  <a:cubicBezTo>
                    <a:pt x="672710" y="2954899"/>
                    <a:pt x="673596" y="2947062"/>
                    <a:pt x="678682" y="2946292"/>
                  </a:cubicBezTo>
                  <a:cubicBezTo>
                    <a:pt x="684233" y="2945453"/>
                    <a:pt x="688175" y="2959052"/>
                    <a:pt x="688735" y="2961384"/>
                  </a:cubicBezTo>
                  <a:cubicBezTo>
                    <a:pt x="690484" y="2968592"/>
                    <a:pt x="707699" y="3017109"/>
                    <a:pt x="717052" y="3022287"/>
                  </a:cubicBezTo>
                  <a:cubicBezTo>
                    <a:pt x="720225" y="3024060"/>
                    <a:pt x="722814" y="3029588"/>
                    <a:pt x="727316" y="3025950"/>
                  </a:cubicBezTo>
                  <a:cubicBezTo>
                    <a:pt x="731351" y="3022684"/>
                    <a:pt x="728785" y="3018346"/>
                    <a:pt x="726896" y="3014847"/>
                  </a:cubicBezTo>
                  <a:cubicBezTo>
                    <a:pt x="710008" y="2983473"/>
                    <a:pt x="698952" y="2942840"/>
                    <a:pt x="689831" y="2935119"/>
                  </a:cubicBezTo>
                  <a:cubicBezTo>
                    <a:pt x="686122" y="2931970"/>
                    <a:pt x="682740" y="2928868"/>
                    <a:pt x="679871" y="2935959"/>
                  </a:cubicBezTo>
                  <a:cubicBezTo>
                    <a:pt x="677748" y="2941184"/>
                    <a:pt x="672873" y="2944823"/>
                    <a:pt x="668581" y="2941044"/>
                  </a:cubicBezTo>
                  <a:cubicBezTo>
                    <a:pt x="659811" y="2933370"/>
                    <a:pt x="684186" y="2927352"/>
                    <a:pt x="674156" y="2921334"/>
                  </a:cubicBezTo>
                  <a:cubicBezTo>
                    <a:pt x="656709" y="2910860"/>
                    <a:pt x="643693" y="2893436"/>
                    <a:pt x="622047" y="2889354"/>
                  </a:cubicBezTo>
                  <a:cubicBezTo>
                    <a:pt x="613416" y="2887745"/>
                    <a:pt x="604599" y="2883989"/>
                    <a:pt x="600051" y="2875592"/>
                  </a:cubicBezTo>
                  <a:cubicBezTo>
                    <a:pt x="591910" y="2860617"/>
                    <a:pt x="582323" y="2882986"/>
                    <a:pt x="562379" y="2884433"/>
                  </a:cubicBezTo>
                  <a:cubicBezTo>
                    <a:pt x="553982" y="2885039"/>
                    <a:pt x="549854" y="2878834"/>
                    <a:pt x="558461" y="2873236"/>
                  </a:cubicBezTo>
                  <a:cubicBezTo>
                    <a:pt x="571896" y="2864512"/>
                    <a:pt x="585729" y="2870390"/>
                    <a:pt x="583862" y="2861130"/>
                  </a:cubicBezTo>
                  <a:cubicBezTo>
                    <a:pt x="582346" y="2853596"/>
                    <a:pt x="575978" y="2862460"/>
                    <a:pt x="558228" y="2855159"/>
                  </a:cubicBezTo>
                  <a:cubicBezTo>
                    <a:pt x="549644" y="2851636"/>
                    <a:pt x="540523" y="2849421"/>
                    <a:pt x="531753" y="2846318"/>
                  </a:cubicBezTo>
                  <a:cubicBezTo>
                    <a:pt x="522562" y="2843076"/>
                    <a:pt x="515238" y="2842446"/>
                    <a:pt x="515448" y="2858354"/>
                  </a:cubicBezTo>
                  <a:cubicBezTo>
                    <a:pt x="513605" y="2849164"/>
                    <a:pt x="509127" y="2848114"/>
                    <a:pt x="504368" y="2851450"/>
                  </a:cubicBezTo>
                  <a:cubicBezTo>
                    <a:pt x="490070" y="2861503"/>
                    <a:pt x="474698" y="2862273"/>
                    <a:pt x="458067" y="2859287"/>
                  </a:cubicBezTo>
                  <a:cubicBezTo>
                    <a:pt x="451606" y="2858144"/>
                    <a:pt x="444491" y="2860640"/>
                    <a:pt x="437657" y="2861410"/>
                  </a:cubicBezTo>
                  <a:cubicBezTo>
                    <a:pt x="431149" y="2862133"/>
                    <a:pt x="433178" y="2868128"/>
                    <a:pt x="437797" y="2868431"/>
                  </a:cubicBezTo>
                  <a:cubicBezTo>
                    <a:pt x="445798" y="2868944"/>
                    <a:pt x="458813" y="2866588"/>
                    <a:pt x="451162" y="2877108"/>
                  </a:cubicBezTo>
                  <a:cubicBezTo>
                    <a:pt x="447850" y="2881657"/>
                    <a:pt x="449366" y="2884339"/>
                    <a:pt x="454078" y="2886392"/>
                  </a:cubicBezTo>
                  <a:cubicBezTo>
                    <a:pt x="457110" y="2887722"/>
                    <a:pt x="460843" y="2891804"/>
                    <a:pt x="456317" y="2892760"/>
                  </a:cubicBezTo>
                  <a:cubicBezTo>
                    <a:pt x="448713" y="2894393"/>
                    <a:pt x="440596" y="2901414"/>
                    <a:pt x="433155" y="2896329"/>
                  </a:cubicBezTo>
                  <a:cubicBezTo>
                    <a:pt x="422029" y="2888724"/>
                    <a:pt x="409339" y="2897448"/>
                    <a:pt x="398726" y="2890077"/>
                  </a:cubicBezTo>
                  <a:cubicBezTo>
                    <a:pt x="404908" y="2897775"/>
                    <a:pt x="412232" y="2901833"/>
                    <a:pt x="421702" y="2901903"/>
                  </a:cubicBezTo>
                  <a:cubicBezTo>
                    <a:pt x="425714" y="2901927"/>
                    <a:pt x="430939" y="2903093"/>
                    <a:pt x="430636" y="2908155"/>
                  </a:cubicBezTo>
                  <a:cubicBezTo>
                    <a:pt x="430263" y="2914359"/>
                    <a:pt x="431779" y="2921450"/>
                    <a:pt x="426997" y="2926605"/>
                  </a:cubicBezTo>
                  <a:cubicBezTo>
                    <a:pt x="420816" y="2933253"/>
                    <a:pt x="410622" y="2921660"/>
                    <a:pt x="404348" y="2923106"/>
                  </a:cubicBezTo>
                  <a:cubicBezTo>
                    <a:pt x="383261" y="2928005"/>
                    <a:pt x="383588" y="2889821"/>
                    <a:pt x="368076" y="2908528"/>
                  </a:cubicBezTo>
                  <a:cubicBezTo>
                    <a:pt x="363738" y="2913776"/>
                    <a:pt x="351398" y="2900691"/>
                    <a:pt x="357113" y="2890870"/>
                  </a:cubicBezTo>
                  <a:cubicBezTo>
                    <a:pt x="358863" y="2887885"/>
                    <a:pt x="360799" y="2884642"/>
                    <a:pt x="364531" y="2886625"/>
                  </a:cubicBezTo>
                  <a:cubicBezTo>
                    <a:pt x="377453" y="2893506"/>
                    <a:pt x="374724" y="2883919"/>
                    <a:pt x="375470" y="2876968"/>
                  </a:cubicBezTo>
                  <a:cubicBezTo>
                    <a:pt x="376287" y="2869504"/>
                    <a:pt x="372671" y="2861154"/>
                    <a:pt x="378153" y="2854692"/>
                  </a:cubicBezTo>
                  <a:cubicBezTo>
                    <a:pt x="388719" y="2842213"/>
                    <a:pt x="389256" y="2840790"/>
                    <a:pt x="378060" y="2828264"/>
                  </a:cubicBezTo>
                  <a:cubicBezTo>
                    <a:pt x="373348" y="2822969"/>
                    <a:pt x="367890" y="2818957"/>
                    <a:pt x="361498" y="2827914"/>
                  </a:cubicBezTo>
                  <a:cubicBezTo>
                    <a:pt x="356250" y="2835285"/>
                    <a:pt x="347899" y="2833816"/>
                    <a:pt x="344494" y="2825465"/>
                  </a:cubicBezTo>
                  <a:cubicBezTo>
                    <a:pt x="341438" y="2817978"/>
                    <a:pt x="341438" y="2810513"/>
                    <a:pt x="347573" y="2804029"/>
                  </a:cubicBezTo>
                  <a:cubicBezTo>
                    <a:pt x="350209" y="2801230"/>
                    <a:pt x="350419" y="2794465"/>
                    <a:pt x="347876" y="2795445"/>
                  </a:cubicBezTo>
                  <a:cubicBezTo>
                    <a:pt x="329682" y="2802583"/>
                    <a:pt x="338079" y="2777904"/>
                    <a:pt x="330172" y="2778557"/>
                  </a:cubicBezTo>
                  <a:cubicBezTo>
                    <a:pt x="323221" y="2779140"/>
                    <a:pt x="326813" y="2788074"/>
                    <a:pt x="329705" y="2793999"/>
                  </a:cubicBezTo>
                  <a:cubicBezTo>
                    <a:pt x="337706" y="2810397"/>
                    <a:pt x="329939" y="2822293"/>
                    <a:pt x="320655" y="2821546"/>
                  </a:cubicBezTo>
                  <a:cubicBezTo>
                    <a:pt x="309132" y="2820613"/>
                    <a:pt x="315687" y="2804822"/>
                    <a:pt x="309272" y="2801673"/>
                  </a:cubicBezTo>
                  <a:cubicBezTo>
                    <a:pt x="307616" y="2804332"/>
                    <a:pt x="307359" y="2806781"/>
                    <a:pt x="308432" y="2809020"/>
                  </a:cubicBezTo>
                  <a:cubicBezTo>
                    <a:pt x="315383" y="2823599"/>
                    <a:pt x="296746" y="2829570"/>
                    <a:pt x="289469" y="2815039"/>
                  </a:cubicBezTo>
                  <a:cubicBezTo>
                    <a:pt x="279322" y="2794768"/>
                    <a:pt x="294857" y="2782056"/>
                    <a:pt x="284267" y="2774498"/>
                  </a:cubicBezTo>
                  <a:cubicBezTo>
                    <a:pt x="271018" y="2765051"/>
                    <a:pt x="250095" y="2802209"/>
                    <a:pt x="239108" y="2772982"/>
                  </a:cubicBezTo>
                  <a:cubicBezTo>
                    <a:pt x="237266" y="2776341"/>
                    <a:pt x="236263" y="2778067"/>
                    <a:pt x="235353" y="2779863"/>
                  </a:cubicBezTo>
                  <a:cubicBezTo>
                    <a:pt x="231178" y="2788167"/>
                    <a:pt x="227119" y="2794582"/>
                    <a:pt x="237709" y="2803446"/>
                  </a:cubicBezTo>
                  <a:cubicBezTo>
                    <a:pt x="248439" y="2812449"/>
                    <a:pt x="242374" y="2828474"/>
                    <a:pt x="228355" y="2832603"/>
                  </a:cubicBezTo>
                  <a:cubicBezTo>
                    <a:pt x="224110" y="2833839"/>
                    <a:pt x="224460" y="2836358"/>
                    <a:pt x="224670" y="2838831"/>
                  </a:cubicBezTo>
                  <a:cubicBezTo>
                    <a:pt x="226652" y="2862996"/>
                    <a:pt x="216016" y="2885785"/>
                    <a:pt x="217019" y="2909834"/>
                  </a:cubicBezTo>
                  <a:cubicBezTo>
                    <a:pt x="217275" y="2915876"/>
                    <a:pt x="209485" y="2919514"/>
                    <a:pt x="211864" y="2926605"/>
                  </a:cubicBezTo>
                  <a:cubicBezTo>
                    <a:pt x="214057" y="2933160"/>
                    <a:pt x="211794" y="2939225"/>
                    <a:pt x="208832" y="2945266"/>
                  </a:cubicBezTo>
                  <a:cubicBezTo>
                    <a:pt x="201251" y="2960334"/>
                    <a:pt x="205006" y="2976313"/>
                    <a:pt x="205543" y="2992011"/>
                  </a:cubicBezTo>
                  <a:close/>
                  <a:moveTo>
                    <a:pt x="1122477" y="444865"/>
                  </a:moveTo>
                  <a:cubicBezTo>
                    <a:pt x="1130454" y="447245"/>
                    <a:pt x="1149255" y="420117"/>
                    <a:pt x="1161454" y="411137"/>
                  </a:cubicBezTo>
                  <a:cubicBezTo>
                    <a:pt x="1163880" y="409364"/>
                    <a:pt x="1165932" y="403579"/>
                    <a:pt x="1169921" y="408081"/>
                  </a:cubicBezTo>
                  <a:cubicBezTo>
                    <a:pt x="1172814" y="411370"/>
                    <a:pt x="1170084" y="415405"/>
                    <a:pt x="1167309" y="417621"/>
                  </a:cubicBezTo>
                  <a:cubicBezTo>
                    <a:pt x="1146362" y="434322"/>
                    <a:pt x="1135119" y="460377"/>
                    <a:pt x="1111980" y="474979"/>
                  </a:cubicBezTo>
                  <a:cubicBezTo>
                    <a:pt x="1110137" y="476145"/>
                    <a:pt x="1109158" y="478874"/>
                    <a:pt x="1108085" y="481020"/>
                  </a:cubicBezTo>
                  <a:cubicBezTo>
                    <a:pt x="1106499" y="484193"/>
                    <a:pt x="1103933" y="487482"/>
                    <a:pt x="1107222" y="491027"/>
                  </a:cubicBezTo>
                  <a:cubicBezTo>
                    <a:pt x="1110394" y="494456"/>
                    <a:pt x="1113100" y="491074"/>
                    <a:pt x="1115945" y="490141"/>
                  </a:cubicBezTo>
                  <a:cubicBezTo>
                    <a:pt x="1118861" y="489161"/>
                    <a:pt x="1122360" y="486479"/>
                    <a:pt x="1124319" y="490817"/>
                  </a:cubicBezTo>
                  <a:cubicBezTo>
                    <a:pt x="1125836" y="494129"/>
                    <a:pt x="1126185" y="498631"/>
                    <a:pt x="1122173" y="500544"/>
                  </a:cubicBezTo>
                  <a:cubicBezTo>
                    <a:pt x="1111140" y="505816"/>
                    <a:pt x="1109438" y="522027"/>
                    <a:pt x="1095069" y="523310"/>
                  </a:cubicBezTo>
                  <a:cubicBezTo>
                    <a:pt x="1094066" y="523403"/>
                    <a:pt x="1092736" y="525666"/>
                    <a:pt x="1092480" y="527065"/>
                  </a:cubicBezTo>
                  <a:cubicBezTo>
                    <a:pt x="1090240" y="539335"/>
                    <a:pt x="1079254" y="573227"/>
                    <a:pt x="1085599" y="574930"/>
                  </a:cubicBezTo>
                  <a:cubicBezTo>
                    <a:pt x="1089494" y="575979"/>
                    <a:pt x="1089984" y="572411"/>
                    <a:pt x="1090614" y="569681"/>
                  </a:cubicBezTo>
                  <a:cubicBezTo>
                    <a:pt x="1093623" y="556526"/>
                    <a:pt x="1102603" y="546006"/>
                    <a:pt x="1106615" y="533153"/>
                  </a:cubicBezTo>
                  <a:cubicBezTo>
                    <a:pt x="1108225" y="527998"/>
                    <a:pt x="1115759" y="523893"/>
                    <a:pt x="1121567" y="527089"/>
                  </a:cubicBezTo>
                  <a:cubicBezTo>
                    <a:pt x="1126629" y="529888"/>
                    <a:pt x="1122360" y="534833"/>
                    <a:pt x="1120191" y="538635"/>
                  </a:cubicBezTo>
                  <a:cubicBezTo>
                    <a:pt x="1117788" y="542857"/>
                    <a:pt x="1114942" y="546985"/>
                    <a:pt x="1113473" y="551557"/>
                  </a:cubicBezTo>
                  <a:cubicBezTo>
                    <a:pt x="1109438" y="564223"/>
                    <a:pt x="1098661" y="574183"/>
                    <a:pt x="1098218" y="588039"/>
                  </a:cubicBezTo>
                  <a:cubicBezTo>
                    <a:pt x="1097262" y="618129"/>
                    <a:pt x="1070880" y="608332"/>
                    <a:pt x="1076245" y="637139"/>
                  </a:cubicBezTo>
                  <a:cubicBezTo>
                    <a:pt x="1080210" y="658459"/>
                    <a:pt x="1074986" y="730092"/>
                    <a:pt x="1077901" y="759203"/>
                  </a:cubicBezTo>
                  <a:cubicBezTo>
                    <a:pt x="1079161" y="771775"/>
                    <a:pt x="1072163" y="777560"/>
                    <a:pt x="1060150" y="775694"/>
                  </a:cubicBezTo>
                  <a:cubicBezTo>
                    <a:pt x="1053596" y="774668"/>
                    <a:pt x="1048278" y="776441"/>
                    <a:pt x="1043916" y="781549"/>
                  </a:cubicBezTo>
                  <a:cubicBezTo>
                    <a:pt x="1034259" y="792815"/>
                    <a:pt x="1032743" y="764241"/>
                    <a:pt x="1043286" y="760159"/>
                  </a:cubicBezTo>
                  <a:cubicBezTo>
                    <a:pt x="1060547" y="753511"/>
                    <a:pt x="1050843" y="740356"/>
                    <a:pt x="1052243" y="718010"/>
                  </a:cubicBezTo>
                  <a:cubicBezTo>
                    <a:pt x="1052896" y="707536"/>
                    <a:pt x="1050703" y="697320"/>
                    <a:pt x="1047391" y="686497"/>
                  </a:cubicBezTo>
                  <a:cubicBezTo>
                    <a:pt x="1021056" y="705157"/>
                    <a:pt x="1027448" y="722092"/>
                    <a:pt x="1012006" y="727433"/>
                  </a:cubicBezTo>
                  <a:cubicBezTo>
                    <a:pt x="975081" y="740216"/>
                    <a:pt x="970183" y="753418"/>
                    <a:pt x="962229" y="732752"/>
                  </a:cubicBezTo>
                  <a:cubicBezTo>
                    <a:pt x="958450" y="722955"/>
                    <a:pt x="960293" y="711548"/>
                    <a:pt x="953132" y="702848"/>
                  </a:cubicBezTo>
                  <a:cubicBezTo>
                    <a:pt x="951686" y="701099"/>
                    <a:pt x="951429" y="696387"/>
                    <a:pt x="947744" y="700212"/>
                  </a:cubicBezTo>
                  <a:cubicBezTo>
                    <a:pt x="945551" y="702498"/>
                    <a:pt x="944058" y="706907"/>
                    <a:pt x="940466" y="703664"/>
                  </a:cubicBezTo>
                  <a:cubicBezTo>
                    <a:pt x="936874" y="700422"/>
                    <a:pt x="939113" y="693588"/>
                    <a:pt x="941282" y="692818"/>
                  </a:cubicBezTo>
                  <a:cubicBezTo>
                    <a:pt x="954182" y="688223"/>
                    <a:pt x="945621" y="678426"/>
                    <a:pt x="947184" y="671288"/>
                  </a:cubicBezTo>
                  <a:cubicBezTo>
                    <a:pt x="947814" y="668419"/>
                    <a:pt x="945854" y="665527"/>
                    <a:pt x="942425" y="665457"/>
                  </a:cubicBezTo>
                  <a:cubicBezTo>
                    <a:pt x="935101" y="665317"/>
                    <a:pt x="933048" y="725730"/>
                    <a:pt x="933048" y="730839"/>
                  </a:cubicBezTo>
                  <a:cubicBezTo>
                    <a:pt x="933025" y="733358"/>
                    <a:pt x="931579" y="736600"/>
                    <a:pt x="934518" y="738070"/>
                  </a:cubicBezTo>
                  <a:cubicBezTo>
                    <a:pt x="939486" y="738840"/>
                    <a:pt x="941469" y="730582"/>
                    <a:pt x="946577" y="734851"/>
                  </a:cubicBezTo>
                  <a:cubicBezTo>
                    <a:pt x="949073" y="736927"/>
                    <a:pt x="947137" y="740122"/>
                    <a:pt x="946647" y="742875"/>
                  </a:cubicBezTo>
                  <a:cubicBezTo>
                    <a:pt x="943942" y="758526"/>
                    <a:pt x="929993" y="739376"/>
                    <a:pt x="931252" y="757920"/>
                  </a:cubicBezTo>
                  <a:cubicBezTo>
                    <a:pt x="933025" y="784535"/>
                    <a:pt x="926121" y="797224"/>
                    <a:pt x="932605" y="811849"/>
                  </a:cubicBezTo>
                  <a:cubicBezTo>
                    <a:pt x="936337" y="807884"/>
                    <a:pt x="933282" y="804408"/>
                    <a:pt x="933398" y="801166"/>
                  </a:cubicBezTo>
                  <a:cubicBezTo>
                    <a:pt x="934168" y="780266"/>
                    <a:pt x="943918" y="805434"/>
                    <a:pt x="958637" y="780289"/>
                  </a:cubicBezTo>
                  <a:cubicBezTo>
                    <a:pt x="964632" y="770073"/>
                    <a:pt x="973705" y="763611"/>
                    <a:pt x="982662" y="756777"/>
                  </a:cubicBezTo>
                  <a:cubicBezTo>
                    <a:pt x="985718" y="754444"/>
                    <a:pt x="989613" y="750852"/>
                    <a:pt x="993299" y="754864"/>
                  </a:cubicBezTo>
                  <a:cubicBezTo>
                    <a:pt x="996331" y="758153"/>
                    <a:pt x="993066" y="761839"/>
                    <a:pt x="991153" y="764731"/>
                  </a:cubicBezTo>
                  <a:cubicBezTo>
                    <a:pt x="978090" y="784511"/>
                    <a:pt x="967034" y="806064"/>
                    <a:pt x="945178" y="818287"/>
                  </a:cubicBezTo>
                  <a:cubicBezTo>
                    <a:pt x="939953" y="821203"/>
                    <a:pt x="937784" y="827127"/>
                    <a:pt x="941632" y="830323"/>
                  </a:cubicBezTo>
                  <a:cubicBezTo>
                    <a:pt x="952945" y="839770"/>
                    <a:pt x="944641" y="844785"/>
                    <a:pt x="937947" y="849217"/>
                  </a:cubicBezTo>
                  <a:cubicBezTo>
                    <a:pt x="932885" y="852552"/>
                    <a:pt x="932045" y="855398"/>
                    <a:pt x="934471" y="861929"/>
                  </a:cubicBezTo>
                  <a:cubicBezTo>
                    <a:pt x="939370" y="855305"/>
                    <a:pt x="959337" y="833915"/>
                    <a:pt x="964935" y="839887"/>
                  </a:cubicBezTo>
                  <a:cubicBezTo>
                    <a:pt x="971466" y="846861"/>
                    <a:pt x="951289" y="865615"/>
                    <a:pt x="941236" y="867481"/>
                  </a:cubicBezTo>
                  <a:cubicBezTo>
                    <a:pt x="935054" y="868624"/>
                    <a:pt x="932699" y="872752"/>
                    <a:pt x="936384" y="876531"/>
                  </a:cubicBezTo>
                  <a:cubicBezTo>
                    <a:pt x="941982" y="882246"/>
                    <a:pt x="937924" y="885652"/>
                    <a:pt x="935801" y="890200"/>
                  </a:cubicBezTo>
                  <a:cubicBezTo>
                    <a:pt x="928710" y="905408"/>
                    <a:pt x="929223" y="921317"/>
                    <a:pt x="931369" y="937551"/>
                  </a:cubicBezTo>
                  <a:cubicBezTo>
                    <a:pt x="936967" y="927848"/>
                    <a:pt x="938180" y="915765"/>
                    <a:pt x="951359" y="910610"/>
                  </a:cubicBezTo>
                  <a:cubicBezTo>
                    <a:pt x="953528" y="926402"/>
                    <a:pt x="939510" y="937551"/>
                    <a:pt x="941306" y="952480"/>
                  </a:cubicBezTo>
                  <a:cubicBezTo>
                    <a:pt x="954368" y="946835"/>
                    <a:pt x="958730" y="929644"/>
                    <a:pt x="974802" y="928758"/>
                  </a:cubicBezTo>
                  <a:cubicBezTo>
                    <a:pt x="976971" y="928641"/>
                    <a:pt x="977204" y="925305"/>
                    <a:pt x="976714" y="923556"/>
                  </a:cubicBezTo>
                  <a:cubicBezTo>
                    <a:pt x="972049" y="907135"/>
                    <a:pt x="985088" y="877907"/>
                    <a:pt x="968830" y="884182"/>
                  </a:cubicBezTo>
                  <a:cubicBezTo>
                    <a:pt x="955838" y="889174"/>
                    <a:pt x="961389" y="873989"/>
                    <a:pt x="967920" y="866804"/>
                  </a:cubicBezTo>
                  <a:cubicBezTo>
                    <a:pt x="977577" y="856215"/>
                    <a:pt x="998920" y="819896"/>
                    <a:pt x="982499" y="818054"/>
                  </a:cubicBezTo>
                  <a:cubicBezTo>
                    <a:pt x="978930" y="817657"/>
                    <a:pt x="974125" y="822882"/>
                    <a:pt x="971979" y="816934"/>
                  </a:cubicBezTo>
                  <a:cubicBezTo>
                    <a:pt x="970020" y="811476"/>
                    <a:pt x="973169" y="806881"/>
                    <a:pt x="977577" y="803288"/>
                  </a:cubicBezTo>
                  <a:cubicBezTo>
                    <a:pt x="995561" y="788663"/>
                    <a:pt x="1011190" y="772708"/>
                    <a:pt x="1012169" y="747353"/>
                  </a:cubicBezTo>
                  <a:cubicBezTo>
                    <a:pt x="1012333" y="743271"/>
                    <a:pt x="1015412" y="739049"/>
                    <a:pt x="1019913" y="737067"/>
                  </a:cubicBezTo>
                  <a:cubicBezTo>
                    <a:pt x="1023086" y="735667"/>
                    <a:pt x="1025768" y="731422"/>
                    <a:pt x="1029664" y="734034"/>
                  </a:cubicBezTo>
                  <a:cubicBezTo>
                    <a:pt x="1033512" y="736600"/>
                    <a:pt x="1031693" y="741032"/>
                    <a:pt x="1030573" y="744134"/>
                  </a:cubicBezTo>
                  <a:cubicBezTo>
                    <a:pt x="1022503" y="766434"/>
                    <a:pt x="1014712" y="788966"/>
                    <a:pt x="995608" y="804991"/>
                  </a:cubicBezTo>
                  <a:cubicBezTo>
                    <a:pt x="990453" y="809306"/>
                    <a:pt x="987374" y="814135"/>
                    <a:pt x="996611" y="817027"/>
                  </a:cubicBezTo>
                  <a:cubicBezTo>
                    <a:pt x="1002139" y="818753"/>
                    <a:pt x="1002722" y="822952"/>
                    <a:pt x="1001136" y="826498"/>
                  </a:cubicBezTo>
                  <a:cubicBezTo>
                    <a:pt x="995678" y="838627"/>
                    <a:pt x="996215" y="851876"/>
                    <a:pt x="993089" y="864425"/>
                  </a:cubicBezTo>
                  <a:cubicBezTo>
                    <a:pt x="990453" y="875108"/>
                    <a:pt x="988960" y="886305"/>
                    <a:pt x="995375" y="899320"/>
                  </a:cubicBezTo>
                  <a:cubicBezTo>
                    <a:pt x="1000740" y="870047"/>
                    <a:pt x="997754" y="884905"/>
                    <a:pt x="1005685" y="865312"/>
                  </a:cubicBezTo>
                  <a:cubicBezTo>
                    <a:pt x="1008577" y="858127"/>
                    <a:pt x="989707" y="849823"/>
                    <a:pt x="1010187" y="838487"/>
                  </a:cubicBezTo>
                  <a:cubicBezTo>
                    <a:pt x="1012986" y="843642"/>
                    <a:pt x="1007737" y="848727"/>
                    <a:pt x="1010070" y="854022"/>
                  </a:cubicBezTo>
                  <a:cubicBezTo>
                    <a:pt x="1015132" y="853066"/>
                    <a:pt x="1017558" y="848960"/>
                    <a:pt x="1019284" y="845181"/>
                  </a:cubicBezTo>
                  <a:cubicBezTo>
                    <a:pt x="1025022" y="832726"/>
                    <a:pt x="1029804" y="819850"/>
                    <a:pt x="1039764" y="809750"/>
                  </a:cubicBezTo>
                  <a:cubicBezTo>
                    <a:pt x="1042726" y="806741"/>
                    <a:pt x="1043029" y="801212"/>
                    <a:pt x="1048091" y="800000"/>
                  </a:cubicBezTo>
                  <a:cubicBezTo>
                    <a:pt x="1054132" y="798553"/>
                    <a:pt x="1051776" y="807837"/>
                    <a:pt x="1058074" y="807487"/>
                  </a:cubicBezTo>
                  <a:cubicBezTo>
                    <a:pt x="1075895" y="781899"/>
                    <a:pt x="1072163" y="775368"/>
                    <a:pt x="1098964" y="777304"/>
                  </a:cubicBezTo>
                  <a:cubicBezTo>
                    <a:pt x="1104189" y="777677"/>
                    <a:pt x="1103163" y="776790"/>
                    <a:pt x="1105286" y="736670"/>
                  </a:cubicBezTo>
                  <a:cubicBezTo>
                    <a:pt x="1099617" y="736834"/>
                    <a:pt x="1094556" y="743575"/>
                    <a:pt x="1090474" y="736274"/>
                  </a:cubicBezTo>
                  <a:cubicBezTo>
                    <a:pt x="1087815" y="731539"/>
                    <a:pt x="1089914" y="727713"/>
                    <a:pt x="1093903" y="724704"/>
                  </a:cubicBezTo>
                  <a:cubicBezTo>
                    <a:pt x="1101064" y="719339"/>
                    <a:pt x="1100527" y="729416"/>
                    <a:pt x="1103606" y="730022"/>
                  </a:cubicBezTo>
                  <a:cubicBezTo>
                    <a:pt x="1115012" y="718779"/>
                    <a:pt x="1107548" y="705064"/>
                    <a:pt x="1109694" y="692608"/>
                  </a:cubicBezTo>
                  <a:cubicBezTo>
                    <a:pt x="1111047" y="684817"/>
                    <a:pt x="1090357" y="691605"/>
                    <a:pt x="1099408" y="674787"/>
                  </a:cubicBezTo>
                  <a:cubicBezTo>
                    <a:pt x="1103186" y="667766"/>
                    <a:pt x="1126022" y="648779"/>
                    <a:pt x="1131550" y="615190"/>
                  </a:cubicBezTo>
                  <a:cubicBezTo>
                    <a:pt x="1133043" y="606140"/>
                    <a:pt x="1140041" y="598792"/>
                    <a:pt x="1145266" y="591071"/>
                  </a:cubicBezTo>
                  <a:cubicBezTo>
                    <a:pt x="1147295" y="588085"/>
                    <a:pt x="1150421" y="586733"/>
                    <a:pt x="1153686" y="587246"/>
                  </a:cubicBezTo>
                  <a:cubicBezTo>
                    <a:pt x="1159448" y="588132"/>
                    <a:pt x="1162224" y="608729"/>
                    <a:pt x="1154456" y="622281"/>
                  </a:cubicBezTo>
                  <a:cubicBezTo>
                    <a:pt x="1140624" y="646423"/>
                    <a:pt x="1143097" y="679359"/>
                    <a:pt x="1140111" y="690089"/>
                  </a:cubicBezTo>
                  <a:cubicBezTo>
                    <a:pt x="1135912" y="705087"/>
                    <a:pt x="1128938" y="720832"/>
                    <a:pt x="1140064" y="736250"/>
                  </a:cubicBezTo>
                  <a:cubicBezTo>
                    <a:pt x="1141347" y="738023"/>
                    <a:pt x="1140647" y="741545"/>
                    <a:pt x="1143563" y="742012"/>
                  </a:cubicBezTo>
                  <a:cubicBezTo>
                    <a:pt x="1146292" y="742455"/>
                    <a:pt x="1147622" y="739773"/>
                    <a:pt x="1149161" y="737930"/>
                  </a:cubicBezTo>
                  <a:cubicBezTo>
                    <a:pt x="1161127" y="723771"/>
                    <a:pt x="1161057" y="723841"/>
                    <a:pt x="1173350" y="734314"/>
                  </a:cubicBezTo>
                  <a:cubicBezTo>
                    <a:pt x="1179788" y="739796"/>
                    <a:pt x="1175356" y="744554"/>
                    <a:pt x="1170551" y="741405"/>
                  </a:cubicBezTo>
                  <a:cubicBezTo>
                    <a:pt x="1166935" y="739026"/>
                    <a:pt x="1164020" y="740146"/>
                    <a:pt x="1162457" y="743435"/>
                  </a:cubicBezTo>
                  <a:cubicBezTo>
                    <a:pt x="1155483" y="757990"/>
                    <a:pt x="1146152" y="771939"/>
                    <a:pt x="1148415" y="789480"/>
                  </a:cubicBezTo>
                  <a:cubicBezTo>
                    <a:pt x="1167589" y="784161"/>
                    <a:pt x="1179158" y="767903"/>
                    <a:pt x="1196536" y="760812"/>
                  </a:cubicBezTo>
                  <a:cubicBezTo>
                    <a:pt x="1200711" y="759110"/>
                    <a:pt x="1207942" y="750362"/>
                    <a:pt x="1202251" y="743691"/>
                  </a:cubicBezTo>
                  <a:cubicBezTo>
                    <a:pt x="1195090" y="735317"/>
                    <a:pt x="1194320" y="746864"/>
                    <a:pt x="1190424" y="749126"/>
                  </a:cubicBezTo>
                  <a:cubicBezTo>
                    <a:pt x="1187182" y="751016"/>
                    <a:pt x="1183590" y="755727"/>
                    <a:pt x="1179928" y="751552"/>
                  </a:cubicBezTo>
                  <a:cubicBezTo>
                    <a:pt x="1176989" y="748193"/>
                    <a:pt x="1181771" y="745161"/>
                    <a:pt x="1183380" y="742152"/>
                  </a:cubicBezTo>
                  <a:cubicBezTo>
                    <a:pt x="1188932" y="731935"/>
                    <a:pt x="1197096" y="747143"/>
                    <a:pt x="1199335" y="718733"/>
                  </a:cubicBezTo>
                  <a:cubicBezTo>
                    <a:pt x="1193970" y="717193"/>
                    <a:pt x="1188955" y="723794"/>
                    <a:pt x="1185036" y="718616"/>
                  </a:cubicBezTo>
                  <a:cubicBezTo>
                    <a:pt x="1180604" y="712738"/>
                    <a:pt x="1189375" y="711152"/>
                    <a:pt x="1189958" y="706697"/>
                  </a:cubicBezTo>
                  <a:cubicBezTo>
                    <a:pt x="1190378" y="703548"/>
                    <a:pt x="1195953" y="700632"/>
                    <a:pt x="1191031" y="697390"/>
                  </a:cubicBezTo>
                  <a:cubicBezTo>
                    <a:pt x="1184920" y="693354"/>
                    <a:pt x="1181981" y="700235"/>
                    <a:pt x="1175589" y="705950"/>
                  </a:cubicBezTo>
                  <a:cubicBezTo>
                    <a:pt x="1170831" y="710219"/>
                    <a:pt x="1166469" y="704621"/>
                    <a:pt x="1168265" y="700469"/>
                  </a:cubicBezTo>
                  <a:cubicBezTo>
                    <a:pt x="1170084" y="696247"/>
                    <a:pt x="1173024" y="692795"/>
                    <a:pt x="1176826" y="690392"/>
                  </a:cubicBezTo>
                  <a:cubicBezTo>
                    <a:pt x="1183777" y="686007"/>
                    <a:pt x="1187905" y="679009"/>
                    <a:pt x="1193527" y="673434"/>
                  </a:cubicBezTo>
                  <a:cubicBezTo>
                    <a:pt x="1202274" y="664710"/>
                    <a:pt x="1188675" y="659812"/>
                    <a:pt x="1189865" y="651648"/>
                  </a:cubicBezTo>
                  <a:cubicBezTo>
                    <a:pt x="1190424" y="647799"/>
                    <a:pt x="1184197" y="651975"/>
                    <a:pt x="1181094" y="652744"/>
                  </a:cubicBezTo>
                  <a:cubicBezTo>
                    <a:pt x="1179135" y="653234"/>
                    <a:pt x="1176896" y="654587"/>
                    <a:pt x="1175496" y="652674"/>
                  </a:cubicBezTo>
                  <a:cubicBezTo>
                    <a:pt x="1173373" y="649782"/>
                    <a:pt x="1176779" y="648872"/>
                    <a:pt x="1178062" y="647076"/>
                  </a:cubicBezTo>
                  <a:cubicBezTo>
                    <a:pt x="1193783" y="625103"/>
                    <a:pt x="1207802" y="618479"/>
                    <a:pt x="1200245" y="614094"/>
                  </a:cubicBezTo>
                  <a:cubicBezTo>
                    <a:pt x="1194693" y="610875"/>
                    <a:pt x="1191917" y="603620"/>
                    <a:pt x="1184710" y="603410"/>
                  </a:cubicBezTo>
                  <a:cubicBezTo>
                    <a:pt x="1175566" y="603131"/>
                    <a:pt x="1179251" y="598232"/>
                    <a:pt x="1182121" y="595083"/>
                  </a:cubicBezTo>
                  <a:cubicBezTo>
                    <a:pt x="1190355" y="586126"/>
                    <a:pt x="1206986" y="579315"/>
                    <a:pt x="1210485" y="562404"/>
                  </a:cubicBezTo>
                  <a:cubicBezTo>
                    <a:pt x="1202880" y="567979"/>
                    <a:pt x="1196979" y="562171"/>
                    <a:pt x="1190331" y="563500"/>
                  </a:cubicBezTo>
                  <a:cubicBezTo>
                    <a:pt x="1185363" y="564503"/>
                    <a:pt x="1178808" y="563990"/>
                    <a:pt x="1177152" y="557972"/>
                  </a:cubicBezTo>
                  <a:cubicBezTo>
                    <a:pt x="1175589" y="552280"/>
                    <a:pt x="1182191" y="551534"/>
                    <a:pt x="1185596" y="549178"/>
                  </a:cubicBezTo>
                  <a:cubicBezTo>
                    <a:pt x="1193643" y="543580"/>
                    <a:pt x="1202974" y="538215"/>
                    <a:pt x="1202017" y="527089"/>
                  </a:cubicBezTo>
                  <a:cubicBezTo>
                    <a:pt x="1201318" y="518831"/>
                    <a:pt x="1205096" y="510434"/>
                    <a:pt x="1204047" y="504020"/>
                  </a:cubicBezTo>
                  <a:cubicBezTo>
                    <a:pt x="1201434" y="487971"/>
                    <a:pt x="1214333" y="444935"/>
                    <a:pt x="1219582" y="436865"/>
                  </a:cubicBezTo>
                  <a:cubicBezTo>
                    <a:pt x="1229705" y="421330"/>
                    <a:pt x="1216922" y="417924"/>
                    <a:pt x="1233507" y="393036"/>
                  </a:cubicBezTo>
                  <a:cubicBezTo>
                    <a:pt x="1240831" y="382073"/>
                    <a:pt x="1240808" y="368684"/>
                    <a:pt x="1246779" y="356928"/>
                  </a:cubicBezTo>
                  <a:cubicBezTo>
                    <a:pt x="1254594" y="341509"/>
                    <a:pt x="1263411" y="326464"/>
                    <a:pt x="1270082" y="310416"/>
                  </a:cubicBezTo>
                  <a:cubicBezTo>
                    <a:pt x="1274024" y="300922"/>
                    <a:pt x="1271925" y="290333"/>
                    <a:pt x="1276310" y="280839"/>
                  </a:cubicBezTo>
                  <a:cubicBezTo>
                    <a:pt x="1289839" y="251495"/>
                    <a:pt x="1299309" y="220775"/>
                    <a:pt x="1305933" y="189169"/>
                  </a:cubicBezTo>
                  <a:cubicBezTo>
                    <a:pt x="1307403" y="182195"/>
                    <a:pt x="1311438" y="176550"/>
                    <a:pt x="1315987" y="171395"/>
                  </a:cubicBezTo>
                  <a:cubicBezTo>
                    <a:pt x="1318156" y="168946"/>
                    <a:pt x="1321095" y="166800"/>
                    <a:pt x="1321398" y="163534"/>
                  </a:cubicBezTo>
                  <a:cubicBezTo>
                    <a:pt x="1322751" y="148512"/>
                    <a:pt x="1333248" y="138086"/>
                    <a:pt x="1340339" y="126096"/>
                  </a:cubicBezTo>
                  <a:cubicBezTo>
                    <a:pt x="1348946" y="111541"/>
                    <a:pt x="1357647" y="95819"/>
                    <a:pt x="1371502" y="86396"/>
                  </a:cubicBezTo>
                  <a:cubicBezTo>
                    <a:pt x="1384541" y="77532"/>
                    <a:pt x="1387807" y="63747"/>
                    <a:pt x="1395807" y="52480"/>
                  </a:cubicBezTo>
                  <a:cubicBezTo>
                    <a:pt x="1398863" y="48165"/>
                    <a:pt x="1395971" y="44689"/>
                    <a:pt x="1391399" y="46042"/>
                  </a:cubicBezTo>
                  <a:cubicBezTo>
                    <a:pt x="1389066" y="46742"/>
                    <a:pt x="1357530" y="53367"/>
                    <a:pt x="1360189" y="60458"/>
                  </a:cubicBezTo>
                  <a:cubicBezTo>
                    <a:pt x="1363735" y="69905"/>
                    <a:pt x="1363735" y="70161"/>
                    <a:pt x="1354754" y="73963"/>
                  </a:cubicBezTo>
                  <a:cubicBezTo>
                    <a:pt x="1347173" y="77182"/>
                    <a:pt x="1340036" y="85346"/>
                    <a:pt x="1330915" y="76016"/>
                  </a:cubicBezTo>
                  <a:cubicBezTo>
                    <a:pt x="1327370" y="72400"/>
                    <a:pt x="1316057" y="87585"/>
                    <a:pt x="1314634" y="92461"/>
                  </a:cubicBezTo>
                  <a:cubicBezTo>
                    <a:pt x="1319836" y="93300"/>
                    <a:pt x="1324128" y="92251"/>
                    <a:pt x="1328769" y="90618"/>
                  </a:cubicBezTo>
                  <a:cubicBezTo>
                    <a:pt x="1345541" y="84716"/>
                    <a:pt x="1361332" y="85066"/>
                    <a:pt x="1359792" y="92834"/>
                  </a:cubicBezTo>
                  <a:cubicBezTo>
                    <a:pt x="1359256" y="95493"/>
                    <a:pt x="1356690" y="97569"/>
                    <a:pt x="1354474" y="96799"/>
                  </a:cubicBezTo>
                  <a:cubicBezTo>
                    <a:pt x="1340899" y="92111"/>
                    <a:pt x="1332595" y="102467"/>
                    <a:pt x="1322658" y="107716"/>
                  </a:cubicBezTo>
                  <a:cubicBezTo>
                    <a:pt x="1304791" y="117162"/>
                    <a:pt x="1314424" y="95936"/>
                    <a:pt x="1299845" y="107529"/>
                  </a:cubicBezTo>
                  <a:cubicBezTo>
                    <a:pt x="1272391" y="129385"/>
                    <a:pt x="1261848" y="163254"/>
                    <a:pt x="1240878" y="189682"/>
                  </a:cubicBezTo>
                  <a:cubicBezTo>
                    <a:pt x="1239922" y="190872"/>
                    <a:pt x="1239595" y="192668"/>
                    <a:pt x="1239315" y="194254"/>
                  </a:cubicBezTo>
                  <a:cubicBezTo>
                    <a:pt x="1236796" y="207433"/>
                    <a:pt x="1247106" y="203071"/>
                    <a:pt x="1268589" y="190475"/>
                  </a:cubicBezTo>
                  <a:cubicBezTo>
                    <a:pt x="1272228" y="188353"/>
                    <a:pt x="1276053" y="184760"/>
                    <a:pt x="1279132" y="188702"/>
                  </a:cubicBezTo>
                  <a:cubicBezTo>
                    <a:pt x="1282281" y="192714"/>
                    <a:pt x="1277873" y="197076"/>
                    <a:pt x="1274677" y="198406"/>
                  </a:cubicBezTo>
                  <a:cubicBezTo>
                    <a:pt x="1259142" y="204890"/>
                    <a:pt x="1248809" y="222711"/>
                    <a:pt x="1228585" y="219236"/>
                  </a:cubicBezTo>
                  <a:cubicBezTo>
                    <a:pt x="1224643" y="218559"/>
                    <a:pt x="1220072" y="221032"/>
                    <a:pt x="1222917" y="226747"/>
                  </a:cubicBezTo>
                  <a:cubicBezTo>
                    <a:pt x="1234440" y="249862"/>
                    <a:pt x="1208689" y="236753"/>
                    <a:pt x="1204140" y="246270"/>
                  </a:cubicBezTo>
                  <a:cubicBezTo>
                    <a:pt x="1201084" y="252662"/>
                    <a:pt x="1197679" y="258960"/>
                    <a:pt x="1196932" y="267124"/>
                  </a:cubicBezTo>
                  <a:cubicBezTo>
                    <a:pt x="1214100" y="258750"/>
                    <a:pt x="1217809" y="255717"/>
                    <a:pt x="1220935" y="260056"/>
                  </a:cubicBezTo>
                  <a:cubicBezTo>
                    <a:pt x="1222287" y="261922"/>
                    <a:pt x="1221891" y="264254"/>
                    <a:pt x="1220398" y="265654"/>
                  </a:cubicBezTo>
                  <a:cubicBezTo>
                    <a:pt x="1211371" y="274005"/>
                    <a:pt x="1205983" y="288443"/>
                    <a:pt x="1189515" y="284618"/>
                  </a:cubicBezTo>
                  <a:cubicBezTo>
                    <a:pt x="1183403" y="283195"/>
                    <a:pt x="1183124" y="287790"/>
                    <a:pt x="1177502" y="300433"/>
                  </a:cubicBezTo>
                  <a:cubicBezTo>
                    <a:pt x="1148975" y="364485"/>
                    <a:pt x="1143983" y="368987"/>
                    <a:pt x="1160124" y="362666"/>
                  </a:cubicBezTo>
                  <a:cubicBezTo>
                    <a:pt x="1172394" y="357837"/>
                    <a:pt x="1162177" y="381816"/>
                    <a:pt x="1150887" y="382003"/>
                  </a:cubicBezTo>
                  <a:cubicBezTo>
                    <a:pt x="1141674" y="382166"/>
                    <a:pt x="1140134" y="388254"/>
                    <a:pt x="1137988" y="393805"/>
                  </a:cubicBezTo>
                  <a:cubicBezTo>
                    <a:pt x="1134256" y="403532"/>
                    <a:pt x="1130734" y="413539"/>
                    <a:pt x="1128798" y="423732"/>
                  </a:cubicBezTo>
                  <a:cubicBezTo>
                    <a:pt x="1127398" y="431033"/>
                    <a:pt x="1120051" y="436632"/>
                    <a:pt x="1122477" y="444865"/>
                  </a:cubicBezTo>
                  <a:close/>
                  <a:moveTo>
                    <a:pt x="3945868" y="1414656"/>
                  </a:moveTo>
                  <a:cubicBezTo>
                    <a:pt x="3947828" y="1418131"/>
                    <a:pt x="3947781" y="1421210"/>
                    <a:pt x="3946405" y="1423613"/>
                  </a:cubicBezTo>
                  <a:cubicBezTo>
                    <a:pt x="3932806" y="1447148"/>
                    <a:pt x="3921843" y="1472853"/>
                    <a:pt x="3896604" y="1487222"/>
                  </a:cubicBezTo>
                  <a:cubicBezTo>
                    <a:pt x="3887018" y="1492680"/>
                    <a:pt x="3894202" y="1508425"/>
                    <a:pt x="3873209" y="1517382"/>
                  </a:cubicBezTo>
                  <a:cubicBezTo>
                    <a:pt x="3855341" y="1525010"/>
                    <a:pt x="3858187" y="1538935"/>
                    <a:pt x="3859307" y="1553047"/>
                  </a:cubicBezTo>
                  <a:cubicBezTo>
                    <a:pt x="3859493" y="1555450"/>
                    <a:pt x="3858794" y="1558365"/>
                    <a:pt x="3861453" y="1559368"/>
                  </a:cubicBezTo>
                  <a:cubicBezTo>
                    <a:pt x="3864578" y="1560558"/>
                    <a:pt x="3867144" y="1558342"/>
                    <a:pt x="3868450" y="1555846"/>
                  </a:cubicBezTo>
                  <a:cubicBezTo>
                    <a:pt x="3874282" y="1544836"/>
                    <a:pt x="3883799" y="1536089"/>
                    <a:pt x="3887414" y="1523633"/>
                  </a:cubicBezTo>
                  <a:cubicBezTo>
                    <a:pt x="3890307" y="1513650"/>
                    <a:pt x="3905352" y="1505369"/>
                    <a:pt x="3905258" y="1511201"/>
                  </a:cubicBezTo>
                  <a:cubicBezTo>
                    <a:pt x="3905142" y="1518129"/>
                    <a:pt x="3905561" y="1527949"/>
                    <a:pt x="3898424" y="1533547"/>
                  </a:cubicBezTo>
                  <a:cubicBezTo>
                    <a:pt x="3880323" y="1547729"/>
                    <a:pt x="3868240" y="1567229"/>
                    <a:pt x="3853592" y="1584444"/>
                  </a:cubicBezTo>
                  <a:cubicBezTo>
                    <a:pt x="3849906" y="1588759"/>
                    <a:pt x="3849580" y="1593471"/>
                    <a:pt x="3849207" y="1598975"/>
                  </a:cubicBezTo>
                  <a:cubicBezTo>
                    <a:pt x="3848390" y="1611595"/>
                    <a:pt x="3856671" y="1623024"/>
                    <a:pt x="3853009" y="1635923"/>
                  </a:cubicBezTo>
                  <a:cubicBezTo>
                    <a:pt x="3851772" y="1640262"/>
                    <a:pt x="3849953" y="1646886"/>
                    <a:pt x="3855948" y="1648729"/>
                  </a:cubicBezTo>
                  <a:cubicBezTo>
                    <a:pt x="3868007" y="1652438"/>
                    <a:pt x="3873559" y="1611291"/>
                    <a:pt x="3896651" y="1590998"/>
                  </a:cubicBezTo>
                  <a:cubicBezTo>
                    <a:pt x="3898167" y="1589668"/>
                    <a:pt x="3898494" y="1586566"/>
                    <a:pt x="3898634" y="1584234"/>
                  </a:cubicBezTo>
                  <a:cubicBezTo>
                    <a:pt x="3899404" y="1571311"/>
                    <a:pt x="3914169" y="1569515"/>
                    <a:pt x="3918414" y="1559345"/>
                  </a:cubicBezTo>
                  <a:cubicBezTo>
                    <a:pt x="3918531" y="1559065"/>
                    <a:pt x="3920910" y="1559112"/>
                    <a:pt x="3921470" y="1559695"/>
                  </a:cubicBezTo>
                  <a:cubicBezTo>
                    <a:pt x="3927768" y="1566483"/>
                    <a:pt x="3931103" y="1559065"/>
                    <a:pt x="3931920" y="1556079"/>
                  </a:cubicBezTo>
                  <a:cubicBezTo>
                    <a:pt x="3936631" y="1539285"/>
                    <a:pt x="3952353" y="1532637"/>
                    <a:pt x="3962663" y="1521067"/>
                  </a:cubicBezTo>
                  <a:cubicBezTo>
                    <a:pt x="3964552" y="1518945"/>
                    <a:pt x="3967445" y="1516846"/>
                    <a:pt x="3970057" y="1518828"/>
                  </a:cubicBezTo>
                  <a:cubicBezTo>
                    <a:pt x="3976892" y="1524007"/>
                    <a:pt x="3946055" y="1548802"/>
                    <a:pt x="3931943" y="1570938"/>
                  </a:cubicBezTo>
                  <a:cubicBezTo>
                    <a:pt x="3927511" y="1577889"/>
                    <a:pt x="3910506" y="1568279"/>
                    <a:pt x="3917248" y="1586566"/>
                  </a:cubicBezTo>
                  <a:cubicBezTo>
                    <a:pt x="3919370" y="1592281"/>
                    <a:pt x="3918251" y="1596060"/>
                    <a:pt x="3912956" y="1596480"/>
                  </a:cubicBezTo>
                  <a:cubicBezTo>
                    <a:pt x="3903462" y="1597249"/>
                    <a:pt x="3900197" y="1603501"/>
                    <a:pt x="3897071" y="1610802"/>
                  </a:cubicBezTo>
                  <a:cubicBezTo>
                    <a:pt x="3888394" y="1631002"/>
                    <a:pt x="3875355" y="1632541"/>
                    <a:pt x="3868240" y="1656263"/>
                  </a:cubicBezTo>
                  <a:cubicBezTo>
                    <a:pt x="3867097" y="1660089"/>
                    <a:pt x="3865791" y="1665407"/>
                    <a:pt x="3869547" y="1667530"/>
                  </a:cubicBezTo>
                  <a:cubicBezTo>
                    <a:pt x="3874095" y="1670096"/>
                    <a:pt x="3876451" y="1664707"/>
                    <a:pt x="3878550" y="1661698"/>
                  </a:cubicBezTo>
                  <a:cubicBezTo>
                    <a:pt x="3888814" y="1647096"/>
                    <a:pt x="3921376" y="1583884"/>
                    <a:pt x="3967165" y="1557199"/>
                  </a:cubicBezTo>
                  <a:cubicBezTo>
                    <a:pt x="4013350" y="1530258"/>
                    <a:pt x="3968798" y="1493776"/>
                    <a:pt x="3981720" y="1457878"/>
                  </a:cubicBezTo>
                  <a:cubicBezTo>
                    <a:pt x="3995296" y="1420207"/>
                    <a:pt x="3962126" y="1399214"/>
                    <a:pt x="3982956" y="1342136"/>
                  </a:cubicBezTo>
                  <a:cubicBezTo>
                    <a:pt x="3991727" y="1318111"/>
                    <a:pt x="3973626" y="1328397"/>
                    <a:pt x="3976892" y="1310716"/>
                  </a:cubicBezTo>
                  <a:cubicBezTo>
                    <a:pt x="3979900" y="1294458"/>
                    <a:pt x="3970150" y="1253965"/>
                    <a:pt x="3980554" y="1233088"/>
                  </a:cubicBezTo>
                  <a:cubicBezTo>
                    <a:pt x="3985289" y="1223571"/>
                    <a:pt x="3991960" y="1215034"/>
                    <a:pt x="3979248" y="1206613"/>
                  </a:cubicBezTo>
                  <a:cubicBezTo>
                    <a:pt x="3977381" y="1205377"/>
                    <a:pt x="3976448" y="1202275"/>
                    <a:pt x="3977498" y="1199896"/>
                  </a:cubicBezTo>
                  <a:cubicBezTo>
                    <a:pt x="3981743" y="1190332"/>
                    <a:pt x="3974839" y="1188863"/>
                    <a:pt x="3964366" y="1148929"/>
                  </a:cubicBezTo>
                  <a:cubicBezTo>
                    <a:pt x="3962989" y="1143681"/>
                    <a:pt x="3963666" y="1136800"/>
                    <a:pt x="3958324" y="1133604"/>
                  </a:cubicBezTo>
                  <a:cubicBezTo>
                    <a:pt x="3953822" y="1130922"/>
                    <a:pt x="3953309" y="1128986"/>
                    <a:pt x="3955035" y="1124134"/>
                  </a:cubicBezTo>
                  <a:cubicBezTo>
                    <a:pt x="3961007" y="1107479"/>
                    <a:pt x="3937285" y="1116740"/>
                    <a:pt x="3933436" y="1123667"/>
                  </a:cubicBezTo>
                  <a:cubicBezTo>
                    <a:pt x="3920933" y="1146223"/>
                    <a:pt x="3902436" y="1164674"/>
                    <a:pt x="3890237" y="1187720"/>
                  </a:cubicBezTo>
                  <a:cubicBezTo>
                    <a:pt x="3899567" y="1187346"/>
                    <a:pt x="3903835" y="1168196"/>
                    <a:pt x="3913866" y="1175474"/>
                  </a:cubicBezTo>
                  <a:cubicBezTo>
                    <a:pt x="3920957" y="1180605"/>
                    <a:pt x="3908594" y="1196770"/>
                    <a:pt x="3902086" y="1201668"/>
                  </a:cubicBezTo>
                  <a:cubicBezTo>
                    <a:pt x="3877244" y="1220376"/>
                    <a:pt x="3877221" y="1226954"/>
                    <a:pt x="3870200" y="1223245"/>
                  </a:cubicBezTo>
                  <a:cubicBezTo>
                    <a:pt x="3863295" y="1219606"/>
                    <a:pt x="3874305" y="1209599"/>
                    <a:pt x="3865301" y="1209016"/>
                  </a:cubicBezTo>
                  <a:cubicBezTo>
                    <a:pt x="3859633" y="1220842"/>
                    <a:pt x="3844518" y="1228330"/>
                    <a:pt x="3847527" y="1244938"/>
                  </a:cubicBezTo>
                  <a:cubicBezTo>
                    <a:pt x="3862502" y="1245591"/>
                    <a:pt x="3872859" y="1237310"/>
                    <a:pt x="3882842" y="1228260"/>
                  </a:cubicBezTo>
                  <a:cubicBezTo>
                    <a:pt x="3885105" y="1226207"/>
                    <a:pt x="3886761" y="1221565"/>
                    <a:pt x="3890353" y="1223921"/>
                  </a:cubicBezTo>
                  <a:cubicBezTo>
                    <a:pt x="3893805" y="1226184"/>
                    <a:pt x="3891636" y="1230686"/>
                    <a:pt x="3891216" y="1234184"/>
                  </a:cubicBezTo>
                  <a:cubicBezTo>
                    <a:pt x="3890750" y="1238127"/>
                    <a:pt x="3887951" y="1241299"/>
                    <a:pt x="3884872" y="1242698"/>
                  </a:cubicBezTo>
                  <a:cubicBezTo>
                    <a:pt x="3874958" y="1247177"/>
                    <a:pt x="3868917" y="1256321"/>
                    <a:pt x="3860170" y="1261989"/>
                  </a:cubicBezTo>
                  <a:cubicBezTo>
                    <a:pt x="3847294" y="1270363"/>
                    <a:pt x="3856671" y="1284428"/>
                    <a:pt x="3854105" y="1308827"/>
                  </a:cubicBezTo>
                  <a:cubicBezTo>
                    <a:pt x="3853452" y="1315055"/>
                    <a:pt x="3851749" y="1325458"/>
                    <a:pt x="3858444" y="1327557"/>
                  </a:cubicBezTo>
                  <a:cubicBezTo>
                    <a:pt x="3866234" y="1330007"/>
                    <a:pt x="3869360" y="1319906"/>
                    <a:pt x="3873652" y="1314355"/>
                  </a:cubicBezTo>
                  <a:cubicBezTo>
                    <a:pt x="3875378" y="1312139"/>
                    <a:pt x="3876778" y="1309597"/>
                    <a:pt x="3877967" y="1307031"/>
                  </a:cubicBezTo>
                  <a:cubicBezTo>
                    <a:pt x="3884568" y="1292639"/>
                    <a:pt x="3894225" y="1280229"/>
                    <a:pt x="3903346" y="1267447"/>
                  </a:cubicBezTo>
                  <a:cubicBezTo>
                    <a:pt x="3913096" y="1253801"/>
                    <a:pt x="3922519" y="1279436"/>
                    <a:pt x="3928794" y="1250769"/>
                  </a:cubicBezTo>
                  <a:cubicBezTo>
                    <a:pt x="3932666" y="1232972"/>
                    <a:pt x="3948411" y="1225624"/>
                    <a:pt x="3957928" y="1213028"/>
                  </a:cubicBezTo>
                  <a:cubicBezTo>
                    <a:pt x="3959094" y="1211489"/>
                    <a:pt x="3961030" y="1209809"/>
                    <a:pt x="3962966" y="1211582"/>
                  </a:cubicBezTo>
                  <a:cubicBezTo>
                    <a:pt x="3965555" y="1213961"/>
                    <a:pt x="3962546" y="1221379"/>
                    <a:pt x="3960377" y="1223711"/>
                  </a:cubicBezTo>
                  <a:cubicBezTo>
                    <a:pt x="3945005" y="1240203"/>
                    <a:pt x="3927581" y="1277034"/>
                    <a:pt x="3919044" y="1275518"/>
                  </a:cubicBezTo>
                  <a:cubicBezTo>
                    <a:pt x="3907754" y="1273488"/>
                    <a:pt x="3909410" y="1293735"/>
                    <a:pt x="3877431" y="1324478"/>
                  </a:cubicBezTo>
                  <a:cubicBezTo>
                    <a:pt x="3866281" y="1335185"/>
                    <a:pt x="3849276" y="1342882"/>
                    <a:pt x="3852519" y="1363222"/>
                  </a:cubicBezTo>
                  <a:cubicBezTo>
                    <a:pt x="3853055" y="1366581"/>
                    <a:pt x="3850909" y="1371456"/>
                    <a:pt x="3855318" y="1372506"/>
                  </a:cubicBezTo>
                  <a:cubicBezTo>
                    <a:pt x="3861849" y="1374046"/>
                    <a:pt x="3860613" y="1356178"/>
                    <a:pt x="3868940" y="1360657"/>
                  </a:cubicBezTo>
                  <a:cubicBezTo>
                    <a:pt x="3874072" y="1363409"/>
                    <a:pt x="3868567" y="1373322"/>
                    <a:pt x="3865138" y="1376262"/>
                  </a:cubicBezTo>
                  <a:cubicBezTo>
                    <a:pt x="3854268" y="1385522"/>
                    <a:pt x="3852682" y="1398071"/>
                    <a:pt x="3851632" y="1411623"/>
                  </a:cubicBezTo>
                  <a:cubicBezTo>
                    <a:pt x="3857347" y="1410574"/>
                    <a:pt x="3862619" y="1409151"/>
                    <a:pt x="3864298" y="1404416"/>
                  </a:cubicBezTo>
                  <a:cubicBezTo>
                    <a:pt x="3872276" y="1381836"/>
                    <a:pt x="3891963" y="1366791"/>
                    <a:pt x="3901596" y="1345355"/>
                  </a:cubicBezTo>
                  <a:cubicBezTo>
                    <a:pt x="3905655" y="1336328"/>
                    <a:pt x="3911976" y="1317621"/>
                    <a:pt x="3921026" y="1322869"/>
                  </a:cubicBezTo>
                  <a:cubicBezTo>
                    <a:pt x="3928164" y="1327021"/>
                    <a:pt x="3910390" y="1350370"/>
                    <a:pt x="3902623" y="1364739"/>
                  </a:cubicBezTo>
                  <a:cubicBezTo>
                    <a:pt x="3894528" y="1379714"/>
                    <a:pt x="3887694" y="1395272"/>
                    <a:pt x="3875308" y="1407425"/>
                  </a:cubicBezTo>
                  <a:cubicBezTo>
                    <a:pt x="3860053" y="1422400"/>
                    <a:pt x="3850233" y="1439008"/>
                    <a:pt x="3857487" y="1461517"/>
                  </a:cubicBezTo>
                  <a:cubicBezTo>
                    <a:pt x="3858584" y="1464946"/>
                    <a:pt x="3857790" y="1469121"/>
                    <a:pt x="3862479" y="1470054"/>
                  </a:cubicBezTo>
                  <a:cubicBezTo>
                    <a:pt x="3866934" y="1470941"/>
                    <a:pt x="3870106" y="1469121"/>
                    <a:pt x="3872416" y="1464969"/>
                  </a:cubicBezTo>
                  <a:cubicBezTo>
                    <a:pt x="3896861" y="1420674"/>
                    <a:pt x="3908804" y="1409897"/>
                    <a:pt x="3920887" y="1400310"/>
                  </a:cubicBezTo>
                  <a:cubicBezTo>
                    <a:pt x="3922356" y="1399144"/>
                    <a:pt x="3924012" y="1397021"/>
                    <a:pt x="3925925" y="1399074"/>
                  </a:cubicBezTo>
                  <a:cubicBezTo>
                    <a:pt x="3926741" y="1399937"/>
                    <a:pt x="3926928" y="1402316"/>
                    <a:pt x="3926345" y="1403436"/>
                  </a:cubicBezTo>
                  <a:cubicBezTo>
                    <a:pt x="3922053" y="1411647"/>
                    <a:pt x="3920490" y="1421164"/>
                    <a:pt x="3914122" y="1428394"/>
                  </a:cubicBezTo>
                  <a:cubicBezTo>
                    <a:pt x="3899077" y="1445469"/>
                    <a:pt x="3880930" y="1460047"/>
                    <a:pt x="3871156" y="1481460"/>
                  </a:cubicBezTo>
                  <a:cubicBezTo>
                    <a:pt x="3869967" y="1484050"/>
                    <a:pt x="3866958" y="1485752"/>
                    <a:pt x="3863925" y="1484050"/>
                  </a:cubicBezTo>
                  <a:cubicBezTo>
                    <a:pt x="3855761" y="1479454"/>
                    <a:pt x="3856624" y="1485263"/>
                    <a:pt x="3856018" y="1490324"/>
                  </a:cubicBezTo>
                  <a:cubicBezTo>
                    <a:pt x="3855038" y="1498418"/>
                    <a:pt x="3856671" y="1517009"/>
                    <a:pt x="3861546" y="1517335"/>
                  </a:cubicBezTo>
                  <a:cubicBezTo>
                    <a:pt x="3864648" y="1517545"/>
                    <a:pt x="3868590" y="1513837"/>
                    <a:pt x="3884102" y="1488342"/>
                  </a:cubicBezTo>
                  <a:cubicBezTo>
                    <a:pt x="3889000" y="1480294"/>
                    <a:pt x="3889653" y="1467652"/>
                    <a:pt x="3904418" y="1471407"/>
                  </a:cubicBezTo>
                  <a:cubicBezTo>
                    <a:pt x="3905258" y="1471617"/>
                    <a:pt x="3907521" y="1469611"/>
                    <a:pt x="3907754" y="1468375"/>
                  </a:cubicBezTo>
                  <a:cubicBezTo>
                    <a:pt x="3909877" y="1457435"/>
                    <a:pt x="3918741" y="1449947"/>
                    <a:pt x="3921703" y="1439008"/>
                  </a:cubicBezTo>
                  <a:cubicBezTo>
                    <a:pt x="3924852" y="1427391"/>
                    <a:pt x="3933039" y="1418014"/>
                    <a:pt x="3945868" y="1414656"/>
                  </a:cubicBezTo>
                  <a:close/>
                  <a:moveTo>
                    <a:pt x="987794" y="516755"/>
                  </a:moveTo>
                  <a:cubicBezTo>
                    <a:pt x="995911" y="509618"/>
                    <a:pt x="997427" y="504953"/>
                    <a:pt x="1004239" y="507122"/>
                  </a:cubicBezTo>
                  <a:cubicBezTo>
                    <a:pt x="1011983" y="509594"/>
                    <a:pt x="1004868" y="520324"/>
                    <a:pt x="1000833" y="523800"/>
                  </a:cubicBezTo>
                  <a:cubicBezTo>
                    <a:pt x="993369" y="530261"/>
                    <a:pt x="990033" y="515729"/>
                    <a:pt x="986884" y="527555"/>
                  </a:cubicBezTo>
                  <a:cubicBezTo>
                    <a:pt x="985275" y="533597"/>
                    <a:pt x="974755" y="578569"/>
                    <a:pt x="979793" y="583140"/>
                  </a:cubicBezTo>
                  <a:cubicBezTo>
                    <a:pt x="983222" y="586266"/>
                    <a:pt x="988704" y="576632"/>
                    <a:pt x="996728" y="571408"/>
                  </a:cubicBezTo>
                  <a:cubicBezTo>
                    <a:pt x="1005288" y="565833"/>
                    <a:pt x="1012216" y="571268"/>
                    <a:pt x="1006664" y="579058"/>
                  </a:cubicBezTo>
                  <a:cubicBezTo>
                    <a:pt x="1000436" y="587782"/>
                    <a:pt x="998500" y="601101"/>
                    <a:pt x="983735" y="600961"/>
                  </a:cubicBezTo>
                  <a:cubicBezTo>
                    <a:pt x="979397" y="600915"/>
                    <a:pt x="978604" y="604390"/>
                    <a:pt x="978207" y="607656"/>
                  </a:cubicBezTo>
                  <a:cubicBezTo>
                    <a:pt x="975175" y="632428"/>
                    <a:pt x="974708" y="635787"/>
                    <a:pt x="984645" y="633874"/>
                  </a:cubicBezTo>
                  <a:cubicBezTo>
                    <a:pt x="990570" y="632731"/>
                    <a:pt x="990266" y="638259"/>
                    <a:pt x="988307" y="642341"/>
                  </a:cubicBezTo>
                  <a:cubicBezTo>
                    <a:pt x="986814" y="645443"/>
                    <a:pt x="983315" y="646166"/>
                    <a:pt x="980493" y="647776"/>
                  </a:cubicBezTo>
                  <a:cubicBezTo>
                    <a:pt x="976201" y="650225"/>
                    <a:pt x="975944" y="654237"/>
                    <a:pt x="977671" y="658389"/>
                  </a:cubicBezTo>
                  <a:cubicBezTo>
                    <a:pt x="980143" y="664314"/>
                    <a:pt x="983829" y="660115"/>
                    <a:pt x="986581" y="658902"/>
                  </a:cubicBezTo>
                  <a:cubicBezTo>
                    <a:pt x="1002582" y="651765"/>
                    <a:pt x="1004262" y="644534"/>
                    <a:pt x="1008414" y="649315"/>
                  </a:cubicBezTo>
                  <a:cubicBezTo>
                    <a:pt x="1015318" y="657363"/>
                    <a:pt x="982336" y="674204"/>
                    <a:pt x="983665" y="694917"/>
                  </a:cubicBezTo>
                  <a:cubicBezTo>
                    <a:pt x="984015" y="700329"/>
                    <a:pt x="982336" y="703804"/>
                    <a:pt x="987747" y="707023"/>
                  </a:cubicBezTo>
                  <a:cubicBezTo>
                    <a:pt x="991503" y="709263"/>
                    <a:pt x="995281" y="712085"/>
                    <a:pt x="997777" y="715560"/>
                  </a:cubicBezTo>
                  <a:cubicBezTo>
                    <a:pt x="1001136" y="720202"/>
                    <a:pt x="1002676" y="718733"/>
                    <a:pt x="1005661" y="715327"/>
                  </a:cubicBezTo>
                  <a:cubicBezTo>
                    <a:pt x="1013895" y="705904"/>
                    <a:pt x="1023039" y="697226"/>
                    <a:pt x="1030900" y="687476"/>
                  </a:cubicBezTo>
                  <a:cubicBezTo>
                    <a:pt x="1035495" y="681761"/>
                    <a:pt x="1044709" y="681598"/>
                    <a:pt x="1046971" y="677516"/>
                  </a:cubicBezTo>
                  <a:cubicBezTo>
                    <a:pt x="1052033" y="668349"/>
                    <a:pt x="1056442" y="657829"/>
                    <a:pt x="1054132" y="646283"/>
                  </a:cubicBezTo>
                  <a:cubicBezTo>
                    <a:pt x="1052313" y="637233"/>
                    <a:pt x="1046272" y="629419"/>
                    <a:pt x="1047041" y="619505"/>
                  </a:cubicBezTo>
                  <a:cubicBezTo>
                    <a:pt x="1047345" y="615540"/>
                    <a:pt x="1043309" y="616589"/>
                    <a:pt x="1040487" y="616776"/>
                  </a:cubicBezTo>
                  <a:cubicBezTo>
                    <a:pt x="1028194" y="617499"/>
                    <a:pt x="1024695" y="637909"/>
                    <a:pt x="1013266" y="633734"/>
                  </a:cubicBezTo>
                  <a:cubicBezTo>
                    <a:pt x="1006758" y="631355"/>
                    <a:pt x="1006431" y="619878"/>
                    <a:pt x="1015645" y="616986"/>
                  </a:cubicBezTo>
                  <a:cubicBezTo>
                    <a:pt x="1027098" y="613370"/>
                    <a:pt x="1036988" y="597299"/>
                    <a:pt x="1041280" y="599608"/>
                  </a:cubicBezTo>
                  <a:cubicBezTo>
                    <a:pt x="1050144" y="604413"/>
                    <a:pt x="1048884" y="600471"/>
                    <a:pt x="1053526" y="582627"/>
                  </a:cubicBezTo>
                  <a:cubicBezTo>
                    <a:pt x="1057445" y="567512"/>
                    <a:pt x="1052989" y="551137"/>
                    <a:pt x="1064232" y="536699"/>
                  </a:cubicBezTo>
                  <a:cubicBezTo>
                    <a:pt x="1070390" y="528791"/>
                    <a:pt x="1070017" y="515916"/>
                    <a:pt x="1073073" y="505442"/>
                  </a:cubicBezTo>
                  <a:cubicBezTo>
                    <a:pt x="1079277" y="484239"/>
                    <a:pt x="1087465" y="463456"/>
                    <a:pt x="1091733" y="441903"/>
                  </a:cubicBezTo>
                  <a:cubicBezTo>
                    <a:pt x="1094882" y="425972"/>
                    <a:pt x="1098591" y="410483"/>
                    <a:pt x="1104353" y="395392"/>
                  </a:cubicBezTo>
                  <a:cubicBezTo>
                    <a:pt x="1105635" y="392009"/>
                    <a:pt x="1107875" y="387647"/>
                    <a:pt x="1105052" y="385082"/>
                  </a:cubicBezTo>
                  <a:cubicBezTo>
                    <a:pt x="1101763" y="382119"/>
                    <a:pt x="1096095" y="382539"/>
                    <a:pt x="1092573" y="384592"/>
                  </a:cubicBezTo>
                  <a:cubicBezTo>
                    <a:pt x="1056255" y="405608"/>
                    <a:pt x="1059684" y="412093"/>
                    <a:pt x="1035658" y="419767"/>
                  </a:cubicBezTo>
                  <a:cubicBezTo>
                    <a:pt x="1020776" y="424525"/>
                    <a:pt x="1017581" y="404419"/>
                    <a:pt x="1031390" y="403322"/>
                  </a:cubicBezTo>
                  <a:cubicBezTo>
                    <a:pt x="1049141" y="401900"/>
                    <a:pt x="1082730" y="373582"/>
                    <a:pt x="1104073" y="375518"/>
                  </a:cubicBezTo>
                  <a:cubicBezTo>
                    <a:pt x="1110721" y="376125"/>
                    <a:pt x="1107478" y="382189"/>
                    <a:pt x="1134793" y="310906"/>
                  </a:cubicBezTo>
                  <a:cubicBezTo>
                    <a:pt x="1135842" y="308153"/>
                    <a:pt x="1139924" y="304888"/>
                    <a:pt x="1136915" y="302322"/>
                  </a:cubicBezTo>
                  <a:cubicBezTo>
                    <a:pt x="1133813" y="299710"/>
                    <a:pt x="1129171" y="301179"/>
                    <a:pt x="1125439" y="302835"/>
                  </a:cubicBezTo>
                  <a:cubicBezTo>
                    <a:pt x="1119211" y="305588"/>
                    <a:pt x="1115619" y="314661"/>
                    <a:pt x="1106289" y="324551"/>
                  </a:cubicBezTo>
                  <a:cubicBezTo>
                    <a:pt x="1101414" y="329706"/>
                    <a:pt x="1096165" y="330523"/>
                    <a:pt x="1093343" y="322685"/>
                  </a:cubicBezTo>
                  <a:cubicBezTo>
                    <a:pt x="1091220" y="316784"/>
                    <a:pt x="1088561" y="317507"/>
                    <a:pt x="1084432" y="320259"/>
                  </a:cubicBezTo>
                  <a:cubicBezTo>
                    <a:pt x="1071113" y="329193"/>
                    <a:pt x="1058867" y="330826"/>
                    <a:pt x="1062063" y="321636"/>
                  </a:cubicBezTo>
                  <a:cubicBezTo>
                    <a:pt x="1063952" y="316224"/>
                    <a:pt x="1094066" y="298497"/>
                    <a:pt x="1096795" y="301809"/>
                  </a:cubicBezTo>
                  <a:cubicBezTo>
                    <a:pt x="1106149" y="313145"/>
                    <a:pt x="1110324" y="300269"/>
                    <a:pt x="1116552" y="298473"/>
                  </a:cubicBezTo>
                  <a:cubicBezTo>
                    <a:pt x="1124226" y="296281"/>
                    <a:pt x="1129778" y="286157"/>
                    <a:pt x="1137755" y="288257"/>
                  </a:cubicBezTo>
                  <a:cubicBezTo>
                    <a:pt x="1147155" y="290729"/>
                    <a:pt x="1149208" y="285644"/>
                    <a:pt x="1152054" y="279906"/>
                  </a:cubicBezTo>
                  <a:cubicBezTo>
                    <a:pt x="1161711" y="260406"/>
                    <a:pt x="1161267" y="258376"/>
                    <a:pt x="1153780" y="257910"/>
                  </a:cubicBezTo>
                  <a:cubicBezTo>
                    <a:pt x="1144263" y="257303"/>
                    <a:pt x="1143027" y="258866"/>
                    <a:pt x="1123760" y="281306"/>
                  </a:cubicBezTo>
                  <a:cubicBezTo>
                    <a:pt x="1111654" y="295418"/>
                    <a:pt x="1109787" y="274424"/>
                    <a:pt x="1089471" y="287743"/>
                  </a:cubicBezTo>
                  <a:cubicBezTo>
                    <a:pt x="1080420" y="293668"/>
                    <a:pt x="1076875" y="279906"/>
                    <a:pt x="1085645" y="278087"/>
                  </a:cubicBezTo>
                  <a:cubicBezTo>
                    <a:pt x="1090824" y="277014"/>
                    <a:pt x="1125509" y="267497"/>
                    <a:pt x="1112260" y="249489"/>
                  </a:cubicBezTo>
                  <a:cubicBezTo>
                    <a:pt x="1109158" y="245267"/>
                    <a:pt x="1112750" y="218233"/>
                    <a:pt x="1116155" y="207806"/>
                  </a:cubicBezTo>
                  <a:cubicBezTo>
                    <a:pt x="1124366" y="182614"/>
                    <a:pt x="1098918" y="203678"/>
                    <a:pt x="1097915" y="190335"/>
                  </a:cubicBezTo>
                  <a:cubicBezTo>
                    <a:pt x="1097308" y="182335"/>
                    <a:pt x="1108225" y="184387"/>
                    <a:pt x="1116249" y="185390"/>
                  </a:cubicBezTo>
                  <a:cubicBezTo>
                    <a:pt x="1119421" y="185787"/>
                    <a:pt x="1122547" y="185064"/>
                    <a:pt x="1122873" y="181751"/>
                  </a:cubicBezTo>
                  <a:cubicBezTo>
                    <a:pt x="1123503" y="175383"/>
                    <a:pt x="1127958" y="170742"/>
                    <a:pt x="1129568" y="164934"/>
                  </a:cubicBezTo>
                  <a:cubicBezTo>
                    <a:pt x="1130407" y="161901"/>
                    <a:pt x="1132390" y="157749"/>
                    <a:pt x="1128658" y="156256"/>
                  </a:cubicBezTo>
                  <a:cubicBezTo>
                    <a:pt x="1124436" y="154577"/>
                    <a:pt x="1117742" y="149865"/>
                    <a:pt x="1115246" y="154017"/>
                  </a:cubicBezTo>
                  <a:cubicBezTo>
                    <a:pt x="1105962" y="169529"/>
                    <a:pt x="1071417" y="172678"/>
                    <a:pt x="1078204" y="179489"/>
                  </a:cubicBezTo>
                  <a:cubicBezTo>
                    <a:pt x="1094159" y="195537"/>
                    <a:pt x="1059451" y="194744"/>
                    <a:pt x="1063999" y="204890"/>
                  </a:cubicBezTo>
                  <a:cubicBezTo>
                    <a:pt x="1066752" y="211048"/>
                    <a:pt x="1068967" y="205824"/>
                    <a:pt x="1079907" y="202605"/>
                  </a:cubicBezTo>
                  <a:cubicBezTo>
                    <a:pt x="1088421" y="200085"/>
                    <a:pt x="1091034" y="208389"/>
                    <a:pt x="1086415" y="212075"/>
                  </a:cubicBezTo>
                  <a:cubicBezTo>
                    <a:pt x="1079277" y="217766"/>
                    <a:pt x="1071650" y="227423"/>
                    <a:pt x="1064302" y="227330"/>
                  </a:cubicBezTo>
                  <a:cubicBezTo>
                    <a:pt x="1048627" y="227120"/>
                    <a:pt x="1051520" y="237103"/>
                    <a:pt x="1050517" y="245384"/>
                  </a:cubicBezTo>
                  <a:cubicBezTo>
                    <a:pt x="1048767" y="259776"/>
                    <a:pt x="1061876" y="245641"/>
                    <a:pt x="1075289" y="235307"/>
                  </a:cubicBezTo>
                  <a:cubicBezTo>
                    <a:pt x="1082403" y="229826"/>
                    <a:pt x="1086042" y="239133"/>
                    <a:pt x="1082870" y="240789"/>
                  </a:cubicBezTo>
                  <a:cubicBezTo>
                    <a:pt x="1069830" y="247623"/>
                    <a:pt x="1065002" y="265024"/>
                    <a:pt x="1048651" y="267403"/>
                  </a:cubicBezTo>
                  <a:cubicBezTo>
                    <a:pt x="1043682" y="268127"/>
                    <a:pt x="1043612" y="272022"/>
                    <a:pt x="1042983" y="275521"/>
                  </a:cubicBezTo>
                  <a:cubicBezTo>
                    <a:pt x="1042586" y="277737"/>
                    <a:pt x="1041327" y="280769"/>
                    <a:pt x="1044382" y="281819"/>
                  </a:cubicBezTo>
                  <a:cubicBezTo>
                    <a:pt x="1047928" y="283032"/>
                    <a:pt x="1050260" y="280256"/>
                    <a:pt x="1052733" y="278040"/>
                  </a:cubicBezTo>
                  <a:cubicBezTo>
                    <a:pt x="1056068" y="275031"/>
                    <a:pt x="1064022" y="268243"/>
                    <a:pt x="1066845" y="271742"/>
                  </a:cubicBezTo>
                  <a:cubicBezTo>
                    <a:pt x="1071417" y="277387"/>
                    <a:pt x="1054529" y="289749"/>
                    <a:pt x="1048814" y="293855"/>
                  </a:cubicBezTo>
                  <a:cubicBezTo>
                    <a:pt x="1031086" y="306567"/>
                    <a:pt x="1057141" y="300363"/>
                    <a:pt x="1049561" y="317530"/>
                  </a:cubicBezTo>
                  <a:cubicBezTo>
                    <a:pt x="1044545" y="328867"/>
                    <a:pt x="1038901" y="339830"/>
                    <a:pt x="1036148" y="352146"/>
                  </a:cubicBezTo>
                  <a:cubicBezTo>
                    <a:pt x="1030923" y="375495"/>
                    <a:pt x="1013872" y="394902"/>
                    <a:pt x="1013219" y="419884"/>
                  </a:cubicBezTo>
                  <a:cubicBezTo>
                    <a:pt x="1013172" y="421680"/>
                    <a:pt x="1012053" y="424269"/>
                    <a:pt x="1010630" y="425109"/>
                  </a:cubicBezTo>
                  <a:cubicBezTo>
                    <a:pt x="996751" y="433319"/>
                    <a:pt x="999783" y="447385"/>
                    <a:pt x="998244" y="459887"/>
                  </a:cubicBezTo>
                  <a:cubicBezTo>
                    <a:pt x="995841" y="479434"/>
                    <a:pt x="1015622" y="451560"/>
                    <a:pt x="1013989" y="472670"/>
                  </a:cubicBezTo>
                  <a:cubicBezTo>
                    <a:pt x="1013452" y="479621"/>
                    <a:pt x="1009580" y="485406"/>
                    <a:pt x="1003306" y="487901"/>
                  </a:cubicBezTo>
                  <a:cubicBezTo>
                    <a:pt x="990873" y="492916"/>
                    <a:pt x="988890" y="503040"/>
                    <a:pt x="987794" y="516755"/>
                  </a:cubicBezTo>
                  <a:close/>
                  <a:moveTo>
                    <a:pt x="3214654" y="1641242"/>
                  </a:moveTo>
                  <a:cubicBezTo>
                    <a:pt x="3215377" y="1641895"/>
                    <a:pt x="3216077" y="1642548"/>
                    <a:pt x="3216800" y="1643201"/>
                  </a:cubicBezTo>
                  <a:cubicBezTo>
                    <a:pt x="3233314" y="1634431"/>
                    <a:pt x="3258273" y="1616820"/>
                    <a:pt x="3283745" y="1605227"/>
                  </a:cubicBezTo>
                  <a:cubicBezTo>
                    <a:pt x="3294544" y="1600305"/>
                    <a:pt x="3312622" y="1597203"/>
                    <a:pt x="3309193" y="1577073"/>
                  </a:cubicBezTo>
                  <a:cubicBezTo>
                    <a:pt x="3308633" y="1573737"/>
                    <a:pt x="3312272" y="1571918"/>
                    <a:pt x="3315117" y="1570075"/>
                  </a:cubicBezTo>
                  <a:cubicBezTo>
                    <a:pt x="3330466" y="1560091"/>
                    <a:pt x="3341592" y="1534293"/>
                    <a:pt x="3383369" y="1519855"/>
                  </a:cubicBezTo>
                  <a:cubicBezTo>
                    <a:pt x="3395428" y="1515679"/>
                    <a:pt x="3383859" y="1513393"/>
                    <a:pt x="3401026" y="1492400"/>
                  </a:cubicBezTo>
                  <a:cubicBezTo>
                    <a:pt x="3418871" y="1470591"/>
                    <a:pt x="3382972" y="1463780"/>
                    <a:pt x="3403919" y="1449784"/>
                  </a:cubicBezTo>
                  <a:cubicBezTo>
                    <a:pt x="3412526" y="1444023"/>
                    <a:pt x="3416165" y="1434832"/>
                    <a:pt x="3422089" y="1427298"/>
                  </a:cubicBezTo>
                  <a:cubicBezTo>
                    <a:pt x="3425892" y="1422470"/>
                    <a:pt x="3425355" y="1418201"/>
                    <a:pt x="3417074" y="1418877"/>
                  </a:cubicBezTo>
                  <a:cubicBezTo>
                    <a:pt x="3402799" y="1420021"/>
                    <a:pt x="3396921" y="1431963"/>
                    <a:pt x="3391859" y="1423146"/>
                  </a:cubicBezTo>
                  <a:cubicBezTo>
                    <a:pt x="3387614" y="1415729"/>
                    <a:pt x="3410660" y="1407518"/>
                    <a:pt x="3418730" y="1404859"/>
                  </a:cubicBezTo>
                  <a:cubicBezTo>
                    <a:pt x="3435152" y="1399424"/>
                    <a:pt x="3417984" y="1386595"/>
                    <a:pt x="3422882" y="1382349"/>
                  </a:cubicBezTo>
                  <a:cubicBezTo>
                    <a:pt x="3428387" y="1377544"/>
                    <a:pt x="3428527" y="1370080"/>
                    <a:pt x="3432726" y="1364599"/>
                  </a:cubicBezTo>
                  <a:cubicBezTo>
                    <a:pt x="3436691" y="1359420"/>
                    <a:pt x="3440633" y="1351723"/>
                    <a:pt x="3436948" y="1346731"/>
                  </a:cubicBezTo>
                  <a:cubicBezTo>
                    <a:pt x="3432773" y="1341063"/>
                    <a:pt x="3425518" y="1350347"/>
                    <a:pt x="3415978" y="1351256"/>
                  </a:cubicBezTo>
                  <a:cubicBezTo>
                    <a:pt x="3402776" y="1352516"/>
                    <a:pt x="3430277" y="1326671"/>
                    <a:pt x="3435315" y="1330263"/>
                  </a:cubicBezTo>
                  <a:cubicBezTo>
                    <a:pt x="3440750" y="1334135"/>
                    <a:pt x="3444645" y="1335348"/>
                    <a:pt x="3446138" y="1308477"/>
                  </a:cubicBezTo>
                  <a:cubicBezTo>
                    <a:pt x="3446465" y="1302552"/>
                    <a:pt x="3445415" y="1299100"/>
                    <a:pt x="3437718" y="1303159"/>
                  </a:cubicBezTo>
                  <a:cubicBezTo>
                    <a:pt x="3427711" y="1308430"/>
                    <a:pt x="3417284" y="1312116"/>
                    <a:pt x="3410823" y="1322659"/>
                  </a:cubicBezTo>
                  <a:cubicBezTo>
                    <a:pt x="3408490" y="1326484"/>
                    <a:pt x="3391253" y="1339897"/>
                    <a:pt x="3386378" y="1332386"/>
                  </a:cubicBezTo>
                  <a:cubicBezTo>
                    <a:pt x="3382436" y="1326344"/>
                    <a:pt x="3391579" y="1323825"/>
                    <a:pt x="3424259" y="1287367"/>
                  </a:cubicBezTo>
                  <a:cubicBezTo>
                    <a:pt x="3429857" y="1281116"/>
                    <a:pt x="3431746" y="1270736"/>
                    <a:pt x="3444156" y="1274328"/>
                  </a:cubicBezTo>
                  <a:cubicBezTo>
                    <a:pt x="3447048" y="1275168"/>
                    <a:pt x="3448214" y="1270199"/>
                    <a:pt x="3449427" y="1267120"/>
                  </a:cubicBezTo>
                  <a:cubicBezTo>
                    <a:pt x="3464029" y="1229986"/>
                    <a:pt x="3453789" y="1209553"/>
                    <a:pt x="3472193" y="1203675"/>
                  </a:cubicBezTo>
                  <a:cubicBezTo>
                    <a:pt x="3474386" y="1202975"/>
                    <a:pt x="3477371" y="1202625"/>
                    <a:pt x="3477161" y="1199359"/>
                  </a:cubicBezTo>
                  <a:cubicBezTo>
                    <a:pt x="3476928" y="1196047"/>
                    <a:pt x="3473872" y="1196560"/>
                    <a:pt x="3471657" y="1195884"/>
                  </a:cubicBezTo>
                  <a:cubicBezTo>
                    <a:pt x="3459737" y="1192198"/>
                    <a:pt x="3465288" y="1175614"/>
                    <a:pt x="3469464" y="1169899"/>
                  </a:cubicBezTo>
                  <a:cubicBezTo>
                    <a:pt x="3477768" y="1158493"/>
                    <a:pt x="3470840" y="1142118"/>
                    <a:pt x="3454815" y="1156697"/>
                  </a:cubicBezTo>
                  <a:cubicBezTo>
                    <a:pt x="3447468" y="1163368"/>
                    <a:pt x="3434149" y="1171578"/>
                    <a:pt x="3436831" y="1160662"/>
                  </a:cubicBezTo>
                  <a:cubicBezTo>
                    <a:pt x="3439281" y="1150608"/>
                    <a:pt x="3459714" y="1131855"/>
                    <a:pt x="3470094" y="1130408"/>
                  </a:cubicBezTo>
                  <a:cubicBezTo>
                    <a:pt x="3481150" y="1128869"/>
                    <a:pt x="3484509" y="1123317"/>
                    <a:pt x="3480474" y="1112261"/>
                  </a:cubicBezTo>
                  <a:cubicBezTo>
                    <a:pt x="3479704" y="1110138"/>
                    <a:pt x="3478888" y="1108132"/>
                    <a:pt x="3480427" y="1106849"/>
                  </a:cubicBezTo>
                  <a:cubicBezTo>
                    <a:pt x="3486422" y="1101904"/>
                    <a:pt x="3486748" y="1093600"/>
                    <a:pt x="3491437" y="1088305"/>
                  </a:cubicBezTo>
                  <a:cubicBezTo>
                    <a:pt x="3524629" y="1050634"/>
                    <a:pt x="3518354" y="1084597"/>
                    <a:pt x="3540654" y="1060501"/>
                  </a:cubicBezTo>
                  <a:cubicBezTo>
                    <a:pt x="3556679" y="1043170"/>
                    <a:pt x="3566989" y="1020498"/>
                    <a:pt x="3588565" y="1008345"/>
                  </a:cubicBezTo>
                  <a:cubicBezTo>
                    <a:pt x="3595936" y="1004193"/>
                    <a:pt x="3596729" y="996285"/>
                    <a:pt x="3595609" y="990267"/>
                  </a:cubicBezTo>
                  <a:cubicBezTo>
                    <a:pt x="3594186" y="982640"/>
                    <a:pt x="3594327" y="974849"/>
                    <a:pt x="3593370" y="966732"/>
                  </a:cubicBezTo>
                  <a:cubicBezTo>
                    <a:pt x="3588542" y="968714"/>
                    <a:pt x="3585020" y="971467"/>
                    <a:pt x="3583737" y="975036"/>
                  </a:cubicBezTo>
                  <a:cubicBezTo>
                    <a:pt x="3577135" y="993696"/>
                    <a:pt x="3559035" y="1002257"/>
                    <a:pt x="3547605" y="1016625"/>
                  </a:cubicBezTo>
                  <a:cubicBezTo>
                    <a:pt x="3544456" y="1020568"/>
                    <a:pt x="3538508" y="1022900"/>
                    <a:pt x="3533866" y="1017489"/>
                  </a:cubicBezTo>
                  <a:cubicBezTo>
                    <a:pt x="3529574" y="1012497"/>
                    <a:pt x="3533213" y="1009278"/>
                    <a:pt x="3536619" y="1005196"/>
                  </a:cubicBezTo>
                  <a:cubicBezTo>
                    <a:pt x="3548002" y="991504"/>
                    <a:pt x="3565449" y="984063"/>
                    <a:pt x="3574243" y="967618"/>
                  </a:cubicBezTo>
                  <a:cubicBezTo>
                    <a:pt x="3577229" y="962020"/>
                    <a:pt x="3582897" y="956982"/>
                    <a:pt x="3589335" y="956445"/>
                  </a:cubicBezTo>
                  <a:cubicBezTo>
                    <a:pt x="3595260" y="955955"/>
                    <a:pt x="3595049" y="952550"/>
                    <a:pt x="3596729" y="948958"/>
                  </a:cubicBezTo>
                  <a:cubicBezTo>
                    <a:pt x="3602700" y="936245"/>
                    <a:pt x="3591784" y="924396"/>
                    <a:pt x="3597289" y="909351"/>
                  </a:cubicBezTo>
                  <a:cubicBezTo>
                    <a:pt x="3593813" y="912686"/>
                    <a:pt x="3592414" y="913596"/>
                    <a:pt x="3591574" y="914879"/>
                  </a:cubicBezTo>
                  <a:cubicBezTo>
                    <a:pt x="3577252" y="936898"/>
                    <a:pt x="3562650" y="958731"/>
                    <a:pt x="3548981" y="981124"/>
                  </a:cubicBezTo>
                  <a:cubicBezTo>
                    <a:pt x="3544946" y="987748"/>
                    <a:pt x="3535942" y="990011"/>
                    <a:pt x="3534030" y="996332"/>
                  </a:cubicBezTo>
                  <a:cubicBezTo>
                    <a:pt x="3528828" y="1013640"/>
                    <a:pt x="3514996" y="1025279"/>
                    <a:pt x="3507601" y="1040908"/>
                  </a:cubicBezTo>
                  <a:cubicBezTo>
                    <a:pt x="3505386" y="1045596"/>
                    <a:pt x="3501607" y="1048652"/>
                    <a:pt x="3498131" y="1051777"/>
                  </a:cubicBezTo>
                  <a:cubicBezTo>
                    <a:pt x="3494026" y="1055440"/>
                    <a:pt x="3487588" y="1056163"/>
                    <a:pt x="3483623" y="1052500"/>
                  </a:cubicBezTo>
                  <a:cubicBezTo>
                    <a:pt x="3479471" y="1048675"/>
                    <a:pt x="3485022" y="1045549"/>
                    <a:pt x="3487215" y="1042494"/>
                  </a:cubicBezTo>
                  <a:cubicBezTo>
                    <a:pt x="3525189" y="989568"/>
                    <a:pt x="3517632" y="981124"/>
                    <a:pt x="3537249" y="970837"/>
                  </a:cubicBezTo>
                  <a:cubicBezTo>
                    <a:pt x="3537808" y="970534"/>
                    <a:pt x="3537948" y="969438"/>
                    <a:pt x="3538275" y="968691"/>
                  </a:cubicBezTo>
                  <a:cubicBezTo>
                    <a:pt x="3548795" y="944922"/>
                    <a:pt x="3567152" y="926565"/>
                    <a:pt x="3582010" y="905805"/>
                  </a:cubicBezTo>
                  <a:cubicBezTo>
                    <a:pt x="3593673" y="889547"/>
                    <a:pt x="3612777" y="904732"/>
                    <a:pt x="3607459" y="889897"/>
                  </a:cubicBezTo>
                  <a:cubicBezTo>
                    <a:pt x="3603890" y="879983"/>
                    <a:pt x="3603284" y="870303"/>
                    <a:pt x="3608112" y="860763"/>
                  </a:cubicBezTo>
                  <a:cubicBezTo>
                    <a:pt x="3604147" y="859294"/>
                    <a:pt x="3601837" y="861370"/>
                    <a:pt x="3601068" y="863166"/>
                  </a:cubicBezTo>
                  <a:cubicBezTo>
                    <a:pt x="3595656" y="875692"/>
                    <a:pt x="3585766" y="884929"/>
                    <a:pt x="3577695" y="895448"/>
                  </a:cubicBezTo>
                  <a:cubicBezTo>
                    <a:pt x="3568831" y="907018"/>
                    <a:pt x="3564190" y="923509"/>
                    <a:pt x="3544876" y="923556"/>
                  </a:cubicBezTo>
                  <a:cubicBezTo>
                    <a:pt x="3541307" y="923556"/>
                    <a:pt x="3537318" y="927685"/>
                    <a:pt x="3535872" y="932303"/>
                  </a:cubicBezTo>
                  <a:cubicBezTo>
                    <a:pt x="3545786" y="935312"/>
                    <a:pt x="3548538" y="940864"/>
                    <a:pt x="3543523" y="949797"/>
                  </a:cubicBezTo>
                  <a:cubicBezTo>
                    <a:pt x="3539721" y="956538"/>
                    <a:pt x="3533213" y="964423"/>
                    <a:pt x="3526285" y="963653"/>
                  </a:cubicBezTo>
                  <a:cubicBezTo>
                    <a:pt x="3513969" y="962300"/>
                    <a:pt x="3512010" y="970837"/>
                    <a:pt x="3506878" y="977508"/>
                  </a:cubicBezTo>
                  <a:cubicBezTo>
                    <a:pt x="3502026" y="983806"/>
                    <a:pt x="3494632" y="988565"/>
                    <a:pt x="3498924" y="998385"/>
                  </a:cubicBezTo>
                  <a:cubicBezTo>
                    <a:pt x="3499484" y="999691"/>
                    <a:pt x="3498201" y="1002863"/>
                    <a:pt x="3496825" y="1003796"/>
                  </a:cubicBezTo>
                  <a:cubicBezTo>
                    <a:pt x="3487635" y="1010024"/>
                    <a:pt x="3487378" y="1021174"/>
                    <a:pt x="3482177" y="1029571"/>
                  </a:cubicBezTo>
                  <a:cubicBezTo>
                    <a:pt x="3472076" y="1045853"/>
                    <a:pt x="3463353" y="1062950"/>
                    <a:pt x="3451690" y="1078275"/>
                  </a:cubicBezTo>
                  <a:cubicBezTo>
                    <a:pt x="3447211" y="1084154"/>
                    <a:pt x="3445112" y="1091268"/>
                    <a:pt x="3444878" y="1099269"/>
                  </a:cubicBezTo>
                  <a:cubicBezTo>
                    <a:pt x="3457171" y="1082614"/>
                    <a:pt x="3469161" y="1066006"/>
                    <a:pt x="3490410" y="1060245"/>
                  </a:cubicBezTo>
                  <a:cubicBezTo>
                    <a:pt x="3493723" y="1059358"/>
                    <a:pt x="3497175" y="1055090"/>
                    <a:pt x="3500137" y="1058682"/>
                  </a:cubicBezTo>
                  <a:cubicBezTo>
                    <a:pt x="3503939" y="1063300"/>
                    <a:pt x="3498854" y="1065983"/>
                    <a:pt x="3495892" y="1068199"/>
                  </a:cubicBezTo>
                  <a:cubicBezTo>
                    <a:pt x="3476532" y="1082731"/>
                    <a:pt x="3461953" y="1100925"/>
                    <a:pt x="3450990" y="1122548"/>
                  </a:cubicBezTo>
                  <a:cubicBezTo>
                    <a:pt x="3429624" y="1164721"/>
                    <a:pt x="3417821" y="1172861"/>
                    <a:pt x="3422766" y="1178903"/>
                  </a:cubicBezTo>
                  <a:cubicBezTo>
                    <a:pt x="3426335" y="1183241"/>
                    <a:pt x="3436948" y="1170459"/>
                    <a:pt x="3442849" y="1177363"/>
                  </a:cubicBezTo>
                  <a:cubicBezTo>
                    <a:pt x="3447421" y="1182705"/>
                    <a:pt x="3439070" y="1193831"/>
                    <a:pt x="3434755" y="1199872"/>
                  </a:cubicBezTo>
                  <a:cubicBezTo>
                    <a:pt x="3428714" y="1208340"/>
                    <a:pt x="3423816" y="1217250"/>
                    <a:pt x="3422789" y="1229473"/>
                  </a:cubicBezTo>
                  <a:cubicBezTo>
                    <a:pt x="3430837" y="1225297"/>
                    <a:pt x="3435082" y="1217717"/>
                    <a:pt x="3443316" y="1216947"/>
                  </a:cubicBezTo>
                  <a:cubicBezTo>
                    <a:pt x="3447234" y="1216574"/>
                    <a:pt x="3451200" y="1215990"/>
                    <a:pt x="3450220" y="1221915"/>
                  </a:cubicBezTo>
                  <a:cubicBezTo>
                    <a:pt x="3449101" y="1228703"/>
                    <a:pt x="3429647" y="1240039"/>
                    <a:pt x="3423909" y="1236331"/>
                  </a:cubicBezTo>
                  <a:cubicBezTo>
                    <a:pt x="3419080" y="1233205"/>
                    <a:pt x="3417821" y="1234861"/>
                    <a:pt x="3415745" y="1238383"/>
                  </a:cubicBezTo>
                  <a:cubicBezTo>
                    <a:pt x="3412736" y="1243515"/>
                    <a:pt x="3409587" y="1248553"/>
                    <a:pt x="3405412" y="1255411"/>
                  </a:cubicBezTo>
                  <a:cubicBezTo>
                    <a:pt x="3418637" y="1252005"/>
                    <a:pt x="3420317" y="1249953"/>
                    <a:pt x="3422253" y="1254688"/>
                  </a:cubicBezTo>
                  <a:cubicBezTo>
                    <a:pt x="3425052" y="1261592"/>
                    <a:pt x="3412386" y="1265698"/>
                    <a:pt x="3412013" y="1269640"/>
                  </a:cubicBezTo>
                  <a:cubicBezTo>
                    <a:pt x="3410216" y="1289723"/>
                    <a:pt x="3403359" y="1289163"/>
                    <a:pt x="3360090" y="1356948"/>
                  </a:cubicBezTo>
                  <a:cubicBezTo>
                    <a:pt x="3355635" y="1363922"/>
                    <a:pt x="3363822" y="1364435"/>
                    <a:pt x="3364708" y="1361170"/>
                  </a:cubicBezTo>
                  <a:cubicBezTo>
                    <a:pt x="3367274" y="1351746"/>
                    <a:pt x="3377164" y="1350183"/>
                    <a:pt x="3382599" y="1343909"/>
                  </a:cubicBezTo>
                  <a:cubicBezTo>
                    <a:pt x="3384698" y="1341483"/>
                    <a:pt x="3387824" y="1338474"/>
                    <a:pt x="3390786" y="1340526"/>
                  </a:cubicBezTo>
                  <a:cubicBezTo>
                    <a:pt x="3396688" y="1344655"/>
                    <a:pt x="3383509" y="1363036"/>
                    <a:pt x="3378867" y="1369030"/>
                  </a:cubicBezTo>
                  <a:cubicBezTo>
                    <a:pt x="3359810" y="1393592"/>
                    <a:pt x="3342945" y="1419811"/>
                    <a:pt x="3321929" y="1442856"/>
                  </a:cubicBezTo>
                  <a:cubicBezTo>
                    <a:pt x="3320646" y="1444279"/>
                    <a:pt x="3319199" y="1446052"/>
                    <a:pt x="3321789" y="1448128"/>
                  </a:cubicBezTo>
                  <a:cubicBezTo>
                    <a:pt x="3328367" y="1446239"/>
                    <a:pt x="3333288" y="1438681"/>
                    <a:pt x="3341662" y="1441877"/>
                  </a:cubicBezTo>
                  <a:cubicBezTo>
                    <a:pt x="3343972" y="1442763"/>
                    <a:pt x="3347540" y="1439614"/>
                    <a:pt x="3349150" y="1443276"/>
                  </a:cubicBezTo>
                  <a:cubicBezTo>
                    <a:pt x="3350456" y="1446285"/>
                    <a:pt x="3348240" y="1448828"/>
                    <a:pt x="3346188" y="1450717"/>
                  </a:cubicBezTo>
                  <a:cubicBezTo>
                    <a:pt x="3332425" y="1463360"/>
                    <a:pt x="3319853" y="1477612"/>
                    <a:pt x="3301729" y="1484516"/>
                  </a:cubicBezTo>
                  <a:cubicBezTo>
                    <a:pt x="3298720" y="1485659"/>
                    <a:pt x="3293658" y="1487222"/>
                    <a:pt x="3295594" y="1490278"/>
                  </a:cubicBezTo>
                  <a:cubicBezTo>
                    <a:pt x="3300422" y="1497835"/>
                    <a:pt x="3293751" y="1499864"/>
                    <a:pt x="3290929" y="1504203"/>
                  </a:cubicBezTo>
                  <a:cubicBezTo>
                    <a:pt x="3285960" y="1511807"/>
                    <a:pt x="3278496" y="1516985"/>
                    <a:pt x="3273155" y="1524123"/>
                  </a:cubicBezTo>
                  <a:cubicBezTo>
                    <a:pt x="3266250" y="1533337"/>
                    <a:pt x="3273271" y="1536649"/>
                    <a:pt x="3280083" y="1532894"/>
                  </a:cubicBezTo>
                  <a:cubicBezTo>
                    <a:pt x="3286147" y="1529558"/>
                    <a:pt x="3297857" y="1516216"/>
                    <a:pt x="3316237" y="1517825"/>
                  </a:cubicBezTo>
                  <a:cubicBezTo>
                    <a:pt x="3301285" y="1540381"/>
                    <a:pt x="3286474" y="1560511"/>
                    <a:pt x="3258040" y="1567159"/>
                  </a:cubicBezTo>
                  <a:cubicBezTo>
                    <a:pt x="3268443" y="1564733"/>
                    <a:pt x="3267043" y="1573434"/>
                    <a:pt x="3269749" y="1578799"/>
                  </a:cubicBezTo>
                  <a:cubicBezTo>
                    <a:pt x="3278379" y="1570588"/>
                    <a:pt x="3286194" y="1563054"/>
                    <a:pt x="3294148" y="1555660"/>
                  </a:cubicBezTo>
                  <a:cubicBezTo>
                    <a:pt x="3297740" y="1552324"/>
                    <a:pt x="3302732" y="1550714"/>
                    <a:pt x="3306160" y="1554190"/>
                  </a:cubicBezTo>
                  <a:cubicBezTo>
                    <a:pt x="3310452" y="1558552"/>
                    <a:pt x="3305041" y="1561071"/>
                    <a:pt x="3302265" y="1563614"/>
                  </a:cubicBezTo>
                  <a:cubicBezTo>
                    <a:pt x="3287710" y="1577026"/>
                    <a:pt x="3273271" y="1590555"/>
                    <a:pt x="3258460" y="1603687"/>
                  </a:cubicBezTo>
                  <a:cubicBezTo>
                    <a:pt x="3244067" y="1616446"/>
                    <a:pt x="3229279" y="1628739"/>
                    <a:pt x="3214654" y="1641242"/>
                  </a:cubicBezTo>
                  <a:close/>
                  <a:moveTo>
                    <a:pt x="2042840" y="529468"/>
                  </a:moveTo>
                  <a:cubicBezTo>
                    <a:pt x="2055925" y="532780"/>
                    <a:pt x="2066492" y="509734"/>
                    <a:pt x="2071903" y="521397"/>
                  </a:cubicBezTo>
                  <a:cubicBezTo>
                    <a:pt x="2073816" y="525526"/>
                    <a:pt x="2074399" y="531777"/>
                    <a:pt x="2068195" y="533690"/>
                  </a:cubicBezTo>
                  <a:cubicBezTo>
                    <a:pt x="2043913" y="541224"/>
                    <a:pt x="2037801" y="563407"/>
                    <a:pt x="2029824" y="582907"/>
                  </a:cubicBezTo>
                  <a:cubicBezTo>
                    <a:pt x="2024086" y="596926"/>
                    <a:pt x="2020447" y="611038"/>
                    <a:pt x="2005705" y="618712"/>
                  </a:cubicBezTo>
                  <a:cubicBezTo>
                    <a:pt x="2003396" y="619925"/>
                    <a:pt x="1998777" y="623517"/>
                    <a:pt x="2004422" y="627086"/>
                  </a:cubicBezTo>
                  <a:cubicBezTo>
                    <a:pt x="2009274" y="630165"/>
                    <a:pt x="2018371" y="632171"/>
                    <a:pt x="2017904" y="636626"/>
                  </a:cubicBezTo>
                  <a:cubicBezTo>
                    <a:pt x="2017298" y="642388"/>
                    <a:pt x="2007804" y="641455"/>
                    <a:pt x="2002696" y="644557"/>
                  </a:cubicBezTo>
                  <a:cubicBezTo>
                    <a:pt x="1992643" y="650692"/>
                    <a:pt x="1990940" y="661351"/>
                    <a:pt x="1991430" y="671102"/>
                  </a:cubicBezTo>
                  <a:cubicBezTo>
                    <a:pt x="1991826" y="678916"/>
                    <a:pt x="1999874" y="672571"/>
                    <a:pt x="2004189" y="673971"/>
                  </a:cubicBezTo>
                  <a:cubicBezTo>
                    <a:pt x="2012003" y="676490"/>
                    <a:pt x="2011560" y="684001"/>
                    <a:pt x="2023059" y="677866"/>
                  </a:cubicBezTo>
                  <a:cubicBezTo>
                    <a:pt x="2028284" y="675067"/>
                    <a:pt x="2037661" y="675394"/>
                    <a:pt x="2039411" y="671638"/>
                  </a:cubicBezTo>
                  <a:cubicBezTo>
                    <a:pt x="2045872" y="657783"/>
                    <a:pt x="2055319" y="660279"/>
                    <a:pt x="2066702" y="662564"/>
                  </a:cubicBezTo>
                  <a:cubicBezTo>
                    <a:pt x="2077338" y="664710"/>
                    <a:pt x="2087018" y="657853"/>
                    <a:pt x="2086039" y="650972"/>
                  </a:cubicBezTo>
                  <a:cubicBezTo>
                    <a:pt x="2084126" y="637326"/>
                    <a:pt x="2087158" y="633384"/>
                    <a:pt x="2100501" y="632194"/>
                  </a:cubicBezTo>
                  <a:cubicBezTo>
                    <a:pt x="2112140" y="631145"/>
                    <a:pt x="2118741" y="619179"/>
                    <a:pt x="2112887" y="609732"/>
                  </a:cubicBezTo>
                  <a:cubicBezTo>
                    <a:pt x="2107615" y="601241"/>
                    <a:pt x="2109994" y="595060"/>
                    <a:pt x="2120234" y="596553"/>
                  </a:cubicBezTo>
                  <a:cubicBezTo>
                    <a:pt x="2136562" y="598909"/>
                    <a:pt x="2143840" y="586663"/>
                    <a:pt x="2154476" y="579735"/>
                  </a:cubicBezTo>
                  <a:cubicBezTo>
                    <a:pt x="2158255" y="577286"/>
                    <a:pt x="2160075" y="572924"/>
                    <a:pt x="2160844" y="568305"/>
                  </a:cubicBezTo>
                  <a:cubicBezTo>
                    <a:pt x="2161544" y="564153"/>
                    <a:pt x="2160938" y="561214"/>
                    <a:pt x="2156039" y="564083"/>
                  </a:cubicBezTo>
                  <a:cubicBezTo>
                    <a:pt x="2149345" y="567979"/>
                    <a:pt x="2142044" y="567512"/>
                    <a:pt x="2134836" y="567745"/>
                  </a:cubicBezTo>
                  <a:cubicBezTo>
                    <a:pt x="2121331" y="568189"/>
                    <a:pt x="2108315" y="568468"/>
                    <a:pt x="2098425" y="580714"/>
                  </a:cubicBezTo>
                  <a:cubicBezTo>
                    <a:pt x="2087392" y="594407"/>
                    <a:pt x="2074889" y="606933"/>
                    <a:pt x="2056485" y="610875"/>
                  </a:cubicBezTo>
                  <a:cubicBezTo>
                    <a:pt x="2053733" y="611458"/>
                    <a:pt x="2050980" y="613254"/>
                    <a:pt x="2048531" y="610758"/>
                  </a:cubicBezTo>
                  <a:cubicBezTo>
                    <a:pt x="2045709" y="607866"/>
                    <a:pt x="2047201" y="604297"/>
                    <a:pt x="2048671" y="601684"/>
                  </a:cubicBezTo>
                  <a:cubicBezTo>
                    <a:pt x="2058678" y="584120"/>
                    <a:pt x="2078738" y="593637"/>
                    <a:pt x="2084709" y="580061"/>
                  </a:cubicBezTo>
                  <a:cubicBezTo>
                    <a:pt x="2090027" y="568002"/>
                    <a:pt x="2102110" y="563687"/>
                    <a:pt x="2111790" y="556642"/>
                  </a:cubicBezTo>
                  <a:cubicBezTo>
                    <a:pt x="2113983" y="555056"/>
                    <a:pt x="2117249" y="554496"/>
                    <a:pt x="2118392" y="556642"/>
                  </a:cubicBezTo>
                  <a:cubicBezTo>
                    <a:pt x="2122894" y="565110"/>
                    <a:pt x="2126579" y="560678"/>
                    <a:pt x="2130661" y="556479"/>
                  </a:cubicBezTo>
                  <a:cubicBezTo>
                    <a:pt x="2141764" y="545073"/>
                    <a:pt x="2160774" y="551674"/>
                    <a:pt x="2171388" y="538425"/>
                  </a:cubicBezTo>
                  <a:cubicBezTo>
                    <a:pt x="2174093" y="535043"/>
                    <a:pt x="2181301" y="534600"/>
                    <a:pt x="2178269" y="527998"/>
                  </a:cubicBezTo>
                  <a:cubicBezTo>
                    <a:pt x="2175796" y="522610"/>
                    <a:pt x="2170431" y="521817"/>
                    <a:pt x="2165790" y="524453"/>
                  </a:cubicBezTo>
                  <a:cubicBezTo>
                    <a:pt x="2157719" y="529025"/>
                    <a:pt x="2155083" y="522680"/>
                    <a:pt x="2153264" y="517945"/>
                  </a:cubicBezTo>
                  <a:cubicBezTo>
                    <a:pt x="2150628" y="511017"/>
                    <a:pt x="2157159" y="510131"/>
                    <a:pt x="2161684" y="509198"/>
                  </a:cubicBezTo>
                  <a:cubicBezTo>
                    <a:pt x="2165976" y="508311"/>
                    <a:pt x="2170175" y="507192"/>
                    <a:pt x="2174770" y="507099"/>
                  </a:cubicBezTo>
                  <a:cubicBezTo>
                    <a:pt x="2184170" y="506912"/>
                    <a:pt x="2197629" y="493803"/>
                    <a:pt x="2196183" y="485685"/>
                  </a:cubicBezTo>
                  <a:cubicBezTo>
                    <a:pt x="2190771" y="455712"/>
                    <a:pt x="2220395" y="465066"/>
                    <a:pt x="2213211" y="451910"/>
                  </a:cubicBezTo>
                  <a:cubicBezTo>
                    <a:pt x="2211648" y="449064"/>
                    <a:pt x="2209875" y="447548"/>
                    <a:pt x="2206749" y="450580"/>
                  </a:cubicBezTo>
                  <a:cubicBezTo>
                    <a:pt x="2202901" y="454266"/>
                    <a:pt x="2198539" y="452166"/>
                    <a:pt x="2194177" y="451233"/>
                  </a:cubicBezTo>
                  <a:cubicBezTo>
                    <a:pt x="2159632" y="443816"/>
                    <a:pt x="2173184" y="460960"/>
                    <a:pt x="2127209" y="474443"/>
                  </a:cubicBezTo>
                  <a:cubicBezTo>
                    <a:pt x="2121167" y="476215"/>
                    <a:pt x="2113540" y="482583"/>
                    <a:pt x="2109854" y="476239"/>
                  </a:cubicBezTo>
                  <a:cubicBezTo>
                    <a:pt x="2105679" y="469078"/>
                    <a:pt x="2116479" y="465999"/>
                    <a:pt x="2120094" y="460704"/>
                  </a:cubicBezTo>
                  <a:cubicBezTo>
                    <a:pt x="2124200" y="454709"/>
                    <a:pt x="2177149" y="444049"/>
                    <a:pt x="2196276" y="434905"/>
                  </a:cubicBezTo>
                  <a:cubicBezTo>
                    <a:pt x="2208102" y="429237"/>
                    <a:pt x="2207939" y="449111"/>
                    <a:pt x="2216756" y="433063"/>
                  </a:cubicBezTo>
                  <a:cubicBezTo>
                    <a:pt x="2219275" y="428491"/>
                    <a:pt x="2219555" y="421913"/>
                    <a:pt x="2213094" y="421633"/>
                  </a:cubicBezTo>
                  <a:cubicBezTo>
                    <a:pt x="2205980" y="421306"/>
                    <a:pt x="2199309" y="417948"/>
                    <a:pt x="2191634" y="420024"/>
                  </a:cubicBezTo>
                  <a:cubicBezTo>
                    <a:pt x="2185640" y="421633"/>
                    <a:pt x="2178852" y="423452"/>
                    <a:pt x="2171574" y="421423"/>
                  </a:cubicBezTo>
                  <a:cubicBezTo>
                    <a:pt x="2180321" y="405492"/>
                    <a:pt x="2196789" y="407964"/>
                    <a:pt x="2211181" y="404419"/>
                  </a:cubicBezTo>
                  <a:cubicBezTo>
                    <a:pt x="2216826" y="403019"/>
                    <a:pt x="2224337" y="402319"/>
                    <a:pt x="2225783" y="397281"/>
                  </a:cubicBezTo>
                  <a:cubicBezTo>
                    <a:pt x="2228536" y="387787"/>
                    <a:pt x="2235207" y="380766"/>
                    <a:pt x="2238566" y="371926"/>
                  </a:cubicBezTo>
                  <a:cubicBezTo>
                    <a:pt x="2240782" y="366071"/>
                    <a:pt x="2223404" y="350979"/>
                    <a:pt x="2208965" y="360636"/>
                  </a:cubicBezTo>
                  <a:cubicBezTo>
                    <a:pt x="2202224" y="365138"/>
                    <a:pt x="2173487" y="377967"/>
                    <a:pt x="2170315" y="370130"/>
                  </a:cubicBezTo>
                  <a:cubicBezTo>
                    <a:pt x="2168705" y="366141"/>
                    <a:pt x="2172157" y="365675"/>
                    <a:pt x="2174793" y="364648"/>
                  </a:cubicBezTo>
                  <a:cubicBezTo>
                    <a:pt x="2178689" y="363109"/>
                    <a:pt x="2180835" y="359493"/>
                    <a:pt x="2183774" y="356834"/>
                  </a:cubicBezTo>
                  <a:cubicBezTo>
                    <a:pt x="2189535" y="351609"/>
                    <a:pt x="2196043" y="345871"/>
                    <a:pt x="2204720" y="348507"/>
                  </a:cubicBezTo>
                  <a:cubicBezTo>
                    <a:pt x="2224197" y="354408"/>
                    <a:pt x="2244630" y="345101"/>
                    <a:pt x="2244047" y="323595"/>
                  </a:cubicBezTo>
                  <a:cubicBezTo>
                    <a:pt x="2243814" y="315268"/>
                    <a:pt x="2259769" y="312959"/>
                    <a:pt x="2248619" y="300876"/>
                  </a:cubicBezTo>
                  <a:cubicBezTo>
                    <a:pt x="2241132" y="292758"/>
                    <a:pt x="2231801" y="292245"/>
                    <a:pt x="2223334" y="297634"/>
                  </a:cubicBezTo>
                  <a:cubicBezTo>
                    <a:pt x="2205397" y="309016"/>
                    <a:pt x="2181464" y="306124"/>
                    <a:pt x="2165719" y="322452"/>
                  </a:cubicBezTo>
                  <a:cubicBezTo>
                    <a:pt x="2162244" y="326068"/>
                    <a:pt x="2150931" y="319560"/>
                    <a:pt x="2148459" y="331899"/>
                  </a:cubicBezTo>
                  <a:cubicBezTo>
                    <a:pt x="2146056" y="343912"/>
                    <a:pt x="2157066" y="343772"/>
                    <a:pt x="2165253" y="339643"/>
                  </a:cubicBezTo>
                  <a:cubicBezTo>
                    <a:pt x="2172181" y="336144"/>
                    <a:pt x="2176729" y="329870"/>
                    <a:pt x="2183750" y="326348"/>
                  </a:cubicBezTo>
                  <a:cubicBezTo>
                    <a:pt x="2199052" y="318650"/>
                    <a:pt x="2215893" y="316971"/>
                    <a:pt x="2231941" y="312259"/>
                  </a:cubicBezTo>
                  <a:cubicBezTo>
                    <a:pt x="2242554" y="309156"/>
                    <a:pt x="2241528" y="322639"/>
                    <a:pt x="2232594" y="323012"/>
                  </a:cubicBezTo>
                  <a:cubicBezTo>
                    <a:pt x="2210855" y="323922"/>
                    <a:pt x="2194900" y="340460"/>
                    <a:pt x="2174000" y="344238"/>
                  </a:cubicBezTo>
                  <a:cubicBezTo>
                    <a:pt x="2167609" y="345405"/>
                    <a:pt x="2159025" y="345824"/>
                    <a:pt x="2153893" y="351049"/>
                  </a:cubicBezTo>
                  <a:cubicBezTo>
                    <a:pt x="2140644" y="364532"/>
                    <a:pt x="2121704" y="372066"/>
                    <a:pt x="2113423" y="390843"/>
                  </a:cubicBezTo>
                  <a:cubicBezTo>
                    <a:pt x="2110228" y="398097"/>
                    <a:pt x="2105889" y="405072"/>
                    <a:pt x="2099638" y="410553"/>
                  </a:cubicBezTo>
                  <a:cubicBezTo>
                    <a:pt x="2097585" y="412349"/>
                    <a:pt x="2093060" y="414332"/>
                    <a:pt x="2096395" y="418111"/>
                  </a:cubicBezTo>
                  <a:cubicBezTo>
                    <a:pt x="2098518" y="420537"/>
                    <a:pt x="2102157" y="421213"/>
                    <a:pt x="2105423" y="419510"/>
                  </a:cubicBezTo>
                  <a:cubicBezTo>
                    <a:pt x="2130124" y="406658"/>
                    <a:pt x="2145263" y="385245"/>
                    <a:pt x="2172087" y="387111"/>
                  </a:cubicBezTo>
                  <a:cubicBezTo>
                    <a:pt x="2174140" y="387251"/>
                    <a:pt x="2176566" y="385338"/>
                    <a:pt x="2178479" y="383939"/>
                  </a:cubicBezTo>
                  <a:cubicBezTo>
                    <a:pt x="2186479" y="378037"/>
                    <a:pt x="2195786" y="377897"/>
                    <a:pt x="2205070" y="377477"/>
                  </a:cubicBezTo>
                  <a:cubicBezTo>
                    <a:pt x="2207403" y="377361"/>
                    <a:pt x="2210178" y="376404"/>
                    <a:pt x="2211321" y="379460"/>
                  </a:cubicBezTo>
                  <a:cubicBezTo>
                    <a:pt x="2212511" y="382539"/>
                    <a:pt x="2211158" y="385268"/>
                    <a:pt x="2208522" y="386738"/>
                  </a:cubicBezTo>
                  <a:cubicBezTo>
                    <a:pt x="2181138" y="401993"/>
                    <a:pt x="2158792" y="397211"/>
                    <a:pt x="2135979" y="414309"/>
                  </a:cubicBezTo>
                  <a:cubicBezTo>
                    <a:pt x="2128188" y="420140"/>
                    <a:pt x="2117505" y="416711"/>
                    <a:pt x="2111254" y="424759"/>
                  </a:cubicBezTo>
                  <a:cubicBezTo>
                    <a:pt x="2107452" y="429657"/>
                    <a:pt x="2101784" y="431686"/>
                    <a:pt x="2096605" y="434719"/>
                  </a:cubicBezTo>
                  <a:cubicBezTo>
                    <a:pt x="2089818" y="438684"/>
                    <a:pt x="2080977" y="445985"/>
                    <a:pt x="2080464" y="452423"/>
                  </a:cubicBezTo>
                  <a:cubicBezTo>
                    <a:pt x="2079461" y="465392"/>
                    <a:pt x="2071064" y="473509"/>
                    <a:pt x="2066305" y="483866"/>
                  </a:cubicBezTo>
                  <a:cubicBezTo>
                    <a:pt x="2065069" y="486549"/>
                    <a:pt x="2060590" y="489138"/>
                    <a:pt x="2064229" y="492147"/>
                  </a:cubicBezTo>
                  <a:cubicBezTo>
                    <a:pt x="2073093" y="499471"/>
                    <a:pt x="2065722" y="504346"/>
                    <a:pt x="2061873" y="509291"/>
                  </a:cubicBezTo>
                  <a:cubicBezTo>
                    <a:pt x="2056555" y="516242"/>
                    <a:pt x="2048414" y="520674"/>
                    <a:pt x="2042840" y="529468"/>
                  </a:cubicBezTo>
                  <a:close/>
                  <a:moveTo>
                    <a:pt x="5179286" y="1564687"/>
                  </a:moveTo>
                  <a:cubicBezTo>
                    <a:pt x="5173921" y="1560861"/>
                    <a:pt x="5166434" y="1557712"/>
                    <a:pt x="5168066" y="1549828"/>
                  </a:cubicBezTo>
                  <a:cubicBezTo>
                    <a:pt x="5168999" y="1545350"/>
                    <a:pt x="5173105" y="1539332"/>
                    <a:pt x="5178913" y="1539821"/>
                  </a:cubicBezTo>
                  <a:cubicBezTo>
                    <a:pt x="5183578" y="1540218"/>
                    <a:pt x="5202891" y="1533244"/>
                    <a:pt x="5209353" y="1543647"/>
                  </a:cubicBezTo>
                  <a:cubicBezTo>
                    <a:pt x="5219360" y="1559742"/>
                    <a:pt x="5187357" y="1567043"/>
                    <a:pt x="5211452" y="1573014"/>
                  </a:cubicBezTo>
                  <a:cubicBezTo>
                    <a:pt x="5222952" y="1575883"/>
                    <a:pt x="5234894" y="1571778"/>
                    <a:pt x="5246231" y="1575766"/>
                  </a:cubicBezTo>
                  <a:cubicBezTo>
                    <a:pt x="5263189" y="1581761"/>
                    <a:pt x="5278793" y="1576349"/>
                    <a:pt x="5294188" y="1569772"/>
                  </a:cubicBezTo>
                  <a:cubicBezTo>
                    <a:pt x="5317141" y="1559952"/>
                    <a:pt x="5323719" y="1560091"/>
                    <a:pt x="5330833" y="1535389"/>
                  </a:cubicBezTo>
                  <a:cubicBezTo>
                    <a:pt x="5331976" y="1531401"/>
                    <a:pt x="5331486" y="1528485"/>
                    <a:pt x="5328291" y="1525663"/>
                  </a:cubicBezTo>
                  <a:cubicBezTo>
                    <a:pt x="5319263" y="1517662"/>
                    <a:pt x="5310796" y="1509428"/>
                    <a:pt x="5300206" y="1502873"/>
                  </a:cubicBezTo>
                  <a:cubicBezTo>
                    <a:pt x="5288987" y="1495946"/>
                    <a:pt x="5277021" y="1490184"/>
                    <a:pt x="5266221" y="1482347"/>
                  </a:cubicBezTo>
                  <a:cubicBezTo>
                    <a:pt x="5250499" y="1470964"/>
                    <a:pt x="5237787" y="1455895"/>
                    <a:pt x="5220596" y="1446402"/>
                  </a:cubicBezTo>
                  <a:cubicBezTo>
                    <a:pt x="5205597" y="1438121"/>
                    <a:pt x="5205224" y="1419997"/>
                    <a:pt x="5205831" y="1390490"/>
                  </a:cubicBezTo>
                  <a:cubicBezTo>
                    <a:pt x="5206180" y="1373672"/>
                    <a:pt x="5215067" y="1362266"/>
                    <a:pt x="5230486" y="1358674"/>
                  </a:cubicBezTo>
                  <a:cubicBezTo>
                    <a:pt x="5233845" y="1357904"/>
                    <a:pt x="5234918" y="1355921"/>
                    <a:pt x="5236364" y="1353379"/>
                  </a:cubicBezTo>
                  <a:cubicBezTo>
                    <a:pt x="5242242" y="1343069"/>
                    <a:pt x="5245368" y="1342882"/>
                    <a:pt x="5254208" y="1352493"/>
                  </a:cubicBezTo>
                  <a:cubicBezTo>
                    <a:pt x="5256751" y="1332666"/>
                    <a:pt x="5267737" y="1343232"/>
                    <a:pt x="5265637" y="1331639"/>
                  </a:cubicBezTo>
                  <a:cubicBezTo>
                    <a:pt x="5264238" y="1323825"/>
                    <a:pt x="5257100" y="1320023"/>
                    <a:pt x="5251899" y="1315591"/>
                  </a:cubicBezTo>
                  <a:cubicBezTo>
                    <a:pt x="5247980" y="1312256"/>
                    <a:pt x="5241356" y="1313259"/>
                    <a:pt x="5236154" y="1317247"/>
                  </a:cubicBezTo>
                  <a:cubicBezTo>
                    <a:pt x="5226007" y="1325038"/>
                    <a:pt x="5214694" y="1331546"/>
                    <a:pt x="5210099" y="1344678"/>
                  </a:cubicBezTo>
                  <a:cubicBezTo>
                    <a:pt x="5209166" y="1347314"/>
                    <a:pt x="5206693" y="1348970"/>
                    <a:pt x="5203755" y="1349927"/>
                  </a:cubicBezTo>
                  <a:cubicBezTo>
                    <a:pt x="5170329" y="1360843"/>
                    <a:pt x="5198996" y="1384169"/>
                    <a:pt x="5179286" y="1393103"/>
                  </a:cubicBezTo>
                  <a:cubicBezTo>
                    <a:pt x="5170399" y="1397138"/>
                    <a:pt x="5166060" y="1387598"/>
                    <a:pt x="5159086" y="1382863"/>
                  </a:cubicBezTo>
                  <a:cubicBezTo>
                    <a:pt x="5152741" y="1378547"/>
                    <a:pt x="5151155" y="1364435"/>
                    <a:pt x="5138676" y="1372576"/>
                  </a:cubicBezTo>
                  <a:cubicBezTo>
                    <a:pt x="5130908" y="1377638"/>
                    <a:pt x="5121205" y="1370057"/>
                    <a:pt x="5113437" y="1377591"/>
                  </a:cubicBezTo>
                  <a:cubicBezTo>
                    <a:pt x="5101425" y="1389254"/>
                    <a:pt x="5086123" y="1392496"/>
                    <a:pt x="5069748" y="1391726"/>
                  </a:cubicBezTo>
                  <a:cubicBezTo>
                    <a:pt x="5066506" y="1391563"/>
                    <a:pt x="5062727" y="1391656"/>
                    <a:pt x="5061071" y="1394922"/>
                  </a:cubicBezTo>
                  <a:cubicBezTo>
                    <a:pt x="5056593" y="1403786"/>
                    <a:pt x="5070261" y="1399587"/>
                    <a:pt x="5073877" y="1421980"/>
                  </a:cubicBezTo>
                  <a:cubicBezTo>
                    <a:pt x="5075417" y="1431567"/>
                    <a:pt x="5089622" y="1438471"/>
                    <a:pt x="5080012" y="1450367"/>
                  </a:cubicBezTo>
                  <a:cubicBezTo>
                    <a:pt x="5079942" y="1450437"/>
                    <a:pt x="5080921" y="1451627"/>
                    <a:pt x="5081598" y="1452000"/>
                  </a:cubicBezTo>
                  <a:cubicBezTo>
                    <a:pt x="5091231" y="1457505"/>
                    <a:pt x="5095687" y="1468375"/>
                    <a:pt x="5105134" y="1474299"/>
                  </a:cubicBezTo>
                  <a:cubicBezTo>
                    <a:pt x="5116027" y="1481134"/>
                    <a:pt x="5115886" y="1494033"/>
                    <a:pt x="5104130" y="1499211"/>
                  </a:cubicBezTo>
                  <a:cubicBezTo>
                    <a:pt x="5087732" y="1506442"/>
                    <a:pt x="5102754" y="1515819"/>
                    <a:pt x="5116913" y="1526059"/>
                  </a:cubicBezTo>
                  <a:cubicBezTo>
                    <a:pt x="5118312" y="1519668"/>
                    <a:pt x="5111035" y="1518292"/>
                    <a:pt x="5112364" y="1512414"/>
                  </a:cubicBezTo>
                  <a:cubicBezTo>
                    <a:pt x="5124867" y="1512064"/>
                    <a:pt x="5137509" y="1510034"/>
                    <a:pt x="5149896" y="1515376"/>
                  </a:cubicBezTo>
                  <a:cubicBezTo>
                    <a:pt x="5167040" y="1522747"/>
                    <a:pt x="5153558" y="1539075"/>
                    <a:pt x="5142034" y="1540381"/>
                  </a:cubicBezTo>
                  <a:cubicBezTo>
                    <a:pt x="5138909" y="1540731"/>
                    <a:pt x="5133684" y="1538165"/>
                    <a:pt x="5132868" y="1543110"/>
                  </a:cubicBezTo>
                  <a:cubicBezTo>
                    <a:pt x="5132074" y="1548032"/>
                    <a:pt x="5137486" y="1548942"/>
                    <a:pt x="5140868" y="1550948"/>
                  </a:cubicBezTo>
                  <a:cubicBezTo>
                    <a:pt x="5152671" y="1557969"/>
                    <a:pt x="5166224" y="1560045"/>
                    <a:pt x="5179286" y="1564687"/>
                  </a:cubicBezTo>
                  <a:close/>
                  <a:moveTo>
                    <a:pt x="881429" y="83294"/>
                  </a:moveTo>
                  <a:cubicBezTo>
                    <a:pt x="885021" y="87026"/>
                    <a:pt x="889733" y="80564"/>
                    <a:pt x="891645" y="85766"/>
                  </a:cubicBezTo>
                  <a:cubicBezTo>
                    <a:pt x="893022" y="89568"/>
                    <a:pt x="890362" y="92717"/>
                    <a:pt x="887587" y="95260"/>
                  </a:cubicBezTo>
                  <a:cubicBezTo>
                    <a:pt x="867783" y="113360"/>
                    <a:pt x="868903" y="120428"/>
                    <a:pt x="862605" y="119098"/>
                  </a:cubicBezTo>
                  <a:cubicBezTo>
                    <a:pt x="849286" y="116253"/>
                    <a:pt x="839232" y="136779"/>
                    <a:pt x="824211" y="145970"/>
                  </a:cubicBezTo>
                  <a:cubicBezTo>
                    <a:pt x="818682" y="149352"/>
                    <a:pt x="812431" y="155323"/>
                    <a:pt x="811102" y="161178"/>
                  </a:cubicBezTo>
                  <a:cubicBezTo>
                    <a:pt x="805643" y="184994"/>
                    <a:pt x="787356" y="200155"/>
                    <a:pt x="774457" y="218863"/>
                  </a:cubicBezTo>
                  <a:cubicBezTo>
                    <a:pt x="763401" y="234887"/>
                    <a:pt x="755960" y="252941"/>
                    <a:pt x="741498" y="269223"/>
                  </a:cubicBezTo>
                  <a:cubicBezTo>
                    <a:pt x="747842" y="268500"/>
                    <a:pt x="750198" y="263135"/>
                    <a:pt x="753231" y="266564"/>
                  </a:cubicBezTo>
                  <a:cubicBezTo>
                    <a:pt x="756076" y="269783"/>
                    <a:pt x="751294" y="272069"/>
                    <a:pt x="750082" y="274774"/>
                  </a:cubicBezTo>
                  <a:cubicBezTo>
                    <a:pt x="745696" y="284361"/>
                    <a:pt x="740145" y="273351"/>
                    <a:pt x="736879" y="274961"/>
                  </a:cubicBezTo>
                  <a:cubicBezTo>
                    <a:pt x="722044" y="282309"/>
                    <a:pt x="720808" y="271159"/>
                    <a:pt x="717589" y="260919"/>
                  </a:cubicBezTo>
                  <a:cubicBezTo>
                    <a:pt x="708912" y="269339"/>
                    <a:pt x="703477" y="266634"/>
                    <a:pt x="700561" y="251962"/>
                  </a:cubicBezTo>
                  <a:cubicBezTo>
                    <a:pt x="684303" y="286227"/>
                    <a:pt x="666925" y="315828"/>
                    <a:pt x="656126" y="347644"/>
                  </a:cubicBezTo>
                  <a:cubicBezTo>
                    <a:pt x="646632" y="375635"/>
                    <a:pt x="643810" y="405982"/>
                    <a:pt x="635412" y="434672"/>
                  </a:cubicBezTo>
                  <a:cubicBezTo>
                    <a:pt x="634736" y="437005"/>
                    <a:pt x="633919" y="439664"/>
                    <a:pt x="636835" y="441040"/>
                  </a:cubicBezTo>
                  <a:cubicBezTo>
                    <a:pt x="641524" y="443233"/>
                    <a:pt x="648428" y="432340"/>
                    <a:pt x="658108" y="426368"/>
                  </a:cubicBezTo>
                  <a:cubicBezTo>
                    <a:pt x="663683" y="422916"/>
                    <a:pt x="671660" y="414472"/>
                    <a:pt x="675416" y="418834"/>
                  </a:cubicBezTo>
                  <a:cubicBezTo>
                    <a:pt x="680384" y="424595"/>
                    <a:pt x="669678" y="429237"/>
                    <a:pt x="666412" y="434765"/>
                  </a:cubicBezTo>
                  <a:cubicBezTo>
                    <a:pt x="665036" y="437098"/>
                    <a:pt x="651624" y="455829"/>
                    <a:pt x="643110" y="454476"/>
                  </a:cubicBezTo>
                  <a:cubicBezTo>
                    <a:pt x="629954" y="452376"/>
                    <a:pt x="628391" y="461683"/>
                    <a:pt x="625382" y="469171"/>
                  </a:cubicBezTo>
                  <a:cubicBezTo>
                    <a:pt x="620880" y="480391"/>
                    <a:pt x="616705" y="491843"/>
                    <a:pt x="616285" y="504276"/>
                  </a:cubicBezTo>
                  <a:cubicBezTo>
                    <a:pt x="613696" y="579641"/>
                    <a:pt x="609544" y="536419"/>
                    <a:pt x="607421" y="589555"/>
                  </a:cubicBezTo>
                  <a:cubicBezTo>
                    <a:pt x="617638" y="577752"/>
                    <a:pt x="625709" y="565809"/>
                    <a:pt x="636345" y="556876"/>
                  </a:cubicBezTo>
                  <a:cubicBezTo>
                    <a:pt x="648125" y="546985"/>
                    <a:pt x="657572" y="531311"/>
                    <a:pt x="677002" y="534460"/>
                  </a:cubicBezTo>
                  <a:cubicBezTo>
                    <a:pt x="679218" y="534809"/>
                    <a:pt x="679894" y="531661"/>
                    <a:pt x="680058" y="529794"/>
                  </a:cubicBezTo>
                  <a:cubicBezTo>
                    <a:pt x="681830" y="508848"/>
                    <a:pt x="696992" y="491214"/>
                    <a:pt x="695080" y="469404"/>
                  </a:cubicBezTo>
                  <a:cubicBezTo>
                    <a:pt x="694076" y="457905"/>
                    <a:pt x="698625" y="447548"/>
                    <a:pt x="703687" y="438194"/>
                  </a:cubicBezTo>
                  <a:cubicBezTo>
                    <a:pt x="718918" y="410040"/>
                    <a:pt x="726429" y="378877"/>
                    <a:pt x="740775" y="350186"/>
                  </a:cubicBezTo>
                  <a:cubicBezTo>
                    <a:pt x="726919" y="348204"/>
                    <a:pt x="716842" y="352892"/>
                    <a:pt x="709052" y="362689"/>
                  </a:cubicBezTo>
                  <a:cubicBezTo>
                    <a:pt x="704830" y="367984"/>
                    <a:pt x="698438" y="370037"/>
                    <a:pt x="693190" y="373745"/>
                  </a:cubicBezTo>
                  <a:cubicBezTo>
                    <a:pt x="683930" y="380277"/>
                    <a:pt x="679824" y="370550"/>
                    <a:pt x="686962" y="365208"/>
                  </a:cubicBezTo>
                  <a:cubicBezTo>
                    <a:pt x="728179" y="334442"/>
                    <a:pt x="733334" y="330546"/>
                    <a:pt x="737206" y="334255"/>
                  </a:cubicBezTo>
                  <a:cubicBezTo>
                    <a:pt x="747212" y="343888"/>
                    <a:pt x="749382" y="334488"/>
                    <a:pt x="752088" y="329263"/>
                  </a:cubicBezTo>
                  <a:cubicBezTo>
                    <a:pt x="769162" y="296164"/>
                    <a:pt x="787263" y="263485"/>
                    <a:pt x="801911" y="229313"/>
                  </a:cubicBezTo>
                  <a:cubicBezTo>
                    <a:pt x="816490" y="195327"/>
                    <a:pt x="870442" y="123437"/>
                    <a:pt x="893651" y="96589"/>
                  </a:cubicBezTo>
                  <a:cubicBezTo>
                    <a:pt x="900789" y="88332"/>
                    <a:pt x="918633" y="78069"/>
                    <a:pt x="908813" y="64353"/>
                  </a:cubicBezTo>
                  <a:cubicBezTo>
                    <a:pt x="905641" y="59921"/>
                    <a:pt x="902632" y="62557"/>
                    <a:pt x="899273" y="63537"/>
                  </a:cubicBezTo>
                  <a:cubicBezTo>
                    <a:pt x="889196" y="66522"/>
                    <a:pt x="884461" y="74150"/>
                    <a:pt x="881429" y="83294"/>
                  </a:cubicBezTo>
                  <a:close/>
                  <a:moveTo>
                    <a:pt x="181610" y="1290096"/>
                  </a:moveTo>
                  <a:cubicBezTo>
                    <a:pt x="182753" y="1302319"/>
                    <a:pt x="173703" y="1317084"/>
                    <a:pt x="163183" y="1311603"/>
                  </a:cubicBezTo>
                  <a:cubicBezTo>
                    <a:pt x="143613" y="1301386"/>
                    <a:pt x="175452" y="1298867"/>
                    <a:pt x="154879" y="1257347"/>
                  </a:cubicBezTo>
                  <a:cubicBezTo>
                    <a:pt x="134026" y="1215291"/>
                    <a:pt x="150214" y="1223105"/>
                    <a:pt x="146412" y="1197167"/>
                  </a:cubicBezTo>
                  <a:cubicBezTo>
                    <a:pt x="145829" y="1193271"/>
                    <a:pt x="143403" y="1188046"/>
                    <a:pt x="147602" y="1186017"/>
                  </a:cubicBezTo>
                  <a:cubicBezTo>
                    <a:pt x="152617" y="1183614"/>
                    <a:pt x="154902" y="1189236"/>
                    <a:pt x="157632" y="1192525"/>
                  </a:cubicBezTo>
                  <a:cubicBezTo>
                    <a:pt x="158378" y="1193411"/>
                    <a:pt x="159148" y="1194274"/>
                    <a:pt x="160151" y="1195394"/>
                  </a:cubicBezTo>
                  <a:cubicBezTo>
                    <a:pt x="164303" y="1189679"/>
                    <a:pt x="167148" y="1181608"/>
                    <a:pt x="165003" y="1177316"/>
                  </a:cubicBezTo>
                  <a:cubicBezTo>
                    <a:pt x="161900" y="1171088"/>
                    <a:pt x="151567" y="1174541"/>
                    <a:pt x="146109" y="1169386"/>
                  </a:cubicBezTo>
                  <a:cubicBezTo>
                    <a:pt x="142237" y="1175637"/>
                    <a:pt x="143030" y="1185690"/>
                    <a:pt x="133956" y="1185014"/>
                  </a:cubicBezTo>
                  <a:cubicBezTo>
                    <a:pt x="124462" y="1184314"/>
                    <a:pt x="124532" y="1171788"/>
                    <a:pt x="123856" y="1168989"/>
                  </a:cubicBezTo>
                  <a:cubicBezTo>
                    <a:pt x="122596" y="1163811"/>
                    <a:pt x="117791" y="1162015"/>
                    <a:pt x="116765" y="1169922"/>
                  </a:cubicBezTo>
                  <a:cubicBezTo>
                    <a:pt x="110794" y="1215127"/>
                    <a:pt x="117138" y="1233531"/>
                    <a:pt x="101253" y="1229566"/>
                  </a:cubicBezTo>
                  <a:cubicBezTo>
                    <a:pt x="87934" y="1226230"/>
                    <a:pt x="74032" y="1231409"/>
                    <a:pt x="60597" y="1223758"/>
                  </a:cubicBezTo>
                  <a:cubicBezTo>
                    <a:pt x="65635" y="1263785"/>
                    <a:pt x="65262" y="1211442"/>
                    <a:pt x="67454" y="1305585"/>
                  </a:cubicBezTo>
                  <a:cubicBezTo>
                    <a:pt x="68084" y="1332549"/>
                    <a:pt x="92996" y="1316804"/>
                    <a:pt x="97661" y="1325295"/>
                  </a:cubicBezTo>
                  <a:cubicBezTo>
                    <a:pt x="106921" y="1342136"/>
                    <a:pt x="111587" y="1317621"/>
                    <a:pt x="117931" y="1334345"/>
                  </a:cubicBezTo>
                  <a:cubicBezTo>
                    <a:pt x="122783" y="1347151"/>
                    <a:pt x="114852" y="1359700"/>
                    <a:pt x="125512" y="1362989"/>
                  </a:cubicBezTo>
                  <a:cubicBezTo>
                    <a:pt x="129151" y="1364109"/>
                    <a:pt x="133000" y="1364062"/>
                    <a:pt x="135892" y="1361473"/>
                  </a:cubicBezTo>
                  <a:cubicBezTo>
                    <a:pt x="139414" y="1358301"/>
                    <a:pt x="136848" y="1354662"/>
                    <a:pt x="135589" y="1351396"/>
                  </a:cubicBezTo>
                  <a:cubicBezTo>
                    <a:pt x="131740" y="1341506"/>
                    <a:pt x="127495" y="1332829"/>
                    <a:pt x="119937" y="1324012"/>
                  </a:cubicBezTo>
                  <a:cubicBezTo>
                    <a:pt x="111960" y="1314682"/>
                    <a:pt x="111937" y="1297071"/>
                    <a:pt x="105709" y="1283822"/>
                  </a:cubicBezTo>
                  <a:cubicBezTo>
                    <a:pt x="103982" y="1280160"/>
                    <a:pt x="106502" y="1275774"/>
                    <a:pt x="109837" y="1273092"/>
                  </a:cubicBezTo>
                  <a:cubicBezTo>
                    <a:pt x="113756" y="1269919"/>
                    <a:pt x="116392" y="1273815"/>
                    <a:pt x="119541" y="1275238"/>
                  </a:cubicBezTo>
                  <a:cubicBezTo>
                    <a:pt x="144149" y="1286341"/>
                    <a:pt x="115739" y="1314868"/>
                    <a:pt x="130714" y="1315824"/>
                  </a:cubicBezTo>
                  <a:cubicBezTo>
                    <a:pt x="135985" y="1316174"/>
                    <a:pt x="138598" y="1309550"/>
                    <a:pt x="138621" y="1303882"/>
                  </a:cubicBezTo>
                  <a:cubicBezTo>
                    <a:pt x="138621" y="1301106"/>
                    <a:pt x="137501" y="1298354"/>
                    <a:pt x="137082" y="1295554"/>
                  </a:cubicBezTo>
                  <a:cubicBezTo>
                    <a:pt x="136289" y="1290260"/>
                    <a:pt x="135705" y="1284778"/>
                    <a:pt x="140067" y="1280696"/>
                  </a:cubicBezTo>
                  <a:cubicBezTo>
                    <a:pt x="143310" y="1277664"/>
                    <a:pt x="147975" y="1275518"/>
                    <a:pt x="148675" y="1282375"/>
                  </a:cubicBezTo>
                  <a:cubicBezTo>
                    <a:pt x="153083" y="1325645"/>
                    <a:pt x="140161" y="1326624"/>
                    <a:pt x="156559" y="1358674"/>
                  </a:cubicBezTo>
                  <a:cubicBezTo>
                    <a:pt x="170414" y="1385778"/>
                    <a:pt x="204330" y="1375515"/>
                    <a:pt x="220354" y="1400567"/>
                  </a:cubicBezTo>
                  <a:cubicBezTo>
                    <a:pt x="224553" y="1407145"/>
                    <a:pt x="228029" y="1414166"/>
                    <a:pt x="232600" y="1422400"/>
                  </a:cubicBezTo>
                  <a:cubicBezTo>
                    <a:pt x="235400" y="1411087"/>
                    <a:pt x="240625" y="1410993"/>
                    <a:pt x="246386" y="1417711"/>
                  </a:cubicBezTo>
                  <a:cubicBezTo>
                    <a:pt x="252940" y="1425315"/>
                    <a:pt x="260101" y="1432710"/>
                    <a:pt x="261501" y="1443463"/>
                  </a:cubicBezTo>
                  <a:cubicBezTo>
                    <a:pt x="264370" y="1465762"/>
                    <a:pt x="276290" y="1496646"/>
                    <a:pt x="286973" y="1498931"/>
                  </a:cubicBezTo>
                  <a:cubicBezTo>
                    <a:pt x="288885" y="1492983"/>
                    <a:pt x="285923" y="1490091"/>
                    <a:pt x="282587" y="1486732"/>
                  </a:cubicBezTo>
                  <a:cubicBezTo>
                    <a:pt x="257979" y="1462123"/>
                    <a:pt x="299662" y="1462263"/>
                    <a:pt x="273560" y="1435485"/>
                  </a:cubicBezTo>
                  <a:cubicBezTo>
                    <a:pt x="262084" y="1423729"/>
                    <a:pt x="270808" y="1414096"/>
                    <a:pt x="258142" y="1407075"/>
                  </a:cubicBezTo>
                  <a:cubicBezTo>
                    <a:pt x="252684" y="1404042"/>
                    <a:pt x="250818" y="1397441"/>
                    <a:pt x="254060" y="1392193"/>
                  </a:cubicBezTo>
                  <a:cubicBezTo>
                    <a:pt x="257792" y="1386152"/>
                    <a:pt x="255320" y="1382210"/>
                    <a:pt x="252054" y="1378057"/>
                  </a:cubicBezTo>
                  <a:cubicBezTo>
                    <a:pt x="215316" y="1331080"/>
                    <a:pt x="210908" y="1331873"/>
                    <a:pt x="208668" y="1312652"/>
                  </a:cubicBezTo>
                  <a:cubicBezTo>
                    <a:pt x="207805" y="1305165"/>
                    <a:pt x="211327" y="1302552"/>
                    <a:pt x="217205" y="1307800"/>
                  </a:cubicBezTo>
                  <a:cubicBezTo>
                    <a:pt x="254923" y="1341576"/>
                    <a:pt x="221917" y="1334252"/>
                    <a:pt x="264207" y="1362499"/>
                  </a:cubicBezTo>
                  <a:cubicBezTo>
                    <a:pt x="265980" y="1359304"/>
                    <a:pt x="265210" y="1357064"/>
                    <a:pt x="263787" y="1355898"/>
                  </a:cubicBezTo>
                  <a:cubicBezTo>
                    <a:pt x="246409" y="1341459"/>
                    <a:pt x="244123" y="1318670"/>
                    <a:pt x="233184" y="1300686"/>
                  </a:cubicBezTo>
                  <a:cubicBezTo>
                    <a:pt x="228868" y="1293595"/>
                    <a:pt x="225463" y="1282842"/>
                    <a:pt x="232600" y="1278643"/>
                  </a:cubicBezTo>
                  <a:cubicBezTo>
                    <a:pt x="246666" y="1270363"/>
                    <a:pt x="246713" y="1304395"/>
                    <a:pt x="265793" y="1309947"/>
                  </a:cubicBezTo>
                  <a:cubicBezTo>
                    <a:pt x="262854" y="1297094"/>
                    <a:pt x="256486" y="1288767"/>
                    <a:pt x="249442" y="1280463"/>
                  </a:cubicBezTo>
                  <a:cubicBezTo>
                    <a:pt x="232274" y="1260216"/>
                    <a:pt x="261431" y="1261522"/>
                    <a:pt x="253967" y="1253731"/>
                  </a:cubicBezTo>
                  <a:cubicBezTo>
                    <a:pt x="232181" y="1231036"/>
                    <a:pt x="245010" y="1222265"/>
                    <a:pt x="233673" y="1217460"/>
                  </a:cubicBezTo>
                  <a:cubicBezTo>
                    <a:pt x="226629" y="1214474"/>
                    <a:pt x="219911" y="1210929"/>
                    <a:pt x="211654" y="1212538"/>
                  </a:cubicBezTo>
                  <a:cubicBezTo>
                    <a:pt x="204096" y="1214008"/>
                    <a:pt x="199361" y="1210719"/>
                    <a:pt x="197798" y="1202741"/>
                  </a:cubicBezTo>
                  <a:cubicBezTo>
                    <a:pt x="196166" y="1194368"/>
                    <a:pt x="190101" y="1191522"/>
                    <a:pt x="182124" y="1190729"/>
                  </a:cubicBezTo>
                  <a:cubicBezTo>
                    <a:pt x="183500" y="1220702"/>
                    <a:pt x="160267" y="1200292"/>
                    <a:pt x="156839" y="1203535"/>
                  </a:cubicBezTo>
                  <a:cubicBezTo>
                    <a:pt x="153013" y="1207173"/>
                    <a:pt x="154063" y="1206800"/>
                    <a:pt x="167078" y="1244564"/>
                  </a:cubicBezTo>
                  <a:cubicBezTo>
                    <a:pt x="172373" y="1240273"/>
                    <a:pt x="171417" y="1235841"/>
                    <a:pt x="169085" y="1231129"/>
                  </a:cubicBezTo>
                  <a:cubicBezTo>
                    <a:pt x="166589" y="1226137"/>
                    <a:pt x="167475" y="1220959"/>
                    <a:pt x="171697" y="1218020"/>
                  </a:cubicBezTo>
                  <a:cubicBezTo>
                    <a:pt x="176129" y="1214941"/>
                    <a:pt x="178671" y="1220166"/>
                    <a:pt x="181657" y="1222545"/>
                  </a:cubicBezTo>
                  <a:cubicBezTo>
                    <a:pt x="197379" y="1235118"/>
                    <a:pt x="179161" y="1240319"/>
                    <a:pt x="184969" y="1253288"/>
                  </a:cubicBezTo>
                  <a:cubicBezTo>
                    <a:pt x="203933" y="1295671"/>
                    <a:pt x="207735" y="1296138"/>
                    <a:pt x="200714" y="1301339"/>
                  </a:cubicBezTo>
                  <a:cubicBezTo>
                    <a:pt x="193786" y="1306494"/>
                    <a:pt x="190801" y="1300336"/>
                    <a:pt x="187349" y="1295904"/>
                  </a:cubicBezTo>
                  <a:cubicBezTo>
                    <a:pt x="186089" y="1294272"/>
                    <a:pt x="184480" y="1292989"/>
                    <a:pt x="181610" y="1290096"/>
                  </a:cubicBezTo>
                  <a:close/>
                  <a:moveTo>
                    <a:pt x="4664044" y="3008245"/>
                  </a:moveTo>
                  <a:cubicBezTo>
                    <a:pt x="4658539" y="3017599"/>
                    <a:pt x="4644707" y="3017342"/>
                    <a:pt x="4646456" y="3025040"/>
                  </a:cubicBezTo>
                  <a:cubicBezTo>
                    <a:pt x="4647063" y="3027699"/>
                    <a:pt x="4649559" y="3030008"/>
                    <a:pt x="4651588" y="3029495"/>
                  </a:cubicBezTo>
                  <a:cubicBezTo>
                    <a:pt x="4665304" y="3026043"/>
                    <a:pt x="4679136" y="3032084"/>
                    <a:pt x="4693131" y="3027769"/>
                  </a:cubicBezTo>
                  <a:cubicBezTo>
                    <a:pt x="4744308" y="3011977"/>
                    <a:pt x="4735771" y="3034604"/>
                    <a:pt x="4761965" y="3037239"/>
                  </a:cubicBezTo>
                  <a:cubicBezTo>
                    <a:pt x="4761965" y="3037239"/>
                    <a:pt x="4772485" y="3051654"/>
                    <a:pt x="4772509" y="3051654"/>
                  </a:cubicBezTo>
                  <a:cubicBezTo>
                    <a:pt x="4774631" y="3054547"/>
                    <a:pt x="4777734" y="3056786"/>
                    <a:pt x="4780603" y="3054197"/>
                  </a:cubicBezTo>
                  <a:cubicBezTo>
                    <a:pt x="4783285" y="3051748"/>
                    <a:pt x="4779996" y="3049135"/>
                    <a:pt x="4778293" y="3047153"/>
                  </a:cubicBezTo>
                  <a:cubicBezTo>
                    <a:pt x="4737403" y="2999265"/>
                    <a:pt x="4719723" y="3012094"/>
                    <a:pt x="4699196" y="2999965"/>
                  </a:cubicBezTo>
                  <a:cubicBezTo>
                    <a:pt x="4684501" y="2991288"/>
                    <a:pt x="4669246" y="2986342"/>
                    <a:pt x="4652148" y="2987532"/>
                  </a:cubicBezTo>
                  <a:cubicBezTo>
                    <a:pt x="4645010" y="2988022"/>
                    <a:pt x="4640322" y="2983520"/>
                    <a:pt x="4634910" y="2979881"/>
                  </a:cubicBezTo>
                  <a:cubicBezTo>
                    <a:pt x="4630991" y="2977222"/>
                    <a:pt x="4627703" y="2971717"/>
                    <a:pt x="4621171" y="2974610"/>
                  </a:cubicBezTo>
                  <a:cubicBezTo>
                    <a:pt x="4611118" y="2979065"/>
                    <a:pt x="4603164" y="2974726"/>
                    <a:pt x="4596003" y="2967845"/>
                  </a:cubicBezTo>
                  <a:cubicBezTo>
                    <a:pt x="4594347" y="2966236"/>
                    <a:pt x="4591315" y="2965373"/>
                    <a:pt x="4592317" y="2962341"/>
                  </a:cubicBezTo>
                  <a:cubicBezTo>
                    <a:pt x="4593600" y="2958375"/>
                    <a:pt x="4596866" y="2960358"/>
                    <a:pt x="4599502" y="2960311"/>
                  </a:cubicBezTo>
                  <a:cubicBezTo>
                    <a:pt x="4609695" y="2960171"/>
                    <a:pt x="4621032" y="2966796"/>
                    <a:pt x="4629452" y="2955296"/>
                  </a:cubicBezTo>
                  <a:cubicBezTo>
                    <a:pt x="4630152" y="2954363"/>
                    <a:pt x="4632508" y="2954153"/>
                    <a:pt x="4634001" y="2954363"/>
                  </a:cubicBezTo>
                  <a:cubicBezTo>
                    <a:pt x="4703861" y="2963623"/>
                    <a:pt x="4668173" y="2960031"/>
                    <a:pt x="4689563" y="2959122"/>
                  </a:cubicBezTo>
                  <a:cubicBezTo>
                    <a:pt x="4692221" y="2959005"/>
                    <a:pt x="4695277" y="2957395"/>
                    <a:pt x="4695790" y="2954130"/>
                  </a:cubicBezTo>
                  <a:cubicBezTo>
                    <a:pt x="4696327" y="2950631"/>
                    <a:pt x="4693015" y="2949675"/>
                    <a:pt x="4690939" y="2947855"/>
                  </a:cubicBezTo>
                  <a:cubicBezTo>
                    <a:pt x="4675287" y="2934210"/>
                    <a:pt x="4655647" y="2933230"/>
                    <a:pt x="4637103" y="2934373"/>
                  </a:cubicBezTo>
                  <a:cubicBezTo>
                    <a:pt x="4600272" y="2936636"/>
                    <a:pt x="4563160" y="2935936"/>
                    <a:pt x="4526609" y="2942397"/>
                  </a:cubicBezTo>
                  <a:cubicBezTo>
                    <a:pt x="4520241" y="2943516"/>
                    <a:pt x="4513243" y="2939714"/>
                    <a:pt x="4507482" y="2943330"/>
                  </a:cubicBezTo>
                  <a:cubicBezTo>
                    <a:pt x="4498058" y="2949255"/>
                    <a:pt x="4486839" y="2948905"/>
                    <a:pt x="4476762" y="2953173"/>
                  </a:cubicBezTo>
                  <a:cubicBezTo>
                    <a:pt x="4469041" y="2956462"/>
                    <a:pt x="4458451" y="2952310"/>
                    <a:pt x="4449494" y="2956252"/>
                  </a:cubicBezTo>
                  <a:cubicBezTo>
                    <a:pt x="4448678" y="2956626"/>
                    <a:pt x="4446905" y="2955926"/>
                    <a:pt x="4446135" y="2955179"/>
                  </a:cubicBezTo>
                  <a:cubicBezTo>
                    <a:pt x="4439627" y="2948648"/>
                    <a:pt x="4430344" y="2944496"/>
                    <a:pt x="4426775" y="2935562"/>
                  </a:cubicBezTo>
                  <a:cubicBezTo>
                    <a:pt x="4423369" y="2926979"/>
                    <a:pt x="4416908" y="2924436"/>
                    <a:pt x="4408651" y="2922173"/>
                  </a:cubicBezTo>
                  <a:cubicBezTo>
                    <a:pt x="4410260" y="2929708"/>
                    <a:pt x="4422973" y="2928588"/>
                    <a:pt x="4419427" y="2936612"/>
                  </a:cubicBezTo>
                  <a:cubicBezTo>
                    <a:pt x="4416698" y="2942770"/>
                    <a:pt x="4409071" y="2944240"/>
                    <a:pt x="4401606" y="2941044"/>
                  </a:cubicBezTo>
                  <a:cubicBezTo>
                    <a:pt x="4410027" y="2954223"/>
                    <a:pt x="4427708" y="2941627"/>
                    <a:pt x="4426588" y="2954783"/>
                  </a:cubicBezTo>
                  <a:cubicBezTo>
                    <a:pt x="4426122" y="2960264"/>
                    <a:pt x="4421130" y="2961641"/>
                    <a:pt x="4416372" y="2960428"/>
                  </a:cubicBezTo>
                  <a:cubicBezTo>
                    <a:pt x="4408441" y="2958398"/>
                    <a:pt x="4400487" y="2963204"/>
                    <a:pt x="4392463" y="2959658"/>
                  </a:cubicBezTo>
                  <a:cubicBezTo>
                    <a:pt x="4389664" y="2958422"/>
                    <a:pt x="4387354" y="2961641"/>
                    <a:pt x="4386585" y="2964556"/>
                  </a:cubicBezTo>
                  <a:cubicBezTo>
                    <a:pt x="4386235" y="2965886"/>
                    <a:pt x="4386958" y="2967495"/>
                    <a:pt x="4387191" y="2968988"/>
                  </a:cubicBezTo>
                  <a:cubicBezTo>
                    <a:pt x="4399274" y="2967099"/>
                    <a:pt x="4404266" y="2981491"/>
                    <a:pt x="4416488" y="2981024"/>
                  </a:cubicBezTo>
                  <a:cubicBezTo>
                    <a:pt x="4429527" y="2980534"/>
                    <a:pt x="4442170" y="2983800"/>
                    <a:pt x="4448281" y="2997866"/>
                  </a:cubicBezTo>
                  <a:cubicBezTo>
                    <a:pt x="4449984" y="3001807"/>
                    <a:pt x="4453203" y="3000641"/>
                    <a:pt x="4456515" y="3000641"/>
                  </a:cubicBezTo>
                  <a:cubicBezTo>
                    <a:pt x="4466009" y="3000641"/>
                    <a:pt x="4476086" y="2999545"/>
                    <a:pt x="4484833" y="3002321"/>
                  </a:cubicBezTo>
                  <a:cubicBezTo>
                    <a:pt x="4491387" y="3004373"/>
                    <a:pt x="4496799" y="3005283"/>
                    <a:pt x="4503330" y="3003860"/>
                  </a:cubicBezTo>
                  <a:cubicBezTo>
                    <a:pt x="4514083" y="3001481"/>
                    <a:pt x="4524976" y="2995626"/>
                    <a:pt x="4535916" y="3002741"/>
                  </a:cubicBezTo>
                  <a:cubicBezTo>
                    <a:pt x="4541444" y="3006333"/>
                    <a:pt x="4545386" y="3008152"/>
                    <a:pt x="4548675" y="3000151"/>
                  </a:cubicBezTo>
                  <a:cubicBezTo>
                    <a:pt x="4552710" y="2990378"/>
                    <a:pt x="4565143" y="3000408"/>
                    <a:pt x="4555836" y="3007452"/>
                  </a:cubicBezTo>
                  <a:cubicBezTo>
                    <a:pt x="4549398" y="3012304"/>
                    <a:pt x="4532487" y="3031991"/>
                    <a:pt x="4549958" y="3028749"/>
                  </a:cubicBezTo>
                  <a:cubicBezTo>
                    <a:pt x="4571418" y="3024737"/>
                    <a:pt x="4585016" y="3050185"/>
                    <a:pt x="4596329" y="3054290"/>
                  </a:cubicBezTo>
                  <a:cubicBezTo>
                    <a:pt x="4606873" y="3058116"/>
                    <a:pt x="4611025" y="3062384"/>
                    <a:pt x="4610301" y="3073114"/>
                  </a:cubicBezTo>
                  <a:cubicBezTo>
                    <a:pt x="4621195" y="3069336"/>
                    <a:pt x="4625697" y="3054430"/>
                    <a:pt x="4639949" y="3061568"/>
                  </a:cubicBezTo>
                  <a:cubicBezTo>
                    <a:pt x="4639319" y="3058862"/>
                    <a:pt x="4639412" y="3057066"/>
                    <a:pt x="4638736" y="3056716"/>
                  </a:cubicBezTo>
                  <a:cubicBezTo>
                    <a:pt x="4625510" y="3049719"/>
                    <a:pt x="4617696" y="3032248"/>
                    <a:pt x="4598732" y="3036213"/>
                  </a:cubicBezTo>
                  <a:cubicBezTo>
                    <a:pt x="4596399" y="3036703"/>
                    <a:pt x="4582147" y="3036283"/>
                    <a:pt x="4583337" y="3022241"/>
                  </a:cubicBezTo>
                  <a:cubicBezTo>
                    <a:pt x="4584480" y="3008992"/>
                    <a:pt x="4618162" y="3020935"/>
                    <a:pt x="4634864" y="3012118"/>
                  </a:cubicBezTo>
                  <a:cubicBezTo>
                    <a:pt x="4644311" y="3007079"/>
                    <a:pt x="4653081" y="3007289"/>
                    <a:pt x="4664044" y="3008245"/>
                  </a:cubicBezTo>
                  <a:close/>
                  <a:moveTo>
                    <a:pt x="4062450" y="1254105"/>
                  </a:moveTo>
                  <a:cubicBezTo>
                    <a:pt x="4057552" y="1280020"/>
                    <a:pt x="4048198" y="1262665"/>
                    <a:pt x="4047942" y="1277640"/>
                  </a:cubicBezTo>
                  <a:cubicBezTo>
                    <a:pt x="4047895" y="1279926"/>
                    <a:pt x="4049108" y="1281792"/>
                    <a:pt x="4051231" y="1282165"/>
                  </a:cubicBezTo>
                  <a:cubicBezTo>
                    <a:pt x="4055639" y="1282912"/>
                    <a:pt x="4055989" y="1279180"/>
                    <a:pt x="4057482" y="1276287"/>
                  </a:cubicBezTo>
                  <a:cubicBezTo>
                    <a:pt x="4064759" y="1262222"/>
                    <a:pt x="4080784" y="1255737"/>
                    <a:pt x="4087969" y="1241439"/>
                  </a:cubicBezTo>
                  <a:cubicBezTo>
                    <a:pt x="4088692" y="1240016"/>
                    <a:pt x="4091071" y="1238710"/>
                    <a:pt x="4093333" y="1239643"/>
                  </a:cubicBezTo>
                  <a:cubicBezTo>
                    <a:pt x="4095060" y="1240366"/>
                    <a:pt x="4096109" y="1242279"/>
                    <a:pt x="4095223" y="1243538"/>
                  </a:cubicBezTo>
                  <a:cubicBezTo>
                    <a:pt x="4086849" y="1255318"/>
                    <a:pt x="4091374" y="1274001"/>
                    <a:pt x="4074416" y="1281326"/>
                  </a:cubicBezTo>
                  <a:cubicBezTo>
                    <a:pt x="4067442" y="1284335"/>
                    <a:pt x="4061354" y="1289303"/>
                    <a:pt x="4054660" y="1293059"/>
                  </a:cubicBezTo>
                  <a:cubicBezTo>
                    <a:pt x="4051347" y="1294925"/>
                    <a:pt x="4047592" y="1296324"/>
                    <a:pt x="4049108" y="1301013"/>
                  </a:cubicBezTo>
                  <a:cubicBezTo>
                    <a:pt x="4052607" y="1311836"/>
                    <a:pt x="4064013" y="1295531"/>
                    <a:pt x="4068748" y="1308407"/>
                  </a:cubicBezTo>
                  <a:cubicBezTo>
                    <a:pt x="4072877" y="1319603"/>
                    <a:pt x="4057949" y="1322659"/>
                    <a:pt x="4052210" y="1324852"/>
                  </a:cubicBezTo>
                  <a:cubicBezTo>
                    <a:pt x="4047102" y="1326811"/>
                    <a:pt x="4046939" y="1330566"/>
                    <a:pt x="4049015" y="1334718"/>
                  </a:cubicBezTo>
                  <a:cubicBezTo>
                    <a:pt x="4051534" y="1339757"/>
                    <a:pt x="4054286" y="1337261"/>
                    <a:pt x="4057715" y="1335232"/>
                  </a:cubicBezTo>
                  <a:cubicBezTo>
                    <a:pt x="4064107" y="1331453"/>
                    <a:pt x="4069471" y="1324712"/>
                    <a:pt x="4069845" y="1319277"/>
                  </a:cubicBezTo>
                  <a:cubicBezTo>
                    <a:pt x="4070964" y="1303392"/>
                    <a:pt x="4082231" y="1295414"/>
                    <a:pt x="4091444" y="1285548"/>
                  </a:cubicBezTo>
                  <a:cubicBezTo>
                    <a:pt x="4094196" y="1282609"/>
                    <a:pt x="4097182" y="1278737"/>
                    <a:pt x="4101451" y="1282912"/>
                  </a:cubicBezTo>
                  <a:cubicBezTo>
                    <a:pt x="4104973" y="1286341"/>
                    <a:pt x="4102058" y="1289373"/>
                    <a:pt x="4099865" y="1292429"/>
                  </a:cubicBezTo>
                  <a:cubicBezTo>
                    <a:pt x="4065903" y="1339967"/>
                    <a:pt x="4074626" y="1350277"/>
                    <a:pt x="4059091" y="1359024"/>
                  </a:cubicBezTo>
                  <a:cubicBezTo>
                    <a:pt x="4051884" y="1363082"/>
                    <a:pt x="4048828" y="1378921"/>
                    <a:pt x="4058135" y="1378361"/>
                  </a:cubicBezTo>
                  <a:cubicBezTo>
                    <a:pt x="4064550" y="1377988"/>
                    <a:pt x="4070941" y="1375842"/>
                    <a:pt x="4072550" y="1369147"/>
                  </a:cubicBezTo>
                  <a:cubicBezTo>
                    <a:pt x="4075956" y="1354895"/>
                    <a:pt x="4086523" y="1344725"/>
                    <a:pt x="4092377" y="1331989"/>
                  </a:cubicBezTo>
                  <a:cubicBezTo>
                    <a:pt x="4100541" y="1314285"/>
                    <a:pt x="4133687" y="1296744"/>
                    <a:pt x="4118129" y="1288417"/>
                  </a:cubicBezTo>
                  <a:cubicBezTo>
                    <a:pt x="4103597" y="1280626"/>
                    <a:pt x="4103853" y="1277874"/>
                    <a:pt x="4116566" y="1267494"/>
                  </a:cubicBezTo>
                  <a:cubicBezTo>
                    <a:pt x="4128206" y="1257977"/>
                    <a:pt x="4128392" y="1242652"/>
                    <a:pt x="4116916" y="1233531"/>
                  </a:cubicBezTo>
                  <a:cubicBezTo>
                    <a:pt x="4106279" y="1225064"/>
                    <a:pt x="4119622" y="1216550"/>
                    <a:pt x="4124380" y="1211115"/>
                  </a:cubicBezTo>
                  <a:cubicBezTo>
                    <a:pt x="4151228" y="1180325"/>
                    <a:pt x="4113417" y="1190869"/>
                    <a:pt x="4134667" y="1151238"/>
                  </a:cubicBezTo>
                  <a:cubicBezTo>
                    <a:pt x="4145840" y="1130408"/>
                    <a:pt x="4111994" y="1125883"/>
                    <a:pt x="4137093" y="1106966"/>
                  </a:cubicBezTo>
                  <a:cubicBezTo>
                    <a:pt x="4144184" y="1101624"/>
                    <a:pt x="4144604" y="1092131"/>
                    <a:pt x="4145653" y="1083687"/>
                  </a:cubicBezTo>
                  <a:cubicBezTo>
                    <a:pt x="4146516" y="1076853"/>
                    <a:pt x="4140545" y="1075500"/>
                    <a:pt x="4136743" y="1072094"/>
                  </a:cubicBezTo>
                  <a:cubicBezTo>
                    <a:pt x="4130421" y="1066449"/>
                    <a:pt x="4131588" y="1058518"/>
                    <a:pt x="4134177" y="1037152"/>
                  </a:cubicBezTo>
                  <a:cubicBezTo>
                    <a:pt x="4134457" y="1034773"/>
                    <a:pt x="4135880" y="1031997"/>
                    <a:pt x="4133454" y="1030434"/>
                  </a:cubicBezTo>
                  <a:cubicBezTo>
                    <a:pt x="4131168" y="1028965"/>
                    <a:pt x="4128859" y="1031064"/>
                    <a:pt x="4126689" y="1032067"/>
                  </a:cubicBezTo>
                  <a:cubicBezTo>
                    <a:pt x="4100798" y="1044127"/>
                    <a:pt x="4107539" y="1066193"/>
                    <a:pt x="4096926" y="1059288"/>
                  </a:cubicBezTo>
                  <a:cubicBezTo>
                    <a:pt x="4092051" y="1056116"/>
                    <a:pt x="4088552" y="1052081"/>
                    <a:pt x="4093264" y="1046389"/>
                  </a:cubicBezTo>
                  <a:cubicBezTo>
                    <a:pt x="4096716" y="1042214"/>
                    <a:pt x="4097882" y="1036826"/>
                    <a:pt x="4100891" y="1032720"/>
                  </a:cubicBezTo>
                  <a:cubicBezTo>
                    <a:pt x="4107119" y="1024160"/>
                    <a:pt x="4109498" y="1011051"/>
                    <a:pt x="4122001" y="1009278"/>
                  </a:cubicBezTo>
                  <a:cubicBezTo>
                    <a:pt x="4128975" y="1008275"/>
                    <a:pt x="4128042" y="1005243"/>
                    <a:pt x="4128532" y="1000647"/>
                  </a:cubicBezTo>
                  <a:cubicBezTo>
                    <a:pt x="4130048" y="986139"/>
                    <a:pt x="4116379" y="982220"/>
                    <a:pt x="4110175" y="992740"/>
                  </a:cubicBezTo>
                  <a:cubicBezTo>
                    <a:pt x="4107679" y="996985"/>
                    <a:pt x="4105626" y="1011144"/>
                    <a:pt x="4098908" y="1009884"/>
                  </a:cubicBezTo>
                  <a:cubicBezTo>
                    <a:pt x="4093613" y="1008905"/>
                    <a:pt x="4094033" y="1002443"/>
                    <a:pt x="4094103" y="997708"/>
                  </a:cubicBezTo>
                  <a:cubicBezTo>
                    <a:pt x="4094290" y="987025"/>
                    <a:pt x="4101311" y="979864"/>
                    <a:pt x="4107982" y="972843"/>
                  </a:cubicBezTo>
                  <a:cubicBezTo>
                    <a:pt x="4114607" y="965869"/>
                    <a:pt x="4114210" y="955979"/>
                    <a:pt x="4108775" y="952386"/>
                  </a:cubicBezTo>
                  <a:cubicBezTo>
                    <a:pt x="4099445" y="946252"/>
                    <a:pt x="4100751" y="940070"/>
                    <a:pt x="4102617" y="931883"/>
                  </a:cubicBezTo>
                  <a:cubicBezTo>
                    <a:pt x="4104343" y="924419"/>
                    <a:pt x="4104833" y="916651"/>
                    <a:pt x="4106489" y="909164"/>
                  </a:cubicBezTo>
                  <a:cubicBezTo>
                    <a:pt x="4107889" y="902819"/>
                    <a:pt x="4106093" y="899647"/>
                    <a:pt x="4099468" y="900207"/>
                  </a:cubicBezTo>
                  <a:cubicBezTo>
                    <a:pt x="4084820" y="901466"/>
                    <a:pt x="4091281" y="890947"/>
                    <a:pt x="4096996" y="869090"/>
                  </a:cubicBezTo>
                  <a:cubicBezTo>
                    <a:pt x="4099585" y="859224"/>
                    <a:pt x="4083443" y="855491"/>
                    <a:pt x="4081461" y="864472"/>
                  </a:cubicBezTo>
                  <a:cubicBezTo>
                    <a:pt x="4078055" y="880007"/>
                    <a:pt x="4068212" y="892953"/>
                    <a:pt x="4064107" y="908301"/>
                  </a:cubicBezTo>
                  <a:cubicBezTo>
                    <a:pt x="4061937" y="916348"/>
                    <a:pt x="4060211" y="924815"/>
                    <a:pt x="4054963" y="931953"/>
                  </a:cubicBezTo>
                  <a:cubicBezTo>
                    <a:pt x="4046496" y="943429"/>
                    <a:pt x="4050134" y="973030"/>
                    <a:pt x="4062520" y="979981"/>
                  </a:cubicBezTo>
                  <a:cubicBezTo>
                    <a:pt x="4072271" y="985462"/>
                    <a:pt x="4071477" y="991714"/>
                    <a:pt x="4070148" y="1000064"/>
                  </a:cubicBezTo>
                  <a:cubicBezTo>
                    <a:pt x="4067955" y="1013756"/>
                    <a:pt x="4068585" y="1027052"/>
                    <a:pt x="4078032" y="1038715"/>
                  </a:cubicBezTo>
                  <a:cubicBezTo>
                    <a:pt x="4083537" y="1033490"/>
                    <a:pt x="4080948" y="1023530"/>
                    <a:pt x="4089368" y="1019798"/>
                  </a:cubicBezTo>
                  <a:cubicBezTo>
                    <a:pt x="4097346" y="1039065"/>
                    <a:pt x="4070941" y="1045036"/>
                    <a:pt x="4083654" y="1068315"/>
                  </a:cubicBezTo>
                  <a:cubicBezTo>
                    <a:pt x="4090698" y="1081191"/>
                    <a:pt x="4094127" y="1093554"/>
                    <a:pt x="4090325" y="1110605"/>
                  </a:cubicBezTo>
                  <a:cubicBezTo>
                    <a:pt x="4114583" y="1085623"/>
                    <a:pt x="4106466" y="1066076"/>
                    <a:pt x="4120345" y="1053130"/>
                  </a:cubicBezTo>
                  <a:cubicBezTo>
                    <a:pt x="4127739" y="1046226"/>
                    <a:pt x="4132451" y="1054390"/>
                    <a:pt x="4129815" y="1058682"/>
                  </a:cubicBezTo>
                  <a:cubicBezTo>
                    <a:pt x="4123261" y="1069272"/>
                    <a:pt x="4127552" y="1085226"/>
                    <a:pt x="4112904" y="1091968"/>
                  </a:cubicBezTo>
                  <a:cubicBezTo>
                    <a:pt x="4110151" y="1093227"/>
                    <a:pt x="4107889" y="1097589"/>
                    <a:pt x="4107166" y="1100878"/>
                  </a:cubicBezTo>
                  <a:cubicBezTo>
                    <a:pt x="4105673" y="1107852"/>
                    <a:pt x="4101824" y="1113334"/>
                    <a:pt x="4098559" y="1119399"/>
                  </a:cubicBezTo>
                  <a:cubicBezTo>
                    <a:pt x="4092121" y="1131341"/>
                    <a:pt x="4087012" y="1144007"/>
                    <a:pt x="4080784" y="1157583"/>
                  </a:cubicBezTo>
                  <a:cubicBezTo>
                    <a:pt x="4090628" y="1154551"/>
                    <a:pt x="4092331" y="1157373"/>
                    <a:pt x="4088925" y="1164907"/>
                  </a:cubicBezTo>
                  <a:cubicBezTo>
                    <a:pt x="4063733" y="1220842"/>
                    <a:pt x="4064270" y="1219069"/>
                    <a:pt x="4064853" y="1227047"/>
                  </a:cubicBezTo>
                  <a:cubicBezTo>
                    <a:pt x="4065436" y="1234978"/>
                    <a:pt x="4059675" y="1244121"/>
                    <a:pt x="4049155" y="1245567"/>
                  </a:cubicBezTo>
                  <a:cubicBezTo>
                    <a:pt x="4045796" y="1246034"/>
                    <a:pt x="4045259" y="1247387"/>
                    <a:pt x="4045143" y="1250093"/>
                  </a:cubicBezTo>
                  <a:cubicBezTo>
                    <a:pt x="4044979" y="1253895"/>
                    <a:pt x="4045446" y="1257744"/>
                    <a:pt x="4048455" y="1260099"/>
                  </a:cubicBezTo>
                  <a:cubicBezTo>
                    <a:pt x="4050974" y="1262082"/>
                    <a:pt x="4052583" y="1258910"/>
                    <a:pt x="4054426" y="1257604"/>
                  </a:cubicBezTo>
                  <a:cubicBezTo>
                    <a:pt x="4056362" y="1256321"/>
                    <a:pt x="4057458" y="1253638"/>
                    <a:pt x="4062450" y="1254105"/>
                  </a:cubicBezTo>
                  <a:close/>
                  <a:moveTo>
                    <a:pt x="953668" y="361196"/>
                  </a:moveTo>
                  <a:cubicBezTo>
                    <a:pt x="944408" y="387647"/>
                    <a:pt x="913921" y="379180"/>
                    <a:pt x="914784" y="406845"/>
                  </a:cubicBezTo>
                  <a:cubicBezTo>
                    <a:pt x="920616" y="402809"/>
                    <a:pt x="930389" y="405048"/>
                    <a:pt x="933305" y="399100"/>
                  </a:cubicBezTo>
                  <a:cubicBezTo>
                    <a:pt x="940536" y="384359"/>
                    <a:pt x="954112" y="379577"/>
                    <a:pt x="967501" y="375868"/>
                  </a:cubicBezTo>
                  <a:cubicBezTo>
                    <a:pt x="978534" y="372812"/>
                    <a:pt x="983035" y="367121"/>
                    <a:pt x="984015" y="356741"/>
                  </a:cubicBezTo>
                  <a:cubicBezTo>
                    <a:pt x="985181" y="344238"/>
                    <a:pt x="987467" y="331899"/>
                    <a:pt x="991643" y="320050"/>
                  </a:cubicBezTo>
                  <a:cubicBezTo>
                    <a:pt x="993905" y="313635"/>
                    <a:pt x="996704" y="304795"/>
                    <a:pt x="1004052" y="305214"/>
                  </a:cubicBezTo>
                  <a:cubicBezTo>
                    <a:pt x="1012682" y="305728"/>
                    <a:pt x="1013709" y="300946"/>
                    <a:pt x="1014782" y="295767"/>
                  </a:cubicBezTo>
                  <a:cubicBezTo>
                    <a:pt x="1017348" y="283568"/>
                    <a:pt x="1020380" y="271275"/>
                    <a:pt x="1020940" y="258913"/>
                  </a:cubicBezTo>
                  <a:cubicBezTo>
                    <a:pt x="1021686" y="241955"/>
                    <a:pt x="1023879" y="224927"/>
                    <a:pt x="1028731" y="209206"/>
                  </a:cubicBezTo>
                  <a:cubicBezTo>
                    <a:pt x="1036218" y="185064"/>
                    <a:pt x="1040860" y="159872"/>
                    <a:pt x="1053059" y="137153"/>
                  </a:cubicBezTo>
                  <a:cubicBezTo>
                    <a:pt x="1069084" y="107319"/>
                    <a:pt x="1082636" y="76039"/>
                    <a:pt x="1103886" y="49355"/>
                  </a:cubicBezTo>
                  <a:cubicBezTo>
                    <a:pt x="1110604" y="40934"/>
                    <a:pt x="1115316" y="35989"/>
                    <a:pt x="1104423" y="25936"/>
                  </a:cubicBezTo>
                  <a:cubicBezTo>
                    <a:pt x="1096025" y="18191"/>
                    <a:pt x="1096702" y="21154"/>
                    <a:pt x="1092083" y="28175"/>
                  </a:cubicBezTo>
                  <a:cubicBezTo>
                    <a:pt x="1083080" y="41867"/>
                    <a:pt x="1067825" y="49075"/>
                    <a:pt x="1052639" y="51431"/>
                  </a:cubicBezTo>
                  <a:cubicBezTo>
                    <a:pt x="1037221" y="53833"/>
                    <a:pt x="1034189" y="53507"/>
                    <a:pt x="1030293" y="69765"/>
                  </a:cubicBezTo>
                  <a:cubicBezTo>
                    <a:pt x="1039670" y="67619"/>
                    <a:pt x="1048487" y="65076"/>
                    <a:pt x="1056045" y="59291"/>
                  </a:cubicBezTo>
                  <a:cubicBezTo>
                    <a:pt x="1059754" y="56446"/>
                    <a:pt x="1063836" y="54789"/>
                    <a:pt x="1068501" y="55792"/>
                  </a:cubicBezTo>
                  <a:cubicBezTo>
                    <a:pt x="1070344" y="56189"/>
                    <a:pt x="1072630" y="57052"/>
                    <a:pt x="1073563" y="58475"/>
                  </a:cubicBezTo>
                  <a:cubicBezTo>
                    <a:pt x="1075195" y="60971"/>
                    <a:pt x="1073236" y="64026"/>
                    <a:pt x="1071207" y="64400"/>
                  </a:cubicBezTo>
                  <a:cubicBezTo>
                    <a:pt x="1053339" y="67735"/>
                    <a:pt x="1044499" y="92717"/>
                    <a:pt x="1022013" y="84996"/>
                  </a:cubicBezTo>
                  <a:cubicBezTo>
                    <a:pt x="1021336" y="84763"/>
                    <a:pt x="1019773" y="85953"/>
                    <a:pt x="1019144" y="86839"/>
                  </a:cubicBezTo>
                  <a:cubicBezTo>
                    <a:pt x="1014222" y="93953"/>
                    <a:pt x="1006944" y="99691"/>
                    <a:pt x="1005242" y="109885"/>
                  </a:cubicBezTo>
                  <a:cubicBezTo>
                    <a:pt x="1011190" y="109232"/>
                    <a:pt x="1015575" y="108299"/>
                    <a:pt x="1020380" y="105196"/>
                  </a:cubicBezTo>
                  <a:cubicBezTo>
                    <a:pt x="1033326" y="96799"/>
                    <a:pt x="1048417" y="92950"/>
                    <a:pt x="1062949" y="88052"/>
                  </a:cubicBezTo>
                  <a:cubicBezTo>
                    <a:pt x="1064466" y="87539"/>
                    <a:pt x="1066355" y="87352"/>
                    <a:pt x="1067148" y="89172"/>
                  </a:cubicBezTo>
                  <a:cubicBezTo>
                    <a:pt x="1067894" y="90874"/>
                    <a:pt x="1067125" y="92134"/>
                    <a:pt x="1065189" y="92717"/>
                  </a:cubicBezTo>
                  <a:cubicBezTo>
                    <a:pt x="1049817" y="97336"/>
                    <a:pt x="1039181" y="109372"/>
                    <a:pt x="1026165" y="117676"/>
                  </a:cubicBezTo>
                  <a:cubicBezTo>
                    <a:pt x="1019937" y="121641"/>
                    <a:pt x="1012729" y="128685"/>
                    <a:pt x="1005498" y="123507"/>
                  </a:cubicBezTo>
                  <a:cubicBezTo>
                    <a:pt x="997637" y="117862"/>
                    <a:pt x="995748" y="122784"/>
                    <a:pt x="992902" y="127519"/>
                  </a:cubicBezTo>
                  <a:cubicBezTo>
                    <a:pt x="988657" y="134563"/>
                    <a:pt x="987351" y="142424"/>
                    <a:pt x="986698" y="152128"/>
                  </a:cubicBezTo>
                  <a:cubicBezTo>
                    <a:pt x="994908" y="147556"/>
                    <a:pt x="1001743" y="143544"/>
                    <a:pt x="1008740" y="139905"/>
                  </a:cubicBezTo>
                  <a:cubicBezTo>
                    <a:pt x="1012659" y="137876"/>
                    <a:pt x="1016158" y="137992"/>
                    <a:pt x="1015808" y="143824"/>
                  </a:cubicBezTo>
                  <a:cubicBezTo>
                    <a:pt x="1015435" y="150168"/>
                    <a:pt x="992156" y="167826"/>
                    <a:pt x="986208" y="166496"/>
                  </a:cubicBezTo>
                  <a:cubicBezTo>
                    <a:pt x="979047" y="164887"/>
                    <a:pt x="972259" y="171861"/>
                    <a:pt x="973845" y="179069"/>
                  </a:cubicBezTo>
                  <a:cubicBezTo>
                    <a:pt x="974382" y="181448"/>
                    <a:pt x="975641" y="182848"/>
                    <a:pt x="977997" y="182031"/>
                  </a:cubicBezTo>
                  <a:cubicBezTo>
                    <a:pt x="982312" y="180515"/>
                    <a:pt x="987421" y="178299"/>
                    <a:pt x="989543" y="183874"/>
                  </a:cubicBezTo>
                  <a:cubicBezTo>
                    <a:pt x="991759" y="189729"/>
                    <a:pt x="985298" y="191805"/>
                    <a:pt x="981986" y="194884"/>
                  </a:cubicBezTo>
                  <a:cubicBezTo>
                    <a:pt x="979047" y="197590"/>
                    <a:pt x="975361" y="201485"/>
                    <a:pt x="972072" y="201438"/>
                  </a:cubicBezTo>
                  <a:cubicBezTo>
                    <a:pt x="955394" y="201228"/>
                    <a:pt x="955488" y="214477"/>
                    <a:pt x="951173" y="224321"/>
                  </a:cubicBezTo>
                  <a:cubicBezTo>
                    <a:pt x="953622" y="226234"/>
                    <a:pt x="954881" y="224857"/>
                    <a:pt x="956258" y="224204"/>
                  </a:cubicBezTo>
                  <a:cubicBezTo>
                    <a:pt x="959500" y="222688"/>
                    <a:pt x="962602" y="219982"/>
                    <a:pt x="966404" y="222058"/>
                  </a:cubicBezTo>
                  <a:cubicBezTo>
                    <a:pt x="968574" y="223248"/>
                    <a:pt x="967874" y="225580"/>
                    <a:pt x="967151" y="227493"/>
                  </a:cubicBezTo>
                  <a:cubicBezTo>
                    <a:pt x="965448" y="231995"/>
                    <a:pt x="962299" y="235097"/>
                    <a:pt x="957447" y="235610"/>
                  </a:cubicBezTo>
                  <a:cubicBezTo>
                    <a:pt x="955604" y="235797"/>
                    <a:pt x="953668" y="234421"/>
                    <a:pt x="951709" y="234118"/>
                  </a:cubicBezTo>
                  <a:cubicBezTo>
                    <a:pt x="947114" y="233418"/>
                    <a:pt x="945294" y="237033"/>
                    <a:pt x="943592" y="240112"/>
                  </a:cubicBezTo>
                  <a:cubicBezTo>
                    <a:pt x="941982" y="243051"/>
                    <a:pt x="942029" y="246690"/>
                    <a:pt x="943475" y="249536"/>
                  </a:cubicBezTo>
                  <a:cubicBezTo>
                    <a:pt x="945481" y="253501"/>
                    <a:pt x="949307" y="251472"/>
                    <a:pt x="952129" y="250632"/>
                  </a:cubicBezTo>
                  <a:cubicBezTo>
                    <a:pt x="957820" y="248976"/>
                    <a:pt x="963349" y="248183"/>
                    <a:pt x="971326" y="249466"/>
                  </a:cubicBezTo>
                  <a:cubicBezTo>
                    <a:pt x="962882" y="258750"/>
                    <a:pt x="955558" y="267473"/>
                    <a:pt x="944921" y="267823"/>
                  </a:cubicBezTo>
                  <a:cubicBezTo>
                    <a:pt x="935498" y="268127"/>
                    <a:pt x="933958" y="271929"/>
                    <a:pt x="933678" y="278996"/>
                  </a:cubicBezTo>
                  <a:cubicBezTo>
                    <a:pt x="935778" y="280862"/>
                    <a:pt x="937737" y="279486"/>
                    <a:pt x="939650" y="279416"/>
                  </a:cubicBezTo>
                  <a:cubicBezTo>
                    <a:pt x="943195" y="279300"/>
                    <a:pt x="948000" y="278320"/>
                    <a:pt x="947977" y="283568"/>
                  </a:cubicBezTo>
                  <a:cubicBezTo>
                    <a:pt x="947930" y="288513"/>
                    <a:pt x="943685" y="290659"/>
                    <a:pt x="939230" y="289190"/>
                  </a:cubicBezTo>
                  <a:cubicBezTo>
                    <a:pt x="933328" y="287254"/>
                    <a:pt x="931136" y="290076"/>
                    <a:pt x="929550" y="294858"/>
                  </a:cubicBezTo>
                  <a:cubicBezTo>
                    <a:pt x="928150" y="299033"/>
                    <a:pt x="924931" y="303885"/>
                    <a:pt x="927427" y="307500"/>
                  </a:cubicBezTo>
                  <a:cubicBezTo>
                    <a:pt x="930483" y="311956"/>
                    <a:pt x="935521" y="306777"/>
                    <a:pt x="939860" y="307267"/>
                  </a:cubicBezTo>
                  <a:cubicBezTo>
                    <a:pt x="941796" y="307500"/>
                    <a:pt x="944058" y="305354"/>
                    <a:pt x="946134" y="304235"/>
                  </a:cubicBezTo>
                  <a:cubicBezTo>
                    <a:pt x="959267" y="297144"/>
                    <a:pt x="972329" y="289936"/>
                    <a:pt x="985531" y="282962"/>
                  </a:cubicBezTo>
                  <a:cubicBezTo>
                    <a:pt x="987864" y="281725"/>
                    <a:pt x="990803" y="279836"/>
                    <a:pt x="993182" y="282868"/>
                  </a:cubicBezTo>
                  <a:cubicBezTo>
                    <a:pt x="994372" y="284385"/>
                    <a:pt x="993136" y="285947"/>
                    <a:pt x="991876" y="287067"/>
                  </a:cubicBezTo>
                  <a:cubicBezTo>
                    <a:pt x="978534" y="298916"/>
                    <a:pt x="968130" y="314895"/>
                    <a:pt x="946857" y="314895"/>
                  </a:cubicBezTo>
                  <a:cubicBezTo>
                    <a:pt x="941073" y="314895"/>
                    <a:pt x="930483" y="317484"/>
                    <a:pt x="933935" y="327887"/>
                  </a:cubicBezTo>
                  <a:cubicBezTo>
                    <a:pt x="937597" y="338967"/>
                    <a:pt x="936594" y="347387"/>
                    <a:pt x="926331" y="353639"/>
                  </a:cubicBezTo>
                  <a:cubicBezTo>
                    <a:pt x="922878" y="355738"/>
                    <a:pt x="923112" y="358117"/>
                    <a:pt x="925444" y="360520"/>
                  </a:cubicBezTo>
                  <a:cubicBezTo>
                    <a:pt x="931252" y="366538"/>
                    <a:pt x="936897" y="373862"/>
                    <a:pt x="945551" y="363785"/>
                  </a:cubicBezTo>
                  <a:cubicBezTo>
                    <a:pt x="947044" y="361919"/>
                    <a:pt x="948910" y="358957"/>
                    <a:pt x="953668" y="361196"/>
                  </a:cubicBezTo>
                  <a:close/>
                  <a:moveTo>
                    <a:pt x="3691805" y="1415029"/>
                  </a:moveTo>
                  <a:cubicBezTo>
                    <a:pt x="3692574" y="1421607"/>
                    <a:pt x="3661645" y="1473343"/>
                    <a:pt x="3643777" y="1508448"/>
                  </a:cubicBezTo>
                  <a:cubicBezTo>
                    <a:pt x="3637876" y="1520018"/>
                    <a:pt x="3636289" y="1536696"/>
                    <a:pt x="3621454" y="1543507"/>
                  </a:cubicBezTo>
                  <a:cubicBezTo>
                    <a:pt x="3620731" y="1543833"/>
                    <a:pt x="3620965" y="1547379"/>
                    <a:pt x="3621524" y="1549152"/>
                  </a:cubicBezTo>
                  <a:cubicBezTo>
                    <a:pt x="3625886" y="1563054"/>
                    <a:pt x="3620405" y="1578215"/>
                    <a:pt x="3627239" y="1578425"/>
                  </a:cubicBezTo>
                  <a:cubicBezTo>
                    <a:pt x="3630948" y="1578542"/>
                    <a:pt x="3632184" y="1573574"/>
                    <a:pt x="3633187" y="1570122"/>
                  </a:cubicBezTo>
                  <a:cubicBezTo>
                    <a:pt x="3644453" y="1531844"/>
                    <a:pt x="3655860" y="1493706"/>
                    <a:pt x="3679885" y="1460794"/>
                  </a:cubicBezTo>
                  <a:cubicBezTo>
                    <a:pt x="3710955" y="1418201"/>
                    <a:pt x="3716413" y="1398304"/>
                    <a:pt x="3728076" y="1405325"/>
                  </a:cubicBezTo>
                  <a:cubicBezTo>
                    <a:pt x="3735937" y="1410060"/>
                    <a:pt x="3705940" y="1443929"/>
                    <a:pt x="3681121" y="1490021"/>
                  </a:cubicBezTo>
                  <a:cubicBezTo>
                    <a:pt x="3676946" y="1497765"/>
                    <a:pt x="3664164" y="1528415"/>
                    <a:pt x="3663277" y="1537302"/>
                  </a:cubicBezTo>
                  <a:cubicBezTo>
                    <a:pt x="3697286" y="1473950"/>
                    <a:pt x="3699945" y="1485939"/>
                    <a:pt x="3723901" y="1449061"/>
                  </a:cubicBezTo>
                  <a:cubicBezTo>
                    <a:pt x="3728776" y="1441550"/>
                    <a:pt x="3738853" y="1438051"/>
                    <a:pt x="3740486" y="1427578"/>
                  </a:cubicBezTo>
                  <a:cubicBezTo>
                    <a:pt x="3740929" y="1424732"/>
                    <a:pt x="3743938" y="1422027"/>
                    <a:pt x="3747810" y="1422260"/>
                  </a:cubicBezTo>
                  <a:cubicBezTo>
                    <a:pt x="3753291" y="1422563"/>
                    <a:pt x="3755251" y="1433200"/>
                    <a:pt x="3749093" y="1436792"/>
                  </a:cubicBezTo>
                  <a:cubicBezTo>
                    <a:pt x="3730712" y="1447451"/>
                    <a:pt x="3729172" y="1488202"/>
                    <a:pt x="3692015" y="1511574"/>
                  </a:cubicBezTo>
                  <a:cubicBezTo>
                    <a:pt x="3689752" y="1512997"/>
                    <a:pt x="3689076" y="1515213"/>
                    <a:pt x="3688935" y="1517802"/>
                  </a:cubicBezTo>
                  <a:cubicBezTo>
                    <a:pt x="3687466" y="1542177"/>
                    <a:pt x="3672118" y="1561024"/>
                    <a:pt x="3662881" y="1582274"/>
                  </a:cubicBezTo>
                  <a:cubicBezTo>
                    <a:pt x="3656629" y="1596619"/>
                    <a:pt x="3650378" y="1610265"/>
                    <a:pt x="3657236" y="1626127"/>
                  </a:cubicBezTo>
                  <a:cubicBezTo>
                    <a:pt x="3660361" y="1623934"/>
                    <a:pt x="3664677" y="1621648"/>
                    <a:pt x="3665120" y="1617776"/>
                  </a:cubicBezTo>
                  <a:cubicBezTo>
                    <a:pt x="3666590" y="1604877"/>
                    <a:pt x="3674007" y="1593354"/>
                    <a:pt x="3675803" y="1581551"/>
                  </a:cubicBezTo>
                  <a:cubicBezTo>
                    <a:pt x="3679279" y="1558599"/>
                    <a:pt x="3691781" y="1543180"/>
                    <a:pt x="3707596" y="1528858"/>
                  </a:cubicBezTo>
                  <a:cubicBezTo>
                    <a:pt x="3716297" y="1520951"/>
                    <a:pt x="3722151" y="1510151"/>
                    <a:pt x="3734374" y="1501614"/>
                  </a:cubicBezTo>
                  <a:cubicBezTo>
                    <a:pt x="3732391" y="1513067"/>
                    <a:pt x="3730479" y="1520694"/>
                    <a:pt x="3722898" y="1527272"/>
                  </a:cubicBezTo>
                  <a:cubicBezTo>
                    <a:pt x="3713148" y="1535716"/>
                    <a:pt x="3695210" y="1561211"/>
                    <a:pt x="3706967" y="1566669"/>
                  </a:cubicBezTo>
                  <a:cubicBezTo>
                    <a:pt x="3716133" y="1570915"/>
                    <a:pt x="3712844" y="1553374"/>
                    <a:pt x="3722734" y="1550411"/>
                  </a:cubicBezTo>
                  <a:cubicBezTo>
                    <a:pt x="3740019" y="1545256"/>
                    <a:pt x="3734304" y="1535460"/>
                    <a:pt x="3751612" y="1521254"/>
                  </a:cubicBezTo>
                  <a:cubicBezTo>
                    <a:pt x="3763391" y="1511597"/>
                    <a:pt x="3768803" y="1498838"/>
                    <a:pt x="3769269" y="1482627"/>
                  </a:cubicBezTo>
                  <a:cubicBezTo>
                    <a:pt x="3762248" y="1484190"/>
                    <a:pt x="3761245" y="1490068"/>
                    <a:pt x="3757303" y="1492633"/>
                  </a:cubicBezTo>
                  <a:cubicBezTo>
                    <a:pt x="3751402" y="1496459"/>
                    <a:pt x="3744637" y="1495852"/>
                    <a:pt x="3740695" y="1491537"/>
                  </a:cubicBezTo>
                  <a:cubicBezTo>
                    <a:pt x="3733954" y="1484143"/>
                    <a:pt x="3749419" y="1479968"/>
                    <a:pt x="3756137" y="1466765"/>
                  </a:cubicBezTo>
                  <a:cubicBezTo>
                    <a:pt x="3758050" y="1462987"/>
                    <a:pt x="3758843" y="1456899"/>
                    <a:pt x="3763251" y="1456059"/>
                  </a:cubicBezTo>
                  <a:cubicBezTo>
                    <a:pt x="3770925" y="1454636"/>
                    <a:pt x="3771625" y="1448828"/>
                    <a:pt x="3772325" y="1443696"/>
                  </a:cubicBezTo>
                  <a:cubicBezTo>
                    <a:pt x="3774681" y="1426598"/>
                    <a:pt x="3775521" y="1409314"/>
                    <a:pt x="3779836" y="1392496"/>
                  </a:cubicBezTo>
                  <a:cubicBezTo>
                    <a:pt x="3780302" y="1390700"/>
                    <a:pt x="3780279" y="1387691"/>
                    <a:pt x="3779206" y="1386781"/>
                  </a:cubicBezTo>
                  <a:cubicBezTo>
                    <a:pt x="3765351" y="1375235"/>
                    <a:pt x="3789259" y="1365695"/>
                    <a:pt x="3777410" y="1337821"/>
                  </a:cubicBezTo>
                  <a:cubicBezTo>
                    <a:pt x="3774728" y="1331523"/>
                    <a:pt x="3773095" y="1319207"/>
                    <a:pt x="3760406" y="1318974"/>
                  </a:cubicBezTo>
                  <a:cubicBezTo>
                    <a:pt x="3757653" y="1318927"/>
                    <a:pt x="3756254" y="1313235"/>
                    <a:pt x="3758866" y="1309597"/>
                  </a:cubicBezTo>
                  <a:cubicBezTo>
                    <a:pt x="3770716" y="1293175"/>
                    <a:pt x="3777527" y="1301339"/>
                    <a:pt x="3781982" y="1289490"/>
                  </a:cubicBezTo>
                  <a:cubicBezTo>
                    <a:pt x="3787440" y="1274935"/>
                    <a:pt x="3790449" y="1259353"/>
                    <a:pt x="3799873" y="1246361"/>
                  </a:cubicBezTo>
                  <a:cubicBezTo>
                    <a:pt x="3801062" y="1244728"/>
                    <a:pt x="3801226" y="1241369"/>
                    <a:pt x="3800386" y="1239456"/>
                  </a:cubicBezTo>
                  <a:cubicBezTo>
                    <a:pt x="3793971" y="1224784"/>
                    <a:pt x="3809786" y="1229076"/>
                    <a:pt x="3805891" y="1221402"/>
                  </a:cubicBezTo>
                  <a:cubicBezTo>
                    <a:pt x="3801529" y="1212771"/>
                    <a:pt x="3796164" y="1226370"/>
                    <a:pt x="3780699" y="1220212"/>
                  </a:cubicBezTo>
                  <a:cubicBezTo>
                    <a:pt x="3778576" y="1219373"/>
                    <a:pt x="3776150" y="1222895"/>
                    <a:pt x="3776174" y="1226254"/>
                  </a:cubicBezTo>
                  <a:cubicBezTo>
                    <a:pt x="3776244" y="1235351"/>
                    <a:pt x="3770575" y="1241695"/>
                    <a:pt x="3764184" y="1246454"/>
                  </a:cubicBezTo>
                  <a:cubicBezTo>
                    <a:pt x="3725790" y="1275028"/>
                    <a:pt x="3728099" y="1301852"/>
                    <a:pt x="3707270" y="1301852"/>
                  </a:cubicBezTo>
                  <a:cubicBezTo>
                    <a:pt x="3694277" y="1301852"/>
                    <a:pt x="3691548" y="1304838"/>
                    <a:pt x="3691945" y="1319207"/>
                  </a:cubicBezTo>
                  <a:cubicBezTo>
                    <a:pt x="3697263" y="1320116"/>
                    <a:pt x="3701392" y="1310600"/>
                    <a:pt x="3708063" y="1317971"/>
                  </a:cubicBezTo>
                  <a:cubicBezTo>
                    <a:pt x="3710022" y="1320140"/>
                    <a:pt x="3714174" y="1315591"/>
                    <a:pt x="3715830" y="1312139"/>
                  </a:cubicBezTo>
                  <a:cubicBezTo>
                    <a:pt x="3717393" y="1308873"/>
                    <a:pt x="3718233" y="1304675"/>
                    <a:pt x="3720775" y="1302552"/>
                  </a:cubicBezTo>
                  <a:cubicBezTo>
                    <a:pt x="3742095" y="1284638"/>
                    <a:pt x="3757956" y="1260869"/>
                    <a:pt x="3781819" y="1245731"/>
                  </a:cubicBezTo>
                  <a:cubicBezTo>
                    <a:pt x="3784641" y="1243935"/>
                    <a:pt x="3787300" y="1239293"/>
                    <a:pt x="3790799" y="1243725"/>
                  </a:cubicBezTo>
                  <a:cubicBezTo>
                    <a:pt x="3794158" y="1247947"/>
                    <a:pt x="3792502" y="1251959"/>
                    <a:pt x="3788046" y="1255014"/>
                  </a:cubicBezTo>
                  <a:cubicBezTo>
                    <a:pt x="3761525" y="1273185"/>
                    <a:pt x="3753734" y="1317107"/>
                    <a:pt x="3711282" y="1346778"/>
                  </a:cubicBezTo>
                  <a:cubicBezTo>
                    <a:pt x="3703468" y="1352236"/>
                    <a:pt x="3696306" y="1359164"/>
                    <a:pt x="3692668" y="1368704"/>
                  </a:cubicBezTo>
                  <a:cubicBezTo>
                    <a:pt x="3691571" y="1371573"/>
                    <a:pt x="3687979" y="1374395"/>
                    <a:pt x="3692271" y="1376891"/>
                  </a:cubicBezTo>
                  <a:cubicBezTo>
                    <a:pt x="3695770" y="1378921"/>
                    <a:pt x="3697006" y="1375025"/>
                    <a:pt x="3698616" y="1372996"/>
                  </a:cubicBezTo>
                  <a:cubicBezTo>
                    <a:pt x="3706547" y="1363176"/>
                    <a:pt x="3714944" y="1354102"/>
                    <a:pt x="3727866" y="1350767"/>
                  </a:cubicBezTo>
                  <a:cubicBezTo>
                    <a:pt x="3729732" y="1350277"/>
                    <a:pt x="3731435" y="1348434"/>
                    <a:pt x="3733324" y="1350207"/>
                  </a:cubicBezTo>
                  <a:cubicBezTo>
                    <a:pt x="3735680" y="1352423"/>
                    <a:pt x="3733978" y="1354732"/>
                    <a:pt x="3732905" y="1356808"/>
                  </a:cubicBezTo>
                  <a:cubicBezTo>
                    <a:pt x="3727213" y="1367911"/>
                    <a:pt x="3718909" y="1377474"/>
                    <a:pt x="3713918" y="1389091"/>
                  </a:cubicBezTo>
                  <a:cubicBezTo>
                    <a:pt x="3712495" y="1392403"/>
                    <a:pt x="3708343" y="1395948"/>
                    <a:pt x="3704844" y="1396695"/>
                  </a:cubicBezTo>
                  <a:cubicBezTo>
                    <a:pt x="3695887" y="1398607"/>
                    <a:pt x="3690498" y="1405069"/>
                    <a:pt x="3684060" y="1410340"/>
                  </a:cubicBezTo>
                  <a:cubicBezTo>
                    <a:pt x="3681238" y="1412650"/>
                    <a:pt x="3677109" y="1415589"/>
                    <a:pt x="3679582" y="1418691"/>
                  </a:cubicBezTo>
                  <a:cubicBezTo>
                    <a:pt x="3682171" y="1421933"/>
                    <a:pt x="3686113" y="1419041"/>
                    <a:pt x="3688796" y="1416195"/>
                  </a:cubicBezTo>
                  <a:cubicBezTo>
                    <a:pt x="3689449" y="1415495"/>
                    <a:pt x="3690708" y="1415425"/>
                    <a:pt x="3691805" y="1415029"/>
                  </a:cubicBezTo>
                  <a:close/>
                  <a:moveTo>
                    <a:pt x="3569741" y="1101718"/>
                  </a:moveTo>
                  <a:cubicBezTo>
                    <a:pt x="3562604" y="1105753"/>
                    <a:pt x="3549284" y="1134024"/>
                    <a:pt x="3534146" y="1141791"/>
                  </a:cubicBezTo>
                  <a:cubicBezTo>
                    <a:pt x="3531137" y="1143331"/>
                    <a:pt x="3528081" y="1145477"/>
                    <a:pt x="3525399" y="1142468"/>
                  </a:cubicBezTo>
                  <a:cubicBezTo>
                    <a:pt x="3522810" y="1139552"/>
                    <a:pt x="3526518" y="1137593"/>
                    <a:pt x="3527755" y="1135283"/>
                  </a:cubicBezTo>
                  <a:cubicBezTo>
                    <a:pt x="3544293" y="1104564"/>
                    <a:pt x="3582640" y="1064233"/>
                    <a:pt x="3572844" y="1057259"/>
                  </a:cubicBezTo>
                  <a:cubicBezTo>
                    <a:pt x="3564889" y="1051591"/>
                    <a:pt x="3559315" y="1060968"/>
                    <a:pt x="3541587" y="1083034"/>
                  </a:cubicBezTo>
                  <a:cubicBezTo>
                    <a:pt x="3528525" y="1099338"/>
                    <a:pt x="3525842" y="1074823"/>
                    <a:pt x="3518915" y="1085250"/>
                  </a:cubicBezTo>
                  <a:cubicBezTo>
                    <a:pt x="3513153" y="1093950"/>
                    <a:pt x="3513783" y="1104494"/>
                    <a:pt x="3527895" y="1099782"/>
                  </a:cubicBezTo>
                  <a:cubicBezTo>
                    <a:pt x="3530484" y="1098919"/>
                    <a:pt x="3532840" y="1093694"/>
                    <a:pt x="3535779" y="1098289"/>
                  </a:cubicBezTo>
                  <a:cubicBezTo>
                    <a:pt x="3537715" y="1101298"/>
                    <a:pt x="3535219" y="1104657"/>
                    <a:pt x="3533143" y="1107059"/>
                  </a:cubicBezTo>
                  <a:cubicBezTo>
                    <a:pt x="3529481" y="1111328"/>
                    <a:pt x="3525539" y="1117206"/>
                    <a:pt x="3519428" y="1115690"/>
                  </a:cubicBezTo>
                  <a:cubicBezTo>
                    <a:pt x="3507601" y="1112797"/>
                    <a:pt x="3506505" y="1122501"/>
                    <a:pt x="3502353" y="1128636"/>
                  </a:cubicBezTo>
                  <a:cubicBezTo>
                    <a:pt x="3501374" y="1130105"/>
                    <a:pt x="3501024" y="1132951"/>
                    <a:pt x="3501793" y="1134420"/>
                  </a:cubicBezTo>
                  <a:cubicBezTo>
                    <a:pt x="3503356" y="1137383"/>
                    <a:pt x="3505969" y="1134887"/>
                    <a:pt x="3508185" y="1134700"/>
                  </a:cubicBezTo>
                  <a:cubicBezTo>
                    <a:pt x="3511847" y="1134374"/>
                    <a:pt x="3516302" y="1129872"/>
                    <a:pt x="3518961" y="1134934"/>
                  </a:cubicBezTo>
                  <a:cubicBezTo>
                    <a:pt x="3521294" y="1139412"/>
                    <a:pt x="3517725" y="1143517"/>
                    <a:pt x="3514692" y="1146760"/>
                  </a:cubicBezTo>
                  <a:cubicBezTo>
                    <a:pt x="3509724" y="1152078"/>
                    <a:pt x="3504079" y="1156697"/>
                    <a:pt x="3502306" y="1164394"/>
                  </a:cubicBezTo>
                  <a:cubicBezTo>
                    <a:pt x="3501467" y="1168056"/>
                    <a:pt x="3498551" y="1171345"/>
                    <a:pt x="3505759" y="1170225"/>
                  </a:cubicBezTo>
                  <a:cubicBezTo>
                    <a:pt x="3512943" y="1169106"/>
                    <a:pt x="3514786" y="1181025"/>
                    <a:pt x="3504382" y="1181258"/>
                  </a:cubicBezTo>
                  <a:cubicBezTo>
                    <a:pt x="3501304" y="1181328"/>
                    <a:pt x="3497641" y="1179766"/>
                    <a:pt x="3497058" y="1184921"/>
                  </a:cubicBezTo>
                  <a:cubicBezTo>
                    <a:pt x="3495542" y="1198403"/>
                    <a:pt x="3486795" y="1209319"/>
                    <a:pt x="3483809" y="1222428"/>
                  </a:cubicBezTo>
                  <a:cubicBezTo>
                    <a:pt x="3479517" y="1241299"/>
                    <a:pt x="3495869" y="1226557"/>
                    <a:pt x="3489874" y="1242768"/>
                  </a:cubicBezTo>
                  <a:cubicBezTo>
                    <a:pt x="3484392" y="1257604"/>
                    <a:pt x="3481803" y="1272952"/>
                    <a:pt x="3479517" y="1288673"/>
                  </a:cubicBezTo>
                  <a:cubicBezTo>
                    <a:pt x="3477628" y="1301689"/>
                    <a:pt x="3486142" y="1313002"/>
                    <a:pt x="3482036" y="1325551"/>
                  </a:cubicBezTo>
                  <a:cubicBezTo>
                    <a:pt x="3481057" y="1328537"/>
                    <a:pt x="3486212" y="1333132"/>
                    <a:pt x="3490690" y="1325131"/>
                  </a:cubicBezTo>
                  <a:cubicBezTo>
                    <a:pt x="3497198" y="1313515"/>
                    <a:pt x="3503426" y="1301736"/>
                    <a:pt x="3510261" y="1290329"/>
                  </a:cubicBezTo>
                  <a:cubicBezTo>
                    <a:pt x="3514786" y="1282725"/>
                    <a:pt x="3515556" y="1273278"/>
                    <a:pt x="3522623" y="1266911"/>
                  </a:cubicBezTo>
                  <a:cubicBezTo>
                    <a:pt x="3530017" y="1260263"/>
                    <a:pt x="3541470" y="1272625"/>
                    <a:pt x="3533400" y="1277430"/>
                  </a:cubicBezTo>
                  <a:cubicBezTo>
                    <a:pt x="3524209" y="1282889"/>
                    <a:pt x="3522623" y="1292755"/>
                    <a:pt x="3518354" y="1301106"/>
                  </a:cubicBezTo>
                  <a:cubicBezTo>
                    <a:pt x="3513899" y="1309853"/>
                    <a:pt x="3515905" y="1315008"/>
                    <a:pt x="3526309" y="1315568"/>
                  </a:cubicBezTo>
                  <a:cubicBezTo>
                    <a:pt x="3529318" y="1315731"/>
                    <a:pt x="3534893" y="1314985"/>
                    <a:pt x="3532630" y="1319603"/>
                  </a:cubicBezTo>
                  <a:cubicBezTo>
                    <a:pt x="3528058" y="1328934"/>
                    <a:pt x="3523813" y="1338754"/>
                    <a:pt x="3516372" y="1346381"/>
                  </a:cubicBezTo>
                  <a:cubicBezTo>
                    <a:pt x="3511660" y="1351186"/>
                    <a:pt x="3506342" y="1347314"/>
                    <a:pt x="3510424" y="1340970"/>
                  </a:cubicBezTo>
                  <a:cubicBezTo>
                    <a:pt x="3513456" y="1336234"/>
                    <a:pt x="3517002" y="1332083"/>
                    <a:pt x="3517445" y="1325855"/>
                  </a:cubicBezTo>
                  <a:cubicBezTo>
                    <a:pt x="3517958" y="1318577"/>
                    <a:pt x="3515835" y="1316338"/>
                    <a:pt x="3509468" y="1320046"/>
                  </a:cubicBezTo>
                  <a:cubicBezTo>
                    <a:pt x="3481803" y="1336281"/>
                    <a:pt x="3502773" y="1358184"/>
                    <a:pt x="3485442" y="1364879"/>
                  </a:cubicBezTo>
                  <a:cubicBezTo>
                    <a:pt x="3475389" y="1368751"/>
                    <a:pt x="3484136" y="1370733"/>
                    <a:pt x="3480357" y="1387924"/>
                  </a:cubicBezTo>
                  <a:cubicBezTo>
                    <a:pt x="3473079" y="1421047"/>
                    <a:pt x="3487821" y="1428511"/>
                    <a:pt x="3477931" y="1446612"/>
                  </a:cubicBezTo>
                  <a:cubicBezTo>
                    <a:pt x="3469627" y="1461820"/>
                    <a:pt x="3473523" y="1480901"/>
                    <a:pt x="3466432" y="1498722"/>
                  </a:cubicBezTo>
                  <a:cubicBezTo>
                    <a:pt x="3473009" y="1496622"/>
                    <a:pt x="3474316" y="1492937"/>
                    <a:pt x="3475715" y="1489741"/>
                  </a:cubicBezTo>
                  <a:cubicBezTo>
                    <a:pt x="3489804" y="1457855"/>
                    <a:pt x="3510284" y="1430470"/>
                    <a:pt x="3532910" y="1404159"/>
                  </a:cubicBezTo>
                  <a:cubicBezTo>
                    <a:pt x="3554066" y="1379527"/>
                    <a:pt x="3540701" y="1369917"/>
                    <a:pt x="3544246" y="1360097"/>
                  </a:cubicBezTo>
                  <a:cubicBezTo>
                    <a:pt x="3554813" y="1330823"/>
                    <a:pt x="3537272" y="1336281"/>
                    <a:pt x="3544106" y="1324572"/>
                  </a:cubicBezTo>
                  <a:cubicBezTo>
                    <a:pt x="3550054" y="1314355"/>
                    <a:pt x="3550941" y="1304278"/>
                    <a:pt x="3543780" y="1294132"/>
                  </a:cubicBezTo>
                  <a:cubicBezTo>
                    <a:pt x="3541167" y="1290400"/>
                    <a:pt x="3542357" y="1285501"/>
                    <a:pt x="3546532" y="1285828"/>
                  </a:cubicBezTo>
                  <a:cubicBezTo>
                    <a:pt x="3560061" y="1286901"/>
                    <a:pt x="3561157" y="1275331"/>
                    <a:pt x="3566406" y="1267983"/>
                  </a:cubicBezTo>
                  <a:cubicBezTo>
                    <a:pt x="3570604" y="1262082"/>
                    <a:pt x="3569974" y="1257020"/>
                    <a:pt x="3564096" y="1252192"/>
                  </a:cubicBezTo>
                  <a:cubicBezTo>
                    <a:pt x="3550124" y="1240692"/>
                    <a:pt x="3549051" y="1263295"/>
                    <a:pt x="3540281" y="1254338"/>
                  </a:cubicBezTo>
                  <a:cubicBezTo>
                    <a:pt x="3533586" y="1247504"/>
                    <a:pt x="3553880" y="1227000"/>
                    <a:pt x="3558755" y="1223291"/>
                  </a:cubicBezTo>
                  <a:cubicBezTo>
                    <a:pt x="3568482" y="1215874"/>
                    <a:pt x="3570931" y="1206100"/>
                    <a:pt x="3566569" y="1202975"/>
                  </a:cubicBezTo>
                  <a:cubicBezTo>
                    <a:pt x="3559874" y="1198193"/>
                    <a:pt x="3560878" y="1211372"/>
                    <a:pt x="3548935" y="1216550"/>
                  </a:cubicBezTo>
                  <a:cubicBezTo>
                    <a:pt x="3541261" y="1219886"/>
                    <a:pt x="3535989" y="1225344"/>
                    <a:pt x="3531557" y="1232598"/>
                  </a:cubicBezTo>
                  <a:cubicBezTo>
                    <a:pt x="3522716" y="1247014"/>
                    <a:pt x="3511380" y="1259866"/>
                    <a:pt x="3504499" y="1275564"/>
                  </a:cubicBezTo>
                  <a:cubicBezTo>
                    <a:pt x="3502890" y="1279250"/>
                    <a:pt x="3499881" y="1282049"/>
                    <a:pt x="3495892" y="1280089"/>
                  </a:cubicBezTo>
                  <a:cubicBezTo>
                    <a:pt x="3490807" y="1277594"/>
                    <a:pt x="3494189" y="1273582"/>
                    <a:pt x="3495915" y="1270876"/>
                  </a:cubicBezTo>
                  <a:cubicBezTo>
                    <a:pt x="3511847" y="1245754"/>
                    <a:pt x="3506272" y="1237590"/>
                    <a:pt x="3516722" y="1227467"/>
                  </a:cubicBezTo>
                  <a:cubicBezTo>
                    <a:pt x="3556842" y="1188653"/>
                    <a:pt x="3547908" y="1201528"/>
                    <a:pt x="3558755" y="1181235"/>
                  </a:cubicBezTo>
                  <a:cubicBezTo>
                    <a:pt x="3564516" y="1170459"/>
                    <a:pt x="3550917" y="1163134"/>
                    <a:pt x="3544806" y="1172488"/>
                  </a:cubicBezTo>
                  <a:cubicBezTo>
                    <a:pt x="3541704" y="1177223"/>
                    <a:pt x="3537785" y="1181515"/>
                    <a:pt x="3535289" y="1186530"/>
                  </a:cubicBezTo>
                  <a:cubicBezTo>
                    <a:pt x="3528921" y="1199336"/>
                    <a:pt x="3518868" y="1209483"/>
                    <a:pt x="3511240" y="1221379"/>
                  </a:cubicBezTo>
                  <a:cubicBezTo>
                    <a:pt x="3507438" y="1227303"/>
                    <a:pt x="3499811" y="1225484"/>
                    <a:pt x="3502306" y="1218300"/>
                  </a:cubicBezTo>
                  <a:cubicBezTo>
                    <a:pt x="3509841" y="1196677"/>
                    <a:pt x="3520501" y="1177550"/>
                    <a:pt x="3539301" y="1163018"/>
                  </a:cubicBezTo>
                  <a:cubicBezTo>
                    <a:pt x="3558825" y="1147879"/>
                    <a:pt x="3577625" y="1131271"/>
                    <a:pt x="3569741" y="1101718"/>
                  </a:cubicBezTo>
                  <a:close/>
                  <a:moveTo>
                    <a:pt x="3030544" y="337497"/>
                  </a:moveTo>
                  <a:cubicBezTo>
                    <a:pt x="3018671" y="329473"/>
                    <a:pt x="3008874" y="323082"/>
                    <a:pt x="2997934" y="332132"/>
                  </a:cubicBezTo>
                  <a:cubicBezTo>
                    <a:pt x="2988884" y="339643"/>
                    <a:pt x="2977245" y="340786"/>
                    <a:pt x="2967564" y="346408"/>
                  </a:cubicBezTo>
                  <a:cubicBezTo>
                    <a:pt x="2965628" y="347527"/>
                    <a:pt x="2963576" y="348320"/>
                    <a:pt x="2962200" y="346361"/>
                  </a:cubicBezTo>
                  <a:cubicBezTo>
                    <a:pt x="2960660" y="344145"/>
                    <a:pt x="2963016" y="343165"/>
                    <a:pt x="2964369" y="341696"/>
                  </a:cubicBezTo>
                  <a:cubicBezTo>
                    <a:pt x="2969897" y="335748"/>
                    <a:pt x="2977268" y="331269"/>
                    <a:pt x="2980720" y="322755"/>
                  </a:cubicBezTo>
                  <a:cubicBezTo>
                    <a:pt x="2967004" y="320213"/>
                    <a:pt x="2956065" y="338430"/>
                    <a:pt x="2947574" y="336727"/>
                  </a:cubicBezTo>
                  <a:cubicBezTo>
                    <a:pt x="2938221" y="334861"/>
                    <a:pt x="2934582" y="339107"/>
                    <a:pt x="2926978" y="360590"/>
                  </a:cubicBezTo>
                  <a:cubicBezTo>
                    <a:pt x="2924738" y="366911"/>
                    <a:pt x="2919163" y="376358"/>
                    <a:pt x="2924832" y="379297"/>
                  </a:cubicBezTo>
                  <a:cubicBezTo>
                    <a:pt x="2930896" y="382469"/>
                    <a:pt x="2940320" y="377874"/>
                    <a:pt x="2946175" y="371459"/>
                  </a:cubicBezTo>
                  <a:cubicBezTo>
                    <a:pt x="2952823" y="364182"/>
                    <a:pt x="2968404" y="341836"/>
                    <a:pt x="3005982" y="346174"/>
                  </a:cubicBezTo>
                  <a:cubicBezTo>
                    <a:pt x="3002763" y="352472"/>
                    <a:pt x="2997771" y="355411"/>
                    <a:pt x="2993153" y="357954"/>
                  </a:cubicBezTo>
                  <a:cubicBezTo>
                    <a:pt x="2921799" y="397491"/>
                    <a:pt x="2920633" y="395275"/>
                    <a:pt x="2918720" y="399614"/>
                  </a:cubicBezTo>
                  <a:cubicBezTo>
                    <a:pt x="2912236" y="414402"/>
                    <a:pt x="2908107" y="430030"/>
                    <a:pt x="2901343" y="445075"/>
                  </a:cubicBezTo>
                  <a:cubicBezTo>
                    <a:pt x="2905518" y="441926"/>
                    <a:pt x="2908690" y="438451"/>
                    <a:pt x="2913822" y="441087"/>
                  </a:cubicBezTo>
                  <a:cubicBezTo>
                    <a:pt x="2919210" y="443839"/>
                    <a:pt x="2919304" y="448714"/>
                    <a:pt x="2918254" y="453683"/>
                  </a:cubicBezTo>
                  <a:cubicBezTo>
                    <a:pt x="2915222" y="468191"/>
                    <a:pt x="2934232" y="456482"/>
                    <a:pt x="2954082" y="452306"/>
                  </a:cubicBezTo>
                  <a:cubicBezTo>
                    <a:pt x="2953243" y="455362"/>
                    <a:pt x="2953243" y="456785"/>
                    <a:pt x="2952566" y="457601"/>
                  </a:cubicBezTo>
                  <a:cubicBezTo>
                    <a:pt x="2940786" y="471620"/>
                    <a:pt x="2921823" y="471807"/>
                    <a:pt x="2907454" y="480927"/>
                  </a:cubicBezTo>
                  <a:cubicBezTo>
                    <a:pt x="2906731" y="481394"/>
                    <a:pt x="2905028" y="480787"/>
                    <a:pt x="2903979" y="480251"/>
                  </a:cubicBezTo>
                  <a:cubicBezTo>
                    <a:pt x="2890589" y="473416"/>
                    <a:pt x="2895675" y="489231"/>
                    <a:pt x="2889983" y="505396"/>
                  </a:cubicBezTo>
                  <a:cubicBezTo>
                    <a:pt x="2886041" y="516592"/>
                    <a:pt x="2884921" y="527905"/>
                    <a:pt x="2886531" y="539638"/>
                  </a:cubicBezTo>
                  <a:cubicBezTo>
                    <a:pt x="2918207" y="530448"/>
                    <a:pt x="2914032" y="531684"/>
                    <a:pt x="2957488" y="509011"/>
                  </a:cubicBezTo>
                  <a:cubicBezTo>
                    <a:pt x="2968544" y="503226"/>
                    <a:pt x="2972160" y="518528"/>
                    <a:pt x="2966445" y="517992"/>
                  </a:cubicBezTo>
                  <a:cubicBezTo>
                    <a:pt x="2945032" y="515939"/>
                    <a:pt x="2944519" y="534110"/>
                    <a:pt x="2884198" y="566253"/>
                  </a:cubicBezTo>
                  <a:cubicBezTo>
                    <a:pt x="2877574" y="569775"/>
                    <a:pt x="2878274" y="574743"/>
                    <a:pt x="2880816" y="581298"/>
                  </a:cubicBezTo>
                  <a:cubicBezTo>
                    <a:pt x="2885855" y="578312"/>
                    <a:pt x="2889167" y="573670"/>
                    <a:pt x="2894882" y="573880"/>
                  </a:cubicBezTo>
                  <a:cubicBezTo>
                    <a:pt x="2899080" y="574020"/>
                    <a:pt x="2902976" y="575233"/>
                    <a:pt x="2901296" y="580038"/>
                  </a:cubicBezTo>
                  <a:cubicBezTo>
                    <a:pt x="2891802" y="607119"/>
                    <a:pt x="2880419" y="579828"/>
                    <a:pt x="2878880" y="602407"/>
                  </a:cubicBezTo>
                  <a:cubicBezTo>
                    <a:pt x="2878320" y="610408"/>
                    <a:pt x="2884082" y="608799"/>
                    <a:pt x="2888980" y="607982"/>
                  </a:cubicBezTo>
                  <a:cubicBezTo>
                    <a:pt x="2904562" y="605370"/>
                    <a:pt x="2914638" y="594337"/>
                    <a:pt x="2925438" y="584307"/>
                  </a:cubicBezTo>
                  <a:cubicBezTo>
                    <a:pt x="2932459" y="577799"/>
                    <a:pt x="2954269" y="570335"/>
                    <a:pt x="2952216" y="575956"/>
                  </a:cubicBezTo>
                  <a:cubicBezTo>
                    <a:pt x="2948904" y="585076"/>
                    <a:pt x="2941370" y="590325"/>
                    <a:pt x="2932949" y="593100"/>
                  </a:cubicBezTo>
                  <a:cubicBezTo>
                    <a:pt x="2910930" y="600308"/>
                    <a:pt x="2896958" y="617033"/>
                    <a:pt x="2881493" y="633501"/>
                  </a:cubicBezTo>
                  <a:cubicBezTo>
                    <a:pt x="2886461" y="634527"/>
                    <a:pt x="2889937" y="632731"/>
                    <a:pt x="2892409" y="630538"/>
                  </a:cubicBezTo>
                  <a:cubicBezTo>
                    <a:pt x="2917507" y="608472"/>
                    <a:pt x="2961476" y="592051"/>
                    <a:pt x="2964859" y="597696"/>
                  </a:cubicBezTo>
                  <a:cubicBezTo>
                    <a:pt x="2966841" y="601008"/>
                    <a:pt x="2964859" y="604460"/>
                    <a:pt x="2961803" y="605813"/>
                  </a:cubicBezTo>
                  <a:cubicBezTo>
                    <a:pt x="2944472" y="613534"/>
                    <a:pt x="2930570" y="628089"/>
                    <a:pt x="2912026" y="632777"/>
                  </a:cubicBezTo>
                  <a:cubicBezTo>
                    <a:pt x="2897447" y="636463"/>
                    <a:pt x="2890333" y="647309"/>
                    <a:pt x="2881842" y="657363"/>
                  </a:cubicBezTo>
                  <a:cubicBezTo>
                    <a:pt x="2880536" y="658926"/>
                    <a:pt x="2879347" y="660838"/>
                    <a:pt x="2880816" y="662798"/>
                  </a:cubicBezTo>
                  <a:cubicBezTo>
                    <a:pt x="2882425" y="664967"/>
                    <a:pt x="2884525" y="663777"/>
                    <a:pt x="2886228" y="662821"/>
                  </a:cubicBezTo>
                  <a:cubicBezTo>
                    <a:pt x="2891802" y="659695"/>
                    <a:pt x="2898450" y="657503"/>
                    <a:pt x="2902579" y="653001"/>
                  </a:cubicBezTo>
                  <a:cubicBezTo>
                    <a:pt x="2933485" y="619225"/>
                    <a:pt x="2968404" y="633057"/>
                    <a:pt x="2970573" y="617779"/>
                  </a:cubicBezTo>
                  <a:cubicBezTo>
                    <a:pt x="2973606" y="596529"/>
                    <a:pt x="2975448" y="574766"/>
                    <a:pt x="2973139" y="553843"/>
                  </a:cubicBezTo>
                  <a:cubicBezTo>
                    <a:pt x="2971483" y="538915"/>
                    <a:pt x="2975518" y="525526"/>
                    <a:pt x="2976125" y="511414"/>
                  </a:cubicBezTo>
                  <a:cubicBezTo>
                    <a:pt x="2976358" y="505886"/>
                    <a:pt x="2980230" y="498048"/>
                    <a:pt x="2973862" y="496625"/>
                  </a:cubicBezTo>
                  <a:cubicBezTo>
                    <a:pt x="2965092" y="494689"/>
                    <a:pt x="2958654" y="482047"/>
                    <a:pt x="2946735" y="491610"/>
                  </a:cubicBezTo>
                  <a:cubicBezTo>
                    <a:pt x="2933765" y="501990"/>
                    <a:pt x="2924832" y="518132"/>
                    <a:pt x="2906451" y="521281"/>
                  </a:cubicBezTo>
                  <a:cubicBezTo>
                    <a:pt x="2905145" y="521514"/>
                    <a:pt x="2903862" y="523263"/>
                    <a:pt x="2902999" y="524593"/>
                  </a:cubicBezTo>
                  <a:cubicBezTo>
                    <a:pt x="2899990" y="529211"/>
                    <a:pt x="2896421" y="534693"/>
                    <a:pt x="2890870" y="529188"/>
                  </a:cubicBezTo>
                  <a:cubicBezTo>
                    <a:pt x="2885458" y="523823"/>
                    <a:pt x="2889517" y="517712"/>
                    <a:pt x="2894625" y="515076"/>
                  </a:cubicBezTo>
                  <a:cubicBezTo>
                    <a:pt x="2910463" y="506935"/>
                    <a:pt x="2930943" y="478128"/>
                    <a:pt x="2948367" y="475585"/>
                  </a:cubicBezTo>
                  <a:cubicBezTo>
                    <a:pt x="2984382" y="470314"/>
                    <a:pt x="2985665" y="469707"/>
                    <a:pt x="2986482" y="463666"/>
                  </a:cubicBezTo>
                  <a:cubicBezTo>
                    <a:pt x="2987158" y="458534"/>
                    <a:pt x="2983076" y="459421"/>
                    <a:pt x="2980370" y="458115"/>
                  </a:cubicBezTo>
                  <a:cubicBezTo>
                    <a:pt x="2957418" y="447011"/>
                    <a:pt x="2955598" y="442673"/>
                    <a:pt x="2966002" y="424759"/>
                  </a:cubicBezTo>
                  <a:cubicBezTo>
                    <a:pt x="2966282" y="424269"/>
                    <a:pt x="2965862" y="423336"/>
                    <a:pt x="2965745" y="422333"/>
                  </a:cubicBezTo>
                  <a:cubicBezTo>
                    <a:pt x="2946921" y="425155"/>
                    <a:pt x="2941626" y="426881"/>
                    <a:pt x="2939807" y="421353"/>
                  </a:cubicBezTo>
                  <a:cubicBezTo>
                    <a:pt x="2936355" y="410857"/>
                    <a:pt x="2964812" y="407311"/>
                    <a:pt x="2971833" y="403509"/>
                  </a:cubicBezTo>
                  <a:cubicBezTo>
                    <a:pt x="2983403" y="397258"/>
                    <a:pt x="2994646" y="393199"/>
                    <a:pt x="3007848" y="393642"/>
                  </a:cubicBezTo>
                  <a:cubicBezTo>
                    <a:pt x="3004979" y="391146"/>
                    <a:pt x="2993433" y="387274"/>
                    <a:pt x="2995065" y="378947"/>
                  </a:cubicBezTo>
                  <a:cubicBezTo>
                    <a:pt x="2996162" y="373326"/>
                    <a:pt x="3005469" y="371040"/>
                    <a:pt x="3011277" y="370363"/>
                  </a:cubicBezTo>
                  <a:cubicBezTo>
                    <a:pt x="3021517" y="369174"/>
                    <a:pt x="3024946" y="362922"/>
                    <a:pt x="3021213" y="354152"/>
                  </a:cubicBezTo>
                  <a:cubicBezTo>
                    <a:pt x="3017481" y="345311"/>
                    <a:pt x="3019814" y="340460"/>
                    <a:pt x="3030544" y="337497"/>
                  </a:cubicBezTo>
                  <a:close/>
                  <a:moveTo>
                    <a:pt x="764613" y="2423493"/>
                  </a:moveTo>
                  <a:cubicBezTo>
                    <a:pt x="761651" y="2407282"/>
                    <a:pt x="760322" y="2403876"/>
                    <a:pt x="765150" y="2402733"/>
                  </a:cubicBezTo>
                  <a:cubicBezTo>
                    <a:pt x="769045" y="2401800"/>
                    <a:pt x="770771" y="2406069"/>
                    <a:pt x="771378" y="2408961"/>
                  </a:cubicBezTo>
                  <a:cubicBezTo>
                    <a:pt x="773314" y="2418198"/>
                    <a:pt x="780522" y="2424100"/>
                    <a:pt x="784790" y="2431774"/>
                  </a:cubicBezTo>
                  <a:cubicBezTo>
                    <a:pt x="789712" y="2440567"/>
                    <a:pt x="805597" y="2477492"/>
                    <a:pt x="795917" y="2480781"/>
                  </a:cubicBezTo>
                  <a:cubicBezTo>
                    <a:pt x="789899" y="2482834"/>
                    <a:pt x="783787" y="2474716"/>
                    <a:pt x="784814" y="2466995"/>
                  </a:cubicBezTo>
                  <a:cubicBezTo>
                    <a:pt x="786400" y="2455193"/>
                    <a:pt x="778749" y="2447402"/>
                    <a:pt x="773151" y="2438655"/>
                  </a:cubicBezTo>
                  <a:cubicBezTo>
                    <a:pt x="770118" y="2433943"/>
                    <a:pt x="768182" y="2434946"/>
                    <a:pt x="763890" y="2438211"/>
                  </a:cubicBezTo>
                  <a:cubicBezTo>
                    <a:pt x="741731" y="2455076"/>
                    <a:pt x="761628" y="2450341"/>
                    <a:pt x="712784" y="2453350"/>
                  </a:cubicBezTo>
                  <a:cubicBezTo>
                    <a:pt x="704130" y="2453886"/>
                    <a:pt x="695569" y="2458178"/>
                    <a:pt x="686659" y="2453886"/>
                  </a:cubicBezTo>
                  <a:cubicBezTo>
                    <a:pt x="682320" y="2451811"/>
                    <a:pt x="679755" y="2455099"/>
                    <a:pt x="678215" y="2458551"/>
                  </a:cubicBezTo>
                  <a:cubicBezTo>
                    <a:pt x="672873" y="2470564"/>
                    <a:pt x="693190" y="2462470"/>
                    <a:pt x="697155" y="2477469"/>
                  </a:cubicBezTo>
                  <a:cubicBezTo>
                    <a:pt x="700654" y="2490648"/>
                    <a:pt x="710148" y="2457852"/>
                    <a:pt x="728575" y="2477072"/>
                  </a:cubicBezTo>
                  <a:cubicBezTo>
                    <a:pt x="732751" y="2481434"/>
                    <a:pt x="735340" y="2482134"/>
                    <a:pt x="738885" y="2476816"/>
                  </a:cubicBezTo>
                  <a:cubicBezTo>
                    <a:pt x="745346" y="2467135"/>
                    <a:pt x="749055" y="2469421"/>
                    <a:pt x="751294" y="2479685"/>
                  </a:cubicBezTo>
                  <a:cubicBezTo>
                    <a:pt x="752437" y="2484886"/>
                    <a:pt x="754933" y="2488245"/>
                    <a:pt x="760158" y="2482530"/>
                  </a:cubicBezTo>
                  <a:cubicBezTo>
                    <a:pt x="762188" y="2480314"/>
                    <a:pt x="762841" y="2475439"/>
                    <a:pt x="766899" y="2476722"/>
                  </a:cubicBezTo>
                  <a:cubicBezTo>
                    <a:pt x="776346" y="2479685"/>
                    <a:pt x="768182" y="2499488"/>
                    <a:pt x="779542" y="2494193"/>
                  </a:cubicBezTo>
                  <a:cubicBezTo>
                    <a:pt x="792161" y="2488315"/>
                    <a:pt x="790412" y="2506906"/>
                    <a:pt x="800792" y="2504900"/>
                  </a:cubicBezTo>
                  <a:cubicBezTo>
                    <a:pt x="805037" y="2504083"/>
                    <a:pt x="806926" y="2500468"/>
                    <a:pt x="807066" y="2496852"/>
                  </a:cubicBezTo>
                  <a:cubicBezTo>
                    <a:pt x="807533" y="2484700"/>
                    <a:pt x="811382" y="2473223"/>
                    <a:pt x="813318" y="2461421"/>
                  </a:cubicBezTo>
                  <a:cubicBezTo>
                    <a:pt x="815277" y="2449315"/>
                    <a:pt x="810845" y="2430701"/>
                    <a:pt x="805387" y="2431937"/>
                  </a:cubicBezTo>
                  <a:cubicBezTo>
                    <a:pt x="786003" y="2436346"/>
                    <a:pt x="794121" y="2405159"/>
                    <a:pt x="782061" y="2395036"/>
                  </a:cubicBezTo>
                  <a:cubicBezTo>
                    <a:pt x="773874" y="2388155"/>
                    <a:pt x="771075" y="2378964"/>
                    <a:pt x="770725" y="2369214"/>
                  </a:cubicBezTo>
                  <a:cubicBezTo>
                    <a:pt x="770538" y="2364012"/>
                    <a:pt x="763331" y="2355848"/>
                    <a:pt x="772381" y="2353702"/>
                  </a:cubicBezTo>
                  <a:cubicBezTo>
                    <a:pt x="779845" y="2351930"/>
                    <a:pt x="782551" y="2361540"/>
                    <a:pt x="786796" y="2366648"/>
                  </a:cubicBezTo>
                  <a:cubicBezTo>
                    <a:pt x="787659" y="2367698"/>
                    <a:pt x="786936" y="2369937"/>
                    <a:pt x="787543" y="2371360"/>
                  </a:cubicBezTo>
                  <a:cubicBezTo>
                    <a:pt x="793071" y="2384352"/>
                    <a:pt x="792278" y="2399444"/>
                    <a:pt x="800208" y="2411667"/>
                  </a:cubicBezTo>
                  <a:cubicBezTo>
                    <a:pt x="798436" y="2383863"/>
                    <a:pt x="795217" y="2339380"/>
                    <a:pt x="771401" y="2324709"/>
                  </a:cubicBezTo>
                  <a:cubicBezTo>
                    <a:pt x="766666" y="2321793"/>
                    <a:pt x="764404" y="2313419"/>
                    <a:pt x="772801" y="2310153"/>
                  </a:cubicBezTo>
                  <a:cubicBezTo>
                    <a:pt x="780358" y="2307238"/>
                    <a:pt x="776953" y="2304835"/>
                    <a:pt x="773477" y="2302199"/>
                  </a:cubicBezTo>
                  <a:cubicBezTo>
                    <a:pt x="763401" y="2294595"/>
                    <a:pt x="736576" y="2296811"/>
                    <a:pt x="727806" y="2305745"/>
                  </a:cubicBezTo>
                  <a:cubicBezTo>
                    <a:pt x="718242" y="2315495"/>
                    <a:pt x="713693" y="2314679"/>
                    <a:pt x="707279" y="2302176"/>
                  </a:cubicBezTo>
                  <a:cubicBezTo>
                    <a:pt x="706183" y="2300030"/>
                    <a:pt x="705436" y="2297301"/>
                    <a:pt x="703687" y="2295971"/>
                  </a:cubicBezTo>
                  <a:cubicBezTo>
                    <a:pt x="699232" y="2292612"/>
                    <a:pt x="697389" y="2284845"/>
                    <a:pt x="689225" y="2287411"/>
                  </a:cubicBezTo>
                  <a:cubicBezTo>
                    <a:pt x="680781" y="2290047"/>
                    <a:pt x="683113" y="2296251"/>
                    <a:pt x="683370" y="2302293"/>
                  </a:cubicBezTo>
                  <a:cubicBezTo>
                    <a:pt x="683743" y="2311413"/>
                    <a:pt x="679031" y="2314515"/>
                    <a:pt x="671684" y="2310783"/>
                  </a:cubicBezTo>
                  <a:cubicBezTo>
                    <a:pt x="669141" y="2309500"/>
                    <a:pt x="667042" y="2304672"/>
                    <a:pt x="663706" y="2308450"/>
                  </a:cubicBezTo>
                  <a:cubicBezTo>
                    <a:pt x="660697" y="2311856"/>
                    <a:pt x="664103" y="2314842"/>
                    <a:pt x="665689" y="2318154"/>
                  </a:cubicBezTo>
                  <a:cubicBezTo>
                    <a:pt x="672360" y="2332173"/>
                    <a:pt x="678985" y="2356851"/>
                    <a:pt x="665572" y="2357458"/>
                  </a:cubicBezTo>
                  <a:cubicBezTo>
                    <a:pt x="656779" y="2357878"/>
                    <a:pt x="658365" y="2346262"/>
                    <a:pt x="655706" y="2340080"/>
                  </a:cubicBezTo>
                  <a:cubicBezTo>
                    <a:pt x="650877" y="2328837"/>
                    <a:pt x="647448" y="2316381"/>
                    <a:pt x="632193" y="2314212"/>
                  </a:cubicBezTo>
                  <a:cubicBezTo>
                    <a:pt x="625686" y="2313279"/>
                    <a:pt x="622117" y="2317408"/>
                    <a:pt x="625009" y="2321070"/>
                  </a:cubicBezTo>
                  <a:cubicBezTo>
                    <a:pt x="629814" y="2327158"/>
                    <a:pt x="627505" y="2341363"/>
                    <a:pt x="642293" y="2337981"/>
                  </a:cubicBezTo>
                  <a:cubicBezTo>
                    <a:pt x="645629" y="2337211"/>
                    <a:pt x="648941" y="2341923"/>
                    <a:pt x="648941" y="2345515"/>
                  </a:cubicBezTo>
                  <a:cubicBezTo>
                    <a:pt x="648965" y="2355825"/>
                    <a:pt x="655006" y="2364456"/>
                    <a:pt x="656172" y="2374649"/>
                  </a:cubicBezTo>
                  <a:cubicBezTo>
                    <a:pt x="658062" y="2371850"/>
                    <a:pt x="658831" y="2364945"/>
                    <a:pt x="662703" y="2368608"/>
                  </a:cubicBezTo>
                  <a:cubicBezTo>
                    <a:pt x="671567" y="2377005"/>
                    <a:pt x="670844" y="2368817"/>
                    <a:pt x="672337" y="2364106"/>
                  </a:cubicBezTo>
                  <a:cubicBezTo>
                    <a:pt x="675416" y="2354472"/>
                    <a:pt x="684513" y="2359417"/>
                    <a:pt x="683603" y="2366578"/>
                  </a:cubicBezTo>
                  <a:cubicBezTo>
                    <a:pt x="683580" y="2366811"/>
                    <a:pt x="677002" y="2385915"/>
                    <a:pt x="675089" y="2403106"/>
                  </a:cubicBezTo>
                  <a:cubicBezTo>
                    <a:pt x="672920" y="2422676"/>
                    <a:pt x="686542" y="2397391"/>
                    <a:pt x="700748" y="2414699"/>
                  </a:cubicBezTo>
                  <a:cubicBezTo>
                    <a:pt x="702590" y="2416938"/>
                    <a:pt x="705296" y="2414956"/>
                    <a:pt x="707582" y="2415096"/>
                  </a:cubicBezTo>
                  <a:cubicBezTo>
                    <a:pt x="719222" y="2415725"/>
                    <a:pt x="731024" y="2402686"/>
                    <a:pt x="742617" y="2415492"/>
                  </a:cubicBezTo>
                  <a:cubicBezTo>
                    <a:pt x="743294" y="2416239"/>
                    <a:pt x="745790" y="2415656"/>
                    <a:pt x="747306" y="2415236"/>
                  </a:cubicBezTo>
                  <a:cubicBezTo>
                    <a:pt x="754210" y="2413393"/>
                    <a:pt x="758992" y="2416612"/>
                    <a:pt x="764613" y="2423493"/>
                  </a:cubicBezTo>
                  <a:close/>
                  <a:moveTo>
                    <a:pt x="2582433" y="164980"/>
                  </a:moveTo>
                  <a:cubicBezTo>
                    <a:pt x="2568298" y="170182"/>
                    <a:pt x="2560554" y="157982"/>
                    <a:pt x="2551037" y="161388"/>
                  </a:cubicBezTo>
                  <a:cubicBezTo>
                    <a:pt x="2536529" y="166590"/>
                    <a:pt x="2520714" y="166426"/>
                    <a:pt x="2506322" y="172421"/>
                  </a:cubicBezTo>
                  <a:cubicBezTo>
                    <a:pt x="2499254" y="175360"/>
                    <a:pt x="2490810" y="172001"/>
                    <a:pt x="2483789" y="174800"/>
                  </a:cubicBezTo>
                  <a:cubicBezTo>
                    <a:pt x="2472663" y="179232"/>
                    <a:pt x="2463099" y="179955"/>
                    <a:pt x="2452323" y="175967"/>
                  </a:cubicBezTo>
                  <a:cubicBezTo>
                    <a:pt x="2450946" y="175453"/>
                    <a:pt x="2448474" y="178719"/>
                    <a:pt x="2446234" y="179535"/>
                  </a:cubicBezTo>
                  <a:cubicBezTo>
                    <a:pt x="2432262" y="184644"/>
                    <a:pt x="2425102" y="198896"/>
                    <a:pt x="2411549" y="204867"/>
                  </a:cubicBezTo>
                  <a:cubicBezTo>
                    <a:pt x="2404808" y="207830"/>
                    <a:pt x="2399606" y="226863"/>
                    <a:pt x="2404015" y="232112"/>
                  </a:cubicBezTo>
                  <a:cubicBezTo>
                    <a:pt x="2411666" y="241255"/>
                    <a:pt x="2424448" y="220892"/>
                    <a:pt x="2429160" y="230595"/>
                  </a:cubicBezTo>
                  <a:cubicBezTo>
                    <a:pt x="2432169" y="236800"/>
                    <a:pt x="2419177" y="238573"/>
                    <a:pt x="2410733" y="243121"/>
                  </a:cubicBezTo>
                  <a:cubicBezTo>
                    <a:pt x="2400796" y="248463"/>
                    <a:pt x="2385471" y="248090"/>
                    <a:pt x="2382952" y="261735"/>
                  </a:cubicBezTo>
                  <a:cubicBezTo>
                    <a:pt x="2380456" y="275264"/>
                    <a:pt x="2374811" y="286694"/>
                    <a:pt x="2367114" y="297983"/>
                  </a:cubicBezTo>
                  <a:cubicBezTo>
                    <a:pt x="2372129" y="300223"/>
                    <a:pt x="2379406" y="298753"/>
                    <a:pt x="2379896" y="304328"/>
                  </a:cubicBezTo>
                  <a:cubicBezTo>
                    <a:pt x="2380713" y="313635"/>
                    <a:pt x="2366857" y="312352"/>
                    <a:pt x="2360816" y="321146"/>
                  </a:cubicBezTo>
                  <a:cubicBezTo>
                    <a:pt x="2358460" y="324575"/>
                    <a:pt x="2358367" y="328493"/>
                    <a:pt x="2360653" y="331386"/>
                  </a:cubicBezTo>
                  <a:cubicBezTo>
                    <a:pt x="2362752" y="334022"/>
                    <a:pt x="2365714" y="331013"/>
                    <a:pt x="2368233" y="330313"/>
                  </a:cubicBezTo>
                  <a:cubicBezTo>
                    <a:pt x="2392795" y="323338"/>
                    <a:pt x="2404132" y="303908"/>
                    <a:pt x="2410383" y="312002"/>
                  </a:cubicBezTo>
                  <a:cubicBezTo>
                    <a:pt x="2413462" y="315991"/>
                    <a:pt x="2410756" y="319443"/>
                    <a:pt x="2407537" y="321076"/>
                  </a:cubicBezTo>
                  <a:cubicBezTo>
                    <a:pt x="2397484" y="326184"/>
                    <a:pt x="2389343" y="334745"/>
                    <a:pt x="2378240" y="337730"/>
                  </a:cubicBezTo>
                  <a:cubicBezTo>
                    <a:pt x="2335997" y="349043"/>
                    <a:pt x="2342995" y="382982"/>
                    <a:pt x="2330026" y="396045"/>
                  </a:cubicBezTo>
                  <a:cubicBezTo>
                    <a:pt x="2339963" y="395718"/>
                    <a:pt x="2347147" y="393736"/>
                    <a:pt x="2352465" y="388837"/>
                  </a:cubicBezTo>
                  <a:cubicBezTo>
                    <a:pt x="2366601" y="375821"/>
                    <a:pt x="2386054" y="376498"/>
                    <a:pt x="2402312" y="368894"/>
                  </a:cubicBezTo>
                  <a:cubicBezTo>
                    <a:pt x="2408517" y="365978"/>
                    <a:pt x="2415911" y="361149"/>
                    <a:pt x="2424215" y="363599"/>
                  </a:cubicBezTo>
                  <a:cubicBezTo>
                    <a:pt x="2430467" y="365441"/>
                    <a:pt x="2435715" y="361733"/>
                    <a:pt x="2429743" y="352822"/>
                  </a:cubicBezTo>
                  <a:cubicBezTo>
                    <a:pt x="2422489" y="341999"/>
                    <a:pt x="2423445" y="339527"/>
                    <a:pt x="2436181" y="335934"/>
                  </a:cubicBezTo>
                  <a:cubicBezTo>
                    <a:pt x="2439820" y="334908"/>
                    <a:pt x="2443342" y="334978"/>
                    <a:pt x="2447004" y="335538"/>
                  </a:cubicBezTo>
                  <a:cubicBezTo>
                    <a:pt x="2453139" y="336471"/>
                    <a:pt x="2455681" y="324272"/>
                    <a:pt x="2448194" y="323478"/>
                  </a:cubicBezTo>
                  <a:cubicBezTo>
                    <a:pt x="2444975" y="323129"/>
                    <a:pt x="2440986" y="323992"/>
                    <a:pt x="2438700" y="322382"/>
                  </a:cubicBezTo>
                  <a:cubicBezTo>
                    <a:pt x="2435248" y="319956"/>
                    <a:pt x="2426548" y="317600"/>
                    <a:pt x="2433336" y="311349"/>
                  </a:cubicBezTo>
                  <a:cubicBezTo>
                    <a:pt x="2454049" y="292269"/>
                    <a:pt x="2453955" y="323595"/>
                    <a:pt x="2463752" y="307990"/>
                  </a:cubicBezTo>
                  <a:cubicBezTo>
                    <a:pt x="2466248" y="304001"/>
                    <a:pt x="2510334" y="249326"/>
                    <a:pt x="2515885" y="237383"/>
                  </a:cubicBezTo>
                  <a:cubicBezTo>
                    <a:pt x="2517425" y="234071"/>
                    <a:pt x="2526195" y="232088"/>
                    <a:pt x="2519594" y="227353"/>
                  </a:cubicBezTo>
                  <a:cubicBezTo>
                    <a:pt x="2513856" y="223248"/>
                    <a:pt x="2511360" y="213264"/>
                    <a:pt x="2499767" y="217650"/>
                  </a:cubicBezTo>
                  <a:cubicBezTo>
                    <a:pt x="2490064" y="221312"/>
                    <a:pt x="2455798" y="238969"/>
                    <a:pt x="2451390" y="228543"/>
                  </a:cubicBezTo>
                  <a:cubicBezTo>
                    <a:pt x="2449594" y="224321"/>
                    <a:pt x="2454025" y="221312"/>
                    <a:pt x="2456778" y="220332"/>
                  </a:cubicBezTo>
                  <a:cubicBezTo>
                    <a:pt x="2478424" y="212518"/>
                    <a:pt x="2499907" y="201275"/>
                    <a:pt x="2523606" y="213778"/>
                  </a:cubicBezTo>
                  <a:cubicBezTo>
                    <a:pt x="2533193" y="218839"/>
                    <a:pt x="2557498" y="195490"/>
                    <a:pt x="2564426" y="183314"/>
                  </a:cubicBezTo>
                  <a:cubicBezTo>
                    <a:pt x="2566829" y="179069"/>
                    <a:pt x="2570864" y="176107"/>
                    <a:pt x="2575669" y="174427"/>
                  </a:cubicBezTo>
                  <a:cubicBezTo>
                    <a:pt x="2579261" y="173121"/>
                    <a:pt x="2582177" y="171138"/>
                    <a:pt x="2582433" y="164980"/>
                  </a:cubicBezTo>
                  <a:close/>
                  <a:moveTo>
                    <a:pt x="3825531" y="1056046"/>
                  </a:moveTo>
                  <a:cubicBezTo>
                    <a:pt x="3830849" y="1054436"/>
                    <a:pt x="3832925" y="1051661"/>
                    <a:pt x="3834022" y="1048908"/>
                  </a:cubicBezTo>
                  <a:cubicBezTo>
                    <a:pt x="3839760" y="1034353"/>
                    <a:pt x="3851632" y="1025233"/>
                    <a:pt x="3862899" y="1015599"/>
                  </a:cubicBezTo>
                  <a:cubicBezTo>
                    <a:pt x="3879693" y="1001231"/>
                    <a:pt x="3890096" y="998012"/>
                    <a:pt x="3879926" y="989241"/>
                  </a:cubicBezTo>
                  <a:cubicBezTo>
                    <a:pt x="3873325" y="983550"/>
                    <a:pt x="3894808" y="957821"/>
                    <a:pt x="3909877" y="950287"/>
                  </a:cubicBezTo>
                  <a:cubicBezTo>
                    <a:pt x="3922729" y="943873"/>
                    <a:pt x="3919370" y="928174"/>
                    <a:pt x="3940387" y="912290"/>
                  </a:cubicBezTo>
                  <a:cubicBezTo>
                    <a:pt x="3950977" y="904289"/>
                    <a:pt x="3959794" y="880823"/>
                    <a:pt x="3955175" y="877651"/>
                  </a:cubicBezTo>
                  <a:cubicBezTo>
                    <a:pt x="3949997" y="874082"/>
                    <a:pt x="3932106" y="887914"/>
                    <a:pt x="3928421" y="894959"/>
                  </a:cubicBezTo>
                  <a:cubicBezTo>
                    <a:pt x="3925598" y="900393"/>
                    <a:pt x="3919067" y="902913"/>
                    <a:pt x="3913912" y="898831"/>
                  </a:cubicBezTo>
                  <a:cubicBezTo>
                    <a:pt x="3908734" y="894702"/>
                    <a:pt x="3913399" y="890060"/>
                    <a:pt x="3916431" y="886351"/>
                  </a:cubicBezTo>
                  <a:cubicBezTo>
                    <a:pt x="3925668" y="875062"/>
                    <a:pt x="3934812" y="858500"/>
                    <a:pt x="3921470" y="855655"/>
                  </a:cubicBezTo>
                  <a:cubicBezTo>
                    <a:pt x="3913959" y="854045"/>
                    <a:pt x="3915125" y="856401"/>
                    <a:pt x="3898144" y="902936"/>
                  </a:cubicBezTo>
                  <a:cubicBezTo>
                    <a:pt x="3896021" y="908721"/>
                    <a:pt x="3892779" y="916815"/>
                    <a:pt x="3897211" y="920080"/>
                  </a:cubicBezTo>
                  <a:cubicBezTo>
                    <a:pt x="3902249" y="923812"/>
                    <a:pt x="3905748" y="915159"/>
                    <a:pt x="3910087" y="912196"/>
                  </a:cubicBezTo>
                  <a:cubicBezTo>
                    <a:pt x="3912419" y="910610"/>
                    <a:pt x="3917831" y="903939"/>
                    <a:pt x="3921586" y="912150"/>
                  </a:cubicBezTo>
                  <a:cubicBezTo>
                    <a:pt x="3923476" y="916325"/>
                    <a:pt x="3916921" y="936362"/>
                    <a:pt x="3912536" y="937341"/>
                  </a:cubicBezTo>
                  <a:cubicBezTo>
                    <a:pt x="3897304" y="940724"/>
                    <a:pt x="3893222" y="954159"/>
                    <a:pt x="3885571" y="964749"/>
                  </a:cubicBezTo>
                  <a:cubicBezTo>
                    <a:pt x="3876638" y="977112"/>
                    <a:pt x="3837264" y="1035799"/>
                    <a:pt x="3825391" y="1025139"/>
                  </a:cubicBezTo>
                  <a:cubicBezTo>
                    <a:pt x="3821052" y="1021244"/>
                    <a:pt x="3823945" y="1015576"/>
                    <a:pt x="3825578" y="1010514"/>
                  </a:cubicBezTo>
                  <a:cubicBezTo>
                    <a:pt x="3830896" y="994000"/>
                    <a:pt x="3846151" y="985906"/>
                    <a:pt x="3857417" y="975129"/>
                  </a:cubicBezTo>
                  <a:cubicBezTo>
                    <a:pt x="3879460" y="953973"/>
                    <a:pt x="3873885" y="932676"/>
                    <a:pt x="3879577" y="924839"/>
                  </a:cubicBezTo>
                  <a:cubicBezTo>
                    <a:pt x="3883076" y="920010"/>
                    <a:pt x="3878784" y="914645"/>
                    <a:pt x="3872952" y="919894"/>
                  </a:cubicBezTo>
                  <a:cubicBezTo>
                    <a:pt x="3860100" y="931440"/>
                    <a:pt x="3867727" y="939534"/>
                    <a:pt x="3848833" y="958451"/>
                  </a:cubicBezTo>
                  <a:cubicBezTo>
                    <a:pt x="3840739" y="966569"/>
                    <a:pt x="3840296" y="979024"/>
                    <a:pt x="3831736" y="985836"/>
                  </a:cubicBezTo>
                  <a:cubicBezTo>
                    <a:pt x="3824341" y="991714"/>
                    <a:pt x="3816061" y="996029"/>
                    <a:pt x="3811512" y="1005126"/>
                  </a:cubicBezTo>
                  <a:cubicBezTo>
                    <a:pt x="3805144" y="1017838"/>
                    <a:pt x="3790542" y="1002630"/>
                    <a:pt x="3786460" y="1014270"/>
                  </a:cubicBezTo>
                  <a:cubicBezTo>
                    <a:pt x="3777993" y="1038458"/>
                    <a:pt x="3757140" y="1053340"/>
                    <a:pt x="3742421" y="1072841"/>
                  </a:cubicBezTo>
                  <a:cubicBezTo>
                    <a:pt x="3738060" y="1078602"/>
                    <a:pt x="3732088" y="1081774"/>
                    <a:pt x="3725744" y="1073190"/>
                  </a:cubicBezTo>
                  <a:cubicBezTo>
                    <a:pt x="3722385" y="1081284"/>
                    <a:pt x="3719259" y="1088819"/>
                    <a:pt x="3715597" y="1097659"/>
                  </a:cubicBezTo>
                  <a:cubicBezTo>
                    <a:pt x="3721895" y="1096586"/>
                    <a:pt x="3724880" y="1093927"/>
                    <a:pt x="3728170" y="1091641"/>
                  </a:cubicBezTo>
                  <a:cubicBezTo>
                    <a:pt x="3735027" y="1086859"/>
                    <a:pt x="3738783" y="1078112"/>
                    <a:pt x="3747880" y="1076176"/>
                  </a:cubicBezTo>
                  <a:cubicBezTo>
                    <a:pt x="3750376" y="1075640"/>
                    <a:pt x="3753128" y="1072631"/>
                    <a:pt x="3755111" y="1076666"/>
                  </a:cubicBezTo>
                  <a:cubicBezTo>
                    <a:pt x="3756440" y="1079348"/>
                    <a:pt x="3756650" y="1082567"/>
                    <a:pt x="3754154" y="1084550"/>
                  </a:cubicBezTo>
                  <a:cubicBezTo>
                    <a:pt x="3747483" y="1089892"/>
                    <a:pt x="3745664" y="1097892"/>
                    <a:pt x="3741745" y="1104797"/>
                  </a:cubicBezTo>
                  <a:cubicBezTo>
                    <a:pt x="3735541" y="1115643"/>
                    <a:pt x="3734397" y="1131295"/>
                    <a:pt x="3718023" y="1134141"/>
                  </a:cubicBezTo>
                  <a:cubicBezTo>
                    <a:pt x="3717020" y="1134327"/>
                    <a:pt x="3716017" y="1135563"/>
                    <a:pt x="3715340" y="1136520"/>
                  </a:cubicBezTo>
                  <a:cubicBezTo>
                    <a:pt x="3704284" y="1152381"/>
                    <a:pt x="3692504" y="1143867"/>
                    <a:pt x="3695280" y="1125673"/>
                  </a:cubicBezTo>
                  <a:cubicBezTo>
                    <a:pt x="3700738" y="1089938"/>
                    <a:pt x="3700155" y="1088399"/>
                    <a:pt x="3696050" y="1087419"/>
                  </a:cubicBezTo>
                  <a:cubicBezTo>
                    <a:pt x="3689426" y="1085856"/>
                    <a:pt x="3687699" y="1094184"/>
                    <a:pt x="3686510" y="1096516"/>
                  </a:cubicBezTo>
                  <a:cubicBezTo>
                    <a:pt x="3678206" y="1112844"/>
                    <a:pt x="3678532" y="1133184"/>
                    <a:pt x="3663324" y="1146387"/>
                  </a:cubicBezTo>
                  <a:cubicBezTo>
                    <a:pt x="3662298" y="1147273"/>
                    <a:pt x="3662484" y="1150329"/>
                    <a:pt x="3662997" y="1152101"/>
                  </a:cubicBezTo>
                  <a:cubicBezTo>
                    <a:pt x="3669109" y="1172675"/>
                    <a:pt x="3673191" y="1188536"/>
                    <a:pt x="3679069" y="1176080"/>
                  </a:cubicBezTo>
                  <a:cubicBezTo>
                    <a:pt x="3682824" y="1168126"/>
                    <a:pt x="3690942" y="1171438"/>
                    <a:pt x="3691128" y="1178623"/>
                  </a:cubicBezTo>
                  <a:cubicBezTo>
                    <a:pt x="3691431" y="1190752"/>
                    <a:pt x="3695187" y="1203744"/>
                    <a:pt x="3683944" y="1213658"/>
                  </a:cubicBezTo>
                  <a:cubicBezTo>
                    <a:pt x="3681005" y="1216247"/>
                    <a:pt x="3680398" y="1220049"/>
                    <a:pt x="3681798" y="1223758"/>
                  </a:cubicBezTo>
                  <a:cubicBezTo>
                    <a:pt x="3684527" y="1231012"/>
                    <a:pt x="3698359" y="1216387"/>
                    <a:pt x="3697333" y="1231992"/>
                  </a:cubicBezTo>
                  <a:cubicBezTo>
                    <a:pt x="3696656" y="1242465"/>
                    <a:pt x="3682848" y="1251515"/>
                    <a:pt x="3691152" y="1261172"/>
                  </a:cubicBezTo>
                  <a:cubicBezTo>
                    <a:pt x="3702488" y="1274398"/>
                    <a:pt x="3681471" y="1285524"/>
                    <a:pt x="3693064" y="1289956"/>
                  </a:cubicBezTo>
                  <a:cubicBezTo>
                    <a:pt x="3709276" y="1296161"/>
                    <a:pt x="3702791" y="1263995"/>
                    <a:pt x="3725207" y="1255854"/>
                  </a:cubicBezTo>
                  <a:cubicBezTo>
                    <a:pt x="3727563" y="1254991"/>
                    <a:pt x="3728589" y="1252145"/>
                    <a:pt x="3727890" y="1249626"/>
                  </a:cubicBezTo>
                  <a:cubicBezTo>
                    <a:pt x="3726840" y="1245847"/>
                    <a:pt x="3724297" y="1247947"/>
                    <a:pt x="3722105" y="1248530"/>
                  </a:cubicBezTo>
                  <a:cubicBezTo>
                    <a:pt x="3699945" y="1254571"/>
                    <a:pt x="3709672" y="1219326"/>
                    <a:pt x="3725347" y="1205027"/>
                  </a:cubicBezTo>
                  <a:cubicBezTo>
                    <a:pt x="3730269" y="1200549"/>
                    <a:pt x="3737453" y="1197400"/>
                    <a:pt x="3739039" y="1188536"/>
                  </a:cubicBezTo>
                  <a:cubicBezTo>
                    <a:pt x="3729079" y="1193038"/>
                    <a:pt x="3718629" y="1190262"/>
                    <a:pt x="3710232" y="1196583"/>
                  </a:cubicBezTo>
                  <a:cubicBezTo>
                    <a:pt x="3706850" y="1199126"/>
                    <a:pt x="3703421" y="1196070"/>
                    <a:pt x="3703794" y="1192338"/>
                  </a:cubicBezTo>
                  <a:cubicBezTo>
                    <a:pt x="3704960" y="1180792"/>
                    <a:pt x="3703981" y="1169129"/>
                    <a:pt x="3709159" y="1157839"/>
                  </a:cubicBezTo>
                  <a:cubicBezTo>
                    <a:pt x="3716437" y="1141978"/>
                    <a:pt x="3734514" y="1137336"/>
                    <a:pt x="3743051" y="1122991"/>
                  </a:cubicBezTo>
                  <a:cubicBezTo>
                    <a:pt x="3748650" y="1113567"/>
                    <a:pt x="3759846" y="1126396"/>
                    <a:pt x="3750399" y="1132741"/>
                  </a:cubicBezTo>
                  <a:cubicBezTo>
                    <a:pt x="3743144" y="1137616"/>
                    <a:pt x="3743005" y="1145314"/>
                    <a:pt x="3741652" y="1153081"/>
                  </a:cubicBezTo>
                  <a:cubicBezTo>
                    <a:pt x="3746900" y="1144217"/>
                    <a:pt x="3753315" y="1136823"/>
                    <a:pt x="3762225" y="1131855"/>
                  </a:cubicBezTo>
                  <a:cubicBezTo>
                    <a:pt x="3763181" y="1131318"/>
                    <a:pt x="3763508" y="1128799"/>
                    <a:pt x="3763321" y="1127283"/>
                  </a:cubicBezTo>
                  <a:cubicBezTo>
                    <a:pt x="3761619" y="1113077"/>
                    <a:pt x="3771882" y="1105263"/>
                    <a:pt x="3780349" y="1097169"/>
                  </a:cubicBezTo>
                  <a:cubicBezTo>
                    <a:pt x="3785294" y="1092434"/>
                    <a:pt x="3789493" y="1086229"/>
                    <a:pt x="3797680" y="1084830"/>
                  </a:cubicBezTo>
                  <a:cubicBezTo>
                    <a:pt x="3803208" y="1083897"/>
                    <a:pt x="3804048" y="1077272"/>
                    <a:pt x="3803465" y="1072654"/>
                  </a:cubicBezTo>
                  <a:cubicBezTo>
                    <a:pt x="3802229" y="1062904"/>
                    <a:pt x="3791802" y="1069272"/>
                    <a:pt x="3786997" y="1064280"/>
                  </a:cubicBezTo>
                  <a:cubicBezTo>
                    <a:pt x="3779603" y="1056606"/>
                    <a:pt x="3773888" y="1091431"/>
                    <a:pt x="3754854" y="1102814"/>
                  </a:cubicBezTo>
                  <a:cubicBezTo>
                    <a:pt x="3752405" y="1104284"/>
                    <a:pt x="3750609" y="1106896"/>
                    <a:pt x="3747576" y="1104703"/>
                  </a:cubicBezTo>
                  <a:cubicBezTo>
                    <a:pt x="3745454" y="1103187"/>
                    <a:pt x="3746480" y="1101415"/>
                    <a:pt x="3747646" y="1099502"/>
                  </a:cubicBezTo>
                  <a:cubicBezTo>
                    <a:pt x="3763438" y="1073774"/>
                    <a:pt x="3779813" y="1048605"/>
                    <a:pt x="3807477" y="1033677"/>
                  </a:cubicBezTo>
                  <a:cubicBezTo>
                    <a:pt x="3811675" y="1031414"/>
                    <a:pt x="3815851" y="1026866"/>
                    <a:pt x="3820516" y="1028522"/>
                  </a:cubicBezTo>
                  <a:cubicBezTo>
                    <a:pt x="3825624" y="1030341"/>
                    <a:pt x="3824854" y="1036686"/>
                    <a:pt x="3825484" y="1041281"/>
                  </a:cubicBezTo>
                  <a:cubicBezTo>
                    <a:pt x="3825997" y="1045643"/>
                    <a:pt x="3825531" y="1050121"/>
                    <a:pt x="3825531" y="1056046"/>
                  </a:cubicBezTo>
                  <a:close/>
                  <a:moveTo>
                    <a:pt x="3700785" y="505069"/>
                  </a:moveTo>
                  <a:cubicBezTo>
                    <a:pt x="3693344" y="510177"/>
                    <a:pt x="3685670" y="503203"/>
                    <a:pt x="3678019" y="505769"/>
                  </a:cubicBezTo>
                  <a:cubicBezTo>
                    <a:pt x="3675010" y="506772"/>
                    <a:pt x="3671535" y="509431"/>
                    <a:pt x="3669459" y="505606"/>
                  </a:cubicBezTo>
                  <a:cubicBezTo>
                    <a:pt x="3667056" y="501174"/>
                    <a:pt x="3682918" y="482257"/>
                    <a:pt x="3696936" y="477591"/>
                  </a:cubicBezTo>
                  <a:cubicBezTo>
                    <a:pt x="3701368" y="476122"/>
                    <a:pt x="3703864" y="471970"/>
                    <a:pt x="3703514" y="466932"/>
                  </a:cubicBezTo>
                  <a:cubicBezTo>
                    <a:pt x="3703141" y="461380"/>
                    <a:pt x="3698709" y="460214"/>
                    <a:pt x="3694464" y="458511"/>
                  </a:cubicBezTo>
                  <a:cubicBezTo>
                    <a:pt x="3688469" y="456085"/>
                    <a:pt x="3688072" y="461240"/>
                    <a:pt x="3685623" y="464063"/>
                  </a:cubicBezTo>
                  <a:cubicBezTo>
                    <a:pt x="3682731" y="467421"/>
                    <a:pt x="3679256" y="470267"/>
                    <a:pt x="3676037" y="473370"/>
                  </a:cubicBezTo>
                  <a:cubicBezTo>
                    <a:pt x="3672911" y="476379"/>
                    <a:pt x="3669435" y="481394"/>
                    <a:pt x="3665237" y="476355"/>
                  </a:cubicBezTo>
                  <a:cubicBezTo>
                    <a:pt x="3661785" y="472203"/>
                    <a:pt x="3665586" y="468331"/>
                    <a:pt x="3669039" y="465066"/>
                  </a:cubicBezTo>
                  <a:cubicBezTo>
                    <a:pt x="3673820" y="460564"/>
                    <a:pt x="3681495" y="458628"/>
                    <a:pt x="3684620" y="454429"/>
                  </a:cubicBezTo>
                  <a:cubicBezTo>
                    <a:pt x="3689379" y="448014"/>
                    <a:pt x="3691012" y="439571"/>
                    <a:pt x="3700505" y="437378"/>
                  </a:cubicBezTo>
                  <a:cubicBezTo>
                    <a:pt x="3701322" y="437191"/>
                    <a:pt x="3701881" y="432806"/>
                    <a:pt x="3701345" y="430660"/>
                  </a:cubicBezTo>
                  <a:cubicBezTo>
                    <a:pt x="3700388" y="426881"/>
                    <a:pt x="3697706" y="429424"/>
                    <a:pt x="3695560" y="429750"/>
                  </a:cubicBezTo>
                  <a:cubicBezTo>
                    <a:pt x="3679232" y="432223"/>
                    <a:pt x="3677483" y="440923"/>
                    <a:pt x="3664840" y="451793"/>
                  </a:cubicBezTo>
                  <a:cubicBezTo>
                    <a:pt x="3655930" y="459467"/>
                    <a:pt x="3651404" y="451117"/>
                    <a:pt x="3652991" y="444632"/>
                  </a:cubicBezTo>
                  <a:cubicBezTo>
                    <a:pt x="3653784" y="441437"/>
                    <a:pt x="3655347" y="438591"/>
                    <a:pt x="3658029" y="436492"/>
                  </a:cubicBezTo>
                  <a:cubicBezTo>
                    <a:pt x="3672164" y="425388"/>
                    <a:pt x="3684340" y="411463"/>
                    <a:pt x="3703421" y="407871"/>
                  </a:cubicBezTo>
                  <a:cubicBezTo>
                    <a:pt x="3711212" y="406401"/>
                    <a:pt x="3708249" y="397654"/>
                    <a:pt x="3710792" y="392499"/>
                  </a:cubicBezTo>
                  <a:cubicBezTo>
                    <a:pt x="3711912" y="390260"/>
                    <a:pt x="3710349" y="387344"/>
                    <a:pt x="3707619" y="386878"/>
                  </a:cubicBezTo>
                  <a:cubicBezTo>
                    <a:pt x="3695210" y="384802"/>
                    <a:pt x="3693694" y="392779"/>
                    <a:pt x="3684830" y="400127"/>
                  </a:cubicBezTo>
                  <a:cubicBezTo>
                    <a:pt x="3680049" y="404092"/>
                    <a:pt x="3672024" y="409410"/>
                    <a:pt x="3669412" y="403509"/>
                  </a:cubicBezTo>
                  <a:cubicBezTo>
                    <a:pt x="3668152" y="400663"/>
                    <a:pt x="3670018" y="398097"/>
                    <a:pt x="3672211" y="397724"/>
                  </a:cubicBezTo>
                  <a:cubicBezTo>
                    <a:pt x="3688912" y="394785"/>
                    <a:pt x="3697566" y="375285"/>
                    <a:pt x="3716716" y="376708"/>
                  </a:cubicBezTo>
                  <a:cubicBezTo>
                    <a:pt x="3721428" y="377058"/>
                    <a:pt x="3726607" y="371716"/>
                    <a:pt x="3725650" y="365558"/>
                  </a:cubicBezTo>
                  <a:cubicBezTo>
                    <a:pt x="3724577" y="358654"/>
                    <a:pt x="3718466" y="360800"/>
                    <a:pt x="3713824" y="360636"/>
                  </a:cubicBezTo>
                  <a:cubicBezTo>
                    <a:pt x="3703281" y="360263"/>
                    <a:pt x="3697729" y="372579"/>
                    <a:pt x="3693274" y="364765"/>
                  </a:cubicBezTo>
                  <a:cubicBezTo>
                    <a:pt x="3691291" y="361266"/>
                    <a:pt x="3692924" y="357394"/>
                    <a:pt x="3696306" y="355225"/>
                  </a:cubicBezTo>
                  <a:cubicBezTo>
                    <a:pt x="3702908" y="350979"/>
                    <a:pt x="3707946" y="344215"/>
                    <a:pt x="3717486" y="344891"/>
                  </a:cubicBezTo>
                  <a:cubicBezTo>
                    <a:pt x="3724484" y="345381"/>
                    <a:pt x="3731692" y="330126"/>
                    <a:pt x="3724367" y="326487"/>
                  </a:cubicBezTo>
                  <a:cubicBezTo>
                    <a:pt x="3720425" y="324528"/>
                    <a:pt x="3719072" y="324528"/>
                    <a:pt x="3696563" y="338687"/>
                  </a:cubicBezTo>
                  <a:cubicBezTo>
                    <a:pt x="3686277" y="345148"/>
                    <a:pt x="3673191" y="348437"/>
                    <a:pt x="3670065" y="363109"/>
                  </a:cubicBezTo>
                  <a:cubicBezTo>
                    <a:pt x="3669225" y="367098"/>
                    <a:pt x="3666193" y="371926"/>
                    <a:pt x="3660245" y="368567"/>
                  </a:cubicBezTo>
                  <a:cubicBezTo>
                    <a:pt x="3647019" y="361103"/>
                    <a:pt x="3657073" y="348764"/>
                    <a:pt x="3668409" y="338780"/>
                  </a:cubicBezTo>
                  <a:cubicBezTo>
                    <a:pt x="3691478" y="318463"/>
                    <a:pt x="3744078" y="304071"/>
                    <a:pt x="3741185" y="292362"/>
                  </a:cubicBezTo>
                  <a:cubicBezTo>
                    <a:pt x="3739086" y="283941"/>
                    <a:pt x="3731015" y="288420"/>
                    <a:pt x="3725487" y="288117"/>
                  </a:cubicBezTo>
                  <a:cubicBezTo>
                    <a:pt x="3722898" y="287977"/>
                    <a:pt x="3719399" y="289120"/>
                    <a:pt x="3717673" y="290986"/>
                  </a:cubicBezTo>
                  <a:cubicBezTo>
                    <a:pt x="3709019" y="300363"/>
                    <a:pt x="3695024" y="299406"/>
                    <a:pt x="3685903" y="308037"/>
                  </a:cubicBezTo>
                  <a:cubicBezTo>
                    <a:pt x="3683127" y="310649"/>
                    <a:pt x="3677646" y="312795"/>
                    <a:pt x="3674194" y="307500"/>
                  </a:cubicBezTo>
                  <a:cubicBezTo>
                    <a:pt x="3670742" y="302229"/>
                    <a:pt x="3675920" y="299406"/>
                    <a:pt x="3678206" y="296001"/>
                  </a:cubicBezTo>
                  <a:cubicBezTo>
                    <a:pt x="3680235" y="292968"/>
                    <a:pt x="3683990" y="294275"/>
                    <a:pt x="3686883" y="293505"/>
                  </a:cubicBezTo>
                  <a:cubicBezTo>
                    <a:pt x="3693204" y="291825"/>
                    <a:pt x="3702371" y="294461"/>
                    <a:pt x="3705357" y="287114"/>
                  </a:cubicBezTo>
                  <a:cubicBezTo>
                    <a:pt x="3710978" y="273305"/>
                    <a:pt x="3721708" y="270529"/>
                    <a:pt x="3734467" y="270552"/>
                  </a:cubicBezTo>
                  <a:cubicBezTo>
                    <a:pt x="3750026" y="270552"/>
                    <a:pt x="3751915" y="260406"/>
                    <a:pt x="3747390" y="257677"/>
                  </a:cubicBezTo>
                  <a:cubicBezTo>
                    <a:pt x="3736170" y="250935"/>
                    <a:pt x="3718886" y="269713"/>
                    <a:pt x="3702138" y="271206"/>
                  </a:cubicBezTo>
                  <a:cubicBezTo>
                    <a:pt x="3697310" y="271625"/>
                    <a:pt x="3691431" y="274518"/>
                    <a:pt x="3689332" y="268826"/>
                  </a:cubicBezTo>
                  <a:cubicBezTo>
                    <a:pt x="3687303" y="263251"/>
                    <a:pt x="3693974" y="262692"/>
                    <a:pt x="3697543" y="260359"/>
                  </a:cubicBezTo>
                  <a:cubicBezTo>
                    <a:pt x="3725464" y="242095"/>
                    <a:pt x="3691268" y="231039"/>
                    <a:pt x="3722571" y="225907"/>
                  </a:cubicBezTo>
                  <a:cubicBezTo>
                    <a:pt x="3737220" y="223504"/>
                    <a:pt x="3734234" y="208553"/>
                    <a:pt x="3755297" y="210349"/>
                  </a:cubicBezTo>
                  <a:cubicBezTo>
                    <a:pt x="3760009" y="210745"/>
                    <a:pt x="3789470" y="208389"/>
                    <a:pt x="3787044" y="197520"/>
                  </a:cubicBezTo>
                  <a:cubicBezTo>
                    <a:pt x="3785341" y="189845"/>
                    <a:pt x="3775241" y="194207"/>
                    <a:pt x="3768663" y="194557"/>
                  </a:cubicBezTo>
                  <a:cubicBezTo>
                    <a:pt x="3752965" y="195397"/>
                    <a:pt x="3739086" y="205497"/>
                    <a:pt x="3722898" y="203631"/>
                  </a:cubicBezTo>
                  <a:cubicBezTo>
                    <a:pt x="3714570" y="202675"/>
                    <a:pt x="3710629" y="207176"/>
                    <a:pt x="3705777" y="213451"/>
                  </a:cubicBezTo>
                  <a:cubicBezTo>
                    <a:pt x="3695490" y="226793"/>
                    <a:pt x="3692108" y="243868"/>
                    <a:pt x="3681191" y="256557"/>
                  </a:cubicBezTo>
                  <a:cubicBezTo>
                    <a:pt x="3663394" y="277247"/>
                    <a:pt x="3661201" y="303838"/>
                    <a:pt x="3654833" y="328470"/>
                  </a:cubicBezTo>
                  <a:cubicBezTo>
                    <a:pt x="3651171" y="342699"/>
                    <a:pt x="3651334" y="357814"/>
                    <a:pt x="3644943" y="371809"/>
                  </a:cubicBezTo>
                  <a:cubicBezTo>
                    <a:pt x="3641748" y="378784"/>
                    <a:pt x="3638505" y="387624"/>
                    <a:pt x="3648022" y="394039"/>
                  </a:cubicBezTo>
                  <a:cubicBezTo>
                    <a:pt x="3652664" y="397164"/>
                    <a:pt x="3648349" y="398751"/>
                    <a:pt x="3646250" y="401060"/>
                  </a:cubicBezTo>
                  <a:cubicBezTo>
                    <a:pt x="3639485" y="408477"/>
                    <a:pt x="3638272" y="417691"/>
                    <a:pt x="3637223" y="427978"/>
                  </a:cubicBezTo>
                  <a:cubicBezTo>
                    <a:pt x="3643147" y="427138"/>
                    <a:pt x="3644267" y="423196"/>
                    <a:pt x="3646600" y="420677"/>
                  </a:cubicBezTo>
                  <a:cubicBezTo>
                    <a:pt x="3648559" y="418531"/>
                    <a:pt x="3651055" y="415592"/>
                    <a:pt x="3653621" y="417224"/>
                  </a:cubicBezTo>
                  <a:cubicBezTo>
                    <a:pt x="3657049" y="419417"/>
                    <a:pt x="3654810" y="423079"/>
                    <a:pt x="3653387" y="425878"/>
                  </a:cubicBezTo>
                  <a:cubicBezTo>
                    <a:pt x="3651754" y="429121"/>
                    <a:pt x="3650378" y="434089"/>
                    <a:pt x="3647766" y="434999"/>
                  </a:cubicBezTo>
                  <a:cubicBezTo>
                    <a:pt x="3632044" y="440457"/>
                    <a:pt x="3635916" y="455315"/>
                    <a:pt x="3631904" y="466302"/>
                  </a:cubicBezTo>
                  <a:cubicBezTo>
                    <a:pt x="3630551" y="469987"/>
                    <a:pt x="3630295" y="474139"/>
                    <a:pt x="3629852" y="478105"/>
                  </a:cubicBezTo>
                  <a:cubicBezTo>
                    <a:pt x="3629268" y="483493"/>
                    <a:pt x="3622084" y="489208"/>
                    <a:pt x="3627356" y="493593"/>
                  </a:cubicBezTo>
                  <a:cubicBezTo>
                    <a:pt x="3630855" y="496509"/>
                    <a:pt x="3641934" y="491657"/>
                    <a:pt x="3644267" y="490467"/>
                  </a:cubicBezTo>
                  <a:cubicBezTo>
                    <a:pt x="3651988" y="486502"/>
                    <a:pt x="3654764" y="495039"/>
                    <a:pt x="3651218" y="499541"/>
                  </a:cubicBezTo>
                  <a:cubicBezTo>
                    <a:pt x="3635356" y="519578"/>
                    <a:pt x="3617442" y="513326"/>
                    <a:pt x="3622971" y="529095"/>
                  </a:cubicBezTo>
                  <a:cubicBezTo>
                    <a:pt x="3623204" y="529794"/>
                    <a:pt x="3621128" y="531591"/>
                    <a:pt x="3619845" y="532454"/>
                  </a:cubicBezTo>
                  <a:cubicBezTo>
                    <a:pt x="3616719" y="534576"/>
                    <a:pt x="3608275" y="533643"/>
                    <a:pt x="3612381" y="539941"/>
                  </a:cubicBezTo>
                  <a:cubicBezTo>
                    <a:pt x="3616206" y="545819"/>
                    <a:pt x="3627309" y="535089"/>
                    <a:pt x="3631111" y="529585"/>
                  </a:cubicBezTo>
                  <a:cubicBezTo>
                    <a:pt x="3637782" y="519904"/>
                    <a:pt x="3663907" y="503856"/>
                    <a:pt x="3661621" y="528348"/>
                  </a:cubicBezTo>
                  <a:cubicBezTo>
                    <a:pt x="3661341" y="531241"/>
                    <a:pt x="3659592" y="537049"/>
                    <a:pt x="3664747" y="534180"/>
                  </a:cubicBezTo>
                  <a:cubicBezTo>
                    <a:pt x="3677996" y="526785"/>
                    <a:pt x="3691058" y="518715"/>
                    <a:pt x="3701252" y="507005"/>
                  </a:cubicBezTo>
                  <a:cubicBezTo>
                    <a:pt x="3701508" y="506819"/>
                    <a:pt x="3701158" y="506259"/>
                    <a:pt x="3700785" y="505069"/>
                  </a:cubicBezTo>
                  <a:close/>
                  <a:moveTo>
                    <a:pt x="1619618" y="740659"/>
                  </a:moveTo>
                  <a:cubicBezTo>
                    <a:pt x="1623023" y="735644"/>
                    <a:pt x="1635316" y="708913"/>
                    <a:pt x="1644623" y="716820"/>
                  </a:cubicBezTo>
                  <a:cubicBezTo>
                    <a:pt x="1647842" y="719549"/>
                    <a:pt x="1645859" y="722698"/>
                    <a:pt x="1643946" y="725474"/>
                  </a:cubicBezTo>
                  <a:cubicBezTo>
                    <a:pt x="1633497" y="740752"/>
                    <a:pt x="1629041" y="760019"/>
                    <a:pt x="1612970" y="771659"/>
                  </a:cubicBezTo>
                  <a:cubicBezTo>
                    <a:pt x="1608468" y="774901"/>
                    <a:pt x="1609051" y="788383"/>
                    <a:pt x="1613203" y="787240"/>
                  </a:cubicBezTo>
                  <a:cubicBezTo>
                    <a:pt x="1624073" y="784255"/>
                    <a:pt x="1613273" y="772359"/>
                    <a:pt x="1634733" y="771356"/>
                  </a:cubicBezTo>
                  <a:cubicBezTo>
                    <a:pt x="1637718" y="771216"/>
                    <a:pt x="1641194" y="773642"/>
                    <a:pt x="1638138" y="776697"/>
                  </a:cubicBezTo>
                  <a:cubicBezTo>
                    <a:pt x="1628878" y="785888"/>
                    <a:pt x="1626569" y="801586"/>
                    <a:pt x="1614789" y="807021"/>
                  </a:cubicBezTo>
                  <a:cubicBezTo>
                    <a:pt x="1597085" y="815208"/>
                    <a:pt x="1603989" y="830976"/>
                    <a:pt x="1599511" y="843432"/>
                  </a:cubicBezTo>
                  <a:cubicBezTo>
                    <a:pt x="1637952" y="802822"/>
                    <a:pt x="1644156" y="789246"/>
                    <a:pt x="1651737" y="797760"/>
                  </a:cubicBezTo>
                  <a:cubicBezTo>
                    <a:pt x="1665290" y="812969"/>
                    <a:pt x="1637345" y="811499"/>
                    <a:pt x="1627805" y="840003"/>
                  </a:cubicBezTo>
                  <a:cubicBezTo>
                    <a:pt x="1625379" y="847257"/>
                    <a:pt x="1621624" y="854162"/>
                    <a:pt x="1617658" y="860716"/>
                  </a:cubicBezTo>
                  <a:cubicBezTo>
                    <a:pt x="1615163" y="864845"/>
                    <a:pt x="1614416" y="872216"/>
                    <a:pt x="1607535" y="871143"/>
                  </a:cubicBezTo>
                  <a:cubicBezTo>
                    <a:pt x="1596712" y="869487"/>
                    <a:pt x="1607139" y="852319"/>
                    <a:pt x="1593143" y="849497"/>
                  </a:cubicBezTo>
                  <a:cubicBezTo>
                    <a:pt x="1606322" y="870257"/>
                    <a:pt x="1596992" y="891716"/>
                    <a:pt x="1602823" y="913059"/>
                  </a:cubicBezTo>
                  <a:cubicBezTo>
                    <a:pt x="1605366" y="907414"/>
                    <a:pt x="1606462" y="902213"/>
                    <a:pt x="1609541" y="898807"/>
                  </a:cubicBezTo>
                  <a:cubicBezTo>
                    <a:pt x="1617658" y="889827"/>
                    <a:pt x="1617005" y="875248"/>
                    <a:pt x="1628925" y="868950"/>
                  </a:cubicBezTo>
                  <a:cubicBezTo>
                    <a:pt x="1631537" y="867574"/>
                    <a:pt x="1633706" y="863585"/>
                    <a:pt x="1637345" y="866408"/>
                  </a:cubicBezTo>
                  <a:cubicBezTo>
                    <a:pt x="1640378" y="868764"/>
                    <a:pt x="1639981" y="872869"/>
                    <a:pt x="1638885" y="875482"/>
                  </a:cubicBezTo>
                  <a:cubicBezTo>
                    <a:pt x="1633263" y="888847"/>
                    <a:pt x="1632377" y="904989"/>
                    <a:pt x="1621927" y="915369"/>
                  </a:cubicBezTo>
                  <a:cubicBezTo>
                    <a:pt x="1609238" y="927941"/>
                    <a:pt x="1601983" y="939907"/>
                    <a:pt x="1610777" y="957611"/>
                  </a:cubicBezTo>
                  <a:cubicBezTo>
                    <a:pt x="1612340" y="960784"/>
                    <a:pt x="1610614" y="965542"/>
                    <a:pt x="1610521" y="969601"/>
                  </a:cubicBezTo>
                  <a:cubicBezTo>
                    <a:pt x="1610451" y="972237"/>
                    <a:pt x="1609448" y="975409"/>
                    <a:pt x="1613226" y="975992"/>
                  </a:cubicBezTo>
                  <a:cubicBezTo>
                    <a:pt x="1620201" y="965496"/>
                    <a:pt x="1619758" y="952876"/>
                    <a:pt x="1624166" y="941587"/>
                  </a:cubicBezTo>
                  <a:cubicBezTo>
                    <a:pt x="1628738" y="929900"/>
                    <a:pt x="1634290" y="918797"/>
                    <a:pt x="1639421" y="907414"/>
                  </a:cubicBezTo>
                  <a:cubicBezTo>
                    <a:pt x="1651364" y="880916"/>
                    <a:pt x="1673290" y="900557"/>
                    <a:pt x="1668765" y="875318"/>
                  </a:cubicBezTo>
                  <a:cubicBezTo>
                    <a:pt x="1666549" y="862886"/>
                    <a:pt x="1652274" y="849707"/>
                    <a:pt x="1671494" y="838627"/>
                  </a:cubicBezTo>
                  <a:cubicBezTo>
                    <a:pt x="1674060" y="837157"/>
                    <a:pt x="1672497" y="833915"/>
                    <a:pt x="1669418" y="833635"/>
                  </a:cubicBezTo>
                  <a:cubicBezTo>
                    <a:pt x="1641940" y="831116"/>
                    <a:pt x="1672171" y="806088"/>
                    <a:pt x="1661767" y="799370"/>
                  </a:cubicBezTo>
                  <a:cubicBezTo>
                    <a:pt x="1642640" y="787030"/>
                    <a:pt x="1671471" y="771309"/>
                    <a:pt x="1665196" y="758526"/>
                  </a:cubicBezTo>
                  <a:cubicBezTo>
                    <a:pt x="1659505" y="746910"/>
                    <a:pt x="1662934" y="735737"/>
                    <a:pt x="1662560" y="724238"/>
                  </a:cubicBezTo>
                  <a:cubicBezTo>
                    <a:pt x="1662257" y="715094"/>
                    <a:pt x="1670071" y="709402"/>
                    <a:pt x="1669418" y="701938"/>
                  </a:cubicBezTo>
                  <a:cubicBezTo>
                    <a:pt x="1667179" y="676397"/>
                    <a:pt x="1688825" y="654307"/>
                    <a:pt x="1681874" y="637373"/>
                  </a:cubicBezTo>
                  <a:cubicBezTo>
                    <a:pt x="1679751" y="652511"/>
                    <a:pt x="1664753" y="653257"/>
                    <a:pt x="1656729" y="661538"/>
                  </a:cubicBezTo>
                  <a:cubicBezTo>
                    <a:pt x="1651061" y="667393"/>
                    <a:pt x="1643923" y="659905"/>
                    <a:pt x="1649428" y="654867"/>
                  </a:cubicBezTo>
                  <a:cubicBezTo>
                    <a:pt x="1656566" y="648359"/>
                    <a:pt x="1657289" y="637629"/>
                    <a:pt x="1664263" y="631658"/>
                  </a:cubicBezTo>
                  <a:cubicBezTo>
                    <a:pt x="1671401" y="625570"/>
                    <a:pt x="1675016" y="611271"/>
                    <a:pt x="1689408" y="618502"/>
                  </a:cubicBezTo>
                  <a:cubicBezTo>
                    <a:pt x="1692487" y="620042"/>
                    <a:pt x="1703754" y="592331"/>
                    <a:pt x="1704897" y="586849"/>
                  </a:cubicBezTo>
                  <a:cubicBezTo>
                    <a:pt x="1694960" y="593684"/>
                    <a:pt x="1683087" y="589602"/>
                    <a:pt x="1675809" y="598675"/>
                  </a:cubicBezTo>
                  <a:cubicBezTo>
                    <a:pt x="1672917" y="602291"/>
                    <a:pt x="1664916" y="597042"/>
                    <a:pt x="1670048" y="592587"/>
                  </a:cubicBezTo>
                  <a:cubicBezTo>
                    <a:pt x="1681991" y="582161"/>
                    <a:pt x="1689665" y="567116"/>
                    <a:pt x="1705853" y="561121"/>
                  </a:cubicBezTo>
                  <a:cubicBezTo>
                    <a:pt x="1711428" y="559045"/>
                    <a:pt x="1711894" y="563337"/>
                    <a:pt x="1715160" y="565949"/>
                  </a:cubicBezTo>
                  <a:cubicBezTo>
                    <a:pt x="1715603" y="558975"/>
                    <a:pt x="1718495" y="554636"/>
                    <a:pt x="1723184" y="550834"/>
                  </a:cubicBezTo>
                  <a:cubicBezTo>
                    <a:pt x="1737553" y="539195"/>
                    <a:pt x="1734497" y="530704"/>
                    <a:pt x="1731978" y="532430"/>
                  </a:cubicBezTo>
                  <a:cubicBezTo>
                    <a:pt x="1722951" y="538565"/>
                    <a:pt x="1710611" y="532080"/>
                    <a:pt x="1702751" y="540921"/>
                  </a:cubicBezTo>
                  <a:cubicBezTo>
                    <a:pt x="1691461" y="553610"/>
                    <a:pt x="1678888" y="564946"/>
                    <a:pt x="1665826" y="575769"/>
                  </a:cubicBezTo>
                  <a:cubicBezTo>
                    <a:pt x="1660554" y="580131"/>
                    <a:pt x="1655189" y="588132"/>
                    <a:pt x="1649988" y="588062"/>
                  </a:cubicBezTo>
                  <a:cubicBezTo>
                    <a:pt x="1636622" y="587852"/>
                    <a:pt x="1638115" y="596716"/>
                    <a:pt x="1637229" y="604250"/>
                  </a:cubicBezTo>
                  <a:cubicBezTo>
                    <a:pt x="1636949" y="606583"/>
                    <a:pt x="1634663" y="661282"/>
                    <a:pt x="1626639" y="694917"/>
                  </a:cubicBezTo>
                  <a:cubicBezTo>
                    <a:pt x="1623117" y="709916"/>
                    <a:pt x="1619105" y="724937"/>
                    <a:pt x="1619618" y="740659"/>
                  </a:cubicBezTo>
                  <a:close/>
                  <a:moveTo>
                    <a:pt x="4729636" y="322522"/>
                  </a:moveTo>
                  <a:cubicBezTo>
                    <a:pt x="4721939" y="321006"/>
                    <a:pt x="4715431" y="322965"/>
                    <a:pt x="4709949" y="328843"/>
                  </a:cubicBezTo>
                  <a:cubicBezTo>
                    <a:pt x="4697050" y="342676"/>
                    <a:pt x="4693481" y="360613"/>
                    <a:pt x="4687533" y="377617"/>
                  </a:cubicBezTo>
                  <a:cubicBezTo>
                    <a:pt x="4684174" y="387251"/>
                    <a:pt x="4686133" y="395998"/>
                    <a:pt x="4689982" y="404349"/>
                  </a:cubicBezTo>
                  <a:cubicBezTo>
                    <a:pt x="4700829" y="427791"/>
                    <a:pt x="4695720" y="450417"/>
                    <a:pt x="4685877" y="472017"/>
                  </a:cubicBezTo>
                  <a:cubicBezTo>
                    <a:pt x="4671438" y="503763"/>
                    <a:pt x="4692012" y="543043"/>
                    <a:pt x="4726650" y="547685"/>
                  </a:cubicBezTo>
                  <a:cubicBezTo>
                    <a:pt x="4729496" y="548058"/>
                    <a:pt x="4732715" y="548805"/>
                    <a:pt x="4734161" y="545586"/>
                  </a:cubicBezTo>
                  <a:cubicBezTo>
                    <a:pt x="4736027" y="541434"/>
                    <a:pt x="4732178" y="539545"/>
                    <a:pt x="4729636" y="538285"/>
                  </a:cubicBezTo>
                  <a:cubicBezTo>
                    <a:pt x="4724924" y="535976"/>
                    <a:pt x="4719723" y="534646"/>
                    <a:pt x="4716574" y="529934"/>
                  </a:cubicBezTo>
                  <a:cubicBezTo>
                    <a:pt x="4714964" y="527509"/>
                    <a:pt x="4713238" y="524756"/>
                    <a:pt x="4715034" y="522120"/>
                  </a:cubicBezTo>
                  <a:cubicBezTo>
                    <a:pt x="4719816" y="515146"/>
                    <a:pt x="4734068" y="534623"/>
                    <a:pt x="4752728" y="531217"/>
                  </a:cubicBezTo>
                  <a:cubicBezTo>
                    <a:pt x="4758094" y="530238"/>
                    <a:pt x="4763855" y="532733"/>
                    <a:pt x="4767470" y="526319"/>
                  </a:cubicBezTo>
                  <a:cubicBezTo>
                    <a:pt x="4771226" y="519671"/>
                    <a:pt x="4771669" y="512977"/>
                    <a:pt x="4767027" y="506982"/>
                  </a:cubicBezTo>
                  <a:cubicBezTo>
                    <a:pt x="4758467" y="495949"/>
                    <a:pt x="4749813" y="451560"/>
                    <a:pt x="4760356" y="403975"/>
                  </a:cubicBezTo>
                  <a:cubicBezTo>
                    <a:pt x="4769710" y="361779"/>
                    <a:pt x="4776311" y="335165"/>
                    <a:pt x="4745194" y="322755"/>
                  </a:cubicBezTo>
                  <a:cubicBezTo>
                    <a:pt x="4739876" y="320609"/>
                    <a:pt x="4734814" y="323712"/>
                    <a:pt x="4729636" y="322522"/>
                  </a:cubicBezTo>
                  <a:close/>
                  <a:moveTo>
                    <a:pt x="4193098" y="1739140"/>
                  </a:moveTo>
                  <a:cubicBezTo>
                    <a:pt x="4192328" y="1738230"/>
                    <a:pt x="4191535" y="1737344"/>
                    <a:pt x="4190742" y="1736434"/>
                  </a:cubicBezTo>
                  <a:cubicBezTo>
                    <a:pt x="4183231" y="1743408"/>
                    <a:pt x="4173294" y="1746394"/>
                    <a:pt x="4166226" y="1754558"/>
                  </a:cubicBezTo>
                  <a:cubicBezTo>
                    <a:pt x="4160535" y="1761136"/>
                    <a:pt x="4149875" y="1769813"/>
                    <a:pt x="4144137" y="1764658"/>
                  </a:cubicBezTo>
                  <a:cubicBezTo>
                    <a:pt x="4134037" y="1755584"/>
                    <a:pt x="4126200" y="1762512"/>
                    <a:pt x="4123074" y="1766827"/>
                  </a:cubicBezTo>
                  <a:cubicBezTo>
                    <a:pt x="4113814" y="1779703"/>
                    <a:pt x="4100775" y="1784555"/>
                    <a:pt x="4087292" y="1789920"/>
                  </a:cubicBezTo>
                  <a:cubicBezTo>
                    <a:pt x="4080971" y="1792416"/>
                    <a:pt x="4075046" y="1796777"/>
                    <a:pt x="4072667" y="1785908"/>
                  </a:cubicBezTo>
                  <a:cubicBezTo>
                    <a:pt x="4072060" y="1783179"/>
                    <a:pt x="4069891" y="1783085"/>
                    <a:pt x="4068095" y="1784671"/>
                  </a:cubicBezTo>
                  <a:cubicBezTo>
                    <a:pt x="4064783" y="1787564"/>
                    <a:pt x="4060584" y="1788893"/>
                    <a:pt x="4057575" y="1792626"/>
                  </a:cubicBezTo>
                  <a:cubicBezTo>
                    <a:pt x="4049271" y="1802959"/>
                    <a:pt x="4039451" y="1810283"/>
                    <a:pt x="4025176" y="1803215"/>
                  </a:cubicBezTo>
                  <a:cubicBezTo>
                    <a:pt x="4021117" y="1801209"/>
                    <a:pt x="3989231" y="1806178"/>
                    <a:pt x="3968494" y="1821036"/>
                  </a:cubicBezTo>
                  <a:cubicBezTo>
                    <a:pt x="3964506" y="1823905"/>
                    <a:pt x="3959654" y="1825561"/>
                    <a:pt x="3955969" y="1823252"/>
                  </a:cubicBezTo>
                  <a:cubicBezTo>
                    <a:pt x="3940387" y="1813525"/>
                    <a:pt x="3922752" y="1821340"/>
                    <a:pt x="3906565" y="1816674"/>
                  </a:cubicBezTo>
                  <a:cubicBezTo>
                    <a:pt x="3898167" y="1814248"/>
                    <a:pt x="3889513" y="1816581"/>
                    <a:pt x="3882259" y="1821619"/>
                  </a:cubicBezTo>
                  <a:cubicBezTo>
                    <a:pt x="3878877" y="1823975"/>
                    <a:pt x="3870760" y="1822412"/>
                    <a:pt x="3873069" y="1829993"/>
                  </a:cubicBezTo>
                  <a:cubicBezTo>
                    <a:pt x="3875331" y="1837411"/>
                    <a:pt x="3875192" y="1847977"/>
                    <a:pt x="3884662" y="1849750"/>
                  </a:cubicBezTo>
                  <a:cubicBezTo>
                    <a:pt x="3899030" y="1852456"/>
                    <a:pt x="3913959" y="1851896"/>
                    <a:pt x="3926765" y="1843476"/>
                  </a:cubicBezTo>
                  <a:cubicBezTo>
                    <a:pt x="3933179" y="1839254"/>
                    <a:pt x="3937681" y="1838927"/>
                    <a:pt x="3943979" y="1843452"/>
                  </a:cubicBezTo>
                  <a:cubicBezTo>
                    <a:pt x="3956948" y="1852806"/>
                    <a:pt x="3973369" y="1848024"/>
                    <a:pt x="3979574" y="1833725"/>
                  </a:cubicBezTo>
                  <a:cubicBezTo>
                    <a:pt x="3981067" y="1830273"/>
                    <a:pt x="3982816" y="1826075"/>
                    <a:pt x="3986875" y="1826634"/>
                  </a:cubicBezTo>
                  <a:cubicBezTo>
                    <a:pt x="3996439" y="1827941"/>
                    <a:pt x="4003903" y="1822203"/>
                    <a:pt x="4012417" y="1820197"/>
                  </a:cubicBezTo>
                  <a:cubicBezTo>
                    <a:pt x="4015566" y="1819450"/>
                    <a:pt x="4019344" y="1817024"/>
                    <a:pt x="4021467" y="1819847"/>
                  </a:cubicBezTo>
                  <a:cubicBezTo>
                    <a:pt x="4024126" y="1823439"/>
                    <a:pt x="4020137" y="1825351"/>
                    <a:pt x="4017455" y="1827124"/>
                  </a:cubicBezTo>
                  <a:cubicBezTo>
                    <a:pt x="4009594" y="1832303"/>
                    <a:pt x="4029841" y="1833049"/>
                    <a:pt x="4015309" y="1842403"/>
                  </a:cubicBezTo>
                  <a:cubicBezTo>
                    <a:pt x="3963153" y="1875945"/>
                    <a:pt x="3964506" y="1863023"/>
                    <a:pt x="3953099" y="1878044"/>
                  </a:cubicBezTo>
                  <a:cubicBezTo>
                    <a:pt x="3972973" y="1880470"/>
                    <a:pt x="3990327" y="1873612"/>
                    <a:pt x="4006818" y="1865915"/>
                  </a:cubicBezTo>
                  <a:cubicBezTo>
                    <a:pt x="4038472" y="1851150"/>
                    <a:pt x="4082767" y="1826075"/>
                    <a:pt x="4088179" y="1829620"/>
                  </a:cubicBezTo>
                  <a:cubicBezTo>
                    <a:pt x="4087106" y="1834612"/>
                    <a:pt x="4080481" y="1838157"/>
                    <a:pt x="4083957" y="1845038"/>
                  </a:cubicBezTo>
                  <a:cubicBezTo>
                    <a:pt x="4086103" y="1844105"/>
                    <a:pt x="4088202" y="1843685"/>
                    <a:pt x="4089695" y="1842496"/>
                  </a:cubicBezTo>
                  <a:cubicBezTo>
                    <a:pt x="4109312" y="1826914"/>
                    <a:pt x="4150318" y="1809910"/>
                    <a:pt x="4166763" y="1798550"/>
                  </a:cubicBezTo>
                  <a:cubicBezTo>
                    <a:pt x="4182531" y="1787634"/>
                    <a:pt x="4190649" y="1770466"/>
                    <a:pt x="4204761" y="1758477"/>
                  </a:cubicBezTo>
                  <a:cubicBezTo>
                    <a:pt x="4210312" y="1753788"/>
                    <a:pt x="4212855" y="1741472"/>
                    <a:pt x="4209169" y="1738183"/>
                  </a:cubicBezTo>
                  <a:cubicBezTo>
                    <a:pt x="4204481" y="1734031"/>
                    <a:pt x="4202825" y="1740982"/>
                    <a:pt x="4195477" y="1749310"/>
                  </a:cubicBezTo>
                  <a:cubicBezTo>
                    <a:pt x="4193494" y="1751572"/>
                    <a:pt x="4191255" y="1753578"/>
                    <a:pt x="4188316" y="1751106"/>
                  </a:cubicBezTo>
                  <a:cubicBezTo>
                    <a:pt x="4185773" y="1748983"/>
                    <a:pt x="4187546" y="1746674"/>
                    <a:pt x="4188852" y="1744691"/>
                  </a:cubicBezTo>
                  <a:cubicBezTo>
                    <a:pt x="4190159" y="1742779"/>
                    <a:pt x="4191675" y="1740982"/>
                    <a:pt x="4193098" y="1739140"/>
                  </a:cubicBezTo>
                  <a:close/>
                  <a:moveTo>
                    <a:pt x="2041323" y="440900"/>
                  </a:moveTo>
                  <a:cubicBezTo>
                    <a:pt x="2027305" y="441483"/>
                    <a:pt x="2016411" y="450440"/>
                    <a:pt x="2003279" y="450604"/>
                  </a:cubicBezTo>
                  <a:cubicBezTo>
                    <a:pt x="2000457" y="450650"/>
                    <a:pt x="1997098" y="454966"/>
                    <a:pt x="1994975" y="450230"/>
                  </a:cubicBezTo>
                  <a:cubicBezTo>
                    <a:pt x="1993202" y="446218"/>
                    <a:pt x="1994275" y="440690"/>
                    <a:pt x="1997961" y="439431"/>
                  </a:cubicBezTo>
                  <a:cubicBezTo>
                    <a:pt x="2009647" y="435489"/>
                    <a:pt x="2019840" y="426415"/>
                    <a:pt x="2032693" y="426998"/>
                  </a:cubicBezTo>
                  <a:cubicBezTo>
                    <a:pt x="2051144" y="427814"/>
                    <a:pt x="2065629" y="412793"/>
                    <a:pt x="2063856" y="407988"/>
                  </a:cubicBezTo>
                  <a:cubicBezTo>
                    <a:pt x="2062270" y="403672"/>
                    <a:pt x="2059354" y="406495"/>
                    <a:pt x="2056812" y="407008"/>
                  </a:cubicBezTo>
                  <a:cubicBezTo>
                    <a:pt x="2051004" y="408221"/>
                    <a:pt x="2045639" y="406798"/>
                    <a:pt x="2043913" y="400896"/>
                  </a:cubicBezTo>
                  <a:cubicBezTo>
                    <a:pt x="2042070" y="394599"/>
                    <a:pt x="2047085" y="391660"/>
                    <a:pt x="2052077" y="389234"/>
                  </a:cubicBezTo>
                  <a:cubicBezTo>
                    <a:pt x="2059074" y="385828"/>
                    <a:pt x="2066329" y="387554"/>
                    <a:pt x="2073583" y="387624"/>
                  </a:cubicBezTo>
                  <a:cubicBezTo>
                    <a:pt x="2083076" y="387694"/>
                    <a:pt x="2099265" y="368240"/>
                    <a:pt x="2077408" y="367098"/>
                  </a:cubicBezTo>
                  <a:cubicBezTo>
                    <a:pt x="2073536" y="366888"/>
                    <a:pt x="2068078" y="369080"/>
                    <a:pt x="2067262" y="363622"/>
                  </a:cubicBezTo>
                  <a:cubicBezTo>
                    <a:pt x="2066329" y="357417"/>
                    <a:pt x="2072510" y="357627"/>
                    <a:pt x="2076662" y="356624"/>
                  </a:cubicBezTo>
                  <a:cubicBezTo>
                    <a:pt x="2100641" y="350840"/>
                    <a:pt x="2081654" y="361173"/>
                    <a:pt x="2106566" y="345615"/>
                  </a:cubicBezTo>
                  <a:cubicBezTo>
                    <a:pt x="2110881" y="342909"/>
                    <a:pt x="2111721" y="334581"/>
                    <a:pt x="2102810" y="334138"/>
                  </a:cubicBezTo>
                  <a:cubicBezTo>
                    <a:pt x="2094343" y="333718"/>
                    <a:pt x="2085736" y="331969"/>
                    <a:pt x="2079134" y="339830"/>
                  </a:cubicBezTo>
                  <a:cubicBezTo>
                    <a:pt x="2076265" y="343259"/>
                    <a:pt x="2071530" y="344215"/>
                    <a:pt x="2067985" y="341882"/>
                  </a:cubicBezTo>
                  <a:cubicBezTo>
                    <a:pt x="2051330" y="330919"/>
                    <a:pt x="2042093" y="351936"/>
                    <a:pt x="2021450" y="354688"/>
                  </a:cubicBezTo>
                  <a:cubicBezTo>
                    <a:pt x="2017065" y="355271"/>
                    <a:pt x="2011840" y="356158"/>
                    <a:pt x="2010044" y="350630"/>
                  </a:cubicBezTo>
                  <a:cubicBezTo>
                    <a:pt x="2008504" y="345824"/>
                    <a:pt x="2013309" y="343142"/>
                    <a:pt x="2016225" y="341229"/>
                  </a:cubicBezTo>
                  <a:cubicBezTo>
                    <a:pt x="2020447" y="338500"/>
                    <a:pt x="2025672" y="336681"/>
                    <a:pt x="2030687" y="335934"/>
                  </a:cubicBezTo>
                  <a:cubicBezTo>
                    <a:pt x="2041953" y="334255"/>
                    <a:pt x="2049091" y="322709"/>
                    <a:pt x="2059447" y="322219"/>
                  </a:cubicBezTo>
                  <a:cubicBezTo>
                    <a:pt x="2072417" y="321612"/>
                    <a:pt x="2084826" y="316877"/>
                    <a:pt x="2097608" y="317740"/>
                  </a:cubicBezTo>
                  <a:cubicBezTo>
                    <a:pt x="2108105" y="318463"/>
                    <a:pt x="2114683" y="311442"/>
                    <a:pt x="2122987" y="307804"/>
                  </a:cubicBezTo>
                  <a:cubicBezTo>
                    <a:pt x="2128772" y="305261"/>
                    <a:pt x="2125039" y="297027"/>
                    <a:pt x="2121657" y="298053"/>
                  </a:cubicBezTo>
                  <a:cubicBezTo>
                    <a:pt x="2113540" y="300503"/>
                    <a:pt x="2106076" y="295138"/>
                    <a:pt x="2096885" y="298637"/>
                  </a:cubicBezTo>
                  <a:cubicBezTo>
                    <a:pt x="2080884" y="304725"/>
                    <a:pt x="2063320" y="306684"/>
                    <a:pt x="2046385" y="310323"/>
                  </a:cubicBezTo>
                  <a:cubicBezTo>
                    <a:pt x="2040437" y="311606"/>
                    <a:pt x="2038548" y="307570"/>
                    <a:pt x="2040624" y="303768"/>
                  </a:cubicBezTo>
                  <a:cubicBezTo>
                    <a:pt x="2043819" y="297913"/>
                    <a:pt x="2066189" y="287534"/>
                    <a:pt x="2071624" y="290379"/>
                  </a:cubicBezTo>
                  <a:cubicBezTo>
                    <a:pt x="2079274" y="294368"/>
                    <a:pt x="2085549" y="292665"/>
                    <a:pt x="2092220" y="288863"/>
                  </a:cubicBezTo>
                  <a:cubicBezTo>
                    <a:pt x="2110344" y="278530"/>
                    <a:pt x="2129984" y="297704"/>
                    <a:pt x="2139385" y="262692"/>
                  </a:cubicBezTo>
                  <a:cubicBezTo>
                    <a:pt x="2132737" y="265864"/>
                    <a:pt x="2126276" y="268127"/>
                    <a:pt x="2119465" y="264418"/>
                  </a:cubicBezTo>
                  <a:cubicBezTo>
                    <a:pt x="2116572" y="262855"/>
                    <a:pt x="2114100" y="264581"/>
                    <a:pt x="2111464" y="265701"/>
                  </a:cubicBezTo>
                  <a:cubicBezTo>
                    <a:pt x="2102950" y="269316"/>
                    <a:pt x="2094273" y="272582"/>
                    <a:pt x="2085805" y="276291"/>
                  </a:cubicBezTo>
                  <a:cubicBezTo>
                    <a:pt x="2073723" y="281609"/>
                    <a:pt x="2066025" y="271509"/>
                    <a:pt x="2077945" y="262108"/>
                  </a:cubicBezTo>
                  <a:cubicBezTo>
                    <a:pt x="2107872" y="238503"/>
                    <a:pt x="2135676" y="251659"/>
                    <a:pt x="2158115" y="235890"/>
                  </a:cubicBezTo>
                  <a:cubicBezTo>
                    <a:pt x="2160495" y="234234"/>
                    <a:pt x="2165323" y="234841"/>
                    <a:pt x="2164203" y="229942"/>
                  </a:cubicBezTo>
                  <a:cubicBezTo>
                    <a:pt x="2163317" y="226094"/>
                    <a:pt x="2160635" y="223621"/>
                    <a:pt x="2156623" y="222991"/>
                  </a:cubicBezTo>
                  <a:cubicBezTo>
                    <a:pt x="2124830" y="218070"/>
                    <a:pt x="2126812" y="234234"/>
                    <a:pt x="2104303" y="236637"/>
                  </a:cubicBezTo>
                  <a:cubicBezTo>
                    <a:pt x="2045032" y="242935"/>
                    <a:pt x="2043726" y="302812"/>
                    <a:pt x="2001530" y="342629"/>
                  </a:cubicBezTo>
                  <a:cubicBezTo>
                    <a:pt x="1986998" y="356344"/>
                    <a:pt x="1998241" y="367354"/>
                    <a:pt x="1984992" y="377897"/>
                  </a:cubicBezTo>
                  <a:cubicBezTo>
                    <a:pt x="1974892" y="385921"/>
                    <a:pt x="1973982" y="396931"/>
                    <a:pt x="1973935" y="408571"/>
                  </a:cubicBezTo>
                  <a:cubicBezTo>
                    <a:pt x="1973912" y="413656"/>
                    <a:pt x="1975312" y="415242"/>
                    <a:pt x="1980630" y="415965"/>
                  </a:cubicBezTo>
                  <a:cubicBezTo>
                    <a:pt x="2010930" y="420140"/>
                    <a:pt x="1976851" y="440550"/>
                    <a:pt x="1987861" y="449414"/>
                  </a:cubicBezTo>
                  <a:cubicBezTo>
                    <a:pt x="1993062" y="453613"/>
                    <a:pt x="1991056" y="454079"/>
                    <a:pt x="1984129" y="472390"/>
                  </a:cubicBezTo>
                  <a:cubicBezTo>
                    <a:pt x="1991220" y="474233"/>
                    <a:pt x="1995069" y="469497"/>
                    <a:pt x="1999967" y="468168"/>
                  </a:cubicBezTo>
                  <a:cubicBezTo>
                    <a:pt x="2005378" y="466675"/>
                    <a:pt x="2011117" y="466348"/>
                    <a:pt x="2016715" y="465509"/>
                  </a:cubicBezTo>
                  <a:cubicBezTo>
                    <a:pt x="2035772" y="462733"/>
                    <a:pt x="2037195" y="461357"/>
                    <a:pt x="2041323" y="440900"/>
                  </a:cubicBezTo>
                  <a:close/>
                  <a:moveTo>
                    <a:pt x="489673" y="1161315"/>
                  </a:moveTo>
                  <a:cubicBezTo>
                    <a:pt x="481976" y="1160965"/>
                    <a:pt x="475864" y="1163927"/>
                    <a:pt x="470150" y="1160522"/>
                  </a:cubicBezTo>
                  <a:cubicBezTo>
                    <a:pt x="459886" y="1154411"/>
                    <a:pt x="471759" y="1149792"/>
                    <a:pt x="471479" y="1144194"/>
                  </a:cubicBezTo>
                  <a:cubicBezTo>
                    <a:pt x="471269" y="1140322"/>
                    <a:pt x="473555" y="1136380"/>
                    <a:pt x="469916" y="1132951"/>
                  </a:cubicBezTo>
                  <a:cubicBezTo>
                    <a:pt x="465858" y="1129125"/>
                    <a:pt x="463478" y="1132508"/>
                    <a:pt x="460819" y="1134887"/>
                  </a:cubicBezTo>
                  <a:cubicBezTo>
                    <a:pt x="457390" y="1137943"/>
                    <a:pt x="452352" y="1136566"/>
                    <a:pt x="453192" y="1126536"/>
                  </a:cubicBezTo>
                  <a:cubicBezTo>
                    <a:pt x="454241" y="1114407"/>
                    <a:pt x="467234" y="1131948"/>
                    <a:pt x="465951" y="1114174"/>
                  </a:cubicBezTo>
                  <a:cubicBezTo>
                    <a:pt x="464271" y="1091105"/>
                    <a:pt x="430239" y="1110115"/>
                    <a:pt x="445471" y="1081821"/>
                  </a:cubicBezTo>
                  <a:cubicBezTo>
                    <a:pt x="448410" y="1076339"/>
                    <a:pt x="453985" y="1070578"/>
                    <a:pt x="448970" y="1064210"/>
                  </a:cubicBezTo>
                  <a:cubicBezTo>
                    <a:pt x="443372" y="1057119"/>
                    <a:pt x="452702" y="1044780"/>
                    <a:pt x="439966" y="1040348"/>
                  </a:cubicBezTo>
                  <a:cubicBezTo>
                    <a:pt x="438846" y="1039951"/>
                    <a:pt x="441622" y="1035613"/>
                    <a:pt x="443302" y="1033280"/>
                  </a:cubicBezTo>
                  <a:cubicBezTo>
                    <a:pt x="448270" y="1026446"/>
                    <a:pt x="455688" y="1023996"/>
                    <a:pt x="463432" y="1022434"/>
                  </a:cubicBezTo>
                  <a:cubicBezTo>
                    <a:pt x="462219" y="1018562"/>
                    <a:pt x="459910" y="1017955"/>
                    <a:pt x="457390" y="1017932"/>
                  </a:cubicBezTo>
                  <a:cubicBezTo>
                    <a:pt x="448293" y="1017815"/>
                    <a:pt x="443768" y="1014223"/>
                    <a:pt x="445681" y="1004310"/>
                  </a:cubicBezTo>
                  <a:cubicBezTo>
                    <a:pt x="446334" y="1000904"/>
                    <a:pt x="445051" y="997125"/>
                    <a:pt x="444725" y="993510"/>
                  </a:cubicBezTo>
                  <a:cubicBezTo>
                    <a:pt x="444258" y="988401"/>
                    <a:pt x="445004" y="983713"/>
                    <a:pt x="450066" y="980960"/>
                  </a:cubicBezTo>
                  <a:cubicBezTo>
                    <a:pt x="464715" y="973006"/>
                    <a:pt x="465928" y="958848"/>
                    <a:pt x="454032" y="940210"/>
                  </a:cubicBezTo>
                  <a:cubicBezTo>
                    <a:pt x="453798" y="943989"/>
                    <a:pt x="452819" y="947395"/>
                    <a:pt x="453565" y="950380"/>
                  </a:cubicBezTo>
                  <a:cubicBezTo>
                    <a:pt x="459513" y="974383"/>
                    <a:pt x="436840" y="977252"/>
                    <a:pt x="433015" y="1005756"/>
                  </a:cubicBezTo>
                  <a:cubicBezTo>
                    <a:pt x="431359" y="1018048"/>
                    <a:pt x="430916" y="1030528"/>
                    <a:pt x="429143" y="1042960"/>
                  </a:cubicBezTo>
                  <a:cubicBezTo>
                    <a:pt x="427837" y="1052081"/>
                    <a:pt x="424151" y="1060478"/>
                    <a:pt x="423848" y="1070065"/>
                  </a:cubicBezTo>
                  <a:cubicBezTo>
                    <a:pt x="421422" y="1143401"/>
                    <a:pt x="414098" y="1115153"/>
                    <a:pt x="406960" y="1190402"/>
                  </a:cubicBezTo>
                  <a:cubicBezTo>
                    <a:pt x="404371" y="1217623"/>
                    <a:pt x="402575" y="1244798"/>
                    <a:pt x="395554" y="1271319"/>
                  </a:cubicBezTo>
                  <a:cubicBezTo>
                    <a:pt x="394831" y="1274025"/>
                    <a:pt x="392778" y="1277804"/>
                    <a:pt x="395741" y="1279086"/>
                  </a:cubicBezTo>
                  <a:cubicBezTo>
                    <a:pt x="409386" y="1285035"/>
                    <a:pt x="399962" y="1291356"/>
                    <a:pt x="397677" y="1298960"/>
                  </a:cubicBezTo>
                  <a:cubicBezTo>
                    <a:pt x="395810" y="1305165"/>
                    <a:pt x="391099" y="1315335"/>
                    <a:pt x="399823" y="1319580"/>
                  </a:cubicBezTo>
                  <a:cubicBezTo>
                    <a:pt x="423242" y="1330963"/>
                    <a:pt x="396930" y="1342463"/>
                    <a:pt x="393688" y="1350440"/>
                  </a:cubicBezTo>
                  <a:cubicBezTo>
                    <a:pt x="398120" y="1352819"/>
                    <a:pt x="401945" y="1349483"/>
                    <a:pt x="404954" y="1350393"/>
                  </a:cubicBezTo>
                  <a:cubicBezTo>
                    <a:pt x="416617" y="1353915"/>
                    <a:pt x="419393" y="1345915"/>
                    <a:pt x="422705" y="1338007"/>
                  </a:cubicBezTo>
                  <a:cubicBezTo>
                    <a:pt x="430449" y="1319440"/>
                    <a:pt x="439033" y="1301153"/>
                    <a:pt x="445751" y="1282212"/>
                  </a:cubicBezTo>
                  <a:cubicBezTo>
                    <a:pt x="454941" y="1256274"/>
                    <a:pt x="431242" y="1269453"/>
                    <a:pt x="431849" y="1256694"/>
                  </a:cubicBezTo>
                  <a:cubicBezTo>
                    <a:pt x="432012" y="1253522"/>
                    <a:pt x="431802" y="1250536"/>
                    <a:pt x="435254" y="1248273"/>
                  </a:cubicBezTo>
                  <a:cubicBezTo>
                    <a:pt x="441482" y="1244145"/>
                    <a:pt x="444048" y="1251352"/>
                    <a:pt x="447780" y="1252635"/>
                  </a:cubicBezTo>
                  <a:cubicBezTo>
                    <a:pt x="456644" y="1238616"/>
                    <a:pt x="451302" y="1218253"/>
                    <a:pt x="470406" y="1210649"/>
                  </a:cubicBezTo>
                  <a:cubicBezTo>
                    <a:pt x="471083" y="1210369"/>
                    <a:pt x="470896" y="1207663"/>
                    <a:pt x="470966" y="1206100"/>
                  </a:cubicBezTo>
                  <a:cubicBezTo>
                    <a:pt x="471316" y="1197540"/>
                    <a:pt x="471013" y="1188653"/>
                    <a:pt x="482745" y="1186997"/>
                  </a:cubicBezTo>
                  <a:cubicBezTo>
                    <a:pt x="485311" y="1186623"/>
                    <a:pt x="485451" y="1183988"/>
                    <a:pt x="485008" y="1182145"/>
                  </a:cubicBezTo>
                  <a:cubicBezTo>
                    <a:pt x="483189" y="1174961"/>
                    <a:pt x="487014" y="1168919"/>
                    <a:pt x="489673" y="1161315"/>
                  </a:cubicBezTo>
                  <a:close/>
                  <a:moveTo>
                    <a:pt x="4296337" y="1070018"/>
                  </a:moveTo>
                  <a:cubicBezTo>
                    <a:pt x="4319197" y="1034750"/>
                    <a:pt x="4352926" y="1034050"/>
                    <a:pt x="4352622" y="1005173"/>
                  </a:cubicBezTo>
                  <a:cubicBezTo>
                    <a:pt x="4352483" y="991504"/>
                    <a:pt x="4365008" y="1002187"/>
                    <a:pt x="4366594" y="992553"/>
                  </a:cubicBezTo>
                  <a:cubicBezTo>
                    <a:pt x="4367901" y="984623"/>
                    <a:pt x="4346045" y="988005"/>
                    <a:pt x="4352576" y="969298"/>
                  </a:cubicBezTo>
                  <a:cubicBezTo>
                    <a:pt x="4354185" y="964679"/>
                    <a:pt x="4352576" y="957355"/>
                    <a:pt x="4344458" y="957168"/>
                  </a:cubicBezTo>
                  <a:cubicBezTo>
                    <a:pt x="4338907" y="957052"/>
                    <a:pt x="4333309" y="957052"/>
                    <a:pt x="4332329" y="950124"/>
                  </a:cubicBezTo>
                  <a:cubicBezTo>
                    <a:pt x="4329273" y="928921"/>
                    <a:pt x="4346231" y="936618"/>
                    <a:pt x="4358990" y="914436"/>
                  </a:cubicBezTo>
                  <a:cubicBezTo>
                    <a:pt x="4366664" y="901093"/>
                    <a:pt x="4339374" y="903916"/>
                    <a:pt x="4334055" y="913083"/>
                  </a:cubicBezTo>
                  <a:cubicBezTo>
                    <a:pt x="4327734" y="923999"/>
                    <a:pt x="4322789" y="943546"/>
                    <a:pt x="4305668" y="935312"/>
                  </a:cubicBezTo>
                  <a:cubicBezTo>
                    <a:pt x="4300839" y="932979"/>
                    <a:pt x="4300909" y="925002"/>
                    <a:pt x="4303895" y="922343"/>
                  </a:cubicBezTo>
                  <a:cubicBezTo>
                    <a:pt x="4313389" y="913899"/>
                    <a:pt x="4318334" y="899530"/>
                    <a:pt x="4331886" y="896731"/>
                  </a:cubicBezTo>
                  <a:cubicBezTo>
                    <a:pt x="4346978" y="893629"/>
                    <a:pt x="4349123" y="881010"/>
                    <a:pt x="4354675" y="870583"/>
                  </a:cubicBezTo>
                  <a:cubicBezTo>
                    <a:pt x="4356984" y="866268"/>
                    <a:pt x="4355025" y="864472"/>
                    <a:pt x="4350803" y="864658"/>
                  </a:cubicBezTo>
                  <a:cubicBezTo>
                    <a:pt x="4336971" y="865312"/>
                    <a:pt x="4342989" y="865335"/>
                    <a:pt x="4315511" y="883995"/>
                  </a:cubicBezTo>
                  <a:cubicBezTo>
                    <a:pt x="4312362" y="886141"/>
                    <a:pt x="4308420" y="889850"/>
                    <a:pt x="4304828" y="886001"/>
                  </a:cubicBezTo>
                  <a:cubicBezTo>
                    <a:pt x="4301539" y="882503"/>
                    <a:pt x="4304221" y="878327"/>
                    <a:pt x="4306671" y="875015"/>
                  </a:cubicBezTo>
                  <a:cubicBezTo>
                    <a:pt x="4325915" y="848867"/>
                    <a:pt x="4336807" y="856751"/>
                    <a:pt x="4348307" y="845695"/>
                  </a:cubicBezTo>
                  <a:cubicBezTo>
                    <a:pt x="4353182" y="841006"/>
                    <a:pt x="4355352" y="829600"/>
                    <a:pt x="4341076" y="834265"/>
                  </a:cubicBezTo>
                  <a:cubicBezTo>
                    <a:pt x="4336038" y="835921"/>
                    <a:pt x="4332259" y="839210"/>
                    <a:pt x="4328014" y="842079"/>
                  </a:cubicBezTo>
                  <a:cubicBezTo>
                    <a:pt x="4321949" y="846184"/>
                    <a:pt x="4323162" y="855212"/>
                    <a:pt x="4317471" y="857054"/>
                  </a:cubicBezTo>
                  <a:cubicBezTo>
                    <a:pt x="4307161" y="860390"/>
                    <a:pt x="4301586" y="869300"/>
                    <a:pt x="4299533" y="876811"/>
                  </a:cubicBezTo>
                  <a:cubicBezTo>
                    <a:pt x="4291836" y="905152"/>
                    <a:pt x="4268650" y="918984"/>
                    <a:pt x="4248357" y="935499"/>
                  </a:cubicBezTo>
                  <a:cubicBezTo>
                    <a:pt x="4244158" y="938904"/>
                    <a:pt x="4237417" y="946742"/>
                    <a:pt x="4231632" y="940467"/>
                  </a:cubicBezTo>
                  <a:cubicBezTo>
                    <a:pt x="4225054" y="933329"/>
                    <a:pt x="4235154" y="928874"/>
                    <a:pt x="4238210" y="923439"/>
                  </a:cubicBezTo>
                  <a:cubicBezTo>
                    <a:pt x="4240589" y="919241"/>
                    <a:pt x="4247937" y="915182"/>
                    <a:pt x="4243271" y="910797"/>
                  </a:cubicBezTo>
                  <a:cubicBezTo>
                    <a:pt x="4239073" y="906878"/>
                    <a:pt x="4232705" y="912126"/>
                    <a:pt x="4227946" y="914972"/>
                  </a:cubicBezTo>
                  <a:cubicBezTo>
                    <a:pt x="4227946" y="914972"/>
                    <a:pt x="4221695" y="925282"/>
                    <a:pt x="4214301" y="931533"/>
                  </a:cubicBezTo>
                  <a:cubicBezTo>
                    <a:pt x="4210172" y="935032"/>
                    <a:pt x="4200422" y="932956"/>
                    <a:pt x="4205600" y="923859"/>
                  </a:cubicBezTo>
                  <a:cubicBezTo>
                    <a:pt x="4216727" y="904289"/>
                    <a:pt x="4233894" y="900720"/>
                    <a:pt x="4230186" y="882643"/>
                  </a:cubicBezTo>
                  <a:cubicBezTo>
                    <a:pt x="4229719" y="880310"/>
                    <a:pt x="4238839" y="872543"/>
                    <a:pt x="4234128" y="868904"/>
                  </a:cubicBezTo>
                  <a:cubicBezTo>
                    <a:pt x="4228133" y="864309"/>
                    <a:pt x="4218243" y="874828"/>
                    <a:pt x="4213531" y="883926"/>
                  </a:cubicBezTo>
                  <a:cubicBezTo>
                    <a:pt x="4186287" y="936572"/>
                    <a:pt x="4200749" y="928758"/>
                    <a:pt x="4198463" y="949028"/>
                  </a:cubicBezTo>
                  <a:cubicBezTo>
                    <a:pt x="4197996" y="953063"/>
                    <a:pt x="4216027" y="947185"/>
                    <a:pt x="4208983" y="964936"/>
                  </a:cubicBezTo>
                  <a:cubicBezTo>
                    <a:pt x="4207770" y="967968"/>
                    <a:pt x="4204364" y="972517"/>
                    <a:pt x="4208819" y="974546"/>
                  </a:cubicBezTo>
                  <a:cubicBezTo>
                    <a:pt x="4213111" y="976505"/>
                    <a:pt x="4216564" y="972027"/>
                    <a:pt x="4217870" y="968458"/>
                  </a:cubicBezTo>
                  <a:cubicBezTo>
                    <a:pt x="4221275" y="959244"/>
                    <a:pt x="4231655" y="948701"/>
                    <a:pt x="4236320" y="953133"/>
                  </a:cubicBezTo>
                  <a:cubicBezTo>
                    <a:pt x="4242665" y="959151"/>
                    <a:pt x="4227387" y="966522"/>
                    <a:pt x="4229136" y="977205"/>
                  </a:cubicBezTo>
                  <a:cubicBezTo>
                    <a:pt x="4229579" y="979887"/>
                    <a:pt x="4228880" y="983386"/>
                    <a:pt x="4231749" y="984833"/>
                  </a:cubicBezTo>
                  <a:cubicBezTo>
                    <a:pt x="4234874" y="986419"/>
                    <a:pt x="4236880" y="983316"/>
                    <a:pt x="4238956" y="981637"/>
                  </a:cubicBezTo>
                  <a:cubicBezTo>
                    <a:pt x="4247423" y="974756"/>
                    <a:pt x="4255657" y="964446"/>
                    <a:pt x="4260789" y="970301"/>
                  </a:cubicBezTo>
                  <a:cubicBezTo>
                    <a:pt x="4267577" y="978045"/>
                    <a:pt x="4257220" y="985579"/>
                    <a:pt x="4255331" y="987912"/>
                  </a:cubicBezTo>
                  <a:cubicBezTo>
                    <a:pt x="4247890" y="997102"/>
                    <a:pt x="4243738" y="1007109"/>
                    <a:pt x="4246934" y="1021524"/>
                  </a:cubicBezTo>
                  <a:cubicBezTo>
                    <a:pt x="4254724" y="1013407"/>
                    <a:pt x="4257920" y="1005779"/>
                    <a:pt x="4260929" y="997872"/>
                  </a:cubicBezTo>
                  <a:cubicBezTo>
                    <a:pt x="4267880" y="979561"/>
                    <a:pt x="4280499" y="963933"/>
                    <a:pt x="4286097" y="944922"/>
                  </a:cubicBezTo>
                  <a:cubicBezTo>
                    <a:pt x="4286774" y="942590"/>
                    <a:pt x="4295848" y="934262"/>
                    <a:pt x="4305294" y="939487"/>
                  </a:cubicBezTo>
                  <a:cubicBezTo>
                    <a:pt x="4310706" y="942473"/>
                    <a:pt x="4306647" y="947441"/>
                    <a:pt x="4305434" y="951360"/>
                  </a:cubicBezTo>
                  <a:cubicBezTo>
                    <a:pt x="4303872" y="956375"/>
                    <a:pt x="4301516" y="960877"/>
                    <a:pt x="4297341" y="964609"/>
                  </a:cubicBezTo>
                  <a:cubicBezTo>
                    <a:pt x="4282039" y="978278"/>
                    <a:pt x="4286401" y="974359"/>
                    <a:pt x="4255308" y="1034423"/>
                  </a:cubicBezTo>
                  <a:cubicBezTo>
                    <a:pt x="4252835" y="1039228"/>
                    <a:pt x="4251599" y="1044593"/>
                    <a:pt x="4257150" y="1046879"/>
                  </a:cubicBezTo>
                  <a:cubicBezTo>
                    <a:pt x="4261769" y="1048792"/>
                    <a:pt x="4263401" y="1043170"/>
                    <a:pt x="4265268" y="1039718"/>
                  </a:cubicBezTo>
                  <a:cubicBezTo>
                    <a:pt x="4279356" y="1013523"/>
                    <a:pt x="4274645" y="1006735"/>
                    <a:pt x="4282878" y="992903"/>
                  </a:cubicBezTo>
                  <a:cubicBezTo>
                    <a:pt x="4289060" y="982523"/>
                    <a:pt x="4297714" y="974942"/>
                    <a:pt x="4305691" y="966499"/>
                  </a:cubicBezTo>
                  <a:cubicBezTo>
                    <a:pt x="4309237" y="962743"/>
                    <a:pt x="4312689" y="955116"/>
                    <a:pt x="4318823" y="958544"/>
                  </a:cubicBezTo>
                  <a:cubicBezTo>
                    <a:pt x="4325518" y="962277"/>
                    <a:pt x="4320573" y="969624"/>
                    <a:pt x="4319827" y="975316"/>
                  </a:cubicBezTo>
                  <a:cubicBezTo>
                    <a:pt x="4319547" y="977462"/>
                    <a:pt x="4317587" y="979538"/>
                    <a:pt x="4316094" y="981404"/>
                  </a:cubicBezTo>
                  <a:cubicBezTo>
                    <a:pt x="4303055" y="997778"/>
                    <a:pt x="4288897" y="1013407"/>
                    <a:pt x="4281876" y="1033793"/>
                  </a:cubicBezTo>
                  <a:cubicBezTo>
                    <a:pt x="4280313" y="1038318"/>
                    <a:pt x="4276627" y="1042097"/>
                    <a:pt x="4275088" y="1046622"/>
                  </a:cubicBezTo>
                  <a:cubicBezTo>
                    <a:pt x="4270446" y="1060268"/>
                    <a:pt x="4261769" y="1072537"/>
                    <a:pt x="4259273" y="1089635"/>
                  </a:cubicBezTo>
                  <a:cubicBezTo>
                    <a:pt x="4294961" y="1067522"/>
                    <a:pt x="4283672" y="1040768"/>
                    <a:pt x="4300816" y="1029478"/>
                  </a:cubicBezTo>
                  <a:cubicBezTo>
                    <a:pt x="4308863" y="1024183"/>
                    <a:pt x="4313389" y="1016439"/>
                    <a:pt x="4315231" y="1007762"/>
                  </a:cubicBezTo>
                  <a:cubicBezTo>
                    <a:pt x="4317331" y="997895"/>
                    <a:pt x="4324748" y="991994"/>
                    <a:pt x="4329740" y="984343"/>
                  </a:cubicBezTo>
                  <a:cubicBezTo>
                    <a:pt x="4333215" y="979001"/>
                    <a:pt x="4341519" y="978558"/>
                    <a:pt x="4339653" y="989334"/>
                  </a:cubicBezTo>
                  <a:cubicBezTo>
                    <a:pt x="4337531" y="1001697"/>
                    <a:pt x="4334195" y="1013313"/>
                    <a:pt x="4325635" y="1023507"/>
                  </a:cubicBezTo>
                  <a:cubicBezTo>
                    <a:pt x="4313878" y="1037572"/>
                    <a:pt x="4301352" y="1051428"/>
                    <a:pt x="4296337" y="1070018"/>
                  </a:cubicBezTo>
                  <a:close/>
                  <a:moveTo>
                    <a:pt x="3590734" y="1226184"/>
                  </a:moveTo>
                  <a:cubicBezTo>
                    <a:pt x="3601254" y="1217856"/>
                    <a:pt x="3601791" y="1203814"/>
                    <a:pt x="3609885" y="1205494"/>
                  </a:cubicBezTo>
                  <a:cubicBezTo>
                    <a:pt x="3622387" y="1208083"/>
                    <a:pt x="3605289" y="1246850"/>
                    <a:pt x="3592600" y="1251072"/>
                  </a:cubicBezTo>
                  <a:cubicBezTo>
                    <a:pt x="3577905" y="1255947"/>
                    <a:pt x="3587959" y="1312396"/>
                    <a:pt x="3588168" y="1330636"/>
                  </a:cubicBezTo>
                  <a:cubicBezTo>
                    <a:pt x="3588285" y="1339733"/>
                    <a:pt x="3589265" y="1349647"/>
                    <a:pt x="3597149" y="1360353"/>
                  </a:cubicBezTo>
                  <a:cubicBezTo>
                    <a:pt x="3596123" y="1330683"/>
                    <a:pt x="3610118" y="1309387"/>
                    <a:pt x="3623740" y="1288020"/>
                  </a:cubicBezTo>
                  <a:cubicBezTo>
                    <a:pt x="3627146" y="1282702"/>
                    <a:pt x="3631135" y="1275868"/>
                    <a:pt x="3638995" y="1281979"/>
                  </a:cubicBezTo>
                  <a:cubicBezTo>
                    <a:pt x="3648629" y="1289466"/>
                    <a:pt x="3638505" y="1297141"/>
                    <a:pt x="3637223" y="1299473"/>
                  </a:cubicBezTo>
                  <a:cubicBezTo>
                    <a:pt x="3627076" y="1317877"/>
                    <a:pt x="3611868" y="1334042"/>
                    <a:pt x="3611984" y="1356971"/>
                  </a:cubicBezTo>
                  <a:cubicBezTo>
                    <a:pt x="3612007" y="1362289"/>
                    <a:pt x="3610095" y="1367864"/>
                    <a:pt x="3604473" y="1367654"/>
                  </a:cubicBezTo>
                  <a:cubicBezTo>
                    <a:pt x="3587189" y="1367048"/>
                    <a:pt x="3598782" y="1383586"/>
                    <a:pt x="3599598" y="1406702"/>
                  </a:cubicBezTo>
                  <a:cubicBezTo>
                    <a:pt x="3599901" y="1415402"/>
                    <a:pt x="3607809" y="1411343"/>
                    <a:pt x="3605989" y="1406002"/>
                  </a:cubicBezTo>
                  <a:cubicBezTo>
                    <a:pt x="3600531" y="1390000"/>
                    <a:pt x="3628685" y="1349577"/>
                    <a:pt x="3634820" y="1332013"/>
                  </a:cubicBezTo>
                  <a:cubicBezTo>
                    <a:pt x="3636429" y="1327394"/>
                    <a:pt x="3639742" y="1320490"/>
                    <a:pt x="3647229" y="1317621"/>
                  </a:cubicBezTo>
                  <a:cubicBezTo>
                    <a:pt x="3647229" y="1324268"/>
                    <a:pt x="3649002" y="1330590"/>
                    <a:pt x="3646926" y="1335185"/>
                  </a:cubicBezTo>
                  <a:cubicBezTo>
                    <a:pt x="3636336" y="1358721"/>
                    <a:pt x="3635217" y="1385615"/>
                    <a:pt x="3621384" y="1407775"/>
                  </a:cubicBezTo>
                  <a:cubicBezTo>
                    <a:pt x="3616929" y="1414912"/>
                    <a:pt x="3618632" y="1427485"/>
                    <a:pt x="3605406" y="1427928"/>
                  </a:cubicBezTo>
                  <a:cubicBezTo>
                    <a:pt x="3603797" y="1427975"/>
                    <a:pt x="3603004" y="1429887"/>
                    <a:pt x="3603190" y="1431683"/>
                  </a:cubicBezTo>
                  <a:cubicBezTo>
                    <a:pt x="3604287" y="1442227"/>
                    <a:pt x="3602817" y="1453026"/>
                    <a:pt x="3606386" y="1466602"/>
                  </a:cubicBezTo>
                  <a:cubicBezTo>
                    <a:pt x="3607575" y="1464269"/>
                    <a:pt x="3652104" y="1363806"/>
                    <a:pt x="3672841" y="1333249"/>
                  </a:cubicBezTo>
                  <a:cubicBezTo>
                    <a:pt x="3676410" y="1327977"/>
                    <a:pt x="3675967" y="1320163"/>
                    <a:pt x="3673471" y="1314472"/>
                  </a:cubicBezTo>
                  <a:cubicBezTo>
                    <a:pt x="3671371" y="1309713"/>
                    <a:pt x="3665540" y="1313515"/>
                    <a:pt x="3661504" y="1314052"/>
                  </a:cubicBezTo>
                  <a:cubicBezTo>
                    <a:pt x="3652058" y="1315265"/>
                    <a:pt x="3654973" y="1312885"/>
                    <a:pt x="3662671" y="1271086"/>
                  </a:cubicBezTo>
                  <a:cubicBezTo>
                    <a:pt x="3663184" y="1268333"/>
                    <a:pt x="3663791" y="1265044"/>
                    <a:pt x="3660338" y="1263808"/>
                  </a:cubicBezTo>
                  <a:cubicBezTo>
                    <a:pt x="3657563" y="1262805"/>
                    <a:pt x="3656186" y="1265441"/>
                    <a:pt x="3654553" y="1267214"/>
                  </a:cubicBezTo>
                  <a:cubicBezTo>
                    <a:pt x="3651428" y="1270619"/>
                    <a:pt x="3648722" y="1276871"/>
                    <a:pt x="3643147" y="1273115"/>
                  </a:cubicBezTo>
                  <a:cubicBezTo>
                    <a:pt x="3637922" y="1269593"/>
                    <a:pt x="3642891" y="1264205"/>
                    <a:pt x="3643567" y="1259703"/>
                  </a:cubicBezTo>
                  <a:cubicBezTo>
                    <a:pt x="3643917" y="1257370"/>
                    <a:pt x="3644733" y="1254665"/>
                    <a:pt x="3646296" y="1253032"/>
                  </a:cubicBezTo>
                  <a:cubicBezTo>
                    <a:pt x="3657586" y="1241229"/>
                    <a:pt x="3655137" y="1225787"/>
                    <a:pt x="3658939" y="1210859"/>
                  </a:cubicBezTo>
                  <a:cubicBezTo>
                    <a:pt x="3645153" y="1215314"/>
                    <a:pt x="3641514" y="1207757"/>
                    <a:pt x="3640768" y="1197726"/>
                  </a:cubicBezTo>
                  <a:cubicBezTo>
                    <a:pt x="3639252" y="1177736"/>
                    <a:pt x="3628405" y="1191102"/>
                    <a:pt x="3626656" y="1169432"/>
                  </a:cubicBezTo>
                  <a:cubicBezTo>
                    <a:pt x="3626236" y="1164231"/>
                    <a:pt x="3629525" y="1151098"/>
                    <a:pt x="3614970" y="1157070"/>
                  </a:cubicBezTo>
                  <a:cubicBezTo>
                    <a:pt x="3612101" y="1158236"/>
                    <a:pt x="3608928" y="1155717"/>
                    <a:pt x="3608625" y="1152801"/>
                  </a:cubicBezTo>
                  <a:cubicBezTo>
                    <a:pt x="3607645" y="1142981"/>
                    <a:pt x="3597289" y="1139692"/>
                    <a:pt x="3593184" y="1130968"/>
                  </a:cubicBezTo>
                  <a:cubicBezTo>
                    <a:pt x="3593300" y="1162061"/>
                    <a:pt x="3588565" y="1192665"/>
                    <a:pt x="3590734" y="1226184"/>
                  </a:cubicBezTo>
                  <a:close/>
                  <a:moveTo>
                    <a:pt x="1338846" y="560398"/>
                  </a:moveTo>
                  <a:cubicBezTo>
                    <a:pt x="1354381" y="543580"/>
                    <a:pt x="1368330" y="527252"/>
                    <a:pt x="1387737" y="517105"/>
                  </a:cubicBezTo>
                  <a:cubicBezTo>
                    <a:pt x="1389113" y="516382"/>
                    <a:pt x="1390536" y="515332"/>
                    <a:pt x="1391352" y="514073"/>
                  </a:cubicBezTo>
                  <a:cubicBezTo>
                    <a:pt x="1410596" y="484076"/>
                    <a:pt x="1407867" y="449461"/>
                    <a:pt x="1396834" y="455105"/>
                  </a:cubicBezTo>
                  <a:cubicBezTo>
                    <a:pt x="1389696" y="458768"/>
                    <a:pt x="1380482" y="455759"/>
                    <a:pt x="1374418" y="462780"/>
                  </a:cubicBezTo>
                  <a:cubicBezTo>
                    <a:pt x="1372505" y="464996"/>
                    <a:pt x="1368633" y="466745"/>
                    <a:pt x="1365881" y="463269"/>
                  </a:cubicBezTo>
                  <a:cubicBezTo>
                    <a:pt x="1360632" y="456552"/>
                    <a:pt x="1378500" y="452936"/>
                    <a:pt x="1392402" y="429517"/>
                  </a:cubicBezTo>
                  <a:cubicBezTo>
                    <a:pt x="1394361" y="426228"/>
                    <a:pt x="1398630" y="422263"/>
                    <a:pt x="1395341" y="418694"/>
                  </a:cubicBezTo>
                  <a:cubicBezTo>
                    <a:pt x="1392075" y="415148"/>
                    <a:pt x="1388087" y="419394"/>
                    <a:pt x="1384611" y="420910"/>
                  </a:cubicBezTo>
                  <a:cubicBezTo>
                    <a:pt x="1379993" y="422939"/>
                    <a:pt x="1375118" y="425132"/>
                    <a:pt x="1371665" y="419674"/>
                  </a:cubicBezTo>
                  <a:cubicBezTo>
                    <a:pt x="1368516" y="414682"/>
                    <a:pt x="1372575" y="411556"/>
                    <a:pt x="1375794" y="408384"/>
                  </a:cubicBezTo>
                  <a:cubicBezTo>
                    <a:pt x="1393055" y="391380"/>
                    <a:pt x="1380692" y="391356"/>
                    <a:pt x="1384541" y="349230"/>
                  </a:cubicBezTo>
                  <a:cubicBezTo>
                    <a:pt x="1387317" y="318767"/>
                    <a:pt x="1406094" y="256464"/>
                    <a:pt x="1397487" y="252708"/>
                  </a:cubicBezTo>
                  <a:cubicBezTo>
                    <a:pt x="1381345" y="245664"/>
                    <a:pt x="1377240" y="272069"/>
                    <a:pt x="1344561" y="278483"/>
                  </a:cubicBezTo>
                  <a:cubicBezTo>
                    <a:pt x="1336187" y="280139"/>
                    <a:pt x="1332361" y="272558"/>
                    <a:pt x="1339266" y="268850"/>
                  </a:cubicBezTo>
                  <a:cubicBezTo>
                    <a:pt x="1358860" y="258330"/>
                    <a:pt x="1345867" y="252125"/>
                    <a:pt x="1394385" y="241628"/>
                  </a:cubicBezTo>
                  <a:cubicBezTo>
                    <a:pt x="1405021" y="239319"/>
                    <a:pt x="1408240" y="234048"/>
                    <a:pt x="1411972" y="226747"/>
                  </a:cubicBezTo>
                  <a:cubicBezTo>
                    <a:pt x="1414048" y="222735"/>
                    <a:pt x="1412509" y="221195"/>
                    <a:pt x="1407797" y="221079"/>
                  </a:cubicBezTo>
                  <a:cubicBezTo>
                    <a:pt x="1371945" y="220285"/>
                    <a:pt x="1385847" y="232275"/>
                    <a:pt x="1357997" y="239996"/>
                  </a:cubicBezTo>
                  <a:cubicBezTo>
                    <a:pt x="1324291" y="249349"/>
                    <a:pt x="1328513" y="255554"/>
                    <a:pt x="1304627" y="317530"/>
                  </a:cubicBezTo>
                  <a:cubicBezTo>
                    <a:pt x="1317246" y="310673"/>
                    <a:pt x="1328373" y="307197"/>
                    <a:pt x="1335884" y="299966"/>
                  </a:cubicBezTo>
                  <a:cubicBezTo>
                    <a:pt x="1348293" y="288047"/>
                    <a:pt x="1362638" y="281399"/>
                    <a:pt x="1378640" y="276967"/>
                  </a:cubicBezTo>
                  <a:cubicBezTo>
                    <a:pt x="1383515" y="275614"/>
                    <a:pt x="1389183" y="271905"/>
                    <a:pt x="1392355" y="278880"/>
                  </a:cubicBezTo>
                  <a:cubicBezTo>
                    <a:pt x="1397883" y="291056"/>
                    <a:pt x="1379666" y="291382"/>
                    <a:pt x="1371852" y="302205"/>
                  </a:cubicBezTo>
                  <a:cubicBezTo>
                    <a:pt x="1355710" y="324528"/>
                    <a:pt x="1353611" y="350863"/>
                    <a:pt x="1349856" y="376731"/>
                  </a:cubicBezTo>
                  <a:cubicBezTo>
                    <a:pt x="1349436" y="379623"/>
                    <a:pt x="1348200" y="383262"/>
                    <a:pt x="1352935" y="385735"/>
                  </a:cubicBezTo>
                  <a:cubicBezTo>
                    <a:pt x="1357926" y="379670"/>
                    <a:pt x="1363082" y="373559"/>
                    <a:pt x="1368027" y="367284"/>
                  </a:cubicBezTo>
                  <a:cubicBezTo>
                    <a:pt x="1370033" y="364742"/>
                    <a:pt x="1371572" y="360986"/>
                    <a:pt x="1375467" y="363692"/>
                  </a:cubicBezTo>
                  <a:cubicBezTo>
                    <a:pt x="1378966" y="366118"/>
                    <a:pt x="1379596" y="370643"/>
                    <a:pt x="1376680" y="373302"/>
                  </a:cubicBezTo>
                  <a:cubicBezTo>
                    <a:pt x="1365857" y="383192"/>
                    <a:pt x="1361402" y="406751"/>
                    <a:pt x="1351862" y="406145"/>
                  </a:cubicBezTo>
                  <a:cubicBezTo>
                    <a:pt x="1343068" y="405585"/>
                    <a:pt x="1342765" y="409970"/>
                    <a:pt x="1343978" y="432060"/>
                  </a:cubicBezTo>
                  <a:cubicBezTo>
                    <a:pt x="1344118" y="434649"/>
                    <a:pt x="1342928" y="438194"/>
                    <a:pt x="1346637" y="439291"/>
                  </a:cubicBezTo>
                  <a:cubicBezTo>
                    <a:pt x="1349856" y="440247"/>
                    <a:pt x="1352095" y="438194"/>
                    <a:pt x="1353448" y="435512"/>
                  </a:cubicBezTo>
                  <a:cubicBezTo>
                    <a:pt x="1357437" y="427674"/>
                    <a:pt x="1364621" y="430310"/>
                    <a:pt x="1365181" y="439314"/>
                  </a:cubicBezTo>
                  <a:cubicBezTo>
                    <a:pt x="1365857" y="450370"/>
                    <a:pt x="1358883" y="463106"/>
                    <a:pt x="1352958" y="465206"/>
                  </a:cubicBezTo>
                  <a:cubicBezTo>
                    <a:pt x="1339219" y="470081"/>
                    <a:pt x="1346777" y="478688"/>
                    <a:pt x="1344071" y="485779"/>
                  </a:cubicBezTo>
                  <a:cubicBezTo>
                    <a:pt x="1349949" y="486059"/>
                    <a:pt x="1351628" y="481020"/>
                    <a:pt x="1355221" y="479901"/>
                  </a:cubicBezTo>
                  <a:cubicBezTo>
                    <a:pt x="1358276" y="478944"/>
                    <a:pt x="1361145" y="473020"/>
                    <a:pt x="1364434" y="477498"/>
                  </a:cubicBezTo>
                  <a:cubicBezTo>
                    <a:pt x="1367910" y="482233"/>
                    <a:pt x="1363781" y="486152"/>
                    <a:pt x="1359746" y="488088"/>
                  </a:cubicBezTo>
                  <a:cubicBezTo>
                    <a:pt x="1329049" y="502760"/>
                    <a:pt x="1343908" y="518341"/>
                    <a:pt x="1337143" y="540151"/>
                  </a:cubicBezTo>
                  <a:cubicBezTo>
                    <a:pt x="1335277" y="546356"/>
                    <a:pt x="1336117" y="552864"/>
                    <a:pt x="1338846" y="560398"/>
                  </a:cubicBezTo>
                  <a:close/>
                  <a:moveTo>
                    <a:pt x="3372849" y="1033070"/>
                  </a:moveTo>
                  <a:cubicBezTo>
                    <a:pt x="3356731" y="1034890"/>
                    <a:pt x="3365758" y="1047905"/>
                    <a:pt x="3361652" y="1054483"/>
                  </a:cubicBezTo>
                  <a:cubicBezTo>
                    <a:pt x="3360510" y="1056326"/>
                    <a:pt x="3360043" y="1059358"/>
                    <a:pt x="3363169" y="1060571"/>
                  </a:cubicBezTo>
                  <a:cubicBezTo>
                    <a:pt x="3367927" y="1062437"/>
                    <a:pt x="3370026" y="1056116"/>
                    <a:pt x="3379380" y="1045666"/>
                  </a:cubicBezTo>
                  <a:cubicBezTo>
                    <a:pt x="3381689" y="1043077"/>
                    <a:pt x="3384185" y="1039251"/>
                    <a:pt x="3388337" y="1041491"/>
                  </a:cubicBezTo>
                  <a:cubicBezTo>
                    <a:pt x="3392209" y="1043590"/>
                    <a:pt x="3391649" y="1047532"/>
                    <a:pt x="3390320" y="1051218"/>
                  </a:cubicBezTo>
                  <a:cubicBezTo>
                    <a:pt x="3384022" y="1068689"/>
                    <a:pt x="3373945" y="1083710"/>
                    <a:pt x="3360556" y="1096446"/>
                  </a:cubicBezTo>
                  <a:cubicBezTo>
                    <a:pt x="3358387" y="1098499"/>
                    <a:pt x="3356404" y="1100272"/>
                    <a:pt x="3356474" y="1103421"/>
                  </a:cubicBezTo>
                  <a:cubicBezTo>
                    <a:pt x="3356614" y="1108949"/>
                    <a:pt x="3378307" y="1107223"/>
                    <a:pt x="3363122" y="1123901"/>
                  </a:cubicBezTo>
                  <a:cubicBezTo>
                    <a:pt x="3360230" y="1127073"/>
                    <a:pt x="3356054" y="1129056"/>
                    <a:pt x="3356404" y="1134654"/>
                  </a:cubicBezTo>
                  <a:cubicBezTo>
                    <a:pt x="3357244" y="1147553"/>
                    <a:pt x="3356218" y="1160172"/>
                    <a:pt x="3346444" y="1170459"/>
                  </a:cubicBezTo>
                  <a:cubicBezTo>
                    <a:pt x="3363775" y="1176547"/>
                    <a:pt x="3364895" y="1176803"/>
                    <a:pt x="3368580" y="1160918"/>
                  </a:cubicBezTo>
                  <a:cubicBezTo>
                    <a:pt x="3374691" y="1134560"/>
                    <a:pt x="3402869" y="1134071"/>
                    <a:pt x="3406391" y="1122011"/>
                  </a:cubicBezTo>
                  <a:cubicBezTo>
                    <a:pt x="3421669" y="1069738"/>
                    <a:pt x="3432283" y="1068012"/>
                    <a:pt x="3422556" y="1062857"/>
                  </a:cubicBezTo>
                  <a:cubicBezTo>
                    <a:pt x="3415418" y="1059055"/>
                    <a:pt x="3411359" y="1070088"/>
                    <a:pt x="3409377" y="1077949"/>
                  </a:cubicBezTo>
                  <a:cubicBezTo>
                    <a:pt x="3405715" y="1092457"/>
                    <a:pt x="3395405" y="1102231"/>
                    <a:pt x="3385211" y="1112098"/>
                  </a:cubicBezTo>
                  <a:cubicBezTo>
                    <a:pt x="3383672" y="1113591"/>
                    <a:pt x="3382156" y="1114920"/>
                    <a:pt x="3380127" y="1113031"/>
                  </a:cubicBezTo>
                  <a:cubicBezTo>
                    <a:pt x="3377164" y="1110302"/>
                    <a:pt x="3403475" y="1058752"/>
                    <a:pt x="3405412" y="1055253"/>
                  </a:cubicBezTo>
                  <a:cubicBezTo>
                    <a:pt x="3409260" y="1048279"/>
                    <a:pt x="3412572" y="1039718"/>
                    <a:pt x="3421203" y="1035893"/>
                  </a:cubicBezTo>
                  <a:cubicBezTo>
                    <a:pt x="3431863" y="1031157"/>
                    <a:pt x="3435921" y="1022154"/>
                    <a:pt x="3433566" y="1009185"/>
                  </a:cubicBezTo>
                  <a:cubicBezTo>
                    <a:pt x="3426941" y="1015972"/>
                    <a:pt x="3420853" y="1022737"/>
                    <a:pt x="3415721" y="1030528"/>
                  </a:cubicBezTo>
                  <a:cubicBezTo>
                    <a:pt x="3410893" y="1037875"/>
                    <a:pt x="3399790" y="1037222"/>
                    <a:pt x="3405528" y="1025606"/>
                  </a:cubicBezTo>
                  <a:cubicBezTo>
                    <a:pt x="3409564" y="1017442"/>
                    <a:pt x="3412596" y="1009161"/>
                    <a:pt x="3418614" y="1001534"/>
                  </a:cubicBezTo>
                  <a:cubicBezTo>
                    <a:pt x="3424025" y="994676"/>
                    <a:pt x="3431746" y="989498"/>
                    <a:pt x="3435432" y="981357"/>
                  </a:cubicBezTo>
                  <a:cubicBezTo>
                    <a:pt x="3437134" y="977578"/>
                    <a:pt x="3441823" y="973123"/>
                    <a:pt x="3438161" y="969531"/>
                  </a:cubicBezTo>
                  <a:cubicBezTo>
                    <a:pt x="3434522" y="965962"/>
                    <a:pt x="3428807" y="965729"/>
                    <a:pt x="3423302" y="968085"/>
                  </a:cubicBezTo>
                  <a:cubicBezTo>
                    <a:pt x="3411803" y="973006"/>
                    <a:pt x="3417448" y="995702"/>
                    <a:pt x="3392862" y="1011237"/>
                  </a:cubicBezTo>
                  <a:cubicBezTo>
                    <a:pt x="3390646" y="1012637"/>
                    <a:pt x="3389480" y="1016625"/>
                    <a:pt x="3386051" y="1014853"/>
                  </a:cubicBezTo>
                  <a:cubicBezTo>
                    <a:pt x="3381736" y="1012613"/>
                    <a:pt x="3384582" y="1009161"/>
                    <a:pt x="3385655" y="1006409"/>
                  </a:cubicBezTo>
                  <a:cubicBezTo>
                    <a:pt x="3410123" y="943569"/>
                    <a:pt x="3423326" y="952550"/>
                    <a:pt x="3432609" y="937131"/>
                  </a:cubicBezTo>
                  <a:cubicBezTo>
                    <a:pt x="3440447" y="924092"/>
                    <a:pt x="3434825" y="922250"/>
                    <a:pt x="3449777" y="889990"/>
                  </a:cubicBezTo>
                  <a:cubicBezTo>
                    <a:pt x="3454326" y="880147"/>
                    <a:pt x="3453952" y="876345"/>
                    <a:pt x="3449194" y="878467"/>
                  </a:cubicBezTo>
                  <a:cubicBezTo>
                    <a:pt x="3442639" y="881383"/>
                    <a:pt x="3442966" y="888404"/>
                    <a:pt x="3441310" y="894026"/>
                  </a:cubicBezTo>
                  <a:cubicBezTo>
                    <a:pt x="3435782" y="912849"/>
                    <a:pt x="3423256" y="927171"/>
                    <a:pt x="3410916" y="941563"/>
                  </a:cubicBezTo>
                  <a:cubicBezTo>
                    <a:pt x="3409120" y="943663"/>
                    <a:pt x="3405925" y="944619"/>
                    <a:pt x="3403195" y="942496"/>
                  </a:cubicBezTo>
                  <a:cubicBezTo>
                    <a:pt x="3395708" y="936595"/>
                    <a:pt x="3423466" y="893116"/>
                    <a:pt x="3435268" y="869020"/>
                  </a:cubicBezTo>
                  <a:cubicBezTo>
                    <a:pt x="3438207" y="863002"/>
                    <a:pt x="3440703" y="857754"/>
                    <a:pt x="3439654" y="851060"/>
                  </a:cubicBezTo>
                  <a:cubicBezTo>
                    <a:pt x="3427478" y="856541"/>
                    <a:pt x="3418754" y="862442"/>
                    <a:pt x="3415628" y="878071"/>
                  </a:cubicBezTo>
                  <a:cubicBezTo>
                    <a:pt x="3412316" y="894702"/>
                    <a:pt x="3404222" y="912150"/>
                    <a:pt x="3382926" y="915485"/>
                  </a:cubicBezTo>
                  <a:cubicBezTo>
                    <a:pt x="3381946" y="915648"/>
                    <a:pt x="3380663" y="916838"/>
                    <a:pt x="3380360" y="917794"/>
                  </a:cubicBezTo>
                  <a:cubicBezTo>
                    <a:pt x="3376884" y="929317"/>
                    <a:pt x="3368394" y="939114"/>
                    <a:pt x="3368510" y="951873"/>
                  </a:cubicBezTo>
                  <a:cubicBezTo>
                    <a:pt x="3368533" y="954672"/>
                    <a:pt x="3367670" y="958078"/>
                    <a:pt x="3371239" y="959058"/>
                  </a:cubicBezTo>
                  <a:cubicBezTo>
                    <a:pt x="3374691" y="960037"/>
                    <a:pt x="3376068" y="956702"/>
                    <a:pt x="3377607" y="954486"/>
                  </a:cubicBezTo>
                  <a:cubicBezTo>
                    <a:pt x="3383042" y="946648"/>
                    <a:pt x="3385328" y="939231"/>
                    <a:pt x="3390110" y="941423"/>
                  </a:cubicBezTo>
                  <a:cubicBezTo>
                    <a:pt x="3394425" y="943406"/>
                    <a:pt x="3389737" y="966895"/>
                    <a:pt x="3375834" y="976855"/>
                  </a:cubicBezTo>
                  <a:cubicBezTo>
                    <a:pt x="3354375" y="992227"/>
                    <a:pt x="3381713" y="1007528"/>
                    <a:pt x="3369887" y="1016159"/>
                  </a:cubicBezTo>
                  <a:cubicBezTo>
                    <a:pt x="3360556" y="1023087"/>
                    <a:pt x="3359973" y="1028475"/>
                    <a:pt x="3372849" y="1033070"/>
                  </a:cubicBezTo>
                  <a:close/>
                  <a:moveTo>
                    <a:pt x="4589262" y="1321376"/>
                  </a:moveTo>
                  <a:cubicBezTo>
                    <a:pt x="4590988" y="1322332"/>
                    <a:pt x="4592201" y="1323265"/>
                    <a:pt x="4593600" y="1323779"/>
                  </a:cubicBezTo>
                  <a:cubicBezTo>
                    <a:pt x="4608972" y="1329260"/>
                    <a:pt x="4622571" y="1338870"/>
                    <a:pt x="4636730" y="1346241"/>
                  </a:cubicBezTo>
                  <a:cubicBezTo>
                    <a:pt x="4647599" y="1351886"/>
                    <a:pt x="4658353" y="1361846"/>
                    <a:pt x="4669875" y="1368984"/>
                  </a:cubicBezTo>
                  <a:cubicBezTo>
                    <a:pt x="4675730" y="1372623"/>
                    <a:pt x="4674424" y="1377194"/>
                    <a:pt x="4671088" y="1382443"/>
                  </a:cubicBezTo>
                  <a:cubicBezTo>
                    <a:pt x="4663531" y="1394362"/>
                    <a:pt x="4664441" y="1395808"/>
                    <a:pt x="4678786" y="1396555"/>
                  </a:cubicBezTo>
                  <a:cubicBezTo>
                    <a:pt x="4681585" y="1396695"/>
                    <a:pt x="4684454" y="1396508"/>
                    <a:pt x="4687207" y="1396018"/>
                  </a:cubicBezTo>
                  <a:cubicBezTo>
                    <a:pt x="4709599" y="1392006"/>
                    <a:pt x="4729822" y="1382186"/>
                    <a:pt x="4749930" y="1372180"/>
                  </a:cubicBezTo>
                  <a:cubicBezTo>
                    <a:pt x="4752099" y="1371106"/>
                    <a:pt x="4756064" y="1371923"/>
                    <a:pt x="4755574" y="1367188"/>
                  </a:cubicBezTo>
                  <a:cubicBezTo>
                    <a:pt x="4749090" y="1363782"/>
                    <a:pt x="4741835" y="1363502"/>
                    <a:pt x="4734744" y="1362266"/>
                  </a:cubicBezTo>
                  <a:cubicBezTo>
                    <a:pt x="4727863" y="1361053"/>
                    <a:pt x="4722055" y="1357997"/>
                    <a:pt x="4725414" y="1349064"/>
                  </a:cubicBezTo>
                  <a:cubicBezTo>
                    <a:pt x="4727583" y="1343326"/>
                    <a:pt x="4725367" y="1341226"/>
                    <a:pt x="4719816" y="1338381"/>
                  </a:cubicBezTo>
                  <a:cubicBezTo>
                    <a:pt x="4697447" y="1326904"/>
                    <a:pt x="4667729" y="1325551"/>
                    <a:pt x="4658329" y="1295461"/>
                  </a:cubicBezTo>
                  <a:cubicBezTo>
                    <a:pt x="4644077" y="1290213"/>
                    <a:pt x="4636730" y="1277267"/>
                    <a:pt x="4626466" y="1267470"/>
                  </a:cubicBezTo>
                  <a:cubicBezTo>
                    <a:pt x="4618116" y="1259516"/>
                    <a:pt x="4609672" y="1252425"/>
                    <a:pt x="4609462" y="1239689"/>
                  </a:cubicBezTo>
                  <a:cubicBezTo>
                    <a:pt x="4609415" y="1237403"/>
                    <a:pt x="4610232" y="1232272"/>
                    <a:pt x="4605776" y="1234208"/>
                  </a:cubicBezTo>
                  <a:cubicBezTo>
                    <a:pt x="4596213" y="1238360"/>
                    <a:pt x="4594977" y="1230849"/>
                    <a:pt x="4591898" y="1225601"/>
                  </a:cubicBezTo>
                  <a:cubicBezTo>
                    <a:pt x="4586486" y="1216410"/>
                    <a:pt x="4581471" y="1206753"/>
                    <a:pt x="4567966" y="1209879"/>
                  </a:cubicBezTo>
                  <a:cubicBezTo>
                    <a:pt x="4565726" y="1210392"/>
                    <a:pt x="4562554" y="1209716"/>
                    <a:pt x="4562764" y="1213285"/>
                  </a:cubicBezTo>
                  <a:cubicBezTo>
                    <a:pt x="4563230" y="1221355"/>
                    <a:pt x="4576456" y="1212958"/>
                    <a:pt x="4575780" y="1221985"/>
                  </a:cubicBezTo>
                  <a:cubicBezTo>
                    <a:pt x="4574730" y="1235654"/>
                    <a:pt x="4591408" y="1228213"/>
                    <a:pt x="4588445" y="1237450"/>
                  </a:cubicBezTo>
                  <a:cubicBezTo>
                    <a:pt x="4585296" y="1247294"/>
                    <a:pt x="4571254" y="1232552"/>
                    <a:pt x="4567569" y="1242442"/>
                  </a:cubicBezTo>
                  <a:cubicBezTo>
                    <a:pt x="4564980" y="1249370"/>
                    <a:pt x="4575033" y="1248926"/>
                    <a:pt x="4578415" y="1253008"/>
                  </a:cubicBezTo>
                  <a:cubicBezTo>
                    <a:pt x="4582847" y="1258373"/>
                    <a:pt x="4586533" y="1262782"/>
                    <a:pt x="4583547" y="1271249"/>
                  </a:cubicBezTo>
                  <a:cubicBezTo>
                    <a:pt x="4579488" y="1282819"/>
                    <a:pt x="4598429" y="1286154"/>
                    <a:pt x="4596190" y="1299170"/>
                  </a:cubicBezTo>
                  <a:cubicBezTo>
                    <a:pt x="4595956" y="1300570"/>
                    <a:pt x="4605147" y="1306541"/>
                    <a:pt x="4603561" y="1314215"/>
                  </a:cubicBezTo>
                  <a:cubicBezTo>
                    <a:pt x="4601858" y="1322426"/>
                    <a:pt x="4594044" y="1317807"/>
                    <a:pt x="4589262" y="1321376"/>
                  </a:cubicBezTo>
                  <a:close/>
                  <a:moveTo>
                    <a:pt x="4728750" y="1083664"/>
                  </a:moveTo>
                  <a:cubicBezTo>
                    <a:pt x="4729216" y="1091478"/>
                    <a:pt x="4734651" y="1093717"/>
                    <a:pt x="4739433" y="1096493"/>
                  </a:cubicBezTo>
                  <a:cubicBezTo>
                    <a:pt x="4762385" y="1109812"/>
                    <a:pt x="4765954" y="1136590"/>
                    <a:pt x="4780556" y="1155740"/>
                  </a:cubicBezTo>
                  <a:cubicBezTo>
                    <a:pt x="4781466" y="1156906"/>
                    <a:pt x="4781559" y="1158819"/>
                    <a:pt x="4781722" y="1160429"/>
                  </a:cubicBezTo>
                  <a:cubicBezTo>
                    <a:pt x="4782865" y="1171742"/>
                    <a:pt x="4789023" y="1181818"/>
                    <a:pt x="4793035" y="1191732"/>
                  </a:cubicBezTo>
                  <a:cubicBezTo>
                    <a:pt x="4802902" y="1216107"/>
                    <a:pt x="4815801" y="1223665"/>
                    <a:pt x="4810366" y="1229099"/>
                  </a:cubicBezTo>
                  <a:cubicBezTo>
                    <a:pt x="4795741" y="1243701"/>
                    <a:pt x="4835371" y="1244704"/>
                    <a:pt x="4816478" y="1266934"/>
                  </a:cubicBezTo>
                  <a:cubicBezTo>
                    <a:pt x="4814542" y="1269220"/>
                    <a:pt x="4810436" y="1270083"/>
                    <a:pt x="4812582" y="1274515"/>
                  </a:cubicBezTo>
                  <a:cubicBezTo>
                    <a:pt x="4814378" y="1278223"/>
                    <a:pt x="4817434" y="1279903"/>
                    <a:pt x="4821283" y="1280206"/>
                  </a:cubicBezTo>
                  <a:cubicBezTo>
                    <a:pt x="4824292" y="1280463"/>
                    <a:pt x="4867095" y="1280836"/>
                    <a:pt x="4854662" y="1270176"/>
                  </a:cubicBezTo>
                  <a:cubicBezTo>
                    <a:pt x="4842276" y="1259563"/>
                    <a:pt x="4869450" y="1260239"/>
                    <a:pt x="4863176" y="1252775"/>
                  </a:cubicBezTo>
                  <a:cubicBezTo>
                    <a:pt x="4853099" y="1240739"/>
                    <a:pt x="4859280" y="1227070"/>
                    <a:pt x="4858161" y="1214311"/>
                  </a:cubicBezTo>
                  <a:cubicBezTo>
                    <a:pt x="4856971" y="1200689"/>
                    <a:pt x="4865928" y="1191219"/>
                    <a:pt x="4875958" y="1182961"/>
                  </a:cubicBezTo>
                  <a:cubicBezTo>
                    <a:pt x="4882489" y="1177573"/>
                    <a:pt x="4889184" y="1174914"/>
                    <a:pt x="4897931" y="1179369"/>
                  </a:cubicBezTo>
                  <a:cubicBezTo>
                    <a:pt x="4895132" y="1175707"/>
                    <a:pt x="4865648" y="1137476"/>
                    <a:pt x="4859257" y="1136053"/>
                  </a:cubicBezTo>
                  <a:cubicBezTo>
                    <a:pt x="4839920" y="1131761"/>
                    <a:pt x="4847547" y="1105403"/>
                    <a:pt x="4825971" y="1106616"/>
                  </a:cubicBezTo>
                  <a:cubicBezTo>
                    <a:pt x="4815125" y="1107223"/>
                    <a:pt x="4804022" y="1106406"/>
                    <a:pt x="4793432" y="1109602"/>
                  </a:cubicBezTo>
                  <a:cubicBezTo>
                    <a:pt x="4788510" y="1111095"/>
                    <a:pt x="4784148" y="1111165"/>
                    <a:pt x="4779483" y="1108506"/>
                  </a:cubicBezTo>
                  <a:cubicBezTo>
                    <a:pt x="4763505" y="1099315"/>
                    <a:pt x="4747643" y="1089892"/>
                    <a:pt x="4728750" y="1083664"/>
                  </a:cubicBezTo>
                  <a:close/>
                  <a:moveTo>
                    <a:pt x="474395" y="1286481"/>
                  </a:moveTo>
                  <a:cubicBezTo>
                    <a:pt x="461426" y="1286434"/>
                    <a:pt x="460889" y="1317457"/>
                    <a:pt x="458044" y="1325785"/>
                  </a:cubicBezTo>
                  <a:cubicBezTo>
                    <a:pt x="412069" y="1460234"/>
                    <a:pt x="403321" y="1464363"/>
                    <a:pt x="408523" y="1497882"/>
                  </a:cubicBezTo>
                  <a:cubicBezTo>
                    <a:pt x="409293" y="1502757"/>
                    <a:pt x="409759" y="1505743"/>
                    <a:pt x="414774" y="1505766"/>
                  </a:cubicBezTo>
                  <a:cubicBezTo>
                    <a:pt x="420489" y="1505789"/>
                    <a:pt x="419486" y="1500984"/>
                    <a:pt x="419323" y="1497695"/>
                  </a:cubicBezTo>
                  <a:cubicBezTo>
                    <a:pt x="418810" y="1487315"/>
                    <a:pt x="426624" y="1481974"/>
                    <a:pt x="432409" y="1475536"/>
                  </a:cubicBezTo>
                  <a:cubicBezTo>
                    <a:pt x="434834" y="1472853"/>
                    <a:pt x="439033" y="1471244"/>
                    <a:pt x="442392" y="1473553"/>
                  </a:cubicBezTo>
                  <a:cubicBezTo>
                    <a:pt x="446077" y="1476096"/>
                    <a:pt x="444398" y="1478731"/>
                    <a:pt x="434998" y="1507375"/>
                  </a:cubicBezTo>
                  <a:cubicBezTo>
                    <a:pt x="439080" y="1503200"/>
                    <a:pt x="442135" y="1498488"/>
                    <a:pt x="445354" y="1493870"/>
                  </a:cubicBezTo>
                  <a:cubicBezTo>
                    <a:pt x="449786" y="1487502"/>
                    <a:pt x="456107" y="1490931"/>
                    <a:pt x="453472" y="1497858"/>
                  </a:cubicBezTo>
                  <a:cubicBezTo>
                    <a:pt x="451069" y="1504180"/>
                    <a:pt x="450673" y="1511131"/>
                    <a:pt x="445704" y="1516706"/>
                  </a:cubicBezTo>
                  <a:cubicBezTo>
                    <a:pt x="434601" y="1529162"/>
                    <a:pt x="428350" y="1544067"/>
                    <a:pt x="424338" y="1562074"/>
                  </a:cubicBezTo>
                  <a:cubicBezTo>
                    <a:pt x="430892" y="1559042"/>
                    <a:pt x="437983" y="1559018"/>
                    <a:pt x="439406" y="1554027"/>
                  </a:cubicBezTo>
                  <a:cubicBezTo>
                    <a:pt x="444818" y="1535110"/>
                    <a:pt x="448807" y="1515796"/>
                    <a:pt x="463525" y="1501147"/>
                  </a:cubicBezTo>
                  <a:cubicBezTo>
                    <a:pt x="464178" y="1500494"/>
                    <a:pt x="463805" y="1498791"/>
                    <a:pt x="463898" y="1497602"/>
                  </a:cubicBezTo>
                  <a:cubicBezTo>
                    <a:pt x="466884" y="1460607"/>
                    <a:pt x="489557" y="1445585"/>
                    <a:pt x="495271" y="1447522"/>
                  </a:cubicBezTo>
                  <a:cubicBezTo>
                    <a:pt x="498537" y="1448618"/>
                    <a:pt x="499587" y="1451137"/>
                    <a:pt x="499353" y="1454169"/>
                  </a:cubicBezTo>
                  <a:cubicBezTo>
                    <a:pt x="498210" y="1468911"/>
                    <a:pt x="506654" y="1481367"/>
                    <a:pt x="509034" y="1495269"/>
                  </a:cubicBezTo>
                  <a:cubicBezTo>
                    <a:pt x="510013" y="1501054"/>
                    <a:pt x="512999" y="1505393"/>
                    <a:pt x="518037" y="1508915"/>
                  </a:cubicBezTo>
                  <a:cubicBezTo>
                    <a:pt x="520463" y="1505253"/>
                    <a:pt x="522609" y="1505416"/>
                    <a:pt x="506701" y="1456362"/>
                  </a:cubicBezTo>
                  <a:cubicBezTo>
                    <a:pt x="497347" y="1427531"/>
                    <a:pt x="492822" y="1397535"/>
                    <a:pt x="485101" y="1368331"/>
                  </a:cubicBezTo>
                  <a:cubicBezTo>
                    <a:pt x="480040" y="1349180"/>
                    <a:pt x="482419" y="1328654"/>
                    <a:pt x="472645" y="1310296"/>
                  </a:cubicBezTo>
                  <a:cubicBezTo>
                    <a:pt x="468960" y="1303369"/>
                    <a:pt x="474651" y="1294668"/>
                    <a:pt x="474395" y="1286481"/>
                  </a:cubicBezTo>
                  <a:close/>
                  <a:moveTo>
                    <a:pt x="3902623" y="483656"/>
                  </a:moveTo>
                  <a:cubicBezTo>
                    <a:pt x="3862059" y="516219"/>
                    <a:pt x="3896301" y="501874"/>
                    <a:pt x="3855295" y="540081"/>
                  </a:cubicBezTo>
                  <a:cubicBezTo>
                    <a:pt x="3850256" y="544770"/>
                    <a:pt x="3845708" y="540664"/>
                    <a:pt x="3849557" y="534739"/>
                  </a:cubicBezTo>
                  <a:cubicBezTo>
                    <a:pt x="3878854" y="489604"/>
                    <a:pt x="3867727" y="486199"/>
                    <a:pt x="3884662" y="472460"/>
                  </a:cubicBezTo>
                  <a:cubicBezTo>
                    <a:pt x="3894668" y="464342"/>
                    <a:pt x="3925878" y="436795"/>
                    <a:pt x="3918368" y="426228"/>
                  </a:cubicBezTo>
                  <a:cubicBezTo>
                    <a:pt x="3904862" y="407194"/>
                    <a:pt x="3931686" y="393712"/>
                    <a:pt x="3919277" y="388744"/>
                  </a:cubicBezTo>
                  <a:cubicBezTo>
                    <a:pt x="3895881" y="379367"/>
                    <a:pt x="3886504" y="422916"/>
                    <a:pt x="3852892" y="446358"/>
                  </a:cubicBezTo>
                  <a:cubicBezTo>
                    <a:pt x="3841929" y="454009"/>
                    <a:pt x="3847294" y="465345"/>
                    <a:pt x="3847527" y="475282"/>
                  </a:cubicBezTo>
                  <a:cubicBezTo>
                    <a:pt x="3847620" y="479131"/>
                    <a:pt x="3850653" y="479318"/>
                    <a:pt x="3853569" y="476775"/>
                  </a:cubicBezTo>
                  <a:cubicBezTo>
                    <a:pt x="3861173" y="470174"/>
                    <a:pt x="3874002" y="435209"/>
                    <a:pt x="3898167" y="417528"/>
                  </a:cubicBezTo>
                  <a:cubicBezTo>
                    <a:pt x="3900430" y="415872"/>
                    <a:pt x="3903042" y="413469"/>
                    <a:pt x="3905678" y="415918"/>
                  </a:cubicBezTo>
                  <a:cubicBezTo>
                    <a:pt x="3908804" y="418787"/>
                    <a:pt x="3905305" y="420653"/>
                    <a:pt x="3903812" y="422916"/>
                  </a:cubicBezTo>
                  <a:cubicBezTo>
                    <a:pt x="3868194" y="477008"/>
                    <a:pt x="3867704" y="482956"/>
                    <a:pt x="3856927" y="485802"/>
                  </a:cubicBezTo>
                  <a:cubicBezTo>
                    <a:pt x="3844845" y="488998"/>
                    <a:pt x="3841276" y="497698"/>
                    <a:pt x="3836564" y="552514"/>
                  </a:cubicBezTo>
                  <a:cubicBezTo>
                    <a:pt x="3835374" y="566416"/>
                    <a:pt x="3839456" y="581041"/>
                    <a:pt x="3836774" y="594453"/>
                  </a:cubicBezTo>
                  <a:cubicBezTo>
                    <a:pt x="3834605" y="605276"/>
                    <a:pt x="3834581" y="615446"/>
                    <a:pt x="3835864" y="625756"/>
                  </a:cubicBezTo>
                  <a:cubicBezTo>
                    <a:pt x="3837357" y="637653"/>
                    <a:pt x="3840576" y="649339"/>
                    <a:pt x="3843165" y="661748"/>
                  </a:cubicBezTo>
                  <a:cubicBezTo>
                    <a:pt x="3852472" y="655310"/>
                    <a:pt x="3861009" y="630981"/>
                    <a:pt x="3867354" y="633710"/>
                  </a:cubicBezTo>
                  <a:cubicBezTo>
                    <a:pt x="3876288" y="637559"/>
                    <a:pt x="3864952" y="656523"/>
                    <a:pt x="3863855" y="658856"/>
                  </a:cubicBezTo>
                  <a:cubicBezTo>
                    <a:pt x="3860543" y="665970"/>
                    <a:pt x="3858304" y="675254"/>
                    <a:pt x="3845894" y="672734"/>
                  </a:cubicBezTo>
                  <a:cubicBezTo>
                    <a:pt x="3840296" y="671592"/>
                    <a:pt x="3841719" y="678566"/>
                    <a:pt x="3842349" y="681878"/>
                  </a:cubicBezTo>
                  <a:cubicBezTo>
                    <a:pt x="3843002" y="685307"/>
                    <a:pt x="3843888" y="692888"/>
                    <a:pt x="3847341" y="690812"/>
                  </a:cubicBezTo>
                  <a:cubicBezTo>
                    <a:pt x="3853475" y="687126"/>
                    <a:pt x="3863109" y="686123"/>
                    <a:pt x="3864905" y="677679"/>
                  </a:cubicBezTo>
                  <a:cubicBezTo>
                    <a:pt x="3867284" y="666413"/>
                    <a:pt x="3873092" y="656570"/>
                    <a:pt x="3874632" y="644557"/>
                  </a:cubicBezTo>
                  <a:cubicBezTo>
                    <a:pt x="3876451" y="630328"/>
                    <a:pt x="3878807" y="613907"/>
                    <a:pt x="3893315" y="604483"/>
                  </a:cubicBezTo>
                  <a:cubicBezTo>
                    <a:pt x="3899777" y="600285"/>
                    <a:pt x="3908081" y="583770"/>
                    <a:pt x="3901106" y="579735"/>
                  </a:cubicBezTo>
                  <a:cubicBezTo>
                    <a:pt x="3892942" y="575023"/>
                    <a:pt x="3885478" y="587339"/>
                    <a:pt x="3882679" y="597486"/>
                  </a:cubicBezTo>
                  <a:cubicBezTo>
                    <a:pt x="3879623" y="608495"/>
                    <a:pt x="3868171" y="624124"/>
                    <a:pt x="3860870" y="618502"/>
                  </a:cubicBezTo>
                  <a:cubicBezTo>
                    <a:pt x="3854292" y="613464"/>
                    <a:pt x="3867984" y="588295"/>
                    <a:pt x="3871739" y="582417"/>
                  </a:cubicBezTo>
                  <a:cubicBezTo>
                    <a:pt x="3880556" y="568632"/>
                    <a:pt x="3903649" y="538612"/>
                    <a:pt x="3887251" y="537935"/>
                  </a:cubicBezTo>
                  <a:cubicBezTo>
                    <a:pt x="3883752" y="537795"/>
                    <a:pt x="3878434" y="540758"/>
                    <a:pt x="3876894" y="534879"/>
                  </a:cubicBezTo>
                  <a:cubicBezTo>
                    <a:pt x="3875635" y="530051"/>
                    <a:pt x="3880533" y="528232"/>
                    <a:pt x="3882912" y="525153"/>
                  </a:cubicBezTo>
                  <a:cubicBezTo>
                    <a:pt x="3891846" y="513443"/>
                    <a:pt x="3902063" y="502317"/>
                    <a:pt x="3902623" y="483656"/>
                  </a:cubicBezTo>
                  <a:close/>
                  <a:moveTo>
                    <a:pt x="1438214" y="70651"/>
                  </a:moveTo>
                  <a:cubicBezTo>
                    <a:pt x="1450600" y="74990"/>
                    <a:pt x="1473319" y="62744"/>
                    <a:pt x="1486614" y="63420"/>
                  </a:cubicBezTo>
                  <a:cubicBezTo>
                    <a:pt x="1504739" y="64330"/>
                    <a:pt x="1494429" y="77882"/>
                    <a:pt x="1487244" y="75199"/>
                  </a:cubicBezTo>
                  <a:cubicBezTo>
                    <a:pt x="1469867" y="68668"/>
                    <a:pt x="1454565" y="92414"/>
                    <a:pt x="1439427" y="84250"/>
                  </a:cubicBezTo>
                  <a:cubicBezTo>
                    <a:pt x="1431776" y="80121"/>
                    <a:pt x="1434015" y="90431"/>
                    <a:pt x="1414468" y="96426"/>
                  </a:cubicBezTo>
                  <a:cubicBezTo>
                    <a:pt x="1404298" y="99552"/>
                    <a:pt x="1399353" y="110001"/>
                    <a:pt x="1403272" y="119238"/>
                  </a:cubicBezTo>
                  <a:cubicBezTo>
                    <a:pt x="1404811" y="122854"/>
                    <a:pt x="1404345" y="125840"/>
                    <a:pt x="1401662" y="127916"/>
                  </a:cubicBezTo>
                  <a:cubicBezTo>
                    <a:pt x="1398233" y="130551"/>
                    <a:pt x="1394781" y="128382"/>
                    <a:pt x="1393918" y="125163"/>
                  </a:cubicBezTo>
                  <a:cubicBezTo>
                    <a:pt x="1391795" y="117186"/>
                    <a:pt x="1387737" y="121291"/>
                    <a:pt x="1384028" y="123041"/>
                  </a:cubicBezTo>
                  <a:cubicBezTo>
                    <a:pt x="1373951" y="127846"/>
                    <a:pt x="1376937" y="137339"/>
                    <a:pt x="1376074" y="145457"/>
                  </a:cubicBezTo>
                  <a:cubicBezTo>
                    <a:pt x="1375794" y="148092"/>
                    <a:pt x="1373228" y="151031"/>
                    <a:pt x="1376260" y="153271"/>
                  </a:cubicBezTo>
                  <a:cubicBezTo>
                    <a:pt x="1379806" y="155883"/>
                    <a:pt x="1382045" y="152384"/>
                    <a:pt x="1384751" y="150891"/>
                  </a:cubicBezTo>
                  <a:cubicBezTo>
                    <a:pt x="1400659" y="142144"/>
                    <a:pt x="1416497" y="133257"/>
                    <a:pt x="1434715" y="129828"/>
                  </a:cubicBezTo>
                  <a:cubicBezTo>
                    <a:pt x="1443672" y="128149"/>
                    <a:pt x="1446354" y="137036"/>
                    <a:pt x="1443042" y="141981"/>
                  </a:cubicBezTo>
                  <a:cubicBezTo>
                    <a:pt x="1441363" y="144500"/>
                    <a:pt x="1439147" y="146273"/>
                    <a:pt x="1435904" y="144850"/>
                  </a:cubicBezTo>
                  <a:cubicBezTo>
                    <a:pt x="1425175" y="140115"/>
                    <a:pt x="1417990" y="146296"/>
                    <a:pt x="1409523" y="151801"/>
                  </a:cubicBezTo>
                  <a:cubicBezTo>
                    <a:pt x="1396857" y="160035"/>
                    <a:pt x="1384681" y="172468"/>
                    <a:pt x="1366744" y="163464"/>
                  </a:cubicBezTo>
                  <a:cubicBezTo>
                    <a:pt x="1363338" y="161761"/>
                    <a:pt x="1358300" y="165820"/>
                    <a:pt x="1358136" y="168596"/>
                  </a:cubicBezTo>
                  <a:cubicBezTo>
                    <a:pt x="1357133" y="186813"/>
                    <a:pt x="1339453" y="199129"/>
                    <a:pt x="1341179" y="218233"/>
                  </a:cubicBezTo>
                  <a:cubicBezTo>
                    <a:pt x="1341482" y="221498"/>
                    <a:pt x="1337726" y="225580"/>
                    <a:pt x="1341738" y="228076"/>
                  </a:cubicBezTo>
                  <a:cubicBezTo>
                    <a:pt x="1344794" y="229989"/>
                    <a:pt x="1348783" y="229289"/>
                    <a:pt x="1352072" y="227027"/>
                  </a:cubicBezTo>
                  <a:cubicBezTo>
                    <a:pt x="1369519" y="215154"/>
                    <a:pt x="1389113" y="210349"/>
                    <a:pt x="1409873" y="208716"/>
                  </a:cubicBezTo>
                  <a:cubicBezTo>
                    <a:pt x="1422609" y="207713"/>
                    <a:pt x="1433968" y="191152"/>
                    <a:pt x="1427274" y="189799"/>
                  </a:cubicBezTo>
                  <a:cubicBezTo>
                    <a:pt x="1418947" y="188096"/>
                    <a:pt x="1408193" y="184061"/>
                    <a:pt x="1402315" y="187559"/>
                  </a:cubicBezTo>
                  <a:cubicBezTo>
                    <a:pt x="1391656" y="193881"/>
                    <a:pt x="1379549" y="195863"/>
                    <a:pt x="1369099" y="201975"/>
                  </a:cubicBezTo>
                  <a:cubicBezTo>
                    <a:pt x="1351932" y="212028"/>
                    <a:pt x="1348829" y="192761"/>
                    <a:pt x="1363968" y="190149"/>
                  </a:cubicBezTo>
                  <a:cubicBezTo>
                    <a:pt x="1384028" y="186696"/>
                    <a:pt x="1396531" y="171301"/>
                    <a:pt x="1423588" y="169669"/>
                  </a:cubicBezTo>
                  <a:cubicBezTo>
                    <a:pt x="1454238" y="167826"/>
                    <a:pt x="1448407" y="144430"/>
                    <a:pt x="1454961" y="133351"/>
                  </a:cubicBezTo>
                  <a:cubicBezTo>
                    <a:pt x="1462122" y="121268"/>
                    <a:pt x="1473086" y="111728"/>
                    <a:pt x="1478357" y="98339"/>
                  </a:cubicBezTo>
                  <a:cubicBezTo>
                    <a:pt x="1481203" y="91131"/>
                    <a:pt x="1488411" y="89451"/>
                    <a:pt x="1494569" y="86699"/>
                  </a:cubicBezTo>
                  <a:cubicBezTo>
                    <a:pt x="1498627" y="84903"/>
                    <a:pt x="1502873" y="84040"/>
                    <a:pt x="1504272" y="78722"/>
                  </a:cubicBezTo>
                  <a:cubicBezTo>
                    <a:pt x="1507701" y="65753"/>
                    <a:pt x="1514629" y="55443"/>
                    <a:pt x="1527714" y="50358"/>
                  </a:cubicBezTo>
                  <a:cubicBezTo>
                    <a:pt x="1533103" y="48258"/>
                    <a:pt x="1530420" y="41401"/>
                    <a:pt x="1528088" y="42543"/>
                  </a:cubicBezTo>
                  <a:cubicBezTo>
                    <a:pt x="1520903" y="46089"/>
                    <a:pt x="1514769" y="39908"/>
                    <a:pt x="1508074" y="40794"/>
                  </a:cubicBezTo>
                  <a:cubicBezTo>
                    <a:pt x="1482416" y="44270"/>
                    <a:pt x="1458274" y="51501"/>
                    <a:pt x="1438214" y="70651"/>
                  </a:cubicBezTo>
                  <a:close/>
                  <a:moveTo>
                    <a:pt x="4094383" y="1515726"/>
                  </a:moveTo>
                  <a:cubicBezTo>
                    <a:pt x="4099212" y="1512110"/>
                    <a:pt x="4109288" y="1511761"/>
                    <a:pt x="4104227" y="1502967"/>
                  </a:cubicBezTo>
                  <a:cubicBezTo>
                    <a:pt x="4101451" y="1498162"/>
                    <a:pt x="4102804" y="1495946"/>
                    <a:pt x="4104110" y="1492400"/>
                  </a:cubicBezTo>
                  <a:cubicBezTo>
                    <a:pt x="4107866" y="1482277"/>
                    <a:pt x="4114607" y="1474439"/>
                    <a:pt x="4122771" y="1467605"/>
                  </a:cubicBezTo>
                  <a:cubicBezTo>
                    <a:pt x="4125150" y="1465622"/>
                    <a:pt x="4129115" y="1463313"/>
                    <a:pt x="4126363" y="1459907"/>
                  </a:cubicBezTo>
                  <a:cubicBezTo>
                    <a:pt x="4121091" y="1453330"/>
                    <a:pt x="4118222" y="1462963"/>
                    <a:pt x="4095666" y="1472433"/>
                  </a:cubicBezTo>
                  <a:cubicBezTo>
                    <a:pt x="4092377" y="1473810"/>
                    <a:pt x="4087525" y="1477635"/>
                    <a:pt x="4084703" y="1473366"/>
                  </a:cubicBezTo>
                  <a:cubicBezTo>
                    <a:pt x="4082417" y="1469914"/>
                    <a:pt x="4085519" y="1465319"/>
                    <a:pt x="4088388" y="1462543"/>
                  </a:cubicBezTo>
                  <a:cubicBezTo>
                    <a:pt x="4097066" y="1454193"/>
                    <a:pt x="4103597" y="1443696"/>
                    <a:pt x="4114047" y="1437142"/>
                  </a:cubicBezTo>
                  <a:cubicBezTo>
                    <a:pt x="4119062" y="1433993"/>
                    <a:pt x="4123517" y="1429164"/>
                    <a:pt x="4123120" y="1423519"/>
                  </a:cubicBezTo>
                  <a:cubicBezTo>
                    <a:pt x="4119972" y="1379457"/>
                    <a:pt x="4140708" y="1365205"/>
                    <a:pt x="4123400" y="1366278"/>
                  </a:cubicBezTo>
                  <a:cubicBezTo>
                    <a:pt x="4119085" y="1366535"/>
                    <a:pt x="4113300" y="1368051"/>
                    <a:pt x="4111878" y="1362569"/>
                  </a:cubicBezTo>
                  <a:cubicBezTo>
                    <a:pt x="4110688" y="1358091"/>
                    <a:pt x="4116426" y="1356715"/>
                    <a:pt x="4119249" y="1354009"/>
                  </a:cubicBezTo>
                  <a:cubicBezTo>
                    <a:pt x="4126643" y="1346964"/>
                    <a:pt x="4130375" y="1321353"/>
                    <a:pt x="4120998" y="1324059"/>
                  </a:cubicBezTo>
                  <a:cubicBezTo>
                    <a:pt x="4104880" y="1328700"/>
                    <a:pt x="4104553" y="1333762"/>
                    <a:pt x="4101708" y="1338684"/>
                  </a:cubicBezTo>
                  <a:cubicBezTo>
                    <a:pt x="4071431" y="1391143"/>
                    <a:pt x="4071804" y="1391400"/>
                    <a:pt x="4068865" y="1392053"/>
                  </a:cubicBezTo>
                  <a:cubicBezTo>
                    <a:pt x="4056806" y="1394759"/>
                    <a:pt x="4054893" y="1404066"/>
                    <a:pt x="4052747" y="1413583"/>
                  </a:cubicBezTo>
                  <a:cubicBezTo>
                    <a:pt x="4052000" y="1416918"/>
                    <a:pt x="4048175" y="1421140"/>
                    <a:pt x="4052187" y="1423426"/>
                  </a:cubicBezTo>
                  <a:cubicBezTo>
                    <a:pt x="4060514" y="1428185"/>
                    <a:pt x="4069168" y="1401477"/>
                    <a:pt x="4079711" y="1392356"/>
                  </a:cubicBezTo>
                  <a:cubicBezTo>
                    <a:pt x="4082021" y="1390350"/>
                    <a:pt x="4084027" y="1386245"/>
                    <a:pt x="4087502" y="1388694"/>
                  </a:cubicBezTo>
                  <a:cubicBezTo>
                    <a:pt x="4089765" y="1390280"/>
                    <a:pt x="4088668" y="1394012"/>
                    <a:pt x="4087642" y="1396718"/>
                  </a:cubicBezTo>
                  <a:cubicBezTo>
                    <a:pt x="4067815" y="1448991"/>
                    <a:pt x="4051347" y="1427671"/>
                    <a:pt x="4052700" y="1452023"/>
                  </a:cubicBezTo>
                  <a:cubicBezTo>
                    <a:pt x="4053213" y="1461237"/>
                    <a:pt x="4065366" y="1455102"/>
                    <a:pt x="4070171" y="1448035"/>
                  </a:cubicBezTo>
                  <a:cubicBezTo>
                    <a:pt x="4070171" y="1448035"/>
                    <a:pt x="4086639" y="1427041"/>
                    <a:pt x="4086662" y="1427041"/>
                  </a:cubicBezTo>
                  <a:cubicBezTo>
                    <a:pt x="4088155" y="1425129"/>
                    <a:pt x="4089905" y="1422796"/>
                    <a:pt x="4092634" y="1424243"/>
                  </a:cubicBezTo>
                  <a:cubicBezTo>
                    <a:pt x="4095666" y="1425852"/>
                    <a:pt x="4093637" y="1428604"/>
                    <a:pt x="4093030" y="1430680"/>
                  </a:cubicBezTo>
                  <a:cubicBezTo>
                    <a:pt x="4084330" y="1460584"/>
                    <a:pt x="4068095" y="1452513"/>
                    <a:pt x="4057295" y="1467442"/>
                  </a:cubicBezTo>
                  <a:cubicBezTo>
                    <a:pt x="4053353" y="1472900"/>
                    <a:pt x="4047382" y="1480294"/>
                    <a:pt x="4051627" y="1485939"/>
                  </a:cubicBezTo>
                  <a:cubicBezTo>
                    <a:pt x="4057015" y="1493100"/>
                    <a:pt x="4060771" y="1481041"/>
                    <a:pt x="4067255" y="1481344"/>
                  </a:cubicBezTo>
                  <a:cubicBezTo>
                    <a:pt x="4068608" y="1489998"/>
                    <a:pt x="4063500" y="1495899"/>
                    <a:pt x="4058322" y="1501334"/>
                  </a:cubicBezTo>
                  <a:cubicBezTo>
                    <a:pt x="4039801" y="1520764"/>
                    <a:pt x="4050578" y="1538445"/>
                    <a:pt x="4039894" y="1555170"/>
                  </a:cubicBezTo>
                  <a:cubicBezTo>
                    <a:pt x="4034086" y="1564267"/>
                    <a:pt x="4034553" y="1575416"/>
                    <a:pt x="4029678" y="1584817"/>
                  </a:cubicBezTo>
                  <a:cubicBezTo>
                    <a:pt x="4028488" y="1587126"/>
                    <a:pt x="4027252" y="1590765"/>
                    <a:pt x="4030401" y="1592468"/>
                  </a:cubicBezTo>
                  <a:cubicBezTo>
                    <a:pt x="4033596" y="1594170"/>
                    <a:pt x="4035626" y="1590881"/>
                    <a:pt x="4037165" y="1588805"/>
                  </a:cubicBezTo>
                  <a:cubicBezTo>
                    <a:pt x="4046566" y="1576209"/>
                    <a:pt x="4065016" y="1570915"/>
                    <a:pt x="4066206" y="1551274"/>
                  </a:cubicBezTo>
                  <a:cubicBezTo>
                    <a:pt x="4066579" y="1544976"/>
                    <a:pt x="4085636" y="1537605"/>
                    <a:pt x="4083000" y="1527832"/>
                  </a:cubicBezTo>
                  <a:cubicBezTo>
                    <a:pt x="4075513" y="1528578"/>
                    <a:pt x="4075536" y="1528578"/>
                    <a:pt x="4059255" y="1543810"/>
                  </a:cubicBezTo>
                  <a:cubicBezTo>
                    <a:pt x="4056642" y="1546259"/>
                    <a:pt x="4053773" y="1550155"/>
                    <a:pt x="4050088" y="1547426"/>
                  </a:cubicBezTo>
                  <a:cubicBezTo>
                    <a:pt x="4046496" y="1544766"/>
                    <a:pt x="4046892" y="1539915"/>
                    <a:pt x="4049271" y="1536369"/>
                  </a:cubicBezTo>
                  <a:cubicBezTo>
                    <a:pt x="4056409" y="1525709"/>
                    <a:pt x="4064293" y="1519831"/>
                    <a:pt x="4076819" y="1509311"/>
                  </a:cubicBezTo>
                  <a:cubicBezTo>
                    <a:pt x="4081344" y="1505486"/>
                    <a:pt x="4084400" y="1496715"/>
                    <a:pt x="4089975" y="1498162"/>
                  </a:cubicBezTo>
                  <a:cubicBezTo>
                    <a:pt x="4097626" y="1500074"/>
                    <a:pt x="4090068" y="1509031"/>
                    <a:pt x="4094383" y="1515726"/>
                  </a:cubicBezTo>
                  <a:close/>
                  <a:moveTo>
                    <a:pt x="3873605" y="2263689"/>
                  </a:moveTo>
                  <a:cubicBezTo>
                    <a:pt x="3878784" y="2263572"/>
                    <a:pt x="3879880" y="2255175"/>
                    <a:pt x="3885385" y="2258813"/>
                  </a:cubicBezTo>
                  <a:cubicBezTo>
                    <a:pt x="3890796" y="2262406"/>
                    <a:pt x="3889700" y="2268004"/>
                    <a:pt x="3887787" y="2273135"/>
                  </a:cubicBezTo>
                  <a:cubicBezTo>
                    <a:pt x="3865465" y="2332803"/>
                    <a:pt x="3884685" y="2273042"/>
                    <a:pt x="3864462" y="2339497"/>
                  </a:cubicBezTo>
                  <a:cubicBezTo>
                    <a:pt x="3865488" y="2339870"/>
                    <a:pt x="3866514" y="2340243"/>
                    <a:pt x="3867517" y="2340617"/>
                  </a:cubicBezTo>
                  <a:cubicBezTo>
                    <a:pt x="3875028" y="2325735"/>
                    <a:pt x="3884755" y="2311996"/>
                    <a:pt x="3888487" y="2295201"/>
                  </a:cubicBezTo>
                  <a:cubicBezTo>
                    <a:pt x="3889840" y="2289137"/>
                    <a:pt x="3893665" y="2283842"/>
                    <a:pt x="3900103" y="2285288"/>
                  </a:cubicBezTo>
                  <a:cubicBezTo>
                    <a:pt x="3906378" y="2286688"/>
                    <a:pt x="3903975" y="2293102"/>
                    <a:pt x="3903696" y="2297767"/>
                  </a:cubicBezTo>
                  <a:cubicBezTo>
                    <a:pt x="3903579" y="2299657"/>
                    <a:pt x="3902599" y="2301756"/>
                    <a:pt x="3905188" y="2303389"/>
                  </a:cubicBezTo>
                  <a:cubicBezTo>
                    <a:pt x="3918764" y="2301126"/>
                    <a:pt x="3922169" y="2286828"/>
                    <a:pt x="3948411" y="2288181"/>
                  </a:cubicBezTo>
                  <a:cubicBezTo>
                    <a:pt x="3989114" y="2290256"/>
                    <a:pt x="3994036" y="2296904"/>
                    <a:pt x="4011554" y="2288204"/>
                  </a:cubicBezTo>
                  <a:cubicBezTo>
                    <a:pt x="4024266" y="2281883"/>
                    <a:pt x="4005209" y="2278034"/>
                    <a:pt x="4009921" y="2274162"/>
                  </a:cubicBezTo>
                  <a:cubicBezTo>
                    <a:pt x="4014493" y="2270406"/>
                    <a:pt x="4019974" y="2267561"/>
                    <a:pt x="4025432" y="2265111"/>
                  </a:cubicBezTo>
                  <a:cubicBezTo>
                    <a:pt x="4027975" y="2263968"/>
                    <a:pt x="4029281" y="2266767"/>
                    <a:pt x="4030377" y="2269147"/>
                  </a:cubicBezTo>
                  <a:cubicBezTo>
                    <a:pt x="4041130" y="2292426"/>
                    <a:pt x="4054006" y="2255081"/>
                    <a:pt x="4084400" y="2246777"/>
                  </a:cubicBezTo>
                  <a:cubicBezTo>
                    <a:pt x="4093660" y="2244235"/>
                    <a:pt x="4102058" y="2238520"/>
                    <a:pt x="4111364" y="2236257"/>
                  </a:cubicBezTo>
                  <a:cubicBezTo>
                    <a:pt x="4123657" y="2233272"/>
                    <a:pt x="4130188" y="2225831"/>
                    <a:pt x="4129139" y="2209829"/>
                  </a:cubicBezTo>
                  <a:cubicBezTo>
                    <a:pt x="4093683" y="2253449"/>
                    <a:pt x="4051814" y="2243675"/>
                    <a:pt x="4009361" y="2226717"/>
                  </a:cubicBezTo>
                  <a:cubicBezTo>
                    <a:pt x="3992683" y="2220046"/>
                    <a:pt x="3969661" y="2260586"/>
                    <a:pt x="3921306" y="2253355"/>
                  </a:cubicBezTo>
                  <a:cubicBezTo>
                    <a:pt x="3890960" y="2248807"/>
                    <a:pt x="3883262" y="2232385"/>
                    <a:pt x="3876311" y="2247897"/>
                  </a:cubicBezTo>
                  <a:cubicBezTo>
                    <a:pt x="3874142" y="2252679"/>
                    <a:pt x="3872066" y="2257577"/>
                    <a:pt x="3873605" y="2263689"/>
                  </a:cubicBezTo>
                  <a:close/>
                  <a:moveTo>
                    <a:pt x="5252178" y="833029"/>
                  </a:moveTo>
                  <a:cubicBezTo>
                    <a:pt x="5252412" y="829530"/>
                    <a:pt x="5253275" y="827244"/>
                    <a:pt x="5252575" y="825611"/>
                  </a:cubicBezTo>
                  <a:cubicBezTo>
                    <a:pt x="5242709" y="802286"/>
                    <a:pt x="5245741" y="776091"/>
                    <a:pt x="5236247" y="752648"/>
                  </a:cubicBezTo>
                  <a:cubicBezTo>
                    <a:pt x="5234451" y="748216"/>
                    <a:pt x="5231349" y="740356"/>
                    <a:pt x="5236387" y="738560"/>
                  </a:cubicBezTo>
                  <a:cubicBezTo>
                    <a:pt x="5241379" y="736764"/>
                    <a:pt x="5244761" y="744391"/>
                    <a:pt x="5247747" y="749010"/>
                  </a:cubicBezTo>
                  <a:cubicBezTo>
                    <a:pt x="5250499" y="753278"/>
                    <a:pt x="5247070" y="772032"/>
                    <a:pt x="5261369" y="758596"/>
                  </a:cubicBezTo>
                  <a:cubicBezTo>
                    <a:pt x="5263702" y="756404"/>
                    <a:pt x="5278000" y="772009"/>
                    <a:pt x="5278467" y="751529"/>
                  </a:cubicBezTo>
                  <a:cubicBezTo>
                    <a:pt x="5278770" y="738210"/>
                    <a:pt x="5267177" y="731049"/>
                    <a:pt x="5273522" y="726594"/>
                  </a:cubicBezTo>
                  <a:cubicBezTo>
                    <a:pt x="5277440" y="723841"/>
                    <a:pt x="5290246" y="735271"/>
                    <a:pt x="5286911" y="751715"/>
                  </a:cubicBezTo>
                  <a:cubicBezTo>
                    <a:pt x="5285395" y="759203"/>
                    <a:pt x="5294678" y="763098"/>
                    <a:pt x="5297524" y="759739"/>
                  </a:cubicBezTo>
                  <a:cubicBezTo>
                    <a:pt x="5301466" y="755098"/>
                    <a:pt x="5297734" y="753931"/>
                    <a:pt x="5291203" y="739096"/>
                  </a:cubicBezTo>
                  <a:cubicBezTo>
                    <a:pt x="5289967" y="736274"/>
                    <a:pt x="5289943" y="733101"/>
                    <a:pt x="5292579" y="731422"/>
                  </a:cubicBezTo>
                  <a:cubicBezTo>
                    <a:pt x="5296288" y="729043"/>
                    <a:pt x="5298434" y="732472"/>
                    <a:pt x="5300603" y="734734"/>
                  </a:cubicBezTo>
                  <a:cubicBezTo>
                    <a:pt x="5306038" y="740472"/>
                    <a:pt x="5300789" y="759996"/>
                    <a:pt x="5314692" y="757150"/>
                  </a:cubicBezTo>
                  <a:cubicBezTo>
                    <a:pt x="5322506" y="755564"/>
                    <a:pt x="5317351" y="751062"/>
                    <a:pt x="5316838" y="747983"/>
                  </a:cubicBezTo>
                  <a:cubicBezTo>
                    <a:pt x="5315975" y="742922"/>
                    <a:pt x="5315718" y="737603"/>
                    <a:pt x="5311379" y="733568"/>
                  </a:cubicBezTo>
                  <a:cubicBezTo>
                    <a:pt x="5307064" y="729533"/>
                    <a:pt x="5307484" y="715351"/>
                    <a:pt x="5312312" y="713811"/>
                  </a:cubicBezTo>
                  <a:cubicBezTo>
                    <a:pt x="5316838" y="712342"/>
                    <a:pt x="5328431" y="730769"/>
                    <a:pt x="5323695" y="744928"/>
                  </a:cubicBezTo>
                  <a:cubicBezTo>
                    <a:pt x="5318820" y="759483"/>
                    <a:pt x="5336291" y="755447"/>
                    <a:pt x="5337481" y="745767"/>
                  </a:cubicBezTo>
                  <a:cubicBezTo>
                    <a:pt x="5338507" y="737440"/>
                    <a:pt x="5330926" y="732378"/>
                    <a:pt x="5334052" y="724681"/>
                  </a:cubicBezTo>
                  <a:cubicBezTo>
                    <a:pt x="5334915" y="722581"/>
                    <a:pt x="5335031" y="719246"/>
                    <a:pt x="5338134" y="719549"/>
                  </a:cubicBezTo>
                  <a:cubicBezTo>
                    <a:pt x="5339650" y="719689"/>
                    <a:pt x="5341330" y="721765"/>
                    <a:pt x="5342286" y="723375"/>
                  </a:cubicBezTo>
                  <a:cubicBezTo>
                    <a:pt x="5351593" y="738909"/>
                    <a:pt x="5338577" y="752462"/>
                    <a:pt x="5354136" y="757733"/>
                  </a:cubicBezTo>
                  <a:cubicBezTo>
                    <a:pt x="5369017" y="762772"/>
                    <a:pt x="5364119" y="750619"/>
                    <a:pt x="5369367" y="749896"/>
                  </a:cubicBezTo>
                  <a:cubicBezTo>
                    <a:pt x="5394792" y="746490"/>
                    <a:pt x="5360433" y="730792"/>
                    <a:pt x="5374452" y="700422"/>
                  </a:cubicBezTo>
                  <a:cubicBezTo>
                    <a:pt x="5380797" y="707606"/>
                    <a:pt x="5381333" y="718733"/>
                    <a:pt x="5392973" y="718943"/>
                  </a:cubicBezTo>
                  <a:cubicBezTo>
                    <a:pt x="5391993" y="720925"/>
                    <a:pt x="5391713" y="722255"/>
                    <a:pt x="5390897" y="723025"/>
                  </a:cubicBezTo>
                  <a:cubicBezTo>
                    <a:pt x="5385532" y="728203"/>
                    <a:pt x="5383316" y="734851"/>
                    <a:pt x="5388634" y="740146"/>
                  </a:cubicBezTo>
                  <a:cubicBezTo>
                    <a:pt x="5394489" y="745977"/>
                    <a:pt x="5400624" y="739236"/>
                    <a:pt x="5406152" y="736997"/>
                  </a:cubicBezTo>
                  <a:cubicBezTo>
                    <a:pt x="5417441" y="732425"/>
                    <a:pt x="5404309" y="724984"/>
                    <a:pt x="5405872" y="710802"/>
                  </a:cubicBezTo>
                  <a:cubicBezTo>
                    <a:pt x="5406805" y="702311"/>
                    <a:pt x="5413453" y="703268"/>
                    <a:pt x="5415226" y="709659"/>
                  </a:cubicBezTo>
                  <a:cubicBezTo>
                    <a:pt x="5418468" y="721485"/>
                    <a:pt x="5418701" y="732985"/>
                    <a:pt x="5427378" y="729439"/>
                  </a:cubicBezTo>
                  <a:cubicBezTo>
                    <a:pt x="5435659" y="726057"/>
                    <a:pt x="5423203" y="715094"/>
                    <a:pt x="5424346" y="707700"/>
                  </a:cubicBezTo>
                  <a:cubicBezTo>
                    <a:pt x="5424952" y="703734"/>
                    <a:pt x="5422060" y="697226"/>
                    <a:pt x="5428311" y="696503"/>
                  </a:cubicBezTo>
                  <a:cubicBezTo>
                    <a:pt x="5434166" y="695804"/>
                    <a:pt x="5434189" y="701915"/>
                    <a:pt x="5434889" y="706207"/>
                  </a:cubicBezTo>
                  <a:cubicBezTo>
                    <a:pt x="5435985" y="712878"/>
                    <a:pt x="5433420" y="721135"/>
                    <a:pt x="5438994" y="725824"/>
                  </a:cubicBezTo>
                  <a:cubicBezTo>
                    <a:pt x="5445409" y="731235"/>
                    <a:pt x="5450331" y="720715"/>
                    <a:pt x="5457608" y="721835"/>
                  </a:cubicBezTo>
                  <a:cubicBezTo>
                    <a:pt x="5473213" y="724238"/>
                    <a:pt x="5456325" y="703641"/>
                    <a:pt x="5462297" y="682834"/>
                  </a:cubicBezTo>
                  <a:cubicBezTo>
                    <a:pt x="5464396" y="675534"/>
                    <a:pt x="5459847" y="673597"/>
                    <a:pt x="5453013" y="676886"/>
                  </a:cubicBezTo>
                  <a:cubicBezTo>
                    <a:pt x="5439437" y="683441"/>
                    <a:pt x="5422736" y="679406"/>
                    <a:pt x="5410024" y="689389"/>
                  </a:cubicBezTo>
                  <a:cubicBezTo>
                    <a:pt x="5408741" y="690415"/>
                    <a:pt x="5405942" y="690275"/>
                    <a:pt x="5404123" y="689739"/>
                  </a:cubicBezTo>
                  <a:cubicBezTo>
                    <a:pt x="5395888" y="687290"/>
                    <a:pt x="5388821" y="690019"/>
                    <a:pt x="5382359" y="694567"/>
                  </a:cubicBezTo>
                  <a:cubicBezTo>
                    <a:pt x="5368947" y="704038"/>
                    <a:pt x="5369111" y="684491"/>
                    <a:pt x="5360877" y="690672"/>
                  </a:cubicBezTo>
                  <a:cubicBezTo>
                    <a:pt x="5357727" y="693051"/>
                    <a:pt x="5354602" y="696223"/>
                    <a:pt x="5356165" y="700959"/>
                  </a:cubicBezTo>
                  <a:cubicBezTo>
                    <a:pt x="5357541" y="705157"/>
                    <a:pt x="5358474" y="709752"/>
                    <a:pt x="5360877" y="713321"/>
                  </a:cubicBezTo>
                  <a:cubicBezTo>
                    <a:pt x="5364888" y="719269"/>
                    <a:pt x="5366661" y="738163"/>
                    <a:pt x="5361436" y="739213"/>
                  </a:cubicBezTo>
                  <a:cubicBezTo>
                    <a:pt x="5358964" y="739703"/>
                    <a:pt x="5357471" y="737580"/>
                    <a:pt x="5357588" y="735644"/>
                  </a:cubicBezTo>
                  <a:cubicBezTo>
                    <a:pt x="5358964" y="712528"/>
                    <a:pt x="5346718" y="705204"/>
                    <a:pt x="5325281" y="702545"/>
                  </a:cubicBezTo>
                  <a:cubicBezTo>
                    <a:pt x="5314692" y="701238"/>
                    <a:pt x="5305805" y="700912"/>
                    <a:pt x="5298364" y="707070"/>
                  </a:cubicBezTo>
                  <a:cubicBezTo>
                    <a:pt x="5287587" y="715980"/>
                    <a:pt x="5277300" y="717030"/>
                    <a:pt x="5265358" y="710569"/>
                  </a:cubicBezTo>
                  <a:cubicBezTo>
                    <a:pt x="5248517" y="701472"/>
                    <a:pt x="5257450" y="731329"/>
                    <a:pt x="5263445" y="739749"/>
                  </a:cubicBezTo>
                  <a:cubicBezTo>
                    <a:pt x="5270279" y="749336"/>
                    <a:pt x="5252575" y="759040"/>
                    <a:pt x="5250009" y="743878"/>
                  </a:cubicBezTo>
                  <a:cubicBezTo>
                    <a:pt x="5249543" y="741055"/>
                    <a:pt x="5252808" y="713648"/>
                    <a:pt x="5236177" y="727643"/>
                  </a:cubicBezTo>
                  <a:cubicBezTo>
                    <a:pt x="5227617" y="734851"/>
                    <a:pt x="5219219" y="724611"/>
                    <a:pt x="5219126" y="739096"/>
                  </a:cubicBezTo>
                  <a:cubicBezTo>
                    <a:pt x="5219033" y="752602"/>
                    <a:pt x="5241472" y="780779"/>
                    <a:pt x="5240866" y="809866"/>
                  </a:cubicBezTo>
                  <a:cubicBezTo>
                    <a:pt x="5240656" y="819290"/>
                    <a:pt x="5244225" y="825774"/>
                    <a:pt x="5252178" y="833029"/>
                  </a:cubicBezTo>
                  <a:close/>
                  <a:moveTo>
                    <a:pt x="4635260" y="330126"/>
                  </a:moveTo>
                  <a:cubicBezTo>
                    <a:pt x="4628333" y="325904"/>
                    <a:pt x="4630688" y="312399"/>
                    <a:pt x="4619515" y="313938"/>
                  </a:cubicBezTo>
                  <a:cubicBezTo>
                    <a:pt x="4610045" y="315244"/>
                    <a:pt x="4600085" y="314241"/>
                    <a:pt x="4591151" y="319326"/>
                  </a:cubicBezTo>
                  <a:cubicBezTo>
                    <a:pt x="4586603" y="321916"/>
                    <a:pt x="4581191" y="323362"/>
                    <a:pt x="4575896" y="321193"/>
                  </a:cubicBezTo>
                  <a:cubicBezTo>
                    <a:pt x="4572048" y="319630"/>
                    <a:pt x="4565446" y="320236"/>
                    <a:pt x="4565540" y="314871"/>
                  </a:cubicBezTo>
                  <a:cubicBezTo>
                    <a:pt x="4565679" y="306940"/>
                    <a:pt x="4576573" y="306824"/>
                    <a:pt x="4606266" y="302135"/>
                  </a:cubicBezTo>
                  <a:cubicBezTo>
                    <a:pt x="4625160" y="299173"/>
                    <a:pt x="4670482" y="314591"/>
                    <a:pt x="4672045" y="297983"/>
                  </a:cubicBezTo>
                  <a:cubicBezTo>
                    <a:pt x="4674541" y="271835"/>
                    <a:pt x="4703791" y="294111"/>
                    <a:pt x="4697913" y="275567"/>
                  </a:cubicBezTo>
                  <a:cubicBezTo>
                    <a:pt x="4696070" y="269783"/>
                    <a:pt x="4699709" y="267567"/>
                    <a:pt x="4704328" y="268710"/>
                  </a:cubicBezTo>
                  <a:cubicBezTo>
                    <a:pt x="4714894" y="271322"/>
                    <a:pt x="4724784" y="265397"/>
                    <a:pt x="4735211" y="267030"/>
                  </a:cubicBezTo>
                  <a:cubicBezTo>
                    <a:pt x="4737777" y="267427"/>
                    <a:pt x="4742255" y="268220"/>
                    <a:pt x="4743048" y="265444"/>
                  </a:cubicBezTo>
                  <a:cubicBezTo>
                    <a:pt x="4747060" y="251705"/>
                    <a:pt x="4759050" y="251332"/>
                    <a:pt x="4769686" y="248486"/>
                  </a:cubicBezTo>
                  <a:cubicBezTo>
                    <a:pt x="4776614" y="246644"/>
                    <a:pt x="4773325" y="240159"/>
                    <a:pt x="4769033" y="239576"/>
                  </a:cubicBezTo>
                  <a:cubicBezTo>
                    <a:pt x="4735980" y="235051"/>
                    <a:pt x="4731176" y="242725"/>
                    <a:pt x="4706450" y="236613"/>
                  </a:cubicBezTo>
                  <a:cubicBezTo>
                    <a:pt x="4683684" y="230992"/>
                    <a:pt x="4656207" y="233861"/>
                    <a:pt x="4653571" y="242328"/>
                  </a:cubicBezTo>
                  <a:cubicBezTo>
                    <a:pt x="4652008" y="247273"/>
                    <a:pt x="4649582" y="251822"/>
                    <a:pt x="4645197" y="255811"/>
                  </a:cubicBezTo>
                  <a:cubicBezTo>
                    <a:pt x="4659239" y="261619"/>
                    <a:pt x="4682681" y="255974"/>
                    <a:pt x="4683451" y="263741"/>
                  </a:cubicBezTo>
                  <a:cubicBezTo>
                    <a:pt x="4683964" y="268966"/>
                    <a:pt x="4679766" y="269130"/>
                    <a:pt x="4658656" y="271042"/>
                  </a:cubicBezTo>
                  <a:cubicBezTo>
                    <a:pt x="4649559" y="271859"/>
                    <a:pt x="4639669" y="276850"/>
                    <a:pt x="4631575" y="273095"/>
                  </a:cubicBezTo>
                  <a:cubicBezTo>
                    <a:pt x="4606989" y="261735"/>
                    <a:pt x="4585157" y="270646"/>
                    <a:pt x="4562810" y="279253"/>
                  </a:cubicBezTo>
                  <a:cubicBezTo>
                    <a:pt x="4551031" y="283801"/>
                    <a:pt x="4571907" y="288816"/>
                    <a:pt x="4560734" y="297634"/>
                  </a:cubicBezTo>
                  <a:cubicBezTo>
                    <a:pt x="4556209" y="301202"/>
                    <a:pt x="4549911" y="300176"/>
                    <a:pt x="4547462" y="296514"/>
                  </a:cubicBezTo>
                  <a:cubicBezTo>
                    <a:pt x="4541631" y="287743"/>
                    <a:pt x="4535216" y="290986"/>
                    <a:pt x="4528568" y="293785"/>
                  </a:cubicBezTo>
                  <a:cubicBezTo>
                    <a:pt x="4513313" y="300223"/>
                    <a:pt x="4508905" y="294251"/>
                    <a:pt x="4484389" y="305144"/>
                  </a:cubicBezTo>
                  <a:cubicBezTo>
                    <a:pt x="4503540" y="311582"/>
                    <a:pt x="4520801" y="313029"/>
                    <a:pt x="4538505" y="308737"/>
                  </a:cubicBezTo>
                  <a:cubicBezTo>
                    <a:pt x="4544686" y="307220"/>
                    <a:pt x="4551801" y="305401"/>
                    <a:pt x="4553597" y="310486"/>
                  </a:cubicBezTo>
                  <a:cubicBezTo>
                    <a:pt x="4554623" y="313402"/>
                    <a:pt x="4552104" y="315104"/>
                    <a:pt x="4549678" y="315431"/>
                  </a:cubicBezTo>
                  <a:cubicBezTo>
                    <a:pt x="4533047" y="317694"/>
                    <a:pt x="4518142" y="325088"/>
                    <a:pt x="4502630" y="330709"/>
                  </a:cubicBezTo>
                  <a:cubicBezTo>
                    <a:pt x="4488401" y="335864"/>
                    <a:pt x="4493323" y="306101"/>
                    <a:pt x="4468528" y="322639"/>
                  </a:cubicBezTo>
                  <a:cubicBezTo>
                    <a:pt x="4463909" y="325718"/>
                    <a:pt x="4458381" y="324645"/>
                    <a:pt x="4453833" y="327374"/>
                  </a:cubicBezTo>
                  <a:cubicBezTo>
                    <a:pt x="4454906" y="328983"/>
                    <a:pt x="4455232" y="330313"/>
                    <a:pt x="4457565" y="330243"/>
                  </a:cubicBezTo>
                  <a:cubicBezTo>
                    <a:pt x="4467012" y="329986"/>
                    <a:pt x="4475875" y="329357"/>
                    <a:pt x="4480027" y="341486"/>
                  </a:cubicBezTo>
                  <a:cubicBezTo>
                    <a:pt x="4481590" y="346034"/>
                    <a:pt x="4488565" y="345475"/>
                    <a:pt x="4492250" y="340833"/>
                  </a:cubicBezTo>
                  <a:cubicBezTo>
                    <a:pt x="4495609" y="336611"/>
                    <a:pt x="4499901" y="333508"/>
                    <a:pt x="4504776" y="335514"/>
                  </a:cubicBezTo>
                  <a:cubicBezTo>
                    <a:pt x="4522294" y="342722"/>
                    <a:pt x="4537665" y="331806"/>
                    <a:pt x="4553900" y="329613"/>
                  </a:cubicBezTo>
                  <a:cubicBezTo>
                    <a:pt x="4569318" y="327537"/>
                    <a:pt x="4584037" y="323408"/>
                    <a:pt x="4600085" y="325391"/>
                  </a:cubicBezTo>
                  <a:cubicBezTo>
                    <a:pt x="4611631" y="326791"/>
                    <a:pt x="4623084" y="327630"/>
                    <a:pt x="4635260" y="330126"/>
                  </a:cubicBezTo>
                  <a:close/>
                  <a:moveTo>
                    <a:pt x="4957808" y="390260"/>
                  </a:moveTo>
                  <a:cubicBezTo>
                    <a:pt x="4945119" y="385572"/>
                    <a:pt x="4936745" y="380277"/>
                    <a:pt x="4930330" y="371133"/>
                  </a:cubicBezTo>
                  <a:cubicBezTo>
                    <a:pt x="4927998" y="367797"/>
                    <a:pt x="4920347" y="358770"/>
                    <a:pt x="4912533" y="368870"/>
                  </a:cubicBezTo>
                  <a:cubicBezTo>
                    <a:pt x="4909221" y="373162"/>
                    <a:pt x="4906352" y="370317"/>
                    <a:pt x="4906025" y="365278"/>
                  </a:cubicBezTo>
                  <a:cubicBezTo>
                    <a:pt x="4905395" y="355645"/>
                    <a:pt x="4899307" y="350490"/>
                    <a:pt x="4891027" y="346758"/>
                  </a:cubicBezTo>
                  <a:cubicBezTo>
                    <a:pt x="4860167" y="332785"/>
                    <a:pt x="4852609" y="312095"/>
                    <a:pt x="4828957" y="307874"/>
                  </a:cubicBezTo>
                  <a:cubicBezTo>
                    <a:pt x="4822542" y="306731"/>
                    <a:pt x="4818320" y="300176"/>
                    <a:pt x="4820420" y="293948"/>
                  </a:cubicBezTo>
                  <a:cubicBezTo>
                    <a:pt x="4822589" y="287603"/>
                    <a:pt x="4828374" y="292105"/>
                    <a:pt x="4832969" y="292665"/>
                  </a:cubicBezTo>
                  <a:cubicBezTo>
                    <a:pt x="4844702" y="294135"/>
                    <a:pt x="4856458" y="293971"/>
                    <a:pt x="4868681" y="289633"/>
                  </a:cubicBezTo>
                  <a:cubicBezTo>
                    <a:pt x="4852259" y="278576"/>
                    <a:pt x="4842929" y="278623"/>
                    <a:pt x="4838614" y="290123"/>
                  </a:cubicBezTo>
                  <a:cubicBezTo>
                    <a:pt x="4833739" y="280932"/>
                    <a:pt x="4824712" y="254644"/>
                    <a:pt x="4815825" y="272232"/>
                  </a:cubicBezTo>
                  <a:cubicBezTo>
                    <a:pt x="4808361" y="287020"/>
                    <a:pt x="4791752" y="277713"/>
                    <a:pt x="4793199" y="291079"/>
                  </a:cubicBezTo>
                  <a:cubicBezTo>
                    <a:pt x="4793968" y="298217"/>
                    <a:pt x="4789513" y="301856"/>
                    <a:pt x="4782375" y="297307"/>
                  </a:cubicBezTo>
                  <a:cubicBezTo>
                    <a:pt x="4777734" y="294368"/>
                    <a:pt x="4773232" y="294018"/>
                    <a:pt x="4768683" y="296701"/>
                  </a:cubicBezTo>
                  <a:cubicBezTo>
                    <a:pt x="4765418" y="298637"/>
                    <a:pt x="4763668" y="301925"/>
                    <a:pt x="4768007" y="304071"/>
                  </a:cubicBezTo>
                  <a:cubicBezTo>
                    <a:pt x="4773302" y="306707"/>
                    <a:pt x="4778736" y="311559"/>
                    <a:pt x="4784825" y="309623"/>
                  </a:cubicBezTo>
                  <a:cubicBezTo>
                    <a:pt x="4803042" y="303838"/>
                    <a:pt x="4800313" y="337147"/>
                    <a:pt x="4819580" y="350443"/>
                  </a:cubicBezTo>
                  <a:cubicBezTo>
                    <a:pt x="4859863" y="378271"/>
                    <a:pt x="4862732" y="408641"/>
                    <a:pt x="4882233" y="395508"/>
                  </a:cubicBezTo>
                  <a:cubicBezTo>
                    <a:pt x="4883142" y="394902"/>
                    <a:pt x="4885755" y="395532"/>
                    <a:pt x="4886711" y="396465"/>
                  </a:cubicBezTo>
                  <a:cubicBezTo>
                    <a:pt x="4896112" y="405725"/>
                    <a:pt x="4908288" y="409807"/>
                    <a:pt x="4919950" y="414892"/>
                  </a:cubicBezTo>
                  <a:cubicBezTo>
                    <a:pt x="4923986" y="416641"/>
                    <a:pt x="4922936" y="419207"/>
                    <a:pt x="4918691" y="421260"/>
                  </a:cubicBezTo>
                  <a:cubicBezTo>
                    <a:pt x="4912603" y="424199"/>
                    <a:pt x="4906282" y="420817"/>
                    <a:pt x="4897791" y="421027"/>
                  </a:cubicBezTo>
                  <a:cubicBezTo>
                    <a:pt x="4906515" y="429704"/>
                    <a:pt x="4907191" y="441623"/>
                    <a:pt x="4917991" y="448271"/>
                  </a:cubicBezTo>
                  <a:cubicBezTo>
                    <a:pt x="4914352" y="433786"/>
                    <a:pt x="4914562" y="432130"/>
                    <a:pt x="4920790" y="432993"/>
                  </a:cubicBezTo>
                  <a:cubicBezTo>
                    <a:pt x="4938028" y="435372"/>
                    <a:pt x="4935975" y="415988"/>
                    <a:pt x="4946705" y="411230"/>
                  </a:cubicBezTo>
                  <a:cubicBezTo>
                    <a:pt x="4948665" y="410367"/>
                    <a:pt x="4947685" y="406845"/>
                    <a:pt x="4936442" y="404115"/>
                  </a:cubicBezTo>
                  <a:cubicBezTo>
                    <a:pt x="4923193" y="400920"/>
                    <a:pt x="4932733" y="396231"/>
                    <a:pt x="4934926" y="393899"/>
                  </a:cubicBezTo>
                  <a:cubicBezTo>
                    <a:pt x="4940757" y="387741"/>
                    <a:pt x="4948175" y="392849"/>
                    <a:pt x="4957808" y="390260"/>
                  </a:cubicBezTo>
                  <a:close/>
                  <a:moveTo>
                    <a:pt x="4044723" y="801236"/>
                  </a:moveTo>
                  <a:cubicBezTo>
                    <a:pt x="4045889" y="804665"/>
                    <a:pt x="4047172" y="805691"/>
                    <a:pt x="4045842" y="812246"/>
                  </a:cubicBezTo>
                  <a:cubicBezTo>
                    <a:pt x="4042180" y="830276"/>
                    <a:pt x="4035649" y="847001"/>
                    <a:pt x="4022633" y="860506"/>
                  </a:cubicBezTo>
                  <a:cubicBezTo>
                    <a:pt x="4019134" y="864145"/>
                    <a:pt x="4017525" y="867598"/>
                    <a:pt x="4020604" y="872239"/>
                  </a:cubicBezTo>
                  <a:cubicBezTo>
                    <a:pt x="4023076" y="875948"/>
                    <a:pt x="4025176" y="880753"/>
                    <a:pt x="4030284" y="880357"/>
                  </a:cubicBezTo>
                  <a:cubicBezTo>
                    <a:pt x="4035999" y="879913"/>
                    <a:pt x="4033083" y="872846"/>
                    <a:pt x="4035392" y="870980"/>
                  </a:cubicBezTo>
                  <a:cubicBezTo>
                    <a:pt x="4042834" y="864962"/>
                    <a:pt x="4039241" y="853299"/>
                    <a:pt x="4045866" y="848867"/>
                  </a:cubicBezTo>
                  <a:cubicBezTo>
                    <a:pt x="4056479" y="841753"/>
                    <a:pt x="4057715" y="830183"/>
                    <a:pt x="4061121" y="820550"/>
                  </a:cubicBezTo>
                  <a:cubicBezTo>
                    <a:pt x="4067489" y="802565"/>
                    <a:pt x="4059605" y="784954"/>
                    <a:pt x="4053890" y="767740"/>
                  </a:cubicBezTo>
                  <a:cubicBezTo>
                    <a:pt x="4052607" y="763868"/>
                    <a:pt x="4049924" y="761535"/>
                    <a:pt x="4046822" y="764311"/>
                  </a:cubicBezTo>
                  <a:cubicBezTo>
                    <a:pt x="4037072" y="773035"/>
                    <a:pt x="4022074" y="778190"/>
                    <a:pt x="4024779" y="795918"/>
                  </a:cubicBezTo>
                  <a:cubicBezTo>
                    <a:pt x="4025946" y="803522"/>
                    <a:pt x="4022587" y="810170"/>
                    <a:pt x="4017642" y="815931"/>
                  </a:cubicBezTo>
                  <a:cubicBezTo>
                    <a:pt x="4012440" y="822019"/>
                    <a:pt x="4002877" y="818264"/>
                    <a:pt x="4004299" y="812525"/>
                  </a:cubicBezTo>
                  <a:cubicBezTo>
                    <a:pt x="4007518" y="799626"/>
                    <a:pt x="4007891" y="784161"/>
                    <a:pt x="4016849" y="775134"/>
                  </a:cubicBezTo>
                  <a:cubicBezTo>
                    <a:pt x="4026715" y="765174"/>
                    <a:pt x="4029818" y="752508"/>
                    <a:pt x="4037119" y="741779"/>
                  </a:cubicBezTo>
                  <a:cubicBezTo>
                    <a:pt x="4050857" y="721602"/>
                    <a:pt x="4028955" y="718896"/>
                    <a:pt x="4029398" y="710755"/>
                  </a:cubicBezTo>
                  <a:cubicBezTo>
                    <a:pt x="4030191" y="696084"/>
                    <a:pt x="4023800" y="684304"/>
                    <a:pt x="4015612" y="672944"/>
                  </a:cubicBezTo>
                  <a:cubicBezTo>
                    <a:pt x="4010481" y="665830"/>
                    <a:pt x="4013373" y="657153"/>
                    <a:pt x="4012020" y="649292"/>
                  </a:cubicBezTo>
                  <a:cubicBezTo>
                    <a:pt x="4011414" y="645817"/>
                    <a:pt x="4010877" y="641501"/>
                    <a:pt x="4006818" y="640288"/>
                  </a:cubicBezTo>
                  <a:cubicBezTo>
                    <a:pt x="4001990" y="638866"/>
                    <a:pt x="4001640" y="644020"/>
                    <a:pt x="3999191" y="646283"/>
                  </a:cubicBezTo>
                  <a:cubicBezTo>
                    <a:pt x="3989348" y="655427"/>
                    <a:pt x="3987925" y="668512"/>
                    <a:pt x="3983680" y="679942"/>
                  </a:cubicBezTo>
                  <a:cubicBezTo>
                    <a:pt x="3976962" y="697973"/>
                    <a:pt x="3965928" y="714324"/>
                    <a:pt x="3962779" y="733731"/>
                  </a:cubicBezTo>
                  <a:cubicBezTo>
                    <a:pt x="3961753" y="740052"/>
                    <a:pt x="3963969" y="746747"/>
                    <a:pt x="3969054" y="748076"/>
                  </a:cubicBezTo>
                  <a:cubicBezTo>
                    <a:pt x="3975305" y="749709"/>
                    <a:pt x="3974139" y="741545"/>
                    <a:pt x="3976238" y="737697"/>
                  </a:cubicBezTo>
                  <a:cubicBezTo>
                    <a:pt x="3978268" y="733964"/>
                    <a:pt x="3977288" y="695967"/>
                    <a:pt x="4003086" y="681202"/>
                  </a:cubicBezTo>
                  <a:cubicBezTo>
                    <a:pt x="4005839" y="679639"/>
                    <a:pt x="4007845" y="675790"/>
                    <a:pt x="4010900" y="679616"/>
                  </a:cubicBezTo>
                  <a:cubicBezTo>
                    <a:pt x="4013886" y="683324"/>
                    <a:pt x="4011997" y="686776"/>
                    <a:pt x="4008031" y="688316"/>
                  </a:cubicBezTo>
                  <a:cubicBezTo>
                    <a:pt x="3993570" y="693868"/>
                    <a:pt x="4010177" y="706557"/>
                    <a:pt x="3994922" y="726127"/>
                  </a:cubicBezTo>
                  <a:cubicBezTo>
                    <a:pt x="3988741" y="734058"/>
                    <a:pt x="3984962" y="743411"/>
                    <a:pt x="3977988" y="750992"/>
                  </a:cubicBezTo>
                  <a:cubicBezTo>
                    <a:pt x="3971947" y="757547"/>
                    <a:pt x="3971247" y="767227"/>
                    <a:pt x="3972646" y="776231"/>
                  </a:cubicBezTo>
                  <a:cubicBezTo>
                    <a:pt x="3973020" y="778610"/>
                    <a:pt x="3973183" y="782599"/>
                    <a:pt x="3976752" y="782762"/>
                  </a:cubicBezTo>
                  <a:cubicBezTo>
                    <a:pt x="3980297" y="782925"/>
                    <a:pt x="3980694" y="779636"/>
                    <a:pt x="3981417" y="776790"/>
                  </a:cubicBezTo>
                  <a:cubicBezTo>
                    <a:pt x="3986082" y="758247"/>
                    <a:pt x="3998211" y="743878"/>
                    <a:pt x="4008755" y="728670"/>
                  </a:cubicBezTo>
                  <a:cubicBezTo>
                    <a:pt x="4010527" y="726104"/>
                    <a:pt x="4013350" y="721858"/>
                    <a:pt x="4017548" y="724634"/>
                  </a:cubicBezTo>
                  <a:cubicBezTo>
                    <a:pt x="4021047" y="726943"/>
                    <a:pt x="4021257" y="730046"/>
                    <a:pt x="4013723" y="749593"/>
                  </a:cubicBezTo>
                  <a:cubicBezTo>
                    <a:pt x="4008521" y="763145"/>
                    <a:pt x="4006469" y="778283"/>
                    <a:pt x="3997861" y="790016"/>
                  </a:cubicBezTo>
                  <a:cubicBezTo>
                    <a:pt x="3990397" y="800209"/>
                    <a:pt x="3991097" y="810706"/>
                    <a:pt x="3991587" y="821669"/>
                  </a:cubicBezTo>
                  <a:cubicBezTo>
                    <a:pt x="3991983" y="831023"/>
                    <a:pt x="3999004" y="837577"/>
                    <a:pt x="4002830" y="845461"/>
                  </a:cubicBezTo>
                  <a:cubicBezTo>
                    <a:pt x="4004323" y="848540"/>
                    <a:pt x="3996742" y="853439"/>
                    <a:pt x="4005022" y="854698"/>
                  </a:cubicBezTo>
                  <a:cubicBezTo>
                    <a:pt x="4011484" y="855678"/>
                    <a:pt x="4012020" y="850640"/>
                    <a:pt x="4015029" y="846861"/>
                  </a:cubicBezTo>
                  <a:cubicBezTo>
                    <a:pt x="4026179" y="832982"/>
                    <a:pt x="4030891" y="815045"/>
                    <a:pt x="4044723" y="801236"/>
                  </a:cubicBezTo>
                  <a:close/>
                  <a:moveTo>
                    <a:pt x="4211712" y="2553627"/>
                  </a:moveTo>
                  <a:cubicBezTo>
                    <a:pt x="4201402" y="2556450"/>
                    <a:pt x="4196480" y="2562374"/>
                    <a:pt x="4198882" y="2573034"/>
                  </a:cubicBezTo>
                  <a:cubicBezTo>
                    <a:pt x="4199606" y="2576253"/>
                    <a:pt x="4200189" y="2579099"/>
                    <a:pt x="4199232" y="2582458"/>
                  </a:cubicBezTo>
                  <a:cubicBezTo>
                    <a:pt x="4193354" y="2603031"/>
                    <a:pt x="4187430" y="2623581"/>
                    <a:pt x="4182205" y="2644317"/>
                  </a:cubicBezTo>
                  <a:cubicBezTo>
                    <a:pt x="4179755" y="2654021"/>
                    <a:pt x="4176373" y="2664471"/>
                    <a:pt x="4177749" y="2673941"/>
                  </a:cubicBezTo>
                  <a:cubicBezTo>
                    <a:pt x="4179942" y="2689080"/>
                    <a:pt x="4177726" y="2702422"/>
                    <a:pt x="4171941" y="2716207"/>
                  </a:cubicBezTo>
                  <a:cubicBezTo>
                    <a:pt x="4169445" y="2722179"/>
                    <a:pt x="4164617" y="2730646"/>
                    <a:pt x="4176093" y="2735125"/>
                  </a:cubicBezTo>
                  <a:cubicBezTo>
                    <a:pt x="4179312" y="2736384"/>
                    <a:pt x="4178519" y="2741539"/>
                    <a:pt x="4178333" y="2745248"/>
                  </a:cubicBezTo>
                  <a:cubicBezTo>
                    <a:pt x="4178192" y="2748140"/>
                    <a:pt x="4175323" y="2752689"/>
                    <a:pt x="4179919" y="2753529"/>
                  </a:cubicBezTo>
                  <a:cubicBezTo>
                    <a:pt x="4184910" y="2754438"/>
                    <a:pt x="4184747" y="2749843"/>
                    <a:pt x="4185097" y="2746018"/>
                  </a:cubicBezTo>
                  <a:cubicBezTo>
                    <a:pt x="4185797" y="2738087"/>
                    <a:pt x="4184374" y="2727917"/>
                    <a:pt x="4188712" y="2722879"/>
                  </a:cubicBezTo>
                  <a:cubicBezTo>
                    <a:pt x="4195197" y="2715368"/>
                    <a:pt x="4191931" y="2711286"/>
                    <a:pt x="4188129" y="2705967"/>
                  </a:cubicBezTo>
                  <a:cubicBezTo>
                    <a:pt x="4183954" y="2700159"/>
                    <a:pt x="4186450" y="2695121"/>
                    <a:pt x="4189715" y="2690339"/>
                  </a:cubicBezTo>
                  <a:cubicBezTo>
                    <a:pt x="4191535" y="2687657"/>
                    <a:pt x="4194637" y="2686584"/>
                    <a:pt x="4196480" y="2690246"/>
                  </a:cubicBezTo>
                  <a:cubicBezTo>
                    <a:pt x="4202242" y="2701676"/>
                    <a:pt x="4204411" y="2714691"/>
                    <a:pt x="4202941" y="2726564"/>
                  </a:cubicBezTo>
                  <a:cubicBezTo>
                    <a:pt x="4201962" y="2734565"/>
                    <a:pt x="4198066" y="2743335"/>
                    <a:pt x="4194917" y="2751569"/>
                  </a:cubicBezTo>
                  <a:cubicBezTo>
                    <a:pt x="4192538" y="2757820"/>
                    <a:pt x="4190695" y="2762439"/>
                    <a:pt x="4199932" y="2764725"/>
                  </a:cubicBezTo>
                  <a:cubicBezTo>
                    <a:pt x="4205297" y="2766055"/>
                    <a:pt x="4207210" y="2772143"/>
                    <a:pt x="4207840" y="2777508"/>
                  </a:cubicBezTo>
                  <a:cubicBezTo>
                    <a:pt x="4208516" y="2783222"/>
                    <a:pt x="4209356" y="2787957"/>
                    <a:pt x="4216913" y="2787374"/>
                  </a:cubicBezTo>
                  <a:cubicBezTo>
                    <a:pt x="4221765" y="2786978"/>
                    <a:pt x="4224051" y="2791060"/>
                    <a:pt x="4225941" y="2794465"/>
                  </a:cubicBezTo>
                  <a:cubicBezTo>
                    <a:pt x="4228250" y="2798640"/>
                    <a:pt x="4229532" y="2798687"/>
                    <a:pt x="4233918" y="2796215"/>
                  </a:cubicBezTo>
                  <a:cubicBezTo>
                    <a:pt x="4240076" y="2792739"/>
                    <a:pt x="4245347" y="2785718"/>
                    <a:pt x="4252835" y="2786651"/>
                  </a:cubicBezTo>
                  <a:cubicBezTo>
                    <a:pt x="4258806" y="2787398"/>
                    <a:pt x="4261815" y="2785881"/>
                    <a:pt x="4262305" y="2780773"/>
                  </a:cubicBezTo>
                  <a:cubicBezTo>
                    <a:pt x="4262748" y="2776131"/>
                    <a:pt x="4263075" y="2769553"/>
                    <a:pt x="4257687" y="2768037"/>
                  </a:cubicBezTo>
                  <a:cubicBezTo>
                    <a:pt x="4252159" y="2766498"/>
                    <a:pt x="4251552" y="2773192"/>
                    <a:pt x="4249569" y="2776784"/>
                  </a:cubicBezTo>
                  <a:cubicBezTo>
                    <a:pt x="4248193" y="2779257"/>
                    <a:pt x="4247797" y="2782429"/>
                    <a:pt x="4243971" y="2781893"/>
                  </a:cubicBezTo>
                  <a:cubicBezTo>
                    <a:pt x="4240752" y="2781426"/>
                    <a:pt x="4239656" y="2778720"/>
                    <a:pt x="4238163" y="2776248"/>
                  </a:cubicBezTo>
                  <a:cubicBezTo>
                    <a:pt x="4233545" y="2768574"/>
                    <a:pt x="4238583" y="2762416"/>
                    <a:pt x="4240636" y="2755605"/>
                  </a:cubicBezTo>
                  <a:cubicBezTo>
                    <a:pt x="4241289" y="2753482"/>
                    <a:pt x="4245697" y="2748140"/>
                    <a:pt x="4238560" y="2747604"/>
                  </a:cubicBezTo>
                  <a:cubicBezTo>
                    <a:pt x="4234151" y="2747277"/>
                    <a:pt x="4228296" y="2747464"/>
                    <a:pt x="4229789" y="2754112"/>
                  </a:cubicBezTo>
                  <a:cubicBezTo>
                    <a:pt x="4232075" y="2764235"/>
                    <a:pt x="4224471" y="2764701"/>
                    <a:pt x="4216843" y="2769390"/>
                  </a:cubicBezTo>
                  <a:cubicBezTo>
                    <a:pt x="4219596" y="2761063"/>
                    <a:pt x="4220832" y="2754975"/>
                    <a:pt x="4213858" y="2750916"/>
                  </a:cubicBezTo>
                  <a:cubicBezTo>
                    <a:pt x="4211805" y="2749727"/>
                    <a:pt x="4211572" y="2746951"/>
                    <a:pt x="4212365" y="2744291"/>
                  </a:cubicBezTo>
                  <a:cubicBezTo>
                    <a:pt x="4215234" y="2734635"/>
                    <a:pt x="4217916" y="2724931"/>
                    <a:pt x="4220599" y="2715251"/>
                  </a:cubicBezTo>
                  <a:cubicBezTo>
                    <a:pt x="4221159" y="2713198"/>
                    <a:pt x="4222045" y="2711076"/>
                    <a:pt x="4224214" y="2710913"/>
                  </a:cubicBezTo>
                  <a:cubicBezTo>
                    <a:pt x="4227060" y="2710679"/>
                    <a:pt x="4228506" y="2713315"/>
                    <a:pt x="4229299" y="2715414"/>
                  </a:cubicBezTo>
                  <a:cubicBezTo>
                    <a:pt x="4230816" y="2719473"/>
                    <a:pt x="4229066" y="2723345"/>
                    <a:pt x="4227363" y="2727077"/>
                  </a:cubicBezTo>
                  <a:cubicBezTo>
                    <a:pt x="4224774" y="2732769"/>
                    <a:pt x="4223585" y="2738274"/>
                    <a:pt x="4228553" y="2743335"/>
                  </a:cubicBezTo>
                  <a:cubicBezTo>
                    <a:pt x="4236297" y="2738087"/>
                    <a:pt x="4229859" y="2729083"/>
                    <a:pt x="4234128" y="2724185"/>
                  </a:cubicBezTo>
                  <a:cubicBezTo>
                    <a:pt x="4241872" y="2715274"/>
                    <a:pt x="4239516" y="2708440"/>
                    <a:pt x="4232635" y="2700882"/>
                  </a:cubicBezTo>
                  <a:cubicBezTo>
                    <a:pt x="4228880" y="2696731"/>
                    <a:pt x="4227830" y="2691295"/>
                    <a:pt x="4230512" y="2686117"/>
                  </a:cubicBezTo>
                  <a:cubicBezTo>
                    <a:pt x="4234034" y="2679306"/>
                    <a:pt x="4237300" y="2672052"/>
                    <a:pt x="4242245" y="2666360"/>
                  </a:cubicBezTo>
                  <a:cubicBezTo>
                    <a:pt x="4245674" y="2662395"/>
                    <a:pt x="4248357" y="2653578"/>
                    <a:pt x="4257267" y="2659130"/>
                  </a:cubicBezTo>
                  <a:cubicBezTo>
                    <a:pt x="4259553" y="2660552"/>
                    <a:pt x="4261022" y="2657823"/>
                    <a:pt x="4261419" y="2656050"/>
                  </a:cubicBezTo>
                  <a:cubicBezTo>
                    <a:pt x="4265104" y="2639652"/>
                    <a:pt x="4264708" y="2623185"/>
                    <a:pt x="4262538" y="2606553"/>
                  </a:cubicBezTo>
                  <a:cubicBezTo>
                    <a:pt x="4245837" y="2630905"/>
                    <a:pt x="4263005" y="2656167"/>
                    <a:pt x="4227480" y="2659479"/>
                  </a:cubicBezTo>
                  <a:cubicBezTo>
                    <a:pt x="4231888" y="2651455"/>
                    <a:pt x="4236857" y="2643828"/>
                    <a:pt x="4234384" y="2631628"/>
                  </a:cubicBezTo>
                  <a:cubicBezTo>
                    <a:pt x="4227527" y="2642591"/>
                    <a:pt x="4226080" y="2652668"/>
                    <a:pt x="4222722" y="2661975"/>
                  </a:cubicBezTo>
                  <a:cubicBezTo>
                    <a:pt x="4221112" y="2666454"/>
                    <a:pt x="4219246" y="2672425"/>
                    <a:pt x="4212995" y="2670326"/>
                  </a:cubicBezTo>
                  <a:cubicBezTo>
                    <a:pt x="4207373" y="2668460"/>
                    <a:pt x="4207583" y="2662325"/>
                    <a:pt x="4209006" y="2657730"/>
                  </a:cubicBezTo>
                  <a:cubicBezTo>
                    <a:pt x="4214347" y="2640562"/>
                    <a:pt x="4220109" y="2623511"/>
                    <a:pt x="4226057" y="2606530"/>
                  </a:cubicBezTo>
                  <a:cubicBezTo>
                    <a:pt x="4227527" y="2602331"/>
                    <a:pt x="4230652" y="2598226"/>
                    <a:pt x="4228250" y="2593911"/>
                  </a:cubicBezTo>
                  <a:cubicBezTo>
                    <a:pt x="4222628" y="2583764"/>
                    <a:pt x="4226150" y="2574201"/>
                    <a:pt x="4231655" y="2566456"/>
                  </a:cubicBezTo>
                  <a:cubicBezTo>
                    <a:pt x="4240682" y="2553744"/>
                    <a:pt x="4235177" y="2540752"/>
                    <a:pt x="4235737" y="2527759"/>
                  </a:cubicBezTo>
                  <a:cubicBezTo>
                    <a:pt x="4228436" y="2538162"/>
                    <a:pt x="4228110" y="2550548"/>
                    <a:pt x="4224704" y="2561955"/>
                  </a:cubicBezTo>
                  <a:cubicBezTo>
                    <a:pt x="4220599" y="2575647"/>
                    <a:pt x="4219059" y="2589759"/>
                    <a:pt x="4217916" y="2604174"/>
                  </a:cubicBezTo>
                  <a:cubicBezTo>
                    <a:pt x="4216890" y="2616886"/>
                    <a:pt x="4209146" y="2629132"/>
                    <a:pt x="4203968" y="2641425"/>
                  </a:cubicBezTo>
                  <a:cubicBezTo>
                    <a:pt x="4201775" y="2646627"/>
                    <a:pt x="4200819" y="2655444"/>
                    <a:pt x="4192771" y="2652808"/>
                  </a:cubicBezTo>
                  <a:cubicBezTo>
                    <a:pt x="4185540" y="2650452"/>
                    <a:pt x="4188549" y="2642545"/>
                    <a:pt x="4189156" y="2636690"/>
                  </a:cubicBezTo>
                  <a:cubicBezTo>
                    <a:pt x="4189319" y="2635127"/>
                    <a:pt x="4189879" y="2633425"/>
                    <a:pt x="4190718" y="2632118"/>
                  </a:cubicBezTo>
                  <a:cubicBezTo>
                    <a:pt x="4201752" y="2615091"/>
                    <a:pt x="4198113" y="2594004"/>
                    <a:pt x="4206347" y="2576020"/>
                  </a:cubicBezTo>
                  <a:cubicBezTo>
                    <a:pt x="4209263" y="2569559"/>
                    <a:pt x="4213671" y="2562421"/>
                    <a:pt x="4211712" y="2553627"/>
                  </a:cubicBezTo>
                  <a:close/>
                  <a:moveTo>
                    <a:pt x="3651125" y="869347"/>
                  </a:moveTo>
                  <a:cubicBezTo>
                    <a:pt x="3654157" y="862932"/>
                    <a:pt x="3652361" y="864985"/>
                    <a:pt x="3653340" y="862303"/>
                  </a:cubicBezTo>
                  <a:cubicBezTo>
                    <a:pt x="3656956" y="852319"/>
                    <a:pt x="3670345" y="843315"/>
                    <a:pt x="3676573" y="848284"/>
                  </a:cubicBezTo>
                  <a:cubicBezTo>
                    <a:pt x="3683267" y="853649"/>
                    <a:pt x="3684807" y="848914"/>
                    <a:pt x="3686883" y="845555"/>
                  </a:cubicBezTo>
                  <a:cubicBezTo>
                    <a:pt x="3700085" y="824398"/>
                    <a:pt x="3720145" y="809703"/>
                    <a:pt x="3736847" y="791859"/>
                  </a:cubicBezTo>
                  <a:cubicBezTo>
                    <a:pt x="3738829" y="789736"/>
                    <a:pt x="3741442" y="788150"/>
                    <a:pt x="3744474" y="789130"/>
                  </a:cubicBezTo>
                  <a:cubicBezTo>
                    <a:pt x="3750585" y="791136"/>
                    <a:pt x="3750049" y="805108"/>
                    <a:pt x="3742935" y="808653"/>
                  </a:cubicBezTo>
                  <a:cubicBezTo>
                    <a:pt x="3725930" y="817167"/>
                    <a:pt x="3721755" y="837367"/>
                    <a:pt x="3706733" y="847747"/>
                  </a:cubicBezTo>
                  <a:cubicBezTo>
                    <a:pt x="3703328" y="850103"/>
                    <a:pt x="3699269" y="854232"/>
                    <a:pt x="3705660" y="859340"/>
                  </a:cubicBezTo>
                  <a:cubicBezTo>
                    <a:pt x="3719072" y="870047"/>
                    <a:pt x="3717043" y="840493"/>
                    <a:pt x="3752755" y="823022"/>
                  </a:cubicBezTo>
                  <a:cubicBezTo>
                    <a:pt x="3761012" y="818987"/>
                    <a:pt x="3758703" y="814905"/>
                    <a:pt x="3750725" y="768813"/>
                  </a:cubicBezTo>
                  <a:cubicBezTo>
                    <a:pt x="3750165" y="765524"/>
                    <a:pt x="3748603" y="761069"/>
                    <a:pt x="3744987" y="762678"/>
                  </a:cubicBezTo>
                  <a:cubicBezTo>
                    <a:pt x="3736870" y="766294"/>
                    <a:pt x="3726350" y="765198"/>
                    <a:pt x="3722478" y="777397"/>
                  </a:cubicBezTo>
                  <a:cubicBezTo>
                    <a:pt x="3716460" y="796431"/>
                    <a:pt x="3700318" y="809913"/>
                    <a:pt x="3691945" y="827897"/>
                  </a:cubicBezTo>
                  <a:cubicBezTo>
                    <a:pt x="3690732" y="830486"/>
                    <a:pt x="3688352" y="831862"/>
                    <a:pt x="3685273" y="832539"/>
                  </a:cubicBezTo>
                  <a:cubicBezTo>
                    <a:pt x="3676153" y="834545"/>
                    <a:pt x="3663557" y="828877"/>
                    <a:pt x="3661225" y="821273"/>
                  </a:cubicBezTo>
                  <a:cubicBezTo>
                    <a:pt x="3659055" y="814228"/>
                    <a:pt x="3666963" y="795404"/>
                    <a:pt x="3673377" y="792629"/>
                  </a:cubicBezTo>
                  <a:cubicBezTo>
                    <a:pt x="3678252" y="790529"/>
                    <a:pt x="3679605" y="792652"/>
                    <a:pt x="3678952" y="797644"/>
                  </a:cubicBezTo>
                  <a:cubicBezTo>
                    <a:pt x="3678089" y="804082"/>
                    <a:pt x="3673098" y="809773"/>
                    <a:pt x="3674590" y="816817"/>
                  </a:cubicBezTo>
                  <a:cubicBezTo>
                    <a:pt x="3675850" y="816817"/>
                    <a:pt x="3676410" y="816981"/>
                    <a:pt x="3676596" y="816794"/>
                  </a:cubicBezTo>
                  <a:cubicBezTo>
                    <a:pt x="3700318" y="792302"/>
                    <a:pt x="3719049" y="763215"/>
                    <a:pt x="3745780" y="741405"/>
                  </a:cubicBezTo>
                  <a:cubicBezTo>
                    <a:pt x="3751589" y="736670"/>
                    <a:pt x="3744521" y="720972"/>
                    <a:pt x="3745804" y="715630"/>
                  </a:cubicBezTo>
                  <a:cubicBezTo>
                    <a:pt x="3747437" y="708819"/>
                    <a:pt x="3733044" y="719293"/>
                    <a:pt x="3732088" y="706953"/>
                  </a:cubicBezTo>
                  <a:cubicBezTo>
                    <a:pt x="3731109" y="694077"/>
                    <a:pt x="3749792" y="701798"/>
                    <a:pt x="3743098" y="685494"/>
                  </a:cubicBezTo>
                  <a:cubicBezTo>
                    <a:pt x="3741302" y="681155"/>
                    <a:pt x="3735960" y="678659"/>
                    <a:pt x="3733348" y="681901"/>
                  </a:cubicBezTo>
                  <a:cubicBezTo>
                    <a:pt x="3725720" y="691442"/>
                    <a:pt x="3713474" y="695734"/>
                    <a:pt x="3708156" y="708306"/>
                  </a:cubicBezTo>
                  <a:cubicBezTo>
                    <a:pt x="3699152" y="729603"/>
                    <a:pt x="3687769" y="749896"/>
                    <a:pt x="3671231" y="766737"/>
                  </a:cubicBezTo>
                  <a:cubicBezTo>
                    <a:pt x="3668479" y="769536"/>
                    <a:pt x="3667079" y="773408"/>
                    <a:pt x="3666613" y="777700"/>
                  </a:cubicBezTo>
                  <a:cubicBezTo>
                    <a:pt x="3665447" y="788010"/>
                    <a:pt x="3665843" y="799440"/>
                    <a:pt x="3651404" y="801796"/>
                  </a:cubicBezTo>
                  <a:cubicBezTo>
                    <a:pt x="3647906" y="802355"/>
                    <a:pt x="3646693" y="806671"/>
                    <a:pt x="3647113" y="809796"/>
                  </a:cubicBezTo>
                  <a:cubicBezTo>
                    <a:pt x="3648092" y="816817"/>
                    <a:pt x="3650402" y="810053"/>
                    <a:pt x="3652128" y="809983"/>
                  </a:cubicBezTo>
                  <a:cubicBezTo>
                    <a:pt x="3654320" y="809890"/>
                    <a:pt x="3655580" y="811849"/>
                    <a:pt x="3654647" y="812899"/>
                  </a:cubicBezTo>
                  <a:cubicBezTo>
                    <a:pt x="3647556" y="821063"/>
                    <a:pt x="3654670" y="832306"/>
                    <a:pt x="3647486" y="841053"/>
                  </a:cubicBezTo>
                  <a:cubicBezTo>
                    <a:pt x="3639951" y="850383"/>
                    <a:pt x="3641375" y="860576"/>
                    <a:pt x="3651125" y="869347"/>
                  </a:cubicBezTo>
                  <a:close/>
                  <a:moveTo>
                    <a:pt x="1898267" y="367774"/>
                  </a:moveTo>
                  <a:cubicBezTo>
                    <a:pt x="1908297" y="360846"/>
                    <a:pt x="1919726" y="358770"/>
                    <a:pt x="1928217" y="350653"/>
                  </a:cubicBezTo>
                  <a:cubicBezTo>
                    <a:pt x="1932089" y="346944"/>
                    <a:pt x="1937617" y="343772"/>
                    <a:pt x="1943635" y="347714"/>
                  </a:cubicBezTo>
                  <a:cubicBezTo>
                    <a:pt x="1951146" y="352636"/>
                    <a:pt x="1942376" y="362899"/>
                    <a:pt x="1932486" y="364555"/>
                  </a:cubicBezTo>
                  <a:cubicBezTo>
                    <a:pt x="1927377" y="365395"/>
                    <a:pt x="1922386" y="361103"/>
                    <a:pt x="1912379" y="370153"/>
                  </a:cubicBezTo>
                  <a:cubicBezTo>
                    <a:pt x="1898407" y="382796"/>
                    <a:pt x="1895398" y="364368"/>
                    <a:pt x="1887724" y="383869"/>
                  </a:cubicBezTo>
                  <a:cubicBezTo>
                    <a:pt x="1886464" y="387041"/>
                    <a:pt x="1882778" y="390936"/>
                    <a:pt x="1887677" y="394645"/>
                  </a:cubicBezTo>
                  <a:cubicBezTo>
                    <a:pt x="1891899" y="397841"/>
                    <a:pt x="1895608" y="396721"/>
                    <a:pt x="1899970" y="394785"/>
                  </a:cubicBezTo>
                  <a:cubicBezTo>
                    <a:pt x="1916158" y="387578"/>
                    <a:pt x="1920846" y="376148"/>
                    <a:pt x="1925604" y="382492"/>
                  </a:cubicBezTo>
                  <a:cubicBezTo>
                    <a:pt x="1934142" y="393852"/>
                    <a:pt x="1943752" y="357161"/>
                    <a:pt x="1965282" y="341066"/>
                  </a:cubicBezTo>
                  <a:cubicBezTo>
                    <a:pt x="1984362" y="326791"/>
                    <a:pt x="1992806" y="284291"/>
                    <a:pt x="2011350" y="262738"/>
                  </a:cubicBezTo>
                  <a:cubicBezTo>
                    <a:pt x="2015245" y="258213"/>
                    <a:pt x="2011443" y="246270"/>
                    <a:pt x="2008108" y="249419"/>
                  </a:cubicBezTo>
                  <a:cubicBezTo>
                    <a:pt x="1998824" y="258166"/>
                    <a:pt x="1984875" y="252452"/>
                    <a:pt x="1975242" y="260382"/>
                  </a:cubicBezTo>
                  <a:cubicBezTo>
                    <a:pt x="1970110" y="264604"/>
                    <a:pt x="1963299" y="265024"/>
                    <a:pt x="1956908" y="266190"/>
                  </a:cubicBezTo>
                  <a:cubicBezTo>
                    <a:pt x="1949024" y="267637"/>
                    <a:pt x="1948790" y="260826"/>
                    <a:pt x="1954575" y="258866"/>
                  </a:cubicBezTo>
                  <a:cubicBezTo>
                    <a:pt x="1961363" y="256580"/>
                    <a:pt x="1965118" y="251915"/>
                    <a:pt x="1966891" y="245151"/>
                  </a:cubicBezTo>
                  <a:cubicBezTo>
                    <a:pt x="1967614" y="242398"/>
                    <a:pt x="1970203" y="238526"/>
                    <a:pt x="1972396" y="239436"/>
                  </a:cubicBezTo>
                  <a:cubicBezTo>
                    <a:pt x="1983709" y="244264"/>
                    <a:pt x="1994695" y="234467"/>
                    <a:pt x="2006008" y="239436"/>
                  </a:cubicBezTo>
                  <a:cubicBezTo>
                    <a:pt x="2012749" y="242398"/>
                    <a:pt x="2011630" y="234607"/>
                    <a:pt x="2014079" y="231808"/>
                  </a:cubicBezTo>
                  <a:cubicBezTo>
                    <a:pt x="2016132" y="229476"/>
                    <a:pt x="2017205" y="223201"/>
                    <a:pt x="2015222" y="223738"/>
                  </a:cubicBezTo>
                  <a:cubicBezTo>
                    <a:pt x="2005472" y="226490"/>
                    <a:pt x="1998171" y="215457"/>
                    <a:pt x="1986648" y="222175"/>
                  </a:cubicBezTo>
                  <a:cubicBezTo>
                    <a:pt x="1962832" y="236054"/>
                    <a:pt x="1939483" y="251542"/>
                    <a:pt x="1912332" y="259006"/>
                  </a:cubicBezTo>
                  <a:cubicBezTo>
                    <a:pt x="1909253" y="259846"/>
                    <a:pt x="1906991" y="262295"/>
                    <a:pt x="1904751" y="264814"/>
                  </a:cubicBezTo>
                  <a:cubicBezTo>
                    <a:pt x="1880353" y="292362"/>
                    <a:pt x="1872772" y="270646"/>
                    <a:pt x="1862508" y="288746"/>
                  </a:cubicBezTo>
                  <a:cubicBezTo>
                    <a:pt x="1860456" y="292362"/>
                    <a:pt x="1862158" y="294904"/>
                    <a:pt x="1865774" y="293715"/>
                  </a:cubicBezTo>
                  <a:cubicBezTo>
                    <a:pt x="1873751" y="291102"/>
                    <a:pt x="1883198" y="293272"/>
                    <a:pt x="1889940" y="287184"/>
                  </a:cubicBezTo>
                  <a:cubicBezTo>
                    <a:pt x="1899036" y="278950"/>
                    <a:pt x="1910699" y="276664"/>
                    <a:pt x="1921522" y="272488"/>
                  </a:cubicBezTo>
                  <a:cubicBezTo>
                    <a:pt x="1925278" y="271042"/>
                    <a:pt x="1929453" y="266704"/>
                    <a:pt x="1933465" y="271882"/>
                  </a:cubicBezTo>
                  <a:cubicBezTo>
                    <a:pt x="1940230" y="280582"/>
                    <a:pt x="1923039" y="287020"/>
                    <a:pt x="1929826" y="293528"/>
                  </a:cubicBezTo>
                  <a:cubicBezTo>
                    <a:pt x="1934282" y="297797"/>
                    <a:pt x="1943169" y="292315"/>
                    <a:pt x="1947834" y="285551"/>
                  </a:cubicBezTo>
                  <a:cubicBezTo>
                    <a:pt x="1955531" y="274378"/>
                    <a:pt x="1967451" y="276734"/>
                    <a:pt x="1978227" y="275964"/>
                  </a:cubicBezTo>
                  <a:cubicBezTo>
                    <a:pt x="1981913" y="275707"/>
                    <a:pt x="1983709" y="279230"/>
                    <a:pt x="1983312" y="282915"/>
                  </a:cubicBezTo>
                  <a:cubicBezTo>
                    <a:pt x="1981820" y="296817"/>
                    <a:pt x="1978227" y="309786"/>
                    <a:pt x="1968967" y="299383"/>
                  </a:cubicBezTo>
                  <a:cubicBezTo>
                    <a:pt x="1955601" y="284361"/>
                    <a:pt x="1927890" y="311442"/>
                    <a:pt x="1915924" y="316364"/>
                  </a:cubicBezTo>
                  <a:cubicBezTo>
                    <a:pt x="1911609" y="318137"/>
                    <a:pt x="1907247" y="326348"/>
                    <a:pt x="1917627" y="329683"/>
                  </a:cubicBezTo>
                  <a:cubicBezTo>
                    <a:pt x="1923668" y="331619"/>
                    <a:pt x="1922246" y="335211"/>
                    <a:pt x="1919423" y="338967"/>
                  </a:cubicBezTo>
                  <a:cubicBezTo>
                    <a:pt x="1915761" y="343842"/>
                    <a:pt x="1911702" y="348204"/>
                    <a:pt x="1906361" y="351446"/>
                  </a:cubicBezTo>
                  <a:cubicBezTo>
                    <a:pt x="1901229" y="354642"/>
                    <a:pt x="1896307" y="358420"/>
                    <a:pt x="1898267" y="367774"/>
                  </a:cubicBezTo>
                  <a:close/>
                  <a:moveTo>
                    <a:pt x="1938527" y="216297"/>
                  </a:moveTo>
                  <a:cubicBezTo>
                    <a:pt x="1949280" y="183687"/>
                    <a:pt x="1981353" y="189076"/>
                    <a:pt x="2003116" y="176690"/>
                  </a:cubicBezTo>
                  <a:cubicBezTo>
                    <a:pt x="2004375" y="175967"/>
                    <a:pt x="2006895" y="177833"/>
                    <a:pt x="2008831" y="177833"/>
                  </a:cubicBezTo>
                  <a:cubicBezTo>
                    <a:pt x="2051307" y="177599"/>
                    <a:pt x="2044216" y="157189"/>
                    <a:pt x="2051470" y="146786"/>
                  </a:cubicBezTo>
                  <a:cubicBezTo>
                    <a:pt x="2058444" y="136733"/>
                    <a:pt x="2058071" y="132021"/>
                    <a:pt x="2047341" y="125700"/>
                  </a:cubicBezTo>
                  <a:cubicBezTo>
                    <a:pt x="2042700" y="122971"/>
                    <a:pt x="2040390" y="121874"/>
                    <a:pt x="2035072" y="123157"/>
                  </a:cubicBezTo>
                  <a:cubicBezTo>
                    <a:pt x="2002113" y="131111"/>
                    <a:pt x="1993062" y="146576"/>
                    <a:pt x="1987814" y="135426"/>
                  </a:cubicBezTo>
                  <a:cubicBezTo>
                    <a:pt x="1984805" y="129012"/>
                    <a:pt x="1989890" y="125630"/>
                    <a:pt x="1995185" y="123974"/>
                  </a:cubicBezTo>
                  <a:cubicBezTo>
                    <a:pt x="2011910" y="118702"/>
                    <a:pt x="2027911" y="110748"/>
                    <a:pt x="2046758" y="114410"/>
                  </a:cubicBezTo>
                  <a:cubicBezTo>
                    <a:pt x="2069781" y="118912"/>
                    <a:pt x="2079251" y="105150"/>
                    <a:pt x="2079438" y="99388"/>
                  </a:cubicBezTo>
                  <a:cubicBezTo>
                    <a:pt x="2079531" y="96216"/>
                    <a:pt x="2078808" y="92974"/>
                    <a:pt x="2074819" y="94490"/>
                  </a:cubicBezTo>
                  <a:cubicBezTo>
                    <a:pt x="2062060" y="99365"/>
                    <a:pt x="2048135" y="95330"/>
                    <a:pt x="2035375" y="100135"/>
                  </a:cubicBezTo>
                  <a:cubicBezTo>
                    <a:pt x="2028214" y="102817"/>
                    <a:pt x="2021100" y="109115"/>
                    <a:pt x="2012959" y="101651"/>
                  </a:cubicBezTo>
                  <a:cubicBezTo>
                    <a:pt x="2012329" y="101091"/>
                    <a:pt x="2009227" y="102654"/>
                    <a:pt x="2007664" y="103797"/>
                  </a:cubicBezTo>
                  <a:cubicBezTo>
                    <a:pt x="1959077" y="139462"/>
                    <a:pt x="1957118" y="181401"/>
                    <a:pt x="1903748" y="242352"/>
                  </a:cubicBezTo>
                  <a:cubicBezTo>
                    <a:pt x="1901696" y="244684"/>
                    <a:pt x="1896634" y="250049"/>
                    <a:pt x="1898337" y="253618"/>
                  </a:cubicBezTo>
                  <a:cubicBezTo>
                    <a:pt x="1900809" y="258820"/>
                    <a:pt x="1943239" y="233278"/>
                    <a:pt x="1946621" y="231062"/>
                  </a:cubicBezTo>
                  <a:cubicBezTo>
                    <a:pt x="2011280" y="188959"/>
                    <a:pt x="2015315" y="227866"/>
                    <a:pt x="2029194" y="194767"/>
                  </a:cubicBezTo>
                  <a:cubicBezTo>
                    <a:pt x="2029800" y="193321"/>
                    <a:pt x="2029497" y="190848"/>
                    <a:pt x="2025369" y="190872"/>
                  </a:cubicBezTo>
                  <a:cubicBezTo>
                    <a:pt x="2013846" y="190942"/>
                    <a:pt x="2001973" y="185903"/>
                    <a:pt x="1991290" y="194487"/>
                  </a:cubicBezTo>
                  <a:cubicBezTo>
                    <a:pt x="1990240" y="195327"/>
                    <a:pt x="1987721" y="195630"/>
                    <a:pt x="1986648" y="194954"/>
                  </a:cubicBezTo>
                  <a:cubicBezTo>
                    <a:pt x="1975358" y="187839"/>
                    <a:pt x="1968104" y="195980"/>
                    <a:pt x="1961456" y="202441"/>
                  </a:cubicBezTo>
                  <a:cubicBezTo>
                    <a:pt x="1954808" y="208833"/>
                    <a:pt x="1946668" y="211468"/>
                    <a:pt x="1938527" y="216297"/>
                  </a:cubicBezTo>
                  <a:close/>
                  <a:moveTo>
                    <a:pt x="2644387" y="250539"/>
                  </a:moveTo>
                  <a:cubicBezTo>
                    <a:pt x="2629155" y="251868"/>
                    <a:pt x="2615300" y="244591"/>
                    <a:pt x="2603263" y="255204"/>
                  </a:cubicBezTo>
                  <a:cubicBezTo>
                    <a:pt x="2600418" y="257723"/>
                    <a:pt x="2596452" y="258866"/>
                    <a:pt x="2594190" y="254084"/>
                  </a:cubicBezTo>
                  <a:cubicBezTo>
                    <a:pt x="2588475" y="241932"/>
                    <a:pt x="2620291" y="234864"/>
                    <a:pt x="2636573" y="240695"/>
                  </a:cubicBezTo>
                  <a:cubicBezTo>
                    <a:pt x="2652621" y="246457"/>
                    <a:pt x="2660691" y="227983"/>
                    <a:pt x="2654487" y="226863"/>
                  </a:cubicBezTo>
                  <a:cubicBezTo>
                    <a:pt x="2645436" y="225207"/>
                    <a:pt x="2637436" y="217183"/>
                    <a:pt x="2627009" y="223388"/>
                  </a:cubicBezTo>
                  <a:cubicBezTo>
                    <a:pt x="2615556" y="230199"/>
                    <a:pt x="2602540" y="230642"/>
                    <a:pt x="2589501" y="231039"/>
                  </a:cubicBezTo>
                  <a:cubicBezTo>
                    <a:pt x="2578095" y="231389"/>
                    <a:pt x="2572683" y="240369"/>
                    <a:pt x="2576602" y="250679"/>
                  </a:cubicBezTo>
                  <a:cubicBezTo>
                    <a:pt x="2577605" y="253315"/>
                    <a:pt x="2576719" y="256814"/>
                    <a:pt x="2574480" y="256697"/>
                  </a:cubicBezTo>
                  <a:cubicBezTo>
                    <a:pt x="2558338" y="255811"/>
                    <a:pt x="2558105" y="279953"/>
                    <a:pt x="2541100" y="277597"/>
                  </a:cubicBezTo>
                  <a:cubicBezTo>
                    <a:pt x="2539188" y="277340"/>
                    <a:pt x="2536715" y="280069"/>
                    <a:pt x="2537462" y="282962"/>
                  </a:cubicBezTo>
                  <a:cubicBezTo>
                    <a:pt x="2539118" y="289610"/>
                    <a:pt x="2550920" y="279533"/>
                    <a:pt x="2561604" y="278530"/>
                  </a:cubicBezTo>
                  <a:cubicBezTo>
                    <a:pt x="2568205" y="277923"/>
                    <a:pt x="2576322" y="265817"/>
                    <a:pt x="2580031" y="275591"/>
                  </a:cubicBezTo>
                  <a:cubicBezTo>
                    <a:pt x="2583507" y="284734"/>
                    <a:pt x="2570257" y="288816"/>
                    <a:pt x="2563236" y="290496"/>
                  </a:cubicBezTo>
                  <a:cubicBezTo>
                    <a:pt x="2544622" y="294928"/>
                    <a:pt x="2541264" y="305961"/>
                    <a:pt x="2531723" y="311396"/>
                  </a:cubicBezTo>
                  <a:cubicBezTo>
                    <a:pt x="2526778" y="314218"/>
                    <a:pt x="2513529" y="340506"/>
                    <a:pt x="2516515" y="344868"/>
                  </a:cubicBezTo>
                  <a:cubicBezTo>
                    <a:pt x="2521413" y="352029"/>
                    <a:pt x="2519291" y="358467"/>
                    <a:pt x="2517751" y="365441"/>
                  </a:cubicBezTo>
                  <a:cubicBezTo>
                    <a:pt x="2516282" y="372159"/>
                    <a:pt x="2518988" y="376218"/>
                    <a:pt x="2525985" y="374935"/>
                  </a:cubicBezTo>
                  <a:cubicBezTo>
                    <a:pt x="2536458" y="372999"/>
                    <a:pt x="2547562" y="370060"/>
                    <a:pt x="2556379" y="365745"/>
                  </a:cubicBezTo>
                  <a:cubicBezTo>
                    <a:pt x="2587612" y="350466"/>
                    <a:pt x="2597339" y="361756"/>
                    <a:pt x="2598598" y="349090"/>
                  </a:cubicBezTo>
                  <a:cubicBezTo>
                    <a:pt x="2599228" y="342909"/>
                    <a:pt x="2594936" y="339876"/>
                    <a:pt x="2589478" y="337847"/>
                  </a:cubicBezTo>
                  <a:cubicBezTo>
                    <a:pt x="2585792" y="336471"/>
                    <a:pt x="2580357" y="339177"/>
                    <a:pt x="2577628" y="332179"/>
                  </a:cubicBezTo>
                  <a:cubicBezTo>
                    <a:pt x="2584463" y="331153"/>
                    <a:pt x="2590644" y="329823"/>
                    <a:pt x="2596872" y="329403"/>
                  </a:cubicBezTo>
                  <a:cubicBezTo>
                    <a:pt x="2606202" y="328773"/>
                    <a:pt x="2610424" y="312515"/>
                    <a:pt x="2606692" y="312375"/>
                  </a:cubicBezTo>
                  <a:cubicBezTo>
                    <a:pt x="2599275" y="312072"/>
                    <a:pt x="2592440" y="305914"/>
                    <a:pt x="2584976" y="309390"/>
                  </a:cubicBezTo>
                  <a:cubicBezTo>
                    <a:pt x="2572520" y="315198"/>
                    <a:pt x="2560321" y="321426"/>
                    <a:pt x="2546908" y="324971"/>
                  </a:cubicBezTo>
                  <a:cubicBezTo>
                    <a:pt x="2543689" y="325811"/>
                    <a:pt x="2540447" y="330453"/>
                    <a:pt x="2537625" y="326044"/>
                  </a:cubicBezTo>
                  <a:cubicBezTo>
                    <a:pt x="2535316" y="322429"/>
                    <a:pt x="2539094" y="319070"/>
                    <a:pt x="2541847" y="317041"/>
                  </a:cubicBezTo>
                  <a:cubicBezTo>
                    <a:pt x="2547072" y="313192"/>
                    <a:pt x="2577488" y="295418"/>
                    <a:pt x="2583623" y="297400"/>
                  </a:cubicBezTo>
                  <a:cubicBezTo>
                    <a:pt x="2595449" y="301226"/>
                    <a:pt x="2605596" y="294111"/>
                    <a:pt x="2616489" y="292199"/>
                  </a:cubicBezTo>
                  <a:cubicBezTo>
                    <a:pt x="2619615" y="291662"/>
                    <a:pt x="2623743" y="289096"/>
                    <a:pt x="2623883" y="285061"/>
                  </a:cubicBezTo>
                  <a:cubicBezTo>
                    <a:pt x="2624070" y="279579"/>
                    <a:pt x="2619008" y="280886"/>
                    <a:pt x="2615743" y="280256"/>
                  </a:cubicBezTo>
                  <a:cubicBezTo>
                    <a:pt x="2610588" y="279253"/>
                    <a:pt x="2606226" y="275731"/>
                    <a:pt x="2600674" y="275871"/>
                  </a:cubicBezTo>
                  <a:cubicBezTo>
                    <a:pt x="2591857" y="276081"/>
                    <a:pt x="2595123" y="267100"/>
                    <a:pt x="2600091" y="266260"/>
                  </a:cubicBezTo>
                  <a:cubicBezTo>
                    <a:pt x="2606459" y="265211"/>
                    <a:pt x="2613573" y="262972"/>
                    <a:pt x="2619265" y="264791"/>
                  </a:cubicBezTo>
                  <a:cubicBezTo>
                    <a:pt x="2632584" y="268990"/>
                    <a:pt x="2637179" y="260336"/>
                    <a:pt x="2644387" y="250539"/>
                  </a:cubicBezTo>
                  <a:close/>
                  <a:moveTo>
                    <a:pt x="1149884" y="206850"/>
                  </a:moveTo>
                  <a:cubicBezTo>
                    <a:pt x="1166096" y="213358"/>
                    <a:pt x="1178808" y="196330"/>
                    <a:pt x="1181164" y="206477"/>
                  </a:cubicBezTo>
                  <a:cubicBezTo>
                    <a:pt x="1182027" y="210162"/>
                    <a:pt x="1179998" y="213241"/>
                    <a:pt x="1176196" y="213404"/>
                  </a:cubicBezTo>
                  <a:cubicBezTo>
                    <a:pt x="1166632" y="213801"/>
                    <a:pt x="1162574" y="221382"/>
                    <a:pt x="1157255" y="227237"/>
                  </a:cubicBezTo>
                  <a:cubicBezTo>
                    <a:pt x="1152334" y="232671"/>
                    <a:pt x="1147808" y="239459"/>
                    <a:pt x="1140717" y="240999"/>
                  </a:cubicBezTo>
                  <a:cubicBezTo>
                    <a:pt x="1133440" y="242585"/>
                    <a:pt x="1128052" y="245454"/>
                    <a:pt x="1131294" y="252405"/>
                  </a:cubicBezTo>
                  <a:cubicBezTo>
                    <a:pt x="1134466" y="259146"/>
                    <a:pt x="1140064" y="253315"/>
                    <a:pt x="1153267" y="246480"/>
                  </a:cubicBezTo>
                  <a:cubicBezTo>
                    <a:pt x="1166562" y="239599"/>
                    <a:pt x="1161874" y="255321"/>
                    <a:pt x="1171064" y="242608"/>
                  </a:cubicBezTo>
                  <a:cubicBezTo>
                    <a:pt x="1178692" y="232042"/>
                    <a:pt x="1184430" y="220799"/>
                    <a:pt x="1187975" y="208063"/>
                  </a:cubicBezTo>
                  <a:cubicBezTo>
                    <a:pt x="1195649" y="180422"/>
                    <a:pt x="1221961" y="164817"/>
                    <a:pt x="1233204" y="138575"/>
                  </a:cubicBezTo>
                  <a:cubicBezTo>
                    <a:pt x="1239339" y="124207"/>
                    <a:pt x="1250978" y="110001"/>
                    <a:pt x="1266909" y="102094"/>
                  </a:cubicBezTo>
                  <a:cubicBezTo>
                    <a:pt x="1268752" y="101184"/>
                    <a:pt x="1270595" y="98245"/>
                    <a:pt x="1270665" y="96169"/>
                  </a:cubicBezTo>
                  <a:cubicBezTo>
                    <a:pt x="1271108" y="84623"/>
                    <a:pt x="1281628" y="80494"/>
                    <a:pt x="1294247" y="63327"/>
                  </a:cubicBezTo>
                  <a:cubicBezTo>
                    <a:pt x="1296323" y="60528"/>
                    <a:pt x="1299729" y="57659"/>
                    <a:pt x="1295600" y="52807"/>
                  </a:cubicBezTo>
                  <a:cubicBezTo>
                    <a:pt x="1290748" y="47092"/>
                    <a:pt x="1287506" y="36479"/>
                    <a:pt x="1279692" y="38368"/>
                  </a:cubicBezTo>
                  <a:cubicBezTo>
                    <a:pt x="1269242" y="40887"/>
                    <a:pt x="1257019" y="43896"/>
                    <a:pt x="1251445" y="56002"/>
                  </a:cubicBezTo>
                  <a:cubicBezTo>
                    <a:pt x="1253777" y="57962"/>
                    <a:pt x="1270805" y="59571"/>
                    <a:pt x="1249159" y="74546"/>
                  </a:cubicBezTo>
                  <a:cubicBezTo>
                    <a:pt x="1239875" y="80961"/>
                    <a:pt x="1238709" y="61624"/>
                    <a:pt x="1231244" y="70161"/>
                  </a:cubicBezTo>
                  <a:cubicBezTo>
                    <a:pt x="1226626" y="75456"/>
                    <a:pt x="1222241" y="80984"/>
                    <a:pt x="1222754" y="89545"/>
                  </a:cubicBezTo>
                  <a:cubicBezTo>
                    <a:pt x="1225086" y="88658"/>
                    <a:pt x="1244564" y="78908"/>
                    <a:pt x="1248646" y="86186"/>
                  </a:cubicBezTo>
                  <a:cubicBezTo>
                    <a:pt x="1250652" y="89755"/>
                    <a:pt x="1249322" y="90711"/>
                    <a:pt x="1227676" y="103773"/>
                  </a:cubicBezTo>
                  <a:cubicBezTo>
                    <a:pt x="1213937" y="112077"/>
                    <a:pt x="1218649" y="89941"/>
                    <a:pt x="1208175" y="106339"/>
                  </a:cubicBezTo>
                  <a:cubicBezTo>
                    <a:pt x="1204490" y="112101"/>
                    <a:pt x="1200828" y="117862"/>
                    <a:pt x="1197166" y="123600"/>
                  </a:cubicBezTo>
                  <a:cubicBezTo>
                    <a:pt x="1199708" y="126329"/>
                    <a:pt x="1205913" y="121921"/>
                    <a:pt x="1205470" y="128219"/>
                  </a:cubicBezTo>
                  <a:cubicBezTo>
                    <a:pt x="1205190" y="132208"/>
                    <a:pt x="1201014" y="134167"/>
                    <a:pt x="1198332" y="132861"/>
                  </a:cubicBezTo>
                  <a:cubicBezTo>
                    <a:pt x="1189258" y="128405"/>
                    <a:pt x="1187579" y="136383"/>
                    <a:pt x="1183893" y="140698"/>
                  </a:cubicBezTo>
                  <a:cubicBezTo>
                    <a:pt x="1181491" y="143497"/>
                    <a:pt x="1179461" y="147439"/>
                    <a:pt x="1182680" y="150542"/>
                  </a:cubicBezTo>
                  <a:cubicBezTo>
                    <a:pt x="1186786" y="154484"/>
                    <a:pt x="1191451" y="140978"/>
                    <a:pt x="1199731" y="147812"/>
                  </a:cubicBezTo>
                  <a:cubicBezTo>
                    <a:pt x="1201574" y="149329"/>
                    <a:pt x="1201364" y="151755"/>
                    <a:pt x="1199895" y="153224"/>
                  </a:cubicBezTo>
                  <a:cubicBezTo>
                    <a:pt x="1193107" y="160105"/>
                    <a:pt x="1186646" y="169319"/>
                    <a:pt x="1176592" y="169365"/>
                  </a:cubicBezTo>
                  <a:cubicBezTo>
                    <a:pt x="1167145" y="169412"/>
                    <a:pt x="1163507" y="174544"/>
                    <a:pt x="1162923" y="180982"/>
                  </a:cubicBezTo>
                  <a:cubicBezTo>
                    <a:pt x="1162154" y="189449"/>
                    <a:pt x="1171741" y="182288"/>
                    <a:pt x="1174983" y="186743"/>
                  </a:cubicBezTo>
                  <a:cubicBezTo>
                    <a:pt x="1171857" y="199596"/>
                    <a:pt x="1154480" y="195257"/>
                    <a:pt x="1149884" y="206850"/>
                  </a:cubicBezTo>
                  <a:close/>
                  <a:moveTo>
                    <a:pt x="3867867" y="1145337"/>
                  </a:moveTo>
                  <a:cubicBezTo>
                    <a:pt x="3880276" y="1135890"/>
                    <a:pt x="3879903" y="1116390"/>
                    <a:pt x="3891146" y="1103047"/>
                  </a:cubicBezTo>
                  <a:cubicBezTo>
                    <a:pt x="3893759" y="1099945"/>
                    <a:pt x="3897048" y="1096469"/>
                    <a:pt x="3901386" y="1099152"/>
                  </a:cubicBezTo>
                  <a:cubicBezTo>
                    <a:pt x="3905445" y="1101648"/>
                    <a:pt x="3903206" y="1105613"/>
                    <a:pt x="3901853" y="1108972"/>
                  </a:cubicBezTo>
                  <a:cubicBezTo>
                    <a:pt x="3894668" y="1126723"/>
                    <a:pt x="3891100" y="1131248"/>
                    <a:pt x="3896301" y="1134444"/>
                  </a:cubicBezTo>
                  <a:cubicBezTo>
                    <a:pt x="3903182" y="1138689"/>
                    <a:pt x="3909690" y="1125323"/>
                    <a:pt x="3922963" y="1115946"/>
                  </a:cubicBezTo>
                  <a:cubicBezTo>
                    <a:pt x="3936958" y="1106056"/>
                    <a:pt x="3954499" y="1090568"/>
                    <a:pt x="3941227" y="1079698"/>
                  </a:cubicBezTo>
                  <a:cubicBezTo>
                    <a:pt x="3934205" y="1073960"/>
                    <a:pt x="3936538" y="1083267"/>
                    <a:pt x="3933949" y="1084900"/>
                  </a:cubicBezTo>
                  <a:cubicBezTo>
                    <a:pt x="3930147" y="1087279"/>
                    <a:pt x="3926998" y="1091058"/>
                    <a:pt x="3922146" y="1087699"/>
                  </a:cubicBezTo>
                  <a:cubicBezTo>
                    <a:pt x="3914635" y="1082521"/>
                    <a:pt x="3920793" y="1077506"/>
                    <a:pt x="3928397" y="1064956"/>
                  </a:cubicBezTo>
                  <a:cubicBezTo>
                    <a:pt x="3934182" y="1055416"/>
                    <a:pt x="3927838" y="1049608"/>
                    <a:pt x="3918157" y="1054973"/>
                  </a:cubicBezTo>
                  <a:cubicBezTo>
                    <a:pt x="3905888" y="1061807"/>
                    <a:pt x="3909084" y="1070858"/>
                    <a:pt x="3903672" y="1067756"/>
                  </a:cubicBezTo>
                  <a:cubicBezTo>
                    <a:pt x="3897491" y="1064210"/>
                    <a:pt x="3919487" y="1040838"/>
                    <a:pt x="3922939" y="1025583"/>
                  </a:cubicBezTo>
                  <a:cubicBezTo>
                    <a:pt x="3925365" y="1014853"/>
                    <a:pt x="3941367" y="1023833"/>
                    <a:pt x="3942743" y="1009138"/>
                  </a:cubicBezTo>
                  <a:cubicBezTo>
                    <a:pt x="3944375" y="991620"/>
                    <a:pt x="3958161" y="986162"/>
                    <a:pt x="3968704" y="970930"/>
                  </a:cubicBezTo>
                  <a:cubicBezTo>
                    <a:pt x="3972506" y="965449"/>
                    <a:pt x="3973556" y="957681"/>
                    <a:pt x="3966582" y="955489"/>
                  </a:cubicBezTo>
                  <a:cubicBezTo>
                    <a:pt x="3955269" y="951897"/>
                    <a:pt x="3957858" y="945039"/>
                    <a:pt x="3959817" y="937738"/>
                  </a:cubicBezTo>
                  <a:cubicBezTo>
                    <a:pt x="3960773" y="934192"/>
                    <a:pt x="3962220" y="930694"/>
                    <a:pt x="3961193" y="927078"/>
                  </a:cubicBezTo>
                  <a:cubicBezTo>
                    <a:pt x="3960167" y="923486"/>
                    <a:pt x="3961100" y="917375"/>
                    <a:pt x="3955735" y="917724"/>
                  </a:cubicBezTo>
                  <a:cubicBezTo>
                    <a:pt x="3950230" y="918074"/>
                    <a:pt x="3942206" y="916885"/>
                    <a:pt x="3940550" y="924722"/>
                  </a:cubicBezTo>
                  <a:cubicBezTo>
                    <a:pt x="3937424" y="939557"/>
                    <a:pt x="3929727" y="952550"/>
                    <a:pt x="3924945" y="966685"/>
                  </a:cubicBezTo>
                  <a:cubicBezTo>
                    <a:pt x="3922683" y="973380"/>
                    <a:pt x="3919254" y="977602"/>
                    <a:pt x="3912116" y="979678"/>
                  </a:cubicBezTo>
                  <a:cubicBezTo>
                    <a:pt x="3901410" y="982757"/>
                    <a:pt x="3891986" y="997288"/>
                    <a:pt x="3893036" y="1007412"/>
                  </a:cubicBezTo>
                  <a:cubicBezTo>
                    <a:pt x="3896441" y="1005476"/>
                    <a:pt x="3899823" y="1003470"/>
                    <a:pt x="3903276" y="1001627"/>
                  </a:cubicBezTo>
                  <a:cubicBezTo>
                    <a:pt x="3931406" y="986535"/>
                    <a:pt x="3923732" y="980960"/>
                    <a:pt x="3937891" y="963979"/>
                  </a:cubicBezTo>
                  <a:cubicBezTo>
                    <a:pt x="3942136" y="958894"/>
                    <a:pt x="3951373" y="959338"/>
                    <a:pt x="3948364" y="970044"/>
                  </a:cubicBezTo>
                  <a:cubicBezTo>
                    <a:pt x="3942999" y="989148"/>
                    <a:pt x="3939617" y="1005522"/>
                    <a:pt x="3925319" y="1006106"/>
                  </a:cubicBezTo>
                  <a:cubicBezTo>
                    <a:pt x="3903369" y="1006992"/>
                    <a:pt x="3906448" y="1031624"/>
                    <a:pt x="3874772" y="1069505"/>
                  </a:cubicBezTo>
                  <a:cubicBezTo>
                    <a:pt x="3872299" y="1072467"/>
                    <a:pt x="3870083" y="1078742"/>
                    <a:pt x="3876778" y="1078299"/>
                  </a:cubicBezTo>
                  <a:cubicBezTo>
                    <a:pt x="3893152" y="1077202"/>
                    <a:pt x="3886458" y="1086859"/>
                    <a:pt x="3884522" y="1093624"/>
                  </a:cubicBezTo>
                  <a:cubicBezTo>
                    <a:pt x="3877477" y="1118232"/>
                    <a:pt x="3848833" y="1136310"/>
                    <a:pt x="3862246" y="1139669"/>
                  </a:cubicBezTo>
                  <a:cubicBezTo>
                    <a:pt x="3864485" y="1140182"/>
                    <a:pt x="3866071" y="1143424"/>
                    <a:pt x="3867867" y="1145337"/>
                  </a:cubicBezTo>
                  <a:close/>
                  <a:moveTo>
                    <a:pt x="3073043" y="630305"/>
                  </a:moveTo>
                  <a:cubicBezTo>
                    <a:pt x="3106352" y="617779"/>
                    <a:pt x="3110434" y="607772"/>
                    <a:pt x="3129188" y="606629"/>
                  </a:cubicBezTo>
                  <a:cubicBezTo>
                    <a:pt x="3147172" y="605510"/>
                    <a:pt x="3173041" y="590581"/>
                    <a:pt x="3159208" y="577262"/>
                  </a:cubicBezTo>
                  <a:cubicBezTo>
                    <a:pt x="3157646" y="575746"/>
                    <a:pt x="3155430" y="572317"/>
                    <a:pt x="3157576" y="570871"/>
                  </a:cubicBezTo>
                  <a:cubicBezTo>
                    <a:pt x="3166043" y="565133"/>
                    <a:pt x="3159045" y="558905"/>
                    <a:pt x="3158159" y="553423"/>
                  </a:cubicBezTo>
                  <a:cubicBezTo>
                    <a:pt x="3156269" y="541831"/>
                    <a:pt x="3152887" y="541037"/>
                    <a:pt x="3144467" y="548782"/>
                  </a:cubicBezTo>
                  <a:cubicBezTo>
                    <a:pt x="3133410" y="558952"/>
                    <a:pt x="3120115" y="565856"/>
                    <a:pt x="3107635" y="573927"/>
                  </a:cubicBezTo>
                  <a:cubicBezTo>
                    <a:pt x="3102574" y="577192"/>
                    <a:pt x="3094970" y="573390"/>
                    <a:pt x="3100708" y="566136"/>
                  </a:cubicBezTo>
                  <a:cubicBezTo>
                    <a:pt x="3113700" y="549738"/>
                    <a:pt x="3141294" y="537399"/>
                    <a:pt x="3157109" y="536326"/>
                  </a:cubicBezTo>
                  <a:cubicBezTo>
                    <a:pt x="3170732" y="535393"/>
                    <a:pt x="3169029" y="516825"/>
                    <a:pt x="3152771" y="519321"/>
                  </a:cubicBezTo>
                  <a:cubicBezTo>
                    <a:pt x="3129165" y="522960"/>
                    <a:pt x="3108942" y="547592"/>
                    <a:pt x="3102994" y="542134"/>
                  </a:cubicBezTo>
                  <a:cubicBezTo>
                    <a:pt x="3098375" y="537912"/>
                    <a:pt x="3104020" y="535299"/>
                    <a:pt x="3105909" y="532127"/>
                  </a:cubicBezTo>
                  <a:cubicBezTo>
                    <a:pt x="3114283" y="518155"/>
                    <a:pt x="3127392" y="512557"/>
                    <a:pt x="3142810" y="509944"/>
                  </a:cubicBezTo>
                  <a:cubicBezTo>
                    <a:pt x="3168329" y="505652"/>
                    <a:pt x="3154007" y="495832"/>
                    <a:pt x="3162311" y="464389"/>
                  </a:cubicBezTo>
                  <a:cubicBezTo>
                    <a:pt x="3163290" y="460680"/>
                    <a:pt x="3163081" y="456878"/>
                    <a:pt x="3158695" y="457508"/>
                  </a:cubicBezTo>
                  <a:cubicBezTo>
                    <a:pt x="3143254" y="459747"/>
                    <a:pt x="3126786" y="457671"/>
                    <a:pt x="3115169" y="473276"/>
                  </a:cubicBezTo>
                  <a:cubicBezTo>
                    <a:pt x="3109385" y="481067"/>
                    <a:pt x="3098795" y="485382"/>
                    <a:pt x="3090164" y="490934"/>
                  </a:cubicBezTo>
                  <a:cubicBezTo>
                    <a:pt x="3088018" y="492310"/>
                    <a:pt x="3082070" y="486852"/>
                    <a:pt x="3083120" y="494246"/>
                  </a:cubicBezTo>
                  <a:cubicBezTo>
                    <a:pt x="3083843" y="499401"/>
                    <a:pt x="3079948" y="507448"/>
                    <a:pt x="3086922" y="509221"/>
                  </a:cubicBezTo>
                  <a:cubicBezTo>
                    <a:pt x="3098165" y="512067"/>
                    <a:pt x="3097302" y="514493"/>
                    <a:pt x="3089045" y="520487"/>
                  </a:cubicBezTo>
                  <a:cubicBezTo>
                    <a:pt x="3083680" y="524383"/>
                    <a:pt x="3080554" y="543953"/>
                    <a:pt x="3084356" y="544770"/>
                  </a:cubicBezTo>
                  <a:cubicBezTo>
                    <a:pt x="3094386" y="546916"/>
                    <a:pt x="3088718" y="552234"/>
                    <a:pt x="3088812" y="557272"/>
                  </a:cubicBezTo>
                  <a:cubicBezTo>
                    <a:pt x="3088951" y="564830"/>
                    <a:pt x="3079761" y="572830"/>
                    <a:pt x="3092754" y="580668"/>
                  </a:cubicBezTo>
                  <a:cubicBezTo>
                    <a:pt x="3099378" y="584657"/>
                    <a:pt x="3103414" y="587269"/>
                    <a:pt x="3110295" y="584796"/>
                  </a:cubicBezTo>
                  <a:cubicBezTo>
                    <a:pt x="3135020" y="575863"/>
                    <a:pt x="3137679" y="573204"/>
                    <a:pt x="3140291" y="577962"/>
                  </a:cubicBezTo>
                  <a:cubicBezTo>
                    <a:pt x="3142437" y="581857"/>
                    <a:pt x="3137352" y="584750"/>
                    <a:pt x="3134857" y="587852"/>
                  </a:cubicBezTo>
                  <a:cubicBezTo>
                    <a:pt x="3126552" y="598255"/>
                    <a:pt x="3113257" y="598045"/>
                    <a:pt x="3102737" y="603597"/>
                  </a:cubicBezTo>
                  <a:cubicBezTo>
                    <a:pt x="3091564" y="609475"/>
                    <a:pt x="3077125" y="612321"/>
                    <a:pt x="3073043" y="630305"/>
                  </a:cubicBezTo>
                  <a:close/>
                  <a:moveTo>
                    <a:pt x="4525279" y="499681"/>
                  </a:moveTo>
                  <a:cubicBezTo>
                    <a:pt x="4520731" y="499471"/>
                    <a:pt x="4510398" y="500661"/>
                    <a:pt x="4508322" y="489977"/>
                  </a:cubicBezTo>
                  <a:cubicBezTo>
                    <a:pt x="4506875" y="482443"/>
                    <a:pt x="4517535" y="475632"/>
                    <a:pt x="4526912" y="482490"/>
                  </a:cubicBezTo>
                  <a:cubicBezTo>
                    <a:pt x="4531787" y="486059"/>
                    <a:pt x="4531017" y="493663"/>
                    <a:pt x="4534726" y="491634"/>
                  </a:cubicBezTo>
                  <a:cubicBezTo>
                    <a:pt x="4539368" y="489091"/>
                    <a:pt x="4543263" y="485312"/>
                    <a:pt x="4545386" y="480367"/>
                  </a:cubicBezTo>
                  <a:cubicBezTo>
                    <a:pt x="4546832" y="477032"/>
                    <a:pt x="4543403" y="476962"/>
                    <a:pt x="4541444" y="475725"/>
                  </a:cubicBezTo>
                  <a:cubicBezTo>
                    <a:pt x="4527868" y="467095"/>
                    <a:pt x="4513570" y="470664"/>
                    <a:pt x="4499598" y="473626"/>
                  </a:cubicBezTo>
                  <a:cubicBezTo>
                    <a:pt x="4493603" y="474886"/>
                    <a:pt x="4486395" y="477288"/>
                    <a:pt x="4492227" y="486992"/>
                  </a:cubicBezTo>
                  <a:cubicBezTo>
                    <a:pt x="4494793" y="491260"/>
                    <a:pt x="4490081" y="495342"/>
                    <a:pt x="4486185" y="495366"/>
                  </a:cubicBezTo>
                  <a:cubicBezTo>
                    <a:pt x="4477415" y="495412"/>
                    <a:pt x="4469857" y="500007"/>
                    <a:pt x="4461390" y="500567"/>
                  </a:cubicBezTo>
                  <a:cubicBezTo>
                    <a:pt x="4451570" y="501220"/>
                    <a:pt x="4441750" y="502923"/>
                    <a:pt x="4433469" y="508055"/>
                  </a:cubicBezTo>
                  <a:cubicBezTo>
                    <a:pt x="4425445" y="513023"/>
                    <a:pt x="4412919" y="503390"/>
                    <a:pt x="4407951" y="516499"/>
                  </a:cubicBezTo>
                  <a:cubicBezTo>
                    <a:pt x="4392229" y="512603"/>
                    <a:pt x="4383926" y="533387"/>
                    <a:pt x="4367807" y="528675"/>
                  </a:cubicBezTo>
                  <a:cubicBezTo>
                    <a:pt x="4362653" y="527159"/>
                    <a:pt x="4355118" y="555266"/>
                    <a:pt x="4340586" y="571827"/>
                  </a:cubicBezTo>
                  <a:cubicBezTo>
                    <a:pt x="4338487" y="574230"/>
                    <a:pt x="4338370" y="578102"/>
                    <a:pt x="4341333" y="580668"/>
                  </a:cubicBezTo>
                  <a:cubicBezTo>
                    <a:pt x="4344808" y="583677"/>
                    <a:pt x="4346721" y="580458"/>
                    <a:pt x="4349497" y="578755"/>
                  </a:cubicBezTo>
                  <a:cubicBezTo>
                    <a:pt x="4372543" y="564643"/>
                    <a:pt x="4375272" y="566183"/>
                    <a:pt x="4377418" y="568818"/>
                  </a:cubicBezTo>
                  <a:cubicBezTo>
                    <a:pt x="4383856" y="576656"/>
                    <a:pt x="4367248" y="578988"/>
                    <a:pt x="4369114" y="590278"/>
                  </a:cubicBezTo>
                  <a:cubicBezTo>
                    <a:pt x="4384625" y="578639"/>
                    <a:pt x="4403309" y="584190"/>
                    <a:pt x="4419451" y="576073"/>
                  </a:cubicBezTo>
                  <a:cubicBezTo>
                    <a:pt x="4435918" y="567815"/>
                    <a:pt x="4453809" y="563057"/>
                    <a:pt x="4466615" y="548152"/>
                  </a:cubicBezTo>
                  <a:cubicBezTo>
                    <a:pt x="4471724" y="542204"/>
                    <a:pt x="4470464" y="535859"/>
                    <a:pt x="4470930" y="530051"/>
                  </a:cubicBezTo>
                  <a:cubicBezTo>
                    <a:pt x="4471304" y="525363"/>
                    <a:pt x="4463909" y="524453"/>
                    <a:pt x="4459641" y="522517"/>
                  </a:cubicBezTo>
                  <a:cubicBezTo>
                    <a:pt x="4455279" y="520557"/>
                    <a:pt x="4452340" y="525596"/>
                    <a:pt x="4448281" y="525409"/>
                  </a:cubicBezTo>
                  <a:cubicBezTo>
                    <a:pt x="4442030" y="525129"/>
                    <a:pt x="4441424" y="521024"/>
                    <a:pt x="4443756" y="520114"/>
                  </a:cubicBezTo>
                  <a:cubicBezTo>
                    <a:pt x="4452783" y="516569"/>
                    <a:pt x="4458801" y="506935"/>
                    <a:pt x="4469834" y="507425"/>
                  </a:cubicBezTo>
                  <a:cubicBezTo>
                    <a:pt x="4477555" y="507752"/>
                    <a:pt x="4486139" y="515402"/>
                    <a:pt x="4492810" y="504976"/>
                  </a:cubicBezTo>
                  <a:cubicBezTo>
                    <a:pt x="4493066" y="504556"/>
                    <a:pt x="4495096" y="504789"/>
                    <a:pt x="4495959" y="505302"/>
                  </a:cubicBezTo>
                  <a:cubicBezTo>
                    <a:pt x="4509325" y="513140"/>
                    <a:pt x="4514853" y="512370"/>
                    <a:pt x="4525279" y="499681"/>
                  </a:cubicBezTo>
                  <a:close/>
                  <a:moveTo>
                    <a:pt x="3132710" y="952293"/>
                  </a:moveTo>
                  <a:cubicBezTo>
                    <a:pt x="3110668" y="983550"/>
                    <a:pt x="3101781" y="955839"/>
                    <a:pt x="3090421" y="996682"/>
                  </a:cubicBezTo>
                  <a:cubicBezTo>
                    <a:pt x="3088298" y="1004333"/>
                    <a:pt x="3094689" y="1005989"/>
                    <a:pt x="3098282" y="1001534"/>
                  </a:cubicBezTo>
                  <a:cubicBezTo>
                    <a:pt x="3114890" y="980844"/>
                    <a:pt x="3131264" y="984599"/>
                    <a:pt x="3129212" y="971747"/>
                  </a:cubicBezTo>
                  <a:cubicBezTo>
                    <a:pt x="3128255" y="965775"/>
                    <a:pt x="3131498" y="962906"/>
                    <a:pt x="3135976" y="960271"/>
                  </a:cubicBezTo>
                  <a:cubicBezTo>
                    <a:pt x="3151558" y="951080"/>
                    <a:pt x="3166020" y="940070"/>
                    <a:pt x="3182767" y="932770"/>
                  </a:cubicBezTo>
                  <a:cubicBezTo>
                    <a:pt x="3193801" y="927964"/>
                    <a:pt x="3197253" y="915765"/>
                    <a:pt x="3188972" y="909700"/>
                  </a:cubicBezTo>
                  <a:cubicBezTo>
                    <a:pt x="3180901" y="903776"/>
                    <a:pt x="3183187" y="898527"/>
                    <a:pt x="3186686" y="892159"/>
                  </a:cubicBezTo>
                  <a:cubicBezTo>
                    <a:pt x="3189182" y="887611"/>
                    <a:pt x="3193427" y="882992"/>
                    <a:pt x="3189182" y="877791"/>
                  </a:cubicBezTo>
                  <a:cubicBezTo>
                    <a:pt x="3183327" y="870630"/>
                    <a:pt x="3183700" y="864309"/>
                    <a:pt x="3189042" y="857054"/>
                  </a:cubicBezTo>
                  <a:cubicBezTo>
                    <a:pt x="3196040" y="847561"/>
                    <a:pt x="3184284" y="845741"/>
                    <a:pt x="3172667" y="851713"/>
                  </a:cubicBezTo>
                  <a:cubicBezTo>
                    <a:pt x="3158206" y="859154"/>
                    <a:pt x="3144327" y="873685"/>
                    <a:pt x="3126646" y="857731"/>
                  </a:cubicBezTo>
                  <a:cubicBezTo>
                    <a:pt x="3126109" y="857241"/>
                    <a:pt x="3124360" y="857707"/>
                    <a:pt x="3123380" y="858151"/>
                  </a:cubicBezTo>
                  <a:cubicBezTo>
                    <a:pt x="3075026" y="879867"/>
                    <a:pt x="3101524" y="908814"/>
                    <a:pt x="3095879" y="931767"/>
                  </a:cubicBezTo>
                  <a:cubicBezTo>
                    <a:pt x="3095833" y="932000"/>
                    <a:pt x="3096322" y="932420"/>
                    <a:pt x="3096649" y="932676"/>
                  </a:cubicBezTo>
                  <a:cubicBezTo>
                    <a:pt x="3103810" y="938158"/>
                    <a:pt x="3101104" y="944386"/>
                    <a:pt x="3098655" y="951127"/>
                  </a:cubicBezTo>
                  <a:cubicBezTo>
                    <a:pt x="3096976" y="955769"/>
                    <a:pt x="3093360" y="960107"/>
                    <a:pt x="3094316" y="966778"/>
                  </a:cubicBezTo>
                  <a:cubicBezTo>
                    <a:pt x="3106329" y="961064"/>
                    <a:pt x="3117082" y="954136"/>
                    <a:pt x="3132710" y="952293"/>
                  </a:cubicBezTo>
                  <a:close/>
                  <a:moveTo>
                    <a:pt x="4555766" y="602011"/>
                  </a:moveTo>
                  <a:cubicBezTo>
                    <a:pt x="4550844" y="596879"/>
                    <a:pt x="4547392" y="600891"/>
                    <a:pt x="4543707" y="601474"/>
                  </a:cubicBezTo>
                  <a:cubicBezTo>
                    <a:pt x="4538552" y="602291"/>
                    <a:pt x="4531717" y="603737"/>
                    <a:pt x="4529921" y="597906"/>
                  </a:cubicBezTo>
                  <a:cubicBezTo>
                    <a:pt x="4527705" y="590651"/>
                    <a:pt x="4542377" y="584773"/>
                    <a:pt x="4565983" y="574930"/>
                  </a:cubicBezTo>
                  <a:cubicBezTo>
                    <a:pt x="4569388" y="573507"/>
                    <a:pt x="4573704" y="573157"/>
                    <a:pt x="4572724" y="568165"/>
                  </a:cubicBezTo>
                  <a:cubicBezTo>
                    <a:pt x="4571744" y="563220"/>
                    <a:pt x="4567359" y="564223"/>
                    <a:pt x="4563813" y="564293"/>
                  </a:cubicBezTo>
                  <a:cubicBezTo>
                    <a:pt x="4554203" y="564456"/>
                    <a:pt x="4548862" y="568142"/>
                    <a:pt x="4546856" y="562800"/>
                  </a:cubicBezTo>
                  <a:cubicBezTo>
                    <a:pt x="4545176" y="558298"/>
                    <a:pt x="4545713" y="559628"/>
                    <a:pt x="4578229" y="537095"/>
                  </a:cubicBezTo>
                  <a:cubicBezTo>
                    <a:pt x="4571534" y="533643"/>
                    <a:pt x="4566403" y="537422"/>
                    <a:pt x="4561294" y="536676"/>
                  </a:cubicBezTo>
                  <a:cubicBezTo>
                    <a:pt x="4549398" y="534903"/>
                    <a:pt x="4541607" y="539381"/>
                    <a:pt x="4535426" y="549808"/>
                  </a:cubicBezTo>
                  <a:cubicBezTo>
                    <a:pt x="4520194" y="575513"/>
                    <a:pt x="4503423" y="600331"/>
                    <a:pt x="4489404" y="626783"/>
                  </a:cubicBezTo>
                  <a:cubicBezTo>
                    <a:pt x="4486512" y="632264"/>
                    <a:pt x="4478814" y="637653"/>
                    <a:pt x="4490454" y="642551"/>
                  </a:cubicBezTo>
                  <a:cubicBezTo>
                    <a:pt x="4493510" y="643834"/>
                    <a:pt x="4491760" y="647916"/>
                    <a:pt x="4489988" y="650062"/>
                  </a:cubicBezTo>
                  <a:cubicBezTo>
                    <a:pt x="4486932" y="653724"/>
                    <a:pt x="4483946" y="657993"/>
                    <a:pt x="4478278" y="657573"/>
                  </a:cubicBezTo>
                  <a:cubicBezTo>
                    <a:pt x="4473286" y="657200"/>
                    <a:pt x="4471140" y="660768"/>
                    <a:pt x="4471490" y="664267"/>
                  </a:cubicBezTo>
                  <a:cubicBezTo>
                    <a:pt x="4472377" y="673248"/>
                    <a:pt x="4480914" y="658179"/>
                    <a:pt x="4482896" y="669819"/>
                  </a:cubicBezTo>
                  <a:cubicBezTo>
                    <a:pt x="4484133" y="677073"/>
                    <a:pt x="4481124" y="682625"/>
                    <a:pt x="4474033" y="683184"/>
                  </a:cubicBezTo>
                  <a:cubicBezTo>
                    <a:pt x="4462183" y="684141"/>
                    <a:pt x="4456539" y="692188"/>
                    <a:pt x="4450847" y="700609"/>
                  </a:cubicBezTo>
                  <a:cubicBezTo>
                    <a:pt x="4444619" y="709822"/>
                    <a:pt x="4449377" y="712178"/>
                    <a:pt x="4457961" y="708796"/>
                  </a:cubicBezTo>
                  <a:cubicBezTo>
                    <a:pt x="4459827" y="708050"/>
                    <a:pt x="4461763" y="707163"/>
                    <a:pt x="4463256" y="705880"/>
                  </a:cubicBezTo>
                  <a:cubicBezTo>
                    <a:pt x="4473286" y="697180"/>
                    <a:pt x="4485439" y="693214"/>
                    <a:pt x="4497592" y="688456"/>
                  </a:cubicBezTo>
                  <a:cubicBezTo>
                    <a:pt x="4540091" y="671801"/>
                    <a:pt x="4511494" y="652721"/>
                    <a:pt x="4534446" y="650902"/>
                  </a:cubicBezTo>
                  <a:cubicBezTo>
                    <a:pt x="4540371" y="650435"/>
                    <a:pt x="4547672" y="651321"/>
                    <a:pt x="4551591" y="644464"/>
                  </a:cubicBezTo>
                  <a:cubicBezTo>
                    <a:pt x="4546529" y="638982"/>
                    <a:pt x="4536266" y="648779"/>
                    <a:pt x="4533770" y="641758"/>
                  </a:cubicBezTo>
                  <a:cubicBezTo>
                    <a:pt x="4530621" y="632871"/>
                    <a:pt x="4553970" y="634970"/>
                    <a:pt x="4559242" y="624543"/>
                  </a:cubicBezTo>
                  <a:cubicBezTo>
                    <a:pt x="4552640" y="621674"/>
                    <a:pt x="4546132" y="623844"/>
                    <a:pt x="4539998" y="623097"/>
                  </a:cubicBezTo>
                  <a:cubicBezTo>
                    <a:pt x="4533910" y="622351"/>
                    <a:pt x="4530808" y="620951"/>
                    <a:pt x="4535753" y="613860"/>
                  </a:cubicBezTo>
                  <a:cubicBezTo>
                    <a:pt x="4540768" y="606746"/>
                    <a:pt x="4549071" y="606746"/>
                    <a:pt x="4555766" y="602011"/>
                  </a:cubicBezTo>
                  <a:close/>
                  <a:moveTo>
                    <a:pt x="3895975" y="1732305"/>
                  </a:moveTo>
                  <a:cubicBezTo>
                    <a:pt x="3901130" y="1741915"/>
                    <a:pt x="3908524" y="1736970"/>
                    <a:pt x="3915638" y="1733098"/>
                  </a:cubicBezTo>
                  <a:cubicBezTo>
                    <a:pt x="3920957" y="1730206"/>
                    <a:pt x="3926368" y="1727290"/>
                    <a:pt x="3931103" y="1723581"/>
                  </a:cubicBezTo>
                  <a:cubicBezTo>
                    <a:pt x="3948341" y="1710169"/>
                    <a:pt x="3933342" y="1698413"/>
                    <a:pt x="3920770" y="1707300"/>
                  </a:cubicBezTo>
                  <a:cubicBezTo>
                    <a:pt x="3908361" y="1716071"/>
                    <a:pt x="3899987" y="1727477"/>
                    <a:pt x="3893689" y="1720479"/>
                  </a:cubicBezTo>
                  <a:cubicBezTo>
                    <a:pt x="3889490" y="1715837"/>
                    <a:pt x="3894342" y="1710776"/>
                    <a:pt x="3897351" y="1707720"/>
                  </a:cubicBezTo>
                  <a:cubicBezTo>
                    <a:pt x="3905212" y="1699696"/>
                    <a:pt x="3909620" y="1689736"/>
                    <a:pt x="3914962" y="1680219"/>
                  </a:cubicBezTo>
                  <a:cubicBezTo>
                    <a:pt x="3920233" y="1670819"/>
                    <a:pt x="3937774" y="1639865"/>
                    <a:pt x="3948318" y="1642921"/>
                  </a:cubicBezTo>
                  <a:cubicBezTo>
                    <a:pt x="3955129" y="1644904"/>
                    <a:pt x="3948924" y="1650759"/>
                    <a:pt x="3951607" y="1655260"/>
                  </a:cubicBezTo>
                  <a:cubicBezTo>
                    <a:pt x="3955129" y="1650805"/>
                    <a:pt x="3977825" y="1624237"/>
                    <a:pt x="3980554" y="1612155"/>
                  </a:cubicBezTo>
                  <a:cubicBezTo>
                    <a:pt x="3981370" y="1608516"/>
                    <a:pt x="3982910" y="1604014"/>
                    <a:pt x="3977965" y="1601378"/>
                  </a:cubicBezTo>
                  <a:cubicBezTo>
                    <a:pt x="3973160" y="1598835"/>
                    <a:pt x="3969754" y="1600515"/>
                    <a:pt x="3966185" y="1604130"/>
                  </a:cubicBezTo>
                  <a:cubicBezTo>
                    <a:pt x="3955875" y="1614534"/>
                    <a:pt x="3953776" y="1626826"/>
                    <a:pt x="3946638" y="1623724"/>
                  </a:cubicBezTo>
                  <a:cubicBezTo>
                    <a:pt x="3942883" y="1622091"/>
                    <a:pt x="3945612" y="1618966"/>
                    <a:pt x="3946125" y="1616400"/>
                  </a:cubicBezTo>
                  <a:cubicBezTo>
                    <a:pt x="3949834" y="1598322"/>
                    <a:pt x="3965579" y="1592817"/>
                    <a:pt x="3979341" y="1586543"/>
                  </a:cubicBezTo>
                  <a:cubicBezTo>
                    <a:pt x="3998165" y="1577959"/>
                    <a:pt x="4000871" y="1550435"/>
                    <a:pt x="3990514" y="1555380"/>
                  </a:cubicBezTo>
                  <a:cubicBezTo>
                    <a:pt x="3939361" y="1579778"/>
                    <a:pt x="3971527" y="1574740"/>
                    <a:pt x="3897911" y="1650362"/>
                  </a:cubicBezTo>
                  <a:cubicBezTo>
                    <a:pt x="3885875" y="1662725"/>
                    <a:pt x="3872696" y="1674574"/>
                    <a:pt x="3873162" y="1694121"/>
                  </a:cubicBezTo>
                  <a:cubicBezTo>
                    <a:pt x="3873232" y="1696570"/>
                    <a:pt x="3872626" y="1699229"/>
                    <a:pt x="3874912" y="1700769"/>
                  </a:cubicBezTo>
                  <a:cubicBezTo>
                    <a:pt x="3877151" y="1702285"/>
                    <a:pt x="3878784" y="1700279"/>
                    <a:pt x="3879717" y="1698646"/>
                  </a:cubicBezTo>
                  <a:cubicBezTo>
                    <a:pt x="3891030" y="1679169"/>
                    <a:pt x="3908174" y="1663121"/>
                    <a:pt x="3914938" y="1641078"/>
                  </a:cubicBezTo>
                  <a:cubicBezTo>
                    <a:pt x="3917458" y="1632868"/>
                    <a:pt x="3930170" y="1619735"/>
                    <a:pt x="3934975" y="1623654"/>
                  </a:cubicBezTo>
                  <a:cubicBezTo>
                    <a:pt x="3937704" y="1625893"/>
                    <a:pt x="3935698" y="1629066"/>
                    <a:pt x="3934859" y="1631585"/>
                  </a:cubicBezTo>
                  <a:cubicBezTo>
                    <a:pt x="3927045" y="1654934"/>
                    <a:pt x="3909317" y="1671682"/>
                    <a:pt x="3893852" y="1689386"/>
                  </a:cubicBezTo>
                  <a:cubicBezTo>
                    <a:pt x="3863155" y="1724514"/>
                    <a:pt x="3895741" y="1736784"/>
                    <a:pt x="3879040" y="1744505"/>
                  </a:cubicBezTo>
                  <a:cubicBezTo>
                    <a:pt x="3859587" y="1753508"/>
                    <a:pt x="3857440" y="1773988"/>
                    <a:pt x="3849067" y="1790410"/>
                  </a:cubicBezTo>
                  <a:cubicBezTo>
                    <a:pt x="3864298" y="1771539"/>
                    <a:pt x="3879577" y="1752622"/>
                    <a:pt x="3895975" y="1732305"/>
                  </a:cubicBezTo>
                  <a:close/>
                  <a:moveTo>
                    <a:pt x="444468" y="1732935"/>
                  </a:moveTo>
                  <a:cubicBezTo>
                    <a:pt x="444421" y="1732375"/>
                    <a:pt x="444678" y="1734381"/>
                    <a:pt x="444771" y="1736411"/>
                  </a:cubicBezTo>
                  <a:cubicBezTo>
                    <a:pt x="445214" y="1747724"/>
                    <a:pt x="455291" y="1747210"/>
                    <a:pt x="461636" y="1747584"/>
                  </a:cubicBezTo>
                  <a:cubicBezTo>
                    <a:pt x="470056" y="1748073"/>
                    <a:pt x="462149" y="1712968"/>
                    <a:pt x="462219" y="1706857"/>
                  </a:cubicBezTo>
                  <a:cubicBezTo>
                    <a:pt x="462452" y="1688196"/>
                    <a:pt x="468284" y="1671402"/>
                    <a:pt x="475141" y="1654327"/>
                  </a:cubicBezTo>
                  <a:cubicBezTo>
                    <a:pt x="482092" y="1637066"/>
                    <a:pt x="494478" y="1628716"/>
                    <a:pt x="511599" y="1626290"/>
                  </a:cubicBezTo>
                  <a:cubicBezTo>
                    <a:pt x="519017" y="1625240"/>
                    <a:pt x="519390" y="1619829"/>
                    <a:pt x="520626" y="1615210"/>
                  </a:cubicBezTo>
                  <a:cubicBezTo>
                    <a:pt x="522119" y="1609705"/>
                    <a:pt x="517477" y="1610335"/>
                    <a:pt x="513792" y="1609705"/>
                  </a:cubicBezTo>
                  <a:cubicBezTo>
                    <a:pt x="490630" y="1605786"/>
                    <a:pt x="508940" y="1588549"/>
                    <a:pt x="502736" y="1584350"/>
                  </a:cubicBezTo>
                  <a:cubicBezTo>
                    <a:pt x="477334" y="1567159"/>
                    <a:pt x="502596" y="1555380"/>
                    <a:pt x="487201" y="1545303"/>
                  </a:cubicBezTo>
                  <a:cubicBezTo>
                    <a:pt x="481929" y="1541851"/>
                    <a:pt x="480763" y="1548265"/>
                    <a:pt x="478057" y="1550575"/>
                  </a:cubicBezTo>
                  <a:cubicBezTo>
                    <a:pt x="472692" y="1555123"/>
                    <a:pt x="469403" y="1560931"/>
                    <a:pt x="467234" y="1567766"/>
                  </a:cubicBezTo>
                  <a:cubicBezTo>
                    <a:pt x="461542" y="1585866"/>
                    <a:pt x="460353" y="1605040"/>
                    <a:pt x="453168" y="1622838"/>
                  </a:cubicBezTo>
                  <a:cubicBezTo>
                    <a:pt x="450043" y="1630582"/>
                    <a:pt x="444864" y="1638093"/>
                    <a:pt x="445471" y="1646956"/>
                  </a:cubicBezTo>
                  <a:cubicBezTo>
                    <a:pt x="447384" y="1674807"/>
                    <a:pt x="446031" y="1702588"/>
                    <a:pt x="444468" y="1732935"/>
                  </a:cubicBezTo>
                  <a:close/>
                  <a:moveTo>
                    <a:pt x="2987555" y="319373"/>
                  </a:moveTo>
                  <a:cubicBezTo>
                    <a:pt x="2990214" y="320073"/>
                    <a:pt x="2991730" y="320983"/>
                    <a:pt x="2993059" y="320773"/>
                  </a:cubicBezTo>
                  <a:cubicBezTo>
                    <a:pt x="3006938" y="318533"/>
                    <a:pt x="3020864" y="316411"/>
                    <a:pt x="3034649" y="313565"/>
                  </a:cubicBezTo>
                  <a:cubicBezTo>
                    <a:pt x="3050371" y="310299"/>
                    <a:pt x="3022357" y="294228"/>
                    <a:pt x="3042650" y="292175"/>
                  </a:cubicBezTo>
                  <a:cubicBezTo>
                    <a:pt x="3044982" y="291942"/>
                    <a:pt x="3067119" y="286904"/>
                    <a:pt x="3053660" y="278856"/>
                  </a:cubicBezTo>
                  <a:cubicBezTo>
                    <a:pt x="3035022" y="267730"/>
                    <a:pt x="3019674" y="288233"/>
                    <a:pt x="2983076" y="292362"/>
                  </a:cubicBezTo>
                  <a:cubicBezTo>
                    <a:pt x="2983496" y="286577"/>
                    <a:pt x="2985875" y="283521"/>
                    <a:pt x="2990400" y="281655"/>
                  </a:cubicBezTo>
                  <a:cubicBezTo>
                    <a:pt x="3046709" y="258283"/>
                    <a:pt x="3076775" y="275381"/>
                    <a:pt x="3067585" y="251495"/>
                  </a:cubicBezTo>
                  <a:cubicBezTo>
                    <a:pt x="3067212" y="250516"/>
                    <a:pt x="3067888" y="249139"/>
                    <a:pt x="3068145" y="247950"/>
                  </a:cubicBezTo>
                  <a:cubicBezTo>
                    <a:pt x="3069824" y="239996"/>
                    <a:pt x="3081044" y="244148"/>
                    <a:pt x="3081814" y="238946"/>
                  </a:cubicBezTo>
                  <a:cubicBezTo>
                    <a:pt x="3082513" y="234328"/>
                    <a:pt x="3074560" y="228893"/>
                    <a:pt x="3082257" y="223691"/>
                  </a:cubicBezTo>
                  <a:cubicBezTo>
                    <a:pt x="3086759" y="220659"/>
                    <a:pt x="3085662" y="217020"/>
                    <a:pt x="3083610" y="213101"/>
                  </a:cubicBezTo>
                  <a:cubicBezTo>
                    <a:pt x="3081231" y="208553"/>
                    <a:pt x="3077848" y="207993"/>
                    <a:pt x="3073463" y="209882"/>
                  </a:cubicBezTo>
                  <a:cubicBezTo>
                    <a:pt x="3054430" y="218023"/>
                    <a:pt x="3033926" y="221428"/>
                    <a:pt x="3014496" y="228286"/>
                  </a:cubicBezTo>
                  <a:cubicBezTo>
                    <a:pt x="3007008" y="230922"/>
                    <a:pt x="3000057" y="236170"/>
                    <a:pt x="2991963" y="229149"/>
                  </a:cubicBezTo>
                  <a:cubicBezTo>
                    <a:pt x="2989001" y="226583"/>
                    <a:pt x="2986621" y="230246"/>
                    <a:pt x="2985455" y="232485"/>
                  </a:cubicBezTo>
                  <a:cubicBezTo>
                    <a:pt x="2980324" y="242352"/>
                    <a:pt x="2975588" y="252405"/>
                    <a:pt x="2969734" y="264348"/>
                  </a:cubicBezTo>
                  <a:cubicBezTo>
                    <a:pt x="3029074" y="254598"/>
                    <a:pt x="3034742" y="241628"/>
                    <a:pt x="3038335" y="249886"/>
                  </a:cubicBezTo>
                  <a:cubicBezTo>
                    <a:pt x="3040364" y="254574"/>
                    <a:pt x="3035069" y="256160"/>
                    <a:pt x="3032083" y="257140"/>
                  </a:cubicBezTo>
                  <a:cubicBezTo>
                    <a:pt x="3010554" y="264114"/>
                    <a:pt x="2991380" y="278646"/>
                    <a:pt x="2967378" y="277807"/>
                  </a:cubicBezTo>
                  <a:cubicBezTo>
                    <a:pt x="2964252" y="277690"/>
                    <a:pt x="2961500" y="278506"/>
                    <a:pt x="2960683" y="281749"/>
                  </a:cubicBezTo>
                  <a:cubicBezTo>
                    <a:pt x="2959424" y="286810"/>
                    <a:pt x="2955622" y="289726"/>
                    <a:pt x="2952496" y="293412"/>
                  </a:cubicBezTo>
                  <a:cubicBezTo>
                    <a:pt x="2945568" y="301529"/>
                    <a:pt x="2934885" y="329823"/>
                    <a:pt x="2952053" y="322079"/>
                  </a:cubicBezTo>
                  <a:cubicBezTo>
                    <a:pt x="2963413" y="316947"/>
                    <a:pt x="2975565" y="313915"/>
                    <a:pt x="2984545" y="304025"/>
                  </a:cubicBezTo>
                  <a:cubicBezTo>
                    <a:pt x="2991753" y="296094"/>
                    <a:pt x="3002133" y="294391"/>
                    <a:pt x="3012490" y="294345"/>
                  </a:cubicBezTo>
                  <a:cubicBezTo>
                    <a:pt x="3016199" y="294321"/>
                    <a:pt x="3021843" y="292035"/>
                    <a:pt x="3023173" y="297004"/>
                  </a:cubicBezTo>
                  <a:cubicBezTo>
                    <a:pt x="3024689" y="302625"/>
                    <a:pt x="3018811" y="303885"/>
                    <a:pt x="3014869" y="305588"/>
                  </a:cubicBezTo>
                  <a:cubicBezTo>
                    <a:pt x="3005935" y="309483"/>
                    <a:pt x="2995649" y="310813"/>
                    <a:pt x="2987555" y="319373"/>
                  </a:cubicBezTo>
                  <a:close/>
                  <a:moveTo>
                    <a:pt x="2103160" y="771589"/>
                  </a:moveTo>
                  <a:cubicBezTo>
                    <a:pt x="2100478" y="772918"/>
                    <a:pt x="2085736" y="781992"/>
                    <a:pt x="2088395" y="772475"/>
                  </a:cubicBezTo>
                  <a:cubicBezTo>
                    <a:pt x="2096535" y="743388"/>
                    <a:pt x="2107685" y="769909"/>
                    <a:pt x="2113307" y="749989"/>
                  </a:cubicBezTo>
                  <a:cubicBezTo>
                    <a:pt x="2131151" y="686800"/>
                    <a:pt x="2130451" y="686823"/>
                    <a:pt x="2126276" y="683884"/>
                  </a:cubicBezTo>
                  <a:cubicBezTo>
                    <a:pt x="2122660" y="681342"/>
                    <a:pt x="2117878" y="683348"/>
                    <a:pt x="2115919" y="687080"/>
                  </a:cubicBezTo>
                  <a:cubicBezTo>
                    <a:pt x="2113050" y="692538"/>
                    <a:pt x="2106705" y="696853"/>
                    <a:pt x="2108945" y="704317"/>
                  </a:cubicBezTo>
                  <a:cubicBezTo>
                    <a:pt x="2110577" y="709752"/>
                    <a:pt x="2119255" y="698673"/>
                    <a:pt x="2120538" y="706767"/>
                  </a:cubicBezTo>
                  <a:cubicBezTo>
                    <a:pt x="2121144" y="710639"/>
                    <a:pt x="2117902" y="714138"/>
                    <a:pt x="2114170" y="714534"/>
                  </a:cubicBezTo>
                  <a:cubicBezTo>
                    <a:pt x="2097492" y="716260"/>
                    <a:pt x="2094506" y="732285"/>
                    <a:pt x="2085316" y="741709"/>
                  </a:cubicBezTo>
                  <a:cubicBezTo>
                    <a:pt x="2081094" y="746047"/>
                    <a:pt x="2074143" y="751132"/>
                    <a:pt x="2084546" y="757827"/>
                  </a:cubicBezTo>
                  <a:cubicBezTo>
                    <a:pt x="2088628" y="760462"/>
                    <a:pt x="2084126" y="765151"/>
                    <a:pt x="2080581" y="767320"/>
                  </a:cubicBezTo>
                  <a:cubicBezTo>
                    <a:pt x="2073163" y="771892"/>
                    <a:pt x="2056952" y="790413"/>
                    <a:pt x="2066142" y="796034"/>
                  </a:cubicBezTo>
                  <a:cubicBezTo>
                    <a:pt x="2080744" y="804968"/>
                    <a:pt x="2058374" y="815115"/>
                    <a:pt x="2056485" y="821086"/>
                  </a:cubicBezTo>
                  <a:cubicBezTo>
                    <a:pt x="2050584" y="839560"/>
                    <a:pt x="2055925" y="860413"/>
                    <a:pt x="2044916" y="878001"/>
                  </a:cubicBezTo>
                  <a:cubicBezTo>
                    <a:pt x="2044566" y="878561"/>
                    <a:pt x="2044916" y="879587"/>
                    <a:pt x="2045079" y="880380"/>
                  </a:cubicBezTo>
                  <a:cubicBezTo>
                    <a:pt x="2047738" y="894026"/>
                    <a:pt x="2044356" y="904849"/>
                    <a:pt x="2033509" y="914692"/>
                  </a:cubicBezTo>
                  <a:cubicBezTo>
                    <a:pt x="2026418" y="921153"/>
                    <a:pt x="2025905" y="932000"/>
                    <a:pt x="2025742" y="941750"/>
                  </a:cubicBezTo>
                  <a:cubicBezTo>
                    <a:pt x="2025695" y="943873"/>
                    <a:pt x="2026652" y="946368"/>
                    <a:pt x="2029031" y="945832"/>
                  </a:cubicBezTo>
                  <a:cubicBezTo>
                    <a:pt x="2033229" y="944899"/>
                    <a:pt x="2039737" y="946159"/>
                    <a:pt x="2041113" y="941820"/>
                  </a:cubicBezTo>
                  <a:cubicBezTo>
                    <a:pt x="2046572" y="924629"/>
                    <a:pt x="2060264" y="910960"/>
                    <a:pt x="2062643" y="892486"/>
                  </a:cubicBezTo>
                  <a:cubicBezTo>
                    <a:pt x="2058841" y="890853"/>
                    <a:pt x="2054059" y="895355"/>
                    <a:pt x="2052403" y="890713"/>
                  </a:cubicBezTo>
                  <a:cubicBezTo>
                    <a:pt x="2050817" y="886235"/>
                    <a:pt x="2054969" y="883599"/>
                    <a:pt x="2058444" y="881453"/>
                  </a:cubicBezTo>
                  <a:cubicBezTo>
                    <a:pt x="2067588" y="875808"/>
                    <a:pt x="2077152" y="884555"/>
                    <a:pt x="2075612" y="863609"/>
                  </a:cubicBezTo>
                  <a:cubicBezTo>
                    <a:pt x="2075239" y="858594"/>
                    <a:pt x="2074423" y="856424"/>
                    <a:pt x="2080721" y="854209"/>
                  </a:cubicBezTo>
                  <a:cubicBezTo>
                    <a:pt x="2088255" y="851526"/>
                    <a:pt x="2085386" y="842312"/>
                    <a:pt x="2086785" y="835944"/>
                  </a:cubicBezTo>
                  <a:cubicBezTo>
                    <a:pt x="2089234" y="824865"/>
                    <a:pt x="2070667" y="831816"/>
                    <a:pt x="2074842" y="820176"/>
                  </a:cubicBezTo>
                  <a:cubicBezTo>
                    <a:pt x="2079228" y="807954"/>
                    <a:pt x="2090004" y="824025"/>
                    <a:pt x="2095136" y="815255"/>
                  </a:cubicBezTo>
                  <a:cubicBezTo>
                    <a:pt x="2097888" y="810543"/>
                    <a:pt x="2098868" y="806531"/>
                    <a:pt x="2093106" y="802939"/>
                  </a:cubicBezTo>
                  <a:cubicBezTo>
                    <a:pt x="2090564" y="801352"/>
                    <a:pt x="2089654" y="797620"/>
                    <a:pt x="2093596" y="796384"/>
                  </a:cubicBezTo>
                  <a:cubicBezTo>
                    <a:pt x="2106845" y="792279"/>
                    <a:pt x="2101294" y="780359"/>
                    <a:pt x="2103160" y="771589"/>
                  </a:cubicBezTo>
                  <a:close/>
                  <a:moveTo>
                    <a:pt x="3810789" y="385315"/>
                  </a:moveTo>
                  <a:cubicBezTo>
                    <a:pt x="3797797" y="387811"/>
                    <a:pt x="3789866" y="398820"/>
                    <a:pt x="3778017" y="402109"/>
                  </a:cubicBezTo>
                  <a:cubicBezTo>
                    <a:pt x="3773351" y="403416"/>
                    <a:pt x="3768430" y="411230"/>
                    <a:pt x="3764534" y="405562"/>
                  </a:cubicBezTo>
                  <a:cubicBezTo>
                    <a:pt x="3761339" y="400896"/>
                    <a:pt x="3769083" y="396348"/>
                    <a:pt x="3772745" y="393992"/>
                  </a:cubicBezTo>
                  <a:cubicBezTo>
                    <a:pt x="3784245" y="386598"/>
                    <a:pt x="3790286" y="369244"/>
                    <a:pt x="3808456" y="373559"/>
                  </a:cubicBezTo>
                  <a:cubicBezTo>
                    <a:pt x="3811116" y="374189"/>
                    <a:pt x="3811955" y="371763"/>
                    <a:pt x="3812305" y="369873"/>
                  </a:cubicBezTo>
                  <a:cubicBezTo>
                    <a:pt x="3813168" y="365185"/>
                    <a:pt x="3815128" y="359680"/>
                    <a:pt x="3810066" y="356508"/>
                  </a:cubicBezTo>
                  <a:cubicBezTo>
                    <a:pt x="3798193" y="349043"/>
                    <a:pt x="3798893" y="362059"/>
                    <a:pt x="3778973" y="372369"/>
                  </a:cubicBezTo>
                  <a:cubicBezTo>
                    <a:pt x="3768080" y="378014"/>
                    <a:pt x="3764534" y="366654"/>
                    <a:pt x="3771882" y="362479"/>
                  </a:cubicBezTo>
                  <a:cubicBezTo>
                    <a:pt x="3780443" y="357604"/>
                    <a:pt x="3785831" y="349160"/>
                    <a:pt x="3796514" y="345848"/>
                  </a:cubicBezTo>
                  <a:cubicBezTo>
                    <a:pt x="3805541" y="343049"/>
                    <a:pt x="3813238" y="335421"/>
                    <a:pt x="3824015" y="335771"/>
                  </a:cubicBezTo>
                  <a:cubicBezTo>
                    <a:pt x="3831502" y="336004"/>
                    <a:pt x="3841416" y="293901"/>
                    <a:pt x="3842582" y="284781"/>
                  </a:cubicBezTo>
                  <a:cubicBezTo>
                    <a:pt x="3842955" y="281889"/>
                    <a:pt x="3842162" y="280163"/>
                    <a:pt x="3838943" y="279953"/>
                  </a:cubicBezTo>
                  <a:cubicBezTo>
                    <a:pt x="3833718" y="279649"/>
                    <a:pt x="3828400" y="278460"/>
                    <a:pt x="3824155" y="283008"/>
                  </a:cubicBezTo>
                  <a:cubicBezTo>
                    <a:pt x="3800596" y="308247"/>
                    <a:pt x="3762995" y="288420"/>
                    <a:pt x="3758166" y="300619"/>
                  </a:cubicBezTo>
                  <a:cubicBezTo>
                    <a:pt x="3757327" y="302719"/>
                    <a:pt x="3755647" y="305191"/>
                    <a:pt x="3758073" y="307314"/>
                  </a:cubicBezTo>
                  <a:cubicBezTo>
                    <a:pt x="3762272" y="310999"/>
                    <a:pt x="3765444" y="307034"/>
                    <a:pt x="3769060" y="305751"/>
                  </a:cubicBezTo>
                  <a:cubicBezTo>
                    <a:pt x="3775311" y="303512"/>
                    <a:pt x="3783685" y="298707"/>
                    <a:pt x="3785831" y="309016"/>
                  </a:cubicBezTo>
                  <a:cubicBezTo>
                    <a:pt x="3788070" y="319746"/>
                    <a:pt x="3792245" y="315291"/>
                    <a:pt x="3797167" y="312515"/>
                  </a:cubicBezTo>
                  <a:cubicBezTo>
                    <a:pt x="3817204" y="301202"/>
                    <a:pt x="3826371" y="293948"/>
                    <a:pt x="3831106" y="301669"/>
                  </a:cubicBezTo>
                  <a:cubicBezTo>
                    <a:pt x="3836681" y="310719"/>
                    <a:pt x="3821566" y="316597"/>
                    <a:pt x="3818860" y="317204"/>
                  </a:cubicBezTo>
                  <a:cubicBezTo>
                    <a:pt x="3804328" y="320493"/>
                    <a:pt x="3793272" y="330896"/>
                    <a:pt x="3778903" y="335818"/>
                  </a:cubicBezTo>
                  <a:cubicBezTo>
                    <a:pt x="3764908" y="340600"/>
                    <a:pt x="3758376" y="359633"/>
                    <a:pt x="3757466" y="376428"/>
                  </a:cubicBezTo>
                  <a:cubicBezTo>
                    <a:pt x="3757070" y="383449"/>
                    <a:pt x="3757793" y="390796"/>
                    <a:pt x="3752685" y="395905"/>
                  </a:cubicBezTo>
                  <a:cubicBezTo>
                    <a:pt x="3739319" y="409270"/>
                    <a:pt x="3743075" y="426578"/>
                    <a:pt x="3740975" y="442533"/>
                  </a:cubicBezTo>
                  <a:cubicBezTo>
                    <a:pt x="3739576" y="453193"/>
                    <a:pt x="3745757" y="456878"/>
                    <a:pt x="3754597" y="448714"/>
                  </a:cubicBezTo>
                  <a:cubicBezTo>
                    <a:pt x="3758913" y="444726"/>
                    <a:pt x="3784151" y="414332"/>
                    <a:pt x="3797190" y="412606"/>
                  </a:cubicBezTo>
                  <a:cubicBezTo>
                    <a:pt x="3806404" y="411393"/>
                    <a:pt x="3807430" y="407544"/>
                    <a:pt x="3808503" y="401176"/>
                  </a:cubicBezTo>
                  <a:cubicBezTo>
                    <a:pt x="3809413" y="396045"/>
                    <a:pt x="3809996" y="390890"/>
                    <a:pt x="3810789" y="385315"/>
                  </a:cubicBezTo>
                  <a:close/>
                  <a:moveTo>
                    <a:pt x="3436481" y="374608"/>
                  </a:moveTo>
                  <a:cubicBezTo>
                    <a:pt x="3451386" y="349813"/>
                    <a:pt x="3457218" y="341672"/>
                    <a:pt x="3464962" y="335981"/>
                  </a:cubicBezTo>
                  <a:cubicBezTo>
                    <a:pt x="3467365" y="334208"/>
                    <a:pt x="3469931" y="330756"/>
                    <a:pt x="3473336" y="333882"/>
                  </a:cubicBezTo>
                  <a:cubicBezTo>
                    <a:pt x="3476298" y="336611"/>
                    <a:pt x="3475015" y="340156"/>
                    <a:pt x="3473033" y="342699"/>
                  </a:cubicBezTo>
                  <a:cubicBezTo>
                    <a:pt x="3467714" y="349580"/>
                    <a:pt x="3465265" y="357744"/>
                    <a:pt x="3461720" y="365441"/>
                  </a:cubicBezTo>
                  <a:cubicBezTo>
                    <a:pt x="3457591" y="374422"/>
                    <a:pt x="3446768" y="377547"/>
                    <a:pt x="3442009" y="386295"/>
                  </a:cubicBezTo>
                  <a:cubicBezTo>
                    <a:pt x="3441613" y="387018"/>
                    <a:pt x="3438697" y="387228"/>
                    <a:pt x="3437554" y="386598"/>
                  </a:cubicBezTo>
                  <a:cubicBezTo>
                    <a:pt x="3425635" y="379857"/>
                    <a:pt x="3426241" y="391006"/>
                    <a:pt x="3423979" y="396605"/>
                  </a:cubicBezTo>
                  <a:cubicBezTo>
                    <a:pt x="3422393" y="400500"/>
                    <a:pt x="3423396" y="405375"/>
                    <a:pt x="3422673" y="409714"/>
                  </a:cubicBezTo>
                  <a:cubicBezTo>
                    <a:pt x="3421973" y="413889"/>
                    <a:pt x="3418637" y="419254"/>
                    <a:pt x="3424352" y="421097"/>
                  </a:cubicBezTo>
                  <a:cubicBezTo>
                    <a:pt x="3433869" y="424199"/>
                    <a:pt x="3432796" y="404349"/>
                    <a:pt x="3445555" y="404139"/>
                  </a:cubicBezTo>
                  <a:cubicBezTo>
                    <a:pt x="3447864" y="404092"/>
                    <a:pt x="3449474" y="405725"/>
                    <a:pt x="3449940" y="407708"/>
                  </a:cubicBezTo>
                  <a:cubicBezTo>
                    <a:pt x="3451386" y="413936"/>
                    <a:pt x="3446068" y="416945"/>
                    <a:pt x="3443152" y="421097"/>
                  </a:cubicBezTo>
                  <a:cubicBezTo>
                    <a:pt x="3430207" y="439431"/>
                    <a:pt x="3410147" y="449694"/>
                    <a:pt x="3405341" y="470990"/>
                  </a:cubicBezTo>
                  <a:cubicBezTo>
                    <a:pt x="3404245" y="475842"/>
                    <a:pt x="3396944" y="481790"/>
                    <a:pt x="3401983" y="484776"/>
                  </a:cubicBezTo>
                  <a:cubicBezTo>
                    <a:pt x="3407791" y="488205"/>
                    <a:pt x="3411616" y="479737"/>
                    <a:pt x="3415721" y="475819"/>
                  </a:cubicBezTo>
                  <a:cubicBezTo>
                    <a:pt x="3421530" y="470267"/>
                    <a:pt x="3418521" y="459281"/>
                    <a:pt x="3436621" y="448364"/>
                  </a:cubicBezTo>
                  <a:cubicBezTo>
                    <a:pt x="3469441" y="428537"/>
                    <a:pt x="3451573" y="397001"/>
                    <a:pt x="3492533" y="308410"/>
                  </a:cubicBezTo>
                  <a:cubicBezTo>
                    <a:pt x="3502283" y="287324"/>
                    <a:pt x="3514086" y="267124"/>
                    <a:pt x="3519008" y="243168"/>
                  </a:cubicBezTo>
                  <a:cubicBezTo>
                    <a:pt x="3513316" y="245081"/>
                    <a:pt x="3509141" y="253291"/>
                    <a:pt x="3503869" y="246060"/>
                  </a:cubicBezTo>
                  <a:cubicBezTo>
                    <a:pt x="3498901" y="239249"/>
                    <a:pt x="3505269" y="236567"/>
                    <a:pt x="3509864" y="233045"/>
                  </a:cubicBezTo>
                  <a:cubicBezTo>
                    <a:pt x="3512546" y="230992"/>
                    <a:pt x="3514319" y="227283"/>
                    <a:pt x="3515509" y="223971"/>
                  </a:cubicBezTo>
                  <a:cubicBezTo>
                    <a:pt x="3516489" y="221265"/>
                    <a:pt x="3513550" y="218373"/>
                    <a:pt x="3511660" y="220495"/>
                  </a:cubicBezTo>
                  <a:cubicBezTo>
                    <a:pt x="3506645" y="226070"/>
                    <a:pt x="3499671" y="226677"/>
                    <a:pt x="3493723" y="229756"/>
                  </a:cubicBezTo>
                  <a:cubicBezTo>
                    <a:pt x="3489314" y="232042"/>
                    <a:pt x="3487075" y="237523"/>
                    <a:pt x="3492183" y="241815"/>
                  </a:cubicBezTo>
                  <a:cubicBezTo>
                    <a:pt x="3498201" y="246853"/>
                    <a:pt x="3496382" y="252195"/>
                    <a:pt x="3491390" y="254551"/>
                  </a:cubicBezTo>
                  <a:cubicBezTo>
                    <a:pt x="3480217" y="259823"/>
                    <a:pt x="3478118" y="269806"/>
                    <a:pt x="3474876" y="279859"/>
                  </a:cubicBezTo>
                  <a:cubicBezTo>
                    <a:pt x="3461020" y="323035"/>
                    <a:pt x="3459504" y="310229"/>
                    <a:pt x="3446791" y="333578"/>
                  </a:cubicBezTo>
                  <a:cubicBezTo>
                    <a:pt x="3439980" y="346034"/>
                    <a:pt x="3433262" y="359027"/>
                    <a:pt x="3436481" y="374608"/>
                  </a:cubicBezTo>
                  <a:close/>
                  <a:moveTo>
                    <a:pt x="3678019" y="858990"/>
                  </a:moveTo>
                  <a:cubicBezTo>
                    <a:pt x="3671511" y="867831"/>
                    <a:pt x="3666543" y="877977"/>
                    <a:pt x="3653621" y="876718"/>
                  </a:cubicBezTo>
                  <a:cubicBezTo>
                    <a:pt x="3652804" y="876648"/>
                    <a:pt x="3651078" y="878001"/>
                    <a:pt x="3651031" y="878794"/>
                  </a:cubicBezTo>
                  <a:cubicBezTo>
                    <a:pt x="3650308" y="890690"/>
                    <a:pt x="3640605" y="898038"/>
                    <a:pt x="3636313" y="908138"/>
                  </a:cubicBezTo>
                  <a:cubicBezTo>
                    <a:pt x="3627985" y="927778"/>
                    <a:pt x="3633910" y="948025"/>
                    <a:pt x="3633794" y="967875"/>
                  </a:cubicBezTo>
                  <a:cubicBezTo>
                    <a:pt x="3633724" y="977765"/>
                    <a:pt x="3628522" y="987772"/>
                    <a:pt x="3633467" y="997662"/>
                  </a:cubicBezTo>
                  <a:cubicBezTo>
                    <a:pt x="3634633" y="999994"/>
                    <a:pt x="3634354" y="1004193"/>
                    <a:pt x="3638179" y="1003656"/>
                  </a:cubicBezTo>
                  <a:cubicBezTo>
                    <a:pt x="3642518" y="1003027"/>
                    <a:pt x="3640068" y="999248"/>
                    <a:pt x="3640255" y="996705"/>
                  </a:cubicBezTo>
                  <a:cubicBezTo>
                    <a:pt x="3641048" y="985112"/>
                    <a:pt x="3640908" y="973356"/>
                    <a:pt x="3649328" y="963723"/>
                  </a:cubicBezTo>
                  <a:cubicBezTo>
                    <a:pt x="3652897" y="959664"/>
                    <a:pt x="3656256" y="954253"/>
                    <a:pt x="3662041" y="957705"/>
                  </a:cubicBezTo>
                  <a:cubicBezTo>
                    <a:pt x="3667126" y="960737"/>
                    <a:pt x="3666869" y="967711"/>
                    <a:pt x="3664700" y="972073"/>
                  </a:cubicBezTo>
                  <a:cubicBezTo>
                    <a:pt x="3651358" y="998991"/>
                    <a:pt x="3655067" y="1020498"/>
                    <a:pt x="3645457" y="1015996"/>
                  </a:cubicBezTo>
                  <a:cubicBezTo>
                    <a:pt x="3622924" y="1005429"/>
                    <a:pt x="3644010" y="1058938"/>
                    <a:pt x="3644547" y="1075266"/>
                  </a:cubicBezTo>
                  <a:cubicBezTo>
                    <a:pt x="3659125" y="1059522"/>
                    <a:pt x="3667569" y="1041724"/>
                    <a:pt x="3666240" y="1020707"/>
                  </a:cubicBezTo>
                  <a:cubicBezTo>
                    <a:pt x="3664327" y="990477"/>
                    <a:pt x="3686813" y="1003656"/>
                    <a:pt x="3680842" y="978325"/>
                  </a:cubicBezTo>
                  <a:cubicBezTo>
                    <a:pt x="3678999" y="970487"/>
                    <a:pt x="3681588" y="963979"/>
                    <a:pt x="3686416" y="958055"/>
                  </a:cubicBezTo>
                  <a:cubicBezTo>
                    <a:pt x="3695957" y="946345"/>
                    <a:pt x="3692131" y="934682"/>
                    <a:pt x="3677529" y="931463"/>
                  </a:cubicBezTo>
                  <a:cubicBezTo>
                    <a:pt x="3664723" y="928641"/>
                    <a:pt x="3660945" y="911496"/>
                    <a:pt x="3656466" y="928174"/>
                  </a:cubicBezTo>
                  <a:cubicBezTo>
                    <a:pt x="3655743" y="930834"/>
                    <a:pt x="3654087" y="933283"/>
                    <a:pt x="3652711" y="935732"/>
                  </a:cubicBezTo>
                  <a:cubicBezTo>
                    <a:pt x="3650845" y="939044"/>
                    <a:pt x="3650402" y="945062"/>
                    <a:pt x="3645130" y="943476"/>
                  </a:cubicBezTo>
                  <a:cubicBezTo>
                    <a:pt x="3638739" y="941540"/>
                    <a:pt x="3640278" y="934846"/>
                    <a:pt x="3642238" y="931090"/>
                  </a:cubicBezTo>
                  <a:cubicBezTo>
                    <a:pt x="3651475" y="913409"/>
                    <a:pt x="3657516" y="893302"/>
                    <a:pt x="3675383" y="881570"/>
                  </a:cubicBezTo>
                  <a:cubicBezTo>
                    <a:pt x="3684830" y="875318"/>
                    <a:pt x="3686976" y="868834"/>
                    <a:pt x="3678019" y="858990"/>
                  </a:cubicBezTo>
                  <a:close/>
                  <a:moveTo>
                    <a:pt x="4554157" y="1040348"/>
                  </a:moveTo>
                  <a:cubicBezTo>
                    <a:pt x="4549118" y="1039975"/>
                    <a:pt x="4541864" y="1039298"/>
                    <a:pt x="4543730" y="1046202"/>
                  </a:cubicBezTo>
                  <a:cubicBezTo>
                    <a:pt x="4548978" y="1065610"/>
                    <a:pt x="4550098" y="1087186"/>
                    <a:pt x="4568759" y="1100505"/>
                  </a:cubicBezTo>
                  <a:cubicBezTo>
                    <a:pt x="4576106" y="1105730"/>
                    <a:pt x="4573144" y="1112961"/>
                    <a:pt x="4564653" y="1108879"/>
                  </a:cubicBezTo>
                  <a:cubicBezTo>
                    <a:pt x="4562344" y="1107759"/>
                    <a:pt x="4560105" y="1103957"/>
                    <a:pt x="4557422" y="1107013"/>
                  </a:cubicBezTo>
                  <a:cubicBezTo>
                    <a:pt x="4554786" y="1110022"/>
                    <a:pt x="4556233" y="1113567"/>
                    <a:pt x="4557819" y="1117183"/>
                  </a:cubicBezTo>
                  <a:cubicBezTo>
                    <a:pt x="4563417" y="1130035"/>
                    <a:pt x="4577342" y="1130408"/>
                    <a:pt x="4587186" y="1136800"/>
                  </a:cubicBezTo>
                  <a:cubicBezTo>
                    <a:pt x="4588749" y="1137803"/>
                    <a:pt x="4594533" y="1134047"/>
                    <a:pt x="4597099" y="1131295"/>
                  </a:cubicBezTo>
                  <a:cubicBezTo>
                    <a:pt x="4599572" y="1128659"/>
                    <a:pt x="4595560" y="1126560"/>
                    <a:pt x="4594207" y="1124297"/>
                  </a:cubicBezTo>
                  <a:cubicBezTo>
                    <a:pt x="4590195" y="1117533"/>
                    <a:pt x="4583640" y="1113754"/>
                    <a:pt x="4575756" y="1109928"/>
                  </a:cubicBezTo>
                  <a:cubicBezTo>
                    <a:pt x="4584433" y="1105986"/>
                    <a:pt x="4585436" y="1097449"/>
                    <a:pt x="4591081" y="1092387"/>
                  </a:cubicBezTo>
                  <a:cubicBezTo>
                    <a:pt x="4601158" y="1083314"/>
                    <a:pt x="4571814" y="1079885"/>
                    <a:pt x="4587093" y="1065073"/>
                  </a:cubicBezTo>
                  <a:cubicBezTo>
                    <a:pt x="4593810" y="1058565"/>
                    <a:pt x="4583897" y="1050075"/>
                    <a:pt x="4589308" y="1043310"/>
                  </a:cubicBezTo>
                  <a:cubicBezTo>
                    <a:pt x="4590008" y="1042447"/>
                    <a:pt x="4591338" y="1041677"/>
                    <a:pt x="4592411" y="1041631"/>
                  </a:cubicBezTo>
                  <a:cubicBezTo>
                    <a:pt x="4612144" y="1040814"/>
                    <a:pt x="4606546" y="1014176"/>
                    <a:pt x="4594090" y="1008322"/>
                  </a:cubicBezTo>
                  <a:cubicBezTo>
                    <a:pt x="4560454" y="992507"/>
                    <a:pt x="4551218" y="970114"/>
                    <a:pt x="4542680" y="974989"/>
                  </a:cubicBezTo>
                  <a:cubicBezTo>
                    <a:pt x="4538038" y="977648"/>
                    <a:pt x="4541001" y="981357"/>
                    <a:pt x="4541234" y="984716"/>
                  </a:cubicBezTo>
                  <a:cubicBezTo>
                    <a:pt x="4541677" y="991410"/>
                    <a:pt x="4549678" y="995819"/>
                    <a:pt x="4547999" y="1002513"/>
                  </a:cubicBezTo>
                  <a:cubicBezTo>
                    <a:pt x="4544733" y="1015646"/>
                    <a:pt x="4549375" y="1027122"/>
                    <a:pt x="4554157" y="1040348"/>
                  </a:cubicBezTo>
                  <a:close/>
                  <a:moveTo>
                    <a:pt x="3798846" y="512207"/>
                  </a:moveTo>
                  <a:cubicBezTo>
                    <a:pt x="3798800" y="509874"/>
                    <a:pt x="3799849" y="477055"/>
                    <a:pt x="3793108" y="480857"/>
                  </a:cubicBezTo>
                  <a:cubicBezTo>
                    <a:pt x="3786857" y="484379"/>
                    <a:pt x="3777527" y="480694"/>
                    <a:pt x="3773678" y="490071"/>
                  </a:cubicBezTo>
                  <a:cubicBezTo>
                    <a:pt x="3770109" y="498748"/>
                    <a:pt x="3762225" y="503180"/>
                    <a:pt x="3754014" y="507238"/>
                  </a:cubicBezTo>
                  <a:cubicBezTo>
                    <a:pt x="3749746" y="509338"/>
                    <a:pt x="3745687" y="511927"/>
                    <a:pt x="3741908" y="508171"/>
                  </a:cubicBezTo>
                  <a:cubicBezTo>
                    <a:pt x="3737523" y="503833"/>
                    <a:pt x="3740672" y="499261"/>
                    <a:pt x="3743261" y="495039"/>
                  </a:cubicBezTo>
                  <a:cubicBezTo>
                    <a:pt x="3751075" y="482303"/>
                    <a:pt x="3766237" y="477545"/>
                    <a:pt x="3774984" y="465602"/>
                  </a:cubicBezTo>
                  <a:cubicBezTo>
                    <a:pt x="3778926" y="460214"/>
                    <a:pt x="3784501" y="455595"/>
                    <a:pt x="3791079" y="452983"/>
                  </a:cubicBezTo>
                  <a:cubicBezTo>
                    <a:pt x="3797167" y="450580"/>
                    <a:pt x="3797797" y="445985"/>
                    <a:pt x="3796934" y="439571"/>
                  </a:cubicBezTo>
                  <a:cubicBezTo>
                    <a:pt x="3761968" y="461170"/>
                    <a:pt x="3769129" y="452026"/>
                    <a:pt x="3745220" y="478734"/>
                  </a:cubicBezTo>
                  <a:cubicBezTo>
                    <a:pt x="3735844" y="489208"/>
                    <a:pt x="3730525" y="500847"/>
                    <a:pt x="3733744" y="517782"/>
                  </a:cubicBezTo>
                  <a:cubicBezTo>
                    <a:pt x="3737243" y="536116"/>
                    <a:pt x="3733208" y="555919"/>
                    <a:pt x="3737033" y="575000"/>
                  </a:cubicBezTo>
                  <a:cubicBezTo>
                    <a:pt x="3739296" y="586219"/>
                    <a:pt x="3734677" y="597252"/>
                    <a:pt x="3740322" y="599165"/>
                  </a:cubicBezTo>
                  <a:cubicBezTo>
                    <a:pt x="3742841" y="600005"/>
                    <a:pt x="3743868" y="597882"/>
                    <a:pt x="3744987" y="596296"/>
                  </a:cubicBezTo>
                  <a:cubicBezTo>
                    <a:pt x="3753898" y="583420"/>
                    <a:pt x="3765561" y="572481"/>
                    <a:pt x="3772045" y="557855"/>
                  </a:cubicBezTo>
                  <a:cubicBezTo>
                    <a:pt x="3774704" y="551884"/>
                    <a:pt x="3784221" y="543323"/>
                    <a:pt x="3790216" y="548315"/>
                  </a:cubicBezTo>
                  <a:cubicBezTo>
                    <a:pt x="3797097" y="554053"/>
                    <a:pt x="3788000" y="559115"/>
                    <a:pt x="3775894" y="580551"/>
                  </a:cubicBezTo>
                  <a:cubicBezTo>
                    <a:pt x="3749513" y="627226"/>
                    <a:pt x="3737593" y="603924"/>
                    <a:pt x="3744357" y="628392"/>
                  </a:cubicBezTo>
                  <a:cubicBezTo>
                    <a:pt x="3745710" y="633267"/>
                    <a:pt x="3750399" y="635413"/>
                    <a:pt x="3754901" y="634830"/>
                  </a:cubicBezTo>
                  <a:cubicBezTo>
                    <a:pt x="3760685" y="634084"/>
                    <a:pt x="3760079" y="628649"/>
                    <a:pt x="3760616" y="624264"/>
                  </a:cubicBezTo>
                  <a:cubicBezTo>
                    <a:pt x="3762902" y="605556"/>
                    <a:pt x="3782122" y="597509"/>
                    <a:pt x="3788000" y="581018"/>
                  </a:cubicBezTo>
                  <a:cubicBezTo>
                    <a:pt x="3788280" y="580248"/>
                    <a:pt x="3790286" y="579362"/>
                    <a:pt x="3791149" y="579618"/>
                  </a:cubicBezTo>
                  <a:cubicBezTo>
                    <a:pt x="3801436" y="582907"/>
                    <a:pt x="3800899" y="574953"/>
                    <a:pt x="3799733" y="569915"/>
                  </a:cubicBezTo>
                  <a:cubicBezTo>
                    <a:pt x="3796164" y="554520"/>
                    <a:pt x="3799943" y="538588"/>
                    <a:pt x="3795674" y="522750"/>
                  </a:cubicBezTo>
                  <a:cubicBezTo>
                    <a:pt x="3793225" y="523310"/>
                    <a:pt x="3790939" y="523776"/>
                    <a:pt x="3788700" y="524383"/>
                  </a:cubicBezTo>
                  <a:cubicBezTo>
                    <a:pt x="3761968" y="531567"/>
                    <a:pt x="3753384" y="560631"/>
                    <a:pt x="3742911" y="548688"/>
                  </a:cubicBezTo>
                  <a:cubicBezTo>
                    <a:pt x="3739016" y="544233"/>
                    <a:pt x="3741372" y="540874"/>
                    <a:pt x="3745290" y="537515"/>
                  </a:cubicBezTo>
                  <a:cubicBezTo>
                    <a:pt x="3756907" y="527555"/>
                    <a:pt x="3766564" y="515589"/>
                    <a:pt x="3779393" y="506725"/>
                  </a:cubicBezTo>
                  <a:cubicBezTo>
                    <a:pt x="3792548" y="497605"/>
                    <a:pt x="3793575" y="497278"/>
                    <a:pt x="3798846" y="512207"/>
                  </a:cubicBezTo>
                  <a:close/>
                  <a:moveTo>
                    <a:pt x="3412969" y="2465689"/>
                  </a:moveTo>
                  <a:cubicBezTo>
                    <a:pt x="3417611" y="2468372"/>
                    <a:pt x="3420643" y="2465386"/>
                    <a:pt x="3423582" y="2462610"/>
                  </a:cubicBezTo>
                  <a:cubicBezTo>
                    <a:pt x="3434102" y="2452627"/>
                    <a:pt x="3445508" y="2443367"/>
                    <a:pt x="3454769" y="2432333"/>
                  </a:cubicBezTo>
                  <a:cubicBezTo>
                    <a:pt x="3469487" y="2414816"/>
                    <a:pt x="3489128" y="2402850"/>
                    <a:pt x="3504266" y="2385729"/>
                  </a:cubicBezTo>
                  <a:cubicBezTo>
                    <a:pt x="3513899" y="2374836"/>
                    <a:pt x="3526659" y="2366298"/>
                    <a:pt x="3539044" y="2358344"/>
                  </a:cubicBezTo>
                  <a:cubicBezTo>
                    <a:pt x="3551477" y="2350344"/>
                    <a:pt x="3558358" y="2336185"/>
                    <a:pt x="3572307" y="2330120"/>
                  </a:cubicBezTo>
                  <a:cubicBezTo>
                    <a:pt x="3573800" y="2329467"/>
                    <a:pt x="3574850" y="2325688"/>
                    <a:pt x="3574593" y="2323542"/>
                  </a:cubicBezTo>
                  <a:cubicBezTo>
                    <a:pt x="3574150" y="2319833"/>
                    <a:pt x="3580004" y="2315308"/>
                    <a:pt x="3574430" y="2312813"/>
                  </a:cubicBezTo>
                  <a:cubicBezTo>
                    <a:pt x="3569298" y="2310503"/>
                    <a:pt x="3565449" y="2314865"/>
                    <a:pt x="3562184" y="2318504"/>
                  </a:cubicBezTo>
                  <a:cubicBezTo>
                    <a:pt x="3560201" y="2320720"/>
                    <a:pt x="3559291" y="2323216"/>
                    <a:pt x="3560387" y="2326318"/>
                  </a:cubicBezTo>
                  <a:cubicBezTo>
                    <a:pt x="3563187" y="2334249"/>
                    <a:pt x="3558498" y="2337491"/>
                    <a:pt x="3551990" y="2336511"/>
                  </a:cubicBezTo>
                  <a:cubicBezTo>
                    <a:pt x="3535032" y="2333946"/>
                    <a:pt x="3519008" y="2359044"/>
                    <a:pt x="3510214" y="2366018"/>
                  </a:cubicBezTo>
                  <a:cubicBezTo>
                    <a:pt x="3506972" y="2368584"/>
                    <a:pt x="3504173" y="2374369"/>
                    <a:pt x="3499554" y="2368981"/>
                  </a:cubicBezTo>
                  <a:cubicBezTo>
                    <a:pt x="3495799" y="2364572"/>
                    <a:pt x="3500534" y="2362310"/>
                    <a:pt x="3503450" y="2359417"/>
                  </a:cubicBezTo>
                  <a:cubicBezTo>
                    <a:pt x="3547745" y="2315705"/>
                    <a:pt x="3530321" y="2318994"/>
                    <a:pt x="3557215" y="2303575"/>
                  </a:cubicBezTo>
                  <a:cubicBezTo>
                    <a:pt x="3567688" y="2297581"/>
                    <a:pt x="3576786" y="2289510"/>
                    <a:pt x="3587959" y="2284542"/>
                  </a:cubicBezTo>
                  <a:cubicBezTo>
                    <a:pt x="3592064" y="2282722"/>
                    <a:pt x="3594536" y="2278034"/>
                    <a:pt x="3594630" y="2272552"/>
                  </a:cubicBezTo>
                  <a:cubicBezTo>
                    <a:pt x="3588588" y="2273555"/>
                    <a:pt x="3583643" y="2279713"/>
                    <a:pt x="3578232" y="2273672"/>
                  </a:cubicBezTo>
                  <a:cubicBezTo>
                    <a:pt x="3571724" y="2266394"/>
                    <a:pt x="3564843" y="2270453"/>
                    <a:pt x="3562044" y="2275701"/>
                  </a:cubicBezTo>
                  <a:cubicBezTo>
                    <a:pt x="3553110" y="2292542"/>
                    <a:pt x="3535919" y="2299354"/>
                    <a:pt x="3522716" y="2310900"/>
                  </a:cubicBezTo>
                  <a:cubicBezTo>
                    <a:pt x="3516092" y="2316685"/>
                    <a:pt x="3503776" y="2321186"/>
                    <a:pt x="3503963" y="2328557"/>
                  </a:cubicBezTo>
                  <a:cubicBezTo>
                    <a:pt x="3504429" y="2346868"/>
                    <a:pt x="3491180" y="2355825"/>
                    <a:pt x="3480614" y="2363359"/>
                  </a:cubicBezTo>
                  <a:cubicBezTo>
                    <a:pt x="3469394" y="2371383"/>
                    <a:pt x="3467575" y="2381833"/>
                    <a:pt x="3461277" y="2392423"/>
                  </a:cubicBezTo>
                  <a:cubicBezTo>
                    <a:pt x="3467411" y="2391957"/>
                    <a:pt x="3469627" y="2387758"/>
                    <a:pt x="3473313" y="2386452"/>
                  </a:cubicBezTo>
                  <a:cubicBezTo>
                    <a:pt x="3478747" y="2384562"/>
                    <a:pt x="3482246" y="2372946"/>
                    <a:pt x="3488754" y="2380270"/>
                  </a:cubicBezTo>
                  <a:cubicBezTo>
                    <a:pt x="3494562" y="2386825"/>
                    <a:pt x="3486445" y="2393403"/>
                    <a:pt x="3482736" y="2399397"/>
                  </a:cubicBezTo>
                  <a:cubicBezTo>
                    <a:pt x="3480567" y="2402873"/>
                    <a:pt x="3476788" y="2403340"/>
                    <a:pt x="3473359" y="2404459"/>
                  </a:cubicBezTo>
                  <a:cubicBezTo>
                    <a:pt x="3447211" y="2413066"/>
                    <a:pt x="3474806" y="2419271"/>
                    <a:pt x="3424515" y="2438701"/>
                  </a:cubicBezTo>
                  <a:cubicBezTo>
                    <a:pt x="3414509" y="2442573"/>
                    <a:pt x="3403522" y="2445956"/>
                    <a:pt x="3396408" y="2457432"/>
                  </a:cubicBezTo>
                  <a:cubicBezTo>
                    <a:pt x="3409680" y="2454959"/>
                    <a:pt x="3411359" y="2443133"/>
                    <a:pt x="3418101" y="2448731"/>
                  </a:cubicBezTo>
                  <a:cubicBezTo>
                    <a:pt x="3423302" y="2453023"/>
                    <a:pt x="3412572" y="2459018"/>
                    <a:pt x="3412969" y="2465689"/>
                  </a:cubicBezTo>
                  <a:close/>
                  <a:moveTo>
                    <a:pt x="5325422" y="615143"/>
                  </a:moveTo>
                  <a:cubicBezTo>
                    <a:pt x="5327474" y="623541"/>
                    <a:pt x="5328454" y="628182"/>
                    <a:pt x="5329783" y="632684"/>
                  </a:cubicBezTo>
                  <a:cubicBezTo>
                    <a:pt x="5330670" y="635693"/>
                    <a:pt x="5334425" y="638656"/>
                    <a:pt x="5335801" y="635856"/>
                  </a:cubicBezTo>
                  <a:cubicBezTo>
                    <a:pt x="5341609" y="624077"/>
                    <a:pt x="5353366" y="626550"/>
                    <a:pt x="5362626" y="622864"/>
                  </a:cubicBezTo>
                  <a:cubicBezTo>
                    <a:pt x="5376458" y="617382"/>
                    <a:pt x="5387281" y="620322"/>
                    <a:pt x="5393113" y="633897"/>
                  </a:cubicBezTo>
                  <a:cubicBezTo>
                    <a:pt x="5395235" y="638866"/>
                    <a:pt x="5399061" y="641058"/>
                    <a:pt x="5402396" y="644417"/>
                  </a:cubicBezTo>
                  <a:cubicBezTo>
                    <a:pt x="5411773" y="653864"/>
                    <a:pt x="5419424" y="644534"/>
                    <a:pt x="5427682" y="642901"/>
                  </a:cubicBezTo>
                  <a:cubicBezTo>
                    <a:pt x="5449771" y="638492"/>
                    <a:pt x="5413686" y="622328"/>
                    <a:pt x="5400227" y="607889"/>
                  </a:cubicBezTo>
                  <a:cubicBezTo>
                    <a:pt x="5398291" y="605813"/>
                    <a:pt x="5394419" y="602151"/>
                    <a:pt x="5391877" y="604833"/>
                  </a:cubicBezTo>
                  <a:cubicBezTo>
                    <a:pt x="5384389" y="612717"/>
                    <a:pt x="5379024" y="605813"/>
                    <a:pt x="5373169" y="602757"/>
                  </a:cubicBezTo>
                  <a:cubicBezTo>
                    <a:pt x="5370043" y="607166"/>
                    <a:pt x="5370043" y="614140"/>
                    <a:pt x="5362789" y="613534"/>
                  </a:cubicBezTo>
                  <a:cubicBezTo>
                    <a:pt x="5358054" y="613137"/>
                    <a:pt x="5356654" y="609428"/>
                    <a:pt x="5354975" y="605416"/>
                  </a:cubicBezTo>
                  <a:cubicBezTo>
                    <a:pt x="5353156" y="601054"/>
                    <a:pt x="5361110" y="591164"/>
                    <a:pt x="5350800" y="592844"/>
                  </a:cubicBezTo>
                  <a:cubicBezTo>
                    <a:pt x="5342309" y="594220"/>
                    <a:pt x="5350707" y="602058"/>
                    <a:pt x="5350403" y="607026"/>
                  </a:cubicBezTo>
                  <a:cubicBezTo>
                    <a:pt x="5350146" y="611318"/>
                    <a:pt x="5349610" y="615866"/>
                    <a:pt x="5344945" y="616753"/>
                  </a:cubicBezTo>
                  <a:cubicBezTo>
                    <a:pt x="5333049" y="619015"/>
                    <a:pt x="5346485" y="590115"/>
                    <a:pt x="5329177" y="604600"/>
                  </a:cubicBezTo>
                  <a:cubicBezTo>
                    <a:pt x="5316441" y="615260"/>
                    <a:pt x="5303635" y="590278"/>
                    <a:pt x="5302306" y="582557"/>
                  </a:cubicBezTo>
                  <a:cubicBezTo>
                    <a:pt x="5300743" y="573530"/>
                    <a:pt x="5300626" y="564736"/>
                    <a:pt x="5290643" y="558952"/>
                  </a:cubicBezTo>
                  <a:cubicBezTo>
                    <a:pt x="5286164" y="556362"/>
                    <a:pt x="5286234" y="546752"/>
                    <a:pt x="5289826" y="542297"/>
                  </a:cubicBezTo>
                  <a:cubicBezTo>
                    <a:pt x="5295588" y="535206"/>
                    <a:pt x="5295238" y="551674"/>
                    <a:pt x="5307321" y="547685"/>
                  </a:cubicBezTo>
                  <a:cubicBezTo>
                    <a:pt x="5318984" y="543837"/>
                    <a:pt x="5330903" y="536792"/>
                    <a:pt x="5342939" y="547125"/>
                  </a:cubicBezTo>
                  <a:cubicBezTo>
                    <a:pt x="5343079" y="547242"/>
                    <a:pt x="5344012" y="546426"/>
                    <a:pt x="5344759" y="545959"/>
                  </a:cubicBezTo>
                  <a:cubicBezTo>
                    <a:pt x="5343056" y="535253"/>
                    <a:pt x="5339254" y="527532"/>
                    <a:pt x="5325935" y="530588"/>
                  </a:cubicBezTo>
                  <a:cubicBezTo>
                    <a:pt x="5319590" y="532057"/>
                    <a:pt x="5312079" y="520767"/>
                    <a:pt x="5306271" y="532150"/>
                  </a:cubicBezTo>
                  <a:cubicBezTo>
                    <a:pt x="5306201" y="532314"/>
                    <a:pt x="5303775" y="531870"/>
                    <a:pt x="5303239" y="531124"/>
                  </a:cubicBezTo>
                  <a:cubicBezTo>
                    <a:pt x="5296264" y="521514"/>
                    <a:pt x="5284159" y="516802"/>
                    <a:pt x="5280077" y="504020"/>
                  </a:cubicBezTo>
                  <a:cubicBezTo>
                    <a:pt x="5276157" y="491797"/>
                    <a:pt x="5267131" y="481697"/>
                    <a:pt x="5262792" y="469381"/>
                  </a:cubicBezTo>
                  <a:cubicBezTo>
                    <a:pt x="5260996" y="464249"/>
                    <a:pt x="5251665" y="466792"/>
                    <a:pt x="5256401" y="473463"/>
                  </a:cubicBezTo>
                  <a:cubicBezTo>
                    <a:pt x="5278653" y="504859"/>
                    <a:pt x="5270862" y="504533"/>
                    <a:pt x="5281849" y="531124"/>
                  </a:cubicBezTo>
                  <a:cubicBezTo>
                    <a:pt x="5282665" y="533083"/>
                    <a:pt x="5281522" y="537842"/>
                    <a:pt x="5278560" y="537749"/>
                  </a:cubicBezTo>
                  <a:cubicBezTo>
                    <a:pt x="5274921" y="537632"/>
                    <a:pt x="5273452" y="531917"/>
                    <a:pt x="5267620" y="521304"/>
                  </a:cubicBezTo>
                  <a:cubicBezTo>
                    <a:pt x="5266384" y="519041"/>
                    <a:pt x="5265591" y="514889"/>
                    <a:pt x="5261976" y="516732"/>
                  </a:cubicBezTo>
                  <a:cubicBezTo>
                    <a:pt x="5259037" y="518248"/>
                    <a:pt x="5260250" y="521957"/>
                    <a:pt x="5261416" y="524453"/>
                  </a:cubicBezTo>
                  <a:cubicBezTo>
                    <a:pt x="5271936" y="547125"/>
                    <a:pt x="5282899" y="546309"/>
                    <a:pt x="5281849" y="558042"/>
                  </a:cubicBezTo>
                  <a:cubicBezTo>
                    <a:pt x="5279750" y="581298"/>
                    <a:pt x="5305385" y="602151"/>
                    <a:pt x="5308907" y="623844"/>
                  </a:cubicBezTo>
                  <a:cubicBezTo>
                    <a:pt x="5309537" y="627786"/>
                    <a:pt x="5310353" y="635087"/>
                    <a:pt x="5317001" y="634037"/>
                  </a:cubicBezTo>
                  <a:cubicBezTo>
                    <a:pt x="5322319" y="633197"/>
                    <a:pt x="5320826" y="626759"/>
                    <a:pt x="5322296" y="622794"/>
                  </a:cubicBezTo>
                  <a:cubicBezTo>
                    <a:pt x="5322785" y="621371"/>
                    <a:pt x="5323415" y="619995"/>
                    <a:pt x="5325422" y="615143"/>
                  </a:cubicBezTo>
                  <a:close/>
                  <a:moveTo>
                    <a:pt x="1669232" y="1045060"/>
                  </a:moveTo>
                  <a:cubicBezTo>
                    <a:pt x="1674317" y="1044010"/>
                    <a:pt x="1676253" y="1037969"/>
                    <a:pt x="1681944" y="1040488"/>
                  </a:cubicBezTo>
                  <a:cubicBezTo>
                    <a:pt x="1686679" y="1042587"/>
                    <a:pt x="1687566" y="1038085"/>
                    <a:pt x="1687799" y="1035239"/>
                  </a:cubicBezTo>
                  <a:cubicBezTo>
                    <a:pt x="1690295" y="1004496"/>
                    <a:pt x="1708582" y="983410"/>
                    <a:pt x="1692114" y="987095"/>
                  </a:cubicBezTo>
                  <a:cubicBezTo>
                    <a:pt x="1679238" y="989964"/>
                    <a:pt x="1678725" y="996565"/>
                    <a:pt x="1673314" y="992437"/>
                  </a:cubicBezTo>
                  <a:cubicBezTo>
                    <a:pt x="1668415" y="988705"/>
                    <a:pt x="1675016" y="976319"/>
                    <a:pt x="1680918" y="973403"/>
                  </a:cubicBezTo>
                  <a:cubicBezTo>
                    <a:pt x="1694237" y="966778"/>
                    <a:pt x="1679331" y="937878"/>
                    <a:pt x="1680008" y="922390"/>
                  </a:cubicBezTo>
                  <a:cubicBezTo>
                    <a:pt x="1680218" y="917748"/>
                    <a:pt x="1673710" y="912709"/>
                    <a:pt x="1674200" y="906038"/>
                  </a:cubicBezTo>
                  <a:cubicBezTo>
                    <a:pt x="1674363" y="903706"/>
                    <a:pt x="1670165" y="901000"/>
                    <a:pt x="1669232" y="902306"/>
                  </a:cubicBezTo>
                  <a:cubicBezTo>
                    <a:pt x="1664216" y="909397"/>
                    <a:pt x="1651854" y="909444"/>
                    <a:pt x="1650594" y="918448"/>
                  </a:cubicBezTo>
                  <a:cubicBezTo>
                    <a:pt x="1647539" y="940350"/>
                    <a:pt x="1634523" y="958101"/>
                    <a:pt x="1625799" y="977205"/>
                  </a:cubicBezTo>
                  <a:cubicBezTo>
                    <a:pt x="1618638" y="992880"/>
                    <a:pt x="1623793" y="1002140"/>
                    <a:pt x="1630604" y="1017302"/>
                  </a:cubicBezTo>
                  <a:cubicBezTo>
                    <a:pt x="1631001" y="1008065"/>
                    <a:pt x="1640098" y="972097"/>
                    <a:pt x="1655936" y="978418"/>
                  </a:cubicBezTo>
                  <a:cubicBezTo>
                    <a:pt x="1664823" y="981964"/>
                    <a:pt x="1652950" y="1012030"/>
                    <a:pt x="1635689" y="1023063"/>
                  </a:cubicBezTo>
                  <a:cubicBezTo>
                    <a:pt x="1633380" y="1024533"/>
                    <a:pt x="1633100" y="1026376"/>
                    <a:pt x="1634056" y="1028055"/>
                  </a:cubicBezTo>
                  <a:cubicBezTo>
                    <a:pt x="1638278" y="1035403"/>
                    <a:pt x="1638558" y="1044570"/>
                    <a:pt x="1643993" y="1051731"/>
                  </a:cubicBezTo>
                  <a:cubicBezTo>
                    <a:pt x="1645836" y="1038062"/>
                    <a:pt x="1655656" y="1029035"/>
                    <a:pt x="1659808" y="1017442"/>
                  </a:cubicBezTo>
                  <a:cubicBezTo>
                    <a:pt x="1663284" y="1007762"/>
                    <a:pt x="1676696" y="1012823"/>
                    <a:pt x="1670888" y="1022807"/>
                  </a:cubicBezTo>
                  <a:cubicBezTo>
                    <a:pt x="1666689" y="1029991"/>
                    <a:pt x="1666992" y="1037222"/>
                    <a:pt x="1669232" y="1045060"/>
                  </a:cubicBezTo>
                  <a:close/>
                  <a:moveTo>
                    <a:pt x="3544736" y="386505"/>
                  </a:moveTo>
                  <a:cubicBezTo>
                    <a:pt x="3575246" y="362246"/>
                    <a:pt x="3578232" y="357067"/>
                    <a:pt x="3584833" y="362969"/>
                  </a:cubicBezTo>
                  <a:cubicBezTo>
                    <a:pt x="3589498" y="367144"/>
                    <a:pt x="3586069" y="371343"/>
                    <a:pt x="3583153" y="374538"/>
                  </a:cubicBezTo>
                  <a:cubicBezTo>
                    <a:pt x="3576412" y="382003"/>
                    <a:pt x="3569228" y="388907"/>
                    <a:pt x="3561157" y="395158"/>
                  </a:cubicBezTo>
                  <a:cubicBezTo>
                    <a:pt x="3553436" y="401130"/>
                    <a:pt x="3537412" y="399847"/>
                    <a:pt x="3540234" y="416571"/>
                  </a:cubicBezTo>
                  <a:cubicBezTo>
                    <a:pt x="3540677" y="419254"/>
                    <a:pt x="3535849" y="422823"/>
                    <a:pt x="3539534" y="425179"/>
                  </a:cubicBezTo>
                  <a:cubicBezTo>
                    <a:pt x="3546182" y="429447"/>
                    <a:pt x="3551617" y="414215"/>
                    <a:pt x="3564003" y="407544"/>
                  </a:cubicBezTo>
                  <a:cubicBezTo>
                    <a:pt x="3568365" y="405188"/>
                    <a:pt x="3572074" y="403556"/>
                    <a:pt x="3575922" y="407708"/>
                  </a:cubicBezTo>
                  <a:cubicBezTo>
                    <a:pt x="3579911" y="412023"/>
                    <a:pt x="3576319" y="415148"/>
                    <a:pt x="3573893" y="418228"/>
                  </a:cubicBezTo>
                  <a:cubicBezTo>
                    <a:pt x="3564120" y="430520"/>
                    <a:pt x="3552853" y="447105"/>
                    <a:pt x="3534939" y="434742"/>
                  </a:cubicBezTo>
                  <a:cubicBezTo>
                    <a:pt x="3530600" y="431756"/>
                    <a:pt x="3513993" y="430893"/>
                    <a:pt x="3519171" y="445029"/>
                  </a:cubicBezTo>
                  <a:cubicBezTo>
                    <a:pt x="3522133" y="453123"/>
                    <a:pt x="3536665" y="439477"/>
                    <a:pt x="3541587" y="448364"/>
                  </a:cubicBezTo>
                  <a:cubicBezTo>
                    <a:pt x="3544689" y="453986"/>
                    <a:pt x="3540141" y="457601"/>
                    <a:pt x="3536549" y="460564"/>
                  </a:cubicBezTo>
                  <a:cubicBezTo>
                    <a:pt x="3528151" y="467491"/>
                    <a:pt x="3528688" y="477801"/>
                    <a:pt x="3524116" y="487598"/>
                  </a:cubicBezTo>
                  <a:cubicBezTo>
                    <a:pt x="3531207" y="486199"/>
                    <a:pt x="3533796" y="482047"/>
                    <a:pt x="3536595" y="478151"/>
                  </a:cubicBezTo>
                  <a:cubicBezTo>
                    <a:pt x="3560901" y="444236"/>
                    <a:pt x="3574033" y="451630"/>
                    <a:pt x="3581777" y="432876"/>
                  </a:cubicBezTo>
                  <a:cubicBezTo>
                    <a:pt x="3586466" y="421516"/>
                    <a:pt x="3599528" y="435442"/>
                    <a:pt x="3601254" y="413352"/>
                  </a:cubicBezTo>
                  <a:cubicBezTo>
                    <a:pt x="3601837" y="405958"/>
                    <a:pt x="3607109" y="398261"/>
                    <a:pt x="3600274" y="391590"/>
                  </a:cubicBezTo>
                  <a:cubicBezTo>
                    <a:pt x="3596192" y="387601"/>
                    <a:pt x="3596449" y="386248"/>
                    <a:pt x="3601114" y="382772"/>
                  </a:cubicBezTo>
                  <a:cubicBezTo>
                    <a:pt x="3619798" y="368824"/>
                    <a:pt x="3592087" y="374585"/>
                    <a:pt x="3596286" y="364205"/>
                  </a:cubicBezTo>
                  <a:cubicBezTo>
                    <a:pt x="3600065" y="354898"/>
                    <a:pt x="3607366" y="369710"/>
                    <a:pt x="3611121" y="362129"/>
                  </a:cubicBezTo>
                  <a:cubicBezTo>
                    <a:pt x="3615739" y="352846"/>
                    <a:pt x="3597569" y="351563"/>
                    <a:pt x="3606969" y="344262"/>
                  </a:cubicBezTo>
                  <a:cubicBezTo>
                    <a:pt x="3621104" y="333299"/>
                    <a:pt x="3601324" y="323455"/>
                    <a:pt x="3593277" y="332505"/>
                  </a:cubicBezTo>
                  <a:cubicBezTo>
                    <a:pt x="3585906" y="340786"/>
                    <a:pt x="3577649" y="348694"/>
                    <a:pt x="3567922" y="353032"/>
                  </a:cubicBezTo>
                  <a:cubicBezTo>
                    <a:pt x="3553250" y="359587"/>
                    <a:pt x="3549681" y="372836"/>
                    <a:pt x="3544736" y="386505"/>
                  </a:cubicBezTo>
                  <a:close/>
                  <a:moveTo>
                    <a:pt x="3732485" y="966872"/>
                  </a:moveTo>
                  <a:cubicBezTo>
                    <a:pt x="3735937" y="960737"/>
                    <a:pt x="3751308" y="947488"/>
                    <a:pt x="3756137" y="951034"/>
                  </a:cubicBezTo>
                  <a:cubicBezTo>
                    <a:pt x="3759986" y="953856"/>
                    <a:pt x="3757047" y="961717"/>
                    <a:pt x="3754738" y="965612"/>
                  </a:cubicBezTo>
                  <a:cubicBezTo>
                    <a:pt x="3746807" y="978884"/>
                    <a:pt x="3738036" y="991224"/>
                    <a:pt x="3722571" y="996939"/>
                  </a:cubicBezTo>
                  <a:cubicBezTo>
                    <a:pt x="3718536" y="998431"/>
                    <a:pt x="3715597" y="1002607"/>
                    <a:pt x="3717206" y="1006665"/>
                  </a:cubicBezTo>
                  <a:cubicBezTo>
                    <a:pt x="3719306" y="1011937"/>
                    <a:pt x="3723178" y="1007179"/>
                    <a:pt x="3726303" y="1006782"/>
                  </a:cubicBezTo>
                  <a:cubicBezTo>
                    <a:pt x="3730968" y="1006199"/>
                    <a:pt x="3733814" y="1003190"/>
                    <a:pt x="3737290" y="1000251"/>
                  </a:cubicBezTo>
                  <a:cubicBezTo>
                    <a:pt x="3749489" y="989941"/>
                    <a:pt x="3757537" y="975246"/>
                    <a:pt x="3772675" y="967968"/>
                  </a:cubicBezTo>
                  <a:cubicBezTo>
                    <a:pt x="3783568" y="962720"/>
                    <a:pt x="3780606" y="952993"/>
                    <a:pt x="3777177" y="944922"/>
                  </a:cubicBezTo>
                  <a:cubicBezTo>
                    <a:pt x="3774098" y="937668"/>
                    <a:pt x="3771019" y="930600"/>
                    <a:pt x="3772418" y="922786"/>
                  </a:cubicBezTo>
                  <a:cubicBezTo>
                    <a:pt x="3774401" y="911706"/>
                    <a:pt x="3778786" y="900580"/>
                    <a:pt x="3767147" y="891786"/>
                  </a:cubicBezTo>
                  <a:cubicBezTo>
                    <a:pt x="3765934" y="890877"/>
                    <a:pt x="3765374" y="887681"/>
                    <a:pt x="3765957" y="886071"/>
                  </a:cubicBezTo>
                  <a:cubicBezTo>
                    <a:pt x="3770925" y="872356"/>
                    <a:pt x="3762715" y="860087"/>
                    <a:pt x="3762132" y="847048"/>
                  </a:cubicBezTo>
                  <a:cubicBezTo>
                    <a:pt x="3761129" y="824632"/>
                    <a:pt x="3732695" y="861836"/>
                    <a:pt x="3724484" y="867178"/>
                  </a:cubicBezTo>
                  <a:cubicBezTo>
                    <a:pt x="3722665" y="868367"/>
                    <a:pt x="3720798" y="871773"/>
                    <a:pt x="3723388" y="873359"/>
                  </a:cubicBezTo>
                  <a:cubicBezTo>
                    <a:pt x="3731808" y="878537"/>
                    <a:pt x="3724857" y="883809"/>
                    <a:pt x="3724204" y="889150"/>
                  </a:cubicBezTo>
                  <a:cubicBezTo>
                    <a:pt x="3723621" y="893792"/>
                    <a:pt x="3716810" y="896358"/>
                    <a:pt x="3720029" y="902166"/>
                  </a:cubicBezTo>
                  <a:cubicBezTo>
                    <a:pt x="3729779" y="902353"/>
                    <a:pt x="3732858" y="880403"/>
                    <a:pt x="3743705" y="879120"/>
                  </a:cubicBezTo>
                  <a:cubicBezTo>
                    <a:pt x="3749163" y="878491"/>
                    <a:pt x="3748836" y="891926"/>
                    <a:pt x="3737150" y="900020"/>
                  </a:cubicBezTo>
                  <a:cubicBezTo>
                    <a:pt x="3728613" y="905945"/>
                    <a:pt x="3728613" y="914366"/>
                    <a:pt x="3725627" y="925095"/>
                  </a:cubicBezTo>
                  <a:cubicBezTo>
                    <a:pt x="3748043" y="907974"/>
                    <a:pt x="3748743" y="906178"/>
                    <a:pt x="3752382" y="909117"/>
                  </a:cubicBezTo>
                  <a:cubicBezTo>
                    <a:pt x="3755554" y="911660"/>
                    <a:pt x="3752615" y="914202"/>
                    <a:pt x="3752125" y="916768"/>
                  </a:cubicBezTo>
                  <a:cubicBezTo>
                    <a:pt x="3750795" y="923579"/>
                    <a:pt x="3744264" y="925562"/>
                    <a:pt x="3740066" y="929691"/>
                  </a:cubicBezTo>
                  <a:cubicBezTo>
                    <a:pt x="3736893" y="932816"/>
                    <a:pt x="3730735" y="937248"/>
                    <a:pt x="3732485" y="939744"/>
                  </a:cubicBezTo>
                  <a:cubicBezTo>
                    <a:pt x="3738853" y="948818"/>
                    <a:pt x="3729942" y="956748"/>
                    <a:pt x="3732485" y="966872"/>
                  </a:cubicBezTo>
                  <a:close/>
                  <a:moveTo>
                    <a:pt x="5422083" y="1241042"/>
                  </a:moveTo>
                  <a:cubicBezTo>
                    <a:pt x="5427308" y="1234931"/>
                    <a:pt x="5427961" y="1225577"/>
                    <a:pt x="5434539" y="1226930"/>
                  </a:cubicBezTo>
                  <a:cubicBezTo>
                    <a:pt x="5439298" y="1227886"/>
                    <a:pt x="5443683" y="1235374"/>
                    <a:pt x="5442540" y="1241765"/>
                  </a:cubicBezTo>
                  <a:cubicBezTo>
                    <a:pt x="5435939" y="1278923"/>
                    <a:pt x="5450704" y="1297514"/>
                    <a:pt x="5453293" y="1336468"/>
                  </a:cubicBezTo>
                  <a:cubicBezTo>
                    <a:pt x="5457048" y="1393149"/>
                    <a:pt x="5449864" y="1404276"/>
                    <a:pt x="5462343" y="1410294"/>
                  </a:cubicBezTo>
                  <a:cubicBezTo>
                    <a:pt x="5462786" y="1408124"/>
                    <a:pt x="5463463" y="1406888"/>
                    <a:pt x="5463183" y="1405885"/>
                  </a:cubicBezTo>
                  <a:cubicBezTo>
                    <a:pt x="5457048" y="1382023"/>
                    <a:pt x="5459544" y="1306494"/>
                    <a:pt x="5453177" y="1289327"/>
                  </a:cubicBezTo>
                  <a:cubicBezTo>
                    <a:pt x="5447018" y="1272742"/>
                    <a:pt x="5448068" y="1258397"/>
                    <a:pt x="5457702" y="1243725"/>
                  </a:cubicBezTo>
                  <a:cubicBezTo>
                    <a:pt x="5464909" y="1232715"/>
                    <a:pt x="5461504" y="1220609"/>
                    <a:pt x="5459474" y="1208876"/>
                  </a:cubicBezTo>
                  <a:cubicBezTo>
                    <a:pt x="5456908" y="1216644"/>
                    <a:pt x="5455509" y="1224504"/>
                    <a:pt x="5453830" y="1232295"/>
                  </a:cubicBezTo>
                  <a:cubicBezTo>
                    <a:pt x="5452593" y="1238033"/>
                    <a:pt x="5444896" y="1239829"/>
                    <a:pt x="5443823" y="1232039"/>
                  </a:cubicBezTo>
                  <a:cubicBezTo>
                    <a:pt x="5441980" y="1218743"/>
                    <a:pt x="5441514" y="1205447"/>
                    <a:pt x="5443053" y="1192105"/>
                  </a:cubicBezTo>
                  <a:cubicBezTo>
                    <a:pt x="5443519" y="1188116"/>
                    <a:pt x="5444849" y="1185084"/>
                    <a:pt x="5449934" y="1185830"/>
                  </a:cubicBezTo>
                  <a:cubicBezTo>
                    <a:pt x="5456535" y="1186810"/>
                    <a:pt x="5455509" y="1180955"/>
                    <a:pt x="5456116" y="1177666"/>
                  </a:cubicBezTo>
                  <a:cubicBezTo>
                    <a:pt x="5456955" y="1172978"/>
                    <a:pt x="5452990" y="1170715"/>
                    <a:pt x="5449188" y="1171532"/>
                  </a:cubicBezTo>
                  <a:cubicBezTo>
                    <a:pt x="5437338" y="1174097"/>
                    <a:pt x="5435519" y="1164627"/>
                    <a:pt x="5431460" y="1157676"/>
                  </a:cubicBezTo>
                  <a:cubicBezTo>
                    <a:pt x="5414572" y="1170342"/>
                    <a:pt x="5406735" y="1149419"/>
                    <a:pt x="5412846" y="1126420"/>
                  </a:cubicBezTo>
                  <a:cubicBezTo>
                    <a:pt x="5417371" y="1109369"/>
                    <a:pt x="5405872" y="1118372"/>
                    <a:pt x="5403563" y="1095420"/>
                  </a:cubicBezTo>
                  <a:cubicBezTo>
                    <a:pt x="5403212" y="1092038"/>
                    <a:pt x="5400134" y="1089308"/>
                    <a:pt x="5397801" y="1091688"/>
                  </a:cubicBezTo>
                  <a:cubicBezTo>
                    <a:pt x="5385695" y="1104097"/>
                    <a:pt x="5385392" y="1090451"/>
                    <a:pt x="5381473" y="1084713"/>
                  </a:cubicBezTo>
                  <a:cubicBezTo>
                    <a:pt x="5379654" y="1082031"/>
                    <a:pt x="5381590" y="1075710"/>
                    <a:pt x="5376202" y="1076876"/>
                  </a:cubicBezTo>
                  <a:cubicBezTo>
                    <a:pt x="5370953" y="1077995"/>
                    <a:pt x="5373123" y="1083081"/>
                    <a:pt x="5373333" y="1087092"/>
                  </a:cubicBezTo>
                  <a:cubicBezTo>
                    <a:pt x="5374359" y="1106173"/>
                    <a:pt x="5381007" y="1124320"/>
                    <a:pt x="5382593" y="1143284"/>
                  </a:cubicBezTo>
                  <a:cubicBezTo>
                    <a:pt x="5382780" y="1145407"/>
                    <a:pt x="5384202" y="1147250"/>
                    <a:pt x="5386325" y="1147553"/>
                  </a:cubicBezTo>
                  <a:cubicBezTo>
                    <a:pt x="5390687" y="1148183"/>
                    <a:pt x="5390617" y="1139902"/>
                    <a:pt x="5391363" y="1136566"/>
                  </a:cubicBezTo>
                  <a:cubicBezTo>
                    <a:pt x="5392786" y="1130198"/>
                    <a:pt x="5392670" y="1120075"/>
                    <a:pt x="5400041" y="1120588"/>
                  </a:cubicBezTo>
                  <a:cubicBezTo>
                    <a:pt x="5406502" y="1121031"/>
                    <a:pt x="5406432" y="1131458"/>
                    <a:pt x="5408181" y="1137919"/>
                  </a:cubicBezTo>
                  <a:cubicBezTo>
                    <a:pt x="5409697" y="1143517"/>
                    <a:pt x="5398314" y="1151891"/>
                    <a:pt x="5419144" y="1191475"/>
                  </a:cubicBezTo>
                  <a:cubicBezTo>
                    <a:pt x="5423786" y="1189213"/>
                    <a:pt x="5423600" y="1179462"/>
                    <a:pt x="5429594" y="1183311"/>
                  </a:cubicBezTo>
                  <a:cubicBezTo>
                    <a:pt x="5435822" y="1187300"/>
                    <a:pt x="5440021" y="1208876"/>
                    <a:pt x="5428334" y="1214008"/>
                  </a:cubicBezTo>
                  <a:cubicBezTo>
                    <a:pt x="5422177" y="1216714"/>
                    <a:pt x="5424299" y="1207547"/>
                    <a:pt x="5419448" y="1205960"/>
                  </a:cubicBezTo>
                  <a:cubicBezTo>
                    <a:pt x="5418095" y="1217390"/>
                    <a:pt x="5419681" y="1228213"/>
                    <a:pt x="5422083" y="1241042"/>
                  </a:cubicBezTo>
                  <a:close/>
                  <a:moveTo>
                    <a:pt x="1828150" y="696947"/>
                  </a:moveTo>
                  <a:cubicBezTo>
                    <a:pt x="1800975" y="697716"/>
                    <a:pt x="1802375" y="722955"/>
                    <a:pt x="1798969" y="724634"/>
                  </a:cubicBezTo>
                  <a:cubicBezTo>
                    <a:pt x="1789639" y="729253"/>
                    <a:pt x="1780589" y="735037"/>
                    <a:pt x="1770722" y="737650"/>
                  </a:cubicBezTo>
                  <a:cubicBezTo>
                    <a:pt x="1764937" y="739189"/>
                    <a:pt x="1762651" y="741172"/>
                    <a:pt x="1763444" y="745954"/>
                  </a:cubicBezTo>
                  <a:cubicBezTo>
                    <a:pt x="1766990" y="767344"/>
                    <a:pt x="1766756" y="788990"/>
                    <a:pt x="1767153" y="813202"/>
                  </a:cubicBezTo>
                  <a:cubicBezTo>
                    <a:pt x="1767269" y="813085"/>
                    <a:pt x="1868363" y="729789"/>
                    <a:pt x="1877927" y="720482"/>
                  </a:cubicBezTo>
                  <a:cubicBezTo>
                    <a:pt x="1880423" y="718056"/>
                    <a:pt x="1882195" y="713671"/>
                    <a:pt x="1886394" y="714254"/>
                  </a:cubicBezTo>
                  <a:cubicBezTo>
                    <a:pt x="1898453" y="715957"/>
                    <a:pt x="1904471" y="706883"/>
                    <a:pt x="1907574" y="699046"/>
                  </a:cubicBezTo>
                  <a:cubicBezTo>
                    <a:pt x="1916951" y="675347"/>
                    <a:pt x="1935075" y="680479"/>
                    <a:pt x="1951893" y="673784"/>
                  </a:cubicBezTo>
                  <a:cubicBezTo>
                    <a:pt x="1961083" y="670122"/>
                    <a:pt x="1954738" y="652464"/>
                    <a:pt x="1949327" y="658506"/>
                  </a:cubicBezTo>
                  <a:cubicBezTo>
                    <a:pt x="1942679" y="665923"/>
                    <a:pt x="1931669" y="663801"/>
                    <a:pt x="1925535" y="668699"/>
                  </a:cubicBezTo>
                  <a:cubicBezTo>
                    <a:pt x="1914268" y="677703"/>
                    <a:pt x="1902862" y="685913"/>
                    <a:pt x="1890826" y="693914"/>
                  </a:cubicBezTo>
                  <a:cubicBezTo>
                    <a:pt x="1872772" y="705927"/>
                    <a:pt x="1865681" y="732798"/>
                    <a:pt x="1838343" y="733381"/>
                  </a:cubicBezTo>
                  <a:cubicBezTo>
                    <a:pt x="1836897" y="733405"/>
                    <a:pt x="1835194" y="735830"/>
                    <a:pt x="1834098" y="737440"/>
                  </a:cubicBezTo>
                  <a:cubicBezTo>
                    <a:pt x="1822225" y="755144"/>
                    <a:pt x="1801302" y="761559"/>
                    <a:pt x="1786513" y="775671"/>
                  </a:cubicBezTo>
                  <a:cubicBezTo>
                    <a:pt x="1783014" y="779006"/>
                    <a:pt x="1777603" y="780453"/>
                    <a:pt x="1773218" y="776324"/>
                  </a:cubicBezTo>
                  <a:cubicBezTo>
                    <a:pt x="1768762" y="772125"/>
                    <a:pt x="1774057" y="769163"/>
                    <a:pt x="1775247" y="765734"/>
                  </a:cubicBezTo>
                  <a:cubicBezTo>
                    <a:pt x="1778909" y="755121"/>
                    <a:pt x="1788333" y="752415"/>
                    <a:pt x="1797593" y="749243"/>
                  </a:cubicBezTo>
                  <a:cubicBezTo>
                    <a:pt x="1824208" y="740099"/>
                    <a:pt x="1791085" y="727270"/>
                    <a:pt x="1813081" y="716913"/>
                  </a:cubicBezTo>
                  <a:cubicBezTo>
                    <a:pt x="1821175" y="713088"/>
                    <a:pt x="1824627" y="706067"/>
                    <a:pt x="1828150" y="696947"/>
                  </a:cubicBezTo>
                  <a:close/>
                  <a:moveTo>
                    <a:pt x="542063" y="2157207"/>
                  </a:moveTo>
                  <a:cubicBezTo>
                    <a:pt x="546495" y="2133204"/>
                    <a:pt x="529327" y="2149789"/>
                    <a:pt x="527041" y="2131968"/>
                  </a:cubicBezTo>
                  <a:cubicBezTo>
                    <a:pt x="526714" y="2129472"/>
                    <a:pt x="528184" y="2126930"/>
                    <a:pt x="530657" y="2126207"/>
                  </a:cubicBezTo>
                  <a:cubicBezTo>
                    <a:pt x="536138" y="2124597"/>
                    <a:pt x="538354" y="2129472"/>
                    <a:pt x="541526" y="2132341"/>
                  </a:cubicBezTo>
                  <a:cubicBezTo>
                    <a:pt x="542109" y="2132878"/>
                    <a:pt x="542833" y="2133554"/>
                    <a:pt x="542949" y="2134277"/>
                  </a:cubicBezTo>
                  <a:cubicBezTo>
                    <a:pt x="544745" y="2145007"/>
                    <a:pt x="555009" y="2146080"/>
                    <a:pt x="561983" y="2150839"/>
                  </a:cubicBezTo>
                  <a:cubicBezTo>
                    <a:pt x="563849" y="2152122"/>
                    <a:pt x="567395" y="2153475"/>
                    <a:pt x="568188" y="2150442"/>
                  </a:cubicBezTo>
                  <a:cubicBezTo>
                    <a:pt x="572083" y="2135374"/>
                    <a:pt x="580480" y="2146057"/>
                    <a:pt x="587011" y="2146920"/>
                  </a:cubicBezTo>
                  <a:cubicBezTo>
                    <a:pt x="592959" y="2147713"/>
                    <a:pt x="600797" y="2156623"/>
                    <a:pt x="602523" y="2141998"/>
                  </a:cubicBezTo>
                  <a:cubicBezTo>
                    <a:pt x="602990" y="2138056"/>
                    <a:pt x="608728" y="2139876"/>
                    <a:pt x="612157" y="2140832"/>
                  </a:cubicBezTo>
                  <a:cubicBezTo>
                    <a:pt x="615212" y="2141695"/>
                    <a:pt x="617452" y="2144074"/>
                    <a:pt x="620927" y="2144634"/>
                  </a:cubicBezTo>
                  <a:cubicBezTo>
                    <a:pt x="631983" y="2146430"/>
                    <a:pt x="622933" y="2132715"/>
                    <a:pt x="631074" y="2131852"/>
                  </a:cubicBezTo>
                  <a:cubicBezTo>
                    <a:pt x="632800" y="2131665"/>
                    <a:pt x="630514" y="2127886"/>
                    <a:pt x="628998" y="2127513"/>
                  </a:cubicBezTo>
                  <a:cubicBezTo>
                    <a:pt x="614839" y="2123921"/>
                    <a:pt x="608728" y="2109226"/>
                    <a:pt x="595945" y="2103837"/>
                  </a:cubicBezTo>
                  <a:cubicBezTo>
                    <a:pt x="592750" y="2102484"/>
                    <a:pt x="592003" y="2099382"/>
                    <a:pt x="590254" y="2096746"/>
                  </a:cubicBezTo>
                  <a:cubicBezTo>
                    <a:pt x="583723" y="2086926"/>
                    <a:pt x="577518" y="2076453"/>
                    <a:pt x="566531" y="2069572"/>
                  </a:cubicBezTo>
                  <a:cubicBezTo>
                    <a:pt x="564152" y="2075916"/>
                    <a:pt x="568071" y="2078575"/>
                    <a:pt x="569774" y="2082004"/>
                  </a:cubicBezTo>
                  <a:cubicBezTo>
                    <a:pt x="576631" y="2095837"/>
                    <a:pt x="570450" y="2106940"/>
                    <a:pt x="555172" y="2107383"/>
                  </a:cubicBezTo>
                  <a:cubicBezTo>
                    <a:pt x="542856" y="2107733"/>
                    <a:pt x="530936" y="2107639"/>
                    <a:pt x="519997" y="2115430"/>
                  </a:cubicBezTo>
                  <a:cubicBezTo>
                    <a:pt x="499260" y="2130172"/>
                    <a:pt x="496601" y="2113214"/>
                    <a:pt x="485918" y="2106543"/>
                  </a:cubicBezTo>
                  <a:cubicBezTo>
                    <a:pt x="483445" y="2105004"/>
                    <a:pt x="481183" y="2105587"/>
                    <a:pt x="481369" y="2109249"/>
                  </a:cubicBezTo>
                  <a:cubicBezTo>
                    <a:pt x="482022" y="2121122"/>
                    <a:pt x="506934" y="2144004"/>
                    <a:pt x="518550" y="2142628"/>
                  </a:cubicBezTo>
                  <a:cubicBezTo>
                    <a:pt x="523332" y="2142068"/>
                    <a:pt x="525828" y="2143398"/>
                    <a:pt x="528860" y="2146663"/>
                  </a:cubicBezTo>
                  <a:cubicBezTo>
                    <a:pt x="532313" y="2150372"/>
                    <a:pt x="536838" y="2153125"/>
                    <a:pt x="542063" y="2157207"/>
                  </a:cubicBezTo>
                  <a:close/>
                  <a:moveTo>
                    <a:pt x="251914" y="2216361"/>
                  </a:moveTo>
                  <a:cubicBezTo>
                    <a:pt x="252217" y="2217504"/>
                    <a:pt x="252497" y="2218623"/>
                    <a:pt x="252801" y="2219766"/>
                  </a:cubicBezTo>
                  <a:cubicBezTo>
                    <a:pt x="334417" y="2196907"/>
                    <a:pt x="336936" y="2193805"/>
                    <a:pt x="347200" y="2197700"/>
                  </a:cubicBezTo>
                  <a:cubicBezTo>
                    <a:pt x="375447" y="2208360"/>
                    <a:pt x="415591" y="2186410"/>
                    <a:pt x="438053" y="2179623"/>
                  </a:cubicBezTo>
                  <a:cubicBezTo>
                    <a:pt x="462522" y="2172228"/>
                    <a:pt x="456784" y="2172182"/>
                    <a:pt x="520300" y="2214984"/>
                  </a:cubicBezTo>
                  <a:cubicBezTo>
                    <a:pt x="522912" y="2216757"/>
                    <a:pt x="525525" y="2220629"/>
                    <a:pt x="528534" y="2217923"/>
                  </a:cubicBezTo>
                  <a:cubicBezTo>
                    <a:pt x="532243" y="2214588"/>
                    <a:pt x="528627" y="2210949"/>
                    <a:pt x="526061" y="2208943"/>
                  </a:cubicBezTo>
                  <a:cubicBezTo>
                    <a:pt x="512882" y="2198610"/>
                    <a:pt x="503599" y="2184638"/>
                    <a:pt x="492029" y="2172788"/>
                  </a:cubicBezTo>
                  <a:cubicBezTo>
                    <a:pt x="480809" y="2161289"/>
                    <a:pt x="466464" y="2153684"/>
                    <a:pt x="456387" y="2140809"/>
                  </a:cubicBezTo>
                  <a:cubicBezTo>
                    <a:pt x="452025" y="2135234"/>
                    <a:pt x="444118" y="2131432"/>
                    <a:pt x="436537" y="2139852"/>
                  </a:cubicBezTo>
                  <a:cubicBezTo>
                    <a:pt x="431032" y="2145987"/>
                    <a:pt x="423358" y="2148763"/>
                    <a:pt x="414774" y="2149136"/>
                  </a:cubicBezTo>
                  <a:cubicBezTo>
                    <a:pt x="410646" y="2149322"/>
                    <a:pt x="402762" y="2150139"/>
                    <a:pt x="403835" y="2153661"/>
                  </a:cubicBezTo>
                  <a:cubicBezTo>
                    <a:pt x="405817" y="2160146"/>
                    <a:pt x="400406" y="2163645"/>
                    <a:pt x="399869" y="2169126"/>
                  </a:cubicBezTo>
                  <a:cubicBezTo>
                    <a:pt x="402388" y="2169266"/>
                    <a:pt x="403975" y="2169266"/>
                    <a:pt x="405537" y="2169429"/>
                  </a:cubicBezTo>
                  <a:cubicBezTo>
                    <a:pt x="408943" y="2169803"/>
                    <a:pt x="413865" y="2168170"/>
                    <a:pt x="414751" y="2172741"/>
                  </a:cubicBezTo>
                  <a:cubicBezTo>
                    <a:pt x="415381" y="2176077"/>
                    <a:pt x="411089" y="2177780"/>
                    <a:pt x="408266" y="2179203"/>
                  </a:cubicBezTo>
                  <a:cubicBezTo>
                    <a:pt x="377756" y="2194551"/>
                    <a:pt x="374794" y="2196044"/>
                    <a:pt x="370642" y="2192522"/>
                  </a:cubicBezTo>
                  <a:cubicBezTo>
                    <a:pt x="363061" y="2186084"/>
                    <a:pt x="359189" y="2186107"/>
                    <a:pt x="299405" y="2201082"/>
                  </a:cubicBezTo>
                  <a:cubicBezTo>
                    <a:pt x="283287" y="2205141"/>
                    <a:pt x="265886" y="2205701"/>
                    <a:pt x="251914" y="2216361"/>
                  </a:cubicBezTo>
                  <a:close/>
                  <a:moveTo>
                    <a:pt x="2191494" y="263858"/>
                  </a:moveTo>
                  <a:cubicBezTo>
                    <a:pt x="2225247" y="256044"/>
                    <a:pt x="2188649" y="264254"/>
                    <a:pt x="2234530" y="249069"/>
                  </a:cubicBezTo>
                  <a:cubicBezTo>
                    <a:pt x="2237376" y="248136"/>
                    <a:pt x="2242204" y="246317"/>
                    <a:pt x="2244490" y="250469"/>
                  </a:cubicBezTo>
                  <a:cubicBezTo>
                    <a:pt x="2246940" y="254877"/>
                    <a:pt x="2242368" y="256814"/>
                    <a:pt x="2240035" y="259263"/>
                  </a:cubicBezTo>
                  <a:cubicBezTo>
                    <a:pt x="2230308" y="269503"/>
                    <a:pt x="2217339" y="274774"/>
                    <a:pt x="2204184" y="274984"/>
                  </a:cubicBezTo>
                  <a:cubicBezTo>
                    <a:pt x="2185337" y="275288"/>
                    <a:pt x="2175796" y="287650"/>
                    <a:pt x="2164880" y="299196"/>
                  </a:cubicBezTo>
                  <a:cubicBezTo>
                    <a:pt x="2160635" y="303698"/>
                    <a:pt x="2163247" y="308177"/>
                    <a:pt x="2169382" y="304678"/>
                  </a:cubicBezTo>
                  <a:cubicBezTo>
                    <a:pt x="2177056" y="300293"/>
                    <a:pt x="2184240" y="293808"/>
                    <a:pt x="2192474" y="291919"/>
                  </a:cubicBezTo>
                  <a:cubicBezTo>
                    <a:pt x="2210808" y="287743"/>
                    <a:pt x="2228372" y="279883"/>
                    <a:pt x="2247709" y="279836"/>
                  </a:cubicBezTo>
                  <a:cubicBezTo>
                    <a:pt x="2258952" y="279813"/>
                    <a:pt x="2267000" y="271905"/>
                    <a:pt x="2267046" y="260826"/>
                  </a:cubicBezTo>
                  <a:cubicBezTo>
                    <a:pt x="2267070" y="254318"/>
                    <a:pt x="2269099" y="249139"/>
                    <a:pt x="2272341" y="243891"/>
                  </a:cubicBezTo>
                  <a:cubicBezTo>
                    <a:pt x="2274044" y="241115"/>
                    <a:pt x="2279129" y="238153"/>
                    <a:pt x="2275420" y="234841"/>
                  </a:cubicBezTo>
                  <a:cubicBezTo>
                    <a:pt x="2271525" y="231365"/>
                    <a:pt x="2267233" y="226187"/>
                    <a:pt x="2260585" y="228823"/>
                  </a:cubicBezTo>
                  <a:cubicBezTo>
                    <a:pt x="2246030" y="234561"/>
                    <a:pt x="2239522" y="242655"/>
                    <a:pt x="2214517" y="238480"/>
                  </a:cubicBezTo>
                  <a:cubicBezTo>
                    <a:pt x="2229212" y="228659"/>
                    <a:pt x="2242018" y="219842"/>
                    <a:pt x="2257646" y="220146"/>
                  </a:cubicBezTo>
                  <a:cubicBezTo>
                    <a:pt x="2270359" y="220402"/>
                    <a:pt x="2303761" y="213684"/>
                    <a:pt x="2302805" y="201695"/>
                  </a:cubicBezTo>
                  <a:cubicBezTo>
                    <a:pt x="2302455" y="197356"/>
                    <a:pt x="2288739" y="189076"/>
                    <a:pt x="2281019" y="194604"/>
                  </a:cubicBezTo>
                  <a:cubicBezTo>
                    <a:pt x="2267630" y="204214"/>
                    <a:pt x="2233317" y="206640"/>
                    <a:pt x="2227416" y="212261"/>
                  </a:cubicBezTo>
                  <a:cubicBezTo>
                    <a:pt x="2212394" y="226560"/>
                    <a:pt x="2201338" y="243565"/>
                    <a:pt x="2191494" y="263858"/>
                  </a:cubicBezTo>
                  <a:close/>
                  <a:moveTo>
                    <a:pt x="1458507" y="767623"/>
                  </a:moveTo>
                  <a:cubicBezTo>
                    <a:pt x="1467441" y="754888"/>
                    <a:pt x="1488061" y="750013"/>
                    <a:pt x="1483395" y="728926"/>
                  </a:cubicBezTo>
                  <a:cubicBezTo>
                    <a:pt x="1482859" y="726477"/>
                    <a:pt x="1483862" y="723375"/>
                    <a:pt x="1486031" y="722512"/>
                  </a:cubicBezTo>
                  <a:cubicBezTo>
                    <a:pt x="1497974" y="717730"/>
                    <a:pt x="1500540" y="706463"/>
                    <a:pt x="1505578" y="696480"/>
                  </a:cubicBezTo>
                  <a:cubicBezTo>
                    <a:pt x="1511690" y="684421"/>
                    <a:pt x="1523726" y="676933"/>
                    <a:pt x="1531796" y="666343"/>
                  </a:cubicBezTo>
                  <a:cubicBezTo>
                    <a:pt x="1537185" y="659252"/>
                    <a:pt x="1541057" y="655893"/>
                    <a:pt x="1545932" y="667789"/>
                  </a:cubicBezTo>
                  <a:cubicBezTo>
                    <a:pt x="1551763" y="638072"/>
                    <a:pt x="1551740" y="602244"/>
                    <a:pt x="1551903" y="570894"/>
                  </a:cubicBezTo>
                  <a:cubicBezTo>
                    <a:pt x="1551973" y="558905"/>
                    <a:pt x="1544369" y="562171"/>
                    <a:pt x="1535948" y="570521"/>
                  </a:cubicBezTo>
                  <a:cubicBezTo>
                    <a:pt x="1529231" y="577169"/>
                    <a:pt x="1524822" y="570241"/>
                    <a:pt x="1527714" y="564736"/>
                  </a:cubicBezTo>
                  <a:cubicBezTo>
                    <a:pt x="1530047" y="560281"/>
                    <a:pt x="1532963" y="556153"/>
                    <a:pt x="1535622" y="551884"/>
                  </a:cubicBezTo>
                  <a:cubicBezTo>
                    <a:pt x="1510873" y="564060"/>
                    <a:pt x="1491933" y="588692"/>
                    <a:pt x="1500377" y="595830"/>
                  </a:cubicBezTo>
                  <a:cubicBezTo>
                    <a:pt x="1503246" y="598255"/>
                    <a:pt x="1503666" y="598489"/>
                    <a:pt x="1529347" y="578405"/>
                  </a:cubicBezTo>
                  <a:cubicBezTo>
                    <a:pt x="1534945" y="574043"/>
                    <a:pt x="1542783" y="575629"/>
                    <a:pt x="1537838" y="586103"/>
                  </a:cubicBezTo>
                  <a:cubicBezTo>
                    <a:pt x="1524309" y="614700"/>
                    <a:pt x="1495922" y="612088"/>
                    <a:pt x="1507958" y="646680"/>
                  </a:cubicBezTo>
                  <a:cubicBezTo>
                    <a:pt x="1514162" y="642271"/>
                    <a:pt x="1517754" y="635856"/>
                    <a:pt x="1520787" y="629325"/>
                  </a:cubicBezTo>
                  <a:cubicBezTo>
                    <a:pt x="1523656" y="623121"/>
                    <a:pt x="1537768" y="611458"/>
                    <a:pt x="1540543" y="624380"/>
                  </a:cubicBezTo>
                  <a:cubicBezTo>
                    <a:pt x="1544742" y="643857"/>
                    <a:pt x="1528484" y="636673"/>
                    <a:pt x="1502686" y="681971"/>
                  </a:cubicBezTo>
                  <a:cubicBezTo>
                    <a:pt x="1496831" y="692258"/>
                    <a:pt x="1489927" y="702335"/>
                    <a:pt x="1482602" y="711992"/>
                  </a:cubicBezTo>
                  <a:cubicBezTo>
                    <a:pt x="1476561" y="719946"/>
                    <a:pt x="1466764" y="726500"/>
                    <a:pt x="1464875" y="735924"/>
                  </a:cubicBezTo>
                  <a:cubicBezTo>
                    <a:pt x="1462799" y="746257"/>
                    <a:pt x="1462892" y="757057"/>
                    <a:pt x="1458507" y="767623"/>
                  </a:cubicBezTo>
                  <a:close/>
                  <a:moveTo>
                    <a:pt x="5359967" y="1501124"/>
                  </a:moveTo>
                  <a:cubicBezTo>
                    <a:pt x="5365612" y="1476515"/>
                    <a:pt x="5373356" y="1455849"/>
                    <a:pt x="5382686" y="1435719"/>
                  </a:cubicBezTo>
                  <a:cubicBezTo>
                    <a:pt x="5388261" y="1423706"/>
                    <a:pt x="5382826" y="1414002"/>
                    <a:pt x="5369554" y="1414212"/>
                  </a:cubicBezTo>
                  <a:cubicBezTo>
                    <a:pt x="5347744" y="1414539"/>
                    <a:pt x="5326541" y="1397908"/>
                    <a:pt x="5277534" y="1415169"/>
                  </a:cubicBezTo>
                  <a:cubicBezTo>
                    <a:pt x="5267667" y="1418644"/>
                    <a:pt x="5268087" y="1437212"/>
                    <a:pt x="5280939" y="1438658"/>
                  </a:cubicBezTo>
                  <a:cubicBezTo>
                    <a:pt x="5299203" y="1440710"/>
                    <a:pt x="5316977" y="1445212"/>
                    <a:pt x="5334892" y="1449014"/>
                  </a:cubicBezTo>
                  <a:cubicBezTo>
                    <a:pt x="5348187" y="1451837"/>
                    <a:pt x="5352433" y="1456782"/>
                    <a:pt x="5352433" y="1470544"/>
                  </a:cubicBezTo>
                  <a:cubicBezTo>
                    <a:pt x="5352456" y="1480224"/>
                    <a:pt x="5353949" y="1489601"/>
                    <a:pt x="5359967" y="1501124"/>
                  </a:cubicBezTo>
                  <a:close/>
                  <a:moveTo>
                    <a:pt x="3418287" y="1137056"/>
                  </a:moveTo>
                  <a:cubicBezTo>
                    <a:pt x="3412316" y="1139086"/>
                    <a:pt x="3408164" y="1142071"/>
                    <a:pt x="3404945" y="1141278"/>
                  </a:cubicBezTo>
                  <a:cubicBezTo>
                    <a:pt x="3393562" y="1138479"/>
                    <a:pt x="3393119" y="1145827"/>
                    <a:pt x="3390949" y="1153501"/>
                  </a:cubicBezTo>
                  <a:cubicBezTo>
                    <a:pt x="3378074" y="1198846"/>
                    <a:pt x="3353395" y="1186507"/>
                    <a:pt x="3348613" y="1205401"/>
                  </a:cubicBezTo>
                  <a:cubicBezTo>
                    <a:pt x="3346117" y="1215221"/>
                    <a:pt x="3341965" y="1225857"/>
                    <a:pt x="3352859" y="1234324"/>
                  </a:cubicBezTo>
                  <a:cubicBezTo>
                    <a:pt x="3356357" y="1237030"/>
                    <a:pt x="3354795" y="1241742"/>
                    <a:pt x="3354538" y="1245824"/>
                  </a:cubicBezTo>
                  <a:cubicBezTo>
                    <a:pt x="3353722" y="1259306"/>
                    <a:pt x="3348170" y="1271436"/>
                    <a:pt x="3344578" y="1284171"/>
                  </a:cubicBezTo>
                  <a:cubicBezTo>
                    <a:pt x="3339236" y="1303182"/>
                    <a:pt x="3343808" y="1323125"/>
                    <a:pt x="3341359" y="1343139"/>
                  </a:cubicBezTo>
                  <a:cubicBezTo>
                    <a:pt x="3357664" y="1332899"/>
                    <a:pt x="3361443" y="1314775"/>
                    <a:pt x="3370236" y="1299823"/>
                  </a:cubicBezTo>
                  <a:cubicBezTo>
                    <a:pt x="3366551" y="1300243"/>
                    <a:pt x="3364032" y="1301456"/>
                    <a:pt x="3361606" y="1302902"/>
                  </a:cubicBezTo>
                  <a:cubicBezTo>
                    <a:pt x="3358527" y="1304721"/>
                    <a:pt x="3356404" y="1311043"/>
                    <a:pt x="3352136" y="1306961"/>
                  </a:cubicBezTo>
                  <a:cubicBezTo>
                    <a:pt x="3349010" y="1303975"/>
                    <a:pt x="3352136" y="1299170"/>
                    <a:pt x="3353955" y="1295718"/>
                  </a:cubicBezTo>
                  <a:cubicBezTo>
                    <a:pt x="3360743" y="1282865"/>
                    <a:pt x="3368860" y="1270526"/>
                    <a:pt x="3374855" y="1257604"/>
                  </a:cubicBezTo>
                  <a:cubicBezTo>
                    <a:pt x="3378983" y="1248716"/>
                    <a:pt x="3399254" y="1239456"/>
                    <a:pt x="3380033" y="1225904"/>
                  </a:cubicBezTo>
                  <a:cubicBezTo>
                    <a:pt x="3377794" y="1224318"/>
                    <a:pt x="3390226" y="1188933"/>
                    <a:pt x="3391976" y="1184734"/>
                  </a:cubicBezTo>
                  <a:cubicBezTo>
                    <a:pt x="3398624" y="1168826"/>
                    <a:pt x="3412199" y="1156603"/>
                    <a:pt x="3418287" y="1137056"/>
                  </a:cubicBezTo>
                  <a:close/>
                  <a:moveTo>
                    <a:pt x="5540625" y="999131"/>
                  </a:moveTo>
                  <a:cubicBezTo>
                    <a:pt x="5535913" y="1015343"/>
                    <a:pt x="5530875" y="1052687"/>
                    <a:pt x="5498149" y="1059242"/>
                  </a:cubicBezTo>
                  <a:cubicBezTo>
                    <a:pt x="5479114" y="1063044"/>
                    <a:pt x="5463463" y="1071324"/>
                    <a:pt x="5459661" y="1092154"/>
                  </a:cubicBezTo>
                  <a:cubicBezTo>
                    <a:pt x="5457048" y="1106406"/>
                    <a:pt x="5447065" y="1119352"/>
                    <a:pt x="5452477" y="1135260"/>
                  </a:cubicBezTo>
                  <a:cubicBezTo>
                    <a:pt x="5457142" y="1148952"/>
                    <a:pt x="5484363" y="1139202"/>
                    <a:pt x="5474519" y="1116460"/>
                  </a:cubicBezTo>
                  <a:cubicBezTo>
                    <a:pt x="5469015" y="1103747"/>
                    <a:pt x="5476199" y="1084690"/>
                    <a:pt x="5488912" y="1081144"/>
                  </a:cubicBezTo>
                  <a:cubicBezTo>
                    <a:pt x="5502254" y="1077412"/>
                    <a:pt x="5515223" y="1075220"/>
                    <a:pt x="5527539" y="1066659"/>
                  </a:cubicBezTo>
                  <a:cubicBezTo>
                    <a:pt x="5560754" y="1043543"/>
                    <a:pt x="5552661" y="1016556"/>
                    <a:pt x="5554480" y="987492"/>
                  </a:cubicBezTo>
                  <a:cubicBezTo>
                    <a:pt x="5556159" y="960620"/>
                    <a:pt x="5561618" y="951967"/>
                    <a:pt x="5544730" y="950287"/>
                  </a:cubicBezTo>
                  <a:cubicBezTo>
                    <a:pt x="5536752" y="949494"/>
                    <a:pt x="5537802" y="956468"/>
                    <a:pt x="5537359" y="961437"/>
                  </a:cubicBezTo>
                  <a:cubicBezTo>
                    <a:pt x="5536216" y="973986"/>
                    <a:pt x="5537056" y="986465"/>
                    <a:pt x="5540625" y="999131"/>
                  </a:cubicBezTo>
                  <a:close/>
                  <a:moveTo>
                    <a:pt x="4184047" y="1333109"/>
                  </a:moveTo>
                  <a:cubicBezTo>
                    <a:pt x="4196713" y="1333855"/>
                    <a:pt x="4197343" y="1334065"/>
                    <a:pt x="4200772" y="1323405"/>
                  </a:cubicBezTo>
                  <a:cubicBezTo>
                    <a:pt x="4204831" y="1310739"/>
                    <a:pt x="4207956" y="1297864"/>
                    <a:pt x="4216400" y="1287041"/>
                  </a:cubicBezTo>
                  <a:cubicBezTo>
                    <a:pt x="4226827" y="1273698"/>
                    <a:pt x="4198230" y="1277640"/>
                    <a:pt x="4210335" y="1261709"/>
                  </a:cubicBezTo>
                  <a:cubicBezTo>
                    <a:pt x="4226850" y="1239946"/>
                    <a:pt x="4238490" y="1233881"/>
                    <a:pt x="4223141" y="1230849"/>
                  </a:cubicBezTo>
                  <a:cubicBezTo>
                    <a:pt x="4203594" y="1226977"/>
                    <a:pt x="4221135" y="1208223"/>
                    <a:pt x="4225661" y="1201645"/>
                  </a:cubicBezTo>
                  <a:cubicBezTo>
                    <a:pt x="4235667" y="1187113"/>
                    <a:pt x="4210382" y="1192991"/>
                    <a:pt x="4219479" y="1162155"/>
                  </a:cubicBezTo>
                  <a:cubicBezTo>
                    <a:pt x="4214091" y="1160475"/>
                    <a:pt x="4209613" y="1168406"/>
                    <a:pt x="4205484" y="1162015"/>
                  </a:cubicBezTo>
                  <a:cubicBezTo>
                    <a:pt x="4201145" y="1155297"/>
                    <a:pt x="4206837" y="1151588"/>
                    <a:pt x="4210849" y="1147856"/>
                  </a:cubicBezTo>
                  <a:cubicBezTo>
                    <a:pt x="4217636" y="1141535"/>
                    <a:pt x="4215794" y="1131785"/>
                    <a:pt x="4220505" y="1124600"/>
                  </a:cubicBezTo>
                  <a:cubicBezTo>
                    <a:pt x="4221765" y="1122688"/>
                    <a:pt x="4219316" y="1120098"/>
                    <a:pt x="4217473" y="1120588"/>
                  </a:cubicBezTo>
                  <a:cubicBezTo>
                    <a:pt x="4212365" y="1121941"/>
                    <a:pt x="4205157" y="1120192"/>
                    <a:pt x="4203291" y="1127353"/>
                  </a:cubicBezTo>
                  <a:cubicBezTo>
                    <a:pt x="4198719" y="1144800"/>
                    <a:pt x="4190788" y="1160429"/>
                    <a:pt x="4194474" y="1180932"/>
                  </a:cubicBezTo>
                  <a:cubicBezTo>
                    <a:pt x="4197436" y="1197353"/>
                    <a:pt x="4194847" y="1215571"/>
                    <a:pt x="4196876" y="1233345"/>
                  </a:cubicBezTo>
                  <a:cubicBezTo>
                    <a:pt x="4202498" y="1282655"/>
                    <a:pt x="4180805" y="1267307"/>
                    <a:pt x="4192235" y="1289816"/>
                  </a:cubicBezTo>
                  <a:cubicBezTo>
                    <a:pt x="4195477" y="1296208"/>
                    <a:pt x="4201985" y="1303905"/>
                    <a:pt x="4195361" y="1311019"/>
                  </a:cubicBezTo>
                  <a:cubicBezTo>
                    <a:pt x="4189459" y="1317294"/>
                    <a:pt x="4187569" y="1324828"/>
                    <a:pt x="4184047" y="1333109"/>
                  </a:cubicBezTo>
                  <a:close/>
                  <a:moveTo>
                    <a:pt x="5419308" y="1555496"/>
                  </a:moveTo>
                  <a:cubicBezTo>
                    <a:pt x="5418211" y="1547799"/>
                    <a:pt x="5418211" y="1539448"/>
                    <a:pt x="5425069" y="1536043"/>
                  </a:cubicBezTo>
                  <a:cubicBezTo>
                    <a:pt x="5430877" y="1533150"/>
                    <a:pt x="5442306" y="1541454"/>
                    <a:pt x="5436708" y="1553607"/>
                  </a:cubicBezTo>
                  <a:cubicBezTo>
                    <a:pt x="5433210" y="1561211"/>
                    <a:pt x="5425186" y="1567836"/>
                    <a:pt x="5430341" y="1571311"/>
                  </a:cubicBezTo>
                  <a:cubicBezTo>
                    <a:pt x="5435776" y="1574973"/>
                    <a:pt x="5442703" y="1565946"/>
                    <a:pt x="5442960" y="1563614"/>
                  </a:cubicBezTo>
                  <a:cubicBezTo>
                    <a:pt x="5444523" y="1549478"/>
                    <a:pt x="5455719" y="1542714"/>
                    <a:pt x="5464513" y="1534177"/>
                  </a:cubicBezTo>
                  <a:cubicBezTo>
                    <a:pt x="5468385" y="1530421"/>
                    <a:pt x="5473003" y="1522957"/>
                    <a:pt x="5477878" y="1526106"/>
                  </a:cubicBezTo>
                  <a:cubicBezTo>
                    <a:pt x="5484269" y="1530211"/>
                    <a:pt x="5482194" y="1544393"/>
                    <a:pt x="5480864" y="1547449"/>
                  </a:cubicBezTo>
                  <a:cubicBezTo>
                    <a:pt x="5479488" y="1550598"/>
                    <a:pt x="5475662" y="1554843"/>
                    <a:pt x="5480165" y="1556779"/>
                  </a:cubicBezTo>
                  <a:cubicBezTo>
                    <a:pt x="5484433" y="1558622"/>
                    <a:pt x="5490614" y="1560651"/>
                    <a:pt x="5494906" y="1556103"/>
                  </a:cubicBezTo>
                  <a:cubicBezTo>
                    <a:pt x="5515666" y="1534153"/>
                    <a:pt x="5524320" y="1537372"/>
                    <a:pt x="5521404" y="1528462"/>
                  </a:cubicBezTo>
                  <a:cubicBezTo>
                    <a:pt x="5520355" y="1525196"/>
                    <a:pt x="5516529" y="1526526"/>
                    <a:pt x="5514010" y="1526829"/>
                  </a:cubicBezTo>
                  <a:cubicBezTo>
                    <a:pt x="5505286" y="1527855"/>
                    <a:pt x="5501950" y="1523820"/>
                    <a:pt x="5500318" y="1515516"/>
                  </a:cubicBezTo>
                  <a:cubicBezTo>
                    <a:pt x="5497589" y="1501637"/>
                    <a:pt x="5490498" y="1498418"/>
                    <a:pt x="5478905" y="1506116"/>
                  </a:cubicBezTo>
                  <a:cubicBezTo>
                    <a:pt x="5458051" y="1519971"/>
                    <a:pt x="5431600" y="1522187"/>
                    <a:pt x="5412146" y="1539098"/>
                  </a:cubicBezTo>
                  <a:cubicBezTo>
                    <a:pt x="5408298" y="1542457"/>
                    <a:pt x="5401627" y="1543040"/>
                    <a:pt x="5396099" y="1543903"/>
                  </a:cubicBezTo>
                  <a:cubicBezTo>
                    <a:pt x="5381497" y="1546143"/>
                    <a:pt x="5370837" y="1556079"/>
                    <a:pt x="5358427" y="1562541"/>
                  </a:cubicBezTo>
                  <a:cubicBezTo>
                    <a:pt x="5352199" y="1565783"/>
                    <a:pt x="5358731" y="1578309"/>
                    <a:pt x="5364515" y="1575207"/>
                  </a:cubicBezTo>
                  <a:cubicBezTo>
                    <a:pt x="5392833" y="1560068"/>
                    <a:pt x="5424183" y="1589505"/>
                    <a:pt x="5419308" y="1555496"/>
                  </a:cubicBezTo>
                  <a:close/>
                  <a:moveTo>
                    <a:pt x="2771418" y="309763"/>
                  </a:moveTo>
                  <a:cubicBezTo>
                    <a:pt x="2764141" y="300129"/>
                    <a:pt x="2755837" y="299500"/>
                    <a:pt x="2746483" y="304118"/>
                  </a:cubicBezTo>
                  <a:cubicBezTo>
                    <a:pt x="2741048" y="306801"/>
                    <a:pt x="2734774" y="308597"/>
                    <a:pt x="2730435" y="312515"/>
                  </a:cubicBezTo>
                  <a:cubicBezTo>
                    <a:pt x="2721851" y="320213"/>
                    <a:pt x="2708206" y="324855"/>
                    <a:pt x="2704217" y="334045"/>
                  </a:cubicBezTo>
                  <a:cubicBezTo>
                    <a:pt x="2694024" y="357511"/>
                    <a:pt x="2685766" y="382143"/>
                    <a:pt x="2682384" y="407918"/>
                  </a:cubicBezTo>
                  <a:cubicBezTo>
                    <a:pt x="2681894" y="411673"/>
                    <a:pt x="2683690" y="416805"/>
                    <a:pt x="2678769" y="418601"/>
                  </a:cubicBezTo>
                  <a:cubicBezTo>
                    <a:pt x="2670372" y="421633"/>
                    <a:pt x="2663630" y="429004"/>
                    <a:pt x="2668272" y="435489"/>
                  </a:cubicBezTo>
                  <a:cubicBezTo>
                    <a:pt x="2678745" y="450114"/>
                    <a:pt x="2692601" y="417294"/>
                    <a:pt x="2710025" y="421586"/>
                  </a:cubicBezTo>
                  <a:cubicBezTo>
                    <a:pt x="2718002" y="423546"/>
                    <a:pt x="2720778" y="420700"/>
                    <a:pt x="2723297" y="414029"/>
                  </a:cubicBezTo>
                  <a:cubicBezTo>
                    <a:pt x="2726330" y="406005"/>
                    <a:pt x="2721898" y="404325"/>
                    <a:pt x="2715693" y="402786"/>
                  </a:cubicBezTo>
                  <a:cubicBezTo>
                    <a:pt x="2708089" y="400896"/>
                    <a:pt x="2710538" y="390143"/>
                    <a:pt x="2718306" y="392359"/>
                  </a:cubicBezTo>
                  <a:cubicBezTo>
                    <a:pt x="2732768" y="396488"/>
                    <a:pt x="2747673" y="369407"/>
                    <a:pt x="2729479" y="369337"/>
                  </a:cubicBezTo>
                  <a:cubicBezTo>
                    <a:pt x="2717163" y="369290"/>
                    <a:pt x="2718096" y="379227"/>
                    <a:pt x="2700018" y="384778"/>
                  </a:cubicBezTo>
                  <a:cubicBezTo>
                    <a:pt x="2690991" y="387554"/>
                    <a:pt x="2688985" y="375705"/>
                    <a:pt x="2697733" y="376055"/>
                  </a:cubicBezTo>
                  <a:cubicBezTo>
                    <a:pt x="2714504" y="376708"/>
                    <a:pt x="2718072" y="357394"/>
                    <a:pt x="2729665" y="358887"/>
                  </a:cubicBezTo>
                  <a:cubicBezTo>
                    <a:pt x="2735917" y="359680"/>
                    <a:pt x="2739369" y="355785"/>
                    <a:pt x="2743637" y="353242"/>
                  </a:cubicBezTo>
                  <a:cubicBezTo>
                    <a:pt x="2746880" y="351306"/>
                    <a:pt x="2749492" y="348460"/>
                    <a:pt x="2747439" y="344192"/>
                  </a:cubicBezTo>
                  <a:cubicBezTo>
                    <a:pt x="2744104" y="337241"/>
                    <a:pt x="2723367" y="341509"/>
                    <a:pt x="2716276" y="349906"/>
                  </a:cubicBezTo>
                  <a:cubicBezTo>
                    <a:pt x="2710188" y="357137"/>
                    <a:pt x="2697896" y="346664"/>
                    <a:pt x="2708719" y="341229"/>
                  </a:cubicBezTo>
                  <a:cubicBezTo>
                    <a:pt x="2720195" y="335468"/>
                    <a:pt x="2729199" y="323782"/>
                    <a:pt x="2744291" y="326604"/>
                  </a:cubicBezTo>
                  <a:cubicBezTo>
                    <a:pt x="2746996" y="327117"/>
                    <a:pt x="2750052" y="326581"/>
                    <a:pt x="2752105" y="324178"/>
                  </a:cubicBezTo>
                  <a:cubicBezTo>
                    <a:pt x="2757353" y="318020"/>
                    <a:pt x="2763767" y="313378"/>
                    <a:pt x="2771418" y="309763"/>
                  </a:cubicBezTo>
                  <a:close/>
                  <a:moveTo>
                    <a:pt x="2981723" y="417738"/>
                  </a:moveTo>
                  <a:cubicBezTo>
                    <a:pt x="2987531" y="419697"/>
                    <a:pt x="2991730" y="414146"/>
                    <a:pt x="2996698" y="416945"/>
                  </a:cubicBezTo>
                  <a:cubicBezTo>
                    <a:pt x="3001107" y="419417"/>
                    <a:pt x="3008128" y="420723"/>
                    <a:pt x="3010554" y="417994"/>
                  </a:cubicBezTo>
                  <a:cubicBezTo>
                    <a:pt x="3017505" y="410087"/>
                    <a:pt x="3026415" y="411790"/>
                    <a:pt x="3034789" y="410250"/>
                  </a:cubicBezTo>
                  <a:cubicBezTo>
                    <a:pt x="3038428" y="409574"/>
                    <a:pt x="3043186" y="405538"/>
                    <a:pt x="3044726" y="411860"/>
                  </a:cubicBezTo>
                  <a:cubicBezTo>
                    <a:pt x="3046079" y="417411"/>
                    <a:pt x="3040107" y="420887"/>
                    <a:pt x="3036585" y="420420"/>
                  </a:cubicBezTo>
                  <a:cubicBezTo>
                    <a:pt x="3024106" y="418717"/>
                    <a:pt x="3018648" y="430240"/>
                    <a:pt x="3008967" y="433762"/>
                  </a:cubicBezTo>
                  <a:cubicBezTo>
                    <a:pt x="3003113" y="435885"/>
                    <a:pt x="3002763" y="444026"/>
                    <a:pt x="3005702" y="448714"/>
                  </a:cubicBezTo>
                  <a:cubicBezTo>
                    <a:pt x="3009061" y="454102"/>
                    <a:pt x="3012233" y="447291"/>
                    <a:pt x="3015475" y="446055"/>
                  </a:cubicBezTo>
                  <a:cubicBezTo>
                    <a:pt x="3030754" y="440247"/>
                    <a:pt x="3040527" y="430660"/>
                    <a:pt x="3045379" y="444399"/>
                  </a:cubicBezTo>
                  <a:cubicBezTo>
                    <a:pt x="3053006" y="465929"/>
                    <a:pt x="3037845" y="458115"/>
                    <a:pt x="3014799" y="468308"/>
                  </a:cubicBezTo>
                  <a:cubicBezTo>
                    <a:pt x="3010997" y="469987"/>
                    <a:pt x="3006145" y="464552"/>
                    <a:pt x="3005096" y="467118"/>
                  </a:cubicBezTo>
                  <a:cubicBezTo>
                    <a:pt x="3003090" y="472063"/>
                    <a:pt x="3002553" y="478338"/>
                    <a:pt x="3003673" y="483586"/>
                  </a:cubicBezTo>
                  <a:cubicBezTo>
                    <a:pt x="3005679" y="493056"/>
                    <a:pt x="3030707" y="473113"/>
                    <a:pt x="3043373" y="474512"/>
                  </a:cubicBezTo>
                  <a:cubicBezTo>
                    <a:pt x="3050767" y="475329"/>
                    <a:pt x="3056715" y="475912"/>
                    <a:pt x="3055106" y="451443"/>
                  </a:cubicBezTo>
                  <a:cubicBezTo>
                    <a:pt x="3052960" y="418997"/>
                    <a:pt x="3067422" y="377571"/>
                    <a:pt x="3067608" y="360053"/>
                  </a:cubicBezTo>
                  <a:cubicBezTo>
                    <a:pt x="3067818" y="340110"/>
                    <a:pt x="3080484" y="286857"/>
                    <a:pt x="3091611" y="271112"/>
                  </a:cubicBezTo>
                  <a:cubicBezTo>
                    <a:pt x="3094550" y="266937"/>
                    <a:pt x="3092963" y="257140"/>
                    <a:pt x="3088742" y="258773"/>
                  </a:cubicBezTo>
                  <a:cubicBezTo>
                    <a:pt x="3079085" y="262505"/>
                    <a:pt x="3087529" y="276011"/>
                    <a:pt x="3081791" y="284198"/>
                  </a:cubicBezTo>
                  <a:cubicBezTo>
                    <a:pt x="3071271" y="299196"/>
                    <a:pt x="3066605" y="316597"/>
                    <a:pt x="3063830" y="333998"/>
                  </a:cubicBezTo>
                  <a:cubicBezTo>
                    <a:pt x="3061054" y="351399"/>
                    <a:pt x="3046009" y="364089"/>
                    <a:pt x="3047338" y="382702"/>
                  </a:cubicBezTo>
                  <a:cubicBezTo>
                    <a:pt x="3048108" y="393596"/>
                    <a:pt x="3021144" y="394319"/>
                    <a:pt x="3020234" y="398284"/>
                  </a:cubicBezTo>
                  <a:cubicBezTo>
                    <a:pt x="3016385" y="414752"/>
                    <a:pt x="3001550" y="408827"/>
                    <a:pt x="2992313" y="413539"/>
                  </a:cubicBezTo>
                  <a:cubicBezTo>
                    <a:pt x="2989281" y="415032"/>
                    <a:pt x="2984895" y="413119"/>
                    <a:pt x="2981723" y="417738"/>
                  </a:cubicBezTo>
                  <a:close/>
                  <a:moveTo>
                    <a:pt x="3624650" y="604577"/>
                  </a:moveTo>
                  <a:cubicBezTo>
                    <a:pt x="3629875" y="605323"/>
                    <a:pt x="3633024" y="602034"/>
                    <a:pt x="3634867" y="598909"/>
                  </a:cubicBezTo>
                  <a:cubicBezTo>
                    <a:pt x="3640255" y="589718"/>
                    <a:pt x="3650961" y="593380"/>
                    <a:pt x="3658192" y="588552"/>
                  </a:cubicBezTo>
                  <a:cubicBezTo>
                    <a:pt x="3664280" y="584493"/>
                    <a:pt x="3663907" y="601404"/>
                    <a:pt x="3654810" y="603877"/>
                  </a:cubicBezTo>
                  <a:cubicBezTo>
                    <a:pt x="3637806" y="608472"/>
                    <a:pt x="3633467" y="635833"/>
                    <a:pt x="3609488" y="652768"/>
                  </a:cubicBezTo>
                  <a:cubicBezTo>
                    <a:pt x="3605360" y="655683"/>
                    <a:pt x="3601791" y="659905"/>
                    <a:pt x="3601278" y="665737"/>
                  </a:cubicBezTo>
                  <a:cubicBezTo>
                    <a:pt x="3600881" y="670169"/>
                    <a:pt x="3596216" y="676187"/>
                    <a:pt x="3602491" y="678379"/>
                  </a:cubicBezTo>
                  <a:cubicBezTo>
                    <a:pt x="3608532" y="680479"/>
                    <a:pt x="3611424" y="674624"/>
                    <a:pt x="3612964" y="669259"/>
                  </a:cubicBezTo>
                  <a:cubicBezTo>
                    <a:pt x="3619402" y="646680"/>
                    <a:pt x="3637549" y="633501"/>
                    <a:pt x="3656653" y="625990"/>
                  </a:cubicBezTo>
                  <a:cubicBezTo>
                    <a:pt x="3677646" y="617732"/>
                    <a:pt x="3684387" y="599585"/>
                    <a:pt x="3696260" y="584750"/>
                  </a:cubicBezTo>
                  <a:cubicBezTo>
                    <a:pt x="3698429" y="582044"/>
                    <a:pt x="3698942" y="577286"/>
                    <a:pt x="3694977" y="575140"/>
                  </a:cubicBezTo>
                  <a:cubicBezTo>
                    <a:pt x="3680865" y="567535"/>
                    <a:pt x="3686860" y="577262"/>
                    <a:pt x="3674194" y="580784"/>
                  </a:cubicBezTo>
                  <a:cubicBezTo>
                    <a:pt x="3670088" y="581927"/>
                    <a:pt x="3665330" y="584540"/>
                    <a:pt x="3662204" y="579385"/>
                  </a:cubicBezTo>
                  <a:cubicBezTo>
                    <a:pt x="3658496" y="573227"/>
                    <a:pt x="3663791" y="569425"/>
                    <a:pt x="3667756" y="568072"/>
                  </a:cubicBezTo>
                  <a:cubicBezTo>
                    <a:pt x="3678882" y="564247"/>
                    <a:pt x="3684970" y="553633"/>
                    <a:pt x="3695630" y="549225"/>
                  </a:cubicBezTo>
                  <a:cubicBezTo>
                    <a:pt x="3702908" y="546216"/>
                    <a:pt x="3698359" y="538285"/>
                    <a:pt x="3699899" y="532757"/>
                  </a:cubicBezTo>
                  <a:cubicBezTo>
                    <a:pt x="3700435" y="530821"/>
                    <a:pt x="3698546" y="527788"/>
                    <a:pt x="3696726" y="528885"/>
                  </a:cubicBezTo>
                  <a:cubicBezTo>
                    <a:pt x="3692038" y="531754"/>
                    <a:pt x="3684667" y="528208"/>
                    <a:pt x="3682031" y="536606"/>
                  </a:cubicBezTo>
                  <a:cubicBezTo>
                    <a:pt x="3679069" y="546006"/>
                    <a:pt x="3668875" y="548875"/>
                    <a:pt x="3657119" y="545283"/>
                  </a:cubicBezTo>
                  <a:cubicBezTo>
                    <a:pt x="3644850" y="541551"/>
                    <a:pt x="3628779" y="549271"/>
                    <a:pt x="3624020" y="560981"/>
                  </a:cubicBezTo>
                  <a:cubicBezTo>
                    <a:pt x="3619635" y="571711"/>
                    <a:pt x="3619238" y="585520"/>
                    <a:pt x="3603097" y="587246"/>
                  </a:cubicBezTo>
                  <a:cubicBezTo>
                    <a:pt x="3600648" y="587502"/>
                    <a:pt x="3598875" y="591468"/>
                    <a:pt x="3600344" y="594313"/>
                  </a:cubicBezTo>
                  <a:cubicBezTo>
                    <a:pt x="3602094" y="597742"/>
                    <a:pt x="3604543" y="595013"/>
                    <a:pt x="3606316" y="593870"/>
                  </a:cubicBezTo>
                  <a:cubicBezTo>
                    <a:pt x="3617979" y="586243"/>
                    <a:pt x="3629758" y="577939"/>
                    <a:pt x="3636173" y="565599"/>
                  </a:cubicBezTo>
                  <a:cubicBezTo>
                    <a:pt x="3640535" y="557202"/>
                    <a:pt x="3645900" y="555056"/>
                    <a:pt x="3654040" y="554193"/>
                  </a:cubicBezTo>
                  <a:cubicBezTo>
                    <a:pt x="3659568" y="553610"/>
                    <a:pt x="3660898" y="554660"/>
                    <a:pt x="3660641" y="560351"/>
                  </a:cubicBezTo>
                  <a:cubicBezTo>
                    <a:pt x="3660035" y="573297"/>
                    <a:pt x="3654553" y="581881"/>
                    <a:pt x="3641561" y="584960"/>
                  </a:cubicBezTo>
                  <a:cubicBezTo>
                    <a:pt x="3631158" y="587339"/>
                    <a:pt x="3623764" y="592261"/>
                    <a:pt x="3624650" y="604577"/>
                  </a:cubicBezTo>
                  <a:close/>
                  <a:moveTo>
                    <a:pt x="5211405" y="754514"/>
                  </a:moveTo>
                  <a:cubicBezTo>
                    <a:pt x="5208653" y="743551"/>
                    <a:pt x="5202145" y="731469"/>
                    <a:pt x="5195754" y="719502"/>
                  </a:cubicBezTo>
                  <a:cubicBezTo>
                    <a:pt x="5193864" y="715957"/>
                    <a:pt x="5187800" y="715141"/>
                    <a:pt x="5183601" y="717963"/>
                  </a:cubicBezTo>
                  <a:cubicBezTo>
                    <a:pt x="5177700" y="721952"/>
                    <a:pt x="5172638" y="721369"/>
                    <a:pt x="5166877" y="717497"/>
                  </a:cubicBezTo>
                  <a:cubicBezTo>
                    <a:pt x="5162981" y="714884"/>
                    <a:pt x="5137882" y="725800"/>
                    <a:pt x="5136460" y="729999"/>
                  </a:cubicBezTo>
                  <a:cubicBezTo>
                    <a:pt x="5135690" y="732308"/>
                    <a:pt x="5137113" y="733801"/>
                    <a:pt x="5138139" y="735481"/>
                  </a:cubicBezTo>
                  <a:cubicBezTo>
                    <a:pt x="5142291" y="742362"/>
                    <a:pt x="5143108" y="748986"/>
                    <a:pt x="5134291" y="752275"/>
                  </a:cubicBezTo>
                  <a:cubicBezTo>
                    <a:pt x="5125753" y="755471"/>
                    <a:pt x="5122651" y="748986"/>
                    <a:pt x="5121345" y="742338"/>
                  </a:cubicBezTo>
                  <a:cubicBezTo>
                    <a:pt x="5118732" y="729113"/>
                    <a:pt x="5102964" y="731912"/>
                    <a:pt x="5108399" y="744718"/>
                  </a:cubicBezTo>
                  <a:cubicBezTo>
                    <a:pt x="5111245" y="751412"/>
                    <a:pt x="5105110" y="759110"/>
                    <a:pt x="5097553" y="749266"/>
                  </a:cubicBezTo>
                  <a:cubicBezTo>
                    <a:pt x="5093144" y="743551"/>
                    <a:pt x="5089902" y="736973"/>
                    <a:pt x="5081761" y="735131"/>
                  </a:cubicBezTo>
                  <a:cubicBezTo>
                    <a:pt x="5078169" y="734314"/>
                    <a:pt x="5075766" y="733801"/>
                    <a:pt x="5073714" y="737487"/>
                  </a:cubicBezTo>
                  <a:cubicBezTo>
                    <a:pt x="5067043" y="749429"/>
                    <a:pt x="5080921" y="745627"/>
                    <a:pt x="5083697" y="756240"/>
                  </a:cubicBezTo>
                  <a:cubicBezTo>
                    <a:pt x="5089342" y="777793"/>
                    <a:pt x="5102638" y="760672"/>
                    <a:pt x="5132611" y="767320"/>
                  </a:cubicBezTo>
                  <a:cubicBezTo>
                    <a:pt x="5150852" y="771379"/>
                    <a:pt x="5175530" y="755517"/>
                    <a:pt x="5200862" y="766341"/>
                  </a:cubicBezTo>
                  <a:cubicBezTo>
                    <a:pt x="5206671" y="768906"/>
                    <a:pt x="5211709" y="764521"/>
                    <a:pt x="5211405" y="754514"/>
                  </a:cubicBezTo>
                  <a:close/>
                  <a:moveTo>
                    <a:pt x="4419730" y="409434"/>
                  </a:moveTo>
                  <a:cubicBezTo>
                    <a:pt x="4433959" y="401060"/>
                    <a:pt x="4445506" y="390377"/>
                    <a:pt x="4450520" y="374002"/>
                  </a:cubicBezTo>
                  <a:cubicBezTo>
                    <a:pt x="4451383" y="371203"/>
                    <a:pt x="4455535" y="368894"/>
                    <a:pt x="4452223" y="365651"/>
                  </a:cubicBezTo>
                  <a:cubicBezTo>
                    <a:pt x="4449541" y="363039"/>
                    <a:pt x="4445365" y="363925"/>
                    <a:pt x="4443080" y="365675"/>
                  </a:cubicBezTo>
                  <a:cubicBezTo>
                    <a:pt x="4433539" y="373069"/>
                    <a:pt x="4421993" y="369780"/>
                    <a:pt x="4411566" y="372276"/>
                  </a:cubicBezTo>
                  <a:cubicBezTo>
                    <a:pt x="4407764" y="373186"/>
                    <a:pt x="4401536" y="375891"/>
                    <a:pt x="4399974" y="370107"/>
                  </a:cubicBezTo>
                  <a:cubicBezTo>
                    <a:pt x="4398621" y="365068"/>
                    <a:pt x="4403402" y="361826"/>
                    <a:pt x="4408091" y="359517"/>
                  </a:cubicBezTo>
                  <a:cubicBezTo>
                    <a:pt x="4420990" y="353149"/>
                    <a:pt x="4442450" y="358840"/>
                    <a:pt x="4455699" y="353732"/>
                  </a:cubicBezTo>
                  <a:cubicBezTo>
                    <a:pt x="4458241" y="352752"/>
                    <a:pt x="4462043" y="353009"/>
                    <a:pt x="4462113" y="349370"/>
                  </a:cubicBezTo>
                  <a:cubicBezTo>
                    <a:pt x="4462160" y="346361"/>
                    <a:pt x="4459221" y="344798"/>
                    <a:pt x="4456725" y="343305"/>
                  </a:cubicBezTo>
                  <a:cubicBezTo>
                    <a:pt x="4438438" y="332389"/>
                    <a:pt x="4411217" y="353569"/>
                    <a:pt x="4405502" y="357114"/>
                  </a:cubicBezTo>
                  <a:cubicBezTo>
                    <a:pt x="4395915" y="363062"/>
                    <a:pt x="4384672" y="368310"/>
                    <a:pt x="4375995" y="378784"/>
                  </a:cubicBezTo>
                  <a:cubicBezTo>
                    <a:pt x="4397898" y="381863"/>
                    <a:pt x="4401490" y="381490"/>
                    <a:pt x="4402493" y="386038"/>
                  </a:cubicBezTo>
                  <a:cubicBezTo>
                    <a:pt x="4403916" y="392616"/>
                    <a:pt x="4389314" y="402809"/>
                    <a:pt x="4375202" y="395485"/>
                  </a:cubicBezTo>
                  <a:cubicBezTo>
                    <a:pt x="4358384" y="386761"/>
                    <a:pt x="4363026" y="386901"/>
                    <a:pt x="4322789" y="421073"/>
                  </a:cubicBezTo>
                  <a:cubicBezTo>
                    <a:pt x="4327920" y="424642"/>
                    <a:pt x="4332469" y="424642"/>
                    <a:pt x="4336784" y="425039"/>
                  </a:cubicBezTo>
                  <a:cubicBezTo>
                    <a:pt x="4344925" y="425785"/>
                    <a:pt x="4346534" y="430753"/>
                    <a:pt x="4346138" y="437728"/>
                  </a:cubicBezTo>
                  <a:cubicBezTo>
                    <a:pt x="4345975" y="440550"/>
                    <a:pt x="4340376" y="443023"/>
                    <a:pt x="4344971" y="445869"/>
                  </a:cubicBezTo>
                  <a:cubicBezTo>
                    <a:pt x="4355585" y="452400"/>
                    <a:pt x="4359737" y="434229"/>
                    <a:pt x="4377884" y="423639"/>
                  </a:cubicBezTo>
                  <a:cubicBezTo>
                    <a:pt x="4380777" y="421936"/>
                    <a:pt x="4380310" y="419347"/>
                    <a:pt x="4378654" y="417434"/>
                  </a:cubicBezTo>
                  <a:cubicBezTo>
                    <a:pt x="4370630" y="408081"/>
                    <a:pt x="4380217" y="403999"/>
                    <a:pt x="4384765" y="405142"/>
                  </a:cubicBezTo>
                  <a:cubicBezTo>
                    <a:pt x="4396242" y="408011"/>
                    <a:pt x="4402423" y="400407"/>
                    <a:pt x="4410540" y="396185"/>
                  </a:cubicBezTo>
                  <a:cubicBezTo>
                    <a:pt x="4416232" y="393222"/>
                    <a:pt x="4422483" y="391520"/>
                    <a:pt x="4427148" y="386505"/>
                  </a:cubicBezTo>
                  <a:cubicBezTo>
                    <a:pt x="4433516" y="379647"/>
                    <a:pt x="4442566" y="388347"/>
                    <a:pt x="4432560" y="392639"/>
                  </a:cubicBezTo>
                  <a:cubicBezTo>
                    <a:pt x="4425212" y="395765"/>
                    <a:pt x="4422600" y="402599"/>
                    <a:pt x="4419730" y="409434"/>
                  </a:cubicBezTo>
                  <a:close/>
                  <a:moveTo>
                    <a:pt x="4605846" y="437401"/>
                  </a:moveTo>
                  <a:cubicBezTo>
                    <a:pt x="4565913" y="465509"/>
                    <a:pt x="4566379" y="429214"/>
                    <a:pt x="4529571" y="442416"/>
                  </a:cubicBezTo>
                  <a:cubicBezTo>
                    <a:pt x="4523157" y="444726"/>
                    <a:pt x="4511424" y="443956"/>
                    <a:pt x="4513057" y="451840"/>
                  </a:cubicBezTo>
                  <a:cubicBezTo>
                    <a:pt x="4515296" y="462616"/>
                    <a:pt x="4526189" y="455759"/>
                    <a:pt x="4532720" y="454382"/>
                  </a:cubicBezTo>
                  <a:cubicBezTo>
                    <a:pt x="4560618" y="448481"/>
                    <a:pt x="4552874" y="477685"/>
                    <a:pt x="4569948" y="461917"/>
                  </a:cubicBezTo>
                  <a:cubicBezTo>
                    <a:pt x="4576596" y="455782"/>
                    <a:pt x="4584200" y="453519"/>
                    <a:pt x="4592691" y="451957"/>
                  </a:cubicBezTo>
                  <a:cubicBezTo>
                    <a:pt x="4597449" y="451070"/>
                    <a:pt x="4602161" y="447991"/>
                    <a:pt x="4605636" y="453449"/>
                  </a:cubicBezTo>
                  <a:cubicBezTo>
                    <a:pt x="4608692" y="458254"/>
                    <a:pt x="4608879" y="464342"/>
                    <a:pt x="4605310" y="468378"/>
                  </a:cubicBezTo>
                  <a:cubicBezTo>
                    <a:pt x="4598055" y="476612"/>
                    <a:pt x="4595816" y="489441"/>
                    <a:pt x="4583384" y="492940"/>
                  </a:cubicBezTo>
                  <a:cubicBezTo>
                    <a:pt x="4574660" y="495389"/>
                    <a:pt x="4583874" y="509128"/>
                    <a:pt x="4566799" y="511810"/>
                  </a:cubicBezTo>
                  <a:cubicBezTo>
                    <a:pt x="4557306" y="513303"/>
                    <a:pt x="4553783" y="532967"/>
                    <a:pt x="4571021" y="524290"/>
                  </a:cubicBezTo>
                  <a:cubicBezTo>
                    <a:pt x="4578275" y="520627"/>
                    <a:pt x="4589262" y="519694"/>
                    <a:pt x="4586836" y="506632"/>
                  </a:cubicBezTo>
                  <a:cubicBezTo>
                    <a:pt x="4586276" y="503553"/>
                    <a:pt x="4590078" y="502223"/>
                    <a:pt x="4593041" y="502060"/>
                  </a:cubicBezTo>
                  <a:cubicBezTo>
                    <a:pt x="4604867" y="501430"/>
                    <a:pt x="4611095" y="497815"/>
                    <a:pt x="4599945" y="484776"/>
                  </a:cubicBezTo>
                  <a:cubicBezTo>
                    <a:pt x="4611701" y="485266"/>
                    <a:pt x="4619982" y="477778"/>
                    <a:pt x="4630128" y="480950"/>
                  </a:cubicBezTo>
                  <a:cubicBezTo>
                    <a:pt x="4632065" y="481557"/>
                    <a:pt x="4634280" y="480904"/>
                    <a:pt x="4635423" y="478898"/>
                  </a:cubicBezTo>
                  <a:cubicBezTo>
                    <a:pt x="4637873" y="474606"/>
                    <a:pt x="4619492" y="466418"/>
                    <a:pt x="4637010" y="465275"/>
                  </a:cubicBezTo>
                  <a:cubicBezTo>
                    <a:pt x="4645010" y="464739"/>
                    <a:pt x="4650025" y="465975"/>
                    <a:pt x="4650492" y="460704"/>
                  </a:cubicBezTo>
                  <a:cubicBezTo>
                    <a:pt x="4651215" y="452610"/>
                    <a:pt x="4638502" y="453263"/>
                    <a:pt x="4627866" y="451373"/>
                  </a:cubicBezTo>
                  <a:cubicBezTo>
                    <a:pt x="4596866" y="445822"/>
                    <a:pt x="4626210" y="419930"/>
                    <a:pt x="4595327" y="418507"/>
                  </a:cubicBezTo>
                  <a:cubicBezTo>
                    <a:pt x="4588306" y="418181"/>
                    <a:pt x="4581401" y="419184"/>
                    <a:pt x="4574357" y="414892"/>
                  </a:cubicBezTo>
                  <a:cubicBezTo>
                    <a:pt x="4567849" y="410903"/>
                    <a:pt x="4561994" y="418834"/>
                    <a:pt x="4555626" y="420817"/>
                  </a:cubicBezTo>
                  <a:cubicBezTo>
                    <a:pt x="4550308" y="422473"/>
                    <a:pt x="4556046" y="429984"/>
                    <a:pt x="4569738" y="430917"/>
                  </a:cubicBezTo>
                  <a:cubicBezTo>
                    <a:pt x="4580771" y="431663"/>
                    <a:pt x="4591641" y="434695"/>
                    <a:pt x="4605846" y="437401"/>
                  </a:cubicBezTo>
                  <a:close/>
                  <a:moveTo>
                    <a:pt x="791088" y="2632421"/>
                  </a:moveTo>
                  <a:cubicBezTo>
                    <a:pt x="812408" y="2614157"/>
                    <a:pt x="819126" y="2571681"/>
                    <a:pt x="778935" y="2567576"/>
                  </a:cubicBezTo>
                  <a:cubicBezTo>
                    <a:pt x="774060" y="2567086"/>
                    <a:pt x="770258" y="2564777"/>
                    <a:pt x="770678" y="2560532"/>
                  </a:cubicBezTo>
                  <a:cubicBezTo>
                    <a:pt x="772428" y="2542921"/>
                    <a:pt x="755283" y="2539608"/>
                    <a:pt x="747749" y="2529135"/>
                  </a:cubicBezTo>
                  <a:cubicBezTo>
                    <a:pt x="746209" y="2526989"/>
                    <a:pt x="743340" y="2527782"/>
                    <a:pt x="740915" y="2527782"/>
                  </a:cubicBezTo>
                  <a:cubicBezTo>
                    <a:pt x="728529" y="2527782"/>
                    <a:pt x="715816" y="2529322"/>
                    <a:pt x="708375" y="2515280"/>
                  </a:cubicBezTo>
                  <a:cubicBezTo>
                    <a:pt x="703990" y="2506999"/>
                    <a:pt x="686029" y="2512621"/>
                    <a:pt x="693820" y="2533474"/>
                  </a:cubicBezTo>
                  <a:cubicBezTo>
                    <a:pt x="699465" y="2548519"/>
                    <a:pt x="708095" y="2521601"/>
                    <a:pt x="714137" y="2540588"/>
                  </a:cubicBezTo>
                  <a:cubicBezTo>
                    <a:pt x="715186" y="2543877"/>
                    <a:pt x="716283" y="2550082"/>
                    <a:pt x="719711" y="2548752"/>
                  </a:cubicBezTo>
                  <a:cubicBezTo>
                    <a:pt x="731048" y="2544414"/>
                    <a:pt x="731538" y="2551808"/>
                    <a:pt x="733264" y="2559085"/>
                  </a:cubicBezTo>
                  <a:cubicBezTo>
                    <a:pt x="733637" y="2560695"/>
                    <a:pt x="735830" y="2562771"/>
                    <a:pt x="737439" y="2563004"/>
                  </a:cubicBezTo>
                  <a:cubicBezTo>
                    <a:pt x="749965" y="2564870"/>
                    <a:pt x="750361" y="2575693"/>
                    <a:pt x="753207" y="2584394"/>
                  </a:cubicBezTo>
                  <a:cubicBezTo>
                    <a:pt x="754397" y="2588009"/>
                    <a:pt x="752064" y="2593584"/>
                    <a:pt x="756030" y="2595520"/>
                  </a:cubicBezTo>
                  <a:cubicBezTo>
                    <a:pt x="760531" y="2597713"/>
                    <a:pt x="762444" y="2591928"/>
                    <a:pt x="765477" y="2589665"/>
                  </a:cubicBezTo>
                  <a:cubicBezTo>
                    <a:pt x="767809" y="2587939"/>
                    <a:pt x="774364" y="2579472"/>
                    <a:pt x="776976" y="2593911"/>
                  </a:cubicBezTo>
                  <a:cubicBezTo>
                    <a:pt x="777723" y="2598086"/>
                    <a:pt x="775903" y="2603474"/>
                    <a:pt x="781338" y="2605527"/>
                  </a:cubicBezTo>
                  <a:cubicBezTo>
                    <a:pt x="787216" y="2607766"/>
                    <a:pt x="787333" y="2612221"/>
                    <a:pt x="787426" y="2617306"/>
                  </a:cubicBezTo>
                  <a:cubicBezTo>
                    <a:pt x="787519" y="2622018"/>
                    <a:pt x="786120" y="2627150"/>
                    <a:pt x="791088" y="2632421"/>
                  </a:cubicBezTo>
                  <a:close/>
                  <a:moveTo>
                    <a:pt x="5464326" y="1446775"/>
                  </a:moveTo>
                  <a:cubicBezTo>
                    <a:pt x="5446972" y="1426318"/>
                    <a:pt x="5422340" y="1424452"/>
                    <a:pt x="5398431" y="1421467"/>
                  </a:cubicBezTo>
                  <a:cubicBezTo>
                    <a:pt x="5391783" y="1420627"/>
                    <a:pt x="5389847" y="1426808"/>
                    <a:pt x="5391317" y="1432710"/>
                  </a:cubicBezTo>
                  <a:cubicBezTo>
                    <a:pt x="5398291" y="1460444"/>
                    <a:pt x="5383363" y="1474836"/>
                    <a:pt x="5376202" y="1496132"/>
                  </a:cubicBezTo>
                  <a:cubicBezTo>
                    <a:pt x="5374662" y="1500681"/>
                    <a:pt x="5375292" y="1504063"/>
                    <a:pt x="5380190" y="1505859"/>
                  </a:cubicBezTo>
                  <a:cubicBezTo>
                    <a:pt x="5384972" y="1507609"/>
                    <a:pt x="5386815" y="1505019"/>
                    <a:pt x="5389684" y="1501381"/>
                  </a:cubicBezTo>
                  <a:cubicBezTo>
                    <a:pt x="5398804" y="1489788"/>
                    <a:pt x="5403026" y="1474206"/>
                    <a:pt x="5417675" y="1466998"/>
                  </a:cubicBezTo>
                  <a:cubicBezTo>
                    <a:pt x="5420894" y="1465412"/>
                    <a:pt x="5423856" y="1461564"/>
                    <a:pt x="5427052" y="1465529"/>
                  </a:cubicBezTo>
                  <a:cubicBezTo>
                    <a:pt x="5433186" y="1473156"/>
                    <a:pt x="5442633" y="1473693"/>
                    <a:pt x="5450540" y="1477378"/>
                  </a:cubicBezTo>
                  <a:cubicBezTo>
                    <a:pt x="5464186" y="1483700"/>
                    <a:pt x="5481354" y="1466835"/>
                    <a:pt x="5464326" y="1446775"/>
                  </a:cubicBezTo>
                  <a:close/>
                  <a:moveTo>
                    <a:pt x="4403123" y="801819"/>
                  </a:moveTo>
                  <a:cubicBezTo>
                    <a:pt x="4415205" y="791812"/>
                    <a:pt x="4430460" y="775904"/>
                    <a:pt x="4436688" y="785304"/>
                  </a:cubicBezTo>
                  <a:cubicBezTo>
                    <a:pt x="4445715" y="798950"/>
                    <a:pt x="4411100" y="815301"/>
                    <a:pt x="4403659" y="817610"/>
                  </a:cubicBezTo>
                  <a:cubicBezTo>
                    <a:pt x="4387424" y="822649"/>
                    <a:pt x="4386538" y="842779"/>
                    <a:pt x="4389500" y="843689"/>
                  </a:cubicBezTo>
                  <a:cubicBezTo>
                    <a:pt x="4395472" y="845578"/>
                    <a:pt x="4399204" y="834498"/>
                    <a:pt x="4405105" y="831769"/>
                  </a:cubicBezTo>
                  <a:cubicBezTo>
                    <a:pt x="4419730" y="825051"/>
                    <a:pt x="4430904" y="813668"/>
                    <a:pt x="4443896" y="804781"/>
                  </a:cubicBezTo>
                  <a:cubicBezTo>
                    <a:pt x="4450077" y="800559"/>
                    <a:pt x="4454392" y="795754"/>
                    <a:pt x="4453646" y="788033"/>
                  </a:cubicBezTo>
                  <a:cubicBezTo>
                    <a:pt x="4452363" y="774505"/>
                    <a:pt x="4457681" y="764918"/>
                    <a:pt x="4469764" y="758783"/>
                  </a:cubicBezTo>
                  <a:cubicBezTo>
                    <a:pt x="4471910" y="757687"/>
                    <a:pt x="4473613" y="755494"/>
                    <a:pt x="4473053" y="752765"/>
                  </a:cubicBezTo>
                  <a:cubicBezTo>
                    <a:pt x="4471560" y="745441"/>
                    <a:pt x="4455396" y="754514"/>
                    <a:pt x="4453996" y="744228"/>
                  </a:cubicBezTo>
                  <a:cubicBezTo>
                    <a:pt x="4453156" y="738093"/>
                    <a:pt x="4460550" y="736087"/>
                    <a:pt x="4465636" y="733894"/>
                  </a:cubicBezTo>
                  <a:cubicBezTo>
                    <a:pt x="4469298" y="732308"/>
                    <a:pt x="4472610" y="729766"/>
                    <a:pt x="4476995" y="730069"/>
                  </a:cubicBezTo>
                  <a:cubicBezTo>
                    <a:pt x="4488098" y="730815"/>
                    <a:pt x="4494933" y="724191"/>
                    <a:pt x="4500578" y="715864"/>
                  </a:cubicBezTo>
                  <a:cubicBezTo>
                    <a:pt x="4502723" y="712691"/>
                    <a:pt x="4507435" y="709193"/>
                    <a:pt x="4504076" y="705367"/>
                  </a:cubicBezTo>
                  <a:cubicBezTo>
                    <a:pt x="4500507" y="701308"/>
                    <a:pt x="4493300" y="703641"/>
                    <a:pt x="4488238" y="705740"/>
                  </a:cubicBezTo>
                  <a:cubicBezTo>
                    <a:pt x="4471513" y="712691"/>
                    <a:pt x="4457961" y="725661"/>
                    <a:pt x="4439814" y="730209"/>
                  </a:cubicBezTo>
                  <a:cubicBezTo>
                    <a:pt x="4434472" y="731562"/>
                    <a:pt x="4430087" y="737067"/>
                    <a:pt x="4427148" y="742665"/>
                  </a:cubicBezTo>
                  <a:cubicBezTo>
                    <a:pt x="4419147" y="757897"/>
                    <a:pt x="4415439" y="775158"/>
                    <a:pt x="4404662" y="789130"/>
                  </a:cubicBezTo>
                  <a:cubicBezTo>
                    <a:pt x="4402330" y="792185"/>
                    <a:pt x="4399250" y="796547"/>
                    <a:pt x="4403123" y="801819"/>
                  </a:cubicBezTo>
                  <a:close/>
                  <a:moveTo>
                    <a:pt x="3230259" y="525153"/>
                  </a:moveTo>
                  <a:cubicBezTo>
                    <a:pt x="3205580" y="516242"/>
                    <a:pt x="3224311" y="507495"/>
                    <a:pt x="3247636" y="493126"/>
                  </a:cubicBezTo>
                  <a:cubicBezTo>
                    <a:pt x="3252721" y="490001"/>
                    <a:pt x="3262051" y="506935"/>
                    <a:pt x="3263848" y="483423"/>
                  </a:cubicBezTo>
                  <a:cubicBezTo>
                    <a:pt x="3266367" y="450767"/>
                    <a:pt x="3265900" y="477055"/>
                    <a:pt x="3277866" y="407638"/>
                  </a:cubicBezTo>
                  <a:cubicBezTo>
                    <a:pt x="3266437" y="412839"/>
                    <a:pt x="3253631" y="408104"/>
                    <a:pt x="3245071" y="417784"/>
                  </a:cubicBezTo>
                  <a:cubicBezTo>
                    <a:pt x="3231751" y="432829"/>
                    <a:pt x="3207586" y="427744"/>
                    <a:pt x="3206676" y="456388"/>
                  </a:cubicBezTo>
                  <a:cubicBezTo>
                    <a:pt x="3206350" y="466302"/>
                    <a:pt x="3189905" y="470267"/>
                    <a:pt x="3197369" y="476075"/>
                  </a:cubicBezTo>
                  <a:cubicBezTo>
                    <a:pt x="3201312" y="479154"/>
                    <a:pt x="3202361" y="473673"/>
                    <a:pt x="3204087" y="471527"/>
                  </a:cubicBezTo>
                  <a:cubicBezTo>
                    <a:pt x="3217476" y="454872"/>
                    <a:pt x="3232591" y="440107"/>
                    <a:pt x="3250762" y="428701"/>
                  </a:cubicBezTo>
                  <a:cubicBezTo>
                    <a:pt x="3263661" y="420607"/>
                    <a:pt x="3269166" y="431453"/>
                    <a:pt x="3268023" y="440224"/>
                  </a:cubicBezTo>
                  <a:cubicBezTo>
                    <a:pt x="3267346" y="445309"/>
                    <a:pt x="3263521" y="448224"/>
                    <a:pt x="3259019" y="448878"/>
                  </a:cubicBezTo>
                  <a:cubicBezTo>
                    <a:pt x="3233968" y="452563"/>
                    <a:pt x="3219669" y="471853"/>
                    <a:pt x="3202711" y="487225"/>
                  </a:cubicBezTo>
                  <a:cubicBezTo>
                    <a:pt x="3195340" y="493896"/>
                    <a:pt x="3204484" y="503366"/>
                    <a:pt x="3211668" y="496789"/>
                  </a:cubicBezTo>
                  <a:cubicBezTo>
                    <a:pt x="3219972" y="489184"/>
                    <a:pt x="3220625" y="475772"/>
                    <a:pt x="3243904" y="465252"/>
                  </a:cubicBezTo>
                  <a:cubicBezTo>
                    <a:pt x="3249269" y="462826"/>
                    <a:pt x="3255287" y="457998"/>
                    <a:pt x="3259393" y="466279"/>
                  </a:cubicBezTo>
                  <a:cubicBezTo>
                    <a:pt x="3263125" y="473789"/>
                    <a:pt x="3257293" y="477078"/>
                    <a:pt x="3251672" y="480064"/>
                  </a:cubicBezTo>
                  <a:cubicBezTo>
                    <a:pt x="3231775" y="490654"/>
                    <a:pt x="3213324" y="502993"/>
                    <a:pt x="3201171" y="522727"/>
                  </a:cubicBezTo>
                  <a:cubicBezTo>
                    <a:pt x="3214560" y="530448"/>
                    <a:pt x="3214654" y="531264"/>
                    <a:pt x="3202897" y="542973"/>
                  </a:cubicBezTo>
                  <a:cubicBezTo>
                    <a:pt x="3201475" y="544396"/>
                    <a:pt x="3199725" y="545586"/>
                    <a:pt x="3198536" y="547195"/>
                  </a:cubicBezTo>
                  <a:cubicBezTo>
                    <a:pt x="3196996" y="549318"/>
                    <a:pt x="3193637" y="551394"/>
                    <a:pt x="3195783" y="554333"/>
                  </a:cubicBezTo>
                  <a:cubicBezTo>
                    <a:pt x="3197789" y="557062"/>
                    <a:pt x="3201218" y="557809"/>
                    <a:pt x="3204577" y="556269"/>
                  </a:cubicBezTo>
                  <a:cubicBezTo>
                    <a:pt x="3207866" y="554753"/>
                    <a:pt x="3211202" y="553377"/>
                    <a:pt x="3213371" y="550088"/>
                  </a:cubicBezTo>
                  <a:cubicBezTo>
                    <a:pt x="3218922" y="541714"/>
                    <a:pt x="3224591" y="533503"/>
                    <a:pt x="3230259" y="525153"/>
                  </a:cubicBezTo>
                  <a:close/>
                  <a:moveTo>
                    <a:pt x="2304554" y="161225"/>
                  </a:moveTo>
                  <a:cubicBezTo>
                    <a:pt x="2296227" y="168222"/>
                    <a:pt x="2277170" y="164024"/>
                    <a:pt x="2272388" y="167453"/>
                  </a:cubicBezTo>
                  <a:cubicBezTo>
                    <a:pt x="2259932" y="176363"/>
                    <a:pt x="2244770" y="191338"/>
                    <a:pt x="2247453" y="195234"/>
                  </a:cubicBezTo>
                  <a:cubicBezTo>
                    <a:pt x="2250042" y="199012"/>
                    <a:pt x="2253611" y="194884"/>
                    <a:pt x="2267816" y="188516"/>
                  </a:cubicBezTo>
                  <a:cubicBezTo>
                    <a:pt x="2280319" y="182918"/>
                    <a:pt x="2292122" y="176386"/>
                    <a:pt x="2307190" y="182381"/>
                  </a:cubicBezTo>
                  <a:cubicBezTo>
                    <a:pt x="2316940" y="186277"/>
                    <a:pt x="2327787" y="185647"/>
                    <a:pt x="2335904" y="175803"/>
                  </a:cubicBezTo>
                  <a:cubicBezTo>
                    <a:pt x="2338540" y="172584"/>
                    <a:pt x="2343485" y="171348"/>
                    <a:pt x="2347170" y="168899"/>
                  </a:cubicBezTo>
                  <a:cubicBezTo>
                    <a:pt x="2361002" y="159732"/>
                    <a:pt x="2372875" y="147859"/>
                    <a:pt x="2390253" y="141071"/>
                  </a:cubicBezTo>
                  <a:cubicBezTo>
                    <a:pt x="2384398" y="138645"/>
                    <a:pt x="2380129" y="138132"/>
                    <a:pt x="2377914" y="135730"/>
                  </a:cubicBezTo>
                  <a:cubicBezTo>
                    <a:pt x="2361772" y="118095"/>
                    <a:pt x="2351136" y="141841"/>
                    <a:pt x="2319646" y="138669"/>
                  </a:cubicBezTo>
                  <a:cubicBezTo>
                    <a:pt x="2301872" y="136873"/>
                    <a:pt x="2290769" y="148279"/>
                    <a:pt x="2277193" y="159382"/>
                  </a:cubicBezTo>
                  <a:cubicBezTo>
                    <a:pt x="2287363" y="160455"/>
                    <a:pt x="2295294" y="158286"/>
                    <a:pt x="2304554" y="161225"/>
                  </a:cubicBezTo>
                  <a:close/>
                  <a:moveTo>
                    <a:pt x="2082540" y="222828"/>
                  </a:moveTo>
                  <a:cubicBezTo>
                    <a:pt x="2124550" y="219772"/>
                    <a:pt x="2138079" y="199432"/>
                    <a:pt x="2164856" y="207666"/>
                  </a:cubicBezTo>
                  <a:cubicBezTo>
                    <a:pt x="2171924" y="209836"/>
                    <a:pt x="2185220" y="197706"/>
                    <a:pt x="2183634" y="191455"/>
                  </a:cubicBezTo>
                  <a:cubicBezTo>
                    <a:pt x="2181464" y="182871"/>
                    <a:pt x="2186526" y="179279"/>
                    <a:pt x="2191774" y="175873"/>
                  </a:cubicBezTo>
                  <a:cubicBezTo>
                    <a:pt x="2197792" y="171978"/>
                    <a:pt x="2204463" y="168992"/>
                    <a:pt x="2211065" y="166146"/>
                  </a:cubicBezTo>
                  <a:cubicBezTo>
                    <a:pt x="2213514" y="165097"/>
                    <a:pt x="2217386" y="165913"/>
                    <a:pt x="2217456" y="162158"/>
                  </a:cubicBezTo>
                  <a:cubicBezTo>
                    <a:pt x="2217526" y="158752"/>
                    <a:pt x="2214960" y="155323"/>
                    <a:pt x="2211764" y="155137"/>
                  </a:cubicBezTo>
                  <a:cubicBezTo>
                    <a:pt x="2203600" y="154670"/>
                    <a:pt x="2195833" y="150308"/>
                    <a:pt x="2187063" y="154554"/>
                  </a:cubicBezTo>
                  <a:cubicBezTo>
                    <a:pt x="2158652" y="168292"/>
                    <a:pt x="2129401" y="147649"/>
                    <a:pt x="2108991" y="191222"/>
                  </a:cubicBezTo>
                  <a:cubicBezTo>
                    <a:pt x="2103276" y="203514"/>
                    <a:pt x="2087112" y="207480"/>
                    <a:pt x="2082540" y="222828"/>
                  </a:cubicBezTo>
                  <a:close/>
                  <a:moveTo>
                    <a:pt x="204540" y="1528135"/>
                  </a:moveTo>
                  <a:cubicBezTo>
                    <a:pt x="229358" y="1525826"/>
                    <a:pt x="194813" y="1501637"/>
                    <a:pt x="219398" y="1501637"/>
                  </a:cubicBezTo>
                  <a:cubicBezTo>
                    <a:pt x="231691" y="1501637"/>
                    <a:pt x="213613" y="1470101"/>
                    <a:pt x="197892" y="1464129"/>
                  </a:cubicBezTo>
                  <a:cubicBezTo>
                    <a:pt x="180607" y="1457552"/>
                    <a:pt x="161970" y="1455172"/>
                    <a:pt x="145409" y="1446355"/>
                  </a:cubicBezTo>
                  <a:cubicBezTo>
                    <a:pt x="141047" y="1444046"/>
                    <a:pt x="133816" y="1440874"/>
                    <a:pt x="130830" y="1445329"/>
                  </a:cubicBezTo>
                  <a:cubicBezTo>
                    <a:pt x="127098" y="1450950"/>
                    <a:pt x="136662" y="1449971"/>
                    <a:pt x="138318" y="1453866"/>
                  </a:cubicBezTo>
                  <a:cubicBezTo>
                    <a:pt x="138948" y="1455312"/>
                    <a:pt x="140044" y="1456619"/>
                    <a:pt x="141117" y="1457831"/>
                  </a:cubicBezTo>
                  <a:cubicBezTo>
                    <a:pt x="147018" y="1464363"/>
                    <a:pt x="153270" y="1468981"/>
                    <a:pt x="163206" y="1467092"/>
                  </a:cubicBezTo>
                  <a:cubicBezTo>
                    <a:pt x="172840" y="1465272"/>
                    <a:pt x="181051" y="1471524"/>
                    <a:pt x="189355" y="1475162"/>
                  </a:cubicBezTo>
                  <a:cubicBezTo>
                    <a:pt x="195629" y="1477892"/>
                    <a:pt x="193110" y="1515283"/>
                    <a:pt x="186695" y="1517872"/>
                  </a:cubicBezTo>
                  <a:cubicBezTo>
                    <a:pt x="177528" y="1521581"/>
                    <a:pt x="166822" y="1524450"/>
                    <a:pt x="159754" y="1515516"/>
                  </a:cubicBezTo>
                  <a:cubicBezTo>
                    <a:pt x="149024" y="1501964"/>
                    <a:pt x="130410" y="1510968"/>
                    <a:pt x="122970" y="1507865"/>
                  </a:cubicBezTo>
                  <a:cubicBezTo>
                    <a:pt x="118888" y="1506162"/>
                    <a:pt x="115272" y="1507818"/>
                    <a:pt x="113523" y="1511131"/>
                  </a:cubicBezTo>
                  <a:cubicBezTo>
                    <a:pt x="110770" y="1516309"/>
                    <a:pt x="116485" y="1516822"/>
                    <a:pt x="119028" y="1518642"/>
                  </a:cubicBezTo>
                  <a:cubicBezTo>
                    <a:pt x="139647" y="1533384"/>
                    <a:pt x="162437" y="1532054"/>
                    <a:pt x="204540" y="1528135"/>
                  </a:cubicBezTo>
                  <a:close/>
                  <a:moveTo>
                    <a:pt x="4993869" y="341742"/>
                  </a:moveTo>
                  <a:cubicBezTo>
                    <a:pt x="4998721" y="362992"/>
                    <a:pt x="5010408" y="354105"/>
                    <a:pt x="5015260" y="369080"/>
                  </a:cubicBezTo>
                  <a:cubicBezTo>
                    <a:pt x="5019785" y="383006"/>
                    <a:pt x="5034293" y="389560"/>
                    <a:pt x="5038888" y="403509"/>
                  </a:cubicBezTo>
                  <a:cubicBezTo>
                    <a:pt x="5040638" y="408827"/>
                    <a:pt x="5046096" y="413073"/>
                    <a:pt x="5052651" y="414402"/>
                  </a:cubicBezTo>
                  <a:cubicBezTo>
                    <a:pt x="5055216" y="414915"/>
                    <a:pt x="5057455" y="415452"/>
                    <a:pt x="5059112" y="413003"/>
                  </a:cubicBezTo>
                  <a:cubicBezTo>
                    <a:pt x="5069935" y="396954"/>
                    <a:pt x="5086193" y="402669"/>
                    <a:pt x="5100958" y="402623"/>
                  </a:cubicBezTo>
                  <a:cubicBezTo>
                    <a:pt x="5104177" y="402623"/>
                    <a:pt x="5107699" y="407824"/>
                    <a:pt x="5110498" y="403042"/>
                  </a:cubicBezTo>
                  <a:cubicBezTo>
                    <a:pt x="5113274" y="398331"/>
                    <a:pt x="5110032" y="394738"/>
                    <a:pt x="5106393" y="391660"/>
                  </a:cubicBezTo>
                  <a:cubicBezTo>
                    <a:pt x="5101518" y="387531"/>
                    <a:pt x="5097389" y="382516"/>
                    <a:pt x="5090392" y="381373"/>
                  </a:cubicBezTo>
                  <a:cubicBezTo>
                    <a:pt x="5087033" y="380836"/>
                    <a:pt x="5084303" y="379344"/>
                    <a:pt x="5082344" y="383542"/>
                  </a:cubicBezTo>
                  <a:cubicBezTo>
                    <a:pt x="5079335" y="389980"/>
                    <a:pt x="5075043" y="389024"/>
                    <a:pt x="5070891" y="384825"/>
                  </a:cubicBezTo>
                  <a:cubicBezTo>
                    <a:pt x="5067975" y="381886"/>
                    <a:pt x="5061001" y="380207"/>
                    <a:pt x="5063450" y="375378"/>
                  </a:cubicBezTo>
                  <a:cubicBezTo>
                    <a:pt x="5066366" y="369640"/>
                    <a:pt x="5076933" y="379437"/>
                    <a:pt x="5081318" y="375052"/>
                  </a:cubicBezTo>
                  <a:cubicBezTo>
                    <a:pt x="5077633" y="369897"/>
                    <a:pt x="5073877" y="364672"/>
                    <a:pt x="5070168" y="359447"/>
                  </a:cubicBezTo>
                  <a:cubicBezTo>
                    <a:pt x="5060348" y="345591"/>
                    <a:pt x="5060185" y="384335"/>
                    <a:pt x="5041711" y="361966"/>
                  </a:cubicBezTo>
                  <a:cubicBezTo>
                    <a:pt x="5017102" y="332156"/>
                    <a:pt x="5014723" y="330779"/>
                    <a:pt x="5006419" y="334978"/>
                  </a:cubicBezTo>
                  <a:cubicBezTo>
                    <a:pt x="5009125" y="341369"/>
                    <a:pt x="5013417" y="345988"/>
                    <a:pt x="5018991" y="349557"/>
                  </a:cubicBezTo>
                  <a:cubicBezTo>
                    <a:pt x="5022864" y="352052"/>
                    <a:pt x="5021324" y="356834"/>
                    <a:pt x="5016006" y="354898"/>
                  </a:cubicBezTo>
                  <a:cubicBezTo>
                    <a:pt x="5008541" y="352192"/>
                    <a:pt x="5001194" y="349230"/>
                    <a:pt x="4993869" y="341742"/>
                  </a:cubicBezTo>
                  <a:close/>
                  <a:moveTo>
                    <a:pt x="3454209" y="1593820"/>
                  </a:moveTo>
                  <a:cubicBezTo>
                    <a:pt x="3453952" y="1580898"/>
                    <a:pt x="3456261" y="1570541"/>
                    <a:pt x="3462419" y="1564640"/>
                  </a:cubicBezTo>
                  <a:cubicBezTo>
                    <a:pt x="3477628" y="1550061"/>
                    <a:pt x="3483786" y="1530678"/>
                    <a:pt x="3493699" y="1513300"/>
                  </a:cubicBezTo>
                  <a:cubicBezTo>
                    <a:pt x="3497175" y="1507235"/>
                    <a:pt x="3505315" y="1501964"/>
                    <a:pt x="3498761" y="1493053"/>
                  </a:cubicBezTo>
                  <a:cubicBezTo>
                    <a:pt x="3497455" y="1491281"/>
                    <a:pt x="3499554" y="1489904"/>
                    <a:pt x="3501187" y="1490231"/>
                  </a:cubicBezTo>
                  <a:cubicBezTo>
                    <a:pt x="3517165" y="1493403"/>
                    <a:pt x="3502703" y="1476189"/>
                    <a:pt x="3516419" y="1474276"/>
                  </a:cubicBezTo>
                  <a:cubicBezTo>
                    <a:pt x="3519778" y="1473810"/>
                    <a:pt x="3523533" y="1472877"/>
                    <a:pt x="3524699" y="1469891"/>
                  </a:cubicBezTo>
                  <a:cubicBezTo>
                    <a:pt x="3529598" y="1457552"/>
                    <a:pt x="3539884" y="1449014"/>
                    <a:pt x="3546439" y="1437911"/>
                  </a:cubicBezTo>
                  <a:cubicBezTo>
                    <a:pt x="3547535" y="1436045"/>
                    <a:pt x="3550194" y="1434389"/>
                    <a:pt x="3547955" y="1431637"/>
                  </a:cubicBezTo>
                  <a:cubicBezTo>
                    <a:pt x="3542567" y="1425012"/>
                    <a:pt x="3527405" y="1424896"/>
                    <a:pt x="3522623" y="1432243"/>
                  </a:cubicBezTo>
                  <a:cubicBezTo>
                    <a:pt x="3508138" y="1454403"/>
                    <a:pt x="3493933" y="1476725"/>
                    <a:pt x="3480170" y="1499328"/>
                  </a:cubicBezTo>
                  <a:cubicBezTo>
                    <a:pt x="3474619" y="1508425"/>
                    <a:pt x="3463679" y="1512857"/>
                    <a:pt x="3462093" y="1525756"/>
                  </a:cubicBezTo>
                  <a:cubicBezTo>
                    <a:pt x="3459387" y="1547309"/>
                    <a:pt x="3447025" y="1567462"/>
                    <a:pt x="3454209" y="1593820"/>
                  </a:cubicBezTo>
                  <a:close/>
                  <a:moveTo>
                    <a:pt x="3191631" y="308060"/>
                  </a:moveTo>
                  <a:cubicBezTo>
                    <a:pt x="3200588" y="309576"/>
                    <a:pt x="3197789" y="299663"/>
                    <a:pt x="3201032" y="295698"/>
                  </a:cubicBezTo>
                  <a:cubicBezTo>
                    <a:pt x="3202618" y="293761"/>
                    <a:pt x="3201661" y="290426"/>
                    <a:pt x="3198372" y="290519"/>
                  </a:cubicBezTo>
                  <a:cubicBezTo>
                    <a:pt x="3187643" y="290776"/>
                    <a:pt x="3176120" y="285318"/>
                    <a:pt x="3166673" y="295418"/>
                  </a:cubicBezTo>
                  <a:cubicBezTo>
                    <a:pt x="3155686" y="307150"/>
                    <a:pt x="3146006" y="288443"/>
                    <a:pt x="3161425" y="284198"/>
                  </a:cubicBezTo>
                  <a:cubicBezTo>
                    <a:pt x="3175023" y="280466"/>
                    <a:pt x="3187409" y="270063"/>
                    <a:pt x="3203084" y="276524"/>
                  </a:cubicBezTo>
                  <a:cubicBezTo>
                    <a:pt x="3207819" y="278483"/>
                    <a:pt x="3209126" y="273771"/>
                    <a:pt x="3210222" y="270342"/>
                  </a:cubicBezTo>
                  <a:cubicBezTo>
                    <a:pt x="3210992" y="267917"/>
                    <a:pt x="3214071" y="263508"/>
                    <a:pt x="3210758" y="263135"/>
                  </a:cubicBezTo>
                  <a:cubicBezTo>
                    <a:pt x="3201708" y="262132"/>
                    <a:pt x="3193684" y="253548"/>
                    <a:pt x="3183211" y="260896"/>
                  </a:cubicBezTo>
                  <a:cubicBezTo>
                    <a:pt x="3145423" y="287324"/>
                    <a:pt x="3135346" y="266634"/>
                    <a:pt x="3125783" y="290682"/>
                  </a:cubicBezTo>
                  <a:cubicBezTo>
                    <a:pt x="3110154" y="329986"/>
                    <a:pt x="3110761" y="332459"/>
                    <a:pt x="3114983" y="335911"/>
                  </a:cubicBezTo>
                  <a:cubicBezTo>
                    <a:pt x="3122191" y="341812"/>
                    <a:pt x="3132687" y="332739"/>
                    <a:pt x="3135720" y="328750"/>
                  </a:cubicBezTo>
                  <a:cubicBezTo>
                    <a:pt x="3149645" y="310439"/>
                    <a:pt x="3169402" y="307197"/>
                    <a:pt x="3191631" y="308060"/>
                  </a:cubicBezTo>
                  <a:close/>
                  <a:moveTo>
                    <a:pt x="120637" y="2689733"/>
                  </a:moveTo>
                  <a:cubicBezTo>
                    <a:pt x="125255" y="2686770"/>
                    <a:pt x="122456" y="2669206"/>
                    <a:pt x="133559" y="2660902"/>
                  </a:cubicBezTo>
                  <a:cubicBezTo>
                    <a:pt x="139274" y="2656610"/>
                    <a:pt x="140977" y="2652458"/>
                    <a:pt x="140184" y="2645577"/>
                  </a:cubicBezTo>
                  <a:cubicBezTo>
                    <a:pt x="139368" y="2638533"/>
                    <a:pt x="142726" y="2631232"/>
                    <a:pt x="150447" y="2632655"/>
                  </a:cubicBezTo>
                  <a:cubicBezTo>
                    <a:pt x="157025" y="2633868"/>
                    <a:pt x="157538" y="2630905"/>
                    <a:pt x="158098" y="2627150"/>
                  </a:cubicBezTo>
                  <a:cubicBezTo>
                    <a:pt x="160641" y="2609539"/>
                    <a:pt x="167592" y="2593071"/>
                    <a:pt x="170414" y="2575390"/>
                  </a:cubicBezTo>
                  <a:cubicBezTo>
                    <a:pt x="172373" y="2563051"/>
                    <a:pt x="164769" y="2562188"/>
                    <a:pt x="158495" y="2558736"/>
                  </a:cubicBezTo>
                  <a:cubicBezTo>
                    <a:pt x="151427" y="2554840"/>
                    <a:pt x="147228" y="2559855"/>
                    <a:pt x="143636" y="2565103"/>
                  </a:cubicBezTo>
                  <a:cubicBezTo>
                    <a:pt x="134096" y="2579122"/>
                    <a:pt x="123693" y="2591998"/>
                    <a:pt x="106502" y="2597316"/>
                  </a:cubicBezTo>
                  <a:cubicBezTo>
                    <a:pt x="103842" y="2598133"/>
                    <a:pt x="100507" y="2599929"/>
                    <a:pt x="101510" y="2604407"/>
                  </a:cubicBezTo>
                  <a:cubicBezTo>
                    <a:pt x="107155" y="2604944"/>
                    <a:pt x="113663" y="2598902"/>
                    <a:pt x="118281" y="2605900"/>
                  </a:cubicBezTo>
                  <a:cubicBezTo>
                    <a:pt x="124556" y="2615440"/>
                    <a:pt x="109674" y="2629739"/>
                    <a:pt x="111493" y="2636200"/>
                  </a:cubicBezTo>
                  <a:cubicBezTo>
                    <a:pt x="116835" y="2633611"/>
                    <a:pt x="121920" y="2631232"/>
                    <a:pt x="125325" y="2626310"/>
                  </a:cubicBezTo>
                  <a:cubicBezTo>
                    <a:pt x="126632" y="2624421"/>
                    <a:pt x="128381" y="2621901"/>
                    <a:pt x="131134" y="2623208"/>
                  </a:cubicBezTo>
                  <a:cubicBezTo>
                    <a:pt x="133699" y="2624444"/>
                    <a:pt x="133000" y="2627337"/>
                    <a:pt x="133023" y="2629739"/>
                  </a:cubicBezTo>
                  <a:cubicBezTo>
                    <a:pt x="133210" y="2646557"/>
                    <a:pt x="127355" y="2659736"/>
                    <a:pt x="110677" y="2666081"/>
                  </a:cubicBezTo>
                  <a:cubicBezTo>
                    <a:pt x="107318" y="2667363"/>
                    <a:pt x="104309" y="2668506"/>
                    <a:pt x="105405" y="2672658"/>
                  </a:cubicBezTo>
                  <a:cubicBezTo>
                    <a:pt x="107108" y="2679096"/>
                    <a:pt x="118818" y="2667317"/>
                    <a:pt x="118444" y="2680333"/>
                  </a:cubicBezTo>
                  <a:cubicBezTo>
                    <a:pt x="118328" y="2683598"/>
                    <a:pt x="115692" y="2687423"/>
                    <a:pt x="120637" y="2689733"/>
                  </a:cubicBezTo>
                  <a:close/>
                  <a:moveTo>
                    <a:pt x="1885484" y="649899"/>
                  </a:moveTo>
                  <a:cubicBezTo>
                    <a:pt x="1912542" y="622864"/>
                    <a:pt x="1956721" y="590465"/>
                    <a:pt x="1959217" y="591631"/>
                  </a:cubicBezTo>
                  <a:cubicBezTo>
                    <a:pt x="1980956" y="601848"/>
                    <a:pt x="1977528" y="565949"/>
                    <a:pt x="1985995" y="548035"/>
                  </a:cubicBezTo>
                  <a:cubicBezTo>
                    <a:pt x="1988864" y="541947"/>
                    <a:pt x="1976408" y="545213"/>
                    <a:pt x="1979160" y="537025"/>
                  </a:cubicBezTo>
                  <a:cubicBezTo>
                    <a:pt x="1981983" y="528651"/>
                    <a:pt x="1990287" y="537072"/>
                    <a:pt x="1992199" y="531357"/>
                  </a:cubicBezTo>
                  <a:cubicBezTo>
                    <a:pt x="1996561" y="518365"/>
                    <a:pt x="2005985" y="518551"/>
                    <a:pt x="2002509" y="513560"/>
                  </a:cubicBezTo>
                  <a:cubicBezTo>
                    <a:pt x="1998241" y="507402"/>
                    <a:pt x="1990940" y="514796"/>
                    <a:pt x="1986298" y="520697"/>
                  </a:cubicBezTo>
                  <a:cubicBezTo>
                    <a:pt x="1979837" y="528908"/>
                    <a:pt x="1970017" y="531404"/>
                    <a:pt x="1962389" y="527322"/>
                  </a:cubicBezTo>
                  <a:cubicBezTo>
                    <a:pt x="1949980" y="520627"/>
                    <a:pt x="1948534" y="529678"/>
                    <a:pt x="1945711" y="536372"/>
                  </a:cubicBezTo>
                  <a:cubicBezTo>
                    <a:pt x="1940346" y="549131"/>
                    <a:pt x="1934958" y="561634"/>
                    <a:pt x="1924578" y="571361"/>
                  </a:cubicBezTo>
                  <a:cubicBezTo>
                    <a:pt x="1920590" y="575093"/>
                    <a:pt x="1917067" y="581064"/>
                    <a:pt x="1921919" y="585123"/>
                  </a:cubicBezTo>
                  <a:cubicBezTo>
                    <a:pt x="1925931" y="588459"/>
                    <a:pt x="1928030" y="583700"/>
                    <a:pt x="1936918" y="573880"/>
                  </a:cubicBezTo>
                  <a:cubicBezTo>
                    <a:pt x="1955088" y="553750"/>
                    <a:pt x="1976548" y="562031"/>
                    <a:pt x="1977574" y="566299"/>
                  </a:cubicBezTo>
                  <a:cubicBezTo>
                    <a:pt x="1978274" y="569238"/>
                    <a:pt x="1977411" y="572177"/>
                    <a:pt x="1974775" y="573810"/>
                  </a:cubicBezTo>
                  <a:cubicBezTo>
                    <a:pt x="1968967" y="577402"/>
                    <a:pt x="1963345" y="582557"/>
                    <a:pt x="1957001" y="583770"/>
                  </a:cubicBezTo>
                  <a:cubicBezTo>
                    <a:pt x="1939950" y="587036"/>
                    <a:pt x="1929267" y="601124"/>
                    <a:pt x="1913662" y="607702"/>
                  </a:cubicBezTo>
                  <a:cubicBezTo>
                    <a:pt x="1899410" y="613697"/>
                    <a:pt x="1895608" y="635693"/>
                    <a:pt x="1885484" y="649899"/>
                  </a:cubicBezTo>
                  <a:close/>
                  <a:moveTo>
                    <a:pt x="4627609" y="3170779"/>
                  </a:moveTo>
                  <a:cubicBezTo>
                    <a:pt x="4637733" y="3175841"/>
                    <a:pt x="4648089" y="3152888"/>
                    <a:pt x="4651355" y="3167420"/>
                  </a:cubicBezTo>
                  <a:cubicBezTo>
                    <a:pt x="4654714" y="3182442"/>
                    <a:pt x="4668639" y="3177427"/>
                    <a:pt x="4668173" y="3164224"/>
                  </a:cubicBezTo>
                  <a:cubicBezTo>
                    <a:pt x="4665840" y="3100289"/>
                    <a:pt x="4636263" y="3096160"/>
                    <a:pt x="4647040" y="3079529"/>
                  </a:cubicBezTo>
                  <a:cubicBezTo>
                    <a:pt x="4656627" y="3064740"/>
                    <a:pt x="4670879" y="3079365"/>
                    <a:pt x="4672674" y="3069662"/>
                  </a:cubicBezTo>
                  <a:cubicBezTo>
                    <a:pt x="4675427" y="3054850"/>
                    <a:pt x="4664814" y="3062478"/>
                    <a:pt x="4661875" y="3062898"/>
                  </a:cubicBezTo>
                  <a:cubicBezTo>
                    <a:pt x="4655740" y="3063784"/>
                    <a:pt x="4651541" y="3072368"/>
                    <a:pt x="4644217" y="3067796"/>
                  </a:cubicBezTo>
                  <a:cubicBezTo>
                    <a:pt x="4638596" y="3064297"/>
                    <a:pt x="4635913" y="3068193"/>
                    <a:pt x="4631691" y="3070712"/>
                  </a:cubicBezTo>
                  <a:cubicBezTo>
                    <a:pt x="4618956" y="3078293"/>
                    <a:pt x="4617509" y="3095180"/>
                    <a:pt x="4604470" y="3102365"/>
                  </a:cubicBezTo>
                  <a:cubicBezTo>
                    <a:pt x="4601181" y="3104184"/>
                    <a:pt x="4597659" y="3107333"/>
                    <a:pt x="4599315" y="3112278"/>
                  </a:cubicBezTo>
                  <a:cubicBezTo>
                    <a:pt x="4601181" y="3117946"/>
                    <a:pt x="4609812" y="3119392"/>
                    <a:pt x="4614127" y="3110412"/>
                  </a:cubicBezTo>
                  <a:cubicBezTo>
                    <a:pt x="4616203" y="3106120"/>
                    <a:pt x="4628286" y="3090492"/>
                    <a:pt x="4632204" y="3092754"/>
                  </a:cubicBezTo>
                  <a:cubicBezTo>
                    <a:pt x="4638223" y="3096183"/>
                    <a:pt x="4625067" y="3114331"/>
                    <a:pt x="4620472" y="3119789"/>
                  </a:cubicBezTo>
                  <a:cubicBezTo>
                    <a:pt x="4616320" y="3124734"/>
                    <a:pt x="4618442" y="3128326"/>
                    <a:pt x="4622128" y="3131102"/>
                  </a:cubicBezTo>
                  <a:cubicBezTo>
                    <a:pt x="4626746" y="3134578"/>
                    <a:pt x="4628216" y="3129423"/>
                    <a:pt x="4630315" y="3126880"/>
                  </a:cubicBezTo>
                  <a:cubicBezTo>
                    <a:pt x="4632251" y="3124547"/>
                    <a:pt x="4633837" y="3114447"/>
                    <a:pt x="4640368" y="3116897"/>
                  </a:cubicBezTo>
                  <a:cubicBezTo>
                    <a:pt x="4648929" y="3120115"/>
                    <a:pt x="4635353" y="3130496"/>
                    <a:pt x="4638946" y="3140199"/>
                  </a:cubicBezTo>
                  <a:cubicBezTo>
                    <a:pt x="4640159" y="3140199"/>
                    <a:pt x="4641558" y="3140642"/>
                    <a:pt x="4642328" y="3140129"/>
                  </a:cubicBezTo>
                  <a:cubicBezTo>
                    <a:pt x="4654970" y="3131988"/>
                    <a:pt x="4661875" y="3154264"/>
                    <a:pt x="4645174" y="3154498"/>
                  </a:cubicBezTo>
                  <a:cubicBezTo>
                    <a:pt x="4635307" y="3154708"/>
                    <a:pt x="4632088" y="3163641"/>
                    <a:pt x="4627609" y="3170779"/>
                  </a:cubicBezTo>
                  <a:close/>
                  <a:moveTo>
                    <a:pt x="4329856" y="730396"/>
                  </a:moveTo>
                  <a:cubicBezTo>
                    <a:pt x="4318940" y="754491"/>
                    <a:pt x="4305528" y="727013"/>
                    <a:pt x="4300139" y="760509"/>
                  </a:cubicBezTo>
                  <a:cubicBezTo>
                    <a:pt x="4298950" y="767927"/>
                    <a:pt x="4301982" y="769746"/>
                    <a:pt x="4309213" y="767623"/>
                  </a:cubicBezTo>
                  <a:cubicBezTo>
                    <a:pt x="4316491" y="765501"/>
                    <a:pt x="4320433" y="758083"/>
                    <a:pt x="4327874" y="756870"/>
                  </a:cubicBezTo>
                  <a:cubicBezTo>
                    <a:pt x="4331489" y="756287"/>
                    <a:pt x="4336014" y="751972"/>
                    <a:pt x="4338674" y="756544"/>
                  </a:cubicBezTo>
                  <a:cubicBezTo>
                    <a:pt x="4340750" y="760136"/>
                    <a:pt x="4337391" y="764195"/>
                    <a:pt x="4334685" y="767250"/>
                  </a:cubicBezTo>
                  <a:cubicBezTo>
                    <a:pt x="4328527" y="774178"/>
                    <a:pt x="4317214" y="769396"/>
                    <a:pt x="4311313" y="792302"/>
                  </a:cubicBezTo>
                  <a:cubicBezTo>
                    <a:pt x="4310613" y="795008"/>
                    <a:pt x="4305551" y="797597"/>
                    <a:pt x="4309796" y="800513"/>
                  </a:cubicBezTo>
                  <a:cubicBezTo>
                    <a:pt x="4313575" y="803125"/>
                    <a:pt x="4317680" y="801446"/>
                    <a:pt x="4320713" y="798273"/>
                  </a:cubicBezTo>
                  <a:cubicBezTo>
                    <a:pt x="4325448" y="793352"/>
                    <a:pt x="4328970" y="786517"/>
                    <a:pt x="4335898" y="784768"/>
                  </a:cubicBezTo>
                  <a:cubicBezTo>
                    <a:pt x="4349194" y="781432"/>
                    <a:pt x="4355911" y="771659"/>
                    <a:pt x="4363516" y="761465"/>
                  </a:cubicBezTo>
                  <a:cubicBezTo>
                    <a:pt x="4369184" y="753861"/>
                    <a:pt x="4370863" y="750269"/>
                    <a:pt x="4361230" y="745604"/>
                  </a:cubicBezTo>
                  <a:cubicBezTo>
                    <a:pt x="4353066" y="741662"/>
                    <a:pt x="4353882" y="735947"/>
                    <a:pt x="4360693" y="730745"/>
                  </a:cubicBezTo>
                  <a:cubicBezTo>
                    <a:pt x="4366548" y="726290"/>
                    <a:pt x="4375855" y="721229"/>
                    <a:pt x="4373429" y="713508"/>
                  </a:cubicBezTo>
                  <a:cubicBezTo>
                    <a:pt x="4369697" y="701588"/>
                    <a:pt x="4335292" y="718360"/>
                    <a:pt x="4329856" y="730396"/>
                  </a:cubicBezTo>
                  <a:close/>
                  <a:moveTo>
                    <a:pt x="4276417" y="423616"/>
                  </a:moveTo>
                  <a:cubicBezTo>
                    <a:pt x="4283158" y="422613"/>
                    <a:pt x="4287660" y="419814"/>
                    <a:pt x="4291532" y="415638"/>
                  </a:cubicBezTo>
                  <a:cubicBezTo>
                    <a:pt x="4299860" y="406658"/>
                    <a:pt x="4289550" y="400990"/>
                    <a:pt x="4287264" y="394225"/>
                  </a:cubicBezTo>
                  <a:cubicBezTo>
                    <a:pt x="4283998" y="384545"/>
                    <a:pt x="4273152" y="405002"/>
                    <a:pt x="4259319" y="392802"/>
                  </a:cubicBezTo>
                  <a:cubicBezTo>
                    <a:pt x="4254654" y="388697"/>
                    <a:pt x="4261699" y="380393"/>
                    <a:pt x="4274971" y="382143"/>
                  </a:cubicBezTo>
                  <a:cubicBezTo>
                    <a:pt x="4281899" y="383052"/>
                    <a:pt x="4293305" y="385455"/>
                    <a:pt x="4295124" y="382492"/>
                  </a:cubicBezTo>
                  <a:cubicBezTo>
                    <a:pt x="4299113" y="376008"/>
                    <a:pt x="4299626" y="377431"/>
                    <a:pt x="4304525" y="380930"/>
                  </a:cubicBezTo>
                  <a:cubicBezTo>
                    <a:pt x="4308094" y="383472"/>
                    <a:pt x="4319616" y="378550"/>
                    <a:pt x="4317214" y="374772"/>
                  </a:cubicBezTo>
                  <a:cubicBezTo>
                    <a:pt x="4312945" y="368101"/>
                    <a:pt x="4278587" y="369710"/>
                    <a:pt x="4265711" y="368450"/>
                  </a:cubicBezTo>
                  <a:cubicBezTo>
                    <a:pt x="4287497" y="343515"/>
                    <a:pt x="4317260" y="362969"/>
                    <a:pt x="4339747" y="352519"/>
                  </a:cubicBezTo>
                  <a:cubicBezTo>
                    <a:pt x="4325005" y="335118"/>
                    <a:pt x="4308607" y="340553"/>
                    <a:pt x="4291812" y="346034"/>
                  </a:cubicBezTo>
                  <a:cubicBezTo>
                    <a:pt x="4258643" y="356881"/>
                    <a:pt x="4259669" y="337007"/>
                    <a:pt x="4251039" y="362642"/>
                  </a:cubicBezTo>
                  <a:cubicBezTo>
                    <a:pt x="4247937" y="371879"/>
                    <a:pt x="4236833" y="379367"/>
                    <a:pt x="4239609" y="388674"/>
                  </a:cubicBezTo>
                  <a:cubicBezTo>
                    <a:pt x="4243528" y="401736"/>
                    <a:pt x="4238163" y="405468"/>
                    <a:pt x="4227853" y="408057"/>
                  </a:cubicBezTo>
                  <a:cubicBezTo>
                    <a:pt x="4220949" y="409784"/>
                    <a:pt x="4224028" y="418741"/>
                    <a:pt x="4230302" y="417178"/>
                  </a:cubicBezTo>
                  <a:cubicBezTo>
                    <a:pt x="4250339" y="412163"/>
                    <a:pt x="4259646" y="400337"/>
                    <a:pt x="4277980" y="405118"/>
                  </a:cubicBezTo>
                  <a:cubicBezTo>
                    <a:pt x="4281036" y="405912"/>
                    <a:pt x="4285654" y="401853"/>
                    <a:pt x="4287287" y="406798"/>
                  </a:cubicBezTo>
                  <a:cubicBezTo>
                    <a:pt x="4288453" y="410343"/>
                    <a:pt x="4285491" y="413562"/>
                    <a:pt x="4282645" y="416058"/>
                  </a:cubicBezTo>
                  <a:cubicBezTo>
                    <a:pt x="4280686" y="417854"/>
                    <a:pt x="4277444" y="418414"/>
                    <a:pt x="4276417" y="423616"/>
                  </a:cubicBezTo>
                  <a:close/>
                  <a:moveTo>
                    <a:pt x="2327087" y="305681"/>
                  </a:moveTo>
                  <a:cubicBezTo>
                    <a:pt x="2320346" y="296117"/>
                    <a:pt x="2307493" y="304701"/>
                    <a:pt x="2300449" y="297004"/>
                  </a:cubicBezTo>
                  <a:cubicBezTo>
                    <a:pt x="2297160" y="293435"/>
                    <a:pt x="2294617" y="296677"/>
                    <a:pt x="2293195" y="299780"/>
                  </a:cubicBezTo>
                  <a:cubicBezTo>
                    <a:pt x="2275257" y="338873"/>
                    <a:pt x="2284704" y="307267"/>
                    <a:pt x="2255524" y="421750"/>
                  </a:cubicBezTo>
                  <a:cubicBezTo>
                    <a:pt x="2254824" y="424502"/>
                    <a:pt x="2253284" y="427674"/>
                    <a:pt x="2256083" y="429587"/>
                  </a:cubicBezTo>
                  <a:cubicBezTo>
                    <a:pt x="2259302" y="431803"/>
                    <a:pt x="2261728" y="429097"/>
                    <a:pt x="2264527" y="427255"/>
                  </a:cubicBezTo>
                  <a:cubicBezTo>
                    <a:pt x="2279829" y="417271"/>
                    <a:pt x="2284121" y="400197"/>
                    <a:pt x="2292052" y="385478"/>
                  </a:cubicBezTo>
                  <a:cubicBezTo>
                    <a:pt x="2294477" y="380976"/>
                    <a:pt x="2293171" y="378924"/>
                    <a:pt x="2287503" y="379623"/>
                  </a:cubicBezTo>
                  <a:cubicBezTo>
                    <a:pt x="2281882" y="380300"/>
                    <a:pt x="2275537" y="380183"/>
                    <a:pt x="2274254" y="372789"/>
                  </a:cubicBezTo>
                  <a:cubicBezTo>
                    <a:pt x="2273484" y="368380"/>
                    <a:pt x="2292425" y="356438"/>
                    <a:pt x="2294991" y="359610"/>
                  </a:cubicBezTo>
                  <a:cubicBezTo>
                    <a:pt x="2303598" y="370293"/>
                    <a:pt x="2303854" y="358700"/>
                    <a:pt x="2305790" y="355575"/>
                  </a:cubicBezTo>
                  <a:cubicBezTo>
                    <a:pt x="2310222" y="348437"/>
                    <a:pt x="2313908" y="340763"/>
                    <a:pt x="2317173" y="332995"/>
                  </a:cubicBezTo>
                  <a:cubicBezTo>
                    <a:pt x="2320742" y="324458"/>
                    <a:pt x="2323518" y="315594"/>
                    <a:pt x="2327087" y="305681"/>
                  </a:cubicBezTo>
                  <a:close/>
                  <a:moveTo>
                    <a:pt x="1845434" y="507145"/>
                  </a:moveTo>
                  <a:cubicBezTo>
                    <a:pt x="1836734" y="504953"/>
                    <a:pt x="1828779" y="510481"/>
                    <a:pt x="1821945" y="519788"/>
                  </a:cubicBezTo>
                  <a:cubicBezTo>
                    <a:pt x="1814387" y="530074"/>
                    <a:pt x="1803821" y="538518"/>
                    <a:pt x="1792298" y="541924"/>
                  </a:cubicBezTo>
                  <a:cubicBezTo>
                    <a:pt x="1779049" y="545819"/>
                    <a:pt x="1779096" y="556596"/>
                    <a:pt x="1774267" y="565086"/>
                  </a:cubicBezTo>
                  <a:cubicBezTo>
                    <a:pt x="1772564" y="568095"/>
                    <a:pt x="1774850" y="574323"/>
                    <a:pt x="1780192" y="569355"/>
                  </a:cubicBezTo>
                  <a:cubicBezTo>
                    <a:pt x="1783131" y="566626"/>
                    <a:pt x="1801675" y="555616"/>
                    <a:pt x="1800462" y="565203"/>
                  </a:cubicBezTo>
                  <a:cubicBezTo>
                    <a:pt x="1799832" y="570148"/>
                    <a:pt x="1782035" y="588622"/>
                    <a:pt x="1777463" y="587829"/>
                  </a:cubicBezTo>
                  <a:cubicBezTo>
                    <a:pt x="1772821" y="587036"/>
                    <a:pt x="1769159" y="586569"/>
                    <a:pt x="1768436" y="592144"/>
                  </a:cubicBezTo>
                  <a:cubicBezTo>
                    <a:pt x="1767923" y="596039"/>
                    <a:pt x="1767130" y="601614"/>
                    <a:pt x="1770348" y="603480"/>
                  </a:cubicBezTo>
                  <a:cubicBezTo>
                    <a:pt x="1775573" y="606513"/>
                    <a:pt x="1777463" y="600168"/>
                    <a:pt x="1780472" y="597322"/>
                  </a:cubicBezTo>
                  <a:cubicBezTo>
                    <a:pt x="1785884" y="592214"/>
                    <a:pt x="1788309" y="582930"/>
                    <a:pt x="1796917" y="582464"/>
                  </a:cubicBezTo>
                  <a:cubicBezTo>
                    <a:pt x="1805664" y="581997"/>
                    <a:pt x="1812102" y="577962"/>
                    <a:pt x="1818330" y="572900"/>
                  </a:cubicBezTo>
                  <a:cubicBezTo>
                    <a:pt x="1828010" y="565040"/>
                    <a:pt x="1837783" y="581391"/>
                    <a:pt x="1850332" y="559488"/>
                  </a:cubicBezTo>
                  <a:cubicBezTo>
                    <a:pt x="1852385" y="555873"/>
                    <a:pt x="1858100" y="553843"/>
                    <a:pt x="1855557" y="548525"/>
                  </a:cubicBezTo>
                  <a:cubicBezTo>
                    <a:pt x="1852595" y="542297"/>
                    <a:pt x="1847837" y="547312"/>
                    <a:pt x="1843848" y="547475"/>
                  </a:cubicBezTo>
                  <a:cubicBezTo>
                    <a:pt x="1821665" y="548315"/>
                    <a:pt x="1816510" y="549155"/>
                    <a:pt x="1813408" y="558392"/>
                  </a:cubicBezTo>
                  <a:cubicBezTo>
                    <a:pt x="1812218" y="561984"/>
                    <a:pt x="1799996" y="560258"/>
                    <a:pt x="1804241" y="551417"/>
                  </a:cubicBezTo>
                  <a:cubicBezTo>
                    <a:pt x="1805874" y="548035"/>
                    <a:pt x="1808066" y="545213"/>
                    <a:pt x="1811822" y="544000"/>
                  </a:cubicBezTo>
                  <a:cubicBezTo>
                    <a:pt x="1824044" y="540058"/>
                    <a:pt x="1832185" y="526226"/>
                    <a:pt x="1847627" y="529468"/>
                  </a:cubicBezTo>
                  <a:cubicBezTo>
                    <a:pt x="1849493" y="529864"/>
                    <a:pt x="1852618" y="525782"/>
                    <a:pt x="1854694" y="523357"/>
                  </a:cubicBezTo>
                  <a:cubicBezTo>
                    <a:pt x="1858030" y="519438"/>
                    <a:pt x="1864398" y="515519"/>
                    <a:pt x="1862742" y="510691"/>
                  </a:cubicBezTo>
                  <a:cubicBezTo>
                    <a:pt x="1860806" y="504906"/>
                    <a:pt x="1853621" y="508358"/>
                    <a:pt x="1845434" y="507145"/>
                  </a:cubicBezTo>
                  <a:close/>
                  <a:moveTo>
                    <a:pt x="2959727" y="681388"/>
                  </a:moveTo>
                  <a:cubicBezTo>
                    <a:pt x="2975588" y="682508"/>
                    <a:pt x="2982283" y="673831"/>
                    <a:pt x="2977128" y="661748"/>
                  </a:cubicBezTo>
                  <a:cubicBezTo>
                    <a:pt x="2975518" y="657969"/>
                    <a:pt x="2973163" y="653934"/>
                    <a:pt x="2975705" y="650202"/>
                  </a:cubicBezTo>
                  <a:cubicBezTo>
                    <a:pt x="2981397" y="641851"/>
                    <a:pt x="2973536" y="638212"/>
                    <a:pt x="2969827" y="634060"/>
                  </a:cubicBezTo>
                  <a:cubicBezTo>
                    <a:pt x="2965558" y="629255"/>
                    <a:pt x="2960660" y="634387"/>
                    <a:pt x="2957161" y="636696"/>
                  </a:cubicBezTo>
                  <a:cubicBezTo>
                    <a:pt x="2952030" y="640078"/>
                    <a:pt x="2947154" y="643601"/>
                    <a:pt x="2941090" y="644907"/>
                  </a:cubicBezTo>
                  <a:cubicBezTo>
                    <a:pt x="2923759" y="648686"/>
                    <a:pt x="2911116" y="661515"/>
                    <a:pt x="2895465" y="668582"/>
                  </a:cubicBezTo>
                  <a:cubicBezTo>
                    <a:pt x="2892782" y="669795"/>
                    <a:pt x="2886601" y="679802"/>
                    <a:pt x="2889470" y="683044"/>
                  </a:cubicBezTo>
                  <a:cubicBezTo>
                    <a:pt x="2893575" y="687686"/>
                    <a:pt x="2900783" y="683488"/>
                    <a:pt x="2917064" y="671941"/>
                  </a:cubicBezTo>
                  <a:cubicBezTo>
                    <a:pt x="2923759" y="667206"/>
                    <a:pt x="2954036" y="650995"/>
                    <a:pt x="2957278" y="657293"/>
                  </a:cubicBezTo>
                  <a:cubicBezTo>
                    <a:pt x="2960893" y="664314"/>
                    <a:pt x="2930313" y="683628"/>
                    <a:pt x="2911233" y="687406"/>
                  </a:cubicBezTo>
                  <a:cubicBezTo>
                    <a:pt x="2887137" y="692188"/>
                    <a:pt x="2874192" y="712318"/>
                    <a:pt x="2882472" y="719153"/>
                  </a:cubicBezTo>
                  <a:cubicBezTo>
                    <a:pt x="2885831" y="721905"/>
                    <a:pt x="2889260" y="722115"/>
                    <a:pt x="2910906" y="701658"/>
                  </a:cubicBezTo>
                  <a:cubicBezTo>
                    <a:pt x="2925321" y="688129"/>
                    <a:pt x="2944752" y="687733"/>
                    <a:pt x="2959727" y="681388"/>
                  </a:cubicBezTo>
                  <a:close/>
                  <a:moveTo>
                    <a:pt x="524918" y="1681245"/>
                  </a:moveTo>
                  <a:cubicBezTo>
                    <a:pt x="532779" y="1669956"/>
                    <a:pt x="538401" y="1674527"/>
                    <a:pt x="543999" y="1682085"/>
                  </a:cubicBezTo>
                  <a:cubicBezTo>
                    <a:pt x="551790" y="1692582"/>
                    <a:pt x="546098" y="1720316"/>
                    <a:pt x="534482" y="1726684"/>
                  </a:cubicBezTo>
                  <a:cubicBezTo>
                    <a:pt x="524405" y="1732212"/>
                    <a:pt x="525968" y="1717727"/>
                    <a:pt x="519017" y="1719546"/>
                  </a:cubicBezTo>
                  <a:cubicBezTo>
                    <a:pt x="517804" y="1725284"/>
                    <a:pt x="519833" y="1732375"/>
                    <a:pt x="524662" y="1732212"/>
                  </a:cubicBezTo>
                  <a:cubicBezTo>
                    <a:pt x="544372" y="1731536"/>
                    <a:pt x="528744" y="1750803"/>
                    <a:pt x="541806" y="1752669"/>
                  </a:cubicBezTo>
                  <a:cubicBezTo>
                    <a:pt x="550367" y="1753881"/>
                    <a:pt x="543532" y="1730509"/>
                    <a:pt x="553889" y="1717143"/>
                  </a:cubicBezTo>
                  <a:cubicBezTo>
                    <a:pt x="555685" y="1714834"/>
                    <a:pt x="555685" y="1709399"/>
                    <a:pt x="554215" y="1706624"/>
                  </a:cubicBezTo>
                  <a:cubicBezTo>
                    <a:pt x="548361" y="1695777"/>
                    <a:pt x="552793" y="1686330"/>
                    <a:pt x="556548" y="1676393"/>
                  </a:cubicBezTo>
                  <a:cubicBezTo>
                    <a:pt x="559557" y="1668439"/>
                    <a:pt x="563872" y="1664894"/>
                    <a:pt x="572176" y="1669256"/>
                  </a:cubicBezTo>
                  <a:cubicBezTo>
                    <a:pt x="579897" y="1673314"/>
                    <a:pt x="582906" y="1679029"/>
                    <a:pt x="578101" y="1687100"/>
                  </a:cubicBezTo>
                  <a:cubicBezTo>
                    <a:pt x="567465" y="1704967"/>
                    <a:pt x="561820" y="1707837"/>
                    <a:pt x="568514" y="1714274"/>
                  </a:cubicBezTo>
                  <a:cubicBezTo>
                    <a:pt x="571173" y="1716840"/>
                    <a:pt x="574182" y="1719756"/>
                    <a:pt x="577984" y="1718520"/>
                  </a:cubicBezTo>
                  <a:cubicBezTo>
                    <a:pt x="582113" y="1717190"/>
                    <a:pt x="580060" y="1713038"/>
                    <a:pt x="580177" y="1710052"/>
                  </a:cubicBezTo>
                  <a:cubicBezTo>
                    <a:pt x="580574" y="1700022"/>
                    <a:pt x="584865" y="1693071"/>
                    <a:pt x="596108" y="1690809"/>
                  </a:cubicBezTo>
                  <a:cubicBezTo>
                    <a:pt x="583349" y="1662608"/>
                    <a:pt x="560653" y="1643248"/>
                    <a:pt x="540873" y="1620715"/>
                  </a:cubicBezTo>
                  <a:cubicBezTo>
                    <a:pt x="533899" y="1640565"/>
                    <a:pt x="532826" y="1661092"/>
                    <a:pt x="524918" y="1681245"/>
                  </a:cubicBezTo>
                  <a:close/>
                  <a:moveTo>
                    <a:pt x="4874745" y="443093"/>
                  </a:moveTo>
                  <a:cubicBezTo>
                    <a:pt x="4880367" y="442253"/>
                    <a:pt x="4884659" y="445239"/>
                    <a:pt x="4886665" y="440410"/>
                  </a:cubicBezTo>
                  <a:cubicBezTo>
                    <a:pt x="4888741" y="435372"/>
                    <a:pt x="4883306" y="434952"/>
                    <a:pt x="4881300" y="432386"/>
                  </a:cubicBezTo>
                  <a:cubicBezTo>
                    <a:pt x="4870710" y="418787"/>
                    <a:pt x="4846987" y="418554"/>
                    <a:pt x="4825528" y="409900"/>
                  </a:cubicBezTo>
                  <a:cubicBezTo>
                    <a:pt x="4823195" y="408967"/>
                    <a:pt x="4775378" y="382399"/>
                    <a:pt x="4781932" y="407498"/>
                  </a:cubicBezTo>
                  <a:cubicBezTo>
                    <a:pt x="4792289" y="447128"/>
                    <a:pt x="4794902" y="445495"/>
                    <a:pt x="4803742" y="448364"/>
                  </a:cubicBezTo>
                  <a:cubicBezTo>
                    <a:pt x="4813002" y="451373"/>
                    <a:pt x="4816944" y="440714"/>
                    <a:pt x="4824595" y="442113"/>
                  </a:cubicBezTo>
                  <a:cubicBezTo>
                    <a:pt x="4842089" y="445309"/>
                    <a:pt x="4859677" y="434882"/>
                    <a:pt x="4874745" y="443093"/>
                  </a:cubicBezTo>
                  <a:close/>
                  <a:moveTo>
                    <a:pt x="1834564" y="645000"/>
                  </a:moveTo>
                  <a:cubicBezTo>
                    <a:pt x="1826820" y="653841"/>
                    <a:pt x="1820172" y="651998"/>
                    <a:pt x="1813478" y="649945"/>
                  </a:cubicBezTo>
                  <a:cubicBezTo>
                    <a:pt x="1808929" y="648546"/>
                    <a:pt x="1807180" y="645047"/>
                    <a:pt x="1809979" y="641688"/>
                  </a:cubicBezTo>
                  <a:cubicBezTo>
                    <a:pt x="1814318" y="636486"/>
                    <a:pt x="1820406" y="629885"/>
                    <a:pt x="1827077" y="632591"/>
                  </a:cubicBezTo>
                  <a:cubicBezTo>
                    <a:pt x="1834658" y="635647"/>
                    <a:pt x="1832675" y="631121"/>
                    <a:pt x="1833631" y="627786"/>
                  </a:cubicBezTo>
                  <a:cubicBezTo>
                    <a:pt x="1837923" y="612787"/>
                    <a:pt x="1834728" y="597252"/>
                    <a:pt x="1838250" y="581064"/>
                  </a:cubicBezTo>
                  <a:cubicBezTo>
                    <a:pt x="1833071" y="585076"/>
                    <a:pt x="1829852" y="587526"/>
                    <a:pt x="1833328" y="593800"/>
                  </a:cubicBezTo>
                  <a:cubicBezTo>
                    <a:pt x="1837060" y="600541"/>
                    <a:pt x="1835007" y="606326"/>
                    <a:pt x="1827730" y="611108"/>
                  </a:cubicBezTo>
                  <a:cubicBezTo>
                    <a:pt x="1818679" y="617056"/>
                    <a:pt x="1810842" y="624543"/>
                    <a:pt x="1803728" y="633104"/>
                  </a:cubicBezTo>
                  <a:cubicBezTo>
                    <a:pt x="1792321" y="646820"/>
                    <a:pt x="1783178" y="663404"/>
                    <a:pt x="1764307" y="669166"/>
                  </a:cubicBezTo>
                  <a:cubicBezTo>
                    <a:pt x="1761835" y="669912"/>
                    <a:pt x="1760435" y="672245"/>
                    <a:pt x="1760855" y="674950"/>
                  </a:cubicBezTo>
                  <a:cubicBezTo>
                    <a:pt x="1761321" y="677843"/>
                    <a:pt x="1763864" y="677936"/>
                    <a:pt x="1766197" y="678822"/>
                  </a:cubicBezTo>
                  <a:cubicBezTo>
                    <a:pt x="1775060" y="682135"/>
                    <a:pt x="1773521" y="692211"/>
                    <a:pt x="1777789" y="698673"/>
                  </a:cubicBezTo>
                  <a:cubicBezTo>
                    <a:pt x="1779515" y="701262"/>
                    <a:pt x="1773218" y="705484"/>
                    <a:pt x="1768459" y="705880"/>
                  </a:cubicBezTo>
                  <a:cubicBezTo>
                    <a:pt x="1766243" y="706067"/>
                    <a:pt x="1763934" y="705344"/>
                    <a:pt x="1760785" y="704901"/>
                  </a:cubicBezTo>
                  <a:cubicBezTo>
                    <a:pt x="1762184" y="713694"/>
                    <a:pt x="1761158" y="722045"/>
                    <a:pt x="1764494" y="730652"/>
                  </a:cubicBezTo>
                  <a:cubicBezTo>
                    <a:pt x="1817280" y="663847"/>
                    <a:pt x="1832115" y="681598"/>
                    <a:pt x="1834564" y="645000"/>
                  </a:cubicBezTo>
                  <a:close/>
                  <a:moveTo>
                    <a:pt x="3083890" y="484682"/>
                  </a:moveTo>
                  <a:cubicBezTo>
                    <a:pt x="3090141" y="471527"/>
                    <a:pt x="3102131" y="469031"/>
                    <a:pt x="3107379" y="459374"/>
                  </a:cubicBezTo>
                  <a:cubicBezTo>
                    <a:pt x="3110668" y="453309"/>
                    <a:pt x="3116546" y="451840"/>
                    <a:pt x="3123217" y="449997"/>
                  </a:cubicBezTo>
                  <a:cubicBezTo>
                    <a:pt x="3137912" y="445938"/>
                    <a:pt x="3155010" y="448201"/>
                    <a:pt x="3166650" y="435302"/>
                  </a:cubicBezTo>
                  <a:cubicBezTo>
                    <a:pt x="3168259" y="433529"/>
                    <a:pt x="3173414" y="434346"/>
                    <a:pt x="3171268" y="429960"/>
                  </a:cubicBezTo>
                  <a:cubicBezTo>
                    <a:pt x="3169915" y="427161"/>
                    <a:pt x="3167816" y="423966"/>
                    <a:pt x="3165227" y="422729"/>
                  </a:cubicBezTo>
                  <a:cubicBezTo>
                    <a:pt x="3161191" y="420817"/>
                    <a:pt x="3160072" y="425085"/>
                    <a:pt x="3158462" y="427768"/>
                  </a:cubicBezTo>
                  <a:cubicBezTo>
                    <a:pt x="3147476" y="446218"/>
                    <a:pt x="3154380" y="419184"/>
                    <a:pt x="3128535" y="434532"/>
                  </a:cubicBezTo>
                  <a:cubicBezTo>
                    <a:pt x="3121701" y="438591"/>
                    <a:pt x="3113630" y="440364"/>
                    <a:pt x="3107076" y="445262"/>
                  </a:cubicBezTo>
                  <a:cubicBezTo>
                    <a:pt x="3105489" y="446428"/>
                    <a:pt x="3103134" y="446382"/>
                    <a:pt x="3101454" y="444772"/>
                  </a:cubicBezTo>
                  <a:cubicBezTo>
                    <a:pt x="3099658" y="443093"/>
                    <a:pt x="3099798" y="440224"/>
                    <a:pt x="3101291" y="439431"/>
                  </a:cubicBezTo>
                  <a:cubicBezTo>
                    <a:pt x="3108732" y="435559"/>
                    <a:pt x="3111437" y="426578"/>
                    <a:pt x="3118482" y="422963"/>
                  </a:cubicBezTo>
                  <a:cubicBezTo>
                    <a:pt x="3139218" y="412279"/>
                    <a:pt x="3162964" y="411253"/>
                    <a:pt x="3183864" y="402483"/>
                  </a:cubicBezTo>
                  <a:cubicBezTo>
                    <a:pt x="3172411" y="389747"/>
                    <a:pt x="3152887" y="387647"/>
                    <a:pt x="3137865" y="398751"/>
                  </a:cubicBezTo>
                  <a:cubicBezTo>
                    <a:pt x="3128792" y="405468"/>
                    <a:pt x="3118925" y="410273"/>
                    <a:pt x="3108802" y="415195"/>
                  </a:cubicBezTo>
                  <a:cubicBezTo>
                    <a:pt x="3099098" y="419907"/>
                    <a:pt x="3088998" y="426438"/>
                    <a:pt x="3086269" y="438917"/>
                  </a:cubicBezTo>
                  <a:cubicBezTo>
                    <a:pt x="3083237" y="452796"/>
                    <a:pt x="3082304" y="466745"/>
                    <a:pt x="3083890" y="484682"/>
                  </a:cubicBezTo>
                  <a:close/>
                  <a:moveTo>
                    <a:pt x="4967442" y="1149396"/>
                  </a:moveTo>
                  <a:cubicBezTo>
                    <a:pt x="4983350" y="1156860"/>
                    <a:pt x="4984353" y="1156697"/>
                    <a:pt x="4983979" y="1159589"/>
                  </a:cubicBezTo>
                  <a:cubicBezTo>
                    <a:pt x="4983070" y="1166797"/>
                    <a:pt x="4957995" y="1169852"/>
                    <a:pt x="4945819" y="1158399"/>
                  </a:cubicBezTo>
                  <a:cubicBezTo>
                    <a:pt x="4936838" y="1149932"/>
                    <a:pt x="4963313" y="1150189"/>
                    <a:pt x="4944116" y="1142958"/>
                  </a:cubicBezTo>
                  <a:cubicBezTo>
                    <a:pt x="4928954" y="1137266"/>
                    <a:pt x="4912229" y="1138502"/>
                    <a:pt x="4917641" y="1123434"/>
                  </a:cubicBezTo>
                  <a:cubicBezTo>
                    <a:pt x="4919647" y="1117859"/>
                    <a:pt x="4913583" y="1117183"/>
                    <a:pt x="4889417" y="1110115"/>
                  </a:cubicBezTo>
                  <a:cubicBezTo>
                    <a:pt x="4883912" y="1108506"/>
                    <a:pt x="4881603" y="1114617"/>
                    <a:pt x="4887318" y="1117812"/>
                  </a:cubicBezTo>
                  <a:cubicBezTo>
                    <a:pt x="4905325" y="1127819"/>
                    <a:pt x="4910994" y="1128519"/>
                    <a:pt x="4911903" y="1135913"/>
                  </a:cubicBezTo>
                  <a:cubicBezTo>
                    <a:pt x="4914702" y="1158633"/>
                    <a:pt x="4953026" y="1162761"/>
                    <a:pt x="4963780" y="1183661"/>
                  </a:cubicBezTo>
                  <a:cubicBezTo>
                    <a:pt x="4966905" y="1189726"/>
                    <a:pt x="4975069" y="1188000"/>
                    <a:pt x="4980481" y="1187370"/>
                  </a:cubicBezTo>
                  <a:cubicBezTo>
                    <a:pt x="4986616" y="1186670"/>
                    <a:pt x="4982323" y="1181235"/>
                    <a:pt x="4982137" y="1177690"/>
                  </a:cubicBezTo>
                  <a:cubicBezTo>
                    <a:pt x="4981461" y="1165444"/>
                    <a:pt x="4996272" y="1176757"/>
                    <a:pt x="4993496" y="1163368"/>
                  </a:cubicBezTo>
                  <a:cubicBezTo>
                    <a:pt x="4992867" y="1160359"/>
                    <a:pt x="4994920" y="1158119"/>
                    <a:pt x="4996599" y="1155763"/>
                  </a:cubicBezTo>
                  <a:cubicBezTo>
                    <a:pt x="5007655" y="1140299"/>
                    <a:pt x="4999958" y="1120075"/>
                    <a:pt x="4981391" y="1119212"/>
                  </a:cubicBezTo>
                  <a:cubicBezTo>
                    <a:pt x="4967489" y="1118559"/>
                    <a:pt x="4953376" y="1122244"/>
                    <a:pt x="4939358" y="1124017"/>
                  </a:cubicBezTo>
                  <a:cubicBezTo>
                    <a:pt x="4965109" y="1136123"/>
                    <a:pt x="4974580" y="1132461"/>
                    <a:pt x="4976329" y="1138689"/>
                  </a:cubicBezTo>
                  <a:cubicBezTo>
                    <a:pt x="4977892" y="1144311"/>
                    <a:pt x="4971081" y="1144917"/>
                    <a:pt x="4967442" y="1149396"/>
                  </a:cubicBezTo>
                  <a:close/>
                  <a:moveTo>
                    <a:pt x="2280762" y="96263"/>
                  </a:moveTo>
                  <a:cubicBezTo>
                    <a:pt x="2260329" y="93394"/>
                    <a:pt x="2261588" y="84973"/>
                    <a:pt x="2234787" y="95516"/>
                  </a:cubicBezTo>
                  <a:cubicBezTo>
                    <a:pt x="2185197" y="115016"/>
                    <a:pt x="2206703" y="83550"/>
                    <a:pt x="2177266" y="110678"/>
                  </a:cubicBezTo>
                  <a:cubicBezTo>
                    <a:pt x="2175143" y="112637"/>
                    <a:pt x="2172064" y="115763"/>
                    <a:pt x="2173254" y="119005"/>
                  </a:cubicBezTo>
                  <a:cubicBezTo>
                    <a:pt x="2174677" y="122854"/>
                    <a:pt x="2178759" y="120941"/>
                    <a:pt x="2181791" y="121035"/>
                  </a:cubicBezTo>
                  <a:cubicBezTo>
                    <a:pt x="2185337" y="121151"/>
                    <a:pt x="2190398" y="120241"/>
                    <a:pt x="2190608" y="124953"/>
                  </a:cubicBezTo>
                  <a:cubicBezTo>
                    <a:pt x="2190841" y="130155"/>
                    <a:pt x="2185826" y="130785"/>
                    <a:pt x="2181604" y="130458"/>
                  </a:cubicBezTo>
                  <a:cubicBezTo>
                    <a:pt x="2168332" y="129455"/>
                    <a:pt x="2162407" y="138855"/>
                    <a:pt x="2155946" y="148326"/>
                  </a:cubicBezTo>
                  <a:cubicBezTo>
                    <a:pt x="2163760" y="144943"/>
                    <a:pt x="2172111" y="147719"/>
                    <a:pt x="2179645" y="144570"/>
                  </a:cubicBezTo>
                  <a:cubicBezTo>
                    <a:pt x="2190935" y="139882"/>
                    <a:pt x="2202434" y="136663"/>
                    <a:pt x="2214750" y="140698"/>
                  </a:cubicBezTo>
                  <a:cubicBezTo>
                    <a:pt x="2221911" y="143031"/>
                    <a:pt x="2223801" y="139648"/>
                    <a:pt x="2244374" y="122481"/>
                  </a:cubicBezTo>
                  <a:cubicBezTo>
                    <a:pt x="2235533" y="121128"/>
                    <a:pt x="2228209" y="119938"/>
                    <a:pt x="2220862" y="118912"/>
                  </a:cubicBezTo>
                  <a:cubicBezTo>
                    <a:pt x="2217946" y="118515"/>
                    <a:pt x="2213351" y="120825"/>
                    <a:pt x="2213047" y="116113"/>
                  </a:cubicBezTo>
                  <a:cubicBezTo>
                    <a:pt x="2212814" y="112684"/>
                    <a:pt x="2217153" y="110491"/>
                    <a:pt x="2220185" y="110888"/>
                  </a:cubicBezTo>
                  <a:cubicBezTo>
                    <a:pt x="2230472" y="112171"/>
                    <a:pt x="2241925" y="104870"/>
                    <a:pt x="2251092" y="114853"/>
                  </a:cubicBezTo>
                  <a:cubicBezTo>
                    <a:pt x="2252934" y="116859"/>
                    <a:pt x="2255174" y="115670"/>
                    <a:pt x="2256457" y="114387"/>
                  </a:cubicBezTo>
                  <a:cubicBezTo>
                    <a:pt x="2263128" y="107552"/>
                    <a:pt x="2273321" y="105430"/>
                    <a:pt x="2280762" y="96263"/>
                  </a:cubicBezTo>
                  <a:close/>
                  <a:moveTo>
                    <a:pt x="4284908" y="307874"/>
                  </a:moveTo>
                  <a:cubicBezTo>
                    <a:pt x="4297550" y="320283"/>
                    <a:pt x="4306554" y="298030"/>
                    <a:pt x="4331373" y="299756"/>
                  </a:cubicBezTo>
                  <a:cubicBezTo>
                    <a:pt x="4352879" y="301249"/>
                    <a:pt x="4391856" y="307197"/>
                    <a:pt x="4393372" y="300339"/>
                  </a:cubicBezTo>
                  <a:cubicBezTo>
                    <a:pt x="4395518" y="290659"/>
                    <a:pt x="4386421" y="286880"/>
                    <a:pt x="4377348" y="288303"/>
                  </a:cubicBezTo>
                  <a:cubicBezTo>
                    <a:pt x="4359970" y="291009"/>
                    <a:pt x="4341659" y="286274"/>
                    <a:pt x="4325028" y="295161"/>
                  </a:cubicBezTo>
                  <a:cubicBezTo>
                    <a:pt x="4322322" y="296607"/>
                    <a:pt x="4319080" y="295744"/>
                    <a:pt x="4318124" y="292409"/>
                  </a:cubicBezTo>
                  <a:cubicBezTo>
                    <a:pt x="4317471" y="290099"/>
                    <a:pt x="4319850" y="288723"/>
                    <a:pt x="4321809" y="288490"/>
                  </a:cubicBezTo>
                  <a:cubicBezTo>
                    <a:pt x="4343106" y="285924"/>
                    <a:pt x="4362349" y="274238"/>
                    <a:pt x="4383996" y="273981"/>
                  </a:cubicBezTo>
                  <a:cubicBezTo>
                    <a:pt x="4392136" y="273888"/>
                    <a:pt x="4401140" y="274308"/>
                    <a:pt x="4407531" y="281399"/>
                  </a:cubicBezTo>
                  <a:cubicBezTo>
                    <a:pt x="4415252" y="289959"/>
                    <a:pt x="4429667" y="288350"/>
                    <a:pt x="4435289" y="277970"/>
                  </a:cubicBezTo>
                  <a:cubicBezTo>
                    <a:pt x="4442030" y="265491"/>
                    <a:pt x="4431183" y="258073"/>
                    <a:pt x="4422903" y="262202"/>
                  </a:cubicBezTo>
                  <a:cubicBezTo>
                    <a:pt x="4403986" y="271602"/>
                    <a:pt x="4400487" y="258540"/>
                    <a:pt x="4390107" y="264931"/>
                  </a:cubicBezTo>
                  <a:cubicBezTo>
                    <a:pt x="4383156" y="269223"/>
                    <a:pt x="4375342" y="269223"/>
                    <a:pt x="4367761" y="268990"/>
                  </a:cubicBezTo>
                  <a:cubicBezTo>
                    <a:pt x="4353602" y="268546"/>
                    <a:pt x="4340143" y="273328"/>
                    <a:pt x="4326008" y="273865"/>
                  </a:cubicBezTo>
                  <a:cubicBezTo>
                    <a:pt x="4304292" y="274681"/>
                    <a:pt x="4313249" y="300013"/>
                    <a:pt x="4304128" y="296770"/>
                  </a:cubicBezTo>
                  <a:cubicBezTo>
                    <a:pt x="4292372" y="292549"/>
                    <a:pt x="4290179" y="302695"/>
                    <a:pt x="4284908" y="307874"/>
                  </a:cubicBezTo>
                  <a:close/>
                  <a:moveTo>
                    <a:pt x="1306797" y="1571988"/>
                  </a:moveTo>
                  <a:cubicBezTo>
                    <a:pt x="1294247" y="1575603"/>
                    <a:pt x="1294177" y="1596270"/>
                    <a:pt x="1272391" y="1612388"/>
                  </a:cubicBezTo>
                  <a:cubicBezTo>
                    <a:pt x="1262664" y="1619572"/>
                    <a:pt x="1260938" y="1624937"/>
                    <a:pt x="1265393" y="1635014"/>
                  </a:cubicBezTo>
                  <a:cubicBezTo>
                    <a:pt x="1278386" y="1614021"/>
                    <a:pt x="1283844" y="1599652"/>
                    <a:pt x="1302481" y="1618942"/>
                  </a:cubicBezTo>
                  <a:cubicBezTo>
                    <a:pt x="1333108" y="1650619"/>
                    <a:pt x="1389953" y="1660719"/>
                    <a:pt x="1402735" y="1660579"/>
                  </a:cubicBezTo>
                  <a:cubicBezTo>
                    <a:pt x="1405044" y="1660555"/>
                    <a:pt x="1408123" y="1661838"/>
                    <a:pt x="1409313" y="1659272"/>
                  </a:cubicBezTo>
                  <a:cubicBezTo>
                    <a:pt x="1410946" y="1655820"/>
                    <a:pt x="1407354" y="1654397"/>
                    <a:pt x="1405301" y="1652765"/>
                  </a:cubicBezTo>
                  <a:cubicBezTo>
                    <a:pt x="1398070" y="1646956"/>
                    <a:pt x="1385241" y="1654164"/>
                    <a:pt x="1380949" y="1645207"/>
                  </a:cubicBezTo>
                  <a:cubicBezTo>
                    <a:pt x="1378336" y="1639772"/>
                    <a:pt x="1372085" y="1640169"/>
                    <a:pt x="1369099" y="1637510"/>
                  </a:cubicBezTo>
                  <a:cubicBezTo>
                    <a:pt x="1358929" y="1628412"/>
                    <a:pt x="1346380" y="1624587"/>
                    <a:pt x="1334927" y="1618406"/>
                  </a:cubicBezTo>
                  <a:cubicBezTo>
                    <a:pt x="1326857" y="1614067"/>
                    <a:pt x="1334158" y="1607979"/>
                    <a:pt x="1319416" y="1602218"/>
                  </a:cubicBezTo>
                  <a:cubicBezTo>
                    <a:pt x="1284241" y="1588455"/>
                    <a:pt x="1306540" y="1581061"/>
                    <a:pt x="1306797" y="1574530"/>
                  </a:cubicBezTo>
                  <a:cubicBezTo>
                    <a:pt x="1306820" y="1574110"/>
                    <a:pt x="1306797" y="1573714"/>
                    <a:pt x="1306797" y="1571988"/>
                  </a:cubicBezTo>
                  <a:close/>
                  <a:moveTo>
                    <a:pt x="172887" y="1092971"/>
                  </a:moveTo>
                  <a:cubicBezTo>
                    <a:pt x="173960" y="1092761"/>
                    <a:pt x="175056" y="1092527"/>
                    <a:pt x="176129" y="1092318"/>
                  </a:cubicBezTo>
                  <a:cubicBezTo>
                    <a:pt x="175103" y="1076713"/>
                    <a:pt x="180607" y="1060688"/>
                    <a:pt x="171534" y="1045596"/>
                  </a:cubicBezTo>
                  <a:cubicBezTo>
                    <a:pt x="169131" y="1041584"/>
                    <a:pt x="166215" y="1036989"/>
                    <a:pt x="161270" y="1041094"/>
                  </a:cubicBezTo>
                  <a:cubicBezTo>
                    <a:pt x="145129" y="1054413"/>
                    <a:pt x="150051" y="1021524"/>
                    <a:pt x="116275" y="1018142"/>
                  </a:cubicBezTo>
                  <a:cubicBezTo>
                    <a:pt x="108554" y="1017372"/>
                    <a:pt x="101906" y="1022853"/>
                    <a:pt x="103959" y="1029968"/>
                  </a:cubicBezTo>
                  <a:cubicBezTo>
                    <a:pt x="106152" y="1037502"/>
                    <a:pt x="105125" y="1045456"/>
                    <a:pt x="107691" y="1052594"/>
                  </a:cubicBezTo>
                  <a:cubicBezTo>
                    <a:pt x="109184" y="1056722"/>
                    <a:pt x="107481" y="1070391"/>
                    <a:pt x="118911" y="1059102"/>
                  </a:cubicBezTo>
                  <a:cubicBezTo>
                    <a:pt x="119751" y="1058262"/>
                    <a:pt x="122830" y="1058122"/>
                    <a:pt x="123319" y="1058775"/>
                  </a:cubicBezTo>
                  <a:cubicBezTo>
                    <a:pt x="128521" y="1065959"/>
                    <a:pt x="138621" y="1065726"/>
                    <a:pt x="143916" y="1072817"/>
                  </a:cubicBezTo>
                  <a:cubicBezTo>
                    <a:pt x="146995" y="1076923"/>
                    <a:pt x="148535" y="1086836"/>
                    <a:pt x="156885" y="1077016"/>
                  </a:cubicBezTo>
                  <a:cubicBezTo>
                    <a:pt x="158775" y="1074800"/>
                    <a:pt x="161924" y="1078135"/>
                    <a:pt x="163650" y="1080398"/>
                  </a:cubicBezTo>
                  <a:cubicBezTo>
                    <a:pt x="166775" y="1084527"/>
                    <a:pt x="169831" y="1088772"/>
                    <a:pt x="172887" y="1092971"/>
                  </a:cubicBezTo>
                  <a:close/>
                  <a:moveTo>
                    <a:pt x="5293162" y="1006386"/>
                  </a:moveTo>
                  <a:cubicBezTo>
                    <a:pt x="5292019" y="1006479"/>
                    <a:pt x="5290899" y="1006549"/>
                    <a:pt x="5289756" y="1006642"/>
                  </a:cubicBezTo>
                  <a:cubicBezTo>
                    <a:pt x="5292136" y="1019635"/>
                    <a:pt x="5290410" y="1033047"/>
                    <a:pt x="5295518" y="1045736"/>
                  </a:cubicBezTo>
                  <a:cubicBezTo>
                    <a:pt x="5298224" y="1052431"/>
                    <a:pt x="5298737" y="1058612"/>
                    <a:pt x="5295192" y="1065446"/>
                  </a:cubicBezTo>
                  <a:cubicBezTo>
                    <a:pt x="5287611" y="1080118"/>
                    <a:pt x="5296405" y="1074846"/>
                    <a:pt x="5308160" y="1110162"/>
                  </a:cubicBezTo>
                  <a:cubicBezTo>
                    <a:pt x="5320756" y="1148043"/>
                    <a:pt x="5322669" y="1188606"/>
                    <a:pt x="5336618" y="1226230"/>
                  </a:cubicBezTo>
                  <a:cubicBezTo>
                    <a:pt x="5338670" y="1231782"/>
                    <a:pt x="5339720" y="1238360"/>
                    <a:pt x="5338974" y="1244168"/>
                  </a:cubicBezTo>
                  <a:cubicBezTo>
                    <a:pt x="5336314" y="1264858"/>
                    <a:pt x="5358148" y="1300966"/>
                    <a:pt x="5357471" y="1343862"/>
                  </a:cubicBezTo>
                  <a:cubicBezTo>
                    <a:pt x="5357354" y="1351163"/>
                    <a:pt x="5357961" y="1357811"/>
                    <a:pt x="5362930" y="1364109"/>
                  </a:cubicBezTo>
                  <a:cubicBezTo>
                    <a:pt x="5364352" y="1349950"/>
                    <a:pt x="5353879" y="1286807"/>
                    <a:pt x="5353996" y="1279180"/>
                  </a:cubicBezTo>
                  <a:cubicBezTo>
                    <a:pt x="5354136" y="1269663"/>
                    <a:pt x="5354766" y="1258350"/>
                    <a:pt x="5350916" y="1249509"/>
                  </a:cubicBezTo>
                  <a:cubicBezTo>
                    <a:pt x="5343686" y="1232925"/>
                    <a:pt x="5346625" y="1213798"/>
                    <a:pt x="5336711" y="1198193"/>
                  </a:cubicBezTo>
                  <a:cubicBezTo>
                    <a:pt x="5336105" y="1197213"/>
                    <a:pt x="5335708" y="1195814"/>
                    <a:pt x="5335848" y="1194694"/>
                  </a:cubicBezTo>
                  <a:cubicBezTo>
                    <a:pt x="5339207" y="1169292"/>
                    <a:pt x="5316861" y="1149256"/>
                    <a:pt x="5320989" y="1123691"/>
                  </a:cubicBezTo>
                  <a:cubicBezTo>
                    <a:pt x="5320989" y="1123691"/>
                    <a:pt x="5311963" y="1101205"/>
                    <a:pt x="5308207" y="1078812"/>
                  </a:cubicBezTo>
                  <a:cubicBezTo>
                    <a:pt x="5306201" y="1066869"/>
                    <a:pt x="5302166" y="1055859"/>
                    <a:pt x="5303822" y="1042564"/>
                  </a:cubicBezTo>
                  <a:cubicBezTo>
                    <a:pt x="5305244" y="1031111"/>
                    <a:pt x="5297080" y="1018492"/>
                    <a:pt x="5293162" y="1006386"/>
                  </a:cubicBezTo>
                  <a:close/>
                  <a:moveTo>
                    <a:pt x="3344671" y="334045"/>
                  </a:moveTo>
                  <a:cubicBezTo>
                    <a:pt x="3380266" y="315874"/>
                    <a:pt x="3396455" y="306217"/>
                    <a:pt x="3412852" y="310813"/>
                  </a:cubicBezTo>
                  <a:cubicBezTo>
                    <a:pt x="3423512" y="313798"/>
                    <a:pt x="3422276" y="312679"/>
                    <a:pt x="3448891" y="265794"/>
                  </a:cubicBezTo>
                  <a:cubicBezTo>
                    <a:pt x="3451083" y="261922"/>
                    <a:pt x="3456868" y="258703"/>
                    <a:pt x="3452623" y="253175"/>
                  </a:cubicBezTo>
                  <a:cubicBezTo>
                    <a:pt x="3448914" y="248346"/>
                    <a:pt x="3443876" y="246690"/>
                    <a:pt x="3437578" y="247717"/>
                  </a:cubicBezTo>
                  <a:cubicBezTo>
                    <a:pt x="3424142" y="249909"/>
                    <a:pt x="3414275" y="259986"/>
                    <a:pt x="3401096" y="263158"/>
                  </a:cubicBezTo>
                  <a:cubicBezTo>
                    <a:pt x="3389643" y="265911"/>
                    <a:pt x="3383555" y="278483"/>
                    <a:pt x="3371986" y="281912"/>
                  </a:cubicBezTo>
                  <a:cubicBezTo>
                    <a:pt x="3367647" y="283195"/>
                    <a:pt x="3363635" y="286041"/>
                    <a:pt x="3365548" y="290356"/>
                  </a:cubicBezTo>
                  <a:cubicBezTo>
                    <a:pt x="3367624" y="295021"/>
                    <a:pt x="3372522" y="292549"/>
                    <a:pt x="3376184" y="290962"/>
                  </a:cubicBezTo>
                  <a:cubicBezTo>
                    <a:pt x="3381759" y="288537"/>
                    <a:pt x="3406228" y="273725"/>
                    <a:pt x="3425005" y="270156"/>
                  </a:cubicBezTo>
                  <a:cubicBezTo>
                    <a:pt x="3429320" y="269339"/>
                    <a:pt x="3435408" y="266984"/>
                    <a:pt x="3437811" y="272885"/>
                  </a:cubicBezTo>
                  <a:cubicBezTo>
                    <a:pt x="3440260" y="278880"/>
                    <a:pt x="3436505" y="283708"/>
                    <a:pt x="3432003" y="287650"/>
                  </a:cubicBezTo>
                  <a:cubicBezTo>
                    <a:pt x="3424399" y="294298"/>
                    <a:pt x="3414718" y="283148"/>
                    <a:pt x="3400117" y="295651"/>
                  </a:cubicBezTo>
                  <a:cubicBezTo>
                    <a:pt x="3389690" y="304561"/>
                    <a:pt x="3376301" y="305401"/>
                    <a:pt x="3364195" y="308993"/>
                  </a:cubicBezTo>
                  <a:cubicBezTo>
                    <a:pt x="3351319" y="312795"/>
                    <a:pt x="3344998" y="318230"/>
                    <a:pt x="3344671" y="334045"/>
                  </a:cubicBezTo>
                  <a:close/>
                  <a:moveTo>
                    <a:pt x="4369370" y="3150416"/>
                  </a:moveTo>
                  <a:cubicBezTo>
                    <a:pt x="4381196" y="3149413"/>
                    <a:pt x="4380846" y="3114051"/>
                    <a:pt x="4381686" y="3108103"/>
                  </a:cubicBezTo>
                  <a:cubicBezTo>
                    <a:pt x="4385558" y="3081162"/>
                    <a:pt x="4372729" y="3069219"/>
                    <a:pt x="4345438" y="3028352"/>
                  </a:cubicBezTo>
                  <a:cubicBezTo>
                    <a:pt x="4336784" y="3015383"/>
                    <a:pt x="4327571" y="3018392"/>
                    <a:pt x="4309400" y="3022824"/>
                  </a:cubicBezTo>
                  <a:cubicBezTo>
                    <a:pt x="4305878" y="3023687"/>
                    <a:pt x="4301959" y="3025996"/>
                    <a:pt x="4299090" y="3023011"/>
                  </a:cubicBezTo>
                  <a:cubicBezTo>
                    <a:pt x="4295661" y="3019442"/>
                    <a:pt x="4298833" y="3015383"/>
                    <a:pt x="4300349" y="3011861"/>
                  </a:cubicBezTo>
                  <a:cubicBezTo>
                    <a:pt x="4302099" y="3007802"/>
                    <a:pt x="4312759" y="2998799"/>
                    <a:pt x="4301749" y="2995463"/>
                  </a:cubicBezTo>
                  <a:cubicBezTo>
                    <a:pt x="4297574" y="2994203"/>
                    <a:pt x="4292979" y="2994297"/>
                    <a:pt x="4288547" y="2994017"/>
                  </a:cubicBezTo>
                  <a:cubicBezTo>
                    <a:pt x="4285841" y="2993854"/>
                    <a:pt x="4284021" y="2995346"/>
                    <a:pt x="4282972" y="2997842"/>
                  </a:cubicBezTo>
                  <a:cubicBezTo>
                    <a:pt x="4281712" y="3000874"/>
                    <a:pt x="4283648" y="3002181"/>
                    <a:pt x="4285794" y="3003580"/>
                  </a:cubicBezTo>
                  <a:cubicBezTo>
                    <a:pt x="4294098" y="3008899"/>
                    <a:pt x="4292255" y="3015476"/>
                    <a:pt x="4287940" y="3022217"/>
                  </a:cubicBezTo>
                  <a:cubicBezTo>
                    <a:pt x="4280756" y="3033437"/>
                    <a:pt x="4267390" y="3033157"/>
                    <a:pt x="4264871" y="3058046"/>
                  </a:cubicBezTo>
                  <a:cubicBezTo>
                    <a:pt x="4268463" y="3057066"/>
                    <a:pt x="4268626" y="3054827"/>
                    <a:pt x="4268953" y="3052938"/>
                  </a:cubicBezTo>
                  <a:cubicBezTo>
                    <a:pt x="4272778" y="3030848"/>
                    <a:pt x="4291416" y="3028142"/>
                    <a:pt x="4306531" y="3042044"/>
                  </a:cubicBezTo>
                  <a:cubicBezTo>
                    <a:pt x="4320456" y="3054850"/>
                    <a:pt x="4312292" y="3025646"/>
                    <a:pt x="4332422" y="3035933"/>
                  </a:cubicBezTo>
                  <a:cubicBezTo>
                    <a:pt x="4364868" y="3052494"/>
                    <a:pt x="4357684" y="3064111"/>
                    <a:pt x="4366058" y="3090305"/>
                  </a:cubicBezTo>
                  <a:cubicBezTo>
                    <a:pt x="4372309" y="3109759"/>
                    <a:pt x="4368391" y="3130029"/>
                    <a:pt x="4369370" y="3150416"/>
                  </a:cubicBezTo>
                  <a:close/>
                  <a:moveTo>
                    <a:pt x="5016449" y="991294"/>
                  </a:moveTo>
                  <a:cubicBezTo>
                    <a:pt x="5014023" y="986722"/>
                    <a:pt x="5009078" y="989451"/>
                    <a:pt x="5006745" y="986255"/>
                  </a:cubicBezTo>
                  <a:cubicBezTo>
                    <a:pt x="5005183" y="984133"/>
                    <a:pt x="5004156" y="982197"/>
                    <a:pt x="5005509" y="979654"/>
                  </a:cubicBezTo>
                  <a:cubicBezTo>
                    <a:pt x="5006512" y="977788"/>
                    <a:pt x="5008122" y="975689"/>
                    <a:pt x="5010105" y="976505"/>
                  </a:cubicBezTo>
                  <a:cubicBezTo>
                    <a:pt x="5018012" y="979701"/>
                    <a:pt x="5032987" y="972960"/>
                    <a:pt x="5030818" y="990897"/>
                  </a:cubicBezTo>
                  <a:cubicBezTo>
                    <a:pt x="5030607" y="992577"/>
                    <a:pt x="5031984" y="995282"/>
                    <a:pt x="5033430" y="996146"/>
                  </a:cubicBezTo>
                  <a:cubicBezTo>
                    <a:pt x="5037232" y="998431"/>
                    <a:pt x="5037745" y="1006432"/>
                    <a:pt x="5044277" y="1003493"/>
                  </a:cubicBezTo>
                  <a:cubicBezTo>
                    <a:pt x="5055426" y="998501"/>
                    <a:pt x="5045186" y="986395"/>
                    <a:pt x="5041314" y="964353"/>
                  </a:cubicBezTo>
                  <a:cubicBezTo>
                    <a:pt x="5036719" y="938298"/>
                    <a:pt x="5021604" y="957915"/>
                    <a:pt x="5015260" y="958171"/>
                  </a:cubicBezTo>
                  <a:cubicBezTo>
                    <a:pt x="4980457" y="959617"/>
                    <a:pt x="4976026" y="1039858"/>
                    <a:pt x="5040031" y="1060874"/>
                  </a:cubicBezTo>
                  <a:cubicBezTo>
                    <a:pt x="5050831" y="1064420"/>
                    <a:pt x="5055146" y="1055859"/>
                    <a:pt x="5048499" y="1050331"/>
                  </a:cubicBezTo>
                  <a:cubicBezTo>
                    <a:pt x="5045209" y="1047579"/>
                    <a:pt x="5047799" y="1042237"/>
                    <a:pt x="5043974" y="1039718"/>
                  </a:cubicBezTo>
                  <a:cubicBezTo>
                    <a:pt x="5018875" y="1055836"/>
                    <a:pt x="5003806" y="1020498"/>
                    <a:pt x="5004273" y="1005989"/>
                  </a:cubicBezTo>
                  <a:cubicBezTo>
                    <a:pt x="5004506" y="998035"/>
                    <a:pt x="5010757" y="994816"/>
                    <a:pt x="5016449" y="991294"/>
                  </a:cubicBezTo>
                  <a:close/>
                  <a:moveTo>
                    <a:pt x="4415858" y="975316"/>
                  </a:moveTo>
                  <a:cubicBezTo>
                    <a:pt x="4410027" y="976995"/>
                    <a:pt x="4403612" y="974056"/>
                    <a:pt x="4399927" y="979957"/>
                  </a:cubicBezTo>
                  <a:cubicBezTo>
                    <a:pt x="4391086" y="994140"/>
                    <a:pt x="4377744" y="1004566"/>
                    <a:pt x="4368297" y="1018048"/>
                  </a:cubicBezTo>
                  <a:cubicBezTo>
                    <a:pt x="4333332" y="1067919"/>
                    <a:pt x="4316374" y="1056233"/>
                    <a:pt x="4301399" y="1106033"/>
                  </a:cubicBezTo>
                  <a:cubicBezTo>
                    <a:pt x="4297294" y="1119679"/>
                    <a:pt x="4295964" y="1134700"/>
                    <a:pt x="4283298" y="1144847"/>
                  </a:cubicBezTo>
                  <a:cubicBezTo>
                    <a:pt x="4278167" y="1148952"/>
                    <a:pt x="4278073" y="1156440"/>
                    <a:pt x="4278027" y="1162994"/>
                  </a:cubicBezTo>
                  <a:cubicBezTo>
                    <a:pt x="4278003" y="1168546"/>
                    <a:pt x="4281386" y="1170552"/>
                    <a:pt x="4284815" y="1165047"/>
                  </a:cubicBezTo>
                  <a:cubicBezTo>
                    <a:pt x="4306344" y="1130338"/>
                    <a:pt x="4294915" y="1132158"/>
                    <a:pt x="4309703" y="1116110"/>
                  </a:cubicBezTo>
                  <a:cubicBezTo>
                    <a:pt x="4355328" y="1066566"/>
                    <a:pt x="4349264" y="1051987"/>
                    <a:pt x="4373032" y="1031367"/>
                  </a:cubicBezTo>
                  <a:cubicBezTo>
                    <a:pt x="4380333" y="1025046"/>
                    <a:pt x="4385092" y="1002817"/>
                    <a:pt x="4408557" y="987842"/>
                  </a:cubicBezTo>
                  <a:cubicBezTo>
                    <a:pt x="4412080" y="985532"/>
                    <a:pt x="4415952" y="982547"/>
                    <a:pt x="4415858" y="975316"/>
                  </a:cubicBezTo>
                  <a:close/>
                  <a:moveTo>
                    <a:pt x="3298650" y="335025"/>
                  </a:moveTo>
                  <a:cubicBezTo>
                    <a:pt x="3309403" y="317670"/>
                    <a:pt x="3312459" y="314381"/>
                    <a:pt x="3308773" y="310159"/>
                  </a:cubicBezTo>
                  <a:cubicBezTo>
                    <a:pt x="3303385" y="303978"/>
                    <a:pt x="3297040" y="309880"/>
                    <a:pt x="3270262" y="325414"/>
                  </a:cubicBezTo>
                  <a:cubicBezTo>
                    <a:pt x="3261772" y="330360"/>
                    <a:pt x="3255357" y="323735"/>
                    <a:pt x="3262168" y="315035"/>
                  </a:cubicBezTo>
                  <a:cubicBezTo>
                    <a:pt x="3263871" y="312842"/>
                    <a:pt x="3266180" y="309996"/>
                    <a:pt x="3268559" y="309646"/>
                  </a:cubicBezTo>
                  <a:cubicBezTo>
                    <a:pt x="3282672" y="307547"/>
                    <a:pt x="3293588" y="294251"/>
                    <a:pt x="3309753" y="298707"/>
                  </a:cubicBezTo>
                  <a:cubicBezTo>
                    <a:pt x="3316471" y="300549"/>
                    <a:pt x="3318383" y="292735"/>
                    <a:pt x="3319690" y="288653"/>
                  </a:cubicBezTo>
                  <a:cubicBezTo>
                    <a:pt x="3321555" y="282752"/>
                    <a:pt x="3314954" y="283382"/>
                    <a:pt x="3311479" y="282798"/>
                  </a:cubicBezTo>
                  <a:cubicBezTo>
                    <a:pt x="3294591" y="280023"/>
                    <a:pt x="3283745" y="304258"/>
                    <a:pt x="3273948" y="298077"/>
                  </a:cubicBezTo>
                  <a:cubicBezTo>
                    <a:pt x="3261212" y="290006"/>
                    <a:pt x="3262868" y="300246"/>
                    <a:pt x="3255054" y="318603"/>
                  </a:cubicBezTo>
                  <a:cubicBezTo>
                    <a:pt x="3228439" y="381023"/>
                    <a:pt x="3229116" y="380720"/>
                    <a:pt x="3234084" y="384289"/>
                  </a:cubicBezTo>
                  <a:cubicBezTo>
                    <a:pt x="3238026" y="387134"/>
                    <a:pt x="3250179" y="381490"/>
                    <a:pt x="3244044" y="370223"/>
                  </a:cubicBezTo>
                  <a:cubicBezTo>
                    <a:pt x="3242785" y="367891"/>
                    <a:pt x="3240265" y="363389"/>
                    <a:pt x="3244394" y="362013"/>
                  </a:cubicBezTo>
                  <a:cubicBezTo>
                    <a:pt x="3246447" y="361313"/>
                    <a:pt x="3247053" y="362829"/>
                    <a:pt x="3247683" y="364438"/>
                  </a:cubicBezTo>
                  <a:cubicBezTo>
                    <a:pt x="3250739" y="372159"/>
                    <a:pt x="3255334" y="370246"/>
                    <a:pt x="3259672" y="365908"/>
                  </a:cubicBezTo>
                  <a:cubicBezTo>
                    <a:pt x="3278310" y="347177"/>
                    <a:pt x="3296294" y="370060"/>
                    <a:pt x="3295757" y="343865"/>
                  </a:cubicBezTo>
                  <a:cubicBezTo>
                    <a:pt x="3281505" y="346081"/>
                    <a:pt x="3267463" y="349323"/>
                    <a:pt x="3255544" y="358327"/>
                  </a:cubicBezTo>
                  <a:cubicBezTo>
                    <a:pt x="3250995" y="361779"/>
                    <a:pt x="3249269" y="354898"/>
                    <a:pt x="3252092" y="354035"/>
                  </a:cubicBezTo>
                  <a:cubicBezTo>
                    <a:pt x="3263848" y="350396"/>
                    <a:pt x="3267137" y="337614"/>
                    <a:pt x="3276957" y="331596"/>
                  </a:cubicBezTo>
                  <a:cubicBezTo>
                    <a:pt x="3285914" y="326091"/>
                    <a:pt x="3292865" y="323898"/>
                    <a:pt x="3298650" y="335025"/>
                  </a:cubicBezTo>
                  <a:close/>
                  <a:moveTo>
                    <a:pt x="4312619" y="2675784"/>
                  </a:moveTo>
                  <a:cubicBezTo>
                    <a:pt x="4300163" y="2688776"/>
                    <a:pt x="4299486" y="2706737"/>
                    <a:pt x="4292395" y="2705501"/>
                  </a:cubicBezTo>
                  <a:cubicBezTo>
                    <a:pt x="4290156" y="2705104"/>
                    <a:pt x="4289456" y="2702888"/>
                    <a:pt x="4289083" y="2700906"/>
                  </a:cubicBezTo>
                  <a:cubicBezTo>
                    <a:pt x="4288337" y="2697010"/>
                    <a:pt x="4284138" y="2693465"/>
                    <a:pt x="4286284" y="2689453"/>
                  </a:cubicBezTo>
                  <a:cubicBezTo>
                    <a:pt x="4303288" y="2657986"/>
                    <a:pt x="4280056" y="2640912"/>
                    <a:pt x="4297084" y="2603218"/>
                  </a:cubicBezTo>
                  <a:cubicBezTo>
                    <a:pt x="4300723" y="2595147"/>
                    <a:pt x="4293002" y="2593677"/>
                    <a:pt x="4289899" y="2599882"/>
                  </a:cubicBezTo>
                  <a:cubicBezTo>
                    <a:pt x="4281642" y="2616397"/>
                    <a:pt x="4283648" y="2635594"/>
                    <a:pt x="4276301" y="2652412"/>
                  </a:cubicBezTo>
                  <a:cubicBezTo>
                    <a:pt x="4273502" y="2658780"/>
                    <a:pt x="4282598" y="2658849"/>
                    <a:pt x="4283322" y="2663631"/>
                  </a:cubicBezTo>
                  <a:cubicBezTo>
                    <a:pt x="4283928" y="2667596"/>
                    <a:pt x="4286051" y="2687890"/>
                    <a:pt x="4278353" y="2698923"/>
                  </a:cubicBezTo>
                  <a:cubicBezTo>
                    <a:pt x="4271495" y="2708766"/>
                    <a:pt x="4286401" y="2702655"/>
                    <a:pt x="4279240" y="2726961"/>
                  </a:cubicBezTo>
                  <a:cubicBezTo>
                    <a:pt x="4277887" y="2731579"/>
                    <a:pt x="4274901" y="2737201"/>
                    <a:pt x="4276347" y="2740933"/>
                  </a:cubicBezTo>
                  <a:cubicBezTo>
                    <a:pt x="4281852" y="2755091"/>
                    <a:pt x="4278213" y="2767617"/>
                    <a:pt x="4272965" y="2780680"/>
                  </a:cubicBezTo>
                  <a:cubicBezTo>
                    <a:pt x="4269350" y="2789637"/>
                    <a:pt x="4284908" y="2806478"/>
                    <a:pt x="4288873" y="2786604"/>
                  </a:cubicBezTo>
                  <a:cubicBezTo>
                    <a:pt x="4291626" y="2772865"/>
                    <a:pt x="4294845" y="2759197"/>
                    <a:pt x="4297924" y="2745388"/>
                  </a:cubicBezTo>
                  <a:cubicBezTo>
                    <a:pt x="4293142" y="2744432"/>
                    <a:pt x="4293515" y="2753692"/>
                    <a:pt x="4288430" y="2749656"/>
                  </a:cubicBezTo>
                  <a:cubicBezTo>
                    <a:pt x="4284768" y="2746764"/>
                    <a:pt x="4286028" y="2742006"/>
                    <a:pt x="4286821" y="2738203"/>
                  </a:cubicBezTo>
                  <a:cubicBezTo>
                    <a:pt x="4289340" y="2726191"/>
                    <a:pt x="4293981" y="2714901"/>
                    <a:pt x="4301236" y="2705034"/>
                  </a:cubicBezTo>
                  <a:cubicBezTo>
                    <a:pt x="4303802" y="2701536"/>
                    <a:pt x="4305528" y="2694678"/>
                    <a:pt x="4311639" y="2696661"/>
                  </a:cubicBezTo>
                  <a:cubicBezTo>
                    <a:pt x="4320386" y="2699506"/>
                    <a:pt x="4309983" y="2714295"/>
                    <a:pt x="4319383" y="2714365"/>
                  </a:cubicBezTo>
                  <a:cubicBezTo>
                    <a:pt x="4324212" y="2714411"/>
                    <a:pt x="4326264" y="2702888"/>
                    <a:pt x="4322789" y="2700299"/>
                  </a:cubicBezTo>
                  <a:cubicBezTo>
                    <a:pt x="4314858" y="2694468"/>
                    <a:pt x="4315185" y="2685161"/>
                    <a:pt x="4312619" y="2675784"/>
                  </a:cubicBezTo>
                  <a:close/>
                  <a:moveTo>
                    <a:pt x="3998841" y="1032464"/>
                  </a:moveTo>
                  <a:cubicBezTo>
                    <a:pt x="3994223" y="1045153"/>
                    <a:pt x="3994806" y="1058962"/>
                    <a:pt x="3983563" y="1068175"/>
                  </a:cubicBezTo>
                  <a:cubicBezTo>
                    <a:pt x="3974629" y="1075500"/>
                    <a:pt x="3975655" y="1088982"/>
                    <a:pt x="3984869" y="1095956"/>
                  </a:cubicBezTo>
                  <a:cubicBezTo>
                    <a:pt x="3989931" y="1099782"/>
                    <a:pt x="3992637" y="1103934"/>
                    <a:pt x="3994713" y="1110232"/>
                  </a:cubicBezTo>
                  <a:cubicBezTo>
                    <a:pt x="3997675" y="1119259"/>
                    <a:pt x="4009151" y="1120612"/>
                    <a:pt x="4015379" y="1127329"/>
                  </a:cubicBezTo>
                  <a:cubicBezTo>
                    <a:pt x="4016522" y="1128566"/>
                    <a:pt x="4019694" y="1127236"/>
                    <a:pt x="4020534" y="1125347"/>
                  </a:cubicBezTo>
                  <a:cubicBezTo>
                    <a:pt x="4025526" y="1114360"/>
                    <a:pt x="4034203" y="1106546"/>
                    <a:pt x="4042600" y="1098336"/>
                  </a:cubicBezTo>
                  <a:cubicBezTo>
                    <a:pt x="4047125" y="1093904"/>
                    <a:pt x="4043183" y="1081098"/>
                    <a:pt x="4033130" y="1082591"/>
                  </a:cubicBezTo>
                  <a:cubicBezTo>
                    <a:pt x="4024056" y="1083944"/>
                    <a:pt x="4031497" y="1092877"/>
                    <a:pt x="4020441" y="1101811"/>
                  </a:cubicBezTo>
                  <a:cubicBezTo>
                    <a:pt x="4010201" y="1110068"/>
                    <a:pt x="4007262" y="1100598"/>
                    <a:pt x="4011344" y="1094557"/>
                  </a:cubicBezTo>
                  <a:cubicBezTo>
                    <a:pt x="4022470" y="1078065"/>
                    <a:pt x="4031730" y="1072514"/>
                    <a:pt x="4026086" y="1067662"/>
                  </a:cubicBezTo>
                  <a:cubicBezTo>
                    <a:pt x="4014889" y="1058052"/>
                    <a:pt x="4013280" y="1041467"/>
                    <a:pt x="3998841" y="1032464"/>
                  </a:cubicBezTo>
                  <a:close/>
                  <a:moveTo>
                    <a:pt x="4897114" y="269036"/>
                  </a:moveTo>
                  <a:cubicBezTo>
                    <a:pt x="4907681" y="273351"/>
                    <a:pt x="4914119" y="275451"/>
                    <a:pt x="4910760" y="281982"/>
                  </a:cubicBezTo>
                  <a:cubicBezTo>
                    <a:pt x="4907611" y="288140"/>
                    <a:pt x="4904136" y="282728"/>
                    <a:pt x="4900777" y="281609"/>
                  </a:cubicBezTo>
                  <a:cubicBezTo>
                    <a:pt x="4888997" y="277690"/>
                    <a:pt x="4876821" y="275171"/>
                    <a:pt x="4865812" y="268640"/>
                  </a:cubicBezTo>
                  <a:cubicBezTo>
                    <a:pt x="4862033" y="266400"/>
                    <a:pt x="4855805" y="268290"/>
                    <a:pt x="4850673" y="268290"/>
                  </a:cubicBezTo>
                  <a:cubicBezTo>
                    <a:pt x="4928861" y="318253"/>
                    <a:pt x="4923729" y="300129"/>
                    <a:pt x="4953609" y="317367"/>
                  </a:cubicBezTo>
                  <a:cubicBezTo>
                    <a:pt x="4958274" y="320050"/>
                    <a:pt x="4961097" y="316924"/>
                    <a:pt x="4964199" y="314288"/>
                  </a:cubicBezTo>
                  <a:cubicBezTo>
                    <a:pt x="4968305" y="310813"/>
                    <a:pt x="4963709" y="309646"/>
                    <a:pt x="4962356" y="307990"/>
                  </a:cubicBezTo>
                  <a:cubicBezTo>
                    <a:pt x="4960141" y="305308"/>
                    <a:pt x="4955429" y="303395"/>
                    <a:pt x="4958228" y="299196"/>
                  </a:cubicBezTo>
                  <a:cubicBezTo>
                    <a:pt x="4961424" y="294415"/>
                    <a:pt x="4965949" y="298310"/>
                    <a:pt x="4969051" y="299710"/>
                  </a:cubicBezTo>
                  <a:cubicBezTo>
                    <a:pt x="4975326" y="302532"/>
                    <a:pt x="4980551" y="308083"/>
                    <a:pt x="4989414" y="305821"/>
                  </a:cubicBezTo>
                  <a:cubicBezTo>
                    <a:pt x="4980831" y="297470"/>
                    <a:pt x="4971384" y="291242"/>
                    <a:pt x="4964736" y="282145"/>
                  </a:cubicBezTo>
                  <a:cubicBezTo>
                    <a:pt x="4958625" y="273818"/>
                    <a:pt x="4948711" y="279090"/>
                    <a:pt x="4941014" y="275847"/>
                  </a:cubicBezTo>
                  <a:cubicBezTo>
                    <a:pt x="4927135" y="270016"/>
                    <a:pt x="4911927" y="270646"/>
                    <a:pt x="4897114" y="269036"/>
                  </a:cubicBezTo>
                  <a:close/>
                  <a:moveTo>
                    <a:pt x="1284497" y="858151"/>
                  </a:moveTo>
                  <a:cubicBezTo>
                    <a:pt x="1294434" y="840936"/>
                    <a:pt x="1308453" y="828177"/>
                    <a:pt x="1324128" y="817027"/>
                  </a:cubicBezTo>
                  <a:cubicBezTo>
                    <a:pt x="1325947" y="815744"/>
                    <a:pt x="1328139" y="812875"/>
                    <a:pt x="1326507" y="810799"/>
                  </a:cubicBezTo>
                  <a:cubicBezTo>
                    <a:pt x="1321958" y="804968"/>
                    <a:pt x="1317643" y="819267"/>
                    <a:pt x="1312325" y="814158"/>
                  </a:cubicBezTo>
                  <a:cubicBezTo>
                    <a:pt x="1309502" y="811429"/>
                    <a:pt x="1311765" y="808607"/>
                    <a:pt x="1313841" y="806904"/>
                  </a:cubicBezTo>
                  <a:cubicBezTo>
                    <a:pt x="1320582" y="801399"/>
                    <a:pt x="1322401" y="793398"/>
                    <a:pt x="1325084" y="785864"/>
                  </a:cubicBezTo>
                  <a:cubicBezTo>
                    <a:pt x="1326204" y="782692"/>
                    <a:pt x="1329049" y="778517"/>
                    <a:pt x="1324454" y="776254"/>
                  </a:cubicBezTo>
                  <a:cubicBezTo>
                    <a:pt x="1321002" y="774551"/>
                    <a:pt x="1317270" y="776534"/>
                    <a:pt x="1314867" y="779590"/>
                  </a:cubicBezTo>
                  <a:cubicBezTo>
                    <a:pt x="1310132" y="785584"/>
                    <a:pt x="1303997" y="790366"/>
                    <a:pt x="1300359" y="797364"/>
                  </a:cubicBezTo>
                  <a:cubicBezTo>
                    <a:pt x="1298329" y="801259"/>
                    <a:pt x="1293734" y="803055"/>
                    <a:pt x="1290002" y="801282"/>
                  </a:cubicBezTo>
                  <a:cubicBezTo>
                    <a:pt x="1280928" y="796967"/>
                    <a:pt x="1296953" y="774155"/>
                    <a:pt x="1304604" y="769769"/>
                  </a:cubicBezTo>
                  <a:cubicBezTo>
                    <a:pt x="1315357" y="763611"/>
                    <a:pt x="1304464" y="750246"/>
                    <a:pt x="1312698" y="736064"/>
                  </a:cubicBezTo>
                  <a:cubicBezTo>
                    <a:pt x="1314961" y="732145"/>
                    <a:pt x="1311905" y="728390"/>
                    <a:pt x="1307123" y="727270"/>
                  </a:cubicBezTo>
                  <a:cubicBezTo>
                    <a:pt x="1301245" y="725894"/>
                    <a:pt x="1301618" y="730279"/>
                    <a:pt x="1301245" y="733778"/>
                  </a:cubicBezTo>
                  <a:cubicBezTo>
                    <a:pt x="1300988" y="736134"/>
                    <a:pt x="1300265" y="738909"/>
                    <a:pt x="1301175" y="740846"/>
                  </a:cubicBezTo>
                  <a:cubicBezTo>
                    <a:pt x="1306493" y="752112"/>
                    <a:pt x="1301828" y="754374"/>
                    <a:pt x="1289022" y="750572"/>
                  </a:cubicBezTo>
                  <a:cubicBezTo>
                    <a:pt x="1300335" y="762352"/>
                    <a:pt x="1292591" y="770539"/>
                    <a:pt x="1286340" y="776091"/>
                  </a:cubicBezTo>
                  <a:cubicBezTo>
                    <a:pt x="1273067" y="787917"/>
                    <a:pt x="1276403" y="802612"/>
                    <a:pt x="1274887" y="817167"/>
                  </a:cubicBezTo>
                  <a:cubicBezTo>
                    <a:pt x="1280765" y="817144"/>
                    <a:pt x="1281488" y="811313"/>
                    <a:pt x="1285687" y="810706"/>
                  </a:cubicBezTo>
                  <a:cubicBezTo>
                    <a:pt x="1288253" y="810333"/>
                    <a:pt x="1290958" y="807161"/>
                    <a:pt x="1293268" y="810356"/>
                  </a:cubicBezTo>
                  <a:cubicBezTo>
                    <a:pt x="1294830" y="812525"/>
                    <a:pt x="1293687" y="815465"/>
                    <a:pt x="1291751" y="816934"/>
                  </a:cubicBezTo>
                  <a:cubicBezTo>
                    <a:pt x="1277080" y="828200"/>
                    <a:pt x="1286083" y="843829"/>
                    <a:pt x="1284497" y="858151"/>
                  </a:cubicBezTo>
                  <a:close/>
                  <a:moveTo>
                    <a:pt x="5261742" y="689809"/>
                  </a:moveTo>
                  <a:cubicBezTo>
                    <a:pt x="5264051" y="668466"/>
                    <a:pt x="5263305" y="664827"/>
                    <a:pt x="5268903" y="664407"/>
                  </a:cubicBezTo>
                  <a:cubicBezTo>
                    <a:pt x="5282152" y="663404"/>
                    <a:pt x="5270839" y="689646"/>
                    <a:pt x="5291529" y="676840"/>
                  </a:cubicBezTo>
                  <a:cubicBezTo>
                    <a:pt x="5325981" y="655497"/>
                    <a:pt x="5344945" y="679476"/>
                    <a:pt x="5351780" y="680689"/>
                  </a:cubicBezTo>
                  <a:cubicBezTo>
                    <a:pt x="5365425" y="683091"/>
                    <a:pt x="5364795" y="669585"/>
                    <a:pt x="5356771" y="667440"/>
                  </a:cubicBezTo>
                  <a:cubicBezTo>
                    <a:pt x="5317677" y="656990"/>
                    <a:pt x="5316791" y="675674"/>
                    <a:pt x="5310330" y="645770"/>
                  </a:cubicBezTo>
                  <a:cubicBezTo>
                    <a:pt x="5309583" y="642271"/>
                    <a:pt x="5309933" y="637746"/>
                    <a:pt x="5304452" y="638586"/>
                  </a:cubicBezTo>
                  <a:cubicBezTo>
                    <a:pt x="5298574" y="639495"/>
                    <a:pt x="5297780" y="643321"/>
                    <a:pt x="5299367" y="648522"/>
                  </a:cubicBezTo>
                  <a:cubicBezTo>
                    <a:pt x="5302143" y="657596"/>
                    <a:pt x="5298737" y="669469"/>
                    <a:pt x="5290550" y="668862"/>
                  </a:cubicBezTo>
                  <a:cubicBezTo>
                    <a:pt x="5288241" y="668699"/>
                    <a:pt x="5287634" y="666180"/>
                    <a:pt x="5287657" y="664174"/>
                  </a:cubicBezTo>
                  <a:cubicBezTo>
                    <a:pt x="5287704" y="649362"/>
                    <a:pt x="5279283" y="652954"/>
                    <a:pt x="5269020" y="653164"/>
                  </a:cubicBezTo>
                  <a:cubicBezTo>
                    <a:pt x="5253625" y="653467"/>
                    <a:pt x="5235011" y="659835"/>
                    <a:pt x="5223931" y="638632"/>
                  </a:cubicBezTo>
                  <a:cubicBezTo>
                    <a:pt x="5223115" y="644954"/>
                    <a:pt x="5215487" y="648289"/>
                    <a:pt x="5219593" y="652884"/>
                  </a:cubicBezTo>
                  <a:cubicBezTo>
                    <a:pt x="5225937" y="659999"/>
                    <a:pt x="5226124" y="668139"/>
                    <a:pt x="5227407" y="676467"/>
                  </a:cubicBezTo>
                  <a:cubicBezTo>
                    <a:pt x="5228946" y="686543"/>
                    <a:pt x="5245321" y="692095"/>
                    <a:pt x="5245787" y="673458"/>
                  </a:cubicBezTo>
                  <a:cubicBezTo>
                    <a:pt x="5245834" y="671195"/>
                    <a:pt x="5242149" y="668652"/>
                    <a:pt x="5247700" y="665667"/>
                  </a:cubicBezTo>
                  <a:cubicBezTo>
                    <a:pt x="5249286" y="674950"/>
                    <a:pt x="5253882" y="681995"/>
                    <a:pt x="5261742" y="689809"/>
                  </a:cubicBezTo>
                  <a:close/>
                  <a:moveTo>
                    <a:pt x="4146213" y="2916365"/>
                  </a:moveTo>
                  <a:cubicBezTo>
                    <a:pt x="4153607" y="2942070"/>
                    <a:pt x="4167020" y="2948648"/>
                    <a:pt x="4147169" y="2952800"/>
                  </a:cubicBezTo>
                  <a:cubicBezTo>
                    <a:pt x="4122071" y="2958048"/>
                    <a:pt x="4172058" y="2981561"/>
                    <a:pt x="4168186" y="3032201"/>
                  </a:cubicBezTo>
                  <a:cubicBezTo>
                    <a:pt x="4173014" y="3035233"/>
                    <a:pt x="4172268" y="3022801"/>
                    <a:pt x="4178216" y="3028702"/>
                  </a:cubicBezTo>
                  <a:cubicBezTo>
                    <a:pt x="4187919" y="3038336"/>
                    <a:pt x="4190369" y="3024503"/>
                    <a:pt x="4187523" y="3021215"/>
                  </a:cubicBezTo>
                  <a:cubicBezTo>
                    <a:pt x="4178192" y="3010508"/>
                    <a:pt x="4186030" y="3004257"/>
                    <a:pt x="4192375" y="2996956"/>
                  </a:cubicBezTo>
                  <a:cubicBezTo>
                    <a:pt x="4196013" y="2992757"/>
                    <a:pt x="4195034" y="2986972"/>
                    <a:pt x="4195150" y="2981771"/>
                  </a:cubicBezTo>
                  <a:cubicBezTo>
                    <a:pt x="4195197" y="2979578"/>
                    <a:pt x="4193914" y="2977595"/>
                    <a:pt x="4191465" y="2978109"/>
                  </a:cubicBezTo>
                  <a:cubicBezTo>
                    <a:pt x="4175977" y="2981258"/>
                    <a:pt x="4181878" y="2969805"/>
                    <a:pt x="4182998" y="2964230"/>
                  </a:cubicBezTo>
                  <a:cubicBezTo>
                    <a:pt x="4186147" y="2948765"/>
                    <a:pt x="4178659" y="2936239"/>
                    <a:pt x="4173504" y="2923036"/>
                  </a:cubicBezTo>
                  <a:cubicBezTo>
                    <a:pt x="4172291" y="2919911"/>
                    <a:pt x="4168956" y="2917578"/>
                    <a:pt x="4165550" y="2919491"/>
                  </a:cubicBezTo>
                  <a:cubicBezTo>
                    <a:pt x="4159065" y="2923130"/>
                    <a:pt x="4153934" y="2919328"/>
                    <a:pt x="4146213" y="2916365"/>
                  </a:cubicBezTo>
                  <a:close/>
                  <a:moveTo>
                    <a:pt x="4475969" y="3121305"/>
                  </a:moveTo>
                  <a:cubicBezTo>
                    <a:pt x="4491364" y="3099286"/>
                    <a:pt x="4486255" y="3077080"/>
                    <a:pt x="4511121" y="3078456"/>
                  </a:cubicBezTo>
                  <a:cubicBezTo>
                    <a:pt x="4521640" y="3079039"/>
                    <a:pt x="4532743" y="3072275"/>
                    <a:pt x="4542820" y="3080345"/>
                  </a:cubicBezTo>
                  <a:cubicBezTo>
                    <a:pt x="4544220" y="3081465"/>
                    <a:pt x="4545596" y="3080742"/>
                    <a:pt x="4546739" y="3079086"/>
                  </a:cubicBezTo>
                  <a:cubicBezTo>
                    <a:pt x="4549888" y="3074561"/>
                    <a:pt x="4553270" y="3070199"/>
                    <a:pt x="4556652" y="3065627"/>
                  </a:cubicBezTo>
                  <a:cubicBezTo>
                    <a:pt x="4553667" y="3063807"/>
                    <a:pt x="4535263" y="3071715"/>
                    <a:pt x="4525233" y="3058419"/>
                  </a:cubicBezTo>
                  <a:cubicBezTo>
                    <a:pt x="4515972" y="3046126"/>
                    <a:pt x="4527075" y="3036773"/>
                    <a:pt x="4528312" y="3031711"/>
                  </a:cubicBezTo>
                  <a:cubicBezTo>
                    <a:pt x="4529175" y="3028189"/>
                    <a:pt x="4533327" y="3024014"/>
                    <a:pt x="4527519" y="3021354"/>
                  </a:cubicBezTo>
                  <a:cubicBezTo>
                    <a:pt x="4522620" y="3019115"/>
                    <a:pt x="4519751" y="3022661"/>
                    <a:pt x="4518142" y="3026533"/>
                  </a:cubicBezTo>
                  <a:cubicBezTo>
                    <a:pt x="4512054" y="3041251"/>
                    <a:pt x="4502933" y="3030848"/>
                    <a:pt x="4489451" y="3035233"/>
                  </a:cubicBezTo>
                  <a:cubicBezTo>
                    <a:pt x="4485509" y="3036516"/>
                    <a:pt x="4479724" y="3034347"/>
                    <a:pt x="4478045" y="3040062"/>
                  </a:cubicBezTo>
                  <a:cubicBezTo>
                    <a:pt x="4476412" y="3045543"/>
                    <a:pt x="4481917" y="3047433"/>
                    <a:pt x="4484459" y="3050838"/>
                  </a:cubicBezTo>
                  <a:cubicBezTo>
                    <a:pt x="4488448" y="3056133"/>
                    <a:pt x="4497429" y="3062664"/>
                    <a:pt x="4492064" y="3068053"/>
                  </a:cubicBezTo>
                  <a:cubicBezTo>
                    <a:pt x="4482477" y="3077663"/>
                    <a:pt x="4486559" y="3091308"/>
                    <a:pt x="4478698" y="3101082"/>
                  </a:cubicBezTo>
                  <a:cubicBezTo>
                    <a:pt x="4475479" y="3105094"/>
                    <a:pt x="4474126" y="3112138"/>
                    <a:pt x="4475969" y="3121305"/>
                  </a:cubicBezTo>
                  <a:close/>
                  <a:moveTo>
                    <a:pt x="1879163" y="428234"/>
                  </a:moveTo>
                  <a:cubicBezTo>
                    <a:pt x="1886697" y="428164"/>
                    <a:pt x="1894581" y="420933"/>
                    <a:pt x="1896891" y="427674"/>
                  </a:cubicBezTo>
                  <a:cubicBezTo>
                    <a:pt x="1899876" y="436375"/>
                    <a:pt x="1890126" y="438871"/>
                    <a:pt x="1883338" y="441390"/>
                  </a:cubicBezTo>
                  <a:cubicBezTo>
                    <a:pt x="1879000" y="443023"/>
                    <a:pt x="1868946" y="440364"/>
                    <a:pt x="1866684" y="453356"/>
                  </a:cubicBezTo>
                  <a:cubicBezTo>
                    <a:pt x="1865541" y="459864"/>
                    <a:pt x="1864468" y="468448"/>
                    <a:pt x="1857540" y="471014"/>
                  </a:cubicBezTo>
                  <a:cubicBezTo>
                    <a:pt x="1845294" y="475585"/>
                    <a:pt x="1835940" y="485312"/>
                    <a:pt x="1823368" y="488928"/>
                  </a:cubicBezTo>
                  <a:cubicBezTo>
                    <a:pt x="1809139" y="493010"/>
                    <a:pt x="1813688" y="510481"/>
                    <a:pt x="1792788" y="513653"/>
                  </a:cubicBezTo>
                  <a:cubicBezTo>
                    <a:pt x="1787330" y="514469"/>
                    <a:pt x="1786910" y="520744"/>
                    <a:pt x="1788356" y="524686"/>
                  </a:cubicBezTo>
                  <a:cubicBezTo>
                    <a:pt x="1790012" y="529211"/>
                    <a:pt x="1793791" y="525479"/>
                    <a:pt x="1796543" y="524569"/>
                  </a:cubicBezTo>
                  <a:cubicBezTo>
                    <a:pt x="1803774" y="522214"/>
                    <a:pt x="1809279" y="516942"/>
                    <a:pt x="1813781" y="511484"/>
                  </a:cubicBezTo>
                  <a:cubicBezTo>
                    <a:pt x="1826377" y="496275"/>
                    <a:pt x="1844174" y="490864"/>
                    <a:pt x="1861552" y="485009"/>
                  </a:cubicBezTo>
                  <a:cubicBezTo>
                    <a:pt x="1889520" y="475609"/>
                    <a:pt x="1874894" y="463456"/>
                    <a:pt x="1883735" y="455689"/>
                  </a:cubicBezTo>
                  <a:cubicBezTo>
                    <a:pt x="1892365" y="448108"/>
                    <a:pt x="1903608" y="441716"/>
                    <a:pt x="1905848" y="429820"/>
                  </a:cubicBezTo>
                  <a:cubicBezTo>
                    <a:pt x="1907807" y="419417"/>
                    <a:pt x="1913592" y="413422"/>
                    <a:pt x="1921126" y="407778"/>
                  </a:cubicBezTo>
                  <a:cubicBezTo>
                    <a:pt x="1924205" y="405468"/>
                    <a:pt x="1928893" y="403766"/>
                    <a:pt x="1924205" y="397328"/>
                  </a:cubicBezTo>
                  <a:cubicBezTo>
                    <a:pt x="1913149" y="412769"/>
                    <a:pt x="1884271" y="400617"/>
                    <a:pt x="1879163" y="428234"/>
                  </a:cubicBezTo>
                  <a:close/>
                  <a:moveTo>
                    <a:pt x="5070635" y="957075"/>
                  </a:moveTo>
                  <a:cubicBezTo>
                    <a:pt x="5068466" y="955909"/>
                    <a:pt x="5066133" y="954416"/>
                    <a:pt x="5064337" y="957238"/>
                  </a:cubicBezTo>
                  <a:cubicBezTo>
                    <a:pt x="5062727" y="959757"/>
                    <a:pt x="5064663" y="961530"/>
                    <a:pt x="5066249" y="963513"/>
                  </a:cubicBezTo>
                  <a:cubicBezTo>
                    <a:pt x="5097203" y="1002304"/>
                    <a:pt x="5059485" y="1024580"/>
                    <a:pt x="5057572" y="1051521"/>
                  </a:cubicBezTo>
                  <a:cubicBezTo>
                    <a:pt x="5056989" y="1059522"/>
                    <a:pt x="5057386" y="1062297"/>
                    <a:pt x="5065643" y="1059965"/>
                  </a:cubicBezTo>
                  <a:cubicBezTo>
                    <a:pt x="5083557" y="1054903"/>
                    <a:pt x="5089155" y="1038132"/>
                    <a:pt x="5098462" y="1025163"/>
                  </a:cubicBezTo>
                  <a:cubicBezTo>
                    <a:pt x="5114487" y="1002817"/>
                    <a:pt x="5093610" y="969484"/>
                    <a:pt x="5070635" y="957075"/>
                  </a:cubicBezTo>
                  <a:close/>
                  <a:moveTo>
                    <a:pt x="4111294" y="455619"/>
                  </a:moveTo>
                  <a:cubicBezTo>
                    <a:pt x="4116846" y="457531"/>
                    <a:pt x="4119365" y="454919"/>
                    <a:pt x="4121534" y="452913"/>
                  </a:cubicBezTo>
                  <a:cubicBezTo>
                    <a:pt x="4131284" y="443862"/>
                    <a:pt x="4140895" y="434859"/>
                    <a:pt x="4154587" y="431896"/>
                  </a:cubicBezTo>
                  <a:cubicBezTo>
                    <a:pt x="4156966" y="431383"/>
                    <a:pt x="4158552" y="427161"/>
                    <a:pt x="4161771" y="429797"/>
                  </a:cubicBezTo>
                  <a:cubicBezTo>
                    <a:pt x="4164664" y="432200"/>
                    <a:pt x="4164034" y="435349"/>
                    <a:pt x="4163101" y="438707"/>
                  </a:cubicBezTo>
                  <a:cubicBezTo>
                    <a:pt x="4159485" y="451770"/>
                    <a:pt x="4148732" y="461240"/>
                    <a:pt x="4134830" y="462126"/>
                  </a:cubicBezTo>
                  <a:cubicBezTo>
                    <a:pt x="4124380" y="462780"/>
                    <a:pt x="4123284" y="470524"/>
                    <a:pt x="4121185" y="477918"/>
                  </a:cubicBezTo>
                  <a:cubicBezTo>
                    <a:pt x="4120345" y="480857"/>
                    <a:pt x="4119738" y="484029"/>
                    <a:pt x="4123470" y="484846"/>
                  </a:cubicBezTo>
                  <a:cubicBezTo>
                    <a:pt x="4131215" y="486549"/>
                    <a:pt x="4135203" y="481044"/>
                    <a:pt x="4139099" y="475749"/>
                  </a:cubicBezTo>
                  <a:cubicBezTo>
                    <a:pt x="4139822" y="474769"/>
                    <a:pt x="4140638" y="473813"/>
                    <a:pt x="4141151" y="472740"/>
                  </a:cubicBezTo>
                  <a:cubicBezTo>
                    <a:pt x="4144860" y="464832"/>
                    <a:pt x="4150552" y="460144"/>
                    <a:pt x="4159672" y="459164"/>
                  </a:cubicBezTo>
                  <a:cubicBezTo>
                    <a:pt x="4166226" y="458464"/>
                    <a:pt x="4170448" y="453356"/>
                    <a:pt x="4172548" y="447431"/>
                  </a:cubicBezTo>
                  <a:cubicBezTo>
                    <a:pt x="4175230" y="439850"/>
                    <a:pt x="4178449" y="432456"/>
                    <a:pt x="4179429" y="424222"/>
                  </a:cubicBezTo>
                  <a:cubicBezTo>
                    <a:pt x="4180385" y="416338"/>
                    <a:pt x="4181668" y="407474"/>
                    <a:pt x="4193331" y="408314"/>
                  </a:cubicBezTo>
                  <a:cubicBezTo>
                    <a:pt x="4196013" y="408501"/>
                    <a:pt x="4197226" y="406798"/>
                    <a:pt x="4196083" y="404535"/>
                  </a:cubicBezTo>
                  <a:cubicBezTo>
                    <a:pt x="4193774" y="400033"/>
                    <a:pt x="4190275" y="396558"/>
                    <a:pt x="4184957" y="396185"/>
                  </a:cubicBezTo>
                  <a:cubicBezTo>
                    <a:pt x="4180362" y="395858"/>
                    <a:pt x="4175230" y="394365"/>
                    <a:pt x="4173271" y="401293"/>
                  </a:cubicBezTo>
                  <a:cubicBezTo>
                    <a:pt x="4168466" y="418251"/>
                    <a:pt x="4153187" y="417924"/>
                    <a:pt x="4140032" y="420140"/>
                  </a:cubicBezTo>
                  <a:cubicBezTo>
                    <a:pt x="4134480" y="421073"/>
                    <a:pt x="4131868" y="417318"/>
                    <a:pt x="4132381" y="410787"/>
                  </a:cubicBezTo>
                  <a:cubicBezTo>
                    <a:pt x="4132894" y="404092"/>
                    <a:pt x="4139472" y="401666"/>
                    <a:pt x="4141618" y="395695"/>
                  </a:cubicBezTo>
                  <a:cubicBezTo>
                    <a:pt x="4118292" y="400710"/>
                    <a:pt x="4132334" y="438404"/>
                    <a:pt x="4111294" y="455619"/>
                  </a:cubicBezTo>
                  <a:close/>
                  <a:moveTo>
                    <a:pt x="4204621" y="2911887"/>
                  </a:moveTo>
                  <a:cubicBezTo>
                    <a:pt x="4204621" y="2909554"/>
                    <a:pt x="4202615" y="2885319"/>
                    <a:pt x="4212925" y="2893016"/>
                  </a:cubicBezTo>
                  <a:cubicBezTo>
                    <a:pt x="4228320" y="2904516"/>
                    <a:pt x="4213764" y="2879604"/>
                    <a:pt x="4227620" y="2877761"/>
                  </a:cubicBezTo>
                  <a:cubicBezTo>
                    <a:pt x="4238326" y="2876339"/>
                    <a:pt x="4237463" y="2889728"/>
                    <a:pt x="4238839" y="2892060"/>
                  </a:cubicBezTo>
                  <a:cubicBezTo>
                    <a:pt x="4240449" y="2894812"/>
                    <a:pt x="4237650" y="2901134"/>
                    <a:pt x="4243295" y="2900107"/>
                  </a:cubicBezTo>
                  <a:cubicBezTo>
                    <a:pt x="4247610" y="2899314"/>
                    <a:pt x="4250176" y="2894812"/>
                    <a:pt x="4249639" y="2889611"/>
                  </a:cubicBezTo>
                  <a:cubicBezTo>
                    <a:pt x="4249266" y="2886042"/>
                    <a:pt x="4248310" y="2879511"/>
                    <a:pt x="4249033" y="2879301"/>
                  </a:cubicBezTo>
                  <a:cubicBezTo>
                    <a:pt x="4262188" y="2875522"/>
                    <a:pt x="4252672" y="2867451"/>
                    <a:pt x="4253208" y="2861177"/>
                  </a:cubicBezTo>
                  <a:cubicBezTo>
                    <a:pt x="4253955" y="2852500"/>
                    <a:pt x="4251692" y="2843053"/>
                    <a:pt x="4257080" y="2835285"/>
                  </a:cubicBezTo>
                  <a:cubicBezTo>
                    <a:pt x="4263168" y="2826492"/>
                    <a:pt x="4259366" y="2819984"/>
                    <a:pt x="4253488" y="2812053"/>
                  </a:cubicBezTo>
                  <a:cubicBezTo>
                    <a:pt x="4245954" y="2828241"/>
                    <a:pt x="4238256" y="2842750"/>
                    <a:pt x="4245954" y="2860034"/>
                  </a:cubicBezTo>
                  <a:cubicBezTo>
                    <a:pt x="4246980" y="2862366"/>
                    <a:pt x="4248520" y="2875592"/>
                    <a:pt x="4244624" y="2877085"/>
                  </a:cubicBezTo>
                  <a:cubicBezTo>
                    <a:pt x="4240193" y="2878788"/>
                    <a:pt x="4238536" y="2876712"/>
                    <a:pt x="4226314" y="2853946"/>
                  </a:cubicBezTo>
                  <a:cubicBezTo>
                    <a:pt x="4221625" y="2845222"/>
                    <a:pt x="4237930" y="2844452"/>
                    <a:pt x="4232192" y="2836941"/>
                  </a:cubicBezTo>
                  <a:cubicBezTo>
                    <a:pt x="4228086" y="2831576"/>
                    <a:pt x="4222185" y="2832953"/>
                    <a:pt x="4217706" y="2834236"/>
                  </a:cubicBezTo>
                  <a:cubicBezTo>
                    <a:pt x="4212598" y="2835682"/>
                    <a:pt x="4216587" y="2840114"/>
                    <a:pt x="4217403" y="2843239"/>
                  </a:cubicBezTo>
                  <a:cubicBezTo>
                    <a:pt x="4220716" y="2855695"/>
                    <a:pt x="4227107" y="2870204"/>
                    <a:pt x="4214021" y="2877411"/>
                  </a:cubicBezTo>
                  <a:cubicBezTo>
                    <a:pt x="4197973" y="2886252"/>
                    <a:pt x="4185843" y="2871183"/>
                    <a:pt x="4196200" y="2855299"/>
                  </a:cubicBezTo>
                  <a:cubicBezTo>
                    <a:pt x="4204527" y="2842516"/>
                    <a:pt x="4191581" y="2838831"/>
                    <a:pt x="4184677" y="2831880"/>
                  </a:cubicBezTo>
                  <a:cubicBezTo>
                    <a:pt x="4181971" y="2829150"/>
                    <a:pt x="4181062" y="2824882"/>
                    <a:pt x="4174834" y="2821383"/>
                  </a:cubicBezTo>
                  <a:cubicBezTo>
                    <a:pt x="4191372" y="2849910"/>
                    <a:pt x="4186053" y="2882893"/>
                    <a:pt x="4204621" y="2911887"/>
                  </a:cubicBezTo>
                  <a:close/>
                  <a:moveTo>
                    <a:pt x="495925" y="1013150"/>
                  </a:moveTo>
                  <a:cubicBezTo>
                    <a:pt x="494478" y="1002933"/>
                    <a:pt x="492402" y="994723"/>
                    <a:pt x="489020" y="986909"/>
                  </a:cubicBezTo>
                  <a:cubicBezTo>
                    <a:pt x="487504" y="983386"/>
                    <a:pt x="489020" y="976878"/>
                    <a:pt x="481719" y="978231"/>
                  </a:cubicBezTo>
                  <a:cubicBezTo>
                    <a:pt x="470056" y="980401"/>
                    <a:pt x="474045" y="992507"/>
                    <a:pt x="477730" y="1015273"/>
                  </a:cubicBezTo>
                  <a:cubicBezTo>
                    <a:pt x="482582" y="1045060"/>
                    <a:pt x="469963" y="1030621"/>
                    <a:pt x="475188" y="1056046"/>
                  </a:cubicBezTo>
                  <a:cubicBezTo>
                    <a:pt x="478710" y="1073144"/>
                    <a:pt x="488530" y="1087956"/>
                    <a:pt x="492402" y="1105053"/>
                  </a:cubicBezTo>
                  <a:cubicBezTo>
                    <a:pt x="494292" y="1113404"/>
                    <a:pt x="492776" y="1122758"/>
                    <a:pt x="498234" y="1130642"/>
                  </a:cubicBezTo>
                  <a:cubicBezTo>
                    <a:pt x="505161" y="1112751"/>
                    <a:pt x="500543" y="1091594"/>
                    <a:pt x="516568" y="1077412"/>
                  </a:cubicBezTo>
                  <a:cubicBezTo>
                    <a:pt x="517571" y="1076526"/>
                    <a:pt x="513979" y="1057352"/>
                    <a:pt x="503715" y="1045013"/>
                  </a:cubicBezTo>
                  <a:cubicBezTo>
                    <a:pt x="501663" y="1049841"/>
                    <a:pt x="500263" y="1053573"/>
                    <a:pt x="498490" y="1057142"/>
                  </a:cubicBezTo>
                  <a:cubicBezTo>
                    <a:pt x="497161" y="1059801"/>
                    <a:pt x="497114" y="1064280"/>
                    <a:pt x="492729" y="1063720"/>
                  </a:cubicBezTo>
                  <a:cubicBezTo>
                    <a:pt x="489020" y="1063254"/>
                    <a:pt x="488274" y="1059452"/>
                    <a:pt x="487131" y="1056443"/>
                  </a:cubicBezTo>
                  <a:cubicBezTo>
                    <a:pt x="483165" y="1046063"/>
                    <a:pt x="483399" y="1035099"/>
                    <a:pt x="482606" y="1024253"/>
                  </a:cubicBezTo>
                  <a:cubicBezTo>
                    <a:pt x="481952" y="1015086"/>
                    <a:pt x="484402" y="1009628"/>
                    <a:pt x="495925" y="1013150"/>
                  </a:cubicBezTo>
                  <a:close/>
                  <a:moveTo>
                    <a:pt x="164466" y="2842003"/>
                  </a:moveTo>
                  <a:cubicBezTo>
                    <a:pt x="168875" y="2861713"/>
                    <a:pt x="151334" y="2873936"/>
                    <a:pt x="149561" y="2891080"/>
                  </a:cubicBezTo>
                  <a:cubicBezTo>
                    <a:pt x="160127" y="2881820"/>
                    <a:pt x="159288" y="2873166"/>
                    <a:pt x="166472" y="2876082"/>
                  </a:cubicBezTo>
                  <a:cubicBezTo>
                    <a:pt x="171394" y="2878088"/>
                    <a:pt x="173423" y="2883243"/>
                    <a:pt x="171557" y="2887115"/>
                  </a:cubicBezTo>
                  <a:cubicBezTo>
                    <a:pt x="165656" y="2899407"/>
                    <a:pt x="177015" y="2913473"/>
                    <a:pt x="165469" y="2924786"/>
                  </a:cubicBezTo>
                  <a:cubicBezTo>
                    <a:pt x="175406" y="2921544"/>
                    <a:pt x="176409" y="2921241"/>
                    <a:pt x="178531" y="2924366"/>
                  </a:cubicBezTo>
                  <a:cubicBezTo>
                    <a:pt x="187768" y="2938058"/>
                    <a:pt x="177015" y="2945989"/>
                    <a:pt x="166332" y="2954829"/>
                  </a:cubicBezTo>
                  <a:cubicBezTo>
                    <a:pt x="173843" y="2956322"/>
                    <a:pt x="180024" y="2953034"/>
                    <a:pt x="182567" y="2959821"/>
                  </a:cubicBezTo>
                  <a:cubicBezTo>
                    <a:pt x="183733" y="2962924"/>
                    <a:pt x="183267" y="2968592"/>
                    <a:pt x="188282" y="2967472"/>
                  </a:cubicBezTo>
                  <a:cubicBezTo>
                    <a:pt x="198615" y="2965163"/>
                    <a:pt x="192294" y="2944916"/>
                    <a:pt x="197472" y="2923247"/>
                  </a:cubicBezTo>
                  <a:cubicBezTo>
                    <a:pt x="203443" y="2898311"/>
                    <a:pt x="173843" y="2914663"/>
                    <a:pt x="183686" y="2889144"/>
                  </a:cubicBezTo>
                  <a:cubicBezTo>
                    <a:pt x="190101" y="2872536"/>
                    <a:pt x="194276" y="2865119"/>
                    <a:pt x="189028" y="2863603"/>
                  </a:cubicBezTo>
                  <a:cubicBezTo>
                    <a:pt x="177668" y="2860290"/>
                    <a:pt x="174240" y="2848954"/>
                    <a:pt x="164466" y="2842003"/>
                  </a:cubicBezTo>
                  <a:close/>
                  <a:moveTo>
                    <a:pt x="4038658" y="2825955"/>
                  </a:moveTo>
                  <a:cubicBezTo>
                    <a:pt x="4048525" y="2829780"/>
                    <a:pt x="4055009" y="2818607"/>
                    <a:pt x="4057622" y="2810187"/>
                  </a:cubicBezTo>
                  <a:cubicBezTo>
                    <a:pt x="4062917" y="2793182"/>
                    <a:pt x="4061261" y="2773519"/>
                    <a:pt x="4076422" y="2760200"/>
                  </a:cubicBezTo>
                  <a:cubicBezTo>
                    <a:pt x="4076936" y="2759756"/>
                    <a:pt x="4076936" y="2758707"/>
                    <a:pt x="4077099" y="2757937"/>
                  </a:cubicBezTo>
                  <a:cubicBezTo>
                    <a:pt x="4080294" y="2743312"/>
                    <a:pt x="4083210" y="2728826"/>
                    <a:pt x="4091538" y="2715694"/>
                  </a:cubicBezTo>
                  <a:cubicBezTo>
                    <a:pt x="4105020" y="2694375"/>
                    <a:pt x="4102944" y="2666057"/>
                    <a:pt x="4121814" y="2646884"/>
                  </a:cubicBezTo>
                  <a:cubicBezTo>
                    <a:pt x="4123657" y="2645017"/>
                    <a:pt x="4124030" y="2641495"/>
                    <a:pt x="4121791" y="2639022"/>
                  </a:cubicBezTo>
                  <a:cubicBezTo>
                    <a:pt x="4119715" y="2636737"/>
                    <a:pt x="4117312" y="2638346"/>
                    <a:pt x="4115097" y="2639093"/>
                  </a:cubicBezTo>
                  <a:cubicBezTo>
                    <a:pt x="4105276" y="2642382"/>
                    <a:pt x="4094966" y="2656634"/>
                    <a:pt x="4095130" y="2667130"/>
                  </a:cubicBezTo>
                  <a:cubicBezTo>
                    <a:pt x="4095176" y="2670839"/>
                    <a:pt x="4093940" y="2674245"/>
                    <a:pt x="4093544" y="2677743"/>
                  </a:cubicBezTo>
                  <a:cubicBezTo>
                    <a:pt x="4091911" y="2691669"/>
                    <a:pt x="4084586" y="2703868"/>
                    <a:pt x="4082720" y="2717864"/>
                  </a:cubicBezTo>
                  <a:cubicBezTo>
                    <a:pt x="4081111" y="2729923"/>
                    <a:pt x="4079385" y="2743522"/>
                    <a:pt x="4069402" y="2751896"/>
                  </a:cubicBezTo>
                  <a:cubicBezTo>
                    <a:pt x="4054730" y="2764188"/>
                    <a:pt x="4070474" y="2781846"/>
                    <a:pt x="4047429" y="2785461"/>
                  </a:cubicBezTo>
                  <a:cubicBezTo>
                    <a:pt x="4041037" y="2786465"/>
                    <a:pt x="4037329" y="2790337"/>
                    <a:pt x="4037445" y="2797124"/>
                  </a:cubicBezTo>
                  <a:cubicBezTo>
                    <a:pt x="4037795" y="2816765"/>
                    <a:pt x="4032150" y="2823436"/>
                    <a:pt x="4038658" y="2825955"/>
                  </a:cubicBezTo>
                  <a:close/>
                  <a:moveTo>
                    <a:pt x="1975708" y="757710"/>
                  </a:moveTo>
                  <a:cubicBezTo>
                    <a:pt x="1993739" y="739423"/>
                    <a:pt x="2005985" y="748333"/>
                    <a:pt x="2005518" y="732122"/>
                  </a:cubicBezTo>
                  <a:cubicBezTo>
                    <a:pt x="2004842" y="708166"/>
                    <a:pt x="2030710" y="719619"/>
                    <a:pt x="2043516" y="702055"/>
                  </a:cubicBezTo>
                  <a:cubicBezTo>
                    <a:pt x="2045289" y="699629"/>
                    <a:pt x="2049277" y="698999"/>
                    <a:pt x="2051307" y="700655"/>
                  </a:cubicBezTo>
                  <a:cubicBezTo>
                    <a:pt x="2057955" y="706090"/>
                    <a:pt x="2059867" y="700539"/>
                    <a:pt x="2063436" y="696713"/>
                  </a:cubicBezTo>
                  <a:cubicBezTo>
                    <a:pt x="2068731" y="690998"/>
                    <a:pt x="2069781" y="684537"/>
                    <a:pt x="2069617" y="675090"/>
                  </a:cubicBezTo>
                  <a:cubicBezTo>
                    <a:pt x="2052846" y="688409"/>
                    <a:pt x="2032460" y="686870"/>
                    <a:pt x="2015408" y="695267"/>
                  </a:cubicBezTo>
                  <a:cubicBezTo>
                    <a:pt x="2012236" y="696830"/>
                    <a:pt x="2009250" y="696503"/>
                    <a:pt x="2006078" y="695197"/>
                  </a:cubicBezTo>
                  <a:cubicBezTo>
                    <a:pt x="1989890" y="688526"/>
                    <a:pt x="1981936" y="692561"/>
                    <a:pt x="1977574" y="709379"/>
                  </a:cubicBezTo>
                  <a:cubicBezTo>
                    <a:pt x="1976734" y="712645"/>
                    <a:pt x="1976175" y="716237"/>
                    <a:pt x="1978437" y="718663"/>
                  </a:cubicBezTo>
                  <a:cubicBezTo>
                    <a:pt x="1982356" y="722861"/>
                    <a:pt x="1988467" y="714581"/>
                    <a:pt x="1990893" y="714348"/>
                  </a:cubicBezTo>
                  <a:cubicBezTo>
                    <a:pt x="1997144" y="713741"/>
                    <a:pt x="2005868" y="706207"/>
                    <a:pt x="2008947" y="713648"/>
                  </a:cubicBezTo>
                  <a:cubicBezTo>
                    <a:pt x="2012003" y="721019"/>
                    <a:pt x="2001716" y="723934"/>
                    <a:pt x="1995722" y="726244"/>
                  </a:cubicBezTo>
                  <a:cubicBezTo>
                    <a:pt x="1981190" y="731842"/>
                    <a:pt x="1976641" y="737837"/>
                    <a:pt x="1975708" y="757710"/>
                  </a:cubicBezTo>
                  <a:close/>
                  <a:moveTo>
                    <a:pt x="5498195" y="1029105"/>
                  </a:moveTo>
                  <a:cubicBezTo>
                    <a:pt x="5484386" y="1053480"/>
                    <a:pt x="5451217" y="1026399"/>
                    <a:pt x="5463416" y="1001184"/>
                  </a:cubicBezTo>
                  <a:cubicBezTo>
                    <a:pt x="5465236" y="997405"/>
                    <a:pt x="5463580" y="990897"/>
                    <a:pt x="5468548" y="989824"/>
                  </a:cubicBezTo>
                  <a:cubicBezTo>
                    <a:pt x="5473843" y="988681"/>
                    <a:pt x="5473097" y="995306"/>
                    <a:pt x="5475219" y="998385"/>
                  </a:cubicBezTo>
                  <a:cubicBezTo>
                    <a:pt x="5480491" y="1005966"/>
                    <a:pt x="5484806" y="1000764"/>
                    <a:pt x="5483617" y="997802"/>
                  </a:cubicBezTo>
                  <a:cubicBezTo>
                    <a:pt x="5480631" y="990384"/>
                    <a:pt x="5485319" y="961134"/>
                    <a:pt x="5472420" y="961274"/>
                  </a:cubicBezTo>
                  <a:cubicBezTo>
                    <a:pt x="5467312" y="961320"/>
                    <a:pt x="5463207" y="964469"/>
                    <a:pt x="5460944" y="969134"/>
                  </a:cubicBezTo>
                  <a:cubicBezTo>
                    <a:pt x="5456302" y="978745"/>
                    <a:pt x="5449957" y="987422"/>
                    <a:pt x="5453596" y="999761"/>
                  </a:cubicBezTo>
                  <a:cubicBezTo>
                    <a:pt x="5456745" y="1010491"/>
                    <a:pt x="5452826" y="1048605"/>
                    <a:pt x="5472817" y="1051987"/>
                  </a:cubicBezTo>
                  <a:cubicBezTo>
                    <a:pt x="5493437" y="1055463"/>
                    <a:pt x="5493856" y="1041491"/>
                    <a:pt x="5502254" y="1035589"/>
                  </a:cubicBezTo>
                  <a:cubicBezTo>
                    <a:pt x="5522454" y="1021431"/>
                    <a:pt x="5519025" y="998945"/>
                    <a:pt x="5521521" y="978908"/>
                  </a:cubicBezTo>
                  <a:cubicBezTo>
                    <a:pt x="5521964" y="975362"/>
                    <a:pt x="5519328" y="965286"/>
                    <a:pt x="5514173" y="966009"/>
                  </a:cubicBezTo>
                  <a:cubicBezTo>
                    <a:pt x="5508552" y="966802"/>
                    <a:pt x="5511770" y="975012"/>
                    <a:pt x="5511281" y="980004"/>
                  </a:cubicBezTo>
                  <a:cubicBezTo>
                    <a:pt x="5509811" y="995306"/>
                    <a:pt x="5518629" y="992997"/>
                    <a:pt x="5498195" y="1029105"/>
                  </a:cubicBezTo>
                  <a:close/>
                  <a:moveTo>
                    <a:pt x="5381450" y="445659"/>
                  </a:moveTo>
                  <a:cubicBezTo>
                    <a:pt x="5360923" y="445192"/>
                    <a:pt x="5341656" y="459234"/>
                    <a:pt x="5335801" y="478081"/>
                  </a:cubicBezTo>
                  <a:cubicBezTo>
                    <a:pt x="5329200" y="499331"/>
                    <a:pt x="5357564" y="480461"/>
                    <a:pt x="5366172" y="480694"/>
                  </a:cubicBezTo>
                  <a:cubicBezTo>
                    <a:pt x="5390990" y="481370"/>
                    <a:pt x="5424626" y="457578"/>
                    <a:pt x="5419984" y="444492"/>
                  </a:cubicBezTo>
                  <a:cubicBezTo>
                    <a:pt x="5418141" y="439314"/>
                    <a:pt x="5412986" y="441343"/>
                    <a:pt x="5409347" y="441996"/>
                  </a:cubicBezTo>
                  <a:cubicBezTo>
                    <a:pt x="5399830" y="443676"/>
                    <a:pt x="5390547" y="446988"/>
                    <a:pt x="5381450" y="445659"/>
                  </a:cubicBezTo>
                  <a:close/>
                  <a:moveTo>
                    <a:pt x="3552177" y="787730"/>
                  </a:moveTo>
                  <a:cubicBezTo>
                    <a:pt x="3543290" y="798413"/>
                    <a:pt x="3537668" y="810986"/>
                    <a:pt x="3528665" y="821413"/>
                  </a:cubicBezTo>
                  <a:cubicBezTo>
                    <a:pt x="3522087" y="829040"/>
                    <a:pt x="3515416" y="836854"/>
                    <a:pt x="3510354" y="845485"/>
                  </a:cubicBezTo>
                  <a:cubicBezTo>
                    <a:pt x="3503869" y="856541"/>
                    <a:pt x="3498621" y="867947"/>
                    <a:pt x="3498761" y="881803"/>
                  </a:cubicBezTo>
                  <a:cubicBezTo>
                    <a:pt x="3498901" y="896078"/>
                    <a:pt x="3489827" y="908138"/>
                    <a:pt x="3484159" y="920873"/>
                  </a:cubicBezTo>
                  <a:cubicBezTo>
                    <a:pt x="3481500" y="926868"/>
                    <a:pt x="3485069" y="929761"/>
                    <a:pt x="3488218" y="931930"/>
                  </a:cubicBezTo>
                  <a:cubicBezTo>
                    <a:pt x="3493303" y="935405"/>
                    <a:pt x="3494003" y="928991"/>
                    <a:pt x="3495425" y="926682"/>
                  </a:cubicBezTo>
                  <a:cubicBezTo>
                    <a:pt x="3527918" y="874059"/>
                    <a:pt x="3514856" y="866641"/>
                    <a:pt x="3532840" y="856238"/>
                  </a:cubicBezTo>
                  <a:cubicBezTo>
                    <a:pt x="3535452" y="854722"/>
                    <a:pt x="3541167" y="853485"/>
                    <a:pt x="3539184" y="848890"/>
                  </a:cubicBezTo>
                  <a:cubicBezTo>
                    <a:pt x="3537062" y="843992"/>
                    <a:pt x="3533073" y="847957"/>
                    <a:pt x="3529807" y="848750"/>
                  </a:cubicBezTo>
                  <a:cubicBezTo>
                    <a:pt x="3520617" y="851036"/>
                    <a:pt x="3521457" y="841239"/>
                    <a:pt x="3528268" y="840073"/>
                  </a:cubicBezTo>
                  <a:cubicBezTo>
                    <a:pt x="3532747" y="839303"/>
                    <a:pt x="3547115" y="841099"/>
                    <a:pt x="3538788" y="830696"/>
                  </a:cubicBezTo>
                  <a:cubicBezTo>
                    <a:pt x="3535709" y="826847"/>
                    <a:pt x="3535102" y="823162"/>
                    <a:pt x="3538905" y="820106"/>
                  </a:cubicBezTo>
                  <a:cubicBezTo>
                    <a:pt x="3549378" y="811709"/>
                    <a:pt x="3547232" y="798343"/>
                    <a:pt x="3552177" y="787730"/>
                  </a:cubicBezTo>
                  <a:close/>
                  <a:moveTo>
                    <a:pt x="1335184" y="664430"/>
                  </a:moveTo>
                  <a:cubicBezTo>
                    <a:pt x="1353844" y="652744"/>
                    <a:pt x="1355081" y="648919"/>
                    <a:pt x="1360866" y="653491"/>
                  </a:cubicBezTo>
                  <a:cubicBezTo>
                    <a:pt x="1365367" y="657036"/>
                    <a:pt x="1361332" y="660768"/>
                    <a:pt x="1359839" y="664244"/>
                  </a:cubicBezTo>
                  <a:cubicBezTo>
                    <a:pt x="1357227" y="670262"/>
                    <a:pt x="1353518" y="675604"/>
                    <a:pt x="1348363" y="679662"/>
                  </a:cubicBezTo>
                  <a:cubicBezTo>
                    <a:pt x="1338426" y="687476"/>
                    <a:pt x="1352002" y="694474"/>
                    <a:pt x="1339849" y="708096"/>
                  </a:cubicBezTo>
                  <a:cubicBezTo>
                    <a:pt x="1338030" y="710126"/>
                    <a:pt x="1334717" y="713811"/>
                    <a:pt x="1339173" y="716120"/>
                  </a:cubicBezTo>
                  <a:cubicBezTo>
                    <a:pt x="1342275" y="717730"/>
                    <a:pt x="1343488" y="714068"/>
                    <a:pt x="1345121" y="711688"/>
                  </a:cubicBezTo>
                  <a:cubicBezTo>
                    <a:pt x="1370826" y="674181"/>
                    <a:pt x="1366837" y="664780"/>
                    <a:pt x="1379013" y="665690"/>
                  </a:cubicBezTo>
                  <a:cubicBezTo>
                    <a:pt x="1384984" y="666133"/>
                    <a:pt x="1380739" y="660698"/>
                    <a:pt x="1382768" y="643717"/>
                  </a:cubicBezTo>
                  <a:cubicBezTo>
                    <a:pt x="1385381" y="621814"/>
                    <a:pt x="1355267" y="644067"/>
                    <a:pt x="1352702" y="644744"/>
                  </a:cubicBezTo>
                  <a:cubicBezTo>
                    <a:pt x="1349926" y="639145"/>
                    <a:pt x="1353565" y="635973"/>
                    <a:pt x="1355944" y="632404"/>
                  </a:cubicBezTo>
                  <a:cubicBezTo>
                    <a:pt x="1373228" y="606326"/>
                    <a:pt x="1388157" y="614583"/>
                    <a:pt x="1380506" y="600051"/>
                  </a:cubicBezTo>
                  <a:cubicBezTo>
                    <a:pt x="1374138" y="587945"/>
                    <a:pt x="1356504" y="611621"/>
                    <a:pt x="1354008" y="617966"/>
                  </a:cubicBezTo>
                  <a:cubicBezTo>
                    <a:pt x="1351069" y="625453"/>
                    <a:pt x="1347966" y="633477"/>
                    <a:pt x="1341202" y="638142"/>
                  </a:cubicBezTo>
                  <a:cubicBezTo>
                    <a:pt x="1331218" y="644977"/>
                    <a:pt x="1331009" y="653397"/>
                    <a:pt x="1335184" y="664430"/>
                  </a:cubicBezTo>
                  <a:close/>
                  <a:moveTo>
                    <a:pt x="4275718" y="625523"/>
                  </a:moveTo>
                  <a:cubicBezTo>
                    <a:pt x="4281409" y="629372"/>
                    <a:pt x="4282015" y="624543"/>
                    <a:pt x="4283602" y="620811"/>
                  </a:cubicBezTo>
                  <a:cubicBezTo>
                    <a:pt x="4285024" y="617476"/>
                    <a:pt x="4285491" y="613604"/>
                    <a:pt x="4282202" y="612251"/>
                  </a:cubicBezTo>
                  <a:cubicBezTo>
                    <a:pt x="4279216" y="611015"/>
                    <a:pt x="4273618" y="610501"/>
                    <a:pt x="4272102" y="613580"/>
                  </a:cubicBezTo>
                  <a:cubicBezTo>
                    <a:pt x="4267040" y="623797"/>
                    <a:pt x="4257780" y="622304"/>
                    <a:pt x="4249266" y="623284"/>
                  </a:cubicBezTo>
                  <a:cubicBezTo>
                    <a:pt x="4234058" y="625033"/>
                    <a:pt x="4232798" y="646073"/>
                    <a:pt x="4216167" y="649129"/>
                  </a:cubicBezTo>
                  <a:cubicBezTo>
                    <a:pt x="4212761" y="649759"/>
                    <a:pt x="4211128" y="651928"/>
                    <a:pt x="4212948" y="656336"/>
                  </a:cubicBezTo>
                  <a:cubicBezTo>
                    <a:pt x="4217193" y="666716"/>
                    <a:pt x="4219666" y="667323"/>
                    <a:pt x="4228390" y="659649"/>
                  </a:cubicBezTo>
                  <a:cubicBezTo>
                    <a:pt x="4230629" y="657666"/>
                    <a:pt x="4232658" y="652441"/>
                    <a:pt x="4237067" y="656430"/>
                  </a:cubicBezTo>
                  <a:cubicBezTo>
                    <a:pt x="4240332" y="659369"/>
                    <a:pt x="4239353" y="663031"/>
                    <a:pt x="4237370" y="666413"/>
                  </a:cubicBezTo>
                  <a:cubicBezTo>
                    <a:pt x="4229626" y="679756"/>
                    <a:pt x="4213974" y="683534"/>
                    <a:pt x="4219736" y="691465"/>
                  </a:cubicBezTo>
                  <a:cubicBezTo>
                    <a:pt x="4225777" y="699769"/>
                    <a:pt x="4234874" y="688386"/>
                    <a:pt x="4240589" y="679895"/>
                  </a:cubicBezTo>
                  <a:cubicBezTo>
                    <a:pt x="4258736" y="652768"/>
                    <a:pt x="4275321" y="676303"/>
                    <a:pt x="4276697" y="659765"/>
                  </a:cubicBezTo>
                  <a:cubicBezTo>
                    <a:pt x="4278680" y="636276"/>
                    <a:pt x="4259856" y="654820"/>
                    <a:pt x="4252439" y="649152"/>
                  </a:cubicBezTo>
                  <a:cubicBezTo>
                    <a:pt x="4251155" y="648172"/>
                    <a:pt x="4250502" y="646820"/>
                    <a:pt x="4250969" y="644930"/>
                  </a:cubicBezTo>
                  <a:cubicBezTo>
                    <a:pt x="4252439" y="638959"/>
                    <a:pt x="4269489" y="625360"/>
                    <a:pt x="4275718" y="625523"/>
                  </a:cubicBezTo>
                  <a:close/>
                  <a:moveTo>
                    <a:pt x="4361393" y="589182"/>
                  </a:moveTo>
                  <a:cubicBezTo>
                    <a:pt x="4346511" y="594547"/>
                    <a:pt x="4320969" y="600331"/>
                    <a:pt x="4328107" y="613557"/>
                  </a:cubicBezTo>
                  <a:cubicBezTo>
                    <a:pt x="4332096" y="620928"/>
                    <a:pt x="4343899" y="609428"/>
                    <a:pt x="4346931" y="608915"/>
                  </a:cubicBezTo>
                  <a:cubicBezTo>
                    <a:pt x="4349893" y="608402"/>
                    <a:pt x="4353625" y="605790"/>
                    <a:pt x="4355911" y="609265"/>
                  </a:cubicBezTo>
                  <a:cubicBezTo>
                    <a:pt x="4358710" y="613510"/>
                    <a:pt x="4354978" y="616240"/>
                    <a:pt x="4351969" y="617966"/>
                  </a:cubicBezTo>
                  <a:cubicBezTo>
                    <a:pt x="4343595" y="622817"/>
                    <a:pt x="4336924" y="630282"/>
                    <a:pt x="4327524" y="633594"/>
                  </a:cubicBezTo>
                  <a:cubicBezTo>
                    <a:pt x="4323768" y="634900"/>
                    <a:pt x="4322136" y="638376"/>
                    <a:pt x="4322206" y="642341"/>
                  </a:cubicBezTo>
                  <a:cubicBezTo>
                    <a:pt x="4322229" y="643927"/>
                    <a:pt x="4322835" y="646143"/>
                    <a:pt x="4324702" y="645887"/>
                  </a:cubicBezTo>
                  <a:cubicBezTo>
                    <a:pt x="4332166" y="644930"/>
                    <a:pt x="4341543" y="648732"/>
                    <a:pt x="4345461" y="638236"/>
                  </a:cubicBezTo>
                  <a:cubicBezTo>
                    <a:pt x="4346604" y="635133"/>
                    <a:pt x="4347864" y="632054"/>
                    <a:pt x="4350896" y="630445"/>
                  </a:cubicBezTo>
                  <a:cubicBezTo>
                    <a:pt x="4366221" y="622281"/>
                    <a:pt x="4381057" y="612064"/>
                    <a:pt x="4398784" y="610688"/>
                  </a:cubicBezTo>
                  <a:cubicBezTo>
                    <a:pt x="4415975" y="609358"/>
                    <a:pt x="4425935" y="597626"/>
                    <a:pt x="4437971" y="588272"/>
                  </a:cubicBezTo>
                  <a:cubicBezTo>
                    <a:pt x="4416628" y="587526"/>
                    <a:pt x="4397315" y="595480"/>
                    <a:pt x="4377371" y="600261"/>
                  </a:cubicBezTo>
                  <a:cubicBezTo>
                    <a:pt x="4364402" y="603364"/>
                    <a:pt x="4362606" y="602337"/>
                    <a:pt x="4361393" y="589182"/>
                  </a:cubicBezTo>
                  <a:close/>
                  <a:moveTo>
                    <a:pt x="5087009" y="1548172"/>
                  </a:moveTo>
                  <a:cubicBezTo>
                    <a:pt x="5088876" y="1531261"/>
                    <a:pt x="5073480" y="1535646"/>
                    <a:pt x="5061258" y="1547496"/>
                  </a:cubicBezTo>
                  <a:cubicBezTo>
                    <a:pt x="5051508" y="1556942"/>
                    <a:pt x="5043134" y="1567742"/>
                    <a:pt x="5029768" y="1573201"/>
                  </a:cubicBezTo>
                  <a:cubicBezTo>
                    <a:pt x="5021138" y="1576723"/>
                    <a:pt x="5019574" y="1584094"/>
                    <a:pt x="5026223" y="1591745"/>
                  </a:cubicBezTo>
                  <a:cubicBezTo>
                    <a:pt x="5041991" y="1609939"/>
                    <a:pt x="5048942" y="1614160"/>
                    <a:pt x="5059555" y="1596643"/>
                  </a:cubicBezTo>
                  <a:cubicBezTo>
                    <a:pt x="5063474" y="1590158"/>
                    <a:pt x="5065457" y="1582531"/>
                    <a:pt x="5071778" y="1577446"/>
                  </a:cubicBezTo>
                  <a:cubicBezTo>
                    <a:pt x="5081481" y="1569678"/>
                    <a:pt x="5083044" y="1557619"/>
                    <a:pt x="5087009" y="1548172"/>
                  </a:cubicBezTo>
                  <a:close/>
                  <a:moveTo>
                    <a:pt x="4485136" y="433436"/>
                  </a:moveTo>
                  <a:cubicBezTo>
                    <a:pt x="4416978" y="451840"/>
                    <a:pt x="4433796" y="440993"/>
                    <a:pt x="4419637" y="457368"/>
                  </a:cubicBezTo>
                  <a:cubicBezTo>
                    <a:pt x="4412056" y="466139"/>
                    <a:pt x="4435382" y="467958"/>
                    <a:pt x="4444829" y="461917"/>
                  </a:cubicBezTo>
                  <a:cubicBezTo>
                    <a:pt x="4454183" y="455945"/>
                    <a:pt x="4456702" y="467655"/>
                    <a:pt x="4450590" y="472087"/>
                  </a:cubicBezTo>
                  <a:cubicBezTo>
                    <a:pt x="4448701" y="473463"/>
                    <a:pt x="4445972" y="475259"/>
                    <a:pt x="4444059" y="474862"/>
                  </a:cubicBezTo>
                  <a:cubicBezTo>
                    <a:pt x="4425632" y="470944"/>
                    <a:pt x="4413782" y="486269"/>
                    <a:pt x="4398154" y="490444"/>
                  </a:cubicBezTo>
                  <a:cubicBezTo>
                    <a:pt x="4385302" y="493849"/>
                    <a:pt x="4392743" y="505699"/>
                    <a:pt x="4402563" y="502667"/>
                  </a:cubicBezTo>
                  <a:cubicBezTo>
                    <a:pt x="4414739" y="498888"/>
                    <a:pt x="4418797" y="492613"/>
                    <a:pt x="4427195" y="494269"/>
                  </a:cubicBezTo>
                  <a:cubicBezTo>
                    <a:pt x="4438438" y="496485"/>
                    <a:pt x="4453203" y="489021"/>
                    <a:pt x="4456352" y="478151"/>
                  </a:cubicBezTo>
                  <a:cubicBezTo>
                    <a:pt x="4460294" y="464482"/>
                    <a:pt x="4469834" y="455432"/>
                    <a:pt x="4479118" y="445962"/>
                  </a:cubicBezTo>
                  <a:cubicBezTo>
                    <a:pt x="4482244" y="442720"/>
                    <a:pt x="4485929" y="440037"/>
                    <a:pt x="4485136" y="433436"/>
                  </a:cubicBezTo>
                  <a:close/>
                  <a:moveTo>
                    <a:pt x="3856788" y="1889544"/>
                  </a:moveTo>
                  <a:cubicBezTo>
                    <a:pt x="3856811" y="1889264"/>
                    <a:pt x="3856834" y="1888984"/>
                    <a:pt x="3856857" y="1888704"/>
                  </a:cubicBezTo>
                  <a:cubicBezTo>
                    <a:pt x="3871459" y="1889544"/>
                    <a:pt x="3875098" y="1889800"/>
                    <a:pt x="3877034" y="1885532"/>
                  </a:cubicBezTo>
                  <a:cubicBezTo>
                    <a:pt x="3880906" y="1877088"/>
                    <a:pt x="3858747" y="1859127"/>
                    <a:pt x="3855971" y="1856328"/>
                  </a:cubicBezTo>
                  <a:cubicBezTo>
                    <a:pt x="3844098" y="1844385"/>
                    <a:pt x="3844005" y="1844479"/>
                    <a:pt x="3856904" y="1835521"/>
                  </a:cubicBezTo>
                  <a:cubicBezTo>
                    <a:pt x="3858560" y="1834379"/>
                    <a:pt x="3860659" y="1833492"/>
                    <a:pt x="3861709" y="1831929"/>
                  </a:cubicBezTo>
                  <a:cubicBezTo>
                    <a:pt x="3863295" y="1829550"/>
                    <a:pt x="3869663" y="1827148"/>
                    <a:pt x="3863575" y="1823952"/>
                  </a:cubicBezTo>
                  <a:cubicBezTo>
                    <a:pt x="3860659" y="1822436"/>
                    <a:pt x="3855225" y="1817234"/>
                    <a:pt x="3852356" y="1823765"/>
                  </a:cubicBezTo>
                  <a:cubicBezTo>
                    <a:pt x="3845475" y="1839347"/>
                    <a:pt x="3828377" y="1845948"/>
                    <a:pt x="3820702" y="1860783"/>
                  </a:cubicBezTo>
                  <a:cubicBezTo>
                    <a:pt x="3818696" y="1864632"/>
                    <a:pt x="3812329" y="1866125"/>
                    <a:pt x="3815757" y="1872656"/>
                  </a:cubicBezTo>
                  <a:cubicBezTo>
                    <a:pt x="3818953" y="1878791"/>
                    <a:pt x="3821099" y="1885509"/>
                    <a:pt x="3829427" y="1886418"/>
                  </a:cubicBezTo>
                  <a:cubicBezTo>
                    <a:pt x="3838523" y="1887398"/>
                    <a:pt x="3847644" y="1888494"/>
                    <a:pt x="3856788" y="1889544"/>
                  </a:cubicBezTo>
                  <a:close/>
                  <a:moveTo>
                    <a:pt x="1586262" y="674857"/>
                  </a:moveTo>
                  <a:cubicBezTo>
                    <a:pt x="1604759" y="624987"/>
                    <a:pt x="1609424" y="572061"/>
                    <a:pt x="1606369" y="517712"/>
                  </a:cubicBezTo>
                  <a:cubicBezTo>
                    <a:pt x="1586798" y="527089"/>
                    <a:pt x="1599907" y="544793"/>
                    <a:pt x="1588548" y="557225"/>
                  </a:cubicBezTo>
                  <a:cubicBezTo>
                    <a:pt x="1580780" y="565716"/>
                    <a:pt x="1583463" y="575629"/>
                    <a:pt x="1593749" y="580854"/>
                  </a:cubicBezTo>
                  <a:cubicBezTo>
                    <a:pt x="1596035" y="582021"/>
                    <a:pt x="1598018" y="583397"/>
                    <a:pt x="1597948" y="586219"/>
                  </a:cubicBezTo>
                  <a:cubicBezTo>
                    <a:pt x="1597855" y="590745"/>
                    <a:pt x="1595312" y="593567"/>
                    <a:pt x="1591464" y="595690"/>
                  </a:cubicBezTo>
                  <a:cubicBezTo>
                    <a:pt x="1579428" y="602291"/>
                    <a:pt x="1577655" y="612158"/>
                    <a:pt x="1587008" y="622024"/>
                  </a:cubicBezTo>
                  <a:cubicBezTo>
                    <a:pt x="1605739" y="641805"/>
                    <a:pt x="1561933" y="650202"/>
                    <a:pt x="1585679" y="671032"/>
                  </a:cubicBezTo>
                  <a:cubicBezTo>
                    <a:pt x="1586798" y="672058"/>
                    <a:pt x="1586262" y="674904"/>
                    <a:pt x="1586262" y="674857"/>
                  </a:cubicBezTo>
                  <a:close/>
                  <a:moveTo>
                    <a:pt x="2445488" y="871749"/>
                  </a:moveTo>
                  <a:cubicBezTo>
                    <a:pt x="2461000" y="866828"/>
                    <a:pt x="2472196" y="866921"/>
                    <a:pt x="2459600" y="853252"/>
                  </a:cubicBezTo>
                  <a:cubicBezTo>
                    <a:pt x="2456498" y="849893"/>
                    <a:pt x="2455472" y="846791"/>
                    <a:pt x="2459157" y="844108"/>
                  </a:cubicBezTo>
                  <a:cubicBezTo>
                    <a:pt x="2463986" y="840586"/>
                    <a:pt x="2469280" y="835758"/>
                    <a:pt x="2474669" y="835361"/>
                  </a:cubicBezTo>
                  <a:cubicBezTo>
                    <a:pt x="2489947" y="834265"/>
                    <a:pt x="2491720" y="821529"/>
                    <a:pt x="2500677" y="811056"/>
                  </a:cubicBezTo>
                  <a:cubicBezTo>
                    <a:pt x="2478354" y="813785"/>
                    <a:pt x="2475135" y="815185"/>
                    <a:pt x="2474225" y="809820"/>
                  </a:cubicBezTo>
                  <a:cubicBezTo>
                    <a:pt x="2473432" y="805178"/>
                    <a:pt x="2478424" y="806228"/>
                    <a:pt x="2480966" y="804758"/>
                  </a:cubicBezTo>
                  <a:cubicBezTo>
                    <a:pt x="2484069" y="802962"/>
                    <a:pt x="2486681" y="800349"/>
                    <a:pt x="2489504" y="798064"/>
                  </a:cubicBezTo>
                  <a:cubicBezTo>
                    <a:pt x="2492396" y="795731"/>
                    <a:pt x="2496152" y="792629"/>
                    <a:pt x="2499254" y="794961"/>
                  </a:cubicBezTo>
                  <a:cubicBezTo>
                    <a:pt x="2514066" y="806041"/>
                    <a:pt x="2515209" y="791089"/>
                    <a:pt x="2520130" y="784161"/>
                  </a:cubicBezTo>
                  <a:cubicBezTo>
                    <a:pt x="2529951" y="770376"/>
                    <a:pt x="2492560" y="768720"/>
                    <a:pt x="2483579" y="784301"/>
                  </a:cubicBezTo>
                  <a:cubicBezTo>
                    <a:pt x="2472359" y="803732"/>
                    <a:pt x="2461047" y="823232"/>
                    <a:pt x="2451529" y="843525"/>
                  </a:cubicBezTo>
                  <a:cubicBezTo>
                    <a:pt x="2447681" y="851759"/>
                    <a:pt x="2442852" y="861043"/>
                    <a:pt x="2445488" y="871749"/>
                  </a:cubicBezTo>
                  <a:close/>
                  <a:moveTo>
                    <a:pt x="2887907" y="260569"/>
                  </a:moveTo>
                  <a:cubicBezTo>
                    <a:pt x="2880956" y="260639"/>
                    <a:pt x="2875405" y="259963"/>
                    <a:pt x="2870063" y="262482"/>
                  </a:cubicBezTo>
                  <a:cubicBezTo>
                    <a:pt x="2868967" y="262995"/>
                    <a:pt x="2866541" y="262248"/>
                    <a:pt x="2865748" y="261269"/>
                  </a:cubicBezTo>
                  <a:cubicBezTo>
                    <a:pt x="2865118" y="260476"/>
                    <a:pt x="2865794" y="257233"/>
                    <a:pt x="2866284" y="257140"/>
                  </a:cubicBezTo>
                  <a:cubicBezTo>
                    <a:pt x="2874145" y="255577"/>
                    <a:pt x="2878180" y="242142"/>
                    <a:pt x="2888957" y="249723"/>
                  </a:cubicBezTo>
                  <a:cubicBezTo>
                    <a:pt x="2892432" y="252172"/>
                    <a:pt x="2895021" y="250726"/>
                    <a:pt x="2897074" y="247623"/>
                  </a:cubicBezTo>
                  <a:cubicBezTo>
                    <a:pt x="2899267" y="244334"/>
                    <a:pt x="2903442" y="241675"/>
                    <a:pt x="2902369" y="237197"/>
                  </a:cubicBezTo>
                  <a:cubicBezTo>
                    <a:pt x="2901086" y="231878"/>
                    <a:pt x="2886927" y="232835"/>
                    <a:pt x="2882449" y="234981"/>
                  </a:cubicBezTo>
                  <a:cubicBezTo>
                    <a:pt x="2864325" y="243704"/>
                    <a:pt x="2836940" y="248393"/>
                    <a:pt x="2839226" y="263042"/>
                  </a:cubicBezTo>
                  <a:cubicBezTo>
                    <a:pt x="2840719" y="272582"/>
                    <a:pt x="2837174" y="272465"/>
                    <a:pt x="2821522" y="287137"/>
                  </a:cubicBezTo>
                  <a:cubicBezTo>
                    <a:pt x="2815527" y="292758"/>
                    <a:pt x="2821009" y="295511"/>
                    <a:pt x="2824881" y="295231"/>
                  </a:cubicBezTo>
                  <a:cubicBezTo>
                    <a:pt x="2841536" y="294041"/>
                    <a:pt x="2836147" y="281026"/>
                    <a:pt x="2869153" y="280699"/>
                  </a:cubicBezTo>
                  <a:cubicBezTo>
                    <a:pt x="2884315" y="280559"/>
                    <a:pt x="2886438" y="272675"/>
                    <a:pt x="2887907" y="260569"/>
                  </a:cubicBezTo>
                  <a:close/>
                  <a:moveTo>
                    <a:pt x="4735164" y="1389814"/>
                  </a:moveTo>
                  <a:cubicBezTo>
                    <a:pt x="4727303" y="1385032"/>
                    <a:pt x="4726744" y="1396811"/>
                    <a:pt x="4721075" y="1399237"/>
                  </a:cubicBezTo>
                  <a:cubicBezTo>
                    <a:pt x="4708993" y="1404392"/>
                    <a:pt x="4697610" y="1412276"/>
                    <a:pt x="4683288" y="1409361"/>
                  </a:cubicBezTo>
                  <a:cubicBezTo>
                    <a:pt x="4675637" y="1407821"/>
                    <a:pt x="4673235" y="1415589"/>
                    <a:pt x="4680652" y="1419087"/>
                  </a:cubicBezTo>
                  <a:cubicBezTo>
                    <a:pt x="4691895" y="1424359"/>
                    <a:pt x="4712888" y="1420137"/>
                    <a:pt x="4721985" y="1410644"/>
                  </a:cubicBezTo>
                  <a:cubicBezTo>
                    <a:pt x="4723315" y="1409267"/>
                    <a:pt x="4724014" y="1406352"/>
                    <a:pt x="4726230" y="1408591"/>
                  </a:cubicBezTo>
                  <a:cubicBezTo>
                    <a:pt x="4736680" y="1419111"/>
                    <a:pt x="4752985" y="1397884"/>
                    <a:pt x="4765838" y="1395552"/>
                  </a:cubicBezTo>
                  <a:cubicBezTo>
                    <a:pt x="4780370" y="1392939"/>
                    <a:pt x="4794458" y="1391516"/>
                    <a:pt x="4799216" y="1374069"/>
                  </a:cubicBezTo>
                  <a:cubicBezTo>
                    <a:pt x="4799963" y="1371363"/>
                    <a:pt x="4807287" y="1371106"/>
                    <a:pt x="4803322" y="1366278"/>
                  </a:cubicBezTo>
                  <a:cubicBezTo>
                    <a:pt x="4800289" y="1362593"/>
                    <a:pt x="4795974" y="1364272"/>
                    <a:pt x="4792149" y="1366231"/>
                  </a:cubicBezTo>
                  <a:cubicBezTo>
                    <a:pt x="4779296" y="1372833"/>
                    <a:pt x="4764904" y="1376122"/>
                    <a:pt x="4753148" y="1385335"/>
                  </a:cubicBezTo>
                  <a:cubicBezTo>
                    <a:pt x="4748973" y="1388647"/>
                    <a:pt x="4743468" y="1391493"/>
                    <a:pt x="4735164" y="1389814"/>
                  </a:cubicBezTo>
                  <a:close/>
                  <a:moveTo>
                    <a:pt x="4201542" y="841893"/>
                  </a:moveTo>
                  <a:cubicBezTo>
                    <a:pt x="4205600" y="832049"/>
                    <a:pt x="4230326" y="814835"/>
                    <a:pt x="4220575" y="807207"/>
                  </a:cubicBezTo>
                  <a:cubicBezTo>
                    <a:pt x="4206440" y="796174"/>
                    <a:pt x="4207607" y="823279"/>
                    <a:pt x="4197250" y="813622"/>
                  </a:cubicBezTo>
                  <a:cubicBezTo>
                    <a:pt x="4190905" y="807697"/>
                    <a:pt x="4201682" y="809586"/>
                    <a:pt x="4210359" y="784535"/>
                  </a:cubicBezTo>
                  <a:cubicBezTo>
                    <a:pt x="4213321" y="776044"/>
                    <a:pt x="4201915" y="771962"/>
                    <a:pt x="4199162" y="781526"/>
                  </a:cubicBezTo>
                  <a:cubicBezTo>
                    <a:pt x="4197950" y="785771"/>
                    <a:pt x="4194497" y="789806"/>
                    <a:pt x="4194591" y="793888"/>
                  </a:cubicBezTo>
                  <a:cubicBezTo>
                    <a:pt x="4194847" y="804991"/>
                    <a:pt x="4178309" y="817284"/>
                    <a:pt x="4196550" y="827291"/>
                  </a:cubicBezTo>
                  <a:cubicBezTo>
                    <a:pt x="4197250" y="827687"/>
                    <a:pt x="4197833" y="829926"/>
                    <a:pt x="4197390" y="830533"/>
                  </a:cubicBezTo>
                  <a:cubicBezTo>
                    <a:pt x="4191162" y="839397"/>
                    <a:pt x="4196783" y="848540"/>
                    <a:pt x="4196247" y="857404"/>
                  </a:cubicBezTo>
                  <a:cubicBezTo>
                    <a:pt x="4194404" y="887471"/>
                    <a:pt x="4166343" y="887914"/>
                    <a:pt x="4174600" y="917724"/>
                  </a:cubicBezTo>
                  <a:cubicBezTo>
                    <a:pt x="4179266" y="914995"/>
                    <a:pt x="4180828" y="910167"/>
                    <a:pt x="4182181" y="905665"/>
                  </a:cubicBezTo>
                  <a:cubicBezTo>
                    <a:pt x="4191325" y="875342"/>
                    <a:pt x="4198836" y="876228"/>
                    <a:pt x="4218313" y="852412"/>
                  </a:cubicBezTo>
                  <a:cubicBezTo>
                    <a:pt x="4227200" y="841566"/>
                    <a:pt x="4214627" y="834965"/>
                    <a:pt x="4208003" y="841193"/>
                  </a:cubicBezTo>
                  <a:cubicBezTo>
                    <a:pt x="4206627" y="842499"/>
                    <a:pt x="4205204" y="844155"/>
                    <a:pt x="4201542" y="841893"/>
                  </a:cubicBezTo>
                  <a:close/>
                  <a:moveTo>
                    <a:pt x="4956525" y="1206264"/>
                  </a:moveTo>
                  <a:cubicBezTo>
                    <a:pt x="4949714" y="1204934"/>
                    <a:pt x="4928091" y="1202811"/>
                    <a:pt x="4928791" y="1194088"/>
                  </a:cubicBezTo>
                  <a:cubicBezTo>
                    <a:pt x="4929421" y="1185994"/>
                    <a:pt x="4926062" y="1187090"/>
                    <a:pt x="4920137" y="1186390"/>
                  </a:cubicBezTo>
                  <a:cubicBezTo>
                    <a:pt x="4909547" y="1185177"/>
                    <a:pt x="4906632" y="1190752"/>
                    <a:pt x="4900357" y="1197983"/>
                  </a:cubicBezTo>
                  <a:cubicBezTo>
                    <a:pt x="4888297" y="1211862"/>
                    <a:pt x="4890093" y="1229239"/>
                    <a:pt x="4882210" y="1244331"/>
                  </a:cubicBezTo>
                  <a:cubicBezTo>
                    <a:pt x="4905535" y="1229239"/>
                    <a:pt x="4934762" y="1227373"/>
                    <a:pt x="4956525" y="1206264"/>
                  </a:cubicBezTo>
                  <a:close/>
                  <a:moveTo>
                    <a:pt x="5261229" y="1116110"/>
                  </a:moveTo>
                  <a:cubicBezTo>
                    <a:pt x="5262675" y="1129942"/>
                    <a:pt x="5255724" y="1143961"/>
                    <a:pt x="5263072" y="1157816"/>
                  </a:cubicBezTo>
                  <a:cubicBezTo>
                    <a:pt x="5272309" y="1175217"/>
                    <a:pt x="5276181" y="1194321"/>
                    <a:pt x="5281313" y="1213238"/>
                  </a:cubicBezTo>
                  <a:cubicBezTo>
                    <a:pt x="5303518" y="1294645"/>
                    <a:pt x="5293908" y="1298913"/>
                    <a:pt x="5313035" y="1324852"/>
                  </a:cubicBezTo>
                  <a:cubicBezTo>
                    <a:pt x="5313502" y="1317364"/>
                    <a:pt x="5316371" y="1309200"/>
                    <a:pt x="5313992" y="1303065"/>
                  </a:cubicBezTo>
                  <a:cubicBezTo>
                    <a:pt x="5305501" y="1281046"/>
                    <a:pt x="5304639" y="1257370"/>
                    <a:pt x="5297501" y="1235187"/>
                  </a:cubicBezTo>
                  <a:cubicBezTo>
                    <a:pt x="5296218" y="1231245"/>
                    <a:pt x="5295308" y="1227070"/>
                    <a:pt x="5297080" y="1223315"/>
                  </a:cubicBezTo>
                  <a:cubicBezTo>
                    <a:pt x="5302259" y="1212422"/>
                    <a:pt x="5283948" y="1209646"/>
                    <a:pt x="5281733" y="1181025"/>
                  </a:cubicBezTo>
                  <a:cubicBezTo>
                    <a:pt x="5281173" y="1173841"/>
                    <a:pt x="5281826" y="1165374"/>
                    <a:pt x="5278257" y="1159822"/>
                  </a:cubicBezTo>
                  <a:cubicBezTo>
                    <a:pt x="5269557" y="1146223"/>
                    <a:pt x="5268763" y="1130338"/>
                    <a:pt x="5261229" y="1116110"/>
                  </a:cubicBezTo>
                  <a:close/>
                  <a:moveTo>
                    <a:pt x="3052937" y="540897"/>
                  </a:moveTo>
                  <a:cubicBezTo>
                    <a:pt x="3058138" y="525689"/>
                    <a:pt x="3052330" y="509291"/>
                    <a:pt x="3055736" y="493546"/>
                  </a:cubicBezTo>
                  <a:cubicBezTo>
                    <a:pt x="3056272" y="491004"/>
                    <a:pt x="3054313" y="488298"/>
                    <a:pt x="3051327" y="490047"/>
                  </a:cubicBezTo>
                  <a:cubicBezTo>
                    <a:pt x="3038918" y="497372"/>
                    <a:pt x="3021470" y="494339"/>
                    <a:pt x="3012560" y="508965"/>
                  </a:cubicBezTo>
                  <a:cubicBezTo>
                    <a:pt x="3011673" y="510411"/>
                    <a:pt x="3009248" y="511181"/>
                    <a:pt x="3007405" y="511740"/>
                  </a:cubicBezTo>
                  <a:cubicBezTo>
                    <a:pt x="2997141" y="514889"/>
                    <a:pt x="2997958" y="521630"/>
                    <a:pt x="3001247" y="530891"/>
                  </a:cubicBezTo>
                  <a:cubicBezTo>
                    <a:pt x="3010204" y="516615"/>
                    <a:pt x="3026392" y="517548"/>
                    <a:pt x="3037775" y="509548"/>
                  </a:cubicBezTo>
                  <a:cubicBezTo>
                    <a:pt x="3040551" y="507612"/>
                    <a:pt x="3046382" y="507938"/>
                    <a:pt x="3048295" y="512557"/>
                  </a:cubicBezTo>
                  <a:cubicBezTo>
                    <a:pt x="3049811" y="516242"/>
                    <a:pt x="3046569" y="519065"/>
                    <a:pt x="3043280" y="519508"/>
                  </a:cubicBezTo>
                  <a:cubicBezTo>
                    <a:pt x="3027278" y="521607"/>
                    <a:pt x="3019744" y="538355"/>
                    <a:pt x="3004256" y="541597"/>
                  </a:cubicBezTo>
                  <a:cubicBezTo>
                    <a:pt x="3000244" y="542437"/>
                    <a:pt x="2999427" y="547895"/>
                    <a:pt x="3000384" y="552071"/>
                  </a:cubicBezTo>
                  <a:cubicBezTo>
                    <a:pt x="3001340" y="556222"/>
                    <a:pt x="3002926" y="560235"/>
                    <a:pt x="3003999" y="563547"/>
                  </a:cubicBezTo>
                  <a:cubicBezTo>
                    <a:pt x="3019301" y="553843"/>
                    <a:pt x="3029751" y="535066"/>
                    <a:pt x="3052937" y="540897"/>
                  </a:cubicBezTo>
                  <a:close/>
                  <a:moveTo>
                    <a:pt x="4367084" y="638189"/>
                  </a:moveTo>
                  <a:cubicBezTo>
                    <a:pt x="4361533" y="637956"/>
                    <a:pt x="4355888" y="636066"/>
                    <a:pt x="4351853" y="642364"/>
                  </a:cubicBezTo>
                  <a:cubicBezTo>
                    <a:pt x="4331116" y="674577"/>
                    <a:pt x="4319640" y="667393"/>
                    <a:pt x="4313878" y="672804"/>
                  </a:cubicBezTo>
                  <a:cubicBezTo>
                    <a:pt x="4309726" y="676700"/>
                    <a:pt x="4307207" y="682578"/>
                    <a:pt x="4309307" y="686963"/>
                  </a:cubicBezTo>
                  <a:cubicBezTo>
                    <a:pt x="4311942" y="692421"/>
                    <a:pt x="4316911" y="687126"/>
                    <a:pt x="4320969" y="686380"/>
                  </a:cubicBezTo>
                  <a:cubicBezTo>
                    <a:pt x="4339070" y="683068"/>
                    <a:pt x="4331583" y="668489"/>
                    <a:pt x="4340936" y="668023"/>
                  </a:cubicBezTo>
                  <a:cubicBezTo>
                    <a:pt x="4351620" y="667486"/>
                    <a:pt x="4359317" y="659719"/>
                    <a:pt x="4369463" y="657503"/>
                  </a:cubicBezTo>
                  <a:cubicBezTo>
                    <a:pt x="4384579" y="654190"/>
                    <a:pt x="4404569" y="656920"/>
                    <a:pt x="4407438" y="633477"/>
                  </a:cubicBezTo>
                  <a:cubicBezTo>
                    <a:pt x="4407718" y="631145"/>
                    <a:pt x="4418401" y="625826"/>
                    <a:pt x="4414156" y="620811"/>
                  </a:cubicBezTo>
                  <a:cubicBezTo>
                    <a:pt x="4411776" y="618012"/>
                    <a:pt x="4408674" y="622048"/>
                    <a:pt x="4405805" y="622934"/>
                  </a:cubicBezTo>
                  <a:cubicBezTo>
                    <a:pt x="4392533" y="627133"/>
                    <a:pt x="4381850" y="637979"/>
                    <a:pt x="4367084" y="638189"/>
                  </a:cubicBezTo>
                  <a:close/>
                  <a:moveTo>
                    <a:pt x="3756067" y="125746"/>
                  </a:moveTo>
                  <a:cubicBezTo>
                    <a:pt x="3763554" y="131135"/>
                    <a:pt x="3776244" y="126703"/>
                    <a:pt x="3773935" y="137339"/>
                  </a:cubicBezTo>
                  <a:cubicBezTo>
                    <a:pt x="3772302" y="144827"/>
                    <a:pt x="3762202" y="147066"/>
                    <a:pt x="3753758" y="146809"/>
                  </a:cubicBezTo>
                  <a:cubicBezTo>
                    <a:pt x="3752591" y="146763"/>
                    <a:pt x="3751355" y="145783"/>
                    <a:pt x="3750282" y="145970"/>
                  </a:cubicBezTo>
                  <a:cubicBezTo>
                    <a:pt x="3745034" y="146879"/>
                    <a:pt x="3742818" y="150985"/>
                    <a:pt x="3742888" y="155510"/>
                  </a:cubicBezTo>
                  <a:cubicBezTo>
                    <a:pt x="3743028" y="164864"/>
                    <a:pt x="3754247" y="155650"/>
                    <a:pt x="3768686" y="155487"/>
                  </a:cubicBezTo>
                  <a:cubicBezTo>
                    <a:pt x="3785691" y="155277"/>
                    <a:pt x="3800223" y="139275"/>
                    <a:pt x="3818580" y="147859"/>
                  </a:cubicBezTo>
                  <a:cubicBezTo>
                    <a:pt x="3821006" y="148979"/>
                    <a:pt x="3823455" y="147043"/>
                    <a:pt x="3823968" y="144360"/>
                  </a:cubicBezTo>
                  <a:cubicBezTo>
                    <a:pt x="3824668" y="140651"/>
                    <a:pt x="3821426" y="140885"/>
                    <a:pt x="3819233" y="140628"/>
                  </a:cubicBezTo>
                  <a:cubicBezTo>
                    <a:pt x="3808363" y="139439"/>
                    <a:pt x="3793365" y="141958"/>
                    <a:pt x="3803768" y="122574"/>
                  </a:cubicBezTo>
                  <a:cubicBezTo>
                    <a:pt x="3795464" y="112381"/>
                    <a:pt x="3803022" y="109092"/>
                    <a:pt x="3810882" y="105523"/>
                  </a:cubicBezTo>
                  <a:cubicBezTo>
                    <a:pt x="3815734" y="103307"/>
                    <a:pt x="3813728" y="95586"/>
                    <a:pt x="3807804" y="97965"/>
                  </a:cubicBezTo>
                  <a:cubicBezTo>
                    <a:pt x="3789959" y="105080"/>
                    <a:pt x="3774028" y="115576"/>
                    <a:pt x="3756067" y="125746"/>
                  </a:cubicBezTo>
                  <a:close/>
                  <a:moveTo>
                    <a:pt x="3615506" y="1521837"/>
                  </a:moveTo>
                  <a:cubicBezTo>
                    <a:pt x="3629338" y="1495549"/>
                    <a:pt x="3639928" y="1478731"/>
                    <a:pt x="3633280" y="1475722"/>
                  </a:cubicBezTo>
                  <a:cubicBezTo>
                    <a:pt x="3624253" y="1471617"/>
                    <a:pt x="3628732" y="1466019"/>
                    <a:pt x="3630761" y="1461960"/>
                  </a:cubicBezTo>
                  <a:cubicBezTo>
                    <a:pt x="3636639" y="1450134"/>
                    <a:pt x="3642657" y="1438168"/>
                    <a:pt x="3650355" y="1427508"/>
                  </a:cubicBezTo>
                  <a:cubicBezTo>
                    <a:pt x="3661528" y="1412020"/>
                    <a:pt x="3674217" y="1397628"/>
                    <a:pt x="3686300" y="1382723"/>
                  </a:cubicBezTo>
                  <a:cubicBezTo>
                    <a:pt x="3682544" y="1379597"/>
                    <a:pt x="3679232" y="1384332"/>
                    <a:pt x="3676643" y="1382349"/>
                  </a:cubicBezTo>
                  <a:cubicBezTo>
                    <a:pt x="3664094" y="1372739"/>
                    <a:pt x="3663487" y="1384355"/>
                    <a:pt x="3660082" y="1391307"/>
                  </a:cubicBezTo>
                  <a:cubicBezTo>
                    <a:pt x="3642214" y="1427555"/>
                    <a:pt x="3627496" y="1441340"/>
                    <a:pt x="3623717" y="1465366"/>
                  </a:cubicBezTo>
                  <a:cubicBezTo>
                    <a:pt x="3619612" y="1491467"/>
                    <a:pt x="3603330" y="1474346"/>
                    <a:pt x="3606829" y="1499491"/>
                  </a:cubicBezTo>
                  <a:cubicBezTo>
                    <a:pt x="3607902" y="1507165"/>
                    <a:pt x="3610538" y="1514140"/>
                    <a:pt x="3615506" y="1521837"/>
                  </a:cubicBezTo>
                  <a:close/>
                  <a:moveTo>
                    <a:pt x="3917831" y="803825"/>
                  </a:moveTo>
                  <a:cubicBezTo>
                    <a:pt x="3913562" y="803872"/>
                    <a:pt x="3911766" y="808980"/>
                    <a:pt x="3911136" y="815768"/>
                  </a:cubicBezTo>
                  <a:cubicBezTo>
                    <a:pt x="3907451" y="856401"/>
                    <a:pt x="3886714" y="845975"/>
                    <a:pt x="3884055" y="851339"/>
                  </a:cubicBezTo>
                  <a:cubicBezTo>
                    <a:pt x="3875518" y="868437"/>
                    <a:pt x="3846244" y="895355"/>
                    <a:pt x="3854198" y="900277"/>
                  </a:cubicBezTo>
                  <a:cubicBezTo>
                    <a:pt x="3856251" y="901560"/>
                    <a:pt x="3858094" y="899787"/>
                    <a:pt x="3859377" y="898317"/>
                  </a:cubicBezTo>
                  <a:cubicBezTo>
                    <a:pt x="3872229" y="883809"/>
                    <a:pt x="3891333" y="876088"/>
                    <a:pt x="3902739" y="860553"/>
                  </a:cubicBezTo>
                  <a:cubicBezTo>
                    <a:pt x="3912396" y="847421"/>
                    <a:pt x="3926975" y="838440"/>
                    <a:pt x="3932783" y="822019"/>
                  </a:cubicBezTo>
                  <a:cubicBezTo>
                    <a:pt x="3937704" y="808210"/>
                    <a:pt x="3936188" y="804571"/>
                    <a:pt x="3917831" y="803825"/>
                  </a:cubicBezTo>
                  <a:close/>
                  <a:moveTo>
                    <a:pt x="3817181" y="1286247"/>
                  </a:moveTo>
                  <a:cubicBezTo>
                    <a:pt x="3810346" y="1321119"/>
                    <a:pt x="3805191" y="1356131"/>
                    <a:pt x="3803442" y="1391610"/>
                  </a:cubicBezTo>
                  <a:cubicBezTo>
                    <a:pt x="3802998" y="1400474"/>
                    <a:pt x="3802858" y="1409594"/>
                    <a:pt x="3800642" y="1418084"/>
                  </a:cubicBezTo>
                  <a:cubicBezTo>
                    <a:pt x="3793458" y="1445585"/>
                    <a:pt x="3800199" y="1472293"/>
                    <a:pt x="3804095" y="1499165"/>
                  </a:cubicBezTo>
                  <a:cubicBezTo>
                    <a:pt x="3804585" y="1502594"/>
                    <a:pt x="3803442" y="1508332"/>
                    <a:pt x="3810299" y="1506652"/>
                  </a:cubicBezTo>
                  <a:cubicBezTo>
                    <a:pt x="3822032" y="1503783"/>
                    <a:pt x="3806217" y="1495969"/>
                    <a:pt x="3808480" y="1438634"/>
                  </a:cubicBezTo>
                  <a:cubicBezTo>
                    <a:pt x="3808713" y="1432896"/>
                    <a:pt x="3812352" y="1428208"/>
                    <a:pt x="3811232" y="1422120"/>
                  </a:cubicBezTo>
                  <a:cubicBezTo>
                    <a:pt x="3806264" y="1394759"/>
                    <a:pt x="3815268" y="1368027"/>
                    <a:pt x="3815548" y="1340830"/>
                  </a:cubicBezTo>
                  <a:cubicBezTo>
                    <a:pt x="3815734" y="1322659"/>
                    <a:pt x="3818837" y="1304558"/>
                    <a:pt x="3817181" y="1286247"/>
                  </a:cubicBezTo>
                  <a:close/>
                  <a:moveTo>
                    <a:pt x="5219569" y="792092"/>
                  </a:moveTo>
                  <a:cubicBezTo>
                    <a:pt x="5214508" y="800349"/>
                    <a:pt x="5206740" y="800233"/>
                    <a:pt x="5198576" y="798273"/>
                  </a:cubicBezTo>
                  <a:cubicBezTo>
                    <a:pt x="5183391" y="794658"/>
                    <a:pt x="5167880" y="797084"/>
                    <a:pt x="5152554" y="795708"/>
                  </a:cubicBezTo>
                  <a:cubicBezTo>
                    <a:pt x="5149779" y="795451"/>
                    <a:pt x="5144111" y="796921"/>
                    <a:pt x="5146210" y="800629"/>
                  </a:cubicBezTo>
                  <a:cubicBezTo>
                    <a:pt x="5150362" y="807884"/>
                    <a:pt x="5151598" y="817121"/>
                    <a:pt x="5158246" y="822462"/>
                  </a:cubicBezTo>
                  <a:cubicBezTo>
                    <a:pt x="5162678" y="819990"/>
                    <a:pt x="5160205" y="814765"/>
                    <a:pt x="5164521" y="812852"/>
                  </a:cubicBezTo>
                  <a:cubicBezTo>
                    <a:pt x="5171519" y="816701"/>
                    <a:pt x="5172802" y="824305"/>
                    <a:pt x="5176137" y="830603"/>
                  </a:cubicBezTo>
                  <a:cubicBezTo>
                    <a:pt x="5177933" y="834008"/>
                    <a:pt x="5182015" y="840166"/>
                    <a:pt x="5184371" y="835618"/>
                  </a:cubicBezTo>
                  <a:cubicBezTo>
                    <a:pt x="5188570" y="827571"/>
                    <a:pt x="5202005" y="825215"/>
                    <a:pt x="5198576" y="812689"/>
                  </a:cubicBezTo>
                  <a:cubicBezTo>
                    <a:pt x="5197294" y="807977"/>
                    <a:pt x="5201282" y="800513"/>
                    <a:pt x="5209983" y="807534"/>
                  </a:cubicBezTo>
                  <a:cubicBezTo>
                    <a:pt x="5223255" y="818217"/>
                    <a:pt x="5220246" y="826218"/>
                    <a:pt x="5225891" y="824608"/>
                  </a:cubicBezTo>
                  <a:cubicBezTo>
                    <a:pt x="5228550" y="823862"/>
                    <a:pt x="5227850" y="821436"/>
                    <a:pt x="5227617" y="819570"/>
                  </a:cubicBezTo>
                  <a:cubicBezTo>
                    <a:pt x="5226404" y="810076"/>
                    <a:pt x="5226894" y="800093"/>
                    <a:pt x="5219569" y="792092"/>
                  </a:cubicBezTo>
                  <a:close/>
                  <a:moveTo>
                    <a:pt x="1227862" y="2321443"/>
                  </a:moveTo>
                  <a:cubicBezTo>
                    <a:pt x="1196862" y="2318621"/>
                    <a:pt x="1178039" y="2346448"/>
                    <a:pt x="1171951" y="2352140"/>
                  </a:cubicBezTo>
                  <a:cubicBezTo>
                    <a:pt x="1161034" y="2362310"/>
                    <a:pt x="1164206" y="2361563"/>
                    <a:pt x="1169105" y="2373646"/>
                  </a:cubicBezTo>
                  <a:cubicBezTo>
                    <a:pt x="1175426" y="2389251"/>
                    <a:pt x="1181841" y="2379361"/>
                    <a:pt x="1187882" y="2376212"/>
                  </a:cubicBezTo>
                  <a:cubicBezTo>
                    <a:pt x="1207732" y="2365855"/>
                    <a:pt x="1216269" y="2341363"/>
                    <a:pt x="1239735" y="2335112"/>
                  </a:cubicBezTo>
                  <a:cubicBezTo>
                    <a:pt x="1211768" y="2334459"/>
                    <a:pt x="1209085" y="2357271"/>
                    <a:pt x="1200245" y="2348081"/>
                  </a:cubicBezTo>
                  <a:cubicBezTo>
                    <a:pt x="1195020" y="2342669"/>
                    <a:pt x="1204676" y="2336301"/>
                    <a:pt x="1210951" y="2332219"/>
                  </a:cubicBezTo>
                  <a:cubicBezTo>
                    <a:pt x="1216549" y="2328534"/>
                    <a:pt x="1222241" y="2325012"/>
                    <a:pt x="1227862" y="2321443"/>
                  </a:cubicBezTo>
                  <a:close/>
                  <a:moveTo>
                    <a:pt x="3839013" y="1137103"/>
                  </a:moveTo>
                  <a:cubicBezTo>
                    <a:pt x="3854641" y="1123877"/>
                    <a:pt x="3850326" y="1103304"/>
                    <a:pt x="3864695" y="1089752"/>
                  </a:cubicBezTo>
                  <a:cubicBezTo>
                    <a:pt x="3848577" y="1092038"/>
                    <a:pt x="3850886" y="1108622"/>
                    <a:pt x="3842325" y="1103491"/>
                  </a:cubicBezTo>
                  <a:cubicBezTo>
                    <a:pt x="3839620" y="1101881"/>
                    <a:pt x="3838127" y="1098989"/>
                    <a:pt x="3839597" y="1096213"/>
                  </a:cubicBezTo>
                  <a:cubicBezTo>
                    <a:pt x="3848134" y="1079908"/>
                    <a:pt x="3852706" y="1060291"/>
                    <a:pt x="3868100" y="1049328"/>
                  </a:cubicBezTo>
                  <a:cubicBezTo>
                    <a:pt x="3879227" y="1041397"/>
                    <a:pt x="3883332" y="1033467"/>
                    <a:pt x="3880976" y="1020731"/>
                  </a:cubicBezTo>
                  <a:cubicBezTo>
                    <a:pt x="3876638" y="1022130"/>
                    <a:pt x="3875051" y="1026096"/>
                    <a:pt x="3872626" y="1029081"/>
                  </a:cubicBezTo>
                  <a:cubicBezTo>
                    <a:pt x="3860380" y="1044127"/>
                    <a:pt x="3848647" y="1059685"/>
                    <a:pt x="3831876" y="1070228"/>
                  </a:cubicBezTo>
                  <a:cubicBezTo>
                    <a:pt x="3828936" y="1072071"/>
                    <a:pt x="3826208" y="1074870"/>
                    <a:pt x="3827794" y="1078135"/>
                  </a:cubicBezTo>
                  <a:cubicBezTo>
                    <a:pt x="3832109" y="1087069"/>
                    <a:pt x="3826534" y="1095466"/>
                    <a:pt x="3827047" y="1104190"/>
                  </a:cubicBezTo>
                  <a:cubicBezTo>
                    <a:pt x="3827351" y="1109392"/>
                    <a:pt x="3825391" y="1114990"/>
                    <a:pt x="3830056" y="1118885"/>
                  </a:cubicBezTo>
                  <a:cubicBezTo>
                    <a:pt x="3835211" y="1123224"/>
                    <a:pt x="3837497" y="1128869"/>
                    <a:pt x="3839013" y="1137103"/>
                  </a:cubicBezTo>
                  <a:close/>
                  <a:moveTo>
                    <a:pt x="4454719" y="804758"/>
                  </a:moveTo>
                  <a:cubicBezTo>
                    <a:pt x="4449564" y="808560"/>
                    <a:pt x="4442333" y="811429"/>
                    <a:pt x="4439044" y="816747"/>
                  </a:cubicBezTo>
                  <a:cubicBezTo>
                    <a:pt x="4427428" y="835431"/>
                    <a:pt x="4406342" y="844878"/>
                    <a:pt x="4394772" y="863469"/>
                  </a:cubicBezTo>
                  <a:cubicBezTo>
                    <a:pt x="4393162" y="866081"/>
                    <a:pt x="4390947" y="870397"/>
                    <a:pt x="4386561" y="869627"/>
                  </a:cubicBezTo>
                  <a:cubicBezTo>
                    <a:pt x="4381686" y="868740"/>
                    <a:pt x="4384765" y="862512"/>
                    <a:pt x="4381057" y="859970"/>
                  </a:cubicBezTo>
                  <a:cubicBezTo>
                    <a:pt x="4377721" y="868157"/>
                    <a:pt x="4375598" y="876275"/>
                    <a:pt x="4374758" y="884719"/>
                  </a:cubicBezTo>
                  <a:cubicBezTo>
                    <a:pt x="4374479" y="887471"/>
                    <a:pt x="4374408" y="890830"/>
                    <a:pt x="4377674" y="891973"/>
                  </a:cubicBezTo>
                  <a:cubicBezTo>
                    <a:pt x="4380194" y="892859"/>
                    <a:pt x="4381966" y="890503"/>
                    <a:pt x="4383949" y="889150"/>
                  </a:cubicBezTo>
                  <a:cubicBezTo>
                    <a:pt x="4446252" y="847211"/>
                    <a:pt x="4437808" y="838114"/>
                    <a:pt x="4457028" y="810519"/>
                  </a:cubicBezTo>
                  <a:cubicBezTo>
                    <a:pt x="4457985" y="809120"/>
                    <a:pt x="4457378" y="806554"/>
                    <a:pt x="4454719" y="804758"/>
                  </a:cubicBezTo>
                  <a:close/>
                  <a:moveTo>
                    <a:pt x="2495265" y="765617"/>
                  </a:moveTo>
                  <a:cubicBezTo>
                    <a:pt x="2504829" y="766247"/>
                    <a:pt x="2514532" y="759296"/>
                    <a:pt x="2523140" y="761722"/>
                  </a:cubicBezTo>
                  <a:cubicBezTo>
                    <a:pt x="2538325" y="765967"/>
                    <a:pt x="2532750" y="751972"/>
                    <a:pt x="2536902" y="747447"/>
                  </a:cubicBezTo>
                  <a:cubicBezTo>
                    <a:pt x="2545066" y="738606"/>
                    <a:pt x="2522277" y="743038"/>
                    <a:pt x="2521833" y="732868"/>
                  </a:cubicBezTo>
                  <a:cubicBezTo>
                    <a:pt x="2521647" y="728716"/>
                    <a:pt x="2525542" y="728086"/>
                    <a:pt x="2528458" y="726873"/>
                  </a:cubicBezTo>
                  <a:cubicBezTo>
                    <a:pt x="2530697" y="725964"/>
                    <a:pt x="2533100" y="724284"/>
                    <a:pt x="2535269" y="724494"/>
                  </a:cubicBezTo>
                  <a:cubicBezTo>
                    <a:pt x="2545346" y="725544"/>
                    <a:pt x="2547188" y="716214"/>
                    <a:pt x="2552623" y="711408"/>
                  </a:cubicBezTo>
                  <a:cubicBezTo>
                    <a:pt x="2560157" y="704737"/>
                    <a:pt x="2558851" y="698416"/>
                    <a:pt x="2552017" y="692235"/>
                  </a:cubicBezTo>
                  <a:cubicBezTo>
                    <a:pt x="2547795" y="688433"/>
                    <a:pt x="2561790" y="688922"/>
                    <a:pt x="2554070" y="682811"/>
                  </a:cubicBezTo>
                  <a:cubicBezTo>
                    <a:pt x="2548355" y="678309"/>
                    <a:pt x="2515512" y="730862"/>
                    <a:pt x="2507838" y="741429"/>
                  </a:cubicBezTo>
                  <a:cubicBezTo>
                    <a:pt x="2502403" y="748940"/>
                    <a:pt x="2495592" y="755541"/>
                    <a:pt x="2495265" y="765617"/>
                  </a:cubicBezTo>
                  <a:close/>
                  <a:moveTo>
                    <a:pt x="3533236" y="900463"/>
                  </a:moveTo>
                  <a:cubicBezTo>
                    <a:pt x="3524792" y="904079"/>
                    <a:pt x="3515929" y="899974"/>
                    <a:pt x="3513550" y="905735"/>
                  </a:cubicBezTo>
                  <a:cubicBezTo>
                    <a:pt x="3508138" y="918797"/>
                    <a:pt x="3497665" y="929574"/>
                    <a:pt x="3493303" y="941657"/>
                  </a:cubicBezTo>
                  <a:cubicBezTo>
                    <a:pt x="3487938" y="956562"/>
                    <a:pt x="3451736" y="1021314"/>
                    <a:pt x="3450453" y="1023647"/>
                  </a:cubicBezTo>
                  <a:cubicBezTo>
                    <a:pt x="3459317" y="1016159"/>
                    <a:pt x="3470490" y="1009045"/>
                    <a:pt x="3474082" y="999201"/>
                  </a:cubicBezTo>
                  <a:cubicBezTo>
                    <a:pt x="3481057" y="979981"/>
                    <a:pt x="3497711" y="967735"/>
                    <a:pt x="3505409" y="949308"/>
                  </a:cubicBezTo>
                  <a:cubicBezTo>
                    <a:pt x="3507625" y="944013"/>
                    <a:pt x="3512920" y="937271"/>
                    <a:pt x="3521177" y="937948"/>
                  </a:cubicBezTo>
                  <a:cubicBezTo>
                    <a:pt x="3525329" y="938298"/>
                    <a:pt x="3525935" y="936572"/>
                    <a:pt x="3525679" y="933119"/>
                  </a:cubicBezTo>
                  <a:cubicBezTo>
                    <a:pt x="3524816" y="922530"/>
                    <a:pt x="3527265" y="912500"/>
                    <a:pt x="3533236" y="900463"/>
                  </a:cubicBezTo>
                  <a:close/>
                  <a:moveTo>
                    <a:pt x="2889773" y="1059242"/>
                  </a:moveTo>
                  <a:cubicBezTo>
                    <a:pt x="2899407" y="1044780"/>
                    <a:pt x="2916714" y="1033210"/>
                    <a:pt x="2938547" y="973076"/>
                  </a:cubicBezTo>
                  <a:cubicBezTo>
                    <a:pt x="2945405" y="954159"/>
                    <a:pt x="2949720" y="934216"/>
                    <a:pt x="2960590" y="916838"/>
                  </a:cubicBezTo>
                  <a:cubicBezTo>
                    <a:pt x="2963133" y="912779"/>
                    <a:pt x="2964159" y="907624"/>
                    <a:pt x="2958724" y="905455"/>
                  </a:cubicBezTo>
                  <a:cubicBezTo>
                    <a:pt x="2952519" y="902983"/>
                    <a:pt x="2953149" y="909374"/>
                    <a:pt x="2951726" y="912639"/>
                  </a:cubicBezTo>
                  <a:cubicBezTo>
                    <a:pt x="2938151" y="943593"/>
                    <a:pt x="2923712" y="974196"/>
                    <a:pt x="2911466" y="1005662"/>
                  </a:cubicBezTo>
                  <a:cubicBezTo>
                    <a:pt x="2904492" y="1023623"/>
                    <a:pt x="2894718" y="1040348"/>
                    <a:pt x="2889773" y="1059242"/>
                  </a:cubicBezTo>
                  <a:close/>
                  <a:moveTo>
                    <a:pt x="3429834" y="675487"/>
                  </a:moveTo>
                  <a:cubicBezTo>
                    <a:pt x="3402636" y="687150"/>
                    <a:pt x="3399417" y="724634"/>
                    <a:pt x="3377677" y="730326"/>
                  </a:cubicBezTo>
                  <a:cubicBezTo>
                    <a:pt x="3360183" y="734921"/>
                    <a:pt x="3358783" y="746514"/>
                    <a:pt x="3359320" y="760369"/>
                  </a:cubicBezTo>
                  <a:cubicBezTo>
                    <a:pt x="3359483" y="764404"/>
                    <a:pt x="3358270" y="771052"/>
                    <a:pt x="3363868" y="771309"/>
                  </a:cubicBezTo>
                  <a:cubicBezTo>
                    <a:pt x="3368837" y="771519"/>
                    <a:pt x="3376114" y="770423"/>
                    <a:pt x="3377467" y="763658"/>
                  </a:cubicBezTo>
                  <a:cubicBezTo>
                    <a:pt x="3381129" y="745441"/>
                    <a:pt x="3397201" y="735551"/>
                    <a:pt x="3405388" y="720622"/>
                  </a:cubicBezTo>
                  <a:cubicBezTo>
                    <a:pt x="3413599" y="705694"/>
                    <a:pt x="3431723" y="696107"/>
                    <a:pt x="3429834" y="675487"/>
                  </a:cubicBezTo>
                  <a:close/>
                  <a:moveTo>
                    <a:pt x="3653970" y="1135867"/>
                  </a:moveTo>
                  <a:cubicBezTo>
                    <a:pt x="3673098" y="1103047"/>
                    <a:pt x="3683477" y="1070601"/>
                    <a:pt x="3689402" y="1036616"/>
                  </a:cubicBezTo>
                  <a:cubicBezTo>
                    <a:pt x="3689962" y="1033397"/>
                    <a:pt x="3694860" y="1028615"/>
                    <a:pt x="3687256" y="1027449"/>
                  </a:cubicBezTo>
                  <a:cubicBezTo>
                    <a:pt x="3666869" y="1024346"/>
                    <a:pt x="3685553" y="1034446"/>
                    <a:pt x="3651614" y="1099315"/>
                  </a:cubicBezTo>
                  <a:cubicBezTo>
                    <a:pt x="3645293" y="1111398"/>
                    <a:pt x="3649912" y="1122198"/>
                    <a:pt x="3653970" y="1135867"/>
                  </a:cubicBezTo>
                  <a:close/>
                  <a:moveTo>
                    <a:pt x="3598945" y="486618"/>
                  </a:moveTo>
                  <a:cubicBezTo>
                    <a:pt x="3573263" y="508405"/>
                    <a:pt x="3574966" y="498725"/>
                    <a:pt x="3567222" y="510247"/>
                  </a:cubicBezTo>
                  <a:cubicBezTo>
                    <a:pt x="3556492" y="526226"/>
                    <a:pt x="3556096" y="509688"/>
                    <a:pt x="3547022" y="532267"/>
                  </a:cubicBezTo>
                  <a:cubicBezTo>
                    <a:pt x="3538461" y="553540"/>
                    <a:pt x="3529364" y="574510"/>
                    <a:pt x="3509911" y="588762"/>
                  </a:cubicBezTo>
                  <a:cubicBezTo>
                    <a:pt x="3503939" y="593124"/>
                    <a:pt x="3507998" y="599235"/>
                    <a:pt x="3508348" y="604577"/>
                  </a:cubicBezTo>
                  <a:cubicBezTo>
                    <a:pt x="3508744" y="610665"/>
                    <a:pt x="3514669" y="611668"/>
                    <a:pt x="3518238" y="603340"/>
                  </a:cubicBezTo>
                  <a:cubicBezTo>
                    <a:pt x="3526262" y="584517"/>
                    <a:pt x="3563093" y="521607"/>
                    <a:pt x="3582430" y="520557"/>
                  </a:cubicBezTo>
                  <a:cubicBezTo>
                    <a:pt x="3585370" y="520394"/>
                    <a:pt x="3588472" y="517875"/>
                    <a:pt x="3589638" y="514586"/>
                  </a:cubicBezTo>
                  <a:cubicBezTo>
                    <a:pt x="3592834" y="505302"/>
                    <a:pt x="3595843" y="495949"/>
                    <a:pt x="3598945" y="486618"/>
                  </a:cubicBezTo>
                  <a:close/>
                  <a:moveTo>
                    <a:pt x="1970203" y="601381"/>
                  </a:moveTo>
                  <a:cubicBezTo>
                    <a:pt x="1965865" y="614047"/>
                    <a:pt x="1953292" y="611341"/>
                    <a:pt x="1946761" y="618712"/>
                  </a:cubicBezTo>
                  <a:cubicBezTo>
                    <a:pt x="1939343" y="627086"/>
                    <a:pt x="1931669" y="635437"/>
                    <a:pt x="1918770" y="635320"/>
                  </a:cubicBezTo>
                  <a:cubicBezTo>
                    <a:pt x="1910466" y="635227"/>
                    <a:pt x="1908063" y="651765"/>
                    <a:pt x="1902372" y="656733"/>
                  </a:cubicBezTo>
                  <a:cubicBezTo>
                    <a:pt x="1893532" y="664430"/>
                    <a:pt x="1889823" y="678846"/>
                    <a:pt x="1874055" y="678123"/>
                  </a:cubicBezTo>
                  <a:cubicBezTo>
                    <a:pt x="1869553" y="677913"/>
                    <a:pt x="1870579" y="684584"/>
                    <a:pt x="1869086" y="688059"/>
                  </a:cubicBezTo>
                  <a:cubicBezTo>
                    <a:pt x="1866450" y="694217"/>
                    <a:pt x="1873122" y="698883"/>
                    <a:pt x="1878720" y="691302"/>
                  </a:cubicBezTo>
                  <a:cubicBezTo>
                    <a:pt x="1885951" y="681505"/>
                    <a:pt x="1896564" y="675440"/>
                    <a:pt x="1905194" y="667160"/>
                  </a:cubicBezTo>
                  <a:cubicBezTo>
                    <a:pt x="1917487" y="655380"/>
                    <a:pt x="1929220" y="642388"/>
                    <a:pt x="1944755" y="634550"/>
                  </a:cubicBezTo>
                  <a:cubicBezTo>
                    <a:pt x="1960616" y="626526"/>
                    <a:pt x="1952896" y="644650"/>
                    <a:pt x="1959380" y="644347"/>
                  </a:cubicBezTo>
                  <a:cubicBezTo>
                    <a:pt x="1965515" y="644044"/>
                    <a:pt x="1961246" y="634224"/>
                    <a:pt x="1972303" y="617989"/>
                  </a:cubicBezTo>
                  <a:cubicBezTo>
                    <a:pt x="1975195" y="613650"/>
                    <a:pt x="1973865" y="608682"/>
                    <a:pt x="1970203" y="601381"/>
                  </a:cubicBezTo>
                  <a:close/>
                  <a:moveTo>
                    <a:pt x="2625213" y="160292"/>
                  </a:moveTo>
                  <a:cubicBezTo>
                    <a:pt x="2630344" y="168246"/>
                    <a:pt x="2643594" y="163651"/>
                    <a:pt x="2643617" y="171511"/>
                  </a:cubicBezTo>
                  <a:cubicBezTo>
                    <a:pt x="2643640" y="178859"/>
                    <a:pt x="2633633" y="173587"/>
                    <a:pt x="2612267" y="186883"/>
                  </a:cubicBezTo>
                  <a:cubicBezTo>
                    <a:pt x="2617235" y="189449"/>
                    <a:pt x="2621341" y="191105"/>
                    <a:pt x="2625889" y="189962"/>
                  </a:cubicBezTo>
                  <a:cubicBezTo>
                    <a:pt x="2645156" y="185204"/>
                    <a:pt x="2664610" y="185903"/>
                    <a:pt x="2684134" y="187606"/>
                  </a:cubicBezTo>
                  <a:cubicBezTo>
                    <a:pt x="2686816" y="187839"/>
                    <a:pt x="2689055" y="187186"/>
                    <a:pt x="2690128" y="184620"/>
                  </a:cubicBezTo>
                  <a:cubicBezTo>
                    <a:pt x="2691481" y="181378"/>
                    <a:pt x="2689639" y="179302"/>
                    <a:pt x="2687073" y="177599"/>
                  </a:cubicBezTo>
                  <a:cubicBezTo>
                    <a:pt x="2679632" y="172608"/>
                    <a:pt x="2672424" y="167266"/>
                    <a:pt x="2662697" y="172538"/>
                  </a:cubicBezTo>
                  <a:cubicBezTo>
                    <a:pt x="2659268" y="174404"/>
                    <a:pt x="2654813" y="173961"/>
                    <a:pt x="2653390" y="169832"/>
                  </a:cubicBezTo>
                  <a:cubicBezTo>
                    <a:pt x="2651664" y="164840"/>
                    <a:pt x="2656539" y="164094"/>
                    <a:pt x="2659805" y="163091"/>
                  </a:cubicBezTo>
                  <a:cubicBezTo>
                    <a:pt x="2678932" y="157259"/>
                    <a:pt x="2665006" y="162904"/>
                    <a:pt x="2694187" y="161575"/>
                  </a:cubicBezTo>
                  <a:cubicBezTo>
                    <a:pt x="2701978" y="161225"/>
                    <a:pt x="2702491" y="154554"/>
                    <a:pt x="2695237" y="150751"/>
                  </a:cubicBezTo>
                  <a:cubicBezTo>
                    <a:pt x="2692088" y="149095"/>
                    <a:pt x="2688939" y="150168"/>
                    <a:pt x="2685743" y="150145"/>
                  </a:cubicBezTo>
                  <a:cubicBezTo>
                    <a:pt x="2665333" y="150122"/>
                    <a:pt x="2647139" y="161598"/>
                    <a:pt x="2625213" y="160292"/>
                  </a:cubicBezTo>
                  <a:close/>
                  <a:moveTo>
                    <a:pt x="4353929" y="258400"/>
                  </a:moveTo>
                  <a:cubicBezTo>
                    <a:pt x="4363609" y="257677"/>
                    <a:pt x="4372589" y="258470"/>
                    <a:pt x="4380707" y="256137"/>
                  </a:cubicBezTo>
                  <a:cubicBezTo>
                    <a:pt x="4406038" y="248859"/>
                    <a:pt x="4431767" y="254924"/>
                    <a:pt x="4457192" y="252498"/>
                  </a:cubicBezTo>
                  <a:cubicBezTo>
                    <a:pt x="4466405" y="251612"/>
                    <a:pt x="4465775" y="268640"/>
                    <a:pt x="4481753" y="257023"/>
                  </a:cubicBezTo>
                  <a:cubicBezTo>
                    <a:pt x="4488285" y="252265"/>
                    <a:pt x="4488052" y="245454"/>
                    <a:pt x="4491294" y="240416"/>
                  </a:cubicBezTo>
                  <a:cubicBezTo>
                    <a:pt x="4455699" y="225884"/>
                    <a:pt x="4428991" y="248603"/>
                    <a:pt x="4422833" y="247343"/>
                  </a:cubicBezTo>
                  <a:cubicBezTo>
                    <a:pt x="4406435" y="243961"/>
                    <a:pt x="4389850" y="245710"/>
                    <a:pt x="4373336" y="245221"/>
                  </a:cubicBezTo>
                  <a:cubicBezTo>
                    <a:pt x="4364215" y="244964"/>
                    <a:pt x="4358080" y="248533"/>
                    <a:pt x="4353929" y="258400"/>
                  </a:cubicBezTo>
                  <a:close/>
                  <a:moveTo>
                    <a:pt x="4970567" y="495949"/>
                  </a:moveTo>
                  <a:cubicBezTo>
                    <a:pt x="4996295" y="485616"/>
                    <a:pt x="4989485" y="514050"/>
                    <a:pt x="5000354" y="504253"/>
                  </a:cubicBezTo>
                  <a:cubicBezTo>
                    <a:pt x="5011248" y="494456"/>
                    <a:pt x="4986102" y="489371"/>
                    <a:pt x="4998185" y="475655"/>
                  </a:cubicBezTo>
                  <a:cubicBezTo>
                    <a:pt x="5005159" y="467748"/>
                    <a:pt x="4998348" y="447501"/>
                    <a:pt x="5015866" y="457578"/>
                  </a:cubicBezTo>
                  <a:cubicBezTo>
                    <a:pt x="5023003" y="461683"/>
                    <a:pt x="5036556" y="450277"/>
                    <a:pt x="5022211" y="442859"/>
                  </a:cubicBezTo>
                  <a:cubicBezTo>
                    <a:pt x="4989858" y="426135"/>
                    <a:pt x="4977565" y="465625"/>
                    <a:pt x="4964479" y="442183"/>
                  </a:cubicBezTo>
                  <a:cubicBezTo>
                    <a:pt x="4961494" y="457438"/>
                    <a:pt x="4962543" y="459048"/>
                    <a:pt x="4974323" y="457251"/>
                  </a:cubicBezTo>
                  <a:cubicBezTo>
                    <a:pt x="4980621" y="456295"/>
                    <a:pt x="4987129" y="454872"/>
                    <a:pt x="4989834" y="462290"/>
                  </a:cubicBezTo>
                  <a:cubicBezTo>
                    <a:pt x="4992447" y="469451"/>
                    <a:pt x="4987852" y="474256"/>
                    <a:pt x="4982440" y="478618"/>
                  </a:cubicBezTo>
                  <a:cubicBezTo>
                    <a:pt x="4977285" y="482840"/>
                    <a:pt x="4971267" y="486758"/>
                    <a:pt x="4970567" y="495949"/>
                  </a:cubicBezTo>
                  <a:close/>
                  <a:moveTo>
                    <a:pt x="1794724" y="497255"/>
                  </a:moveTo>
                  <a:cubicBezTo>
                    <a:pt x="1807810" y="488625"/>
                    <a:pt x="1818423" y="479971"/>
                    <a:pt x="1830412" y="473206"/>
                  </a:cubicBezTo>
                  <a:cubicBezTo>
                    <a:pt x="1836034" y="470034"/>
                    <a:pt x="1837900" y="463409"/>
                    <a:pt x="1838040" y="455479"/>
                  </a:cubicBezTo>
                  <a:cubicBezTo>
                    <a:pt x="1838250" y="444422"/>
                    <a:pt x="1833911" y="431826"/>
                    <a:pt x="1845504" y="422240"/>
                  </a:cubicBezTo>
                  <a:cubicBezTo>
                    <a:pt x="1849469" y="418974"/>
                    <a:pt x="1852245" y="411626"/>
                    <a:pt x="1849889" y="403019"/>
                  </a:cubicBezTo>
                  <a:cubicBezTo>
                    <a:pt x="1839509" y="411930"/>
                    <a:pt x="1831485" y="421516"/>
                    <a:pt x="1821129" y="428304"/>
                  </a:cubicBezTo>
                  <a:cubicBezTo>
                    <a:pt x="1819986" y="429051"/>
                    <a:pt x="1819286" y="431033"/>
                    <a:pt x="1819029" y="432550"/>
                  </a:cubicBezTo>
                  <a:cubicBezTo>
                    <a:pt x="1815274" y="454919"/>
                    <a:pt x="1804497" y="474582"/>
                    <a:pt x="1794724" y="497255"/>
                  </a:cubicBezTo>
                  <a:close/>
                  <a:moveTo>
                    <a:pt x="3507928" y="564806"/>
                  </a:moveTo>
                  <a:cubicBezTo>
                    <a:pt x="3508721" y="564853"/>
                    <a:pt x="3509514" y="564923"/>
                    <a:pt x="3510331" y="564970"/>
                  </a:cubicBezTo>
                  <a:cubicBezTo>
                    <a:pt x="3533586" y="527392"/>
                    <a:pt x="3532047" y="522820"/>
                    <a:pt x="3543080" y="510644"/>
                  </a:cubicBezTo>
                  <a:cubicBezTo>
                    <a:pt x="3554393" y="498118"/>
                    <a:pt x="3568808" y="489184"/>
                    <a:pt x="3580051" y="476518"/>
                  </a:cubicBezTo>
                  <a:cubicBezTo>
                    <a:pt x="3584110" y="471970"/>
                    <a:pt x="3593020" y="462640"/>
                    <a:pt x="3598735" y="477661"/>
                  </a:cubicBezTo>
                  <a:cubicBezTo>
                    <a:pt x="3605756" y="468354"/>
                    <a:pt x="3603470" y="460657"/>
                    <a:pt x="3595143" y="455642"/>
                  </a:cubicBezTo>
                  <a:cubicBezTo>
                    <a:pt x="3587445" y="451000"/>
                    <a:pt x="3580424" y="450417"/>
                    <a:pt x="3574336" y="460844"/>
                  </a:cubicBezTo>
                  <a:cubicBezTo>
                    <a:pt x="3559454" y="486362"/>
                    <a:pt x="3535686" y="505256"/>
                    <a:pt x="3520267" y="530564"/>
                  </a:cubicBezTo>
                  <a:cubicBezTo>
                    <a:pt x="3516792" y="536279"/>
                    <a:pt x="3506762" y="529445"/>
                    <a:pt x="3507065" y="544583"/>
                  </a:cubicBezTo>
                  <a:cubicBezTo>
                    <a:pt x="3507182" y="551324"/>
                    <a:pt x="3507625" y="558065"/>
                    <a:pt x="3507928" y="564806"/>
                  </a:cubicBezTo>
                  <a:close/>
                  <a:moveTo>
                    <a:pt x="4626326" y="394715"/>
                  </a:moveTo>
                  <a:cubicBezTo>
                    <a:pt x="4637733" y="384499"/>
                    <a:pt x="4654340" y="396348"/>
                    <a:pt x="4655553" y="385665"/>
                  </a:cubicBezTo>
                  <a:cubicBezTo>
                    <a:pt x="4656230" y="379693"/>
                    <a:pt x="4650165" y="379297"/>
                    <a:pt x="4646130" y="378434"/>
                  </a:cubicBezTo>
                  <a:cubicBezTo>
                    <a:pt x="4641535" y="377454"/>
                    <a:pt x="4635843" y="381583"/>
                    <a:pt x="4632065" y="377874"/>
                  </a:cubicBezTo>
                  <a:cubicBezTo>
                    <a:pt x="4619445" y="365558"/>
                    <a:pt x="4611818" y="374375"/>
                    <a:pt x="4585693" y="397024"/>
                  </a:cubicBezTo>
                  <a:cubicBezTo>
                    <a:pt x="4580818" y="401246"/>
                    <a:pt x="4580515" y="404069"/>
                    <a:pt x="4587839" y="404372"/>
                  </a:cubicBezTo>
                  <a:cubicBezTo>
                    <a:pt x="4600528" y="404885"/>
                    <a:pt x="4613824" y="403789"/>
                    <a:pt x="4625253" y="409784"/>
                  </a:cubicBezTo>
                  <a:cubicBezTo>
                    <a:pt x="4633581" y="414146"/>
                    <a:pt x="4640112" y="411183"/>
                    <a:pt x="4650515" y="410203"/>
                  </a:cubicBezTo>
                  <a:cubicBezTo>
                    <a:pt x="4640952" y="404092"/>
                    <a:pt x="4634024" y="399660"/>
                    <a:pt x="4626326" y="394715"/>
                  </a:cubicBezTo>
                  <a:close/>
                  <a:moveTo>
                    <a:pt x="5318190" y="967851"/>
                  </a:moveTo>
                  <a:cubicBezTo>
                    <a:pt x="5321736" y="969088"/>
                    <a:pt x="5321853" y="974663"/>
                    <a:pt x="5325678" y="973240"/>
                  </a:cubicBezTo>
                  <a:cubicBezTo>
                    <a:pt x="5329807" y="971700"/>
                    <a:pt x="5327614" y="967618"/>
                    <a:pt x="5327358" y="964679"/>
                  </a:cubicBezTo>
                  <a:cubicBezTo>
                    <a:pt x="5326238" y="951267"/>
                    <a:pt x="5328221" y="937388"/>
                    <a:pt x="5322156" y="924722"/>
                  </a:cubicBezTo>
                  <a:cubicBezTo>
                    <a:pt x="5319473" y="919124"/>
                    <a:pt x="5321246" y="913712"/>
                    <a:pt x="5323579" y="909607"/>
                  </a:cubicBezTo>
                  <a:cubicBezTo>
                    <a:pt x="5329037" y="899904"/>
                    <a:pt x="5324932" y="890853"/>
                    <a:pt x="5323695" y="881546"/>
                  </a:cubicBezTo>
                  <a:cubicBezTo>
                    <a:pt x="5323322" y="878654"/>
                    <a:pt x="5322202" y="875948"/>
                    <a:pt x="5318541" y="875901"/>
                  </a:cubicBezTo>
                  <a:cubicBezTo>
                    <a:pt x="5313362" y="875855"/>
                    <a:pt x="5303169" y="893186"/>
                    <a:pt x="5311846" y="914249"/>
                  </a:cubicBezTo>
                  <a:cubicBezTo>
                    <a:pt x="5316138" y="924699"/>
                    <a:pt x="5321806" y="935872"/>
                    <a:pt x="5319007" y="948304"/>
                  </a:cubicBezTo>
                  <a:cubicBezTo>
                    <a:pt x="5317841" y="953506"/>
                    <a:pt x="5323905" y="961740"/>
                    <a:pt x="5317258" y="963536"/>
                  </a:cubicBezTo>
                  <a:cubicBezTo>
                    <a:pt x="5310470" y="965379"/>
                    <a:pt x="5309863" y="955559"/>
                    <a:pt x="5306225" y="951104"/>
                  </a:cubicBezTo>
                  <a:cubicBezTo>
                    <a:pt x="5305898" y="950707"/>
                    <a:pt x="5304918" y="950824"/>
                    <a:pt x="5301769" y="950241"/>
                  </a:cubicBezTo>
                  <a:cubicBezTo>
                    <a:pt x="5307600" y="978931"/>
                    <a:pt x="5306901" y="1007878"/>
                    <a:pt x="5320220" y="1034376"/>
                  </a:cubicBezTo>
                  <a:cubicBezTo>
                    <a:pt x="5316488" y="1024160"/>
                    <a:pt x="5324932" y="1011774"/>
                    <a:pt x="5318494" y="1004170"/>
                  </a:cubicBezTo>
                  <a:cubicBezTo>
                    <a:pt x="5307670" y="991364"/>
                    <a:pt x="5312522" y="980681"/>
                    <a:pt x="5318190" y="967851"/>
                  </a:cubicBezTo>
                  <a:close/>
                  <a:moveTo>
                    <a:pt x="4212785" y="599305"/>
                  </a:moveTo>
                  <a:cubicBezTo>
                    <a:pt x="4215467" y="601381"/>
                    <a:pt x="4218173" y="599725"/>
                    <a:pt x="4220832" y="598932"/>
                  </a:cubicBezTo>
                  <a:cubicBezTo>
                    <a:pt x="4224914" y="597719"/>
                    <a:pt x="4225941" y="593894"/>
                    <a:pt x="4227363" y="590675"/>
                  </a:cubicBezTo>
                  <a:cubicBezTo>
                    <a:pt x="4234268" y="575140"/>
                    <a:pt x="4233475" y="588948"/>
                    <a:pt x="4284395" y="559791"/>
                  </a:cubicBezTo>
                  <a:cubicBezTo>
                    <a:pt x="4287474" y="558019"/>
                    <a:pt x="4295684" y="558742"/>
                    <a:pt x="4291206" y="551837"/>
                  </a:cubicBezTo>
                  <a:cubicBezTo>
                    <a:pt x="4287940" y="546799"/>
                    <a:pt x="4280896" y="542670"/>
                    <a:pt x="4275414" y="546799"/>
                  </a:cubicBezTo>
                  <a:cubicBezTo>
                    <a:pt x="4266504" y="553470"/>
                    <a:pt x="4258153" y="559255"/>
                    <a:pt x="4246304" y="556736"/>
                  </a:cubicBezTo>
                  <a:cubicBezTo>
                    <a:pt x="4244648" y="556386"/>
                    <a:pt x="4242105" y="557552"/>
                    <a:pt x="4240799" y="558835"/>
                  </a:cubicBezTo>
                  <a:cubicBezTo>
                    <a:pt x="4228833" y="570544"/>
                    <a:pt x="4225194" y="547639"/>
                    <a:pt x="4217940" y="555966"/>
                  </a:cubicBezTo>
                  <a:cubicBezTo>
                    <a:pt x="4209496" y="565669"/>
                    <a:pt x="4242805" y="567629"/>
                    <a:pt x="4220436" y="577869"/>
                  </a:cubicBezTo>
                  <a:cubicBezTo>
                    <a:pt x="4210499" y="582417"/>
                    <a:pt x="4210102" y="597206"/>
                    <a:pt x="4212785" y="599305"/>
                  </a:cubicBezTo>
                  <a:close/>
                  <a:moveTo>
                    <a:pt x="3443666" y="599118"/>
                  </a:moveTo>
                  <a:cubicBezTo>
                    <a:pt x="3435758" y="603830"/>
                    <a:pt x="3433822" y="612111"/>
                    <a:pt x="3430067" y="618712"/>
                  </a:cubicBezTo>
                  <a:cubicBezTo>
                    <a:pt x="3422882" y="631308"/>
                    <a:pt x="3409423" y="638259"/>
                    <a:pt x="3403709" y="651415"/>
                  </a:cubicBezTo>
                  <a:cubicBezTo>
                    <a:pt x="3390110" y="682788"/>
                    <a:pt x="3358783" y="669772"/>
                    <a:pt x="3363495" y="701402"/>
                  </a:cubicBezTo>
                  <a:cubicBezTo>
                    <a:pt x="3365175" y="712621"/>
                    <a:pt x="3370143" y="706230"/>
                    <a:pt x="3372476" y="704737"/>
                  </a:cubicBezTo>
                  <a:cubicBezTo>
                    <a:pt x="3393002" y="691652"/>
                    <a:pt x="3405715" y="670752"/>
                    <a:pt x="3420923" y="652978"/>
                  </a:cubicBezTo>
                  <a:cubicBezTo>
                    <a:pt x="3433169" y="638656"/>
                    <a:pt x="3434009" y="616403"/>
                    <a:pt x="3443666" y="599118"/>
                  </a:cubicBezTo>
                  <a:close/>
                  <a:moveTo>
                    <a:pt x="4037678" y="513373"/>
                  </a:moveTo>
                  <a:cubicBezTo>
                    <a:pt x="4040594" y="513653"/>
                    <a:pt x="4041550" y="511134"/>
                    <a:pt x="4043300" y="509594"/>
                  </a:cubicBezTo>
                  <a:cubicBezTo>
                    <a:pt x="4053890" y="500381"/>
                    <a:pt x="4063966" y="490397"/>
                    <a:pt x="4075513" y="482536"/>
                  </a:cubicBezTo>
                  <a:cubicBezTo>
                    <a:pt x="4104623" y="462686"/>
                    <a:pt x="4080318" y="434742"/>
                    <a:pt x="4070801" y="441367"/>
                  </a:cubicBezTo>
                  <a:cubicBezTo>
                    <a:pt x="4064806" y="445542"/>
                    <a:pt x="4030004" y="474069"/>
                    <a:pt x="4035882" y="480017"/>
                  </a:cubicBezTo>
                  <a:cubicBezTo>
                    <a:pt x="4038378" y="482560"/>
                    <a:pt x="4041480" y="482023"/>
                    <a:pt x="4043020" y="479108"/>
                  </a:cubicBezTo>
                  <a:cubicBezTo>
                    <a:pt x="4049178" y="467655"/>
                    <a:pt x="4062054" y="466255"/>
                    <a:pt x="4071408" y="459607"/>
                  </a:cubicBezTo>
                  <a:cubicBezTo>
                    <a:pt x="4078149" y="454802"/>
                    <a:pt x="4080155" y="461473"/>
                    <a:pt x="4076609" y="465765"/>
                  </a:cubicBezTo>
                  <a:cubicBezTo>
                    <a:pt x="4070964" y="472576"/>
                    <a:pt x="4065716" y="479481"/>
                    <a:pt x="4057319" y="483773"/>
                  </a:cubicBezTo>
                  <a:cubicBezTo>
                    <a:pt x="4038845" y="493196"/>
                    <a:pt x="4034599" y="500357"/>
                    <a:pt x="4037678" y="513373"/>
                  </a:cubicBezTo>
                  <a:close/>
                  <a:moveTo>
                    <a:pt x="4264335" y="1252519"/>
                  </a:moveTo>
                  <a:cubicBezTo>
                    <a:pt x="4271076" y="1225531"/>
                    <a:pt x="4257267" y="1256554"/>
                    <a:pt x="4311406" y="1160592"/>
                  </a:cubicBezTo>
                  <a:cubicBezTo>
                    <a:pt x="4318730" y="1147599"/>
                    <a:pt x="4324538" y="1133791"/>
                    <a:pt x="4333729" y="1121825"/>
                  </a:cubicBezTo>
                  <a:cubicBezTo>
                    <a:pt x="4335408" y="1119632"/>
                    <a:pt x="4339094" y="1114220"/>
                    <a:pt x="4333262" y="1113474"/>
                  </a:cubicBezTo>
                  <a:cubicBezTo>
                    <a:pt x="4328434" y="1112844"/>
                    <a:pt x="4320876" y="1112354"/>
                    <a:pt x="4318753" y="1119212"/>
                  </a:cubicBezTo>
                  <a:cubicBezTo>
                    <a:pt x="4314532" y="1132788"/>
                    <a:pt x="4305201" y="1143774"/>
                    <a:pt x="4301026" y="1157536"/>
                  </a:cubicBezTo>
                  <a:cubicBezTo>
                    <a:pt x="4297457" y="1169292"/>
                    <a:pt x="4288150" y="1178786"/>
                    <a:pt x="4284931" y="1191079"/>
                  </a:cubicBezTo>
                  <a:cubicBezTo>
                    <a:pt x="4284581" y="1192431"/>
                    <a:pt x="4282645" y="1194507"/>
                    <a:pt x="4281689" y="1194368"/>
                  </a:cubicBezTo>
                  <a:cubicBezTo>
                    <a:pt x="4261186" y="1191475"/>
                    <a:pt x="4276954" y="1220212"/>
                    <a:pt x="4262305" y="1239689"/>
                  </a:cubicBezTo>
                  <a:cubicBezTo>
                    <a:pt x="4260416" y="1242185"/>
                    <a:pt x="4260579" y="1246594"/>
                    <a:pt x="4264335" y="1252519"/>
                  </a:cubicBezTo>
                  <a:close/>
                  <a:moveTo>
                    <a:pt x="3168212" y="325135"/>
                  </a:moveTo>
                  <a:cubicBezTo>
                    <a:pt x="3166043" y="325881"/>
                    <a:pt x="3163570" y="326278"/>
                    <a:pt x="3161588" y="327490"/>
                  </a:cubicBezTo>
                  <a:cubicBezTo>
                    <a:pt x="3150228" y="334465"/>
                    <a:pt x="3137796" y="338454"/>
                    <a:pt x="3125339" y="342979"/>
                  </a:cubicBezTo>
                  <a:cubicBezTo>
                    <a:pt x="3115473" y="346548"/>
                    <a:pt x="3101687" y="349650"/>
                    <a:pt x="3100521" y="365231"/>
                  </a:cubicBezTo>
                  <a:cubicBezTo>
                    <a:pt x="3100078" y="371366"/>
                    <a:pt x="3102247" y="372766"/>
                    <a:pt x="3107192" y="371226"/>
                  </a:cubicBezTo>
                  <a:cubicBezTo>
                    <a:pt x="3120628" y="367074"/>
                    <a:pt x="3123940" y="348647"/>
                    <a:pt x="3174907" y="346664"/>
                  </a:cubicBezTo>
                  <a:cubicBezTo>
                    <a:pt x="3187689" y="346174"/>
                    <a:pt x="3188062" y="337567"/>
                    <a:pt x="3191631" y="330290"/>
                  </a:cubicBezTo>
                  <a:cubicBezTo>
                    <a:pt x="3192704" y="328120"/>
                    <a:pt x="3190418" y="325764"/>
                    <a:pt x="3188552" y="326417"/>
                  </a:cubicBezTo>
                  <a:cubicBezTo>
                    <a:pt x="3181601" y="328890"/>
                    <a:pt x="3175070" y="327071"/>
                    <a:pt x="3168212" y="325135"/>
                  </a:cubicBezTo>
                  <a:close/>
                  <a:moveTo>
                    <a:pt x="4991257" y="1185830"/>
                  </a:moveTo>
                  <a:cubicBezTo>
                    <a:pt x="4992494" y="1186693"/>
                    <a:pt x="4994126" y="1188559"/>
                    <a:pt x="4994896" y="1188256"/>
                  </a:cubicBezTo>
                  <a:cubicBezTo>
                    <a:pt x="5010991" y="1181842"/>
                    <a:pt x="5023190" y="1193668"/>
                    <a:pt x="5037092" y="1197213"/>
                  </a:cubicBezTo>
                  <a:cubicBezTo>
                    <a:pt x="5039798" y="1197890"/>
                    <a:pt x="5044766" y="1198613"/>
                    <a:pt x="5044137" y="1202415"/>
                  </a:cubicBezTo>
                  <a:cubicBezTo>
                    <a:pt x="5043274" y="1207803"/>
                    <a:pt x="5038912" y="1203231"/>
                    <a:pt x="5036159" y="1203768"/>
                  </a:cubicBezTo>
                  <a:cubicBezTo>
                    <a:pt x="5026899" y="1205541"/>
                    <a:pt x="5016589" y="1200922"/>
                    <a:pt x="5005883" y="1208689"/>
                  </a:cubicBezTo>
                  <a:cubicBezTo>
                    <a:pt x="5048615" y="1224201"/>
                    <a:pt x="5058808" y="1194321"/>
                    <a:pt x="5081808" y="1187207"/>
                  </a:cubicBezTo>
                  <a:cubicBezTo>
                    <a:pt x="5094450" y="1183288"/>
                    <a:pt x="5066226" y="1160499"/>
                    <a:pt x="5054400" y="1153408"/>
                  </a:cubicBezTo>
                  <a:cubicBezTo>
                    <a:pt x="5048545" y="1149885"/>
                    <a:pt x="5042900" y="1152638"/>
                    <a:pt x="5048848" y="1161338"/>
                  </a:cubicBezTo>
                  <a:cubicBezTo>
                    <a:pt x="5055146" y="1170552"/>
                    <a:pt x="5073037" y="1171462"/>
                    <a:pt x="5073200" y="1177573"/>
                  </a:cubicBezTo>
                  <a:cubicBezTo>
                    <a:pt x="5073434" y="1186087"/>
                    <a:pt x="5055380" y="1178879"/>
                    <a:pt x="5056033" y="1191405"/>
                  </a:cubicBezTo>
                  <a:cubicBezTo>
                    <a:pt x="5056336" y="1197027"/>
                    <a:pt x="5040288" y="1192058"/>
                    <a:pt x="5045350" y="1187673"/>
                  </a:cubicBezTo>
                  <a:cubicBezTo>
                    <a:pt x="5056406" y="1178086"/>
                    <a:pt x="5039541" y="1182425"/>
                    <a:pt x="5040358" y="1177713"/>
                  </a:cubicBezTo>
                  <a:cubicBezTo>
                    <a:pt x="5040475" y="1177037"/>
                    <a:pt x="5036742" y="1175684"/>
                    <a:pt x="5035227" y="1177736"/>
                  </a:cubicBezTo>
                  <a:cubicBezTo>
                    <a:pt x="5030421" y="1184151"/>
                    <a:pt x="5045326" y="1181258"/>
                    <a:pt x="5040475" y="1189236"/>
                  </a:cubicBezTo>
                  <a:cubicBezTo>
                    <a:pt x="5039028" y="1191615"/>
                    <a:pt x="5036183" y="1191428"/>
                    <a:pt x="5033990" y="1189982"/>
                  </a:cubicBezTo>
                  <a:cubicBezTo>
                    <a:pt x="5020811" y="1181328"/>
                    <a:pt x="5005999" y="1184991"/>
                    <a:pt x="4991257" y="1185830"/>
                  </a:cubicBezTo>
                  <a:close/>
                  <a:moveTo>
                    <a:pt x="5237063" y="1156300"/>
                  </a:moveTo>
                  <a:cubicBezTo>
                    <a:pt x="5217470" y="1176780"/>
                    <a:pt x="5251899" y="1193458"/>
                    <a:pt x="5256984" y="1235514"/>
                  </a:cubicBezTo>
                  <a:cubicBezTo>
                    <a:pt x="5258640" y="1249183"/>
                    <a:pt x="5267084" y="1260029"/>
                    <a:pt x="5269673" y="1273138"/>
                  </a:cubicBezTo>
                  <a:cubicBezTo>
                    <a:pt x="5270326" y="1276474"/>
                    <a:pt x="5273172" y="1280486"/>
                    <a:pt x="5278140" y="1280486"/>
                  </a:cubicBezTo>
                  <a:cubicBezTo>
                    <a:pt x="5280193" y="1271716"/>
                    <a:pt x="5274245" y="1263225"/>
                    <a:pt x="5276087" y="1255574"/>
                  </a:cubicBezTo>
                  <a:cubicBezTo>
                    <a:pt x="5279143" y="1242815"/>
                    <a:pt x="5267271" y="1237707"/>
                    <a:pt x="5265078" y="1227467"/>
                  </a:cubicBezTo>
                  <a:cubicBezTo>
                    <a:pt x="5259620" y="1202065"/>
                    <a:pt x="5249846" y="1178366"/>
                    <a:pt x="5237063" y="1156300"/>
                  </a:cubicBezTo>
                  <a:close/>
                  <a:moveTo>
                    <a:pt x="5294258" y="801516"/>
                  </a:moveTo>
                  <a:cubicBezTo>
                    <a:pt x="5300673" y="808490"/>
                    <a:pt x="5302679" y="814392"/>
                    <a:pt x="5301419" y="820363"/>
                  </a:cubicBezTo>
                  <a:cubicBezTo>
                    <a:pt x="5299857" y="827827"/>
                    <a:pt x="5305688" y="830253"/>
                    <a:pt x="5309164" y="834195"/>
                  </a:cubicBezTo>
                  <a:cubicBezTo>
                    <a:pt x="5312756" y="838254"/>
                    <a:pt x="5315695" y="834428"/>
                    <a:pt x="5318517" y="832469"/>
                  </a:cubicBezTo>
                  <a:cubicBezTo>
                    <a:pt x="5321433" y="830440"/>
                    <a:pt x="5323836" y="826801"/>
                    <a:pt x="5321059" y="824352"/>
                  </a:cubicBezTo>
                  <a:cubicBezTo>
                    <a:pt x="5305735" y="810706"/>
                    <a:pt x="5323952" y="790436"/>
                    <a:pt x="5308790" y="788173"/>
                  </a:cubicBezTo>
                  <a:cubicBezTo>
                    <a:pt x="5299740" y="786844"/>
                    <a:pt x="5290643" y="791136"/>
                    <a:pt x="5281406" y="788313"/>
                  </a:cubicBezTo>
                  <a:cubicBezTo>
                    <a:pt x="5280520" y="788033"/>
                    <a:pt x="5277370" y="790996"/>
                    <a:pt x="5277510" y="792185"/>
                  </a:cubicBezTo>
                  <a:cubicBezTo>
                    <a:pt x="5282805" y="836528"/>
                    <a:pt x="5283108" y="831629"/>
                    <a:pt x="5286887" y="835361"/>
                  </a:cubicBezTo>
                  <a:cubicBezTo>
                    <a:pt x="5293349" y="841753"/>
                    <a:pt x="5301839" y="833892"/>
                    <a:pt x="5296451" y="828037"/>
                  </a:cubicBezTo>
                  <a:cubicBezTo>
                    <a:pt x="5289546" y="820503"/>
                    <a:pt x="5293022" y="812292"/>
                    <a:pt x="5294258" y="801516"/>
                  </a:cubicBezTo>
                  <a:close/>
                  <a:moveTo>
                    <a:pt x="3535872" y="347737"/>
                  </a:moveTo>
                  <a:cubicBezTo>
                    <a:pt x="3565916" y="336401"/>
                    <a:pt x="3573427" y="310999"/>
                    <a:pt x="3609791" y="313658"/>
                  </a:cubicBezTo>
                  <a:cubicBezTo>
                    <a:pt x="3614946" y="314032"/>
                    <a:pt x="3621991" y="317880"/>
                    <a:pt x="3621617" y="310159"/>
                  </a:cubicBezTo>
                  <a:cubicBezTo>
                    <a:pt x="3621291" y="303722"/>
                    <a:pt x="3623320" y="293225"/>
                    <a:pt x="3614293" y="290613"/>
                  </a:cubicBezTo>
                  <a:cubicBezTo>
                    <a:pt x="3604800" y="287883"/>
                    <a:pt x="3594886" y="287417"/>
                    <a:pt x="3586349" y="296001"/>
                  </a:cubicBezTo>
                  <a:cubicBezTo>
                    <a:pt x="3575549" y="306847"/>
                    <a:pt x="3562860" y="315804"/>
                    <a:pt x="3552410" y="326931"/>
                  </a:cubicBezTo>
                  <a:cubicBezTo>
                    <a:pt x="3546859" y="332879"/>
                    <a:pt x="3536572" y="335421"/>
                    <a:pt x="3535872" y="347737"/>
                  </a:cubicBezTo>
                  <a:close/>
                  <a:moveTo>
                    <a:pt x="4051161" y="573320"/>
                  </a:moveTo>
                  <a:cubicBezTo>
                    <a:pt x="4063593" y="571921"/>
                    <a:pt x="4068911" y="555289"/>
                    <a:pt x="4078965" y="551931"/>
                  </a:cubicBezTo>
                  <a:cubicBezTo>
                    <a:pt x="4081834" y="550974"/>
                    <a:pt x="4084213" y="547242"/>
                    <a:pt x="4087456" y="550531"/>
                  </a:cubicBezTo>
                  <a:cubicBezTo>
                    <a:pt x="4090045" y="553190"/>
                    <a:pt x="4089112" y="556782"/>
                    <a:pt x="4088085" y="559745"/>
                  </a:cubicBezTo>
                  <a:cubicBezTo>
                    <a:pt x="4087199" y="562310"/>
                    <a:pt x="4085543" y="565879"/>
                    <a:pt x="4083443" y="566579"/>
                  </a:cubicBezTo>
                  <a:cubicBezTo>
                    <a:pt x="4070031" y="571058"/>
                    <a:pt x="4068678" y="586359"/>
                    <a:pt x="4058438" y="593614"/>
                  </a:cubicBezTo>
                  <a:cubicBezTo>
                    <a:pt x="4052817" y="597602"/>
                    <a:pt x="4056665" y="610805"/>
                    <a:pt x="4066766" y="601918"/>
                  </a:cubicBezTo>
                  <a:cubicBezTo>
                    <a:pt x="4077822" y="592191"/>
                    <a:pt x="4100168" y="566672"/>
                    <a:pt x="4097206" y="554520"/>
                  </a:cubicBezTo>
                  <a:cubicBezTo>
                    <a:pt x="4094896" y="545049"/>
                    <a:pt x="4090511" y="536022"/>
                    <a:pt x="4097322" y="525596"/>
                  </a:cubicBezTo>
                  <a:cubicBezTo>
                    <a:pt x="4071734" y="533643"/>
                    <a:pt x="4058415" y="550321"/>
                    <a:pt x="4051161" y="573320"/>
                  </a:cubicBezTo>
                  <a:close/>
                  <a:moveTo>
                    <a:pt x="1225320" y="752812"/>
                  </a:moveTo>
                  <a:cubicBezTo>
                    <a:pt x="1218882" y="764381"/>
                    <a:pt x="1221168" y="762422"/>
                    <a:pt x="1236469" y="860367"/>
                  </a:cubicBezTo>
                  <a:cubicBezTo>
                    <a:pt x="1237006" y="863819"/>
                    <a:pt x="1237286" y="869090"/>
                    <a:pt x="1241764" y="868624"/>
                  </a:cubicBezTo>
                  <a:cubicBezTo>
                    <a:pt x="1255597" y="867108"/>
                    <a:pt x="1252051" y="874012"/>
                    <a:pt x="1248482" y="881196"/>
                  </a:cubicBezTo>
                  <a:cubicBezTo>
                    <a:pt x="1242861" y="892463"/>
                    <a:pt x="1248925" y="897408"/>
                    <a:pt x="1253987" y="894842"/>
                  </a:cubicBezTo>
                  <a:cubicBezTo>
                    <a:pt x="1269685" y="886841"/>
                    <a:pt x="1250931" y="856518"/>
                    <a:pt x="1251608" y="837017"/>
                  </a:cubicBezTo>
                  <a:cubicBezTo>
                    <a:pt x="1252214" y="819150"/>
                    <a:pt x="1230521" y="841239"/>
                    <a:pt x="1234860" y="816281"/>
                  </a:cubicBezTo>
                  <a:cubicBezTo>
                    <a:pt x="1238755" y="793912"/>
                    <a:pt x="1223850" y="774714"/>
                    <a:pt x="1225320" y="752812"/>
                  </a:cubicBezTo>
                  <a:close/>
                  <a:moveTo>
                    <a:pt x="671334" y="2212372"/>
                  </a:moveTo>
                  <a:cubicBezTo>
                    <a:pt x="639471" y="2218553"/>
                    <a:pt x="632497" y="2224431"/>
                    <a:pt x="616029" y="2223848"/>
                  </a:cubicBezTo>
                  <a:cubicBezTo>
                    <a:pt x="607911" y="2223568"/>
                    <a:pt x="602150" y="2231336"/>
                    <a:pt x="596668" y="2237214"/>
                  </a:cubicBezTo>
                  <a:cubicBezTo>
                    <a:pt x="593683" y="2240409"/>
                    <a:pt x="595829" y="2243138"/>
                    <a:pt x="598651" y="2245331"/>
                  </a:cubicBezTo>
                  <a:cubicBezTo>
                    <a:pt x="608098" y="2252725"/>
                    <a:pt x="602990" y="2229050"/>
                    <a:pt x="619621" y="2240153"/>
                  </a:cubicBezTo>
                  <a:cubicBezTo>
                    <a:pt x="621883" y="2241669"/>
                    <a:pt x="624776" y="2244795"/>
                    <a:pt x="627015" y="2239220"/>
                  </a:cubicBezTo>
                  <a:cubicBezTo>
                    <a:pt x="630421" y="2230706"/>
                    <a:pt x="637138" y="2234042"/>
                    <a:pt x="640661" y="2237890"/>
                  </a:cubicBezTo>
                  <a:cubicBezTo>
                    <a:pt x="650201" y="2248410"/>
                    <a:pt x="659088" y="2230239"/>
                    <a:pt x="668372" y="2237867"/>
                  </a:cubicBezTo>
                  <a:cubicBezTo>
                    <a:pt x="668838" y="2238240"/>
                    <a:pt x="668721" y="2233832"/>
                    <a:pt x="668115" y="2231616"/>
                  </a:cubicBezTo>
                  <a:cubicBezTo>
                    <a:pt x="663543" y="2215031"/>
                    <a:pt x="675393" y="2223195"/>
                    <a:pt x="677912" y="2223872"/>
                  </a:cubicBezTo>
                  <a:cubicBezTo>
                    <a:pt x="680734" y="2224618"/>
                    <a:pt x="683417" y="2229493"/>
                    <a:pt x="686122" y="2225971"/>
                  </a:cubicBezTo>
                  <a:cubicBezTo>
                    <a:pt x="689155" y="2222029"/>
                    <a:pt x="685073" y="2218507"/>
                    <a:pt x="682600" y="2215474"/>
                  </a:cubicBezTo>
                  <a:cubicBezTo>
                    <a:pt x="680034" y="2212279"/>
                    <a:pt x="676046" y="2212838"/>
                    <a:pt x="671334" y="2212372"/>
                  </a:cubicBezTo>
                  <a:close/>
                  <a:moveTo>
                    <a:pt x="4879130" y="1091035"/>
                  </a:moveTo>
                  <a:cubicBezTo>
                    <a:pt x="4877591" y="1098242"/>
                    <a:pt x="4889907" y="1099782"/>
                    <a:pt x="4892240" y="1100831"/>
                  </a:cubicBezTo>
                  <a:cubicBezTo>
                    <a:pt x="4901173" y="1104843"/>
                    <a:pt x="4911693" y="1099688"/>
                    <a:pt x="4920277" y="1106406"/>
                  </a:cubicBezTo>
                  <a:cubicBezTo>
                    <a:pt x="4922540" y="1108179"/>
                    <a:pt x="4927695" y="1106966"/>
                    <a:pt x="4930307" y="1104260"/>
                  </a:cubicBezTo>
                  <a:cubicBezTo>
                    <a:pt x="4936069" y="1098266"/>
                    <a:pt x="4918178" y="1088049"/>
                    <a:pt x="4931917" y="1087932"/>
                  </a:cubicBezTo>
                  <a:cubicBezTo>
                    <a:pt x="4935299" y="1087886"/>
                    <a:pt x="4938681" y="1086859"/>
                    <a:pt x="4939101" y="1082847"/>
                  </a:cubicBezTo>
                  <a:cubicBezTo>
                    <a:pt x="4939591" y="1078112"/>
                    <a:pt x="4935206" y="1077972"/>
                    <a:pt x="4932430" y="1077459"/>
                  </a:cubicBezTo>
                  <a:cubicBezTo>
                    <a:pt x="4902106" y="1071861"/>
                    <a:pt x="4871200" y="1053294"/>
                    <a:pt x="4866348" y="1058892"/>
                  </a:cubicBezTo>
                  <a:cubicBezTo>
                    <a:pt x="4863666" y="1061994"/>
                    <a:pt x="4866931" y="1063837"/>
                    <a:pt x="4868261" y="1066146"/>
                  </a:cubicBezTo>
                  <a:cubicBezTo>
                    <a:pt x="4870780" y="1070461"/>
                    <a:pt x="4873299" y="1073727"/>
                    <a:pt x="4879364" y="1073774"/>
                  </a:cubicBezTo>
                  <a:cubicBezTo>
                    <a:pt x="4891866" y="1073867"/>
                    <a:pt x="4902177" y="1080888"/>
                    <a:pt x="4912789" y="1086439"/>
                  </a:cubicBezTo>
                  <a:cubicBezTo>
                    <a:pt x="4915705" y="1087956"/>
                    <a:pt x="4920114" y="1090335"/>
                    <a:pt x="4917058" y="1094650"/>
                  </a:cubicBezTo>
                  <a:cubicBezTo>
                    <a:pt x="4914866" y="1097729"/>
                    <a:pt x="4911273" y="1097986"/>
                    <a:pt x="4907308" y="1095816"/>
                  </a:cubicBezTo>
                  <a:cubicBezTo>
                    <a:pt x="4899821" y="1091664"/>
                    <a:pt x="4880763" y="1083407"/>
                    <a:pt x="4879130" y="1091035"/>
                  </a:cubicBezTo>
                  <a:close/>
                  <a:moveTo>
                    <a:pt x="3747880" y="1180115"/>
                  </a:moveTo>
                  <a:cubicBezTo>
                    <a:pt x="3754481" y="1172628"/>
                    <a:pt x="3758446" y="1186507"/>
                    <a:pt x="3764161" y="1180442"/>
                  </a:cubicBezTo>
                  <a:cubicBezTo>
                    <a:pt x="3768943" y="1175357"/>
                    <a:pt x="3769456" y="1168873"/>
                    <a:pt x="3769643" y="1162318"/>
                  </a:cubicBezTo>
                  <a:cubicBezTo>
                    <a:pt x="3769712" y="1159542"/>
                    <a:pt x="3771369" y="1157536"/>
                    <a:pt x="3773865" y="1157070"/>
                  </a:cubicBezTo>
                  <a:cubicBezTo>
                    <a:pt x="3782658" y="1155460"/>
                    <a:pt x="3786670" y="1147529"/>
                    <a:pt x="3792618" y="1142468"/>
                  </a:cubicBezTo>
                  <a:cubicBezTo>
                    <a:pt x="3801272" y="1135120"/>
                    <a:pt x="3800619" y="1109205"/>
                    <a:pt x="3792035" y="1101858"/>
                  </a:cubicBezTo>
                  <a:cubicBezTo>
                    <a:pt x="3777876" y="1127703"/>
                    <a:pt x="3760009" y="1151098"/>
                    <a:pt x="3747880" y="1180115"/>
                  </a:cubicBezTo>
                  <a:close/>
                  <a:moveTo>
                    <a:pt x="5396122" y="1211699"/>
                  </a:moveTo>
                  <a:cubicBezTo>
                    <a:pt x="5393019" y="1224714"/>
                    <a:pt x="5407272" y="1261406"/>
                    <a:pt x="5407808" y="1295648"/>
                  </a:cubicBezTo>
                  <a:cubicBezTo>
                    <a:pt x="5408158" y="1317527"/>
                    <a:pt x="5412403" y="1339267"/>
                    <a:pt x="5413033" y="1361286"/>
                  </a:cubicBezTo>
                  <a:cubicBezTo>
                    <a:pt x="5413313" y="1371480"/>
                    <a:pt x="5417722" y="1381043"/>
                    <a:pt x="5423460" y="1392519"/>
                  </a:cubicBezTo>
                  <a:cubicBezTo>
                    <a:pt x="5425465" y="1385615"/>
                    <a:pt x="5424952" y="1381510"/>
                    <a:pt x="5424136" y="1377148"/>
                  </a:cubicBezTo>
                  <a:cubicBezTo>
                    <a:pt x="5415622" y="1331779"/>
                    <a:pt x="5425862" y="1370337"/>
                    <a:pt x="5414292" y="1300919"/>
                  </a:cubicBezTo>
                  <a:cubicBezTo>
                    <a:pt x="5412450" y="1289863"/>
                    <a:pt x="5415599" y="1283122"/>
                    <a:pt x="5425349" y="1281023"/>
                  </a:cubicBezTo>
                  <a:cubicBezTo>
                    <a:pt x="5428498" y="1280346"/>
                    <a:pt x="5428311" y="1278107"/>
                    <a:pt x="5427565" y="1276731"/>
                  </a:cubicBezTo>
                  <a:cubicBezTo>
                    <a:pt x="5423133" y="1268543"/>
                    <a:pt x="5426259" y="1259423"/>
                    <a:pt x="5424346" y="1250606"/>
                  </a:cubicBezTo>
                  <a:cubicBezTo>
                    <a:pt x="5416718" y="1257090"/>
                    <a:pt x="5424649" y="1271272"/>
                    <a:pt x="5412613" y="1270876"/>
                  </a:cubicBezTo>
                  <a:cubicBezTo>
                    <a:pt x="5407901" y="1270713"/>
                    <a:pt x="5408648" y="1266911"/>
                    <a:pt x="5408507" y="1263645"/>
                  </a:cubicBezTo>
                  <a:cubicBezTo>
                    <a:pt x="5407738" y="1246197"/>
                    <a:pt x="5405615" y="1228983"/>
                    <a:pt x="5396122" y="1211699"/>
                  </a:cubicBezTo>
                  <a:close/>
                  <a:moveTo>
                    <a:pt x="4056432" y="357651"/>
                  </a:moveTo>
                  <a:cubicBezTo>
                    <a:pt x="4063197" y="356997"/>
                    <a:pt x="4067792" y="351003"/>
                    <a:pt x="4074416" y="351399"/>
                  </a:cubicBezTo>
                  <a:cubicBezTo>
                    <a:pt x="4081554" y="351819"/>
                    <a:pt x="4087969" y="349417"/>
                    <a:pt x="4094337" y="347107"/>
                  </a:cubicBezTo>
                  <a:cubicBezTo>
                    <a:pt x="4103084" y="343935"/>
                    <a:pt x="4111691" y="357884"/>
                    <a:pt x="4098535" y="362502"/>
                  </a:cubicBezTo>
                  <a:cubicBezTo>
                    <a:pt x="4085380" y="367121"/>
                    <a:pt x="4085963" y="352356"/>
                    <a:pt x="4069891" y="362129"/>
                  </a:cubicBezTo>
                  <a:cubicBezTo>
                    <a:pt x="4062264" y="366771"/>
                    <a:pt x="4054986" y="371389"/>
                    <a:pt x="4045469" y="371763"/>
                  </a:cubicBezTo>
                  <a:cubicBezTo>
                    <a:pt x="4038075" y="372066"/>
                    <a:pt x="4040501" y="379927"/>
                    <a:pt x="4038285" y="384242"/>
                  </a:cubicBezTo>
                  <a:cubicBezTo>
                    <a:pt x="4037119" y="386528"/>
                    <a:pt x="4038122" y="389094"/>
                    <a:pt x="4040501" y="390517"/>
                  </a:cubicBezTo>
                  <a:cubicBezTo>
                    <a:pt x="4045656" y="393596"/>
                    <a:pt x="4048035" y="388744"/>
                    <a:pt x="4050507" y="386225"/>
                  </a:cubicBezTo>
                  <a:cubicBezTo>
                    <a:pt x="4058882" y="377594"/>
                    <a:pt x="4070358" y="377058"/>
                    <a:pt x="4080714" y="373489"/>
                  </a:cubicBezTo>
                  <a:cubicBezTo>
                    <a:pt x="4089251" y="370526"/>
                    <a:pt x="4100331" y="375985"/>
                    <a:pt x="4106279" y="363435"/>
                  </a:cubicBezTo>
                  <a:cubicBezTo>
                    <a:pt x="4112787" y="349697"/>
                    <a:pt x="4111271" y="342069"/>
                    <a:pt x="4097929" y="336191"/>
                  </a:cubicBezTo>
                  <a:cubicBezTo>
                    <a:pt x="4093847" y="334395"/>
                    <a:pt x="4091001" y="336004"/>
                    <a:pt x="4087572" y="336681"/>
                  </a:cubicBezTo>
                  <a:cubicBezTo>
                    <a:pt x="4074347" y="339340"/>
                    <a:pt x="4065343" y="348460"/>
                    <a:pt x="4056432" y="357651"/>
                  </a:cubicBezTo>
                  <a:close/>
                  <a:moveTo>
                    <a:pt x="1094929" y="1326834"/>
                  </a:moveTo>
                  <a:cubicBezTo>
                    <a:pt x="1079837" y="1269056"/>
                    <a:pt x="1057608" y="1211558"/>
                    <a:pt x="1046272" y="1202322"/>
                  </a:cubicBezTo>
                  <a:cubicBezTo>
                    <a:pt x="1046272" y="1204864"/>
                    <a:pt x="1045758" y="1206893"/>
                    <a:pt x="1046342" y="1208503"/>
                  </a:cubicBezTo>
                  <a:cubicBezTo>
                    <a:pt x="1053666" y="1228096"/>
                    <a:pt x="1055042" y="1249323"/>
                    <a:pt x="1061970" y="1268870"/>
                  </a:cubicBezTo>
                  <a:cubicBezTo>
                    <a:pt x="1069341" y="1289583"/>
                    <a:pt x="1071510" y="1313679"/>
                    <a:pt x="1094929" y="1326834"/>
                  </a:cubicBezTo>
                  <a:close/>
                  <a:moveTo>
                    <a:pt x="2598365" y="148722"/>
                  </a:moveTo>
                  <a:cubicBezTo>
                    <a:pt x="2587519" y="138156"/>
                    <a:pt x="2577978" y="131484"/>
                    <a:pt x="2563073" y="138039"/>
                  </a:cubicBezTo>
                  <a:cubicBezTo>
                    <a:pt x="2551644" y="143054"/>
                    <a:pt x="2538488" y="138972"/>
                    <a:pt x="2526032" y="140092"/>
                  </a:cubicBezTo>
                  <a:cubicBezTo>
                    <a:pt x="2503523" y="142098"/>
                    <a:pt x="2483533" y="155090"/>
                    <a:pt x="2460510" y="152944"/>
                  </a:cubicBezTo>
                  <a:cubicBezTo>
                    <a:pt x="2454398" y="152384"/>
                    <a:pt x="2451996" y="156536"/>
                    <a:pt x="2450573" y="161621"/>
                  </a:cubicBezTo>
                  <a:cubicBezTo>
                    <a:pt x="2449687" y="164794"/>
                    <a:pt x="2449594" y="167383"/>
                    <a:pt x="2454142" y="166963"/>
                  </a:cubicBezTo>
                  <a:cubicBezTo>
                    <a:pt x="2462096" y="166193"/>
                    <a:pt x="2471287" y="166100"/>
                    <a:pt x="2477491" y="163044"/>
                  </a:cubicBezTo>
                  <a:cubicBezTo>
                    <a:pt x="2489900" y="156909"/>
                    <a:pt x="2502146" y="150751"/>
                    <a:pt x="2515862" y="151125"/>
                  </a:cubicBezTo>
                  <a:cubicBezTo>
                    <a:pt x="2528831" y="151475"/>
                    <a:pt x="2539818" y="140092"/>
                    <a:pt x="2553556" y="146156"/>
                  </a:cubicBezTo>
                  <a:cubicBezTo>
                    <a:pt x="2558175" y="148209"/>
                    <a:pt x="2563960" y="148862"/>
                    <a:pt x="2569044" y="148372"/>
                  </a:cubicBezTo>
                  <a:cubicBezTo>
                    <a:pt x="2578398" y="147463"/>
                    <a:pt x="2587658" y="153761"/>
                    <a:pt x="2598365" y="148722"/>
                  </a:cubicBezTo>
                  <a:close/>
                  <a:moveTo>
                    <a:pt x="4162821" y="715794"/>
                  </a:moveTo>
                  <a:cubicBezTo>
                    <a:pt x="4160325" y="721835"/>
                    <a:pt x="4161258" y="727830"/>
                    <a:pt x="4168349" y="732472"/>
                  </a:cubicBezTo>
                  <a:cubicBezTo>
                    <a:pt x="4170169" y="733661"/>
                    <a:pt x="4169935" y="737743"/>
                    <a:pt x="4171055" y="740309"/>
                  </a:cubicBezTo>
                  <a:cubicBezTo>
                    <a:pt x="4172315" y="743178"/>
                    <a:pt x="4168512" y="748776"/>
                    <a:pt x="4174670" y="748776"/>
                  </a:cubicBezTo>
                  <a:cubicBezTo>
                    <a:pt x="4179942" y="748776"/>
                    <a:pt x="4181342" y="743528"/>
                    <a:pt x="4183371" y="739656"/>
                  </a:cubicBezTo>
                  <a:cubicBezTo>
                    <a:pt x="4185050" y="736507"/>
                    <a:pt x="4187803" y="732262"/>
                    <a:pt x="4182974" y="730302"/>
                  </a:cubicBezTo>
                  <a:cubicBezTo>
                    <a:pt x="4165993" y="723491"/>
                    <a:pt x="4174437" y="716820"/>
                    <a:pt x="4182065" y="708889"/>
                  </a:cubicBezTo>
                  <a:cubicBezTo>
                    <a:pt x="4197786" y="692538"/>
                    <a:pt x="4181365" y="700049"/>
                    <a:pt x="4178682" y="679196"/>
                  </a:cubicBezTo>
                  <a:cubicBezTo>
                    <a:pt x="4176956" y="665830"/>
                    <a:pt x="4150248" y="686473"/>
                    <a:pt x="4152418" y="698276"/>
                  </a:cubicBezTo>
                  <a:cubicBezTo>
                    <a:pt x="4152674" y="699722"/>
                    <a:pt x="4153934" y="702288"/>
                    <a:pt x="4154424" y="702218"/>
                  </a:cubicBezTo>
                  <a:cubicBezTo>
                    <a:pt x="4166016" y="700539"/>
                    <a:pt x="4161561" y="709309"/>
                    <a:pt x="4162821" y="715794"/>
                  </a:cubicBezTo>
                  <a:close/>
                  <a:moveTo>
                    <a:pt x="4913163" y="1341180"/>
                  </a:moveTo>
                  <a:cubicBezTo>
                    <a:pt x="4898561" y="1340037"/>
                    <a:pt x="4898048" y="1341413"/>
                    <a:pt x="4878034" y="1334695"/>
                  </a:cubicBezTo>
                  <a:cubicBezTo>
                    <a:pt x="4870617" y="1332199"/>
                    <a:pt x="4864622" y="1320000"/>
                    <a:pt x="4855151" y="1331499"/>
                  </a:cubicBezTo>
                  <a:cubicBezTo>
                    <a:pt x="4854778" y="1331966"/>
                    <a:pt x="4852819" y="1331289"/>
                    <a:pt x="4851676" y="1330963"/>
                  </a:cubicBezTo>
                  <a:cubicBezTo>
                    <a:pt x="4845099" y="1329050"/>
                    <a:pt x="4838870" y="1331756"/>
                    <a:pt x="4832479" y="1332292"/>
                  </a:cubicBezTo>
                  <a:cubicBezTo>
                    <a:pt x="4830123" y="1332502"/>
                    <a:pt x="4827207" y="1332759"/>
                    <a:pt x="4827488" y="1336071"/>
                  </a:cubicBezTo>
                  <a:cubicBezTo>
                    <a:pt x="4827814" y="1339967"/>
                    <a:pt x="4833902" y="1338870"/>
                    <a:pt x="4840596" y="1339640"/>
                  </a:cubicBezTo>
                  <a:cubicBezTo>
                    <a:pt x="4880343" y="1344072"/>
                    <a:pt x="4863083" y="1361193"/>
                    <a:pt x="4881556" y="1362173"/>
                  </a:cubicBezTo>
                  <a:cubicBezTo>
                    <a:pt x="4898304" y="1363036"/>
                    <a:pt x="4905139" y="1358721"/>
                    <a:pt x="4913163" y="1341180"/>
                  </a:cubicBezTo>
                  <a:close/>
                  <a:moveTo>
                    <a:pt x="932839" y="211282"/>
                  </a:moveTo>
                  <a:cubicBezTo>
                    <a:pt x="938903" y="190032"/>
                    <a:pt x="952735" y="172304"/>
                    <a:pt x="958940" y="151078"/>
                  </a:cubicBezTo>
                  <a:cubicBezTo>
                    <a:pt x="965145" y="129828"/>
                    <a:pt x="979840" y="113057"/>
                    <a:pt x="990593" y="94280"/>
                  </a:cubicBezTo>
                  <a:cubicBezTo>
                    <a:pt x="1001136" y="75899"/>
                    <a:pt x="1013149" y="58452"/>
                    <a:pt x="1021430" y="38928"/>
                  </a:cubicBezTo>
                  <a:cubicBezTo>
                    <a:pt x="996564" y="55419"/>
                    <a:pt x="931836" y="182335"/>
                    <a:pt x="932839" y="211282"/>
                  </a:cubicBezTo>
                  <a:close/>
                  <a:moveTo>
                    <a:pt x="3845848" y="932466"/>
                  </a:moveTo>
                  <a:cubicBezTo>
                    <a:pt x="3845101" y="928384"/>
                    <a:pt x="3846361" y="924512"/>
                    <a:pt x="3842815" y="923766"/>
                  </a:cubicBezTo>
                  <a:cubicBezTo>
                    <a:pt x="3838080" y="922786"/>
                    <a:pt x="3837730" y="927988"/>
                    <a:pt x="3835444" y="930460"/>
                  </a:cubicBezTo>
                  <a:cubicBezTo>
                    <a:pt x="3830383" y="935942"/>
                    <a:pt x="3825508" y="945249"/>
                    <a:pt x="3817181" y="939441"/>
                  </a:cubicBezTo>
                  <a:cubicBezTo>
                    <a:pt x="3810626" y="934869"/>
                    <a:pt x="3817087" y="927708"/>
                    <a:pt x="3820539" y="922739"/>
                  </a:cubicBezTo>
                  <a:cubicBezTo>
                    <a:pt x="3827490" y="912709"/>
                    <a:pt x="3816901" y="914156"/>
                    <a:pt x="3811092" y="910517"/>
                  </a:cubicBezTo>
                  <a:cubicBezTo>
                    <a:pt x="3808923" y="909141"/>
                    <a:pt x="3807873" y="904942"/>
                    <a:pt x="3804444" y="907041"/>
                  </a:cubicBezTo>
                  <a:cubicBezTo>
                    <a:pt x="3801202" y="909047"/>
                    <a:pt x="3802275" y="912826"/>
                    <a:pt x="3802555" y="915975"/>
                  </a:cubicBezTo>
                  <a:cubicBezTo>
                    <a:pt x="3804211" y="934309"/>
                    <a:pt x="3816224" y="945692"/>
                    <a:pt x="3809996" y="962510"/>
                  </a:cubicBezTo>
                  <a:cubicBezTo>
                    <a:pt x="3808876" y="965542"/>
                    <a:pt x="3812795" y="970604"/>
                    <a:pt x="3814708" y="974569"/>
                  </a:cubicBezTo>
                  <a:cubicBezTo>
                    <a:pt x="3815968" y="977182"/>
                    <a:pt x="3818044" y="977882"/>
                    <a:pt x="3820446" y="975549"/>
                  </a:cubicBezTo>
                  <a:cubicBezTo>
                    <a:pt x="3833182" y="963140"/>
                    <a:pt x="3838733" y="946718"/>
                    <a:pt x="3845848" y="932466"/>
                  </a:cubicBezTo>
                  <a:close/>
                  <a:moveTo>
                    <a:pt x="332271" y="3071715"/>
                  </a:moveTo>
                  <a:cubicBezTo>
                    <a:pt x="332808" y="3104184"/>
                    <a:pt x="353218" y="3079949"/>
                    <a:pt x="358070" y="3092731"/>
                  </a:cubicBezTo>
                  <a:cubicBezTo>
                    <a:pt x="364367" y="3109246"/>
                    <a:pt x="381022" y="3107730"/>
                    <a:pt x="393595" y="3112791"/>
                  </a:cubicBezTo>
                  <a:cubicBezTo>
                    <a:pt x="398680" y="3114844"/>
                    <a:pt x="405817" y="3112488"/>
                    <a:pt x="409246" y="3106353"/>
                  </a:cubicBezTo>
                  <a:cubicBezTo>
                    <a:pt x="419393" y="3088323"/>
                    <a:pt x="391542" y="3082095"/>
                    <a:pt x="383448" y="3090982"/>
                  </a:cubicBezTo>
                  <a:cubicBezTo>
                    <a:pt x="371715" y="3103857"/>
                    <a:pt x="368706" y="3080439"/>
                    <a:pt x="358653" y="3079319"/>
                  </a:cubicBezTo>
                  <a:cubicBezTo>
                    <a:pt x="349486" y="3078293"/>
                    <a:pt x="341042" y="3074817"/>
                    <a:pt x="332271" y="3071715"/>
                  </a:cubicBezTo>
                  <a:close/>
                  <a:moveTo>
                    <a:pt x="3155033" y="363739"/>
                  </a:moveTo>
                  <a:cubicBezTo>
                    <a:pt x="3142717" y="364648"/>
                    <a:pt x="3134716" y="374352"/>
                    <a:pt x="3123824" y="377244"/>
                  </a:cubicBezTo>
                  <a:cubicBezTo>
                    <a:pt x="3110154" y="380883"/>
                    <a:pt x="3103227" y="392103"/>
                    <a:pt x="3094876" y="401783"/>
                  </a:cubicBezTo>
                  <a:cubicBezTo>
                    <a:pt x="3093174" y="403742"/>
                    <a:pt x="3092660" y="406168"/>
                    <a:pt x="3094130" y="408524"/>
                  </a:cubicBezTo>
                  <a:cubicBezTo>
                    <a:pt x="3097209" y="413422"/>
                    <a:pt x="3107962" y="405982"/>
                    <a:pt x="3110831" y="403649"/>
                  </a:cubicBezTo>
                  <a:cubicBezTo>
                    <a:pt x="3118085" y="397771"/>
                    <a:pt x="3134437" y="382259"/>
                    <a:pt x="3169262" y="378084"/>
                  </a:cubicBezTo>
                  <a:cubicBezTo>
                    <a:pt x="3177333" y="377128"/>
                    <a:pt x="3179689" y="370900"/>
                    <a:pt x="3178289" y="364998"/>
                  </a:cubicBezTo>
                  <a:cubicBezTo>
                    <a:pt x="3176446" y="357347"/>
                    <a:pt x="3171221" y="363365"/>
                    <a:pt x="3167722" y="364508"/>
                  </a:cubicBezTo>
                  <a:cubicBezTo>
                    <a:pt x="3163081" y="365978"/>
                    <a:pt x="3158929" y="364065"/>
                    <a:pt x="3155033" y="363739"/>
                  </a:cubicBezTo>
                  <a:close/>
                  <a:moveTo>
                    <a:pt x="4041947" y="923159"/>
                  </a:moveTo>
                  <a:cubicBezTo>
                    <a:pt x="4047918" y="924139"/>
                    <a:pt x="4048105" y="914272"/>
                    <a:pt x="4050438" y="908977"/>
                  </a:cubicBezTo>
                  <a:cubicBezTo>
                    <a:pt x="4051091" y="907508"/>
                    <a:pt x="4052024" y="905805"/>
                    <a:pt x="4051767" y="904405"/>
                  </a:cubicBezTo>
                  <a:cubicBezTo>
                    <a:pt x="4049808" y="893023"/>
                    <a:pt x="4056199" y="884532"/>
                    <a:pt x="4060794" y="875108"/>
                  </a:cubicBezTo>
                  <a:cubicBezTo>
                    <a:pt x="4066113" y="864215"/>
                    <a:pt x="4081251" y="856728"/>
                    <a:pt x="4073763" y="840866"/>
                  </a:cubicBezTo>
                  <a:cubicBezTo>
                    <a:pt x="4073484" y="840260"/>
                    <a:pt x="4074650" y="838557"/>
                    <a:pt x="4075536" y="837904"/>
                  </a:cubicBezTo>
                  <a:cubicBezTo>
                    <a:pt x="4077752" y="836271"/>
                    <a:pt x="4083677" y="836108"/>
                    <a:pt x="4079711" y="831909"/>
                  </a:cubicBezTo>
                  <a:cubicBezTo>
                    <a:pt x="4076702" y="828737"/>
                    <a:pt x="4069098" y="829483"/>
                    <a:pt x="4067745" y="832702"/>
                  </a:cubicBezTo>
                  <a:cubicBezTo>
                    <a:pt x="4062380" y="845485"/>
                    <a:pt x="4050484" y="855328"/>
                    <a:pt x="4050764" y="870653"/>
                  </a:cubicBezTo>
                  <a:cubicBezTo>
                    <a:pt x="4051184" y="893139"/>
                    <a:pt x="4038798" y="876461"/>
                    <a:pt x="4037492" y="886538"/>
                  </a:cubicBezTo>
                  <a:cubicBezTo>
                    <a:pt x="4035999" y="898108"/>
                    <a:pt x="4030984" y="921363"/>
                    <a:pt x="4041947" y="923159"/>
                  </a:cubicBezTo>
                  <a:close/>
                  <a:moveTo>
                    <a:pt x="1844174" y="945226"/>
                  </a:moveTo>
                  <a:cubicBezTo>
                    <a:pt x="1825141" y="947511"/>
                    <a:pt x="1824138" y="964632"/>
                    <a:pt x="1815414" y="975059"/>
                  </a:cubicBezTo>
                  <a:cubicBezTo>
                    <a:pt x="1821502" y="979491"/>
                    <a:pt x="1825630" y="969251"/>
                    <a:pt x="1831812" y="975526"/>
                  </a:cubicBezTo>
                  <a:cubicBezTo>
                    <a:pt x="1834868" y="978628"/>
                    <a:pt x="1832815" y="982383"/>
                    <a:pt x="1832372" y="985882"/>
                  </a:cubicBezTo>
                  <a:cubicBezTo>
                    <a:pt x="1831882" y="989801"/>
                    <a:pt x="1828826" y="992064"/>
                    <a:pt x="1826704" y="994979"/>
                  </a:cubicBezTo>
                  <a:cubicBezTo>
                    <a:pt x="1825467" y="996682"/>
                    <a:pt x="1822528" y="998152"/>
                    <a:pt x="1825094" y="1000997"/>
                  </a:cubicBezTo>
                  <a:cubicBezTo>
                    <a:pt x="1831485" y="1008088"/>
                    <a:pt x="1828546" y="1011074"/>
                    <a:pt x="1820475" y="1013243"/>
                  </a:cubicBezTo>
                  <a:cubicBezTo>
                    <a:pt x="1814387" y="1014876"/>
                    <a:pt x="1811308" y="1028871"/>
                    <a:pt x="1816487" y="1030784"/>
                  </a:cubicBezTo>
                  <a:cubicBezTo>
                    <a:pt x="1826610" y="1034516"/>
                    <a:pt x="1824744" y="1043427"/>
                    <a:pt x="1827846" y="1050215"/>
                  </a:cubicBezTo>
                  <a:cubicBezTo>
                    <a:pt x="1834074" y="1043170"/>
                    <a:pt x="1840512" y="1036499"/>
                    <a:pt x="1833631" y="1025933"/>
                  </a:cubicBezTo>
                  <a:cubicBezTo>
                    <a:pt x="1832022" y="1023460"/>
                    <a:pt x="1833025" y="1018748"/>
                    <a:pt x="1833864" y="1015319"/>
                  </a:cubicBezTo>
                  <a:cubicBezTo>
                    <a:pt x="1839509" y="992297"/>
                    <a:pt x="1837876" y="968388"/>
                    <a:pt x="1844174" y="945226"/>
                  </a:cubicBezTo>
                  <a:close/>
                  <a:moveTo>
                    <a:pt x="3736217" y="1051941"/>
                  </a:moveTo>
                  <a:cubicBezTo>
                    <a:pt x="3738549" y="1051544"/>
                    <a:pt x="3742911" y="1051614"/>
                    <a:pt x="3743751" y="1048418"/>
                  </a:cubicBezTo>
                  <a:cubicBezTo>
                    <a:pt x="3748859" y="1028825"/>
                    <a:pt x="3763951" y="1017932"/>
                    <a:pt x="3779486" y="1007598"/>
                  </a:cubicBezTo>
                  <a:cubicBezTo>
                    <a:pt x="3787697" y="1002140"/>
                    <a:pt x="3784034" y="993673"/>
                    <a:pt x="3785318" y="986652"/>
                  </a:cubicBezTo>
                  <a:cubicBezTo>
                    <a:pt x="3786227" y="981730"/>
                    <a:pt x="3771019" y="975339"/>
                    <a:pt x="3761082" y="992017"/>
                  </a:cubicBezTo>
                  <a:cubicBezTo>
                    <a:pt x="3757933" y="997335"/>
                    <a:pt x="3761665" y="1006199"/>
                    <a:pt x="3741349" y="1021361"/>
                  </a:cubicBezTo>
                  <a:cubicBezTo>
                    <a:pt x="3737663" y="1024113"/>
                    <a:pt x="3735400" y="1027845"/>
                    <a:pt x="3732042" y="1030644"/>
                  </a:cubicBezTo>
                  <a:cubicBezTo>
                    <a:pt x="3729826" y="1032510"/>
                    <a:pt x="3728613" y="1035053"/>
                    <a:pt x="3731225" y="1036592"/>
                  </a:cubicBezTo>
                  <a:cubicBezTo>
                    <a:pt x="3737476" y="1040278"/>
                    <a:pt x="3735704" y="1046319"/>
                    <a:pt x="3736217" y="1051941"/>
                  </a:cubicBezTo>
                  <a:close/>
                  <a:moveTo>
                    <a:pt x="1846297" y="938694"/>
                  </a:moveTo>
                  <a:cubicBezTo>
                    <a:pt x="1868923" y="857031"/>
                    <a:pt x="1871582" y="861766"/>
                    <a:pt x="1851312" y="867201"/>
                  </a:cubicBezTo>
                  <a:cubicBezTo>
                    <a:pt x="1848863" y="867854"/>
                    <a:pt x="1845667" y="865125"/>
                    <a:pt x="1843311" y="869743"/>
                  </a:cubicBezTo>
                  <a:cubicBezTo>
                    <a:pt x="1849563" y="870606"/>
                    <a:pt x="1857657" y="869440"/>
                    <a:pt x="1858216" y="878024"/>
                  </a:cubicBezTo>
                  <a:cubicBezTo>
                    <a:pt x="1858566" y="883366"/>
                    <a:pt x="1853645" y="887564"/>
                    <a:pt x="1849259" y="888217"/>
                  </a:cubicBezTo>
                  <a:cubicBezTo>
                    <a:pt x="1828196" y="891343"/>
                    <a:pt x="1828499" y="909024"/>
                    <a:pt x="1823998" y="923533"/>
                  </a:cubicBezTo>
                  <a:cubicBezTo>
                    <a:pt x="1822668" y="927801"/>
                    <a:pt x="1824441" y="930414"/>
                    <a:pt x="1828570" y="929294"/>
                  </a:cubicBezTo>
                  <a:cubicBezTo>
                    <a:pt x="1836454" y="927171"/>
                    <a:pt x="1841212" y="931230"/>
                    <a:pt x="1846297" y="938694"/>
                  </a:cubicBezTo>
                  <a:close/>
                  <a:moveTo>
                    <a:pt x="3187176" y="1708536"/>
                  </a:moveTo>
                  <a:cubicBezTo>
                    <a:pt x="3210175" y="1700629"/>
                    <a:pt x="3241035" y="1669046"/>
                    <a:pt x="3279103" y="1661185"/>
                  </a:cubicBezTo>
                  <a:cubicBezTo>
                    <a:pt x="3288410" y="1659249"/>
                    <a:pt x="3289856" y="1655237"/>
                    <a:pt x="3289599" y="1646023"/>
                  </a:cubicBezTo>
                  <a:cubicBezTo>
                    <a:pt x="3267557" y="1661698"/>
                    <a:pt x="3267067" y="1646746"/>
                    <a:pt x="3256500" y="1651155"/>
                  </a:cubicBezTo>
                  <a:cubicBezTo>
                    <a:pt x="3228649" y="1662748"/>
                    <a:pt x="3207353" y="1682225"/>
                    <a:pt x="3187176" y="1708536"/>
                  </a:cubicBezTo>
                  <a:close/>
                  <a:moveTo>
                    <a:pt x="2653017" y="391450"/>
                  </a:moveTo>
                  <a:cubicBezTo>
                    <a:pt x="2663537" y="367261"/>
                    <a:pt x="2666593" y="342699"/>
                    <a:pt x="2676366" y="320213"/>
                  </a:cubicBezTo>
                  <a:cubicBezTo>
                    <a:pt x="2667712" y="326184"/>
                    <a:pt x="2660691" y="332132"/>
                    <a:pt x="2649845" y="332086"/>
                  </a:cubicBezTo>
                  <a:cubicBezTo>
                    <a:pt x="2641868" y="332062"/>
                    <a:pt x="2640888" y="339853"/>
                    <a:pt x="2641214" y="345661"/>
                  </a:cubicBezTo>
                  <a:cubicBezTo>
                    <a:pt x="2641797" y="356064"/>
                    <a:pt x="2654137" y="343212"/>
                    <a:pt x="2656586" y="350210"/>
                  </a:cubicBezTo>
                  <a:cubicBezTo>
                    <a:pt x="2658848" y="356671"/>
                    <a:pt x="2641937" y="365348"/>
                    <a:pt x="2635499" y="367494"/>
                  </a:cubicBezTo>
                  <a:cubicBezTo>
                    <a:pt x="2622670" y="371786"/>
                    <a:pt x="2624979" y="393666"/>
                    <a:pt x="2639885" y="383006"/>
                  </a:cubicBezTo>
                  <a:cubicBezTo>
                    <a:pt x="2648982" y="376498"/>
                    <a:pt x="2650148" y="384708"/>
                    <a:pt x="2653017" y="391450"/>
                  </a:cubicBezTo>
                  <a:close/>
                  <a:moveTo>
                    <a:pt x="2328580" y="125536"/>
                  </a:moveTo>
                  <a:cubicBezTo>
                    <a:pt x="2352815" y="123764"/>
                    <a:pt x="2352792" y="120288"/>
                    <a:pt x="2367464" y="118375"/>
                  </a:cubicBezTo>
                  <a:cubicBezTo>
                    <a:pt x="2409030" y="112964"/>
                    <a:pt x="2408494" y="133910"/>
                    <a:pt x="2424192" y="119845"/>
                  </a:cubicBezTo>
                  <a:cubicBezTo>
                    <a:pt x="2431936" y="112917"/>
                    <a:pt x="2415188" y="99761"/>
                    <a:pt x="2401029" y="103587"/>
                  </a:cubicBezTo>
                  <a:cubicBezTo>
                    <a:pt x="2390813" y="106363"/>
                    <a:pt x="2380036" y="113664"/>
                    <a:pt x="2369796" y="106363"/>
                  </a:cubicBezTo>
                  <a:cubicBezTo>
                    <a:pt x="2358413" y="98245"/>
                    <a:pt x="2350809" y="105173"/>
                    <a:pt x="2342832" y="110841"/>
                  </a:cubicBezTo>
                  <a:cubicBezTo>
                    <a:pt x="2338073" y="114293"/>
                    <a:pt x="2334458" y="119378"/>
                    <a:pt x="2328580" y="125536"/>
                  </a:cubicBezTo>
                  <a:close/>
                  <a:moveTo>
                    <a:pt x="4186240" y="1089612"/>
                  </a:moveTo>
                  <a:cubicBezTo>
                    <a:pt x="4196573" y="1090708"/>
                    <a:pt x="4188363" y="1079932"/>
                    <a:pt x="4199023" y="1070391"/>
                  </a:cubicBezTo>
                  <a:cubicBezTo>
                    <a:pt x="4209589" y="1060944"/>
                    <a:pt x="4213041" y="1043170"/>
                    <a:pt x="4201495" y="1040464"/>
                  </a:cubicBezTo>
                  <a:cubicBezTo>
                    <a:pt x="4198789" y="1039835"/>
                    <a:pt x="4194474" y="1044756"/>
                    <a:pt x="4193354" y="1038458"/>
                  </a:cubicBezTo>
                  <a:cubicBezTo>
                    <a:pt x="4192585" y="1034143"/>
                    <a:pt x="4196923" y="1034283"/>
                    <a:pt x="4199676" y="1032790"/>
                  </a:cubicBezTo>
                  <a:cubicBezTo>
                    <a:pt x="4205764" y="1029478"/>
                    <a:pt x="4205670" y="1024113"/>
                    <a:pt x="4202825" y="1018445"/>
                  </a:cubicBezTo>
                  <a:cubicBezTo>
                    <a:pt x="4201425" y="1015623"/>
                    <a:pt x="4200819" y="1012054"/>
                    <a:pt x="4196107" y="1013523"/>
                  </a:cubicBezTo>
                  <a:cubicBezTo>
                    <a:pt x="4187593" y="1016229"/>
                    <a:pt x="4175580" y="1035379"/>
                    <a:pt x="4180712" y="1041794"/>
                  </a:cubicBezTo>
                  <a:cubicBezTo>
                    <a:pt x="4189972" y="1053294"/>
                    <a:pt x="4185354" y="1062834"/>
                    <a:pt x="4181248" y="1073377"/>
                  </a:cubicBezTo>
                  <a:cubicBezTo>
                    <a:pt x="4180385" y="1075733"/>
                    <a:pt x="4178216" y="1088749"/>
                    <a:pt x="4186240" y="1089612"/>
                  </a:cubicBezTo>
                  <a:close/>
                  <a:moveTo>
                    <a:pt x="1333714" y="604227"/>
                  </a:moveTo>
                  <a:cubicBezTo>
                    <a:pt x="1344048" y="591071"/>
                    <a:pt x="1363851" y="567139"/>
                    <a:pt x="1380226" y="563034"/>
                  </a:cubicBezTo>
                  <a:cubicBezTo>
                    <a:pt x="1387900" y="561098"/>
                    <a:pt x="1387410" y="556222"/>
                    <a:pt x="1387783" y="552094"/>
                  </a:cubicBezTo>
                  <a:cubicBezTo>
                    <a:pt x="1388227" y="547125"/>
                    <a:pt x="1392215" y="540408"/>
                    <a:pt x="1384891" y="537002"/>
                  </a:cubicBezTo>
                  <a:cubicBezTo>
                    <a:pt x="1373765" y="531847"/>
                    <a:pt x="1366767" y="543393"/>
                    <a:pt x="1364668" y="545726"/>
                  </a:cubicBezTo>
                  <a:cubicBezTo>
                    <a:pt x="1355687" y="555709"/>
                    <a:pt x="1348573" y="566882"/>
                    <a:pt x="1341272" y="578149"/>
                  </a:cubicBezTo>
                  <a:cubicBezTo>
                    <a:pt x="1335930" y="586406"/>
                    <a:pt x="1331592" y="592867"/>
                    <a:pt x="1333714" y="604227"/>
                  </a:cubicBezTo>
                  <a:close/>
                  <a:moveTo>
                    <a:pt x="3340333" y="1665244"/>
                  </a:moveTo>
                  <a:cubicBezTo>
                    <a:pt x="3350083" y="1659296"/>
                    <a:pt x="3361839" y="1642245"/>
                    <a:pt x="3402892" y="1618359"/>
                  </a:cubicBezTo>
                  <a:cubicBezTo>
                    <a:pt x="3404758" y="1617286"/>
                    <a:pt x="3401189" y="1597296"/>
                    <a:pt x="3399090" y="1596293"/>
                  </a:cubicBezTo>
                  <a:cubicBezTo>
                    <a:pt x="3395825" y="1594777"/>
                    <a:pt x="3395172" y="1597949"/>
                    <a:pt x="3393539" y="1599419"/>
                  </a:cubicBezTo>
                  <a:cubicBezTo>
                    <a:pt x="3385258" y="1606976"/>
                    <a:pt x="3378004" y="1616446"/>
                    <a:pt x="3368440" y="1621648"/>
                  </a:cubicBezTo>
                  <a:cubicBezTo>
                    <a:pt x="3353559" y="1629742"/>
                    <a:pt x="3349150" y="1646163"/>
                    <a:pt x="3337090" y="1656100"/>
                  </a:cubicBezTo>
                  <a:cubicBezTo>
                    <a:pt x="3335131" y="1657710"/>
                    <a:pt x="3335225" y="1660672"/>
                    <a:pt x="3336647" y="1662865"/>
                  </a:cubicBezTo>
                  <a:cubicBezTo>
                    <a:pt x="3337394" y="1664008"/>
                    <a:pt x="3339120" y="1664497"/>
                    <a:pt x="3340333" y="1665244"/>
                  </a:cubicBezTo>
                  <a:close/>
                  <a:moveTo>
                    <a:pt x="3385865" y="555756"/>
                  </a:moveTo>
                  <a:cubicBezTo>
                    <a:pt x="3403779" y="532570"/>
                    <a:pt x="3375881" y="559418"/>
                    <a:pt x="3436108" y="492263"/>
                  </a:cubicBezTo>
                  <a:cubicBezTo>
                    <a:pt x="3442523" y="485102"/>
                    <a:pt x="3444599" y="477895"/>
                    <a:pt x="3437158" y="469194"/>
                  </a:cubicBezTo>
                  <a:cubicBezTo>
                    <a:pt x="3430860" y="478035"/>
                    <a:pt x="3425425" y="488601"/>
                    <a:pt x="3417937" y="493523"/>
                  </a:cubicBezTo>
                  <a:cubicBezTo>
                    <a:pt x="3409214" y="499261"/>
                    <a:pt x="3402496" y="504533"/>
                    <a:pt x="3400047" y="514819"/>
                  </a:cubicBezTo>
                  <a:cubicBezTo>
                    <a:pt x="3393912" y="511437"/>
                    <a:pt x="3399463" y="504556"/>
                    <a:pt x="3393189" y="501407"/>
                  </a:cubicBezTo>
                  <a:cubicBezTo>
                    <a:pt x="3389830" y="518528"/>
                    <a:pt x="3385561" y="535019"/>
                    <a:pt x="3385865" y="555756"/>
                  </a:cubicBezTo>
                  <a:close/>
                  <a:moveTo>
                    <a:pt x="5257824" y="846954"/>
                  </a:moveTo>
                  <a:cubicBezTo>
                    <a:pt x="5251899" y="860460"/>
                    <a:pt x="5257847" y="870886"/>
                    <a:pt x="5264192" y="881943"/>
                  </a:cubicBezTo>
                  <a:cubicBezTo>
                    <a:pt x="5273009" y="897338"/>
                    <a:pt x="5269370" y="916395"/>
                    <a:pt x="5277137" y="932396"/>
                  </a:cubicBezTo>
                  <a:cubicBezTo>
                    <a:pt x="5277930" y="934006"/>
                    <a:pt x="5277324" y="936385"/>
                    <a:pt x="5277091" y="938368"/>
                  </a:cubicBezTo>
                  <a:cubicBezTo>
                    <a:pt x="5276554" y="942683"/>
                    <a:pt x="5276717" y="948888"/>
                    <a:pt x="5271936" y="949401"/>
                  </a:cubicBezTo>
                  <a:cubicBezTo>
                    <a:pt x="5267620" y="949867"/>
                    <a:pt x="5265334" y="944479"/>
                    <a:pt x="5264145" y="940024"/>
                  </a:cubicBezTo>
                  <a:cubicBezTo>
                    <a:pt x="5264051" y="939697"/>
                    <a:pt x="5262955" y="939627"/>
                    <a:pt x="5261532" y="939207"/>
                  </a:cubicBezTo>
                  <a:cubicBezTo>
                    <a:pt x="5261532" y="942123"/>
                    <a:pt x="5261066" y="944946"/>
                    <a:pt x="5261625" y="947535"/>
                  </a:cubicBezTo>
                  <a:cubicBezTo>
                    <a:pt x="5262675" y="952363"/>
                    <a:pt x="5259923" y="962603"/>
                    <a:pt x="5271213" y="954439"/>
                  </a:cubicBezTo>
                  <a:cubicBezTo>
                    <a:pt x="5274431" y="952130"/>
                    <a:pt x="5277604" y="955909"/>
                    <a:pt x="5279307" y="959524"/>
                  </a:cubicBezTo>
                  <a:cubicBezTo>
                    <a:pt x="5286141" y="973893"/>
                    <a:pt x="5279843" y="994233"/>
                    <a:pt x="5290316" y="992787"/>
                  </a:cubicBezTo>
                  <a:cubicBezTo>
                    <a:pt x="5301746" y="991200"/>
                    <a:pt x="5283645" y="949308"/>
                    <a:pt x="5280590" y="909560"/>
                  </a:cubicBezTo>
                  <a:cubicBezTo>
                    <a:pt x="5278887" y="887634"/>
                    <a:pt x="5259223" y="870467"/>
                    <a:pt x="5257824" y="846954"/>
                  </a:cubicBezTo>
                  <a:close/>
                  <a:moveTo>
                    <a:pt x="4282342" y="862792"/>
                  </a:moveTo>
                  <a:cubicBezTo>
                    <a:pt x="4301376" y="852529"/>
                    <a:pt x="4309190" y="856378"/>
                    <a:pt x="4312176" y="845065"/>
                  </a:cubicBezTo>
                  <a:cubicBezTo>
                    <a:pt x="4320246" y="814485"/>
                    <a:pt x="4350686" y="821622"/>
                    <a:pt x="4354908" y="801049"/>
                  </a:cubicBezTo>
                  <a:cubicBezTo>
                    <a:pt x="4356051" y="795428"/>
                    <a:pt x="4352552" y="792185"/>
                    <a:pt x="4349170" y="790133"/>
                  </a:cubicBezTo>
                  <a:cubicBezTo>
                    <a:pt x="4344692" y="787427"/>
                    <a:pt x="4344808" y="793212"/>
                    <a:pt x="4343059" y="795334"/>
                  </a:cubicBezTo>
                  <a:cubicBezTo>
                    <a:pt x="4338090" y="801352"/>
                    <a:pt x="4332446" y="806601"/>
                    <a:pt x="4324958" y="809027"/>
                  </a:cubicBezTo>
                  <a:cubicBezTo>
                    <a:pt x="4312642" y="813015"/>
                    <a:pt x="4306927" y="824678"/>
                    <a:pt x="4297457" y="831956"/>
                  </a:cubicBezTo>
                  <a:cubicBezTo>
                    <a:pt x="4289736" y="837904"/>
                    <a:pt x="4310309" y="840143"/>
                    <a:pt x="4293935" y="852669"/>
                  </a:cubicBezTo>
                  <a:cubicBezTo>
                    <a:pt x="4289876" y="855748"/>
                    <a:pt x="4284488" y="857078"/>
                    <a:pt x="4282342" y="862792"/>
                  </a:cubicBezTo>
                  <a:close/>
                  <a:moveTo>
                    <a:pt x="4460970" y="225650"/>
                  </a:moveTo>
                  <a:cubicBezTo>
                    <a:pt x="4470650" y="229546"/>
                    <a:pt x="4478045" y="228519"/>
                    <a:pt x="4485952" y="228053"/>
                  </a:cubicBezTo>
                  <a:cubicBezTo>
                    <a:pt x="4498012" y="227307"/>
                    <a:pt x="4507458" y="237127"/>
                    <a:pt x="4520964" y="237173"/>
                  </a:cubicBezTo>
                  <a:cubicBezTo>
                    <a:pt x="4530434" y="237197"/>
                    <a:pt x="4539625" y="239273"/>
                    <a:pt x="4549328" y="235984"/>
                  </a:cubicBezTo>
                  <a:cubicBezTo>
                    <a:pt x="4559591" y="232485"/>
                    <a:pt x="4568665" y="224647"/>
                    <a:pt x="4580468" y="227633"/>
                  </a:cubicBezTo>
                  <a:cubicBezTo>
                    <a:pt x="4581191" y="223318"/>
                    <a:pt x="4577902" y="221965"/>
                    <a:pt x="4576316" y="222082"/>
                  </a:cubicBezTo>
                  <a:cubicBezTo>
                    <a:pt x="4538785" y="224461"/>
                    <a:pt x="4500997" y="216833"/>
                    <a:pt x="4460970" y="225650"/>
                  </a:cubicBezTo>
                  <a:close/>
                  <a:moveTo>
                    <a:pt x="2075519" y="175640"/>
                  </a:moveTo>
                  <a:cubicBezTo>
                    <a:pt x="2082633" y="175243"/>
                    <a:pt x="2104140" y="140162"/>
                    <a:pt x="2107475" y="134167"/>
                  </a:cubicBezTo>
                  <a:cubicBezTo>
                    <a:pt x="2116759" y="117466"/>
                    <a:pt x="2133623" y="106223"/>
                    <a:pt x="2144330" y="90151"/>
                  </a:cubicBezTo>
                  <a:cubicBezTo>
                    <a:pt x="2145380" y="88588"/>
                    <a:pt x="2147362" y="86886"/>
                    <a:pt x="2149112" y="86652"/>
                  </a:cubicBezTo>
                  <a:cubicBezTo>
                    <a:pt x="2156413" y="85673"/>
                    <a:pt x="2157882" y="78838"/>
                    <a:pt x="2161801" y="74546"/>
                  </a:cubicBezTo>
                  <a:cubicBezTo>
                    <a:pt x="2163317" y="72914"/>
                    <a:pt x="2164950" y="70324"/>
                    <a:pt x="2163130" y="68038"/>
                  </a:cubicBezTo>
                  <a:cubicBezTo>
                    <a:pt x="2161148" y="65543"/>
                    <a:pt x="2158745" y="67642"/>
                    <a:pt x="2156506" y="68272"/>
                  </a:cubicBezTo>
                  <a:cubicBezTo>
                    <a:pt x="2146662" y="71001"/>
                    <a:pt x="2145799" y="82570"/>
                    <a:pt x="2138848" y="87166"/>
                  </a:cubicBezTo>
                  <a:cubicBezTo>
                    <a:pt x="2112024" y="104870"/>
                    <a:pt x="2098145" y="132931"/>
                    <a:pt x="2080464" y="157912"/>
                  </a:cubicBezTo>
                  <a:cubicBezTo>
                    <a:pt x="2077152" y="162554"/>
                    <a:pt x="2074376" y="168386"/>
                    <a:pt x="2075519" y="175640"/>
                  </a:cubicBezTo>
                  <a:close/>
                  <a:moveTo>
                    <a:pt x="4461367" y="963396"/>
                  </a:moveTo>
                  <a:cubicBezTo>
                    <a:pt x="4467991" y="964026"/>
                    <a:pt x="4490967" y="958101"/>
                    <a:pt x="4492017" y="965379"/>
                  </a:cubicBezTo>
                  <a:cubicBezTo>
                    <a:pt x="4492833" y="971024"/>
                    <a:pt x="4485183" y="972820"/>
                    <a:pt x="4482103" y="974546"/>
                  </a:cubicBezTo>
                  <a:cubicBezTo>
                    <a:pt x="4477438" y="977158"/>
                    <a:pt x="4471630" y="980471"/>
                    <a:pt x="4474196" y="986372"/>
                  </a:cubicBezTo>
                  <a:cubicBezTo>
                    <a:pt x="4477392" y="993696"/>
                    <a:pt x="4486022" y="992763"/>
                    <a:pt x="4492297" y="992717"/>
                  </a:cubicBezTo>
                  <a:cubicBezTo>
                    <a:pt x="4497498" y="992670"/>
                    <a:pt x="4504519" y="988588"/>
                    <a:pt x="4502420" y="981894"/>
                  </a:cubicBezTo>
                  <a:cubicBezTo>
                    <a:pt x="4499388" y="972190"/>
                    <a:pt x="4503167" y="965962"/>
                    <a:pt x="4510024" y="961064"/>
                  </a:cubicBezTo>
                  <a:cubicBezTo>
                    <a:pt x="4515949" y="956818"/>
                    <a:pt x="4513780" y="954696"/>
                    <a:pt x="4509535" y="951360"/>
                  </a:cubicBezTo>
                  <a:cubicBezTo>
                    <a:pt x="4496985" y="941563"/>
                    <a:pt x="4471374" y="947208"/>
                    <a:pt x="4461367" y="963396"/>
                  </a:cubicBezTo>
                  <a:close/>
                  <a:moveTo>
                    <a:pt x="1465855" y="602501"/>
                  </a:moveTo>
                  <a:cubicBezTo>
                    <a:pt x="1463685" y="585170"/>
                    <a:pt x="1478754" y="562660"/>
                    <a:pt x="1468234" y="560071"/>
                  </a:cubicBezTo>
                  <a:cubicBezTo>
                    <a:pt x="1459230" y="557855"/>
                    <a:pt x="1464572" y="574020"/>
                    <a:pt x="1453818" y="579921"/>
                  </a:cubicBezTo>
                  <a:cubicBezTo>
                    <a:pt x="1445001" y="584773"/>
                    <a:pt x="1440919" y="592681"/>
                    <a:pt x="1439007" y="602221"/>
                  </a:cubicBezTo>
                  <a:cubicBezTo>
                    <a:pt x="1438214" y="606140"/>
                    <a:pt x="1437257" y="611341"/>
                    <a:pt x="1433618" y="612671"/>
                  </a:cubicBezTo>
                  <a:cubicBezTo>
                    <a:pt x="1423005" y="616566"/>
                    <a:pt x="1426457" y="624917"/>
                    <a:pt x="1426901" y="631938"/>
                  </a:cubicBezTo>
                  <a:cubicBezTo>
                    <a:pt x="1427134" y="635600"/>
                    <a:pt x="1426224" y="641688"/>
                    <a:pt x="1430423" y="642644"/>
                  </a:cubicBezTo>
                  <a:cubicBezTo>
                    <a:pt x="1439427" y="644720"/>
                    <a:pt x="1440546" y="625593"/>
                    <a:pt x="1449853" y="606140"/>
                  </a:cubicBezTo>
                  <a:cubicBezTo>
                    <a:pt x="1452326" y="600915"/>
                    <a:pt x="1455218" y="591514"/>
                    <a:pt x="1465855" y="602501"/>
                  </a:cubicBezTo>
                  <a:close/>
                  <a:moveTo>
                    <a:pt x="3736660" y="1230546"/>
                  </a:moveTo>
                  <a:cubicBezTo>
                    <a:pt x="3740719" y="1230546"/>
                    <a:pt x="3741768" y="1230872"/>
                    <a:pt x="3742258" y="1230499"/>
                  </a:cubicBezTo>
                  <a:cubicBezTo>
                    <a:pt x="3762855" y="1214008"/>
                    <a:pt x="3783545" y="1197586"/>
                    <a:pt x="3800199" y="1176850"/>
                  </a:cubicBezTo>
                  <a:cubicBezTo>
                    <a:pt x="3806544" y="1168943"/>
                    <a:pt x="3794578" y="1143284"/>
                    <a:pt x="3785737" y="1166307"/>
                  </a:cubicBezTo>
                  <a:cubicBezTo>
                    <a:pt x="3780443" y="1180092"/>
                    <a:pt x="3771439" y="1193481"/>
                    <a:pt x="3759869" y="1198823"/>
                  </a:cubicBezTo>
                  <a:cubicBezTo>
                    <a:pt x="3744684" y="1205844"/>
                    <a:pt x="3744964" y="1218813"/>
                    <a:pt x="3736660" y="1230546"/>
                  </a:cubicBezTo>
                  <a:close/>
                  <a:moveTo>
                    <a:pt x="3588472" y="741592"/>
                  </a:moveTo>
                  <a:cubicBezTo>
                    <a:pt x="3592041" y="743388"/>
                    <a:pt x="3602770" y="727177"/>
                    <a:pt x="3604240" y="724844"/>
                  </a:cubicBezTo>
                  <a:cubicBezTo>
                    <a:pt x="3616602" y="705111"/>
                    <a:pt x="3627729" y="684514"/>
                    <a:pt x="3646436" y="669585"/>
                  </a:cubicBezTo>
                  <a:cubicBezTo>
                    <a:pt x="3648745" y="667719"/>
                    <a:pt x="3650332" y="664384"/>
                    <a:pt x="3651195" y="661421"/>
                  </a:cubicBezTo>
                  <a:cubicBezTo>
                    <a:pt x="3652221" y="657946"/>
                    <a:pt x="3656979" y="653491"/>
                    <a:pt x="3652431" y="650855"/>
                  </a:cubicBezTo>
                  <a:cubicBezTo>
                    <a:pt x="3648745" y="648709"/>
                    <a:pt x="3642937" y="651135"/>
                    <a:pt x="3640955" y="655240"/>
                  </a:cubicBezTo>
                  <a:cubicBezTo>
                    <a:pt x="3634937" y="667766"/>
                    <a:pt x="3622947" y="676653"/>
                    <a:pt x="3618422" y="689482"/>
                  </a:cubicBezTo>
                  <a:cubicBezTo>
                    <a:pt x="3614130" y="701682"/>
                    <a:pt x="3606223" y="705460"/>
                    <a:pt x="3595049" y="706090"/>
                  </a:cubicBezTo>
                  <a:cubicBezTo>
                    <a:pt x="3591901" y="706277"/>
                    <a:pt x="3588985" y="706580"/>
                    <a:pt x="3589428" y="710475"/>
                  </a:cubicBezTo>
                  <a:cubicBezTo>
                    <a:pt x="3591131" y="725521"/>
                    <a:pt x="3581264" y="737953"/>
                    <a:pt x="3588472" y="741592"/>
                  </a:cubicBezTo>
                  <a:close/>
                  <a:moveTo>
                    <a:pt x="4064573" y="2859381"/>
                  </a:moveTo>
                  <a:cubicBezTo>
                    <a:pt x="4064829" y="2871463"/>
                    <a:pt x="4065436" y="2881960"/>
                    <a:pt x="4062964" y="2892293"/>
                  </a:cubicBezTo>
                  <a:cubicBezTo>
                    <a:pt x="4062380" y="2894696"/>
                    <a:pt x="4061401" y="2897262"/>
                    <a:pt x="4064153" y="2898708"/>
                  </a:cubicBezTo>
                  <a:cubicBezTo>
                    <a:pt x="4069121" y="2901320"/>
                    <a:pt x="4071991" y="2895512"/>
                    <a:pt x="4073950" y="2890684"/>
                  </a:cubicBezTo>
                  <a:cubicBezTo>
                    <a:pt x="4081437" y="2872373"/>
                    <a:pt x="4073833" y="2831833"/>
                    <a:pt x="4057389" y="2831576"/>
                  </a:cubicBezTo>
                  <a:cubicBezTo>
                    <a:pt x="4051184" y="2831483"/>
                    <a:pt x="4048758" y="2836825"/>
                    <a:pt x="4047382" y="2842166"/>
                  </a:cubicBezTo>
                  <a:cubicBezTo>
                    <a:pt x="4044933" y="2851660"/>
                    <a:pt x="4042134" y="2861247"/>
                    <a:pt x="4049481" y="2870367"/>
                  </a:cubicBezTo>
                  <a:cubicBezTo>
                    <a:pt x="4054053" y="2867031"/>
                    <a:pt x="4058532" y="2863766"/>
                    <a:pt x="4064573" y="2859381"/>
                  </a:cubicBezTo>
                  <a:close/>
                  <a:moveTo>
                    <a:pt x="3704447" y="1571661"/>
                  </a:moveTo>
                  <a:cubicBezTo>
                    <a:pt x="3671278" y="1615117"/>
                    <a:pt x="3660268" y="1654841"/>
                    <a:pt x="3673657" y="1681502"/>
                  </a:cubicBezTo>
                  <a:cubicBezTo>
                    <a:pt x="3683664" y="1643434"/>
                    <a:pt x="3690102" y="1606463"/>
                    <a:pt x="3704447" y="1571661"/>
                  </a:cubicBezTo>
                  <a:close/>
                  <a:moveTo>
                    <a:pt x="4303895" y="722092"/>
                  </a:moveTo>
                  <a:cubicBezTo>
                    <a:pt x="4303312" y="726570"/>
                    <a:pt x="4304082" y="730559"/>
                    <a:pt x="4310753" y="726197"/>
                  </a:cubicBezTo>
                  <a:cubicBezTo>
                    <a:pt x="4314368" y="723818"/>
                    <a:pt x="4318823" y="723328"/>
                    <a:pt x="4321762" y="719246"/>
                  </a:cubicBezTo>
                  <a:cubicBezTo>
                    <a:pt x="4329623" y="708353"/>
                    <a:pt x="4340726" y="701892"/>
                    <a:pt x="4353672" y="698766"/>
                  </a:cubicBezTo>
                  <a:cubicBezTo>
                    <a:pt x="4364705" y="696107"/>
                    <a:pt x="4393606" y="676397"/>
                    <a:pt x="4375435" y="673201"/>
                  </a:cubicBezTo>
                  <a:cubicBezTo>
                    <a:pt x="4340889" y="667113"/>
                    <a:pt x="4344552" y="704387"/>
                    <a:pt x="4316444" y="707373"/>
                  </a:cubicBezTo>
                  <a:cubicBezTo>
                    <a:pt x="4309936" y="708050"/>
                    <a:pt x="4303312" y="712085"/>
                    <a:pt x="4303895" y="722092"/>
                  </a:cubicBezTo>
                  <a:close/>
                  <a:moveTo>
                    <a:pt x="4506479" y="3119976"/>
                  </a:moveTo>
                  <a:cubicBezTo>
                    <a:pt x="4500321" y="3134041"/>
                    <a:pt x="4516719" y="3136980"/>
                    <a:pt x="4511634" y="3156247"/>
                  </a:cubicBezTo>
                  <a:cubicBezTo>
                    <a:pt x="4507972" y="3170126"/>
                    <a:pt x="4514270" y="3176354"/>
                    <a:pt x="4520777" y="3175724"/>
                  </a:cubicBezTo>
                  <a:cubicBezTo>
                    <a:pt x="4532021" y="3174628"/>
                    <a:pt x="4519308" y="3142555"/>
                    <a:pt x="4523157" y="3126204"/>
                  </a:cubicBezTo>
                  <a:cubicBezTo>
                    <a:pt x="4523623" y="3124197"/>
                    <a:pt x="4521104" y="3121049"/>
                    <a:pt x="4519308" y="3118996"/>
                  </a:cubicBezTo>
                  <a:cubicBezTo>
                    <a:pt x="4513850" y="3112768"/>
                    <a:pt x="4509651" y="3106074"/>
                    <a:pt x="4509115" y="3097536"/>
                  </a:cubicBezTo>
                  <a:cubicBezTo>
                    <a:pt x="4508625" y="3089722"/>
                    <a:pt x="4500204" y="3089932"/>
                    <a:pt x="4499528" y="3098143"/>
                  </a:cubicBezTo>
                  <a:cubicBezTo>
                    <a:pt x="4498222" y="3114331"/>
                    <a:pt x="4489638" y="3119649"/>
                    <a:pt x="4496192" y="3124338"/>
                  </a:cubicBezTo>
                  <a:cubicBezTo>
                    <a:pt x="4500414" y="3127370"/>
                    <a:pt x="4500204" y="3118949"/>
                    <a:pt x="4506479" y="3119976"/>
                  </a:cubicBezTo>
                  <a:close/>
                  <a:moveTo>
                    <a:pt x="578847" y="1924882"/>
                  </a:moveTo>
                  <a:cubicBezTo>
                    <a:pt x="582370" y="1932090"/>
                    <a:pt x="591490" y="1938015"/>
                    <a:pt x="580177" y="1945782"/>
                  </a:cubicBezTo>
                  <a:cubicBezTo>
                    <a:pt x="575955" y="1948698"/>
                    <a:pt x="581903" y="1952523"/>
                    <a:pt x="584212" y="1955252"/>
                  </a:cubicBezTo>
                  <a:cubicBezTo>
                    <a:pt x="591887" y="1964210"/>
                    <a:pt x="590044" y="1946879"/>
                    <a:pt x="596575" y="1952873"/>
                  </a:cubicBezTo>
                  <a:cubicBezTo>
                    <a:pt x="602360" y="1958191"/>
                    <a:pt x="589344" y="1961900"/>
                    <a:pt x="593706" y="1967522"/>
                  </a:cubicBezTo>
                  <a:cubicBezTo>
                    <a:pt x="599724" y="1975313"/>
                    <a:pt x="616495" y="1959871"/>
                    <a:pt x="609754" y="1977715"/>
                  </a:cubicBezTo>
                  <a:cubicBezTo>
                    <a:pt x="608728" y="1980421"/>
                    <a:pt x="608634" y="1983663"/>
                    <a:pt x="611503" y="1985319"/>
                  </a:cubicBezTo>
                  <a:cubicBezTo>
                    <a:pt x="615142" y="1987395"/>
                    <a:pt x="616052" y="1983407"/>
                    <a:pt x="618011" y="1981704"/>
                  </a:cubicBezTo>
                  <a:cubicBezTo>
                    <a:pt x="622093" y="1978135"/>
                    <a:pt x="623376" y="1974263"/>
                    <a:pt x="621300" y="1968898"/>
                  </a:cubicBezTo>
                  <a:cubicBezTo>
                    <a:pt x="615795" y="1954809"/>
                    <a:pt x="608284" y="1941957"/>
                    <a:pt x="597321" y="1931623"/>
                  </a:cubicBezTo>
                  <a:cubicBezTo>
                    <a:pt x="593006" y="1927518"/>
                    <a:pt x="588038" y="1922130"/>
                    <a:pt x="578847" y="1924882"/>
                  </a:cubicBezTo>
                  <a:close/>
                  <a:moveTo>
                    <a:pt x="1969480" y="487482"/>
                  </a:moveTo>
                  <a:cubicBezTo>
                    <a:pt x="1961736" y="487318"/>
                    <a:pt x="1955905" y="495669"/>
                    <a:pt x="1955928" y="507542"/>
                  </a:cubicBezTo>
                  <a:cubicBezTo>
                    <a:pt x="1955951" y="513723"/>
                    <a:pt x="1958400" y="515636"/>
                    <a:pt x="1963882" y="512510"/>
                  </a:cubicBezTo>
                  <a:cubicBezTo>
                    <a:pt x="1976431" y="505372"/>
                    <a:pt x="1990520" y="503646"/>
                    <a:pt x="2004259" y="500731"/>
                  </a:cubicBezTo>
                  <a:cubicBezTo>
                    <a:pt x="2008714" y="499798"/>
                    <a:pt x="2012983" y="498725"/>
                    <a:pt x="2015922" y="495062"/>
                  </a:cubicBezTo>
                  <a:cubicBezTo>
                    <a:pt x="2018371" y="492007"/>
                    <a:pt x="2025369" y="490864"/>
                    <a:pt x="2021590" y="485032"/>
                  </a:cubicBezTo>
                  <a:cubicBezTo>
                    <a:pt x="2018324" y="480041"/>
                    <a:pt x="2012773" y="479597"/>
                    <a:pt x="2007478" y="481860"/>
                  </a:cubicBezTo>
                  <a:cubicBezTo>
                    <a:pt x="1995512" y="486992"/>
                    <a:pt x="1983452" y="491004"/>
                    <a:pt x="1969480" y="487482"/>
                  </a:cubicBezTo>
                  <a:close/>
                  <a:moveTo>
                    <a:pt x="1409850" y="1054390"/>
                  </a:moveTo>
                  <a:cubicBezTo>
                    <a:pt x="1409103" y="1051054"/>
                    <a:pt x="1411272" y="1046389"/>
                    <a:pt x="1406747" y="1044803"/>
                  </a:cubicBezTo>
                  <a:cubicBezTo>
                    <a:pt x="1403295" y="1043613"/>
                    <a:pt x="1402828" y="1048932"/>
                    <a:pt x="1400683" y="1049515"/>
                  </a:cubicBezTo>
                  <a:cubicBezTo>
                    <a:pt x="1385078" y="1053783"/>
                    <a:pt x="1384331" y="1068362"/>
                    <a:pt x="1378943" y="1079768"/>
                  </a:cubicBezTo>
                  <a:cubicBezTo>
                    <a:pt x="1376750" y="1084410"/>
                    <a:pt x="1375584" y="1089962"/>
                    <a:pt x="1369706" y="1091874"/>
                  </a:cubicBezTo>
                  <a:cubicBezTo>
                    <a:pt x="1365227" y="1093320"/>
                    <a:pt x="1365741" y="1096400"/>
                    <a:pt x="1367420" y="1099595"/>
                  </a:cubicBezTo>
                  <a:cubicBezTo>
                    <a:pt x="1373858" y="1111888"/>
                    <a:pt x="1370966" y="1120028"/>
                    <a:pt x="1377403" y="1120752"/>
                  </a:cubicBezTo>
                  <a:cubicBezTo>
                    <a:pt x="1382349" y="1121288"/>
                    <a:pt x="1380576" y="1116250"/>
                    <a:pt x="1381602" y="1113614"/>
                  </a:cubicBezTo>
                  <a:cubicBezTo>
                    <a:pt x="1388273" y="1096353"/>
                    <a:pt x="1389066" y="1076129"/>
                    <a:pt x="1407167" y="1064653"/>
                  </a:cubicBezTo>
                  <a:cubicBezTo>
                    <a:pt x="1410129" y="1062741"/>
                    <a:pt x="1410013" y="1058145"/>
                    <a:pt x="1409850" y="1054390"/>
                  </a:cubicBezTo>
                  <a:close/>
                  <a:moveTo>
                    <a:pt x="4265967" y="331759"/>
                  </a:moveTo>
                  <a:cubicBezTo>
                    <a:pt x="4270189" y="334395"/>
                    <a:pt x="4272452" y="330290"/>
                    <a:pt x="4274808" y="330896"/>
                  </a:cubicBezTo>
                  <a:cubicBezTo>
                    <a:pt x="4289036" y="334675"/>
                    <a:pt x="4302216" y="328447"/>
                    <a:pt x="4315884" y="327047"/>
                  </a:cubicBezTo>
                  <a:cubicBezTo>
                    <a:pt x="4324538" y="326161"/>
                    <a:pt x="4334732" y="323012"/>
                    <a:pt x="4339933" y="332412"/>
                  </a:cubicBezTo>
                  <a:cubicBezTo>
                    <a:pt x="4343712" y="339200"/>
                    <a:pt x="4346978" y="337147"/>
                    <a:pt x="4351270" y="335001"/>
                  </a:cubicBezTo>
                  <a:cubicBezTo>
                    <a:pt x="4354115" y="333578"/>
                    <a:pt x="4356681" y="331572"/>
                    <a:pt x="4359364" y="329823"/>
                  </a:cubicBezTo>
                  <a:cubicBezTo>
                    <a:pt x="4361486" y="328423"/>
                    <a:pt x="4365825" y="330709"/>
                    <a:pt x="4366058" y="326464"/>
                  </a:cubicBezTo>
                  <a:cubicBezTo>
                    <a:pt x="4366431" y="320190"/>
                    <a:pt x="4353135" y="315501"/>
                    <a:pt x="4345438" y="315548"/>
                  </a:cubicBezTo>
                  <a:cubicBezTo>
                    <a:pt x="4333635" y="315618"/>
                    <a:pt x="4321879" y="321869"/>
                    <a:pt x="4309936" y="315944"/>
                  </a:cubicBezTo>
                  <a:cubicBezTo>
                    <a:pt x="4308513" y="315244"/>
                    <a:pt x="4305691" y="316084"/>
                    <a:pt x="4304175" y="317134"/>
                  </a:cubicBezTo>
                  <a:cubicBezTo>
                    <a:pt x="4297620" y="321659"/>
                    <a:pt x="4290156" y="321589"/>
                    <a:pt x="4283275" y="319980"/>
                  </a:cubicBezTo>
                  <a:cubicBezTo>
                    <a:pt x="4272685" y="317484"/>
                    <a:pt x="4268533" y="322452"/>
                    <a:pt x="4265967" y="331759"/>
                  </a:cubicBezTo>
                  <a:close/>
                  <a:moveTo>
                    <a:pt x="5215348" y="1067476"/>
                  </a:moveTo>
                  <a:cubicBezTo>
                    <a:pt x="5224118" y="1062554"/>
                    <a:pt x="5238883" y="1045619"/>
                    <a:pt x="5242592" y="1036592"/>
                  </a:cubicBezTo>
                  <a:cubicBezTo>
                    <a:pt x="5245857" y="1028662"/>
                    <a:pt x="5240469" y="1022690"/>
                    <a:pt x="5237950" y="1016019"/>
                  </a:cubicBezTo>
                  <a:cubicBezTo>
                    <a:pt x="5235407" y="1009278"/>
                    <a:pt x="5243782" y="1000321"/>
                    <a:pt x="5235850" y="998571"/>
                  </a:cubicBezTo>
                  <a:cubicBezTo>
                    <a:pt x="5225564" y="996309"/>
                    <a:pt x="5237087" y="1025886"/>
                    <a:pt x="5214508" y="1016719"/>
                  </a:cubicBezTo>
                  <a:cubicBezTo>
                    <a:pt x="5209516" y="1014689"/>
                    <a:pt x="5205247" y="1016742"/>
                    <a:pt x="5199439" y="1020591"/>
                  </a:cubicBezTo>
                  <a:cubicBezTo>
                    <a:pt x="5212875" y="1026119"/>
                    <a:pt x="5204804" y="1039298"/>
                    <a:pt x="5210192" y="1048045"/>
                  </a:cubicBezTo>
                  <a:cubicBezTo>
                    <a:pt x="5218566" y="1044057"/>
                    <a:pt x="5221272" y="1028195"/>
                    <a:pt x="5229226" y="1033140"/>
                  </a:cubicBezTo>
                  <a:cubicBezTo>
                    <a:pt x="5237857" y="1038505"/>
                    <a:pt x="5226147" y="1050914"/>
                    <a:pt x="5218473" y="1057539"/>
                  </a:cubicBezTo>
                  <a:cubicBezTo>
                    <a:pt x="5215394" y="1060198"/>
                    <a:pt x="5213411" y="1062554"/>
                    <a:pt x="5215348" y="1067476"/>
                  </a:cubicBezTo>
                  <a:close/>
                  <a:moveTo>
                    <a:pt x="1292638" y="882549"/>
                  </a:moveTo>
                  <a:cubicBezTo>
                    <a:pt x="1297723" y="894329"/>
                    <a:pt x="1293034" y="904452"/>
                    <a:pt x="1299985" y="904662"/>
                  </a:cubicBezTo>
                  <a:cubicBezTo>
                    <a:pt x="1303088" y="904755"/>
                    <a:pt x="1303414" y="901630"/>
                    <a:pt x="1304161" y="899484"/>
                  </a:cubicBezTo>
                  <a:cubicBezTo>
                    <a:pt x="1310808" y="880473"/>
                    <a:pt x="1318063" y="861929"/>
                    <a:pt x="1336070" y="850220"/>
                  </a:cubicBezTo>
                  <a:cubicBezTo>
                    <a:pt x="1345541" y="844062"/>
                    <a:pt x="1335720" y="832306"/>
                    <a:pt x="1327976" y="833099"/>
                  </a:cubicBezTo>
                  <a:cubicBezTo>
                    <a:pt x="1310109" y="834895"/>
                    <a:pt x="1321422" y="857008"/>
                    <a:pt x="1296463" y="873382"/>
                  </a:cubicBezTo>
                  <a:cubicBezTo>
                    <a:pt x="1293594" y="875248"/>
                    <a:pt x="1292918" y="878631"/>
                    <a:pt x="1292638" y="882549"/>
                  </a:cubicBezTo>
                  <a:close/>
                  <a:moveTo>
                    <a:pt x="3989348" y="2733142"/>
                  </a:moveTo>
                  <a:cubicBezTo>
                    <a:pt x="3997115" y="2732465"/>
                    <a:pt x="4005536" y="2692345"/>
                    <a:pt x="4021257" y="2664401"/>
                  </a:cubicBezTo>
                  <a:cubicBezTo>
                    <a:pt x="4023403" y="2660599"/>
                    <a:pt x="4028208" y="2656120"/>
                    <a:pt x="4019578" y="2653438"/>
                  </a:cubicBezTo>
                  <a:cubicBezTo>
                    <a:pt x="4012883" y="2651362"/>
                    <a:pt x="4008941" y="2651829"/>
                    <a:pt x="4005139" y="2659199"/>
                  </a:cubicBezTo>
                  <a:cubicBezTo>
                    <a:pt x="3994223" y="2680379"/>
                    <a:pt x="3993336" y="2704148"/>
                    <a:pt x="3986315" y="2726284"/>
                  </a:cubicBezTo>
                  <a:cubicBezTo>
                    <a:pt x="3985452" y="2729037"/>
                    <a:pt x="3985709" y="2732022"/>
                    <a:pt x="3989348" y="2733142"/>
                  </a:cubicBezTo>
                  <a:close/>
                  <a:moveTo>
                    <a:pt x="3861733" y="714814"/>
                  </a:moveTo>
                  <a:cubicBezTo>
                    <a:pt x="3866001" y="714627"/>
                    <a:pt x="3865954" y="710755"/>
                    <a:pt x="3867331" y="708026"/>
                  </a:cubicBezTo>
                  <a:cubicBezTo>
                    <a:pt x="3879670" y="683698"/>
                    <a:pt x="3889770" y="658063"/>
                    <a:pt x="3908687" y="637583"/>
                  </a:cubicBezTo>
                  <a:cubicBezTo>
                    <a:pt x="3913609" y="632241"/>
                    <a:pt x="3911090" y="626573"/>
                    <a:pt x="3906938" y="622444"/>
                  </a:cubicBezTo>
                  <a:cubicBezTo>
                    <a:pt x="3902179" y="617709"/>
                    <a:pt x="3898984" y="622631"/>
                    <a:pt x="3896185" y="625896"/>
                  </a:cubicBezTo>
                  <a:cubicBezTo>
                    <a:pt x="3885245" y="638562"/>
                    <a:pt x="3880137" y="671731"/>
                    <a:pt x="3860659" y="697017"/>
                  </a:cubicBezTo>
                  <a:cubicBezTo>
                    <a:pt x="3858537" y="699769"/>
                    <a:pt x="3857534" y="703688"/>
                    <a:pt x="3856904" y="707210"/>
                  </a:cubicBezTo>
                  <a:cubicBezTo>
                    <a:pt x="3856321" y="710592"/>
                    <a:pt x="3857977" y="713508"/>
                    <a:pt x="3861733" y="714814"/>
                  </a:cubicBezTo>
                  <a:close/>
                  <a:moveTo>
                    <a:pt x="1462379" y="617359"/>
                  </a:moveTo>
                  <a:cubicBezTo>
                    <a:pt x="1443928" y="651135"/>
                    <a:pt x="1453235" y="654820"/>
                    <a:pt x="1439637" y="668256"/>
                  </a:cubicBezTo>
                  <a:cubicBezTo>
                    <a:pt x="1429536" y="678239"/>
                    <a:pt x="1443812" y="702381"/>
                    <a:pt x="1446541" y="688876"/>
                  </a:cubicBezTo>
                  <a:cubicBezTo>
                    <a:pt x="1448757" y="677913"/>
                    <a:pt x="1456034" y="670682"/>
                    <a:pt x="1463359" y="663194"/>
                  </a:cubicBezTo>
                  <a:cubicBezTo>
                    <a:pt x="1473949" y="652371"/>
                    <a:pt x="1473482" y="629768"/>
                    <a:pt x="1462379" y="617359"/>
                  </a:cubicBezTo>
                  <a:close/>
                  <a:moveTo>
                    <a:pt x="4260882" y="1905405"/>
                  </a:moveTo>
                  <a:cubicBezTo>
                    <a:pt x="4258620" y="1886185"/>
                    <a:pt x="4270539" y="1868877"/>
                    <a:pt x="4268090" y="1849167"/>
                  </a:cubicBezTo>
                  <a:cubicBezTo>
                    <a:pt x="4257220" y="1853716"/>
                    <a:pt x="4256217" y="1875828"/>
                    <a:pt x="4247937" y="1873146"/>
                  </a:cubicBezTo>
                  <a:cubicBezTo>
                    <a:pt x="4243551" y="1871723"/>
                    <a:pt x="4243901" y="1868154"/>
                    <a:pt x="4245044" y="1864119"/>
                  </a:cubicBezTo>
                  <a:cubicBezTo>
                    <a:pt x="4249499" y="1848327"/>
                    <a:pt x="4248613" y="1831953"/>
                    <a:pt x="4249336" y="1815741"/>
                  </a:cubicBezTo>
                  <a:cubicBezTo>
                    <a:pt x="4239516" y="1843756"/>
                    <a:pt x="4243621" y="1873286"/>
                    <a:pt x="4238116" y="1904915"/>
                  </a:cubicBezTo>
                  <a:cubicBezTo>
                    <a:pt x="4250572" y="1891153"/>
                    <a:pt x="4251902" y="1891387"/>
                    <a:pt x="4260882" y="1905405"/>
                  </a:cubicBezTo>
                  <a:close/>
                  <a:moveTo>
                    <a:pt x="2019747" y="91994"/>
                  </a:moveTo>
                  <a:cubicBezTo>
                    <a:pt x="2049067" y="70114"/>
                    <a:pt x="2078481" y="96729"/>
                    <a:pt x="2094856" y="78932"/>
                  </a:cubicBezTo>
                  <a:cubicBezTo>
                    <a:pt x="2097119" y="76459"/>
                    <a:pt x="2101061" y="73263"/>
                    <a:pt x="2096489" y="69905"/>
                  </a:cubicBezTo>
                  <a:cubicBezTo>
                    <a:pt x="2091474" y="66219"/>
                    <a:pt x="2086202" y="60598"/>
                    <a:pt x="2079158" y="64400"/>
                  </a:cubicBezTo>
                  <a:cubicBezTo>
                    <a:pt x="2069734" y="69508"/>
                    <a:pt x="2059494" y="71257"/>
                    <a:pt x="2048718" y="74103"/>
                  </a:cubicBezTo>
                  <a:cubicBezTo>
                    <a:pt x="2051517" y="69135"/>
                    <a:pt x="2052706" y="64773"/>
                    <a:pt x="2052286" y="58988"/>
                  </a:cubicBezTo>
                  <a:cubicBezTo>
                    <a:pt x="2038828" y="68202"/>
                    <a:pt x="2030127" y="80681"/>
                    <a:pt x="2019747" y="91994"/>
                  </a:cubicBezTo>
                  <a:close/>
                  <a:moveTo>
                    <a:pt x="4227760" y="2444906"/>
                  </a:moveTo>
                  <a:cubicBezTo>
                    <a:pt x="4226500" y="2453210"/>
                    <a:pt x="4235714" y="2455729"/>
                    <a:pt x="4239796" y="2447845"/>
                  </a:cubicBezTo>
                  <a:cubicBezTo>
                    <a:pt x="4246747" y="2434409"/>
                    <a:pt x="4236157" y="2433896"/>
                    <a:pt x="4241195" y="2415819"/>
                  </a:cubicBezTo>
                  <a:cubicBezTo>
                    <a:pt x="4264288" y="2333152"/>
                    <a:pt x="4259110" y="2354962"/>
                    <a:pt x="4269303" y="2319507"/>
                  </a:cubicBezTo>
                  <a:cubicBezTo>
                    <a:pt x="4269886" y="2317501"/>
                    <a:pt x="4272265" y="2313559"/>
                    <a:pt x="4267507" y="2312626"/>
                  </a:cubicBezTo>
                  <a:cubicBezTo>
                    <a:pt x="4264311" y="2312019"/>
                    <a:pt x="4263285" y="2314888"/>
                    <a:pt x="4262842" y="2317151"/>
                  </a:cubicBezTo>
                  <a:cubicBezTo>
                    <a:pt x="4259296" y="2334785"/>
                    <a:pt x="4241335" y="2388388"/>
                    <a:pt x="4237044" y="2396948"/>
                  </a:cubicBezTo>
                  <a:cubicBezTo>
                    <a:pt x="4229019" y="2412926"/>
                    <a:pt x="4236087" y="2430141"/>
                    <a:pt x="4227760" y="2444906"/>
                  </a:cubicBezTo>
                  <a:close/>
                  <a:moveTo>
                    <a:pt x="4445622" y="1017325"/>
                  </a:moveTo>
                  <a:cubicBezTo>
                    <a:pt x="4432256" y="1024743"/>
                    <a:pt x="4413596" y="1022550"/>
                    <a:pt x="4410004" y="1043007"/>
                  </a:cubicBezTo>
                  <a:cubicBezTo>
                    <a:pt x="4409467" y="1046086"/>
                    <a:pt x="4405945" y="1049048"/>
                    <a:pt x="4403169" y="1051241"/>
                  </a:cubicBezTo>
                  <a:cubicBezTo>
                    <a:pt x="4384928" y="1065656"/>
                    <a:pt x="4380030" y="1094463"/>
                    <a:pt x="4383832" y="1096493"/>
                  </a:cubicBezTo>
                  <a:cubicBezTo>
                    <a:pt x="4387751" y="1098592"/>
                    <a:pt x="4392533" y="1091151"/>
                    <a:pt x="4393582" y="1086183"/>
                  </a:cubicBezTo>
                  <a:cubicBezTo>
                    <a:pt x="4395542" y="1076783"/>
                    <a:pt x="4401583" y="1070018"/>
                    <a:pt x="4407694" y="1062764"/>
                  </a:cubicBezTo>
                  <a:cubicBezTo>
                    <a:pt x="4420174" y="1047999"/>
                    <a:pt x="4438531" y="1038202"/>
                    <a:pt x="4445622" y="1017325"/>
                  </a:cubicBezTo>
                  <a:close/>
                  <a:moveTo>
                    <a:pt x="4935555" y="1258000"/>
                  </a:moveTo>
                  <a:cubicBezTo>
                    <a:pt x="4945492" y="1253032"/>
                    <a:pt x="4949458" y="1255971"/>
                    <a:pt x="4948128" y="1250862"/>
                  </a:cubicBezTo>
                  <a:cubicBezTo>
                    <a:pt x="4946845" y="1245987"/>
                    <a:pt x="4934739" y="1250536"/>
                    <a:pt x="4933456" y="1252868"/>
                  </a:cubicBezTo>
                  <a:cubicBezTo>
                    <a:pt x="4926575" y="1265488"/>
                    <a:pt x="4914889" y="1250093"/>
                    <a:pt x="4913442" y="1259306"/>
                  </a:cubicBezTo>
                  <a:cubicBezTo>
                    <a:pt x="4912836" y="1263225"/>
                    <a:pt x="4917571" y="1262992"/>
                    <a:pt x="4920464" y="1264088"/>
                  </a:cubicBezTo>
                  <a:cubicBezTo>
                    <a:pt x="4930377" y="1267867"/>
                    <a:pt x="4934669" y="1275518"/>
                    <a:pt x="4933433" y="1285781"/>
                  </a:cubicBezTo>
                  <a:cubicBezTo>
                    <a:pt x="4932896" y="1290166"/>
                    <a:pt x="4928068" y="1296068"/>
                    <a:pt x="4936255" y="1296581"/>
                  </a:cubicBezTo>
                  <a:cubicBezTo>
                    <a:pt x="4941410" y="1296907"/>
                    <a:pt x="4951347" y="1300593"/>
                    <a:pt x="4950088" y="1288207"/>
                  </a:cubicBezTo>
                  <a:cubicBezTo>
                    <a:pt x="4949224" y="1279880"/>
                    <a:pt x="4964643" y="1279623"/>
                    <a:pt x="4959511" y="1268193"/>
                  </a:cubicBezTo>
                  <a:cubicBezTo>
                    <a:pt x="4956665" y="1261849"/>
                    <a:pt x="4951580" y="1259633"/>
                    <a:pt x="4944769" y="1260309"/>
                  </a:cubicBezTo>
                  <a:cubicBezTo>
                    <a:pt x="4942203" y="1260543"/>
                    <a:pt x="4939264" y="1261802"/>
                    <a:pt x="4935555" y="1258000"/>
                  </a:cubicBezTo>
                  <a:close/>
                  <a:moveTo>
                    <a:pt x="3502843" y="755144"/>
                  </a:moveTo>
                  <a:cubicBezTo>
                    <a:pt x="3517608" y="704341"/>
                    <a:pt x="3540234" y="701262"/>
                    <a:pt x="3546322" y="691652"/>
                  </a:cubicBezTo>
                  <a:cubicBezTo>
                    <a:pt x="3556096" y="676140"/>
                    <a:pt x="3573124" y="690042"/>
                    <a:pt x="3570534" y="670495"/>
                  </a:cubicBezTo>
                  <a:cubicBezTo>
                    <a:pt x="3568925" y="658459"/>
                    <a:pt x="3571934" y="652954"/>
                    <a:pt x="3568015" y="650762"/>
                  </a:cubicBezTo>
                  <a:cubicBezTo>
                    <a:pt x="3565543" y="649362"/>
                    <a:pt x="3564446" y="651415"/>
                    <a:pt x="3563233" y="652954"/>
                  </a:cubicBezTo>
                  <a:cubicBezTo>
                    <a:pt x="3556749" y="661188"/>
                    <a:pt x="3549938" y="669212"/>
                    <a:pt x="3543850" y="677749"/>
                  </a:cubicBezTo>
                  <a:cubicBezTo>
                    <a:pt x="3530531" y="696410"/>
                    <a:pt x="3517352" y="715187"/>
                    <a:pt x="3504662" y="734268"/>
                  </a:cubicBezTo>
                  <a:cubicBezTo>
                    <a:pt x="3500977" y="739749"/>
                    <a:pt x="3494726" y="745837"/>
                    <a:pt x="3502843" y="755144"/>
                  </a:cubicBezTo>
                  <a:close/>
                  <a:moveTo>
                    <a:pt x="142027" y="408477"/>
                  </a:moveTo>
                  <a:cubicBezTo>
                    <a:pt x="146808" y="406961"/>
                    <a:pt x="184969" y="377967"/>
                    <a:pt x="188935" y="374865"/>
                  </a:cubicBezTo>
                  <a:cubicBezTo>
                    <a:pt x="192317" y="372206"/>
                    <a:pt x="196236" y="366001"/>
                    <a:pt x="190358" y="362666"/>
                  </a:cubicBezTo>
                  <a:cubicBezTo>
                    <a:pt x="185016" y="359633"/>
                    <a:pt x="177015" y="353662"/>
                    <a:pt x="171837" y="359657"/>
                  </a:cubicBezTo>
                  <a:cubicBezTo>
                    <a:pt x="160267" y="372999"/>
                    <a:pt x="148465" y="386365"/>
                    <a:pt x="139368" y="401666"/>
                  </a:cubicBezTo>
                  <a:cubicBezTo>
                    <a:pt x="137501" y="404745"/>
                    <a:pt x="137012" y="407941"/>
                    <a:pt x="142027" y="408477"/>
                  </a:cubicBezTo>
                  <a:close/>
                  <a:moveTo>
                    <a:pt x="3280409" y="401083"/>
                  </a:moveTo>
                  <a:cubicBezTo>
                    <a:pt x="3283791" y="393619"/>
                    <a:pt x="3284281" y="385152"/>
                    <a:pt x="3289832" y="378877"/>
                  </a:cubicBezTo>
                  <a:cubicBezTo>
                    <a:pt x="3291885" y="376544"/>
                    <a:pt x="3291302" y="373186"/>
                    <a:pt x="3289296" y="371016"/>
                  </a:cubicBezTo>
                  <a:cubicBezTo>
                    <a:pt x="3284141" y="365465"/>
                    <a:pt x="3285354" y="377314"/>
                    <a:pt x="3275557" y="376614"/>
                  </a:cubicBezTo>
                  <a:cubicBezTo>
                    <a:pt x="3259416" y="375471"/>
                    <a:pt x="3249503" y="387904"/>
                    <a:pt x="3237559" y="395135"/>
                  </a:cubicBezTo>
                  <a:cubicBezTo>
                    <a:pt x="3231751" y="398657"/>
                    <a:pt x="3225034" y="404139"/>
                    <a:pt x="3222538" y="412023"/>
                  </a:cubicBezTo>
                  <a:cubicBezTo>
                    <a:pt x="3221838" y="414215"/>
                    <a:pt x="3219272" y="416175"/>
                    <a:pt x="3221068" y="418601"/>
                  </a:cubicBezTo>
                  <a:cubicBezTo>
                    <a:pt x="3223098" y="421330"/>
                    <a:pt x="3225337" y="418811"/>
                    <a:pt x="3227506" y="418204"/>
                  </a:cubicBezTo>
                  <a:cubicBezTo>
                    <a:pt x="3235694" y="415918"/>
                    <a:pt x="3241385" y="410577"/>
                    <a:pt x="3246680" y="404162"/>
                  </a:cubicBezTo>
                  <a:cubicBezTo>
                    <a:pt x="3257456" y="391006"/>
                    <a:pt x="3269166" y="389957"/>
                    <a:pt x="3280409" y="401083"/>
                  </a:cubicBezTo>
                  <a:close/>
                  <a:moveTo>
                    <a:pt x="3288969" y="1969831"/>
                  </a:moveTo>
                  <a:cubicBezTo>
                    <a:pt x="3323538" y="1954063"/>
                    <a:pt x="3341779" y="1925139"/>
                    <a:pt x="3361862" y="1894209"/>
                  </a:cubicBezTo>
                  <a:cubicBezTo>
                    <a:pt x="3347447" y="1897801"/>
                    <a:pt x="3300026" y="1948301"/>
                    <a:pt x="3288969" y="1969831"/>
                  </a:cubicBezTo>
                  <a:close/>
                  <a:moveTo>
                    <a:pt x="523495" y="1518618"/>
                  </a:moveTo>
                  <a:cubicBezTo>
                    <a:pt x="520417" y="1536299"/>
                    <a:pt x="527111" y="1539332"/>
                    <a:pt x="537841" y="1565736"/>
                  </a:cubicBezTo>
                  <a:cubicBezTo>
                    <a:pt x="544535" y="1582181"/>
                    <a:pt x="557155" y="1595243"/>
                    <a:pt x="568887" y="1608586"/>
                  </a:cubicBezTo>
                  <a:cubicBezTo>
                    <a:pt x="572176" y="1612318"/>
                    <a:pt x="575325" y="1610988"/>
                    <a:pt x="578404" y="1608539"/>
                  </a:cubicBezTo>
                  <a:cubicBezTo>
                    <a:pt x="582883" y="1604970"/>
                    <a:pt x="583046" y="1600655"/>
                    <a:pt x="580853" y="1595570"/>
                  </a:cubicBezTo>
                  <a:cubicBezTo>
                    <a:pt x="577308" y="1587336"/>
                    <a:pt x="576142" y="1596106"/>
                    <a:pt x="573879" y="1596503"/>
                  </a:cubicBezTo>
                  <a:cubicBezTo>
                    <a:pt x="571127" y="1596969"/>
                    <a:pt x="568281" y="1596340"/>
                    <a:pt x="567348" y="1594404"/>
                  </a:cubicBezTo>
                  <a:cubicBezTo>
                    <a:pt x="562123" y="1583464"/>
                    <a:pt x="551580" y="1574950"/>
                    <a:pt x="548361" y="1564127"/>
                  </a:cubicBezTo>
                  <a:cubicBezTo>
                    <a:pt x="543206" y="1546679"/>
                    <a:pt x="528394" y="1535646"/>
                    <a:pt x="523495" y="1518618"/>
                  </a:cubicBezTo>
                  <a:close/>
                  <a:moveTo>
                    <a:pt x="3559291" y="747540"/>
                  </a:moveTo>
                  <a:cubicBezTo>
                    <a:pt x="3541447" y="760812"/>
                    <a:pt x="3492580" y="815278"/>
                    <a:pt x="3495962" y="840820"/>
                  </a:cubicBezTo>
                  <a:cubicBezTo>
                    <a:pt x="3500511" y="839817"/>
                    <a:pt x="3504849" y="838090"/>
                    <a:pt x="3506855" y="833822"/>
                  </a:cubicBezTo>
                  <a:cubicBezTo>
                    <a:pt x="3512150" y="822532"/>
                    <a:pt x="3520361" y="812922"/>
                    <a:pt x="3524140" y="800629"/>
                  </a:cubicBezTo>
                  <a:cubicBezTo>
                    <a:pt x="3526682" y="792395"/>
                    <a:pt x="3530064" y="785164"/>
                    <a:pt x="3539114" y="779053"/>
                  </a:cubicBezTo>
                  <a:cubicBezTo>
                    <a:pt x="3548165" y="772918"/>
                    <a:pt x="3561530" y="764684"/>
                    <a:pt x="3559291" y="747540"/>
                  </a:cubicBezTo>
                  <a:close/>
                  <a:moveTo>
                    <a:pt x="3867680" y="230316"/>
                  </a:moveTo>
                  <a:cubicBezTo>
                    <a:pt x="3852122" y="240672"/>
                    <a:pt x="3859237" y="211375"/>
                    <a:pt x="3801762" y="271485"/>
                  </a:cubicBezTo>
                  <a:cubicBezTo>
                    <a:pt x="3795278" y="278273"/>
                    <a:pt x="3801995" y="283405"/>
                    <a:pt x="3807057" y="277667"/>
                  </a:cubicBezTo>
                  <a:cubicBezTo>
                    <a:pt x="3814358" y="269409"/>
                    <a:pt x="3825251" y="266237"/>
                    <a:pt x="3832925" y="258190"/>
                  </a:cubicBezTo>
                  <a:cubicBezTo>
                    <a:pt x="3841229" y="249489"/>
                    <a:pt x="3850700" y="250539"/>
                    <a:pt x="3854921" y="260312"/>
                  </a:cubicBezTo>
                  <a:cubicBezTo>
                    <a:pt x="3857021" y="249046"/>
                    <a:pt x="3865815" y="242445"/>
                    <a:pt x="3867680" y="230316"/>
                  </a:cubicBezTo>
                  <a:close/>
                  <a:moveTo>
                    <a:pt x="5258080" y="1602754"/>
                  </a:moveTo>
                  <a:cubicBezTo>
                    <a:pt x="5252552" y="1601984"/>
                    <a:pt x="5248657" y="1605180"/>
                    <a:pt x="5248283" y="1610988"/>
                  </a:cubicBezTo>
                  <a:cubicBezTo>
                    <a:pt x="5247887" y="1617076"/>
                    <a:pt x="5244761" y="1620808"/>
                    <a:pt x="5240702" y="1625287"/>
                  </a:cubicBezTo>
                  <a:cubicBezTo>
                    <a:pt x="5224141" y="1643527"/>
                    <a:pt x="5232935" y="1656567"/>
                    <a:pt x="5246884" y="1654117"/>
                  </a:cubicBezTo>
                  <a:cubicBezTo>
                    <a:pt x="5257917" y="1652181"/>
                    <a:pt x="5260529" y="1644671"/>
                    <a:pt x="5260716" y="1634664"/>
                  </a:cubicBezTo>
                  <a:cubicBezTo>
                    <a:pt x="5260996" y="1617799"/>
                    <a:pt x="5268740" y="1604224"/>
                    <a:pt x="5258080" y="1602754"/>
                  </a:cubicBezTo>
                  <a:close/>
                  <a:moveTo>
                    <a:pt x="3211318" y="245267"/>
                  </a:moveTo>
                  <a:cubicBezTo>
                    <a:pt x="3213651" y="244777"/>
                    <a:pt x="3226783" y="238036"/>
                    <a:pt x="3224637" y="231575"/>
                  </a:cubicBezTo>
                  <a:cubicBezTo>
                    <a:pt x="3220858" y="220122"/>
                    <a:pt x="3180901" y="245664"/>
                    <a:pt x="3152934" y="241652"/>
                  </a:cubicBezTo>
                  <a:cubicBezTo>
                    <a:pt x="3146169" y="240672"/>
                    <a:pt x="3146729" y="248929"/>
                    <a:pt x="3145446" y="253711"/>
                  </a:cubicBezTo>
                  <a:cubicBezTo>
                    <a:pt x="3143930" y="259333"/>
                    <a:pt x="3144443" y="258960"/>
                    <a:pt x="3211318" y="245267"/>
                  </a:cubicBezTo>
                  <a:close/>
                  <a:moveTo>
                    <a:pt x="4137233" y="378597"/>
                  </a:moveTo>
                  <a:cubicBezTo>
                    <a:pt x="4158692" y="368964"/>
                    <a:pt x="4177446" y="354432"/>
                    <a:pt x="4201752" y="365418"/>
                  </a:cubicBezTo>
                  <a:cubicBezTo>
                    <a:pt x="4203874" y="366374"/>
                    <a:pt x="4212738" y="362689"/>
                    <a:pt x="4211712" y="357744"/>
                  </a:cubicBezTo>
                  <a:cubicBezTo>
                    <a:pt x="4210825" y="353522"/>
                    <a:pt x="4210849" y="344402"/>
                    <a:pt x="4201238" y="346571"/>
                  </a:cubicBezTo>
                  <a:cubicBezTo>
                    <a:pt x="4189972" y="349113"/>
                    <a:pt x="4178356" y="350000"/>
                    <a:pt x="4168512" y="357534"/>
                  </a:cubicBezTo>
                  <a:cubicBezTo>
                    <a:pt x="4156103" y="367051"/>
                    <a:pt x="4140102" y="350210"/>
                    <a:pt x="4155124" y="342022"/>
                  </a:cubicBezTo>
                  <a:cubicBezTo>
                    <a:pt x="4157433" y="340763"/>
                    <a:pt x="4157596" y="338057"/>
                    <a:pt x="4154494" y="334162"/>
                  </a:cubicBezTo>
                  <a:cubicBezTo>
                    <a:pt x="4147146" y="348390"/>
                    <a:pt x="4139309" y="361359"/>
                    <a:pt x="4137233" y="378597"/>
                  </a:cubicBezTo>
                  <a:close/>
                  <a:moveTo>
                    <a:pt x="4593017" y="600121"/>
                  </a:moveTo>
                  <a:cubicBezTo>
                    <a:pt x="4596679" y="605486"/>
                    <a:pt x="4601391" y="608146"/>
                    <a:pt x="4607456" y="610105"/>
                  </a:cubicBezTo>
                  <a:cubicBezTo>
                    <a:pt x="4622291" y="614887"/>
                    <a:pt x="4633021" y="606606"/>
                    <a:pt x="4644544" y="600145"/>
                  </a:cubicBezTo>
                  <a:cubicBezTo>
                    <a:pt x="4648463" y="597952"/>
                    <a:pt x="4653618" y="596016"/>
                    <a:pt x="4652195" y="590768"/>
                  </a:cubicBezTo>
                  <a:cubicBezTo>
                    <a:pt x="4650772" y="585520"/>
                    <a:pt x="4645360" y="584307"/>
                    <a:pt x="4640275" y="584563"/>
                  </a:cubicBezTo>
                  <a:cubicBezTo>
                    <a:pt x="4623224" y="585426"/>
                    <a:pt x="4607386" y="590091"/>
                    <a:pt x="4593017" y="600121"/>
                  </a:cubicBezTo>
                  <a:close/>
                  <a:moveTo>
                    <a:pt x="2586772" y="219679"/>
                  </a:moveTo>
                  <a:cubicBezTo>
                    <a:pt x="2596662" y="225767"/>
                    <a:pt x="2612570" y="204564"/>
                    <a:pt x="2630274" y="210442"/>
                  </a:cubicBezTo>
                  <a:cubicBezTo>
                    <a:pt x="2641121" y="214057"/>
                    <a:pt x="2651734" y="209812"/>
                    <a:pt x="2662021" y="214057"/>
                  </a:cubicBezTo>
                  <a:cubicBezTo>
                    <a:pt x="2666639" y="215970"/>
                    <a:pt x="2671818" y="212168"/>
                    <a:pt x="2673894" y="207643"/>
                  </a:cubicBezTo>
                  <a:cubicBezTo>
                    <a:pt x="2676413" y="202138"/>
                    <a:pt x="2670395" y="201672"/>
                    <a:pt x="2667432" y="199456"/>
                  </a:cubicBezTo>
                  <a:cubicBezTo>
                    <a:pt x="2659432" y="193484"/>
                    <a:pt x="2651454" y="192644"/>
                    <a:pt x="2642940" y="198569"/>
                  </a:cubicBezTo>
                  <a:cubicBezTo>
                    <a:pt x="2639301" y="201088"/>
                    <a:pt x="2635266" y="201928"/>
                    <a:pt x="2630415" y="201275"/>
                  </a:cubicBezTo>
                  <a:cubicBezTo>
                    <a:pt x="2612524" y="198826"/>
                    <a:pt x="2598458" y="206103"/>
                    <a:pt x="2586772" y="219679"/>
                  </a:cubicBezTo>
                  <a:close/>
                  <a:moveTo>
                    <a:pt x="4285654" y="1244541"/>
                  </a:moveTo>
                  <a:cubicBezTo>
                    <a:pt x="4301306" y="1234604"/>
                    <a:pt x="4300093" y="1229939"/>
                    <a:pt x="4318240" y="1201808"/>
                  </a:cubicBezTo>
                  <a:cubicBezTo>
                    <a:pt x="4335431" y="1175170"/>
                    <a:pt x="4341333" y="1150795"/>
                    <a:pt x="4333938" y="1149955"/>
                  </a:cubicBezTo>
                  <a:cubicBezTo>
                    <a:pt x="4330673" y="1149582"/>
                    <a:pt x="4327547" y="1151728"/>
                    <a:pt x="4326708" y="1155297"/>
                  </a:cubicBezTo>
                  <a:cubicBezTo>
                    <a:pt x="4321203" y="1178856"/>
                    <a:pt x="4306414" y="1197843"/>
                    <a:pt x="4296104" y="1219023"/>
                  </a:cubicBezTo>
                  <a:cubicBezTo>
                    <a:pt x="4292559" y="1226230"/>
                    <a:pt x="4287497" y="1233391"/>
                    <a:pt x="4285654" y="1244541"/>
                  </a:cubicBezTo>
                  <a:close/>
                  <a:moveTo>
                    <a:pt x="3032316" y="206920"/>
                  </a:moveTo>
                  <a:cubicBezTo>
                    <a:pt x="3039431" y="203468"/>
                    <a:pt x="3047059" y="208343"/>
                    <a:pt x="3053986" y="205310"/>
                  </a:cubicBezTo>
                  <a:cubicBezTo>
                    <a:pt x="3069754" y="198429"/>
                    <a:pt x="3086339" y="200855"/>
                    <a:pt x="3102714" y="201485"/>
                  </a:cubicBezTo>
                  <a:cubicBezTo>
                    <a:pt x="3117992" y="202091"/>
                    <a:pt x="3104766" y="216367"/>
                    <a:pt x="3115683" y="218186"/>
                  </a:cubicBezTo>
                  <a:cubicBezTo>
                    <a:pt x="3119275" y="218793"/>
                    <a:pt x="3119462" y="215154"/>
                    <a:pt x="3124523" y="204821"/>
                  </a:cubicBezTo>
                  <a:cubicBezTo>
                    <a:pt x="3138099" y="177110"/>
                    <a:pt x="3092194" y="196493"/>
                    <a:pt x="3073743" y="194067"/>
                  </a:cubicBezTo>
                  <a:cubicBezTo>
                    <a:pt x="3057905" y="192015"/>
                    <a:pt x="3045496" y="200552"/>
                    <a:pt x="3032316" y="206920"/>
                  </a:cubicBezTo>
                  <a:close/>
                  <a:moveTo>
                    <a:pt x="4046799" y="2688310"/>
                  </a:moveTo>
                  <a:cubicBezTo>
                    <a:pt x="4046379" y="2687610"/>
                    <a:pt x="4045842" y="2685791"/>
                    <a:pt x="4045189" y="2685721"/>
                  </a:cubicBezTo>
                  <a:cubicBezTo>
                    <a:pt x="4038378" y="2685208"/>
                    <a:pt x="4035136" y="2679540"/>
                    <a:pt x="4030377" y="2676041"/>
                  </a:cubicBezTo>
                  <a:cubicBezTo>
                    <a:pt x="4024686" y="2671842"/>
                    <a:pt x="4023146" y="2675947"/>
                    <a:pt x="4023263" y="2680612"/>
                  </a:cubicBezTo>
                  <a:cubicBezTo>
                    <a:pt x="4023403" y="2686211"/>
                    <a:pt x="4021047" y="2690736"/>
                    <a:pt x="4018808" y="2695518"/>
                  </a:cubicBezTo>
                  <a:cubicBezTo>
                    <a:pt x="4002946" y="2729200"/>
                    <a:pt x="4000987" y="2732349"/>
                    <a:pt x="4007122" y="2735894"/>
                  </a:cubicBezTo>
                  <a:cubicBezTo>
                    <a:pt x="4012976" y="2739300"/>
                    <a:pt x="4020884" y="2733748"/>
                    <a:pt x="4025013" y="2717793"/>
                  </a:cubicBezTo>
                  <a:cubicBezTo>
                    <a:pt x="4027765" y="2707157"/>
                    <a:pt x="4029958" y="2696077"/>
                    <a:pt x="4043277" y="2693138"/>
                  </a:cubicBezTo>
                  <a:cubicBezTo>
                    <a:pt x="4045329" y="2692672"/>
                    <a:pt x="4046566" y="2690946"/>
                    <a:pt x="4046799" y="2688310"/>
                  </a:cubicBezTo>
                  <a:close/>
                  <a:moveTo>
                    <a:pt x="3958091" y="393152"/>
                  </a:moveTo>
                  <a:cubicBezTo>
                    <a:pt x="3966722" y="383729"/>
                    <a:pt x="3970664" y="375052"/>
                    <a:pt x="3977918" y="369267"/>
                  </a:cubicBezTo>
                  <a:cubicBezTo>
                    <a:pt x="3980134" y="367494"/>
                    <a:pt x="3979854" y="364742"/>
                    <a:pt x="3978221" y="362689"/>
                  </a:cubicBezTo>
                  <a:cubicBezTo>
                    <a:pt x="3961777" y="342139"/>
                    <a:pt x="4004486" y="341556"/>
                    <a:pt x="3989721" y="323992"/>
                  </a:cubicBezTo>
                  <a:cubicBezTo>
                    <a:pt x="3986875" y="320609"/>
                    <a:pt x="3989324" y="317087"/>
                    <a:pt x="3992450" y="314638"/>
                  </a:cubicBezTo>
                  <a:cubicBezTo>
                    <a:pt x="3994363" y="313122"/>
                    <a:pt x="3997885" y="312492"/>
                    <a:pt x="3995319" y="308853"/>
                  </a:cubicBezTo>
                  <a:cubicBezTo>
                    <a:pt x="3984869" y="311279"/>
                    <a:pt x="3975212" y="315011"/>
                    <a:pt x="3974372" y="326954"/>
                  </a:cubicBezTo>
                  <a:cubicBezTo>
                    <a:pt x="3973486" y="339060"/>
                    <a:pt x="3968448" y="349277"/>
                    <a:pt x="3963713" y="360030"/>
                  </a:cubicBezTo>
                  <a:cubicBezTo>
                    <a:pt x="3959724" y="369034"/>
                    <a:pt x="3957834" y="379064"/>
                    <a:pt x="3958091" y="393152"/>
                  </a:cubicBezTo>
                  <a:close/>
                  <a:moveTo>
                    <a:pt x="4388311" y="1127796"/>
                  </a:moveTo>
                  <a:cubicBezTo>
                    <a:pt x="4416465" y="1115107"/>
                    <a:pt x="4391693" y="1112144"/>
                    <a:pt x="4438834" y="1067126"/>
                  </a:cubicBezTo>
                  <a:cubicBezTo>
                    <a:pt x="4440654" y="1065400"/>
                    <a:pt x="4443873" y="1063324"/>
                    <a:pt x="4441213" y="1060058"/>
                  </a:cubicBezTo>
                  <a:cubicBezTo>
                    <a:pt x="4438508" y="1056746"/>
                    <a:pt x="4435335" y="1056513"/>
                    <a:pt x="4431650" y="1059078"/>
                  </a:cubicBezTo>
                  <a:cubicBezTo>
                    <a:pt x="4410937" y="1073400"/>
                    <a:pt x="4418354" y="1081938"/>
                    <a:pt x="4403776" y="1090288"/>
                  </a:cubicBezTo>
                  <a:cubicBezTo>
                    <a:pt x="4388264" y="1099152"/>
                    <a:pt x="4393652" y="1115363"/>
                    <a:pt x="4388311" y="1127796"/>
                  </a:cubicBezTo>
                  <a:close/>
                  <a:moveTo>
                    <a:pt x="3560201" y="863795"/>
                  </a:moveTo>
                  <a:cubicBezTo>
                    <a:pt x="3560271" y="865871"/>
                    <a:pt x="3558871" y="868857"/>
                    <a:pt x="3562090" y="869767"/>
                  </a:cubicBezTo>
                  <a:cubicBezTo>
                    <a:pt x="3565099" y="870606"/>
                    <a:pt x="3566032" y="867551"/>
                    <a:pt x="3567222" y="865638"/>
                  </a:cubicBezTo>
                  <a:cubicBezTo>
                    <a:pt x="3577672" y="849100"/>
                    <a:pt x="3585346" y="830486"/>
                    <a:pt x="3602467" y="818917"/>
                  </a:cubicBezTo>
                  <a:cubicBezTo>
                    <a:pt x="3605173" y="817074"/>
                    <a:pt x="3604823" y="813878"/>
                    <a:pt x="3603540" y="811196"/>
                  </a:cubicBezTo>
                  <a:cubicBezTo>
                    <a:pt x="3601441" y="806811"/>
                    <a:pt x="3575339" y="809190"/>
                    <a:pt x="3565799" y="836621"/>
                  </a:cubicBezTo>
                  <a:cubicBezTo>
                    <a:pt x="3562673" y="845531"/>
                    <a:pt x="3563000" y="854815"/>
                    <a:pt x="3560201" y="863795"/>
                  </a:cubicBezTo>
                  <a:close/>
                  <a:moveTo>
                    <a:pt x="2718562" y="304934"/>
                  </a:moveTo>
                  <a:cubicBezTo>
                    <a:pt x="2734680" y="296351"/>
                    <a:pt x="2748979" y="287090"/>
                    <a:pt x="2766473" y="285061"/>
                  </a:cubicBezTo>
                  <a:cubicBezTo>
                    <a:pt x="2773844" y="284198"/>
                    <a:pt x="2782008" y="276850"/>
                    <a:pt x="2779769" y="270972"/>
                  </a:cubicBezTo>
                  <a:cubicBezTo>
                    <a:pt x="2777157" y="264138"/>
                    <a:pt x="2767266" y="266144"/>
                    <a:pt x="2760199" y="268850"/>
                  </a:cubicBezTo>
                  <a:cubicBezTo>
                    <a:pt x="2751801" y="272069"/>
                    <a:pt x="2744314" y="281539"/>
                    <a:pt x="2734097" y="272652"/>
                  </a:cubicBezTo>
                  <a:cubicBezTo>
                    <a:pt x="2733911" y="272488"/>
                    <a:pt x="2731835" y="273655"/>
                    <a:pt x="2731578" y="274471"/>
                  </a:cubicBezTo>
                  <a:cubicBezTo>
                    <a:pt x="2728453" y="284594"/>
                    <a:pt x="2719215" y="292199"/>
                    <a:pt x="2718562" y="304934"/>
                  </a:cubicBezTo>
                  <a:close/>
                  <a:moveTo>
                    <a:pt x="1255527" y="712831"/>
                  </a:moveTo>
                  <a:cubicBezTo>
                    <a:pt x="1256600" y="716517"/>
                    <a:pt x="1254337" y="722698"/>
                    <a:pt x="1259842" y="723841"/>
                  </a:cubicBezTo>
                  <a:cubicBezTo>
                    <a:pt x="1265417" y="724984"/>
                    <a:pt x="1264577" y="719059"/>
                    <a:pt x="1272904" y="703524"/>
                  </a:cubicBezTo>
                  <a:cubicBezTo>
                    <a:pt x="1285197" y="680595"/>
                    <a:pt x="1302038" y="708959"/>
                    <a:pt x="1295367" y="687710"/>
                  </a:cubicBezTo>
                  <a:cubicBezTo>
                    <a:pt x="1293244" y="680922"/>
                    <a:pt x="1296976" y="670518"/>
                    <a:pt x="1289535" y="667883"/>
                  </a:cubicBezTo>
                  <a:cubicBezTo>
                    <a:pt x="1283237" y="665667"/>
                    <a:pt x="1279855" y="675650"/>
                    <a:pt x="1274700" y="679662"/>
                  </a:cubicBezTo>
                  <a:cubicBezTo>
                    <a:pt x="1264250" y="687756"/>
                    <a:pt x="1253731" y="696853"/>
                    <a:pt x="1255527" y="712831"/>
                  </a:cubicBezTo>
                  <a:close/>
                  <a:moveTo>
                    <a:pt x="3214934" y="2531911"/>
                  </a:moveTo>
                  <a:cubicBezTo>
                    <a:pt x="3183841" y="2534477"/>
                    <a:pt x="3184027" y="2567622"/>
                    <a:pt x="3171175" y="2570515"/>
                  </a:cubicBezTo>
                  <a:cubicBezTo>
                    <a:pt x="3161868" y="2572614"/>
                    <a:pt x="3152654" y="2592325"/>
                    <a:pt x="3162777" y="2595170"/>
                  </a:cubicBezTo>
                  <a:cubicBezTo>
                    <a:pt x="3167886" y="2596616"/>
                    <a:pt x="3175466" y="2598202"/>
                    <a:pt x="3178079" y="2590179"/>
                  </a:cubicBezTo>
                  <a:cubicBezTo>
                    <a:pt x="3185263" y="2568159"/>
                    <a:pt x="3199259" y="2550408"/>
                    <a:pt x="3214934" y="2531911"/>
                  </a:cubicBezTo>
                  <a:close/>
                  <a:moveTo>
                    <a:pt x="3147312" y="2699459"/>
                  </a:moveTo>
                  <a:cubicBezTo>
                    <a:pt x="3154893" y="2690969"/>
                    <a:pt x="3158159" y="2681849"/>
                    <a:pt x="3160445" y="2673521"/>
                  </a:cubicBezTo>
                  <a:cubicBezTo>
                    <a:pt x="3163710" y="2661625"/>
                    <a:pt x="3178196" y="2649869"/>
                    <a:pt x="3163640" y="2635990"/>
                  </a:cubicBezTo>
                  <a:cubicBezTo>
                    <a:pt x="3161914" y="2634334"/>
                    <a:pt x="3163034" y="2629856"/>
                    <a:pt x="3164550" y="2626753"/>
                  </a:cubicBezTo>
                  <a:cubicBezTo>
                    <a:pt x="3165973" y="2623838"/>
                    <a:pt x="3168702" y="2620945"/>
                    <a:pt x="3166090" y="2616840"/>
                  </a:cubicBezTo>
                  <a:cubicBezTo>
                    <a:pt x="3152584" y="2645391"/>
                    <a:pt x="3139872" y="2658056"/>
                    <a:pt x="3147312" y="2699459"/>
                  </a:cubicBezTo>
                  <a:close/>
                  <a:moveTo>
                    <a:pt x="2861269" y="296701"/>
                  </a:moveTo>
                  <a:cubicBezTo>
                    <a:pt x="2819959" y="309530"/>
                    <a:pt x="2815597" y="307570"/>
                    <a:pt x="2804961" y="324785"/>
                  </a:cubicBezTo>
                  <a:cubicBezTo>
                    <a:pt x="2803911" y="326487"/>
                    <a:pt x="2802115" y="327864"/>
                    <a:pt x="2803445" y="330080"/>
                  </a:cubicBezTo>
                  <a:cubicBezTo>
                    <a:pt x="2804681" y="332109"/>
                    <a:pt x="2806617" y="331946"/>
                    <a:pt x="2808763" y="331736"/>
                  </a:cubicBezTo>
                  <a:cubicBezTo>
                    <a:pt x="2819073" y="330663"/>
                    <a:pt x="2832998" y="306381"/>
                    <a:pt x="2865701" y="316061"/>
                  </a:cubicBezTo>
                  <a:cubicBezTo>
                    <a:pt x="2868967" y="317017"/>
                    <a:pt x="2870040" y="316038"/>
                    <a:pt x="2871346" y="313892"/>
                  </a:cubicBezTo>
                  <a:cubicBezTo>
                    <a:pt x="2876314" y="305658"/>
                    <a:pt x="2871882" y="297097"/>
                    <a:pt x="2861269" y="296701"/>
                  </a:cubicBezTo>
                  <a:close/>
                  <a:moveTo>
                    <a:pt x="3803815" y="619878"/>
                  </a:moveTo>
                  <a:cubicBezTo>
                    <a:pt x="3803092" y="615656"/>
                    <a:pt x="3806077" y="609778"/>
                    <a:pt x="3801739" y="607516"/>
                  </a:cubicBezTo>
                  <a:cubicBezTo>
                    <a:pt x="3796234" y="604670"/>
                    <a:pt x="3783731" y="614910"/>
                    <a:pt x="3780699" y="622421"/>
                  </a:cubicBezTo>
                  <a:cubicBezTo>
                    <a:pt x="3765980" y="658879"/>
                    <a:pt x="3761922" y="658949"/>
                    <a:pt x="3765491" y="662028"/>
                  </a:cubicBezTo>
                  <a:cubicBezTo>
                    <a:pt x="3770972" y="666763"/>
                    <a:pt x="3780372" y="654190"/>
                    <a:pt x="3783731" y="648219"/>
                  </a:cubicBezTo>
                  <a:cubicBezTo>
                    <a:pt x="3786787" y="642761"/>
                    <a:pt x="3790472" y="637093"/>
                    <a:pt x="3795814" y="635063"/>
                  </a:cubicBezTo>
                  <a:cubicBezTo>
                    <a:pt x="3804025" y="632008"/>
                    <a:pt x="3804165" y="626503"/>
                    <a:pt x="3803815" y="619878"/>
                  </a:cubicBezTo>
                  <a:close/>
                  <a:moveTo>
                    <a:pt x="5099349" y="368964"/>
                  </a:moveTo>
                  <a:cubicBezTo>
                    <a:pt x="5130699" y="406961"/>
                    <a:pt x="5137813" y="419114"/>
                    <a:pt x="5144437" y="411276"/>
                  </a:cubicBezTo>
                  <a:cubicBezTo>
                    <a:pt x="5158292" y="394948"/>
                    <a:pt x="5160159" y="425039"/>
                    <a:pt x="5182295" y="416082"/>
                  </a:cubicBezTo>
                  <a:cubicBezTo>
                    <a:pt x="5191439" y="412373"/>
                    <a:pt x="5187193" y="410623"/>
                    <a:pt x="5159016" y="395975"/>
                  </a:cubicBezTo>
                  <a:cubicBezTo>
                    <a:pt x="5137533" y="384802"/>
                    <a:pt x="5146793" y="407124"/>
                    <a:pt x="5133101" y="396768"/>
                  </a:cubicBezTo>
                  <a:cubicBezTo>
                    <a:pt x="5121578" y="388091"/>
                    <a:pt x="5109495" y="379997"/>
                    <a:pt x="5099349" y="368964"/>
                  </a:cubicBezTo>
                  <a:close/>
                  <a:moveTo>
                    <a:pt x="4216074" y="1318787"/>
                  </a:moveTo>
                  <a:cubicBezTo>
                    <a:pt x="4200329" y="1334555"/>
                    <a:pt x="4203081" y="1361706"/>
                    <a:pt x="4181248" y="1374932"/>
                  </a:cubicBezTo>
                  <a:cubicBezTo>
                    <a:pt x="4167579" y="1383213"/>
                    <a:pt x="4166413" y="1405419"/>
                    <a:pt x="4174670" y="1408008"/>
                  </a:cubicBezTo>
                  <a:cubicBezTo>
                    <a:pt x="4181225" y="1410084"/>
                    <a:pt x="4180222" y="1399960"/>
                    <a:pt x="4187360" y="1389464"/>
                  </a:cubicBezTo>
                  <a:cubicBezTo>
                    <a:pt x="4199839" y="1371083"/>
                    <a:pt x="4206697" y="1350067"/>
                    <a:pt x="4215771" y="1330077"/>
                  </a:cubicBezTo>
                  <a:cubicBezTo>
                    <a:pt x="4217193" y="1326951"/>
                    <a:pt x="4218919" y="1323405"/>
                    <a:pt x="4216074" y="1318787"/>
                  </a:cubicBezTo>
                  <a:close/>
                  <a:moveTo>
                    <a:pt x="4211945" y="1974286"/>
                  </a:moveTo>
                  <a:cubicBezTo>
                    <a:pt x="4211712" y="1953736"/>
                    <a:pt x="4216447" y="1936335"/>
                    <a:pt x="4216400" y="1918794"/>
                  </a:cubicBezTo>
                  <a:cubicBezTo>
                    <a:pt x="4216330" y="1900250"/>
                    <a:pt x="4218453" y="1882663"/>
                    <a:pt x="4226010" y="1865775"/>
                  </a:cubicBezTo>
                  <a:cubicBezTo>
                    <a:pt x="4229836" y="1857238"/>
                    <a:pt x="4229136" y="1839953"/>
                    <a:pt x="4219853" y="1841586"/>
                  </a:cubicBezTo>
                  <a:cubicBezTo>
                    <a:pt x="4204271" y="1844292"/>
                    <a:pt x="4224984" y="1859547"/>
                    <a:pt x="4210849" y="1900437"/>
                  </a:cubicBezTo>
                  <a:cubicBezTo>
                    <a:pt x="4204947" y="1917465"/>
                    <a:pt x="4211408" y="1935985"/>
                    <a:pt x="4206044" y="1953153"/>
                  </a:cubicBezTo>
                  <a:cubicBezTo>
                    <a:pt x="4203711" y="1960547"/>
                    <a:pt x="4204854" y="1966449"/>
                    <a:pt x="4211945" y="1974286"/>
                  </a:cubicBezTo>
                  <a:close/>
                  <a:moveTo>
                    <a:pt x="3003463" y="600401"/>
                  </a:moveTo>
                  <a:cubicBezTo>
                    <a:pt x="3018624" y="586709"/>
                    <a:pt x="3032340" y="577799"/>
                    <a:pt x="3048901" y="574650"/>
                  </a:cubicBezTo>
                  <a:cubicBezTo>
                    <a:pt x="3057788" y="572970"/>
                    <a:pt x="3062500" y="563337"/>
                    <a:pt x="3057345" y="555639"/>
                  </a:cubicBezTo>
                  <a:cubicBezTo>
                    <a:pt x="3055339" y="552630"/>
                    <a:pt x="3054010" y="553983"/>
                    <a:pt x="3051700" y="555523"/>
                  </a:cubicBezTo>
                  <a:cubicBezTo>
                    <a:pt x="3039244" y="563897"/>
                    <a:pt x="3024339" y="566649"/>
                    <a:pt x="3011370" y="575536"/>
                  </a:cubicBezTo>
                  <a:cubicBezTo>
                    <a:pt x="2999637" y="583584"/>
                    <a:pt x="3004629" y="589648"/>
                    <a:pt x="3003463" y="600401"/>
                  </a:cubicBezTo>
                  <a:close/>
                  <a:moveTo>
                    <a:pt x="261524" y="3041741"/>
                  </a:moveTo>
                  <a:cubicBezTo>
                    <a:pt x="257699" y="3034604"/>
                    <a:pt x="246339" y="3021704"/>
                    <a:pt x="241837" y="3017109"/>
                  </a:cubicBezTo>
                  <a:cubicBezTo>
                    <a:pt x="236846" y="3012047"/>
                    <a:pt x="232857" y="3005889"/>
                    <a:pt x="223947" y="3015220"/>
                  </a:cubicBezTo>
                  <a:cubicBezTo>
                    <a:pt x="215713" y="3023827"/>
                    <a:pt x="214476" y="3026253"/>
                    <a:pt x="222687" y="3035117"/>
                  </a:cubicBezTo>
                  <a:cubicBezTo>
                    <a:pt x="232787" y="3046056"/>
                    <a:pt x="246759" y="3041485"/>
                    <a:pt x="258142" y="3046476"/>
                  </a:cubicBezTo>
                  <a:cubicBezTo>
                    <a:pt x="259868" y="3047246"/>
                    <a:pt x="261548" y="3044913"/>
                    <a:pt x="261524" y="3041741"/>
                  </a:cubicBezTo>
                  <a:close/>
                  <a:moveTo>
                    <a:pt x="4305668" y="1256904"/>
                  </a:moveTo>
                  <a:cubicBezTo>
                    <a:pt x="4330930" y="1243188"/>
                    <a:pt x="4338090" y="1216200"/>
                    <a:pt x="4352366" y="1194414"/>
                  </a:cubicBezTo>
                  <a:cubicBezTo>
                    <a:pt x="4353112" y="1193295"/>
                    <a:pt x="4352832" y="1191172"/>
                    <a:pt x="4352436" y="1189702"/>
                  </a:cubicBezTo>
                  <a:cubicBezTo>
                    <a:pt x="4351270" y="1185504"/>
                    <a:pt x="4350850" y="1179766"/>
                    <a:pt x="4345765" y="1179136"/>
                  </a:cubicBezTo>
                  <a:cubicBezTo>
                    <a:pt x="4339374" y="1178343"/>
                    <a:pt x="4342102" y="1184851"/>
                    <a:pt x="4340563" y="1188023"/>
                  </a:cubicBezTo>
                  <a:cubicBezTo>
                    <a:pt x="4337741" y="1193854"/>
                    <a:pt x="4335781" y="1200222"/>
                    <a:pt x="4332189" y="1205517"/>
                  </a:cubicBezTo>
                  <a:cubicBezTo>
                    <a:pt x="4321366" y="1221542"/>
                    <a:pt x="4317121" y="1240926"/>
                    <a:pt x="4305668" y="1256904"/>
                  </a:cubicBezTo>
                  <a:close/>
                  <a:moveTo>
                    <a:pt x="3678346" y="1857075"/>
                  </a:moveTo>
                  <a:cubicBezTo>
                    <a:pt x="3670648" y="1858754"/>
                    <a:pt x="3665097" y="1863372"/>
                    <a:pt x="3660012" y="1868318"/>
                  </a:cubicBezTo>
                  <a:cubicBezTo>
                    <a:pt x="3649585" y="1878417"/>
                    <a:pt x="3636360" y="1885159"/>
                    <a:pt x="3626912" y="1896402"/>
                  </a:cubicBezTo>
                  <a:cubicBezTo>
                    <a:pt x="3622317" y="1901837"/>
                    <a:pt x="3623367" y="1907575"/>
                    <a:pt x="3627332" y="1911727"/>
                  </a:cubicBezTo>
                  <a:cubicBezTo>
                    <a:pt x="3632137" y="1916718"/>
                    <a:pt x="3635403" y="1911330"/>
                    <a:pt x="3639158" y="1908251"/>
                  </a:cubicBezTo>
                  <a:cubicBezTo>
                    <a:pt x="3656210" y="1894279"/>
                    <a:pt x="3665003" y="1874056"/>
                    <a:pt x="3678346" y="1857075"/>
                  </a:cubicBezTo>
                  <a:close/>
                  <a:moveTo>
                    <a:pt x="813038" y="2383629"/>
                  </a:moveTo>
                  <a:cubicBezTo>
                    <a:pt x="813528" y="2380527"/>
                    <a:pt x="814997" y="2377215"/>
                    <a:pt x="814391" y="2374346"/>
                  </a:cubicBezTo>
                  <a:cubicBezTo>
                    <a:pt x="808909" y="2348757"/>
                    <a:pt x="813621" y="2321023"/>
                    <a:pt x="797293" y="2297534"/>
                  </a:cubicBezTo>
                  <a:cubicBezTo>
                    <a:pt x="793048" y="2291446"/>
                    <a:pt x="782877" y="2281369"/>
                    <a:pt x="781851" y="2288321"/>
                  </a:cubicBezTo>
                  <a:cubicBezTo>
                    <a:pt x="780265" y="2299144"/>
                    <a:pt x="803357" y="2306911"/>
                    <a:pt x="789759" y="2313606"/>
                  </a:cubicBezTo>
                  <a:cubicBezTo>
                    <a:pt x="781828" y="2317524"/>
                    <a:pt x="784744" y="2320603"/>
                    <a:pt x="789875" y="2323286"/>
                  </a:cubicBezTo>
                  <a:cubicBezTo>
                    <a:pt x="796243" y="2326621"/>
                    <a:pt x="798366" y="2332289"/>
                    <a:pt x="801025" y="2338377"/>
                  </a:cubicBezTo>
                  <a:cubicBezTo>
                    <a:pt x="807276" y="2352769"/>
                    <a:pt x="806390" y="2368631"/>
                    <a:pt x="813038" y="2383629"/>
                  </a:cubicBezTo>
                  <a:close/>
                  <a:moveTo>
                    <a:pt x="4516019" y="355551"/>
                  </a:moveTo>
                  <a:cubicBezTo>
                    <a:pt x="4526702" y="357534"/>
                    <a:pt x="4535589" y="352309"/>
                    <a:pt x="4541257" y="357277"/>
                  </a:cubicBezTo>
                  <a:cubicBezTo>
                    <a:pt x="4549165" y="364228"/>
                    <a:pt x="4555463" y="359307"/>
                    <a:pt x="4562554" y="357697"/>
                  </a:cubicBezTo>
                  <a:cubicBezTo>
                    <a:pt x="4563300" y="357534"/>
                    <a:pt x="4564163" y="357721"/>
                    <a:pt x="4564933" y="357931"/>
                  </a:cubicBezTo>
                  <a:cubicBezTo>
                    <a:pt x="4574567" y="360636"/>
                    <a:pt x="4586159" y="354082"/>
                    <a:pt x="4587559" y="344868"/>
                  </a:cubicBezTo>
                  <a:cubicBezTo>
                    <a:pt x="4588352" y="339736"/>
                    <a:pt x="4587816" y="335001"/>
                    <a:pt x="4580748" y="338827"/>
                  </a:cubicBezTo>
                  <a:cubicBezTo>
                    <a:pt x="4576176" y="341299"/>
                    <a:pt x="4571394" y="340833"/>
                    <a:pt x="4566589" y="341136"/>
                  </a:cubicBezTo>
                  <a:cubicBezTo>
                    <a:pt x="4549725" y="342232"/>
                    <a:pt x="4534120" y="347527"/>
                    <a:pt x="4516019" y="355551"/>
                  </a:cubicBezTo>
                  <a:close/>
                  <a:moveTo>
                    <a:pt x="4183184" y="1929571"/>
                  </a:moveTo>
                  <a:cubicBezTo>
                    <a:pt x="4182788" y="1921174"/>
                    <a:pt x="4185470" y="1913593"/>
                    <a:pt x="4190882" y="1907855"/>
                  </a:cubicBezTo>
                  <a:cubicBezTo>
                    <a:pt x="4203105" y="1894932"/>
                    <a:pt x="4205997" y="1880913"/>
                    <a:pt x="4201495" y="1863652"/>
                  </a:cubicBezTo>
                  <a:cubicBezTo>
                    <a:pt x="4198183" y="1850986"/>
                    <a:pt x="4196527" y="1848887"/>
                    <a:pt x="4185960" y="1856281"/>
                  </a:cubicBezTo>
                  <a:cubicBezTo>
                    <a:pt x="4182881" y="1858427"/>
                    <a:pt x="4178029" y="1858707"/>
                    <a:pt x="4176723" y="1864072"/>
                  </a:cubicBezTo>
                  <a:cubicBezTo>
                    <a:pt x="4201145" y="1867501"/>
                    <a:pt x="4177843" y="1904752"/>
                    <a:pt x="4183184" y="1929571"/>
                  </a:cubicBezTo>
                  <a:close/>
                  <a:moveTo>
                    <a:pt x="1296207" y="705507"/>
                  </a:moveTo>
                  <a:cubicBezTo>
                    <a:pt x="1295554" y="715537"/>
                    <a:pt x="1283587" y="714441"/>
                    <a:pt x="1280858" y="722138"/>
                  </a:cubicBezTo>
                  <a:cubicBezTo>
                    <a:pt x="1278292" y="729323"/>
                    <a:pt x="1276007" y="736740"/>
                    <a:pt x="1270922" y="742735"/>
                  </a:cubicBezTo>
                  <a:cubicBezTo>
                    <a:pt x="1270152" y="743621"/>
                    <a:pt x="1269125" y="744344"/>
                    <a:pt x="1268099" y="744951"/>
                  </a:cubicBezTo>
                  <a:cubicBezTo>
                    <a:pt x="1256436" y="751972"/>
                    <a:pt x="1264834" y="763588"/>
                    <a:pt x="1261871" y="772592"/>
                  </a:cubicBezTo>
                  <a:cubicBezTo>
                    <a:pt x="1261755" y="772918"/>
                    <a:pt x="1263434" y="774295"/>
                    <a:pt x="1264367" y="774411"/>
                  </a:cubicBezTo>
                  <a:cubicBezTo>
                    <a:pt x="1267679" y="774831"/>
                    <a:pt x="1283144" y="758550"/>
                    <a:pt x="1281371" y="756357"/>
                  </a:cubicBezTo>
                  <a:cubicBezTo>
                    <a:pt x="1274607" y="747960"/>
                    <a:pt x="1282258" y="744391"/>
                    <a:pt x="1286130" y="739236"/>
                  </a:cubicBezTo>
                  <a:cubicBezTo>
                    <a:pt x="1293617" y="729299"/>
                    <a:pt x="1302225" y="719572"/>
                    <a:pt x="1296207" y="705507"/>
                  </a:cubicBezTo>
                  <a:close/>
                  <a:moveTo>
                    <a:pt x="4152698" y="813692"/>
                  </a:moveTo>
                  <a:cubicBezTo>
                    <a:pt x="4146050" y="818287"/>
                    <a:pt x="4147216" y="826987"/>
                    <a:pt x="4141781" y="830300"/>
                  </a:cubicBezTo>
                  <a:cubicBezTo>
                    <a:pt x="4134760" y="834568"/>
                    <a:pt x="4136999" y="839490"/>
                    <a:pt x="4137442" y="845625"/>
                  </a:cubicBezTo>
                  <a:cubicBezTo>
                    <a:pt x="4138865" y="866221"/>
                    <a:pt x="4149105" y="885022"/>
                    <a:pt x="4149105" y="905922"/>
                  </a:cubicBezTo>
                  <a:cubicBezTo>
                    <a:pt x="4149105" y="909467"/>
                    <a:pt x="4146913" y="914132"/>
                    <a:pt x="4151485" y="917608"/>
                  </a:cubicBezTo>
                  <a:cubicBezTo>
                    <a:pt x="4151275" y="896848"/>
                    <a:pt x="4159672" y="878141"/>
                    <a:pt x="4165340" y="857521"/>
                  </a:cubicBezTo>
                  <a:cubicBezTo>
                    <a:pt x="4162471" y="858547"/>
                    <a:pt x="4161328" y="858804"/>
                    <a:pt x="4160348" y="859340"/>
                  </a:cubicBezTo>
                  <a:cubicBezTo>
                    <a:pt x="4156616" y="861439"/>
                    <a:pt x="4155310" y="869254"/>
                    <a:pt x="4150831" y="866968"/>
                  </a:cubicBezTo>
                  <a:cubicBezTo>
                    <a:pt x="4146120" y="864588"/>
                    <a:pt x="4144464" y="858104"/>
                    <a:pt x="4144324" y="852086"/>
                  </a:cubicBezTo>
                  <a:cubicBezTo>
                    <a:pt x="4144184" y="845088"/>
                    <a:pt x="4145117" y="838650"/>
                    <a:pt x="4148966" y="832446"/>
                  </a:cubicBezTo>
                  <a:cubicBezTo>
                    <a:pt x="4152254" y="827197"/>
                    <a:pt x="4156196" y="821506"/>
                    <a:pt x="4152698" y="813692"/>
                  </a:cubicBezTo>
                  <a:close/>
                  <a:moveTo>
                    <a:pt x="4222745" y="719526"/>
                  </a:moveTo>
                  <a:cubicBezTo>
                    <a:pt x="4223025" y="722931"/>
                    <a:pt x="4221042" y="726943"/>
                    <a:pt x="4225077" y="729369"/>
                  </a:cubicBezTo>
                  <a:cubicBezTo>
                    <a:pt x="4225824" y="729836"/>
                    <a:pt x="4228156" y="729323"/>
                    <a:pt x="4228203" y="729066"/>
                  </a:cubicBezTo>
                  <a:cubicBezTo>
                    <a:pt x="4229486" y="718499"/>
                    <a:pt x="4240706" y="719619"/>
                    <a:pt x="4245767" y="713974"/>
                  </a:cubicBezTo>
                  <a:cubicBezTo>
                    <a:pt x="4252602" y="706323"/>
                    <a:pt x="4257477" y="697413"/>
                    <a:pt x="4268650" y="694124"/>
                  </a:cubicBezTo>
                  <a:cubicBezTo>
                    <a:pt x="4273128" y="692818"/>
                    <a:pt x="4274948" y="684957"/>
                    <a:pt x="4271799" y="680619"/>
                  </a:cubicBezTo>
                  <a:cubicBezTo>
                    <a:pt x="4267927" y="675254"/>
                    <a:pt x="4266807" y="682741"/>
                    <a:pt x="4264148" y="683838"/>
                  </a:cubicBezTo>
                  <a:cubicBezTo>
                    <a:pt x="4252835" y="688479"/>
                    <a:pt x="4242921" y="695267"/>
                    <a:pt x="4232635" y="701798"/>
                  </a:cubicBezTo>
                  <a:cubicBezTo>
                    <a:pt x="4224494" y="706977"/>
                    <a:pt x="4222255" y="711455"/>
                    <a:pt x="4222745" y="719526"/>
                  </a:cubicBezTo>
                  <a:close/>
                  <a:moveTo>
                    <a:pt x="2213024" y="83900"/>
                  </a:moveTo>
                  <a:cubicBezTo>
                    <a:pt x="2284401" y="74756"/>
                    <a:pt x="2290302" y="72540"/>
                    <a:pt x="2297953" y="79398"/>
                  </a:cubicBezTo>
                  <a:cubicBezTo>
                    <a:pt x="2301848" y="82897"/>
                    <a:pt x="2303598" y="81241"/>
                    <a:pt x="2305557" y="78582"/>
                  </a:cubicBezTo>
                  <a:cubicBezTo>
                    <a:pt x="2307773" y="75596"/>
                    <a:pt x="2307330" y="73100"/>
                    <a:pt x="2303854" y="70534"/>
                  </a:cubicBezTo>
                  <a:cubicBezTo>
                    <a:pt x="2279502" y="52620"/>
                    <a:pt x="2268819" y="76436"/>
                    <a:pt x="2242485" y="71164"/>
                  </a:cubicBezTo>
                  <a:cubicBezTo>
                    <a:pt x="2229142" y="68482"/>
                    <a:pt x="2221118" y="74360"/>
                    <a:pt x="2213024" y="83900"/>
                  </a:cubicBezTo>
                  <a:close/>
                  <a:moveTo>
                    <a:pt x="4281642" y="2542827"/>
                  </a:moveTo>
                  <a:cubicBezTo>
                    <a:pt x="4274038" y="2560228"/>
                    <a:pt x="4257873" y="2571775"/>
                    <a:pt x="4251155" y="2589525"/>
                  </a:cubicBezTo>
                  <a:cubicBezTo>
                    <a:pt x="4250456" y="2591368"/>
                    <a:pt x="4249359" y="2594097"/>
                    <a:pt x="4247960" y="2594470"/>
                  </a:cubicBezTo>
                  <a:cubicBezTo>
                    <a:pt x="4230886" y="2598809"/>
                    <a:pt x="4235714" y="2611009"/>
                    <a:pt x="4237487" y="2624304"/>
                  </a:cubicBezTo>
                  <a:cubicBezTo>
                    <a:pt x="4246560" y="2610845"/>
                    <a:pt x="4255191" y="2592255"/>
                    <a:pt x="4269863" y="2579146"/>
                  </a:cubicBezTo>
                  <a:cubicBezTo>
                    <a:pt x="4282622" y="2567716"/>
                    <a:pt x="4284861" y="2557569"/>
                    <a:pt x="4281642" y="2542827"/>
                  </a:cubicBezTo>
                  <a:close/>
                  <a:moveTo>
                    <a:pt x="4048222" y="2724138"/>
                  </a:moveTo>
                  <a:cubicBezTo>
                    <a:pt x="4040478" y="2753505"/>
                    <a:pt x="4009944" y="2754788"/>
                    <a:pt x="4030611" y="2785578"/>
                  </a:cubicBezTo>
                  <a:cubicBezTo>
                    <a:pt x="4058275" y="2772096"/>
                    <a:pt x="4047429" y="2746554"/>
                    <a:pt x="4048222" y="2724138"/>
                  </a:cubicBezTo>
                  <a:close/>
                  <a:moveTo>
                    <a:pt x="3385258" y="249583"/>
                  </a:moveTo>
                  <a:cubicBezTo>
                    <a:pt x="3389177" y="252102"/>
                    <a:pt x="3393189" y="251192"/>
                    <a:pt x="3395545" y="248626"/>
                  </a:cubicBezTo>
                  <a:cubicBezTo>
                    <a:pt x="3408957" y="234048"/>
                    <a:pt x="3429810" y="236054"/>
                    <a:pt x="3444925" y="225907"/>
                  </a:cubicBezTo>
                  <a:cubicBezTo>
                    <a:pt x="3449451" y="222851"/>
                    <a:pt x="3464799" y="227423"/>
                    <a:pt x="3456728" y="212588"/>
                  </a:cubicBezTo>
                  <a:cubicBezTo>
                    <a:pt x="3456472" y="212121"/>
                    <a:pt x="3458687" y="210325"/>
                    <a:pt x="3459714" y="209112"/>
                  </a:cubicBezTo>
                  <a:cubicBezTo>
                    <a:pt x="3461790" y="206663"/>
                    <a:pt x="3467271" y="204797"/>
                    <a:pt x="3463143" y="200785"/>
                  </a:cubicBezTo>
                  <a:cubicBezTo>
                    <a:pt x="3459131" y="196913"/>
                    <a:pt x="3456541" y="202138"/>
                    <a:pt x="3454535" y="204447"/>
                  </a:cubicBezTo>
                  <a:cubicBezTo>
                    <a:pt x="3441170" y="219796"/>
                    <a:pt x="3422183" y="226187"/>
                    <a:pt x="3404292" y="231925"/>
                  </a:cubicBezTo>
                  <a:cubicBezTo>
                    <a:pt x="3393259" y="235471"/>
                    <a:pt x="3387894" y="239529"/>
                    <a:pt x="3385258" y="249583"/>
                  </a:cubicBezTo>
                  <a:close/>
                  <a:moveTo>
                    <a:pt x="4376834" y="968901"/>
                  </a:moveTo>
                  <a:cubicBezTo>
                    <a:pt x="4377044" y="971654"/>
                    <a:pt x="4376671" y="977112"/>
                    <a:pt x="4383039" y="974219"/>
                  </a:cubicBezTo>
                  <a:cubicBezTo>
                    <a:pt x="4397198" y="967805"/>
                    <a:pt x="4409934" y="960247"/>
                    <a:pt x="4415928" y="944549"/>
                  </a:cubicBezTo>
                  <a:cubicBezTo>
                    <a:pt x="4425609" y="919264"/>
                    <a:pt x="4375248" y="947022"/>
                    <a:pt x="4376834" y="968901"/>
                  </a:cubicBezTo>
                  <a:close/>
                  <a:moveTo>
                    <a:pt x="4241009" y="292222"/>
                  </a:moveTo>
                  <a:cubicBezTo>
                    <a:pt x="4226617" y="294228"/>
                    <a:pt x="4214417" y="287020"/>
                    <a:pt x="4202848" y="294438"/>
                  </a:cubicBezTo>
                  <a:cubicBezTo>
                    <a:pt x="4197763" y="297704"/>
                    <a:pt x="4191745" y="299640"/>
                    <a:pt x="4186870" y="298777"/>
                  </a:cubicBezTo>
                  <a:cubicBezTo>
                    <a:pt x="4170169" y="295837"/>
                    <a:pt x="4166040" y="307734"/>
                    <a:pt x="4159462" y="319070"/>
                  </a:cubicBezTo>
                  <a:cubicBezTo>
                    <a:pt x="4173108" y="317670"/>
                    <a:pt x="4182298" y="307454"/>
                    <a:pt x="4195407" y="306964"/>
                  </a:cubicBezTo>
                  <a:cubicBezTo>
                    <a:pt x="4202708" y="306684"/>
                    <a:pt x="4209822" y="303348"/>
                    <a:pt x="4217777" y="304095"/>
                  </a:cubicBezTo>
                  <a:cubicBezTo>
                    <a:pt x="4226174" y="304841"/>
                    <a:pt x="4233708" y="301552"/>
                    <a:pt x="4241009" y="292222"/>
                  </a:cubicBezTo>
                  <a:close/>
                  <a:moveTo>
                    <a:pt x="4048455" y="543440"/>
                  </a:moveTo>
                  <a:cubicBezTo>
                    <a:pt x="4050624" y="541854"/>
                    <a:pt x="4083630" y="513513"/>
                    <a:pt x="4083770" y="513396"/>
                  </a:cubicBezTo>
                  <a:cubicBezTo>
                    <a:pt x="4086756" y="510784"/>
                    <a:pt x="4090418" y="508498"/>
                    <a:pt x="4091398" y="504229"/>
                  </a:cubicBezTo>
                  <a:cubicBezTo>
                    <a:pt x="4092284" y="500404"/>
                    <a:pt x="4094290" y="496322"/>
                    <a:pt x="4089812" y="493220"/>
                  </a:cubicBezTo>
                  <a:cubicBezTo>
                    <a:pt x="4085310" y="490094"/>
                    <a:pt x="4081624" y="492590"/>
                    <a:pt x="4079361" y="495879"/>
                  </a:cubicBezTo>
                  <a:cubicBezTo>
                    <a:pt x="4071921" y="506679"/>
                    <a:pt x="4061564" y="514236"/>
                    <a:pt x="4051650" y="522307"/>
                  </a:cubicBezTo>
                  <a:cubicBezTo>
                    <a:pt x="4047009" y="526086"/>
                    <a:pt x="4045236" y="531591"/>
                    <a:pt x="4043860" y="537119"/>
                  </a:cubicBezTo>
                  <a:cubicBezTo>
                    <a:pt x="4043113" y="540058"/>
                    <a:pt x="4043650" y="542857"/>
                    <a:pt x="4048455" y="543440"/>
                  </a:cubicBezTo>
                  <a:close/>
                  <a:moveTo>
                    <a:pt x="3242971" y="207503"/>
                  </a:moveTo>
                  <a:cubicBezTo>
                    <a:pt x="3247030" y="203491"/>
                    <a:pt x="3235670" y="194954"/>
                    <a:pt x="3226433" y="197776"/>
                  </a:cubicBezTo>
                  <a:cubicBezTo>
                    <a:pt x="3208379" y="203281"/>
                    <a:pt x="3192214" y="214151"/>
                    <a:pt x="3172971" y="216157"/>
                  </a:cubicBezTo>
                  <a:cubicBezTo>
                    <a:pt x="3169005" y="216577"/>
                    <a:pt x="3166393" y="220239"/>
                    <a:pt x="3167396" y="224158"/>
                  </a:cubicBezTo>
                  <a:cubicBezTo>
                    <a:pt x="3168609" y="228776"/>
                    <a:pt x="3172131" y="226653"/>
                    <a:pt x="3175233" y="225604"/>
                  </a:cubicBezTo>
                  <a:cubicBezTo>
                    <a:pt x="3244791" y="201602"/>
                    <a:pt x="3221488" y="228683"/>
                    <a:pt x="3242971" y="207503"/>
                  </a:cubicBezTo>
                  <a:close/>
                  <a:moveTo>
                    <a:pt x="3248733" y="2229143"/>
                  </a:moveTo>
                  <a:cubicBezTo>
                    <a:pt x="3277960" y="2219113"/>
                    <a:pt x="3251835" y="2219300"/>
                    <a:pt x="3282298" y="2183168"/>
                  </a:cubicBezTo>
                  <a:cubicBezTo>
                    <a:pt x="3289856" y="2174211"/>
                    <a:pt x="3296690" y="2164624"/>
                    <a:pt x="3305041" y="2153801"/>
                  </a:cubicBezTo>
                  <a:cubicBezTo>
                    <a:pt x="3258833" y="2163388"/>
                    <a:pt x="3299863" y="2159889"/>
                    <a:pt x="3260605" y="2200476"/>
                  </a:cubicBezTo>
                  <a:cubicBezTo>
                    <a:pt x="3252675" y="2208686"/>
                    <a:pt x="3245234" y="2215708"/>
                    <a:pt x="3248733" y="2229143"/>
                  </a:cubicBezTo>
                  <a:close/>
                  <a:moveTo>
                    <a:pt x="3814545" y="232392"/>
                  </a:moveTo>
                  <a:cubicBezTo>
                    <a:pt x="3833089" y="230899"/>
                    <a:pt x="3824411" y="222781"/>
                    <a:pt x="3873116" y="209882"/>
                  </a:cubicBezTo>
                  <a:cubicBezTo>
                    <a:pt x="3875588" y="209229"/>
                    <a:pt x="3879413" y="211212"/>
                    <a:pt x="3880253" y="207363"/>
                  </a:cubicBezTo>
                  <a:cubicBezTo>
                    <a:pt x="3881000" y="203934"/>
                    <a:pt x="3878667" y="201135"/>
                    <a:pt x="3875938" y="199316"/>
                  </a:cubicBezTo>
                  <a:cubicBezTo>
                    <a:pt x="3855178" y="185367"/>
                    <a:pt x="3842069" y="223061"/>
                    <a:pt x="3819816" y="214501"/>
                  </a:cubicBezTo>
                  <a:cubicBezTo>
                    <a:pt x="3817274" y="213521"/>
                    <a:pt x="3817087" y="216437"/>
                    <a:pt x="3816784" y="218443"/>
                  </a:cubicBezTo>
                  <a:cubicBezTo>
                    <a:pt x="3816201" y="222758"/>
                    <a:pt x="3815431" y="227050"/>
                    <a:pt x="3814545" y="232392"/>
                  </a:cubicBezTo>
                  <a:close/>
                  <a:moveTo>
                    <a:pt x="4194661" y="2064184"/>
                  </a:moveTo>
                  <a:cubicBezTo>
                    <a:pt x="4191628" y="2070155"/>
                    <a:pt x="4180898" y="2065910"/>
                    <a:pt x="4180385" y="2074703"/>
                  </a:cubicBezTo>
                  <a:cubicBezTo>
                    <a:pt x="4179546" y="2089119"/>
                    <a:pt x="4175720" y="2103278"/>
                    <a:pt x="4176980" y="2117856"/>
                  </a:cubicBezTo>
                  <a:cubicBezTo>
                    <a:pt x="4179126" y="2142628"/>
                    <a:pt x="4164454" y="2135537"/>
                    <a:pt x="4174927" y="2168776"/>
                  </a:cubicBezTo>
                  <a:cubicBezTo>
                    <a:pt x="4181318" y="2152541"/>
                    <a:pt x="4184654" y="2137986"/>
                    <a:pt x="4182694" y="2121472"/>
                  </a:cubicBezTo>
                  <a:cubicBezTo>
                    <a:pt x="4180362" y="2101901"/>
                    <a:pt x="4189645" y="2083917"/>
                    <a:pt x="4194661" y="2064184"/>
                  </a:cubicBezTo>
                  <a:close/>
                  <a:moveTo>
                    <a:pt x="3563117" y="700935"/>
                  </a:moveTo>
                  <a:cubicBezTo>
                    <a:pt x="3551384" y="706067"/>
                    <a:pt x="3542917" y="729276"/>
                    <a:pt x="3526565" y="744298"/>
                  </a:cubicBezTo>
                  <a:cubicBezTo>
                    <a:pt x="3518145" y="752042"/>
                    <a:pt x="3496568" y="769163"/>
                    <a:pt x="3505222" y="776277"/>
                  </a:cubicBezTo>
                  <a:cubicBezTo>
                    <a:pt x="3510610" y="780709"/>
                    <a:pt x="3513666" y="774295"/>
                    <a:pt x="3516162" y="770586"/>
                  </a:cubicBezTo>
                  <a:cubicBezTo>
                    <a:pt x="3529854" y="750106"/>
                    <a:pt x="3548398" y="733405"/>
                    <a:pt x="3561600" y="712528"/>
                  </a:cubicBezTo>
                  <a:cubicBezTo>
                    <a:pt x="3563793" y="709029"/>
                    <a:pt x="3565962" y="705950"/>
                    <a:pt x="3563117" y="700935"/>
                  </a:cubicBezTo>
                  <a:close/>
                  <a:moveTo>
                    <a:pt x="4598335" y="1183684"/>
                  </a:moveTo>
                  <a:cubicBezTo>
                    <a:pt x="4596540" y="1177246"/>
                    <a:pt x="4601228" y="1167473"/>
                    <a:pt x="4592714" y="1166703"/>
                  </a:cubicBezTo>
                  <a:cubicBezTo>
                    <a:pt x="4583640" y="1165887"/>
                    <a:pt x="4554880" y="1172605"/>
                    <a:pt x="4577156" y="1198356"/>
                  </a:cubicBezTo>
                  <a:cubicBezTo>
                    <a:pt x="4581541" y="1203394"/>
                    <a:pt x="4588609" y="1203511"/>
                    <a:pt x="4593927" y="1203558"/>
                  </a:cubicBezTo>
                  <a:cubicBezTo>
                    <a:pt x="4599268" y="1203604"/>
                    <a:pt x="4595536" y="1196094"/>
                    <a:pt x="4597403" y="1192292"/>
                  </a:cubicBezTo>
                  <a:cubicBezTo>
                    <a:pt x="4598849" y="1189399"/>
                    <a:pt x="4599385" y="1186157"/>
                    <a:pt x="4598335" y="1183684"/>
                  </a:cubicBezTo>
                  <a:close/>
                  <a:moveTo>
                    <a:pt x="4221555" y="2013637"/>
                  </a:moveTo>
                  <a:cubicBezTo>
                    <a:pt x="4222908" y="2013590"/>
                    <a:pt x="4224284" y="2013543"/>
                    <a:pt x="4225637" y="2013473"/>
                  </a:cubicBezTo>
                  <a:cubicBezTo>
                    <a:pt x="4230582" y="1979768"/>
                    <a:pt x="4235504" y="1946039"/>
                    <a:pt x="4240659" y="1910957"/>
                  </a:cubicBezTo>
                  <a:cubicBezTo>
                    <a:pt x="4228133" y="1916765"/>
                    <a:pt x="4242455" y="1914806"/>
                    <a:pt x="4221998" y="1980957"/>
                  </a:cubicBezTo>
                  <a:cubicBezTo>
                    <a:pt x="4216517" y="1998708"/>
                    <a:pt x="4207466" y="1976502"/>
                    <a:pt x="4206977" y="1994113"/>
                  </a:cubicBezTo>
                  <a:cubicBezTo>
                    <a:pt x="4206860" y="1998452"/>
                    <a:pt x="4206253" y="2002767"/>
                    <a:pt x="4205810" y="2007479"/>
                  </a:cubicBezTo>
                  <a:cubicBezTo>
                    <a:pt x="4215934" y="2001274"/>
                    <a:pt x="4217380" y="2001904"/>
                    <a:pt x="4221555" y="2013637"/>
                  </a:cubicBezTo>
                  <a:close/>
                  <a:moveTo>
                    <a:pt x="3753828" y="182801"/>
                  </a:moveTo>
                  <a:cubicBezTo>
                    <a:pt x="3797913" y="176573"/>
                    <a:pt x="3797354" y="178369"/>
                    <a:pt x="3799313" y="169645"/>
                  </a:cubicBezTo>
                  <a:cubicBezTo>
                    <a:pt x="3800433" y="164630"/>
                    <a:pt x="3795697" y="165190"/>
                    <a:pt x="3793295" y="163721"/>
                  </a:cubicBezTo>
                  <a:cubicBezTo>
                    <a:pt x="3785621" y="159032"/>
                    <a:pt x="3779533" y="165213"/>
                    <a:pt x="3772792" y="166963"/>
                  </a:cubicBezTo>
                  <a:cubicBezTo>
                    <a:pt x="3758353" y="170718"/>
                    <a:pt x="3746014" y="184667"/>
                    <a:pt x="3728823" y="175360"/>
                  </a:cubicBezTo>
                  <a:cubicBezTo>
                    <a:pt x="3725650" y="173657"/>
                    <a:pt x="3723084" y="177436"/>
                    <a:pt x="3721941" y="180632"/>
                  </a:cubicBezTo>
                  <a:cubicBezTo>
                    <a:pt x="3720869" y="183617"/>
                    <a:pt x="3718909" y="187140"/>
                    <a:pt x="3721195" y="189822"/>
                  </a:cubicBezTo>
                  <a:cubicBezTo>
                    <a:pt x="3724111" y="193251"/>
                    <a:pt x="3726840" y="189169"/>
                    <a:pt x="3729639" y="188376"/>
                  </a:cubicBezTo>
                  <a:cubicBezTo>
                    <a:pt x="3736847" y="186393"/>
                    <a:pt x="3743028" y="180725"/>
                    <a:pt x="3753828" y="182801"/>
                  </a:cubicBezTo>
                  <a:close/>
                  <a:moveTo>
                    <a:pt x="4238560" y="550018"/>
                  </a:moveTo>
                  <a:cubicBezTo>
                    <a:pt x="4280429" y="535276"/>
                    <a:pt x="4282948" y="537025"/>
                    <a:pt x="4292022" y="530588"/>
                  </a:cubicBezTo>
                  <a:cubicBezTo>
                    <a:pt x="4294681" y="528698"/>
                    <a:pt x="4298204" y="525316"/>
                    <a:pt x="4293142" y="524056"/>
                  </a:cubicBezTo>
                  <a:cubicBezTo>
                    <a:pt x="4288220" y="522843"/>
                    <a:pt x="4282598" y="520184"/>
                    <a:pt x="4277980" y="521211"/>
                  </a:cubicBezTo>
                  <a:cubicBezTo>
                    <a:pt x="4268160" y="523403"/>
                    <a:pt x="4228576" y="537958"/>
                    <a:pt x="4231515" y="547405"/>
                  </a:cubicBezTo>
                  <a:cubicBezTo>
                    <a:pt x="4232448" y="550391"/>
                    <a:pt x="4235574" y="549131"/>
                    <a:pt x="4238560" y="550018"/>
                  </a:cubicBezTo>
                  <a:close/>
                  <a:moveTo>
                    <a:pt x="4293981" y="3111042"/>
                  </a:moveTo>
                  <a:cubicBezTo>
                    <a:pt x="4271915" y="3132688"/>
                    <a:pt x="4284091" y="3099612"/>
                    <a:pt x="4272312" y="3107076"/>
                  </a:cubicBezTo>
                  <a:cubicBezTo>
                    <a:pt x="4256521" y="3117083"/>
                    <a:pt x="4291859" y="3127673"/>
                    <a:pt x="4306251" y="3145051"/>
                  </a:cubicBezTo>
                  <a:cubicBezTo>
                    <a:pt x="4309400" y="3148853"/>
                    <a:pt x="4315581" y="3142928"/>
                    <a:pt x="4320363" y="3141459"/>
                  </a:cubicBezTo>
                  <a:cubicBezTo>
                    <a:pt x="4323512" y="3140502"/>
                    <a:pt x="4324538" y="3138123"/>
                    <a:pt x="4323978" y="3134811"/>
                  </a:cubicBezTo>
                  <a:cubicBezTo>
                    <a:pt x="4322975" y="3129026"/>
                    <a:pt x="4317937" y="3129609"/>
                    <a:pt x="4314158" y="3127650"/>
                  </a:cubicBezTo>
                  <a:cubicBezTo>
                    <a:pt x="4306717" y="3123778"/>
                    <a:pt x="4295568" y="3124244"/>
                    <a:pt x="4293981" y="3111042"/>
                  </a:cubicBezTo>
                  <a:close/>
                  <a:moveTo>
                    <a:pt x="2735730" y="261992"/>
                  </a:moveTo>
                  <a:cubicBezTo>
                    <a:pt x="2736360" y="262762"/>
                    <a:pt x="2736966" y="263555"/>
                    <a:pt x="2737596" y="264324"/>
                  </a:cubicBezTo>
                  <a:cubicBezTo>
                    <a:pt x="2768176" y="248113"/>
                    <a:pt x="2771045" y="243635"/>
                    <a:pt x="2781588" y="249349"/>
                  </a:cubicBezTo>
                  <a:cubicBezTo>
                    <a:pt x="2787070" y="252312"/>
                    <a:pt x="2789239" y="243051"/>
                    <a:pt x="2792388" y="238876"/>
                  </a:cubicBezTo>
                  <a:cubicBezTo>
                    <a:pt x="2794348" y="236264"/>
                    <a:pt x="2796260" y="232508"/>
                    <a:pt x="2793228" y="230176"/>
                  </a:cubicBezTo>
                  <a:cubicBezTo>
                    <a:pt x="2780072" y="220099"/>
                    <a:pt x="2773798" y="245431"/>
                    <a:pt x="2756023" y="236637"/>
                  </a:cubicBezTo>
                  <a:cubicBezTo>
                    <a:pt x="2753738" y="235494"/>
                    <a:pt x="2750728" y="238293"/>
                    <a:pt x="2749166" y="240719"/>
                  </a:cubicBezTo>
                  <a:cubicBezTo>
                    <a:pt x="2744570" y="247717"/>
                    <a:pt x="2740185" y="254877"/>
                    <a:pt x="2735730" y="261992"/>
                  </a:cubicBezTo>
                  <a:close/>
                  <a:moveTo>
                    <a:pt x="4156126" y="502013"/>
                  </a:moveTo>
                  <a:cubicBezTo>
                    <a:pt x="4148056" y="499308"/>
                    <a:pt x="4149479" y="512743"/>
                    <a:pt x="4139635" y="517408"/>
                  </a:cubicBezTo>
                  <a:cubicBezTo>
                    <a:pt x="4126806" y="523473"/>
                    <a:pt x="4124333" y="537025"/>
                    <a:pt x="4118315" y="547965"/>
                  </a:cubicBezTo>
                  <a:cubicBezTo>
                    <a:pt x="4117032" y="550298"/>
                    <a:pt x="4116823" y="554007"/>
                    <a:pt x="4119738" y="555593"/>
                  </a:cubicBezTo>
                  <a:cubicBezTo>
                    <a:pt x="4128835" y="560608"/>
                    <a:pt x="4126269" y="539638"/>
                    <a:pt x="4147962" y="530867"/>
                  </a:cubicBezTo>
                  <a:cubicBezTo>
                    <a:pt x="4161351" y="525456"/>
                    <a:pt x="4161934" y="503950"/>
                    <a:pt x="4156126" y="502013"/>
                  </a:cubicBezTo>
                  <a:close/>
                  <a:moveTo>
                    <a:pt x="3763275" y="725730"/>
                  </a:moveTo>
                  <a:cubicBezTo>
                    <a:pt x="3763928" y="733008"/>
                    <a:pt x="3763018" y="740216"/>
                    <a:pt x="3769293" y="744204"/>
                  </a:cubicBezTo>
                  <a:cubicBezTo>
                    <a:pt x="3776104" y="748520"/>
                    <a:pt x="3780722" y="742548"/>
                    <a:pt x="3784314" y="737790"/>
                  </a:cubicBezTo>
                  <a:cubicBezTo>
                    <a:pt x="3810113" y="703548"/>
                    <a:pt x="3816294" y="692608"/>
                    <a:pt x="3809296" y="689156"/>
                  </a:cubicBezTo>
                  <a:cubicBezTo>
                    <a:pt x="3802928" y="686007"/>
                    <a:pt x="3795138" y="692538"/>
                    <a:pt x="3791219" y="699862"/>
                  </a:cubicBezTo>
                  <a:cubicBezTo>
                    <a:pt x="3790286" y="701588"/>
                    <a:pt x="3790216" y="703758"/>
                    <a:pt x="3789586" y="705670"/>
                  </a:cubicBezTo>
                  <a:cubicBezTo>
                    <a:pt x="3779066" y="737067"/>
                    <a:pt x="3779299" y="737883"/>
                    <a:pt x="3775404" y="737883"/>
                  </a:cubicBezTo>
                  <a:cubicBezTo>
                    <a:pt x="3771695" y="737883"/>
                    <a:pt x="3769853" y="735271"/>
                    <a:pt x="3768406" y="732098"/>
                  </a:cubicBezTo>
                  <a:cubicBezTo>
                    <a:pt x="3767543" y="730186"/>
                    <a:pt x="3768243" y="727223"/>
                    <a:pt x="3763275" y="725730"/>
                  </a:cubicBezTo>
                  <a:close/>
                  <a:moveTo>
                    <a:pt x="1221961" y="2115500"/>
                  </a:moveTo>
                  <a:cubicBezTo>
                    <a:pt x="1216316" y="2115477"/>
                    <a:pt x="1198075" y="2131572"/>
                    <a:pt x="1197935" y="2135817"/>
                  </a:cubicBezTo>
                  <a:cubicBezTo>
                    <a:pt x="1197259" y="2153918"/>
                    <a:pt x="1185409" y="2163411"/>
                    <a:pt x="1193247" y="2165954"/>
                  </a:cubicBezTo>
                  <a:cubicBezTo>
                    <a:pt x="1207686" y="2170666"/>
                    <a:pt x="1194250" y="2142931"/>
                    <a:pt x="1224177" y="2134861"/>
                  </a:cubicBezTo>
                  <a:cubicBezTo>
                    <a:pt x="1228189" y="2133788"/>
                    <a:pt x="1234137" y="2132901"/>
                    <a:pt x="1231641" y="2126533"/>
                  </a:cubicBezTo>
                  <a:cubicBezTo>
                    <a:pt x="1229705" y="2121495"/>
                    <a:pt x="1227186" y="2115967"/>
                    <a:pt x="1221961" y="2115500"/>
                  </a:cubicBezTo>
                  <a:close/>
                  <a:moveTo>
                    <a:pt x="4012720" y="1384379"/>
                  </a:moveTo>
                  <a:cubicBezTo>
                    <a:pt x="4021444" y="1355502"/>
                    <a:pt x="4019205" y="1268637"/>
                    <a:pt x="4009548" y="1257510"/>
                  </a:cubicBezTo>
                  <a:cubicBezTo>
                    <a:pt x="4012603" y="1299800"/>
                    <a:pt x="4013676" y="1342089"/>
                    <a:pt x="4012720" y="1384379"/>
                  </a:cubicBezTo>
                  <a:close/>
                  <a:moveTo>
                    <a:pt x="3340426" y="257723"/>
                  </a:moveTo>
                  <a:cubicBezTo>
                    <a:pt x="3341009" y="252965"/>
                    <a:pt x="3338560" y="251775"/>
                    <a:pt x="3335411" y="251822"/>
                  </a:cubicBezTo>
                  <a:cubicBezTo>
                    <a:pt x="3328157" y="251938"/>
                    <a:pt x="3320459" y="251075"/>
                    <a:pt x="3314138" y="255181"/>
                  </a:cubicBezTo>
                  <a:cubicBezTo>
                    <a:pt x="3305577" y="260756"/>
                    <a:pt x="3297880" y="267240"/>
                    <a:pt x="3286497" y="262085"/>
                  </a:cubicBezTo>
                  <a:cubicBezTo>
                    <a:pt x="3282672" y="260359"/>
                    <a:pt x="3281132" y="264628"/>
                    <a:pt x="3280199" y="267730"/>
                  </a:cubicBezTo>
                  <a:cubicBezTo>
                    <a:pt x="3279289" y="270739"/>
                    <a:pt x="3276467" y="273865"/>
                    <a:pt x="3278520" y="276874"/>
                  </a:cubicBezTo>
                  <a:cubicBezTo>
                    <a:pt x="3280805" y="280186"/>
                    <a:pt x="3283441" y="276524"/>
                    <a:pt x="3285984" y="276151"/>
                  </a:cubicBezTo>
                  <a:cubicBezTo>
                    <a:pt x="3298300" y="274308"/>
                    <a:pt x="3310033" y="269993"/>
                    <a:pt x="3322722" y="269153"/>
                  </a:cubicBezTo>
                  <a:cubicBezTo>
                    <a:pt x="3329510" y="268686"/>
                    <a:pt x="3337160" y="264698"/>
                    <a:pt x="3340426" y="257723"/>
                  </a:cubicBezTo>
                  <a:close/>
                  <a:moveTo>
                    <a:pt x="4206160" y="1776438"/>
                  </a:moveTo>
                  <a:cubicBezTo>
                    <a:pt x="4228833" y="1757847"/>
                    <a:pt x="4249756" y="1737763"/>
                    <a:pt x="4263961" y="1711755"/>
                  </a:cubicBezTo>
                  <a:cubicBezTo>
                    <a:pt x="4246257" y="1706600"/>
                    <a:pt x="4246047" y="1740539"/>
                    <a:pt x="4225194" y="1739560"/>
                  </a:cubicBezTo>
                  <a:cubicBezTo>
                    <a:pt x="4224704" y="1739536"/>
                    <a:pt x="4223935" y="1740632"/>
                    <a:pt x="4223701" y="1741356"/>
                  </a:cubicBezTo>
                  <a:cubicBezTo>
                    <a:pt x="4219456" y="1753812"/>
                    <a:pt x="4210685" y="1763888"/>
                    <a:pt x="4206160" y="1776438"/>
                  </a:cubicBezTo>
                  <a:close/>
                  <a:moveTo>
                    <a:pt x="668092" y="1011121"/>
                  </a:moveTo>
                  <a:cubicBezTo>
                    <a:pt x="688222" y="1003890"/>
                    <a:pt x="682600" y="982150"/>
                    <a:pt x="694100" y="970651"/>
                  </a:cubicBezTo>
                  <a:cubicBezTo>
                    <a:pt x="695593" y="969158"/>
                    <a:pt x="694683" y="964143"/>
                    <a:pt x="693470" y="961390"/>
                  </a:cubicBezTo>
                  <a:cubicBezTo>
                    <a:pt x="692047" y="958148"/>
                    <a:pt x="694170" y="951477"/>
                    <a:pt x="688455" y="952177"/>
                  </a:cubicBezTo>
                  <a:cubicBezTo>
                    <a:pt x="684116" y="952690"/>
                    <a:pt x="678891" y="955769"/>
                    <a:pt x="677772" y="961017"/>
                  </a:cubicBezTo>
                  <a:cubicBezTo>
                    <a:pt x="674343" y="977485"/>
                    <a:pt x="671357" y="994070"/>
                    <a:pt x="668092" y="1011121"/>
                  </a:cubicBezTo>
                  <a:close/>
                  <a:moveTo>
                    <a:pt x="2672284" y="270856"/>
                  </a:moveTo>
                  <a:cubicBezTo>
                    <a:pt x="2680728" y="264721"/>
                    <a:pt x="2685976" y="264418"/>
                    <a:pt x="2690782" y="270482"/>
                  </a:cubicBezTo>
                  <a:cubicBezTo>
                    <a:pt x="2693161" y="273491"/>
                    <a:pt x="2696566" y="274681"/>
                    <a:pt x="2700438" y="272255"/>
                  </a:cubicBezTo>
                  <a:cubicBezTo>
                    <a:pt x="2706013" y="268756"/>
                    <a:pt x="2714550" y="246574"/>
                    <a:pt x="2712614" y="238783"/>
                  </a:cubicBezTo>
                  <a:cubicBezTo>
                    <a:pt x="2686489" y="257023"/>
                    <a:pt x="2684297" y="233814"/>
                    <a:pt x="2672284" y="270856"/>
                  </a:cubicBezTo>
                  <a:close/>
                  <a:moveTo>
                    <a:pt x="4035952" y="418484"/>
                  </a:moveTo>
                  <a:cubicBezTo>
                    <a:pt x="4060561" y="427138"/>
                    <a:pt x="4050927" y="390843"/>
                    <a:pt x="4081927" y="406471"/>
                  </a:cubicBezTo>
                  <a:cubicBezTo>
                    <a:pt x="4086709" y="408874"/>
                    <a:pt x="4091351" y="409667"/>
                    <a:pt x="4092844" y="404349"/>
                  </a:cubicBezTo>
                  <a:cubicBezTo>
                    <a:pt x="4094477" y="398494"/>
                    <a:pt x="4097976" y="392476"/>
                    <a:pt x="4095689" y="384638"/>
                  </a:cubicBezTo>
                  <a:cubicBezTo>
                    <a:pt x="4076679" y="398261"/>
                    <a:pt x="4045586" y="388371"/>
                    <a:pt x="4035952" y="418484"/>
                  </a:cubicBezTo>
                  <a:close/>
                  <a:moveTo>
                    <a:pt x="2345001" y="257560"/>
                  </a:moveTo>
                  <a:cubicBezTo>
                    <a:pt x="2338796" y="258493"/>
                    <a:pt x="2332848" y="261082"/>
                    <a:pt x="2327903" y="259823"/>
                  </a:cubicBezTo>
                  <a:cubicBezTo>
                    <a:pt x="2314234" y="256347"/>
                    <a:pt x="2308193" y="263508"/>
                    <a:pt x="2304298" y="274471"/>
                  </a:cubicBezTo>
                  <a:cubicBezTo>
                    <a:pt x="2303038" y="278017"/>
                    <a:pt x="2298513" y="282005"/>
                    <a:pt x="2302035" y="285528"/>
                  </a:cubicBezTo>
                  <a:cubicBezTo>
                    <a:pt x="2305884" y="289376"/>
                    <a:pt x="2309033" y="283801"/>
                    <a:pt x="2312532" y="282612"/>
                  </a:cubicBezTo>
                  <a:cubicBezTo>
                    <a:pt x="2319739" y="280139"/>
                    <a:pt x="2327647" y="270879"/>
                    <a:pt x="2332685" y="286087"/>
                  </a:cubicBezTo>
                  <a:cubicBezTo>
                    <a:pt x="2339309" y="277084"/>
                    <a:pt x="2343741" y="268383"/>
                    <a:pt x="2345001" y="257560"/>
                  </a:cubicBezTo>
                  <a:close/>
                  <a:moveTo>
                    <a:pt x="3577206" y="578545"/>
                  </a:moveTo>
                  <a:cubicBezTo>
                    <a:pt x="3563256" y="603644"/>
                    <a:pt x="3550731" y="626176"/>
                    <a:pt x="3538205" y="648732"/>
                  </a:cubicBezTo>
                  <a:cubicBezTo>
                    <a:pt x="3539348" y="649455"/>
                    <a:pt x="3540491" y="650178"/>
                    <a:pt x="3541634" y="650925"/>
                  </a:cubicBezTo>
                  <a:cubicBezTo>
                    <a:pt x="3552154" y="635670"/>
                    <a:pt x="3578395" y="631938"/>
                    <a:pt x="3572844" y="604763"/>
                  </a:cubicBezTo>
                  <a:cubicBezTo>
                    <a:pt x="3572424" y="602711"/>
                    <a:pt x="3574896" y="600191"/>
                    <a:pt x="3574850" y="597929"/>
                  </a:cubicBezTo>
                  <a:cubicBezTo>
                    <a:pt x="3574710" y="592354"/>
                    <a:pt x="3581217" y="588319"/>
                    <a:pt x="3577206" y="578545"/>
                  </a:cubicBezTo>
                  <a:close/>
                  <a:moveTo>
                    <a:pt x="4907331" y="1318857"/>
                  </a:moveTo>
                  <a:cubicBezTo>
                    <a:pt x="4913256" y="1319277"/>
                    <a:pt x="4919554" y="1323125"/>
                    <a:pt x="4923170" y="1317761"/>
                  </a:cubicBezTo>
                  <a:cubicBezTo>
                    <a:pt x="4925758" y="1313912"/>
                    <a:pt x="4920814" y="1311416"/>
                    <a:pt x="4918971" y="1308617"/>
                  </a:cubicBezTo>
                  <a:cubicBezTo>
                    <a:pt x="4899960" y="1279880"/>
                    <a:pt x="4843699" y="1293385"/>
                    <a:pt x="4855151" y="1303205"/>
                  </a:cubicBezTo>
                  <a:cubicBezTo>
                    <a:pt x="4858231" y="1305841"/>
                    <a:pt x="4861893" y="1306354"/>
                    <a:pt x="4865392" y="1305071"/>
                  </a:cubicBezTo>
                  <a:cubicBezTo>
                    <a:pt x="4882396" y="1298867"/>
                    <a:pt x="4898001" y="1304208"/>
                    <a:pt x="4914259" y="1310483"/>
                  </a:cubicBezTo>
                  <a:cubicBezTo>
                    <a:pt x="4911740" y="1313515"/>
                    <a:pt x="4909524" y="1316198"/>
                    <a:pt x="4907331" y="1318857"/>
                  </a:cubicBezTo>
                  <a:close/>
                  <a:moveTo>
                    <a:pt x="1243770" y="2247314"/>
                  </a:moveTo>
                  <a:cubicBezTo>
                    <a:pt x="1242208" y="2244981"/>
                    <a:pt x="1239199" y="2239010"/>
                    <a:pt x="1236539" y="2244048"/>
                  </a:cubicBezTo>
                  <a:cubicBezTo>
                    <a:pt x="1233810" y="2249273"/>
                    <a:pt x="1228399" y="2250136"/>
                    <a:pt x="1223757" y="2252446"/>
                  </a:cubicBezTo>
                  <a:cubicBezTo>
                    <a:pt x="1215103" y="2256737"/>
                    <a:pt x="1211208" y="2266837"/>
                    <a:pt x="1216223" y="2274675"/>
                  </a:cubicBezTo>
                  <a:cubicBezTo>
                    <a:pt x="1224807" y="2288134"/>
                    <a:pt x="1212631" y="2298537"/>
                    <a:pt x="1218509" y="2303062"/>
                  </a:cubicBezTo>
                  <a:cubicBezTo>
                    <a:pt x="1222917" y="2306468"/>
                    <a:pt x="1224620" y="2300963"/>
                    <a:pt x="1227536" y="2299587"/>
                  </a:cubicBezTo>
                  <a:cubicBezTo>
                    <a:pt x="1231874" y="2297534"/>
                    <a:pt x="1232481" y="2295225"/>
                    <a:pt x="1229962" y="2290140"/>
                  </a:cubicBezTo>
                  <a:cubicBezTo>
                    <a:pt x="1225553" y="2281206"/>
                    <a:pt x="1228959" y="2261146"/>
                    <a:pt x="1238779" y="2254078"/>
                  </a:cubicBezTo>
                  <a:cubicBezTo>
                    <a:pt x="1241135" y="2252422"/>
                    <a:pt x="1243724" y="2251256"/>
                    <a:pt x="1243770" y="2247314"/>
                  </a:cubicBezTo>
                  <a:close/>
                  <a:moveTo>
                    <a:pt x="3293658" y="244684"/>
                  </a:moveTo>
                  <a:cubicBezTo>
                    <a:pt x="3308213" y="246177"/>
                    <a:pt x="3323772" y="232042"/>
                    <a:pt x="3335434" y="234164"/>
                  </a:cubicBezTo>
                  <a:cubicBezTo>
                    <a:pt x="3345441" y="235984"/>
                    <a:pt x="3349150" y="230759"/>
                    <a:pt x="3354491" y="225697"/>
                  </a:cubicBezTo>
                  <a:cubicBezTo>
                    <a:pt x="3359227" y="221195"/>
                    <a:pt x="3357337" y="219399"/>
                    <a:pt x="3352089" y="217673"/>
                  </a:cubicBezTo>
                  <a:cubicBezTo>
                    <a:pt x="3329090" y="210139"/>
                    <a:pt x="3322185" y="235890"/>
                    <a:pt x="3308680" y="232088"/>
                  </a:cubicBezTo>
                  <a:cubicBezTo>
                    <a:pt x="3296924" y="228776"/>
                    <a:pt x="3296037" y="236380"/>
                    <a:pt x="3293658" y="244684"/>
                  </a:cubicBezTo>
                  <a:close/>
                  <a:moveTo>
                    <a:pt x="4126619" y="315688"/>
                  </a:moveTo>
                  <a:cubicBezTo>
                    <a:pt x="4110151" y="309273"/>
                    <a:pt x="4093567" y="314568"/>
                    <a:pt x="4077122" y="314521"/>
                  </a:cubicBezTo>
                  <a:cubicBezTo>
                    <a:pt x="4071781" y="314498"/>
                    <a:pt x="4066556" y="314381"/>
                    <a:pt x="4062520" y="318277"/>
                  </a:cubicBezTo>
                  <a:cubicBezTo>
                    <a:pt x="4058532" y="322126"/>
                    <a:pt x="4056176" y="325135"/>
                    <a:pt x="4064060" y="328610"/>
                  </a:cubicBezTo>
                  <a:cubicBezTo>
                    <a:pt x="4074836" y="333369"/>
                    <a:pt x="4081811" y="325998"/>
                    <a:pt x="4089765" y="322452"/>
                  </a:cubicBezTo>
                  <a:cubicBezTo>
                    <a:pt x="4098255" y="318650"/>
                    <a:pt x="4104763" y="316877"/>
                    <a:pt x="4109708" y="327141"/>
                  </a:cubicBezTo>
                  <a:cubicBezTo>
                    <a:pt x="4112461" y="332855"/>
                    <a:pt x="4116636" y="334092"/>
                    <a:pt x="4120181" y="327397"/>
                  </a:cubicBezTo>
                  <a:cubicBezTo>
                    <a:pt x="4122211" y="323572"/>
                    <a:pt x="4126293" y="320889"/>
                    <a:pt x="4126619" y="315688"/>
                  </a:cubicBezTo>
                  <a:close/>
                  <a:moveTo>
                    <a:pt x="4382083" y="1055253"/>
                  </a:moveTo>
                  <a:cubicBezTo>
                    <a:pt x="4387354" y="1034026"/>
                    <a:pt x="4423346" y="1015226"/>
                    <a:pt x="4431090" y="999131"/>
                  </a:cubicBezTo>
                  <a:cubicBezTo>
                    <a:pt x="4432070" y="997079"/>
                    <a:pt x="4434519" y="995166"/>
                    <a:pt x="4432233" y="992763"/>
                  </a:cubicBezTo>
                  <a:cubicBezTo>
                    <a:pt x="4430647" y="991107"/>
                    <a:pt x="4428384" y="991737"/>
                    <a:pt x="4426542" y="992530"/>
                  </a:cubicBezTo>
                  <a:cubicBezTo>
                    <a:pt x="4398621" y="1004566"/>
                    <a:pt x="4391530" y="1033047"/>
                    <a:pt x="4375855" y="1054203"/>
                  </a:cubicBezTo>
                  <a:cubicBezTo>
                    <a:pt x="4372169" y="1059172"/>
                    <a:pt x="4380893" y="1060105"/>
                    <a:pt x="4382083" y="1055253"/>
                  </a:cubicBezTo>
                  <a:close/>
                  <a:moveTo>
                    <a:pt x="5001101" y="1218253"/>
                  </a:moveTo>
                  <a:cubicBezTo>
                    <a:pt x="4977868" y="1220492"/>
                    <a:pt x="4978615" y="1235118"/>
                    <a:pt x="4962497" y="1238220"/>
                  </a:cubicBezTo>
                  <a:cubicBezTo>
                    <a:pt x="4953166" y="1240016"/>
                    <a:pt x="4985309" y="1255644"/>
                    <a:pt x="5000168" y="1231222"/>
                  </a:cubicBezTo>
                  <a:cubicBezTo>
                    <a:pt x="5011784" y="1212118"/>
                    <a:pt x="5020158" y="1231502"/>
                    <a:pt x="5027599" y="1224644"/>
                  </a:cubicBezTo>
                  <a:cubicBezTo>
                    <a:pt x="5032917" y="1219769"/>
                    <a:pt x="5020531" y="1213495"/>
                    <a:pt x="5018338" y="1215944"/>
                  </a:cubicBezTo>
                  <a:cubicBezTo>
                    <a:pt x="5012250" y="1222778"/>
                    <a:pt x="5005883" y="1219373"/>
                    <a:pt x="5001101" y="1218253"/>
                  </a:cubicBezTo>
                  <a:close/>
                  <a:moveTo>
                    <a:pt x="4101381" y="605603"/>
                  </a:moveTo>
                  <a:cubicBezTo>
                    <a:pt x="4098745" y="597486"/>
                    <a:pt x="4097509" y="589112"/>
                    <a:pt x="4091654" y="594127"/>
                  </a:cubicBezTo>
                  <a:cubicBezTo>
                    <a:pt x="4080878" y="603364"/>
                    <a:pt x="4076796" y="616846"/>
                    <a:pt x="4069775" y="628416"/>
                  </a:cubicBezTo>
                  <a:cubicBezTo>
                    <a:pt x="4067442" y="632241"/>
                    <a:pt x="4068305" y="639052"/>
                    <a:pt x="4072737" y="641315"/>
                  </a:cubicBezTo>
                  <a:cubicBezTo>
                    <a:pt x="4077379" y="643671"/>
                    <a:pt x="4077029" y="636999"/>
                    <a:pt x="4079361" y="634784"/>
                  </a:cubicBezTo>
                  <a:cubicBezTo>
                    <a:pt x="4083374" y="630888"/>
                    <a:pt x="4087129" y="626153"/>
                    <a:pt x="4091981" y="623820"/>
                  </a:cubicBezTo>
                  <a:cubicBezTo>
                    <a:pt x="4099491" y="620182"/>
                    <a:pt x="4100938" y="614234"/>
                    <a:pt x="4101381" y="605603"/>
                  </a:cubicBezTo>
                  <a:close/>
                  <a:moveTo>
                    <a:pt x="5376272" y="994326"/>
                  </a:moveTo>
                  <a:cubicBezTo>
                    <a:pt x="5376272" y="977975"/>
                    <a:pt x="5375245" y="971933"/>
                    <a:pt x="5363605" y="979001"/>
                  </a:cubicBezTo>
                  <a:cubicBezTo>
                    <a:pt x="5348281" y="988285"/>
                    <a:pt x="5350146" y="1008415"/>
                    <a:pt x="5334729" y="1017372"/>
                  </a:cubicBezTo>
                  <a:cubicBezTo>
                    <a:pt x="5329410" y="1020451"/>
                    <a:pt x="5338927" y="1045666"/>
                    <a:pt x="5346251" y="1050984"/>
                  </a:cubicBezTo>
                  <a:cubicBezTo>
                    <a:pt x="5348164" y="1040254"/>
                    <a:pt x="5337808" y="1029361"/>
                    <a:pt x="5347604" y="1018608"/>
                  </a:cubicBezTo>
                  <a:cubicBezTo>
                    <a:pt x="5362743" y="1002047"/>
                    <a:pt x="5354392" y="984996"/>
                    <a:pt x="5367548" y="984926"/>
                  </a:cubicBezTo>
                  <a:cubicBezTo>
                    <a:pt x="5373333" y="984926"/>
                    <a:pt x="5374825" y="989731"/>
                    <a:pt x="5376272" y="994326"/>
                  </a:cubicBezTo>
                  <a:close/>
                  <a:moveTo>
                    <a:pt x="346360" y="2119279"/>
                  </a:moveTo>
                  <a:cubicBezTo>
                    <a:pt x="373021" y="2124714"/>
                    <a:pt x="395344" y="2104420"/>
                    <a:pt x="421889" y="2107779"/>
                  </a:cubicBezTo>
                  <a:cubicBezTo>
                    <a:pt x="420442" y="2102928"/>
                    <a:pt x="416011" y="2105563"/>
                    <a:pt x="413725" y="2103861"/>
                  </a:cubicBezTo>
                  <a:cubicBezTo>
                    <a:pt x="402272" y="2095393"/>
                    <a:pt x="392172" y="2092991"/>
                    <a:pt x="378246" y="2101831"/>
                  </a:cubicBezTo>
                  <a:cubicBezTo>
                    <a:pt x="368076" y="2108269"/>
                    <a:pt x="357393" y="2114707"/>
                    <a:pt x="346360" y="2119279"/>
                  </a:cubicBezTo>
                  <a:close/>
                  <a:moveTo>
                    <a:pt x="3675826" y="649502"/>
                  </a:moveTo>
                  <a:cubicBezTo>
                    <a:pt x="3688866" y="648382"/>
                    <a:pt x="3689845" y="618176"/>
                    <a:pt x="3708319" y="601638"/>
                  </a:cubicBezTo>
                  <a:cubicBezTo>
                    <a:pt x="3711165" y="599095"/>
                    <a:pt x="3709252" y="587642"/>
                    <a:pt x="3704611" y="587199"/>
                  </a:cubicBezTo>
                  <a:cubicBezTo>
                    <a:pt x="3701252" y="586872"/>
                    <a:pt x="3701741" y="590418"/>
                    <a:pt x="3700435" y="592191"/>
                  </a:cubicBezTo>
                  <a:cubicBezTo>
                    <a:pt x="3695443" y="599118"/>
                    <a:pt x="3693321" y="608589"/>
                    <a:pt x="3683104" y="610991"/>
                  </a:cubicBezTo>
                  <a:cubicBezTo>
                    <a:pt x="3681611" y="611341"/>
                    <a:pt x="3680235" y="614817"/>
                    <a:pt x="3679908" y="616986"/>
                  </a:cubicBezTo>
                  <a:cubicBezTo>
                    <a:pt x="3678392" y="627576"/>
                    <a:pt x="3677226" y="638212"/>
                    <a:pt x="3675826" y="649502"/>
                  </a:cubicBezTo>
                  <a:close/>
                  <a:moveTo>
                    <a:pt x="5088689" y="1249766"/>
                  </a:moveTo>
                  <a:cubicBezTo>
                    <a:pt x="5092561" y="1248693"/>
                    <a:pt x="5096223" y="1247947"/>
                    <a:pt x="5098486" y="1244728"/>
                  </a:cubicBezTo>
                  <a:cubicBezTo>
                    <a:pt x="5101355" y="1240599"/>
                    <a:pt x="5097366" y="1239176"/>
                    <a:pt x="5095244" y="1237054"/>
                  </a:cubicBezTo>
                  <a:cubicBezTo>
                    <a:pt x="5089505" y="1231292"/>
                    <a:pt x="5088619" y="1220212"/>
                    <a:pt x="5097156" y="1222965"/>
                  </a:cubicBezTo>
                  <a:cubicBezTo>
                    <a:pt x="5107373" y="1226254"/>
                    <a:pt x="5104480" y="1213868"/>
                    <a:pt x="5100072" y="1209856"/>
                  </a:cubicBezTo>
                  <a:cubicBezTo>
                    <a:pt x="5093354" y="1203744"/>
                    <a:pt x="5082531" y="1223455"/>
                    <a:pt x="5070752" y="1228446"/>
                  </a:cubicBezTo>
                  <a:cubicBezTo>
                    <a:pt x="5066716" y="1230149"/>
                    <a:pt x="5058459" y="1230919"/>
                    <a:pt x="5060651" y="1236354"/>
                  </a:cubicBezTo>
                  <a:cubicBezTo>
                    <a:pt x="5063263" y="1242838"/>
                    <a:pt x="5070355" y="1237870"/>
                    <a:pt x="5075509" y="1236890"/>
                  </a:cubicBezTo>
                  <a:cubicBezTo>
                    <a:pt x="5077842" y="1236447"/>
                    <a:pt x="5080945" y="1231525"/>
                    <a:pt x="5085330" y="1235281"/>
                  </a:cubicBezTo>
                  <a:cubicBezTo>
                    <a:pt x="5088176" y="1237707"/>
                    <a:pt x="5087056" y="1240133"/>
                    <a:pt x="5084980" y="1242535"/>
                  </a:cubicBezTo>
                  <a:cubicBezTo>
                    <a:pt x="5079638" y="1248623"/>
                    <a:pt x="5085563" y="1248460"/>
                    <a:pt x="5088689" y="1249766"/>
                  </a:cubicBezTo>
                  <a:close/>
                  <a:moveTo>
                    <a:pt x="4234338" y="2065326"/>
                  </a:moveTo>
                  <a:cubicBezTo>
                    <a:pt x="4246514" y="2026746"/>
                    <a:pt x="4243481" y="2007805"/>
                    <a:pt x="4252182" y="1979395"/>
                  </a:cubicBezTo>
                  <a:cubicBezTo>
                    <a:pt x="4257080" y="1963370"/>
                    <a:pt x="4253768" y="1944243"/>
                    <a:pt x="4269933" y="1931833"/>
                  </a:cubicBezTo>
                  <a:cubicBezTo>
                    <a:pt x="4273991" y="1928731"/>
                    <a:pt x="4267647" y="1923809"/>
                    <a:pt x="4264474" y="1921733"/>
                  </a:cubicBezTo>
                  <a:cubicBezTo>
                    <a:pt x="4259646" y="1918584"/>
                    <a:pt x="4258317" y="1923296"/>
                    <a:pt x="4257547" y="1926865"/>
                  </a:cubicBezTo>
                  <a:cubicBezTo>
                    <a:pt x="4256357" y="1932393"/>
                    <a:pt x="4255144" y="1937991"/>
                    <a:pt x="4254678" y="1943613"/>
                  </a:cubicBezTo>
                  <a:cubicBezTo>
                    <a:pt x="4252812" y="1965749"/>
                    <a:pt x="4246677" y="1987255"/>
                    <a:pt x="4242688" y="2008948"/>
                  </a:cubicBezTo>
                  <a:cubicBezTo>
                    <a:pt x="4239306" y="2027422"/>
                    <a:pt x="4238536" y="2046503"/>
                    <a:pt x="4234338" y="2065326"/>
                  </a:cubicBezTo>
                  <a:close/>
                  <a:moveTo>
                    <a:pt x="1706459" y="750083"/>
                  </a:moveTo>
                  <a:cubicBezTo>
                    <a:pt x="1718589" y="747213"/>
                    <a:pt x="1728362" y="735504"/>
                    <a:pt x="1724070" y="725707"/>
                  </a:cubicBezTo>
                  <a:cubicBezTo>
                    <a:pt x="1717936" y="711665"/>
                    <a:pt x="1718985" y="697366"/>
                    <a:pt x="1718542" y="680385"/>
                  </a:cubicBezTo>
                  <a:cubicBezTo>
                    <a:pt x="1707462" y="704248"/>
                    <a:pt x="1708559" y="727317"/>
                    <a:pt x="1706459" y="750083"/>
                  </a:cubicBezTo>
                  <a:close/>
                  <a:moveTo>
                    <a:pt x="3765841" y="690275"/>
                  </a:moveTo>
                  <a:cubicBezTo>
                    <a:pt x="3768873" y="694777"/>
                    <a:pt x="3765351" y="700399"/>
                    <a:pt x="3769969" y="702241"/>
                  </a:cubicBezTo>
                  <a:cubicBezTo>
                    <a:pt x="3774798" y="704178"/>
                    <a:pt x="3776290" y="698696"/>
                    <a:pt x="3778856" y="695897"/>
                  </a:cubicBezTo>
                  <a:cubicBezTo>
                    <a:pt x="3803045" y="669585"/>
                    <a:pt x="3809810" y="666576"/>
                    <a:pt x="3804958" y="659859"/>
                  </a:cubicBezTo>
                  <a:cubicBezTo>
                    <a:pt x="3800549" y="653747"/>
                    <a:pt x="3794018" y="661118"/>
                    <a:pt x="3789866" y="663731"/>
                  </a:cubicBezTo>
                  <a:cubicBezTo>
                    <a:pt x="3779509" y="670239"/>
                    <a:pt x="3773025" y="680735"/>
                    <a:pt x="3765841" y="690275"/>
                  </a:cubicBezTo>
                  <a:close/>
                  <a:moveTo>
                    <a:pt x="3963969" y="1048582"/>
                  </a:moveTo>
                  <a:cubicBezTo>
                    <a:pt x="3964109" y="1051824"/>
                    <a:pt x="3963503" y="1054273"/>
                    <a:pt x="3964436" y="1055743"/>
                  </a:cubicBezTo>
                  <a:cubicBezTo>
                    <a:pt x="3966932" y="1059708"/>
                    <a:pt x="3963783" y="1067336"/>
                    <a:pt x="3969544" y="1067965"/>
                  </a:cubicBezTo>
                  <a:cubicBezTo>
                    <a:pt x="3974722" y="1068525"/>
                    <a:pt x="3975725" y="1061784"/>
                    <a:pt x="3977918" y="1057585"/>
                  </a:cubicBezTo>
                  <a:cubicBezTo>
                    <a:pt x="3983073" y="1047649"/>
                    <a:pt x="3983726" y="1034586"/>
                    <a:pt x="3996835" y="1029898"/>
                  </a:cubicBezTo>
                  <a:cubicBezTo>
                    <a:pt x="3998748" y="1029198"/>
                    <a:pt x="4000660" y="1026446"/>
                    <a:pt x="3998421" y="1023903"/>
                  </a:cubicBezTo>
                  <a:cubicBezTo>
                    <a:pt x="3996648" y="1021897"/>
                    <a:pt x="3995482" y="1017582"/>
                    <a:pt x="3992566" y="1018725"/>
                  </a:cubicBezTo>
                  <a:cubicBezTo>
                    <a:pt x="3987621" y="1020638"/>
                    <a:pt x="3980041" y="1018375"/>
                    <a:pt x="3978828" y="1027379"/>
                  </a:cubicBezTo>
                  <a:cubicBezTo>
                    <a:pt x="3978081" y="1032907"/>
                    <a:pt x="3974746" y="1038248"/>
                    <a:pt x="3969124" y="1040371"/>
                  </a:cubicBezTo>
                  <a:cubicBezTo>
                    <a:pt x="3964109" y="1042261"/>
                    <a:pt x="3963596" y="1045526"/>
                    <a:pt x="3963969" y="1048582"/>
                  </a:cubicBezTo>
                  <a:close/>
                  <a:moveTo>
                    <a:pt x="3983189" y="401106"/>
                  </a:moveTo>
                  <a:cubicBezTo>
                    <a:pt x="3943093" y="418647"/>
                    <a:pt x="3968938" y="371739"/>
                    <a:pt x="3943186" y="449531"/>
                  </a:cubicBezTo>
                  <a:cubicBezTo>
                    <a:pt x="3962033" y="439267"/>
                    <a:pt x="3970990" y="421190"/>
                    <a:pt x="3983189" y="401106"/>
                  </a:cubicBezTo>
                  <a:close/>
                  <a:moveTo>
                    <a:pt x="4054613" y="1122291"/>
                  </a:moveTo>
                  <a:cubicBezTo>
                    <a:pt x="4053283" y="1119772"/>
                    <a:pt x="4054426" y="1115037"/>
                    <a:pt x="4050274" y="1113707"/>
                  </a:cubicBezTo>
                  <a:cubicBezTo>
                    <a:pt x="4047242" y="1112728"/>
                    <a:pt x="4044863" y="1115503"/>
                    <a:pt x="4043603" y="1117976"/>
                  </a:cubicBezTo>
                  <a:cubicBezTo>
                    <a:pt x="4032197" y="1140252"/>
                    <a:pt x="4013140" y="1146317"/>
                    <a:pt x="4022843" y="1159192"/>
                  </a:cubicBezTo>
                  <a:cubicBezTo>
                    <a:pt x="4026575" y="1164137"/>
                    <a:pt x="4030517" y="1159286"/>
                    <a:pt x="4033270" y="1157536"/>
                  </a:cubicBezTo>
                  <a:cubicBezTo>
                    <a:pt x="4045423" y="1149792"/>
                    <a:pt x="4044373" y="1133277"/>
                    <a:pt x="4054730" y="1124110"/>
                  </a:cubicBezTo>
                  <a:cubicBezTo>
                    <a:pt x="4054916" y="1123947"/>
                    <a:pt x="4054683" y="1123341"/>
                    <a:pt x="4054613" y="1122291"/>
                  </a:cubicBezTo>
                  <a:close/>
                  <a:moveTo>
                    <a:pt x="3843352" y="779286"/>
                  </a:moveTo>
                  <a:cubicBezTo>
                    <a:pt x="3843119" y="774458"/>
                    <a:pt x="3841066" y="774668"/>
                    <a:pt x="3837660" y="775857"/>
                  </a:cubicBezTo>
                  <a:cubicBezTo>
                    <a:pt x="3826907" y="779590"/>
                    <a:pt x="3822172" y="789596"/>
                    <a:pt x="3815618" y="797410"/>
                  </a:cubicBezTo>
                  <a:cubicBezTo>
                    <a:pt x="3811372" y="802449"/>
                    <a:pt x="3808620" y="806577"/>
                    <a:pt x="3802345" y="801142"/>
                  </a:cubicBezTo>
                  <a:cubicBezTo>
                    <a:pt x="3800013" y="799113"/>
                    <a:pt x="3798147" y="798483"/>
                    <a:pt x="3796980" y="801819"/>
                  </a:cubicBezTo>
                  <a:cubicBezTo>
                    <a:pt x="3792339" y="815138"/>
                    <a:pt x="3781795" y="815698"/>
                    <a:pt x="3786157" y="820503"/>
                  </a:cubicBezTo>
                  <a:cubicBezTo>
                    <a:pt x="3791545" y="826474"/>
                    <a:pt x="3786181" y="819850"/>
                    <a:pt x="3816714" y="811033"/>
                  </a:cubicBezTo>
                  <a:cubicBezTo>
                    <a:pt x="3821472" y="809656"/>
                    <a:pt x="3825368" y="802659"/>
                    <a:pt x="3828073" y="797387"/>
                  </a:cubicBezTo>
                  <a:cubicBezTo>
                    <a:pt x="3831876" y="789923"/>
                    <a:pt x="3839223" y="785748"/>
                    <a:pt x="3843352" y="779286"/>
                  </a:cubicBezTo>
                  <a:close/>
                  <a:moveTo>
                    <a:pt x="3137492" y="852412"/>
                  </a:moveTo>
                  <a:cubicBezTo>
                    <a:pt x="3140851" y="851433"/>
                    <a:pt x="3174907" y="841006"/>
                    <a:pt x="3179199" y="831186"/>
                  </a:cubicBezTo>
                  <a:cubicBezTo>
                    <a:pt x="3180388" y="828480"/>
                    <a:pt x="3184400" y="826218"/>
                    <a:pt x="3181694" y="822742"/>
                  </a:cubicBezTo>
                  <a:cubicBezTo>
                    <a:pt x="3178779" y="818963"/>
                    <a:pt x="3174953" y="819966"/>
                    <a:pt x="3170755" y="821133"/>
                  </a:cubicBezTo>
                  <a:cubicBezTo>
                    <a:pt x="3155873" y="825285"/>
                    <a:pt x="3146379" y="837437"/>
                    <a:pt x="3133970" y="845228"/>
                  </a:cubicBezTo>
                  <a:cubicBezTo>
                    <a:pt x="3132384" y="846231"/>
                    <a:pt x="3130611" y="848424"/>
                    <a:pt x="3132034" y="850290"/>
                  </a:cubicBezTo>
                  <a:cubicBezTo>
                    <a:pt x="3133037" y="851573"/>
                    <a:pt x="3135509" y="851713"/>
                    <a:pt x="3137492" y="852412"/>
                  </a:cubicBezTo>
                  <a:close/>
                  <a:moveTo>
                    <a:pt x="1353168" y="745744"/>
                  </a:moveTo>
                  <a:cubicBezTo>
                    <a:pt x="1362428" y="735761"/>
                    <a:pt x="1363921" y="719759"/>
                    <a:pt x="1376004" y="713741"/>
                  </a:cubicBezTo>
                  <a:cubicBezTo>
                    <a:pt x="1390676" y="706440"/>
                    <a:pt x="1385591" y="696503"/>
                    <a:pt x="1384471" y="685797"/>
                  </a:cubicBezTo>
                  <a:cubicBezTo>
                    <a:pt x="1372085" y="691395"/>
                    <a:pt x="1371269" y="705787"/>
                    <a:pt x="1362079" y="712505"/>
                  </a:cubicBezTo>
                  <a:cubicBezTo>
                    <a:pt x="1349669" y="721625"/>
                    <a:pt x="1351745" y="733428"/>
                    <a:pt x="1353168" y="745744"/>
                  </a:cubicBezTo>
                  <a:close/>
                  <a:moveTo>
                    <a:pt x="3307210" y="214571"/>
                  </a:moveTo>
                  <a:cubicBezTo>
                    <a:pt x="3325964" y="207013"/>
                    <a:pt x="3341686" y="195467"/>
                    <a:pt x="3361373" y="195654"/>
                  </a:cubicBezTo>
                  <a:cubicBezTo>
                    <a:pt x="3367437" y="195723"/>
                    <a:pt x="3371426" y="193787"/>
                    <a:pt x="3373525" y="188026"/>
                  </a:cubicBezTo>
                  <a:cubicBezTo>
                    <a:pt x="3375648" y="182218"/>
                    <a:pt x="3363518" y="177669"/>
                    <a:pt x="3355774" y="182638"/>
                  </a:cubicBezTo>
                  <a:cubicBezTo>
                    <a:pt x="3328833" y="199922"/>
                    <a:pt x="3328227" y="184830"/>
                    <a:pt x="3318033" y="199549"/>
                  </a:cubicBezTo>
                  <a:cubicBezTo>
                    <a:pt x="3314838" y="204167"/>
                    <a:pt x="3311479" y="208669"/>
                    <a:pt x="3307210" y="214571"/>
                  </a:cubicBezTo>
                  <a:close/>
                  <a:moveTo>
                    <a:pt x="1910816" y="787474"/>
                  </a:moveTo>
                  <a:cubicBezTo>
                    <a:pt x="1916974" y="779496"/>
                    <a:pt x="1915155" y="753092"/>
                    <a:pt x="1950306" y="744344"/>
                  </a:cubicBezTo>
                  <a:cubicBezTo>
                    <a:pt x="1956161" y="742875"/>
                    <a:pt x="1954645" y="728833"/>
                    <a:pt x="1944988" y="732355"/>
                  </a:cubicBezTo>
                  <a:cubicBezTo>
                    <a:pt x="1931179" y="737417"/>
                    <a:pt x="1916671" y="741195"/>
                    <a:pt x="1916158" y="760346"/>
                  </a:cubicBezTo>
                  <a:cubicBezTo>
                    <a:pt x="1916064" y="763845"/>
                    <a:pt x="1911959" y="767087"/>
                    <a:pt x="1910279" y="770702"/>
                  </a:cubicBezTo>
                  <a:cubicBezTo>
                    <a:pt x="1907830" y="776091"/>
                    <a:pt x="1904751" y="781736"/>
                    <a:pt x="1910816" y="787474"/>
                  </a:cubicBezTo>
                  <a:close/>
                  <a:moveTo>
                    <a:pt x="4609788" y="573110"/>
                  </a:moveTo>
                  <a:cubicBezTo>
                    <a:pt x="4644777" y="581204"/>
                    <a:pt x="4649279" y="581694"/>
                    <a:pt x="4656440" y="578405"/>
                  </a:cubicBezTo>
                  <a:cubicBezTo>
                    <a:pt x="4659216" y="577122"/>
                    <a:pt x="4663344" y="576866"/>
                    <a:pt x="4662458" y="572247"/>
                  </a:cubicBezTo>
                  <a:cubicBezTo>
                    <a:pt x="4661688" y="568212"/>
                    <a:pt x="4641931" y="556689"/>
                    <a:pt x="4638339" y="558788"/>
                  </a:cubicBezTo>
                  <a:cubicBezTo>
                    <a:pt x="4629685" y="563850"/>
                    <a:pt x="4619212" y="565180"/>
                    <a:pt x="4609788" y="573110"/>
                  </a:cubicBezTo>
                  <a:close/>
                  <a:moveTo>
                    <a:pt x="4120158" y="589555"/>
                  </a:moveTo>
                  <a:cubicBezTo>
                    <a:pt x="4128112" y="582814"/>
                    <a:pt x="4132894" y="573484"/>
                    <a:pt x="4143251" y="570358"/>
                  </a:cubicBezTo>
                  <a:cubicBezTo>
                    <a:pt x="4154307" y="567022"/>
                    <a:pt x="4156476" y="556129"/>
                    <a:pt x="4161655" y="547919"/>
                  </a:cubicBezTo>
                  <a:cubicBezTo>
                    <a:pt x="4163637" y="544770"/>
                    <a:pt x="4163661" y="540478"/>
                    <a:pt x="4159999" y="538145"/>
                  </a:cubicBezTo>
                  <a:cubicBezTo>
                    <a:pt x="4154797" y="534856"/>
                    <a:pt x="4153631" y="540664"/>
                    <a:pt x="4152278" y="543067"/>
                  </a:cubicBezTo>
                  <a:cubicBezTo>
                    <a:pt x="4147543" y="551464"/>
                    <a:pt x="4140871" y="557902"/>
                    <a:pt x="4132567" y="562101"/>
                  </a:cubicBezTo>
                  <a:cubicBezTo>
                    <a:pt x="4120741" y="568119"/>
                    <a:pt x="4121301" y="579012"/>
                    <a:pt x="4120158" y="589555"/>
                  </a:cubicBezTo>
                  <a:close/>
                  <a:moveTo>
                    <a:pt x="4288127" y="587362"/>
                  </a:moveTo>
                  <a:cubicBezTo>
                    <a:pt x="4288803" y="579035"/>
                    <a:pt x="4281316" y="584237"/>
                    <a:pt x="4271985" y="583234"/>
                  </a:cubicBezTo>
                  <a:cubicBezTo>
                    <a:pt x="4248520" y="580714"/>
                    <a:pt x="4236927" y="603340"/>
                    <a:pt x="4240356" y="607236"/>
                  </a:cubicBezTo>
                  <a:cubicBezTo>
                    <a:pt x="4242035" y="609149"/>
                    <a:pt x="4244041" y="608099"/>
                    <a:pt x="4245884" y="607306"/>
                  </a:cubicBezTo>
                  <a:cubicBezTo>
                    <a:pt x="4257687" y="602174"/>
                    <a:pt x="4269466" y="597322"/>
                    <a:pt x="4282598" y="596436"/>
                  </a:cubicBezTo>
                  <a:cubicBezTo>
                    <a:pt x="4287964" y="596063"/>
                    <a:pt x="4286704" y="590301"/>
                    <a:pt x="4288127" y="587362"/>
                  </a:cubicBezTo>
                  <a:close/>
                  <a:moveTo>
                    <a:pt x="4104367" y="2768924"/>
                  </a:moveTo>
                  <a:cubicBezTo>
                    <a:pt x="4098232" y="2772213"/>
                    <a:pt x="4097649" y="2777881"/>
                    <a:pt x="4095106" y="2782173"/>
                  </a:cubicBezTo>
                  <a:cubicBezTo>
                    <a:pt x="4094080" y="2783899"/>
                    <a:pt x="4092704" y="2785625"/>
                    <a:pt x="4090301" y="2784925"/>
                  </a:cubicBezTo>
                  <a:cubicBezTo>
                    <a:pt x="4087782" y="2784202"/>
                    <a:pt x="4087759" y="2781846"/>
                    <a:pt x="4088109" y="2779957"/>
                  </a:cubicBezTo>
                  <a:cubicBezTo>
                    <a:pt x="4089158" y="2774312"/>
                    <a:pt x="4089881" y="2768900"/>
                    <a:pt x="4081997" y="2763372"/>
                  </a:cubicBezTo>
                  <a:cubicBezTo>
                    <a:pt x="4082814" y="2778580"/>
                    <a:pt x="4067559" y="2790080"/>
                    <a:pt x="4079081" y="2805078"/>
                  </a:cubicBezTo>
                  <a:cubicBezTo>
                    <a:pt x="4085683" y="2798267"/>
                    <a:pt x="4111318" y="2799574"/>
                    <a:pt x="4104367" y="2768924"/>
                  </a:cubicBezTo>
                  <a:close/>
                  <a:moveTo>
                    <a:pt x="268242" y="1885882"/>
                  </a:moveTo>
                  <a:cubicBezTo>
                    <a:pt x="263950" y="1862346"/>
                    <a:pt x="263904" y="1862463"/>
                    <a:pt x="245500" y="1855465"/>
                  </a:cubicBezTo>
                  <a:cubicBezTo>
                    <a:pt x="241068" y="1853786"/>
                    <a:pt x="236426" y="1849657"/>
                    <a:pt x="233394" y="1856375"/>
                  </a:cubicBezTo>
                  <a:cubicBezTo>
                    <a:pt x="230594" y="1862579"/>
                    <a:pt x="231831" y="1867174"/>
                    <a:pt x="237685" y="1872889"/>
                  </a:cubicBezTo>
                  <a:cubicBezTo>
                    <a:pt x="246386" y="1881403"/>
                    <a:pt x="258865" y="1875502"/>
                    <a:pt x="268242" y="1885882"/>
                  </a:cubicBezTo>
                  <a:close/>
                  <a:moveTo>
                    <a:pt x="4493486" y="1071324"/>
                  </a:moveTo>
                  <a:cubicBezTo>
                    <a:pt x="4501627" y="1071511"/>
                    <a:pt x="4505499" y="1065703"/>
                    <a:pt x="4501767" y="1054390"/>
                  </a:cubicBezTo>
                  <a:cubicBezTo>
                    <a:pt x="4499458" y="1047392"/>
                    <a:pt x="4493673" y="1040184"/>
                    <a:pt x="4504333" y="1034726"/>
                  </a:cubicBezTo>
                  <a:cubicBezTo>
                    <a:pt x="4507109" y="1033303"/>
                    <a:pt x="4508298" y="1030458"/>
                    <a:pt x="4505266" y="1027799"/>
                  </a:cubicBezTo>
                  <a:cubicBezTo>
                    <a:pt x="4499131" y="1022387"/>
                    <a:pt x="4497289" y="1022947"/>
                    <a:pt x="4483643" y="1038155"/>
                  </a:cubicBezTo>
                  <a:cubicBezTo>
                    <a:pt x="4474009" y="1048885"/>
                    <a:pt x="4498641" y="1043497"/>
                    <a:pt x="4486419" y="1062157"/>
                  </a:cubicBezTo>
                  <a:cubicBezTo>
                    <a:pt x="4482896" y="1067499"/>
                    <a:pt x="4482710" y="1071301"/>
                    <a:pt x="4493486" y="1071324"/>
                  </a:cubicBezTo>
                  <a:close/>
                  <a:moveTo>
                    <a:pt x="319349" y="1866008"/>
                  </a:moveTo>
                  <a:cubicBezTo>
                    <a:pt x="325437" y="1867105"/>
                    <a:pt x="329542" y="1879304"/>
                    <a:pt x="335210" y="1876155"/>
                  </a:cubicBezTo>
                  <a:cubicBezTo>
                    <a:pt x="338779" y="1874172"/>
                    <a:pt x="336540" y="1871513"/>
                    <a:pt x="335770" y="1868877"/>
                  </a:cubicBezTo>
                  <a:cubicBezTo>
                    <a:pt x="331012" y="1852713"/>
                    <a:pt x="323524" y="1849144"/>
                    <a:pt x="305867" y="1853879"/>
                  </a:cubicBezTo>
                  <a:cubicBezTo>
                    <a:pt x="291568" y="1857728"/>
                    <a:pt x="297376" y="1870953"/>
                    <a:pt x="308246" y="1875222"/>
                  </a:cubicBezTo>
                  <a:cubicBezTo>
                    <a:pt x="314031" y="1877508"/>
                    <a:pt x="315080" y="1873612"/>
                    <a:pt x="315383" y="1869017"/>
                  </a:cubicBezTo>
                  <a:cubicBezTo>
                    <a:pt x="315547" y="1867174"/>
                    <a:pt x="317110" y="1866498"/>
                    <a:pt x="319349" y="1866008"/>
                  </a:cubicBezTo>
                  <a:close/>
                  <a:moveTo>
                    <a:pt x="5429944" y="1302949"/>
                  </a:moveTo>
                  <a:cubicBezTo>
                    <a:pt x="5434189" y="1334602"/>
                    <a:pt x="5429828" y="1367538"/>
                    <a:pt x="5442050" y="1398281"/>
                  </a:cubicBezTo>
                  <a:cubicBezTo>
                    <a:pt x="5445339" y="1383376"/>
                    <a:pt x="5436475" y="1309970"/>
                    <a:pt x="5429944" y="1302949"/>
                  </a:cubicBezTo>
                  <a:close/>
                  <a:moveTo>
                    <a:pt x="94769" y="1200782"/>
                  </a:moveTo>
                  <a:cubicBezTo>
                    <a:pt x="102093" y="1193948"/>
                    <a:pt x="99317" y="1185830"/>
                    <a:pt x="99900" y="1178623"/>
                  </a:cubicBezTo>
                  <a:cubicBezTo>
                    <a:pt x="101207" y="1162691"/>
                    <a:pt x="101043" y="1162854"/>
                    <a:pt x="85835" y="1162248"/>
                  </a:cubicBezTo>
                  <a:cubicBezTo>
                    <a:pt x="80400" y="1162015"/>
                    <a:pt x="73379" y="1158469"/>
                    <a:pt x="71956" y="1166703"/>
                  </a:cubicBezTo>
                  <a:cubicBezTo>
                    <a:pt x="70650" y="1174237"/>
                    <a:pt x="67011" y="1183288"/>
                    <a:pt x="76202" y="1189422"/>
                  </a:cubicBezTo>
                  <a:cubicBezTo>
                    <a:pt x="81520" y="1183148"/>
                    <a:pt x="77228" y="1174611"/>
                    <a:pt x="82546" y="1168103"/>
                  </a:cubicBezTo>
                  <a:cubicBezTo>
                    <a:pt x="92366" y="1176943"/>
                    <a:pt x="88914" y="1190286"/>
                    <a:pt x="94769" y="1200782"/>
                  </a:cubicBezTo>
                  <a:close/>
                  <a:moveTo>
                    <a:pt x="795123" y="2119162"/>
                  </a:moveTo>
                  <a:cubicBezTo>
                    <a:pt x="809935" y="2111651"/>
                    <a:pt x="822321" y="2102041"/>
                    <a:pt x="825517" y="2084640"/>
                  </a:cubicBezTo>
                  <a:cubicBezTo>
                    <a:pt x="826170" y="2081118"/>
                    <a:pt x="830672" y="2076126"/>
                    <a:pt x="825470" y="2074120"/>
                  </a:cubicBezTo>
                  <a:cubicBezTo>
                    <a:pt x="820898" y="2072371"/>
                    <a:pt x="815487" y="2074004"/>
                    <a:pt x="811988" y="2079299"/>
                  </a:cubicBezTo>
                  <a:cubicBezTo>
                    <a:pt x="803941" y="2091405"/>
                    <a:pt x="800652" y="2105494"/>
                    <a:pt x="795123" y="2119162"/>
                  </a:cubicBezTo>
                  <a:close/>
                  <a:moveTo>
                    <a:pt x="4436828" y="3108266"/>
                  </a:moveTo>
                  <a:cubicBezTo>
                    <a:pt x="4447791" y="3108033"/>
                    <a:pt x="4447698" y="3074747"/>
                    <a:pt x="4466918" y="3062921"/>
                  </a:cubicBezTo>
                  <a:cubicBezTo>
                    <a:pt x="4472913" y="3059235"/>
                    <a:pt x="4451174" y="3037403"/>
                    <a:pt x="4430250" y="3049998"/>
                  </a:cubicBezTo>
                  <a:cubicBezTo>
                    <a:pt x="4434402" y="3051911"/>
                    <a:pt x="4437878" y="3053801"/>
                    <a:pt x="4441563" y="3055177"/>
                  </a:cubicBezTo>
                  <a:cubicBezTo>
                    <a:pt x="4454672" y="3060145"/>
                    <a:pt x="4455489" y="3061545"/>
                    <a:pt x="4448188" y="3072881"/>
                  </a:cubicBezTo>
                  <a:cubicBezTo>
                    <a:pt x="4441213" y="3083751"/>
                    <a:pt x="4441260" y="3096347"/>
                    <a:pt x="4436828" y="3108266"/>
                  </a:cubicBezTo>
                  <a:close/>
                  <a:moveTo>
                    <a:pt x="5363373" y="1232388"/>
                  </a:moveTo>
                  <a:cubicBezTo>
                    <a:pt x="5365891" y="1228306"/>
                    <a:pt x="5368970" y="1224551"/>
                    <a:pt x="5366335" y="1220749"/>
                  </a:cubicBezTo>
                  <a:cubicBezTo>
                    <a:pt x="5356795" y="1206963"/>
                    <a:pt x="5362836" y="1191988"/>
                    <a:pt x="5362883" y="1177620"/>
                  </a:cubicBezTo>
                  <a:cubicBezTo>
                    <a:pt x="5362906" y="1172185"/>
                    <a:pt x="5358940" y="1171158"/>
                    <a:pt x="5357005" y="1168033"/>
                  </a:cubicBezTo>
                  <a:cubicBezTo>
                    <a:pt x="5355232" y="1165117"/>
                    <a:pt x="5352433" y="1165374"/>
                    <a:pt x="5349563" y="1167006"/>
                  </a:cubicBezTo>
                  <a:cubicBezTo>
                    <a:pt x="5345948" y="1169059"/>
                    <a:pt x="5343989" y="1172185"/>
                    <a:pt x="5345178" y="1176033"/>
                  </a:cubicBezTo>
                  <a:cubicBezTo>
                    <a:pt x="5347837" y="1184757"/>
                    <a:pt x="5345995" y="1194694"/>
                    <a:pt x="5353109" y="1202275"/>
                  </a:cubicBezTo>
                  <a:cubicBezTo>
                    <a:pt x="5357028" y="1206450"/>
                    <a:pt x="5358404" y="1212072"/>
                    <a:pt x="5357937" y="1218066"/>
                  </a:cubicBezTo>
                  <a:cubicBezTo>
                    <a:pt x="5357588" y="1223058"/>
                    <a:pt x="5359080" y="1227607"/>
                    <a:pt x="5363373" y="1232388"/>
                  </a:cubicBezTo>
                  <a:close/>
                  <a:moveTo>
                    <a:pt x="2325827" y="245547"/>
                  </a:moveTo>
                  <a:cubicBezTo>
                    <a:pt x="2334901" y="242188"/>
                    <a:pt x="2341502" y="237756"/>
                    <a:pt x="2348733" y="243145"/>
                  </a:cubicBezTo>
                  <a:cubicBezTo>
                    <a:pt x="2350319" y="244334"/>
                    <a:pt x="2351532" y="244031"/>
                    <a:pt x="2352559" y="242235"/>
                  </a:cubicBezTo>
                  <a:cubicBezTo>
                    <a:pt x="2356267" y="235820"/>
                    <a:pt x="2363662" y="231272"/>
                    <a:pt x="2362752" y="222291"/>
                  </a:cubicBezTo>
                  <a:cubicBezTo>
                    <a:pt x="2358600" y="220939"/>
                    <a:pt x="2352932" y="223901"/>
                    <a:pt x="2350389" y="219142"/>
                  </a:cubicBezTo>
                  <a:cubicBezTo>
                    <a:pt x="2344021" y="207293"/>
                    <a:pt x="2340406" y="215550"/>
                    <a:pt x="2336767" y="220869"/>
                  </a:cubicBezTo>
                  <a:cubicBezTo>
                    <a:pt x="2332032" y="227820"/>
                    <a:pt x="2328930" y="235564"/>
                    <a:pt x="2325827" y="245547"/>
                  </a:cubicBezTo>
                  <a:close/>
                  <a:moveTo>
                    <a:pt x="2766823" y="220565"/>
                  </a:moveTo>
                  <a:cubicBezTo>
                    <a:pt x="2773844" y="218653"/>
                    <a:pt x="2781308" y="223598"/>
                    <a:pt x="2786510" y="216203"/>
                  </a:cubicBezTo>
                  <a:cubicBezTo>
                    <a:pt x="2790662" y="210279"/>
                    <a:pt x="2795980" y="208296"/>
                    <a:pt x="2803118" y="212541"/>
                  </a:cubicBezTo>
                  <a:cubicBezTo>
                    <a:pt x="2808553" y="215760"/>
                    <a:pt x="2810792" y="211235"/>
                    <a:pt x="2812705" y="206896"/>
                  </a:cubicBezTo>
                  <a:cubicBezTo>
                    <a:pt x="2815107" y="201485"/>
                    <a:pt x="2811585" y="200039"/>
                    <a:pt x="2807713" y="198056"/>
                  </a:cubicBezTo>
                  <a:cubicBezTo>
                    <a:pt x="2802162" y="195210"/>
                    <a:pt x="2797636" y="199782"/>
                    <a:pt x="2792668" y="199596"/>
                  </a:cubicBezTo>
                  <a:cubicBezTo>
                    <a:pt x="2779419" y="199106"/>
                    <a:pt x="2770555" y="205730"/>
                    <a:pt x="2766823" y="220565"/>
                  </a:cubicBezTo>
                  <a:close/>
                  <a:moveTo>
                    <a:pt x="1453305" y="732565"/>
                  </a:moveTo>
                  <a:cubicBezTo>
                    <a:pt x="1453492" y="732332"/>
                    <a:pt x="1477564" y="696923"/>
                    <a:pt x="1479104" y="694217"/>
                  </a:cubicBezTo>
                  <a:cubicBezTo>
                    <a:pt x="1485681" y="682671"/>
                    <a:pt x="1475605" y="674717"/>
                    <a:pt x="1466718" y="684934"/>
                  </a:cubicBezTo>
                  <a:cubicBezTo>
                    <a:pt x="1461283" y="691185"/>
                    <a:pt x="1457457" y="698323"/>
                    <a:pt x="1456104" y="706393"/>
                  </a:cubicBezTo>
                  <a:cubicBezTo>
                    <a:pt x="1454658" y="715024"/>
                    <a:pt x="1454192" y="723841"/>
                    <a:pt x="1453305" y="732565"/>
                  </a:cubicBezTo>
                  <a:close/>
                  <a:moveTo>
                    <a:pt x="4308467" y="2863393"/>
                  </a:moveTo>
                  <a:cubicBezTo>
                    <a:pt x="4306134" y="2865352"/>
                    <a:pt x="4298483" y="2870134"/>
                    <a:pt x="4307347" y="2874776"/>
                  </a:cubicBezTo>
                  <a:cubicBezTo>
                    <a:pt x="4331956" y="2887698"/>
                    <a:pt x="4321716" y="2891804"/>
                    <a:pt x="4332679" y="2899991"/>
                  </a:cubicBezTo>
                  <a:cubicBezTo>
                    <a:pt x="4341193" y="2906335"/>
                    <a:pt x="4343759" y="2898055"/>
                    <a:pt x="4340936" y="2893763"/>
                  </a:cubicBezTo>
                  <a:cubicBezTo>
                    <a:pt x="4329880" y="2876898"/>
                    <a:pt x="4335455" y="2862133"/>
                    <a:pt x="4328807" y="2860734"/>
                  </a:cubicBezTo>
                  <a:cubicBezTo>
                    <a:pt x="4322952" y="2859497"/>
                    <a:pt x="4324002" y="2880934"/>
                    <a:pt x="4311429" y="2867871"/>
                  </a:cubicBezTo>
                  <a:cubicBezTo>
                    <a:pt x="4310356" y="2866728"/>
                    <a:pt x="4309680" y="2865212"/>
                    <a:pt x="4308467" y="2863393"/>
                  </a:cubicBezTo>
                  <a:close/>
                  <a:moveTo>
                    <a:pt x="2918254" y="203864"/>
                  </a:moveTo>
                  <a:cubicBezTo>
                    <a:pt x="2916691" y="199269"/>
                    <a:pt x="2912586" y="198243"/>
                    <a:pt x="2908667" y="198266"/>
                  </a:cubicBezTo>
                  <a:cubicBezTo>
                    <a:pt x="2891709" y="198383"/>
                    <a:pt x="2878740" y="208319"/>
                    <a:pt x="2865328" y="216833"/>
                  </a:cubicBezTo>
                  <a:cubicBezTo>
                    <a:pt x="2861432" y="219306"/>
                    <a:pt x="2863368" y="222105"/>
                    <a:pt x="2866797" y="224181"/>
                  </a:cubicBezTo>
                  <a:cubicBezTo>
                    <a:pt x="2871649" y="227120"/>
                    <a:pt x="2874821" y="224321"/>
                    <a:pt x="2878693" y="221848"/>
                  </a:cubicBezTo>
                  <a:cubicBezTo>
                    <a:pt x="2888280" y="215714"/>
                    <a:pt x="2897494" y="208389"/>
                    <a:pt x="2910416" y="211538"/>
                  </a:cubicBezTo>
                  <a:cubicBezTo>
                    <a:pt x="2915292" y="212728"/>
                    <a:pt x="2916761" y="207969"/>
                    <a:pt x="2918254" y="203864"/>
                  </a:cubicBezTo>
                  <a:close/>
                  <a:moveTo>
                    <a:pt x="3524583" y="225930"/>
                  </a:moveTo>
                  <a:cubicBezTo>
                    <a:pt x="3534613" y="214454"/>
                    <a:pt x="3535289" y="201438"/>
                    <a:pt x="3539698" y="190125"/>
                  </a:cubicBezTo>
                  <a:cubicBezTo>
                    <a:pt x="3542030" y="184131"/>
                    <a:pt x="3535849" y="184644"/>
                    <a:pt x="3533167" y="186650"/>
                  </a:cubicBezTo>
                  <a:cubicBezTo>
                    <a:pt x="3525492" y="192435"/>
                    <a:pt x="3516839" y="194884"/>
                    <a:pt x="3507718" y="196796"/>
                  </a:cubicBezTo>
                  <a:cubicBezTo>
                    <a:pt x="3502726" y="197846"/>
                    <a:pt x="3499951" y="201718"/>
                    <a:pt x="3498248" y="207176"/>
                  </a:cubicBezTo>
                  <a:cubicBezTo>
                    <a:pt x="3507042" y="209089"/>
                    <a:pt x="3513736" y="205450"/>
                    <a:pt x="3521107" y="201088"/>
                  </a:cubicBezTo>
                  <a:cubicBezTo>
                    <a:pt x="3522297" y="209532"/>
                    <a:pt x="3523300" y="216600"/>
                    <a:pt x="3524583" y="225930"/>
                  </a:cubicBezTo>
                  <a:close/>
                  <a:moveTo>
                    <a:pt x="2651221" y="400150"/>
                  </a:moveTo>
                  <a:cubicBezTo>
                    <a:pt x="2622577" y="405048"/>
                    <a:pt x="2620175" y="400710"/>
                    <a:pt x="2620594" y="412886"/>
                  </a:cubicBezTo>
                  <a:cubicBezTo>
                    <a:pt x="2621061" y="426508"/>
                    <a:pt x="2638485" y="411370"/>
                    <a:pt x="2631837" y="425319"/>
                  </a:cubicBezTo>
                  <a:cubicBezTo>
                    <a:pt x="2629761" y="429704"/>
                    <a:pt x="2627965" y="433739"/>
                    <a:pt x="2634053" y="436095"/>
                  </a:cubicBezTo>
                  <a:cubicBezTo>
                    <a:pt x="2640095" y="438428"/>
                    <a:pt x="2641587" y="433413"/>
                    <a:pt x="2643617" y="429634"/>
                  </a:cubicBezTo>
                  <a:cubicBezTo>
                    <a:pt x="2648282" y="420957"/>
                    <a:pt x="2643663" y="410460"/>
                    <a:pt x="2651221" y="400150"/>
                  </a:cubicBezTo>
                  <a:close/>
                  <a:moveTo>
                    <a:pt x="3348660" y="555756"/>
                  </a:moveTo>
                  <a:cubicBezTo>
                    <a:pt x="3336018" y="589858"/>
                    <a:pt x="3343832" y="634294"/>
                    <a:pt x="3340193" y="644230"/>
                  </a:cubicBezTo>
                  <a:cubicBezTo>
                    <a:pt x="3336251" y="655007"/>
                    <a:pt x="3335761" y="664780"/>
                    <a:pt x="3335434" y="676023"/>
                  </a:cubicBezTo>
                  <a:cubicBezTo>
                    <a:pt x="3343225" y="665830"/>
                    <a:pt x="3351063" y="596483"/>
                    <a:pt x="3348660" y="555756"/>
                  </a:cubicBezTo>
                  <a:close/>
                  <a:moveTo>
                    <a:pt x="3907684" y="150098"/>
                  </a:moveTo>
                  <a:cubicBezTo>
                    <a:pt x="3900477" y="145900"/>
                    <a:pt x="3894948" y="138809"/>
                    <a:pt x="3887227" y="144593"/>
                  </a:cubicBezTo>
                  <a:cubicBezTo>
                    <a:pt x="3878061" y="151451"/>
                    <a:pt x="3867167" y="152478"/>
                    <a:pt x="3856834" y="155440"/>
                  </a:cubicBezTo>
                  <a:cubicBezTo>
                    <a:pt x="3853685" y="156350"/>
                    <a:pt x="3850303" y="156676"/>
                    <a:pt x="3848577" y="159779"/>
                  </a:cubicBezTo>
                  <a:cubicBezTo>
                    <a:pt x="3847270" y="162111"/>
                    <a:pt x="3844238" y="164584"/>
                    <a:pt x="3846081" y="167289"/>
                  </a:cubicBezTo>
                  <a:cubicBezTo>
                    <a:pt x="3847667" y="169575"/>
                    <a:pt x="3851236" y="170042"/>
                    <a:pt x="3853755" y="168456"/>
                  </a:cubicBezTo>
                  <a:cubicBezTo>
                    <a:pt x="3869733" y="158356"/>
                    <a:pt x="3889210" y="158636"/>
                    <a:pt x="3907684" y="150098"/>
                  </a:cubicBezTo>
                  <a:close/>
                  <a:moveTo>
                    <a:pt x="144826" y="439920"/>
                  </a:moveTo>
                  <a:cubicBezTo>
                    <a:pt x="150657" y="436118"/>
                    <a:pt x="158331" y="443723"/>
                    <a:pt x="161364" y="437075"/>
                  </a:cubicBezTo>
                  <a:cubicBezTo>
                    <a:pt x="165609" y="427768"/>
                    <a:pt x="173143" y="421796"/>
                    <a:pt x="179045" y="414239"/>
                  </a:cubicBezTo>
                  <a:cubicBezTo>
                    <a:pt x="180514" y="412349"/>
                    <a:pt x="182823" y="410483"/>
                    <a:pt x="181634" y="407918"/>
                  </a:cubicBezTo>
                  <a:cubicBezTo>
                    <a:pt x="180048" y="404442"/>
                    <a:pt x="176735" y="406191"/>
                    <a:pt x="174123" y="406378"/>
                  </a:cubicBezTo>
                  <a:cubicBezTo>
                    <a:pt x="159568" y="407404"/>
                    <a:pt x="150960" y="416991"/>
                    <a:pt x="144826" y="439920"/>
                  </a:cubicBezTo>
                  <a:close/>
                  <a:moveTo>
                    <a:pt x="4323535" y="3072368"/>
                  </a:moveTo>
                  <a:cubicBezTo>
                    <a:pt x="4337181" y="3095740"/>
                    <a:pt x="4333239" y="3120326"/>
                    <a:pt x="4330883" y="3144981"/>
                  </a:cubicBezTo>
                  <a:cubicBezTo>
                    <a:pt x="4356075" y="3131825"/>
                    <a:pt x="4337834" y="3107006"/>
                    <a:pt x="4333565" y="3086900"/>
                  </a:cubicBezTo>
                  <a:cubicBezTo>
                    <a:pt x="4332212" y="3080532"/>
                    <a:pt x="4330416" y="3076193"/>
                    <a:pt x="4323535" y="3072368"/>
                  </a:cubicBezTo>
                  <a:close/>
                  <a:moveTo>
                    <a:pt x="5283459" y="601731"/>
                  </a:moveTo>
                  <a:cubicBezTo>
                    <a:pt x="5276974" y="586756"/>
                    <a:pt x="5284135" y="571664"/>
                    <a:pt x="5270373" y="573927"/>
                  </a:cubicBezTo>
                  <a:cubicBezTo>
                    <a:pt x="5256751" y="576166"/>
                    <a:pt x="5283622" y="591024"/>
                    <a:pt x="5260180" y="609872"/>
                  </a:cubicBezTo>
                  <a:cubicBezTo>
                    <a:pt x="5256494" y="612834"/>
                    <a:pt x="5256191" y="617266"/>
                    <a:pt x="5261766" y="619155"/>
                  </a:cubicBezTo>
                  <a:cubicBezTo>
                    <a:pt x="5269766" y="621884"/>
                    <a:pt x="5283412" y="611644"/>
                    <a:pt x="5283459" y="601731"/>
                  </a:cubicBezTo>
                  <a:close/>
                  <a:moveTo>
                    <a:pt x="5270816" y="808234"/>
                  </a:moveTo>
                  <a:cubicBezTo>
                    <a:pt x="5270979" y="806228"/>
                    <a:pt x="5271492" y="804175"/>
                    <a:pt x="5271213" y="802262"/>
                  </a:cubicBezTo>
                  <a:cubicBezTo>
                    <a:pt x="5269813" y="792885"/>
                    <a:pt x="5261252" y="790856"/>
                    <a:pt x="5256284" y="796081"/>
                  </a:cubicBezTo>
                  <a:cubicBezTo>
                    <a:pt x="5253018" y="799510"/>
                    <a:pt x="5255981" y="802705"/>
                    <a:pt x="5257614" y="805901"/>
                  </a:cubicBezTo>
                  <a:cubicBezTo>
                    <a:pt x="5263282" y="817074"/>
                    <a:pt x="5263002" y="829856"/>
                    <a:pt x="5266944" y="841543"/>
                  </a:cubicBezTo>
                  <a:cubicBezTo>
                    <a:pt x="5268297" y="845555"/>
                    <a:pt x="5268506" y="850290"/>
                    <a:pt x="5273592" y="849707"/>
                  </a:cubicBezTo>
                  <a:cubicBezTo>
                    <a:pt x="5278630" y="849124"/>
                    <a:pt x="5276508" y="844342"/>
                    <a:pt x="5276881" y="840890"/>
                  </a:cubicBezTo>
                  <a:cubicBezTo>
                    <a:pt x="5278164" y="829273"/>
                    <a:pt x="5269836" y="819616"/>
                    <a:pt x="5270816" y="808234"/>
                  </a:cubicBezTo>
                  <a:close/>
                  <a:moveTo>
                    <a:pt x="4037352" y="1196583"/>
                  </a:moveTo>
                  <a:cubicBezTo>
                    <a:pt x="4058228" y="1180442"/>
                    <a:pt x="4062054" y="1172698"/>
                    <a:pt x="4057156" y="1157490"/>
                  </a:cubicBezTo>
                  <a:cubicBezTo>
                    <a:pt x="4029678" y="1175334"/>
                    <a:pt x="4029678" y="1175334"/>
                    <a:pt x="4037352" y="1196583"/>
                  </a:cubicBezTo>
                  <a:close/>
                  <a:moveTo>
                    <a:pt x="4089135" y="419184"/>
                  </a:moveTo>
                  <a:cubicBezTo>
                    <a:pt x="4085310" y="409060"/>
                    <a:pt x="4056899" y="424525"/>
                    <a:pt x="4048105" y="430753"/>
                  </a:cubicBezTo>
                  <a:cubicBezTo>
                    <a:pt x="4041247" y="435605"/>
                    <a:pt x="4037655" y="447944"/>
                    <a:pt x="4032034" y="456622"/>
                  </a:cubicBezTo>
                  <a:cubicBezTo>
                    <a:pt x="4030634" y="458768"/>
                    <a:pt x="4030517" y="461917"/>
                    <a:pt x="4032966" y="463106"/>
                  </a:cubicBezTo>
                  <a:cubicBezTo>
                    <a:pt x="4040617" y="466838"/>
                    <a:pt x="4034786" y="451583"/>
                    <a:pt x="4053330" y="439990"/>
                  </a:cubicBezTo>
                  <a:cubicBezTo>
                    <a:pt x="4063220" y="433809"/>
                    <a:pt x="4073670" y="428491"/>
                    <a:pt x="4084050" y="423126"/>
                  </a:cubicBezTo>
                  <a:cubicBezTo>
                    <a:pt x="4086103" y="422100"/>
                    <a:pt x="4088995" y="422613"/>
                    <a:pt x="4089135" y="419184"/>
                  </a:cubicBezTo>
                  <a:close/>
                  <a:moveTo>
                    <a:pt x="4251669" y="811522"/>
                  </a:moveTo>
                  <a:cubicBezTo>
                    <a:pt x="4258083" y="811336"/>
                    <a:pt x="4275251" y="794191"/>
                    <a:pt x="4275508" y="788523"/>
                  </a:cubicBezTo>
                  <a:cubicBezTo>
                    <a:pt x="4275764" y="783018"/>
                    <a:pt x="4270772" y="781409"/>
                    <a:pt x="4267857" y="778563"/>
                  </a:cubicBezTo>
                  <a:cubicBezTo>
                    <a:pt x="4263705" y="774551"/>
                    <a:pt x="4258666" y="781922"/>
                    <a:pt x="4251575" y="788197"/>
                  </a:cubicBezTo>
                  <a:cubicBezTo>
                    <a:pt x="4248940" y="790529"/>
                    <a:pt x="4246887" y="807697"/>
                    <a:pt x="4249196" y="810216"/>
                  </a:cubicBezTo>
                  <a:cubicBezTo>
                    <a:pt x="4249919" y="810986"/>
                    <a:pt x="4251179" y="811266"/>
                    <a:pt x="4251669" y="811522"/>
                  </a:cubicBezTo>
                  <a:close/>
                  <a:moveTo>
                    <a:pt x="3579421" y="1471430"/>
                  </a:moveTo>
                  <a:cubicBezTo>
                    <a:pt x="3575479" y="1512017"/>
                    <a:pt x="3584903" y="1562564"/>
                    <a:pt x="3599178" y="1574833"/>
                  </a:cubicBezTo>
                  <a:cubicBezTo>
                    <a:pt x="3587632" y="1541314"/>
                    <a:pt x="3583900" y="1506326"/>
                    <a:pt x="3579421" y="1471430"/>
                  </a:cubicBezTo>
                  <a:close/>
                  <a:moveTo>
                    <a:pt x="4214534" y="2544437"/>
                  </a:moveTo>
                  <a:cubicBezTo>
                    <a:pt x="4221998" y="2533427"/>
                    <a:pt x="4216960" y="2519618"/>
                    <a:pt x="4221089" y="2507512"/>
                  </a:cubicBezTo>
                  <a:cubicBezTo>
                    <a:pt x="4228506" y="2485843"/>
                    <a:pt x="4229043" y="2482997"/>
                    <a:pt x="4224821" y="2470331"/>
                  </a:cubicBezTo>
                  <a:cubicBezTo>
                    <a:pt x="4216564" y="2495243"/>
                    <a:pt x="4202941" y="2518172"/>
                    <a:pt x="4214534" y="2544437"/>
                  </a:cubicBezTo>
                  <a:close/>
                  <a:moveTo>
                    <a:pt x="697342" y="647846"/>
                  </a:moveTo>
                  <a:cubicBezTo>
                    <a:pt x="708632" y="622211"/>
                    <a:pt x="699628" y="593777"/>
                    <a:pt x="705413" y="566626"/>
                  </a:cubicBezTo>
                  <a:cubicBezTo>
                    <a:pt x="706276" y="562614"/>
                    <a:pt x="706089" y="555803"/>
                    <a:pt x="701471" y="555733"/>
                  </a:cubicBezTo>
                  <a:cubicBezTo>
                    <a:pt x="696526" y="555663"/>
                    <a:pt x="694986" y="561307"/>
                    <a:pt x="695709" y="566906"/>
                  </a:cubicBezTo>
                  <a:cubicBezTo>
                    <a:pt x="699138" y="594057"/>
                    <a:pt x="694450" y="621395"/>
                    <a:pt x="697342" y="647846"/>
                  </a:cubicBezTo>
                  <a:close/>
                  <a:moveTo>
                    <a:pt x="1890803" y="539755"/>
                  </a:moveTo>
                  <a:cubicBezTo>
                    <a:pt x="1906291" y="532477"/>
                    <a:pt x="1920146" y="524639"/>
                    <a:pt x="1925395" y="506982"/>
                  </a:cubicBezTo>
                  <a:cubicBezTo>
                    <a:pt x="1901952" y="506865"/>
                    <a:pt x="1889426" y="517199"/>
                    <a:pt x="1890803" y="539755"/>
                  </a:cubicBezTo>
                  <a:close/>
                  <a:moveTo>
                    <a:pt x="3951746" y="1028545"/>
                  </a:moveTo>
                  <a:cubicBezTo>
                    <a:pt x="3952796" y="1031741"/>
                    <a:pt x="3953636" y="1035309"/>
                    <a:pt x="3955175" y="1038528"/>
                  </a:cubicBezTo>
                  <a:cubicBezTo>
                    <a:pt x="3956598" y="1041514"/>
                    <a:pt x="3960190" y="1041327"/>
                    <a:pt x="3960354" y="1038552"/>
                  </a:cubicBezTo>
                  <a:cubicBezTo>
                    <a:pt x="3961823" y="1014433"/>
                    <a:pt x="3993523" y="997312"/>
                    <a:pt x="3978851" y="988891"/>
                  </a:cubicBezTo>
                  <a:cubicBezTo>
                    <a:pt x="3966418" y="981754"/>
                    <a:pt x="3969217" y="1007622"/>
                    <a:pt x="3954289" y="1018935"/>
                  </a:cubicBezTo>
                  <a:cubicBezTo>
                    <a:pt x="3952330" y="1020428"/>
                    <a:pt x="3952633" y="1024929"/>
                    <a:pt x="3951746" y="1028545"/>
                  </a:cubicBezTo>
                  <a:close/>
                  <a:moveTo>
                    <a:pt x="4027135" y="1014083"/>
                  </a:moveTo>
                  <a:cubicBezTo>
                    <a:pt x="4025782" y="1007692"/>
                    <a:pt x="4017222" y="942216"/>
                    <a:pt x="4005932" y="945202"/>
                  </a:cubicBezTo>
                  <a:cubicBezTo>
                    <a:pt x="4000241" y="946718"/>
                    <a:pt x="4000591" y="953553"/>
                    <a:pt x="4002806" y="957635"/>
                  </a:cubicBezTo>
                  <a:cubicBezTo>
                    <a:pt x="4012627" y="975689"/>
                    <a:pt x="4014003" y="997125"/>
                    <a:pt x="4027135" y="1014083"/>
                  </a:cubicBezTo>
                  <a:close/>
                  <a:moveTo>
                    <a:pt x="4400767" y="725964"/>
                  </a:moveTo>
                  <a:cubicBezTo>
                    <a:pt x="4410773" y="706393"/>
                    <a:pt x="4423579" y="679802"/>
                    <a:pt x="4429084" y="667789"/>
                  </a:cubicBezTo>
                  <a:cubicBezTo>
                    <a:pt x="4430810" y="664011"/>
                    <a:pt x="4433819" y="657899"/>
                    <a:pt x="4429900" y="655520"/>
                  </a:cubicBezTo>
                  <a:cubicBezTo>
                    <a:pt x="4423836" y="651835"/>
                    <a:pt x="4422646" y="660698"/>
                    <a:pt x="4421783" y="662844"/>
                  </a:cubicBezTo>
                  <a:cubicBezTo>
                    <a:pt x="4413969" y="682181"/>
                    <a:pt x="4403706" y="700539"/>
                    <a:pt x="4398224" y="720785"/>
                  </a:cubicBezTo>
                  <a:cubicBezTo>
                    <a:pt x="4397991" y="721602"/>
                    <a:pt x="4399134" y="722791"/>
                    <a:pt x="4400767" y="725964"/>
                  </a:cubicBezTo>
                  <a:close/>
                  <a:moveTo>
                    <a:pt x="4186426" y="1114990"/>
                  </a:moveTo>
                  <a:cubicBezTo>
                    <a:pt x="4184957" y="1130035"/>
                    <a:pt x="4198719" y="1129312"/>
                    <a:pt x="4199093" y="1123154"/>
                  </a:cubicBezTo>
                  <a:cubicBezTo>
                    <a:pt x="4199979" y="1108226"/>
                    <a:pt x="4215210" y="1085740"/>
                    <a:pt x="4208959" y="1082264"/>
                  </a:cubicBezTo>
                  <a:cubicBezTo>
                    <a:pt x="4207676" y="1081541"/>
                    <a:pt x="4205251" y="1082684"/>
                    <a:pt x="4203384" y="1083220"/>
                  </a:cubicBezTo>
                  <a:cubicBezTo>
                    <a:pt x="4185493" y="1088305"/>
                    <a:pt x="4195757" y="1107666"/>
                    <a:pt x="4186426" y="1114990"/>
                  </a:cubicBezTo>
                  <a:close/>
                  <a:moveTo>
                    <a:pt x="3575876" y="1458951"/>
                  </a:moveTo>
                  <a:cubicBezTo>
                    <a:pt x="3578838" y="1452467"/>
                    <a:pt x="3574639" y="1370547"/>
                    <a:pt x="3570954" y="1353402"/>
                  </a:cubicBezTo>
                  <a:cubicBezTo>
                    <a:pt x="3560574" y="1359187"/>
                    <a:pt x="3573800" y="1385918"/>
                    <a:pt x="3570628" y="1399307"/>
                  </a:cubicBezTo>
                  <a:cubicBezTo>
                    <a:pt x="3565612" y="1420300"/>
                    <a:pt x="3571770" y="1438704"/>
                    <a:pt x="3575876" y="1458951"/>
                  </a:cubicBezTo>
                  <a:close/>
                  <a:moveTo>
                    <a:pt x="5225098" y="886934"/>
                  </a:moveTo>
                  <a:cubicBezTo>
                    <a:pt x="5207976" y="909001"/>
                    <a:pt x="5204034" y="927451"/>
                    <a:pt x="5213225" y="940280"/>
                  </a:cubicBezTo>
                  <a:cubicBezTo>
                    <a:pt x="5223138" y="926168"/>
                    <a:pt x="5229739" y="897991"/>
                    <a:pt x="5225098" y="886934"/>
                  </a:cubicBezTo>
                  <a:close/>
                  <a:moveTo>
                    <a:pt x="5201655" y="1266677"/>
                  </a:moveTo>
                  <a:cubicBezTo>
                    <a:pt x="5199206" y="1256227"/>
                    <a:pt x="5198040" y="1248063"/>
                    <a:pt x="5185887" y="1244448"/>
                  </a:cubicBezTo>
                  <a:cubicBezTo>
                    <a:pt x="5176510" y="1241649"/>
                    <a:pt x="5167203" y="1235304"/>
                    <a:pt x="5162374" y="1225088"/>
                  </a:cubicBezTo>
                  <a:cubicBezTo>
                    <a:pt x="5161069" y="1222312"/>
                    <a:pt x="5159599" y="1218906"/>
                    <a:pt x="5155400" y="1219746"/>
                  </a:cubicBezTo>
                  <a:cubicBezTo>
                    <a:pt x="5153488" y="1220119"/>
                    <a:pt x="5151225" y="1220352"/>
                    <a:pt x="5150665" y="1222802"/>
                  </a:cubicBezTo>
                  <a:cubicBezTo>
                    <a:pt x="5150012" y="1225787"/>
                    <a:pt x="5147656" y="1224574"/>
                    <a:pt x="5181058" y="1253638"/>
                  </a:cubicBezTo>
                  <a:cubicBezTo>
                    <a:pt x="5186866" y="1258700"/>
                    <a:pt x="5192535" y="1264181"/>
                    <a:pt x="5201655" y="1266677"/>
                  </a:cubicBezTo>
                  <a:close/>
                  <a:moveTo>
                    <a:pt x="4281269" y="838580"/>
                  </a:moveTo>
                  <a:cubicBezTo>
                    <a:pt x="4273805" y="830836"/>
                    <a:pt x="4289503" y="823768"/>
                    <a:pt x="4280196" y="818963"/>
                  </a:cubicBezTo>
                  <a:cubicBezTo>
                    <a:pt x="4276371" y="816981"/>
                    <a:pt x="4272265" y="817214"/>
                    <a:pt x="4269489" y="821343"/>
                  </a:cubicBezTo>
                  <a:cubicBezTo>
                    <a:pt x="4265454" y="827361"/>
                    <a:pt x="4260882" y="833145"/>
                    <a:pt x="4257663" y="839583"/>
                  </a:cubicBezTo>
                  <a:cubicBezTo>
                    <a:pt x="4247750" y="859410"/>
                    <a:pt x="4289386" y="846978"/>
                    <a:pt x="4281269" y="838580"/>
                  </a:cubicBezTo>
                  <a:close/>
                  <a:moveTo>
                    <a:pt x="2661484" y="872169"/>
                  </a:moveTo>
                  <a:cubicBezTo>
                    <a:pt x="2662021" y="868367"/>
                    <a:pt x="2660668" y="866618"/>
                    <a:pt x="2658592" y="866385"/>
                  </a:cubicBezTo>
                  <a:cubicBezTo>
                    <a:pt x="2653647" y="865848"/>
                    <a:pt x="2648282" y="860856"/>
                    <a:pt x="2643803" y="865778"/>
                  </a:cubicBezTo>
                  <a:cubicBezTo>
                    <a:pt x="2637296" y="872939"/>
                    <a:pt x="2630858" y="880053"/>
                    <a:pt x="2623580" y="886468"/>
                  </a:cubicBezTo>
                  <a:cubicBezTo>
                    <a:pt x="2621504" y="888311"/>
                    <a:pt x="2620571" y="895029"/>
                    <a:pt x="2624653" y="893023"/>
                  </a:cubicBezTo>
                  <a:cubicBezTo>
                    <a:pt x="2635103" y="887914"/>
                    <a:pt x="2647139" y="886958"/>
                    <a:pt x="2656656" y="880263"/>
                  </a:cubicBezTo>
                  <a:cubicBezTo>
                    <a:pt x="2659338" y="878397"/>
                    <a:pt x="2660365" y="874175"/>
                    <a:pt x="2661484" y="872169"/>
                  </a:cubicBezTo>
                  <a:close/>
                  <a:moveTo>
                    <a:pt x="3008828" y="625826"/>
                  </a:moveTo>
                  <a:cubicBezTo>
                    <a:pt x="3021004" y="613837"/>
                    <a:pt x="3052703" y="605300"/>
                    <a:pt x="3044749" y="594523"/>
                  </a:cubicBezTo>
                  <a:cubicBezTo>
                    <a:pt x="3041600" y="590255"/>
                    <a:pt x="3035302" y="589975"/>
                    <a:pt x="3031664" y="593310"/>
                  </a:cubicBezTo>
                  <a:cubicBezTo>
                    <a:pt x="3025039" y="599422"/>
                    <a:pt x="3020537" y="608589"/>
                    <a:pt x="3009014" y="605393"/>
                  </a:cubicBezTo>
                  <a:cubicBezTo>
                    <a:pt x="3008828" y="605346"/>
                    <a:pt x="3007755" y="607213"/>
                    <a:pt x="3007685" y="608239"/>
                  </a:cubicBezTo>
                  <a:cubicBezTo>
                    <a:pt x="3007218" y="613674"/>
                    <a:pt x="3005772" y="619202"/>
                    <a:pt x="3008828" y="625826"/>
                  </a:cubicBezTo>
                  <a:close/>
                  <a:moveTo>
                    <a:pt x="4076329" y="2654767"/>
                  </a:moveTo>
                  <a:cubicBezTo>
                    <a:pt x="4049575" y="2658616"/>
                    <a:pt x="4071617" y="2681475"/>
                    <a:pt x="4057902" y="2691016"/>
                  </a:cubicBezTo>
                  <a:cubicBezTo>
                    <a:pt x="4050578" y="2696124"/>
                    <a:pt x="4053983" y="2702399"/>
                    <a:pt x="4054310" y="2708487"/>
                  </a:cubicBezTo>
                  <a:cubicBezTo>
                    <a:pt x="4054450" y="2711122"/>
                    <a:pt x="4055616" y="2713618"/>
                    <a:pt x="4058368" y="2713432"/>
                  </a:cubicBezTo>
                  <a:cubicBezTo>
                    <a:pt x="4059861" y="2713315"/>
                    <a:pt x="4062077" y="2711169"/>
                    <a:pt x="4062427" y="2709583"/>
                  </a:cubicBezTo>
                  <a:cubicBezTo>
                    <a:pt x="4066579" y="2691272"/>
                    <a:pt x="4074043" y="2673755"/>
                    <a:pt x="4076329" y="2654767"/>
                  </a:cubicBezTo>
                  <a:close/>
                  <a:moveTo>
                    <a:pt x="4666330" y="1285315"/>
                  </a:moveTo>
                  <a:cubicBezTo>
                    <a:pt x="4664254" y="1286831"/>
                    <a:pt x="4665607" y="1290329"/>
                    <a:pt x="4668243" y="1291053"/>
                  </a:cubicBezTo>
                  <a:cubicBezTo>
                    <a:pt x="4675194" y="1292942"/>
                    <a:pt x="4677293" y="1297957"/>
                    <a:pt x="4678669" y="1304302"/>
                  </a:cubicBezTo>
                  <a:cubicBezTo>
                    <a:pt x="4680535" y="1312979"/>
                    <a:pt x="4696327" y="1311159"/>
                    <a:pt x="4693971" y="1302179"/>
                  </a:cubicBezTo>
                  <a:cubicBezTo>
                    <a:pt x="4691848" y="1294085"/>
                    <a:pt x="4688676" y="1286271"/>
                    <a:pt x="4685830" y="1278387"/>
                  </a:cubicBezTo>
                  <a:cubicBezTo>
                    <a:pt x="4682565" y="1269336"/>
                    <a:pt x="4669502" y="1283005"/>
                    <a:pt x="4666330" y="1285315"/>
                  </a:cubicBezTo>
                  <a:close/>
                  <a:moveTo>
                    <a:pt x="4498198" y="830860"/>
                  </a:moveTo>
                  <a:cubicBezTo>
                    <a:pt x="4498921" y="841449"/>
                    <a:pt x="4509301" y="837904"/>
                    <a:pt x="4514736" y="839210"/>
                  </a:cubicBezTo>
                  <a:cubicBezTo>
                    <a:pt x="4520288" y="840540"/>
                    <a:pt x="4531134" y="837437"/>
                    <a:pt x="4531064" y="831209"/>
                  </a:cubicBezTo>
                  <a:cubicBezTo>
                    <a:pt x="4530948" y="814135"/>
                    <a:pt x="4496892" y="811452"/>
                    <a:pt x="4498198" y="830860"/>
                  </a:cubicBezTo>
                  <a:close/>
                  <a:moveTo>
                    <a:pt x="3321625" y="2474646"/>
                  </a:moveTo>
                  <a:cubicBezTo>
                    <a:pt x="3291652" y="2484583"/>
                    <a:pt x="3255334" y="2509845"/>
                    <a:pt x="3255194" y="2517729"/>
                  </a:cubicBezTo>
                  <a:cubicBezTo>
                    <a:pt x="3278379" y="2505320"/>
                    <a:pt x="3302242" y="2493214"/>
                    <a:pt x="3321625" y="2474646"/>
                  </a:cubicBezTo>
                  <a:close/>
                  <a:moveTo>
                    <a:pt x="3692574" y="659789"/>
                  </a:moveTo>
                  <a:cubicBezTo>
                    <a:pt x="3689775" y="652978"/>
                    <a:pt x="3688586" y="655730"/>
                    <a:pt x="3684737" y="658063"/>
                  </a:cubicBezTo>
                  <a:cubicBezTo>
                    <a:pt x="3674637" y="664127"/>
                    <a:pt x="3672328" y="676746"/>
                    <a:pt x="3663114" y="683768"/>
                  </a:cubicBezTo>
                  <a:cubicBezTo>
                    <a:pt x="3660805" y="685540"/>
                    <a:pt x="3654833" y="688386"/>
                    <a:pt x="3658472" y="692561"/>
                  </a:cubicBezTo>
                  <a:cubicBezTo>
                    <a:pt x="3661621" y="696177"/>
                    <a:pt x="3668059" y="697460"/>
                    <a:pt x="3671768" y="693704"/>
                  </a:cubicBezTo>
                  <a:cubicBezTo>
                    <a:pt x="3681028" y="684327"/>
                    <a:pt x="3688935" y="673784"/>
                    <a:pt x="3692574" y="659789"/>
                  </a:cubicBezTo>
                  <a:close/>
                  <a:moveTo>
                    <a:pt x="4195687" y="334675"/>
                  </a:moveTo>
                  <a:cubicBezTo>
                    <a:pt x="4202918" y="333532"/>
                    <a:pt x="4211059" y="337800"/>
                    <a:pt x="4217310" y="330849"/>
                  </a:cubicBezTo>
                  <a:cubicBezTo>
                    <a:pt x="4219339" y="328610"/>
                    <a:pt x="4223258" y="326907"/>
                    <a:pt x="4221299" y="323035"/>
                  </a:cubicBezTo>
                  <a:cubicBezTo>
                    <a:pt x="4217403" y="315361"/>
                    <a:pt x="4172431" y="329823"/>
                    <a:pt x="4169282" y="330593"/>
                  </a:cubicBezTo>
                  <a:cubicBezTo>
                    <a:pt x="4166436" y="331269"/>
                    <a:pt x="4161818" y="331479"/>
                    <a:pt x="4163544" y="336238"/>
                  </a:cubicBezTo>
                  <a:cubicBezTo>
                    <a:pt x="4165037" y="340366"/>
                    <a:pt x="4169282" y="338803"/>
                    <a:pt x="4172011" y="337847"/>
                  </a:cubicBezTo>
                  <a:cubicBezTo>
                    <a:pt x="4179709" y="335141"/>
                    <a:pt x="4187476" y="333602"/>
                    <a:pt x="4195687" y="334675"/>
                  </a:cubicBezTo>
                  <a:close/>
                  <a:moveTo>
                    <a:pt x="4678716" y="3085990"/>
                  </a:moveTo>
                  <a:cubicBezTo>
                    <a:pt x="4673934" y="3094271"/>
                    <a:pt x="4697936" y="3121888"/>
                    <a:pt x="4694997" y="3147803"/>
                  </a:cubicBezTo>
                  <a:cubicBezTo>
                    <a:pt x="4693994" y="3156667"/>
                    <a:pt x="4698100" y="3157343"/>
                    <a:pt x="4701062" y="3154708"/>
                  </a:cubicBezTo>
                  <a:cubicBezTo>
                    <a:pt x="4706963" y="3149459"/>
                    <a:pt x="4701902" y="3150812"/>
                    <a:pt x="4698216" y="3121119"/>
                  </a:cubicBezTo>
                  <a:cubicBezTo>
                    <a:pt x="4696467" y="3106726"/>
                    <a:pt x="4692058" y="3094014"/>
                    <a:pt x="4678716" y="3085990"/>
                  </a:cubicBezTo>
                  <a:close/>
                  <a:moveTo>
                    <a:pt x="5332046" y="1095560"/>
                  </a:moveTo>
                  <a:cubicBezTo>
                    <a:pt x="5336968" y="1117393"/>
                    <a:pt x="5338694" y="1139809"/>
                    <a:pt x="5344338" y="1163578"/>
                  </a:cubicBezTo>
                  <a:cubicBezTo>
                    <a:pt x="5354369" y="1149139"/>
                    <a:pt x="5346438" y="1105776"/>
                    <a:pt x="5332046" y="1095560"/>
                  </a:cubicBezTo>
                  <a:close/>
                  <a:moveTo>
                    <a:pt x="4135040" y="651928"/>
                  </a:moveTo>
                  <a:cubicBezTo>
                    <a:pt x="4139402" y="641618"/>
                    <a:pt x="4138982" y="639169"/>
                    <a:pt x="4154120" y="630142"/>
                  </a:cubicBezTo>
                  <a:cubicBezTo>
                    <a:pt x="4156453" y="628742"/>
                    <a:pt x="4169399" y="617406"/>
                    <a:pt x="4163218" y="610455"/>
                  </a:cubicBezTo>
                  <a:cubicBezTo>
                    <a:pt x="4160465" y="607352"/>
                    <a:pt x="4157596" y="609195"/>
                    <a:pt x="4154610" y="610898"/>
                  </a:cubicBezTo>
                  <a:cubicBezTo>
                    <a:pt x="4140871" y="618712"/>
                    <a:pt x="4135670" y="632521"/>
                    <a:pt x="4129628" y="645793"/>
                  </a:cubicBezTo>
                  <a:cubicBezTo>
                    <a:pt x="4128345" y="648616"/>
                    <a:pt x="4129185" y="650412"/>
                    <a:pt x="4135040" y="651928"/>
                  </a:cubicBezTo>
                  <a:close/>
                  <a:moveTo>
                    <a:pt x="110000" y="2211789"/>
                  </a:moveTo>
                  <a:cubicBezTo>
                    <a:pt x="106595" y="2211509"/>
                    <a:pt x="103283" y="2210879"/>
                    <a:pt x="102676" y="2213678"/>
                  </a:cubicBezTo>
                  <a:cubicBezTo>
                    <a:pt x="100017" y="2226321"/>
                    <a:pt x="88657" y="2227674"/>
                    <a:pt x="79677" y="2232315"/>
                  </a:cubicBezTo>
                  <a:cubicBezTo>
                    <a:pt x="75012" y="2234718"/>
                    <a:pt x="63582" y="2243908"/>
                    <a:pt x="68807" y="2247967"/>
                  </a:cubicBezTo>
                  <a:cubicBezTo>
                    <a:pt x="71536" y="2250090"/>
                    <a:pt x="75875" y="2248667"/>
                    <a:pt x="78254" y="2245214"/>
                  </a:cubicBezTo>
                  <a:cubicBezTo>
                    <a:pt x="86278" y="2233505"/>
                    <a:pt x="99107" y="2229540"/>
                    <a:pt x="111330" y="2224548"/>
                  </a:cubicBezTo>
                  <a:cubicBezTo>
                    <a:pt x="116252" y="2222542"/>
                    <a:pt x="125302" y="2223265"/>
                    <a:pt x="124322" y="2216361"/>
                  </a:cubicBezTo>
                  <a:cubicBezTo>
                    <a:pt x="123226" y="2208733"/>
                    <a:pt x="113639" y="2215521"/>
                    <a:pt x="110000" y="2211789"/>
                  </a:cubicBezTo>
                  <a:close/>
                  <a:moveTo>
                    <a:pt x="1931226" y="455875"/>
                  </a:moveTo>
                  <a:cubicBezTo>
                    <a:pt x="1931179" y="451070"/>
                    <a:pt x="1922339" y="447385"/>
                    <a:pt x="1920450" y="451793"/>
                  </a:cubicBezTo>
                  <a:cubicBezTo>
                    <a:pt x="1910070" y="475982"/>
                    <a:pt x="1898757" y="499448"/>
                    <a:pt x="1909883" y="493780"/>
                  </a:cubicBezTo>
                  <a:cubicBezTo>
                    <a:pt x="1937034" y="479924"/>
                    <a:pt x="1925068" y="476052"/>
                    <a:pt x="1923715" y="471200"/>
                  </a:cubicBezTo>
                  <a:cubicBezTo>
                    <a:pt x="1922525" y="466955"/>
                    <a:pt x="1924998" y="464296"/>
                    <a:pt x="1926887" y="461333"/>
                  </a:cubicBezTo>
                  <a:cubicBezTo>
                    <a:pt x="1928147" y="459327"/>
                    <a:pt x="1929826" y="457601"/>
                    <a:pt x="1931226" y="455875"/>
                  </a:cubicBezTo>
                  <a:close/>
                  <a:moveTo>
                    <a:pt x="3806124" y="1559765"/>
                  </a:moveTo>
                  <a:cubicBezTo>
                    <a:pt x="3808946" y="1592328"/>
                    <a:pt x="3808013" y="1591091"/>
                    <a:pt x="3810812" y="1592491"/>
                  </a:cubicBezTo>
                  <a:cubicBezTo>
                    <a:pt x="3813682" y="1593914"/>
                    <a:pt x="3819443" y="1585796"/>
                    <a:pt x="3815968" y="1581831"/>
                  </a:cubicBezTo>
                  <a:cubicBezTo>
                    <a:pt x="3806940" y="1571521"/>
                    <a:pt x="3820493" y="1566739"/>
                    <a:pt x="3811652" y="1551064"/>
                  </a:cubicBezTo>
                  <a:cubicBezTo>
                    <a:pt x="3807804" y="1544253"/>
                    <a:pt x="3814568" y="1537652"/>
                    <a:pt x="3816131" y="1525686"/>
                  </a:cubicBezTo>
                  <a:cubicBezTo>
                    <a:pt x="3816620" y="1521884"/>
                    <a:pt x="3816761" y="1516146"/>
                    <a:pt x="3811886" y="1515703"/>
                  </a:cubicBezTo>
                  <a:cubicBezTo>
                    <a:pt x="3805844" y="1515143"/>
                    <a:pt x="3805798" y="1520904"/>
                    <a:pt x="3805821" y="1525383"/>
                  </a:cubicBezTo>
                  <a:cubicBezTo>
                    <a:pt x="3805914" y="1537256"/>
                    <a:pt x="3810579" y="1549012"/>
                    <a:pt x="3806124" y="1559765"/>
                  </a:cubicBezTo>
                  <a:close/>
                  <a:moveTo>
                    <a:pt x="4986639" y="540851"/>
                  </a:moveTo>
                  <a:cubicBezTo>
                    <a:pt x="4992634" y="540804"/>
                    <a:pt x="4997229" y="540524"/>
                    <a:pt x="4997998" y="535626"/>
                  </a:cubicBezTo>
                  <a:cubicBezTo>
                    <a:pt x="4998605" y="531707"/>
                    <a:pt x="5001637" y="526389"/>
                    <a:pt x="4996319" y="523636"/>
                  </a:cubicBezTo>
                  <a:cubicBezTo>
                    <a:pt x="4991491" y="521141"/>
                    <a:pt x="4989158" y="514703"/>
                    <a:pt x="4982744" y="515099"/>
                  </a:cubicBezTo>
                  <a:cubicBezTo>
                    <a:pt x="4981950" y="515146"/>
                    <a:pt x="4980691" y="516732"/>
                    <a:pt x="4980597" y="517688"/>
                  </a:cubicBezTo>
                  <a:cubicBezTo>
                    <a:pt x="4979874" y="524826"/>
                    <a:pt x="4975093" y="526739"/>
                    <a:pt x="4968981" y="527392"/>
                  </a:cubicBezTo>
                  <a:cubicBezTo>
                    <a:pt x="4963850" y="527928"/>
                    <a:pt x="4963500" y="531171"/>
                    <a:pt x="4967302" y="533247"/>
                  </a:cubicBezTo>
                  <a:cubicBezTo>
                    <a:pt x="4973880" y="536792"/>
                    <a:pt x="4980621" y="540501"/>
                    <a:pt x="4986639" y="540851"/>
                  </a:cubicBezTo>
                  <a:close/>
                  <a:moveTo>
                    <a:pt x="2574993" y="120078"/>
                  </a:moveTo>
                  <a:cubicBezTo>
                    <a:pt x="2569348" y="108672"/>
                    <a:pt x="2528155" y="126633"/>
                    <a:pt x="2508888" y="123134"/>
                  </a:cubicBezTo>
                  <a:cubicBezTo>
                    <a:pt x="2505599" y="122527"/>
                    <a:pt x="2501330" y="125840"/>
                    <a:pt x="2501493" y="129805"/>
                  </a:cubicBezTo>
                  <a:cubicBezTo>
                    <a:pt x="2501750" y="135520"/>
                    <a:pt x="2507115" y="132278"/>
                    <a:pt x="2510100" y="133211"/>
                  </a:cubicBezTo>
                  <a:cubicBezTo>
                    <a:pt x="2511827" y="133747"/>
                    <a:pt x="2514182" y="133584"/>
                    <a:pt x="2515815" y="132814"/>
                  </a:cubicBezTo>
                  <a:cubicBezTo>
                    <a:pt x="2528738" y="126703"/>
                    <a:pt x="2542267" y="124183"/>
                    <a:pt x="2556495" y="125256"/>
                  </a:cubicBezTo>
                  <a:cubicBezTo>
                    <a:pt x="2563306" y="125793"/>
                    <a:pt x="2569371" y="123834"/>
                    <a:pt x="2574993" y="120078"/>
                  </a:cubicBezTo>
                  <a:close/>
                  <a:moveTo>
                    <a:pt x="4179616" y="1957258"/>
                  </a:moveTo>
                  <a:cubicBezTo>
                    <a:pt x="4155683" y="1993413"/>
                    <a:pt x="4167370" y="1977412"/>
                    <a:pt x="4163544" y="2002207"/>
                  </a:cubicBezTo>
                  <a:cubicBezTo>
                    <a:pt x="4163007" y="2005683"/>
                    <a:pt x="4170239" y="2004190"/>
                    <a:pt x="4172967" y="2007315"/>
                  </a:cubicBezTo>
                  <a:cubicBezTo>
                    <a:pt x="4178379" y="1997705"/>
                    <a:pt x="4171335" y="1981121"/>
                    <a:pt x="4182251" y="1972677"/>
                  </a:cubicBezTo>
                  <a:cubicBezTo>
                    <a:pt x="4191931" y="1965166"/>
                    <a:pt x="4187126" y="1961410"/>
                    <a:pt x="4179616" y="1957258"/>
                  </a:cubicBezTo>
                  <a:close/>
                  <a:moveTo>
                    <a:pt x="4495586" y="1017745"/>
                  </a:moveTo>
                  <a:cubicBezTo>
                    <a:pt x="4501627" y="1015483"/>
                    <a:pt x="4512194" y="1015809"/>
                    <a:pt x="4513453" y="1008998"/>
                  </a:cubicBezTo>
                  <a:cubicBezTo>
                    <a:pt x="4514876" y="1001324"/>
                    <a:pt x="4505196" y="1000111"/>
                    <a:pt x="4498548" y="998525"/>
                  </a:cubicBezTo>
                  <a:cubicBezTo>
                    <a:pt x="4491923" y="996962"/>
                    <a:pt x="4476249" y="1004753"/>
                    <a:pt x="4476949" y="1010444"/>
                  </a:cubicBezTo>
                  <a:cubicBezTo>
                    <a:pt x="4477928" y="1018538"/>
                    <a:pt x="4487189" y="1013150"/>
                    <a:pt x="4491340" y="1017162"/>
                  </a:cubicBezTo>
                  <a:cubicBezTo>
                    <a:pt x="4492017" y="1017838"/>
                    <a:pt x="4493650" y="1017512"/>
                    <a:pt x="4495586" y="1017745"/>
                  </a:cubicBezTo>
                  <a:close/>
                  <a:moveTo>
                    <a:pt x="4211385" y="481790"/>
                  </a:moveTo>
                  <a:cubicBezTo>
                    <a:pt x="4236530" y="475515"/>
                    <a:pt x="4236344" y="470990"/>
                    <a:pt x="4252159" y="467351"/>
                  </a:cubicBezTo>
                  <a:cubicBezTo>
                    <a:pt x="4256427" y="466372"/>
                    <a:pt x="4264428" y="466488"/>
                    <a:pt x="4262352" y="460237"/>
                  </a:cubicBezTo>
                  <a:cubicBezTo>
                    <a:pt x="4260486" y="454639"/>
                    <a:pt x="4255051" y="461100"/>
                    <a:pt x="4251109" y="461473"/>
                  </a:cubicBezTo>
                  <a:cubicBezTo>
                    <a:pt x="4249523" y="461613"/>
                    <a:pt x="4247283" y="462663"/>
                    <a:pt x="4246490" y="461963"/>
                  </a:cubicBezTo>
                  <a:cubicBezTo>
                    <a:pt x="4237930" y="454522"/>
                    <a:pt x="4232402" y="463433"/>
                    <a:pt x="4226314" y="466162"/>
                  </a:cubicBezTo>
                  <a:cubicBezTo>
                    <a:pt x="4220389" y="468821"/>
                    <a:pt x="4216214" y="475026"/>
                    <a:pt x="4208470" y="474372"/>
                  </a:cubicBezTo>
                  <a:cubicBezTo>
                    <a:pt x="4206253" y="474186"/>
                    <a:pt x="4203664" y="476239"/>
                    <a:pt x="4204224" y="479108"/>
                  </a:cubicBezTo>
                  <a:cubicBezTo>
                    <a:pt x="4204831" y="482397"/>
                    <a:pt x="4207956" y="481324"/>
                    <a:pt x="4211385" y="481790"/>
                  </a:cubicBezTo>
                  <a:close/>
                  <a:moveTo>
                    <a:pt x="5039192" y="727923"/>
                  </a:moveTo>
                  <a:cubicBezTo>
                    <a:pt x="5044207" y="734664"/>
                    <a:pt x="5050342" y="740589"/>
                    <a:pt x="5056196" y="746700"/>
                  </a:cubicBezTo>
                  <a:cubicBezTo>
                    <a:pt x="5059508" y="750153"/>
                    <a:pt x="5063054" y="747773"/>
                    <a:pt x="5066133" y="746117"/>
                  </a:cubicBezTo>
                  <a:cubicBezTo>
                    <a:pt x="5072991" y="742432"/>
                    <a:pt x="5063147" y="741662"/>
                    <a:pt x="5053770" y="718523"/>
                  </a:cubicBezTo>
                  <a:cubicBezTo>
                    <a:pt x="5049175" y="707233"/>
                    <a:pt x="5032730" y="719269"/>
                    <a:pt x="5039192" y="727923"/>
                  </a:cubicBezTo>
                  <a:close/>
                  <a:moveTo>
                    <a:pt x="4320223" y="1598416"/>
                  </a:moveTo>
                  <a:cubicBezTo>
                    <a:pt x="4306414" y="1603197"/>
                    <a:pt x="4298670" y="1613857"/>
                    <a:pt x="4291439" y="1625170"/>
                  </a:cubicBezTo>
                  <a:cubicBezTo>
                    <a:pt x="4289036" y="1628926"/>
                    <a:pt x="4282878" y="1632191"/>
                    <a:pt x="4287777" y="1636996"/>
                  </a:cubicBezTo>
                  <a:cubicBezTo>
                    <a:pt x="4292185" y="1641335"/>
                    <a:pt x="4296337" y="1636320"/>
                    <a:pt x="4300536" y="1634104"/>
                  </a:cubicBezTo>
                  <a:cubicBezTo>
                    <a:pt x="4314928" y="1626476"/>
                    <a:pt x="4310380" y="1608609"/>
                    <a:pt x="4320223" y="1598416"/>
                  </a:cubicBezTo>
                  <a:close/>
                  <a:moveTo>
                    <a:pt x="4494699" y="1187230"/>
                  </a:moveTo>
                  <a:cubicBezTo>
                    <a:pt x="4507715" y="1178809"/>
                    <a:pt x="4520288" y="1133347"/>
                    <a:pt x="4515366" y="1114477"/>
                  </a:cubicBezTo>
                  <a:cubicBezTo>
                    <a:pt x="4507785" y="1140089"/>
                    <a:pt x="4501930" y="1163811"/>
                    <a:pt x="4494699" y="1187230"/>
                  </a:cubicBezTo>
                  <a:close/>
                  <a:moveTo>
                    <a:pt x="4789910" y="1409477"/>
                  </a:moveTo>
                  <a:cubicBezTo>
                    <a:pt x="4796394" y="1407308"/>
                    <a:pt x="4801853" y="1409151"/>
                    <a:pt x="4807707" y="1410574"/>
                  </a:cubicBezTo>
                  <a:cubicBezTo>
                    <a:pt x="4817434" y="1412929"/>
                    <a:pt x="4829423" y="1403599"/>
                    <a:pt x="4830683" y="1394059"/>
                  </a:cubicBezTo>
                  <a:cubicBezTo>
                    <a:pt x="4831173" y="1390420"/>
                    <a:pt x="4830310" y="1388321"/>
                    <a:pt x="4826345" y="1389161"/>
                  </a:cubicBezTo>
                  <a:cubicBezTo>
                    <a:pt x="4812372" y="1392076"/>
                    <a:pt x="4799870" y="1397884"/>
                    <a:pt x="4789910" y="1409477"/>
                  </a:cubicBezTo>
                  <a:close/>
                  <a:moveTo>
                    <a:pt x="4548535" y="734874"/>
                  </a:moveTo>
                  <a:cubicBezTo>
                    <a:pt x="4548582" y="735177"/>
                    <a:pt x="4548605" y="735457"/>
                    <a:pt x="4548652" y="735761"/>
                  </a:cubicBezTo>
                  <a:cubicBezTo>
                    <a:pt x="4555440" y="735434"/>
                    <a:pt x="4566683" y="734594"/>
                    <a:pt x="4566776" y="727760"/>
                  </a:cubicBezTo>
                  <a:cubicBezTo>
                    <a:pt x="4566916" y="716937"/>
                    <a:pt x="4542564" y="720296"/>
                    <a:pt x="4536966" y="721905"/>
                  </a:cubicBezTo>
                  <a:cubicBezTo>
                    <a:pt x="4530878" y="723654"/>
                    <a:pt x="4527146" y="730092"/>
                    <a:pt x="4529152" y="736367"/>
                  </a:cubicBezTo>
                  <a:cubicBezTo>
                    <a:pt x="4531181" y="742712"/>
                    <a:pt x="4535729" y="736367"/>
                    <a:pt x="4539181" y="736367"/>
                  </a:cubicBezTo>
                  <a:cubicBezTo>
                    <a:pt x="4542284" y="736367"/>
                    <a:pt x="4545409" y="735411"/>
                    <a:pt x="4548535" y="734874"/>
                  </a:cubicBezTo>
                  <a:close/>
                  <a:moveTo>
                    <a:pt x="5082181" y="1300150"/>
                  </a:moveTo>
                  <a:cubicBezTo>
                    <a:pt x="5080478" y="1300919"/>
                    <a:pt x="5077935" y="1301666"/>
                    <a:pt x="5077982" y="1302156"/>
                  </a:cubicBezTo>
                  <a:cubicBezTo>
                    <a:pt x="5078146" y="1303998"/>
                    <a:pt x="5078659" y="1306657"/>
                    <a:pt x="5079965" y="1307404"/>
                  </a:cubicBezTo>
                  <a:cubicBezTo>
                    <a:pt x="5088922" y="1312512"/>
                    <a:pt x="5091441" y="1324665"/>
                    <a:pt x="5103104" y="1327301"/>
                  </a:cubicBezTo>
                  <a:cubicBezTo>
                    <a:pt x="5108725" y="1328584"/>
                    <a:pt x="5114534" y="1337867"/>
                    <a:pt x="5119595" y="1331056"/>
                  </a:cubicBezTo>
                  <a:cubicBezTo>
                    <a:pt x="5125031" y="1323779"/>
                    <a:pt x="5113974" y="1321586"/>
                    <a:pt x="5110335" y="1318437"/>
                  </a:cubicBezTo>
                  <a:cubicBezTo>
                    <a:pt x="5102008" y="1311229"/>
                    <a:pt x="5091814" y="1306214"/>
                    <a:pt x="5082181" y="1300150"/>
                  </a:cubicBezTo>
                  <a:close/>
                  <a:moveTo>
                    <a:pt x="4081764" y="670938"/>
                  </a:moveTo>
                  <a:cubicBezTo>
                    <a:pt x="4088132" y="663544"/>
                    <a:pt x="4099702" y="662494"/>
                    <a:pt x="4105486" y="653724"/>
                  </a:cubicBezTo>
                  <a:cubicBezTo>
                    <a:pt x="4108402" y="649292"/>
                    <a:pt x="4104180" y="638329"/>
                    <a:pt x="4100378" y="638539"/>
                  </a:cubicBezTo>
                  <a:cubicBezTo>
                    <a:pt x="4091771" y="638982"/>
                    <a:pt x="4076539" y="657036"/>
                    <a:pt x="4077402" y="665923"/>
                  </a:cubicBezTo>
                  <a:cubicBezTo>
                    <a:pt x="4077612" y="668093"/>
                    <a:pt x="4077542" y="671008"/>
                    <a:pt x="4081764" y="670938"/>
                  </a:cubicBezTo>
                  <a:close/>
                  <a:moveTo>
                    <a:pt x="2753644" y="969274"/>
                  </a:moveTo>
                  <a:cubicBezTo>
                    <a:pt x="2742401" y="996192"/>
                    <a:pt x="2732324" y="1023297"/>
                    <a:pt x="2729502" y="1054716"/>
                  </a:cubicBezTo>
                  <a:cubicBezTo>
                    <a:pt x="2738249" y="1040581"/>
                    <a:pt x="2754181" y="985159"/>
                    <a:pt x="2753644" y="969274"/>
                  </a:cubicBezTo>
                  <a:close/>
                  <a:moveTo>
                    <a:pt x="3800549" y="786074"/>
                  </a:moveTo>
                  <a:cubicBezTo>
                    <a:pt x="3820119" y="775671"/>
                    <a:pt x="3833065" y="746047"/>
                    <a:pt x="3831316" y="743994"/>
                  </a:cubicBezTo>
                  <a:cubicBezTo>
                    <a:pt x="3829543" y="741919"/>
                    <a:pt x="3827140" y="742898"/>
                    <a:pt x="3824715" y="743948"/>
                  </a:cubicBezTo>
                  <a:cubicBezTo>
                    <a:pt x="3806591" y="751715"/>
                    <a:pt x="3806567" y="769280"/>
                    <a:pt x="3800549" y="786074"/>
                  </a:cubicBezTo>
                  <a:close/>
                  <a:moveTo>
                    <a:pt x="3198163" y="191828"/>
                  </a:moveTo>
                  <a:cubicBezTo>
                    <a:pt x="3213907" y="190895"/>
                    <a:pt x="3229116" y="187839"/>
                    <a:pt x="3244581" y="186533"/>
                  </a:cubicBezTo>
                  <a:cubicBezTo>
                    <a:pt x="3247683" y="186277"/>
                    <a:pt x="3249526" y="183314"/>
                    <a:pt x="3249479" y="180422"/>
                  </a:cubicBezTo>
                  <a:cubicBezTo>
                    <a:pt x="3249432" y="176946"/>
                    <a:pt x="3245887" y="178229"/>
                    <a:pt x="3243858" y="177483"/>
                  </a:cubicBezTo>
                  <a:cubicBezTo>
                    <a:pt x="3225080" y="170462"/>
                    <a:pt x="3212204" y="182871"/>
                    <a:pt x="3198163" y="191828"/>
                  </a:cubicBezTo>
                  <a:close/>
                  <a:moveTo>
                    <a:pt x="3591574" y="1030504"/>
                  </a:moveTo>
                  <a:cubicBezTo>
                    <a:pt x="3580634" y="1037362"/>
                    <a:pt x="3571374" y="1053783"/>
                    <a:pt x="3581731" y="1053667"/>
                  </a:cubicBezTo>
                  <a:cubicBezTo>
                    <a:pt x="3605126" y="1053434"/>
                    <a:pt x="3577835" y="1077832"/>
                    <a:pt x="3576552" y="1091221"/>
                  </a:cubicBezTo>
                  <a:cubicBezTo>
                    <a:pt x="3582454" y="1085203"/>
                    <a:pt x="3586372" y="1077062"/>
                    <a:pt x="3595703" y="1075383"/>
                  </a:cubicBezTo>
                  <a:cubicBezTo>
                    <a:pt x="3596542" y="1075243"/>
                    <a:pt x="3597732" y="1070508"/>
                    <a:pt x="3596939" y="1068712"/>
                  </a:cubicBezTo>
                  <a:cubicBezTo>
                    <a:pt x="3591854" y="1057096"/>
                    <a:pt x="3592997" y="1044500"/>
                    <a:pt x="3591574" y="1030504"/>
                  </a:cubicBezTo>
                  <a:close/>
                  <a:moveTo>
                    <a:pt x="3985755" y="220775"/>
                  </a:moveTo>
                  <a:cubicBezTo>
                    <a:pt x="3966232" y="242585"/>
                    <a:pt x="3959188" y="267987"/>
                    <a:pt x="3963899" y="296770"/>
                  </a:cubicBezTo>
                  <a:cubicBezTo>
                    <a:pt x="3970080" y="271136"/>
                    <a:pt x="3975725" y="245337"/>
                    <a:pt x="3985755" y="220775"/>
                  </a:cubicBezTo>
                  <a:close/>
                  <a:moveTo>
                    <a:pt x="4293655" y="1097589"/>
                  </a:moveTo>
                  <a:cubicBezTo>
                    <a:pt x="4292909" y="1093530"/>
                    <a:pt x="4293981" y="1089472"/>
                    <a:pt x="4289736" y="1088515"/>
                  </a:cubicBezTo>
                  <a:cubicBezTo>
                    <a:pt x="4286144" y="1087699"/>
                    <a:pt x="4283952" y="1090358"/>
                    <a:pt x="4281759" y="1092947"/>
                  </a:cubicBezTo>
                  <a:cubicBezTo>
                    <a:pt x="4276091" y="1099688"/>
                    <a:pt x="4276907" y="1109229"/>
                    <a:pt x="4271379" y="1116040"/>
                  </a:cubicBezTo>
                  <a:cubicBezTo>
                    <a:pt x="4269630" y="1118186"/>
                    <a:pt x="4268067" y="1121055"/>
                    <a:pt x="4270772" y="1123667"/>
                  </a:cubicBezTo>
                  <a:cubicBezTo>
                    <a:pt x="4273688" y="1126466"/>
                    <a:pt x="4276627" y="1124997"/>
                    <a:pt x="4279659" y="1123434"/>
                  </a:cubicBezTo>
                  <a:cubicBezTo>
                    <a:pt x="4290762" y="1117766"/>
                    <a:pt x="4290833" y="1106546"/>
                    <a:pt x="4293655" y="1097589"/>
                  </a:cubicBezTo>
                  <a:close/>
                  <a:moveTo>
                    <a:pt x="4980388" y="1401173"/>
                  </a:moveTo>
                  <a:cubicBezTo>
                    <a:pt x="4960257" y="1399727"/>
                    <a:pt x="4940524" y="1400544"/>
                    <a:pt x="4920534" y="1408638"/>
                  </a:cubicBezTo>
                  <a:cubicBezTo>
                    <a:pt x="4943929" y="1421537"/>
                    <a:pt x="4961587" y="1407798"/>
                    <a:pt x="4980388" y="1401173"/>
                  </a:cubicBezTo>
                  <a:close/>
                  <a:moveTo>
                    <a:pt x="1683623" y="1055113"/>
                  </a:moveTo>
                  <a:cubicBezTo>
                    <a:pt x="1668369" y="1078275"/>
                    <a:pt x="1674783" y="1084527"/>
                    <a:pt x="1662817" y="1089075"/>
                  </a:cubicBezTo>
                  <a:cubicBezTo>
                    <a:pt x="1659388" y="1090381"/>
                    <a:pt x="1662700" y="1094067"/>
                    <a:pt x="1664287" y="1096166"/>
                  </a:cubicBezTo>
                  <a:cubicBezTo>
                    <a:pt x="1666059" y="1098499"/>
                    <a:pt x="1666852" y="1102511"/>
                    <a:pt x="1671331" y="1101275"/>
                  </a:cubicBezTo>
                  <a:cubicBezTo>
                    <a:pt x="1681664" y="1098405"/>
                    <a:pt x="1683623" y="1095536"/>
                    <a:pt x="1683623" y="1083197"/>
                  </a:cubicBezTo>
                  <a:cubicBezTo>
                    <a:pt x="1683623" y="1074823"/>
                    <a:pt x="1683623" y="1066449"/>
                    <a:pt x="1683623" y="1055113"/>
                  </a:cubicBezTo>
                  <a:close/>
                  <a:moveTo>
                    <a:pt x="4132147" y="271392"/>
                  </a:moveTo>
                  <a:cubicBezTo>
                    <a:pt x="4137023" y="271369"/>
                    <a:pt x="4136743" y="266844"/>
                    <a:pt x="4133431" y="263438"/>
                  </a:cubicBezTo>
                  <a:cubicBezTo>
                    <a:pt x="4125826" y="255601"/>
                    <a:pt x="4098115" y="262318"/>
                    <a:pt x="4094780" y="272932"/>
                  </a:cubicBezTo>
                  <a:cubicBezTo>
                    <a:pt x="4090231" y="287370"/>
                    <a:pt x="4114980" y="271485"/>
                    <a:pt x="4132147" y="271392"/>
                  </a:cubicBezTo>
                  <a:close/>
                  <a:moveTo>
                    <a:pt x="5182808" y="1278387"/>
                  </a:moveTo>
                  <a:cubicBezTo>
                    <a:pt x="5174388" y="1264438"/>
                    <a:pt x="5163004" y="1253288"/>
                    <a:pt x="5152788" y="1241229"/>
                  </a:cubicBezTo>
                  <a:cubicBezTo>
                    <a:pt x="5149219" y="1237007"/>
                    <a:pt x="5144204" y="1233998"/>
                    <a:pt x="5139749" y="1240203"/>
                  </a:cubicBezTo>
                  <a:cubicBezTo>
                    <a:pt x="5131818" y="1251189"/>
                    <a:pt x="5149102" y="1246710"/>
                    <a:pt x="5174784" y="1276404"/>
                  </a:cubicBezTo>
                  <a:cubicBezTo>
                    <a:pt x="5176720" y="1278667"/>
                    <a:pt x="5178959" y="1279950"/>
                    <a:pt x="5182808" y="1278387"/>
                  </a:cubicBezTo>
                  <a:close/>
                  <a:moveTo>
                    <a:pt x="226792" y="1777441"/>
                  </a:moveTo>
                  <a:cubicBezTo>
                    <a:pt x="213917" y="1758640"/>
                    <a:pt x="201880" y="1741052"/>
                    <a:pt x="189495" y="1722975"/>
                  </a:cubicBezTo>
                  <a:cubicBezTo>
                    <a:pt x="184036" y="1737740"/>
                    <a:pt x="201904" y="1763702"/>
                    <a:pt x="226792" y="1777441"/>
                  </a:cubicBezTo>
                  <a:close/>
                  <a:moveTo>
                    <a:pt x="5271422" y="986115"/>
                  </a:moveTo>
                  <a:cubicBezTo>
                    <a:pt x="5266664" y="995632"/>
                    <a:pt x="5266734" y="996752"/>
                    <a:pt x="5271422" y="1056186"/>
                  </a:cubicBezTo>
                  <a:cubicBezTo>
                    <a:pt x="5271702" y="1059685"/>
                    <a:pt x="5272519" y="1064397"/>
                    <a:pt x="5277347" y="1063440"/>
                  </a:cubicBezTo>
                  <a:cubicBezTo>
                    <a:pt x="5281592" y="1062600"/>
                    <a:pt x="5280239" y="1058472"/>
                    <a:pt x="5279377" y="1055346"/>
                  </a:cubicBezTo>
                  <a:cubicBezTo>
                    <a:pt x="5278210" y="1051101"/>
                    <a:pt x="5277977" y="1046902"/>
                    <a:pt x="5277814" y="1042447"/>
                  </a:cubicBezTo>
                  <a:cubicBezTo>
                    <a:pt x="5277254" y="1024346"/>
                    <a:pt x="5275621" y="1006292"/>
                    <a:pt x="5271422" y="986115"/>
                  </a:cubicBezTo>
                  <a:close/>
                  <a:moveTo>
                    <a:pt x="5050225" y="1278527"/>
                  </a:moveTo>
                  <a:cubicBezTo>
                    <a:pt x="5053654" y="1277967"/>
                    <a:pt x="5059462" y="1278597"/>
                    <a:pt x="5059788" y="1272905"/>
                  </a:cubicBezTo>
                  <a:cubicBezTo>
                    <a:pt x="5060092" y="1267517"/>
                    <a:pt x="5056196" y="1262502"/>
                    <a:pt x="5050342" y="1262665"/>
                  </a:cubicBezTo>
                  <a:cubicBezTo>
                    <a:pt x="5032334" y="1263132"/>
                    <a:pt x="5033407" y="1255038"/>
                    <a:pt x="5022630" y="1261196"/>
                  </a:cubicBezTo>
                  <a:cubicBezTo>
                    <a:pt x="5016986" y="1264415"/>
                    <a:pt x="5018222" y="1267634"/>
                    <a:pt x="5023167" y="1269523"/>
                  </a:cubicBezTo>
                  <a:cubicBezTo>
                    <a:pt x="5031728" y="1272835"/>
                    <a:pt x="5040591" y="1275378"/>
                    <a:pt x="5050225" y="1278527"/>
                  </a:cubicBezTo>
                  <a:close/>
                  <a:moveTo>
                    <a:pt x="4211642" y="451117"/>
                  </a:moveTo>
                  <a:cubicBezTo>
                    <a:pt x="4232192" y="453099"/>
                    <a:pt x="4243645" y="437938"/>
                    <a:pt x="4259786" y="436841"/>
                  </a:cubicBezTo>
                  <a:cubicBezTo>
                    <a:pt x="4261675" y="436725"/>
                    <a:pt x="4263098" y="433879"/>
                    <a:pt x="4260719" y="432293"/>
                  </a:cubicBezTo>
                  <a:cubicBezTo>
                    <a:pt x="4255424" y="428724"/>
                    <a:pt x="4249220" y="423546"/>
                    <a:pt x="4243201" y="427255"/>
                  </a:cubicBezTo>
                  <a:cubicBezTo>
                    <a:pt x="4232798" y="433669"/>
                    <a:pt x="4223561" y="441950"/>
                    <a:pt x="4211642" y="451117"/>
                  </a:cubicBezTo>
                  <a:close/>
                  <a:moveTo>
                    <a:pt x="4755364" y="718849"/>
                  </a:moveTo>
                  <a:cubicBezTo>
                    <a:pt x="4743935" y="711269"/>
                    <a:pt x="4751096" y="696737"/>
                    <a:pt x="4729449" y="688153"/>
                  </a:cubicBezTo>
                  <a:cubicBezTo>
                    <a:pt x="4723805" y="685913"/>
                    <a:pt x="4716597" y="696084"/>
                    <a:pt x="4723828" y="698976"/>
                  </a:cubicBezTo>
                  <a:cubicBezTo>
                    <a:pt x="4740529" y="705647"/>
                    <a:pt x="4731292" y="713414"/>
                    <a:pt x="4746827" y="723048"/>
                  </a:cubicBezTo>
                  <a:cubicBezTo>
                    <a:pt x="4750069" y="725077"/>
                    <a:pt x="4753592" y="724168"/>
                    <a:pt x="4755364" y="718849"/>
                  </a:cubicBezTo>
                  <a:close/>
                  <a:moveTo>
                    <a:pt x="4196293" y="755914"/>
                  </a:moveTo>
                  <a:cubicBezTo>
                    <a:pt x="4192841" y="759879"/>
                    <a:pt x="4183884" y="757407"/>
                    <a:pt x="4182415" y="762795"/>
                  </a:cubicBezTo>
                  <a:cubicBezTo>
                    <a:pt x="4179452" y="773711"/>
                    <a:pt x="4178776" y="785258"/>
                    <a:pt x="4177399" y="796571"/>
                  </a:cubicBezTo>
                  <a:cubicBezTo>
                    <a:pt x="4176630" y="802799"/>
                    <a:pt x="4186356" y="799906"/>
                    <a:pt x="4184700" y="796174"/>
                  </a:cubicBezTo>
                  <a:cubicBezTo>
                    <a:pt x="4179685" y="784908"/>
                    <a:pt x="4187336" y="780616"/>
                    <a:pt x="4194800" y="775204"/>
                  </a:cubicBezTo>
                  <a:cubicBezTo>
                    <a:pt x="4199396" y="771869"/>
                    <a:pt x="4200399" y="765547"/>
                    <a:pt x="4201075" y="759926"/>
                  </a:cubicBezTo>
                  <a:cubicBezTo>
                    <a:pt x="4201332" y="757873"/>
                    <a:pt x="4200795" y="754771"/>
                    <a:pt x="4196293" y="755914"/>
                  </a:cubicBezTo>
                  <a:close/>
                  <a:moveTo>
                    <a:pt x="4219199" y="2344722"/>
                  </a:moveTo>
                  <a:cubicBezTo>
                    <a:pt x="4199046" y="2367978"/>
                    <a:pt x="4205157" y="2397088"/>
                    <a:pt x="4198230" y="2423376"/>
                  </a:cubicBezTo>
                  <a:cubicBezTo>
                    <a:pt x="4199349" y="2423633"/>
                    <a:pt x="4200469" y="2423889"/>
                    <a:pt x="4201588" y="2424123"/>
                  </a:cubicBezTo>
                  <a:cubicBezTo>
                    <a:pt x="4207443" y="2397671"/>
                    <a:pt x="4213321" y="2371197"/>
                    <a:pt x="4219199" y="2344722"/>
                  </a:cubicBezTo>
                  <a:close/>
                  <a:moveTo>
                    <a:pt x="1953106" y="693774"/>
                  </a:moveTo>
                  <a:cubicBezTo>
                    <a:pt x="1953409" y="689925"/>
                    <a:pt x="1953735" y="685937"/>
                    <a:pt x="1949117" y="684771"/>
                  </a:cubicBezTo>
                  <a:cubicBezTo>
                    <a:pt x="1940043" y="682485"/>
                    <a:pt x="1945525" y="691815"/>
                    <a:pt x="1923808" y="706207"/>
                  </a:cubicBezTo>
                  <a:cubicBezTo>
                    <a:pt x="1913988" y="712715"/>
                    <a:pt x="1916741" y="716167"/>
                    <a:pt x="1927284" y="718733"/>
                  </a:cubicBezTo>
                  <a:cubicBezTo>
                    <a:pt x="1935495" y="720739"/>
                    <a:pt x="1931016" y="700212"/>
                    <a:pt x="1945571" y="702171"/>
                  </a:cubicBezTo>
                  <a:cubicBezTo>
                    <a:pt x="1953339" y="703221"/>
                    <a:pt x="1953362" y="698836"/>
                    <a:pt x="1953106" y="693774"/>
                  </a:cubicBezTo>
                  <a:close/>
                  <a:moveTo>
                    <a:pt x="4406248" y="3006799"/>
                  </a:moveTo>
                  <a:cubicBezTo>
                    <a:pt x="4413083" y="3011278"/>
                    <a:pt x="4417654" y="3013867"/>
                    <a:pt x="4419684" y="3020468"/>
                  </a:cubicBezTo>
                  <a:cubicBezTo>
                    <a:pt x="4421130" y="3025203"/>
                    <a:pt x="4430227" y="3028632"/>
                    <a:pt x="4433399" y="3023990"/>
                  </a:cubicBezTo>
                  <a:cubicBezTo>
                    <a:pt x="4436572" y="3019348"/>
                    <a:pt x="4437575" y="2997982"/>
                    <a:pt x="4422086" y="2997912"/>
                  </a:cubicBezTo>
                  <a:cubicBezTo>
                    <a:pt x="4416022" y="2997889"/>
                    <a:pt x="4414529" y="3006146"/>
                    <a:pt x="4406248" y="3006799"/>
                  </a:cubicBezTo>
                  <a:close/>
                  <a:moveTo>
                    <a:pt x="4134037" y="2679166"/>
                  </a:moveTo>
                  <a:cubicBezTo>
                    <a:pt x="4127739" y="2683691"/>
                    <a:pt x="4123610" y="2687633"/>
                    <a:pt x="4118689" y="2689943"/>
                  </a:cubicBezTo>
                  <a:cubicBezTo>
                    <a:pt x="4112694" y="2692742"/>
                    <a:pt x="4111761" y="2697057"/>
                    <a:pt x="4115073" y="2701302"/>
                  </a:cubicBezTo>
                  <a:cubicBezTo>
                    <a:pt x="4119878" y="2707460"/>
                    <a:pt x="4121814" y="2714738"/>
                    <a:pt x="4125126" y="2721875"/>
                  </a:cubicBezTo>
                  <a:cubicBezTo>
                    <a:pt x="4129652" y="2708393"/>
                    <a:pt x="4134200" y="2695307"/>
                    <a:pt x="4134037" y="2679166"/>
                  </a:cubicBezTo>
                  <a:close/>
                  <a:moveTo>
                    <a:pt x="4575010" y="693868"/>
                  </a:moveTo>
                  <a:cubicBezTo>
                    <a:pt x="4575640" y="685890"/>
                    <a:pt x="4569365" y="686450"/>
                    <a:pt x="4564187" y="686310"/>
                  </a:cubicBezTo>
                  <a:cubicBezTo>
                    <a:pt x="4554157" y="686007"/>
                    <a:pt x="4549375" y="693588"/>
                    <a:pt x="4547765" y="701029"/>
                  </a:cubicBezTo>
                  <a:cubicBezTo>
                    <a:pt x="4545736" y="710499"/>
                    <a:pt x="4573447" y="713974"/>
                    <a:pt x="4575010" y="693868"/>
                  </a:cubicBezTo>
                  <a:close/>
                  <a:moveTo>
                    <a:pt x="3442429" y="169365"/>
                  </a:moveTo>
                  <a:cubicBezTo>
                    <a:pt x="3468904" y="163697"/>
                    <a:pt x="3472170" y="160758"/>
                    <a:pt x="3477395" y="163044"/>
                  </a:cubicBezTo>
                  <a:cubicBezTo>
                    <a:pt x="3488568" y="167966"/>
                    <a:pt x="3488031" y="160735"/>
                    <a:pt x="3489244" y="154857"/>
                  </a:cubicBezTo>
                  <a:cubicBezTo>
                    <a:pt x="3490084" y="150821"/>
                    <a:pt x="3489407" y="146483"/>
                    <a:pt x="3489407" y="141001"/>
                  </a:cubicBezTo>
                  <a:cubicBezTo>
                    <a:pt x="3473616" y="151731"/>
                    <a:pt x="3458314" y="161038"/>
                    <a:pt x="3442429" y="169365"/>
                  </a:cubicBezTo>
                  <a:close/>
                  <a:moveTo>
                    <a:pt x="168012" y="2761343"/>
                  </a:moveTo>
                  <a:cubicBezTo>
                    <a:pt x="157795" y="2766848"/>
                    <a:pt x="154296" y="2785951"/>
                    <a:pt x="143426" y="2791923"/>
                  </a:cubicBezTo>
                  <a:cubicBezTo>
                    <a:pt x="134236" y="2796984"/>
                    <a:pt x="136452" y="2803842"/>
                    <a:pt x="146925" y="2804845"/>
                  </a:cubicBezTo>
                  <a:cubicBezTo>
                    <a:pt x="153806" y="2805498"/>
                    <a:pt x="152803" y="2783409"/>
                    <a:pt x="163300" y="2783385"/>
                  </a:cubicBezTo>
                  <a:cubicBezTo>
                    <a:pt x="173446" y="2783362"/>
                    <a:pt x="170857" y="2777624"/>
                    <a:pt x="170484" y="2772539"/>
                  </a:cubicBezTo>
                  <a:cubicBezTo>
                    <a:pt x="170227" y="2768970"/>
                    <a:pt x="168968" y="2765471"/>
                    <a:pt x="168012" y="2761343"/>
                  </a:cubicBezTo>
                  <a:close/>
                  <a:moveTo>
                    <a:pt x="3657096" y="1551228"/>
                  </a:moveTo>
                  <a:cubicBezTo>
                    <a:pt x="3632347" y="1565550"/>
                    <a:pt x="3634890" y="1593657"/>
                    <a:pt x="3640768" y="1595010"/>
                  </a:cubicBezTo>
                  <a:cubicBezTo>
                    <a:pt x="3643660" y="1595663"/>
                    <a:pt x="3645806" y="1593727"/>
                    <a:pt x="3646320" y="1591441"/>
                  </a:cubicBezTo>
                  <a:cubicBezTo>
                    <a:pt x="3649352" y="1578262"/>
                    <a:pt x="3658099" y="1566623"/>
                    <a:pt x="3657096" y="1551228"/>
                  </a:cubicBezTo>
                  <a:close/>
                  <a:moveTo>
                    <a:pt x="1159331" y="2171878"/>
                  </a:moveTo>
                  <a:cubicBezTo>
                    <a:pt x="1156882" y="2163645"/>
                    <a:pt x="1158282" y="2156553"/>
                    <a:pt x="1167612" y="2155224"/>
                  </a:cubicBezTo>
                  <a:cubicBezTo>
                    <a:pt x="1180091" y="2153428"/>
                    <a:pt x="1183520" y="2142815"/>
                    <a:pt x="1189678" y="2134814"/>
                  </a:cubicBezTo>
                  <a:cubicBezTo>
                    <a:pt x="1191334" y="2132645"/>
                    <a:pt x="1192640" y="2129309"/>
                    <a:pt x="1189468" y="2127350"/>
                  </a:cubicBezTo>
                  <a:cubicBezTo>
                    <a:pt x="1186926" y="2125787"/>
                    <a:pt x="1185200" y="2128423"/>
                    <a:pt x="1183450" y="2130055"/>
                  </a:cubicBezTo>
                  <a:cubicBezTo>
                    <a:pt x="1175286" y="2137660"/>
                    <a:pt x="1167495" y="2145754"/>
                    <a:pt x="1158771" y="2152681"/>
                  </a:cubicBezTo>
                  <a:cubicBezTo>
                    <a:pt x="1150024" y="2159632"/>
                    <a:pt x="1149931" y="2165464"/>
                    <a:pt x="1159331" y="2171878"/>
                  </a:cubicBezTo>
                  <a:close/>
                  <a:moveTo>
                    <a:pt x="4445809" y="919894"/>
                  </a:moveTo>
                  <a:cubicBezTo>
                    <a:pt x="4455442" y="878910"/>
                    <a:pt x="4459198" y="871819"/>
                    <a:pt x="4449097" y="869627"/>
                  </a:cubicBezTo>
                  <a:cubicBezTo>
                    <a:pt x="4444409" y="868624"/>
                    <a:pt x="4431137" y="863492"/>
                    <a:pt x="4430064" y="875785"/>
                  </a:cubicBezTo>
                  <a:cubicBezTo>
                    <a:pt x="4429830" y="878491"/>
                    <a:pt x="4432630" y="878094"/>
                    <a:pt x="4434496" y="878537"/>
                  </a:cubicBezTo>
                  <a:cubicBezTo>
                    <a:pt x="4446485" y="881383"/>
                    <a:pt x="4449961" y="887098"/>
                    <a:pt x="4445389" y="898877"/>
                  </a:cubicBezTo>
                  <a:cubicBezTo>
                    <a:pt x="4442916" y="905269"/>
                    <a:pt x="4442263" y="911007"/>
                    <a:pt x="4445809" y="919894"/>
                  </a:cubicBezTo>
                  <a:close/>
                  <a:moveTo>
                    <a:pt x="4549048" y="3089232"/>
                  </a:moveTo>
                  <a:cubicBezTo>
                    <a:pt x="4554296" y="3110086"/>
                    <a:pt x="4560081" y="3130962"/>
                    <a:pt x="4559778" y="3152912"/>
                  </a:cubicBezTo>
                  <a:cubicBezTo>
                    <a:pt x="4570111" y="3134997"/>
                    <a:pt x="4564700" y="3101222"/>
                    <a:pt x="4549048" y="3089232"/>
                  </a:cubicBezTo>
                  <a:close/>
                  <a:moveTo>
                    <a:pt x="4632951" y="555359"/>
                  </a:moveTo>
                  <a:cubicBezTo>
                    <a:pt x="4639295" y="555359"/>
                    <a:pt x="4648416" y="554193"/>
                    <a:pt x="4648743" y="547895"/>
                  </a:cubicBezTo>
                  <a:cubicBezTo>
                    <a:pt x="4649022" y="542460"/>
                    <a:pt x="4642911" y="542810"/>
                    <a:pt x="4639552" y="542017"/>
                  </a:cubicBezTo>
                  <a:cubicBezTo>
                    <a:pt x="4627166" y="539101"/>
                    <a:pt x="4617743" y="547242"/>
                    <a:pt x="4607456" y="551884"/>
                  </a:cubicBezTo>
                  <a:cubicBezTo>
                    <a:pt x="4603211" y="553797"/>
                    <a:pt x="4606313" y="561098"/>
                    <a:pt x="4612914" y="558042"/>
                  </a:cubicBezTo>
                  <a:cubicBezTo>
                    <a:pt x="4619702" y="554893"/>
                    <a:pt x="4626630" y="553283"/>
                    <a:pt x="4632951" y="555359"/>
                  </a:cubicBezTo>
                  <a:close/>
                  <a:moveTo>
                    <a:pt x="804710" y="1476399"/>
                  </a:moveTo>
                  <a:cubicBezTo>
                    <a:pt x="796803" y="1454589"/>
                    <a:pt x="786726" y="1433806"/>
                    <a:pt x="773291" y="1414749"/>
                  </a:cubicBezTo>
                  <a:cubicBezTo>
                    <a:pt x="782971" y="1435695"/>
                    <a:pt x="784487" y="1460654"/>
                    <a:pt x="804710" y="1476399"/>
                  </a:cubicBezTo>
                  <a:close/>
                  <a:moveTo>
                    <a:pt x="4141011" y="678006"/>
                  </a:moveTo>
                  <a:cubicBezTo>
                    <a:pt x="4150645" y="667836"/>
                    <a:pt x="4167370" y="665037"/>
                    <a:pt x="4170542" y="648616"/>
                  </a:cubicBezTo>
                  <a:cubicBezTo>
                    <a:pt x="4170985" y="646283"/>
                    <a:pt x="4172851" y="643717"/>
                    <a:pt x="4170752" y="641898"/>
                  </a:cubicBezTo>
                  <a:cubicBezTo>
                    <a:pt x="4166390" y="638142"/>
                    <a:pt x="4161351" y="650575"/>
                    <a:pt x="4157013" y="651205"/>
                  </a:cubicBezTo>
                  <a:cubicBezTo>
                    <a:pt x="4140102" y="653677"/>
                    <a:pt x="4144930" y="668233"/>
                    <a:pt x="4141011" y="678006"/>
                  </a:cubicBezTo>
                  <a:close/>
                  <a:moveTo>
                    <a:pt x="4392299" y="921760"/>
                  </a:moveTo>
                  <a:cubicBezTo>
                    <a:pt x="4395938" y="917445"/>
                    <a:pt x="4399670" y="914715"/>
                    <a:pt x="4404522" y="913689"/>
                  </a:cubicBezTo>
                  <a:cubicBezTo>
                    <a:pt x="4411426" y="912220"/>
                    <a:pt x="4420337" y="898247"/>
                    <a:pt x="4419031" y="891786"/>
                  </a:cubicBezTo>
                  <a:cubicBezTo>
                    <a:pt x="4418518" y="889244"/>
                    <a:pt x="4417048" y="888894"/>
                    <a:pt x="4414692" y="888987"/>
                  </a:cubicBezTo>
                  <a:cubicBezTo>
                    <a:pt x="4404709" y="889384"/>
                    <a:pt x="4390270" y="909001"/>
                    <a:pt x="4392299" y="921760"/>
                  </a:cubicBezTo>
                  <a:close/>
                  <a:moveTo>
                    <a:pt x="4140965" y="288746"/>
                  </a:moveTo>
                  <a:cubicBezTo>
                    <a:pt x="4124870" y="293878"/>
                    <a:pt x="4117592" y="273025"/>
                    <a:pt x="4098745" y="286694"/>
                  </a:cubicBezTo>
                  <a:cubicBezTo>
                    <a:pt x="4095596" y="288980"/>
                    <a:pt x="4091911" y="289726"/>
                    <a:pt x="4094010" y="294461"/>
                  </a:cubicBezTo>
                  <a:cubicBezTo>
                    <a:pt x="4096156" y="299313"/>
                    <a:pt x="4099165" y="297983"/>
                    <a:pt x="4103760" y="297074"/>
                  </a:cubicBezTo>
                  <a:cubicBezTo>
                    <a:pt x="4111574" y="295511"/>
                    <a:pt x="4119972" y="287510"/>
                    <a:pt x="4127506" y="294321"/>
                  </a:cubicBezTo>
                  <a:cubicBezTo>
                    <a:pt x="4136300" y="302322"/>
                    <a:pt x="4137816" y="295091"/>
                    <a:pt x="4140965" y="288746"/>
                  </a:cubicBezTo>
                  <a:close/>
                  <a:moveTo>
                    <a:pt x="4266970" y="2509448"/>
                  </a:moveTo>
                  <a:cubicBezTo>
                    <a:pt x="4271752" y="2490111"/>
                    <a:pt x="4276417" y="2471147"/>
                    <a:pt x="4281106" y="2452184"/>
                  </a:cubicBezTo>
                  <a:cubicBezTo>
                    <a:pt x="4262375" y="2476699"/>
                    <a:pt x="4256777" y="2500654"/>
                    <a:pt x="4266970" y="2509448"/>
                  </a:cubicBezTo>
                  <a:close/>
                  <a:moveTo>
                    <a:pt x="4248893" y="482303"/>
                  </a:moveTo>
                  <a:cubicBezTo>
                    <a:pt x="4231632" y="489651"/>
                    <a:pt x="4214091" y="503320"/>
                    <a:pt x="4218896" y="507752"/>
                  </a:cubicBezTo>
                  <a:cubicBezTo>
                    <a:pt x="4220599" y="509314"/>
                    <a:pt x="4223001" y="509454"/>
                    <a:pt x="4224494" y="508218"/>
                  </a:cubicBezTo>
                  <a:cubicBezTo>
                    <a:pt x="4233031" y="501127"/>
                    <a:pt x="4243668" y="498515"/>
                    <a:pt x="4253418" y="494036"/>
                  </a:cubicBezTo>
                  <a:cubicBezTo>
                    <a:pt x="4256707" y="492520"/>
                    <a:pt x="4258013" y="489021"/>
                    <a:pt x="4257360" y="485942"/>
                  </a:cubicBezTo>
                  <a:cubicBezTo>
                    <a:pt x="4256660" y="482816"/>
                    <a:pt x="4253022" y="482910"/>
                    <a:pt x="4248893" y="482303"/>
                  </a:cubicBezTo>
                  <a:close/>
                  <a:moveTo>
                    <a:pt x="4176723" y="2278664"/>
                  </a:moveTo>
                  <a:cubicBezTo>
                    <a:pt x="4184094" y="2260656"/>
                    <a:pt x="4178379" y="2243768"/>
                    <a:pt x="4183184" y="2228047"/>
                  </a:cubicBezTo>
                  <a:cubicBezTo>
                    <a:pt x="4171288" y="2242392"/>
                    <a:pt x="4168839" y="2260190"/>
                    <a:pt x="4162028" y="2278500"/>
                  </a:cubicBezTo>
                  <a:cubicBezTo>
                    <a:pt x="4171428" y="2266884"/>
                    <a:pt x="4171428" y="2266884"/>
                    <a:pt x="4176723" y="2278664"/>
                  </a:cubicBezTo>
                  <a:close/>
                  <a:moveTo>
                    <a:pt x="2467857" y="408267"/>
                  </a:moveTo>
                  <a:cubicBezTo>
                    <a:pt x="2461863" y="409714"/>
                    <a:pt x="2457314" y="411230"/>
                    <a:pt x="2451740" y="410413"/>
                  </a:cubicBezTo>
                  <a:cubicBezTo>
                    <a:pt x="2443109" y="409130"/>
                    <a:pt x="2444275" y="417878"/>
                    <a:pt x="2442129" y="422939"/>
                  </a:cubicBezTo>
                  <a:cubicBezTo>
                    <a:pt x="2440963" y="425692"/>
                    <a:pt x="2440986" y="429844"/>
                    <a:pt x="2444532" y="429401"/>
                  </a:cubicBezTo>
                  <a:cubicBezTo>
                    <a:pt x="2450713" y="428607"/>
                    <a:pt x="2459670" y="432993"/>
                    <a:pt x="2462423" y="427231"/>
                  </a:cubicBezTo>
                  <a:cubicBezTo>
                    <a:pt x="2464872" y="422170"/>
                    <a:pt x="2468767" y="416152"/>
                    <a:pt x="2467857" y="408267"/>
                  </a:cubicBezTo>
                  <a:close/>
                  <a:moveTo>
                    <a:pt x="4009594" y="1899084"/>
                  </a:moveTo>
                  <a:cubicBezTo>
                    <a:pt x="3987412" y="1891457"/>
                    <a:pt x="3973906" y="1896682"/>
                    <a:pt x="3962593" y="1915622"/>
                  </a:cubicBezTo>
                  <a:cubicBezTo>
                    <a:pt x="3979131" y="1913803"/>
                    <a:pt x="3992403" y="1905755"/>
                    <a:pt x="4009594" y="1899084"/>
                  </a:cubicBezTo>
                  <a:close/>
                  <a:moveTo>
                    <a:pt x="3459457" y="183384"/>
                  </a:moveTo>
                  <a:cubicBezTo>
                    <a:pt x="3448097" y="179022"/>
                    <a:pt x="3436971" y="181751"/>
                    <a:pt x="3426008" y="182661"/>
                  </a:cubicBezTo>
                  <a:cubicBezTo>
                    <a:pt x="3420900" y="183081"/>
                    <a:pt x="3418497" y="187839"/>
                    <a:pt x="3418940" y="192528"/>
                  </a:cubicBezTo>
                  <a:cubicBezTo>
                    <a:pt x="3419757" y="201275"/>
                    <a:pt x="3426918" y="194511"/>
                    <a:pt x="3450803" y="191781"/>
                  </a:cubicBezTo>
                  <a:cubicBezTo>
                    <a:pt x="3455748" y="191245"/>
                    <a:pt x="3457778" y="188562"/>
                    <a:pt x="3459457" y="183384"/>
                  </a:cubicBezTo>
                  <a:close/>
                  <a:moveTo>
                    <a:pt x="3337790" y="169855"/>
                  </a:moveTo>
                  <a:cubicBezTo>
                    <a:pt x="3353978" y="161201"/>
                    <a:pt x="3372126" y="160805"/>
                    <a:pt x="3388757" y="154857"/>
                  </a:cubicBezTo>
                  <a:cubicBezTo>
                    <a:pt x="3391603" y="153830"/>
                    <a:pt x="3396991" y="157166"/>
                    <a:pt x="3397341" y="151894"/>
                  </a:cubicBezTo>
                  <a:cubicBezTo>
                    <a:pt x="3397924" y="142727"/>
                    <a:pt x="3383928" y="146460"/>
                    <a:pt x="3344415" y="160105"/>
                  </a:cubicBezTo>
                  <a:cubicBezTo>
                    <a:pt x="3341616" y="161085"/>
                    <a:pt x="3337137" y="163884"/>
                    <a:pt x="3337790" y="169855"/>
                  </a:cubicBezTo>
                  <a:close/>
                  <a:moveTo>
                    <a:pt x="4137606" y="234701"/>
                  </a:moveTo>
                  <a:cubicBezTo>
                    <a:pt x="4131378" y="237313"/>
                    <a:pt x="4123634" y="235564"/>
                    <a:pt x="4118665" y="241652"/>
                  </a:cubicBezTo>
                  <a:cubicBezTo>
                    <a:pt x="4116869" y="243844"/>
                    <a:pt x="4114373" y="246200"/>
                    <a:pt x="4116426" y="249093"/>
                  </a:cubicBezTo>
                  <a:cubicBezTo>
                    <a:pt x="4122724" y="257887"/>
                    <a:pt x="4126736" y="239529"/>
                    <a:pt x="4151974" y="247413"/>
                  </a:cubicBezTo>
                  <a:cubicBezTo>
                    <a:pt x="4154447" y="248183"/>
                    <a:pt x="4157782" y="249746"/>
                    <a:pt x="4158879" y="245477"/>
                  </a:cubicBezTo>
                  <a:cubicBezTo>
                    <a:pt x="4159695" y="242282"/>
                    <a:pt x="4157899" y="240392"/>
                    <a:pt x="4155240" y="238643"/>
                  </a:cubicBezTo>
                  <a:cubicBezTo>
                    <a:pt x="4149782" y="235027"/>
                    <a:pt x="4143367" y="236800"/>
                    <a:pt x="4137606" y="234701"/>
                  </a:cubicBezTo>
                  <a:close/>
                  <a:moveTo>
                    <a:pt x="3885875" y="1173584"/>
                  </a:moveTo>
                  <a:cubicBezTo>
                    <a:pt x="3896604" y="1149909"/>
                    <a:pt x="3900500" y="1143914"/>
                    <a:pt x="3892009" y="1140532"/>
                  </a:cubicBezTo>
                  <a:cubicBezTo>
                    <a:pt x="3888697" y="1139225"/>
                    <a:pt x="3889607" y="1141651"/>
                    <a:pt x="3874748" y="1162551"/>
                  </a:cubicBezTo>
                  <a:cubicBezTo>
                    <a:pt x="3873069" y="1164907"/>
                    <a:pt x="3871273" y="1166960"/>
                    <a:pt x="3872789" y="1170109"/>
                  </a:cubicBezTo>
                  <a:cubicBezTo>
                    <a:pt x="3874655" y="1174004"/>
                    <a:pt x="3884125" y="1177480"/>
                    <a:pt x="3885875" y="1173584"/>
                  </a:cubicBezTo>
                  <a:close/>
                  <a:moveTo>
                    <a:pt x="5028789" y="402669"/>
                  </a:moveTo>
                  <a:cubicBezTo>
                    <a:pt x="5024123" y="396208"/>
                    <a:pt x="5017429" y="397678"/>
                    <a:pt x="5011691" y="384475"/>
                  </a:cubicBezTo>
                  <a:cubicBezTo>
                    <a:pt x="5007632" y="375145"/>
                    <a:pt x="4985449" y="374608"/>
                    <a:pt x="4993123" y="383869"/>
                  </a:cubicBezTo>
                  <a:cubicBezTo>
                    <a:pt x="5000984" y="393362"/>
                    <a:pt x="5010781" y="400733"/>
                    <a:pt x="5022000" y="405912"/>
                  </a:cubicBezTo>
                  <a:cubicBezTo>
                    <a:pt x="5024147" y="406891"/>
                    <a:pt x="5027785" y="407684"/>
                    <a:pt x="5028789" y="402669"/>
                  </a:cubicBezTo>
                  <a:close/>
                  <a:moveTo>
                    <a:pt x="2659059" y="309063"/>
                  </a:moveTo>
                  <a:cubicBezTo>
                    <a:pt x="2663677" y="307944"/>
                    <a:pt x="2667689" y="303512"/>
                    <a:pt x="2672611" y="305168"/>
                  </a:cubicBezTo>
                  <a:cubicBezTo>
                    <a:pt x="2676833" y="306591"/>
                    <a:pt x="2680868" y="309926"/>
                    <a:pt x="2682897" y="303325"/>
                  </a:cubicBezTo>
                  <a:cubicBezTo>
                    <a:pt x="2684017" y="299663"/>
                    <a:pt x="2687772" y="295534"/>
                    <a:pt x="2684973" y="292012"/>
                  </a:cubicBezTo>
                  <a:cubicBezTo>
                    <a:pt x="2680985" y="287020"/>
                    <a:pt x="2676180" y="291546"/>
                    <a:pt x="2671771" y="292665"/>
                  </a:cubicBezTo>
                  <a:cubicBezTo>
                    <a:pt x="2667899" y="293668"/>
                    <a:pt x="2663957" y="294438"/>
                    <a:pt x="2660131" y="295604"/>
                  </a:cubicBezTo>
                  <a:cubicBezTo>
                    <a:pt x="2651221" y="298310"/>
                    <a:pt x="2647116" y="311956"/>
                    <a:pt x="2659059" y="309063"/>
                  </a:cubicBezTo>
                  <a:close/>
                  <a:moveTo>
                    <a:pt x="3822219" y="718150"/>
                  </a:moveTo>
                  <a:cubicBezTo>
                    <a:pt x="3821029" y="714138"/>
                    <a:pt x="3820889" y="709519"/>
                    <a:pt x="3813821" y="712808"/>
                  </a:cubicBezTo>
                  <a:cubicBezTo>
                    <a:pt x="3801832" y="718430"/>
                    <a:pt x="3792409" y="744251"/>
                    <a:pt x="3803395" y="741849"/>
                  </a:cubicBezTo>
                  <a:cubicBezTo>
                    <a:pt x="3809250" y="740589"/>
                    <a:pt x="3822452" y="724191"/>
                    <a:pt x="3822219" y="718150"/>
                  </a:cubicBezTo>
                  <a:close/>
                  <a:moveTo>
                    <a:pt x="4764438" y="3110739"/>
                  </a:moveTo>
                  <a:cubicBezTo>
                    <a:pt x="4760029" y="3103974"/>
                    <a:pt x="4752682" y="3103624"/>
                    <a:pt x="4749346" y="3121772"/>
                  </a:cubicBezTo>
                  <a:cubicBezTo>
                    <a:pt x="4747900" y="3129562"/>
                    <a:pt x="4761149" y="3117923"/>
                    <a:pt x="4763202" y="3133365"/>
                  </a:cubicBezTo>
                  <a:cubicBezTo>
                    <a:pt x="4763575" y="3136164"/>
                    <a:pt x="4761079" y="3141972"/>
                    <a:pt x="4767237" y="3141225"/>
                  </a:cubicBezTo>
                  <a:cubicBezTo>
                    <a:pt x="4773908" y="3140409"/>
                    <a:pt x="4772718" y="3123428"/>
                    <a:pt x="4764438" y="3110739"/>
                  </a:cubicBezTo>
                  <a:close/>
                  <a:moveTo>
                    <a:pt x="4315908" y="2738274"/>
                  </a:moveTo>
                  <a:cubicBezTo>
                    <a:pt x="4312782" y="2756864"/>
                    <a:pt x="4307184" y="2774335"/>
                    <a:pt x="4298647" y="2790826"/>
                  </a:cubicBezTo>
                  <a:cubicBezTo>
                    <a:pt x="4298297" y="2791480"/>
                    <a:pt x="4298134" y="2792576"/>
                    <a:pt x="4298437" y="2793136"/>
                  </a:cubicBezTo>
                  <a:cubicBezTo>
                    <a:pt x="4301539" y="2798640"/>
                    <a:pt x="4303055" y="2800273"/>
                    <a:pt x="4305341" y="2794092"/>
                  </a:cubicBezTo>
                  <a:cubicBezTo>
                    <a:pt x="4309516" y="2782826"/>
                    <a:pt x="4313925" y="2771676"/>
                    <a:pt x="4318100" y="2760410"/>
                  </a:cubicBezTo>
                  <a:cubicBezTo>
                    <a:pt x="4320829" y="2753062"/>
                    <a:pt x="4321203" y="2745691"/>
                    <a:pt x="4315908" y="2738274"/>
                  </a:cubicBezTo>
                  <a:close/>
                  <a:moveTo>
                    <a:pt x="218885" y="1024393"/>
                  </a:moveTo>
                  <a:cubicBezTo>
                    <a:pt x="222617" y="1017349"/>
                    <a:pt x="224110" y="1008905"/>
                    <a:pt x="233160" y="1006082"/>
                  </a:cubicBezTo>
                  <a:cubicBezTo>
                    <a:pt x="236682" y="1004986"/>
                    <a:pt x="236379" y="1000601"/>
                    <a:pt x="235050" y="997615"/>
                  </a:cubicBezTo>
                  <a:cubicBezTo>
                    <a:pt x="233650" y="994489"/>
                    <a:pt x="232694" y="990221"/>
                    <a:pt x="228379" y="989848"/>
                  </a:cubicBezTo>
                  <a:cubicBezTo>
                    <a:pt x="224530" y="989521"/>
                    <a:pt x="224810" y="993416"/>
                    <a:pt x="223573" y="995749"/>
                  </a:cubicBezTo>
                  <a:cubicBezTo>
                    <a:pt x="222850" y="997149"/>
                    <a:pt x="221824" y="998478"/>
                    <a:pt x="220634" y="999504"/>
                  </a:cubicBezTo>
                  <a:cubicBezTo>
                    <a:pt x="209905" y="1008741"/>
                    <a:pt x="209625" y="1011494"/>
                    <a:pt x="218885" y="1024393"/>
                  </a:cubicBezTo>
                  <a:close/>
                  <a:moveTo>
                    <a:pt x="5089085" y="1285175"/>
                  </a:moveTo>
                  <a:cubicBezTo>
                    <a:pt x="5095757" y="1304138"/>
                    <a:pt x="5105367" y="1301059"/>
                    <a:pt x="5120272" y="1315685"/>
                  </a:cubicBezTo>
                  <a:cubicBezTo>
                    <a:pt x="5123164" y="1318507"/>
                    <a:pt x="5125031" y="1321843"/>
                    <a:pt x="5128646" y="1318694"/>
                  </a:cubicBezTo>
                  <a:cubicBezTo>
                    <a:pt x="5132798" y="1315101"/>
                    <a:pt x="5128343" y="1312279"/>
                    <a:pt x="5126220" y="1309807"/>
                  </a:cubicBezTo>
                  <a:cubicBezTo>
                    <a:pt x="5116959" y="1298937"/>
                    <a:pt x="5104107" y="1293409"/>
                    <a:pt x="5089085" y="1285175"/>
                  </a:cubicBezTo>
                  <a:close/>
                  <a:moveTo>
                    <a:pt x="4342243" y="495739"/>
                  </a:moveTo>
                  <a:cubicBezTo>
                    <a:pt x="4342802" y="496135"/>
                    <a:pt x="4343362" y="496532"/>
                    <a:pt x="4343922" y="496928"/>
                  </a:cubicBezTo>
                  <a:cubicBezTo>
                    <a:pt x="4356774" y="481300"/>
                    <a:pt x="4369627" y="465695"/>
                    <a:pt x="4384065" y="448154"/>
                  </a:cubicBezTo>
                  <a:cubicBezTo>
                    <a:pt x="4364169" y="452096"/>
                    <a:pt x="4376345" y="435745"/>
                    <a:pt x="4342243" y="495739"/>
                  </a:cubicBezTo>
                  <a:close/>
                  <a:moveTo>
                    <a:pt x="4529105" y="796384"/>
                  </a:moveTo>
                  <a:cubicBezTo>
                    <a:pt x="4533933" y="796034"/>
                    <a:pt x="4538785" y="792699"/>
                    <a:pt x="4539181" y="787824"/>
                  </a:cubicBezTo>
                  <a:cubicBezTo>
                    <a:pt x="4540208" y="775041"/>
                    <a:pt x="4510258" y="784581"/>
                    <a:pt x="4506362" y="790506"/>
                  </a:cubicBezTo>
                  <a:cubicBezTo>
                    <a:pt x="4504706" y="793025"/>
                    <a:pt x="4504286" y="795778"/>
                    <a:pt x="4505196" y="798553"/>
                  </a:cubicBezTo>
                  <a:cubicBezTo>
                    <a:pt x="4506619" y="802869"/>
                    <a:pt x="4508298" y="797900"/>
                    <a:pt x="4529105" y="796384"/>
                  </a:cubicBezTo>
                  <a:close/>
                  <a:moveTo>
                    <a:pt x="4587956" y="649362"/>
                  </a:moveTo>
                  <a:cubicBezTo>
                    <a:pt x="4573937" y="649245"/>
                    <a:pt x="4557679" y="671195"/>
                    <a:pt x="4576456" y="672851"/>
                  </a:cubicBezTo>
                  <a:cubicBezTo>
                    <a:pt x="4581214" y="673271"/>
                    <a:pt x="4597053" y="658016"/>
                    <a:pt x="4596399" y="653677"/>
                  </a:cubicBezTo>
                  <a:cubicBezTo>
                    <a:pt x="4595630" y="648522"/>
                    <a:pt x="4590545" y="650948"/>
                    <a:pt x="4587956" y="649362"/>
                  </a:cubicBezTo>
                  <a:close/>
                  <a:moveTo>
                    <a:pt x="4253581" y="2530605"/>
                  </a:moveTo>
                  <a:cubicBezTo>
                    <a:pt x="4248846" y="2541101"/>
                    <a:pt x="4231702" y="2586376"/>
                    <a:pt x="4243108" y="2587426"/>
                  </a:cubicBezTo>
                  <a:cubicBezTo>
                    <a:pt x="4250526" y="2588126"/>
                    <a:pt x="4243318" y="2576066"/>
                    <a:pt x="4254491" y="2558526"/>
                  </a:cubicBezTo>
                  <a:cubicBezTo>
                    <a:pt x="4255517" y="2556939"/>
                    <a:pt x="4256474" y="2553464"/>
                    <a:pt x="4255797" y="2552927"/>
                  </a:cubicBezTo>
                  <a:cubicBezTo>
                    <a:pt x="4247470" y="2546140"/>
                    <a:pt x="4252742" y="2538396"/>
                    <a:pt x="4253581" y="2530605"/>
                  </a:cubicBezTo>
                  <a:close/>
                  <a:moveTo>
                    <a:pt x="4590428" y="637956"/>
                  </a:moveTo>
                  <a:cubicBezTo>
                    <a:pt x="4606406" y="640405"/>
                    <a:pt x="4624647" y="617966"/>
                    <a:pt x="4611351" y="620322"/>
                  </a:cubicBezTo>
                  <a:cubicBezTo>
                    <a:pt x="4602814" y="621838"/>
                    <a:pt x="4577856" y="626340"/>
                    <a:pt x="4579582" y="634853"/>
                  </a:cubicBezTo>
                  <a:cubicBezTo>
                    <a:pt x="4580725" y="640405"/>
                    <a:pt x="4587349" y="636580"/>
                    <a:pt x="4590428" y="637956"/>
                  </a:cubicBezTo>
                  <a:close/>
                  <a:moveTo>
                    <a:pt x="3586233" y="766504"/>
                  </a:moveTo>
                  <a:cubicBezTo>
                    <a:pt x="3577252" y="763378"/>
                    <a:pt x="3574989" y="794518"/>
                    <a:pt x="3576762" y="796851"/>
                  </a:cubicBezTo>
                  <a:cubicBezTo>
                    <a:pt x="3580518" y="801842"/>
                    <a:pt x="3583130" y="796851"/>
                    <a:pt x="3593370" y="779216"/>
                  </a:cubicBezTo>
                  <a:cubicBezTo>
                    <a:pt x="3598688" y="770073"/>
                    <a:pt x="3596706" y="766550"/>
                    <a:pt x="3586233" y="766504"/>
                  </a:cubicBezTo>
                  <a:close/>
                  <a:moveTo>
                    <a:pt x="3235624" y="1571731"/>
                  </a:moveTo>
                  <a:cubicBezTo>
                    <a:pt x="3239402" y="1564827"/>
                    <a:pt x="3247986" y="1562144"/>
                    <a:pt x="3244441" y="1553537"/>
                  </a:cubicBezTo>
                  <a:cubicBezTo>
                    <a:pt x="3242738" y="1549408"/>
                    <a:pt x="3243484" y="1546049"/>
                    <a:pt x="3246727" y="1543973"/>
                  </a:cubicBezTo>
                  <a:cubicBezTo>
                    <a:pt x="3253141" y="1539845"/>
                    <a:pt x="3250109" y="1555310"/>
                    <a:pt x="3260232" y="1546329"/>
                  </a:cubicBezTo>
                  <a:cubicBezTo>
                    <a:pt x="3263381" y="1543530"/>
                    <a:pt x="3264454" y="1540078"/>
                    <a:pt x="3260232" y="1537372"/>
                  </a:cubicBezTo>
                  <a:cubicBezTo>
                    <a:pt x="3257667" y="1535739"/>
                    <a:pt x="3256174" y="1528905"/>
                    <a:pt x="3252092" y="1533477"/>
                  </a:cubicBezTo>
                  <a:cubicBezTo>
                    <a:pt x="3244627" y="1541827"/>
                    <a:pt x="3236277" y="1549572"/>
                    <a:pt x="3230958" y="1559672"/>
                  </a:cubicBezTo>
                  <a:cubicBezTo>
                    <a:pt x="3228136" y="1565060"/>
                    <a:pt x="3233314" y="1566903"/>
                    <a:pt x="3235624" y="1571731"/>
                  </a:cubicBezTo>
                  <a:close/>
                  <a:moveTo>
                    <a:pt x="731164" y="193344"/>
                  </a:moveTo>
                  <a:cubicBezTo>
                    <a:pt x="720225" y="210325"/>
                    <a:pt x="712830" y="226770"/>
                    <a:pt x="707769" y="244661"/>
                  </a:cubicBezTo>
                  <a:cubicBezTo>
                    <a:pt x="730838" y="244334"/>
                    <a:pt x="715070" y="222618"/>
                    <a:pt x="731048" y="205777"/>
                  </a:cubicBezTo>
                  <a:cubicBezTo>
                    <a:pt x="734033" y="202675"/>
                    <a:pt x="733660" y="199269"/>
                    <a:pt x="731164" y="193344"/>
                  </a:cubicBezTo>
                  <a:close/>
                  <a:moveTo>
                    <a:pt x="4408184" y="1129056"/>
                  </a:moveTo>
                  <a:cubicBezTo>
                    <a:pt x="4388217" y="1161455"/>
                    <a:pt x="4387938" y="1158003"/>
                    <a:pt x="4397851" y="1165164"/>
                  </a:cubicBezTo>
                  <a:cubicBezTo>
                    <a:pt x="4403916" y="1169549"/>
                    <a:pt x="4404686" y="1163997"/>
                    <a:pt x="4406295" y="1161058"/>
                  </a:cubicBezTo>
                  <a:cubicBezTo>
                    <a:pt x="4411496" y="1151541"/>
                    <a:pt x="4411496" y="1141581"/>
                    <a:pt x="4408184" y="1129056"/>
                  </a:cubicBezTo>
                  <a:close/>
                  <a:moveTo>
                    <a:pt x="3760336" y="235051"/>
                  </a:moveTo>
                  <a:cubicBezTo>
                    <a:pt x="3767217" y="230992"/>
                    <a:pt x="3762902" y="226024"/>
                    <a:pt x="3759519" y="225674"/>
                  </a:cubicBezTo>
                  <a:cubicBezTo>
                    <a:pt x="3749466" y="224624"/>
                    <a:pt x="3739039" y="222338"/>
                    <a:pt x="3732438" y="233418"/>
                  </a:cubicBezTo>
                  <a:cubicBezTo>
                    <a:pt x="3731109" y="235657"/>
                    <a:pt x="3727050" y="236987"/>
                    <a:pt x="3729242" y="240322"/>
                  </a:cubicBezTo>
                  <a:cubicBezTo>
                    <a:pt x="3731109" y="243168"/>
                    <a:pt x="3750935" y="240602"/>
                    <a:pt x="3760336" y="235051"/>
                  </a:cubicBezTo>
                  <a:close/>
                  <a:moveTo>
                    <a:pt x="2697942" y="228310"/>
                  </a:moveTo>
                  <a:cubicBezTo>
                    <a:pt x="2704987" y="224974"/>
                    <a:pt x="2709559" y="218746"/>
                    <a:pt x="2717326" y="225440"/>
                  </a:cubicBezTo>
                  <a:cubicBezTo>
                    <a:pt x="2721012" y="228636"/>
                    <a:pt x="2725047" y="222735"/>
                    <a:pt x="2727053" y="218303"/>
                  </a:cubicBezTo>
                  <a:cubicBezTo>
                    <a:pt x="2728896" y="214221"/>
                    <a:pt x="2729549" y="211375"/>
                    <a:pt x="2724137" y="208926"/>
                  </a:cubicBezTo>
                  <a:cubicBezTo>
                    <a:pt x="2712194" y="203561"/>
                    <a:pt x="2702561" y="209789"/>
                    <a:pt x="2697942" y="228310"/>
                  </a:cubicBezTo>
                  <a:close/>
                  <a:moveTo>
                    <a:pt x="3668199" y="2117740"/>
                  </a:moveTo>
                  <a:cubicBezTo>
                    <a:pt x="3682708" y="2107313"/>
                    <a:pt x="3694114" y="2095720"/>
                    <a:pt x="3701858" y="2080675"/>
                  </a:cubicBezTo>
                  <a:cubicBezTo>
                    <a:pt x="3691571" y="2093457"/>
                    <a:pt x="3664934" y="2090402"/>
                    <a:pt x="3668199" y="2117740"/>
                  </a:cubicBezTo>
                  <a:close/>
                  <a:moveTo>
                    <a:pt x="772288" y="2219393"/>
                  </a:moveTo>
                  <a:cubicBezTo>
                    <a:pt x="757779" y="2207427"/>
                    <a:pt x="751248" y="2193385"/>
                    <a:pt x="746933" y="2197793"/>
                  </a:cubicBezTo>
                  <a:cubicBezTo>
                    <a:pt x="738769" y="2206144"/>
                    <a:pt x="730511" y="2202668"/>
                    <a:pt x="721717" y="2199240"/>
                  </a:cubicBezTo>
                  <a:cubicBezTo>
                    <a:pt x="728109" y="2203858"/>
                    <a:pt x="730068" y="2219206"/>
                    <a:pt x="742174" y="2207404"/>
                  </a:cubicBezTo>
                  <a:cubicBezTo>
                    <a:pt x="742944" y="2206657"/>
                    <a:pt x="746933" y="2209666"/>
                    <a:pt x="749568" y="2210319"/>
                  </a:cubicBezTo>
                  <a:cubicBezTo>
                    <a:pt x="756823" y="2212162"/>
                    <a:pt x="760811" y="2221049"/>
                    <a:pt x="772288" y="2219393"/>
                  </a:cubicBezTo>
                  <a:close/>
                  <a:moveTo>
                    <a:pt x="5203848" y="891016"/>
                  </a:moveTo>
                  <a:cubicBezTo>
                    <a:pt x="5206087" y="881430"/>
                    <a:pt x="5211709" y="841169"/>
                    <a:pt x="5202332" y="841496"/>
                  </a:cubicBezTo>
                  <a:cubicBezTo>
                    <a:pt x="5194308" y="841753"/>
                    <a:pt x="5201725" y="862629"/>
                    <a:pt x="5196873" y="871680"/>
                  </a:cubicBezTo>
                  <a:cubicBezTo>
                    <a:pt x="5192628" y="879587"/>
                    <a:pt x="5196057" y="885325"/>
                    <a:pt x="5203848" y="891016"/>
                  </a:cubicBezTo>
                  <a:close/>
                  <a:moveTo>
                    <a:pt x="5217493" y="449647"/>
                  </a:moveTo>
                  <a:cubicBezTo>
                    <a:pt x="5219522" y="459747"/>
                    <a:pt x="5228340" y="463246"/>
                    <a:pt x="5231185" y="470967"/>
                  </a:cubicBezTo>
                  <a:cubicBezTo>
                    <a:pt x="5233962" y="478525"/>
                    <a:pt x="5237623" y="485802"/>
                    <a:pt x="5241402" y="492940"/>
                  </a:cubicBezTo>
                  <a:cubicBezTo>
                    <a:pt x="5242475" y="494992"/>
                    <a:pt x="5243712" y="499144"/>
                    <a:pt x="5247397" y="497208"/>
                  </a:cubicBezTo>
                  <a:cubicBezTo>
                    <a:pt x="5250919" y="495342"/>
                    <a:pt x="5248680" y="492123"/>
                    <a:pt x="5247537" y="489744"/>
                  </a:cubicBezTo>
                  <a:cubicBezTo>
                    <a:pt x="5243525" y="481394"/>
                    <a:pt x="5238183" y="473486"/>
                    <a:pt x="5235431" y="464762"/>
                  </a:cubicBezTo>
                  <a:cubicBezTo>
                    <a:pt x="5232632" y="455805"/>
                    <a:pt x="5227407" y="451560"/>
                    <a:pt x="5217493" y="449647"/>
                  </a:cubicBezTo>
                  <a:close/>
                  <a:moveTo>
                    <a:pt x="4495236" y="1133371"/>
                  </a:moveTo>
                  <a:cubicBezTo>
                    <a:pt x="4479841" y="1142584"/>
                    <a:pt x="4472960" y="1168569"/>
                    <a:pt x="4481753" y="1179276"/>
                  </a:cubicBezTo>
                  <a:cubicBezTo>
                    <a:pt x="4486675" y="1164511"/>
                    <a:pt x="4492833" y="1150678"/>
                    <a:pt x="4495236" y="1133371"/>
                  </a:cubicBezTo>
                  <a:close/>
                  <a:moveTo>
                    <a:pt x="3966068" y="1655074"/>
                  </a:moveTo>
                  <a:cubicBezTo>
                    <a:pt x="3955035" y="1658433"/>
                    <a:pt x="3956482" y="1677233"/>
                    <a:pt x="3946312" y="1672498"/>
                  </a:cubicBezTo>
                  <a:cubicBezTo>
                    <a:pt x="3940340" y="1669699"/>
                    <a:pt x="3944445" y="1665011"/>
                    <a:pt x="3945845" y="1661068"/>
                  </a:cubicBezTo>
                  <a:cubicBezTo>
                    <a:pt x="3946032" y="1660509"/>
                    <a:pt x="3945565" y="1659716"/>
                    <a:pt x="3945145" y="1657896"/>
                  </a:cubicBezTo>
                  <a:cubicBezTo>
                    <a:pt x="3939407" y="1665104"/>
                    <a:pt x="3932270" y="1670445"/>
                    <a:pt x="3933319" y="1680592"/>
                  </a:cubicBezTo>
                  <a:cubicBezTo>
                    <a:pt x="3933646" y="1683788"/>
                    <a:pt x="3933832" y="1686867"/>
                    <a:pt x="3937961" y="1684721"/>
                  </a:cubicBezTo>
                  <a:cubicBezTo>
                    <a:pt x="3950370" y="1678260"/>
                    <a:pt x="3964832" y="1673734"/>
                    <a:pt x="3966068" y="1655074"/>
                  </a:cubicBezTo>
                  <a:close/>
                  <a:moveTo>
                    <a:pt x="2168309" y="730116"/>
                  </a:moveTo>
                  <a:cubicBezTo>
                    <a:pt x="2170221" y="718686"/>
                    <a:pt x="2177872" y="712132"/>
                    <a:pt x="2186083" y="705834"/>
                  </a:cubicBezTo>
                  <a:cubicBezTo>
                    <a:pt x="2188672" y="703851"/>
                    <a:pt x="2193850" y="701029"/>
                    <a:pt x="2190818" y="697833"/>
                  </a:cubicBezTo>
                  <a:cubicBezTo>
                    <a:pt x="2188485" y="695384"/>
                    <a:pt x="2185360" y="691488"/>
                    <a:pt x="2181931" y="691045"/>
                  </a:cubicBezTo>
                  <a:cubicBezTo>
                    <a:pt x="2177779" y="690509"/>
                    <a:pt x="2174443" y="694241"/>
                    <a:pt x="2173347" y="698253"/>
                  </a:cubicBezTo>
                  <a:cubicBezTo>
                    <a:pt x="2170618" y="708516"/>
                    <a:pt x="2166419" y="718499"/>
                    <a:pt x="2168309" y="730116"/>
                  </a:cubicBezTo>
                  <a:close/>
                  <a:moveTo>
                    <a:pt x="5161185" y="1286294"/>
                  </a:moveTo>
                  <a:cubicBezTo>
                    <a:pt x="5148962" y="1261989"/>
                    <a:pt x="5132074" y="1251865"/>
                    <a:pt x="5127876" y="1256507"/>
                  </a:cubicBezTo>
                  <a:cubicBezTo>
                    <a:pt x="5125427" y="1259213"/>
                    <a:pt x="5126733" y="1262595"/>
                    <a:pt x="5128552" y="1264135"/>
                  </a:cubicBezTo>
                  <a:cubicBezTo>
                    <a:pt x="5138606" y="1272579"/>
                    <a:pt x="5148496" y="1281442"/>
                    <a:pt x="5161185" y="1286294"/>
                  </a:cubicBezTo>
                  <a:close/>
                  <a:moveTo>
                    <a:pt x="5219593" y="1197796"/>
                  </a:moveTo>
                  <a:cubicBezTo>
                    <a:pt x="5212455" y="1181282"/>
                    <a:pt x="5213738" y="1150212"/>
                    <a:pt x="5202028" y="1155600"/>
                  </a:cubicBezTo>
                  <a:cubicBezTo>
                    <a:pt x="5196920" y="1157956"/>
                    <a:pt x="5195241" y="1162691"/>
                    <a:pt x="5198460" y="1168779"/>
                  </a:cubicBezTo>
                  <a:cubicBezTo>
                    <a:pt x="5204104" y="1179439"/>
                    <a:pt x="5214788" y="1186367"/>
                    <a:pt x="5219593" y="1197796"/>
                  </a:cubicBezTo>
                  <a:close/>
                  <a:moveTo>
                    <a:pt x="4055779" y="2631582"/>
                  </a:moveTo>
                  <a:cubicBezTo>
                    <a:pt x="4046052" y="2637343"/>
                    <a:pt x="4041644" y="2647443"/>
                    <a:pt x="4029678" y="2652622"/>
                  </a:cubicBezTo>
                  <a:cubicBezTo>
                    <a:pt x="4043440" y="2652831"/>
                    <a:pt x="4040781" y="2662325"/>
                    <a:pt x="4043533" y="2671305"/>
                  </a:cubicBezTo>
                  <a:cubicBezTo>
                    <a:pt x="4046962" y="2656284"/>
                    <a:pt x="4060608" y="2647583"/>
                    <a:pt x="4055779" y="2631582"/>
                  </a:cubicBezTo>
                  <a:close/>
                  <a:moveTo>
                    <a:pt x="4170891" y="384055"/>
                  </a:moveTo>
                  <a:cubicBezTo>
                    <a:pt x="4181878" y="382073"/>
                    <a:pt x="4191418" y="388814"/>
                    <a:pt x="4200865" y="382702"/>
                  </a:cubicBezTo>
                  <a:cubicBezTo>
                    <a:pt x="4202685" y="381536"/>
                    <a:pt x="4207770" y="388067"/>
                    <a:pt x="4209333" y="381956"/>
                  </a:cubicBezTo>
                  <a:cubicBezTo>
                    <a:pt x="4210406" y="377711"/>
                    <a:pt x="4207163" y="373092"/>
                    <a:pt x="4203175" y="371180"/>
                  </a:cubicBezTo>
                  <a:cubicBezTo>
                    <a:pt x="4196480" y="367961"/>
                    <a:pt x="4176956" y="375658"/>
                    <a:pt x="4170891" y="384055"/>
                  </a:cubicBezTo>
                  <a:close/>
                  <a:moveTo>
                    <a:pt x="1851919" y="848634"/>
                  </a:moveTo>
                  <a:cubicBezTo>
                    <a:pt x="1859499" y="847537"/>
                    <a:pt x="1863092" y="842079"/>
                    <a:pt x="1870019" y="842219"/>
                  </a:cubicBezTo>
                  <a:cubicBezTo>
                    <a:pt x="1874591" y="842312"/>
                    <a:pt x="1876107" y="833705"/>
                    <a:pt x="1877530" y="828457"/>
                  </a:cubicBezTo>
                  <a:cubicBezTo>
                    <a:pt x="1879186" y="822299"/>
                    <a:pt x="1865238" y="819033"/>
                    <a:pt x="1861902" y="825914"/>
                  </a:cubicBezTo>
                  <a:cubicBezTo>
                    <a:pt x="1858520" y="832865"/>
                    <a:pt x="1852758" y="838954"/>
                    <a:pt x="1851919" y="848634"/>
                  </a:cubicBezTo>
                  <a:close/>
                  <a:moveTo>
                    <a:pt x="4100704" y="791462"/>
                  </a:moveTo>
                  <a:cubicBezTo>
                    <a:pt x="4099352" y="780732"/>
                    <a:pt x="4092331" y="771496"/>
                    <a:pt x="4092564" y="760253"/>
                  </a:cubicBezTo>
                  <a:cubicBezTo>
                    <a:pt x="4092634" y="757127"/>
                    <a:pt x="4089368" y="757244"/>
                    <a:pt x="4086942" y="757897"/>
                  </a:cubicBezTo>
                  <a:cubicBezTo>
                    <a:pt x="4076959" y="760602"/>
                    <a:pt x="4089135" y="784814"/>
                    <a:pt x="4093940" y="794075"/>
                  </a:cubicBezTo>
                  <a:cubicBezTo>
                    <a:pt x="4094873" y="795871"/>
                    <a:pt x="4095969" y="797924"/>
                    <a:pt x="4098278" y="797410"/>
                  </a:cubicBezTo>
                  <a:cubicBezTo>
                    <a:pt x="4101638" y="796711"/>
                    <a:pt x="4100261" y="793655"/>
                    <a:pt x="4100704" y="791462"/>
                  </a:cubicBezTo>
                  <a:close/>
                  <a:moveTo>
                    <a:pt x="4270889" y="243098"/>
                  </a:moveTo>
                  <a:cubicBezTo>
                    <a:pt x="4261722" y="241792"/>
                    <a:pt x="4237603" y="235634"/>
                    <a:pt x="4226920" y="244474"/>
                  </a:cubicBezTo>
                  <a:cubicBezTo>
                    <a:pt x="4222208" y="248370"/>
                    <a:pt x="4224564" y="251472"/>
                    <a:pt x="4228390" y="251402"/>
                  </a:cubicBezTo>
                  <a:cubicBezTo>
                    <a:pt x="4242921" y="251145"/>
                    <a:pt x="4257104" y="248813"/>
                    <a:pt x="4270889" y="243098"/>
                  </a:cubicBezTo>
                  <a:close/>
                  <a:moveTo>
                    <a:pt x="5195964" y="1228283"/>
                  </a:moveTo>
                  <a:cubicBezTo>
                    <a:pt x="5197060" y="1213681"/>
                    <a:pt x="5184791" y="1208316"/>
                    <a:pt x="5179472" y="1198729"/>
                  </a:cubicBezTo>
                  <a:cubicBezTo>
                    <a:pt x="5178586" y="1197143"/>
                    <a:pt x="5173688" y="1194437"/>
                    <a:pt x="5173291" y="1199406"/>
                  </a:cubicBezTo>
                  <a:cubicBezTo>
                    <a:pt x="5172825" y="1204981"/>
                    <a:pt x="5169326" y="1210532"/>
                    <a:pt x="5175390" y="1216620"/>
                  </a:cubicBezTo>
                  <a:cubicBezTo>
                    <a:pt x="5181409" y="1222708"/>
                    <a:pt x="5188570" y="1224714"/>
                    <a:pt x="5195964" y="1228283"/>
                  </a:cubicBezTo>
                  <a:close/>
                  <a:moveTo>
                    <a:pt x="4122024" y="868834"/>
                  </a:moveTo>
                  <a:cubicBezTo>
                    <a:pt x="4104996" y="799766"/>
                    <a:pt x="4106559" y="800489"/>
                    <a:pt x="4101358" y="802472"/>
                  </a:cubicBezTo>
                  <a:cubicBezTo>
                    <a:pt x="4093800" y="805364"/>
                    <a:pt x="4106583" y="827571"/>
                    <a:pt x="4108449" y="833472"/>
                  </a:cubicBezTo>
                  <a:cubicBezTo>
                    <a:pt x="4112251" y="845461"/>
                    <a:pt x="4112531" y="858710"/>
                    <a:pt x="4122024" y="868834"/>
                  </a:cubicBezTo>
                  <a:close/>
                  <a:moveTo>
                    <a:pt x="4930564" y="477218"/>
                  </a:moveTo>
                  <a:cubicBezTo>
                    <a:pt x="4926062" y="487552"/>
                    <a:pt x="4933993" y="494806"/>
                    <a:pt x="4932920" y="503133"/>
                  </a:cubicBezTo>
                  <a:cubicBezTo>
                    <a:pt x="4932196" y="508731"/>
                    <a:pt x="4935042" y="515402"/>
                    <a:pt x="4940641" y="514399"/>
                  </a:cubicBezTo>
                  <a:cubicBezTo>
                    <a:pt x="4948851" y="512953"/>
                    <a:pt x="4947965" y="496882"/>
                    <a:pt x="4943603" y="493873"/>
                  </a:cubicBezTo>
                  <a:cubicBezTo>
                    <a:pt x="4938051" y="490024"/>
                    <a:pt x="4936092" y="483540"/>
                    <a:pt x="4930564" y="477218"/>
                  </a:cubicBezTo>
                  <a:close/>
                  <a:moveTo>
                    <a:pt x="2430676" y="527182"/>
                  </a:moveTo>
                  <a:cubicBezTo>
                    <a:pt x="2419247" y="535136"/>
                    <a:pt x="2399630" y="525363"/>
                    <a:pt x="2401146" y="546682"/>
                  </a:cubicBezTo>
                  <a:cubicBezTo>
                    <a:pt x="2417404" y="552980"/>
                    <a:pt x="2425241" y="544583"/>
                    <a:pt x="2430676" y="527182"/>
                  </a:cubicBezTo>
                  <a:close/>
                  <a:moveTo>
                    <a:pt x="4158949" y="588272"/>
                  </a:moveTo>
                  <a:cubicBezTo>
                    <a:pt x="4159089" y="583770"/>
                    <a:pt x="4156173" y="585100"/>
                    <a:pt x="4153304" y="585590"/>
                  </a:cubicBezTo>
                  <a:cubicBezTo>
                    <a:pt x="4145303" y="586919"/>
                    <a:pt x="4124077" y="598909"/>
                    <a:pt x="4130421" y="608355"/>
                  </a:cubicBezTo>
                  <a:cubicBezTo>
                    <a:pt x="4133897" y="613557"/>
                    <a:pt x="4137069" y="607189"/>
                    <a:pt x="4140195" y="605883"/>
                  </a:cubicBezTo>
                  <a:cubicBezTo>
                    <a:pt x="4144580" y="604040"/>
                    <a:pt x="4148546" y="601148"/>
                    <a:pt x="4152581" y="598512"/>
                  </a:cubicBezTo>
                  <a:cubicBezTo>
                    <a:pt x="4156103" y="596179"/>
                    <a:pt x="4157993" y="592681"/>
                    <a:pt x="4158949" y="588272"/>
                  </a:cubicBezTo>
                  <a:close/>
                  <a:moveTo>
                    <a:pt x="4115376" y="2365995"/>
                  </a:moveTo>
                  <a:cubicBezTo>
                    <a:pt x="4117056" y="2373483"/>
                    <a:pt x="4110571" y="2377611"/>
                    <a:pt x="4115726" y="2382160"/>
                  </a:cubicBezTo>
                  <a:cubicBezTo>
                    <a:pt x="4120461" y="2386335"/>
                    <a:pt x="4123704" y="2381997"/>
                    <a:pt x="4127202" y="2379477"/>
                  </a:cubicBezTo>
                  <a:cubicBezTo>
                    <a:pt x="4133967" y="2374579"/>
                    <a:pt x="4132358" y="2384609"/>
                    <a:pt x="4136999" y="2384819"/>
                  </a:cubicBezTo>
                  <a:cubicBezTo>
                    <a:pt x="4140825" y="2377681"/>
                    <a:pt x="4147146" y="2371360"/>
                    <a:pt x="4145490" y="2361283"/>
                  </a:cubicBezTo>
                  <a:cubicBezTo>
                    <a:pt x="4135996" y="2364899"/>
                    <a:pt x="4130888" y="2382766"/>
                    <a:pt x="4115376" y="2365995"/>
                  </a:cubicBezTo>
                  <a:close/>
                  <a:moveTo>
                    <a:pt x="343701" y="2015923"/>
                  </a:moveTo>
                  <a:cubicBezTo>
                    <a:pt x="350185" y="2030011"/>
                    <a:pt x="361218" y="2035773"/>
                    <a:pt x="370945" y="2042840"/>
                  </a:cubicBezTo>
                  <a:cubicBezTo>
                    <a:pt x="372578" y="2044007"/>
                    <a:pt x="374607" y="2044800"/>
                    <a:pt x="376357" y="2042817"/>
                  </a:cubicBezTo>
                  <a:cubicBezTo>
                    <a:pt x="377943" y="2040998"/>
                    <a:pt x="377033" y="2039155"/>
                    <a:pt x="376357" y="2037219"/>
                  </a:cubicBezTo>
                  <a:cubicBezTo>
                    <a:pt x="371365" y="2022874"/>
                    <a:pt x="358093" y="2021194"/>
                    <a:pt x="343701" y="2015923"/>
                  </a:cubicBezTo>
                  <a:close/>
                  <a:moveTo>
                    <a:pt x="3849766" y="1208176"/>
                  </a:moveTo>
                  <a:cubicBezTo>
                    <a:pt x="3859237" y="1197307"/>
                    <a:pt x="3875611" y="1176430"/>
                    <a:pt x="3861569" y="1172861"/>
                  </a:cubicBezTo>
                  <a:cubicBezTo>
                    <a:pt x="3855505" y="1171322"/>
                    <a:pt x="3852892" y="1173491"/>
                    <a:pt x="3852309" y="1178599"/>
                  </a:cubicBezTo>
                  <a:cubicBezTo>
                    <a:pt x="3851189" y="1188349"/>
                    <a:pt x="3851843" y="1198240"/>
                    <a:pt x="3849766" y="1208176"/>
                  </a:cubicBezTo>
                  <a:close/>
                  <a:moveTo>
                    <a:pt x="4533117" y="753441"/>
                  </a:moveTo>
                  <a:cubicBezTo>
                    <a:pt x="4526935" y="751552"/>
                    <a:pt x="4524160" y="755237"/>
                    <a:pt x="4521851" y="759926"/>
                  </a:cubicBezTo>
                  <a:cubicBezTo>
                    <a:pt x="4520824" y="762002"/>
                    <a:pt x="4518375" y="764101"/>
                    <a:pt x="4520497" y="766457"/>
                  </a:cubicBezTo>
                  <a:cubicBezTo>
                    <a:pt x="4524533" y="770936"/>
                    <a:pt x="4528708" y="766830"/>
                    <a:pt x="4532814" y="766131"/>
                  </a:cubicBezTo>
                  <a:cubicBezTo>
                    <a:pt x="4534796" y="765804"/>
                    <a:pt x="4536849" y="765734"/>
                    <a:pt x="4538785" y="765174"/>
                  </a:cubicBezTo>
                  <a:cubicBezTo>
                    <a:pt x="4544313" y="763541"/>
                    <a:pt x="4554343" y="764544"/>
                    <a:pt x="4553923" y="758573"/>
                  </a:cubicBezTo>
                  <a:cubicBezTo>
                    <a:pt x="4553177" y="748216"/>
                    <a:pt x="4539112" y="755284"/>
                    <a:pt x="4533117" y="753441"/>
                  </a:cubicBezTo>
                  <a:close/>
                  <a:moveTo>
                    <a:pt x="4097579" y="742268"/>
                  </a:moveTo>
                  <a:cubicBezTo>
                    <a:pt x="4110595" y="737510"/>
                    <a:pt x="4113160" y="726197"/>
                    <a:pt x="4119762" y="718523"/>
                  </a:cubicBezTo>
                  <a:cubicBezTo>
                    <a:pt x="4121114" y="716960"/>
                    <a:pt x="4121255" y="714721"/>
                    <a:pt x="4119972" y="712878"/>
                  </a:cubicBezTo>
                  <a:cubicBezTo>
                    <a:pt x="4118175" y="710312"/>
                    <a:pt x="4115843" y="711502"/>
                    <a:pt x="4113464" y="712015"/>
                  </a:cubicBezTo>
                  <a:cubicBezTo>
                    <a:pt x="4096926" y="715560"/>
                    <a:pt x="4100728" y="729533"/>
                    <a:pt x="4097579" y="742268"/>
                  </a:cubicBezTo>
                  <a:close/>
                  <a:moveTo>
                    <a:pt x="3936281" y="468774"/>
                  </a:moveTo>
                  <a:cubicBezTo>
                    <a:pt x="3921633" y="473906"/>
                    <a:pt x="3918951" y="487202"/>
                    <a:pt x="3915055" y="499378"/>
                  </a:cubicBezTo>
                  <a:cubicBezTo>
                    <a:pt x="3914332" y="501617"/>
                    <a:pt x="3914052" y="506585"/>
                    <a:pt x="3918087" y="507425"/>
                  </a:cubicBezTo>
                  <a:cubicBezTo>
                    <a:pt x="3921889" y="508218"/>
                    <a:pt x="3923919" y="504346"/>
                    <a:pt x="3924595" y="501500"/>
                  </a:cubicBezTo>
                  <a:cubicBezTo>
                    <a:pt x="3927231" y="490234"/>
                    <a:pt x="3931570" y="479644"/>
                    <a:pt x="3936281" y="468774"/>
                  </a:cubicBezTo>
                  <a:close/>
                  <a:moveTo>
                    <a:pt x="5255655" y="1369847"/>
                  </a:moveTo>
                  <a:cubicBezTo>
                    <a:pt x="5254348" y="1363782"/>
                    <a:pt x="5247374" y="1368051"/>
                    <a:pt x="5249706" y="1372506"/>
                  </a:cubicBezTo>
                  <a:cubicBezTo>
                    <a:pt x="5260459" y="1393079"/>
                    <a:pt x="5249263" y="1410177"/>
                    <a:pt x="5259363" y="1411203"/>
                  </a:cubicBezTo>
                  <a:cubicBezTo>
                    <a:pt x="5263212" y="1411600"/>
                    <a:pt x="5263328" y="1407938"/>
                    <a:pt x="5263911" y="1405372"/>
                  </a:cubicBezTo>
                  <a:cubicBezTo>
                    <a:pt x="5267877" y="1387761"/>
                    <a:pt x="5258197" y="1381440"/>
                    <a:pt x="5255655" y="1369847"/>
                  </a:cubicBezTo>
                  <a:close/>
                  <a:moveTo>
                    <a:pt x="4365265" y="2888724"/>
                  </a:moveTo>
                  <a:cubicBezTo>
                    <a:pt x="4352226" y="2886625"/>
                    <a:pt x="4353812" y="2873959"/>
                    <a:pt x="4353322" y="2861783"/>
                  </a:cubicBezTo>
                  <a:cubicBezTo>
                    <a:pt x="4353205" y="2859217"/>
                    <a:pt x="4351759" y="2858121"/>
                    <a:pt x="4349357" y="2858891"/>
                  </a:cubicBezTo>
                  <a:cubicBezTo>
                    <a:pt x="4345928" y="2859987"/>
                    <a:pt x="4341379" y="2873189"/>
                    <a:pt x="4343549" y="2876035"/>
                  </a:cubicBezTo>
                  <a:cubicBezTo>
                    <a:pt x="4348634" y="2882683"/>
                    <a:pt x="4356051" y="2887232"/>
                    <a:pt x="4360297" y="2894789"/>
                  </a:cubicBezTo>
                  <a:cubicBezTo>
                    <a:pt x="4361789" y="2897448"/>
                    <a:pt x="4365428" y="2896679"/>
                    <a:pt x="4368227" y="2896049"/>
                  </a:cubicBezTo>
                  <a:cubicBezTo>
                    <a:pt x="4370746" y="2895466"/>
                    <a:pt x="4373569" y="2890077"/>
                    <a:pt x="4365265" y="2888724"/>
                  </a:cubicBezTo>
                  <a:close/>
                  <a:moveTo>
                    <a:pt x="4040664" y="635413"/>
                  </a:moveTo>
                  <a:cubicBezTo>
                    <a:pt x="4038658" y="658016"/>
                    <a:pt x="4052234" y="673038"/>
                    <a:pt x="4054310" y="690975"/>
                  </a:cubicBezTo>
                  <a:cubicBezTo>
                    <a:pt x="4054426" y="691978"/>
                    <a:pt x="4057085" y="693728"/>
                    <a:pt x="4057878" y="693401"/>
                  </a:cubicBezTo>
                  <a:cubicBezTo>
                    <a:pt x="4060328" y="692421"/>
                    <a:pt x="4061424" y="689809"/>
                    <a:pt x="4060468" y="687383"/>
                  </a:cubicBezTo>
                  <a:cubicBezTo>
                    <a:pt x="4054006" y="671265"/>
                    <a:pt x="4050204" y="654074"/>
                    <a:pt x="4040664" y="635413"/>
                  </a:cubicBezTo>
                  <a:close/>
                  <a:moveTo>
                    <a:pt x="1764517" y="651508"/>
                  </a:moveTo>
                  <a:cubicBezTo>
                    <a:pt x="1771748" y="645630"/>
                    <a:pt x="1790012" y="629115"/>
                    <a:pt x="1781475" y="625430"/>
                  </a:cubicBezTo>
                  <a:cubicBezTo>
                    <a:pt x="1772564" y="621581"/>
                    <a:pt x="1761228" y="629232"/>
                    <a:pt x="1762324" y="638912"/>
                  </a:cubicBezTo>
                  <a:cubicBezTo>
                    <a:pt x="1762814" y="643041"/>
                    <a:pt x="1761158" y="647776"/>
                    <a:pt x="1764517" y="651508"/>
                  </a:cubicBezTo>
                  <a:close/>
                  <a:moveTo>
                    <a:pt x="4151135" y="2722389"/>
                  </a:moveTo>
                  <a:cubicBezTo>
                    <a:pt x="4156220" y="2708463"/>
                    <a:pt x="4168163" y="2696870"/>
                    <a:pt x="4154050" y="2681266"/>
                  </a:cubicBezTo>
                  <a:cubicBezTo>
                    <a:pt x="4148989" y="2694631"/>
                    <a:pt x="4141874" y="2706574"/>
                    <a:pt x="4151135" y="2722389"/>
                  </a:cubicBezTo>
                  <a:close/>
                  <a:moveTo>
                    <a:pt x="1684860" y="1107946"/>
                  </a:moveTo>
                  <a:cubicBezTo>
                    <a:pt x="1680708" y="1113264"/>
                    <a:pt x="1674643" y="1116016"/>
                    <a:pt x="1678795" y="1121381"/>
                  </a:cubicBezTo>
                  <a:cubicBezTo>
                    <a:pt x="1684253" y="1128402"/>
                    <a:pt x="1686959" y="1136893"/>
                    <a:pt x="1692277" y="1143867"/>
                  </a:cubicBezTo>
                  <a:cubicBezTo>
                    <a:pt x="1693840" y="1145897"/>
                    <a:pt x="1695263" y="1149489"/>
                    <a:pt x="1698739" y="1147599"/>
                  </a:cubicBezTo>
                  <a:cubicBezTo>
                    <a:pt x="1702704" y="1145430"/>
                    <a:pt x="1700675" y="1142328"/>
                    <a:pt x="1699228" y="1139342"/>
                  </a:cubicBezTo>
                  <a:cubicBezTo>
                    <a:pt x="1694563" y="1129639"/>
                    <a:pt x="1687659" y="1121101"/>
                    <a:pt x="1684860" y="1107946"/>
                  </a:cubicBezTo>
                  <a:close/>
                  <a:moveTo>
                    <a:pt x="4018458" y="228379"/>
                  </a:moveTo>
                  <a:cubicBezTo>
                    <a:pt x="4040617" y="230689"/>
                    <a:pt x="4049341" y="227913"/>
                    <a:pt x="4053376" y="217160"/>
                  </a:cubicBezTo>
                  <a:cubicBezTo>
                    <a:pt x="4027508" y="217160"/>
                    <a:pt x="4022353" y="213311"/>
                    <a:pt x="4018458" y="228379"/>
                  </a:cubicBezTo>
                  <a:close/>
                  <a:moveTo>
                    <a:pt x="3810976" y="2068126"/>
                  </a:moveTo>
                  <a:cubicBezTo>
                    <a:pt x="3813612" y="2061618"/>
                    <a:pt x="3824318" y="2058842"/>
                    <a:pt x="3819373" y="2053384"/>
                  </a:cubicBezTo>
                  <a:cubicBezTo>
                    <a:pt x="3810696" y="2043844"/>
                    <a:pt x="3814591" y="2034117"/>
                    <a:pt x="3814801" y="2023737"/>
                  </a:cubicBezTo>
                  <a:cubicBezTo>
                    <a:pt x="3804305" y="2026373"/>
                    <a:pt x="3804258" y="2035470"/>
                    <a:pt x="3801646" y="2040111"/>
                  </a:cubicBezTo>
                  <a:cubicBezTo>
                    <a:pt x="3815991" y="2045500"/>
                    <a:pt x="3807500" y="2057816"/>
                    <a:pt x="3810976" y="2068126"/>
                  </a:cubicBezTo>
                  <a:close/>
                  <a:moveTo>
                    <a:pt x="4305528" y="449997"/>
                  </a:moveTo>
                  <a:cubicBezTo>
                    <a:pt x="4315208" y="456645"/>
                    <a:pt x="4323372" y="454406"/>
                    <a:pt x="4331676" y="450464"/>
                  </a:cubicBezTo>
                  <a:cubicBezTo>
                    <a:pt x="4334778" y="448994"/>
                    <a:pt x="4340516" y="449251"/>
                    <a:pt x="4339000" y="444656"/>
                  </a:cubicBezTo>
                  <a:cubicBezTo>
                    <a:pt x="4337670" y="440667"/>
                    <a:pt x="4334008" y="436235"/>
                    <a:pt x="4327617" y="438684"/>
                  </a:cubicBezTo>
                  <a:cubicBezTo>
                    <a:pt x="4320130" y="441530"/>
                    <a:pt x="4312735" y="444376"/>
                    <a:pt x="4305528" y="449997"/>
                  </a:cubicBezTo>
                  <a:close/>
                  <a:moveTo>
                    <a:pt x="2437044" y="894142"/>
                  </a:moveTo>
                  <a:cubicBezTo>
                    <a:pt x="2437277" y="898154"/>
                    <a:pt x="2436064" y="902329"/>
                    <a:pt x="2441359" y="903076"/>
                  </a:cubicBezTo>
                  <a:cubicBezTo>
                    <a:pt x="2445255" y="903612"/>
                    <a:pt x="2457851" y="892323"/>
                    <a:pt x="2457221" y="888171"/>
                  </a:cubicBezTo>
                  <a:cubicBezTo>
                    <a:pt x="2456428" y="883179"/>
                    <a:pt x="2451996" y="878584"/>
                    <a:pt x="2447821" y="878701"/>
                  </a:cubicBezTo>
                  <a:cubicBezTo>
                    <a:pt x="2438141" y="878980"/>
                    <a:pt x="2440660" y="889220"/>
                    <a:pt x="2437044" y="894142"/>
                  </a:cubicBezTo>
                  <a:close/>
                  <a:moveTo>
                    <a:pt x="2636293" y="852926"/>
                  </a:moveTo>
                  <a:cubicBezTo>
                    <a:pt x="2633890" y="864682"/>
                    <a:pt x="2656983" y="858944"/>
                    <a:pt x="2658662" y="844575"/>
                  </a:cubicBezTo>
                  <a:cubicBezTo>
                    <a:pt x="2659525" y="837321"/>
                    <a:pt x="2639838" y="835641"/>
                    <a:pt x="2636293" y="852926"/>
                  </a:cubicBezTo>
                  <a:close/>
                  <a:moveTo>
                    <a:pt x="1805664" y="74126"/>
                  </a:moveTo>
                  <a:cubicBezTo>
                    <a:pt x="1825887" y="63490"/>
                    <a:pt x="1839836" y="48631"/>
                    <a:pt x="1858776" y="42287"/>
                  </a:cubicBezTo>
                  <a:cubicBezTo>
                    <a:pt x="1861389" y="41401"/>
                    <a:pt x="1863628" y="37832"/>
                    <a:pt x="1861902" y="35336"/>
                  </a:cubicBezTo>
                  <a:cubicBezTo>
                    <a:pt x="1856444" y="27498"/>
                    <a:pt x="1854181" y="41447"/>
                    <a:pt x="1821245" y="58335"/>
                  </a:cubicBezTo>
                  <a:cubicBezTo>
                    <a:pt x="1815344" y="61344"/>
                    <a:pt x="1809932" y="64516"/>
                    <a:pt x="1805664" y="74126"/>
                  </a:cubicBezTo>
                  <a:close/>
                  <a:moveTo>
                    <a:pt x="4216447" y="2044100"/>
                  </a:moveTo>
                  <a:cubicBezTo>
                    <a:pt x="4215840" y="2054807"/>
                    <a:pt x="4214138" y="2064533"/>
                    <a:pt x="4208516" y="2073164"/>
                  </a:cubicBezTo>
                  <a:cubicBezTo>
                    <a:pt x="4205484" y="2077829"/>
                    <a:pt x="4206580" y="2083287"/>
                    <a:pt x="4205740" y="2088396"/>
                  </a:cubicBezTo>
                  <a:cubicBezTo>
                    <a:pt x="4204714" y="2094600"/>
                    <a:pt x="4210335" y="2093177"/>
                    <a:pt x="4212878" y="2093924"/>
                  </a:cubicBezTo>
                  <a:cubicBezTo>
                    <a:pt x="4216587" y="2095020"/>
                    <a:pt x="4217473" y="2091195"/>
                    <a:pt x="4216937" y="2088466"/>
                  </a:cubicBezTo>
                  <a:cubicBezTo>
                    <a:pt x="4213974" y="2073934"/>
                    <a:pt x="4219363" y="2059355"/>
                    <a:pt x="4216447" y="2044100"/>
                  </a:cubicBezTo>
                  <a:close/>
                  <a:moveTo>
                    <a:pt x="4149409" y="2104304"/>
                  </a:moveTo>
                  <a:cubicBezTo>
                    <a:pt x="4143344" y="2107803"/>
                    <a:pt x="4138702" y="2112071"/>
                    <a:pt x="4132801" y="2109692"/>
                  </a:cubicBezTo>
                  <a:cubicBezTo>
                    <a:pt x="4123144" y="2105820"/>
                    <a:pt x="4122024" y="2112841"/>
                    <a:pt x="4120205" y="2119069"/>
                  </a:cubicBezTo>
                  <a:cubicBezTo>
                    <a:pt x="4117989" y="2126673"/>
                    <a:pt x="4124054" y="2130732"/>
                    <a:pt x="4128415" y="2123408"/>
                  </a:cubicBezTo>
                  <a:cubicBezTo>
                    <a:pt x="4130608" y="2119722"/>
                    <a:pt x="4134387" y="2116433"/>
                    <a:pt x="4138142" y="2117483"/>
                  </a:cubicBezTo>
                  <a:cubicBezTo>
                    <a:pt x="4150901" y="2121028"/>
                    <a:pt x="4148242" y="2112421"/>
                    <a:pt x="4149409" y="2104304"/>
                  </a:cubicBezTo>
                  <a:close/>
                  <a:moveTo>
                    <a:pt x="4161678" y="1255528"/>
                  </a:moveTo>
                  <a:cubicBezTo>
                    <a:pt x="4164990" y="1236657"/>
                    <a:pt x="4172198" y="1217903"/>
                    <a:pt x="4162938" y="1198729"/>
                  </a:cubicBezTo>
                  <a:cubicBezTo>
                    <a:pt x="4162075" y="1217647"/>
                    <a:pt x="4160652" y="1236540"/>
                    <a:pt x="4161678" y="1255528"/>
                  </a:cubicBezTo>
                  <a:close/>
                  <a:moveTo>
                    <a:pt x="5339394" y="805248"/>
                  </a:moveTo>
                  <a:cubicBezTo>
                    <a:pt x="5340233" y="799416"/>
                    <a:pt x="5339113" y="791859"/>
                    <a:pt x="5333562" y="792815"/>
                  </a:cubicBezTo>
                  <a:cubicBezTo>
                    <a:pt x="5325141" y="794308"/>
                    <a:pt x="5326984" y="804152"/>
                    <a:pt x="5325795" y="810729"/>
                  </a:cubicBezTo>
                  <a:cubicBezTo>
                    <a:pt x="5325165" y="814228"/>
                    <a:pt x="5325375" y="820713"/>
                    <a:pt x="5330017" y="820316"/>
                  </a:cubicBezTo>
                  <a:cubicBezTo>
                    <a:pt x="5338507" y="819616"/>
                    <a:pt x="5340000" y="812432"/>
                    <a:pt x="5339394" y="805248"/>
                  </a:cubicBezTo>
                  <a:close/>
                  <a:moveTo>
                    <a:pt x="4015636" y="2770323"/>
                  </a:moveTo>
                  <a:cubicBezTo>
                    <a:pt x="4012953" y="2785088"/>
                    <a:pt x="4001710" y="2797801"/>
                    <a:pt x="4005582" y="2816205"/>
                  </a:cubicBezTo>
                  <a:cubicBezTo>
                    <a:pt x="4019811" y="2802116"/>
                    <a:pt x="4017012" y="2785975"/>
                    <a:pt x="4015636" y="2770323"/>
                  </a:cubicBezTo>
                  <a:close/>
                  <a:moveTo>
                    <a:pt x="4747900" y="1346824"/>
                  </a:moveTo>
                  <a:cubicBezTo>
                    <a:pt x="4766234" y="1346824"/>
                    <a:pt x="4770316" y="1347687"/>
                    <a:pt x="4770176" y="1342742"/>
                  </a:cubicBezTo>
                  <a:cubicBezTo>
                    <a:pt x="4770013" y="1336584"/>
                    <a:pt x="4764391" y="1334835"/>
                    <a:pt x="4744728" y="1337611"/>
                  </a:cubicBezTo>
                  <a:cubicBezTo>
                    <a:pt x="4740273" y="1338241"/>
                    <a:pt x="4733345" y="1338987"/>
                    <a:pt x="4734441" y="1345168"/>
                  </a:cubicBezTo>
                  <a:cubicBezTo>
                    <a:pt x="4735467" y="1350860"/>
                    <a:pt x="4741205" y="1345985"/>
                    <a:pt x="4744751" y="1346591"/>
                  </a:cubicBezTo>
                  <a:cubicBezTo>
                    <a:pt x="4746337" y="1346871"/>
                    <a:pt x="4747947" y="1346824"/>
                    <a:pt x="4747900" y="1346824"/>
                  </a:cubicBezTo>
                  <a:close/>
                  <a:moveTo>
                    <a:pt x="4128695" y="516382"/>
                  </a:moveTo>
                  <a:cubicBezTo>
                    <a:pt x="4136743" y="510434"/>
                    <a:pt x="4154120" y="485289"/>
                    <a:pt x="4142574" y="485312"/>
                  </a:cubicBezTo>
                  <a:cubicBezTo>
                    <a:pt x="4134527" y="485312"/>
                    <a:pt x="4124847" y="507215"/>
                    <a:pt x="4128695" y="516382"/>
                  </a:cubicBezTo>
                  <a:close/>
                  <a:moveTo>
                    <a:pt x="4266107" y="748240"/>
                  </a:moveTo>
                  <a:cubicBezTo>
                    <a:pt x="4256521" y="753348"/>
                    <a:pt x="4236507" y="760649"/>
                    <a:pt x="4243831" y="771985"/>
                  </a:cubicBezTo>
                  <a:cubicBezTo>
                    <a:pt x="4246397" y="775951"/>
                    <a:pt x="4251226" y="771822"/>
                    <a:pt x="4254491" y="769979"/>
                  </a:cubicBezTo>
                  <a:cubicBezTo>
                    <a:pt x="4262468" y="765454"/>
                    <a:pt x="4265827" y="758177"/>
                    <a:pt x="4266107" y="748240"/>
                  </a:cubicBezTo>
                  <a:close/>
                  <a:moveTo>
                    <a:pt x="5290316" y="1330893"/>
                  </a:moveTo>
                  <a:cubicBezTo>
                    <a:pt x="5293512" y="1345681"/>
                    <a:pt x="5287611" y="1363176"/>
                    <a:pt x="5303962" y="1376005"/>
                  </a:cubicBezTo>
                  <a:cubicBezTo>
                    <a:pt x="5303752" y="1358557"/>
                    <a:pt x="5295775" y="1345052"/>
                    <a:pt x="5290316" y="1330893"/>
                  </a:cubicBezTo>
                  <a:close/>
                  <a:moveTo>
                    <a:pt x="5288450" y="869650"/>
                  </a:moveTo>
                  <a:cubicBezTo>
                    <a:pt x="5283039" y="877931"/>
                    <a:pt x="5283039" y="877931"/>
                    <a:pt x="5297384" y="903822"/>
                  </a:cubicBezTo>
                  <a:cubicBezTo>
                    <a:pt x="5304988" y="895635"/>
                    <a:pt x="5303052" y="888241"/>
                    <a:pt x="5288450" y="869650"/>
                  </a:cubicBezTo>
                  <a:close/>
                  <a:moveTo>
                    <a:pt x="3946615" y="1697037"/>
                  </a:moveTo>
                  <a:cubicBezTo>
                    <a:pt x="3954406" y="1694611"/>
                    <a:pt x="3987738" y="1680219"/>
                    <a:pt x="3983469" y="1673291"/>
                  </a:cubicBezTo>
                  <a:cubicBezTo>
                    <a:pt x="3982256" y="1671332"/>
                    <a:pt x="3980157" y="1671262"/>
                    <a:pt x="3978174" y="1672521"/>
                  </a:cubicBezTo>
                  <a:cubicBezTo>
                    <a:pt x="3967561" y="1679239"/>
                    <a:pt x="3954102" y="1682038"/>
                    <a:pt x="3946615" y="1697037"/>
                  </a:cubicBezTo>
                  <a:close/>
                  <a:moveTo>
                    <a:pt x="3563747" y="133071"/>
                  </a:moveTo>
                  <a:cubicBezTo>
                    <a:pt x="3554743" y="136523"/>
                    <a:pt x="3548352" y="135473"/>
                    <a:pt x="3543243" y="139205"/>
                  </a:cubicBezTo>
                  <a:cubicBezTo>
                    <a:pt x="3541004" y="140861"/>
                    <a:pt x="3537528" y="143707"/>
                    <a:pt x="3541354" y="145457"/>
                  </a:cubicBezTo>
                  <a:cubicBezTo>
                    <a:pt x="3553110" y="150821"/>
                    <a:pt x="3546415" y="164934"/>
                    <a:pt x="3553507" y="164187"/>
                  </a:cubicBezTo>
                  <a:cubicBezTo>
                    <a:pt x="3557518" y="163767"/>
                    <a:pt x="3556329" y="160058"/>
                    <a:pt x="3556119" y="157399"/>
                  </a:cubicBezTo>
                  <a:cubicBezTo>
                    <a:pt x="3555512" y="149679"/>
                    <a:pt x="3555419" y="142098"/>
                    <a:pt x="3563747" y="133071"/>
                  </a:cubicBezTo>
                  <a:close/>
                  <a:moveTo>
                    <a:pt x="970323" y="1761766"/>
                  </a:moveTo>
                  <a:cubicBezTo>
                    <a:pt x="981869" y="1775761"/>
                    <a:pt x="990826" y="1791436"/>
                    <a:pt x="1002582" y="1805012"/>
                  </a:cubicBezTo>
                  <a:cubicBezTo>
                    <a:pt x="994395" y="1788637"/>
                    <a:pt x="991409" y="1768460"/>
                    <a:pt x="970323" y="1761766"/>
                  </a:cubicBezTo>
                  <a:close/>
                  <a:moveTo>
                    <a:pt x="5058762" y="1441643"/>
                  </a:moveTo>
                  <a:cubicBezTo>
                    <a:pt x="5059625" y="1428791"/>
                    <a:pt x="5054377" y="1419881"/>
                    <a:pt x="5055450" y="1410130"/>
                  </a:cubicBezTo>
                  <a:cubicBezTo>
                    <a:pt x="5055869" y="1406258"/>
                    <a:pt x="5056733" y="1401710"/>
                    <a:pt x="5051857" y="1399727"/>
                  </a:cubicBezTo>
                  <a:cubicBezTo>
                    <a:pt x="5047076" y="1397791"/>
                    <a:pt x="5037279" y="1402270"/>
                    <a:pt x="5044696" y="1413559"/>
                  </a:cubicBezTo>
                  <a:cubicBezTo>
                    <a:pt x="5049921" y="1421560"/>
                    <a:pt x="5053654" y="1430260"/>
                    <a:pt x="5058762" y="1441643"/>
                  </a:cubicBezTo>
                  <a:close/>
                  <a:moveTo>
                    <a:pt x="3521387" y="667113"/>
                  </a:moveTo>
                  <a:cubicBezTo>
                    <a:pt x="3509421" y="673388"/>
                    <a:pt x="3501980" y="675534"/>
                    <a:pt x="3507695" y="692655"/>
                  </a:cubicBezTo>
                  <a:cubicBezTo>
                    <a:pt x="3510424" y="700819"/>
                    <a:pt x="3519404" y="683441"/>
                    <a:pt x="3524303" y="674134"/>
                  </a:cubicBezTo>
                  <a:cubicBezTo>
                    <a:pt x="3525632" y="671568"/>
                    <a:pt x="3526962" y="667696"/>
                    <a:pt x="3521387" y="667113"/>
                  </a:cubicBezTo>
                  <a:close/>
                  <a:moveTo>
                    <a:pt x="3931663" y="1956582"/>
                  </a:moveTo>
                  <a:cubicBezTo>
                    <a:pt x="3945285" y="1955859"/>
                    <a:pt x="3943886" y="1944523"/>
                    <a:pt x="3948574" y="1938271"/>
                  </a:cubicBezTo>
                  <a:cubicBezTo>
                    <a:pt x="3950953" y="1935099"/>
                    <a:pt x="3952516" y="1930434"/>
                    <a:pt x="3947338" y="1928078"/>
                  </a:cubicBezTo>
                  <a:cubicBezTo>
                    <a:pt x="3942883" y="1926049"/>
                    <a:pt x="3939221" y="1928754"/>
                    <a:pt x="3937891" y="1932860"/>
                  </a:cubicBezTo>
                  <a:cubicBezTo>
                    <a:pt x="3935442" y="1940371"/>
                    <a:pt x="3933832" y="1948115"/>
                    <a:pt x="3931663" y="1956582"/>
                  </a:cubicBezTo>
                  <a:close/>
                  <a:moveTo>
                    <a:pt x="4238653" y="2515560"/>
                  </a:moveTo>
                  <a:cubicBezTo>
                    <a:pt x="4248216" y="2501354"/>
                    <a:pt x="4248846" y="2483207"/>
                    <a:pt x="4252812" y="2466063"/>
                  </a:cubicBezTo>
                  <a:cubicBezTo>
                    <a:pt x="4245744" y="2482274"/>
                    <a:pt x="4230582" y="2496013"/>
                    <a:pt x="4238653" y="2515560"/>
                  </a:cubicBezTo>
                  <a:close/>
                  <a:moveTo>
                    <a:pt x="1136635" y="842406"/>
                  </a:moveTo>
                  <a:cubicBezTo>
                    <a:pt x="1143353" y="832492"/>
                    <a:pt x="1141487" y="822322"/>
                    <a:pt x="1144286" y="813342"/>
                  </a:cubicBezTo>
                  <a:cubicBezTo>
                    <a:pt x="1145336" y="809960"/>
                    <a:pt x="1141254" y="806624"/>
                    <a:pt x="1137452" y="806461"/>
                  </a:cubicBezTo>
                  <a:cubicBezTo>
                    <a:pt x="1133836" y="806298"/>
                    <a:pt x="1133486" y="809960"/>
                    <a:pt x="1133580" y="812712"/>
                  </a:cubicBezTo>
                  <a:cubicBezTo>
                    <a:pt x="1133860" y="822136"/>
                    <a:pt x="1130991" y="831886"/>
                    <a:pt x="1136635" y="842406"/>
                  </a:cubicBezTo>
                  <a:close/>
                  <a:moveTo>
                    <a:pt x="4918971" y="331806"/>
                  </a:moveTo>
                  <a:cubicBezTo>
                    <a:pt x="4921514" y="340436"/>
                    <a:pt x="4942903" y="363016"/>
                    <a:pt x="4950110" y="353032"/>
                  </a:cubicBezTo>
                  <a:cubicBezTo>
                    <a:pt x="4951883" y="350560"/>
                    <a:pt x="4949154" y="349650"/>
                    <a:pt x="4948035" y="348367"/>
                  </a:cubicBezTo>
                  <a:cubicBezTo>
                    <a:pt x="4940407" y="339666"/>
                    <a:pt x="4929840" y="336378"/>
                    <a:pt x="4918971" y="331806"/>
                  </a:cubicBezTo>
                  <a:close/>
                  <a:moveTo>
                    <a:pt x="1824977" y="589928"/>
                  </a:moveTo>
                  <a:cubicBezTo>
                    <a:pt x="1816393" y="581601"/>
                    <a:pt x="1814481" y="585776"/>
                    <a:pt x="1795237" y="610245"/>
                  </a:cubicBezTo>
                  <a:cubicBezTo>
                    <a:pt x="1791808" y="614630"/>
                    <a:pt x="1798479" y="621138"/>
                    <a:pt x="1800859" y="614957"/>
                  </a:cubicBezTo>
                  <a:cubicBezTo>
                    <a:pt x="1804404" y="605673"/>
                    <a:pt x="1813268" y="601731"/>
                    <a:pt x="1819986" y="595643"/>
                  </a:cubicBezTo>
                  <a:cubicBezTo>
                    <a:pt x="1821735" y="594057"/>
                    <a:pt x="1823111" y="592074"/>
                    <a:pt x="1824977" y="589928"/>
                  </a:cubicBezTo>
                  <a:close/>
                  <a:moveTo>
                    <a:pt x="4140568" y="223341"/>
                  </a:moveTo>
                  <a:cubicBezTo>
                    <a:pt x="4143857" y="224717"/>
                    <a:pt x="4173807" y="231132"/>
                    <a:pt x="4177399" y="223598"/>
                  </a:cubicBezTo>
                  <a:cubicBezTo>
                    <a:pt x="4178333" y="221662"/>
                    <a:pt x="4176327" y="221172"/>
                    <a:pt x="4174973" y="220332"/>
                  </a:cubicBezTo>
                  <a:cubicBezTo>
                    <a:pt x="4164734" y="213684"/>
                    <a:pt x="4151251" y="214827"/>
                    <a:pt x="4140568" y="223341"/>
                  </a:cubicBezTo>
                  <a:close/>
                  <a:moveTo>
                    <a:pt x="4555859" y="1361356"/>
                  </a:moveTo>
                  <a:cubicBezTo>
                    <a:pt x="4547999" y="1368657"/>
                    <a:pt x="4549795" y="1386245"/>
                    <a:pt x="4560408" y="1386478"/>
                  </a:cubicBezTo>
                  <a:cubicBezTo>
                    <a:pt x="4566659" y="1386618"/>
                    <a:pt x="4567266" y="1379597"/>
                    <a:pt x="4567103" y="1375398"/>
                  </a:cubicBezTo>
                  <a:cubicBezTo>
                    <a:pt x="4566892" y="1369054"/>
                    <a:pt x="4561224" y="1365508"/>
                    <a:pt x="4555859" y="1361356"/>
                  </a:cubicBezTo>
                  <a:close/>
                  <a:moveTo>
                    <a:pt x="629581" y="2576836"/>
                  </a:moveTo>
                  <a:cubicBezTo>
                    <a:pt x="637372" y="2566853"/>
                    <a:pt x="656615" y="2565080"/>
                    <a:pt x="651740" y="2543784"/>
                  </a:cubicBezTo>
                  <a:cubicBezTo>
                    <a:pt x="641314" y="2554140"/>
                    <a:pt x="631680" y="2562794"/>
                    <a:pt x="629581" y="2576836"/>
                  </a:cubicBezTo>
                  <a:close/>
                  <a:moveTo>
                    <a:pt x="1266233" y="908627"/>
                  </a:moveTo>
                  <a:cubicBezTo>
                    <a:pt x="1264787" y="898947"/>
                    <a:pt x="1256390" y="904919"/>
                    <a:pt x="1255713" y="907251"/>
                  </a:cubicBezTo>
                  <a:cubicBezTo>
                    <a:pt x="1253497" y="914809"/>
                    <a:pt x="1255876" y="922180"/>
                    <a:pt x="1259889" y="928594"/>
                  </a:cubicBezTo>
                  <a:cubicBezTo>
                    <a:pt x="1260798" y="930064"/>
                    <a:pt x="1265160" y="929807"/>
                    <a:pt x="1267866" y="929574"/>
                  </a:cubicBezTo>
                  <a:cubicBezTo>
                    <a:pt x="1272928" y="929131"/>
                    <a:pt x="1268472" y="923603"/>
                    <a:pt x="1266233" y="908627"/>
                  </a:cubicBezTo>
                  <a:close/>
                  <a:moveTo>
                    <a:pt x="4603141" y="1162271"/>
                  </a:moveTo>
                  <a:cubicBezTo>
                    <a:pt x="4596143" y="1149885"/>
                    <a:pt x="4584294" y="1151308"/>
                    <a:pt x="4574637" y="1148229"/>
                  </a:cubicBezTo>
                  <a:cubicBezTo>
                    <a:pt x="4571931" y="1147366"/>
                    <a:pt x="4570228" y="1149675"/>
                    <a:pt x="4569785" y="1152288"/>
                  </a:cubicBezTo>
                  <a:cubicBezTo>
                    <a:pt x="4569295" y="1155204"/>
                    <a:pt x="4569505" y="1157630"/>
                    <a:pt x="4573424" y="1158446"/>
                  </a:cubicBezTo>
                  <a:cubicBezTo>
                    <a:pt x="4582754" y="1160359"/>
                    <a:pt x="4591898" y="1163368"/>
                    <a:pt x="4603141" y="1162271"/>
                  </a:cubicBezTo>
                  <a:close/>
                  <a:moveTo>
                    <a:pt x="3327924" y="2513950"/>
                  </a:moveTo>
                  <a:cubicBezTo>
                    <a:pt x="3336601" y="2516213"/>
                    <a:pt x="3356218" y="2513367"/>
                    <a:pt x="3357081" y="2508445"/>
                  </a:cubicBezTo>
                  <a:cubicBezTo>
                    <a:pt x="3357687" y="2504993"/>
                    <a:pt x="3351786" y="2493470"/>
                    <a:pt x="3344531" y="2499302"/>
                  </a:cubicBezTo>
                  <a:cubicBezTo>
                    <a:pt x="3339330" y="2503477"/>
                    <a:pt x="3334478" y="2508095"/>
                    <a:pt x="3327924" y="2513950"/>
                  </a:cubicBezTo>
                  <a:close/>
                  <a:moveTo>
                    <a:pt x="5355162" y="954486"/>
                  </a:moveTo>
                  <a:cubicBezTo>
                    <a:pt x="5357891" y="955419"/>
                    <a:pt x="5359150" y="953553"/>
                    <a:pt x="5360574" y="952456"/>
                  </a:cubicBezTo>
                  <a:cubicBezTo>
                    <a:pt x="5363349" y="950334"/>
                    <a:pt x="5371677" y="957238"/>
                    <a:pt x="5369437" y="946905"/>
                  </a:cubicBezTo>
                  <a:cubicBezTo>
                    <a:pt x="5366965" y="935429"/>
                    <a:pt x="5369857" y="928944"/>
                    <a:pt x="5360574" y="928781"/>
                  </a:cubicBezTo>
                  <a:cubicBezTo>
                    <a:pt x="5357028" y="928711"/>
                    <a:pt x="5358031" y="932116"/>
                    <a:pt x="5357751" y="934262"/>
                  </a:cubicBezTo>
                  <a:cubicBezTo>
                    <a:pt x="5356818" y="941004"/>
                    <a:pt x="5356001" y="947791"/>
                    <a:pt x="5355162" y="954486"/>
                  </a:cubicBezTo>
                  <a:close/>
                  <a:moveTo>
                    <a:pt x="4150272" y="966335"/>
                  </a:moveTo>
                  <a:cubicBezTo>
                    <a:pt x="4134294" y="973053"/>
                    <a:pt x="4140591" y="989241"/>
                    <a:pt x="4147286" y="988495"/>
                  </a:cubicBezTo>
                  <a:cubicBezTo>
                    <a:pt x="4153887" y="987748"/>
                    <a:pt x="4157409" y="982640"/>
                    <a:pt x="4157573" y="975829"/>
                  </a:cubicBezTo>
                  <a:cubicBezTo>
                    <a:pt x="4157689" y="971070"/>
                    <a:pt x="4156406" y="967082"/>
                    <a:pt x="4150272" y="966335"/>
                  </a:cubicBezTo>
                  <a:close/>
                  <a:moveTo>
                    <a:pt x="4277001" y="2854062"/>
                  </a:moveTo>
                  <a:cubicBezTo>
                    <a:pt x="4275531" y="2881960"/>
                    <a:pt x="4264101" y="2865002"/>
                    <a:pt x="4269746" y="2889121"/>
                  </a:cubicBezTo>
                  <a:cubicBezTo>
                    <a:pt x="4270213" y="2891127"/>
                    <a:pt x="4270749" y="2893646"/>
                    <a:pt x="4272965" y="2893460"/>
                  </a:cubicBezTo>
                  <a:cubicBezTo>
                    <a:pt x="4274668" y="2893320"/>
                    <a:pt x="4277653" y="2891360"/>
                    <a:pt x="4277653" y="2890194"/>
                  </a:cubicBezTo>
                  <a:cubicBezTo>
                    <a:pt x="4277607" y="2879021"/>
                    <a:pt x="4285911" y="2867755"/>
                    <a:pt x="4277001" y="2854062"/>
                  </a:cubicBezTo>
                  <a:close/>
                  <a:moveTo>
                    <a:pt x="3837591" y="194790"/>
                  </a:moveTo>
                  <a:cubicBezTo>
                    <a:pt x="3856111" y="188702"/>
                    <a:pt x="3871459" y="179022"/>
                    <a:pt x="3891566" y="179232"/>
                  </a:cubicBezTo>
                  <a:cubicBezTo>
                    <a:pt x="3872042" y="172141"/>
                    <a:pt x="3851772" y="177949"/>
                    <a:pt x="3837591" y="194790"/>
                  </a:cubicBezTo>
                  <a:close/>
                  <a:moveTo>
                    <a:pt x="4260976" y="2035190"/>
                  </a:moveTo>
                  <a:cubicBezTo>
                    <a:pt x="4247563" y="2090985"/>
                    <a:pt x="4244578" y="2085690"/>
                    <a:pt x="4250083" y="2091335"/>
                  </a:cubicBezTo>
                  <a:cubicBezTo>
                    <a:pt x="4256404" y="2072627"/>
                    <a:pt x="4265174" y="2055180"/>
                    <a:pt x="4260976" y="2035190"/>
                  </a:cubicBezTo>
                  <a:close/>
                  <a:moveTo>
                    <a:pt x="4264474" y="2244468"/>
                  </a:moveTo>
                  <a:cubicBezTo>
                    <a:pt x="4260976" y="2252935"/>
                    <a:pt x="4251925" y="2279200"/>
                    <a:pt x="4261022" y="2277847"/>
                  </a:cubicBezTo>
                  <a:cubicBezTo>
                    <a:pt x="4266924" y="2276961"/>
                    <a:pt x="4273595" y="2264482"/>
                    <a:pt x="4270213" y="2259513"/>
                  </a:cubicBezTo>
                  <a:cubicBezTo>
                    <a:pt x="4267064" y="2254895"/>
                    <a:pt x="4264498" y="2250463"/>
                    <a:pt x="4264474" y="2244468"/>
                  </a:cubicBezTo>
                  <a:close/>
                  <a:moveTo>
                    <a:pt x="5002710" y="1280393"/>
                  </a:moveTo>
                  <a:cubicBezTo>
                    <a:pt x="5004949" y="1283915"/>
                    <a:pt x="5006745" y="1287600"/>
                    <a:pt x="5009335" y="1290609"/>
                  </a:cubicBezTo>
                  <a:cubicBezTo>
                    <a:pt x="5014676" y="1296814"/>
                    <a:pt x="5020508" y="1290773"/>
                    <a:pt x="5026106" y="1290633"/>
                  </a:cubicBezTo>
                  <a:cubicBezTo>
                    <a:pt x="5031028" y="1290516"/>
                    <a:pt x="5028695" y="1280183"/>
                    <a:pt x="5016309" y="1278783"/>
                  </a:cubicBezTo>
                  <a:cubicBezTo>
                    <a:pt x="5011014" y="1278177"/>
                    <a:pt x="5006023" y="1279320"/>
                    <a:pt x="5002710" y="1280393"/>
                  </a:cubicBezTo>
                  <a:close/>
                  <a:moveTo>
                    <a:pt x="4246117" y="3081045"/>
                  </a:moveTo>
                  <a:cubicBezTo>
                    <a:pt x="4246117" y="3101828"/>
                    <a:pt x="4256101" y="3122705"/>
                    <a:pt x="4264171" y="3117970"/>
                  </a:cubicBezTo>
                  <a:cubicBezTo>
                    <a:pt x="4269256" y="3114984"/>
                    <a:pt x="4265501" y="3111112"/>
                    <a:pt x="4263611" y="3108966"/>
                  </a:cubicBezTo>
                  <a:cubicBezTo>
                    <a:pt x="4256171" y="3100615"/>
                    <a:pt x="4251039" y="3091005"/>
                    <a:pt x="4246117" y="3081045"/>
                  </a:cubicBezTo>
                  <a:close/>
                  <a:moveTo>
                    <a:pt x="3592227" y="847794"/>
                  </a:moveTo>
                  <a:cubicBezTo>
                    <a:pt x="3601698" y="847887"/>
                    <a:pt x="3606199" y="841006"/>
                    <a:pt x="3614130" y="842896"/>
                  </a:cubicBezTo>
                  <a:cubicBezTo>
                    <a:pt x="3618165" y="843852"/>
                    <a:pt x="3620848" y="837017"/>
                    <a:pt x="3620521" y="832772"/>
                  </a:cubicBezTo>
                  <a:cubicBezTo>
                    <a:pt x="3620125" y="827617"/>
                    <a:pt x="3615646" y="831046"/>
                    <a:pt x="3612847" y="830696"/>
                  </a:cubicBezTo>
                  <a:cubicBezTo>
                    <a:pt x="3600414" y="829250"/>
                    <a:pt x="3599062" y="840190"/>
                    <a:pt x="3592227" y="847794"/>
                  </a:cubicBezTo>
                  <a:close/>
                  <a:moveTo>
                    <a:pt x="4218056" y="266237"/>
                  </a:moveTo>
                  <a:cubicBezTo>
                    <a:pt x="4215327" y="253898"/>
                    <a:pt x="4204341" y="260662"/>
                    <a:pt x="4194964" y="269153"/>
                  </a:cubicBezTo>
                  <a:cubicBezTo>
                    <a:pt x="4190042" y="273608"/>
                    <a:pt x="4197226" y="282239"/>
                    <a:pt x="4202451" y="277200"/>
                  </a:cubicBezTo>
                  <a:cubicBezTo>
                    <a:pt x="4205717" y="274051"/>
                    <a:pt x="4208306" y="271439"/>
                    <a:pt x="4213671" y="272652"/>
                  </a:cubicBezTo>
                  <a:cubicBezTo>
                    <a:pt x="4216657" y="273328"/>
                    <a:pt x="4217636" y="269386"/>
                    <a:pt x="4218056" y="266237"/>
                  </a:cubicBezTo>
                  <a:close/>
                  <a:moveTo>
                    <a:pt x="4647389" y="368240"/>
                  </a:moveTo>
                  <a:cubicBezTo>
                    <a:pt x="4651821" y="365278"/>
                    <a:pt x="4660662" y="371436"/>
                    <a:pt x="4660895" y="362549"/>
                  </a:cubicBezTo>
                  <a:cubicBezTo>
                    <a:pt x="4661058" y="356531"/>
                    <a:pt x="4653921" y="355621"/>
                    <a:pt x="4648556" y="355855"/>
                  </a:cubicBezTo>
                  <a:cubicBezTo>
                    <a:pt x="4642094" y="356134"/>
                    <a:pt x="4633021" y="357114"/>
                    <a:pt x="4633231" y="364019"/>
                  </a:cubicBezTo>
                  <a:cubicBezTo>
                    <a:pt x="4633441" y="370620"/>
                    <a:pt x="4642794" y="365092"/>
                    <a:pt x="4647389" y="368240"/>
                  </a:cubicBezTo>
                  <a:close/>
                  <a:moveTo>
                    <a:pt x="548081" y="1896705"/>
                  </a:moveTo>
                  <a:cubicBezTo>
                    <a:pt x="552583" y="1905685"/>
                    <a:pt x="552699" y="1905709"/>
                    <a:pt x="550833" y="1917698"/>
                  </a:cubicBezTo>
                  <a:cubicBezTo>
                    <a:pt x="550483" y="1919961"/>
                    <a:pt x="550857" y="1921593"/>
                    <a:pt x="552233" y="1923156"/>
                  </a:cubicBezTo>
                  <a:cubicBezTo>
                    <a:pt x="553352" y="1924416"/>
                    <a:pt x="554612" y="1924906"/>
                    <a:pt x="556408" y="1924136"/>
                  </a:cubicBezTo>
                  <a:cubicBezTo>
                    <a:pt x="568258" y="1919004"/>
                    <a:pt x="569307" y="1912216"/>
                    <a:pt x="559837" y="1903166"/>
                  </a:cubicBezTo>
                  <a:cubicBezTo>
                    <a:pt x="556851" y="1900297"/>
                    <a:pt x="553422" y="1898478"/>
                    <a:pt x="548081" y="1896705"/>
                  </a:cubicBezTo>
                  <a:close/>
                  <a:moveTo>
                    <a:pt x="4115213" y="2347125"/>
                  </a:moveTo>
                  <a:cubicBezTo>
                    <a:pt x="4125196" y="2341853"/>
                    <a:pt x="4127249" y="2365085"/>
                    <a:pt x="4142271" y="2332873"/>
                  </a:cubicBezTo>
                  <a:cubicBezTo>
                    <a:pt x="4144020" y="2329141"/>
                    <a:pt x="4142224" y="2324009"/>
                    <a:pt x="4136720" y="2328697"/>
                  </a:cubicBezTo>
                  <a:cubicBezTo>
                    <a:pt x="4129535" y="2334832"/>
                    <a:pt x="4122374" y="2340990"/>
                    <a:pt x="4115213" y="2347125"/>
                  </a:cubicBezTo>
                  <a:close/>
                  <a:moveTo>
                    <a:pt x="4394375" y="233255"/>
                  </a:moveTo>
                  <a:cubicBezTo>
                    <a:pt x="4425912" y="228776"/>
                    <a:pt x="4423463" y="230479"/>
                    <a:pt x="4436968" y="222921"/>
                  </a:cubicBezTo>
                  <a:cubicBezTo>
                    <a:pt x="4422716" y="222851"/>
                    <a:pt x="4407414" y="217510"/>
                    <a:pt x="4394375" y="233255"/>
                  </a:cubicBezTo>
                  <a:close/>
                  <a:moveTo>
                    <a:pt x="3277237" y="2436182"/>
                  </a:moveTo>
                  <a:cubicBezTo>
                    <a:pt x="3264967" y="2440381"/>
                    <a:pt x="3253421" y="2442317"/>
                    <a:pt x="3248383" y="2454306"/>
                  </a:cubicBezTo>
                  <a:cubicBezTo>
                    <a:pt x="3247683" y="2456009"/>
                    <a:pt x="3245490" y="2457758"/>
                    <a:pt x="3248149" y="2459321"/>
                  </a:cubicBezTo>
                  <a:cubicBezTo>
                    <a:pt x="3249339" y="2460021"/>
                    <a:pt x="3251835" y="2460441"/>
                    <a:pt x="3252535" y="2459764"/>
                  </a:cubicBezTo>
                  <a:cubicBezTo>
                    <a:pt x="3260302" y="2452114"/>
                    <a:pt x="3272362" y="2449035"/>
                    <a:pt x="3277237" y="2436182"/>
                  </a:cubicBezTo>
                  <a:close/>
                  <a:moveTo>
                    <a:pt x="4253278" y="2230892"/>
                  </a:moveTo>
                  <a:cubicBezTo>
                    <a:pt x="4241102" y="2244398"/>
                    <a:pt x="4242945" y="2259793"/>
                    <a:pt x="4241942" y="2274465"/>
                  </a:cubicBezTo>
                  <a:cubicBezTo>
                    <a:pt x="4242805" y="2259770"/>
                    <a:pt x="4258830" y="2249063"/>
                    <a:pt x="4253278" y="2230892"/>
                  </a:cubicBezTo>
                  <a:close/>
                  <a:moveTo>
                    <a:pt x="4078032" y="1779703"/>
                  </a:moveTo>
                  <a:cubicBezTo>
                    <a:pt x="4093147" y="1772309"/>
                    <a:pt x="4109335" y="1766011"/>
                    <a:pt x="4119318" y="1750872"/>
                  </a:cubicBezTo>
                  <a:cubicBezTo>
                    <a:pt x="4101801" y="1754791"/>
                    <a:pt x="4093474" y="1772379"/>
                    <a:pt x="4078032" y="1779703"/>
                  </a:cubicBezTo>
                  <a:close/>
                  <a:moveTo>
                    <a:pt x="3676923" y="1361310"/>
                  </a:moveTo>
                  <a:cubicBezTo>
                    <a:pt x="3686556" y="1354499"/>
                    <a:pt x="3691968" y="1347501"/>
                    <a:pt x="3695327" y="1338754"/>
                  </a:cubicBezTo>
                  <a:cubicBezTo>
                    <a:pt x="3696516" y="1335675"/>
                    <a:pt x="3703188" y="1332572"/>
                    <a:pt x="3695957" y="1329680"/>
                  </a:cubicBezTo>
                  <a:cubicBezTo>
                    <a:pt x="3691222" y="1327791"/>
                    <a:pt x="3685950" y="1328957"/>
                    <a:pt x="3685064" y="1335395"/>
                  </a:cubicBezTo>
                  <a:cubicBezTo>
                    <a:pt x="3683921" y="1343722"/>
                    <a:pt x="3681075" y="1351513"/>
                    <a:pt x="3676923" y="1361310"/>
                  </a:cubicBezTo>
                  <a:close/>
                  <a:moveTo>
                    <a:pt x="3404595" y="559791"/>
                  </a:moveTo>
                  <a:cubicBezTo>
                    <a:pt x="3416865" y="555173"/>
                    <a:pt x="3426941" y="548712"/>
                    <a:pt x="3426405" y="532104"/>
                  </a:cubicBezTo>
                  <a:cubicBezTo>
                    <a:pt x="3413762" y="538098"/>
                    <a:pt x="3409214" y="548945"/>
                    <a:pt x="3404595" y="559791"/>
                  </a:cubicBezTo>
                  <a:close/>
                  <a:moveTo>
                    <a:pt x="5221226" y="603924"/>
                  </a:moveTo>
                  <a:cubicBezTo>
                    <a:pt x="5226614" y="599282"/>
                    <a:pt x="5230206" y="594943"/>
                    <a:pt x="5235524" y="592774"/>
                  </a:cubicBezTo>
                  <a:cubicBezTo>
                    <a:pt x="5238790" y="591444"/>
                    <a:pt x="5240189" y="588132"/>
                    <a:pt x="5239000" y="584703"/>
                  </a:cubicBezTo>
                  <a:cubicBezTo>
                    <a:pt x="5237623" y="580714"/>
                    <a:pt x="5234078" y="581531"/>
                    <a:pt x="5230836" y="581717"/>
                  </a:cubicBezTo>
                  <a:cubicBezTo>
                    <a:pt x="5215487" y="582581"/>
                    <a:pt x="5220246" y="593100"/>
                    <a:pt x="5221226" y="603924"/>
                  </a:cubicBezTo>
                  <a:close/>
                  <a:moveTo>
                    <a:pt x="3969264" y="856098"/>
                  </a:moveTo>
                  <a:cubicBezTo>
                    <a:pt x="3965695" y="871586"/>
                    <a:pt x="3983680" y="878724"/>
                    <a:pt x="3980227" y="893046"/>
                  </a:cubicBezTo>
                  <a:cubicBezTo>
                    <a:pt x="3986432" y="880193"/>
                    <a:pt x="3981044" y="862512"/>
                    <a:pt x="3969264" y="856098"/>
                  </a:cubicBezTo>
                  <a:close/>
                  <a:moveTo>
                    <a:pt x="5235314" y="1402083"/>
                  </a:moveTo>
                  <a:cubicBezTo>
                    <a:pt x="5237833" y="1415122"/>
                    <a:pt x="5237320" y="1417245"/>
                    <a:pt x="5241262" y="1418458"/>
                  </a:cubicBezTo>
                  <a:cubicBezTo>
                    <a:pt x="5244738" y="1419531"/>
                    <a:pt x="5247164" y="1417385"/>
                    <a:pt x="5249426" y="1414749"/>
                  </a:cubicBezTo>
                  <a:cubicBezTo>
                    <a:pt x="5252902" y="1410667"/>
                    <a:pt x="5249636" y="1408451"/>
                    <a:pt x="5247607" y="1405582"/>
                  </a:cubicBezTo>
                  <a:cubicBezTo>
                    <a:pt x="5244271" y="1400870"/>
                    <a:pt x="5246697" y="1391307"/>
                    <a:pt x="5240003" y="1392473"/>
                  </a:cubicBezTo>
                  <a:cubicBezTo>
                    <a:pt x="5235384" y="1393289"/>
                    <a:pt x="5235804" y="1398467"/>
                    <a:pt x="5235314" y="1402083"/>
                  </a:cubicBezTo>
                  <a:close/>
                  <a:moveTo>
                    <a:pt x="4120228" y="773478"/>
                  </a:moveTo>
                  <a:cubicBezTo>
                    <a:pt x="4127599" y="762818"/>
                    <a:pt x="4129512" y="751482"/>
                    <a:pt x="4132474" y="739493"/>
                  </a:cubicBezTo>
                  <a:cubicBezTo>
                    <a:pt x="4120718" y="741219"/>
                    <a:pt x="4125243" y="752532"/>
                    <a:pt x="4119225" y="756450"/>
                  </a:cubicBezTo>
                  <a:cubicBezTo>
                    <a:pt x="4110291" y="762282"/>
                    <a:pt x="4114560" y="767250"/>
                    <a:pt x="4120228" y="773478"/>
                  </a:cubicBezTo>
                  <a:close/>
                  <a:moveTo>
                    <a:pt x="4009361" y="264604"/>
                  </a:moveTo>
                  <a:cubicBezTo>
                    <a:pt x="4019018" y="266144"/>
                    <a:pt x="4025782" y="260289"/>
                    <a:pt x="4033457" y="257793"/>
                  </a:cubicBezTo>
                  <a:cubicBezTo>
                    <a:pt x="4036116" y="256930"/>
                    <a:pt x="4036699" y="254691"/>
                    <a:pt x="4035696" y="251938"/>
                  </a:cubicBezTo>
                  <a:cubicBezTo>
                    <a:pt x="4034529" y="248720"/>
                    <a:pt x="4032640" y="247623"/>
                    <a:pt x="4029258" y="248580"/>
                  </a:cubicBezTo>
                  <a:cubicBezTo>
                    <a:pt x="4020627" y="251075"/>
                    <a:pt x="4013047" y="254784"/>
                    <a:pt x="4009361" y="264604"/>
                  </a:cubicBezTo>
                  <a:close/>
                  <a:moveTo>
                    <a:pt x="200528" y="1785278"/>
                  </a:moveTo>
                  <a:cubicBezTo>
                    <a:pt x="192224" y="1771399"/>
                    <a:pt x="177645" y="1762209"/>
                    <a:pt x="172980" y="1745974"/>
                  </a:cubicBezTo>
                  <a:cubicBezTo>
                    <a:pt x="175639" y="1763608"/>
                    <a:pt x="184853" y="1776764"/>
                    <a:pt x="200528" y="1785278"/>
                  </a:cubicBezTo>
                  <a:close/>
                  <a:moveTo>
                    <a:pt x="1425454" y="844225"/>
                  </a:moveTo>
                  <a:cubicBezTo>
                    <a:pt x="1426434" y="844248"/>
                    <a:pt x="1427414" y="844272"/>
                    <a:pt x="1428417" y="844318"/>
                  </a:cubicBezTo>
                  <a:cubicBezTo>
                    <a:pt x="1428417" y="827734"/>
                    <a:pt x="1428417" y="811149"/>
                    <a:pt x="1428417" y="794565"/>
                  </a:cubicBezTo>
                  <a:cubicBezTo>
                    <a:pt x="1427320" y="794588"/>
                    <a:pt x="1426247" y="794611"/>
                    <a:pt x="1425151" y="794635"/>
                  </a:cubicBezTo>
                  <a:cubicBezTo>
                    <a:pt x="1421979" y="811196"/>
                    <a:pt x="1426901" y="827687"/>
                    <a:pt x="1425454" y="844225"/>
                  </a:cubicBezTo>
                  <a:close/>
                  <a:moveTo>
                    <a:pt x="2450177" y="399427"/>
                  </a:moveTo>
                  <a:cubicBezTo>
                    <a:pt x="2456941" y="397118"/>
                    <a:pt x="2461886" y="389234"/>
                    <a:pt x="2467018" y="398284"/>
                  </a:cubicBezTo>
                  <a:cubicBezTo>
                    <a:pt x="2467531" y="399170"/>
                    <a:pt x="2468231" y="400523"/>
                    <a:pt x="2469140" y="398471"/>
                  </a:cubicBezTo>
                  <a:cubicBezTo>
                    <a:pt x="2474272" y="386901"/>
                    <a:pt x="2471590" y="378457"/>
                    <a:pt x="2461163" y="383402"/>
                  </a:cubicBezTo>
                  <a:cubicBezTo>
                    <a:pt x="2455262" y="386201"/>
                    <a:pt x="2450923" y="390563"/>
                    <a:pt x="2450177" y="399427"/>
                  </a:cubicBezTo>
                  <a:close/>
                  <a:moveTo>
                    <a:pt x="4328317" y="2640166"/>
                  </a:moveTo>
                  <a:cubicBezTo>
                    <a:pt x="4310706" y="2650242"/>
                    <a:pt x="4310706" y="2650242"/>
                    <a:pt x="4314858" y="2662885"/>
                  </a:cubicBezTo>
                  <a:cubicBezTo>
                    <a:pt x="4321553" y="2656377"/>
                    <a:pt x="4331629" y="2652668"/>
                    <a:pt x="4328317" y="2640166"/>
                  </a:cubicBezTo>
                  <a:close/>
                  <a:moveTo>
                    <a:pt x="5279703" y="1387248"/>
                  </a:moveTo>
                  <a:cubicBezTo>
                    <a:pt x="5285885" y="1375865"/>
                    <a:pt x="5278677" y="1367468"/>
                    <a:pt x="5275714" y="1358557"/>
                  </a:cubicBezTo>
                  <a:cubicBezTo>
                    <a:pt x="5274944" y="1356271"/>
                    <a:pt x="5272799" y="1355875"/>
                    <a:pt x="5270816" y="1357041"/>
                  </a:cubicBezTo>
                  <a:cubicBezTo>
                    <a:pt x="5268484" y="1358417"/>
                    <a:pt x="5264565" y="1360913"/>
                    <a:pt x="5266547" y="1363036"/>
                  </a:cubicBezTo>
                  <a:cubicBezTo>
                    <a:pt x="5272845" y="1369777"/>
                    <a:pt x="5271609" y="1380460"/>
                    <a:pt x="5279703" y="1387248"/>
                  </a:cubicBezTo>
                  <a:close/>
                  <a:moveTo>
                    <a:pt x="637022" y="1987395"/>
                  </a:moveTo>
                  <a:cubicBezTo>
                    <a:pt x="634806" y="1994743"/>
                    <a:pt x="623213" y="1999945"/>
                    <a:pt x="630141" y="2008015"/>
                  </a:cubicBezTo>
                  <a:cubicBezTo>
                    <a:pt x="634899" y="2013590"/>
                    <a:pt x="640101" y="2006149"/>
                    <a:pt x="643576" y="2002324"/>
                  </a:cubicBezTo>
                  <a:cubicBezTo>
                    <a:pt x="652160" y="1992900"/>
                    <a:pt x="638141" y="1993133"/>
                    <a:pt x="637022" y="1987395"/>
                  </a:cubicBezTo>
                  <a:close/>
                  <a:moveTo>
                    <a:pt x="4271169" y="2415656"/>
                  </a:moveTo>
                  <a:cubicBezTo>
                    <a:pt x="4270026" y="2415329"/>
                    <a:pt x="4268906" y="2415026"/>
                    <a:pt x="4267763" y="2414699"/>
                  </a:cubicBezTo>
                  <a:cubicBezTo>
                    <a:pt x="4266061" y="2426619"/>
                    <a:pt x="4251179" y="2451950"/>
                    <a:pt x="4258293" y="2455566"/>
                  </a:cubicBezTo>
                  <a:cubicBezTo>
                    <a:pt x="4260626" y="2456756"/>
                    <a:pt x="4262422" y="2455239"/>
                    <a:pt x="4262888" y="2453257"/>
                  </a:cubicBezTo>
                  <a:cubicBezTo>
                    <a:pt x="4265781" y="2440754"/>
                    <a:pt x="4268440" y="2428182"/>
                    <a:pt x="4271169" y="2415656"/>
                  </a:cubicBezTo>
                  <a:close/>
                  <a:moveTo>
                    <a:pt x="4983793" y="1449807"/>
                  </a:moveTo>
                  <a:cubicBezTo>
                    <a:pt x="4998442" y="1446425"/>
                    <a:pt x="5013906" y="1446985"/>
                    <a:pt x="5028345" y="1441970"/>
                  </a:cubicBezTo>
                  <a:cubicBezTo>
                    <a:pt x="5014163" y="1438541"/>
                    <a:pt x="4995922" y="1441364"/>
                    <a:pt x="4983793" y="1449807"/>
                  </a:cubicBezTo>
                  <a:close/>
                  <a:moveTo>
                    <a:pt x="4131331" y="2944263"/>
                  </a:moveTo>
                  <a:cubicBezTo>
                    <a:pt x="4146540" y="2930548"/>
                    <a:pt x="4133734" y="2914009"/>
                    <a:pt x="4129768" y="2915362"/>
                  </a:cubicBezTo>
                  <a:cubicBezTo>
                    <a:pt x="4126899" y="2916342"/>
                    <a:pt x="4127272" y="2919141"/>
                    <a:pt x="4127389" y="2921474"/>
                  </a:cubicBezTo>
                  <a:cubicBezTo>
                    <a:pt x="4127762" y="2929078"/>
                    <a:pt x="4128276" y="2936636"/>
                    <a:pt x="4131331" y="2944263"/>
                  </a:cubicBezTo>
                  <a:close/>
                  <a:moveTo>
                    <a:pt x="1331172" y="2095207"/>
                  </a:moveTo>
                  <a:cubicBezTo>
                    <a:pt x="1348013" y="2091731"/>
                    <a:pt x="1353821" y="2074330"/>
                    <a:pt x="1349716" y="2072138"/>
                  </a:cubicBezTo>
                  <a:cubicBezTo>
                    <a:pt x="1348363" y="2071414"/>
                    <a:pt x="1345890" y="2072324"/>
                    <a:pt x="1344071" y="2072931"/>
                  </a:cubicBezTo>
                  <a:cubicBezTo>
                    <a:pt x="1333808" y="2076360"/>
                    <a:pt x="1336234" y="2086716"/>
                    <a:pt x="1331172" y="2095207"/>
                  </a:cubicBezTo>
                  <a:close/>
                  <a:moveTo>
                    <a:pt x="4929071" y="511484"/>
                  </a:moveTo>
                  <a:cubicBezTo>
                    <a:pt x="4929794" y="497792"/>
                    <a:pt x="4911693" y="497395"/>
                    <a:pt x="4912603" y="505722"/>
                  </a:cubicBezTo>
                  <a:cubicBezTo>
                    <a:pt x="4913350" y="512650"/>
                    <a:pt x="4918015" y="518132"/>
                    <a:pt x="4924616" y="519484"/>
                  </a:cubicBezTo>
                  <a:cubicBezTo>
                    <a:pt x="4930330" y="520674"/>
                    <a:pt x="4927322" y="514213"/>
                    <a:pt x="4929071" y="511484"/>
                  </a:cubicBezTo>
                  <a:close/>
                  <a:moveTo>
                    <a:pt x="4911950" y="530541"/>
                  </a:moveTo>
                  <a:cubicBezTo>
                    <a:pt x="4938308" y="544070"/>
                    <a:pt x="4940477" y="546682"/>
                    <a:pt x="4942343" y="541201"/>
                  </a:cubicBezTo>
                  <a:cubicBezTo>
                    <a:pt x="4943113" y="538938"/>
                    <a:pt x="4944163" y="535509"/>
                    <a:pt x="4941270" y="534926"/>
                  </a:cubicBezTo>
                  <a:cubicBezTo>
                    <a:pt x="4931800" y="533037"/>
                    <a:pt x="4923403" y="526179"/>
                    <a:pt x="4911950" y="530541"/>
                  </a:cubicBezTo>
                  <a:close/>
                  <a:moveTo>
                    <a:pt x="3852706" y="111891"/>
                  </a:moveTo>
                  <a:cubicBezTo>
                    <a:pt x="3841066" y="121571"/>
                    <a:pt x="3839060" y="134284"/>
                    <a:pt x="3830359" y="142238"/>
                  </a:cubicBezTo>
                  <a:cubicBezTo>
                    <a:pt x="3827864" y="144524"/>
                    <a:pt x="3829263" y="147089"/>
                    <a:pt x="3830593" y="148699"/>
                  </a:cubicBezTo>
                  <a:cubicBezTo>
                    <a:pt x="3833089" y="151685"/>
                    <a:pt x="3834908" y="148349"/>
                    <a:pt x="3836144" y="146949"/>
                  </a:cubicBezTo>
                  <a:cubicBezTo>
                    <a:pt x="3844285" y="137759"/>
                    <a:pt x="3847924" y="126376"/>
                    <a:pt x="3852706" y="111891"/>
                  </a:cubicBezTo>
                  <a:close/>
                  <a:moveTo>
                    <a:pt x="3220019" y="2551691"/>
                  </a:moveTo>
                  <a:cubicBezTo>
                    <a:pt x="3208752" y="2553300"/>
                    <a:pt x="3206443" y="2562304"/>
                    <a:pt x="3201218" y="2568042"/>
                  </a:cubicBezTo>
                  <a:cubicBezTo>
                    <a:pt x="3199072" y="2570398"/>
                    <a:pt x="3200495" y="2573967"/>
                    <a:pt x="3202338" y="2575880"/>
                  </a:cubicBezTo>
                  <a:cubicBezTo>
                    <a:pt x="3205650" y="2579285"/>
                    <a:pt x="3207073" y="2574784"/>
                    <a:pt x="3208706" y="2573267"/>
                  </a:cubicBezTo>
                  <a:cubicBezTo>
                    <a:pt x="3214700" y="2567739"/>
                    <a:pt x="3219202" y="2561301"/>
                    <a:pt x="3220019" y="2551691"/>
                  </a:cubicBezTo>
                  <a:close/>
                  <a:moveTo>
                    <a:pt x="691044" y="2205188"/>
                  </a:moveTo>
                  <a:cubicBezTo>
                    <a:pt x="691324" y="2209969"/>
                    <a:pt x="703687" y="2221609"/>
                    <a:pt x="708095" y="2221096"/>
                  </a:cubicBezTo>
                  <a:cubicBezTo>
                    <a:pt x="711501" y="2220699"/>
                    <a:pt x="711967" y="2218250"/>
                    <a:pt x="711034" y="2215847"/>
                  </a:cubicBezTo>
                  <a:cubicBezTo>
                    <a:pt x="705483" y="2201572"/>
                    <a:pt x="690624" y="2198096"/>
                    <a:pt x="691044" y="2205188"/>
                  </a:cubicBezTo>
                  <a:close/>
                  <a:moveTo>
                    <a:pt x="5203661" y="468285"/>
                  </a:moveTo>
                  <a:cubicBezTo>
                    <a:pt x="5202681" y="458884"/>
                    <a:pt x="5196360" y="454686"/>
                    <a:pt x="5192069" y="449297"/>
                  </a:cubicBezTo>
                  <a:cubicBezTo>
                    <a:pt x="5190226" y="446965"/>
                    <a:pt x="5190296" y="442533"/>
                    <a:pt x="5185957" y="442953"/>
                  </a:cubicBezTo>
                  <a:cubicBezTo>
                    <a:pt x="5182481" y="443303"/>
                    <a:pt x="5180685" y="453939"/>
                    <a:pt x="5185514" y="457251"/>
                  </a:cubicBezTo>
                  <a:cubicBezTo>
                    <a:pt x="5190902" y="460984"/>
                    <a:pt x="5196710" y="464109"/>
                    <a:pt x="5203661" y="468285"/>
                  </a:cubicBezTo>
                  <a:close/>
                  <a:moveTo>
                    <a:pt x="138784" y="2692508"/>
                  </a:moveTo>
                  <a:cubicBezTo>
                    <a:pt x="144523" y="2683318"/>
                    <a:pt x="153713" y="2677743"/>
                    <a:pt x="152757" y="2665241"/>
                  </a:cubicBezTo>
                  <a:cubicBezTo>
                    <a:pt x="144429" y="2672798"/>
                    <a:pt x="128404" y="2674338"/>
                    <a:pt x="138784" y="2692508"/>
                  </a:cubicBezTo>
                  <a:close/>
                  <a:moveTo>
                    <a:pt x="89567" y="2495826"/>
                  </a:moveTo>
                  <a:cubicBezTo>
                    <a:pt x="84529" y="2491604"/>
                    <a:pt x="90104" y="2480035"/>
                    <a:pt x="68177" y="2502707"/>
                  </a:cubicBezTo>
                  <a:cubicBezTo>
                    <a:pt x="65378" y="2505599"/>
                    <a:pt x="70300" y="2510521"/>
                    <a:pt x="79024" y="2505413"/>
                  </a:cubicBezTo>
                  <a:cubicBezTo>
                    <a:pt x="82989" y="2503080"/>
                    <a:pt x="88401" y="2502427"/>
                    <a:pt x="89567" y="2495826"/>
                  </a:cubicBezTo>
                  <a:close/>
                  <a:moveTo>
                    <a:pt x="4900287" y="1366978"/>
                  </a:moveTo>
                  <a:cubicBezTo>
                    <a:pt x="4908917" y="1376868"/>
                    <a:pt x="4918994" y="1375702"/>
                    <a:pt x="4927671" y="1377708"/>
                  </a:cubicBezTo>
                  <a:cubicBezTo>
                    <a:pt x="4928604" y="1377918"/>
                    <a:pt x="4931077" y="1375282"/>
                    <a:pt x="4931380" y="1373696"/>
                  </a:cubicBezTo>
                  <a:cubicBezTo>
                    <a:pt x="4931964" y="1370477"/>
                    <a:pt x="4929678" y="1368517"/>
                    <a:pt x="4926669" y="1367724"/>
                  </a:cubicBezTo>
                  <a:cubicBezTo>
                    <a:pt x="4918807" y="1365648"/>
                    <a:pt x="4910947" y="1366908"/>
                    <a:pt x="4900287" y="1366978"/>
                  </a:cubicBezTo>
                  <a:close/>
                  <a:moveTo>
                    <a:pt x="5251152" y="1269896"/>
                  </a:moveTo>
                  <a:cubicBezTo>
                    <a:pt x="5247677" y="1261499"/>
                    <a:pt x="5251526" y="1250909"/>
                    <a:pt x="5243152" y="1244215"/>
                  </a:cubicBezTo>
                  <a:cubicBezTo>
                    <a:pt x="5240702" y="1242255"/>
                    <a:pt x="5239653" y="1236447"/>
                    <a:pt x="5235384" y="1239946"/>
                  </a:cubicBezTo>
                  <a:cubicBezTo>
                    <a:pt x="5232002" y="1242698"/>
                    <a:pt x="5232678" y="1247433"/>
                    <a:pt x="5235501" y="1250956"/>
                  </a:cubicBezTo>
                  <a:cubicBezTo>
                    <a:pt x="5240562" y="1257394"/>
                    <a:pt x="5245904" y="1263598"/>
                    <a:pt x="5251152" y="1269896"/>
                  </a:cubicBezTo>
                  <a:close/>
                  <a:moveTo>
                    <a:pt x="4241102" y="742525"/>
                  </a:moveTo>
                  <a:cubicBezTo>
                    <a:pt x="4260299" y="729229"/>
                    <a:pt x="4263681" y="728063"/>
                    <a:pt x="4262259" y="723654"/>
                  </a:cubicBezTo>
                  <a:cubicBezTo>
                    <a:pt x="4260789" y="719036"/>
                    <a:pt x="4256637" y="721065"/>
                    <a:pt x="4254024" y="721695"/>
                  </a:cubicBezTo>
                  <a:cubicBezTo>
                    <a:pt x="4243691" y="724214"/>
                    <a:pt x="4244858" y="735014"/>
                    <a:pt x="4241102" y="742525"/>
                  </a:cubicBezTo>
                  <a:close/>
                  <a:moveTo>
                    <a:pt x="5329993" y="1086159"/>
                  </a:moveTo>
                  <a:cubicBezTo>
                    <a:pt x="5329830" y="1072980"/>
                    <a:pt x="5323836" y="1062134"/>
                    <a:pt x="5316324" y="1051894"/>
                  </a:cubicBezTo>
                  <a:cubicBezTo>
                    <a:pt x="5317351" y="1064677"/>
                    <a:pt x="5319217" y="1077086"/>
                    <a:pt x="5329993" y="1086159"/>
                  </a:cubicBezTo>
                  <a:close/>
                  <a:moveTo>
                    <a:pt x="1186133" y="2285381"/>
                  </a:moveTo>
                  <a:cubicBezTo>
                    <a:pt x="1175729" y="2293009"/>
                    <a:pt x="1154176" y="2294852"/>
                    <a:pt x="1162947" y="2306468"/>
                  </a:cubicBezTo>
                  <a:cubicBezTo>
                    <a:pt x="1167169" y="2312043"/>
                    <a:pt x="1170738" y="2306841"/>
                    <a:pt x="1172674" y="2304555"/>
                  </a:cubicBezTo>
                  <a:cubicBezTo>
                    <a:pt x="1177689" y="2298630"/>
                    <a:pt x="1181701" y="2291843"/>
                    <a:pt x="1186133" y="2285381"/>
                  </a:cubicBezTo>
                  <a:close/>
                  <a:moveTo>
                    <a:pt x="5118499" y="599608"/>
                  </a:moveTo>
                  <a:cubicBezTo>
                    <a:pt x="5113484" y="599958"/>
                    <a:pt x="5107233" y="596903"/>
                    <a:pt x="5106626" y="605673"/>
                  </a:cubicBezTo>
                  <a:cubicBezTo>
                    <a:pt x="5106090" y="613207"/>
                    <a:pt x="5111618" y="611108"/>
                    <a:pt x="5115490" y="611738"/>
                  </a:cubicBezTo>
                  <a:cubicBezTo>
                    <a:pt x="5122394" y="612881"/>
                    <a:pt x="5127270" y="609102"/>
                    <a:pt x="5127573" y="603131"/>
                  </a:cubicBezTo>
                  <a:cubicBezTo>
                    <a:pt x="5127853" y="597136"/>
                    <a:pt x="5121554" y="600565"/>
                    <a:pt x="5118499" y="599608"/>
                  </a:cubicBezTo>
                  <a:close/>
                  <a:moveTo>
                    <a:pt x="4278657" y="2364852"/>
                  </a:moveTo>
                  <a:cubicBezTo>
                    <a:pt x="4265804" y="2383326"/>
                    <a:pt x="4264661" y="2388738"/>
                    <a:pt x="4273315" y="2396855"/>
                  </a:cubicBezTo>
                  <a:cubicBezTo>
                    <a:pt x="4268487" y="2384096"/>
                    <a:pt x="4288850" y="2378684"/>
                    <a:pt x="4278657" y="2364852"/>
                  </a:cubicBezTo>
                  <a:close/>
                  <a:moveTo>
                    <a:pt x="4631411" y="434439"/>
                  </a:moveTo>
                  <a:cubicBezTo>
                    <a:pt x="4630898" y="435629"/>
                    <a:pt x="4631808" y="437425"/>
                    <a:pt x="4632065" y="438941"/>
                  </a:cubicBezTo>
                  <a:cubicBezTo>
                    <a:pt x="4638922" y="435815"/>
                    <a:pt x="4640788" y="444609"/>
                    <a:pt x="4645593" y="444796"/>
                  </a:cubicBezTo>
                  <a:cubicBezTo>
                    <a:pt x="4649979" y="444959"/>
                    <a:pt x="4656766" y="444516"/>
                    <a:pt x="4657746" y="439571"/>
                  </a:cubicBezTo>
                  <a:cubicBezTo>
                    <a:pt x="4658959" y="433529"/>
                    <a:pt x="4652241" y="435932"/>
                    <a:pt x="4648952" y="434742"/>
                  </a:cubicBezTo>
                  <a:cubicBezTo>
                    <a:pt x="4643237" y="432643"/>
                    <a:pt x="4633814" y="428981"/>
                    <a:pt x="4631411" y="434439"/>
                  </a:cubicBezTo>
                  <a:close/>
                  <a:moveTo>
                    <a:pt x="1345004" y="1181748"/>
                  </a:moveTo>
                  <a:cubicBezTo>
                    <a:pt x="1359723" y="1172558"/>
                    <a:pt x="1363455" y="1167963"/>
                    <a:pt x="1366161" y="1157233"/>
                  </a:cubicBezTo>
                  <a:cubicBezTo>
                    <a:pt x="1349553" y="1157186"/>
                    <a:pt x="1350136" y="1171858"/>
                    <a:pt x="1345004" y="1181748"/>
                  </a:cubicBezTo>
                  <a:close/>
                  <a:moveTo>
                    <a:pt x="3975749" y="2707764"/>
                  </a:moveTo>
                  <a:cubicBezTo>
                    <a:pt x="3987551" y="2677603"/>
                    <a:pt x="3991797" y="2670956"/>
                    <a:pt x="3984962" y="2668856"/>
                  </a:cubicBezTo>
                  <a:cubicBezTo>
                    <a:pt x="3980461" y="2667480"/>
                    <a:pt x="3980694" y="2672565"/>
                    <a:pt x="3979621" y="2675271"/>
                  </a:cubicBezTo>
                  <a:cubicBezTo>
                    <a:pt x="3975795" y="2684764"/>
                    <a:pt x="3978174" y="2694864"/>
                    <a:pt x="3975749" y="2707764"/>
                  </a:cubicBezTo>
                  <a:close/>
                  <a:moveTo>
                    <a:pt x="353428" y="1861950"/>
                  </a:moveTo>
                  <a:cubicBezTo>
                    <a:pt x="357790" y="1862439"/>
                    <a:pt x="358396" y="1860130"/>
                    <a:pt x="358699" y="1857564"/>
                  </a:cubicBezTo>
                  <a:cubicBezTo>
                    <a:pt x="359772" y="1848304"/>
                    <a:pt x="352961" y="1844922"/>
                    <a:pt x="346407" y="1841750"/>
                  </a:cubicBezTo>
                  <a:cubicBezTo>
                    <a:pt x="343048" y="1840117"/>
                    <a:pt x="341065" y="1842169"/>
                    <a:pt x="341275" y="1845878"/>
                  </a:cubicBezTo>
                  <a:cubicBezTo>
                    <a:pt x="341718" y="1854462"/>
                    <a:pt x="349999" y="1856655"/>
                    <a:pt x="353428" y="1861950"/>
                  </a:cubicBezTo>
                  <a:close/>
                  <a:moveTo>
                    <a:pt x="4501884" y="885838"/>
                  </a:moveTo>
                  <a:cubicBezTo>
                    <a:pt x="4498175" y="886934"/>
                    <a:pt x="4492227" y="886771"/>
                    <a:pt x="4491970" y="891950"/>
                  </a:cubicBezTo>
                  <a:cubicBezTo>
                    <a:pt x="4491854" y="894445"/>
                    <a:pt x="4495049" y="901933"/>
                    <a:pt x="4499691" y="899717"/>
                  </a:cubicBezTo>
                  <a:cubicBezTo>
                    <a:pt x="4504636" y="897361"/>
                    <a:pt x="4514083" y="900720"/>
                    <a:pt x="4514200" y="892346"/>
                  </a:cubicBezTo>
                  <a:cubicBezTo>
                    <a:pt x="4514293" y="887168"/>
                    <a:pt x="4507085" y="887074"/>
                    <a:pt x="4501884" y="885838"/>
                  </a:cubicBezTo>
                  <a:close/>
                  <a:moveTo>
                    <a:pt x="4170052" y="2803166"/>
                  </a:moveTo>
                  <a:cubicBezTo>
                    <a:pt x="4166670" y="2794279"/>
                    <a:pt x="4161981" y="2786091"/>
                    <a:pt x="4160302" y="2776644"/>
                  </a:cubicBezTo>
                  <a:cubicBezTo>
                    <a:pt x="4159905" y="2774475"/>
                    <a:pt x="4158576" y="2770416"/>
                    <a:pt x="4155054" y="2771326"/>
                  </a:cubicBezTo>
                  <a:cubicBezTo>
                    <a:pt x="4151345" y="2772282"/>
                    <a:pt x="4153257" y="2775618"/>
                    <a:pt x="4153304" y="2778324"/>
                  </a:cubicBezTo>
                  <a:cubicBezTo>
                    <a:pt x="4153514" y="2790103"/>
                    <a:pt x="4161515" y="2796705"/>
                    <a:pt x="4170052" y="2803166"/>
                  </a:cubicBezTo>
                  <a:close/>
                  <a:moveTo>
                    <a:pt x="4201308" y="3053147"/>
                  </a:moveTo>
                  <a:cubicBezTo>
                    <a:pt x="4205810" y="3037193"/>
                    <a:pt x="4207560" y="3024364"/>
                    <a:pt x="4206067" y="3011138"/>
                  </a:cubicBezTo>
                  <a:cubicBezTo>
                    <a:pt x="4199419" y="3023384"/>
                    <a:pt x="4197506" y="3036190"/>
                    <a:pt x="4201308" y="3053147"/>
                  </a:cubicBezTo>
                  <a:close/>
                  <a:moveTo>
                    <a:pt x="5090065" y="442673"/>
                  </a:moveTo>
                  <a:cubicBezTo>
                    <a:pt x="5078916" y="442486"/>
                    <a:pt x="5082228" y="456412"/>
                    <a:pt x="5096153" y="460190"/>
                  </a:cubicBezTo>
                  <a:cubicBezTo>
                    <a:pt x="5100352" y="461333"/>
                    <a:pt x="5101914" y="457975"/>
                    <a:pt x="5101751" y="454336"/>
                  </a:cubicBezTo>
                  <a:cubicBezTo>
                    <a:pt x="5101425" y="446662"/>
                    <a:pt x="5094753" y="445379"/>
                    <a:pt x="5090065" y="442673"/>
                  </a:cubicBezTo>
                  <a:close/>
                  <a:moveTo>
                    <a:pt x="1428977" y="896941"/>
                  </a:moveTo>
                  <a:cubicBezTo>
                    <a:pt x="1428300" y="908837"/>
                    <a:pt x="1426737" y="920943"/>
                    <a:pt x="1431239" y="934029"/>
                  </a:cubicBezTo>
                  <a:cubicBezTo>
                    <a:pt x="1437351" y="924629"/>
                    <a:pt x="1436674" y="912849"/>
                    <a:pt x="1428977" y="896941"/>
                  </a:cubicBezTo>
                  <a:close/>
                  <a:moveTo>
                    <a:pt x="5175647" y="1306308"/>
                  </a:moveTo>
                  <a:cubicBezTo>
                    <a:pt x="5181502" y="1313399"/>
                    <a:pt x="5189736" y="1317527"/>
                    <a:pt x="5193374" y="1325761"/>
                  </a:cubicBezTo>
                  <a:cubicBezTo>
                    <a:pt x="5194284" y="1327837"/>
                    <a:pt x="5196243" y="1330053"/>
                    <a:pt x="5199020" y="1328210"/>
                  </a:cubicBezTo>
                  <a:cubicBezTo>
                    <a:pt x="5201912" y="1326275"/>
                    <a:pt x="5200909" y="1323965"/>
                    <a:pt x="5199812" y="1321003"/>
                  </a:cubicBezTo>
                  <a:cubicBezTo>
                    <a:pt x="5195730" y="1309947"/>
                    <a:pt x="5186983" y="1306961"/>
                    <a:pt x="5175647" y="1306308"/>
                  </a:cubicBezTo>
                  <a:close/>
                  <a:moveTo>
                    <a:pt x="4087945" y="699232"/>
                  </a:moveTo>
                  <a:cubicBezTo>
                    <a:pt x="4104763" y="698299"/>
                    <a:pt x="4110524" y="682671"/>
                    <a:pt x="4107655" y="679662"/>
                  </a:cubicBezTo>
                  <a:cubicBezTo>
                    <a:pt x="4105906" y="677819"/>
                    <a:pt x="4103644" y="678496"/>
                    <a:pt x="4102291" y="679919"/>
                  </a:cubicBezTo>
                  <a:cubicBezTo>
                    <a:pt x="4096879" y="685587"/>
                    <a:pt x="4088132" y="688689"/>
                    <a:pt x="4087945" y="699232"/>
                  </a:cubicBezTo>
                  <a:close/>
                  <a:moveTo>
                    <a:pt x="5378231" y="1211115"/>
                  </a:moveTo>
                  <a:cubicBezTo>
                    <a:pt x="5372796" y="1193691"/>
                    <a:pt x="5375875" y="1174704"/>
                    <a:pt x="5368947" y="1157560"/>
                  </a:cubicBezTo>
                  <a:cubicBezTo>
                    <a:pt x="5367804" y="1176197"/>
                    <a:pt x="5371443" y="1193948"/>
                    <a:pt x="5378231" y="1211115"/>
                  </a:cubicBezTo>
                  <a:close/>
                  <a:moveTo>
                    <a:pt x="170531" y="2823996"/>
                  </a:moveTo>
                  <a:cubicBezTo>
                    <a:pt x="180398" y="2804728"/>
                    <a:pt x="183337" y="2802722"/>
                    <a:pt x="176922" y="2796075"/>
                  </a:cubicBezTo>
                  <a:cubicBezTo>
                    <a:pt x="175546" y="2794652"/>
                    <a:pt x="173353" y="2795328"/>
                    <a:pt x="173027" y="2796984"/>
                  </a:cubicBezTo>
                  <a:cubicBezTo>
                    <a:pt x="171370" y="2805428"/>
                    <a:pt x="161480" y="2812729"/>
                    <a:pt x="170531" y="2823996"/>
                  </a:cubicBezTo>
                  <a:close/>
                  <a:moveTo>
                    <a:pt x="541036" y="763122"/>
                  </a:moveTo>
                  <a:cubicBezTo>
                    <a:pt x="525898" y="771169"/>
                    <a:pt x="523006" y="781199"/>
                    <a:pt x="532009" y="792465"/>
                  </a:cubicBezTo>
                  <a:cubicBezTo>
                    <a:pt x="534925" y="782972"/>
                    <a:pt x="537701" y="773945"/>
                    <a:pt x="541036" y="763122"/>
                  </a:cubicBezTo>
                  <a:close/>
                  <a:moveTo>
                    <a:pt x="1044662" y="2237704"/>
                  </a:moveTo>
                  <a:cubicBezTo>
                    <a:pt x="1028147" y="2235418"/>
                    <a:pt x="1019820" y="2243862"/>
                    <a:pt x="1012916" y="2254895"/>
                  </a:cubicBezTo>
                  <a:cubicBezTo>
                    <a:pt x="1021616" y="2247267"/>
                    <a:pt x="1035075" y="2248993"/>
                    <a:pt x="1044662" y="2237704"/>
                  </a:cubicBezTo>
                  <a:close/>
                  <a:moveTo>
                    <a:pt x="4040641" y="196143"/>
                  </a:moveTo>
                  <a:cubicBezTo>
                    <a:pt x="4051767" y="202931"/>
                    <a:pt x="4056386" y="190662"/>
                    <a:pt x="4062567" y="198709"/>
                  </a:cubicBezTo>
                  <a:cubicBezTo>
                    <a:pt x="4063780" y="200272"/>
                    <a:pt x="4063593" y="204237"/>
                    <a:pt x="4067139" y="202301"/>
                  </a:cubicBezTo>
                  <a:cubicBezTo>
                    <a:pt x="4068702" y="201462"/>
                    <a:pt x="4070124" y="199502"/>
                    <a:pt x="4070614" y="197753"/>
                  </a:cubicBezTo>
                  <a:cubicBezTo>
                    <a:pt x="4071594" y="194301"/>
                    <a:pt x="4069005" y="192994"/>
                    <a:pt x="4066252" y="191711"/>
                  </a:cubicBezTo>
                  <a:cubicBezTo>
                    <a:pt x="4056992" y="187373"/>
                    <a:pt x="4049131" y="189869"/>
                    <a:pt x="4040641" y="196143"/>
                  </a:cubicBezTo>
                  <a:close/>
                  <a:moveTo>
                    <a:pt x="3935395" y="512044"/>
                  </a:moveTo>
                  <a:cubicBezTo>
                    <a:pt x="3935209" y="511320"/>
                    <a:pt x="3935232" y="509291"/>
                    <a:pt x="3934229" y="508451"/>
                  </a:cubicBezTo>
                  <a:cubicBezTo>
                    <a:pt x="3933529" y="507868"/>
                    <a:pt x="3930753" y="508381"/>
                    <a:pt x="3930123" y="509268"/>
                  </a:cubicBezTo>
                  <a:cubicBezTo>
                    <a:pt x="3926275" y="514773"/>
                    <a:pt x="3920980" y="519881"/>
                    <a:pt x="3922426" y="527509"/>
                  </a:cubicBezTo>
                  <a:cubicBezTo>
                    <a:pt x="3922916" y="530121"/>
                    <a:pt x="3923686" y="533690"/>
                    <a:pt x="3927254" y="533550"/>
                  </a:cubicBezTo>
                  <a:cubicBezTo>
                    <a:pt x="3929960" y="533433"/>
                    <a:pt x="3930753" y="530401"/>
                    <a:pt x="3931406" y="528138"/>
                  </a:cubicBezTo>
                  <a:cubicBezTo>
                    <a:pt x="3932829" y="523100"/>
                    <a:pt x="3933926" y="517992"/>
                    <a:pt x="3935395" y="512044"/>
                  </a:cubicBezTo>
                  <a:close/>
                  <a:moveTo>
                    <a:pt x="4034110" y="320329"/>
                  </a:moveTo>
                  <a:cubicBezTo>
                    <a:pt x="4040151" y="304678"/>
                    <a:pt x="4049785" y="290916"/>
                    <a:pt x="4057365" y="276081"/>
                  </a:cubicBezTo>
                  <a:cubicBezTo>
                    <a:pt x="4048012" y="289983"/>
                    <a:pt x="4034179" y="301529"/>
                    <a:pt x="4034110" y="320329"/>
                  </a:cubicBezTo>
                  <a:close/>
                  <a:moveTo>
                    <a:pt x="5098416" y="1150515"/>
                  </a:moveTo>
                  <a:cubicBezTo>
                    <a:pt x="5095546" y="1151238"/>
                    <a:pt x="5095733" y="1154690"/>
                    <a:pt x="5095757" y="1156743"/>
                  </a:cubicBezTo>
                  <a:cubicBezTo>
                    <a:pt x="5095896" y="1165234"/>
                    <a:pt x="5104224" y="1164977"/>
                    <a:pt x="5109192" y="1167776"/>
                  </a:cubicBezTo>
                  <a:cubicBezTo>
                    <a:pt x="5113158" y="1170015"/>
                    <a:pt x="5114954" y="1164674"/>
                    <a:pt x="5114627" y="1162201"/>
                  </a:cubicBezTo>
                  <a:cubicBezTo>
                    <a:pt x="5113484" y="1153687"/>
                    <a:pt x="5104923" y="1154177"/>
                    <a:pt x="5098416" y="1150515"/>
                  </a:cubicBezTo>
                  <a:close/>
                  <a:moveTo>
                    <a:pt x="3896628" y="2386825"/>
                  </a:moveTo>
                  <a:cubicBezTo>
                    <a:pt x="3910180" y="2365202"/>
                    <a:pt x="3912559" y="2363079"/>
                    <a:pt x="3910950" y="2357761"/>
                  </a:cubicBezTo>
                  <a:cubicBezTo>
                    <a:pt x="3909737" y="2353702"/>
                    <a:pt x="3899030" y="2358414"/>
                    <a:pt x="3899520" y="2363336"/>
                  </a:cubicBezTo>
                  <a:cubicBezTo>
                    <a:pt x="3900220" y="2370357"/>
                    <a:pt x="3895042" y="2376282"/>
                    <a:pt x="3896628" y="2386825"/>
                  </a:cubicBezTo>
                  <a:close/>
                  <a:moveTo>
                    <a:pt x="5363652" y="1249113"/>
                  </a:moveTo>
                  <a:cubicBezTo>
                    <a:pt x="5365938" y="1256251"/>
                    <a:pt x="5362930" y="1265278"/>
                    <a:pt x="5370860" y="1269570"/>
                  </a:cubicBezTo>
                  <a:cubicBezTo>
                    <a:pt x="5372843" y="1270643"/>
                    <a:pt x="5377648" y="1267680"/>
                    <a:pt x="5378091" y="1264415"/>
                  </a:cubicBezTo>
                  <a:cubicBezTo>
                    <a:pt x="5379490" y="1254455"/>
                    <a:pt x="5370230" y="1253055"/>
                    <a:pt x="5363652" y="1249113"/>
                  </a:cubicBezTo>
                  <a:close/>
                  <a:moveTo>
                    <a:pt x="3265061" y="2245588"/>
                  </a:moveTo>
                  <a:cubicBezTo>
                    <a:pt x="3245490" y="2251769"/>
                    <a:pt x="3243204" y="2268377"/>
                    <a:pt x="3247077" y="2270616"/>
                  </a:cubicBezTo>
                  <a:cubicBezTo>
                    <a:pt x="3247800" y="2271036"/>
                    <a:pt x="3249805" y="2270686"/>
                    <a:pt x="3250202" y="2270033"/>
                  </a:cubicBezTo>
                  <a:cubicBezTo>
                    <a:pt x="3255264" y="2261962"/>
                    <a:pt x="3260139" y="2253775"/>
                    <a:pt x="3265061" y="2245588"/>
                  </a:cubicBezTo>
                  <a:close/>
                  <a:moveTo>
                    <a:pt x="1165979" y="2331846"/>
                  </a:moveTo>
                  <a:cubicBezTo>
                    <a:pt x="1189748" y="2316871"/>
                    <a:pt x="1193107" y="2315938"/>
                    <a:pt x="1190658" y="2311436"/>
                  </a:cubicBezTo>
                  <a:cubicBezTo>
                    <a:pt x="1188792" y="2308007"/>
                    <a:pt x="1185526" y="2309290"/>
                    <a:pt x="1183333" y="2310620"/>
                  </a:cubicBezTo>
                  <a:cubicBezTo>
                    <a:pt x="1176312" y="2314865"/>
                    <a:pt x="1169338" y="2319390"/>
                    <a:pt x="1165979" y="2331846"/>
                  </a:cubicBezTo>
                  <a:close/>
                  <a:moveTo>
                    <a:pt x="3661108" y="752275"/>
                  </a:moveTo>
                  <a:cubicBezTo>
                    <a:pt x="3678812" y="737020"/>
                    <a:pt x="3678812" y="737020"/>
                    <a:pt x="3676760" y="721299"/>
                  </a:cubicBezTo>
                  <a:cubicBezTo>
                    <a:pt x="3671161" y="731958"/>
                    <a:pt x="3661411" y="738023"/>
                    <a:pt x="3661108" y="752275"/>
                  </a:cubicBezTo>
                  <a:close/>
                  <a:moveTo>
                    <a:pt x="156675" y="2907478"/>
                  </a:moveTo>
                  <a:cubicBezTo>
                    <a:pt x="135962" y="2928168"/>
                    <a:pt x="135449" y="2927538"/>
                    <a:pt x="137385" y="2931597"/>
                  </a:cubicBezTo>
                  <a:cubicBezTo>
                    <a:pt x="138341" y="2933603"/>
                    <a:pt x="140464" y="2932693"/>
                    <a:pt x="141467" y="2931784"/>
                  </a:cubicBezTo>
                  <a:cubicBezTo>
                    <a:pt x="148488" y="2925229"/>
                    <a:pt x="157118" y="2919748"/>
                    <a:pt x="156675" y="2907478"/>
                  </a:cubicBezTo>
                  <a:close/>
                  <a:moveTo>
                    <a:pt x="4141758" y="2831390"/>
                  </a:moveTo>
                  <a:cubicBezTo>
                    <a:pt x="4141035" y="2826888"/>
                    <a:pt x="4142691" y="2822410"/>
                    <a:pt x="4138842" y="2821383"/>
                  </a:cubicBezTo>
                  <a:cubicBezTo>
                    <a:pt x="4134853" y="2820334"/>
                    <a:pt x="4134364" y="2825138"/>
                    <a:pt x="4132731" y="2827611"/>
                  </a:cubicBezTo>
                  <a:cubicBezTo>
                    <a:pt x="4129395" y="2832626"/>
                    <a:pt x="4128999" y="2838131"/>
                    <a:pt x="4131191" y="2843706"/>
                  </a:cubicBezTo>
                  <a:cubicBezTo>
                    <a:pt x="4131425" y="2844289"/>
                    <a:pt x="4133944" y="2844732"/>
                    <a:pt x="4134177" y="2844429"/>
                  </a:cubicBezTo>
                  <a:cubicBezTo>
                    <a:pt x="4137186" y="2839880"/>
                    <a:pt x="4142108" y="2836288"/>
                    <a:pt x="4141758" y="2831390"/>
                  </a:cubicBezTo>
                  <a:close/>
                  <a:moveTo>
                    <a:pt x="2347287" y="208366"/>
                  </a:moveTo>
                  <a:cubicBezTo>
                    <a:pt x="2354821" y="204377"/>
                    <a:pt x="2361562" y="200855"/>
                    <a:pt x="2368233" y="197216"/>
                  </a:cubicBezTo>
                  <a:cubicBezTo>
                    <a:pt x="2370426" y="196027"/>
                    <a:pt x="2376024" y="197240"/>
                    <a:pt x="2372782" y="191688"/>
                  </a:cubicBezTo>
                  <a:cubicBezTo>
                    <a:pt x="2370566" y="187909"/>
                    <a:pt x="2368373" y="185857"/>
                    <a:pt x="2363312" y="189216"/>
                  </a:cubicBezTo>
                  <a:cubicBezTo>
                    <a:pt x="2356197" y="193927"/>
                    <a:pt x="2351019" y="199712"/>
                    <a:pt x="2347287" y="208366"/>
                  </a:cubicBezTo>
                  <a:close/>
                  <a:moveTo>
                    <a:pt x="3464892" y="474816"/>
                  </a:moveTo>
                  <a:cubicBezTo>
                    <a:pt x="3473569" y="468588"/>
                    <a:pt x="3491204" y="448551"/>
                    <a:pt x="3484322" y="444656"/>
                  </a:cubicBezTo>
                  <a:cubicBezTo>
                    <a:pt x="3481220" y="442883"/>
                    <a:pt x="3478864" y="445938"/>
                    <a:pt x="3477675" y="448201"/>
                  </a:cubicBezTo>
                  <a:cubicBezTo>
                    <a:pt x="3473639" y="455899"/>
                    <a:pt x="3470094" y="463853"/>
                    <a:pt x="3464892" y="474816"/>
                  </a:cubicBezTo>
                  <a:close/>
                  <a:moveTo>
                    <a:pt x="4129115" y="810823"/>
                  </a:moveTo>
                  <a:cubicBezTo>
                    <a:pt x="4139682" y="791812"/>
                    <a:pt x="4141385" y="790366"/>
                    <a:pt x="4138306" y="788150"/>
                  </a:cubicBezTo>
                  <a:cubicBezTo>
                    <a:pt x="4135973" y="786471"/>
                    <a:pt x="4125850" y="783135"/>
                    <a:pt x="4125966" y="792349"/>
                  </a:cubicBezTo>
                  <a:cubicBezTo>
                    <a:pt x="4126036" y="797807"/>
                    <a:pt x="4125686" y="803358"/>
                    <a:pt x="4129115" y="810823"/>
                  </a:cubicBezTo>
                  <a:close/>
                  <a:moveTo>
                    <a:pt x="3487635" y="414076"/>
                  </a:moveTo>
                  <a:cubicBezTo>
                    <a:pt x="3488661" y="414589"/>
                    <a:pt x="3489664" y="415079"/>
                    <a:pt x="3490690" y="415592"/>
                  </a:cubicBezTo>
                  <a:cubicBezTo>
                    <a:pt x="3505875" y="394692"/>
                    <a:pt x="3510121" y="391006"/>
                    <a:pt x="3505782" y="388044"/>
                  </a:cubicBezTo>
                  <a:cubicBezTo>
                    <a:pt x="3503239" y="386295"/>
                    <a:pt x="3501257" y="388790"/>
                    <a:pt x="3499694" y="390447"/>
                  </a:cubicBezTo>
                  <a:cubicBezTo>
                    <a:pt x="3493279" y="397188"/>
                    <a:pt x="3489594" y="405235"/>
                    <a:pt x="3487635" y="414076"/>
                  </a:cubicBezTo>
                  <a:close/>
                  <a:moveTo>
                    <a:pt x="5427355" y="1146830"/>
                  </a:moveTo>
                  <a:cubicBezTo>
                    <a:pt x="5426259" y="1155320"/>
                    <a:pt x="5435636" y="1153524"/>
                    <a:pt x="5433093" y="1145710"/>
                  </a:cubicBezTo>
                  <a:cubicBezTo>
                    <a:pt x="5425465" y="1122268"/>
                    <a:pt x="5437222" y="1133534"/>
                    <a:pt x="5429617" y="1117346"/>
                  </a:cubicBezTo>
                  <a:cubicBezTo>
                    <a:pt x="5429081" y="1116203"/>
                    <a:pt x="5427145" y="1114897"/>
                    <a:pt x="5425978" y="1115013"/>
                  </a:cubicBezTo>
                  <a:cubicBezTo>
                    <a:pt x="5419564" y="1115573"/>
                    <a:pt x="5428941" y="1134374"/>
                    <a:pt x="5427355" y="1146830"/>
                  </a:cubicBezTo>
                  <a:close/>
                  <a:moveTo>
                    <a:pt x="223853" y="2108502"/>
                  </a:moveTo>
                  <a:cubicBezTo>
                    <a:pt x="230991" y="2110718"/>
                    <a:pt x="234420" y="2103651"/>
                    <a:pt x="240205" y="2103954"/>
                  </a:cubicBezTo>
                  <a:cubicBezTo>
                    <a:pt x="242724" y="2104094"/>
                    <a:pt x="246526" y="2104537"/>
                    <a:pt x="245966" y="2100128"/>
                  </a:cubicBezTo>
                  <a:cubicBezTo>
                    <a:pt x="245593" y="2097166"/>
                    <a:pt x="243167" y="2095043"/>
                    <a:pt x="240228" y="2094694"/>
                  </a:cubicBezTo>
                  <a:cubicBezTo>
                    <a:pt x="230548" y="2093551"/>
                    <a:pt x="225206" y="2098169"/>
                    <a:pt x="223853" y="2108502"/>
                  </a:cubicBezTo>
                  <a:close/>
                  <a:moveTo>
                    <a:pt x="5316721" y="1347128"/>
                  </a:moveTo>
                  <a:cubicBezTo>
                    <a:pt x="5315625" y="1363479"/>
                    <a:pt x="5317701" y="1376471"/>
                    <a:pt x="5323836" y="1388741"/>
                  </a:cubicBezTo>
                  <a:cubicBezTo>
                    <a:pt x="5321456" y="1375818"/>
                    <a:pt x="5326681" y="1361543"/>
                    <a:pt x="5316721" y="1347128"/>
                  </a:cubicBezTo>
                  <a:close/>
                  <a:moveTo>
                    <a:pt x="5091978" y="1144357"/>
                  </a:moveTo>
                  <a:cubicBezTo>
                    <a:pt x="5088595" y="1133837"/>
                    <a:pt x="5073061" y="1123247"/>
                    <a:pt x="5069818" y="1125417"/>
                  </a:cubicBezTo>
                  <a:cubicBezTo>
                    <a:pt x="5067532" y="1126956"/>
                    <a:pt x="5068979" y="1129569"/>
                    <a:pt x="5070145" y="1130618"/>
                  </a:cubicBezTo>
                  <a:cubicBezTo>
                    <a:pt x="5076047" y="1136077"/>
                    <a:pt x="5080105" y="1144451"/>
                    <a:pt x="5091978" y="1144357"/>
                  </a:cubicBezTo>
                  <a:close/>
                  <a:moveTo>
                    <a:pt x="145432" y="2306958"/>
                  </a:moveTo>
                  <a:cubicBezTo>
                    <a:pt x="158984" y="2298537"/>
                    <a:pt x="172537" y="2290093"/>
                    <a:pt x="186066" y="2281673"/>
                  </a:cubicBezTo>
                  <a:cubicBezTo>
                    <a:pt x="185552" y="2280833"/>
                    <a:pt x="185016" y="2279970"/>
                    <a:pt x="184480" y="2279130"/>
                  </a:cubicBezTo>
                  <a:cubicBezTo>
                    <a:pt x="171370" y="2288064"/>
                    <a:pt x="155556" y="2292636"/>
                    <a:pt x="145432" y="2306958"/>
                  </a:cubicBezTo>
                  <a:close/>
                  <a:moveTo>
                    <a:pt x="288909" y="1880494"/>
                  </a:moveTo>
                  <a:cubicBezTo>
                    <a:pt x="288536" y="1863256"/>
                    <a:pt x="278972" y="1855092"/>
                    <a:pt x="274797" y="1859710"/>
                  </a:cubicBezTo>
                  <a:cubicBezTo>
                    <a:pt x="272627" y="1862113"/>
                    <a:pt x="271531" y="1864655"/>
                    <a:pt x="274074" y="1867105"/>
                  </a:cubicBezTo>
                  <a:cubicBezTo>
                    <a:pt x="278855" y="1871746"/>
                    <a:pt x="283940" y="1876062"/>
                    <a:pt x="288909" y="1880494"/>
                  </a:cubicBezTo>
                  <a:close/>
                  <a:moveTo>
                    <a:pt x="4189552" y="2395712"/>
                  </a:moveTo>
                  <a:cubicBezTo>
                    <a:pt x="4187710" y="2400820"/>
                    <a:pt x="4190089" y="2406325"/>
                    <a:pt x="4186963" y="2411247"/>
                  </a:cubicBezTo>
                  <a:cubicBezTo>
                    <a:pt x="4184047" y="2415795"/>
                    <a:pt x="4181342" y="2420811"/>
                    <a:pt x="4186613" y="2427832"/>
                  </a:cubicBezTo>
                  <a:cubicBezTo>
                    <a:pt x="4191675" y="2416868"/>
                    <a:pt x="4200725" y="2408168"/>
                    <a:pt x="4189552" y="2395712"/>
                  </a:cubicBezTo>
                  <a:close/>
                  <a:moveTo>
                    <a:pt x="482582" y="691675"/>
                  </a:moveTo>
                  <a:cubicBezTo>
                    <a:pt x="478873" y="676980"/>
                    <a:pt x="487784" y="661002"/>
                    <a:pt x="478617" y="646586"/>
                  </a:cubicBezTo>
                  <a:cubicBezTo>
                    <a:pt x="476751" y="661795"/>
                    <a:pt x="483025" y="676467"/>
                    <a:pt x="482582" y="691675"/>
                  </a:cubicBezTo>
                  <a:close/>
                  <a:moveTo>
                    <a:pt x="4475595" y="1124227"/>
                  </a:moveTo>
                  <a:cubicBezTo>
                    <a:pt x="4466522" y="1128612"/>
                    <a:pt x="4454346" y="1141745"/>
                    <a:pt x="4460294" y="1147086"/>
                  </a:cubicBezTo>
                  <a:cubicBezTo>
                    <a:pt x="4463606" y="1150049"/>
                    <a:pt x="4465192" y="1146200"/>
                    <a:pt x="4466848" y="1144497"/>
                  </a:cubicBezTo>
                  <a:cubicBezTo>
                    <a:pt x="4471863" y="1139319"/>
                    <a:pt x="4475619" y="1133441"/>
                    <a:pt x="4475595" y="1124227"/>
                  </a:cubicBezTo>
                  <a:close/>
                  <a:moveTo>
                    <a:pt x="4661385" y="527532"/>
                  </a:moveTo>
                  <a:cubicBezTo>
                    <a:pt x="4652334" y="517269"/>
                    <a:pt x="4644450" y="520394"/>
                    <a:pt x="4636543" y="523613"/>
                  </a:cubicBezTo>
                  <a:cubicBezTo>
                    <a:pt x="4634584" y="524406"/>
                    <a:pt x="4632811" y="525503"/>
                    <a:pt x="4633441" y="527928"/>
                  </a:cubicBezTo>
                  <a:cubicBezTo>
                    <a:pt x="4634047" y="530284"/>
                    <a:pt x="4636240" y="530867"/>
                    <a:pt x="4638246" y="530634"/>
                  </a:cubicBezTo>
                  <a:cubicBezTo>
                    <a:pt x="4645290" y="529841"/>
                    <a:pt x="4652311" y="528768"/>
                    <a:pt x="4661385" y="527532"/>
                  </a:cubicBezTo>
                  <a:close/>
                  <a:moveTo>
                    <a:pt x="5165897" y="1645254"/>
                  </a:moveTo>
                  <a:cubicBezTo>
                    <a:pt x="5196477" y="1658759"/>
                    <a:pt x="5196407" y="1659412"/>
                    <a:pt x="5198320" y="1656823"/>
                  </a:cubicBezTo>
                  <a:cubicBezTo>
                    <a:pt x="5199346" y="1655424"/>
                    <a:pt x="5198973" y="1653488"/>
                    <a:pt x="5197433" y="1652741"/>
                  </a:cubicBezTo>
                  <a:cubicBezTo>
                    <a:pt x="5188570" y="1648426"/>
                    <a:pt x="5180545" y="1640985"/>
                    <a:pt x="5165897" y="1645254"/>
                  </a:cubicBezTo>
                  <a:close/>
                  <a:moveTo>
                    <a:pt x="234886" y="435045"/>
                  </a:moveTo>
                  <a:cubicBezTo>
                    <a:pt x="228775" y="441157"/>
                    <a:pt x="224950" y="462710"/>
                    <a:pt x="238479" y="459211"/>
                  </a:cubicBezTo>
                  <a:cubicBezTo>
                    <a:pt x="242631" y="458138"/>
                    <a:pt x="242141" y="454312"/>
                    <a:pt x="239878" y="451490"/>
                  </a:cubicBezTo>
                  <a:cubicBezTo>
                    <a:pt x="236333" y="447105"/>
                    <a:pt x="237592" y="441460"/>
                    <a:pt x="234886" y="435045"/>
                  </a:cubicBezTo>
                  <a:close/>
                  <a:moveTo>
                    <a:pt x="5222112" y="989218"/>
                  </a:moveTo>
                  <a:cubicBezTo>
                    <a:pt x="5216257" y="990874"/>
                    <a:pt x="5209119" y="983013"/>
                    <a:pt x="5205737" y="990687"/>
                  </a:cubicBezTo>
                  <a:cubicBezTo>
                    <a:pt x="5204291" y="993953"/>
                    <a:pt x="5203521" y="1002513"/>
                    <a:pt x="5208886" y="1003260"/>
                  </a:cubicBezTo>
                  <a:cubicBezTo>
                    <a:pt x="5217074" y="1004426"/>
                    <a:pt x="5217353" y="994279"/>
                    <a:pt x="5222112" y="989218"/>
                  </a:cubicBezTo>
                  <a:close/>
                  <a:moveTo>
                    <a:pt x="4254398" y="2714178"/>
                  </a:moveTo>
                  <a:cubicBezTo>
                    <a:pt x="4242642" y="2727404"/>
                    <a:pt x="4241195" y="2737690"/>
                    <a:pt x="4245464" y="2739673"/>
                  </a:cubicBezTo>
                  <a:cubicBezTo>
                    <a:pt x="4248123" y="2740933"/>
                    <a:pt x="4251482" y="2738787"/>
                    <a:pt x="4254608" y="2738530"/>
                  </a:cubicBezTo>
                  <a:cubicBezTo>
                    <a:pt x="4257547" y="2738274"/>
                    <a:pt x="4254235" y="2734751"/>
                    <a:pt x="4254328" y="2732606"/>
                  </a:cubicBezTo>
                  <a:cubicBezTo>
                    <a:pt x="4254538" y="2727474"/>
                    <a:pt x="4254398" y="2722342"/>
                    <a:pt x="4254398" y="2714178"/>
                  </a:cubicBezTo>
                  <a:close/>
                  <a:moveTo>
                    <a:pt x="4232192" y="619412"/>
                  </a:moveTo>
                  <a:cubicBezTo>
                    <a:pt x="4221019" y="606233"/>
                    <a:pt x="4207000" y="624800"/>
                    <a:pt x="4215047" y="627249"/>
                  </a:cubicBezTo>
                  <a:cubicBezTo>
                    <a:pt x="4222652" y="629559"/>
                    <a:pt x="4227946" y="625290"/>
                    <a:pt x="4232192" y="619412"/>
                  </a:cubicBezTo>
                  <a:close/>
                  <a:moveTo>
                    <a:pt x="4490921" y="3014310"/>
                  </a:moveTo>
                  <a:cubicBezTo>
                    <a:pt x="4498245" y="3020421"/>
                    <a:pt x="4506106" y="3017133"/>
                    <a:pt x="4513383" y="3019045"/>
                  </a:cubicBezTo>
                  <a:cubicBezTo>
                    <a:pt x="4516346" y="3019815"/>
                    <a:pt x="4518888" y="3017413"/>
                    <a:pt x="4518841" y="3014194"/>
                  </a:cubicBezTo>
                  <a:cubicBezTo>
                    <a:pt x="4518795" y="3011301"/>
                    <a:pt x="4515763" y="3010065"/>
                    <a:pt x="4513640" y="3010345"/>
                  </a:cubicBezTo>
                  <a:cubicBezTo>
                    <a:pt x="4506036" y="3011325"/>
                    <a:pt x="4498501" y="3012934"/>
                    <a:pt x="4490921" y="3014310"/>
                  </a:cubicBezTo>
                  <a:close/>
                  <a:moveTo>
                    <a:pt x="5127223" y="1281349"/>
                  </a:moveTo>
                  <a:cubicBezTo>
                    <a:pt x="5127270" y="1274678"/>
                    <a:pt x="5121741" y="1273278"/>
                    <a:pt x="5116027" y="1271879"/>
                  </a:cubicBezTo>
                  <a:cubicBezTo>
                    <a:pt x="5109402" y="1270246"/>
                    <a:pt x="5104527" y="1281816"/>
                    <a:pt x="5123164" y="1286201"/>
                  </a:cubicBezTo>
                  <a:cubicBezTo>
                    <a:pt x="5126430" y="1286971"/>
                    <a:pt x="5127596" y="1285291"/>
                    <a:pt x="5127223" y="1281349"/>
                  </a:cubicBezTo>
                  <a:close/>
                  <a:moveTo>
                    <a:pt x="501663" y="128545"/>
                  </a:moveTo>
                  <a:cubicBezTo>
                    <a:pt x="513046" y="132721"/>
                    <a:pt x="521769" y="131251"/>
                    <a:pt x="530470" y="121314"/>
                  </a:cubicBezTo>
                  <a:cubicBezTo>
                    <a:pt x="519390" y="121781"/>
                    <a:pt x="510503" y="122597"/>
                    <a:pt x="501663" y="128545"/>
                  </a:cubicBezTo>
                  <a:close/>
                  <a:moveTo>
                    <a:pt x="4329063" y="1265021"/>
                  </a:moveTo>
                  <a:cubicBezTo>
                    <a:pt x="4329670" y="1260426"/>
                    <a:pt x="4327314" y="1259376"/>
                    <a:pt x="4324118" y="1259376"/>
                  </a:cubicBezTo>
                  <a:cubicBezTo>
                    <a:pt x="4315185" y="1259376"/>
                    <a:pt x="4317121" y="1267797"/>
                    <a:pt x="4314345" y="1272462"/>
                  </a:cubicBezTo>
                  <a:cubicBezTo>
                    <a:pt x="4312852" y="1274981"/>
                    <a:pt x="4315185" y="1278107"/>
                    <a:pt x="4317494" y="1277197"/>
                  </a:cubicBezTo>
                  <a:cubicBezTo>
                    <a:pt x="4323185" y="1274911"/>
                    <a:pt x="4326148" y="1269453"/>
                    <a:pt x="4329063" y="1265021"/>
                  </a:cubicBezTo>
                  <a:close/>
                  <a:moveTo>
                    <a:pt x="4722148" y="1322729"/>
                  </a:moveTo>
                  <a:cubicBezTo>
                    <a:pt x="4729100" y="1327161"/>
                    <a:pt x="4735421" y="1323732"/>
                    <a:pt x="4741695" y="1326135"/>
                  </a:cubicBezTo>
                  <a:cubicBezTo>
                    <a:pt x="4744588" y="1327254"/>
                    <a:pt x="4749043" y="1326601"/>
                    <a:pt x="4748763" y="1322239"/>
                  </a:cubicBezTo>
                  <a:cubicBezTo>
                    <a:pt x="4748530" y="1318414"/>
                    <a:pt x="4745078" y="1315545"/>
                    <a:pt x="4740902" y="1316571"/>
                  </a:cubicBezTo>
                  <a:cubicBezTo>
                    <a:pt x="4734558" y="1318204"/>
                    <a:pt x="4728400" y="1320653"/>
                    <a:pt x="4722148" y="1322729"/>
                  </a:cubicBezTo>
                  <a:close/>
                  <a:moveTo>
                    <a:pt x="4314065" y="1565410"/>
                  </a:moveTo>
                  <a:cubicBezTo>
                    <a:pt x="4297574" y="1577679"/>
                    <a:pt x="4292232" y="1579755"/>
                    <a:pt x="4295871" y="1585890"/>
                  </a:cubicBezTo>
                  <a:cubicBezTo>
                    <a:pt x="4297247" y="1588199"/>
                    <a:pt x="4299836" y="1587476"/>
                    <a:pt x="4300932" y="1586006"/>
                  </a:cubicBezTo>
                  <a:cubicBezTo>
                    <a:pt x="4305761" y="1579545"/>
                    <a:pt x="4313295" y="1575090"/>
                    <a:pt x="4314065" y="1565410"/>
                  </a:cubicBezTo>
                  <a:close/>
                  <a:moveTo>
                    <a:pt x="4008311" y="185087"/>
                  </a:moveTo>
                  <a:cubicBezTo>
                    <a:pt x="3997698" y="192271"/>
                    <a:pt x="3989674" y="201112"/>
                    <a:pt x="3989091" y="214711"/>
                  </a:cubicBezTo>
                  <a:cubicBezTo>
                    <a:pt x="3997045" y="205870"/>
                    <a:pt x="4000521" y="193997"/>
                    <a:pt x="4008311" y="185087"/>
                  </a:cubicBezTo>
                  <a:close/>
                  <a:moveTo>
                    <a:pt x="5136437" y="1156323"/>
                  </a:moveTo>
                  <a:cubicBezTo>
                    <a:pt x="5140845" y="1162505"/>
                    <a:pt x="5145277" y="1167030"/>
                    <a:pt x="5151785" y="1168569"/>
                  </a:cubicBezTo>
                  <a:cubicBezTo>
                    <a:pt x="5154514" y="1169222"/>
                    <a:pt x="5158969" y="1173934"/>
                    <a:pt x="5160042" y="1167076"/>
                  </a:cubicBezTo>
                  <a:cubicBezTo>
                    <a:pt x="5160718" y="1162808"/>
                    <a:pt x="5158876" y="1159216"/>
                    <a:pt x="5153651" y="1158633"/>
                  </a:cubicBezTo>
                  <a:cubicBezTo>
                    <a:pt x="5148263" y="1158026"/>
                    <a:pt x="5142874" y="1157186"/>
                    <a:pt x="5136437" y="1156323"/>
                  </a:cubicBezTo>
                  <a:close/>
                  <a:moveTo>
                    <a:pt x="5386465" y="1258770"/>
                  </a:moveTo>
                  <a:cubicBezTo>
                    <a:pt x="5386301" y="1244541"/>
                    <a:pt x="5383526" y="1230849"/>
                    <a:pt x="5377928" y="1217763"/>
                  </a:cubicBezTo>
                  <a:cubicBezTo>
                    <a:pt x="5376318" y="1232365"/>
                    <a:pt x="5381776" y="1245498"/>
                    <a:pt x="5386465" y="1258770"/>
                  </a:cubicBezTo>
                  <a:close/>
                  <a:moveTo>
                    <a:pt x="364764" y="2772586"/>
                  </a:moveTo>
                  <a:cubicBezTo>
                    <a:pt x="356133" y="2775758"/>
                    <a:pt x="349089" y="2777717"/>
                    <a:pt x="349206" y="2786884"/>
                  </a:cubicBezTo>
                  <a:cubicBezTo>
                    <a:pt x="349252" y="2790990"/>
                    <a:pt x="353801" y="2790640"/>
                    <a:pt x="355737" y="2790173"/>
                  </a:cubicBezTo>
                  <a:cubicBezTo>
                    <a:pt x="364554" y="2788004"/>
                    <a:pt x="361825" y="2779980"/>
                    <a:pt x="364764" y="2772586"/>
                  </a:cubicBezTo>
                  <a:close/>
                  <a:moveTo>
                    <a:pt x="207782" y="2794372"/>
                  </a:moveTo>
                  <a:cubicBezTo>
                    <a:pt x="211561" y="2785625"/>
                    <a:pt x="213193" y="2776248"/>
                    <a:pt x="217415" y="2767757"/>
                  </a:cubicBezTo>
                  <a:cubicBezTo>
                    <a:pt x="218768" y="2765028"/>
                    <a:pt x="217392" y="2762089"/>
                    <a:pt x="214383" y="2760899"/>
                  </a:cubicBezTo>
                  <a:cubicBezTo>
                    <a:pt x="212424" y="2760130"/>
                    <a:pt x="211421" y="2762276"/>
                    <a:pt x="211327" y="2763582"/>
                  </a:cubicBezTo>
                  <a:cubicBezTo>
                    <a:pt x="210651" y="2773869"/>
                    <a:pt x="205239" y="2783642"/>
                    <a:pt x="207782" y="2794372"/>
                  </a:cubicBezTo>
                  <a:close/>
                  <a:moveTo>
                    <a:pt x="4013653" y="2216151"/>
                  </a:moveTo>
                  <a:cubicBezTo>
                    <a:pt x="4022283" y="2212302"/>
                    <a:pt x="4024313" y="2204068"/>
                    <a:pt x="4028068" y="2197327"/>
                  </a:cubicBezTo>
                  <a:cubicBezTo>
                    <a:pt x="4028628" y="2196324"/>
                    <a:pt x="4027975" y="2194038"/>
                    <a:pt x="4027112" y="2192942"/>
                  </a:cubicBezTo>
                  <a:cubicBezTo>
                    <a:pt x="4025876" y="2191402"/>
                    <a:pt x="4024103" y="2192288"/>
                    <a:pt x="4023146" y="2193665"/>
                  </a:cubicBezTo>
                  <a:cubicBezTo>
                    <a:pt x="4018528" y="2200243"/>
                    <a:pt x="4010644" y="2205468"/>
                    <a:pt x="4013653" y="2216151"/>
                  </a:cubicBezTo>
                  <a:close/>
                  <a:moveTo>
                    <a:pt x="3722501" y="662308"/>
                  </a:moveTo>
                  <a:cubicBezTo>
                    <a:pt x="3724601" y="651485"/>
                    <a:pt x="3720239" y="643904"/>
                    <a:pt x="3717859" y="635996"/>
                  </a:cubicBezTo>
                  <a:cubicBezTo>
                    <a:pt x="3717370" y="634387"/>
                    <a:pt x="3715877" y="633431"/>
                    <a:pt x="3714057" y="633757"/>
                  </a:cubicBezTo>
                  <a:cubicBezTo>
                    <a:pt x="3711655" y="634177"/>
                    <a:pt x="3710115" y="636346"/>
                    <a:pt x="3711002" y="638072"/>
                  </a:cubicBezTo>
                  <a:cubicBezTo>
                    <a:pt x="3714734" y="645373"/>
                    <a:pt x="3713824" y="654797"/>
                    <a:pt x="3722501" y="662308"/>
                  </a:cubicBezTo>
                  <a:close/>
                  <a:moveTo>
                    <a:pt x="4196410" y="1959778"/>
                  </a:moveTo>
                  <a:cubicBezTo>
                    <a:pt x="4191232" y="1966705"/>
                    <a:pt x="4186590" y="2002790"/>
                    <a:pt x="4190159" y="2007665"/>
                  </a:cubicBezTo>
                  <a:cubicBezTo>
                    <a:pt x="4192235" y="1991641"/>
                    <a:pt x="4194217" y="1976596"/>
                    <a:pt x="4196410" y="1959778"/>
                  </a:cubicBezTo>
                  <a:close/>
                  <a:moveTo>
                    <a:pt x="3252372" y="506772"/>
                  </a:moveTo>
                  <a:cubicBezTo>
                    <a:pt x="3245980" y="507448"/>
                    <a:pt x="3242505" y="509758"/>
                    <a:pt x="3241875" y="515006"/>
                  </a:cubicBezTo>
                  <a:cubicBezTo>
                    <a:pt x="3240989" y="522563"/>
                    <a:pt x="3255870" y="525433"/>
                    <a:pt x="3255730" y="513513"/>
                  </a:cubicBezTo>
                  <a:cubicBezTo>
                    <a:pt x="3255707" y="510481"/>
                    <a:pt x="3255800" y="506679"/>
                    <a:pt x="3252372" y="506772"/>
                  </a:cubicBezTo>
                  <a:close/>
                  <a:moveTo>
                    <a:pt x="3623717" y="794868"/>
                  </a:moveTo>
                  <a:cubicBezTo>
                    <a:pt x="3622037" y="792069"/>
                    <a:pt x="3628172" y="786657"/>
                    <a:pt x="3621641" y="786284"/>
                  </a:cubicBezTo>
                  <a:cubicBezTo>
                    <a:pt x="3614690" y="785888"/>
                    <a:pt x="3614387" y="792442"/>
                    <a:pt x="3613617" y="797667"/>
                  </a:cubicBezTo>
                  <a:cubicBezTo>
                    <a:pt x="3612940" y="802355"/>
                    <a:pt x="3614876" y="806951"/>
                    <a:pt x="3619285" y="806507"/>
                  </a:cubicBezTo>
                  <a:cubicBezTo>
                    <a:pt x="3626703" y="805784"/>
                    <a:pt x="3622481" y="798973"/>
                    <a:pt x="3623717" y="794868"/>
                  </a:cubicBezTo>
                  <a:close/>
                  <a:moveTo>
                    <a:pt x="692910" y="720879"/>
                  </a:moveTo>
                  <a:cubicBezTo>
                    <a:pt x="688642" y="732378"/>
                    <a:pt x="690391" y="743971"/>
                    <a:pt x="691371" y="755587"/>
                  </a:cubicBezTo>
                  <a:cubicBezTo>
                    <a:pt x="695639" y="744111"/>
                    <a:pt x="693913" y="732472"/>
                    <a:pt x="692910" y="720879"/>
                  </a:cubicBezTo>
                  <a:close/>
                  <a:moveTo>
                    <a:pt x="5194121" y="1295368"/>
                  </a:moveTo>
                  <a:cubicBezTo>
                    <a:pt x="5196220" y="1303602"/>
                    <a:pt x="5199136" y="1309923"/>
                    <a:pt x="5207627" y="1311229"/>
                  </a:cubicBezTo>
                  <a:cubicBezTo>
                    <a:pt x="5210472" y="1311673"/>
                    <a:pt x="5210589" y="1309410"/>
                    <a:pt x="5210682" y="1307334"/>
                  </a:cubicBezTo>
                  <a:cubicBezTo>
                    <a:pt x="5211055" y="1297351"/>
                    <a:pt x="5201959" y="1298540"/>
                    <a:pt x="5196547" y="1295391"/>
                  </a:cubicBezTo>
                  <a:cubicBezTo>
                    <a:pt x="5196267" y="1295228"/>
                    <a:pt x="5195824" y="1295368"/>
                    <a:pt x="5194121" y="1295368"/>
                  </a:cubicBezTo>
                  <a:close/>
                  <a:moveTo>
                    <a:pt x="341112" y="2148203"/>
                  </a:moveTo>
                  <a:cubicBezTo>
                    <a:pt x="331758" y="2144261"/>
                    <a:pt x="312141" y="2147200"/>
                    <a:pt x="315010" y="2153544"/>
                  </a:cubicBezTo>
                  <a:cubicBezTo>
                    <a:pt x="315617" y="2154897"/>
                    <a:pt x="318486" y="2156367"/>
                    <a:pt x="319862" y="2156017"/>
                  </a:cubicBezTo>
                  <a:cubicBezTo>
                    <a:pt x="326836" y="2154221"/>
                    <a:pt x="334744" y="2154664"/>
                    <a:pt x="341112" y="2148203"/>
                  </a:cubicBezTo>
                  <a:close/>
                  <a:moveTo>
                    <a:pt x="164793" y="2827984"/>
                  </a:moveTo>
                  <a:cubicBezTo>
                    <a:pt x="155089" y="2831343"/>
                    <a:pt x="150401" y="2809720"/>
                    <a:pt x="145479" y="2825768"/>
                  </a:cubicBezTo>
                  <a:cubicBezTo>
                    <a:pt x="144523" y="2828871"/>
                    <a:pt x="145036" y="2832859"/>
                    <a:pt x="147928" y="2832486"/>
                  </a:cubicBezTo>
                  <a:cubicBezTo>
                    <a:pt x="154319" y="2831646"/>
                    <a:pt x="160594" y="2834982"/>
                    <a:pt x="166822" y="2832416"/>
                  </a:cubicBezTo>
                  <a:cubicBezTo>
                    <a:pt x="167708" y="2832043"/>
                    <a:pt x="167125" y="2827191"/>
                    <a:pt x="164793" y="2827984"/>
                  </a:cubicBezTo>
                  <a:close/>
                  <a:moveTo>
                    <a:pt x="4999211" y="330639"/>
                  </a:moveTo>
                  <a:cubicBezTo>
                    <a:pt x="4990861" y="323338"/>
                    <a:pt x="4984446" y="313098"/>
                    <a:pt x="4971267" y="314755"/>
                  </a:cubicBezTo>
                  <a:cubicBezTo>
                    <a:pt x="4978965" y="322895"/>
                    <a:pt x="4988878" y="327374"/>
                    <a:pt x="4999211" y="330639"/>
                  </a:cubicBezTo>
                  <a:close/>
                  <a:moveTo>
                    <a:pt x="98431" y="1544556"/>
                  </a:moveTo>
                  <a:cubicBezTo>
                    <a:pt x="111050" y="1529348"/>
                    <a:pt x="103866" y="1522094"/>
                    <a:pt x="98058" y="1526362"/>
                  </a:cubicBezTo>
                  <a:cubicBezTo>
                    <a:pt x="90314" y="1532007"/>
                    <a:pt x="95795" y="1538189"/>
                    <a:pt x="98431" y="1544556"/>
                  </a:cubicBezTo>
                  <a:close/>
                  <a:moveTo>
                    <a:pt x="5476269" y="701682"/>
                  </a:moveTo>
                  <a:cubicBezTo>
                    <a:pt x="5470601" y="721065"/>
                    <a:pt x="5469994" y="718569"/>
                    <a:pt x="5474403" y="722302"/>
                  </a:cubicBezTo>
                  <a:cubicBezTo>
                    <a:pt x="5478812" y="726057"/>
                    <a:pt x="5486182" y="721928"/>
                    <a:pt x="5483243" y="715770"/>
                  </a:cubicBezTo>
                  <a:cubicBezTo>
                    <a:pt x="5481331" y="711828"/>
                    <a:pt x="5479348" y="707886"/>
                    <a:pt x="5476269" y="701682"/>
                  </a:cubicBezTo>
                  <a:close/>
                  <a:moveTo>
                    <a:pt x="5394209" y="1187183"/>
                  </a:moveTo>
                  <a:cubicBezTo>
                    <a:pt x="5399970" y="1176407"/>
                    <a:pt x="5396915" y="1164184"/>
                    <a:pt x="5386931" y="1156043"/>
                  </a:cubicBezTo>
                  <a:cubicBezTo>
                    <a:pt x="5387561" y="1167006"/>
                    <a:pt x="5394326" y="1176267"/>
                    <a:pt x="5394209" y="1187183"/>
                  </a:cubicBezTo>
                  <a:close/>
                  <a:moveTo>
                    <a:pt x="3629059" y="730372"/>
                  </a:moveTo>
                  <a:cubicBezTo>
                    <a:pt x="3640255" y="720576"/>
                    <a:pt x="3642494" y="715654"/>
                    <a:pt x="3641701" y="704714"/>
                  </a:cubicBezTo>
                  <a:cubicBezTo>
                    <a:pt x="3631158" y="710126"/>
                    <a:pt x="3632511" y="721439"/>
                    <a:pt x="3629059" y="730372"/>
                  </a:cubicBezTo>
                  <a:close/>
                  <a:moveTo>
                    <a:pt x="3790939" y="760789"/>
                  </a:moveTo>
                  <a:cubicBezTo>
                    <a:pt x="3788280" y="767227"/>
                    <a:pt x="3785994" y="770493"/>
                    <a:pt x="3779719" y="767810"/>
                  </a:cubicBezTo>
                  <a:cubicBezTo>
                    <a:pt x="3773935" y="765338"/>
                    <a:pt x="3772138" y="768533"/>
                    <a:pt x="3774541" y="773711"/>
                  </a:cubicBezTo>
                  <a:cubicBezTo>
                    <a:pt x="3775800" y="776441"/>
                    <a:pt x="3776734" y="779799"/>
                    <a:pt x="3780489" y="781176"/>
                  </a:cubicBezTo>
                  <a:cubicBezTo>
                    <a:pt x="3785481" y="776231"/>
                    <a:pt x="3791009" y="771612"/>
                    <a:pt x="3790939" y="760789"/>
                  </a:cubicBezTo>
                  <a:close/>
                  <a:moveTo>
                    <a:pt x="5305525" y="513840"/>
                  </a:moveTo>
                  <a:cubicBezTo>
                    <a:pt x="5305244" y="506935"/>
                    <a:pt x="5297780" y="486339"/>
                    <a:pt x="5291459" y="489977"/>
                  </a:cubicBezTo>
                  <a:cubicBezTo>
                    <a:pt x="5287657" y="492170"/>
                    <a:pt x="5290666" y="494759"/>
                    <a:pt x="5291949" y="497022"/>
                  </a:cubicBezTo>
                  <a:cubicBezTo>
                    <a:pt x="5295262" y="502923"/>
                    <a:pt x="5299390" y="508171"/>
                    <a:pt x="5305525" y="513840"/>
                  </a:cubicBezTo>
                  <a:close/>
                  <a:moveTo>
                    <a:pt x="3232241" y="1597599"/>
                  </a:moveTo>
                  <a:cubicBezTo>
                    <a:pt x="3240778" y="1596036"/>
                    <a:pt x="3243088" y="1590461"/>
                    <a:pt x="3245210" y="1584840"/>
                  </a:cubicBezTo>
                  <a:cubicBezTo>
                    <a:pt x="3246027" y="1582671"/>
                    <a:pt x="3249479" y="1579872"/>
                    <a:pt x="3244441" y="1578402"/>
                  </a:cubicBezTo>
                  <a:cubicBezTo>
                    <a:pt x="3241408" y="1577516"/>
                    <a:pt x="3238679" y="1578309"/>
                    <a:pt x="3237536" y="1581388"/>
                  </a:cubicBezTo>
                  <a:cubicBezTo>
                    <a:pt x="3235647" y="1586426"/>
                    <a:pt x="3234177" y="1591605"/>
                    <a:pt x="3232241" y="1597599"/>
                  </a:cubicBezTo>
                  <a:close/>
                  <a:moveTo>
                    <a:pt x="3805984" y="197963"/>
                  </a:moveTo>
                  <a:cubicBezTo>
                    <a:pt x="3816224" y="193554"/>
                    <a:pt x="3814685" y="180678"/>
                    <a:pt x="3824854" y="176433"/>
                  </a:cubicBezTo>
                  <a:cubicBezTo>
                    <a:pt x="3827957" y="175127"/>
                    <a:pt x="3825484" y="172071"/>
                    <a:pt x="3823898" y="170508"/>
                  </a:cubicBezTo>
                  <a:cubicBezTo>
                    <a:pt x="3820633" y="167359"/>
                    <a:pt x="3817997" y="170648"/>
                    <a:pt x="3817437" y="172724"/>
                  </a:cubicBezTo>
                  <a:cubicBezTo>
                    <a:pt x="3815034" y="181798"/>
                    <a:pt x="3811769" y="190429"/>
                    <a:pt x="3805984" y="197963"/>
                  </a:cubicBezTo>
                  <a:close/>
                  <a:moveTo>
                    <a:pt x="4222162" y="2393309"/>
                  </a:moveTo>
                  <a:cubicBezTo>
                    <a:pt x="4216843" y="2400377"/>
                    <a:pt x="4208493" y="2406955"/>
                    <a:pt x="4217777" y="2417498"/>
                  </a:cubicBezTo>
                  <a:cubicBezTo>
                    <a:pt x="4222768" y="2410011"/>
                    <a:pt x="4223608" y="2401940"/>
                    <a:pt x="4222162" y="2393309"/>
                  </a:cubicBezTo>
                  <a:close/>
                  <a:moveTo>
                    <a:pt x="4067139" y="259519"/>
                  </a:moveTo>
                  <a:cubicBezTo>
                    <a:pt x="4080224" y="257023"/>
                    <a:pt x="4080878" y="246527"/>
                    <a:pt x="4083304" y="237220"/>
                  </a:cubicBezTo>
                  <a:cubicBezTo>
                    <a:pt x="4079968" y="245897"/>
                    <a:pt x="4066906" y="246993"/>
                    <a:pt x="4067139" y="259519"/>
                  </a:cubicBezTo>
                  <a:close/>
                  <a:moveTo>
                    <a:pt x="4170868" y="2293685"/>
                  </a:moveTo>
                  <a:cubicBezTo>
                    <a:pt x="4160488" y="2300053"/>
                    <a:pt x="4155800" y="2311926"/>
                    <a:pt x="4160628" y="2319764"/>
                  </a:cubicBezTo>
                  <a:cubicBezTo>
                    <a:pt x="4162798" y="2310526"/>
                    <a:pt x="4169562" y="2303692"/>
                    <a:pt x="4170868" y="2293685"/>
                  </a:cubicBezTo>
                  <a:close/>
                  <a:moveTo>
                    <a:pt x="4621101" y="1358207"/>
                  </a:moveTo>
                  <a:cubicBezTo>
                    <a:pt x="4624017" y="1357204"/>
                    <a:pt x="4629779" y="1360750"/>
                    <a:pt x="4629779" y="1355595"/>
                  </a:cubicBezTo>
                  <a:cubicBezTo>
                    <a:pt x="4629779" y="1351280"/>
                    <a:pt x="4624460" y="1349297"/>
                    <a:pt x="4619702" y="1349110"/>
                  </a:cubicBezTo>
                  <a:cubicBezTo>
                    <a:pt x="4615923" y="1348947"/>
                    <a:pt x="4611188" y="1349600"/>
                    <a:pt x="4611398" y="1353472"/>
                  </a:cubicBezTo>
                  <a:cubicBezTo>
                    <a:pt x="4611655" y="1358301"/>
                    <a:pt x="4616926" y="1358161"/>
                    <a:pt x="4621101" y="1358207"/>
                  </a:cubicBezTo>
                  <a:close/>
                  <a:moveTo>
                    <a:pt x="5117939" y="1210229"/>
                  </a:moveTo>
                  <a:cubicBezTo>
                    <a:pt x="5117823" y="1202182"/>
                    <a:pt x="5127083" y="1197960"/>
                    <a:pt x="5119852" y="1192758"/>
                  </a:cubicBezTo>
                  <a:cubicBezTo>
                    <a:pt x="5116796" y="1190542"/>
                    <a:pt x="5111291" y="1193061"/>
                    <a:pt x="5109355" y="1196723"/>
                  </a:cubicBezTo>
                  <a:cubicBezTo>
                    <a:pt x="5105390" y="1204188"/>
                    <a:pt x="5113577" y="1204444"/>
                    <a:pt x="5117939" y="1210229"/>
                  </a:cubicBezTo>
                  <a:close/>
                  <a:moveTo>
                    <a:pt x="4297620" y="2892223"/>
                  </a:moveTo>
                  <a:cubicBezTo>
                    <a:pt x="4282529" y="2896702"/>
                    <a:pt x="4282272" y="2901857"/>
                    <a:pt x="4295987" y="2914779"/>
                  </a:cubicBezTo>
                  <a:cubicBezTo>
                    <a:pt x="4298483" y="2907292"/>
                    <a:pt x="4287684" y="2899104"/>
                    <a:pt x="4297620" y="2892223"/>
                  </a:cubicBezTo>
                  <a:close/>
                  <a:moveTo>
                    <a:pt x="4171755" y="2493190"/>
                  </a:moveTo>
                  <a:cubicBezTo>
                    <a:pt x="4181645" y="2472897"/>
                    <a:pt x="4185610" y="2467042"/>
                    <a:pt x="4181318" y="2465013"/>
                  </a:cubicBezTo>
                  <a:cubicBezTo>
                    <a:pt x="4177376" y="2463147"/>
                    <a:pt x="4175767" y="2467578"/>
                    <a:pt x="4174857" y="2470168"/>
                  </a:cubicBezTo>
                  <a:cubicBezTo>
                    <a:pt x="4172618" y="2476466"/>
                    <a:pt x="4170402" y="2482927"/>
                    <a:pt x="4171755" y="2493190"/>
                  </a:cubicBezTo>
                  <a:close/>
                  <a:moveTo>
                    <a:pt x="4496425" y="3172458"/>
                  </a:moveTo>
                  <a:cubicBezTo>
                    <a:pt x="4498455" y="3171432"/>
                    <a:pt x="4504356" y="3178826"/>
                    <a:pt x="4504263" y="3170732"/>
                  </a:cubicBezTo>
                  <a:cubicBezTo>
                    <a:pt x="4504216" y="3166161"/>
                    <a:pt x="4499271" y="3164131"/>
                    <a:pt x="4494093" y="3166884"/>
                  </a:cubicBezTo>
                  <a:cubicBezTo>
                    <a:pt x="4493020" y="3167443"/>
                    <a:pt x="4491060" y="3166441"/>
                    <a:pt x="4489544" y="3166067"/>
                  </a:cubicBezTo>
                  <a:cubicBezTo>
                    <a:pt x="4487189" y="3165484"/>
                    <a:pt x="4484203" y="3162172"/>
                    <a:pt x="4482943" y="3166977"/>
                  </a:cubicBezTo>
                  <a:cubicBezTo>
                    <a:pt x="4481987" y="3170639"/>
                    <a:pt x="4486069" y="3170989"/>
                    <a:pt x="4487888" y="3172855"/>
                  </a:cubicBezTo>
                  <a:cubicBezTo>
                    <a:pt x="4490524" y="3175584"/>
                    <a:pt x="4493020" y="3173438"/>
                    <a:pt x="4496425" y="3172458"/>
                  </a:cubicBezTo>
                  <a:close/>
                  <a:moveTo>
                    <a:pt x="2203367" y="1034936"/>
                  </a:moveTo>
                  <a:cubicBezTo>
                    <a:pt x="2195926" y="1035193"/>
                    <a:pt x="2196509" y="1041071"/>
                    <a:pt x="2194923" y="1045386"/>
                  </a:cubicBezTo>
                  <a:cubicBezTo>
                    <a:pt x="2192311" y="1052477"/>
                    <a:pt x="2206633" y="1052197"/>
                    <a:pt x="2208336" y="1039881"/>
                  </a:cubicBezTo>
                  <a:cubicBezTo>
                    <a:pt x="2208825" y="1036266"/>
                    <a:pt x="2205840" y="1035263"/>
                    <a:pt x="2203367" y="1034936"/>
                  </a:cubicBezTo>
                  <a:close/>
                  <a:moveTo>
                    <a:pt x="5225471" y="1252309"/>
                  </a:moveTo>
                  <a:cubicBezTo>
                    <a:pt x="5221342" y="1249346"/>
                    <a:pt x="5220549" y="1242022"/>
                    <a:pt x="5213714" y="1241182"/>
                  </a:cubicBezTo>
                  <a:cubicBezTo>
                    <a:pt x="5211405" y="1240902"/>
                    <a:pt x="5208536" y="1244611"/>
                    <a:pt x="5209726" y="1246081"/>
                  </a:cubicBezTo>
                  <a:cubicBezTo>
                    <a:pt x="5213388" y="1250606"/>
                    <a:pt x="5216910" y="1255877"/>
                    <a:pt x="5222788" y="1257697"/>
                  </a:cubicBezTo>
                  <a:cubicBezTo>
                    <a:pt x="5225028" y="1258397"/>
                    <a:pt x="5225401" y="1255318"/>
                    <a:pt x="5225471" y="1252309"/>
                  </a:cubicBezTo>
                  <a:close/>
                  <a:moveTo>
                    <a:pt x="266259" y="2168496"/>
                  </a:moveTo>
                  <a:cubicBezTo>
                    <a:pt x="277876" y="2169569"/>
                    <a:pt x="287416" y="2164321"/>
                    <a:pt x="296676" y="2158163"/>
                  </a:cubicBezTo>
                  <a:cubicBezTo>
                    <a:pt x="286949" y="2162921"/>
                    <a:pt x="275403" y="2161988"/>
                    <a:pt x="266259" y="2168496"/>
                  </a:cubicBezTo>
                  <a:close/>
                  <a:moveTo>
                    <a:pt x="1651924" y="1547006"/>
                  </a:moveTo>
                  <a:cubicBezTo>
                    <a:pt x="1646232" y="1529931"/>
                    <a:pt x="1645346" y="1523843"/>
                    <a:pt x="1640471" y="1526409"/>
                  </a:cubicBezTo>
                  <a:cubicBezTo>
                    <a:pt x="1638418" y="1527505"/>
                    <a:pt x="1638278" y="1529978"/>
                    <a:pt x="1639211" y="1531727"/>
                  </a:cubicBezTo>
                  <a:cubicBezTo>
                    <a:pt x="1642244" y="1537419"/>
                    <a:pt x="1644180" y="1543880"/>
                    <a:pt x="1651924" y="1547006"/>
                  </a:cubicBezTo>
                  <a:close/>
                  <a:moveTo>
                    <a:pt x="224390" y="2954923"/>
                  </a:moveTo>
                  <a:cubicBezTo>
                    <a:pt x="220448" y="2978039"/>
                    <a:pt x="220448" y="2978039"/>
                    <a:pt x="224180" y="2987089"/>
                  </a:cubicBezTo>
                  <a:cubicBezTo>
                    <a:pt x="228892" y="2976056"/>
                    <a:pt x="228309" y="2966842"/>
                    <a:pt x="224390" y="2954923"/>
                  </a:cubicBezTo>
                  <a:close/>
                  <a:moveTo>
                    <a:pt x="5232189" y="1072001"/>
                  </a:moveTo>
                  <a:cubicBezTo>
                    <a:pt x="5224841" y="1075686"/>
                    <a:pt x="5217097" y="1089682"/>
                    <a:pt x="5224678" y="1087349"/>
                  </a:cubicBezTo>
                  <a:cubicBezTo>
                    <a:pt x="5230299" y="1085623"/>
                    <a:pt x="5234311" y="1081658"/>
                    <a:pt x="5236247" y="1076083"/>
                  </a:cubicBezTo>
                  <a:cubicBezTo>
                    <a:pt x="5237087" y="1073704"/>
                    <a:pt x="5235221" y="1072514"/>
                    <a:pt x="5232189" y="1072001"/>
                  </a:cubicBezTo>
                  <a:close/>
                  <a:moveTo>
                    <a:pt x="324340" y="2174608"/>
                  </a:moveTo>
                  <a:cubicBezTo>
                    <a:pt x="334021" y="2177826"/>
                    <a:pt x="340459" y="2168006"/>
                    <a:pt x="349556" y="2168939"/>
                  </a:cubicBezTo>
                  <a:cubicBezTo>
                    <a:pt x="338896" y="2161685"/>
                    <a:pt x="332621" y="2172182"/>
                    <a:pt x="324340" y="2174608"/>
                  </a:cubicBezTo>
                  <a:close/>
                  <a:moveTo>
                    <a:pt x="4778247" y="272348"/>
                  </a:moveTo>
                  <a:cubicBezTo>
                    <a:pt x="4769453" y="271182"/>
                    <a:pt x="4752308" y="276897"/>
                    <a:pt x="4752938" y="282099"/>
                  </a:cubicBezTo>
                  <a:cubicBezTo>
                    <a:pt x="4753265" y="284851"/>
                    <a:pt x="4756087" y="284828"/>
                    <a:pt x="4757627" y="284035"/>
                  </a:cubicBezTo>
                  <a:cubicBezTo>
                    <a:pt x="4763598" y="280956"/>
                    <a:pt x="4769383" y="277433"/>
                    <a:pt x="4778247" y="272348"/>
                  </a:cubicBezTo>
                  <a:close/>
                  <a:moveTo>
                    <a:pt x="4245021" y="1169479"/>
                  </a:moveTo>
                  <a:cubicBezTo>
                    <a:pt x="4240006" y="1179392"/>
                    <a:pt x="4247587" y="1188116"/>
                    <a:pt x="4245487" y="1196840"/>
                  </a:cubicBezTo>
                  <a:cubicBezTo>
                    <a:pt x="4245417" y="1197167"/>
                    <a:pt x="4247633" y="1198566"/>
                    <a:pt x="4247913" y="1198356"/>
                  </a:cubicBezTo>
                  <a:cubicBezTo>
                    <a:pt x="4249079" y="1197470"/>
                    <a:pt x="4250876" y="1195347"/>
                    <a:pt x="4250689" y="1195091"/>
                  </a:cubicBezTo>
                  <a:cubicBezTo>
                    <a:pt x="4244834" y="1187813"/>
                    <a:pt x="4251249" y="1177923"/>
                    <a:pt x="4245021" y="1169479"/>
                  </a:cubicBezTo>
                  <a:close/>
                  <a:moveTo>
                    <a:pt x="1019167" y="1854439"/>
                  </a:moveTo>
                  <a:cubicBezTo>
                    <a:pt x="1019167" y="1841540"/>
                    <a:pt x="1019470" y="1836594"/>
                    <a:pt x="1015225" y="1832489"/>
                  </a:cubicBezTo>
                  <a:cubicBezTo>
                    <a:pt x="1012892" y="1830227"/>
                    <a:pt x="1007224" y="1843009"/>
                    <a:pt x="1015598" y="1852969"/>
                  </a:cubicBezTo>
                  <a:cubicBezTo>
                    <a:pt x="1016041" y="1853506"/>
                    <a:pt x="1016974" y="1853576"/>
                    <a:pt x="1019167" y="1854439"/>
                  </a:cubicBezTo>
                  <a:close/>
                  <a:moveTo>
                    <a:pt x="3676013" y="1421187"/>
                  </a:moveTo>
                  <a:cubicBezTo>
                    <a:pt x="3661994" y="1427041"/>
                    <a:pt x="3655533" y="1436862"/>
                    <a:pt x="3659265" y="1444839"/>
                  </a:cubicBezTo>
                  <a:cubicBezTo>
                    <a:pt x="3664467" y="1437468"/>
                    <a:pt x="3669529" y="1430331"/>
                    <a:pt x="3676013" y="1421187"/>
                  </a:cubicBezTo>
                  <a:close/>
                  <a:moveTo>
                    <a:pt x="3722548" y="936315"/>
                  </a:moveTo>
                  <a:cubicBezTo>
                    <a:pt x="3720215" y="935429"/>
                    <a:pt x="3724134" y="930250"/>
                    <a:pt x="3719236" y="930624"/>
                  </a:cubicBezTo>
                  <a:cubicBezTo>
                    <a:pt x="3714127" y="931020"/>
                    <a:pt x="3709999" y="934426"/>
                    <a:pt x="3708972" y="939161"/>
                  </a:cubicBezTo>
                  <a:cubicBezTo>
                    <a:pt x="3708249" y="942450"/>
                    <a:pt x="3712728" y="944479"/>
                    <a:pt x="3715504" y="944619"/>
                  </a:cubicBezTo>
                  <a:cubicBezTo>
                    <a:pt x="3719982" y="944852"/>
                    <a:pt x="3722618" y="941820"/>
                    <a:pt x="3722548" y="936315"/>
                  </a:cubicBezTo>
                  <a:close/>
                  <a:moveTo>
                    <a:pt x="4363026" y="1573644"/>
                  </a:moveTo>
                  <a:cubicBezTo>
                    <a:pt x="4351969" y="1580921"/>
                    <a:pt x="4350873" y="1580362"/>
                    <a:pt x="4347981" y="1589645"/>
                  </a:cubicBezTo>
                  <a:cubicBezTo>
                    <a:pt x="4347794" y="1590228"/>
                    <a:pt x="4349100" y="1591908"/>
                    <a:pt x="4349870" y="1592001"/>
                  </a:cubicBezTo>
                  <a:cubicBezTo>
                    <a:pt x="4355118" y="1592701"/>
                    <a:pt x="4354955" y="1586496"/>
                    <a:pt x="4358664" y="1584863"/>
                  </a:cubicBezTo>
                  <a:cubicBezTo>
                    <a:pt x="4362653" y="1583137"/>
                    <a:pt x="4362162" y="1578892"/>
                    <a:pt x="4363026" y="1573644"/>
                  </a:cubicBezTo>
                  <a:close/>
                  <a:moveTo>
                    <a:pt x="948607" y="588319"/>
                  </a:moveTo>
                  <a:cubicBezTo>
                    <a:pt x="952852" y="580948"/>
                    <a:pt x="951756" y="573297"/>
                    <a:pt x="952759" y="566089"/>
                  </a:cubicBezTo>
                  <a:cubicBezTo>
                    <a:pt x="952992" y="564480"/>
                    <a:pt x="952106" y="562800"/>
                    <a:pt x="950053" y="563174"/>
                  </a:cubicBezTo>
                  <a:cubicBezTo>
                    <a:pt x="949097" y="563360"/>
                    <a:pt x="947557" y="564433"/>
                    <a:pt x="947534" y="565133"/>
                  </a:cubicBezTo>
                  <a:cubicBezTo>
                    <a:pt x="947417" y="572574"/>
                    <a:pt x="941749" y="580318"/>
                    <a:pt x="948607" y="588319"/>
                  </a:cubicBezTo>
                  <a:close/>
                  <a:moveTo>
                    <a:pt x="4995433" y="1300360"/>
                  </a:moveTo>
                  <a:cubicBezTo>
                    <a:pt x="4989204" y="1291472"/>
                    <a:pt x="4977541" y="1291449"/>
                    <a:pt x="4977915" y="1296721"/>
                  </a:cubicBezTo>
                  <a:cubicBezTo>
                    <a:pt x="4978288" y="1301806"/>
                    <a:pt x="4984096" y="1302016"/>
                    <a:pt x="4988015" y="1303509"/>
                  </a:cubicBezTo>
                  <a:cubicBezTo>
                    <a:pt x="4990814" y="1304581"/>
                    <a:pt x="4993496" y="1304232"/>
                    <a:pt x="4995433" y="1300360"/>
                  </a:cubicBezTo>
                  <a:close/>
                  <a:moveTo>
                    <a:pt x="4304128" y="2969781"/>
                  </a:moveTo>
                  <a:cubicBezTo>
                    <a:pt x="4306811" y="2949838"/>
                    <a:pt x="4297597" y="2945942"/>
                    <a:pt x="4296594" y="2950608"/>
                  </a:cubicBezTo>
                  <a:cubicBezTo>
                    <a:pt x="4295055" y="2957605"/>
                    <a:pt x="4297224" y="2963530"/>
                    <a:pt x="4304128" y="2969781"/>
                  </a:cubicBezTo>
                  <a:close/>
                  <a:moveTo>
                    <a:pt x="202114" y="2675294"/>
                  </a:moveTo>
                  <a:cubicBezTo>
                    <a:pt x="209111" y="2675341"/>
                    <a:pt x="213520" y="2673311"/>
                    <a:pt x="218372" y="2675108"/>
                  </a:cubicBezTo>
                  <a:cubicBezTo>
                    <a:pt x="221311" y="2676204"/>
                    <a:pt x="224133" y="2673265"/>
                    <a:pt x="225253" y="2669813"/>
                  </a:cubicBezTo>
                  <a:cubicBezTo>
                    <a:pt x="225906" y="2667783"/>
                    <a:pt x="226349" y="2665521"/>
                    <a:pt x="224366" y="2664448"/>
                  </a:cubicBezTo>
                  <a:cubicBezTo>
                    <a:pt x="221404" y="2662838"/>
                    <a:pt x="219165" y="2665451"/>
                    <a:pt x="216809" y="2666757"/>
                  </a:cubicBezTo>
                  <a:cubicBezTo>
                    <a:pt x="212680" y="2669043"/>
                    <a:pt x="208598" y="2671515"/>
                    <a:pt x="202114" y="2675294"/>
                  </a:cubicBezTo>
                  <a:close/>
                  <a:moveTo>
                    <a:pt x="3537412" y="167569"/>
                  </a:moveTo>
                  <a:cubicBezTo>
                    <a:pt x="3517398" y="161971"/>
                    <a:pt x="3515299" y="176456"/>
                    <a:pt x="3520851" y="177459"/>
                  </a:cubicBezTo>
                  <a:cubicBezTo>
                    <a:pt x="3527662" y="178672"/>
                    <a:pt x="3530391" y="171931"/>
                    <a:pt x="3537412" y="167569"/>
                  </a:cubicBezTo>
                  <a:close/>
                  <a:moveTo>
                    <a:pt x="703943" y="892766"/>
                  </a:moveTo>
                  <a:cubicBezTo>
                    <a:pt x="704643" y="896451"/>
                    <a:pt x="703127" y="902609"/>
                    <a:pt x="708282" y="902446"/>
                  </a:cubicBezTo>
                  <a:cubicBezTo>
                    <a:pt x="713717" y="902306"/>
                    <a:pt x="712527" y="895705"/>
                    <a:pt x="713414" y="891716"/>
                  </a:cubicBezTo>
                  <a:cubicBezTo>
                    <a:pt x="714323" y="887588"/>
                    <a:pt x="711524" y="885838"/>
                    <a:pt x="707792" y="885722"/>
                  </a:cubicBezTo>
                  <a:cubicBezTo>
                    <a:pt x="702170" y="885605"/>
                    <a:pt x="704643" y="890060"/>
                    <a:pt x="703943" y="892766"/>
                  </a:cubicBezTo>
                  <a:close/>
                  <a:moveTo>
                    <a:pt x="1548591" y="544606"/>
                  </a:moveTo>
                  <a:cubicBezTo>
                    <a:pt x="1553583" y="545353"/>
                    <a:pt x="1556871" y="543487"/>
                    <a:pt x="1557175" y="538658"/>
                  </a:cubicBezTo>
                  <a:cubicBezTo>
                    <a:pt x="1557408" y="534973"/>
                    <a:pt x="1554376" y="536046"/>
                    <a:pt x="1552066" y="536162"/>
                  </a:cubicBezTo>
                  <a:cubicBezTo>
                    <a:pt x="1547868" y="536396"/>
                    <a:pt x="1542666" y="535089"/>
                    <a:pt x="1542550" y="541644"/>
                  </a:cubicBezTo>
                  <a:cubicBezTo>
                    <a:pt x="1542480" y="546122"/>
                    <a:pt x="1546678" y="543767"/>
                    <a:pt x="1548591" y="544606"/>
                  </a:cubicBezTo>
                  <a:close/>
                  <a:moveTo>
                    <a:pt x="4452130" y="614770"/>
                  </a:moveTo>
                  <a:cubicBezTo>
                    <a:pt x="4463186" y="608519"/>
                    <a:pt x="4465682" y="604040"/>
                    <a:pt x="4464096" y="593963"/>
                  </a:cubicBezTo>
                  <a:cubicBezTo>
                    <a:pt x="4457985" y="599608"/>
                    <a:pt x="4454626" y="606279"/>
                    <a:pt x="4452130" y="614770"/>
                  </a:cubicBezTo>
                  <a:close/>
                  <a:moveTo>
                    <a:pt x="4957108" y="1105753"/>
                  </a:moveTo>
                  <a:cubicBezTo>
                    <a:pt x="4954799" y="1101251"/>
                    <a:pt x="4951137" y="1100528"/>
                    <a:pt x="4947662" y="1100505"/>
                  </a:cubicBezTo>
                  <a:cubicBezTo>
                    <a:pt x="4944139" y="1100505"/>
                    <a:pt x="4938355" y="1097402"/>
                    <a:pt x="4937561" y="1102791"/>
                  </a:cubicBezTo>
                  <a:cubicBezTo>
                    <a:pt x="4936629" y="1109159"/>
                    <a:pt x="4943090" y="1106616"/>
                    <a:pt x="4946425" y="1107083"/>
                  </a:cubicBezTo>
                  <a:cubicBezTo>
                    <a:pt x="4949714" y="1107549"/>
                    <a:pt x="4953400" y="1109159"/>
                    <a:pt x="4957108" y="1105753"/>
                  </a:cubicBezTo>
                  <a:close/>
                  <a:moveTo>
                    <a:pt x="5135294" y="1290073"/>
                  </a:moveTo>
                  <a:cubicBezTo>
                    <a:pt x="5134734" y="1290633"/>
                    <a:pt x="5134174" y="1291216"/>
                    <a:pt x="5133591" y="1291799"/>
                  </a:cubicBezTo>
                  <a:cubicBezTo>
                    <a:pt x="5144904" y="1306028"/>
                    <a:pt x="5147936" y="1311486"/>
                    <a:pt x="5151575" y="1307824"/>
                  </a:cubicBezTo>
                  <a:cubicBezTo>
                    <a:pt x="5153978" y="1305398"/>
                    <a:pt x="5151692" y="1303462"/>
                    <a:pt x="5149896" y="1301946"/>
                  </a:cubicBezTo>
                  <a:cubicBezTo>
                    <a:pt x="5145067" y="1297934"/>
                    <a:pt x="5140146" y="1294038"/>
                    <a:pt x="5135294" y="1290073"/>
                  </a:cubicBezTo>
                  <a:close/>
                  <a:moveTo>
                    <a:pt x="3796514" y="840913"/>
                  </a:moveTo>
                  <a:cubicBezTo>
                    <a:pt x="3793015" y="842382"/>
                    <a:pt x="3786484" y="839887"/>
                    <a:pt x="3787300" y="847188"/>
                  </a:cubicBezTo>
                  <a:cubicBezTo>
                    <a:pt x="3787627" y="850220"/>
                    <a:pt x="3788886" y="854115"/>
                    <a:pt x="3793225" y="852809"/>
                  </a:cubicBezTo>
                  <a:cubicBezTo>
                    <a:pt x="3802788" y="849940"/>
                    <a:pt x="3804165" y="837694"/>
                    <a:pt x="3796514" y="840913"/>
                  </a:cubicBezTo>
                  <a:close/>
                  <a:moveTo>
                    <a:pt x="3903369" y="130808"/>
                  </a:moveTo>
                  <a:cubicBezTo>
                    <a:pt x="3903276" y="129782"/>
                    <a:pt x="3903206" y="128755"/>
                    <a:pt x="3903112" y="127729"/>
                  </a:cubicBezTo>
                  <a:cubicBezTo>
                    <a:pt x="3895322" y="127379"/>
                    <a:pt x="3886761" y="122691"/>
                    <a:pt x="3879274" y="133584"/>
                  </a:cubicBezTo>
                  <a:cubicBezTo>
                    <a:pt x="3888324" y="132557"/>
                    <a:pt x="3895858" y="131694"/>
                    <a:pt x="3903369" y="130808"/>
                  </a:cubicBezTo>
                  <a:close/>
                  <a:moveTo>
                    <a:pt x="98268" y="1364785"/>
                  </a:moveTo>
                  <a:cubicBezTo>
                    <a:pt x="90290" y="1349367"/>
                    <a:pt x="91806" y="1348131"/>
                    <a:pt x="87701" y="1347198"/>
                  </a:cubicBezTo>
                  <a:cubicBezTo>
                    <a:pt x="87071" y="1347058"/>
                    <a:pt x="85625" y="1348457"/>
                    <a:pt x="85322" y="1349414"/>
                  </a:cubicBezTo>
                  <a:cubicBezTo>
                    <a:pt x="83689" y="1354382"/>
                    <a:pt x="86978" y="1357508"/>
                    <a:pt x="89800" y="1360843"/>
                  </a:cubicBezTo>
                  <a:cubicBezTo>
                    <a:pt x="91643" y="1363036"/>
                    <a:pt x="93626" y="1364832"/>
                    <a:pt x="98268" y="1364785"/>
                  </a:cubicBezTo>
                  <a:close/>
                  <a:moveTo>
                    <a:pt x="3761642" y="1933256"/>
                  </a:moveTo>
                  <a:cubicBezTo>
                    <a:pt x="3768290" y="1928801"/>
                    <a:pt x="3773911" y="1923483"/>
                    <a:pt x="3775567" y="1913196"/>
                  </a:cubicBezTo>
                  <a:cubicBezTo>
                    <a:pt x="3765257" y="1917395"/>
                    <a:pt x="3766610" y="1927565"/>
                    <a:pt x="3761642" y="1933256"/>
                  </a:cubicBezTo>
                  <a:close/>
                  <a:moveTo>
                    <a:pt x="4234338" y="1072374"/>
                  </a:moveTo>
                  <a:cubicBezTo>
                    <a:pt x="4235061" y="1065983"/>
                    <a:pt x="4233381" y="1061434"/>
                    <a:pt x="4235504" y="1057352"/>
                  </a:cubicBezTo>
                  <a:cubicBezTo>
                    <a:pt x="4237160" y="1054180"/>
                    <a:pt x="4236857" y="1051941"/>
                    <a:pt x="4232751" y="1051544"/>
                  </a:cubicBezTo>
                  <a:cubicBezTo>
                    <a:pt x="4228716" y="1051171"/>
                    <a:pt x="4228460" y="1053853"/>
                    <a:pt x="4228133" y="1056909"/>
                  </a:cubicBezTo>
                  <a:cubicBezTo>
                    <a:pt x="4227527" y="1062134"/>
                    <a:pt x="4229859" y="1066146"/>
                    <a:pt x="4234338" y="1072374"/>
                  </a:cubicBezTo>
                  <a:close/>
                  <a:moveTo>
                    <a:pt x="4260766" y="2220419"/>
                  </a:moveTo>
                  <a:cubicBezTo>
                    <a:pt x="4264871" y="2212908"/>
                    <a:pt x="4268533" y="2206704"/>
                    <a:pt x="4266807" y="2196534"/>
                  </a:cubicBezTo>
                  <a:cubicBezTo>
                    <a:pt x="4260836" y="2204604"/>
                    <a:pt x="4252368" y="2209340"/>
                    <a:pt x="4260766" y="2220419"/>
                  </a:cubicBezTo>
                  <a:close/>
                  <a:moveTo>
                    <a:pt x="237942" y="1183101"/>
                  </a:moveTo>
                  <a:cubicBezTo>
                    <a:pt x="240648" y="1190822"/>
                    <a:pt x="240531" y="1200199"/>
                    <a:pt x="251144" y="1205937"/>
                  </a:cubicBezTo>
                  <a:cubicBezTo>
                    <a:pt x="248299" y="1195977"/>
                    <a:pt x="245220" y="1188466"/>
                    <a:pt x="237942" y="1183101"/>
                  </a:cubicBezTo>
                  <a:close/>
                  <a:moveTo>
                    <a:pt x="4460947" y="3095414"/>
                  </a:moveTo>
                  <a:cubicBezTo>
                    <a:pt x="4469298" y="3086503"/>
                    <a:pt x="4471724" y="3078549"/>
                    <a:pt x="4472540" y="3069895"/>
                  </a:cubicBezTo>
                  <a:cubicBezTo>
                    <a:pt x="4466125" y="3075750"/>
                    <a:pt x="4462627" y="3082981"/>
                    <a:pt x="4460947" y="3095414"/>
                  </a:cubicBezTo>
                  <a:close/>
                  <a:moveTo>
                    <a:pt x="3842116" y="1759643"/>
                  </a:moveTo>
                  <a:cubicBezTo>
                    <a:pt x="3851283" y="1757240"/>
                    <a:pt x="3854362" y="1749170"/>
                    <a:pt x="3844028" y="1748330"/>
                  </a:cubicBezTo>
                  <a:cubicBezTo>
                    <a:pt x="3840273" y="1748027"/>
                    <a:pt x="3836284" y="1748610"/>
                    <a:pt x="3836004" y="1753322"/>
                  </a:cubicBezTo>
                  <a:cubicBezTo>
                    <a:pt x="3835794" y="1756867"/>
                    <a:pt x="3838617" y="1758827"/>
                    <a:pt x="3842116" y="1759643"/>
                  </a:cubicBezTo>
                  <a:close/>
                  <a:moveTo>
                    <a:pt x="3818627" y="860157"/>
                  </a:moveTo>
                  <a:cubicBezTo>
                    <a:pt x="3816037" y="867201"/>
                    <a:pt x="3812935" y="872636"/>
                    <a:pt x="3815454" y="878561"/>
                  </a:cubicBezTo>
                  <a:cubicBezTo>
                    <a:pt x="3816504" y="881010"/>
                    <a:pt x="3818883" y="878817"/>
                    <a:pt x="3820283" y="877464"/>
                  </a:cubicBezTo>
                  <a:cubicBezTo>
                    <a:pt x="3825904" y="872053"/>
                    <a:pt x="3824201" y="866804"/>
                    <a:pt x="3818627" y="860157"/>
                  </a:cubicBezTo>
                  <a:close/>
                  <a:moveTo>
                    <a:pt x="205869" y="2249833"/>
                  </a:moveTo>
                  <a:cubicBezTo>
                    <a:pt x="194020" y="2248830"/>
                    <a:pt x="184549" y="2253682"/>
                    <a:pt x="176455" y="2261869"/>
                  </a:cubicBezTo>
                  <a:cubicBezTo>
                    <a:pt x="186276" y="2257857"/>
                    <a:pt x="196072" y="2253845"/>
                    <a:pt x="205869" y="2249833"/>
                  </a:cubicBezTo>
                  <a:close/>
                  <a:moveTo>
                    <a:pt x="393804" y="2474716"/>
                  </a:moveTo>
                  <a:cubicBezTo>
                    <a:pt x="388836" y="2483883"/>
                    <a:pt x="388136" y="2491487"/>
                    <a:pt x="389023" y="2501727"/>
                  </a:cubicBezTo>
                  <a:cubicBezTo>
                    <a:pt x="395810" y="2492770"/>
                    <a:pt x="393665" y="2484700"/>
                    <a:pt x="393804" y="2474716"/>
                  </a:cubicBezTo>
                  <a:close/>
                  <a:moveTo>
                    <a:pt x="413281" y="2131642"/>
                  </a:moveTo>
                  <a:cubicBezTo>
                    <a:pt x="420326" y="2131618"/>
                    <a:pt x="424478" y="2126300"/>
                    <a:pt x="429493" y="2122894"/>
                  </a:cubicBezTo>
                  <a:cubicBezTo>
                    <a:pt x="429586" y="2122825"/>
                    <a:pt x="428676" y="2120375"/>
                    <a:pt x="427953" y="2120212"/>
                  </a:cubicBezTo>
                  <a:cubicBezTo>
                    <a:pt x="420536" y="2118509"/>
                    <a:pt x="417620" y="2124994"/>
                    <a:pt x="413142" y="2128656"/>
                  </a:cubicBezTo>
                  <a:cubicBezTo>
                    <a:pt x="412815" y="2128936"/>
                    <a:pt x="413188" y="2130079"/>
                    <a:pt x="413281" y="2131642"/>
                  </a:cubicBezTo>
                  <a:close/>
                  <a:moveTo>
                    <a:pt x="1263971" y="2038595"/>
                  </a:moveTo>
                  <a:cubicBezTo>
                    <a:pt x="1274607" y="2035330"/>
                    <a:pt x="1278946" y="2030758"/>
                    <a:pt x="1278572" y="2021731"/>
                  </a:cubicBezTo>
                  <a:cubicBezTo>
                    <a:pt x="1269825" y="2023760"/>
                    <a:pt x="1268612" y="2030921"/>
                    <a:pt x="1263971" y="2038595"/>
                  </a:cubicBezTo>
                  <a:close/>
                  <a:moveTo>
                    <a:pt x="4668149" y="339527"/>
                  </a:moveTo>
                  <a:cubicBezTo>
                    <a:pt x="4671018" y="338920"/>
                    <a:pt x="4676033" y="340903"/>
                    <a:pt x="4675614" y="336378"/>
                  </a:cubicBezTo>
                  <a:cubicBezTo>
                    <a:pt x="4675170" y="331316"/>
                    <a:pt x="4669222" y="333299"/>
                    <a:pt x="4665817" y="332039"/>
                  </a:cubicBezTo>
                  <a:cubicBezTo>
                    <a:pt x="4662738" y="330919"/>
                    <a:pt x="4659635" y="332855"/>
                    <a:pt x="4659845" y="335841"/>
                  </a:cubicBezTo>
                  <a:cubicBezTo>
                    <a:pt x="4660242" y="341206"/>
                    <a:pt x="4665467" y="337987"/>
                    <a:pt x="4668149" y="339527"/>
                  </a:cubicBezTo>
                  <a:close/>
                  <a:moveTo>
                    <a:pt x="2374695" y="94606"/>
                  </a:moveTo>
                  <a:cubicBezTo>
                    <a:pt x="2381599" y="93417"/>
                    <a:pt x="2390113" y="96379"/>
                    <a:pt x="2396877" y="85066"/>
                  </a:cubicBezTo>
                  <a:cubicBezTo>
                    <a:pt x="2387337" y="88542"/>
                    <a:pt x="2379966" y="88145"/>
                    <a:pt x="2374695" y="94606"/>
                  </a:cubicBezTo>
                  <a:close/>
                  <a:moveTo>
                    <a:pt x="5476782" y="1363922"/>
                  </a:moveTo>
                  <a:cubicBezTo>
                    <a:pt x="5476502" y="1375492"/>
                    <a:pt x="5472770" y="1385405"/>
                    <a:pt x="5479208" y="1394759"/>
                  </a:cubicBezTo>
                  <a:cubicBezTo>
                    <a:pt x="5478788" y="1385125"/>
                    <a:pt x="5484036" y="1375328"/>
                    <a:pt x="5476782" y="1363922"/>
                  </a:cubicBezTo>
                  <a:close/>
                  <a:moveTo>
                    <a:pt x="395297" y="1823649"/>
                  </a:moveTo>
                  <a:cubicBezTo>
                    <a:pt x="392708" y="1823369"/>
                    <a:pt x="390119" y="1823509"/>
                    <a:pt x="390119" y="1826914"/>
                  </a:cubicBezTo>
                  <a:cubicBezTo>
                    <a:pt x="390119" y="1834332"/>
                    <a:pt x="400826" y="1840093"/>
                    <a:pt x="401922" y="1828687"/>
                  </a:cubicBezTo>
                  <a:cubicBezTo>
                    <a:pt x="402388" y="1823672"/>
                    <a:pt x="398283" y="1824325"/>
                    <a:pt x="395297" y="1823649"/>
                  </a:cubicBezTo>
                  <a:close/>
                  <a:moveTo>
                    <a:pt x="4136276" y="2531561"/>
                  </a:moveTo>
                  <a:cubicBezTo>
                    <a:pt x="4132801" y="2535037"/>
                    <a:pt x="4130351" y="2537626"/>
                    <a:pt x="4127762" y="2540052"/>
                  </a:cubicBezTo>
                  <a:cubicBezTo>
                    <a:pt x="4125896" y="2541801"/>
                    <a:pt x="4121255" y="2542454"/>
                    <a:pt x="4123470" y="2545860"/>
                  </a:cubicBezTo>
                  <a:cubicBezTo>
                    <a:pt x="4125616" y="2549149"/>
                    <a:pt x="4129512" y="2547003"/>
                    <a:pt x="4132124" y="2545323"/>
                  </a:cubicBezTo>
                  <a:cubicBezTo>
                    <a:pt x="4136720" y="2542384"/>
                    <a:pt x="4137769" y="2537859"/>
                    <a:pt x="4136276" y="2531561"/>
                  </a:cubicBezTo>
                  <a:close/>
                  <a:moveTo>
                    <a:pt x="5396029" y="1349087"/>
                  </a:moveTo>
                  <a:cubicBezTo>
                    <a:pt x="5402093" y="1338614"/>
                    <a:pt x="5402093" y="1338404"/>
                    <a:pt x="5396845" y="1329680"/>
                  </a:cubicBezTo>
                  <a:cubicBezTo>
                    <a:pt x="5391666" y="1335955"/>
                    <a:pt x="5395678" y="1342532"/>
                    <a:pt x="5396029" y="1349087"/>
                  </a:cubicBezTo>
                  <a:close/>
                  <a:moveTo>
                    <a:pt x="406027" y="1804405"/>
                  </a:moveTo>
                  <a:cubicBezTo>
                    <a:pt x="402342" y="1815205"/>
                    <a:pt x="415661" y="1823952"/>
                    <a:pt x="416664" y="1819310"/>
                  </a:cubicBezTo>
                  <a:cubicBezTo>
                    <a:pt x="417853" y="1813782"/>
                    <a:pt x="412208" y="1811449"/>
                    <a:pt x="410272" y="1807297"/>
                  </a:cubicBezTo>
                  <a:cubicBezTo>
                    <a:pt x="409736" y="1806154"/>
                    <a:pt x="407870" y="1805618"/>
                    <a:pt x="406027" y="1804405"/>
                  </a:cubicBezTo>
                  <a:close/>
                  <a:moveTo>
                    <a:pt x="552746" y="2166350"/>
                  </a:moveTo>
                  <a:cubicBezTo>
                    <a:pt x="556501" y="2173161"/>
                    <a:pt x="561633" y="2178480"/>
                    <a:pt x="568631" y="2181722"/>
                  </a:cubicBezTo>
                  <a:cubicBezTo>
                    <a:pt x="565832" y="2173861"/>
                    <a:pt x="559347" y="2170059"/>
                    <a:pt x="552746" y="2166350"/>
                  </a:cubicBezTo>
                  <a:close/>
                  <a:moveTo>
                    <a:pt x="3606269" y="2218063"/>
                  </a:moveTo>
                  <a:cubicBezTo>
                    <a:pt x="3600485" y="2221306"/>
                    <a:pt x="3591178" y="2223008"/>
                    <a:pt x="3591317" y="2230216"/>
                  </a:cubicBezTo>
                  <a:cubicBezTo>
                    <a:pt x="3591341" y="2230846"/>
                    <a:pt x="3593370" y="2232199"/>
                    <a:pt x="3593907" y="2231965"/>
                  </a:cubicBezTo>
                  <a:cubicBezTo>
                    <a:pt x="3599668" y="2229353"/>
                    <a:pt x="3607645" y="2228653"/>
                    <a:pt x="3606269" y="2218063"/>
                  </a:cubicBezTo>
                  <a:close/>
                  <a:moveTo>
                    <a:pt x="5158549" y="1619455"/>
                  </a:moveTo>
                  <a:cubicBezTo>
                    <a:pt x="5164497" y="1619409"/>
                    <a:pt x="5165104" y="1614884"/>
                    <a:pt x="5165851" y="1610498"/>
                  </a:cubicBezTo>
                  <a:cubicBezTo>
                    <a:pt x="5167366" y="1601565"/>
                    <a:pt x="5156683" y="1606276"/>
                    <a:pt x="5154327" y="1615163"/>
                  </a:cubicBezTo>
                  <a:cubicBezTo>
                    <a:pt x="5153464" y="1618429"/>
                    <a:pt x="5155867" y="1619175"/>
                    <a:pt x="5158549" y="1619455"/>
                  </a:cubicBezTo>
                  <a:close/>
                  <a:moveTo>
                    <a:pt x="4945609" y="443163"/>
                  </a:moveTo>
                  <a:cubicBezTo>
                    <a:pt x="4940850" y="452633"/>
                    <a:pt x="4940897" y="459117"/>
                    <a:pt x="4950461" y="465159"/>
                  </a:cubicBezTo>
                  <a:cubicBezTo>
                    <a:pt x="4948898" y="457555"/>
                    <a:pt x="4951604" y="450790"/>
                    <a:pt x="4945609" y="443163"/>
                  </a:cubicBezTo>
                  <a:close/>
                  <a:moveTo>
                    <a:pt x="4425585" y="1119259"/>
                  </a:moveTo>
                  <a:cubicBezTo>
                    <a:pt x="4426285" y="1112518"/>
                    <a:pt x="4414016" y="1115527"/>
                    <a:pt x="4413316" y="1121964"/>
                  </a:cubicBezTo>
                  <a:cubicBezTo>
                    <a:pt x="4412756" y="1127119"/>
                    <a:pt x="4424512" y="1129545"/>
                    <a:pt x="4425585" y="1119259"/>
                  </a:cubicBezTo>
                  <a:close/>
                  <a:moveTo>
                    <a:pt x="3691268" y="2066586"/>
                  </a:moveTo>
                  <a:cubicBezTo>
                    <a:pt x="3698056" y="2060381"/>
                    <a:pt x="3702394" y="2056393"/>
                    <a:pt x="3707153" y="2052054"/>
                  </a:cubicBezTo>
                  <a:cubicBezTo>
                    <a:pt x="3695304" y="2048089"/>
                    <a:pt x="3692948" y="2054433"/>
                    <a:pt x="3691268" y="2066586"/>
                  </a:cubicBezTo>
                  <a:close/>
                  <a:moveTo>
                    <a:pt x="5521171" y="1133744"/>
                  </a:moveTo>
                  <a:cubicBezTo>
                    <a:pt x="5528915" y="1135353"/>
                    <a:pt x="5534023" y="1133394"/>
                    <a:pt x="5539248" y="1127843"/>
                  </a:cubicBezTo>
                  <a:cubicBezTo>
                    <a:pt x="5531131" y="1123457"/>
                    <a:pt x="5525976" y="1125487"/>
                    <a:pt x="5521171" y="1133744"/>
                  </a:cubicBezTo>
                  <a:close/>
                  <a:moveTo>
                    <a:pt x="1429840" y="878164"/>
                  </a:moveTo>
                  <a:cubicBezTo>
                    <a:pt x="1435508" y="864029"/>
                    <a:pt x="1429653" y="856005"/>
                    <a:pt x="1427530" y="858874"/>
                  </a:cubicBezTo>
                  <a:cubicBezTo>
                    <a:pt x="1423355" y="864495"/>
                    <a:pt x="1426481" y="870163"/>
                    <a:pt x="1427670" y="875831"/>
                  </a:cubicBezTo>
                  <a:cubicBezTo>
                    <a:pt x="1427717" y="876158"/>
                    <a:pt x="1428160" y="876391"/>
                    <a:pt x="1429840" y="878164"/>
                  </a:cubicBezTo>
                  <a:close/>
                  <a:moveTo>
                    <a:pt x="3698429" y="689949"/>
                  </a:moveTo>
                  <a:cubicBezTo>
                    <a:pt x="3693017" y="692561"/>
                    <a:pt x="3678462" y="703898"/>
                    <a:pt x="3683174" y="707746"/>
                  </a:cubicBezTo>
                  <a:cubicBezTo>
                    <a:pt x="3685133" y="709356"/>
                    <a:pt x="3686930" y="708003"/>
                    <a:pt x="3688352" y="706603"/>
                  </a:cubicBezTo>
                  <a:cubicBezTo>
                    <a:pt x="3692761" y="702311"/>
                    <a:pt x="3697099" y="697903"/>
                    <a:pt x="3698429" y="689949"/>
                  </a:cubicBezTo>
                  <a:close/>
                  <a:moveTo>
                    <a:pt x="4285234" y="2501471"/>
                  </a:moveTo>
                  <a:cubicBezTo>
                    <a:pt x="4285351" y="2507232"/>
                    <a:pt x="4275788" y="2507535"/>
                    <a:pt x="4278703" y="2514510"/>
                  </a:cubicBezTo>
                  <a:cubicBezTo>
                    <a:pt x="4279053" y="2515373"/>
                    <a:pt x="4282109" y="2516189"/>
                    <a:pt x="4282739" y="2515653"/>
                  </a:cubicBezTo>
                  <a:cubicBezTo>
                    <a:pt x="4286844" y="2512177"/>
                    <a:pt x="4289130" y="2507885"/>
                    <a:pt x="4285234" y="2501471"/>
                  </a:cubicBezTo>
                  <a:close/>
                  <a:moveTo>
                    <a:pt x="4161165" y="2656610"/>
                  </a:moveTo>
                  <a:cubicBezTo>
                    <a:pt x="4164034" y="2648003"/>
                    <a:pt x="4169072" y="2639909"/>
                    <a:pt x="4167929" y="2629063"/>
                  </a:cubicBezTo>
                  <a:cubicBezTo>
                    <a:pt x="4159345" y="2641518"/>
                    <a:pt x="4159299" y="2662138"/>
                    <a:pt x="4161165" y="2656610"/>
                  </a:cubicBezTo>
                  <a:close/>
                  <a:moveTo>
                    <a:pt x="4223141" y="3059935"/>
                  </a:moveTo>
                  <a:cubicBezTo>
                    <a:pt x="4221812" y="3052658"/>
                    <a:pt x="4234244" y="3045963"/>
                    <a:pt x="4223491" y="3036889"/>
                  </a:cubicBezTo>
                  <a:cubicBezTo>
                    <a:pt x="4219572" y="3045357"/>
                    <a:pt x="4223608" y="3052751"/>
                    <a:pt x="4223141" y="3059935"/>
                  </a:cubicBezTo>
                  <a:close/>
                  <a:moveTo>
                    <a:pt x="5492247" y="536676"/>
                  </a:moveTo>
                  <a:cubicBezTo>
                    <a:pt x="5500388" y="531451"/>
                    <a:pt x="5507432" y="525409"/>
                    <a:pt x="5508248" y="514703"/>
                  </a:cubicBezTo>
                  <a:cubicBezTo>
                    <a:pt x="5502930" y="522050"/>
                    <a:pt x="5497589" y="529375"/>
                    <a:pt x="5492247" y="536676"/>
                  </a:cubicBezTo>
                  <a:close/>
                  <a:moveTo>
                    <a:pt x="3434592" y="1484726"/>
                  </a:moveTo>
                  <a:cubicBezTo>
                    <a:pt x="3428294" y="1492027"/>
                    <a:pt x="3430906" y="1505789"/>
                    <a:pt x="3434988" y="1504833"/>
                  </a:cubicBezTo>
                  <a:cubicBezTo>
                    <a:pt x="3436808" y="1504413"/>
                    <a:pt x="3437601" y="1502873"/>
                    <a:pt x="3437368" y="1501194"/>
                  </a:cubicBezTo>
                  <a:cubicBezTo>
                    <a:pt x="3436575" y="1495852"/>
                    <a:pt x="3435595" y="1490558"/>
                    <a:pt x="3434592" y="1484726"/>
                  </a:cubicBezTo>
                  <a:close/>
                  <a:moveTo>
                    <a:pt x="4224424" y="2929498"/>
                  </a:moveTo>
                  <a:cubicBezTo>
                    <a:pt x="4223841" y="2924996"/>
                    <a:pt x="4219666" y="2926022"/>
                    <a:pt x="4217263" y="2924996"/>
                  </a:cubicBezTo>
                  <a:cubicBezTo>
                    <a:pt x="4215024" y="2924063"/>
                    <a:pt x="4213695" y="2926559"/>
                    <a:pt x="4214254" y="2928635"/>
                  </a:cubicBezTo>
                  <a:cubicBezTo>
                    <a:pt x="4215351" y="2932717"/>
                    <a:pt x="4215910" y="2938338"/>
                    <a:pt x="4221672" y="2937685"/>
                  </a:cubicBezTo>
                  <a:cubicBezTo>
                    <a:pt x="4226547" y="2937149"/>
                    <a:pt x="4217520" y="2930524"/>
                    <a:pt x="4224424" y="2929498"/>
                  </a:cubicBezTo>
                  <a:close/>
                  <a:moveTo>
                    <a:pt x="841472" y="2430304"/>
                  </a:moveTo>
                  <a:cubicBezTo>
                    <a:pt x="840282" y="2423423"/>
                    <a:pt x="842801" y="2415842"/>
                    <a:pt x="836970" y="2408704"/>
                  </a:cubicBezTo>
                  <a:cubicBezTo>
                    <a:pt x="834241" y="2417452"/>
                    <a:pt x="835104" y="2424403"/>
                    <a:pt x="841472" y="2430304"/>
                  </a:cubicBezTo>
                  <a:close/>
                  <a:moveTo>
                    <a:pt x="4402399" y="423149"/>
                  </a:moveTo>
                  <a:cubicBezTo>
                    <a:pt x="4393886" y="427465"/>
                    <a:pt x="4392393" y="435162"/>
                    <a:pt x="4388031" y="440410"/>
                  </a:cubicBezTo>
                  <a:cubicBezTo>
                    <a:pt x="4394026" y="436585"/>
                    <a:pt x="4401467" y="433996"/>
                    <a:pt x="4402399" y="42314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5" name="任意多边形: 形状 254">
              <a:extLst>
                <a:ext uri="{FF2B5EF4-FFF2-40B4-BE49-F238E27FC236}">
                  <a16:creationId xmlns:a16="http://schemas.microsoft.com/office/drawing/2014/main" id="{0318E4CA-462F-4AA4-A27E-0B9372F32365}"/>
                </a:ext>
              </a:extLst>
            </p:cNvPr>
            <p:cNvSpPr/>
            <p:nvPr/>
          </p:nvSpPr>
          <p:spPr>
            <a:xfrm>
              <a:off x="7439810" y="5654057"/>
              <a:ext cx="712423" cy="728418"/>
            </a:xfrm>
            <a:custGeom>
              <a:avLst/>
              <a:gdLst>
                <a:gd name="connsiteX0" fmla="*/ 57175 w 712423"/>
                <a:gd name="connsiteY0" fmla="*/ 88816 h 728418"/>
                <a:gd name="connsiteX1" fmla="*/ 61304 w 712423"/>
                <a:gd name="connsiteY1" fmla="*/ 61105 h 728418"/>
                <a:gd name="connsiteX2" fmla="*/ 51577 w 712423"/>
                <a:gd name="connsiteY2" fmla="*/ 37080 h 728418"/>
                <a:gd name="connsiteX3" fmla="*/ 72383 w 712423"/>
                <a:gd name="connsiteY3" fmla="*/ 24811 h 728418"/>
                <a:gd name="connsiteX4" fmla="*/ 102567 w 712423"/>
                <a:gd name="connsiteY4" fmla="*/ 8343 h 728418"/>
                <a:gd name="connsiteX5" fmla="*/ 116726 w 712423"/>
                <a:gd name="connsiteY5" fmla="*/ 2138 h 728418"/>
                <a:gd name="connsiteX6" fmla="*/ 113553 w 712423"/>
                <a:gd name="connsiteY6" fmla="*/ 19866 h 728418"/>
                <a:gd name="connsiteX7" fmla="*/ 79148 w 712423"/>
                <a:gd name="connsiteY7" fmla="*/ 54738 h 728418"/>
                <a:gd name="connsiteX8" fmla="*/ 86099 w 712423"/>
                <a:gd name="connsiteY8" fmla="*/ 71345 h 728418"/>
                <a:gd name="connsiteX9" fmla="*/ 90974 w 712423"/>
                <a:gd name="connsiteY9" fmla="*/ 80839 h 728418"/>
                <a:gd name="connsiteX10" fmla="*/ 122370 w 712423"/>
                <a:gd name="connsiteY10" fmla="*/ 66284 h 728418"/>
                <a:gd name="connsiteX11" fmla="*/ 134640 w 712423"/>
                <a:gd name="connsiteY11" fmla="*/ 57630 h 728418"/>
                <a:gd name="connsiteX12" fmla="*/ 151878 w 712423"/>
                <a:gd name="connsiteY12" fmla="*/ 50446 h 728418"/>
                <a:gd name="connsiteX13" fmla="*/ 158409 w 712423"/>
                <a:gd name="connsiteY13" fmla="*/ 49419 h 728418"/>
                <a:gd name="connsiteX14" fmla="*/ 159155 w 712423"/>
                <a:gd name="connsiteY14" fmla="*/ 56044 h 728418"/>
                <a:gd name="connsiteX15" fmla="*/ 127386 w 712423"/>
                <a:gd name="connsiteY15" fmla="*/ 93435 h 728418"/>
                <a:gd name="connsiteX16" fmla="*/ 119571 w 712423"/>
                <a:gd name="connsiteY16" fmla="*/ 102975 h 728418"/>
                <a:gd name="connsiteX17" fmla="*/ 109495 w 712423"/>
                <a:gd name="connsiteY17" fmla="*/ 128680 h 728418"/>
                <a:gd name="connsiteX18" fmla="*/ 113833 w 712423"/>
                <a:gd name="connsiteY18" fmla="*/ 128983 h 728418"/>
                <a:gd name="connsiteX19" fmla="*/ 120878 w 712423"/>
                <a:gd name="connsiteY19" fmla="*/ 131992 h 728418"/>
                <a:gd name="connsiteX20" fmla="*/ 120038 w 712423"/>
                <a:gd name="connsiteY20" fmla="*/ 138733 h 728418"/>
                <a:gd name="connsiteX21" fmla="*/ 112177 w 712423"/>
                <a:gd name="connsiteY21" fmla="*/ 139503 h 728418"/>
                <a:gd name="connsiteX22" fmla="*/ 96386 w 712423"/>
                <a:gd name="connsiteY22" fmla="*/ 144518 h 728418"/>
                <a:gd name="connsiteX23" fmla="*/ 79358 w 712423"/>
                <a:gd name="connsiteY23" fmla="*/ 165605 h 728418"/>
                <a:gd name="connsiteX24" fmla="*/ 76395 w 712423"/>
                <a:gd name="connsiteY24" fmla="*/ 156834 h 728418"/>
                <a:gd name="connsiteX25" fmla="*/ 72173 w 712423"/>
                <a:gd name="connsiteY25" fmla="*/ 148250 h 728418"/>
                <a:gd name="connsiteX26" fmla="*/ 66529 w 712423"/>
                <a:gd name="connsiteY26" fmla="*/ 155365 h 728418"/>
                <a:gd name="connsiteX27" fmla="*/ 63543 w 712423"/>
                <a:gd name="connsiteY27" fmla="*/ 173139 h 728418"/>
                <a:gd name="connsiteX28" fmla="*/ 69864 w 712423"/>
                <a:gd name="connsiteY28" fmla="*/ 178341 h 728418"/>
                <a:gd name="connsiteX29" fmla="*/ 92490 w 712423"/>
                <a:gd name="connsiteY29" fmla="*/ 162036 h 728418"/>
                <a:gd name="connsiteX30" fmla="*/ 100631 w 712423"/>
                <a:gd name="connsiteY30" fmla="*/ 157744 h 728418"/>
                <a:gd name="connsiteX31" fmla="*/ 114486 w 712423"/>
                <a:gd name="connsiteY31" fmla="*/ 161173 h 728418"/>
                <a:gd name="connsiteX32" fmla="*/ 109541 w 712423"/>
                <a:gd name="connsiteY32" fmla="*/ 174072 h 728418"/>
                <a:gd name="connsiteX33" fmla="*/ 96922 w 712423"/>
                <a:gd name="connsiteY33" fmla="*/ 195438 h 728418"/>
                <a:gd name="connsiteX34" fmla="*/ 102824 w 712423"/>
                <a:gd name="connsiteY34" fmla="*/ 207801 h 728418"/>
                <a:gd name="connsiteX35" fmla="*/ 106369 w 712423"/>
                <a:gd name="connsiteY35" fmla="*/ 217691 h 728418"/>
                <a:gd name="connsiteX36" fmla="*/ 95406 w 712423"/>
                <a:gd name="connsiteY36" fmla="*/ 241950 h 728418"/>
                <a:gd name="connsiteX37" fmla="*/ 91044 w 712423"/>
                <a:gd name="connsiteY37" fmla="*/ 265789 h 728418"/>
                <a:gd name="connsiteX38" fmla="*/ 101214 w 712423"/>
                <a:gd name="connsiteY38" fmla="*/ 252283 h 728418"/>
                <a:gd name="connsiteX39" fmla="*/ 112177 w 712423"/>
                <a:gd name="connsiteY39" fmla="*/ 249904 h 728418"/>
                <a:gd name="connsiteX40" fmla="*/ 112480 w 712423"/>
                <a:gd name="connsiteY40" fmla="*/ 259910 h 728418"/>
                <a:gd name="connsiteX41" fmla="*/ 108888 w 712423"/>
                <a:gd name="connsiteY41" fmla="*/ 268914 h 728418"/>
                <a:gd name="connsiteX42" fmla="*/ 98928 w 712423"/>
                <a:gd name="connsiteY42" fmla="*/ 278524 h 728418"/>
                <a:gd name="connsiteX43" fmla="*/ 89061 w 712423"/>
                <a:gd name="connsiteY43" fmla="*/ 270897 h 728418"/>
                <a:gd name="connsiteX44" fmla="*/ 83090 w 712423"/>
                <a:gd name="connsiteY44" fmla="*/ 286199 h 728418"/>
                <a:gd name="connsiteX45" fmla="*/ 100118 w 712423"/>
                <a:gd name="connsiteY45" fmla="*/ 286339 h 728418"/>
                <a:gd name="connsiteX46" fmla="*/ 110358 w 712423"/>
                <a:gd name="connsiteY46" fmla="*/ 279714 h 728418"/>
                <a:gd name="connsiteX47" fmla="*/ 116329 w 712423"/>
                <a:gd name="connsiteY47" fmla="*/ 270734 h 728418"/>
                <a:gd name="connsiteX48" fmla="*/ 132307 w 712423"/>
                <a:gd name="connsiteY48" fmla="*/ 266139 h 728418"/>
                <a:gd name="connsiteX49" fmla="*/ 127059 w 712423"/>
                <a:gd name="connsiteY49" fmla="*/ 278968 h 728418"/>
                <a:gd name="connsiteX50" fmla="*/ 119851 w 712423"/>
                <a:gd name="connsiteY50" fmla="*/ 292940 h 728418"/>
                <a:gd name="connsiteX51" fmla="*/ 99488 w 712423"/>
                <a:gd name="connsiteY51" fmla="*/ 306002 h 728418"/>
                <a:gd name="connsiteX52" fmla="*/ 80547 w 712423"/>
                <a:gd name="connsiteY52" fmla="*/ 308941 h 728418"/>
                <a:gd name="connsiteX53" fmla="*/ 76162 w 712423"/>
                <a:gd name="connsiteY53" fmla="*/ 320581 h 728418"/>
                <a:gd name="connsiteX54" fmla="*/ 79195 w 712423"/>
                <a:gd name="connsiteY54" fmla="*/ 353004 h 728418"/>
                <a:gd name="connsiteX55" fmla="*/ 106579 w 712423"/>
                <a:gd name="connsiteY55" fmla="*/ 346682 h 728418"/>
                <a:gd name="connsiteX56" fmla="*/ 110497 w 712423"/>
                <a:gd name="connsiteY56" fmla="*/ 354193 h 728418"/>
                <a:gd name="connsiteX57" fmla="*/ 102590 w 712423"/>
                <a:gd name="connsiteY57" fmla="*/ 401171 h 728418"/>
                <a:gd name="connsiteX58" fmla="*/ 96409 w 712423"/>
                <a:gd name="connsiteY58" fmla="*/ 447169 h 728418"/>
                <a:gd name="connsiteX59" fmla="*/ 85142 w 712423"/>
                <a:gd name="connsiteY59" fmla="*/ 473178 h 728418"/>
                <a:gd name="connsiteX60" fmla="*/ 87498 w 712423"/>
                <a:gd name="connsiteY60" fmla="*/ 474810 h 728418"/>
                <a:gd name="connsiteX61" fmla="*/ 110264 w 712423"/>
                <a:gd name="connsiteY61" fmla="*/ 430142 h 728418"/>
                <a:gd name="connsiteX62" fmla="*/ 120085 w 712423"/>
                <a:gd name="connsiteY62" fmla="*/ 386196 h 728418"/>
                <a:gd name="connsiteX63" fmla="*/ 126359 w 712423"/>
                <a:gd name="connsiteY63" fmla="*/ 381344 h 728418"/>
                <a:gd name="connsiteX64" fmla="*/ 129835 w 712423"/>
                <a:gd name="connsiteY64" fmla="*/ 389322 h 728418"/>
                <a:gd name="connsiteX65" fmla="*/ 125799 w 712423"/>
                <a:gd name="connsiteY65" fmla="*/ 416869 h 728418"/>
                <a:gd name="connsiteX66" fmla="*/ 127152 w 712423"/>
                <a:gd name="connsiteY66" fmla="*/ 427086 h 728418"/>
                <a:gd name="connsiteX67" fmla="*/ 132890 w 712423"/>
                <a:gd name="connsiteY67" fmla="*/ 450808 h 728418"/>
                <a:gd name="connsiteX68" fmla="*/ 122954 w 712423"/>
                <a:gd name="connsiteY68" fmla="*/ 457083 h 728418"/>
                <a:gd name="connsiteX69" fmla="*/ 115629 w 712423"/>
                <a:gd name="connsiteY69" fmla="*/ 460115 h 728418"/>
                <a:gd name="connsiteX70" fmla="*/ 94216 w 712423"/>
                <a:gd name="connsiteY70" fmla="*/ 504924 h 728418"/>
                <a:gd name="connsiteX71" fmla="*/ 101517 w 712423"/>
                <a:gd name="connsiteY71" fmla="*/ 537883 h 728418"/>
                <a:gd name="connsiteX72" fmla="*/ 122884 w 712423"/>
                <a:gd name="connsiteY72" fmla="*/ 529509 h 728418"/>
                <a:gd name="connsiteX73" fmla="*/ 137159 w 712423"/>
                <a:gd name="connsiteY73" fmla="*/ 502265 h 728418"/>
                <a:gd name="connsiteX74" fmla="*/ 144996 w 712423"/>
                <a:gd name="connsiteY74" fmla="*/ 484257 h 728418"/>
                <a:gd name="connsiteX75" fmla="*/ 150315 w 712423"/>
                <a:gd name="connsiteY75" fmla="*/ 500376 h 728418"/>
                <a:gd name="connsiteX76" fmla="*/ 157359 w 712423"/>
                <a:gd name="connsiteY76" fmla="*/ 482018 h 728418"/>
                <a:gd name="connsiteX77" fmla="*/ 165896 w 712423"/>
                <a:gd name="connsiteY77" fmla="*/ 473317 h 728418"/>
                <a:gd name="connsiteX78" fmla="*/ 174690 w 712423"/>
                <a:gd name="connsiteY78" fmla="*/ 461398 h 728418"/>
                <a:gd name="connsiteX79" fmla="*/ 180661 w 712423"/>
                <a:gd name="connsiteY79" fmla="*/ 438306 h 728418"/>
                <a:gd name="connsiteX80" fmla="*/ 187939 w 712423"/>
                <a:gd name="connsiteY80" fmla="*/ 433174 h 728418"/>
                <a:gd name="connsiteX81" fmla="*/ 193164 w 712423"/>
                <a:gd name="connsiteY81" fmla="*/ 441874 h 728418"/>
                <a:gd name="connsiteX82" fmla="*/ 187169 w 712423"/>
                <a:gd name="connsiteY82" fmla="*/ 468932 h 728418"/>
                <a:gd name="connsiteX83" fmla="*/ 191228 w 712423"/>
                <a:gd name="connsiteY83" fmla="*/ 484887 h 728418"/>
                <a:gd name="connsiteX84" fmla="*/ 192837 w 712423"/>
                <a:gd name="connsiteY84" fmla="*/ 489132 h 728418"/>
                <a:gd name="connsiteX85" fmla="*/ 189735 w 712423"/>
                <a:gd name="connsiteY85" fmla="*/ 568043 h 728418"/>
                <a:gd name="connsiteX86" fmla="*/ 205363 w 712423"/>
                <a:gd name="connsiteY86" fmla="*/ 597970 h 728418"/>
                <a:gd name="connsiteX87" fmla="*/ 208489 w 712423"/>
                <a:gd name="connsiteY87" fmla="*/ 587660 h 728418"/>
                <a:gd name="connsiteX88" fmla="*/ 225167 w 712423"/>
                <a:gd name="connsiteY88" fmla="*/ 596291 h 728418"/>
                <a:gd name="connsiteX89" fmla="*/ 207766 w 712423"/>
                <a:gd name="connsiteY89" fmla="*/ 564264 h 728418"/>
                <a:gd name="connsiteX90" fmla="*/ 200885 w 712423"/>
                <a:gd name="connsiteY90" fmla="*/ 534688 h 728418"/>
                <a:gd name="connsiteX91" fmla="*/ 203964 w 712423"/>
                <a:gd name="connsiteY91" fmla="*/ 529976 h 728418"/>
                <a:gd name="connsiteX92" fmla="*/ 209632 w 712423"/>
                <a:gd name="connsiteY92" fmla="*/ 533195 h 728418"/>
                <a:gd name="connsiteX93" fmla="*/ 214857 w 712423"/>
                <a:gd name="connsiteY93" fmla="*/ 549313 h 728418"/>
                <a:gd name="connsiteX94" fmla="*/ 247000 w 712423"/>
                <a:gd name="connsiteY94" fmla="*/ 593072 h 728418"/>
                <a:gd name="connsiteX95" fmla="*/ 253484 w 712423"/>
                <a:gd name="connsiteY95" fmla="*/ 598507 h 728418"/>
                <a:gd name="connsiteX96" fmla="*/ 255514 w 712423"/>
                <a:gd name="connsiteY96" fmla="*/ 613762 h 728418"/>
                <a:gd name="connsiteX97" fmla="*/ 242684 w 712423"/>
                <a:gd name="connsiteY97" fmla="*/ 612036 h 728418"/>
                <a:gd name="connsiteX98" fmla="*/ 232421 w 712423"/>
                <a:gd name="connsiteY98" fmla="*/ 605668 h 728418"/>
                <a:gd name="connsiteX99" fmla="*/ 214367 w 712423"/>
                <a:gd name="connsiteY99" fmla="*/ 611312 h 728418"/>
                <a:gd name="connsiteX100" fmla="*/ 205060 w 712423"/>
                <a:gd name="connsiteY100" fmla="*/ 614858 h 728418"/>
                <a:gd name="connsiteX101" fmla="*/ 210658 w 712423"/>
                <a:gd name="connsiteY101" fmla="*/ 645555 h 728418"/>
                <a:gd name="connsiteX102" fmla="*/ 216116 w 712423"/>
                <a:gd name="connsiteY102" fmla="*/ 650920 h 728418"/>
                <a:gd name="connsiteX103" fmla="*/ 219825 w 712423"/>
                <a:gd name="connsiteY103" fmla="*/ 645135 h 728418"/>
                <a:gd name="connsiteX104" fmla="*/ 230975 w 712423"/>
                <a:gd name="connsiteY104" fmla="*/ 643269 h 728418"/>
                <a:gd name="connsiteX105" fmla="*/ 258989 w 712423"/>
                <a:gd name="connsiteY105" fmla="*/ 665521 h 728418"/>
                <a:gd name="connsiteX106" fmla="*/ 261112 w 712423"/>
                <a:gd name="connsiteY106" fmla="*/ 649147 h 728418"/>
                <a:gd name="connsiteX107" fmla="*/ 264284 w 712423"/>
                <a:gd name="connsiteY107" fmla="*/ 643595 h 728418"/>
                <a:gd name="connsiteX108" fmla="*/ 268693 w 712423"/>
                <a:gd name="connsiteY108" fmla="*/ 648587 h 728418"/>
                <a:gd name="connsiteX109" fmla="*/ 275294 w 712423"/>
                <a:gd name="connsiteY109" fmla="*/ 662816 h 728418"/>
                <a:gd name="connsiteX110" fmla="*/ 279189 w 712423"/>
                <a:gd name="connsiteY110" fmla="*/ 667131 h 728418"/>
                <a:gd name="connsiteX111" fmla="*/ 294701 w 712423"/>
                <a:gd name="connsiteY111" fmla="*/ 672589 h 728418"/>
                <a:gd name="connsiteX112" fmla="*/ 303588 w 712423"/>
                <a:gd name="connsiteY112" fmla="*/ 642779 h 728418"/>
                <a:gd name="connsiteX113" fmla="*/ 321199 w 712423"/>
                <a:gd name="connsiteY113" fmla="*/ 628200 h 728418"/>
                <a:gd name="connsiteX114" fmla="*/ 321852 w 712423"/>
                <a:gd name="connsiteY114" fmla="*/ 652203 h 728418"/>
                <a:gd name="connsiteX115" fmla="*/ 315601 w 712423"/>
                <a:gd name="connsiteY115" fmla="*/ 656798 h 728418"/>
                <a:gd name="connsiteX116" fmla="*/ 308930 w 712423"/>
                <a:gd name="connsiteY116" fmla="*/ 668181 h 728418"/>
                <a:gd name="connsiteX117" fmla="*/ 312475 w 712423"/>
                <a:gd name="connsiteY117" fmla="*/ 679820 h 728418"/>
                <a:gd name="connsiteX118" fmla="*/ 318540 w 712423"/>
                <a:gd name="connsiteY118" fmla="*/ 689594 h 728418"/>
                <a:gd name="connsiteX119" fmla="*/ 322785 w 712423"/>
                <a:gd name="connsiteY119" fmla="*/ 681150 h 728418"/>
                <a:gd name="connsiteX120" fmla="*/ 330832 w 712423"/>
                <a:gd name="connsiteY120" fmla="*/ 680800 h 728418"/>
                <a:gd name="connsiteX121" fmla="*/ 347860 w 712423"/>
                <a:gd name="connsiteY121" fmla="*/ 687798 h 728418"/>
                <a:gd name="connsiteX122" fmla="*/ 352432 w 712423"/>
                <a:gd name="connsiteY122" fmla="*/ 688871 h 728418"/>
                <a:gd name="connsiteX123" fmla="*/ 367127 w 712423"/>
                <a:gd name="connsiteY123" fmla="*/ 677371 h 728418"/>
                <a:gd name="connsiteX124" fmla="*/ 360992 w 712423"/>
                <a:gd name="connsiteY124" fmla="*/ 625891 h 728418"/>
                <a:gd name="connsiteX125" fmla="*/ 365774 w 712423"/>
                <a:gd name="connsiteY125" fmla="*/ 611522 h 728418"/>
                <a:gd name="connsiteX126" fmla="*/ 378463 w 712423"/>
                <a:gd name="connsiteY126" fmla="*/ 621156 h 728418"/>
                <a:gd name="connsiteX127" fmla="*/ 384715 w 712423"/>
                <a:gd name="connsiteY127" fmla="*/ 675341 h 728418"/>
                <a:gd name="connsiteX128" fmla="*/ 393229 w 712423"/>
                <a:gd name="connsiteY128" fmla="*/ 696498 h 728418"/>
                <a:gd name="connsiteX129" fmla="*/ 406314 w 712423"/>
                <a:gd name="connsiteY129" fmla="*/ 679284 h 728418"/>
                <a:gd name="connsiteX130" fmla="*/ 401789 w 712423"/>
                <a:gd name="connsiteY130" fmla="*/ 626311 h 728418"/>
                <a:gd name="connsiteX131" fmla="*/ 379420 w 712423"/>
                <a:gd name="connsiteY131" fmla="*/ 600396 h 728418"/>
                <a:gd name="connsiteX132" fmla="*/ 362205 w 712423"/>
                <a:gd name="connsiteY132" fmla="*/ 583485 h 728418"/>
                <a:gd name="connsiteX133" fmla="*/ 361576 w 712423"/>
                <a:gd name="connsiteY133" fmla="*/ 574784 h 728418"/>
                <a:gd name="connsiteX134" fmla="*/ 370276 w 712423"/>
                <a:gd name="connsiteY134" fmla="*/ 572615 h 728418"/>
                <a:gd name="connsiteX135" fmla="*/ 420333 w 712423"/>
                <a:gd name="connsiteY135" fmla="*/ 617307 h 728418"/>
                <a:gd name="connsiteX136" fmla="*/ 419820 w 712423"/>
                <a:gd name="connsiteY136" fmla="*/ 636458 h 728418"/>
                <a:gd name="connsiteX137" fmla="*/ 421663 w 712423"/>
                <a:gd name="connsiteY137" fmla="*/ 661906 h 728418"/>
                <a:gd name="connsiteX138" fmla="*/ 436964 w 712423"/>
                <a:gd name="connsiteY138" fmla="*/ 622299 h 728418"/>
                <a:gd name="connsiteX139" fmla="*/ 437594 w 712423"/>
                <a:gd name="connsiteY139" fmla="*/ 666641 h 728418"/>
                <a:gd name="connsiteX140" fmla="*/ 456045 w 712423"/>
                <a:gd name="connsiteY140" fmla="*/ 686211 h 728418"/>
                <a:gd name="connsiteX141" fmla="*/ 474356 w 712423"/>
                <a:gd name="connsiteY141" fmla="*/ 687238 h 728418"/>
                <a:gd name="connsiteX142" fmla="*/ 517321 w 712423"/>
                <a:gd name="connsiteY142" fmla="*/ 680707 h 728418"/>
                <a:gd name="connsiteX143" fmla="*/ 530897 w 712423"/>
                <a:gd name="connsiteY143" fmla="*/ 662466 h 728418"/>
                <a:gd name="connsiteX144" fmla="*/ 520004 w 712423"/>
                <a:gd name="connsiteY144" fmla="*/ 638487 h 728418"/>
                <a:gd name="connsiteX145" fmla="*/ 511070 w 712423"/>
                <a:gd name="connsiteY145" fmla="*/ 626964 h 728418"/>
                <a:gd name="connsiteX146" fmla="*/ 513333 w 712423"/>
                <a:gd name="connsiteY146" fmla="*/ 610869 h 728418"/>
                <a:gd name="connsiteX147" fmla="*/ 525252 w 712423"/>
                <a:gd name="connsiteY147" fmla="*/ 615581 h 728418"/>
                <a:gd name="connsiteX148" fmla="*/ 541627 w 712423"/>
                <a:gd name="connsiteY148" fmla="*/ 644972 h 728418"/>
                <a:gd name="connsiteX149" fmla="*/ 545336 w 712423"/>
                <a:gd name="connsiteY149" fmla="*/ 653882 h 728418"/>
                <a:gd name="connsiteX150" fmla="*/ 555926 w 712423"/>
                <a:gd name="connsiteY150" fmla="*/ 659504 h 728418"/>
                <a:gd name="connsiteX151" fmla="*/ 558701 w 712423"/>
                <a:gd name="connsiteY151" fmla="*/ 648867 h 728418"/>
                <a:gd name="connsiteX152" fmla="*/ 534956 w 712423"/>
                <a:gd name="connsiteY152" fmla="*/ 594565 h 728418"/>
                <a:gd name="connsiteX153" fmla="*/ 510627 w 712423"/>
                <a:gd name="connsiteY153" fmla="*/ 578773 h 728418"/>
                <a:gd name="connsiteX154" fmla="*/ 506079 w 712423"/>
                <a:gd name="connsiteY154" fmla="*/ 547820 h 728418"/>
                <a:gd name="connsiteX155" fmla="*/ 514919 w 712423"/>
                <a:gd name="connsiteY155" fmla="*/ 546630 h 728418"/>
                <a:gd name="connsiteX156" fmla="*/ 538315 w 712423"/>
                <a:gd name="connsiteY156" fmla="*/ 547143 h 728418"/>
                <a:gd name="connsiteX157" fmla="*/ 551564 w 712423"/>
                <a:gd name="connsiteY157" fmla="*/ 558620 h 728418"/>
                <a:gd name="connsiteX158" fmla="*/ 550561 w 712423"/>
                <a:gd name="connsiteY158" fmla="*/ 568020 h 728418"/>
                <a:gd name="connsiteX159" fmla="*/ 556206 w 712423"/>
                <a:gd name="connsiteY159" fmla="*/ 563775 h 728418"/>
                <a:gd name="connsiteX160" fmla="*/ 564090 w 712423"/>
                <a:gd name="connsiteY160" fmla="*/ 563192 h 728418"/>
                <a:gd name="connsiteX161" fmla="*/ 565512 w 712423"/>
                <a:gd name="connsiteY161" fmla="*/ 569886 h 728418"/>
                <a:gd name="connsiteX162" fmla="*/ 561570 w 712423"/>
                <a:gd name="connsiteY162" fmla="*/ 594145 h 728418"/>
                <a:gd name="connsiteX163" fmla="*/ 568335 w 712423"/>
                <a:gd name="connsiteY163" fmla="*/ 588873 h 728418"/>
                <a:gd name="connsiteX164" fmla="*/ 577572 w 712423"/>
                <a:gd name="connsiteY164" fmla="*/ 583625 h 728418"/>
                <a:gd name="connsiteX165" fmla="*/ 580091 w 712423"/>
                <a:gd name="connsiteY165" fmla="*/ 594705 h 728418"/>
                <a:gd name="connsiteX166" fmla="*/ 574330 w 712423"/>
                <a:gd name="connsiteY166" fmla="*/ 621436 h 728418"/>
                <a:gd name="connsiteX167" fmla="*/ 585409 w 712423"/>
                <a:gd name="connsiteY167" fmla="*/ 608303 h 728418"/>
                <a:gd name="connsiteX168" fmla="*/ 594973 w 712423"/>
                <a:gd name="connsiteY168" fmla="*/ 605131 h 728418"/>
                <a:gd name="connsiteX169" fmla="*/ 594973 w 712423"/>
                <a:gd name="connsiteY169" fmla="*/ 614065 h 728418"/>
                <a:gd name="connsiteX170" fmla="*/ 587112 w 712423"/>
                <a:gd name="connsiteY170" fmla="*/ 639607 h 728418"/>
                <a:gd name="connsiteX171" fmla="*/ 591614 w 712423"/>
                <a:gd name="connsiteY171" fmla="*/ 648494 h 728418"/>
                <a:gd name="connsiteX172" fmla="*/ 609715 w 712423"/>
                <a:gd name="connsiteY172" fmla="*/ 654908 h 728418"/>
                <a:gd name="connsiteX173" fmla="*/ 614496 w 712423"/>
                <a:gd name="connsiteY173" fmla="*/ 665265 h 728418"/>
                <a:gd name="connsiteX174" fmla="*/ 622614 w 712423"/>
                <a:gd name="connsiteY174" fmla="*/ 672543 h 728418"/>
                <a:gd name="connsiteX175" fmla="*/ 627885 w 712423"/>
                <a:gd name="connsiteY175" fmla="*/ 662816 h 728418"/>
                <a:gd name="connsiteX176" fmla="*/ 622334 w 712423"/>
                <a:gd name="connsiteY176" fmla="*/ 641869 h 728418"/>
                <a:gd name="connsiteX177" fmla="*/ 610111 w 712423"/>
                <a:gd name="connsiteY177" fmla="*/ 609003 h 728418"/>
                <a:gd name="connsiteX178" fmla="*/ 618299 w 712423"/>
                <a:gd name="connsiteY178" fmla="*/ 594308 h 728418"/>
                <a:gd name="connsiteX179" fmla="*/ 627769 w 712423"/>
                <a:gd name="connsiteY179" fmla="*/ 600793 h 728418"/>
                <a:gd name="connsiteX180" fmla="*/ 634486 w 712423"/>
                <a:gd name="connsiteY180" fmla="*/ 633355 h 728418"/>
                <a:gd name="connsiteX181" fmla="*/ 638965 w 712423"/>
                <a:gd name="connsiteY181" fmla="*/ 654605 h 728418"/>
                <a:gd name="connsiteX182" fmla="*/ 646919 w 712423"/>
                <a:gd name="connsiteY182" fmla="*/ 662232 h 728418"/>
                <a:gd name="connsiteX183" fmla="*/ 653684 w 712423"/>
                <a:gd name="connsiteY183" fmla="*/ 650593 h 728418"/>
                <a:gd name="connsiteX184" fmla="*/ 647176 w 712423"/>
                <a:gd name="connsiteY184" fmla="*/ 618660 h 728418"/>
                <a:gd name="connsiteX185" fmla="*/ 624130 w 712423"/>
                <a:gd name="connsiteY185" fmla="*/ 572428 h 728418"/>
                <a:gd name="connsiteX186" fmla="*/ 587089 w 712423"/>
                <a:gd name="connsiteY186" fmla="*/ 550292 h 728418"/>
                <a:gd name="connsiteX187" fmla="*/ 577385 w 712423"/>
                <a:gd name="connsiteY187" fmla="*/ 540332 h 728418"/>
                <a:gd name="connsiteX188" fmla="*/ 533486 w 712423"/>
                <a:gd name="connsiteY188" fmla="*/ 523095 h 728418"/>
                <a:gd name="connsiteX189" fmla="*/ 524786 w 712423"/>
                <a:gd name="connsiteY189" fmla="*/ 516797 h 728418"/>
                <a:gd name="connsiteX190" fmla="*/ 533533 w 712423"/>
                <a:gd name="connsiteY190" fmla="*/ 509379 h 728418"/>
                <a:gd name="connsiteX191" fmla="*/ 569431 w 712423"/>
                <a:gd name="connsiteY191" fmla="*/ 514511 h 728418"/>
                <a:gd name="connsiteX192" fmla="*/ 577618 w 712423"/>
                <a:gd name="connsiteY192" fmla="*/ 516377 h 728418"/>
                <a:gd name="connsiteX193" fmla="*/ 587602 w 712423"/>
                <a:gd name="connsiteY193" fmla="*/ 511012 h 728418"/>
                <a:gd name="connsiteX194" fmla="*/ 581911 w 712423"/>
                <a:gd name="connsiteY194" fmla="*/ 501752 h 728418"/>
                <a:gd name="connsiteX195" fmla="*/ 540017 w 712423"/>
                <a:gd name="connsiteY195" fmla="*/ 495220 h 728418"/>
                <a:gd name="connsiteX196" fmla="*/ 523806 w 712423"/>
                <a:gd name="connsiteY196" fmla="*/ 490182 h 728418"/>
                <a:gd name="connsiteX197" fmla="*/ 517881 w 712423"/>
                <a:gd name="connsiteY197" fmla="*/ 487173 h 728418"/>
                <a:gd name="connsiteX198" fmla="*/ 484969 w 712423"/>
                <a:gd name="connsiteY198" fmla="*/ 508679 h 728418"/>
                <a:gd name="connsiteX199" fmla="*/ 498311 w 712423"/>
                <a:gd name="connsiteY199" fmla="*/ 503851 h 728418"/>
                <a:gd name="connsiteX200" fmla="*/ 508994 w 712423"/>
                <a:gd name="connsiteY200" fmla="*/ 507466 h 728418"/>
                <a:gd name="connsiteX201" fmla="*/ 504376 w 712423"/>
                <a:gd name="connsiteY201" fmla="*/ 516120 h 728418"/>
                <a:gd name="connsiteX202" fmla="*/ 476525 w 712423"/>
                <a:gd name="connsiteY202" fmla="*/ 539376 h 728418"/>
                <a:gd name="connsiteX203" fmla="*/ 472513 w 712423"/>
                <a:gd name="connsiteY203" fmla="*/ 546420 h 728418"/>
                <a:gd name="connsiteX204" fmla="*/ 464442 w 712423"/>
                <a:gd name="connsiteY204" fmla="*/ 556777 h 728418"/>
                <a:gd name="connsiteX205" fmla="*/ 442493 w 712423"/>
                <a:gd name="connsiteY205" fmla="*/ 560299 h 728418"/>
                <a:gd name="connsiteX206" fmla="*/ 437314 w 712423"/>
                <a:gd name="connsiteY206" fmla="*/ 552928 h 728418"/>
                <a:gd name="connsiteX207" fmla="*/ 451776 w 712423"/>
                <a:gd name="connsiteY207" fmla="*/ 537440 h 728418"/>
                <a:gd name="connsiteX208" fmla="*/ 466261 w 712423"/>
                <a:gd name="connsiteY208" fmla="*/ 529066 h 728418"/>
                <a:gd name="connsiteX209" fmla="*/ 463136 w 712423"/>
                <a:gd name="connsiteY209" fmla="*/ 512995 h 728418"/>
                <a:gd name="connsiteX210" fmla="*/ 460453 w 712423"/>
                <a:gd name="connsiteY210" fmla="*/ 505344 h 728418"/>
                <a:gd name="connsiteX211" fmla="*/ 476688 w 712423"/>
                <a:gd name="connsiteY211" fmla="*/ 492864 h 728418"/>
                <a:gd name="connsiteX212" fmla="*/ 522360 w 712423"/>
                <a:gd name="connsiteY212" fmla="*/ 471475 h 728418"/>
                <a:gd name="connsiteX213" fmla="*/ 527072 w 712423"/>
                <a:gd name="connsiteY213" fmla="*/ 462611 h 728418"/>
                <a:gd name="connsiteX214" fmla="*/ 519048 w 712423"/>
                <a:gd name="connsiteY214" fmla="*/ 459975 h 728418"/>
                <a:gd name="connsiteX215" fmla="*/ 478018 w 712423"/>
                <a:gd name="connsiteY215" fmla="*/ 472361 h 728418"/>
                <a:gd name="connsiteX216" fmla="*/ 460943 w 712423"/>
                <a:gd name="connsiteY216" fmla="*/ 494801 h 728418"/>
                <a:gd name="connsiteX217" fmla="*/ 449024 w 712423"/>
                <a:gd name="connsiteY217" fmla="*/ 519526 h 728418"/>
                <a:gd name="connsiteX218" fmla="*/ 440813 w 712423"/>
                <a:gd name="connsiteY218" fmla="*/ 528133 h 728418"/>
                <a:gd name="connsiteX219" fmla="*/ 407364 w 712423"/>
                <a:gd name="connsiteY219" fmla="*/ 533801 h 728418"/>
                <a:gd name="connsiteX220" fmla="*/ 396238 w 712423"/>
                <a:gd name="connsiteY220" fmla="*/ 530419 h 728418"/>
                <a:gd name="connsiteX221" fmla="*/ 393275 w 712423"/>
                <a:gd name="connsiteY221" fmla="*/ 524144 h 728418"/>
                <a:gd name="connsiteX222" fmla="*/ 399876 w 712423"/>
                <a:gd name="connsiteY222" fmla="*/ 520342 h 728418"/>
                <a:gd name="connsiteX223" fmla="*/ 407271 w 712423"/>
                <a:gd name="connsiteY223" fmla="*/ 518336 h 728418"/>
                <a:gd name="connsiteX224" fmla="*/ 402862 w 712423"/>
                <a:gd name="connsiteY224" fmla="*/ 510312 h 728418"/>
                <a:gd name="connsiteX225" fmla="*/ 393812 w 712423"/>
                <a:gd name="connsiteY225" fmla="*/ 494054 h 728418"/>
                <a:gd name="connsiteX226" fmla="*/ 412986 w 712423"/>
                <a:gd name="connsiteY226" fmla="*/ 495897 h 728418"/>
                <a:gd name="connsiteX227" fmla="*/ 422176 w 712423"/>
                <a:gd name="connsiteY227" fmla="*/ 497880 h 728418"/>
                <a:gd name="connsiteX228" fmla="*/ 461573 w 712423"/>
                <a:gd name="connsiteY228" fmla="*/ 482181 h 728418"/>
                <a:gd name="connsiteX229" fmla="*/ 461690 w 712423"/>
                <a:gd name="connsiteY229" fmla="*/ 473224 h 728418"/>
                <a:gd name="connsiteX230" fmla="*/ 445058 w 712423"/>
                <a:gd name="connsiteY230" fmla="*/ 472035 h 728418"/>
                <a:gd name="connsiteX231" fmla="*/ 435495 w 712423"/>
                <a:gd name="connsiteY231" fmla="*/ 482228 h 728418"/>
                <a:gd name="connsiteX232" fmla="*/ 414642 w 712423"/>
                <a:gd name="connsiteY232" fmla="*/ 488316 h 728418"/>
                <a:gd name="connsiteX233" fmla="*/ 382802 w 712423"/>
                <a:gd name="connsiteY233" fmla="*/ 486170 h 728418"/>
                <a:gd name="connsiteX234" fmla="*/ 376947 w 712423"/>
                <a:gd name="connsiteY234" fmla="*/ 492491 h 728418"/>
                <a:gd name="connsiteX235" fmla="*/ 364725 w 712423"/>
                <a:gd name="connsiteY235" fmla="*/ 522372 h 728418"/>
                <a:gd name="connsiteX236" fmla="*/ 358800 w 712423"/>
                <a:gd name="connsiteY236" fmla="*/ 524774 h 728418"/>
                <a:gd name="connsiteX237" fmla="*/ 354765 w 712423"/>
                <a:gd name="connsiteY237" fmla="*/ 519456 h 728418"/>
                <a:gd name="connsiteX238" fmla="*/ 348397 w 712423"/>
                <a:gd name="connsiteY238" fmla="*/ 508726 h 728418"/>
                <a:gd name="connsiteX239" fmla="*/ 340466 w 712423"/>
                <a:gd name="connsiteY239" fmla="*/ 484864 h 728418"/>
                <a:gd name="connsiteX240" fmla="*/ 341982 w 712423"/>
                <a:gd name="connsiteY240" fmla="*/ 469819 h 728418"/>
                <a:gd name="connsiteX241" fmla="*/ 348280 w 712423"/>
                <a:gd name="connsiteY241" fmla="*/ 450972 h 728418"/>
                <a:gd name="connsiteX242" fmla="*/ 347230 w 712423"/>
                <a:gd name="connsiteY242" fmla="*/ 419388 h 728418"/>
                <a:gd name="connsiteX243" fmla="*/ 347767 w 712423"/>
                <a:gd name="connsiteY243" fmla="*/ 402664 h 728418"/>
                <a:gd name="connsiteX244" fmla="*/ 349959 w 712423"/>
                <a:gd name="connsiteY244" fmla="*/ 393007 h 728418"/>
                <a:gd name="connsiteX245" fmla="*/ 341632 w 712423"/>
                <a:gd name="connsiteY245" fmla="*/ 388808 h 728418"/>
                <a:gd name="connsiteX246" fmla="*/ 329713 w 712423"/>
                <a:gd name="connsiteY246" fmla="*/ 384913 h 728418"/>
                <a:gd name="connsiteX247" fmla="*/ 329526 w 712423"/>
                <a:gd name="connsiteY247" fmla="*/ 373040 h 728418"/>
                <a:gd name="connsiteX248" fmla="*/ 338740 w 712423"/>
                <a:gd name="connsiteY248" fmla="*/ 375326 h 728418"/>
                <a:gd name="connsiteX249" fmla="*/ 349073 w 712423"/>
                <a:gd name="connsiteY249" fmla="*/ 375933 h 728418"/>
                <a:gd name="connsiteX250" fmla="*/ 356444 w 712423"/>
                <a:gd name="connsiteY250" fmla="*/ 375746 h 728418"/>
                <a:gd name="connsiteX251" fmla="*/ 361436 w 712423"/>
                <a:gd name="connsiteY251" fmla="*/ 387945 h 728418"/>
                <a:gd name="connsiteX252" fmla="*/ 361366 w 712423"/>
                <a:gd name="connsiteY252" fmla="*/ 399375 h 728418"/>
                <a:gd name="connsiteX253" fmla="*/ 368224 w 712423"/>
                <a:gd name="connsiteY253" fmla="*/ 401801 h 728418"/>
                <a:gd name="connsiteX254" fmla="*/ 385858 w 712423"/>
                <a:gd name="connsiteY254" fmla="*/ 409079 h 728418"/>
                <a:gd name="connsiteX255" fmla="*/ 397311 w 712423"/>
                <a:gd name="connsiteY255" fmla="*/ 420182 h 728418"/>
                <a:gd name="connsiteX256" fmla="*/ 407177 w 712423"/>
                <a:gd name="connsiteY256" fmla="*/ 428579 h 728418"/>
                <a:gd name="connsiteX257" fmla="*/ 436685 w 712423"/>
                <a:gd name="connsiteY257" fmla="*/ 451321 h 728418"/>
                <a:gd name="connsiteX258" fmla="*/ 464699 w 712423"/>
                <a:gd name="connsiteY258" fmla="*/ 459065 h 728418"/>
                <a:gd name="connsiteX259" fmla="*/ 476455 w 712423"/>
                <a:gd name="connsiteY259" fmla="*/ 449665 h 728418"/>
                <a:gd name="connsiteX260" fmla="*/ 478018 w 712423"/>
                <a:gd name="connsiteY260" fmla="*/ 432521 h 728418"/>
                <a:gd name="connsiteX261" fmla="*/ 501040 w 712423"/>
                <a:gd name="connsiteY261" fmla="*/ 425733 h 728418"/>
                <a:gd name="connsiteX262" fmla="*/ 575193 w 712423"/>
                <a:gd name="connsiteY262" fmla="*/ 447753 h 728418"/>
                <a:gd name="connsiteX263" fmla="*/ 595299 w 712423"/>
                <a:gd name="connsiteY263" fmla="*/ 472524 h 728418"/>
                <a:gd name="connsiteX264" fmla="*/ 628119 w 712423"/>
                <a:gd name="connsiteY264" fmla="*/ 497809 h 728418"/>
                <a:gd name="connsiteX265" fmla="*/ 697629 w 712423"/>
                <a:gd name="connsiteY265" fmla="*/ 560019 h 728418"/>
                <a:gd name="connsiteX266" fmla="*/ 702924 w 712423"/>
                <a:gd name="connsiteY266" fmla="*/ 573432 h 728418"/>
                <a:gd name="connsiteX267" fmla="*/ 701571 w 712423"/>
                <a:gd name="connsiteY267" fmla="*/ 633589 h 728418"/>
                <a:gd name="connsiteX268" fmla="*/ 689699 w 712423"/>
                <a:gd name="connsiteY268" fmla="*/ 654768 h 728418"/>
                <a:gd name="connsiteX269" fmla="*/ 652704 w 712423"/>
                <a:gd name="connsiteY269" fmla="*/ 688404 h 728418"/>
                <a:gd name="connsiteX270" fmla="*/ 623897 w 712423"/>
                <a:gd name="connsiteY270" fmla="*/ 703776 h 728418"/>
                <a:gd name="connsiteX271" fmla="*/ 561290 w 712423"/>
                <a:gd name="connsiteY271" fmla="*/ 724419 h 728418"/>
                <a:gd name="connsiteX272" fmla="*/ 440137 w 712423"/>
                <a:gd name="connsiteY272" fmla="*/ 725632 h 728418"/>
                <a:gd name="connsiteX273" fmla="*/ 402582 w 712423"/>
                <a:gd name="connsiteY273" fmla="*/ 727685 h 728418"/>
                <a:gd name="connsiteX274" fmla="*/ 371232 w 712423"/>
                <a:gd name="connsiteY274" fmla="*/ 726238 h 728418"/>
                <a:gd name="connsiteX275" fmla="*/ 257636 w 712423"/>
                <a:gd name="connsiteY275" fmla="*/ 718541 h 728418"/>
                <a:gd name="connsiteX276" fmla="*/ 229762 w 712423"/>
                <a:gd name="connsiteY276" fmla="*/ 710120 h 728418"/>
                <a:gd name="connsiteX277" fmla="*/ 178165 w 712423"/>
                <a:gd name="connsiteY277" fmla="*/ 704732 h 728418"/>
                <a:gd name="connsiteX278" fmla="*/ 153487 w 712423"/>
                <a:gd name="connsiteY278" fmla="*/ 693489 h 728418"/>
                <a:gd name="connsiteX279" fmla="*/ 114276 w 712423"/>
                <a:gd name="connsiteY279" fmla="*/ 657124 h 728418"/>
                <a:gd name="connsiteX280" fmla="*/ 109425 w 712423"/>
                <a:gd name="connsiteY280" fmla="*/ 649030 h 728418"/>
                <a:gd name="connsiteX281" fmla="*/ 93423 w 712423"/>
                <a:gd name="connsiteY281" fmla="*/ 590436 h 728418"/>
                <a:gd name="connsiteX282" fmla="*/ 91511 w 712423"/>
                <a:gd name="connsiteY282" fmla="*/ 547913 h 728418"/>
                <a:gd name="connsiteX283" fmla="*/ 89504 w 712423"/>
                <a:gd name="connsiteY283" fmla="*/ 541709 h 728418"/>
                <a:gd name="connsiteX284" fmla="*/ 68511 w 712423"/>
                <a:gd name="connsiteY284" fmla="*/ 487803 h 728418"/>
                <a:gd name="connsiteX285" fmla="*/ 62750 w 712423"/>
                <a:gd name="connsiteY285" fmla="*/ 463427 h 728418"/>
                <a:gd name="connsiteX286" fmla="*/ 80804 w 712423"/>
                <a:gd name="connsiteY286" fmla="*/ 408542 h 728418"/>
                <a:gd name="connsiteX287" fmla="*/ 98228 w 712423"/>
                <a:gd name="connsiteY287" fmla="*/ 374253 h 728418"/>
                <a:gd name="connsiteX288" fmla="*/ 95009 w 712423"/>
                <a:gd name="connsiteY288" fmla="*/ 365623 h 728418"/>
                <a:gd name="connsiteX289" fmla="*/ 92887 w 712423"/>
                <a:gd name="connsiteY289" fmla="*/ 366299 h 728418"/>
                <a:gd name="connsiteX290" fmla="*/ 51623 w 712423"/>
                <a:gd name="connsiteY290" fmla="*/ 425243 h 728418"/>
                <a:gd name="connsiteX291" fmla="*/ 21883 w 712423"/>
                <a:gd name="connsiteY291" fmla="*/ 424613 h 728418"/>
                <a:gd name="connsiteX292" fmla="*/ 447 w 712423"/>
                <a:gd name="connsiteY292" fmla="*/ 385916 h 728418"/>
                <a:gd name="connsiteX293" fmla="*/ 1916 w 712423"/>
                <a:gd name="connsiteY293" fmla="*/ 363267 h 728418"/>
                <a:gd name="connsiteX294" fmla="*/ 37395 w 712423"/>
                <a:gd name="connsiteY294" fmla="*/ 302597 h 728418"/>
                <a:gd name="connsiteX295" fmla="*/ 36089 w 712423"/>
                <a:gd name="connsiteY295" fmla="*/ 282793 h 728418"/>
                <a:gd name="connsiteX296" fmla="*/ 34363 w 712423"/>
                <a:gd name="connsiteY296" fmla="*/ 264039 h 728418"/>
                <a:gd name="connsiteX297" fmla="*/ 64826 w 712423"/>
                <a:gd name="connsiteY297" fmla="*/ 226578 h 728418"/>
                <a:gd name="connsiteX298" fmla="*/ 72943 w 712423"/>
                <a:gd name="connsiteY298" fmla="*/ 214985 h 728418"/>
                <a:gd name="connsiteX299" fmla="*/ 54329 w 712423"/>
                <a:gd name="connsiteY299" fmla="*/ 231733 h 728418"/>
                <a:gd name="connsiteX300" fmla="*/ 36882 w 712423"/>
                <a:gd name="connsiteY300" fmla="*/ 239127 h 728418"/>
                <a:gd name="connsiteX301" fmla="*/ 32287 w 712423"/>
                <a:gd name="connsiteY301" fmla="*/ 224922 h 728418"/>
                <a:gd name="connsiteX302" fmla="*/ 34969 w 712423"/>
                <a:gd name="connsiteY302" fmla="*/ 204768 h 728418"/>
                <a:gd name="connsiteX303" fmla="*/ 35062 w 712423"/>
                <a:gd name="connsiteY303" fmla="*/ 196558 h 728418"/>
                <a:gd name="connsiteX304" fmla="*/ 37325 w 712423"/>
                <a:gd name="connsiteY304" fmla="*/ 167261 h 728418"/>
                <a:gd name="connsiteX305" fmla="*/ 39797 w 712423"/>
                <a:gd name="connsiteY305" fmla="*/ 122755 h 728418"/>
                <a:gd name="connsiteX306" fmla="*/ 37208 w 712423"/>
                <a:gd name="connsiteY306" fmla="*/ 110952 h 728418"/>
                <a:gd name="connsiteX307" fmla="*/ 57175 w 712423"/>
                <a:gd name="connsiteY307" fmla="*/ 88816 h 728418"/>
                <a:gd name="connsiteX308" fmla="*/ 201375 w 712423"/>
                <a:gd name="connsiteY308" fmla="*/ 664029 h 728418"/>
                <a:gd name="connsiteX309" fmla="*/ 194074 w 712423"/>
                <a:gd name="connsiteY309" fmla="*/ 628644 h 728418"/>
                <a:gd name="connsiteX310" fmla="*/ 176789 w 712423"/>
                <a:gd name="connsiteY310" fmla="*/ 564568 h 728418"/>
                <a:gd name="connsiteX311" fmla="*/ 168299 w 712423"/>
                <a:gd name="connsiteY311" fmla="*/ 519479 h 728418"/>
                <a:gd name="connsiteX312" fmla="*/ 166409 w 712423"/>
                <a:gd name="connsiteY312" fmla="*/ 512435 h 728418"/>
                <a:gd name="connsiteX313" fmla="*/ 161464 w 712423"/>
                <a:gd name="connsiteY313" fmla="*/ 518873 h 728418"/>
                <a:gd name="connsiteX314" fmla="*/ 157686 w 712423"/>
                <a:gd name="connsiteY314" fmla="*/ 548730 h 728418"/>
                <a:gd name="connsiteX315" fmla="*/ 155610 w 712423"/>
                <a:gd name="connsiteY315" fmla="*/ 585421 h 728418"/>
                <a:gd name="connsiteX316" fmla="*/ 177513 w 712423"/>
                <a:gd name="connsiteY316" fmla="*/ 645135 h 728418"/>
                <a:gd name="connsiteX317" fmla="*/ 191321 w 712423"/>
                <a:gd name="connsiteY317" fmla="*/ 655072 h 728418"/>
                <a:gd name="connsiteX318" fmla="*/ 201375 w 712423"/>
                <a:gd name="connsiteY318" fmla="*/ 664029 h 728418"/>
                <a:gd name="connsiteX319" fmla="*/ 170258 w 712423"/>
                <a:gd name="connsiteY319" fmla="*/ 677418 h 728418"/>
                <a:gd name="connsiteX320" fmla="*/ 108608 w 712423"/>
                <a:gd name="connsiteY320" fmla="*/ 615768 h 728418"/>
                <a:gd name="connsiteX321" fmla="*/ 129018 w 712423"/>
                <a:gd name="connsiteY321" fmla="*/ 656938 h 728418"/>
                <a:gd name="connsiteX322" fmla="*/ 170258 w 712423"/>
                <a:gd name="connsiteY322" fmla="*/ 677418 h 728418"/>
                <a:gd name="connsiteX323" fmla="*/ 187286 w 712423"/>
                <a:gd name="connsiteY323" fmla="*/ 681523 h 728418"/>
                <a:gd name="connsiteX324" fmla="*/ 225237 w 712423"/>
                <a:gd name="connsiteY324" fmla="*/ 686771 h 728418"/>
                <a:gd name="connsiteX325" fmla="*/ 236783 w 712423"/>
                <a:gd name="connsiteY325" fmla="*/ 679237 h 728418"/>
                <a:gd name="connsiteX326" fmla="*/ 223021 w 712423"/>
                <a:gd name="connsiteY326" fmla="*/ 669464 h 728418"/>
                <a:gd name="connsiteX327" fmla="*/ 187286 w 712423"/>
                <a:gd name="connsiteY327" fmla="*/ 681523 h 728418"/>
                <a:gd name="connsiteX328" fmla="*/ 59811 w 712423"/>
                <a:gd name="connsiteY328" fmla="*/ 311064 h 728418"/>
                <a:gd name="connsiteX329" fmla="*/ 58271 w 712423"/>
                <a:gd name="connsiteY329" fmla="*/ 363850 h 728418"/>
                <a:gd name="connsiteX330" fmla="*/ 59951 w 712423"/>
                <a:gd name="connsiteY330" fmla="*/ 383257 h 728418"/>
                <a:gd name="connsiteX331" fmla="*/ 59811 w 712423"/>
                <a:gd name="connsiteY331" fmla="*/ 311064 h 728418"/>
                <a:gd name="connsiteX332" fmla="*/ 392202 w 712423"/>
                <a:gd name="connsiteY332" fmla="*/ 452348 h 728418"/>
                <a:gd name="connsiteX333" fmla="*/ 434282 w 712423"/>
                <a:gd name="connsiteY333" fmla="*/ 470448 h 728418"/>
                <a:gd name="connsiteX334" fmla="*/ 392202 w 712423"/>
                <a:gd name="connsiteY334" fmla="*/ 452348 h 728418"/>
                <a:gd name="connsiteX335" fmla="*/ 158035 w 712423"/>
                <a:gd name="connsiteY335" fmla="*/ 632586 h 728418"/>
                <a:gd name="connsiteX336" fmla="*/ 145020 w 712423"/>
                <a:gd name="connsiteY336" fmla="*/ 593422 h 728418"/>
                <a:gd name="connsiteX337" fmla="*/ 141054 w 712423"/>
                <a:gd name="connsiteY337" fmla="*/ 599510 h 728418"/>
                <a:gd name="connsiteX338" fmla="*/ 149218 w 712423"/>
                <a:gd name="connsiteY338" fmla="*/ 635431 h 728418"/>
                <a:gd name="connsiteX339" fmla="*/ 154863 w 712423"/>
                <a:gd name="connsiteY339" fmla="*/ 640586 h 728418"/>
                <a:gd name="connsiteX340" fmla="*/ 158035 w 712423"/>
                <a:gd name="connsiteY340" fmla="*/ 632586 h 728418"/>
                <a:gd name="connsiteX341" fmla="*/ 668052 w 712423"/>
                <a:gd name="connsiteY341" fmla="*/ 611756 h 728418"/>
                <a:gd name="connsiteX342" fmla="*/ 676100 w 712423"/>
                <a:gd name="connsiteY342" fmla="*/ 576580 h 728418"/>
                <a:gd name="connsiteX343" fmla="*/ 670781 w 712423"/>
                <a:gd name="connsiteY343" fmla="*/ 572615 h 728418"/>
                <a:gd name="connsiteX344" fmla="*/ 666536 w 712423"/>
                <a:gd name="connsiteY344" fmla="*/ 577607 h 728418"/>
                <a:gd name="connsiteX345" fmla="*/ 668052 w 712423"/>
                <a:gd name="connsiteY345" fmla="*/ 611756 h 728418"/>
                <a:gd name="connsiteX346" fmla="*/ 124633 w 712423"/>
                <a:gd name="connsiteY346" fmla="*/ 575298 h 728418"/>
                <a:gd name="connsiteX347" fmla="*/ 121974 w 712423"/>
                <a:gd name="connsiteY347" fmla="*/ 535831 h 728418"/>
                <a:gd name="connsiteX348" fmla="*/ 124633 w 712423"/>
                <a:gd name="connsiteY348" fmla="*/ 575298 h 728418"/>
                <a:gd name="connsiteX349" fmla="*/ 656879 w 712423"/>
                <a:gd name="connsiteY349" fmla="*/ 571216 h 728418"/>
                <a:gd name="connsiteX350" fmla="*/ 656996 w 712423"/>
                <a:gd name="connsiteY350" fmla="*/ 543645 h 728418"/>
                <a:gd name="connsiteX351" fmla="*/ 652820 w 712423"/>
                <a:gd name="connsiteY351" fmla="*/ 548683 h 728418"/>
                <a:gd name="connsiteX352" fmla="*/ 656879 w 712423"/>
                <a:gd name="connsiteY352" fmla="*/ 571216 h 728418"/>
                <a:gd name="connsiteX353" fmla="*/ 86449 w 712423"/>
                <a:gd name="connsiteY353" fmla="*/ 112422 h 728418"/>
                <a:gd name="connsiteX354" fmla="*/ 98928 w 712423"/>
                <a:gd name="connsiteY354" fmla="*/ 99103 h 728418"/>
                <a:gd name="connsiteX355" fmla="*/ 94939 w 712423"/>
                <a:gd name="connsiteY355" fmla="*/ 96024 h 728418"/>
                <a:gd name="connsiteX356" fmla="*/ 81784 w 712423"/>
                <a:gd name="connsiteY356" fmla="*/ 110649 h 728418"/>
                <a:gd name="connsiteX357" fmla="*/ 86449 w 712423"/>
                <a:gd name="connsiteY357" fmla="*/ 112422 h 728418"/>
                <a:gd name="connsiteX358" fmla="*/ 636539 w 712423"/>
                <a:gd name="connsiteY358" fmla="*/ 535434 h 728418"/>
                <a:gd name="connsiteX359" fmla="*/ 632597 w 712423"/>
                <a:gd name="connsiteY359" fmla="*/ 528110 h 728418"/>
                <a:gd name="connsiteX360" fmla="*/ 627606 w 712423"/>
                <a:gd name="connsiteY360" fmla="*/ 536577 h 728418"/>
                <a:gd name="connsiteX361" fmla="*/ 632807 w 712423"/>
                <a:gd name="connsiteY361" fmla="*/ 542875 h 728418"/>
                <a:gd name="connsiteX362" fmla="*/ 636539 w 712423"/>
                <a:gd name="connsiteY362" fmla="*/ 535434 h 72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</a:cxnLst>
              <a:rect l="l" t="t" r="r" b="b"/>
              <a:pathLst>
                <a:path w="712423" h="728418">
                  <a:moveTo>
                    <a:pt x="57175" y="88816"/>
                  </a:moveTo>
                  <a:cubicBezTo>
                    <a:pt x="45792" y="78157"/>
                    <a:pt x="54749" y="70319"/>
                    <a:pt x="61304" y="61105"/>
                  </a:cubicBezTo>
                  <a:cubicBezTo>
                    <a:pt x="47728" y="57350"/>
                    <a:pt x="49198" y="46993"/>
                    <a:pt x="51577" y="37080"/>
                  </a:cubicBezTo>
                  <a:cubicBezTo>
                    <a:pt x="54143" y="26397"/>
                    <a:pt x="62773" y="23365"/>
                    <a:pt x="72383" y="24811"/>
                  </a:cubicBezTo>
                  <a:cubicBezTo>
                    <a:pt x="86985" y="27003"/>
                    <a:pt x="94753" y="17696"/>
                    <a:pt x="102567" y="8343"/>
                  </a:cubicBezTo>
                  <a:cubicBezTo>
                    <a:pt x="106486" y="3631"/>
                    <a:pt x="110358" y="-3647"/>
                    <a:pt x="116726" y="2138"/>
                  </a:cubicBezTo>
                  <a:cubicBezTo>
                    <a:pt x="122837" y="7689"/>
                    <a:pt x="119711" y="15060"/>
                    <a:pt x="113553" y="19866"/>
                  </a:cubicBezTo>
                  <a:cubicBezTo>
                    <a:pt x="100841" y="29826"/>
                    <a:pt x="90158" y="41699"/>
                    <a:pt x="79148" y="54738"/>
                  </a:cubicBezTo>
                  <a:cubicBezTo>
                    <a:pt x="89411" y="57140"/>
                    <a:pt x="93680" y="62015"/>
                    <a:pt x="86099" y="71345"/>
                  </a:cubicBezTo>
                  <a:cubicBezTo>
                    <a:pt x="80757" y="77900"/>
                    <a:pt x="85796" y="79719"/>
                    <a:pt x="90974" y="80839"/>
                  </a:cubicBezTo>
                  <a:cubicBezTo>
                    <a:pt x="102683" y="83405"/>
                    <a:pt x="116959" y="77107"/>
                    <a:pt x="122370" y="66284"/>
                  </a:cubicBezTo>
                  <a:cubicBezTo>
                    <a:pt x="125123" y="60802"/>
                    <a:pt x="129298" y="58843"/>
                    <a:pt x="134640" y="57630"/>
                  </a:cubicBezTo>
                  <a:cubicBezTo>
                    <a:pt x="140774" y="56230"/>
                    <a:pt x="147609" y="56673"/>
                    <a:pt x="151878" y="50446"/>
                  </a:cubicBezTo>
                  <a:cubicBezTo>
                    <a:pt x="153370" y="48276"/>
                    <a:pt x="156169" y="47833"/>
                    <a:pt x="158409" y="49419"/>
                  </a:cubicBezTo>
                  <a:cubicBezTo>
                    <a:pt x="160835" y="51145"/>
                    <a:pt x="159808" y="53641"/>
                    <a:pt x="159155" y="56044"/>
                  </a:cubicBezTo>
                  <a:cubicBezTo>
                    <a:pt x="154327" y="73398"/>
                    <a:pt x="147329" y="88816"/>
                    <a:pt x="127386" y="93435"/>
                  </a:cubicBezTo>
                  <a:cubicBezTo>
                    <a:pt x="122627" y="94531"/>
                    <a:pt x="120224" y="97727"/>
                    <a:pt x="119571" y="102975"/>
                  </a:cubicBezTo>
                  <a:cubicBezTo>
                    <a:pt x="118452" y="112305"/>
                    <a:pt x="110334" y="119116"/>
                    <a:pt x="109495" y="128680"/>
                  </a:cubicBezTo>
                  <a:cubicBezTo>
                    <a:pt x="110871" y="130616"/>
                    <a:pt x="112364" y="129263"/>
                    <a:pt x="113833" y="128983"/>
                  </a:cubicBezTo>
                  <a:cubicBezTo>
                    <a:pt x="116842" y="128400"/>
                    <a:pt x="119501" y="128633"/>
                    <a:pt x="120878" y="131992"/>
                  </a:cubicBezTo>
                  <a:cubicBezTo>
                    <a:pt x="121880" y="134418"/>
                    <a:pt x="122067" y="136797"/>
                    <a:pt x="120038" y="138733"/>
                  </a:cubicBezTo>
                  <a:cubicBezTo>
                    <a:pt x="117682" y="140996"/>
                    <a:pt x="114720" y="141159"/>
                    <a:pt x="112177" y="139503"/>
                  </a:cubicBezTo>
                  <a:cubicBezTo>
                    <a:pt x="104713" y="134651"/>
                    <a:pt x="100094" y="138080"/>
                    <a:pt x="96386" y="144518"/>
                  </a:cubicBezTo>
                  <a:cubicBezTo>
                    <a:pt x="91697" y="152682"/>
                    <a:pt x="80291" y="154712"/>
                    <a:pt x="79358" y="165605"/>
                  </a:cubicBezTo>
                  <a:cubicBezTo>
                    <a:pt x="73060" y="163039"/>
                    <a:pt x="75859" y="159610"/>
                    <a:pt x="76395" y="156834"/>
                  </a:cubicBezTo>
                  <a:cubicBezTo>
                    <a:pt x="77189" y="152729"/>
                    <a:pt x="76722" y="149113"/>
                    <a:pt x="72173" y="148250"/>
                  </a:cubicBezTo>
                  <a:cubicBezTo>
                    <a:pt x="66552" y="147177"/>
                    <a:pt x="66622" y="152052"/>
                    <a:pt x="66529" y="155365"/>
                  </a:cubicBezTo>
                  <a:cubicBezTo>
                    <a:pt x="66342" y="161476"/>
                    <a:pt x="65922" y="167307"/>
                    <a:pt x="63543" y="173139"/>
                  </a:cubicBezTo>
                  <a:cubicBezTo>
                    <a:pt x="60744" y="179973"/>
                    <a:pt x="65689" y="180113"/>
                    <a:pt x="69864" y="178341"/>
                  </a:cubicBezTo>
                  <a:cubicBezTo>
                    <a:pt x="78541" y="174632"/>
                    <a:pt x="86425" y="169337"/>
                    <a:pt x="92490" y="162036"/>
                  </a:cubicBezTo>
                  <a:cubicBezTo>
                    <a:pt x="94916" y="159120"/>
                    <a:pt x="96665" y="154758"/>
                    <a:pt x="100631" y="157744"/>
                  </a:cubicBezTo>
                  <a:cubicBezTo>
                    <a:pt x="105133" y="161103"/>
                    <a:pt x="111944" y="153802"/>
                    <a:pt x="114486" y="161173"/>
                  </a:cubicBezTo>
                  <a:cubicBezTo>
                    <a:pt x="116259" y="166351"/>
                    <a:pt x="113413" y="171506"/>
                    <a:pt x="109541" y="174072"/>
                  </a:cubicBezTo>
                  <a:cubicBezTo>
                    <a:pt x="101587" y="179344"/>
                    <a:pt x="99418" y="187297"/>
                    <a:pt x="96922" y="195438"/>
                  </a:cubicBezTo>
                  <a:cubicBezTo>
                    <a:pt x="95079" y="201503"/>
                    <a:pt x="92537" y="206915"/>
                    <a:pt x="102824" y="207801"/>
                  </a:cubicBezTo>
                  <a:cubicBezTo>
                    <a:pt x="108002" y="208244"/>
                    <a:pt x="106976" y="213399"/>
                    <a:pt x="106369" y="217691"/>
                  </a:cubicBezTo>
                  <a:cubicBezTo>
                    <a:pt x="105039" y="226905"/>
                    <a:pt x="98508" y="233599"/>
                    <a:pt x="95406" y="241950"/>
                  </a:cubicBezTo>
                  <a:cubicBezTo>
                    <a:pt x="92770" y="249041"/>
                    <a:pt x="89668" y="255899"/>
                    <a:pt x="91044" y="265789"/>
                  </a:cubicBezTo>
                  <a:cubicBezTo>
                    <a:pt x="95126" y="260284"/>
                    <a:pt x="97808" y="255945"/>
                    <a:pt x="101214" y="252283"/>
                  </a:cubicBezTo>
                  <a:cubicBezTo>
                    <a:pt x="104060" y="249227"/>
                    <a:pt x="108305" y="247245"/>
                    <a:pt x="112177" y="249904"/>
                  </a:cubicBezTo>
                  <a:cubicBezTo>
                    <a:pt x="116003" y="252540"/>
                    <a:pt x="113740" y="256528"/>
                    <a:pt x="112480" y="259910"/>
                  </a:cubicBezTo>
                  <a:cubicBezTo>
                    <a:pt x="111361" y="262943"/>
                    <a:pt x="109518" y="265812"/>
                    <a:pt x="108888" y="268914"/>
                  </a:cubicBezTo>
                  <a:cubicBezTo>
                    <a:pt x="107745" y="274629"/>
                    <a:pt x="103523" y="276985"/>
                    <a:pt x="98928" y="278524"/>
                  </a:cubicBezTo>
                  <a:cubicBezTo>
                    <a:pt x="92700" y="280600"/>
                    <a:pt x="92654" y="273603"/>
                    <a:pt x="89061" y="270897"/>
                  </a:cubicBezTo>
                  <a:cubicBezTo>
                    <a:pt x="85376" y="275072"/>
                    <a:pt x="84629" y="280134"/>
                    <a:pt x="83090" y="286199"/>
                  </a:cubicBezTo>
                  <a:cubicBezTo>
                    <a:pt x="89365" y="286152"/>
                    <a:pt x="94660" y="284473"/>
                    <a:pt x="100118" y="286339"/>
                  </a:cubicBezTo>
                  <a:cubicBezTo>
                    <a:pt x="105203" y="288065"/>
                    <a:pt x="108118" y="283773"/>
                    <a:pt x="110358" y="279714"/>
                  </a:cubicBezTo>
                  <a:cubicBezTo>
                    <a:pt x="112107" y="276542"/>
                    <a:pt x="112970" y="272786"/>
                    <a:pt x="116329" y="270734"/>
                  </a:cubicBezTo>
                  <a:cubicBezTo>
                    <a:pt x="121344" y="267678"/>
                    <a:pt x="127222" y="261450"/>
                    <a:pt x="132307" y="266139"/>
                  </a:cubicBezTo>
                  <a:cubicBezTo>
                    <a:pt x="137369" y="270804"/>
                    <a:pt x="129461" y="274886"/>
                    <a:pt x="127059" y="278968"/>
                  </a:cubicBezTo>
                  <a:cubicBezTo>
                    <a:pt x="124376" y="283516"/>
                    <a:pt x="122044" y="288135"/>
                    <a:pt x="119851" y="292940"/>
                  </a:cubicBezTo>
                  <a:cubicBezTo>
                    <a:pt x="115979" y="301360"/>
                    <a:pt x="110428" y="308381"/>
                    <a:pt x="99488" y="306002"/>
                  </a:cubicBezTo>
                  <a:cubicBezTo>
                    <a:pt x="92770" y="304533"/>
                    <a:pt x="87125" y="308731"/>
                    <a:pt x="80547" y="308941"/>
                  </a:cubicBezTo>
                  <a:cubicBezTo>
                    <a:pt x="73923" y="309151"/>
                    <a:pt x="74693" y="317478"/>
                    <a:pt x="76162" y="320581"/>
                  </a:cubicBezTo>
                  <a:cubicBezTo>
                    <a:pt x="81060" y="330984"/>
                    <a:pt x="81037" y="341411"/>
                    <a:pt x="79195" y="353004"/>
                  </a:cubicBezTo>
                  <a:cubicBezTo>
                    <a:pt x="86822" y="342157"/>
                    <a:pt x="97668" y="349015"/>
                    <a:pt x="106579" y="346682"/>
                  </a:cubicBezTo>
                  <a:cubicBezTo>
                    <a:pt x="111664" y="345353"/>
                    <a:pt x="112364" y="350974"/>
                    <a:pt x="110497" y="354193"/>
                  </a:cubicBezTo>
                  <a:cubicBezTo>
                    <a:pt x="101914" y="368982"/>
                    <a:pt x="105389" y="385566"/>
                    <a:pt x="102590" y="401171"/>
                  </a:cubicBezTo>
                  <a:cubicBezTo>
                    <a:pt x="99861" y="416449"/>
                    <a:pt x="96129" y="431425"/>
                    <a:pt x="96409" y="447169"/>
                  </a:cubicBezTo>
                  <a:cubicBezTo>
                    <a:pt x="96595" y="457106"/>
                    <a:pt x="91650" y="465690"/>
                    <a:pt x="85142" y="473178"/>
                  </a:cubicBezTo>
                  <a:cubicBezTo>
                    <a:pt x="86379" y="474041"/>
                    <a:pt x="87452" y="474857"/>
                    <a:pt x="87498" y="474810"/>
                  </a:cubicBezTo>
                  <a:cubicBezTo>
                    <a:pt x="98462" y="461655"/>
                    <a:pt x="109938" y="448802"/>
                    <a:pt x="110264" y="430142"/>
                  </a:cubicBezTo>
                  <a:cubicBezTo>
                    <a:pt x="110521" y="414863"/>
                    <a:pt x="110008" y="399375"/>
                    <a:pt x="120085" y="386196"/>
                  </a:cubicBezTo>
                  <a:cubicBezTo>
                    <a:pt x="121857" y="383887"/>
                    <a:pt x="123304" y="380785"/>
                    <a:pt x="126359" y="381344"/>
                  </a:cubicBezTo>
                  <a:cubicBezTo>
                    <a:pt x="130558" y="382137"/>
                    <a:pt x="130208" y="386289"/>
                    <a:pt x="129835" y="389322"/>
                  </a:cubicBezTo>
                  <a:cubicBezTo>
                    <a:pt x="128715" y="398535"/>
                    <a:pt x="126966" y="407656"/>
                    <a:pt x="125799" y="416869"/>
                  </a:cubicBezTo>
                  <a:cubicBezTo>
                    <a:pt x="125356" y="420321"/>
                    <a:pt x="123490" y="425010"/>
                    <a:pt x="127152" y="427086"/>
                  </a:cubicBezTo>
                  <a:cubicBezTo>
                    <a:pt x="137812" y="433151"/>
                    <a:pt x="134196" y="442271"/>
                    <a:pt x="132890" y="450808"/>
                  </a:cubicBezTo>
                  <a:cubicBezTo>
                    <a:pt x="132074" y="456220"/>
                    <a:pt x="129461" y="460395"/>
                    <a:pt x="122954" y="457083"/>
                  </a:cubicBezTo>
                  <a:cubicBezTo>
                    <a:pt x="118988" y="455054"/>
                    <a:pt x="116142" y="456383"/>
                    <a:pt x="115629" y="460115"/>
                  </a:cubicBezTo>
                  <a:cubicBezTo>
                    <a:pt x="113297" y="477096"/>
                    <a:pt x="103896" y="490719"/>
                    <a:pt x="94216" y="504924"/>
                  </a:cubicBezTo>
                  <a:cubicBezTo>
                    <a:pt x="122091" y="500305"/>
                    <a:pt x="100677" y="528063"/>
                    <a:pt x="101517" y="537883"/>
                  </a:cubicBezTo>
                  <a:cubicBezTo>
                    <a:pt x="113087" y="524121"/>
                    <a:pt x="120481" y="511129"/>
                    <a:pt x="122884" y="529509"/>
                  </a:cubicBezTo>
                  <a:cubicBezTo>
                    <a:pt x="135269" y="524028"/>
                    <a:pt x="137182" y="513788"/>
                    <a:pt x="137159" y="502265"/>
                  </a:cubicBezTo>
                  <a:cubicBezTo>
                    <a:pt x="137136" y="495081"/>
                    <a:pt x="137276" y="484700"/>
                    <a:pt x="144996" y="484257"/>
                  </a:cubicBezTo>
                  <a:cubicBezTo>
                    <a:pt x="151854" y="483861"/>
                    <a:pt x="146513" y="494801"/>
                    <a:pt x="150315" y="500376"/>
                  </a:cubicBezTo>
                  <a:cubicBezTo>
                    <a:pt x="155819" y="495267"/>
                    <a:pt x="154397" y="487733"/>
                    <a:pt x="157359" y="482018"/>
                  </a:cubicBezTo>
                  <a:cubicBezTo>
                    <a:pt x="159365" y="478123"/>
                    <a:pt x="160111" y="472524"/>
                    <a:pt x="165896" y="473317"/>
                  </a:cubicBezTo>
                  <a:cubicBezTo>
                    <a:pt x="176929" y="474857"/>
                    <a:pt x="175506" y="468233"/>
                    <a:pt x="174690" y="461398"/>
                  </a:cubicBezTo>
                  <a:cubicBezTo>
                    <a:pt x="173687" y="452977"/>
                    <a:pt x="176533" y="445420"/>
                    <a:pt x="180661" y="438306"/>
                  </a:cubicBezTo>
                  <a:cubicBezTo>
                    <a:pt x="182224" y="435600"/>
                    <a:pt x="183950" y="432008"/>
                    <a:pt x="187939" y="433174"/>
                  </a:cubicBezTo>
                  <a:cubicBezTo>
                    <a:pt x="191951" y="434340"/>
                    <a:pt x="192884" y="437956"/>
                    <a:pt x="193164" y="441874"/>
                  </a:cubicBezTo>
                  <a:cubicBezTo>
                    <a:pt x="193841" y="451531"/>
                    <a:pt x="189385" y="459952"/>
                    <a:pt x="187169" y="468932"/>
                  </a:cubicBezTo>
                  <a:cubicBezTo>
                    <a:pt x="185793" y="474554"/>
                    <a:pt x="180755" y="481808"/>
                    <a:pt x="191228" y="484887"/>
                  </a:cubicBezTo>
                  <a:cubicBezTo>
                    <a:pt x="192137" y="485144"/>
                    <a:pt x="193141" y="487873"/>
                    <a:pt x="192837" y="489132"/>
                  </a:cubicBezTo>
                  <a:cubicBezTo>
                    <a:pt x="186516" y="515211"/>
                    <a:pt x="197736" y="541895"/>
                    <a:pt x="189735" y="568043"/>
                  </a:cubicBezTo>
                  <a:cubicBezTo>
                    <a:pt x="186283" y="579380"/>
                    <a:pt x="189362" y="583695"/>
                    <a:pt x="205363" y="597970"/>
                  </a:cubicBezTo>
                  <a:cubicBezTo>
                    <a:pt x="209399" y="595521"/>
                    <a:pt x="205387" y="590926"/>
                    <a:pt x="208489" y="587660"/>
                  </a:cubicBezTo>
                  <a:cubicBezTo>
                    <a:pt x="215067" y="586541"/>
                    <a:pt x="217703" y="594075"/>
                    <a:pt x="225167" y="596291"/>
                  </a:cubicBezTo>
                  <a:cubicBezTo>
                    <a:pt x="220362" y="584068"/>
                    <a:pt x="215300" y="573128"/>
                    <a:pt x="207766" y="564264"/>
                  </a:cubicBezTo>
                  <a:cubicBezTo>
                    <a:pt x="199928" y="555051"/>
                    <a:pt x="203031" y="544531"/>
                    <a:pt x="200885" y="534688"/>
                  </a:cubicBezTo>
                  <a:cubicBezTo>
                    <a:pt x="200442" y="532705"/>
                    <a:pt x="201794" y="530652"/>
                    <a:pt x="203964" y="529976"/>
                  </a:cubicBezTo>
                  <a:cubicBezTo>
                    <a:pt x="206833" y="529066"/>
                    <a:pt x="208745" y="530769"/>
                    <a:pt x="209632" y="533195"/>
                  </a:cubicBezTo>
                  <a:cubicBezTo>
                    <a:pt x="211568" y="538513"/>
                    <a:pt x="213831" y="543808"/>
                    <a:pt x="214857" y="549313"/>
                  </a:cubicBezTo>
                  <a:cubicBezTo>
                    <a:pt x="218589" y="569140"/>
                    <a:pt x="231745" y="581805"/>
                    <a:pt x="247000" y="593072"/>
                  </a:cubicBezTo>
                  <a:cubicBezTo>
                    <a:pt x="249262" y="594751"/>
                    <a:pt x="251711" y="596384"/>
                    <a:pt x="253484" y="598507"/>
                  </a:cubicBezTo>
                  <a:cubicBezTo>
                    <a:pt x="257286" y="603055"/>
                    <a:pt x="260272" y="608350"/>
                    <a:pt x="255514" y="613762"/>
                  </a:cubicBezTo>
                  <a:cubicBezTo>
                    <a:pt x="250895" y="619057"/>
                    <a:pt x="246696" y="614252"/>
                    <a:pt x="242684" y="612036"/>
                  </a:cubicBezTo>
                  <a:cubicBezTo>
                    <a:pt x="239209" y="610123"/>
                    <a:pt x="235920" y="607860"/>
                    <a:pt x="232421" y="605668"/>
                  </a:cubicBezTo>
                  <a:cubicBezTo>
                    <a:pt x="228526" y="619453"/>
                    <a:pt x="225400" y="620783"/>
                    <a:pt x="214367" y="611312"/>
                  </a:cubicBezTo>
                  <a:cubicBezTo>
                    <a:pt x="207463" y="605388"/>
                    <a:pt x="205713" y="607464"/>
                    <a:pt x="205060" y="614858"/>
                  </a:cubicBezTo>
                  <a:cubicBezTo>
                    <a:pt x="204104" y="625588"/>
                    <a:pt x="205970" y="635875"/>
                    <a:pt x="210658" y="645555"/>
                  </a:cubicBezTo>
                  <a:cubicBezTo>
                    <a:pt x="211778" y="647887"/>
                    <a:pt x="212291" y="651713"/>
                    <a:pt x="216116" y="650920"/>
                  </a:cubicBezTo>
                  <a:cubicBezTo>
                    <a:pt x="218682" y="650383"/>
                    <a:pt x="219405" y="647631"/>
                    <a:pt x="219825" y="645135"/>
                  </a:cubicBezTo>
                  <a:cubicBezTo>
                    <a:pt x="221761" y="633915"/>
                    <a:pt x="226170" y="637064"/>
                    <a:pt x="230975" y="643269"/>
                  </a:cubicBezTo>
                  <a:cubicBezTo>
                    <a:pt x="238276" y="652692"/>
                    <a:pt x="253461" y="652482"/>
                    <a:pt x="258989" y="665521"/>
                  </a:cubicBezTo>
                  <a:cubicBezTo>
                    <a:pt x="259689" y="660063"/>
                    <a:pt x="260365" y="654582"/>
                    <a:pt x="261112" y="649147"/>
                  </a:cubicBezTo>
                  <a:cubicBezTo>
                    <a:pt x="261415" y="646884"/>
                    <a:pt x="260879" y="643689"/>
                    <a:pt x="264284" y="643595"/>
                  </a:cubicBezTo>
                  <a:cubicBezTo>
                    <a:pt x="267106" y="643525"/>
                    <a:pt x="268273" y="646138"/>
                    <a:pt x="268693" y="648587"/>
                  </a:cubicBezTo>
                  <a:cubicBezTo>
                    <a:pt x="269626" y="653952"/>
                    <a:pt x="272308" y="658454"/>
                    <a:pt x="275294" y="662816"/>
                  </a:cubicBezTo>
                  <a:cubicBezTo>
                    <a:pt x="276367" y="664402"/>
                    <a:pt x="277883" y="665708"/>
                    <a:pt x="279189" y="667131"/>
                  </a:cubicBezTo>
                  <a:cubicBezTo>
                    <a:pt x="287260" y="659247"/>
                    <a:pt x="289266" y="670023"/>
                    <a:pt x="294701" y="672589"/>
                  </a:cubicBezTo>
                  <a:cubicBezTo>
                    <a:pt x="299203" y="662909"/>
                    <a:pt x="297057" y="651643"/>
                    <a:pt x="303588" y="642779"/>
                  </a:cubicBezTo>
                  <a:cubicBezTo>
                    <a:pt x="308556" y="636014"/>
                    <a:pt x="313875" y="624795"/>
                    <a:pt x="321199" y="628200"/>
                  </a:cubicBezTo>
                  <a:cubicBezTo>
                    <a:pt x="326914" y="630859"/>
                    <a:pt x="322015" y="643829"/>
                    <a:pt x="321852" y="652203"/>
                  </a:cubicBezTo>
                  <a:cubicBezTo>
                    <a:pt x="321782" y="655375"/>
                    <a:pt x="318680" y="656891"/>
                    <a:pt x="315601" y="656798"/>
                  </a:cubicBezTo>
                  <a:cubicBezTo>
                    <a:pt x="306294" y="656541"/>
                    <a:pt x="307227" y="662116"/>
                    <a:pt x="308930" y="668181"/>
                  </a:cubicBezTo>
                  <a:cubicBezTo>
                    <a:pt x="310026" y="672076"/>
                    <a:pt x="310912" y="676088"/>
                    <a:pt x="312475" y="679820"/>
                  </a:cubicBezTo>
                  <a:cubicBezTo>
                    <a:pt x="313991" y="683412"/>
                    <a:pt x="314271" y="689197"/>
                    <a:pt x="318540" y="689594"/>
                  </a:cubicBezTo>
                  <a:cubicBezTo>
                    <a:pt x="323858" y="690083"/>
                    <a:pt x="321432" y="684112"/>
                    <a:pt x="322785" y="681150"/>
                  </a:cubicBezTo>
                  <a:cubicBezTo>
                    <a:pt x="325304" y="675528"/>
                    <a:pt x="328360" y="677511"/>
                    <a:pt x="330832" y="680800"/>
                  </a:cubicBezTo>
                  <a:cubicBezTo>
                    <a:pt x="335194" y="686585"/>
                    <a:pt x="338530" y="694002"/>
                    <a:pt x="347860" y="687798"/>
                  </a:cubicBezTo>
                  <a:cubicBezTo>
                    <a:pt x="348746" y="687191"/>
                    <a:pt x="350916" y="688334"/>
                    <a:pt x="352432" y="688871"/>
                  </a:cubicBezTo>
                  <a:cubicBezTo>
                    <a:pt x="363418" y="692836"/>
                    <a:pt x="368480" y="688964"/>
                    <a:pt x="367127" y="677371"/>
                  </a:cubicBezTo>
                  <a:cubicBezTo>
                    <a:pt x="365121" y="660203"/>
                    <a:pt x="362812" y="643082"/>
                    <a:pt x="360992" y="625891"/>
                  </a:cubicBezTo>
                  <a:cubicBezTo>
                    <a:pt x="360433" y="620619"/>
                    <a:pt x="357960" y="613785"/>
                    <a:pt x="365774" y="611522"/>
                  </a:cubicBezTo>
                  <a:cubicBezTo>
                    <a:pt x="373728" y="609236"/>
                    <a:pt x="375991" y="615115"/>
                    <a:pt x="378463" y="621156"/>
                  </a:cubicBezTo>
                  <a:cubicBezTo>
                    <a:pt x="385601" y="638697"/>
                    <a:pt x="389986" y="656191"/>
                    <a:pt x="384715" y="675341"/>
                  </a:cubicBezTo>
                  <a:cubicBezTo>
                    <a:pt x="382406" y="683692"/>
                    <a:pt x="383992" y="695005"/>
                    <a:pt x="393229" y="696498"/>
                  </a:cubicBezTo>
                  <a:cubicBezTo>
                    <a:pt x="402326" y="697991"/>
                    <a:pt x="405311" y="687891"/>
                    <a:pt x="406314" y="679284"/>
                  </a:cubicBezTo>
                  <a:cubicBezTo>
                    <a:pt x="408414" y="661346"/>
                    <a:pt x="403469" y="643852"/>
                    <a:pt x="401789" y="626311"/>
                  </a:cubicBezTo>
                  <a:cubicBezTo>
                    <a:pt x="400786" y="615931"/>
                    <a:pt x="388470" y="607534"/>
                    <a:pt x="379420" y="600396"/>
                  </a:cubicBezTo>
                  <a:cubicBezTo>
                    <a:pt x="372935" y="595288"/>
                    <a:pt x="367990" y="589060"/>
                    <a:pt x="362205" y="583485"/>
                  </a:cubicBezTo>
                  <a:cubicBezTo>
                    <a:pt x="359546" y="580919"/>
                    <a:pt x="359150" y="577840"/>
                    <a:pt x="361576" y="574784"/>
                  </a:cubicBezTo>
                  <a:cubicBezTo>
                    <a:pt x="363908" y="571845"/>
                    <a:pt x="367267" y="570912"/>
                    <a:pt x="370276" y="572615"/>
                  </a:cubicBezTo>
                  <a:cubicBezTo>
                    <a:pt x="390173" y="583881"/>
                    <a:pt x="412029" y="593025"/>
                    <a:pt x="420333" y="617307"/>
                  </a:cubicBezTo>
                  <a:cubicBezTo>
                    <a:pt x="422549" y="623792"/>
                    <a:pt x="421103" y="630160"/>
                    <a:pt x="419820" y="636458"/>
                  </a:cubicBezTo>
                  <a:cubicBezTo>
                    <a:pt x="418234" y="644155"/>
                    <a:pt x="418980" y="651503"/>
                    <a:pt x="421663" y="661906"/>
                  </a:cubicBezTo>
                  <a:cubicBezTo>
                    <a:pt x="430643" y="648284"/>
                    <a:pt x="425721" y="632352"/>
                    <a:pt x="436964" y="622299"/>
                  </a:cubicBezTo>
                  <a:cubicBezTo>
                    <a:pt x="443729" y="637134"/>
                    <a:pt x="438411" y="652133"/>
                    <a:pt x="437594" y="666641"/>
                  </a:cubicBezTo>
                  <a:cubicBezTo>
                    <a:pt x="437011" y="676998"/>
                    <a:pt x="445315" y="688637"/>
                    <a:pt x="456045" y="686211"/>
                  </a:cubicBezTo>
                  <a:cubicBezTo>
                    <a:pt x="462646" y="684718"/>
                    <a:pt x="468058" y="686258"/>
                    <a:pt x="474356" y="687238"/>
                  </a:cubicBezTo>
                  <a:cubicBezTo>
                    <a:pt x="488841" y="689524"/>
                    <a:pt x="503396" y="689594"/>
                    <a:pt x="517321" y="680707"/>
                  </a:cubicBezTo>
                  <a:cubicBezTo>
                    <a:pt x="524996" y="675808"/>
                    <a:pt x="534046" y="674175"/>
                    <a:pt x="530897" y="662466"/>
                  </a:cubicBezTo>
                  <a:cubicBezTo>
                    <a:pt x="528611" y="653952"/>
                    <a:pt x="526932" y="645111"/>
                    <a:pt x="520004" y="638487"/>
                  </a:cubicBezTo>
                  <a:cubicBezTo>
                    <a:pt x="516528" y="635151"/>
                    <a:pt x="513986" y="630859"/>
                    <a:pt x="511070" y="626964"/>
                  </a:cubicBezTo>
                  <a:cubicBezTo>
                    <a:pt x="506522" y="620876"/>
                    <a:pt x="508388" y="614811"/>
                    <a:pt x="513333" y="610869"/>
                  </a:cubicBezTo>
                  <a:cubicBezTo>
                    <a:pt x="518371" y="606857"/>
                    <a:pt x="522453" y="611779"/>
                    <a:pt x="525252" y="615581"/>
                  </a:cubicBezTo>
                  <a:cubicBezTo>
                    <a:pt x="531947" y="624631"/>
                    <a:pt x="539551" y="633215"/>
                    <a:pt x="541627" y="644972"/>
                  </a:cubicBezTo>
                  <a:cubicBezTo>
                    <a:pt x="542187" y="648074"/>
                    <a:pt x="543656" y="651176"/>
                    <a:pt x="545336" y="653882"/>
                  </a:cubicBezTo>
                  <a:cubicBezTo>
                    <a:pt x="547668" y="657661"/>
                    <a:pt x="550421" y="661859"/>
                    <a:pt x="555926" y="659504"/>
                  </a:cubicBezTo>
                  <a:cubicBezTo>
                    <a:pt x="561034" y="657311"/>
                    <a:pt x="559821" y="652436"/>
                    <a:pt x="558701" y="648867"/>
                  </a:cubicBezTo>
                  <a:cubicBezTo>
                    <a:pt x="552660" y="629950"/>
                    <a:pt x="551657" y="608537"/>
                    <a:pt x="534956" y="594565"/>
                  </a:cubicBezTo>
                  <a:cubicBezTo>
                    <a:pt x="527585" y="588407"/>
                    <a:pt x="518861" y="583858"/>
                    <a:pt x="510627" y="578773"/>
                  </a:cubicBezTo>
                  <a:cubicBezTo>
                    <a:pt x="498684" y="571426"/>
                    <a:pt x="496655" y="557827"/>
                    <a:pt x="506079" y="547820"/>
                  </a:cubicBezTo>
                  <a:cubicBezTo>
                    <a:pt x="508807" y="544904"/>
                    <a:pt x="511677" y="545347"/>
                    <a:pt x="514919" y="546630"/>
                  </a:cubicBezTo>
                  <a:cubicBezTo>
                    <a:pt x="522640" y="549686"/>
                    <a:pt x="530011" y="550106"/>
                    <a:pt x="538315" y="547143"/>
                  </a:cubicBezTo>
                  <a:cubicBezTo>
                    <a:pt x="547715" y="543808"/>
                    <a:pt x="552613" y="548799"/>
                    <a:pt x="551564" y="558620"/>
                  </a:cubicBezTo>
                  <a:cubicBezTo>
                    <a:pt x="551214" y="561722"/>
                    <a:pt x="550887" y="564848"/>
                    <a:pt x="550561" y="568020"/>
                  </a:cubicBezTo>
                  <a:cubicBezTo>
                    <a:pt x="554479" y="568533"/>
                    <a:pt x="554339" y="564964"/>
                    <a:pt x="556206" y="563775"/>
                  </a:cubicBezTo>
                  <a:cubicBezTo>
                    <a:pt x="558771" y="562142"/>
                    <a:pt x="561454" y="561232"/>
                    <a:pt x="564090" y="563192"/>
                  </a:cubicBezTo>
                  <a:cubicBezTo>
                    <a:pt x="566352" y="564871"/>
                    <a:pt x="566189" y="567553"/>
                    <a:pt x="565512" y="569886"/>
                  </a:cubicBezTo>
                  <a:cubicBezTo>
                    <a:pt x="563227" y="577817"/>
                    <a:pt x="561804" y="585817"/>
                    <a:pt x="561570" y="594145"/>
                  </a:cubicBezTo>
                  <a:cubicBezTo>
                    <a:pt x="566282" y="594425"/>
                    <a:pt x="566702" y="590902"/>
                    <a:pt x="568335" y="588873"/>
                  </a:cubicBezTo>
                  <a:cubicBezTo>
                    <a:pt x="570807" y="585841"/>
                    <a:pt x="572837" y="580849"/>
                    <a:pt x="577572" y="583625"/>
                  </a:cubicBezTo>
                  <a:cubicBezTo>
                    <a:pt x="581257" y="585794"/>
                    <a:pt x="581117" y="590506"/>
                    <a:pt x="580091" y="594705"/>
                  </a:cubicBezTo>
                  <a:cubicBezTo>
                    <a:pt x="578015" y="603289"/>
                    <a:pt x="569711" y="610473"/>
                    <a:pt x="574330" y="621436"/>
                  </a:cubicBezTo>
                  <a:cubicBezTo>
                    <a:pt x="579018" y="617400"/>
                    <a:pt x="580464" y="611312"/>
                    <a:pt x="585409" y="608303"/>
                  </a:cubicBezTo>
                  <a:cubicBezTo>
                    <a:pt x="588442" y="606484"/>
                    <a:pt x="591124" y="602542"/>
                    <a:pt x="594973" y="605131"/>
                  </a:cubicBezTo>
                  <a:cubicBezTo>
                    <a:pt x="598495" y="607487"/>
                    <a:pt x="595766" y="611173"/>
                    <a:pt x="594973" y="614065"/>
                  </a:cubicBezTo>
                  <a:cubicBezTo>
                    <a:pt x="592594" y="622649"/>
                    <a:pt x="590238" y="631303"/>
                    <a:pt x="587112" y="639607"/>
                  </a:cubicBezTo>
                  <a:cubicBezTo>
                    <a:pt x="585129" y="644902"/>
                    <a:pt x="582517" y="648097"/>
                    <a:pt x="591614" y="648494"/>
                  </a:cubicBezTo>
                  <a:cubicBezTo>
                    <a:pt x="597609" y="648750"/>
                    <a:pt x="602624" y="654488"/>
                    <a:pt x="609715" y="654908"/>
                  </a:cubicBezTo>
                  <a:cubicBezTo>
                    <a:pt x="613703" y="655142"/>
                    <a:pt x="613377" y="661439"/>
                    <a:pt x="614496" y="665265"/>
                  </a:cubicBezTo>
                  <a:cubicBezTo>
                    <a:pt x="615686" y="669300"/>
                    <a:pt x="617645" y="673499"/>
                    <a:pt x="622614" y="672543"/>
                  </a:cubicBezTo>
                  <a:cubicBezTo>
                    <a:pt x="627465" y="671609"/>
                    <a:pt x="628422" y="666851"/>
                    <a:pt x="627885" y="662816"/>
                  </a:cubicBezTo>
                  <a:cubicBezTo>
                    <a:pt x="626929" y="655655"/>
                    <a:pt x="626439" y="648167"/>
                    <a:pt x="622334" y="641869"/>
                  </a:cubicBezTo>
                  <a:cubicBezTo>
                    <a:pt x="615779" y="631816"/>
                    <a:pt x="613750" y="620083"/>
                    <a:pt x="610111" y="609003"/>
                  </a:cubicBezTo>
                  <a:cubicBezTo>
                    <a:pt x="607732" y="601772"/>
                    <a:pt x="613610" y="597224"/>
                    <a:pt x="618299" y="594308"/>
                  </a:cubicBezTo>
                  <a:cubicBezTo>
                    <a:pt x="623640" y="590996"/>
                    <a:pt x="624970" y="597667"/>
                    <a:pt x="627769" y="600793"/>
                  </a:cubicBezTo>
                  <a:cubicBezTo>
                    <a:pt x="636399" y="610403"/>
                    <a:pt x="633064" y="622416"/>
                    <a:pt x="634486" y="633355"/>
                  </a:cubicBezTo>
                  <a:cubicBezTo>
                    <a:pt x="635420" y="640633"/>
                    <a:pt x="635979" y="647887"/>
                    <a:pt x="638965" y="654605"/>
                  </a:cubicBezTo>
                  <a:cubicBezTo>
                    <a:pt x="640528" y="658104"/>
                    <a:pt x="642044" y="663586"/>
                    <a:pt x="646919" y="662232"/>
                  </a:cubicBezTo>
                  <a:cubicBezTo>
                    <a:pt x="651771" y="660880"/>
                    <a:pt x="654407" y="656144"/>
                    <a:pt x="653684" y="650593"/>
                  </a:cubicBezTo>
                  <a:cubicBezTo>
                    <a:pt x="652261" y="639793"/>
                    <a:pt x="650325" y="628667"/>
                    <a:pt x="647176" y="618660"/>
                  </a:cubicBezTo>
                  <a:cubicBezTo>
                    <a:pt x="642091" y="602426"/>
                    <a:pt x="635350" y="586401"/>
                    <a:pt x="624130" y="572428"/>
                  </a:cubicBezTo>
                  <a:cubicBezTo>
                    <a:pt x="614123" y="559996"/>
                    <a:pt x="602577" y="552229"/>
                    <a:pt x="587089" y="550292"/>
                  </a:cubicBezTo>
                  <a:cubicBezTo>
                    <a:pt x="580884" y="549499"/>
                    <a:pt x="581467" y="543108"/>
                    <a:pt x="577385" y="540332"/>
                  </a:cubicBezTo>
                  <a:cubicBezTo>
                    <a:pt x="563973" y="531212"/>
                    <a:pt x="550957" y="521835"/>
                    <a:pt x="533486" y="523095"/>
                  </a:cubicBezTo>
                  <a:cubicBezTo>
                    <a:pt x="529218" y="523398"/>
                    <a:pt x="524949" y="522068"/>
                    <a:pt x="524786" y="516797"/>
                  </a:cubicBezTo>
                  <a:cubicBezTo>
                    <a:pt x="524599" y="511129"/>
                    <a:pt x="528331" y="508726"/>
                    <a:pt x="533533" y="509379"/>
                  </a:cubicBezTo>
                  <a:cubicBezTo>
                    <a:pt x="545522" y="510895"/>
                    <a:pt x="557488" y="512691"/>
                    <a:pt x="569431" y="514511"/>
                  </a:cubicBezTo>
                  <a:cubicBezTo>
                    <a:pt x="572207" y="514931"/>
                    <a:pt x="574913" y="516447"/>
                    <a:pt x="577618" y="516377"/>
                  </a:cubicBezTo>
                  <a:cubicBezTo>
                    <a:pt x="581607" y="516260"/>
                    <a:pt x="586062" y="515724"/>
                    <a:pt x="587602" y="511012"/>
                  </a:cubicBezTo>
                  <a:cubicBezTo>
                    <a:pt x="589235" y="505950"/>
                    <a:pt x="585782" y="503151"/>
                    <a:pt x="581911" y="501752"/>
                  </a:cubicBezTo>
                  <a:cubicBezTo>
                    <a:pt x="568405" y="496923"/>
                    <a:pt x="554316" y="494287"/>
                    <a:pt x="540017" y="495220"/>
                  </a:cubicBezTo>
                  <a:cubicBezTo>
                    <a:pt x="533486" y="495640"/>
                    <a:pt x="527048" y="498906"/>
                    <a:pt x="523806" y="490182"/>
                  </a:cubicBezTo>
                  <a:cubicBezTo>
                    <a:pt x="522710" y="487243"/>
                    <a:pt x="520284" y="487430"/>
                    <a:pt x="517881" y="487173"/>
                  </a:cubicBezTo>
                  <a:cubicBezTo>
                    <a:pt x="506965" y="486030"/>
                    <a:pt x="490194" y="496853"/>
                    <a:pt x="484969" y="508679"/>
                  </a:cubicBezTo>
                  <a:cubicBezTo>
                    <a:pt x="490334" y="509356"/>
                    <a:pt x="493576" y="504387"/>
                    <a:pt x="498311" y="503851"/>
                  </a:cubicBezTo>
                  <a:cubicBezTo>
                    <a:pt x="502416" y="503384"/>
                    <a:pt x="506895" y="503011"/>
                    <a:pt x="508994" y="507466"/>
                  </a:cubicBezTo>
                  <a:cubicBezTo>
                    <a:pt x="511047" y="511828"/>
                    <a:pt x="507501" y="514744"/>
                    <a:pt x="504376" y="516120"/>
                  </a:cubicBezTo>
                  <a:cubicBezTo>
                    <a:pt x="492853" y="521205"/>
                    <a:pt x="490520" y="537090"/>
                    <a:pt x="476525" y="539376"/>
                  </a:cubicBezTo>
                  <a:cubicBezTo>
                    <a:pt x="474822" y="539656"/>
                    <a:pt x="473469" y="543831"/>
                    <a:pt x="472513" y="546420"/>
                  </a:cubicBezTo>
                  <a:cubicBezTo>
                    <a:pt x="470903" y="550806"/>
                    <a:pt x="468104" y="554025"/>
                    <a:pt x="464442" y="556777"/>
                  </a:cubicBezTo>
                  <a:cubicBezTo>
                    <a:pt x="457701" y="561839"/>
                    <a:pt x="450190" y="562515"/>
                    <a:pt x="442493" y="560299"/>
                  </a:cubicBezTo>
                  <a:cubicBezTo>
                    <a:pt x="439437" y="559413"/>
                    <a:pt x="436335" y="556217"/>
                    <a:pt x="437314" y="552928"/>
                  </a:cubicBezTo>
                  <a:cubicBezTo>
                    <a:pt x="439484" y="545627"/>
                    <a:pt x="444918" y="540566"/>
                    <a:pt x="451776" y="537440"/>
                  </a:cubicBezTo>
                  <a:cubicBezTo>
                    <a:pt x="456908" y="535084"/>
                    <a:pt x="463042" y="534151"/>
                    <a:pt x="466261" y="529066"/>
                  </a:cubicBezTo>
                  <a:cubicBezTo>
                    <a:pt x="470040" y="523118"/>
                    <a:pt x="476035" y="516190"/>
                    <a:pt x="463136" y="512995"/>
                  </a:cubicBezTo>
                  <a:cubicBezTo>
                    <a:pt x="459194" y="512015"/>
                    <a:pt x="455858" y="509029"/>
                    <a:pt x="460453" y="505344"/>
                  </a:cubicBezTo>
                  <a:cubicBezTo>
                    <a:pt x="465772" y="501098"/>
                    <a:pt x="469900" y="495384"/>
                    <a:pt x="476688" y="492864"/>
                  </a:cubicBezTo>
                  <a:cubicBezTo>
                    <a:pt x="492479" y="487010"/>
                    <a:pt x="505495" y="475230"/>
                    <a:pt x="522360" y="471475"/>
                  </a:cubicBezTo>
                  <a:cubicBezTo>
                    <a:pt x="526419" y="470565"/>
                    <a:pt x="527771" y="466343"/>
                    <a:pt x="527072" y="462611"/>
                  </a:cubicBezTo>
                  <a:cubicBezTo>
                    <a:pt x="526162" y="457643"/>
                    <a:pt x="521777" y="460792"/>
                    <a:pt x="519048" y="459975"/>
                  </a:cubicBezTo>
                  <a:cubicBezTo>
                    <a:pt x="502720" y="455240"/>
                    <a:pt x="489167" y="463101"/>
                    <a:pt x="478018" y="472361"/>
                  </a:cubicBezTo>
                  <a:cubicBezTo>
                    <a:pt x="471323" y="477913"/>
                    <a:pt x="468314" y="488479"/>
                    <a:pt x="460943" y="494801"/>
                  </a:cubicBezTo>
                  <a:cubicBezTo>
                    <a:pt x="453362" y="501308"/>
                    <a:pt x="447344" y="508306"/>
                    <a:pt x="449024" y="519526"/>
                  </a:cubicBezTo>
                  <a:cubicBezTo>
                    <a:pt x="449817" y="524844"/>
                    <a:pt x="445805" y="527783"/>
                    <a:pt x="440813" y="528133"/>
                  </a:cubicBezTo>
                  <a:cubicBezTo>
                    <a:pt x="429477" y="528950"/>
                    <a:pt x="418444" y="531399"/>
                    <a:pt x="407364" y="533801"/>
                  </a:cubicBezTo>
                  <a:cubicBezTo>
                    <a:pt x="403049" y="534734"/>
                    <a:pt x="399317" y="533475"/>
                    <a:pt x="396238" y="530419"/>
                  </a:cubicBezTo>
                  <a:cubicBezTo>
                    <a:pt x="394535" y="528716"/>
                    <a:pt x="392576" y="526850"/>
                    <a:pt x="393275" y="524144"/>
                  </a:cubicBezTo>
                  <a:cubicBezTo>
                    <a:pt x="394138" y="520855"/>
                    <a:pt x="396681" y="519876"/>
                    <a:pt x="399876" y="520342"/>
                  </a:cubicBezTo>
                  <a:cubicBezTo>
                    <a:pt x="402699" y="520762"/>
                    <a:pt x="406454" y="521532"/>
                    <a:pt x="407271" y="518336"/>
                  </a:cubicBezTo>
                  <a:cubicBezTo>
                    <a:pt x="408040" y="515304"/>
                    <a:pt x="405148" y="512598"/>
                    <a:pt x="402862" y="510312"/>
                  </a:cubicBezTo>
                  <a:cubicBezTo>
                    <a:pt x="398174" y="505647"/>
                    <a:pt x="389566" y="500772"/>
                    <a:pt x="393812" y="494054"/>
                  </a:cubicBezTo>
                  <a:cubicBezTo>
                    <a:pt x="399083" y="485750"/>
                    <a:pt x="406571" y="492934"/>
                    <a:pt x="412986" y="495897"/>
                  </a:cubicBezTo>
                  <a:cubicBezTo>
                    <a:pt x="415808" y="497203"/>
                    <a:pt x="419657" y="498789"/>
                    <a:pt x="422176" y="497880"/>
                  </a:cubicBezTo>
                  <a:cubicBezTo>
                    <a:pt x="435472" y="493098"/>
                    <a:pt x="448627" y="487826"/>
                    <a:pt x="461573" y="482181"/>
                  </a:cubicBezTo>
                  <a:cubicBezTo>
                    <a:pt x="466611" y="479989"/>
                    <a:pt x="466658" y="476303"/>
                    <a:pt x="461690" y="473224"/>
                  </a:cubicBezTo>
                  <a:cubicBezTo>
                    <a:pt x="456301" y="469889"/>
                    <a:pt x="450540" y="472734"/>
                    <a:pt x="445058" y="472035"/>
                  </a:cubicBezTo>
                  <a:cubicBezTo>
                    <a:pt x="436451" y="470962"/>
                    <a:pt x="436778" y="476490"/>
                    <a:pt x="435495" y="482228"/>
                  </a:cubicBezTo>
                  <a:cubicBezTo>
                    <a:pt x="433512" y="491068"/>
                    <a:pt x="426421" y="492981"/>
                    <a:pt x="414642" y="488316"/>
                  </a:cubicBezTo>
                  <a:cubicBezTo>
                    <a:pt x="404215" y="484187"/>
                    <a:pt x="393765" y="482974"/>
                    <a:pt x="382802" y="486170"/>
                  </a:cubicBezTo>
                  <a:cubicBezTo>
                    <a:pt x="379163" y="487243"/>
                    <a:pt x="375828" y="489226"/>
                    <a:pt x="376947" y="492491"/>
                  </a:cubicBezTo>
                  <a:cubicBezTo>
                    <a:pt x="381613" y="506207"/>
                    <a:pt x="365331" y="510965"/>
                    <a:pt x="364725" y="522372"/>
                  </a:cubicBezTo>
                  <a:cubicBezTo>
                    <a:pt x="364608" y="524657"/>
                    <a:pt x="361552" y="525917"/>
                    <a:pt x="358800" y="524774"/>
                  </a:cubicBezTo>
                  <a:cubicBezTo>
                    <a:pt x="356444" y="523794"/>
                    <a:pt x="353878" y="521928"/>
                    <a:pt x="354765" y="519456"/>
                  </a:cubicBezTo>
                  <a:cubicBezTo>
                    <a:pt x="357144" y="512785"/>
                    <a:pt x="352549" y="511642"/>
                    <a:pt x="348397" y="508726"/>
                  </a:cubicBezTo>
                  <a:cubicBezTo>
                    <a:pt x="340233" y="503034"/>
                    <a:pt x="335287" y="495314"/>
                    <a:pt x="340466" y="484864"/>
                  </a:cubicBezTo>
                  <a:cubicBezTo>
                    <a:pt x="342915" y="479942"/>
                    <a:pt x="343825" y="475440"/>
                    <a:pt x="341982" y="469819"/>
                  </a:cubicBezTo>
                  <a:cubicBezTo>
                    <a:pt x="339580" y="462518"/>
                    <a:pt x="344012" y="456290"/>
                    <a:pt x="348280" y="450972"/>
                  </a:cubicBezTo>
                  <a:cubicBezTo>
                    <a:pt x="355931" y="441408"/>
                    <a:pt x="356444" y="428346"/>
                    <a:pt x="347230" y="419388"/>
                  </a:cubicBezTo>
                  <a:cubicBezTo>
                    <a:pt x="340443" y="412811"/>
                    <a:pt x="338273" y="408332"/>
                    <a:pt x="347767" y="402664"/>
                  </a:cubicBezTo>
                  <a:cubicBezTo>
                    <a:pt x="350799" y="400845"/>
                    <a:pt x="352362" y="396926"/>
                    <a:pt x="349959" y="393007"/>
                  </a:cubicBezTo>
                  <a:cubicBezTo>
                    <a:pt x="348070" y="389928"/>
                    <a:pt x="346787" y="386569"/>
                    <a:pt x="341632" y="388808"/>
                  </a:cubicBezTo>
                  <a:cubicBezTo>
                    <a:pt x="337130" y="390768"/>
                    <a:pt x="332932" y="388342"/>
                    <a:pt x="329713" y="384913"/>
                  </a:cubicBezTo>
                  <a:cubicBezTo>
                    <a:pt x="326121" y="381111"/>
                    <a:pt x="325701" y="376656"/>
                    <a:pt x="329526" y="373040"/>
                  </a:cubicBezTo>
                  <a:cubicBezTo>
                    <a:pt x="333118" y="369635"/>
                    <a:pt x="336640" y="372364"/>
                    <a:pt x="338740" y="375326"/>
                  </a:cubicBezTo>
                  <a:cubicBezTo>
                    <a:pt x="342215" y="380225"/>
                    <a:pt x="344921" y="382884"/>
                    <a:pt x="349073" y="375933"/>
                  </a:cubicBezTo>
                  <a:cubicBezTo>
                    <a:pt x="350892" y="372877"/>
                    <a:pt x="353878" y="373740"/>
                    <a:pt x="356444" y="375746"/>
                  </a:cubicBezTo>
                  <a:cubicBezTo>
                    <a:pt x="360433" y="378895"/>
                    <a:pt x="364328" y="382441"/>
                    <a:pt x="361436" y="387945"/>
                  </a:cubicBezTo>
                  <a:cubicBezTo>
                    <a:pt x="359290" y="392051"/>
                    <a:pt x="359593" y="395410"/>
                    <a:pt x="361366" y="399375"/>
                  </a:cubicBezTo>
                  <a:cubicBezTo>
                    <a:pt x="362952" y="402897"/>
                    <a:pt x="363978" y="404880"/>
                    <a:pt x="368224" y="401801"/>
                  </a:cubicBezTo>
                  <a:cubicBezTo>
                    <a:pt x="377554" y="395060"/>
                    <a:pt x="382639" y="401521"/>
                    <a:pt x="385858" y="409079"/>
                  </a:cubicBezTo>
                  <a:cubicBezTo>
                    <a:pt x="388284" y="414723"/>
                    <a:pt x="390873" y="418829"/>
                    <a:pt x="397311" y="420182"/>
                  </a:cubicBezTo>
                  <a:cubicBezTo>
                    <a:pt x="401836" y="421114"/>
                    <a:pt x="405008" y="424357"/>
                    <a:pt x="407177" y="428579"/>
                  </a:cubicBezTo>
                  <a:cubicBezTo>
                    <a:pt x="413452" y="440731"/>
                    <a:pt x="422946" y="448546"/>
                    <a:pt x="436685" y="451321"/>
                  </a:cubicBezTo>
                  <a:cubicBezTo>
                    <a:pt x="446155" y="453234"/>
                    <a:pt x="455019" y="457293"/>
                    <a:pt x="464699" y="459065"/>
                  </a:cubicBezTo>
                  <a:cubicBezTo>
                    <a:pt x="473819" y="460745"/>
                    <a:pt x="475545" y="456126"/>
                    <a:pt x="476455" y="449665"/>
                  </a:cubicBezTo>
                  <a:cubicBezTo>
                    <a:pt x="477271" y="443927"/>
                    <a:pt x="472140" y="436999"/>
                    <a:pt x="478018" y="432521"/>
                  </a:cubicBezTo>
                  <a:cubicBezTo>
                    <a:pt x="484549" y="427552"/>
                    <a:pt x="493016" y="427063"/>
                    <a:pt x="501040" y="425733"/>
                  </a:cubicBezTo>
                  <a:cubicBezTo>
                    <a:pt x="529404" y="421091"/>
                    <a:pt x="553150" y="430888"/>
                    <a:pt x="575193" y="447753"/>
                  </a:cubicBezTo>
                  <a:cubicBezTo>
                    <a:pt x="584056" y="454540"/>
                    <a:pt x="591311" y="461795"/>
                    <a:pt x="595299" y="472524"/>
                  </a:cubicBezTo>
                  <a:cubicBezTo>
                    <a:pt x="600874" y="487500"/>
                    <a:pt x="610065" y="496620"/>
                    <a:pt x="628119" y="497809"/>
                  </a:cubicBezTo>
                  <a:cubicBezTo>
                    <a:pt x="671108" y="500609"/>
                    <a:pt x="682538" y="524681"/>
                    <a:pt x="697629" y="560019"/>
                  </a:cubicBezTo>
                  <a:cubicBezTo>
                    <a:pt x="699495" y="564381"/>
                    <a:pt x="699705" y="569746"/>
                    <a:pt x="702924" y="573432"/>
                  </a:cubicBezTo>
                  <a:cubicBezTo>
                    <a:pt x="720932" y="593958"/>
                    <a:pt x="709175" y="613855"/>
                    <a:pt x="701571" y="633589"/>
                  </a:cubicBezTo>
                  <a:cubicBezTo>
                    <a:pt x="698702" y="641076"/>
                    <a:pt x="694154" y="648027"/>
                    <a:pt x="689699" y="654768"/>
                  </a:cubicBezTo>
                  <a:cubicBezTo>
                    <a:pt x="680252" y="669044"/>
                    <a:pt x="669638" y="682223"/>
                    <a:pt x="652704" y="688404"/>
                  </a:cubicBezTo>
                  <a:cubicBezTo>
                    <a:pt x="642371" y="692183"/>
                    <a:pt x="631361" y="696055"/>
                    <a:pt x="623897" y="703776"/>
                  </a:cubicBezTo>
                  <a:cubicBezTo>
                    <a:pt x="606356" y="721993"/>
                    <a:pt x="583426" y="723486"/>
                    <a:pt x="561290" y="724419"/>
                  </a:cubicBezTo>
                  <a:cubicBezTo>
                    <a:pt x="520960" y="726098"/>
                    <a:pt x="480560" y="729294"/>
                    <a:pt x="440137" y="725632"/>
                  </a:cubicBezTo>
                  <a:cubicBezTo>
                    <a:pt x="427587" y="724489"/>
                    <a:pt x="414921" y="724839"/>
                    <a:pt x="402582" y="727685"/>
                  </a:cubicBezTo>
                  <a:cubicBezTo>
                    <a:pt x="391852" y="730180"/>
                    <a:pt x="381519" y="725445"/>
                    <a:pt x="371232" y="726238"/>
                  </a:cubicBezTo>
                  <a:cubicBezTo>
                    <a:pt x="332978" y="729224"/>
                    <a:pt x="296147" y="713666"/>
                    <a:pt x="257636" y="718541"/>
                  </a:cubicBezTo>
                  <a:cubicBezTo>
                    <a:pt x="248679" y="719684"/>
                    <a:pt x="240632" y="710167"/>
                    <a:pt x="229762" y="710120"/>
                  </a:cubicBezTo>
                  <a:cubicBezTo>
                    <a:pt x="212524" y="710027"/>
                    <a:pt x="195613" y="704406"/>
                    <a:pt x="178165" y="704732"/>
                  </a:cubicBezTo>
                  <a:cubicBezTo>
                    <a:pt x="168089" y="704919"/>
                    <a:pt x="160555" y="700160"/>
                    <a:pt x="153487" y="693489"/>
                  </a:cubicBezTo>
                  <a:cubicBezTo>
                    <a:pt x="140518" y="681266"/>
                    <a:pt x="129112" y="667341"/>
                    <a:pt x="114276" y="657124"/>
                  </a:cubicBezTo>
                  <a:cubicBezTo>
                    <a:pt x="111454" y="655188"/>
                    <a:pt x="109728" y="652459"/>
                    <a:pt x="109425" y="649030"/>
                  </a:cubicBezTo>
                  <a:cubicBezTo>
                    <a:pt x="107489" y="628574"/>
                    <a:pt x="98415" y="610053"/>
                    <a:pt x="93423" y="590436"/>
                  </a:cubicBezTo>
                  <a:cubicBezTo>
                    <a:pt x="89831" y="576347"/>
                    <a:pt x="85726" y="562375"/>
                    <a:pt x="91511" y="547913"/>
                  </a:cubicBezTo>
                  <a:cubicBezTo>
                    <a:pt x="92583" y="545231"/>
                    <a:pt x="91790" y="543388"/>
                    <a:pt x="89504" y="541709"/>
                  </a:cubicBezTo>
                  <a:cubicBezTo>
                    <a:pt x="71170" y="528180"/>
                    <a:pt x="64593" y="510055"/>
                    <a:pt x="68511" y="487803"/>
                  </a:cubicBezTo>
                  <a:cubicBezTo>
                    <a:pt x="70074" y="478962"/>
                    <a:pt x="64126" y="471778"/>
                    <a:pt x="62750" y="463427"/>
                  </a:cubicBezTo>
                  <a:cubicBezTo>
                    <a:pt x="59088" y="441548"/>
                    <a:pt x="65036" y="423401"/>
                    <a:pt x="80804" y="408542"/>
                  </a:cubicBezTo>
                  <a:cubicBezTo>
                    <a:pt x="90857" y="399072"/>
                    <a:pt x="91184" y="385076"/>
                    <a:pt x="98228" y="374253"/>
                  </a:cubicBezTo>
                  <a:cubicBezTo>
                    <a:pt x="99838" y="371757"/>
                    <a:pt x="97435" y="368072"/>
                    <a:pt x="95009" y="365623"/>
                  </a:cubicBezTo>
                  <a:cubicBezTo>
                    <a:pt x="94263" y="365856"/>
                    <a:pt x="93143" y="365856"/>
                    <a:pt x="92887" y="366299"/>
                  </a:cubicBezTo>
                  <a:cubicBezTo>
                    <a:pt x="81597" y="387642"/>
                    <a:pt x="64033" y="404600"/>
                    <a:pt x="51623" y="425243"/>
                  </a:cubicBezTo>
                  <a:cubicBezTo>
                    <a:pt x="45815" y="434900"/>
                    <a:pt x="28951" y="434364"/>
                    <a:pt x="21883" y="424613"/>
                  </a:cubicBezTo>
                  <a:cubicBezTo>
                    <a:pt x="13276" y="412717"/>
                    <a:pt x="2430" y="402221"/>
                    <a:pt x="447" y="385916"/>
                  </a:cubicBezTo>
                  <a:cubicBezTo>
                    <a:pt x="-556" y="377729"/>
                    <a:pt x="214" y="371314"/>
                    <a:pt x="1916" y="363267"/>
                  </a:cubicBezTo>
                  <a:cubicBezTo>
                    <a:pt x="7141" y="338635"/>
                    <a:pt x="23982" y="321794"/>
                    <a:pt x="37395" y="302597"/>
                  </a:cubicBezTo>
                  <a:cubicBezTo>
                    <a:pt x="42596" y="295132"/>
                    <a:pt x="43763" y="289231"/>
                    <a:pt x="36089" y="282793"/>
                  </a:cubicBezTo>
                  <a:cubicBezTo>
                    <a:pt x="29604" y="277358"/>
                    <a:pt x="27062" y="268821"/>
                    <a:pt x="34363" y="264039"/>
                  </a:cubicBezTo>
                  <a:cubicBezTo>
                    <a:pt x="48824" y="254569"/>
                    <a:pt x="58785" y="242533"/>
                    <a:pt x="64826" y="226578"/>
                  </a:cubicBezTo>
                  <a:cubicBezTo>
                    <a:pt x="66272" y="222753"/>
                    <a:pt x="69608" y="219650"/>
                    <a:pt x="72943" y="214985"/>
                  </a:cubicBezTo>
                  <a:cubicBezTo>
                    <a:pt x="61257" y="216035"/>
                    <a:pt x="58761" y="225622"/>
                    <a:pt x="54329" y="231733"/>
                  </a:cubicBezTo>
                  <a:cubicBezTo>
                    <a:pt x="49431" y="238498"/>
                    <a:pt x="44019" y="240923"/>
                    <a:pt x="36882" y="239127"/>
                  </a:cubicBezTo>
                  <a:cubicBezTo>
                    <a:pt x="28741" y="237098"/>
                    <a:pt x="32520" y="230240"/>
                    <a:pt x="32287" y="224922"/>
                  </a:cubicBezTo>
                  <a:cubicBezTo>
                    <a:pt x="31983" y="217994"/>
                    <a:pt x="31517" y="211230"/>
                    <a:pt x="34969" y="204768"/>
                  </a:cubicBezTo>
                  <a:cubicBezTo>
                    <a:pt x="36322" y="202249"/>
                    <a:pt x="36812" y="198821"/>
                    <a:pt x="35062" y="196558"/>
                  </a:cubicBezTo>
                  <a:cubicBezTo>
                    <a:pt x="26851" y="185991"/>
                    <a:pt x="32007" y="175985"/>
                    <a:pt x="37325" y="167261"/>
                  </a:cubicBezTo>
                  <a:cubicBezTo>
                    <a:pt x="46352" y="152472"/>
                    <a:pt x="42666" y="137754"/>
                    <a:pt x="39797" y="122755"/>
                  </a:cubicBezTo>
                  <a:cubicBezTo>
                    <a:pt x="39051" y="118790"/>
                    <a:pt x="37395" y="114918"/>
                    <a:pt x="37208" y="110952"/>
                  </a:cubicBezTo>
                  <a:cubicBezTo>
                    <a:pt x="36578" y="98567"/>
                    <a:pt x="43390" y="91032"/>
                    <a:pt x="57175" y="88816"/>
                  </a:cubicBezTo>
                  <a:close/>
                  <a:moveTo>
                    <a:pt x="201375" y="664029"/>
                  </a:moveTo>
                  <a:cubicBezTo>
                    <a:pt x="205737" y="641939"/>
                    <a:pt x="196056" y="643385"/>
                    <a:pt x="194074" y="628644"/>
                  </a:cubicBezTo>
                  <a:cubicBezTo>
                    <a:pt x="191111" y="606624"/>
                    <a:pt x="191624" y="583742"/>
                    <a:pt x="176789" y="564568"/>
                  </a:cubicBezTo>
                  <a:cubicBezTo>
                    <a:pt x="166596" y="551412"/>
                    <a:pt x="167319" y="535224"/>
                    <a:pt x="168299" y="519479"/>
                  </a:cubicBezTo>
                  <a:cubicBezTo>
                    <a:pt x="168462" y="516820"/>
                    <a:pt x="170445" y="513158"/>
                    <a:pt x="166409" y="512435"/>
                  </a:cubicBezTo>
                  <a:cubicBezTo>
                    <a:pt x="161954" y="511642"/>
                    <a:pt x="161278" y="515491"/>
                    <a:pt x="161464" y="518873"/>
                  </a:cubicBezTo>
                  <a:cubicBezTo>
                    <a:pt x="162024" y="529113"/>
                    <a:pt x="157919" y="538909"/>
                    <a:pt x="157686" y="548730"/>
                  </a:cubicBezTo>
                  <a:cubicBezTo>
                    <a:pt x="157406" y="560719"/>
                    <a:pt x="143247" y="570516"/>
                    <a:pt x="155610" y="585421"/>
                  </a:cubicBezTo>
                  <a:cubicBezTo>
                    <a:pt x="162724" y="593981"/>
                    <a:pt x="158712" y="645508"/>
                    <a:pt x="177513" y="645135"/>
                  </a:cubicBezTo>
                  <a:cubicBezTo>
                    <a:pt x="187566" y="644948"/>
                    <a:pt x="188452" y="649310"/>
                    <a:pt x="191321" y="655072"/>
                  </a:cubicBezTo>
                  <a:cubicBezTo>
                    <a:pt x="193187" y="658757"/>
                    <a:pt x="195916" y="661719"/>
                    <a:pt x="201375" y="664029"/>
                  </a:cubicBezTo>
                  <a:close/>
                  <a:moveTo>
                    <a:pt x="170258" y="677418"/>
                  </a:moveTo>
                  <a:cubicBezTo>
                    <a:pt x="144483" y="661906"/>
                    <a:pt x="124073" y="641566"/>
                    <a:pt x="108608" y="615768"/>
                  </a:cubicBezTo>
                  <a:cubicBezTo>
                    <a:pt x="107139" y="633589"/>
                    <a:pt x="115723" y="647467"/>
                    <a:pt x="129018" y="656938"/>
                  </a:cubicBezTo>
                  <a:cubicBezTo>
                    <a:pt x="141404" y="665755"/>
                    <a:pt x="153557" y="677114"/>
                    <a:pt x="170258" y="677418"/>
                  </a:cubicBezTo>
                  <a:close/>
                  <a:moveTo>
                    <a:pt x="187286" y="681523"/>
                  </a:moveTo>
                  <a:cubicBezTo>
                    <a:pt x="200768" y="690037"/>
                    <a:pt x="213014" y="687448"/>
                    <a:pt x="225237" y="686771"/>
                  </a:cubicBezTo>
                  <a:cubicBezTo>
                    <a:pt x="231185" y="686445"/>
                    <a:pt x="237856" y="687471"/>
                    <a:pt x="236783" y="679237"/>
                  </a:cubicBezTo>
                  <a:cubicBezTo>
                    <a:pt x="235920" y="672566"/>
                    <a:pt x="231605" y="668484"/>
                    <a:pt x="223021" y="669464"/>
                  </a:cubicBezTo>
                  <a:cubicBezTo>
                    <a:pt x="210821" y="670840"/>
                    <a:pt x="200372" y="676135"/>
                    <a:pt x="187286" y="681523"/>
                  </a:cubicBezTo>
                  <a:close/>
                  <a:moveTo>
                    <a:pt x="59811" y="311064"/>
                  </a:moveTo>
                  <a:cubicBezTo>
                    <a:pt x="43390" y="329561"/>
                    <a:pt x="61164" y="332127"/>
                    <a:pt x="58271" y="363850"/>
                  </a:cubicBezTo>
                  <a:cubicBezTo>
                    <a:pt x="57735" y="369845"/>
                    <a:pt x="53349" y="377332"/>
                    <a:pt x="59951" y="383257"/>
                  </a:cubicBezTo>
                  <a:cubicBezTo>
                    <a:pt x="69048" y="367232"/>
                    <a:pt x="69071" y="327299"/>
                    <a:pt x="59811" y="311064"/>
                  </a:cubicBezTo>
                  <a:close/>
                  <a:moveTo>
                    <a:pt x="392202" y="452348"/>
                  </a:moveTo>
                  <a:cubicBezTo>
                    <a:pt x="395585" y="472898"/>
                    <a:pt x="409883" y="479032"/>
                    <a:pt x="434282" y="470448"/>
                  </a:cubicBezTo>
                  <a:cubicBezTo>
                    <a:pt x="419517" y="466250"/>
                    <a:pt x="403212" y="465364"/>
                    <a:pt x="392202" y="452348"/>
                  </a:cubicBezTo>
                  <a:close/>
                  <a:moveTo>
                    <a:pt x="158035" y="632586"/>
                  </a:moveTo>
                  <a:cubicBezTo>
                    <a:pt x="144926" y="590249"/>
                    <a:pt x="147376" y="593678"/>
                    <a:pt x="145020" y="593422"/>
                  </a:cubicBezTo>
                  <a:cubicBezTo>
                    <a:pt x="140634" y="592955"/>
                    <a:pt x="141497" y="597177"/>
                    <a:pt x="141054" y="599510"/>
                  </a:cubicBezTo>
                  <a:cubicBezTo>
                    <a:pt x="138558" y="612596"/>
                    <a:pt x="146303" y="623488"/>
                    <a:pt x="149218" y="635431"/>
                  </a:cubicBezTo>
                  <a:cubicBezTo>
                    <a:pt x="149871" y="638137"/>
                    <a:pt x="151504" y="641379"/>
                    <a:pt x="154863" y="640586"/>
                  </a:cubicBezTo>
                  <a:cubicBezTo>
                    <a:pt x="158199" y="639840"/>
                    <a:pt x="157359" y="636084"/>
                    <a:pt x="158035" y="632586"/>
                  </a:cubicBezTo>
                  <a:close/>
                  <a:moveTo>
                    <a:pt x="668052" y="611756"/>
                  </a:moveTo>
                  <a:cubicBezTo>
                    <a:pt x="676100" y="600839"/>
                    <a:pt x="683820" y="590039"/>
                    <a:pt x="676100" y="576580"/>
                  </a:cubicBezTo>
                  <a:cubicBezTo>
                    <a:pt x="674887" y="574481"/>
                    <a:pt x="673744" y="572172"/>
                    <a:pt x="670781" y="572615"/>
                  </a:cubicBezTo>
                  <a:cubicBezTo>
                    <a:pt x="668029" y="573035"/>
                    <a:pt x="666443" y="574948"/>
                    <a:pt x="666536" y="577607"/>
                  </a:cubicBezTo>
                  <a:cubicBezTo>
                    <a:pt x="666956" y="588990"/>
                    <a:pt x="667539" y="600373"/>
                    <a:pt x="668052" y="611756"/>
                  </a:cubicBezTo>
                  <a:close/>
                  <a:moveTo>
                    <a:pt x="124633" y="575298"/>
                  </a:moveTo>
                  <a:cubicBezTo>
                    <a:pt x="124936" y="562632"/>
                    <a:pt x="126103" y="549873"/>
                    <a:pt x="121974" y="535831"/>
                  </a:cubicBezTo>
                  <a:cubicBezTo>
                    <a:pt x="113740" y="550852"/>
                    <a:pt x="119968" y="563028"/>
                    <a:pt x="124633" y="575298"/>
                  </a:cubicBezTo>
                  <a:close/>
                  <a:moveTo>
                    <a:pt x="656879" y="571216"/>
                  </a:moveTo>
                  <a:cubicBezTo>
                    <a:pt x="659842" y="562375"/>
                    <a:pt x="666536" y="542502"/>
                    <a:pt x="656996" y="543645"/>
                  </a:cubicBezTo>
                  <a:cubicBezTo>
                    <a:pt x="654267" y="543971"/>
                    <a:pt x="652587" y="546304"/>
                    <a:pt x="652820" y="548683"/>
                  </a:cubicBezTo>
                  <a:cubicBezTo>
                    <a:pt x="653544" y="555564"/>
                    <a:pt x="652261" y="562818"/>
                    <a:pt x="656879" y="571216"/>
                  </a:cubicBezTo>
                  <a:close/>
                  <a:moveTo>
                    <a:pt x="86449" y="112422"/>
                  </a:moveTo>
                  <a:cubicBezTo>
                    <a:pt x="89481" y="107780"/>
                    <a:pt x="98508" y="107663"/>
                    <a:pt x="98928" y="99103"/>
                  </a:cubicBezTo>
                  <a:cubicBezTo>
                    <a:pt x="99045" y="97050"/>
                    <a:pt x="96712" y="94718"/>
                    <a:pt x="94939" y="96024"/>
                  </a:cubicBezTo>
                  <a:cubicBezTo>
                    <a:pt x="89621" y="99966"/>
                    <a:pt x="83976" y="103978"/>
                    <a:pt x="81784" y="110649"/>
                  </a:cubicBezTo>
                  <a:cubicBezTo>
                    <a:pt x="81201" y="112492"/>
                    <a:pt x="83510" y="112819"/>
                    <a:pt x="86449" y="112422"/>
                  </a:cubicBezTo>
                  <a:close/>
                  <a:moveTo>
                    <a:pt x="636539" y="535434"/>
                  </a:moveTo>
                  <a:cubicBezTo>
                    <a:pt x="635676" y="532682"/>
                    <a:pt x="636959" y="527923"/>
                    <a:pt x="632597" y="528110"/>
                  </a:cubicBezTo>
                  <a:cubicBezTo>
                    <a:pt x="628212" y="528320"/>
                    <a:pt x="628282" y="533358"/>
                    <a:pt x="627606" y="536577"/>
                  </a:cubicBezTo>
                  <a:cubicBezTo>
                    <a:pt x="626882" y="540076"/>
                    <a:pt x="629122" y="543108"/>
                    <a:pt x="632807" y="542875"/>
                  </a:cubicBezTo>
                  <a:cubicBezTo>
                    <a:pt x="637286" y="542572"/>
                    <a:pt x="636329" y="538490"/>
                    <a:pt x="636539" y="53543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6" name="任意多边形: 形状 255">
              <a:extLst>
                <a:ext uri="{FF2B5EF4-FFF2-40B4-BE49-F238E27FC236}">
                  <a16:creationId xmlns:a16="http://schemas.microsoft.com/office/drawing/2014/main" id="{5FC93D54-8F07-4E04-AB68-F0D03370CE98}"/>
                </a:ext>
              </a:extLst>
            </p:cNvPr>
            <p:cNvSpPr/>
            <p:nvPr/>
          </p:nvSpPr>
          <p:spPr>
            <a:xfrm>
              <a:off x="5619467" y="6060932"/>
              <a:ext cx="647754" cy="243258"/>
            </a:xfrm>
            <a:custGeom>
              <a:avLst/>
              <a:gdLst>
                <a:gd name="connsiteX0" fmla="*/ 19042 w 647754"/>
                <a:gd name="connsiteY0" fmla="*/ 67912 h 243258"/>
                <a:gd name="connsiteX1" fmla="*/ 38006 w 647754"/>
                <a:gd name="connsiteY1" fmla="*/ 54196 h 243258"/>
                <a:gd name="connsiteX2" fmla="*/ 48106 w 647754"/>
                <a:gd name="connsiteY2" fmla="*/ 48552 h 243258"/>
                <a:gd name="connsiteX3" fmla="*/ 48176 w 647754"/>
                <a:gd name="connsiteY3" fmla="*/ 83657 h 243258"/>
                <a:gd name="connsiteX4" fmla="*/ 64224 w 647754"/>
                <a:gd name="connsiteY4" fmla="*/ 63387 h 243258"/>
                <a:gd name="connsiteX5" fmla="*/ 79479 w 647754"/>
                <a:gd name="connsiteY5" fmla="*/ 53637 h 243258"/>
                <a:gd name="connsiteX6" fmla="*/ 86896 w 647754"/>
                <a:gd name="connsiteY6" fmla="*/ 68355 h 243258"/>
                <a:gd name="connsiteX7" fmla="*/ 62638 w 647754"/>
                <a:gd name="connsiteY7" fmla="*/ 116919 h 243258"/>
                <a:gd name="connsiteX8" fmla="*/ 76330 w 647754"/>
                <a:gd name="connsiteY8" fmla="*/ 104580 h 243258"/>
                <a:gd name="connsiteX9" fmla="*/ 86453 w 647754"/>
                <a:gd name="connsiteY9" fmla="*/ 97512 h 243258"/>
                <a:gd name="connsiteX10" fmla="*/ 92075 w 647754"/>
                <a:gd name="connsiteY10" fmla="*/ 107612 h 243258"/>
                <a:gd name="connsiteX11" fmla="*/ 102641 w 647754"/>
                <a:gd name="connsiteY11" fmla="*/ 125970 h 243258"/>
                <a:gd name="connsiteX12" fmla="*/ 130912 w 647754"/>
                <a:gd name="connsiteY12" fmla="*/ 92171 h 243258"/>
                <a:gd name="connsiteX13" fmla="*/ 142971 w 647754"/>
                <a:gd name="connsiteY13" fmla="*/ 97629 h 243258"/>
                <a:gd name="connsiteX14" fmla="*/ 157643 w 647754"/>
                <a:gd name="connsiteY14" fmla="*/ 143254 h 243258"/>
                <a:gd name="connsiteX15" fmla="*/ 161982 w 647754"/>
                <a:gd name="connsiteY15" fmla="*/ 146030 h 243258"/>
                <a:gd name="connsiteX16" fmla="*/ 167580 w 647754"/>
                <a:gd name="connsiteY16" fmla="*/ 120208 h 243258"/>
                <a:gd name="connsiteX17" fmla="*/ 181879 w 647754"/>
                <a:gd name="connsiteY17" fmla="*/ 140315 h 243258"/>
                <a:gd name="connsiteX18" fmla="*/ 200446 w 647754"/>
                <a:gd name="connsiteY18" fmla="*/ 138846 h 243258"/>
                <a:gd name="connsiteX19" fmla="*/ 229930 w 647754"/>
                <a:gd name="connsiteY19" fmla="*/ 149949 h 243258"/>
                <a:gd name="connsiteX20" fmla="*/ 244461 w 647754"/>
                <a:gd name="connsiteY20" fmla="*/ 169496 h 243258"/>
                <a:gd name="connsiteX21" fmla="*/ 251249 w 647754"/>
                <a:gd name="connsiteY21" fmla="*/ 152444 h 243258"/>
                <a:gd name="connsiteX22" fmla="*/ 286075 w 647754"/>
                <a:gd name="connsiteY22" fmla="*/ 187363 h 243258"/>
                <a:gd name="connsiteX23" fmla="*/ 305202 w 647754"/>
                <a:gd name="connsiteY23" fmla="*/ 182791 h 243258"/>
                <a:gd name="connsiteX24" fmla="*/ 328201 w 647754"/>
                <a:gd name="connsiteY24" fmla="*/ 182884 h 243258"/>
                <a:gd name="connsiteX25" fmla="*/ 335968 w 647754"/>
                <a:gd name="connsiteY25" fmla="*/ 187223 h 243258"/>
                <a:gd name="connsiteX26" fmla="*/ 345998 w 647754"/>
                <a:gd name="connsiteY26" fmla="*/ 142274 h 243258"/>
                <a:gd name="connsiteX27" fmla="*/ 338511 w 647754"/>
                <a:gd name="connsiteY27" fmla="*/ 139195 h 243258"/>
                <a:gd name="connsiteX28" fmla="*/ 311010 w 647754"/>
                <a:gd name="connsiteY28" fmla="*/ 134320 h 243258"/>
                <a:gd name="connsiteX29" fmla="*/ 306975 w 647754"/>
                <a:gd name="connsiteY29" fmla="*/ 119369 h 243258"/>
                <a:gd name="connsiteX30" fmla="*/ 314182 w 647754"/>
                <a:gd name="connsiteY30" fmla="*/ 112697 h 243258"/>
                <a:gd name="connsiteX31" fmla="*/ 368531 w 647754"/>
                <a:gd name="connsiteY31" fmla="*/ 152328 h 243258"/>
                <a:gd name="connsiteX32" fmla="*/ 381174 w 647754"/>
                <a:gd name="connsiteY32" fmla="*/ 180109 h 243258"/>
                <a:gd name="connsiteX33" fmla="*/ 374293 w 647754"/>
                <a:gd name="connsiteY33" fmla="*/ 131031 h 243258"/>
                <a:gd name="connsiteX34" fmla="*/ 329950 w 647754"/>
                <a:gd name="connsiteY34" fmla="*/ 91214 h 243258"/>
                <a:gd name="connsiteX35" fmla="*/ 285911 w 647754"/>
                <a:gd name="connsiteY35" fmla="*/ 75936 h 243258"/>
                <a:gd name="connsiteX36" fmla="*/ 298157 w 647754"/>
                <a:gd name="connsiteY36" fmla="*/ 65743 h 243258"/>
                <a:gd name="connsiteX37" fmla="*/ 362536 w 647754"/>
                <a:gd name="connsiteY37" fmla="*/ 82654 h 243258"/>
                <a:gd name="connsiteX38" fmla="*/ 361533 w 647754"/>
                <a:gd name="connsiteY38" fmla="*/ 76099 h 243258"/>
                <a:gd name="connsiteX39" fmla="*/ 370910 w 647754"/>
                <a:gd name="connsiteY39" fmla="*/ 69265 h 243258"/>
                <a:gd name="connsiteX40" fmla="*/ 398575 w 647754"/>
                <a:gd name="connsiteY40" fmla="*/ 92241 h 243258"/>
                <a:gd name="connsiteX41" fmla="*/ 417678 w 647754"/>
                <a:gd name="connsiteY41" fmla="*/ 103624 h 243258"/>
                <a:gd name="connsiteX42" fmla="*/ 437715 w 647754"/>
                <a:gd name="connsiteY42" fmla="*/ 129609 h 243258"/>
                <a:gd name="connsiteX43" fmla="*/ 444503 w 647754"/>
                <a:gd name="connsiteY43" fmla="*/ 151861 h 243258"/>
                <a:gd name="connsiteX44" fmla="*/ 446136 w 647754"/>
                <a:gd name="connsiteY44" fmla="*/ 172038 h 243258"/>
                <a:gd name="connsiteX45" fmla="*/ 461157 w 647754"/>
                <a:gd name="connsiteY45" fmla="*/ 176563 h 243258"/>
                <a:gd name="connsiteX46" fmla="*/ 474313 w 647754"/>
                <a:gd name="connsiteY46" fmla="*/ 178126 h 243258"/>
                <a:gd name="connsiteX47" fmla="*/ 486886 w 647754"/>
                <a:gd name="connsiteY47" fmla="*/ 173694 h 243258"/>
                <a:gd name="connsiteX48" fmla="*/ 484087 w 647754"/>
                <a:gd name="connsiteY48" fmla="*/ 139638 h 243258"/>
                <a:gd name="connsiteX49" fmla="*/ 484157 w 647754"/>
                <a:gd name="connsiteY49" fmla="*/ 119508 h 243258"/>
                <a:gd name="connsiteX50" fmla="*/ 507086 w 647754"/>
                <a:gd name="connsiteY50" fmla="*/ 157109 h 243258"/>
                <a:gd name="connsiteX51" fmla="*/ 528639 w 647754"/>
                <a:gd name="connsiteY51" fmla="*/ 152748 h 243258"/>
                <a:gd name="connsiteX52" fmla="*/ 524044 w 647754"/>
                <a:gd name="connsiteY52" fmla="*/ 140781 h 243258"/>
                <a:gd name="connsiteX53" fmla="*/ 516113 w 647754"/>
                <a:gd name="connsiteY53" fmla="*/ 123054 h 243258"/>
                <a:gd name="connsiteX54" fmla="*/ 478488 w 647754"/>
                <a:gd name="connsiteY54" fmla="*/ 75353 h 243258"/>
                <a:gd name="connsiteX55" fmla="*/ 476926 w 647754"/>
                <a:gd name="connsiteY55" fmla="*/ 64227 h 243258"/>
                <a:gd name="connsiteX56" fmla="*/ 489358 w 647754"/>
                <a:gd name="connsiteY56" fmla="*/ 62547 h 243258"/>
                <a:gd name="connsiteX57" fmla="*/ 518166 w 647754"/>
                <a:gd name="connsiteY57" fmla="*/ 67002 h 243258"/>
                <a:gd name="connsiteX58" fmla="*/ 524953 w 647754"/>
                <a:gd name="connsiteY58" fmla="*/ 73650 h 243258"/>
                <a:gd name="connsiteX59" fmla="*/ 556466 w 647754"/>
                <a:gd name="connsiteY59" fmla="*/ 75913 h 243258"/>
                <a:gd name="connsiteX60" fmla="*/ 579489 w 647754"/>
                <a:gd name="connsiteY60" fmla="*/ 105606 h 243258"/>
                <a:gd name="connsiteX61" fmla="*/ 591222 w 647754"/>
                <a:gd name="connsiteY61" fmla="*/ 138379 h 243258"/>
                <a:gd name="connsiteX62" fmla="*/ 593508 w 647754"/>
                <a:gd name="connsiteY62" fmla="*/ 113700 h 243258"/>
                <a:gd name="connsiteX63" fmla="*/ 572165 w 647754"/>
                <a:gd name="connsiteY63" fmla="*/ 65113 h 243258"/>
                <a:gd name="connsiteX64" fmla="*/ 559032 w 647754"/>
                <a:gd name="connsiteY64" fmla="*/ 54990 h 243258"/>
                <a:gd name="connsiteX65" fmla="*/ 520055 w 647754"/>
                <a:gd name="connsiteY65" fmla="*/ 32947 h 243258"/>
                <a:gd name="connsiteX66" fmla="*/ 494327 w 647754"/>
                <a:gd name="connsiteY66" fmla="*/ 23756 h 243258"/>
                <a:gd name="connsiteX67" fmla="*/ 524883 w 647754"/>
                <a:gd name="connsiteY67" fmla="*/ 4326 h 243258"/>
                <a:gd name="connsiteX68" fmla="*/ 553574 w 647754"/>
                <a:gd name="connsiteY68" fmla="*/ 4676 h 243258"/>
                <a:gd name="connsiteX69" fmla="*/ 578393 w 647754"/>
                <a:gd name="connsiteY69" fmla="*/ 27069 h 243258"/>
                <a:gd name="connsiteX70" fmla="*/ 582684 w 647754"/>
                <a:gd name="connsiteY70" fmla="*/ 31081 h 243258"/>
                <a:gd name="connsiteX71" fmla="*/ 612145 w 647754"/>
                <a:gd name="connsiteY71" fmla="*/ 67329 h 243258"/>
                <a:gd name="connsiteX72" fmla="*/ 644451 w 647754"/>
                <a:gd name="connsiteY72" fmla="*/ 117782 h 243258"/>
                <a:gd name="connsiteX73" fmla="*/ 642608 w 647754"/>
                <a:gd name="connsiteY73" fmla="*/ 157693 h 243258"/>
                <a:gd name="connsiteX74" fmla="*/ 635634 w 647754"/>
                <a:gd name="connsiteY74" fmla="*/ 172598 h 243258"/>
                <a:gd name="connsiteX75" fmla="*/ 647203 w 647754"/>
                <a:gd name="connsiteY75" fmla="*/ 184214 h 243258"/>
                <a:gd name="connsiteX76" fmla="*/ 636754 w 647754"/>
                <a:gd name="connsiteY76" fmla="*/ 202338 h 243258"/>
                <a:gd name="connsiteX77" fmla="*/ 555953 w 647754"/>
                <a:gd name="connsiteY77" fmla="*/ 227460 h 243258"/>
                <a:gd name="connsiteX78" fmla="*/ 463163 w 647754"/>
                <a:gd name="connsiteY78" fmla="*/ 242318 h 243258"/>
                <a:gd name="connsiteX79" fmla="*/ 355609 w 647754"/>
                <a:gd name="connsiteY79" fmla="*/ 234015 h 243258"/>
                <a:gd name="connsiteX80" fmla="*/ 298577 w 647754"/>
                <a:gd name="connsiteY80" fmla="*/ 233408 h 243258"/>
                <a:gd name="connsiteX81" fmla="*/ 164524 w 647754"/>
                <a:gd name="connsiteY81" fmla="*/ 210362 h 243258"/>
                <a:gd name="connsiteX82" fmla="*/ 91585 w 647754"/>
                <a:gd name="connsiteY82" fmla="*/ 155174 h 243258"/>
                <a:gd name="connsiteX83" fmla="*/ 3227 w 647754"/>
                <a:gd name="connsiteY83" fmla="*/ 76612 h 243258"/>
                <a:gd name="connsiteX84" fmla="*/ 16593 w 647754"/>
                <a:gd name="connsiteY84" fmla="*/ 42744 h 243258"/>
                <a:gd name="connsiteX85" fmla="*/ 25923 w 647754"/>
                <a:gd name="connsiteY85" fmla="*/ 39735 h 243258"/>
                <a:gd name="connsiteX86" fmla="*/ 25643 w 647754"/>
                <a:gd name="connsiteY86" fmla="*/ 48412 h 243258"/>
                <a:gd name="connsiteX87" fmla="*/ 19042 w 647754"/>
                <a:gd name="connsiteY87" fmla="*/ 67912 h 243258"/>
                <a:gd name="connsiteX88" fmla="*/ 534773 w 647754"/>
                <a:gd name="connsiteY88" fmla="*/ 128442 h 243258"/>
                <a:gd name="connsiteX89" fmla="*/ 550658 w 647754"/>
                <a:gd name="connsiteY89" fmla="*/ 121491 h 243258"/>
                <a:gd name="connsiteX90" fmla="*/ 551825 w 647754"/>
                <a:gd name="connsiteY90" fmla="*/ 141108 h 243258"/>
                <a:gd name="connsiteX91" fmla="*/ 550565 w 647754"/>
                <a:gd name="connsiteY91" fmla="*/ 167513 h 243258"/>
                <a:gd name="connsiteX92" fmla="*/ 558496 w 647754"/>
                <a:gd name="connsiteY92" fmla="*/ 165250 h 243258"/>
                <a:gd name="connsiteX93" fmla="*/ 567313 w 647754"/>
                <a:gd name="connsiteY93" fmla="*/ 165320 h 243258"/>
                <a:gd name="connsiteX94" fmla="*/ 580282 w 647754"/>
                <a:gd name="connsiteY94" fmla="*/ 168283 h 243258"/>
                <a:gd name="connsiteX95" fmla="*/ 582638 w 647754"/>
                <a:gd name="connsiteY95" fmla="*/ 152468 h 243258"/>
                <a:gd name="connsiteX96" fmla="*/ 543544 w 647754"/>
                <a:gd name="connsiteY96" fmla="*/ 95016 h 243258"/>
                <a:gd name="connsiteX97" fmla="*/ 534773 w 647754"/>
                <a:gd name="connsiteY97" fmla="*/ 128442 h 243258"/>
                <a:gd name="connsiteX98" fmla="*/ 133035 w 647754"/>
                <a:gd name="connsiteY98" fmla="*/ 156526 h 243258"/>
                <a:gd name="connsiteX99" fmla="*/ 127436 w 647754"/>
                <a:gd name="connsiteY99" fmla="*/ 128699 h 243258"/>
                <a:gd name="connsiteX100" fmla="*/ 122375 w 647754"/>
                <a:gd name="connsiteY100" fmla="*/ 126926 h 243258"/>
                <a:gd name="connsiteX101" fmla="*/ 120229 w 647754"/>
                <a:gd name="connsiteY101" fmla="*/ 130752 h 243258"/>
                <a:gd name="connsiteX102" fmla="*/ 133035 w 647754"/>
                <a:gd name="connsiteY102" fmla="*/ 156526 h 24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647754" h="243258">
                  <a:moveTo>
                    <a:pt x="19042" y="67912"/>
                  </a:moveTo>
                  <a:cubicBezTo>
                    <a:pt x="27882" y="63317"/>
                    <a:pt x="36093" y="63597"/>
                    <a:pt x="38006" y="54196"/>
                  </a:cubicBezTo>
                  <a:cubicBezTo>
                    <a:pt x="39009" y="49275"/>
                    <a:pt x="42881" y="46312"/>
                    <a:pt x="48106" y="48552"/>
                  </a:cubicBezTo>
                  <a:cubicBezTo>
                    <a:pt x="61961" y="54476"/>
                    <a:pt x="44024" y="63364"/>
                    <a:pt x="48176" y="83657"/>
                  </a:cubicBezTo>
                  <a:cubicBezTo>
                    <a:pt x="57273" y="79248"/>
                    <a:pt x="61915" y="72250"/>
                    <a:pt x="64224" y="63387"/>
                  </a:cubicBezTo>
                  <a:cubicBezTo>
                    <a:pt x="66323" y="55409"/>
                    <a:pt x="71105" y="51817"/>
                    <a:pt x="79479" y="53637"/>
                  </a:cubicBezTo>
                  <a:cubicBezTo>
                    <a:pt x="88063" y="55503"/>
                    <a:pt x="91655" y="59841"/>
                    <a:pt x="86896" y="68355"/>
                  </a:cubicBezTo>
                  <a:cubicBezTo>
                    <a:pt x="65437" y="106586"/>
                    <a:pt x="62451" y="109688"/>
                    <a:pt x="62638" y="116919"/>
                  </a:cubicBezTo>
                  <a:cubicBezTo>
                    <a:pt x="71408" y="116639"/>
                    <a:pt x="72481" y="109152"/>
                    <a:pt x="76330" y="104580"/>
                  </a:cubicBezTo>
                  <a:cubicBezTo>
                    <a:pt x="79036" y="101361"/>
                    <a:pt x="81368" y="96183"/>
                    <a:pt x="86453" y="97512"/>
                  </a:cubicBezTo>
                  <a:cubicBezTo>
                    <a:pt x="90745" y="98632"/>
                    <a:pt x="91142" y="103740"/>
                    <a:pt x="92075" y="107612"/>
                  </a:cubicBezTo>
                  <a:cubicBezTo>
                    <a:pt x="93171" y="112114"/>
                    <a:pt x="92424" y="124477"/>
                    <a:pt x="102641" y="125970"/>
                  </a:cubicBezTo>
                  <a:cubicBezTo>
                    <a:pt x="114537" y="127696"/>
                    <a:pt x="106443" y="116220"/>
                    <a:pt x="130912" y="92171"/>
                  </a:cubicBezTo>
                  <a:cubicBezTo>
                    <a:pt x="138679" y="84543"/>
                    <a:pt x="143508" y="91471"/>
                    <a:pt x="142971" y="97629"/>
                  </a:cubicBezTo>
                  <a:cubicBezTo>
                    <a:pt x="140289" y="127999"/>
                    <a:pt x="145234" y="120815"/>
                    <a:pt x="157643" y="143254"/>
                  </a:cubicBezTo>
                  <a:cubicBezTo>
                    <a:pt x="158273" y="144397"/>
                    <a:pt x="160092" y="144863"/>
                    <a:pt x="161982" y="146030"/>
                  </a:cubicBezTo>
                  <a:cubicBezTo>
                    <a:pt x="167113" y="132011"/>
                    <a:pt x="161515" y="122704"/>
                    <a:pt x="167580" y="120208"/>
                  </a:cubicBezTo>
                  <a:cubicBezTo>
                    <a:pt x="174951" y="117199"/>
                    <a:pt x="176864" y="132431"/>
                    <a:pt x="181879" y="140315"/>
                  </a:cubicBezTo>
                  <a:cubicBezTo>
                    <a:pt x="192375" y="156783"/>
                    <a:pt x="188526" y="135090"/>
                    <a:pt x="200446" y="138846"/>
                  </a:cubicBezTo>
                  <a:cubicBezTo>
                    <a:pt x="213928" y="143114"/>
                    <a:pt x="216611" y="123847"/>
                    <a:pt x="229930" y="149949"/>
                  </a:cubicBezTo>
                  <a:cubicBezTo>
                    <a:pt x="238793" y="167303"/>
                    <a:pt x="240403" y="169985"/>
                    <a:pt x="244461" y="169496"/>
                  </a:cubicBezTo>
                  <a:cubicBezTo>
                    <a:pt x="253419" y="168376"/>
                    <a:pt x="243948" y="153844"/>
                    <a:pt x="251249" y="152444"/>
                  </a:cubicBezTo>
                  <a:cubicBezTo>
                    <a:pt x="260090" y="150742"/>
                    <a:pt x="255844" y="159512"/>
                    <a:pt x="286075" y="187363"/>
                  </a:cubicBezTo>
                  <a:cubicBezTo>
                    <a:pt x="298927" y="199212"/>
                    <a:pt x="288454" y="181065"/>
                    <a:pt x="305202" y="182791"/>
                  </a:cubicBezTo>
                  <a:cubicBezTo>
                    <a:pt x="312759" y="183584"/>
                    <a:pt x="320224" y="188156"/>
                    <a:pt x="328201" y="182884"/>
                  </a:cubicBezTo>
                  <a:cubicBezTo>
                    <a:pt x="331327" y="180808"/>
                    <a:pt x="333776" y="184890"/>
                    <a:pt x="335968" y="187223"/>
                  </a:cubicBezTo>
                  <a:cubicBezTo>
                    <a:pt x="350687" y="202968"/>
                    <a:pt x="361907" y="159722"/>
                    <a:pt x="345998" y="142274"/>
                  </a:cubicBezTo>
                  <a:cubicBezTo>
                    <a:pt x="343829" y="139895"/>
                    <a:pt x="340843" y="138379"/>
                    <a:pt x="338511" y="139195"/>
                  </a:cubicBezTo>
                  <a:cubicBezTo>
                    <a:pt x="328411" y="142741"/>
                    <a:pt x="320597" y="134717"/>
                    <a:pt x="311010" y="134320"/>
                  </a:cubicBezTo>
                  <a:cubicBezTo>
                    <a:pt x="301936" y="133924"/>
                    <a:pt x="307861" y="124617"/>
                    <a:pt x="306975" y="119369"/>
                  </a:cubicBezTo>
                  <a:cubicBezTo>
                    <a:pt x="306135" y="114400"/>
                    <a:pt x="309400" y="110785"/>
                    <a:pt x="314182" y="112697"/>
                  </a:cubicBezTo>
                  <a:cubicBezTo>
                    <a:pt x="335595" y="121234"/>
                    <a:pt x="360134" y="125713"/>
                    <a:pt x="368531" y="152328"/>
                  </a:cubicBezTo>
                  <a:cubicBezTo>
                    <a:pt x="371540" y="161845"/>
                    <a:pt x="379914" y="168772"/>
                    <a:pt x="381174" y="180109"/>
                  </a:cubicBezTo>
                  <a:cubicBezTo>
                    <a:pt x="391717" y="162941"/>
                    <a:pt x="386235" y="148082"/>
                    <a:pt x="374293" y="131031"/>
                  </a:cubicBezTo>
                  <a:cubicBezTo>
                    <a:pt x="350290" y="96789"/>
                    <a:pt x="351527" y="85989"/>
                    <a:pt x="329950" y="91214"/>
                  </a:cubicBezTo>
                  <a:cubicBezTo>
                    <a:pt x="304852" y="97279"/>
                    <a:pt x="293026" y="101291"/>
                    <a:pt x="285911" y="75936"/>
                  </a:cubicBezTo>
                  <a:cubicBezTo>
                    <a:pt x="282716" y="64530"/>
                    <a:pt x="290273" y="61847"/>
                    <a:pt x="298157" y="65743"/>
                  </a:cubicBezTo>
                  <a:cubicBezTo>
                    <a:pt x="315232" y="74187"/>
                    <a:pt x="358408" y="83307"/>
                    <a:pt x="362536" y="82654"/>
                  </a:cubicBezTo>
                  <a:cubicBezTo>
                    <a:pt x="364962" y="79878"/>
                    <a:pt x="362536" y="78082"/>
                    <a:pt x="361533" y="76099"/>
                  </a:cubicBezTo>
                  <a:cubicBezTo>
                    <a:pt x="357778" y="68612"/>
                    <a:pt x="364892" y="64157"/>
                    <a:pt x="370910" y="69265"/>
                  </a:cubicBezTo>
                  <a:cubicBezTo>
                    <a:pt x="379891" y="76916"/>
                    <a:pt x="393700" y="77872"/>
                    <a:pt x="398575" y="92241"/>
                  </a:cubicBezTo>
                  <a:cubicBezTo>
                    <a:pt x="399857" y="96020"/>
                    <a:pt x="411054" y="102481"/>
                    <a:pt x="417678" y="103624"/>
                  </a:cubicBezTo>
                  <a:cubicBezTo>
                    <a:pt x="445832" y="108592"/>
                    <a:pt x="419544" y="137539"/>
                    <a:pt x="437715" y="129609"/>
                  </a:cubicBezTo>
                  <a:cubicBezTo>
                    <a:pt x="445109" y="126366"/>
                    <a:pt x="446252" y="143651"/>
                    <a:pt x="444503" y="151861"/>
                  </a:cubicBezTo>
                  <a:cubicBezTo>
                    <a:pt x="443057" y="158649"/>
                    <a:pt x="442497" y="165553"/>
                    <a:pt x="446136" y="172038"/>
                  </a:cubicBezTo>
                  <a:cubicBezTo>
                    <a:pt x="449658" y="178336"/>
                    <a:pt x="451991" y="187270"/>
                    <a:pt x="461157" y="176563"/>
                  </a:cubicBezTo>
                  <a:cubicBezTo>
                    <a:pt x="465239" y="171805"/>
                    <a:pt x="470534" y="175374"/>
                    <a:pt x="474313" y="178126"/>
                  </a:cubicBezTo>
                  <a:cubicBezTo>
                    <a:pt x="481171" y="183094"/>
                    <a:pt x="485906" y="180062"/>
                    <a:pt x="486886" y="173694"/>
                  </a:cubicBezTo>
                  <a:cubicBezTo>
                    <a:pt x="488589" y="162381"/>
                    <a:pt x="491831" y="150882"/>
                    <a:pt x="484087" y="139638"/>
                  </a:cubicBezTo>
                  <a:cubicBezTo>
                    <a:pt x="480121" y="133877"/>
                    <a:pt x="474710" y="124407"/>
                    <a:pt x="484157" y="119508"/>
                  </a:cubicBezTo>
                  <a:cubicBezTo>
                    <a:pt x="498152" y="112277"/>
                    <a:pt x="502514" y="149389"/>
                    <a:pt x="507086" y="157109"/>
                  </a:cubicBezTo>
                  <a:cubicBezTo>
                    <a:pt x="516533" y="173134"/>
                    <a:pt x="524137" y="169915"/>
                    <a:pt x="528639" y="152748"/>
                  </a:cubicBezTo>
                  <a:cubicBezTo>
                    <a:pt x="529968" y="147639"/>
                    <a:pt x="531998" y="143651"/>
                    <a:pt x="524044" y="140781"/>
                  </a:cubicBezTo>
                  <a:cubicBezTo>
                    <a:pt x="517303" y="138356"/>
                    <a:pt x="515017" y="129889"/>
                    <a:pt x="516113" y="123054"/>
                  </a:cubicBezTo>
                  <a:cubicBezTo>
                    <a:pt x="519658" y="100941"/>
                    <a:pt x="490758" y="96789"/>
                    <a:pt x="478488" y="75353"/>
                  </a:cubicBezTo>
                  <a:cubicBezTo>
                    <a:pt x="476552" y="71994"/>
                    <a:pt x="473403" y="68052"/>
                    <a:pt x="476926" y="64227"/>
                  </a:cubicBezTo>
                  <a:cubicBezTo>
                    <a:pt x="480261" y="60611"/>
                    <a:pt x="484973" y="60728"/>
                    <a:pt x="489358" y="62547"/>
                  </a:cubicBezTo>
                  <a:cubicBezTo>
                    <a:pt x="498595" y="66419"/>
                    <a:pt x="508415" y="67096"/>
                    <a:pt x="518166" y="67002"/>
                  </a:cubicBezTo>
                  <a:cubicBezTo>
                    <a:pt x="523694" y="66956"/>
                    <a:pt x="523507" y="70501"/>
                    <a:pt x="524953" y="73650"/>
                  </a:cubicBezTo>
                  <a:cubicBezTo>
                    <a:pt x="535217" y="96183"/>
                    <a:pt x="544710" y="57276"/>
                    <a:pt x="556466" y="75913"/>
                  </a:cubicBezTo>
                  <a:cubicBezTo>
                    <a:pt x="563208" y="86619"/>
                    <a:pt x="571558" y="95903"/>
                    <a:pt x="579489" y="105606"/>
                  </a:cubicBezTo>
                  <a:cubicBezTo>
                    <a:pt x="587140" y="114960"/>
                    <a:pt x="587000" y="127206"/>
                    <a:pt x="591222" y="138379"/>
                  </a:cubicBezTo>
                  <a:cubicBezTo>
                    <a:pt x="596260" y="130425"/>
                    <a:pt x="595070" y="121468"/>
                    <a:pt x="593508" y="113700"/>
                  </a:cubicBezTo>
                  <a:cubicBezTo>
                    <a:pt x="590009" y="96136"/>
                    <a:pt x="579512" y="81231"/>
                    <a:pt x="572165" y="65113"/>
                  </a:cubicBezTo>
                  <a:cubicBezTo>
                    <a:pt x="569855" y="60074"/>
                    <a:pt x="564910" y="56063"/>
                    <a:pt x="559032" y="54990"/>
                  </a:cubicBezTo>
                  <a:cubicBezTo>
                    <a:pt x="535007" y="50534"/>
                    <a:pt x="552641" y="23570"/>
                    <a:pt x="520055" y="32947"/>
                  </a:cubicBezTo>
                  <a:cubicBezTo>
                    <a:pt x="509512" y="35979"/>
                    <a:pt x="495096" y="35489"/>
                    <a:pt x="494327" y="23756"/>
                  </a:cubicBezTo>
                  <a:cubicBezTo>
                    <a:pt x="493557" y="12094"/>
                    <a:pt x="502864" y="17389"/>
                    <a:pt x="524883" y="4326"/>
                  </a:cubicBezTo>
                  <a:cubicBezTo>
                    <a:pt x="533724" y="-922"/>
                    <a:pt x="544080" y="-2065"/>
                    <a:pt x="553574" y="4676"/>
                  </a:cubicBezTo>
                  <a:cubicBezTo>
                    <a:pt x="562718" y="11161"/>
                    <a:pt x="573751" y="15476"/>
                    <a:pt x="578393" y="27069"/>
                  </a:cubicBezTo>
                  <a:cubicBezTo>
                    <a:pt x="579069" y="28748"/>
                    <a:pt x="580982" y="30521"/>
                    <a:pt x="582684" y="31081"/>
                  </a:cubicBezTo>
                  <a:cubicBezTo>
                    <a:pt x="600342" y="36819"/>
                    <a:pt x="608249" y="52400"/>
                    <a:pt x="612145" y="67329"/>
                  </a:cubicBezTo>
                  <a:cubicBezTo>
                    <a:pt x="620006" y="97489"/>
                    <a:pt x="647507" y="103414"/>
                    <a:pt x="644451" y="117782"/>
                  </a:cubicBezTo>
                  <a:cubicBezTo>
                    <a:pt x="641652" y="130985"/>
                    <a:pt x="640579" y="144467"/>
                    <a:pt x="642608" y="157693"/>
                  </a:cubicBezTo>
                  <a:cubicBezTo>
                    <a:pt x="643798" y="165460"/>
                    <a:pt x="636217" y="167839"/>
                    <a:pt x="635634" y="172598"/>
                  </a:cubicBezTo>
                  <a:cubicBezTo>
                    <a:pt x="634957" y="178149"/>
                    <a:pt x="645617" y="175770"/>
                    <a:pt x="647203" y="184214"/>
                  </a:cubicBezTo>
                  <a:cubicBezTo>
                    <a:pt x="649233" y="194897"/>
                    <a:pt x="645641" y="199866"/>
                    <a:pt x="636754" y="202338"/>
                  </a:cubicBezTo>
                  <a:cubicBezTo>
                    <a:pt x="596937" y="213371"/>
                    <a:pt x="582171" y="212135"/>
                    <a:pt x="555953" y="227460"/>
                  </a:cubicBezTo>
                  <a:cubicBezTo>
                    <a:pt x="527169" y="244278"/>
                    <a:pt x="476949" y="244441"/>
                    <a:pt x="463163" y="242318"/>
                  </a:cubicBezTo>
                  <a:cubicBezTo>
                    <a:pt x="427452" y="236837"/>
                    <a:pt x="391157" y="240476"/>
                    <a:pt x="355609" y="234015"/>
                  </a:cubicBezTo>
                  <a:cubicBezTo>
                    <a:pt x="336621" y="230562"/>
                    <a:pt x="317541" y="235484"/>
                    <a:pt x="298577" y="233408"/>
                  </a:cubicBezTo>
                  <a:cubicBezTo>
                    <a:pt x="264079" y="229606"/>
                    <a:pt x="193635" y="236650"/>
                    <a:pt x="164524" y="210362"/>
                  </a:cubicBezTo>
                  <a:cubicBezTo>
                    <a:pt x="130679" y="179829"/>
                    <a:pt x="116543" y="190022"/>
                    <a:pt x="91585" y="155174"/>
                  </a:cubicBezTo>
                  <a:cubicBezTo>
                    <a:pt x="69519" y="124407"/>
                    <a:pt x="57552" y="121141"/>
                    <a:pt x="3227" y="76612"/>
                  </a:cubicBezTo>
                  <a:cubicBezTo>
                    <a:pt x="-6640" y="68518"/>
                    <a:pt x="8522" y="52144"/>
                    <a:pt x="16593" y="42744"/>
                  </a:cubicBezTo>
                  <a:cubicBezTo>
                    <a:pt x="18879" y="40084"/>
                    <a:pt x="21981" y="36819"/>
                    <a:pt x="25923" y="39735"/>
                  </a:cubicBezTo>
                  <a:cubicBezTo>
                    <a:pt x="29398" y="42300"/>
                    <a:pt x="26809" y="45403"/>
                    <a:pt x="25643" y="48412"/>
                  </a:cubicBezTo>
                  <a:cubicBezTo>
                    <a:pt x="23497" y="53847"/>
                    <a:pt x="21818" y="59561"/>
                    <a:pt x="19042" y="67912"/>
                  </a:cubicBezTo>
                  <a:close/>
                  <a:moveTo>
                    <a:pt x="534773" y="128442"/>
                  </a:moveTo>
                  <a:cubicBezTo>
                    <a:pt x="541025" y="126693"/>
                    <a:pt x="541841" y="114377"/>
                    <a:pt x="550658" y="121491"/>
                  </a:cubicBezTo>
                  <a:cubicBezTo>
                    <a:pt x="557866" y="127299"/>
                    <a:pt x="555463" y="134157"/>
                    <a:pt x="551825" y="141108"/>
                  </a:cubicBezTo>
                  <a:cubicBezTo>
                    <a:pt x="542214" y="159465"/>
                    <a:pt x="545783" y="162125"/>
                    <a:pt x="550565" y="167513"/>
                  </a:cubicBezTo>
                  <a:cubicBezTo>
                    <a:pt x="553667" y="170988"/>
                    <a:pt x="556280" y="167466"/>
                    <a:pt x="558496" y="165250"/>
                  </a:cubicBezTo>
                  <a:cubicBezTo>
                    <a:pt x="561528" y="162241"/>
                    <a:pt x="564281" y="164154"/>
                    <a:pt x="567313" y="165320"/>
                  </a:cubicBezTo>
                  <a:cubicBezTo>
                    <a:pt x="571511" y="166906"/>
                    <a:pt x="575220" y="172668"/>
                    <a:pt x="580282" y="168283"/>
                  </a:cubicBezTo>
                  <a:cubicBezTo>
                    <a:pt x="585204" y="164014"/>
                    <a:pt x="584621" y="157483"/>
                    <a:pt x="582638" y="152468"/>
                  </a:cubicBezTo>
                  <a:cubicBezTo>
                    <a:pt x="574007" y="130681"/>
                    <a:pt x="566800" y="107729"/>
                    <a:pt x="543544" y="95016"/>
                  </a:cubicBezTo>
                  <a:cubicBezTo>
                    <a:pt x="544057" y="107262"/>
                    <a:pt x="526050" y="113747"/>
                    <a:pt x="534773" y="128442"/>
                  </a:cubicBezTo>
                  <a:close/>
                  <a:moveTo>
                    <a:pt x="133035" y="156526"/>
                  </a:moveTo>
                  <a:cubicBezTo>
                    <a:pt x="136160" y="146030"/>
                    <a:pt x="128999" y="137866"/>
                    <a:pt x="127436" y="128699"/>
                  </a:cubicBezTo>
                  <a:cubicBezTo>
                    <a:pt x="127087" y="126670"/>
                    <a:pt x="124544" y="126133"/>
                    <a:pt x="122375" y="126926"/>
                  </a:cubicBezTo>
                  <a:cubicBezTo>
                    <a:pt x="120579" y="127579"/>
                    <a:pt x="119879" y="129119"/>
                    <a:pt x="120229" y="130752"/>
                  </a:cubicBezTo>
                  <a:cubicBezTo>
                    <a:pt x="122281" y="140198"/>
                    <a:pt x="121255" y="151162"/>
                    <a:pt x="133035" y="15652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7" name="任意多边形: 形状 256">
              <a:extLst>
                <a:ext uri="{FF2B5EF4-FFF2-40B4-BE49-F238E27FC236}">
                  <a16:creationId xmlns:a16="http://schemas.microsoft.com/office/drawing/2014/main" id="{2FF8D987-E176-4003-A408-131A826BDB90}"/>
                </a:ext>
              </a:extLst>
            </p:cNvPr>
            <p:cNvSpPr/>
            <p:nvPr/>
          </p:nvSpPr>
          <p:spPr>
            <a:xfrm>
              <a:off x="6962232" y="4492116"/>
              <a:ext cx="349350" cy="450283"/>
            </a:xfrm>
            <a:custGeom>
              <a:avLst/>
              <a:gdLst>
                <a:gd name="connsiteX0" fmla="*/ 149832 w 349350"/>
                <a:gd name="connsiteY0" fmla="*/ 362304 h 450283"/>
                <a:gd name="connsiteX1" fmla="*/ 108219 w 349350"/>
                <a:gd name="connsiteY1" fmla="*/ 354723 h 450283"/>
                <a:gd name="connsiteX2" fmla="*/ 102015 w 349350"/>
                <a:gd name="connsiteY2" fmla="*/ 347632 h 450283"/>
                <a:gd name="connsiteX3" fmla="*/ 85640 w 349350"/>
                <a:gd name="connsiteY3" fmla="*/ 328925 h 450283"/>
                <a:gd name="connsiteX4" fmla="*/ 79459 w 349350"/>
                <a:gd name="connsiteY4" fmla="*/ 324166 h 450283"/>
                <a:gd name="connsiteX5" fmla="*/ 26206 w 349350"/>
                <a:gd name="connsiteY5" fmla="*/ 285725 h 450283"/>
                <a:gd name="connsiteX6" fmla="*/ 29122 w 349350"/>
                <a:gd name="connsiteY6" fmla="*/ 250247 h 450283"/>
                <a:gd name="connsiteX7" fmla="*/ 41601 w 349350"/>
                <a:gd name="connsiteY7" fmla="*/ 234642 h 450283"/>
                <a:gd name="connsiteX8" fmla="*/ 3324 w 349350"/>
                <a:gd name="connsiteY8" fmla="*/ 226898 h 450283"/>
                <a:gd name="connsiteX9" fmla="*/ 2274 w 349350"/>
                <a:gd name="connsiteY9" fmla="*/ 200960 h 450283"/>
                <a:gd name="connsiteX10" fmla="*/ 39828 w 349350"/>
                <a:gd name="connsiteY10" fmla="*/ 180713 h 450283"/>
                <a:gd name="connsiteX11" fmla="*/ 49602 w 349350"/>
                <a:gd name="connsiteY11" fmla="*/ 186451 h 450283"/>
                <a:gd name="connsiteX12" fmla="*/ 69988 w 349350"/>
                <a:gd name="connsiteY12" fmla="*/ 199607 h 450283"/>
                <a:gd name="connsiteX13" fmla="*/ 80835 w 349350"/>
                <a:gd name="connsiteY13" fmla="*/ 179710 h 450283"/>
                <a:gd name="connsiteX14" fmla="*/ 141552 w 349350"/>
                <a:gd name="connsiteY14" fmla="*/ 138213 h 450283"/>
                <a:gd name="connsiteX15" fmla="*/ 184145 w 349350"/>
                <a:gd name="connsiteY15" fmla="*/ 82232 h 450283"/>
                <a:gd name="connsiteX16" fmla="*/ 168889 w 349350"/>
                <a:gd name="connsiteY16" fmla="*/ 114655 h 450283"/>
                <a:gd name="connsiteX17" fmla="*/ 154497 w 349350"/>
                <a:gd name="connsiteY17" fmla="*/ 155778 h 450283"/>
                <a:gd name="connsiteX18" fmla="*/ 158066 w 349350"/>
                <a:gd name="connsiteY18" fmla="*/ 162356 h 450283"/>
                <a:gd name="connsiteX19" fmla="*/ 162778 w 349350"/>
                <a:gd name="connsiteY19" fmla="*/ 173622 h 450283"/>
                <a:gd name="connsiteX20" fmla="*/ 169962 w 349350"/>
                <a:gd name="connsiteY20" fmla="*/ 190160 h 450283"/>
                <a:gd name="connsiteX21" fmla="*/ 180529 w 349350"/>
                <a:gd name="connsiteY21" fmla="*/ 182206 h 450283"/>
                <a:gd name="connsiteX22" fmla="*/ 192822 w 349350"/>
                <a:gd name="connsiteY22" fmla="*/ 171103 h 450283"/>
                <a:gd name="connsiteX23" fmla="*/ 201032 w 349350"/>
                <a:gd name="connsiteY23" fmla="*/ 136278 h 450283"/>
                <a:gd name="connsiteX24" fmla="*/ 212345 w 349350"/>
                <a:gd name="connsiteY24" fmla="*/ 115168 h 450283"/>
                <a:gd name="connsiteX25" fmla="*/ 212135 w 349350"/>
                <a:gd name="connsiteY25" fmla="*/ 97627 h 450283"/>
                <a:gd name="connsiteX26" fmla="*/ 213745 w 349350"/>
                <a:gd name="connsiteY26" fmla="*/ 87340 h 450283"/>
                <a:gd name="connsiteX27" fmla="*/ 220323 w 349350"/>
                <a:gd name="connsiteY27" fmla="*/ 53261 h 450283"/>
                <a:gd name="connsiteX28" fmla="*/ 233758 w 349350"/>
                <a:gd name="connsiteY28" fmla="*/ 48456 h 450283"/>
                <a:gd name="connsiteX29" fmla="*/ 239217 w 349350"/>
                <a:gd name="connsiteY29" fmla="*/ 23404 h 450283"/>
                <a:gd name="connsiteX30" fmla="*/ 256967 w 349350"/>
                <a:gd name="connsiteY30" fmla="*/ 8849 h 450283"/>
                <a:gd name="connsiteX31" fmla="*/ 280923 w 349350"/>
                <a:gd name="connsiteY31" fmla="*/ 102 h 450283"/>
                <a:gd name="connsiteX32" fmla="*/ 282789 w 349350"/>
                <a:gd name="connsiteY32" fmla="*/ 10715 h 450283"/>
                <a:gd name="connsiteX33" fmla="*/ 259790 w 349350"/>
                <a:gd name="connsiteY33" fmla="*/ 40082 h 450283"/>
                <a:gd name="connsiteX34" fmla="*/ 259486 w 349350"/>
                <a:gd name="connsiteY34" fmla="*/ 45774 h 450283"/>
                <a:gd name="connsiteX35" fmla="*/ 265901 w 349350"/>
                <a:gd name="connsiteY35" fmla="*/ 45237 h 450283"/>
                <a:gd name="connsiteX36" fmla="*/ 284002 w 349350"/>
                <a:gd name="connsiteY36" fmla="*/ 41319 h 450283"/>
                <a:gd name="connsiteX37" fmla="*/ 257667 w 349350"/>
                <a:gd name="connsiteY37" fmla="*/ 85824 h 450283"/>
                <a:gd name="connsiteX38" fmla="*/ 256851 w 349350"/>
                <a:gd name="connsiteY38" fmla="*/ 93335 h 450283"/>
                <a:gd name="connsiteX39" fmla="*/ 273809 w 349350"/>
                <a:gd name="connsiteY39" fmla="*/ 79876 h 450283"/>
                <a:gd name="connsiteX40" fmla="*/ 306605 w 349350"/>
                <a:gd name="connsiteY40" fmla="*/ 57857 h 450283"/>
                <a:gd name="connsiteX41" fmla="*/ 311643 w 349350"/>
                <a:gd name="connsiteY41" fmla="*/ 67303 h 450283"/>
                <a:gd name="connsiteX42" fmla="*/ 255031 w 349350"/>
                <a:gd name="connsiteY42" fmla="*/ 118480 h 450283"/>
                <a:gd name="connsiteX43" fmla="*/ 254192 w 349350"/>
                <a:gd name="connsiteY43" fmla="*/ 124008 h 450283"/>
                <a:gd name="connsiteX44" fmla="*/ 260629 w 349350"/>
                <a:gd name="connsiteY44" fmla="*/ 123938 h 450283"/>
                <a:gd name="connsiteX45" fmla="*/ 271266 w 349350"/>
                <a:gd name="connsiteY45" fmla="*/ 120953 h 450283"/>
                <a:gd name="connsiteX46" fmla="*/ 268537 w 349350"/>
                <a:gd name="connsiteY46" fmla="*/ 132732 h 450283"/>
                <a:gd name="connsiteX47" fmla="*/ 254611 w 349350"/>
                <a:gd name="connsiteY47" fmla="*/ 173809 h 450283"/>
                <a:gd name="connsiteX48" fmla="*/ 255521 w 349350"/>
                <a:gd name="connsiteY48" fmla="*/ 201426 h 450283"/>
                <a:gd name="connsiteX49" fmla="*/ 286638 w 349350"/>
                <a:gd name="connsiteY49" fmla="*/ 177028 h 450283"/>
                <a:gd name="connsiteX50" fmla="*/ 296295 w 349350"/>
                <a:gd name="connsiteY50" fmla="*/ 171406 h 450283"/>
                <a:gd name="connsiteX51" fmla="*/ 281250 w 349350"/>
                <a:gd name="connsiteY51" fmla="*/ 210943 h 450283"/>
                <a:gd name="connsiteX52" fmla="*/ 290183 w 349350"/>
                <a:gd name="connsiteY52" fmla="*/ 205182 h 450283"/>
                <a:gd name="connsiteX53" fmla="*/ 312902 w 349350"/>
                <a:gd name="connsiteY53" fmla="*/ 180596 h 450283"/>
                <a:gd name="connsiteX54" fmla="*/ 323819 w 349350"/>
                <a:gd name="connsiteY54" fmla="*/ 187454 h 450283"/>
                <a:gd name="connsiteX55" fmla="*/ 280760 w 349350"/>
                <a:gd name="connsiteY55" fmla="*/ 256825 h 450283"/>
                <a:gd name="connsiteX56" fmla="*/ 270893 w 349350"/>
                <a:gd name="connsiteY56" fmla="*/ 251343 h 450283"/>
                <a:gd name="connsiteX57" fmla="*/ 270869 w 349350"/>
                <a:gd name="connsiteY57" fmla="*/ 240590 h 450283"/>
                <a:gd name="connsiteX58" fmla="*/ 243765 w 349350"/>
                <a:gd name="connsiteY58" fmla="*/ 262120 h 450283"/>
                <a:gd name="connsiteX59" fmla="*/ 232872 w 349350"/>
                <a:gd name="connsiteY59" fmla="*/ 266528 h 450283"/>
                <a:gd name="connsiteX60" fmla="*/ 220603 w 349350"/>
                <a:gd name="connsiteY60" fmla="*/ 283463 h 450283"/>
                <a:gd name="connsiteX61" fmla="*/ 200916 w 349350"/>
                <a:gd name="connsiteY61" fmla="*/ 275742 h 450283"/>
                <a:gd name="connsiteX62" fmla="*/ 96906 w 349350"/>
                <a:gd name="connsiteY62" fmla="*/ 221160 h 450283"/>
                <a:gd name="connsiteX63" fmla="*/ 94644 w 349350"/>
                <a:gd name="connsiteY63" fmla="*/ 209590 h 450283"/>
                <a:gd name="connsiteX64" fmla="*/ 113817 w 349350"/>
                <a:gd name="connsiteY64" fmla="*/ 178310 h 450283"/>
                <a:gd name="connsiteX65" fmla="*/ 106377 w 349350"/>
                <a:gd name="connsiteY65" fmla="*/ 171943 h 450283"/>
                <a:gd name="connsiteX66" fmla="*/ 64787 w 349350"/>
                <a:gd name="connsiteY66" fmla="*/ 255845 h 450283"/>
                <a:gd name="connsiteX67" fmla="*/ 96603 w 349350"/>
                <a:gd name="connsiteY67" fmla="*/ 273829 h 450283"/>
                <a:gd name="connsiteX68" fmla="*/ 103881 w 349350"/>
                <a:gd name="connsiteY68" fmla="*/ 301983 h 450283"/>
                <a:gd name="connsiteX69" fmla="*/ 126717 w 349350"/>
                <a:gd name="connsiteY69" fmla="*/ 301447 h 450283"/>
                <a:gd name="connsiteX70" fmla="*/ 137470 w 349350"/>
                <a:gd name="connsiteY70" fmla="*/ 314416 h 450283"/>
                <a:gd name="connsiteX71" fmla="*/ 144094 w 349350"/>
                <a:gd name="connsiteY71" fmla="*/ 317682 h 450283"/>
                <a:gd name="connsiteX72" fmla="*/ 171595 w 349350"/>
                <a:gd name="connsiteY72" fmla="*/ 317938 h 450283"/>
                <a:gd name="connsiteX73" fmla="*/ 179223 w 349350"/>
                <a:gd name="connsiteY73" fmla="*/ 341217 h 450283"/>
                <a:gd name="connsiteX74" fmla="*/ 211669 w 349350"/>
                <a:gd name="connsiteY74" fmla="*/ 341777 h 450283"/>
                <a:gd name="connsiteX75" fmla="*/ 231752 w 349350"/>
                <a:gd name="connsiteY75" fmla="*/ 341660 h 450283"/>
                <a:gd name="connsiteX76" fmla="*/ 231076 w 349350"/>
                <a:gd name="connsiteY76" fmla="*/ 353440 h 450283"/>
                <a:gd name="connsiteX77" fmla="*/ 258810 w 349350"/>
                <a:gd name="connsiteY77" fmla="*/ 343130 h 450283"/>
                <a:gd name="connsiteX78" fmla="*/ 264992 w 349350"/>
                <a:gd name="connsiteY78" fmla="*/ 357592 h 450283"/>
                <a:gd name="connsiteX79" fmla="*/ 286241 w 349350"/>
                <a:gd name="connsiteY79" fmla="*/ 352997 h 450283"/>
                <a:gd name="connsiteX80" fmla="*/ 285145 w 349350"/>
                <a:gd name="connsiteY80" fmla="*/ 367902 h 450283"/>
                <a:gd name="connsiteX81" fmla="*/ 308447 w 349350"/>
                <a:gd name="connsiteY81" fmla="*/ 365896 h 450283"/>
                <a:gd name="connsiteX82" fmla="*/ 312786 w 349350"/>
                <a:gd name="connsiteY82" fmla="*/ 380218 h 450283"/>
                <a:gd name="connsiteX83" fmla="*/ 305158 w 349350"/>
                <a:gd name="connsiteY83" fmla="*/ 392021 h 450283"/>
                <a:gd name="connsiteX84" fmla="*/ 320623 w 349350"/>
                <a:gd name="connsiteY84" fmla="*/ 388195 h 450283"/>
                <a:gd name="connsiteX85" fmla="*/ 345419 w 349350"/>
                <a:gd name="connsiteY85" fmla="*/ 408069 h 450283"/>
                <a:gd name="connsiteX86" fmla="*/ 299840 w 349350"/>
                <a:gd name="connsiteY86" fmla="*/ 449309 h 450283"/>
                <a:gd name="connsiteX87" fmla="*/ 276328 w 349350"/>
                <a:gd name="connsiteY87" fmla="*/ 443827 h 450283"/>
                <a:gd name="connsiteX88" fmla="*/ 281973 w 349350"/>
                <a:gd name="connsiteY88" fmla="*/ 424933 h 450283"/>
                <a:gd name="connsiteX89" fmla="*/ 273179 w 349350"/>
                <a:gd name="connsiteY89" fmla="*/ 424653 h 450283"/>
                <a:gd name="connsiteX90" fmla="*/ 219133 w 349350"/>
                <a:gd name="connsiteY90" fmla="*/ 444457 h 450283"/>
                <a:gd name="connsiteX91" fmla="*/ 213302 w 349350"/>
                <a:gd name="connsiteY91" fmla="*/ 429319 h 450283"/>
                <a:gd name="connsiteX92" fmla="*/ 244395 w 349350"/>
                <a:gd name="connsiteY92" fmla="*/ 411498 h 450283"/>
                <a:gd name="connsiteX93" fmla="*/ 237934 w 349350"/>
                <a:gd name="connsiteY93" fmla="*/ 407462 h 450283"/>
                <a:gd name="connsiteX94" fmla="*/ 213442 w 349350"/>
                <a:gd name="connsiteY94" fmla="*/ 412921 h 450283"/>
                <a:gd name="connsiteX95" fmla="*/ 148946 w 349350"/>
                <a:gd name="connsiteY95" fmla="*/ 433097 h 450283"/>
                <a:gd name="connsiteX96" fmla="*/ 154614 w 349350"/>
                <a:gd name="connsiteY96" fmla="*/ 422064 h 450283"/>
                <a:gd name="connsiteX97" fmla="*/ 187970 w 349350"/>
                <a:gd name="connsiteY97" fmla="*/ 412104 h 450283"/>
                <a:gd name="connsiteX98" fmla="*/ 196367 w 349350"/>
                <a:gd name="connsiteY98" fmla="*/ 389758 h 450283"/>
                <a:gd name="connsiteX99" fmla="*/ 184145 w 349350"/>
                <a:gd name="connsiteY99" fmla="*/ 389735 h 450283"/>
                <a:gd name="connsiteX100" fmla="*/ 162731 w 349350"/>
                <a:gd name="connsiteY100" fmla="*/ 378982 h 450283"/>
                <a:gd name="connsiteX101" fmla="*/ 149972 w 349350"/>
                <a:gd name="connsiteY101" fmla="*/ 379541 h 450283"/>
                <a:gd name="connsiteX102" fmla="*/ 149832 w 349350"/>
                <a:gd name="connsiteY102" fmla="*/ 362304 h 450283"/>
                <a:gd name="connsiteX103" fmla="*/ 206631 w 349350"/>
                <a:gd name="connsiteY103" fmla="*/ 185378 h 450283"/>
                <a:gd name="connsiteX104" fmla="*/ 203692 w 349350"/>
                <a:gd name="connsiteY104" fmla="*/ 180643 h 450283"/>
                <a:gd name="connsiteX105" fmla="*/ 193661 w 349350"/>
                <a:gd name="connsiteY105" fmla="*/ 180643 h 450283"/>
                <a:gd name="connsiteX106" fmla="*/ 179059 w 349350"/>
                <a:gd name="connsiteY106" fmla="*/ 203782 h 450283"/>
                <a:gd name="connsiteX107" fmla="*/ 183888 w 349350"/>
                <a:gd name="connsiteY107" fmla="*/ 209334 h 450283"/>
                <a:gd name="connsiteX108" fmla="*/ 206631 w 349350"/>
                <a:gd name="connsiteY108" fmla="*/ 185378 h 450283"/>
                <a:gd name="connsiteX109" fmla="*/ 197743 w 349350"/>
                <a:gd name="connsiteY109" fmla="*/ 223119 h 450283"/>
                <a:gd name="connsiteX110" fmla="*/ 206351 w 349350"/>
                <a:gd name="connsiteY110" fmla="*/ 205532 h 450283"/>
                <a:gd name="connsiteX111" fmla="*/ 193522 w 349350"/>
                <a:gd name="connsiteY111" fmla="*/ 220950 h 450283"/>
                <a:gd name="connsiteX112" fmla="*/ 197743 w 349350"/>
                <a:gd name="connsiteY112" fmla="*/ 223119 h 450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</a:cxnLst>
              <a:rect l="l" t="t" r="r" b="b"/>
              <a:pathLst>
                <a:path w="349350" h="450283">
                  <a:moveTo>
                    <a:pt x="149832" y="362304"/>
                  </a:moveTo>
                  <a:cubicBezTo>
                    <a:pt x="136117" y="370864"/>
                    <a:pt x="117923" y="367739"/>
                    <a:pt x="108219" y="354723"/>
                  </a:cubicBezTo>
                  <a:cubicBezTo>
                    <a:pt x="106283" y="352134"/>
                    <a:pt x="105164" y="347982"/>
                    <a:pt x="102015" y="347632"/>
                  </a:cubicBezTo>
                  <a:cubicBezTo>
                    <a:pt x="90585" y="346302"/>
                    <a:pt x="86270" y="339584"/>
                    <a:pt x="85640" y="328925"/>
                  </a:cubicBezTo>
                  <a:cubicBezTo>
                    <a:pt x="85453" y="325729"/>
                    <a:pt x="82141" y="325332"/>
                    <a:pt x="79459" y="324166"/>
                  </a:cubicBezTo>
                  <a:cubicBezTo>
                    <a:pt x="58909" y="315302"/>
                    <a:pt x="39572" y="304176"/>
                    <a:pt x="26206" y="285725"/>
                  </a:cubicBezTo>
                  <a:cubicBezTo>
                    <a:pt x="15920" y="271520"/>
                    <a:pt x="17342" y="263379"/>
                    <a:pt x="29122" y="250247"/>
                  </a:cubicBezTo>
                  <a:cubicBezTo>
                    <a:pt x="33390" y="245489"/>
                    <a:pt x="37706" y="240823"/>
                    <a:pt x="41601" y="234642"/>
                  </a:cubicBezTo>
                  <a:cubicBezTo>
                    <a:pt x="21728" y="244322"/>
                    <a:pt x="3090" y="240403"/>
                    <a:pt x="3324" y="226898"/>
                  </a:cubicBezTo>
                  <a:cubicBezTo>
                    <a:pt x="3487" y="217614"/>
                    <a:pt x="-3464" y="207864"/>
                    <a:pt x="2274" y="200960"/>
                  </a:cubicBezTo>
                  <a:cubicBezTo>
                    <a:pt x="16689" y="183605"/>
                    <a:pt x="39478" y="158110"/>
                    <a:pt x="39828" y="180713"/>
                  </a:cubicBezTo>
                  <a:cubicBezTo>
                    <a:pt x="39968" y="189157"/>
                    <a:pt x="43490" y="189064"/>
                    <a:pt x="49602" y="186451"/>
                  </a:cubicBezTo>
                  <a:cubicBezTo>
                    <a:pt x="66117" y="179383"/>
                    <a:pt x="66490" y="179663"/>
                    <a:pt x="69988" y="199607"/>
                  </a:cubicBezTo>
                  <a:cubicBezTo>
                    <a:pt x="75073" y="193122"/>
                    <a:pt x="75330" y="184958"/>
                    <a:pt x="80835" y="179710"/>
                  </a:cubicBezTo>
                  <a:cubicBezTo>
                    <a:pt x="116453" y="145585"/>
                    <a:pt x="129073" y="102549"/>
                    <a:pt x="141552" y="138213"/>
                  </a:cubicBezTo>
                  <a:cubicBezTo>
                    <a:pt x="155524" y="118900"/>
                    <a:pt x="156224" y="90349"/>
                    <a:pt x="184145" y="82232"/>
                  </a:cubicBezTo>
                  <a:cubicBezTo>
                    <a:pt x="182278" y="94851"/>
                    <a:pt x="174255" y="104228"/>
                    <a:pt x="168889" y="114655"/>
                  </a:cubicBezTo>
                  <a:cubicBezTo>
                    <a:pt x="162125" y="127764"/>
                    <a:pt x="160469" y="142482"/>
                    <a:pt x="154497" y="155778"/>
                  </a:cubicBezTo>
                  <a:cubicBezTo>
                    <a:pt x="153331" y="158367"/>
                    <a:pt x="152282" y="162496"/>
                    <a:pt x="158066" y="162356"/>
                  </a:cubicBezTo>
                  <a:cubicBezTo>
                    <a:pt x="168936" y="162076"/>
                    <a:pt x="165600" y="169423"/>
                    <a:pt x="162778" y="173622"/>
                  </a:cubicBezTo>
                  <a:cubicBezTo>
                    <a:pt x="156060" y="183605"/>
                    <a:pt x="164714" y="187221"/>
                    <a:pt x="169962" y="190160"/>
                  </a:cubicBezTo>
                  <a:cubicBezTo>
                    <a:pt x="176260" y="193682"/>
                    <a:pt x="178803" y="187244"/>
                    <a:pt x="180529" y="182206"/>
                  </a:cubicBezTo>
                  <a:cubicBezTo>
                    <a:pt x="182605" y="176164"/>
                    <a:pt x="188203" y="174298"/>
                    <a:pt x="192822" y="171103"/>
                  </a:cubicBezTo>
                  <a:cubicBezTo>
                    <a:pt x="220743" y="151812"/>
                    <a:pt x="184938" y="149993"/>
                    <a:pt x="201032" y="136278"/>
                  </a:cubicBezTo>
                  <a:cubicBezTo>
                    <a:pt x="215471" y="123985"/>
                    <a:pt x="221932" y="121559"/>
                    <a:pt x="212345" y="115168"/>
                  </a:cubicBezTo>
                  <a:cubicBezTo>
                    <a:pt x="204414" y="109873"/>
                    <a:pt x="207307" y="103785"/>
                    <a:pt x="212135" y="97627"/>
                  </a:cubicBezTo>
                  <a:cubicBezTo>
                    <a:pt x="214258" y="94921"/>
                    <a:pt x="220276" y="93008"/>
                    <a:pt x="213745" y="87340"/>
                  </a:cubicBezTo>
                  <a:cubicBezTo>
                    <a:pt x="199913" y="75327"/>
                    <a:pt x="202735" y="62195"/>
                    <a:pt x="220323" y="53261"/>
                  </a:cubicBezTo>
                  <a:cubicBezTo>
                    <a:pt x="224521" y="51139"/>
                    <a:pt x="229233" y="50019"/>
                    <a:pt x="233758" y="48456"/>
                  </a:cubicBezTo>
                  <a:cubicBezTo>
                    <a:pt x="225618" y="33388"/>
                    <a:pt x="225664" y="33458"/>
                    <a:pt x="239217" y="23404"/>
                  </a:cubicBezTo>
                  <a:cubicBezTo>
                    <a:pt x="245398" y="18809"/>
                    <a:pt x="252769" y="14890"/>
                    <a:pt x="256967" y="8849"/>
                  </a:cubicBezTo>
                  <a:cubicBezTo>
                    <a:pt x="263382" y="-365"/>
                    <a:pt x="272922" y="2738"/>
                    <a:pt x="280923" y="102"/>
                  </a:cubicBezTo>
                  <a:cubicBezTo>
                    <a:pt x="283256" y="-668"/>
                    <a:pt x="289064" y="2924"/>
                    <a:pt x="282789" y="10715"/>
                  </a:cubicBezTo>
                  <a:cubicBezTo>
                    <a:pt x="274462" y="21072"/>
                    <a:pt x="268420" y="21842"/>
                    <a:pt x="259790" y="40082"/>
                  </a:cubicBezTo>
                  <a:cubicBezTo>
                    <a:pt x="258927" y="41902"/>
                    <a:pt x="257947" y="43978"/>
                    <a:pt x="259486" y="45774"/>
                  </a:cubicBezTo>
                  <a:cubicBezTo>
                    <a:pt x="261679" y="48316"/>
                    <a:pt x="263848" y="46287"/>
                    <a:pt x="265901" y="45237"/>
                  </a:cubicBezTo>
                  <a:cubicBezTo>
                    <a:pt x="278870" y="38706"/>
                    <a:pt x="281203" y="36677"/>
                    <a:pt x="284002" y="41319"/>
                  </a:cubicBezTo>
                  <a:cubicBezTo>
                    <a:pt x="289203" y="49972"/>
                    <a:pt x="274718" y="49436"/>
                    <a:pt x="257667" y="85824"/>
                  </a:cubicBezTo>
                  <a:cubicBezTo>
                    <a:pt x="256734" y="87807"/>
                    <a:pt x="257131" y="90396"/>
                    <a:pt x="256851" y="93335"/>
                  </a:cubicBezTo>
                  <a:cubicBezTo>
                    <a:pt x="265994" y="92169"/>
                    <a:pt x="269074" y="85008"/>
                    <a:pt x="273809" y="79876"/>
                  </a:cubicBezTo>
                  <a:cubicBezTo>
                    <a:pt x="282952" y="69963"/>
                    <a:pt x="297321" y="67770"/>
                    <a:pt x="306605" y="57857"/>
                  </a:cubicBezTo>
                  <a:cubicBezTo>
                    <a:pt x="311410" y="52748"/>
                    <a:pt x="318361" y="64504"/>
                    <a:pt x="311643" y="67303"/>
                  </a:cubicBezTo>
                  <a:cubicBezTo>
                    <a:pt x="284818" y="78430"/>
                    <a:pt x="261516" y="114631"/>
                    <a:pt x="255031" y="118480"/>
                  </a:cubicBezTo>
                  <a:cubicBezTo>
                    <a:pt x="253515" y="119366"/>
                    <a:pt x="252862" y="122189"/>
                    <a:pt x="254192" y="124008"/>
                  </a:cubicBezTo>
                  <a:cubicBezTo>
                    <a:pt x="256151" y="126667"/>
                    <a:pt x="258437" y="124731"/>
                    <a:pt x="260629" y="123938"/>
                  </a:cubicBezTo>
                  <a:cubicBezTo>
                    <a:pt x="264175" y="122679"/>
                    <a:pt x="267604" y="117454"/>
                    <a:pt x="271266" y="120953"/>
                  </a:cubicBezTo>
                  <a:cubicBezTo>
                    <a:pt x="275698" y="125151"/>
                    <a:pt x="270193" y="129000"/>
                    <a:pt x="268537" y="132732"/>
                  </a:cubicBezTo>
                  <a:cubicBezTo>
                    <a:pt x="258134" y="155871"/>
                    <a:pt x="247940" y="160560"/>
                    <a:pt x="254611" y="173809"/>
                  </a:cubicBezTo>
                  <a:cubicBezTo>
                    <a:pt x="258647" y="181809"/>
                    <a:pt x="245888" y="200680"/>
                    <a:pt x="255521" y="201426"/>
                  </a:cubicBezTo>
                  <a:cubicBezTo>
                    <a:pt x="274485" y="202919"/>
                    <a:pt x="267650" y="203409"/>
                    <a:pt x="286638" y="177028"/>
                  </a:cubicBezTo>
                  <a:cubicBezTo>
                    <a:pt x="288667" y="174205"/>
                    <a:pt x="290743" y="170986"/>
                    <a:pt x="296295" y="171406"/>
                  </a:cubicBezTo>
                  <a:cubicBezTo>
                    <a:pt x="292936" y="185565"/>
                    <a:pt x="279663" y="195688"/>
                    <a:pt x="281250" y="210943"/>
                  </a:cubicBezTo>
                  <a:cubicBezTo>
                    <a:pt x="286545" y="211713"/>
                    <a:pt x="289064" y="208424"/>
                    <a:pt x="290183" y="205182"/>
                  </a:cubicBezTo>
                  <a:cubicBezTo>
                    <a:pt x="294195" y="193542"/>
                    <a:pt x="305881" y="189274"/>
                    <a:pt x="312902" y="180596"/>
                  </a:cubicBezTo>
                  <a:cubicBezTo>
                    <a:pt x="317031" y="175488"/>
                    <a:pt x="327808" y="178357"/>
                    <a:pt x="323819" y="187454"/>
                  </a:cubicBezTo>
                  <a:cubicBezTo>
                    <a:pt x="295991" y="251040"/>
                    <a:pt x="307724" y="227131"/>
                    <a:pt x="280760" y="256825"/>
                  </a:cubicBezTo>
                  <a:cubicBezTo>
                    <a:pt x="276957" y="261000"/>
                    <a:pt x="269610" y="258644"/>
                    <a:pt x="270893" y="251343"/>
                  </a:cubicBezTo>
                  <a:cubicBezTo>
                    <a:pt x="271499" y="247938"/>
                    <a:pt x="274182" y="244602"/>
                    <a:pt x="270869" y="240590"/>
                  </a:cubicBezTo>
                  <a:cubicBezTo>
                    <a:pt x="262286" y="243739"/>
                    <a:pt x="270543" y="280594"/>
                    <a:pt x="243765" y="262120"/>
                  </a:cubicBezTo>
                  <a:cubicBezTo>
                    <a:pt x="236324" y="256988"/>
                    <a:pt x="235951" y="263869"/>
                    <a:pt x="232872" y="266528"/>
                  </a:cubicBezTo>
                  <a:cubicBezTo>
                    <a:pt x="227437" y="271193"/>
                    <a:pt x="229653" y="281387"/>
                    <a:pt x="220603" y="283463"/>
                  </a:cubicBezTo>
                  <a:cubicBezTo>
                    <a:pt x="212229" y="285376"/>
                    <a:pt x="207797" y="277212"/>
                    <a:pt x="200916" y="275742"/>
                  </a:cubicBezTo>
                  <a:cubicBezTo>
                    <a:pt x="161075" y="267298"/>
                    <a:pt x="131172" y="240100"/>
                    <a:pt x="96906" y="221160"/>
                  </a:cubicBezTo>
                  <a:cubicBezTo>
                    <a:pt x="90958" y="217871"/>
                    <a:pt x="90748" y="213882"/>
                    <a:pt x="94644" y="209590"/>
                  </a:cubicBezTo>
                  <a:cubicBezTo>
                    <a:pt x="102994" y="200377"/>
                    <a:pt x="100825" y="184795"/>
                    <a:pt x="113817" y="178310"/>
                  </a:cubicBezTo>
                  <a:cubicBezTo>
                    <a:pt x="118040" y="176211"/>
                    <a:pt x="114027" y="166321"/>
                    <a:pt x="106377" y="171943"/>
                  </a:cubicBezTo>
                  <a:cubicBezTo>
                    <a:pt x="67912" y="200190"/>
                    <a:pt x="83471" y="216448"/>
                    <a:pt x="64787" y="255845"/>
                  </a:cubicBezTo>
                  <a:cubicBezTo>
                    <a:pt x="56460" y="273409"/>
                    <a:pt x="64974" y="263869"/>
                    <a:pt x="96603" y="273829"/>
                  </a:cubicBezTo>
                  <a:cubicBezTo>
                    <a:pt x="113514" y="279148"/>
                    <a:pt x="101642" y="293400"/>
                    <a:pt x="103881" y="301983"/>
                  </a:cubicBezTo>
                  <a:cubicBezTo>
                    <a:pt x="111392" y="299837"/>
                    <a:pt x="119019" y="297132"/>
                    <a:pt x="126717" y="301447"/>
                  </a:cubicBezTo>
                  <a:cubicBezTo>
                    <a:pt x="132151" y="304479"/>
                    <a:pt x="137750" y="306602"/>
                    <a:pt x="137470" y="314416"/>
                  </a:cubicBezTo>
                  <a:cubicBezTo>
                    <a:pt x="137306" y="319431"/>
                    <a:pt x="140479" y="321880"/>
                    <a:pt x="144094" y="317682"/>
                  </a:cubicBezTo>
                  <a:cubicBezTo>
                    <a:pt x="153191" y="307045"/>
                    <a:pt x="160003" y="315372"/>
                    <a:pt x="171595" y="317938"/>
                  </a:cubicBezTo>
                  <a:cubicBezTo>
                    <a:pt x="190326" y="322090"/>
                    <a:pt x="191842" y="326429"/>
                    <a:pt x="179223" y="341217"/>
                  </a:cubicBezTo>
                  <a:cubicBezTo>
                    <a:pt x="190209" y="349311"/>
                    <a:pt x="208730" y="317565"/>
                    <a:pt x="211669" y="341777"/>
                  </a:cubicBezTo>
                  <a:cubicBezTo>
                    <a:pt x="213208" y="354396"/>
                    <a:pt x="224871" y="336179"/>
                    <a:pt x="231752" y="341660"/>
                  </a:cubicBezTo>
                  <a:cubicBezTo>
                    <a:pt x="235834" y="344903"/>
                    <a:pt x="231006" y="348915"/>
                    <a:pt x="231076" y="353440"/>
                  </a:cubicBezTo>
                  <a:cubicBezTo>
                    <a:pt x="238493" y="352227"/>
                    <a:pt x="247054" y="335969"/>
                    <a:pt x="258810" y="343130"/>
                  </a:cubicBezTo>
                  <a:cubicBezTo>
                    <a:pt x="264828" y="346792"/>
                    <a:pt x="252396" y="363377"/>
                    <a:pt x="264992" y="357592"/>
                  </a:cubicBezTo>
                  <a:cubicBezTo>
                    <a:pt x="274765" y="353090"/>
                    <a:pt x="280316" y="348098"/>
                    <a:pt x="286241" y="352997"/>
                  </a:cubicBezTo>
                  <a:cubicBezTo>
                    <a:pt x="291420" y="357265"/>
                    <a:pt x="285961" y="361861"/>
                    <a:pt x="285145" y="367902"/>
                  </a:cubicBezTo>
                  <a:cubicBezTo>
                    <a:pt x="293192" y="363843"/>
                    <a:pt x="300703" y="363423"/>
                    <a:pt x="308447" y="365896"/>
                  </a:cubicBezTo>
                  <a:cubicBezTo>
                    <a:pt x="318407" y="369068"/>
                    <a:pt x="319154" y="371914"/>
                    <a:pt x="312786" y="380218"/>
                  </a:cubicBezTo>
                  <a:cubicBezTo>
                    <a:pt x="309847" y="384043"/>
                    <a:pt x="301216" y="386936"/>
                    <a:pt x="305158" y="392021"/>
                  </a:cubicBezTo>
                  <a:cubicBezTo>
                    <a:pt x="310197" y="398529"/>
                    <a:pt x="316028" y="391158"/>
                    <a:pt x="320623" y="388195"/>
                  </a:cubicBezTo>
                  <a:cubicBezTo>
                    <a:pt x="338304" y="376859"/>
                    <a:pt x="357874" y="396289"/>
                    <a:pt x="345419" y="408069"/>
                  </a:cubicBezTo>
                  <a:cubicBezTo>
                    <a:pt x="319410" y="432677"/>
                    <a:pt x="320973" y="455303"/>
                    <a:pt x="299840" y="449309"/>
                  </a:cubicBezTo>
                  <a:cubicBezTo>
                    <a:pt x="291490" y="446929"/>
                    <a:pt x="280060" y="452294"/>
                    <a:pt x="276328" y="443827"/>
                  </a:cubicBezTo>
                  <a:cubicBezTo>
                    <a:pt x="271686" y="433307"/>
                    <a:pt x="287361" y="432421"/>
                    <a:pt x="281973" y="424933"/>
                  </a:cubicBezTo>
                  <a:cubicBezTo>
                    <a:pt x="279407" y="421388"/>
                    <a:pt x="275138" y="422997"/>
                    <a:pt x="273179" y="424653"/>
                  </a:cubicBezTo>
                  <a:cubicBezTo>
                    <a:pt x="257527" y="437902"/>
                    <a:pt x="236954" y="437389"/>
                    <a:pt x="219133" y="444457"/>
                  </a:cubicBezTo>
                  <a:cubicBezTo>
                    <a:pt x="208637" y="448609"/>
                    <a:pt x="200169" y="434427"/>
                    <a:pt x="213302" y="429319"/>
                  </a:cubicBezTo>
                  <a:cubicBezTo>
                    <a:pt x="241689" y="418262"/>
                    <a:pt x="245188" y="417446"/>
                    <a:pt x="244395" y="411498"/>
                  </a:cubicBezTo>
                  <a:cubicBezTo>
                    <a:pt x="243882" y="407602"/>
                    <a:pt x="240103" y="408769"/>
                    <a:pt x="237934" y="407462"/>
                  </a:cubicBezTo>
                  <a:cubicBezTo>
                    <a:pt x="227787" y="401258"/>
                    <a:pt x="220626" y="405480"/>
                    <a:pt x="213442" y="412921"/>
                  </a:cubicBezTo>
                  <a:cubicBezTo>
                    <a:pt x="198000" y="428945"/>
                    <a:pt x="155221" y="448189"/>
                    <a:pt x="148946" y="433097"/>
                  </a:cubicBezTo>
                  <a:cubicBezTo>
                    <a:pt x="146963" y="428316"/>
                    <a:pt x="151209" y="424910"/>
                    <a:pt x="154614" y="422064"/>
                  </a:cubicBezTo>
                  <a:cubicBezTo>
                    <a:pt x="164224" y="413947"/>
                    <a:pt x="177263" y="417236"/>
                    <a:pt x="187970" y="412104"/>
                  </a:cubicBezTo>
                  <a:cubicBezTo>
                    <a:pt x="195294" y="408582"/>
                    <a:pt x="201196" y="396196"/>
                    <a:pt x="196367" y="389758"/>
                  </a:cubicBezTo>
                  <a:cubicBezTo>
                    <a:pt x="192962" y="385233"/>
                    <a:pt x="188086" y="388732"/>
                    <a:pt x="184145" y="389735"/>
                  </a:cubicBezTo>
                  <a:cubicBezTo>
                    <a:pt x="159046" y="396103"/>
                    <a:pt x="180436" y="372287"/>
                    <a:pt x="162731" y="378982"/>
                  </a:cubicBezTo>
                  <a:cubicBezTo>
                    <a:pt x="158370" y="380638"/>
                    <a:pt x="154334" y="382061"/>
                    <a:pt x="149972" y="379541"/>
                  </a:cubicBezTo>
                  <a:cubicBezTo>
                    <a:pt x="140805" y="374177"/>
                    <a:pt x="142088" y="368508"/>
                    <a:pt x="149832" y="362304"/>
                  </a:cubicBezTo>
                  <a:close/>
                  <a:moveTo>
                    <a:pt x="206631" y="185378"/>
                  </a:moveTo>
                  <a:cubicBezTo>
                    <a:pt x="206747" y="183116"/>
                    <a:pt x="205627" y="181343"/>
                    <a:pt x="203692" y="180643"/>
                  </a:cubicBezTo>
                  <a:cubicBezTo>
                    <a:pt x="200426" y="179453"/>
                    <a:pt x="196857" y="177238"/>
                    <a:pt x="193661" y="180643"/>
                  </a:cubicBezTo>
                  <a:cubicBezTo>
                    <a:pt x="187317" y="187407"/>
                    <a:pt x="182278" y="195058"/>
                    <a:pt x="179059" y="203782"/>
                  </a:cubicBezTo>
                  <a:cubicBezTo>
                    <a:pt x="177497" y="208027"/>
                    <a:pt x="179643" y="209800"/>
                    <a:pt x="183888" y="209334"/>
                  </a:cubicBezTo>
                  <a:cubicBezTo>
                    <a:pt x="186127" y="209100"/>
                    <a:pt x="206420" y="187664"/>
                    <a:pt x="206631" y="185378"/>
                  </a:cubicBezTo>
                  <a:close/>
                  <a:moveTo>
                    <a:pt x="197743" y="223119"/>
                  </a:moveTo>
                  <a:cubicBezTo>
                    <a:pt x="201266" y="221090"/>
                    <a:pt x="217454" y="205812"/>
                    <a:pt x="206351" y="205532"/>
                  </a:cubicBezTo>
                  <a:cubicBezTo>
                    <a:pt x="200589" y="205392"/>
                    <a:pt x="192379" y="215352"/>
                    <a:pt x="193522" y="220950"/>
                  </a:cubicBezTo>
                  <a:cubicBezTo>
                    <a:pt x="193988" y="223166"/>
                    <a:pt x="195294" y="223259"/>
                    <a:pt x="197743" y="22311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8" name="任意多边形: 形状 257">
              <a:extLst>
                <a:ext uri="{FF2B5EF4-FFF2-40B4-BE49-F238E27FC236}">
                  <a16:creationId xmlns:a16="http://schemas.microsoft.com/office/drawing/2014/main" id="{22A98767-D26A-44D3-990F-FDD119A69173}"/>
                </a:ext>
              </a:extLst>
            </p:cNvPr>
            <p:cNvSpPr/>
            <p:nvPr/>
          </p:nvSpPr>
          <p:spPr>
            <a:xfrm>
              <a:off x="7280591" y="4310998"/>
              <a:ext cx="303419" cy="659531"/>
            </a:xfrm>
            <a:custGeom>
              <a:avLst/>
              <a:gdLst>
                <a:gd name="connsiteX0" fmla="*/ 115394 w 303419"/>
                <a:gd name="connsiteY0" fmla="*/ 392737 h 659531"/>
                <a:gd name="connsiteX1" fmla="*/ 70679 w 303419"/>
                <a:gd name="connsiteY1" fmla="*/ 427703 h 659531"/>
                <a:gd name="connsiteX2" fmla="*/ 64077 w 303419"/>
                <a:gd name="connsiteY2" fmla="*/ 422361 h 659531"/>
                <a:gd name="connsiteX3" fmla="*/ 65780 w 303419"/>
                <a:gd name="connsiteY3" fmla="*/ 391804 h 659531"/>
                <a:gd name="connsiteX4" fmla="*/ 36063 w 303419"/>
                <a:gd name="connsiteY4" fmla="*/ 423014 h 659531"/>
                <a:gd name="connsiteX5" fmla="*/ 41451 w 303419"/>
                <a:gd name="connsiteY5" fmla="*/ 440112 h 659531"/>
                <a:gd name="connsiteX6" fmla="*/ 82388 w 303419"/>
                <a:gd name="connsiteY6" fmla="*/ 484338 h 659531"/>
                <a:gd name="connsiteX7" fmla="*/ 107650 w 303419"/>
                <a:gd name="connsiteY7" fmla="*/ 510766 h 659531"/>
                <a:gd name="connsiteX8" fmla="*/ 109446 w 303419"/>
                <a:gd name="connsiteY8" fmla="*/ 540039 h 659531"/>
                <a:gd name="connsiteX9" fmla="*/ 121529 w 303419"/>
                <a:gd name="connsiteY9" fmla="*/ 517833 h 659531"/>
                <a:gd name="connsiteX10" fmla="*/ 129086 w 303419"/>
                <a:gd name="connsiteY10" fmla="*/ 539993 h 659531"/>
                <a:gd name="connsiteX11" fmla="*/ 131466 w 303419"/>
                <a:gd name="connsiteY11" fmla="*/ 566211 h 659531"/>
                <a:gd name="connsiteX12" fmla="*/ 141705 w 303419"/>
                <a:gd name="connsiteY12" fmla="*/ 545638 h 659531"/>
                <a:gd name="connsiteX13" fmla="*/ 145787 w 303419"/>
                <a:gd name="connsiteY13" fmla="*/ 573488 h 659531"/>
                <a:gd name="connsiteX14" fmla="*/ 148960 w 303419"/>
                <a:gd name="connsiteY14" fmla="*/ 580113 h 659531"/>
                <a:gd name="connsiteX15" fmla="*/ 161089 w 303419"/>
                <a:gd name="connsiteY15" fmla="*/ 559726 h 659531"/>
                <a:gd name="connsiteX16" fmla="*/ 165381 w 303419"/>
                <a:gd name="connsiteY16" fmla="*/ 578947 h 659531"/>
                <a:gd name="connsiteX17" fmla="*/ 171096 w 303419"/>
                <a:gd name="connsiteY17" fmla="*/ 583705 h 659531"/>
                <a:gd name="connsiteX18" fmla="*/ 207950 w 303419"/>
                <a:gd name="connsiteY18" fmla="*/ 606938 h 659531"/>
                <a:gd name="connsiteX19" fmla="*/ 187027 w 303419"/>
                <a:gd name="connsiteY19" fmla="*/ 658721 h 659531"/>
                <a:gd name="connsiteX20" fmla="*/ 163655 w 303419"/>
                <a:gd name="connsiteY20" fmla="*/ 639220 h 659531"/>
                <a:gd name="connsiteX21" fmla="*/ 146394 w 303419"/>
                <a:gd name="connsiteY21" fmla="*/ 651466 h 659531"/>
                <a:gd name="connsiteX22" fmla="*/ 132981 w 303419"/>
                <a:gd name="connsiteY22" fmla="*/ 655875 h 659531"/>
                <a:gd name="connsiteX23" fmla="*/ 126264 w 303419"/>
                <a:gd name="connsiteY23" fmla="*/ 636655 h 659531"/>
                <a:gd name="connsiteX24" fmla="*/ 127243 w 303419"/>
                <a:gd name="connsiteY24" fmla="*/ 622146 h 659531"/>
                <a:gd name="connsiteX25" fmla="*/ 103101 w 303419"/>
                <a:gd name="connsiteY25" fmla="*/ 652143 h 659531"/>
                <a:gd name="connsiteX26" fmla="*/ 93118 w 303419"/>
                <a:gd name="connsiteY26" fmla="*/ 621353 h 659531"/>
                <a:gd name="connsiteX27" fmla="*/ 83951 w 303419"/>
                <a:gd name="connsiteY27" fmla="*/ 642486 h 659531"/>
                <a:gd name="connsiteX28" fmla="*/ 65220 w 303419"/>
                <a:gd name="connsiteY28" fmla="*/ 635372 h 659531"/>
                <a:gd name="connsiteX29" fmla="*/ 77793 w 303419"/>
                <a:gd name="connsiteY29" fmla="*/ 608244 h 659531"/>
                <a:gd name="connsiteX30" fmla="*/ 79006 w 303419"/>
                <a:gd name="connsiteY30" fmla="*/ 595904 h 659531"/>
                <a:gd name="connsiteX31" fmla="*/ 58479 w 303419"/>
                <a:gd name="connsiteY31" fmla="*/ 558443 h 659531"/>
                <a:gd name="connsiteX32" fmla="*/ 49662 w 303419"/>
                <a:gd name="connsiteY32" fmla="*/ 542629 h 659531"/>
                <a:gd name="connsiteX33" fmla="*/ 43597 w 303419"/>
                <a:gd name="connsiteY33" fmla="*/ 517530 h 659531"/>
                <a:gd name="connsiteX34" fmla="*/ 16190 w 303419"/>
                <a:gd name="connsiteY34" fmla="*/ 475660 h 659531"/>
                <a:gd name="connsiteX35" fmla="*/ 1168 w 303419"/>
                <a:gd name="connsiteY35" fmla="*/ 448136 h 659531"/>
                <a:gd name="connsiteX36" fmla="*/ 5950 w 303419"/>
                <a:gd name="connsiteY36" fmla="*/ 434980 h 659531"/>
                <a:gd name="connsiteX37" fmla="*/ 50712 w 303419"/>
                <a:gd name="connsiteY37" fmla="*/ 391991 h 659531"/>
                <a:gd name="connsiteX38" fmla="*/ 42245 w 303419"/>
                <a:gd name="connsiteY38" fmla="*/ 371628 h 659531"/>
                <a:gd name="connsiteX39" fmla="*/ 36740 w 303419"/>
                <a:gd name="connsiteY39" fmla="*/ 369225 h 659531"/>
                <a:gd name="connsiteX40" fmla="*/ 37276 w 303419"/>
                <a:gd name="connsiteY40" fmla="*/ 337969 h 659531"/>
                <a:gd name="connsiteX41" fmla="*/ 38746 w 303419"/>
                <a:gd name="connsiteY41" fmla="*/ 310281 h 659531"/>
                <a:gd name="connsiteX42" fmla="*/ 12877 w 303419"/>
                <a:gd name="connsiteY42" fmla="*/ 326189 h 659531"/>
                <a:gd name="connsiteX43" fmla="*/ 2451 w 303419"/>
                <a:gd name="connsiteY43" fmla="*/ 325116 h 659531"/>
                <a:gd name="connsiteX44" fmla="*/ 27806 w 303419"/>
                <a:gd name="connsiteY44" fmla="*/ 296426 h 659531"/>
                <a:gd name="connsiteX45" fmla="*/ 30185 w 303419"/>
                <a:gd name="connsiteY45" fmla="*/ 282617 h 659531"/>
                <a:gd name="connsiteX46" fmla="*/ 36903 w 303419"/>
                <a:gd name="connsiteY46" fmla="*/ 264889 h 659531"/>
                <a:gd name="connsiteX47" fmla="*/ 80662 w 303419"/>
                <a:gd name="connsiteY47" fmla="*/ 232956 h 659531"/>
                <a:gd name="connsiteX48" fmla="*/ 96057 w 303419"/>
                <a:gd name="connsiteY48" fmla="*/ 228314 h 659531"/>
                <a:gd name="connsiteX49" fmla="*/ 91368 w 303419"/>
                <a:gd name="connsiteY49" fmla="*/ 242730 h 659531"/>
                <a:gd name="connsiteX50" fmla="*/ 94098 w 303419"/>
                <a:gd name="connsiteY50" fmla="*/ 322504 h 659531"/>
                <a:gd name="connsiteX51" fmla="*/ 103894 w 303419"/>
                <a:gd name="connsiteY51" fmla="*/ 251500 h 659531"/>
                <a:gd name="connsiteX52" fmla="*/ 115511 w 303419"/>
                <a:gd name="connsiteY52" fmla="*/ 226822 h 659531"/>
                <a:gd name="connsiteX53" fmla="*/ 129459 w 303419"/>
                <a:gd name="connsiteY53" fmla="*/ 199134 h 659531"/>
                <a:gd name="connsiteX54" fmla="*/ 161742 w 303419"/>
                <a:gd name="connsiteY54" fmla="*/ 160063 h 659531"/>
                <a:gd name="connsiteX55" fmla="*/ 180403 w 303419"/>
                <a:gd name="connsiteY55" fmla="*/ 130603 h 659531"/>
                <a:gd name="connsiteX56" fmla="*/ 216814 w 303419"/>
                <a:gd name="connsiteY56" fmla="*/ 82972 h 659531"/>
                <a:gd name="connsiteX57" fmla="*/ 268481 w 303419"/>
                <a:gd name="connsiteY57" fmla="*/ 26710 h 659531"/>
                <a:gd name="connsiteX58" fmla="*/ 302303 w 303419"/>
                <a:gd name="connsiteY58" fmla="*/ 1215 h 659531"/>
                <a:gd name="connsiteX59" fmla="*/ 273752 w 303419"/>
                <a:gd name="connsiteY59" fmla="*/ 42222 h 659531"/>
                <a:gd name="connsiteX60" fmla="*/ 264119 w 303419"/>
                <a:gd name="connsiteY60" fmla="*/ 59506 h 659531"/>
                <a:gd name="connsiteX61" fmla="*/ 254322 w 303419"/>
                <a:gd name="connsiteY61" fmla="*/ 75764 h 659531"/>
                <a:gd name="connsiteX62" fmla="*/ 216791 w 303419"/>
                <a:gd name="connsiteY62" fmla="*/ 149427 h 659531"/>
                <a:gd name="connsiteX63" fmla="*/ 221036 w 303419"/>
                <a:gd name="connsiteY63" fmla="*/ 161300 h 659531"/>
                <a:gd name="connsiteX64" fmla="*/ 227847 w 303419"/>
                <a:gd name="connsiteY64" fmla="*/ 175132 h 659531"/>
                <a:gd name="connsiteX65" fmla="*/ 260130 w 303419"/>
                <a:gd name="connsiteY65" fmla="*/ 146581 h 659531"/>
                <a:gd name="connsiteX66" fmla="*/ 270347 w 303419"/>
                <a:gd name="connsiteY66" fmla="*/ 153252 h 659531"/>
                <a:gd name="connsiteX67" fmla="*/ 241796 w 303419"/>
                <a:gd name="connsiteY67" fmla="*/ 183902 h 659531"/>
                <a:gd name="connsiteX68" fmla="*/ 231556 w 303419"/>
                <a:gd name="connsiteY68" fmla="*/ 192229 h 659531"/>
                <a:gd name="connsiteX69" fmla="*/ 217887 w 303419"/>
                <a:gd name="connsiteY69" fmla="*/ 190224 h 659531"/>
                <a:gd name="connsiteX70" fmla="*/ 208883 w 303419"/>
                <a:gd name="connsiteY70" fmla="*/ 190084 h 659531"/>
                <a:gd name="connsiteX71" fmla="*/ 200580 w 303419"/>
                <a:gd name="connsiteY71" fmla="*/ 199251 h 659531"/>
                <a:gd name="connsiteX72" fmla="*/ 174361 w 303419"/>
                <a:gd name="connsiteY72" fmla="*/ 252527 h 659531"/>
                <a:gd name="connsiteX73" fmla="*/ 149543 w 303419"/>
                <a:gd name="connsiteY73" fmla="*/ 273450 h 659531"/>
                <a:gd name="connsiteX74" fmla="*/ 149333 w 303419"/>
                <a:gd name="connsiteY74" fmla="*/ 306945 h 659531"/>
                <a:gd name="connsiteX75" fmla="*/ 139256 w 303419"/>
                <a:gd name="connsiteY75" fmla="*/ 326796 h 659531"/>
                <a:gd name="connsiteX76" fmla="*/ 139933 w 303419"/>
                <a:gd name="connsiteY76" fmla="*/ 340534 h 659531"/>
                <a:gd name="connsiteX77" fmla="*/ 140213 w 303419"/>
                <a:gd name="connsiteY77" fmla="*/ 357306 h 659531"/>
                <a:gd name="connsiteX78" fmla="*/ 123255 w 303419"/>
                <a:gd name="connsiteY78" fmla="*/ 374637 h 659531"/>
                <a:gd name="connsiteX79" fmla="*/ 115067 w 303419"/>
                <a:gd name="connsiteY79" fmla="*/ 393017 h 659531"/>
                <a:gd name="connsiteX80" fmla="*/ 115394 w 303419"/>
                <a:gd name="connsiteY80" fmla="*/ 392737 h 659531"/>
                <a:gd name="connsiteX81" fmla="*/ 194911 w 303419"/>
                <a:gd name="connsiteY81" fmla="*/ 185068 h 659531"/>
                <a:gd name="connsiteX82" fmla="*/ 184718 w 303419"/>
                <a:gd name="connsiteY82" fmla="*/ 203729 h 659531"/>
                <a:gd name="connsiteX83" fmla="*/ 190013 w 303419"/>
                <a:gd name="connsiteY83" fmla="*/ 202680 h 659531"/>
                <a:gd name="connsiteX84" fmla="*/ 194911 w 303419"/>
                <a:gd name="connsiteY84" fmla="*/ 185068 h 6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303419" h="659531">
                  <a:moveTo>
                    <a:pt x="115394" y="392737"/>
                  </a:moveTo>
                  <a:cubicBezTo>
                    <a:pt x="96360" y="395793"/>
                    <a:pt x="93118" y="425953"/>
                    <a:pt x="70679" y="427703"/>
                  </a:cubicBezTo>
                  <a:cubicBezTo>
                    <a:pt x="66737" y="428006"/>
                    <a:pt x="61208" y="426046"/>
                    <a:pt x="64077" y="422361"/>
                  </a:cubicBezTo>
                  <a:cubicBezTo>
                    <a:pt x="71915" y="412214"/>
                    <a:pt x="65057" y="402184"/>
                    <a:pt x="65780" y="391804"/>
                  </a:cubicBezTo>
                  <a:cubicBezTo>
                    <a:pt x="59646" y="405940"/>
                    <a:pt x="44204" y="410628"/>
                    <a:pt x="36063" y="423014"/>
                  </a:cubicBezTo>
                  <a:cubicBezTo>
                    <a:pt x="28576" y="434397"/>
                    <a:pt x="28622" y="437523"/>
                    <a:pt x="41451" y="440112"/>
                  </a:cubicBezTo>
                  <a:cubicBezTo>
                    <a:pt x="57313" y="443308"/>
                    <a:pt x="80639" y="468383"/>
                    <a:pt x="82388" y="484338"/>
                  </a:cubicBezTo>
                  <a:cubicBezTo>
                    <a:pt x="85630" y="513915"/>
                    <a:pt x="112898" y="484897"/>
                    <a:pt x="107650" y="510766"/>
                  </a:cubicBezTo>
                  <a:cubicBezTo>
                    <a:pt x="105761" y="520119"/>
                    <a:pt x="100256" y="530173"/>
                    <a:pt x="109446" y="540039"/>
                  </a:cubicBezTo>
                  <a:cubicBezTo>
                    <a:pt x="117493" y="533228"/>
                    <a:pt x="113925" y="517880"/>
                    <a:pt x="121529" y="517833"/>
                  </a:cubicBezTo>
                  <a:cubicBezTo>
                    <a:pt x="126730" y="517810"/>
                    <a:pt x="134684" y="529659"/>
                    <a:pt x="129086" y="539993"/>
                  </a:cubicBezTo>
                  <a:cubicBezTo>
                    <a:pt x="124118" y="549183"/>
                    <a:pt x="127243" y="557650"/>
                    <a:pt x="131466" y="566211"/>
                  </a:cubicBezTo>
                  <a:cubicBezTo>
                    <a:pt x="141892" y="561149"/>
                    <a:pt x="133821" y="545568"/>
                    <a:pt x="141705" y="545638"/>
                  </a:cubicBezTo>
                  <a:cubicBezTo>
                    <a:pt x="149193" y="545708"/>
                    <a:pt x="145694" y="557837"/>
                    <a:pt x="145787" y="573488"/>
                  </a:cubicBezTo>
                  <a:cubicBezTo>
                    <a:pt x="145811" y="575634"/>
                    <a:pt x="145531" y="578527"/>
                    <a:pt x="148960" y="580113"/>
                  </a:cubicBezTo>
                  <a:cubicBezTo>
                    <a:pt x="158897" y="559843"/>
                    <a:pt x="157124" y="558933"/>
                    <a:pt x="161089" y="559726"/>
                  </a:cubicBezTo>
                  <a:cubicBezTo>
                    <a:pt x="165451" y="560613"/>
                    <a:pt x="163258" y="564695"/>
                    <a:pt x="165381" y="578947"/>
                  </a:cubicBezTo>
                  <a:cubicBezTo>
                    <a:pt x="165848" y="582072"/>
                    <a:pt x="167550" y="584521"/>
                    <a:pt x="171096" y="583705"/>
                  </a:cubicBezTo>
                  <a:cubicBezTo>
                    <a:pt x="190923" y="579087"/>
                    <a:pt x="198130" y="597187"/>
                    <a:pt x="207950" y="606938"/>
                  </a:cubicBezTo>
                  <a:cubicBezTo>
                    <a:pt x="219077" y="617947"/>
                    <a:pt x="206644" y="666348"/>
                    <a:pt x="187027" y="658721"/>
                  </a:cubicBezTo>
                  <a:cubicBezTo>
                    <a:pt x="166267" y="650650"/>
                    <a:pt x="161439" y="659934"/>
                    <a:pt x="163655" y="639220"/>
                  </a:cubicBezTo>
                  <a:cubicBezTo>
                    <a:pt x="155351" y="640177"/>
                    <a:pt x="152482" y="648247"/>
                    <a:pt x="146394" y="651466"/>
                  </a:cubicBezTo>
                  <a:cubicBezTo>
                    <a:pt x="142102" y="653729"/>
                    <a:pt x="139256" y="660470"/>
                    <a:pt x="132981" y="655875"/>
                  </a:cubicBezTo>
                  <a:cubicBezTo>
                    <a:pt x="126474" y="651116"/>
                    <a:pt x="124118" y="644725"/>
                    <a:pt x="126264" y="636655"/>
                  </a:cubicBezTo>
                  <a:cubicBezTo>
                    <a:pt x="127430" y="632223"/>
                    <a:pt x="132888" y="627907"/>
                    <a:pt x="127243" y="622146"/>
                  </a:cubicBezTo>
                  <a:cubicBezTo>
                    <a:pt x="122928" y="626321"/>
                    <a:pt x="120502" y="656948"/>
                    <a:pt x="103101" y="652143"/>
                  </a:cubicBezTo>
                  <a:cubicBezTo>
                    <a:pt x="86750" y="647618"/>
                    <a:pt x="98716" y="627348"/>
                    <a:pt x="93118" y="621353"/>
                  </a:cubicBezTo>
                  <a:cubicBezTo>
                    <a:pt x="88896" y="628327"/>
                    <a:pt x="88733" y="636398"/>
                    <a:pt x="83951" y="642486"/>
                  </a:cubicBezTo>
                  <a:cubicBezTo>
                    <a:pt x="73618" y="655688"/>
                    <a:pt x="61698" y="647128"/>
                    <a:pt x="65220" y="635372"/>
                  </a:cubicBezTo>
                  <a:cubicBezTo>
                    <a:pt x="68089" y="625785"/>
                    <a:pt x="70375" y="615195"/>
                    <a:pt x="77793" y="608244"/>
                  </a:cubicBezTo>
                  <a:cubicBezTo>
                    <a:pt x="82925" y="603415"/>
                    <a:pt x="81735" y="600080"/>
                    <a:pt x="79006" y="595904"/>
                  </a:cubicBezTo>
                  <a:cubicBezTo>
                    <a:pt x="64031" y="572905"/>
                    <a:pt x="56613" y="568217"/>
                    <a:pt x="58479" y="558443"/>
                  </a:cubicBezTo>
                  <a:cubicBezTo>
                    <a:pt x="60345" y="548740"/>
                    <a:pt x="47493" y="549650"/>
                    <a:pt x="49662" y="542629"/>
                  </a:cubicBezTo>
                  <a:cubicBezTo>
                    <a:pt x="52765" y="532668"/>
                    <a:pt x="45464" y="525671"/>
                    <a:pt x="43597" y="517530"/>
                  </a:cubicBezTo>
                  <a:cubicBezTo>
                    <a:pt x="39445" y="499476"/>
                    <a:pt x="25637" y="489189"/>
                    <a:pt x="16190" y="475660"/>
                  </a:cubicBezTo>
                  <a:cubicBezTo>
                    <a:pt x="10055" y="466866"/>
                    <a:pt x="5507" y="457630"/>
                    <a:pt x="1168" y="448136"/>
                  </a:cubicBezTo>
                  <a:cubicBezTo>
                    <a:pt x="-1351" y="442655"/>
                    <a:pt x="188" y="437756"/>
                    <a:pt x="5950" y="434980"/>
                  </a:cubicBezTo>
                  <a:cubicBezTo>
                    <a:pt x="25450" y="425580"/>
                    <a:pt x="24377" y="403794"/>
                    <a:pt x="50712" y="391991"/>
                  </a:cubicBezTo>
                  <a:cubicBezTo>
                    <a:pt x="65314" y="385436"/>
                    <a:pt x="56053" y="363767"/>
                    <a:pt x="42245" y="371628"/>
                  </a:cubicBezTo>
                  <a:cubicBezTo>
                    <a:pt x="39819" y="373004"/>
                    <a:pt x="35876" y="371091"/>
                    <a:pt x="36740" y="369225"/>
                  </a:cubicBezTo>
                  <a:cubicBezTo>
                    <a:pt x="41498" y="358915"/>
                    <a:pt x="29859" y="349142"/>
                    <a:pt x="37276" y="337969"/>
                  </a:cubicBezTo>
                  <a:cubicBezTo>
                    <a:pt x="41755" y="331228"/>
                    <a:pt x="40822" y="321034"/>
                    <a:pt x="38746" y="310281"/>
                  </a:cubicBezTo>
                  <a:cubicBezTo>
                    <a:pt x="29905" y="316952"/>
                    <a:pt x="23164" y="324580"/>
                    <a:pt x="12877" y="326189"/>
                  </a:cubicBezTo>
                  <a:cubicBezTo>
                    <a:pt x="9052" y="326796"/>
                    <a:pt x="5413" y="330388"/>
                    <a:pt x="2451" y="325116"/>
                  </a:cubicBezTo>
                  <a:cubicBezTo>
                    <a:pt x="-3334" y="314876"/>
                    <a:pt x="13064" y="312287"/>
                    <a:pt x="27806" y="296426"/>
                  </a:cubicBezTo>
                  <a:cubicBezTo>
                    <a:pt x="31794" y="292134"/>
                    <a:pt x="33521" y="288611"/>
                    <a:pt x="30185" y="282617"/>
                  </a:cubicBezTo>
                  <a:cubicBezTo>
                    <a:pt x="25917" y="274943"/>
                    <a:pt x="28622" y="267618"/>
                    <a:pt x="36903" y="264889"/>
                  </a:cubicBezTo>
                  <a:cubicBezTo>
                    <a:pt x="53511" y="259384"/>
                    <a:pt x="71938" y="238041"/>
                    <a:pt x="80662" y="232956"/>
                  </a:cubicBezTo>
                  <a:cubicBezTo>
                    <a:pt x="85490" y="230157"/>
                    <a:pt x="90132" y="222226"/>
                    <a:pt x="96057" y="228314"/>
                  </a:cubicBezTo>
                  <a:cubicBezTo>
                    <a:pt x="101259" y="233679"/>
                    <a:pt x="94098" y="238041"/>
                    <a:pt x="91368" y="242730"/>
                  </a:cubicBezTo>
                  <a:cubicBezTo>
                    <a:pt x="83554" y="256212"/>
                    <a:pt x="78189" y="302840"/>
                    <a:pt x="94098" y="322504"/>
                  </a:cubicBezTo>
                  <a:cubicBezTo>
                    <a:pt x="91462" y="296402"/>
                    <a:pt x="103195" y="274943"/>
                    <a:pt x="103894" y="251500"/>
                  </a:cubicBezTo>
                  <a:cubicBezTo>
                    <a:pt x="104174" y="241913"/>
                    <a:pt x="108023" y="233260"/>
                    <a:pt x="115511" y="226822"/>
                  </a:cubicBezTo>
                  <a:cubicBezTo>
                    <a:pt x="123954" y="219544"/>
                    <a:pt x="121902" y="207485"/>
                    <a:pt x="129459" y="199134"/>
                  </a:cubicBezTo>
                  <a:cubicBezTo>
                    <a:pt x="140726" y="186655"/>
                    <a:pt x="149566" y="172029"/>
                    <a:pt x="161742" y="160063"/>
                  </a:cubicBezTo>
                  <a:cubicBezTo>
                    <a:pt x="170093" y="151829"/>
                    <a:pt x="173615" y="140190"/>
                    <a:pt x="180403" y="130603"/>
                  </a:cubicBezTo>
                  <a:cubicBezTo>
                    <a:pt x="192019" y="114228"/>
                    <a:pt x="206668" y="99976"/>
                    <a:pt x="216814" y="82972"/>
                  </a:cubicBezTo>
                  <a:cubicBezTo>
                    <a:pt x="230320" y="60276"/>
                    <a:pt x="249190" y="43645"/>
                    <a:pt x="268481" y="26710"/>
                  </a:cubicBezTo>
                  <a:cubicBezTo>
                    <a:pt x="277391" y="18896"/>
                    <a:pt x="295982" y="-5713"/>
                    <a:pt x="302303" y="1215"/>
                  </a:cubicBezTo>
                  <a:cubicBezTo>
                    <a:pt x="309627" y="9239"/>
                    <a:pt x="278697" y="35107"/>
                    <a:pt x="273752" y="42222"/>
                  </a:cubicBezTo>
                  <a:cubicBezTo>
                    <a:pt x="268900" y="49220"/>
                    <a:pt x="258544" y="57687"/>
                    <a:pt x="264119" y="59506"/>
                  </a:cubicBezTo>
                  <a:cubicBezTo>
                    <a:pt x="277158" y="63752"/>
                    <a:pt x="262323" y="78680"/>
                    <a:pt x="254322" y="75764"/>
                  </a:cubicBezTo>
                  <a:cubicBezTo>
                    <a:pt x="240163" y="70609"/>
                    <a:pt x="247627" y="99207"/>
                    <a:pt x="216791" y="149427"/>
                  </a:cubicBezTo>
                  <a:cubicBezTo>
                    <a:pt x="213712" y="154442"/>
                    <a:pt x="211239" y="159737"/>
                    <a:pt x="221036" y="161300"/>
                  </a:cubicBezTo>
                  <a:cubicBezTo>
                    <a:pt x="227917" y="162396"/>
                    <a:pt x="224325" y="170327"/>
                    <a:pt x="227847" y="175132"/>
                  </a:cubicBezTo>
                  <a:cubicBezTo>
                    <a:pt x="239160" y="165988"/>
                    <a:pt x="251803" y="158874"/>
                    <a:pt x="260130" y="146581"/>
                  </a:cubicBezTo>
                  <a:cubicBezTo>
                    <a:pt x="266428" y="137297"/>
                    <a:pt x="277391" y="144528"/>
                    <a:pt x="270347" y="153252"/>
                  </a:cubicBezTo>
                  <a:cubicBezTo>
                    <a:pt x="261576" y="164122"/>
                    <a:pt x="254998" y="177138"/>
                    <a:pt x="241796" y="183902"/>
                  </a:cubicBezTo>
                  <a:cubicBezTo>
                    <a:pt x="237737" y="185978"/>
                    <a:pt x="235148" y="190060"/>
                    <a:pt x="231556" y="192229"/>
                  </a:cubicBezTo>
                  <a:cubicBezTo>
                    <a:pt x="227544" y="194655"/>
                    <a:pt x="220640" y="206015"/>
                    <a:pt x="217887" y="190224"/>
                  </a:cubicBezTo>
                  <a:cubicBezTo>
                    <a:pt x="216977" y="184975"/>
                    <a:pt x="211566" y="189081"/>
                    <a:pt x="208883" y="190084"/>
                  </a:cubicBezTo>
                  <a:cubicBezTo>
                    <a:pt x="204918" y="191576"/>
                    <a:pt x="197850" y="191950"/>
                    <a:pt x="200580" y="199251"/>
                  </a:cubicBezTo>
                  <a:cubicBezTo>
                    <a:pt x="210796" y="226472"/>
                    <a:pt x="190853" y="238601"/>
                    <a:pt x="174361" y="252527"/>
                  </a:cubicBezTo>
                  <a:cubicBezTo>
                    <a:pt x="167294" y="258475"/>
                    <a:pt x="149309" y="249681"/>
                    <a:pt x="149543" y="273450"/>
                  </a:cubicBezTo>
                  <a:cubicBezTo>
                    <a:pt x="149636" y="284553"/>
                    <a:pt x="145134" y="295236"/>
                    <a:pt x="149333" y="306945"/>
                  </a:cubicBezTo>
                  <a:cubicBezTo>
                    <a:pt x="152015" y="314433"/>
                    <a:pt x="143665" y="320731"/>
                    <a:pt x="139256" y="326796"/>
                  </a:cubicBezTo>
                  <a:cubicBezTo>
                    <a:pt x="135337" y="332184"/>
                    <a:pt x="133192" y="335613"/>
                    <a:pt x="139933" y="340534"/>
                  </a:cubicBezTo>
                  <a:cubicBezTo>
                    <a:pt x="146510" y="345363"/>
                    <a:pt x="145438" y="351731"/>
                    <a:pt x="140213" y="357306"/>
                  </a:cubicBezTo>
                  <a:cubicBezTo>
                    <a:pt x="134684" y="363207"/>
                    <a:pt x="128946" y="368898"/>
                    <a:pt x="123255" y="374637"/>
                  </a:cubicBezTo>
                  <a:cubicBezTo>
                    <a:pt x="118193" y="379745"/>
                    <a:pt x="115324" y="385786"/>
                    <a:pt x="115067" y="393017"/>
                  </a:cubicBezTo>
                  <a:lnTo>
                    <a:pt x="115394" y="392737"/>
                  </a:lnTo>
                  <a:close/>
                  <a:moveTo>
                    <a:pt x="194911" y="185068"/>
                  </a:moveTo>
                  <a:cubicBezTo>
                    <a:pt x="184135" y="198947"/>
                    <a:pt x="180683" y="201956"/>
                    <a:pt x="184718" y="203729"/>
                  </a:cubicBezTo>
                  <a:cubicBezTo>
                    <a:pt x="186538" y="204522"/>
                    <a:pt x="189383" y="204685"/>
                    <a:pt x="190013" y="202680"/>
                  </a:cubicBezTo>
                  <a:cubicBezTo>
                    <a:pt x="191646" y="197431"/>
                    <a:pt x="197291" y="193349"/>
                    <a:pt x="194911" y="18506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9" name="任意多边形: 形状 258">
              <a:extLst>
                <a:ext uri="{FF2B5EF4-FFF2-40B4-BE49-F238E27FC236}">
                  <a16:creationId xmlns:a16="http://schemas.microsoft.com/office/drawing/2014/main" id="{BCC03470-9239-49B7-AC63-1334175A62F3}"/>
                </a:ext>
              </a:extLst>
            </p:cNvPr>
            <p:cNvSpPr/>
            <p:nvPr/>
          </p:nvSpPr>
          <p:spPr>
            <a:xfrm>
              <a:off x="6458290" y="4659796"/>
              <a:ext cx="521624" cy="264918"/>
            </a:xfrm>
            <a:custGeom>
              <a:avLst/>
              <a:gdLst>
                <a:gd name="connsiteX0" fmla="*/ 208207 w 521624"/>
                <a:gd name="connsiteY0" fmla="*/ 150492 h 264918"/>
                <a:gd name="connsiteX1" fmla="*/ 172099 w 521624"/>
                <a:gd name="connsiteY1" fmla="*/ 133325 h 264918"/>
                <a:gd name="connsiteX2" fmla="*/ 163002 w 521624"/>
                <a:gd name="connsiteY2" fmla="*/ 136987 h 264918"/>
                <a:gd name="connsiteX3" fmla="*/ 159573 w 521624"/>
                <a:gd name="connsiteY3" fmla="*/ 158213 h 264918"/>
                <a:gd name="connsiteX4" fmla="*/ 125051 w 521624"/>
                <a:gd name="connsiteY4" fmla="*/ 145477 h 264918"/>
                <a:gd name="connsiteX5" fmla="*/ 97013 w 521624"/>
                <a:gd name="connsiteY5" fmla="*/ 143448 h 264918"/>
                <a:gd name="connsiteX6" fmla="*/ 90669 w 521624"/>
                <a:gd name="connsiteY6" fmla="*/ 152522 h 264918"/>
                <a:gd name="connsiteX7" fmla="*/ 82598 w 521624"/>
                <a:gd name="connsiteY7" fmla="*/ 146270 h 264918"/>
                <a:gd name="connsiteX8" fmla="*/ 55307 w 521624"/>
                <a:gd name="connsiteY8" fmla="*/ 103864 h 264918"/>
                <a:gd name="connsiteX9" fmla="*/ 16073 w 521624"/>
                <a:gd name="connsiteY9" fmla="*/ 71605 h 264918"/>
                <a:gd name="connsiteX10" fmla="*/ 17006 w 521624"/>
                <a:gd name="connsiteY10" fmla="*/ 42144 h 264918"/>
                <a:gd name="connsiteX11" fmla="*/ 3151 w 521624"/>
                <a:gd name="connsiteY11" fmla="*/ 13920 h 264918"/>
                <a:gd name="connsiteX12" fmla="*/ 14837 w 521624"/>
                <a:gd name="connsiteY12" fmla="*/ 6269 h 264918"/>
                <a:gd name="connsiteX13" fmla="*/ 53371 w 521624"/>
                <a:gd name="connsiteY13" fmla="*/ 62694 h 264918"/>
                <a:gd name="connsiteX14" fmla="*/ 73548 w 521624"/>
                <a:gd name="connsiteY14" fmla="*/ 61411 h 264918"/>
                <a:gd name="connsiteX15" fmla="*/ 73758 w 521624"/>
                <a:gd name="connsiteY15" fmla="*/ 53177 h 264918"/>
                <a:gd name="connsiteX16" fmla="*/ 66503 w 521624"/>
                <a:gd name="connsiteY16" fmla="*/ 26119 h 264918"/>
                <a:gd name="connsiteX17" fmla="*/ 87123 w 521624"/>
                <a:gd name="connsiteY17" fmla="*/ 58449 h 264918"/>
                <a:gd name="connsiteX18" fmla="*/ 97923 w 521624"/>
                <a:gd name="connsiteY18" fmla="*/ 61481 h 264918"/>
                <a:gd name="connsiteX19" fmla="*/ 112478 w 521624"/>
                <a:gd name="connsiteY19" fmla="*/ 62857 h 264918"/>
                <a:gd name="connsiteX20" fmla="*/ 121878 w 521624"/>
                <a:gd name="connsiteY20" fmla="*/ 66123 h 264918"/>
                <a:gd name="connsiteX21" fmla="*/ 122485 w 521624"/>
                <a:gd name="connsiteY21" fmla="*/ 38389 h 264918"/>
                <a:gd name="connsiteX22" fmla="*/ 134194 w 521624"/>
                <a:gd name="connsiteY22" fmla="*/ 54810 h 264918"/>
                <a:gd name="connsiteX23" fmla="*/ 152482 w 521624"/>
                <a:gd name="connsiteY23" fmla="*/ 61435 h 264918"/>
                <a:gd name="connsiteX24" fmla="*/ 170349 w 521624"/>
                <a:gd name="connsiteY24" fmla="*/ 67219 h 264918"/>
                <a:gd name="connsiteX25" fmla="*/ 176344 w 521624"/>
                <a:gd name="connsiteY25" fmla="*/ 79839 h 264918"/>
                <a:gd name="connsiteX26" fmla="*/ 185021 w 521624"/>
                <a:gd name="connsiteY26" fmla="*/ 66123 h 264918"/>
                <a:gd name="connsiteX27" fmla="*/ 197734 w 521624"/>
                <a:gd name="connsiteY27" fmla="*/ 104494 h 264918"/>
                <a:gd name="connsiteX28" fmla="*/ 205175 w 521624"/>
                <a:gd name="connsiteY28" fmla="*/ 76246 h 264918"/>
                <a:gd name="connsiteX29" fmla="*/ 208464 w 521624"/>
                <a:gd name="connsiteY29" fmla="*/ 60175 h 264918"/>
                <a:gd name="connsiteX30" fmla="*/ 213012 w 521624"/>
                <a:gd name="connsiteY30" fmla="*/ 76526 h 264918"/>
                <a:gd name="connsiteX31" fmla="*/ 214435 w 521624"/>
                <a:gd name="connsiteY31" fmla="*/ 118139 h 264918"/>
                <a:gd name="connsiteX32" fmla="*/ 233049 w 521624"/>
                <a:gd name="connsiteY32" fmla="*/ 76690 h 264918"/>
                <a:gd name="connsiteX33" fmla="*/ 239347 w 521624"/>
                <a:gd name="connsiteY33" fmla="*/ 68782 h 264918"/>
                <a:gd name="connsiteX34" fmla="*/ 246228 w 521624"/>
                <a:gd name="connsiteY34" fmla="*/ 82661 h 264918"/>
                <a:gd name="connsiteX35" fmla="*/ 238110 w 521624"/>
                <a:gd name="connsiteY35" fmla="*/ 96097 h 264918"/>
                <a:gd name="connsiteX36" fmla="*/ 234938 w 521624"/>
                <a:gd name="connsiteY36" fmla="*/ 112588 h 264918"/>
                <a:gd name="connsiteX37" fmla="*/ 250800 w 521624"/>
                <a:gd name="connsiteY37" fmla="*/ 107130 h 264918"/>
                <a:gd name="connsiteX38" fmla="*/ 260013 w 521624"/>
                <a:gd name="connsiteY38" fmla="*/ 103398 h 264918"/>
                <a:gd name="connsiteX39" fmla="*/ 260713 w 521624"/>
                <a:gd name="connsiteY39" fmla="*/ 113568 h 264918"/>
                <a:gd name="connsiteX40" fmla="*/ 255068 w 521624"/>
                <a:gd name="connsiteY40" fmla="*/ 145431 h 264918"/>
                <a:gd name="connsiteX41" fmla="*/ 269157 w 521624"/>
                <a:gd name="connsiteY41" fmla="*/ 143075 h 264918"/>
                <a:gd name="connsiteX42" fmla="*/ 267851 w 521624"/>
                <a:gd name="connsiteY42" fmla="*/ 155227 h 264918"/>
                <a:gd name="connsiteX43" fmla="*/ 277134 w 521624"/>
                <a:gd name="connsiteY43" fmla="*/ 186740 h 264918"/>
                <a:gd name="connsiteX44" fmla="*/ 281940 w 521624"/>
                <a:gd name="connsiteY44" fmla="*/ 186507 h 264918"/>
                <a:gd name="connsiteX45" fmla="*/ 299224 w 521624"/>
                <a:gd name="connsiteY45" fmla="*/ 173865 h 264918"/>
                <a:gd name="connsiteX46" fmla="*/ 312683 w 521624"/>
                <a:gd name="connsiteY46" fmla="*/ 175964 h 264918"/>
                <a:gd name="connsiteX47" fmla="*/ 316462 w 521624"/>
                <a:gd name="connsiteY47" fmla="*/ 177550 h 264918"/>
                <a:gd name="connsiteX48" fmla="*/ 336032 w 521624"/>
                <a:gd name="connsiteY48" fmla="*/ 163765 h 264918"/>
                <a:gd name="connsiteX49" fmla="*/ 327145 w 521624"/>
                <a:gd name="connsiteY49" fmla="*/ 141535 h 264918"/>
                <a:gd name="connsiteX50" fmla="*/ 300064 w 521624"/>
                <a:gd name="connsiteY50" fmla="*/ 135657 h 264918"/>
                <a:gd name="connsiteX51" fmla="*/ 280073 w 521624"/>
                <a:gd name="connsiteY51" fmla="*/ 97659 h 264918"/>
                <a:gd name="connsiteX52" fmla="*/ 316392 w 521624"/>
                <a:gd name="connsiteY52" fmla="*/ 81751 h 264918"/>
                <a:gd name="connsiteX53" fmla="*/ 359754 w 521624"/>
                <a:gd name="connsiteY53" fmla="*/ 91058 h 264918"/>
                <a:gd name="connsiteX54" fmla="*/ 377878 w 521624"/>
                <a:gd name="connsiteY54" fmla="*/ 111562 h 264918"/>
                <a:gd name="connsiteX55" fmla="*/ 379161 w 521624"/>
                <a:gd name="connsiteY55" fmla="*/ 115597 h 264918"/>
                <a:gd name="connsiteX56" fmla="*/ 382753 w 521624"/>
                <a:gd name="connsiteY56" fmla="*/ 127750 h 264918"/>
                <a:gd name="connsiteX57" fmla="*/ 393483 w 521624"/>
                <a:gd name="connsiteY57" fmla="*/ 129406 h 264918"/>
                <a:gd name="connsiteX58" fmla="*/ 390474 w 521624"/>
                <a:gd name="connsiteY58" fmla="*/ 140369 h 264918"/>
                <a:gd name="connsiteX59" fmla="*/ 383080 w 521624"/>
                <a:gd name="connsiteY59" fmla="*/ 152638 h 264918"/>
                <a:gd name="connsiteX60" fmla="*/ 396212 w 521624"/>
                <a:gd name="connsiteY60" fmla="*/ 149023 h 264918"/>
                <a:gd name="connsiteX61" fmla="*/ 402557 w 521624"/>
                <a:gd name="connsiteY61" fmla="*/ 158143 h 264918"/>
                <a:gd name="connsiteX62" fmla="*/ 393553 w 521624"/>
                <a:gd name="connsiteY62" fmla="*/ 173538 h 264918"/>
                <a:gd name="connsiteX63" fmla="*/ 403047 w 521624"/>
                <a:gd name="connsiteY63" fmla="*/ 173165 h 264918"/>
                <a:gd name="connsiteX64" fmla="*/ 423713 w 521624"/>
                <a:gd name="connsiteY64" fmla="*/ 171975 h 264918"/>
                <a:gd name="connsiteX65" fmla="*/ 414640 w 521624"/>
                <a:gd name="connsiteY65" fmla="*/ 189749 h 264918"/>
                <a:gd name="connsiteX66" fmla="*/ 411397 w 521624"/>
                <a:gd name="connsiteY66" fmla="*/ 201692 h 264918"/>
                <a:gd name="connsiteX67" fmla="*/ 453500 w 521624"/>
                <a:gd name="connsiteY67" fmla="*/ 191126 h 264918"/>
                <a:gd name="connsiteX68" fmla="*/ 458049 w 521624"/>
                <a:gd name="connsiteY68" fmla="*/ 203861 h 264918"/>
                <a:gd name="connsiteX69" fmla="*/ 418092 w 521624"/>
                <a:gd name="connsiteY69" fmla="*/ 234745 h 264918"/>
                <a:gd name="connsiteX70" fmla="*/ 447576 w 521624"/>
                <a:gd name="connsiteY70" fmla="*/ 225135 h 264918"/>
                <a:gd name="connsiteX71" fmla="*/ 498029 w 521624"/>
                <a:gd name="connsiteY71" fmla="*/ 209670 h 264918"/>
                <a:gd name="connsiteX72" fmla="*/ 505493 w 521624"/>
                <a:gd name="connsiteY72" fmla="*/ 212352 h 264918"/>
                <a:gd name="connsiteX73" fmla="*/ 519255 w 521624"/>
                <a:gd name="connsiteY73" fmla="*/ 223245 h 264918"/>
                <a:gd name="connsiteX74" fmla="*/ 506239 w 521624"/>
                <a:gd name="connsiteY74" fmla="*/ 242069 h 264918"/>
                <a:gd name="connsiteX75" fmla="*/ 465933 w 521624"/>
                <a:gd name="connsiteY75" fmla="*/ 262642 h 264918"/>
                <a:gd name="connsiteX76" fmla="*/ 445266 w 521624"/>
                <a:gd name="connsiteY76" fmla="*/ 262969 h 264918"/>
                <a:gd name="connsiteX77" fmla="*/ 439738 w 521624"/>
                <a:gd name="connsiteY77" fmla="*/ 264742 h 264918"/>
                <a:gd name="connsiteX78" fmla="*/ 389308 w 521624"/>
                <a:gd name="connsiteY78" fmla="*/ 247597 h 264918"/>
                <a:gd name="connsiteX79" fmla="*/ 411071 w 521624"/>
                <a:gd name="connsiteY79" fmla="*/ 229240 h 264918"/>
                <a:gd name="connsiteX80" fmla="*/ 380654 w 521624"/>
                <a:gd name="connsiteY80" fmla="*/ 239317 h 264918"/>
                <a:gd name="connsiteX81" fmla="*/ 359474 w 521624"/>
                <a:gd name="connsiteY81" fmla="*/ 238640 h 264918"/>
                <a:gd name="connsiteX82" fmla="*/ 347275 w 521624"/>
                <a:gd name="connsiteY82" fmla="*/ 235818 h 264918"/>
                <a:gd name="connsiteX83" fmla="*/ 338318 w 521624"/>
                <a:gd name="connsiteY83" fmla="*/ 237031 h 264918"/>
                <a:gd name="connsiteX84" fmla="*/ 314432 w 521624"/>
                <a:gd name="connsiteY84" fmla="*/ 229123 h 264918"/>
                <a:gd name="connsiteX85" fmla="*/ 242846 w 521624"/>
                <a:gd name="connsiteY85" fmla="*/ 195208 h 264918"/>
                <a:gd name="connsiteX86" fmla="*/ 224372 w 521624"/>
                <a:gd name="connsiteY86" fmla="*/ 167147 h 264918"/>
                <a:gd name="connsiteX87" fmla="*/ 208207 w 521624"/>
                <a:gd name="connsiteY87" fmla="*/ 150492 h 264918"/>
                <a:gd name="connsiteX88" fmla="*/ 323086 w 521624"/>
                <a:gd name="connsiteY88" fmla="*/ 182822 h 264918"/>
                <a:gd name="connsiteX89" fmla="*/ 300810 w 521624"/>
                <a:gd name="connsiteY89" fmla="*/ 207570 h 264918"/>
                <a:gd name="connsiteX90" fmla="*/ 309114 w 521624"/>
                <a:gd name="connsiteY90" fmla="*/ 209926 h 264918"/>
                <a:gd name="connsiteX91" fmla="*/ 347531 w 521624"/>
                <a:gd name="connsiteY91" fmla="*/ 187184 h 264918"/>
                <a:gd name="connsiteX92" fmla="*/ 345315 w 521624"/>
                <a:gd name="connsiteY92" fmla="*/ 178343 h 264918"/>
                <a:gd name="connsiteX93" fmla="*/ 323086 w 521624"/>
                <a:gd name="connsiteY93" fmla="*/ 182822 h 264918"/>
                <a:gd name="connsiteX94" fmla="*/ 121552 w 521624"/>
                <a:gd name="connsiteY94" fmla="*/ 70602 h 264918"/>
                <a:gd name="connsiteX95" fmla="*/ 143385 w 521624"/>
                <a:gd name="connsiteY95" fmla="*/ 104634 h 264918"/>
                <a:gd name="connsiteX96" fmla="*/ 157333 w 521624"/>
                <a:gd name="connsiteY96" fmla="*/ 114267 h 264918"/>
                <a:gd name="connsiteX97" fmla="*/ 150639 w 521624"/>
                <a:gd name="connsiteY97" fmla="*/ 98453 h 264918"/>
                <a:gd name="connsiteX98" fmla="*/ 121552 w 521624"/>
                <a:gd name="connsiteY98" fmla="*/ 70602 h 264918"/>
                <a:gd name="connsiteX99" fmla="*/ 360431 w 521624"/>
                <a:gd name="connsiteY99" fmla="*/ 225228 h 264918"/>
                <a:gd name="connsiteX100" fmla="*/ 388678 w 521624"/>
                <a:gd name="connsiteY100" fmla="*/ 208573 h 264918"/>
                <a:gd name="connsiteX101" fmla="*/ 360431 w 521624"/>
                <a:gd name="connsiteY101" fmla="*/ 225228 h 264918"/>
                <a:gd name="connsiteX102" fmla="*/ 338248 w 521624"/>
                <a:gd name="connsiteY102" fmla="*/ 213775 h 264918"/>
                <a:gd name="connsiteX103" fmla="*/ 360267 w 521624"/>
                <a:gd name="connsiteY103" fmla="*/ 195627 h 264918"/>
                <a:gd name="connsiteX104" fmla="*/ 350890 w 521624"/>
                <a:gd name="connsiteY104" fmla="*/ 194741 h 264918"/>
                <a:gd name="connsiteX105" fmla="*/ 338248 w 521624"/>
                <a:gd name="connsiteY105" fmla="*/ 213775 h 264918"/>
                <a:gd name="connsiteX106" fmla="*/ 236594 w 521624"/>
                <a:gd name="connsiteY106" fmla="*/ 137290 h 264918"/>
                <a:gd name="connsiteX107" fmla="*/ 233142 w 521624"/>
                <a:gd name="connsiteY107" fmla="*/ 133278 h 264918"/>
                <a:gd name="connsiteX108" fmla="*/ 223905 w 521624"/>
                <a:gd name="connsiteY108" fmla="*/ 149886 h 264918"/>
                <a:gd name="connsiteX109" fmla="*/ 226821 w 521624"/>
                <a:gd name="connsiteY109" fmla="*/ 154971 h 264918"/>
                <a:gd name="connsiteX110" fmla="*/ 236594 w 521624"/>
                <a:gd name="connsiteY110" fmla="*/ 137290 h 264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521624" h="264918">
                  <a:moveTo>
                    <a:pt x="208207" y="150492"/>
                  </a:moveTo>
                  <a:cubicBezTo>
                    <a:pt x="197174" y="171322"/>
                    <a:pt x="193068" y="158586"/>
                    <a:pt x="172099" y="133325"/>
                  </a:cubicBezTo>
                  <a:cubicBezTo>
                    <a:pt x="165661" y="125580"/>
                    <a:pt x="162955" y="129219"/>
                    <a:pt x="163002" y="136987"/>
                  </a:cubicBezTo>
                  <a:cubicBezTo>
                    <a:pt x="163048" y="143518"/>
                    <a:pt x="167457" y="154061"/>
                    <a:pt x="159573" y="158213"/>
                  </a:cubicBezTo>
                  <a:cubicBezTo>
                    <a:pt x="146674" y="164978"/>
                    <a:pt x="146417" y="141349"/>
                    <a:pt x="125051" y="145477"/>
                  </a:cubicBezTo>
                  <a:cubicBezTo>
                    <a:pt x="115464" y="147343"/>
                    <a:pt x="99462" y="124601"/>
                    <a:pt x="97013" y="143448"/>
                  </a:cubicBezTo>
                  <a:cubicBezTo>
                    <a:pt x="96477" y="147553"/>
                    <a:pt x="95824" y="151892"/>
                    <a:pt x="90669" y="152522"/>
                  </a:cubicBezTo>
                  <a:cubicBezTo>
                    <a:pt x="86213" y="153058"/>
                    <a:pt x="84791" y="149163"/>
                    <a:pt x="82598" y="146270"/>
                  </a:cubicBezTo>
                  <a:cubicBezTo>
                    <a:pt x="70329" y="129989"/>
                    <a:pt x="65080" y="93274"/>
                    <a:pt x="55307" y="103864"/>
                  </a:cubicBezTo>
                  <a:cubicBezTo>
                    <a:pt x="45113" y="114944"/>
                    <a:pt x="24284" y="83594"/>
                    <a:pt x="16073" y="71605"/>
                  </a:cubicBezTo>
                  <a:cubicBezTo>
                    <a:pt x="6090" y="57003"/>
                    <a:pt x="32634" y="52641"/>
                    <a:pt x="17006" y="42144"/>
                  </a:cubicBezTo>
                  <a:cubicBezTo>
                    <a:pt x="5623" y="34493"/>
                    <a:pt x="12901" y="22971"/>
                    <a:pt x="3151" y="13920"/>
                  </a:cubicBezTo>
                  <a:cubicBezTo>
                    <a:pt x="-5877" y="5546"/>
                    <a:pt x="6533" y="-8076"/>
                    <a:pt x="14837" y="6269"/>
                  </a:cubicBezTo>
                  <a:cubicBezTo>
                    <a:pt x="29299" y="31251"/>
                    <a:pt x="40308" y="54927"/>
                    <a:pt x="53371" y="62694"/>
                  </a:cubicBezTo>
                  <a:cubicBezTo>
                    <a:pt x="60299" y="66800"/>
                    <a:pt x="65710" y="57049"/>
                    <a:pt x="73548" y="61411"/>
                  </a:cubicBezTo>
                  <a:cubicBezTo>
                    <a:pt x="76323" y="62951"/>
                    <a:pt x="75787" y="56000"/>
                    <a:pt x="73758" y="53177"/>
                  </a:cubicBezTo>
                  <a:cubicBezTo>
                    <a:pt x="71215" y="49608"/>
                    <a:pt x="52858" y="32534"/>
                    <a:pt x="66503" y="26119"/>
                  </a:cubicBezTo>
                  <a:cubicBezTo>
                    <a:pt x="75180" y="22037"/>
                    <a:pt x="74714" y="34260"/>
                    <a:pt x="87123" y="58449"/>
                  </a:cubicBezTo>
                  <a:cubicBezTo>
                    <a:pt x="89176" y="62461"/>
                    <a:pt x="91672" y="67663"/>
                    <a:pt x="97923" y="61481"/>
                  </a:cubicBezTo>
                  <a:cubicBezTo>
                    <a:pt x="102425" y="57026"/>
                    <a:pt x="107813" y="60991"/>
                    <a:pt x="112478" y="62857"/>
                  </a:cubicBezTo>
                  <a:cubicBezTo>
                    <a:pt x="115324" y="64000"/>
                    <a:pt x="117027" y="67779"/>
                    <a:pt x="121878" y="66123"/>
                  </a:cubicBezTo>
                  <a:cubicBezTo>
                    <a:pt x="118939" y="54250"/>
                    <a:pt x="113598" y="40675"/>
                    <a:pt x="122485" y="38389"/>
                  </a:cubicBezTo>
                  <a:cubicBezTo>
                    <a:pt x="128759" y="36779"/>
                    <a:pt x="133775" y="52384"/>
                    <a:pt x="134194" y="54810"/>
                  </a:cubicBezTo>
                  <a:cubicBezTo>
                    <a:pt x="138276" y="78649"/>
                    <a:pt x="145671" y="52081"/>
                    <a:pt x="152482" y="61435"/>
                  </a:cubicBezTo>
                  <a:cubicBezTo>
                    <a:pt x="165381" y="79162"/>
                    <a:pt x="163888" y="54157"/>
                    <a:pt x="170349" y="67219"/>
                  </a:cubicBezTo>
                  <a:cubicBezTo>
                    <a:pt x="172472" y="71511"/>
                    <a:pt x="174478" y="75873"/>
                    <a:pt x="176344" y="79839"/>
                  </a:cubicBezTo>
                  <a:cubicBezTo>
                    <a:pt x="184578" y="81052"/>
                    <a:pt x="176601" y="67079"/>
                    <a:pt x="185021" y="66123"/>
                  </a:cubicBezTo>
                  <a:cubicBezTo>
                    <a:pt x="197360" y="64700"/>
                    <a:pt x="196381" y="98686"/>
                    <a:pt x="197734" y="104494"/>
                  </a:cubicBezTo>
                  <a:cubicBezTo>
                    <a:pt x="206574" y="95630"/>
                    <a:pt x="206877" y="86440"/>
                    <a:pt x="205175" y="76246"/>
                  </a:cubicBezTo>
                  <a:cubicBezTo>
                    <a:pt x="204218" y="70532"/>
                    <a:pt x="200416" y="60362"/>
                    <a:pt x="208464" y="60175"/>
                  </a:cubicBezTo>
                  <a:cubicBezTo>
                    <a:pt x="216418" y="59965"/>
                    <a:pt x="213945" y="71092"/>
                    <a:pt x="213012" y="76526"/>
                  </a:cubicBezTo>
                  <a:cubicBezTo>
                    <a:pt x="212405" y="80025"/>
                    <a:pt x="207320" y="116623"/>
                    <a:pt x="214435" y="118139"/>
                  </a:cubicBezTo>
                  <a:cubicBezTo>
                    <a:pt x="221106" y="119562"/>
                    <a:pt x="220290" y="108879"/>
                    <a:pt x="233049" y="76690"/>
                  </a:cubicBezTo>
                  <a:cubicBezTo>
                    <a:pt x="234238" y="73704"/>
                    <a:pt x="233469" y="66380"/>
                    <a:pt x="239347" y="68782"/>
                  </a:cubicBezTo>
                  <a:cubicBezTo>
                    <a:pt x="244245" y="70788"/>
                    <a:pt x="248654" y="75943"/>
                    <a:pt x="246228" y="82661"/>
                  </a:cubicBezTo>
                  <a:cubicBezTo>
                    <a:pt x="244875" y="86393"/>
                    <a:pt x="238437" y="95210"/>
                    <a:pt x="238110" y="96097"/>
                  </a:cubicBezTo>
                  <a:cubicBezTo>
                    <a:pt x="235988" y="101578"/>
                    <a:pt x="230226" y="108576"/>
                    <a:pt x="234938" y="112588"/>
                  </a:cubicBezTo>
                  <a:cubicBezTo>
                    <a:pt x="238950" y="116017"/>
                    <a:pt x="246065" y="111188"/>
                    <a:pt x="250800" y="107130"/>
                  </a:cubicBezTo>
                  <a:cubicBezTo>
                    <a:pt x="253435" y="104844"/>
                    <a:pt x="256188" y="100762"/>
                    <a:pt x="260013" y="103398"/>
                  </a:cubicBezTo>
                  <a:cubicBezTo>
                    <a:pt x="263442" y="105777"/>
                    <a:pt x="262043" y="110255"/>
                    <a:pt x="260713" y="113568"/>
                  </a:cubicBezTo>
                  <a:cubicBezTo>
                    <a:pt x="256421" y="124204"/>
                    <a:pt x="266055" y="136893"/>
                    <a:pt x="255068" y="145431"/>
                  </a:cubicBezTo>
                  <a:cubicBezTo>
                    <a:pt x="258894" y="152078"/>
                    <a:pt x="263279" y="138410"/>
                    <a:pt x="269157" y="143075"/>
                  </a:cubicBezTo>
                  <a:cubicBezTo>
                    <a:pt x="273496" y="146527"/>
                    <a:pt x="269250" y="151309"/>
                    <a:pt x="267851" y="155227"/>
                  </a:cubicBezTo>
                  <a:cubicBezTo>
                    <a:pt x="263979" y="166074"/>
                    <a:pt x="267967" y="180139"/>
                    <a:pt x="277134" y="186740"/>
                  </a:cubicBezTo>
                  <a:cubicBezTo>
                    <a:pt x="278954" y="188047"/>
                    <a:pt x="281240" y="189166"/>
                    <a:pt x="281940" y="186507"/>
                  </a:cubicBezTo>
                  <a:cubicBezTo>
                    <a:pt x="284342" y="177340"/>
                    <a:pt x="293019" y="177573"/>
                    <a:pt x="299224" y="173865"/>
                  </a:cubicBezTo>
                  <a:cubicBezTo>
                    <a:pt x="304845" y="170506"/>
                    <a:pt x="309510" y="165864"/>
                    <a:pt x="312683" y="175964"/>
                  </a:cubicBezTo>
                  <a:cubicBezTo>
                    <a:pt x="313196" y="177597"/>
                    <a:pt x="315365" y="178926"/>
                    <a:pt x="316462" y="177550"/>
                  </a:cubicBezTo>
                  <a:cubicBezTo>
                    <a:pt x="321687" y="171019"/>
                    <a:pt x="331227" y="170856"/>
                    <a:pt x="336032" y="163765"/>
                  </a:cubicBezTo>
                  <a:cubicBezTo>
                    <a:pt x="343100" y="153361"/>
                    <a:pt x="339274" y="143844"/>
                    <a:pt x="327145" y="141535"/>
                  </a:cubicBezTo>
                  <a:cubicBezTo>
                    <a:pt x="318071" y="139809"/>
                    <a:pt x="308997" y="137943"/>
                    <a:pt x="300064" y="135657"/>
                  </a:cubicBezTo>
                  <a:cubicBezTo>
                    <a:pt x="293042" y="133861"/>
                    <a:pt x="277927" y="104564"/>
                    <a:pt x="280073" y="97659"/>
                  </a:cubicBezTo>
                  <a:cubicBezTo>
                    <a:pt x="284482" y="83501"/>
                    <a:pt x="300950" y="73331"/>
                    <a:pt x="316392" y="81751"/>
                  </a:cubicBezTo>
                  <a:cubicBezTo>
                    <a:pt x="329454" y="88889"/>
                    <a:pt x="344313" y="91781"/>
                    <a:pt x="359754" y="91058"/>
                  </a:cubicBezTo>
                  <a:cubicBezTo>
                    <a:pt x="373190" y="90428"/>
                    <a:pt x="379441" y="98196"/>
                    <a:pt x="377878" y="111562"/>
                  </a:cubicBezTo>
                  <a:cubicBezTo>
                    <a:pt x="377692" y="113194"/>
                    <a:pt x="375056" y="115177"/>
                    <a:pt x="379161" y="115597"/>
                  </a:cubicBezTo>
                  <a:cubicBezTo>
                    <a:pt x="389564" y="116670"/>
                    <a:pt x="384153" y="122851"/>
                    <a:pt x="382753" y="127750"/>
                  </a:cubicBezTo>
                  <a:cubicBezTo>
                    <a:pt x="386415" y="128426"/>
                    <a:pt x="390987" y="123808"/>
                    <a:pt x="393483" y="129406"/>
                  </a:cubicBezTo>
                  <a:cubicBezTo>
                    <a:pt x="395372" y="133674"/>
                    <a:pt x="393530" y="137290"/>
                    <a:pt x="390474" y="140369"/>
                  </a:cubicBezTo>
                  <a:cubicBezTo>
                    <a:pt x="384106" y="146783"/>
                    <a:pt x="380257" y="149046"/>
                    <a:pt x="383080" y="152638"/>
                  </a:cubicBezTo>
                  <a:cubicBezTo>
                    <a:pt x="385552" y="155787"/>
                    <a:pt x="388655" y="152288"/>
                    <a:pt x="396212" y="149023"/>
                  </a:cubicBezTo>
                  <a:cubicBezTo>
                    <a:pt x="402557" y="146270"/>
                    <a:pt x="408248" y="152452"/>
                    <a:pt x="402557" y="158143"/>
                  </a:cubicBezTo>
                  <a:cubicBezTo>
                    <a:pt x="396959" y="163718"/>
                    <a:pt x="390008" y="167567"/>
                    <a:pt x="393553" y="173538"/>
                  </a:cubicBezTo>
                  <a:cubicBezTo>
                    <a:pt x="396445" y="178413"/>
                    <a:pt x="399944" y="172815"/>
                    <a:pt x="403047" y="173165"/>
                  </a:cubicBezTo>
                  <a:cubicBezTo>
                    <a:pt x="410138" y="174005"/>
                    <a:pt x="417019" y="162622"/>
                    <a:pt x="423713" y="171975"/>
                  </a:cubicBezTo>
                  <a:cubicBezTo>
                    <a:pt x="431177" y="182402"/>
                    <a:pt x="417602" y="183708"/>
                    <a:pt x="414640" y="189749"/>
                  </a:cubicBezTo>
                  <a:cubicBezTo>
                    <a:pt x="412703" y="193691"/>
                    <a:pt x="408271" y="197377"/>
                    <a:pt x="411397" y="201692"/>
                  </a:cubicBezTo>
                  <a:cubicBezTo>
                    <a:pt x="414150" y="205518"/>
                    <a:pt x="413707" y="203605"/>
                    <a:pt x="453500" y="191126"/>
                  </a:cubicBezTo>
                  <a:cubicBezTo>
                    <a:pt x="464253" y="187743"/>
                    <a:pt x="466819" y="199126"/>
                    <a:pt x="458049" y="203861"/>
                  </a:cubicBezTo>
                  <a:cubicBezTo>
                    <a:pt x="443913" y="211489"/>
                    <a:pt x="434350" y="224715"/>
                    <a:pt x="418092" y="234745"/>
                  </a:cubicBezTo>
                  <a:cubicBezTo>
                    <a:pt x="432017" y="236121"/>
                    <a:pt x="440438" y="230476"/>
                    <a:pt x="447576" y="225135"/>
                  </a:cubicBezTo>
                  <a:cubicBezTo>
                    <a:pt x="462807" y="213728"/>
                    <a:pt x="480954" y="213868"/>
                    <a:pt x="498029" y="209670"/>
                  </a:cubicBezTo>
                  <a:cubicBezTo>
                    <a:pt x="500805" y="208993"/>
                    <a:pt x="505540" y="210369"/>
                    <a:pt x="505493" y="212352"/>
                  </a:cubicBezTo>
                  <a:cubicBezTo>
                    <a:pt x="505283" y="222755"/>
                    <a:pt x="512281" y="222079"/>
                    <a:pt x="519255" y="223245"/>
                  </a:cubicBezTo>
                  <a:cubicBezTo>
                    <a:pt x="525950" y="224365"/>
                    <a:pt x="517459" y="235001"/>
                    <a:pt x="506239" y="242069"/>
                  </a:cubicBezTo>
                  <a:cubicBezTo>
                    <a:pt x="482471" y="256997"/>
                    <a:pt x="482308" y="270013"/>
                    <a:pt x="465933" y="262642"/>
                  </a:cubicBezTo>
                  <a:cubicBezTo>
                    <a:pt x="459122" y="259563"/>
                    <a:pt x="452147" y="257791"/>
                    <a:pt x="445266" y="262969"/>
                  </a:cubicBezTo>
                  <a:cubicBezTo>
                    <a:pt x="443750" y="264112"/>
                    <a:pt x="440461" y="265395"/>
                    <a:pt x="439738" y="264742"/>
                  </a:cubicBezTo>
                  <a:cubicBezTo>
                    <a:pt x="424880" y="250816"/>
                    <a:pt x="407945" y="267121"/>
                    <a:pt x="389308" y="247597"/>
                  </a:cubicBezTo>
                  <a:cubicBezTo>
                    <a:pt x="378345" y="236121"/>
                    <a:pt x="395326" y="233882"/>
                    <a:pt x="411071" y="229240"/>
                  </a:cubicBezTo>
                  <a:cubicBezTo>
                    <a:pt x="397029" y="227840"/>
                    <a:pt x="385949" y="223012"/>
                    <a:pt x="380654" y="239317"/>
                  </a:cubicBezTo>
                  <a:cubicBezTo>
                    <a:pt x="378041" y="247387"/>
                    <a:pt x="364746" y="246897"/>
                    <a:pt x="359474" y="238640"/>
                  </a:cubicBezTo>
                  <a:cubicBezTo>
                    <a:pt x="355672" y="232692"/>
                    <a:pt x="353130" y="229823"/>
                    <a:pt x="347275" y="235818"/>
                  </a:cubicBezTo>
                  <a:cubicBezTo>
                    <a:pt x="344756" y="238407"/>
                    <a:pt x="341117" y="239060"/>
                    <a:pt x="338318" y="237031"/>
                  </a:cubicBezTo>
                  <a:cubicBezTo>
                    <a:pt x="331087" y="231759"/>
                    <a:pt x="322246" y="231992"/>
                    <a:pt x="314432" y="229123"/>
                  </a:cubicBezTo>
                  <a:cubicBezTo>
                    <a:pt x="293439" y="221426"/>
                    <a:pt x="271933" y="229846"/>
                    <a:pt x="242846" y="195208"/>
                  </a:cubicBezTo>
                  <a:cubicBezTo>
                    <a:pt x="235965" y="187020"/>
                    <a:pt x="228430" y="177993"/>
                    <a:pt x="224372" y="167147"/>
                  </a:cubicBezTo>
                  <a:cubicBezTo>
                    <a:pt x="221642" y="160033"/>
                    <a:pt x="209980" y="163158"/>
                    <a:pt x="208207" y="150492"/>
                  </a:cubicBezTo>
                  <a:close/>
                  <a:moveTo>
                    <a:pt x="323086" y="182822"/>
                  </a:moveTo>
                  <a:cubicBezTo>
                    <a:pt x="312426" y="204655"/>
                    <a:pt x="295328" y="195044"/>
                    <a:pt x="300810" y="207570"/>
                  </a:cubicBezTo>
                  <a:cubicBezTo>
                    <a:pt x="302396" y="211209"/>
                    <a:pt x="306851" y="211909"/>
                    <a:pt x="309114" y="209926"/>
                  </a:cubicBezTo>
                  <a:cubicBezTo>
                    <a:pt x="320567" y="199919"/>
                    <a:pt x="334749" y="194811"/>
                    <a:pt x="347531" y="187184"/>
                  </a:cubicBezTo>
                  <a:cubicBezTo>
                    <a:pt x="351077" y="185061"/>
                    <a:pt x="352290" y="178716"/>
                    <a:pt x="345315" y="178343"/>
                  </a:cubicBezTo>
                  <a:cubicBezTo>
                    <a:pt x="340487" y="178087"/>
                    <a:pt x="327075" y="174658"/>
                    <a:pt x="323086" y="182822"/>
                  </a:cubicBezTo>
                  <a:close/>
                  <a:moveTo>
                    <a:pt x="121552" y="70602"/>
                  </a:moveTo>
                  <a:cubicBezTo>
                    <a:pt x="129343" y="84201"/>
                    <a:pt x="133588" y="96237"/>
                    <a:pt x="143385" y="104634"/>
                  </a:cubicBezTo>
                  <a:cubicBezTo>
                    <a:pt x="147863" y="108483"/>
                    <a:pt x="151362" y="119119"/>
                    <a:pt x="157333" y="114267"/>
                  </a:cubicBezTo>
                  <a:cubicBezTo>
                    <a:pt x="163142" y="109532"/>
                    <a:pt x="153881" y="103304"/>
                    <a:pt x="150639" y="98453"/>
                  </a:cubicBezTo>
                  <a:cubicBezTo>
                    <a:pt x="143711" y="88049"/>
                    <a:pt x="138276" y="75687"/>
                    <a:pt x="121552" y="70602"/>
                  </a:cubicBezTo>
                  <a:close/>
                  <a:moveTo>
                    <a:pt x="360431" y="225228"/>
                  </a:moveTo>
                  <a:cubicBezTo>
                    <a:pt x="372793" y="224015"/>
                    <a:pt x="378485" y="215968"/>
                    <a:pt x="388678" y="208573"/>
                  </a:cubicBezTo>
                  <a:cubicBezTo>
                    <a:pt x="373516" y="208223"/>
                    <a:pt x="364233" y="210836"/>
                    <a:pt x="360431" y="225228"/>
                  </a:cubicBezTo>
                  <a:close/>
                  <a:moveTo>
                    <a:pt x="338248" y="213775"/>
                  </a:moveTo>
                  <a:cubicBezTo>
                    <a:pt x="352197" y="203068"/>
                    <a:pt x="363300" y="203535"/>
                    <a:pt x="360267" y="195627"/>
                  </a:cubicBezTo>
                  <a:cubicBezTo>
                    <a:pt x="358518" y="191079"/>
                    <a:pt x="354039" y="193948"/>
                    <a:pt x="350890" y="194741"/>
                  </a:cubicBezTo>
                  <a:cubicBezTo>
                    <a:pt x="341233" y="197144"/>
                    <a:pt x="342260" y="207127"/>
                    <a:pt x="338248" y="213775"/>
                  </a:cubicBezTo>
                  <a:close/>
                  <a:moveTo>
                    <a:pt x="236594" y="137290"/>
                  </a:moveTo>
                  <a:cubicBezTo>
                    <a:pt x="236571" y="134514"/>
                    <a:pt x="235545" y="132555"/>
                    <a:pt x="233142" y="133278"/>
                  </a:cubicBezTo>
                  <a:cubicBezTo>
                    <a:pt x="224885" y="135750"/>
                    <a:pt x="225795" y="143751"/>
                    <a:pt x="223905" y="149886"/>
                  </a:cubicBezTo>
                  <a:cubicBezTo>
                    <a:pt x="223299" y="151845"/>
                    <a:pt x="224092" y="155997"/>
                    <a:pt x="226821" y="154971"/>
                  </a:cubicBezTo>
                  <a:cubicBezTo>
                    <a:pt x="234891" y="151915"/>
                    <a:pt x="232512" y="142492"/>
                    <a:pt x="236594" y="13729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0" name="任意多边形: 形状 259">
              <a:extLst>
                <a:ext uri="{FF2B5EF4-FFF2-40B4-BE49-F238E27FC236}">
                  <a16:creationId xmlns:a16="http://schemas.microsoft.com/office/drawing/2014/main" id="{4B8DD5C7-2647-43DF-9DF5-614E8220168B}"/>
                </a:ext>
              </a:extLst>
            </p:cNvPr>
            <p:cNvSpPr/>
            <p:nvPr/>
          </p:nvSpPr>
          <p:spPr>
            <a:xfrm>
              <a:off x="6435696" y="4227419"/>
              <a:ext cx="244315" cy="435799"/>
            </a:xfrm>
            <a:custGeom>
              <a:avLst/>
              <a:gdLst>
                <a:gd name="connsiteX0" fmla="*/ 150770 w 244315"/>
                <a:gd name="connsiteY0" fmla="*/ 190204 h 435799"/>
                <a:gd name="connsiteX1" fmla="*/ 163179 w 244315"/>
                <a:gd name="connsiteY1" fmla="*/ 171310 h 435799"/>
                <a:gd name="connsiteX2" fmla="*/ 170014 w 244315"/>
                <a:gd name="connsiteY2" fmla="*/ 166365 h 435799"/>
                <a:gd name="connsiteX3" fmla="*/ 171273 w 244315"/>
                <a:gd name="connsiteY3" fmla="*/ 173876 h 435799"/>
                <a:gd name="connsiteX4" fmla="*/ 152799 w 244315"/>
                <a:gd name="connsiteY4" fmla="*/ 205085 h 435799"/>
                <a:gd name="connsiteX5" fmla="*/ 150397 w 244315"/>
                <a:gd name="connsiteY5" fmla="*/ 208724 h 435799"/>
                <a:gd name="connsiteX6" fmla="*/ 156975 w 244315"/>
                <a:gd name="connsiteY6" fmla="*/ 266665 h 435799"/>
                <a:gd name="connsiteX7" fmla="*/ 179461 w 244315"/>
                <a:gd name="connsiteY7" fmla="*/ 227175 h 435799"/>
                <a:gd name="connsiteX8" fmla="*/ 195905 w 244315"/>
                <a:gd name="connsiteY8" fmla="*/ 206229 h 435799"/>
                <a:gd name="connsiteX9" fmla="*/ 202530 w 244315"/>
                <a:gd name="connsiteY9" fmla="*/ 197901 h 435799"/>
                <a:gd name="connsiteX10" fmla="*/ 224503 w 244315"/>
                <a:gd name="connsiteY10" fmla="*/ 166388 h 435799"/>
                <a:gd name="connsiteX11" fmla="*/ 238172 w 244315"/>
                <a:gd name="connsiteY11" fmla="*/ 162913 h 435799"/>
                <a:gd name="connsiteX12" fmla="*/ 237169 w 244315"/>
                <a:gd name="connsiteY12" fmla="*/ 175928 h 435799"/>
                <a:gd name="connsiteX13" fmla="*/ 195835 w 244315"/>
                <a:gd name="connsiteY13" fmla="*/ 222626 h 435799"/>
                <a:gd name="connsiteX14" fmla="*/ 176708 w 244315"/>
                <a:gd name="connsiteY14" fmla="*/ 266129 h 435799"/>
                <a:gd name="connsiteX15" fmla="*/ 171110 w 244315"/>
                <a:gd name="connsiteY15" fmla="*/ 279098 h 435799"/>
                <a:gd name="connsiteX16" fmla="*/ 162689 w 244315"/>
                <a:gd name="connsiteY16" fmla="*/ 308722 h 435799"/>
                <a:gd name="connsiteX17" fmla="*/ 170830 w 244315"/>
                <a:gd name="connsiteY17" fmla="*/ 312570 h 435799"/>
                <a:gd name="connsiteX18" fmla="*/ 182120 w 244315"/>
                <a:gd name="connsiteY18" fmla="*/ 307742 h 435799"/>
                <a:gd name="connsiteX19" fmla="*/ 183706 w 244315"/>
                <a:gd name="connsiteY19" fmla="*/ 325936 h 435799"/>
                <a:gd name="connsiteX20" fmla="*/ 183356 w 244315"/>
                <a:gd name="connsiteY20" fmla="*/ 333354 h 435799"/>
                <a:gd name="connsiteX21" fmla="*/ 192127 w 244315"/>
                <a:gd name="connsiteY21" fmla="*/ 335266 h 435799"/>
                <a:gd name="connsiteX22" fmla="*/ 200267 w 244315"/>
                <a:gd name="connsiteY22" fmla="*/ 318542 h 435799"/>
                <a:gd name="connsiteX23" fmla="*/ 202670 w 244315"/>
                <a:gd name="connsiteY23" fmla="*/ 298902 h 435799"/>
                <a:gd name="connsiteX24" fmla="*/ 210810 w 244315"/>
                <a:gd name="connsiteY24" fmla="*/ 294003 h 435799"/>
                <a:gd name="connsiteX25" fmla="*/ 215592 w 244315"/>
                <a:gd name="connsiteY25" fmla="*/ 303847 h 435799"/>
                <a:gd name="connsiteX26" fmla="*/ 211254 w 244315"/>
                <a:gd name="connsiteY26" fmla="*/ 313877 h 435799"/>
                <a:gd name="connsiteX27" fmla="*/ 207685 w 244315"/>
                <a:gd name="connsiteY27" fmla="*/ 331488 h 435799"/>
                <a:gd name="connsiteX28" fmla="*/ 200897 w 244315"/>
                <a:gd name="connsiteY28" fmla="*/ 343220 h 435799"/>
                <a:gd name="connsiteX29" fmla="*/ 194296 w 244315"/>
                <a:gd name="connsiteY29" fmla="*/ 354184 h 435799"/>
                <a:gd name="connsiteX30" fmla="*/ 219698 w 244315"/>
                <a:gd name="connsiteY30" fmla="*/ 337109 h 435799"/>
                <a:gd name="connsiteX31" fmla="*/ 227675 w 244315"/>
                <a:gd name="connsiteY31" fmla="*/ 329901 h 435799"/>
                <a:gd name="connsiteX32" fmla="*/ 235396 w 244315"/>
                <a:gd name="connsiteY32" fmla="*/ 328432 h 435799"/>
                <a:gd name="connsiteX33" fmla="*/ 237915 w 244315"/>
                <a:gd name="connsiteY33" fmla="*/ 337109 h 435799"/>
                <a:gd name="connsiteX34" fmla="*/ 229634 w 244315"/>
                <a:gd name="connsiteY34" fmla="*/ 376016 h 435799"/>
                <a:gd name="connsiteX35" fmla="*/ 239874 w 244315"/>
                <a:gd name="connsiteY35" fmla="*/ 415647 h 435799"/>
                <a:gd name="connsiteX36" fmla="*/ 244073 w 244315"/>
                <a:gd name="connsiteY36" fmla="*/ 422831 h 435799"/>
                <a:gd name="connsiteX37" fmla="*/ 236702 w 244315"/>
                <a:gd name="connsiteY37" fmla="*/ 435310 h 435799"/>
                <a:gd name="connsiteX38" fmla="*/ 228561 w 244315"/>
                <a:gd name="connsiteY38" fmla="*/ 428639 h 435799"/>
                <a:gd name="connsiteX39" fmla="*/ 212373 w 244315"/>
                <a:gd name="connsiteY39" fmla="*/ 386980 h 435799"/>
                <a:gd name="connsiteX40" fmla="*/ 182400 w 244315"/>
                <a:gd name="connsiteY40" fmla="*/ 378092 h 435799"/>
                <a:gd name="connsiteX41" fmla="*/ 173093 w 244315"/>
                <a:gd name="connsiteY41" fmla="*/ 375200 h 435799"/>
                <a:gd name="connsiteX42" fmla="*/ 164276 w 244315"/>
                <a:gd name="connsiteY42" fmla="*/ 383551 h 435799"/>
                <a:gd name="connsiteX43" fmla="*/ 154992 w 244315"/>
                <a:gd name="connsiteY43" fmla="*/ 386350 h 435799"/>
                <a:gd name="connsiteX44" fmla="*/ 150420 w 244315"/>
                <a:gd name="connsiteY44" fmla="*/ 376133 h 435799"/>
                <a:gd name="connsiteX45" fmla="*/ 153336 w 244315"/>
                <a:gd name="connsiteY45" fmla="*/ 358219 h 435799"/>
                <a:gd name="connsiteX46" fmla="*/ 142000 w 244315"/>
                <a:gd name="connsiteY46" fmla="*/ 317772 h 435799"/>
                <a:gd name="connsiteX47" fmla="*/ 132063 w 244315"/>
                <a:gd name="connsiteY47" fmla="*/ 320734 h 435799"/>
                <a:gd name="connsiteX48" fmla="*/ 116784 w 244315"/>
                <a:gd name="connsiteY48" fmla="*/ 335196 h 435799"/>
                <a:gd name="connsiteX49" fmla="*/ 108177 w 244315"/>
                <a:gd name="connsiteY49" fmla="*/ 343150 h 435799"/>
                <a:gd name="connsiteX50" fmla="*/ 101226 w 244315"/>
                <a:gd name="connsiteY50" fmla="*/ 366943 h 435799"/>
                <a:gd name="connsiteX51" fmla="*/ 104352 w 244315"/>
                <a:gd name="connsiteY51" fmla="*/ 367736 h 435799"/>
                <a:gd name="connsiteX52" fmla="*/ 116248 w 244315"/>
                <a:gd name="connsiteY52" fmla="*/ 361648 h 435799"/>
                <a:gd name="connsiteX53" fmla="*/ 114639 w 244315"/>
                <a:gd name="connsiteY53" fmla="*/ 375666 h 435799"/>
                <a:gd name="connsiteX54" fmla="*/ 91429 w 244315"/>
                <a:gd name="connsiteY54" fmla="*/ 388076 h 435799"/>
                <a:gd name="connsiteX55" fmla="*/ 81516 w 244315"/>
                <a:gd name="connsiteY55" fmla="*/ 383667 h 435799"/>
                <a:gd name="connsiteX56" fmla="*/ 78087 w 244315"/>
                <a:gd name="connsiteY56" fmla="*/ 368622 h 435799"/>
                <a:gd name="connsiteX57" fmla="*/ 74332 w 244315"/>
                <a:gd name="connsiteY57" fmla="*/ 354253 h 435799"/>
                <a:gd name="connsiteX58" fmla="*/ 69060 w 244315"/>
                <a:gd name="connsiteY58" fmla="*/ 349962 h 435799"/>
                <a:gd name="connsiteX59" fmla="*/ 56441 w 244315"/>
                <a:gd name="connsiteY59" fmla="*/ 333494 h 435799"/>
                <a:gd name="connsiteX60" fmla="*/ 41046 w 244315"/>
                <a:gd name="connsiteY60" fmla="*/ 327149 h 435799"/>
                <a:gd name="connsiteX61" fmla="*/ 31436 w 244315"/>
                <a:gd name="connsiteY61" fmla="*/ 316909 h 435799"/>
                <a:gd name="connsiteX62" fmla="*/ 29080 w 244315"/>
                <a:gd name="connsiteY62" fmla="*/ 293723 h 435799"/>
                <a:gd name="connsiteX63" fmla="*/ 21009 w 244315"/>
                <a:gd name="connsiteY63" fmla="*/ 265802 h 435799"/>
                <a:gd name="connsiteX64" fmla="*/ 6524 w 244315"/>
                <a:gd name="connsiteY64" fmla="*/ 248331 h 435799"/>
                <a:gd name="connsiteX65" fmla="*/ 1159 w 244315"/>
                <a:gd name="connsiteY65" fmla="*/ 241380 h 435799"/>
                <a:gd name="connsiteX66" fmla="*/ 1276 w 244315"/>
                <a:gd name="connsiteY66" fmla="*/ 196432 h 435799"/>
                <a:gd name="connsiteX67" fmla="*/ 10979 w 244315"/>
                <a:gd name="connsiteY67" fmla="*/ 151670 h 435799"/>
                <a:gd name="connsiteX68" fmla="*/ 43052 w 244315"/>
                <a:gd name="connsiteY68" fmla="*/ 108797 h 435799"/>
                <a:gd name="connsiteX69" fmla="*/ 49583 w 244315"/>
                <a:gd name="connsiteY69" fmla="*/ 107164 h 435799"/>
                <a:gd name="connsiteX70" fmla="*/ 49187 w 244315"/>
                <a:gd name="connsiteY70" fmla="*/ 114652 h 435799"/>
                <a:gd name="connsiteX71" fmla="*/ 30946 w 244315"/>
                <a:gd name="connsiteY71" fmla="*/ 146071 h 435799"/>
                <a:gd name="connsiteX72" fmla="*/ 35378 w 244315"/>
                <a:gd name="connsiteY72" fmla="*/ 163472 h 435799"/>
                <a:gd name="connsiteX73" fmla="*/ 39133 w 244315"/>
                <a:gd name="connsiteY73" fmla="*/ 172056 h 435799"/>
                <a:gd name="connsiteX74" fmla="*/ 36731 w 244315"/>
                <a:gd name="connsiteY74" fmla="*/ 196245 h 435799"/>
                <a:gd name="connsiteX75" fmla="*/ 53152 w 244315"/>
                <a:gd name="connsiteY75" fmla="*/ 224702 h 435799"/>
                <a:gd name="connsiteX76" fmla="*/ 57467 w 244315"/>
                <a:gd name="connsiteY76" fmla="*/ 236925 h 435799"/>
                <a:gd name="connsiteX77" fmla="*/ 52266 w 244315"/>
                <a:gd name="connsiteY77" fmla="*/ 257708 h 435799"/>
                <a:gd name="connsiteX78" fmla="*/ 68570 w 244315"/>
                <a:gd name="connsiteY78" fmla="*/ 238231 h 435799"/>
                <a:gd name="connsiteX79" fmla="*/ 77527 w 244315"/>
                <a:gd name="connsiteY79" fmla="*/ 231770 h 435799"/>
                <a:gd name="connsiteX80" fmla="*/ 77714 w 244315"/>
                <a:gd name="connsiteY80" fmla="*/ 242150 h 435799"/>
                <a:gd name="connsiteX81" fmla="*/ 63042 w 244315"/>
                <a:gd name="connsiteY81" fmla="*/ 270911 h 435799"/>
                <a:gd name="connsiteX82" fmla="*/ 64558 w 244315"/>
                <a:gd name="connsiteY82" fmla="*/ 289875 h 435799"/>
                <a:gd name="connsiteX83" fmla="*/ 67031 w 244315"/>
                <a:gd name="connsiteY83" fmla="*/ 308512 h 435799"/>
                <a:gd name="connsiteX84" fmla="*/ 81936 w 244315"/>
                <a:gd name="connsiteY84" fmla="*/ 311544 h 435799"/>
                <a:gd name="connsiteX85" fmla="*/ 112633 w 244315"/>
                <a:gd name="connsiteY85" fmla="*/ 281034 h 435799"/>
                <a:gd name="connsiteX86" fmla="*/ 116505 w 244315"/>
                <a:gd name="connsiteY86" fmla="*/ 241170 h 435799"/>
                <a:gd name="connsiteX87" fmla="*/ 115688 w 244315"/>
                <a:gd name="connsiteY87" fmla="*/ 228714 h 435799"/>
                <a:gd name="connsiteX88" fmla="*/ 111140 w 244315"/>
                <a:gd name="connsiteY88" fmla="*/ 209797 h 435799"/>
                <a:gd name="connsiteX89" fmla="*/ 109320 w 244315"/>
                <a:gd name="connsiteY89" fmla="*/ 210754 h 435799"/>
                <a:gd name="connsiteX90" fmla="*/ 100270 w 244315"/>
                <a:gd name="connsiteY90" fmla="*/ 221997 h 435799"/>
                <a:gd name="connsiteX91" fmla="*/ 96141 w 244315"/>
                <a:gd name="connsiteY91" fmla="*/ 218591 h 435799"/>
                <a:gd name="connsiteX92" fmla="*/ 103815 w 244315"/>
                <a:gd name="connsiteY92" fmla="*/ 206392 h 435799"/>
                <a:gd name="connsiteX93" fmla="*/ 111979 w 244315"/>
                <a:gd name="connsiteY93" fmla="*/ 179124 h 435799"/>
                <a:gd name="connsiteX94" fmla="*/ 118721 w 244315"/>
                <a:gd name="connsiteY94" fmla="*/ 109893 h 435799"/>
                <a:gd name="connsiteX95" fmla="*/ 113705 w 244315"/>
                <a:gd name="connsiteY95" fmla="*/ 102429 h 435799"/>
                <a:gd name="connsiteX96" fmla="*/ 104748 w 244315"/>
                <a:gd name="connsiteY96" fmla="*/ 91746 h 435799"/>
                <a:gd name="connsiteX97" fmla="*/ 118277 w 244315"/>
                <a:gd name="connsiteY97" fmla="*/ 72875 h 435799"/>
                <a:gd name="connsiteX98" fmla="*/ 130267 w 244315"/>
                <a:gd name="connsiteY98" fmla="*/ 52069 h 435799"/>
                <a:gd name="connsiteX99" fmla="*/ 131130 w 244315"/>
                <a:gd name="connsiteY99" fmla="*/ 46307 h 435799"/>
                <a:gd name="connsiteX100" fmla="*/ 135352 w 244315"/>
                <a:gd name="connsiteY100" fmla="*/ 33828 h 435799"/>
                <a:gd name="connsiteX101" fmla="*/ 142350 w 244315"/>
                <a:gd name="connsiteY101" fmla="*/ 19716 h 435799"/>
                <a:gd name="connsiteX102" fmla="*/ 165932 w 244315"/>
                <a:gd name="connsiteY102" fmla="*/ 4671 h 435799"/>
                <a:gd name="connsiteX103" fmla="*/ 176055 w 244315"/>
                <a:gd name="connsiteY103" fmla="*/ 1032 h 435799"/>
                <a:gd name="connsiteX104" fmla="*/ 178341 w 244315"/>
                <a:gd name="connsiteY104" fmla="*/ 12928 h 435799"/>
                <a:gd name="connsiteX105" fmla="*/ 169944 w 244315"/>
                <a:gd name="connsiteY105" fmla="*/ 64268 h 435799"/>
                <a:gd name="connsiteX106" fmla="*/ 164602 w 244315"/>
                <a:gd name="connsiteY106" fmla="*/ 85308 h 435799"/>
                <a:gd name="connsiteX107" fmla="*/ 164672 w 244315"/>
                <a:gd name="connsiteY107" fmla="*/ 95548 h 435799"/>
                <a:gd name="connsiteX108" fmla="*/ 174026 w 244315"/>
                <a:gd name="connsiteY108" fmla="*/ 91839 h 435799"/>
                <a:gd name="connsiteX109" fmla="*/ 184896 w 244315"/>
                <a:gd name="connsiteY109" fmla="*/ 87431 h 435799"/>
                <a:gd name="connsiteX110" fmla="*/ 150770 w 244315"/>
                <a:gd name="connsiteY110" fmla="*/ 190204 h 435799"/>
                <a:gd name="connsiteX111" fmla="*/ 124972 w 244315"/>
                <a:gd name="connsiteY111" fmla="*/ 283483 h 435799"/>
                <a:gd name="connsiteX112" fmla="*/ 97121 w 244315"/>
                <a:gd name="connsiteY112" fmla="*/ 344433 h 435799"/>
                <a:gd name="connsiteX113" fmla="*/ 124972 w 244315"/>
                <a:gd name="connsiteY113" fmla="*/ 283483 h 435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244315" h="435799">
                  <a:moveTo>
                    <a:pt x="150770" y="190204"/>
                  </a:moveTo>
                  <a:cubicBezTo>
                    <a:pt x="159844" y="185609"/>
                    <a:pt x="158724" y="176651"/>
                    <a:pt x="163179" y="171310"/>
                  </a:cubicBezTo>
                  <a:cubicBezTo>
                    <a:pt x="165092" y="169024"/>
                    <a:pt x="165582" y="164382"/>
                    <a:pt x="170014" y="166365"/>
                  </a:cubicBezTo>
                  <a:cubicBezTo>
                    <a:pt x="173349" y="167858"/>
                    <a:pt x="172650" y="171660"/>
                    <a:pt x="171273" y="173876"/>
                  </a:cubicBezTo>
                  <a:cubicBezTo>
                    <a:pt x="164905" y="184162"/>
                    <a:pt x="164719" y="198158"/>
                    <a:pt x="152799" y="205085"/>
                  </a:cubicBezTo>
                  <a:cubicBezTo>
                    <a:pt x="151213" y="205995"/>
                    <a:pt x="150094" y="206998"/>
                    <a:pt x="150397" y="208724"/>
                  </a:cubicBezTo>
                  <a:cubicBezTo>
                    <a:pt x="153779" y="227502"/>
                    <a:pt x="145825" y="247492"/>
                    <a:pt x="156975" y="266665"/>
                  </a:cubicBezTo>
                  <a:cubicBezTo>
                    <a:pt x="169127" y="255702"/>
                    <a:pt x="173209" y="240657"/>
                    <a:pt x="179461" y="227175"/>
                  </a:cubicBezTo>
                  <a:cubicBezTo>
                    <a:pt x="183426" y="218638"/>
                    <a:pt x="185479" y="209634"/>
                    <a:pt x="195905" y="206229"/>
                  </a:cubicBezTo>
                  <a:cubicBezTo>
                    <a:pt x="199381" y="205085"/>
                    <a:pt x="201667" y="201470"/>
                    <a:pt x="202530" y="197901"/>
                  </a:cubicBezTo>
                  <a:cubicBezTo>
                    <a:pt x="205702" y="184442"/>
                    <a:pt x="217039" y="176768"/>
                    <a:pt x="224503" y="166388"/>
                  </a:cubicBezTo>
                  <a:cubicBezTo>
                    <a:pt x="227792" y="161840"/>
                    <a:pt x="233087" y="158901"/>
                    <a:pt x="238172" y="162913"/>
                  </a:cubicBezTo>
                  <a:cubicBezTo>
                    <a:pt x="243140" y="166831"/>
                    <a:pt x="240178" y="172943"/>
                    <a:pt x="237169" y="175928"/>
                  </a:cubicBezTo>
                  <a:cubicBezTo>
                    <a:pt x="222450" y="190554"/>
                    <a:pt x="213703" y="209774"/>
                    <a:pt x="195835" y="222626"/>
                  </a:cubicBezTo>
                  <a:cubicBezTo>
                    <a:pt x="183403" y="231584"/>
                    <a:pt x="179437" y="249941"/>
                    <a:pt x="176708" y="266129"/>
                  </a:cubicBezTo>
                  <a:cubicBezTo>
                    <a:pt x="175892" y="271051"/>
                    <a:pt x="175425" y="276182"/>
                    <a:pt x="171110" y="279098"/>
                  </a:cubicBezTo>
                  <a:cubicBezTo>
                    <a:pt x="159867" y="286725"/>
                    <a:pt x="162760" y="298108"/>
                    <a:pt x="162689" y="308722"/>
                  </a:cubicBezTo>
                  <a:cubicBezTo>
                    <a:pt x="162643" y="315696"/>
                    <a:pt x="166538" y="313853"/>
                    <a:pt x="170830" y="312570"/>
                  </a:cubicBezTo>
                  <a:cubicBezTo>
                    <a:pt x="174889" y="311357"/>
                    <a:pt x="176032" y="301864"/>
                    <a:pt x="182120" y="307742"/>
                  </a:cubicBezTo>
                  <a:cubicBezTo>
                    <a:pt x="187368" y="312804"/>
                    <a:pt x="186249" y="319615"/>
                    <a:pt x="183706" y="325936"/>
                  </a:cubicBezTo>
                  <a:cubicBezTo>
                    <a:pt x="182680" y="328479"/>
                    <a:pt x="180067" y="331767"/>
                    <a:pt x="183356" y="333354"/>
                  </a:cubicBezTo>
                  <a:cubicBezTo>
                    <a:pt x="185899" y="334590"/>
                    <a:pt x="190354" y="337809"/>
                    <a:pt x="192127" y="335266"/>
                  </a:cubicBezTo>
                  <a:cubicBezTo>
                    <a:pt x="195649" y="330251"/>
                    <a:pt x="202903" y="326309"/>
                    <a:pt x="200267" y="318542"/>
                  </a:cubicBezTo>
                  <a:cubicBezTo>
                    <a:pt x="197865" y="311427"/>
                    <a:pt x="200034" y="305153"/>
                    <a:pt x="202670" y="298902"/>
                  </a:cubicBezTo>
                  <a:cubicBezTo>
                    <a:pt x="204069" y="295566"/>
                    <a:pt x="206145" y="291857"/>
                    <a:pt x="210810" y="294003"/>
                  </a:cubicBezTo>
                  <a:cubicBezTo>
                    <a:pt x="214846" y="295846"/>
                    <a:pt x="217248" y="299158"/>
                    <a:pt x="215592" y="303847"/>
                  </a:cubicBezTo>
                  <a:cubicBezTo>
                    <a:pt x="214403" y="307275"/>
                    <a:pt x="212653" y="310518"/>
                    <a:pt x="211254" y="313877"/>
                  </a:cubicBezTo>
                  <a:cubicBezTo>
                    <a:pt x="208944" y="319428"/>
                    <a:pt x="203253" y="323650"/>
                    <a:pt x="207685" y="331488"/>
                  </a:cubicBezTo>
                  <a:cubicBezTo>
                    <a:pt x="210134" y="335826"/>
                    <a:pt x="204886" y="340375"/>
                    <a:pt x="200897" y="343220"/>
                  </a:cubicBezTo>
                  <a:cubicBezTo>
                    <a:pt x="196978" y="346020"/>
                    <a:pt x="194809" y="349448"/>
                    <a:pt x="194296" y="354184"/>
                  </a:cubicBezTo>
                  <a:cubicBezTo>
                    <a:pt x="207522" y="355117"/>
                    <a:pt x="214449" y="347676"/>
                    <a:pt x="219698" y="337109"/>
                  </a:cubicBezTo>
                  <a:cubicBezTo>
                    <a:pt x="221190" y="334123"/>
                    <a:pt x="224853" y="332141"/>
                    <a:pt x="227675" y="329901"/>
                  </a:cubicBezTo>
                  <a:cubicBezTo>
                    <a:pt x="229914" y="328105"/>
                    <a:pt x="232503" y="326496"/>
                    <a:pt x="235396" y="328432"/>
                  </a:cubicBezTo>
                  <a:cubicBezTo>
                    <a:pt x="238568" y="330555"/>
                    <a:pt x="238475" y="333680"/>
                    <a:pt x="237915" y="337109"/>
                  </a:cubicBezTo>
                  <a:cubicBezTo>
                    <a:pt x="235816" y="350218"/>
                    <a:pt x="232550" y="363187"/>
                    <a:pt x="229634" y="376016"/>
                  </a:cubicBezTo>
                  <a:cubicBezTo>
                    <a:pt x="225972" y="392158"/>
                    <a:pt x="233227" y="403401"/>
                    <a:pt x="239874" y="415647"/>
                  </a:cubicBezTo>
                  <a:cubicBezTo>
                    <a:pt x="241157" y="418049"/>
                    <a:pt x="243513" y="419939"/>
                    <a:pt x="244073" y="422831"/>
                  </a:cubicBezTo>
                  <a:cubicBezTo>
                    <a:pt x="245309" y="429152"/>
                    <a:pt x="241670" y="433328"/>
                    <a:pt x="236702" y="435310"/>
                  </a:cubicBezTo>
                  <a:cubicBezTo>
                    <a:pt x="231500" y="437386"/>
                    <a:pt x="230054" y="432418"/>
                    <a:pt x="228561" y="428639"/>
                  </a:cubicBezTo>
                  <a:cubicBezTo>
                    <a:pt x="223173" y="414830"/>
                    <a:pt x="217808" y="400998"/>
                    <a:pt x="212373" y="386980"/>
                  </a:cubicBezTo>
                  <a:cubicBezTo>
                    <a:pt x="189607" y="407506"/>
                    <a:pt x="188838" y="407319"/>
                    <a:pt x="182400" y="378092"/>
                  </a:cubicBezTo>
                  <a:cubicBezTo>
                    <a:pt x="180860" y="371118"/>
                    <a:pt x="178294" y="369718"/>
                    <a:pt x="173093" y="375200"/>
                  </a:cubicBezTo>
                  <a:cubicBezTo>
                    <a:pt x="170294" y="378116"/>
                    <a:pt x="167075" y="380635"/>
                    <a:pt x="164276" y="383551"/>
                  </a:cubicBezTo>
                  <a:cubicBezTo>
                    <a:pt x="161640" y="386303"/>
                    <a:pt x="159307" y="388892"/>
                    <a:pt x="154992" y="386350"/>
                  </a:cubicBezTo>
                  <a:cubicBezTo>
                    <a:pt x="150887" y="383947"/>
                    <a:pt x="149650" y="380635"/>
                    <a:pt x="150420" y="376133"/>
                  </a:cubicBezTo>
                  <a:cubicBezTo>
                    <a:pt x="151447" y="370162"/>
                    <a:pt x="151633" y="363980"/>
                    <a:pt x="153336" y="358219"/>
                  </a:cubicBezTo>
                  <a:cubicBezTo>
                    <a:pt x="158024" y="342334"/>
                    <a:pt x="145942" y="331114"/>
                    <a:pt x="142000" y="317772"/>
                  </a:cubicBezTo>
                  <a:cubicBezTo>
                    <a:pt x="140040" y="311124"/>
                    <a:pt x="133742" y="315323"/>
                    <a:pt x="132063" y="320734"/>
                  </a:cubicBezTo>
                  <a:cubicBezTo>
                    <a:pt x="129590" y="328619"/>
                    <a:pt x="126581" y="334777"/>
                    <a:pt x="116784" y="335196"/>
                  </a:cubicBezTo>
                  <a:cubicBezTo>
                    <a:pt x="112796" y="335360"/>
                    <a:pt x="109530" y="339582"/>
                    <a:pt x="108177" y="343150"/>
                  </a:cubicBezTo>
                  <a:cubicBezTo>
                    <a:pt x="105262" y="350848"/>
                    <a:pt x="103489" y="358965"/>
                    <a:pt x="101226" y="366943"/>
                  </a:cubicBezTo>
                  <a:cubicBezTo>
                    <a:pt x="102929" y="367386"/>
                    <a:pt x="103722" y="367876"/>
                    <a:pt x="104352" y="367736"/>
                  </a:cubicBezTo>
                  <a:cubicBezTo>
                    <a:pt x="108947" y="366663"/>
                    <a:pt x="111000" y="358172"/>
                    <a:pt x="116248" y="361648"/>
                  </a:cubicBezTo>
                  <a:cubicBezTo>
                    <a:pt x="122593" y="365846"/>
                    <a:pt x="115362" y="370955"/>
                    <a:pt x="114639" y="375666"/>
                  </a:cubicBezTo>
                  <a:cubicBezTo>
                    <a:pt x="111863" y="393814"/>
                    <a:pt x="106335" y="390292"/>
                    <a:pt x="91429" y="388076"/>
                  </a:cubicBezTo>
                  <a:cubicBezTo>
                    <a:pt x="88001" y="387563"/>
                    <a:pt x="84922" y="384904"/>
                    <a:pt x="81516" y="383667"/>
                  </a:cubicBezTo>
                  <a:cubicBezTo>
                    <a:pt x="72326" y="380378"/>
                    <a:pt x="69527" y="376600"/>
                    <a:pt x="78087" y="368622"/>
                  </a:cubicBezTo>
                  <a:cubicBezTo>
                    <a:pt x="85505" y="361694"/>
                    <a:pt x="83989" y="357496"/>
                    <a:pt x="74332" y="354253"/>
                  </a:cubicBezTo>
                  <a:cubicBezTo>
                    <a:pt x="71882" y="353437"/>
                    <a:pt x="69083" y="352504"/>
                    <a:pt x="69060" y="349962"/>
                  </a:cubicBezTo>
                  <a:cubicBezTo>
                    <a:pt x="68967" y="341075"/>
                    <a:pt x="61129" y="338649"/>
                    <a:pt x="56441" y="333494"/>
                  </a:cubicBezTo>
                  <a:cubicBezTo>
                    <a:pt x="52102" y="328712"/>
                    <a:pt x="48277" y="325796"/>
                    <a:pt x="41046" y="327149"/>
                  </a:cubicBezTo>
                  <a:cubicBezTo>
                    <a:pt x="34375" y="328409"/>
                    <a:pt x="29173" y="323347"/>
                    <a:pt x="31436" y="316909"/>
                  </a:cubicBezTo>
                  <a:cubicBezTo>
                    <a:pt x="34491" y="308232"/>
                    <a:pt x="31879" y="301397"/>
                    <a:pt x="29080" y="293723"/>
                  </a:cubicBezTo>
                  <a:cubicBezTo>
                    <a:pt x="25768" y="284650"/>
                    <a:pt x="23505" y="275179"/>
                    <a:pt x="21009" y="265802"/>
                  </a:cubicBezTo>
                  <a:cubicBezTo>
                    <a:pt x="18863" y="257685"/>
                    <a:pt x="18327" y="248705"/>
                    <a:pt x="6524" y="248331"/>
                  </a:cubicBezTo>
                  <a:cubicBezTo>
                    <a:pt x="3165" y="248215"/>
                    <a:pt x="-101" y="244343"/>
                    <a:pt x="1159" y="241380"/>
                  </a:cubicBezTo>
                  <a:cubicBezTo>
                    <a:pt x="7527" y="226475"/>
                    <a:pt x="-3600" y="212246"/>
                    <a:pt x="1276" y="196432"/>
                  </a:cubicBezTo>
                  <a:cubicBezTo>
                    <a:pt x="5684" y="182156"/>
                    <a:pt x="4821" y="165339"/>
                    <a:pt x="10979" y="151670"/>
                  </a:cubicBezTo>
                  <a:cubicBezTo>
                    <a:pt x="18280" y="135528"/>
                    <a:pt x="26980" y="119037"/>
                    <a:pt x="43052" y="108797"/>
                  </a:cubicBezTo>
                  <a:cubicBezTo>
                    <a:pt x="45105" y="107491"/>
                    <a:pt x="47297" y="105415"/>
                    <a:pt x="49583" y="107164"/>
                  </a:cubicBezTo>
                  <a:cubicBezTo>
                    <a:pt x="52616" y="109473"/>
                    <a:pt x="50563" y="112109"/>
                    <a:pt x="49187" y="114652"/>
                  </a:cubicBezTo>
                  <a:cubicBezTo>
                    <a:pt x="43472" y="125312"/>
                    <a:pt x="38433" y="136251"/>
                    <a:pt x="30946" y="146071"/>
                  </a:cubicBezTo>
                  <a:cubicBezTo>
                    <a:pt x="26491" y="151903"/>
                    <a:pt x="20706" y="161000"/>
                    <a:pt x="35378" y="163472"/>
                  </a:cubicBezTo>
                  <a:cubicBezTo>
                    <a:pt x="40556" y="164336"/>
                    <a:pt x="39600" y="168301"/>
                    <a:pt x="39133" y="172056"/>
                  </a:cubicBezTo>
                  <a:cubicBezTo>
                    <a:pt x="38177" y="180104"/>
                    <a:pt x="37104" y="188174"/>
                    <a:pt x="36731" y="196245"/>
                  </a:cubicBezTo>
                  <a:cubicBezTo>
                    <a:pt x="36124" y="209074"/>
                    <a:pt x="37967" y="220574"/>
                    <a:pt x="53152" y="224702"/>
                  </a:cubicBezTo>
                  <a:cubicBezTo>
                    <a:pt x="59427" y="226405"/>
                    <a:pt x="58517" y="232097"/>
                    <a:pt x="57467" y="236925"/>
                  </a:cubicBezTo>
                  <a:cubicBezTo>
                    <a:pt x="56114" y="243176"/>
                    <a:pt x="54388" y="249358"/>
                    <a:pt x="52266" y="257708"/>
                  </a:cubicBezTo>
                  <a:cubicBezTo>
                    <a:pt x="60989" y="251900"/>
                    <a:pt x="64862" y="245112"/>
                    <a:pt x="68570" y="238231"/>
                  </a:cubicBezTo>
                  <a:cubicBezTo>
                    <a:pt x="70576" y="234523"/>
                    <a:pt x="73305" y="229951"/>
                    <a:pt x="77527" y="231770"/>
                  </a:cubicBezTo>
                  <a:cubicBezTo>
                    <a:pt x="82589" y="233986"/>
                    <a:pt x="78344" y="238511"/>
                    <a:pt x="77714" y="242150"/>
                  </a:cubicBezTo>
                  <a:cubicBezTo>
                    <a:pt x="75801" y="253300"/>
                    <a:pt x="67241" y="260951"/>
                    <a:pt x="63042" y="270911"/>
                  </a:cubicBezTo>
                  <a:cubicBezTo>
                    <a:pt x="60220" y="277629"/>
                    <a:pt x="58494" y="283810"/>
                    <a:pt x="64558" y="289875"/>
                  </a:cubicBezTo>
                  <a:cubicBezTo>
                    <a:pt x="69900" y="295216"/>
                    <a:pt x="64442" y="302237"/>
                    <a:pt x="67031" y="308512"/>
                  </a:cubicBezTo>
                  <a:cubicBezTo>
                    <a:pt x="71159" y="318542"/>
                    <a:pt x="76501" y="320734"/>
                    <a:pt x="81936" y="311544"/>
                  </a:cubicBezTo>
                  <a:cubicBezTo>
                    <a:pt x="89703" y="298412"/>
                    <a:pt x="102789" y="291531"/>
                    <a:pt x="112633" y="281034"/>
                  </a:cubicBezTo>
                  <a:cubicBezTo>
                    <a:pt x="123969" y="268951"/>
                    <a:pt x="127724" y="259621"/>
                    <a:pt x="116505" y="241170"/>
                  </a:cubicBezTo>
                  <a:cubicBezTo>
                    <a:pt x="113729" y="236599"/>
                    <a:pt x="114102" y="233053"/>
                    <a:pt x="115688" y="228714"/>
                  </a:cubicBezTo>
                  <a:cubicBezTo>
                    <a:pt x="119047" y="219501"/>
                    <a:pt x="118744" y="218521"/>
                    <a:pt x="111140" y="209797"/>
                  </a:cubicBezTo>
                  <a:cubicBezTo>
                    <a:pt x="110510" y="210101"/>
                    <a:pt x="109460" y="210311"/>
                    <a:pt x="109320" y="210754"/>
                  </a:cubicBezTo>
                  <a:cubicBezTo>
                    <a:pt x="107827" y="215769"/>
                    <a:pt x="107291" y="221437"/>
                    <a:pt x="100270" y="221997"/>
                  </a:cubicBezTo>
                  <a:cubicBezTo>
                    <a:pt x="97774" y="222183"/>
                    <a:pt x="96398" y="220807"/>
                    <a:pt x="96141" y="218591"/>
                  </a:cubicBezTo>
                  <a:cubicBezTo>
                    <a:pt x="95488" y="212550"/>
                    <a:pt x="98637" y="209494"/>
                    <a:pt x="103815" y="206392"/>
                  </a:cubicBezTo>
                  <a:cubicBezTo>
                    <a:pt x="114242" y="200187"/>
                    <a:pt x="112539" y="188244"/>
                    <a:pt x="111979" y="179124"/>
                  </a:cubicBezTo>
                  <a:cubicBezTo>
                    <a:pt x="110510" y="155518"/>
                    <a:pt x="112982" y="132589"/>
                    <a:pt x="118721" y="109893"/>
                  </a:cubicBezTo>
                  <a:cubicBezTo>
                    <a:pt x="120120" y="104365"/>
                    <a:pt x="117298" y="103642"/>
                    <a:pt x="113705" y="102429"/>
                  </a:cubicBezTo>
                  <a:cubicBezTo>
                    <a:pt x="108527" y="100680"/>
                    <a:pt x="102719" y="98417"/>
                    <a:pt x="104748" y="91746"/>
                  </a:cubicBezTo>
                  <a:cubicBezTo>
                    <a:pt x="107034" y="84165"/>
                    <a:pt x="110090" y="75791"/>
                    <a:pt x="118277" y="72875"/>
                  </a:cubicBezTo>
                  <a:cubicBezTo>
                    <a:pt x="126745" y="69866"/>
                    <a:pt x="133346" y="60513"/>
                    <a:pt x="130267" y="52069"/>
                  </a:cubicBezTo>
                  <a:cubicBezTo>
                    <a:pt x="129310" y="49433"/>
                    <a:pt x="128098" y="47147"/>
                    <a:pt x="131130" y="46307"/>
                  </a:cubicBezTo>
                  <a:cubicBezTo>
                    <a:pt x="139107" y="44091"/>
                    <a:pt x="136821" y="38913"/>
                    <a:pt x="135352" y="33828"/>
                  </a:cubicBezTo>
                  <a:cubicBezTo>
                    <a:pt x="133346" y="26900"/>
                    <a:pt x="135095" y="20323"/>
                    <a:pt x="142350" y="19716"/>
                  </a:cubicBezTo>
                  <a:cubicBezTo>
                    <a:pt x="153383" y="18760"/>
                    <a:pt x="159354" y="11459"/>
                    <a:pt x="165932" y="4671"/>
                  </a:cubicBezTo>
                  <a:cubicBezTo>
                    <a:pt x="168987" y="1499"/>
                    <a:pt x="171693" y="-1697"/>
                    <a:pt x="176055" y="1032"/>
                  </a:cubicBezTo>
                  <a:cubicBezTo>
                    <a:pt x="180604" y="3878"/>
                    <a:pt x="180884" y="9033"/>
                    <a:pt x="178341" y="12928"/>
                  </a:cubicBezTo>
                  <a:cubicBezTo>
                    <a:pt x="167891" y="28906"/>
                    <a:pt x="168684" y="46517"/>
                    <a:pt x="169944" y="64268"/>
                  </a:cubicBezTo>
                  <a:cubicBezTo>
                    <a:pt x="170480" y="71942"/>
                    <a:pt x="165559" y="78124"/>
                    <a:pt x="164602" y="85308"/>
                  </a:cubicBezTo>
                  <a:cubicBezTo>
                    <a:pt x="164136" y="88737"/>
                    <a:pt x="161080" y="93029"/>
                    <a:pt x="164672" y="95548"/>
                  </a:cubicBezTo>
                  <a:cubicBezTo>
                    <a:pt x="168358" y="98137"/>
                    <a:pt x="171040" y="93519"/>
                    <a:pt x="174026" y="91839"/>
                  </a:cubicBezTo>
                  <a:cubicBezTo>
                    <a:pt x="176405" y="90510"/>
                    <a:pt x="177688" y="87407"/>
                    <a:pt x="184896" y="87431"/>
                  </a:cubicBezTo>
                  <a:cubicBezTo>
                    <a:pt x="167775" y="106115"/>
                    <a:pt x="141440" y="125405"/>
                    <a:pt x="150770" y="190204"/>
                  </a:cubicBezTo>
                  <a:close/>
                  <a:moveTo>
                    <a:pt x="124972" y="283483"/>
                  </a:moveTo>
                  <a:cubicBezTo>
                    <a:pt x="94788" y="309375"/>
                    <a:pt x="89633" y="320128"/>
                    <a:pt x="97121" y="344433"/>
                  </a:cubicBezTo>
                  <a:cubicBezTo>
                    <a:pt x="116388" y="316536"/>
                    <a:pt x="142279" y="312151"/>
                    <a:pt x="124972" y="28348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1" name="任意多边形: 形状 260">
              <a:extLst>
                <a:ext uri="{FF2B5EF4-FFF2-40B4-BE49-F238E27FC236}">
                  <a16:creationId xmlns:a16="http://schemas.microsoft.com/office/drawing/2014/main" id="{0B1F92B1-4059-48A2-BA88-26365CEC32F6}"/>
                </a:ext>
              </a:extLst>
            </p:cNvPr>
            <p:cNvSpPr/>
            <p:nvPr/>
          </p:nvSpPr>
          <p:spPr>
            <a:xfrm>
              <a:off x="6226340" y="4580338"/>
              <a:ext cx="243271" cy="316459"/>
            </a:xfrm>
            <a:custGeom>
              <a:avLst/>
              <a:gdLst>
                <a:gd name="connsiteX0" fmla="*/ 151012 w 243271"/>
                <a:gd name="connsiteY0" fmla="*/ 84374 h 316459"/>
                <a:gd name="connsiteX1" fmla="*/ 143757 w 243271"/>
                <a:gd name="connsiteY1" fmla="*/ 60815 h 316459"/>
                <a:gd name="connsiteX2" fmla="*/ 156866 w 243271"/>
                <a:gd name="connsiteY2" fmla="*/ 55753 h 316459"/>
                <a:gd name="connsiteX3" fmla="*/ 173614 w 243271"/>
                <a:gd name="connsiteY3" fmla="*/ 106766 h 316459"/>
                <a:gd name="connsiteX4" fmla="*/ 165287 w 243271"/>
                <a:gd name="connsiteY4" fmla="*/ 110172 h 316459"/>
                <a:gd name="connsiteX5" fmla="*/ 145880 w 243271"/>
                <a:gd name="connsiteY5" fmla="*/ 105297 h 316459"/>
                <a:gd name="connsiteX6" fmla="*/ 137786 w 243271"/>
                <a:gd name="connsiteY6" fmla="*/ 93261 h 316459"/>
                <a:gd name="connsiteX7" fmla="*/ 143734 w 243271"/>
                <a:gd name="connsiteY7" fmla="*/ 135177 h 316459"/>
                <a:gd name="connsiteX8" fmla="*/ 132654 w 243271"/>
                <a:gd name="connsiteY8" fmla="*/ 161629 h 316459"/>
                <a:gd name="connsiteX9" fmla="*/ 140701 w 243271"/>
                <a:gd name="connsiteY9" fmla="*/ 194051 h 316459"/>
                <a:gd name="connsiteX10" fmla="*/ 125260 w 243271"/>
                <a:gd name="connsiteY10" fmla="*/ 217120 h 316459"/>
                <a:gd name="connsiteX11" fmla="*/ 142078 w 243271"/>
                <a:gd name="connsiteY11" fmla="*/ 237344 h 316459"/>
                <a:gd name="connsiteX12" fmla="*/ 146650 w 243271"/>
                <a:gd name="connsiteY12" fmla="*/ 256214 h 316459"/>
                <a:gd name="connsiteX13" fmla="*/ 155537 w 243271"/>
                <a:gd name="connsiteY13" fmla="*/ 244085 h 316459"/>
                <a:gd name="connsiteX14" fmla="*/ 156516 w 243271"/>
                <a:gd name="connsiteY14" fmla="*/ 236294 h 316459"/>
                <a:gd name="connsiteX15" fmla="*/ 154160 w 243271"/>
                <a:gd name="connsiteY15" fmla="*/ 202192 h 316459"/>
                <a:gd name="connsiteX16" fmla="*/ 174244 w 243271"/>
                <a:gd name="connsiteY16" fmla="*/ 231139 h 316459"/>
                <a:gd name="connsiteX17" fmla="*/ 180542 w 243271"/>
                <a:gd name="connsiteY17" fmla="*/ 240213 h 316459"/>
                <a:gd name="connsiteX18" fmla="*/ 186560 w 243271"/>
                <a:gd name="connsiteY18" fmla="*/ 232282 h 316459"/>
                <a:gd name="connsiteX19" fmla="*/ 196100 w 243271"/>
                <a:gd name="connsiteY19" fmla="*/ 232305 h 316459"/>
                <a:gd name="connsiteX20" fmla="*/ 205174 w 243271"/>
                <a:gd name="connsiteY20" fmla="*/ 244971 h 316459"/>
                <a:gd name="connsiteX21" fmla="*/ 211192 w 243271"/>
                <a:gd name="connsiteY21" fmla="*/ 253789 h 316459"/>
                <a:gd name="connsiteX22" fmla="*/ 237643 w 243271"/>
                <a:gd name="connsiteY22" fmla="*/ 296778 h 316459"/>
                <a:gd name="connsiteX23" fmla="*/ 243171 w 243271"/>
                <a:gd name="connsiteY23" fmla="*/ 307228 h 316459"/>
                <a:gd name="connsiteX24" fmla="*/ 231928 w 243271"/>
                <a:gd name="connsiteY24" fmla="*/ 314645 h 316459"/>
                <a:gd name="connsiteX25" fmla="*/ 206130 w 243271"/>
                <a:gd name="connsiteY25" fmla="*/ 287751 h 316459"/>
                <a:gd name="connsiteX26" fmla="*/ 201488 w 243271"/>
                <a:gd name="connsiteY26" fmla="*/ 281219 h 316459"/>
                <a:gd name="connsiteX27" fmla="*/ 175504 w 243271"/>
                <a:gd name="connsiteY27" fmla="*/ 266268 h 316459"/>
                <a:gd name="connsiteX28" fmla="*/ 164051 w 243271"/>
                <a:gd name="connsiteY28" fmla="*/ 287564 h 316459"/>
                <a:gd name="connsiteX29" fmla="*/ 128829 w 243271"/>
                <a:gd name="connsiteY29" fmla="*/ 267247 h 316459"/>
                <a:gd name="connsiteX30" fmla="*/ 113014 w 243271"/>
                <a:gd name="connsiteY30" fmla="*/ 262372 h 316459"/>
                <a:gd name="connsiteX31" fmla="*/ 76392 w 243271"/>
                <a:gd name="connsiteY31" fmla="*/ 226497 h 316459"/>
                <a:gd name="connsiteX32" fmla="*/ 94143 w 243271"/>
                <a:gd name="connsiteY32" fmla="*/ 198973 h 316459"/>
                <a:gd name="connsiteX33" fmla="*/ 100371 w 243271"/>
                <a:gd name="connsiteY33" fmla="*/ 197690 h 316459"/>
                <a:gd name="connsiteX34" fmla="*/ 96266 w 243271"/>
                <a:gd name="connsiteY34" fmla="*/ 190879 h 316459"/>
                <a:gd name="connsiteX35" fmla="*/ 77629 w 243271"/>
                <a:gd name="connsiteY35" fmla="*/ 158993 h 316459"/>
                <a:gd name="connsiteX36" fmla="*/ 56822 w 243271"/>
                <a:gd name="connsiteY36" fmla="*/ 88946 h 316459"/>
                <a:gd name="connsiteX37" fmla="*/ 58735 w 243271"/>
                <a:gd name="connsiteY37" fmla="*/ 101331 h 316459"/>
                <a:gd name="connsiteX38" fmla="*/ 53813 w 243271"/>
                <a:gd name="connsiteY38" fmla="*/ 111548 h 316459"/>
                <a:gd name="connsiteX39" fmla="*/ 44646 w 243271"/>
                <a:gd name="connsiteY39" fmla="*/ 109052 h 316459"/>
                <a:gd name="connsiteX40" fmla="*/ 4876 w 243271"/>
                <a:gd name="connsiteY40" fmla="*/ 71171 h 316459"/>
                <a:gd name="connsiteX41" fmla="*/ 677 w 243271"/>
                <a:gd name="connsiteY41" fmla="*/ 55730 h 316459"/>
                <a:gd name="connsiteX42" fmla="*/ 4969 w 243271"/>
                <a:gd name="connsiteY42" fmla="*/ 14816 h 316459"/>
                <a:gd name="connsiteX43" fmla="*/ 6252 w 243271"/>
                <a:gd name="connsiteY43" fmla="*/ 8915 h 316459"/>
                <a:gd name="connsiteX44" fmla="*/ 13436 w 243271"/>
                <a:gd name="connsiteY44" fmla="*/ 51 h 316459"/>
                <a:gd name="connsiteX45" fmla="*/ 22044 w 243271"/>
                <a:gd name="connsiteY45" fmla="*/ 8775 h 316459"/>
                <a:gd name="connsiteX46" fmla="*/ 24283 w 243271"/>
                <a:gd name="connsiteY46" fmla="*/ 23027 h 316459"/>
                <a:gd name="connsiteX47" fmla="*/ 62957 w 243271"/>
                <a:gd name="connsiteY47" fmla="*/ 16683 h 316459"/>
                <a:gd name="connsiteX48" fmla="*/ 94796 w 243271"/>
                <a:gd name="connsiteY48" fmla="*/ 49129 h 316459"/>
                <a:gd name="connsiteX49" fmla="*/ 111334 w 243271"/>
                <a:gd name="connsiteY49" fmla="*/ 69842 h 316459"/>
                <a:gd name="connsiteX50" fmla="*/ 108769 w 243271"/>
                <a:gd name="connsiteY50" fmla="*/ 41478 h 316459"/>
                <a:gd name="connsiteX51" fmla="*/ 112011 w 243271"/>
                <a:gd name="connsiteY51" fmla="*/ 31424 h 316459"/>
                <a:gd name="connsiteX52" fmla="*/ 123231 w 243271"/>
                <a:gd name="connsiteY52" fmla="*/ 39798 h 316459"/>
                <a:gd name="connsiteX53" fmla="*/ 138462 w 243271"/>
                <a:gd name="connsiteY53" fmla="*/ 79895 h 316459"/>
                <a:gd name="connsiteX54" fmla="*/ 151012 w 243271"/>
                <a:gd name="connsiteY54" fmla="*/ 84374 h 316459"/>
                <a:gd name="connsiteX55" fmla="*/ 40564 w 243271"/>
                <a:gd name="connsiteY55" fmla="*/ 87056 h 316459"/>
                <a:gd name="connsiteX56" fmla="*/ 36529 w 243271"/>
                <a:gd name="connsiteY56" fmla="*/ 67836 h 316459"/>
                <a:gd name="connsiteX57" fmla="*/ 37439 w 243271"/>
                <a:gd name="connsiteY57" fmla="*/ 84094 h 316459"/>
                <a:gd name="connsiteX58" fmla="*/ 40564 w 243271"/>
                <a:gd name="connsiteY58" fmla="*/ 87056 h 316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43271" h="316459">
                  <a:moveTo>
                    <a:pt x="151012" y="84374"/>
                  </a:moveTo>
                  <a:cubicBezTo>
                    <a:pt x="147233" y="76396"/>
                    <a:pt x="139185" y="71171"/>
                    <a:pt x="143757" y="60815"/>
                  </a:cubicBezTo>
                  <a:cubicBezTo>
                    <a:pt x="146836" y="53817"/>
                    <a:pt x="150872" y="52114"/>
                    <a:pt x="156866" y="55753"/>
                  </a:cubicBezTo>
                  <a:cubicBezTo>
                    <a:pt x="180682" y="70238"/>
                    <a:pt x="169206" y="88689"/>
                    <a:pt x="173614" y="106766"/>
                  </a:cubicBezTo>
                  <a:cubicBezTo>
                    <a:pt x="175130" y="112994"/>
                    <a:pt x="167083" y="114441"/>
                    <a:pt x="165287" y="110172"/>
                  </a:cubicBezTo>
                  <a:cubicBezTo>
                    <a:pt x="159059" y="95383"/>
                    <a:pt x="154907" y="118593"/>
                    <a:pt x="145880" y="105297"/>
                  </a:cubicBezTo>
                  <a:cubicBezTo>
                    <a:pt x="143197" y="101331"/>
                    <a:pt x="140538" y="97343"/>
                    <a:pt x="137786" y="93261"/>
                  </a:cubicBezTo>
                  <a:cubicBezTo>
                    <a:pt x="116559" y="120645"/>
                    <a:pt x="164680" y="112738"/>
                    <a:pt x="143734" y="135177"/>
                  </a:cubicBezTo>
                  <a:cubicBezTo>
                    <a:pt x="135780" y="143714"/>
                    <a:pt x="148119" y="149056"/>
                    <a:pt x="132654" y="161629"/>
                  </a:cubicBezTo>
                  <a:cubicBezTo>
                    <a:pt x="118262" y="173315"/>
                    <a:pt x="138042" y="173175"/>
                    <a:pt x="140701" y="194051"/>
                  </a:cubicBezTo>
                  <a:cubicBezTo>
                    <a:pt x="143524" y="216117"/>
                    <a:pt x="120338" y="195614"/>
                    <a:pt x="125260" y="217120"/>
                  </a:cubicBezTo>
                  <a:cubicBezTo>
                    <a:pt x="126683" y="223325"/>
                    <a:pt x="129668" y="223745"/>
                    <a:pt x="142078" y="237344"/>
                  </a:cubicBezTo>
                  <a:cubicBezTo>
                    <a:pt x="146790" y="242522"/>
                    <a:pt x="141448" y="250220"/>
                    <a:pt x="146650" y="256214"/>
                  </a:cubicBezTo>
                  <a:cubicBezTo>
                    <a:pt x="149495" y="251782"/>
                    <a:pt x="149472" y="245881"/>
                    <a:pt x="155537" y="244085"/>
                  </a:cubicBezTo>
                  <a:cubicBezTo>
                    <a:pt x="160295" y="242685"/>
                    <a:pt x="157496" y="239443"/>
                    <a:pt x="156516" y="236294"/>
                  </a:cubicBezTo>
                  <a:cubicBezTo>
                    <a:pt x="148352" y="209750"/>
                    <a:pt x="148889" y="204664"/>
                    <a:pt x="154160" y="202192"/>
                  </a:cubicBezTo>
                  <a:cubicBezTo>
                    <a:pt x="164937" y="197154"/>
                    <a:pt x="171841" y="222229"/>
                    <a:pt x="174244" y="231139"/>
                  </a:cubicBezTo>
                  <a:cubicBezTo>
                    <a:pt x="175270" y="234941"/>
                    <a:pt x="175270" y="240073"/>
                    <a:pt x="180542" y="240213"/>
                  </a:cubicBezTo>
                  <a:cubicBezTo>
                    <a:pt x="185114" y="240330"/>
                    <a:pt x="185627" y="235851"/>
                    <a:pt x="186560" y="232282"/>
                  </a:cubicBezTo>
                  <a:cubicBezTo>
                    <a:pt x="189266" y="221925"/>
                    <a:pt x="196170" y="226847"/>
                    <a:pt x="196100" y="232305"/>
                  </a:cubicBezTo>
                  <a:cubicBezTo>
                    <a:pt x="196030" y="238977"/>
                    <a:pt x="199412" y="242475"/>
                    <a:pt x="205174" y="244971"/>
                  </a:cubicBezTo>
                  <a:cubicBezTo>
                    <a:pt x="208673" y="246488"/>
                    <a:pt x="209722" y="250406"/>
                    <a:pt x="211192" y="253789"/>
                  </a:cubicBezTo>
                  <a:cubicBezTo>
                    <a:pt x="218003" y="269323"/>
                    <a:pt x="224767" y="284952"/>
                    <a:pt x="237643" y="296778"/>
                  </a:cubicBezTo>
                  <a:cubicBezTo>
                    <a:pt x="240792" y="299670"/>
                    <a:pt x="242682" y="302982"/>
                    <a:pt x="243171" y="307228"/>
                  </a:cubicBezTo>
                  <a:cubicBezTo>
                    <a:pt x="244314" y="317048"/>
                    <a:pt x="235381" y="318144"/>
                    <a:pt x="231928" y="314645"/>
                  </a:cubicBezTo>
                  <a:cubicBezTo>
                    <a:pt x="223228" y="305781"/>
                    <a:pt x="211565" y="299787"/>
                    <a:pt x="206130" y="287751"/>
                  </a:cubicBezTo>
                  <a:cubicBezTo>
                    <a:pt x="205010" y="285255"/>
                    <a:pt x="202748" y="281033"/>
                    <a:pt x="201488" y="281219"/>
                  </a:cubicBezTo>
                  <a:cubicBezTo>
                    <a:pt x="189499" y="282782"/>
                    <a:pt x="184157" y="272636"/>
                    <a:pt x="175504" y="266268"/>
                  </a:cubicBezTo>
                  <a:cubicBezTo>
                    <a:pt x="171935" y="281336"/>
                    <a:pt x="172354" y="286095"/>
                    <a:pt x="164051" y="287564"/>
                  </a:cubicBezTo>
                  <a:cubicBezTo>
                    <a:pt x="152248" y="289663"/>
                    <a:pt x="134660" y="278957"/>
                    <a:pt x="128829" y="267247"/>
                  </a:cubicBezTo>
                  <a:cubicBezTo>
                    <a:pt x="125680" y="260926"/>
                    <a:pt x="122741" y="251036"/>
                    <a:pt x="113014" y="262372"/>
                  </a:cubicBezTo>
                  <a:cubicBezTo>
                    <a:pt x="102634" y="274478"/>
                    <a:pt x="83857" y="240609"/>
                    <a:pt x="76392" y="226497"/>
                  </a:cubicBezTo>
                  <a:cubicBezTo>
                    <a:pt x="70748" y="215814"/>
                    <a:pt x="81827" y="200233"/>
                    <a:pt x="94143" y="198973"/>
                  </a:cubicBezTo>
                  <a:cubicBezTo>
                    <a:pt x="96289" y="198740"/>
                    <a:pt x="99485" y="201049"/>
                    <a:pt x="100371" y="197690"/>
                  </a:cubicBezTo>
                  <a:cubicBezTo>
                    <a:pt x="101164" y="194704"/>
                    <a:pt x="98809" y="192045"/>
                    <a:pt x="96266" y="190879"/>
                  </a:cubicBezTo>
                  <a:cubicBezTo>
                    <a:pt x="82411" y="184581"/>
                    <a:pt x="81454" y="171262"/>
                    <a:pt x="77629" y="158993"/>
                  </a:cubicBezTo>
                  <a:cubicBezTo>
                    <a:pt x="60041" y="102381"/>
                    <a:pt x="71424" y="94520"/>
                    <a:pt x="56822" y="88946"/>
                  </a:cubicBezTo>
                  <a:cubicBezTo>
                    <a:pt x="54770" y="93657"/>
                    <a:pt x="58502" y="97296"/>
                    <a:pt x="58735" y="101331"/>
                  </a:cubicBezTo>
                  <a:cubicBezTo>
                    <a:pt x="58992" y="105647"/>
                    <a:pt x="58012" y="109379"/>
                    <a:pt x="53813" y="111548"/>
                  </a:cubicBezTo>
                  <a:cubicBezTo>
                    <a:pt x="49801" y="113624"/>
                    <a:pt x="47445" y="109659"/>
                    <a:pt x="44646" y="109052"/>
                  </a:cubicBezTo>
                  <a:cubicBezTo>
                    <a:pt x="23560" y="104434"/>
                    <a:pt x="22720" y="79149"/>
                    <a:pt x="4876" y="71171"/>
                  </a:cubicBezTo>
                  <a:cubicBezTo>
                    <a:pt x="-186" y="68909"/>
                    <a:pt x="-746" y="61701"/>
                    <a:pt x="677" y="55730"/>
                  </a:cubicBezTo>
                  <a:cubicBezTo>
                    <a:pt x="3849" y="42271"/>
                    <a:pt x="5436" y="28649"/>
                    <a:pt x="4969" y="14816"/>
                  </a:cubicBezTo>
                  <a:cubicBezTo>
                    <a:pt x="4899" y="12857"/>
                    <a:pt x="5576" y="10804"/>
                    <a:pt x="6252" y="8915"/>
                  </a:cubicBezTo>
                  <a:cubicBezTo>
                    <a:pt x="7605" y="5160"/>
                    <a:pt x="8725" y="588"/>
                    <a:pt x="13436" y="51"/>
                  </a:cubicBezTo>
                  <a:cubicBezTo>
                    <a:pt x="19361" y="-602"/>
                    <a:pt x="19944" y="5136"/>
                    <a:pt x="22044" y="8775"/>
                  </a:cubicBezTo>
                  <a:cubicBezTo>
                    <a:pt x="25799" y="15306"/>
                    <a:pt x="19641" y="22747"/>
                    <a:pt x="24283" y="23027"/>
                  </a:cubicBezTo>
                  <a:cubicBezTo>
                    <a:pt x="43363" y="24170"/>
                    <a:pt x="46092" y="-10445"/>
                    <a:pt x="62957" y="16683"/>
                  </a:cubicBezTo>
                  <a:cubicBezTo>
                    <a:pt x="71447" y="30351"/>
                    <a:pt x="85186" y="37326"/>
                    <a:pt x="94796" y="49129"/>
                  </a:cubicBezTo>
                  <a:cubicBezTo>
                    <a:pt x="100278" y="55870"/>
                    <a:pt x="103894" y="63894"/>
                    <a:pt x="111334" y="69842"/>
                  </a:cubicBezTo>
                  <a:cubicBezTo>
                    <a:pt x="110425" y="60395"/>
                    <a:pt x="109212" y="50948"/>
                    <a:pt x="108769" y="41478"/>
                  </a:cubicBezTo>
                  <a:cubicBezTo>
                    <a:pt x="108605" y="37932"/>
                    <a:pt x="106366" y="31751"/>
                    <a:pt x="112011" y="31424"/>
                  </a:cubicBezTo>
                  <a:cubicBezTo>
                    <a:pt x="116629" y="31168"/>
                    <a:pt x="122624" y="35273"/>
                    <a:pt x="123231" y="39798"/>
                  </a:cubicBezTo>
                  <a:cubicBezTo>
                    <a:pt x="125190" y="54424"/>
                    <a:pt x="138392" y="64337"/>
                    <a:pt x="138462" y="79895"/>
                  </a:cubicBezTo>
                  <a:cubicBezTo>
                    <a:pt x="138462" y="86286"/>
                    <a:pt x="147116" y="80921"/>
                    <a:pt x="151012" y="84374"/>
                  </a:cubicBezTo>
                  <a:close/>
                  <a:moveTo>
                    <a:pt x="40564" y="87056"/>
                  </a:moveTo>
                  <a:cubicBezTo>
                    <a:pt x="46769" y="78659"/>
                    <a:pt x="41357" y="63101"/>
                    <a:pt x="36529" y="67836"/>
                  </a:cubicBezTo>
                  <a:cubicBezTo>
                    <a:pt x="30721" y="73527"/>
                    <a:pt x="35432" y="78799"/>
                    <a:pt x="37439" y="84094"/>
                  </a:cubicBezTo>
                  <a:cubicBezTo>
                    <a:pt x="37788" y="85050"/>
                    <a:pt x="39048" y="85657"/>
                    <a:pt x="40564" y="8705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2" name="任意多边形: 形状 261">
              <a:extLst>
                <a:ext uri="{FF2B5EF4-FFF2-40B4-BE49-F238E27FC236}">
                  <a16:creationId xmlns:a16="http://schemas.microsoft.com/office/drawing/2014/main" id="{4F95AE09-5642-41D1-8431-76ECB1617849}"/>
                </a:ext>
              </a:extLst>
            </p:cNvPr>
            <p:cNvSpPr/>
            <p:nvPr/>
          </p:nvSpPr>
          <p:spPr>
            <a:xfrm>
              <a:off x="8981734" y="4632088"/>
              <a:ext cx="487231" cy="377685"/>
            </a:xfrm>
            <a:custGeom>
              <a:avLst/>
              <a:gdLst>
                <a:gd name="connsiteX0" fmla="*/ 390336 w 487231"/>
                <a:gd name="connsiteY0" fmla="*/ 123897 h 377685"/>
                <a:gd name="connsiteX1" fmla="*/ 371046 w 487231"/>
                <a:gd name="connsiteY1" fmla="*/ 100618 h 377685"/>
                <a:gd name="connsiteX2" fmla="*/ 361925 w 487231"/>
                <a:gd name="connsiteY2" fmla="*/ 60614 h 377685"/>
                <a:gd name="connsiteX3" fmla="*/ 371396 w 487231"/>
                <a:gd name="connsiteY3" fmla="*/ 49628 h 377685"/>
                <a:gd name="connsiteX4" fmla="*/ 365401 w 487231"/>
                <a:gd name="connsiteY4" fmla="*/ 46339 h 377685"/>
                <a:gd name="connsiteX5" fmla="*/ 345761 w 487231"/>
                <a:gd name="connsiteY5" fmla="*/ 34979 h 377685"/>
                <a:gd name="connsiteX6" fmla="*/ 298899 w 487231"/>
                <a:gd name="connsiteY6" fmla="*/ 30384 h 377685"/>
                <a:gd name="connsiteX7" fmla="*/ 286327 w 487231"/>
                <a:gd name="connsiteY7" fmla="*/ 33510 h 377685"/>
                <a:gd name="connsiteX8" fmla="*/ 222414 w 487231"/>
                <a:gd name="connsiteY8" fmla="*/ 58772 h 377685"/>
                <a:gd name="connsiteX9" fmla="*/ 95079 w 487231"/>
                <a:gd name="connsiteY9" fmla="*/ 117342 h 377685"/>
                <a:gd name="connsiteX10" fmla="*/ 28204 w 487231"/>
                <a:gd name="connsiteY10" fmla="*/ 153404 h 377685"/>
                <a:gd name="connsiteX11" fmla="*/ 1800 w 487231"/>
                <a:gd name="connsiteY11" fmla="*/ 165300 h 377685"/>
                <a:gd name="connsiteX12" fmla="*/ 13929 w 487231"/>
                <a:gd name="connsiteY12" fmla="*/ 148902 h 377685"/>
                <a:gd name="connsiteX13" fmla="*/ 116889 w 487231"/>
                <a:gd name="connsiteY13" fmla="*/ 93270 h 377685"/>
                <a:gd name="connsiteX14" fmla="*/ 150035 w 487231"/>
                <a:gd name="connsiteY14" fmla="*/ 76406 h 377685"/>
                <a:gd name="connsiteX15" fmla="*/ 190388 w 487231"/>
                <a:gd name="connsiteY15" fmla="*/ 57722 h 377685"/>
                <a:gd name="connsiteX16" fmla="*/ 247139 w 487231"/>
                <a:gd name="connsiteY16" fmla="*/ 35423 h 377685"/>
                <a:gd name="connsiteX17" fmla="*/ 278652 w 487231"/>
                <a:gd name="connsiteY17" fmla="*/ 21544 h 377685"/>
                <a:gd name="connsiteX18" fmla="*/ 349189 w 487231"/>
                <a:gd name="connsiteY18" fmla="*/ 1274 h 377685"/>
                <a:gd name="connsiteX19" fmla="*/ 423948 w 487231"/>
                <a:gd name="connsiteY19" fmla="*/ 86529 h 377685"/>
                <a:gd name="connsiteX20" fmla="*/ 463952 w 487231"/>
                <a:gd name="connsiteY20" fmla="*/ 180229 h 377685"/>
                <a:gd name="connsiteX21" fmla="*/ 481377 w 487231"/>
                <a:gd name="connsiteY21" fmla="*/ 215684 h 377685"/>
                <a:gd name="connsiteX22" fmla="*/ 485668 w 487231"/>
                <a:gd name="connsiteY22" fmla="*/ 271875 h 377685"/>
                <a:gd name="connsiteX23" fmla="*/ 466821 w 487231"/>
                <a:gd name="connsiteY23" fmla="*/ 307470 h 377685"/>
                <a:gd name="connsiteX24" fmla="*/ 455508 w 487231"/>
                <a:gd name="connsiteY24" fmla="*/ 252912 h 377685"/>
                <a:gd name="connsiteX25" fmla="*/ 437804 w 487231"/>
                <a:gd name="connsiteY25" fmla="*/ 248900 h 377685"/>
                <a:gd name="connsiteX26" fmla="*/ 431086 w 487231"/>
                <a:gd name="connsiteY26" fmla="*/ 253052 h 377685"/>
                <a:gd name="connsiteX27" fmla="*/ 432672 w 487231"/>
                <a:gd name="connsiteY27" fmla="*/ 201945 h 377685"/>
                <a:gd name="connsiteX28" fmla="*/ 435215 w 487231"/>
                <a:gd name="connsiteY28" fmla="*/ 185104 h 377685"/>
                <a:gd name="connsiteX29" fmla="*/ 409790 w 487231"/>
                <a:gd name="connsiteY29" fmla="*/ 217107 h 377685"/>
                <a:gd name="connsiteX30" fmla="*/ 377554 w 487231"/>
                <a:gd name="connsiteY30" fmla="*/ 279386 h 377685"/>
                <a:gd name="connsiteX31" fmla="*/ 362765 w 487231"/>
                <a:gd name="connsiteY31" fmla="*/ 307610 h 377685"/>
                <a:gd name="connsiteX32" fmla="*/ 355627 w 487231"/>
                <a:gd name="connsiteY32" fmla="*/ 367418 h 377685"/>
                <a:gd name="connsiteX33" fmla="*/ 344618 w 487231"/>
                <a:gd name="connsiteY33" fmla="*/ 377308 h 377685"/>
                <a:gd name="connsiteX34" fmla="*/ 336967 w 487231"/>
                <a:gd name="connsiteY34" fmla="*/ 369773 h 377685"/>
                <a:gd name="connsiteX35" fmla="*/ 355931 w 487231"/>
                <a:gd name="connsiteY35" fmla="*/ 294128 h 377685"/>
                <a:gd name="connsiteX36" fmla="*/ 397707 w 487231"/>
                <a:gd name="connsiteY36" fmla="*/ 187856 h 377685"/>
                <a:gd name="connsiteX37" fmla="*/ 410956 w 487231"/>
                <a:gd name="connsiteY37" fmla="*/ 153707 h 377685"/>
                <a:gd name="connsiteX38" fmla="*/ 389753 w 487231"/>
                <a:gd name="connsiteY38" fmla="*/ 149322 h 377685"/>
                <a:gd name="connsiteX39" fmla="*/ 397824 w 487231"/>
                <a:gd name="connsiteY39" fmla="*/ 133297 h 377685"/>
                <a:gd name="connsiteX40" fmla="*/ 406967 w 487231"/>
                <a:gd name="connsiteY40" fmla="*/ 120491 h 377685"/>
                <a:gd name="connsiteX41" fmla="*/ 390336 w 487231"/>
                <a:gd name="connsiteY41" fmla="*/ 123897 h 377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87231" h="377685">
                  <a:moveTo>
                    <a:pt x="390336" y="123897"/>
                  </a:moveTo>
                  <a:cubicBezTo>
                    <a:pt x="395864" y="95183"/>
                    <a:pt x="364234" y="117972"/>
                    <a:pt x="371046" y="100618"/>
                  </a:cubicBezTo>
                  <a:cubicBezTo>
                    <a:pt x="380516" y="76476"/>
                    <a:pt x="337294" y="81864"/>
                    <a:pt x="361925" y="60614"/>
                  </a:cubicBezTo>
                  <a:cubicBezTo>
                    <a:pt x="367034" y="56206"/>
                    <a:pt x="373355" y="55016"/>
                    <a:pt x="371396" y="49628"/>
                  </a:cubicBezTo>
                  <a:cubicBezTo>
                    <a:pt x="370486" y="47085"/>
                    <a:pt x="367920" y="46199"/>
                    <a:pt x="365401" y="46339"/>
                  </a:cubicBezTo>
                  <a:cubicBezTo>
                    <a:pt x="356327" y="46782"/>
                    <a:pt x="350916" y="42444"/>
                    <a:pt x="345761" y="34979"/>
                  </a:cubicBezTo>
                  <a:cubicBezTo>
                    <a:pt x="332488" y="15806"/>
                    <a:pt x="316720" y="37825"/>
                    <a:pt x="298899" y="30384"/>
                  </a:cubicBezTo>
                  <a:cubicBezTo>
                    <a:pt x="295657" y="29031"/>
                    <a:pt x="289802" y="31177"/>
                    <a:pt x="286327" y="33510"/>
                  </a:cubicBezTo>
                  <a:cubicBezTo>
                    <a:pt x="266757" y="46526"/>
                    <a:pt x="242778" y="48275"/>
                    <a:pt x="222414" y="58772"/>
                  </a:cubicBezTo>
                  <a:cubicBezTo>
                    <a:pt x="180825" y="80185"/>
                    <a:pt x="134896" y="92127"/>
                    <a:pt x="95079" y="117342"/>
                  </a:cubicBezTo>
                  <a:cubicBezTo>
                    <a:pt x="73643" y="130918"/>
                    <a:pt x="48941" y="138359"/>
                    <a:pt x="28204" y="153404"/>
                  </a:cubicBezTo>
                  <a:cubicBezTo>
                    <a:pt x="20787" y="158769"/>
                    <a:pt x="9101" y="175097"/>
                    <a:pt x="1800" y="165300"/>
                  </a:cubicBezTo>
                  <a:cubicBezTo>
                    <a:pt x="-3892" y="157673"/>
                    <a:pt x="4949" y="152098"/>
                    <a:pt x="13929" y="148902"/>
                  </a:cubicBezTo>
                  <a:cubicBezTo>
                    <a:pt x="31773" y="142534"/>
                    <a:pt x="87358" y="104910"/>
                    <a:pt x="116889" y="93270"/>
                  </a:cubicBezTo>
                  <a:cubicBezTo>
                    <a:pt x="128412" y="88722"/>
                    <a:pt x="140378" y="83870"/>
                    <a:pt x="150035" y="76406"/>
                  </a:cubicBezTo>
                  <a:cubicBezTo>
                    <a:pt x="162350" y="66912"/>
                    <a:pt x="177139" y="64323"/>
                    <a:pt x="190388" y="57722"/>
                  </a:cubicBezTo>
                  <a:cubicBezTo>
                    <a:pt x="208652" y="48625"/>
                    <a:pt x="228572" y="43447"/>
                    <a:pt x="247139" y="35423"/>
                  </a:cubicBezTo>
                  <a:cubicBezTo>
                    <a:pt x="257520" y="30944"/>
                    <a:pt x="267409" y="24273"/>
                    <a:pt x="278652" y="21544"/>
                  </a:cubicBezTo>
                  <a:cubicBezTo>
                    <a:pt x="329176" y="9391"/>
                    <a:pt x="339159" y="-4278"/>
                    <a:pt x="349189" y="1274"/>
                  </a:cubicBezTo>
                  <a:cubicBezTo>
                    <a:pt x="388074" y="22873"/>
                    <a:pt x="400226" y="47365"/>
                    <a:pt x="423948" y="86529"/>
                  </a:cubicBezTo>
                  <a:cubicBezTo>
                    <a:pt x="441723" y="115850"/>
                    <a:pt x="457701" y="145800"/>
                    <a:pt x="463952" y="180229"/>
                  </a:cubicBezTo>
                  <a:cubicBezTo>
                    <a:pt x="466308" y="193151"/>
                    <a:pt x="477201" y="202808"/>
                    <a:pt x="481377" y="215684"/>
                  </a:cubicBezTo>
                  <a:cubicBezTo>
                    <a:pt x="492456" y="249646"/>
                    <a:pt x="473959" y="234857"/>
                    <a:pt x="485668" y="271875"/>
                  </a:cubicBezTo>
                  <a:cubicBezTo>
                    <a:pt x="491546" y="290466"/>
                    <a:pt x="479884" y="320673"/>
                    <a:pt x="466821" y="307470"/>
                  </a:cubicBezTo>
                  <a:cubicBezTo>
                    <a:pt x="439787" y="280203"/>
                    <a:pt x="464768" y="281462"/>
                    <a:pt x="455508" y="252912"/>
                  </a:cubicBezTo>
                  <a:cubicBezTo>
                    <a:pt x="452173" y="242602"/>
                    <a:pt x="445408" y="241342"/>
                    <a:pt x="437804" y="248900"/>
                  </a:cubicBezTo>
                  <a:cubicBezTo>
                    <a:pt x="435868" y="250836"/>
                    <a:pt x="434538" y="254008"/>
                    <a:pt x="431086" y="253052"/>
                  </a:cubicBezTo>
                  <a:cubicBezTo>
                    <a:pt x="425372" y="251465"/>
                    <a:pt x="423646" y="226833"/>
                    <a:pt x="432672" y="201945"/>
                  </a:cubicBezTo>
                  <a:cubicBezTo>
                    <a:pt x="433512" y="199612"/>
                    <a:pt x="440230" y="188346"/>
                    <a:pt x="435215" y="185104"/>
                  </a:cubicBezTo>
                  <a:cubicBezTo>
                    <a:pt x="430083" y="181768"/>
                    <a:pt x="412075" y="202225"/>
                    <a:pt x="409790" y="217107"/>
                  </a:cubicBezTo>
                  <a:cubicBezTo>
                    <a:pt x="409370" y="219836"/>
                    <a:pt x="378790" y="277054"/>
                    <a:pt x="377554" y="279386"/>
                  </a:cubicBezTo>
                  <a:cubicBezTo>
                    <a:pt x="369203" y="295015"/>
                    <a:pt x="364585" y="282605"/>
                    <a:pt x="362765" y="307610"/>
                  </a:cubicBezTo>
                  <a:cubicBezTo>
                    <a:pt x="361295" y="327624"/>
                    <a:pt x="358357" y="347521"/>
                    <a:pt x="355627" y="367418"/>
                  </a:cubicBezTo>
                  <a:cubicBezTo>
                    <a:pt x="354835" y="373272"/>
                    <a:pt x="350193" y="376141"/>
                    <a:pt x="344618" y="377308"/>
                  </a:cubicBezTo>
                  <a:cubicBezTo>
                    <a:pt x="338320" y="378637"/>
                    <a:pt x="334238" y="376538"/>
                    <a:pt x="336967" y="369773"/>
                  </a:cubicBezTo>
                  <a:cubicBezTo>
                    <a:pt x="346717" y="345421"/>
                    <a:pt x="341468" y="317360"/>
                    <a:pt x="355931" y="294128"/>
                  </a:cubicBezTo>
                  <a:cubicBezTo>
                    <a:pt x="355931" y="294128"/>
                    <a:pt x="360036" y="257693"/>
                    <a:pt x="397707" y="187856"/>
                  </a:cubicBezTo>
                  <a:cubicBezTo>
                    <a:pt x="413288" y="158956"/>
                    <a:pt x="413056" y="156880"/>
                    <a:pt x="410956" y="153707"/>
                  </a:cubicBezTo>
                  <a:cubicBezTo>
                    <a:pt x="407387" y="148296"/>
                    <a:pt x="394185" y="160448"/>
                    <a:pt x="389753" y="149322"/>
                  </a:cubicBezTo>
                  <a:cubicBezTo>
                    <a:pt x="386697" y="141648"/>
                    <a:pt x="395491" y="134464"/>
                    <a:pt x="397824" y="133297"/>
                  </a:cubicBezTo>
                  <a:cubicBezTo>
                    <a:pt x="403282" y="130545"/>
                    <a:pt x="410933" y="126906"/>
                    <a:pt x="406967" y="120491"/>
                  </a:cubicBezTo>
                  <a:cubicBezTo>
                    <a:pt x="402302" y="113074"/>
                    <a:pt x="396704" y="122078"/>
                    <a:pt x="390336" y="12389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3" name="任意多边形: 形状 262">
              <a:extLst>
                <a:ext uri="{FF2B5EF4-FFF2-40B4-BE49-F238E27FC236}">
                  <a16:creationId xmlns:a16="http://schemas.microsoft.com/office/drawing/2014/main" id="{BD319A07-2395-40DD-8E92-587188343753}"/>
                </a:ext>
              </a:extLst>
            </p:cNvPr>
            <p:cNvSpPr/>
            <p:nvPr/>
          </p:nvSpPr>
          <p:spPr>
            <a:xfrm>
              <a:off x="5872430" y="6003976"/>
              <a:ext cx="277071" cy="91376"/>
            </a:xfrm>
            <a:custGeom>
              <a:avLst/>
              <a:gdLst>
                <a:gd name="connsiteX0" fmla="*/ 245516 w 277071"/>
                <a:gd name="connsiteY0" fmla="*/ 47194 h 91376"/>
                <a:gd name="connsiteX1" fmla="*/ 195109 w 277071"/>
                <a:gd name="connsiteY1" fmla="*/ 71196 h 91376"/>
                <a:gd name="connsiteX2" fmla="*/ 141087 w 277071"/>
                <a:gd name="connsiteY2" fmla="*/ 82275 h 91376"/>
                <a:gd name="connsiteX3" fmla="*/ 185173 w 277071"/>
                <a:gd name="connsiteY3" fmla="*/ 58110 h 91376"/>
                <a:gd name="connsiteX4" fmla="*/ 154196 w 277071"/>
                <a:gd name="connsiteY4" fmla="*/ 58646 h 91376"/>
                <a:gd name="connsiteX5" fmla="*/ 150044 w 277071"/>
                <a:gd name="connsiteY5" fmla="*/ 62379 h 91376"/>
                <a:gd name="connsiteX6" fmla="*/ 143653 w 277071"/>
                <a:gd name="connsiteY6" fmla="*/ 69470 h 91376"/>
                <a:gd name="connsiteX7" fmla="*/ 131290 w 277071"/>
                <a:gd name="connsiteY7" fmla="*/ 70683 h 91376"/>
                <a:gd name="connsiteX8" fmla="*/ 132363 w 277071"/>
                <a:gd name="connsiteY8" fmla="*/ 58950 h 91376"/>
                <a:gd name="connsiteX9" fmla="*/ 102040 w 277071"/>
                <a:gd name="connsiteY9" fmla="*/ 77261 h 91376"/>
                <a:gd name="connsiteX10" fmla="*/ 79810 w 277071"/>
                <a:gd name="connsiteY10" fmla="*/ 90556 h 91376"/>
                <a:gd name="connsiteX11" fmla="*/ 70060 w 277071"/>
                <a:gd name="connsiteY11" fmla="*/ 87454 h 91376"/>
                <a:gd name="connsiteX12" fmla="*/ 56811 w 277071"/>
                <a:gd name="connsiteY12" fmla="*/ 80339 h 91376"/>
                <a:gd name="connsiteX13" fmla="*/ 55458 w 277071"/>
                <a:gd name="connsiteY13" fmla="*/ 67697 h 91376"/>
                <a:gd name="connsiteX14" fmla="*/ 74445 w 277071"/>
                <a:gd name="connsiteY14" fmla="*/ 58250 h 91376"/>
                <a:gd name="connsiteX15" fmla="*/ 89747 w 277071"/>
                <a:gd name="connsiteY15" fmla="*/ 49433 h 91376"/>
                <a:gd name="connsiteX16" fmla="*/ 65605 w 277071"/>
                <a:gd name="connsiteY16" fmla="*/ 52745 h 91376"/>
                <a:gd name="connsiteX17" fmla="*/ 38850 w 277071"/>
                <a:gd name="connsiteY17" fmla="*/ 60372 h 91376"/>
                <a:gd name="connsiteX18" fmla="*/ 39830 w 277071"/>
                <a:gd name="connsiteY18" fmla="*/ 49876 h 91376"/>
                <a:gd name="connsiteX19" fmla="*/ 40390 w 277071"/>
                <a:gd name="connsiteY19" fmla="*/ 46680 h 91376"/>
                <a:gd name="connsiteX20" fmla="*/ 47667 w 277071"/>
                <a:gd name="connsiteY20" fmla="*/ 26644 h 91376"/>
                <a:gd name="connsiteX21" fmla="*/ 7944 w 277071"/>
                <a:gd name="connsiteY21" fmla="*/ 37560 h 91376"/>
                <a:gd name="connsiteX22" fmla="*/ 18814 w 277071"/>
                <a:gd name="connsiteY22" fmla="*/ 11249 h 91376"/>
                <a:gd name="connsiteX23" fmla="*/ 59144 w 277071"/>
                <a:gd name="connsiteY23" fmla="*/ 13185 h 91376"/>
                <a:gd name="connsiteX24" fmla="*/ 67541 w 277071"/>
                <a:gd name="connsiteY24" fmla="*/ 14957 h 91376"/>
                <a:gd name="connsiteX25" fmla="*/ 126275 w 277071"/>
                <a:gd name="connsiteY25" fmla="*/ 4717 h 91376"/>
                <a:gd name="connsiteX26" fmla="*/ 166209 w 277071"/>
                <a:gd name="connsiteY26" fmla="*/ 3178 h 91376"/>
                <a:gd name="connsiteX27" fmla="*/ 221444 w 277071"/>
                <a:gd name="connsiteY27" fmla="*/ 10736 h 91376"/>
                <a:gd name="connsiteX28" fmla="*/ 274417 w 277071"/>
                <a:gd name="connsiteY28" fmla="*/ 39916 h 91376"/>
                <a:gd name="connsiteX29" fmla="*/ 270871 w 277071"/>
                <a:gd name="connsiteY29" fmla="*/ 56407 h 91376"/>
                <a:gd name="connsiteX30" fmla="*/ 248245 w 277071"/>
                <a:gd name="connsiteY30" fmla="*/ 64548 h 91376"/>
                <a:gd name="connsiteX31" fmla="*/ 236606 w 277071"/>
                <a:gd name="connsiteY31" fmla="*/ 60792 h 91376"/>
                <a:gd name="connsiteX32" fmla="*/ 242204 w 277071"/>
                <a:gd name="connsiteY32" fmla="*/ 51556 h 91376"/>
                <a:gd name="connsiteX33" fmla="*/ 245516 w 277071"/>
                <a:gd name="connsiteY33" fmla="*/ 47194 h 91376"/>
                <a:gd name="connsiteX34" fmla="*/ 135232 w 277071"/>
                <a:gd name="connsiteY34" fmla="*/ 46517 h 91376"/>
                <a:gd name="connsiteX35" fmla="*/ 168495 w 277071"/>
                <a:gd name="connsiteY35" fmla="*/ 39449 h 91376"/>
                <a:gd name="connsiteX36" fmla="*/ 176705 w 277071"/>
                <a:gd name="connsiteY36" fmla="*/ 32872 h 91376"/>
                <a:gd name="connsiteX37" fmla="*/ 164856 w 277071"/>
                <a:gd name="connsiteY37" fmla="*/ 29676 h 91376"/>
                <a:gd name="connsiteX38" fmla="*/ 135232 w 277071"/>
                <a:gd name="connsiteY38" fmla="*/ 46517 h 9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77071" h="91376">
                  <a:moveTo>
                    <a:pt x="245516" y="47194"/>
                  </a:moveTo>
                  <a:cubicBezTo>
                    <a:pt x="220208" y="42692"/>
                    <a:pt x="234973" y="65341"/>
                    <a:pt x="195109" y="71196"/>
                  </a:cubicBezTo>
                  <a:cubicBezTo>
                    <a:pt x="155899" y="76934"/>
                    <a:pt x="144539" y="88947"/>
                    <a:pt x="141087" y="82275"/>
                  </a:cubicBezTo>
                  <a:cubicBezTo>
                    <a:pt x="135932" y="72292"/>
                    <a:pt x="159747" y="73458"/>
                    <a:pt x="185173" y="58110"/>
                  </a:cubicBezTo>
                  <a:cubicBezTo>
                    <a:pt x="174163" y="56640"/>
                    <a:pt x="164203" y="62682"/>
                    <a:pt x="154196" y="58646"/>
                  </a:cubicBezTo>
                  <a:cubicBezTo>
                    <a:pt x="152120" y="57807"/>
                    <a:pt x="151280" y="60863"/>
                    <a:pt x="150044" y="62379"/>
                  </a:cubicBezTo>
                  <a:cubicBezTo>
                    <a:pt x="148061" y="64874"/>
                    <a:pt x="146195" y="67720"/>
                    <a:pt x="143653" y="69470"/>
                  </a:cubicBezTo>
                  <a:cubicBezTo>
                    <a:pt x="139967" y="72012"/>
                    <a:pt x="135395" y="74042"/>
                    <a:pt x="131290" y="70683"/>
                  </a:cubicBezTo>
                  <a:cubicBezTo>
                    <a:pt x="126695" y="66904"/>
                    <a:pt x="133413" y="63685"/>
                    <a:pt x="132363" y="58950"/>
                  </a:cubicBezTo>
                  <a:cubicBezTo>
                    <a:pt x="120024" y="61539"/>
                    <a:pt x="110367" y="68490"/>
                    <a:pt x="102040" y="77261"/>
                  </a:cubicBezTo>
                  <a:cubicBezTo>
                    <a:pt x="95788" y="83838"/>
                    <a:pt x="86598" y="84935"/>
                    <a:pt x="79810" y="90556"/>
                  </a:cubicBezTo>
                  <a:cubicBezTo>
                    <a:pt x="77221" y="92702"/>
                    <a:pt x="72090" y="90276"/>
                    <a:pt x="70060" y="87454"/>
                  </a:cubicBezTo>
                  <a:cubicBezTo>
                    <a:pt x="66631" y="82672"/>
                    <a:pt x="64182" y="78613"/>
                    <a:pt x="56811" y="80339"/>
                  </a:cubicBezTo>
                  <a:cubicBezTo>
                    <a:pt x="53429" y="81132"/>
                    <a:pt x="51493" y="68910"/>
                    <a:pt x="55458" y="67697"/>
                  </a:cubicBezTo>
                  <a:cubicBezTo>
                    <a:pt x="62386" y="65551"/>
                    <a:pt x="65721" y="57200"/>
                    <a:pt x="74445" y="58250"/>
                  </a:cubicBezTo>
                  <a:cubicBezTo>
                    <a:pt x="80020" y="58926"/>
                    <a:pt x="83029" y="52908"/>
                    <a:pt x="89747" y="49433"/>
                  </a:cubicBezTo>
                  <a:cubicBezTo>
                    <a:pt x="79484" y="45188"/>
                    <a:pt x="71670" y="46191"/>
                    <a:pt x="65605" y="52745"/>
                  </a:cubicBezTo>
                  <a:cubicBezTo>
                    <a:pt x="60940" y="57783"/>
                    <a:pt x="45801" y="67230"/>
                    <a:pt x="38850" y="60372"/>
                  </a:cubicBezTo>
                  <a:cubicBezTo>
                    <a:pt x="34955" y="56524"/>
                    <a:pt x="36728" y="53212"/>
                    <a:pt x="39830" y="49876"/>
                  </a:cubicBezTo>
                  <a:cubicBezTo>
                    <a:pt x="40483" y="49176"/>
                    <a:pt x="40856" y="47147"/>
                    <a:pt x="40390" y="46680"/>
                  </a:cubicBezTo>
                  <a:cubicBezTo>
                    <a:pt x="30990" y="36860"/>
                    <a:pt x="41066" y="33011"/>
                    <a:pt x="47667" y="26644"/>
                  </a:cubicBezTo>
                  <a:cubicBezTo>
                    <a:pt x="15315" y="20882"/>
                    <a:pt x="22149" y="41199"/>
                    <a:pt x="7944" y="37560"/>
                  </a:cubicBezTo>
                  <a:cubicBezTo>
                    <a:pt x="-9854" y="32988"/>
                    <a:pt x="6031" y="9756"/>
                    <a:pt x="18814" y="11249"/>
                  </a:cubicBezTo>
                  <a:cubicBezTo>
                    <a:pt x="27281" y="12228"/>
                    <a:pt x="41486" y="-13990"/>
                    <a:pt x="59144" y="13185"/>
                  </a:cubicBezTo>
                  <a:cubicBezTo>
                    <a:pt x="61663" y="17057"/>
                    <a:pt x="65278" y="16497"/>
                    <a:pt x="67541" y="14957"/>
                  </a:cubicBezTo>
                  <a:cubicBezTo>
                    <a:pt x="85665" y="2688"/>
                    <a:pt x="106985" y="9616"/>
                    <a:pt x="126275" y="4717"/>
                  </a:cubicBezTo>
                  <a:cubicBezTo>
                    <a:pt x="139524" y="1359"/>
                    <a:pt x="153520" y="-3143"/>
                    <a:pt x="166209" y="3178"/>
                  </a:cubicBezTo>
                  <a:cubicBezTo>
                    <a:pt x="184193" y="12158"/>
                    <a:pt x="203740" y="4344"/>
                    <a:pt x="221444" y="10736"/>
                  </a:cubicBezTo>
                  <a:cubicBezTo>
                    <a:pt x="238962" y="17057"/>
                    <a:pt x="260748" y="19763"/>
                    <a:pt x="274417" y="39916"/>
                  </a:cubicBezTo>
                  <a:cubicBezTo>
                    <a:pt x="278802" y="46377"/>
                    <a:pt x="277846" y="53398"/>
                    <a:pt x="270871" y="56407"/>
                  </a:cubicBezTo>
                  <a:cubicBezTo>
                    <a:pt x="263617" y="59533"/>
                    <a:pt x="256666" y="63918"/>
                    <a:pt x="248245" y="64548"/>
                  </a:cubicBezTo>
                  <a:cubicBezTo>
                    <a:pt x="243417" y="64898"/>
                    <a:pt x="238915" y="65458"/>
                    <a:pt x="236606" y="60792"/>
                  </a:cubicBezTo>
                  <a:cubicBezTo>
                    <a:pt x="234017" y="55591"/>
                    <a:pt x="239428" y="54145"/>
                    <a:pt x="242204" y="51556"/>
                  </a:cubicBezTo>
                  <a:cubicBezTo>
                    <a:pt x="243277" y="50529"/>
                    <a:pt x="244023" y="49176"/>
                    <a:pt x="245516" y="47194"/>
                  </a:cubicBezTo>
                  <a:close/>
                  <a:moveTo>
                    <a:pt x="135232" y="46517"/>
                  </a:moveTo>
                  <a:cubicBezTo>
                    <a:pt x="149274" y="50879"/>
                    <a:pt x="158115" y="41969"/>
                    <a:pt x="168495" y="39449"/>
                  </a:cubicBezTo>
                  <a:cubicBezTo>
                    <a:pt x="171690" y="38680"/>
                    <a:pt x="178991" y="40616"/>
                    <a:pt x="176705" y="32872"/>
                  </a:cubicBezTo>
                  <a:cubicBezTo>
                    <a:pt x="174676" y="25967"/>
                    <a:pt x="169568" y="28673"/>
                    <a:pt x="164856" y="29676"/>
                  </a:cubicBezTo>
                  <a:cubicBezTo>
                    <a:pt x="153753" y="32055"/>
                    <a:pt x="146732" y="41129"/>
                    <a:pt x="135232" y="4651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4" name="任意多边形: 形状 263">
              <a:extLst>
                <a:ext uri="{FF2B5EF4-FFF2-40B4-BE49-F238E27FC236}">
                  <a16:creationId xmlns:a16="http://schemas.microsoft.com/office/drawing/2014/main" id="{34900C21-3AD0-4B38-B530-354845099940}"/>
                </a:ext>
              </a:extLst>
            </p:cNvPr>
            <p:cNvSpPr/>
            <p:nvPr/>
          </p:nvSpPr>
          <p:spPr>
            <a:xfrm>
              <a:off x="7496724" y="5475499"/>
              <a:ext cx="145053" cy="194546"/>
            </a:xfrm>
            <a:custGeom>
              <a:avLst/>
              <a:gdLst>
                <a:gd name="connsiteX0" fmla="*/ 51648 w 145053"/>
                <a:gd name="connsiteY0" fmla="*/ 13591 h 194546"/>
                <a:gd name="connsiteX1" fmla="*/ 106953 w 145053"/>
                <a:gd name="connsiteY1" fmla="*/ 2581 h 194546"/>
                <a:gd name="connsiteX2" fmla="*/ 122185 w 145053"/>
                <a:gd name="connsiteY2" fmla="*/ 3747 h 194546"/>
                <a:gd name="connsiteX3" fmla="*/ 113251 w 145053"/>
                <a:gd name="connsiteY3" fmla="*/ 15247 h 194546"/>
                <a:gd name="connsiteX4" fmla="*/ 80129 w 145053"/>
                <a:gd name="connsiteY4" fmla="*/ 35074 h 194546"/>
                <a:gd name="connsiteX5" fmla="*/ 76397 w 145053"/>
                <a:gd name="connsiteY5" fmla="*/ 45291 h 194546"/>
                <a:gd name="connsiteX6" fmla="*/ 62238 w 145053"/>
                <a:gd name="connsiteY6" fmla="*/ 83172 h 194546"/>
                <a:gd name="connsiteX7" fmla="*/ 70239 w 145053"/>
                <a:gd name="connsiteY7" fmla="*/ 86717 h 194546"/>
                <a:gd name="connsiteX8" fmla="*/ 114884 w 145053"/>
                <a:gd name="connsiteY8" fmla="*/ 38899 h 194546"/>
                <a:gd name="connsiteX9" fmla="*/ 130582 w 145053"/>
                <a:gd name="connsiteY9" fmla="*/ 26140 h 194546"/>
                <a:gd name="connsiteX10" fmla="*/ 141219 w 145053"/>
                <a:gd name="connsiteY10" fmla="*/ 34747 h 194546"/>
                <a:gd name="connsiteX11" fmla="*/ 97390 w 145053"/>
                <a:gd name="connsiteY11" fmla="*/ 72022 h 194546"/>
                <a:gd name="connsiteX12" fmla="*/ 82415 w 145053"/>
                <a:gd name="connsiteY12" fmla="*/ 89726 h 194546"/>
                <a:gd name="connsiteX13" fmla="*/ 55823 w 145053"/>
                <a:gd name="connsiteY13" fmla="*/ 115314 h 194546"/>
                <a:gd name="connsiteX14" fmla="*/ 50622 w 145053"/>
                <a:gd name="connsiteY14" fmla="*/ 126114 h 194546"/>
                <a:gd name="connsiteX15" fmla="*/ 63871 w 145053"/>
                <a:gd name="connsiteY15" fmla="*/ 125344 h 194546"/>
                <a:gd name="connsiteX16" fmla="*/ 94521 w 145053"/>
                <a:gd name="connsiteY16" fmla="*/ 104048 h 194546"/>
                <a:gd name="connsiteX17" fmla="*/ 104784 w 145053"/>
                <a:gd name="connsiteY17" fmla="*/ 114708 h 194546"/>
                <a:gd name="connsiteX18" fmla="*/ 66576 w 145053"/>
                <a:gd name="connsiteY18" fmla="*/ 146361 h 194546"/>
                <a:gd name="connsiteX19" fmla="*/ 93168 w 145053"/>
                <a:gd name="connsiteY19" fmla="*/ 139527 h 194546"/>
                <a:gd name="connsiteX20" fmla="*/ 101098 w 145053"/>
                <a:gd name="connsiteY20" fmla="*/ 148250 h 194546"/>
                <a:gd name="connsiteX21" fmla="*/ 78333 w 145053"/>
                <a:gd name="connsiteY21" fmla="*/ 173839 h 194546"/>
                <a:gd name="connsiteX22" fmla="*/ 43577 w 145053"/>
                <a:gd name="connsiteY22" fmla="*/ 177594 h 194546"/>
                <a:gd name="connsiteX23" fmla="*/ 22561 w 145053"/>
                <a:gd name="connsiteY23" fmla="*/ 190517 h 194546"/>
                <a:gd name="connsiteX24" fmla="*/ 3317 w 145053"/>
                <a:gd name="connsiteY24" fmla="*/ 190050 h 194546"/>
                <a:gd name="connsiteX25" fmla="*/ 6116 w 145053"/>
                <a:gd name="connsiteY25" fmla="*/ 170923 h 194546"/>
                <a:gd name="connsiteX26" fmla="*/ 13137 w 145053"/>
                <a:gd name="connsiteY26" fmla="*/ 164205 h 194546"/>
                <a:gd name="connsiteX27" fmla="*/ 13534 w 145053"/>
                <a:gd name="connsiteY27" fmla="*/ 154572 h 194546"/>
                <a:gd name="connsiteX28" fmla="*/ 15516 w 145053"/>
                <a:gd name="connsiteY28" fmla="*/ 120260 h 194546"/>
                <a:gd name="connsiteX29" fmla="*/ 24567 w 145053"/>
                <a:gd name="connsiteY29" fmla="*/ 97727 h 194546"/>
                <a:gd name="connsiteX30" fmla="*/ 23914 w 145053"/>
                <a:gd name="connsiteY30" fmla="*/ 88443 h 194546"/>
                <a:gd name="connsiteX31" fmla="*/ 35203 w 145053"/>
                <a:gd name="connsiteY31" fmla="*/ 63391 h 194546"/>
                <a:gd name="connsiteX32" fmla="*/ 36673 w 145053"/>
                <a:gd name="connsiteY32" fmla="*/ 23994 h 194546"/>
                <a:gd name="connsiteX33" fmla="*/ 51648 w 145053"/>
                <a:gd name="connsiteY33" fmla="*/ 13591 h 19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45053" h="194546">
                  <a:moveTo>
                    <a:pt x="51648" y="13591"/>
                  </a:moveTo>
                  <a:cubicBezTo>
                    <a:pt x="75557" y="29989"/>
                    <a:pt x="97063" y="5404"/>
                    <a:pt x="106953" y="2581"/>
                  </a:cubicBezTo>
                  <a:cubicBezTo>
                    <a:pt x="112225" y="1065"/>
                    <a:pt x="118919" y="-2947"/>
                    <a:pt x="122185" y="3747"/>
                  </a:cubicBezTo>
                  <a:cubicBezTo>
                    <a:pt x="125754" y="11048"/>
                    <a:pt x="118243" y="13171"/>
                    <a:pt x="113251" y="15247"/>
                  </a:cubicBezTo>
                  <a:cubicBezTo>
                    <a:pt x="101262" y="20262"/>
                    <a:pt x="93145" y="31552"/>
                    <a:pt x="80129" y="35074"/>
                  </a:cubicBezTo>
                  <a:cubicBezTo>
                    <a:pt x="76093" y="36170"/>
                    <a:pt x="74064" y="41255"/>
                    <a:pt x="76397" y="45291"/>
                  </a:cubicBezTo>
                  <a:cubicBezTo>
                    <a:pt x="85214" y="60592"/>
                    <a:pt x="70985" y="68220"/>
                    <a:pt x="62238" y="83172"/>
                  </a:cubicBezTo>
                  <a:cubicBezTo>
                    <a:pt x="56290" y="93342"/>
                    <a:pt x="69539" y="92152"/>
                    <a:pt x="70239" y="86717"/>
                  </a:cubicBezTo>
                  <a:cubicBezTo>
                    <a:pt x="73714" y="60102"/>
                    <a:pt x="98999" y="53758"/>
                    <a:pt x="114884" y="38899"/>
                  </a:cubicBezTo>
                  <a:cubicBezTo>
                    <a:pt x="119642" y="34444"/>
                    <a:pt x="126687" y="32088"/>
                    <a:pt x="130582" y="26140"/>
                  </a:cubicBezTo>
                  <a:cubicBezTo>
                    <a:pt x="139306" y="12798"/>
                    <a:pt x="151295" y="25417"/>
                    <a:pt x="141219" y="34747"/>
                  </a:cubicBezTo>
                  <a:cubicBezTo>
                    <a:pt x="127153" y="47786"/>
                    <a:pt x="115887" y="64278"/>
                    <a:pt x="97390" y="72022"/>
                  </a:cubicBezTo>
                  <a:cubicBezTo>
                    <a:pt x="89202" y="75451"/>
                    <a:pt x="83558" y="78903"/>
                    <a:pt x="82415" y="89726"/>
                  </a:cubicBezTo>
                  <a:cubicBezTo>
                    <a:pt x="81505" y="98217"/>
                    <a:pt x="75090" y="108410"/>
                    <a:pt x="55823" y="115314"/>
                  </a:cubicBezTo>
                  <a:cubicBezTo>
                    <a:pt x="41525" y="120423"/>
                    <a:pt x="47589" y="124062"/>
                    <a:pt x="50622" y="126114"/>
                  </a:cubicBezTo>
                  <a:cubicBezTo>
                    <a:pt x="55170" y="129146"/>
                    <a:pt x="60418" y="129730"/>
                    <a:pt x="63871" y="125344"/>
                  </a:cubicBezTo>
                  <a:cubicBezTo>
                    <a:pt x="72011" y="115035"/>
                    <a:pt x="84187" y="110953"/>
                    <a:pt x="94521" y="104048"/>
                  </a:cubicBezTo>
                  <a:cubicBezTo>
                    <a:pt x="102871" y="98450"/>
                    <a:pt x="110032" y="106101"/>
                    <a:pt x="104784" y="114708"/>
                  </a:cubicBezTo>
                  <a:cubicBezTo>
                    <a:pt x="92841" y="134255"/>
                    <a:pt x="62308" y="138080"/>
                    <a:pt x="66576" y="146361"/>
                  </a:cubicBezTo>
                  <a:cubicBezTo>
                    <a:pt x="70215" y="153429"/>
                    <a:pt x="75697" y="148623"/>
                    <a:pt x="93168" y="139527"/>
                  </a:cubicBezTo>
                  <a:cubicBezTo>
                    <a:pt x="100375" y="135771"/>
                    <a:pt x="104667" y="143119"/>
                    <a:pt x="101098" y="148250"/>
                  </a:cubicBezTo>
                  <a:cubicBezTo>
                    <a:pt x="90532" y="163435"/>
                    <a:pt x="81971" y="175611"/>
                    <a:pt x="78333" y="173839"/>
                  </a:cubicBezTo>
                  <a:cubicBezTo>
                    <a:pt x="65830" y="167704"/>
                    <a:pt x="55427" y="178970"/>
                    <a:pt x="43577" y="177594"/>
                  </a:cubicBezTo>
                  <a:cubicBezTo>
                    <a:pt x="33500" y="176404"/>
                    <a:pt x="29745" y="186435"/>
                    <a:pt x="22561" y="190517"/>
                  </a:cubicBezTo>
                  <a:cubicBezTo>
                    <a:pt x="15330" y="194599"/>
                    <a:pt x="9102" y="197234"/>
                    <a:pt x="3317" y="190050"/>
                  </a:cubicBezTo>
                  <a:cubicBezTo>
                    <a:pt x="-2141" y="183262"/>
                    <a:pt x="-625" y="176521"/>
                    <a:pt x="6116" y="170923"/>
                  </a:cubicBezTo>
                  <a:cubicBezTo>
                    <a:pt x="8589" y="168870"/>
                    <a:pt x="10501" y="166048"/>
                    <a:pt x="13137" y="164205"/>
                  </a:cubicBezTo>
                  <a:cubicBezTo>
                    <a:pt x="17756" y="160963"/>
                    <a:pt x="17709" y="157767"/>
                    <a:pt x="13534" y="154572"/>
                  </a:cubicBezTo>
                  <a:cubicBezTo>
                    <a:pt x="-3424" y="141649"/>
                    <a:pt x="17522" y="134745"/>
                    <a:pt x="15516" y="120260"/>
                  </a:cubicBezTo>
                  <a:cubicBezTo>
                    <a:pt x="14233" y="110929"/>
                    <a:pt x="11481" y="101832"/>
                    <a:pt x="24567" y="97727"/>
                  </a:cubicBezTo>
                  <a:cubicBezTo>
                    <a:pt x="29232" y="96257"/>
                    <a:pt x="25336" y="91615"/>
                    <a:pt x="23914" y="88443"/>
                  </a:cubicBezTo>
                  <a:cubicBezTo>
                    <a:pt x="12694" y="63485"/>
                    <a:pt x="41781" y="79906"/>
                    <a:pt x="35203" y="63391"/>
                  </a:cubicBezTo>
                  <a:cubicBezTo>
                    <a:pt x="29885" y="50072"/>
                    <a:pt x="37209" y="37220"/>
                    <a:pt x="36673" y="23994"/>
                  </a:cubicBezTo>
                  <a:cubicBezTo>
                    <a:pt x="36253" y="14524"/>
                    <a:pt x="49315" y="11981"/>
                    <a:pt x="51648" y="1359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5" name="任意多边形: 形状 264">
              <a:extLst>
                <a:ext uri="{FF2B5EF4-FFF2-40B4-BE49-F238E27FC236}">
                  <a16:creationId xmlns:a16="http://schemas.microsoft.com/office/drawing/2014/main" id="{6081D1D5-F737-4FD1-8B73-589AC6BD1DDE}"/>
                </a:ext>
              </a:extLst>
            </p:cNvPr>
            <p:cNvSpPr/>
            <p:nvPr/>
          </p:nvSpPr>
          <p:spPr>
            <a:xfrm>
              <a:off x="6000933" y="4474373"/>
              <a:ext cx="222205" cy="150381"/>
            </a:xfrm>
            <a:custGeom>
              <a:avLst/>
              <a:gdLst>
                <a:gd name="connsiteX0" fmla="*/ 201662 w 222205"/>
                <a:gd name="connsiteY0" fmla="*/ 125517 h 150381"/>
                <a:gd name="connsiteX1" fmla="*/ 218083 w 222205"/>
                <a:gd name="connsiteY1" fmla="*/ 106693 h 150381"/>
                <a:gd name="connsiteX2" fmla="*/ 216567 w 222205"/>
                <a:gd name="connsiteY2" fmla="*/ 141635 h 150381"/>
                <a:gd name="connsiteX3" fmla="*/ 202245 w 222205"/>
                <a:gd name="connsiteY3" fmla="*/ 147023 h 150381"/>
                <a:gd name="connsiteX4" fmla="*/ 175281 w 222205"/>
                <a:gd name="connsiteY4" fmla="*/ 129296 h 150381"/>
                <a:gd name="connsiteX5" fmla="*/ 170126 w 222205"/>
                <a:gd name="connsiteY5" fmla="*/ 132351 h 150381"/>
                <a:gd name="connsiteX6" fmla="*/ 135487 w 222205"/>
                <a:gd name="connsiteY6" fmla="*/ 116606 h 150381"/>
                <a:gd name="connsiteX7" fmla="*/ 84544 w 222205"/>
                <a:gd name="connsiteY7" fmla="*/ 83134 h 150381"/>
                <a:gd name="connsiteX8" fmla="*/ 46453 w 222205"/>
                <a:gd name="connsiteY8" fmla="*/ 56379 h 150381"/>
                <a:gd name="connsiteX9" fmla="*/ 4536 w 222205"/>
                <a:gd name="connsiteY9" fmla="*/ 34546 h 150381"/>
                <a:gd name="connsiteX10" fmla="*/ 19908 w 222205"/>
                <a:gd name="connsiteY10" fmla="*/ 2054 h 150381"/>
                <a:gd name="connsiteX11" fmla="*/ 42464 w 222205"/>
                <a:gd name="connsiteY11" fmla="*/ 5576 h 150381"/>
                <a:gd name="connsiteX12" fmla="*/ 111975 w 222205"/>
                <a:gd name="connsiteY12" fmla="*/ 41544 h 150381"/>
                <a:gd name="connsiteX13" fmla="*/ 141785 w 222205"/>
                <a:gd name="connsiteY13" fmla="*/ 49195 h 150381"/>
                <a:gd name="connsiteX14" fmla="*/ 162941 w 222205"/>
                <a:gd name="connsiteY14" fmla="*/ 73477 h 150381"/>
                <a:gd name="connsiteX15" fmla="*/ 180039 w 222205"/>
                <a:gd name="connsiteY15" fmla="*/ 81245 h 150381"/>
                <a:gd name="connsiteX16" fmla="*/ 200986 w 222205"/>
                <a:gd name="connsiteY16" fmla="*/ 88942 h 150381"/>
                <a:gd name="connsiteX17" fmla="*/ 199959 w 222205"/>
                <a:gd name="connsiteY17" fmla="*/ 106436 h 150381"/>
                <a:gd name="connsiteX18" fmla="*/ 201662 w 222205"/>
                <a:gd name="connsiteY18" fmla="*/ 125517 h 150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2205" h="150381">
                  <a:moveTo>
                    <a:pt x="201662" y="125517"/>
                  </a:moveTo>
                  <a:cubicBezTo>
                    <a:pt x="208426" y="110588"/>
                    <a:pt x="209873" y="103147"/>
                    <a:pt x="218083" y="106693"/>
                  </a:cubicBezTo>
                  <a:cubicBezTo>
                    <a:pt x="229140" y="111451"/>
                    <a:pt x="214188" y="118636"/>
                    <a:pt x="216567" y="141635"/>
                  </a:cubicBezTo>
                  <a:cubicBezTo>
                    <a:pt x="217267" y="148376"/>
                    <a:pt x="208053" y="154347"/>
                    <a:pt x="202245" y="147023"/>
                  </a:cubicBezTo>
                  <a:cubicBezTo>
                    <a:pt x="195224" y="138183"/>
                    <a:pt x="180785" y="141005"/>
                    <a:pt x="175281" y="129296"/>
                  </a:cubicBezTo>
                  <a:cubicBezTo>
                    <a:pt x="173998" y="126566"/>
                    <a:pt x="171035" y="128363"/>
                    <a:pt x="170126" y="132351"/>
                  </a:cubicBezTo>
                  <a:cubicBezTo>
                    <a:pt x="166324" y="148913"/>
                    <a:pt x="160072" y="148469"/>
                    <a:pt x="135487" y="116606"/>
                  </a:cubicBezTo>
                  <a:cubicBezTo>
                    <a:pt x="116500" y="92021"/>
                    <a:pt x="107123" y="111288"/>
                    <a:pt x="84544" y="83134"/>
                  </a:cubicBezTo>
                  <a:cubicBezTo>
                    <a:pt x="69382" y="64217"/>
                    <a:pt x="52564" y="78935"/>
                    <a:pt x="46453" y="56379"/>
                  </a:cubicBezTo>
                  <a:cubicBezTo>
                    <a:pt x="43280" y="44670"/>
                    <a:pt x="39175" y="49008"/>
                    <a:pt x="4536" y="34546"/>
                  </a:cubicBezTo>
                  <a:cubicBezTo>
                    <a:pt x="-5680" y="30278"/>
                    <a:pt x="2180" y="-9353"/>
                    <a:pt x="19908" y="2054"/>
                  </a:cubicBezTo>
                  <a:cubicBezTo>
                    <a:pt x="29215" y="8048"/>
                    <a:pt x="39991" y="9075"/>
                    <a:pt x="42464" y="5576"/>
                  </a:cubicBezTo>
                  <a:cubicBezTo>
                    <a:pt x="56879" y="-14811"/>
                    <a:pt x="71341" y="33753"/>
                    <a:pt x="111975" y="41544"/>
                  </a:cubicBezTo>
                  <a:cubicBezTo>
                    <a:pt x="125457" y="44133"/>
                    <a:pt x="132151" y="68672"/>
                    <a:pt x="141785" y="49195"/>
                  </a:cubicBezTo>
                  <a:cubicBezTo>
                    <a:pt x="148339" y="35969"/>
                    <a:pt x="160492" y="60811"/>
                    <a:pt x="162941" y="73477"/>
                  </a:cubicBezTo>
                  <a:cubicBezTo>
                    <a:pt x="165460" y="86563"/>
                    <a:pt x="174441" y="84673"/>
                    <a:pt x="180039" y="81245"/>
                  </a:cubicBezTo>
                  <a:cubicBezTo>
                    <a:pt x="191655" y="74130"/>
                    <a:pt x="195504" y="84044"/>
                    <a:pt x="200986" y="88942"/>
                  </a:cubicBezTo>
                  <a:cubicBezTo>
                    <a:pt x="206864" y="94167"/>
                    <a:pt x="204554" y="101445"/>
                    <a:pt x="199959" y="106436"/>
                  </a:cubicBezTo>
                  <a:cubicBezTo>
                    <a:pt x="193848" y="113084"/>
                    <a:pt x="195551" y="118379"/>
                    <a:pt x="201662" y="12551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6" name="任意多边形: 形状 265">
              <a:extLst>
                <a:ext uri="{FF2B5EF4-FFF2-40B4-BE49-F238E27FC236}">
                  <a16:creationId xmlns:a16="http://schemas.microsoft.com/office/drawing/2014/main" id="{8D874AB8-962F-47C1-895A-B99DAF1B1AF9}"/>
                </a:ext>
              </a:extLst>
            </p:cNvPr>
            <p:cNvSpPr/>
            <p:nvPr/>
          </p:nvSpPr>
          <p:spPr>
            <a:xfrm>
              <a:off x="5630201" y="5836538"/>
              <a:ext cx="231475" cy="235943"/>
            </a:xfrm>
            <a:custGeom>
              <a:avLst/>
              <a:gdLst>
                <a:gd name="connsiteX0" fmla="*/ 40264 w 231475"/>
                <a:gd name="connsiteY0" fmla="*/ 160935 h 235943"/>
                <a:gd name="connsiteX1" fmla="*/ 56709 w 231475"/>
                <a:gd name="connsiteY1" fmla="*/ 192588 h 235943"/>
                <a:gd name="connsiteX2" fmla="*/ 85819 w 231475"/>
                <a:gd name="connsiteY2" fmla="*/ 148689 h 235943"/>
                <a:gd name="connsiteX3" fmla="*/ 122977 w 231475"/>
                <a:gd name="connsiteY3" fmla="*/ 124851 h 235943"/>
                <a:gd name="connsiteX4" fmla="*/ 182481 w 231475"/>
                <a:gd name="connsiteY4" fmla="*/ 109199 h 235943"/>
                <a:gd name="connsiteX5" fmla="*/ 177139 w 231475"/>
                <a:gd name="connsiteY5" fmla="*/ 81185 h 235943"/>
                <a:gd name="connsiteX6" fmla="*/ 173291 w 231475"/>
                <a:gd name="connsiteY6" fmla="*/ 75610 h 235943"/>
                <a:gd name="connsiteX7" fmla="*/ 174923 w 231475"/>
                <a:gd name="connsiteY7" fmla="*/ 59632 h 235943"/>
                <a:gd name="connsiteX8" fmla="*/ 179145 w 231475"/>
                <a:gd name="connsiteY8" fmla="*/ 42721 h 235943"/>
                <a:gd name="connsiteX9" fmla="*/ 161511 w 231475"/>
                <a:gd name="connsiteY9" fmla="*/ 45053 h 235943"/>
                <a:gd name="connsiteX10" fmla="*/ 155540 w 231475"/>
                <a:gd name="connsiteY10" fmla="*/ 52634 h 235943"/>
                <a:gd name="connsiteX11" fmla="*/ 140891 w 231475"/>
                <a:gd name="connsiteY11" fmla="*/ 54033 h 235943"/>
                <a:gd name="connsiteX12" fmla="*/ 137229 w 231475"/>
                <a:gd name="connsiteY12" fmla="*/ 42348 h 235943"/>
                <a:gd name="connsiteX13" fmla="*/ 139002 w 231475"/>
                <a:gd name="connsiteY13" fmla="*/ 24573 h 235943"/>
                <a:gd name="connsiteX14" fmla="*/ 144600 w 231475"/>
                <a:gd name="connsiteY14" fmla="*/ 13867 h 235943"/>
                <a:gd name="connsiteX15" fmla="*/ 172054 w 231475"/>
                <a:gd name="connsiteY15" fmla="*/ 2087 h 235943"/>
                <a:gd name="connsiteX16" fmla="*/ 189175 w 231475"/>
                <a:gd name="connsiteY16" fmla="*/ 39012 h 235943"/>
                <a:gd name="connsiteX17" fmla="*/ 193281 w 231475"/>
                <a:gd name="connsiteY17" fmla="*/ 44423 h 235943"/>
                <a:gd name="connsiteX18" fmla="*/ 203847 w 231475"/>
                <a:gd name="connsiteY18" fmla="*/ 57089 h 235943"/>
                <a:gd name="connsiteX19" fmla="*/ 205317 w 231475"/>
                <a:gd name="connsiteY19" fmla="*/ 62944 h 235943"/>
                <a:gd name="connsiteX20" fmla="*/ 196080 w 231475"/>
                <a:gd name="connsiteY20" fmla="*/ 85967 h 235943"/>
                <a:gd name="connsiteX21" fmla="*/ 201468 w 231475"/>
                <a:gd name="connsiteY21" fmla="*/ 88742 h 235943"/>
                <a:gd name="connsiteX22" fmla="*/ 231418 w 231475"/>
                <a:gd name="connsiteY22" fmla="*/ 119182 h 235943"/>
                <a:gd name="connsiteX23" fmla="*/ 219475 w 231475"/>
                <a:gd name="connsiteY23" fmla="*/ 132455 h 235943"/>
                <a:gd name="connsiteX24" fmla="*/ 169535 w 231475"/>
                <a:gd name="connsiteY24" fmla="*/ 137097 h 235943"/>
                <a:gd name="connsiteX25" fmla="*/ 129228 w 231475"/>
                <a:gd name="connsiteY25" fmla="*/ 157367 h 235943"/>
                <a:gd name="connsiteX26" fmla="*/ 81317 w 231475"/>
                <a:gd name="connsiteY26" fmla="*/ 182558 h 235943"/>
                <a:gd name="connsiteX27" fmla="*/ 75323 w 231475"/>
                <a:gd name="connsiteY27" fmla="*/ 195854 h 235943"/>
                <a:gd name="connsiteX28" fmla="*/ 69258 w 231475"/>
                <a:gd name="connsiteY28" fmla="*/ 205744 h 235943"/>
                <a:gd name="connsiteX29" fmla="*/ 54423 w 231475"/>
                <a:gd name="connsiteY29" fmla="*/ 226294 h 235943"/>
                <a:gd name="connsiteX30" fmla="*/ 52113 w 231475"/>
                <a:gd name="connsiteY30" fmla="*/ 234948 h 235943"/>
                <a:gd name="connsiteX31" fmla="*/ 42993 w 231475"/>
                <a:gd name="connsiteY31" fmla="*/ 231682 h 235943"/>
                <a:gd name="connsiteX32" fmla="*/ 32637 w 231475"/>
                <a:gd name="connsiteY32" fmla="*/ 227554 h 235943"/>
                <a:gd name="connsiteX33" fmla="*/ 3293 w 231475"/>
                <a:gd name="connsiteY33" fmla="*/ 220556 h 235943"/>
                <a:gd name="connsiteX34" fmla="*/ 680 w 231475"/>
                <a:gd name="connsiteY34" fmla="*/ 210293 h 235943"/>
                <a:gd name="connsiteX35" fmla="*/ 13136 w 231475"/>
                <a:gd name="connsiteY35" fmla="*/ 203831 h 235943"/>
                <a:gd name="connsiteX36" fmla="*/ 32123 w 231475"/>
                <a:gd name="connsiteY36" fmla="*/ 205884 h 235943"/>
                <a:gd name="connsiteX37" fmla="*/ 39004 w 231475"/>
                <a:gd name="connsiteY37" fmla="*/ 198116 h 235943"/>
                <a:gd name="connsiteX38" fmla="*/ 40544 w 231475"/>
                <a:gd name="connsiteY38" fmla="*/ 160585 h 235943"/>
                <a:gd name="connsiteX39" fmla="*/ 40264 w 231475"/>
                <a:gd name="connsiteY39" fmla="*/ 160935 h 23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31475" h="235943">
                  <a:moveTo>
                    <a:pt x="40264" y="160935"/>
                  </a:moveTo>
                  <a:cubicBezTo>
                    <a:pt x="54796" y="154054"/>
                    <a:pt x="51297" y="170709"/>
                    <a:pt x="56709" y="192588"/>
                  </a:cubicBezTo>
                  <a:cubicBezTo>
                    <a:pt x="56662" y="178640"/>
                    <a:pt x="73760" y="155594"/>
                    <a:pt x="85819" y="148689"/>
                  </a:cubicBezTo>
                  <a:cubicBezTo>
                    <a:pt x="98532" y="141412"/>
                    <a:pt x="111267" y="133551"/>
                    <a:pt x="122977" y="124851"/>
                  </a:cubicBezTo>
                  <a:cubicBezTo>
                    <a:pt x="140704" y="111648"/>
                    <a:pt x="157452" y="98539"/>
                    <a:pt x="182481" y="109199"/>
                  </a:cubicBezTo>
                  <a:cubicBezTo>
                    <a:pt x="180382" y="98283"/>
                    <a:pt x="170422" y="91215"/>
                    <a:pt x="177139" y="81185"/>
                  </a:cubicBezTo>
                  <a:cubicBezTo>
                    <a:pt x="177606" y="80485"/>
                    <a:pt x="174900" y="77313"/>
                    <a:pt x="173291" y="75610"/>
                  </a:cubicBezTo>
                  <a:cubicBezTo>
                    <a:pt x="167576" y="69568"/>
                    <a:pt x="167529" y="63527"/>
                    <a:pt x="174923" y="59632"/>
                  </a:cubicBezTo>
                  <a:cubicBezTo>
                    <a:pt x="183391" y="55177"/>
                    <a:pt x="182924" y="47619"/>
                    <a:pt x="179145" y="42721"/>
                  </a:cubicBezTo>
                  <a:cubicBezTo>
                    <a:pt x="173850" y="35886"/>
                    <a:pt x="166736" y="39338"/>
                    <a:pt x="161511" y="45053"/>
                  </a:cubicBezTo>
                  <a:cubicBezTo>
                    <a:pt x="159342" y="47432"/>
                    <a:pt x="157942" y="50605"/>
                    <a:pt x="155540" y="52634"/>
                  </a:cubicBezTo>
                  <a:cubicBezTo>
                    <a:pt x="151178" y="56343"/>
                    <a:pt x="146163" y="57043"/>
                    <a:pt x="140891" y="54033"/>
                  </a:cubicBezTo>
                  <a:cubicBezTo>
                    <a:pt x="135946" y="51211"/>
                    <a:pt x="136086" y="46779"/>
                    <a:pt x="137229" y="42348"/>
                  </a:cubicBezTo>
                  <a:cubicBezTo>
                    <a:pt x="138769" y="36469"/>
                    <a:pt x="140448" y="30871"/>
                    <a:pt x="139002" y="24573"/>
                  </a:cubicBezTo>
                  <a:cubicBezTo>
                    <a:pt x="137906" y="19838"/>
                    <a:pt x="141194" y="13213"/>
                    <a:pt x="144600" y="13867"/>
                  </a:cubicBezTo>
                  <a:cubicBezTo>
                    <a:pt x="156916" y="16153"/>
                    <a:pt x="157173" y="-6893"/>
                    <a:pt x="172054" y="2087"/>
                  </a:cubicBezTo>
                  <a:cubicBezTo>
                    <a:pt x="186236" y="10648"/>
                    <a:pt x="192511" y="22404"/>
                    <a:pt x="189175" y="39012"/>
                  </a:cubicBezTo>
                  <a:cubicBezTo>
                    <a:pt x="188289" y="43420"/>
                    <a:pt x="190342" y="44074"/>
                    <a:pt x="193281" y="44423"/>
                  </a:cubicBezTo>
                  <a:cubicBezTo>
                    <a:pt x="200908" y="45333"/>
                    <a:pt x="203147" y="50465"/>
                    <a:pt x="203847" y="57089"/>
                  </a:cubicBezTo>
                  <a:cubicBezTo>
                    <a:pt x="204057" y="59072"/>
                    <a:pt x="204500" y="61125"/>
                    <a:pt x="205317" y="62944"/>
                  </a:cubicBezTo>
                  <a:cubicBezTo>
                    <a:pt x="213061" y="80135"/>
                    <a:pt x="212758" y="80951"/>
                    <a:pt x="196080" y="85967"/>
                  </a:cubicBezTo>
                  <a:cubicBezTo>
                    <a:pt x="196313" y="89932"/>
                    <a:pt x="199345" y="88556"/>
                    <a:pt x="201468" y="88742"/>
                  </a:cubicBezTo>
                  <a:cubicBezTo>
                    <a:pt x="220898" y="90422"/>
                    <a:pt x="229902" y="99099"/>
                    <a:pt x="231418" y="119182"/>
                  </a:cubicBezTo>
                  <a:cubicBezTo>
                    <a:pt x="231978" y="126670"/>
                    <a:pt x="228503" y="131312"/>
                    <a:pt x="219475" y="132455"/>
                  </a:cubicBezTo>
                  <a:cubicBezTo>
                    <a:pt x="202844" y="134554"/>
                    <a:pt x="186400" y="137003"/>
                    <a:pt x="169535" y="137097"/>
                  </a:cubicBezTo>
                  <a:cubicBezTo>
                    <a:pt x="153347" y="137190"/>
                    <a:pt x="140565" y="148223"/>
                    <a:pt x="129228" y="157367"/>
                  </a:cubicBezTo>
                  <a:cubicBezTo>
                    <a:pt x="114510" y="169239"/>
                    <a:pt x="97692" y="175024"/>
                    <a:pt x="81317" y="182558"/>
                  </a:cubicBezTo>
                  <a:cubicBezTo>
                    <a:pt x="75509" y="185241"/>
                    <a:pt x="66529" y="185614"/>
                    <a:pt x="75323" y="195854"/>
                  </a:cubicBezTo>
                  <a:cubicBezTo>
                    <a:pt x="79591" y="200822"/>
                    <a:pt x="74856" y="205044"/>
                    <a:pt x="69258" y="205744"/>
                  </a:cubicBezTo>
                  <a:cubicBezTo>
                    <a:pt x="56639" y="207284"/>
                    <a:pt x="51087" y="213418"/>
                    <a:pt x="54423" y="226294"/>
                  </a:cubicBezTo>
                  <a:cubicBezTo>
                    <a:pt x="55263" y="229560"/>
                    <a:pt x="55542" y="232895"/>
                    <a:pt x="52113" y="234948"/>
                  </a:cubicBezTo>
                  <a:cubicBezTo>
                    <a:pt x="47915" y="237444"/>
                    <a:pt x="45116" y="234831"/>
                    <a:pt x="42993" y="231682"/>
                  </a:cubicBezTo>
                  <a:cubicBezTo>
                    <a:pt x="40381" y="227810"/>
                    <a:pt x="37278" y="226994"/>
                    <a:pt x="32637" y="227554"/>
                  </a:cubicBezTo>
                  <a:cubicBezTo>
                    <a:pt x="22280" y="228790"/>
                    <a:pt x="14676" y="217943"/>
                    <a:pt x="3293" y="220556"/>
                  </a:cubicBezTo>
                  <a:cubicBezTo>
                    <a:pt x="704" y="221139"/>
                    <a:pt x="-1023" y="214818"/>
                    <a:pt x="680" y="210293"/>
                  </a:cubicBezTo>
                  <a:cubicBezTo>
                    <a:pt x="3013" y="204158"/>
                    <a:pt x="7421" y="201942"/>
                    <a:pt x="13136" y="203831"/>
                  </a:cubicBezTo>
                  <a:cubicBezTo>
                    <a:pt x="19434" y="205907"/>
                    <a:pt x="25592" y="206677"/>
                    <a:pt x="32123" y="205884"/>
                  </a:cubicBezTo>
                  <a:cubicBezTo>
                    <a:pt x="36905" y="205301"/>
                    <a:pt x="39844" y="203411"/>
                    <a:pt x="39004" y="198116"/>
                  </a:cubicBezTo>
                  <a:cubicBezTo>
                    <a:pt x="36998" y="185497"/>
                    <a:pt x="40054" y="173088"/>
                    <a:pt x="40544" y="160585"/>
                  </a:cubicBezTo>
                  <a:lnTo>
                    <a:pt x="40264" y="160935"/>
                  </a:ln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7" name="任意多边形: 形状 266">
              <a:extLst>
                <a:ext uri="{FF2B5EF4-FFF2-40B4-BE49-F238E27FC236}">
                  <a16:creationId xmlns:a16="http://schemas.microsoft.com/office/drawing/2014/main" id="{F134C8FB-A8F2-46D8-9C62-CA91AEED54A8}"/>
                </a:ext>
              </a:extLst>
            </p:cNvPr>
            <p:cNvSpPr/>
            <p:nvPr/>
          </p:nvSpPr>
          <p:spPr>
            <a:xfrm>
              <a:off x="9492397" y="4885950"/>
              <a:ext cx="165048" cy="124554"/>
            </a:xfrm>
            <a:custGeom>
              <a:avLst/>
              <a:gdLst>
                <a:gd name="connsiteX0" fmla="*/ 37029 w 165048"/>
                <a:gd name="connsiteY0" fmla="*/ 64246 h 124554"/>
                <a:gd name="connsiteX1" fmla="*/ 60774 w 165048"/>
                <a:gd name="connsiteY1" fmla="*/ 28767 h 124554"/>
                <a:gd name="connsiteX2" fmla="*/ 68962 w 165048"/>
                <a:gd name="connsiteY2" fmla="*/ 12253 h 124554"/>
                <a:gd name="connsiteX3" fmla="*/ 77755 w 165048"/>
                <a:gd name="connsiteY3" fmla="*/ 40220 h 124554"/>
                <a:gd name="connsiteX4" fmla="*/ 88182 w 165048"/>
                <a:gd name="connsiteY4" fmla="*/ 22843 h 124554"/>
                <a:gd name="connsiteX5" fmla="*/ 93687 w 165048"/>
                <a:gd name="connsiteY5" fmla="*/ 19414 h 124554"/>
                <a:gd name="connsiteX6" fmla="*/ 95530 w 165048"/>
                <a:gd name="connsiteY6" fmla="*/ 24662 h 124554"/>
                <a:gd name="connsiteX7" fmla="*/ 85453 w 165048"/>
                <a:gd name="connsiteY7" fmla="*/ 60490 h 124554"/>
                <a:gd name="connsiteX8" fmla="*/ 77312 w 165048"/>
                <a:gd name="connsiteY8" fmla="*/ 58788 h 124554"/>
                <a:gd name="connsiteX9" fmla="*/ 72344 w 165048"/>
                <a:gd name="connsiteY9" fmla="*/ 60350 h 124554"/>
                <a:gd name="connsiteX10" fmla="*/ 88112 w 165048"/>
                <a:gd name="connsiteY10" fmla="*/ 70287 h 124554"/>
                <a:gd name="connsiteX11" fmla="*/ 104207 w 165048"/>
                <a:gd name="connsiteY11" fmla="*/ 72013 h 124554"/>
                <a:gd name="connsiteX12" fmla="*/ 125737 w 165048"/>
                <a:gd name="connsiteY12" fmla="*/ 64619 h 124554"/>
                <a:gd name="connsiteX13" fmla="*/ 133807 w 165048"/>
                <a:gd name="connsiteY13" fmla="*/ 30493 h 124554"/>
                <a:gd name="connsiteX14" fmla="*/ 139988 w 165048"/>
                <a:gd name="connsiteY14" fmla="*/ 21490 h 124554"/>
                <a:gd name="connsiteX15" fmla="*/ 146706 w 165048"/>
                <a:gd name="connsiteY15" fmla="*/ 30143 h 124554"/>
                <a:gd name="connsiteX16" fmla="*/ 152771 w 165048"/>
                <a:gd name="connsiteY16" fmla="*/ 44256 h 124554"/>
                <a:gd name="connsiteX17" fmla="*/ 156876 w 165048"/>
                <a:gd name="connsiteY17" fmla="*/ 11949 h 124554"/>
                <a:gd name="connsiteX18" fmla="*/ 163594 w 165048"/>
                <a:gd name="connsiteY18" fmla="*/ 18761 h 124554"/>
                <a:gd name="connsiteX19" fmla="*/ 156037 w 165048"/>
                <a:gd name="connsiteY19" fmla="*/ 97298 h 124554"/>
                <a:gd name="connsiteX20" fmla="*/ 113910 w 165048"/>
                <a:gd name="connsiteY20" fmla="*/ 108775 h 124554"/>
                <a:gd name="connsiteX21" fmla="*/ 106516 w 165048"/>
                <a:gd name="connsiteY21" fmla="*/ 110874 h 124554"/>
                <a:gd name="connsiteX22" fmla="*/ 71877 w 165048"/>
                <a:gd name="connsiteY22" fmla="*/ 121604 h 124554"/>
                <a:gd name="connsiteX23" fmla="*/ 56203 w 165048"/>
                <a:gd name="connsiteY23" fmla="*/ 110477 h 124554"/>
                <a:gd name="connsiteX24" fmla="*/ 36912 w 165048"/>
                <a:gd name="connsiteY24" fmla="*/ 99328 h 124554"/>
                <a:gd name="connsiteX25" fmla="*/ 4839 w 165048"/>
                <a:gd name="connsiteY25" fmla="*/ 78101 h 124554"/>
                <a:gd name="connsiteX26" fmla="*/ 38895 w 165048"/>
                <a:gd name="connsiteY26" fmla="*/ 9547 h 124554"/>
                <a:gd name="connsiteX27" fmla="*/ 59305 w 165048"/>
                <a:gd name="connsiteY27" fmla="*/ 3109 h 124554"/>
                <a:gd name="connsiteX28" fmla="*/ 50954 w 165048"/>
                <a:gd name="connsiteY28" fmla="*/ 22003 h 124554"/>
                <a:gd name="connsiteX29" fmla="*/ 37029 w 165048"/>
                <a:gd name="connsiteY29" fmla="*/ 64246 h 12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65048" h="124554">
                  <a:moveTo>
                    <a:pt x="37029" y="64246"/>
                  </a:moveTo>
                  <a:cubicBezTo>
                    <a:pt x="51701" y="56665"/>
                    <a:pt x="58465" y="44489"/>
                    <a:pt x="60774" y="28767"/>
                  </a:cubicBezTo>
                  <a:cubicBezTo>
                    <a:pt x="61684" y="22493"/>
                    <a:pt x="60611" y="11670"/>
                    <a:pt x="68962" y="12253"/>
                  </a:cubicBezTo>
                  <a:cubicBezTo>
                    <a:pt x="80298" y="13046"/>
                    <a:pt x="72461" y="34972"/>
                    <a:pt x="77755" y="40220"/>
                  </a:cubicBezTo>
                  <a:cubicBezTo>
                    <a:pt x="81348" y="34249"/>
                    <a:pt x="84753" y="28534"/>
                    <a:pt x="88182" y="22843"/>
                  </a:cubicBezTo>
                  <a:cubicBezTo>
                    <a:pt x="89418" y="20790"/>
                    <a:pt x="90655" y="18317"/>
                    <a:pt x="93687" y="19414"/>
                  </a:cubicBezTo>
                  <a:cubicBezTo>
                    <a:pt x="96136" y="20300"/>
                    <a:pt x="95296" y="22749"/>
                    <a:pt x="95530" y="24662"/>
                  </a:cubicBezTo>
                  <a:cubicBezTo>
                    <a:pt x="97069" y="37958"/>
                    <a:pt x="90398" y="49107"/>
                    <a:pt x="85453" y="60490"/>
                  </a:cubicBezTo>
                  <a:cubicBezTo>
                    <a:pt x="83144" y="65809"/>
                    <a:pt x="79575" y="61797"/>
                    <a:pt x="77312" y="58788"/>
                  </a:cubicBezTo>
                  <a:cubicBezTo>
                    <a:pt x="74373" y="54869"/>
                    <a:pt x="72111" y="58018"/>
                    <a:pt x="72344" y="60350"/>
                  </a:cubicBezTo>
                  <a:cubicBezTo>
                    <a:pt x="72810" y="64759"/>
                    <a:pt x="85500" y="73040"/>
                    <a:pt x="88112" y="70287"/>
                  </a:cubicBezTo>
                  <a:cubicBezTo>
                    <a:pt x="94923" y="63103"/>
                    <a:pt x="98655" y="68211"/>
                    <a:pt x="104207" y="72013"/>
                  </a:cubicBezTo>
                  <a:cubicBezTo>
                    <a:pt x="119975" y="82836"/>
                    <a:pt x="119882" y="82393"/>
                    <a:pt x="125737" y="64619"/>
                  </a:cubicBezTo>
                  <a:cubicBezTo>
                    <a:pt x="129422" y="53423"/>
                    <a:pt x="132337" y="42203"/>
                    <a:pt x="133807" y="30493"/>
                  </a:cubicBezTo>
                  <a:cubicBezTo>
                    <a:pt x="134250" y="26925"/>
                    <a:pt x="134297" y="21466"/>
                    <a:pt x="139988" y="21490"/>
                  </a:cubicBezTo>
                  <a:cubicBezTo>
                    <a:pt x="145260" y="21490"/>
                    <a:pt x="146100" y="26132"/>
                    <a:pt x="146706" y="30143"/>
                  </a:cubicBezTo>
                  <a:cubicBezTo>
                    <a:pt x="147430" y="34925"/>
                    <a:pt x="148503" y="39427"/>
                    <a:pt x="152771" y="44256"/>
                  </a:cubicBezTo>
                  <a:cubicBezTo>
                    <a:pt x="157880" y="26225"/>
                    <a:pt x="148665" y="13256"/>
                    <a:pt x="156876" y="11949"/>
                  </a:cubicBezTo>
                  <a:cubicBezTo>
                    <a:pt x="161495" y="11226"/>
                    <a:pt x="163361" y="14818"/>
                    <a:pt x="163594" y="18761"/>
                  </a:cubicBezTo>
                  <a:cubicBezTo>
                    <a:pt x="165157" y="45305"/>
                    <a:pt x="167979" y="71757"/>
                    <a:pt x="156037" y="97298"/>
                  </a:cubicBezTo>
                  <a:cubicBezTo>
                    <a:pt x="147546" y="115469"/>
                    <a:pt x="129375" y="121300"/>
                    <a:pt x="113910" y="108775"/>
                  </a:cubicBezTo>
                  <a:cubicBezTo>
                    <a:pt x="109572" y="105252"/>
                    <a:pt x="107892" y="108238"/>
                    <a:pt x="106516" y="110874"/>
                  </a:cubicBezTo>
                  <a:cubicBezTo>
                    <a:pt x="98492" y="126432"/>
                    <a:pt x="87156" y="126689"/>
                    <a:pt x="71877" y="121604"/>
                  </a:cubicBezTo>
                  <a:cubicBezTo>
                    <a:pt x="64623" y="119201"/>
                    <a:pt x="58302" y="119668"/>
                    <a:pt x="56203" y="110477"/>
                  </a:cubicBezTo>
                  <a:cubicBezTo>
                    <a:pt x="54826" y="104436"/>
                    <a:pt x="42067" y="107841"/>
                    <a:pt x="36912" y="99328"/>
                  </a:cubicBezTo>
                  <a:cubicBezTo>
                    <a:pt x="19394" y="70450"/>
                    <a:pt x="18835" y="101240"/>
                    <a:pt x="4839" y="78101"/>
                  </a:cubicBezTo>
                  <a:cubicBezTo>
                    <a:pt x="-10112" y="53399"/>
                    <a:pt x="11930" y="34762"/>
                    <a:pt x="38895" y="9547"/>
                  </a:cubicBezTo>
                  <a:cubicBezTo>
                    <a:pt x="44446" y="4369"/>
                    <a:pt x="52237" y="-4845"/>
                    <a:pt x="59305" y="3109"/>
                  </a:cubicBezTo>
                  <a:cubicBezTo>
                    <a:pt x="65066" y="9570"/>
                    <a:pt x="56133" y="16708"/>
                    <a:pt x="50954" y="22003"/>
                  </a:cubicBezTo>
                  <a:cubicBezTo>
                    <a:pt x="35722" y="37584"/>
                    <a:pt x="32737" y="45958"/>
                    <a:pt x="37029" y="6424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8" name="任意多边形: 形状 267">
              <a:extLst>
                <a:ext uri="{FF2B5EF4-FFF2-40B4-BE49-F238E27FC236}">
                  <a16:creationId xmlns:a16="http://schemas.microsoft.com/office/drawing/2014/main" id="{10A7A28A-9ED0-4775-8530-9D9039DAE8F1}"/>
                </a:ext>
              </a:extLst>
            </p:cNvPr>
            <p:cNvSpPr/>
            <p:nvPr/>
          </p:nvSpPr>
          <p:spPr>
            <a:xfrm>
              <a:off x="4761234" y="3860031"/>
              <a:ext cx="102130" cy="313069"/>
            </a:xfrm>
            <a:custGeom>
              <a:avLst/>
              <a:gdLst>
                <a:gd name="connsiteX0" fmla="*/ 63208 w 102130"/>
                <a:gd name="connsiteY0" fmla="*/ 306770 h 313069"/>
                <a:gd name="connsiteX1" fmla="*/ 63511 w 102130"/>
                <a:gd name="connsiteY1" fmla="*/ 306397 h 313069"/>
                <a:gd name="connsiteX2" fmla="*/ 57679 w 102130"/>
                <a:gd name="connsiteY2" fmla="*/ 307610 h 313069"/>
                <a:gd name="connsiteX3" fmla="*/ 41678 w 102130"/>
                <a:gd name="connsiteY3" fmla="*/ 310572 h 313069"/>
                <a:gd name="connsiteX4" fmla="*/ 32301 w 102130"/>
                <a:gd name="connsiteY4" fmla="*/ 264107 h 313069"/>
                <a:gd name="connsiteX5" fmla="*/ 32511 w 102130"/>
                <a:gd name="connsiteY5" fmla="*/ 227789 h 313069"/>
                <a:gd name="connsiteX6" fmla="*/ 40792 w 102130"/>
                <a:gd name="connsiteY6" fmla="*/ 213514 h 313069"/>
                <a:gd name="connsiteX7" fmla="*/ 30015 w 102130"/>
                <a:gd name="connsiteY7" fmla="*/ 206889 h 313069"/>
                <a:gd name="connsiteX8" fmla="*/ 24977 w 102130"/>
                <a:gd name="connsiteY8" fmla="*/ 180228 h 313069"/>
                <a:gd name="connsiteX9" fmla="*/ 43754 w 102130"/>
                <a:gd name="connsiteY9" fmla="*/ 194573 h 313069"/>
                <a:gd name="connsiteX10" fmla="*/ 45877 w 102130"/>
                <a:gd name="connsiteY10" fmla="*/ 182537 h 313069"/>
                <a:gd name="connsiteX11" fmla="*/ 46063 w 102130"/>
                <a:gd name="connsiteY11" fmla="*/ 144493 h 313069"/>
                <a:gd name="connsiteX12" fmla="*/ 43078 w 102130"/>
                <a:gd name="connsiteY12" fmla="*/ 113516 h 313069"/>
                <a:gd name="connsiteX13" fmla="*/ 31205 w 102130"/>
                <a:gd name="connsiteY13" fmla="*/ 110181 h 313069"/>
                <a:gd name="connsiteX14" fmla="*/ 15623 w 102130"/>
                <a:gd name="connsiteY14" fmla="*/ 124689 h 313069"/>
                <a:gd name="connsiteX15" fmla="*/ 26470 w 102130"/>
                <a:gd name="connsiteY15" fmla="*/ 71880 h 313069"/>
                <a:gd name="connsiteX16" fmla="*/ 31765 w 102130"/>
                <a:gd name="connsiteY16" fmla="*/ 52566 h 313069"/>
                <a:gd name="connsiteX17" fmla="*/ 9465 w 102130"/>
                <a:gd name="connsiteY17" fmla="*/ 66538 h 313069"/>
                <a:gd name="connsiteX18" fmla="*/ 6200 w 102130"/>
                <a:gd name="connsiteY18" fmla="*/ 50397 h 313069"/>
                <a:gd name="connsiteX19" fmla="*/ 17139 w 102130"/>
                <a:gd name="connsiteY19" fmla="*/ 31293 h 313069"/>
                <a:gd name="connsiteX20" fmla="*/ 4264 w 102130"/>
                <a:gd name="connsiteY20" fmla="*/ 37358 h 313069"/>
                <a:gd name="connsiteX21" fmla="*/ 10655 w 102130"/>
                <a:gd name="connsiteY21" fmla="*/ 18767 h 313069"/>
                <a:gd name="connsiteX22" fmla="*/ 29525 w 102130"/>
                <a:gd name="connsiteY22" fmla="*/ 10650 h 313069"/>
                <a:gd name="connsiteX23" fmla="*/ 38249 w 102130"/>
                <a:gd name="connsiteY23" fmla="*/ 31456 h 313069"/>
                <a:gd name="connsiteX24" fmla="*/ 47206 w 102130"/>
                <a:gd name="connsiteY24" fmla="*/ 11630 h 313069"/>
                <a:gd name="connsiteX25" fmla="*/ 56373 w 102130"/>
                <a:gd name="connsiteY25" fmla="*/ 1786 h 313069"/>
                <a:gd name="connsiteX26" fmla="*/ 58146 w 102130"/>
                <a:gd name="connsiteY26" fmla="*/ 14335 h 313069"/>
                <a:gd name="connsiteX27" fmla="*/ 58076 w 102130"/>
                <a:gd name="connsiteY27" fmla="*/ 67495 h 313069"/>
                <a:gd name="connsiteX28" fmla="*/ 62251 w 102130"/>
                <a:gd name="connsiteY28" fmla="*/ 200405 h 313069"/>
                <a:gd name="connsiteX29" fmla="*/ 45690 w 102130"/>
                <a:gd name="connsiteY29" fmla="*/ 264317 h 313069"/>
                <a:gd name="connsiteX30" fmla="*/ 59522 w 102130"/>
                <a:gd name="connsiteY30" fmla="*/ 285030 h 313069"/>
                <a:gd name="connsiteX31" fmla="*/ 97706 w 102130"/>
                <a:gd name="connsiteY31" fmla="*/ 251978 h 313069"/>
                <a:gd name="connsiteX32" fmla="*/ 91362 w 102130"/>
                <a:gd name="connsiteY32" fmla="*/ 270335 h 313069"/>
                <a:gd name="connsiteX33" fmla="*/ 63208 w 102130"/>
                <a:gd name="connsiteY33" fmla="*/ 306770 h 313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2130" h="313069">
                  <a:moveTo>
                    <a:pt x="63208" y="306770"/>
                  </a:moveTo>
                  <a:cubicBezTo>
                    <a:pt x="63208" y="306770"/>
                    <a:pt x="63511" y="306397"/>
                    <a:pt x="63511" y="306397"/>
                  </a:cubicBezTo>
                  <a:cubicBezTo>
                    <a:pt x="61528" y="306770"/>
                    <a:pt x="59032" y="306490"/>
                    <a:pt x="57679" y="307610"/>
                  </a:cubicBezTo>
                  <a:cubicBezTo>
                    <a:pt x="52758" y="311668"/>
                    <a:pt x="47649" y="315890"/>
                    <a:pt x="41678" y="310572"/>
                  </a:cubicBezTo>
                  <a:cubicBezTo>
                    <a:pt x="24440" y="295247"/>
                    <a:pt x="46950" y="283841"/>
                    <a:pt x="32301" y="264107"/>
                  </a:cubicBezTo>
                  <a:cubicBezTo>
                    <a:pt x="20522" y="248222"/>
                    <a:pt x="27496" y="227602"/>
                    <a:pt x="32511" y="227789"/>
                  </a:cubicBezTo>
                  <a:cubicBezTo>
                    <a:pt x="44687" y="228232"/>
                    <a:pt x="40442" y="219578"/>
                    <a:pt x="40792" y="213514"/>
                  </a:cubicBezTo>
                  <a:cubicBezTo>
                    <a:pt x="41305" y="204720"/>
                    <a:pt x="35077" y="206819"/>
                    <a:pt x="30015" y="206889"/>
                  </a:cubicBezTo>
                  <a:cubicBezTo>
                    <a:pt x="19915" y="207006"/>
                    <a:pt x="14667" y="185873"/>
                    <a:pt x="24977" y="180228"/>
                  </a:cubicBezTo>
                  <a:cubicBezTo>
                    <a:pt x="37199" y="173533"/>
                    <a:pt x="33701" y="198539"/>
                    <a:pt x="43754" y="194573"/>
                  </a:cubicBezTo>
                  <a:cubicBezTo>
                    <a:pt x="48652" y="192637"/>
                    <a:pt x="47556" y="186153"/>
                    <a:pt x="45877" y="182537"/>
                  </a:cubicBezTo>
                  <a:cubicBezTo>
                    <a:pt x="39905" y="169638"/>
                    <a:pt x="42868" y="156972"/>
                    <a:pt x="46063" y="144493"/>
                  </a:cubicBezTo>
                  <a:cubicBezTo>
                    <a:pt x="48862" y="133600"/>
                    <a:pt x="44734" y="123686"/>
                    <a:pt x="43078" y="113516"/>
                  </a:cubicBezTo>
                  <a:cubicBezTo>
                    <a:pt x="41958" y="106565"/>
                    <a:pt x="36546" y="105819"/>
                    <a:pt x="31205" y="110181"/>
                  </a:cubicBezTo>
                  <a:cubicBezTo>
                    <a:pt x="22574" y="117248"/>
                    <a:pt x="23577" y="127768"/>
                    <a:pt x="15623" y="124689"/>
                  </a:cubicBezTo>
                  <a:cubicBezTo>
                    <a:pt x="7319" y="121470"/>
                    <a:pt x="7412" y="101130"/>
                    <a:pt x="26470" y="71880"/>
                  </a:cubicBezTo>
                  <a:cubicBezTo>
                    <a:pt x="30435" y="65792"/>
                    <a:pt x="32464" y="59797"/>
                    <a:pt x="31765" y="52566"/>
                  </a:cubicBezTo>
                  <a:cubicBezTo>
                    <a:pt x="23227" y="51400"/>
                    <a:pt x="19938" y="72790"/>
                    <a:pt x="9465" y="66538"/>
                  </a:cubicBezTo>
                  <a:cubicBezTo>
                    <a:pt x="3121" y="62759"/>
                    <a:pt x="3867" y="56671"/>
                    <a:pt x="6200" y="50397"/>
                  </a:cubicBezTo>
                  <a:cubicBezTo>
                    <a:pt x="8649" y="43842"/>
                    <a:pt x="16463" y="40250"/>
                    <a:pt x="17139" y="31293"/>
                  </a:cubicBezTo>
                  <a:cubicBezTo>
                    <a:pt x="11541" y="32646"/>
                    <a:pt x="10095" y="40297"/>
                    <a:pt x="4264" y="37358"/>
                  </a:cubicBezTo>
                  <a:cubicBezTo>
                    <a:pt x="-1824" y="34279"/>
                    <a:pt x="-2758" y="23176"/>
                    <a:pt x="10655" y="18767"/>
                  </a:cubicBezTo>
                  <a:cubicBezTo>
                    <a:pt x="19239" y="15945"/>
                    <a:pt x="17839" y="5425"/>
                    <a:pt x="29525" y="10650"/>
                  </a:cubicBezTo>
                  <a:cubicBezTo>
                    <a:pt x="40558" y="15595"/>
                    <a:pt x="38762" y="23292"/>
                    <a:pt x="38249" y="31456"/>
                  </a:cubicBezTo>
                  <a:cubicBezTo>
                    <a:pt x="43614" y="24529"/>
                    <a:pt x="51148" y="21286"/>
                    <a:pt x="47206" y="11630"/>
                  </a:cubicBezTo>
                  <a:cubicBezTo>
                    <a:pt x="45200" y="6731"/>
                    <a:pt x="51475" y="-4302"/>
                    <a:pt x="56373" y="1786"/>
                  </a:cubicBezTo>
                  <a:cubicBezTo>
                    <a:pt x="59429" y="5588"/>
                    <a:pt x="60595" y="10603"/>
                    <a:pt x="58146" y="14335"/>
                  </a:cubicBezTo>
                  <a:cubicBezTo>
                    <a:pt x="46366" y="32203"/>
                    <a:pt x="55394" y="49814"/>
                    <a:pt x="58076" y="67495"/>
                  </a:cubicBezTo>
                  <a:cubicBezTo>
                    <a:pt x="64374" y="108968"/>
                    <a:pt x="89472" y="138545"/>
                    <a:pt x="62251" y="200405"/>
                  </a:cubicBezTo>
                  <a:cubicBezTo>
                    <a:pt x="53108" y="221211"/>
                    <a:pt x="49445" y="242391"/>
                    <a:pt x="45690" y="264317"/>
                  </a:cubicBezTo>
                  <a:cubicBezTo>
                    <a:pt x="59709" y="261355"/>
                    <a:pt x="59709" y="261355"/>
                    <a:pt x="59522" y="285030"/>
                  </a:cubicBezTo>
                  <a:cubicBezTo>
                    <a:pt x="84807" y="272364"/>
                    <a:pt x="82638" y="252934"/>
                    <a:pt x="97706" y="251978"/>
                  </a:cubicBezTo>
                  <a:cubicBezTo>
                    <a:pt x="102535" y="251675"/>
                    <a:pt x="106733" y="261448"/>
                    <a:pt x="91362" y="270335"/>
                  </a:cubicBezTo>
                  <a:cubicBezTo>
                    <a:pt x="77063" y="278592"/>
                    <a:pt x="68969" y="291841"/>
                    <a:pt x="63208" y="30677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9" name="任意多边形: 形状 268">
              <a:extLst>
                <a:ext uri="{FF2B5EF4-FFF2-40B4-BE49-F238E27FC236}">
                  <a16:creationId xmlns:a16="http://schemas.microsoft.com/office/drawing/2014/main" id="{E4E879A6-1C69-4E53-8357-853B53F620F9}"/>
                </a:ext>
              </a:extLst>
            </p:cNvPr>
            <p:cNvSpPr/>
            <p:nvPr/>
          </p:nvSpPr>
          <p:spPr>
            <a:xfrm>
              <a:off x="7384543" y="4568050"/>
              <a:ext cx="177676" cy="221789"/>
            </a:xfrm>
            <a:custGeom>
              <a:avLst/>
              <a:gdLst>
                <a:gd name="connsiteX0" fmla="*/ 11162 w 177676"/>
                <a:gd name="connsiteY0" fmla="*/ 136012 h 221789"/>
                <a:gd name="connsiteX1" fmla="*/ 43888 w 177676"/>
                <a:gd name="connsiteY1" fmla="*/ 102050 h 221789"/>
                <a:gd name="connsiteX2" fmla="*/ 48903 w 177676"/>
                <a:gd name="connsiteY2" fmla="*/ 125212 h 221789"/>
                <a:gd name="connsiteX3" fmla="*/ 52145 w 177676"/>
                <a:gd name="connsiteY3" fmla="*/ 125726 h 221789"/>
                <a:gd name="connsiteX4" fmla="*/ 86294 w 177676"/>
                <a:gd name="connsiteY4" fmla="*/ 51596 h 221789"/>
                <a:gd name="connsiteX5" fmla="*/ 93572 w 177676"/>
                <a:gd name="connsiteY5" fmla="*/ 57311 h 221789"/>
                <a:gd name="connsiteX6" fmla="*/ 72975 w 177676"/>
                <a:gd name="connsiteY6" fmla="*/ 91297 h 221789"/>
                <a:gd name="connsiteX7" fmla="*/ 65604 w 177676"/>
                <a:gd name="connsiteY7" fmla="*/ 156819 h 221789"/>
                <a:gd name="connsiteX8" fmla="*/ 75005 w 177676"/>
                <a:gd name="connsiteY8" fmla="*/ 145156 h 221789"/>
                <a:gd name="connsiteX9" fmla="*/ 107730 w 177676"/>
                <a:gd name="connsiteY9" fmla="*/ 64239 h 221789"/>
                <a:gd name="connsiteX10" fmla="*/ 176961 w 177676"/>
                <a:gd name="connsiteY10" fmla="*/ 0 h 221789"/>
                <a:gd name="connsiteX11" fmla="*/ 173719 w 177676"/>
                <a:gd name="connsiteY11" fmla="*/ 12246 h 221789"/>
                <a:gd name="connsiteX12" fmla="*/ 136211 w 177676"/>
                <a:gd name="connsiteY12" fmla="*/ 54186 h 221789"/>
                <a:gd name="connsiteX13" fmla="*/ 130403 w 177676"/>
                <a:gd name="connsiteY13" fmla="*/ 61720 h 221789"/>
                <a:gd name="connsiteX14" fmla="*/ 101922 w 177676"/>
                <a:gd name="connsiteY14" fmla="*/ 110867 h 221789"/>
                <a:gd name="connsiteX15" fmla="*/ 79366 w 177676"/>
                <a:gd name="connsiteY15" fmla="*/ 155559 h 221789"/>
                <a:gd name="connsiteX16" fmla="*/ 84568 w 177676"/>
                <a:gd name="connsiteY16" fmla="*/ 189941 h 221789"/>
                <a:gd name="connsiteX17" fmla="*/ 61895 w 177676"/>
                <a:gd name="connsiteY17" fmla="*/ 214597 h 221789"/>
                <a:gd name="connsiteX18" fmla="*/ 33601 w 177676"/>
                <a:gd name="connsiteY18" fmla="*/ 206176 h 221789"/>
                <a:gd name="connsiteX19" fmla="*/ 30219 w 177676"/>
                <a:gd name="connsiteY19" fmla="*/ 199202 h 221789"/>
                <a:gd name="connsiteX20" fmla="*/ 24201 w 177676"/>
                <a:gd name="connsiteY20" fmla="*/ 204497 h 221789"/>
                <a:gd name="connsiteX21" fmla="*/ 7616 w 177676"/>
                <a:gd name="connsiteY21" fmla="*/ 221361 h 221789"/>
                <a:gd name="connsiteX22" fmla="*/ 106 w 177676"/>
                <a:gd name="connsiteY22" fmla="*/ 206293 h 221789"/>
                <a:gd name="connsiteX23" fmla="*/ 11489 w 177676"/>
                <a:gd name="connsiteY23" fmla="*/ 135686 h 221789"/>
                <a:gd name="connsiteX24" fmla="*/ 11162 w 177676"/>
                <a:gd name="connsiteY24" fmla="*/ 136012 h 221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7676" h="221789">
                  <a:moveTo>
                    <a:pt x="11162" y="136012"/>
                  </a:moveTo>
                  <a:cubicBezTo>
                    <a:pt x="23268" y="126659"/>
                    <a:pt x="33811" y="115719"/>
                    <a:pt x="43888" y="102050"/>
                  </a:cubicBezTo>
                  <a:cubicBezTo>
                    <a:pt x="46804" y="110587"/>
                    <a:pt x="50022" y="117212"/>
                    <a:pt x="48903" y="125212"/>
                  </a:cubicBezTo>
                  <a:cubicBezTo>
                    <a:pt x="49976" y="125399"/>
                    <a:pt x="51072" y="125562"/>
                    <a:pt x="52145" y="125726"/>
                  </a:cubicBezTo>
                  <a:cubicBezTo>
                    <a:pt x="76381" y="63329"/>
                    <a:pt x="70923" y="72380"/>
                    <a:pt x="86294" y="51596"/>
                  </a:cubicBezTo>
                  <a:cubicBezTo>
                    <a:pt x="90120" y="46418"/>
                    <a:pt x="97817" y="50710"/>
                    <a:pt x="93572" y="57311"/>
                  </a:cubicBezTo>
                  <a:cubicBezTo>
                    <a:pt x="72555" y="90037"/>
                    <a:pt x="72882" y="88778"/>
                    <a:pt x="72975" y="91297"/>
                  </a:cubicBezTo>
                  <a:cubicBezTo>
                    <a:pt x="74165" y="118308"/>
                    <a:pt x="52145" y="152527"/>
                    <a:pt x="65604" y="156819"/>
                  </a:cubicBezTo>
                  <a:cubicBezTo>
                    <a:pt x="72042" y="158871"/>
                    <a:pt x="72065" y="149518"/>
                    <a:pt x="75005" y="145156"/>
                  </a:cubicBezTo>
                  <a:cubicBezTo>
                    <a:pt x="91496" y="120431"/>
                    <a:pt x="97001" y="91274"/>
                    <a:pt x="107730" y="64239"/>
                  </a:cubicBezTo>
                  <a:cubicBezTo>
                    <a:pt x="114868" y="46255"/>
                    <a:pt x="163106" y="3662"/>
                    <a:pt x="176961" y="0"/>
                  </a:cubicBezTo>
                  <a:cubicBezTo>
                    <a:pt x="179061" y="4922"/>
                    <a:pt x="176098" y="8957"/>
                    <a:pt x="173719" y="12246"/>
                  </a:cubicBezTo>
                  <a:cubicBezTo>
                    <a:pt x="162686" y="27501"/>
                    <a:pt x="153729" y="44715"/>
                    <a:pt x="136211" y="54186"/>
                  </a:cubicBezTo>
                  <a:cubicBezTo>
                    <a:pt x="133155" y="55842"/>
                    <a:pt x="131849" y="58757"/>
                    <a:pt x="130403" y="61720"/>
                  </a:cubicBezTo>
                  <a:cubicBezTo>
                    <a:pt x="116221" y="90854"/>
                    <a:pt x="94831" y="96172"/>
                    <a:pt x="101922" y="110867"/>
                  </a:cubicBezTo>
                  <a:cubicBezTo>
                    <a:pt x="103882" y="114949"/>
                    <a:pt x="101852" y="112826"/>
                    <a:pt x="79366" y="155559"/>
                  </a:cubicBezTo>
                  <a:cubicBezTo>
                    <a:pt x="68590" y="176039"/>
                    <a:pt x="96114" y="183900"/>
                    <a:pt x="84568" y="189941"/>
                  </a:cubicBezTo>
                  <a:cubicBezTo>
                    <a:pt x="73768" y="195586"/>
                    <a:pt x="70643" y="207482"/>
                    <a:pt x="61895" y="214597"/>
                  </a:cubicBezTo>
                  <a:cubicBezTo>
                    <a:pt x="50792" y="223624"/>
                    <a:pt x="37567" y="219915"/>
                    <a:pt x="33601" y="206176"/>
                  </a:cubicBezTo>
                  <a:cubicBezTo>
                    <a:pt x="32855" y="203587"/>
                    <a:pt x="33648" y="199761"/>
                    <a:pt x="30219" y="199202"/>
                  </a:cubicBezTo>
                  <a:cubicBezTo>
                    <a:pt x="27023" y="198688"/>
                    <a:pt x="25764" y="202234"/>
                    <a:pt x="24201" y="204497"/>
                  </a:cubicBezTo>
                  <a:cubicBezTo>
                    <a:pt x="16900" y="214900"/>
                    <a:pt x="14754" y="223880"/>
                    <a:pt x="7616" y="221361"/>
                  </a:cubicBezTo>
                  <a:cubicBezTo>
                    <a:pt x="1622" y="219262"/>
                    <a:pt x="-524" y="213104"/>
                    <a:pt x="106" y="206293"/>
                  </a:cubicBezTo>
                  <a:cubicBezTo>
                    <a:pt x="2298" y="182477"/>
                    <a:pt x="-4490" y="157239"/>
                    <a:pt x="11489" y="135686"/>
                  </a:cubicBezTo>
                  <a:cubicBezTo>
                    <a:pt x="11442" y="135686"/>
                    <a:pt x="11162" y="136012"/>
                    <a:pt x="11162" y="13601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0" name="任意多边形: 形状 269">
              <a:extLst>
                <a:ext uri="{FF2B5EF4-FFF2-40B4-BE49-F238E27FC236}">
                  <a16:creationId xmlns:a16="http://schemas.microsoft.com/office/drawing/2014/main" id="{9FCB1F49-D9E7-48E1-AAB6-D990DC1584D3}"/>
                </a:ext>
              </a:extLst>
            </p:cNvPr>
            <p:cNvSpPr/>
            <p:nvPr/>
          </p:nvSpPr>
          <p:spPr>
            <a:xfrm>
              <a:off x="8365030" y="5534130"/>
              <a:ext cx="103526" cy="246494"/>
            </a:xfrm>
            <a:custGeom>
              <a:avLst/>
              <a:gdLst>
                <a:gd name="connsiteX0" fmla="*/ 24327 w 103526"/>
                <a:gd name="connsiteY0" fmla="*/ 155211 h 246494"/>
                <a:gd name="connsiteX1" fmla="*/ 7346 w 103526"/>
                <a:gd name="connsiteY1" fmla="*/ 163982 h 246494"/>
                <a:gd name="connsiteX2" fmla="*/ 11685 w 103526"/>
                <a:gd name="connsiteY2" fmla="*/ 102588 h 246494"/>
                <a:gd name="connsiteX3" fmla="*/ 46207 w 103526"/>
                <a:gd name="connsiteY3" fmla="*/ 2918 h 246494"/>
                <a:gd name="connsiteX4" fmla="*/ 53438 w 103526"/>
                <a:gd name="connsiteY4" fmla="*/ 5320 h 246494"/>
                <a:gd name="connsiteX5" fmla="*/ 64821 w 103526"/>
                <a:gd name="connsiteY5" fmla="*/ 10009 h 246494"/>
                <a:gd name="connsiteX6" fmla="*/ 58126 w 103526"/>
                <a:gd name="connsiteY6" fmla="*/ 32611 h 246494"/>
                <a:gd name="connsiteX7" fmla="*/ 49123 w 103526"/>
                <a:gd name="connsiteY7" fmla="*/ 34407 h 246494"/>
                <a:gd name="connsiteX8" fmla="*/ 34801 w 103526"/>
                <a:gd name="connsiteY8" fmla="*/ 54071 h 246494"/>
                <a:gd name="connsiteX9" fmla="*/ 45974 w 103526"/>
                <a:gd name="connsiteY9" fmla="*/ 68230 h 246494"/>
                <a:gd name="connsiteX10" fmla="*/ 42801 w 103526"/>
                <a:gd name="connsiteY10" fmla="*/ 76977 h 246494"/>
                <a:gd name="connsiteX11" fmla="*/ 39489 w 103526"/>
                <a:gd name="connsiteY11" fmla="*/ 121412 h 246494"/>
                <a:gd name="connsiteX12" fmla="*/ 39956 w 103526"/>
                <a:gd name="connsiteY12" fmla="*/ 140306 h 246494"/>
                <a:gd name="connsiteX13" fmla="*/ 56820 w 103526"/>
                <a:gd name="connsiteY13" fmla="*/ 122905 h 246494"/>
                <a:gd name="connsiteX14" fmla="*/ 58663 w 103526"/>
                <a:gd name="connsiteY14" fmla="*/ 130603 h 246494"/>
                <a:gd name="connsiteX15" fmla="*/ 45624 w 103526"/>
                <a:gd name="connsiteY15" fmla="*/ 165521 h 246494"/>
                <a:gd name="connsiteX16" fmla="*/ 35500 w 103526"/>
                <a:gd name="connsiteY16" fmla="*/ 196894 h 246494"/>
                <a:gd name="connsiteX17" fmla="*/ 45391 w 103526"/>
                <a:gd name="connsiteY17" fmla="*/ 203052 h 246494"/>
                <a:gd name="connsiteX18" fmla="*/ 85861 w 103526"/>
                <a:gd name="connsiteY18" fmla="*/ 88220 h 246494"/>
                <a:gd name="connsiteX19" fmla="*/ 90386 w 103526"/>
                <a:gd name="connsiteY19" fmla="*/ 84371 h 246494"/>
                <a:gd name="connsiteX20" fmla="*/ 101559 w 103526"/>
                <a:gd name="connsiteY20" fmla="*/ 80476 h 246494"/>
                <a:gd name="connsiteX21" fmla="*/ 99949 w 103526"/>
                <a:gd name="connsiteY21" fmla="*/ 92558 h 246494"/>
                <a:gd name="connsiteX22" fmla="*/ 75131 w 103526"/>
                <a:gd name="connsiteY22" fmla="*/ 144878 h 246494"/>
                <a:gd name="connsiteX23" fmla="*/ 60179 w 103526"/>
                <a:gd name="connsiteY23" fmla="*/ 188777 h 246494"/>
                <a:gd name="connsiteX24" fmla="*/ 40842 w 103526"/>
                <a:gd name="connsiteY24" fmla="*/ 245948 h 246494"/>
                <a:gd name="connsiteX25" fmla="*/ 30789 w 103526"/>
                <a:gd name="connsiteY25" fmla="*/ 238484 h 246494"/>
                <a:gd name="connsiteX26" fmla="*/ 11848 w 103526"/>
                <a:gd name="connsiteY26" fmla="*/ 189430 h 246494"/>
                <a:gd name="connsiteX27" fmla="*/ 12571 w 103526"/>
                <a:gd name="connsiteY27" fmla="*/ 181593 h 246494"/>
                <a:gd name="connsiteX28" fmla="*/ 24327 w 103526"/>
                <a:gd name="connsiteY28" fmla="*/ 155211 h 246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3526" h="246494">
                  <a:moveTo>
                    <a:pt x="24327" y="155211"/>
                  </a:moveTo>
                  <a:cubicBezTo>
                    <a:pt x="17073" y="153788"/>
                    <a:pt x="15044" y="171563"/>
                    <a:pt x="7346" y="163982"/>
                  </a:cubicBezTo>
                  <a:cubicBezTo>
                    <a:pt x="-7302" y="149613"/>
                    <a:pt x="3054" y="130369"/>
                    <a:pt x="11685" y="102588"/>
                  </a:cubicBezTo>
                  <a:cubicBezTo>
                    <a:pt x="16863" y="85957"/>
                    <a:pt x="20829" y="42431"/>
                    <a:pt x="46207" y="2918"/>
                  </a:cubicBezTo>
                  <a:cubicBezTo>
                    <a:pt x="50266" y="-3404"/>
                    <a:pt x="53321" y="2031"/>
                    <a:pt x="53438" y="5320"/>
                  </a:cubicBezTo>
                  <a:cubicBezTo>
                    <a:pt x="53974" y="18476"/>
                    <a:pt x="62278" y="6276"/>
                    <a:pt x="64821" y="10009"/>
                  </a:cubicBezTo>
                  <a:cubicBezTo>
                    <a:pt x="71515" y="19875"/>
                    <a:pt x="58430" y="24191"/>
                    <a:pt x="58126" y="32611"/>
                  </a:cubicBezTo>
                  <a:cubicBezTo>
                    <a:pt x="57986" y="36367"/>
                    <a:pt x="52551" y="39539"/>
                    <a:pt x="49123" y="34407"/>
                  </a:cubicBezTo>
                  <a:cubicBezTo>
                    <a:pt x="42405" y="24447"/>
                    <a:pt x="37879" y="40542"/>
                    <a:pt x="34801" y="54071"/>
                  </a:cubicBezTo>
                  <a:cubicBezTo>
                    <a:pt x="31418" y="69023"/>
                    <a:pt x="53601" y="50246"/>
                    <a:pt x="45974" y="68230"/>
                  </a:cubicBezTo>
                  <a:cubicBezTo>
                    <a:pt x="44737" y="71145"/>
                    <a:pt x="41052" y="73874"/>
                    <a:pt x="42801" y="76977"/>
                  </a:cubicBezTo>
                  <a:cubicBezTo>
                    <a:pt x="51525" y="92675"/>
                    <a:pt x="41612" y="106670"/>
                    <a:pt x="39489" y="121412"/>
                  </a:cubicBezTo>
                  <a:cubicBezTo>
                    <a:pt x="38626" y="127314"/>
                    <a:pt x="37553" y="133448"/>
                    <a:pt x="39956" y="140306"/>
                  </a:cubicBezTo>
                  <a:cubicBezTo>
                    <a:pt x="47070" y="137250"/>
                    <a:pt x="49192" y="119196"/>
                    <a:pt x="56820" y="122905"/>
                  </a:cubicBezTo>
                  <a:cubicBezTo>
                    <a:pt x="59829" y="124374"/>
                    <a:pt x="59386" y="128060"/>
                    <a:pt x="58663" y="130603"/>
                  </a:cubicBezTo>
                  <a:cubicBezTo>
                    <a:pt x="55164" y="142569"/>
                    <a:pt x="53974" y="155515"/>
                    <a:pt x="45624" y="165521"/>
                  </a:cubicBezTo>
                  <a:cubicBezTo>
                    <a:pt x="34008" y="179447"/>
                    <a:pt x="43594" y="186747"/>
                    <a:pt x="35500" y="196894"/>
                  </a:cubicBezTo>
                  <a:cubicBezTo>
                    <a:pt x="28689" y="205431"/>
                    <a:pt x="40282" y="212872"/>
                    <a:pt x="45391" y="203052"/>
                  </a:cubicBezTo>
                  <a:cubicBezTo>
                    <a:pt x="76764" y="142662"/>
                    <a:pt x="47397" y="169207"/>
                    <a:pt x="85861" y="88220"/>
                  </a:cubicBezTo>
                  <a:cubicBezTo>
                    <a:pt x="86630" y="86587"/>
                    <a:pt x="88636" y="85257"/>
                    <a:pt x="90386" y="84371"/>
                  </a:cubicBezTo>
                  <a:cubicBezTo>
                    <a:pt x="93955" y="82552"/>
                    <a:pt x="96684" y="76160"/>
                    <a:pt x="101559" y="80476"/>
                  </a:cubicBezTo>
                  <a:cubicBezTo>
                    <a:pt x="105967" y="84371"/>
                    <a:pt x="101862" y="88826"/>
                    <a:pt x="99949" y="92558"/>
                  </a:cubicBezTo>
                  <a:cubicBezTo>
                    <a:pt x="91179" y="109773"/>
                    <a:pt x="85464" y="128387"/>
                    <a:pt x="75131" y="144878"/>
                  </a:cubicBezTo>
                  <a:cubicBezTo>
                    <a:pt x="73311" y="147794"/>
                    <a:pt x="73521" y="171959"/>
                    <a:pt x="60179" y="188777"/>
                  </a:cubicBezTo>
                  <a:cubicBezTo>
                    <a:pt x="39629" y="214738"/>
                    <a:pt x="57030" y="240163"/>
                    <a:pt x="40842" y="245948"/>
                  </a:cubicBezTo>
                  <a:cubicBezTo>
                    <a:pt x="34008" y="248397"/>
                    <a:pt x="33728" y="242030"/>
                    <a:pt x="30789" y="238484"/>
                  </a:cubicBezTo>
                  <a:cubicBezTo>
                    <a:pt x="18962" y="224162"/>
                    <a:pt x="21132" y="204638"/>
                    <a:pt x="11848" y="189430"/>
                  </a:cubicBezTo>
                  <a:cubicBezTo>
                    <a:pt x="10565" y="187331"/>
                    <a:pt x="9725" y="183155"/>
                    <a:pt x="12571" y="181593"/>
                  </a:cubicBezTo>
                  <a:cubicBezTo>
                    <a:pt x="23394" y="175505"/>
                    <a:pt x="19872" y="163888"/>
                    <a:pt x="24327" y="15521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1" name="任意多边形: 形状 270">
              <a:extLst>
                <a:ext uri="{FF2B5EF4-FFF2-40B4-BE49-F238E27FC236}">
                  <a16:creationId xmlns:a16="http://schemas.microsoft.com/office/drawing/2014/main" id="{964C4748-39FD-44C7-825D-554B1888543F}"/>
                </a:ext>
              </a:extLst>
            </p:cNvPr>
            <p:cNvSpPr/>
            <p:nvPr/>
          </p:nvSpPr>
          <p:spPr>
            <a:xfrm>
              <a:off x="5349786" y="5639607"/>
              <a:ext cx="127709" cy="187662"/>
            </a:xfrm>
            <a:custGeom>
              <a:avLst/>
              <a:gdLst>
                <a:gd name="connsiteX0" fmla="*/ 10493 w 127709"/>
                <a:gd name="connsiteY0" fmla="*/ 48801 h 187662"/>
                <a:gd name="connsiteX1" fmla="*/ 30647 w 127709"/>
                <a:gd name="connsiteY1" fmla="*/ 44393 h 187662"/>
                <a:gd name="connsiteX2" fmla="*/ 48164 w 127709"/>
                <a:gd name="connsiteY2" fmla="*/ 20367 h 187662"/>
                <a:gd name="connsiteX3" fmla="*/ 57495 w 127709"/>
                <a:gd name="connsiteY3" fmla="*/ 8284 h 187662"/>
                <a:gd name="connsiteX4" fmla="*/ 76459 w 127709"/>
                <a:gd name="connsiteY4" fmla="*/ 6768 h 187662"/>
                <a:gd name="connsiteX5" fmla="*/ 72167 w 127709"/>
                <a:gd name="connsiteY5" fmla="*/ 12040 h 187662"/>
                <a:gd name="connsiteX6" fmla="*/ 60620 w 127709"/>
                <a:gd name="connsiteY6" fmla="*/ 25196 h 187662"/>
                <a:gd name="connsiteX7" fmla="*/ 41377 w 127709"/>
                <a:gd name="connsiteY7" fmla="*/ 52953 h 187662"/>
                <a:gd name="connsiteX8" fmla="*/ 40000 w 127709"/>
                <a:gd name="connsiteY8" fmla="*/ 72523 h 187662"/>
                <a:gd name="connsiteX9" fmla="*/ 27684 w 127709"/>
                <a:gd name="connsiteY9" fmla="*/ 85189 h 187662"/>
                <a:gd name="connsiteX10" fmla="*/ 18821 w 127709"/>
                <a:gd name="connsiteY10" fmla="*/ 79195 h 187662"/>
                <a:gd name="connsiteX11" fmla="*/ 19311 w 127709"/>
                <a:gd name="connsiteY11" fmla="*/ 87755 h 187662"/>
                <a:gd name="connsiteX12" fmla="*/ 48981 w 127709"/>
                <a:gd name="connsiteY12" fmla="*/ 100864 h 187662"/>
                <a:gd name="connsiteX13" fmla="*/ 54649 w 127709"/>
                <a:gd name="connsiteY13" fmla="*/ 94823 h 187662"/>
                <a:gd name="connsiteX14" fmla="*/ 68644 w 127709"/>
                <a:gd name="connsiteY14" fmla="*/ 95359 h 187662"/>
                <a:gd name="connsiteX15" fmla="*/ 61157 w 127709"/>
                <a:gd name="connsiteY15" fmla="*/ 109751 h 187662"/>
                <a:gd name="connsiteX16" fmla="*/ 53553 w 127709"/>
                <a:gd name="connsiteY16" fmla="*/ 115466 h 187662"/>
                <a:gd name="connsiteX17" fmla="*/ 61717 w 127709"/>
                <a:gd name="connsiteY17" fmla="*/ 120364 h 187662"/>
                <a:gd name="connsiteX18" fmla="*/ 86629 w 127709"/>
                <a:gd name="connsiteY18" fmla="*/ 138768 h 187662"/>
                <a:gd name="connsiteX19" fmla="*/ 97942 w 127709"/>
                <a:gd name="connsiteY19" fmla="*/ 143947 h 187662"/>
                <a:gd name="connsiteX20" fmla="*/ 127542 w 127709"/>
                <a:gd name="connsiteY20" fmla="*/ 156449 h 187662"/>
                <a:gd name="connsiteX21" fmla="*/ 108135 w 127709"/>
                <a:gd name="connsiteY21" fmla="*/ 170352 h 187662"/>
                <a:gd name="connsiteX22" fmla="*/ 84156 w 127709"/>
                <a:gd name="connsiteY22" fmla="*/ 187076 h 187662"/>
                <a:gd name="connsiteX23" fmla="*/ 52900 w 127709"/>
                <a:gd name="connsiteY23" fmla="*/ 164473 h 187662"/>
                <a:gd name="connsiteX24" fmla="*/ 46135 w 127709"/>
                <a:gd name="connsiteY24" fmla="*/ 159925 h 187662"/>
                <a:gd name="connsiteX25" fmla="*/ 36898 w 127709"/>
                <a:gd name="connsiteY25" fmla="*/ 149172 h 187662"/>
                <a:gd name="connsiteX26" fmla="*/ 13316 w 127709"/>
                <a:gd name="connsiteY26" fmla="*/ 125379 h 187662"/>
                <a:gd name="connsiteX27" fmla="*/ 8837 w 127709"/>
                <a:gd name="connsiteY27" fmla="*/ 90158 h 187662"/>
                <a:gd name="connsiteX28" fmla="*/ 1700 w 127709"/>
                <a:gd name="connsiteY28" fmla="*/ 68511 h 187662"/>
                <a:gd name="connsiteX29" fmla="*/ 10867 w 127709"/>
                <a:gd name="connsiteY29" fmla="*/ 49058 h 187662"/>
                <a:gd name="connsiteX30" fmla="*/ 10493 w 127709"/>
                <a:gd name="connsiteY30" fmla="*/ 48801 h 18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27709" h="187662">
                  <a:moveTo>
                    <a:pt x="10493" y="48801"/>
                  </a:moveTo>
                  <a:cubicBezTo>
                    <a:pt x="22833" y="57245"/>
                    <a:pt x="31067" y="47845"/>
                    <a:pt x="30647" y="44393"/>
                  </a:cubicBezTo>
                  <a:cubicBezTo>
                    <a:pt x="28897" y="30047"/>
                    <a:pt x="34379" y="22303"/>
                    <a:pt x="48164" y="20367"/>
                  </a:cubicBezTo>
                  <a:cubicBezTo>
                    <a:pt x="55885" y="19294"/>
                    <a:pt x="56585" y="13929"/>
                    <a:pt x="57495" y="8284"/>
                  </a:cubicBezTo>
                  <a:cubicBezTo>
                    <a:pt x="59687" y="-5175"/>
                    <a:pt x="76155" y="354"/>
                    <a:pt x="76459" y="6768"/>
                  </a:cubicBezTo>
                  <a:cubicBezTo>
                    <a:pt x="76598" y="9637"/>
                    <a:pt x="74429" y="11363"/>
                    <a:pt x="72167" y="12040"/>
                  </a:cubicBezTo>
                  <a:cubicBezTo>
                    <a:pt x="65472" y="14046"/>
                    <a:pt x="62673" y="19364"/>
                    <a:pt x="60620" y="25196"/>
                  </a:cubicBezTo>
                  <a:cubicBezTo>
                    <a:pt x="55582" y="39587"/>
                    <a:pt x="34706" y="36882"/>
                    <a:pt x="41377" y="52953"/>
                  </a:cubicBezTo>
                  <a:cubicBezTo>
                    <a:pt x="43756" y="58715"/>
                    <a:pt x="22949" y="67462"/>
                    <a:pt x="40000" y="72523"/>
                  </a:cubicBezTo>
                  <a:cubicBezTo>
                    <a:pt x="48188" y="74949"/>
                    <a:pt x="41913" y="89178"/>
                    <a:pt x="27684" y="85189"/>
                  </a:cubicBezTo>
                  <a:cubicBezTo>
                    <a:pt x="23416" y="84000"/>
                    <a:pt x="22599" y="76325"/>
                    <a:pt x="18821" y="79195"/>
                  </a:cubicBezTo>
                  <a:cubicBezTo>
                    <a:pt x="14809" y="82250"/>
                    <a:pt x="13852" y="87662"/>
                    <a:pt x="19311" y="87755"/>
                  </a:cubicBezTo>
                  <a:cubicBezTo>
                    <a:pt x="39674" y="88128"/>
                    <a:pt x="36525" y="114043"/>
                    <a:pt x="48981" y="100864"/>
                  </a:cubicBezTo>
                  <a:cubicBezTo>
                    <a:pt x="50870" y="98858"/>
                    <a:pt x="51733" y="95942"/>
                    <a:pt x="54649" y="94823"/>
                  </a:cubicBezTo>
                  <a:cubicBezTo>
                    <a:pt x="59407" y="93003"/>
                    <a:pt x="64166" y="92397"/>
                    <a:pt x="68644" y="95359"/>
                  </a:cubicBezTo>
                  <a:cubicBezTo>
                    <a:pt x="74849" y="99441"/>
                    <a:pt x="68434" y="109355"/>
                    <a:pt x="61157" y="109751"/>
                  </a:cubicBezTo>
                  <a:cubicBezTo>
                    <a:pt x="57285" y="109961"/>
                    <a:pt x="53553" y="110451"/>
                    <a:pt x="53553" y="115466"/>
                  </a:cubicBezTo>
                  <a:cubicBezTo>
                    <a:pt x="53553" y="121367"/>
                    <a:pt x="58778" y="119105"/>
                    <a:pt x="61717" y="120364"/>
                  </a:cubicBezTo>
                  <a:cubicBezTo>
                    <a:pt x="71420" y="124563"/>
                    <a:pt x="83480" y="125100"/>
                    <a:pt x="86629" y="138768"/>
                  </a:cubicBezTo>
                  <a:cubicBezTo>
                    <a:pt x="87772" y="143760"/>
                    <a:pt x="93416" y="143807"/>
                    <a:pt x="97942" y="143947"/>
                  </a:cubicBezTo>
                  <a:cubicBezTo>
                    <a:pt x="107295" y="144227"/>
                    <a:pt x="129874" y="147376"/>
                    <a:pt x="127542" y="156449"/>
                  </a:cubicBezTo>
                  <a:cubicBezTo>
                    <a:pt x="123646" y="171658"/>
                    <a:pt x="98548" y="147072"/>
                    <a:pt x="108135" y="170352"/>
                  </a:cubicBezTo>
                  <a:cubicBezTo>
                    <a:pt x="110957" y="177209"/>
                    <a:pt x="92460" y="190621"/>
                    <a:pt x="84156" y="187076"/>
                  </a:cubicBezTo>
                  <a:cubicBezTo>
                    <a:pt x="72330" y="182014"/>
                    <a:pt x="56188" y="181851"/>
                    <a:pt x="52900" y="164473"/>
                  </a:cubicBezTo>
                  <a:cubicBezTo>
                    <a:pt x="52270" y="161115"/>
                    <a:pt x="48421" y="161395"/>
                    <a:pt x="46135" y="159925"/>
                  </a:cubicBezTo>
                  <a:cubicBezTo>
                    <a:pt x="41913" y="157219"/>
                    <a:pt x="38274" y="154257"/>
                    <a:pt x="36898" y="149172"/>
                  </a:cubicBezTo>
                  <a:cubicBezTo>
                    <a:pt x="29154" y="120668"/>
                    <a:pt x="20034" y="145136"/>
                    <a:pt x="13316" y="125379"/>
                  </a:cubicBezTo>
                  <a:cubicBezTo>
                    <a:pt x="9444" y="113973"/>
                    <a:pt x="6178" y="103010"/>
                    <a:pt x="8837" y="90158"/>
                  </a:cubicBezTo>
                  <a:cubicBezTo>
                    <a:pt x="10190" y="83696"/>
                    <a:pt x="4429" y="75719"/>
                    <a:pt x="1700" y="68511"/>
                  </a:cubicBezTo>
                  <a:cubicBezTo>
                    <a:pt x="-1986" y="58785"/>
                    <a:pt x="-3" y="51857"/>
                    <a:pt x="10867" y="49058"/>
                  </a:cubicBezTo>
                  <a:cubicBezTo>
                    <a:pt x="10867" y="49011"/>
                    <a:pt x="10493" y="48801"/>
                    <a:pt x="10493" y="4880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2" name="任意多边形: 形状 271">
              <a:extLst>
                <a:ext uri="{FF2B5EF4-FFF2-40B4-BE49-F238E27FC236}">
                  <a16:creationId xmlns:a16="http://schemas.microsoft.com/office/drawing/2014/main" id="{8525481C-25F2-4754-AFF2-F38EA02544B5}"/>
                </a:ext>
              </a:extLst>
            </p:cNvPr>
            <p:cNvSpPr/>
            <p:nvPr/>
          </p:nvSpPr>
          <p:spPr>
            <a:xfrm>
              <a:off x="5578935" y="4927566"/>
              <a:ext cx="103901" cy="154795"/>
            </a:xfrm>
            <a:custGeom>
              <a:avLst/>
              <a:gdLst>
                <a:gd name="connsiteX0" fmla="*/ 49054 w 103901"/>
                <a:gd name="connsiteY0" fmla="*/ 57362 h 154795"/>
                <a:gd name="connsiteX1" fmla="*/ 81081 w 103901"/>
                <a:gd name="connsiteY1" fmla="*/ 34619 h 154795"/>
                <a:gd name="connsiteX2" fmla="*/ 67575 w 103901"/>
                <a:gd name="connsiteY2" fmla="*/ 55846 h 154795"/>
                <a:gd name="connsiteX3" fmla="*/ 93210 w 103901"/>
                <a:gd name="connsiteY3" fmla="*/ 43296 h 154795"/>
                <a:gd name="connsiteX4" fmla="*/ 99765 w 103901"/>
                <a:gd name="connsiteY4" fmla="*/ 52697 h 154795"/>
                <a:gd name="connsiteX5" fmla="*/ 66106 w 103901"/>
                <a:gd name="connsiteY5" fmla="*/ 64523 h 154795"/>
                <a:gd name="connsiteX6" fmla="*/ 59644 w 103901"/>
                <a:gd name="connsiteY6" fmla="*/ 67042 h 154795"/>
                <a:gd name="connsiteX7" fmla="*/ 29811 w 103901"/>
                <a:gd name="connsiteY7" fmla="*/ 89271 h 154795"/>
                <a:gd name="connsiteX8" fmla="*/ 53253 w 103901"/>
                <a:gd name="connsiteY8" fmla="*/ 82320 h 154795"/>
                <a:gd name="connsiteX9" fmla="*/ 68625 w 103901"/>
                <a:gd name="connsiteY9" fmla="*/ 78262 h 154795"/>
                <a:gd name="connsiteX10" fmla="*/ 63913 w 103901"/>
                <a:gd name="connsiteY10" fmla="*/ 96176 h 154795"/>
                <a:gd name="connsiteX11" fmla="*/ 23699 w 103901"/>
                <a:gd name="connsiteY11" fmla="*/ 130091 h 154795"/>
                <a:gd name="connsiteX12" fmla="*/ 11827 w 103901"/>
                <a:gd name="connsiteY12" fmla="*/ 152647 h 154795"/>
                <a:gd name="connsiteX13" fmla="*/ 4152 w 103901"/>
                <a:gd name="connsiteY13" fmla="*/ 153930 h 154795"/>
                <a:gd name="connsiteX14" fmla="*/ 1307 w 103901"/>
                <a:gd name="connsiteY14" fmla="*/ 142501 h 154795"/>
                <a:gd name="connsiteX15" fmla="*/ 5085 w 103901"/>
                <a:gd name="connsiteY15" fmla="*/ 90064 h 154795"/>
                <a:gd name="connsiteX16" fmla="*/ 5109 w 103901"/>
                <a:gd name="connsiteY16" fmla="*/ 87685 h 154795"/>
                <a:gd name="connsiteX17" fmla="*/ 13973 w 103901"/>
                <a:gd name="connsiteY17" fmla="*/ 30980 h 154795"/>
                <a:gd name="connsiteX18" fmla="*/ 47818 w 103901"/>
                <a:gd name="connsiteY18" fmla="*/ 1333 h 154795"/>
                <a:gd name="connsiteX19" fmla="*/ 53603 w 103901"/>
                <a:gd name="connsiteY19" fmla="*/ 7561 h 154795"/>
                <a:gd name="connsiteX20" fmla="*/ 50291 w 103901"/>
                <a:gd name="connsiteY20" fmla="*/ 18221 h 154795"/>
                <a:gd name="connsiteX21" fmla="*/ 60997 w 103901"/>
                <a:gd name="connsiteY21" fmla="*/ 15912 h 154795"/>
                <a:gd name="connsiteX22" fmla="*/ 73336 w 103901"/>
                <a:gd name="connsiteY22" fmla="*/ 16122 h 154795"/>
                <a:gd name="connsiteX23" fmla="*/ 66572 w 103901"/>
                <a:gd name="connsiteY23" fmla="*/ 27062 h 154795"/>
                <a:gd name="connsiteX24" fmla="*/ 41217 w 103901"/>
                <a:gd name="connsiteY24" fmla="*/ 34059 h 154795"/>
                <a:gd name="connsiteX25" fmla="*/ 38838 w 103901"/>
                <a:gd name="connsiteY25" fmla="*/ 36229 h 154795"/>
                <a:gd name="connsiteX26" fmla="*/ 39887 w 103901"/>
                <a:gd name="connsiteY26" fmla="*/ 40217 h 154795"/>
                <a:gd name="connsiteX27" fmla="*/ 49054 w 103901"/>
                <a:gd name="connsiteY27" fmla="*/ 57362 h 15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3901" h="154795">
                  <a:moveTo>
                    <a:pt x="49054" y="57362"/>
                  </a:moveTo>
                  <a:cubicBezTo>
                    <a:pt x="58478" y="47961"/>
                    <a:pt x="63260" y="32590"/>
                    <a:pt x="81081" y="34619"/>
                  </a:cubicBezTo>
                  <a:cubicBezTo>
                    <a:pt x="80521" y="43273"/>
                    <a:pt x="62093" y="49454"/>
                    <a:pt x="67575" y="55846"/>
                  </a:cubicBezTo>
                  <a:cubicBezTo>
                    <a:pt x="71097" y="59928"/>
                    <a:pt x="71587" y="56569"/>
                    <a:pt x="93210" y="43296"/>
                  </a:cubicBezTo>
                  <a:cubicBezTo>
                    <a:pt x="104593" y="36299"/>
                    <a:pt x="107065" y="50224"/>
                    <a:pt x="99765" y="52697"/>
                  </a:cubicBezTo>
                  <a:cubicBezTo>
                    <a:pt x="88545" y="56499"/>
                    <a:pt x="81197" y="71380"/>
                    <a:pt x="66106" y="64523"/>
                  </a:cubicBezTo>
                  <a:cubicBezTo>
                    <a:pt x="64613" y="63846"/>
                    <a:pt x="61347" y="65596"/>
                    <a:pt x="59644" y="67042"/>
                  </a:cubicBezTo>
                  <a:cubicBezTo>
                    <a:pt x="50501" y="74833"/>
                    <a:pt x="42826" y="84326"/>
                    <a:pt x="29811" y="89271"/>
                  </a:cubicBezTo>
                  <a:cubicBezTo>
                    <a:pt x="48611" y="102030"/>
                    <a:pt x="45206" y="86122"/>
                    <a:pt x="53253" y="82320"/>
                  </a:cubicBezTo>
                  <a:cubicBezTo>
                    <a:pt x="58198" y="79988"/>
                    <a:pt x="63120" y="71264"/>
                    <a:pt x="68625" y="78262"/>
                  </a:cubicBezTo>
                  <a:cubicBezTo>
                    <a:pt x="73243" y="84140"/>
                    <a:pt x="67948" y="89994"/>
                    <a:pt x="63913" y="96176"/>
                  </a:cubicBezTo>
                  <a:cubicBezTo>
                    <a:pt x="55539" y="109005"/>
                    <a:pt x="20737" y="122650"/>
                    <a:pt x="23699" y="130091"/>
                  </a:cubicBezTo>
                  <a:cubicBezTo>
                    <a:pt x="28621" y="142477"/>
                    <a:pt x="16818" y="145720"/>
                    <a:pt x="11827" y="152647"/>
                  </a:cubicBezTo>
                  <a:cubicBezTo>
                    <a:pt x="9727" y="155586"/>
                    <a:pt x="6788" y="154980"/>
                    <a:pt x="4152" y="153930"/>
                  </a:cubicBezTo>
                  <a:cubicBezTo>
                    <a:pt x="-1189" y="151854"/>
                    <a:pt x="-466" y="145043"/>
                    <a:pt x="1307" y="142501"/>
                  </a:cubicBezTo>
                  <a:cubicBezTo>
                    <a:pt x="13039" y="125753"/>
                    <a:pt x="9121" y="107932"/>
                    <a:pt x="5085" y="90064"/>
                  </a:cubicBezTo>
                  <a:cubicBezTo>
                    <a:pt x="4899" y="89295"/>
                    <a:pt x="4736" y="88198"/>
                    <a:pt x="5109" y="87685"/>
                  </a:cubicBezTo>
                  <a:cubicBezTo>
                    <a:pt x="18194" y="70891"/>
                    <a:pt x="-13435" y="44183"/>
                    <a:pt x="13973" y="30980"/>
                  </a:cubicBezTo>
                  <a:cubicBezTo>
                    <a:pt x="40564" y="18175"/>
                    <a:pt x="24796" y="13813"/>
                    <a:pt x="47818" y="1333"/>
                  </a:cubicBezTo>
                  <a:cubicBezTo>
                    <a:pt x="54536" y="-2306"/>
                    <a:pt x="57148" y="2080"/>
                    <a:pt x="53603" y="7561"/>
                  </a:cubicBezTo>
                  <a:cubicBezTo>
                    <a:pt x="51480" y="10850"/>
                    <a:pt x="47352" y="14746"/>
                    <a:pt x="50291" y="18221"/>
                  </a:cubicBezTo>
                  <a:cubicBezTo>
                    <a:pt x="53790" y="22350"/>
                    <a:pt x="57312" y="16518"/>
                    <a:pt x="60997" y="15912"/>
                  </a:cubicBezTo>
                  <a:cubicBezTo>
                    <a:pt x="65172" y="15212"/>
                    <a:pt x="70771" y="11643"/>
                    <a:pt x="73336" y="16122"/>
                  </a:cubicBezTo>
                  <a:cubicBezTo>
                    <a:pt x="76555" y="21720"/>
                    <a:pt x="70584" y="24496"/>
                    <a:pt x="66572" y="27062"/>
                  </a:cubicBezTo>
                  <a:cubicBezTo>
                    <a:pt x="58898" y="31937"/>
                    <a:pt x="52600" y="42223"/>
                    <a:pt x="41217" y="34059"/>
                  </a:cubicBezTo>
                  <a:cubicBezTo>
                    <a:pt x="41007" y="33919"/>
                    <a:pt x="39304" y="35296"/>
                    <a:pt x="38838" y="36229"/>
                  </a:cubicBezTo>
                  <a:cubicBezTo>
                    <a:pt x="38091" y="37721"/>
                    <a:pt x="38301" y="40357"/>
                    <a:pt x="39887" y="40217"/>
                  </a:cubicBezTo>
                  <a:cubicBezTo>
                    <a:pt x="55002" y="38818"/>
                    <a:pt x="49498" y="48498"/>
                    <a:pt x="49054" y="5736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3" name="任意多边形: 形状 272">
              <a:extLst>
                <a:ext uri="{FF2B5EF4-FFF2-40B4-BE49-F238E27FC236}">
                  <a16:creationId xmlns:a16="http://schemas.microsoft.com/office/drawing/2014/main" id="{F84A0CA3-9076-4001-96E9-B054E8E624DD}"/>
                </a:ext>
              </a:extLst>
            </p:cNvPr>
            <p:cNvSpPr/>
            <p:nvPr/>
          </p:nvSpPr>
          <p:spPr>
            <a:xfrm>
              <a:off x="6004340" y="4339648"/>
              <a:ext cx="126172" cy="111726"/>
            </a:xfrm>
            <a:custGeom>
              <a:avLst/>
              <a:gdLst>
                <a:gd name="connsiteX0" fmla="*/ 77171 w 126172"/>
                <a:gd name="connsiteY0" fmla="*/ 10727 h 111726"/>
                <a:gd name="connsiteX1" fmla="*/ 87878 w 126172"/>
                <a:gd name="connsiteY1" fmla="*/ 5782 h 111726"/>
                <a:gd name="connsiteX2" fmla="*/ 86292 w 126172"/>
                <a:gd name="connsiteY2" fmla="*/ 10820 h 111726"/>
                <a:gd name="connsiteX3" fmla="*/ 78524 w 126172"/>
                <a:gd name="connsiteY3" fmla="*/ 15508 h 111726"/>
                <a:gd name="connsiteX4" fmla="*/ 65298 w 126172"/>
                <a:gd name="connsiteY4" fmla="*/ 38251 h 111726"/>
                <a:gd name="connsiteX5" fmla="*/ 78967 w 126172"/>
                <a:gd name="connsiteY5" fmla="*/ 42473 h 111726"/>
                <a:gd name="connsiteX6" fmla="*/ 65742 w 126172"/>
                <a:gd name="connsiteY6" fmla="*/ 55769 h 111726"/>
                <a:gd name="connsiteX7" fmla="*/ 74955 w 126172"/>
                <a:gd name="connsiteY7" fmla="*/ 57261 h 111726"/>
                <a:gd name="connsiteX8" fmla="*/ 112230 w 126172"/>
                <a:gd name="connsiteY8" fmla="*/ 38344 h 111726"/>
                <a:gd name="connsiteX9" fmla="*/ 123706 w 126172"/>
                <a:gd name="connsiteY9" fmla="*/ 36595 h 111726"/>
                <a:gd name="connsiteX10" fmla="*/ 116498 w 126172"/>
                <a:gd name="connsiteY10" fmla="*/ 50800 h 111726"/>
                <a:gd name="connsiteX11" fmla="*/ 76215 w 126172"/>
                <a:gd name="connsiteY11" fmla="*/ 85252 h 111726"/>
                <a:gd name="connsiteX12" fmla="*/ 70640 w 126172"/>
                <a:gd name="connsiteY12" fmla="*/ 111727 h 111726"/>
                <a:gd name="connsiteX13" fmla="*/ 15148 w 126172"/>
                <a:gd name="connsiteY13" fmla="*/ 92227 h 111726"/>
                <a:gd name="connsiteX14" fmla="*/ 32759 w 126172"/>
                <a:gd name="connsiteY14" fmla="*/ 38787 h 111726"/>
                <a:gd name="connsiteX15" fmla="*/ 13142 w 126172"/>
                <a:gd name="connsiteY15" fmla="*/ 49331 h 111726"/>
                <a:gd name="connsiteX16" fmla="*/ 1433 w 126172"/>
                <a:gd name="connsiteY16" fmla="*/ 35708 h 111726"/>
                <a:gd name="connsiteX17" fmla="*/ 39127 w 126172"/>
                <a:gd name="connsiteY17" fmla="*/ 18634 h 111726"/>
                <a:gd name="connsiteX18" fmla="*/ 62896 w 126172"/>
                <a:gd name="connsiteY18" fmla="*/ 5572 h 111726"/>
                <a:gd name="connsiteX19" fmla="*/ 73066 w 126172"/>
                <a:gd name="connsiteY19" fmla="*/ 207 h 111726"/>
                <a:gd name="connsiteX20" fmla="*/ 77171 w 126172"/>
                <a:gd name="connsiteY20" fmla="*/ 10727 h 11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6172" h="111726">
                  <a:moveTo>
                    <a:pt x="77171" y="10727"/>
                  </a:moveTo>
                  <a:cubicBezTo>
                    <a:pt x="81207" y="6505"/>
                    <a:pt x="84542" y="1443"/>
                    <a:pt x="87878" y="5782"/>
                  </a:cubicBezTo>
                  <a:cubicBezTo>
                    <a:pt x="89464" y="7857"/>
                    <a:pt x="87971" y="9700"/>
                    <a:pt x="86292" y="10820"/>
                  </a:cubicBezTo>
                  <a:cubicBezTo>
                    <a:pt x="83726" y="12523"/>
                    <a:pt x="80227" y="15298"/>
                    <a:pt x="78524" y="15508"/>
                  </a:cubicBezTo>
                  <a:cubicBezTo>
                    <a:pt x="63409" y="17305"/>
                    <a:pt x="68004" y="29201"/>
                    <a:pt x="65298" y="38251"/>
                  </a:cubicBezTo>
                  <a:cubicBezTo>
                    <a:pt x="70943" y="38181"/>
                    <a:pt x="77754" y="35219"/>
                    <a:pt x="78967" y="42473"/>
                  </a:cubicBezTo>
                  <a:cubicBezTo>
                    <a:pt x="80437" y="51197"/>
                    <a:pt x="72763" y="53319"/>
                    <a:pt x="65742" y="55769"/>
                  </a:cubicBezTo>
                  <a:cubicBezTo>
                    <a:pt x="68634" y="60994"/>
                    <a:pt x="72273" y="59197"/>
                    <a:pt x="74955" y="57261"/>
                  </a:cubicBezTo>
                  <a:cubicBezTo>
                    <a:pt x="86408" y="49004"/>
                    <a:pt x="100987" y="47091"/>
                    <a:pt x="112230" y="38344"/>
                  </a:cubicBezTo>
                  <a:cubicBezTo>
                    <a:pt x="115216" y="36012"/>
                    <a:pt x="119694" y="34542"/>
                    <a:pt x="123706" y="36595"/>
                  </a:cubicBezTo>
                  <a:cubicBezTo>
                    <a:pt x="128838" y="39254"/>
                    <a:pt x="125735" y="51430"/>
                    <a:pt x="116498" y="50800"/>
                  </a:cubicBezTo>
                  <a:cubicBezTo>
                    <a:pt x="102083" y="49844"/>
                    <a:pt x="90467" y="75992"/>
                    <a:pt x="76215" y="85252"/>
                  </a:cubicBezTo>
                  <a:cubicBezTo>
                    <a:pt x="67888" y="90687"/>
                    <a:pt x="66885" y="101020"/>
                    <a:pt x="70640" y="111727"/>
                  </a:cubicBezTo>
                  <a:cubicBezTo>
                    <a:pt x="50813" y="95002"/>
                    <a:pt x="34299" y="126142"/>
                    <a:pt x="15148" y="92227"/>
                  </a:cubicBezTo>
                  <a:cubicBezTo>
                    <a:pt x="4278" y="72983"/>
                    <a:pt x="29050" y="69881"/>
                    <a:pt x="32759" y="38787"/>
                  </a:cubicBezTo>
                  <a:cubicBezTo>
                    <a:pt x="26298" y="43732"/>
                    <a:pt x="19860" y="46765"/>
                    <a:pt x="13142" y="49331"/>
                  </a:cubicBezTo>
                  <a:cubicBezTo>
                    <a:pt x="6168" y="51990"/>
                    <a:pt x="-3722" y="45902"/>
                    <a:pt x="1433" y="35708"/>
                  </a:cubicBezTo>
                  <a:cubicBezTo>
                    <a:pt x="10763" y="17281"/>
                    <a:pt x="31756" y="-2243"/>
                    <a:pt x="39127" y="18634"/>
                  </a:cubicBezTo>
                  <a:cubicBezTo>
                    <a:pt x="43885" y="32116"/>
                    <a:pt x="54802" y="16745"/>
                    <a:pt x="62896" y="5572"/>
                  </a:cubicBezTo>
                  <a:cubicBezTo>
                    <a:pt x="65275" y="2283"/>
                    <a:pt x="68611" y="-843"/>
                    <a:pt x="73066" y="207"/>
                  </a:cubicBezTo>
                  <a:cubicBezTo>
                    <a:pt x="78291" y="1443"/>
                    <a:pt x="74256" y="6668"/>
                    <a:pt x="77171" y="1072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4" name="任意多边形: 形状 273">
              <a:extLst>
                <a:ext uri="{FF2B5EF4-FFF2-40B4-BE49-F238E27FC236}">
                  <a16:creationId xmlns:a16="http://schemas.microsoft.com/office/drawing/2014/main" id="{710A4DEF-C7E4-4236-8C98-6CFF46200E25}"/>
                </a:ext>
              </a:extLst>
            </p:cNvPr>
            <p:cNvSpPr/>
            <p:nvPr/>
          </p:nvSpPr>
          <p:spPr>
            <a:xfrm>
              <a:off x="5713562" y="5993258"/>
              <a:ext cx="165443" cy="88495"/>
            </a:xfrm>
            <a:custGeom>
              <a:avLst/>
              <a:gdLst>
                <a:gd name="connsiteX0" fmla="*/ 16243 w 165443"/>
                <a:gd name="connsiteY0" fmla="*/ 86882 h 88495"/>
                <a:gd name="connsiteX1" fmla="*/ 11835 w 165443"/>
                <a:gd name="connsiteY1" fmla="*/ 66216 h 88495"/>
                <a:gd name="connsiteX2" fmla="*/ 64341 w 165443"/>
                <a:gd name="connsiteY2" fmla="*/ 42797 h 88495"/>
                <a:gd name="connsiteX3" fmla="*/ 133828 w 165443"/>
                <a:gd name="connsiteY3" fmla="*/ 2560 h 88495"/>
                <a:gd name="connsiteX4" fmla="*/ 162869 w 165443"/>
                <a:gd name="connsiteY4" fmla="*/ 14479 h 88495"/>
                <a:gd name="connsiteX5" fmla="*/ 153422 w 165443"/>
                <a:gd name="connsiteY5" fmla="*/ 25279 h 88495"/>
                <a:gd name="connsiteX6" fmla="*/ 119110 w 165443"/>
                <a:gd name="connsiteY6" fmla="*/ 53456 h 88495"/>
                <a:gd name="connsiteX7" fmla="*/ 53821 w 165443"/>
                <a:gd name="connsiteY7" fmla="*/ 82310 h 88495"/>
                <a:gd name="connsiteX8" fmla="*/ 16243 w 165443"/>
                <a:gd name="connsiteY8" fmla="*/ 86882 h 88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443" h="88495">
                  <a:moveTo>
                    <a:pt x="16243" y="86882"/>
                  </a:moveTo>
                  <a:cubicBezTo>
                    <a:pt x="-5240" y="95536"/>
                    <a:pt x="-4050" y="66566"/>
                    <a:pt x="11835" y="66216"/>
                  </a:cubicBezTo>
                  <a:cubicBezTo>
                    <a:pt x="38333" y="65609"/>
                    <a:pt x="41948" y="44313"/>
                    <a:pt x="64341" y="42797"/>
                  </a:cubicBezTo>
                  <a:cubicBezTo>
                    <a:pt x="94454" y="40744"/>
                    <a:pt x="81462" y="15482"/>
                    <a:pt x="133828" y="2560"/>
                  </a:cubicBezTo>
                  <a:cubicBezTo>
                    <a:pt x="152979" y="-2175"/>
                    <a:pt x="172596" y="-1476"/>
                    <a:pt x="162869" y="14479"/>
                  </a:cubicBezTo>
                  <a:cubicBezTo>
                    <a:pt x="160396" y="18538"/>
                    <a:pt x="157387" y="23180"/>
                    <a:pt x="153422" y="25279"/>
                  </a:cubicBezTo>
                  <a:cubicBezTo>
                    <a:pt x="139916" y="32393"/>
                    <a:pt x="130773" y="44500"/>
                    <a:pt x="119110" y="53456"/>
                  </a:cubicBezTo>
                  <a:cubicBezTo>
                    <a:pt x="92402" y="73960"/>
                    <a:pt x="89883" y="65796"/>
                    <a:pt x="53821" y="82310"/>
                  </a:cubicBezTo>
                  <a:cubicBezTo>
                    <a:pt x="38006" y="89565"/>
                    <a:pt x="38893" y="77762"/>
                    <a:pt x="16243" y="8688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5" name="任意多边形: 形状 274">
              <a:extLst>
                <a:ext uri="{FF2B5EF4-FFF2-40B4-BE49-F238E27FC236}">
                  <a16:creationId xmlns:a16="http://schemas.microsoft.com/office/drawing/2014/main" id="{E41BB883-15C7-4ADC-B343-38C9479AE0C7}"/>
                </a:ext>
              </a:extLst>
            </p:cNvPr>
            <p:cNvSpPr/>
            <p:nvPr/>
          </p:nvSpPr>
          <p:spPr>
            <a:xfrm>
              <a:off x="5558816" y="5905623"/>
              <a:ext cx="86532" cy="143778"/>
            </a:xfrm>
            <a:custGeom>
              <a:avLst/>
              <a:gdLst>
                <a:gd name="connsiteX0" fmla="*/ 48903 w 86532"/>
                <a:gd name="connsiteY0" fmla="*/ 82403 h 143778"/>
                <a:gd name="connsiteX1" fmla="*/ 33625 w 86532"/>
                <a:gd name="connsiteY1" fmla="*/ 68384 h 143778"/>
                <a:gd name="connsiteX2" fmla="*/ 45777 w 86532"/>
                <a:gd name="connsiteY2" fmla="*/ 55206 h 143778"/>
                <a:gd name="connsiteX3" fmla="*/ 39526 w 86532"/>
                <a:gd name="connsiteY3" fmla="*/ 50890 h 143778"/>
                <a:gd name="connsiteX4" fmla="*/ 23105 w 86532"/>
                <a:gd name="connsiteY4" fmla="*/ 44989 h 143778"/>
                <a:gd name="connsiteX5" fmla="*/ 26580 w 86532"/>
                <a:gd name="connsiteY5" fmla="*/ 32603 h 143778"/>
                <a:gd name="connsiteX6" fmla="*/ 58630 w 86532"/>
                <a:gd name="connsiteY6" fmla="*/ 17441 h 143778"/>
                <a:gd name="connsiteX7" fmla="*/ 76031 w 86532"/>
                <a:gd name="connsiteY7" fmla="*/ 1906 h 143778"/>
                <a:gd name="connsiteX8" fmla="*/ 65931 w 86532"/>
                <a:gd name="connsiteY8" fmla="*/ 26142 h 143778"/>
                <a:gd name="connsiteX9" fmla="*/ 82189 w 86532"/>
                <a:gd name="connsiteY9" fmla="*/ 40300 h 143778"/>
                <a:gd name="connsiteX10" fmla="*/ 82632 w 86532"/>
                <a:gd name="connsiteY10" fmla="*/ 57351 h 143778"/>
                <a:gd name="connsiteX11" fmla="*/ 72019 w 86532"/>
                <a:gd name="connsiteY11" fmla="*/ 59334 h 143778"/>
                <a:gd name="connsiteX12" fmla="*/ 64065 w 86532"/>
                <a:gd name="connsiteY12" fmla="*/ 63743 h 143778"/>
                <a:gd name="connsiteX13" fmla="*/ 65674 w 86532"/>
                <a:gd name="connsiteY13" fmla="*/ 74262 h 143778"/>
                <a:gd name="connsiteX14" fmla="*/ 76241 w 86532"/>
                <a:gd name="connsiteY14" fmla="*/ 70297 h 143778"/>
                <a:gd name="connsiteX15" fmla="*/ 69966 w 86532"/>
                <a:gd name="connsiteY15" fmla="*/ 109834 h 143778"/>
                <a:gd name="connsiteX16" fmla="*/ 49486 w 86532"/>
                <a:gd name="connsiteY16" fmla="*/ 110604 h 143778"/>
                <a:gd name="connsiteX17" fmla="*/ 31969 w 86532"/>
                <a:gd name="connsiteY17" fmla="*/ 113520 h 143778"/>
                <a:gd name="connsiteX18" fmla="*/ 20632 w 86532"/>
                <a:gd name="connsiteY18" fmla="*/ 136006 h 143778"/>
                <a:gd name="connsiteX19" fmla="*/ 8783 w 86532"/>
                <a:gd name="connsiteY19" fmla="*/ 142677 h 143778"/>
                <a:gd name="connsiteX20" fmla="*/ 10649 w 86532"/>
                <a:gd name="connsiteY20" fmla="*/ 113100 h 143778"/>
                <a:gd name="connsiteX21" fmla="*/ 19653 w 86532"/>
                <a:gd name="connsiteY21" fmla="*/ 101857 h 143778"/>
                <a:gd name="connsiteX22" fmla="*/ 48903 w 86532"/>
                <a:gd name="connsiteY22" fmla="*/ 82403 h 14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6532" h="143778">
                  <a:moveTo>
                    <a:pt x="48903" y="82403"/>
                  </a:moveTo>
                  <a:cubicBezTo>
                    <a:pt x="45754" y="76035"/>
                    <a:pt x="35304" y="80747"/>
                    <a:pt x="33625" y="68384"/>
                  </a:cubicBezTo>
                  <a:cubicBezTo>
                    <a:pt x="32528" y="60314"/>
                    <a:pt x="46081" y="61503"/>
                    <a:pt x="45777" y="55206"/>
                  </a:cubicBezTo>
                  <a:cubicBezTo>
                    <a:pt x="45591" y="51240"/>
                    <a:pt x="42115" y="51776"/>
                    <a:pt x="39526" y="50890"/>
                  </a:cubicBezTo>
                  <a:cubicBezTo>
                    <a:pt x="34091" y="49048"/>
                    <a:pt x="30382" y="43589"/>
                    <a:pt x="23105" y="44989"/>
                  </a:cubicBezTo>
                  <a:cubicBezTo>
                    <a:pt x="15104" y="46528"/>
                    <a:pt x="13028" y="27284"/>
                    <a:pt x="26580" y="32603"/>
                  </a:cubicBezTo>
                  <a:cubicBezTo>
                    <a:pt x="49719" y="41700"/>
                    <a:pt x="60776" y="23482"/>
                    <a:pt x="58630" y="17441"/>
                  </a:cubicBezTo>
                  <a:cubicBezTo>
                    <a:pt x="57090" y="13079"/>
                    <a:pt x="64508" y="-6024"/>
                    <a:pt x="76031" y="1906"/>
                  </a:cubicBezTo>
                  <a:cubicBezTo>
                    <a:pt x="90003" y="11516"/>
                    <a:pt x="68263" y="24345"/>
                    <a:pt x="65931" y="26142"/>
                  </a:cubicBezTo>
                  <a:cubicBezTo>
                    <a:pt x="72066" y="30177"/>
                    <a:pt x="75494" y="36638"/>
                    <a:pt x="82189" y="40300"/>
                  </a:cubicBezTo>
                  <a:cubicBezTo>
                    <a:pt x="90539" y="44872"/>
                    <a:pt x="84638" y="51893"/>
                    <a:pt x="82632" y="57351"/>
                  </a:cubicBezTo>
                  <a:cubicBezTo>
                    <a:pt x="80766" y="62413"/>
                    <a:pt x="76801" y="63300"/>
                    <a:pt x="72019" y="59334"/>
                  </a:cubicBezTo>
                  <a:cubicBezTo>
                    <a:pt x="66537" y="54786"/>
                    <a:pt x="64671" y="60244"/>
                    <a:pt x="64065" y="63743"/>
                  </a:cubicBezTo>
                  <a:cubicBezTo>
                    <a:pt x="63482" y="67078"/>
                    <a:pt x="65068" y="70787"/>
                    <a:pt x="65674" y="74262"/>
                  </a:cubicBezTo>
                  <a:cubicBezTo>
                    <a:pt x="70316" y="74822"/>
                    <a:pt x="71786" y="67078"/>
                    <a:pt x="76241" y="70297"/>
                  </a:cubicBezTo>
                  <a:cubicBezTo>
                    <a:pt x="86597" y="77761"/>
                    <a:pt x="72999" y="102790"/>
                    <a:pt x="69966" y="109834"/>
                  </a:cubicBezTo>
                  <a:cubicBezTo>
                    <a:pt x="66724" y="117345"/>
                    <a:pt x="56251" y="117159"/>
                    <a:pt x="49486" y="110604"/>
                  </a:cubicBezTo>
                  <a:cubicBezTo>
                    <a:pt x="40506" y="101903"/>
                    <a:pt x="38267" y="102533"/>
                    <a:pt x="31969" y="113520"/>
                  </a:cubicBezTo>
                  <a:cubicBezTo>
                    <a:pt x="27770" y="120821"/>
                    <a:pt x="22848" y="127562"/>
                    <a:pt x="20632" y="136006"/>
                  </a:cubicBezTo>
                  <a:cubicBezTo>
                    <a:pt x="19233" y="141347"/>
                    <a:pt x="15057" y="145966"/>
                    <a:pt x="8783" y="142677"/>
                  </a:cubicBezTo>
                  <a:cubicBezTo>
                    <a:pt x="-547" y="137778"/>
                    <a:pt x="-5819" y="129684"/>
                    <a:pt x="10649" y="113100"/>
                  </a:cubicBezTo>
                  <a:cubicBezTo>
                    <a:pt x="14054" y="109671"/>
                    <a:pt x="18463" y="106125"/>
                    <a:pt x="19653" y="101857"/>
                  </a:cubicBezTo>
                  <a:cubicBezTo>
                    <a:pt x="23735" y="87115"/>
                    <a:pt x="34861" y="83383"/>
                    <a:pt x="48903" y="8240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6" name="任意多边形: 形状 275">
              <a:extLst>
                <a:ext uri="{FF2B5EF4-FFF2-40B4-BE49-F238E27FC236}">
                  <a16:creationId xmlns:a16="http://schemas.microsoft.com/office/drawing/2014/main" id="{44195E78-4AA9-4FDF-8A27-9C7A61FCF255}"/>
                </a:ext>
              </a:extLst>
            </p:cNvPr>
            <p:cNvSpPr/>
            <p:nvPr/>
          </p:nvSpPr>
          <p:spPr>
            <a:xfrm>
              <a:off x="5698805" y="5277070"/>
              <a:ext cx="112883" cy="94529"/>
            </a:xfrm>
            <a:custGeom>
              <a:avLst/>
              <a:gdLst>
                <a:gd name="connsiteX0" fmla="*/ 25473 w 112883"/>
                <a:gd name="connsiteY0" fmla="*/ 9715 h 94529"/>
                <a:gd name="connsiteX1" fmla="*/ 25403 w 112883"/>
                <a:gd name="connsiteY1" fmla="*/ 9482 h 94529"/>
                <a:gd name="connsiteX2" fmla="*/ 40985 w 112883"/>
                <a:gd name="connsiteY2" fmla="*/ 595 h 94529"/>
                <a:gd name="connsiteX3" fmla="*/ 51808 w 112883"/>
                <a:gd name="connsiteY3" fmla="*/ 16993 h 94529"/>
                <a:gd name="connsiteX4" fmla="*/ 62584 w 112883"/>
                <a:gd name="connsiteY4" fmla="*/ 26650 h 94529"/>
                <a:gd name="connsiteX5" fmla="*/ 78865 w 112883"/>
                <a:gd name="connsiteY5" fmla="*/ 37916 h 94529"/>
                <a:gd name="connsiteX6" fmla="*/ 86563 w 112883"/>
                <a:gd name="connsiteY6" fmla="*/ 47783 h 94529"/>
                <a:gd name="connsiteX7" fmla="*/ 93537 w 112883"/>
                <a:gd name="connsiteY7" fmla="*/ 41882 h 94529"/>
                <a:gd name="connsiteX8" fmla="*/ 108582 w 112883"/>
                <a:gd name="connsiteY8" fmla="*/ 39992 h 94529"/>
                <a:gd name="connsiteX9" fmla="*/ 107370 w 112883"/>
                <a:gd name="connsiteY9" fmla="*/ 58536 h 94529"/>
                <a:gd name="connsiteX10" fmla="*/ 57849 w 112883"/>
                <a:gd name="connsiteY10" fmla="*/ 91822 h 94529"/>
                <a:gd name="connsiteX11" fmla="*/ 64543 w 112883"/>
                <a:gd name="connsiteY11" fmla="*/ 68799 h 94529"/>
                <a:gd name="connsiteX12" fmla="*/ 55773 w 112883"/>
                <a:gd name="connsiteY12" fmla="*/ 68310 h 94529"/>
                <a:gd name="connsiteX13" fmla="*/ 35293 w 112883"/>
                <a:gd name="connsiteY13" fmla="*/ 67120 h 94529"/>
                <a:gd name="connsiteX14" fmla="*/ 25776 w 112883"/>
                <a:gd name="connsiteY14" fmla="*/ 56250 h 94529"/>
                <a:gd name="connsiteX15" fmla="*/ 28785 w 112883"/>
                <a:gd name="connsiteY15" fmla="*/ 43701 h 94529"/>
                <a:gd name="connsiteX16" fmla="*/ 10101 w 112883"/>
                <a:gd name="connsiteY16" fmla="*/ 51212 h 94529"/>
                <a:gd name="connsiteX17" fmla="*/ 1541 w 112883"/>
                <a:gd name="connsiteY17" fmla="*/ 52565 h 94529"/>
                <a:gd name="connsiteX18" fmla="*/ 2917 w 112883"/>
                <a:gd name="connsiteY18" fmla="*/ 42698 h 94529"/>
                <a:gd name="connsiteX19" fmla="*/ 25473 w 112883"/>
                <a:gd name="connsiteY19" fmla="*/ 9715 h 94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2883" h="94529">
                  <a:moveTo>
                    <a:pt x="25473" y="9715"/>
                  </a:moveTo>
                  <a:cubicBezTo>
                    <a:pt x="25473" y="9715"/>
                    <a:pt x="25403" y="9482"/>
                    <a:pt x="25403" y="9482"/>
                  </a:cubicBezTo>
                  <a:cubicBezTo>
                    <a:pt x="29858" y="5167"/>
                    <a:pt x="33077" y="-2134"/>
                    <a:pt x="40985" y="595"/>
                  </a:cubicBezTo>
                  <a:cubicBezTo>
                    <a:pt x="48286" y="3114"/>
                    <a:pt x="53720" y="7733"/>
                    <a:pt x="51808" y="16993"/>
                  </a:cubicBezTo>
                  <a:cubicBezTo>
                    <a:pt x="50501" y="23314"/>
                    <a:pt x="62304" y="20422"/>
                    <a:pt x="62584" y="26650"/>
                  </a:cubicBezTo>
                  <a:cubicBezTo>
                    <a:pt x="63097" y="38009"/>
                    <a:pt x="69908" y="39269"/>
                    <a:pt x="78865" y="37916"/>
                  </a:cubicBezTo>
                  <a:cubicBezTo>
                    <a:pt x="87146" y="36680"/>
                    <a:pt x="82481" y="45684"/>
                    <a:pt x="86563" y="47783"/>
                  </a:cubicBezTo>
                  <a:cubicBezTo>
                    <a:pt x="90738" y="47923"/>
                    <a:pt x="91438" y="44051"/>
                    <a:pt x="93537" y="41882"/>
                  </a:cubicBezTo>
                  <a:cubicBezTo>
                    <a:pt x="98086" y="37193"/>
                    <a:pt x="102751" y="32948"/>
                    <a:pt x="108582" y="39992"/>
                  </a:cubicBezTo>
                  <a:cubicBezTo>
                    <a:pt x="113877" y="46383"/>
                    <a:pt x="115160" y="52122"/>
                    <a:pt x="107370" y="58536"/>
                  </a:cubicBezTo>
                  <a:cubicBezTo>
                    <a:pt x="73804" y="86130"/>
                    <a:pt x="68532" y="100989"/>
                    <a:pt x="57849" y="91822"/>
                  </a:cubicBezTo>
                  <a:cubicBezTo>
                    <a:pt x="49428" y="84591"/>
                    <a:pt x="68696" y="76124"/>
                    <a:pt x="64543" y="68799"/>
                  </a:cubicBezTo>
                  <a:cubicBezTo>
                    <a:pt x="62374" y="64974"/>
                    <a:pt x="58082" y="69732"/>
                    <a:pt x="55773" y="68310"/>
                  </a:cubicBezTo>
                  <a:cubicBezTo>
                    <a:pt x="48915" y="64111"/>
                    <a:pt x="42781" y="65137"/>
                    <a:pt x="35293" y="67120"/>
                  </a:cubicBezTo>
                  <a:cubicBezTo>
                    <a:pt x="29018" y="68776"/>
                    <a:pt x="25100" y="63108"/>
                    <a:pt x="25776" y="56250"/>
                  </a:cubicBezTo>
                  <a:cubicBezTo>
                    <a:pt x="26126" y="52751"/>
                    <a:pt x="27409" y="49346"/>
                    <a:pt x="28785" y="43701"/>
                  </a:cubicBezTo>
                  <a:cubicBezTo>
                    <a:pt x="21484" y="46593"/>
                    <a:pt x="15653" y="48623"/>
                    <a:pt x="10101" y="51212"/>
                  </a:cubicBezTo>
                  <a:cubicBezTo>
                    <a:pt x="7232" y="52541"/>
                    <a:pt x="4550" y="55690"/>
                    <a:pt x="1541" y="52565"/>
                  </a:cubicBezTo>
                  <a:cubicBezTo>
                    <a:pt x="-1748" y="49136"/>
                    <a:pt x="958" y="45637"/>
                    <a:pt x="2917" y="42698"/>
                  </a:cubicBezTo>
                  <a:cubicBezTo>
                    <a:pt x="10358" y="31642"/>
                    <a:pt x="17962" y="20702"/>
                    <a:pt x="25473" y="971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7" name="任意多边形: 形状 276">
              <a:extLst>
                <a:ext uri="{FF2B5EF4-FFF2-40B4-BE49-F238E27FC236}">
                  <a16:creationId xmlns:a16="http://schemas.microsoft.com/office/drawing/2014/main" id="{580024D4-4557-4D13-B001-3ECA91828CC6}"/>
                </a:ext>
              </a:extLst>
            </p:cNvPr>
            <p:cNvSpPr/>
            <p:nvPr/>
          </p:nvSpPr>
          <p:spPr>
            <a:xfrm>
              <a:off x="10188302" y="4450958"/>
              <a:ext cx="248364" cy="31942"/>
            </a:xfrm>
            <a:custGeom>
              <a:avLst/>
              <a:gdLst>
                <a:gd name="connsiteX0" fmla="*/ 52255 w 248364"/>
                <a:gd name="connsiteY0" fmla="*/ 277 h 31942"/>
                <a:gd name="connsiteX1" fmla="*/ 98346 w 248364"/>
                <a:gd name="connsiteY1" fmla="*/ 2796 h 31942"/>
                <a:gd name="connsiteX2" fmla="*/ 116144 w 248364"/>
                <a:gd name="connsiteY2" fmla="*/ 114 h 31942"/>
                <a:gd name="connsiteX3" fmla="*/ 224119 w 248364"/>
                <a:gd name="connsiteY3" fmla="*/ 6925 h 31942"/>
                <a:gd name="connsiteX4" fmla="*/ 248167 w 248364"/>
                <a:gd name="connsiteY4" fmla="*/ 23672 h 31942"/>
                <a:gd name="connsiteX5" fmla="*/ 190530 w 248364"/>
                <a:gd name="connsiteY5" fmla="*/ 26285 h 31942"/>
                <a:gd name="connsiteX6" fmla="*/ 79896 w 248364"/>
                <a:gd name="connsiteY6" fmla="*/ 16348 h 31942"/>
                <a:gd name="connsiteX7" fmla="*/ 12181 w 248364"/>
                <a:gd name="connsiteY7" fmla="*/ 18308 h 31942"/>
                <a:gd name="connsiteX8" fmla="*/ 5 w 248364"/>
                <a:gd name="connsiteY8" fmla="*/ 9514 h 31942"/>
                <a:gd name="connsiteX9" fmla="*/ 11249 w 248364"/>
                <a:gd name="connsiteY9" fmla="*/ 953 h 31942"/>
                <a:gd name="connsiteX10" fmla="*/ 52255 w 248364"/>
                <a:gd name="connsiteY10" fmla="*/ 277 h 31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364" h="31942">
                  <a:moveTo>
                    <a:pt x="52255" y="277"/>
                  </a:moveTo>
                  <a:cubicBezTo>
                    <a:pt x="67743" y="2096"/>
                    <a:pt x="83091" y="67"/>
                    <a:pt x="98346" y="2796"/>
                  </a:cubicBezTo>
                  <a:cubicBezTo>
                    <a:pt x="103922" y="3799"/>
                    <a:pt x="110149" y="417"/>
                    <a:pt x="116144" y="114"/>
                  </a:cubicBezTo>
                  <a:cubicBezTo>
                    <a:pt x="138374" y="-983"/>
                    <a:pt x="218124" y="6202"/>
                    <a:pt x="224119" y="6925"/>
                  </a:cubicBezTo>
                  <a:cubicBezTo>
                    <a:pt x="235478" y="8278"/>
                    <a:pt x="250244" y="12383"/>
                    <a:pt x="248167" y="23672"/>
                  </a:cubicBezTo>
                  <a:cubicBezTo>
                    <a:pt x="245858" y="36268"/>
                    <a:pt x="228364" y="32233"/>
                    <a:pt x="190530" y="26285"/>
                  </a:cubicBezTo>
                  <a:cubicBezTo>
                    <a:pt x="167251" y="22623"/>
                    <a:pt x="133102" y="9491"/>
                    <a:pt x="79896" y="16348"/>
                  </a:cubicBezTo>
                  <a:cubicBezTo>
                    <a:pt x="57247" y="19264"/>
                    <a:pt x="34690" y="16045"/>
                    <a:pt x="12181" y="18308"/>
                  </a:cubicBezTo>
                  <a:cubicBezTo>
                    <a:pt x="5813" y="18937"/>
                    <a:pt x="216" y="16512"/>
                    <a:pt x="5" y="9514"/>
                  </a:cubicBezTo>
                  <a:cubicBezTo>
                    <a:pt x="-205" y="2749"/>
                    <a:pt x="5790" y="1490"/>
                    <a:pt x="11249" y="953"/>
                  </a:cubicBezTo>
                  <a:cubicBezTo>
                    <a:pt x="24964" y="-376"/>
                    <a:pt x="38772" y="2913"/>
                    <a:pt x="52255" y="27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8" name="任意多边形: 形状 277">
              <a:extLst>
                <a:ext uri="{FF2B5EF4-FFF2-40B4-BE49-F238E27FC236}">
                  <a16:creationId xmlns:a16="http://schemas.microsoft.com/office/drawing/2014/main" id="{789EF4C7-4A50-49A6-AA00-B3A2CFEB86AD}"/>
                </a:ext>
              </a:extLst>
            </p:cNvPr>
            <p:cNvSpPr/>
            <p:nvPr/>
          </p:nvSpPr>
          <p:spPr>
            <a:xfrm>
              <a:off x="9033059" y="4722092"/>
              <a:ext cx="279210" cy="192902"/>
            </a:xfrm>
            <a:custGeom>
              <a:avLst/>
              <a:gdLst>
                <a:gd name="connsiteX0" fmla="*/ 5593 w 279210"/>
                <a:gd name="connsiteY0" fmla="*/ 192485 h 192902"/>
                <a:gd name="connsiteX1" fmla="*/ 625 w 279210"/>
                <a:gd name="connsiteY1" fmla="*/ 191272 h 192902"/>
                <a:gd name="connsiteX2" fmla="*/ 25047 w 279210"/>
                <a:gd name="connsiteY2" fmla="*/ 161345 h 192902"/>
                <a:gd name="connsiteX3" fmla="*/ 102955 w 279210"/>
                <a:gd name="connsiteY3" fmla="*/ 106786 h 192902"/>
                <a:gd name="connsiteX4" fmla="*/ 164768 w 279210"/>
                <a:gd name="connsiteY4" fmla="*/ 60601 h 192902"/>
                <a:gd name="connsiteX5" fmla="*/ 261523 w 279210"/>
                <a:gd name="connsiteY5" fmla="*/ 3523 h 192902"/>
                <a:gd name="connsiteX6" fmla="*/ 279180 w 279210"/>
                <a:gd name="connsiteY6" fmla="*/ 8258 h 192902"/>
                <a:gd name="connsiteX7" fmla="*/ 184501 w 279210"/>
                <a:gd name="connsiteY7" fmla="*/ 63447 h 192902"/>
                <a:gd name="connsiteX8" fmla="*/ 98126 w 279210"/>
                <a:gd name="connsiteY8" fmla="*/ 123184 h 192902"/>
                <a:gd name="connsiteX9" fmla="*/ 16556 w 279210"/>
                <a:gd name="connsiteY9" fmla="*/ 183015 h 192902"/>
                <a:gd name="connsiteX10" fmla="*/ 5593 w 279210"/>
                <a:gd name="connsiteY10" fmla="*/ 192485 h 192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9210" h="192902">
                  <a:moveTo>
                    <a:pt x="5593" y="192485"/>
                  </a:moveTo>
                  <a:cubicBezTo>
                    <a:pt x="2981" y="193395"/>
                    <a:pt x="1301" y="192741"/>
                    <a:pt x="625" y="191272"/>
                  </a:cubicBezTo>
                  <a:cubicBezTo>
                    <a:pt x="-3784" y="181638"/>
                    <a:pt x="16276" y="167293"/>
                    <a:pt x="25047" y="161345"/>
                  </a:cubicBezTo>
                  <a:cubicBezTo>
                    <a:pt x="51288" y="143524"/>
                    <a:pt x="75361" y="122018"/>
                    <a:pt x="102955" y="106786"/>
                  </a:cubicBezTo>
                  <a:cubicBezTo>
                    <a:pt x="126164" y="93957"/>
                    <a:pt x="141955" y="72357"/>
                    <a:pt x="164768" y="60601"/>
                  </a:cubicBezTo>
                  <a:cubicBezTo>
                    <a:pt x="167450" y="59225"/>
                    <a:pt x="249184" y="17705"/>
                    <a:pt x="261523" y="3523"/>
                  </a:cubicBezTo>
                  <a:cubicBezTo>
                    <a:pt x="267355" y="-3195"/>
                    <a:pt x="279904" y="421"/>
                    <a:pt x="279180" y="8258"/>
                  </a:cubicBezTo>
                  <a:cubicBezTo>
                    <a:pt x="277758" y="23583"/>
                    <a:pt x="251679" y="16632"/>
                    <a:pt x="184501" y="63447"/>
                  </a:cubicBezTo>
                  <a:cubicBezTo>
                    <a:pt x="155834" y="83437"/>
                    <a:pt x="126327" y="102354"/>
                    <a:pt x="98126" y="123184"/>
                  </a:cubicBezTo>
                  <a:cubicBezTo>
                    <a:pt x="71045" y="143198"/>
                    <a:pt x="45947" y="166080"/>
                    <a:pt x="16556" y="183015"/>
                  </a:cubicBezTo>
                  <a:cubicBezTo>
                    <a:pt x="12334" y="185441"/>
                    <a:pt x="10515" y="191599"/>
                    <a:pt x="5593" y="19248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9" name="任意多边形: 形状 278">
              <a:extLst>
                <a:ext uri="{FF2B5EF4-FFF2-40B4-BE49-F238E27FC236}">
                  <a16:creationId xmlns:a16="http://schemas.microsoft.com/office/drawing/2014/main" id="{3D373C73-E916-4DF0-AC68-359716A52E10}"/>
                </a:ext>
              </a:extLst>
            </p:cNvPr>
            <p:cNvSpPr/>
            <p:nvPr/>
          </p:nvSpPr>
          <p:spPr>
            <a:xfrm>
              <a:off x="10174718" y="4612089"/>
              <a:ext cx="190483" cy="103308"/>
            </a:xfrm>
            <a:custGeom>
              <a:avLst/>
              <a:gdLst>
                <a:gd name="connsiteX0" fmla="*/ 18441 w 190483"/>
                <a:gd name="connsiteY0" fmla="*/ 0 h 103308"/>
                <a:gd name="connsiteX1" fmla="*/ 113493 w 190483"/>
                <a:gd name="connsiteY1" fmla="*/ 48004 h 103308"/>
                <a:gd name="connsiteX2" fmla="*/ 181138 w 190483"/>
                <a:gd name="connsiteY2" fmla="*/ 79121 h 103308"/>
                <a:gd name="connsiteX3" fmla="*/ 189045 w 190483"/>
                <a:gd name="connsiteY3" fmla="*/ 97012 h 103308"/>
                <a:gd name="connsiteX4" fmla="*/ 143746 w 190483"/>
                <a:gd name="connsiteY4" fmla="*/ 83693 h 103308"/>
                <a:gd name="connsiteX5" fmla="*/ 117131 w 190483"/>
                <a:gd name="connsiteY5" fmla="*/ 67994 h 103308"/>
                <a:gd name="connsiteX6" fmla="*/ 60263 w 190483"/>
                <a:gd name="connsiteY6" fmla="*/ 39607 h 103308"/>
                <a:gd name="connsiteX7" fmla="*/ 7244 w 190483"/>
                <a:gd name="connsiteY7" fmla="*/ 17588 h 103308"/>
                <a:gd name="connsiteX8" fmla="*/ 10090 w 190483"/>
                <a:gd name="connsiteY8" fmla="*/ 1936 h 103308"/>
                <a:gd name="connsiteX9" fmla="*/ 18441 w 190483"/>
                <a:gd name="connsiteY9" fmla="*/ 0 h 10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483" h="103308">
                  <a:moveTo>
                    <a:pt x="18441" y="0"/>
                  </a:moveTo>
                  <a:cubicBezTo>
                    <a:pt x="83823" y="33076"/>
                    <a:pt x="64229" y="28014"/>
                    <a:pt x="113493" y="48004"/>
                  </a:cubicBezTo>
                  <a:cubicBezTo>
                    <a:pt x="136585" y="57358"/>
                    <a:pt x="157578" y="70933"/>
                    <a:pt x="181138" y="79121"/>
                  </a:cubicBezTo>
                  <a:cubicBezTo>
                    <a:pt x="187459" y="81313"/>
                    <a:pt x="193267" y="89058"/>
                    <a:pt x="189045" y="97012"/>
                  </a:cubicBezTo>
                  <a:cubicBezTo>
                    <a:pt x="180717" y="112756"/>
                    <a:pt x="150767" y="95425"/>
                    <a:pt x="143746" y="83693"/>
                  </a:cubicBezTo>
                  <a:cubicBezTo>
                    <a:pt x="138148" y="74362"/>
                    <a:pt x="124946" y="75015"/>
                    <a:pt x="117131" y="67994"/>
                  </a:cubicBezTo>
                  <a:cubicBezTo>
                    <a:pt x="100850" y="53346"/>
                    <a:pt x="78901" y="49824"/>
                    <a:pt x="60263" y="39607"/>
                  </a:cubicBezTo>
                  <a:cubicBezTo>
                    <a:pt x="44379" y="30883"/>
                    <a:pt x="16574" y="22159"/>
                    <a:pt x="7244" y="17588"/>
                  </a:cubicBezTo>
                  <a:cubicBezTo>
                    <a:pt x="-3649" y="12246"/>
                    <a:pt x="-1899" y="2402"/>
                    <a:pt x="10090" y="1936"/>
                  </a:cubicBezTo>
                  <a:cubicBezTo>
                    <a:pt x="12446" y="1843"/>
                    <a:pt x="14778" y="886"/>
                    <a:pt x="18441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0" name="任意多边形: 形状 279">
              <a:extLst>
                <a:ext uri="{FF2B5EF4-FFF2-40B4-BE49-F238E27FC236}">
                  <a16:creationId xmlns:a16="http://schemas.microsoft.com/office/drawing/2014/main" id="{B2179630-62DD-4B4C-B4CE-165600A5C326}"/>
                </a:ext>
              </a:extLst>
            </p:cNvPr>
            <p:cNvSpPr/>
            <p:nvPr/>
          </p:nvSpPr>
          <p:spPr>
            <a:xfrm>
              <a:off x="6401388" y="4632454"/>
              <a:ext cx="63614" cy="106261"/>
            </a:xfrm>
            <a:custGeom>
              <a:avLst/>
              <a:gdLst>
                <a:gd name="connsiteX0" fmla="*/ 2670 w 63614"/>
                <a:gd name="connsiteY0" fmla="*/ 35221 h 106261"/>
                <a:gd name="connsiteX1" fmla="*/ 14147 w 63614"/>
                <a:gd name="connsiteY1" fmla="*/ 35967 h 106261"/>
                <a:gd name="connsiteX2" fmla="*/ 23640 w 63614"/>
                <a:gd name="connsiteY2" fmla="*/ 22555 h 106261"/>
                <a:gd name="connsiteX3" fmla="*/ 23617 w 63614"/>
                <a:gd name="connsiteY3" fmla="*/ 15767 h 106261"/>
                <a:gd name="connsiteX4" fmla="*/ 21378 w 63614"/>
                <a:gd name="connsiteY4" fmla="*/ 1632 h 106261"/>
                <a:gd name="connsiteX5" fmla="*/ 31104 w 63614"/>
                <a:gd name="connsiteY5" fmla="*/ 3124 h 106261"/>
                <a:gd name="connsiteX6" fmla="*/ 37846 w 63614"/>
                <a:gd name="connsiteY6" fmla="*/ 36224 h 106261"/>
                <a:gd name="connsiteX7" fmla="*/ 63201 w 63614"/>
                <a:gd name="connsiteY7" fmla="*/ 90713 h 106261"/>
                <a:gd name="connsiteX8" fmla="*/ 54710 w 63614"/>
                <a:gd name="connsiteY8" fmla="*/ 105221 h 106261"/>
                <a:gd name="connsiteX9" fmla="*/ 40365 w 63614"/>
                <a:gd name="connsiteY9" fmla="*/ 102469 h 106261"/>
                <a:gd name="connsiteX10" fmla="*/ 8152 w 63614"/>
                <a:gd name="connsiteY10" fmla="*/ 78257 h 106261"/>
                <a:gd name="connsiteX11" fmla="*/ 781 w 63614"/>
                <a:gd name="connsiteY11" fmla="*/ 63142 h 106261"/>
                <a:gd name="connsiteX12" fmla="*/ 2670 w 63614"/>
                <a:gd name="connsiteY12" fmla="*/ 35221 h 10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614" h="106261">
                  <a:moveTo>
                    <a:pt x="2670" y="35221"/>
                  </a:moveTo>
                  <a:cubicBezTo>
                    <a:pt x="7149" y="32445"/>
                    <a:pt x="9622" y="38510"/>
                    <a:pt x="14147" y="35967"/>
                  </a:cubicBezTo>
                  <a:cubicBezTo>
                    <a:pt x="14147" y="29879"/>
                    <a:pt x="12817" y="22508"/>
                    <a:pt x="23640" y="22555"/>
                  </a:cubicBezTo>
                  <a:cubicBezTo>
                    <a:pt x="27536" y="22578"/>
                    <a:pt x="24060" y="18193"/>
                    <a:pt x="23617" y="15767"/>
                  </a:cubicBezTo>
                  <a:cubicBezTo>
                    <a:pt x="22777" y="11032"/>
                    <a:pt x="15849" y="6973"/>
                    <a:pt x="21378" y="1632"/>
                  </a:cubicBezTo>
                  <a:cubicBezTo>
                    <a:pt x="24643" y="-1517"/>
                    <a:pt x="28702" y="395"/>
                    <a:pt x="31104" y="3124"/>
                  </a:cubicBezTo>
                  <a:cubicBezTo>
                    <a:pt x="51235" y="25844"/>
                    <a:pt x="24433" y="16723"/>
                    <a:pt x="37846" y="36224"/>
                  </a:cubicBezTo>
                  <a:cubicBezTo>
                    <a:pt x="71085" y="84624"/>
                    <a:pt x="54150" y="57217"/>
                    <a:pt x="63201" y="90713"/>
                  </a:cubicBezTo>
                  <a:cubicBezTo>
                    <a:pt x="65043" y="97570"/>
                    <a:pt x="60472" y="102305"/>
                    <a:pt x="54710" y="105221"/>
                  </a:cubicBezTo>
                  <a:cubicBezTo>
                    <a:pt x="49415" y="107904"/>
                    <a:pt x="45380" y="104825"/>
                    <a:pt x="40365" y="102469"/>
                  </a:cubicBezTo>
                  <a:cubicBezTo>
                    <a:pt x="27792" y="96544"/>
                    <a:pt x="19698" y="85208"/>
                    <a:pt x="8152" y="78257"/>
                  </a:cubicBezTo>
                  <a:cubicBezTo>
                    <a:pt x="2577" y="74898"/>
                    <a:pt x="-1855" y="69370"/>
                    <a:pt x="781" y="63142"/>
                  </a:cubicBezTo>
                  <a:cubicBezTo>
                    <a:pt x="4816" y="53648"/>
                    <a:pt x="4257" y="44364"/>
                    <a:pt x="2670" y="3522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1" name="任意多边形: 形状 280">
              <a:extLst>
                <a:ext uri="{FF2B5EF4-FFF2-40B4-BE49-F238E27FC236}">
                  <a16:creationId xmlns:a16="http://schemas.microsoft.com/office/drawing/2014/main" id="{B1D15449-271A-4406-B315-E470A7AB3006}"/>
                </a:ext>
              </a:extLst>
            </p:cNvPr>
            <p:cNvSpPr/>
            <p:nvPr/>
          </p:nvSpPr>
          <p:spPr>
            <a:xfrm>
              <a:off x="5068059" y="5173879"/>
              <a:ext cx="105917" cy="76339"/>
            </a:xfrm>
            <a:custGeom>
              <a:avLst/>
              <a:gdLst>
                <a:gd name="connsiteX0" fmla="*/ 32326 w 105917"/>
                <a:gd name="connsiteY0" fmla="*/ 18297 h 76339"/>
                <a:gd name="connsiteX1" fmla="*/ 54719 w 105917"/>
                <a:gd name="connsiteY1" fmla="*/ 9153 h 76339"/>
                <a:gd name="connsiteX2" fmla="*/ 70697 w 105917"/>
                <a:gd name="connsiteY2" fmla="*/ 16431 h 76339"/>
                <a:gd name="connsiteX3" fmla="*/ 68947 w 105917"/>
                <a:gd name="connsiteY3" fmla="*/ 28000 h 76339"/>
                <a:gd name="connsiteX4" fmla="*/ 77531 w 105917"/>
                <a:gd name="connsiteY4" fmla="*/ 19486 h 76339"/>
                <a:gd name="connsiteX5" fmla="*/ 89171 w 105917"/>
                <a:gd name="connsiteY5" fmla="*/ 22892 h 76339"/>
                <a:gd name="connsiteX6" fmla="*/ 86582 w 105917"/>
                <a:gd name="connsiteY6" fmla="*/ 37027 h 76339"/>
                <a:gd name="connsiteX7" fmla="*/ 85719 w 105917"/>
                <a:gd name="connsiteY7" fmla="*/ 44795 h 76339"/>
                <a:gd name="connsiteX8" fmla="*/ 103329 w 105917"/>
                <a:gd name="connsiteY8" fmla="*/ 42252 h 76339"/>
                <a:gd name="connsiteX9" fmla="*/ 104706 w 105917"/>
                <a:gd name="connsiteY9" fmla="*/ 55945 h 76339"/>
                <a:gd name="connsiteX10" fmla="*/ 78324 w 105917"/>
                <a:gd name="connsiteY10" fmla="*/ 67328 h 76339"/>
                <a:gd name="connsiteX11" fmla="*/ 56328 w 105917"/>
                <a:gd name="connsiteY11" fmla="*/ 60890 h 76339"/>
                <a:gd name="connsiteX12" fmla="*/ 26448 w 105917"/>
                <a:gd name="connsiteY12" fmla="*/ 51279 h 76339"/>
                <a:gd name="connsiteX13" fmla="*/ 1933 w 105917"/>
                <a:gd name="connsiteY13" fmla="*/ 25435 h 76339"/>
                <a:gd name="connsiteX14" fmla="*/ 28571 w 105917"/>
                <a:gd name="connsiteY14" fmla="*/ 34158 h 76339"/>
                <a:gd name="connsiteX15" fmla="*/ 41050 w 105917"/>
                <a:gd name="connsiteY15" fmla="*/ 37471 h 76339"/>
                <a:gd name="connsiteX16" fmla="*/ 36688 w 105917"/>
                <a:gd name="connsiteY16" fmla="*/ 27767 h 76339"/>
                <a:gd name="connsiteX17" fmla="*/ 32653 w 105917"/>
                <a:gd name="connsiteY17" fmla="*/ 17877 h 76339"/>
                <a:gd name="connsiteX18" fmla="*/ 32326 w 105917"/>
                <a:gd name="connsiteY18" fmla="*/ 18297 h 76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917" h="76339">
                  <a:moveTo>
                    <a:pt x="32326" y="18297"/>
                  </a:moveTo>
                  <a:cubicBezTo>
                    <a:pt x="49284" y="15171"/>
                    <a:pt x="52363" y="17737"/>
                    <a:pt x="54719" y="9153"/>
                  </a:cubicBezTo>
                  <a:cubicBezTo>
                    <a:pt x="58847" y="-5938"/>
                    <a:pt x="74499" y="-1577"/>
                    <a:pt x="70697" y="16431"/>
                  </a:cubicBezTo>
                  <a:cubicBezTo>
                    <a:pt x="70207" y="18763"/>
                    <a:pt x="63419" y="25365"/>
                    <a:pt x="68947" y="28000"/>
                  </a:cubicBezTo>
                  <a:cubicBezTo>
                    <a:pt x="73006" y="29937"/>
                    <a:pt x="72959" y="24781"/>
                    <a:pt x="77531" y="19486"/>
                  </a:cubicBezTo>
                  <a:cubicBezTo>
                    <a:pt x="83783" y="12279"/>
                    <a:pt x="88658" y="14868"/>
                    <a:pt x="89171" y="22892"/>
                  </a:cubicBezTo>
                  <a:cubicBezTo>
                    <a:pt x="89474" y="27814"/>
                    <a:pt x="89101" y="32572"/>
                    <a:pt x="86582" y="37027"/>
                  </a:cubicBezTo>
                  <a:cubicBezTo>
                    <a:pt x="85252" y="39383"/>
                    <a:pt x="83199" y="42089"/>
                    <a:pt x="85719" y="44795"/>
                  </a:cubicBezTo>
                  <a:cubicBezTo>
                    <a:pt x="90524" y="49950"/>
                    <a:pt x="97568" y="37611"/>
                    <a:pt x="103329" y="42252"/>
                  </a:cubicBezTo>
                  <a:cubicBezTo>
                    <a:pt x="107062" y="45262"/>
                    <a:pt x="106035" y="49227"/>
                    <a:pt x="104706" y="55945"/>
                  </a:cubicBezTo>
                  <a:cubicBezTo>
                    <a:pt x="99807" y="80623"/>
                    <a:pt x="99364" y="80950"/>
                    <a:pt x="78324" y="67328"/>
                  </a:cubicBezTo>
                  <a:cubicBezTo>
                    <a:pt x="71467" y="62872"/>
                    <a:pt x="63349" y="64039"/>
                    <a:pt x="56328" y="60890"/>
                  </a:cubicBezTo>
                  <a:cubicBezTo>
                    <a:pt x="46741" y="56574"/>
                    <a:pt x="39814" y="43932"/>
                    <a:pt x="26448" y="51279"/>
                  </a:cubicBezTo>
                  <a:cubicBezTo>
                    <a:pt x="18634" y="42183"/>
                    <a:pt x="-7211" y="37657"/>
                    <a:pt x="1933" y="25435"/>
                  </a:cubicBezTo>
                  <a:cubicBezTo>
                    <a:pt x="9280" y="15614"/>
                    <a:pt x="20010" y="26438"/>
                    <a:pt x="28571" y="34158"/>
                  </a:cubicBezTo>
                  <a:cubicBezTo>
                    <a:pt x="31766" y="37051"/>
                    <a:pt x="36431" y="42416"/>
                    <a:pt x="41050" y="37471"/>
                  </a:cubicBezTo>
                  <a:cubicBezTo>
                    <a:pt x="44945" y="33295"/>
                    <a:pt x="38950" y="30660"/>
                    <a:pt x="36688" y="27767"/>
                  </a:cubicBezTo>
                  <a:cubicBezTo>
                    <a:pt x="34379" y="24781"/>
                    <a:pt x="32676" y="21702"/>
                    <a:pt x="32653" y="17877"/>
                  </a:cubicBezTo>
                  <a:cubicBezTo>
                    <a:pt x="32699" y="17854"/>
                    <a:pt x="32326" y="18297"/>
                    <a:pt x="32326" y="1829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2" name="任意多边形: 形状 281">
              <a:extLst>
                <a:ext uri="{FF2B5EF4-FFF2-40B4-BE49-F238E27FC236}">
                  <a16:creationId xmlns:a16="http://schemas.microsoft.com/office/drawing/2014/main" id="{6397C0BF-19C3-4409-A222-76E336FB7489}"/>
                </a:ext>
              </a:extLst>
            </p:cNvPr>
            <p:cNvSpPr/>
            <p:nvPr/>
          </p:nvSpPr>
          <p:spPr>
            <a:xfrm>
              <a:off x="6669086" y="4884734"/>
              <a:ext cx="105269" cy="98583"/>
            </a:xfrm>
            <a:custGeom>
              <a:avLst/>
              <a:gdLst>
                <a:gd name="connsiteX0" fmla="*/ 43922 w 105269"/>
                <a:gd name="connsiteY0" fmla="*/ 72273 h 98583"/>
                <a:gd name="connsiteX1" fmla="*/ 32259 w 105269"/>
                <a:gd name="connsiteY1" fmla="*/ 78057 h 98583"/>
                <a:gd name="connsiteX2" fmla="*/ 28737 w 105269"/>
                <a:gd name="connsiteY2" fmla="*/ 66651 h 98583"/>
                <a:gd name="connsiteX3" fmla="*/ 11943 w 105269"/>
                <a:gd name="connsiteY3" fmla="*/ 24455 h 98583"/>
                <a:gd name="connsiteX4" fmla="*/ 5365 w 105269"/>
                <a:gd name="connsiteY4" fmla="*/ 19183 h 98583"/>
                <a:gd name="connsiteX5" fmla="*/ 2589 w 105269"/>
                <a:gd name="connsiteY5" fmla="*/ 803 h 98583"/>
                <a:gd name="connsiteX6" fmla="*/ 13366 w 105269"/>
                <a:gd name="connsiteY6" fmla="*/ 9480 h 98583"/>
                <a:gd name="connsiteX7" fmla="*/ 38930 w 105269"/>
                <a:gd name="connsiteY7" fmla="*/ 39314 h 98583"/>
                <a:gd name="connsiteX8" fmla="*/ 68787 w 105269"/>
                <a:gd name="connsiteY8" fmla="*/ 51000 h 98583"/>
                <a:gd name="connsiteX9" fmla="*/ 72216 w 105269"/>
                <a:gd name="connsiteY9" fmla="*/ 13772 h 98583"/>
                <a:gd name="connsiteX10" fmla="*/ 90130 w 105269"/>
                <a:gd name="connsiteY10" fmla="*/ 30170 h 98583"/>
                <a:gd name="connsiteX11" fmla="*/ 103613 w 105269"/>
                <a:gd name="connsiteY11" fmla="*/ 53122 h 98583"/>
                <a:gd name="connsiteX12" fmla="*/ 98015 w 105269"/>
                <a:gd name="connsiteY12" fmla="*/ 61053 h 98583"/>
                <a:gd name="connsiteX13" fmla="*/ 91553 w 105269"/>
                <a:gd name="connsiteY13" fmla="*/ 69030 h 98583"/>
                <a:gd name="connsiteX14" fmla="*/ 89337 w 105269"/>
                <a:gd name="connsiteY14" fmla="*/ 98048 h 98583"/>
                <a:gd name="connsiteX15" fmla="*/ 68181 w 105269"/>
                <a:gd name="connsiteY15" fmla="*/ 76821 h 98583"/>
                <a:gd name="connsiteX16" fmla="*/ 47864 w 105269"/>
                <a:gd name="connsiteY16" fmla="*/ 49460 h 98583"/>
                <a:gd name="connsiteX17" fmla="*/ 43922 w 105269"/>
                <a:gd name="connsiteY17" fmla="*/ 72273 h 9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269" h="98583">
                  <a:moveTo>
                    <a:pt x="43922" y="72273"/>
                  </a:moveTo>
                  <a:cubicBezTo>
                    <a:pt x="41356" y="76611"/>
                    <a:pt x="38161" y="80670"/>
                    <a:pt x="32259" y="78057"/>
                  </a:cubicBezTo>
                  <a:cubicBezTo>
                    <a:pt x="27011" y="75748"/>
                    <a:pt x="27641" y="71363"/>
                    <a:pt x="28737" y="66651"/>
                  </a:cubicBezTo>
                  <a:cubicBezTo>
                    <a:pt x="31770" y="53402"/>
                    <a:pt x="23022" y="31896"/>
                    <a:pt x="11943" y="24455"/>
                  </a:cubicBezTo>
                  <a:cubicBezTo>
                    <a:pt x="9610" y="22892"/>
                    <a:pt x="7044" y="21353"/>
                    <a:pt x="5365" y="19183"/>
                  </a:cubicBezTo>
                  <a:cubicBezTo>
                    <a:pt x="956" y="13562"/>
                    <a:pt x="-2636" y="5445"/>
                    <a:pt x="2589" y="803"/>
                  </a:cubicBezTo>
                  <a:cubicBezTo>
                    <a:pt x="6484" y="-2649"/>
                    <a:pt x="10147" y="5934"/>
                    <a:pt x="13366" y="9480"/>
                  </a:cubicBezTo>
                  <a:cubicBezTo>
                    <a:pt x="18380" y="15008"/>
                    <a:pt x="33076" y="44305"/>
                    <a:pt x="38930" y="39314"/>
                  </a:cubicBezTo>
                  <a:cubicBezTo>
                    <a:pt x="54349" y="26181"/>
                    <a:pt x="58827" y="56038"/>
                    <a:pt x="68787" y="51000"/>
                  </a:cubicBezTo>
                  <a:cubicBezTo>
                    <a:pt x="76532" y="47081"/>
                    <a:pt x="59037" y="19347"/>
                    <a:pt x="72216" y="13772"/>
                  </a:cubicBezTo>
                  <a:cubicBezTo>
                    <a:pt x="79611" y="10646"/>
                    <a:pt x="85395" y="23009"/>
                    <a:pt x="90130" y="30170"/>
                  </a:cubicBezTo>
                  <a:cubicBezTo>
                    <a:pt x="95029" y="37564"/>
                    <a:pt x="99881" y="45122"/>
                    <a:pt x="103613" y="53122"/>
                  </a:cubicBezTo>
                  <a:cubicBezTo>
                    <a:pt x="105082" y="56271"/>
                    <a:pt x="108301" y="64039"/>
                    <a:pt x="98015" y="61053"/>
                  </a:cubicBezTo>
                  <a:cubicBezTo>
                    <a:pt x="90714" y="58930"/>
                    <a:pt x="91133" y="64809"/>
                    <a:pt x="91553" y="69030"/>
                  </a:cubicBezTo>
                  <a:cubicBezTo>
                    <a:pt x="93023" y="84029"/>
                    <a:pt x="99041" y="93709"/>
                    <a:pt x="89337" y="98048"/>
                  </a:cubicBezTo>
                  <a:cubicBezTo>
                    <a:pt x="81966" y="101337"/>
                    <a:pt x="68088" y="88904"/>
                    <a:pt x="68181" y="76821"/>
                  </a:cubicBezTo>
                  <a:cubicBezTo>
                    <a:pt x="68251" y="68634"/>
                    <a:pt x="56005" y="44562"/>
                    <a:pt x="47864" y="49460"/>
                  </a:cubicBezTo>
                  <a:cubicBezTo>
                    <a:pt x="41053" y="53589"/>
                    <a:pt x="50104" y="61846"/>
                    <a:pt x="43922" y="7227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3" name="任意多边形: 形状 282">
              <a:extLst>
                <a:ext uri="{FF2B5EF4-FFF2-40B4-BE49-F238E27FC236}">
                  <a16:creationId xmlns:a16="http://schemas.microsoft.com/office/drawing/2014/main" id="{EA1C7DF2-5568-4410-A8E1-1CA5A32C7088}"/>
                </a:ext>
              </a:extLst>
            </p:cNvPr>
            <p:cNvSpPr/>
            <p:nvPr/>
          </p:nvSpPr>
          <p:spPr>
            <a:xfrm>
              <a:off x="6550083" y="4822822"/>
              <a:ext cx="131051" cy="136010"/>
            </a:xfrm>
            <a:custGeom>
              <a:avLst/>
              <a:gdLst>
                <a:gd name="connsiteX0" fmla="*/ 104168 w 131051"/>
                <a:gd name="connsiteY0" fmla="*/ 125833 h 136010"/>
                <a:gd name="connsiteX1" fmla="*/ 73144 w 131051"/>
                <a:gd name="connsiteY1" fmla="*/ 96723 h 136010"/>
                <a:gd name="connsiteX2" fmla="*/ 41002 w 131051"/>
                <a:gd name="connsiteY2" fmla="*/ 61478 h 136010"/>
                <a:gd name="connsiteX3" fmla="*/ 578 w 131051"/>
                <a:gd name="connsiteY3" fmla="*/ 5753 h 136010"/>
                <a:gd name="connsiteX4" fmla="*/ 20218 w 131051"/>
                <a:gd name="connsiteY4" fmla="*/ 12657 h 136010"/>
                <a:gd name="connsiteX5" fmla="*/ 67220 w 131051"/>
                <a:gd name="connsiteY5" fmla="*/ 59052 h 136010"/>
                <a:gd name="connsiteX6" fmla="*/ 86697 w 131051"/>
                <a:gd name="connsiteY6" fmla="*/ 86693 h 136010"/>
                <a:gd name="connsiteX7" fmla="*/ 102162 w 131051"/>
                <a:gd name="connsiteY7" fmla="*/ 94624 h 136010"/>
                <a:gd name="connsiteX8" fmla="*/ 131039 w 131051"/>
                <a:gd name="connsiteY8" fmla="*/ 124341 h 136010"/>
                <a:gd name="connsiteX9" fmla="*/ 104168 w 131051"/>
                <a:gd name="connsiteY9" fmla="*/ 125833 h 136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1051" h="136010">
                  <a:moveTo>
                    <a:pt x="104168" y="125833"/>
                  </a:moveTo>
                  <a:cubicBezTo>
                    <a:pt x="90895" y="101551"/>
                    <a:pt x="84877" y="113494"/>
                    <a:pt x="73144" y="96723"/>
                  </a:cubicBezTo>
                  <a:cubicBezTo>
                    <a:pt x="49049" y="62318"/>
                    <a:pt x="53411" y="82891"/>
                    <a:pt x="41002" y="61478"/>
                  </a:cubicBezTo>
                  <a:cubicBezTo>
                    <a:pt x="30248" y="42934"/>
                    <a:pt x="13151" y="42771"/>
                    <a:pt x="578" y="5753"/>
                  </a:cubicBezTo>
                  <a:cubicBezTo>
                    <a:pt x="-3387" y="-5910"/>
                    <a:pt x="14130" y="2091"/>
                    <a:pt x="20218" y="12657"/>
                  </a:cubicBezTo>
                  <a:cubicBezTo>
                    <a:pt x="31671" y="32531"/>
                    <a:pt x="50612" y="44590"/>
                    <a:pt x="67220" y="59052"/>
                  </a:cubicBezTo>
                  <a:cubicBezTo>
                    <a:pt x="76037" y="66749"/>
                    <a:pt x="78439" y="78529"/>
                    <a:pt x="86697" y="86693"/>
                  </a:cubicBezTo>
                  <a:cubicBezTo>
                    <a:pt x="91385" y="91311"/>
                    <a:pt x="95700" y="93901"/>
                    <a:pt x="102162" y="94624"/>
                  </a:cubicBezTo>
                  <a:cubicBezTo>
                    <a:pt x="117020" y="96303"/>
                    <a:pt x="130339" y="109879"/>
                    <a:pt x="131039" y="124341"/>
                  </a:cubicBezTo>
                  <a:cubicBezTo>
                    <a:pt x="131599" y="135794"/>
                    <a:pt x="113498" y="142885"/>
                    <a:pt x="104168" y="12583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4" name="任意多边形: 形状 283">
              <a:extLst>
                <a:ext uri="{FF2B5EF4-FFF2-40B4-BE49-F238E27FC236}">
                  <a16:creationId xmlns:a16="http://schemas.microsoft.com/office/drawing/2014/main" id="{E0A26A8E-A126-4227-8B5B-8072A9CEBAF7}"/>
                </a:ext>
              </a:extLst>
            </p:cNvPr>
            <p:cNvSpPr/>
            <p:nvPr/>
          </p:nvSpPr>
          <p:spPr>
            <a:xfrm>
              <a:off x="7306498" y="4321090"/>
              <a:ext cx="154003" cy="129897"/>
            </a:xfrm>
            <a:custGeom>
              <a:avLst/>
              <a:gdLst>
                <a:gd name="connsiteX0" fmla="*/ 92566 w 154003"/>
                <a:gd name="connsiteY0" fmla="*/ 83307 h 129897"/>
                <a:gd name="connsiteX1" fmla="*/ 72833 w 154003"/>
                <a:gd name="connsiteY1" fmla="*/ 106399 h 129897"/>
                <a:gd name="connsiteX2" fmla="*/ 30590 w 154003"/>
                <a:gd name="connsiteY2" fmla="*/ 124850 h 129897"/>
                <a:gd name="connsiteX3" fmla="*/ 5304 w 154003"/>
                <a:gd name="connsiteY3" fmla="*/ 128325 h 129897"/>
                <a:gd name="connsiteX4" fmla="*/ 4815 w 154003"/>
                <a:gd name="connsiteY4" fmla="*/ 119298 h 129897"/>
                <a:gd name="connsiteX5" fmla="*/ 51233 w 154003"/>
                <a:gd name="connsiteY5" fmla="*/ 87948 h 129897"/>
                <a:gd name="connsiteX6" fmla="*/ 58207 w 154003"/>
                <a:gd name="connsiteY6" fmla="*/ 74466 h 129897"/>
                <a:gd name="connsiteX7" fmla="*/ 67514 w 154003"/>
                <a:gd name="connsiteY7" fmla="*/ 54406 h 129897"/>
                <a:gd name="connsiteX8" fmla="*/ 73976 w 154003"/>
                <a:gd name="connsiteY8" fmla="*/ 55782 h 129897"/>
                <a:gd name="connsiteX9" fmla="*/ 86968 w 154003"/>
                <a:gd name="connsiteY9" fmla="*/ 56015 h 129897"/>
                <a:gd name="connsiteX10" fmla="*/ 116055 w 154003"/>
                <a:gd name="connsiteY10" fmla="*/ 22963 h 129897"/>
                <a:gd name="connsiteX11" fmla="*/ 123753 w 154003"/>
                <a:gd name="connsiteY11" fmla="*/ 15662 h 129897"/>
                <a:gd name="connsiteX12" fmla="*/ 152956 w 154003"/>
                <a:gd name="connsiteY12" fmla="*/ 2226 h 129897"/>
                <a:gd name="connsiteX13" fmla="*/ 148221 w 154003"/>
                <a:gd name="connsiteY13" fmla="*/ 12700 h 129897"/>
                <a:gd name="connsiteX14" fmla="*/ 127298 w 154003"/>
                <a:gd name="connsiteY14" fmla="*/ 29914 h 129897"/>
                <a:gd name="connsiteX15" fmla="*/ 48760 w 154003"/>
                <a:gd name="connsiteY15" fmla="*/ 103320 h 129897"/>
                <a:gd name="connsiteX16" fmla="*/ 53612 w 154003"/>
                <a:gd name="connsiteY16" fmla="*/ 109245 h 129897"/>
                <a:gd name="connsiteX17" fmla="*/ 80064 w 154003"/>
                <a:gd name="connsiteY17" fmla="*/ 88462 h 129897"/>
                <a:gd name="connsiteX18" fmla="*/ 92566 w 154003"/>
                <a:gd name="connsiteY18" fmla="*/ 83307 h 12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4003" h="129897">
                  <a:moveTo>
                    <a:pt x="92566" y="83307"/>
                  </a:moveTo>
                  <a:cubicBezTo>
                    <a:pt x="91960" y="96602"/>
                    <a:pt x="80180" y="100614"/>
                    <a:pt x="72833" y="106399"/>
                  </a:cubicBezTo>
                  <a:cubicBezTo>
                    <a:pt x="60773" y="115893"/>
                    <a:pt x="49484" y="129958"/>
                    <a:pt x="30590" y="124850"/>
                  </a:cubicBezTo>
                  <a:cubicBezTo>
                    <a:pt x="23125" y="133270"/>
                    <a:pt x="14005" y="128699"/>
                    <a:pt x="5304" y="128325"/>
                  </a:cubicBezTo>
                  <a:cubicBezTo>
                    <a:pt x="-3792" y="127929"/>
                    <a:pt x="709" y="117619"/>
                    <a:pt x="4815" y="119298"/>
                  </a:cubicBezTo>
                  <a:cubicBezTo>
                    <a:pt x="24642" y="127369"/>
                    <a:pt x="20373" y="95763"/>
                    <a:pt x="51233" y="87948"/>
                  </a:cubicBezTo>
                  <a:cubicBezTo>
                    <a:pt x="56855" y="86526"/>
                    <a:pt x="61963" y="82374"/>
                    <a:pt x="58207" y="74466"/>
                  </a:cubicBezTo>
                  <a:cubicBezTo>
                    <a:pt x="55501" y="68751"/>
                    <a:pt x="61589" y="56529"/>
                    <a:pt x="67514" y="54406"/>
                  </a:cubicBezTo>
                  <a:cubicBezTo>
                    <a:pt x="70103" y="53473"/>
                    <a:pt x="72949" y="53403"/>
                    <a:pt x="73976" y="55782"/>
                  </a:cubicBezTo>
                  <a:cubicBezTo>
                    <a:pt x="78431" y="66069"/>
                    <a:pt x="81930" y="59654"/>
                    <a:pt x="86968" y="56015"/>
                  </a:cubicBezTo>
                  <a:cubicBezTo>
                    <a:pt x="99284" y="47152"/>
                    <a:pt x="110270" y="37588"/>
                    <a:pt x="116055" y="22963"/>
                  </a:cubicBezTo>
                  <a:cubicBezTo>
                    <a:pt x="117268" y="19907"/>
                    <a:pt x="120790" y="16199"/>
                    <a:pt x="123753" y="15662"/>
                  </a:cubicBezTo>
                  <a:cubicBezTo>
                    <a:pt x="139451" y="12840"/>
                    <a:pt x="146728" y="-6451"/>
                    <a:pt x="152956" y="2226"/>
                  </a:cubicBezTo>
                  <a:cubicBezTo>
                    <a:pt x="156269" y="6822"/>
                    <a:pt x="150904" y="12863"/>
                    <a:pt x="148221" y="12700"/>
                  </a:cubicBezTo>
                  <a:cubicBezTo>
                    <a:pt x="135299" y="11907"/>
                    <a:pt x="132523" y="22683"/>
                    <a:pt x="127298" y="29914"/>
                  </a:cubicBezTo>
                  <a:cubicBezTo>
                    <a:pt x="113233" y="49391"/>
                    <a:pt x="55478" y="99425"/>
                    <a:pt x="48760" y="103320"/>
                  </a:cubicBezTo>
                  <a:cubicBezTo>
                    <a:pt x="42369" y="107029"/>
                    <a:pt x="46008" y="115589"/>
                    <a:pt x="53612" y="109245"/>
                  </a:cubicBezTo>
                  <a:cubicBezTo>
                    <a:pt x="62243" y="102061"/>
                    <a:pt x="70033" y="93850"/>
                    <a:pt x="80064" y="88462"/>
                  </a:cubicBezTo>
                  <a:cubicBezTo>
                    <a:pt x="83866" y="86456"/>
                    <a:pt x="87108" y="83283"/>
                    <a:pt x="92566" y="8330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5" name="任意多边形: 形状 284">
              <a:extLst>
                <a:ext uri="{FF2B5EF4-FFF2-40B4-BE49-F238E27FC236}">
                  <a16:creationId xmlns:a16="http://schemas.microsoft.com/office/drawing/2014/main" id="{02C2E189-D95C-40D9-91C7-BE23852A541A}"/>
                </a:ext>
              </a:extLst>
            </p:cNvPr>
            <p:cNvSpPr/>
            <p:nvPr/>
          </p:nvSpPr>
          <p:spPr>
            <a:xfrm>
              <a:off x="9256454" y="4803702"/>
              <a:ext cx="99429" cy="209630"/>
            </a:xfrm>
            <a:custGeom>
              <a:avLst/>
              <a:gdLst>
                <a:gd name="connsiteX0" fmla="*/ 84 w 99429"/>
                <a:gd name="connsiteY0" fmla="*/ 191256 h 209630"/>
                <a:gd name="connsiteX1" fmla="*/ 19351 w 99429"/>
                <a:gd name="connsiteY1" fmla="*/ 132965 h 209630"/>
                <a:gd name="connsiteX2" fmla="*/ 89374 w 99429"/>
                <a:gd name="connsiteY2" fmla="*/ 3787 h 209630"/>
                <a:gd name="connsiteX3" fmla="*/ 99427 w 99429"/>
                <a:gd name="connsiteY3" fmla="*/ 8126 h 209630"/>
                <a:gd name="connsiteX4" fmla="*/ 90097 w 99429"/>
                <a:gd name="connsiteY4" fmla="*/ 27533 h 209630"/>
                <a:gd name="connsiteX5" fmla="*/ 27118 w 99429"/>
                <a:gd name="connsiteY5" fmla="*/ 154005 h 209630"/>
                <a:gd name="connsiteX6" fmla="*/ 16505 w 99429"/>
                <a:gd name="connsiteY6" fmla="*/ 201636 h 209630"/>
                <a:gd name="connsiteX7" fmla="*/ 12049 w 99429"/>
                <a:gd name="connsiteY7" fmla="*/ 209450 h 209630"/>
                <a:gd name="connsiteX8" fmla="*/ 4795 w 99429"/>
                <a:gd name="connsiteY8" fmla="*/ 206044 h 209630"/>
                <a:gd name="connsiteX9" fmla="*/ 84 w 99429"/>
                <a:gd name="connsiteY9" fmla="*/ 191256 h 20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429" h="209630">
                  <a:moveTo>
                    <a:pt x="84" y="191256"/>
                  </a:moveTo>
                  <a:cubicBezTo>
                    <a:pt x="4935" y="171336"/>
                    <a:pt x="10323" y="151485"/>
                    <a:pt x="19351" y="132965"/>
                  </a:cubicBezTo>
                  <a:cubicBezTo>
                    <a:pt x="102483" y="-37616"/>
                    <a:pt x="56928" y="58043"/>
                    <a:pt x="89374" y="3787"/>
                  </a:cubicBezTo>
                  <a:cubicBezTo>
                    <a:pt x="93806" y="-3631"/>
                    <a:pt x="99544" y="941"/>
                    <a:pt x="99427" y="8126"/>
                  </a:cubicBezTo>
                  <a:cubicBezTo>
                    <a:pt x="99311" y="15986"/>
                    <a:pt x="93993" y="21655"/>
                    <a:pt x="90097" y="27533"/>
                  </a:cubicBezTo>
                  <a:cubicBezTo>
                    <a:pt x="63856" y="67116"/>
                    <a:pt x="43936" y="109686"/>
                    <a:pt x="27118" y="154005"/>
                  </a:cubicBezTo>
                  <a:cubicBezTo>
                    <a:pt x="21193" y="169586"/>
                    <a:pt x="14639" y="184468"/>
                    <a:pt x="16505" y="201636"/>
                  </a:cubicBezTo>
                  <a:cubicBezTo>
                    <a:pt x="16855" y="204761"/>
                    <a:pt x="15852" y="208424"/>
                    <a:pt x="12049" y="209450"/>
                  </a:cubicBezTo>
                  <a:cubicBezTo>
                    <a:pt x="8994" y="210266"/>
                    <a:pt x="6801" y="208167"/>
                    <a:pt x="4795" y="206044"/>
                  </a:cubicBezTo>
                  <a:cubicBezTo>
                    <a:pt x="923" y="201846"/>
                    <a:pt x="-359" y="196947"/>
                    <a:pt x="84" y="19125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6" name="任意多边形: 形状 285">
              <a:extLst>
                <a:ext uri="{FF2B5EF4-FFF2-40B4-BE49-F238E27FC236}">
                  <a16:creationId xmlns:a16="http://schemas.microsoft.com/office/drawing/2014/main" id="{0898D405-87C5-4CFD-AB91-A1D7110525AE}"/>
                </a:ext>
              </a:extLst>
            </p:cNvPr>
            <p:cNvSpPr/>
            <p:nvPr/>
          </p:nvSpPr>
          <p:spPr>
            <a:xfrm>
              <a:off x="10095000" y="4025602"/>
              <a:ext cx="90654" cy="96905"/>
            </a:xfrm>
            <a:custGeom>
              <a:avLst/>
              <a:gdLst>
                <a:gd name="connsiteX0" fmla="*/ 71031 w 90654"/>
                <a:gd name="connsiteY0" fmla="*/ 60632 h 96905"/>
                <a:gd name="connsiteX1" fmla="*/ 47449 w 90654"/>
                <a:gd name="connsiteY1" fmla="*/ 78080 h 96905"/>
                <a:gd name="connsiteX2" fmla="*/ 16799 w 90654"/>
                <a:gd name="connsiteY2" fmla="*/ 95084 h 96905"/>
                <a:gd name="connsiteX3" fmla="*/ 8285 w 90654"/>
                <a:gd name="connsiteY3" fmla="*/ 94734 h 96905"/>
                <a:gd name="connsiteX4" fmla="*/ 13137 w 90654"/>
                <a:gd name="connsiteY4" fmla="*/ 86710 h 96905"/>
                <a:gd name="connsiteX5" fmla="*/ 67346 w 90654"/>
                <a:gd name="connsiteY5" fmla="*/ 37586 h 96905"/>
                <a:gd name="connsiteX6" fmla="*/ 71078 w 90654"/>
                <a:gd name="connsiteY6" fmla="*/ 24944 h 96905"/>
                <a:gd name="connsiteX7" fmla="*/ 48335 w 90654"/>
                <a:gd name="connsiteY7" fmla="*/ 44234 h 96905"/>
                <a:gd name="connsiteX8" fmla="*/ 11108 w 90654"/>
                <a:gd name="connsiteY8" fmla="*/ 70219 h 96905"/>
                <a:gd name="connsiteX9" fmla="*/ 5 w 90654"/>
                <a:gd name="connsiteY9" fmla="*/ 71338 h 96905"/>
                <a:gd name="connsiteX10" fmla="*/ 5649 w 90654"/>
                <a:gd name="connsiteY10" fmla="*/ 61145 h 96905"/>
                <a:gd name="connsiteX11" fmla="*/ 52394 w 90654"/>
                <a:gd name="connsiteY11" fmla="*/ 16196 h 96905"/>
                <a:gd name="connsiteX12" fmla="*/ 66040 w 90654"/>
                <a:gd name="connsiteY12" fmla="*/ 2551 h 96905"/>
                <a:gd name="connsiteX13" fmla="*/ 89762 w 90654"/>
                <a:gd name="connsiteY13" fmla="*/ 14750 h 96905"/>
                <a:gd name="connsiteX14" fmla="*/ 79662 w 90654"/>
                <a:gd name="connsiteY14" fmla="*/ 49062 h 96905"/>
                <a:gd name="connsiteX15" fmla="*/ 74064 w 90654"/>
                <a:gd name="connsiteY15" fmla="*/ 57996 h 96905"/>
                <a:gd name="connsiteX16" fmla="*/ 71031 w 90654"/>
                <a:gd name="connsiteY16" fmla="*/ 60632 h 9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54" h="96905">
                  <a:moveTo>
                    <a:pt x="71031" y="60632"/>
                  </a:moveTo>
                  <a:cubicBezTo>
                    <a:pt x="58879" y="60469"/>
                    <a:pt x="55870" y="72831"/>
                    <a:pt x="47449" y="78080"/>
                  </a:cubicBezTo>
                  <a:cubicBezTo>
                    <a:pt x="37466" y="84284"/>
                    <a:pt x="27132" y="89626"/>
                    <a:pt x="16799" y="95084"/>
                  </a:cubicBezTo>
                  <a:cubicBezTo>
                    <a:pt x="13720" y="96717"/>
                    <a:pt x="10361" y="98350"/>
                    <a:pt x="8285" y="94734"/>
                  </a:cubicBezTo>
                  <a:cubicBezTo>
                    <a:pt x="5602" y="90046"/>
                    <a:pt x="10105" y="88319"/>
                    <a:pt x="13137" y="86710"/>
                  </a:cubicBezTo>
                  <a:cubicBezTo>
                    <a:pt x="35366" y="74907"/>
                    <a:pt x="48755" y="53378"/>
                    <a:pt x="67346" y="37586"/>
                  </a:cubicBezTo>
                  <a:cubicBezTo>
                    <a:pt x="70425" y="34974"/>
                    <a:pt x="72198" y="31148"/>
                    <a:pt x="71078" y="24944"/>
                  </a:cubicBezTo>
                  <a:cubicBezTo>
                    <a:pt x="60488" y="28419"/>
                    <a:pt x="52441" y="35207"/>
                    <a:pt x="48335" y="44234"/>
                  </a:cubicBezTo>
                  <a:cubicBezTo>
                    <a:pt x="43764" y="54311"/>
                    <a:pt x="20648" y="57670"/>
                    <a:pt x="11108" y="70219"/>
                  </a:cubicBezTo>
                  <a:cubicBezTo>
                    <a:pt x="4110" y="79432"/>
                    <a:pt x="-159" y="73811"/>
                    <a:pt x="5" y="71338"/>
                  </a:cubicBezTo>
                  <a:cubicBezTo>
                    <a:pt x="261" y="67163"/>
                    <a:pt x="1754" y="62964"/>
                    <a:pt x="5649" y="61145"/>
                  </a:cubicBezTo>
                  <a:cubicBezTo>
                    <a:pt x="26409" y="51488"/>
                    <a:pt x="36649" y="31008"/>
                    <a:pt x="52394" y="16196"/>
                  </a:cubicBezTo>
                  <a:cubicBezTo>
                    <a:pt x="57082" y="11788"/>
                    <a:pt x="61561" y="7146"/>
                    <a:pt x="66040" y="2551"/>
                  </a:cubicBezTo>
                  <a:cubicBezTo>
                    <a:pt x="72734" y="-4284"/>
                    <a:pt x="87896" y="3577"/>
                    <a:pt x="89762" y="14750"/>
                  </a:cubicBezTo>
                  <a:cubicBezTo>
                    <a:pt x="91908" y="27649"/>
                    <a:pt x="90788" y="40059"/>
                    <a:pt x="79662" y="49062"/>
                  </a:cubicBezTo>
                  <a:cubicBezTo>
                    <a:pt x="76583" y="51558"/>
                    <a:pt x="75580" y="54824"/>
                    <a:pt x="74064" y="57996"/>
                  </a:cubicBezTo>
                  <a:cubicBezTo>
                    <a:pt x="73061" y="58882"/>
                    <a:pt x="72057" y="59745"/>
                    <a:pt x="71031" y="6063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7" name="任意多边形: 形状 286">
              <a:extLst>
                <a:ext uri="{FF2B5EF4-FFF2-40B4-BE49-F238E27FC236}">
                  <a16:creationId xmlns:a16="http://schemas.microsoft.com/office/drawing/2014/main" id="{5C5187AC-388A-42CC-AA1F-53875D0A2307}"/>
                </a:ext>
              </a:extLst>
            </p:cNvPr>
            <p:cNvSpPr/>
            <p:nvPr/>
          </p:nvSpPr>
          <p:spPr>
            <a:xfrm>
              <a:off x="7706472" y="6124878"/>
              <a:ext cx="50904" cy="104562"/>
            </a:xfrm>
            <a:custGeom>
              <a:avLst/>
              <a:gdLst>
                <a:gd name="connsiteX0" fmla="*/ 36063 w 50904"/>
                <a:gd name="connsiteY0" fmla="*/ 73359 h 104562"/>
                <a:gd name="connsiteX1" fmla="*/ 24913 w 50904"/>
                <a:gd name="connsiteY1" fmla="*/ 20620 h 104562"/>
                <a:gd name="connsiteX2" fmla="*/ 49802 w 50904"/>
                <a:gd name="connsiteY2" fmla="*/ 69604 h 104562"/>
                <a:gd name="connsiteX3" fmla="*/ 46909 w 50904"/>
                <a:gd name="connsiteY3" fmla="*/ 89804 h 104562"/>
                <a:gd name="connsiteX4" fmla="*/ 35690 w 50904"/>
                <a:gd name="connsiteY4" fmla="*/ 102027 h 104562"/>
                <a:gd name="connsiteX5" fmla="*/ 2194 w 50904"/>
                <a:gd name="connsiteY5" fmla="*/ 9330 h 104562"/>
                <a:gd name="connsiteX6" fmla="*/ 16283 w 50904"/>
                <a:gd name="connsiteY6" fmla="*/ 9773 h 104562"/>
                <a:gd name="connsiteX7" fmla="*/ 16003 w 50904"/>
                <a:gd name="connsiteY7" fmla="*/ 36435 h 104562"/>
                <a:gd name="connsiteX8" fmla="*/ 36063 w 50904"/>
                <a:gd name="connsiteY8" fmla="*/ 73359 h 104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904" h="104562">
                  <a:moveTo>
                    <a:pt x="36063" y="73359"/>
                  </a:moveTo>
                  <a:cubicBezTo>
                    <a:pt x="33124" y="54279"/>
                    <a:pt x="8025" y="37695"/>
                    <a:pt x="24913" y="20620"/>
                  </a:cubicBezTo>
                  <a:cubicBezTo>
                    <a:pt x="31538" y="13926"/>
                    <a:pt x="30161" y="16351"/>
                    <a:pt x="49802" y="69604"/>
                  </a:cubicBezTo>
                  <a:cubicBezTo>
                    <a:pt x="53837" y="80544"/>
                    <a:pt x="31748" y="74549"/>
                    <a:pt x="46909" y="89804"/>
                  </a:cubicBezTo>
                  <a:cubicBezTo>
                    <a:pt x="56216" y="99204"/>
                    <a:pt x="47936" y="109421"/>
                    <a:pt x="35690" y="102027"/>
                  </a:cubicBezTo>
                  <a:cubicBezTo>
                    <a:pt x="27759" y="97245"/>
                    <a:pt x="-9305" y="61907"/>
                    <a:pt x="2194" y="9330"/>
                  </a:cubicBezTo>
                  <a:cubicBezTo>
                    <a:pt x="4853" y="-2869"/>
                    <a:pt x="14907" y="-3499"/>
                    <a:pt x="16283" y="9773"/>
                  </a:cubicBezTo>
                  <a:cubicBezTo>
                    <a:pt x="17193" y="18637"/>
                    <a:pt x="17449" y="27571"/>
                    <a:pt x="16003" y="36435"/>
                  </a:cubicBezTo>
                  <a:cubicBezTo>
                    <a:pt x="13227" y="52810"/>
                    <a:pt x="20085" y="64193"/>
                    <a:pt x="36063" y="7335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8" name="任意多边形: 形状 287">
              <a:extLst>
                <a:ext uri="{FF2B5EF4-FFF2-40B4-BE49-F238E27FC236}">
                  <a16:creationId xmlns:a16="http://schemas.microsoft.com/office/drawing/2014/main" id="{B8860841-4D59-454D-8749-EEB3FAF051A3}"/>
                </a:ext>
              </a:extLst>
            </p:cNvPr>
            <p:cNvSpPr/>
            <p:nvPr/>
          </p:nvSpPr>
          <p:spPr>
            <a:xfrm>
              <a:off x="10060154" y="4264267"/>
              <a:ext cx="94594" cy="66105"/>
            </a:xfrm>
            <a:custGeom>
              <a:avLst/>
              <a:gdLst>
                <a:gd name="connsiteX0" fmla="*/ 64194 w 94594"/>
                <a:gd name="connsiteY0" fmla="*/ 21636 h 66105"/>
                <a:gd name="connsiteX1" fmla="*/ 90225 w 94594"/>
                <a:gd name="connsiteY1" fmla="*/ 1832 h 66105"/>
                <a:gd name="connsiteX2" fmla="*/ 47492 w 94594"/>
                <a:gd name="connsiteY2" fmla="*/ 63902 h 66105"/>
                <a:gd name="connsiteX3" fmla="*/ 11897 w 94594"/>
                <a:gd name="connsiteY3" fmla="*/ 62852 h 66105"/>
                <a:gd name="connsiteX4" fmla="*/ 1 w 94594"/>
                <a:gd name="connsiteY4" fmla="*/ 52122 h 66105"/>
                <a:gd name="connsiteX5" fmla="*/ 12364 w 94594"/>
                <a:gd name="connsiteY5" fmla="*/ 45521 h 66105"/>
                <a:gd name="connsiteX6" fmla="*/ 44483 w 94594"/>
                <a:gd name="connsiteY6" fmla="*/ 31712 h 66105"/>
                <a:gd name="connsiteX7" fmla="*/ 64194 w 94594"/>
                <a:gd name="connsiteY7" fmla="*/ 21636 h 66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594" h="66105">
                  <a:moveTo>
                    <a:pt x="64194" y="21636"/>
                  </a:moveTo>
                  <a:cubicBezTo>
                    <a:pt x="45276" y="5191"/>
                    <a:pt x="83367" y="-4186"/>
                    <a:pt x="90225" y="1832"/>
                  </a:cubicBezTo>
                  <a:cubicBezTo>
                    <a:pt x="110705" y="19723"/>
                    <a:pt x="52834" y="58933"/>
                    <a:pt x="47492" y="63902"/>
                  </a:cubicBezTo>
                  <a:cubicBezTo>
                    <a:pt x="40751" y="70153"/>
                    <a:pt x="28902" y="60916"/>
                    <a:pt x="11897" y="62852"/>
                  </a:cubicBezTo>
                  <a:cubicBezTo>
                    <a:pt x="4993" y="63622"/>
                    <a:pt x="-92" y="59353"/>
                    <a:pt x="1" y="52122"/>
                  </a:cubicBezTo>
                  <a:cubicBezTo>
                    <a:pt x="118" y="43538"/>
                    <a:pt x="6369" y="45241"/>
                    <a:pt x="12364" y="45521"/>
                  </a:cubicBezTo>
                  <a:cubicBezTo>
                    <a:pt x="25076" y="46104"/>
                    <a:pt x="37602" y="45568"/>
                    <a:pt x="44483" y="31712"/>
                  </a:cubicBezTo>
                  <a:cubicBezTo>
                    <a:pt x="48262" y="24155"/>
                    <a:pt x="57965" y="27350"/>
                    <a:pt x="64194" y="2163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9" name="任意多边形: 形状 288">
              <a:extLst>
                <a:ext uri="{FF2B5EF4-FFF2-40B4-BE49-F238E27FC236}">
                  <a16:creationId xmlns:a16="http://schemas.microsoft.com/office/drawing/2014/main" id="{CFDE5F39-7796-4523-B19F-F5110497E660}"/>
                </a:ext>
              </a:extLst>
            </p:cNvPr>
            <p:cNvSpPr/>
            <p:nvPr/>
          </p:nvSpPr>
          <p:spPr>
            <a:xfrm>
              <a:off x="10169799" y="4675064"/>
              <a:ext cx="117309" cy="89676"/>
            </a:xfrm>
            <a:custGeom>
              <a:avLst/>
              <a:gdLst>
                <a:gd name="connsiteX0" fmla="*/ 39711 w 117309"/>
                <a:gd name="connsiteY0" fmla="*/ 16006 h 89676"/>
                <a:gd name="connsiteX1" fmla="*/ 116966 w 117309"/>
                <a:gd name="connsiteY1" fmla="*/ 72850 h 89676"/>
                <a:gd name="connsiteX2" fmla="*/ 103367 w 117309"/>
                <a:gd name="connsiteY2" fmla="*/ 89225 h 89676"/>
                <a:gd name="connsiteX3" fmla="*/ 93523 w 117309"/>
                <a:gd name="connsiteY3" fmla="*/ 83767 h 89676"/>
                <a:gd name="connsiteX4" fmla="*/ 48574 w 117309"/>
                <a:gd name="connsiteY4" fmla="*/ 43903 h 89676"/>
                <a:gd name="connsiteX5" fmla="*/ 4582 w 117309"/>
                <a:gd name="connsiteY5" fmla="*/ 14676 h 89676"/>
                <a:gd name="connsiteX6" fmla="*/ 571 w 117309"/>
                <a:gd name="connsiteY6" fmla="*/ 2803 h 89676"/>
                <a:gd name="connsiteX7" fmla="*/ 39711 w 117309"/>
                <a:gd name="connsiteY7" fmla="*/ 16006 h 8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309" h="89676">
                  <a:moveTo>
                    <a:pt x="39711" y="16006"/>
                  </a:moveTo>
                  <a:cubicBezTo>
                    <a:pt x="80601" y="55123"/>
                    <a:pt x="121491" y="60581"/>
                    <a:pt x="116966" y="72850"/>
                  </a:cubicBezTo>
                  <a:cubicBezTo>
                    <a:pt x="114446" y="79708"/>
                    <a:pt x="110341" y="86216"/>
                    <a:pt x="103367" y="89225"/>
                  </a:cubicBezTo>
                  <a:cubicBezTo>
                    <a:pt x="99098" y="91068"/>
                    <a:pt x="96136" y="86869"/>
                    <a:pt x="93523" y="83767"/>
                  </a:cubicBezTo>
                  <a:cubicBezTo>
                    <a:pt x="91564" y="81434"/>
                    <a:pt x="66069" y="45443"/>
                    <a:pt x="48574" y="43903"/>
                  </a:cubicBezTo>
                  <a:cubicBezTo>
                    <a:pt x="33156" y="42527"/>
                    <a:pt x="14216" y="20484"/>
                    <a:pt x="4582" y="14676"/>
                  </a:cubicBezTo>
                  <a:cubicBezTo>
                    <a:pt x="687" y="12320"/>
                    <a:pt x="-969" y="7515"/>
                    <a:pt x="571" y="2803"/>
                  </a:cubicBezTo>
                  <a:cubicBezTo>
                    <a:pt x="2227" y="-2258"/>
                    <a:pt x="21004" y="-1885"/>
                    <a:pt x="39711" y="1600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0" name="任意多边形: 形状 289">
              <a:extLst>
                <a:ext uri="{FF2B5EF4-FFF2-40B4-BE49-F238E27FC236}">
                  <a16:creationId xmlns:a16="http://schemas.microsoft.com/office/drawing/2014/main" id="{F1063EA5-0152-4978-8478-3B31C6988E51}"/>
                </a:ext>
              </a:extLst>
            </p:cNvPr>
            <p:cNvSpPr/>
            <p:nvPr/>
          </p:nvSpPr>
          <p:spPr>
            <a:xfrm>
              <a:off x="5439593" y="5835670"/>
              <a:ext cx="79439" cy="49652"/>
            </a:xfrm>
            <a:custGeom>
              <a:avLst/>
              <a:gdLst>
                <a:gd name="connsiteX0" fmla="*/ 24416 w 79439"/>
                <a:gd name="connsiteY0" fmla="*/ 27634 h 49652"/>
                <a:gd name="connsiteX1" fmla="*/ 5406 w 79439"/>
                <a:gd name="connsiteY1" fmla="*/ 21873 h 49652"/>
                <a:gd name="connsiteX2" fmla="*/ 694 w 79439"/>
                <a:gd name="connsiteY2" fmla="*/ 8204 h 49652"/>
                <a:gd name="connsiteX3" fmla="*/ 68712 w 79439"/>
                <a:gd name="connsiteY3" fmla="*/ 903 h 49652"/>
                <a:gd name="connsiteX4" fmla="*/ 74217 w 79439"/>
                <a:gd name="connsiteY4" fmla="*/ 17464 h 49652"/>
                <a:gd name="connsiteX5" fmla="*/ 47602 w 79439"/>
                <a:gd name="connsiteY5" fmla="*/ 37711 h 49652"/>
                <a:gd name="connsiteX6" fmla="*/ 13850 w 79439"/>
                <a:gd name="connsiteY6" fmla="*/ 40160 h 49652"/>
                <a:gd name="connsiteX7" fmla="*/ 24416 w 79439"/>
                <a:gd name="connsiteY7" fmla="*/ 27634 h 49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439" h="49652">
                  <a:moveTo>
                    <a:pt x="24416" y="27634"/>
                  </a:moveTo>
                  <a:cubicBezTo>
                    <a:pt x="18748" y="23272"/>
                    <a:pt x="11074" y="27051"/>
                    <a:pt x="5406" y="21873"/>
                  </a:cubicBezTo>
                  <a:cubicBezTo>
                    <a:pt x="904" y="17768"/>
                    <a:pt x="-1195" y="13966"/>
                    <a:pt x="694" y="8204"/>
                  </a:cubicBezTo>
                  <a:cubicBezTo>
                    <a:pt x="4333" y="-2946"/>
                    <a:pt x="7785" y="297"/>
                    <a:pt x="68712" y="903"/>
                  </a:cubicBezTo>
                  <a:cubicBezTo>
                    <a:pt x="79558" y="1020"/>
                    <a:pt x="83547" y="10047"/>
                    <a:pt x="74217" y="17464"/>
                  </a:cubicBezTo>
                  <a:cubicBezTo>
                    <a:pt x="61621" y="27518"/>
                    <a:pt x="47882" y="17324"/>
                    <a:pt x="47602" y="37711"/>
                  </a:cubicBezTo>
                  <a:cubicBezTo>
                    <a:pt x="47439" y="49257"/>
                    <a:pt x="15203" y="56395"/>
                    <a:pt x="13850" y="40160"/>
                  </a:cubicBezTo>
                  <a:cubicBezTo>
                    <a:pt x="13243" y="33069"/>
                    <a:pt x="17022" y="28754"/>
                    <a:pt x="24416" y="2763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1" name="任意多边形: 形状 290">
              <a:extLst>
                <a:ext uri="{FF2B5EF4-FFF2-40B4-BE49-F238E27FC236}">
                  <a16:creationId xmlns:a16="http://schemas.microsoft.com/office/drawing/2014/main" id="{596C6E36-88EF-4D4E-B179-BB5068DC24F3}"/>
                </a:ext>
              </a:extLst>
            </p:cNvPr>
            <p:cNvSpPr/>
            <p:nvPr/>
          </p:nvSpPr>
          <p:spPr>
            <a:xfrm>
              <a:off x="7543794" y="5423364"/>
              <a:ext cx="85690" cy="61295"/>
            </a:xfrm>
            <a:custGeom>
              <a:avLst/>
              <a:gdLst>
                <a:gd name="connsiteX0" fmla="*/ 24078 w 85690"/>
                <a:gd name="connsiteY0" fmla="*/ 21430 h 61295"/>
                <a:gd name="connsiteX1" fmla="*/ 82999 w 85690"/>
                <a:gd name="connsiteY1" fmla="*/ 810 h 61295"/>
                <a:gd name="connsiteX2" fmla="*/ 65085 w 85690"/>
                <a:gd name="connsiteY2" fmla="*/ 33256 h 61295"/>
                <a:gd name="connsiteX3" fmla="*/ 49083 w 85690"/>
                <a:gd name="connsiteY3" fmla="*/ 54576 h 61295"/>
                <a:gd name="connsiteX4" fmla="*/ 15844 w 85690"/>
                <a:gd name="connsiteY4" fmla="*/ 59777 h 61295"/>
                <a:gd name="connsiteX5" fmla="*/ 1406 w 85690"/>
                <a:gd name="connsiteY5" fmla="*/ 46155 h 61295"/>
                <a:gd name="connsiteX6" fmla="*/ 3995 w 85690"/>
                <a:gd name="connsiteY6" fmla="*/ 35612 h 61295"/>
                <a:gd name="connsiteX7" fmla="*/ 24078 w 85690"/>
                <a:gd name="connsiteY7" fmla="*/ 21430 h 6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690" h="61295">
                  <a:moveTo>
                    <a:pt x="24078" y="21430"/>
                  </a:moveTo>
                  <a:cubicBezTo>
                    <a:pt x="56851" y="33233"/>
                    <a:pt x="71056" y="-6048"/>
                    <a:pt x="82999" y="810"/>
                  </a:cubicBezTo>
                  <a:cubicBezTo>
                    <a:pt x="91770" y="5848"/>
                    <a:pt x="77331" y="23996"/>
                    <a:pt x="65085" y="33256"/>
                  </a:cubicBezTo>
                  <a:cubicBezTo>
                    <a:pt x="57527" y="38971"/>
                    <a:pt x="50553" y="44546"/>
                    <a:pt x="49083" y="54576"/>
                  </a:cubicBezTo>
                  <a:cubicBezTo>
                    <a:pt x="34225" y="48208"/>
                    <a:pt x="30330" y="53503"/>
                    <a:pt x="15844" y="59777"/>
                  </a:cubicBezTo>
                  <a:cubicBezTo>
                    <a:pt x="4321" y="64746"/>
                    <a:pt x="-3283" y="56815"/>
                    <a:pt x="1406" y="46155"/>
                  </a:cubicBezTo>
                  <a:cubicBezTo>
                    <a:pt x="2852" y="42890"/>
                    <a:pt x="2852" y="39041"/>
                    <a:pt x="3995" y="35612"/>
                  </a:cubicBezTo>
                  <a:cubicBezTo>
                    <a:pt x="6934" y="26748"/>
                    <a:pt x="12579" y="21127"/>
                    <a:pt x="24078" y="2143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2" name="任意多边形: 形状 291">
              <a:extLst>
                <a:ext uri="{FF2B5EF4-FFF2-40B4-BE49-F238E27FC236}">
                  <a16:creationId xmlns:a16="http://schemas.microsoft.com/office/drawing/2014/main" id="{A2474D05-4B66-4984-8219-1122809AC9AF}"/>
                </a:ext>
              </a:extLst>
            </p:cNvPr>
            <p:cNvSpPr/>
            <p:nvPr/>
          </p:nvSpPr>
          <p:spPr>
            <a:xfrm>
              <a:off x="6524962" y="4863734"/>
              <a:ext cx="67103" cy="62332"/>
            </a:xfrm>
            <a:custGeom>
              <a:avLst/>
              <a:gdLst>
                <a:gd name="connsiteX0" fmla="*/ 39928 w 67103"/>
                <a:gd name="connsiteY0" fmla="*/ 30690 h 62332"/>
                <a:gd name="connsiteX1" fmla="*/ 49701 w 67103"/>
                <a:gd name="connsiteY1" fmla="*/ 12099 h 62332"/>
                <a:gd name="connsiteX2" fmla="*/ 66916 w 67103"/>
                <a:gd name="connsiteY2" fmla="*/ 44685 h 62332"/>
                <a:gd name="connsiteX3" fmla="*/ 43986 w 67103"/>
                <a:gd name="connsiteY3" fmla="*/ 59264 h 62332"/>
                <a:gd name="connsiteX4" fmla="*/ 11330 w 67103"/>
                <a:gd name="connsiteY4" fmla="*/ 36381 h 62332"/>
                <a:gd name="connsiteX5" fmla="*/ 624 w 67103"/>
                <a:gd name="connsiteY5" fmla="*/ 3609 h 62332"/>
                <a:gd name="connsiteX6" fmla="*/ 11167 w 67103"/>
                <a:gd name="connsiteY6" fmla="*/ 3562 h 62332"/>
                <a:gd name="connsiteX7" fmla="*/ 39928 w 67103"/>
                <a:gd name="connsiteY7" fmla="*/ 30690 h 62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103" h="62332">
                  <a:moveTo>
                    <a:pt x="39928" y="30690"/>
                  </a:moveTo>
                  <a:cubicBezTo>
                    <a:pt x="44686" y="15925"/>
                    <a:pt x="43053" y="12006"/>
                    <a:pt x="49701" y="12099"/>
                  </a:cubicBezTo>
                  <a:cubicBezTo>
                    <a:pt x="62857" y="12286"/>
                    <a:pt x="64606" y="31833"/>
                    <a:pt x="66916" y="44685"/>
                  </a:cubicBezTo>
                  <a:cubicBezTo>
                    <a:pt x="68665" y="54435"/>
                    <a:pt x="58005" y="68641"/>
                    <a:pt x="43986" y="59264"/>
                  </a:cubicBezTo>
                  <a:cubicBezTo>
                    <a:pt x="32953" y="51870"/>
                    <a:pt x="23110" y="42819"/>
                    <a:pt x="11330" y="36381"/>
                  </a:cubicBezTo>
                  <a:cubicBezTo>
                    <a:pt x="4986" y="32906"/>
                    <a:pt x="-2175" y="9977"/>
                    <a:pt x="624" y="3609"/>
                  </a:cubicBezTo>
                  <a:cubicBezTo>
                    <a:pt x="3493" y="-2899"/>
                    <a:pt x="7948" y="856"/>
                    <a:pt x="11167" y="3562"/>
                  </a:cubicBezTo>
                  <a:cubicBezTo>
                    <a:pt x="20731" y="11493"/>
                    <a:pt x="30924" y="18770"/>
                    <a:pt x="39928" y="3069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3" name="任意多边形: 形状 292">
              <a:extLst>
                <a:ext uri="{FF2B5EF4-FFF2-40B4-BE49-F238E27FC236}">
                  <a16:creationId xmlns:a16="http://schemas.microsoft.com/office/drawing/2014/main" id="{10C64F63-B612-40FD-979E-2DAEAB490B58}"/>
                </a:ext>
              </a:extLst>
            </p:cNvPr>
            <p:cNvSpPr/>
            <p:nvPr/>
          </p:nvSpPr>
          <p:spPr>
            <a:xfrm>
              <a:off x="6449194" y="4819827"/>
              <a:ext cx="61758" cy="83907"/>
            </a:xfrm>
            <a:custGeom>
              <a:avLst/>
              <a:gdLst>
                <a:gd name="connsiteX0" fmla="*/ 45416 w 61758"/>
                <a:gd name="connsiteY0" fmla="*/ 39165 h 83907"/>
                <a:gd name="connsiteX1" fmla="*/ 50104 w 61758"/>
                <a:gd name="connsiteY1" fmla="*/ 72567 h 83907"/>
                <a:gd name="connsiteX2" fmla="*/ 31957 w 61758"/>
                <a:gd name="connsiteY2" fmla="*/ 77512 h 83907"/>
                <a:gd name="connsiteX3" fmla="*/ 1283 w 61758"/>
                <a:gd name="connsiteY3" fmla="*/ 10358 h 83907"/>
                <a:gd name="connsiteX4" fmla="*/ 15489 w 61758"/>
                <a:gd name="connsiteY4" fmla="*/ 26242 h 83907"/>
                <a:gd name="connsiteX5" fmla="*/ 23023 w 61758"/>
                <a:gd name="connsiteY5" fmla="*/ 30534 h 83907"/>
                <a:gd name="connsiteX6" fmla="*/ 22906 w 61758"/>
                <a:gd name="connsiteY6" fmla="*/ 21624 h 83907"/>
                <a:gd name="connsiteX7" fmla="*/ 18824 w 61758"/>
                <a:gd name="connsiteY7" fmla="*/ 724 h 83907"/>
                <a:gd name="connsiteX8" fmla="*/ 31117 w 61758"/>
                <a:gd name="connsiteY8" fmla="*/ 7908 h 83907"/>
                <a:gd name="connsiteX9" fmla="*/ 57335 w 61758"/>
                <a:gd name="connsiteY9" fmla="*/ 41567 h 83907"/>
                <a:gd name="connsiteX10" fmla="*/ 59878 w 61758"/>
                <a:gd name="connsiteY10" fmla="*/ 53184 h 83907"/>
                <a:gd name="connsiteX11" fmla="*/ 50477 w 61758"/>
                <a:gd name="connsiteY11" fmla="*/ 47026 h 83907"/>
                <a:gd name="connsiteX12" fmla="*/ 45416 w 61758"/>
                <a:gd name="connsiteY12" fmla="*/ 39165 h 83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758" h="83907">
                  <a:moveTo>
                    <a:pt x="45416" y="39165"/>
                  </a:moveTo>
                  <a:cubicBezTo>
                    <a:pt x="36062" y="44880"/>
                    <a:pt x="49125" y="45463"/>
                    <a:pt x="50104" y="72567"/>
                  </a:cubicBezTo>
                  <a:cubicBezTo>
                    <a:pt x="50477" y="83111"/>
                    <a:pt x="37578" y="89292"/>
                    <a:pt x="31957" y="77512"/>
                  </a:cubicBezTo>
                  <a:cubicBezTo>
                    <a:pt x="19501" y="51364"/>
                    <a:pt x="-5994" y="15209"/>
                    <a:pt x="1283" y="10358"/>
                  </a:cubicBezTo>
                  <a:cubicBezTo>
                    <a:pt x="5669" y="7442"/>
                    <a:pt x="5902" y="13367"/>
                    <a:pt x="15489" y="26242"/>
                  </a:cubicBezTo>
                  <a:cubicBezTo>
                    <a:pt x="17308" y="28715"/>
                    <a:pt x="19501" y="32774"/>
                    <a:pt x="23023" y="30534"/>
                  </a:cubicBezTo>
                  <a:cubicBezTo>
                    <a:pt x="26242" y="28505"/>
                    <a:pt x="24073" y="24563"/>
                    <a:pt x="22906" y="21624"/>
                  </a:cubicBezTo>
                  <a:cubicBezTo>
                    <a:pt x="17775" y="8795"/>
                    <a:pt x="13529" y="4783"/>
                    <a:pt x="18824" y="724"/>
                  </a:cubicBezTo>
                  <a:cubicBezTo>
                    <a:pt x="22930" y="-2425"/>
                    <a:pt x="29624" y="5576"/>
                    <a:pt x="31117" y="7908"/>
                  </a:cubicBezTo>
                  <a:cubicBezTo>
                    <a:pt x="38768" y="19968"/>
                    <a:pt x="45906" y="32354"/>
                    <a:pt x="57335" y="41567"/>
                  </a:cubicBezTo>
                  <a:cubicBezTo>
                    <a:pt x="60787" y="44366"/>
                    <a:pt x="63866" y="50151"/>
                    <a:pt x="59878" y="53184"/>
                  </a:cubicBezTo>
                  <a:cubicBezTo>
                    <a:pt x="54513" y="57266"/>
                    <a:pt x="53486" y="49498"/>
                    <a:pt x="50477" y="47026"/>
                  </a:cubicBezTo>
                  <a:cubicBezTo>
                    <a:pt x="47982" y="45020"/>
                    <a:pt x="49358" y="40471"/>
                    <a:pt x="45416" y="3916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4" name="任意多边形: 形状 293">
              <a:extLst>
                <a:ext uri="{FF2B5EF4-FFF2-40B4-BE49-F238E27FC236}">
                  <a16:creationId xmlns:a16="http://schemas.microsoft.com/office/drawing/2014/main" id="{E39F1286-175B-4CDB-840D-63B1A76F0DB0}"/>
                </a:ext>
              </a:extLst>
            </p:cNvPr>
            <p:cNvSpPr/>
            <p:nvPr/>
          </p:nvSpPr>
          <p:spPr>
            <a:xfrm>
              <a:off x="10054865" y="3820420"/>
              <a:ext cx="54472" cy="61410"/>
            </a:xfrm>
            <a:custGeom>
              <a:avLst/>
              <a:gdLst>
                <a:gd name="connsiteX0" fmla="*/ 22341 w 54472"/>
                <a:gd name="connsiteY0" fmla="*/ 37992 h 61410"/>
                <a:gd name="connsiteX1" fmla="*/ 3261 w 54472"/>
                <a:gd name="connsiteY1" fmla="*/ 41794 h 61410"/>
                <a:gd name="connsiteX2" fmla="*/ 4987 w 54472"/>
                <a:gd name="connsiteY2" fmla="*/ 18002 h 61410"/>
                <a:gd name="connsiteX3" fmla="*/ 10818 w 54472"/>
                <a:gd name="connsiteY3" fmla="*/ 7412 h 61410"/>
                <a:gd name="connsiteX4" fmla="*/ 25957 w 54472"/>
                <a:gd name="connsiteY4" fmla="*/ 5126 h 61410"/>
                <a:gd name="connsiteX5" fmla="*/ 47277 w 54472"/>
                <a:gd name="connsiteY5" fmla="*/ 13780 h 61410"/>
                <a:gd name="connsiteX6" fmla="*/ 49959 w 54472"/>
                <a:gd name="connsiteY6" fmla="*/ 51614 h 61410"/>
                <a:gd name="connsiteX7" fmla="*/ 23647 w 54472"/>
                <a:gd name="connsiteY7" fmla="*/ 47275 h 61410"/>
                <a:gd name="connsiteX8" fmla="*/ 22341 w 54472"/>
                <a:gd name="connsiteY8" fmla="*/ 37992 h 6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472" h="61410">
                  <a:moveTo>
                    <a:pt x="22341" y="37992"/>
                  </a:moveTo>
                  <a:cubicBezTo>
                    <a:pt x="15880" y="38691"/>
                    <a:pt x="10445" y="49655"/>
                    <a:pt x="3261" y="41794"/>
                  </a:cubicBezTo>
                  <a:cubicBezTo>
                    <a:pt x="-3714" y="34143"/>
                    <a:pt x="2258" y="25746"/>
                    <a:pt x="4987" y="18002"/>
                  </a:cubicBezTo>
                  <a:cubicBezTo>
                    <a:pt x="6293" y="14246"/>
                    <a:pt x="8999" y="11004"/>
                    <a:pt x="10818" y="7412"/>
                  </a:cubicBezTo>
                  <a:cubicBezTo>
                    <a:pt x="14853" y="-496"/>
                    <a:pt x="19542" y="-3295"/>
                    <a:pt x="25957" y="5126"/>
                  </a:cubicBezTo>
                  <a:cubicBezTo>
                    <a:pt x="31088" y="11890"/>
                    <a:pt x="35660" y="-4951"/>
                    <a:pt x="47277" y="13780"/>
                  </a:cubicBezTo>
                  <a:cubicBezTo>
                    <a:pt x="59942" y="34213"/>
                    <a:pt x="52572" y="43497"/>
                    <a:pt x="49959" y="51614"/>
                  </a:cubicBezTo>
                  <a:cubicBezTo>
                    <a:pt x="46157" y="63323"/>
                    <a:pt x="26633" y="67475"/>
                    <a:pt x="23647" y="47275"/>
                  </a:cubicBezTo>
                  <a:cubicBezTo>
                    <a:pt x="23204" y="44266"/>
                    <a:pt x="25607" y="40861"/>
                    <a:pt x="22341" y="3799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5" name="任意多边形: 形状 294">
              <a:extLst>
                <a:ext uri="{FF2B5EF4-FFF2-40B4-BE49-F238E27FC236}">
                  <a16:creationId xmlns:a16="http://schemas.microsoft.com/office/drawing/2014/main" id="{74F6BFBB-10F2-460D-B4B1-21B0A691849E}"/>
                </a:ext>
              </a:extLst>
            </p:cNvPr>
            <p:cNvSpPr/>
            <p:nvPr/>
          </p:nvSpPr>
          <p:spPr>
            <a:xfrm>
              <a:off x="10071318" y="3886562"/>
              <a:ext cx="68371" cy="61025"/>
            </a:xfrm>
            <a:custGeom>
              <a:avLst/>
              <a:gdLst>
                <a:gd name="connsiteX0" fmla="*/ 33809 w 68371"/>
                <a:gd name="connsiteY0" fmla="*/ 42806 h 61025"/>
                <a:gd name="connsiteX1" fmla="*/ 127 w 68371"/>
                <a:gd name="connsiteY1" fmla="*/ 49128 h 61025"/>
                <a:gd name="connsiteX2" fmla="*/ 1386 w 68371"/>
                <a:gd name="connsiteY2" fmla="*/ 44882 h 61025"/>
                <a:gd name="connsiteX3" fmla="*/ 37541 w 68371"/>
                <a:gd name="connsiteY3" fmla="*/ 3502 h 61025"/>
                <a:gd name="connsiteX4" fmla="*/ 52843 w 68371"/>
                <a:gd name="connsiteY4" fmla="*/ 3619 h 61025"/>
                <a:gd name="connsiteX5" fmla="*/ 64133 w 68371"/>
                <a:gd name="connsiteY5" fmla="*/ 20227 h 61025"/>
                <a:gd name="connsiteX6" fmla="*/ 65369 w 68371"/>
                <a:gd name="connsiteY6" fmla="*/ 36438 h 61025"/>
                <a:gd name="connsiteX7" fmla="*/ 38661 w 68371"/>
                <a:gd name="connsiteY7" fmla="*/ 60464 h 61025"/>
                <a:gd name="connsiteX8" fmla="*/ 33809 w 68371"/>
                <a:gd name="connsiteY8" fmla="*/ 42806 h 6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371" h="61025">
                  <a:moveTo>
                    <a:pt x="33809" y="42806"/>
                  </a:moveTo>
                  <a:cubicBezTo>
                    <a:pt x="25738" y="46049"/>
                    <a:pt x="1853" y="53933"/>
                    <a:pt x="127" y="49128"/>
                  </a:cubicBezTo>
                  <a:cubicBezTo>
                    <a:pt x="-293" y="47961"/>
                    <a:pt x="383" y="45629"/>
                    <a:pt x="1386" y="44882"/>
                  </a:cubicBezTo>
                  <a:cubicBezTo>
                    <a:pt x="16268" y="33546"/>
                    <a:pt x="24619" y="16518"/>
                    <a:pt x="37541" y="3502"/>
                  </a:cubicBezTo>
                  <a:cubicBezTo>
                    <a:pt x="43699" y="-2702"/>
                    <a:pt x="54499" y="633"/>
                    <a:pt x="52843" y="3619"/>
                  </a:cubicBezTo>
                  <a:cubicBezTo>
                    <a:pt x="45379" y="17218"/>
                    <a:pt x="58278" y="15912"/>
                    <a:pt x="64133" y="20227"/>
                  </a:cubicBezTo>
                  <a:cubicBezTo>
                    <a:pt x="70150" y="24659"/>
                    <a:pt x="69007" y="31587"/>
                    <a:pt x="65369" y="36438"/>
                  </a:cubicBezTo>
                  <a:cubicBezTo>
                    <a:pt x="58534" y="45559"/>
                    <a:pt x="51747" y="64523"/>
                    <a:pt x="38661" y="60464"/>
                  </a:cubicBezTo>
                  <a:cubicBezTo>
                    <a:pt x="29984" y="57758"/>
                    <a:pt x="34252" y="49757"/>
                    <a:pt x="33809" y="4280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6" name="任意多边形: 形状 295">
              <a:extLst>
                <a:ext uri="{FF2B5EF4-FFF2-40B4-BE49-F238E27FC236}">
                  <a16:creationId xmlns:a16="http://schemas.microsoft.com/office/drawing/2014/main" id="{00C3BAF0-0386-42F6-88DB-29E2F578B335}"/>
                </a:ext>
              </a:extLst>
            </p:cNvPr>
            <p:cNvSpPr/>
            <p:nvPr/>
          </p:nvSpPr>
          <p:spPr>
            <a:xfrm>
              <a:off x="6249259" y="4315982"/>
              <a:ext cx="109868" cy="100782"/>
            </a:xfrm>
            <a:custGeom>
              <a:avLst/>
              <a:gdLst>
                <a:gd name="connsiteX0" fmla="*/ 734 w 109868"/>
                <a:gd name="connsiteY0" fmla="*/ 97908 h 100782"/>
                <a:gd name="connsiteX1" fmla="*/ 13726 w 109868"/>
                <a:gd name="connsiteY1" fmla="*/ 76868 h 100782"/>
                <a:gd name="connsiteX2" fmla="*/ 80904 w 109868"/>
                <a:gd name="connsiteY2" fmla="*/ 24549 h 100782"/>
                <a:gd name="connsiteX3" fmla="*/ 90281 w 109868"/>
                <a:gd name="connsiteY3" fmla="*/ 8081 h 100782"/>
                <a:gd name="connsiteX4" fmla="*/ 101501 w 109868"/>
                <a:gd name="connsiteY4" fmla="*/ 1200 h 100782"/>
                <a:gd name="connsiteX5" fmla="*/ 108802 w 109868"/>
                <a:gd name="connsiteY5" fmla="*/ 15522 h 100782"/>
                <a:gd name="connsiteX6" fmla="*/ 100754 w 109868"/>
                <a:gd name="connsiteY6" fmla="*/ 27371 h 100782"/>
                <a:gd name="connsiteX7" fmla="*/ 53403 w 109868"/>
                <a:gd name="connsiteY7" fmla="*/ 62267 h 100782"/>
                <a:gd name="connsiteX8" fmla="*/ 18041 w 109868"/>
                <a:gd name="connsiteY8" fmla="*/ 94456 h 100782"/>
                <a:gd name="connsiteX9" fmla="*/ 734 w 109868"/>
                <a:gd name="connsiteY9" fmla="*/ 97908 h 100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9868" h="100782">
                  <a:moveTo>
                    <a:pt x="734" y="97908"/>
                  </a:moveTo>
                  <a:cubicBezTo>
                    <a:pt x="-3418" y="89581"/>
                    <a:pt x="11300" y="78338"/>
                    <a:pt x="13726" y="76868"/>
                  </a:cubicBezTo>
                  <a:cubicBezTo>
                    <a:pt x="38171" y="62080"/>
                    <a:pt x="54733" y="37215"/>
                    <a:pt x="80904" y="24549"/>
                  </a:cubicBezTo>
                  <a:cubicBezTo>
                    <a:pt x="86992" y="21610"/>
                    <a:pt x="88252" y="14239"/>
                    <a:pt x="90281" y="8081"/>
                  </a:cubicBezTo>
                  <a:cubicBezTo>
                    <a:pt x="92077" y="2646"/>
                    <a:pt x="94830" y="-2369"/>
                    <a:pt x="101501" y="1200"/>
                  </a:cubicBezTo>
                  <a:cubicBezTo>
                    <a:pt x="106749" y="4022"/>
                    <a:pt x="112230" y="7801"/>
                    <a:pt x="108802" y="15522"/>
                  </a:cubicBezTo>
                  <a:cubicBezTo>
                    <a:pt x="106819" y="19977"/>
                    <a:pt x="105116" y="25062"/>
                    <a:pt x="100754" y="27371"/>
                  </a:cubicBezTo>
                  <a:cubicBezTo>
                    <a:pt x="83237" y="36678"/>
                    <a:pt x="71247" y="53263"/>
                    <a:pt x="53403" y="62267"/>
                  </a:cubicBezTo>
                  <a:cubicBezTo>
                    <a:pt x="38848" y="69614"/>
                    <a:pt x="28421" y="82257"/>
                    <a:pt x="18041" y="94456"/>
                  </a:cubicBezTo>
                  <a:cubicBezTo>
                    <a:pt x="14356" y="98771"/>
                    <a:pt x="3883" y="104230"/>
                    <a:pt x="734" y="9790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7" name="任意多边形: 形状 296">
              <a:extLst>
                <a:ext uri="{FF2B5EF4-FFF2-40B4-BE49-F238E27FC236}">
                  <a16:creationId xmlns:a16="http://schemas.microsoft.com/office/drawing/2014/main" id="{927D246D-92C2-407C-88BE-7059B6BCB8AC}"/>
                </a:ext>
              </a:extLst>
            </p:cNvPr>
            <p:cNvSpPr/>
            <p:nvPr/>
          </p:nvSpPr>
          <p:spPr>
            <a:xfrm>
              <a:off x="10127324" y="4123632"/>
              <a:ext cx="56856" cy="70598"/>
            </a:xfrm>
            <a:custGeom>
              <a:avLst/>
              <a:gdLst>
                <a:gd name="connsiteX0" fmla="*/ 173 w 56856"/>
                <a:gd name="connsiteY0" fmla="*/ 66751 h 70598"/>
                <a:gd name="connsiteX1" fmla="*/ 27371 w 56856"/>
                <a:gd name="connsiteY1" fmla="*/ 47554 h 70598"/>
                <a:gd name="connsiteX2" fmla="*/ 31709 w 56856"/>
                <a:gd name="connsiteY2" fmla="*/ 41326 h 70598"/>
                <a:gd name="connsiteX3" fmla="*/ 25295 w 56856"/>
                <a:gd name="connsiteY3" fmla="*/ 40649 h 70598"/>
                <a:gd name="connsiteX4" fmla="*/ 11603 w 56856"/>
                <a:gd name="connsiteY4" fmla="*/ 37780 h 70598"/>
                <a:gd name="connsiteX5" fmla="*/ 17667 w 56856"/>
                <a:gd name="connsiteY5" fmla="*/ 23482 h 70598"/>
                <a:gd name="connsiteX6" fmla="*/ 53145 w 56856"/>
                <a:gd name="connsiteY6" fmla="*/ 4215 h 70598"/>
                <a:gd name="connsiteX7" fmla="*/ 53355 w 56856"/>
                <a:gd name="connsiteY7" fmla="*/ 17767 h 70598"/>
                <a:gd name="connsiteX8" fmla="*/ 48154 w 56856"/>
                <a:gd name="connsiteY8" fmla="*/ 24485 h 70598"/>
                <a:gd name="connsiteX9" fmla="*/ 48854 w 56856"/>
                <a:gd name="connsiteY9" fmla="*/ 35611 h 70598"/>
                <a:gd name="connsiteX10" fmla="*/ 47081 w 56856"/>
                <a:gd name="connsiteY10" fmla="*/ 56208 h 70598"/>
                <a:gd name="connsiteX11" fmla="*/ 173 w 56856"/>
                <a:gd name="connsiteY11" fmla="*/ 66751 h 70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856" h="70598">
                  <a:moveTo>
                    <a:pt x="173" y="66751"/>
                  </a:moveTo>
                  <a:cubicBezTo>
                    <a:pt x="-1273" y="59940"/>
                    <a:pt x="6238" y="58820"/>
                    <a:pt x="27371" y="47554"/>
                  </a:cubicBezTo>
                  <a:cubicBezTo>
                    <a:pt x="29727" y="46294"/>
                    <a:pt x="33179" y="44778"/>
                    <a:pt x="31709" y="41326"/>
                  </a:cubicBezTo>
                  <a:cubicBezTo>
                    <a:pt x="30519" y="38550"/>
                    <a:pt x="27580" y="39903"/>
                    <a:pt x="25295" y="40649"/>
                  </a:cubicBezTo>
                  <a:cubicBezTo>
                    <a:pt x="20163" y="42352"/>
                    <a:pt x="14518" y="43938"/>
                    <a:pt x="11603" y="37780"/>
                  </a:cubicBezTo>
                  <a:cubicBezTo>
                    <a:pt x="8570" y="31412"/>
                    <a:pt x="13072" y="27167"/>
                    <a:pt x="17667" y="23482"/>
                  </a:cubicBezTo>
                  <a:cubicBezTo>
                    <a:pt x="41903" y="4075"/>
                    <a:pt x="36328" y="-6375"/>
                    <a:pt x="53145" y="4215"/>
                  </a:cubicBezTo>
                  <a:cubicBezTo>
                    <a:pt x="59093" y="7970"/>
                    <a:pt x="56924" y="13148"/>
                    <a:pt x="53355" y="17767"/>
                  </a:cubicBezTo>
                  <a:cubicBezTo>
                    <a:pt x="51606" y="20006"/>
                    <a:pt x="50160" y="22525"/>
                    <a:pt x="48154" y="24485"/>
                  </a:cubicBezTo>
                  <a:cubicBezTo>
                    <a:pt x="43955" y="28613"/>
                    <a:pt x="41669" y="31039"/>
                    <a:pt x="48854" y="35611"/>
                  </a:cubicBezTo>
                  <a:cubicBezTo>
                    <a:pt x="55945" y="40136"/>
                    <a:pt x="54545" y="50283"/>
                    <a:pt x="47081" y="56208"/>
                  </a:cubicBezTo>
                  <a:cubicBezTo>
                    <a:pt x="28584" y="70926"/>
                    <a:pt x="1736" y="74192"/>
                    <a:pt x="173" y="6675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8" name="任意多边形: 形状 297">
              <a:extLst>
                <a:ext uri="{FF2B5EF4-FFF2-40B4-BE49-F238E27FC236}">
                  <a16:creationId xmlns:a16="http://schemas.microsoft.com/office/drawing/2014/main" id="{571E908B-DAE6-4F17-947D-724633614D77}"/>
                </a:ext>
              </a:extLst>
            </p:cNvPr>
            <p:cNvSpPr/>
            <p:nvPr/>
          </p:nvSpPr>
          <p:spPr>
            <a:xfrm>
              <a:off x="4689757" y="5545678"/>
              <a:ext cx="64685" cy="99342"/>
            </a:xfrm>
            <a:custGeom>
              <a:avLst/>
              <a:gdLst>
                <a:gd name="connsiteX0" fmla="*/ 398 w 64685"/>
                <a:gd name="connsiteY0" fmla="*/ 94096 h 99342"/>
                <a:gd name="connsiteX1" fmla="*/ 21951 w 64685"/>
                <a:gd name="connsiteY1" fmla="*/ 56565 h 99342"/>
                <a:gd name="connsiteX2" fmla="*/ 30582 w 64685"/>
                <a:gd name="connsiteY2" fmla="*/ 22556 h 99342"/>
                <a:gd name="connsiteX3" fmla="*/ 53324 w 64685"/>
                <a:gd name="connsiteY3" fmla="*/ 1610 h 99342"/>
                <a:gd name="connsiteX4" fmla="*/ 62491 w 64685"/>
                <a:gd name="connsiteY4" fmla="*/ 12689 h 99342"/>
                <a:gd name="connsiteX5" fmla="*/ 42921 w 64685"/>
                <a:gd name="connsiteY5" fmla="*/ 51037 h 99342"/>
                <a:gd name="connsiteX6" fmla="*/ 17380 w 64685"/>
                <a:gd name="connsiteY6" fmla="*/ 94539 h 99342"/>
                <a:gd name="connsiteX7" fmla="*/ 398 w 64685"/>
                <a:gd name="connsiteY7" fmla="*/ 94096 h 9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685" h="99342">
                  <a:moveTo>
                    <a:pt x="398" y="94096"/>
                  </a:moveTo>
                  <a:cubicBezTo>
                    <a:pt x="-3544" y="86795"/>
                    <a:pt x="23094" y="72800"/>
                    <a:pt x="21951" y="56565"/>
                  </a:cubicBezTo>
                  <a:cubicBezTo>
                    <a:pt x="20995" y="43199"/>
                    <a:pt x="25870" y="33216"/>
                    <a:pt x="30582" y="22556"/>
                  </a:cubicBezTo>
                  <a:cubicBezTo>
                    <a:pt x="34990" y="12619"/>
                    <a:pt x="44601" y="7254"/>
                    <a:pt x="53324" y="1610"/>
                  </a:cubicBezTo>
                  <a:cubicBezTo>
                    <a:pt x="61185" y="-3476"/>
                    <a:pt x="68463" y="4385"/>
                    <a:pt x="62491" y="12689"/>
                  </a:cubicBezTo>
                  <a:cubicBezTo>
                    <a:pt x="45627" y="36202"/>
                    <a:pt x="32448" y="36318"/>
                    <a:pt x="42921" y="51037"/>
                  </a:cubicBezTo>
                  <a:cubicBezTo>
                    <a:pt x="53768" y="66292"/>
                    <a:pt x="26500" y="79821"/>
                    <a:pt x="17380" y="94539"/>
                  </a:cubicBezTo>
                  <a:cubicBezTo>
                    <a:pt x="12808" y="101934"/>
                    <a:pt x="3594" y="99997"/>
                    <a:pt x="398" y="9409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9" name="任意多边形: 形状 298">
              <a:extLst>
                <a:ext uri="{FF2B5EF4-FFF2-40B4-BE49-F238E27FC236}">
                  <a16:creationId xmlns:a16="http://schemas.microsoft.com/office/drawing/2014/main" id="{118BB0D7-4BAF-4764-A319-EBA45C7AAF0E}"/>
                </a:ext>
              </a:extLst>
            </p:cNvPr>
            <p:cNvSpPr/>
            <p:nvPr/>
          </p:nvSpPr>
          <p:spPr>
            <a:xfrm>
              <a:off x="5495160" y="4038338"/>
              <a:ext cx="71539" cy="94564"/>
            </a:xfrm>
            <a:custGeom>
              <a:avLst/>
              <a:gdLst>
                <a:gd name="connsiteX0" fmla="*/ 14941 w 71539"/>
                <a:gd name="connsiteY0" fmla="*/ 83561 h 94564"/>
                <a:gd name="connsiteX1" fmla="*/ 3208 w 71539"/>
                <a:gd name="connsiteY1" fmla="*/ 93638 h 94564"/>
                <a:gd name="connsiteX2" fmla="*/ 3068 w 71539"/>
                <a:gd name="connsiteY2" fmla="*/ 80739 h 94564"/>
                <a:gd name="connsiteX3" fmla="*/ 15944 w 71539"/>
                <a:gd name="connsiteY3" fmla="*/ 74767 h 94564"/>
                <a:gd name="connsiteX4" fmla="*/ 34138 w 71539"/>
                <a:gd name="connsiteY4" fmla="*/ 59652 h 94564"/>
                <a:gd name="connsiteX5" fmla="*/ 39293 w 71539"/>
                <a:gd name="connsiteY5" fmla="*/ 31195 h 94564"/>
                <a:gd name="connsiteX6" fmla="*/ 67587 w 71539"/>
                <a:gd name="connsiteY6" fmla="*/ 1688 h 94564"/>
                <a:gd name="connsiteX7" fmla="*/ 61265 w 71539"/>
                <a:gd name="connsiteY7" fmla="*/ 26530 h 94564"/>
                <a:gd name="connsiteX8" fmla="*/ 59283 w 71539"/>
                <a:gd name="connsiteY8" fmla="*/ 40758 h 94564"/>
                <a:gd name="connsiteX9" fmla="*/ 53195 w 71539"/>
                <a:gd name="connsiteY9" fmla="*/ 60352 h 94564"/>
                <a:gd name="connsiteX10" fmla="*/ 35141 w 71539"/>
                <a:gd name="connsiteY10" fmla="*/ 84704 h 94564"/>
                <a:gd name="connsiteX11" fmla="*/ 14941 w 71539"/>
                <a:gd name="connsiteY11" fmla="*/ 83561 h 9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1539" h="94564">
                  <a:moveTo>
                    <a:pt x="14941" y="83561"/>
                  </a:moveTo>
                  <a:cubicBezTo>
                    <a:pt x="7313" y="88529"/>
                    <a:pt x="11022" y="97463"/>
                    <a:pt x="3208" y="93638"/>
                  </a:cubicBezTo>
                  <a:cubicBezTo>
                    <a:pt x="-2460" y="90839"/>
                    <a:pt x="619" y="84657"/>
                    <a:pt x="3068" y="80739"/>
                  </a:cubicBezTo>
                  <a:cubicBezTo>
                    <a:pt x="5774" y="76423"/>
                    <a:pt x="6940" y="66370"/>
                    <a:pt x="15944" y="74767"/>
                  </a:cubicBezTo>
                  <a:cubicBezTo>
                    <a:pt x="19676" y="78243"/>
                    <a:pt x="16270" y="73648"/>
                    <a:pt x="34138" y="59652"/>
                  </a:cubicBezTo>
                  <a:cubicBezTo>
                    <a:pt x="45847" y="50485"/>
                    <a:pt x="32108" y="44327"/>
                    <a:pt x="39293" y="31195"/>
                  </a:cubicBezTo>
                  <a:cubicBezTo>
                    <a:pt x="55131" y="2318"/>
                    <a:pt x="60496" y="-3467"/>
                    <a:pt x="67587" y="1688"/>
                  </a:cubicBezTo>
                  <a:cubicBezTo>
                    <a:pt x="77617" y="8965"/>
                    <a:pt x="65954" y="19719"/>
                    <a:pt x="61265" y="26530"/>
                  </a:cubicBezTo>
                  <a:cubicBezTo>
                    <a:pt x="58350" y="30798"/>
                    <a:pt x="52005" y="33084"/>
                    <a:pt x="59283" y="40758"/>
                  </a:cubicBezTo>
                  <a:cubicBezTo>
                    <a:pt x="64041" y="45773"/>
                    <a:pt x="57160" y="54404"/>
                    <a:pt x="53195" y="60352"/>
                  </a:cubicBezTo>
                  <a:cubicBezTo>
                    <a:pt x="47620" y="68749"/>
                    <a:pt x="41042" y="76493"/>
                    <a:pt x="35141" y="84704"/>
                  </a:cubicBezTo>
                  <a:cubicBezTo>
                    <a:pt x="27233" y="95830"/>
                    <a:pt x="22498" y="95760"/>
                    <a:pt x="14941" y="8356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0" name="任意多边形: 形状 299">
              <a:extLst>
                <a:ext uri="{FF2B5EF4-FFF2-40B4-BE49-F238E27FC236}">
                  <a16:creationId xmlns:a16="http://schemas.microsoft.com/office/drawing/2014/main" id="{B2163EB9-9EC4-4B69-A445-3FAD7761A7F3}"/>
                </a:ext>
              </a:extLst>
            </p:cNvPr>
            <p:cNvSpPr/>
            <p:nvPr/>
          </p:nvSpPr>
          <p:spPr>
            <a:xfrm>
              <a:off x="6976092" y="4885413"/>
              <a:ext cx="77978" cy="41125"/>
            </a:xfrm>
            <a:custGeom>
              <a:avLst/>
              <a:gdLst>
                <a:gd name="connsiteX0" fmla="*/ 54193 w 77978"/>
                <a:gd name="connsiteY0" fmla="*/ 31054 h 41125"/>
                <a:gd name="connsiteX1" fmla="*/ 37095 w 77978"/>
                <a:gd name="connsiteY1" fmla="*/ 36535 h 41125"/>
                <a:gd name="connsiteX2" fmla="*/ 3553 w 77978"/>
                <a:gd name="connsiteY2" fmla="*/ 33946 h 41125"/>
                <a:gd name="connsiteX3" fmla="*/ 20977 w 77978"/>
                <a:gd name="connsiteY3" fmla="*/ 1267 h 41125"/>
                <a:gd name="connsiteX4" fmla="*/ 28278 w 77978"/>
                <a:gd name="connsiteY4" fmla="*/ 5442 h 41125"/>
                <a:gd name="connsiteX5" fmla="*/ 40127 w 77978"/>
                <a:gd name="connsiteY5" fmla="*/ 11227 h 41125"/>
                <a:gd name="connsiteX6" fmla="*/ 66509 w 77978"/>
                <a:gd name="connsiteY6" fmla="*/ 2270 h 41125"/>
                <a:gd name="connsiteX7" fmla="*/ 77892 w 77978"/>
                <a:gd name="connsiteY7" fmla="*/ 11460 h 41125"/>
                <a:gd name="connsiteX8" fmla="*/ 54193 w 77978"/>
                <a:gd name="connsiteY8" fmla="*/ 31054 h 4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978" h="41125">
                  <a:moveTo>
                    <a:pt x="54193" y="31054"/>
                  </a:moveTo>
                  <a:cubicBezTo>
                    <a:pt x="47405" y="27461"/>
                    <a:pt x="42670" y="31497"/>
                    <a:pt x="37095" y="36535"/>
                  </a:cubicBezTo>
                  <a:cubicBezTo>
                    <a:pt x="28838" y="43999"/>
                    <a:pt x="11717" y="41807"/>
                    <a:pt x="3553" y="33946"/>
                  </a:cubicBezTo>
                  <a:cubicBezTo>
                    <a:pt x="-7061" y="23706"/>
                    <a:pt x="8288" y="11390"/>
                    <a:pt x="20977" y="1267"/>
                  </a:cubicBezTo>
                  <a:cubicBezTo>
                    <a:pt x="24266" y="-1346"/>
                    <a:pt x="28301" y="100"/>
                    <a:pt x="28278" y="5442"/>
                  </a:cubicBezTo>
                  <a:cubicBezTo>
                    <a:pt x="28231" y="15822"/>
                    <a:pt x="34063" y="14656"/>
                    <a:pt x="40127" y="11227"/>
                  </a:cubicBezTo>
                  <a:cubicBezTo>
                    <a:pt x="48408" y="6538"/>
                    <a:pt x="57901" y="5839"/>
                    <a:pt x="66509" y="2270"/>
                  </a:cubicBezTo>
                  <a:cubicBezTo>
                    <a:pt x="72690" y="-273"/>
                    <a:pt x="78778" y="5115"/>
                    <a:pt x="77892" y="11460"/>
                  </a:cubicBezTo>
                  <a:cubicBezTo>
                    <a:pt x="77005" y="17921"/>
                    <a:pt x="61657" y="31124"/>
                    <a:pt x="54193" y="3105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1" name="任意多边形: 形状 300">
              <a:extLst>
                <a:ext uri="{FF2B5EF4-FFF2-40B4-BE49-F238E27FC236}">
                  <a16:creationId xmlns:a16="http://schemas.microsoft.com/office/drawing/2014/main" id="{1EFDDC32-09C5-446F-8FF4-8FCAF7F90202}"/>
                </a:ext>
              </a:extLst>
            </p:cNvPr>
            <p:cNvSpPr/>
            <p:nvPr/>
          </p:nvSpPr>
          <p:spPr>
            <a:xfrm>
              <a:off x="7025274" y="4276589"/>
              <a:ext cx="119885" cy="92165"/>
            </a:xfrm>
            <a:custGeom>
              <a:avLst/>
              <a:gdLst>
                <a:gd name="connsiteX0" fmla="*/ 28570 w 119885"/>
                <a:gd name="connsiteY0" fmla="*/ 43229 h 92165"/>
                <a:gd name="connsiteX1" fmla="*/ 34588 w 119885"/>
                <a:gd name="connsiteY1" fmla="*/ 41037 h 92165"/>
                <a:gd name="connsiteX2" fmla="*/ 54718 w 119885"/>
                <a:gd name="connsiteY2" fmla="*/ 31963 h 92165"/>
                <a:gd name="connsiteX3" fmla="*/ 108227 w 119885"/>
                <a:gd name="connsiteY3" fmla="*/ 240 h 92165"/>
                <a:gd name="connsiteX4" fmla="*/ 110723 w 119885"/>
                <a:gd name="connsiteY4" fmla="*/ 13232 h 92165"/>
                <a:gd name="connsiteX5" fmla="*/ 90710 w 119885"/>
                <a:gd name="connsiteY5" fmla="*/ 22563 h 92165"/>
                <a:gd name="connsiteX6" fmla="*/ 20616 w 119885"/>
                <a:gd name="connsiteY6" fmla="*/ 80737 h 92165"/>
                <a:gd name="connsiteX7" fmla="*/ 3075 w 119885"/>
                <a:gd name="connsiteY7" fmla="*/ 89577 h 92165"/>
                <a:gd name="connsiteX8" fmla="*/ 9093 w 119885"/>
                <a:gd name="connsiteY8" fmla="*/ 70870 h 92165"/>
                <a:gd name="connsiteX9" fmla="*/ 28873 w 119885"/>
                <a:gd name="connsiteY9" fmla="*/ 42833 h 92165"/>
                <a:gd name="connsiteX10" fmla="*/ 28570 w 119885"/>
                <a:gd name="connsiteY10" fmla="*/ 43229 h 92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9885" h="92165">
                  <a:moveTo>
                    <a:pt x="28570" y="43229"/>
                  </a:moveTo>
                  <a:cubicBezTo>
                    <a:pt x="31462" y="44932"/>
                    <a:pt x="33072" y="42996"/>
                    <a:pt x="34588" y="41037"/>
                  </a:cubicBezTo>
                  <a:cubicBezTo>
                    <a:pt x="39720" y="34459"/>
                    <a:pt x="46624" y="32383"/>
                    <a:pt x="54718" y="31963"/>
                  </a:cubicBezTo>
                  <a:cubicBezTo>
                    <a:pt x="72935" y="31030"/>
                    <a:pt x="81146" y="4369"/>
                    <a:pt x="108227" y="240"/>
                  </a:cubicBezTo>
                  <a:cubicBezTo>
                    <a:pt x="124835" y="-2279"/>
                    <a:pt x="121873" y="15938"/>
                    <a:pt x="110723" y="13232"/>
                  </a:cubicBezTo>
                  <a:cubicBezTo>
                    <a:pt x="101276" y="10946"/>
                    <a:pt x="96261" y="18247"/>
                    <a:pt x="90710" y="22563"/>
                  </a:cubicBezTo>
                  <a:cubicBezTo>
                    <a:pt x="66731" y="41130"/>
                    <a:pt x="38927" y="55079"/>
                    <a:pt x="20616" y="80737"/>
                  </a:cubicBezTo>
                  <a:cubicBezTo>
                    <a:pt x="16930" y="85915"/>
                    <a:pt x="11705" y="97252"/>
                    <a:pt x="3075" y="89577"/>
                  </a:cubicBezTo>
                  <a:cubicBezTo>
                    <a:pt x="-4669" y="82696"/>
                    <a:pt x="4055" y="76515"/>
                    <a:pt x="9093" y="70870"/>
                  </a:cubicBezTo>
                  <a:cubicBezTo>
                    <a:pt x="16744" y="62333"/>
                    <a:pt x="27520" y="55895"/>
                    <a:pt x="28873" y="42833"/>
                  </a:cubicBezTo>
                  <a:cubicBezTo>
                    <a:pt x="28896" y="42856"/>
                    <a:pt x="28570" y="43229"/>
                    <a:pt x="28570" y="4322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2" name="任意多边形: 形状 301">
              <a:extLst>
                <a:ext uri="{FF2B5EF4-FFF2-40B4-BE49-F238E27FC236}">
                  <a16:creationId xmlns:a16="http://schemas.microsoft.com/office/drawing/2014/main" id="{E177EE22-E795-48B9-B4B2-7B25ED960E36}"/>
                </a:ext>
              </a:extLst>
            </p:cNvPr>
            <p:cNvSpPr/>
            <p:nvPr/>
          </p:nvSpPr>
          <p:spPr>
            <a:xfrm>
              <a:off x="7301205" y="3902658"/>
              <a:ext cx="98473" cy="96227"/>
            </a:xfrm>
            <a:custGeom>
              <a:avLst/>
              <a:gdLst>
                <a:gd name="connsiteX0" fmla="*/ 73064 w 98473"/>
                <a:gd name="connsiteY0" fmla="*/ 30116 h 96227"/>
                <a:gd name="connsiteX1" fmla="*/ 61774 w 98473"/>
                <a:gd name="connsiteY1" fmla="*/ 23491 h 96227"/>
                <a:gd name="connsiteX2" fmla="*/ 67349 w 98473"/>
                <a:gd name="connsiteY2" fmla="*/ 13275 h 96227"/>
                <a:gd name="connsiteX3" fmla="*/ 97416 w 98473"/>
                <a:gd name="connsiteY3" fmla="*/ 982 h 96227"/>
                <a:gd name="connsiteX4" fmla="*/ 91328 w 98473"/>
                <a:gd name="connsiteY4" fmla="*/ 11432 h 96227"/>
                <a:gd name="connsiteX5" fmla="*/ 94197 w 98473"/>
                <a:gd name="connsiteY5" fmla="*/ 28203 h 96227"/>
                <a:gd name="connsiteX6" fmla="*/ 96436 w 98473"/>
                <a:gd name="connsiteY6" fmla="*/ 36367 h 96227"/>
                <a:gd name="connsiteX7" fmla="*/ 88599 w 98473"/>
                <a:gd name="connsiteY7" fmla="*/ 41919 h 96227"/>
                <a:gd name="connsiteX8" fmla="*/ 36653 w 98473"/>
                <a:gd name="connsiteY8" fmla="*/ 75554 h 96227"/>
                <a:gd name="connsiteX9" fmla="*/ 8102 w 98473"/>
                <a:gd name="connsiteY9" fmla="*/ 94798 h 96227"/>
                <a:gd name="connsiteX10" fmla="*/ 1571 w 98473"/>
                <a:gd name="connsiteY10" fmla="*/ 94681 h 96227"/>
                <a:gd name="connsiteX11" fmla="*/ 3017 w 98473"/>
                <a:gd name="connsiteY11" fmla="*/ 86307 h 96227"/>
                <a:gd name="connsiteX12" fmla="*/ 33130 w 98473"/>
                <a:gd name="connsiteY12" fmla="*/ 60416 h 96227"/>
                <a:gd name="connsiteX13" fmla="*/ 73064 w 98473"/>
                <a:gd name="connsiteY13" fmla="*/ 30116 h 96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8473" h="96227">
                  <a:moveTo>
                    <a:pt x="73064" y="30116"/>
                  </a:moveTo>
                  <a:cubicBezTo>
                    <a:pt x="68539" y="26524"/>
                    <a:pt x="62637" y="29393"/>
                    <a:pt x="61774" y="23491"/>
                  </a:cubicBezTo>
                  <a:cubicBezTo>
                    <a:pt x="61098" y="18826"/>
                    <a:pt x="64317" y="15980"/>
                    <a:pt x="67349" y="13275"/>
                  </a:cubicBezTo>
                  <a:cubicBezTo>
                    <a:pt x="71501" y="9589"/>
                    <a:pt x="94430" y="-3683"/>
                    <a:pt x="97416" y="982"/>
                  </a:cubicBezTo>
                  <a:cubicBezTo>
                    <a:pt x="99935" y="4924"/>
                    <a:pt x="95760" y="7117"/>
                    <a:pt x="91328" y="11432"/>
                  </a:cubicBezTo>
                  <a:cubicBezTo>
                    <a:pt x="79222" y="23211"/>
                    <a:pt x="79222" y="23211"/>
                    <a:pt x="94197" y="28203"/>
                  </a:cubicBezTo>
                  <a:cubicBezTo>
                    <a:pt x="98932" y="29789"/>
                    <a:pt x="99818" y="32822"/>
                    <a:pt x="96436" y="36367"/>
                  </a:cubicBezTo>
                  <a:cubicBezTo>
                    <a:pt x="94244" y="38653"/>
                    <a:pt x="91515" y="41172"/>
                    <a:pt x="88599" y="41919"/>
                  </a:cubicBezTo>
                  <a:cubicBezTo>
                    <a:pt x="67466" y="47330"/>
                    <a:pt x="51208" y="60532"/>
                    <a:pt x="36653" y="75554"/>
                  </a:cubicBezTo>
                  <a:cubicBezTo>
                    <a:pt x="28279" y="84185"/>
                    <a:pt x="14353" y="83508"/>
                    <a:pt x="8102" y="94798"/>
                  </a:cubicBezTo>
                  <a:cubicBezTo>
                    <a:pt x="7029" y="96734"/>
                    <a:pt x="3530" y="96711"/>
                    <a:pt x="1571" y="94681"/>
                  </a:cubicBezTo>
                  <a:cubicBezTo>
                    <a:pt x="-1555" y="91439"/>
                    <a:pt x="544" y="88197"/>
                    <a:pt x="3017" y="86307"/>
                  </a:cubicBezTo>
                  <a:cubicBezTo>
                    <a:pt x="13607" y="78307"/>
                    <a:pt x="22237" y="68183"/>
                    <a:pt x="33130" y="60416"/>
                  </a:cubicBezTo>
                  <a:cubicBezTo>
                    <a:pt x="46449" y="50899"/>
                    <a:pt x="60608" y="42245"/>
                    <a:pt x="73064" y="3011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3" name="任意多边形: 形状 302">
              <a:extLst>
                <a:ext uri="{FF2B5EF4-FFF2-40B4-BE49-F238E27FC236}">
                  <a16:creationId xmlns:a16="http://schemas.microsoft.com/office/drawing/2014/main" id="{757F1B8D-0BFD-47FF-94B1-991D1B59401C}"/>
                </a:ext>
              </a:extLst>
            </p:cNvPr>
            <p:cNvSpPr/>
            <p:nvPr/>
          </p:nvSpPr>
          <p:spPr>
            <a:xfrm>
              <a:off x="6684864" y="3836015"/>
              <a:ext cx="97575" cy="74433"/>
            </a:xfrm>
            <a:custGeom>
              <a:avLst/>
              <a:gdLst>
                <a:gd name="connsiteX0" fmla="*/ 10673 w 97575"/>
                <a:gd name="connsiteY0" fmla="*/ 72570 h 74433"/>
                <a:gd name="connsiteX1" fmla="*/ 363 w 97575"/>
                <a:gd name="connsiteY1" fmla="*/ 69305 h 74433"/>
                <a:gd name="connsiteX2" fmla="*/ 5168 w 97575"/>
                <a:gd name="connsiteY2" fmla="*/ 57688 h 74433"/>
                <a:gd name="connsiteX3" fmla="*/ 38454 w 97575"/>
                <a:gd name="connsiteY3" fmla="*/ 33196 h 74433"/>
                <a:gd name="connsiteX4" fmla="*/ 56834 w 97575"/>
                <a:gd name="connsiteY4" fmla="*/ 16215 h 74433"/>
                <a:gd name="connsiteX5" fmla="*/ 93596 w 97575"/>
                <a:gd name="connsiteY5" fmla="*/ 51 h 74433"/>
                <a:gd name="connsiteX6" fmla="*/ 97188 w 97575"/>
                <a:gd name="connsiteY6" fmla="*/ 2383 h 74433"/>
                <a:gd name="connsiteX7" fmla="*/ 94902 w 97575"/>
                <a:gd name="connsiteY7" fmla="*/ 7258 h 74433"/>
                <a:gd name="connsiteX8" fmla="*/ 38617 w 97575"/>
                <a:gd name="connsiteY8" fmla="*/ 54959 h 74433"/>
                <a:gd name="connsiteX9" fmla="*/ 30383 w 97575"/>
                <a:gd name="connsiteY9" fmla="*/ 68022 h 74433"/>
                <a:gd name="connsiteX10" fmla="*/ 10673 w 97575"/>
                <a:gd name="connsiteY10" fmla="*/ 72570 h 74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575" h="74433">
                  <a:moveTo>
                    <a:pt x="10673" y="72570"/>
                  </a:moveTo>
                  <a:cubicBezTo>
                    <a:pt x="7057" y="71917"/>
                    <a:pt x="1926" y="75019"/>
                    <a:pt x="363" y="69305"/>
                  </a:cubicBezTo>
                  <a:cubicBezTo>
                    <a:pt x="-920" y="64593"/>
                    <a:pt x="1319" y="59391"/>
                    <a:pt x="5168" y="57688"/>
                  </a:cubicBezTo>
                  <a:cubicBezTo>
                    <a:pt x="18137" y="51997"/>
                    <a:pt x="23292" y="36462"/>
                    <a:pt x="38454" y="33196"/>
                  </a:cubicBezTo>
                  <a:cubicBezTo>
                    <a:pt x="46735" y="31400"/>
                    <a:pt x="51983" y="22886"/>
                    <a:pt x="56834" y="16215"/>
                  </a:cubicBezTo>
                  <a:cubicBezTo>
                    <a:pt x="66211" y="3293"/>
                    <a:pt x="81793" y="6349"/>
                    <a:pt x="93596" y="51"/>
                  </a:cubicBezTo>
                  <a:cubicBezTo>
                    <a:pt x="94249" y="-299"/>
                    <a:pt x="96558" y="1240"/>
                    <a:pt x="97188" y="2383"/>
                  </a:cubicBezTo>
                  <a:cubicBezTo>
                    <a:pt x="98378" y="4599"/>
                    <a:pt x="96605" y="6652"/>
                    <a:pt x="94902" y="7258"/>
                  </a:cubicBezTo>
                  <a:cubicBezTo>
                    <a:pt x="70224" y="16169"/>
                    <a:pt x="62293" y="44766"/>
                    <a:pt x="38617" y="54959"/>
                  </a:cubicBezTo>
                  <a:cubicBezTo>
                    <a:pt x="33812" y="57035"/>
                    <a:pt x="32249" y="63077"/>
                    <a:pt x="30383" y="68022"/>
                  </a:cubicBezTo>
                  <a:cubicBezTo>
                    <a:pt x="26884" y="77189"/>
                    <a:pt x="20726" y="74366"/>
                    <a:pt x="10673" y="7257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4" name="任意多边形: 形状 303">
              <a:extLst>
                <a:ext uri="{FF2B5EF4-FFF2-40B4-BE49-F238E27FC236}">
                  <a16:creationId xmlns:a16="http://schemas.microsoft.com/office/drawing/2014/main" id="{85A04F78-F37B-4360-821E-DA06E98AC930}"/>
                </a:ext>
              </a:extLst>
            </p:cNvPr>
            <p:cNvSpPr/>
            <p:nvPr/>
          </p:nvSpPr>
          <p:spPr>
            <a:xfrm>
              <a:off x="4745098" y="5541667"/>
              <a:ext cx="81955" cy="64231"/>
            </a:xfrm>
            <a:custGeom>
              <a:avLst/>
              <a:gdLst>
                <a:gd name="connsiteX0" fmla="*/ 19513 w 81955"/>
                <a:gd name="connsiteY0" fmla="*/ 23954 h 64231"/>
                <a:gd name="connsiteX1" fmla="*/ 30966 w 81955"/>
                <a:gd name="connsiteY1" fmla="*/ 35174 h 64231"/>
                <a:gd name="connsiteX2" fmla="*/ 29566 w 81955"/>
                <a:gd name="connsiteY2" fmla="*/ 41869 h 64231"/>
                <a:gd name="connsiteX3" fmla="*/ 36797 w 81955"/>
                <a:gd name="connsiteY3" fmla="*/ 39139 h 64231"/>
                <a:gd name="connsiteX4" fmla="*/ 63738 w 81955"/>
                <a:gd name="connsiteY4" fmla="*/ 5410 h 64231"/>
                <a:gd name="connsiteX5" fmla="*/ 79763 w 81955"/>
                <a:gd name="connsiteY5" fmla="*/ 2681 h 64231"/>
                <a:gd name="connsiteX6" fmla="*/ 75844 w 81955"/>
                <a:gd name="connsiteY6" fmla="*/ 21132 h 64231"/>
                <a:gd name="connsiteX7" fmla="*/ 67820 w 81955"/>
                <a:gd name="connsiteY7" fmla="*/ 26334 h 64231"/>
                <a:gd name="connsiteX8" fmla="*/ 37660 w 81955"/>
                <a:gd name="connsiteY8" fmla="*/ 54115 h 64231"/>
                <a:gd name="connsiteX9" fmla="*/ 22941 w 81955"/>
                <a:gd name="connsiteY9" fmla="*/ 55701 h 64231"/>
                <a:gd name="connsiteX10" fmla="*/ 10182 w 81955"/>
                <a:gd name="connsiteY10" fmla="*/ 57240 h 64231"/>
                <a:gd name="connsiteX11" fmla="*/ 1645 w 81955"/>
                <a:gd name="connsiteY11" fmla="*/ 60039 h 64231"/>
                <a:gd name="connsiteX12" fmla="*/ 19513 w 81955"/>
                <a:gd name="connsiteY12" fmla="*/ 23954 h 64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955" h="64231">
                  <a:moveTo>
                    <a:pt x="19513" y="23954"/>
                  </a:moveTo>
                  <a:cubicBezTo>
                    <a:pt x="28306" y="17750"/>
                    <a:pt x="38523" y="22298"/>
                    <a:pt x="30966" y="35174"/>
                  </a:cubicBezTo>
                  <a:cubicBezTo>
                    <a:pt x="29706" y="37320"/>
                    <a:pt x="25577" y="39233"/>
                    <a:pt x="29566" y="41869"/>
                  </a:cubicBezTo>
                  <a:cubicBezTo>
                    <a:pt x="32342" y="43711"/>
                    <a:pt x="34978" y="41449"/>
                    <a:pt x="36797" y="39139"/>
                  </a:cubicBezTo>
                  <a:cubicBezTo>
                    <a:pt x="61685" y="7440"/>
                    <a:pt x="59120" y="8186"/>
                    <a:pt x="63738" y="5410"/>
                  </a:cubicBezTo>
                  <a:cubicBezTo>
                    <a:pt x="68823" y="2355"/>
                    <a:pt x="74631" y="-3407"/>
                    <a:pt x="79763" y="2681"/>
                  </a:cubicBezTo>
                  <a:cubicBezTo>
                    <a:pt x="85035" y="8932"/>
                    <a:pt x="79623" y="15650"/>
                    <a:pt x="75844" y="21132"/>
                  </a:cubicBezTo>
                  <a:cubicBezTo>
                    <a:pt x="74165" y="23581"/>
                    <a:pt x="70806" y="25517"/>
                    <a:pt x="67820" y="26334"/>
                  </a:cubicBezTo>
                  <a:cubicBezTo>
                    <a:pt x="52845" y="30392"/>
                    <a:pt x="45311" y="42242"/>
                    <a:pt x="37660" y="54115"/>
                  </a:cubicBezTo>
                  <a:cubicBezTo>
                    <a:pt x="33485" y="60576"/>
                    <a:pt x="30546" y="72379"/>
                    <a:pt x="22941" y="55701"/>
                  </a:cubicBezTo>
                  <a:cubicBezTo>
                    <a:pt x="19769" y="48750"/>
                    <a:pt x="14171" y="53508"/>
                    <a:pt x="10182" y="57240"/>
                  </a:cubicBezTo>
                  <a:cubicBezTo>
                    <a:pt x="7803" y="59479"/>
                    <a:pt x="5097" y="61952"/>
                    <a:pt x="1645" y="60039"/>
                  </a:cubicBezTo>
                  <a:cubicBezTo>
                    <a:pt x="-3347" y="57287"/>
                    <a:pt x="3138" y="35500"/>
                    <a:pt x="19513" y="2395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5" name="任意多边形: 形状 304">
              <a:extLst>
                <a:ext uri="{FF2B5EF4-FFF2-40B4-BE49-F238E27FC236}">
                  <a16:creationId xmlns:a16="http://schemas.microsoft.com/office/drawing/2014/main" id="{943222BC-FA91-4727-9F0E-664F4EE6ADD3}"/>
                </a:ext>
              </a:extLst>
            </p:cNvPr>
            <p:cNvSpPr/>
            <p:nvPr/>
          </p:nvSpPr>
          <p:spPr>
            <a:xfrm>
              <a:off x="7486017" y="3869319"/>
              <a:ext cx="110843" cy="72039"/>
            </a:xfrm>
            <a:custGeom>
              <a:avLst/>
              <a:gdLst>
                <a:gd name="connsiteX0" fmla="*/ 7306 w 110843"/>
                <a:gd name="connsiteY0" fmla="*/ 72039 h 72039"/>
                <a:gd name="connsiteX1" fmla="*/ 9686 w 110843"/>
                <a:gd name="connsiteY1" fmla="*/ 53589 h 72039"/>
                <a:gd name="connsiteX2" fmla="*/ 110150 w 110843"/>
                <a:gd name="connsiteY2" fmla="*/ 1246 h 72039"/>
                <a:gd name="connsiteX3" fmla="*/ 90113 w 110843"/>
                <a:gd name="connsiteY3" fmla="*/ 24222 h 72039"/>
                <a:gd name="connsiteX4" fmla="*/ 11412 w 110843"/>
                <a:gd name="connsiteY4" fmla="*/ 70173 h 72039"/>
                <a:gd name="connsiteX5" fmla="*/ 7306 w 110843"/>
                <a:gd name="connsiteY5" fmla="*/ 72039 h 7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843" h="72039">
                  <a:moveTo>
                    <a:pt x="7306" y="72039"/>
                  </a:moveTo>
                  <a:cubicBezTo>
                    <a:pt x="-6619" y="70756"/>
                    <a:pt x="2338" y="56621"/>
                    <a:pt x="9686" y="53589"/>
                  </a:cubicBezTo>
                  <a:cubicBezTo>
                    <a:pt x="50132" y="36841"/>
                    <a:pt x="103642" y="-8015"/>
                    <a:pt x="110150" y="1246"/>
                  </a:cubicBezTo>
                  <a:cubicBezTo>
                    <a:pt x="114675" y="7660"/>
                    <a:pt x="95804" y="20839"/>
                    <a:pt x="90113" y="24222"/>
                  </a:cubicBezTo>
                  <a:cubicBezTo>
                    <a:pt x="63988" y="39733"/>
                    <a:pt x="37677" y="54895"/>
                    <a:pt x="11412" y="70173"/>
                  </a:cubicBezTo>
                  <a:cubicBezTo>
                    <a:pt x="10036" y="70966"/>
                    <a:pt x="8496" y="71479"/>
                    <a:pt x="7306" y="7203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6" name="任意多边形: 形状 305">
              <a:extLst>
                <a:ext uri="{FF2B5EF4-FFF2-40B4-BE49-F238E27FC236}">
                  <a16:creationId xmlns:a16="http://schemas.microsoft.com/office/drawing/2014/main" id="{55A5A5C7-8E03-446B-B708-F3D7EE711174}"/>
                </a:ext>
              </a:extLst>
            </p:cNvPr>
            <p:cNvSpPr/>
            <p:nvPr/>
          </p:nvSpPr>
          <p:spPr>
            <a:xfrm>
              <a:off x="10183640" y="4511122"/>
              <a:ext cx="112484" cy="32856"/>
            </a:xfrm>
            <a:custGeom>
              <a:avLst/>
              <a:gdLst>
                <a:gd name="connsiteX0" fmla="*/ 9145 w 112484"/>
                <a:gd name="connsiteY0" fmla="*/ 20634 h 32856"/>
                <a:gd name="connsiteX1" fmla="*/ 12318 w 112484"/>
                <a:gd name="connsiteY1" fmla="*/ 340 h 32856"/>
                <a:gd name="connsiteX2" fmla="*/ 96710 w 112484"/>
                <a:gd name="connsiteY2" fmla="*/ 21473 h 32856"/>
                <a:gd name="connsiteX3" fmla="*/ 112385 w 112484"/>
                <a:gd name="connsiteY3" fmla="*/ 29404 h 32856"/>
                <a:gd name="connsiteX4" fmla="*/ 9145 w 112484"/>
                <a:gd name="connsiteY4" fmla="*/ 20634 h 3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84" h="32856">
                  <a:moveTo>
                    <a:pt x="9145" y="20634"/>
                  </a:moveTo>
                  <a:cubicBezTo>
                    <a:pt x="-4663" y="18954"/>
                    <a:pt x="-2214" y="-2972"/>
                    <a:pt x="12318" y="340"/>
                  </a:cubicBezTo>
                  <a:cubicBezTo>
                    <a:pt x="45534" y="7921"/>
                    <a:pt x="23374" y="6895"/>
                    <a:pt x="96710" y="21473"/>
                  </a:cubicBezTo>
                  <a:cubicBezTo>
                    <a:pt x="102682" y="22663"/>
                    <a:pt x="113645" y="23246"/>
                    <a:pt x="112385" y="29404"/>
                  </a:cubicBezTo>
                  <a:cubicBezTo>
                    <a:pt x="110193" y="40017"/>
                    <a:pt x="28623" y="22989"/>
                    <a:pt x="9145" y="2063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7" name="任意多边形: 形状 306">
              <a:extLst>
                <a:ext uri="{FF2B5EF4-FFF2-40B4-BE49-F238E27FC236}">
                  <a16:creationId xmlns:a16="http://schemas.microsoft.com/office/drawing/2014/main" id="{844F649F-81ED-4F6C-83EB-7CE0AA6622B1}"/>
                </a:ext>
              </a:extLst>
            </p:cNvPr>
            <p:cNvSpPr/>
            <p:nvPr/>
          </p:nvSpPr>
          <p:spPr>
            <a:xfrm>
              <a:off x="10271090" y="4592958"/>
              <a:ext cx="110999" cy="41243"/>
            </a:xfrm>
            <a:custGeom>
              <a:avLst/>
              <a:gdLst>
                <a:gd name="connsiteX0" fmla="*/ 0 w 110999"/>
                <a:gd name="connsiteY0" fmla="*/ 3853 h 41243"/>
                <a:gd name="connsiteX1" fmla="*/ 39397 w 110999"/>
                <a:gd name="connsiteY1" fmla="*/ 5672 h 41243"/>
                <a:gd name="connsiteX2" fmla="*/ 48144 w 110999"/>
                <a:gd name="connsiteY2" fmla="*/ 9171 h 41243"/>
                <a:gd name="connsiteX3" fmla="*/ 95565 w 110999"/>
                <a:gd name="connsiteY3" fmla="*/ 19201 h 41243"/>
                <a:gd name="connsiteX4" fmla="*/ 103519 w 110999"/>
                <a:gd name="connsiteY4" fmla="*/ 22000 h 41243"/>
                <a:gd name="connsiteX5" fmla="*/ 95729 w 110999"/>
                <a:gd name="connsiteY5" fmla="*/ 40078 h 41243"/>
                <a:gd name="connsiteX6" fmla="*/ 67971 w 110999"/>
                <a:gd name="connsiteY6" fmla="*/ 28485 h 41243"/>
                <a:gd name="connsiteX7" fmla="*/ 31420 w 110999"/>
                <a:gd name="connsiteY7" fmla="*/ 16962 h 41243"/>
                <a:gd name="connsiteX8" fmla="*/ 0 w 110999"/>
                <a:gd name="connsiteY8" fmla="*/ 3853 h 41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999" h="41243">
                  <a:moveTo>
                    <a:pt x="0" y="3853"/>
                  </a:moveTo>
                  <a:cubicBezTo>
                    <a:pt x="13506" y="-299"/>
                    <a:pt x="26895" y="-2865"/>
                    <a:pt x="39397" y="5672"/>
                  </a:cubicBezTo>
                  <a:cubicBezTo>
                    <a:pt x="42173" y="7585"/>
                    <a:pt x="45205" y="9778"/>
                    <a:pt x="48144" y="9171"/>
                  </a:cubicBezTo>
                  <a:cubicBezTo>
                    <a:pt x="65499" y="5532"/>
                    <a:pt x="79401" y="17592"/>
                    <a:pt x="95565" y="19201"/>
                  </a:cubicBezTo>
                  <a:cubicBezTo>
                    <a:pt x="98294" y="19481"/>
                    <a:pt x="100930" y="20857"/>
                    <a:pt x="103519" y="22000"/>
                  </a:cubicBezTo>
                  <a:cubicBezTo>
                    <a:pt x="118985" y="28858"/>
                    <a:pt x="107508" y="45816"/>
                    <a:pt x="95729" y="40078"/>
                  </a:cubicBezTo>
                  <a:cubicBezTo>
                    <a:pt x="86631" y="35622"/>
                    <a:pt x="76345" y="33593"/>
                    <a:pt x="67971" y="28485"/>
                  </a:cubicBezTo>
                  <a:cubicBezTo>
                    <a:pt x="56471" y="21464"/>
                    <a:pt x="43269" y="21907"/>
                    <a:pt x="31420" y="16962"/>
                  </a:cubicBezTo>
                  <a:cubicBezTo>
                    <a:pt x="21040" y="12647"/>
                    <a:pt x="9633" y="10967"/>
                    <a:pt x="0" y="385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8" name="任意多边形: 形状 307">
              <a:extLst>
                <a:ext uri="{FF2B5EF4-FFF2-40B4-BE49-F238E27FC236}">
                  <a16:creationId xmlns:a16="http://schemas.microsoft.com/office/drawing/2014/main" id="{C9A95C7A-FA17-47D1-9B4F-00E91B400790}"/>
                </a:ext>
              </a:extLst>
            </p:cNvPr>
            <p:cNvSpPr/>
            <p:nvPr/>
          </p:nvSpPr>
          <p:spPr>
            <a:xfrm>
              <a:off x="8985989" y="4770718"/>
              <a:ext cx="149092" cy="111092"/>
            </a:xfrm>
            <a:custGeom>
              <a:avLst/>
              <a:gdLst>
                <a:gd name="connsiteX0" fmla="*/ 149092 w 149092"/>
                <a:gd name="connsiteY0" fmla="*/ 2039 h 111092"/>
                <a:gd name="connsiteX1" fmla="*/ 33747 w 149092"/>
                <a:gd name="connsiteY1" fmla="*/ 84728 h 111092"/>
                <a:gd name="connsiteX2" fmla="*/ 9255 w 149092"/>
                <a:gd name="connsiteY2" fmla="*/ 110270 h 111092"/>
                <a:gd name="connsiteX3" fmla="*/ 694 w 149092"/>
                <a:gd name="connsiteY3" fmla="*/ 108520 h 111092"/>
                <a:gd name="connsiteX4" fmla="*/ 3400 w 149092"/>
                <a:gd name="connsiteY4" fmla="*/ 100147 h 111092"/>
                <a:gd name="connsiteX5" fmla="*/ 139972 w 149092"/>
                <a:gd name="connsiteY5" fmla="*/ 966 h 111092"/>
                <a:gd name="connsiteX6" fmla="*/ 149092 w 149092"/>
                <a:gd name="connsiteY6" fmla="*/ 2039 h 111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092" h="111092">
                  <a:moveTo>
                    <a:pt x="149092" y="2039"/>
                  </a:moveTo>
                  <a:cubicBezTo>
                    <a:pt x="51334" y="65555"/>
                    <a:pt x="99665" y="34088"/>
                    <a:pt x="33747" y="84728"/>
                  </a:cubicBezTo>
                  <a:cubicBezTo>
                    <a:pt x="23600" y="92519"/>
                    <a:pt x="21314" y="108264"/>
                    <a:pt x="9255" y="110270"/>
                  </a:cubicBezTo>
                  <a:cubicBezTo>
                    <a:pt x="6175" y="110783"/>
                    <a:pt x="2677" y="112533"/>
                    <a:pt x="694" y="108520"/>
                  </a:cubicBezTo>
                  <a:cubicBezTo>
                    <a:pt x="-1009" y="105045"/>
                    <a:pt x="624" y="102526"/>
                    <a:pt x="3400" y="100147"/>
                  </a:cubicBezTo>
                  <a:cubicBezTo>
                    <a:pt x="81984" y="32712"/>
                    <a:pt x="48628" y="53588"/>
                    <a:pt x="139972" y="966"/>
                  </a:cubicBezTo>
                  <a:cubicBezTo>
                    <a:pt x="142211" y="-341"/>
                    <a:pt x="144520" y="-620"/>
                    <a:pt x="149092" y="203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9" name="任意多边形: 形状 308">
              <a:extLst>
                <a:ext uri="{FF2B5EF4-FFF2-40B4-BE49-F238E27FC236}">
                  <a16:creationId xmlns:a16="http://schemas.microsoft.com/office/drawing/2014/main" id="{E6CB769A-A1DF-4F4B-9B04-3FD8470F85A4}"/>
                </a:ext>
              </a:extLst>
            </p:cNvPr>
            <p:cNvSpPr/>
            <p:nvPr/>
          </p:nvSpPr>
          <p:spPr>
            <a:xfrm>
              <a:off x="4675945" y="5718909"/>
              <a:ext cx="39081" cy="78010"/>
            </a:xfrm>
            <a:custGeom>
              <a:avLst/>
              <a:gdLst>
                <a:gd name="connsiteX0" fmla="*/ 13533 w 39081"/>
                <a:gd name="connsiteY0" fmla="*/ 77963 h 78010"/>
                <a:gd name="connsiteX1" fmla="*/ 5369 w 39081"/>
                <a:gd name="connsiteY1" fmla="*/ 27113 h 78010"/>
                <a:gd name="connsiteX2" fmla="*/ 15213 w 39081"/>
                <a:gd name="connsiteY2" fmla="*/ 35884 h 78010"/>
                <a:gd name="connsiteX3" fmla="*/ 23260 w 39081"/>
                <a:gd name="connsiteY3" fmla="*/ 55 h 78010"/>
                <a:gd name="connsiteX4" fmla="*/ 38679 w 39081"/>
                <a:gd name="connsiteY4" fmla="*/ 45797 h 78010"/>
                <a:gd name="connsiteX5" fmla="*/ 34107 w 39081"/>
                <a:gd name="connsiteY5" fmla="*/ 56247 h 78010"/>
                <a:gd name="connsiteX6" fmla="*/ 19202 w 39081"/>
                <a:gd name="connsiteY6" fmla="*/ 48689 h 78010"/>
                <a:gd name="connsiteX7" fmla="*/ 13393 w 39081"/>
                <a:gd name="connsiteY7" fmla="*/ 78010 h 78010"/>
                <a:gd name="connsiteX8" fmla="*/ 13533 w 39081"/>
                <a:gd name="connsiteY8" fmla="*/ 77963 h 78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081" h="78010">
                  <a:moveTo>
                    <a:pt x="13533" y="77963"/>
                  </a:moveTo>
                  <a:cubicBezTo>
                    <a:pt x="-299" y="68307"/>
                    <a:pt x="-4427" y="43231"/>
                    <a:pt x="5369" y="27113"/>
                  </a:cubicBezTo>
                  <a:cubicBezTo>
                    <a:pt x="10384" y="27836"/>
                    <a:pt x="8682" y="35347"/>
                    <a:pt x="15213" y="35884"/>
                  </a:cubicBezTo>
                  <a:cubicBezTo>
                    <a:pt x="19691" y="1408"/>
                    <a:pt x="17755" y="802"/>
                    <a:pt x="23260" y="55"/>
                  </a:cubicBezTo>
                  <a:cubicBezTo>
                    <a:pt x="34317" y="-1461"/>
                    <a:pt x="32147" y="28490"/>
                    <a:pt x="38679" y="45797"/>
                  </a:cubicBezTo>
                  <a:cubicBezTo>
                    <a:pt x="40008" y="49343"/>
                    <a:pt x="37932" y="54218"/>
                    <a:pt x="34107" y="56247"/>
                  </a:cubicBezTo>
                  <a:cubicBezTo>
                    <a:pt x="26666" y="60213"/>
                    <a:pt x="26106" y="50089"/>
                    <a:pt x="19202" y="48689"/>
                  </a:cubicBezTo>
                  <a:cubicBezTo>
                    <a:pt x="19062" y="58953"/>
                    <a:pt x="22141" y="70033"/>
                    <a:pt x="13393" y="78010"/>
                  </a:cubicBezTo>
                  <a:cubicBezTo>
                    <a:pt x="13463" y="78010"/>
                    <a:pt x="13533" y="77963"/>
                    <a:pt x="13533" y="7796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0" name="任意多边形: 形状 309">
              <a:extLst>
                <a:ext uri="{FF2B5EF4-FFF2-40B4-BE49-F238E27FC236}">
                  <a16:creationId xmlns:a16="http://schemas.microsoft.com/office/drawing/2014/main" id="{2FA7E173-49E0-43DD-9322-DF4BA5BB244D}"/>
                </a:ext>
              </a:extLst>
            </p:cNvPr>
            <p:cNvSpPr/>
            <p:nvPr/>
          </p:nvSpPr>
          <p:spPr>
            <a:xfrm>
              <a:off x="7501401" y="3778466"/>
              <a:ext cx="116780" cy="74625"/>
            </a:xfrm>
            <a:custGeom>
              <a:avLst/>
              <a:gdLst>
                <a:gd name="connsiteX0" fmla="*/ 111980 w 116780"/>
                <a:gd name="connsiteY0" fmla="*/ 9292 h 74625"/>
                <a:gd name="connsiteX1" fmla="*/ 60080 w 116780"/>
                <a:gd name="connsiteY1" fmla="*/ 36210 h 74625"/>
                <a:gd name="connsiteX2" fmla="*/ 31203 w 116780"/>
                <a:gd name="connsiteY2" fmla="*/ 56270 h 74625"/>
                <a:gd name="connsiteX3" fmla="*/ 6991 w 116780"/>
                <a:gd name="connsiteY3" fmla="*/ 73415 h 74625"/>
                <a:gd name="connsiteX4" fmla="*/ 2326 w 116780"/>
                <a:gd name="connsiteY4" fmla="*/ 65834 h 74625"/>
                <a:gd name="connsiteX5" fmla="*/ 107548 w 116780"/>
                <a:gd name="connsiteY5" fmla="*/ 965 h 74625"/>
                <a:gd name="connsiteX6" fmla="*/ 111980 w 116780"/>
                <a:gd name="connsiteY6" fmla="*/ 9292 h 7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780" h="74625">
                  <a:moveTo>
                    <a:pt x="111980" y="9292"/>
                  </a:moveTo>
                  <a:cubicBezTo>
                    <a:pt x="93856" y="10015"/>
                    <a:pt x="83709" y="30705"/>
                    <a:pt x="60080" y="36210"/>
                  </a:cubicBezTo>
                  <a:cubicBezTo>
                    <a:pt x="47578" y="39103"/>
                    <a:pt x="37967" y="44957"/>
                    <a:pt x="31203" y="56270"/>
                  </a:cubicBezTo>
                  <a:cubicBezTo>
                    <a:pt x="25861" y="65204"/>
                    <a:pt x="13825" y="65787"/>
                    <a:pt x="6991" y="73415"/>
                  </a:cubicBezTo>
                  <a:cubicBezTo>
                    <a:pt x="3585" y="77217"/>
                    <a:pt x="-3739" y="71339"/>
                    <a:pt x="2326" y="65834"/>
                  </a:cubicBezTo>
                  <a:cubicBezTo>
                    <a:pt x="27657" y="42835"/>
                    <a:pt x="27657" y="30075"/>
                    <a:pt x="107548" y="965"/>
                  </a:cubicBezTo>
                  <a:cubicBezTo>
                    <a:pt x="119794" y="-3514"/>
                    <a:pt x="118324" y="9036"/>
                    <a:pt x="111980" y="929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1" name="任意多边形: 形状 310">
              <a:extLst>
                <a:ext uri="{FF2B5EF4-FFF2-40B4-BE49-F238E27FC236}">
                  <a16:creationId xmlns:a16="http://schemas.microsoft.com/office/drawing/2014/main" id="{D5307D0A-F662-44F4-9F5D-817490871ECD}"/>
                </a:ext>
              </a:extLst>
            </p:cNvPr>
            <p:cNvSpPr/>
            <p:nvPr/>
          </p:nvSpPr>
          <p:spPr>
            <a:xfrm>
              <a:off x="9189173" y="4753689"/>
              <a:ext cx="139867" cy="114258"/>
            </a:xfrm>
            <a:custGeom>
              <a:avLst/>
              <a:gdLst>
                <a:gd name="connsiteX0" fmla="*/ 0 w 139867"/>
                <a:gd name="connsiteY0" fmla="*/ 113654 h 114258"/>
                <a:gd name="connsiteX1" fmla="*/ 16165 w 139867"/>
                <a:gd name="connsiteY1" fmla="*/ 97349 h 114258"/>
                <a:gd name="connsiteX2" fmla="*/ 77138 w 139867"/>
                <a:gd name="connsiteY2" fmla="*/ 44306 h 114258"/>
                <a:gd name="connsiteX3" fmla="*/ 126145 w 139867"/>
                <a:gd name="connsiteY3" fmla="*/ 5096 h 114258"/>
                <a:gd name="connsiteX4" fmla="*/ 138088 w 139867"/>
                <a:gd name="connsiteY4" fmla="*/ 2997 h 114258"/>
                <a:gd name="connsiteX5" fmla="*/ 133516 w 139867"/>
                <a:gd name="connsiteY5" fmla="*/ 17039 h 114258"/>
                <a:gd name="connsiteX6" fmla="*/ 55819 w 139867"/>
                <a:gd name="connsiteY6" fmla="*/ 74397 h 114258"/>
                <a:gd name="connsiteX7" fmla="*/ 41916 w 139867"/>
                <a:gd name="connsiteY7" fmla="*/ 83937 h 114258"/>
                <a:gd name="connsiteX8" fmla="*/ 10543 w 139867"/>
                <a:gd name="connsiteY8" fmla="*/ 109735 h 114258"/>
                <a:gd name="connsiteX9" fmla="*/ 0 w 139867"/>
                <a:gd name="connsiteY9" fmla="*/ 113654 h 114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867" h="114258">
                  <a:moveTo>
                    <a:pt x="0" y="113654"/>
                  </a:moveTo>
                  <a:cubicBezTo>
                    <a:pt x="2962" y="105350"/>
                    <a:pt x="10310" y="101734"/>
                    <a:pt x="16165" y="97349"/>
                  </a:cubicBezTo>
                  <a:cubicBezTo>
                    <a:pt x="37858" y="81161"/>
                    <a:pt x="55702" y="60611"/>
                    <a:pt x="77138" y="44306"/>
                  </a:cubicBezTo>
                  <a:cubicBezTo>
                    <a:pt x="93816" y="31641"/>
                    <a:pt x="111754" y="20677"/>
                    <a:pt x="126145" y="5096"/>
                  </a:cubicBezTo>
                  <a:cubicBezTo>
                    <a:pt x="128921" y="2087"/>
                    <a:pt x="133750" y="-3465"/>
                    <a:pt x="138088" y="2997"/>
                  </a:cubicBezTo>
                  <a:cubicBezTo>
                    <a:pt x="141750" y="8478"/>
                    <a:pt x="139534" y="13773"/>
                    <a:pt x="133516" y="17039"/>
                  </a:cubicBezTo>
                  <a:cubicBezTo>
                    <a:pt x="104965" y="32550"/>
                    <a:pt x="83250" y="57299"/>
                    <a:pt x="55819" y="74397"/>
                  </a:cubicBezTo>
                  <a:cubicBezTo>
                    <a:pt x="51130" y="77336"/>
                    <a:pt x="47165" y="81861"/>
                    <a:pt x="41916" y="83937"/>
                  </a:cubicBezTo>
                  <a:cubicBezTo>
                    <a:pt x="28620" y="89208"/>
                    <a:pt x="22206" y="102644"/>
                    <a:pt x="10543" y="109735"/>
                  </a:cubicBezTo>
                  <a:cubicBezTo>
                    <a:pt x="7674" y="111508"/>
                    <a:pt x="5995" y="115846"/>
                    <a:pt x="0" y="11365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2" name="任意多边形: 形状 311">
              <a:extLst>
                <a:ext uri="{FF2B5EF4-FFF2-40B4-BE49-F238E27FC236}">
                  <a16:creationId xmlns:a16="http://schemas.microsoft.com/office/drawing/2014/main" id="{53C71554-797C-4597-A073-9F786C778C5A}"/>
                </a:ext>
              </a:extLst>
            </p:cNvPr>
            <p:cNvSpPr/>
            <p:nvPr/>
          </p:nvSpPr>
          <p:spPr>
            <a:xfrm>
              <a:off x="10166539" y="4756725"/>
              <a:ext cx="60222" cy="50341"/>
            </a:xfrm>
            <a:custGeom>
              <a:avLst/>
              <a:gdLst>
                <a:gd name="connsiteX0" fmla="*/ 60068 w 60222"/>
                <a:gd name="connsiteY0" fmla="*/ 36744 h 50341"/>
                <a:gd name="connsiteX1" fmla="*/ 35390 w 60222"/>
                <a:gd name="connsiteY1" fmla="*/ 45771 h 50341"/>
                <a:gd name="connsiteX2" fmla="*/ 6186 w 60222"/>
                <a:gd name="connsiteY2" fmla="*/ 20813 h 50341"/>
                <a:gd name="connsiteX3" fmla="*/ 2407 w 60222"/>
                <a:gd name="connsiteY3" fmla="*/ 5838 h 50341"/>
                <a:gd name="connsiteX4" fmla="*/ 18922 w 60222"/>
                <a:gd name="connsiteY4" fmla="*/ 2012 h 50341"/>
                <a:gd name="connsiteX5" fmla="*/ 52674 w 60222"/>
                <a:gd name="connsiteY5" fmla="*/ 23542 h 50341"/>
                <a:gd name="connsiteX6" fmla="*/ 60068 w 60222"/>
                <a:gd name="connsiteY6" fmla="*/ 36744 h 50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22" h="50341">
                  <a:moveTo>
                    <a:pt x="60068" y="36744"/>
                  </a:moveTo>
                  <a:cubicBezTo>
                    <a:pt x="61538" y="46681"/>
                    <a:pt x="49712" y="56291"/>
                    <a:pt x="35390" y="45771"/>
                  </a:cubicBezTo>
                  <a:cubicBezTo>
                    <a:pt x="26573" y="39287"/>
                    <a:pt x="21371" y="28464"/>
                    <a:pt x="6186" y="20813"/>
                  </a:cubicBezTo>
                  <a:cubicBezTo>
                    <a:pt x="-438" y="17477"/>
                    <a:pt x="-1815" y="12462"/>
                    <a:pt x="2407" y="5838"/>
                  </a:cubicBezTo>
                  <a:cubicBezTo>
                    <a:pt x="6839" y="-1137"/>
                    <a:pt x="11854" y="-1113"/>
                    <a:pt x="18922" y="2012"/>
                  </a:cubicBezTo>
                  <a:cubicBezTo>
                    <a:pt x="31355" y="7494"/>
                    <a:pt x="40848" y="17291"/>
                    <a:pt x="52674" y="23542"/>
                  </a:cubicBezTo>
                  <a:cubicBezTo>
                    <a:pt x="57782" y="26248"/>
                    <a:pt x="60978" y="29863"/>
                    <a:pt x="60068" y="3674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3" name="任意多边形: 形状 312">
              <a:extLst>
                <a:ext uri="{FF2B5EF4-FFF2-40B4-BE49-F238E27FC236}">
                  <a16:creationId xmlns:a16="http://schemas.microsoft.com/office/drawing/2014/main" id="{9C8359A0-E08F-4D68-8A33-8DAE85872DE8}"/>
                </a:ext>
              </a:extLst>
            </p:cNvPr>
            <p:cNvSpPr/>
            <p:nvPr/>
          </p:nvSpPr>
          <p:spPr>
            <a:xfrm>
              <a:off x="7051447" y="4892345"/>
              <a:ext cx="66451" cy="43001"/>
            </a:xfrm>
            <a:custGeom>
              <a:avLst/>
              <a:gdLst>
                <a:gd name="connsiteX0" fmla="*/ 10561 w 66451"/>
                <a:gd name="connsiteY0" fmla="*/ 15701 h 43001"/>
                <a:gd name="connsiteX1" fmla="*/ 20381 w 66451"/>
                <a:gd name="connsiteY1" fmla="*/ 11736 h 43001"/>
                <a:gd name="connsiteX2" fmla="*/ 57935 w 66451"/>
                <a:gd name="connsiteY2" fmla="*/ 166 h 43001"/>
                <a:gd name="connsiteX3" fmla="*/ 61644 w 66451"/>
                <a:gd name="connsiteY3" fmla="*/ 12879 h 43001"/>
                <a:gd name="connsiteX4" fmla="*/ 31741 w 66451"/>
                <a:gd name="connsiteY4" fmla="*/ 35131 h 43001"/>
                <a:gd name="connsiteX5" fmla="*/ 1300 w 66451"/>
                <a:gd name="connsiteY5" fmla="*/ 34968 h 43001"/>
                <a:gd name="connsiteX6" fmla="*/ 10561 w 66451"/>
                <a:gd name="connsiteY6" fmla="*/ 15701 h 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451" h="43001">
                  <a:moveTo>
                    <a:pt x="10561" y="15701"/>
                  </a:moveTo>
                  <a:cubicBezTo>
                    <a:pt x="14479" y="15561"/>
                    <a:pt x="17582" y="14325"/>
                    <a:pt x="20381" y="11736"/>
                  </a:cubicBezTo>
                  <a:cubicBezTo>
                    <a:pt x="31041" y="1939"/>
                    <a:pt x="44919" y="2359"/>
                    <a:pt x="57935" y="166"/>
                  </a:cubicBezTo>
                  <a:cubicBezTo>
                    <a:pt x="66636" y="-1303"/>
                    <a:pt x="69995" y="7304"/>
                    <a:pt x="61644" y="12879"/>
                  </a:cubicBezTo>
                  <a:cubicBezTo>
                    <a:pt x="34679" y="30816"/>
                    <a:pt x="33863" y="31493"/>
                    <a:pt x="31741" y="35131"/>
                  </a:cubicBezTo>
                  <a:cubicBezTo>
                    <a:pt x="25559" y="45721"/>
                    <a:pt x="7132" y="45581"/>
                    <a:pt x="1300" y="34968"/>
                  </a:cubicBezTo>
                  <a:cubicBezTo>
                    <a:pt x="-915" y="30956"/>
                    <a:pt x="-1662" y="16168"/>
                    <a:pt x="10561" y="1570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4" name="任意多边形: 形状 313">
              <a:extLst>
                <a:ext uri="{FF2B5EF4-FFF2-40B4-BE49-F238E27FC236}">
                  <a16:creationId xmlns:a16="http://schemas.microsoft.com/office/drawing/2014/main" id="{D6C61D80-EE1B-4B45-970C-9C8F5F317784}"/>
                </a:ext>
              </a:extLst>
            </p:cNvPr>
            <p:cNvSpPr/>
            <p:nvPr/>
          </p:nvSpPr>
          <p:spPr>
            <a:xfrm>
              <a:off x="7280748" y="4024191"/>
              <a:ext cx="116513" cy="68865"/>
            </a:xfrm>
            <a:custGeom>
              <a:avLst/>
              <a:gdLst>
                <a:gd name="connsiteX0" fmla="*/ 90138 w 116513"/>
                <a:gd name="connsiteY0" fmla="*/ 16209 h 68865"/>
                <a:gd name="connsiteX1" fmla="*/ 38425 w 116513"/>
                <a:gd name="connsiteY1" fmla="*/ 48328 h 68865"/>
                <a:gd name="connsiteX2" fmla="*/ 9315 w 116513"/>
                <a:gd name="connsiteY2" fmla="*/ 67688 h 68865"/>
                <a:gd name="connsiteX3" fmla="*/ 1641 w 116513"/>
                <a:gd name="connsiteY3" fmla="*/ 59175 h 68865"/>
                <a:gd name="connsiteX4" fmla="*/ 53494 w 116513"/>
                <a:gd name="connsiteY4" fmla="*/ 20570 h 68865"/>
                <a:gd name="connsiteX5" fmla="*/ 100145 w 116513"/>
                <a:gd name="connsiteY5" fmla="*/ 3076 h 68865"/>
                <a:gd name="connsiteX6" fmla="*/ 114934 w 116513"/>
                <a:gd name="connsiteY6" fmla="*/ 2167 h 68865"/>
                <a:gd name="connsiteX7" fmla="*/ 115494 w 116513"/>
                <a:gd name="connsiteY7" fmla="*/ 8931 h 68865"/>
                <a:gd name="connsiteX8" fmla="*/ 90138 w 116513"/>
                <a:gd name="connsiteY8" fmla="*/ 16209 h 6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513" h="68865">
                  <a:moveTo>
                    <a:pt x="90138" y="16209"/>
                  </a:moveTo>
                  <a:cubicBezTo>
                    <a:pt x="75233" y="30811"/>
                    <a:pt x="51231" y="30880"/>
                    <a:pt x="38425" y="48328"/>
                  </a:cubicBezTo>
                  <a:cubicBezTo>
                    <a:pt x="30961" y="58521"/>
                    <a:pt x="16219" y="56865"/>
                    <a:pt x="9315" y="67688"/>
                  </a:cubicBezTo>
                  <a:cubicBezTo>
                    <a:pt x="6959" y="71397"/>
                    <a:pt x="-4121" y="65729"/>
                    <a:pt x="1641" y="59175"/>
                  </a:cubicBezTo>
                  <a:cubicBezTo>
                    <a:pt x="20091" y="38158"/>
                    <a:pt x="19368" y="54533"/>
                    <a:pt x="53494" y="20570"/>
                  </a:cubicBezTo>
                  <a:cubicBezTo>
                    <a:pt x="68469" y="5689"/>
                    <a:pt x="63967" y="17608"/>
                    <a:pt x="100145" y="3076"/>
                  </a:cubicBezTo>
                  <a:cubicBezTo>
                    <a:pt x="104787" y="1210"/>
                    <a:pt x="109849" y="-2289"/>
                    <a:pt x="114934" y="2167"/>
                  </a:cubicBezTo>
                  <a:cubicBezTo>
                    <a:pt x="117010" y="3986"/>
                    <a:pt x="116870" y="6785"/>
                    <a:pt x="115494" y="8931"/>
                  </a:cubicBezTo>
                  <a:cubicBezTo>
                    <a:pt x="107959" y="20780"/>
                    <a:pt x="96040" y="10424"/>
                    <a:pt x="90138" y="1620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5" name="任意多边形: 形状 314">
              <a:extLst>
                <a:ext uri="{FF2B5EF4-FFF2-40B4-BE49-F238E27FC236}">
                  <a16:creationId xmlns:a16="http://schemas.microsoft.com/office/drawing/2014/main" id="{FBE0F111-1498-4F56-9C56-9019FC88C8CB}"/>
                </a:ext>
              </a:extLst>
            </p:cNvPr>
            <p:cNvSpPr/>
            <p:nvPr/>
          </p:nvSpPr>
          <p:spPr>
            <a:xfrm>
              <a:off x="7293371" y="3989212"/>
              <a:ext cx="101303" cy="66885"/>
            </a:xfrm>
            <a:custGeom>
              <a:avLst/>
              <a:gdLst>
                <a:gd name="connsiteX0" fmla="*/ 6792 w 101303"/>
                <a:gd name="connsiteY0" fmla="*/ 66886 h 66885"/>
                <a:gd name="connsiteX1" fmla="*/ 424 w 101303"/>
                <a:gd name="connsiteY1" fmla="*/ 62314 h 66885"/>
                <a:gd name="connsiteX2" fmla="*/ 12064 w 101303"/>
                <a:gd name="connsiteY2" fmla="*/ 47479 h 66885"/>
                <a:gd name="connsiteX3" fmla="*/ 87312 w 101303"/>
                <a:gd name="connsiteY3" fmla="*/ 3393 h 66885"/>
                <a:gd name="connsiteX4" fmla="*/ 100258 w 101303"/>
                <a:gd name="connsiteY4" fmla="*/ 2973 h 66885"/>
                <a:gd name="connsiteX5" fmla="*/ 93727 w 101303"/>
                <a:gd name="connsiteY5" fmla="*/ 14030 h 66885"/>
                <a:gd name="connsiteX6" fmla="*/ 19155 w 101303"/>
                <a:gd name="connsiteY6" fmla="*/ 61964 h 66885"/>
                <a:gd name="connsiteX7" fmla="*/ 6792 w 101303"/>
                <a:gd name="connsiteY7" fmla="*/ 66886 h 6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1303" h="66885">
                  <a:moveTo>
                    <a:pt x="6792" y="66886"/>
                  </a:moveTo>
                  <a:cubicBezTo>
                    <a:pt x="2640" y="66769"/>
                    <a:pt x="-1325" y="64623"/>
                    <a:pt x="424" y="62314"/>
                  </a:cubicBezTo>
                  <a:cubicBezTo>
                    <a:pt x="4086" y="57439"/>
                    <a:pt x="-625" y="46243"/>
                    <a:pt x="12064" y="47479"/>
                  </a:cubicBezTo>
                  <a:cubicBezTo>
                    <a:pt x="12064" y="47479"/>
                    <a:pt x="41874" y="28702"/>
                    <a:pt x="87312" y="3393"/>
                  </a:cubicBezTo>
                  <a:cubicBezTo>
                    <a:pt x="91068" y="1294"/>
                    <a:pt x="96736" y="-2835"/>
                    <a:pt x="100258" y="2973"/>
                  </a:cubicBezTo>
                  <a:cubicBezTo>
                    <a:pt x="103827" y="8921"/>
                    <a:pt x="97413" y="11534"/>
                    <a:pt x="93727" y="14030"/>
                  </a:cubicBezTo>
                  <a:cubicBezTo>
                    <a:pt x="53793" y="41111"/>
                    <a:pt x="34573" y="43490"/>
                    <a:pt x="19155" y="61964"/>
                  </a:cubicBezTo>
                  <a:cubicBezTo>
                    <a:pt x="16496" y="65183"/>
                    <a:pt x="10431" y="65533"/>
                    <a:pt x="6792" y="6688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6" name="任意多边形: 形状 315">
              <a:extLst>
                <a:ext uri="{FF2B5EF4-FFF2-40B4-BE49-F238E27FC236}">
                  <a16:creationId xmlns:a16="http://schemas.microsoft.com/office/drawing/2014/main" id="{9640E82C-2310-4B03-9D95-6851E20335E0}"/>
                </a:ext>
              </a:extLst>
            </p:cNvPr>
            <p:cNvSpPr/>
            <p:nvPr/>
          </p:nvSpPr>
          <p:spPr>
            <a:xfrm>
              <a:off x="7501064" y="3836824"/>
              <a:ext cx="95627" cy="68054"/>
            </a:xfrm>
            <a:custGeom>
              <a:avLst/>
              <a:gdLst>
                <a:gd name="connsiteX0" fmla="*/ 48848 w 95627"/>
                <a:gd name="connsiteY0" fmla="*/ 16153 h 68054"/>
                <a:gd name="connsiteX1" fmla="*/ 94707 w 95627"/>
                <a:gd name="connsiteY1" fmla="*/ 1971 h 68054"/>
                <a:gd name="connsiteX2" fmla="*/ 86099 w 95627"/>
                <a:gd name="connsiteY2" fmla="*/ 14521 h 68054"/>
                <a:gd name="connsiteX3" fmla="*/ 25476 w 95627"/>
                <a:gd name="connsiteY3" fmla="*/ 54781 h 68054"/>
                <a:gd name="connsiteX4" fmla="*/ 960 w 95627"/>
                <a:gd name="connsiteY4" fmla="*/ 67097 h 68054"/>
                <a:gd name="connsiteX5" fmla="*/ 2593 w 95627"/>
                <a:gd name="connsiteY5" fmla="*/ 60939 h 68054"/>
                <a:gd name="connsiteX6" fmla="*/ 40428 w 95627"/>
                <a:gd name="connsiteY6" fmla="*/ 30149 h 68054"/>
                <a:gd name="connsiteX7" fmla="*/ 49175 w 95627"/>
                <a:gd name="connsiteY7" fmla="*/ 15874 h 68054"/>
                <a:gd name="connsiteX8" fmla="*/ 48848 w 95627"/>
                <a:gd name="connsiteY8" fmla="*/ 16153 h 68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627" h="68054">
                  <a:moveTo>
                    <a:pt x="48848" y="16153"/>
                  </a:moveTo>
                  <a:cubicBezTo>
                    <a:pt x="71194" y="17693"/>
                    <a:pt x="87265" y="-7009"/>
                    <a:pt x="94707" y="1971"/>
                  </a:cubicBezTo>
                  <a:cubicBezTo>
                    <a:pt x="98392" y="6450"/>
                    <a:pt x="90088" y="11512"/>
                    <a:pt x="86099" y="14521"/>
                  </a:cubicBezTo>
                  <a:cubicBezTo>
                    <a:pt x="66716" y="29099"/>
                    <a:pt x="49688" y="47153"/>
                    <a:pt x="25476" y="54781"/>
                  </a:cubicBezTo>
                  <a:cubicBezTo>
                    <a:pt x="19248" y="56740"/>
                    <a:pt x="5416" y="71972"/>
                    <a:pt x="960" y="67097"/>
                  </a:cubicBezTo>
                  <a:cubicBezTo>
                    <a:pt x="-1256" y="64671"/>
                    <a:pt x="820" y="62362"/>
                    <a:pt x="2593" y="60939"/>
                  </a:cubicBezTo>
                  <a:cubicBezTo>
                    <a:pt x="15236" y="50722"/>
                    <a:pt x="23493" y="35234"/>
                    <a:pt x="40428" y="30149"/>
                  </a:cubicBezTo>
                  <a:cubicBezTo>
                    <a:pt x="47052" y="28166"/>
                    <a:pt x="49501" y="22638"/>
                    <a:pt x="49175" y="15874"/>
                  </a:cubicBezTo>
                  <a:cubicBezTo>
                    <a:pt x="49175" y="15850"/>
                    <a:pt x="48848" y="16153"/>
                    <a:pt x="48848" y="1615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7" name="任意多边形: 形状 316">
              <a:extLst>
                <a:ext uri="{FF2B5EF4-FFF2-40B4-BE49-F238E27FC236}">
                  <a16:creationId xmlns:a16="http://schemas.microsoft.com/office/drawing/2014/main" id="{61AB5438-8923-49FC-A716-7FE5DD28D354}"/>
                </a:ext>
              </a:extLst>
            </p:cNvPr>
            <p:cNvSpPr/>
            <p:nvPr/>
          </p:nvSpPr>
          <p:spPr>
            <a:xfrm>
              <a:off x="7358239" y="4228316"/>
              <a:ext cx="111110" cy="88679"/>
            </a:xfrm>
            <a:custGeom>
              <a:avLst/>
              <a:gdLst>
                <a:gd name="connsiteX0" fmla="*/ 7026 w 111110"/>
                <a:gd name="connsiteY0" fmla="*/ 88679 h 88679"/>
                <a:gd name="connsiteX1" fmla="*/ 1498 w 111110"/>
                <a:gd name="connsiteY1" fmla="*/ 75594 h 88679"/>
                <a:gd name="connsiteX2" fmla="*/ 11692 w 111110"/>
                <a:gd name="connsiteY2" fmla="*/ 67383 h 88679"/>
                <a:gd name="connsiteX3" fmla="*/ 92049 w 111110"/>
                <a:gd name="connsiteY3" fmla="*/ 11378 h 88679"/>
                <a:gd name="connsiteX4" fmla="*/ 102779 w 111110"/>
                <a:gd name="connsiteY4" fmla="*/ 1814 h 88679"/>
                <a:gd name="connsiteX5" fmla="*/ 107397 w 111110"/>
                <a:gd name="connsiteY5" fmla="*/ 7996 h 88679"/>
                <a:gd name="connsiteX6" fmla="*/ 73528 w 111110"/>
                <a:gd name="connsiteY6" fmla="*/ 34424 h 88679"/>
                <a:gd name="connsiteX7" fmla="*/ 23215 w 111110"/>
                <a:gd name="connsiteY7" fmla="*/ 77623 h 88679"/>
                <a:gd name="connsiteX8" fmla="*/ 7026 w 111110"/>
                <a:gd name="connsiteY8" fmla="*/ 88679 h 88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1110" h="88679">
                  <a:moveTo>
                    <a:pt x="7026" y="88679"/>
                  </a:moveTo>
                  <a:cubicBezTo>
                    <a:pt x="355" y="88399"/>
                    <a:pt x="-1744" y="81938"/>
                    <a:pt x="1498" y="75594"/>
                  </a:cubicBezTo>
                  <a:cubicBezTo>
                    <a:pt x="3761" y="71185"/>
                    <a:pt x="8146" y="69506"/>
                    <a:pt x="11692" y="67383"/>
                  </a:cubicBezTo>
                  <a:cubicBezTo>
                    <a:pt x="39753" y="50495"/>
                    <a:pt x="61679" y="24814"/>
                    <a:pt x="92049" y="11378"/>
                  </a:cubicBezTo>
                  <a:cubicBezTo>
                    <a:pt x="96854" y="9255"/>
                    <a:pt x="98766" y="4450"/>
                    <a:pt x="102779" y="1814"/>
                  </a:cubicBezTo>
                  <a:cubicBezTo>
                    <a:pt x="111432" y="-3877"/>
                    <a:pt x="113975" y="5407"/>
                    <a:pt x="107397" y="7996"/>
                  </a:cubicBezTo>
                  <a:cubicBezTo>
                    <a:pt x="93612" y="13431"/>
                    <a:pt x="86054" y="26586"/>
                    <a:pt x="73528" y="34424"/>
                  </a:cubicBezTo>
                  <a:cubicBezTo>
                    <a:pt x="55124" y="45947"/>
                    <a:pt x="37700" y="60479"/>
                    <a:pt x="23215" y="77623"/>
                  </a:cubicBezTo>
                  <a:cubicBezTo>
                    <a:pt x="18853" y="82755"/>
                    <a:pt x="13324" y="87093"/>
                    <a:pt x="7026" y="8867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8" name="任意多边形: 形状 317">
              <a:extLst>
                <a:ext uri="{FF2B5EF4-FFF2-40B4-BE49-F238E27FC236}">
                  <a16:creationId xmlns:a16="http://schemas.microsoft.com/office/drawing/2014/main" id="{A8CE02D0-F130-46E1-BEF6-29F8B6BFDFDE}"/>
                </a:ext>
              </a:extLst>
            </p:cNvPr>
            <p:cNvSpPr/>
            <p:nvPr/>
          </p:nvSpPr>
          <p:spPr>
            <a:xfrm>
              <a:off x="5489902" y="5895295"/>
              <a:ext cx="54168" cy="59868"/>
            </a:xfrm>
            <a:custGeom>
              <a:avLst/>
              <a:gdLst>
                <a:gd name="connsiteX0" fmla="*/ 22694 w 54168"/>
                <a:gd name="connsiteY0" fmla="*/ 58676 h 59868"/>
                <a:gd name="connsiteX1" fmla="*/ 885 w 54168"/>
                <a:gd name="connsiteY1" fmla="*/ 47737 h 59868"/>
                <a:gd name="connsiteX2" fmla="*/ 12874 w 54168"/>
                <a:gd name="connsiteY2" fmla="*/ 27630 h 59868"/>
                <a:gd name="connsiteX3" fmla="*/ 17260 w 54168"/>
                <a:gd name="connsiteY3" fmla="*/ 19839 h 59868"/>
                <a:gd name="connsiteX4" fmla="*/ 23208 w 54168"/>
                <a:gd name="connsiteY4" fmla="*/ 7010 h 59868"/>
                <a:gd name="connsiteX5" fmla="*/ 48119 w 54168"/>
                <a:gd name="connsiteY5" fmla="*/ 572 h 59868"/>
                <a:gd name="connsiteX6" fmla="*/ 53111 w 54168"/>
                <a:gd name="connsiteY6" fmla="*/ 7780 h 59868"/>
                <a:gd name="connsiteX7" fmla="*/ 31208 w 54168"/>
                <a:gd name="connsiteY7" fmla="*/ 25344 h 59868"/>
                <a:gd name="connsiteX8" fmla="*/ 26053 w 54168"/>
                <a:gd name="connsiteY8" fmla="*/ 27746 h 59868"/>
                <a:gd name="connsiteX9" fmla="*/ 24257 w 54168"/>
                <a:gd name="connsiteY9" fmla="*/ 57370 h 59868"/>
                <a:gd name="connsiteX10" fmla="*/ 22694 w 54168"/>
                <a:gd name="connsiteY10" fmla="*/ 58676 h 5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168" h="59868">
                  <a:moveTo>
                    <a:pt x="22694" y="58676"/>
                  </a:moveTo>
                  <a:cubicBezTo>
                    <a:pt x="11918" y="61989"/>
                    <a:pt x="4011" y="58420"/>
                    <a:pt x="885" y="47737"/>
                  </a:cubicBezTo>
                  <a:cubicBezTo>
                    <a:pt x="-2101" y="37520"/>
                    <a:pt x="2611" y="30476"/>
                    <a:pt x="12874" y="27630"/>
                  </a:cubicBezTo>
                  <a:cubicBezTo>
                    <a:pt x="17260" y="26417"/>
                    <a:pt x="18706" y="24527"/>
                    <a:pt x="17260" y="19839"/>
                  </a:cubicBezTo>
                  <a:cubicBezTo>
                    <a:pt x="15487" y="14148"/>
                    <a:pt x="17423" y="8689"/>
                    <a:pt x="23208" y="7010"/>
                  </a:cubicBezTo>
                  <a:cubicBezTo>
                    <a:pt x="31395" y="4630"/>
                    <a:pt x="40095" y="5074"/>
                    <a:pt x="48119" y="572"/>
                  </a:cubicBezTo>
                  <a:cubicBezTo>
                    <a:pt x="52155" y="-1691"/>
                    <a:pt x="56120" y="3184"/>
                    <a:pt x="53111" y="7780"/>
                  </a:cubicBezTo>
                  <a:cubicBezTo>
                    <a:pt x="47863" y="15850"/>
                    <a:pt x="43711" y="25950"/>
                    <a:pt x="31208" y="25344"/>
                  </a:cubicBezTo>
                  <a:cubicBezTo>
                    <a:pt x="29342" y="25251"/>
                    <a:pt x="27103" y="25507"/>
                    <a:pt x="26053" y="27746"/>
                  </a:cubicBezTo>
                  <a:cubicBezTo>
                    <a:pt x="46113" y="41859"/>
                    <a:pt x="25120" y="42745"/>
                    <a:pt x="24257" y="57370"/>
                  </a:cubicBezTo>
                  <a:cubicBezTo>
                    <a:pt x="23791" y="57837"/>
                    <a:pt x="23254" y="58280"/>
                    <a:pt x="22694" y="5867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9" name="任意多边形: 形状 318">
              <a:extLst>
                <a:ext uri="{FF2B5EF4-FFF2-40B4-BE49-F238E27FC236}">
                  <a16:creationId xmlns:a16="http://schemas.microsoft.com/office/drawing/2014/main" id="{67A08F37-74FB-4BE6-8EEB-17534DF10201}"/>
                </a:ext>
              </a:extLst>
            </p:cNvPr>
            <p:cNvSpPr/>
            <p:nvPr/>
          </p:nvSpPr>
          <p:spPr>
            <a:xfrm>
              <a:off x="7752499" y="6091521"/>
              <a:ext cx="25873" cy="88458"/>
            </a:xfrm>
            <a:custGeom>
              <a:avLst/>
              <a:gdLst>
                <a:gd name="connsiteX0" fmla="*/ 22062 w 25873"/>
                <a:gd name="connsiteY0" fmla="*/ 32075 h 88458"/>
                <a:gd name="connsiteX1" fmla="*/ 23765 w 25873"/>
                <a:gd name="connsiteY1" fmla="*/ 86633 h 88458"/>
                <a:gd name="connsiteX2" fmla="*/ 10493 w 25873"/>
                <a:gd name="connsiteY2" fmla="*/ 84907 h 88458"/>
                <a:gd name="connsiteX3" fmla="*/ 19 w 25873"/>
                <a:gd name="connsiteY3" fmla="*/ 55704 h 88458"/>
                <a:gd name="connsiteX4" fmla="*/ 6014 w 25873"/>
                <a:gd name="connsiteY4" fmla="*/ 13764 h 88458"/>
                <a:gd name="connsiteX5" fmla="*/ 15064 w 25873"/>
                <a:gd name="connsiteY5" fmla="*/ 2 h 88458"/>
                <a:gd name="connsiteX6" fmla="*/ 23508 w 25873"/>
                <a:gd name="connsiteY6" fmla="*/ 13227 h 88458"/>
                <a:gd name="connsiteX7" fmla="*/ 22062 w 25873"/>
                <a:gd name="connsiteY7" fmla="*/ 32075 h 88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73" h="88458">
                  <a:moveTo>
                    <a:pt x="22062" y="32075"/>
                  </a:moveTo>
                  <a:cubicBezTo>
                    <a:pt x="-494" y="56987"/>
                    <a:pt x="34518" y="78190"/>
                    <a:pt x="23765" y="86633"/>
                  </a:cubicBezTo>
                  <a:cubicBezTo>
                    <a:pt x="19123" y="90272"/>
                    <a:pt x="14738" y="87823"/>
                    <a:pt x="10493" y="84907"/>
                  </a:cubicBezTo>
                  <a:cubicBezTo>
                    <a:pt x="-27" y="77653"/>
                    <a:pt x="-97" y="66340"/>
                    <a:pt x="19" y="55704"/>
                  </a:cubicBezTo>
                  <a:cubicBezTo>
                    <a:pt x="159" y="41592"/>
                    <a:pt x="5687" y="28086"/>
                    <a:pt x="6014" y="13764"/>
                  </a:cubicBezTo>
                  <a:cubicBezTo>
                    <a:pt x="6154" y="8329"/>
                    <a:pt x="7554" y="-138"/>
                    <a:pt x="15064" y="2"/>
                  </a:cubicBezTo>
                  <a:cubicBezTo>
                    <a:pt x="21549" y="118"/>
                    <a:pt x="22296" y="7746"/>
                    <a:pt x="23508" y="13227"/>
                  </a:cubicBezTo>
                  <a:cubicBezTo>
                    <a:pt x="24022" y="15560"/>
                    <a:pt x="26004" y="27736"/>
                    <a:pt x="22062" y="3207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0" name="任意多边形: 形状 319">
              <a:extLst>
                <a:ext uri="{FF2B5EF4-FFF2-40B4-BE49-F238E27FC236}">
                  <a16:creationId xmlns:a16="http://schemas.microsoft.com/office/drawing/2014/main" id="{C326C0D9-5BE2-4D0B-8180-3A3F96FA8918}"/>
                </a:ext>
              </a:extLst>
            </p:cNvPr>
            <p:cNvSpPr/>
            <p:nvPr/>
          </p:nvSpPr>
          <p:spPr>
            <a:xfrm>
              <a:off x="9483984" y="4849638"/>
              <a:ext cx="63281" cy="40345"/>
            </a:xfrm>
            <a:custGeom>
              <a:avLst/>
              <a:gdLst>
                <a:gd name="connsiteX0" fmla="*/ 36601 w 63281"/>
                <a:gd name="connsiteY0" fmla="*/ 0 h 40345"/>
                <a:gd name="connsiteX1" fmla="*/ 61116 w 63281"/>
                <a:gd name="connsiteY1" fmla="*/ 10567 h 40345"/>
                <a:gd name="connsiteX2" fmla="*/ 59577 w 63281"/>
                <a:gd name="connsiteY2" fmla="*/ 21413 h 40345"/>
                <a:gd name="connsiteX3" fmla="*/ 28996 w 63281"/>
                <a:gd name="connsiteY3" fmla="*/ 32260 h 40345"/>
                <a:gd name="connsiteX4" fmla="*/ 13718 w 63281"/>
                <a:gd name="connsiteY4" fmla="*/ 37718 h 40345"/>
                <a:gd name="connsiteX5" fmla="*/ 2452 w 63281"/>
                <a:gd name="connsiteY5" fmla="*/ 38837 h 40345"/>
                <a:gd name="connsiteX6" fmla="*/ 1752 w 63281"/>
                <a:gd name="connsiteY6" fmla="*/ 26708 h 40345"/>
                <a:gd name="connsiteX7" fmla="*/ 36601 w 63281"/>
                <a:gd name="connsiteY7" fmla="*/ 0 h 4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281" h="40345">
                  <a:moveTo>
                    <a:pt x="36601" y="0"/>
                  </a:moveTo>
                  <a:cubicBezTo>
                    <a:pt x="45161" y="6461"/>
                    <a:pt x="51646" y="10613"/>
                    <a:pt x="61116" y="10567"/>
                  </a:cubicBezTo>
                  <a:cubicBezTo>
                    <a:pt x="64941" y="10543"/>
                    <a:pt x="63238" y="18521"/>
                    <a:pt x="59577" y="21413"/>
                  </a:cubicBezTo>
                  <a:cubicBezTo>
                    <a:pt x="50759" y="28387"/>
                    <a:pt x="44111" y="40913"/>
                    <a:pt x="28996" y="32260"/>
                  </a:cubicBezTo>
                  <a:cubicBezTo>
                    <a:pt x="23982" y="29390"/>
                    <a:pt x="18593" y="35059"/>
                    <a:pt x="13718" y="37718"/>
                  </a:cubicBezTo>
                  <a:cubicBezTo>
                    <a:pt x="10102" y="39677"/>
                    <a:pt x="6184" y="41893"/>
                    <a:pt x="2452" y="38837"/>
                  </a:cubicBezTo>
                  <a:cubicBezTo>
                    <a:pt x="-1840" y="35339"/>
                    <a:pt x="562" y="31163"/>
                    <a:pt x="1752" y="26708"/>
                  </a:cubicBezTo>
                  <a:cubicBezTo>
                    <a:pt x="6837" y="7604"/>
                    <a:pt x="28134" y="12573"/>
                    <a:pt x="36601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1" name="任意多边形: 形状 320">
              <a:extLst>
                <a:ext uri="{FF2B5EF4-FFF2-40B4-BE49-F238E27FC236}">
                  <a16:creationId xmlns:a16="http://schemas.microsoft.com/office/drawing/2014/main" id="{884980D8-DD91-4F15-8FA6-425F39C7DD40}"/>
                </a:ext>
              </a:extLst>
            </p:cNvPr>
            <p:cNvSpPr/>
            <p:nvPr/>
          </p:nvSpPr>
          <p:spPr>
            <a:xfrm>
              <a:off x="7244462" y="4125380"/>
              <a:ext cx="105455" cy="64422"/>
            </a:xfrm>
            <a:custGeom>
              <a:avLst/>
              <a:gdLst>
                <a:gd name="connsiteX0" fmla="*/ 105455 w 105455"/>
                <a:gd name="connsiteY0" fmla="*/ 508 h 64422"/>
                <a:gd name="connsiteX1" fmla="*/ 38721 w 105455"/>
                <a:gd name="connsiteY1" fmla="*/ 47976 h 64422"/>
                <a:gd name="connsiteX2" fmla="*/ 6204 w 105455"/>
                <a:gd name="connsiteY2" fmla="*/ 63884 h 64422"/>
                <a:gd name="connsiteX3" fmla="*/ 629 w 105455"/>
                <a:gd name="connsiteY3" fmla="*/ 62858 h 64422"/>
                <a:gd name="connsiteX4" fmla="*/ 2332 w 105455"/>
                <a:gd name="connsiteY4" fmla="*/ 57913 h 64422"/>
                <a:gd name="connsiteX5" fmla="*/ 33146 w 105455"/>
                <a:gd name="connsiteY5" fmla="*/ 35660 h 64422"/>
                <a:gd name="connsiteX6" fmla="*/ 41543 w 105455"/>
                <a:gd name="connsiteY6" fmla="*/ 31041 h 64422"/>
                <a:gd name="connsiteX7" fmla="*/ 80707 w 105455"/>
                <a:gd name="connsiteY7" fmla="*/ 5500 h 64422"/>
                <a:gd name="connsiteX8" fmla="*/ 105455 w 105455"/>
                <a:gd name="connsiteY8" fmla="*/ 508 h 6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455" h="64422">
                  <a:moveTo>
                    <a:pt x="105455" y="508"/>
                  </a:moveTo>
                  <a:cubicBezTo>
                    <a:pt x="103566" y="12614"/>
                    <a:pt x="69627" y="17932"/>
                    <a:pt x="38721" y="47976"/>
                  </a:cubicBezTo>
                  <a:cubicBezTo>
                    <a:pt x="28900" y="57516"/>
                    <a:pt x="16911" y="58449"/>
                    <a:pt x="6204" y="63884"/>
                  </a:cubicBezTo>
                  <a:cubicBezTo>
                    <a:pt x="4152" y="64934"/>
                    <a:pt x="1913" y="64374"/>
                    <a:pt x="629" y="62858"/>
                  </a:cubicBezTo>
                  <a:cubicBezTo>
                    <a:pt x="-1190" y="60735"/>
                    <a:pt x="1423" y="59545"/>
                    <a:pt x="2332" y="57913"/>
                  </a:cubicBezTo>
                  <a:cubicBezTo>
                    <a:pt x="9213" y="45736"/>
                    <a:pt x="21809" y="41631"/>
                    <a:pt x="33146" y="35660"/>
                  </a:cubicBezTo>
                  <a:cubicBezTo>
                    <a:pt x="36015" y="34144"/>
                    <a:pt x="40097" y="33397"/>
                    <a:pt x="41543" y="31041"/>
                  </a:cubicBezTo>
                  <a:cubicBezTo>
                    <a:pt x="50640" y="16206"/>
                    <a:pt x="68577" y="15343"/>
                    <a:pt x="80707" y="5500"/>
                  </a:cubicBezTo>
                  <a:cubicBezTo>
                    <a:pt x="87961" y="-379"/>
                    <a:pt x="96172" y="-565"/>
                    <a:pt x="105455" y="50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2" name="任意多边形: 形状 321">
              <a:extLst>
                <a:ext uri="{FF2B5EF4-FFF2-40B4-BE49-F238E27FC236}">
                  <a16:creationId xmlns:a16="http://schemas.microsoft.com/office/drawing/2014/main" id="{0925C5D2-FA98-4629-A17E-36AAE8425DC3}"/>
                </a:ext>
              </a:extLst>
            </p:cNvPr>
            <p:cNvSpPr/>
            <p:nvPr/>
          </p:nvSpPr>
          <p:spPr>
            <a:xfrm>
              <a:off x="7567698" y="4508753"/>
              <a:ext cx="67536" cy="66701"/>
            </a:xfrm>
            <a:custGeom>
              <a:avLst/>
              <a:gdLst>
                <a:gd name="connsiteX0" fmla="*/ 51817 w 67536"/>
                <a:gd name="connsiteY0" fmla="*/ 30024 h 66701"/>
                <a:gd name="connsiteX1" fmla="*/ 2694 w 67536"/>
                <a:gd name="connsiteY1" fmla="*/ 65362 h 66701"/>
                <a:gd name="connsiteX2" fmla="*/ 3020 w 67536"/>
                <a:gd name="connsiteY2" fmla="*/ 53489 h 66701"/>
                <a:gd name="connsiteX3" fmla="*/ 24130 w 67536"/>
                <a:gd name="connsiteY3" fmla="*/ 28951 h 66701"/>
                <a:gd name="connsiteX4" fmla="*/ 56506 w 67536"/>
                <a:gd name="connsiteY4" fmla="*/ 2873 h 66701"/>
                <a:gd name="connsiteX5" fmla="*/ 65510 w 67536"/>
                <a:gd name="connsiteY5" fmla="*/ 190 h 66701"/>
                <a:gd name="connsiteX6" fmla="*/ 51817 w 67536"/>
                <a:gd name="connsiteY6" fmla="*/ 30024 h 66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536" h="66701">
                  <a:moveTo>
                    <a:pt x="51817" y="30024"/>
                  </a:moveTo>
                  <a:cubicBezTo>
                    <a:pt x="3207" y="68185"/>
                    <a:pt x="7312" y="68838"/>
                    <a:pt x="2694" y="65362"/>
                  </a:cubicBezTo>
                  <a:cubicBezTo>
                    <a:pt x="-1995" y="61817"/>
                    <a:pt x="314" y="56708"/>
                    <a:pt x="3020" y="53489"/>
                  </a:cubicBezTo>
                  <a:cubicBezTo>
                    <a:pt x="9948" y="45256"/>
                    <a:pt x="16176" y="36578"/>
                    <a:pt x="24130" y="28951"/>
                  </a:cubicBezTo>
                  <a:cubicBezTo>
                    <a:pt x="34253" y="19201"/>
                    <a:pt x="45869" y="11736"/>
                    <a:pt x="56506" y="2873"/>
                  </a:cubicBezTo>
                  <a:cubicBezTo>
                    <a:pt x="58978" y="797"/>
                    <a:pt x="62197" y="-510"/>
                    <a:pt x="65510" y="190"/>
                  </a:cubicBezTo>
                  <a:cubicBezTo>
                    <a:pt x="71644" y="1450"/>
                    <a:pt x="62920" y="21300"/>
                    <a:pt x="51817" y="3002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3" name="任意多边形: 形状 322">
              <a:extLst>
                <a:ext uri="{FF2B5EF4-FFF2-40B4-BE49-F238E27FC236}">
                  <a16:creationId xmlns:a16="http://schemas.microsoft.com/office/drawing/2014/main" id="{ED68D79D-E93B-4D1D-9601-7BEAC0419605}"/>
                </a:ext>
              </a:extLst>
            </p:cNvPr>
            <p:cNvSpPr/>
            <p:nvPr/>
          </p:nvSpPr>
          <p:spPr>
            <a:xfrm>
              <a:off x="7559569" y="4151817"/>
              <a:ext cx="93465" cy="75148"/>
            </a:xfrm>
            <a:custGeom>
              <a:avLst/>
              <a:gdLst>
                <a:gd name="connsiteX0" fmla="*/ 93465 w 93465"/>
                <a:gd name="connsiteY0" fmla="*/ 4348 h 75148"/>
                <a:gd name="connsiteX1" fmla="*/ 87260 w 93465"/>
                <a:gd name="connsiteY1" fmla="*/ 13701 h 75148"/>
                <a:gd name="connsiteX2" fmla="*/ 52365 w 93465"/>
                <a:gd name="connsiteY2" fmla="*/ 39850 h 75148"/>
                <a:gd name="connsiteX3" fmla="*/ 32025 w 93465"/>
                <a:gd name="connsiteY3" fmla="*/ 55898 h 75148"/>
                <a:gd name="connsiteX4" fmla="*/ 10449 w 93465"/>
                <a:gd name="connsiteY4" fmla="*/ 71223 h 75148"/>
                <a:gd name="connsiteX5" fmla="*/ 1632 w 93465"/>
                <a:gd name="connsiteY5" fmla="*/ 73042 h 75148"/>
                <a:gd name="connsiteX6" fmla="*/ 3241 w 93465"/>
                <a:gd name="connsiteY6" fmla="*/ 63572 h 75148"/>
                <a:gd name="connsiteX7" fmla="*/ 44015 w 93465"/>
                <a:gd name="connsiteY7" fmla="*/ 27300 h 75148"/>
                <a:gd name="connsiteX8" fmla="*/ 82899 w 93465"/>
                <a:gd name="connsiteY8" fmla="*/ 1969 h 75148"/>
                <a:gd name="connsiteX9" fmla="*/ 93465 w 93465"/>
                <a:gd name="connsiteY9" fmla="*/ 4348 h 75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465" h="75148">
                  <a:moveTo>
                    <a:pt x="93465" y="4348"/>
                  </a:moveTo>
                  <a:cubicBezTo>
                    <a:pt x="92579" y="9246"/>
                    <a:pt x="91436" y="13445"/>
                    <a:pt x="87260" y="13701"/>
                  </a:cubicBezTo>
                  <a:cubicBezTo>
                    <a:pt x="69906" y="14704"/>
                    <a:pt x="63888" y="31172"/>
                    <a:pt x="52365" y="39850"/>
                  </a:cubicBezTo>
                  <a:cubicBezTo>
                    <a:pt x="45647" y="44911"/>
                    <a:pt x="40166" y="51816"/>
                    <a:pt x="32025" y="55898"/>
                  </a:cubicBezTo>
                  <a:cubicBezTo>
                    <a:pt x="24211" y="59840"/>
                    <a:pt x="16024" y="63735"/>
                    <a:pt x="10449" y="71223"/>
                  </a:cubicBezTo>
                  <a:cubicBezTo>
                    <a:pt x="8396" y="73998"/>
                    <a:pt x="5434" y="77451"/>
                    <a:pt x="1632" y="73042"/>
                  </a:cubicBezTo>
                  <a:cubicBezTo>
                    <a:pt x="-1517" y="69403"/>
                    <a:pt x="372" y="66348"/>
                    <a:pt x="3241" y="63572"/>
                  </a:cubicBezTo>
                  <a:cubicBezTo>
                    <a:pt x="32422" y="35348"/>
                    <a:pt x="36924" y="41226"/>
                    <a:pt x="44015" y="27300"/>
                  </a:cubicBezTo>
                  <a:cubicBezTo>
                    <a:pt x="50639" y="14331"/>
                    <a:pt x="68133" y="7963"/>
                    <a:pt x="82899" y="1969"/>
                  </a:cubicBezTo>
                  <a:cubicBezTo>
                    <a:pt x="87680" y="33"/>
                    <a:pt x="91949" y="-2137"/>
                    <a:pt x="93465" y="434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4" name="任意多边形: 形状 323">
              <a:extLst>
                <a:ext uri="{FF2B5EF4-FFF2-40B4-BE49-F238E27FC236}">
                  <a16:creationId xmlns:a16="http://schemas.microsoft.com/office/drawing/2014/main" id="{0B43614D-581F-4975-8013-4DE50CF0BAA2}"/>
                </a:ext>
              </a:extLst>
            </p:cNvPr>
            <p:cNvSpPr/>
            <p:nvPr/>
          </p:nvSpPr>
          <p:spPr>
            <a:xfrm>
              <a:off x="6273526" y="4779846"/>
              <a:ext cx="32457" cy="69376"/>
            </a:xfrm>
            <a:custGeom>
              <a:avLst/>
              <a:gdLst>
                <a:gd name="connsiteX0" fmla="*/ 1052 w 32457"/>
                <a:gd name="connsiteY0" fmla="*/ 42501 h 69376"/>
                <a:gd name="connsiteX1" fmla="*/ 4831 w 32457"/>
                <a:gd name="connsiteY1" fmla="*/ 491 h 69376"/>
                <a:gd name="connsiteX2" fmla="*/ 31912 w 32457"/>
                <a:gd name="connsiteY2" fmla="*/ 54397 h 69376"/>
                <a:gd name="connsiteX3" fmla="*/ 25684 w 32457"/>
                <a:gd name="connsiteY3" fmla="*/ 67903 h 69376"/>
                <a:gd name="connsiteX4" fmla="*/ 14091 w 32457"/>
                <a:gd name="connsiteY4" fmla="*/ 64684 h 69376"/>
                <a:gd name="connsiteX5" fmla="*/ 1052 w 32457"/>
                <a:gd name="connsiteY5" fmla="*/ 42501 h 6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57" h="69376">
                  <a:moveTo>
                    <a:pt x="1052" y="42501"/>
                  </a:moveTo>
                  <a:cubicBezTo>
                    <a:pt x="7957" y="24377"/>
                    <a:pt x="-7229" y="6463"/>
                    <a:pt x="4831" y="491"/>
                  </a:cubicBezTo>
                  <a:cubicBezTo>
                    <a:pt x="16494" y="-5270"/>
                    <a:pt x="26477" y="41265"/>
                    <a:pt x="31912" y="54397"/>
                  </a:cubicBezTo>
                  <a:cubicBezTo>
                    <a:pt x="33965" y="59342"/>
                    <a:pt x="29859" y="64637"/>
                    <a:pt x="25684" y="67903"/>
                  </a:cubicBezTo>
                  <a:cubicBezTo>
                    <a:pt x="20972" y="71612"/>
                    <a:pt x="17287" y="67483"/>
                    <a:pt x="14091" y="64684"/>
                  </a:cubicBezTo>
                  <a:cubicBezTo>
                    <a:pt x="7443" y="58922"/>
                    <a:pt x="656" y="53021"/>
                    <a:pt x="1052" y="4250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5" name="任意多边形: 形状 324">
              <a:extLst>
                <a:ext uri="{FF2B5EF4-FFF2-40B4-BE49-F238E27FC236}">
                  <a16:creationId xmlns:a16="http://schemas.microsoft.com/office/drawing/2014/main" id="{866CC7D1-B074-4B2C-B85A-E75C29CE019F}"/>
                </a:ext>
              </a:extLst>
            </p:cNvPr>
            <p:cNvSpPr/>
            <p:nvPr/>
          </p:nvSpPr>
          <p:spPr>
            <a:xfrm>
              <a:off x="4687101" y="5502436"/>
              <a:ext cx="56214" cy="70658"/>
            </a:xfrm>
            <a:custGeom>
              <a:avLst/>
              <a:gdLst>
                <a:gd name="connsiteX0" fmla="*/ 231 w 56214"/>
                <a:gd name="connsiteY0" fmla="*/ 61062 h 70658"/>
                <a:gd name="connsiteX1" fmla="*/ 15720 w 56214"/>
                <a:gd name="connsiteY1" fmla="*/ 36850 h 70658"/>
                <a:gd name="connsiteX2" fmla="*/ 38579 w 56214"/>
                <a:gd name="connsiteY2" fmla="*/ 5897 h 70658"/>
                <a:gd name="connsiteX3" fmla="*/ 53484 w 56214"/>
                <a:gd name="connsiteY3" fmla="*/ 1605 h 70658"/>
                <a:gd name="connsiteX4" fmla="*/ 53158 w 56214"/>
                <a:gd name="connsiteY4" fmla="*/ 15694 h 70658"/>
                <a:gd name="connsiteX5" fmla="*/ 26263 w 56214"/>
                <a:gd name="connsiteY5" fmla="*/ 50286 h 70658"/>
                <a:gd name="connsiteX6" fmla="*/ 231 w 56214"/>
                <a:gd name="connsiteY6" fmla="*/ 61062 h 70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214" h="70658">
                  <a:moveTo>
                    <a:pt x="231" y="61062"/>
                  </a:moveTo>
                  <a:cubicBezTo>
                    <a:pt x="1911" y="50496"/>
                    <a:pt x="11521" y="45621"/>
                    <a:pt x="15720" y="36850"/>
                  </a:cubicBezTo>
                  <a:cubicBezTo>
                    <a:pt x="21295" y="25211"/>
                    <a:pt x="28292" y="14224"/>
                    <a:pt x="38579" y="5897"/>
                  </a:cubicBezTo>
                  <a:cubicBezTo>
                    <a:pt x="42918" y="2375"/>
                    <a:pt x="47676" y="-2594"/>
                    <a:pt x="53484" y="1605"/>
                  </a:cubicBezTo>
                  <a:cubicBezTo>
                    <a:pt x="59152" y="5710"/>
                    <a:pt x="54440" y="10749"/>
                    <a:pt x="53158" y="15694"/>
                  </a:cubicBezTo>
                  <a:cubicBezTo>
                    <a:pt x="46276" y="42075"/>
                    <a:pt x="26263" y="26377"/>
                    <a:pt x="26263" y="50286"/>
                  </a:cubicBezTo>
                  <a:cubicBezTo>
                    <a:pt x="26240" y="67127"/>
                    <a:pt x="-2871" y="80469"/>
                    <a:pt x="231" y="6106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6" name="任意多边形: 形状 325">
              <a:extLst>
                <a:ext uri="{FF2B5EF4-FFF2-40B4-BE49-F238E27FC236}">
                  <a16:creationId xmlns:a16="http://schemas.microsoft.com/office/drawing/2014/main" id="{F4DEB93F-1866-4AD4-A5AC-372CC37513B8}"/>
                </a:ext>
              </a:extLst>
            </p:cNvPr>
            <p:cNvSpPr/>
            <p:nvPr/>
          </p:nvSpPr>
          <p:spPr>
            <a:xfrm>
              <a:off x="7477762" y="4510975"/>
              <a:ext cx="84976" cy="79237"/>
            </a:xfrm>
            <a:custGeom>
              <a:avLst/>
              <a:gdLst>
                <a:gd name="connsiteX0" fmla="*/ 11480 w 84976"/>
                <a:gd name="connsiteY0" fmla="*/ 48071 h 79237"/>
                <a:gd name="connsiteX1" fmla="*/ 78331 w 84976"/>
                <a:gd name="connsiteY1" fmla="*/ 1280 h 79237"/>
                <a:gd name="connsiteX2" fmla="*/ 83369 w 84976"/>
                <a:gd name="connsiteY2" fmla="*/ 7321 h 79237"/>
                <a:gd name="connsiteX3" fmla="*/ 72197 w 84976"/>
                <a:gd name="connsiteY3" fmla="*/ 19847 h 79237"/>
                <a:gd name="connsiteX4" fmla="*/ 15212 w 84976"/>
                <a:gd name="connsiteY4" fmla="*/ 73077 h 79237"/>
                <a:gd name="connsiteX5" fmla="*/ 3246 w 84976"/>
                <a:gd name="connsiteY5" fmla="*/ 77928 h 79237"/>
                <a:gd name="connsiteX6" fmla="*/ 2942 w 84976"/>
                <a:gd name="connsiteY6" fmla="*/ 65356 h 79237"/>
                <a:gd name="connsiteX7" fmla="*/ 11923 w 84976"/>
                <a:gd name="connsiteY7" fmla="*/ 47675 h 79237"/>
                <a:gd name="connsiteX8" fmla="*/ 11480 w 84976"/>
                <a:gd name="connsiteY8" fmla="*/ 48071 h 79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4976" h="79237">
                  <a:moveTo>
                    <a:pt x="11480" y="48071"/>
                  </a:moveTo>
                  <a:cubicBezTo>
                    <a:pt x="30607" y="43033"/>
                    <a:pt x="26082" y="40164"/>
                    <a:pt x="78331" y="1280"/>
                  </a:cubicBezTo>
                  <a:cubicBezTo>
                    <a:pt x="83136" y="-2289"/>
                    <a:pt x="87405" y="2213"/>
                    <a:pt x="83369" y="7321"/>
                  </a:cubicBezTo>
                  <a:cubicBezTo>
                    <a:pt x="79894" y="11730"/>
                    <a:pt x="76792" y="17095"/>
                    <a:pt x="72197" y="19847"/>
                  </a:cubicBezTo>
                  <a:cubicBezTo>
                    <a:pt x="49337" y="33563"/>
                    <a:pt x="33662" y="54766"/>
                    <a:pt x="15212" y="73077"/>
                  </a:cubicBezTo>
                  <a:cubicBezTo>
                    <a:pt x="11969" y="76296"/>
                    <a:pt x="9147" y="81754"/>
                    <a:pt x="3246" y="77928"/>
                  </a:cubicBezTo>
                  <a:cubicBezTo>
                    <a:pt x="-2633" y="74126"/>
                    <a:pt x="866" y="69834"/>
                    <a:pt x="2942" y="65356"/>
                  </a:cubicBezTo>
                  <a:cubicBezTo>
                    <a:pt x="5742" y="59361"/>
                    <a:pt x="4785" y="51477"/>
                    <a:pt x="11923" y="47675"/>
                  </a:cubicBezTo>
                  <a:lnTo>
                    <a:pt x="11480" y="48071"/>
                  </a:ln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7" name="任意多边形: 形状 326">
              <a:extLst>
                <a:ext uri="{FF2B5EF4-FFF2-40B4-BE49-F238E27FC236}">
                  <a16:creationId xmlns:a16="http://schemas.microsoft.com/office/drawing/2014/main" id="{136D9258-55AD-4B0C-833D-90999194CD53}"/>
                </a:ext>
              </a:extLst>
            </p:cNvPr>
            <p:cNvSpPr/>
            <p:nvPr/>
          </p:nvSpPr>
          <p:spPr>
            <a:xfrm>
              <a:off x="4625464" y="3435386"/>
              <a:ext cx="44774" cy="49795"/>
            </a:xfrm>
            <a:custGeom>
              <a:avLst/>
              <a:gdLst>
                <a:gd name="connsiteX0" fmla="*/ 44421 w 44774"/>
                <a:gd name="connsiteY0" fmla="*/ 6499 h 49795"/>
                <a:gd name="connsiteX1" fmla="*/ 42018 w 44774"/>
                <a:gd name="connsiteY1" fmla="*/ 14989 h 49795"/>
                <a:gd name="connsiteX2" fmla="*/ 21258 w 44774"/>
                <a:gd name="connsiteY2" fmla="*/ 47366 h 49795"/>
                <a:gd name="connsiteX3" fmla="*/ 778 w 44774"/>
                <a:gd name="connsiteY3" fmla="*/ 31574 h 49795"/>
                <a:gd name="connsiteX4" fmla="*/ 38333 w 44774"/>
                <a:gd name="connsiteY4" fmla="*/ 84 h 49795"/>
                <a:gd name="connsiteX5" fmla="*/ 44421 w 44774"/>
                <a:gd name="connsiteY5" fmla="*/ 6499 h 49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774" h="49795">
                  <a:moveTo>
                    <a:pt x="44421" y="6499"/>
                  </a:moveTo>
                  <a:cubicBezTo>
                    <a:pt x="45307" y="10511"/>
                    <a:pt x="44537" y="13193"/>
                    <a:pt x="42018" y="14989"/>
                  </a:cubicBezTo>
                  <a:cubicBezTo>
                    <a:pt x="29539" y="23830"/>
                    <a:pt x="39709" y="37056"/>
                    <a:pt x="21258" y="47366"/>
                  </a:cubicBezTo>
                  <a:cubicBezTo>
                    <a:pt x="9432" y="53967"/>
                    <a:pt x="-3304" y="46596"/>
                    <a:pt x="778" y="31574"/>
                  </a:cubicBezTo>
                  <a:cubicBezTo>
                    <a:pt x="6050" y="12167"/>
                    <a:pt x="18249" y="2230"/>
                    <a:pt x="38333" y="84"/>
                  </a:cubicBezTo>
                  <a:cubicBezTo>
                    <a:pt x="45447" y="-685"/>
                    <a:pt x="43744" y="4003"/>
                    <a:pt x="44421" y="649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8" name="任意多边形: 形状 327">
              <a:extLst>
                <a:ext uri="{FF2B5EF4-FFF2-40B4-BE49-F238E27FC236}">
                  <a16:creationId xmlns:a16="http://schemas.microsoft.com/office/drawing/2014/main" id="{F2503D44-58F3-4068-93C6-90FF85FA523E}"/>
                </a:ext>
              </a:extLst>
            </p:cNvPr>
            <p:cNvSpPr/>
            <p:nvPr/>
          </p:nvSpPr>
          <p:spPr>
            <a:xfrm>
              <a:off x="7558613" y="4758681"/>
              <a:ext cx="56470" cy="53543"/>
            </a:xfrm>
            <a:custGeom>
              <a:avLst/>
              <a:gdLst>
                <a:gd name="connsiteX0" fmla="*/ 7650 w 56470"/>
                <a:gd name="connsiteY0" fmla="*/ 29051 h 53543"/>
                <a:gd name="connsiteX1" fmla="*/ 48259 w 56470"/>
                <a:gd name="connsiteY1" fmla="*/ 874 h 53543"/>
                <a:gd name="connsiteX2" fmla="*/ 56143 w 56470"/>
                <a:gd name="connsiteY2" fmla="*/ 8035 h 53543"/>
                <a:gd name="connsiteX3" fmla="*/ 20595 w 56470"/>
                <a:gd name="connsiteY3" fmla="*/ 48318 h 53543"/>
                <a:gd name="connsiteX4" fmla="*/ 92 w 56470"/>
                <a:gd name="connsiteY4" fmla="*/ 31244 h 53543"/>
                <a:gd name="connsiteX5" fmla="*/ 7650 w 56470"/>
                <a:gd name="connsiteY5" fmla="*/ 29051 h 5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470" h="53543">
                  <a:moveTo>
                    <a:pt x="7650" y="29051"/>
                  </a:moveTo>
                  <a:cubicBezTo>
                    <a:pt x="35967" y="27372"/>
                    <a:pt x="24537" y="11557"/>
                    <a:pt x="48259" y="874"/>
                  </a:cubicBezTo>
                  <a:cubicBezTo>
                    <a:pt x="54487" y="-1925"/>
                    <a:pt x="57520" y="2413"/>
                    <a:pt x="56143" y="8035"/>
                  </a:cubicBezTo>
                  <a:cubicBezTo>
                    <a:pt x="50569" y="30567"/>
                    <a:pt x="33798" y="67189"/>
                    <a:pt x="20595" y="48318"/>
                  </a:cubicBezTo>
                  <a:cubicBezTo>
                    <a:pt x="13621" y="38335"/>
                    <a:pt x="-1308" y="43816"/>
                    <a:pt x="92" y="31244"/>
                  </a:cubicBezTo>
                  <a:cubicBezTo>
                    <a:pt x="792" y="24736"/>
                    <a:pt x="6670" y="29541"/>
                    <a:pt x="7650" y="2905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9" name="任意多边形: 形状 328">
              <a:extLst>
                <a:ext uri="{FF2B5EF4-FFF2-40B4-BE49-F238E27FC236}">
                  <a16:creationId xmlns:a16="http://schemas.microsoft.com/office/drawing/2014/main" id="{65BAC379-C3DD-400E-88FE-52785449F4A8}"/>
                </a:ext>
              </a:extLst>
            </p:cNvPr>
            <p:cNvSpPr/>
            <p:nvPr/>
          </p:nvSpPr>
          <p:spPr>
            <a:xfrm>
              <a:off x="5535976" y="4153834"/>
              <a:ext cx="51457" cy="88309"/>
            </a:xfrm>
            <a:custGeom>
              <a:avLst/>
              <a:gdLst>
                <a:gd name="connsiteX0" fmla="*/ 13498 w 51457"/>
                <a:gd name="connsiteY0" fmla="*/ 49799 h 88309"/>
                <a:gd name="connsiteX1" fmla="*/ 22059 w 51457"/>
                <a:gd name="connsiteY1" fmla="*/ 27429 h 88309"/>
                <a:gd name="connsiteX2" fmla="*/ 43402 w 51457"/>
                <a:gd name="connsiteY2" fmla="*/ 418 h 88309"/>
                <a:gd name="connsiteX3" fmla="*/ 50470 w 51457"/>
                <a:gd name="connsiteY3" fmla="*/ 8325 h 88309"/>
                <a:gd name="connsiteX4" fmla="*/ 29103 w 51457"/>
                <a:gd name="connsiteY4" fmla="*/ 47303 h 88309"/>
                <a:gd name="connsiteX5" fmla="*/ 8926 w 51457"/>
                <a:gd name="connsiteY5" fmla="*/ 80868 h 88309"/>
                <a:gd name="connsiteX6" fmla="*/ 3002 w 51457"/>
                <a:gd name="connsiteY6" fmla="*/ 88099 h 88309"/>
                <a:gd name="connsiteX7" fmla="*/ 693 w 51457"/>
                <a:gd name="connsiteY7" fmla="*/ 78536 h 88309"/>
                <a:gd name="connsiteX8" fmla="*/ 13498 w 51457"/>
                <a:gd name="connsiteY8" fmla="*/ 49799 h 8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457" h="88309">
                  <a:moveTo>
                    <a:pt x="13498" y="49799"/>
                  </a:moveTo>
                  <a:cubicBezTo>
                    <a:pt x="23155" y="44853"/>
                    <a:pt x="20729" y="35337"/>
                    <a:pt x="22059" y="27429"/>
                  </a:cubicBezTo>
                  <a:cubicBezTo>
                    <a:pt x="23132" y="21038"/>
                    <a:pt x="37267" y="2144"/>
                    <a:pt x="43402" y="418"/>
                  </a:cubicBezTo>
                  <a:cubicBezTo>
                    <a:pt x="51519" y="-1868"/>
                    <a:pt x="52686" y="5853"/>
                    <a:pt x="50470" y="8325"/>
                  </a:cubicBezTo>
                  <a:cubicBezTo>
                    <a:pt x="40416" y="19545"/>
                    <a:pt x="42236" y="36410"/>
                    <a:pt x="29103" y="47303"/>
                  </a:cubicBezTo>
                  <a:cubicBezTo>
                    <a:pt x="19750" y="55070"/>
                    <a:pt x="18303" y="71002"/>
                    <a:pt x="8926" y="80868"/>
                  </a:cubicBezTo>
                  <a:cubicBezTo>
                    <a:pt x="6757" y="83131"/>
                    <a:pt x="8273" y="89546"/>
                    <a:pt x="3002" y="88099"/>
                  </a:cubicBezTo>
                  <a:cubicBezTo>
                    <a:pt x="-1243" y="86933"/>
                    <a:pt x="1346" y="81825"/>
                    <a:pt x="693" y="78536"/>
                  </a:cubicBezTo>
                  <a:cubicBezTo>
                    <a:pt x="-1733" y="66523"/>
                    <a:pt x="2139" y="55630"/>
                    <a:pt x="13498" y="4979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0" name="任意多边形: 形状 329">
              <a:extLst>
                <a:ext uri="{FF2B5EF4-FFF2-40B4-BE49-F238E27FC236}">
                  <a16:creationId xmlns:a16="http://schemas.microsoft.com/office/drawing/2014/main" id="{7B0F29A5-B604-46B6-9569-643A4479C483}"/>
                </a:ext>
              </a:extLst>
            </p:cNvPr>
            <p:cNvSpPr/>
            <p:nvPr/>
          </p:nvSpPr>
          <p:spPr>
            <a:xfrm>
              <a:off x="5766917" y="6143590"/>
              <a:ext cx="55265" cy="50595"/>
            </a:xfrm>
            <a:custGeom>
              <a:avLst/>
              <a:gdLst>
                <a:gd name="connsiteX0" fmla="*/ 0 w 55265"/>
                <a:gd name="connsiteY0" fmla="*/ 25118 h 50595"/>
                <a:gd name="connsiteX1" fmla="*/ 19080 w 55265"/>
                <a:gd name="connsiteY1" fmla="*/ 1069 h 50595"/>
                <a:gd name="connsiteX2" fmla="*/ 42219 w 55265"/>
                <a:gd name="connsiteY2" fmla="*/ 8113 h 50595"/>
                <a:gd name="connsiteX3" fmla="*/ 54279 w 55265"/>
                <a:gd name="connsiteY3" fmla="*/ 24115 h 50595"/>
                <a:gd name="connsiteX4" fmla="*/ 55259 w 55265"/>
                <a:gd name="connsiteY4" fmla="*/ 28173 h 50595"/>
                <a:gd name="connsiteX5" fmla="*/ 46278 w 55265"/>
                <a:gd name="connsiteY5" fmla="*/ 50496 h 50595"/>
                <a:gd name="connsiteX6" fmla="*/ 30370 w 55265"/>
                <a:gd name="connsiteY6" fmla="*/ 31159 h 50595"/>
                <a:gd name="connsiteX7" fmla="*/ 3032 w 55265"/>
                <a:gd name="connsiteY7" fmla="*/ 31789 h 50595"/>
                <a:gd name="connsiteX8" fmla="*/ 0 w 55265"/>
                <a:gd name="connsiteY8" fmla="*/ 25118 h 50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265" h="50595">
                  <a:moveTo>
                    <a:pt x="0" y="25118"/>
                  </a:moveTo>
                  <a:cubicBezTo>
                    <a:pt x="280" y="15998"/>
                    <a:pt x="12596" y="-4949"/>
                    <a:pt x="19080" y="1069"/>
                  </a:cubicBezTo>
                  <a:cubicBezTo>
                    <a:pt x="33029" y="13992"/>
                    <a:pt x="35338" y="-4203"/>
                    <a:pt x="42219" y="8113"/>
                  </a:cubicBezTo>
                  <a:cubicBezTo>
                    <a:pt x="45485" y="13945"/>
                    <a:pt x="44972" y="22645"/>
                    <a:pt x="54279" y="24115"/>
                  </a:cubicBezTo>
                  <a:cubicBezTo>
                    <a:pt x="54839" y="24208"/>
                    <a:pt x="55329" y="28150"/>
                    <a:pt x="55259" y="28173"/>
                  </a:cubicBezTo>
                  <a:cubicBezTo>
                    <a:pt x="40797" y="32326"/>
                    <a:pt x="56378" y="48933"/>
                    <a:pt x="46278" y="50496"/>
                  </a:cubicBezTo>
                  <a:cubicBezTo>
                    <a:pt x="39514" y="51546"/>
                    <a:pt x="37648" y="44245"/>
                    <a:pt x="30370" y="31159"/>
                  </a:cubicBezTo>
                  <a:cubicBezTo>
                    <a:pt x="19080" y="10889"/>
                    <a:pt x="15185" y="37247"/>
                    <a:pt x="3032" y="31789"/>
                  </a:cubicBezTo>
                  <a:cubicBezTo>
                    <a:pt x="-70" y="30413"/>
                    <a:pt x="630" y="27031"/>
                    <a:pt x="0" y="2511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1" name="任意多边形: 形状 330">
              <a:extLst>
                <a:ext uri="{FF2B5EF4-FFF2-40B4-BE49-F238E27FC236}">
                  <a16:creationId xmlns:a16="http://schemas.microsoft.com/office/drawing/2014/main" id="{6FC7B665-E397-4150-814D-36D54FDC95C8}"/>
                </a:ext>
              </a:extLst>
            </p:cNvPr>
            <p:cNvSpPr/>
            <p:nvPr/>
          </p:nvSpPr>
          <p:spPr>
            <a:xfrm>
              <a:off x="5689099" y="6047485"/>
              <a:ext cx="42307" cy="66877"/>
            </a:xfrm>
            <a:custGeom>
              <a:avLst/>
              <a:gdLst>
                <a:gd name="connsiteX0" fmla="*/ 5229 w 42307"/>
                <a:gd name="connsiteY0" fmla="*/ 45204 h 66877"/>
                <a:gd name="connsiteX1" fmla="*/ 4366 w 42307"/>
                <a:gd name="connsiteY1" fmla="*/ 38159 h 66877"/>
                <a:gd name="connsiteX2" fmla="*/ 8797 w 42307"/>
                <a:gd name="connsiteY2" fmla="*/ 3661 h 66877"/>
                <a:gd name="connsiteX3" fmla="*/ 17055 w 42307"/>
                <a:gd name="connsiteY3" fmla="*/ 5364 h 66877"/>
                <a:gd name="connsiteX4" fmla="*/ 28741 w 42307"/>
                <a:gd name="connsiteY4" fmla="*/ 39862 h 66877"/>
                <a:gd name="connsiteX5" fmla="*/ 34572 w 42307"/>
                <a:gd name="connsiteY5" fmla="*/ 64727 h 66877"/>
                <a:gd name="connsiteX6" fmla="*/ 21440 w 42307"/>
                <a:gd name="connsiteY6" fmla="*/ 64121 h 66877"/>
                <a:gd name="connsiteX7" fmla="*/ 5229 w 42307"/>
                <a:gd name="connsiteY7" fmla="*/ 45204 h 6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307" h="66877">
                  <a:moveTo>
                    <a:pt x="5229" y="45204"/>
                  </a:moveTo>
                  <a:cubicBezTo>
                    <a:pt x="5065" y="43548"/>
                    <a:pt x="5812" y="40026"/>
                    <a:pt x="4366" y="38159"/>
                  </a:cubicBezTo>
                  <a:cubicBezTo>
                    <a:pt x="-5781" y="25004"/>
                    <a:pt x="4342" y="14717"/>
                    <a:pt x="8797" y="3661"/>
                  </a:cubicBezTo>
                  <a:cubicBezTo>
                    <a:pt x="11153" y="-2194"/>
                    <a:pt x="16635" y="-585"/>
                    <a:pt x="17055" y="5364"/>
                  </a:cubicBezTo>
                  <a:cubicBezTo>
                    <a:pt x="18734" y="30252"/>
                    <a:pt x="15002" y="42241"/>
                    <a:pt x="28741" y="39862"/>
                  </a:cubicBezTo>
                  <a:cubicBezTo>
                    <a:pt x="40311" y="37879"/>
                    <a:pt x="49431" y="51572"/>
                    <a:pt x="34572" y="64727"/>
                  </a:cubicBezTo>
                  <a:cubicBezTo>
                    <a:pt x="29721" y="69020"/>
                    <a:pt x="26572" y="65847"/>
                    <a:pt x="21440" y="64121"/>
                  </a:cubicBezTo>
                  <a:cubicBezTo>
                    <a:pt x="11643" y="60856"/>
                    <a:pt x="2406" y="59992"/>
                    <a:pt x="5229" y="4520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2" name="任意多边形: 形状 331">
              <a:extLst>
                <a:ext uri="{FF2B5EF4-FFF2-40B4-BE49-F238E27FC236}">
                  <a16:creationId xmlns:a16="http://schemas.microsoft.com/office/drawing/2014/main" id="{DC2848C4-0550-4912-A57D-E6135E0D1AB3}"/>
                </a:ext>
              </a:extLst>
            </p:cNvPr>
            <p:cNvSpPr/>
            <p:nvPr/>
          </p:nvSpPr>
          <p:spPr>
            <a:xfrm>
              <a:off x="6905447" y="3764096"/>
              <a:ext cx="112801" cy="56178"/>
            </a:xfrm>
            <a:custGeom>
              <a:avLst/>
              <a:gdLst>
                <a:gd name="connsiteX0" fmla="*/ 112801 w 112801"/>
                <a:gd name="connsiteY0" fmla="*/ 3812 h 56178"/>
                <a:gd name="connsiteX1" fmla="*/ 18892 w 112801"/>
                <a:gd name="connsiteY1" fmla="*/ 50720 h 56178"/>
                <a:gd name="connsiteX2" fmla="*/ 14624 w 112801"/>
                <a:gd name="connsiteY2" fmla="*/ 52983 h 56178"/>
                <a:gd name="connsiteX3" fmla="*/ 768 w 112801"/>
                <a:gd name="connsiteY3" fmla="*/ 52913 h 56178"/>
                <a:gd name="connsiteX4" fmla="*/ 35384 w 112801"/>
                <a:gd name="connsiteY4" fmla="*/ 28934 h 56178"/>
                <a:gd name="connsiteX5" fmla="*/ 102468 w 112801"/>
                <a:gd name="connsiteY5" fmla="*/ 383 h 56178"/>
                <a:gd name="connsiteX6" fmla="*/ 112755 w 112801"/>
                <a:gd name="connsiteY6" fmla="*/ 4139 h 56178"/>
                <a:gd name="connsiteX7" fmla="*/ 112801 w 112801"/>
                <a:gd name="connsiteY7" fmla="*/ 3812 h 56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801" h="56178">
                  <a:moveTo>
                    <a:pt x="112801" y="3812"/>
                  </a:moveTo>
                  <a:cubicBezTo>
                    <a:pt x="95144" y="25948"/>
                    <a:pt x="38626" y="31547"/>
                    <a:pt x="18892" y="50720"/>
                  </a:cubicBezTo>
                  <a:cubicBezTo>
                    <a:pt x="17772" y="51793"/>
                    <a:pt x="16093" y="52306"/>
                    <a:pt x="14624" y="52983"/>
                  </a:cubicBezTo>
                  <a:cubicBezTo>
                    <a:pt x="9912" y="55176"/>
                    <a:pt x="3870" y="58954"/>
                    <a:pt x="768" y="52913"/>
                  </a:cubicBezTo>
                  <a:cubicBezTo>
                    <a:pt x="-2124" y="47338"/>
                    <a:pt x="1864" y="45169"/>
                    <a:pt x="35384" y="28934"/>
                  </a:cubicBezTo>
                  <a:cubicBezTo>
                    <a:pt x="57263" y="18321"/>
                    <a:pt x="79049" y="7521"/>
                    <a:pt x="102468" y="383"/>
                  </a:cubicBezTo>
                  <a:cubicBezTo>
                    <a:pt x="107950" y="-1296"/>
                    <a:pt x="109326" y="3019"/>
                    <a:pt x="112755" y="4139"/>
                  </a:cubicBezTo>
                  <a:cubicBezTo>
                    <a:pt x="112755" y="4069"/>
                    <a:pt x="112801" y="3812"/>
                    <a:pt x="112801" y="381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3" name="任意多边形: 形状 332">
              <a:extLst>
                <a:ext uri="{FF2B5EF4-FFF2-40B4-BE49-F238E27FC236}">
                  <a16:creationId xmlns:a16="http://schemas.microsoft.com/office/drawing/2014/main" id="{60CED17B-0F84-439D-9CE5-D79726485493}"/>
                </a:ext>
              </a:extLst>
            </p:cNvPr>
            <p:cNvSpPr/>
            <p:nvPr/>
          </p:nvSpPr>
          <p:spPr>
            <a:xfrm>
              <a:off x="7551122" y="5393594"/>
              <a:ext cx="55152" cy="42877"/>
            </a:xfrm>
            <a:custGeom>
              <a:avLst/>
              <a:gdLst>
                <a:gd name="connsiteX0" fmla="*/ 37674 w 55152"/>
                <a:gd name="connsiteY0" fmla="*/ 0 h 42877"/>
                <a:gd name="connsiteX1" fmla="*/ 54748 w 55152"/>
                <a:gd name="connsiteY1" fmla="*/ 17658 h 42877"/>
                <a:gd name="connsiteX2" fmla="*/ 44741 w 55152"/>
                <a:gd name="connsiteY2" fmla="*/ 32213 h 42877"/>
                <a:gd name="connsiteX3" fmla="*/ 1169 w 55152"/>
                <a:gd name="connsiteY3" fmla="*/ 33636 h 42877"/>
                <a:gd name="connsiteX4" fmla="*/ 9100 w 55152"/>
                <a:gd name="connsiteY4" fmla="*/ 18101 h 42877"/>
                <a:gd name="connsiteX5" fmla="*/ 37674 w 55152"/>
                <a:gd name="connsiteY5" fmla="*/ 0 h 4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152" h="42877">
                  <a:moveTo>
                    <a:pt x="37674" y="0"/>
                  </a:moveTo>
                  <a:cubicBezTo>
                    <a:pt x="41663" y="9773"/>
                    <a:pt x="52462" y="10240"/>
                    <a:pt x="54748" y="17658"/>
                  </a:cubicBezTo>
                  <a:cubicBezTo>
                    <a:pt x="56731" y="24096"/>
                    <a:pt x="51109" y="29390"/>
                    <a:pt x="44741" y="32213"/>
                  </a:cubicBezTo>
                  <a:cubicBezTo>
                    <a:pt x="24635" y="41123"/>
                    <a:pt x="9496" y="50244"/>
                    <a:pt x="1169" y="33636"/>
                  </a:cubicBezTo>
                  <a:cubicBezTo>
                    <a:pt x="-2610" y="26078"/>
                    <a:pt x="3502" y="20946"/>
                    <a:pt x="9100" y="18101"/>
                  </a:cubicBezTo>
                  <a:cubicBezTo>
                    <a:pt x="18663" y="13202"/>
                    <a:pt x="29836" y="11313"/>
                    <a:pt x="37674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4" name="任意多边形: 形状 333">
              <a:extLst>
                <a:ext uri="{FF2B5EF4-FFF2-40B4-BE49-F238E27FC236}">
                  <a16:creationId xmlns:a16="http://schemas.microsoft.com/office/drawing/2014/main" id="{120D7924-7789-448B-884A-78FA24A70C68}"/>
                </a:ext>
              </a:extLst>
            </p:cNvPr>
            <p:cNvSpPr/>
            <p:nvPr/>
          </p:nvSpPr>
          <p:spPr>
            <a:xfrm>
              <a:off x="7682913" y="3807507"/>
              <a:ext cx="74387" cy="79205"/>
            </a:xfrm>
            <a:custGeom>
              <a:avLst/>
              <a:gdLst>
                <a:gd name="connsiteX0" fmla="*/ 74388 w 74387"/>
                <a:gd name="connsiteY0" fmla="*/ 5350 h 79205"/>
                <a:gd name="connsiteX1" fmla="*/ 66667 w 74387"/>
                <a:gd name="connsiteY1" fmla="*/ 14470 h 79205"/>
                <a:gd name="connsiteX2" fmla="*/ 26687 w 74387"/>
                <a:gd name="connsiteY2" fmla="*/ 55780 h 79205"/>
                <a:gd name="connsiteX3" fmla="*/ 1005 w 74387"/>
                <a:gd name="connsiteY3" fmla="*/ 77427 h 79205"/>
                <a:gd name="connsiteX4" fmla="*/ 5623 w 74387"/>
                <a:gd name="connsiteY4" fmla="*/ 67676 h 79205"/>
                <a:gd name="connsiteX5" fmla="*/ 26057 w 74387"/>
                <a:gd name="connsiteY5" fmla="*/ 37236 h 79205"/>
                <a:gd name="connsiteX6" fmla="*/ 68206 w 74387"/>
                <a:gd name="connsiteY6" fmla="*/ 615 h 79205"/>
                <a:gd name="connsiteX7" fmla="*/ 74388 w 74387"/>
                <a:gd name="connsiteY7" fmla="*/ 5350 h 79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4387" h="79205">
                  <a:moveTo>
                    <a:pt x="74388" y="5350"/>
                  </a:moveTo>
                  <a:cubicBezTo>
                    <a:pt x="73455" y="9852"/>
                    <a:pt x="69209" y="11438"/>
                    <a:pt x="66667" y="14470"/>
                  </a:cubicBezTo>
                  <a:cubicBezTo>
                    <a:pt x="54397" y="29236"/>
                    <a:pt x="43551" y="45120"/>
                    <a:pt x="26687" y="55780"/>
                  </a:cubicBezTo>
                  <a:cubicBezTo>
                    <a:pt x="19082" y="60609"/>
                    <a:pt x="8656" y="86080"/>
                    <a:pt x="1005" y="77427"/>
                  </a:cubicBezTo>
                  <a:cubicBezTo>
                    <a:pt x="-2097" y="73904"/>
                    <a:pt x="2708" y="69869"/>
                    <a:pt x="5623" y="67676"/>
                  </a:cubicBezTo>
                  <a:cubicBezTo>
                    <a:pt x="16074" y="59839"/>
                    <a:pt x="22208" y="49226"/>
                    <a:pt x="26057" y="37236"/>
                  </a:cubicBezTo>
                  <a:cubicBezTo>
                    <a:pt x="32751" y="16360"/>
                    <a:pt x="50759" y="8826"/>
                    <a:pt x="68206" y="615"/>
                  </a:cubicBezTo>
                  <a:cubicBezTo>
                    <a:pt x="72452" y="-1344"/>
                    <a:pt x="73968" y="1688"/>
                    <a:pt x="74388" y="535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5" name="任意多边形: 形状 334">
              <a:extLst>
                <a:ext uri="{FF2B5EF4-FFF2-40B4-BE49-F238E27FC236}">
                  <a16:creationId xmlns:a16="http://schemas.microsoft.com/office/drawing/2014/main" id="{C16A84BE-7597-437D-ABC1-778359B67589}"/>
                </a:ext>
              </a:extLst>
            </p:cNvPr>
            <p:cNvSpPr/>
            <p:nvPr/>
          </p:nvSpPr>
          <p:spPr>
            <a:xfrm>
              <a:off x="7550220" y="4231354"/>
              <a:ext cx="74917" cy="66705"/>
            </a:xfrm>
            <a:custGeom>
              <a:avLst/>
              <a:gdLst>
                <a:gd name="connsiteX0" fmla="*/ 7692 w 74917"/>
                <a:gd name="connsiteY0" fmla="*/ 66701 h 66705"/>
                <a:gd name="connsiteX1" fmla="*/ 3167 w 74917"/>
                <a:gd name="connsiteY1" fmla="*/ 56461 h 66705"/>
                <a:gd name="connsiteX2" fmla="*/ 48069 w 74917"/>
                <a:gd name="connsiteY2" fmla="*/ 19700 h 66705"/>
                <a:gd name="connsiteX3" fmla="*/ 63021 w 74917"/>
                <a:gd name="connsiteY3" fmla="*/ 4282 h 66705"/>
                <a:gd name="connsiteX4" fmla="*/ 72281 w 74917"/>
                <a:gd name="connsiteY4" fmla="*/ 1016 h 66705"/>
                <a:gd name="connsiteX5" fmla="*/ 72398 w 74917"/>
                <a:gd name="connsiteY5" fmla="*/ 11909 h 66705"/>
                <a:gd name="connsiteX6" fmla="*/ 28779 w 74917"/>
                <a:gd name="connsiteY6" fmla="*/ 58257 h 66705"/>
                <a:gd name="connsiteX7" fmla="*/ 7692 w 74917"/>
                <a:gd name="connsiteY7" fmla="*/ 66701 h 6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4917" h="66705">
                  <a:moveTo>
                    <a:pt x="7692" y="66701"/>
                  </a:moveTo>
                  <a:cubicBezTo>
                    <a:pt x="-2081" y="66911"/>
                    <a:pt x="-1288" y="59657"/>
                    <a:pt x="3167" y="56461"/>
                  </a:cubicBezTo>
                  <a:cubicBezTo>
                    <a:pt x="18935" y="45148"/>
                    <a:pt x="30994" y="29193"/>
                    <a:pt x="48069" y="19700"/>
                  </a:cubicBezTo>
                  <a:cubicBezTo>
                    <a:pt x="54950" y="15874"/>
                    <a:pt x="56303" y="7710"/>
                    <a:pt x="63021" y="4282"/>
                  </a:cubicBezTo>
                  <a:cubicBezTo>
                    <a:pt x="66006" y="2765"/>
                    <a:pt x="68012" y="-2086"/>
                    <a:pt x="72281" y="1016"/>
                  </a:cubicBezTo>
                  <a:cubicBezTo>
                    <a:pt x="76806" y="4305"/>
                    <a:pt x="74590" y="9040"/>
                    <a:pt x="72398" y="11909"/>
                  </a:cubicBezTo>
                  <a:cubicBezTo>
                    <a:pt x="49702" y="41393"/>
                    <a:pt x="48885" y="30780"/>
                    <a:pt x="28779" y="58257"/>
                  </a:cubicBezTo>
                  <a:cubicBezTo>
                    <a:pt x="23227" y="65861"/>
                    <a:pt x="13360" y="62059"/>
                    <a:pt x="7692" y="6670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6" name="任意多边形: 形状 335">
              <a:extLst>
                <a:ext uri="{FF2B5EF4-FFF2-40B4-BE49-F238E27FC236}">
                  <a16:creationId xmlns:a16="http://schemas.microsoft.com/office/drawing/2014/main" id="{BD6A67AE-0FB8-4727-B557-6F7975040BCF}"/>
                </a:ext>
              </a:extLst>
            </p:cNvPr>
            <p:cNvSpPr/>
            <p:nvPr/>
          </p:nvSpPr>
          <p:spPr>
            <a:xfrm>
              <a:off x="5696301" y="5038604"/>
              <a:ext cx="49363" cy="56351"/>
            </a:xfrm>
            <a:custGeom>
              <a:avLst/>
              <a:gdLst>
                <a:gd name="connsiteX0" fmla="*/ 7613 w 49363"/>
                <a:gd name="connsiteY0" fmla="*/ 56351 h 56351"/>
                <a:gd name="connsiteX1" fmla="*/ 1992 w 49363"/>
                <a:gd name="connsiteY1" fmla="*/ 53505 h 56351"/>
                <a:gd name="connsiteX2" fmla="*/ 826 w 49363"/>
                <a:gd name="connsiteY2" fmla="*/ 28477 h 56351"/>
                <a:gd name="connsiteX3" fmla="*/ 21725 w 49363"/>
                <a:gd name="connsiteY3" fmla="*/ 1652 h 56351"/>
                <a:gd name="connsiteX4" fmla="*/ 27277 w 49363"/>
                <a:gd name="connsiteY4" fmla="*/ 509 h 56351"/>
                <a:gd name="connsiteX5" fmla="*/ 27697 w 49363"/>
                <a:gd name="connsiteY5" fmla="*/ 6971 h 56351"/>
                <a:gd name="connsiteX6" fmla="*/ 15567 w 49363"/>
                <a:gd name="connsiteY6" fmla="*/ 36664 h 56351"/>
                <a:gd name="connsiteX7" fmla="*/ 22332 w 49363"/>
                <a:gd name="connsiteY7" fmla="*/ 33539 h 56351"/>
                <a:gd name="connsiteX8" fmla="*/ 40713 w 49363"/>
                <a:gd name="connsiteY8" fmla="*/ 20033 h 56351"/>
                <a:gd name="connsiteX9" fmla="*/ 48527 w 49363"/>
                <a:gd name="connsiteY9" fmla="*/ 27241 h 56351"/>
                <a:gd name="connsiteX10" fmla="*/ 36351 w 49363"/>
                <a:gd name="connsiteY10" fmla="*/ 41353 h 56351"/>
                <a:gd name="connsiteX11" fmla="*/ 7613 w 49363"/>
                <a:gd name="connsiteY11" fmla="*/ 56351 h 5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363" h="56351">
                  <a:moveTo>
                    <a:pt x="7613" y="56351"/>
                  </a:moveTo>
                  <a:cubicBezTo>
                    <a:pt x="5141" y="56328"/>
                    <a:pt x="989" y="55371"/>
                    <a:pt x="1992" y="53505"/>
                  </a:cubicBezTo>
                  <a:cubicBezTo>
                    <a:pt x="6820" y="44548"/>
                    <a:pt x="-2767" y="36198"/>
                    <a:pt x="826" y="28477"/>
                  </a:cubicBezTo>
                  <a:cubicBezTo>
                    <a:pt x="5631" y="18190"/>
                    <a:pt x="10086" y="6924"/>
                    <a:pt x="21725" y="1652"/>
                  </a:cubicBezTo>
                  <a:cubicBezTo>
                    <a:pt x="23522" y="836"/>
                    <a:pt x="25318" y="-843"/>
                    <a:pt x="27277" y="509"/>
                  </a:cubicBezTo>
                  <a:cubicBezTo>
                    <a:pt x="29889" y="2305"/>
                    <a:pt x="28840" y="4848"/>
                    <a:pt x="27697" y="6971"/>
                  </a:cubicBezTo>
                  <a:cubicBezTo>
                    <a:pt x="14261" y="31952"/>
                    <a:pt x="11276" y="34052"/>
                    <a:pt x="15567" y="36664"/>
                  </a:cubicBezTo>
                  <a:cubicBezTo>
                    <a:pt x="18786" y="38600"/>
                    <a:pt x="20583" y="35918"/>
                    <a:pt x="22332" y="33539"/>
                  </a:cubicBezTo>
                  <a:cubicBezTo>
                    <a:pt x="27044" y="27147"/>
                    <a:pt x="34065" y="23788"/>
                    <a:pt x="40713" y="20033"/>
                  </a:cubicBezTo>
                  <a:cubicBezTo>
                    <a:pt x="48107" y="15858"/>
                    <a:pt x="50929" y="18727"/>
                    <a:pt x="48527" y="27241"/>
                  </a:cubicBezTo>
                  <a:cubicBezTo>
                    <a:pt x="46637" y="33935"/>
                    <a:pt x="41529" y="40723"/>
                    <a:pt x="36351" y="41353"/>
                  </a:cubicBezTo>
                  <a:cubicBezTo>
                    <a:pt x="24315" y="42752"/>
                    <a:pt x="19556" y="56234"/>
                    <a:pt x="7613" y="5635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7" name="任意多边形: 形状 336">
              <a:extLst>
                <a:ext uri="{FF2B5EF4-FFF2-40B4-BE49-F238E27FC236}">
                  <a16:creationId xmlns:a16="http://schemas.microsoft.com/office/drawing/2014/main" id="{556FBFE3-9E18-46BA-83FF-498C773CB76C}"/>
                </a:ext>
              </a:extLst>
            </p:cNvPr>
            <p:cNvSpPr/>
            <p:nvPr/>
          </p:nvSpPr>
          <p:spPr>
            <a:xfrm>
              <a:off x="6728491" y="4211912"/>
              <a:ext cx="86818" cy="69131"/>
            </a:xfrm>
            <a:custGeom>
              <a:avLst/>
              <a:gdLst>
                <a:gd name="connsiteX0" fmla="*/ 9405 w 86818"/>
                <a:gd name="connsiteY0" fmla="*/ 68532 h 69131"/>
                <a:gd name="connsiteX1" fmla="*/ 121 w 86818"/>
                <a:gd name="connsiteY1" fmla="*/ 66223 h 69131"/>
                <a:gd name="connsiteX2" fmla="*/ 4367 w 86818"/>
                <a:gd name="connsiteY2" fmla="*/ 54256 h 69131"/>
                <a:gd name="connsiteX3" fmla="*/ 49362 w 86818"/>
                <a:gd name="connsiteY3" fmla="*/ 24493 h 69131"/>
                <a:gd name="connsiteX4" fmla="*/ 78263 w 86818"/>
                <a:gd name="connsiteY4" fmla="*/ 2963 h 69131"/>
                <a:gd name="connsiteX5" fmla="*/ 85564 w 86818"/>
                <a:gd name="connsiteY5" fmla="*/ 1027 h 69131"/>
                <a:gd name="connsiteX6" fmla="*/ 83418 w 86818"/>
                <a:gd name="connsiteY6" fmla="*/ 9378 h 69131"/>
                <a:gd name="connsiteX7" fmla="*/ 27972 w 86818"/>
                <a:gd name="connsiteY7" fmla="*/ 59435 h 69131"/>
                <a:gd name="connsiteX8" fmla="*/ 9405 w 86818"/>
                <a:gd name="connsiteY8" fmla="*/ 68532 h 69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6818" h="69131">
                  <a:moveTo>
                    <a:pt x="9405" y="68532"/>
                  </a:moveTo>
                  <a:cubicBezTo>
                    <a:pt x="4157" y="69185"/>
                    <a:pt x="518" y="70141"/>
                    <a:pt x="121" y="66223"/>
                  </a:cubicBezTo>
                  <a:cubicBezTo>
                    <a:pt x="-322" y="61884"/>
                    <a:pt x="308" y="57265"/>
                    <a:pt x="4367" y="54256"/>
                  </a:cubicBezTo>
                  <a:cubicBezTo>
                    <a:pt x="18805" y="43527"/>
                    <a:pt x="34714" y="35013"/>
                    <a:pt x="49362" y="24493"/>
                  </a:cubicBezTo>
                  <a:cubicBezTo>
                    <a:pt x="59112" y="17472"/>
                    <a:pt x="67416" y="8468"/>
                    <a:pt x="78263" y="2963"/>
                  </a:cubicBezTo>
                  <a:cubicBezTo>
                    <a:pt x="80549" y="1797"/>
                    <a:pt x="82951" y="-1725"/>
                    <a:pt x="85564" y="1027"/>
                  </a:cubicBezTo>
                  <a:cubicBezTo>
                    <a:pt x="88479" y="4106"/>
                    <a:pt x="85704" y="7255"/>
                    <a:pt x="83418" y="9378"/>
                  </a:cubicBezTo>
                  <a:cubicBezTo>
                    <a:pt x="82531" y="10194"/>
                    <a:pt x="28719" y="58642"/>
                    <a:pt x="27972" y="59435"/>
                  </a:cubicBezTo>
                  <a:cubicBezTo>
                    <a:pt x="22141" y="65779"/>
                    <a:pt x="16053" y="70351"/>
                    <a:pt x="9405" y="6853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8" name="任意多边形: 形状 337">
              <a:extLst>
                <a:ext uri="{FF2B5EF4-FFF2-40B4-BE49-F238E27FC236}">
                  <a16:creationId xmlns:a16="http://schemas.microsoft.com/office/drawing/2014/main" id="{2949FB56-F475-4E88-A684-94D7F21A30AA}"/>
                </a:ext>
              </a:extLst>
            </p:cNvPr>
            <p:cNvSpPr/>
            <p:nvPr/>
          </p:nvSpPr>
          <p:spPr>
            <a:xfrm>
              <a:off x="5653064" y="5512699"/>
              <a:ext cx="84895" cy="54406"/>
            </a:xfrm>
            <a:custGeom>
              <a:avLst/>
              <a:gdLst>
                <a:gd name="connsiteX0" fmla="*/ 350 w 84895"/>
                <a:gd name="connsiteY0" fmla="*/ 54392 h 54406"/>
                <a:gd name="connsiteX1" fmla="*/ 72870 w 84895"/>
                <a:gd name="connsiteY1" fmla="*/ 2375 h 54406"/>
                <a:gd name="connsiteX2" fmla="*/ 81920 w 84895"/>
                <a:gd name="connsiteY2" fmla="*/ 12942 h 54406"/>
                <a:gd name="connsiteX3" fmla="*/ 20550 w 84895"/>
                <a:gd name="connsiteY3" fmla="*/ 44641 h 54406"/>
                <a:gd name="connsiteX4" fmla="*/ 0 w 84895"/>
                <a:gd name="connsiteY4" fmla="*/ 54042 h 54406"/>
                <a:gd name="connsiteX5" fmla="*/ 350 w 84895"/>
                <a:gd name="connsiteY5" fmla="*/ 54392 h 5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895" h="54406">
                  <a:moveTo>
                    <a:pt x="350" y="54392"/>
                  </a:moveTo>
                  <a:cubicBezTo>
                    <a:pt x="9797" y="12849"/>
                    <a:pt x="55912" y="18167"/>
                    <a:pt x="72870" y="2375"/>
                  </a:cubicBezTo>
                  <a:cubicBezTo>
                    <a:pt x="79774" y="-4063"/>
                    <a:pt x="90014" y="3635"/>
                    <a:pt x="81920" y="12942"/>
                  </a:cubicBezTo>
                  <a:cubicBezTo>
                    <a:pt x="56588" y="42146"/>
                    <a:pt x="43712" y="13012"/>
                    <a:pt x="20550" y="44641"/>
                  </a:cubicBezTo>
                  <a:cubicBezTo>
                    <a:pt x="15185" y="51966"/>
                    <a:pt x="9027" y="55628"/>
                    <a:pt x="0" y="54042"/>
                  </a:cubicBezTo>
                  <a:cubicBezTo>
                    <a:pt x="0" y="54018"/>
                    <a:pt x="350" y="54392"/>
                    <a:pt x="350" y="5439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9" name="任意多边形: 形状 338">
              <a:extLst>
                <a:ext uri="{FF2B5EF4-FFF2-40B4-BE49-F238E27FC236}">
                  <a16:creationId xmlns:a16="http://schemas.microsoft.com/office/drawing/2014/main" id="{8CE051C5-F7A1-4F99-B58E-63335AB539E8}"/>
                </a:ext>
              </a:extLst>
            </p:cNvPr>
            <p:cNvSpPr/>
            <p:nvPr/>
          </p:nvSpPr>
          <p:spPr>
            <a:xfrm>
              <a:off x="9154254" y="4687944"/>
              <a:ext cx="131497" cy="72590"/>
            </a:xfrm>
            <a:custGeom>
              <a:avLst/>
              <a:gdLst>
                <a:gd name="connsiteX0" fmla="*/ 0 w 131497"/>
                <a:gd name="connsiteY0" fmla="*/ 72590 h 72590"/>
                <a:gd name="connsiteX1" fmla="*/ 118425 w 131497"/>
                <a:gd name="connsiteY1" fmla="*/ 4409 h 72590"/>
                <a:gd name="connsiteX2" fmla="*/ 130018 w 131497"/>
                <a:gd name="connsiteY2" fmla="*/ 1843 h 72590"/>
                <a:gd name="connsiteX3" fmla="*/ 124979 w 131497"/>
                <a:gd name="connsiteY3" fmla="*/ 10497 h 72590"/>
                <a:gd name="connsiteX4" fmla="*/ 69371 w 131497"/>
                <a:gd name="connsiteY4" fmla="*/ 41194 h 72590"/>
                <a:gd name="connsiteX5" fmla="*/ 27151 w 131497"/>
                <a:gd name="connsiteY5" fmla="*/ 62070 h 72590"/>
                <a:gd name="connsiteX6" fmla="*/ 0 w 131497"/>
                <a:gd name="connsiteY6" fmla="*/ 72590 h 72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1497" h="72590">
                  <a:moveTo>
                    <a:pt x="0" y="72590"/>
                  </a:moveTo>
                  <a:cubicBezTo>
                    <a:pt x="31886" y="42197"/>
                    <a:pt x="95309" y="23163"/>
                    <a:pt x="118425" y="4409"/>
                  </a:cubicBezTo>
                  <a:cubicBezTo>
                    <a:pt x="121970" y="1540"/>
                    <a:pt x="126286" y="-2355"/>
                    <a:pt x="130018" y="1843"/>
                  </a:cubicBezTo>
                  <a:cubicBezTo>
                    <a:pt x="134566" y="6928"/>
                    <a:pt x="127405" y="8608"/>
                    <a:pt x="124979" y="10497"/>
                  </a:cubicBezTo>
                  <a:cubicBezTo>
                    <a:pt x="108115" y="23676"/>
                    <a:pt x="90131" y="35036"/>
                    <a:pt x="69371" y="41194"/>
                  </a:cubicBezTo>
                  <a:cubicBezTo>
                    <a:pt x="54069" y="45719"/>
                    <a:pt x="41263" y="55236"/>
                    <a:pt x="27151" y="62070"/>
                  </a:cubicBezTo>
                  <a:cubicBezTo>
                    <a:pt x="18381" y="66269"/>
                    <a:pt x="9937" y="71634"/>
                    <a:pt x="0" y="7259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0" name="任意多边形: 形状 339">
              <a:extLst>
                <a:ext uri="{FF2B5EF4-FFF2-40B4-BE49-F238E27FC236}">
                  <a16:creationId xmlns:a16="http://schemas.microsoft.com/office/drawing/2014/main" id="{B11DFE6A-7FD5-4AA2-AE9B-CF360F076FE6}"/>
                </a:ext>
              </a:extLst>
            </p:cNvPr>
            <p:cNvSpPr/>
            <p:nvPr/>
          </p:nvSpPr>
          <p:spPr>
            <a:xfrm>
              <a:off x="5961495" y="4162089"/>
              <a:ext cx="55689" cy="77507"/>
            </a:xfrm>
            <a:custGeom>
              <a:avLst/>
              <a:gdLst>
                <a:gd name="connsiteX0" fmla="*/ 48896 w 55689"/>
                <a:gd name="connsiteY0" fmla="*/ 0 h 77507"/>
                <a:gd name="connsiteX1" fmla="*/ 55217 w 55689"/>
                <a:gd name="connsiteY1" fmla="*/ 8117 h 77507"/>
                <a:gd name="connsiteX2" fmla="*/ 22748 w 55689"/>
                <a:gd name="connsiteY2" fmla="*/ 55072 h 77507"/>
                <a:gd name="connsiteX3" fmla="*/ 2758 w 55689"/>
                <a:gd name="connsiteY3" fmla="*/ 76975 h 77507"/>
                <a:gd name="connsiteX4" fmla="*/ 12765 w 55689"/>
                <a:gd name="connsiteY4" fmla="*/ 39630 h 77507"/>
                <a:gd name="connsiteX5" fmla="*/ 43671 w 55689"/>
                <a:gd name="connsiteY5" fmla="*/ 2542 h 77507"/>
                <a:gd name="connsiteX6" fmla="*/ 48896 w 55689"/>
                <a:gd name="connsiteY6" fmla="*/ 0 h 77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689" h="77507">
                  <a:moveTo>
                    <a:pt x="48896" y="0"/>
                  </a:moveTo>
                  <a:cubicBezTo>
                    <a:pt x="52978" y="1493"/>
                    <a:pt x="57107" y="2333"/>
                    <a:pt x="55217" y="8117"/>
                  </a:cubicBezTo>
                  <a:cubicBezTo>
                    <a:pt x="49083" y="27011"/>
                    <a:pt x="36394" y="41566"/>
                    <a:pt x="22748" y="55072"/>
                  </a:cubicBezTo>
                  <a:cubicBezTo>
                    <a:pt x="5790" y="71867"/>
                    <a:pt x="8823" y="79704"/>
                    <a:pt x="2758" y="76975"/>
                  </a:cubicBezTo>
                  <a:cubicBezTo>
                    <a:pt x="-4450" y="73733"/>
                    <a:pt x="3738" y="70467"/>
                    <a:pt x="12765" y="39630"/>
                  </a:cubicBezTo>
                  <a:cubicBezTo>
                    <a:pt x="15354" y="30767"/>
                    <a:pt x="31169" y="21250"/>
                    <a:pt x="43671" y="2542"/>
                  </a:cubicBezTo>
                  <a:cubicBezTo>
                    <a:pt x="44604" y="1143"/>
                    <a:pt x="47123" y="816"/>
                    <a:pt x="48896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1" name="任意多边形: 形状 340">
              <a:extLst>
                <a:ext uri="{FF2B5EF4-FFF2-40B4-BE49-F238E27FC236}">
                  <a16:creationId xmlns:a16="http://schemas.microsoft.com/office/drawing/2014/main" id="{0A0C90CF-38AE-468A-84AC-6955741A5B98}"/>
                </a:ext>
              </a:extLst>
            </p:cNvPr>
            <p:cNvSpPr/>
            <p:nvPr/>
          </p:nvSpPr>
          <p:spPr>
            <a:xfrm>
              <a:off x="7697746" y="3878728"/>
              <a:ext cx="65240" cy="69777"/>
            </a:xfrm>
            <a:custGeom>
              <a:avLst/>
              <a:gdLst>
                <a:gd name="connsiteX0" fmla="*/ 61678 w 65240"/>
                <a:gd name="connsiteY0" fmla="*/ 13297 h 69777"/>
                <a:gd name="connsiteX1" fmla="*/ 15866 w 65240"/>
                <a:gd name="connsiteY1" fmla="*/ 62654 h 69777"/>
                <a:gd name="connsiteX2" fmla="*/ 10874 w 65240"/>
                <a:gd name="connsiteY2" fmla="*/ 67762 h 69777"/>
                <a:gd name="connsiteX3" fmla="*/ 2733 w 65240"/>
                <a:gd name="connsiteY3" fmla="*/ 59691 h 69777"/>
                <a:gd name="connsiteX4" fmla="*/ 55310 w 65240"/>
                <a:gd name="connsiteY4" fmla="*/ 421 h 69777"/>
                <a:gd name="connsiteX5" fmla="*/ 61678 w 65240"/>
                <a:gd name="connsiteY5" fmla="*/ 13297 h 69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240" h="69777">
                  <a:moveTo>
                    <a:pt x="61678" y="13297"/>
                  </a:moveTo>
                  <a:cubicBezTo>
                    <a:pt x="42714" y="26336"/>
                    <a:pt x="30911" y="45976"/>
                    <a:pt x="15866" y="62654"/>
                  </a:cubicBezTo>
                  <a:cubicBezTo>
                    <a:pt x="14256" y="64426"/>
                    <a:pt x="12880" y="66689"/>
                    <a:pt x="10874" y="67762"/>
                  </a:cubicBezTo>
                  <a:cubicBezTo>
                    <a:pt x="2244" y="72357"/>
                    <a:pt x="-3751" y="68858"/>
                    <a:pt x="2733" y="59691"/>
                  </a:cubicBezTo>
                  <a:cubicBezTo>
                    <a:pt x="36463" y="11990"/>
                    <a:pt x="39658" y="4246"/>
                    <a:pt x="55310" y="421"/>
                  </a:cubicBezTo>
                  <a:cubicBezTo>
                    <a:pt x="66459" y="-2332"/>
                    <a:pt x="67672" y="9168"/>
                    <a:pt x="61678" y="1329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2" name="任意多边形: 形状 341">
              <a:extLst>
                <a:ext uri="{FF2B5EF4-FFF2-40B4-BE49-F238E27FC236}">
                  <a16:creationId xmlns:a16="http://schemas.microsoft.com/office/drawing/2014/main" id="{54572845-EDC5-4CB3-BDCF-D60DC0D6B2D5}"/>
                </a:ext>
              </a:extLst>
            </p:cNvPr>
            <p:cNvSpPr/>
            <p:nvPr/>
          </p:nvSpPr>
          <p:spPr>
            <a:xfrm>
              <a:off x="4852684" y="4017292"/>
              <a:ext cx="41556" cy="54081"/>
            </a:xfrm>
            <a:custGeom>
              <a:avLst/>
              <a:gdLst>
                <a:gd name="connsiteX0" fmla="*/ 14374 w 41556"/>
                <a:gd name="connsiteY0" fmla="*/ 15596 h 54081"/>
                <a:gd name="connsiteX1" fmla="*/ 31261 w 41556"/>
                <a:gd name="connsiteY1" fmla="*/ 14 h 54081"/>
                <a:gd name="connsiteX2" fmla="*/ 34410 w 41556"/>
                <a:gd name="connsiteY2" fmla="*/ 41651 h 54081"/>
                <a:gd name="connsiteX3" fmla="*/ 1988 w 41556"/>
                <a:gd name="connsiteY3" fmla="*/ 37079 h 54081"/>
                <a:gd name="connsiteX4" fmla="*/ 14700 w 41556"/>
                <a:gd name="connsiteY4" fmla="*/ 15316 h 54081"/>
                <a:gd name="connsiteX5" fmla="*/ 14374 w 41556"/>
                <a:gd name="connsiteY5" fmla="*/ 15596 h 54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56" h="54081">
                  <a:moveTo>
                    <a:pt x="14374" y="15596"/>
                  </a:moveTo>
                  <a:cubicBezTo>
                    <a:pt x="30375" y="25486"/>
                    <a:pt x="24777" y="971"/>
                    <a:pt x="31261" y="14"/>
                  </a:cubicBezTo>
                  <a:cubicBezTo>
                    <a:pt x="35787" y="-662"/>
                    <a:pt x="50062" y="22570"/>
                    <a:pt x="34410" y="41651"/>
                  </a:cubicBezTo>
                  <a:cubicBezTo>
                    <a:pt x="21535" y="57326"/>
                    <a:pt x="-7879" y="60638"/>
                    <a:pt x="1988" y="37079"/>
                  </a:cubicBezTo>
                  <a:cubicBezTo>
                    <a:pt x="5253" y="29335"/>
                    <a:pt x="12181" y="23597"/>
                    <a:pt x="14700" y="15316"/>
                  </a:cubicBezTo>
                  <a:cubicBezTo>
                    <a:pt x="14723" y="15293"/>
                    <a:pt x="14374" y="15596"/>
                    <a:pt x="14374" y="1559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3" name="任意多边形: 形状 342">
              <a:extLst>
                <a:ext uri="{FF2B5EF4-FFF2-40B4-BE49-F238E27FC236}">
                  <a16:creationId xmlns:a16="http://schemas.microsoft.com/office/drawing/2014/main" id="{0C839AC5-8E8F-4AF6-990B-F3FDCFCAB197}"/>
                </a:ext>
              </a:extLst>
            </p:cNvPr>
            <p:cNvSpPr/>
            <p:nvPr/>
          </p:nvSpPr>
          <p:spPr>
            <a:xfrm>
              <a:off x="7884010" y="6272101"/>
              <a:ext cx="34868" cy="59075"/>
            </a:xfrm>
            <a:custGeom>
              <a:avLst/>
              <a:gdLst>
                <a:gd name="connsiteX0" fmla="*/ 17537 w 34868"/>
                <a:gd name="connsiteY0" fmla="*/ 42906 h 59075"/>
                <a:gd name="connsiteX1" fmla="*/ 28127 w 34868"/>
                <a:gd name="connsiteY1" fmla="*/ 14868 h 59075"/>
                <a:gd name="connsiteX2" fmla="*/ 34541 w 34868"/>
                <a:gd name="connsiteY2" fmla="*/ 46218 h 59075"/>
                <a:gd name="connsiteX3" fmla="*/ 34588 w 34868"/>
                <a:gd name="connsiteY3" fmla="*/ 51979 h 59075"/>
                <a:gd name="connsiteX4" fmla="*/ 5828 w 34868"/>
                <a:gd name="connsiteY4" fmla="*/ 58371 h 59075"/>
                <a:gd name="connsiteX5" fmla="*/ 6877 w 34868"/>
                <a:gd name="connsiteY5" fmla="*/ 9690 h 59075"/>
                <a:gd name="connsiteX6" fmla="*/ 13735 w 34868"/>
                <a:gd name="connsiteY6" fmla="*/ 56 h 59075"/>
                <a:gd name="connsiteX7" fmla="*/ 17070 w 34868"/>
                <a:gd name="connsiteY7" fmla="*/ 10460 h 59075"/>
                <a:gd name="connsiteX8" fmla="*/ 16441 w 34868"/>
                <a:gd name="connsiteY8" fmla="*/ 34672 h 59075"/>
                <a:gd name="connsiteX9" fmla="*/ 17537 w 34868"/>
                <a:gd name="connsiteY9" fmla="*/ 42906 h 5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868" h="59075">
                  <a:moveTo>
                    <a:pt x="17537" y="42906"/>
                  </a:moveTo>
                  <a:cubicBezTo>
                    <a:pt x="26308" y="33389"/>
                    <a:pt x="19893" y="15288"/>
                    <a:pt x="28127" y="14868"/>
                  </a:cubicBezTo>
                  <a:cubicBezTo>
                    <a:pt x="32466" y="14635"/>
                    <a:pt x="31392" y="14098"/>
                    <a:pt x="34541" y="46218"/>
                  </a:cubicBezTo>
                  <a:cubicBezTo>
                    <a:pt x="34728" y="48131"/>
                    <a:pt x="35148" y="50253"/>
                    <a:pt x="34588" y="51979"/>
                  </a:cubicBezTo>
                  <a:cubicBezTo>
                    <a:pt x="33398" y="55455"/>
                    <a:pt x="9793" y="61053"/>
                    <a:pt x="5828" y="58371"/>
                  </a:cubicBezTo>
                  <a:cubicBezTo>
                    <a:pt x="-3806" y="51886"/>
                    <a:pt x="-97" y="48481"/>
                    <a:pt x="6877" y="9690"/>
                  </a:cubicBezTo>
                  <a:cubicBezTo>
                    <a:pt x="7670" y="5328"/>
                    <a:pt x="8393" y="-644"/>
                    <a:pt x="13735" y="56"/>
                  </a:cubicBezTo>
                  <a:cubicBezTo>
                    <a:pt x="18517" y="663"/>
                    <a:pt x="17164" y="6518"/>
                    <a:pt x="17070" y="10460"/>
                  </a:cubicBezTo>
                  <a:cubicBezTo>
                    <a:pt x="16884" y="18530"/>
                    <a:pt x="16487" y="26601"/>
                    <a:pt x="16441" y="34672"/>
                  </a:cubicBezTo>
                  <a:cubicBezTo>
                    <a:pt x="16394" y="37401"/>
                    <a:pt x="17140" y="40153"/>
                    <a:pt x="17537" y="4290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4" name="任意多边形: 形状 343">
              <a:extLst>
                <a:ext uri="{FF2B5EF4-FFF2-40B4-BE49-F238E27FC236}">
                  <a16:creationId xmlns:a16="http://schemas.microsoft.com/office/drawing/2014/main" id="{2A999A38-E0D5-45EA-8174-8A3F64848125}"/>
                </a:ext>
              </a:extLst>
            </p:cNvPr>
            <p:cNvSpPr/>
            <p:nvPr/>
          </p:nvSpPr>
          <p:spPr>
            <a:xfrm>
              <a:off x="6607310" y="4314248"/>
              <a:ext cx="61983" cy="77178"/>
            </a:xfrm>
            <a:custGeom>
              <a:avLst/>
              <a:gdLst>
                <a:gd name="connsiteX0" fmla="*/ 8733 w 61983"/>
                <a:gd name="connsiteY0" fmla="*/ 76900 h 77178"/>
                <a:gd name="connsiteX1" fmla="*/ 732 w 61983"/>
                <a:gd name="connsiteY1" fmla="*/ 73844 h 77178"/>
                <a:gd name="connsiteX2" fmla="*/ 2831 w 61983"/>
                <a:gd name="connsiteY2" fmla="*/ 62531 h 77178"/>
                <a:gd name="connsiteX3" fmla="*/ 29259 w 61983"/>
                <a:gd name="connsiteY3" fmla="*/ 39555 h 77178"/>
                <a:gd name="connsiteX4" fmla="*/ 44188 w 61983"/>
                <a:gd name="connsiteY4" fmla="*/ 15576 h 77178"/>
                <a:gd name="connsiteX5" fmla="*/ 60259 w 61983"/>
                <a:gd name="connsiteY5" fmla="*/ 998 h 77178"/>
                <a:gd name="connsiteX6" fmla="*/ 56714 w 61983"/>
                <a:gd name="connsiteY6" fmla="*/ 10538 h 77178"/>
                <a:gd name="connsiteX7" fmla="*/ 52119 w 61983"/>
                <a:gd name="connsiteY7" fmla="*/ 27916 h 77178"/>
                <a:gd name="connsiteX8" fmla="*/ 20046 w 61983"/>
                <a:gd name="connsiteY8" fmla="*/ 69086 h 77178"/>
                <a:gd name="connsiteX9" fmla="*/ 8733 w 61983"/>
                <a:gd name="connsiteY9" fmla="*/ 76900 h 77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83" h="77178">
                  <a:moveTo>
                    <a:pt x="8733" y="76900"/>
                  </a:moveTo>
                  <a:cubicBezTo>
                    <a:pt x="5864" y="76830"/>
                    <a:pt x="1945" y="77926"/>
                    <a:pt x="732" y="73844"/>
                  </a:cubicBezTo>
                  <a:cubicBezTo>
                    <a:pt x="-458" y="69855"/>
                    <a:pt x="-481" y="64677"/>
                    <a:pt x="2831" y="62531"/>
                  </a:cubicBezTo>
                  <a:cubicBezTo>
                    <a:pt x="12791" y="56093"/>
                    <a:pt x="12325" y="37689"/>
                    <a:pt x="29259" y="39555"/>
                  </a:cubicBezTo>
                  <a:cubicBezTo>
                    <a:pt x="32688" y="30575"/>
                    <a:pt x="40012" y="23997"/>
                    <a:pt x="44188" y="15576"/>
                  </a:cubicBezTo>
                  <a:cubicBezTo>
                    <a:pt x="47547" y="8789"/>
                    <a:pt x="54195" y="-3597"/>
                    <a:pt x="60259" y="998"/>
                  </a:cubicBezTo>
                  <a:cubicBezTo>
                    <a:pt x="65041" y="4637"/>
                    <a:pt x="58556" y="7482"/>
                    <a:pt x="56714" y="10538"/>
                  </a:cubicBezTo>
                  <a:cubicBezTo>
                    <a:pt x="53495" y="15903"/>
                    <a:pt x="52912" y="21968"/>
                    <a:pt x="52119" y="27916"/>
                  </a:cubicBezTo>
                  <a:cubicBezTo>
                    <a:pt x="49016" y="51055"/>
                    <a:pt x="34788" y="32954"/>
                    <a:pt x="20046" y="69086"/>
                  </a:cubicBezTo>
                  <a:cubicBezTo>
                    <a:pt x="17573" y="75080"/>
                    <a:pt x="15381" y="78159"/>
                    <a:pt x="8733" y="7690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5" name="任意多边形: 形状 344">
              <a:extLst>
                <a:ext uri="{FF2B5EF4-FFF2-40B4-BE49-F238E27FC236}">
                  <a16:creationId xmlns:a16="http://schemas.microsoft.com/office/drawing/2014/main" id="{F5768460-481E-46BF-A66A-B30D8B463871}"/>
                </a:ext>
              </a:extLst>
            </p:cNvPr>
            <p:cNvSpPr/>
            <p:nvPr/>
          </p:nvSpPr>
          <p:spPr>
            <a:xfrm>
              <a:off x="4668253" y="5476848"/>
              <a:ext cx="55437" cy="66336"/>
            </a:xfrm>
            <a:custGeom>
              <a:avLst/>
              <a:gdLst>
                <a:gd name="connsiteX0" fmla="*/ 55398 w 55437"/>
                <a:gd name="connsiteY0" fmla="*/ 8579 h 66336"/>
                <a:gd name="connsiteX1" fmla="*/ 51246 w 55437"/>
                <a:gd name="connsiteY1" fmla="*/ 19519 h 66336"/>
                <a:gd name="connsiteX2" fmla="*/ 12806 w 55437"/>
                <a:gd name="connsiteY2" fmla="*/ 62741 h 66336"/>
                <a:gd name="connsiteX3" fmla="*/ 1982 w 55437"/>
                <a:gd name="connsiteY3" fmla="*/ 65004 h 66336"/>
                <a:gd name="connsiteX4" fmla="*/ 1936 w 55437"/>
                <a:gd name="connsiteY4" fmla="*/ 55020 h 66336"/>
                <a:gd name="connsiteX5" fmla="*/ 20340 w 55437"/>
                <a:gd name="connsiteY5" fmla="*/ 29992 h 66336"/>
                <a:gd name="connsiteX6" fmla="*/ 45998 w 55437"/>
                <a:gd name="connsiteY6" fmla="*/ 2934 h 66336"/>
                <a:gd name="connsiteX7" fmla="*/ 53509 w 55437"/>
                <a:gd name="connsiteY7" fmla="*/ 555 h 66336"/>
                <a:gd name="connsiteX8" fmla="*/ 55398 w 55437"/>
                <a:gd name="connsiteY8" fmla="*/ 8579 h 66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437" h="66336">
                  <a:moveTo>
                    <a:pt x="55398" y="8579"/>
                  </a:moveTo>
                  <a:cubicBezTo>
                    <a:pt x="54395" y="11401"/>
                    <a:pt x="53952" y="16463"/>
                    <a:pt x="51246" y="19519"/>
                  </a:cubicBezTo>
                  <a:cubicBezTo>
                    <a:pt x="38487" y="33957"/>
                    <a:pt x="28760" y="51125"/>
                    <a:pt x="12806" y="62741"/>
                  </a:cubicBezTo>
                  <a:cubicBezTo>
                    <a:pt x="9447" y="65191"/>
                    <a:pt x="5924" y="68083"/>
                    <a:pt x="1982" y="65004"/>
                  </a:cubicBezTo>
                  <a:cubicBezTo>
                    <a:pt x="-1586" y="62205"/>
                    <a:pt x="466" y="58356"/>
                    <a:pt x="1936" y="55020"/>
                  </a:cubicBezTo>
                  <a:cubicBezTo>
                    <a:pt x="6251" y="45340"/>
                    <a:pt x="11616" y="36477"/>
                    <a:pt x="20340" y="29992"/>
                  </a:cubicBezTo>
                  <a:cubicBezTo>
                    <a:pt x="30440" y="22458"/>
                    <a:pt x="35595" y="10212"/>
                    <a:pt x="45998" y="2934"/>
                  </a:cubicBezTo>
                  <a:cubicBezTo>
                    <a:pt x="48284" y="1325"/>
                    <a:pt x="50430" y="-1101"/>
                    <a:pt x="53509" y="555"/>
                  </a:cubicBezTo>
                  <a:cubicBezTo>
                    <a:pt x="56075" y="1908"/>
                    <a:pt x="55305" y="4684"/>
                    <a:pt x="55398" y="857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6" name="任意多边形: 形状 345">
              <a:extLst>
                <a:ext uri="{FF2B5EF4-FFF2-40B4-BE49-F238E27FC236}">
                  <a16:creationId xmlns:a16="http://schemas.microsoft.com/office/drawing/2014/main" id="{D4A6DBB3-94F3-416B-81CE-B4DCB4606A2A}"/>
                </a:ext>
              </a:extLst>
            </p:cNvPr>
            <p:cNvSpPr/>
            <p:nvPr/>
          </p:nvSpPr>
          <p:spPr>
            <a:xfrm>
              <a:off x="10112182" y="3989956"/>
              <a:ext cx="55585" cy="58993"/>
            </a:xfrm>
            <a:custGeom>
              <a:avLst/>
              <a:gdLst>
                <a:gd name="connsiteX0" fmla="*/ 106 w 55585"/>
                <a:gd name="connsiteY0" fmla="*/ 56927 h 58993"/>
                <a:gd name="connsiteX1" fmla="*/ 16038 w 55585"/>
                <a:gd name="connsiteY1" fmla="*/ 36774 h 58993"/>
                <a:gd name="connsiteX2" fmla="*/ 36448 w 55585"/>
                <a:gd name="connsiteY2" fmla="*/ 3115 h 58993"/>
                <a:gd name="connsiteX3" fmla="*/ 54455 w 55585"/>
                <a:gd name="connsiteY3" fmla="*/ 14358 h 58993"/>
                <a:gd name="connsiteX4" fmla="*/ 9810 w 55585"/>
                <a:gd name="connsiteY4" fmla="*/ 57697 h 58993"/>
                <a:gd name="connsiteX5" fmla="*/ 106 w 55585"/>
                <a:gd name="connsiteY5" fmla="*/ 56927 h 58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585" h="58993">
                  <a:moveTo>
                    <a:pt x="106" y="56927"/>
                  </a:moveTo>
                  <a:cubicBezTo>
                    <a:pt x="-547" y="53172"/>
                    <a:pt x="1459" y="50979"/>
                    <a:pt x="16038" y="36774"/>
                  </a:cubicBezTo>
                  <a:cubicBezTo>
                    <a:pt x="30383" y="22825"/>
                    <a:pt x="22266" y="14894"/>
                    <a:pt x="36448" y="3115"/>
                  </a:cubicBezTo>
                  <a:cubicBezTo>
                    <a:pt x="48134" y="-6589"/>
                    <a:pt x="59214" y="8993"/>
                    <a:pt x="54455" y="14358"/>
                  </a:cubicBezTo>
                  <a:cubicBezTo>
                    <a:pt x="40693" y="29893"/>
                    <a:pt x="31876" y="50746"/>
                    <a:pt x="9810" y="57697"/>
                  </a:cubicBezTo>
                  <a:cubicBezTo>
                    <a:pt x="6358" y="58793"/>
                    <a:pt x="690" y="60286"/>
                    <a:pt x="106" y="5692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7" name="任意多边形: 形状 346">
              <a:extLst>
                <a:ext uri="{FF2B5EF4-FFF2-40B4-BE49-F238E27FC236}">
                  <a16:creationId xmlns:a16="http://schemas.microsoft.com/office/drawing/2014/main" id="{09A1E646-0C06-4D97-9351-B1198637B8F4}"/>
                </a:ext>
              </a:extLst>
            </p:cNvPr>
            <p:cNvSpPr/>
            <p:nvPr/>
          </p:nvSpPr>
          <p:spPr>
            <a:xfrm>
              <a:off x="5638278" y="5975255"/>
              <a:ext cx="34267" cy="56663"/>
            </a:xfrm>
            <a:custGeom>
              <a:avLst/>
              <a:gdLst>
                <a:gd name="connsiteX0" fmla="*/ 32491 w 34267"/>
                <a:gd name="connsiteY0" fmla="*/ 21846 h 56663"/>
                <a:gd name="connsiteX1" fmla="*/ 15906 w 34267"/>
                <a:gd name="connsiteY1" fmla="*/ 56438 h 56663"/>
                <a:gd name="connsiteX2" fmla="*/ 1887 w 34267"/>
                <a:gd name="connsiteY2" fmla="*/ 50373 h 56663"/>
                <a:gd name="connsiteX3" fmla="*/ 5526 w 34267"/>
                <a:gd name="connsiteY3" fmla="*/ 41206 h 56663"/>
                <a:gd name="connsiteX4" fmla="*/ 4850 w 34267"/>
                <a:gd name="connsiteY4" fmla="*/ 21263 h 56663"/>
                <a:gd name="connsiteX5" fmla="*/ 29552 w 34267"/>
                <a:gd name="connsiteY5" fmla="*/ 4725 h 56663"/>
                <a:gd name="connsiteX6" fmla="*/ 32141 w 34267"/>
                <a:gd name="connsiteY6" fmla="*/ 22196 h 56663"/>
                <a:gd name="connsiteX7" fmla="*/ 32491 w 34267"/>
                <a:gd name="connsiteY7" fmla="*/ 21846 h 56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67" h="56663">
                  <a:moveTo>
                    <a:pt x="32491" y="21846"/>
                  </a:moveTo>
                  <a:cubicBezTo>
                    <a:pt x="16326" y="45684"/>
                    <a:pt x="26753" y="54128"/>
                    <a:pt x="15906" y="56438"/>
                  </a:cubicBezTo>
                  <a:cubicBezTo>
                    <a:pt x="10308" y="57627"/>
                    <a:pt x="5573" y="53895"/>
                    <a:pt x="1887" y="50373"/>
                  </a:cubicBezTo>
                  <a:cubicBezTo>
                    <a:pt x="-3011" y="45661"/>
                    <a:pt x="2867" y="43749"/>
                    <a:pt x="5526" y="41206"/>
                  </a:cubicBezTo>
                  <a:cubicBezTo>
                    <a:pt x="8932" y="37964"/>
                    <a:pt x="5480" y="23595"/>
                    <a:pt x="4850" y="21263"/>
                  </a:cubicBezTo>
                  <a:cubicBezTo>
                    <a:pt x="1328" y="8153"/>
                    <a:pt x="9188" y="-8221"/>
                    <a:pt x="29552" y="4725"/>
                  </a:cubicBezTo>
                  <a:cubicBezTo>
                    <a:pt x="36573" y="9203"/>
                    <a:pt x="34240" y="15921"/>
                    <a:pt x="32141" y="22196"/>
                  </a:cubicBezTo>
                  <a:cubicBezTo>
                    <a:pt x="32187" y="22219"/>
                    <a:pt x="32491" y="21846"/>
                    <a:pt x="32491" y="2184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8" name="任意多边形: 形状 347">
              <a:extLst>
                <a:ext uri="{FF2B5EF4-FFF2-40B4-BE49-F238E27FC236}">
                  <a16:creationId xmlns:a16="http://schemas.microsoft.com/office/drawing/2014/main" id="{867011A8-2DBD-4AD9-BBFA-1157A047BA77}"/>
                </a:ext>
              </a:extLst>
            </p:cNvPr>
            <p:cNvSpPr/>
            <p:nvPr/>
          </p:nvSpPr>
          <p:spPr>
            <a:xfrm>
              <a:off x="6752016" y="4132885"/>
              <a:ext cx="85580" cy="66511"/>
            </a:xfrm>
            <a:custGeom>
              <a:avLst/>
              <a:gdLst>
                <a:gd name="connsiteX0" fmla="*/ 73259 w 85580"/>
                <a:gd name="connsiteY0" fmla="*/ 19524 h 66511"/>
                <a:gd name="connsiteX1" fmla="*/ 54855 w 85580"/>
                <a:gd name="connsiteY1" fmla="*/ 32283 h 66511"/>
                <a:gd name="connsiteX2" fmla="*/ 6384 w 85580"/>
                <a:gd name="connsiteY2" fmla="*/ 65592 h 66511"/>
                <a:gd name="connsiteX3" fmla="*/ 1345 w 85580"/>
                <a:gd name="connsiteY3" fmla="*/ 60018 h 66511"/>
                <a:gd name="connsiteX4" fmla="*/ 15131 w 85580"/>
                <a:gd name="connsiteY4" fmla="*/ 46605 h 66511"/>
                <a:gd name="connsiteX5" fmla="*/ 63065 w 85580"/>
                <a:gd name="connsiteY5" fmla="*/ 9541 h 66511"/>
                <a:gd name="connsiteX6" fmla="*/ 80093 w 85580"/>
                <a:gd name="connsiteY6" fmla="*/ 490 h 66511"/>
                <a:gd name="connsiteX7" fmla="*/ 73259 w 85580"/>
                <a:gd name="connsiteY7" fmla="*/ 19524 h 6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580" h="66511">
                  <a:moveTo>
                    <a:pt x="73259" y="19524"/>
                  </a:moveTo>
                  <a:cubicBezTo>
                    <a:pt x="65701" y="22043"/>
                    <a:pt x="60639" y="27128"/>
                    <a:pt x="54855" y="32283"/>
                  </a:cubicBezTo>
                  <a:cubicBezTo>
                    <a:pt x="40206" y="45369"/>
                    <a:pt x="23808" y="56332"/>
                    <a:pt x="6384" y="65592"/>
                  </a:cubicBezTo>
                  <a:cubicBezTo>
                    <a:pt x="529" y="68695"/>
                    <a:pt x="-1664" y="63213"/>
                    <a:pt x="1345" y="60018"/>
                  </a:cubicBezTo>
                  <a:cubicBezTo>
                    <a:pt x="5777" y="55352"/>
                    <a:pt x="9696" y="49544"/>
                    <a:pt x="15131" y="46605"/>
                  </a:cubicBezTo>
                  <a:cubicBezTo>
                    <a:pt x="33185" y="36832"/>
                    <a:pt x="45361" y="19687"/>
                    <a:pt x="63065" y="9541"/>
                  </a:cubicBezTo>
                  <a:cubicBezTo>
                    <a:pt x="68663" y="6345"/>
                    <a:pt x="73935" y="2566"/>
                    <a:pt x="80093" y="490"/>
                  </a:cubicBezTo>
                  <a:cubicBezTo>
                    <a:pt x="91313" y="-3312"/>
                    <a:pt x="83452" y="16142"/>
                    <a:pt x="73259" y="1952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9" name="任意多边形: 形状 348">
              <a:extLst>
                <a:ext uri="{FF2B5EF4-FFF2-40B4-BE49-F238E27FC236}">
                  <a16:creationId xmlns:a16="http://schemas.microsoft.com/office/drawing/2014/main" id="{A8CAC02F-5A10-42D1-BAE4-A59A9DB0A373}"/>
                </a:ext>
              </a:extLst>
            </p:cNvPr>
            <p:cNvSpPr/>
            <p:nvPr/>
          </p:nvSpPr>
          <p:spPr>
            <a:xfrm>
              <a:off x="7704398" y="5961762"/>
              <a:ext cx="44474" cy="46572"/>
            </a:xfrm>
            <a:custGeom>
              <a:avLst/>
              <a:gdLst>
                <a:gd name="connsiteX0" fmla="*/ 20900 w 44474"/>
                <a:gd name="connsiteY0" fmla="*/ 0 h 46572"/>
                <a:gd name="connsiteX1" fmla="*/ 26778 w 44474"/>
                <a:gd name="connsiteY1" fmla="*/ 23769 h 46572"/>
                <a:gd name="connsiteX2" fmla="*/ 31583 w 44474"/>
                <a:gd name="connsiteY2" fmla="*/ 12013 h 46572"/>
                <a:gd name="connsiteX3" fmla="*/ 39654 w 44474"/>
                <a:gd name="connsiteY3" fmla="*/ 420 h 46572"/>
                <a:gd name="connsiteX4" fmla="*/ 43456 w 44474"/>
                <a:gd name="connsiteY4" fmla="*/ 11943 h 46572"/>
                <a:gd name="connsiteX5" fmla="*/ 41286 w 44474"/>
                <a:gd name="connsiteY5" fmla="*/ 29997 h 46572"/>
                <a:gd name="connsiteX6" fmla="*/ 30020 w 44474"/>
                <a:gd name="connsiteY6" fmla="*/ 36808 h 46572"/>
                <a:gd name="connsiteX7" fmla="*/ 22579 w 44474"/>
                <a:gd name="connsiteY7" fmla="*/ 40563 h 46572"/>
                <a:gd name="connsiteX8" fmla="*/ 4362 w 44474"/>
                <a:gd name="connsiteY8" fmla="*/ 43946 h 46572"/>
                <a:gd name="connsiteX9" fmla="*/ 3662 w 44474"/>
                <a:gd name="connsiteY9" fmla="*/ 25332 h 46572"/>
                <a:gd name="connsiteX10" fmla="*/ 20900 w 44474"/>
                <a:gd name="connsiteY10" fmla="*/ 0 h 46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474" h="46572">
                  <a:moveTo>
                    <a:pt x="20900" y="0"/>
                  </a:moveTo>
                  <a:cubicBezTo>
                    <a:pt x="25845" y="7954"/>
                    <a:pt x="21366" y="16818"/>
                    <a:pt x="26778" y="23769"/>
                  </a:cubicBezTo>
                  <a:cubicBezTo>
                    <a:pt x="33169" y="21810"/>
                    <a:pt x="31933" y="16864"/>
                    <a:pt x="31583" y="12013"/>
                  </a:cubicBezTo>
                  <a:cubicBezTo>
                    <a:pt x="31163" y="6111"/>
                    <a:pt x="34009" y="187"/>
                    <a:pt x="39654" y="420"/>
                  </a:cubicBezTo>
                  <a:cubicBezTo>
                    <a:pt x="46978" y="700"/>
                    <a:pt x="43899" y="7441"/>
                    <a:pt x="43456" y="11943"/>
                  </a:cubicBezTo>
                  <a:cubicBezTo>
                    <a:pt x="42849" y="17984"/>
                    <a:pt x="42733" y="24142"/>
                    <a:pt x="41286" y="29997"/>
                  </a:cubicBezTo>
                  <a:cubicBezTo>
                    <a:pt x="39980" y="35245"/>
                    <a:pt x="38371" y="42196"/>
                    <a:pt x="30020" y="36808"/>
                  </a:cubicBezTo>
                  <a:cubicBezTo>
                    <a:pt x="25495" y="33892"/>
                    <a:pt x="24702" y="38837"/>
                    <a:pt x="22579" y="40563"/>
                  </a:cubicBezTo>
                  <a:cubicBezTo>
                    <a:pt x="17028" y="45089"/>
                    <a:pt x="11500" y="49567"/>
                    <a:pt x="4362" y="43946"/>
                  </a:cubicBezTo>
                  <a:cubicBezTo>
                    <a:pt x="-2916" y="38208"/>
                    <a:pt x="397" y="31257"/>
                    <a:pt x="3662" y="25332"/>
                  </a:cubicBezTo>
                  <a:cubicBezTo>
                    <a:pt x="8561" y="16445"/>
                    <a:pt x="19337" y="11756"/>
                    <a:pt x="20900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0" name="任意多边形: 形状 349">
              <a:extLst>
                <a:ext uri="{FF2B5EF4-FFF2-40B4-BE49-F238E27FC236}">
                  <a16:creationId xmlns:a16="http://schemas.microsoft.com/office/drawing/2014/main" id="{FCC222A1-621B-40C5-B23F-6A21F8EC578F}"/>
                </a:ext>
              </a:extLst>
            </p:cNvPr>
            <p:cNvSpPr/>
            <p:nvPr/>
          </p:nvSpPr>
          <p:spPr>
            <a:xfrm>
              <a:off x="7519748" y="3960735"/>
              <a:ext cx="73606" cy="48550"/>
            </a:xfrm>
            <a:custGeom>
              <a:avLst/>
              <a:gdLst>
                <a:gd name="connsiteX0" fmla="*/ 213 w 73606"/>
                <a:gd name="connsiteY0" fmla="*/ 42716 h 48550"/>
                <a:gd name="connsiteX1" fmla="*/ 55332 w 73606"/>
                <a:gd name="connsiteY1" fmla="*/ 3715 h 48550"/>
                <a:gd name="connsiteX2" fmla="*/ 67998 w 73606"/>
                <a:gd name="connsiteY2" fmla="*/ 15518 h 48550"/>
                <a:gd name="connsiteX3" fmla="*/ 24962 w 73606"/>
                <a:gd name="connsiteY3" fmla="*/ 44442 h 48550"/>
                <a:gd name="connsiteX4" fmla="*/ 213 w 73606"/>
                <a:gd name="connsiteY4" fmla="*/ 42716 h 48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606" h="48550">
                  <a:moveTo>
                    <a:pt x="213" y="42716"/>
                  </a:moveTo>
                  <a:cubicBezTo>
                    <a:pt x="-3192" y="31239"/>
                    <a:pt x="34992" y="29187"/>
                    <a:pt x="55332" y="3715"/>
                  </a:cubicBezTo>
                  <a:cubicBezTo>
                    <a:pt x="63496" y="-6525"/>
                    <a:pt x="83230" y="6724"/>
                    <a:pt x="67998" y="15518"/>
                  </a:cubicBezTo>
                  <a:cubicBezTo>
                    <a:pt x="52953" y="24195"/>
                    <a:pt x="38747" y="33922"/>
                    <a:pt x="24962" y="44442"/>
                  </a:cubicBezTo>
                  <a:cubicBezTo>
                    <a:pt x="18127" y="49667"/>
                    <a:pt x="2592" y="50740"/>
                    <a:pt x="213" y="4271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1" name="任意多边形: 形状 350">
              <a:extLst>
                <a:ext uri="{FF2B5EF4-FFF2-40B4-BE49-F238E27FC236}">
                  <a16:creationId xmlns:a16="http://schemas.microsoft.com/office/drawing/2014/main" id="{9E1E9F9A-BA69-4183-97BA-599702F49088}"/>
                </a:ext>
              </a:extLst>
            </p:cNvPr>
            <p:cNvSpPr/>
            <p:nvPr/>
          </p:nvSpPr>
          <p:spPr>
            <a:xfrm>
              <a:off x="4750721" y="3797431"/>
              <a:ext cx="39012" cy="52286"/>
            </a:xfrm>
            <a:custGeom>
              <a:avLst/>
              <a:gdLst>
                <a:gd name="connsiteX0" fmla="*/ 38335 w 39012"/>
                <a:gd name="connsiteY0" fmla="*/ 13303 h 52286"/>
                <a:gd name="connsiteX1" fmla="*/ 15686 w 39012"/>
                <a:gd name="connsiteY1" fmla="*/ 50624 h 52286"/>
                <a:gd name="connsiteX2" fmla="*/ 1481 w 39012"/>
                <a:gd name="connsiteY2" fmla="*/ 33596 h 52286"/>
                <a:gd name="connsiteX3" fmla="*/ 35490 w 39012"/>
                <a:gd name="connsiteY3" fmla="*/ 520 h 52286"/>
                <a:gd name="connsiteX4" fmla="*/ 38335 w 39012"/>
                <a:gd name="connsiteY4" fmla="*/ 13303 h 52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012" h="52286">
                  <a:moveTo>
                    <a:pt x="38335" y="13303"/>
                  </a:moveTo>
                  <a:cubicBezTo>
                    <a:pt x="41275" y="32220"/>
                    <a:pt x="26906" y="40524"/>
                    <a:pt x="15686" y="50624"/>
                  </a:cubicBezTo>
                  <a:cubicBezTo>
                    <a:pt x="7685" y="57832"/>
                    <a:pt x="-4187" y="39638"/>
                    <a:pt x="1481" y="33596"/>
                  </a:cubicBezTo>
                  <a:cubicBezTo>
                    <a:pt x="16619" y="17455"/>
                    <a:pt x="25880" y="-3585"/>
                    <a:pt x="35490" y="520"/>
                  </a:cubicBezTo>
                  <a:cubicBezTo>
                    <a:pt x="41508" y="3086"/>
                    <a:pt x="37892" y="9011"/>
                    <a:pt x="38335" y="1330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2" name="任意多边形: 形状 351">
              <a:extLst>
                <a:ext uri="{FF2B5EF4-FFF2-40B4-BE49-F238E27FC236}">
                  <a16:creationId xmlns:a16="http://schemas.microsoft.com/office/drawing/2014/main" id="{697C1062-81C1-4091-8256-C35828D7F541}"/>
                </a:ext>
              </a:extLst>
            </p:cNvPr>
            <p:cNvSpPr/>
            <p:nvPr/>
          </p:nvSpPr>
          <p:spPr>
            <a:xfrm>
              <a:off x="5578152" y="6024619"/>
              <a:ext cx="36722" cy="65653"/>
            </a:xfrm>
            <a:custGeom>
              <a:avLst/>
              <a:gdLst>
                <a:gd name="connsiteX0" fmla="*/ 15968 w 36722"/>
                <a:gd name="connsiteY0" fmla="*/ 24894 h 65653"/>
                <a:gd name="connsiteX1" fmla="*/ 22289 w 36722"/>
                <a:gd name="connsiteY1" fmla="*/ 7913 h 65653"/>
                <a:gd name="connsiteX2" fmla="*/ 31293 w 36722"/>
                <a:gd name="connsiteY2" fmla="*/ 379 h 65653"/>
                <a:gd name="connsiteX3" fmla="*/ 35445 w 36722"/>
                <a:gd name="connsiteY3" fmla="*/ 12252 h 65653"/>
                <a:gd name="connsiteX4" fmla="*/ 9366 w 36722"/>
                <a:gd name="connsiteY4" fmla="*/ 65574 h 65653"/>
                <a:gd name="connsiteX5" fmla="*/ 15968 w 36722"/>
                <a:gd name="connsiteY5" fmla="*/ 24894 h 65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22" h="65653">
                  <a:moveTo>
                    <a:pt x="15968" y="24894"/>
                  </a:moveTo>
                  <a:cubicBezTo>
                    <a:pt x="27654" y="15121"/>
                    <a:pt x="18510" y="15937"/>
                    <a:pt x="22289" y="7913"/>
                  </a:cubicBezTo>
                  <a:cubicBezTo>
                    <a:pt x="24085" y="4088"/>
                    <a:pt x="25415" y="-1511"/>
                    <a:pt x="31293" y="379"/>
                  </a:cubicBezTo>
                  <a:cubicBezTo>
                    <a:pt x="37031" y="2198"/>
                    <a:pt x="37871" y="7190"/>
                    <a:pt x="35445" y="12252"/>
                  </a:cubicBezTo>
                  <a:cubicBezTo>
                    <a:pt x="30290" y="23075"/>
                    <a:pt x="25555" y="67790"/>
                    <a:pt x="9366" y="65574"/>
                  </a:cubicBezTo>
                  <a:cubicBezTo>
                    <a:pt x="-594" y="64198"/>
                    <a:pt x="-7848" y="44814"/>
                    <a:pt x="15968" y="2489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3" name="任意多边形: 形状 352">
              <a:extLst>
                <a:ext uri="{FF2B5EF4-FFF2-40B4-BE49-F238E27FC236}">
                  <a16:creationId xmlns:a16="http://schemas.microsoft.com/office/drawing/2014/main" id="{50052818-3F1E-41A8-A47F-92EEFCFFF00C}"/>
                </a:ext>
              </a:extLst>
            </p:cNvPr>
            <p:cNvSpPr/>
            <p:nvPr/>
          </p:nvSpPr>
          <p:spPr>
            <a:xfrm>
              <a:off x="5528677" y="5977871"/>
              <a:ext cx="41980" cy="44420"/>
            </a:xfrm>
            <a:custGeom>
              <a:avLst/>
              <a:gdLst>
                <a:gd name="connsiteX0" fmla="*/ 1087 w 41980"/>
                <a:gd name="connsiteY0" fmla="*/ 33504 h 44420"/>
                <a:gd name="connsiteX1" fmla="*/ 19048 w 41980"/>
                <a:gd name="connsiteY1" fmla="*/ 6726 h 44420"/>
                <a:gd name="connsiteX2" fmla="*/ 38129 w 41980"/>
                <a:gd name="connsiteY2" fmla="*/ 2621 h 44420"/>
                <a:gd name="connsiteX3" fmla="*/ 36822 w 41980"/>
                <a:gd name="connsiteY3" fmla="*/ 17666 h 44420"/>
                <a:gd name="connsiteX4" fmla="*/ 30711 w 41980"/>
                <a:gd name="connsiteY4" fmla="*/ 34624 h 44420"/>
                <a:gd name="connsiteX5" fmla="*/ 1087 w 41980"/>
                <a:gd name="connsiteY5" fmla="*/ 33504 h 44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80" h="44420">
                  <a:moveTo>
                    <a:pt x="1087" y="33504"/>
                  </a:moveTo>
                  <a:cubicBezTo>
                    <a:pt x="-4371" y="19369"/>
                    <a:pt x="12144" y="17619"/>
                    <a:pt x="19048" y="6726"/>
                  </a:cubicBezTo>
                  <a:cubicBezTo>
                    <a:pt x="23457" y="-248"/>
                    <a:pt x="31038" y="-2114"/>
                    <a:pt x="38129" y="2621"/>
                  </a:cubicBezTo>
                  <a:cubicBezTo>
                    <a:pt x="45896" y="7799"/>
                    <a:pt x="40041" y="12418"/>
                    <a:pt x="36822" y="17666"/>
                  </a:cubicBezTo>
                  <a:cubicBezTo>
                    <a:pt x="33743" y="22681"/>
                    <a:pt x="32274" y="28816"/>
                    <a:pt x="30711" y="34624"/>
                  </a:cubicBezTo>
                  <a:cubicBezTo>
                    <a:pt x="27282" y="47220"/>
                    <a:pt x="6872" y="48526"/>
                    <a:pt x="1087" y="3350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4" name="任意多边形: 形状 353">
              <a:extLst>
                <a:ext uri="{FF2B5EF4-FFF2-40B4-BE49-F238E27FC236}">
                  <a16:creationId xmlns:a16="http://schemas.microsoft.com/office/drawing/2014/main" id="{4198ECF1-9BCB-40D2-B96E-CE3ADCBB6C36}"/>
                </a:ext>
              </a:extLst>
            </p:cNvPr>
            <p:cNvSpPr/>
            <p:nvPr/>
          </p:nvSpPr>
          <p:spPr>
            <a:xfrm>
              <a:off x="7116787" y="4439880"/>
              <a:ext cx="84550" cy="52641"/>
            </a:xfrm>
            <a:custGeom>
              <a:avLst/>
              <a:gdLst>
                <a:gd name="connsiteX0" fmla="*/ 4071 w 84550"/>
                <a:gd name="connsiteY0" fmla="*/ 52641 h 52641"/>
                <a:gd name="connsiteX1" fmla="*/ 9249 w 84550"/>
                <a:gd name="connsiteY1" fmla="*/ 37713 h 52641"/>
                <a:gd name="connsiteX2" fmla="*/ 73162 w 84550"/>
                <a:gd name="connsiteY2" fmla="*/ 1838 h 52641"/>
                <a:gd name="connsiteX3" fmla="*/ 83682 w 84550"/>
                <a:gd name="connsiteY3" fmla="*/ 3237 h 52641"/>
                <a:gd name="connsiteX4" fmla="*/ 13565 w 84550"/>
                <a:gd name="connsiteY4" fmla="*/ 48886 h 52641"/>
                <a:gd name="connsiteX5" fmla="*/ 4071 w 84550"/>
                <a:gd name="connsiteY5" fmla="*/ 52641 h 5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550" h="52641">
                  <a:moveTo>
                    <a:pt x="4071" y="52641"/>
                  </a:moveTo>
                  <a:cubicBezTo>
                    <a:pt x="-1714" y="52175"/>
                    <a:pt x="-2437" y="45807"/>
                    <a:pt x="9249" y="37713"/>
                  </a:cubicBezTo>
                  <a:cubicBezTo>
                    <a:pt x="29426" y="23717"/>
                    <a:pt x="51446" y="13034"/>
                    <a:pt x="73162" y="1838"/>
                  </a:cubicBezTo>
                  <a:cubicBezTo>
                    <a:pt x="76801" y="-28"/>
                    <a:pt x="81116" y="-1661"/>
                    <a:pt x="83682" y="3237"/>
                  </a:cubicBezTo>
                  <a:cubicBezTo>
                    <a:pt x="86574" y="8789"/>
                    <a:pt x="86411" y="7692"/>
                    <a:pt x="13565" y="48886"/>
                  </a:cubicBezTo>
                  <a:cubicBezTo>
                    <a:pt x="10812" y="50448"/>
                    <a:pt x="7616" y="51265"/>
                    <a:pt x="4071" y="5264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5" name="任意多边形: 形状 354">
              <a:extLst>
                <a:ext uri="{FF2B5EF4-FFF2-40B4-BE49-F238E27FC236}">
                  <a16:creationId xmlns:a16="http://schemas.microsoft.com/office/drawing/2014/main" id="{DD8FF68B-A039-4A0F-8F22-094B37B99737}"/>
                </a:ext>
              </a:extLst>
            </p:cNvPr>
            <p:cNvSpPr/>
            <p:nvPr/>
          </p:nvSpPr>
          <p:spPr>
            <a:xfrm>
              <a:off x="4777985" y="5487888"/>
              <a:ext cx="49090" cy="51910"/>
            </a:xfrm>
            <a:custGeom>
              <a:avLst/>
              <a:gdLst>
                <a:gd name="connsiteX0" fmla="*/ 43051 w 49090"/>
                <a:gd name="connsiteY0" fmla="*/ 12 h 51910"/>
                <a:gd name="connsiteX1" fmla="*/ 48113 w 49090"/>
                <a:gd name="connsiteY1" fmla="*/ 7593 h 51910"/>
                <a:gd name="connsiteX2" fmla="*/ 85 w 49090"/>
                <a:gd name="connsiteY2" fmla="*/ 45660 h 51910"/>
                <a:gd name="connsiteX3" fmla="*/ 39272 w 49090"/>
                <a:gd name="connsiteY3" fmla="*/ 1108 h 51910"/>
                <a:gd name="connsiteX4" fmla="*/ 43051 w 49090"/>
                <a:gd name="connsiteY4" fmla="*/ 12 h 51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0" h="51910">
                  <a:moveTo>
                    <a:pt x="43051" y="12"/>
                  </a:moveTo>
                  <a:cubicBezTo>
                    <a:pt x="48486" y="-221"/>
                    <a:pt x="50469" y="2998"/>
                    <a:pt x="48113" y="7593"/>
                  </a:cubicBezTo>
                  <a:cubicBezTo>
                    <a:pt x="37780" y="27793"/>
                    <a:pt x="-2084" y="67190"/>
                    <a:pt x="85" y="45660"/>
                  </a:cubicBezTo>
                  <a:cubicBezTo>
                    <a:pt x="2021" y="26463"/>
                    <a:pt x="20985" y="5190"/>
                    <a:pt x="39272" y="1108"/>
                  </a:cubicBezTo>
                  <a:cubicBezTo>
                    <a:pt x="40439" y="852"/>
                    <a:pt x="41582" y="432"/>
                    <a:pt x="43051" y="1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6" name="任意多边形: 形状 355">
              <a:extLst>
                <a:ext uri="{FF2B5EF4-FFF2-40B4-BE49-F238E27FC236}">
                  <a16:creationId xmlns:a16="http://schemas.microsoft.com/office/drawing/2014/main" id="{549A3E1F-5BF2-4320-A919-FC9E50E1D95E}"/>
                </a:ext>
              </a:extLst>
            </p:cNvPr>
            <p:cNvSpPr/>
            <p:nvPr/>
          </p:nvSpPr>
          <p:spPr>
            <a:xfrm>
              <a:off x="7390374" y="4250634"/>
              <a:ext cx="85291" cy="64378"/>
            </a:xfrm>
            <a:custGeom>
              <a:avLst/>
              <a:gdLst>
                <a:gd name="connsiteX0" fmla="*/ 85292 w 85291"/>
                <a:gd name="connsiteY0" fmla="*/ 0 h 64378"/>
                <a:gd name="connsiteX1" fmla="*/ 45475 w 85291"/>
                <a:gd name="connsiteY1" fmla="*/ 45019 h 64378"/>
                <a:gd name="connsiteX2" fmla="*/ 36798 w 85291"/>
                <a:gd name="connsiteY2" fmla="*/ 48937 h 64378"/>
                <a:gd name="connsiteX3" fmla="*/ 2369 w 85291"/>
                <a:gd name="connsiteY3" fmla="*/ 63096 h 64378"/>
                <a:gd name="connsiteX4" fmla="*/ 503 w 85291"/>
                <a:gd name="connsiteY4" fmla="*/ 54349 h 64378"/>
                <a:gd name="connsiteX5" fmla="*/ 7174 w 85291"/>
                <a:gd name="connsiteY5" fmla="*/ 50687 h 64378"/>
                <a:gd name="connsiteX6" fmla="*/ 12749 w 85291"/>
                <a:gd name="connsiteY6" fmla="*/ 49357 h 64378"/>
                <a:gd name="connsiteX7" fmla="*/ 59517 w 85291"/>
                <a:gd name="connsiteY7" fmla="*/ 14765 h 64378"/>
                <a:gd name="connsiteX8" fmla="*/ 85292 w 85291"/>
                <a:gd name="connsiteY8" fmla="*/ 0 h 6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91" h="64378">
                  <a:moveTo>
                    <a:pt x="85292" y="0"/>
                  </a:moveTo>
                  <a:cubicBezTo>
                    <a:pt x="74189" y="17051"/>
                    <a:pt x="59027" y="30300"/>
                    <a:pt x="45475" y="45019"/>
                  </a:cubicBezTo>
                  <a:cubicBezTo>
                    <a:pt x="43492" y="47165"/>
                    <a:pt x="39830" y="48074"/>
                    <a:pt x="36798" y="48937"/>
                  </a:cubicBezTo>
                  <a:cubicBezTo>
                    <a:pt x="7314" y="57148"/>
                    <a:pt x="10370" y="68158"/>
                    <a:pt x="2369" y="63096"/>
                  </a:cubicBezTo>
                  <a:cubicBezTo>
                    <a:pt x="-1083" y="60927"/>
                    <a:pt x="153" y="57568"/>
                    <a:pt x="503" y="54349"/>
                  </a:cubicBezTo>
                  <a:cubicBezTo>
                    <a:pt x="1039" y="49660"/>
                    <a:pt x="3395" y="49637"/>
                    <a:pt x="7174" y="50687"/>
                  </a:cubicBezTo>
                  <a:cubicBezTo>
                    <a:pt x="8830" y="51153"/>
                    <a:pt x="11699" y="50570"/>
                    <a:pt x="12749" y="49357"/>
                  </a:cubicBezTo>
                  <a:cubicBezTo>
                    <a:pt x="25788" y="34452"/>
                    <a:pt x="47224" y="31186"/>
                    <a:pt x="59517" y="14765"/>
                  </a:cubicBezTo>
                  <a:cubicBezTo>
                    <a:pt x="65349" y="6951"/>
                    <a:pt x="75378" y="3079"/>
                    <a:pt x="85292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7" name="任意多边形: 形状 356">
              <a:extLst>
                <a:ext uri="{FF2B5EF4-FFF2-40B4-BE49-F238E27FC236}">
                  <a16:creationId xmlns:a16="http://schemas.microsoft.com/office/drawing/2014/main" id="{C8BEEFE3-6CE1-4B2A-9408-9B8EADC52B9A}"/>
                </a:ext>
              </a:extLst>
            </p:cNvPr>
            <p:cNvSpPr/>
            <p:nvPr/>
          </p:nvSpPr>
          <p:spPr>
            <a:xfrm>
              <a:off x="10092313" y="4204016"/>
              <a:ext cx="73813" cy="50339"/>
            </a:xfrm>
            <a:custGeom>
              <a:avLst/>
              <a:gdLst>
                <a:gd name="connsiteX0" fmla="*/ 7450 w 73813"/>
                <a:gd name="connsiteY0" fmla="*/ 50187 h 50339"/>
                <a:gd name="connsiteX1" fmla="*/ 9 w 73813"/>
                <a:gd name="connsiteY1" fmla="*/ 47411 h 50339"/>
                <a:gd name="connsiteX2" fmla="*/ 3788 w 73813"/>
                <a:gd name="connsiteY2" fmla="*/ 41743 h 50339"/>
                <a:gd name="connsiteX3" fmla="*/ 60936 w 73813"/>
                <a:gd name="connsiteY3" fmla="*/ 1156 h 50339"/>
                <a:gd name="connsiteX4" fmla="*/ 67303 w 73813"/>
                <a:gd name="connsiteY4" fmla="*/ 16738 h 50339"/>
                <a:gd name="connsiteX5" fmla="*/ 40689 w 73813"/>
                <a:gd name="connsiteY5" fmla="*/ 36915 h 50339"/>
                <a:gd name="connsiteX6" fmla="*/ 7450 w 73813"/>
                <a:gd name="connsiteY6" fmla="*/ 50187 h 5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813" h="50339">
                  <a:moveTo>
                    <a:pt x="7450" y="50187"/>
                  </a:moveTo>
                  <a:cubicBezTo>
                    <a:pt x="3088" y="50350"/>
                    <a:pt x="195" y="51004"/>
                    <a:pt x="9" y="47411"/>
                  </a:cubicBezTo>
                  <a:cubicBezTo>
                    <a:pt x="-131" y="44822"/>
                    <a:pt x="1362" y="42070"/>
                    <a:pt x="3788" y="41743"/>
                  </a:cubicBezTo>
                  <a:cubicBezTo>
                    <a:pt x="32455" y="37778"/>
                    <a:pt x="35837" y="12120"/>
                    <a:pt x="60936" y="1156"/>
                  </a:cubicBezTo>
                  <a:cubicBezTo>
                    <a:pt x="74278" y="-4652"/>
                    <a:pt x="78663" y="13123"/>
                    <a:pt x="67303" y="16738"/>
                  </a:cubicBezTo>
                  <a:cubicBezTo>
                    <a:pt x="55897" y="20377"/>
                    <a:pt x="47943" y="27864"/>
                    <a:pt x="40689" y="36915"/>
                  </a:cubicBezTo>
                  <a:cubicBezTo>
                    <a:pt x="31708" y="48064"/>
                    <a:pt x="16477" y="43843"/>
                    <a:pt x="7450" y="5018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8" name="任意多边形: 形状 357">
              <a:extLst>
                <a:ext uri="{FF2B5EF4-FFF2-40B4-BE49-F238E27FC236}">
                  <a16:creationId xmlns:a16="http://schemas.microsoft.com/office/drawing/2014/main" id="{5494DC76-5B48-4E5B-85AF-2F98885C8C12}"/>
                </a:ext>
              </a:extLst>
            </p:cNvPr>
            <p:cNvSpPr/>
            <p:nvPr/>
          </p:nvSpPr>
          <p:spPr>
            <a:xfrm>
              <a:off x="7728886" y="4195808"/>
              <a:ext cx="58665" cy="59735"/>
            </a:xfrm>
            <a:custGeom>
              <a:avLst/>
              <a:gdLst>
                <a:gd name="connsiteX0" fmla="*/ 53770 w 58665"/>
                <a:gd name="connsiteY0" fmla="*/ 18578 h 59735"/>
                <a:gd name="connsiteX1" fmla="*/ 6162 w 58665"/>
                <a:gd name="connsiteY1" fmla="*/ 59351 h 59735"/>
                <a:gd name="connsiteX2" fmla="*/ 2220 w 58665"/>
                <a:gd name="connsiteY2" fmla="*/ 52004 h 59735"/>
                <a:gd name="connsiteX3" fmla="*/ 45000 w 58665"/>
                <a:gd name="connsiteY3" fmla="*/ 4652 h 59735"/>
                <a:gd name="connsiteX4" fmla="*/ 55543 w 58665"/>
                <a:gd name="connsiteY4" fmla="*/ 407 h 59735"/>
                <a:gd name="connsiteX5" fmla="*/ 53770 w 58665"/>
                <a:gd name="connsiteY5" fmla="*/ 18578 h 59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665" h="59735">
                  <a:moveTo>
                    <a:pt x="53770" y="18578"/>
                  </a:moveTo>
                  <a:cubicBezTo>
                    <a:pt x="7982" y="65952"/>
                    <a:pt x="19575" y="55153"/>
                    <a:pt x="6162" y="59351"/>
                  </a:cubicBezTo>
                  <a:cubicBezTo>
                    <a:pt x="1334" y="60867"/>
                    <a:pt x="-2655" y="57788"/>
                    <a:pt x="2220" y="52004"/>
                  </a:cubicBezTo>
                  <a:cubicBezTo>
                    <a:pt x="33500" y="14683"/>
                    <a:pt x="24939" y="31944"/>
                    <a:pt x="45000" y="4652"/>
                  </a:cubicBezTo>
                  <a:cubicBezTo>
                    <a:pt x="47379" y="1410"/>
                    <a:pt x="51064" y="-992"/>
                    <a:pt x="55543" y="407"/>
                  </a:cubicBezTo>
                  <a:cubicBezTo>
                    <a:pt x="61817" y="2390"/>
                    <a:pt x="57269" y="14939"/>
                    <a:pt x="53770" y="1857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9" name="任意多边形: 形状 358">
              <a:extLst>
                <a:ext uri="{FF2B5EF4-FFF2-40B4-BE49-F238E27FC236}">
                  <a16:creationId xmlns:a16="http://schemas.microsoft.com/office/drawing/2014/main" id="{8E924362-124D-4B9A-9B8B-6BF2BFAC295E}"/>
                </a:ext>
              </a:extLst>
            </p:cNvPr>
            <p:cNvSpPr/>
            <p:nvPr/>
          </p:nvSpPr>
          <p:spPr>
            <a:xfrm>
              <a:off x="7338145" y="4431525"/>
              <a:ext cx="84035" cy="79765"/>
            </a:xfrm>
            <a:custGeom>
              <a:avLst/>
              <a:gdLst>
                <a:gd name="connsiteX0" fmla="*/ 84035 w 84035"/>
                <a:gd name="connsiteY0" fmla="*/ 0 h 79765"/>
                <a:gd name="connsiteX1" fmla="*/ 41372 w 84035"/>
                <a:gd name="connsiteY1" fmla="*/ 44785 h 79765"/>
                <a:gd name="connsiteX2" fmla="*/ 9323 w 84035"/>
                <a:gd name="connsiteY2" fmla="*/ 77185 h 79765"/>
                <a:gd name="connsiteX3" fmla="*/ 1812 w 84035"/>
                <a:gd name="connsiteY3" fmla="*/ 78608 h 79765"/>
                <a:gd name="connsiteX4" fmla="*/ 1765 w 84035"/>
                <a:gd name="connsiteY4" fmla="*/ 71097 h 79765"/>
                <a:gd name="connsiteX5" fmla="*/ 79300 w 84035"/>
                <a:gd name="connsiteY5" fmla="*/ 1166 h 79765"/>
                <a:gd name="connsiteX6" fmla="*/ 84035 w 84035"/>
                <a:gd name="connsiteY6" fmla="*/ 0 h 7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035" h="79765">
                  <a:moveTo>
                    <a:pt x="84035" y="0"/>
                  </a:moveTo>
                  <a:cubicBezTo>
                    <a:pt x="66494" y="37484"/>
                    <a:pt x="57910" y="21833"/>
                    <a:pt x="41372" y="44785"/>
                  </a:cubicBezTo>
                  <a:cubicBezTo>
                    <a:pt x="32439" y="57171"/>
                    <a:pt x="18397" y="64706"/>
                    <a:pt x="9323" y="77185"/>
                  </a:cubicBezTo>
                  <a:cubicBezTo>
                    <a:pt x="7714" y="79377"/>
                    <a:pt x="4588" y="80940"/>
                    <a:pt x="1812" y="78608"/>
                  </a:cubicBezTo>
                  <a:cubicBezTo>
                    <a:pt x="-847" y="76368"/>
                    <a:pt x="-334" y="73383"/>
                    <a:pt x="1765" y="71097"/>
                  </a:cubicBezTo>
                  <a:cubicBezTo>
                    <a:pt x="25371" y="45299"/>
                    <a:pt x="49840" y="20457"/>
                    <a:pt x="79300" y="1166"/>
                  </a:cubicBezTo>
                  <a:cubicBezTo>
                    <a:pt x="79907" y="746"/>
                    <a:pt x="80793" y="770"/>
                    <a:pt x="84035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0" name="任意多边形: 形状 359">
              <a:extLst>
                <a:ext uri="{FF2B5EF4-FFF2-40B4-BE49-F238E27FC236}">
                  <a16:creationId xmlns:a16="http://schemas.microsoft.com/office/drawing/2014/main" id="{F1739D06-9E28-49E0-85B6-7C7A3DA43F90}"/>
                </a:ext>
              </a:extLst>
            </p:cNvPr>
            <p:cNvSpPr/>
            <p:nvPr/>
          </p:nvSpPr>
          <p:spPr>
            <a:xfrm>
              <a:off x="5521825" y="4139302"/>
              <a:ext cx="38749" cy="64109"/>
            </a:xfrm>
            <a:custGeom>
              <a:avLst/>
              <a:gdLst>
                <a:gd name="connsiteX0" fmla="*/ 335 w 38749"/>
                <a:gd name="connsiteY0" fmla="*/ 54860 h 64109"/>
                <a:gd name="connsiteX1" fmla="*/ 27393 w 38749"/>
                <a:gd name="connsiteY1" fmla="*/ 2914 h 64109"/>
                <a:gd name="connsiteX2" fmla="*/ 38193 w 38749"/>
                <a:gd name="connsiteY2" fmla="*/ 10005 h 64109"/>
                <a:gd name="connsiteX3" fmla="*/ 12395 w 38749"/>
                <a:gd name="connsiteY3" fmla="*/ 57473 h 64109"/>
                <a:gd name="connsiteX4" fmla="*/ 3414 w 38749"/>
                <a:gd name="connsiteY4" fmla="*/ 63910 h 64109"/>
                <a:gd name="connsiteX5" fmla="*/ 335 w 38749"/>
                <a:gd name="connsiteY5" fmla="*/ 54860 h 64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49" h="64109">
                  <a:moveTo>
                    <a:pt x="335" y="54860"/>
                  </a:moveTo>
                  <a:cubicBezTo>
                    <a:pt x="-248" y="32514"/>
                    <a:pt x="14051" y="17912"/>
                    <a:pt x="27393" y="2914"/>
                  </a:cubicBezTo>
                  <a:cubicBezTo>
                    <a:pt x="33715" y="-4201"/>
                    <a:pt x="40806" y="3100"/>
                    <a:pt x="38193" y="10005"/>
                  </a:cubicBezTo>
                  <a:cubicBezTo>
                    <a:pt x="27510" y="38252"/>
                    <a:pt x="29493" y="20688"/>
                    <a:pt x="12395" y="57473"/>
                  </a:cubicBezTo>
                  <a:cubicBezTo>
                    <a:pt x="10575" y="61391"/>
                    <a:pt x="8126" y="65007"/>
                    <a:pt x="3414" y="63910"/>
                  </a:cubicBezTo>
                  <a:cubicBezTo>
                    <a:pt x="-1531" y="62768"/>
                    <a:pt x="359" y="58126"/>
                    <a:pt x="335" y="5486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1" name="任意多边形: 形状 360">
              <a:extLst>
                <a:ext uri="{FF2B5EF4-FFF2-40B4-BE49-F238E27FC236}">
                  <a16:creationId xmlns:a16="http://schemas.microsoft.com/office/drawing/2014/main" id="{BAA93225-C397-4EE3-843F-68683094A5B0}"/>
                </a:ext>
              </a:extLst>
            </p:cNvPr>
            <p:cNvSpPr/>
            <p:nvPr/>
          </p:nvSpPr>
          <p:spPr>
            <a:xfrm>
              <a:off x="4659558" y="5451839"/>
              <a:ext cx="46995" cy="57173"/>
            </a:xfrm>
            <a:custGeom>
              <a:avLst/>
              <a:gdLst>
                <a:gd name="connsiteX0" fmla="*/ 46996 w 46995"/>
                <a:gd name="connsiteY0" fmla="*/ 7253 h 57173"/>
                <a:gd name="connsiteX1" fmla="*/ 14829 w 46995"/>
                <a:gd name="connsiteY1" fmla="*/ 51455 h 57173"/>
                <a:gd name="connsiteX2" fmla="*/ 2280 w 46995"/>
                <a:gd name="connsiteY2" fmla="*/ 44155 h 57173"/>
                <a:gd name="connsiteX3" fmla="*/ 38808 w 46995"/>
                <a:gd name="connsiteY3" fmla="*/ 302 h 57173"/>
                <a:gd name="connsiteX4" fmla="*/ 46996 w 46995"/>
                <a:gd name="connsiteY4" fmla="*/ 7253 h 57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995" h="57173">
                  <a:moveTo>
                    <a:pt x="46996" y="7253"/>
                  </a:moveTo>
                  <a:cubicBezTo>
                    <a:pt x="34913" y="33168"/>
                    <a:pt x="28195" y="27733"/>
                    <a:pt x="14829" y="51455"/>
                  </a:cubicBezTo>
                  <a:cubicBezTo>
                    <a:pt x="7785" y="63982"/>
                    <a:pt x="-5277" y="53345"/>
                    <a:pt x="2280" y="44155"/>
                  </a:cubicBezTo>
                  <a:cubicBezTo>
                    <a:pt x="14130" y="29716"/>
                    <a:pt x="14083" y="5970"/>
                    <a:pt x="38808" y="302"/>
                  </a:cubicBezTo>
                  <a:cubicBezTo>
                    <a:pt x="43777" y="-841"/>
                    <a:pt x="46599" y="1212"/>
                    <a:pt x="46996" y="725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2" name="任意多边形: 形状 361">
              <a:extLst>
                <a:ext uri="{FF2B5EF4-FFF2-40B4-BE49-F238E27FC236}">
                  <a16:creationId xmlns:a16="http://schemas.microsoft.com/office/drawing/2014/main" id="{75BD6C8C-3DEF-4C19-9687-C8B38BD6E8A7}"/>
                </a:ext>
              </a:extLst>
            </p:cNvPr>
            <p:cNvSpPr/>
            <p:nvPr/>
          </p:nvSpPr>
          <p:spPr>
            <a:xfrm>
              <a:off x="5506768" y="5939527"/>
              <a:ext cx="42881" cy="42718"/>
            </a:xfrm>
            <a:custGeom>
              <a:avLst/>
              <a:gdLst>
                <a:gd name="connsiteX0" fmla="*/ 5829 w 42881"/>
                <a:gd name="connsiteY0" fmla="*/ 14444 h 42718"/>
                <a:gd name="connsiteX1" fmla="*/ 7392 w 42881"/>
                <a:gd name="connsiteY1" fmla="*/ 13114 h 42718"/>
                <a:gd name="connsiteX2" fmla="*/ 34613 w 42881"/>
                <a:gd name="connsiteY2" fmla="*/ 5 h 42718"/>
                <a:gd name="connsiteX3" fmla="*/ 27755 w 42881"/>
                <a:gd name="connsiteY3" fmla="*/ 33897 h 42718"/>
                <a:gd name="connsiteX4" fmla="*/ 2540 w 42881"/>
                <a:gd name="connsiteY4" fmla="*/ 22281 h 42718"/>
                <a:gd name="connsiteX5" fmla="*/ 5829 w 42881"/>
                <a:gd name="connsiteY5" fmla="*/ 14444 h 42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81" h="42718">
                  <a:moveTo>
                    <a:pt x="5829" y="14444"/>
                  </a:moveTo>
                  <a:cubicBezTo>
                    <a:pt x="6389" y="14047"/>
                    <a:pt x="6902" y="13604"/>
                    <a:pt x="7392" y="13114"/>
                  </a:cubicBezTo>
                  <a:cubicBezTo>
                    <a:pt x="27288" y="8915"/>
                    <a:pt x="15929" y="355"/>
                    <a:pt x="34613" y="5"/>
                  </a:cubicBezTo>
                  <a:cubicBezTo>
                    <a:pt x="53786" y="-345"/>
                    <a:pt x="34519" y="17079"/>
                    <a:pt x="27755" y="33897"/>
                  </a:cubicBezTo>
                  <a:cubicBezTo>
                    <a:pt x="20477" y="51975"/>
                    <a:pt x="-8680" y="39332"/>
                    <a:pt x="2540" y="22281"/>
                  </a:cubicBezTo>
                  <a:cubicBezTo>
                    <a:pt x="4103" y="19949"/>
                    <a:pt x="4779" y="17079"/>
                    <a:pt x="5829" y="1444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3" name="任意多边形: 形状 362">
              <a:extLst>
                <a:ext uri="{FF2B5EF4-FFF2-40B4-BE49-F238E27FC236}">
                  <a16:creationId xmlns:a16="http://schemas.microsoft.com/office/drawing/2014/main" id="{DD84BFD9-978A-435E-95F8-776EB021D756}"/>
                </a:ext>
              </a:extLst>
            </p:cNvPr>
            <p:cNvSpPr/>
            <p:nvPr/>
          </p:nvSpPr>
          <p:spPr>
            <a:xfrm>
              <a:off x="10130830" y="4079539"/>
              <a:ext cx="51539" cy="63298"/>
            </a:xfrm>
            <a:custGeom>
              <a:avLst/>
              <a:gdLst>
                <a:gd name="connsiteX0" fmla="*/ 38257 w 51539"/>
                <a:gd name="connsiteY0" fmla="*/ 4083 h 63298"/>
                <a:gd name="connsiteX1" fmla="*/ 49663 w 51539"/>
                <a:gd name="connsiteY1" fmla="*/ 2054 h 63298"/>
                <a:gd name="connsiteX2" fmla="*/ 47681 w 51539"/>
                <a:gd name="connsiteY2" fmla="*/ 12177 h 63298"/>
                <a:gd name="connsiteX3" fmla="*/ 17917 w 51539"/>
                <a:gd name="connsiteY3" fmla="*/ 57569 h 63298"/>
                <a:gd name="connsiteX4" fmla="*/ 6114 w 51539"/>
                <a:gd name="connsiteY4" fmla="*/ 46466 h 63298"/>
                <a:gd name="connsiteX5" fmla="*/ 38257 w 51539"/>
                <a:gd name="connsiteY5" fmla="*/ 4083 h 63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39" h="63298">
                  <a:moveTo>
                    <a:pt x="38257" y="4083"/>
                  </a:moveTo>
                  <a:cubicBezTo>
                    <a:pt x="41383" y="-349"/>
                    <a:pt x="45698" y="-1399"/>
                    <a:pt x="49663" y="2054"/>
                  </a:cubicBezTo>
                  <a:cubicBezTo>
                    <a:pt x="54118" y="5926"/>
                    <a:pt x="49477" y="8701"/>
                    <a:pt x="47681" y="12177"/>
                  </a:cubicBezTo>
                  <a:cubicBezTo>
                    <a:pt x="29906" y="46442"/>
                    <a:pt x="31212" y="41591"/>
                    <a:pt x="17917" y="57569"/>
                  </a:cubicBezTo>
                  <a:cubicBezTo>
                    <a:pt x="6371" y="71448"/>
                    <a:pt x="-8581" y="57079"/>
                    <a:pt x="6114" y="46466"/>
                  </a:cubicBezTo>
                  <a:cubicBezTo>
                    <a:pt x="23072" y="34196"/>
                    <a:pt x="28017" y="12807"/>
                    <a:pt x="38257" y="408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4" name="任意多边形: 形状 363">
              <a:extLst>
                <a:ext uri="{FF2B5EF4-FFF2-40B4-BE49-F238E27FC236}">
                  <a16:creationId xmlns:a16="http://schemas.microsoft.com/office/drawing/2014/main" id="{E81EDB93-EC1B-484B-8F87-C2C03F390176}"/>
                </a:ext>
              </a:extLst>
            </p:cNvPr>
            <p:cNvSpPr/>
            <p:nvPr/>
          </p:nvSpPr>
          <p:spPr>
            <a:xfrm>
              <a:off x="7058524" y="4503785"/>
              <a:ext cx="58448" cy="49966"/>
            </a:xfrm>
            <a:custGeom>
              <a:avLst/>
              <a:gdLst>
                <a:gd name="connsiteX0" fmla="*/ 6959 w 58448"/>
                <a:gd name="connsiteY0" fmla="*/ 49967 h 49966"/>
                <a:gd name="connsiteX1" fmla="*/ 1571 w 58448"/>
                <a:gd name="connsiteY1" fmla="*/ 39633 h 49966"/>
                <a:gd name="connsiteX2" fmla="*/ 51534 w 58448"/>
                <a:gd name="connsiteY2" fmla="*/ 913 h 49966"/>
                <a:gd name="connsiteX3" fmla="*/ 57972 w 58448"/>
                <a:gd name="connsiteY3" fmla="*/ 1543 h 49966"/>
                <a:gd name="connsiteX4" fmla="*/ 56456 w 58448"/>
                <a:gd name="connsiteY4" fmla="*/ 6931 h 49966"/>
                <a:gd name="connsiteX5" fmla="*/ 20884 w 58448"/>
                <a:gd name="connsiteY5" fmla="*/ 40403 h 49966"/>
                <a:gd name="connsiteX6" fmla="*/ 6959 w 58448"/>
                <a:gd name="connsiteY6" fmla="*/ 49967 h 49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48" h="49966">
                  <a:moveTo>
                    <a:pt x="6959" y="49967"/>
                  </a:moveTo>
                  <a:cubicBezTo>
                    <a:pt x="1151" y="48707"/>
                    <a:pt x="-2138" y="44159"/>
                    <a:pt x="1571" y="39633"/>
                  </a:cubicBezTo>
                  <a:cubicBezTo>
                    <a:pt x="15169" y="23002"/>
                    <a:pt x="27276" y="3968"/>
                    <a:pt x="51534" y="913"/>
                  </a:cubicBezTo>
                  <a:cubicBezTo>
                    <a:pt x="53774" y="633"/>
                    <a:pt x="56246" y="-1327"/>
                    <a:pt x="57972" y="1543"/>
                  </a:cubicBezTo>
                  <a:cubicBezTo>
                    <a:pt x="59232" y="3619"/>
                    <a:pt x="57739" y="5415"/>
                    <a:pt x="56456" y="6931"/>
                  </a:cubicBezTo>
                  <a:cubicBezTo>
                    <a:pt x="30401" y="37907"/>
                    <a:pt x="51488" y="9380"/>
                    <a:pt x="20884" y="40403"/>
                  </a:cubicBezTo>
                  <a:cubicBezTo>
                    <a:pt x="16989" y="44368"/>
                    <a:pt x="13327" y="48940"/>
                    <a:pt x="6959" y="4996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5" name="任意多边形: 形状 364">
              <a:extLst>
                <a:ext uri="{FF2B5EF4-FFF2-40B4-BE49-F238E27FC236}">
                  <a16:creationId xmlns:a16="http://schemas.microsoft.com/office/drawing/2014/main" id="{FE1B1186-2525-44F2-8D42-99F71CD5B2D8}"/>
                </a:ext>
              </a:extLst>
            </p:cNvPr>
            <p:cNvSpPr/>
            <p:nvPr/>
          </p:nvSpPr>
          <p:spPr>
            <a:xfrm>
              <a:off x="7277893" y="4459362"/>
              <a:ext cx="79625" cy="79787"/>
            </a:xfrm>
            <a:custGeom>
              <a:avLst/>
              <a:gdLst>
                <a:gd name="connsiteX0" fmla="*/ 6198 w 79625"/>
                <a:gd name="connsiteY0" fmla="*/ 79787 h 79787"/>
                <a:gd name="connsiteX1" fmla="*/ 3539 w 79625"/>
                <a:gd name="connsiteY1" fmla="*/ 69664 h 79787"/>
                <a:gd name="connsiteX2" fmla="*/ 69668 w 79625"/>
                <a:gd name="connsiteY2" fmla="*/ 3839 h 79787"/>
                <a:gd name="connsiteX3" fmla="*/ 78718 w 79625"/>
                <a:gd name="connsiteY3" fmla="*/ 1833 h 79787"/>
                <a:gd name="connsiteX4" fmla="*/ 75476 w 79625"/>
                <a:gd name="connsiteY4" fmla="*/ 9880 h 79787"/>
                <a:gd name="connsiteX5" fmla="*/ 30900 w 79625"/>
                <a:gd name="connsiteY5" fmla="*/ 61220 h 79787"/>
                <a:gd name="connsiteX6" fmla="*/ 6198 w 79625"/>
                <a:gd name="connsiteY6" fmla="*/ 79787 h 79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9625" h="79787">
                  <a:moveTo>
                    <a:pt x="6198" y="79787"/>
                  </a:moveTo>
                  <a:cubicBezTo>
                    <a:pt x="-1872" y="79741"/>
                    <a:pt x="-1289" y="72976"/>
                    <a:pt x="3539" y="69664"/>
                  </a:cubicBezTo>
                  <a:cubicBezTo>
                    <a:pt x="35402" y="47878"/>
                    <a:pt x="51660" y="13799"/>
                    <a:pt x="69668" y="3839"/>
                  </a:cubicBezTo>
                  <a:cubicBezTo>
                    <a:pt x="72467" y="2299"/>
                    <a:pt x="75219" y="-2646"/>
                    <a:pt x="78718" y="1833"/>
                  </a:cubicBezTo>
                  <a:cubicBezTo>
                    <a:pt x="81261" y="5098"/>
                    <a:pt x="77902" y="7991"/>
                    <a:pt x="75476" y="9880"/>
                  </a:cubicBezTo>
                  <a:cubicBezTo>
                    <a:pt x="57235" y="24109"/>
                    <a:pt x="45456" y="43819"/>
                    <a:pt x="30900" y="61220"/>
                  </a:cubicBezTo>
                  <a:cubicBezTo>
                    <a:pt x="24253" y="69151"/>
                    <a:pt x="14013" y="74073"/>
                    <a:pt x="6198" y="7978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6" name="任意多边形: 形状 365">
              <a:extLst>
                <a:ext uri="{FF2B5EF4-FFF2-40B4-BE49-F238E27FC236}">
                  <a16:creationId xmlns:a16="http://schemas.microsoft.com/office/drawing/2014/main" id="{CD7E76B6-2F94-4176-AC03-2B13CEAC267E}"/>
                </a:ext>
              </a:extLst>
            </p:cNvPr>
            <p:cNvSpPr/>
            <p:nvPr/>
          </p:nvSpPr>
          <p:spPr>
            <a:xfrm>
              <a:off x="7569854" y="4566845"/>
              <a:ext cx="60437" cy="48798"/>
            </a:xfrm>
            <a:custGeom>
              <a:avLst/>
              <a:gdLst>
                <a:gd name="connsiteX0" fmla="*/ 60438 w 60437"/>
                <a:gd name="connsiteY0" fmla="*/ 8086 h 48798"/>
                <a:gd name="connsiteX1" fmla="*/ 44646 w 60437"/>
                <a:gd name="connsiteY1" fmla="*/ 22548 h 48798"/>
                <a:gd name="connsiteX2" fmla="*/ 17425 w 60437"/>
                <a:gd name="connsiteY2" fmla="*/ 40532 h 48798"/>
                <a:gd name="connsiteX3" fmla="*/ 1144 w 60437"/>
                <a:gd name="connsiteY3" fmla="*/ 47320 h 48798"/>
                <a:gd name="connsiteX4" fmla="*/ 2403 w 60437"/>
                <a:gd name="connsiteY4" fmla="*/ 39925 h 48798"/>
                <a:gd name="connsiteX5" fmla="*/ 31047 w 60437"/>
                <a:gd name="connsiteY5" fmla="*/ 11398 h 48798"/>
                <a:gd name="connsiteX6" fmla="*/ 51037 w 60437"/>
                <a:gd name="connsiteY6" fmla="*/ 598 h 48798"/>
                <a:gd name="connsiteX7" fmla="*/ 60438 w 60437"/>
                <a:gd name="connsiteY7" fmla="*/ 8086 h 4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437" h="48798">
                  <a:moveTo>
                    <a:pt x="60438" y="8086"/>
                  </a:moveTo>
                  <a:cubicBezTo>
                    <a:pt x="58875" y="16576"/>
                    <a:pt x="50641" y="21871"/>
                    <a:pt x="44646" y="22548"/>
                  </a:cubicBezTo>
                  <a:cubicBezTo>
                    <a:pt x="31607" y="23994"/>
                    <a:pt x="25729" y="33511"/>
                    <a:pt x="17425" y="40532"/>
                  </a:cubicBezTo>
                  <a:cubicBezTo>
                    <a:pt x="10334" y="46550"/>
                    <a:pt x="5506" y="51332"/>
                    <a:pt x="1144" y="47320"/>
                  </a:cubicBezTo>
                  <a:cubicBezTo>
                    <a:pt x="-1818" y="44591"/>
                    <a:pt x="1844" y="42398"/>
                    <a:pt x="2403" y="39925"/>
                  </a:cubicBezTo>
                  <a:cubicBezTo>
                    <a:pt x="5926" y="24321"/>
                    <a:pt x="17752" y="16856"/>
                    <a:pt x="31047" y="11398"/>
                  </a:cubicBezTo>
                  <a:cubicBezTo>
                    <a:pt x="38162" y="8482"/>
                    <a:pt x="43503" y="2861"/>
                    <a:pt x="51037" y="598"/>
                  </a:cubicBezTo>
                  <a:cubicBezTo>
                    <a:pt x="58338" y="-1571"/>
                    <a:pt x="59412" y="2441"/>
                    <a:pt x="60438" y="808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7" name="任意多边形: 形状 366">
              <a:extLst>
                <a:ext uri="{FF2B5EF4-FFF2-40B4-BE49-F238E27FC236}">
                  <a16:creationId xmlns:a16="http://schemas.microsoft.com/office/drawing/2014/main" id="{5BAA05C7-21D6-42BF-9CBF-FA04D36D0BEC}"/>
                </a:ext>
              </a:extLst>
            </p:cNvPr>
            <p:cNvSpPr/>
            <p:nvPr/>
          </p:nvSpPr>
          <p:spPr>
            <a:xfrm>
              <a:off x="6591967" y="4040377"/>
              <a:ext cx="59132" cy="69727"/>
            </a:xfrm>
            <a:custGeom>
              <a:avLst/>
              <a:gdLst>
                <a:gd name="connsiteX0" fmla="*/ 5253 w 59132"/>
                <a:gd name="connsiteY0" fmla="*/ 69696 h 69727"/>
                <a:gd name="connsiteX1" fmla="*/ 18875 w 59132"/>
                <a:gd name="connsiteY1" fmla="*/ 24281 h 69727"/>
                <a:gd name="connsiteX2" fmla="*/ 19668 w 59132"/>
                <a:gd name="connsiteY2" fmla="*/ 23441 h 69727"/>
                <a:gd name="connsiteX3" fmla="*/ 48405 w 59132"/>
                <a:gd name="connsiteY3" fmla="*/ 3544 h 69727"/>
                <a:gd name="connsiteX4" fmla="*/ 57876 w 59132"/>
                <a:gd name="connsiteY4" fmla="*/ 1282 h 69727"/>
                <a:gd name="connsiteX5" fmla="*/ 55333 w 59132"/>
                <a:gd name="connsiteY5" fmla="*/ 10705 h 69727"/>
                <a:gd name="connsiteX6" fmla="*/ 21977 w 59132"/>
                <a:gd name="connsiteY6" fmla="*/ 40492 h 69727"/>
                <a:gd name="connsiteX7" fmla="*/ 19388 w 59132"/>
                <a:gd name="connsiteY7" fmla="*/ 49472 h 69727"/>
                <a:gd name="connsiteX8" fmla="*/ 5253 w 59132"/>
                <a:gd name="connsiteY8" fmla="*/ 69696 h 6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132" h="69727">
                  <a:moveTo>
                    <a:pt x="5253" y="69696"/>
                  </a:moveTo>
                  <a:cubicBezTo>
                    <a:pt x="-10446" y="59736"/>
                    <a:pt x="13533" y="42148"/>
                    <a:pt x="18875" y="24281"/>
                  </a:cubicBezTo>
                  <a:cubicBezTo>
                    <a:pt x="18968" y="23931"/>
                    <a:pt x="19481" y="23394"/>
                    <a:pt x="19668" y="23441"/>
                  </a:cubicBezTo>
                  <a:cubicBezTo>
                    <a:pt x="36462" y="27313"/>
                    <a:pt x="37559" y="8396"/>
                    <a:pt x="48405" y="3544"/>
                  </a:cubicBezTo>
                  <a:cubicBezTo>
                    <a:pt x="51578" y="2121"/>
                    <a:pt x="54633" y="-2101"/>
                    <a:pt x="57876" y="1282"/>
                  </a:cubicBezTo>
                  <a:cubicBezTo>
                    <a:pt x="60931" y="4477"/>
                    <a:pt x="57759" y="8466"/>
                    <a:pt x="55333" y="10705"/>
                  </a:cubicBezTo>
                  <a:cubicBezTo>
                    <a:pt x="44440" y="20875"/>
                    <a:pt x="38352" y="36433"/>
                    <a:pt x="21977" y="40492"/>
                  </a:cubicBezTo>
                  <a:cubicBezTo>
                    <a:pt x="16262" y="41915"/>
                    <a:pt x="19341" y="46277"/>
                    <a:pt x="19388" y="49472"/>
                  </a:cubicBezTo>
                  <a:cubicBezTo>
                    <a:pt x="19505" y="58010"/>
                    <a:pt x="11317" y="70442"/>
                    <a:pt x="5253" y="6969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8" name="任意多边形: 形状 367">
              <a:extLst>
                <a:ext uri="{FF2B5EF4-FFF2-40B4-BE49-F238E27FC236}">
                  <a16:creationId xmlns:a16="http://schemas.microsoft.com/office/drawing/2014/main" id="{483BAA02-B1A1-4D97-A78F-D5A8778E663A}"/>
                </a:ext>
              </a:extLst>
            </p:cNvPr>
            <p:cNvSpPr/>
            <p:nvPr/>
          </p:nvSpPr>
          <p:spPr>
            <a:xfrm>
              <a:off x="6374652" y="4274302"/>
              <a:ext cx="60053" cy="51187"/>
            </a:xfrm>
            <a:custGeom>
              <a:avLst/>
              <a:gdLst>
                <a:gd name="connsiteX0" fmla="*/ 53945 w 60053"/>
                <a:gd name="connsiteY0" fmla="*/ 124 h 51187"/>
                <a:gd name="connsiteX1" fmla="*/ 59940 w 60053"/>
                <a:gd name="connsiteY1" fmla="*/ 2083 h 51187"/>
                <a:gd name="connsiteX2" fmla="*/ 58634 w 60053"/>
                <a:gd name="connsiteY2" fmla="*/ 7565 h 51187"/>
                <a:gd name="connsiteX3" fmla="*/ 11422 w 60053"/>
                <a:gd name="connsiteY3" fmla="*/ 49411 h 51187"/>
                <a:gd name="connsiteX4" fmla="*/ 1416 w 60053"/>
                <a:gd name="connsiteY4" fmla="*/ 49551 h 51187"/>
                <a:gd name="connsiteX5" fmla="*/ 3375 w 60053"/>
                <a:gd name="connsiteY5" fmla="*/ 40011 h 51187"/>
                <a:gd name="connsiteX6" fmla="*/ 42539 w 60053"/>
                <a:gd name="connsiteY6" fmla="*/ 4229 h 51187"/>
                <a:gd name="connsiteX7" fmla="*/ 53945 w 60053"/>
                <a:gd name="connsiteY7" fmla="*/ 124 h 51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053" h="51187">
                  <a:moveTo>
                    <a:pt x="53945" y="124"/>
                  </a:moveTo>
                  <a:cubicBezTo>
                    <a:pt x="56954" y="-86"/>
                    <a:pt x="59450" y="-319"/>
                    <a:pt x="59940" y="2083"/>
                  </a:cubicBezTo>
                  <a:cubicBezTo>
                    <a:pt x="60290" y="3786"/>
                    <a:pt x="59823" y="6562"/>
                    <a:pt x="58634" y="7565"/>
                  </a:cubicBezTo>
                  <a:cubicBezTo>
                    <a:pt x="42586" y="21140"/>
                    <a:pt x="32765" y="41713"/>
                    <a:pt x="11422" y="49411"/>
                  </a:cubicBezTo>
                  <a:cubicBezTo>
                    <a:pt x="7784" y="50717"/>
                    <a:pt x="4215" y="52583"/>
                    <a:pt x="1416" y="49551"/>
                  </a:cubicBezTo>
                  <a:cubicBezTo>
                    <a:pt x="-1687" y="46215"/>
                    <a:pt x="926" y="42507"/>
                    <a:pt x="3375" y="40011"/>
                  </a:cubicBezTo>
                  <a:cubicBezTo>
                    <a:pt x="15808" y="27415"/>
                    <a:pt x="28217" y="14726"/>
                    <a:pt x="42539" y="4229"/>
                  </a:cubicBezTo>
                  <a:cubicBezTo>
                    <a:pt x="45874" y="1756"/>
                    <a:pt x="50703" y="1220"/>
                    <a:pt x="53945" y="12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9" name="任意多边形: 形状 368">
              <a:extLst>
                <a:ext uri="{FF2B5EF4-FFF2-40B4-BE49-F238E27FC236}">
                  <a16:creationId xmlns:a16="http://schemas.microsoft.com/office/drawing/2014/main" id="{CB10114E-2607-4FD4-9111-34A3FF45DDE8}"/>
                </a:ext>
              </a:extLst>
            </p:cNvPr>
            <p:cNvSpPr/>
            <p:nvPr/>
          </p:nvSpPr>
          <p:spPr>
            <a:xfrm>
              <a:off x="7641838" y="4483281"/>
              <a:ext cx="52354" cy="65618"/>
            </a:xfrm>
            <a:custGeom>
              <a:avLst/>
              <a:gdLst>
                <a:gd name="connsiteX0" fmla="*/ 0 w 52354"/>
                <a:gd name="connsiteY0" fmla="*/ 65619 h 65618"/>
                <a:gd name="connsiteX1" fmla="*/ 25542 w 52354"/>
                <a:gd name="connsiteY1" fmla="*/ 12343 h 65618"/>
                <a:gd name="connsiteX2" fmla="*/ 45275 w 52354"/>
                <a:gd name="connsiteY2" fmla="*/ 703 h 65618"/>
                <a:gd name="connsiteX3" fmla="*/ 51596 w 52354"/>
                <a:gd name="connsiteY3" fmla="*/ 6511 h 65618"/>
                <a:gd name="connsiteX4" fmla="*/ 0 w 52354"/>
                <a:gd name="connsiteY4" fmla="*/ 65619 h 65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54" h="65618">
                  <a:moveTo>
                    <a:pt x="0" y="65619"/>
                  </a:moveTo>
                  <a:cubicBezTo>
                    <a:pt x="840" y="58481"/>
                    <a:pt x="22579" y="14979"/>
                    <a:pt x="25542" y="12343"/>
                  </a:cubicBezTo>
                  <a:cubicBezTo>
                    <a:pt x="31373" y="7211"/>
                    <a:pt x="38347" y="4016"/>
                    <a:pt x="45275" y="703"/>
                  </a:cubicBezTo>
                  <a:cubicBezTo>
                    <a:pt x="51013" y="-2049"/>
                    <a:pt x="53812" y="3992"/>
                    <a:pt x="51596" y="6511"/>
                  </a:cubicBezTo>
                  <a:cubicBezTo>
                    <a:pt x="34989" y="25592"/>
                    <a:pt x="25052" y="50597"/>
                    <a:pt x="0" y="6561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0" name="任意多边形: 形状 369">
              <a:extLst>
                <a:ext uri="{FF2B5EF4-FFF2-40B4-BE49-F238E27FC236}">
                  <a16:creationId xmlns:a16="http://schemas.microsoft.com/office/drawing/2014/main" id="{D794BA86-13AE-4DB4-A069-C4306325F428}"/>
                </a:ext>
              </a:extLst>
            </p:cNvPr>
            <p:cNvSpPr/>
            <p:nvPr/>
          </p:nvSpPr>
          <p:spPr>
            <a:xfrm>
              <a:off x="7010305" y="4460507"/>
              <a:ext cx="71879" cy="53180"/>
            </a:xfrm>
            <a:custGeom>
              <a:avLst/>
              <a:gdLst>
                <a:gd name="connsiteX0" fmla="*/ 71879 w 71879"/>
                <a:gd name="connsiteY0" fmla="*/ 5236 h 53180"/>
                <a:gd name="connsiteX1" fmla="*/ 11489 w 71879"/>
                <a:gd name="connsiteY1" fmla="*/ 49858 h 53180"/>
                <a:gd name="connsiteX2" fmla="*/ 1063 w 71879"/>
                <a:gd name="connsiteY2" fmla="*/ 50838 h 53180"/>
                <a:gd name="connsiteX3" fmla="*/ 5075 w 71879"/>
                <a:gd name="connsiteY3" fmla="*/ 42301 h 53180"/>
                <a:gd name="connsiteX4" fmla="*/ 65185 w 71879"/>
                <a:gd name="connsiteY4" fmla="*/ 128 h 53180"/>
                <a:gd name="connsiteX5" fmla="*/ 71879 w 71879"/>
                <a:gd name="connsiteY5" fmla="*/ 5236 h 53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879" h="53180">
                  <a:moveTo>
                    <a:pt x="71879" y="5236"/>
                  </a:moveTo>
                  <a:cubicBezTo>
                    <a:pt x="62829" y="21774"/>
                    <a:pt x="52846" y="12351"/>
                    <a:pt x="11489" y="49858"/>
                  </a:cubicBezTo>
                  <a:cubicBezTo>
                    <a:pt x="8317" y="52751"/>
                    <a:pt x="4282" y="55130"/>
                    <a:pt x="1063" y="50838"/>
                  </a:cubicBezTo>
                  <a:cubicBezTo>
                    <a:pt x="-1970" y="46779"/>
                    <a:pt x="2159" y="44167"/>
                    <a:pt x="5075" y="42301"/>
                  </a:cubicBezTo>
                  <a:cubicBezTo>
                    <a:pt x="25228" y="29542"/>
                    <a:pt x="34628" y="5283"/>
                    <a:pt x="65185" y="128"/>
                  </a:cubicBezTo>
                  <a:cubicBezTo>
                    <a:pt x="68381" y="-409"/>
                    <a:pt x="71716" y="641"/>
                    <a:pt x="71879" y="523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1" name="任意多边形: 形状 370">
              <a:extLst>
                <a:ext uri="{FF2B5EF4-FFF2-40B4-BE49-F238E27FC236}">
                  <a16:creationId xmlns:a16="http://schemas.microsoft.com/office/drawing/2014/main" id="{9107FA8F-1799-4B80-B605-1500E5BFD0AC}"/>
                </a:ext>
              </a:extLst>
            </p:cNvPr>
            <p:cNvSpPr/>
            <p:nvPr/>
          </p:nvSpPr>
          <p:spPr>
            <a:xfrm>
              <a:off x="6230246" y="4751369"/>
              <a:ext cx="28245" cy="60189"/>
            </a:xfrm>
            <a:custGeom>
              <a:avLst/>
              <a:gdLst>
                <a:gd name="connsiteX0" fmla="*/ 14055 w 28245"/>
                <a:gd name="connsiteY0" fmla="*/ 59432 h 60189"/>
                <a:gd name="connsiteX1" fmla="*/ 5028 w 28245"/>
                <a:gd name="connsiteY1" fmla="*/ 36083 h 60189"/>
                <a:gd name="connsiteX2" fmla="*/ 10369 w 28245"/>
                <a:gd name="connsiteY2" fmla="*/ 14623 h 60189"/>
                <a:gd name="connsiteX3" fmla="*/ 14008 w 28245"/>
                <a:gd name="connsiteY3" fmla="*/ 1841 h 60189"/>
                <a:gd name="connsiteX4" fmla="*/ 20399 w 28245"/>
                <a:gd name="connsiteY4" fmla="*/ 1141 h 60189"/>
                <a:gd name="connsiteX5" fmla="*/ 21986 w 28245"/>
                <a:gd name="connsiteY5" fmla="*/ 14227 h 60189"/>
                <a:gd name="connsiteX6" fmla="*/ 22639 w 28245"/>
                <a:gd name="connsiteY6" fmla="*/ 56773 h 60189"/>
                <a:gd name="connsiteX7" fmla="*/ 14055 w 28245"/>
                <a:gd name="connsiteY7" fmla="*/ 59432 h 6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45" h="60189">
                  <a:moveTo>
                    <a:pt x="14055" y="59432"/>
                  </a:moveTo>
                  <a:cubicBezTo>
                    <a:pt x="4258" y="60785"/>
                    <a:pt x="-6589" y="48072"/>
                    <a:pt x="5028" y="36083"/>
                  </a:cubicBezTo>
                  <a:cubicBezTo>
                    <a:pt x="10906" y="30018"/>
                    <a:pt x="17344" y="24560"/>
                    <a:pt x="10369" y="14623"/>
                  </a:cubicBezTo>
                  <a:cubicBezTo>
                    <a:pt x="7757" y="10915"/>
                    <a:pt x="9133" y="5106"/>
                    <a:pt x="14008" y="1841"/>
                  </a:cubicBezTo>
                  <a:cubicBezTo>
                    <a:pt x="16014" y="488"/>
                    <a:pt x="17973" y="-1145"/>
                    <a:pt x="20399" y="1141"/>
                  </a:cubicBezTo>
                  <a:cubicBezTo>
                    <a:pt x="24551" y="5060"/>
                    <a:pt x="24971" y="9608"/>
                    <a:pt x="21986" y="14227"/>
                  </a:cubicBezTo>
                  <a:cubicBezTo>
                    <a:pt x="11326" y="30695"/>
                    <a:pt x="39713" y="25120"/>
                    <a:pt x="22639" y="56773"/>
                  </a:cubicBezTo>
                  <a:cubicBezTo>
                    <a:pt x="20796" y="60155"/>
                    <a:pt x="17927" y="60995"/>
                    <a:pt x="14055" y="5943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2" name="任意多边形: 形状 371">
              <a:extLst>
                <a:ext uri="{FF2B5EF4-FFF2-40B4-BE49-F238E27FC236}">
                  <a16:creationId xmlns:a16="http://schemas.microsoft.com/office/drawing/2014/main" id="{13AA5745-1370-4019-95D9-8E7CDD6B20D2}"/>
                </a:ext>
              </a:extLst>
            </p:cNvPr>
            <p:cNvSpPr/>
            <p:nvPr/>
          </p:nvSpPr>
          <p:spPr>
            <a:xfrm>
              <a:off x="9228360" y="4786309"/>
              <a:ext cx="113806" cy="122576"/>
            </a:xfrm>
            <a:custGeom>
              <a:avLst/>
              <a:gdLst>
                <a:gd name="connsiteX0" fmla="*/ 0 w 113806"/>
                <a:gd name="connsiteY0" fmla="*/ 122577 h 122576"/>
                <a:gd name="connsiteX1" fmla="*/ 113807 w 113806"/>
                <a:gd name="connsiteY1" fmla="*/ 0 h 122576"/>
                <a:gd name="connsiteX2" fmla="*/ 0 w 113806"/>
                <a:gd name="connsiteY2" fmla="*/ 122577 h 12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3806" h="122576">
                  <a:moveTo>
                    <a:pt x="0" y="122577"/>
                  </a:moveTo>
                  <a:cubicBezTo>
                    <a:pt x="-186" y="103403"/>
                    <a:pt x="92977" y="3476"/>
                    <a:pt x="113807" y="0"/>
                  </a:cubicBezTo>
                  <a:cubicBezTo>
                    <a:pt x="69628" y="34195"/>
                    <a:pt x="37205" y="79401"/>
                    <a:pt x="0" y="12257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3" name="任意多边形: 形状 372">
              <a:extLst>
                <a:ext uri="{FF2B5EF4-FFF2-40B4-BE49-F238E27FC236}">
                  <a16:creationId xmlns:a16="http://schemas.microsoft.com/office/drawing/2014/main" id="{5FD82B38-DEE2-45E1-902D-E8F7D669659E}"/>
                </a:ext>
              </a:extLst>
            </p:cNvPr>
            <p:cNvSpPr/>
            <p:nvPr/>
          </p:nvSpPr>
          <p:spPr>
            <a:xfrm>
              <a:off x="4500618" y="4091021"/>
              <a:ext cx="31038" cy="43926"/>
            </a:xfrm>
            <a:custGeom>
              <a:avLst/>
              <a:gdLst>
                <a:gd name="connsiteX0" fmla="*/ 30945 w 31038"/>
                <a:gd name="connsiteY0" fmla="*/ 15134 h 43926"/>
                <a:gd name="connsiteX1" fmla="*/ 23808 w 31038"/>
                <a:gd name="connsiteY1" fmla="*/ 37713 h 43926"/>
                <a:gd name="connsiteX2" fmla="*/ 1088 w 31038"/>
                <a:gd name="connsiteY2" fmla="*/ 20429 h 43926"/>
                <a:gd name="connsiteX3" fmla="*/ 22968 w 31038"/>
                <a:gd name="connsiteY3" fmla="*/ 952 h 43926"/>
                <a:gd name="connsiteX4" fmla="*/ 30945 w 31038"/>
                <a:gd name="connsiteY4" fmla="*/ 15134 h 4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038" h="43926">
                  <a:moveTo>
                    <a:pt x="30945" y="15134"/>
                  </a:moveTo>
                  <a:cubicBezTo>
                    <a:pt x="31715" y="22528"/>
                    <a:pt x="27586" y="30249"/>
                    <a:pt x="23808" y="37713"/>
                  </a:cubicBezTo>
                  <a:cubicBezTo>
                    <a:pt x="15760" y="53621"/>
                    <a:pt x="-4953" y="35730"/>
                    <a:pt x="1088" y="20429"/>
                  </a:cubicBezTo>
                  <a:cubicBezTo>
                    <a:pt x="4960" y="10632"/>
                    <a:pt x="13778" y="5057"/>
                    <a:pt x="22968" y="952"/>
                  </a:cubicBezTo>
                  <a:cubicBezTo>
                    <a:pt x="29149" y="-1801"/>
                    <a:pt x="30759" y="975"/>
                    <a:pt x="30945" y="1513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4" name="任意多边形: 形状 373">
              <a:extLst>
                <a:ext uri="{FF2B5EF4-FFF2-40B4-BE49-F238E27FC236}">
                  <a16:creationId xmlns:a16="http://schemas.microsoft.com/office/drawing/2014/main" id="{853BC81E-C084-47B8-929A-8F90F324426F}"/>
                </a:ext>
              </a:extLst>
            </p:cNvPr>
            <p:cNvSpPr/>
            <p:nvPr/>
          </p:nvSpPr>
          <p:spPr>
            <a:xfrm>
              <a:off x="7722834" y="6047274"/>
              <a:ext cx="25282" cy="62711"/>
            </a:xfrm>
            <a:custGeom>
              <a:avLst/>
              <a:gdLst>
                <a:gd name="connsiteX0" fmla="*/ 22711 w 25282"/>
                <a:gd name="connsiteY0" fmla="*/ 0 h 62711"/>
                <a:gd name="connsiteX1" fmla="*/ 14757 w 25282"/>
                <a:gd name="connsiteY1" fmla="*/ 55049 h 62711"/>
                <a:gd name="connsiteX2" fmla="*/ 458 w 25282"/>
                <a:gd name="connsiteY2" fmla="*/ 54629 h 62711"/>
                <a:gd name="connsiteX3" fmla="*/ 15316 w 25282"/>
                <a:gd name="connsiteY3" fmla="*/ 3359 h 62711"/>
                <a:gd name="connsiteX4" fmla="*/ 22711 w 25282"/>
                <a:gd name="connsiteY4" fmla="*/ 0 h 62711"/>
                <a:gd name="connsiteX5" fmla="*/ 22711 w 25282"/>
                <a:gd name="connsiteY5" fmla="*/ 0 h 62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82" h="62711">
                  <a:moveTo>
                    <a:pt x="22711" y="0"/>
                  </a:moveTo>
                  <a:cubicBezTo>
                    <a:pt x="29522" y="15862"/>
                    <a:pt x="21381" y="30487"/>
                    <a:pt x="14757" y="55049"/>
                  </a:cubicBezTo>
                  <a:cubicBezTo>
                    <a:pt x="12004" y="65242"/>
                    <a:pt x="1927" y="65429"/>
                    <a:pt x="458" y="54629"/>
                  </a:cubicBezTo>
                  <a:cubicBezTo>
                    <a:pt x="-2155" y="35362"/>
                    <a:pt x="6896" y="19384"/>
                    <a:pt x="15316" y="3359"/>
                  </a:cubicBezTo>
                  <a:cubicBezTo>
                    <a:pt x="16320" y="1470"/>
                    <a:pt x="20191" y="1096"/>
                    <a:pt x="22711" y="0"/>
                  </a:cubicBezTo>
                  <a:lnTo>
                    <a:pt x="22711" y="0"/>
                  </a:ln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5" name="任意多边形: 形状 374">
              <a:extLst>
                <a:ext uri="{FF2B5EF4-FFF2-40B4-BE49-F238E27FC236}">
                  <a16:creationId xmlns:a16="http://schemas.microsoft.com/office/drawing/2014/main" id="{998E91E5-912B-417C-8980-844A2DA80ECA}"/>
                </a:ext>
              </a:extLst>
            </p:cNvPr>
            <p:cNvSpPr/>
            <p:nvPr/>
          </p:nvSpPr>
          <p:spPr>
            <a:xfrm>
              <a:off x="7682692" y="6100925"/>
              <a:ext cx="22521" cy="67243"/>
            </a:xfrm>
            <a:custGeom>
              <a:avLst/>
              <a:gdLst>
                <a:gd name="connsiteX0" fmla="*/ 22522 w 22521"/>
                <a:gd name="connsiteY0" fmla="*/ 13084 h 67243"/>
                <a:gd name="connsiteX1" fmla="*/ 4421 w 22521"/>
                <a:gd name="connsiteY1" fmla="*/ 67176 h 67243"/>
                <a:gd name="connsiteX2" fmla="*/ 4957 w 22521"/>
                <a:gd name="connsiteY2" fmla="*/ 9491 h 67243"/>
                <a:gd name="connsiteX3" fmla="*/ 14264 w 22521"/>
                <a:gd name="connsiteY3" fmla="*/ 91 h 67243"/>
                <a:gd name="connsiteX4" fmla="*/ 22522 w 22521"/>
                <a:gd name="connsiteY4" fmla="*/ 13084 h 67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21" h="67243">
                  <a:moveTo>
                    <a:pt x="22522" y="13084"/>
                  </a:moveTo>
                  <a:cubicBezTo>
                    <a:pt x="10206" y="48632"/>
                    <a:pt x="16877" y="68552"/>
                    <a:pt x="4421" y="67176"/>
                  </a:cubicBezTo>
                  <a:cubicBezTo>
                    <a:pt x="-1130" y="66570"/>
                    <a:pt x="-1994" y="66430"/>
                    <a:pt x="4957" y="9491"/>
                  </a:cubicBezTo>
                  <a:cubicBezTo>
                    <a:pt x="5564" y="4640"/>
                    <a:pt x="8503" y="-772"/>
                    <a:pt x="14264" y="91"/>
                  </a:cubicBezTo>
                  <a:cubicBezTo>
                    <a:pt x="20166" y="1001"/>
                    <a:pt x="21869" y="6716"/>
                    <a:pt x="22522" y="1308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6" name="任意多边形: 形状 375">
              <a:extLst>
                <a:ext uri="{FF2B5EF4-FFF2-40B4-BE49-F238E27FC236}">
                  <a16:creationId xmlns:a16="http://schemas.microsoft.com/office/drawing/2014/main" id="{74DE7C74-7CCC-41F2-9FC9-51CA085FBEC4}"/>
                </a:ext>
              </a:extLst>
            </p:cNvPr>
            <p:cNvSpPr/>
            <p:nvPr/>
          </p:nvSpPr>
          <p:spPr>
            <a:xfrm>
              <a:off x="10112616" y="3957878"/>
              <a:ext cx="42350" cy="51917"/>
            </a:xfrm>
            <a:custGeom>
              <a:avLst/>
              <a:gdLst>
                <a:gd name="connsiteX0" fmla="*/ 7673 w 42350"/>
                <a:gd name="connsiteY0" fmla="*/ 51918 h 51917"/>
                <a:gd name="connsiteX1" fmla="*/ 1025 w 42350"/>
                <a:gd name="connsiteY1" fmla="*/ 42984 h 51917"/>
                <a:gd name="connsiteX2" fmla="*/ 27570 w 42350"/>
                <a:gd name="connsiteY2" fmla="*/ 3284 h 51917"/>
                <a:gd name="connsiteX3" fmla="*/ 39676 w 42350"/>
                <a:gd name="connsiteY3" fmla="*/ 12847 h 51917"/>
                <a:gd name="connsiteX4" fmla="*/ 12408 w 42350"/>
                <a:gd name="connsiteY4" fmla="*/ 49352 h 51917"/>
                <a:gd name="connsiteX5" fmla="*/ 7673 w 42350"/>
                <a:gd name="connsiteY5" fmla="*/ 51918 h 51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350" h="51917">
                  <a:moveTo>
                    <a:pt x="7673" y="51918"/>
                  </a:moveTo>
                  <a:cubicBezTo>
                    <a:pt x="1049" y="51568"/>
                    <a:pt x="-1657" y="47299"/>
                    <a:pt x="1025" y="42984"/>
                  </a:cubicBezTo>
                  <a:cubicBezTo>
                    <a:pt x="9400" y="29478"/>
                    <a:pt x="13411" y="13034"/>
                    <a:pt x="27570" y="3284"/>
                  </a:cubicBezTo>
                  <a:cubicBezTo>
                    <a:pt x="38930" y="-4554"/>
                    <a:pt x="46697" y="2840"/>
                    <a:pt x="39676" y="12847"/>
                  </a:cubicBezTo>
                  <a:cubicBezTo>
                    <a:pt x="30952" y="25280"/>
                    <a:pt x="21669" y="37316"/>
                    <a:pt x="12408" y="49352"/>
                  </a:cubicBezTo>
                  <a:cubicBezTo>
                    <a:pt x="11312" y="50751"/>
                    <a:pt x="9003" y="51218"/>
                    <a:pt x="7673" y="5191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7" name="任意多边形: 形状 376">
              <a:extLst>
                <a:ext uri="{FF2B5EF4-FFF2-40B4-BE49-F238E27FC236}">
                  <a16:creationId xmlns:a16="http://schemas.microsoft.com/office/drawing/2014/main" id="{52815470-3870-4D56-AA5B-D54C7A13F1A1}"/>
                </a:ext>
              </a:extLst>
            </p:cNvPr>
            <p:cNvSpPr/>
            <p:nvPr/>
          </p:nvSpPr>
          <p:spPr>
            <a:xfrm>
              <a:off x="6937936" y="3708847"/>
              <a:ext cx="68540" cy="39514"/>
            </a:xfrm>
            <a:custGeom>
              <a:avLst/>
              <a:gdLst>
                <a:gd name="connsiteX0" fmla="*/ 7303 w 68540"/>
                <a:gd name="connsiteY0" fmla="*/ 39514 h 39514"/>
                <a:gd name="connsiteX1" fmla="*/ 6463 w 68540"/>
                <a:gd name="connsiteY1" fmla="*/ 26125 h 39514"/>
                <a:gd name="connsiteX2" fmla="*/ 67087 w 68540"/>
                <a:gd name="connsiteY2" fmla="*/ 3476 h 39514"/>
                <a:gd name="connsiteX3" fmla="*/ 11292 w 68540"/>
                <a:gd name="connsiteY3" fmla="*/ 38301 h 39514"/>
                <a:gd name="connsiteX4" fmla="*/ 7303 w 68540"/>
                <a:gd name="connsiteY4" fmla="*/ 39514 h 39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540" h="39514">
                  <a:moveTo>
                    <a:pt x="7303" y="39514"/>
                  </a:moveTo>
                  <a:cubicBezTo>
                    <a:pt x="-5923" y="39001"/>
                    <a:pt x="1985" y="26732"/>
                    <a:pt x="6463" y="26125"/>
                  </a:cubicBezTo>
                  <a:cubicBezTo>
                    <a:pt x="27876" y="23326"/>
                    <a:pt x="61372" y="-10799"/>
                    <a:pt x="67087" y="3476"/>
                  </a:cubicBezTo>
                  <a:cubicBezTo>
                    <a:pt x="71076" y="13413"/>
                    <a:pt x="70912" y="11104"/>
                    <a:pt x="11292" y="38301"/>
                  </a:cubicBezTo>
                  <a:cubicBezTo>
                    <a:pt x="9846" y="38955"/>
                    <a:pt x="8236" y="39234"/>
                    <a:pt x="7303" y="3951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8" name="任意多边形: 形状 377">
              <a:extLst>
                <a:ext uri="{FF2B5EF4-FFF2-40B4-BE49-F238E27FC236}">
                  <a16:creationId xmlns:a16="http://schemas.microsoft.com/office/drawing/2014/main" id="{49F22946-3F7A-4094-9B12-092ED2BCB10B}"/>
                </a:ext>
              </a:extLst>
            </p:cNvPr>
            <p:cNvSpPr/>
            <p:nvPr/>
          </p:nvSpPr>
          <p:spPr>
            <a:xfrm>
              <a:off x="7578019" y="6072570"/>
              <a:ext cx="34056" cy="47525"/>
            </a:xfrm>
            <a:custGeom>
              <a:avLst/>
              <a:gdLst>
                <a:gd name="connsiteX0" fmla="*/ 33635 w 34056"/>
                <a:gd name="connsiteY0" fmla="*/ 13238 h 47525"/>
                <a:gd name="connsiteX1" fmla="*/ 1796 w 34056"/>
                <a:gd name="connsiteY1" fmla="*/ 44377 h 47525"/>
                <a:gd name="connsiteX2" fmla="*/ 3988 w 34056"/>
                <a:gd name="connsiteY2" fmla="*/ 32575 h 47525"/>
                <a:gd name="connsiteX3" fmla="*/ 16584 w 34056"/>
                <a:gd name="connsiteY3" fmla="*/ 9249 h 47525"/>
                <a:gd name="connsiteX4" fmla="*/ 29553 w 34056"/>
                <a:gd name="connsiteY4" fmla="*/ 292 h 47525"/>
                <a:gd name="connsiteX5" fmla="*/ 33635 w 34056"/>
                <a:gd name="connsiteY5" fmla="*/ 13238 h 4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056" h="47525">
                  <a:moveTo>
                    <a:pt x="33635" y="13238"/>
                  </a:moveTo>
                  <a:cubicBezTo>
                    <a:pt x="31093" y="46010"/>
                    <a:pt x="8630" y="52448"/>
                    <a:pt x="1796" y="44377"/>
                  </a:cubicBezTo>
                  <a:cubicBezTo>
                    <a:pt x="-2146" y="39712"/>
                    <a:pt x="1236" y="35794"/>
                    <a:pt x="3988" y="32575"/>
                  </a:cubicBezTo>
                  <a:cubicBezTo>
                    <a:pt x="9960" y="25670"/>
                    <a:pt x="11662" y="16573"/>
                    <a:pt x="16584" y="9249"/>
                  </a:cubicBezTo>
                  <a:cubicBezTo>
                    <a:pt x="19640" y="4700"/>
                    <a:pt x="22719" y="-1411"/>
                    <a:pt x="29553" y="292"/>
                  </a:cubicBezTo>
                  <a:cubicBezTo>
                    <a:pt x="37391" y="2228"/>
                    <a:pt x="32329" y="9039"/>
                    <a:pt x="33635" y="1323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9" name="任意多边形: 形状 378">
              <a:extLst>
                <a:ext uri="{FF2B5EF4-FFF2-40B4-BE49-F238E27FC236}">
                  <a16:creationId xmlns:a16="http://schemas.microsoft.com/office/drawing/2014/main" id="{22DF49F4-4B33-4E5E-95E2-1769EC1C7708}"/>
                </a:ext>
              </a:extLst>
            </p:cNvPr>
            <p:cNvSpPr/>
            <p:nvPr/>
          </p:nvSpPr>
          <p:spPr>
            <a:xfrm>
              <a:off x="10097317" y="3936716"/>
              <a:ext cx="48163" cy="46986"/>
            </a:xfrm>
            <a:custGeom>
              <a:avLst/>
              <a:gdLst>
                <a:gd name="connsiteX0" fmla="*/ 48164 w 48163"/>
                <a:gd name="connsiteY0" fmla="*/ 7464 h 46986"/>
                <a:gd name="connsiteX1" fmla="*/ 12242 w 48163"/>
                <a:gd name="connsiteY1" fmla="*/ 45345 h 46986"/>
                <a:gd name="connsiteX2" fmla="*/ 2352 w 48163"/>
                <a:gd name="connsiteY2" fmla="*/ 34825 h 46986"/>
                <a:gd name="connsiteX3" fmla="*/ 34238 w 48163"/>
                <a:gd name="connsiteY3" fmla="*/ 2682 h 46986"/>
                <a:gd name="connsiteX4" fmla="*/ 48164 w 48163"/>
                <a:gd name="connsiteY4" fmla="*/ 7464 h 46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63" h="46986">
                  <a:moveTo>
                    <a:pt x="48164" y="7464"/>
                  </a:moveTo>
                  <a:cubicBezTo>
                    <a:pt x="43989" y="15185"/>
                    <a:pt x="27240" y="36715"/>
                    <a:pt x="12242" y="45345"/>
                  </a:cubicBezTo>
                  <a:cubicBezTo>
                    <a:pt x="2609" y="50897"/>
                    <a:pt x="-3643" y="41100"/>
                    <a:pt x="2352" y="34825"/>
                  </a:cubicBezTo>
                  <a:cubicBezTo>
                    <a:pt x="12802" y="23932"/>
                    <a:pt x="23088" y="12806"/>
                    <a:pt x="34238" y="2682"/>
                  </a:cubicBezTo>
                  <a:cubicBezTo>
                    <a:pt x="39976" y="-2519"/>
                    <a:pt x="47674" y="256"/>
                    <a:pt x="48164" y="746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0" name="任意多边形: 形状 379">
              <a:extLst>
                <a:ext uri="{FF2B5EF4-FFF2-40B4-BE49-F238E27FC236}">
                  <a16:creationId xmlns:a16="http://schemas.microsoft.com/office/drawing/2014/main" id="{A3539A89-A94B-47CD-A11D-7589022B4BC8}"/>
                </a:ext>
              </a:extLst>
            </p:cNvPr>
            <p:cNvSpPr/>
            <p:nvPr/>
          </p:nvSpPr>
          <p:spPr>
            <a:xfrm>
              <a:off x="6871662" y="4203336"/>
              <a:ext cx="55482" cy="44444"/>
            </a:xfrm>
            <a:custGeom>
              <a:avLst/>
              <a:gdLst>
                <a:gd name="connsiteX0" fmla="*/ 21560 w 55482"/>
                <a:gd name="connsiteY0" fmla="*/ 39041 h 44444"/>
                <a:gd name="connsiteX1" fmla="*/ 5162 w 55482"/>
                <a:gd name="connsiteY1" fmla="*/ 43379 h 44444"/>
                <a:gd name="connsiteX2" fmla="*/ 124 w 55482"/>
                <a:gd name="connsiteY2" fmla="*/ 42563 h 44444"/>
                <a:gd name="connsiteX3" fmla="*/ 1547 w 55482"/>
                <a:gd name="connsiteY3" fmla="*/ 38434 h 44444"/>
                <a:gd name="connsiteX4" fmla="*/ 31427 w 55482"/>
                <a:gd name="connsiteY4" fmla="*/ 11633 h 44444"/>
                <a:gd name="connsiteX5" fmla="*/ 47219 w 55482"/>
                <a:gd name="connsiteY5" fmla="*/ 1160 h 44444"/>
                <a:gd name="connsiteX6" fmla="*/ 52770 w 55482"/>
                <a:gd name="connsiteY6" fmla="*/ 1066 h 44444"/>
                <a:gd name="connsiteX7" fmla="*/ 27881 w 55482"/>
                <a:gd name="connsiteY7" fmla="*/ 40067 h 44444"/>
                <a:gd name="connsiteX8" fmla="*/ 21560 w 55482"/>
                <a:gd name="connsiteY8" fmla="*/ 39041 h 4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482" h="44444">
                  <a:moveTo>
                    <a:pt x="21560" y="39041"/>
                  </a:moveTo>
                  <a:cubicBezTo>
                    <a:pt x="15752" y="40603"/>
                    <a:pt x="9501" y="37851"/>
                    <a:pt x="5162" y="43379"/>
                  </a:cubicBezTo>
                  <a:cubicBezTo>
                    <a:pt x="3809" y="45105"/>
                    <a:pt x="1104" y="44662"/>
                    <a:pt x="124" y="42563"/>
                  </a:cubicBezTo>
                  <a:cubicBezTo>
                    <a:pt x="-343" y="41583"/>
                    <a:pt x="590" y="38854"/>
                    <a:pt x="1547" y="38434"/>
                  </a:cubicBezTo>
                  <a:cubicBezTo>
                    <a:pt x="14516" y="32929"/>
                    <a:pt x="19158" y="18257"/>
                    <a:pt x="31427" y="11633"/>
                  </a:cubicBezTo>
                  <a:cubicBezTo>
                    <a:pt x="36792" y="8740"/>
                    <a:pt x="43277" y="6711"/>
                    <a:pt x="47219" y="1160"/>
                  </a:cubicBezTo>
                  <a:cubicBezTo>
                    <a:pt x="48431" y="-543"/>
                    <a:pt x="50927" y="-193"/>
                    <a:pt x="52770" y="1066"/>
                  </a:cubicBezTo>
                  <a:cubicBezTo>
                    <a:pt x="64946" y="9417"/>
                    <a:pt x="32453" y="35565"/>
                    <a:pt x="27881" y="40067"/>
                  </a:cubicBezTo>
                  <a:cubicBezTo>
                    <a:pt x="26925" y="41023"/>
                    <a:pt x="23380" y="39390"/>
                    <a:pt x="21560" y="3904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1" name="任意多边形: 形状 380">
              <a:extLst>
                <a:ext uri="{FF2B5EF4-FFF2-40B4-BE49-F238E27FC236}">
                  <a16:creationId xmlns:a16="http://schemas.microsoft.com/office/drawing/2014/main" id="{810D2C61-E55E-45D7-A7F8-303C3A93C81A}"/>
                </a:ext>
              </a:extLst>
            </p:cNvPr>
            <p:cNvSpPr/>
            <p:nvPr/>
          </p:nvSpPr>
          <p:spPr>
            <a:xfrm>
              <a:off x="5753655" y="5057602"/>
              <a:ext cx="42194" cy="43504"/>
            </a:xfrm>
            <a:custGeom>
              <a:avLst/>
              <a:gdLst>
                <a:gd name="connsiteX0" fmla="*/ 26161 w 42194"/>
                <a:gd name="connsiteY0" fmla="*/ 569 h 43504"/>
                <a:gd name="connsiteX1" fmla="*/ 41953 w 42194"/>
                <a:gd name="connsiteY1" fmla="*/ 6330 h 43504"/>
                <a:gd name="connsiteX2" fmla="*/ 32063 w 42194"/>
                <a:gd name="connsiteY2" fmla="*/ 16453 h 43504"/>
                <a:gd name="connsiteX3" fmla="*/ 14988 w 42194"/>
                <a:gd name="connsiteY3" fmla="*/ 35510 h 43504"/>
                <a:gd name="connsiteX4" fmla="*/ 4958 w 42194"/>
                <a:gd name="connsiteY4" fmla="*/ 42858 h 43504"/>
                <a:gd name="connsiteX5" fmla="*/ 4025 w 42194"/>
                <a:gd name="connsiteY5" fmla="*/ 18926 h 43504"/>
                <a:gd name="connsiteX6" fmla="*/ 26161 w 42194"/>
                <a:gd name="connsiteY6" fmla="*/ 569 h 4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194" h="43504">
                  <a:moveTo>
                    <a:pt x="26161" y="569"/>
                  </a:moveTo>
                  <a:cubicBezTo>
                    <a:pt x="33999" y="-761"/>
                    <a:pt x="40367" y="-108"/>
                    <a:pt x="41953" y="6330"/>
                  </a:cubicBezTo>
                  <a:cubicBezTo>
                    <a:pt x="43562" y="12885"/>
                    <a:pt x="36775" y="14914"/>
                    <a:pt x="32063" y="16453"/>
                  </a:cubicBezTo>
                  <a:cubicBezTo>
                    <a:pt x="22429" y="19579"/>
                    <a:pt x="16038" y="24477"/>
                    <a:pt x="14988" y="35510"/>
                  </a:cubicBezTo>
                  <a:cubicBezTo>
                    <a:pt x="14545" y="40129"/>
                    <a:pt x="11210" y="45354"/>
                    <a:pt x="4958" y="42858"/>
                  </a:cubicBezTo>
                  <a:cubicBezTo>
                    <a:pt x="-3789" y="39359"/>
                    <a:pt x="1109" y="30029"/>
                    <a:pt x="4025" y="18926"/>
                  </a:cubicBezTo>
                  <a:cubicBezTo>
                    <a:pt x="7267" y="6610"/>
                    <a:pt x="13752" y="-1484"/>
                    <a:pt x="26161" y="56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2" name="任意多边形: 形状 381">
              <a:extLst>
                <a:ext uri="{FF2B5EF4-FFF2-40B4-BE49-F238E27FC236}">
                  <a16:creationId xmlns:a16="http://schemas.microsoft.com/office/drawing/2014/main" id="{D192A6A7-D8D1-40D8-B9D0-AB5EEEBC055B}"/>
                </a:ext>
              </a:extLst>
            </p:cNvPr>
            <p:cNvSpPr/>
            <p:nvPr/>
          </p:nvSpPr>
          <p:spPr>
            <a:xfrm>
              <a:off x="5883951" y="4451979"/>
              <a:ext cx="32537" cy="67269"/>
            </a:xfrm>
            <a:custGeom>
              <a:avLst/>
              <a:gdLst>
                <a:gd name="connsiteX0" fmla="*/ 364 w 32537"/>
                <a:gd name="connsiteY0" fmla="*/ 52858 h 67269"/>
                <a:gd name="connsiteX1" fmla="*/ 7058 w 32537"/>
                <a:gd name="connsiteY1" fmla="*/ 35644 h 67269"/>
                <a:gd name="connsiteX2" fmla="*/ 21194 w 32537"/>
                <a:gd name="connsiteY2" fmla="*/ 5787 h 67269"/>
                <a:gd name="connsiteX3" fmla="*/ 29404 w 32537"/>
                <a:gd name="connsiteY3" fmla="*/ 655 h 67269"/>
                <a:gd name="connsiteX4" fmla="*/ 16948 w 32537"/>
                <a:gd name="connsiteY4" fmla="*/ 48636 h 67269"/>
                <a:gd name="connsiteX5" fmla="*/ 4143 w 32537"/>
                <a:gd name="connsiteY5" fmla="*/ 67064 h 67269"/>
                <a:gd name="connsiteX6" fmla="*/ 364 w 32537"/>
                <a:gd name="connsiteY6" fmla="*/ 52858 h 6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537" h="67269">
                  <a:moveTo>
                    <a:pt x="364" y="52858"/>
                  </a:moveTo>
                  <a:cubicBezTo>
                    <a:pt x="-1339" y="46817"/>
                    <a:pt x="3280" y="41172"/>
                    <a:pt x="7058" y="35644"/>
                  </a:cubicBezTo>
                  <a:cubicBezTo>
                    <a:pt x="13403" y="26360"/>
                    <a:pt x="12633" y="13764"/>
                    <a:pt x="21194" y="5787"/>
                  </a:cubicBezTo>
                  <a:cubicBezTo>
                    <a:pt x="23503" y="3641"/>
                    <a:pt x="24739" y="-1887"/>
                    <a:pt x="29404" y="655"/>
                  </a:cubicBezTo>
                  <a:cubicBezTo>
                    <a:pt x="36145" y="4317"/>
                    <a:pt x="32017" y="11385"/>
                    <a:pt x="16948" y="48636"/>
                  </a:cubicBezTo>
                  <a:cubicBezTo>
                    <a:pt x="10021" y="65781"/>
                    <a:pt x="8808" y="68090"/>
                    <a:pt x="4143" y="67064"/>
                  </a:cubicBezTo>
                  <a:cubicBezTo>
                    <a:pt x="-2155" y="65664"/>
                    <a:pt x="1274" y="58946"/>
                    <a:pt x="364" y="5285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3" name="任意多边形: 形状 382">
              <a:extLst>
                <a:ext uri="{FF2B5EF4-FFF2-40B4-BE49-F238E27FC236}">
                  <a16:creationId xmlns:a16="http://schemas.microsoft.com/office/drawing/2014/main" id="{BE1BA322-61A6-4758-A8BE-9E6004E102D1}"/>
                </a:ext>
              </a:extLst>
            </p:cNvPr>
            <p:cNvSpPr/>
            <p:nvPr/>
          </p:nvSpPr>
          <p:spPr>
            <a:xfrm>
              <a:off x="7786609" y="6000473"/>
              <a:ext cx="40809" cy="48753"/>
            </a:xfrm>
            <a:custGeom>
              <a:avLst/>
              <a:gdLst>
                <a:gd name="connsiteX0" fmla="*/ 40808 w 40809"/>
                <a:gd name="connsiteY0" fmla="*/ 36677 h 48753"/>
                <a:gd name="connsiteX1" fmla="*/ 25880 w 40809"/>
                <a:gd name="connsiteY1" fmla="*/ 43512 h 48753"/>
                <a:gd name="connsiteX2" fmla="*/ 3557 w 40809"/>
                <a:gd name="connsiteY2" fmla="*/ 16174 h 48753"/>
                <a:gd name="connsiteX3" fmla="*/ 3277 w 40809"/>
                <a:gd name="connsiteY3" fmla="*/ 2272 h 48753"/>
                <a:gd name="connsiteX4" fmla="*/ 27536 w 40809"/>
                <a:gd name="connsiteY4" fmla="*/ 14238 h 48753"/>
                <a:gd name="connsiteX5" fmla="*/ 40808 w 40809"/>
                <a:gd name="connsiteY5" fmla="*/ 36677 h 48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809" h="48753">
                  <a:moveTo>
                    <a:pt x="40808" y="36677"/>
                  </a:moveTo>
                  <a:cubicBezTo>
                    <a:pt x="40902" y="48387"/>
                    <a:pt x="33367" y="53332"/>
                    <a:pt x="25880" y="43512"/>
                  </a:cubicBezTo>
                  <a:cubicBezTo>
                    <a:pt x="18789" y="34181"/>
                    <a:pt x="14963" y="22449"/>
                    <a:pt x="3557" y="16174"/>
                  </a:cubicBezTo>
                  <a:cubicBezTo>
                    <a:pt x="-1645" y="13328"/>
                    <a:pt x="-618" y="6447"/>
                    <a:pt x="3277" y="2272"/>
                  </a:cubicBezTo>
                  <a:cubicBezTo>
                    <a:pt x="10485" y="-5449"/>
                    <a:pt x="10135" y="8523"/>
                    <a:pt x="27536" y="14238"/>
                  </a:cubicBezTo>
                  <a:cubicBezTo>
                    <a:pt x="38382" y="17783"/>
                    <a:pt x="37263" y="29680"/>
                    <a:pt x="40808" y="3667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4" name="任意多边形: 形状 383">
              <a:extLst>
                <a:ext uri="{FF2B5EF4-FFF2-40B4-BE49-F238E27FC236}">
                  <a16:creationId xmlns:a16="http://schemas.microsoft.com/office/drawing/2014/main" id="{FE05ABBF-F5E4-4820-A4C4-7DC479A4D324}"/>
                </a:ext>
              </a:extLst>
            </p:cNvPr>
            <p:cNvSpPr/>
            <p:nvPr/>
          </p:nvSpPr>
          <p:spPr>
            <a:xfrm>
              <a:off x="6030647" y="4272977"/>
              <a:ext cx="47085" cy="54739"/>
            </a:xfrm>
            <a:custGeom>
              <a:avLst/>
              <a:gdLst>
                <a:gd name="connsiteX0" fmla="*/ 47085 w 47085"/>
                <a:gd name="connsiteY0" fmla="*/ 6720 h 54739"/>
                <a:gd name="connsiteX1" fmla="*/ 36496 w 47085"/>
                <a:gd name="connsiteY1" fmla="*/ 29160 h 54739"/>
                <a:gd name="connsiteX2" fmla="*/ 8365 w 47085"/>
                <a:gd name="connsiteY2" fmla="*/ 53232 h 54739"/>
                <a:gd name="connsiteX3" fmla="*/ 154 w 47085"/>
                <a:gd name="connsiteY3" fmla="*/ 48030 h 54739"/>
                <a:gd name="connsiteX4" fmla="*/ 37988 w 47085"/>
                <a:gd name="connsiteY4" fmla="*/ 3455 h 54739"/>
                <a:gd name="connsiteX5" fmla="*/ 43727 w 47085"/>
                <a:gd name="connsiteY5" fmla="*/ 306 h 54739"/>
                <a:gd name="connsiteX6" fmla="*/ 47085 w 47085"/>
                <a:gd name="connsiteY6" fmla="*/ 6720 h 5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085" h="54739">
                  <a:moveTo>
                    <a:pt x="47085" y="6720"/>
                  </a:moveTo>
                  <a:cubicBezTo>
                    <a:pt x="43890" y="14161"/>
                    <a:pt x="43587" y="23398"/>
                    <a:pt x="36496" y="29160"/>
                  </a:cubicBezTo>
                  <a:cubicBezTo>
                    <a:pt x="26932" y="36950"/>
                    <a:pt x="14686" y="41522"/>
                    <a:pt x="8365" y="53232"/>
                  </a:cubicBezTo>
                  <a:cubicBezTo>
                    <a:pt x="6755" y="56218"/>
                    <a:pt x="-1199" y="54911"/>
                    <a:pt x="154" y="48030"/>
                  </a:cubicBezTo>
                  <a:cubicBezTo>
                    <a:pt x="3583" y="30606"/>
                    <a:pt x="10884" y="33615"/>
                    <a:pt x="37988" y="3455"/>
                  </a:cubicBezTo>
                  <a:cubicBezTo>
                    <a:pt x="39598" y="1659"/>
                    <a:pt x="40834" y="-884"/>
                    <a:pt x="43727" y="306"/>
                  </a:cubicBezTo>
                  <a:cubicBezTo>
                    <a:pt x="46222" y="1332"/>
                    <a:pt x="46922" y="3781"/>
                    <a:pt x="47085" y="672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5" name="任意多边形: 形状 384">
              <a:extLst>
                <a:ext uri="{FF2B5EF4-FFF2-40B4-BE49-F238E27FC236}">
                  <a16:creationId xmlns:a16="http://schemas.microsoft.com/office/drawing/2014/main" id="{95D39E37-1A0C-464C-AFEC-6792E1BBDEA1}"/>
                </a:ext>
              </a:extLst>
            </p:cNvPr>
            <p:cNvSpPr/>
            <p:nvPr/>
          </p:nvSpPr>
          <p:spPr>
            <a:xfrm>
              <a:off x="6882004" y="3818577"/>
              <a:ext cx="67246" cy="46314"/>
            </a:xfrm>
            <a:custGeom>
              <a:avLst/>
              <a:gdLst>
                <a:gd name="connsiteX0" fmla="*/ 67247 w 67246"/>
                <a:gd name="connsiteY0" fmla="*/ 4450 h 46314"/>
                <a:gd name="connsiteX1" fmla="*/ 7440 w 67246"/>
                <a:gd name="connsiteY1" fmla="*/ 45060 h 46314"/>
                <a:gd name="connsiteX2" fmla="*/ 769 w 67246"/>
                <a:gd name="connsiteY2" fmla="*/ 39229 h 46314"/>
                <a:gd name="connsiteX3" fmla="*/ 56214 w 67246"/>
                <a:gd name="connsiteY3" fmla="*/ 1861 h 46314"/>
                <a:gd name="connsiteX4" fmla="*/ 67247 w 67246"/>
                <a:gd name="connsiteY4" fmla="*/ 4450 h 46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246" h="46314">
                  <a:moveTo>
                    <a:pt x="67247" y="4450"/>
                  </a:moveTo>
                  <a:cubicBezTo>
                    <a:pt x="65521" y="14550"/>
                    <a:pt x="34777" y="24464"/>
                    <a:pt x="7440" y="45060"/>
                  </a:cubicBezTo>
                  <a:cubicBezTo>
                    <a:pt x="2215" y="49002"/>
                    <a:pt x="-1728" y="42704"/>
                    <a:pt x="769" y="39229"/>
                  </a:cubicBezTo>
                  <a:cubicBezTo>
                    <a:pt x="11428" y="24370"/>
                    <a:pt x="22088" y="20102"/>
                    <a:pt x="56214" y="1861"/>
                  </a:cubicBezTo>
                  <a:cubicBezTo>
                    <a:pt x="60482" y="-448"/>
                    <a:pt x="65521" y="-1591"/>
                    <a:pt x="67247" y="445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6" name="任意多边形: 形状 385">
              <a:extLst>
                <a:ext uri="{FF2B5EF4-FFF2-40B4-BE49-F238E27FC236}">
                  <a16:creationId xmlns:a16="http://schemas.microsoft.com/office/drawing/2014/main" id="{14271C24-98A6-4060-8854-B8669E622986}"/>
                </a:ext>
              </a:extLst>
            </p:cNvPr>
            <p:cNvSpPr/>
            <p:nvPr/>
          </p:nvSpPr>
          <p:spPr>
            <a:xfrm>
              <a:off x="6011038" y="4178945"/>
              <a:ext cx="38952" cy="35295"/>
            </a:xfrm>
            <a:custGeom>
              <a:avLst/>
              <a:gdLst>
                <a:gd name="connsiteX0" fmla="*/ 38937 w 38952"/>
                <a:gd name="connsiteY0" fmla="*/ 11928 h 35295"/>
                <a:gd name="connsiteX1" fmla="*/ 6328 w 38952"/>
                <a:gd name="connsiteY1" fmla="*/ 35020 h 35295"/>
                <a:gd name="connsiteX2" fmla="*/ 21629 w 38952"/>
                <a:gd name="connsiteY2" fmla="*/ 1105 h 35295"/>
                <a:gd name="connsiteX3" fmla="*/ 38937 w 38952"/>
                <a:gd name="connsiteY3" fmla="*/ 11928 h 35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952" h="35295">
                  <a:moveTo>
                    <a:pt x="38937" y="11928"/>
                  </a:moveTo>
                  <a:cubicBezTo>
                    <a:pt x="38447" y="20675"/>
                    <a:pt x="14865" y="37656"/>
                    <a:pt x="6328" y="35020"/>
                  </a:cubicBezTo>
                  <a:cubicBezTo>
                    <a:pt x="-9161" y="30239"/>
                    <a:pt x="6841" y="7753"/>
                    <a:pt x="21629" y="1105"/>
                  </a:cubicBezTo>
                  <a:cubicBezTo>
                    <a:pt x="30026" y="-2651"/>
                    <a:pt x="39380" y="3717"/>
                    <a:pt x="38937" y="1192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7" name="任意多边形: 形状 386">
              <a:extLst>
                <a:ext uri="{FF2B5EF4-FFF2-40B4-BE49-F238E27FC236}">
                  <a16:creationId xmlns:a16="http://schemas.microsoft.com/office/drawing/2014/main" id="{E6C40630-F5E3-4415-9B07-40368978DA69}"/>
                </a:ext>
              </a:extLst>
            </p:cNvPr>
            <p:cNvSpPr/>
            <p:nvPr/>
          </p:nvSpPr>
          <p:spPr>
            <a:xfrm>
              <a:off x="5326784" y="3680863"/>
              <a:ext cx="69207" cy="61374"/>
            </a:xfrm>
            <a:custGeom>
              <a:avLst/>
              <a:gdLst>
                <a:gd name="connsiteX0" fmla="*/ 69208 w 69207"/>
                <a:gd name="connsiteY0" fmla="*/ 3445 h 61374"/>
                <a:gd name="connsiteX1" fmla="*/ 66572 w 69207"/>
                <a:gd name="connsiteY1" fmla="*/ 8787 h 61374"/>
                <a:gd name="connsiteX2" fmla="*/ 23046 w 69207"/>
                <a:gd name="connsiteY2" fmla="*/ 47788 h 61374"/>
                <a:gd name="connsiteX3" fmla="*/ 1726 w 69207"/>
                <a:gd name="connsiteY3" fmla="*/ 59777 h 61374"/>
                <a:gd name="connsiteX4" fmla="*/ 34406 w 69207"/>
                <a:gd name="connsiteY4" fmla="*/ 23785 h 61374"/>
                <a:gd name="connsiteX5" fmla="*/ 60857 w 69207"/>
                <a:gd name="connsiteY5" fmla="*/ 1299 h 61374"/>
                <a:gd name="connsiteX6" fmla="*/ 69208 w 69207"/>
                <a:gd name="connsiteY6" fmla="*/ 3445 h 6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207" h="61374">
                  <a:moveTo>
                    <a:pt x="69208" y="3445"/>
                  </a:moveTo>
                  <a:cubicBezTo>
                    <a:pt x="69161" y="5871"/>
                    <a:pt x="68624" y="7761"/>
                    <a:pt x="66572" y="8787"/>
                  </a:cubicBezTo>
                  <a:cubicBezTo>
                    <a:pt x="48518" y="17814"/>
                    <a:pt x="39491" y="36895"/>
                    <a:pt x="23046" y="47788"/>
                  </a:cubicBezTo>
                  <a:cubicBezTo>
                    <a:pt x="14159" y="53666"/>
                    <a:pt x="7558" y="65702"/>
                    <a:pt x="1726" y="59777"/>
                  </a:cubicBezTo>
                  <a:cubicBezTo>
                    <a:pt x="-2472" y="55508"/>
                    <a:pt x="-1563" y="53806"/>
                    <a:pt x="34406" y="23785"/>
                  </a:cubicBezTo>
                  <a:cubicBezTo>
                    <a:pt x="43269" y="16368"/>
                    <a:pt x="49171" y="5545"/>
                    <a:pt x="60857" y="1299"/>
                  </a:cubicBezTo>
                  <a:cubicBezTo>
                    <a:pt x="64776" y="-123"/>
                    <a:pt x="67668" y="-1430"/>
                    <a:pt x="69208" y="344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8" name="任意多边形: 形状 387">
              <a:extLst>
                <a:ext uri="{FF2B5EF4-FFF2-40B4-BE49-F238E27FC236}">
                  <a16:creationId xmlns:a16="http://schemas.microsoft.com/office/drawing/2014/main" id="{B8CF6703-AB4D-4619-A740-A05367B91478}"/>
                </a:ext>
              </a:extLst>
            </p:cNvPr>
            <p:cNvSpPr/>
            <p:nvPr/>
          </p:nvSpPr>
          <p:spPr>
            <a:xfrm>
              <a:off x="5850848" y="6136788"/>
              <a:ext cx="29199" cy="51433"/>
            </a:xfrm>
            <a:custGeom>
              <a:avLst/>
              <a:gdLst>
                <a:gd name="connsiteX0" fmla="*/ 7319 w 29199"/>
                <a:gd name="connsiteY0" fmla="*/ 25598 h 51433"/>
                <a:gd name="connsiteX1" fmla="*/ 1021 w 29199"/>
                <a:gd name="connsiteY1" fmla="*/ 10646 h 51433"/>
                <a:gd name="connsiteX2" fmla="*/ 2304 w 29199"/>
                <a:gd name="connsiteY2" fmla="*/ 779 h 51433"/>
                <a:gd name="connsiteX3" fmla="*/ 26120 w 29199"/>
                <a:gd name="connsiteY3" fmla="*/ 27091 h 51433"/>
                <a:gd name="connsiteX4" fmla="*/ 21805 w 29199"/>
                <a:gd name="connsiteY4" fmla="*/ 48597 h 51433"/>
                <a:gd name="connsiteX5" fmla="*/ 3331 w 29199"/>
                <a:gd name="connsiteY5" fmla="*/ 45658 h 51433"/>
                <a:gd name="connsiteX6" fmla="*/ 2421 w 29199"/>
                <a:gd name="connsiteY6" fmla="*/ 37098 h 51433"/>
                <a:gd name="connsiteX7" fmla="*/ 7319 w 29199"/>
                <a:gd name="connsiteY7" fmla="*/ 25598 h 5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99" h="51433">
                  <a:moveTo>
                    <a:pt x="7319" y="25598"/>
                  </a:moveTo>
                  <a:cubicBezTo>
                    <a:pt x="7623" y="18973"/>
                    <a:pt x="1348" y="16175"/>
                    <a:pt x="1021" y="10646"/>
                  </a:cubicBezTo>
                  <a:cubicBezTo>
                    <a:pt x="812" y="7171"/>
                    <a:pt x="-1824" y="2716"/>
                    <a:pt x="2304" y="779"/>
                  </a:cubicBezTo>
                  <a:cubicBezTo>
                    <a:pt x="9629" y="-2673"/>
                    <a:pt x="9022" y="5211"/>
                    <a:pt x="26120" y="27091"/>
                  </a:cubicBezTo>
                  <a:cubicBezTo>
                    <a:pt x="32721" y="35558"/>
                    <a:pt x="27496" y="42976"/>
                    <a:pt x="21805" y="48597"/>
                  </a:cubicBezTo>
                  <a:cubicBezTo>
                    <a:pt x="15437" y="54872"/>
                    <a:pt x="9046" y="49297"/>
                    <a:pt x="3331" y="45658"/>
                  </a:cubicBezTo>
                  <a:cubicBezTo>
                    <a:pt x="-261" y="43372"/>
                    <a:pt x="952" y="40223"/>
                    <a:pt x="2421" y="37098"/>
                  </a:cubicBezTo>
                  <a:cubicBezTo>
                    <a:pt x="4240" y="33086"/>
                    <a:pt x="5873" y="28980"/>
                    <a:pt x="7319" y="2559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9" name="任意多边形: 形状 388">
              <a:extLst>
                <a:ext uri="{FF2B5EF4-FFF2-40B4-BE49-F238E27FC236}">
                  <a16:creationId xmlns:a16="http://schemas.microsoft.com/office/drawing/2014/main" id="{65A444EA-344F-41FC-A6C7-C89FEE278DA7}"/>
                </a:ext>
              </a:extLst>
            </p:cNvPr>
            <p:cNvSpPr/>
            <p:nvPr/>
          </p:nvSpPr>
          <p:spPr>
            <a:xfrm>
              <a:off x="10393162" y="4558542"/>
              <a:ext cx="40373" cy="29998"/>
            </a:xfrm>
            <a:custGeom>
              <a:avLst/>
              <a:gdLst>
                <a:gd name="connsiteX0" fmla="*/ 39016 w 40373"/>
                <a:gd name="connsiteY0" fmla="*/ 9415 h 29998"/>
                <a:gd name="connsiteX1" fmla="*/ 32344 w 40373"/>
                <a:gd name="connsiteY1" fmla="*/ 29452 h 29998"/>
                <a:gd name="connsiteX2" fmla="*/ 131 w 40373"/>
                <a:gd name="connsiteY2" fmla="*/ 13427 h 29998"/>
                <a:gd name="connsiteX3" fmla="*/ 39016 w 40373"/>
                <a:gd name="connsiteY3" fmla="*/ 9415 h 2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73" h="29998">
                  <a:moveTo>
                    <a:pt x="39016" y="9415"/>
                  </a:moveTo>
                  <a:cubicBezTo>
                    <a:pt x="43774" y="19305"/>
                    <a:pt x="34677" y="28309"/>
                    <a:pt x="32344" y="29452"/>
                  </a:cubicBezTo>
                  <a:cubicBezTo>
                    <a:pt x="25744" y="32717"/>
                    <a:pt x="1438" y="20588"/>
                    <a:pt x="131" y="13427"/>
                  </a:cubicBezTo>
                  <a:cubicBezTo>
                    <a:pt x="-2364" y="-452"/>
                    <a:pt x="31435" y="-6353"/>
                    <a:pt x="39016" y="941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0" name="任意多边形: 形状 389">
              <a:extLst>
                <a:ext uri="{FF2B5EF4-FFF2-40B4-BE49-F238E27FC236}">
                  <a16:creationId xmlns:a16="http://schemas.microsoft.com/office/drawing/2014/main" id="{DBEAB2F4-6414-4FBB-8D2D-3ACDE2592CA9}"/>
                </a:ext>
              </a:extLst>
            </p:cNvPr>
            <p:cNvSpPr/>
            <p:nvPr/>
          </p:nvSpPr>
          <p:spPr>
            <a:xfrm>
              <a:off x="5653863" y="4126269"/>
              <a:ext cx="30816" cy="52296"/>
            </a:xfrm>
            <a:custGeom>
              <a:avLst/>
              <a:gdLst>
                <a:gd name="connsiteX0" fmla="*/ 13383 w 30816"/>
                <a:gd name="connsiteY0" fmla="*/ 48580 h 52296"/>
                <a:gd name="connsiteX1" fmla="*/ 64 w 30816"/>
                <a:gd name="connsiteY1" fmla="*/ 42819 h 52296"/>
                <a:gd name="connsiteX2" fmla="*/ 24626 w 30816"/>
                <a:gd name="connsiteY2" fmla="*/ 576 h 52296"/>
                <a:gd name="connsiteX3" fmla="*/ 13383 w 30816"/>
                <a:gd name="connsiteY3" fmla="*/ 48580 h 5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16" h="52296">
                  <a:moveTo>
                    <a:pt x="13383" y="48580"/>
                  </a:moveTo>
                  <a:cubicBezTo>
                    <a:pt x="6689" y="56301"/>
                    <a:pt x="1021" y="50819"/>
                    <a:pt x="64" y="42819"/>
                  </a:cubicBezTo>
                  <a:cubicBezTo>
                    <a:pt x="-1149" y="32695"/>
                    <a:pt x="15109" y="4774"/>
                    <a:pt x="24626" y="576"/>
                  </a:cubicBezTo>
                  <a:cubicBezTo>
                    <a:pt x="36966" y="-4883"/>
                    <a:pt x="29641" y="29803"/>
                    <a:pt x="13383" y="4858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1" name="任意多边形: 形状 390">
              <a:extLst>
                <a:ext uri="{FF2B5EF4-FFF2-40B4-BE49-F238E27FC236}">
                  <a16:creationId xmlns:a16="http://schemas.microsoft.com/office/drawing/2014/main" id="{11F50FFD-B372-430A-8CA9-54068103391A}"/>
                </a:ext>
              </a:extLst>
            </p:cNvPr>
            <p:cNvSpPr/>
            <p:nvPr/>
          </p:nvSpPr>
          <p:spPr>
            <a:xfrm>
              <a:off x="4743208" y="5722171"/>
              <a:ext cx="23438" cy="45854"/>
            </a:xfrm>
            <a:custGeom>
              <a:avLst/>
              <a:gdLst>
                <a:gd name="connsiteX0" fmla="*/ 17740 w 23438"/>
                <a:gd name="connsiteY0" fmla="*/ 41043 h 45854"/>
                <a:gd name="connsiteX1" fmla="*/ 5331 w 23438"/>
                <a:gd name="connsiteY1" fmla="*/ 5494 h 45854"/>
                <a:gd name="connsiteX2" fmla="*/ 15221 w 23438"/>
                <a:gd name="connsiteY2" fmla="*/ 456 h 45854"/>
                <a:gd name="connsiteX3" fmla="*/ 17740 w 23438"/>
                <a:gd name="connsiteY3" fmla="*/ 41043 h 4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438" h="45854">
                  <a:moveTo>
                    <a:pt x="17740" y="41043"/>
                  </a:moveTo>
                  <a:cubicBezTo>
                    <a:pt x="6381" y="55995"/>
                    <a:pt x="-7941" y="33858"/>
                    <a:pt x="5331" y="5494"/>
                  </a:cubicBezTo>
                  <a:cubicBezTo>
                    <a:pt x="6987" y="1925"/>
                    <a:pt x="10673" y="-1200"/>
                    <a:pt x="15221" y="456"/>
                  </a:cubicBezTo>
                  <a:cubicBezTo>
                    <a:pt x="28027" y="5075"/>
                    <a:pt x="23432" y="33579"/>
                    <a:pt x="17740" y="4104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2" name="任意多边形: 形状 391">
              <a:extLst>
                <a:ext uri="{FF2B5EF4-FFF2-40B4-BE49-F238E27FC236}">
                  <a16:creationId xmlns:a16="http://schemas.microsoft.com/office/drawing/2014/main" id="{5EB8109D-1FD5-4406-ACD7-54B3DAC6A430}"/>
                </a:ext>
              </a:extLst>
            </p:cNvPr>
            <p:cNvSpPr/>
            <p:nvPr/>
          </p:nvSpPr>
          <p:spPr>
            <a:xfrm>
              <a:off x="5550004" y="4261993"/>
              <a:ext cx="30012" cy="59922"/>
            </a:xfrm>
            <a:custGeom>
              <a:avLst/>
              <a:gdLst>
                <a:gd name="connsiteX0" fmla="*/ 28744 w 30012"/>
                <a:gd name="connsiteY0" fmla="*/ 0 h 59922"/>
                <a:gd name="connsiteX1" fmla="*/ 14072 w 30012"/>
                <a:gd name="connsiteY1" fmla="*/ 53113 h 59922"/>
                <a:gd name="connsiteX2" fmla="*/ 194 w 30012"/>
                <a:gd name="connsiteY2" fmla="*/ 48657 h 59922"/>
                <a:gd name="connsiteX3" fmla="*/ 28744 w 30012"/>
                <a:gd name="connsiteY3" fmla="*/ 0 h 5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012" h="59922">
                  <a:moveTo>
                    <a:pt x="28744" y="0"/>
                  </a:moveTo>
                  <a:cubicBezTo>
                    <a:pt x="34109" y="14742"/>
                    <a:pt x="21163" y="39164"/>
                    <a:pt x="14072" y="53113"/>
                  </a:cubicBezTo>
                  <a:cubicBezTo>
                    <a:pt x="8428" y="64216"/>
                    <a:pt x="-1509" y="61043"/>
                    <a:pt x="194" y="48657"/>
                  </a:cubicBezTo>
                  <a:cubicBezTo>
                    <a:pt x="2386" y="32913"/>
                    <a:pt x="14119" y="12596"/>
                    <a:pt x="28744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3" name="任意多边形: 形状 392">
              <a:extLst>
                <a:ext uri="{FF2B5EF4-FFF2-40B4-BE49-F238E27FC236}">
                  <a16:creationId xmlns:a16="http://schemas.microsoft.com/office/drawing/2014/main" id="{61914D95-3161-4B85-9836-904646E8E246}"/>
                </a:ext>
              </a:extLst>
            </p:cNvPr>
            <p:cNvSpPr/>
            <p:nvPr/>
          </p:nvSpPr>
          <p:spPr>
            <a:xfrm>
              <a:off x="6355370" y="4177977"/>
              <a:ext cx="59768" cy="42372"/>
            </a:xfrm>
            <a:custGeom>
              <a:avLst/>
              <a:gdLst>
                <a:gd name="connsiteX0" fmla="*/ 59769 w 59768"/>
                <a:gd name="connsiteY0" fmla="*/ 4709 h 42372"/>
                <a:gd name="connsiteX1" fmla="*/ 21538 w 59768"/>
                <a:gd name="connsiteY1" fmla="*/ 32560 h 42372"/>
                <a:gd name="connsiteX2" fmla="*/ 848 w 59768"/>
                <a:gd name="connsiteY2" fmla="*/ 40374 h 42372"/>
                <a:gd name="connsiteX3" fmla="*/ 2434 w 59768"/>
                <a:gd name="connsiteY3" fmla="*/ 34006 h 42372"/>
                <a:gd name="connsiteX4" fmla="*/ 50135 w 59768"/>
                <a:gd name="connsiteY4" fmla="*/ 814 h 42372"/>
                <a:gd name="connsiteX5" fmla="*/ 59769 w 59768"/>
                <a:gd name="connsiteY5" fmla="*/ 4709 h 42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768" h="42372">
                  <a:moveTo>
                    <a:pt x="59769" y="4709"/>
                  </a:moveTo>
                  <a:cubicBezTo>
                    <a:pt x="48899" y="16979"/>
                    <a:pt x="35883" y="29598"/>
                    <a:pt x="21538" y="32560"/>
                  </a:cubicBezTo>
                  <a:cubicBezTo>
                    <a:pt x="14424" y="34030"/>
                    <a:pt x="6470" y="47325"/>
                    <a:pt x="848" y="40374"/>
                  </a:cubicBezTo>
                  <a:cubicBezTo>
                    <a:pt x="-1111" y="37972"/>
                    <a:pt x="708" y="35126"/>
                    <a:pt x="2434" y="34006"/>
                  </a:cubicBezTo>
                  <a:cubicBezTo>
                    <a:pt x="18739" y="23510"/>
                    <a:pt x="29632" y="5199"/>
                    <a:pt x="50135" y="814"/>
                  </a:cubicBezTo>
                  <a:cubicBezTo>
                    <a:pt x="53914" y="21"/>
                    <a:pt x="58229" y="-1682"/>
                    <a:pt x="59769" y="470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4" name="任意多边形: 形状 393">
              <a:extLst>
                <a:ext uri="{FF2B5EF4-FFF2-40B4-BE49-F238E27FC236}">
                  <a16:creationId xmlns:a16="http://schemas.microsoft.com/office/drawing/2014/main" id="{DF0DE668-74FB-468A-A529-980387590E48}"/>
                </a:ext>
              </a:extLst>
            </p:cNvPr>
            <p:cNvSpPr/>
            <p:nvPr/>
          </p:nvSpPr>
          <p:spPr>
            <a:xfrm>
              <a:off x="7294728" y="4376313"/>
              <a:ext cx="67224" cy="33089"/>
            </a:xfrm>
            <a:custGeom>
              <a:avLst/>
              <a:gdLst>
                <a:gd name="connsiteX0" fmla="*/ 67224 w 67224"/>
                <a:gd name="connsiteY0" fmla="*/ 0 h 33089"/>
                <a:gd name="connsiteX1" fmla="*/ 5831 w 67224"/>
                <a:gd name="connsiteY1" fmla="*/ 29950 h 33089"/>
                <a:gd name="connsiteX2" fmla="*/ 8094 w 67224"/>
                <a:gd name="connsiteY2" fmla="*/ 17401 h 33089"/>
                <a:gd name="connsiteX3" fmla="*/ 52156 w 67224"/>
                <a:gd name="connsiteY3" fmla="*/ 2659 h 33089"/>
                <a:gd name="connsiteX4" fmla="*/ 67224 w 67224"/>
                <a:gd name="connsiteY4" fmla="*/ 0 h 3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224" h="33089">
                  <a:moveTo>
                    <a:pt x="67224" y="0"/>
                  </a:moveTo>
                  <a:cubicBezTo>
                    <a:pt x="55048" y="12409"/>
                    <a:pt x="35525" y="42896"/>
                    <a:pt x="5831" y="29950"/>
                  </a:cubicBezTo>
                  <a:cubicBezTo>
                    <a:pt x="-5855" y="24865"/>
                    <a:pt x="2752" y="16001"/>
                    <a:pt x="8094" y="17401"/>
                  </a:cubicBezTo>
                  <a:cubicBezTo>
                    <a:pt x="26124" y="22159"/>
                    <a:pt x="38557" y="10333"/>
                    <a:pt x="52156" y="2659"/>
                  </a:cubicBezTo>
                  <a:cubicBezTo>
                    <a:pt x="56495" y="210"/>
                    <a:pt x="60017" y="210"/>
                    <a:pt x="67224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5" name="任意多边形: 形状 394">
              <a:extLst>
                <a:ext uri="{FF2B5EF4-FFF2-40B4-BE49-F238E27FC236}">
                  <a16:creationId xmlns:a16="http://schemas.microsoft.com/office/drawing/2014/main" id="{E7373374-20CF-45CE-A6A6-2098E8A09A86}"/>
                </a:ext>
              </a:extLst>
            </p:cNvPr>
            <p:cNvSpPr/>
            <p:nvPr/>
          </p:nvSpPr>
          <p:spPr>
            <a:xfrm>
              <a:off x="5560262" y="4194655"/>
              <a:ext cx="41928" cy="57069"/>
            </a:xfrm>
            <a:custGeom>
              <a:avLst/>
              <a:gdLst>
                <a:gd name="connsiteX0" fmla="*/ 28726 w 41928"/>
                <a:gd name="connsiteY0" fmla="*/ 2493 h 57069"/>
                <a:gd name="connsiteX1" fmla="*/ 38173 w 41928"/>
                <a:gd name="connsiteY1" fmla="*/ 14506 h 57069"/>
                <a:gd name="connsiteX2" fmla="*/ 3674 w 41928"/>
                <a:gd name="connsiteY2" fmla="*/ 56515 h 57069"/>
                <a:gd name="connsiteX3" fmla="*/ 28726 w 41928"/>
                <a:gd name="connsiteY3" fmla="*/ 2493 h 57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28" h="57069">
                  <a:moveTo>
                    <a:pt x="28726" y="2493"/>
                  </a:moveTo>
                  <a:cubicBezTo>
                    <a:pt x="36797" y="-5461"/>
                    <a:pt x="47807" y="7554"/>
                    <a:pt x="38173" y="14506"/>
                  </a:cubicBezTo>
                  <a:cubicBezTo>
                    <a:pt x="14521" y="31603"/>
                    <a:pt x="12445" y="61507"/>
                    <a:pt x="3674" y="56515"/>
                  </a:cubicBezTo>
                  <a:cubicBezTo>
                    <a:pt x="-8968" y="49307"/>
                    <a:pt x="13891" y="17118"/>
                    <a:pt x="28726" y="249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6" name="任意多边形: 形状 395">
              <a:extLst>
                <a:ext uri="{FF2B5EF4-FFF2-40B4-BE49-F238E27FC236}">
                  <a16:creationId xmlns:a16="http://schemas.microsoft.com/office/drawing/2014/main" id="{63680A8C-5D07-4455-8B45-6A5265C6FA14}"/>
                </a:ext>
              </a:extLst>
            </p:cNvPr>
            <p:cNvSpPr/>
            <p:nvPr/>
          </p:nvSpPr>
          <p:spPr>
            <a:xfrm>
              <a:off x="8848201" y="4405014"/>
              <a:ext cx="26704" cy="61193"/>
            </a:xfrm>
            <a:custGeom>
              <a:avLst/>
              <a:gdLst>
                <a:gd name="connsiteX0" fmla="*/ 26704 w 26704"/>
                <a:gd name="connsiteY0" fmla="*/ 13472 h 61193"/>
                <a:gd name="connsiteX1" fmla="*/ 3448 w 26704"/>
                <a:gd name="connsiteY1" fmla="*/ 60823 h 61193"/>
                <a:gd name="connsiteX2" fmla="*/ 14458 w 26704"/>
                <a:gd name="connsiteY2" fmla="*/ 3348 h 61193"/>
                <a:gd name="connsiteX3" fmla="*/ 20103 w 26704"/>
                <a:gd name="connsiteY3" fmla="*/ 340 h 61193"/>
                <a:gd name="connsiteX4" fmla="*/ 26704 w 26704"/>
                <a:gd name="connsiteY4" fmla="*/ 13472 h 61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04" h="61193">
                  <a:moveTo>
                    <a:pt x="26704" y="13472"/>
                  </a:moveTo>
                  <a:cubicBezTo>
                    <a:pt x="26075" y="16084"/>
                    <a:pt x="17071" y="65955"/>
                    <a:pt x="3448" y="60823"/>
                  </a:cubicBezTo>
                  <a:cubicBezTo>
                    <a:pt x="-3782" y="58094"/>
                    <a:pt x="579" y="57697"/>
                    <a:pt x="14458" y="3348"/>
                  </a:cubicBezTo>
                  <a:cubicBezTo>
                    <a:pt x="15158" y="619"/>
                    <a:pt x="17584" y="-663"/>
                    <a:pt x="20103" y="340"/>
                  </a:cubicBezTo>
                  <a:cubicBezTo>
                    <a:pt x="26075" y="2695"/>
                    <a:pt x="26005" y="8387"/>
                    <a:pt x="26704" y="1347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7" name="任意多边形: 形状 396">
              <a:extLst>
                <a:ext uri="{FF2B5EF4-FFF2-40B4-BE49-F238E27FC236}">
                  <a16:creationId xmlns:a16="http://schemas.microsoft.com/office/drawing/2014/main" id="{396CA108-9B59-421A-A0B9-317532AAE926}"/>
                </a:ext>
              </a:extLst>
            </p:cNvPr>
            <p:cNvSpPr/>
            <p:nvPr/>
          </p:nvSpPr>
          <p:spPr>
            <a:xfrm>
              <a:off x="7010150" y="3936436"/>
              <a:ext cx="74996" cy="44590"/>
            </a:xfrm>
            <a:custGeom>
              <a:avLst/>
              <a:gdLst>
                <a:gd name="connsiteX0" fmla="*/ 74997 w 74996"/>
                <a:gd name="connsiteY0" fmla="*/ 4175 h 44590"/>
                <a:gd name="connsiteX1" fmla="*/ 7119 w 74996"/>
                <a:gd name="connsiteY1" fmla="*/ 43573 h 44590"/>
                <a:gd name="connsiteX2" fmla="*/ 3480 w 74996"/>
                <a:gd name="connsiteY2" fmla="*/ 36108 h 44590"/>
                <a:gd name="connsiteX3" fmla="*/ 65760 w 74996"/>
                <a:gd name="connsiteY3" fmla="*/ 1493 h 44590"/>
                <a:gd name="connsiteX4" fmla="*/ 74997 w 74996"/>
                <a:gd name="connsiteY4" fmla="*/ 4175 h 4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96" h="44590">
                  <a:moveTo>
                    <a:pt x="74997" y="4175"/>
                  </a:moveTo>
                  <a:cubicBezTo>
                    <a:pt x="64197" y="19990"/>
                    <a:pt x="37699" y="26708"/>
                    <a:pt x="7119" y="43573"/>
                  </a:cubicBezTo>
                  <a:cubicBezTo>
                    <a:pt x="284" y="47351"/>
                    <a:pt x="-2958" y="39654"/>
                    <a:pt x="3480" y="36108"/>
                  </a:cubicBezTo>
                  <a:cubicBezTo>
                    <a:pt x="24287" y="24679"/>
                    <a:pt x="42294" y="8211"/>
                    <a:pt x="65760" y="1493"/>
                  </a:cubicBezTo>
                  <a:cubicBezTo>
                    <a:pt x="69469" y="443"/>
                    <a:pt x="73271" y="-2332"/>
                    <a:pt x="74997" y="417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8" name="任意多边形: 形状 397">
              <a:extLst>
                <a:ext uri="{FF2B5EF4-FFF2-40B4-BE49-F238E27FC236}">
                  <a16:creationId xmlns:a16="http://schemas.microsoft.com/office/drawing/2014/main" id="{41310990-B397-4658-975F-F73228574C05}"/>
                </a:ext>
              </a:extLst>
            </p:cNvPr>
            <p:cNvSpPr/>
            <p:nvPr/>
          </p:nvSpPr>
          <p:spPr>
            <a:xfrm>
              <a:off x="7316687" y="4903234"/>
              <a:ext cx="24135" cy="49829"/>
            </a:xfrm>
            <a:custGeom>
              <a:avLst/>
              <a:gdLst>
                <a:gd name="connsiteX0" fmla="*/ 504 w 24135"/>
                <a:gd name="connsiteY0" fmla="*/ 35462 h 49829"/>
                <a:gd name="connsiteX1" fmla="*/ 4749 w 24135"/>
                <a:gd name="connsiteY1" fmla="*/ 8777 h 49829"/>
                <a:gd name="connsiteX2" fmla="*/ 24063 w 24135"/>
                <a:gd name="connsiteY2" fmla="*/ 12066 h 49829"/>
                <a:gd name="connsiteX3" fmla="*/ 16016 w 24135"/>
                <a:gd name="connsiteY3" fmla="*/ 44909 h 49829"/>
                <a:gd name="connsiteX4" fmla="*/ 7338 w 24135"/>
                <a:gd name="connsiteY4" fmla="*/ 49341 h 49829"/>
                <a:gd name="connsiteX5" fmla="*/ 504 w 24135"/>
                <a:gd name="connsiteY5" fmla="*/ 35462 h 49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35" h="49829">
                  <a:moveTo>
                    <a:pt x="504" y="35462"/>
                  </a:moveTo>
                  <a:cubicBezTo>
                    <a:pt x="760" y="28488"/>
                    <a:pt x="2043" y="18527"/>
                    <a:pt x="4749" y="8777"/>
                  </a:cubicBezTo>
                  <a:cubicBezTo>
                    <a:pt x="9228" y="-7387"/>
                    <a:pt x="25346" y="1826"/>
                    <a:pt x="24063" y="12066"/>
                  </a:cubicBezTo>
                  <a:cubicBezTo>
                    <a:pt x="22663" y="23239"/>
                    <a:pt x="16925" y="33433"/>
                    <a:pt x="16016" y="44909"/>
                  </a:cubicBezTo>
                  <a:cubicBezTo>
                    <a:pt x="15736" y="48268"/>
                    <a:pt x="11443" y="50974"/>
                    <a:pt x="7338" y="49341"/>
                  </a:cubicBezTo>
                  <a:cubicBezTo>
                    <a:pt x="2720" y="47521"/>
                    <a:pt x="-1479" y="44769"/>
                    <a:pt x="504" y="3546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9" name="任意多边形: 形状 398">
              <a:extLst>
                <a:ext uri="{FF2B5EF4-FFF2-40B4-BE49-F238E27FC236}">
                  <a16:creationId xmlns:a16="http://schemas.microsoft.com/office/drawing/2014/main" id="{4A693180-3330-4145-8AC5-61750FA112BF}"/>
                </a:ext>
              </a:extLst>
            </p:cNvPr>
            <p:cNvSpPr/>
            <p:nvPr/>
          </p:nvSpPr>
          <p:spPr>
            <a:xfrm>
              <a:off x="8346600" y="5301598"/>
              <a:ext cx="44410" cy="55409"/>
            </a:xfrm>
            <a:custGeom>
              <a:avLst/>
              <a:gdLst>
                <a:gd name="connsiteX0" fmla="*/ 421 w 44410"/>
                <a:gd name="connsiteY0" fmla="*/ 48237 h 55409"/>
                <a:gd name="connsiteX1" fmla="*/ 32121 w 44410"/>
                <a:gd name="connsiteY1" fmla="*/ 4594 h 55409"/>
                <a:gd name="connsiteX2" fmla="*/ 43294 w 44410"/>
                <a:gd name="connsiteY2" fmla="*/ 11895 h 55409"/>
                <a:gd name="connsiteX3" fmla="*/ 11431 w 44410"/>
                <a:gd name="connsiteY3" fmla="*/ 52016 h 55409"/>
                <a:gd name="connsiteX4" fmla="*/ 421 w 44410"/>
                <a:gd name="connsiteY4" fmla="*/ 48237 h 55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10" h="55409">
                  <a:moveTo>
                    <a:pt x="421" y="48237"/>
                  </a:moveTo>
                  <a:cubicBezTo>
                    <a:pt x="5063" y="32235"/>
                    <a:pt x="25170" y="18240"/>
                    <a:pt x="32121" y="4594"/>
                  </a:cubicBezTo>
                  <a:cubicBezTo>
                    <a:pt x="37369" y="-5669"/>
                    <a:pt x="47842" y="3265"/>
                    <a:pt x="43294" y="11895"/>
                  </a:cubicBezTo>
                  <a:cubicBezTo>
                    <a:pt x="35223" y="27220"/>
                    <a:pt x="20878" y="37670"/>
                    <a:pt x="11431" y="52016"/>
                  </a:cubicBezTo>
                  <a:cubicBezTo>
                    <a:pt x="8259" y="56867"/>
                    <a:pt x="-2215" y="57264"/>
                    <a:pt x="421" y="4823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0" name="任意多边形: 形状 399">
              <a:extLst>
                <a:ext uri="{FF2B5EF4-FFF2-40B4-BE49-F238E27FC236}">
                  <a16:creationId xmlns:a16="http://schemas.microsoft.com/office/drawing/2014/main" id="{BF5E1BEB-5082-4DA7-9919-B451AEBCF614}"/>
                </a:ext>
              </a:extLst>
            </p:cNvPr>
            <p:cNvSpPr/>
            <p:nvPr/>
          </p:nvSpPr>
          <p:spPr>
            <a:xfrm>
              <a:off x="8518735" y="5686635"/>
              <a:ext cx="39780" cy="53735"/>
            </a:xfrm>
            <a:custGeom>
              <a:avLst/>
              <a:gdLst>
                <a:gd name="connsiteX0" fmla="*/ 39781 w 39780"/>
                <a:gd name="connsiteY0" fmla="*/ 0 h 53735"/>
                <a:gd name="connsiteX1" fmla="*/ 26042 w 39780"/>
                <a:gd name="connsiteY1" fmla="*/ 28131 h 53735"/>
                <a:gd name="connsiteX2" fmla="*/ 21866 w 39780"/>
                <a:gd name="connsiteY2" fmla="*/ 37788 h 53735"/>
                <a:gd name="connsiteX3" fmla="*/ 16291 w 39780"/>
                <a:gd name="connsiteY3" fmla="*/ 47911 h 53735"/>
                <a:gd name="connsiteX4" fmla="*/ 2996 w 39780"/>
                <a:gd name="connsiteY4" fmla="*/ 51760 h 53735"/>
                <a:gd name="connsiteX5" fmla="*/ 16455 w 39780"/>
                <a:gd name="connsiteY5" fmla="*/ 16048 h 53735"/>
                <a:gd name="connsiteX6" fmla="*/ 39781 w 39780"/>
                <a:gd name="connsiteY6" fmla="*/ 0 h 53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780" h="53735">
                  <a:moveTo>
                    <a:pt x="39781" y="0"/>
                  </a:moveTo>
                  <a:cubicBezTo>
                    <a:pt x="35955" y="11290"/>
                    <a:pt x="34905" y="21483"/>
                    <a:pt x="26042" y="28131"/>
                  </a:cubicBezTo>
                  <a:cubicBezTo>
                    <a:pt x="23126" y="30323"/>
                    <a:pt x="21633" y="33939"/>
                    <a:pt x="21866" y="37788"/>
                  </a:cubicBezTo>
                  <a:cubicBezTo>
                    <a:pt x="22123" y="42383"/>
                    <a:pt x="19534" y="45509"/>
                    <a:pt x="16291" y="47911"/>
                  </a:cubicBezTo>
                  <a:cubicBezTo>
                    <a:pt x="12373" y="50850"/>
                    <a:pt x="8057" y="56845"/>
                    <a:pt x="2996" y="51760"/>
                  </a:cubicBezTo>
                  <a:cubicBezTo>
                    <a:pt x="-6288" y="42429"/>
                    <a:pt x="8221" y="36132"/>
                    <a:pt x="16455" y="16048"/>
                  </a:cubicBezTo>
                  <a:cubicBezTo>
                    <a:pt x="20140" y="7068"/>
                    <a:pt x="28374" y="2589"/>
                    <a:pt x="39781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1" name="任意多边形: 形状 400">
              <a:extLst>
                <a:ext uri="{FF2B5EF4-FFF2-40B4-BE49-F238E27FC236}">
                  <a16:creationId xmlns:a16="http://schemas.microsoft.com/office/drawing/2014/main" id="{4E182D72-9293-41FF-8B71-600F10DF7A1B}"/>
                </a:ext>
              </a:extLst>
            </p:cNvPr>
            <p:cNvSpPr/>
            <p:nvPr/>
          </p:nvSpPr>
          <p:spPr>
            <a:xfrm>
              <a:off x="7087424" y="4403725"/>
              <a:ext cx="63958" cy="39112"/>
            </a:xfrm>
            <a:custGeom>
              <a:avLst/>
              <a:gdLst>
                <a:gd name="connsiteX0" fmla="*/ 63781 w 63958"/>
                <a:gd name="connsiteY0" fmla="*/ 4427 h 39112"/>
                <a:gd name="connsiteX1" fmla="*/ 44444 w 63958"/>
                <a:gd name="connsiteY1" fmla="*/ 19799 h 39112"/>
                <a:gd name="connsiteX2" fmla="*/ 1548 w 63958"/>
                <a:gd name="connsiteY2" fmla="*/ 36640 h 39112"/>
                <a:gd name="connsiteX3" fmla="*/ 50159 w 63958"/>
                <a:gd name="connsiteY3" fmla="*/ 1161 h 39112"/>
                <a:gd name="connsiteX4" fmla="*/ 63781 w 63958"/>
                <a:gd name="connsiteY4" fmla="*/ 4427 h 3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958" h="39112">
                  <a:moveTo>
                    <a:pt x="63781" y="4427"/>
                  </a:moveTo>
                  <a:cubicBezTo>
                    <a:pt x="65997" y="12171"/>
                    <a:pt x="46777" y="19169"/>
                    <a:pt x="44444" y="19799"/>
                  </a:cubicBezTo>
                  <a:cubicBezTo>
                    <a:pt x="14890" y="27659"/>
                    <a:pt x="8639" y="45667"/>
                    <a:pt x="1548" y="36640"/>
                  </a:cubicBezTo>
                  <a:cubicBezTo>
                    <a:pt x="-4680" y="28732"/>
                    <a:pt x="7169" y="24114"/>
                    <a:pt x="50159" y="1161"/>
                  </a:cubicBezTo>
                  <a:cubicBezTo>
                    <a:pt x="52468" y="-98"/>
                    <a:pt x="62031" y="-1661"/>
                    <a:pt x="63781" y="442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2" name="任意多边形: 形状 401">
              <a:extLst>
                <a:ext uri="{FF2B5EF4-FFF2-40B4-BE49-F238E27FC236}">
                  <a16:creationId xmlns:a16="http://schemas.microsoft.com/office/drawing/2014/main" id="{811BA789-6930-4939-AAEF-9E011F2D4630}"/>
                </a:ext>
              </a:extLst>
            </p:cNvPr>
            <p:cNvSpPr/>
            <p:nvPr/>
          </p:nvSpPr>
          <p:spPr>
            <a:xfrm>
              <a:off x="8391725" y="5269594"/>
              <a:ext cx="47806" cy="70806"/>
            </a:xfrm>
            <a:custGeom>
              <a:avLst/>
              <a:gdLst>
                <a:gd name="connsiteX0" fmla="*/ 47807 w 47806"/>
                <a:gd name="connsiteY0" fmla="*/ 0 h 70806"/>
                <a:gd name="connsiteX1" fmla="*/ 21845 w 47806"/>
                <a:gd name="connsiteY1" fmla="*/ 43713 h 70806"/>
                <a:gd name="connsiteX2" fmla="*/ 14917 w 47806"/>
                <a:gd name="connsiteY2" fmla="*/ 69208 h 70806"/>
                <a:gd name="connsiteX3" fmla="*/ 1412 w 47806"/>
                <a:gd name="connsiteY3" fmla="*/ 59038 h 70806"/>
                <a:gd name="connsiteX4" fmla="*/ 47807 w 47806"/>
                <a:gd name="connsiteY4" fmla="*/ 0 h 7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806" h="70806">
                  <a:moveTo>
                    <a:pt x="47807" y="0"/>
                  </a:moveTo>
                  <a:cubicBezTo>
                    <a:pt x="46361" y="12036"/>
                    <a:pt x="29239" y="34569"/>
                    <a:pt x="21845" y="43713"/>
                  </a:cubicBezTo>
                  <a:cubicBezTo>
                    <a:pt x="10719" y="57498"/>
                    <a:pt x="27536" y="64029"/>
                    <a:pt x="14917" y="69208"/>
                  </a:cubicBezTo>
                  <a:cubicBezTo>
                    <a:pt x="2415" y="74339"/>
                    <a:pt x="-2740" y="66082"/>
                    <a:pt x="1412" y="59038"/>
                  </a:cubicBezTo>
                  <a:cubicBezTo>
                    <a:pt x="14218" y="37391"/>
                    <a:pt x="29403" y="17541"/>
                    <a:pt x="47807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3" name="任意多边形: 形状 402">
              <a:extLst>
                <a:ext uri="{FF2B5EF4-FFF2-40B4-BE49-F238E27FC236}">
                  <a16:creationId xmlns:a16="http://schemas.microsoft.com/office/drawing/2014/main" id="{E839A3B9-07A6-48C1-83FA-1D167E2E105E}"/>
                </a:ext>
              </a:extLst>
            </p:cNvPr>
            <p:cNvSpPr/>
            <p:nvPr/>
          </p:nvSpPr>
          <p:spPr>
            <a:xfrm>
              <a:off x="4674560" y="4846540"/>
              <a:ext cx="32110" cy="48076"/>
            </a:xfrm>
            <a:custGeom>
              <a:avLst/>
              <a:gdLst>
                <a:gd name="connsiteX0" fmla="*/ 6894 w 32110"/>
                <a:gd name="connsiteY0" fmla="*/ 32069 h 48076"/>
                <a:gd name="connsiteX1" fmla="*/ 1949 w 32110"/>
                <a:gd name="connsiteY1" fmla="*/ 19216 h 48076"/>
                <a:gd name="connsiteX2" fmla="*/ 5891 w 32110"/>
                <a:gd name="connsiteY2" fmla="*/ 346 h 48076"/>
                <a:gd name="connsiteX3" fmla="*/ 18837 w 32110"/>
                <a:gd name="connsiteY3" fmla="*/ 13315 h 48076"/>
                <a:gd name="connsiteX4" fmla="*/ 28331 w 32110"/>
                <a:gd name="connsiteY4" fmla="*/ 46111 h 48076"/>
                <a:gd name="connsiteX5" fmla="*/ 16761 w 32110"/>
                <a:gd name="connsiteY5" fmla="*/ 44221 h 48076"/>
                <a:gd name="connsiteX6" fmla="*/ 6894 w 32110"/>
                <a:gd name="connsiteY6" fmla="*/ 32069 h 48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10" h="48076">
                  <a:moveTo>
                    <a:pt x="6894" y="32069"/>
                  </a:moveTo>
                  <a:cubicBezTo>
                    <a:pt x="7594" y="26167"/>
                    <a:pt x="2346" y="21805"/>
                    <a:pt x="1949" y="19216"/>
                  </a:cubicBezTo>
                  <a:cubicBezTo>
                    <a:pt x="876" y="12312"/>
                    <a:pt x="-3486" y="3005"/>
                    <a:pt x="5891" y="346"/>
                  </a:cubicBezTo>
                  <a:cubicBezTo>
                    <a:pt x="13589" y="-1824"/>
                    <a:pt x="16178" y="6667"/>
                    <a:pt x="18837" y="13315"/>
                  </a:cubicBezTo>
                  <a:cubicBezTo>
                    <a:pt x="26558" y="32605"/>
                    <a:pt x="38174" y="38670"/>
                    <a:pt x="28331" y="46111"/>
                  </a:cubicBezTo>
                  <a:cubicBezTo>
                    <a:pt x="23596" y="49703"/>
                    <a:pt x="20003" y="47953"/>
                    <a:pt x="16761" y="44221"/>
                  </a:cubicBezTo>
                  <a:cubicBezTo>
                    <a:pt x="13356" y="40279"/>
                    <a:pt x="10183" y="36127"/>
                    <a:pt x="6894" y="3206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4" name="任意多边形: 形状 403">
              <a:extLst>
                <a:ext uri="{FF2B5EF4-FFF2-40B4-BE49-F238E27FC236}">
                  <a16:creationId xmlns:a16="http://schemas.microsoft.com/office/drawing/2014/main" id="{40D6432B-A3A8-4A04-8F41-FD13966564A1}"/>
                </a:ext>
              </a:extLst>
            </p:cNvPr>
            <p:cNvSpPr/>
            <p:nvPr/>
          </p:nvSpPr>
          <p:spPr>
            <a:xfrm>
              <a:off x="6608099" y="4376641"/>
              <a:ext cx="43143" cy="58564"/>
            </a:xfrm>
            <a:custGeom>
              <a:avLst/>
              <a:gdLst>
                <a:gd name="connsiteX0" fmla="*/ 43143 w 43143"/>
                <a:gd name="connsiteY0" fmla="*/ 8792 h 58564"/>
                <a:gd name="connsiteX1" fmla="*/ 14709 w 43143"/>
                <a:gd name="connsiteY1" fmla="*/ 51618 h 58564"/>
                <a:gd name="connsiteX2" fmla="*/ 3979 w 43143"/>
                <a:gd name="connsiteY2" fmla="*/ 46370 h 58564"/>
                <a:gd name="connsiteX3" fmla="*/ 37592 w 43143"/>
                <a:gd name="connsiteY3" fmla="*/ 301 h 58564"/>
                <a:gd name="connsiteX4" fmla="*/ 43143 w 43143"/>
                <a:gd name="connsiteY4" fmla="*/ 8792 h 58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143" h="58564">
                  <a:moveTo>
                    <a:pt x="43143" y="8792"/>
                  </a:moveTo>
                  <a:cubicBezTo>
                    <a:pt x="40367" y="21761"/>
                    <a:pt x="19654" y="33867"/>
                    <a:pt x="14709" y="51618"/>
                  </a:cubicBezTo>
                  <a:cubicBezTo>
                    <a:pt x="11350" y="63701"/>
                    <a:pt x="-8267" y="58779"/>
                    <a:pt x="3979" y="46370"/>
                  </a:cubicBezTo>
                  <a:cubicBezTo>
                    <a:pt x="19258" y="30858"/>
                    <a:pt x="23689" y="-3571"/>
                    <a:pt x="37592" y="301"/>
                  </a:cubicBezTo>
                  <a:cubicBezTo>
                    <a:pt x="41627" y="1444"/>
                    <a:pt x="42653" y="5036"/>
                    <a:pt x="43143" y="879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5" name="任意多边形: 形状 404">
              <a:extLst>
                <a:ext uri="{FF2B5EF4-FFF2-40B4-BE49-F238E27FC236}">
                  <a16:creationId xmlns:a16="http://schemas.microsoft.com/office/drawing/2014/main" id="{00630A9E-CA3E-4629-A1DA-4F987B523B85}"/>
                </a:ext>
              </a:extLst>
            </p:cNvPr>
            <p:cNvSpPr/>
            <p:nvPr/>
          </p:nvSpPr>
          <p:spPr>
            <a:xfrm>
              <a:off x="6922713" y="4143385"/>
              <a:ext cx="57647" cy="48359"/>
            </a:xfrm>
            <a:custGeom>
              <a:avLst/>
              <a:gdLst>
                <a:gd name="connsiteX0" fmla="*/ 44243 w 57647"/>
                <a:gd name="connsiteY0" fmla="*/ 15416 h 48359"/>
                <a:gd name="connsiteX1" fmla="*/ 37362 w 57647"/>
                <a:gd name="connsiteY1" fmla="*/ 16302 h 48359"/>
                <a:gd name="connsiteX2" fmla="*/ 9114 w 57647"/>
                <a:gd name="connsiteY2" fmla="*/ 44876 h 48359"/>
                <a:gd name="connsiteX3" fmla="*/ 40 w 57647"/>
                <a:gd name="connsiteY3" fmla="*/ 40864 h 48359"/>
                <a:gd name="connsiteX4" fmla="*/ 44872 w 57647"/>
                <a:gd name="connsiteY4" fmla="*/ 2703 h 48359"/>
                <a:gd name="connsiteX5" fmla="*/ 57025 w 57647"/>
                <a:gd name="connsiteY5" fmla="*/ 9048 h 48359"/>
                <a:gd name="connsiteX6" fmla="*/ 44243 w 57647"/>
                <a:gd name="connsiteY6" fmla="*/ 15416 h 48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47" h="48359">
                  <a:moveTo>
                    <a:pt x="44243" y="15416"/>
                  </a:moveTo>
                  <a:cubicBezTo>
                    <a:pt x="41397" y="14086"/>
                    <a:pt x="38434" y="13783"/>
                    <a:pt x="37362" y="16302"/>
                  </a:cubicBezTo>
                  <a:cubicBezTo>
                    <a:pt x="31647" y="29574"/>
                    <a:pt x="15552" y="32444"/>
                    <a:pt x="9114" y="44876"/>
                  </a:cubicBezTo>
                  <a:cubicBezTo>
                    <a:pt x="5802" y="51267"/>
                    <a:pt x="-566" y="48235"/>
                    <a:pt x="40" y="40864"/>
                  </a:cubicBezTo>
                  <a:cubicBezTo>
                    <a:pt x="1953" y="18145"/>
                    <a:pt x="34469" y="14809"/>
                    <a:pt x="44872" y="2703"/>
                  </a:cubicBezTo>
                  <a:cubicBezTo>
                    <a:pt x="50494" y="-3851"/>
                    <a:pt x="60197" y="2797"/>
                    <a:pt x="57025" y="9048"/>
                  </a:cubicBezTo>
                  <a:cubicBezTo>
                    <a:pt x="54296" y="14413"/>
                    <a:pt x="49584" y="16022"/>
                    <a:pt x="44243" y="1541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6" name="任意多边形: 形状 405">
              <a:extLst>
                <a:ext uri="{FF2B5EF4-FFF2-40B4-BE49-F238E27FC236}">
                  <a16:creationId xmlns:a16="http://schemas.microsoft.com/office/drawing/2014/main" id="{FF1A65F9-6B48-4FEB-B83E-674BDDF6F490}"/>
                </a:ext>
              </a:extLst>
            </p:cNvPr>
            <p:cNvSpPr/>
            <p:nvPr/>
          </p:nvSpPr>
          <p:spPr>
            <a:xfrm>
              <a:off x="6379734" y="4128208"/>
              <a:ext cx="47891" cy="31253"/>
            </a:xfrm>
            <a:custGeom>
              <a:avLst/>
              <a:gdLst>
                <a:gd name="connsiteX0" fmla="*/ 47838 w 47891"/>
                <a:gd name="connsiteY0" fmla="*/ 6451 h 31253"/>
                <a:gd name="connsiteX1" fmla="*/ 8627 w 47891"/>
                <a:gd name="connsiteY1" fmla="*/ 30569 h 31253"/>
                <a:gd name="connsiteX2" fmla="*/ 1326 w 47891"/>
                <a:gd name="connsiteY2" fmla="*/ 21146 h 31253"/>
                <a:gd name="connsiteX3" fmla="*/ 43732 w 47891"/>
                <a:gd name="connsiteY3" fmla="*/ 339 h 31253"/>
                <a:gd name="connsiteX4" fmla="*/ 47838 w 47891"/>
                <a:gd name="connsiteY4" fmla="*/ 6451 h 31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891" h="31253">
                  <a:moveTo>
                    <a:pt x="47838" y="6451"/>
                  </a:moveTo>
                  <a:cubicBezTo>
                    <a:pt x="35335" y="22102"/>
                    <a:pt x="36082" y="20539"/>
                    <a:pt x="8627" y="30569"/>
                  </a:cubicBezTo>
                  <a:cubicBezTo>
                    <a:pt x="2283" y="32879"/>
                    <a:pt x="-2406" y="29240"/>
                    <a:pt x="1326" y="21146"/>
                  </a:cubicBezTo>
                  <a:cubicBezTo>
                    <a:pt x="6365" y="10253"/>
                    <a:pt x="31976" y="-2227"/>
                    <a:pt x="43732" y="339"/>
                  </a:cubicBezTo>
                  <a:cubicBezTo>
                    <a:pt x="46415" y="946"/>
                    <a:pt x="48234" y="2042"/>
                    <a:pt x="47838" y="645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7" name="任意多边形: 形状 406">
              <a:extLst>
                <a:ext uri="{FF2B5EF4-FFF2-40B4-BE49-F238E27FC236}">
                  <a16:creationId xmlns:a16="http://schemas.microsoft.com/office/drawing/2014/main" id="{5FBA7DFD-48DC-4647-9ED1-9D33780B3A93}"/>
                </a:ext>
              </a:extLst>
            </p:cNvPr>
            <p:cNvSpPr/>
            <p:nvPr/>
          </p:nvSpPr>
          <p:spPr>
            <a:xfrm>
              <a:off x="8351368" y="5572899"/>
              <a:ext cx="30851" cy="72967"/>
            </a:xfrm>
            <a:custGeom>
              <a:avLst/>
              <a:gdLst>
                <a:gd name="connsiteX0" fmla="*/ 30852 w 30851"/>
                <a:gd name="connsiteY0" fmla="*/ 0 h 72967"/>
                <a:gd name="connsiteX1" fmla="*/ 14104 w 30851"/>
                <a:gd name="connsiteY1" fmla="*/ 67131 h 72967"/>
                <a:gd name="connsiteX2" fmla="*/ 15 w 30851"/>
                <a:gd name="connsiteY2" fmla="*/ 64752 h 72967"/>
                <a:gd name="connsiteX3" fmla="*/ 19375 w 30851"/>
                <a:gd name="connsiteY3" fmla="*/ 16421 h 72967"/>
                <a:gd name="connsiteX4" fmla="*/ 30852 w 30851"/>
                <a:gd name="connsiteY4" fmla="*/ 0 h 72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851" h="72967">
                  <a:moveTo>
                    <a:pt x="30852" y="0"/>
                  </a:moveTo>
                  <a:cubicBezTo>
                    <a:pt x="30175" y="15372"/>
                    <a:pt x="16646" y="61417"/>
                    <a:pt x="14104" y="67131"/>
                  </a:cubicBezTo>
                  <a:cubicBezTo>
                    <a:pt x="9065" y="78444"/>
                    <a:pt x="-428" y="70887"/>
                    <a:pt x="15" y="64752"/>
                  </a:cubicBezTo>
                  <a:cubicBezTo>
                    <a:pt x="1671" y="41310"/>
                    <a:pt x="-1921" y="73546"/>
                    <a:pt x="19375" y="16421"/>
                  </a:cubicBezTo>
                  <a:cubicBezTo>
                    <a:pt x="21381" y="11033"/>
                    <a:pt x="23014" y="5062"/>
                    <a:pt x="30852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8" name="任意多边形: 形状 407">
              <a:extLst>
                <a:ext uri="{FF2B5EF4-FFF2-40B4-BE49-F238E27FC236}">
                  <a16:creationId xmlns:a16="http://schemas.microsoft.com/office/drawing/2014/main" id="{032B8106-FD4B-46D1-8C95-141D6948635C}"/>
                </a:ext>
              </a:extLst>
            </p:cNvPr>
            <p:cNvSpPr/>
            <p:nvPr/>
          </p:nvSpPr>
          <p:spPr>
            <a:xfrm>
              <a:off x="7723485" y="4042607"/>
              <a:ext cx="48183" cy="40656"/>
            </a:xfrm>
            <a:custGeom>
              <a:avLst/>
              <a:gdLst>
                <a:gd name="connsiteX0" fmla="*/ 344 w 48183"/>
                <a:gd name="connsiteY0" fmla="*/ 38589 h 40656"/>
                <a:gd name="connsiteX1" fmla="*/ 39484 w 48183"/>
                <a:gd name="connsiteY1" fmla="*/ 1757 h 40656"/>
                <a:gd name="connsiteX2" fmla="*/ 48045 w 48183"/>
                <a:gd name="connsiteY2" fmla="*/ 5536 h 40656"/>
                <a:gd name="connsiteX3" fmla="*/ 344 w 48183"/>
                <a:gd name="connsiteY3" fmla="*/ 38589 h 40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183" h="40656">
                  <a:moveTo>
                    <a:pt x="344" y="38589"/>
                  </a:moveTo>
                  <a:cubicBezTo>
                    <a:pt x="-2782" y="28862"/>
                    <a:pt x="15832" y="24733"/>
                    <a:pt x="39484" y="1757"/>
                  </a:cubicBezTo>
                  <a:cubicBezTo>
                    <a:pt x="42493" y="-1182"/>
                    <a:pt x="49234" y="-762"/>
                    <a:pt x="48045" y="5536"/>
                  </a:cubicBezTo>
                  <a:cubicBezTo>
                    <a:pt x="42843" y="32920"/>
                    <a:pt x="2746" y="46053"/>
                    <a:pt x="344" y="3858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9" name="任意多边形: 形状 408">
              <a:extLst>
                <a:ext uri="{FF2B5EF4-FFF2-40B4-BE49-F238E27FC236}">
                  <a16:creationId xmlns:a16="http://schemas.microsoft.com/office/drawing/2014/main" id="{37E8DFD3-FDF3-483D-BC74-6B7DF2999385}"/>
                </a:ext>
              </a:extLst>
            </p:cNvPr>
            <p:cNvSpPr/>
            <p:nvPr/>
          </p:nvSpPr>
          <p:spPr>
            <a:xfrm>
              <a:off x="7519005" y="4606798"/>
              <a:ext cx="46901" cy="62485"/>
            </a:xfrm>
            <a:custGeom>
              <a:avLst/>
              <a:gdLst>
                <a:gd name="connsiteX0" fmla="*/ 0 w 46901"/>
                <a:gd name="connsiteY0" fmla="*/ 62485 h 62485"/>
                <a:gd name="connsiteX1" fmla="*/ 36132 w 46901"/>
                <a:gd name="connsiteY1" fmla="*/ 3751 h 62485"/>
                <a:gd name="connsiteX2" fmla="*/ 44435 w 46901"/>
                <a:gd name="connsiteY2" fmla="*/ 789 h 62485"/>
                <a:gd name="connsiteX3" fmla="*/ 45905 w 46901"/>
                <a:gd name="connsiteY3" fmla="*/ 8160 h 62485"/>
                <a:gd name="connsiteX4" fmla="*/ 0 w 46901"/>
                <a:gd name="connsiteY4" fmla="*/ 62485 h 62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901" h="62485">
                  <a:moveTo>
                    <a:pt x="0" y="62485"/>
                  </a:moveTo>
                  <a:cubicBezTo>
                    <a:pt x="12596" y="43032"/>
                    <a:pt x="16444" y="18470"/>
                    <a:pt x="36132" y="3751"/>
                  </a:cubicBezTo>
                  <a:cubicBezTo>
                    <a:pt x="38557" y="1932"/>
                    <a:pt x="40610" y="-1567"/>
                    <a:pt x="44435" y="789"/>
                  </a:cubicBezTo>
                  <a:cubicBezTo>
                    <a:pt x="47444" y="2632"/>
                    <a:pt x="47398" y="5314"/>
                    <a:pt x="45905" y="8160"/>
                  </a:cubicBezTo>
                  <a:cubicBezTo>
                    <a:pt x="34709" y="29666"/>
                    <a:pt x="18847" y="47300"/>
                    <a:pt x="0" y="6248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0" name="任意多边形: 形状 409">
              <a:extLst>
                <a:ext uri="{FF2B5EF4-FFF2-40B4-BE49-F238E27FC236}">
                  <a16:creationId xmlns:a16="http://schemas.microsoft.com/office/drawing/2014/main" id="{64F38274-70CD-4491-A260-0656212D1734}"/>
                </a:ext>
              </a:extLst>
            </p:cNvPr>
            <p:cNvSpPr/>
            <p:nvPr/>
          </p:nvSpPr>
          <p:spPr>
            <a:xfrm>
              <a:off x="4580108" y="3936025"/>
              <a:ext cx="19095" cy="57844"/>
            </a:xfrm>
            <a:custGeom>
              <a:avLst/>
              <a:gdLst>
                <a:gd name="connsiteX0" fmla="*/ 439 w 19095"/>
                <a:gd name="connsiteY0" fmla="*/ 24880 h 57844"/>
                <a:gd name="connsiteX1" fmla="*/ 9700 w 19095"/>
                <a:gd name="connsiteY1" fmla="*/ 9345 h 57844"/>
                <a:gd name="connsiteX2" fmla="*/ 16744 w 19095"/>
                <a:gd name="connsiteY2" fmla="*/ 831 h 57844"/>
                <a:gd name="connsiteX3" fmla="*/ 15928 w 19095"/>
                <a:gd name="connsiteY3" fmla="*/ 12354 h 57844"/>
                <a:gd name="connsiteX4" fmla="*/ 15345 w 19095"/>
                <a:gd name="connsiteY4" fmla="*/ 52428 h 57844"/>
                <a:gd name="connsiteX5" fmla="*/ 5175 w 19095"/>
                <a:gd name="connsiteY5" fmla="*/ 53151 h 57844"/>
                <a:gd name="connsiteX6" fmla="*/ 439 w 19095"/>
                <a:gd name="connsiteY6" fmla="*/ 24880 h 57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95" h="57844">
                  <a:moveTo>
                    <a:pt x="439" y="24880"/>
                  </a:moveTo>
                  <a:cubicBezTo>
                    <a:pt x="-890" y="18069"/>
                    <a:pt x="416" y="11118"/>
                    <a:pt x="9700" y="9345"/>
                  </a:cubicBezTo>
                  <a:cubicBezTo>
                    <a:pt x="15135" y="8319"/>
                    <a:pt x="8114" y="-3134"/>
                    <a:pt x="16744" y="831"/>
                  </a:cubicBezTo>
                  <a:cubicBezTo>
                    <a:pt x="22529" y="3490"/>
                    <a:pt x="13012" y="7759"/>
                    <a:pt x="15928" y="12354"/>
                  </a:cubicBezTo>
                  <a:cubicBezTo>
                    <a:pt x="24348" y="25673"/>
                    <a:pt x="13059" y="38969"/>
                    <a:pt x="15345" y="52428"/>
                  </a:cubicBezTo>
                  <a:cubicBezTo>
                    <a:pt x="16068" y="56626"/>
                    <a:pt x="9093" y="61805"/>
                    <a:pt x="5175" y="53151"/>
                  </a:cubicBezTo>
                  <a:cubicBezTo>
                    <a:pt x="1303" y="44544"/>
                    <a:pt x="-680" y="35587"/>
                    <a:pt x="439" y="2488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1" name="任意多边形: 形状 410">
              <a:extLst>
                <a:ext uri="{FF2B5EF4-FFF2-40B4-BE49-F238E27FC236}">
                  <a16:creationId xmlns:a16="http://schemas.microsoft.com/office/drawing/2014/main" id="{20228D31-6AA4-4464-B20E-45D9DFB535E4}"/>
                </a:ext>
              </a:extLst>
            </p:cNvPr>
            <p:cNvSpPr/>
            <p:nvPr/>
          </p:nvSpPr>
          <p:spPr>
            <a:xfrm>
              <a:off x="7015067" y="4567472"/>
              <a:ext cx="50757" cy="51287"/>
            </a:xfrm>
            <a:custGeom>
              <a:avLst/>
              <a:gdLst>
                <a:gd name="connsiteX0" fmla="*/ 6213 w 50757"/>
                <a:gd name="connsiteY0" fmla="*/ 51288 h 51287"/>
                <a:gd name="connsiteX1" fmla="*/ 1502 w 50757"/>
                <a:gd name="connsiteY1" fmla="*/ 43170 h 51287"/>
                <a:gd name="connsiteX2" fmla="*/ 33341 w 50757"/>
                <a:gd name="connsiteY2" fmla="*/ 4473 h 51287"/>
                <a:gd name="connsiteX3" fmla="*/ 44328 w 50757"/>
                <a:gd name="connsiteY3" fmla="*/ 18 h 51287"/>
                <a:gd name="connsiteX4" fmla="*/ 48596 w 50757"/>
                <a:gd name="connsiteY4" fmla="*/ 10188 h 51287"/>
                <a:gd name="connsiteX5" fmla="*/ 12278 w 50757"/>
                <a:gd name="connsiteY5" fmla="*/ 46949 h 51287"/>
                <a:gd name="connsiteX6" fmla="*/ 6213 w 50757"/>
                <a:gd name="connsiteY6" fmla="*/ 51288 h 51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757" h="51287">
                  <a:moveTo>
                    <a:pt x="6213" y="51288"/>
                  </a:moveTo>
                  <a:cubicBezTo>
                    <a:pt x="-1321" y="47556"/>
                    <a:pt x="-784" y="48489"/>
                    <a:pt x="1502" y="43170"/>
                  </a:cubicBezTo>
                  <a:cubicBezTo>
                    <a:pt x="8359" y="27192"/>
                    <a:pt x="22775" y="17419"/>
                    <a:pt x="33341" y="4473"/>
                  </a:cubicBezTo>
                  <a:cubicBezTo>
                    <a:pt x="35790" y="1464"/>
                    <a:pt x="40059" y="-192"/>
                    <a:pt x="44328" y="18"/>
                  </a:cubicBezTo>
                  <a:cubicBezTo>
                    <a:pt x="51349" y="344"/>
                    <a:pt x="52375" y="8182"/>
                    <a:pt x="48596" y="10188"/>
                  </a:cubicBezTo>
                  <a:cubicBezTo>
                    <a:pt x="32641" y="18702"/>
                    <a:pt x="23591" y="33910"/>
                    <a:pt x="12278" y="46949"/>
                  </a:cubicBezTo>
                  <a:cubicBezTo>
                    <a:pt x="10738" y="48699"/>
                    <a:pt x="8429" y="49725"/>
                    <a:pt x="6213" y="5128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2" name="任意多边形: 形状 411">
              <a:extLst>
                <a:ext uri="{FF2B5EF4-FFF2-40B4-BE49-F238E27FC236}">
                  <a16:creationId xmlns:a16="http://schemas.microsoft.com/office/drawing/2014/main" id="{B90BB4B0-DBA6-43D4-BC23-F05C55FAF2F5}"/>
                </a:ext>
              </a:extLst>
            </p:cNvPr>
            <p:cNvSpPr/>
            <p:nvPr/>
          </p:nvSpPr>
          <p:spPr>
            <a:xfrm>
              <a:off x="7053217" y="4474306"/>
              <a:ext cx="51401" cy="38508"/>
            </a:xfrm>
            <a:custGeom>
              <a:avLst/>
              <a:gdLst>
                <a:gd name="connsiteX0" fmla="*/ 4708 w 51401"/>
                <a:gd name="connsiteY0" fmla="*/ 38509 h 38508"/>
                <a:gd name="connsiteX1" fmla="*/ 13059 w 51401"/>
                <a:gd name="connsiteY1" fmla="*/ 19965 h 38508"/>
                <a:gd name="connsiteX2" fmla="*/ 27754 w 51401"/>
                <a:gd name="connsiteY2" fmla="*/ 4733 h 38508"/>
                <a:gd name="connsiteX3" fmla="*/ 49657 w 51401"/>
                <a:gd name="connsiteY3" fmla="*/ 465 h 38508"/>
                <a:gd name="connsiteX4" fmla="*/ 48467 w 51401"/>
                <a:gd name="connsiteY4" fmla="*/ 10145 h 38508"/>
                <a:gd name="connsiteX5" fmla="*/ 10143 w 51401"/>
                <a:gd name="connsiteY5" fmla="*/ 36526 h 38508"/>
                <a:gd name="connsiteX6" fmla="*/ 4708 w 51401"/>
                <a:gd name="connsiteY6" fmla="*/ 38509 h 3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401" h="38508">
                  <a:moveTo>
                    <a:pt x="4708" y="38509"/>
                  </a:moveTo>
                  <a:cubicBezTo>
                    <a:pt x="-6162" y="36573"/>
                    <a:pt x="3985" y="24863"/>
                    <a:pt x="13059" y="19965"/>
                  </a:cubicBezTo>
                  <a:cubicBezTo>
                    <a:pt x="19566" y="16443"/>
                    <a:pt x="25608" y="12594"/>
                    <a:pt x="27754" y="4733"/>
                  </a:cubicBezTo>
                  <a:cubicBezTo>
                    <a:pt x="28384" y="2401"/>
                    <a:pt x="48117" y="-1308"/>
                    <a:pt x="49657" y="465"/>
                  </a:cubicBezTo>
                  <a:cubicBezTo>
                    <a:pt x="52782" y="4033"/>
                    <a:pt x="51289" y="8232"/>
                    <a:pt x="48467" y="10145"/>
                  </a:cubicBezTo>
                  <a:cubicBezTo>
                    <a:pt x="35638" y="18845"/>
                    <a:pt x="26937" y="33610"/>
                    <a:pt x="10143" y="36526"/>
                  </a:cubicBezTo>
                  <a:cubicBezTo>
                    <a:pt x="8207" y="36853"/>
                    <a:pt x="6387" y="37879"/>
                    <a:pt x="4708" y="3850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3" name="任意多边形: 形状 412">
              <a:extLst>
                <a:ext uri="{FF2B5EF4-FFF2-40B4-BE49-F238E27FC236}">
                  <a16:creationId xmlns:a16="http://schemas.microsoft.com/office/drawing/2014/main" id="{919D1E3C-B862-4F2B-8C51-EC99D3F757A6}"/>
                </a:ext>
              </a:extLst>
            </p:cNvPr>
            <p:cNvSpPr/>
            <p:nvPr/>
          </p:nvSpPr>
          <p:spPr>
            <a:xfrm>
              <a:off x="5964742" y="4466487"/>
              <a:ext cx="32331" cy="31900"/>
            </a:xfrm>
            <a:custGeom>
              <a:avLst/>
              <a:gdLst>
                <a:gd name="connsiteX0" fmla="*/ 20200 w 32331"/>
                <a:gd name="connsiteY0" fmla="*/ 31889 h 31900"/>
                <a:gd name="connsiteX1" fmla="*/ 0 w 32331"/>
                <a:gd name="connsiteY1" fmla="*/ 18290 h 31900"/>
                <a:gd name="connsiteX2" fmla="*/ 20014 w 32331"/>
                <a:gd name="connsiteY2" fmla="*/ 26 h 31900"/>
                <a:gd name="connsiteX3" fmla="*/ 20200 w 32331"/>
                <a:gd name="connsiteY3" fmla="*/ 31889 h 31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331" h="31900">
                  <a:moveTo>
                    <a:pt x="20200" y="31889"/>
                  </a:moveTo>
                  <a:cubicBezTo>
                    <a:pt x="9610" y="32216"/>
                    <a:pt x="70" y="25521"/>
                    <a:pt x="0" y="18290"/>
                  </a:cubicBezTo>
                  <a:cubicBezTo>
                    <a:pt x="-70" y="11106"/>
                    <a:pt x="12106" y="-627"/>
                    <a:pt x="20014" y="26"/>
                  </a:cubicBezTo>
                  <a:cubicBezTo>
                    <a:pt x="35385" y="1356"/>
                    <a:pt x="37391" y="31376"/>
                    <a:pt x="20200" y="3188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4" name="任意多边形: 形状 413">
              <a:extLst>
                <a:ext uri="{FF2B5EF4-FFF2-40B4-BE49-F238E27FC236}">
                  <a16:creationId xmlns:a16="http://schemas.microsoft.com/office/drawing/2014/main" id="{0B15504B-0A41-4414-A8B2-3F7D153EB8ED}"/>
                </a:ext>
              </a:extLst>
            </p:cNvPr>
            <p:cNvSpPr/>
            <p:nvPr/>
          </p:nvSpPr>
          <p:spPr>
            <a:xfrm>
              <a:off x="5319579" y="3637004"/>
              <a:ext cx="55100" cy="50635"/>
            </a:xfrm>
            <a:custGeom>
              <a:avLst/>
              <a:gdLst>
                <a:gd name="connsiteX0" fmla="*/ 55046 w 55100"/>
                <a:gd name="connsiteY0" fmla="*/ 4292 h 50635"/>
                <a:gd name="connsiteX1" fmla="*/ 9911 w 55100"/>
                <a:gd name="connsiteY1" fmla="*/ 48821 h 50635"/>
                <a:gd name="connsiteX2" fmla="*/ 3543 w 55100"/>
                <a:gd name="connsiteY2" fmla="*/ 39677 h 50635"/>
                <a:gd name="connsiteX3" fmla="*/ 50801 w 55100"/>
                <a:gd name="connsiteY3" fmla="*/ 0 h 50635"/>
                <a:gd name="connsiteX4" fmla="*/ 55046 w 55100"/>
                <a:gd name="connsiteY4" fmla="*/ 4292 h 50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100" h="50635">
                  <a:moveTo>
                    <a:pt x="55046" y="4292"/>
                  </a:moveTo>
                  <a:cubicBezTo>
                    <a:pt x="52667" y="9027"/>
                    <a:pt x="25073" y="38511"/>
                    <a:pt x="9911" y="48821"/>
                  </a:cubicBezTo>
                  <a:cubicBezTo>
                    <a:pt x="1280" y="54699"/>
                    <a:pt x="-3828" y="44856"/>
                    <a:pt x="3543" y="39677"/>
                  </a:cubicBezTo>
                  <a:cubicBezTo>
                    <a:pt x="25026" y="24562"/>
                    <a:pt x="38019" y="234"/>
                    <a:pt x="50801" y="0"/>
                  </a:cubicBezTo>
                  <a:cubicBezTo>
                    <a:pt x="53647" y="-23"/>
                    <a:pt x="55443" y="1027"/>
                    <a:pt x="55046" y="429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5" name="任意多边形: 形状 414">
              <a:extLst>
                <a:ext uri="{FF2B5EF4-FFF2-40B4-BE49-F238E27FC236}">
                  <a16:creationId xmlns:a16="http://schemas.microsoft.com/office/drawing/2014/main" id="{C68B987C-5B1C-4FC8-8D41-3BD6858AB4FC}"/>
                </a:ext>
              </a:extLst>
            </p:cNvPr>
            <p:cNvSpPr/>
            <p:nvPr/>
          </p:nvSpPr>
          <p:spPr>
            <a:xfrm>
              <a:off x="5604642" y="4383934"/>
              <a:ext cx="26345" cy="64531"/>
            </a:xfrm>
            <a:custGeom>
              <a:avLst/>
              <a:gdLst>
                <a:gd name="connsiteX0" fmla="*/ 24653 w 26345"/>
                <a:gd name="connsiteY0" fmla="*/ 18667 h 64531"/>
                <a:gd name="connsiteX1" fmla="*/ 10494 w 26345"/>
                <a:gd name="connsiteY1" fmla="*/ 59744 h 64531"/>
                <a:gd name="connsiteX2" fmla="*/ 21 w 26345"/>
                <a:gd name="connsiteY2" fmla="*/ 56945 h 64531"/>
                <a:gd name="connsiteX3" fmla="*/ 13736 w 26345"/>
                <a:gd name="connsiteY3" fmla="*/ 7144 h 64531"/>
                <a:gd name="connsiteX4" fmla="*/ 21877 w 26345"/>
                <a:gd name="connsiteY4" fmla="*/ 520 h 64531"/>
                <a:gd name="connsiteX5" fmla="*/ 26029 w 26345"/>
                <a:gd name="connsiteY5" fmla="*/ 10807 h 64531"/>
                <a:gd name="connsiteX6" fmla="*/ 24280 w 26345"/>
                <a:gd name="connsiteY6" fmla="*/ 19064 h 64531"/>
                <a:gd name="connsiteX7" fmla="*/ 24653 w 26345"/>
                <a:gd name="connsiteY7" fmla="*/ 18667 h 64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5" h="64531">
                  <a:moveTo>
                    <a:pt x="24653" y="18667"/>
                  </a:moveTo>
                  <a:cubicBezTo>
                    <a:pt x="12523" y="27555"/>
                    <a:pt x="19498" y="34599"/>
                    <a:pt x="10494" y="59744"/>
                  </a:cubicBezTo>
                  <a:cubicBezTo>
                    <a:pt x="7835" y="67138"/>
                    <a:pt x="-469" y="65785"/>
                    <a:pt x="21" y="56945"/>
                  </a:cubicBezTo>
                  <a:cubicBezTo>
                    <a:pt x="1000" y="39334"/>
                    <a:pt x="5269" y="22633"/>
                    <a:pt x="13736" y="7144"/>
                  </a:cubicBezTo>
                  <a:cubicBezTo>
                    <a:pt x="15439" y="4042"/>
                    <a:pt x="16116" y="-1766"/>
                    <a:pt x="21877" y="520"/>
                  </a:cubicBezTo>
                  <a:cubicBezTo>
                    <a:pt x="26216" y="2246"/>
                    <a:pt x="26869" y="6491"/>
                    <a:pt x="26029" y="10807"/>
                  </a:cubicBezTo>
                  <a:cubicBezTo>
                    <a:pt x="25492" y="13582"/>
                    <a:pt x="24863" y="16335"/>
                    <a:pt x="24280" y="19064"/>
                  </a:cubicBezTo>
                  <a:cubicBezTo>
                    <a:pt x="24280" y="19064"/>
                    <a:pt x="24653" y="18667"/>
                    <a:pt x="24653" y="1866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6" name="任意多边形: 形状 415">
              <a:extLst>
                <a:ext uri="{FF2B5EF4-FFF2-40B4-BE49-F238E27FC236}">
                  <a16:creationId xmlns:a16="http://schemas.microsoft.com/office/drawing/2014/main" id="{18BC6F82-A201-40E0-9B07-08EAC8EB35CF}"/>
                </a:ext>
              </a:extLst>
            </p:cNvPr>
            <p:cNvSpPr/>
            <p:nvPr/>
          </p:nvSpPr>
          <p:spPr>
            <a:xfrm>
              <a:off x="5307218" y="3914347"/>
              <a:ext cx="34642" cy="62561"/>
            </a:xfrm>
            <a:custGeom>
              <a:avLst/>
              <a:gdLst>
                <a:gd name="connsiteX0" fmla="*/ 33842 w 34642"/>
                <a:gd name="connsiteY0" fmla="*/ 0 h 62561"/>
                <a:gd name="connsiteX1" fmla="*/ 14318 w 34642"/>
                <a:gd name="connsiteY1" fmla="*/ 56821 h 62561"/>
                <a:gd name="connsiteX2" fmla="*/ 136 w 34642"/>
                <a:gd name="connsiteY2" fmla="*/ 52576 h 62561"/>
                <a:gd name="connsiteX3" fmla="*/ 33842 w 34642"/>
                <a:gd name="connsiteY3" fmla="*/ 0 h 6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42" h="62561">
                  <a:moveTo>
                    <a:pt x="33842" y="0"/>
                  </a:moveTo>
                  <a:cubicBezTo>
                    <a:pt x="38787" y="15745"/>
                    <a:pt x="19426" y="34639"/>
                    <a:pt x="14318" y="56821"/>
                  </a:cubicBezTo>
                  <a:cubicBezTo>
                    <a:pt x="12452" y="64916"/>
                    <a:pt x="-1520" y="65265"/>
                    <a:pt x="136" y="52576"/>
                  </a:cubicBezTo>
                  <a:cubicBezTo>
                    <a:pt x="1326" y="43269"/>
                    <a:pt x="24675" y="6018"/>
                    <a:pt x="33842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7" name="任意多边形: 形状 416">
              <a:extLst>
                <a:ext uri="{FF2B5EF4-FFF2-40B4-BE49-F238E27FC236}">
                  <a16:creationId xmlns:a16="http://schemas.microsoft.com/office/drawing/2014/main" id="{98FC4977-6985-46F9-BBD4-EE37B6DA7B50}"/>
                </a:ext>
              </a:extLst>
            </p:cNvPr>
            <p:cNvSpPr/>
            <p:nvPr/>
          </p:nvSpPr>
          <p:spPr>
            <a:xfrm>
              <a:off x="6830897" y="4459540"/>
              <a:ext cx="40028" cy="41121"/>
            </a:xfrm>
            <a:custGeom>
              <a:avLst/>
              <a:gdLst>
                <a:gd name="connsiteX0" fmla="*/ 39980 w 40028"/>
                <a:gd name="connsiteY0" fmla="*/ 6647 h 41121"/>
                <a:gd name="connsiteX1" fmla="*/ 20199 w 40028"/>
                <a:gd name="connsiteY1" fmla="*/ 33705 h 41121"/>
                <a:gd name="connsiteX2" fmla="*/ 1445 w 40028"/>
                <a:gd name="connsiteY2" fmla="*/ 37927 h 41121"/>
                <a:gd name="connsiteX3" fmla="*/ 11009 w 40028"/>
                <a:gd name="connsiteY3" fmla="*/ 21272 h 41121"/>
                <a:gd name="connsiteX4" fmla="*/ 32562 w 40028"/>
                <a:gd name="connsiteY4" fmla="*/ 1142 h 41121"/>
                <a:gd name="connsiteX5" fmla="*/ 39980 w 40028"/>
                <a:gd name="connsiteY5" fmla="*/ 6647 h 41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28" h="41121">
                  <a:moveTo>
                    <a:pt x="39980" y="6647"/>
                  </a:moveTo>
                  <a:cubicBezTo>
                    <a:pt x="39373" y="19686"/>
                    <a:pt x="31769" y="31652"/>
                    <a:pt x="20199" y="33705"/>
                  </a:cubicBezTo>
                  <a:cubicBezTo>
                    <a:pt x="13645" y="34871"/>
                    <a:pt x="7603" y="46651"/>
                    <a:pt x="1445" y="37927"/>
                  </a:cubicBezTo>
                  <a:cubicBezTo>
                    <a:pt x="-4199" y="29926"/>
                    <a:pt x="8326" y="27360"/>
                    <a:pt x="11009" y="21272"/>
                  </a:cubicBezTo>
                  <a:cubicBezTo>
                    <a:pt x="15278" y="11592"/>
                    <a:pt x="22415" y="4664"/>
                    <a:pt x="32562" y="1142"/>
                  </a:cubicBezTo>
                  <a:cubicBezTo>
                    <a:pt x="39140" y="-1167"/>
                    <a:pt x="40306" y="-281"/>
                    <a:pt x="39980" y="664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8" name="任意多边形: 形状 417">
              <a:extLst>
                <a:ext uri="{FF2B5EF4-FFF2-40B4-BE49-F238E27FC236}">
                  <a16:creationId xmlns:a16="http://schemas.microsoft.com/office/drawing/2014/main" id="{337B8C5E-878E-4260-9FBE-741D7F3ED766}"/>
                </a:ext>
              </a:extLst>
            </p:cNvPr>
            <p:cNvSpPr/>
            <p:nvPr/>
          </p:nvSpPr>
          <p:spPr>
            <a:xfrm>
              <a:off x="5674863" y="5030532"/>
              <a:ext cx="30623" cy="51681"/>
            </a:xfrm>
            <a:custGeom>
              <a:avLst/>
              <a:gdLst>
                <a:gd name="connsiteX0" fmla="*/ 104 w 30623"/>
                <a:gd name="connsiteY0" fmla="*/ 41680 h 51681"/>
                <a:gd name="connsiteX1" fmla="*/ 28888 w 30623"/>
                <a:gd name="connsiteY1" fmla="*/ 1583 h 51681"/>
                <a:gd name="connsiteX2" fmla="*/ 27605 w 30623"/>
                <a:gd name="connsiteY2" fmla="*/ 11123 h 51681"/>
                <a:gd name="connsiteX3" fmla="*/ 13189 w 30623"/>
                <a:gd name="connsiteY3" fmla="*/ 40560 h 51681"/>
                <a:gd name="connsiteX4" fmla="*/ 4886 w 30623"/>
                <a:gd name="connsiteY4" fmla="*/ 51593 h 51681"/>
                <a:gd name="connsiteX5" fmla="*/ 104 w 30623"/>
                <a:gd name="connsiteY5" fmla="*/ 41680 h 51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23" h="51681">
                  <a:moveTo>
                    <a:pt x="104" y="41680"/>
                  </a:moveTo>
                  <a:cubicBezTo>
                    <a:pt x="-1856" y="3076"/>
                    <a:pt x="24526" y="-3735"/>
                    <a:pt x="28888" y="1583"/>
                  </a:cubicBezTo>
                  <a:cubicBezTo>
                    <a:pt x="31687" y="5012"/>
                    <a:pt x="30987" y="9584"/>
                    <a:pt x="27605" y="11123"/>
                  </a:cubicBezTo>
                  <a:cubicBezTo>
                    <a:pt x="14402" y="17141"/>
                    <a:pt x="15079" y="29294"/>
                    <a:pt x="13189" y="40560"/>
                  </a:cubicBezTo>
                  <a:cubicBezTo>
                    <a:pt x="12350" y="45552"/>
                    <a:pt x="12210" y="52550"/>
                    <a:pt x="4886" y="51593"/>
                  </a:cubicBezTo>
                  <a:cubicBezTo>
                    <a:pt x="-1529" y="50754"/>
                    <a:pt x="1270" y="43593"/>
                    <a:pt x="104" y="4168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9" name="任意多边形: 形状 418">
              <a:extLst>
                <a:ext uri="{FF2B5EF4-FFF2-40B4-BE49-F238E27FC236}">
                  <a16:creationId xmlns:a16="http://schemas.microsoft.com/office/drawing/2014/main" id="{663B5B83-9345-4562-9133-C393F3000051}"/>
                </a:ext>
              </a:extLst>
            </p:cNvPr>
            <p:cNvSpPr/>
            <p:nvPr/>
          </p:nvSpPr>
          <p:spPr>
            <a:xfrm>
              <a:off x="7049243" y="3854983"/>
              <a:ext cx="51950" cy="47492"/>
            </a:xfrm>
            <a:custGeom>
              <a:avLst/>
              <a:gdLst>
                <a:gd name="connsiteX0" fmla="*/ 46890 w 51950"/>
                <a:gd name="connsiteY0" fmla="*/ 0 h 47492"/>
                <a:gd name="connsiteX1" fmla="*/ 50062 w 51950"/>
                <a:gd name="connsiteY1" fmla="*/ 6788 h 47492"/>
                <a:gd name="connsiteX2" fmla="*/ 11015 w 51950"/>
                <a:gd name="connsiteY2" fmla="*/ 44062 h 47492"/>
                <a:gd name="connsiteX3" fmla="*/ 495 w 51950"/>
                <a:gd name="connsiteY3" fmla="*/ 39817 h 47492"/>
                <a:gd name="connsiteX4" fmla="*/ 32754 w 51950"/>
                <a:gd name="connsiteY4" fmla="*/ 8234 h 47492"/>
                <a:gd name="connsiteX5" fmla="*/ 46890 w 51950"/>
                <a:gd name="connsiteY5" fmla="*/ 0 h 4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50" h="47492">
                  <a:moveTo>
                    <a:pt x="46890" y="0"/>
                  </a:moveTo>
                  <a:cubicBezTo>
                    <a:pt x="51648" y="1423"/>
                    <a:pt x="53771" y="1143"/>
                    <a:pt x="50062" y="6788"/>
                  </a:cubicBezTo>
                  <a:cubicBezTo>
                    <a:pt x="31541" y="34989"/>
                    <a:pt x="15400" y="25938"/>
                    <a:pt x="11015" y="44062"/>
                  </a:cubicBezTo>
                  <a:cubicBezTo>
                    <a:pt x="9848" y="48914"/>
                    <a:pt x="-2608" y="49544"/>
                    <a:pt x="495" y="39817"/>
                  </a:cubicBezTo>
                  <a:cubicBezTo>
                    <a:pt x="8449" y="14812"/>
                    <a:pt x="10478" y="31606"/>
                    <a:pt x="32754" y="8234"/>
                  </a:cubicBezTo>
                  <a:cubicBezTo>
                    <a:pt x="36277" y="4548"/>
                    <a:pt x="39752" y="210"/>
                    <a:pt x="46890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0" name="任意多边形: 形状 419">
              <a:extLst>
                <a:ext uri="{FF2B5EF4-FFF2-40B4-BE49-F238E27FC236}">
                  <a16:creationId xmlns:a16="http://schemas.microsoft.com/office/drawing/2014/main" id="{2C2C375E-C5F6-42CD-B6E6-9A281226EF92}"/>
                </a:ext>
              </a:extLst>
            </p:cNvPr>
            <p:cNvSpPr/>
            <p:nvPr/>
          </p:nvSpPr>
          <p:spPr>
            <a:xfrm>
              <a:off x="5738976" y="5477162"/>
              <a:ext cx="55741" cy="29725"/>
            </a:xfrm>
            <a:custGeom>
              <a:avLst/>
              <a:gdLst>
                <a:gd name="connsiteX0" fmla="*/ 13572 w 55741"/>
                <a:gd name="connsiteY0" fmla="*/ 29725 h 29725"/>
                <a:gd name="connsiteX1" fmla="*/ 580 w 55741"/>
                <a:gd name="connsiteY1" fmla="*/ 21468 h 29725"/>
                <a:gd name="connsiteX2" fmla="*/ 6948 w 55741"/>
                <a:gd name="connsiteY2" fmla="*/ 13141 h 29725"/>
                <a:gd name="connsiteX3" fmla="*/ 55418 w 55741"/>
                <a:gd name="connsiteY3" fmla="*/ 9548 h 29725"/>
                <a:gd name="connsiteX4" fmla="*/ 55348 w 55741"/>
                <a:gd name="connsiteY4" fmla="*/ 13957 h 29725"/>
                <a:gd name="connsiteX5" fmla="*/ 51313 w 55741"/>
                <a:gd name="connsiteY5" fmla="*/ 14773 h 29725"/>
                <a:gd name="connsiteX6" fmla="*/ 31160 w 55741"/>
                <a:gd name="connsiteY6" fmla="*/ 18086 h 29725"/>
                <a:gd name="connsiteX7" fmla="*/ 13572 w 55741"/>
                <a:gd name="connsiteY7" fmla="*/ 29725 h 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741" h="29725">
                  <a:moveTo>
                    <a:pt x="13572" y="29725"/>
                  </a:moveTo>
                  <a:cubicBezTo>
                    <a:pt x="6224" y="29235"/>
                    <a:pt x="2562" y="26366"/>
                    <a:pt x="580" y="21468"/>
                  </a:cubicBezTo>
                  <a:cubicBezTo>
                    <a:pt x="-1846" y="15450"/>
                    <a:pt x="3938" y="14680"/>
                    <a:pt x="6948" y="13141"/>
                  </a:cubicBezTo>
                  <a:cubicBezTo>
                    <a:pt x="54369" y="-11072"/>
                    <a:pt x="39580" y="4650"/>
                    <a:pt x="55418" y="9548"/>
                  </a:cubicBezTo>
                  <a:cubicBezTo>
                    <a:pt x="55838" y="9688"/>
                    <a:pt x="55885" y="12604"/>
                    <a:pt x="55348" y="13957"/>
                  </a:cubicBezTo>
                  <a:cubicBezTo>
                    <a:pt x="54625" y="15800"/>
                    <a:pt x="52316" y="15916"/>
                    <a:pt x="51313" y="14773"/>
                  </a:cubicBezTo>
                  <a:cubicBezTo>
                    <a:pt x="42822" y="5280"/>
                    <a:pt x="37271" y="14797"/>
                    <a:pt x="31160" y="18086"/>
                  </a:cubicBezTo>
                  <a:cubicBezTo>
                    <a:pt x="24558" y="21654"/>
                    <a:pt x="18540" y="26366"/>
                    <a:pt x="13572" y="2972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1" name="任意多边形: 形状 420">
              <a:extLst>
                <a:ext uri="{FF2B5EF4-FFF2-40B4-BE49-F238E27FC236}">
                  <a16:creationId xmlns:a16="http://schemas.microsoft.com/office/drawing/2014/main" id="{FAAC06AF-9C1D-426D-9DC9-C106699E97B7}"/>
                </a:ext>
              </a:extLst>
            </p:cNvPr>
            <p:cNvSpPr/>
            <p:nvPr/>
          </p:nvSpPr>
          <p:spPr>
            <a:xfrm>
              <a:off x="7716721" y="4256468"/>
              <a:ext cx="53871" cy="55655"/>
            </a:xfrm>
            <a:custGeom>
              <a:avLst/>
              <a:gdLst>
                <a:gd name="connsiteX0" fmla="*/ 53666 w 53871"/>
                <a:gd name="connsiteY0" fmla="*/ 6995 h 55655"/>
                <a:gd name="connsiteX1" fmla="*/ 39390 w 53871"/>
                <a:gd name="connsiteY1" fmla="*/ 26542 h 55655"/>
                <a:gd name="connsiteX2" fmla="*/ 12519 w 53871"/>
                <a:gd name="connsiteY2" fmla="*/ 50521 h 55655"/>
                <a:gd name="connsiteX3" fmla="*/ 1416 w 53871"/>
                <a:gd name="connsiteY3" fmla="*/ 53950 h 55655"/>
                <a:gd name="connsiteX4" fmla="*/ 4472 w 53871"/>
                <a:gd name="connsiteY4" fmla="*/ 43593 h 55655"/>
                <a:gd name="connsiteX5" fmla="*/ 51473 w 53871"/>
                <a:gd name="connsiteY5" fmla="*/ 697 h 55655"/>
                <a:gd name="connsiteX6" fmla="*/ 53666 w 53871"/>
                <a:gd name="connsiteY6" fmla="*/ 6995 h 5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871" h="55655">
                  <a:moveTo>
                    <a:pt x="53666" y="6995"/>
                  </a:moveTo>
                  <a:cubicBezTo>
                    <a:pt x="52476" y="16022"/>
                    <a:pt x="53363" y="24396"/>
                    <a:pt x="39390" y="26542"/>
                  </a:cubicBezTo>
                  <a:cubicBezTo>
                    <a:pt x="20100" y="29504"/>
                    <a:pt x="16578" y="47022"/>
                    <a:pt x="12519" y="50521"/>
                  </a:cubicBezTo>
                  <a:cubicBezTo>
                    <a:pt x="9347" y="53250"/>
                    <a:pt x="5801" y="58312"/>
                    <a:pt x="1416" y="53950"/>
                  </a:cubicBezTo>
                  <a:cubicBezTo>
                    <a:pt x="-2153" y="50357"/>
                    <a:pt x="1836" y="46275"/>
                    <a:pt x="4472" y="43593"/>
                  </a:cubicBezTo>
                  <a:cubicBezTo>
                    <a:pt x="50167" y="-2942"/>
                    <a:pt x="48557" y="-1099"/>
                    <a:pt x="51473" y="697"/>
                  </a:cubicBezTo>
                  <a:cubicBezTo>
                    <a:pt x="53899" y="2213"/>
                    <a:pt x="54156" y="4522"/>
                    <a:pt x="53666" y="699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2" name="任意多边形: 形状 421">
              <a:extLst>
                <a:ext uri="{FF2B5EF4-FFF2-40B4-BE49-F238E27FC236}">
                  <a16:creationId xmlns:a16="http://schemas.microsoft.com/office/drawing/2014/main" id="{6F8B5DCF-C9E8-469B-AC1A-22225297B310}"/>
                </a:ext>
              </a:extLst>
            </p:cNvPr>
            <p:cNvSpPr/>
            <p:nvPr/>
          </p:nvSpPr>
          <p:spPr>
            <a:xfrm>
              <a:off x="9475800" y="4825633"/>
              <a:ext cx="44395" cy="34710"/>
            </a:xfrm>
            <a:custGeom>
              <a:avLst/>
              <a:gdLst>
                <a:gd name="connsiteX0" fmla="*/ 4968 w 44395"/>
                <a:gd name="connsiteY0" fmla="*/ 14908 h 34710"/>
                <a:gd name="connsiteX1" fmla="*/ 42849 w 44395"/>
                <a:gd name="connsiteY1" fmla="*/ 4738 h 34710"/>
                <a:gd name="connsiteX2" fmla="*/ 12736 w 44395"/>
                <a:gd name="connsiteY2" fmla="*/ 32659 h 34710"/>
                <a:gd name="connsiteX3" fmla="*/ 3685 w 44395"/>
                <a:gd name="connsiteY3" fmla="*/ 33732 h 34710"/>
                <a:gd name="connsiteX4" fmla="*/ 4968 w 44395"/>
                <a:gd name="connsiteY4" fmla="*/ 14908 h 3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395" h="34710">
                  <a:moveTo>
                    <a:pt x="4968" y="14908"/>
                  </a:moveTo>
                  <a:cubicBezTo>
                    <a:pt x="36971" y="-2703"/>
                    <a:pt x="38394" y="-2773"/>
                    <a:pt x="42849" y="4738"/>
                  </a:cubicBezTo>
                  <a:cubicBezTo>
                    <a:pt x="50197" y="17124"/>
                    <a:pt x="29904" y="13299"/>
                    <a:pt x="12736" y="32659"/>
                  </a:cubicBezTo>
                  <a:cubicBezTo>
                    <a:pt x="10496" y="35178"/>
                    <a:pt x="6951" y="35178"/>
                    <a:pt x="3685" y="33732"/>
                  </a:cubicBezTo>
                  <a:cubicBezTo>
                    <a:pt x="-1610" y="31446"/>
                    <a:pt x="-1213" y="18314"/>
                    <a:pt x="4968" y="1490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3" name="任意多边形: 形状 422">
              <a:extLst>
                <a:ext uri="{FF2B5EF4-FFF2-40B4-BE49-F238E27FC236}">
                  <a16:creationId xmlns:a16="http://schemas.microsoft.com/office/drawing/2014/main" id="{C254F724-4619-493A-AC64-0EBBCF3B2EF7}"/>
                </a:ext>
              </a:extLst>
            </p:cNvPr>
            <p:cNvSpPr/>
            <p:nvPr/>
          </p:nvSpPr>
          <p:spPr>
            <a:xfrm>
              <a:off x="6581192" y="4191694"/>
              <a:ext cx="43749" cy="40176"/>
            </a:xfrm>
            <a:custGeom>
              <a:avLst/>
              <a:gdLst>
                <a:gd name="connsiteX0" fmla="*/ 43692 w 43749"/>
                <a:gd name="connsiteY0" fmla="*/ 7483 h 40176"/>
                <a:gd name="connsiteX1" fmla="*/ 11293 w 43749"/>
                <a:gd name="connsiteY1" fmla="*/ 38833 h 40176"/>
                <a:gd name="connsiteX2" fmla="*/ 1519 w 43749"/>
                <a:gd name="connsiteY2" fmla="*/ 37620 h 40176"/>
                <a:gd name="connsiteX3" fmla="*/ 4038 w 43749"/>
                <a:gd name="connsiteY3" fmla="*/ 28616 h 40176"/>
                <a:gd name="connsiteX4" fmla="*/ 40426 w 43749"/>
                <a:gd name="connsiteY4" fmla="*/ 742 h 40176"/>
                <a:gd name="connsiteX5" fmla="*/ 43692 w 43749"/>
                <a:gd name="connsiteY5" fmla="*/ 7483 h 40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749" h="40176">
                  <a:moveTo>
                    <a:pt x="43692" y="7483"/>
                  </a:moveTo>
                  <a:cubicBezTo>
                    <a:pt x="39097" y="18073"/>
                    <a:pt x="21789" y="32792"/>
                    <a:pt x="11293" y="38833"/>
                  </a:cubicBezTo>
                  <a:cubicBezTo>
                    <a:pt x="7374" y="41096"/>
                    <a:pt x="4108" y="40372"/>
                    <a:pt x="1519" y="37620"/>
                  </a:cubicBezTo>
                  <a:cubicBezTo>
                    <a:pt x="-2120" y="33748"/>
                    <a:pt x="1612" y="31112"/>
                    <a:pt x="4038" y="28616"/>
                  </a:cubicBezTo>
                  <a:cubicBezTo>
                    <a:pt x="31049" y="975"/>
                    <a:pt x="31633" y="-1800"/>
                    <a:pt x="40426" y="742"/>
                  </a:cubicBezTo>
                  <a:cubicBezTo>
                    <a:pt x="43132" y="1512"/>
                    <a:pt x="43995" y="3751"/>
                    <a:pt x="43692" y="748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4" name="任意多边形: 形状 423">
              <a:extLst>
                <a:ext uri="{FF2B5EF4-FFF2-40B4-BE49-F238E27FC236}">
                  <a16:creationId xmlns:a16="http://schemas.microsoft.com/office/drawing/2014/main" id="{A174789C-C95D-403A-97AB-C49B3F3C8CAB}"/>
                </a:ext>
              </a:extLst>
            </p:cNvPr>
            <p:cNvSpPr/>
            <p:nvPr/>
          </p:nvSpPr>
          <p:spPr>
            <a:xfrm>
              <a:off x="7003016" y="4410648"/>
              <a:ext cx="43750" cy="42571"/>
            </a:xfrm>
            <a:custGeom>
              <a:avLst/>
              <a:gdLst>
                <a:gd name="connsiteX0" fmla="*/ 39002 w 43750"/>
                <a:gd name="connsiteY0" fmla="*/ 0 h 42571"/>
                <a:gd name="connsiteX1" fmla="*/ 41871 w 43750"/>
                <a:gd name="connsiteY1" fmla="*/ 9564 h 42571"/>
                <a:gd name="connsiteX2" fmla="*/ 8072 w 43750"/>
                <a:gd name="connsiteY2" fmla="*/ 41776 h 42571"/>
                <a:gd name="connsiteX3" fmla="*/ 2404 w 43750"/>
                <a:gd name="connsiteY3" fmla="*/ 41427 h 42571"/>
                <a:gd name="connsiteX4" fmla="*/ 164 w 43750"/>
                <a:gd name="connsiteY4" fmla="*/ 35152 h 42571"/>
                <a:gd name="connsiteX5" fmla="*/ 39002 w 43750"/>
                <a:gd name="connsiteY5" fmla="*/ 0 h 42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750" h="42571">
                  <a:moveTo>
                    <a:pt x="39002" y="0"/>
                  </a:moveTo>
                  <a:cubicBezTo>
                    <a:pt x="45136" y="1050"/>
                    <a:pt x="44437" y="5202"/>
                    <a:pt x="41871" y="9564"/>
                  </a:cubicBezTo>
                  <a:cubicBezTo>
                    <a:pt x="33707" y="23512"/>
                    <a:pt x="19851" y="31583"/>
                    <a:pt x="8072" y="41776"/>
                  </a:cubicBezTo>
                  <a:cubicBezTo>
                    <a:pt x="6299" y="43293"/>
                    <a:pt x="4246" y="42336"/>
                    <a:pt x="2404" y="41427"/>
                  </a:cubicBezTo>
                  <a:cubicBezTo>
                    <a:pt x="-372" y="40050"/>
                    <a:pt x="-116" y="37554"/>
                    <a:pt x="164" y="35152"/>
                  </a:cubicBezTo>
                  <a:cubicBezTo>
                    <a:pt x="1121" y="26918"/>
                    <a:pt x="30301" y="47"/>
                    <a:pt x="39002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5" name="任意多边形: 形状 424">
              <a:extLst>
                <a:ext uri="{FF2B5EF4-FFF2-40B4-BE49-F238E27FC236}">
                  <a16:creationId xmlns:a16="http://schemas.microsoft.com/office/drawing/2014/main" id="{19606D1C-A8A3-4DC3-B87E-35313C1D9307}"/>
                </a:ext>
              </a:extLst>
            </p:cNvPr>
            <p:cNvSpPr/>
            <p:nvPr/>
          </p:nvSpPr>
          <p:spPr>
            <a:xfrm>
              <a:off x="5350424" y="4155305"/>
              <a:ext cx="26513" cy="46709"/>
            </a:xfrm>
            <a:custGeom>
              <a:avLst/>
              <a:gdLst>
                <a:gd name="connsiteX0" fmla="*/ 18066 w 26513"/>
                <a:gd name="connsiteY0" fmla="*/ 1956 h 46709"/>
                <a:gd name="connsiteX1" fmla="*/ 24388 w 26513"/>
                <a:gd name="connsiteY1" fmla="*/ 19684 h 46709"/>
                <a:gd name="connsiteX2" fmla="*/ 6217 w 26513"/>
                <a:gd name="connsiteY2" fmla="*/ 46485 h 46709"/>
                <a:gd name="connsiteX3" fmla="*/ 18066 w 26513"/>
                <a:gd name="connsiteY3" fmla="*/ 1956 h 46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513" h="46709">
                  <a:moveTo>
                    <a:pt x="18066" y="1956"/>
                  </a:moveTo>
                  <a:cubicBezTo>
                    <a:pt x="25484" y="-5252"/>
                    <a:pt x="29123" y="9000"/>
                    <a:pt x="24388" y="19684"/>
                  </a:cubicBezTo>
                  <a:cubicBezTo>
                    <a:pt x="17810" y="34472"/>
                    <a:pt x="16970" y="48677"/>
                    <a:pt x="6217" y="46485"/>
                  </a:cubicBezTo>
                  <a:cubicBezTo>
                    <a:pt x="-6822" y="43802"/>
                    <a:pt x="2345" y="17211"/>
                    <a:pt x="18066" y="195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6" name="任意多边形: 形状 425">
              <a:extLst>
                <a:ext uri="{FF2B5EF4-FFF2-40B4-BE49-F238E27FC236}">
                  <a16:creationId xmlns:a16="http://schemas.microsoft.com/office/drawing/2014/main" id="{650A4A18-84E0-4107-9208-3FBBD05F60E1}"/>
                </a:ext>
              </a:extLst>
            </p:cNvPr>
            <p:cNvSpPr/>
            <p:nvPr/>
          </p:nvSpPr>
          <p:spPr>
            <a:xfrm>
              <a:off x="4789577" y="5435002"/>
              <a:ext cx="57821" cy="39741"/>
            </a:xfrm>
            <a:custGeom>
              <a:avLst/>
              <a:gdLst>
                <a:gd name="connsiteX0" fmla="*/ 5987 w 57821"/>
                <a:gd name="connsiteY0" fmla="*/ 39742 h 39741"/>
                <a:gd name="connsiteX1" fmla="*/ 11212 w 57821"/>
                <a:gd name="connsiteY1" fmla="*/ 23227 h 39741"/>
                <a:gd name="connsiteX2" fmla="*/ 46760 w 57821"/>
                <a:gd name="connsiteY2" fmla="*/ 2514 h 39741"/>
                <a:gd name="connsiteX3" fmla="*/ 57094 w 57821"/>
                <a:gd name="connsiteY3" fmla="*/ 3260 h 39741"/>
                <a:gd name="connsiteX4" fmla="*/ 42375 w 57821"/>
                <a:gd name="connsiteY4" fmla="*/ 17629 h 39741"/>
                <a:gd name="connsiteX5" fmla="*/ 5987 w 57821"/>
                <a:gd name="connsiteY5" fmla="*/ 39742 h 39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821" h="39741">
                  <a:moveTo>
                    <a:pt x="5987" y="39742"/>
                  </a:moveTo>
                  <a:cubicBezTo>
                    <a:pt x="-1291" y="38879"/>
                    <a:pt x="-4393" y="32907"/>
                    <a:pt x="11212" y="23227"/>
                  </a:cubicBezTo>
                  <a:cubicBezTo>
                    <a:pt x="22852" y="15996"/>
                    <a:pt x="36357" y="11961"/>
                    <a:pt x="46760" y="2514"/>
                  </a:cubicBezTo>
                  <a:cubicBezTo>
                    <a:pt x="50026" y="-472"/>
                    <a:pt x="54831" y="-1451"/>
                    <a:pt x="57094" y="3260"/>
                  </a:cubicBezTo>
                  <a:cubicBezTo>
                    <a:pt x="61036" y="11518"/>
                    <a:pt x="47927" y="7202"/>
                    <a:pt x="42375" y="17629"/>
                  </a:cubicBezTo>
                  <a:cubicBezTo>
                    <a:pt x="34678" y="32044"/>
                    <a:pt x="18373" y="32767"/>
                    <a:pt x="5987" y="3974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7" name="任意多边形: 形状 426">
              <a:extLst>
                <a:ext uri="{FF2B5EF4-FFF2-40B4-BE49-F238E27FC236}">
                  <a16:creationId xmlns:a16="http://schemas.microsoft.com/office/drawing/2014/main" id="{96C844E3-9047-49AD-888E-9F0A8CBF51A6}"/>
                </a:ext>
              </a:extLst>
            </p:cNvPr>
            <p:cNvSpPr/>
            <p:nvPr/>
          </p:nvSpPr>
          <p:spPr>
            <a:xfrm>
              <a:off x="7688673" y="6187360"/>
              <a:ext cx="38229" cy="46140"/>
            </a:xfrm>
            <a:custGeom>
              <a:avLst/>
              <a:gdLst>
                <a:gd name="connsiteX0" fmla="*/ 3129 w 38229"/>
                <a:gd name="connsiteY0" fmla="*/ 685 h 46140"/>
                <a:gd name="connsiteX1" fmla="*/ 35178 w 38229"/>
                <a:gd name="connsiteY1" fmla="*/ 34017 h 46140"/>
                <a:gd name="connsiteX2" fmla="*/ 36974 w 38229"/>
                <a:gd name="connsiteY2" fmla="*/ 43861 h 46140"/>
                <a:gd name="connsiteX3" fmla="*/ 27364 w 38229"/>
                <a:gd name="connsiteY3" fmla="*/ 43791 h 46140"/>
                <a:gd name="connsiteX4" fmla="*/ 3129 w 38229"/>
                <a:gd name="connsiteY4" fmla="*/ 685 h 46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229" h="46140">
                  <a:moveTo>
                    <a:pt x="3129" y="685"/>
                  </a:moveTo>
                  <a:cubicBezTo>
                    <a:pt x="12459" y="-4073"/>
                    <a:pt x="13229" y="16920"/>
                    <a:pt x="35178" y="34017"/>
                  </a:cubicBezTo>
                  <a:cubicBezTo>
                    <a:pt x="38164" y="36327"/>
                    <a:pt x="39330" y="40385"/>
                    <a:pt x="36974" y="43861"/>
                  </a:cubicBezTo>
                  <a:cubicBezTo>
                    <a:pt x="34082" y="48106"/>
                    <a:pt x="30490" y="45424"/>
                    <a:pt x="27364" y="43791"/>
                  </a:cubicBezTo>
                  <a:cubicBezTo>
                    <a:pt x="-1303" y="29002"/>
                    <a:pt x="-3543" y="4067"/>
                    <a:pt x="3129" y="68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8" name="任意多边形: 形状 427">
              <a:extLst>
                <a:ext uri="{FF2B5EF4-FFF2-40B4-BE49-F238E27FC236}">
                  <a16:creationId xmlns:a16="http://schemas.microsoft.com/office/drawing/2014/main" id="{D5F9A5F6-1B9C-44D3-BF1A-4473835F0CE9}"/>
                </a:ext>
              </a:extLst>
            </p:cNvPr>
            <p:cNvSpPr/>
            <p:nvPr/>
          </p:nvSpPr>
          <p:spPr>
            <a:xfrm>
              <a:off x="5513574" y="4009485"/>
              <a:ext cx="36533" cy="41340"/>
            </a:xfrm>
            <a:custGeom>
              <a:avLst/>
              <a:gdLst>
                <a:gd name="connsiteX0" fmla="*/ 6043 w 36533"/>
                <a:gd name="connsiteY0" fmla="*/ 41340 h 41340"/>
                <a:gd name="connsiteX1" fmla="*/ 23818 w 36533"/>
                <a:gd name="connsiteY1" fmla="*/ 1407 h 41340"/>
                <a:gd name="connsiteX2" fmla="*/ 34897 w 36533"/>
                <a:gd name="connsiteY2" fmla="*/ 11670 h 41340"/>
                <a:gd name="connsiteX3" fmla="*/ 9122 w 36533"/>
                <a:gd name="connsiteY3" fmla="*/ 40058 h 41340"/>
                <a:gd name="connsiteX4" fmla="*/ 6043 w 36533"/>
                <a:gd name="connsiteY4" fmla="*/ 41340 h 4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33" h="41340">
                  <a:moveTo>
                    <a:pt x="6043" y="41340"/>
                  </a:moveTo>
                  <a:cubicBezTo>
                    <a:pt x="-10261" y="39218"/>
                    <a:pt x="10102" y="11110"/>
                    <a:pt x="23818" y="1407"/>
                  </a:cubicBezTo>
                  <a:cubicBezTo>
                    <a:pt x="29812" y="-2839"/>
                    <a:pt x="40659" y="3086"/>
                    <a:pt x="34897" y="11670"/>
                  </a:cubicBezTo>
                  <a:cubicBezTo>
                    <a:pt x="27713" y="22377"/>
                    <a:pt x="18220" y="31054"/>
                    <a:pt x="9122" y="40058"/>
                  </a:cubicBezTo>
                  <a:cubicBezTo>
                    <a:pt x="8353" y="40827"/>
                    <a:pt x="6977" y="40967"/>
                    <a:pt x="6043" y="4134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9" name="任意多边形: 形状 428">
              <a:extLst>
                <a:ext uri="{FF2B5EF4-FFF2-40B4-BE49-F238E27FC236}">
                  <a16:creationId xmlns:a16="http://schemas.microsoft.com/office/drawing/2014/main" id="{272795A1-67F7-4B46-B8AB-2E16491B322D}"/>
                </a:ext>
              </a:extLst>
            </p:cNvPr>
            <p:cNvSpPr/>
            <p:nvPr/>
          </p:nvSpPr>
          <p:spPr>
            <a:xfrm>
              <a:off x="7559855" y="5236178"/>
              <a:ext cx="30629" cy="32892"/>
            </a:xfrm>
            <a:custGeom>
              <a:avLst/>
              <a:gdLst>
                <a:gd name="connsiteX0" fmla="*/ 9650 w 30629"/>
                <a:gd name="connsiteY0" fmla="*/ 32717 h 32892"/>
                <a:gd name="connsiteX1" fmla="*/ 21942 w 30629"/>
                <a:gd name="connsiteY1" fmla="*/ 61 h 32892"/>
                <a:gd name="connsiteX2" fmla="*/ 9650 w 30629"/>
                <a:gd name="connsiteY2" fmla="*/ 32717 h 32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629" h="32892">
                  <a:moveTo>
                    <a:pt x="9650" y="32717"/>
                  </a:moveTo>
                  <a:cubicBezTo>
                    <a:pt x="-10270" y="28518"/>
                    <a:pt x="4052" y="-1526"/>
                    <a:pt x="21942" y="61"/>
                  </a:cubicBezTo>
                  <a:cubicBezTo>
                    <a:pt x="41746" y="1810"/>
                    <a:pt x="23366" y="35609"/>
                    <a:pt x="9650" y="3271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0" name="任意多边形: 形状 429">
              <a:extLst>
                <a:ext uri="{FF2B5EF4-FFF2-40B4-BE49-F238E27FC236}">
                  <a16:creationId xmlns:a16="http://schemas.microsoft.com/office/drawing/2014/main" id="{F23BAFBA-8A97-4EF6-80DC-ECBF5F739BA7}"/>
                </a:ext>
              </a:extLst>
            </p:cNvPr>
            <p:cNvSpPr/>
            <p:nvPr/>
          </p:nvSpPr>
          <p:spPr>
            <a:xfrm>
              <a:off x="7241453" y="3810967"/>
              <a:ext cx="46505" cy="22653"/>
            </a:xfrm>
            <a:custGeom>
              <a:avLst/>
              <a:gdLst>
                <a:gd name="connsiteX0" fmla="*/ 16188 w 46505"/>
                <a:gd name="connsiteY0" fmla="*/ 21437 h 22653"/>
                <a:gd name="connsiteX1" fmla="*/ 303 w 46505"/>
                <a:gd name="connsiteY1" fmla="*/ 18731 h 22653"/>
                <a:gd name="connsiteX2" fmla="*/ 40050 w 46505"/>
                <a:gd name="connsiteY2" fmla="*/ 1 h 22653"/>
                <a:gd name="connsiteX3" fmla="*/ 43222 w 46505"/>
                <a:gd name="connsiteY3" fmla="*/ 11850 h 22653"/>
                <a:gd name="connsiteX4" fmla="*/ 16188 w 46505"/>
                <a:gd name="connsiteY4" fmla="*/ 21437 h 22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505" h="22653">
                  <a:moveTo>
                    <a:pt x="16188" y="21437"/>
                  </a:moveTo>
                  <a:cubicBezTo>
                    <a:pt x="10800" y="21087"/>
                    <a:pt x="2262" y="25799"/>
                    <a:pt x="303" y="18731"/>
                  </a:cubicBezTo>
                  <a:cubicBezTo>
                    <a:pt x="-3289" y="5762"/>
                    <a:pt x="25961" y="-69"/>
                    <a:pt x="40050" y="1"/>
                  </a:cubicBezTo>
                  <a:cubicBezTo>
                    <a:pt x="46931" y="24"/>
                    <a:pt x="48820" y="6742"/>
                    <a:pt x="43222" y="11850"/>
                  </a:cubicBezTo>
                  <a:cubicBezTo>
                    <a:pt x="35641" y="18754"/>
                    <a:pt x="27757" y="24982"/>
                    <a:pt x="16188" y="2143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1" name="任意多边形: 形状 430">
              <a:extLst>
                <a:ext uri="{FF2B5EF4-FFF2-40B4-BE49-F238E27FC236}">
                  <a16:creationId xmlns:a16="http://schemas.microsoft.com/office/drawing/2014/main" id="{5E742B0B-DC7F-4191-AF17-291FDEE9F8C1}"/>
                </a:ext>
              </a:extLst>
            </p:cNvPr>
            <p:cNvSpPr/>
            <p:nvPr/>
          </p:nvSpPr>
          <p:spPr>
            <a:xfrm>
              <a:off x="7638653" y="4440170"/>
              <a:ext cx="43383" cy="51721"/>
            </a:xfrm>
            <a:custGeom>
              <a:avLst/>
              <a:gdLst>
                <a:gd name="connsiteX0" fmla="*/ 8177 w 43383"/>
                <a:gd name="connsiteY0" fmla="*/ 51721 h 51721"/>
                <a:gd name="connsiteX1" fmla="*/ 2905 w 43383"/>
                <a:gd name="connsiteY1" fmla="*/ 38962 h 51721"/>
                <a:gd name="connsiteX2" fmla="*/ 41323 w 43383"/>
                <a:gd name="connsiteY2" fmla="*/ 2131 h 51721"/>
                <a:gd name="connsiteX3" fmla="*/ 40460 w 43383"/>
                <a:gd name="connsiteY3" fmla="*/ 11508 h 51721"/>
                <a:gd name="connsiteX4" fmla="*/ 19956 w 43383"/>
                <a:gd name="connsiteY4" fmla="*/ 44094 h 51721"/>
                <a:gd name="connsiteX5" fmla="*/ 8177 w 43383"/>
                <a:gd name="connsiteY5" fmla="*/ 51721 h 51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383" h="51721">
                  <a:moveTo>
                    <a:pt x="8177" y="51721"/>
                  </a:moveTo>
                  <a:cubicBezTo>
                    <a:pt x="2205" y="51348"/>
                    <a:pt x="-3696" y="44117"/>
                    <a:pt x="2905" y="38962"/>
                  </a:cubicBezTo>
                  <a:cubicBezTo>
                    <a:pt x="35235" y="13677"/>
                    <a:pt x="29823" y="-6803"/>
                    <a:pt x="41323" y="2131"/>
                  </a:cubicBezTo>
                  <a:cubicBezTo>
                    <a:pt x="45638" y="5490"/>
                    <a:pt x="42092" y="8382"/>
                    <a:pt x="40460" y="11508"/>
                  </a:cubicBezTo>
                  <a:cubicBezTo>
                    <a:pt x="34465" y="22891"/>
                    <a:pt x="27351" y="33574"/>
                    <a:pt x="19956" y="44094"/>
                  </a:cubicBezTo>
                  <a:cubicBezTo>
                    <a:pt x="16924" y="48386"/>
                    <a:pt x="12912" y="50648"/>
                    <a:pt x="8177" y="5172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2" name="任意多边形: 形状 431">
              <a:extLst>
                <a:ext uri="{FF2B5EF4-FFF2-40B4-BE49-F238E27FC236}">
                  <a16:creationId xmlns:a16="http://schemas.microsoft.com/office/drawing/2014/main" id="{D7EFD66B-6705-48C2-849A-ACEFD394937C}"/>
                </a:ext>
              </a:extLst>
            </p:cNvPr>
            <p:cNvSpPr/>
            <p:nvPr/>
          </p:nvSpPr>
          <p:spPr>
            <a:xfrm>
              <a:off x="6773306" y="3618623"/>
              <a:ext cx="48578" cy="27742"/>
            </a:xfrm>
            <a:custGeom>
              <a:avLst/>
              <a:gdLst>
                <a:gd name="connsiteX0" fmla="*/ 37040 w 48578"/>
                <a:gd name="connsiteY0" fmla="*/ 0 h 27742"/>
                <a:gd name="connsiteX1" fmla="*/ 42125 w 48578"/>
                <a:gd name="connsiteY1" fmla="*/ 12176 h 27742"/>
                <a:gd name="connsiteX2" fmla="*/ 1118 w 48578"/>
                <a:gd name="connsiteY2" fmla="*/ 24632 h 27742"/>
                <a:gd name="connsiteX3" fmla="*/ 2331 w 48578"/>
                <a:gd name="connsiteY3" fmla="*/ 17074 h 27742"/>
                <a:gd name="connsiteX4" fmla="*/ 37040 w 48578"/>
                <a:gd name="connsiteY4" fmla="*/ 0 h 27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578" h="27742">
                  <a:moveTo>
                    <a:pt x="37040" y="0"/>
                  </a:moveTo>
                  <a:cubicBezTo>
                    <a:pt x="39932" y="1050"/>
                    <a:pt x="58010" y="-373"/>
                    <a:pt x="42125" y="12176"/>
                  </a:cubicBezTo>
                  <a:cubicBezTo>
                    <a:pt x="33004" y="19384"/>
                    <a:pt x="7649" y="34172"/>
                    <a:pt x="1118" y="24632"/>
                  </a:cubicBezTo>
                  <a:cubicBezTo>
                    <a:pt x="-748" y="21903"/>
                    <a:pt x="-235" y="18567"/>
                    <a:pt x="2331" y="17074"/>
                  </a:cubicBezTo>
                  <a:cubicBezTo>
                    <a:pt x="13667" y="10520"/>
                    <a:pt x="23837" y="1306"/>
                    <a:pt x="37040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3" name="任意多边形: 形状 432">
              <a:extLst>
                <a:ext uri="{FF2B5EF4-FFF2-40B4-BE49-F238E27FC236}">
                  <a16:creationId xmlns:a16="http://schemas.microsoft.com/office/drawing/2014/main" id="{D041BD62-F627-41B5-8010-B3129871E5F7}"/>
                </a:ext>
              </a:extLst>
            </p:cNvPr>
            <p:cNvSpPr/>
            <p:nvPr/>
          </p:nvSpPr>
          <p:spPr>
            <a:xfrm>
              <a:off x="4880002" y="3708144"/>
              <a:ext cx="25309" cy="62006"/>
            </a:xfrm>
            <a:custGeom>
              <a:avLst/>
              <a:gdLst>
                <a:gd name="connsiteX0" fmla="*/ 14976 w 25309"/>
                <a:gd name="connsiteY0" fmla="*/ 12716 h 62006"/>
                <a:gd name="connsiteX1" fmla="*/ 21204 w 25309"/>
                <a:gd name="connsiteY1" fmla="*/ 1706 h 62006"/>
                <a:gd name="connsiteX2" fmla="*/ 23326 w 25309"/>
                <a:gd name="connsiteY2" fmla="*/ 13952 h 62006"/>
                <a:gd name="connsiteX3" fmla="*/ 10217 w 25309"/>
                <a:gd name="connsiteY3" fmla="*/ 55238 h 62006"/>
                <a:gd name="connsiteX4" fmla="*/ 6275 w 25309"/>
                <a:gd name="connsiteY4" fmla="*/ 61980 h 62006"/>
                <a:gd name="connsiteX5" fmla="*/ 794 w 25309"/>
                <a:gd name="connsiteY5" fmla="*/ 55308 h 62006"/>
                <a:gd name="connsiteX6" fmla="*/ 5039 w 25309"/>
                <a:gd name="connsiteY6" fmla="*/ 14932 h 62006"/>
                <a:gd name="connsiteX7" fmla="*/ 7208 w 25309"/>
                <a:gd name="connsiteY7" fmla="*/ 3 h 62006"/>
                <a:gd name="connsiteX8" fmla="*/ 14976 w 25309"/>
                <a:gd name="connsiteY8" fmla="*/ 12716 h 6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09" h="62006">
                  <a:moveTo>
                    <a:pt x="14976" y="12716"/>
                  </a:moveTo>
                  <a:cubicBezTo>
                    <a:pt x="16935" y="9240"/>
                    <a:pt x="19104" y="5415"/>
                    <a:pt x="21204" y="1706"/>
                  </a:cubicBezTo>
                  <a:cubicBezTo>
                    <a:pt x="27292" y="6558"/>
                    <a:pt x="25356" y="11526"/>
                    <a:pt x="23326" y="13952"/>
                  </a:cubicBezTo>
                  <a:cubicBezTo>
                    <a:pt x="13203" y="26058"/>
                    <a:pt x="15629" y="41849"/>
                    <a:pt x="10217" y="55238"/>
                  </a:cubicBezTo>
                  <a:cubicBezTo>
                    <a:pt x="9214" y="57711"/>
                    <a:pt x="9867" y="61653"/>
                    <a:pt x="6275" y="61980"/>
                  </a:cubicBezTo>
                  <a:cubicBezTo>
                    <a:pt x="1960" y="62376"/>
                    <a:pt x="1400" y="58364"/>
                    <a:pt x="794" y="55308"/>
                  </a:cubicBezTo>
                  <a:cubicBezTo>
                    <a:pt x="-4781" y="26944"/>
                    <a:pt x="21414" y="21066"/>
                    <a:pt x="5039" y="14932"/>
                  </a:cubicBezTo>
                  <a:cubicBezTo>
                    <a:pt x="-559" y="12832"/>
                    <a:pt x="2590" y="-230"/>
                    <a:pt x="7208" y="3"/>
                  </a:cubicBezTo>
                  <a:cubicBezTo>
                    <a:pt x="14416" y="376"/>
                    <a:pt x="8655" y="7654"/>
                    <a:pt x="14976" y="1271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4" name="任意多边形: 形状 433">
              <a:extLst>
                <a:ext uri="{FF2B5EF4-FFF2-40B4-BE49-F238E27FC236}">
                  <a16:creationId xmlns:a16="http://schemas.microsoft.com/office/drawing/2014/main" id="{2ACBD540-4AAA-480E-8384-C724CA32376D}"/>
                </a:ext>
              </a:extLst>
            </p:cNvPr>
            <p:cNvSpPr/>
            <p:nvPr/>
          </p:nvSpPr>
          <p:spPr>
            <a:xfrm>
              <a:off x="6644726" y="3867423"/>
              <a:ext cx="42890" cy="45490"/>
            </a:xfrm>
            <a:custGeom>
              <a:avLst/>
              <a:gdLst>
                <a:gd name="connsiteX0" fmla="*/ 42811 w 42890"/>
                <a:gd name="connsiteY0" fmla="*/ 6221 h 45490"/>
                <a:gd name="connsiteX1" fmla="*/ 25550 w 42890"/>
                <a:gd name="connsiteY1" fmla="*/ 31109 h 45490"/>
                <a:gd name="connsiteX2" fmla="*/ 2924 w 42890"/>
                <a:gd name="connsiteY2" fmla="*/ 44685 h 45490"/>
                <a:gd name="connsiteX3" fmla="*/ 1688 w 42890"/>
                <a:gd name="connsiteY3" fmla="*/ 34935 h 45490"/>
                <a:gd name="connsiteX4" fmla="*/ 39079 w 42890"/>
                <a:gd name="connsiteY4" fmla="*/ 1089 h 45490"/>
                <a:gd name="connsiteX5" fmla="*/ 42811 w 42890"/>
                <a:gd name="connsiteY5" fmla="*/ 6221 h 4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90" h="45490">
                  <a:moveTo>
                    <a:pt x="42811" y="6221"/>
                  </a:moveTo>
                  <a:cubicBezTo>
                    <a:pt x="42088" y="18210"/>
                    <a:pt x="38192" y="27074"/>
                    <a:pt x="25550" y="31109"/>
                  </a:cubicBezTo>
                  <a:cubicBezTo>
                    <a:pt x="16616" y="33955"/>
                    <a:pt x="9058" y="49117"/>
                    <a:pt x="2924" y="44685"/>
                  </a:cubicBezTo>
                  <a:cubicBezTo>
                    <a:pt x="-528" y="42189"/>
                    <a:pt x="-902" y="37431"/>
                    <a:pt x="1688" y="34935"/>
                  </a:cubicBezTo>
                  <a:cubicBezTo>
                    <a:pt x="13770" y="23225"/>
                    <a:pt x="25900" y="11492"/>
                    <a:pt x="39079" y="1089"/>
                  </a:cubicBezTo>
                  <a:cubicBezTo>
                    <a:pt x="43511" y="-2456"/>
                    <a:pt x="42904" y="3562"/>
                    <a:pt x="42811" y="622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5" name="任意多边形: 形状 434">
              <a:extLst>
                <a:ext uri="{FF2B5EF4-FFF2-40B4-BE49-F238E27FC236}">
                  <a16:creationId xmlns:a16="http://schemas.microsoft.com/office/drawing/2014/main" id="{13BCA6DE-4054-420E-A3AE-FAAC83091377}"/>
                </a:ext>
              </a:extLst>
            </p:cNvPr>
            <p:cNvSpPr/>
            <p:nvPr/>
          </p:nvSpPr>
          <p:spPr>
            <a:xfrm>
              <a:off x="7533210" y="4401187"/>
              <a:ext cx="43790" cy="46022"/>
            </a:xfrm>
            <a:custGeom>
              <a:avLst/>
              <a:gdLst>
                <a:gd name="connsiteX0" fmla="*/ 0 w 43790"/>
                <a:gd name="connsiteY0" fmla="*/ 42327 h 46022"/>
                <a:gd name="connsiteX1" fmla="*/ 35035 w 43790"/>
                <a:gd name="connsiteY1" fmla="*/ 1157 h 46022"/>
                <a:gd name="connsiteX2" fmla="*/ 43223 w 43790"/>
                <a:gd name="connsiteY2" fmla="*/ 7921 h 46022"/>
                <a:gd name="connsiteX3" fmla="*/ 6158 w 43790"/>
                <a:gd name="connsiteY3" fmla="*/ 45196 h 46022"/>
                <a:gd name="connsiteX4" fmla="*/ 0 w 43790"/>
                <a:gd name="connsiteY4" fmla="*/ 42327 h 4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90" h="46022">
                  <a:moveTo>
                    <a:pt x="0" y="42327"/>
                  </a:moveTo>
                  <a:cubicBezTo>
                    <a:pt x="47" y="31970"/>
                    <a:pt x="25635" y="8131"/>
                    <a:pt x="35035" y="1157"/>
                  </a:cubicBezTo>
                  <a:cubicBezTo>
                    <a:pt x="39934" y="-2482"/>
                    <a:pt x="45625" y="3209"/>
                    <a:pt x="43223" y="7921"/>
                  </a:cubicBezTo>
                  <a:cubicBezTo>
                    <a:pt x="34919" y="24319"/>
                    <a:pt x="19547" y="33789"/>
                    <a:pt x="6158" y="45196"/>
                  </a:cubicBezTo>
                  <a:cubicBezTo>
                    <a:pt x="4199" y="46875"/>
                    <a:pt x="0" y="46035"/>
                    <a:pt x="0" y="4232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6" name="任意多边形: 形状 435">
              <a:extLst>
                <a:ext uri="{FF2B5EF4-FFF2-40B4-BE49-F238E27FC236}">
                  <a16:creationId xmlns:a16="http://schemas.microsoft.com/office/drawing/2014/main" id="{EAE56CEC-012E-4755-A9A4-832A430A4C3B}"/>
                </a:ext>
              </a:extLst>
            </p:cNvPr>
            <p:cNvSpPr/>
            <p:nvPr/>
          </p:nvSpPr>
          <p:spPr>
            <a:xfrm>
              <a:off x="7612801" y="4598688"/>
              <a:ext cx="42064" cy="45661"/>
            </a:xfrm>
            <a:custGeom>
              <a:avLst/>
              <a:gdLst>
                <a:gd name="connsiteX0" fmla="*/ 976 w 42064"/>
                <a:gd name="connsiteY0" fmla="*/ 35047 h 45661"/>
                <a:gd name="connsiteX1" fmla="*/ 1722 w 42064"/>
                <a:gd name="connsiteY1" fmla="*/ 34231 h 45661"/>
                <a:gd name="connsiteX2" fmla="*/ 40257 w 42064"/>
                <a:gd name="connsiteY2" fmla="*/ 922 h 45661"/>
                <a:gd name="connsiteX3" fmla="*/ 12289 w 42064"/>
                <a:gd name="connsiteY3" fmla="*/ 42045 h 45661"/>
                <a:gd name="connsiteX4" fmla="*/ 2446 w 42064"/>
                <a:gd name="connsiteY4" fmla="*/ 44891 h 45661"/>
                <a:gd name="connsiteX5" fmla="*/ 976 w 42064"/>
                <a:gd name="connsiteY5" fmla="*/ 35047 h 45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064" h="45661">
                  <a:moveTo>
                    <a:pt x="976" y="35047"/>
                  </a:moveTo>
                  <a:cubicBezTo>
                    <a:pt x="976" y="35047"/>
                    <a:pt x="1722" y="34231"/>
                    <a:pt x="1722" y="34231"/>
                  </a:cubicBezTo>
                  <a:cubicBezTo>
                    <a:pt x="14132" y="25461"/>
                    <a:pt x="31766" y="-5726"/>
                    <a:pt x="40257" y="922"/>
                  </a:cubicBezTo>
                  <a:cubicBezTo>
                    <a:pt x="49563" y="8176"/>
                    <a:pt x="20313" y="34954"/>
                    <a:pt x="12289" y="42045"/>
                  </a:cubicBezTo>
                  <a:cubicBezTo>
                    <a:pt x="9560" y="44448"/>
                    <a:pt x="6178" y="46967"/>
                    <a:pt x="2446" y="44891"/>
                  </a:cubicBezTo>
                  <a:cubicBezTo>
                    <a:pt x="-1706" y="42558"/>
                    <a:pt x="603" y="38500"/>
                    <a:pt x="976" y="3504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7" name="任意多边形: 形状 436">
              <a:extLst>
                <a:ext uri="{FF2B5EF4-FFF2-40B4-BE49-F238E27FC236}">
                  <a16:creationId xmlns:a16="http://schemas.microsoft.com/office/drawing/2014/main" id="{934FE141-F0D2-49D4-A27F-4A392816105E}"/>
                </a:ext>
              </a:extLst>
            </p:cNvPr>
            <p:cNvSpPr/>
            <p:nvPr/>
          </p:nvSpPr>
          <p:spPr>
            <a:xfrm>
              <a:off x="7261020" y="3526052"/>
              <a:ext cx="53724" cy="31784"/>
            </a:xfrm>
            <a:custGeom>
              <a:avLst/>
              <a:gdLst>
                <a:gd name="connsiteX0" fmla="*/ 53488 w 53724"/>
                <a:gd name="connsiteY0" fmla="*/ 5940 h 31784"/>
                <a:gd name="connsiteX1" fmla="*/ 47050 w 53724"/>
                <a:gd name="connsiteY1" fmla="*/ 16017 h 31784"/>
                <a:gd name="connsiteX2" fmla="*/ 7047 w 53724"/>
                <a:gd name="connsiteY2" fmla="*/ 31062 h 31784"/>
                <a:gd name="connsiteX3" fmla="*/ 1588 w 53724"/>
                <a:gd name="connsiteY3" fmla="*/ 24181 h 31784"/>
                <a:gd name="connsiteX4" fmla="*/ 53488 w 53724"/>
                <a:gd name="connsiteY4" fmla="*/ 5940 h 31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724" h="31784">
                  <a:moveTo>
                    <a:pt x="53488" y="5940"/>
                  </a:moveTo>
                  <a:cubicBezTo>
                    <a:pt x="54654" y="11258"/>
                    <a:pt x="51342" y="15947"/>
                    <a:pt x="47050" y="16017"/>
                  </a:cubicBezTo>
                  <a:cubicBezTo>
                    <a:pt x="31702" y="16250"/>
                    <a:pt x="19246" y="23061"/>
                    <a:pt x="7047" y="31062"/>
                  </a:cubicBezTo>
                  <a:cubicBezTo>
                    <a:pt x="2848" y="33814"/>
                    <a:pt x="-2797" y="28099"/>
                    <a:pt x="1588" y="24181"/>
                  </a:cubicBezTo>
                  <a:cubicBezTo>
                    <a:pt x="22022" y="5940"/>
                    <a:pt x="50316" y="-8615"/>
                    <a:pt x="53488" y="594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8" name="任意多边形: 形状 437">
              <a:extLst>
                <a:ext uri="{FF2B5EF4-FFF2-40B4-BE49-F238E27FC236}">
                  <a16:creationId xmlns:a16="http://schemas.microsoft.com/office/drawing/2014/main" id="{95A20171-34DC-48F0-BED0-15C03A4EAF21}"/>
                </a:ext>
              </a:extLst>
            </p:cNvPr>
            <p:cNvSpPr/>
            <p:nvPr/>
          </p:nvSpPr>
          <p:spPr>
            <a:xfrm>
              <a:off x="6963339" y="4062364"/>
              <a:ext cx="53831" cy="39544"/>
            </a:xfrm>
            <a:custGeom>
              <a:avLst/>
              <a:gdLst>
                <a:gd name="connsiteX0" fmla="*/ 6811 w 53831"/>
                <a:gd name="connsiteY0" fmla="*/ 39545 h 39544"/>
                <a:gd name="connsiteX1" fmla="*/ 1330 w 53831"/>
                <a:gd name="connsiteY1" fmla="*/ 31358 h 39544"/>
                <a:gd name="connsiteX2" fmla="*/ 16142 w 53831"/>
                <a:gd name="connsiteY2" fmla="*/ 16289 h 39544"/>
                <a:gd name="connsiteX3" fmla="*/ 52413 w 53831"/>
                <a:gd name="connsiteY3" fmla="*/ 2130 h 39544"/>
                <a:gd name="connsiteX4" fmla="*/ 10823 w 53831"/>
                <a:gd name="connsiteY4" fmla="*/ 37959 h 39544"/>
                <a:gd name="connsiteX5" fmla="*/ 6811 w 53831"/>
                <a:gd name="connsiteY5" fmla="*/ 39545 h 39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831" h="39544">
                  <a:moveTo>
                    <a:pt x="6811" y="39545"/>
                  </a:moveTo>
                  <a:cubicBezTo>
                    <a:pt x="1983" y="38332"/>
                    <a:pt x="-2239" y="36443"/>
                    <a:pt x="1330" y="31358"/>
                  </a:cubicBezTo>
                  <a:cubicBezTo>
                    <a:pt x="5342" y="25643"/>
                    <a:pt x="8281" y="19252"/>
                    <a:pt x="16142" y="16289"/>
                  </a:cubicBezTo>
                  <a:cubicBezTo>
                    <a:pt x="36855" y="8522"/>
                    <a:pt x="46932" y="-5310"/>
                    <a:pt x="52413" y="2130"/>
                  </a:cubicBezTo>
                  <a:cubicBezTo>
                    <a:pt x="59364" y="11577"/>
                    <a:pt x="40004" y="10318"/>
                    <a:pt x="10823" y="37959"/>
                  </a:cubicBezTo>
                  <a:cubicBezTo>
                    <a:pt x="9751" y="38962"/>
                    <a:pt x="7908" y="39125"/>
                    <a:pt x="6811" y="3954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9" name="任意多边形: 形状 438">
              <a:extLst>
                <a:ext uri="{FF2B5EF4-FFF2-40B4-BE49-F238E27FC236}">
                  <a16:creationId xmlns:a16="http://schemas.microsoft.com/office/drawing/2014/main" id="{B506C6CC-E907-49B0-A58E-5541232743B4}"/>
                </a:ext>
              </a:extLst>
            </p:cNvPr>
            <p:cNvSpPr/>
            <p:nvPr/>
          </p:nvSpPr>
          <p:spPr>
            <a:xfrm>
              <a:off x="5289196" y="3824574"/>
              <a:ext cx="36024" cy="37553"/>
            </a:xfrm>
            <a:custGeom>
              <a:avLst/>
              <a:gdLst>
                <a:gd name="connsiteX0" fmla="*/ 36025 w 36024"/>
                <a:gd name="connsiteY0" fmla="*/ 6780 h 37553"/>
                <a:gd name="connsiteX1" fmla="*/ 15638 w 36024"/>
                <a:gd name="connsiteY1" fmla="*/ 34025 h 37553"/>
                <a:gd name="connsiteX2" fmla="*/ 1783 w 36024"/>
                <a:gd name="connsiteY2" fmla="*/ 22619 h 37553"/>
                <a:gd name="connsiteX3" fmla="*/ 28234 w 36024"/>
                <a:gd name="connsiteY3" fmla="*/ 809 h 37553"/>
                <a:gd name="connsiteX4" fmla="*/ 36025 w 36024"/>
                <a:gd name="connsiteY4" fmla="*/ 6780 h 3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24" h="37553">
                  <a:moveTo>
                    <a:pt x="36025" y="6780"/>
                  </a:moveTo>
                  <a:cubicBezTo>
                    <a:pt x="31406" y="16414"/>
                    <a:pt x="19114" y="30339"/>
                    <a:pt x="15638" y="34025"/>
                  </a:cubicBezTo>
                  <a:cubicBezTo>
                    <a:pt x="6145" y="44055"/>
                    <a:pt x="-4235" y="30293"/>
                    <a:pt x="1783" y="22619"/>
                  </a:cubicBezTo>
                  <a:cubicBezTo>
                    <a:pt x="8920" y="13498"/>
                    <a:pt x="17178" y="5311"/>
                    <a:pt x="28234" y="809"/>
                  </a:cubicBezTo>
                  <a:cubicBezTo>
                    <a:pt x="33156" y="-1174"/>
                    <a:pt x="36025" y="366"/>
                    <a:pt x="36025" y="678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0" name="任意多边形: 形状 439">
              <a:extLst>
                <a:ext uri="{FF2B5EF4-FFF2-40B4-BE49-F238E27FC236}">
                  <a16:creationId xmlns:a16="http://schemas.microsoft.com/office/drawing/2014/main" id="{52268F3F-7DE6-4A24-9704-6B5F99EF4468}"/>
                </a:ext>
              </a:extLst>
            </p:cNvPr>
            <p:cNvSpPr/>
            <p:nvPr/>
          </p:nvSpPr>
          <p:spPr>
            <a:xfrm>
              <a:off x="6796344" y="3964263"/>
              <a:ext cx="44433" cy="36388"/>
            </a:xfrm>
            <a:custGeom>
              <a:avLst/>
              <a:gdLst>
                <a:gd name="connsiteX0" fmla="*/ 5208 w 44433"/>
                <a:gd name="connsiteY0" fmla="*/ 36389 h 36388"/>
                <a:gd name="connsiteX1" fmla="*/ 36605 w 44433"/>
                <a:gd name="connsiteY1" fmla="*/ 1 h 36388"/>
                <a:gd name="connsiteX2" fmla="*/ 39940 w 44433"/>
                <a:gd name="connsiteY2" fmla="*/ 13996 h 36388"/>
                <a:gd name="connsiteX3" fmla="*/ 8544 w 44433"/>
                <a:gd name="connsiteY3" fmla="*/ 34546 h 36388"/>
                <a:gd name="connsiteX4" fmla="*/ 5208 w 44433"/>
                <a:gd name="connsiteY4" fmla="*/ 36389 h 36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33" h="36388">
                  <a:moveTo>
                    <a:pt x="5208" y="36389"/>
                  </a:moveTo>
                  <a:cubicBezTo>
                    <a:pt x="-12076" y="34453"/>
                    <a:pt x="17618" y="257"/>
                    <a:pt x="36605" y="1"/>
                  </a:cubicBezTo>
                  <a:cubicBezTo>
                    <a:pt x="46168" y="-116"/>
                    <a:pt x="46588" y="12993"/>
                    <a:pt x="39940" y="13996"/>
                  </a:cubicBezTo>
                  <a:cubicBezTo>
                    <a:pt x="26132" y="16072"/>
                    <a:pt x="18644" y="27222"/>
                    <a:pt x="8544" y="34546"/>
                  </a:cubicBezTo>
                  <a:cubicBezTo>
                    <a:pt x="7564" y="35246"/>
                    <a:pt x="6421" y="35736"/>
                    <a:pt x="5208" y="3638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1" name="任意多边形: 形状 440">
              <a:extLst>
                <a:ext uri="{FF2B5EF4-FFF2-40B4-BE49-F238E27FC236}">
                  <a16:creationId xmlns:a16="http://schemas.microsoft.com/office/drawing/2014/main" id="{96A86D10-11D9-4F2B-AD3E-8813FE7CD1E6}"/>
                </a:ext>
              </a:extLst>
            </p:cNvPr>
            <p:cNvSpPr/>
            <p:nvPr/>
          </p:nvSpPr>
          <p:spPr>
            <a:xfrm>
              <a:off x="7542664" y="4503655"/>
              <a:ext cx="62785" cy="57787"/>
            </a:xfrm>
            <a:custGeom>
              <a:avLst/>
              <a:gdLst>
                <a:gd name="connsiteX0" fmla="*/ 62786 w 62785"/>
                <a:gd name="connsiteY0" fmla="*/ 3141 h 57787"/>
                <a:gd name="connsiteX1" fmla="*/ 19610 w 62785"/>
                <a:gd name="connsiteY1" fmla="*/ 42585 h 57787"/>
                <a:gd name="connsiteX2" fmla="*/ 8110 w 62785"/>
                <a:gd name="connsiteY2" fmla="*/ 54668 h 57787"/>
                <a:gd name="connsiteX3" fmla="*/ 1159 w 62785"/>
                <a:gd name="connsiteY3" fmla="*/ 56674 h 57787"/>
                <a:gd name="connsiteX4" fmla="*/ 24252 w 62785"/>
                <a:gd name="connsiteY4" fmla="*/ 27983 h 57787"/>
                <a:gd name="connsiteX5" fmla="*/ 60523 w 62785"/>
                <a:gd name="connsiteY5" fmla="*/ 156 h 57787"/>
                <a:gd name="connsiteX6" fmla="*/ 62786 w 62785"/>
                <a:gd name="connsiteY6" fmla="*/ 3141 h 57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785" h="57787">
                  <a:moveTo>
                    <a:pt x="62786" y="3141"/>
                  </a:moveTo>
                  <a:cubicBezTo>
                    <a:pt x="46388" y="27237"/>
                    <a:pt x="37151" y="26957"/>
                    <a:pt x="19610" y="42585"/>
                  </a:cubicBezTo>
                  <a:cubicBezTo>
                    <a:pt x="15365" y="46364"/>
                    <a:pt x="10839" y="49513"/>
                    <a:pt x="8110" y="54668"/>
                  </a:cubicBezTo>
                  <a:cubicBezTo>
                    <a:pt x="6594" y="57537"/>
                    <a:pt x="4145" y="58913"/>
                    <a:pt x="1159" y="56674"/>
                  </a:cubicBezTo>
                  <a:cubicBezTo>
                    <a:pt x="-4859" y="52172"/>
                    <a:pt x="14012" y="33628"/>
                    <a:pt x="24252" y="27983"/>
                  </a:cubicBezTo>
                  <a:cubicBezTo>
                    <a:pt x="41233" y="18606"/>
                    <a:pt x="55508" y="-1990"/>
                    <a:pt x="60523" y="156"/>
                  </a:cubicBezTo>
                  <a:cubicBezTo>
                    <a:pt x="61410" y="529"/>
                    <a:pt x="61876" y="1882"/>
                    <a:pt x="62786" y="314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2" name="任意多边形: 形状 441">
              <a:extLst>
                <a:ext uri="{FF2B5EF4-FFF2-40B4-BE49-F238E27FC236}">
                  <a16:creationId xmlns:a16="http://schemas.microsoft.com/office/drawing/2014/main" id="{5D6E40BF-F41C-44F2-8FC1-F8B6E171E0ED}"/>
                </a:ext>
              </a:extLst>
            </p:cNvPr>
            <p:cNvSpPr/>
            <p:nvPr/>
          </p:nvSpPr>
          <p:spPr>
            <a:xfrm>
              <a:off x="6087061" y="4404358"/>
              <a:ext cx="29210" cy="45068"/>
            </a:xfrm>
            <a:custGeom>
              <a:avLst/>
              <a:gdLst>
                <a:gd name="connsiteX0" fmla="*/ 15979 w 29210"/>
                <a:gd name="connsiteY0" fmla="*/ 40812 h 45068"/>
                <a:gd name="connsiteX1" fmla="*/ 584 w 29210"/>
                <a:gd name="connsiteY1" fmla="*/ 35843 h 45068"/>
                <a:gd name="connsiteX2" fmla="*/ 26919 w 29210"/>
                <a:gd name="connsiteY2" fmla="*/ 785 h 45068"/>
                <a:gd name="connsiteX3" fmla="*/ 15979 w 29210"/>
                <a:gd name="connsiteY3" fmla="*/ 40812 h 45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10" h="45068">
                  <a:moveTo>
                    <a:pt x="15979" y="40812"/>
                  </a:moveTo>
                  <a:cubicBezTo>
                    <a:pt x="8305" y="50935"/>
                    <a:pt x="-2658" y="40415"/>
                    <a:pt x="584" y="35843"/>
                  </a:cubicBezTo>
                  <a:cubicBezTo>
                    <a:pt x="4223" y="30735"/>
                    <a:pt x="17099" y="-5770"/>
                    <a:pt x="26919" y="785"/>
                  </a:cubicBezTo>
                  <a:cubicBezTo>
                    <a:pt x="34453" y="5800"/>
                    <a:pt x="21461" y="33581"/>
                    <a:pt x="15979" y="4081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3" name="任意多边形: 形状 442">
              <a:extLst>
                <a:ext uri="{FF2B5EF4-FFF2-40B4-BE49-F238E27FC236}">
                  <a16:creationId xmlns:a16="http://schemas.microsoft.com/office/drawing/2014/main" id="{403F9DD8-5820-4C3F-AF10-52F9D60781B8}"/>
                </a:ext>
              </a:extLst>
            </p:cNvPr>
            <p:cNvSpPr/>
            <p:nvPr/>
          </p:nvSpPr>
          <p:spPr>
            <a:xfrm>
              <a:off x="7198970" y="3896262"/>
              <a:ext cx="41967" cy="32836"/>
            </a:xfrm>
            <a:custGeom>
              <a:avLst/>
              <a:gdLst>
                <a:gd name="connsiteX0" fmla="*/ 31985 w 41967"/>
                <a:gd name="connsiteY0" fmla="*/ 31 h 32836"/>
                <a:gd name="connsiteX1" fmla="*/ 41852 w 41967"/>
                <a:gd name="connsiteY1" fmla="*/ 3646 h 32836"/>
                <a:gd name="connsiteX2" fmla="*/ 35577 w 41967"/>
                <a:gd name="connsiteY2" fmla="*/ 14609 h 32836"/>
                <a:gd name="connsiteX3" fmla="*/ 8100 w 41967"/>
                <a:gd name="connsiteY3" fmla="*/ 31660 h 32836"/>
                <a:gd name="connsiteX4" fmla="*/ 2641 w 41967"/>
                <a:gd name="connsiteY4" fmla="*/ 31614 h 32836"/>
                <a:gd name="connsiteX5" fmla="*/ 449 w 41967"/>
                <a:gd name="connsiteY5" fmla="*/ 22797 h 32836"/>
                <a:gd name="connsiteX6" fmla="*/ 31985 w 41967"/>
                <a:gd name="connsiteY6" fmla="*/ 31 h 32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67" h="32836">
                  <a:moveTo>
                    <a:pt x="31985" y="31"/>
                  </a:moveTo>
                  <a:cubicBezTo>
                    <a:pt x="35251" y="1057"/>
                    <a:pt x="40872" y="-2279"/>
                    <a:pt x="41852" y="3646"/>
                  </a:cubicBezTo>
                  <a:cubicBezTo>
                    <a:pt x="42622" y="8265"/>
                    <a:pt x="39426" y="12067"/>
                    <a:pt x="35577" y="14609"/>
                  </a:cubicBezTo>
                  <a:cubicBezTo>
                    <a:pt x="26574" y="20511"/>
                    <a:pt x="15237" y="22610"/>
                    <a:pt x="8100" y="31660"/>
                  </a:cubicBezTo>
                  <a:cubicBezTo>
                    <a:pt x="6794" y="33316"/>
                    <a:pt x="4391" y="33153"/>
                    <a:pt x="2641" y="31614"/>
                  </a:cubicBezTo>
                  <a:cubicBezTo>
                    <a:pt x="-111" y="29211"/>
                    <a:pt x="-461" y="26156"/>
                    <a:pt x="449" y="22797"/>
                  </a:cubicBezTo>
                  <a:cubicBezTo>
                    <a:pt x="3388" y="11787"/>
                    <a:pt x="20019" y="-319"/>
                    <a:pt x="31985" y="3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4" name="任意多边形: 形状 443">
              <a:extLst>
                <a:ext uri="{FF2B5EF4-FFF2-40B4-BE49-F238E27FC236}">
                  <a16:creationId xmlns:a16="http://schemas.microsoft.com/office/drawing/2014/main" id="{D6676F9C-C933-40C2-A7FD-22D286EA9AC5}"/>
                </a:ext>
              </a:extLst>
            </p:cNvPr>
            <p:cNvSpPr/>
            <p:nvPr/>
          </p:nvSpPr>
          <p:spPr>
            <a:xfrm>
              <a:off x="5583406" y="4236151"/>
              <a:ext cx="33046" cy="50712"/>
            </a:xfrm>
            <a:custGeom>
              <a:avLst/>
              <a:gdLst>
                <a:gd name="connsiteX0" fmla="*/ 31847 w 33046"/>
                <a:gd name="connsiteY0" fmla="*/ 767 h 50712"/>
                <a:gd name="connsiteX1" fmla="*/ 31707 w 33046"/>
                <a:gd name="connsiteY1" fmla="*/ 697 h 50712"/>
                <a:gd name="connsiteX2" fmla="*/ 12650 w 33046"/>
                <a:gd name="connsiteY2" fmla="*/ 44083 h 50712"/>
                <a:gd name="connsiteX3" fmla="*/ 1850 w 33046"/>
                <a:gd name="connsiteY3" fmla="*/ 39278 h 50712"/>
                <a:gd name="connsiteX4" fmla="*/ 15052 w 33046"/>
                <a:gd name="connsiteY4" fmla="*/ 9771 h 50712"/>
                <a:gd name="connsiteX5" fmla="*/ 31847 w 33046"/>
                <a:gd name="connsiteY5" fmla="*/ 767 h 50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046" h="50712">
                  <a:moveTo>
                    <a:pt x="31847" y="767"/>
                  </a:moveTo>
                  <a:cubicBezTo>
                    <a:pt x="31847" y="767"/>
                    <a:pt x="31730" y="697"/>
                    <a:pt x="31707" y="697"/>
                  </a:cubicBezTo>
                  <a:cubicBezTo>
                    <a:pt x="38192" y="16279"/>
                    <a:pt x="19391" y="22041"/>
                    <a:pt x="12650" y="44083"/>
                  </a:cubicBezTo>
                  <a:cubicBezTo>
                    <a:pt x="8661" y="57146"/>
                    <a:pt x="-4891" y="48399"/>
                    <a:pt x="1850" y="39278"/>
                  </a:cubicBezTo>
                  <a:cubicBezTo>
                    <a:pt x="8405" y="30438"/>
                    <a:pt x="10667" y="19615"/>
                    <a:pt x="15052" y="9771"/>
                  </a:cubicBezTo>
                  <a:cubicBezTo>
                    <a:pt x="18598" y="1840"/>
                    <a:pt x="23310" y="-1682"/>
                    <a:pt x="31847" y="76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5" name="任意多边形: 形状 444">
              <a:extLst>
                <a:ext uri="{FF2B5EF4-FFF2-40B4-BE49-F238E27FC236}">
                  <a16:creationId xmlns:a16="http://schemas.microsoft.com/office/drawing/2014/main" id="{22E9C33C-6E8E-4CBC-A4E5-ABE5A9480CDD}"/>
                </a:ext>
              </a:extLst>
            </p:cNvPr>
            <p:cNvSpPr/>
            <p:nvPr/>
          </p:nvSpPr>
          <p:spPr>
            <a:xfrm>
              <a:off x="9465742" y="4808907"/>
              <a:ext cx="36575" cy="27103"/>
            </a:xfrm>
            <a:custGeom>
              <a:avLst/>
              <a:gdLst>
                <a:gd name="connsiteX0" fmla="*/ 25569 w 36575"/>
                <a:gd name="connsiteY0" fmla="*/ 5 h 27103"/>
                <a:gd name="connsiteX1" fmla="*/ 5672 w 36575"/>
                <a:gd name="connsiteY1" fmla="*/ 26200 h 27103"/>
                <a:gd name="connsiteX2" fmla="*/ 5369 w 36575"/>
                <a:gd name="connsiteY2" fmla="*/ 7562 h 27103"/>
                <a:gd name="connsiteX3" fmla="*/ 25569 w 36575"/>
                <a:gd name="connsiteY3" fmla="*/ 5 h 27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575" h="27103">
                  <a:moveTo>
                    <a:pt x="25569" y="5"/>
                  </a:moveTo>
                  <a:cubicBezTo>
                    <a:pt x="52464" y="-462"/>
                    <a:pt x="23867" y="32964"/>
                    <a:pt x="5672" y="26200"/>
                  </a:cubicBezTo>
                  <a:cubicBezTo>
                    <a:pt x="-3145" y="22911"/>
                    <a:pt x="-439" y="10432"/>
                    <a:pt x="5369" y="7562"/>
                  </a:cubicBezTo>
                  <a:cubicBezTo>
                    <a:pt x="12484" y="4040"/>
                    <a:pt x="20298" y="1894"/>
                    <a:pt x="25569" y="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6" name="任意多边形: 形状 445">
              <a:extLst>
                <a:ext uri="{FF2B5EF4-FFF2-40B4-BE49-F238E27FC236}">
                  <a16:creationId xmlns:a16="http://schemas.microsoft.com/office/drawing/2014/main" id="{FF4A649F-868F-4D6E-A0CF-1CEA910AD62E}"/>
                </a:ext>
              </a:extLst>
            </p:cNvPr>
            <p:cNvSpPr/>
            <p:nvPr/>
          </p:nvSpPr>
          <p:spPr>
            <a:xfrm>
              <a:off x="5316427" y="3677915"/>
              <a:ext cx="48048" cy="40894"/>
            </a:xfrm>
            <a:custGeom>
              <a:avLst/>
              <a:gdLst>
                <a:gd name="connsiteX0" fmla="*/ 0 w 48048"/>
                <a:gd name="connsiteY0" fmla="*/ 36368 h 40894"/>
                <a:gd name="connsiteX1" fmla="*/ 42546 w 48048"/>
                <a:gd name="connsiteY1" fmla="*/ 3 h 40894"/>
                <a:gd name="connsiteX2" fmla="*/ 45952 w 48048"/>
                <a:gd name="connsiteY2" fmla="*/ 8167 h 40894"/>
                <a:gd name="connsiteX3" fmla="*/ 8444 w 48048"/>
                <a:gd name="connsiteY3" fmla="*/ 39610 h 40894"/>
                <a:gd name="connsiteX4" fmla="*/ 0 w 48048"/>
                <a:gd name="connsiteY4" fmla="*/ 36368 h 4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048" h="40894">
                  <a:moveTo>
                    <a:pt x="0" y="36368"/>
                  </a:moveTo>
                  <a:cubicBezTo>
                    <a:pt x="443" y="30816"/>
                    <a:pt x="37345" y="-347"/>
                    <a:pt x="42546" y="3"/>
                  </a:cubicBezTo>
                  <a:cubicBezTo>
                    <a:pt x="48984" y="446"/>
                    <a:pt x="49287" y="4878"/>
                    <a:pt x="45952" y="8167"/>
                  </a:cubicBezTo>
                  <a:cubicBezTo>
                    <a:pt x="34312" y="19620"/>
                    <a:pt x="23955" y="32706"/>
                    <a:pt x="8444" y="39610"/>
                  </a:cubicBezTo>
                  <a:cubicBezTo>
                    <a:pt x="3895" y="41616"/>
                    <a:pt x="653" y="41779"/>
                    <a:pt x="0" y="3636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7" name="任意多边形: 形状 446">
              <a:extLst>
                <a:ext uri="{FF2B5EF4-FFF2-40B4-BE49-F238E27FC236}">
                  <a16:creationId xmlns:a16="http://schemas.microsoft.com/office/drawing/2014/main" id="{97F6E06E-13D2-4F30-8203-3086AEE7F170}"/>
                </a:ext>
              </a:extLst>
            </p:cNvPr>
            <p:cNvSpPr/>
            <p:nvPr/>
          </p:nvSpPr>
          <p:spPr>
            <a:xfrm>
              <a:off x="7728150" y="4078002"/>
              <a:ext cx="40285" cy="43058"/>
            </a:xfrm>
            <a:custGeom>
              <a:avLst/>
              <a:gdLst>
                <a:gd name="connsiteX0" fmla="*/ 10000 w 40285"/>
                <a:gd name="connsiteY0" fmla="*/ 43057 h 43058"/>
                <a:gd name="connsiteX1" fmla="*/ 1509 w 40285"/>
                <a:gd name="connsiteY1" fmla="*/ 33890 h 43058"/>
                <a:gd name="connsiteX2" fmla="*/ 30713 w 40285"/>
                <a:gd name="connsiteY2" fmla="*/ 3450 h 43058"/>
                <a:gd name="connsiteX3" fmla="*/ 37197 w 40285"/>
                <a:gd name="connsiteY3" fmla="*/ 9352 h 43058"/>
                <a:gd name="connsiteX4" fmla="*/ 25465 w 40285"/>
                <a:gd name="connsiteY4" fmla="*/ 28199 h 43058"/>
                <a:gd name="connsiteX5" fmla="*/ 10000 w 40285"/>
                <a:gd name="connsiteY5" fmla="*/ 43057 h 4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285" h="43058">
                  <a:moveTo>
                    <a:pt x="10000" y="43057"/>
                  </a:moveTo>
                  <a:cubicBezTo>
                    <a:pt x="1812" y="43104"/>
                    <a:pt x="-2480" y="41611"/>
                    <a:pt x="1509" y="33890"/>
                  </a:cubicBezTo>
                  <a:cubicBezTo>
                    <a:pt x="17510" y="3030"/>
                    <a:pt x="15085" y="23790"/>
                    <a:pt x="30713" y="3450"/>
                  </a:cubicBezTo>
                  <a:cubicBezTo>
                    <a:pt x="37804" y="-5787"/>
                    <a:pt x="44335" y="6086"/>
                    <a:pt x="37197" y="9352"/>
                  </a:cubicBezTo>
                  <a:cubicBezTo>
                    <a:pt x="28917" y="13130"/>
                    <a:pt x="28147" y="21201"/>
                    <a:pt x="25465" y="28199"/>
                  </a:cubicBezTo>
                  <a:cubicBezTo>
                    <a:pt x="22362" y="36316"/>
                    <a:pt x="17464" y="42124"/>
                    <a:pt x="10000" y="4305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8" name="任意多边形: 形状 447">
              <a:extLst>
                <a:ext uri="{FF2B5EF4-FFF2-40B4-BE49-F238E27FC236}">
                  <a16:creationId xmlns:a16="http://schemas.microsoft.com/office/drawing/2014/main" id="{82F61731-6AA8-4565-9544-4C127F90DF85}"/>
                </a:ext>
              </a:extLst>
            </p:cNvPr>
            <p:cNvSpPr/>
            <p:nvPr/>
          </p:nvSpPr>
          <p:spPr>
            <a:xfrm>
              <a:off x="6011907" y="6089668"/>
              <a:ext cx="44588" cy="22988"/>
            </a:xfrm>
            <a:custGeom>
              <a:avLst/>
              <a:gdLst>
                <a:gd name="connsiteX0" fmla="*/ 32469 w 44588"/>
                <a:gd name="connsiteY0" fmla="*/ 829 h 22988"/>
                <a:gd name="connsiteX1" fmla="*/ 44342 w 44588"/>
                <a:gd name="connsiteY1" fmla="*/ 4421 h 22988"/>
                <a:gd name="connsiteX2" fmla="*/ 8327 w 44588"/>
                <a:gd name="connsiteY2" fmla="*/ 22988 h 22988"/>
                <a:gd name="connsiteX3" fmla="*/ 606 w 44588"/>
                <a:gd name="connsiteY3" fmla="*/ 19280 h 22988"/>
                <a:gd name="connsiteX4" fmla="*/ 2916 w 44588"/>
                <a:gd name="connsiteY4" fmla="*/ 10672 h 22988"/>
                <a:gd name="connsiteX5" fmla="*/ 32469 w 44588"/>
                <a:gd name="connsiteY5" fmla="*/ 829 h 22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88" h="22988">
                  <a:moveTo>
                    <a:pt x="32469" y="829"/>
                  </a:moveTo>
                  <a:cubicBezTo>
                    <a:pt x="36925" y="269"/>
                    <a:pt x="42196" y="-1177"/>
                    <a:pt x="44342" y="4421"/>
                  </a:cubicBezTo>
                  <a:cubicBezTo>
                    <a:pt x="47608" y="12958"/>
                    <a:pt x="17518" y="22988"/>
                    <a:pt x="8327" y="22988"/>
                  </a:cubicBezTo>
                  <a:cubicBezTo>
                    <a:pt x="4688" y="22988"/>
                    <a:pt x="1843" y="23105"/>
                    <a:pt x="606" y="19280"/>
                  </a:cubicBezTo>
                  <a:cubicBezTo>
                    <a:pt x="-443" y="16014"/>
                    <a:pt x="-397" y="11979"/>
                    <a:pt x="2916" y="10672"/>
                  </a:cubicBezTo>
                  <a:cubicBezTo>
                    <a:pt x="12316" y="6964"/>
                    <a:pt x="19663" y="-2903"/>
                    <a:pt x="32469" y="82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9" name="任意多边形: 形状 448">
              <a:extLst>
                <a:ext uri="{FF2B5EF4-FFF2-40B4-BE49-F238E27FC236}">
                  <a16:creationId xmlns:a16="http://schemas.microsoft.com/office/drawing/2014/main" id="{DA9D4266-89AA-48E4-AB0A-79A4A5B44399}"/>
                </a:ext>
              </a:extLst>
            </p:cNvPr>
            <p:cNvSpPr/>
            <p:nvPr/>
          </p:nvSpPr>
          <p:spPr>
            <a:xfrm>
              <a:off x="6208466" y="4063876"/>
              <a:ext cx="38635" cy="31157"/>
            </a:xfrm>
            <a:custGeom>
              <a:avLst/>
              <a:gdLst>
                <a:gd name="connsiteX0" fmla="*/ 34623 w 38635"/>
                <a:gd name="connsiteY0" fmla="*/ 15967 h 31157"/>
                <a:gd name="connsiteX1" fmla="*/ 310 w 38635"/>
                <a:gd name="connsiteY1" fmla="*/ 23408 h 31157"/>
                <a:gd name="connsiteX2" fmla="*/ 32407 w 38635"/>
                <a:gd name="connsiteY2" fmla="*/ 105 h 31157"/>
                <a:gd name="connsiteX3" fmla="*/ 34623 w 38635"/>
                <a:gd name="connsiteY3" fmla="*/ 15967 h 31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35" h="31157">
                  <a:moveTo>
                    <a:pt x="34623" y="15967"/>
                  </a:moveTo>
                  <a:cubicBezTo>
                    <a:pt x="17035" y="26487"/>
                    <a:pt x="-2722" y="39922"/>
                    <a:pt x="310" y="23408"/>
                  </a:cubicBezTo>
                  <a:cubicBezTo>
                    <a:pt x="1990" y="14287"/>
                    <a:pt x="23356" y="-1434"/>
                    <a:pt x="32407" y="105"/>
                  </a:cubicBezTo>
                  <a:cubicBezTo>
                    <a:pt x="42833" y="1901"/>
                    <a:pt x="37701" y="14147"/>
                    <a:pt x="34623" y="1596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0" name="任意多边形: 形状 449">
              <a:extLst>
                <a:ext uri="{FF2B5EF4-FFF2-40B4-BE49-F238E27FC236}">
                  <a16:creationId xmlns:a16="http://schemas.microsoft.com/office/drawing/2014/main" id="{55491442-9999-487F-91D8-F7B9F240E435}"/>
                </a:ext>
              </a:extLst>
            </p:cNvPr>
            <p:cNvSpPr/>
            <p:nvPr/>
          </p:nvSpPr>
          <p:spPr>
            <a:xfrm>
              <a:off x="8504032" y="5199002"/>
              <a:ext cx="59031" cy="53727"/>
            </a:xfrm>
            <a:custGeom>
              <a:avLst/>
              <a:gdLst>
                <a:gd name="connsiteX0" fmla="*/ 3447 w 59031"/>
                <a:gd name="connsiteY0" fmla="*/ 53728 h 53727"/>
                <a:gd name="connsiteX1" fmla="*/ 5173 w 59031"/>
                <a:gd name="connsiteY1" fmla="*/ 39756 h 53727"/>
                <a:gd name="connsiteX2" fmla="*/ 58706 w 59031"/>
                <a:gd name="connsiteY2" fmla="*/ 1291 h 53727"/>
                <a:gd name="connsiteX3" fmla="*/ 35707 w 59031"/>
                <a:gd name="connsiteY3" fmla="*/ 27720 h 53727"/>
                <a:gd name="connsiteX4" fmla="*/ 9698 w 59031"/>
                <a:gd name="connsiteY4" fmla="*/ 49202 h 53727"/>
                <a:gd name="connsiteX5" fmla="*/ 3447 w 59031"/>
                <a:gd name="connsiteY5" fmla="*/ 53728 h 5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031" h="53727">
                  <a:moveTo>
                    <a:pt x="3447" y="53728"/>
                  </a:moveTo>
                  <a:cubicBezTo>
                    <a:pt x="-3504" y="52725"/>
                    <a:pt x="1628" y="42578"/>
                    <a:pt x="5173" y="39756"/>
                  </a:cubicBezTo>
                  <a:cubicBezTo>
                    <a:pt x="56420" y="-1134"/>
                    <a:pt x="56233" y="-2254"/>
                    <a:pt x="58706" y="1291"/>
                  </a:cubicBezTo>
                  <a:cubicBezTo>
                    <a:pt x="61995" y="5980"/>
                    <a:pt x="39415" y="24874"/>
                    <a:pt x="35707" y="27720"/>
                  </a:cubicBezTo>
                  <a:cubicBezTo>
                    <a:pt x="26796" y="34577"/>
                    <a:pt x="16999" y="40339"/>
                    <a:pt x="9698" y="49202"/>
                  </a:cubicBezTo>
                  <a:cubicBezTo>
                    <a:pt x="8066" y="51232"/>
                    <a:pt x="5313" y="52421"/>
                    <a:pt x="3447" y="5372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1" name="任意多边形: 形状 450">
              <a:extLst>
                <a:ext uri="{FF2B5EF4-FFF2-40B4-BE49-F238E27FC236}">
                  <a16:creationId xmlns:a16="http://schemas.microsoft.com/office/drawing/2014/main" id="{466D33B2-36B9-4575-AF11-1D7F1C380A5C}"/>
                </a:ext>
              </a:extLst>
            </p:cNvPr>
            <p:cNvSpPr/>
            <p:nvPr/>
          </p:nvSpPr>
          <p:spPr>
            <a:xfrm>
              <a:off x="5285867" y="3752718"/>
              <a:ext cx="39117" cy="42140"/>
            </a:xfrm>
            <a:custGeom>
              <a:avLst/>
              <a:gdLst>
                <a:gd name="connsiteX0" fmla="*/ 39074 w 39117"/>
                <a:gd name="connsiteY0" fmla="*/ 4577 h 42140"/>
                <a:gd name="connsiteX1" fmla="*/ 13766 w 39117"/>
                <a:gd name="connsiteY1" fmla="*/ 39239 h 42140"/>
                <a:gd name="connsiteX2" fmla="*/ 1007 w 39117"/>
                <a:gd name="connsiteY2" fmla="*/ 31938 h 42140"/>
                <a:gd name="connsiteX3" fmla="*/ 32520 w 39117"/>
                <a:gd name="connsiteY3" fmla="*/ 1078 h 42140"/>
                <a:gd name="connsiteX4" fmla="*/ 39074 w 39117"/>
                <a:gd name="connsiteY4" fmla="*/ 4577 h 4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17" h="42140">
                  <a:moveTo>
                    <a:pt x="39074" y="4577"/>
                  </a:moveTo>
                  <a:cubicBezTo>
                    <a:pt x="18688" y="36930"/>
                    <a:pt x="24542" y="24800"/>
                    <a:pt x="13766" y="39239"/>
                  </a:cubicBezTo>
                  <a:cubicBezTo>
                    <a:pt x="8238" y="46633"/>
                    <a:pt x="-3495" y="38306"/>
                    <a:pt x="1007" y="31938"/>
                  </a:cubicBezTo>
                  <a:cubicBezTo>
                    <a:pt x="9591" y="19762"/>
                    <a:pt x="17755" y="6910"/>
                    <a:pt x="32520" y="1078"/>
                  </a:cubicBezTo>
                  <a:cubicBezTo>
                    <a:pt x="37931" y="-1068"/>
                    <a:pt x="39401" y="-65"/>
                    <a:pt x="39074" y="457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2" name="任意多边形: 形状 451">
              <a:extLst>
                <a:ext uri="{FF2B5EF4-FFF2-40B4-BE49-F238E27FC236}">
                  <a16:creationId xmlns:a16="http://schemas.microsoft.com/office/drawing/2014/main" id="{6EBC2D89-E88A-4570-B15A-1EF7CFC51031}"/>
                </a:ext>
              </a:extLst>
            </p:cNvPr>
            <p:cNvSpPr/>
            <p:nvPr/>
          </p:nvSpPr>
          <p:spPr>
            <a:xfrm>
              <a:off x="7115614" y="4425547"/>
              <a:ext cx="55010" cy="34923"/>
            </a:xfrm>
            <a:custGeom>
              <a:avLst/>
              <a:gdLst>
                <a:gd name="connsiteX0" fmla="*/ 51382 w 55010"/>
                <a:gd name="connsiteY0" fmla="*/ 10619 h 34923"/>
                <a:gd name="connsiteX1" fmla="*/ 252 w 55010"/>
                <a:gd name="connsiteY1" fmla="*/ 33502 h 34923"/>
                <a:gd name="connsiteX2" fmla="*/ 47370 w 55010"/>
                <a:gd name="connsiteY2" fmla="*/ 496 h 34923"/>
                <a:gd name="connsiteX3" fmla="*/ 51382 w 55010"/>
                <a:gd name="connsiteY3" fmla="*/ 10619 h 3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010" h="34923">
                  <a:moveTo>
                    <a:pt x="51382" y="10619"/>
                  </a:moveTo>
                  <a:cubicBezTo>
                    <a:pt x="37247" y="14072"/>
                    <a:pt x="5524" y="41386"/>
                    <a:pt x="252" y="33502"/>
                  </a:cubicBezTo>
                  <a:cubicBezTo>
                    <a:pt x="-3083" y="28533"/>
                    <a:pt x="27427" y="5768"/>
                    <a:pt x="47370" y="496"/>
                  </a:cubicBezTo>
                  <a:cubicBezTo>
                    <a:pt x="59103" y="-2606"/>
                    <a:pt x="54671" y="9826"/>
                    <a:pt x="51382" y="1061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3" name="任意多边形: 形状 452">
              <a:extLst>
                <a:ext uri="{FF2B5EF4-FFF2-40B4-BE49-F238E27FC236}">
                  <a16:creationId xmlns:a16="http://schemas.microsoft.com/office/drawing/2014/main" id="{FD20C61B-7933-49B3-A60B-F38A787571A4}"/>
                </a:ext>
              </a:extLst>
            </p:cNvPr>
            <p:cNvSpPr/>
            <p:nvPr/>
          </p:nvSpPr>
          <p:spPr>
            <a:xfrm>
              <a:off x="6819945" y="3915315"/>
              <a:ext cx="53543" cy="44423"/>
            </a:xfrm>
            <a:custGeom>
              <a:avLst/>
              <a:gdLst>
                <a:gd name="connsiteX0" fmla="*/ 53544 w 53543"/>
                <a:gd name="connsiteY0" fmla="*/ 5097 h 44423"/>
                <a:gd name="connsiteX1" fmla="*/ 10881 w 53543"/>
                <a:gd name="connsiteY1" fmla="*/ 42535 h 44423"/>
                <a:gd name="connsiteX2" fmla="*/ 1318 w 53543"/>
                <a:gd name="connsiteY2" fmla="*/ 41578 h 44423"/>
                <a:gd name="connsiteX3" fmla="*/ 3137 w 53543"/>
                <a:gd name="connsiteY3" fmla="*/ 33391 h 44423"/>
                <a:gd name="connsiteX4" fmla="*/ 45077 w 53543"/>
                <a:gd name="connsiteY4" fmla="*/ 1551 h 44423"/>
                <a:gd name="connsiteX5" fmla="*/ 53544 w 53543"/>
                <a:gd name="connsiteY5" fmla="*/ 5097 h 44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543" h="44423">
                  <a:moveTo>
                    <a:pt x="53544" y="5097"/>
                  </a:moveTo>
                  <a:cubicBezTo>
                    <a:pt x="47502" y="14824"/>
                    <a:pt x="46010" y="9949"/>
                    <a:pt x="10881" y="42535"/>
                  </a:cubicBezTo>
                  <a:cubicBezTo>
                    <a:pt x="7546" y="45637"/>
                    <a:pt x="4023" y="44634"/>
                    <a:pt x="1318" y="41578"/>
                  </a:cubicBezTo>
                  <a:cubicBezTo>
                    <a:pt x="-1598" y="38289"/>
                    <a:pt x="921" y="36003"/>
                    <a:pt x="3137" y="33391"/>
                  </a:cubicBezTo>
                  <a:cubicBezTo>
                    <a:pt x="14730" y="19629"/>
                    <a:pt x="32341" y="13867"/>
                    <a:pt x="45077" y="1551"/>
                  </a:cubicBezTo>
                  <a:cubicBezTo>
                    <a:pt x="48179" y="-1434"/>
                    <a:pt x="51818" y="-35"/>
                    <a:pt x="53544" y="509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4" name="任意多边形: 形状 453">
              <a:extLst>
                <a:ext uri="{FF2B5EF4-FFF2-40B4-BE49-F238E27FC236}">
                  <a16:creationId xmlns:a16="http://schemas.microsoft.com/office/drawing/2014/main" id="{F60173B6-1BF6-4D81-9B21-E98984F6D5B1}"/>
                </a:ext>
              </a:extLst>
            </p:cNvPr>
            <p:cNvSpPr/>
            <p:nvPr/>
          </p:nvSpPr>
          <p:spPr>
            <a:xfrm>
              <a:off x="5330138" y="3725217"/>
              <a:ext cx="51577" cy="46918"/>
            </a:xfrm>
            <a:custGeom>
              <a:avLst/>
              <a:gdLst>
                <a:gd name="connsiteX0" fmla="*/ 51578 w 51577"/>
                <a:gd name="connsiteY0" fmla="*/ 4344 h 46918"/>
                <a:gd name="connsiteX1" fmla="*/ 49712 w 51577"/>
                <a:gd name="connsiteY1" fmla="*/ 7726 h 46918"/>
                <a:gd name="connsiteX2" fmla="*/ 12414 w 51577"/>
                <a:gd name="connsiteY2" fmla="*/ 42738 h 46918"/>
                <a:gd name="connsiteX3" fmla="*/ 1847 w 51577"/>
                <a:gd name="connsiteY3" fmla="*/ 45747 h 46918"/>
                <a:gd name="connsiteX4" fmla="*/ 3620 w 51577"/>
                <a:gd name="connsiteY4" fmla="*/ 34994 h 46918"/>
                <a:gd name="connsiteX5" fmla="*/ 43180 w 51577"/>
                <a:gd name="connsiteY5" fmla="*/ 1265 h 46918"/>
                <a:gd name="connsiteX6" fmla="*/ 51578 w 51577"/>
                <a:gd name="connsiteY6" fmla="*/ 4344 h 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577" h="46918">
                  <a:moveTo>
                    <a:pt x="51578" y="4344"/>
                  </a:moveTo>
                  <a:cubicBezTo>
                    <a:pt x="50855" y="5743"/>
                    <a:pt x="50551" y="7376"/>
                    <a:pt x="49712" y="7726"/>
                  </a:cubicBezTo>
                  <a:cubicBezTo>
                    <a:pt x="32777" y="14607"/>
                    <a:pt x="26502" y="32848"/>
                    <a:pt x="12414" y="42738"/>
                  </a:cubicBezTo>
                  <a:cubicBezTo>
                    <a:pt x="9078" y="45071"/>
                    <a:pt x="5533" y="48849"/>
                    <a:pt x="1847" y="45747"/>
                  </a:cubicBezTo>
                  <a:cubicBezTo>
                    <a:pt x="-2118" y="42388"/>
                    <a:pt x="1171" y="37910"/>
                    <a:pt x="3620" y="34994"/>
                  </a:cubicBezTo>
                  <a:cubicBezTo>
                    <a:pt x="14886" y="21535"/>
                    <a:pt x="28648" y="10898"/>
                    <a:pt x="43180" y="1265"/>
                  </a:cubicBezTo>
                  <a:cubicBezTo>
                    <a:pt x="47122" y="-1348"/>
                    <a:pt x="49852" y="285"/>
                    <a:pt x="51578" y="434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5" name="任意多边形: 形状 454">
              <a:extLst>
                <a:ext uri="{FF2B5EF4-FFF2-40B4-BE49-F238E27FC236}">
                  <a16:creationId xmlns:a16="http://schemas.microsoft.com/office/drawing/2014/main" id="{F5568808-D5FE-4A09-BF77-F7599A699CC0}"/>
                </a:ext>
              </a:extLst>
            </p:cNvPr>
            <p:cNvSpPr/>
            <p:nvPr/>
          </p:nvSpPr>
          <p:spPr>
            <a:xfrm>
              <a:off x="6197108" y="4148179"/>
              <a:ext cx="33252" cy="33708"/>
            </a:xfrm>
            <a:custGeom>
              <a:avLst/>
              <a:gdLst>
                <a:gd name="connsiteX0" fmla="*/ 33197 w 33252"/>
                <a:gd name="connsiteY0" fmla="*/ 9129 h 33708"/>
                <a:gd name="connsiteX1" fmla="*/ 191 w 33252"/>
                <a:gd name="connsiteY1" fmla="*/ 30775 h 33708"/>
                <a:gd name="connsiteX2" fmla="*/ 33197 w 33252"/>
                <a:gd name="connsiteY2" fmla="*/ 9129 h 33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252" h="33708">
                  <a:moveTo>
                    <a:pt x="33197" y="9129"/>
                  </a:moveTo>
                  <a:cubicBezTo>
                    <a:pt x="32194" y="24174"/>
                    <a:pt x="2804" y="40502"/>
                    <a:pt x="191" y="30775"/>
                  </a:cubicBezTo>
                  <a:cubicBezTo>
                    <a:pt x="-3004" y="18809"/>
                    <a:pt x="34900" y="-16530"/>
                    <a:pt x="33197" y="912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6" name="任意多边形: 形状 455">
              <a:extLst>
                <a:ext uri="{FF2B5EF4-FFF2-40B4-BE49-F238E27FC236}">
                  <a16:creationId xmlns:a16="http://schemas.microsoft.com/office/drawing/2014/main" id="{03EF4128-C1CD-48A4-9BEA-36082CF1DAAA}"/>
                </a:ext>
              </a:extLst>
            </p:cNvPr>
            <p:cNvSpPr/>
            <p:nvPr/>
          </p:nvSpPr>
          <p:spPr>
            <a:xfrm>
              <a:off x="10008090" y="3831540"/>
              <a:ext cx="42812" cy="53265"/>
            </a:xfrm>
            <a:custGeom>
              <a:avLst/>
              <a:gdLst>
                <a:gd name="connsiteX0" fmla="*/ 119 w 42812"/>
                <a:gd name="connsiteY0" fmla="*/ 49078 h 53265"/>
                <a:gd name="connsiteX1" fmla="*/ 38164 w 42812"/>
                <a:gd name="connsiteY1" fmla="*/ 1 h 53265"/>
                <a:gd name="connsiteX2" fmla="*/ 35388 w 42812"/>
                <a:gd name="connsiteY2" fmla="*/ 19035 h 53265"/>
                <a:gd name="connsiteX3" fmla="*/ 12832 w 42812"/>
                <a:gd name="connsiteY3" fmla="*/ 47959 h 53265"/>
                <a:gd name="connsiteX4" fmla="*/ 3 w 42812"/>
                <a:gd name="connsiteY4" fmla="*/ 48822 h 53265"/>
                <a:gd name="connsiteX5" fmla="*/ 119 w 42812"/>
                <a:gd name="connsiteY5" fmla="*/ 49078 h 53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12" h="53265">
                  <a:moveTo>
                    <a:pt x="119" y="49078"/>
                  </a:moveTo>
                  <a:cubicBezTo>
                    <a:pt x="4015" y="38512"/>
                    <a:pt x="28017" y="-209"/>
                    <a:pt x="38164" y="1"/>
                  </a:cubicBezTo>
                  <a:cubicBezTo>
                    <a:pt x="42759" y="94"/>
                    <a:pt x="46864" y="13436"/>
                    <a:pt x="35388" y="19035"/>
                  </a:cubicBezTo>
                  <a:cubicBezTo>
                    <a:pt x="23142" y="25006"/>
                    <a:pt x="15094" y="33380"/>
                    <a:pt x="12832" y="47959"/>
                  </a:cubicBezTo>
                  <a:cubicBezTo>
                    <a:pt x="11455" y="56752"/>
                    <a:pt x="4738" y="52857"/>
                    <a:pt x="3" y="48822"/>
                  </a:cubicBezTo>
                  <a:cubicBezTo>
                    <a:pt x="-21" y="48775"/>
                    <a:pt x="119" y="49078"/>
                    <a:pt x="119" y="4907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7" name="任意多边形: 形状 456">
              <a:extLst>
                <a:ext uri="{FF2B5EF4-FFF2-40B4-BE49-F238E27FC236}">
                  <a16:creationId xmlns:a16="http://schemas.microsoft.com/office/drawing/2014/main" id="{BBD2A77C-C8E4-45A7-B6FF-1843C682678D}"/>
                </a:ext>
              </a:extLst>
            </p:cNvPr>
            <p:cNvSpPr/>
            <p:nvPr/>
          </p:nvSpPr>
          <p:spPr>
            <a:xfrm>
              <a:off x="6195002" y="4198937"/>
              <a:ext cx="40784" cy="35922"/>
            </a:xfrm>
            <a:custGeom>
              <a:avLst/>
              <a:gdLst>
                <a:gd name="connsiteX0" fmla="*/ 40785 w 40784"/>
                <a:gd name="connsiteY0" fmla="*/ 3296 h 35922"/>
                <a:gd name="connsiteX1" fmla="*/ 11045 w 40784"/>
                <a:gd name="connsiteY1" fmla="*/ 35695 h 35922"/>
                <a:gd name="connsiteX2" fmla="*/ 4513 w 40784"/>
                <a:gd name="connsiteY2" fmla="*/ 24079 h 35922"/>
                <a:gd name="connsiteX3" fmla="*/ 28889 w 40784"/>
                <a:gd name="connsiteY3" fmla="*/ 1733 h 35922"/>
                <a:gd name="connsiteX4" fmla="*/ 40785 w 40784"/>
                <a:gd name="connsiteY4" fmla="*/ 3296 h 3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84" h="35922">
                  <a:moveTo>
                    <a:pt x="40785" y="3296"/>
                  </a:moveTo>
                  <a:cubicBezTo>
                    <a:pt x="39619" y="12206"/>
                    <a:pt x="15593" y="34762"/>
                    <a:pt x="11045" y="35695"/>
                  </a:cubicBezTo>
                  <a:cubicBezTo>
                    <a:pt x="2857" y="37374"/>
                    <a:pt x="-5354" y="29397"/>
                    <a:pt x="4513" y="24079"/>
                  </a:cubicBezTo>
                  <a:cubicBezTo>
                    <a:pt x="14520" y="18691"/>
                    <a:pt x="18649" y="7004"/>
                    <a:pt x="28889" y="1733"/>
                  </a:cubicBezTo>
                  <a:cubicBezTo>
                    <a:pt x="34020" y="-903"/>
                    <a:pt x="37589" y="-646"/>
                    <a:pt x="40785" y="329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8" name="任意多边形: 形状 457">
              <a:extLst>
                <a:ext uri="{FF2B5EF4-FFF2-40B4-BE49-F238E27FC236}">
                  <a16:creationId xmlns:a16="http://schemas.microsoft.com/office/drawing/2014/main" id="{2EBB8DC0-C488-4EFC-81E3-7AF25D4C4EFD}"/>
                </a:ext>
              </a:extLst>
            </p:cNvPr>
            <p:cNvSpPr/>
            <p:nvPr/>
          </p:nvSpPr>
          <p:spPr>
            <a:xfrm>
              <a:off x="7212865" y="4299433"/>
              <a:ext cx="54109" cy="37711"/>
            </a:xfrm>
            <a:custGeom>
              <a:avLst/>
              <a:gdLst>
                <a:gd name="connsiteX0" fmla="*/ 6148 w 54109"/>
                <a:gd name="connsiteY0" fmla="*/ 37646 h 37711"/>
                <a:gd name="connsiteX1" fmla="*/ 83 w 54109"/>
                <a:gd name="connsiteY1" fmla="*/ 35360 h 37711"/>
                <a:gd name="connsiteX2" fmla="*/ 48624 w 54109"/>
                <a:gd name="connsiteY2" fmla="*/ 978 h 37711"/>
                <a:gd name="connsiteX3" fmla="*/ 53732 w 54109"/>
                <a:gd name="connsiteY3" fmla="*/ 1445 h 37711"/>
                <a:gd name="connsiteX4" fmla="*/ 53452 w 54109"/>
                <a:gd name="connsiteY4" fmla="*/ 5830 h 37711"/>
                <a:gd name="connsiteX5" fmla="*/ 9717 w 54109"/>
                <a:gd name="connsiteY5" fmla="*/ 37226 h 37711"/>
                <a:gd name="connsiteX6" fmla="*/ 6148 w 54109"/>
                <a:gd name="connsiteY6" fmla="*/ 37646 h 3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09" h="37711">
                  <a:moveTo>
                    <a:pt x="6148" y="37646"/>
                  </a:moveTo>
                  <a:cubicBezTo>
                    <a:pt x="3909" y="37436"/>
                    <a:pt x="1063" y="38696"/>
                    <a:pt x="83" y="35360"/>
                  </a:cubicBezTo>
                  <a:cubicBezTo>
                    <a:pt x="-1456" y="30182"/>
                    <a:pt x="18511" y="13411"/>
                    <a:pt x="48624" y="978"/>
                  </a:cubicBezTo>
                  <a:cubicBezTo>
                    <a:pt x="50537" y="185"/>
                    <a:pt x="52543" y="-958"/>
                    <a:pt x="53732" y="1445"/>
                  </a:cubicBezTo>
                  <a:cubicBezTo>
                    <a:pt x="54315" y="2634"/>
                    <a:pt x="54222" y="5340"/>
                    <a:pt x="53452" y="5830"/>
                  </a:cubicBezTo>
                  <a:cubicBezTo>
                    <a:pt x="38361" y="15603"/>
                    <a:pt x="25718" y="28759"/>
                    <a:pt x="9717" y="37226"/>
                  </a:cubicBezTo>
                  <a:cubicBezTo>
                    <a:pt x="8737" y="37763"/>
                    <a:pt x="7338" y="37529"/>
                    <a:pt x="6148" y="3764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9" name="任意多边形: 形状 458">
              <a:extLst>
                <a:ext uri="{FF2B5EF4-FFF2-40B4-BE49-F238E27FC236}">
                  <a16:creationId xmlns:a16="http://schemas.microsoft.com/office/drawing/2014/main" id="{A580B38B-4E9C-4A09-980D-1277DF8C4B31}"/>
                </a:ext>
              </a:extLst>
            </p:cNvPr>
            <p:cNvSpPr/>
            <p:nvPr/>
          </p:nvSpPr>
          <p:spPr>
            <a:xfrm>
              <a:off x="5783812" y="5434418"/>
              <a:ext cx="37080" cy="32949"/>
            </a:xfrm>
            <a:custGeom>
              <a:avLst/>
              <a:gdLst>
                <a:gd name="connsiteX0" fmla="*/ 37081 w 37080"/>
                <a:gd name="connsiteY0" fmla="*/ 11029 h 32949"/>
                <a:gd name="connsiteX1" fmla="*/ 13895 w 37080"/>
                <a:gd name="connsiteY1" fmla="*/ 30623 h 32949"/>
                <a:gd name="connsiteX2" fmla="*/ 1252 w 37080"/>
                <a:gd name="connsiteY2" fmla="*/ 29200 h 32949"/>
                <a:gd name="connsiteX3" fmla="*/ 6361 w 37080"/>
                <a:gd name="connsiteY3" fmla="*/ 19263 h 32949"/>
                <a:gd name="connsiteX4" fmla="*/ 12099 w 37080"/>
                <a:gd name="connsiteY4" fmla="*/ 836 h 32949"/>
                <a:gd name="connsiteX5" fmla="*/ 19563 w 37080"/>
                <a:gd name="connsiteY5" fmla="*/ 3728 h 32949"/>
                <a:gd name="connsiteX6" fmla="*/ 29430 w 37080"/>
                <a:gd name="connsiteY6" fmla="*/ 7554 h 32949"/>
                <a:gd name="connsiteX7" fmla="*/ 37081 w 37080"/>
                <a:gd name="connsiteY7" fmla="*/ 11029 h 32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080" h="32949">
                  <a:moveTo>
                    <a:pt x="37081" y="11029"/>
                  </a:moveTo>
                  <a:cubicBezTo>
                    <a:pt x="28334" y="26051"/>
                    <a:pt x="31856" y="21269"/>
                    <a:pt x="13895" y="30623"/>
                  </a:cubicBezTo>
                  <a:cubicBezTo>
                    <a:pt x="9300" y="33002"/>
                    <a:pt x="4751" y="34915"/>
                    <a:pt x="1252" y="29200"/>
                  </a:cubicBezTo>
                  <a:cubicBezTo>
                    <a:pt x="-2340" y="23322"/>
                    <a:pt x="2559" y="21573"/>
                    <a:pt x="6361" y="19263"/>
                  </a:cubicBezTo>
                  <a:cubicBezTo>
                    <a:pt x="19540" y="11239"/>
                    <a:pt x="86" y="5245"/>
                    <a:pt x="12099" y="836"/>
                  </a:cubicBezTo>
                  <a:cubicBezTo>
                    <a:pt x="15154" y="-284"/>
                    <a:pt x="19330" y="-1030"/>
                    <a:pt x="19563" y="3728"/>
                  </a:cubicBezTo>
                  <a:cubicBezTo>
                    <a:pt x="20053" y="13222"/>
                    <a:pt x="25138" y="9117"/>
                    <a:pt x="29430" y="7554"/>
                  </a:cubicBezTo>
                  <a:cubicBezTo>
                    <a:pt x="33139" y="6201"/>
                    <a:pt x="36614" y="4965"/>
                    <a:pt x="37081" y="1102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0" name="任意多边形: 形状 459">
              <a:extLst>
                <a:ext uri="{FF2B5EF4-FFF2-40B4-BE49-F238E27FC236}">
                  <a16:creationId xmlns:a16="http://schemas.microsoft.com/office/drawing/2014/main" id="{D6CC3424-570C-4BED-82E4-A6AFBEAFBAFA}"/>
                </a:ext>
              </a:extLst>
            </p:cNvPr>
            <p:cNvSpPr/>
            <p:nvPr/>
          </p:nvSpPr>
          <p:spPr>
            <a:xfrm>
              <a:off x="7660584" y="6161149"/>
              <a:ext cx="18988" cy="43782"/>
            </a:xfrm>
            <a:custGeom>
              <a:avLst/>
              <a:gdLst>
                <a:gd name="connsiteX0" fmla="*/ 18715 w 18988"/>
                <a:gd name="connsiteY0" fmla="*/ 28295 h 43782"/>
                <a:gd name="connsiteX1" fmla="*/ 13327 w 18988"/>
                <a:gd name="connsiteY1" fmla="*/ 43596 h 43782"/>
                <a:gd name="connsiteX2" fmla="*/ 1594 w 18988"/>
                <a:gd name="connsiteY2" fmla="*/ 30721 h 43782"/>
                <a:gd name="connsiteX3" fmla="*/ 10971 w 18988"/>
                <a:gd name="connsiteY3" fmla="*/ 0 h 43782"/>
                <a:gd name="connsiteX4" fmla="*/ 16989 w 18988"/>
                <a:gd name="connsiteY4" fmla="*/ 6812 h 43782"/>
                <a:gd name="connsiteX5" fmla="*/ 18715 w 18988"/>
                <a:gd name="connsiteY5" fmla="*/ 28295 h 43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88" h="43782">
                  <a:moveTo>
                    <a:pt x="18715" y="28295"/>
                  </a:moveTo>
                  <a:cubicBezTo>
                    <a:pt x="18155" y="33916"/>
                    <a:pt x="21677" y="42080"/>
                    <a:pt x="13327" y="43596"/>
                  </a:cubicBezTo>
                  <a:cubicBezTo>
                    <a:pt x="4790" y="45159"/>
                    <a:pt x="3507" y="36505"/>
                    <a:pt x="1594" y="30721"/>
                  </a:cubicBezTo>
                  <a:cubicBezTo>
                    <a:pt x="-4144" y="13273"/>
                    <a:pt x="7169" y="-93"/>
                    <a:pt x="10971" y="0"/>
                  </a:cubicBezTo>
                  <a:cubicBezTo>
                    <a:pt x="15030" y="94"/>
                    <a:pt x="15519" y="4176"/>
                    <a:pt x="16989" y="6812"/>
                  </a:cubicBezTo>
                  <a:cubicBezTo>
                    <a:pt x="19275" y="10917"/>
                    <a:pt x="18925" y="25962"/>
                    <a:pt x="18715" y="2829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1" name="任意多边形: 形状 460">
              <a:extLst>
                <a:ext uri="{FF2B5EF4-FFF2-40B4-BE49-F238E27FC236}">
                  <a16:creationId xmlns:a16="http://schemas.microsoft.com/office/drawing/2014/main" id="{5775937D-C292-45F7-B3AC-EBF848508519}"/>
                </a:ext>
              </a:extLst>
            </p:cNvPr>
            <p:cNvSpPr/>
            <p:nvPr/>
          </p:nvSpPr>
          <p:spPr>
            <a:xfrm>
              <a:off x="5886131" y="4405354"/>
              <a:ext cx="35287" cy="37320"/>
            </a:xfrm>
            <a:custGeom>
              <a:avLst/>
              <a:gdLst>
                <a:gd name="connsiteX0" fmla="*/ 7444 w 35287"/>
                <a:gd name="connsiteY0" fmla="*/ 37320 h 37320"/>
                <a:gd name="connsiteX1" fmla="*/ 24029 w 35287"/>
                <a:gd name="connsiteY1" fmla="*/ 1422 h 37320"/>
                <a:gd name="connsiteX2" fmla="*/ 33336 w 35287"/>
                <a:gd name="connsiteY2" fmla="*/ 11545 h 37320"/>
                <a:gd name="connsiteX3" fmla="*/ 11619 w 35287"/>
                <a:gd name="connsiteY3" fmla="*/ 35688 h 37320"/>
                <a:gd name="connsiteX4" fmla="*/ 7444 w 35287"/>
                <a:gd name="connsiteY4" fmla="*/ 37320 h 37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87" h="37320">
                  <a:moveTo>
                    <a:pt x="7444" y="37320"/>
                  </a:moveTo>
                  <a:cubicBezTo>
                    <a:pt x="-13199" y="32282"/>
                    <a:pt x="14652" y="6624"/>
                    <a:pt x="24029" y="1422"/>
                  </a:cubicBezTo>
                  <a:cubicBezTo>
                    <a:pt x="32823" y="-3453"/>
                    <a:pt x="38467" y="5271"/>
                    <a:pt x="33336" y="11545"/>
                  </a:cubicBezTo>
                  <a:cubicBezTo>
                    <a:pt x="26478" y="19896"/>
                    <a:pt x="19014" y="27780"/>
                    <a:pt x="11619" y="35688"/>
                  </a:cubicBezTo>
                  <a:cubicBezTo>
                    <a:pt x="10640" y="36714"/>
                    <a:pt x="8704" y="36854"/>
                    <a:pt x="7444" y="3732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2" name="任意多边形: 形状 461">
              <a:extLst>
                <a:ext uri="{FF2B5EF4-FFF2-40B4-BE49-F238E27FC236}">
                  <a16:creationId xmlns:a16="http://schemas.microsoft.com/office/drawing/2014/main" id="{8564417B-5A5E-4BEF-885B-E6E97215C449}"/>
                </a:ext>
              </a:extLst>
            </p:cNvPr>
            <p:cNvSpPr/>
            <p:nvPr/>
          </p:nvSpPr>
          <p:spPr>
            <a:xfrm>
              <a:off x="6744306" y="4198848"/>
              <a:ext cx="44138" cy="41219"/>
            </a:xfrm>
            <a:custGeom>
              <a:avLst/>
              <a:gdLst>
                <a:gd name="connsiteX0" fmla="*/ 37769 w 44138"/>
                <a:gd name="connsiteY0" fmla="*/ 13672 h 41219"/>
                <a:gd name="connsiteX1" fmla="*/ 2337 w 44138"/>
                <a:gd name="connsiteY1" fmla="*/ 39657 h 41219"/>
                <a:gd name="connsiteX2" fmla="*/ 36416 w 44138"/>
                <a:gd name="connsiteY2" fmla="*/ 1076 h 41219"/>
                <a:gd name="connsiteX3" fmla="*/ 37769 w 44138"/>
                <a:gd name="connsiteY3" fmla="*/ 13672 h 4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38" h="41219">
                  <a:moveTo>
                    <a:pt x="37769" y="13672"/>
                  </a:moveTo>
                  <a:cubicBezTo>
                    <a:pt x="19622" y="20180"/>
                    <a:pt x="12974" y="48054"/>
                    <a:pt x="2337" y="39657"/>
                  </a:cubicBezTo>
                  <a:cubicBezTo>
                    <a:pt x="-9372" y="30443"/>
                    <a:pt x="26200" y="5811"/>
                    <a:pt x="36416" y="1076"/>
                  </a:cubicBezTo>
                  <a:cubicBezTo>
                    <a:pt x="47636" y="-4102"/>
                    <a:pt x="45327" y="10943"/>
                    <a:pt x="37769" y="1367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3" name="任意多边形: 形状 462">
              <a:extLst>
                <a:ext uri="{FF2B5EF4-FFF2-40B4-BE49-F238E27FC236}">
                  <a16:creationId xmlns:a16="http://schemas.microsoft.com/office/drawing/2014/main" id="{9E811A8A-BEA7-41E2-A5DA-B12E27DB1191}"/>
                </a:ext>
              </a:extLst>
            </p:cNvPr>
            <p:cNvSpPr/>
            <p:nvPr/>
          </p:nvSpPr>
          <p:spPr>
            <a:xfrm>
              <a:off x="6964298" y="4493722"/>
              <a:ext cx="39201" cy="43351"/>
            </a:xfrm>
            <a:custGeom>
              <a:avLst/>
              <a:gdLst>
                <a:gd name="connsiteX0" fmla="*/ 6016 w 39201"/>
                <a:gd name="connsiteY0" fmla="*/ 43352 h 43351"/>
                <a:gd name="connsiteX1" fmla="*/ 1118 w 39201"/>
                <a:gd name="connsiteY1" fmla="*/ 36401 h 43351"/>
                <a:gd name="connsiteX2" fmla="*/ 28012 w 39201"/>
                <a:gd name="connsiteY2" fmla="*/ 2578 h 43351"/>
                <a:gd name="connsiteX3" fmla="*/ 37926 w 39201"/>
                <a:gd name="connsiteY3" fmla="*/ 9599 h 43351"/>
                <a:gd name="connsiteX4" fmla="*/ 10052 w 39201"/>
                <a:gd name="connsiteY4" fmla="*/ 41112 h 43351"/>
                <a:gd name="connsiteX5" fmla="*/ 6016 w 39201"/>
                <a:gd name="connsiteY5" fmla="*/ 43352 h 43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201" h="43351">
                  <a:moveTo>
                    <a:pt x="6016" y="43352"/>
                  </a:moveTo>
                  <a:cubicBezTo>
                    <a:pt x="1398" y="42838"/>
                    <a:pt x="-1798" y="41019"/>
                    <a:pt x="1118" y="36401"/>
                  </a:cubicBezTo>
                  <a:cubicBezTo>
                    <a:pt x="8839" y="24155"/>
                    <a:pt x="17142" y="12282"/>
                    <a:pt x="28012" y="2578"/>
                  </a:cubicBezTo>
                  <a:cubicBezTo>
                    <a:pt x="35733" y="-4326"/>
                    <a:pt x="41984" y="4234"/>
                    <a:pt x="37926" y="9599"/>
                  </a:cubicBezTo>
                  <a:cubicBezTo>
                    <a:pt x="29459" y="20842"/>
                    <a:pt x="20385" y="31549"/>
                    <a:pt x="10052" y="41112"/>
                  </a:cubicBezTo>
                  <a:cubicBezTo>
                    <a:pt x="8932" y="42185"/>
                    <a:pt x="7276" y="42675"/>
                    <a:pt x="6016" y="4335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4" name="任意多边形: 形状 463">
              <a:extLst>
                <a:ext uri="{FF2B5EF4-FFF2-40B4-BE49-F238E27FC236}">
                  <a16:creationId xmlns:a16="http://schemas.microsoft.com/office/drawing/2014/main" id="{FA76CFF1-173D-470E-AD32-AB2256A4AF42}"/>
                </a:ext>
              </a:extLst>
            </p:cNvPr>
            <p:cNvSpPr/>
            <p:nvPr/>
          </p:nvSpPr>
          <p:spPr>
            <a:xfrm>
              <a:off x="4857498" y="5467314"/>
              <a:ext cx="29554" cy="35541"/>
            </a:xfrm>
            <a:custGeom>
              <a:avLst/>
              <a:gdLst>
                <a:gd name="connsiteX0" fmla="*/ 20569 w 29554"/>
                <a:gd name="connsiteY0" fmla="*/ 10673 h 35541"/>
                <a:gd name="connsiteX1" fmla="*/ 23018 w 29554"/>
                <a:gd name="connsiteY1" fmla="*/ 17414 h 35541"/>
                <a:gd name="connsiteX2" fmla="*/ 29526 w 29554"/>
                <a:gd name="connsiteY2" fmla="*/ 22639 h 35541"/>
                <a:gd name="connsiteX3" fmla="*/ 11215 w 29554"/>
                <a:gd name="connsiteY3" fmla="*/ 32296 h 35541"/>
                <a:gd name="connsiteX4" fmla="*/ 4474 w 29554"/>
                <a:gd name="connsiteY4" fmla="*/ 4655 h 35541"/>
                <a:gd name="connsiteX5" fmla="*/ 16160 w 29554"/>
                <a:gd name="connsiteY5" fmla="*/ 759 h 35541"/>
                <a:gd name="connsiteX6" fmla="*/ 20569 w 29554"/>
                <a:gd name="connsiteY6" fmla="*/ 10673 h 35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54" h="35541">
                  <a:moveTo>
                    <a:pt x="20569" y="10673"/>
                  </a:moveTo>
                  <a:cubicBezTo>
                    <a:pt x="20569" y="13215"/>
                    <a:pt x="17350" y="17974"/>
                    <a:pt x="23018" y="17414"/>
                  </a:cubicBezTo>
                  <a:cubicBezTo>
                    <a:pt x="28033" y="16901"/>
                    <a:pt x="29806" y="17787"/>
                    <a:pt x="29526" y="22639"/>
                  </a:cubicBezTo>
                  <a:cubicBezTo>
                    <a:pt x="28896" y="33159"/>
                    <a:pt x="13245" y="39876"/>
                    <a:pt x="11215" y="32296"/>
                  </a:cubicBezTo>
                  <a:cubicBezTo>
                    <a:pt x="8160" y="20866"/>
                    <a:pt x="-7562" y="17764"/>
                    <a:pt x="4474" y="4655"/>
                  </a:cubicBezTo>
                  <a:cubicBezTo>
                    <a:pt x="7577" y="1296"/>
                    <a:pt x="11379" y="-1363"/>
                    <a:pt x="16160" y="759"/>
                  </a:cubicBezTo>
                  <a:cubicBezTo>
                    <a:pt x="20172" y="2555"/>
                    <a:pt x="22388" y="5797"/>
                    <a:pt x="20569" y="1067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5" name="任意多边形: 形状 464">
              <a:extLst>
                <a:ext uri="{FF2B5EF4-FFF2-40B4-BE49-F238E27FC236}">
                  <a16:creationId xmlns:a16="http://schemas.microsoft.com/office/drawing/2014/main" id="{753718CB-6466-4469-BF85-CA226E2D00DC}"/>
                </a:ext>
              </a:extLst>
            </p:cNvPr>
            <p:cNvSpPr/>
            <p:nvPr/>
          </p:nvSpPr>
          <p:spPr>
            <a:xfrm>
              <a:off x="6587385" y="4141614"/>
              <a:ext cx="40239" cy="41678"/>
            </a:xfrm>
            <a:custGeom>
              <a:avLst/>
              <a:gdLst>
                <a:gd name="connsiteX0" fmla="*/ 10021 w 40239"/>
                <a:gd name="connsiteY0" fmla="*/ 41678 h 41678"/>
                <a:gd name="connsiteX1" fmla="*/ 25323 w 40239"/>
                <a:gd name="connsiteY1" fmla="*/ 4707 h 41678"/>
                <a:gd name="connsiteX2" fmla="*/ 34677 w 40239"/>
                <a:gd name="connsiteY2" fmla="*/ 15833 h 41678"/>
                <a:gd name="connsiteX3" fmla="*/ 17486 w 40239"/>
                <a:gd name="connsiteY3" fmla="*/ 28826 h 41678"/>
                <a:gd name="connsiteX4" fmla="*/ 10021 w 40239"/>
                <a:gd name="connsiteY4" fmla="*/ 41678 h 41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39" h="41678">
                  <a:moveTo>
                    <a:pt x="10021" y="41678"/>
                  </a:moveTo>
                  <a:cubicBezTo>
                    <a:pt x="-10202" y="25607"/>
                    <a:pt x="2884" y="27053"/>
                    <a:pt x="25323" y="4707"/>
                  </a:cubicBezTo>
                  <a:cubicBezTo>
                    <a:pt x="37616" y="-7539"/>
                    <a:pt x="46503" y="6969"/>
                    <a:pt x="34677" y="15833"/>
                  </a:cubicBezTo>
                  <a:cubicBezTo>
                    <a:pt x="28915" y="20148"/>
                    <a:pt x="23154" y="24417"/>
                    <a:pt x="17486" y="28826"/>
                  </a:cubicBezTo>
                  <a:cubicBezTo>
                    <a:pt x="13637" y="31811"/>
                    <a:pt x="10021" y="35030"/>
                    <a:pt x="10021" y="4167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6" name="任意多边形: 形状 465">
              <a:extLst>
                <a:ext uri="{FF2B5EF4-FFF2-40B4-BE49-F238E27FC236}">
                  <a16:creationId xmlns:a16="http://schemas.microsoft.com/office/drawing/2014/main" id="{B583EB5A-AC43-4D95-8471-D0F63C856F74}"/>
                </a:ext>
              </a:extLst>
            </p:cNvPr>
            <p:cNvSpPr/>
            <p:nvPr/>
          </p:nvSpPr>
          <p:spPr>
            <a:xfrm>
              <a:off x="8811512" y="4583330"/>
              <a:ext cx="41313" cy="35032"/>
            </a:xfrm>
            <a:custGeom>
              <a:avLst/>
              <a:gdLst>
                <a:gd name="connsiteX0" fmla="*/ 368 w 41313"/>
                <a:gd name="connsiteY0" fmla="*/ 26473 h 35032"/>
                <a:gd name="connsiteX1" fmla="*/ 30481 w 41313"/>
                <a:gd name="connsiteY1" fmla="*/ 2284 h 35032"/>
                <a:gd name="connsiteX2" fmla="*/ 37572 w 41313"/>
                <a:gd name="connsiteY2" fmla="*/ 12058 h 35032"/>
                <a:gd name="connsiteX3" fmla="*/ 20591 w 41313"/>
                <a:gd name="connsiteY3" fmla="*/ 30765 h 35032"/>
                <a:gd name="connsiteX4" fmla="*/ 368 w 41313"/>
                <a:gd name="connsiteY4" fmla="*/ 26473 h 35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313" h="35032">
                  <a:moveTo>
                    <a:pt x="368" y="26473"/>
                  </a:moveTo>
                  <a:cubicBezTo>
                    <a:pt x="-3108" y="17353"/>
                    <a:pt x="18911" y="13387"/>
                    <a:pt x="30481" y="2284"/>
                  </a:cubicBezTo>
                  <a:cubicBezTo>
                    <a:pt x="38645" y="-5553"/>
                    <a:pt x="46016" y="9049"/>
                    <a:pt x="37572" y="12058"/>
                  </a:cubicBezTo>
                  <a:cubicBezTo>
                    <a:pt x="28265" y="15347"/>
                    <a:pt x="23950" y="22345"/>
                    <a:pt x="20591" y="30765"/>
                  </a:cubicBezTo>
                  <a:cubicBezTo>
                    <a:pt x="17395" y="38766"/>
                    <a:pt x="3400" y="34474"/>
                    <a:pt x="368" y="2647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7" name="任意多边形: 形状 466">
              <a:extLst>
                <a:ext uri="{FF2B5EF4-FFF2-40B4-BE49-F238E27FC236}">
                  <a16:creationId xmlns:a16="http://schemas.microsoft.com/office/drawing/2014/main" id="{5B948839-5886-46B7-8D96-89F566513CF6}"/>
                </a:ext>
              </a:extLst>
            </p:cNvPr>
            <p:cNvSpPr/>
            <p:nvPr/>
          </p:nvSpPr>
          <p:spPr>
            <a:xfrm>
              <a:off x="7549193" y="5859142"/>
              <a:ext cx="30482" cy="37481"/>
            </a:xfrm>
            <a:custGeom>
              <a:avLst/>
              <a:gdLst>
                <a:gd name="connsiteX0" fmla="*/ 21315 w 30482"/>
                <a:gd name="connsiteY0" fmla="*/ 1596 h 37481"/>
                <a:gd name="connsiteX1" fmla="*/ 30482 w 30482"/>
                <a:gd name="connsiteY1" fmla="*/ 7661 h 37481"/>
                <a:gd name="connsiteX2" fmla="*/ 6013 w 30482"/>
                <a:gd name="connsiteY2" fmla="*/ 37401 h 37481"/>
                <a:gd name="connsiteX3" fmla="*/ 21315 w 30482"/>
                <a:gd name="connsiteY3" fmla="*/ 1596 h 3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2" h="37481">
                  <a:moveTo>
                    <a:pt x="21315" y="1596"/>
                  </a:moveTo>
                  <a:cubicBezTo>
                    <a:pt x="25327" y="-1903"/>
                    <a:pt x="30435" y="453"/>
                    <a:pt x="30482" y="7661"/>
                  </a:cubicBezTo>
                  <a:cubicBezTo>
                    <a:pt x="30529" y="19137"/>
                    <a:pt x="17256" y="35558"/>
                    <a:pt x="6013" y="37401"/>
                  </a:cubicBezTo>
                  <a:cubicBezTo>
                    <a:pt x="-1521" y="38614"/>
                    <a:pt x="-6863" y="26158"/>
                    <a:pt x="21315" y="159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8" name="任意多边形: 形状 467">
              <a:extLst>
                <a:ext uri="{FF2B5EF4-FFF2-40B4-BE49-F238E27FC236}">
                  <a16:creationId xmlns:a16="http://schemas.microsoft.com/office/drawing/2014/main" id="{7868EE56-84BF-4620-8A23-CC13FB58BE03}"/>
                </a:ext>
              </a:extLst>
            </p:cNvPr>
            <p:cNvSpPr/>
            <p:nvPr/>
          </p:nvSpPr>
          <p:spPr>
            <a:xfrm>
              <a:off x="7206335" y="3953437"/>
              <a:ext cx="41835" cy="29012"/>
            </a:xfrm>
            <a:custGeom>
              <a:avLst/>
              <a:gdLst>
                <a:gd name="connsiteX0" fmla="*/ 41835 w 41835"/>
                <a:gd name="connsiteY0" fmla="*/ 6651 h 29012"/>
                <a:gd name="connsiteX1" fmla="*/ 8153 w 41835"/>
                <a:gd name="connsiteY1" fmla="*/ 28414 h 29012"/>
                <a:gd name="connsiteX2" fmla="*/ 1528 w 41835"/>
                <a:gd name="connsiteY2" fmla="*/ 16495 h 29012"/>
                <a:gd name="connsiteX3" fmla="*/ 36750 w 41835"/>
                <a:gd name="connsiteY3" fmla="*/ 167 h 29012"/>
                <a:gd name="connsiteX4" fmla="*/ 41835 w 41835"/>
                <a:gd name="connsiteY4" fmla="*/ 6651 h 29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35" h="29012">
                  <a:moveTo>
                    <a:pt x="41835" y="6651"/>
                  </a:moveTo>
                  <a:cubicBezTo>
                    <a:pt x="39223" y="10383"/>
                    <a:pt x="44868" y="8471"/>
                    <a:pt x="8153" y="28414"/>
                  </a:cubicBezTo>
                  <a:cubicBezTo>
                    <a:pt x="3301" y="31050"/>
                    <a:pt x="-2927" y="24589"/>
                    <a:pt x="1528" y="16495"/>
                  </a:cubicBezTo>
                  <a:cubicBezTo>
                    <a:pt x="5331" y="9567"/>
                    <a:pt x="29146" y="-1489"/>
                    <a:pt x="36750" y="167"/>
                  </a:cubicBezTo>
                  <a:cubicBezTo>
                    <a:pt x="39829" y="820"/>
                    <a:pt x="41789" y="2569"/>
                    <a:pt x="41835" y="665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9" name="任意多边形: 形状 468">
              <a:extLst>
                <a:ext uri="{FF2B5EF4-FFF2-40B4-BE49-F238E27FC236}">
                  <a16:creationId xmlns:a16="http://schemas.microsoft.com/office/drawing/2014/main" id="{719C3BDC-1B50-4414-B3F6-277EA36C3F73}"/>
                </a:ext>
              </a:extLst>
            </p:cNvPr>
            <p:cNvSpPr/>
            <p:nvPr/>
          </p:nvSpPr>
          <p:spPr>
            <a:xfrm>
              <a:off x="6799243" y="3553327"/>
              <a:ext cx="51667" cy="31917"/>
            </a:xfrm>
            <a:custGeom>
              <a:avLst/>
              <a:gdLst>
                <a:gd name="connsiteX0" fmla="*/ 0 w 51667"/>
                <a:gd name="connsiteY0" fmla="*/ 30332 h 31917"/>
                <a:gd name="connsiteX1" fmla="*/ 51037 w 51667"/>
                <a:gd name="connsiteY1" fmla="*/ 1548 h 31917"/>
                <a:gd name="connsiteX2" fmla="*/ 46861 w 51667"/>
                <a:gd name="connsiteY2" fmla="*/ 8942 h 31917"/>
                <a:gd name="connsiteX3" fmla="*/ 8117 w 51667"/>
                <a:gd name="connsiteY3" fmla="*/ 31381 h 31917"/>
                <a:gd name="connsiteX4" fmla="*/ 0 w 51667"/>
                <a:gd name="connsiteY4" fmla="*/ 30332 h 31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667" h="31917">
                  <a:moveTo>
                    <a:pt x="0" y="30332"/>
                  </a:moveTo>
                  <a:cubicBezTo>
                    <a:pt x="11593" y="13327"/>
                    <a:pt x="47001" y="-5590"/>
                    <a:pt x="51037" y="1548"/>
                  </a:cubicBezTo>
                  <a:cubicBezTo>
                    <a:pt x="53066" y="5140"/>
                    <a:pt x="49800" y="7216"/>
                    <a:pt x="46861" y="8942"/>
                  </a:cubicBezTo>
                  <a:cubicBezTo>
                    <a:pt x="34009" y="16499"/>
                    <a:pt x="25682" y="31894"/>
                    <a:pt x="8117" y="31381"/>
                  </a:cubicBezTo>
                  <a:cubicBezTo>
                    <a:pt x="5481" y="31311"/>
                    <a:pt x="2659" y="33177"/>
                    <a:pt x="0" y="3033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0" name="任意多边形: 形状 469">
              <a:extLst>
                <a:ext uri="{FF2B5EF4-FFF2-40B4-BE49-F238E27FC236}">
                  <a16:creationId xmlns:a16="http://schemas.microsoft.com/office/drawing/2014/main" id="{67180BF6-6E9C-4F83-8EFA-CAB11D0C9838}"/>
                </a:ext>
              </a:extLst>
            </p:cNvPr>
            <p:cNvSpPr/>
            <p:nvPr/>
          </p:nvSpPr>
          <p:spPr>
            <a:xfrm>
              <a:off x="4713336" y="5709422"/>
              <a:ext cx="22491" cy="35895"/>
            </a:xfrm>
            <a:custGeom>
              <a:avLst/>
              <a:gdLst>
                <a:gd name="connsiteX0" fmla="*/ 22491 w 22491"/>
                <a:gd name="connsiteY0" fmla="*/ 15444 h 35895"/>
                <a:gd name="connsiteX1" fmla="*/ 5 w 22491"/>
                <a:gd name="connsiteY1" fmla="*/ 21252 h 35895"/>
                <a:gd name="connsiteX2" fmla="*/ 15167 w 22491"/>
                <a:gd name="connsiteY2" fmla="*/ 49 h 35895"/>
                <a:gd name="connsiteX3" fmla="*/ 22491 w 22491"/>
                <a:gd name="connsiteY3" fmla="*/ 15444 h 35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91" h="35895">
                  <a:moveTo>
                    <a:pt x="22491" y="15444"/>
                  </a:moveTo>
                  <a:cubicBezTo>
                    <a:pt x="19925" y="42781"/>
                    <a:pt x="-368" y="40635"/>
                    <a:pt x="5" y="21252"/>
                  </a:cubicBezTo>
                  <a:cubicBezTo>
                    <a:pt x="238" y="8749"/>
                    <a:pt x="6256" y="-768"/>
                    <a:pt x="15167" y="49"/>
                  </a:cubicBezTo>
                  <a:cubicBezTo>
                    <a:pt x="25360" y="958"/>
                    <a:pt x="18899" y="11245"/>
                    <a:pt x="22491" y="1544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1" name="任意多边形: 形状 470">
              <a:extLst>
                <a:ext uri="{FF2B5EF4-FFF2-40B4-BE49-F238E27FC236}">
                  <a16:creationId xmlns:a16="http://schemas.microsoft.com/office/drawing/2014/main" id="{042A1B28-CA16-4AEB-8AA5-B9C520C13025}"/>
                </a:ext>
              </a:extLst>
            </p:cNvPr>
            <p:cNvSpPr/>
            <p:nvPr/>
          </p:nvSpPr>
          <p:spPr>
            <a:xfrm>
              <a:off x="7224098" y="4242643"/>
              <a:ext cx="49529" cy="34692"/>
            </a:xfrm>
            <a:custGeom>
              <a:avLst/>
              <a:gdLst>
                <a:gd name="connsiteX0" fmla="*/ 49404 w 49529"/>
                <a:gd name="connsiteY0" fmla="*/ 5075 h 34692"/>
                <a:gd name="connsiteX1" fmla="*/ 5855 w 49529"/>
                <a:gd name="connsiteY1" fmla="*/ 33743 h 34692"/>
                <a:gd name="connsiteX2" fmla="*/ 2029 w 49529"/>
                <a:gd name="connsiteY2" fmla="*/ 27305 h 34692"/>
                <a:gd name="connsiteX3" fmla="*/ 16235 w 49529"/>
                <a:gd name="connsiteY3" fmla="*/ 11513 h 34692"/>
                <a:gd name="connsiteX4" fmla="*/ 46628 w 49529"/>
                <a:gd name="connsiteY4" fmla="*/ 107 h 34692"/>
                <a:gd name="connsiteX5" fmla="*/ 49404 w 49529"/>
                <a:gd name="connsiteY5" fmla="*/ 5075 h 34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529" h="34692">
                  <a:moveTo>
                    <a:pt x="49404" y="5075"/>
                  </a:moveTo>
                  <a:cubicBezTo>
                    <a:pt x="28318" y="32809"/>
                    <a:pt x="13552" y="21007"/>
                    <a:pt x="5855" y="33743"/>
                  </a:cubicBezTo>
                  <a:cubicBezTo>
                    <a:pt x="3732" y="37265"/>
                    <a:pt x="-3475" y="30057"/>
                    <a:pt x="2029" y="27305"/>
                  </a:cubicBezTo>
                  <a:cubicBezTo>
                    <a:pt x="9004" y="23806"/>
                    <a:pt x="10590" y="14825"/>
                    <a:pt x="16235" y="11513"/>
                  </a:cubicBezTo>
                  <a:cubicBezTo>
                    <a:pt x="25425" y="6102"/>
                    <a:pt x="36318" y="3466"/>
                    <a:pt x="46628" y="107"/>
                  </a:cubicBezTo>
                  <a:cubicBezTo>
                    <a:pt x="48588" y="-546"/>
                    <a:pt x="49964" y="1880"/>
                    <a:pt x="49404" y="507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2" name="任意多边形: 形状 471">
              <a:extLst>
                <a:ext uri="{FF2B5EF4-FFF2-40B4-BE49-F238E27FC236}">
                  <a16:creationId xmlns:a16="http://schemas.microsoft.com/office/drawing/2014/main" id="{32B6670E-591C-4CFC-AF21-CE08E6A20EBA}"/>
                </a:ext>
              </a:extLst>
            </p:cNvPr>
            <p:cNvSpPr/>
            <p:nvPr/>
          </p:nvSpPr>
          <p:spPr>
            <a:xfrm>
              <a:off x="5469272" y="5893828"/>
              <a:ext cx="31154" cy="29456"/>
            </a:xfrm>
            <a:custGeom>
              <a:avLst/>
              <a:gdLst>
                <a:gd name="connsiteX0" fmla="*/ 30566 w 31154"/>
                <a:gd name="connsiteY0" fmla="*/ 5095 h 29456"/>
                <a:gd name="connsiteX1" fmla="*/ 17410 w 31154"/>
                <a:gd name="connsiteY1" fmla="*/ 23965 h 29456"/>
                <a:gd name="connsiteX2" fmla="*/ 6191 w 31154"/>
                <a:gd name="connsiteY2" fmla="*/ 28654 h 29456"/>
                <a:gd name="connsiteX3" fmla="*/ 289 w 31154"/>
                <a:gd name="connsiteY3" fmla="*/ 15428 h 29456"/>
                <a:gd name="connsiteX4" fmla="*/ 30566 w 31154"/>
                <a:gd name="connsiteY4" fmla="*/ 5095 h 29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154" h="29456">
                  <a:moveTo>
                    <a:pt x="30566" y="5095"/>
                  </a:moveTo>
                  <a:cubicBezTo>
                    <a:pt x="32082" y="8920"/>
                    <a:pt x="31616" y="9340"/>
                    <a:pt x="17410" y="23965"/>
                  </a:cubicBezTo>
                  <a:cubicBezTo>
                    <a:pt x="14378" y="27091"/>
                    <a:pt x="11462" y="31219"/>
                    <a:pt x="6191" y="28654"/>
                  </a:cubicBezTo>
                  <a:cubicBezTo>
                    <a:pt x="709" y="25971"/>
                    <a:pt x="-691" y="21189"/>
                    <a:pt x="289" y="15428"/>
                  </a:cubicBezTo>
                  <a:cubicBezTo>
                    <a:pt x="3298" y="-2276"/>
                    <a:pt x="27207" y="-3303"/>
                    <a:pt x="30566" y="509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3" name="任意多边形: 形状 472">
              <a:extLst>
                <a:ext uri="{FF2B5EF4-FFF2-40B4-BE49-F238E27FC236}">
                  <a16:creationId xmlns:a16="http://schemas.microsoft.com/office/drawing/2014/main" id="{31329F5A-BC91-4673-A63B-0AA4EFCD2C83}"/>
                </a:ext>
              </a:extLst>
            </p:cNvPr>
            <p:cNvSpPr/>
            <p:nvPr/>
          </p:nvSpPr>
          <p:spPr>
            <a:xfrm>
              <a:off x="6990707" y="4020362"/>
              <a:ext cx="53083" cy="31617"/>
            </a:xfrm>
            <a:custGeom>
              <a:avLst/>
              <a:gdLst>
                <a:gd name="connsiteX0" fmla="*/ 53083 w 53083"/>
                <a:gd name="connsiteY0" fmla="*/ 0 h 31617"/>
                <a:gd name="connsiteX1" fmla="*/ 39368 w 53083"/>
                <a:gd name="connsiteY1" fmla="*/ 13995 h 31617"/>
                <a:gd name="connsiteX2" fmla="*/ 11493 w 53083"/>
                <a:gd name="connsiteY2" fmla="*/ 28644 h 31617"/>
                <a:gd name="connsiteX3" fmla="*/ 904 w 53083"/>
                <a:gd name="connsiteY3" fmla="*/ 29320 h 31617"/>
                <a:gd name="connsiteX4" fmla="*/ 5009 w 53083"/>
                <a:gd name="connsiteY4" fmla="*/ 17774 h 31617"/>
                <a:gd name="connsiteX5" fmla="*/ 53083 w 53083"/>
                <a:gd name="connsiteY5" fmla="*/ 0 h 31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083" h="31617">
                  <a:moveTo>
                    <a:pt x="53083" y="0"/>
                  </a:moveTo>
                  <a:cubicBezTo>
                    <a:pt x="51124" y="7627"/>
                    <a:pt x="44196" y="13716"/>
                    <a:pt x="39368" y="13995"/>
                  </a:cubicBezTo>
                  <a:cubicBezTo>
                    <a:pt x="27168" y="14719"/>
                    <a:pt x="21220" y="24795"/>
                    <a:pt x="11493" y="28644"/>
                  </a:cubicBezTo>
                  <a:cubicBezTo>
                    <a:pt x="7855" y="30090"/>
                    <a:pt x="3796" y="34149"/>
                    <a:pt x="904" y="29320"/>
                  </a:cubicBezTo>
                  <a:cubicBezTo>
                    <a:pt x="-1616" y="25098"/>
                    <a:pt x="1580" y="20737"/>
                    <a:pt x="5009" y="17774"/>
                  </a:cubicBezTo>
                  <a:cubicBezTo>
                    <a:pt x="14876" y="9237"/>
                    <a:pt x="37198" y="1050"/>
                    <a:pt x="53083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4" name="任意多边形: 形状 473">
              <a:extLst>
                <a:ext uri="{FF2B5EF4-FFF2-40B4-BE49-F238E27FC236}">
                  <a16:creationId xmlns:a16="http://schemas.microsoft.com/office/drawing/2014/main" id="{CED46F04-60A0-4C68-A010-F12BEF79C477}"/>
                </a:ext>
              </a:extLst>
            </p:cNvPr>
            <p:cNvSpPr/>
            <p:nvPr/>
          </p:nvSpPr>
          <p:spPr>
            <a:xfrm>
              <a:off x="4755256" y="5479871"/>
              <a:ext cx="41847" cy="37848"/>
            </a:xfrm>
            <a:custGeom>
              <a:avLst/>
              <a:gdLst>
                <a:gd name="connsiteX0" fmla="*/ 41847 w 41847"/>
                <a:gd name="connsiteY0" fmla="*/ 5440 h 37848"/>
                <a:gd name="connsiteX1" fmla="*/ 13203 w 41847"/>
                <a:gd name="connsiteY1" fmla="*/ 33104 h 37848"/>
                <a:gd name="connsiteX2" fmla="*/ 2263 w 41847"/>
                <a:gd name="connsiteY2" fmla="*/ 35996 h 37848"/>
                <a:gd name="connsiteX3" fmla="*/ 3966 w 41847"/>
                <a:gd name="connsiteY3" fmla="*/ 27249 h 37848"/>
                <a:gd name="connsiteX4" fmla="*/ 34966 w 41847"/>
                <a:gd name="connsiteY4" fmla="*/ 518 h 37848"/>
                <a:gd name="connsiteX5" fmla="*/ 41847 w 41847"/>
                <a:gd name="connsiteY5" fmla="*/ 5440 h 37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47" h="37848">
                  <a:moveTo>
                    <a:pt x="41847" y="5440"/>
                  </a:moveTo>
                  <a:cubicBezTo>
                    <a:pt x="30581" y="26666"/>
                    <a:pt x="23420" y="16729"/>
                    <a:pt x="13203" y="33104"/>
                  </a:cubicBezTo>
                  <a:cubicBezTo>
                    <a:pt x="10497" y="37466"/>
                    <a:pt x="7138" y="39659"/>
                    <a:pt x="2263" y="35996"/>
                  </a:cubicBezTo>
                  <a:cubicBezTo>
                    <a:pt x="-3078" y="31984"/>
                    <a:pt x="2520" y="29815"/>
                    <a:pt x="3966" y="27249"/>
                  </a:cubicBezTo>
                  <a:cubicBezTo>
                    <a:pt x="11011" y="14630"/>
                    <a:pt x="19804" y="4180"/>
                    <a:pt x="34966" y="518"/>
                  </a:cubicBezTo>
                  <a:cubicBezTo>
                    <a:pt x="40098" y="-742"/>
                    <a:pt x="41637" y="75"/>
                    <a:pt x="41847" y="544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5" name="任意多边形: 形状 474">
              <a:extLst>
                <a:ext uri="{FF2B5EF4-FFF2-40B4-BE49-F238E27FC236}">
                  <a16:creationId xmlns:a16="http://schemas.microsoft.com/office/drawing/2014/main" id="{77EEB23B-56ED-4670-959D-2860C791AE2E}"/>
                </a:ext>
              </a:extLst>
            </p:cNvPr>
            <p:cNvSpPr/>
            <p:nvPr/>
          </p:nvSpPr>
          <p:spPr>
            <a:xfrm>
              <a:off x="5368474" y="3631912"/>
              <a:ext cx="45408" cy="40542"/>
            </a:xfrm>
            <a:custGeom>
              <a:avLst/>
              <a:gdLst>
                <a:gd name="connsiteX0" fmla="*/ 45409 w 45408"/>
                <a:gd name="connsiteY0" fmla="*/ 3179 h 40542"/>
                <a:gd name="connsiteX1" fmla="*/ 14759 w 45408"/>
                <a:gd name="connsiteY1" fmla="*/ 37724 h 40542"/>
                <a:gd name="connsiteX2" fmla="*/ 5895 w 45408"/>
                <a:gd name="connsiteY2" fmla="*/ 27811 h 40542"/>
                <a:gd name="connsiteX3" fmla="*/ 36685 w 45408"/>
                <a:gd name="connsiteY3" fmla="*/ 2666 h 40542"/>
                <a:gd name="connsiteX4" fmla="*/ 45409 w 45408"/>
                <a:gd name="connsiteY4" fmla="*/ 3179 h 40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08" h="40542">
                  <a:moveTo>
                    <a:pt x="45409" y="3179"/>
                  </a:moveTo>
                  <a:cubicBezTo>
                    <a:pt x="44616" y="13209"/>
                    <a:pt x="19330" y="32709"/>
                    <a:pt x="14759" y="37724"/>
                  </a:cubicBezTo>
                  <a:cubicBezTo>
                    <a:pt x="7644" y="45539"/>
                    <a:pt x="-8754" y="35415"/>
                    <a:pt x="5895" y="27811"/>
                  </a:cubicBezTo>
                  <a:cubicBezTo>
                    <a:pt x="17954" y="21536"/>
                    <a:pt x="25372" y="9734"/>
                    <a:pt x="36685" y="2666"/>
                  </a:cubicBezTo>
                  <a:cubicBezTo>
                    <a:pt x="39997" y="613"/>
                    <a:pt x="43659" y="-2372"/>
                    <a:pt x="45409" y="317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6" name="任意多边形: 形状 475">
              <a:extLst>
                <a:ext uri="{FF2B5EF4-FFF2-40B4-BE49-F238E27FC236}">
                  <a16:creationId xmlns:a16="http://schemas.microsoft.com/office/drawing/2014/main" id="{3A4203A3-032F-45F6-9581-90201EFD4796}"/>
                </a:ext>
              </a:extLst>
            </p:cNvPr>
            <p:cNvSpPr/>
            <p:nvPr/>
          </p:nvSpPr>
          <p:spPr>
            <a:xfrm>
              <a:off x="4838157" y="5523969"/>
              <a:ext cx="31684" cy="36930"/>
            </a:xfrm>
            <a:custGeom>
              <a:avLst/>
              <a:gdLst>
                <a:gd name="connsiteX0" fmla="*/ 26055 w 31684"/>
                <a:gd name="connsiteY0" fmla="*/ 16 h 36930"/>
                <a:gd name="connsiteX1" fmla="*/ 30184 w 31684"/>
                <a:gd name="connsiteY1" fmla="*/ 11072 h 36930"/>
                <a:gd name="connsiteX2" fmla="*/ 12386 w 31684"/>
                <a:gd name="connsiteY2" fmla="*/ 34071 h 36930"/>
                <a:gd name="connsiteX3" fmla="*/ 233 w 31684"/>
                <a:gd name="connsiteY3" fmla="*/ 30946 h 36930"/>
                <a:gd name="connsiteX4" fmla="*/ 26055 w 31684"/>
                <a:gd name="connsiteY4" fmla="*/ 16 h 36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684" h="36930">
                  <a:moveTo>
                    <a:pt x="26055" y="16"/>
                  </a:moveTo>
                  <a:cubicBezTo>
                    <a:pt x="30977" y="1905"/>
                    <a:pt x="33496" y="6057"/>
                    <a:pt x="30184" y="11072"/>
                  </a:cubicBezTo>
                  <a:cubicBezTo>
                    <a:pt x="24865" y="19166"/>
                    <a:pt x="19104" y="27144"/>
                    <a:pt x="12386" y="34071"/>
                  </a:cubicBezTo>
                  <a:cubicBezTo>
                    <a:pt x="8327" y="38247"/>
                    <a:pt x="2309" y="38363"/>
                    <a:pt x="233" y="30946"/>
                  </a:cubicBezTo>
                  <a:cubicBezTo>
                    <a:pt x="-2286" y="21825"/>
                    <a:pt x="16211" y="-684"/>
                    <a:pt x="26055" y="1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7" name="任意多边形: 形状 476">
              <a:extLst>
                <a:ext uri="{FF2B5EF4-FFF2-40B4-BE49-F238E27FC236}">
                  <a16:creationId xmlns:a16="http://schemas.microsoft.com/office/drawing/2014/main" id="{D2891052-E4DC-4AE9-981E-847A9178CDAF}"/>
                </a:ext>
              </a:extLst>
            </p:cNvPr>
            <p:cNvSpPr/>
            <p:nvPr/>
          </p:nvSpPr>
          <p:spPr>
            <a:xfrm>
              <a:off x="9987725" y="4593325"/>
              <a:ext cx="32506" cy="25388"/>
            </a:xfrm>
            <a:custGeom>
              <a:avLst/>
              <a:gdLst>
                <a:gd name="connsiteX0" fmla="*/ 27 w 32506"/>
                <a:gd name="connsiteY0" fmla="*/ 17155 h 25388"/>
                <a:gd name="connsiteX1" fmla="*/ 14069 w 32506"/>
                <a:gd name="connsiteY1" fmla="*/ 57 h 25388"/>
                <a:gd name="connsiteX2" fmla="*/ 32380 w 32506"/>
                <a:gd name="connsiteY2" fmla="*/ 9340 h 25388"/>
                <a:gd name="connsiteX3" fmla="*/ 27 w 32506"/>
                <a:gd name="connsiteY3" fmla="*/ 17155 h 25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506" h="25388">
                  <a:moveTo>
                    <a:pt x="27" y="17155"/>
                  </a:moveTo>
                  <a:cubicBezTo>
                    <a:pt x="-556" y="10460"/>
                    <a:pt x="8401" y="-900"/>
                    <a:pt x="14069" y="57"/>
                  </a:cubicBezTo>
                  <a:cubicBezTo>
                    <a:pt x="20950" y="1223"/>
                    <a:pt x="30397" y="10"/>
                    <a:pt x="32380" y="9340"/>
                  </a:cubicBezTo>
                  <a:cubicBezTo>
                    <a:pt x="34806" y="21003"/>
                    <a:pt x="1543" y="34392"/>
                    <a:pt x="27" y="1715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8" name="任意多边形: 形状 477">
              <a:extLst>
                <a:ext uri="{FF2B5EF4-FFF2-40B4-BE49-F238E27FC236}">
                  <a16:creationId xmlns:a16="http://schemas.microsoft.com/office/drawing/2014/main" id="{F421D8CC-C379-4234-A42E-8D63F1DF9D6C}"/>
                </a:ext>
              </a:extLst>
            </p:cNvPr>
            <p:cNvSpPr/>
            <p:nvPr/>
          </p:nvSpPr>
          <p:spPr>
            <a:xfrm>
              <a:off x="5743780" y="5496948"/>
              <a:ext cx="38508" cy="33621"/>
            </a:xfrm>
            <a:custGeom>
              <a:avLst/>
              <a:gdLst>
                <a:gd name="connsiteX0" fmla="*/ 38509 w 38508"/>
                <a:gd name="connsiteY0" fmla="*/ 5274 h 33621"/>
                <a:gd name="connsiteX1" fmla="*/ 10518 w 38508"/>
                <a:gd name="connsiteY1" fmla="*/ 33591 h 33621"/>
                <a:gd name="connsiteX2" fmla="*/ 2097 w 38508"/>
                <a:gd name="connsiteY2" fmla="*/ 20669 h 33621"/>
                <a:gd name="connsiteX3" fmla="*/ 33307 w 38508"/>
                <a:gd name="connsiteY3" fmla="*/ 585 h 33621"/>
                <a:gd name="connsiteX4" fmla="*/ 38509 w 38508"/>
                <a:gd name="connsiteY4" fmla="*/ 5274 h 33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508" h="33621">
                  <a:moveTo>
                    <a:pt x="38509" y="5274"/>
                  </a:moveTo>
                  <a:cubicBezTo>
                    <a:pt x="37856" y="11618"/>
                    <a:pt x="16769" y="33171"/>
                    <a:pt x="10518" y="33591"/>
                  </a:cubicBezTo>
                  <a:cubicBezTo>
                    <a:pt x="3403" y="34081"/>
                    <a:pt x="-3618" y="28576"/>
                    <a:pt x="2097" y="20669"/>
                  </a:cubicBezTo>
                  <a:cubicBezTo>
                    <a:pt x="9841" y="9962"/>
                    <a:pt x="23930" y="9053"/>
                    <a:pt x="33307" y="585"/>
                  </a:cubicBezTo>
                  <a:cubicBezTo>
                    <a:pt x="35500" y="-1397"/>
                    <a:pt x="38159" y="2031"/>
                    <a:pt x="38509" y="527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9" name="任意多边形: 形状 478">
              <a:extLst>
                <a:ext uri="{FF2B5EF4-FFF2-40B4-BE49-F238E27FC236}">
                  <a16:creationId xmlns:a16="http://schemas.microsoft.com/office/drawing/2014/main" id="{4B6F453A-D181-40D0-84E1-6A0225391233}"/>
                </a:ext>
              </a:extLst>
            </p:cNvPr>
            <p:cNvSpPr/>
            <p:nvPr/>
          </p:nvSpPr>
          <p:spPr>
            <a:xfrm>
              <a:off x="8500472" y="5531026"/>
              <a:ext cx="23930" cy="39360"/>
            </a:xfrm>
            <a:custGeom>
              <a:avLst/>
              <a:gdLst>
                <a:gd name="connsiteX0" fmla="*/ 7660 w 23930"/>
                <a:gd name="connsiteY0" fmla="*/ 4272 h 39360"/>
                <a:gd name="connsiteX1" fmla="*/ 22309 w 23930"/>
                <a:gd name="connsiteY1" fmla="*/ 14488 h 39360"/>
                <a:gd name="connsiteX2" fmla="*/ 12279 w 23930"/>
                <a:gd name="connsiteY2" fmla="*/ 32496 h 39360"/>
                <a:gd name="connsiteX3" fmla="*/ 5211 w 23930"/>
                <a:gd name="connsiteY3" fmla="*/ 39190 h 39360"/>
                <a:gd name="connsiteX4" fmla="*/ 243 w 23930"/>
                <a:gd name="connsiteY4" fmla="*/ 30187 h 39360"/>
                <a:gd name="connsiteX5" fmla="*/ 7660 w 23930"/>
                <a:gd name="connsiteY5" fmla="*/ 4272 h 39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30" h="39360">
                  <a:moveTo>
                    <a:pt x="7660" y="4272"/>
                  </a:moveTo>
                  <a:cubicBezTo>
                    <a:pt x="16781" y="-5455"/>
                    <a:pt x="28210" y="2919"/>
                    <a:pt x="22309" y="14488"/>
                  </a:cubicBezTo>
                  <a:cubicBezTo>
                    <a:pt x="19183" y="20600"/>
                    <a:pt x="15475" y="26408"/>
                    <a:pt x="12279" y="32496"/>
                  </a:cubicBezTo>
                  <a:cubicBezTo>
                    <a:pt x="10623" y="35668"/>
                    <a:pt x="9806" y="40310"/>
                    <a:pt x="5211" y="39190"/>
                  </a:cubicBezTo>
                  <a:cubicBezTo>
                    <a:pt x="1339" y="38234"/>
                    <a:pt x="616" y="33895"/>
                    <a:pt x="243" y="30187"/>
                  </a:cubicBezTo>
                  <a:cubicBezTo>
                    <a:pt x="-737" y="20226"/>
                    <a:pt x="1153" y="11199"/>
                    <a:pt x="7660" y="427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0" name="任意多边形: 形状 479">
              <a:extLst>
                <a:ext uri="{FF2B5EF4-FFF2-40B4-BE49-F238E27FC236}">
                  <a16:creationId xmlns:a16="http://schemas.microsoft.com/office/drawing/2014/main" id="{E14FB2A8-165A-453D-9181-0F90EF1940EE}"/>
                </a:ext>
              </a:extLst>
            </p:cNvPr>
            <p:cNvSpPr/>
            <p:nvPr/>
          </p:nvSpPr>
          <p:spPr>
            <a:xfrm>
              <a:off x="4942078" y="3961303"/>
              <a:ext cx="15356" cy="51930"/>
            </a:xfrm>
            <a:custGeom>
              <a:avLst/>
              <a:gdLst>
                <a:gd name="connsiteX0" fmla="*/ 14293 w 15356"/>
                <a:gd name="connsiteY0" fmla="*/ 21108 h 51930"/>
                <a:gd name="connsiteX1" fmla="*/ 12334 w 15356"/>
                <a:gd name="connsiteY1" fmla="*/ 45390 h 51930"/>
                <a:gd name="connsiteX2" fmla="*/ 6876 w 15356"/>
                <a:gd name="connsiteY2" fmla="*/ 51922 h 51930"/>
                <a:gd name="connsiteX3" fmla="*/ 4753 w 15356"/>
                <a:gd name="connsiteY3" fmla="*/ 4664 h 51930"/>
                <a:gd name="connsiteX4" fmla="*/ 14247 w 15356"/>
                <a:gd name="connsiteY4" fmla="*/ 4920 h 51930"/>
                <a:gd name="connsiteX5" fmla="*/ 14293 w 15356"/>
                <a:gd name="connsiteY5" fmla="*/ 21108 h 5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56" h="51930">
                  <a:moveTo>
                    <a:pt x="14293" y="21108"/>
                  </a:moveTo>
                  <a:cubicBezTo>
                    <a:pt x="16649" y="28969"/>
                    <a:pt x="11168" y="36853"/>
                    <a:pt x="12334" y="45390"/>
                  </a:cubicBezTo>
                  <a:cubicBezTo>
                    <a:pt x="12847" y="49123"/>
                    <a:pt x="10678" y="51712"/>
                    <a:pt x="6876" y="51922"/>
                  </a:cubicBezTo>
                  <a:cubicBezTo>
                    <a:pt x="-6746" y="52621"/>
                    <a:pt x="3937" y="10379"/>
                    <a:pt x="4753" y="4664"/>
                  </a:cubicBezTo>
                  <a:cubicBezTo>
                    <a:pt x="5546" y="-958"/>
                    <a:pt x="12007" y="-2217"/>
                    <a:pt x="14247" y="4920"/>
                  </a:cubicBezTo>
                  <a:cubicBezTo>
                    <a:pt x="15856" y="9982"/>
                    <a:pt x="15576" y="15230"/>
                    <a:pt x="14293" y="2110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1" name="任意多边形: 形状 480">
              <a:extLst>
                <a:ext uri="{FF2B5EF4-FFF2-40B4-BE49-F238E27FC236}">
                  <a16:creationId xmlns:a16="http://schemas.microsoft.com/office/drawing/2014/main" id="{79ED5C15-5EEE-4EFA-887B-92E7C2D409AF}"/>
                </a:ext>
              </a:extLst>
            </p:cNvPr>
            <p:cNvSpPr/>
            <p:nvPr/>
          </p:nvSpPr>
          <p:spPr>
            <a:xfrm>
              <a:off x="5966509" y="4129474"/>
              <a:ext cx="34848" cy="37105"/>
            </a:xfrm>
            <a:custGeom>
              <a:avLst/>
              <a:gdLst>
                <a:gd name="connsiteX0" fmla="*/ 25221 w 34848"/>
                <a:gd name="connsiteY0" fmla="*/ 1429 h 37105"/>
                <a:gd name="connsiteX1" fmla="*/ 15214 w 34848"/>
                <a:gd name="connsiteY1" fmla="*/ 33572 h 37105"/>
                <a:gd name="connsiteX2" fmla="*/ 3365 w 34848"/>
                <a:gd name="connsiteY2" fmla="*/ 21419 h 37105"/>
                <a:gd name="connsiteX3" fmla="*/ 25571 w 34848"/>
                <a:gd name="connsiteY3" fmla="*/ 1103 h 37105"/>
                <a:gd name="connsiteX4" fmla="*/ 25221 w 34848"/>
                <a:gd name="connsiteY4" fmla="*/ 1429 h 37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48" h="37105">
                  <a:moveTo>
                    <a:pt x="25221" y="1429"/>
                  </a:moveTo>
                  <a:cubicBezTo>
                    <a:pt x="38936" y="-4076"/>
                    <a:pt x="39986" y="6257"/>
                    <a:pt x="15214" y="33572"/>
                  </a:cubicBezTo>
                  <a:cubicBezTo>
                    <a:pt x="6257" y="43462"/>
                    <a:pt x="-6012" y="30376"/>
                    <a:pt x="3365" y="21419"/>
                  </a:cubicBezTo>
                  <a:cubicBezTo>
                    <a:pt x="10619" y="14491"/>
                    <a:pt x="18153" y="7844"/>
                    <a:pt x="25571" y="1103"/>
                  </a:cubicBezTo>
                  <a:cubicBezTo>
                    <a:pt x="25547" y="1103"/>
                    <a:pt x="25221" y="1429"/>
                    <a:pt x="25221" y="142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2" name="任意多边形: 形状 481">
              <a:extLst>
                <a:ext uri="{FF2B5EF4-FFF2-40B4-BE49-F238E27FC236}">
                  <a16:creationId xmlns:a16="http://schemas.microsoft.com/office/drawing/2014/main" id="{05CF5380-93CF-419E-B308-85ED40DD7145}"/>
                </a:ext>
              </a:extLst>
            </p:cNvPr>
            <p:cNvSpPr/>
            <p:nvPr/>
          </p:nvSpPr>
          <p:spPr>
            <a:xfrm>
              <a:off x="7245305" y="3748547"/>
              <a:ext cx="36392" cy="27618"/>
            </a:xfrm>
            <a:custGeom>
              <a:avLst/>
              <a:gdLst>
                <a:gd name="connsiteX0" fmla="*/ 10796 w 36392"/>
                <a:gd name="connsiteY0" fmla="*/ 27618 h 27618"/>
                <a:gd name="connsiteX1" fmla="*/ 31229 w 36392"/>
                <a:gd name="connsiteY1" fmla="*/ 490 h 27618"/>
                <a:gd name="connsiteX2" fmla="*/ 35008 w 36392"/>
                <a:gd name="connsiteY2" fmla="*/ 9657 h 27618"/>
                <a:gd name="connsiteX3" fmla="*/ 10796 w 36392"/>
                <a:gd name="connsiteY3" fmla="*/ 27618 h 2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92" h="27618">
                  <a:moveTo>
                    <a:pt x="10796" y="27618"/>
                  </a:moveTo>
                  <a:cubicBezTo>
                    <a:pt x="-16146" y="26545"/>
                    <a:pt x="13711" y="-4221"/>
                    <a:pt x="31229" y="490"/>
                  </a:cubicBezTo>
                  <a:cubicBezTo>
                    <a:pt x="36127" y="1820"/>
                    <a:pt x="37877" y="5389"/>
                    <a:pt x="35008" y="9657"/>
                  </a:cubicBezTo>
                  <a:cubicBezTo>
                    <a:pt x="28780" y="18988"/>
                    <a:pt x="19216" y="23793"/>
                    <a:pt x="10796" y="2761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3" name="任意多边形: 形状 482">
              <a:extLst>
                <a:ext uri="{FF2B5EF4-FFF2-40B4-BE49-F238E27FC236}">
                  <a16:creationId xmlns:a16="http://schemas.microsoft.com/office/drawing/2014/main" id="{F2C4AD00-CC65-4C06-925A-DD29B155C9A2}"/>
                </a:ext>
              </a:extLst>
            </p:cNvPr>
            <p:cNvSpPr/>
            <p:nvPr/>
          </p:nvSpPr>
          <p:spPr>
            <a:xfrm>
              <a:off x="7717038" y="4134332"/>
              <a:ext cx="39099" cy="33525"/>
            </a:xfrm>
            <a:custGeom>
              <a:avLst/>
              <a:gdLst>
                <a:gd name="connsiteX0" fmla="*/ 35760 w 39099"/>
                <a:gd name="connsiteY0" fmla="*/ 0 h 33525"/>
                <a:gd name="connsiteX1" fmla="*/ 20949 w 39099"/>
                <a:gd name="connsiteY1" fmla="*/ 25215 h 33525"/>
                <a:gd name="connsiteX2" fmla="*/ 632 w 39099"/>
                <a:gd name="connsiteY2" fmla="*/ 30090 h 33525"/>
                <a:gd name="connsiteX3" fmla="*/ 12925 w 39099"/>
                <a:gd name="connsiteY3" fmla="*/ 13366 h 33525"/>
                <a:gd name="connsiteX4" fmla="*/ 35760 w 39099"/>
                <a:gd name="connsiteY4" fmla="*/ 0 h 3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099" h="33525">
                  <a:moveTo>
                    <a:pt x="35760" y="0"/>
                  </a:moveTo>
                  <a:cubicBezTo>
                    <a:pt x="42058" y="793"/>
                    <a:pt x="40659" y="17984"/>
                    <a:pt x="20949" y="25215"/>
                  </a:cubicBezTo>
                  <a:cubicBezTo>
                    <a:pt x="14067" y="27734"/>
                    <a:pt x="7163" y="39141"/>
                    <a:pt x="632" y="30090"/>
                  </a:cubicBezTo>
                  <a:cubicBezTo>
                    <a:pt x="-2680" y="25518"/>
                    <a:pt x="7863" y="18591"/>
                    <a:pt x="12925" y="13366"/>
                  </a:cubicBezTo>
                  <a:cubicBezTo>
                    <a:pt x="19269" y="6834"/>
                    <a:pt x="27503" y="3452"/>
                    <a:pt x="35760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4" name="任意多边形: 形状 483">
              <a:extLst>
                <a:ext uri="{FF2B5EF4-FFF2-40B4-BE49-F238E27FC236}">
                  <a16:creationId xmlns:a16="http://schemas.microsoft.com/office/drawing/2014/main" id="{B486F19F-BFA8-4B38-9A1A-8D8414F54BD5}"/>
                </a:ext>
              </a:extLst>
            </p:cNvPr>
            <p:cNvSpPr/>
            <p:nvPr/>
          </p:nvSpPr>
          <p:spPr>
            <a:xfrm>
              <a:off x="7691153" y="4377824"/>
              <a:ext cx="34891" cy="37015"/>
            </a:xfrm>
            <a:custGeom>
              <a:avLst/>
              <a:gdLst>
                <a:gd name="connsiteX0" fmla="*/ 42 w 34891"/>
                <a:gd name="connsiteY0" fmla="*/ 31401 h 37015"/>
                <a:gd name="connsiteX1" fmla="*/ 34891 w 34891"/>
                <a:gd name="connsiteY1" fmla="*/ 5253 h 37015"/>
                <a:gd name="connsiteX2" fmla="*/ 42 w 34891"/>
                <a:gd name="connsiteY2" fmla="*/ 31401 h 37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891" h="37015">
                  <a:moveTo>
                    <a:pt x="42" y="31401"/>
                  </a:moveTo>
                  <a:cubicBezTo>
                    <a:pt x="1068" y="18059"/>
                    <a:pt x="34704" y="-12124"/>
                    <a:pt x="34891" y="5253"/>
                  </a:cubicBezTo>
                  <a:cubicBezTo>
                    <a:pt x="35007" y="16356"/>
                    <a:pt x="-1404" y="50295"/>
                    <a:pt x="42" y="3140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5" name="任意多边形: 形状 484">
              <a:extLst>
                <a:ext uri="{FF2B5EF4-FFF2-40B4-BE49-F238E27FC236}">
                  <a16:creationId xmlns:a16="http://schemas.microsoft.com/office/drawing/2014/main" id="{332C7A7E-1BAF-461F-91F0-3D3975463AA0}"/>
                </a:ext>
              </a:extLst>
            </p:cNvPr>
            <p:cNvSpPr/>
            <p:nvPr/>
          </p:nvSpPr>
          <p:spPr>
            <a:xfrm>
              <a:off x="6712132" y="3672863"/>
              <a:ext cx="47962" cy="31372"/>
            </a:xfrm>
            <a:custGeom>
              <a:avLst/>
              <a:gdLst>
                <a:gd name="connsiteX0" fmla="*/ 362 w 47962"/>
                <a:gd name="connsiteY0" fmla="*/ 29337 h 31372"/>
                <a:gd name="connsiteX1" fmla="*/ 42302 w 47962"/>
                <a:gd name="connsiteY1" fmla="*/ 249 h 31372"/>
                <a:gd name="connsiteX2" fmla="*/ 46781 w 47962"/>
                <a:gd name="connsiteY2" fmla="*/ 926 h 31372"/>
                <a:gd name="connsiteX3" fmla="*/ 47410 w 47962"/>
                <a:gd name="connsiteY3" fmla="*/ 5125 h 31372"/>
                <a:gd name="connsiteX4" fmla="*/ 362 w 47962"/>
                <a:gd name="connsiteY4" fmla="*/ 29337 h 31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962" h="31372">
                  <a:moveTo>
                    <a:pt x="362" y="29337"/>
                  </a:moveTo>
                  <a:cubicBezTo>
                    <a:pt x="-3813" y="21243"/>
                    <a:pt x="29193" y="7574"/>
                    <a:pt x="42302" y="249"/>
                  </a:cubicBezTo>
                  <a:cubicBezTo>
                    <a:pt x="43375" y="-357"/>
                    <a:pt x="45474" y="249"/>
                    <a:pt x="46781" y="926"/>
                  </a:cubicBezTo>
                  <a:cubicBezTo>
                    <a:pt x="48483" y="1812"/>
                    <a:pt x="48017" y="3538"/>
                    <a:pt x="47410" y="5125"/>
                  </a:cubicBezTo>
                  <a:cubicBezTo>
                    <a:pt x="43958" y="14012"/>
                    <a:pt x="5121" y="38550"/>
                    <a:pt x="362" y="2933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6" name="任意多边形: 形状 485">
              <a:extLst>
                <a:ext uri="{FF2B5EF4-FFF2-40B4-BE49-F238E27FC236}">
                  <a16:creationId xmlns:a16="http://schemas.microsoft.com/office/drawing/2014/main" id="{8784B08C-72C1-4D65-B7A6-134A7BBA7C06}"/>
                </a:ext>
              </a:extLst>
            </p:cNvPr>
            <p:cNvSpPr/>
            <p:nvPr/>
          </p:nvSpPr>
          <p:spPr>
            <a:xfrm>
              <a:off x="9488207" y="4887451"/>
              <a:ext cx="33391" cy="35811"/>
            </a:xfrm>
            <a:custGeom>
              <a:avLst/>
              <a:gdLst>
                <a:gd name="connsiteX0" fmla="*/ 2 w 33391"/>
                <a:gd name="connsiteY0" fmla="*/ 23861 h 35811"/>
                <a:gd name="connsiteX1" fmla="*/ 30138 w 33391"/>
                <a:gd name="connsiteY1" fmla="*/ 348 h 35811"/>
                <a:gd name="connsiteX2" fmla="*/ 16306 w 33391"/>
                <a:gd name="connsiteY2" fmla="*/ 27896 h 35811"/>
                <a:gd name="connsiteX3" fmla="*/ 7022 w 33391"/>
                <a:gd name="connsiteY3" fmla="*/ 35454 h 35811"/>
                <a:gd name="connsiteX4" fmla="*/ 2 w 33391"/>
                <a:gd name="connsiteY4" fmla="*/ 23861 h 3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91" h="35811">
                  <a:moveTo>
                    <a:pt x="2" y="23861"/>
                  </a:moveTo>
                  <a:cubicBezTo>
                    <a:pt x="-232" y="13738"/>
                    <a:pt x="21974" y="-2590"/>
                    <a:pt x="30138" y="348"/>
                  </a:cubicBezTo>
                  <a:cubicBezTo>
                    <a:pt x="37696" y="3054"/>
                    <a:pt x="31678" y="4384"/>
                    <a:pt x="16306" y="27896"/>
                  </a:cubicBezTo>
                  <a:cubicBezTo>
                    <a:pt x="14090" y="31302"/>
                    <a:pt x="12341" y="37343"/>
                    <a:pt x="7022" y="35454"/>
                  </a:cubicBezTo>
                  <a:cubicBezTo>
                    <a:pt x="1797" y="33634"/>
                    <a:pt x="445" y="27873"/>
                    <a:pt x="2" y="2386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7" name="任意多边形: 形状 486">
              <a:extLst>
                <a:ext uri="{FF2B5EF4-FFF2-40B4-BE49-F238E27FC236}">
                  <a16:creationId xmlns:a16="http://schemas.microsoft.com/office/drawing/2014/main" id="{1147AF26-6D48-4859-938B-C3769EF4270A}"/>
                </a:ext>
              </a:extLst>
            </p:cNvPr>
            <p:cNvSpPr/>
            <p:nvPr/>
          </p:nvSpPr>
          <p:spPr>
            <a:xfrm>
              <a:off x="7370817" y="4315532"/>
              <a:ext cx="57271" cy="45857"/>
            </a:xfrm>
            <a:custGeom>
              <a:avLst/>
              <a:gdLst>
                <a:gd name="connsiteX0" fmla="*/ 0 w 57271"/>
                <a:gd name="connsiteY0" fmla="*/ 45223 h 45857"/>
                <a:gd name="connsiteX1" fmla="*/ 49614 w 57271"/>
                <a:gd name="connsiteY1" fmla="*/ 2513 h 45857"/>
                <a:gd name="connsiteX2" fmla="*/ 54395 w 57271"/>
                <a:gd name="connsiteY2" fmla="*/ 7691 h 45857"/>
                <a:gd name="connsiteX3" fmla="*/ 14345 w 57271"/>
                <a:gd name="connsiteY3" fmla="*/ 42377 h 45857"/>
                <a:gd name="connsiteX4" fmla="*/ 0 w 57271"/>
                <a:gd name="connsiteY4" fmla="*/ 45223 h 4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271" h="45857">
                  <a:moveTo>
                    <a:pt x="0" y="45223"/>
                  </a:moveTo>
                  <a:cubicBezTo>
                    <a:pt x="2123" y="29991"/>
                    <a:pt x="30673" y="21174"/>
                    <a:pt x="49614" y="2513"/>
                  </a:cubicBezTo>
                  <a:cubicBezTo>
                    <a:pt x="56005" y="-3808"/>
                    <a:pt x="60460" y="3260"/>
                    <a:pt x="54395" y="7691"/>
                  </a:cubicBezTo>
                  <a:cubicBezTo>
                    <a:pt x="40097" y="18141"/>
                    <a:pt x="29227" y="32580"/>
                    <a:pt x="14345" y="42377"/>
                  </a:cubicBezTo>
                  <a:cubicBezTo>
                    <a:pt x="10077" y="45199"/>
                    <a:pt x="5785" y="46832"/>
                    <a:pt x="0" y="4522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8" name="任意多边形: 形状 487">
              <a:extLst>
                <a:ext uri="{FF2B5EF4-FFF2-40B4-BE49-F238E27FC236}">
                  <a16:creationId xmlns:a16="http://schemas.microsoft.com/office/drawing/2014/main" id="{0674F52E-669C-470F-B188-45C68E8155E8}"/>
                </a:ext>
              </a:extLst>
            </p:cNvPr>
            <p:cNvSpPr/>
            <p:nvPr/>
          </p:nvSpPr>
          <p:spPr>
            <a:xfrm>
              <a:off x="9978272" y="4537212"/>
              <a:ext cx="29525" cy="28864"/>
            </a:xfrm>
            <a:custGeom>
              <a:avLst/>
              <a:gdLst>
                <a:gd name="connsiteX0" fmla="*/ 10 w 29525"/>
                <a:gd name="connsiteY0" fmla="*/ 18313 h 28864"/>
                <a:gd name="connsiteX1" fmla="*/ 29517 w 29525"/>
                <a:gd name="connsiteY1" fmla="*/ 10475 h 28864"/>
                <a:gd name="connsiteX2" fmla="*/ 10 w 29525"/>
                <a:gd name="connsiteY2" fmla="*/ 18313 h 28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25" h="28864">
                  <a:moveTo>
                    <a:pt x="10" y="18313"/>
                  </a:moveTo>
                  <a:cubicBezTo>
                    <a:pt x="-620" y="4480"/>
                    <a:pt x="28444" y="-10658"/>
                    <a:pt x="29517" y="10475"/>
                  </a:cubicBezTo>
                  <a:cubicBezTo>
                    <a:pt x="30077" y="21928"/>
                    <a:pt x="1013" y="40892"/>
                    <a:pt x="10" y="1831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9" name="任意多边形: 形状 488">
              <a:extLst>
                <a:ext uri="{FF2B5EF4-FFF2-40B4-BE49-F238E27FC236}">
                  <a16:creationId xmlns:a16="http://schemas.microsoft.com/office/drawing/2014/main" id="{DA88523E-88CD-41A2-8B39-F7C4EAD33F1C}"/>
                </a:ext>
              </a:extLst>
            </p:cNvPr>
            <p:cNvSpPr/>
            <p:nvPr/>
          </p:nvSpPr>
          <p:spPr>
            <a:xfrm>
              <a:off x="7253165" y="3591086"/>
              <a:ext cx="50987" cy="27746"/>
            </a:xfrm>
            <a:custGeom>
              <a:avLst/>
              <a:gdLst>
                <a:gd name="connsiteX0" fmla="*/ 50987 w 50987"/>
                <a:gd name="connsiteY0" fmla="*/ 4748 h 27746"/>
                <a:gd name="connsiteX1" fmla="*/ 23393 w 50987"/>
                <a:gd name="connsiteY1" fmla="*/ 19070 h 27746"/>
                <a:gd name="connsiteX2" fmla="*/ 8581 w 50987"/>
                <a:gd name="connsiteY2" fmla="*/ 25531 h 27746"/>
                <a:gd name="connsiteX3" fmla="*/ 1210 w 50987"/>
                <a:gd name="connsiteY3" fmla="*/ 26231 h 27746"/>
                <a:gd name="connsiteX4" fmla="*/ 2306 w 50987"/>
                <a:gd name="connsiteY4" fmla="*/ 20050 h 27746"/>
                <a:gd name="connsiteX5" fmla="*/ 42940 w 50987"/>
                <a:gd name="connsiteY5" fmla="*/ 246 h 27746"/>
                <a:gd name="connsiteX6" fmla="*/ 50987 w 50987"/>
                <a:gd name="connsiteY6" fmla="*/ 4748 h 27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987" h="27746">
                  <a:moveTo>
                    <a:pt x="50987" y="4748"/>
                  </a:moveTo>
                  <a:cubicBezTo>
                    <a:pt x="46952" y="10230"/>
                    <a:pt x="29038" y="17461"/>
                    <a:pt x="23393" y="19070"/>
                  </a:cubicBezTo>
                  <a:cubicBezTo>
                    <a:pt x="18005" y="20633"/>
                    <a:pt x="12406" y="20493"/>
                    <a:pt x="8581" y="25531"/>
                  </a:cubicBezTo>
                  <a:cubicBezTo>
                    <a:pt x="6575" y="28191"/>
                    <a:pt x="3683" y="28494"/>
                    <a:pt x="1210" y="26231"/>
                  </a:cubicBezTo>
                  <a:cubicBezTo>
                    <a:pt x="-1309" y="23922"/>
                    <a:pt x="627" y="21543"/>
                    <a:pt x="2306" y="20050"/>
                  </a:cubicBezTo>
                  <a:cubicBezTo>
                    <a:pt x="13946" y="9600"/>
                    <a:pt x="25142" y="-1830"/>
                    <a:pt x="42940" y="246"/>
                  </a:cubicBezTo>
                  <a:cubicBezTo>
                    <a:pt x="46112" y="620"/>
                    <a:pt x="49494" y="60"/>
                    <a:pt x="50987" y="474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0" name="任意多边形: 形状 489">
              <a:extLst>
                <a:ext uri="{FF2B5EF4-FFF2-40B4-BE49-F238E27FC236}">
                  <a16:creationId xmlns:a16="http://schemas.microsoft.com/office/drawing/2014/main" id="{058D905B-FFE0-4D3E-827F-7E30AD9EF185}"/>
                </a:ext>
              </a:extLst>
            </p:cNvPr>
            <p:cNvSpPr/>
            <p:nvPr/>
          </p:nvSpPr>
          <p:spPr>
            <a:xfrm>
              <a:off x="6732726" y="3719089"/>
              <a:ext cx="45733" cy="36339"/>
            </a:xfrm>
            <a:custGeom>
              <a:avLst/>
              <a:gdLst>
                <a:gd name="connsiteX0" fmla="*/ 45734 w 45733"/>
                <a:gd name="connsiteY0" fmla="*/ 4407 h 36339"/>
                <a:gd name="connsiteX1" fmla="*/ 8296 w 45733"/>
                <a:gd name="connsiteY1" fmla="*/ 34964 h 36339"/>
                <a:gd name="connsiteX2" fmla="*/ 1135 w 45733"/>
                <a:gd name="connsiteY2" fmla="*/ 28876 h 36339"/>
                <a:gd name="connsiteX3" fmla="*/ 40579 w 45733"/>
                <a:gd name="connsiteY3" fmla="*/ 325 h 36339"/>
                <a:gd name="connsiteX4" fmla="*/ 45734 w 45733"/>
                <a:gd name="connsiteY4" fmla="*/ 4407 h 36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33" h="36339">
                  <a:moveTo>
                    <a:pt x="45734" y="4407"/>
                  </a:moveTo>
                  <a:cubicBezTo>
                    <a:pt x="42865" y="9329"/>
                    <a:pt x="50376" y="3847"/>
                    <a:pt x="8296" y="34964"/>
                  </a:cubicBezTo>
                  <a:cubicBezTo>
                    <a:pt x="3258" y="38696"/>
                    <a:pt x="-2480" y="34217"/>
                    <a:pt x="1135" y="28876"/>
                  </a:cubicBezTo>
                  <a:cubicBezTo>
                    <a:pt x="10839" y="14600"/>
                    <a:pt x="24857" y="6250"/>
                    <a:pt x="40579" y="325"/>
                  </a:cubicBezTo>
                  <a:cubicBezTo>
                    <a:pt x="43285" y="-678"/>
                    <a:pt x="45291" y="628"/>
                    <a:pt x="45734" y="440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1" name="任意多边形: 形状 490">
              <a:extLst>
                <a:ext uri="{FF2B5EF4-FFF2-40B4-BE49-F238E27FC236}">
                  <a16:creationId xmlns:a16="http://schemas.microsoft.com/office/drawing/2014/main" id="{7A054A49-1DBD-4225-AA95-6F176802AEC5}"/>
                </a:ext>
              </a:extLst>
            </p:cNvPr>
            <p:cNvSpPr/>
            <p:nvPr/>
          </p:nvSpPr>
          <p:spPr>
            <a:xfrm>
              <a:off x="6358629" y="4318482"/>
              <a:ext cx="59402" cy="33943"/>
            </a:xfrm>
            <a:custGeom>
              <a:avLst/>
              <a:gdLst>
                <a:gd name="connsiteX0" fmla="*/ 59402 w 59402"/>
                <a:gd name="connsiteY0" fmla="*/ 3201 h 33943"/>
                <a:gd name="connsiteX1" fmla="*/ 56020 w 59402"/>
                <a:gd name="connsiteY1" fmla="*/ 8216 h 33943"/>
                <a:gd name="connsiteX2" fmla="*/ 12168 w 59402"/>
                <a:gd name="connsiteY2" fmla="*/ 33781 h 33943"/>
                <a:gd name="connsiteX3" fmla="*/ 1554 w 59402"/>
                <a:gd name="connsiteY3" fmla="*/ 23845 h 33943"/>
                <a:gd name="connsiteX4" fmla="*/ 27283 w 59402"/>
                <a:gd name="connsiteY4" fmla="*/ 18480 h 33943"/>
                <a:gd name="connsiteX5" fmla="*/ 51775 w 59402"/>
                <a:gd name="connsiteY5" fmla="*/ 1055 h 33943"/>
                <a:gd name="connsiteX6" fmla="*/ 59402 w 59402"/>
                <a:gd name="connsiteY6" fmla="*/ 3201 h 3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402" h="33943">
                  <a:moveTo>
                    <a:pt x="59402" y="3201"/>
                  </a:moveTo>
                  <a:cubicBezTo>
                    <a:pt x="59169" y="5767"/>
                    <a:pt x="57909" y="7377"/>
                    <a:pt x="56020" y="8216"/>
                  </a:cubicBezTo>
                  <a:cubicBezTo>
                    <a:pt x="40508" y="15121"/>
                    <a:pt x="30875" y="31822"/>
                    <a:pt x="12168" y="33781"/>
                  </a:cubicBezTo>
                  <a:cubicBezTo>
                    <a:pt x="-1151" y="35158"/>
                    <a:pt x="-1455" y="27390"/>
                    <a:pt x="1554" y="23845"/>
                  </a:cubicBezTo>
                  <a:cubicBezTo>
                    <a:pt x="12261" y="11202"/>
                    <a:pt x="12028" y="34178"/>
                    <a:pt x="27283" y="18480"/>
                  </a:cubicBezTo>
                  <a:cubicBezTo>
                    <a:pt x="34397" y="11155"/>
                    <a:pt x="42631" y="5464"/>
                    <a:pt x="51775" y="1055"/>
                  </a:cubicBezTo>
                  <a:cubicBezTo>
                    <a:pt x="54807" y="-391"/>
                    <a:pt x="58003" y="-904"/>
                    <a:pt x="59402" y="320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2" name="任意多边形: 形状 491">
              <a:extLst>
                <a:ext uri="{FF2B5EF4-FFF2-40B4-BE49-F238E27FC236}">
                  <a16:creationId xmlns:a16="http://schemas.microsoft.com/office/drawing/2014/main" id="{EA6646F5-895F-403F-B5CA-05B7D2EACA92}"/>
                </a:ext>
              </a:extLst>
            </p:cNvPr>
            <p:cNvSpPr/>
            <p:nvPr/>
          </p:nvSpPr>
          <p:spPr>
            <a:xfrm>
              <a:off x="6787407" y="4070814"/>
              <a:ext cx="40664" cy="35014"/>
            </a:xfrm>
            <a:custGeom>
              <a:avLst/>
              <a:gdLst>
                <a:gd name="connsiteX0" fmla="*/ 4978 w 40664"/>
                <a:gd name="connsiteY0" fmla="*/ 35014 h 35014"/>
                <a:gd name="connsiteX1" fmla="*/ 34882 w 40664"/>
                <a:gd name="connsiteY1" fmla="*/ 2 h 35014"/>
                <a:gd name="connsiteX2" fmla="*/ 39034 w 40664"/>
                <a:gd name="connsiteY2" fmla="*/ 7630 h 35014"/>
                <a:gd name="connsiteX3" fmla="*/ 9993 w 40664"/>
                <a:gd name="connsiteY3" fmla="*/ 30955 h 35014"/>
                <a:gd name="connsiteX4" fmla="*/ 4978 w 40664"/>
                <a:gd name="connsiteY4" fmla="*/ 35014 h 35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4" h="35014">
                  <a:moveTo>
                    <a:pt x="4978" y="35014"/>
                  </a:moveTo>
                  <a:cubicBezTo>
                    <a:pt x="-11956" y="34734"/>
                    <a:pt x="18414" y="329"/>
                    <a:pt x="34882" y="2"/>
                  </a:cubicBezTo>
                  <a:cubicBezTo>
                    <a:pt x="41180" y="-115"/>
                    <a:pt x="41950" y="4551"/>
                    <a:pt x="39034" y="7630"/>
                  </a:cubicBezTo>
                  <a:cubicBezTo>
                    <a:pt x="26345" y="21112"/>
                    <a:pt x="22543" y="16843"/>
                    <a:pt x="9993" y="30955"/>
                  </a:cubicBezTo>
                  <a:cubicBezTo>
                    <a:pt x="8477" y="32705"/>
                    <a:pt x="6354" y="33941"/>
                    <a:pt x="4978" y="3501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3" name="任意多边形: 形状 492">
              <a:extLst>
                <a:ext uri="{FF2B5EF4-FFF2-40B4-BE49-F238E27FC236}">
                  <a16:creationId xmlns:a16="http://schemas.microsoft.com/office/drawing/2014/main" id="{AE18E16E-863D-4CB7-96A2-637BDF91DDCB}"/>
                </a:ext>
              </a:extLst>
            </p:cNvPr>
            <p:cNvSpPr/>
            <p:nvPr/>
          </p:nvSpPr>
          <p:spPr>
            <a:xfrm>
              <a:off x="4885418" y="5454286"/>
              <a:ext cx="39813" cy="28182"/>
            </a:xfrm>
            <a:custGeom>
              <a:avLst/>
              <a:gdLst>
                <a:gd name="connsiteX0" fmla="*/ 39813 w 39813"/>
                <a:gd name="connsiteY0" fmla="*/ 7909 h 28182"/>
                <a:gd name="connsiteX1" fmla="*/ 7764 w 39813"/>
                <a:gd name="connsiteY1" fmla="*/ 27130 h 28182"/>
                <a:gd name="connsiteX2" fmla="*/ 976 w 39813"/>
                <a:gd name="connsiteY2" fmla="*/ 26990 h 28182"/>
                <a:gd name="connsiteX3" fmla="*/ 1653 w 39813"/>
                <a:gd name="connsiteY3" fmla="*/ 20482 h 28182"/>
                <a:gd name="connsiteX4" fmla="*/ 29014 w 39813"/>
                <a:gd name="connsiteY4" fmla="*/ 189 h 28182"/>
                <a:gd name="connsiteX5" fmla="*/ 39813 w 39813"/>
                <a:gd name="connsiteY5" fmla="*/ 7909 h 2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813" h="28182">
                  <a:moveTo>
                    <a:pt x="39813" y="7909"/>
                  </a:moveTo>
                  <a:cubicBezTo>
                    <a:pt x="35801" y="12598"/>
                    <a:pt x="13245" y="24237"/>
                    <a:pt x="7764" y="27130"/>
                  </a:cubicBezTo>
                  <a:cubicBezTo>
                    <a:pt x="5805" y="28156"/>
                    <a:pt x="2959" y="28926"/>
                    <a:pt x="976" y="26990"/>
                  </a:cubicBezTo>
                  <a:cubicBezTo>
                    <a:pt x="-1240" y="24820"/>
                    <a:pt x="906" y="22675"/>
                    <a:pt x="1653" y="20482"/>
                  </a:cubicBezTo>
                  <a:cubicBezTo>
                    <a:pt x="6154" y="7443"/>
                    <a:pt x="16441" y="2171"/>
                    <a:pt x="29014" y="189"/>
                  </a:cubicBezTo>
                  <a:cubicBezTo>
                    <a:pt x="34309" y="-628"/>
                    <a:pt x="38577" y="1075"/>
                    <a:pt x="39813" y="790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4" name="任意多边形: 形状 493">
              <a:extLst>
                <a:ext uri="{FF2B5EF4-FFF2-40B4-BE49-F238E27FC236}">
                  <a16:creationId xmlns:a16="http://schemas.microsoft.com/office/drawing/2014/main" id="{069464B4-CE05-440B-85FB-633E5D48EBA1}"/>
                </a:ext>
              </a:extLst>
            </p:cNvPr>
            <p:cNvSpPr/>
            <p:nvPr/>
          </p:nvSpPr>
          <p:spPr>
            <a:xfrm>
              <a:off x="6631984" y="4456974"/>
              <a:ext cx="22605" cy="40815"/>
            </a:xfrm>
            <a:custGeom>
              <a:avLst/>
              <a:gdLst>
                <a:gd name="connsiteX0" fmla="*/ 10651 w 22605"/>
                <a:gd name="connsiteY0" fmla="*/ 3941 h 40815"/>
                <a:gd name="connsiteX1" fmla="*/ 18838 w 22605"/>
                <a:gd name="connsiteY1" fmla="*/ 559 h 40815"/>
                <a:gd name="connsiteX2" fmla="*/ 22127 w 22605"/>
                <a:gd name="connsiteY2" fmla="*/ 10005 h 40815"/>
                <a:gd name="connsiteX3" fmla="*/ 5589 w 22605"/>
                <a:gd name="connsiteY3" fmla="*/ 40609 h 40815"/>
                <a:gd name="connsiteX4" fmla="*/ 10651 w 22605"/>
                <a:gd name="connsiteY4" fmla="*/ 3941 h 4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05" h="40815">
                  <a:moveTo>
                    <a:pt x="10651" y="3941"/>
                  </a:moveTo>
                  <a:cubicBezTo>
                    <a:pt x="13077" y="1935"/>
                    <a:pt x="15106" y="-1307"/>
                    <a:pt x="18838" y="559"/>
                  </a:cubicBezTo>
                  <a:cubicBezTo>
                    <a:pt x="22733" y="2518"/>
                    <a:pt x="23153" y="6460"/>
                    <a:pt x="22127" y="10005"/>
                  </a:cubicBezTo>
                  <a:cubicBezTo>
                    <a:pt x="13590" y="39372"/>
                    <a:pt x="11397" y="41705"/>
                    <a:pt x="5589" y="40609"/>
                  </a:cubicBezTo>
                  <a:cubicBezTo>
                    <a:pt x="-5374" y="38533"/>
                    <a:pt x="1670" y="11428"/>
                    <a:pt x="10651" y="394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5" name="任意多边形: 形状 494">
              <a:extLst>
                <a:ext uri="{FF2B5EF4-FFF2-40B4-BE49-F238E27FC236}">
                  <a16:creationId xmlns:a16="http://schemas.microsoft.com/office/drawing/2014/main" id="{8B1D1C39-B5F2-43FA-B90B-F0F7ACF893AD}"/>
                </a:ext>
              </a:extLst>
            </p:cNvPr>
            <p:cNvSpPr/>
            <p:nvPr/>
          </p:nvSpPr>
          <p:spPr>
            <a:xfrm>
              <a:off x="7509402" y="3920770"/>
              <a:ext cx="50486" cy="36122"/>
            </a:xfrm>
            <a:custGeom>
              <a:avLst/>
              <a:gdLst>
                <a:gd name="connsiteX0" fmla="*/ 10023 w 50486"/>
                <a:gd name="connsiteY0" fmla="*/ 36123 h 36122"/>
                <a:gd name="connsiteX1" fmla="*/ 3865 w 50486"/>
                <a:gd name="connsiteY1" fmla="*/ 24226 h 36122"/>
                <a:gd name="connsiteX2" fmla="*/ 49864 w 50486"/>
                <a:gd name="connsiteY2" fmla="*/ 1414 h 36122"/>
                <a:gd name="connsiteX3" fmla="*/ 47088 w 50486"/>
                <a:gd name="connsiteY3" fmla="*/ 8692 h 36122"/>
                <a:gd name="connsiteX4" fmla="*/ 10023 w 50486"/>
                <a:gd name="connsiteY4" fmla="*/ 36123 h 3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86" h="36122">
                  <a:moveTo>
                    <a:pt x="10023" y="36123"/>
                  </a:moveTo>
                  <a:cubicBezTo>
                    <a:pt x="-1686" y="35936"/>
                    <a:pt x="-2293" y="27049"/>
                    <a:pt x="3865" y="24226"/>
                  </a:cubicBezTo>
                  <a:cubicBezTo>
                    <a:pt x="29757" y="12307"/>
                    <a:pt x="45035" y="-5094"/>
                    <a:pt x="49864" y="1414"/>
                  </a:cubicBezTo>
                  <a:cubicBezTo>
                    <a:pt x="51683" y="3863"/>
                    <a:pt x="49140" y="6779"/>
                    <a:pt x="47088" y="8692"/>
                  </a:cubicBezTo>
                  <a:cubicBezTo>
                    <a:pt x="35308" y="19701"/>
                    <a:pt x="19517" y="24950"/>
                    <a:pt x="10023" y="3612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6" name="任意多边形: 形状 495">
              <a:extLst>
                <a:ext uri="{FF2B5EF4-FFF2-40B4-BE49-F238E27FC236}">
                  <a16:creationId xmlns:a16="http://schemas.microsoft.com/office/drawing/2014/main" id="{1579FF51-F706-48F1-A032-4620582D093D}"/>
                </a:ext>
              </a:extLst>
            </p:cNvPr>
            <p:cNvSpPr/>
            <p:nvPr/>
          </p:nvSpPr>
          <p:spPr>
            <a:xfrm>
              <a:off x="7092619" y="3776194"/>
              <a:ext cx="40765" cy="31893"/>
            </a:xfrm>
            <a:custGeom>
              <a:avLst/>
              <a:gdLst>
                <a:gd name="connsiteX0" fmla="*/ 40765 w 40765"/>
                <a:gd name="connsiteY0" fmla="*/ 391 h 31893"/>
                <a:gd name="connsiteX1" fmla="*/ 8926 w 40765"/>
                <a:gd name="connsiteY1" fmla="*/ 30714 h 31893"/>
                <a:gd name="connsiteX2" fmla="*/ 2301 w 40765"/>
                <a:gd name="connsiteY2" fmla="*/ 30271 h 31893"/>
                <a:gd name="connsiteX3" fmla="*/ 4610 w 40765"/>
                <a:gd name="connsiteY3" fmla="*/ 15483 h 31893"/>
                <a:gd name="connsiteX4" fmla="*/ 40765 w 40765"/>
                <a:gd name="connsiteY4" fmla="*/ 391 h 31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65" h="31893">
                  <a:moveTo>
                    <a:pt x="40765" y="391"/>
                  </a:moveTo>
                  <a:cubicBezTo>
                    <a:pt x="34047" y="16043"/>
                    <a:pt x="17673" y="19332"/>
                    <a:pt x="8926" y="30714"/>
                  </a:cubicBezTo>
                  <a:cubicBezTo>
                    <a:pt x="7456" y="32627"/>
                    <a:pt x="4447" y="32021"/>
                    <a:pt x="2301" y="30271"/>
                  </a:cubicBezTo>
                  <a:cubicBezTo>
                    <a:pt x="-3040" y="25886"/>
                    <a:pt x="2278" y="17302"/>
                    <a:pt x="4610" y="15483"/>
                  </a:cubicBezTo>
                  <a:cubicBezTo>
                    <a:pt x="14780" y="7482"/>
                    <a:pt x="24461" y="-2058"/>
                    <a:pt x="40765" y="39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7" name="任意多边形: 形状 496">
              <a:extLst>
                <a:ext uri="{FF2B5EF4-FFF2-40B4-BE49-F238E27FC236}">
                  <a16:creationId xmlns:a16="http://schemas.microsoft.com/office/drawing/2014/main" id="{0AF80BCE-0C10-4B25-BE80-3A4108DA52CD}"/>
                </a:ext>
              </a:extLst>
            </p:cNvPr>
            <p:cNvSpPr/>
            <p:nvPr/>
          </p:nvSpPr>
          <p:spPr>
            <a:xfrm>
              <a:off x="5554994" y="5599323"/>
              <a:ext cx="33364" cy="34991"/>
            </a:xfrm>
            <a:custGeom>
              <a:avLst/>
              <a:gdLst>
                <a:gd name="connsiteX0" fmla="*/ 33365 w 33364"/>
                <a:gd name="connsiteY0" fmla="*/ 4949 h 34991"/>
                <a:gd name="connsiteX1" fmla="*/ 2575 w 33364"/>
                <a:gd name="connsiteY1" fmla="*/ 32240 h 34991"/>
                <a:gd name="connsiteX2" fmla="*/ 1362 w 33364"/>
                <a:gd name="connsiteY2" fmla="*/ 22233 h 34991"/>
                <a:gd name="connsiteX3" fmla="*/ 24174 w 33364"/>
                <a:gd name="connsiteY3" fmla="*/ 1217 h 34991"/>
                <a:gd name="connsiteX4" fmla="*/ 33365 w 33364"/>
                <a:gd name="connsiteY4" fmla="*/ 4949 h 34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64" h="34991">
                  <a:moveTo>
                    <a:pt x="33365" y="4949"/>
                  </a:moveTo>
                  <a:cubicBezTo>
                    <a:pt x="25760" y="18455"/>
                    <a:pt x="12558" y="43273"/>
                    <a:pt x="2575" y="32240"/>
                  </a:cubicBezTo>
                  <a:cubicBezTo>
                    <a:pt x="79" y="29488"/>
                    <a:pt x="-1111" y="24030"/>
                    <a:pt x="1362" y="22233"/>
                  </a:cubicBezTo>
                  <a:cubicBezTo>
                    <a:pt x="9876" y="16099"/>
                    <a:pt x="14028" y="5346"/>
                    <a:pt x="24174" y="1217"/>
                  </a:cubicBezTo>
                  <a:cubicBezTo>
                    <a:pt x="28023" y="-346"/>
                    <a:pt x="32082" y="-1489"/>
                    <a:pt x="33365" y="494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8" name="任意多边形: 形状 497">
              <a:extLst>
                <a:ext uri="{FF2B5EF4-FFF2-40B4-BE49-F238E27FC236}">
                  <a16:creationId xmlns:a16="http://schemas.microsoft.com/office/drawing/2014/main" id="{69E8F959-905F-456C-96A2-A82B18387C98}"/>
                </a:ext>
              </a:extLst>
            </p:cNvPr>
            <p:cNvSpPr/>
            <p:nvPr/>
          </p:nvSpPr>
          <p:spPr>
            <a:xfrm>
              <a:off x="5684338" y="5872439"/>
              <a:ext cx="28550" cy="26568"/>
            </a:xfrm>
            <a:custGeom>
              <a:avLst/>
              <a:gdLst>
                <a:gd name="connsiteX0" fmla="*/ 12135 w 28550"/>
                <a:gd name="connsiteY0" fmla="*/ 79 h 26568"/>
                <a:gd name="connsiteX1" fmla="*/ 12275 w 28550"/>
                <a:gd name="connsiteY1" fmla="*/ 26367 h 26568"/>
                <a:gd name="connsiteX2" fmla="*/ 12135 w 28550"/>
                <a:gd name="connsiteY2" fmla="*/ 79 h 26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50" h="26568">
                  <a:moveTo>
                    <a:pt x="12135" y="79"/>
                  </a:moveTo>
                  <a:cubicBezTo>
                    <a:pt x="29886" y="2062"/>
                    <a:pt x="37747" y="21585"/>
                    <a:pt x="12275" y="26367"/>
                  </a:cubicBezTo>
                  <a:cubicBezTo>
                    <a:pt x="-3633" y="29353"/>
                    <a:pt x="-4496" y="-1764"/>
                    <a:pt x="12135" y="7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9" name="任意多边形: 形状 498">
              <a:extLst>
                <a:ext uri="{FF2B5EF4-FFF2-40B4-BE49-F238E27FC236}">
                  <a16:creationId xmlns:a16="http://schemas.microsoft.com/office/drawing/2014/main" id="{B3DDCBCC-D90F-4F2D-A124-1E88B6B3988E}"/>
                </a:ext>
              </a:extLst>
            </p:cNvPr>
            <p:cNvSpPr/>
            <p:nvPr/>
          </p:nvSpPr>
          <p:spPr>
            <a:xfrm>
              <a:off x="9589365" y="4916084"/>
              <a:ext cx="21142" cy="33975"/>
            </a:xfrm>
            <a:custGeom>
              <a:avLst/>
              <a:gdLst>
                <a:gd name="connsiteX0" fmla="*/ 20674 w 21142"/>
                <a:gd name="connsiteY0" fmla="*/ 17014 h 33975"/>
                <a:gd name="connsiteX1" fmla="*/ 8241 w 21142"/>
                <a:gd name="connsiteY1" fmla="*/ 33971 h 33975"/>
                <a:gd name="connsiteX2" fmla="*/ 7 w 21142"/>
                <a:gd name="connsiteY2" fmla="*/ 20722 h 33975"/>
                <a:gd name="connsiteX3" fmla="*/ 777 w 21142"/>
                <a:gd name="connsiteY3" fmla="*/ 17223 h 33975"/>
                <a:gd name="connsiteX4" fmla="*/ 10038 w 21142"/>
                <a:gd name="connsiteY4" fmla="*/ 102 h 33975"/>
                <a:gd name="connsiteX5" fmla="*/ 20674 w 21142"/>
                <a:gd name="connsiteY5" fmla="*/ 17014 h 3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142" h="33975">
                  <a:moveTo>
                    <a:pt x="20674" y="17014"/>
                  </a:moveTo>
                  <a:cubicBezTo>
                    <a:pt x="23123" y="31522"/>
                    <a:pt x="15519" y="33785"/>
                    <a:pt x="8241" y="33971"/>
                  </a:cubicBezTo>
                  <a:cubicBezTo>
                    <a:pt x="-179" y="34181"/>
                    <a:pt x="427" y="26624"/>
                    <a:pt x="7" y="20722"/>
                  </a:cubicBezTo>
                  <a:cubicBezTo>
                    <a:pt x="-63" y="19579"/>
                    <a:pt x="380" y="18343"/>
                    <a:pt x="777" y="17223"/>
                  </a:cubicBezTo>
                  <a:cubicBezTo>
                    <a:pt x="3110" y="10716"/>
                    <a:pt x="3530" y="-1227"/>
                    <a:pt x="10038" y="102"/>
                  </a:cubicBezTo>
                  <a:cubicBezTo>
                    <a:pt x="16919" y="1479"/>
                    <a:pt x="18504" y="13375"/>
                    <a:pt x="20674" y="1701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0" name="任意多边形: 形状 499">
              <a:extLst>
                <a:ext uri="{FF2B5EF4-FFF2-40B4-BE49-F238E27FC236}">
                  <a16:creationId xmlns:a16="http://schemas.microsoft.com/office/drawing/2014/main" id="{EC3671E1-2604-432B-82CC-CED3AC9E3608}"/>
                </a:ext>
              </a:extLst>
            </p:cNvPr>
            <p:cNvSpPr/>
            <p:nvPr/>
          </p:nvSpPr>
          <p:spPr>
            <a:xfrm>
              <a:off x="6508528" y="4353406"/>
              <a:ext cx="25711" cy="44702"/>
            </a:xfrm>
            <a:custGeom>
              <a:avLst/>
              <a:gdLst>
                <a:gd name="connsiteX0" fmla="*/ 25712 w 25711"/>
                <a:gd name="connsiteY0" fmla="*/ 5482 h 44702"/>
                <a:gd name="connsiteX1" fmla="*/ 7168 w 25711"/>
                <a:gd name="connsiteY1" fmla="*/ 42687 h 44702"/>
                <a:gd name="connsiteX2" fmla="*/ 1920 w 25711"/>
                <a:gd name="connsiteY2" fmla="*/ 44110 h 44702"/>
                <a:gd name="connsiteX3" fmla="*/ 567 w 25711"/>
                <a:gd name="connsiteY3" fmla="*/ 38698 h 44702"/>
                <a:gd name="connsiteX4" fmla="*/ 7634 w 25711"/>
                <a:gd name="connsiteY4" fmla="*/ 11524 h 44702"/>
                <a:gd name="connsiteX5" fmla="*/ 18481 w 25711"/>
                <a:gd name="connsiteY5" fmla="*/ 887 h 44702"/>
                <a:gd name="connsiteX6" fmla="*/ 25712 w 25711"/>
                <a:gd name="connsiteY6" fmla="*/ 5482 h 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711" h="44702">
                  <a:moveTo>
                    <a:pt x="25712" y="5482"/>
                  </a:moveTo>
                  <a:cubicBezTo>
                    <a:pt x="21024" y="18778"/>
                    <a:pt x="19601" y="33473"/>
                    <a:pt x="7168" y="42687"/>
                  </a:cubicBezTo>
                  <a:cubicBezTo>
                    <a:pt x="5535" y="43900"/>
                    <a:pt x="3996" y="45626"/>
                    <a:pt x="1920" y="44110"/>
                  </a:cubicBezTo>
                  <a:cubicBezTo>
                    <a:pt x="170" y="42827"/>
                    <a:pt x="-623" y="40471"/>
                    <a:pt x="567" y="38698"/>
                  </a:cubicBezTo>
                  <a:cubicBezTo>
                    <a:pt x="6188" y="30417"/>
                    <a:pt x="7658" y="21460"/>
                    <a:pt x="7634" y="11524"/>
                  </a:cubicBezTo>
                  <a:cubicBezTo>
                    <a:pt x="7611" y="6485"/>
                    <a:pt x="13863" y="3313"/>
                    <a:pt x="18481" y="887"/>
                  </a:cubicBezTo>
                  <a:cubicBezTo>
                    <a:pt x="22936" y="-1469"/>
                    <a:pt x="25222" y="1144"/>
                    <a:pt x="25712" y="548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1" name="任意多边形: 形状 500">
              <a:extLst>
                <a:ext uri="{FF2B5EF4-FFF2-40B4-BE49-F238E27FC236}">
                  <a16:creationId xmlns:a16="http://schemas.microsoft.com/office/drawing/2014/main" id="{C4BE20EB-3233-4455-AE67-B92EFC879201}"/>
                </a:ext>
              </a:extLst>
            </p:cNvPr>
            <p:cNvSpPr/>
            <p:nvPr/>
          </p:nvSpPr>
          <p:spPr>
            <a:xfrm>
              <a:off x="7011734" y="4432447"/>
              <a:ext cx="55521" cy="41021"/>
            </a:xfrm>
            <a:custGeom>
              <a:avLst/>
              <a:gdLst>
                <a:gd name="connsiteX0" fmla="*/ 55521 w 55521"/>
                <a:gd name="connsiteY0" fmla="*/ 2530 h 41021"/>
                <a:gd name="connsiteX1" fmla="*/ 15215 w 55521"/>
                <a:gd name="connsiteY1" fmla="*/ 36189 h 41021"/>
                <a:gd name="connsiteX2" fmla="*/ 543 w 55521"/>
                <a:gd name="connsiteY2" fmla="*/ 38591 h 41021"/>
                <a:gd name="connsiteX3" fmla="*/ 2899 w 55521"/>
                <a:gd name="connsiteY3" fmla="*/ 32620 h 41021"/>
                <a:gd name="connsiteX4" fmla="*/ 43066 w 55521"/>
                <a:gd name="connsiteY4" fmla="*/ 2856 h 41021"/>
                <a:gd name="connsiteX5" fmla="*/ 55521 w 55521"/>
                <a:gd name="connsiteY5" fmla="*/ 2530 h 4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521" h="41021">
                  <a:moveTo>
                    <a:pt x="55521" y="2530"/>
                  </a:moveTo>
                  <a:cubicBezTo>
                    <a:pt x="52909" y="12793"/>
                    <a:pt x="46635" y="8011"/>
                    <a:pt x="15215" y="36189"/>
                  </a:cubicBezTo>
                  <a:cubicBezTo>
                    <a:pt x="12882" y="38288"/>
                    <a:pt x="3528" y="44376"/>
                    <a:pt x="543" y="38591"/>
                  </a:cubicBezTo>
                  <a:cubicBezTo>
                    <a:pt x="-857" y="35862"/>
                    <a:pt x="636" y="33390"/>
                    <a:pt x="2899" y="32620"/>
                  </a:cubicBezTo>
                  <a:cubicBezTo>
                    <a:pt x="19600" y="27069"/>
                    <a:pt x="27974" y="10414"/>
                    <a:pt x="43066" y="2856"/>
                  </a:cubicBezTo>
                  <a:cubicBezTo>
                    <a:pt x="47078" y="850"/>
                    <a:pt x="51416" y="-2252"/>
                    <a:pt x="55521" y="253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2" name="任意多边形: 形状 501">
              <a:extLst>
                <a:ext uri="{FF2B5EF4-FFF2-40B4-BE49-F238E27FC236}">
                  <a16:creationId xmlns:a16="http://schemas.microsoft.com/office/drawing/2014/main" id="{9D43454E-838B-4D62-A5AF-84978E713AB3}"/>
                </a:ext>
              </a:extLst>
            </p:cNvPr>
            <p:cNvSpPr/>
            <p:nvPr/>
          </p:nvSpPr>
          <p:spPr>
            <a:xfrm>
              <a:off x="5330042" y="3800901"/>
              <a:ext cx="43797" cy="43655"/>
            </a:xfrm>
            <a:custGeom>
              <a:avLst/>
              <a:gdLst>
                <a:gd name="connsiteX0" fmla="*/ 6678 w 43797"/>
                <a:gd name="connsiteY0" fmla="*/ 40739 h 43655"/>
                <a:gd name="connsiteX1" fmla="*/ 1850 w 43797"/>
                <a:gd name="connsiteY1" fmla="*/ 29543 h 43655"/>
                <a:gd name="connsiteX2" fmla="*/ 43253 w 43797"/>
                <a:gd name="connsiteY2" fmla="*/ 2882 h 43655"/>
                <a:gd name="connsiteX3" fmla="*/ 40967 w 43797"/>
                <a:gd name="connsiteY3" fmla="*/ 8830 h 43655"/>
                <a:gd name="connsiteX4" fmla="*/ 23963 w 43797"/>
                <a:gd name="connsiteY4" fmla="*/ 25997 h 43655"/>
                <a:gd name="connsiteX5" fmla="*/ 9547 w 43797"/>
                <a:gd name="connsiteY5" fmla="*/ 43655 h 43655"/>
                <a:gd name="connsiteX6" fmla="*/ 6678 w 43797"/>
                <a:gd name="connsiteY6" fmla="*/ 40739 h 43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797" h="43655">
                  <a:moveTo>
                    <a:pt x="6678" y="40739"/>
                  </a:moveTo>
                  <a:cubicBezTo>
                    <a:pt x="1173" y="41322"/>
                    <a:pt x="-2349" y="33112"/>
                    <a:pt x="1850" y="29543"/>
                  </a:cubicBezTo>
                  <a:cubicBezTo>
                    <a:pt x="35766" y="806"/>
                    <a:pt x="39428" y="-4233"/>
                    <a:pt x="43253" y="2882"/>
                  </a:cubicBezTo>
                  <a:cubicBezTo>
                    <a:pt x="44583" y="5331"/>
                    <a:pt x="43346" y="8597"/>
                    <a:pt x="40967" y="8830"/>
                  </a:cubicBezTo>
                  <a:cubicBezTo>
                    <a:pt x="30307" y="9833"/>
                    <a:pt x="29421" y="20166"/>
                    <a:pt x="23963" y="25997"/>
                  </a:cubicBezTo>
                  <a:cubicBezTo>
                    <a:pt x="18784" y="31526"/>
                    <a:pt x="14329" y="37730"/>
                    <a:pt x="9547" y="43655"/>
                  </a:cubicBezTo>
                  <a:cubicBezTo>
                    <a:pt x="8591" y="42675"/>
                    <a:pt x="7635" y="41719"/>
                    <a:pt x="6678" y="4073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3" name="任意多边形: 形状 502">
              <a:extLst>
                <a:ext uri="{FF2B5EF4-FFF2-40B4-BE49-F238E27FC236}">
                  <a16:creationId xmlns:a16="http://schemas.microsoft.com/office/drawing/2014/main" id="{F7739AF0-DFCC-44A0-B55D-04F1FD6A09C8}"/>
                </a:ext>
              </a:extLst>
            </p:cNvPr>
            <p:cNvSpPr/>
            <p:nvPr/>
          </p:nvSpPr>
          <p:spPr>
            <a:xfrm>
              <a:off x="6834292" y="3862168"/>
              <a:ext cx="38222" cy="32632"/>
            </a:xfrm>
            <a:custGeom>
              <a:avLst/>
              <a:gdLst>
                <a:gd name="connsiteX0" fmla="*/ 8523 w 38222"/>
                <a:gd name="connsiteY0" fmla="*/ 32632 h 32632"/>
                <a:gd name="connsiteX1" fmla="*/ 2062 w 38222"/>
                <a:gd name="connsiteY1" fmla="*/ 19453 h 32632"/>
                <a:gd name="connsiteX2" fmla="*/ 29587 w 38222"/>
                <a:gd name="connsiteY2" fmla="*/ 699 h 32632"/>
                <a:gd name="connsiteX3" fmla="*/ 37354 w 38222"/>
                <a:gd name="connsiteY3" fmla="*/ 2262 h 32632"/>
                <a:gd name="connsiteX4" fmla="*/ 12349 w 38222"/>
                <a:gd name="connsiteY4" fmla="*/ 31373 h 32632"/>
                <a:gd name="connsiteX5" fmla="*/ 8523 w 38222"/>
                <a:gd name="connsiteY5" fmla="*/ 32632 h 3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222" h="32632">
                  <a:moveTo>
                    <a:pt x="8523" y="32632"/>
                  </a:moveTo>
                  <a:cubicBezTo>
                    <a:pt x="546" y="32445"/>
                    <a:pt x="-2346" y="24165"/>
                    <a:pt x="2062" y="19453"/>
                  </a:cubicBezTo>
                  <a:cubicBezTo>
                    <a:pt x="9806" y="11172"/>
                    <a:pt x="19930" y="6204"/>
                    <a:pt x="29587" y="699"/>
                  </a:cubicBezTo>
                  <a:cubicBezTo>
                    <a:pt x="31779" y="-560"/>
                    <a:pt x="35278" y="-164"/>
                    <a:pt x="37354" y="2262"/>
                  </a:cubicBezTo>
                  <a:cubicBezTo>
                    <a:pt x="42649" y="8443"/>
                    <a:pt x="22402" y="15908"/>
                    <a:pt x="12349" y="31373"/>
                  </a:cubicBezTo>
                  <a:cubicBezTo>
                    <a:pt x="11696" y="32376"/>
                    <a:pt x="9433" y="32352"/>
                    <a:pt x="8523" y="3263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4" name="任意多边形: 形状 503">
              <a:extLst>
                <a:ext uri="{FF2B5EF4-FFF2-40B4-BE49-F238E27FC236}">
                  <a16:creationId xmlns:a16="http://schemas.microsoft.com/office/drawing/2014/main" id="{8516F729-0CFA-4D44-B6C2-A84259DD8900}"/>
                </a:ext>
              </a:extLst>
            </p:cNvPr>
            <p:cNvSpPr/>
            <p:nvPr/>
          </p:nvSpPr>
          <p:spPr>
            <a:xfrm>
              <a:off x="7567647" y="5649319"/>
              <a:ext cx="43570" cy="29677"/>
            </a:xfrm>
            <a:custGeom>
              <a:avLst/>
              <a:gdLst>
                <a:gd name="connsiteX0" fmla="*/ 25650 w 43570"/>
                <a:gd name="connsiteY0" fmla="*/ 21875 h 29677"/>
                <a:gd name="connsiteX1" fmla="*/ 10348 w 43570"/>
                <a:gd name="connsiteY1" fmla="*/ 27053 h 29677"/>
                <a:gd name="connsiteX2" fmla="*/ 1764 w 43570"/>
                <a:gd name="connsiteY2" fmla="*/ 28266 h 29677"/>
                <a:gd name="connsiteX3" fmla="*/ 4750 w 43570"/>
                <a:gd name="connsiteY3" fmla="*/ 15834 h 29677"/>
                <a:gd name="connsiteX4" fmla="*/ 38083 w 43570"/>
                <a:gd name="connsiteY4" fmla="*/ 695 h 29677"/>
                <a:gd name="connsiteX5" fmla="*/ 43307 w 43570"/>
                <a:gd name="connsiteY5" fmla="*/ 5733 h 29677"/>
                <a:gd name="connsiteX6" fmla="*/ 25650 w 43570"/>
                <a:gd name="connsiteY6" fmla="*/ 21875 h 29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570" h="29677">
                  <a:moveTo>
                    <a:pt x="25650" y="21875"/>
                  </a:moveTo>
                  <a:cubicBezTo>
                    <a:pt x="16576" y="11028"/>
                    <a:pt x="15037" y="23414"/>
                    <a:pt x="10348" y="27053"/>
                  </a:cubicBezTo>
                  <a:cubicBezTo>
                    <a:pt x="7689" y="29106"/>
                    <a:pt x="4937" y="31112"/>
                    <a:pt x="1764" y="28266"/>
                  </a:cubicBezTo>
                  <a:cubicBezTo>
                    <a:pt x="-2691" y="24254"/>
                    <a:pt x="2418" y="17280"/>
                    <a:pt x="4750" y="15834"/>
                  </a:cubicBezTo>
                  <a:cubicBezTo>
                    <a:pt x="15177" y="9372"/>
                    <a:pt x="27656" y="7459"/>
                    <a:pt x="38083" y="695"/>
                  </a:cubicBezTo>
                  <a:cubicBezTo>
                    <a:pt x="41185" y="-1334"/>
                    <a:pt x="44544" y="1301"/>
                    <a:pt x="43307" y="5733"/>
                  </a:cubicBezTo>
                  <a:cubicBezTo>
                    <a:pt x="40928" y="14364"/>
                    <a:pt x="34141" y="18492"/>
                    <a:pt x="25650" y="2187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5" name="任意多边形: 形状 504">
              <a:extLst>
                <a:ext uri="{FF2B5EF4-FFF2-40B4-BE49-F238E27FC236}">
                  <a16:creationId xmlns:a16="http://schemas.microsoft.com/office/drawing/2014/main" id="{01ECA721-85FD-4DAC-A571-5E079A1699FA}"/>
                </a:ext>
              </a:extLst>
            </p:cNvPr>
            <p:cNvSpPr/>
            <p:nvPr/>
          </p:nvSpPr>
          <p:spPr>
            <a:xfrm>
              <a:off x="6822889" y="4024027"/>
              <a:ext cx="33696" cy="26798"/>
            </a:xfrm>
            <a:custGeom>
              <a:avLst/>
              <a:gdLst>
                <a:gd name="connsiteX0" fmla="*/ 9500 w 33696"/>
                <a:gd name="connsiteY0" fmla="*/ 26798 h 26798"/>
                <a:gd name="connsiteX1" fmla="*/ 380 w 33696"/>
                <a:gd name="connsiteY1" fmla="*/ 23229 h 26798"/>
                <a:gd name="connsiteX2" fmla="*/ 3365 w 33696"/>
                <a:gd name="connsiteY2" fmla="*/ 15882 h 26798"/>
                <a:gd name="connsiteX3" fmla="*/ 22982 w 33696"/>
                <a:gd name="connsiteY3" fmla="*/ 1793 h 26798"/>
                <a:gd name="connsiteX4" fmla="*/ 31543 w 33696"/>
                <a:gd name="connsiteY4" fmla="*/ 1607 h 26798"/>
                <a:gd name="connsiteX5" fmla="*/ 32102 w 33696"/>
                <a:gd name="connsiteY5" fmla="*/ 12989 h 26798"/>
                <a:gd name="connsiteX6" fmla="*/ 9500 w 33696"/>
                <a:gd name="connsiteY6" fmla="*/ 26798 h 2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96" h="26798">
                  <a:moveTo>
                    <a:pt x="9500" y="26798"/>
                  </a:moveTo>
                  <a:cubicBezTo>
                    <a:pt x="5768" y="26145"/>
                    <a:pt x="2012" y="26798"/>
                    <a:pt x="380" y="23229"/>
                  </a:cubicBezTo>
                  <a:cubicBezTo>
                    <a:pt x="-1067" y="20057"/>
                    <a:pt x="1989" y="18214"/>
                    <a:pt x="3365" y="15882"/>
                  </a:cubicBezTo>
                  <a:cubicBezTo>
                    <a:pt x="7820" y="8231"/>
                    <a:pt x="13908" y="3286"/>
                    <a:pt x="22982" y="1793"/>
                  </a:cubicBezTo>
                  <a:cubicBezTo>
                    <a:pt x="25991" y="1303"/>
                    <a:pt x="28954" y="-1869"/>
                    <a:pt x="31543" y="1607"/>
                  </a:cubicBezTo>
                  <a:cubicBezTo>
                    <a:pt x="34062" y="4989"/>
                    <a:pt x="34528" y="9374"/>
                    <a:pt x="32102" y="12989"/>
                  </a:cubicBezTo>
                  <a:cubicBezTo>
                    <a:pt x="26621" y="21177"/>
                    <a:pt x="18387" y="25119"/>
                    <a:pt x="9500" y="2679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6" name="任意多边形: 形状 505">
              <a:extLst>
                <a:ext uri="{FF2B5EF4-FFF2-40B4-BE49-F238E27FC236}">
                  <a16:creationId xmlns:a16="http://schemas.microsoft.com/office/drawing/2014/main" id="{4B163DA7-8A22-4F6F-8C8B-1F761BD8CDB4}"/>
                </a:ext>
              </a:extLst>
            </p:cNvPr>
            <p:cNvSpPr/>
            <p:nvPr/>
          </p:nvSpPr>
          <p:spPr>
            <a:xfrm>
              <a:off x="5283179" y="3670545"/>
              <a:ext cx="29528" cy="33544"/>
            </a:xfrm>
            <a:custGeom>
              <a:avLst/>
              <a:gdLst>
                <a:gd name="connsiteX0" fmla="*/ 13351 w 29528"/>
                <a:gd name="connsiteY0" fmla="*/ 33194 h 33544"/>
                <a:gd name="connsiteX1" fmla="*/ 5211 w 29528"/>
                <a:gd name="connsiteY1" fmla="*/ 11618 h 33544"/>
                <a:gd name="connsiteX2" fmla="*/ 16290 w 29528"/>
                <a:gd name="connsiteY2" fmla="*/ 4527 h 33544"/>
                <a:gd name="connsiteX3" fmla="*/ 27930 w 29528"/>
                <a:gd name="connsiteY3" fmla="*/ 1238 h 33544"/>
                <a:gd name="connsiteX4" fmla="*/ 24291 w 29528"/>
                <a:gd name="connsiteY4" fmla="*/ 15257 h 33544"/>
                <a:gd name="connsiteX5" fmla="*/ 12955 w 29528"/>
                <a:gd name="connsiteY5" fmla="*/ 33544 h 33544"/>
                <a:gd name="connsiteX6" fmla="*/ 13351 w 29528"/>
                <a:gd name="connsiteY6" fmla="*/ 33194 h 3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28" h="33544">
                  <a:moveTo>
                    <a:pt x="13351" y="33194"/>
                  </a:moveTo>
                  <a:cubicBezTo>
                    <a:pt x="-2370" y="35713"/>
                    <a:pt x="-3000" y="16586"/>
                    <a:pt x="5211" y="11618"/>
                  </a:cubicBezTo>
                  <a:cubicBezTo>
                    <a:pt x="8943" y="9332"/>
                    <a:pt x="11742" y="5483"/>
                    <a:pt x="16290" y="4527"/>
                  </a:cubicBezTo>
                  <a:cubicBezTo>
                    <a:pt x="20396" y="3664"/>
                    <a:pt x="24431" y="-2611"/>
                    <a:pt x="27930" y="1238"/>
                  </a:cubicBezTo>
                  <a:cubicBezTo>
                    <a:pt x="32222" y="5950"/>
                    <a:pt x="26787" y="10988"/>
                    <a:pt x="24291" y="15257"/>
                  </a:cubicBezTo>
                  <a:cubicBezTo>
                    <a:pt x="20675" y="21438"/>
                    <a:pt x="14448" y="26010"/>
                    <a:pt x="12955" y="33544"/>
                  </a:cubicBezTo>
                  <a:lnTo>
                    <a:pt x="13351" y="33194"/>
                  </a:ln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7" name="任意多边形: 形状 506">
              <a:extLst>
                <a:ext uri="{FF2B5EF4-FFF2-40B4-BE49-F238E27FC236}">
                  <a16:creationId xmlns:a16="http://schemas.microsoft.com/office/drawing/2014/main" id="{BF4B939D-0BB4-409A-B3B0-2EC3103290BF}"/>
                </a:ext>
              </a:extLst>
            </p:cNvPr>
            <p:cNvSpPr/>
            <p:nvPr/>
          </p:nvSpPr>
          <p:spPr>
            <a:xfrm>
              <a:off x="7243991" y="3660867"/>
              <a:ext cx="36180" cy="30436"/>
            </a:xfrm>
            <a:custGeom>
              <a:avLst/>
              <a:gdLst>
                <a:gd name="connsiteX0" fmla="*/ 33103 w 36180"/>
                <a:gd name="connsiteY0" fmla="*/ 10683 h 30436"/>
                <a:gd name="connsiteX1" fmla="*/ 750 w 36180"/>
                <a:gd name="connsiteY1" fmla="*/ 27804 h 30436"/>
                <a:gd name="connsiteX2" fmla="*/ 27971 w 36180"/>
                <a:gd name="connsiteY2" fmla="*/ 373 h 30436"/>
                <a:gd name="connsiteX3" fmla="*/ 33103 w 36180"/>
                <a:gd name="connsiteY3" fmla="*/ 10683 h 30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80" h="30436">
                  <a:moveTo>
                    <a:pt x="33103" y="10683"/>
                  </a:moveTo>
                  <a:cubicBezTo>
                    <a:pt x="8565" y="30207"/>
                    <a:pt x="6489" y="33775"/>
                    <a:pt x="750" y="27804"/>
                  </a:cubicBezTo>
                  <a:cubicBezTo>
                    <a:pt x="-3728" y="23139"/>
                    <a:pt x="12670" y="3755"/>
                    <a:pt x="27971" y="373"/>
                  </a:cubicBezTo>
                  <a:cubicBezTo>
                    <a:pt x="38468" y="-1960"/>
                    <a:pt x="37372" y="7277"/>
                    <a:pt x="33103" y="1068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8" name="任意多边形: 形状 507">
              <a:extLst>
                <a:ext uri="{FF2B5EF4-FFF2-40B4-BE49-F238E27FC236}">
                  <a16:creationId xmlns:a16="http://schemas.microsoft.com/office/drawing/2014/main" id="{FBF9BE42-9D8B-45C0-A01B-84A5FC207A06}"/>
                </a:ext>
              </a:extLst>
            </p:cNvPr>
            <p:cNvSpPr/>
            <p:nvPr/>
          </p:nvSpPr>
          <p:spPr>
            <a:xfrm>
              <a:off x="5283723" y="3729063"/>
              <a:ext cx="32743" cy="30924"/>
            </a:xfrm>
            <a:custGeom>
              <a:avLst/>
              <a:gdLst>
                <a:gd name="connsiteX0" fmla="*/ 28016 w 32743"/>
                <a:gd name="connsiteY0" fmla="*/ 8 h 30924"/>
                <a:gd name="connsiteX1" fmla="*/ 31725 w 32743"/>
                <a:gd name="connsiteY1" fmla="*/ 9175 h 30924"/>
                <a:gd name="connsiteX2" fmla="*/ 2 w 32743"/>
                <a:gd name="connsiteY2" fmla="*/ 24640 h 30924"/>
                <a:gd name="connsiteX3" fmla="*/ 28016 w 32743"/>
                <a:gd name="connsiteY3" fmla="*/ 8 h 30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743" h="30924">
                  <a:moveTo>
                    <a:pt x="28016" y="8"/>
                  </a:moveTo>
                  <a:cubicBezTo>
                    <a:pt x="32868" y="1268"/>
                    <a:pt x="33754" y="4953"/>
                    <a:pt x="31725" y="9175"/>
                  </a:cubicBezTo>
                  <a:cubicBezTo>
                    <a:pt x="25940" y="21258"/>
                    <a:pt x="-232" y="41155"/>
                    <a:pt x="2" y="24640"/>
                  </a:cubicBezTo>
                  <a:cubicBezTo>
                    <a:pt x="118" y="17409"/>
                    <a:pt x="20132" y="-435"/>
                    <a:pt x="28016" y="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9" name="任意多边形: 形状 508">
              <a:extLst>
                <a:ext uri="{FF2B5EF4-FFF2-40B4-BE49-F238E27FC236}">
                  <a16:creationId xmlns:a16="http://schemas.microsoft.com/office/drawing/2014/main" id="{760768DE-AE75-4DEA-8FAC-4126C57440E1}"/>
                </a:ext>
              </a:extLst>
            </p:cNvPr>
            <p:cNvSpPr/>
            <p:nvPr/>
          </p:nvSpPr>
          <p:spPr>
            <a:xfrm>
              <a:off x="4608474" y="3940183"/>
              <a:ext cx="21075" cy="36996"/>
            </a:xfrm>
            <a:custGeom>
              <a:avLst/>
              <a:gdLst>
                <a:gd name="connsiteX0" fmla="*/ 19938 w 21075"/>
                <a:gd name="connsiteY0" fmla="*/ 25854 h 36996"/>
                <a:gd name="connsiteX1" fmla="*/ 6269 w 21075"/>
                <a:gd name="connsiteY1" fmla="*/ 36537 h 36996"/>
                <a:gd name="connsiteX2" fmla="*/ 2140 w 21075"/>
                <a:gd name="connsiteY2" fmla="*/ 20489 h 36996"/>
                <a:gd name="connsiteX3" fmla="*/ 11821 w 21075"/>
                <a:gd name="connsiteY3" fmla="*/ 33 h 36996"/>
                <a:gd name="connsiteX4" fmla="*/ 20964 w 21075"/>
                <a:gd name="connsiteY4" fmla="*/ 12745 h 36996"/>
                <a:gd name="connsiteX5" fmla="*/ 19938 w 21075"/>
                <a:gd name="connsiteY5" fmla="*/ 25854 h 36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75" h="36996">
                  <a:moveTo>
                    <a:pt x="19938" y="25854"/>
                  </a:moveTo>
                  <a:cubicBezTo>
                    <a:pt x="17255" y="31709"/>
                    <a:pt x="14013" y="38893"/>
                    <a:pt x="6269" y="36537"/>
                  </a:cubicBezTo>
                  <a:cubicBezTo>
                    <a:pt x="-1895" y="34065"/>
                    <a:pt x="-705" y="27020"/>
                    <a:pt x="2140" y="20489"/>
                  </a:cubicBezTo>
                  <a:cubicBezTo>
                    <a:pt x="9348" y="3998"/>
                    <a:pt x="5779" y="-434"/>
                    <a:pt x="11821" y="33"/>
                  </a:cubicBezTo>
                  <a:cubicBezTo>
                    <a:pt x="18188" y="522"/>
                    <a:pt x="19938" y="7030"/>
                    <a:pt x="20964" y="12745"/>
                  </a:cubicBezTo>
                  <a:cubicBezTo>
                    <a:pt x="21314" y="14774"/>
                    <a:pt x="20801" y="23988"/>
                    <a:pt x="19938" y="2585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0" name="任意多边形: 形状 509">
              <a:extLst>
                <a:ext uri="{FF2B5EF4-FFF2-40B4-BE49-F238E27FC236}">
                  <a16:creationId xmlns:a16="http://schemas.microsoft.com/office/drawing/2014/main" id="{6252095E-23BA-4F28-914F-9613431D8E74}"/>
                </a:ext>
              </a:extLst>
            </p:cNvPr>
            <p:cNvSpPr/>
            <p:nvPr/>
          </p:nvSpPr>
          <p:spPr>
            <a:xfrm>
              <a:off x="6439506" y="4559201"/>
              <a:ext cx="26018" cy="29384"/>
            </a:xfrm>
            <a:custGeom>
              <a:avLst/>
              <a:gdLst>
                <a:gd name="connsiteX0" fmla="*/ 10177 w 26018"/>
                <a:gd name="connsiteY0" fmla="*/ 29352 h 29384"/>
                <a:gd name="connsiteX1" fmla="*/ 8 w 26018"/>
                <a:gd name="connsiteY1" fmla="*/ 19952 h 29384"/>
                <a:gd name="connsiteX2" fmla="*/ 25503 w 26018"/>
                <a:gd name="connsiteY2" fmla="*/ 9199 h 29384"/>
                <a:gd name="connsiteX3" fmla="*/ 10177 w 26018"/>
                <a:gd name="connsiteY3" fmla="*/ 29352 h 29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18" h="29384">
                  <a:moveTo>
                    <a:pt x="10177" y="29352"/>
                  </a:moveTo>
                  <a:cubicBezTo>
                    <a:pt x="6119" y="28139"/>
                    <a:pt x="-249" y="27743"/>
                    <a:pt x="8" y="19952"/>
                  </a:cubicBezTo>
                  <a:cubicBezTo>
                    <a:pt x="264" y="11905"/>
                    <a:pt x="30284" y="-13474"/>
                    <a:pt x="25503" y="9199"/>
                  </a:cubicBezTo>
                  <a:cubicBezTo>
                    <a:pt x="23683" y="17853"/>
                    <a:pt x="26762" y="30099"/>
                    <a:pt x="10177" y="2935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1" name="任意多边形: 形状 510">
              <a:extLst>
                <a:ext uri="{FF2B5EF4-FFF2-40B4-BE49-F238E27FC236}">
                  <a16:creationId xmlns:a16="http://schemas.microsoft.com/office/drawing/2014/main" id="{FEE631DE-BAFE-4C8B-A41F-34FBC349D48B}"/>
                </a:ext>
              </a:extLst>
            </p:cNvPr>
            <p:cNvSpPr/>
            <p:nvPr/>
          </p:nvSpPr>
          <p:spPr>
            <a:xfrm>
              <a:off x="4998800" y="3571809"/>
              <a:ext cx="37674" cy="46550"/>
            </a:xfrm>
            <a:custGeom>
              <a:avLst/>
              <a:gdLst>
                <a:gd name="connsiteX0" fmla="*/ 33870 w 37674"/>
                <a:gd name="connsiteY0" fmla="*/ 0 h 46550"/>
                <a:gd name="connsiteX1" fmla="*/ 8655 w 37674"/>
                <a:gd name="connsiteY1" fmla="*/ 44809 h 46550"/>
                <a:gd name="connsiteX2" fmla="*/ 211 w 37674"/>
                <a:gd name="connsiteY2" fmla="*/ 40120 h 46550"/>
                <a:gd name="connsiteX3" fmla="*/ 4083 w 37674"/>
                <a:gd name="connsiteY3" fmla="*/ 31490 h 46550"/>
                <a:gd name="connsiteX4" fmla="*/ 29252 w 37674"/>
                <a:gd name="connsiteY4" fmla="*/ 3895 h 46550"/>
                <a:gd name="connsiteX5" fmla="*/ 33870 w 37674"/>
                <a:gd name="connsiteY5" fmla="*/ 0 h 4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74" h="46550">
                  <a:moveTo>
                    <a:pt x="33870" y="0"/>
                  </a:moveTo>
                  <a:cubicBezTo>
                    <a:pt x="42851" y="1003"/>
                    <a:pt x="36506" y="9773"/>
                    <a:pt x="8655" y="44809"/>
                  </a:cubicBezTo>
                  <a:cubicBezTo>
                    <a:pt x="5296" y="49031"/>
                    <a:pt x="-1258" y="44832"/>
                    <a:pt x="211" y="40120"/>
                  </a:cubicBezTo>
                  <a:cubicBezTo>
                    <a:pt x="1168" y="37088"/>
                    <a:pt x="1891" y="33309"/>
                    <a:pt x="4083" y="31490"/>
                  </a:cubicBezTo>
                  <a:cubicBezTo>
                    <a:pt x="13857" y="23489"/>
                    <a:pt x="20178" y="12456"/>
                    <a:pt x="29252" y="3895"/>
                  </a:cubicBezTo>
                  <a:cubicBezTo>
                    <a:pt x="30698" y="2542"/>
                    <a:pt x="32308" y="1330"/>
                    <a:pt x="33870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2" name="任意多边形: 形状 511">
              <a:extLst>
                <a:ext uri="{FF2B5EF4-FFF2-40B4-BE49-F238E27FC236}">
                  <a16:creationId xmlns:a16="http://schemas.microsoft.com/office/drawing/2014/main" id="{DA8C6CC7-6BE7-419F-B5B1-4E70B13B248C}"/>
                </a:ext>
              </a:extLst>
            </p:cNvPr>
            <p:cNvSpPr/>
            <p:nvPr/>
          </p:nvSpPr>
          <p:spPr>
            <a:xfrm>
              <a:off x="7154959" y="4471129"/>
              <a:ext cx="43853" cy="33508"/>
            </a:xfrm>
            <a:custGeom>
              <a:avLst/>
              <a:gdLst>
                <a:gd name="connsiteX0" fmla="*/ 43854 w 43853"/>
                <a:gd name="connsiteY0" fmla="*/ 2382 h 33508"/>
                <a:gd name="connsiteX1" fmla="*/ 13460 w 43853"/>
                <a:gd name="connsiteY1" fmla="*/ 31096 h 33508"/>
                <a:gd name="connsiteX2" fmla="*/ 1004 w 43853"/>
                <a:gd name="connsiteY2" fmla="*/ 29486 h 33508"/>
                <a:gd name="connsiteX3" fmla="*/ 7489 w 43853"/>
                <a:gd name="connsiteY3" fmla="*/ 19316 h 33508"/>
                <a:gd name="connsiteX4" fmla="*/ 35503 w 43853"/>
                <a:gd name="connsiteY4" fmla="*/ 1845 h 33508"/>
                <a:gd name="connsiteX5" fmla="*/ 43854 w 43853"/>
                <a:gd name="connsiteY5" fmla="*/ 2382 h 33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53" h="33508">
                  <a:moveTo>
                    <a:pt x="43854" y="2382"/>
                  </a:moveTo>
                  <a:cubicBezTo>
                    <a:pt x="37836" y="10616"/>
                    <a:pt x="31981" y="18173"/>
                    <a:pt x="13460" y="31096"/>
                  </a:cubicBezTo>
                  <a:cubicBezTo>
                    <a:pt x="9052" y="34175"/>
                    <a:pt x="3873" y="34968"/>
                    <a:pt x="1004" y="29486"/>
                  </a:cubicBezTo>
                  <a:cubicBezTo>
                    <a:pt x="-2215" y="23328"/>
                    <a:pt x="2940" y="21789"/>
                    <a:pt x="7489" y="19316"/>
                  </a:cubicBezTo>
                  <a:cubicBezTo>
                    <a:pt x="17123" y="14021"/>
                    <a:pt x="26313" y="7887"/>
                    <a:pt x="35503" y="1845"/>
                  </a:cubicBezTo>
                  <a:cubicBezTo>
                    <a:pt x="38465" y="-137"/>
                    <a:pt x="40845" y="-1257"/>
                    <a:pt x="43854" y="238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3" name="任意多边形: 形状 512">
              <a:extLst>
                <a:ext uri="{FF2B5EF4-FFF2-40B4-BE49-F238E27FC236}">
                  <a16:creationId xmlns:a16="http://schemas.microsoft.com/office/drawing/2014/main" id="{CE9194A1-8441-4FAF-B6F9-AEC20F87D959}"/>
                </a:ext>
              </a:extLst>
            </p:cNvPr>
            <p:cNvSpPr/>
            <p:nvPr/>
          </p:nvSpPr>
          <p:spPr>
            <a:xfrm>
              <a:off x="5794766" y="5088477"/>
              <a:ext cx="33106" cy="19673"/>
            </a:xfrm>
            <a:custGeom>
              <a:avLst/>
              <a:gdLst>
                <a:gd name="connsiteX0" fmla="*/ 17823 w 33106"/>
                <a:gd name="connsiteY0" fmla="*/ 949 h 19673"/>
                <a:gd name="connsiteX1" fmla="*/ 32961 w 33106"/>
                <a:gd name="connsiteY1" fmla="*/ 8064 h 19673"/>
                <a:gd name="connsiteX2" fmla="*/ 20879 w 33106"/>
                <a:gd name="connsiteY2" fmla="*/ 18887 h 19673"/>
                <a:gd name="connsiteX3" fmla="*/ 13811 w 33106"/>
                <a:gd name="connsiteY3" fmla="*/ 19493 h 19673"/>
                <a:gd name="connsiteX4" fmla="*/ 2 w 33106"/>
                <a:gd name="connsiteY4" fmla="*/ 10419 h 19673"/>
                <a:gd name="connsiteX5" fmla="*/ 12948 w 33106"/>
                <a:gd name="connsiteY5" fmla="*/ 949 h 19673"/>
                <a:gd name="connsiteX6" fmla="*/ 17823 w 33106"/>
                <a:gd name="connsiteY6" fmla="*/ 949 h 19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106" h="19673">
                  <a:moveTo>
                    <a:pt x="17823" y="949"/>
                  </a:moveTo>
                  <a:cubicBezTo>
                    <a:pt x="25147" y="-1500"/>
                    <a:pt x="31725" y="763"/>
                    <a:pt x="32961" y="8064"/>
                  </a:cubicBezTo>
                  <a:cubicBezTo>
                    <a:pt x="34244" y="15504"/>
                    <a:pt x="26733" y="17300"/>
                    <a:pt x="20879" y="18887"/>
                  </a:cubicBezTo>
                  <a:cubicBezTo>
                    <a:pt x="18639" y="19493"/>
                    <a:pt x="16167" y="19237"/>
                    <a:pt x="13811" y="19493"/>
                  </a:cubicBezTo>
                  <a:cubicBezTo>
                    <a:pt x="6627" y="20263"/>
                    <a:pt x="-138" y="18817"/>
                    <a:pt x="2" y="10419"/>
                  </a:cubicBezTo>
                  <a:cubicBezTo>
                    <a:pt x="119" y="3445"/>
                    <a:pt x="6043" y="646"/>
                    <a:pt x="12948" y="949"/>
                  </a:cubicBezTo>
                  <a:cubicBezTo>
                    <a:pt x="14581" y="1019"/>
                    <a:pt x="16167" y="949"/>
                    <a:pt x="17823" y="94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4" name="任意多边形: 形状 513">
              <a:extLst>
                <a:ext uri="{FF2B5EF4-FFF2-40B4-BE49-F238E27FC236}">
                  <a16:creationId xmlns:a16="http://schemas.microsoft.com/office/drawing/2014/main" id="{7177C892-6000-45C9-B620-C0E225FA581A}"/>
                </a:ext>
              </a:extLst>
            </p:cNvPr>
            <p:cNvSpPr/>
            <p:nvPr/>
          </p:nvSpPr>
          <p:spPr>
            <a:xfrm>
              <a:off x="5573531" y="5686704"/>
              <a:ext cx="26799" cy="35938"/>
            </a:xfrm>
            <a:custGeom>
              <a:avLst/>
              <a:gdLst>
                <a:gd name="connsiteX0" fmla="*/ 17883 w 26799"/>
                <a:gd name="connsiteY0" fmla="*/ 6346 h 35938"/>
                <a:gd name="connsiteX1" fmla="*/ 24998 w 26799"/>
                <a:gd name="connsiteY1" fmla="*/ 33451 h 35938"/>
                <a:gd name="connsiteX2" fmla="*/ 10792 w 26799"/>
                <a:gd name="connsiteY2" fmla="*/ 27176 h 35938"/>
                <a:gd name="connsiteX3" fmla="*/ 1322 w 26799"/>
                <a:gd name="connsiteY3" fmla="*/ 6953 h 35938"/>
                <a:gd name="connsiteX4" fmla="*/ 17883 w 26799"/>
                <a:gd name="connsiteY4" fmla="*/ 6346 h 3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9" h="35938">
                  <a:moveTo>
                    <a:pt x="17883" y="6346"/>
                  </a:moveTo>
                  <a:cubicBezTo>
                    <a:pt x="15924" y="16889"/>
                    <a:pt x="32065" y="22604"/>
                    <a:pt x="24998" y="33451"/>
                  </a:cubicBezTo>
                  <a:cubicBezTo>
                    <a:pt x="21499" y="38839"/>
                    <a:pt x="11632" y="34897"/>
                    <a:pt x="10792" y="27176"/>
                  </a:cubicBezTo>
                  <a:cubicBezTo>
                    <a:pt x="9183" y="12317"/>
                    <a:pt x="-4183" y="18569"/>
                    <a:pt x="1322" y="6953"/>
                  </a:cubicBezTo>
                  <a:cubicBezTo>
                    <a:pt x="6873" y="-4804"/>
                    <a:pt x="18956" y="701"/>
                    <a:pt x="17883" y="634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5" name="任意多边形: 形状 514">
              <a:extLst>
                <a:ext uri="{FF2B5EF4-FFF2-40B4-BE49-F238E27FC236}">
                  <a16:creationId xmlns:a16="http://schemas.microsoft.com/office/drawing/2014/main" id="{E3D8F7CE-545F-4B73-AF0A-BC083F77CF81}"/>
                </a:ext>
              </a:extLst>
            </p:cNvPr>
            <p:cNvSpPr/>
            <p:nvPr/>
          </p:nvSpPr>
          <p:spPr>
            <a:xfrm>
              <a:off x="7656065" y="6108497"/>
              <a:ext cx="20294" cy="39822"/>
            </a:xfrm>
            <a:custGeom>
              <a:avLst/>
              <a:gdLst>
                <a:gd name="connsiteX0" fmla="*/ 20295 w 20294"/>
                <a:gd name="connsiteY0" fmla="*/ 10200 h 39822"/>
                <a:gd name="connsiteX1" fmla="*/ 5880 w 20294"/>
                <a:gd name="connsiteY1" fmla="*/ 39684 h 39822"/>
                <a:gd name="connsiteX2" fmla="*/ 5973 w 20294"/>
                <a:gd name="connsiteY2" fmla="*/ 6025 h 39822"/>
                <a:gd name="connsiteX3" fmla="*/ 13974 w 20294"/>
                <a:gd name="connsiteY3" fmla="*/ 310 h 39822"/>
                <a:gd name="connsiteX4" fmla="*/ 20295 w 20294"/>
                <a:gd name="connsiteY4" fmla="*/ 10200 h 39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94" h="39822">
                  <a:moveTo>
                    <a:pt x="20295" y="10200"/>
                  </a:moveTo>
                  <a:cubicBezTo>
                    <a:pt x="13017" y="34412"/>
                    <a:pt x="12481" y="40897"/>
                    <a:pt x="5880" y="39684"/>
                  </a:cubicBezTo>
                  <a:cubicBezTo>
                    <a:pt x="-2354" y="38191"/>
                    <a:pt x="-1585" y="30027"/>
                    <a:pt x="5973" y="6025"/>
                  </a:cubicBezTo>
                  <a:cubicBezTo>
                    <a:pt x="6906" y="3039"/>
                    <a:pt x="9495" y="-1183"/>
                    <a:pt x="13974" y="310"/>
                  </a:cubicBezTo>
                  <a:cubicBezTo>
                    <a:pt x="18126" y="1710"/>
                    <a:pt x="20155" y="5325"/>
                    <a:pt x="20295" y="1020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6" name="任意多边形: 形状 515">
              <a:extLst>
                <a:ext uri="{FF2B5EF4-FFF2-40B4-BE49-F238E27FC236}">
                  <a16:creationId xmlns:a16="http://schemas.microsoft.com/office/drawing/2014/main" id="{5329D930-19D7-4B7D-8A32-2D008BFEB08D}"/>
                </a:ext>
              </a:extLst>
            </p:cNvPr>
            <p:cNvSpPr/>
            <p:nvPr/>
          </p:nvSpPr>
          <p:spPr>
            <a:xfrm>
              <a:off x="5499889" y="4147410"/>
              <a:ext cx="26290" cy="43741"/>
            </a:xfrm>
            <a:custGeom>
              <a:avLst/>
              <a:gdLst>
                <a:gd name="connsiteX0" fmla="*/ 929 w 26290"/>
                <a:gd name="connsiteY0" fmla="*/ 36326 h 43741"/>
                <a:gd name="connsiteX1" fmla="*/ 23508 w 26290"/>
                <a:gd name="connsiteY1" fmla="*/ 847 h 43741"/>
                <a:gd name="connsiteX2" fmla="*/ 12988 w 26290"/>
                <a:gd name="connsiteY2" fmla="*/ 36769 h 43741"/>
                <a:gd name="connsiteX3" fmla="*/ 929 w 26290"/>
                <a:gd name="connsiteY3" fmla="*/ 36326 h 4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90" h="43741">
                  <a:moveTo>
                    <a:pt x="929" y="36326"/>
                  </a:moveTo>
                  <a:cubicBezTo>
                    <a:pt x="8439" y="25526"/>
                    <a:pt x="11868" y="-5497"/>
                    <a:pt x="23508" y="847"/>
                  </a:cubicBezTo>
                  <a:cubicBezTo>
                    <a:pt x="29619" y="4183"/>
                    <a:pt x="25467" y="9641"/>
                    <a:pt x="12988" y="36769"/>
                  </a:cubicBezTo>
                  <a:cubicBezTo>
                    <a:pt x="7203" y="49365"/>
                    <a:pt x="-3153" y="42180"/>
                    <a:pt x="929" y="3632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7" name="任意多边形: 形状 516">
              <a:extLst>
                <a:ext uri="{FF2B5EF4-FFF2-40B4-BE49-F238E27FC236}">
                  <a16:creationId xmlns:a16="http://schemas.microsoft.com/office/drawing/2014/main" id="{68528729-5003-4A36-91B1-D36DF496925B}"/>
                </a:ext>
              </a:extLst>
            </p:cNvPr>
            <p:cNvSpPr/>
            <p:nvPr/>
          </p:nvSpPr>
          <p:spPr>
            <a:xfrm>
              <a:off x="6721731" y="3699100"/>
              <a:ext cx="41389" cy="32951"/>
            </a:xfrm>
            <a:custGeom>
              <a:avLst/>
              <a:gdLst>
                <a:gd name="connsiteX0" fmla="*/ 6765 w 41389"/>
                <a:gd name="connsiteY0" fmla="*/ 32910 h 32951"/>
                <a:gd name="connsiteX1" fmla="*/ 584 w 41389"/>
                <a:gd name="connsiteY1" fmla="*/ 30088 h 32951"/>
                <a:gd name="connsiteX2" fmla="*/ 36832 w 41389"/>
                <a:gd name="connsiteY2" fmla="*/ 511 h 32951"/>
                <a:gd name="connsiteX3" fmla="*/ 41031 w 41389"/>
                <a:gd name="connsiteY3" fmla="*/ 5036 h 32951"/>
                <a:gd name="connsiteX4" fmla="*/ 6765 w 41389"/>
                <a:gd name="connsiteY4" fmla="*/ 32910 h 3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389" h="32951">
                  <a:moveTo>
                    <a:pt x="6765" y="32910"/>
                  </a:moveTo>
                  <a:cubicBezTo>
                    <a:pt x="4176" y="33120"/>
                    <a:pt x="1867" y="32584"/>
                    <a:pt x="584" y="30088"/>
                  </a:cubicBezTo>
                  <a:cubicBezTo>
                    <a:pt x="-4641" y="19918"/>
                    <a:pt x="26639" y="5153"/>
                    <a:pt x="36832" y="511"/>
                  </a:cubicBezTo>
                  <a:cubicBezTo>
                    <a:pt x="40261" y="-1052"/>
                    <a:pt x="42244" y="1117"/>
                    <a:pt x="41031" y="5036"/>
                  </a:cubicBezTo>
                  <a:cubicBezTo>
                    <a:pt x="39958" y="8535"/>
                    <a:pt x="10101" y="32770"/>
                    <a:pt x="6765" y="3291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8" name="任意多边形: 形状 517">
              <a:extLst>
                <a:ext uri="{FF2B5EF4-FFF2-40B4-BE49-F238E27FC236}">
                  <a16:creationId xmlns:a16="http://schemas.microsoft.com/office/drawing/2014/main" id="{E85F2681-7E38-4C62-B134-952BD9657CAD}"/>
                </a:ext>
              </a:extLst>
            </p:cNvPr>
            <p:cNvSpPr/>
            <p:nvPr/>
          </p:nvSpPr>
          <p:spPr>
            <a:xfrm>
              <a:off x="4657249" y="3980000"/>
              <a:ext cx="19609" cy="32785"/>
            </a:xfrm>
            <a:custGeom>
              <a:avLst/>
              <a:gdLst>
                <a:gd name="connsiteX0" fmla="*/ 64 w 19609"/>
                <a:gd name="connsiteY0" fmla="*/ 16360 h 32785"/>
                <a:gd name="connsiteX1" fmla="*/ 8811 w 19609"/>
                <a:gd name="connsiteY1" fmla="*/ 55 h 32785"/>
                <a:gd name="connsiteX2" fmla="*/ 9044 w 19609"/>
                <a:gd name="connsiteY2" fmla="*/ 32735 h 32785"/>
                <a:gd name="connsiteX3" fmla="*/ 64 w 19609"/>
                <a:gd name="connsiteY3" fmla="*/ 16360 h 3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09" h="32785">
                  <a:moveTo>
                    <a:pt x="64" y="16360"/>
                  </a:moveTo>
                  <a:cubicBezTo>
                    <a:pt x="1393" y="9152"/>
                    <a:pt x="-1103" y="-831"/>
                    <a:pt x="8811" y="55"/>
                  </a:cubicBezTo>
                  <a:cubicBezTo>
                    <a:pt x="24462" y="1478"/>
                    <a:pt x="21827" y="34251"/>
                    <a:pt x="9044" y="32735"/>
                  </a:cubicBezTo>
                  <a:cubicBezTo>
                    <a:pt x="740" y="31755"/>
                    <a:pt x="-309" y="23054"/>
                    <a:pt x="64" y="1636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9" name="任意多边形: 形状 518">
              <a:extLst>
                <a:ext uri="{FF2B5EF4-FFF2-40B4-BE49-F238E27FC236}">
                  <a16:creationId xmlns:a16="http://schemas.microsoft.com/office/drawing/2014/main" id="{DD341606-14D2-41C8-9A1A-046544B78EBB}"/>
                </a:ext>
              </a:extLst>
            </p:cNvPr>
            <p:cNvSpPr/>
            <p:nvPr/>
          </p:nvSpPr>
          <p:spPr>
            <a:xfrm>
              <a:off x="5599886" y="6086512"/>
              <a:ext cx="24863" cy="28269"/>
            </a:xfrm>
            <a:custGeom>
              <a:avLst/>
              <a:gdLst>
                <a:gd name="connsiteX0" fmla="*/ 10539 w 24863"/>
                <a:gd name="connsiteY0" fmla="*/ 28267 h 28269"/>
                <a:gd name="connsiteX1" fmla="*/ 89 w 24863"/>
                <a:gd name="connsiteY1" fmla="*/ 15041 h 28269"/>
                <a:gd name="connsiteX2" fmla="*/ 24861 w 24863"/>
                <a:gd name="connsiteY2" fmla="*/ 9536 h 28269"/>
                <a:gd name="connsiteX3" fmla="*/ 10539 w 24863"/>
                <a:gd name="connsiteY3" fmla="*/ 28267 h 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63" h="28269">
                  <a:moveTo>
                    <a:pt x="10539" y="28267"/>
                  </a:moveTo>
                  <a:cubicBezTo>
                    <a:pt x="4171" y="26680"/>
                    <a:pt x="-727" y="22342"/>
                    <a:pt x="89" y="15041"/>
                  </a:cubicBezTo>
                  <a:cubicBezTo>
                    <a:pt x="1932" y="-1754"/>
                    <a:pt x="25164" y="-5743"/>
                    <a:pt x="24861" y="9536"/>
                  </a:cubicBezTo>
                  <a:cubicBezTo>
                    <a:pt x="24674" y="18703"/>
                    <a:pt x="17607" y="28476"/>
                    <a:pt x="10539" y="2826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0" name="任意多边形: 形状 519">
              <a:extLst>
                <a:ext uri="{FF2B5EF4-FFF2-40B4-BE49-F238E27FC236}">
                  <a16:creationId xmlns:a16="http://schemas.microsoft.com/office/drawing/2014/main" id="{24EE8138-7320-4BCB-9416-D5E9DC75A968}"/>
                </a:ext>
              </a:extLst>
            </p:cNvPr>
            <p:cNvSpPr/>
            <p:nvPr/>
          </p:nvSpPr>
          <p:spPr>
            <a:xfrm>
              <a:off x="5969235" y="6086788"/>
              <a:ext cx="40327" cy="16979"/>
            </a:xfrm>
            <a:custGeom>
              <a:avLst/>
              <a:gdLst>
                <a:gd name="connsiteX0" fmla="*/ 16548 w 40327"/>
                <a:gd name="connsiteY0" fmla="*/ 0 h 16979"/>
                <a:gd name="connsiteX1" fmla="*/ 40247 w 40327"/>
                <a:gd name="connsiteY1" fmla="*/ 10776 h 16979"/>
                <a:gd name="connsiteX2" fmla="*/ 6354 w 40327"/>
                <a:gd name="connsiteY2" fmla="*/ 15162 h 16979"/>
                <a:gd name="connsiteX3" fmla="*/ 5538 w 40327"/>
                <a:gd name="connsiteY3" fmla="*/ 1166 h 16979"/>
                <a:gd name="connsiteX4" fmla="*/ 16548 w 40327"/>
                <a:gd name="connsiteY4" fmla="*/ 0 h 1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27" h="16979">
                  <a:moveTo>
                    <a:pt x="16548" y="0"/>
                  </a:moveTo>
                  <a:cubicBezTo>
                    <a:pt x="33296" y="3056"/>
                    <a:pt x="41226" y="3079"/>
                    <a:pt x="40247" y="10776"/>
                  </a:cubicBezTo>
                  <a:cubicBezTo>
                    <a:pt x="38684" y="23022"/>
                    <a:pt x="20513" y="12969"/>
                    <a:pt x="6354" y="15162"/>
                  </a:cubicBezTo>
                  <a:cubicBezTo>
                    <a:pt x="313" y="16095"/>
                    <a:pt x="-3886" y="2309"/>
                    <a:pt x="5538" y="1166"/>
                  </a:cubicBezTo>
                  <a:cubicBezTo>
                    <a:pt x="9107" y="746"/>
                    <a:pt x="12676" y="420"/>
                    <a:pt x="16548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1" name="任意多边形: 形状 520">
              <a:extLst>
                <a:ext uri="{FF2B5EF4-FFF2-40B4-BE49-F238E27FC236}">
                  <a16:creationId xmlns:a16="http://schemas.microsoft.com/office/drawing/2014/main" id="{7D23B8DF-D145-4B6E-9ECE-A1521CC4D5E0}"/>
                </a:ext>
              </a:extLst>
            </p:cNvPr>
            <p:cNvSpPr/>
            <p:nvPr/>
          </p:nvSpPr>
          <p:spPr>
            <a:xfrm>
              <a:off x="6856738" y="3819416"/>
              <a:ext cx="38677" cy="31858"/>
            </a:xfrm>
            <a:custGeom>
              <a:avLst/>
              <a:gdLst>
                <a:gd name="connsiteX0" fmla="*/ 5391 w 38677"/>
                <a:gd name="connsiteY0" fmla="*/ 31858 h 31858"/>
                <a:gd name="connsiteX1" fmla="*/ 2102 w 38677"/>
                <a:gd name="connsiteY1" fmla="*/ 22995 h 31858"/>
                <a:gd name="connsiteX2" fmla="*/ 38630 w 38677"/>
                <a:gd name="connsiteY2" fmla="*/ 4894 h 31858"/>
                <a:gd name="connsiteX3" fmla="*/ 5391 w 38677"/>
                <a:gd name="connsiteY3" fmla="*/ 31858 h 3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77" h="31858">
                  <a:moveTo>
                    <a:pt x="5391" y="31858"/>
                  </a:moveTo>
                  <a:cubicBezTo>
                    <a:pt x="3059" y="30739"/>
                    <a:pt x="-3263" y="29269"/>
                    <a:pt x="2102" y="22995"/>
                  </a:cubicBezTo>
                  <a:cubicBezTo>
                    <a:pt x="10523" y="13104"/>
                    <a:pt x="40007" y="-10058"/>
                    <a:pt x="38630" y="4894"/>
                  </a:cubicBezTo>
                  <a:cubicBezTo>
                    <a:pt x="38117" y="10539"/>
                    <a:pt x="12155" y="31905"/>
                    <a:pt x="5391" y="3185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2" name="任意多边形: 形状 521">
              <a:extLst>
                <a:ext uri="{FF2B5EF4-FFF2-40B4-BE49-F238E27FC236}">
                  <a16:creationId xmlns:a16="http://schemas.microsoft.com/office/drawing/2014/main" id="{9F3904B2-CA26-46E3-AE09-AD2DA47E080A}"/>
                </a:ext>
              </a:extLst>
            </p:cNvPr>
            <p:cNvSpPr/>
            <p:nvPr/>
          </p:nvSpPr>
          <p:spPr>
            <a:xfrm>
              <a:off x="7077409" y="4581007"/>
              <a:ext cx="28437" cy="24882"/>
            </a:xfrm>
            <a:custGeom>
              <a:avLst/>
              <a:gdLst>
                <a:gd name="connsiteX0" fmla="*/ 12030 w 28437"/>
                <a:gd name="connsiteY0" fmla="*/ 24854 h 24882"/>
                <a:gd name="connsiteX1" fmla="*/ 17 w 28437"/>
                <a:gd name="connsiteY1" fmla="*/ 16830 h 24882"/>
                <a:gd name="connsiteX2" fmla="*/ 19564 w 28437"/>
                <a:gd name="connsiteY2" fmla="*/ 12 h 24882"/>
                <a:gd name="connsiteX3" fmla="*/ 28311 w 28437"/>
                <a:gd name="connsiteY3" fmla="*/ 10789 h 24882"/>
                <a:gd name="connsiteX4" fmla="*/ 12030 w 28437"/>
                <a:gd name="connsiteY4" fmla="*/ 24854 h 2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437" h="24882">
                  <a:moveTo>
                    <a:pt x="12030" y="24854"/>
                  </a:moveTo>
                  <a:cubicBezTo>
                    <a:pt x="4706" y="25041"/>
                    <a:pt x="-333" y="24458"/>
                    <a:pt x="17" y="16830"/>
                  </a:cubicBezTo>
                  <a:cubicBezTo>
                    <a:pt x="344" y="9996"/>
                    <a:pt x="12077" y="-408"/>
                    <a:pt x="19564" y="12"/>
                  </a:cubicBezTo>
                  <a:cubicBezTo>
                    <a:pt x="26142" y="385"/>
                    <a:pt x="29105" y="5984"/>
                    <a:pt x="28311" y="10789"/>
                  </a:cubicBezTo>
                  <a:cubicBezTo>
                    <a:pt x="26795" y="20026"/>
                    <a:pt x="20404" y="25321"/>
                    <a:pt x="12030" y="2485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3" name="任意多边形: 形状 522">
              <a:extLst>
                <a:ext uri="{FF2B5EF4-FFF2-40B4-BE49-F238E27FC236}">
                  <a16:creationId xmlns:a16="http://schemas.microsoft.com/office/drawing/2014/main" id="{510043C1-FA5D-4454-96B2-561B2CAFD776}"/>
                </a:ext>
              </a:extLst>
            </p:cNvPr>
            <p:cNvSpPr/>
            <p:nvPr/>
          </p:nvSpPr>
          <p:spPr>
            <a:xfrm>
              <a:off x="4981011" y="3700847"/>
              <a:ext cx="27330" cy="42786"/>
            </a:xfrm>
            <a:custGeom>
              <a:avLst/>
              <a:gdLst>
                <a:gd name="connsiteX0" fmla="*/ 27331 w 27330"/>
                <a:gd name="connsiteY0" fmla="*/ 4362 h 42786"/>
                <a:gd name="connsiteX1" fmla="*/ 1066 w 27330"/>
                <a:gd name="connsiteY1" fmla="*/ 41660 h 42786"/>
                <a:gd name="connsiteX2" fmla="*/ 19167 w 27330"/>
                <a:gd name="connsiteY2" fmla="*/ 3126 h 42786"/>
                <a:gd name="connsiteX3" fmla="*/ 25278 w 27330"/>
                <a:gd name="connsiteY3" fmla="*/ 140 h 42786"/>
                <a:gd name="connsiteX4" fmla="*/ 27331 w 27330"/>
                <a:gd name="connsiteY4" fmla="*/ 4362 h 42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330" h="42786">
                  <a:moveTo>
                    <a:pt x="27331" y="4362"/>
                  </a:moveTo>
                  <a:cubicBezTo>
                    <a:pt x="23808" y="18171"/>
                    <a:pt x="11329" y="49054"/>
                    <a:pt x="1066" y="41660"/>
                  </a:cubicBezTo>
                  <a:cubicBezTo>
                    <a:pt x="-4789" y="37438"/>
                    <a:pt x="15201" y="8817"/>
                    <a:pt x="19167" y="3126"/>
                  </a:cubicBezTo>
                  <a:cubicBezTo>
                    <a:pt x="20566" y="1096"/>
                    <a:pt x="22642" y="-490"/>
                    <a:pt x="25278" y="140"/>
                  </a:cubicBezTo>
                  <a:cubicBezTo>
                    <a:pt x="27844" y="746"/>
                    <a:pt x="27051" y="3265"/>
                    <a:pt x="27331" y="436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4" name="任意多边形: 形状 523">
              <a:extLst>
                <a:ext uri="{FF2B5EF4-FFF2-40B4-BE49-F238E27FC236}">
                  <a16:creationId xmlns:a16="http://schemas.microsoft.com/office/drawing/2014/main" id="{5A941E1E-A152-4CAD-85DB-C3508554646D}"/>
                </a:ext>
              </a:extLst>
            </p:cNvPr>
            <p:cNvSpPr/>
            <p:nvPr/>
          </p:nvSpPr>
          <p:spPr>
            <a:xfrm>
              <a:off x="10024327" y="4487851"/>
              <a:ext cx="23699" cy="28558"/>
            </a:xfrm>
            <a:custGeom>
              <a:avLst/>
              <a:gdLst>
                <a:gd name="connsiteX0" fmla="*/ 0 w 23699"/>
                <a:gd name="connsiteY0" fmla="*/ 17266 h 28558"/>
                <a:gd name="connsiteX1" fmla="*/ 14019 w 23699"/>
                <a:gd name="connsiteY1" fmla="*/ 5 h 28558"/>
                <a:gd name="connsiteX2" fmla="*/ 23699 w 23699"/>
                <a:gd name="connsiteY2" fmla="*/ 9755 h 28558"/>
                <a:gd name="connsiteX3" fmla="*/ 9167 w 23699"/>
                <a:gd name="connsiteY3" fmla="*/ 28556 h 28558"/>
                <a:gd name="connsiteX4" fmla="*/ 0 w 23699"/>
                <a:gd name="connsiteY4" fmla="*/ 17266 h 2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99" h="28558">
                  <a:moveTo>
                    <a:pt x="0" y="17266"/>
                  </a:moveTo>
                  <a:cubicBezTo>
                    <a:pt x="1213" y="8029"/>
                    <a:pt x="3429" y="262"/>
                    <a:pt x="14019" y="5"/>
                  </a:cubicBezTo>
                  <a:cubicBezTo>
                    <a:pt x="20317" y="-158"/>
                    <a:pt x="23653" y="3434"/>
                    <a:pt x="23699" y="9755"/>
                  </a:cubicBezTo>
                  <a:cubicBezTo>
                    <a:pt x="23745" y="17010"/>
                    <a:pt x="14975" y="28766"/>
                    <a:pt x="9167" y="28556"/>
                  </a:cubicBezTo>
                  <a:cubicBezTo>
                    <a:pt x="1633" y="28299"/>
                    <a:pt x="1190" y="21955"/>
                    <a:pt x="0" y="1726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5" name="任意多边形: 形状 524">
              <a:extLst>
                <a:ext uri="{FF2B5EF4-FFF2-40B4-BE49-F238E27FC236}">
                  <a16:creationId xmlns:a16="http://schemas.microsoft.com/office/drawing/2014/main" id="{677C28E7-369B-4CBC-9A8B-7311A4086911}"/>
                </a:ext>
              </a:extLst>
            </p:cNvPr>
            <p:cNvSpPr/>
            <p:nvPr/>
          </p:nvSpPr>
          <p:spPr>
            <a:xfrm>
              <a:off x="5924329" y="4421231"/>
              <a:ext cx="26454" cy="33389"/>
            </a:xfrm>
            <a:custGeom>
              <a:avLst/>
              <a:gdLst>
                <a:gd name="connsiteX0" fmla="*/ 84 w 26454"/>
                <a:gd name="connsiteY0" fmla="*/ 28838 h 33389"/>
                <a:gd name="connsiteX1" fmla="*/ 11047 w 26454"/>
                <a:gd name="connsiteY1" fmla="*/ 2667 h 33389"/>
                <a:gd name="connsiteX2" fmla="*/ 24016 w 26454"/>
                <a:gd name="connsiteY2" fmla="*/ 3460 h 33389"/>
                <a:gd name="connsiteX3" fmla="*/ 14102 w 26454"/>
                <a:gd name="connsiteY3" fmla="*/ 27578 h 33389"/>
                <a:gd name="connsiteX4" fmla="*/ 84 w 26454"/>
                <a:gd name="connsiteY4" fmla="*/ 28838 h 33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454" h="33389">
                  <a:moveTo>
                    <a:pt x="84" y="28838"/>
                  </a:moveTo>
                  <a:cubicBezTo>
                    <a:pt x="2533" y="19648"/>
                    <a:pt x="3186" y="9198"/>
                    <a:pt x="11047" y="2667"/>
                  </a:cubicBezTo>
                  <a:cubicBezTo>
                    <a:pt x="14406" y="-132"/>
                    <a:pt x="20540" y="-1882"/>
                    <a:pt x="24016" y="3460"/>
                  </a:cubicBezTo>
                  <a:cubicBezTo>
                    <a:pt x="32460" y="16452"/>
                    <a:pt x="16458" y="12673"/>
                    <a:pt x="14102" y="27578"/>
                  </a:cubicBezTo>
                  <a:cubicBezTo>
                    <a:pt x="12679" y="36582"/>
                    <a:pt x="-1199" y="33596"/>
                    <a:pt x="84" y="2883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6" name="任意多边形: 形状 525">
              <a:extLst>
                <a:ext uri="{FF2B5EF4-FFF2-40B4-BE49-F238E27FC236}">
                  <a16:creationId xmlns:a16="http://schemas.microsoft.com/office/drawing/2014/main" id="{506FA6CF-6386-4EE1-B7D1-430693398890}"/>
                </a:ext>
              </a:extLst>
            </p:cNvPr>
            <p:cNvSpPr/>
            <p:nvPr/>
          </p:nvSpPr>
          <p:spPr>
            <a:xfrm>
              <a:off x="5856564" y="5182609"/>
              <a:ext cx="26140" cy="33452"/>
            </a:xfrm>
            <a:custGeom>
              <a:avLst/>
              <a:gdLst>
                <a:gd name="connsiteX0" fmla="*/ 20194 w 26140"/>
                <a:gd name="connsiteY0" fmla="*/ 33453 h 33452"/>
                <a:gd name="connsiteX1" fmla="*/ 10234 w 26140"/>
                <a:gd name="connsiteY1" fmla="*/ 2010 h 33452"/>
                <a:gd name="connsiteX2" fmla="*/ 18701 w 26140"/>
                <a:gd name="connsiteY2" fmla="*/ 5135 h 33452"/>
                <a:gd name="connsiteX3" fmla="*/ 24836 w 26140"/>
                <a:gd name="connsiteY3" fmla="*/ 26012 h 33452"/>
                <a:gd name="connsiteX4" fmla="*/ 20194 w 26140"/>
                <a:gd name="connsiteY4" fmla="*/ 33453 h 3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140" h="33452">
                  <a:moveTo>
                    <a:pt x="20194" y="33453"/>
                  </a:moveTo>
                  <a:cubicBezTo>
                    <a:pt x="-5604" y="23493"/>
                    <a:pt x="-4088" y="15725"/>
                    <a:pt x="10234" y="2010"/>
                  </a:cubicBezTo>
                  <a:cubicBezTo>
                    <a:pt x="13873" y="-1466"/>
                    <a:pt x="18654" y="-439"/>
                    <a:pt x="18701" y="5135"/>
                  </a:cubicBezTo>
                  <a:cubicBezTo>
                    <a:pt x="18748" y="12903"/>
                    <a:pt x="18724" y="19807"/>
                    <a:pt x="24836" y="26012"/>
                  </a:cubicBezTo>
                  <a:cubicBezTo>
                    <a:pt x="27798" y="28998"/>
                    <a:pt x="25489" y="32730"/>
                    <a:pt x="20194" y="3345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7" name="任意多边形: 形状 526">
              <a:extLst>
                <a:ext uri="{FF2B5EF4-FFF2-40B4-BE49-F238E27FC236}">
                  <a16:creationId xmlns:a16="http://schemas.microsoft.com/office/drawing/2014/main" id="{F4E55168-1AED-4D55-87D4-21434A54EC6C}"/>
                </a:ext>
              </a:extLst>
            </p:cNvPr>
            <p:cNvSpPr/>
            <p:nvPr/>
          </p:nvSpPr>
          <p:spPr>
            <a:xfrm>
              <a:off x="4840812" y="3567424"/>
              <a:ext cx="39506" cy="31162"/>
            </a:xfrm>
            <a:custGeom>
              <a:avLst/>
              <a:gdLst>
                <a:gd name="connsiteX0" fmla="*/ 7305 w 39506"/>
                <a:gd name="connsiteY0" fmla="*/ 31163 h 31162"/>
                <a:gd name="connsiteX1" fmla="*/ 2546 w 39506"/>
                <a:gd name="connsiteY1" fmla="*/ 20293 h 31162"/>
                <a:gd name="connsiteX2" fmla="*/ 37838 w 39506"/>
                <a:gd name="connsiteY2" fmla="*/ 2402 h 31162"/>
                <a:gd name="connsiteX3" fmla="*/ 37605 w 39506"/>
                <a:gd name="connsiteY3" fmla="*/ 9773 h 31162"/>
                <a:gd name="connsiteX4" fmla="*/ 12530 w 39506"/>
                <a:gd name="connsiteY4" fmla="*/ 29296 h 31162"/>
                <a:gd name="connsiteX5" fmla="*/ 7305 w 39506"/>
                <a:gd name="connsiteY5" fmla="*/ 31163 h 3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06" h="31162">
                  <a:moveTo>
                    <a:pt x="7305" y="31163"/>
                  </a:moveTo>
                  <a:cubicBezTo>
                    <a:pt x="-323" y="31023"/>
                    <a:pt x="-2095" y="23628"/>
                    <a:pt x="2546" y="20293"/>
                  </a:cubicBezTo>
                  <a:cubicBezTo>
                    <a:pt x="32520" y="-1214"/>
                    <a:pt x="33500" y="-2590"/>
                    <a:pt x="37838" y="2402"/>
                  </a:cubicBezTo>
                  <a:cubicBezTo>
                    <a:pt x="40054" y="4944"/>
                    <a:pt x="40147" y="9143"/>
                    <a:pt x="37605" y="9773"/>
                  </a:cubicBezTo>
                  <a:cubicBezTo>
                    <a:pt x="26129" y="12572"/>
                    <a:pt x="21650" y="23862"/>
                    <a:pt x="12530" y="29296"/>
                  </a:cubicBezTo>
                  <a:cubicBezTo>
                    <a:pt x="10850" y="30276"/>
                    <a:pt x="8774" y="30649"/>
                    <a:pt x="7305" y="3116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8" name="任意多边形: 形状 527">
              <a:extLst>
                <a:ext uri="{FF2B5EF4-FFF2-40B4-BE49-F238E27FC236}">
                  <a16:creationId xmlns:a16="http://schemas.microsoft.com/office/drawing/2014/main" id="{C288529B-F275-483F-B7D5-8763D8D1D564}"/>
                </a:ext>
              </a:extLst>
            </p:cNvPr>
            <p:cNvSpPr/>
            <p:nvPr/>
          </p:nvSpPr>
          <p:spPr>
            <a:xfrm>
              <a:off x="5706040" y="4242274"/>
              <a:ext cx="19075" cy="35801"/>
            </a:xfrm>
            <a:custGeom>
              <a:avLst/>
              <a:gdLst>
                <a:gd name="connsiteX0" fmla="*/ 1606 w 19075"/>
                <a:gd name="connsiteY0" fmla="*/ 20675 h 35801"/>
                <a:gd name="connsiteX1" fmla="*/ 9980 w 19075"/>
                <a:gd name="connsiteY1" fmla="*/ 2341 h 35801"/>
                <a:gd name="connsiteX2" fmla="*/ 19054 w 19075"/>
                <a:gd name="connsiteY2" fmla="*/ 5607 h 35801"/>
                <a:gd name="connsiteX3" fmla="*/ 11170 w 19075"/>
                <a:gd name="connsiteY3" fmla="*/ 31242 h 35801"/>
                <a:gd name="connsiteX4" fmla="*/ 3146 w 19075"/>
                <a:gd name="connsiteY4" fmla="*/ 35394 h 35801"/>
                <a:gd name="connsiteX5" fmla="*/ 650 w 19075"/>
                <a:gd name="connsiteY5" fmla="*/ 25784 h 35801"/>
                <a:gd name="connsiteX6" fmla="*/ 1606 w 19075"/>
                <a:gd name="connsiteY6" fmla="*/ 20675 h 35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75" h="35801">
                  <a:moveTo>
                    <a:pt x="1606" y="20675"/>
                  </a:moveTo>
                  <a:cubicBezTo>
                    <a:pt x="-3176" y="11345"/>
                    <a:pt x="3915" y="7146"/>
                    <a:pt x="9980" y="2341"/>
                  </a:cubicBezTo>
                  <a:cubicBezTo>
                    <a:pt x="14995" y="-1647"/>
                    <a:pt x="18960" y="-528"/>
                    <a:pt x="19054" y="5607"/>
                  </a:cubicBezTo>
                  <a:cubicBezTo>
                    <a:pt x="19194" y="14751"/>
                    <a:pt x="18867" y="24384"/>
                    <a:pt x="11170" y="31242"/>
                  </a:cubicBezTo>
                  <a:cubicBezTo>
                    <a:pt x="8930" y="33248"/>
                    <a:pt x="6784" y="37050"/>
                    <a:pt x="3146" y="35394"/>
                  </a:cubicBezTo>
                  <a:cubicBezTo>
                    <a:pt x="-936" y="33528"/>
                    <a:pt x="-167" y="29446"/>
                    <a:pt x="650" y="25784"/>
                  </a:cubicBezTo>
                  <a:cubicBezTo>
                    <a:pt x="1023" y="24221"/>
                    <a:pt x="1256" y="22635"/>
                    <a:pt x="1606" y="2067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9" name="任意多边形: 形状 528">
              <a:extLst>
                <a:ext uri="{FF2B5EF4-FFF2-40B4-BE49-F238E27FC236}">
                  <a16:creationId xmlns:a16="http://schemas.microsoft.com/office/drawing/2014/main" id="{B67D9F59-798E-421B-95AE-004BEC15E5A5}"/>
                </a:ext>
              </a:extLst>
            </p:cNvPr>
            <p:cNvSpPr/>
            <p:nvPr/>
          </p:nvSpPr>
          <p:spPr>
            <a:xfrm>
              <a:off x="7549632" y="6122048"/>
              <a:ext cx="19833" cy="39071"/>
            </a:xfrm>
            <a:custGeom>
              <a:avLst/>
              <a:gdLst>
                <a:gd name="connsiteX0" fmla="*/ 7837 w 19833"/>
                <a:gd name="connsiteY0" fmla="*/ 37376 h 39071"/>
                <a:gd name="connsiteX1" fmla="*/ 12082 w 19833"/>
                <a:gd name="connsiteY1" fmla="*/ 2178 h 39071"/>
                <a:gd name="connsiteX2" fmla="*/ 18217 w 19833"/>
                <a:gd name="connsiteY2" fmla="*/ 3018 h 39071"/>
                <a:gd name="connsiteX3" fmla="*/ 7837 w 19833"/>
                <a:gd name="connsiteY3" fmla="*/ 37376 h 39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33" h="39071">
                  <a:moveTo>
                    <a:pt x="7837" y="37376"/>
                  </a:moveTo>
                  <a:cubicBezTo>
                    <a:pt x="-5925" y="46217"/>
                    <a:pt x="326" y="18389"/>
                    <a:pt x="12082" y="2178"/>
                  </a:cubicBezTo>
                  <a:cubicBezTo>
                    <a:pt x="14275" y="-831"/>
                    <a:pt x="16957" y="-878"/>
                    <a:pt x="18217" y="3018"/>
                  </a:cubicBezTo>
                  <a:cubicBezTo>
                    <a:pt x="21972" y="14867"/>
                    <a:pt x="19453" y="29889"/>
                    <a:pt x="7837" y="3737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0" name="任意多边形: 形状 529">
              <a:extLst>
                <a:ext uri="{FF2B5EF4-FFF2-40B4-BE49-F238E27FC236}">
                  <a16:creationId xmlns:a16="http://schemas.microsoft.com/office/drawing/2014/main" id="{0B53BDD7-FB1C-4065-9D09-CED560940E2D}"/>
                </a:ext>
              </a:extLst>
            </p:cNvPr>
            <p:cNvSpPr/>
            <p:nvPr/>
          </p:nvSpPr>
          <p:spPr>
            <a:xfrm>
              <a:off x="6985917" y="3650695"/>
              <a:ext cx="36623" cy="23036"/>
            </a:xfrm>
            <a:custGeom>
              <a:avLst/>
              <a:gdLst>
                <a:gd name="connsiteX0" fmla="*/ 36623 w 36623"/>
                <a:gd name="connsiteY0" fmla="*/ 3944 h 23036"/>
                <a:gd name="connsiteX1" fmla="*/ 7746 w 36623"/>
                <a:gd name="connsiteY1" fmla="*/ 22464 h 23036"/>
                <a:gd name="connsiteX2" fmla="*/ 1308 w 36623"/>
                <a:gd name="connsiteY2" fmla="*/ 20645 h 23036"/>
                <a:gd name="connsiteX3" fmla="*/ 3944 w 36623"/>
                <a:gd name="connsiteY3" fmla="*/ 7349 h 23036"/>
                <a:gd name="connsiteX4" fmla="*/ 34197 w 36623"/>
                <a:gd name="connsiteY4" fmla="*/ 1005 h 23036"/>
                <a:gd name="connsiteX5" fmla="*/ 36623 w 36623"/>
                <a:gd name="connsiteY5" fmla="*/ 3944 h 23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623" h="23036">
                  <a:moveTo>
                    <a:pt x="36623" y="3944"/>
                  </a:moveTo>
                  <a:cubicBezTo>
                    <a:pt x="27130" y="16027"/>
                    <a:pt x="19805" y="15163"/>
                    <a:pt x="7746" y="22464"/>
                  </a:cubicBezTo>
                  <a:cubicBezTo>
                    <a:pt x="5717" y="23701"/>
                    <a:pt x="2801" y="22861"/>
                    <a:pt x="1308" y="20645"/>
                  </a:cubicBezTo>
                  <a:cubicBezTo>
                    <a:pt x="-2144" y="15513"/>
                    <a:pt x="2124" y="11385"/>
                    <a:pt x="3944" y="7349"/>
                  </a:cubicBezTo>
                  <a:cubicBezTo>
                    <a:pt x="6206" y="2381"/>
                    <a:pt x="29556" y="-2051"/>
                    <a:pt x="34197" y="1005"/>
                  </a:cubicBezTo>
                  <a:cubicBezTo>
                    <a:pt x="35084" y="1588"/>
                    <a:pt x="35597" y="2661"/>
                    <a:pt x="36623" y="394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1" name="任意多边形: 形状 530">
              <a:extLst>
                <a:ext uri="{FF2B5EF4-FFF2-40B4-BE49-F238E27FC236}">
                  <a16:creationId xmlns:a16="http://schemas.microsoft.com/office/drawing/2014/main" id="{8E9FE595-2978-459B-9F95-03F9287096E4}"/>
                </a:ext>
              </a:extLst>
            </p:cNvPr>
            <p:cNvSpPr/>
            <p:nvPr/>
          </p:nvSpPr>
          <p:spPr>
            <a:xfrm>
              <a:off x="6499634" y="4412575"/>
              <a:ext cx="23316" cy="32252"/>
            </a:xfrm>
            <a:custGeom>
              <a:avLst/>
              <a:gdLst>
                <a:gd name="connsiteX0" fmla="*/ 23317 w 23316"/>
                <a:gd name="connsiteY0" fmla="*/ 9712 h 32252"/>
                <a:gd name="connsiteX1" fmla="*/ 18115 w 23316"/>
                <a:gd name="connsiteY1" fmla="*/ 27137 h 32252"/>
                <a:gd name="connsiteX2" fmla="*/ 4306 w 23316"/>
                <a:gd name="connsiteY2" fmla="*/ 30916 h 32252"/>
                <a:gd name="connsiteX3" fmla="*/ 11000 w 23316"/>
                <a:gd name="connsiteY3" fmla="*/ 4511 h 32252"/>
                <a:gd name="connsiteX4" fmla="*/ 18768 w 23316"/>
                <a:gd name="connsiteY4" fmla="*/ 266 h 32252"/>
                <a:gd name="connsiteX5" fmla="*/ 23317 w 23316"/>
                <a:gd name="connsiteY5" fmla="*/ 9712 h 32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16" h="32252">
                  <a:moveTo>
                    <a:pt x="23317" y="9712"/>
                  </a:moveTo>
                  <a:cubicBezTo>
                    <a:pt x="21520" y="15054"/>
                    <a:pt x="22687" y="22005"/>
                    <a:pt x="18115" y="27137"/>
                  </a:cubicBezTo>
                  <a:cubicBezTo>
                    <a:pt x="14429" y="31289"/>
                    <a:pt x="9694" y="34018"/>
                    <a:pt x="4306" y="30916"/>
                  </a:cubicBezTo>
                  <a:cubicBezTo>
                    <a:pt x="-5607" y="25224"/>
                    <a:pt x="3723" y="15264"/>
                    <a:pt x="11000" y="4511"/>
                  </a:cubicBezTo>
                  <a:cubicBezTo>
                    <a:pt x="12867" y="1758"/>
                    <a:pt x="14989" y="-854"/>
                    <a:pt x="18768" y="266"/>
                  </a:cubicBezTo>
                  <a:cubicBezTo>
                    <a:pt x="23083" y="1548"/>
                    <a:pt x="23293" y="5304"/>
                    <a:pt x="23317" y="971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2" name="任意多边形: 形状 531">
              <a:extLst>
                <a:ext uri="{FF2B5EF4-FFF2-40B4-BE49-F238E27FC236}">
                  <a16:creationId xmlns:a16="http://schemas.microsoft.com/office/drawing/2014/main" id="{7E48F62C-8255-4C18-BB7C-C47D354A899D}"/>
                </a:ext>
              </a:extLst>
            </p:cNvPr>
            <p:cNvSpPr/>
            <p:nvPr/>
          </p:nvSpPr>
          <p:spPr>
            <a:xfrm>
              <a:off x="7014456" y="4376454"/>
              <a:ext cx="38664" cy="28525"/>
            </a:xfrm>
            <a:custGeom>
              <a:avLst/>
              <a:gdLst>
                <a:gd name="connsiteX0" fmla="*/ 8924 w 38664"/>
                <a:gd name="connsiteY0" fmla="*/ 28526 h 28525"/>
                <a:gd name="connsiteX1" fmla="*/ 4655 w 38664"/>
                <a:gd name="connsiteY1" fmla="*/ 11148 h 28525"/>
                <a:gd name="connsiteX2" fmla="*/ 32646 w 38664"/>
                <a:gd name="connsiteY2" fmla="*/ 185 h 28525"/>
                <a:gd name="connsiteX3" fmla="*/ 37894 w 38664"/>
                <a:gd name="connsiteY3" fmla="*/ 1981 h 28525"/>
                <a:gd name="connsiteX4" fmla="*/ 36518 w 38664"/>
                <a:gd name="connsiteY4" fmla="*/ 6996 h 28525"/>
                <a:gd name="connsiteX5" fmla="*/ 13822 w 38664"/>
                <a:gd name="connsiteY5" fmla="*/ 26123 h 28525"/>
                <a:gd name="connsiteX6" fmla="*/ 8924 w 38664"/>
                <a:gd name="connsiteY6" fmla="*/ 28526 h 28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664" h="28525">
                  <a:moveTo>
                    <a:pt x="8924" y="28526"/>
                  </a:moveTo>
                  <a:cubicBezTo>
                    <a:pt x="-1363" y="26053"/>
                    <a:pt x="-2716" y="15510"/>
                    <a:pt x="4655" y="11148"/>
                  </a:cubicBezTo>
                  <a:cubicBezTo>
                    <a:pt x="13355" y="5993"/>
                    <a:pt x="24062" y="5877"/>
                    <a:pt x="32646" y="185"/>
                  </a:cubicBezTo>
                  <a:cubicBezTo>
                    <a:pt x="33649" y="-468"/>
                    <a:pt x="36775" y="721"/>
                    <a:pt x="37894" y="1981"/>
                  </a:cubicBezTo>
                  <a:cubicBezTo>
                    <a:pt x="39387" y="3614"/>
                    <a:pt x="38594" y="6366"/>
                    <a:pt x="36518" y="6996"/>
                  </a:cubicBezTo>
                  <a:cubicBezTo>
                    <a:pt x="26162" y="10168"/>
                    <a:pt x="20213" y="18286"/>
                    <a:pt x="13822" y="26123"/>
                  </a:cubicBezTo>
                  <a:cubicBezTo>
                    <a:pt x="12679" y="27476"/>
                    <a:pt x="10323" y="27849"/>
                    <a:pt x="8924" y="2852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3" name="任意多边形: 形状 532">
              <a:extLst>
                <a:ext uri="{FF2B5EF4-FFF2-40B4-BE49-F238E27FC236}">
                  <a16:creationId xmlns:a16="http://schemas.microsoft.com/office/drawing/2014/main" id="{AC7B72ED-0055-4288-A472-D8A2C88F5A43}"/>
                </a:ext>
              </a:extLst>
            </p:cNvPr>
            <p:cNvSpPr/>
            <p:nvPr/>
          </p:nvSpPr>
          <p:spPr>
            <a:xfrm>
              <a:off x="5352624" y="3597835"/>
              <a:ext cx="29675" cy="29258"/>
            </a:xfrm>
            <a:custGeom>
              <a:avLst/>
              <a:gdLst>
                <a:gd name="connsiteX0" fmla="*/ 29676 w 29675"/>
                <a:gd name="connsiteY0" fmla="*/ 7306 h 29258"/>
                <a:gd name="connsiteX1" fmla="*/ 29 w 29675"/>
                <a:gd name="connsiteY1" fmla="*/ 23214 h 29258"/>
                <a:gd name="connsiteX2" fmla="*/ 23704 w 29675"/>
                <a:gd name="connsiteY2" fmla="*/ 5 h 29258"/>
                <a:gd name="connsiteX3" fmla="*/ 29676 w 29675"/>
                <a:gd name="connsiteY3" fmla="*/ 7306 h 2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75" h="29258">
                  <a:moveTo>
                    <a:pt x="29676" y="7306"/>
                  </a:moveTo>
                  <a:cubicBezTo>
                    <a:pt x="29792" y="15190"/>
                    <a:pt x="-1068" y="40802"/>
                    <a:pt x="29" y="23214"/>
                  </a:cubicBezTo>
                  <a:cubicBezTo>
                    <a:pt x="495" y="15750"/>
                    <a:pt x="16170" y="262"/>
                    <a:pt x="23704" y="5"/>
                  </a:cubicBezTo>
                  <a:cubicBezTo>
                    <a:pt x="29139" y="-181"/>
                    <a:pt x="28253" y="4600"/>
                    <a:pt x="29676" y="730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4" name="任意多边形: 形状 533">
              <a:extLst>
                <a:ext uri="{FF2B5EF4-FFF2-40B4-BE49-F238E27FC236}">
                  <a16:creationId xmlns:a16="http://schemas.microsoft.com/office/drawing/2014/main" id="{1FEFE117-0B88-46D0-8FDC-C81FA56E8D75}"/>
                </a:ext>
              </a:extLst>
            </p:cNvPr>
            <p:cNvSpPr/>
            <p:nvPr/>
          </p:nvSpPr>
          <p:spPr>
            <a:xfrm>
              <a:off x="6597425" y="4016523"/>
              <a:ext cx="43627" cy="43104"/>
            </a:xfrm>
            <a:custGeom>
              <a:avLst/>
              <a:gdLst>
                <a:gd name="connsiteX0" fmla="*/ 43297 w 43627"/>
                <a:gd name="connsiteY0" fmla="*/ 5635 h 43104"/>
                <a:gd name="connsiteX1" fmla="*/ 40498 w 43627"/>
                <a:gd name="connsiteY1" fmla="*/ 9671 h 43104"/>
                <a:gd name="connsiteX2" fmla="*/ 10011 w 43627"/>
                <a:gd name="connsiteY2" fmla="*/ 40157 h 43104"/>
                <a:gd name="connsiteX3" fmla="*/ 2710 w 43627"/>
                <a:gd name="connsiteY3" fmla="*/ 34116 h 43104"/>
                <a:gd name="connsiteX4" fmla="*/ 41827 w 43627"/>
                <a:gd name="connsiteY4" fmla="*/ 620 h 43104"/>
                <a:gd name="connsiteX5" fmla="*/ 43297 w 43627"/>
                <a:gd name="connsiteY5" fmla="*/ 5635 h 43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627" h="43104">
                  <a:moveTo>
                    <a:pt x="43297" y="5635"/>
                  </a:moveTo>
                  <a:cubicBezTo>
                    <a:pt x="42760" y="6452"/>
                    <a:pt x="42037" y="8668"/>
                    <a:pt x="40498" y="9671"/>
                  </a:cubicBezTo>
                  <a:cubicBezTo>
                    <a:pt x="28182" y="17695"/>
                    <a:pt x="20787" y="30617"/>
                    <a:pt x="10011" y="40157"/>
                  </a:cubicBezTo>
                  <a:cubicBezTo>
                    <a:pt x="2243" y="47038"/>
                    <a:pt x="-3681" y="40554"/>
                    <a:pt x="2710" y="34116"/>
                  </a:cubicBezTo>
                  <a:cubicBezTo>
                    <a:pt x="37675" y="-1106"/>
                    <a:pt x="37722" y="-1246"/>
                    <a:pt x="41827" y="620"/>
                  </a:cubicBezTo>
                  <a:cubicBezTo>
                    <a:pt x="43343" y="1320"/>
                    <a:pt x="44113" y="2790"/>
                    <a:pt x="43297" y="563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5" name="任意多边形: 形状 534">
              <a:extLst>
                <a:ext uri="{FF2B5EF4-FFF2-40B4-BE49-F238E27FC236}">
                  <a16:creationId xmlns:a16="http://schemas.microsoft.com/office/drawing/2014/main" id="{B613A604-85F0-40FC-872B-862D2D2EA3EF}"/>
                </a:ext>
              </a:extLst>
            </p:cNvPr>
            <p:cNvSpPr/>
            <p:nvPr/>
          </p:nvSpPr>
          <p:spPr>
            <a:xfrm>
              <a:off x="5288078" y="3794788"/>
              <a:ext cx="26601" cy="32880"/>
            </a:xfrm>
            <a:custGeom>
              <a:avLst/>
              <a:gdLst>
                <a:gd name="connsiteX0" fmla="*/ 7753 w 26601"/>
                <a:gd name="connsiteY0" fmla="*/ 32881 h 32880"/>
                <a:gd name="connsiteX1" fmla="*/ 18856 w 26601"/>
                <a:gd name="connsiteY1" fmla="*/ 925 h 32880"/>
                <a:gd name="connsiteX2" fmla="*/ 26250 w 26601"/>
                <a:gd name="connsiteY2" fmla="*/ 6453 h 32880"/>
                <a:gd name="connsiteX3" fmla="*/ 11975 w 26601"/>
                <a:gd name="connsiteY3" fmla="*/ 31178 h 32880"/>
                <a:gd name="connsiteX4" fmla="*/ 7753 w 26601"/>
                <a:gd name="connsiteY4" fmla="*/ 32881 h 32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01" h="32880">
                  <a:moveTo>
                    <a:pt x="7753" y="32881"/>
                  </a:moveTo>
                  <a:cubicBezTo>
                    <a:pt x="-8878" y="29895"/>
                    <a:pt x="4277" y="9392"/>
                    <a:pt x="18856" y="925"/>
                  </a:cubicBezTo>
                  <a:cubicBezTo>
                    <a:pt x="23941" y="-2038"/>
                    <a:pt x="27813" y="2744"/>
                    <a:pt x="26250" y="6453"/>
                  </a:cubicBezTo>
                  <a:cubicBezTo>
                    <a:pt x="22588" y="15177"/>
                    <a:pt x="19043" y="24320"/>
                    <a:pt x="11975" y="31178"/>
                  </a:cubicBezTo>
                  <a:cubicBezTo>
                    <a:pt x="10925" y="32204"/>
                    <a:pt x="9059" y="32368"/>
                    <a:pt x="7753" y="3288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6" name="任意多边形: 形状 535">
              <a:extLst>
                <a:ext uri="{FF2B5EF4-FFF2-40B4-BE49-F238E27FC236}">
                  <a16:creationId xmlns:a16="http://schemas.microsoft.com/office/drawing/2014/main" id="{89E11C90-59EF-47D1-A86F-37065C63EEAF}"/>
                </a:ext>
              </a:extLst>
            </p:cNvPr>
            <p:cNvSpPr/>
            <p:nvPr/>
          </p:nvSpPr>
          <p:spPr>
            <a:xfrm>
              <a:off x="5711459" y="6120190"/>
              <a:ext cx="20724" cy="34012"/>
            </a:xfrm>
            <a:custGeom>
              <a:avLst/>
              <a:gdLst>
                <a:gd name="connsiteX0" fmla="*/ 13191 w 20724"/>
                <a:gd name="connsiteY0" fmla="*/ 0 h 34012"/>
                <a:gd name="connsiteX1" fmla="*/ 20656 w 20724"/>
                <a:gd name="connsiteY1" fmla="*/ 5948 h 34012"/>
                <a:gd name="connsiteX2" fmla="*/ 11325 w 20724"/>
                <a:gd name="connsiteY2" fmla="*/ 31910 h 34012"/>
                <a:gd name="connsiteX3" fmla="*/ 9483 w 20724"/>
                <a:gd name="connsiteY3" fmla="*/ 1843 h 34012"/>
                <a:gd name="connsiteX4" fmla="*/ 13191 w 20724"/>
                <a:gd name="connsiteY4" fmla="*/ 0 h 34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24" h="34012">
                  <a:moveTo>
                    <a:pt x="13191" y="0"/>
                  </a:moveTo>
                  <a:cubicBezTo>
                    <a:pt x="17483" y="606"/>
                    <a:pt x="21285" y="3895"/>
                    <a:pt x="20656" y="5948"/>
                  </a:cubicBezTo>
                  <a:cubicBezTo>
                    <a:pt x="17926" y="14695"/>
                    <a:pt x="20936" y="25728"/>
                    <a:pt x="11325" y="31910"/>
                  </a:cubicBezTo>
                  <a:cubicBezTo>
                    <a:pt x="-3416" y="41356"/>
                    <a:pt x="-3487" y="16771"/>
                    <a:pt x="9483" y="1843"/>
                  </a:cubicBezTo>
                  <a:cubicBezTo>
                    <a:pt x="10416" y="746"/>
                    <a:pt x="12235" y="443"/>
                    <a:pt x="13191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7" name="任意多边形: 形状 536">
              <a:extLst>
                <a:ext uri="{FF2B5EF4-FFF2-40B4-BE49-F238E27FC236}">
                  <a16:creationId xmlns:a16="http://schemas.microsoft.com/office/drawing/2014/main" id="{08417FC4-5FF0-4DF4-B6CE-16F1255EC55D}"/>
                </a:ext>
              </a:extLst>
            </p:cNvPr>
            <p:cNvSpPr/>
            <p:nvPr/>
          </p:nvSpPr>
          <p:spPr>
            <a:xfrm>
              <a:off x="7446386" y="4184361"/>
              <a:ext cx="45266" cy="31821"/>
            </a:xfrm>
            <a:custGeom>
              <a:avLst/>
              <a:gdLst>
                <a:gd name="connsiteX0" fmla="*/ 3995 w 45266"/>
                <a:gd name="connsiteY0" fmla="*/ 31821 h 31821"/>
                <a:gd name="connsiteX1" fmla="*/ 566 w 45266"/>
                <a:gd name="connsiteY1" fmla="*/ 30422 h 31821"/>
                <a:gd name="connsiteX2" fmla="*/ 2712 w 45266"/>
                <a:gd name="connsiteY2" fmla="*/ 24287 h 31821"/>
                <a:gd name="connsiteX3" fmla="*/ 29350 w 45266"/>
                <a:gd name="connsiteY3" fmla="*/ 8192 h 31821"/>
                <a:gd name="connsiteX4" fmla="*/ 43835 w 45266"/>
                <a:gd name="connsiteY4" fmla="*/ 1358 h 31821"/>
                <a:gd name="connsiteX5" fmla="*/ 34015 w 45266"/>
                <a:gd name="connsiteY5" fmla="*/ 14420 h 31821"/>
                <a:gd name="connsiteX6" fmla="*/ 3995 w 45266"/>
                <a:gd name="connsiteY6" fmla="*/ 31821 h 3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66" h="31821">
                  <a:moveTo>
                    <a:pt x="3995" y="31821"/>
                  </a:moveTo>
                  <a:cubicBezTo>
                    <a:pt x="3318" y="31565"/>
                    <a:pt x="1196" y="31448"/>
                    <a:pt x="566" y="30422"/>
                  </a:cubicBezTo>
                  <a:cubicBezTo>
                    <a:pt x="-903" y="27949"/>
                    <a:pt x="729" y="25803"/>
                    <a:pt x="2712" y="24287"/>
                  </a:cubicBezTo>
                  <a:cubicBezTo>
                    <a:pt x="10969" y="17896"/>
                    <a:pt x="19017" y="11108"/>
                    <a:pt x="29350" y="8192"/>
                  </a:cubicBezTo>
                  <a:cubicBezTo>
                    <a:pt x="34901" y="6629"/>
                    <a:pt x="40080" y="-3634"/>
                    <a:pt x="43835" y="1358"/>
                  </a:cubicBezTo>
                  <a:cubicBezTo>
                    <a:pt x="49457" y="8845"/>
                    <a:pt x="36907" y="9265"/>
                    <a:pt x="34015" y="14420"/>
                  </a:cubicBezTo>
                  <a:cubicBezTo>
                    <a:pt x="27764" y="25523"/>
                    <a:pt x="16147" y="28462"/>
                    <a:pt x="3995" y="3182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8" name="任意多边形: 形状 537">
              <a:extLst>
                <a:ext uri="{FF2B5EF4-FFF2-40B4-BE49-F238E27FC236}">
                  <a16:creationId xmlns:a16="http://schemas.microsoft.com/office/drawing/2014/main" id="{7C38BA70-D1FD-43D2-888B-81289565851A}"/>
                </a:ext>
              </a:extLst>
            </p:cNvPr>
            <p:cNvSpPr/>
            <p:nvPr/>
          </p:nvSpPr>
          <p:spPr>
            <a:xfrm>
              <a:off x="7764815" y="3625602"/>
              <a:ext cx="33889" cy="23298"/>
            </a:xfrm>
            <a:custGeom>
              <a:avLst/>
              <a:gdLst>
                <a:gd name="connsiteX0" fmla="*/ 33889 w 33889"/>
                <a:gd name="connsiteY0" fmla="*/ 7483 h 23298"/>
                <a:gd name="connsiteX1" fmla="*/ 3635 w 33889"/>
                <a:gd name="connsiteY1" fmla="*/ 22948 h 23298"/>
                <a:gd name="connsiteX2" fmla="*/ 4242 w 33889"/>
                <a:gd name="connsiteY2" fmla="*/ 11239 h 23298"/>
                <a:gd name="connsiteX3" fmla="*/ 25818 w 33889"/>
                <a:gd name="connsiteY3" fmla="*/ 1068 h 23298"/>
                <a:gd name="connsiteX4" fmla="*/ 33889 w 33889"/>
                <a:gd name="connsiteY4" fmla="*/ 7483 h 23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9" h="23298">
                  <a:moveTo>
                    <a:pt x="33889" y="7483"/>
                  </a:moveTo>
                  <a:cubicBezTo>
                    <a:pt x="34029" y="30039"/>
                    <a:pt x="13619" y="16347"/>
                    <a:pt x="3635" y="22948"/>
                  </a:cubicBezTo>
                  <a:cubicBezTo>
                    <a:pt x="-237" y="25514"/>
                    <a:pt x="-2336" y="13198"/>
                    <a:pt x="4242" y="11239"/>
                  </a:cubicBezTo>
                  <a:cubicBezTo>
                    <a:pt x="12032" y="8906"/>
                    <a:pt x="18680" y="4567"/>
                    <a:pt x="25818" y="1068"/>
                  </a:cubicBezTo>
                  <a:cubicBezTo>
                    <a:pt x="33329" y="-2640"/>
                    <a:pt x="32956" y="4241"/>
                    <a:pt x="33889" y="748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9" name="任意多边形: 形状 538">
              <a:extLst>
                <a:ext uri="{FF2B5EF4-FFF2-40B4-BE49-F238E27FC236}">
                  <a16:creationId xmlns:a16="http://schemas.microsoft.com/office/drawing/2014/main" id="{7270092E-56BB-4CC6-A0BF-C95D9EB24243}"/>
                </a:ext>
              </a:extLst>
            </p:cNvPr>
            <p:cNvSpPr/>
            <p:nvPr/>
          </p:nvSpPr>
          <p:spPr>
            <a:xfrm>
              <a:off x="4818925" y="5579782"/>
              <a:ext cx="25465" cy="32003"/>
            </a:xfrm>
            <a:custGeom>
              <a:avLst/>
              <a:gdLst>
                <a:gd name="connsiteX0" fmla="*/ 18159 w 25465"/>
                <a:gd name="connsiteY0" fmla="*/ 25213 h 32003"/>
                <a:gd name="connsiteX1" fmla="*/ 2601 w 25465"/>
                <a:gd name="connsiteY1" fmla="*/ 29972 h 32003"/>
                <a:gd name="connsiteX2" fmla="*/ 5026 w 25465"/>
                <a:gd name="connsiteY2" fmla="*/ 13830 h 32003"/>
                <a:gd name="connsiteX3" fmla="*/ 22311 w 25465"/>
                <a:gd name="connsiteY3" fmla="*/ 232 h 32003"/>
                <a:gd name="connsiteX4" fmla="*/ 18159 w 25465"/>
                <a:gd name="connsiteY4" fmla="*/ 25213 h 3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65" h="32003">
                  <a:moveTo>
                    <a:pt x="18159" y="25213"/>
                  </a:moveTo>
                  <a:cubicBezTo>
                    <a:pt x="13867" y="29622"/>
                    <a:pt x="8409" y="35010"/>
                    <a:pt x="2601" y="29972"/>
                  </a:cubicBezTo>
                  <a:cubicBezTo>
                    <a:pt x="-3114" y="25004"/>
                    <a:pt x="1924" y="18379"/>
                    <a:pt x="5026" y="13830"/>
                  </a:cubicBezTo>
                  <a:cubicBezTo>
                    <a:pt x="6613" y="11498"/>
                    <a:pt x="19372" y="-1914"/>
                    <a:pt x="22311" y="232"/>
                  </a:cubicBezTo>
                  <a:cubicBezTo>
                    <a:pt x="26626" y="3381"/>
                    <a:pt x="27606" y="15510"/>
                    <a:pt x="18159" y="2521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0" name="任意多边形: 形状 539">
              <a:extLst>
                <a:ext uri="{FF2B5EF4-FFF2-40B4-BE49-F238E27FC236}">
                  <a16:creationId xmlns:a16="http://schemas.microsoft.com/office/drawing/2014/main" id="{41D427FF-9864-4D28-A149-0F00BA335DC8}"/>
                </a:ext>
              </a:extLst>
            </p:cNvPr>
            <p:cNvSpPr/>
            <p:nvPr/>
          </p:nvSpPr>
          <p:spPr>
            <a:xfrm>
              <a:off x="4793392" y="3753539"/>
              <a:ext cx="26750" cy="33956"/>
            </a:xfrm>
            <a:custGeom>
              <a:avLst/>
              <a:gdLst>
                <a:gd name="connsiteX0" fmla="*/ 26664 w 26750"/>
                <a:gd name="connsiteY0" fmla="*/ 0 h 33956"/>
                <a:gd name="connsiteX1" fmla="*/ 10709 w 26750"/>
                <a:gd name="connsiteY1" fmla="*/ 17308 h 33956"/>
                <a:gd name="connsiteX2" fmla="*/ 10150 w 26750"/>
                <a:gd name="connsiteY2" fmla="*/ 32726 h 33956"/>
                <a:gd name="connsiteX3" fmla="*/ 5764 w 26750"/>
                <a:gd name="connsiteY3" fmla="*/ 33799 h 33956"/>
                <a:gd name="connsiteX4" fmla="*/ 2825 w 26750"/>
                <a:gd name="connsiteY4" fmla="*/ 22253 h 33956"/>
                <a:gd name="connsiteX5" fmla="*/ 3315 w 26750"/>
                <a:gd name="connsiteY5" fmla="*/ 4199 h 33956"/>
                <a:gd name="connsiteX6" fmla="*/ 11269 w 26750"/>
                <a:gd name="connsiteY6" fmla="*/ 5038 h 33956"/>
                <a:gd name="connsiteX7" fmla="*/ 26664 w 26750"/>
                <a:gd name="connsiteY7" fmla="*/ 0 h 3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50" h="33956">
                  <a:moveTo>
                    <a:pt x="26664" y="0"/>
                  </a:moveTo>
                  <a:cubicBezTo>
                    <a:pt x="27317" y="16818"/>
                    <a:pt x="24495" y="19734"/>
                    <a:pt x="10709" y="17308"/>
                  </a:cubicBezTo>
                  <a:cubicBezTo>
                    <a:pt x="7980" y="22766"/>
                    <a:pt x="16191" y="27198"/>
                    <a:pt x="10150" y="32726"/>
                  </a:cubicBezTo>
                  <a:cubicBezTo>
                    <a:pt x="9147" y="33636"/>
                    <a:pt x="6931" y="34265"/>
                    <a:pt x="5764" y="33799"/>
                  </a:cubicBezTo>
                  <a:cubicBezTo>
                    <a:pt x="-347" y="31373"/>
                    <a:pt x="3548" y="26218"/>
                    <a:pt x="2825" y="22253"/>
                  </a:cubicBezTo>
                  <a:cubicBezTo>
                    <a:pt x="1542" y="14998"/>
                    <a:pt x="-3099" y="12036"/>
                    <a:pt x="3315" y="4199"/>
                  </a:cubicBezTo>
                  <a:cubicBezTo>
                    <a:pt x="6301" y="560"/>
                    <a:pt x="8377" y="2939"/>
                    <a:pt x="11269" y="5038"/>
                  </a:cubicBezTo>
                  <a:cubicBezTo>
                    <a:pt x="17824" y="9843"/>
                    <a:pt x="20483" y="630"/>
                    <a:pt x="26664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1" name="任意多边形: 形状 540">
              <a:extLst>
                <a:ext uri="{FF2B5EF4-FFF2-40B4-BE49-F238E27FC236}">
                  <a16:creationId xmlns:a16="http://schemas.microsoft.com/office/drawing/2014/main" id="{648EC08F-98F5-426B-8227-DC194C975AC8}"/>
                </a:ext>
              </a:extLst>
            </p:cNvPr>
            <p:cNvSpPr/>
            <p:nvPr/>
          </p:nvSpPr>
          <p:spPr>
            <a:xfrm>
              <a:off x="5502866" y="4052829"/>
              <a:ext cx="27211" cy="33225"/>
            </a:xfrm>
            <a:custGeom>
              <a:avLst/>
              <a:gdLst>
                <a:gd name="connsiteX0" fmla="*/ 21860 w 27211"/>
                <a:gd name="connsiteY0" fmla="*/ 2 h 33225"/>
                <a:gd name="connsiteX1" fmla="*/ 25872 w 27211"/>
                <a:gd name="connsiteY1" fmla="*/ 3198 h 33225"/>
                <a:gd name="connsiteX2" fmla="*/ 25102 w 27211"/>
                <a:gd name="connsiteY2" fmla="*/ 14651 h 33225"/>
                <a:gd name="connsiteX3" fmla="*/ 10500 w 27211"/>
                <a:gd name="connsiteY3" fmla="*/ 30676 h 33225"/>
                <a:gd name="connsiteX4" fmla="*/ 213 w 27211"/>
                <a:gd name="connsiteY4" fmla="*/ 28180 h 33225"/>
                <a:gd name="connsiteX5" fmla="*/ 21860 w 27211"/>
                <a:gd name="connsiteY5" fmla="*/ 2 h 3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11" h="33225">
                  <a:moveTo>
                    <a:pt x="21860" y="2"/>
                  </a:moveTo>
                  <a:cubicBezTo>
                    <a:pt x="22909" y="795"/>
                    <a:pt x="25195" y="1635"/>
                    <a:pt x="25872" y="3198"/>
                  </a:cubicBezTo>
                  <a:cubicBezTo>
                    <a:pt x="27528" y="6977"/>
                    <a:pt x="28041" y="11292"/>
                    <a:pt x="25102" y="14651"/>
                  </a:cubicBezTo>
                  <a:cubicBezTo>
                    <a:pt x="20367" y="20086"/>
                    <a:pt x="14839" y="24704"/>
                    <a:pt x="10500" y="30676"/>
                  </a:cubicBezTo>
                  <a:cubicBezTo>
                    <a:pt x="7491" y="34828"/>
                    <a:pt x="2313" y="33848"/>
                    <a:pt x="213" y="28180"/>
                  </a:cubicBezTo>
                  <a:cubicBezTo>
                    <a:pt x="-2073" y="22045"/>
                    <a:pt x="14605" y="-254"/>
                    <a:pt x="21860" y="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2" name="任意多边形: 形状 541">
              <a:extLst>
                <a:ext uri="{FF2B5EF4-FFF2-40B4-BE49-F238E27FC236}">
                  <a16:creationId xmlns:a16="http://schemas.microsoft.com/office/drawing/2014/main" id="{1AF65C45-6897-43A0-9D10-9D51EA3D1F08}"/>
                </a:ext>
              </a:extLst>
            </p:cNvPr>
            <p:cNvSpPr/>
            <p:nvPr/>
          </p:nvSpPr>
          <p:spPr>
            <a:xfrm>
              <a:off x="6941640" y="3750366"/>
              <a:ext cx="39385" cy="25513"/>
            </a:xfrm>
            <a:custGeom>
              <a:avLst/>
              <a:gdLst>
                <a:gd name="connsiteX0" fmla="*/ 404 w 39385"/>
                <a:gd name="connsiteY0" fmla="*/ 21951 h 25513"/>
                <a:gd name="connsiteX1" fmla="*/ 31357 w 39385"/>
                <a:gd name="connsiteY1" fmla="*/ 1121 h 25513"/>
                <a:gd name="connsiteX2" fmla="*/ 37352 w 39385"/>
                <a:gd name="connsiteY2" fmla="*/ 8655 h 25513"/>
                <a:gd name="connsiteX3" fmla="*/ 404 w 39385"/>
                <a:gd name="connsiteY3" fmla="*/ 21951 h 2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85" h="25513">
                  <a:moveTo>
                    <a:pt x="404" y="21951"/>
                  </a:moveTo>
                  <a:cubicBezTo>
                    <a:pt x="-3912" y="14556"/>
                    <a:pt x="27695" y="3010"/>
                    <a:pt x="31357" y="1121"/>
                  </a:cubicBezTo>
                  <a:cubicBezTo>
                    <a:pt x="39614" y="-3171"/>
                    <a:pt x="41294" y="6066"/>
                    <a:pt x="37352" y="8655"/>
                  </a:cubicBezTo>
                  <a:cubicBezTo>
                    <a:pt x="26365" y="15886"/>
                    <a:pt x="6772" y="32867"/>
                    <a:pt x="404" y="2195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3" name="任意多边形: 形状 542">
              <a:extLst>
                <a:ext uri="{FF2B5EF4-FFF2-40B4-BE49-F238E27FC236}">
                  <a16:creationId xmlns:a16="http://schemas.microsoft.com/office/drawing/2014/main" id="{F914AA98-4674-453F-AA76-29823BB8AE91}"/>
                </a:ext>
              </a:extLst>
            </p:cNvPr>
            <p:cNvSpPr/>
            <p:nvPr/>
          </p:nvSpPr>
          <p:spPr>
            <a:xfrm>
              <a:off x="10336980" y="4549963"/>
              <a:ext cx="41477" cy="20065"/>
            </a:xfrm>
            <a:custGeom>
              <a:avLst/>
              <a:gdLst>
                <a:gd name="connsiteX0" fmla="*/ 1661 w 41477"/>
                <a:gd name="connsiteY0" fmla="*/ 8850 h 20065"/>
                <a:gd name="connsiteX1" fmla="*/ 4787 w 41477"/>
                <a:gd name="connsiteY1" fmla="*/ 10 h 20065"/>
                <a:gd name="connsiteX2" fmla="*/ 34644 w 41477"/>
                <a:gd name="connsiteY2" fmla="*/ 9690 h 20065"/>
                <a:gd name="connsiteX3" fmla="*/ 41385 w 41477"/>
                <a:gd name="connsiteY3" fmla="*/ 14822 h 20065"/>
                <a:gd name="connsiteX4" fmla="*/ 1661 w 41477"/>
                <a:gd name="connsiteY4" fmla="*/ 8850 h 20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477" h="20065">
                  <a:moveTo>
                    <a:pt x="1661" y="8850"/>
                  </a:moveTo>
                  <a:cubicBezTo>
                    <a:pt x="-1044" y="8314"/>
                    <a:pt x="-741" y="80"/>
                    <a:pt x="4787" y="10"/>
                  </a:cubicBezTo>
                  <a:cubicBezTo>
                    <a:pt x="28999" y="-340"/>
                    <a:pt x="25244" y="8594"/>
                    <a:pt x="34644" y="9690"/>
                  </a:cubicBezTo>
                  <a:cubicBezTo>
                    <a:pt x="37699" y="10040"/>
                    <a:pt x="42178" y="10763"/>
                    <a:pt x="41385" y="14822"/>
                  </a:cubicBezTo>
                  <a:cubicBezTo>
                    <a:pt x="38586" y="29097"/>
                    <a:pt x="6397" y="9807"/>
                    <a:pt x="1661" y="885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4" name="任意多边形: 形状 543">
              <a:extLst>
                <a:ext uri="{FF2B5EF4-FFF2-40B4-BE49-F238E27FC236}">
                  <a16:creationId xmlns:a16="http://schemas.microsoft.com/office/drawing/2014/main" id="{69B8D280-27C3-45F8-8B62-48A599855276}"/>
                </a:ext>
              </a:extLst>
            </p:cNvPr>
            <p:cNvSpPr/>
            <p:nvPr/>
          </p:nvSpPr>
          <p:spPr>
            <a:xfrm>
              <a:off x="6322213" y="4367240"/>
              <a:ext cx="32525" cy="21664"/>
            </a:xfrm>
            <a:custGeom>
              <a:avLst/>
              <a:gdLst>
                <a:gd name="connsiteX0" fmla="*/ 19 w 32525"/>
                <a:gd name="connsiteY0" fmla="*/ 13528 h 21664"/>
                <a:gd name="connsiteX1" fmla="*/ 24418 w 32525"/>
                <a:gd name="connsiteY1" fmla="*/ 536 h 21664"/>
                <a:gd name="connsiteX2" fmla="*/ 30809 w 32525"/>
                <a:gd name="connsiteY2" fmla="*/ 8513 h 21664"/>
                <a:gd name="connsiteX3" fmla="*/ 19 w 32525"/>
                <a:gd name="connsiteY3" fmla="*/ 13528 h 21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525" h="21664">
                  <a:moveTo>
                    <a:pt x="19" y="13528"/>
                  </a:moveTo>
                  <a:cubicBezTo>
                    <a:pt x="-424" y="5131"/>
                    <a:pt x="6877" y="5364"/>
                    <a:pt x="24418" y="536"/>
                  </a:cubicBezTo>
                  <a:cubicBezTo>
                    <a:pt x="33468" y="-1960"/>
                    <a:pt x="33865" y="4874"/>
                    <a:pt x="30809" y="8513"/>
                  </a:cubicBezTo>
                  <a:cubicBezTo>
                    <a:pt x="15344" y="26964"/>
                    <a:pt x="555" y="23441"/>
                    <a:pt x="19" y="1352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5" name="任意多边形: 形状 544">
              <a:extLst>
                <a:ext uri="{FF2B5EF4-FFF2-40B4-BE49-F238E27FC236}">
                  <a16:creationId xmlns:a16="http://schemas.microsoft.com/office/drawing/2014/main" id="{517BCDBD-9272-4627-9C2D-64C904AC0B70}"/>
                </a:ext>
              </a:extLst>
            </p:cNvPr>
            <p:cNvSpPr/>
            <p:nvPr/>
          </p:nvSpPr>
          <p:spPr>
            <a:xfrm>
              <a:off x="5283096" y="3702947"/>
              <a:ext cx="27847" cy="29949"/>
            </a:xfrm>
            <a:custGeom>
              <a:avLst/>
              <a:gdLst>
                <a:gd name="connsiteX0" fmla="*/ 13061 w 27847"/>
                <a:gd name="connsiteY0" fmla="*/ 1118 h 29949"/>
                <a:gd name="connsiteX1" fmla="*/ 27406 w 27847"/>
                <a:gd name="connsiteY1" fmla="*/ 2751 h 29949"/>
                <a:gd name="connsiteX2" fmla="*/ 15230 w 27847"/>
                <a:gd name="connsiteY2" fmla="*/ 25307 h 29949"/>
                <a:gd name="connsiteX3" fmla="*/ 2121 w 27847"/>
                <a:gd name="connsiteY3" fmla="*/ 16210 h 29949"/>
                <a:gd name="connsiteX4" fmla="*/ 13411 w 27847"/>
                <a:gd name="connsiteY4" fmla="*/ 792 h 29949"/>
                <a:gd name="connsiteX5" fmla="*/ 13061 w 27847"/>
                <a:gd name="connsiteY5" fmla="*/ 1118 h 29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47" h="29949">
                  <a:moveTo>
                    <a:pt x="13061" y="1118"/>
                  </a:moveTo>
                  <a:cubicBezTo>
                    <a:pt x="23324" y="-188"/>
                    <a:pt x="25890" y="-1074"/>
                    <a:pt x="27406" y="2751"/>
                  </a:cubicBezTo>
                  <a:cubicBezTo>
                    <a:pt x="30066" y="9469"/>
                    <a:pt x="20036" y="13878"/>
                    <a:pt x="15230" y="25307"/>
                  </a:cubicBezTo>
                  <a:cubicBezTo>
                    <a:pt x="10425" y="36760"/>
                    <a:pt x="-5739" y="24421"/>
                    <a:pt x="2121" y="16210"/>
                  </a:cubicBezTo>
                  <a:cubicBezTo>
                    <a:pt x="6600" y="11522"/>
                    <a:pt x="9889" y="6133"/>
                    <a:pt x="13411" y="792"/>
                  </a:cubicBezTo>
                  <a:cubicBezTo>
                    <a:pt x="13434" y="792"/>
                    <a:pt x="13061" y="1118"/>
                    <a:pt x="13061" y="111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6" name="任意多边形: 形状 545">
              <a:extLst>
                <a:ext uri="{FF2B5EF4-FFF2-40B4-BE49-F238E27FC236}">
                  <a16:creationId xmlns:a16="http://schemas.microsoft.com/office/drawing/2014/main" id="{8CDB3ABE-76F1-4236-865E-49D2D69F92A5}"/>
                </a:ext>
              </a:extLst>
            </p:cNvPr>
            <p:cNvSpPr/>
            <p:nvPr/>
          </p:nvSpPr>
          <p:spPr>
            <a:xfrm>
              <a:off x="5285388" y="3381121"/>
              <a:ext cx="33057" cy="35268"/>
            </a:xfrm>
            <a:custGeom>
              <a:avLst/>
              <a:gdLst>
                <a:gd name="connsiteX0" fmla="*/ 4938 w 33057"/>
                <a:gd name="connsiteY0" fmla="*/ 35268 h 35268"/>
                <a:gd name="connsiteX1" fmla="*/ 1229 w 33057"/>
                <a:gd name="connsiteY1" fmla="*/ 29460 h 35268"/>
                <a:gd name="connsiteX2" fmla="*/ 20519 w 33057"/>
                <a:gd name="connsiteY2" fmla="*/ 3615 h 35268"/>
                <a:gd name="connsiteX3" fmla="*/ 32159 w 33057"/>
                <a:gd name="connsiteY3" fmla="*/ 11546 h 35268"/>
                <a:gd name="connsiteX4" fmla="*/ 9090 w 33057"/>
                <a:gd name="connsiteY4" fmla="*/ 31979 h 35268"/>
                <a:gd name="connsiteX5" fmla="*/ 4938 w 33057"/>
                <a:gd name="connsiteY5" fmla="*/ 35268 h 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057" h="35268">
                  <a:moveTo>
                    <a:pt x="4938" y="35268"/>
                  </a:moveTo>
                  <a:cubicBezTo>
                    <a:pt x="366" y="34662"/>
                    <a:pt x="-1407" y="31769"/>
                    <a:pt x="1229" y="29460"/>
                  </a:cubicBezTo>
                  <a:cubicBezTo>
                    <a:pt x="9579" y="22159"/>
                    <a:pt x="12705" y="11149"/>
                    <a:pt x="20519" y="3615"/>
                  </a:cubicBezTo>
                  <a:cubicBezTo>
                    <a:pt x="28450" y="-3989"/>
                    <a:pt x="35634" y="1236"/>
                    <a:pt x="32159" y="11546"/>
                  </a:cubicBezTo>
                  <a:cubicBezTo>
                    <a:pt x="28753" y="21669"/>
                    <a:pt x="15434" y="20456"/>
                    <a:pt x="9090" y="31979"/>
                  </a:cubicBezTo>
                  <a:cubicBezTo>
                    <a:pt x="8227" y="33542"/>
                    <a:pt x="6081" y="34405"/>
                    <a:pt x="4938" y="3526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7" name="任意多边形: 形状 546">
              <a:extLst>
                <a:ext uri="{FF2B5EF4-FFF2-40B4-BE49-F238E27FC236}">
                  <a16:creationId xmlns:a16="http://schemas.microsoft.com/office/drawing/2014/main" id="{6F8ED68A-92CC-4077-B346-530512DF3D9B}"/>
                </a:ext>
              </a:extLst>
            </p:cNvPr>
            <p:cNvSpPr/>
            <p:nvPr/>
          </p:nvSpPr>
          <p:spPr>
            <a:xfrm>
              <a:off x="5330605" y="3775611"/>
              <a:ext cx="30821" cy="27987"/>
            </a:xfrm>
            <a:custGeom>
              <a:avLst/>
              <a:gdLst>
                <a:gd name="connsiteX0" fmla="*/ 30818 w 30821"/>
                <a:gd name="connsiteY0" fmla="*/ 5103 h 27987"/>
                <a:gd name="connsiteX1" fmla="*/ 6559 w 30821"/>
                <a:gd name="connsiteY1" fmla="*/ 27986 h 27987"/>
                <a:gd name="connsiteX2" fmla="*/ 25896 w 30821"/>
                <a:gd name="connsiteY2" fmla="*/ 485 h 27987"/>
                <a:gd name="connsiteX3" fmla="*/ 30818 w 30821"/>
                <a:gd name="connsiteY3" fmla="*/ 5103 h 27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21" h="27987">
                  <a:moveTo>
                    <a:pt x="30818" y="5103"/>
                  </a:moveTo>
                  <a:cubicBezTo>
                    <a:pt x="30608" y="12544"/>
                    <a:pt x="14163" y="28172"/>
                    <a:pt x="6559" y="27986"/>
                  </a:cubicBezTo>
                  <a:cubicBezTo>
                    <a:pt x="-4497" y="27706"/>
                    <a:pt x="-3751" y="16370"/>
                    <a:pt x="25896" y="485"/>
                  </a:cubicBezTo>
                  <a:cubicBezTo>
                    <a:pt x="28952" y="-1171"/>
                    <a:pt x="30911" y="1674"/>
                    <a:pt x="30818" y="510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8" name="任意多边形: 形状 547">
              <a:extLst>
                <a:ext uri="{FF2B5EF4-FFF2-40B4-BE49-F238E27FC236}">
                  <a16:creationId xmlns:a16="http://schemas.microsoft.com/office/drawing/2014/main" id="{120E0540-C1D1-422B-ADFE-1328C0FB83F9}"/>
                </a:ext>
              </a:extLst>
            </p:cNvPr>
            <p:cNvSpPr/>
            <p:nvPr/>
          </p:nvSpPr>
          <p:spPr>
            <a:xfrm>
              <a:off x="8426077" y="5593730"/>
              <a:ext cx="24598" cy="40778"/>
            </a:xfrm>
            <a:custGeom>
              <a:avLst/>
              <a:gdLst>
                <a:gd name="connsiteX0" fmla="*/ 24580 w 24598"/>
                <a:gd name="connsiteY0" fmla="*/ 7859 h 40778"/>
                <a:gd name="connsiteX1" fmla="*/ 2490 w 24598"/>
                <a:gd name="connsiteY1" fmla="*/ 39605 h 40778"/>
                <a:gd name="connsiteX2" fmla="*/ 14573 w 24598"/>
                <a:gd name="connsiteY2" fmla="*/ 4173 h 40778"/>
                <a:gd name="connsiteX3" fmla="*/ 21384 w 24598"/>
                <a:gd name="connsiteY3" fmla="*/ 115 h 40778"/>
                <a:gd name="connsiteX4" fmla="*/ 24580 w 24598"/>
                <a:gd name="connsiteY4" fmla="*/ 7859 h 40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598" h="40778">
                  <a:moveTo>
                    <a:pt x="24580" y="7859"/>
                  </a:moveTo>
                  <a:cubicBezTo>
                    <a:pt x="15227" y="33471"/>
                    <a:pt x="8928" y="44620"/>
                    <a:pt x="2490" y="39605"/>
                  </a:cubicBezTo>
                  <a:cubicBezTo>
                    <a:pt x="-2431" y="35780"/>
                    <a:pt x="-868" y="33377"/>
                    <a:pt x="14573" y="4173"/>
                  </a:cubicBezTo>
                  <a:cubicBezTo>
                    <a:pt x="15879" y="1701"/>
                    <a:pt x="18282" y="-538"/>
                    <a:pt x="21384" y="115"/>
                  </a:cubicBezTo>
                  <a:cubicBezTo>
                    <a:pt x="24113" y="675"/>
                    <a:pt x="24720" y="3287"/>
                    <a:pt x="24580" y="785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9" name="任意多边形: 形状 548">
              <a:extLst>
                <a:ext uri="{FF2B5EF4-FFF2-40B4-BE49-F238E27FC236}">
                  <a16:creationId xmlns:a16="http://schemas.microsoft.com/office/drawing/2014/main" id="{5BC8458C-61CC-4500-9C41-BF833DE0078B}"/>
                </a:ext>
              </a:extLst>
            </p:cNvPr>
            <p:cNvSpPr/>
            <p:nvPr/>
          </p:nvSpPr>
          <p:spPr>
            <a:xfrm>
              <a:off x="5964599" y="4402454"/>
              <a:ext cx="24676" cy="27722"/>
            </a:xfrm>
            <a:custGeom>
              <a:avLst/>
              <a:gdLst>
                <a:gd name="connsiteX0" fmla="*/ 24589 w 24676"/>
                <a:gd name="connsiteY0" fmla="*/ 7751 h 27722"/>
                <a:gd name="connsiteX1" fmla="*/ 27 w 24676"/>
                <a:gd name="connsiteY1" fmla="*/ 21537 h 27722"/>
                <a:gd name="connsiteX2" fmla="*/ 24589 w 24676"/>
                <a:gd name="connsiteY2" fmla="*/ 7751 h 27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676" h="27722">
                  <a:moveTo>
                    <a:pt x="24589" y="7751"/>
                  </a:moveTo>
                  <a:cubicBezTo>
                    <a:pt x="26339" y="23543"/>
                    <a:pt x="1170" y="35532"/>
                    <a:pt x="27" y="21537"/>
                  </a:cubicBezTo>
                  <a:cubicBezTo>
                    <a:pt x="-906" y="10411"/>
                    <a:pt x="22420" y="-11772"/>
                    <a:pt x="24589" y="775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0" name="任意多边形: 形状 549">
              <a:extLst>
                <a:ext uri="{FF2B5EF4-FFF2-40B4-BE49-F238E27FC236}">
                  <a16:creationId xmlns:a16="http://schemas.microsoft.com/office/drawing/2014/main" id="{CF8415A8-F5D3-4FDD-AEEE-30E6B40DC949}"/>
                </a:ext>
              </a:extLst>
            </p:cNvPr>
            <p:cNvSpPr/>
            <p:nvPr/>
          </p:nvSpPr>
          <p:spPr>
            <a:xfrm>
              <a:off x="6514940" y="4473500"/>
              <a:ext cx="31592" cy="36925"/>
            </a:xfrm>
            <a:custGeom>
              <a:avLst/>
              <a:gdLst>
                <a:gd name="connsiteX0" fmla="*/ 31592 w 31592"/>
                <a:gd name="connsiteY0" fmla="*/ 3650 h 36925"/>
                <a:gd name="connsiteX1" fmla="*/ 10016 w 31592"/>
                <a:gd name="connsiteY1" fmla="*/ 33623 h 36925"/>
                <a:gd name="connsiteX2" fmla="*/ 382 w 31592"/>
                <a:gd name="connsiteY2" fmla="*/ 29425 h 36925"/>
                <a:gd name="connsiteX3" fmla="*/ 16244 w 31592"/>
                <a:gd name="connsiteY3" fmla="*/ 11790 h 36925"/>
                <a:gd name="connsiteX4" fmla="*/ 25014 w 31592"/>
                <a:gd name="connsiteY4" fmla="*/ 2670 h 36925"/>
                <a:gd name="connsiteX5" fmla="*/ 29726 w 31592"/>
                <a:gd name="connsiteY5" fmla="*/ 478 h 36925"/>
                <a:gd name="connsiteX6" fmla="*/ 31592 w 31592"/>
                <a:gd name="connsiteY6" fmla="*/ 3650 h 3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592" h="36925">
                  <a:moveTo>
                    <a:pt x="31592" y="3650"/>
                  </a:moveTo>
                  <a:cubicBezTo>
                    <a:pt x="28816" y="23500"/>
                    <a:pt x="15801" y="18625"/>
                    <a:pt x="10016" y="33623"/>
                  </a:cubicBezTo>
                  <a:cubicBezTo>
                    <a:pt x="7777" y="39408"/>
                    <a:pt x="-2043" y="37332"/>
                    <a:pt x="382" y="29425"/>
                  </a:cubicBezTo>
                  <a:cubicBezTo>
                    <a:pt x="2925" y="21097"/>
                    <a:pt x="3905" y="11790"/>
                    <a:pt x="16244" y="11790"/>
                  </a:cubicBezTo>
                  <a:cubicBezTo>
                    <a:pt x="21166" y="11790"/>
                    <a:pt x="22752" y="6402"/>
                    <a:pt x="25014" y="2670"/>
                  </a:cubicBezTo>
                  <a:cubicBezTo>
                    <a:pt x="26087" y="897"/>
                    <a:pt x="27510" y="-875"/>
                    <a:pt x="29726" y="478"/>
                  </a:cubicBezTo>
                  <a:cubicBezTo>
                    <a:pt x="30846" y="1154"/>
                    <a:pt x="31242" y="2973"/>
                    <a:pt x="31592" y="365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1" name="任意多边形: 形状 550">
              <a:extLst>
                <a:ext uri="{FF2B5EF4-FFF2-40B4-BE49-F238E27FC236}">
                  <a16:creationId xmlns:a16="http://schemas.microsoft.com/office/drawing/2014/main" id="{B47B3227-F04B-42F9-A2BE-82F1F62A6839}"/>
                </a:ext>
              </a:extLst>
            </p:cNvPr>
            <p:cNvSpPr/>
            <p:nvPr/>
          </p:nvSpPr>
          <p:spPr>
            <a:xfrm>
              <a:off x="7112684" y="3798938"/>
              <a:ext cx="32990" cy="22968"/>
            </a:xfrm>
            <a:custGeom>
              <a:avLst/>
              <a:gdLst>
                <a:gd name="connsiteX0" fmla="*/ 6168 w 32990"/>
                <a:gd name="connsiteY0" fmla="*/ 22969 h 22968"/>
                <a:gd name="connsiteX1" fmla="*/ 27674 w 32990"/>
                <a:gd name="connsiteY1" fmla="*/ 483 h 22968"/>
                <a:gd name="connsiteX2" fmla="*/ 30403 w 32990"/>
                <a:gd name="connsiteY2" fmla="*/ 11912 h 22968"/>
                <a:gd name="connsiteX3" fmla="*/ 6168 w 32990"/>
                <a:gd name="connsiteY3" fmla="*/ 22969 h 22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990" h="22968">
                  <a:moveTo>
                    <a:pt x="6168" y="22969"/>
                  </a:moveTo>
                  <a:cubicBezTo>
                    <a:pt x="-12539" y="21896"/>
                    <a:pt x="16198" y="-3809"/>
                    <a:pt x="27674" y="483"/>
                  </a:cubicBezTo>
                  <a:cubicBezTo>
                    <a:pt x="33622" y="2699"/>
                    <a:pt x="34649" y="7807"/>
                    <a:pt x="30403" y="11912"/>
                  </a:cubicBezTo>
                  <a:cubicBezTo>
                    <a:pt x="23569" y="18514"/>
                    <a:pt x="13725" y="19307"/>
                    <a:pt x="6168" y="2296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2" name="任意多边形: 形状 551">
              <a:extLst>
                <a:ext uri="{FF2B5EF4-FFF2-40B4-BE49-F238E27FC236}">
                  <a16:creationId xmlns:a16="http://schemas.microsoft.com/office/drawing/2014/main" id="{776C34FE-A0C9-48B9-9690-C434CA775583}"/>
                </a:ext>
              </a:extLst>
            </p:cNvPr>
            <p:cNvSpPr/>
            <p:nvPr/>
          </p:nvSpPr>
          <p:spPr>
            <a:xfrm>
              <a:off x="6389938" y="4016401"/>
              <a:ext cx="33730" cy="25700"/>
            </a:xfrm>
            <a:custGeom>
              <a:avLst/>
              <a:gdLst>
                <a:gd name="connsiteX0" fmla="*/ 5304 w 33730"/>
                <a:gd name="connsiteY0" fmla="*/ 25701 h 25700"/>
                <a:gd name="connsiteX1" fmla="*/ 29143 w 33730"/>
                <a:gd name="connsiteY1" fmla="*/ 89 h 25700"/>
                <a:gd name="connsiteX2" fmla="*/ 32059 w 33730"/>
                <a:gd name="connsiteY2" fmla="*/ 8043 h 25700"/>
                <a:gd name="connsiteX3" fmla="*/ 5304 w 33730"/>
                <a:gd name="connsiteY3" fmla="*/ 25701 h 2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730" h="25700">
                  <a:moveTo>
                    <a:pt x="5304" y="25701"/>
                  </a:moveTo>
                  <a:cubicBezTo>
                    <a:pt x="-11957" y="24908"/>
                    <a:pt x="17433" y="-1730"/>
                    <a:pt x="29143" y="89"/>
                  </a:cubicBezTo>
                  <a:cubicBezTo>
                    <a:pt x="34345" y="906"/>
                    <a:pt x="34834" y="4754"/>
                    <a:pt x="32059" y="8043"/>
                  </a:cubicBezTo>
                  <a:cubicBezTo>
                    <a:pt x="24968" y="16440"/>
                    <a:pt x="16010" y="22365"/>
                    <a:pt x="5304" y="2570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3" name="任意多边形: 形状 552">
              <a:extLst>
                <a:ext uri="{FF2B5EF4-FFF2-40B4-BE49-F238E27FC236}">
                  <a16:creationId xmlns:a16="http://schemas.microsoft.com/office/drawing/2014/main" id="{605D6B69-1A45-40B3-B63F-15742F39CEDD}"/>
                </a:ext>
              </a:extLst>
            </p:cNvPr>
            <p:cNvSpPr/>
            <p:nvPr/>
          </p:nvSpPr>
          <p:spPr>
            <a:xfrm>
              <a:off x="7467199" y="4113945"/>
              <a:ext cx="43011" cy="25216"/>
            </a:xfrm>
            <a:custGeom>
              <a:avLst/>
              <a:gdLst>
                <a:gd name="connsiteX0" fmla="*/ 43012 w 43011"/>
                <a:gd name="connsiteY0" fmla="*/ 3056 h 25216"/>
                <a:gd name="connsiteX1" fmla="*/ 10449 w 43011"/>
                <a:gd name="connsiteY1" fmla="*/ 24912 h 25216"/>
                <a:gd name="connsiteX2" fmla="*/ 279 w 43011"/>
                <a:gd name="connsiteY2" fmla="*/ 20643 h 25216"/>
                <a:gd name="connsiteX3" fmla="*/ 6414 w 43011"/>
                <a:gd name="connsiteY3" fmla="*/ 12969 h 25216"/>
                <a:gd name="connsiteX4" fmla="*/ 41472 w 43011"/>
                <a:gd name="connsiteY4" fmla="*/ 0 h 25216"/>
                <a:gd name="connsiteX5" fmla="*/ 43012 w 43011"/>
                <a:gd name="connsiteY5" fmla="*/ 3056 h 25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011" h="25216">
                  <a:moveTo>
                    <a:pt x="43012" y="3056"/>
                  </a:moveTo>
                  <a:cubicBezTo>
                    <a:pt x="32935" y="11406"/>
                    <a:pt x="24515" y="22089"/>
                    <a:pt x="10449" y="24912"/>
                  </a:cubicBezTo>
                  <a:cubicBezTo>
                    <a:pt x="6391" y="25728"/>
                    <a:pt x="1726" y="25098"/>
                    <a:pt x="279" y="20643"/>
                  </a:cubicBezTo>
                  <a:cubicBezTo>
                    <a:pt x="-1190" y="16165"/>
                    <a:pt x="3475" y="14159"/>
                    <a:pt x="6414" y="12969"/>
                  </a:cubicBezTo>
                  <a:cubicBezTo>
                    <a:pt x="17960" y="8281"/>
                    <a:pt x="29763" y="4269"/>
                    <a:pt x="41472" y="0"/>
                  </a:cubicBezTo>
                  <a:cubicBezTo>
                    <a:pt x="41985" y="1003"/>
                    <a:pt x="42499" y="2029"/>
                    <a:pt x="43012" y="305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4" name="任意多边形: 形状 553">
              <a:extLst>
                <a:ext uri="{FF2B5EF4-FFF2-40B4-BE49-F238E27FC236}">
                  <a16:creationId xmlns:a16="http://schemas.microsoft.com/office/drawing/2014/main" id="{CCB97F1F-3083-4DF9-A6CF-3051A6A73C80}"/>
                </a:ext>
              </a:extLst>
            </p:cNvPr>
            <p:cNvSpPr/>
            <p:nvPr/>
          </p:nvSpPr>
          <p:spPr>
            <a:xfrm>
              <a:off x="9140122" y="4872393"/>
              <a:ext cx="45622" cy="41362"/>
            </a:xfrm>
            <a:custGeom>
              <a:avLst/>
              <a:gdLst>
                <a:gd name="connsiteX0" fmla="*/ 45622 w 45622"/>
                <a:gd name="connsiteY0" fmla="*/ 5749 h 41362"/>
                <a:gd name="connsiteX1" fmla="*/ 30157 w 45622"/>
                <a:gd name="connsiteY1" fmla="*/ 17716 h 41362"/>
                <a:gd name="connsiteX2" fmla="*/ 9328 w 45622"/>
                <a:gd name="connsiteY2" fmla="*/ 37169 h 41362"/>
                <a:gd name="connsiteX3" fmla="*/ 2003 w 45622"/>
                <a:gd name="connsiteY3" fmla="*/ 39758 h 41362"/>
                <a:gd name="connsiteX4" fmla="*/ 2073 w 45622"/>
                <a:gd name="connsiteY4" fmla="*/ 31128 h 41362"/>
                <a:gd name="connsiteX5" fmla="*/ 37575 w 45622"/>
                <a:gd name="connsiteY5" fmla="*/ 1364 h 41362"/>
                <a:gd name="connsiteX6" fmla="*/ 45622 w 45622"/>
                <a:gd name="connsiteY6" fmla="*/ 5749 h 4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22" h="41362">
                  <a:moveTo>
                    <a:pt x="45622" y="5749"/>
                  </a:moveTo>
                  <a:cubicBezTo>
                    <a:pt x="41050" y="10041"/>
                    <a:pt x="35196" y="15103"/>
                    <a:pt x="30157" y="17716"/>
                  </a:cubicBezTo>
                  <a:cubicBezTo>
                    <a:pt x="20897" y="22544"/>
                    <a:pt x="16208" y="30708"/>
                    <a:pt x="9328" y="37169"/>
                  </a:cubicBezTo>
                  <a:cubicBezTo>
                    <a:pt x="7252" y="39129"/>
                    <a:pt x="5992" y="43817"/>
                    <a:pt x="2003" y="39758"/>
                  </a:cubicBezTo>
                  <a:cubicBezTo>
                    <a:pt x="-609" y="37076"/>
                    <a:pt x="-749" y="33577"/>
                    <a:pt x="2073" y="31128"/>
                  </a:cubicBezTo>
                  <a:cubicBezTo>
                    <a:pt x="13759" y="21028"/>
                    <a:pt x="25492" y="10974"/>
                    <a:pt x="37575" y="1364"/>
                  </a:cubicBezTo>
                  <a:cubicBezTo>
                    <a:pt x="40771" y="-1155"/>
                    <a:pt x="44596" y="-455"/>
                    <a:pt x="45622" y="574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5" name="任意多边形: 形状 554">
              <a:extLst>
                <a:ext uri="{FF2B5EF4-FFF2-40B4-BE49-F238E27FC236}">
                  <a16:creationId xmlns:a16="http://schemas.microsoft.com/office/drawing/2014/main" id="{C0ACE6D6-C03B-4746-945C-D0576C9E9CDE}"/>
                </a:ext>
              </a:extLst>
            </p:cNvPr>
            <p:cNvSpPr/>
            <p:nvPr/>
          </p:nvSpPr>
          <p:spPr>
            <a:xfrm>
              <a:off x="6930414" y="4096422"/>
              <a:ext cx="30662" cy="26421"/>
            </a:xfrm>
            <a:custGeom>
              <a:avLst/>
              <a:gdLst>
                <a:gd name="connsiteX0" fmla="*/ 30663 w 30662"/>
                <a:gd name="connsiteY0" fmla="*/ 6770 h 26421"/>
                <a:gd name="connsiteX1" fmla="*/ 6637 w 30662"/>
                <a:gd name="connsiteY1" fmla="*/ 26317 h 26421"/>
                <a:gd name="connsiteX2" fmla="*/ 23292 w 30662"/>
                <a:gd name="connsiteY2" fmla="*/ 682 h 26421"/>
                <a:gd name="connsiteX3" fmla="*/ 30663 w 30662"/>
                <a:gd name="connsiteY3" fmla="*/ 6770 h 26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662" h="26421">
                  <a:moveTo>
                    <a:pt x="30663" y="6770"/>
                  </a:moveTo>
                  <a:cubicBezTo>
                    <a:pt x="30523" y="14748"/>
                    <a:pt x="14125" y="27717"/>
                    <a:pt x="6637" y="26317"/>
                  </a:cubicBezTo>
                  <a:cubicBezTo>
                    <a:pt x="-2903" y="24544"/>
                    <a:pt x="-5795" y="14654"/>
                    <a:pt x="23292" y="682"/>
                  </a:cubicBezTo>
                  <a:cubicBezTo>
                    <a:pt x="28657" y="-1860"/>
                    <a:pt x="29846" y="3271"/>
                    <a:pt x="30663" y="677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6" name="任意多边形: 形状 555">
              <a:extLst>
                <a:ext uri="{FF2B5EF4-FFF2-40B4-BE49-F238E27FC236}">
                  <a16:creationId xmlns:a16="http://schemas.microsoft.com/office/drawing/2014/main" id="{29F73FE3-C640-41A5-8616-FAD6D1BD5FE3}"/>
                </a:ext>
              </a:extLst>
            </p:cNvPr>
            <p:cNvSpPr/>
            <p:nvPr/>
          </p:nvSpPr>
          <p:spPr>
            <a:xfrm>
              <a:off x="5884513" y="6149510"/>
              <a:ext cx="21317" cy="27384"/>
            </a:xfrm>
            <a:custGeom>
              <a:avLst/>
              <a:gdLst>
                <a:gd name="connsiteX0" fmla="*/ 10089 w 21317"/>
                <a:gd name="connsiteY0" fmla="*/ 0 h 27384"/>
                <a:gd name="connsiteX1" fmla="*/ 21098 w 21317"/>
                <a:gd name="connsiteY1" fmla="*/ 8537 h 27384"/>
                <a:gd name="connsiteX2" fmla="*/ 9505 w 21317"/>
                <a:gd name="connsiteY2" fmla="*/ 27384 h 27384"/>
                <a:gd name="connsiteX3" fmla="*/ 338 w 21317"/>
                <a:gd name="connsiteY3" fmla="*/ 8887 h 27384"/>
                <a:gd name="connsiteX4" fmla="*/ 10089 w 21317"/>
                <a:gd name="connsiteY4" fmla="*/ 0 h 27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17" h="27384">
                  <a:moveTo>
                    <a:pt x="10089" y="0"/>
                  </a:moveTo>
                  <a:cubicBezTo>
                    <a:pt x="15780" y="817"/>
                    <a:pt x="22638" y="1610"/>
                    <a:pt x="21098" y="8537"/>
                  </a:cubicBezTo>
                  <a:cubicBezTo>
                    <a:pt x="19489" y="15792"/>
                    <a:pt x="19769" y="27478"/>
                    <a:pt x="9505" y="27384"/>
                  </a:cubicBezTo>
                  <a:cubicBezTo>
                    <a:pt x="-1014" y="27315"/>
                    <a:pt x="2158" y="15535"/>
                    <a:pt x="338" y="8887"/>
                  </a:cubicBezTo>
                  <a:cubicBezTo>
                    <a:pt x="-1598" y="1843"/>
                    <a:pt x="5190" y="1026"/>
                    <a:pt x="10089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7" name="任意多边形: 形状 556">
              <a:extLst>
                <a:ext uri="{FF2B5EF4-FFF2-40B4-BE49-F238E27FC236}">
                  <a16:creationId xmlns:a16="http://schemas.microsoft.com/office/drawing/2014/main" id="{F3833C10-6FFE-4FA9-8B6E-C7467E48BE26}"/>
                </a:ext>
              </a:extLst>
            </p:cNvPr>
            <p:cNvSpPr/>
            <p:nvPr/>
          </p:nvSpPr>
          <p:spPr>
            <a:xfrm>
              <a:off x="6910630" y="4129263"/>
              <a:ext cx="41752" cy="35298"/>
            </a:xfrm>
            <a:custGeom>
              <a:avLst/>
              <a:gdLst>
                <a:gd name="connsiteX0" fmla="*/ 3539 w 41752"/>
                <a:gd name="connsiteY0" fmla="*/ 35299 h 35298"/>
                <a:gd name="connsiteX1" fmla="*/ 1370 w 41752"/>
                <a:gd name="connsiteY1" fmla="*/ 29187 h 35298"/>
                <a:gd name="connsiteX2" fmla="*/ 35799 w 41752"/>
                <a:gd name="connsiteY2" fmla="*/ 1500 h 35298"/>
                <a:gd name="connsiteX3" fmla="*/ 41676 w 41752"/>
                <a:gd name="connsiteY3" fmla="*/ 5465 h 35298"/>
                <a:gd name="connsiteX4" fmla="*/ 3539 w 41752"/>
                <a:gd name="connsiteY4" fmla="*/ 35299 h 35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752" h="35298">
                  <a:moveTo>
                    <a:pt x="3539" y="35299"/>
                  </a:moveTo>
                  <a:cubicBezTo>
                    <a:pt x="-846" y="34575"/>
                    <a:pt x="-636" y="31660"/>
                    <a:pt x="1370" y="29187"/>
                  </a:cubicBezTo>
                  <a:cubicBezTo>
                    <a:pt x="17861" y="8847"/>
                    <a:pt x="5592" y="25922"/>
                    <a:pt x="35799" y="1500"/>
                  </a:cubicBezTo>
                  <a:cubicBezTo>
                    <a:pt x="41047" y="-2746"/>
                    <a:pt x="42073" y="3132"/>
                    <a:pt x="41676" y="5465"/>
                  </a:cubicBezTo>
                  <a:cubicBezTo>
                    <a:pt x="40883" y="9920"/>
                    <a:pt x="8064" y="35392"/>
                    <a:pt x="3539" y="3529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8" name="任意多边形: 形状 557">
              <a:extLst>
                <a:ext uri="{FF2B5EF4-FFF2-40B4-BE49-F238E27FC236}">
                  <a16:creationId xmlns:a16="http://schemas.microsoft.com/office/drawing/2014/main" id="{C320DEB1-9890-4059-B45F-CFD35ED259D7}"/>
                </a:ext>
              </a:extLst>
            </p:cNvPr>
            <p:cNvSpPr/>
            <p:nvPr/>
          </p:nvSpPr>
          <p:spPr>
            <a:xfrm>
              <a:off x="4984407" y="3741785"/>
              <a:ext cx="27203" cy="36110"/>
            </a:xfrm>
            <a:custGeom>
              <a:avLst/>
              <a:gdLst>
                <a:gd name="connsiteX0" fmla="*/ 27200 w 27203"/>
                <a:gd name="connsiteY0" fmla="*/ 6576 h 36110"/>
                <a:gd name="connsiteX1" fmla="*/ 7187 w 27203"/>
                <a:gd name="connsiteY1" fmla="*/ 35780 h 36110"/>
                <a:gd name="connsiteX2" fmla="*/ 422 w 27203"/>
                <a:gd name="connsiteY2" fmla="*/ 29669 h 36110"/>
                <a:gd name="connsiteX3" fmla="*/ 20156 w 27203"/>
                <a:gd name="connsiteY3" fmla="*/ 1748 h 36110"/>
                <a:gd name="connsiteX4" fmla="*/ 27200 w 27203"/>
                <a:gd name="connsiteY4" fmla="*/ 6576 h 36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03" h="36110">
                  <a:moveTo>
                    <a:pt x="27200" y="6576"/>
                  </a:moveTo>
                  <a:cubicBezTo>
                    <a:pt x="27060" y="10845"/>
                    <a:pt x="10919" y="34964"/>
                    <a:pt x="7187" y="35780"/>
                  </a:cubicBezTo>
                  <a:cubicBezTo>
                    <a:pt x="2522" y="36783"/>
                    <a:pt x="-1304" y="35710"/>
                    <a:pt x="422" y="29669"/>
                  </a:cubicBezTo>
                  <a:cubicBezTo>
                    <a:pt x="3734" y="18146"/>
                    <a:pt x="12598" y="10192"/>
                    <a:pt x="20156" y="1748"/>
                  </a:cubicBezTo>
                  <a:cubicBezTo>
                    <a:pt x="23818" y="-2311"/>
                    <a:pt x="27317" y="1281"/>
                    <a:pt x="27200" y="657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9" name="任意多边形: 形状 558">
              <a:extLst>
                <a:ext uri="{FF2B5EF4-FFF2-40B4-BE49-F238E27FC236}">
                  <a16:creationId xmlns:a16="http://schemas.microsoft.com/office/drawing/2014/main" id="{72FEFC57-F346-41F3-8FE0-21C38C1890E8}"/>
                </a:ext>
              </a:extLst>
            </p:cNvPr>
            <p:cNvSpPr/>
            <p:nvPr/>
          </p:nvSpPr>
          <p:spPr>
            <a:xfrm>
              <a:off x="5215275" y="3669728"/>
              <a:ext cx="28422" cy="35816"/>
            </a:xfrm>
            <a:custGeom>
              <a:avLst/>
              <a:gdLst>
                <a:gd name="connsiteX0" fmla="*/ 28422 w 28422"/>
                <a:gd name="connsiteY0" fmla="*/ 6720 h 35816"/>
                <a:gd name="connsiteX1" fmla="*/ 26650 w 28422"/>
                <a:gd name="connsiteY1" fmla="*/ 10498 h 35816"/>
                <a:gd name="connsiteX2" fmla="*/ 7406 w 28422"/>
                <a:gd name="connsiteY2" fmla="*/ 33264 h 35816"/>
                <a:gd name="connsiteX3" fmla="*/ 268 w 28422"/>
                <a:gd name="connsiteY3" fmla="*/ 30839 h 35816"/>
                <a:gd name="connsiteX4" fmla="*/ 24550 w 28422"/>
                <a:gd name="connsiteY4" fmla="*/ 375 h 35816"/>
                <a:gd name="connsiteX5" fmla="*/ 28422 w 28422"/>
                <a:gd name="connsiteY5" fmla="*/ 6720 h 3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422" h="35816">
                  <a:moveTo>
                    <a:pt x="28422" y="6720"/>
                  </a:moveTo>
                  <a:cubicBezTo>
                    <a:pt x="27979" y="7723"/>
                    <a:pt x="27746" y="9705"/>
                    <a:pt x="26650" y="10498"/>
                  </a:cubicBezTo>
                  <a:cubicBezTo>
                    <a:pt x="18299" y="16493"/>
                    <a:pt x="13937" y="25777"/>
                    <a:pt x="7406" y="33264"/>
                  </a:cubicBezTo>
                  <a:cubicBezTo>
                    <a:pt x="3044" y="38279"/>
                    <a:pt x="-1108" y="35060"/>
                    <a:pt x="268" y="30839"/>
                  </a:cubicBezTo>
                  <a:cubicBezTo>
                    <a:pt x="3954" y="19596"/>
                    <a:pt x="13284" y="-3194"/>
                    <a:pt x="24550" y="375"/>
                  </a:cubicBezTo>
                  <a:cubicBezTo>
                    <a:pt x="27163" y="1215"/>
                    <a:pt x="27746" y="3757"/>
                    <a:pt x="28422" y="672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0" name="任意多边形: 形状 559">
              <a:extLst>
                <a:ext uri="{FF2B5EF4-FFF2-40B4-BE49-F238E27FC236}">
                  <a16:creationId xmlns:a16="http://schemas.microsoft.com/office/drawing/2014/main" id="{0DD56951-AE6F-47A6-8547-379DB2BD544A}"/>
                </a:ext>
              </a:extLst>
            </p:cNvPr>
            <p:cNvSpPr/>
            <p:nvPr/>
          </p:nvSpPr>
          <p:spPr>
            <a:xfrm>
              <a:off x="7261063" y="3686983"/>
              <a:ext cx="34660" cy="23506"/>
            </a:xfrm>
            <a:custGeom>
              <a:avLst/>
              <a:gdLst>
                <a:gd name="connsiteX0" fmla="*/ 380 w 34660"/>
                <a:gd name="connsiteY0" fmla="*/ 19462 h 23506"/>
                <a:gd name="connsiteX1" fmla="*/ 2759 w 34660"/>
                <a:gd name="connsiteY1" fmla="*/ 11858 h 23506"/>
                <a:gd name="connsiteX2" fmla="*/ 28907 w 34660"/>
                <a:gd name="connsiteY2" fmla="*/ 125 h 23506"/>
                <a:gd name="connsiteX3" fmla="*/ 34225 w 34660"/>
                <a:gd name="connsiteY3" fmla="*/ 5187 h 23506"/>
                <a:gd name="connsiteX4" fmla="*/ 380 w 34660"/>
                <a:gd name="connsiteY4" fmla="*/ 19462 h 2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660" h="23506">
                  <a:moveTo>
                    <a:pt x="380" y="19462"/>
                  </a:moveTo>
                  <a:cubicBezTo>
                    <a:pt x="-693" y="16453"/>
                    <a:pt x="636" y="13071"/>
                    <a:pt x="2759" y="11858"/>
                  </a:cubicBezTo>
                  <a:cubicBezTo>
                    <a:pt x="11086" y="7170"/>
                    <a:pt x="19064" y="1291"/>
                    <a:pt x="28907" y="125"/>
                  </a:cubicBezTo>
                  <a:cubicBezTo>
                    <a:pt x="31869" y="-225"/>
                    <a:pt x="36021" y="-201"/>
                    <a:pt x="34225" y="5187"/>
                  </a:cubicBezTo>
                  <a:cubicBezTo>
                    <a:pt x="33246" y="8173"/>
                    <a:pt x="5255" y="33084"/>
                    <a:pt x="380" y="1946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1" name="任意多边形: 形状 560">
              <a:extLst>
                <a:ext uri="{FF2B5EF4-FFF2-40B4-BE49-F238E27FC236}">
                  <a16:creationId xmlns:a16="http://schemas.microsoft.com/office/drawing/2014/main" id="{D0E4DCAF-A03A-4482-84C8-890046404ACF}"/>
                </a:ext>
              </a:extLst>
            </p:cNvPr>
            <p:cNvSpPr/>
            <p:nvPr/>
          </p:nvSpPr>
          <p:spPr>
            <a:xfrm>
              <a:off x="7615838" y="5212244"/>
              <a:ext cx="25918" cy="29079"/>
            </a:xfrm>
            <a:custGeom>
              <a:avLst/>
              <a:gdLst>
                <a:gd name="connsiteX0" fmla="*/ 8063 w 25918"/>
                <a:gd name="connsiteY0" fmla="*/ 29079 h 29079"/>
                <a:gd name="connsiteX1" fmla="*/ 14314 w 25918"/>
                <a:gd name="connsiteY1" fmla="*/ 2045 h 29079"/>
                <a:gd name="connsiteX2" fmla="*/ 24880 w 25918"/>
                <a:gd name="connsiteY2" fmla="*/ 9836 h 29079"/>
                <a:gd name="connsiteX3" fmla="*/ 8063 w 25918"/>
                <a:gd name="connsiteY3" fmla="*/ 29079 h 2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18" h="29079">
                  <a:moveTo>
                    <a:pt x="8063" y="29079"/>
                  </a:moveTo>
                  <a:cubicBezTo>
                    <a:pt x="-8172" y="24951"/>
                    <a:pt x="3351" y="13405"/>
                    <a:pt x="14314" y="2045"/>
                  </a:cubicBezTo>
                  <a:cubicBezTo>
                    <a:pt x="19189" y="-3017"/>
                    <a:pt x="29149" y="1975"/>
                    <a:pt x="24880" y="9836"/>
                  </a:cubicBezTo>
                  <a:cubicBezTo>
                    <a:pt x="20729" y="17487"/>
                    <a:pt x="17300" y="25884"/>
                    <a:pt x="8063" y="2907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2" name="任意多边形: 形状 561">
              <a:extLst>
                <a:ext uri="{FF2B5EF4-FFF2-40B4-BE49-F238E27FC236}">
                  <a16:creationId xmlns:a16="http://schemas.microsoft.com/office/drawing/2014/main" id="{B4980313-D33D-4148-A639-1B49A825447D}"/>
                </a:ext>
              </a:extLst>
            </p:cNvPr>
            <p:cNvSpPr/>
            <p:nvPr/>
          </p:nvSpPr>
          <p:spPr>
            <a:xfrm>
              <a:off x="6544519" y="4169375"/>
              <a:ext cx="31135" cy="32018"/>
            </a:xfrm>
            <a:custGeom>
              <a:avLst/>
              <a:gdLst>
                <a:gd name="connsiteX0" fmla="*/ 4766 w 31135"/>
                <a:gd name="connsiteY0" fmla="*/ 32018 h 32018"/>
                <a:gd name="connsiteX1" fmla="*/ 23543 w 31135"/>
                <a:gd name="connsiteY1" fmla="*/ 1415 h 32018"/>
                <a:gd name="connsiteX2" fmla="*/ 30774 w 31135"/>
                <a:gd name="connsiteY2" fmla="*/ 5334 h 32018"/>
                <a:gd name="connsiteX3" fmla="*/ 8195 w 31135"/>
                <a:gd name="connsiteY3" fmla="*/ 31272 h 32018"/>
                <a:gd name="connsiteX4" fmla="*/ 4766 w 31135"/>
                <a:gd name="connsiteY4" fmla="*/ 32018 h 32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135" h="32018">
                  <a:moveTo>
                    <a:pt x="4766" y="32018"/>
                  </a:moveTo>
                  <a:cubicBezTo>
                    <a:pt x="-9719" y="30152"/>
                    <a:pt x="12394" y="8599"/>
                    <a:pt x="23543" y="1415"/>
                  </a:cubicBezTo>
                  <a:cubicBezTo>
                    <a:pt x="29771" y="-2597"/>
                    <a:pt x="32104" y="2954"/>
                    <a:pt x="30774" y="5334"/>
                  </a:cubicBezTo>
                  <a:cubicBezTo>
                    <a:pt x="25036" y="15504"/>
                    <a:pt x="18085" y="24717"/>
                    <a:pt x="8195" y="31272"/>
                  </a:cubicBezTo>
                  <a:cubicBezTo>
                    <a:pt x="7262" y="31902"/>
                    <a:pt x="5886" y="31808"/>
                    <a:pt x="4766" y="3201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3" name="任意多边形: 形状 562">
              <a:extLst>
                <a:ext uri="{FF2B5EF4-FFF2-40B4-BE49-F238E27FC236}">
                  <a16:creationId xmlns:a16="http://schemas.microsoft.com/office/drawing/2014/main" id="{6F366B37-5EA0-4409-86A1-CFB9FD739D99}"/>
                </a:ext>
              </a:extLst>
            </p:cNvPr>
            <p:cNvSpPr/>
            <p:nvPr/>
          </p:nvSpPr>
          <p:spPr>
            <a:xfrm>
              <a:off x="6033570" y="6112422"/>
              <a:ext cx="31729" cy="19623"/>
            </a:xfrm>
            <a:custGeom>
              <a:avLst/>
              <a:gdLst>
                <a:gd name="connsiteX0" fmla="*/ 31730 w 31729"/>
                <a:gd name="connsiteY0" fmla="*/ 8165 h 19623"/>
                <a:gd name="connsiteX1" fmla="*/ 7 w 31729"/>
                <a:gd name="connsiteY1" fmla="*/ 6345 h 19623"/>
                <a:gd name="connsiteX2" fmla="*/ 5489 w 31729"/>
                <a:gd name="connsiteY2" fmla="*/ 654 h 19623"/>
                <a:gd name="connsiteX3" fmla="*/ 31730 w 31729"/>
                <a:gd name="connsiteY3" fmla="*/ 8165 h 19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29" h="19623">
                  <a:moveTo>
                    <a:pt x="31730" y="8165"/>
                  </a:moveTo>
                  <a:cubicBezTo>
                    <a:pt x="20137" y="21577"/>
                    <a:pt x="-436" y="25869"/>
                    <a:pt x="7" y="6345"/>
                  </a:cubicBezTo>
                  <a:cubicBezTo>
                    <a:pt x="100" y="2706"/>
                    <a:pt x="2643" y="-1679"/>
                    <a:pt x="5489" y="654"/>
                  </a:cubicBezTo>
                  <a:cubicBezTo>
                    <a:pt x="13163" y="6952"/>
                    <a:pt x="25385" y="-3778"/>
                    <a:pt x="31730" y="816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4" name="任意多边形: 形状 563">
              <a:extLst>
                <a:ext uri="{FF2B5EF4-FFF2-40B4-BE49-F238E27FC236}">
                  <a16:creationId xmlns:a16="http://schemas.microsoft.com/office/drawing/2014/main" id="{1F20F5D5-48A3-40AC-A8D9-92368DDAAD59}"/>
                </a:ext>
              </a:extLst>
            </p:cNvPr>
            <p:cNvSpPr/>
            <p:nvPr/>
          </p:nvSpPr>
          <p:spPr>
            <a:xfrm>
              <a:off x="5286030" y="3604664"/>
              <a:ext cx="33989" cy="27241"/>
            </a:xfrm>
            <a:custGeom>
              <a:avLst/>
              <a:gdLst>
                <a:gd name="connsiteX0" fmla="*/ 33989 w 33989"/>
                <a:gd name="connsiteY0" fmla="*/ 4816 h 27241"/>
                <a:gd name="connsiteX1" fmla="*/ 10733 w 33989"/>
                <a:gd name="connsiteY1" fmla="*/ 25716 h 27241"/>
                <a:gd name="connsiteX2" fmla="*/ 4575 w 33989"/>
                <a:gd name="connsiteY2" fmla="*/ 14450 h 27241"/>
                <a:gd name="connsiteX3" fmla="*/ 26898 w 33989"/>
                <a:gd name="connsiteY3" fmla="*/ 1714 h 27241"/>
                <a:gd name="connsiteX4" fmla="*/ 32216 w 33989"/>
                <a:gd name="connsiteY4" fmla="*/ 827 h 27241"/>
                <a:gd name="connsiteX5" fmla="*/ 33989 w 33989"/>
                <a:gd name="connsiteY5" fmla="*/ 4816 h 27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89" h="27241">
                  <a:moveTo>
                    <a:pt x="33989" y="4816"/>
                  </a:moveTo>
                  <a:cubicBezTo>
                    <a:pt x="24845" y="25296"/>
                    <a:pt x="24939" y="16152"/>
                    <a:pt x="10733" y="25716"/>
                  </a:cubicBezTo>
                  <a:cubicBezTo>
                    <a:pt x="1170" y="32154"/>
                    <a:pt x="-4498" y="16246"/>
                    <a:pt x="4575" y="14450"/>
                  </a:cubicBezTo>
                  <a:cubicBezTo>
                    <a:pt x="13579" y="12677"/>
                    <a:pt x="20973" y="8711"/>
                    <a:pt x="26898" y="1714"/>
                  </a:cubicBezTo>
                  <a:cubicBezTo>
                    <a:pt x="28181" y="198"/>
                    <a:pt x="30420" y="-782"/>
                    <a:pt x="32216" y="827"/>
                  </a:cubicBezTo>
                  <a:cubicBezTo>
                    <a:pt x="33243" y="1737"/>
                    <a:pt x="33476" y="3557"/>
                    <a:pt x="33989" y="481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5" name="任意多边形: 形状 564">
              <a:extLst>
                <a:ext uri="{FF2B5EF4-FFF2-40B4-BE49-F238E27FC236}">
                  <a16:creationId xmlns:a16="http://schemas.microsoft.com/office/drawing/2014/main" id="{63AFD033-263D-4E09-BE05-DF07D9B201A5}"/>
                </a:ext>
              </a:extLst>
            </p:cNvPr>
            <p:cNvSpPr/>
            <p:nvPr/>
          </p:nvSpPr>
          <p:spPr>
            <a:xfrm>
              <a:off x="5373747" y="5599904"/>
              <a:ext cx="27890" cy="33437"/>
            </a:xfrm>
            <a:custGeom>
              <a:avLst/>
              <a:gdLst>
                <a:gd name="connsiteX0" fmla="*/ 854 w 27890"/>
                <a:gd name="connsiteY0" fmla="*/ 26924 h 33437"/>
                <a:gd name="connsiteX1" fmla="*/ 24973 w 27890"/>
                <a:gd name="connsiteY1" fmla="*/ 1056 h 33437"/>
                <a:gd name="connsiteX2" fmla="*/ 12657 w 27890"/>
                <a:gd name="connsiteY2" fmla="*/ 29046 h 33437"/>
                <a:gd name="connsiteX3" fmla="*/ 854 w 27890"/>
                <a:gd name="connsiteY3" fmla="*/ 26924 h 3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90" h="33437">
                  <a:moveTo>
                    <a:pt x="854" y="26924"/>
                  </a:moveTo>
                  <a:cubicBezTo>
                    <a:pt x="13497" y="3995"/>
                    <a:pt x="18302" y="-2910"/>
                    <a:pt x="24973" y="1056"/>
                  </a:cubicBezTo>
                  <a:cubicBezTo>
                    <a:pt x="31691" y="5021"/>
                    <a:pt x="26489" y="8566"/>
                    <a:pt x="12657" y="29046"/>
                  </a:cubicBezTo>
                  <a:cubicBezTo>
                    <a:pt x="7875" y="36091"/>
                    <a:pt x="-3135" y="34131"/>
                    <a:pt x="854" y="2692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6" name="任意多边形: 形状 565">
              <a:extLst>
                <a:ext uri="{FF2B5EF4-FFF2-40B4-BE49-F238E27FC236}">
                  <a16:creationId xmlns:a16="http://schemas.microsoft.com/office/drawing/2014/main" id="{7894EC41-C14E-4847-8410-9334CAEA10CE}"/>
                </a:ext>
              </a:extLst>
            </p:cNvPr>
            <p:cNvSpPr/>
            <p:nvPr/>
          </p:nvSpPr>
          <p:spPr>
            <a:xfrm>
              <a:off x="5721665" y="5564621"/>
              <a:ext cx="29872" cy="23696"/>
            </a:xfrm>
            <a:custGeom>
              <a:avLst/>
              <a:gdLst>
                <a:gd name="connsiteX0" fmla="*/ 8981 w 29872"/>
                <a:gd name="connsiteY0" fmla="*/ 23696 h 23696"/>
                <a:gd name="connsiteX1" fmla="*/ 3546 w 29872"/>
                <a:gd name="connsiteY1" fmla="*/ 9538 h 23696"/>
                <a:gd name="connsiteX2" fmla="*/ 16351 w 29872"/>
                <a:gd name="connsiteY2" fmla="*/ 2773 h 23696"/>
                <a:gd name="connsiteX3" fmla="*/ 28411 w 29872"/>
                <a:gd name="connsiteY3" fmla="*/ 2353 h 23696"/>
                <a:gd name="connsiteX4" fmla="*/ 24399 w 29872"/>
                <a:gd name="connsiteY4" fmla="*/ 14786 h 23696"/>
                <a:gd name="connsiteX5" fmla="*/ 8981 w 29872"/>
                <a:gd name="connsiteY5" fmla="*/ 23696 h 23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872" h="23696">
                  <a:moveTo>
                    <a:pt x="8981" y="23696"/>
                  </a:moveTo>
                  <a:cubicBezTo>
                    <a:pt x="-2356" y="22344"/>
                    <a:pt x="-1493" y="12803"/>
                    <a:pt x="3546" y="9538"/>
                  </a:cubicBezTo>
                  <a:cubicBezTo>
                    <a:pt x="7581" y="6925"/>
                    <a:pt x="12013" y="4896"/>
                    <a:pt x="16351" y="2773"/>
                  </a:cubicBezTo>
                  <a:cubicBezTo>
                    <a:pt x="20317" y="814"/>
                    <a:pt x="25052" y="-2125"/>
                    <a:pt x="28411" y="2353"/>
                  </a:cubicBezTo>
                  <a:cubicBezTo>
                    <a:pt x="32143" y="7345"/>
                    <a:pt x="27968" y="11987"/>
                    <a:pt x="24399" y="14786"/>
                  </a:cubicBezTo>
                  <a:cubicBezTo>
                    <a:pt x="19500" y="18681"/>
                    <a:pt x="13506" y="21177"/>
                    <a:pt x="8981" y="2369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7" name="任意多边形: 形状 566">
              <a:extLst>
                <a:ext uri="{FF2B5EF4-FFF2-40B4-BE49-F238E27FC236}">
                  <a16:creationId xmlns:a16="http://schemas.microsoft.com/office/drawing/2014/main" id="{56DD70A4-D3B1-4A32-80C1-23945D2FE24A}"/>
                </a:ext>
              </a:extLst>
            </p:cNvPr>
            <p:cNvSpPr/>
            <p:nvPr/>
          </p:nvSpPr>
          <p:spPr>
            <a:xfrm>
              <a:off x="6543163" y="4208495"/>
              <a:ext cx="31901" cy="27022"/>
            </a:xfrm>
            <a:custGeom>
              <a:avLst/>
              <a:gdLst>
                <a:gd name="connsiteX0" fmla="*/ 22823 w 31901"/>
                <a:gd name="connsiteY0" fmla="*/ 339 h 27022"/>
                <a:gd name="connsiteX1" fmla="*/ 31477 w 31901"/>
                <a:gd name="connsiteY1" fmla="*/ 2601 h 27022"/>
                <a:gd name="connsiteX2" fmla="*/ 9644 w 31901"/>
                <a:gd name="connsiteY2" fmla="*/ 25227 h 27022"/>
                <a:gd name="connsiteX3" fmla="*/ 1970 w 31901"/>
                <a:gd name="connsiteY3" fmla="*/ 17600 h 27022"/>
                <a:gd name="connsiteX4" fmla="*/ 22823 w 31901"/>
                <a:gd name="connsiteY4" fmla="*/ 339 h 2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901" h="27022">
                  <a:moveTo>
                    <a:pt x="22823" y="339"/>
                  </a:moveTo>
                  <a:cubicBezTo>
                    <a:pt x="27931" y="-338"/>
                    <a:pt x="30427" y="-198"/>
                    <a:pt x="31477" y="2601"/>
                  </a:cubicBezTo>
                  <a:cubicBezTo>
                    <a:pt x="32923" y="6427"/>
                    <a:pt x="31803" y="8036"/>
                    <a:pt x="9644" y="25227"/>
                  </a:cubicBezTo>
                  <a:cubicBezTo>
                    <a:pt x="3766" y="29776"/>
                    <a:pt x="-3582" y="25111"/>
                    <a:pt x="1970" y="17600"/>
                  </a:cubicBezTo>
                  <a:cubicBezTo>
                    <a:pt x="8011" y="9389"/>
                    <a:pt x="13842" y="899"/>
                    <a:pt x="22823" y="33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8" name="任意多边形: 形状 567">
              <a:extLst>
                <a:ext uri="{FF2B5EF4-FFF2-40B4-BE49-F238E27FC236}">
                  <a16:creationId xmlns:a16="http://schemas.microsoft.com/office/drawing/2014/main" id="{29B6682D-3882-4BBE-AC85-6B25B2630D1E}"/>
                </a:ext>
              </a:extLst>
            </p:cNvPr>
            <p:cNvSpPr/>
            <p:nvPr/>
          </p:nvSpPr>
          <p:spPr>
            <a:xfrm>
              <a:off x="4808780" y="3668969"/>
              <a:ext cx="26495" cy="30641"/>
            </a:xfrm>
            <a:custGeom>
              <a:avLst/>
              <a:gdLst>
                <a:gd name="connsiteX0" fmla="*/ 8220 w 26495"/>
                <a:gd name="connsiteY0" fmla="*/ 30641 h 30641"/>
                <a:gd name="connsiteX1" fmla="*/ 16384 w 26495"/>
                <a:gd name="connsiteY1" fmla="*/ 1694 h 30641"/>
                <a:gd name="connsiteX2" fmla="*/ 24991 w 26495"/>
                <a:gd name="connsiteY2" fmla="*/ 9345 h 30641"/>
                <a:gd name="connsiteX3" fmla="*/ 8220 w 26495"/>
                <a:gd name="connsiteY3" fmla="*/ 30641 h 3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495" h="30641">
                  <a:moveTo>
                    <a:pt x="8220" y="30641"/>
                  </a:moveTo>
                  <a:cubicBezTo>
                    <a:pt x="-12377" y="27586"/>
                    <a:pt x="11649" y="4587"/>
                    <a:pt x="16384" y="1694"/>
                  </a:cubicBezTo>
                  <a:cubicBezTo>
                    <a:pt x="24735" y="-3391"/>
                    <a:pt x="28956" y="4097"/>
                    <a:pt x="24991" y="9345"/>
                  </a:cubicBezTo>
                  <a:cubicBezTo>
                    <a:pt x="19323" y="16856"/>
                    <a:pt x="13398" y="24134"/>
                    <a:pt x="8220" y="3064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9" name="任意多边形: 形状 568">
              <a:extLst>
                <a:ext uri="{FF2B5EF4-FFF2-40B4-BE49-F238E27FC236}">
                  <a16:creationId xmlns:a16="http://schemas.microsoft.com/office/drawing/2014/main" id="{50C92885-7B14-4A96-A069-5D89045DA1EC}"/>
                </a:ext>
              </a:extLst>
            </p:cNvPr>
            <p:cNvSpPr/>
            <p:nvPr/>
          </p:nvSpPr>
          <p:spPr>
            <a:xfrm>
              <a:off x="8448351" y="5543967"/>
              <a:ext cx="20959" cy="32763"/>
            </a:xfrm>
            <a:custGeom>
              <a:avLst/>
              <a:gdLst>
                <a:gd name="connsiteX0" fmla="*/ 10027 w 20959"/>
                <a:gd name="connsiteY0" fmla="*/ 30518 h 32763"/>
                <a:gd name="connsiteX1" fmla="*/ 650 w 20959"/>
                <a:gd name="connsiteY1" fmla="*/ 24570 h 32763"/>
                <a:gd name="connsiteX2" fmla="*/ 16768 w 20959"/>
                <a:gd name="connsiteY2" fmla="*/ 382 h 32763"/>
                <a:gd name="connsiteX3" fmla="*/ 10027 w 20959"/>
                <a:gd name="connsiteY3" fmla="*/ 30518 h 32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959" h="32763">
                  <a:moveTo>
                    <a:pt x="10027" y="30518"/>
                  </a:moveTo>
                  <a:cubicBezTo>
                    <a:pt x="4079" y="35673"/>
                    <a:pt x="-2033" y="31218"/>
                    <a:pt x="650" y="24570"/>
                  </a:cubicBezTo>
                  <a:cubicBezTo>
                    <a:pt x="8114" y="6260"/>
                    <a:pt x="10610" y="-1928"/>
                    <a:pt x="16768" y="382"/>
                  </a:cubicBezTo>
                  <a:cubicBezTo>
                    <a:pt x="24815" y="3414"/>
                    <a:pt x="20570" y="21398"/>
                    <a:pt x="10027" y="3051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0" name="任意多边形: 形状 569">
              <a:extLst>
                <a:ext uri="{FF2B5EF4-FFF2-40B4-BE49-F238E27FC236}">
                  <a16:creationId xmlns:a16="http://schemas.microsoft.com/office/drawing/2014/main" id="{7C353D48-ACCE-4192-92D5-7AFA312FA4FA}"/>
                </a:ext>
              </a:extLst>
            </p:cNvPr>
            <p:cNvSpPr/>
            <p:nvPr/>
          </p:nvSpPr>
          <p:spPr>
            <a:xfrm>
              <a:off x="4678125" y="3707098"/>
              <a:ext cx="19560" cy="45279"/>
            </a:xfrm>
            <a:custGeom>
              <a:avLst/>
              <a:gdLst>
                <a:gd name="connsiteX0" fmla="*/ 19261 w 19560"/>
                <a:gd name="connsiteY0" fmla="*/ 0 h 45279"/>
                <a:gd name="connsiteX1" fmla="*/ 1323 w 19560"/>
                <a:gd name="connsiteY1" fmla="*/ 40074 h 45279"/>
                <a:gd name="connsiteX2" fmla="*/ 6478 w 19560"/>
                <a:gd name="connsiteY2" fmla="*/ 18987 h 45279"/>
                <a:gd name="connsiteX3" fmla="*/ 19261 w 19560"/>
                <a:gd name="connsiteY3" fmla="*/ 0 h 45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60" h="45279">
                  <a:moveTo>
                    <a:pt x="19261" y="0"/>
                  </a:moveTo>
                  <a:cubicBezTo>
                    <a:pt x="21687" y="18077"/>
                    <a:pt x="8788" y="59877"/>
                    <a:pt x="1323" y="40074"/>
                  </a:cubicBezTo>
                  <a:cubicBezTo>
                    <a:pt x="-1732" y="31980"/>
                    <a:pt x="717" y="23302"/>
                    <a:pt x="6478" y="18987"/>
                  </a:cubicBezTo>
                  <a:cubicBezTo>
                    <a:pt x="13359" y="13855"/>
                    <a:pt x="18025" y="8957"/>
                    <a:pt x="19261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1" name="任意多边形: 形状 570">
              <a:extLst>
                <a:ext uri="{FF2B5EF4-FFF2-40B4-BE49-F238E27FC236}">
                  <a16:creationId xmlns:a16="http://schemas.microsoft.com/office/drawing/2014/main" id="{B59A98CD-3C32-4F81-9907-CB169B90A87E}"/>
                </a:ext>
              </a:extLst>
            </p:cNvPr>
            <p:cNvSpPr/>
            <p:nvPr/>
          </p:nvSpPr>
          <p:spPr>
            <a:xfrm>
              <a:off x="7088741" y="3752632"/>
              <a:ext cx="31534" cy="25660"/>
            </a:xfrm>
            <a:custGeom>
              <a:avLst/>
              <a:gdLst>
                <a:gd name="connsiteX0" fmla="*/ 31534 w 31534"/>
                <a:gd name="connsiteY0" fmla="*/ 6412 h 25660"/>
                <a:gd name="connsiteX1" fmla="*/ 3706 w 31534"/>
                <a:gd name="connsiteY1" fmla="*/ 25119 h 25660"/>
                <a:gd name="connsiteX2" fmla="*/ 1793 w 31534"/>
                <a:gd name="connsiteY2" fmla="*/ 17585 h 25660"/>
                <a:gd name="connsiteX3" fmla="*/ 23720 w 31534"/>
                <a:gd name="connsiteY3" fmla="*/ 884 h 25660"/>
                <a:gd name="connsiteX4" fmla="*/ 31534 w 31534"/>
                <a:gd name="connsiteY4" fmla="*/ 6412 h 25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34" h="25660">
                  <a:moveTo>
                    <a:pt x="31534" y="6412"/>
                  </a:moveTo>
                  <a:cubicBezTo>
                    <a:pt x="31697" y="15089"/>
                    <a:pt x="11264" y="28525"/>
                    <a:pt x="3706" y="25119"/>
                  </a:cubicBezTo>
                  <a:cubicBezTo>
                    <a:pt x="207" y="23533"/>
                    <a:pt x="-1565" y="20454"/>
                    <a:pt x="1793" y="17585"/>
                  </a:cubicBezTo>
                  <a:cubicBezTo>
                    <a:pt x="8791" y="11637"/>
                    <a:pt x="15882" y="5596"/>
                    <a:pt x="23720" y="884"/>
                  </a:cubicBezTo>
                  <a:cubicBezTo>
                    <a:pt x="28525" y="-2008"/>
                    <a:pt x="30484" y="2820"/>
                    <a:pt x="31534" y="641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2" name="任意多边形: 形状 571">
              <a:extLst>
                <a:ext uri="{FF2B5EF4-FFF2-40B4-BE49-F238E27FC236}">
                  <a16:creationId xmlns:a16="http://schemas.microsoft.com/office/drawing/2014/main" id="{C5F8F876-1D01-4411-98CA-94111C74B599}"/>
                </a:ext>
              </a:extLst>
            </p:cNvPr>
            <p:cNvSpPr/>
            <p:nvPr/>
          </p:nvSpPr>
          <p:spPr>
            <a:xfrm>
              <a:off x="5205993" y="3636958"/>
              <a:ext cx="28201" cy="39414"/>
            </a:xfrm>
            <a:custGeom>
              <a:avLst/>
              <a:gdLst>
                <a:gd name="connsiteX0" fmla="*/ 27931 w 28201"/>
                <a:gd name="connsiteY0" fmla="*/ 6787 h 39414"/>
                <a:gd name="connsiteX1" fmla="*/ 9270 w 28201"/>
                <a:gd name="connsiteY1" fmla="*/ 35968 h 39414"/>
                <a:gd name="connsiteX2" fmla="*/ 1083 w 28201"/>
                <a:gd name="connsiteY2" fmla="*/ 31093 h 39414"/>
                <a:gd name="connsiteX3" fmla="*/ 24525 w 28201"/>
                <a:gd name="connsiteY3" fmla="*/ 326 h 39414"/>
                <a:gd name="connsiteX4" fmla="*/ 27931 w 28201"/>
                <a:gd name="connsiteY4" fmla="*/ 6787 h 3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01" h="39414">
                  <a:moveTo>
                    <a:pt x="27931" y="6787"/>
                  </a:moveTo>
                  <a:cubicBezTo>
                    <a:pt x="19090" y="24095"/>
                    <a:pt x="13212" y="25495"/>
                    <a:pt x="9270" y="35968"/>
                  </a:cubicBezTo>
                  <a:cubicBezTo>
                    <a:pt x="6238" y="44039"/>
                    <a:pt x="-3162" y="36061"/>
                    <a:pt x="1083" y="31093"/>
                  </a:cubicBezTo>
                  <a:cubicBezTo>
                    <a:pt x="18227" y="11056"/>
                    <a:pt x="13725" y="-2286"/>
                    <a:pt x="24525" y="326"/>
                  </a:cubicBezTo>
                  <a:cubicBezTo>
                    <a:pt x="27208" y="979"/>
                    <a:pt x="28887" y="2402"/>
                    <a:pt x="27931" y="678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3" name="任意多边形: 形状 572">
              <a:extLst>
                <a:ext uri="{FF2B5EF4-FFF2-40B4-BE49-F238E27FC236}">
                  <a16:creationId xmlns:a16="http://schemas.microsoft.com/office/drawing/2014/main" id="{AEF40B55-4DDB-4FD7-9A5F-F736B6A04423}"/>
                </a:ext>
              </a:extLst>
            </p:cNvPr>
            <p:cNvSpPr/>
            <p:nvPr/>
          </p:nvSpPr>
          <p:spPr>
            <a:xfrm>
              <a:off x="6364285" y="4434155"/>
              <a:ext cx="25808" cy="27575"/>
            </a:xfrm>
            <a:custGeom>
              <a:avLst/>
              <a:gdLst>
                <a:gd name="connsiteX0" fmla="*/ 3 w 25808"/>
                <a:gd name="connsiteY0" fmla="*/ 21489 h 27575"/>
                <a:gd name="connsiteX1" fmla="*/ 25801 w 25808"/>
                <a:gd name="connsiteY1" fmla="*/ 4974 h 27575"/>
                <a:gd name="connsiteX2" fmla="*/ 3 w 25808"/>
                <a:gd name="connsiteY2" fmla="*/ 21489 h 27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08" h="27575">
                  <a:moveTo>
                    <a:pt x="3" y="21489"/>
                  </a:moveTo>
                  <a:cubicBezTo>
                    <a:pt x="-324" y="16077"/>
                    <a:pt x="25381" y="-10981"/>
                    <a:pt x="25801" y="4974"/>
                  </a:cubicBezTo>
                  <a:cubicBezTo>
                    <a:pt x="26291" y="24031"/>
                    <a:pt x="866" y="35204"/>
                    <a:pt x="3" y="2148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4" name="任意多边形: 形状 573">
              <a:extLst>
                <a:ext uri="{FF2B5EF4-FFF2-40B4-BE49-F238E27FC236}">
                  <a16:creationId xmlns:a16="http://schemas.microsoft.com/office/drawing/2014/main" id="{DC7CF58A-0231-4513-8EF7-B759A1D78846}"/>
                </a:ext>
              </a:extLst>
            </p:cNvPr>
            <p:cNvSpPr/>
            <p:nvPr/>
          </p:nvSpPr>
          <p:spPr>
            <a:xfrm>
              <a:off x="7246977" y="3628894"/>
              <a:ext cx="28456" cy="24437"/>
            </a:xfrm>
            <a:custGeom>
              <a:avLst/>
              <a:gdLst>
                <a:gd name="connsiteX0" fmla="*/ 9800 w 28456"/>
                <a:gd name="connsiteY0" fmla="*/ 24438 h 24437"/>
                <a:gd name="connsiteX1" fmla="*/ 820 w 28456"/>
                <a:gd name="connsiteY1" fmla="*/ 20006 h 24437"/>
                <a:gd name="connsiteX2" fmla="*/ 2756 w 28456"/>
                <a:gd name="connsiteY2" fmla="*/ 10046 h 24437"/>
                <a:gd name="connsiteX3" fmla="*/ 26315 w 28456"/>
                <a:gd name="connsiteY3" fmla="*/ 436 h 24437"/>
                <a:gd name="connsiteX4" fmla="*/ 26898 w 28456"/>
                <a:gd name="connsiteY4" fmla="*/ 7713 h 24437"/>
                <a:gd name="connsiteX5" fmla="*/ 9800 w 28456"/>
                <a:gd name="connsiteY5" fmla="*/ 24438 h 24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456" h="24437">
                  <a:moveTo>
                    <a:pt x="9800" y="24438"/>
                  </a:moveTo>
                  <a:cubicBezTo>
                    <a:pt x="5928" y="23552"/>
                    <a:pt x="2359" y="23178"/>
                    <a:pt x="820" y="20006"/>
                  </a:cubicBezTo>
                  <a:cubicBezTo>
                    <a:pt x="-860" y="16484"/>
                    <a:pt x="167" y="12845"/>
                    <a:pt x="2756" y="10046"/>
                  </a:cubicBezTo>
                  <a:cubicBezTo>
                    <a:pt x="4925" y="7713"/>
                    <a:pt x="18524" y="-2177"/>
                    <a:pt x="26315" y="436"/>
                  </a:cubicBezTo>
                  <a:cubicBezTo>
                    <a:pt x="29767" y="1579"/>
                    <a:pt x="28344" y="5404"/>
                    <a:pt x="26898" y="7713"/>
                  </a:cubicBezTo>
                  <a:cubicBezTo>
                    <a:pt x="22466" y="14758"/>
                    <a:pt x="17871" y="21802"/>
                    <a:pt x="9800" y="2443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5" name="任意多边形: 形状 574">
              <a:extLst>
                <a:ext uri="{FF2B5EF4-FFF2-40B4-BE49-F238E27FC236}">
                  <a16:creationId xmlns:a16="http://schemas.microsoft.com/office/drawing/2014/main" id="{D6C3D779-964D-4AA8-A353-94B5F4E85EB3}"/>
                </a:ext>
              </a:extLst>
            </p:cNvPr>
            <p:cNvSpPr/>
            <p:nvPr/>
          </p:nvSpPr>
          <p:spPr>
            <a:xfrm>
              <a:off x="6254716" y="3976963"/>
              <a:ext cx="31148" cy="19910"/>
            </a:xfrm>
            <a:custGeom>
              <a:avLst/>
              <a:gdLst>
                <a:gd name="connsiteX0" fmla="*/ 21215 w 31148"/>
                <a:gd name="connsiteY0" fmla="*/ 107 h 19910"/>
                <a:gd name="connsiteX1" fmla="*/ 30919 w 31148"/>
                <a:gd name="connsiteY1" fmla="*/ 4375 h 19910"/>
                <a:gd name="connsiteX2" fmla="*/ 8013 w 31148"/>
                <a:gd name="connsiteY2" fmla="*/ 19490 h 19910"/>
                <a:gd name="connsiteX3" fmla="*/ 1645 w 31148"/>
                <a:gd name="connsiteY3" fmla="*/ 10347 h 19910"/>
                <a:gd name="connsiteX4" fmla="*/ 21215 w 31148"/>
                <a:gd name="connsiteY4" fmla="*/ 107 h 1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148" h="19910">
                  <a:moveTo>
                    <a:pt x="21215" y="107"/>
                  </a:moveTo>
                  <a:cubicBezTo>
                    <a:pt x="25017" y="37"/>
                    <a:pt x="29776" y="-896"/>
                    <a:pt x="30919" y="4375"/>
                  </a:cubicBezTo>
                  <a:cubicBezTo>
                    <a:pt x="32785" y="12842"/>
                    <a:pt x="23104" y="14289"/>
                    <a:pt x="8013" y="19490"/>
                  </a:cubicBezTo>
                  <a:cubicBezTo>
                    <a:pt x="1248" y="21823"/>
                    <a:pt x="-2297" y="13845"/>
                    <a:pt x="1645" y="10347"/>
                  </a:cubicBezTo>
                  <a:cubicBezTo>
                    <a:pt x="7243" y="5402"/>
                    <a:pt x="12305" y="-803"/>
                    <a:pt x="21215" y="10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6" name="任意多边形: 形状 575">
              <a:extLst>
                <a:ext uri="{FF2B5EF4-FFF2-40B4-BE49-F238E27FC236}">
                  <a16:creationId xmlns:a16="http://schemas.microsoft.com/office/drawing/2014/main" id="{0B2C0971-B1EE-4B62-B105-4013278029F5}"/>
                </a:ext>
              </a:extLst>
            </p:cNvPr>
            <p:cNvSpPr/>
            <p:nvPr/>
          </p:nvSpPr>
          <p:spPr>
            <a:xfrm>
              <a:off x="7051011" y="4127659"/>
              <a:ext cx="35828" cy="24983"/>
            </a:xfrm>
            <a:custGeom>
              <a:avLst/>
              <a:gdLst>
                <a:gd name="connsiteX0" fmla="*/ 3929 w 35828"/>
                <a:gd name="connsiteY0" fmla="*/ 24984 h 24983"/>
                <a:gd name="connsiteX1" fmla="*/ 640 w 35828"/>
                <a:gd name="connsiteY1" fmla="*/ 17986 h 24983"/>
                <a:gd name="connsiteX2" fmla="*/ 31827 w 35828"/>
                <a:gd name="connsiteY2" fmla="*/ 95 h 24983"/>
                <a:gd name="connsiteX3" fmla="*/ 35768 w 35828"/>
                <a:gd name="connsiteY3" fmla="*/ 3851 h 24983"/>
                <a:gd name="connsiteX4" fmla="*/ 31990 w 35828"/>
                <a:gd name="connsiteY4" fmla="*/ 12155 h 24983"/>
                <a:gd name="connsiteX5" fmla="*/ 6308 w 35828"/>
                <a:gd name="connsiteY5" fmla="*/ 23934 h 24983"/>
                <a:gd name="connsiteX6" fmla="*/ 3929 w 35828"/>
                <a:gd name="connsiteY6" fmla="*/ 24984 h 24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28" h="24983">
                  <a:moveTo>
                    <a:pt x="3929" y="24984"/>
                  </a:moveTo>
                  <a:cubicBezTo>
                    <a:pt x="-1156" y="24657"/>
                    <a:pt x="-130" y="20925"/>
                    <a:pt x="640" y="17986"/>
                  </a:cubicBezTo>
                  <a:cubicBezTo>
                    <a:pt x="2156" y="12155"/>
                    <a:pt x="25878" y="-1258"/>
                    <a:pt x="31827" y="95"/>
                  </a:cubicBezTo>
                  <a:cubicBezTo>
                    <a:pt x="33903" y="562"/>
                    <a:pt x="36235" y="1705"/>
                    <a:pt x="35768" y="3851"/>
                  </a:cubicBezTo>
                  <a:cubicBezTo>
                    <a:pt x="35115" y="6883"/>
                    <a:pt x="33389" y="12108"/>
                    <a:pt x="31990" y="12155"/>
                  </a:cubicBezTo>
                  <a:cubicBezTo>
                    <a:pt x="21610" y="12504"/>
                    <a:pt x="14122" y="18429"/>
                    <a:pt x="6308" y="23934"/>
                  </a:cubicBezTo>
                  <a:cubicBezTo>
                    <a:pt x="5655" y="24424"/>
                    <a:pt x="4839" y="24611"/>
                    <a:pt x="3929" y="2498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7" name="任意多边形: 形状 576">
              <a:extLst>
                <a:ext uri="{FF2B5EF4-FFF2-40B4-BE49-F238E27FC236}">
                  <a16:creationId xmlns:a16="http://schemas.microsoft.com/office/drawing/2014/main" id="{DAE2EFB6-07AF-40AA-B56D-3F5E2B2CDD38}"/>
                </a:ext>
              </a:extLst>
            </p:cNvPr>
            <p:cNvSpPr/>
            <p:nvPr/>
          </p:nvSpPr>
          <p:spPr>
            <a:xfrm>
              <a:off x="7769276" y="6208515"/>
              <a:ext cx="24426" cy="24888"/>
            </a:xfrm>
            <a:custGeom>
              <a:avLst/>
              <a:gdLst>
                <a:gd name="connsiteX0" fmla="*/ 24390 w 24426"/>
                <a:gd name="connsiteY0" fmla="*/ 17527 h 24888"/>
                <a:gd name="connsiteX1" fmla="*/ 317 w 24426"/>
                <a:gd name="connsiteY1" fmla="*/ 10226 h 24888"/>
                <a:gd name="connsiteX2" fmla="*/ 9414 w 24426"/>
                <a:gd name="connsiteY2" fmla="*/ 33 h 24888"/>
                <a:gd name="connsiteX3" fmla="*/ 24390 w 24426"/>
                <a:gd name="connsiteY3" fmla="*/ 17527 h 2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26" h="24888">
                  <a:moveTo>
                    <a:pt x="24390" y="17527"/>
                  </a:moveTo>
                  <a:cubicBezTo>
                    <a:pt x="25416" y="31919"/>
                    <a:pt x="4469" y="22892"/>
                    <a:pt x="317" y="10226"/>
                  </a:cubicBezTo>
                  <a:cubicBezTo>
                    <a:pt x="-1362" y="5095"/>
                    <a:pt x="3910" y="-480"/>
                    <a:pt x="9414" y="33"/>
                  </a:cubicBezTo>
                  <a:cubicBezTo>
                    <a:pt x="19631" y="966"/>
                    <a:pt x="20214" y="11463"/>
                    <a:pt x="24390" y="1752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8" name="任意多边形: 形状 577">
              <a:extLst>
                <a:ext uri="{FF2B5EF4-FFF2-40B4-BE49-F238E27FC236}">
                  <a16:creationId xmlns:a16="http://schemas.microsoft.com/office/drawing/2014/main" id="{5ACBF7DA-483E-4284-8114-8D57133DEE22}"/>
                </a:ext>
              </a:extLst>
            </p:cNvPr>
            <p:cNvSpPr/>
            <p:nvPr/>
          </p:nvSpPr>
          <p:spPr>
            <a:xfrm>
              <a:off x="8555480" y="4717839"/>
              <a:ext cx="20028" cy="30274"/>
            </a:xfrm>
            <a:custGeom>
              <a:avLst/>
              <a:gdLst>
                <a:gd name="connsiteX0" fmla="*/ 10011 w 20028"/>
                <a:gd name="connsiteY0" fmla="*/ 1874 h 30274"/>
                <a:gd name="connsiteX1" fmla="*/ 19854 w 20028"/>
                <a:gd name="connsiteY1" fmla="*/ 9106 h 30274"/>
                <a:gd name="connsiteX2" fmla="*/ 13299 w 20028"/>
                <a:gd name="connsiteY2" fmla="*/ 26576 h 30274"/>
                <a:gd name="connsiteX3" fmla="*/ 1053 w 20028"/>
                <a:gd name="connsiteY3" fmla="*/ 18062 h 30274"/>
                <a:gd name="connsiteX4" fmla="*/ 10384 w 20028"/>
                <a:gd name="connsiteY4" fmla="*/ 1455 h 30274"/>
                <a:gd name="connsiteX5" fmla="*/ 10011 w 20028"/>
                <a:gd name="connsiteY5" fmla="*/ 1874 h 30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028" h="30274">
                  <a:moveTo>
                    <a:pt x="10011" y="1874"/>
                  </a:moveTo>
                  <a:cubicBezTo>
                    <a:pt x="17871" y="-1904"/>
                    <a:pt x="20810" y="-201"/>
                    <a:pt x="19854" y="9106"/>
                  </a:cubicBezTo>
                  <a:cubicBezTo>
                    <a:pt x="19154" y="15753"/>
                    <a:pt x="18548" y="21841"/>
                    <a:pt x="13299" y="26576"/>
                  </a:cubicBezTo>
                  <a:cubicBezTo>
                    <a:pt x="3712" y="35254"/>
                    <a:pt x="-2609" y="27113"/>
                    <a:pt x="1053" y="18062"/>
                  </a:cubicBezTo>
                  <a:cubicBezTo>
                    <a:pt x="3456" y="12114"/>
                    <a:pt x="9754" y="8382"/>
                    <a:pt x="10384" y="1455"/>
                  </a:cubicBezTo>
                  <a:cubicBezTo>
                    <a:pt x="10407" y="1431"/>
                    <a:pt x="10011" y="1874"/>
                    <a:pt x="10011" y="187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9" name="任意多边形: 形状 578">
              <a:extLst>
                <a:ext uri="{FF2B5EF4-FFF2-40B4-BE49-F238E27FC236}">
                  <a16:creationId xmlns:a16="http://schemas.microsoft.com/office/drawing/2014/main" id="{F9FC4DB3-E4AE-4993-856D-8DA86E760D08}"/>
                </a:ext>
              </a:extLst>
            </p:cNvPr>
            <p:cNvSpPr/>
            <p:nvPr/>
          </p:nvSpPr>
          <p:spPr>
            <a:xfrm>
              <a:off x="5558611" y="5659027"/>
              <a:ext cx="25159" cy="20016"/>
            </a:xfrm>
            <a:custGeom>
              <a:avLst/>
              <a:gdLst>
                <a:gd name="connsiteX0" fmla="*/ 54 w 25159"/>
                <a:gd name="connsiteY0" fmla="*/ 10791 h 20016"/>
                <a:gd name="connsiteX1" fmla="*/ 25083 w 25159"/>
                <a:gd name="connsiteY1" fmla="*/ 9298 h 20016"/>
                <a:gd name="connsiteX2" fmla="*/ 54 w 25159"/>
                <a:gd name="connsiteY2" fmla="*/ 10791 h 2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59" h="20016">
                  <a:moveTo>
                    <a:pt x="54" y="10791"/>
                  </a:moveTo>
                  <a:cubicBezTo>
                    <a:pt x="1734" y="-3671"/>
                    <a:pt x="26715" y="-3018"/>
                    <a:pt x="25083" y="9298"/>
                  </a:cubicBezTo>
                  <a:cubicBezTo>
                    <a:pt x="23100" y="24249"/>
                    <a:pt x="-1299" y="22430"/>
                    <a:pt x="54" y="1079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0" name="任意多边形: 形状 579">
              <a:extLst>
                <a:ext uri="{FF2B5EF4-FFF2-40B4-BE49-F238E27FC236}">
                  <a16:creationId xmlns:a16="http://schemas.microsoft.com/office/drawing/2014/main" id="{6760ABF6-05D6-472C-AE07-B8EA39CC483E}"/>
                </a:ext>
              </a:extLst>
            </p:cNvPr>
            <p:cNvSpPr/>
            <p:nvPr/>
          </p:nvSpPr>
          <p:spPr>
            <a:xfrm>
              <a:off x="8421664" y="5569905"/>
              <a:ext cx="19969" cy="35852"/>
            </a:xfrm>
            <a:custGeom>
              <a:avLst/>
              <a:gdLst>
                <a:gd name="connsiteX0" fmla="*/ 0 w 19969"/>
                <a:gd name="connsiteY0" fmla="*/ 25224 h 35852"/>
                <a:gd name="connsiteX1" fmla="*/ 16608 w 19969"/>
                <a:gd name="connsiteY1" fmla="*/ 965 h 35852"/>
                <a:gd name="connsiteX2" fmla="*/ 18451 w 19969"/>
                <a:gd name="connsiteY2" fmla="*/ 11555 h 35852"/>
                <a:gd name="connsiteX3" fmla="*/ 10800 w 19969"/>
                <a:gd name="connsiteY3" fmla="*/ 27953 h 35852"/>
                <a:gd name="connsiteX4" fmla="*/ 4572 w 19969"/>
                <a:gd name="connsiteY4" fmla="*/ 35790 h 35852"/>
                <a:gd name="connsiteX5" fmla="*/ 0 w 19969"/>
                <a:gd name="connsiteY5" fmla="*/ 25224 h 35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9" h="35852">
                  <a:moveTo>
                    <a:pt x="0" y="25224"/>
                  </a:moveTo>
                  <a:cubicBezTo>
                    <a:pt x="3382" y="13351"/>
                    <a:pt x="5668" y="-4330"/>
                    <a:pt x="16608" y="965"/>
                  </a:cubicBezTo>
                  <a:cubicBezTo>
                    <a:pt x="21693" y="3437"/>
                    <a:pt x="19874" y="7869"/>
                    <a:pt x="18451" y="11555"/>
                  </a:cubicBezTo>
                  <a:cubicBezTo>
                    <a:pt x="16258" y="17176"/>
                    <a:pt x="13949" y="22844"/>
                    <a:pt x="10800" y="27953"/>
                  </a:cubicBezTo>
                  <a:cubicBezTo>
                    <a:pt x="9074" y="30775"/>
                    <a:pt x="8957" y="36513"/>
                    <a:pt x="4572" y="35790"/>
                  </a:cubicBezTo>
                  <a:cubicBezTo>
                    <a:pt x="-536" y="34974"/>
                    <a:pt x="1936" y="29072"/>
                    <a:pt x="0" y="2522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1" name="任意多边形: 形状 580">
              <a:extLst>
                <a:ext uri="{FF2B5EF4-FFF2-40B4-BE49-F238E27FC236}">
                  <a16:creationId xmlns:a16="http://schemas.microsoft.com/office/drawing/2014/main" id="{7BBD07B4-15A3-4113-A346-63E38DC5F154}"/>
                </a:ext>
              </a:extLst>
            </p:cNvPr>
            <p:cNvSpPr/>
            <p:nvPr/>
          </p:nvSpPr>
          <p:spPr>
            <a:xfrm>
              <a:off x="7644372" y="5943179"/>
              <a:ext cx="23222" cy="33111"/>
            </a:xfrm>
            <a:custGeom>
              <a:avLst/>
              <a:gdLst>
                <a:gd name="connsiteX0" fmla="*/ 11392 w 23222"/>
                <a:gd name="connsiteY0" fmla="*/ 30992 h 33111"/>
                <a:gd name="connsiteX1" fmla="*/ 592 w 23222"/>
                <a:gd name="connsiteY1" fmla="*/ 24437 h 33111"/>
                <a:gd name="connsiteX2" fmla="*/ 21585 w 23222"/>
                <a:gd name="connsiteY2" fmla="*/ 1041 h 33111"/>
                <a:gd name="connsiteX3" fmla="*/ 11392 w 23222"/>
                <a:gd name="connsiteY3" fmla="*/ 30992 h 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22" h="33111">
                  <a:moveTo>
                    <a:pt x="11392" y="30992"/>
                  </a:moveTo>
                  <a:cubicBezTo>
                    <a:pt x="3717" y="37173"/>
                    <a:pt x="-1881" y="28239"/>
                    <a:pt x="592" y="24437"/>
                  </a:cubicBezTo>
                  <a:cubicBezTo>
                    <a:pt x="16197" y="412"/>
                    <a:pt x="18179" y="-1991"/>
                    <a:pt x="21585" y="1041"/>
                  </a:cubicBezTo>
                  <a:cubicBezTo>
                    <a:pt x="27113" y="5963"/>
                    <a:pt x="17363" y="26163"/>
                    <a:pt x="11392" y="3099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2" name="任意多边形: 形状 581">
              <a:extLst>
                <a:ext uri="{FF2B5EF4-FFF2-40B4-BE49-F238E27FC236}">
                  <a16:creationId xmlns:a16="http://schemas.microsoft.com/office/drawing/2014/main" id="{F7051616-9D0A-49A3-AF07-E8FC0D037BB1}"/>
                </a:ext>
              </a:extLst>
            </p:cNvPr>
            <p:cNvSpPr/>
            <p:nvPr/>
          </p:nvSpPr>
          <p:spPr>
            <a:xfrm>
              <a:off x="4575476" y="4006809"/>
              <a:ext cx="13417" cy="36790"/>
            </a:xfrm>
            <a:custGeom>
              <a:avLst/>
              <a:gdLst>
                <a:gd name="connsiteX0" fmla="*/ 149 w 13417"/>
                <a:gd name="connsiteY0" fmla="*/ 14743 h 36790"/>
                <a:gd name="connsiteX1" fmla="*/ 5071 w 13417"/>
                <a:gd name="connsiteY1" fmla="*/ 24 h 36790"/>
                <a:gd name="connsiteX2" fmla="*/ 11929 w 13417"/>
                <a:gd name="connsiteY2" fmla="*/ 13320 h 36790"/>
                <a:gd name="connsiteX3" fmla="*/ 7450 w 13417"/>
                <a:gd name="connsiteY3" fmla="*/ 36786 h 36790"/>
                <a:gd name="connsiteX4" fmla="*/ 1059 w 13417"/>
                <a:gd name="connsiteY4" fmla="*/ 29275 h 36790"/>
                <a:gd name="connsiteX5" fmla="*/ 149 w 13417"/>
                <a:gd name="connsiteY5" fmla="*/ 14743 h 36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417" h="36790">
                  <a:moveTo>
                    <a:pt x="149" y="14743"/>
                  </a:moveTo>
                  <a:cubicBezTo>
                    <a:pt x="-340" y="8912"/>
                    <a:pt x="149" y="444"/>
                    <a:pt x="5071" y="24"/>
                  </a:cubicBezTo>
                  <a:cubicBezTo>
                    <a:pt x="11276" y="-512"/>
                    <a:pt x="11183" y="7932"/>
                    <a:pt x="11929" y="13320"/>
                  </a:cubicBezTo>
                  <a:cubicBezTo>
                    <a:pt x="13655" y="25753"/>
                    <a:pt x="15474" y="36482"/>
                    <a:pt x="7450" y="36786"/>
                  </a:cubicBezTo>
                  <a:cubicBezTo>
                    <a:pt x="3112" y="36949"/>
                    <a:pt x="1456" y="33194"/>
                    <a:pt x="1059" y="29275"/>
                  </a:cubicBezTo>
                  <a:cubicBezTo>
                    <a:pt x="313" y="21974"/>
                    <a:pt x="359" y="17076"/>
                    <a:pt x="149" y="1474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3" name="任意多边形: 形状 582">
              <a:extLst>
                <a:ext uri="{FF2B5EF4-FFF2-40B4-BE49-F238E27FC236}">
                  <a16:creationId xmlns:a16="http://schemas.microsoft.com/office/drawing/2014/main" id="{46FFA73E-6F07-436B-AD7D-410051F7BD5C}"/>
                </a:ext>
              </a:extLst>
            </p:cNvPr>
            <p:cNvSpPr/>
            <p:nvPr/>
          </p:nvSpPr>
          <p:spPr>
            <a:xfrm>
              <a:off x="6057729" y="4309247"/>
              <a:ext cx="26231" cy="27685"/>
            </a:xfrm>
            <a:custGeom>
              <a:avLst/>
              <a:gdLst>
                <a:gd name="connsiteX0" fmla="*/ 26231 w 26231"/>
                <a:gd name="connsiteY0" fmla="*/ 7305 h 27685"/>
                <a:gd name="connsiteX1" fmla="*/ 2649 w 26231"/>
                <a:gd name="connsiteY1" fmla="*/ 25429 h 27685"/>
                <a:gd name="connsiteX2" fmla="*/ 736 w 26231"/>
                <a:gd name="connsiteY2" fmla="*/ 18011 h 27685"/>
                <a:gd name="connsiteX3" fmla="*/ 17111 w 26231"/>
                <a:gd name="connsiteY3" fmla="*/ 1007 h 27685"/>
                <a:gd name="connsiteX4" fmla="*/ 26231 w 26231"/>
                <a:gd name="connsiteY4" fmla="*/ 7305 h 27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231" h="27685">
                  <a:moveTo>
                    <a:pt x="26231" y="7305"/>
                  </a:moveTo>
                  <a:cubicBezTo>
                    <a:pt x="20703" y="13929"/>
                    <a:pt x="11093" y="34456"/>
                    <a:pt x="2649" y="25429"/>
                  </a:cubicBezTo>
                  <a:cubicBezTo>
                    <a:pt x="596" y="23236"/>
                    <a:pt x="-990" y="21044"/>
                    <a:pt x="736" y="18011"/>
                  </a:cubicBezTo>
                  <a:cubicBezTo>
                    <a:pt x="4771" y="10967"/>
                    <a:pt x="9646" y="4576"/>
                    <a:pt x="17111" y="1007"/>
                  </a:cubicBezTo>
                  <a:cubicBezTo>
                    <a:pt x="22172" y="-1396"/>
                    <a:pt x="25625" y="424"/>
                    <a:pt x="26231" y="730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4" name="任意多边形: 形状 583">
              <a:extLst>
                <a:ext uri="{FF2B5EF4-FFF2-40B4-BE49-F238E27FC236}">
                  <a16:creationId xmlns:a16="http://schemas.microsoft.com/office/drawing/2014/main" id="{7D2035E5-B983-4BF3-9BB4-27E9C27B4235}"/>
                </a:ext>
              </a:extLst>
            </p:cNvPr>
            <p:cNvSpPr/>
            <p:nvPr/>
          </p:nvSpPr>
          <p:spPr>
            <a:xfrm>
              <a:off x="5030975" y="4013210"/>
              <a:ext cx="15107" cy="33469"/>
            </a:xfrm>
            <a:custGeom>
              <a:avLst/>
              <a:gdLst>
                <a:gd name="connsiteX0" fmla="*/ 15107 w 15107"/>
                <a:gd name="connsiteY0" fmla="*/ 17743 h 33469"/>
                <a:gd name="connsiteX1" fmla="*/ 4891 w 15107"/>
                <a:gd name="connsiteY1" fmla="*/ 33394 h 33469"/>
                <a:gd name="connsiteX2" fmla="*/ 1252 w 15107"/>
                <a:gd name="connsiteY2" fmla="*/ 15597 h 33469"/>
                <a:gd name="connsiteX3" fmla="*/ 8203 w 15107"/>
                <a:gd name="connsiteY3" fmla="*/ 15 h 33469"/>
                <a:gd name="connsiteX4" fmla="*/ 15107 w 15107"/>
                <a:gd name="connsiteY4" fmla="*/ 17743 h 3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07" h="33469">
                  <a:moveTo>
                    <a:pt x="15107" y="17743"/>
                  </a:moveTo>
                  <a:cubicBezTo>
                    <a:pt x="14594" y="20868"/>
                    <a:pt x="14081" y="34607"/>
                    <a:pt x="4891" y="33394"/>
                  </a:cubicBezTo>
                  <a:cubicBezTo>
                    <a:pt x="-3297" y="32298"/>
                    <a:pt x="1275" y="20705"/>
                    <a:pt x="1252" y="15597"/>
                  </a:cubicBezTo>
                  <a:cubicBezTo>
                    <a:pt x="1228" y="9042"/>
                    <a:pt x="1322" y="-428"/>
                    <a:pt x="8203" y="15"/>
                  </a:cubicBezTo>
                  <a:cubicBezTo>
                    <a:pt x="14921" y="412"/>
                    <a:pt x="14221" y="10465"/>
                    <a:pt x="15107" y="1774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5" name="任意多边形: 形状 584">
              <a:extLst>
                <a:ext uri="{FF2B5EF4-FFF2-40B4-BE49-F238E27FC236}">
                  <a16:creationId xmlns:a16="http://schemas.microsoft.com/office/drawing/2014/main" id="{CA17E781-B1DC-49ED-BB27-72F7FFBB8302}"/>
                </a:ext>
              </a:extLst>
            </p:cNvPr>
            <p:cNvSpPr/>
            <p:nvPr/>
          </p:nvSpPr>
          <p:spPr>
            <a:xfrm>
              <a:off x="6997208" y="4628644"/>
              <a:ext cx="22592" cy="28324"/>
            </a:xfrm>
            <a:custGeom>
              <a:avLst/>
              <a:gdLst>
                <a:gd name="connsiteX0" fmla="*/ 18172 w 22592"/>
                <a:gd name="connsiteY0" fmla="*/ 53 h 28324"/>
                <a:gd name="connsiteX1" fmla="*/ 4059 w 22592"/>
                <a:gd name="connsiteY1" fmla="*/ 28277 h 28324"/>
                <a:gd name="connsiteX2" fmla="*/ 18172 w 22592"/>
                <a:gd name="connsiteY2" fmla="*/ 53 h 28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592" h="28324">
                  <a:moveTo>
                    <a:pt x="18172" y="53"/>
                  </a:moveTo>
                  <a:cubicBezTo>
                    <a:pt x="30068" y="1476"/>
                    <a:pt x="15419" y="29630"/>
                    <a:pt x="4059" y="28277"/>
                  </a:cubicBezTo>
                  <a:cubicBezTo>
                    <a:pt x="-6694" y="27018"/>
                    <a:pt x="5972" y="-1393"/>
                    <a:pt x="18172" y="5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6" name="任意多边形: 形状 585">
              <a:extLst>
                <a:ext uri="{FF2B5EF4-FFF2-40B4-BE49-F238E27FC236}">
                  <a16:creationId xmlns:a16="http://schemas.microsoft.com/office/drawing/2014/main" id="{69094DA3-698D-4D73-A084-FAF64692F930}"/>
                </a:ext>
              </a:extLst>
            </p:cNvPr>
            <p:cNvSpPr/>
            <p:nvPr/>
          </p:nvSpPr>
          <p:spPr>
            <a:xfrm>
              <a:off x="6777879" y="4248624"/>
              <a:ext cx="35340" cy="24495"/>
            </a:xfrm>
            <a:custGeom>
              <a:avLst/>
              <a:gdLst>
                <a:gd name="connsiteX0" fmla="*/ 4196 w 35340"/>
                <a:gd name="connsiteY0" fmla="*/ 24496 h 24495"/>
                <a:gd name="connsiteX1" fmla="*/ 347 w 35340"/>
                <a:gd name="connsiteY1" fmla="*/ 21137 h 24495"/>
                <a:gd name="connsiteX2" fmla="*/ 2260 w 35340"/>
                <a:gd name="connsiteY2" fmla="*/ 15912 h 24495"/>
                <a:gd name="connsiteX3" fmla="*/ 28058 w 35340"/>
                <a:gd name="connsiteY3" fmla="*/ 704 h 24495"/>
                <a:gd name="connsiteX4" fmla="*/ 34426 w 35340"/>
                <a:gd name="connsiteY4" fmla="*/ 4342 h 24495"/>
                <a:gd name="connsiteX5" fmla="*/ 30274 w 35340"/>
                <a:gd name="connsiteY5" fmla="*/ 16682 h 24495"/>
                <a:gd name="connsiteX6" fmla="*/ 4196 w 35340"/>
                <a:gd name="connsiteY6" fmla="*/ 24496 h 24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340" h="24495">
                  <a:moveTo>
                    <a:pt x="4196" y="24496"/>
                  </a:moveTo>
                  <a:cubicBezTo>
                    <a:pt x="2517" y="23096"/>
                    <a:pt x="907" y="22350"/>
                    <a:pt x="347" y="21137"/>
                  </a:cubicBezTo>
                  <a:cubicBezTo>
                    <a:pt x="-609" y="19084"/>
                    <a:pt x="534" y="16868"/>
                    <a:pt x="2260" y="15912"/>
                  </a:cubicBezTo>
                  <a:cubicBezTo>
                    <a:pt x="11007" y="11084"/>
                    <a:pt x="19988" y="6768"/>
                    <a:pt x="28058" y="704"/>
                  </a:cubicBezTo>
                  <a:cubicBezTo>
                    <a:pt x="30834" y="-1396"/>
                    <a:pt x="33470" y="1613"/>
                    <a:pt x="34426" y="4342"/>
                  </a:cubicBezTo>
                  <a:cubicBezTo>
                    <a:pt x="36199" y="9357"/>
                    <a:pt x="35686" y="14326"/>
                    <a:pt x="30274" y="16682"/>
                  </a:cubicBezTo>
                  <a:cubicBezTo>
                    <a:pt x="21900" y="20321"/>
                    <a:pt x="11614" y="16938"/>
                    <a:pt x="4196" y="2449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7" name="任意多边形: 形状 586">
              <a:extLst>
                <a:ext uri="{FF2B5EF4-FFF2-40B4-BE49-F238E27FC236}">
                  <a16:creationId xmlns:a16="http://schemas.microsoft.com/office/drawing/2014/main" id="{AD7628EB-A218-492A-9E81-E5C12356C55B}"/>
                </a:ext>
              </a:extLst>
            </p:cNvPr>
            <p:cNvSpPr/>
            <p:nvPr/>
          </p:nvSpPr>
          <p:spPr>
            <a:xfrm>
              <a:off x="6669012" y="4336648"/>
              <a:ext cx="24753" cy="25121"/>
            </a:xfrm>
            <a:custGeom>
              <a:avLst/>
              <a:gdLst>
                <a:gd name="connsiteX0" fmla="*/ 7888 w 24753"/>
                <a:gd name="connsiteY0" fmla="*/ 25039 h 25121"/>
                <a:gd name="connsiteX1" fmla="*/ 3 w 24753"/>
                <a:gd name="connsiteY1" fmla="*/ 16946 h 25121"/>
                <a:gd name="connsiteX2" fmla="*/ 20810 w 24753"/>
                <a:gd name="connsiteY2" fmla="*/ 104 h 25121"/>
                <a:gd name="connsiteX3" fmla="*/ 7888 w 24753"/>
                <a:gd name="connsiteY3" fmla="*/ 25039 h 25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53" h="25121">
                  <a:moveTo>
                    <a:pt x="7888" y="25039"/>
                  </a:moveTo>
                  <a:cubicBezTo>
                    <a:pt x="1823" y="25763"/>
                    <a:pt x="167" y="21611"/>
                    <a:pt x="3" y="16946"/>
                  </a:cubicBezTo>
                  <a:cubicBezTo>
                    <a:pt x="-253" y="10064"/>
                    <a:pt x="14069" y="-1202"/>
                    <a:pt x="20810" y="104"/>
                  </a:cubicBezTo>
                  <a:cubicBezTo>
                    <a:pt x="31283" y="2157"/>
                    <a:pt x="18781" y="23757"/>
                    <a:pt x="7888" y="2503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8" name="任意多边形: 形状 587">
              <a:extLst>
                <a:ext uri="{FF2B5EF4-FFF2-40B4-BE49-F238E27FC236}">
                  <a16:creationId xmlns:a16="http://schemas.microsoft.com/office/drawing/2014/main" id="{AFD9F9CB-F3B4-4089-9C2A-4F638AE90B68}"/>
                </a:ext>
              </a:extLst>
            </p:cNvPr>
            <p:cNvSpPr/>
            <p:nvPr/>
          </p:nvSpPr>
          <p:spPr>
            <a:xfrm>
              <a:off x="7052633" y="4342178"/>
              <a:ext cx="35452" cy="22142"/>
            </a:xfrm>
            <a:custGeom>
              <a:avLst/>
              <a:gdLst>
                <a:gd name="connsiteX0" fmla="*/ 35452 w 35452"/>
                <a:gd name="connsiteY0" fmla="*/ 3718 h 22142"/>
                <a:gd name="connsiteX1" fmla="*/ 5199 w 35452"/>
                <a:gd name="connsiteY1" fmla="*/ 21935 h 22142"/>
                <a:gd name="connsiteX2" fmla="*/ 1397 w 35452"/>
                <a:gd name="connsiteY2" fmla="*/ 16850 h 22142"/>
                <a:gd name="connsiteX3" fmla="*/ 27568 w 35452"/>
                <a:gd name="connsiteY3" fmla="*/ 476 h 22142"/>
                <a:gd name="connsiteX4" fmla="*/ 35452 w 35452"/>
                <a:gd name="connsiteY4" fmla="*/ 3718 h 22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452" h="22142">
                  <a:moveTo>
                    <a:pt x="35452" y="3718"/>
                  </a:moveTo>
                  <a:cubicBezTo>
                    <a:pt x="30624" y="15031"/>
                    <a:pt x="27825" y="15194"/>
                    <a:pt x="5199" y="21935"/>
                  </a:cubicBezTo>
                  <a:cubicBezTo>
                    <a:pt x="1420" y="23055"/>
                    <a:pt x="-2009" y="19393"/>
                    <a:pt x="1397" y="16850"/>
                  </a:cubicBezTo>
                  <a:cubicBezTo>
                    <a:pt x="9677" y="10669"/>
                    <a:pt x="16932" y="2738"/>
                    <a:pt x="27568" y="476"/>
                  </a:cubicBezTo>
                  <a:cubicBezTo>
                    <a:pt x="30461" y="-154"/>
                    <a:pt x="34169" y="-924"/>
                    <a:pt x="35452" y="371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9" name="任意多边形: 形状 588">
              <a:extLst>
                <a:ext uri="{FF2B5EF4-FFF2-40B4-BE49-F238E27FC236}">
                  <a16:creationId xmlns:a16="http://schemas.microsoft.com/office/drawing/2014/main" id="{55194E06-96C9-47CB-844A-F3D8A75CE311}"/>
                </a:ext>
              </a:extLst>
            </p:cNvPr>
            <p:cNvSpPr/>
            <p:nvPr/>
          </p:nvSpPr>
          <p:spPr>
            <a:xfrm>
              <a:off x="7190835" y="4021453"/>
              <a:ext cx="32226" cy="19186"/>
            </a:xfrm>
            <a:custGeom>
              <a:avLst/>
              <a:gdLst>
                <a:gd name="connsiteX0" fmla="*/ 0 w 32226"/>
                <a:gd name="connsiteY0" fmla="*/ 16940 h 19186"/>
                <a:gd name="connsiteX1" fmla="*/ 31303 w 32226"/>
                <a:gd name="connsiteY1" fmla="*/ 8006 h 19186"/>
                <a:gd name="connsiteX2" fmla="*/ 0 w 32226"/>
                <a:gd name="connsiteY2" fmla="*/ 16940 h 19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226" h="19186">
                  <a:moveTo>
                    <a:pt x="0" y="16940"/>
                  </a:moveTo>
                  <a:cubicBezTo>
                    <a:pt x="9983" y="2525"/>
                    <a:pt x="37601" y="-7949"/>
                    <a:pt x="31303" y="8006"/>
                  </a:cubicBezTo>
                  <a:cubicBezTo>
                    <a:pt x="26755" y="19529"/>
                    <a:pt x="20830" y="21442"/>
                    <a:pt x="0" y="1694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0" name="任意多边形: 形状 589">
              <a:extLst>
                <a:ext uri="{FF2B5EF4-FFF2-40B4-BE49-F238E27FC236}">
                  <a16:creationId xmlns:a16="http://schemas.microsoft.com/office/drawing/2014/main" id="{18F73AB3-F042-4D9A-B649-0594327106AD}"/>
                </a:ext>
              </a:extLst>
            </p:cNvPr>
            <p:cNvSpPr/>
            <p:nvPr/>
          </p:nvSpPr>
          <p:spPr>
            <a:xfrm>
              <a:off x="4937577" y="3335107"/>
              <a:ext cx="29339" cy="21008"/>
            </a:xfrm>
            <a:custGeom>
              <a:avLst/>
              <a:gdLst>
                <a:gd name="connsiteX0" fmla="*/ 8298 w 29339"/>
                <a:gd name="connsiteY0" fmla="*/ 21009 h 21008"/>
                <a:gd name="connsiteX1" fmla="*/ 2794 w 29339"/>
                <a:gd name="connsiteY1" fmla="*/ 8366 h 21008"/>
                <a:gd name="connsiteX2" fmla="*/ 10351 w 29339"/>
                <a:gd name="connsiteY2" fmla="*/ 5171 h 21008"/>
                <a:gd name="connsiteX3" fmla="*/ 28755 w 29339"/>
                <a:gd name="connsiteY3" fmla="*/ 4681 h 21008"/>
                <a:gd name="connsiteX4" fmla="*/ 14316 w 29339"/>
                <a:gd name="connsiteY4" fmla="*/ 18746 h 21008"/>
                <a:gd name="connsiteX5" fmla="*/ 8298 w 29339"/>
                <a:gd name="connsiteY5" fmla="*/ 21009 h 2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39" h="21008">
                  <a:moveTo>
                    <a:pt x="8298" y="21009"/>
                  </a:moveTo>
                  <a:cubicBezTo>
                    <a:pt x="-1265" y="20892"/>
                    <a:pt x="-1778" y="12075"/>
                    <a:pt x="2794" y="8366"/>
                  </a:cubicBezTo>
                  <a:cubicBezTo>
                    <a:pt x="4846" y="6710"/>
                    <a:pt x="7715" y="5871"/>
                    <a:pt x="10351" y="5171"/>
                  </a:cubicBezTo>
                  <a:cubicBezTo>
                    <a:pt x="16626" y="3538"/>
                    <a:pt x="25023" y="-5302"/>
                    <a:pt x="28755" y="4681"/>
                  </a:cubicBezTo>
                  <a:cubicBezTo>
                    <a:pt x="32137" y="13708"/>
                    <a:pt x="19985" y="14664"/>
                    <a:pt x="14316" y="18746"/>
                  </a:cubicBezTo>
                  <a:cubicBezTo>
                    <a:pt x="12497" y="20099"/>
                    <a:pt x="9908" y="20426"/>
                    <a:pt x="8298" y="2100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1" name="任意多边形: 形状 590">
              <a:extLst>
                <a:ext uri="{FF2B5EF4-FFF2-40B4-BE49-F238E27FC236}">
                  <a16:creationId xmlns:a16="http://schemas.microsoft.com/office/drawing/2014/main" id="{F01ADDF1-E9FE-49B2-82FE-4EBADE796A74}"/>
                </a:ext>
              </a:extLst>
            </p:cNvPr>
            <p:cNvSpPr/>
            <p:nvPr/>
          </p:nvSpPr>
          <p:spPr>
            <a:xfrm>
              <a:off x="7604167" y="4129044"/>
              <a:ext cx="30860" cy="25284"/>
            </a:xfrm>
            <a:custGeom>
              <a:avLst/>
              <a:gdLst>
                <a:gd name="connsiteX0" fmla="*/ 9774 w 30860"/>
                <a:gd name="connsiteY0" fmla="*/ 25208 h 25284"/>
                <a:gd name="connsiteX1" fmla="*/ 3359 w 30860"/>
                <a:gd name="connsiteY1" fmla="*/ 13498 h 25284"/>
                <a:gd name="connsiteX2" fmla="*/ 29950 w 30860"/>
                <a:gd name="connsiteY2" fmla="*/ 1532 h 25284"/>
                <a:gd name="connsiteX3" fmla="*/ 30534 w 30860"/>
                <a:gd name="connsiteY3" fmla="*/ 7177 h 25284"/>
                <a:gd name="connsiteX4" fmla="*/ 9774 w 30860"/>
                <a:gd name="connsiteY4" fmla="*/ 25208 h 2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860" h="25284">
                  <a:moveTo>
                    <a:pt x="9774" y="25208"/>
                  </a:moveTo>
                  <a:cubicBezTo>
                    <a:pt x="1936" y="26281"/>
                    <a:pt x="-4012" y="15831"/>
                    <a:pt x="3359" y="13498"/>
                  </a:cubicBezTo>
                  <a:cubicBezTo>
                    <a:pt x="14905" y="9836"/>
                    <a:pt x="26242" y="-4696"/>
                    <a:pt x="29950" y="1532"/>
                  </a:cubicBezTo>
                  <a:cubicBezTo>
                    <a:pt x="30837" y="3025"/>
                    <a:pt x="31163" y="5591"/>
                    <a:pt x="30534" y="7177"/>
                  </a:cubicBezTo>
                  <a:cubicBezTo>
                    <a:pt x="26405" y="17440"/>
                    <a:pt x="14742" y="18560"/>
                    <a:pt x="9774" y="2520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2" name="任意多边形: 形状 591">
              <a:extLst>
                <a:ext uri="{FF2B5EF4-FFF2-40B4-BE49-F238E27FC236}">
                  <a16:creationId xmlns:a16="http://schemas.microsoft.com/office/drawing/2014/main" id="{579EBC96-B880-49AD-B14A-398ADF759D10}"/>
                </a:ext>
              </a:extLst>
            </p:cNvPr>
            <p:cNvSpPr/>
            <p:nvPr/>
          </p:nvSpPr>
          <p:spPr>
            <a:xfrm>
              <a:off x="4756160" y="3852524"/>
              <a:ext cx="22702" cy="23832"/>
            </a:xfrm>
            <a:custGeom>
              <a:avLst/>
              <a:gdLst>
                <a:gd name="connsiteX0" fmla="*/ 22703 w 22702"/>
                <a:gd name="connsiteY0" fmla="*/ 11369 h 23832"/>
                <a:gd name="connsiteX1" fmla="*/ 124 w 22702"/>
                <a:gd name="connsiteY1" fmla="*/ 16618 h 23832"/>
                <a:gd name="connsiteX2" fmla="*/ 11717 w 22702"/>
                <a:gd name="connsiteY2" fmla="*/ 150 h 23832"/>
                <a:gd name="connsiteX3" fmla="*/ 22703 w 22702"/>
                <a:gd name="connsiteY3" fmla="*/ 11369 h 23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02" h="23832">
                  <a:moveTo>
                    <a:pt x="22703" y="11369"/>
                  </a:moveTo>
                  <a:cubicBezTo>
                    <a:pt x="19577" y="24082"/>
                    <a:pt x="-1812" y="29120"/>
                    <a:pt x="124" y="16618"/>
                  </a:cubicBezTo>
                  <a:cubicBezTo>
                    <a:pt x="1267" y="9364"/>
                    <a:pt x="3856" y="1573"/>
                    <a:pt x="11717" y="150"/>
                  </a:cubicBezTo>
                  <a:cubicBezTo>
                    <a:pt x="17735" y="-970"/>
                    <a:pt x="21630" y="4325"/>
                    <a:pt x="22703" y="1136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3" name="任意多边形: 形状 592">
              <a:extLst>
                <a:ext uri="{FF2B5EF4-FFF2-40B4-BE49-F238E27FC236}">
                  <a16:creationId xmlns:a16="http://schemas.microsoft.com/office/drawing/2014/main" id="{E2AAF095-2F70-4FB7-AB74-27C860EA26C1}"/>
                </a:ext>
              </a:extLst>
            </p:cNvPr>
            <p:cNvSpPr/>
            <p:nvPr/>
          </p:nvSpPr>
          <p:spPr>
            <a:xfrm>
              <a:off x="8444508" y="5658506"/>
              <a:ext cx="21848" cy="39010"/>
            </a:xfrm>
            <a:custGeom>
              <a:avLst/>
              <a:gdLst>
                <a:gd name="connsiteX0" fmla="*/ 21848 w 21848"/>
                <a:gd name="connsiteY0" fmla="*/ 7369 h 39010"/>
                <a:gd name="connsiteX1" fmla="*/ 1298 w 21848"/>
                <a:gd name="connsiteY1" fmla="*/ 38858 h 39010"/>
                <a:gd name="connsiteX2" fmla="*/ 85 w 21848"/>
                <a:gd name="connsiteY2" fmla="*/ 35896 h 39010"/>
                <a:gd name="connsiteX3" fmla="*/ 13287 w 21848"/>
                <a:gd name="connsiteY3" fmla="*/ 3800 h 39010"/>
                <a:gd name="connsiteX4" fmla="*/ 18839 w 21848"/>
                <a:gd name="connsiteY4" fmla="*/ 185 h 39010"/>
                <a:gd name="connsiteX5" fmla="*/ 21848 w 21848"/>
                <a:gd name="connsiteY5" fmla="*/ 7369 h 39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48" h="39010">
                  <a:moveTo>
                    <a:pt x="21848" y="7369"/>
                  </a:moveTo>
                  <a:cubicBezTo>
                    <a:pt x="20238" y="21317"/>
                    <a:pt x="4914" y="40934"/>
                    <a:pt x="1298" y="38858"/>
                  </a:cubicBezTo>
                  <a:cubicBezTo>
                    <a:pt x="528" y="38415"/>
                    <a:pt x="-265" y="36549"/>
                    <a:pt x="85" y="35896"/>
                  </a:cubicBezTo>
                  <a:cubicBezTo>
                    <a:pt x="5357" y="25563"/>
                    <a:pt x="4867" y="12850"/>
                    <a:pt x="13287" y="3800"/>
                  </a:cubicBezTo>
                  <a:cubicBezTo>
                    <a:pt x="14897" y="2074"/>
                    <a:pt x="16040" y="-749"/>
                    <a:pt x="18839" y="185"/>
                  </a:cubicBezTo>
                  <a:cubicBezTo>
                    <a:pt x="22244" y="1281"/>
                    <a:pt x="21102" y="4826"/>
                    <a:pt x="21848" y="736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4" name="任意多边形: 形状 593">
              <a:extLst>
                <a:ext uri="{FF2B5EF4-FFF2-40B4-BE49-F238E27FC236}">
                  <a16:creationId xmlns:a16="http://schemas.microsoft.com/office/drawing/2014/main" id="{D36A0A65-80FE-4EFD-B34A-42936A7E74E5}"/>
                </a:ext>
              </a:extLst>
            </p:cNvPr>
            <p:cNvSpPr/>
            <p:nvPr/>
          </p:nvSpPr>
          <p:spPr>
            <a:xfrm>
              <a:off x="7718754" y="6272885"/>
              <a:ext cx="20804" cy="34521"/>
            </a:xfrm>
            <a:custGeom>
              <a:avLst/>
              <a:gdLst>
                <a:gd name="connsiteX0" fmla="*/ 20399 w 20804"/>
                <a:gd name="connsiteY0" fmla="*/ 7179 h 34521"/>
                <a:gd name="connsiteX1" fmla="*/ 13378 w 20804"/>
                <a:gd name="connsiteY1" fmla="*/ 28616 h 34521"/>
                <a:gd name="connsiteX2" fmla="*/ 2765 w 20804"/>
                <a:gd name="connsiteY2" fmla="*/ 33467 h 34521"/>
                <a:gd name="connsiteX3" fmla="*/ 1995 w 20804"/>
                <a:gd name="connsiteY3" fmla="*/ 22738 h 34521"/>
                <a:gd name="connsiteX4" fmla="*/ 18090 w 20804"/>
                <a:gd name="connsiteY4" fmla="*/ 158 h 34521"/>
                <a:gd name="connsiteX5" fmla="*/ 20399 w 20804"/>
                <a:gd name="connsiteY5" fmla="*/ 7179 h 3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804" h="34521">
                  <a:moveTo>
                    <a:pt x="20399" y="7179"/>
                  </a:moveTo>
                  <a:cubicBezTo>
                    <a:pt x="18160" y="14364"/>
                    <a:pt x="18533" y="22411"/>
                    <a:pt x="13378" y="28616"/>
                  </a:cubicBezTo>
                  <a:cubicBezTo>
                    <a:pt x="10602" y="31951"/>
                    <a:pt x="7966" y="36640"/>
                    <a:pt x="2765" y="33467"/>
                  </a:cubicBezTo>
                  <a:cubicBezTo>
                    <a:pt x="-1714" y="30738"/>
                    <a:pt x="176" y="26236"/>
                    <a:pt x="1995" y="22738"/>
                  </a:cubicBezTo>
                  <a:cubicBezTo>
                    <a:pt x="13891" y="-28"/>
                    <a:pt x="15617" y="-518"/>
                    <a:pt x="18090" y="158"/>
                  </a:cubicBezTo>
                  <a:cubicBezTo>
                    <a:pt x="21892" y="1185"/>
                    <a:pt x="20679" y="4474"/>
                    <a:pt x="20399" y="717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5" name="任意多边形: 形状 594">
              <a:extLst>
                <a:ext uri="{FF2B5EF4-FFF2-40B4-BE49-F238E27FC236}">
                  <a16:creationId xmlns:a16="http://schemas.microsoft.com/office/drawing/2014/main" id="{7B06AFE6-FAE7-469D-BC7D-5D0437239705}"/>
                </a:ext>
              </a:extLst>
            </p:cNvPr>
            <p:cNvSpPr/>
            <p:nvPr/>
          </p:nvSpPr>
          <p:spPr>
            <a:xfrm>
              <a:off x="7525360" y="5971117"/>
              <a:ext cx="24122" cy="24135"/>
            </a:xfrm>
            <a:custGeom>
              <a:avLst/>
              <a:gdLst>
                <a:gd name="connsiteX0" fmla="*/ 36 w 24122"/>
                <a:gd name="connsiteY0" fmla="*/ 18589 h 24135"/>
                <a:gd name="connsiteX1" fmla="*/ 24108 w 24122"/>
                <a:gd name="connsiteY1" fmla="*/ 6833 h 24135"/>
                <a:gd name="connsiteX2" fmla="*/ 36 w 24122"/>
                <a:gd name="connsiteY2" fmla="*/ 18589 h 2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122" h="24135">
                  <a:moveTo>
                    <a:pt x="36" y="18589"/>
                  </a:moveTo>
                  <a:cubicBezTo>
                    <a:pt x="-1060" y="7043"/>
                    <a:pt x="22919" y="-9471"/>
                    <a:pt x="24108" y="6833"/>
                  </a:cubicBezTo>
                  <a:cubicBezTo>
                    <a:pt x="24785" y="15790"/>
                    <a:pt x="1413" y="33005"/>
                    <a:pt x="36" y="1858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6" name="任意多边形: 形状 595">
              <a:extLst>
                <a:ext uri="{FF2B5EF4-FFF2-40B4-BE49-F238E27FC236}">
                  <a16:creationId xmlns:a16="http://schemas.microsoft.com/office/drawing/2014/main" id="{C735B6DE-626D-42E9-8EBD-A69E7C2881C8}"/>
                </a:ext>
              </a:extLst>
            </p:cNvPr>
            <p:cNvSpPr/>
            <p:nvPr/>
          </p:nvSpPr>
          <p:spPr>
            <a:xfrm>
              <a:off x="7267609" y="4174210"/>
              <a:ext cx="42327" cy="29974"/>
            </a:xfrm>
            <a:custGeom>
              <a:avLst/>
              <a:gdLst>
                <a:gd name="connsiteX0" fmla="*/ 42327 w 42327"/>
                <a:gd name="connsiteY0" fmla="*/ 2761 h 29974"/>
                <a:gd name="connsiteX1" fmla="*/ 7689 w 42327"/>
                <a:gd name="connsiteY1" fmla="*/ 27673 h 29974"/>
                <a:gd name="connsiteX2" fmla="*/ 2184 w 42327"/>
                <a:gd name="connsiteY2" fmla="*/ 19742 h 29974"/>
                <a:gd name="connsiteX3" fmla="*/ 37196 w 42327"/>
                <a:gd name="connsiteY3" fmla="*/ 895 h 29974"/>
                <a:gd name="connsiteX4" fmla="*/ 42327 w 42327"/>
                <a:gd name="connsiteY4" fmla="*/ 2761 h 29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27" h="29974">
                  <a:moveTo>
                    <a:pt x="42327" y="2761"/>
                  </a:moveTo>
                  <a:cubicBezTo>
                    <a:pt x="40461" y="14494"/>
                    <a:pt x="16226" y="8476"/>
                    <a:pt x="7689" y="27673"/>
                  </a:cubicBezTo>
                  <a:cubicBezTo>
                    <a:pt x="4866" y="34018"/>
                    <a:pt x="-4091" y="25877"/>
                    <a:pt x="2184" y="19742"/>
                  </a:cubicBezTo>
                  <a:cubicBezTo>
                    <a:pt x="24950" y="-2487"/>
                    <a:pt x="31015" y="5397"/>
                    <a:pt x="37196" y="895"/>
                  </a:cubicBezTo>
                  <a:cubicBezTo>
                    <a:pt x="39482" y="-761"/>
                    <a:pt x="41721" y="-108"/>
                    <a:pt x="42327" y="276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7" name="任意多边形: 形状 596">
              <a:extLst>
                <a:ext uri="{FF2B5EF4-FFF2-40B4-BE49-F238E27FC236}">
                  <a16:creationId xmlns:a16="http://schemas.microsoft.com/office/drawing/2014/main" id="{57F3141C-FDF1-4074-99D1-DD10AF78D230}"/>
                </a:ext>
              </a:extLst>
            </p:cNvPr>
            <p:cNvSpPr/>
            <p:nvPr/>
          </p:nvSpPr>
          <p:spPr>
            <a:xfrm>
              <a:off x="5990688" y="3907862"/>
              <a:ext cx="24778" cy="27057"/>
            </a:xfrm>
            <a:custGeom>
              <a:avLst/>
              <a:gdLst>
                <a:gd name="connsiteX0" fmla="*/ 20099 w 24778"/>
                <a:gd name="connsiteY0" fmla="*/ 0 h 27057"/>
                <a:gd name="connsiteX1" fmla="*/ 24251 w 24778"/>
                <a:gd name="connsiteY1" fmla="*/ 9354 h 27057"/>
                <a:gd name="connsiteX2" fmla="*/ 6524 w 24778"/>
                <a:gd name="connsiteY2" fmla="*/ 26428 h 27057"/>
                <a:gd name="connsiteX3" fmla="*/ 39 w 24778"/>
                <a:gd name="connsiteY3" fmla="*/ 21460 h 27057"/>
                <a:gd name="connsiteX4" fmla="*/ 20099 w 24778"/>
                <a:gd name="connsiteY4" fmla="*/ 0 h 27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78" h="27057">
                  <a:moveTo>
                    <a:pt x="20099" y="0"/>
                  </a:moveTo>
                  <a:cubicBezTo>
                    <a:pt x="25021" y="1236"/>
                    <a:pt x="25371" y="5225"/>
                    <a:pt x="24251" y="9354"/>
                  </a:cubicBezTo>
                  <a:cubicBezTo>
                    <a:pt x="21779" y="18451"/>
                    <a:pt x="13801" y="22369"/>
                    <a:pt x="6524" y="26428"/>
                  </a:cubicBezTo>
                  <a:cubicBezTo>
                    <a:pt x="2582" y="28621"/>
                    <a:pt x="576" y="24632"/>
                    <a:pt x="39" y="21460"/>
                  </a:cubicBezTo>
                  <a:cubicBezTo>
                    <a:pt x="-871" y="16188"/>
                    <a:pt x="14314" y="-47"/>
                    <a:pt x="20099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8" name="任意多边形: 形状 597">
              <a:extLst>
                <a:ext uri="{FF2B5EF4-FFF2-40B4-BE49-F238E27FC236}">
                  <a16:creationId xmlns:a16="http://schemas.microsoft.com/office/drawing/2014/main" id="{3138CE8B-70E2-47E1-A296-5A184C6C6D46}"/>
                </a:ext>
              </a:extLst>
            </p:cNvPr>
            <p:cNvSpPr/>
            <p:nvPr/>
          </p:nvSpPr>
          <p:spPr>
            <a:xfrm>
              <a:off x="6370726" y="4264909"/>
              <a:ext cx="39835" cy="23795"/>
            </a:xfrm>
            <a:custGeom>
              <a:avLst/>
              <a:gdLst>
                <a:gd name="connsiteX0" fmla="*/ 6578 w 39835"/>
                <a:gd name="connsiteY0" fmla="*/ 23722 h 23795"/>
                <a:gd name="connsiteX1" fmla="*/ 2286 w 39835"/>
                <a:gd name="connsiteY1" fmla="*/ 15278 h 23795"/>
                <a:gd name="connsiteX2" fmla="*/ 37648 w 39835"/>
                <a:gd name="connsiteY2" fmla="*/ 5505 h 23795"/>
                <a:gd name="connsiteX3" fmla="*/ 6578 w 39835"/>
                <a:gd name="connsiteY3" fmla="*/ 23722 h 23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835" h="23795">
                  <a:moveTo>
                    <a:pt x="6578" y="23722"/>
                  </a:moveTo>
                  <a:cubicBezTo>
                    <a:pt x="-2449" y="24609"/>
                    <a:pt x="-396" y="17191"/>
                    <a:pt x="2286" y="15278"/>
                  </a:cubicBezTo>
                  <a:cubicBezTo>
                    <a:pt x="16912" y="4875"/>
                    <a:pt x="48378" y="-7301"/>
                    <a:pt x="37648" y="5505"/>
                  </a:cubicBezTo>
                  <a:cubicBezTo>
                    <a:pt x="28994" y="15815"/>
                    <a:pt x="14556" y="16071"/>
                    <a:pt x="6578" y="2372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9" name="任意多边形: 形状 598">
              <a:extLst>
                <a:ext uri="{FF2B5EF4-FFF2-40B4-BE49-F238E27FC236}">
                  <a16:creationId xmlns:a16="http://schemas.microsoft.com/office/drawing/2014/main" id="{45B6ED10-CB01-4BB3-B3BC-ACD32FEE3F3F}"/>
                </a:ext>
              </a:extLst>
            </p:cNvPr>
            <p:cNvSpPr/>
            <p:nvPr/>
          </p:nvSpPr>
          <p:spPr>
            <a:xfrm>
              <a:off x="6558903" y="4593246"/>
              <a:ext cx="20752" cy="27908"/>
            </a:xfrm>
            <a:custGeom>
              <a:avLst/>
              <a:gdLst>
                <a:gd name="connsiteX0" fmla="*/ 20752 w 20752"/>
                <a:gd name="connsiteY0" fmla="*/ 12522 h 27908"/>
                <a:gd name="connsiteX1" fmla="*/ 412 w 20752"/>
                <a:gd name="connsiteY1" fmla="*/ 21106 h 27908"/>
                <a:gd name="connsiteX2" fmla="*/ 11002 w 20752"/>
                <a:gd name="connsiteY2" fmla="*/ 183 h 27908"/>
                <a:gd name="connsiteX3" fmla="*/ 20752 w 20752"/>
                <a:gd name="connsiteY3" fmla="*/ 12522 h 2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52" h="27908">
                  <a:moveTo>
                    <a:pt x="20752" y="12522"/>
                  </a:moveTo>
                  <a:cubicBezTo>
                    <a:pt x="15411" y="33142"/>
                    <a:pt x="-2970" y="29829"/>
                    <a:pt x="412" y="21106"/>
                  </a:cubicBezTo>
                  <a:cubicBezTo>
                    <a:pt x="3281" y="13688"/>
                    <a:pt x="1905" y="2328"/>
                    <a:pt x="11002" y="183"/>
                  </a:cubicBezTo>
                  <a:cubicBezTo>
                    <a:pt x="17650" y="-1404"/>
                    <a:pt x="18560" y="7740"/>
                    <a:pt x="20752" y="1252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0" name="任意多边形: 形状 599">
              <a:extLst>
                <a:ext uri="{FF2B5EF4-FFF2-40B4-BE49-F238E27FC236}">
                  <a16:creationId xmlns:a16="http://schemas.microsoft.com/office/drawing/2014/main" id="{A19D3F8D-7FC7-46BF-AA05-28F4EB7EBBB8}"/>
                </a:ext>
              </a:extLst>
            </p:cNvPr>
            <p:cNvSpPr/>
            <p:nvPr/>
          </p:nvSpPr>
          <p:spPr>
            <a:xfrm>
              <a:off x="5016526" y="3526487"/>
              <a:ext cx="34807" cy="38466"/>
            </a:xfrm>
            <a:custGeom>
              <a:avLst/>
              <a:gdLst>
                <a:gd name="connsiteX0" fmla="*/ 31119 w 34807"/>
                <a:gd name="connsiteY0" fmla="*/ 0 h 38466"/>
                <a:gd name="connsiteX1" fmla="*/ 21579 w 34807"/>
                <a:gd name="connsiteY1" fmla="*/ 20340 h 38466"/>
                <a:gd name="connsiteX2" fmla="*/ 1939 w 34807"/>
                <a:gd name="connsiteY2" fmla="*/ 37624 h 38466"/>
                <a:gd name="connsiteX3" fmla="*/ 866 w 34807"/>
                <a:gd name="connsiteY3" fmla="*/ 32376 h 38466"/>
                <a:gd name="connsiteX4" fmla="*/ 28950 w 34807"/>
                <a:gd name="connsiteY4" fmla="*/ 1236 h 38466"/>
                <a:gd name="connsiteX5" fmla="*/ 31119 w 34807"/>
                <a:gd name="connsiteY5" fmla="*/ 0 h 3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07" h="38466">
                  <a:moveTo>
                    <a:pt x="31119" y="0"/>
                  </a:moveTo>
                  <a:cubicBezTo>
                    <a:pt x="42386" y="233"/>
                    <a:pt x="24518" y="17914"/>
                    <a:pt x="21579" y="20340"/>
                  </a:cubicBezTo>
                  <a:cubicBezTo>
                    <a:pt x="5624" y="33402"/>
                    <a:pt x="7607" y="41123"/>
                    <a:pt x="1939" y="37624"/>
                  </a:cubicBezTo>
                  <a:cubicBezTo>
                    <a:pt x="50" y="36458"/>
                    <a:pt x="-743" y="33962"/>
                    <a:pt x="866" y="32376"/>
                  </a:cubicBezTo>
                  <a:cubicBezTo>
                    <a:pt x="10826" y="22533"/>
                    <a:pt x="15888" y="8257"/>
                    <a:pt x="28950" y="1236"/>
                  </a:cubicBezTo>
                  <a:cubicBezTo>
                    <a:pt x="29627" y="886"/>
                    <a:pt x="30326" y="467"/>
                    <a:pt x="31119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1" name="任意多边形: 形状 600">
              <a:extLst>
                <a:ext uri="{FF2B5EF4-FFF2-40B4-BE49-F238E27FC236}">
                  <a16:creationId xmlns:a16="http://schemas.microsoft.com/office/drawing/2014/main" id="{0A9AE7A6-E74E-4A62-9A65-91FB382F9F20}"/>
                </a:ext>
              </a:extLst>
            </p:cNvPr>
            <p:cNvSpPr/>
            <p:nvPr/>
          </p:nvSpPr>
          <p:spPr>
            <a:xfrm>
              <a:off x="4904094" y="3341296"/>
              <a:ext cx="30551" cy="21104"/>
            </a:xfrm>
            <a:custGeom>
              <a:avLst/>
              <a:gdLst>
                <a:gd name="connsiteX0" fmla="*/ 6933 w 30551"/>
                <a:gd name="connsiteY0" fmla="*/ 21095 h 21104"/>
                <a:gd name="connsiteX1" fmla="*/ 2617 w 30551"/>
                <a:gd name="connsiteY1" fmla="*/ 12068 h 21104"/>
                <a:gd name="connsiteX2" fmla="*/ 28905 w 30551"/>
                <a:gd name="connsiteY2" fmla="*/ 3810 h 21104"/>
                <a:gd name="connsiteX3" fmla="*/ 25383 w 30551"/>
                <a:gd name="connsiteY3" fmla="*/ 14797 h 21104"/>
                <a:gd name="connsiteX4" fmla="*/ 6933 w 30551"/>
                <a:gd name="connsiteY4" fmla="*/ 21095 h 21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551" h="21104">
                  <a:moveTo>
                    <a:pt x="6933" y="21095"/>
                  </a:moveTo>
                  <a:cubicBezTo>
                    <a:pt x="-625" y="21375"/>
                    <a:pt x="-1908" y="15543"/>
                    <a:pt x="2617" y="12068"/>
                  </a:cubicBezTo>
                  <a:cubicBezTo>
                    <a:pt x="16496" y="1338"/>
                    <a:pt x="21558" y="-4214"/>
                    <a:pt x="28905" y="3810"/>
                  </a:cubicBezTo>
                  <a:cubicBezTo>
                    <a:pt x="33197" y="8499"/>
                    <a:pt x="28042" y="11741"/>
                    <a:pt x="25383" y="14797"/>
                  </a:cubicBezTo>
                  <a:cubicBezTo>
                    <a:pt x="20461" y="20535"/>
                    <a:pt x="12274" y="17199"/>
                    <a:pt x="6933" y="2109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2" name="任意多边形: 形状 601">
              <a:extLst>
                <a:ext uri="{FF2B5EF4-FFF2-40B4-BE49-F238E27FC236}">
                  <a16:creationId xmlns:a16="http://schemas.microsoft.com/office/drawing/2014/main" id="{E3AB303E-155B-443E-BDCC-CBD2683EC2AA}"/>
                </a:ext>
              </a:extLst>
            </p:cNvPr>
            <p:cNvSpPr/>
            <p:nvPr/>
          </p:nvSpPr>
          <p:spPr>
            <a:xfrm>
              <a:off x="5206997" y="3720810"/>
              <a:ext cx="22612" cy="32024"/>
            </a:xfrm>
            <a:custGeom>
              <a:avLst/>
              <a:gdLst>
                <a:gd name="connsiteX0" fmla="*/ 22612 w 22612"/>
                <a:gd name="connsiteY0" fmla="*/ 5019 h 32024"/>
                <a:gd name="connsiteX1" fmla="*/ 7730 w 22612"/>
                <a:gd name="connsiteY1" fmla="*/ 31120 h 32024"/>
                <a:gd name="connsiteX2" fmla="*/ 2342 w 22612"/>
                <a:gd name="connsiteY2" fmla="*/ 30537 h 32024"/>
                <a:gd name="connsiteX3" fmla="*/ 15428 w 22612"/>
                <a:gd name="connsiteY3" fmla="*/ 1707 h 32024"/>
                <a:gd name="connsiteX4" fmla="*/ 20770 w 22612"/>
                <a:gd name="connsiteY4" fmla="*/ 797 h 32024"/>
                <a:gd name="connsiteX5" fmla="*/ 22612 w 22612"/>
                <a:gd name="connsiteY5" fmla="*/ 5019 h 32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12" h="32024">
                  <a:moveTo>
                    <a:pt x="22612" y="5019"/>
                  </a:moveTo>
                  <a:cubicBezTo>
                    <a:pt x="22169" y="17102"/>
                    <a:pt x="14495" y="23866"/>
                    <a:pt x="7730" y="31120"/>
                  </a:cubicBezTo>
                  <a:cubicBezTo>
                    <a:pt x="6028" y="32963"/>
                    <a:pt x="4068" y="31587"/>
                    <a:pt x="2342" y="30537"/>
                  </a:cubicBezTo>
                  <a:cubicBezTo>
                    <a:pt x="-5682" y="25546"/>
                    <a:pt x="8967" y="9917"/>
                    <a:pt x="15428" y="1707"/>
                  </a:cubicBezTo>
                  <a:cubicBezTo>
                    <a:pt x="16688" y="120"/>
                    <a:pt x="19160" y="-719"/>
                    <a:pt x="20770" y="797"/>
                  </a:cubicBezTo>
                  <a:cubicBezTo>
                    <a:pt x="22029" y="1963"/>
                    <a:pt x="22286" y="4202"/>
                    <a:pt x="22612" y="501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3" name="任意多边形: 形状 602">
              <a:extLst>
                <a:ext uri="{FF2B5EF4-FFF2-40B4-BE49-F238E27FC236}">
                  <a16:creationId xmlns:a16="http://schemas.microsoft.com/office/drawing/2014/main" id="{644A955D-4E06-4FAC-8F3D-611137415937}"/>
                </a:ext>
              </a:extLst>
            </p:cNvPr>
            <p:cNvSpPr/>
            <p:nvPr/>
          </p:nvSpPr>
          <p:spPr>
            <a:xfrm>
              <a:off x="4831364" y="4091712"/>
              <a:ext cx="24988" cy="32301"/>
            </a:xfrm>
            <a:custGeom>
              <a:avLst/>
              <a:gdLst>
                <a:gd name="connsiteX0" fmla="*/ 24917 w 24988"/>
                <a:gd name="connsiteY0" fmla="*/ 6255 h 32301"/>
                <a:gd name="connsiteX1" fmla="*/ 2618 w 24988"/>
                <a:gd name="connsiteY1" fmla="*/ 30770 h 32301"/>
                <a:gd name="connsiteX2" fmla="*/ 18316 w 24988"/>
                <a:gd name="connsiteY2" fmla="*/ 866 h 32301"/>
                <a:gd name="connsiteX3" fmla="*/ 22678 w 24988"/>
                <a:gd name="connsiteY3" fmla="*/ 167 h 32301"/>
                <a:gd name="connsiteX4" fmla="*/ 24917 w 24988"/>
                <a:gd name="connsiteY4" fmla="*/ 6255 h 32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988" h="32301">
                  <a:moveTo>
                    <a:pt x="24917" y="6255"/>
                  </a:moveTo>
                  <a:cubicBezTo>
                    <a:pt x="8169" y="32823"/>
                    <a:pt x="8799" y="34619"/>
                    <a:pt x="2618" y="30770"/>
                  </a:cubicBezTo>
                  <a:cubicBezTo>
                    <a:pt x="-7132" y="24659"/>
                    <a:pt x="13114" y="6301"/>
                    <a:pt x="18316" y="866"/>
                  </a:cubicBezTo>
                  <a:cubicBezTo>
                    <a:pt x="19156" y="3"/>
                    <a:pt x="21348" y="-183"/>
                    <a:pt x="22678" y="167"/>
                  </a:cubicBezTo>
                  <a:cubicBezTo>
                    <a:pt x="25011" y="796"/>
                    <a:pt x="25127" y="3036"/>
                    <a:pt x="24917" y="625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4" name="任意多边形: 形状 603">
              <a:extLst>
                <a:ext uri="{FF2B5EF4-FFF2-40B4-BE49-F238E27FC236}">
                  <a16:creationId xmlns:a16="http://schemas.microsoft.com/office/drawing/2014/main" id="{EAC56D39-88B5-46BD-924F-E62667375CD9}"/>
                </a:ext>
              </a:extLst>
            </p:cNvPr>
            <p:cNvSpPr/>
            <p:nvPr/>
          </p:nvSpPr>
          <p:spPr>
            <a:xfrm>
              <a:off x="6959878" y="3793883"/>
              <a:ext cx="36454" cy="27444"/>
            </a:xfrm>
            <a:custGeom>
              <a:avLst/>
              <a:gdLst>
                <a:gd name="connsiteX0" fmla="*/ 36375 w 36454"/>
                <a:gd name="connsiteY0" fmla="*/ 3998 h 27444"/>
                <a:gd name="connsiteX1" fmla="*/ 5515 w 36454"/>
                <a:gd name="connsiteY1" fmla="*/ 27161 h 27444"/>
                <a:gd name="connsiteX2" fmla="*/ 1363 w 36454"/>
                <a:gd name="connsiteY2" fmla="*/ 21213 h 27444"/>
                <a:gd name="connsiteX3" fmla="*/ 33062 w 36454"/>
                <a:gd name="connsiteY3" fmla="*/ 220 h 27444"/>
                <a:gd name="connsiteX4" fmla="*/ 36375 w 36454"/>
                <a:gd name="connsiteY4" fmla="*/ 3998 h 2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454" h="27444">
                  <a:moveTo>
                    <a:pt x="36375" y="3998"/>
                  </a:moveTo>
                  <a:cubicBezTo>
                    <a:pt x="31360" y="13212"/>
                    <a:pt x="15405" y="22682"/>
                    <a:pt x="5515" y="27161"/>
                  </a:cubicBezTo>
                  <a:cubicBezTo>
                    <a:pt x="3182" y="28211"/>
                    <a:pt x="-2626" y="26368"/>
                    <a:pt x="1363" y="21213"/>
                  </a:cubicBezTo>
                  <a:cubicBezTo>
                    <a:pt x="9527" y="10670"/>
                    <a:pt x="21540" y="5748"/>
                    <a:pt x="33062" y="220"/>
                  </a:cubicBezTo>
                  <a:cubicBezTo>
                    <a:pt x="34835" y="-620"/>
                    <a:pt x="36888" y="1013"/>
                    <a:pt x="36375" y="399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5" name="任意多边形: 形状 604">
              <a:extLst>
                <a:ext uri="{FF2B5EF4-FFF2-40B4-BE49-F238E27FC236}">
                  <a16:creationId xmlns:a16="http://schemas.microsoft.com/office/drawing/2014/main" id="{83CCDE93-CC06-4182-8AB3-699FD4B8FDD9}"/>
                </a:ext>
              </a:extLst>
            </p:cNvPr>
            <p:cNvSpPr/>
            <p:nvPr/>
          </p:nvSpPr>
          <p:spPr>
            <a:xfrm>
              <a:off x="4995791" y="3635509"/>
              <a:ext cx="25106" cy="23650"/>
            </a:xfrm>
            <a:custGeom>
              <a:avLst/>
              <a:gdLst>
                <a:gd name="connsiteX0" fmla="*/ 1 w 25106"/>
                <a:gd name="connsiteY0" fmla="*/ 18103 h 23650"/>
                <a:gd name="connsiteX1" fmla="*/ 25076 w 25106"/>
                <a:gd name="connsiteY1" fmla="*/ 4737 h 23650"/>
                <a:gd name="connsiteX2" fmla="*/ 1 w 25106"/>
                <a:gd name="connsiteY2" fmla="*/ 18103 h 2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06" h="23650">
                  <a:moveTo>
                    <a:pt x="1" y="18103"/>
                  </a:moveTo>
                  <a:cubicBezTo>
                    <a:pt x="141" y="8586"/>
                    <a:pt x="24120" y="-8255"/>
                    <a:pt x="25076" y="4737"/>
                  </a:cubicBezTo>
                  <a:cubicBezTo>
                    <a:pt x="26126" y="18779"/>
                    <a:pt x="-163" y="31212"/>
                    <a:pt x="1" y="1810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6" name="任意多边形: 形状 605">
              <a:extLst>
                <a:ext uri="{FF2B5EF4-FFF2-40B4-BE49-F238E27FC236}">
                  <a16:creationId xmlns:a16="http://schemas.microsoft.com/office/drawing/2014/main" id="{7EE02A86-235F-4D6E-A9F4-67A7C0F04388}"/>
                </a:ext>
              </a:extLst>
            </p:cNvPr>
            <p:cNvSpPr/>
            <p:nvPr/>
          </p:nvSpPr>
          <p:spPr>
            <a:xfrm>
              <a:off x="7704839" y="6057577"/>
              <a:ext cx="17873" cy="27821"/>
            </a:xfrm>
            <a:custGeom>
              <a:avLst/>
              <a:gdLst>
                <a:gd name="connsiteX0" fmla="*/ 655 w 17873"/>
                <a:gd name="connsiteY0" fmla="*/ 19064 h 27821"/>
                <a:gd name="connsiteX1" fmla="*/ 8026 w 17873"/>
                <a:gd name="connsiteY1" fmla="*/ 77 h 27821"/>
                <a:gd name="connsiteX2" fmla="*/ 17776 w 17873"/>
                <a:gd name="connsiteY2" fmla="*/ 15542 h 27821"/>
                <a:gd name="connsiteX3" fmla="*/ 4783 w 17873"/>
                <a:gd name="connsiteY3" fmla="*/ 27788 h 27821"/>
                <a:gd name="connsiteX4" fmla="*/ 655 w 17873"/>
                <a:gd name="connsiteY4" fmla="*/ 19064 h 27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73" h="27821">
                  <a:moveTo>
                    <a:pt x="655" y="19064"/>
                  </a:moveTo>
                  <a:cubicBezTo>
                    <a:pt x="4597" y="13793"/>
                    <a:pt x="-1445" y="1617"/>
                    <a:pt x="8026" y="77"/>
                  </a:cubicBezTo>
                  <a:cubicBezTo>
                    <a:pt x="14464" y="-949"/>
                    <a:pt x="18569" y="8475"/>
                    <a:pt x="17776" y="15542"/>
                  </a:cubicBezTo>
                  <a:cubicBezTo>
                    <a:pt x="17029" y="22307"/>
                    <a:pt x="11781" y="27159"/>
                    <a:pt x="4783" y="27788"/>
                  </a:cubicBezTo>
                  <a:cubicBezTo>
                    <a:pt x="-22" y="28231"/>
                    <a:pt x="-791" y="24220"/>
                    <a:pt x="655" y="1906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7" name="任意多边形: 形状 606">
              <a:extLst>
                <a:ext uri="{FF2B5EF4-FFF2-40B4-BE49-F238E27FC236}">
                  <a16:creationId xmlns:a16="http://schemas.microsoft.com/office/drawing/2014/main" id="{478BDE79-C586-47A2-AD7D-2812E5CF0E92}"/>
                </a:ext>
              </a:extLst>
            </p:cNvPr>
            <p:cNvSpPr/>
            <p:nvPr/>
          </p:nvSpPr>
          <p:spPr>
            <a:xfrm>
              <a:off x="5492683" y="5871673"/>
              <a:ext cx="30262" cy="18782"/>
            </a:xfrm>
            <a:custGeom>
              <a:avLst/>
              <a:gdLst>
                <a:gd name="connsiteX0" fmla="*/ 7691 w 30262"/>
                <a:gd name="connsiteY0" fmla="*/ 18782 h 18782"/>
                <a:gd name="connsiteX1" fmla="*/ 4612 w 30262"/>
                <a:gd name="connsiteY1" fmla="*/ 7446 h 18782"/>
                <a:gd name="connsiteX2" fmla="*/ 29104 w 30262"/>
                <a:gd name="connsiteY2" fmla="*/ 2244 h 18782"/>
                <a:gd name="connsiteX3" fmla="*/ 26375 w 30262"/>
                <a:gd name="connsiteY3" fmla="*/ 11598 h 18782"/>
                <a:gd name="connsiteX4" fmla="*/ 7691 w 30262"/>
                <a:gd name="connsiteY4" fmla="*/ 18782 h 18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62" h="18782">
                  <a:moveTo>
                    <a:pt x="7691" y="18782"/>
                  </a:moveTo>
                  <a:cubicBezTo>
                    <a:pt x="-2269" y="18316"/>
                    <a:pt x="-1732" y="10012"/>
                    <a:pt x="4612" y="7446"/>
                  </a:cubicBezTo>
                  <a:cubicBezTo>
                    <a:pt x="22340" y="285"/>
                    <a:pt x="25885" y="-2258"/>
                    <a:pt x="29104" y="2244"/>
                  </a:cubicBezTo>
                  <a:cubicBezTo>
                    <a:pt x="32020" y="6326"/>
                    <a:pt x="28801" y="8869"/>
                    <a:pt x="26375" y="11598"/>
                  </a:cubicBezTo>
                  <a:cubicBezTo>
                    <a:pt x="21267" y="17313"/>
                    <a:pt x="13686" y="16216"/>
                    <a:pt x="7691" y="1878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8" name="任意多边形: 形状 607">
              <a:extLst>
                <a:ext uri="{FF2B5EF4-FFF2-40B4-BE49-F238E27FC236}">
                  <a16:creationId xmlns:a16="http://schemas.microsoft.com/office/drawing/2014/main" id="{642C7300-D028-48D3-BE75-51E46A235F1D}"/>
                </a:ext>
              </a:extLst>
            </p:cNvPr>
            <p:cNvSpPr/>
            <p:nvPr/>
          </p:nvSpPr>
          <p:spPr>
            <a:xfrm>
              <a:off x="5301943" y="3527327"/>
              <a:ext cx="30205" cy="28356"/>
            </a:xfrm>
            <a:custGeom>
              <a:avLst/>
              <a:gdLst>
                <a:gd name="connsiteX0" fmla="*/ 30206 w 30205"/>
                <a:gd name="connsiteY0" fmla="*/ 0 h 28356"/>
                <a:gd name="connsiteX1" fmla="*/ 1235 w 30205"/>
                <a:gd name="connsiteY1" fmla="*/ 26638 h 28356"/>
                <a:gd name="connsiteX2" fmla="*/ 2612 w 30205"/>
                <a:gd name="connsiteY2" fmla="*/ 19290 h 28356"/>
                <a:gd name="connsiteX3" fmla="*/ 30206 w 30205"/>
                <a:gd name="connsiteY3" fmla="*/ 0 h 2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205" h="28356">
                  <a:moveTo>
                    <a:pt x="30206" y="0"/>
                  </a:moveTo>
                  <a:cubicBezTo>
                    <a:pt x="18870" y="27968"/>
                    <a:pt x="5434" y="31233"/>
                    <a:pt x="1235" y="26638"/>
                  </a:cubicBezTo>
                  <a:cubicBezTo>
                    <a:pt x="-1517" y="23629"/>
                    <a:pt x="955" y="21366"/>
                    <a:pt x="2612" y="19290"/>
                  </a:cubicBezTo>
                  <a:cubicBezTo>
                    <a:pt x="9166" y="11010"/>
                    <a:pt x="17400" y="5085"/>
                    <a:pt x="30206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9" name="任意多边形: 形状 608">
              <a:extLst>
                <a:ext uri="{FF2B5EF4-FFF2-40B4-BE49-F238E27FC236}">
                  <a16:creationId xmlns:a16="http://schemas.microsoft.com/office/drawing/2014/main" id="{01F23485-F04B-4032-9DE8-8CE41AE97D2E}"/>
                </a:ext>
              </a:extLst>
            </p:cNvPr>
            <p:cNvSpPr/>
            <p:nvPr/>
          </p:nvSpPr>
          <p:spPr>
            <a:xfrm>
              <a:off x="5106962" y="3334953"/>
              <a:ext cx="34694" cy="19227"/>
            </a:xfrm>
            <a:custGeom>
              <a:avLst/>
              <a:gdLst>
                <a:gd name="connsiteX0" fmla="*/ 0 w 34694"/>
                <a:gd name="connsiteY0" fmla="*/ 16102 h 19227"/>
                <a:gd name="connsiteX1" fmla="*/ 33636 w 34694"/>
                <a:gd name="connsiteY1" fmla="*/ 2106 h 19227"/>
                <a:gd name="connsiteX2" fmla="*/ 31980 w 34694"/>
                <a:gd name="connsiteY2" fmla="*/ 10877 h 19227"/>
                <a:gd name="connsiteX3" fmla="*/ 0 w 34694"/>
                <a:gd name="connsiteY3" fmla="*/ 16102 h 1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94" h="19227">
                  <a:moveTo>
                    <a:pt x="0" y="16102"/>
                  </a:moveTo>
                  <a:cubicBezTo>
                    <a:pt x="25215" y="1126"/>
                    <a:pt x="29600" y="-3049"/>
                    <a:pt x="33636" y="2106"/>
                  </a:cubicBezTo>
                  <a:cubicBezTo>
                    <a:pt x="36085" y="5232"/>
                    <a:pt x="33752" y="8287"/>
                    <a:pt x="31980" y="10877"/>
                  </a:cubicBezTo>
                  <a:cubicBezTo>
                    <a:pt x="26171" y="19437"/>
                    <a:pt x="12783" y="21840"/>
                    <a:pt x="0" y="1610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0" name="任意多边形: 形状 609">
              <a:extLst>
                <a:ext uri="{FF2B5EF4-FFF2-40B4-BE49-F238E27FC236}">
                  <a16:creationId xmlns:a16="http://schemas.microsoft.com/office/drawing/2014/main" id="{14CD0225-0A6D-4115-9BD0-2A188940E01E}"/>
                </a:ext>
              </a:extLst>
            </p:cNvPr>
            <p:cNvSpPr/>
            <p:nvPr/>
          </p:nvSpPr>
          <p:spPr>
            <a:xfrm>
              <a:off x="6970959" y="4461925"/>
              <a:ext cx="31988" cy="29269"/>
            </a:xfrm>
            <a:custGeom>
              <a:avLst/>
              <a:gdLst>
                <a:gd name="connsiteX0" fmla="*/ 31988 w 31988"/>
                <a:gd name="connsiteY0" fmla="*/ 4449 h 29269"/>
                <a:gd name="connsiteX1" fmla="*/ 8966 w 31988"/>
                <a:gd name="connsiteY1" fmla="*/ 27681 h 29269"/>
                <a:gd name="connsiteX2" fmla="*/ 2504 w 31988"/>
                <a:gd name="connsiteY2" fmla="*/ 20917 h 29269"/>
                <a:gd name="connsiteX3" fmla="*/ 23148 w 31988"/>
                <a:gd name="connsiteY3" fmla="*/ 1090 h 29269"/>
                <a:gd name="connsiteX4" fmla="*/ 31988 w 31988"/>
                <a:gd name="connsiteY4" fmla="*/ 4449 h 29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988" h="29269">
                  <a:moveTo>
                    <a:pt x="31988" y="4449"/>
                  </a:moveTo>
                  <a:cubicBezTo>
                    <a:pt x="19299" y="21873"/>
                    <a:pt x="13981" y="18094"/>
                    <a:pt x="8966" y="27681"/>
                  </a:cubicBezTo>
                  <a:cubicBezTo>
                    <a:pt x="6913" y="31623"/>
                    <a:pt x="-5123" y="27798"/>
                    <a:pt x="2504" y="20917"/>
                  </a:cubicBezTo>
                  <a:cubicBezTo>
                    <a:pt x="9596" y="14549"/>
                    <a:pt x="13887" y="5288"/>
                    <a:pt x="23148" y="1090"/>
                  </a:cubicBezTo>
                  <a:cubicBezTo>
                    <a:pt x="27066" y="-660"/>
                    <a:pt x="30029" y="-800"/>
                    <a:pt x="31988" y="444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1" name="任意多边形: 形状 610">
              <a:extLst>
                <a:ext uri="{FF2B5EF4-FFF2-40B4-BE49-F238E27FC236}">
                  <a16:creationId xmlns:a16="http://schemas.microsoft.com/office/drawing/2014/main" id="{49B89F8C-4A3C-4F44-BE23-40F2E01F46A4}"/>
                </a:ext>
              </a:extLst>
            </p:cNvPr>
            <p:cNvSpPr/>
            <p:nvPr/>
          </p:nvSpPr>
          <p:spPr>
            <a:xfrm>
              <a:off x="6836162" y="3894715"/>
              <a:ext cx="29419" cy="22681"/>
            </a:xfrm>
            <a:custGeom>
              <a:avLst/>
              <a:gdLst>
                <a:gd name="connsiteX0" fmla="*/ 29420 w 29419"/>
                <a:gd name="connsiteY0" fmla="*/ 3188 h 22681"/>
                <a:gd name="connsiteX1" fmla="*/ 5231 w 29419"/>
                <a:gd name="connsiteY1" fmla="*/ 22618 h 22681"/>
                <a:gd name="connsiteX2" fmla="*/ 25104 w 29419"/>
                <a:gd name="connsiteY2" fmla="*/ 179 h 22681"/>
                <a:gd name="connsiteX3" fmla="*/ 29420 w 29419"/>
                <a:gd name="connsiteY3" fmla="*/ 3188 h 2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19" h="22681">
                  <a:moveTo>
                    <a:pt x="29420" y="3188"/>
                  </a:moveTo>
                  <a:cubicBezTo>
                    <a:pt x="28907" y="9812"/>
                    <a:pt x="10572" y="23738"/>
                    <a:pt x="5231" y="22618"/>
                  </a:cubicBezTo>
                  <a:cubicBezTo>
                    <a:pt x="-3703" y="20728"/>
                    <a:pt x="-3633" y="8949"/>
                    <a:pt x="25104" y="179"/>
                  </a:cubicBezTo>
                  <a:cubicBezTo>
                    <a:pt x="27950" y="-685"/>
                    <a:pt x="29233" y="1788"/>
                    <a:pt x="29420" y="318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2" name="任意多边形: 形状 611">
              <a:extLst>
                <a:ext uri="{FF2B5EF4-FFF2-40B4-BE49-F238E27FC236}">
                  <a16:creationId xmlns:a16="http://schemas.microsoft.com/office/drawing/2014/main" id="{5E939893-6AC2-40D8-B5F0-567954F0CE2A}"/>
                </a:ext>
              </a:extLst>
            </p:cNvPr>
            <p:cNvSpPr/>
            <p:nvPr/>
          </p:nvSpPr>
          <p:spPr>
            <a:xfrm>
              <a:off x="4860430" y="5547203"/>
              <a:ext cx="20881" cy="26118"/>
            </a:xfrm>
            <a:custGeom>
              <a:avLst/>
              <a:gdLst>
                <a:gd name="connsiteX0" fmla="*/ 20647 w 20881"/>
                <a:gd name="connsiteY0" fmla="*/ 8995 h 26118"/>
                <a:gd name="connsiteX1" fmla="*/ 7911 w 20881"/>
                <a:gd name="connsiteY1" fmla="*/ 25953 h 26118"/>
                <a:gd name="connsiteX2" fmla="*/ 610 w 20881"/>
                <a:gd name="connsiteY2" fmla="*/ 21054 h 26118"/>
                <a:gd name="connsiteX3" fmla="*/ 9847 w 20881"/>
                <a:gd name="connsiteY3" fmla="*/ 4610 h 26118"/>
                <a:gd name="connsiteX4" fmla="*/ 18804 w 20881"/>
                <a:gd name="connsiteY4" fmla="*/ 854 h 26118"/>
                <a:gd name="connsiteX5" fmla="*/ 20647 w 20881"/>
                <a:gd name="connsiteY5" fmla="*/ 8995 h 26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881" h="26118">
                  <a:moveTo>
                    <a:pt x="20647" y="8995"/>
                  </a:moveTo>
                  <a:cubicBezTo>
                    <a:pt x="18267" y="15736"/>
                    <a:pt x="16984" y="23877"/>
                    <a:pt x="7911" y="25953"/>
                  </a:cubicBezTo>
                  <a:cubicBezTo>
                    <a:pt x="4249" y="26792"/>
                    <a:pt x="1659" y="24343"/>
                    <a:pt x="610" y="21054"/>
                  </a:cubicBezTo>
                  <a:cubicBezTo>
                    <a:pt x="-2096" y="12447"/>
                    <a:pt x="4785" y="8971"/>
                    <a:pt x="9847" y="4610"/>
                  </a:cubicBezTo>
                  <a:cubicBezTo>
                    <a:pt x="12413" y="2394"/>
                    <a:pt x="14395" y="-1805"/>
                    <a:pt x="18804" y="854"/>
                  </a:cubicBezTo>
                  <a:cubicBezTo>
                    <a:pt x="21626" y="2604"/>
                    <a:pt x="20810" y="5799"/>
                    <a:pt x="20647" y="899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3" name="任意多边形: 形状 612">
              <a:extLst>
                <a:ext uri="{FF2B5EF4-FFF2-40B4-BE49-F238E27FC236}">
                  <a16:creationId xmlns:a16="http://schemas.microsoft.com/office/drawing/2014/main" id="{CAF4BB54-1F72-412A-9722-39BED6825CFE}"/>
                </a:ext>
              </a:extLst>
            </p:cNvPr>
            <p:cNvSpPr/>
            <p:nvPr/>
          </p:nvSpPr>
          <p:spPr>
            <a:xfrm>
              <a:off x="5618517" y="5116306"/>
              <a:ext cx="23075" cy="25171"/>
            </a:xfrm>
            <a:custGeom>
              <a:avLst/>
              <a:gdLst>
                <a:gd name="connsiteX0" fmla="*/ 258 w 23075"/>
                <a:gd name="connsiteY0" fmla="*/ 21452 h 25171"/>
                <a:gd name="connsiteX1" fmla="*/ 11314 w 23075"/>
                <a:gd name="connsiteY1" fmla="*/ 3141 h 25171"/>
                <a:gd name="connsiteX2" fmla="*/ 18475 w 23075"/>
                <a:gd name="connsiteY2" fmla="*/ 575 h 25171"/>
                <a:gd name="connsiteX3" fmla="*/ 15303 w 23075"/>
                <a:gd name="connsiteY3" fmla="*/ 22735 h 25171"/>
                <a:gd name="connsiteX4" fmla="*/ 1 w 23075"/>
                <a:gd name="connsiteY4" fmla="*/ 21172 h 25171"/>
                <a:gd name="connsiteX5" fmla="*/ 258 w 23075"/>
                <a:gd name="connsiteY5" fmla="*/ 21452 h 25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75" h="25171">
                  <a:moveTo>
                    <a:pt x="258" y="21452"/>
                  </a:moveTo>
                  <a:cubicBezTo>
                    <a:pt x="1727" y="14034"/>
                    <a:pt x="8165" y="9579"/>
                    <a:pt x="11314" y="3141"/>
                  </a:cubicBezTo>
                  <a:cubicBezTo>
                    <a:pt x="12597" y="505"/>
                    <a:pt x="15373" y="-848"/>
                    <a:pt x="18475" y="575"/>
                  </a:cubicBezTo>
                  <a:cubicBezTo>
                    <a:pt x="24237" y="3211"/>
                    <a:pt x="26010" y="13288"/>
                    <a:pt x="15303" y="22735"/>
                  </a:cubicBezTo>
                  <a:cubicBezTo>
                    <a:pt x="9961" y="27446"/>
                    <a:pt x="4853" y="24437"/>
                    <a:pt x="1" y="21172"/>
                  </a:cubicBezTo>
                  <a:cubicBezTo>
                    <a:pt x="-22" y="21125"/>
                    <a:pt x="258" y="21452"/>
                    <a:pt x="258" y="2145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4" name="任意多边形: 形状 613">
              <a:extLst>
                <a:ext uri="{FF2B5EF4-FFF2-40B4-BE49-F238E27FC236}">
                  <a16:creationId xmlns:a16="http://schemas.microsoft.com/office/drawing/2014/main" id="{5632AA05-188E-40BA-82FB-D30FD7A790A0}"/>
                </a:ext>
              </a:extLst>
            </p:cNvPr>
            <p:cNvSpPr/>
            <p:nvPr/>
          </p:nvSpPr>
          <p:spPr>
            <a:xfrm>
              <a:off x="7636099" y="6101483"/>
              <a:ext cx="14672" cy="33532"/>
            </a:xfrm>
            <a:custGeom>
              <a:avLst/>
              <a:gdLst>
                <a:gd name="connsiteX0" fmla="*/ 11174 w 14672"/>
                <a:gd name="connsiteY0" fmla="*/ 0 h 33532"/>
                <a:gd name="connsiteX1" fmla="*/ 7208 w 14672"/>
                <a:gd name="connsiteY1" fmla="*/ 33519 h 33532"/>
                <a:gd name="connsiteX2" fmla="*/ 1470 w 14672"/>
                <a:gd name="connsiteY2" fmla="*/ 25635 h 33532"/>
                <a:gd name="connsiteX3" fmla="*/ 11174 w 14672"/>
                <a:gd name="connsiteY3" fmla="*/ 0 h 33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72" h="33532">
                  <a:moveTo>
                    <a:pt x="11174" y="0"/>
                  </a:moveTo>
                  <a:cubicBezTo>
                    <a:pt x="12223" y="6345"/>
                    <a:pt x="20481" y="32656"/>
                    <a:pt x="7208" y="33519"/>
                  </a:cubicBezTo>
                  <a:cubicBezTo>
                    <a:pt x="2520" y="33822"/>
                    <a:pt x="2636" y="29064"/>
                    <a:pt x="1470" y="25635"/>
                  </a:cubicBezTo>
                  <a:cubicBezTo>
                    <a:pt x="-2145" y="15022"/>
                    <a:pt x="840" y="6951"/>
                    <a:pt x="11174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5" name="任意多边形: 形状 614">
              <a:extLst>
                <a:ext uri="{FF2B5EF4-FFF2-40B4-BE49-F238E27FC236}">
                  <a16:creationId xmlns:a16="http://schemas.microsoft.com/office/drawing/2014/main" id="{01530105-6B22-4AFF-B654-E18F7D773FB2}"/>
                </a:ext>
              </a:extLst>
            </p:cNvPr>
            <p:cNvSpPr/>
            <p:nvPr/>
          </p:nvSpPr>
          <p:spPr>
            <a:xfrm>
              <a:off x="5983073" y="5175300"/>
              <a:ext cx="23748" cy="19569"/>
            </a:xfrm>
            <a:custGeom>
              <a:avLst/>
              <a:gdLst>
                <a:gd name="connsiteX0" fmla="*/ 23749 w 23748"/>
                <a:gd name="connsiteY0" fmla="*/ 16130 h 19569"/>
                <a:gd name="connsiteX1" fmla="*/ 120 w 23748"/>
                <a:gd name="connsiteY1" fmla="*/ 10088 h 19569"/>
                <a:gd name="connsiteX2" fmla="*/ 22746 w 23748"/>
                <a:gd name="connsiteY2" fmla="*/ 7173 h 19569"/>
                <a:gd name="connsiteX3" fmla="*/ 23376 w 23748"/>
                <a:gd name="connsiteY3" fmla="*/ 16503 h 19569"/>
                <a:gd name="connsiteX4" fmla="*/ 23749 w 23748"/>
                <a:gd name="connsiteY4" fmla="*/ 16130 h 1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48" h="19569">
                  <a:moveTo>
                    <a:pt x="23749" y="16130"/>
                  </a:moveTo>
                  <a:cubicBezTo>
                    <a:pt x="13999" y="23687"/>
                    <a:pt x="1543" y="17483"/>
                    <a:pt x="120" y="10088"/>
                  </a:cubicBezTo>
                  <a:cubicBezTo>
                    <a:pt x="-1653" y="828"/>
                    <a:pt x="16705" y="-5633"/>
                    <a:pt x="22746" y="7173"/>
                  </a:cubicBezTo>
                  <a:cubicBezTo>
                    <a:pt x="23982" y="9809"/>
                    <a:pt x="23236" y="13377"/>
                    <a:pt x="23376" y="16503"/>
                  </a:cubicBezTo>
                  <a:cubicBezTo>
                    <a:pt x="23399" y="16503"/>
                    <a:pt x="23749" y="16130"/>
                    <a:pt x="23749" y="1613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6" name="任意多边形: 形状 615">
              <a:extLst>
                <a:ext uri="{FF2B5EF4-FFF2-40B4-BE49-F238E27FC236}">
                  <a16:creationId xmlns:a16="http://schemas.microsoft.com/office/drawing/2014/main" id="{06992EF0-5E60-430D-9CB1-C32A878202CA}"/>
                </a:ext>
              </a:extLst>
            </p:cNvPr>
            <p:cNvSpPr/>
            <p:nvPr/>
          </p:nvSpPr>
          <p:spPr>
            <a:xfrm>
              <a:off x="6556391" y="4075318"/>
              <a:ext cx="30611" cy="30403"/>
            </a:xfrm>
            <a:custGeom>
              <a:avLst/>
              <a:gdLst>
                <a:gd name="connsiteX0" fmla="*/ 30611 w 30611"/>
                <a:gd name="connsiteY0" fmla="*/ 0 h 30403"/>
                <a:gd name="connsiteX1" fmla="*/ 731 w 30611"/>
                <a:gd name="connsiteY1" fmla="*/ 27828 h 30403"/>
                <a:gd name="connsiteX2" fmla="*/ 3600 w 30611"/>
                <a:gd name="connsiteY2" fmla="*/ 18147 h 30403"/>
                <a:gd name="connsiteX3" fmla="*/ 30611 w 30611"/>
                <a:gd name="connsiteY3" fmla="*/ 0 h 30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611" h="30403">
                  <a:moveTo>
                    <a:pt x="30611" y="0"/>
                  </a:moveTo>
                  <a:cubicBezTo>
                    <a:pt x="25386" y="14275"/>
                    <a:pt x="5723" y="38324"/>
                    <a:pt x="731" y="27828"/>
                  </a:cubicBezTo>
                  <a:cubicBezTo>
                    <a:pt x="-1065" y="24049"/>
                    <a:pt x="661" y="20270"/>
                    <a:pt x="3600" y="18147"/>
                  </a:cubicBezTo>
                  <a:cubicBezTo>
                    <a:pt x="12394" y="11803"/>
                    <a:pt x="21584" y="5995"/>
                    <a:pt x="30611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7" name="任意多边形: 形状 616">
              <a:extLst>
                <a:ext uri="{FF2B5EF4-FFF2-40B4-BE49-F238E27FC236}">
                  <a16:creationId xmlns:a16="http://schemas.microsoft.com/office/drawing/2014/main" id="{B4CA55CC-DF30-49C0-8916-2A751B15FEAD}"/>
                </a:ext>
              </a:extLst>
            </p:cNvPr>
            <p:cNvSpPr/>
            <p:nvPr/>
          </p:nvSpPr>
          <p:spPr>
            <a:xfrm>
              <a:off x="5392971" y="3567607"/>
              <a:ext cx="30818" cy="21083"/>
            </a:xfrm>
            <a:custGeom>
              <a:avLst/>
              <a:gdLst>
                <a:gd name="connsiteX0" fmla="*/ 268 w 30818"/>
                <a:gd name="connsiteY0" fmla="*/ 17940 h 21083"/>
                <a:gd name="connsiteX1" fmla="*/ 26066 w 30818"/>
                <a:gd name="connsiteY1" fmla="*/ 166 h 21083"/>
                <a:gd name="connsiteX2" fmla="*/ 29355 w 30818"/>
                <a:gd name="connsiteY2" fmla="*/ 7024 h 21083"/>
                <a:gd name="connsiteX3" fmla="*/ 268 w 30818"/>
                <a:gd name="connsiteY3" fmla="*/ 17940 h 21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18" h="21083">
                  <a:moveTo>
                    <a:pt x="268" y="17940"/>
                  </a:moveTo>
                  <a:cubicBezTo>
                    <a:pt x="-2555" y="9870"/>
                    <a:pt x="17692" y="3035"/>
                    <a:pt x="26066" y="166"/>
                  </a:cubicBezTo>
                  <a:cubicBezTo>
                    <a:pt x="28398" y="-627"/>
                    <a:pt x="33250" y="1379"/>
                    <a:pt x="29355" y="7024"/>
                  </a:cubicBezTo>
                  <a:cubicBezTo>
                    <a:pt x="23803" y="15048"/>
                    <a:pt x="3347" y="26758"/>
                    <a:pt x="268" y="1794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8" name="任意多边形: 形状 617">
              <a:extLst>
                <a:ext uri="{FF2B5EF4-FFF2-40B4-BE49-F238E27FC236}">
                  <a16:creationId xmlns:a16="http://schemas.microsoft.com/office/drawing/2014/main" id="{9DEBB714-1849-430C-9246-00665B43A8F5}"/>
                </a:ext>
              </a:extLst>
            </p:cNvPr>
            <p:cNvSpPr/>
            <p:nvPr/>
          </p:nvSpPr>
          <p:spPr>
            <a:xfrm>
              <a:off x="6985732" y="4261266"/>
              <a:ext cx="28149" cy="27043"/>
            </a:xfrm>
            <a:custGeom>
              <a:avLst/>
              <a:gdLst>
                <a:gd name="connsiteX0" fmla="*/ 24492 w 28149"/>
                <a:gd name="connsiteY0" fmla="*/ 4 h 27043"/>
                <a:gd name="connsiteX1" fmla="*/ 27594 w 28149"/>
                <a:gd name="connsiteY1" fmla="*/ 4856 h 27043"/>
                <a:gd name="connsiteX2" fmla="*/ 0 w 28149"/>
                <a:gd name="connsiteY2" fmla="*/ 22980 h 27043"/>
                <a:gd name="connsiteX3" fmla="*/ 24492 w 28149"/>
                <a:gd name="connsiteY3" fmla="*/ 4 h 2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149" h="27043">
                  <a:moveTo>
                    <a:pt x="24492" y="4"/>
                  </a:moveTo>
                  <a:cubicBezTo>
                    <a:pt x="27734" y="214"/>
                    <a:pt x="28970" y="2336"/>
                    <a:pt x="27594" y="4856"/>
                  </a:cubicBezTo>
                  <a:cubicBezTo>
                    <a:pt x="20177" y="18454"/>
                    <a:pt x="70" y="34782"/>
                    <a:pt x="0" y="22980"/>
                  </a:cubicBezTo>
                  <a:cubicBezTo>
                    <a:pt x="-23" y="17428"/>
                    <a:pt x="18987" y="-299"/>
                    <a:pt x="24492" y="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9" name="任意多边形: 形状 618">
              <a:extLst>
                <a:ext uri="{FF2B5EF4-FFF2-40B4-BE49-F238E27FC236}">
                  <a16:creationId xmlns:a16="http://schemas.microsoft.com/office/drawing/2014/main" id="{0EC58DAE-ED33-49FA-9F32-1FF0301BA4FA}"/>
                </a:ext>
              </a:extLst>
            </p:cNvPr>
            <p:cNvSpPr/>
            <p:nvPr/>
          </p:nvSpPr>
          <p:spPr>
            <a:xfrm>
              <a:off x="6761184" y="3750511"/>
              <a:ext cx="29145" cy="22085"/>
            </a:xfrm>
            <a:custGeom>
              <a:avLst/>
              <a:gdLst>
                <a:gd name="connsiteX0" fmla="*/ 6337 w 29145"/>
                <a:gd name="connsiteY0" fmla="*/ 22086 h 22085"/>
                <a:gd name="connsiteX1" fmla="*/ 2091 w 29145"/>
                <a:gd name="connsiteY1" fmla="*/ 12429 h 22085"/>
                <a:gd name="connsiteX2" fmla="*/ 28706 w 29145"/>
                <a:gd name="connsiteY2" fmla="*/ 2352 h 22085"/>
                <a:gd name="connsiteX3" fmla="*/ 26490 w 29145"/>
                <a:gd name="connsiteY3" fmla="*/ 8673 h 22085"/>
                <a:gd name="connsiteX4" fmla="*/ 6337 w 29145"/>
                <a:gd name="connsiteY4" fmla="*/ 22086 h 22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145" h="22085">
                  <a:moveTo>
                    <a:pt x="6337" y="22086"/>
                  </a:moveTo>
                  <a:cubicBezTo>
                    <a:pt x="-428" y="21386"/>
                    <a:pt x="-1664" y="16021"/>
                    <a:pt x="2091" y="12429"/>
                  </a:cubicBezTo>
                  <a:cubicBezTo>
                    <a:pt x="10745" y="4171"/>
                    <a:pt x="25510" y="-4203"/>
                    <a:pt x="28706" y="2352"/>
                  </a:cubicBezTo>
                  <a:cubicBezTo>
                    <a:pt x="30012" y="5011"/>
                    <a:pt x="28146" y="6970"/>
                    <a:pt x="26490" y="8673"/>
                  </a:cubicBezTo>
                  <a:cubicBezTo>
                    <a:pt x="20565" y="14808"/>
                    <a:pt x="12798" y="18050"/>
                    <a:pt x="6337" y="2208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0" name="任意多边形: 形状 619">
              <a:extLst>
                <a:ext uri="{FF2B5EF4-FFF2-40B4-BE49-F238E27FC236}">
                  <a16:creationId xmlns:a16="http://schemas.microsoft.com/office/drawing/2014/main" id="{505083CC-29FE-4A82-A036-F8DA4C4C8EA3}"/>
                </a:ext>
              </a:extLst>
            </p:cNvPr>
            <p:cNvSpPr/>
            <p:nvPr/>
          </p:nvSpPr>
          <p:spPr>
            <a:xfrm>
              <a:off x="7675810" y="6273860"/>
              <a:ext cx="18564" cy="24025"/>
            </a:xfrm>
            <a:custGeom>
              <a:avLst/>
              <a:gdLst>
                <a:gd name="connsiteX0" fmla="*/ 6709 w 18564"/>
                <a:gd name="connsiteY0" fmla="*/ 0 h 24025"/>
                <a:gd name="connsiteX1" fmla="*/ 18558 w 18564"/>
                <a:gd name="connsiteY1" fmla="*/ 11243 h 24025"/>
                <a:gd name="connsiteX2" fmla="*/ 8388 w 18564"/>
                <a:gd name="connsiteY2" fmla="*/ 24026 h 24025"/>
                <a:gd name="connsiteX3" fmla="*/ 131 w 18564"/>
                <a:gd name="connsiteY3" fmla="*/ 10497 h 24025"/>
                <a:gd name="connsiteX4" fmla="*/ 6709 w 18564"/>
                <a:gd name="connsiteY4" fmla="*/ 0 h 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4" h="24025">
                  <a:moveTo>
                    <a:pt x="6709" y="0"/>
                  </a:moveTo>
                  <a:cubicBezTo>
                    <a:pt x="12960" y="1306"/>
                    <a:pt x="18791" y="3709"/>
                    <a:pt x="18558" y="11243"/>
                  </a:cubicBezTo>
                  <a:cubicBezTo>
                    <a:pt x="18371" y="17541"/>
                    <a:pt x="15666" y="24002"/>
                    <a:pt x="8388" y="24026"/>
                  </a:cubicBezTo>
                  <a:cubicBezTo>
                    <a:pt x="-149" y="24072"/>
                    <a:pt x="457" y="16258"/>
                    <a:pt x="131" y="10497"/>
                  </a:cubicBezTo>
                  <a:cubicBezTo>
                    <a:pt x="-126" y="5925"/>
                    <a:pt x="-732" y="233"/>
                    <a:pt x="6709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1" name="任意多边形: 形状 620">
              <a:extLst>
                <a:ext uri="{FF2B5EF4-FFF2-40B4-BE49-F238E27FC236}">
                  <a16:creationId xmlns:a16="http://schemas.microsoft.com/office/drawing/2014/main" id="{1FD92372-1DE7-4EB8-AB91-1EEBA18BC34D}"/>
                </a:ext>
              </a:extLst>
            </p:cNvPr>
            <p:cNvSpPr/>
            <p:nvPr/>
          </p:nvSpPr>
          <p:spPr>
            <a:xfrm>
              <a:off x="7035632" y="3912142"/>
              <a:ext cx="34397" cy="21090"/>
            </a:xfrm>
            <a:custGeom>
              <a:avLst/>
              <a:gdLst>
                <a:gd name="connsiteX0" fmla="*/ 24579 w 34397"/>
                <a:gd name="connsiteY0" fmla="*/ 105 h 21090"/>
                <a:gd name="connsiteX1" fmla="*/ 34259 w 34397"/>
                <a:gd name="connsiteY1" fmla="*/ 2974 h 21090"/>
                <a:gd name="connsiteX2" fmla="*/ 5662 w 34397"/>
                <a:gd name="connsiteY2" fmla="*/ 20772 h 21090"/>
                <a:gd name="connsiteX3" fmla="*/ 1020 w 34397"/>
                <a:gd name="connsiteY3" fmla="*/ 15827 h 21090"/>
                <a:gd name="connsiteX4" fmla="*/ 24579 w 34397"/>
                <a:gd name="connsiteY4" fmla="*/ 105 h 21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97" h="21090">
                  <a:moveTo>
                    <a:pt x="24579" y="105"/>
                  </a:moveTo>
                  <a:cubicBezTo>
                    <a:pt x="29991" y="339"/>
                    <a:pt x="33420" y="-1248"/>
                    <a:pt x="34259" y="2974"/>
                  </a:cubicBezTo>
                  <a:cubicBezTo>
                    <a:pt x="35216" y="7849"/>
                    <a:pt x="31787" y="9272"/>
                    <a:pt x="5662" y="20772"/>
                  </a:cubicBezTo>
                  <a:cubicBezTo>
                    <a:pt x="2000" y="22381"/>
                    <a:pt x="-1896" y="17460"/>
                    <a:pt x="1020" y="15827"/>
                  </a:cubicBezTo>
                  <a:cubicBezTo>
                    <a:pt x="9907" y="10788"/>
                    <a:pt x="15809" y="712"/>
                    <a:pt x="24579" y="10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2" name="任意多边形: 形状 621">
              <a:extLst>
                <a:ext uri="{FF2B5EF4-FFF2-40B4-BE49-F238E27FC236}">
                  <a16:creationId xmlns:a16="http://schemas.microsoft.com/office/drawing/2014/main" id="{5ED6D76B-F931-4AD8-9B5A-A9C598B16057}"/>
                </a:ext>
              </a:extLst>
            </p:cNvPr>
            <p:cNvSpPr/>
            <p:nvPr/>
          </p:nvSpPr>
          <p:spPr>
            <a:xfrm>
              <a:off x="4801665" y="3441085"/>
              <a:ext cx="20188" cy="22362"/>
            </a:xfrm>
            <a:custGeom>
              <a:avLst/>
              <a:gdLst>
                <a:gd name="connsiteX0" fmla="*/ 13166 w 20188"/>
                <a:gd name="connsiteY0" fmla="*/ 7 h 22362"/>
                <a:gd name="connsiteX1" fmla="*/ 6892 w 20188"/>
                <a:gd name="connsiteY1" fmla="*/ 22353 h 22362"/>
                <a:gd name="connsiteX2" fmla="*/ 13166 w 20188"/>
                <a:gd name="connsiteY2" fmla="*/ 7 h 2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88" h="22362">
                  <a:moveTo>
                    <a:pt x="13166" y="7"/>
                  </a:moveTo>
                  <a:cubicBezTo>
                    <a:pt x="25062" y="-460"/>
                    <a:pt x="21097" y="22913"/>
                    <a:pt x="6892" y="22353"/>
                  </a:cubicBezTo>
                  <a:cubicBezTo>
                    <a:pt x="-3348" y="21910"/>
                    <a:pt x="-2905" y="637"/>
                    <a:pt x="13166" y="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3" name="任意多边形: 形状 622">
              <a:extLst>
                <a:ext uri="{FF2B5EF4-FFF2-40B4-BE49-F238E27FC236}">
                  <a16:creationId xmlns:a16="http://schemas.microsoft.com/office/drawing/2014/main" id="{A4B79E91-92B8-46D2-95DA-C86B2694A165}"/>
                </a:ext>
              </a:extLst>
            </p:cNvPr>
            <p:cNvSpPr/>
            <p:nvPr/>
          </p:nvSpPr>
          <p:spPr>
            <a:xfrm>
              <a:off x="6788931" y="3684740"/>
              <a:ext cx="32448" cy="17175"/>
            </a:xfrm>
            <a:custGeom>
              <a:avLst/>
              <a:gdLst>
                <a:gd name="connsiteX0" fmla="*/ 25754 w 32448"/>
                <a:gd name="connsiteY0" fmla="*/ 11 h 17175"/>
                <a:gd name="connsiteX1" fmla="*/ 28367 w 32448"/>
                <a:gd name="connsiteY1" fmla="*/ 9505 h 17175"/>
                <a:gd name="connsiteX2" fmla="*/ 492 w 32448"/>
                <a:gd name="connsiteY2" fmla="*/ 14194 h 17175"/>
                <a:gd name="connsiteX3" fmla="*/ 4178 w 32448"/>
                <a:gd name="connsiteY3" fmla="*/ 6053 h 17175"/>
                <a:gd name="connsiteX4" fmla="*/ 25754 w 32448"/>
                <a:gd name="connsiteY4" fmla="*/ 11 h 1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448" h="17175">
                  <a:moveTo>
                    <a:pt x="25754" y="11"/>
                  </a:moveTo>
                  <a:cubicBezTo>
                    <a:pt x="34361" y="-338"/>
                    <a:pt x="34035" y="7406"/>
                    <a:pt x="28367" y="9505"/>
                  </a:cubicBezTo>
                  <a:cubicBezTo>
                    <a:pt x="8096" y="17063"/>
                    <a:pt x="3081" y="19815"/>
                    <a:pt x="492" y="14194"/>
                  </a:cubicBezTo>
                  <a:cubicBezTo>
                    <a:pt x="-1234" y="10415"/>
                    <a:pt x="1962" y="8292"/>
                    <a:pt x="4178" y="6053"/>
                  </a:cubicBezTo>
                  <a:cubicBezTo>
                    <a:pt x="10289" y="-35"/>
                    <a:pt x="18756" y="2251"/>
                    <a:pt x="25754" y="1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4" name="任意多边形: 形状 623">
              <a:extLst>
                <a:ext uri="{FF2B5EF4-FFF2-40B4-BE49-F238E27FC236}">
                  <a16:creationId xmlns:a16="http://schemas.microsoft.com/office/drawing/2014/main" id="{85EE0A5A-C5F8-4862-AF61-E4B03B2772DF}"/>
                </a:ext>
              </a:extLst>
            </p:cNvPr>
            <p:cNvSpPr/>
            <p:nvPr/>
          </p:nvSpPr>
          <p:spPr>
            <a:xfrm>
              <a:off x="8482594" y="5582676"/>
              <a:ext cx="19402" cy="28546"/>
            </a:xfrm>
            <a:custGeom>
              <a:avLst/>
              <a:gdLst>
                <a:gd name="connsiteX0" fmla="*/ 18517 w 19402"/>
                <a:gd name="connsiteY0" fmla="*/ 10306 h 28546"/>
                <a:gd name="connsiteX1" fmla="*/ 5175 w 19402"/>
                <a:gd name="connsiteY1" fmla="*/ 28430 h 28546"/>
                <a:gd name="connsiteX2" fmla="*/ 90 w 19402"/>
                <a:gd name="connsiteY2" fmla="*/ 21992 h 28546"/>
                <a:gd name="connsiteX3" fmla="*/ 15951 w 19402"/>
                <a:gd name="connsiteY3" fmla="*/ 113 h 28546"/>
                <a:gd name="connsiteX4" fmla="*/ 18517 w 19402"/>
                <a:gd name="connsiteY4" fmla="*/ 10306 h 2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02" h="28546">
                  <a:moveTo>
                    <a:pt x="18517" y="10306"/>
                  </a:moveTo>
                  <a:cubicBezTo>
                    <a:pt x="15625" y="15671"/>
                    <a:pt x="15415" y="25864"/>
                    <a:pt x="5175" y="28430"/>
                  </a:cubicBezTo>
                  <a:cubicBezTo>
                    <a:pt x="2236" y="29176"/>
                    <a:pt x="-540" y="26261"/>
                    <a:pt x="90" y="21992"/>
                  </a:cubicBezTo>
                  <a:cubicBezTo>
                    <a:pt x="1676" y="11426"/>
                    <a:pt x="10703" y="-1333"/>
                    <a:pt x="15951" y="113"/>
                  </a:cubicBezTo>
                  <a:cubicBezTo>
                    <a:pt x="20127" y="1256"/>
                    <a:pt x="19870" y="4615"/>
                    <a:pt x="18517" y="1030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5" name="任意多边形: 形状 624">
              <a:extLst>
                <a:ext uri="{FF2B5EF4-FFF2-40B4-BE49-F238E27FC236}">
                  <a16:creationId xmlns:a16="http://schemas.microsoft.com/office/drawing/2014/main" id="{E39E76E5-7DA6-4988-ABE7-FEBA07746DA6}"/>
                </a:ext>
              </a:extLst>
            </p:cNvPr>
            <p:cNvSpPr/>
            <p:nvPr/>
          </p:nvSpPr>
          <p:spPr>
            <a:xfrm>
              <a:off x="7435273" y="4578617"/>
              <a:ext cx="22758" cy="27263"/>
            </a:xfrm>
            <a:custGeom>
              <a:avLst/>
              <a:gdLst>
                <a:gd name="connsiteX0" fmla="*/ 22759 w 22758"/>
                <a:gd name="connsiteY0" fmla="*/ 0 h 27263"/>
                <a:gd name="connsiteX1" fmla="*/ 3725 w 22758"/>
                <a:gd name="connsiteY1" fmla="*/ 26801 h 27263"/>
                <a:gd name="connsiteX2" fmla="*/ 926 w 22758"/>
                <a:gd name="connsiteY2" fmla="*/ 16491 h 27263"/>
                <a:gd name="connsiteX3" fmla="*/ 22759 w 22758"/>
                <a:gd name="connsiteY3" fmla="*/ 0 h 27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58" h="27263">
                  <a:moveTo>
                    <a:pt x="22759" y="0"/>
                  </a:moveTo>
                  <a:cubicBezTo>
                    <a:pt x="16297" y="16165"/>
                    <a:pt x="13079" y="29997"/>
                    <a:pt x="3725" y="26801"/>
                  </a:cubicBezTo>
                  <a:cubicBezTo>
                    <a:pt x="-1220" y="25098"/>
                    <a:pt x="-194" y="20410"/>
                    <a:pt x="926" y="16491"/>
                  </a:cubicBezTo>
                  <a:cubicBezTo>
                    <a:pt x="3818" y="6181"/>
                    <a:pt x="10629" y="840"/>
                    <a:pt x="22759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6" name="任意多边形: 形状 625">
              <a:extLst>
                <a:ext uri="{FF2B5EF4-FFF2-40B4-BE49-F238E27FC236}">
                  <a16:creationId xmlns:a16="http://schemas.microsoft.com/office/drawing/2014/main" id="{52BBAFBB-547B-497B-98C0-0426FC10F967}"/>
                </a:ext>
              </a:extLst>
            </p:cNvPr>
            <p:cNvSpPr/>
            <p:nvPr/>
          </p:nvSpPr>
          <p:spPr>
            <a:xfrm>
              <a:off x="6772203" y="3804543"/>
              <a:ext cx="26149" cy="17169"/>
            </a:xfrm>
            <a:custGeom>
              <a:avLst/>
              <a:gdLst>
                <a:gd name="connsiteX0" fmla="*/ 10618 w 26149"/>
                <a:gd name="connsiteY0" fmla="*/ 17154 h 17169"/>
                <a:gd name="connsiteX1" fmla="*/ 192 w 26149"/>
                <a:gd name="connsiteY1" fmla="*/ 10787 h 17169"/>
                <a:gd name="connsiteX2" fmla="*/ 26060 w 26149"/>
                <a:gd name="connsiteY2" fmla="*/ 7521 h 17169"/>
                <a:gd name="connsiteX3" fmla="*/ 10618 w 26149"/>
                <a:gd name="connsiteY3" fmla="*/ 17154 h 17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49" h="17169">
                  <a:moveTo>
                    <a:pt x="10618" y="17154"/>
                  </a:moveTo>
                  <a:cubicBezTo>
                    <a:pt x="5557" y="17271"/>
                    <a:pt x="-1231" y="16851"/>
                    <a:pt x="192" y="10787"/>
                  </a:cubicBezTo>
                  <a:cubicBezTo>
                    <a:pt x="2664" y="150"/>
                    <a:pt x="27833" y="-5448"/>
                    <a:pt x="26060" y="7521"/>
                  </a:cubicBezTo>
                  <a:cubicBezTo>
                    <a:pt x="24824" y="16361"/>
                    <a:pt x="17640" y="16945"/>
                    <a:pt x="10618" y="1715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7" name="任意多边形: 形状 626">
              <a:extLst>
                <a:ext uri="{FF2B5EF4-FFF2-40B4-BE49-F238E27FC236}">
                  <a16:creationId xmlns:a16="http://schemas.microsoft.com/office/drawing/2014/main" id="{87E5A1EF-91B0-4B4A-89AC-BE40A6428B42}"/>
                </a:ext>
              </a:extLst>
            </p:cNvPr>
            <p:cNvSpPr/>
            <p:nvPr/>
          </p:nvSpPr>
          <p:spPr>
            <a:xfrm>
              <a:off x="5398231" y="5608429"/>
              <a:ext cx="24422" cy="20493"/>
            </a:xfrm>
            <a:custGeom>
              <a:avLst/>
              <a:gdLst>
                <a:gd name="connsiteX0" fmla="*/ 24422 w 24422"/>
                <a:gd name="connsiteY0" fmla="*/ 5966 h 20493"/>
                <a:gd name="connsiteX1" fmla="*/ 0 w 24422"/>
                <a:gd name="connsiteY1" fmla="*/ 14480 h 20493"/>
                <a:gd name="connsiteX2" fmla="*/ 16118 w 24422"/>
                <a:gd name="connsiteY2" fmla="*/ 18 h 20493"/>
                <a:gd name="connsiteX3" fmla="*/ 24422 w 24422"/>
                <a:gd name="connsiteY3" fmla="*/ 5966 h 20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22" h="20493">
                  <a:moveTo>
                    <a:pt x="24422" y="5966"/>
                  </a:moveTo>
                  <a:cubicBezTo>
                    <a:pt x="24469" y="17349"/>
                    <a:pt x="23" y="27286"/>
                    <a:pt x="0" y="14480"/>
                  </a:cubicBezTo>
                  <a:cubicBezTo>
                    <a:pt x="-23" y="10211"/>
                    <a:pt x="11756" y="-495"/>
                    <a:pt x="16118" y="18"/>
                  </a:cubicBezTo>
                  <a:cubicBezTo>
                    <a:pt x="20410" y="554"/>
                    <a:pt x="23302" y="3050"/>
                    <a:pt x="24422" y="596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8" name="任意多边形: 形状 627">
              <a:extLst>
                <a:ext uri="{FF2B5EF4-FFF2-40B4-BE49-F238E27FC236}">
                  <a16:creationId xmlns:a16="http://schemas.microsoft.com/office/drawing/2014/main" id="{EAB15EAB-9697-42E6-9B26-CA4B1E9212E1}"/>
                </a:ext>
              </a:extLst>
            </p:cNvPr>
            <p:cNvSpPr/>
            <p:nvPr/>
          </p:nvSpPr>
          <p:spPr>
            <a:xfrm>
              <a:off x="5391949" y="5689311"/>
              <a:ext cx="23547" cy="18224"/>
            </a:xfrm>
            <a:custGeom>
              <a:avLst/>
              <a:gdLst>
                <a:gd name="connsiteX0" fmla="*/ 8358 w 23547"/>
                <a:gd name="connsiteY0" fmla="*/ 18224 h 18224"/>
                <a:gd name="connsiteX1" fmla="*/ 10644 w 23547"/>
                <a:gd name="connsiteY1" fmla="*/ 100 h 18224"/>
                <a:gd name="connsiteX2" fmla="*/ 23543 w 23547"/>
                <a:gd name="connsiteY2" fmla="*/ 8824 h 18224"/>
                <a:gd name="connsiteX3" fmla="*/ 8358 w 23547"/>
                <a:gd name="connsiteY3" fmla="*/ 18224 h 18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547" h="18224">
                  <a:moveTo>
                    <a:pt x="8358" y="18224"/>
                  </a:moveTo>
                  <a:cubicBezTo>
                    <a:pt x="-5848" y="17921"/>
                    <a:pt x="194" y="-1556"/>
                    <a:pt x="10644" y="100"/>
                  </a:cubicBezTo>
                  <a:cubicBezTo>
                    <a:pt x="15775" y="917"/>
                    <a:pt x="23776" y="2246"/>
                    <a:pt x="23543" y="8824"/>
                  </a:cubicBezTo>
                  <a:cubicBezTo>
                    <a:pt x="23216" y="18177"/>
                    <a:pt x="12999" y="15075"/>
                    <a:pt x="8358" y="1822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9" name="任意多边形: 形状 628">
              <a:extLst>
                <a:ext uri="{FF2B5EF4-FFF2-40B4-BE49-F238E27FC236}">
                  <a16:creationId xmlns:a16="http://schemas.microsoft.com/office/drawing/2014/main" id="{680BC6AD-3D6A-4264-BA83-459109E5B5DC}"/>
                </a:ext>
              </a:extLst>
            </p:cNvPr>
            <p:cNvSpPr/>
            <p:nvPr/>
          </p:nvSpPr>
          <p:spPr>
            <a:xfrm>
              <a:off x="5046900" y="3468662"/>
              <a:ext cx="25850" cy="25965"/>
            </a:xfrm>
            <a:custGeom>
              <a:avLst/>
              <a:gdLst>
                <a:gd name="connsiteX0" fmla="*/ 25540 w 25850"/>
                <a:gd name="connsiteY0" fmla="*/ 0 h 25965"/>
                <a:gd name="connsiteX1" fmla="*/ 372 w 25850"/>
                <a:gd name="connsiteY1" fmla="*/ 23116 h 25965"/>
                <a:gd name="connsiteX2" fmla="*/ 13528 w 25850"/>
                <a:gd name="connsiteY2" fmla="*/ 8047 h 25965"/>
                <a:gd name="connsiteX3" fmla="*/ 25540 w 25850"/>
                <a:gd name="connsiteY3" fmla="*/ 0 h 25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50" h="25965">
                  <a:moveTo>
                    <a:pt x="25540" y="0"/>
                  </a:moveTo>
                  <a:cubicBezTo>
                    <a:pt x="28853" y="17331"/>
                    <a:pt x="4617" y="32446"/>
                    <a:pt x="372" y="23116"/>
                  </a:cubicBezTo>
                  <a:cubicBezTo>
                    <a:pt x="-2404" y="16981"/>
                    <a:pt x="11195" y="9027"/>
                    <a:pt x="13528" y="8047"/>
                  </a:cubicBezTo>
                  <a:cubicBezTo>
                    <a:pt x="17516" y="6321"/>
                    <a:pt x="20898" y="3196"/>
                    <a:pt x="25540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0" name="任意多边形: 形状 629">
              <a:extLst>
                <a:ext uri="{FF2B5EF4-FFF2-40B4-BE49-F238E27FC236}">
                  <a16:creationId xmlns:a16="http://schemas.microsoft.com/office/drawing/2014/main" id="{A4B32429-5C3E-4A3D-BB9C-B01109DA3A2E}"/>
                </a:ext>
              </a:extLst>
            </p:cNvPr>
            <p:cNvSpPr/>
            <p:nvPr/>
          </p:nvSpPr>
          <p:spPr>
            <a:xfrm>
              <a:off x="7354643" y="4493376"/>
              <a:ext cx="32488" cy="33529"/>
            </a:xfrm>
            <a:custGeom>
              <a:avLst/>
              <a:gdLst>
                <a:gd name="connsiteX0" fmla="*/ 3462 w 32488"/>
                <a:gd name="connsiteY0" fmla="*/ 33528 h 33529"/>
                <a:gd name="connsiteX1" fmla="*/ 709 w 32488"/>
                <a:gd name="connsiteY1" fmla="*/ 28513 h 33529"/>
                <a:gd name="connsiteX2" fmla="*/ 28397 w 32488"/>
                <a:gd name="connsiteY2" fmla="*/ 732 h 33529"/>
                <a:gd name="connsiteX3" fmla="*/ 32479 w 32488"/>
                <a:gd name="connsiteY3" fmla="*/ 2831 h 33529"/>
                <a:gd name="connsiteX4" fmla="*/ 3462 w 32488"/>
                <a:gd name="connsiteY4" fmla="*/ 33528 h 3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488" h="33529">
                  <a:moveTo>
                    <a:pt x="3462" y="33528"/>
                  </a:moveTo>
                  <a:cubicBezTo>
                    <a:pt x="56" y="33224"/>
                    <a:pt x="-784" y="30752"/>
                    <a:pt x="709" y="28513"/>
                  </a:cubicBezTo>
                  <a:cubicBezTo>
                    <a:pt x="8057" y="17433"/>
                    <a:pt x="18647" y="9455"/>
                    <a:pt x="28397" y="732"/>
                  </a:cubicBezTo>
                  <a:cubicBezTo>
                    <a:pt x="29960" y="-668"/>
                    <a:pt x="32152" y="-108"/>
                    <a:pt x="32479" y="2831"/>
                  </a:cubicBezTo>
                  <a:cubicBezTo>
                    <a:pt x="33039" y="7963"/>
                    <a:pt x="8733" y="33761"/>
                    <a:pt x="3462" y="3352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1" name="任意多边形: 形状 630">
              <a:extLst>
                <a:ext uri="{FF2B5EF4-FFF2-40B4-BE49-F238E27FC236}">
                  <a16:creationId xmlns:a16="http://schemas.microsoft.com/office/drawing/2014/main" id="{047C2634-E067-4A65-BCFD-5A4C4D12BD14}"/>
                </a:ext>
              </a:extLst>
            </p:cNvPr>
            <p:cNvSpPr/>
            <p:nvPr/>
          </p:nvSpPr>
          <p:spPr>
            <a:xfrm>
              <a:off x="6876375" y="3872831"/>
              <a:ext cx="34272" cy="22945"/>
            </a:xfrm>
            <a:custGeom>
              <a:avLst/>
              <a:gdLst>
                <a:gd name="connsiteX0" fmla="*/ 34272 w 34272"/>
                <a:gd name="connsiteY0" fmla="*/ 3216 h 22945"/>
                <a:gd name="connsiteX1" fmla="*/ 32593 w 34272"/>
                <a:gd name="connsiteY1" fmla="*/ 5968 h 22945"/>
                <a:gd name="connsiteX2" fmla="*/ 8894 w 34272"/>
                <a:gd name="connsiteY2" fmla="*/ 22133 h 22945"/>
                <a:gd name="connsiteX3" fmla="*/ 1733 w 34272"/>
                <a:gd name="connsiteY3" fmla="*/ 14902 h 22945"/>
                <a:gd name="connsiteX4" fmla="*/ 30960 w 34272"/>
                <a:gd name="connsiteY4" fmla="*/ 160 h 22945"/>
                <a:gd name="connsiteX5" fmla="*/ 34272 w 34272"/>
                <a:gd name="connsiteY5" fmla="*/ 3216 h 22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272" h="22945">
                  <a:moveTo>
                    <a:pt x="34272" y="3216"/>
                  </a:moveTo>
                  <a:cubicBezTo>
                    <a:pt x="33806" y="4032"/>
                    <a:pt x="33456" y="5501"/>
                    <a:pt x="32593" y="5968"/>
                  </a:cubicBezTo>
                  <a:cubicBezTo>
                    <a:pt x="24196" y="10633"/>
                    <a:pt x="18084" y="18634"/>
                    <a:pt x="8894" y="22133"/>
                  </a:cubicBezTo>
                  <a:cubicBezTo>
                    <a:pt x="963" y="25165"/>
                    <a:pt x="-2302" y="19030"/>
                    <a:pt x="1733" y="14902"/>
                  </a:cubicBezTo>
                  <a:cubicBezTo>
                    <a:pt x="9757" y="6761"/>
                    <a:pt x="21840" y="6388"/>
                    <a:pt x="30960" y="160"/>
                  </a:cubicBezTo>
                  <a:cubicBezTo>
                    <a:pt x="32033" y="-540"/>
                    <a:pt x="33806" y="1163"/>
                    <a:pt x="34272" y="321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2" name="任意多边形: 形状 631">
              <a:extLst>
                <a:ext uri="{FF2B5EF4-FFF2-40B4-BE49-F238E27FC236}">
                  <a16:creationId xmlns:a16="http://schemas.microsoft.com/office/drawing/2014/main" id="{B3181603-F2A8-4B2E-A0A6-1D7622C15E80}"/>
                </a:ext>
              </a:extLst>
            </p:cNvPr>
            <p:cNvSpPr/>
            <p:nvPr/>
          </p:nvSpPr>
          <p:spPr>
            <a:xfrm>
              <a:off x="5414987" y="5573150"/>
              <a:ext cx="21823" cy="21954"/>
            </a:xfrm>
            <a:custGeom>
              <a:avLst/>
              <a:gdLst>
                <a:gd name="connsiteX0" fmla="*/ 21824 w 21823"/>
                <a:gd name="connsiteY0" fmla="*/ 9848 h 21954"/>
                <a:gd name="connsiteX1" fmla="*/ 8342 w 21823"/>
                <a:gd name="connsiteY1" fmla="*/ 21954 h 21954"/>
                <a:gd name="connsiteX2" fmla="*/ 14 w 21823"/>
                <a:gd name="connsiteY2" fmla="*/ 7796 h 21954"/>
                <a:gd name="connsiteX3" fmla="*/ 21824 w 21823"/>
                <a:gd name="connsiteY3" fmla="*/ 9848 h 21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823" h="21954">
                  <a:moveTo>
                    <a:pt x="21824" y="9848"/>
                  </a:moveTo>
                  <a:cubicBezTo>
                    <a:pt x="21777" y="18619"/>
                    <a:pt x="11421" y="16310"/>
                    <a:pt x="8342" y="21954"/>
                  </a:cubicBezTo>
                  <a:cubicBezTo>
                    <a:pt x="4983" y="17523"/>
                    <a:pt x="-312" y="13674"/>
                    <a:pt x="14" y="7796"/>
                  </a:cubicBezTo>
                  <a:cubicBezTo>
                    <a:pt x="504" y="-1348"/>
                    <a:pt x="21871" y="-4520"/>
                    <a:pt x="21824" y="984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3" name="任意多边形: 形状 632">
              <a:extLst>
                <a:ext uri="{FF2B5EF4-FFF2-40B4-BE49-F238E27FC236}">
                  <a16:creationId xmlns:a16="http://schemas.microsoft.com/office/drawing/2014/main" id="{0779BF45-7CED-40B6-BB87-1AF45250BCBE}"/>
                </a:ext>
              </a:extLst>
            </p:cNvPr>
            <p:cNvSpPr/>
            <p:nvPr/>
          </p:nvSpPr>
          <p:spPr>
            <a:xfrm>
              <a:off x="5418045" y="5708147"/>
              <a:ext cx="21969" cy="18878"/>
            </a:xfrm>
            <a:custGeom>
              <a:avLst/>
              <a:gdLst>
                <a:gd name="connsiteX0" fmla="*/ 7360 w 21969"/>
                <a:gd name="connsiteY0" fmla="*/ 18842 h 18878"/>
                <a:gd name="connsiteX1" fmla="*/ 13891 w 21969"/>
                <a:gd name="connsiteY1" fmla="*/ 64 h 18878"/>
                <a:gd name="connsiteX2" fmla="*/ 7360 w 21969"/>
                <a:gd name="connsiteY2" fmla="*/ 18842 h 18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969" h="18878">
                  <a:moveTo>
                    <a:pt x="7360" y="18842"/>
                  </a:moveTo>
                  <a:cubicBezTo>
                    <a:pt x="-1971" y="19798"/>
                    <a:pt x="-5003" y="1977"/>
                    <a:pt x="13891" y="64"/>
                  </a:cubicBezTo>
                  <a:cubicBezTo>
                    <a:pt x="26347" y="-1219"/>
                    <a:pt x="24574" y="17069"/>
                    <a:pt x="7360" y="1884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4" name="任意多边形: 形状 633">
              <a:extLst>
                <a:ext uri="{FF2B5EF4-FFF2-40B4-BE49-F238E27FC236}">
                  <a16:creationId xmlns:a16="http://schemas.microsoft.com/office/drawing/2014/main" id="{8A898112-52F6-4EE8-98AC-3E2A5A5E43D3}"/>
                </a:ext>
              </a:extLst>
            </p:cNvPr>
            <p:cNvSpPr/>
            <p:nvPr/>
          </p:nvSpPr>
          <p:spPr>
            <a:xfrm>
              <a:off x="7581896" y="4214658"/>
              <a:ext cx="25308" cy="23998"/>
            </a:xfrm>
            <a:custGeom>
              <a:avLst/>
              <a:gdLst>
                <a:gd name="connsiteX0" fmla="*/ 25303 w 25308"/>
                <a:gd name="connsiteY0" fmla="*/ 5629 h 23998"/>
                <a:gd name="connsiteX1" fmla="*/ 4940 w 25308"/>
                <a:gd name="connsiteY1" fmla="*/ 23893 h 23998"/>
                <a:gd name="connsiteX2" fmla="*/ 17466 w 25308"/>
                <a:gd name="connsiteY2" fmla="*/ 1127 h 23998"/>
                <a:gd name="connsiteX3" fmla="*/ 25303 w 25308"/>
                <a:gd name="connsiteY3" fmla="*/ 5629 h 2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08" h="23998">
                  <a:moveTo>
                    <a:pt x="25303" y="5629"/>
                  </a:moveTo>
                  <a:cubicBezTo>
                    <a:pt x="25630" y="11974"/>
                    <a:pt x="11005" y="25316"/>
                    <a:pt x="4940" y="23893"/>
                  </a:cubicBezTo>
                  <a:cubicBezTo>
                    <a:pt x="-7679" y="20931"/>
                    <a:pt x="6596" y="9385"/>
                    <a:pt x="17466" y="1127"/>
                  </a:cubicBezTo>
                  <a:cubicBezTo>
                    <a:pt x="21035" y="-1625"/>
                    <a:pt x="25047" y="964"/>
                    <a:pt x="25303" y="562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5" name="任意多边形: 形状 634">
              <a:extLst>
                <a:ext uri="{FF2B5EF4-FFF2-40B4-BE49-F238E27FC236}">
                  <a16:creationId xmlns:a16="http://schemas.microsoft.com/office/drawing/2014/main" id="{F11DABAC-42C8-4070-8903-A4CD73D5D99C}"/>
                </a:ext>
              </a:extLst>
            </p:cNvPr>
            <p:cNvSpPr/>
            <p:nvPr/>
          </p:nvSpPr>
          <p:spPr>
            <a:xfrm>
              <a:off x="5336251" y="3846857"/>
              <a:ext cx="28501" cy="26880"/>
            </a:xfrm>
            <a:custGeom>
              <a:avLst/>
              <a:gdLst>
                <a:gd name="connsiteX0" fmla="*/ 6884 w 28501"/>
                <a:gd name="connsiteY0" fmla="*/ 26880 h 26880"/>
                <a:gd name="connsiteX1" fmla="*/ 3175 w 28501"/>
                <a:gd name="connsiteY1" fmla="*/ 16197 h 26880"/>
                <a:gd name="connsiteX2" fmla="*/ 25591 w 28501"/>
                <a:gd name="connsiteY2" fmla="*/ 895 h 26880"/>
                <a:gd name="connsiteX3" fmla="*/ 27504 w 28501"/>
                <a:gd name="connsiteY3" fmla="*/ 9409 h 26880"/>
                <a:gd name="connsiteX4" fmla="*/ 6884 w 28501"/>
                <a:gd name="connsiteY4" fmla="*/ 26880 h 26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01" h="26880">
                  <a:moveTo>
                    <a:pt x="6884" y="26880"/>
                  </a:moveTo>
                  <a:cubicBezTo>
                    <a:pt x="-1397" y="26530"/>
                    <a:pt x="-1653" y="18320"/>
                    <a:pt x="3175" y="16197"/>
                  </a:cubicBezTo>
                  <a:cubicBezTo>
                    <a:pt x="17591" y="9876"/>
                    <a:pt x="17287" y="-3583"/>
                    <a:pt x="25591" y="895"/>
                  </a:cubicBezTo>
                  <a:cubicBezTo>
                    <a:pt x="28903" y="2668"/>
                    <a:pt x="29160" y="6447"/>
                    <a:pt x="27504" y="9409"/>
                  </a:cubicBezTo>
                  <a:cubicBezTo>
                    <a:pt x="22512" y="18366"/>
                    <a:pt x="9893" y="17620"/>
                    <a:pt x="6884" y="2688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6" name="任意多边形: 形状 635">
              <a:extLst>
                <a:ext uri="{FF2B5EF4-FFF2-40B4-BE49-F238E27FC236}">
                  <a16:creationId xmlns:a16="http://schemas.microsoft.com/office/drawing/2014/main" id="{E9006229-A84B-4D12-BD49-621F8197F35E}"/>
                </a:ext>
              </a:extLst>
            </p:cNvPr>
            <p:cNvSpPr/>
            <p:nvPr/>
          </p:nvSpPr>
          <p:spPr>
            <a:xfrm>
              <a:off x="5619866" y="6060055"/>
              <a:ext cx="18515" cy="21959"/>
            </a:xfrm>
            <a:custGeom>
              <a:avLst/>
              <a:gdLst>
                <a:gd name="connsiteX0" fmla="*/ 6 w 18515"/>
                <a:gd name="connsiteY0" fmla="*/ 11455 h 21959"/>
                <a:gd name="connsiteX1" fmla="*/ 6957 w 18515"/>
                <a:gd name="connsiteY1" fmla="*/ 2 h 21959"/>
                <a:gd name="connsiteX2" fmla="*/ 7424 w 18515"/>
                <a:gd name="connsiteY2" fmla="*/ 21951 h 21959"/>
                <a:gd name="connsiteX3" fmla="*/ 6 w 18515"/>
                <a:gd name="connsiteY3" fmla="*/ 11455 h 21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15" h="21959">
                  <a:moveTo>
                    <a:pt x="6" y="11455"/>
                  </a:moveTo>
                  <a:cubicBezTo>
                    <a:pt x="-64" y="5273"/>
                    <a:pt x="379" y="-115"/>
                    <a:pt x="6957" y="2"/>
                  </a:cubicBezTo>
                  <a:cubicBezTo>
                    <a:pt x="25594" y="305"/>
                    <a:pt x="18643" y="21485"/>
                    <a:pt x="7424" y="21951"/>
                  </a:cubicBezTo>
                  <a:cubicBezTo>
                    <a:pt x="519" y="22231"/>
                    <a:pt x="869" y="15327"/>
                    <a:pt x="6" y="1145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7" name="任意多边形: 形状 636">
              <a:extLst>
                <a:ext uri="{FF2B5EF4-FFF2-40B4-BE49-F238E27FC236}">
                  <a16:creationId xmlns:a16="http://schemas.microsoft.com/office/drawing/2014/main" id="{F2A24E12-DE42-477A-8703-CE74CE3339FF}"/>
                </a:ext>
              </a:extLst>
            </p:cNvPr>
            <p:cNvSpPr/>
            <p:nvPr/>
          </p:nvSpPr>
          <p:spPr>
            <a:xfrm>
              <a:off x="5740933" y="5594534"/>
              <a:ext cx="23209" cy="26810"/>
            </a:xfrm>
            <a:custGeom>
              <a:avLst/>
              <a:gdLst>
                <a:gd name="connsiteX0" fmla="*/ 22929 w 23209"/>
                <a:gd name="connsiteY0" fmla="*/ 6845 h 26810"/>
                <a:gd name="connsiteX1" fmla="*/ 4571 w 23209"/>
                <a:gd name="connsiteY1" fmla="*/ 26392 h 26810"/>
                <a:gd name="connsiteX2" fmla="*/ 116 w 23209"/>
                <a:gd name="connsiteY2" fmla="*/ 23756 h 26810"/>
                <a:gd name="connsiteX3" fmla="*/ 22929 w 23209"/>
                <a:gd name="connsiteY3" fmla="*/ 6845 h 26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09" h="26810">
                  <a:moveTo>
                    <a:pt x="22929" y="6845"/>
                  </a:moveTo>
                  <a:cubicBezTo>
                    <a:pt x="21133" y="17225"/>
                    <a:pt x="12199" y="21330"/>
                    <a:pt x="4571" y="26392"/>
                  </a:cubicBezTo>
                  <a:cubicBezTo>
                    <a:pt x="2845" y="27535"/>
                    <a:pt x="699" y="26229"/>
                    <a:pt x="116" y="23756"/>
                  </a:cubicBezTo>
                  <a:cubicBezTo>
                    <a:pt x="-2030" y="14379"/>
                    <a:pt x="26311" y="-12515"/>
                    <a:pt x="22929" y="684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8" name="任意多边形: 形状 637">
              <a:extLst>
                <a:ext uri="{FF2B5EF4-FFF2-40B4-BE49-F238E27FC236}">
                  <a16:creationId xmlns:a16="http://schemas.microsoft.com/office/drawing/2014/main" id="{6D4A3570-2908-4BF9-8CA8-E56268541EFC}"/>
                </a:ext>
              </a:extLst>
            </p:cNvPr>
            <p:cNvSpPr/>
            <p:nvPr/>
          </p:nvSpPr>
          <p:spPr>
            <a:xfrm>
              <a:off x="9989968" y="3796099"/>
              <a:ext cx="18667" cy="22870"/>
            </a:xfrm>
            <a:custGeom>
              <a:avLst/>
              <a:gdLst>
                <a:gd name="connsiteX0" fmla="*/ 210 w 18667"/>
                <a:gd name="connsiteY0" fmla="*/ 15241 h 22870"/>
                <a:gd name="connsiteX1" fmla="*/ 18614 w 18667"/>
                <a:gd name="connsiteY1" fmla="*/ 11043 h 22870"/>
                <a:gd name="connsiteX2" fmla="*/ 210 w 18667"/>
                <a:gd name="connsiteY2" fmla="*/ 15241 h 22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667" h="22870">
                  <a:moveTo>
                    <a:pt x="210" y="15241"/>
                  </a:moveTo>
                  <a:cubicBezTo>
                    <a:pt x="5131" y="-4119"/>
                    <a:pt x="19663" y="-4492"/>
                    <a:pt x="18614" y="11043"/>
                  </a:cubicBezTo>
                  <a:cubicBezTo>
                    <a:pt x="17518" y="27347"/>
                    <a:pt x="-2239" y="24852"/>
                    <a:pt x="210" y="1524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9" name="任意多边形: 形状 638">
              <a:extLst>
                <a:ext uri="{FF2B5EF4-FFF2-40B4-BE49-F238E27FC236}">
                  <a16:creationId xmlns:a16="http://schemas.microsoft.com/office/drawing/2014/main" id="{FCBAF202-17AA-499F-AB5F-DBE8EF80B9FB}"/>
                </a:ext>
              </a:extLst>
            </p:cNvPr>
            <p:cNvSpPr/>
            <p:nvPr/>
          </p:nvSpPr>
          <p:spPr>
            <a:xfrm>
              <a:off x="6887488" y="3776515"/>
              <a:ext cx="42239" cy="25869"/>
            </a:xfrm>
            <a:custGeom>
              <a:avLst/>
              <a:gdLst>
                <a:gd name="connsiteX0" fmla="*/ 42240 w 42239"/>
                <a:gd name="connsiteY0" fmla="*/ 0 h 25869"/>
                <a:gd name="connsiteX1" fmla="*/ 533 w 42239"/>
                <a:gd name="connsiteY1" fmla="*/ 23279 h 25869"/>
                <a:gd name="connsiteX2" fmla="*/ 5665 w 42239"/>
                <a:gd name="connsiteY2" fmla="*/ 17354 h 25869"/>
                <a:gd name="connsiteX3" fmla="*/ 42240 w 42239"/>
                <a:gd name="connsiteY3" fmla="*/ 0 h 25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239" h="25869">
                  <a:moveTo>
                    <a:pt x="42240" y="0"/>
                  </a:moveTo>
                  <a:cubicBezTo>
                    <a:pt x="23859" y="24539"/>
                    <a:pt x="3426" y="29857"/>
                    <a:pt x="533" y="23279"/>
                  </a:cubicBezTo>
                  <a:cubicBezTo>
                    <a:pt x="-1473" y="18707"/>
                    <a:pt x="2609" y="18404"/>
                    <a:pt x="5665" y="17354"/>
                  </a:cubicBezTo>
                  <a:cubicBezTo>
                    <a:pt x="18424" y="12946"/>
                    <a:pt x="30670" y="7418"/>
                    <a:pt x="42240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0" name="任意多边形: 形状 639">
              <a:extLst>
                <a:ext uri="{FF2B5EF4-FFF2-40B4-BE49-F238E27FC236}">
                  <a16:creationId xmlns:a16="http://schemas.microsoft.com/office/drawing/2014/main" id="{FB34A317-BB93-4EB5-A67C-1B106D6FF375}"/>
                </a:ext>
              </a:extLst>
            </p:cNvPr>
            <p:cNvSpPr/>
            <p:nvPr/>
          </p:nvSpPr>
          <p:spPr>
            <a:xfrm>
              <a:off x="5397475" y="3601654"/>
              <a:ext cx="33901" cy="18707"/>
            </a:xfrm>
            <a:custGeom>
              <a:avLst/>
              <a:gdLst>
                <a:gd name="connsiteX0" fmla="*/ 33902 w 33901"/>
                <a:gd name="connsiteY0" fmla="*/ 5983 h 18707"/>
                <a:gd name="connsiteX1" fmla="*/ 943 w 33901"/>
                <a:gd name="connsiteY1" fmla="*/ 14963 h 18707"/>
                <a:gd name="connsiteX2" fmla="*/ 6657 w 33901"/>
                <a:gd name="connsiteY2" fmla="*/ 5003 h 18707"/>
                <a:gd name="connsiteX3" fmla="*/ 33902 w 33901"/>
                <a:gd name="connsiteY3" fmla="*/ 5983 h 1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901" h="18707">
                  <a:moveTo>
                    <a:pt x="33902" y="5983"/>
                  </a:moveTo>
                  <a:cubicBezTo>
                    <a:pt x="17690" y="1341"/>
                    <a:pt x="8687" y="28305"/>
                    <a:pt x="943" y="14963"/>
                  </a:cubicBezTo>
                  <a:cubicBezTo>
                    <a:pt x="-1880" y="10088"/>
                    <a:pt x="2109" y="6892"/>
                    <a:pt x="6657" y="5003"/>
                  </a:cubicBezTo>
                  <a:cubicBezTo>
                    <a:pt x="15661" y="1224"/>
                    <a:pt x="24618" y="-4514"/>
                    <a:pt x="33902" y="598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1" name="任意多边形: 形状 640">
              <a:extLst>
                <a:ext uri="{FF2B5EF4-FFF2-40B4-BE49-F238E27FC236}">
                  <a16:creationId xmlns:a16="http://schemas.microsoft.com/office/drawing/2014/main" id="{5B39EDBA-6FEF-457C-B6BD-BA9B9A1F7BA4}"/>
                </a:ext>
              </a:extLst>
            </p:cNvPr>
            <p:cNvSpPr/>
            <p:nvPr/>
          </p:nvSpPr>
          <p:spPr>
            <a:xfrm>
              <a:off x="5633327" y="4034909"/>
              <a:ext cx="21719" cy="26901"/>
            </a:xfrm>
            <a:custGeom>
              <a:avLst/>
              <a:gdLst>
                <a:gd name="connsiteX0" fmla="*/ 21533 w 21719"/>
                <a:gd name="connsiteY0" fmla="*/ 5863 h 26901"/>
                <a:gd name="connsiteX1" fmla="*/ 2616 w 21719"/>
                <a:gd name="connsiteY1" fmla="*/ 25410 h 26901"/>
                <a:gd name="connsiteX2" fmla="*/ 16892 w 21719"/>
                <a:gd name="connsiteY2" fmla="*/ 428 h 26901"/>
                <a:gd name="connsiteX3" fmla="*/ 21533 w 21719"/>
                <a:gd name="connsiteY3" fmla="*/ 5863 h 26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19" h="26901">
                  <a:moveTo>
                    <a:pt x="21533" y="5863"/>
                  </a:moveTo>
                  <a:cubicBezTo>
                    <a:pt x="7515" y="26413"/>
                    <a:pt x="7001" y="29329"/>
                    <a:pt x="2616" y="25410"/>
                  </a:cubicBezTo>
                  <a:cubicBezTo>
                    <a:pt x="-5525" y="18156"/>
                    <a:pt x="7048" y="5163"/>
                    <a:pt x="16892" y="428"/>
                  </a:cubicBezTo>
                  <a:cubicBezTo>
                    <a:pt x="19574" y="-855"/>
                    <a:pt x="22490" y="685"/>
                    <a:pt x="21533" y="586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2" name="任意多边形: 形状 641">
              <a:extLst>
                <a:ext uri="{FF2B5EF4-FFF2-40B4-BE49-F238E27FC236}">
                  <a16:creationId xmlns:a16="http://schemas.microsoft.com/office/drawing/2014/main" id="{15C52FBA-C5F4-406F-8AF8-A0FD668CA61F}"/>
                </a:ext>
              </a:extLst>
            </p:cNvPr>
            <p:cNvSpPr/>
            <p:nvPr/>
          </p:nvSpPr>
          <p:spPr>
            <a:xfrm>
              <a:off x="5178213" y="3269368"/>
              <a:ext cx="24337" cy="18325"/>
            </a:xfrm>
            <a:custGeom>
              <a:avLst/>
              <a:gdLst>
                <a:gd name="connsiteX0" fmla="*/ 24338 w 24337"/>
                <a:gd name="connsiteY0" fmla="*/ 6461 h 18325"/>
                <a:gd name="connsiteX1" fmla="*/ 102 w 24337"/>
                <a:gd name="connsiteY1" fmla="*/ 10543 h 18325"/>
                <a:gd name="connsiteX2" fmla="*/ 16080 w 24337"/>
                <a:gd name="connsiteY2" fmla="*/ 210 h 18325"/>
                <a:gd name="connsiteX3" fmla="*/ 24338 w 24337"/>
                <a:gd name="connsiteY3" fmla="*/ 6461 h 1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37" h="18325">
                  <a:moveTo>
                    <a:pt x="24338" y="6461"/>
                  </a:moveTo>
                  <a:cubicBezTo>
                    <a:pt x="14751" y="21833"/>
                    <a:pt x="-1437" y="21249"/>
                    <a:pt x="102" y="10543"/>
                  </a:cubicBezTo>
                  <a:cubicBezTo>
                    <a:pt x="1385" y="1773"/>
                    <a:pt x="9946" y="2052"/>
                    <a:pt x="16080" y="210"/>
                  </a:cubicBezTo>
                  <a:cubicBezTo>
                    <a:pt x="19509" y="-817"/>
                    <a:pt x="22798" y="2029"/>
                    <a:pt x="24338" y="646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3" name="任意多边形: 形状 642">
              <a:extLst>
                <a:ext uri="{FF2B5EF4-FFF2-40B4-BE49-F238E27FC236}">
                  <a16:creationId xmlns:a16="http://schemas.microsoft.com/office/drawing/2014/main" id="{6CDC9BFF-6169-417F-92D9-571420BA3155}"/>
                </a:ext>
              </a:extLst>
            </p:cNvPr>
            <p:cNvSpPr/>
            <p:nvPr/>
          </p:nvSpPr>
          <p:spPr>
            <a:xfrm>
              <a:off x="7567581" y="5985934"/>
              <a:ext cx="22920" cy="32624"/>
            </a:xfrm>
            <a:custGeom>
              <a:avLst/>
              <a:gdLst>
                <a:gd name="connsiteX0" fmla="*/ 10717 w 22920"/>
                <a:gd name="connsiteY0" fmla="*/ 32067 h 32624"/>
                <a:gd name="connsiteX1" fmla="*/ 5026 w 22920"/>
                <a:gd name="connsiteY1" fmla="*/ 16368 h 32624"/>
                <a:gd name="connsiteX2" fmla="*/ 22194 w 22920"/>
                <a:gd name="connsiteY2" fmla="*/ 1557 h 32624"/>
                <a:gd name="connsiteX3" fmla="*/ 20444 w 22920"/>
                <a:gd name="connsiteY3" fmla="*/ 6408 h 32624"/>
                <a:gd name="connsiteX4" fmla="*/ 10717 w 22920"/>
                <a:gd name="connsiteY4" fmla="*/ 32067 h 32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920" h="32624">
                  <a:moveTo>
                    <a:pt x="10717" y="32067"/>
                  </a:moveTo>
                  <a:cubicBezTo>
                    <a:pt x="3627" y="35192"/>
                    <a:pt x="-6054" y="24532"/>
                    <a:pt x="5026" y="16368"/>
                  </a:cubicBezTo>
                  <a:cubicBezTo>
                    <a:pt x="14869" y="9114"/>
                    <a:pt x="16712" y="-4625"/>
                    <a:pt x="22194" y="1557"/>
                  </a:cubicBezTo>
                  <a:cubicBezTo>
                    <a:pt x="24060" y="3656"/>
                    <a:pt x="21914" y="5359"/>
                    <a:pt x="20444" y="6408"/>
                  </a:cubicBezTo>
                  <a:cubicBezTo>
                    <a:pt x="6006" y="16742"/>
                    <a:pt x="21261" y="27401"/>
                    <a:pt x="10717" y="3206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4" name="任意多边形: 形状 643">
              <a:extLst>
                <a:ext uri="{FF2B5EF4-FFF2-40B4-BE49-F238E27FC236}">
                  <a16:creationId xmlns:a16="http://schemas.microsoft.com/office/drawing/2014/main" id="{29867B1C-F22A-4D43-B276-6340FDB1754D}"/>
                </a:ext>
              </a:extLst>
            </p:cNvPr>
            <p:cNvSpPr/>
            <p:nvPr/>
          </p:nvSpPr>
          <p:spPr>
            <a:xfrm>
              <a:off x="6070534" y="6099391"/>
              <a:ext cx="30524" cy="14302"/>
            </a:xfrm>
            <a:custGeom>
              <a:avLst/>
              <a:gdLst>
                <a:gd name="connsiteX0" fmla="*/ 7478 w 30524"/>
                <a:gd name="connsiteY0" fmla="*/ 14222 h 14302"/>
                <a:gd name="connsiteX1" fmla="*/ 248 w 30524"/>
                <a:gd name="connsiteY1" fmla="*/ 11189 h 14302"/>
                <a:gd name="connsiteX2" fmla="*/ 24879 w 30524"/>
                <a:gd name="connsiteY2" fmla="*/ 16 h 14302"/>
                <a:gd name="connsiteX3" fmla="*/ 26792 w 30524"/>
                <a:gd name="connsiteY3" fmla="*/ 9043 h 14302"/>
                <a:gd name="connsiteX4" fmla="*/ 7478 w 30524"/>
                <a:gd name="connsiteY4" fmla="*/ 14222 h 1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524" h="14302">
                  <a:moveTo>
                    <a:pt x="7478" y="14222"/>
                  </a:moveTo>
                  <a:cubicBezTo>
                    <a:pt x="4399" y="14431"/>
                    <a:pt x="1367" y="14478"/>
                    <a:pt x="248" y="11189"/>
                  </a:cubicBezTo>
                  <a:cubicBezTo>
                    <a:pt x="-2482" y="3118"/>
                    <a:pt x="18115" y="-264"/>
                    <a:pt x="24879" y="16"/>
                  </a:cubicBezTo>
                  <a:cubicBezTo>
                    <a:pt x="29918" y="226"/>
                    <a:pt x="33627" y="4261"/>
                    <a:pt x="26792" y="9043"/>
                  </a:cubicBezTo>
                  <a:cubicBezTo>
                    <a:pt x="20914" y="13172"/>
                    <a:pt x="13706" y="12239"/>
                    <a:pt x="7478" y="1422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5" name="任意多边形: 形状 644">
              <a:extLst>
                <a:ext uri="{FF2B5EF4-FFF2-40B4-BE49-F238E27FC236}">
                  <a16:creationId xmlns:a16="http://schemas.microsoft.com/office/drawing/2014/main" id="{88428674-84F3-4F1B-ADE6-FDCD14596305}"/>
                </a:ext>
              </a:extLst>
            </p:cNvPr>
            <p:cNvSpPr/>
            <p:nvPr/>
          </p:nvSpPr>
          <p:spPr>
            <a:xfrm>
              <a:off x="4883904" y="5499522"/>
              <a:ext cx="32420" cy="30597"/>
            </a:xfrm>
            <a:custGeom>
              <a:avLst/>
              <a:gdLst>
                <a:gd name="connsiteX0" fmla="*/ 4170 w 32420"/>
                <a:gd name="connsiteY0" fmla="*/ 30598 h 30597"/>
                <a:gd name="connsiteX1" fmla="*/ 1138 w 32420"/>
                <a:gd name="connsiteY1" fmla="*/ 24603 h 30597"/>
                <a:gd name="connsiteX2" fmla="*/ 31834 w 32420"/>
                <a:gd name="connsiteY2" fmla="*/ 3003 h 30597"/>
                <a:gd name="connsiteX3" fmla="*/ 8788 w 32420"/>
                <a:gd name="connsiteY3" fmla="*/ 26772 h 30597"/>
                <a:gd name="connsiteX4" fmla="*/ 4170 w 32420"/>
                <a:gd name="connsiteY4" fmla="*/ 30598 h 3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420" h="30597">
                  <a:moveTo>
                    <a:pt x="4170" y="30598"/>
                  </a:moveTo>
                  <a:cubicBezTo>
                    <a:pt x="1837" y="29501"/>
                    <a:pt x="-1895" y="28219"/>
                    <a:pt x="1138" y="24603"/>
                  </a:cubicBezTo>
                  <a:cubicBezTo>
                    <a:pt x="12521" y="11074"/>
                    <a:pt x="24813" y="-7283"/>
                    <a:pt x="31834" y="3003"/>
                  </a:cubicBezTo>
                  <a:cubicBezTo>
                    <a:pt x="36150" y="9325"/>
                    <a:pt x="15460" y="14386"/>
                    <a:pt x="8788" y="26772"/>
                  </a:cubicBezTo>
                  <a:cubicBezTo>
                    <a:pt x="7925" y="28382"/>
                    <a:pt x="5826" y="29291"/>
                    <a:pt x="4170" y="3059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6" name="任意多边形: 形状 645">
              <a:extLst>
                <a:ext uri="{FF2B5EF4-FFF2-40B4-BE49-F238E27FC236}">
                  <a16:creationId xmlns:a16="http://schemas.microsoft.com/office/drawing/2014/main" id="{23AEACDD-54FA-49EE-9215-C3694122C55D}"/>
                </a:ext>
              </a:extLst>
            </p:cNvPr>
            <p:cNvSpPr/>
            <p:nvPr/>
          </p:nvSpPr>
          <p:spPr>
            <a:xfrm>
              <a:off x="8496466" y="5209158"/>
              <a:ext cx="28905" cy="21139"/>
            </a:xfrm>
            <a:custGeom>
              <a:avLst/>
              <a:gdLst>
                <a:gd name="connsiteX0" fmla="*/ 24122 w 28905"/>
                <a:gd name="connsiteY0" fmla="*/ 0 h 21139"/>
                <a:gd name="connsiteX1" fmla="*/ 5018 w 28905"/>
                <a:gd name="connsiteY1" fmla="*/ 21016 h 21139"/>
                <a:gd name="connsiteX2" fmla="*/ 1519 w 28905"/>
                <a:gd name="connsiteY2" fmla="*/ 13879 h 21139"/>
                <a:gd name="connsiteX3" fmla="*/ 24122 w 28905"/>
                <a:gd name="connsiteY3" fmla="*/ 0 h 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905" h="21139">
                  <a:moveTo>
                    <a:pt x="24122" y="0"/>
                  </a:moveTo>
                  <a:cubicBezTo>
                    <a:pt x="33638" y="396"/>
                    <a:pt x="29790" y="12339"/>
                    <a:pt x="5018" y="21016"/>
                  </a:cubicBezTo>
                  <a:cubicBezTo>
                    <a:pt x="2359" y="21949"/>
                    <a:pt x="-2470" y="17401"/>
                    <a:pt x="1519" y="13879"/>
                  </a:cubicBezTo>
                  <a:cubicBezTo>
                    <a:pt x="8213" y="7931"/>
                    <a:pt x="15888" y="3522"/>
                    <a:pt x="24122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7" name="任意多边形: 形状 646">
              <a:extLst>
                <a:ext uri="{FF2B5EF4-FFF2-40B4-BE49-F238E27FC236}">
                  <a16:creationId xmlns:a16="http://schemas.microsoft.com/office/drawing/2014/main" id="{1531BCCF-0EC8-471F-8300-560D67451B70}"/>
                </a:ext>
              </a:extLst>
            </p:cNvPr>
            <p:cNvSpPr/>
            <p:nvPr/>
          </p:nvSpPr>
          <p:spPr>
            <a:xfrm>
              <a:off x="6794988" y="3708259"/>
              <a:ext cx="30014" cy="14555"/>
            </a:xfrm>
            <a:custGeom>
              <a:avLst/>
              <a:gdLst>
                <a:gd name="connsiteX0" fmla="*/ 12862 w 30014"/>
                <a:gd name="connsiteY0" fmla="*/ 13674 h 14555"/>
                <a:gd name="connsiteX1" fmla="*/ 500 w 30014"/>
                <a:gd name="connsiteY1" fmla="*/ 12251 h 14555"/>
                <a:gd name="connsiteX2" fmla="*/ 19767 w 30014"/>
                <a:gd name="connsiteY2" fmla="*/ 822 h 14555"/>
                <a:gd name="connsiteX3" fmla="*/ 23569 w 30014"/>
                <a:gd name="connsiteY3" fmla="*/ 13464 h 14555"/>
                <a:gd name="connsiteX4" fmla="*/ 12862 w 30014"/>
                <a:gd name="connsiteY4" fmla="*/ 13674 h 14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14" h="14555">
                  <a:moveTo>
                    <a:pt x="12862" y="13674"/>
                  </a:moveTo>
                  <a:cubicBezTo>
                    <a:pt x="7707" y="14281"/>
                    <a:pt x="2692" y="15890"/>
                    <a:pt x="500" y="12251"/>
                  </a:cubicBezTo>
                  <a:cubicBezTo>
                    <a:pt x="-1576" y="8822"/>
                    <a:pt x="2436" y="6863"/>
                    <a:pt x="19767" y="822"/>
                  </a:cubicBezTo>
                  <a:cubicBezTo>
                    <a:pt x="31430" y="-3260"/>
                    <a:pt x="33739" y="8962"/>
                    <a:pt x="23569" y="13464"/>
                  </a:cubicBezTo>
                  <a:cubicBezTo>
                    <a:pt x="19673" y="15167"/>
                    <a:pt x="15568" y="14117"/>
                    <a:pt x="12862" y="1367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8" name="任意多边形: 形状 647">
              <a:extLst>
                <a:ext uri="{FF2B5EF4-FFF2-40B4-BE49-F238E27FC236}">
                  <a16:creationId xmlns:a16="http://schemas.microsoft.com/office/drawing/2014/main" id="{0CFCEE2A-32DC-45F7-A012-D15DF092B099}"/>
                </a:ext>
              </a:extLst>
            </p:cNvPr>
            <p:cNvSpPr/>
            <p:nvPr/>
          </p:nvSpPr>
          <p:spPr>
            <a:xfrm>
              <a:off x="7275294" y="3714443"/>
              <a:ext cx="23836" cy="17007"/>
            </a:xfrm>
            <a:custGeom>
              <a:avLst/>
              <a:gdLst>
                <a:gd name="connsiteX0" fmla="*/ 8237 w 23836"/>
                <a:gd name="connsiteY0" fmla="*/ 17007 h 17007"/>
                <a:gd name="connsiteX1" fmla="*/ 120 w 23836"/>
                <a:gd name="connsiteY1" fmla="*/ 11596 h 17007"/>
                <a:gd name="connsiteX2" fmla="*/ 15935 w 23836"/>
                <a:gd name="connsiteY2" fmla="*/ 3 h 17007"/>
                <a:gd name="connsiteX3" fmla="*/ 23632 w 23836"/>
                <a:gd name="connsiteY3" fmla="*/ 6791 h 17007"/>
                <a:gd name="connsiteX4" fmla="*/ 8237 w 23836"/>
                <a:gd name="connsiteY4" fmla="*/ 17007 h 17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36" h="17007">
                  <a:moveTo>
                    <a:pt x="8237" y="17007"/>
                  </a:moveTo>
                  <a:cubicBezTo>
                    <a:pt x="4365" y="16004"/>
                    <a:pt x="-860" y="17147"/>
                    <a:pt x="120" y="11596"/>
                  </a:cubicBezTo>
                  <a:cubicBezTo>
                    <a:pt x="1590" y="3105"/>
                    <a:pt x="8144" y="189"/>
                    <a:pt x="15935" y="3"/>
                  </a:cubicBezTo>
                  <a:cubicBezTo>
                    <a:pt x="20250" y="-90"/>
                    <a:pt x="24869" y="2125"/>
                    <a:pt x="23632" y="6791"/>
                  </a:cubicBezTo>
                  <a:cubicBezTo>
                    <a:pt x="21603" y="14325"/>
                    <a:pt x="14185" y="15421"/>
                    <a:pt x="8237" y="1700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9" name="任意多边形: 形状 648">
              <a:extLst>
                <a:ext uri="{FF2B5EF4-FFF2-40B4-BE49-F238E27FC236}">
                  <a16:creationId xmlns:a16="http://schemas.microsoft.com/office/drawing/2014/main" id="{1A21FD6B-2918-4F69-AB68-B57001260DDA}"/>
                </a:ext>
              </a:extLst>
            </p:cNvPr>
            <p:cNvSpPr/>
            <p:nvPr/>
          </p:nvSpPr>
          <p:spPr>
            <a:xfrm>
              <a:off x="7023115" y="4179788"/>
              <a:ext cx="26400" cy="21446"/>
            </a:xfrm>
            <a:custGeom>
              <a:avLst/>
              <a:gdLst>
                <a:gd name="connsiteX0" fmla="*/ 3834 w 26400"/>
                <a:gd name="connsiteY0" fmla="*/ 21395 h 21446"/>
                <a:gd name="connsiteX1" fmla="*/ 23987 w 26400"/>
                <a:gd name="connsiteY1" fmla="*/ 309 h 21446"/>
                <a:gd name="connsiteX2" fmla="*/ 3834 w 26400"/>
                <a:gd name="connsiteY2" fmla="*/ 21395 h 21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400" h="21446">
                  <a:moveTo>
                    <a:pt x="3834" y="21395"/>
                  </a:moveTo>
                  <a:cubicBezTo>
                    <a:pt x="-9578" y="17477"/>
                    <a:pt x="15870" y="-2724"/>
                    <a:pt x="23987" y="309"/>
                  </a:cubicBezTo>
                  <a:cubicBezTo>
                    <a:pt x="34437" y="4181"/>
                    <a:pt x="7800" y="22538"/>
                    <a:pt x="3834" y="2139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0" name="任意多边形: 形状 649">
              <a:extLst>
                <a:ext uri="{FF2B5EF4-FFF2-40B4-BE49-F238E27FC236}">
                  <a16:creationId xmlns:a16="http://schemas.microsoft.com/office/drawing/2014/main" id="{7E25D291-5F36-4B0F-B9C4-516BD3BCABC5}"/>
                </a:ext>
              </a:extLst>
            </p:cNvPr>
            <p:cNvSpPr/>
            <p:nvPr/>
          </p:nvSpPr>
          <p:spPr>
            <a:xfrm>
              <a:off x="7924204" y="6295188"/>
              <a:ext cx="13875" cy="33427"/>
            </a:xfrm>
            <a:custGeom>
              <a:avLst/>
              <a:gdLst>
                <a:gd name="connsiteX0" fmla="*/ 3187 w 13875"/>
                <a:gd name="connsiteY0" fmla="*/ 4283 h 33427"/>
                <a:gd name="connsiteX1" fmla="*/ 10791 w 13875"/>
                <a:gd name="connsiteY1" fmla="*/ 4493 h 33427"/>
                <a:gd name="connsiteX2" fmla="*/ 11561 w 13875"/>
                <a:gd name="connsiteY2" fmla="*/ 32297 h 33427"/>
                <a:gd name="connsiteX3" fmla="*/ 3561 w 13875"/>
                <a:gd name="connsiteY3" fmla="*/ 32227 h 33427"/>
                <a:gd name="connsiteX4" fmla="*/ 3187 w 13875"/>
                <a:gd name="connsiteY4" fmla="*/ 4283 h 33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75" h="33427">
                  <a:moveTo>
                    <a:pt x="3187" y="4283"/>
                  </a:moveTo>
                  <a:cubicBezTo>
                    <a:pt x="2091" y="-918"/>
                    <a:pt x="11118" y="-1991"/>
                    <a:pt x="10791" y="4493"/>
                  </a:cubicBezTo>
                  <a:cubicBezTo>
                    <a:pt x="9789" y="24227"/>
                    <a:pt x="17603" y="27539"/>
                    <a:pt x="11561" y="32297"/>
                  </a:cubicBezTo>
                  <a:cubicBezTo>
                    <a:pt x="9112" y="34233"/>
                    <a:pt x="6266" y="33324"/>
                    <a:pt x="3561" y="32227"/>
                  </a:cubicBezTo>
                  <a:cubicBezTo>
                    <a:pt x="-5350" y="28565"/>
                    <a:pt x="5566" y="15549"/>
                    <a:pt x="3187" y="428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1" name="任意多边形: 形状 650">
              <a:extLst>
                <a:ext uri="{FF2B5EF4-FFF2-40B4-BE49-F238E27FC236}">
                  <a16:creationId xmlns:a16="http://schemas.microsoft.com/office/drawing/2014/main" id="{D61FC4E8-575C-4EFA-91B0-5DE2D5CE68A5}"/>
                </a:ext>
              </a:extLst>
            </p:cNvPr>
            <p:cNvSpPr/>
            <p:nvPr/>
          </p:nvSpPr>
          <p:spPr>
            <a:xfrm>
              <a:off x="5669268" y="5925156"/>
              <a:ext cx="22144" cy="18810"/>
            </a:xfrm>
            <a:custGeom>
              <a:avLst/>
              <a:gdLst>
                <a:gd name="connsiteX0" fmla="*/ 22144 w 22144"/>
                <a:gd name="connsiteY0" fmla="*/ 6608 h 18810"/>
                <a:gd name="connsiteX1" fmla="*/ 171 w 22144"/>
                <a:gd name="connsiteY1" fmla="*/ 11460 h 18810"/>
                <a:gd name="connsiteX2" fmla="*/ 11414 w 22144"/>
                <a:gd name="connsiteY2" fmla="*/ 147 h 18810"/>
                <a:gd name="connsiteX3" fmla="*/ 22144 w 22144"/>
                <a:gd name="connsiteY3" fmla="*/ 6608 h 1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44" h="18810">
                  <a:moveTo>
                    <a:pt x="22144" y="6608"/>
                  </a:moveTo>
                  <a:cubicBezTo>
                    <a:pt x="18202" y="18178"/>
                    <a:pt x="2247" y="24709"/>
                    <a:pt x="171" y="11460"/>
                  </a:cubicBezTo>
                  <a:cubicBezTo>
                    <a:pt x="-1158" y="3110"/>
                    <a:pt x="5513" y="1197"/>
                    <a:pt x="11414" y="147"/>
                  </a:cubicBezTo>
                  <a:cubicBezTo>
                    <a:pt x="15869" y="-622"/>
                    <a:pt x="20021" y="1640"/>
                    <a:pt x="22144" y="660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2" name="任意多边形: 形状 651">
              <a:extLst>
                <a:ext uri="{FF2B5EF4-FFF2-40B4-BE49-F238E27FC236}">
                  <a16:creationId xmlns:a16="http://schemas.microsoft.com/office/drawing/2014/main" id="{5E9EAD0E-E290-4748-9FCB-48C275C931E3}"/>
                </a:ext>
              </a:extLst>
            </p:cNvPr>
            <p:cNvSpPr/>
            <p:nvPr/>
          </p:nvSpPr>
          <p:spPr>
            <a:xfrm>
              <a:off x="5032943" y="5184992"/>
              <a:ext cx="26317" cy="24584"/>
            </a:xfrm>
            <a:custGeom>
              <a:avLst/>
              <a:gdLst>
                <a:gd name="connsiteX0" fmla="*/ 26318 w 26317"/>
                <a:gd name="connsiteY0" fmla="*/ 20271 h 24584"/>
                <a:gd name="connsiteX1" fmla="*/ 21769 w 26317"/>
                <a:gd name="connsiteY1" fmla="*/ 24236 h 24584"/>
                <a:gd name="connsiteX2" fmla="*/ 426 w 26317"/>
                <a:gd name="connsiteY2" fmla="*/ 7278 h 24584"/>
                <a:gd name="connsiteX3" fmla="*/ 5325 w 26317"/>
                <a:gd name="connsiteY3" fmla="*/ 1 h 24584"/>
                <a:gd name="connsiteX4" fmla="*/ 26318 w 26317"/>
                <a:gd name="connsiteY4" fmla="*/ 20271 h 24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317" h="24584">
                  <a:moveTo>
                    <a:pt x="26318" y="20271"/>
                  </a:moveTo>
                  <a:cubicBezTo>
                    <a:pt x="26341" y="23443"/>
                    <a:pt x="23355" y="25426"/>
                    <a:pt x="21769" y="24236"/>
                  </a:cubicBezTo>
                  <a:cubicBezTo>
                    <a:pt x="14585" y="18708"/>
                    <a:pt x="3365" y="18171"/>
                    <a:pt x="426" y="7278"/>
                  </a:cubicBezTo>
                  <a:cubicBezTo>
                    <a:pt x="-810" y="2706"/>
                    <a:pt x="590" y="234"/>
                    <a:pt x="5325" y="1"/>
                  </a:cubicBezTo>
                  <a:cubicBezTo>
                    <a:pt x="7447" y="-116"/>
                    <a:pt x="26248" y="18288"/>
                    <a:pt x="26318" y="2027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3" name="任意多边形: 形状 652">
              <a:extLst>
                <a:ext uri="{FF2B5EF4-FFF2-40B4-BE49-F238E27FC236}">
                  <a16:creationId xmlns:a16="http://schemas.microsoft.com/office/drawing/2014/main" id="{C2DE79A5-423F-4A06-A29C-A55D4858C058}"/>
                </a:ext>
              </a:extLst>
            </p:cNvPr>
            <p:cNvSpPr/>
            <p:nvPr/>
          </p:nvSpPr>
          <p:spPr>
            <a:xfrm>
              <a:off x="7021185" y="4639848"/>
              <a:ext cx="28486" cy="26237"/>
            </a:xfrm>
            <a:custGeom>
              <a:avLst/>
              <a:gdLst>
                <a:gd name="connsiteX0" fmla="*/ 2 w 28486"/>
                <a:gd name="connsiteY0" fmla="*/ 23698 h 26237"/>
                <a:gd name="connsiteX1" fmla="*/ 22908 w 28486"/>
                <a:gd name="connsiteY1" fmla="*/ 978 h 26237"/>
                <a:gd name="connsiteX2" fmla="*/ 28460 w 28486"/>
                <a:gd name="connsiteY2" fmla="*/ 5247 h 26237"/>
                <a:gd name="connsiteX3" fmla="*/ 2 w 28486"/>
                <a:gd name="connsiteY3" fmla="*/ 23698 h 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486" h="26237">
                  <a:moveTo>
                    <a:pt x="2" y="23698"/>
                  </a:moveTo>
                  <a:cubicBezTo>
                    <a:pt x="-207" y="14647"/>
                    <a:pt x="13252" y="12198"/>
                    <a:pt x="22908" y="978"/>
                  </a:cubicBezTo>
                  <a:cubicBezTo>
                    <a:pt x="25148" y="-1611"/>
                    <a:pt x="28833" y="1328"/>
                    <a:pt x="28460" y="5247"/>
                  </a:cubicBezTo>
                  <a:cubicBezTo>
                    <a:pt x="27970" y="10449"/>
                    <a:pt x="259" y="33891"/>
                    <a:pt x="2" y="2369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4" name="任意多边形: 形状 653">
              <a:extLst>
                <a:ext uri="{FF2B5EF4-FFF2-40B4-BE49-F238E27FC236}">
                  <a16:creationId xmlns:a16="http://schemas.microsoft.com/office/drawing/2014/main" id="{BEBD0FC9-9ED9-4B1D-922C-BAB6250813D6}"/>
                </a:ext>
              </a:extLst>
            </p:cNvPr>
            <p:cNvSpPr/>
            <p:nvPr/>
          </p:nvSpPr>
          <p:spPr>
            <a:xfrm>
              <a:off x="6787177" y="4114164"/>
              <a:ext cx="25470" cy="17883"/>
            </a:xfrm>
            <a:custGeom>
              <a:avLst/>
              <a:gdLst>
                <a:gd name="connsiteX0" fmla="*/ 18224 w 25470"/>
                <a:gd name="connsiteY0" fmla="*/ 13869 h 17883"/>
                <a:gd name="connsiteX1" fmla="*/ 1173 w 25470"/>
                <a:gd name="connsiteY1" fmla="*/ 16925 h 17883"/>
                <a:gd name="connsiteX2" fmla="*/ 754 w 25470"/>
                <a:gd name="connsiteY2" fmla="*/ 12633 h 17883"/>
                <a:gd name="connsiteX3" fmla="*/ 20300 w 25470"/>
                <a:gd name="connsiteY3" fmla="*/ 37 h 17883"/>
                <a:gd name="connsiteX4" fmla="*/ 18224 w 25470"/>
                <a:gd name="connsiteY4" fmla="*/ 13869 h 17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70" h="17883">
                  <a:moveTo>
                    <a:pt x="18224" y="13869"/>
                  </a:moveTo>
                  <a:cubicBezTo>
                    <a:pt x="12533" y="14919"/>
                    <a:pt x="7425" y="19957"/>
                    <a:pt x="1173" y="16925"/>
                  </a:cubicBezTo>
                  <a:cubicBezTo>
                    <a:pt x="-436" y="16155"/>
                    <a:pt x="-203" y="13963"/>
                    <a:pt x="754" y="12633"/>
                  </a:cubicBezTo>
                  <a:cubicBezTo>
                    <a:pt x="5559" y="5822"/>
                    <a:pt x="11857" y="1064"/>
                    <a:pt x="20300" y="37"/>
                  </a:cubicBezTo>
                  <a:cubicBezTo>
                    <a:pt x="27018" y="-779"/>
                    <a:pt x="28045" y="12073"/>
                    <a:pt x="18224" y="1386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5" name="任意多边形: 形状 654">
              <a:extLst>
                <a:ext uri="{FF2B5EF4-FFF2-40B4-BE49-F238E27FC236}">
                  <a16:creationId xmlns:a16="http://schemas.microsoft.com/office/drawing/2014/main" id="{EBDD28F1-F99A-4E02-8B55-9D3487F48C86}"/>
                </a:ext>
              </a:extLst>
            </p:cNvPr>
            <p:cNvSpPr/>
            <p:nvPr/>
          </p:nvSpPr>
          <p:spPr>
            <a:xfrm>
              <a:off x="7176256" y="4090392"/>
              <a:ext cx="20970" cy="17481"/>
            </a:xfrm>
            <a:custGeom>
              <a:avLst/>
              <a:gdLst>
                <a:gd name="connsiteX0" fmla="*/ 20971 w 20970"/>
                <a:gd name="connsiteY0" fmla="*/ 8415 h 17481"/>
                <a:gd name="connsiteX1" fmla="*/ 12643 w 20970"/>
                <a:gd name="connsiteY1" fmla="*/ 17395 h 17481"/>
                <a:gd name="connsiteX2" fmla="*/ 1 w 20970"/>
                <a:gd name="connsiteY2" fmla="*/ 7272 h 17481"/>
                <a:gd name="connsiteX3" fmla="*/ 10521 w 20970"/>
                <a:gd name="connsiteY3" fmla="*/ 41 h 17481"/>
                <a:gd name="connsiteX4" fmla="*/ 20971 w 20970"/>
                <a:gd name="connsiteY4" fmla="*/ 8415 h 1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70" h="17481">
                  <a:moveTo>
                    <a:pt x="20971" y="8415"/>
                  </a:moveTo>
                  <a:cubicBezTo>
                    <a:pt x="20014" y="13943"/>
                    <a:pt x="18451" y="18142"/>
                    <a:pt x="12643" y="17395"/>
                  </a:cubicBezTo>
                  <a:cubicBezTo>
                    <a:pt x="6485" y="16602"/>
                    <a:pt x="94" y="14223"/>
                    <a:pt x="1" y="7272"/>
                  </a:cubicBezTo>
                  <a:cubicBezTo>
                    <a:pt x="-69" y="2140"/>
                    <a:pt x="4876" y="-356"/>
                    <a:pt x="10521" y="41"/>
                  </a:cubicBezTo>
                  <a:cubicBezTo>
                    <a:pt x="16539" y="437"/>
                    <a:pt x="20131" y="3190"/>
                    <a:pt x="20971" y="841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6" name="任意多边形: 形状 655">
              <a:extLst>
                <a:ext uri="{FF2B5EF4-FFF2-40B4-BE49-F238E27FC236}">
                  <a16:creationId xmlns:a16="http://schemas.microsoft.com/office/drawing/2014/main" id="{CB67130A-D8AB-4BD0-B666-C588024D6AEF}"/>
                </a:ext>
              </a:extLst>
            </p:cNvPr>
            <p:cNvSpPr/>
            <p:nvPr/>
          </p:nvSpPr>
          <p:spPr>
            <a:xfrm>
              <a:off x="7278076" y="4480198"/>
              <a:ext cx="23643" cy="20867"/>
            </a:xfrm>
            <a:custGeom>
              <a:avLst/>
              <a:gdLst>
                <a:gd name="connsiteX0" fmla="*/ 5666 w 23643"/>
                <a:gd name="connsiteY0" fmla="*/ 20838 h 20867"/>
                <a:gd name="connsiteX1" fmla="*/ 18658 w 23643"/>
                <a:gd name="connsiteY1" fmla="*/ 8 h 20867"/>
                <a:gd name="connsiteX2" fmla="*/ 5666 w 23643"/>
                <a:gd name="connsiteY2" fmla="*/ 20838 h 20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643" h="20867">
                  <a:moveTo>
                    <a:pt x="5666" y="20838"/>
                  </a:moveTo>
                  <a:cubicBezTo>
                    <a:pt x="-10756" y="19415"/>
                    <a:pt x="13200" y="218"/>
                    <a:pt x="18658" y="8"/>
                  </a:cubicBezTo>
                  <a:cubicBezTo>
                    <a:pt x="31557" y="-482"/>
                    <a:pt x="16605" y="21794"/>
                    <a:pt x="5666" y="2083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7" name="任意多边形: 形状 656">
              <a:extLst>
                <a:ext uri="{FF2B5EF4-FFF2-40B4-BE49-F238E27FC236}">
                  <a16:creationId xmlns:a16="http://schemas.microsoft.com/office/drawing/2014/main" id="{89AD3D41-F1E4-428F-8E12-CA738C571A6F}"/>
                </a:ext>
              </a:extLst>
            </p:cNvPr>
            <p:cNvSpPr/>
            <p:nvPr/>
          </p:nvSpPr>
          <p:spPr>
            <a:xfrm>
              <a:off x="5653377" y="4465509"/>
              <a:ext cx="19606" cy="21615"/>
            </a:xfrm>
            <a:custGeom>
              <a:avLst/>
              <a:gdLst>
                <a:gd name="connsiteX0" fmla="*/ 19607 w 19606"/>
                <a:gd name="connsiteY0" fmla="*/ 8772 h 21615"/>
                <a:gd name="connsiteX1" fmla="*/ 7314 w 19606"/>
                <a:gd name="connsiteY1" fmla="*/ 21578 h 21615"/>
                <a:gd name="connsiteX2" fmla="*/ 363 w 19606"/>
                <a:gd name="connsiteY2" fmla="*/ 13927 h 21615"/>
                <a:gd name="connsiteX3" fmla="*/ 12026 w 19606"/>
                <a:gd name="connsiteY3" fmla="*/ 25 h 21615"/>
                <a:gd name="connsiteX4" fmla="*/ 19607 w 19606"/>
                <a:gd name="connsiteY4" fmla="*/ 8772 h 21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06" h="21615">
                  <a:moveTo>
                    <a:pt x="19607" y="8772"/>
                  </a:moveTo>
                  <a:cubicBezTo>
                    <a:pt x="16458" y="13484"/>
                    <a:pt x="14778" y="20785"/>
                    <a:pt x="7314" y="21578"/>
                  </a:cubicBezTo>
                  <a:cubicBezTo>
                    <a:pt x="3279" y="22021"/>
                    <a:pt x="-1340" y="18499"/>
                    <a:pt x="363" y="13927"/>
                  </a:cubicBezTo>
                  <a:cubicBezTo>
                    <a:pt x="2462" y="8259"/>
                    <a:pt x="3885" y="631"/>
                    <a:pt x="12026" y="25"/>
                  </a:cubicBezTo>
                  <a:cubicBezTo>
                    <a:pt x="16924" y="-348"/>
                    <a:pt x="18884" y="3501"/>
                    <a:pt x="19607" y="877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8" name="任意多边形: 形状 657">
              <a:extLst>
                <a:ext uri="{FF2B5EF4-FFF2-40B4-BE49-F238E27FC236}">
                  <a16:creationId xmlns:a16="http://schemas.microsoft.com/office/drawing/2014/main" id="{396CBF84-7061-4928-9149-3ED32A4F0BF2}"/>
                </a:ext>
              </a:extLst>
            </p:cNvPr>
            <p:cNvSpPr/>
            <p:nvPr/>
          </p:nvSpPr>
          <p:spPr>
            <a:xfrm>
              <a:off x="7620872" y="4298612"/>
              <a:ext cx="18146" cy="19695"/>
            </a:xfrm>
            <a:custGeom>
              <a:avLst/>
              <a:gdLst>
                <a:gd name="connsiteX0" fmla="*/ 7647 w 18146"/>
                <a:gd name="connsiteY0" fmla="*/ 19689 h 19695"/>
                <a:gd name="connsiteX1" fmla="*/ 10656 w 18146"/>
                <a:gd name="connsiteY1" fmla="*/ 26 h 19695"/>
                <a:gd name="connsiteX2" fmla="*/ 7647 w 18146"/>
                <a:gd name="connsiteY2" fmla="*/ 19689 h 19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46" h="19695">
                  <a:moveTo>
                    <a:pt x="7647" y="19689"/>
                  </a:moveTo>
                  <a:cubicBezTo>
                    <a:pt x="-1916" y="20086"/>
                    <a:pt x="-4179" y="1122"/>
                    <a:pt x="10656" y="26"/>
                  </a:cubicBezTo>
                  <a:cubicBezTo>
                    <a:pt x="22016" y="-814"/>
                    <a:pt x="20010" y="19199"/>
                    <a:pt x="7647" y="1968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9" name="任意多边形: 形状 658">
              <a:extLst>
                <a:ext uri="{FF2B5EF4-FFF2-40B4-BE49-F238E27FC236}">
                  <a16:creationId xmlns:a16="http://schemas.microsoft.com/office/drawing/2014/main" id="{5E7B21C4-79A3-4AB1-85F1-673CDC8D31D3}"/>
                </a:ext>
              </a:extLst>
            </p:cNvPr>
            <p:cNvSpPr/>
            <p:nvPr/>
          </p:nvSpPr>
          <p:spPr>
            <a:xfrm>
              <a:off x="7264704" y="3779722"/>
              <a:ext cx="22157" cy="20072"/>
            </a:xfrm>
            <a:custGeom>
              <a:avLst/>
              <a:gdLst>
                <a:gd name="connsiteX0" fmla="*/ 6022 w 22157"/>
                <a:gd name="connsiteY0" fmla="*/ 20025 h 20072"/>
                <a:gd name="connsiteX1" fmla="*/ 15842 w 22157"/>
                <a:gd name="connsiteY1" fmla="*/ 59 h 20072"/>
                <a:gd name="connsiteX2" fmla="*/ 6022 w 22157"/>
                <a:gd name="connsiteY2" fmla="*/ 20025 h 20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57" h="20072">
                  <a:moveTo>
                    <a:pt x="6022" y="20025"/>
                  </a:moveTo>
                  <a:cubicBezTo>
                    <a:pt x="-4358" y="17740"/>
                    <a:pt x="-1466" y="1458"/>
                    <a:pt x="15842" y="59"/>
                  </a:cubicBezTo>
                  <a:cubicBezTo>
                    <a:pt x="32497" y="-1294"/>
                    <a:pt x="11573" y="21238"/>
                    <a:pt x="6022" y="2002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0" name="任意多边形: 形状 659">
              <a:extLst>
                <a:ext uri="{FF2B5EF4-FFF2-40B4-BE49-F238E27FC236}">
                  <a16:creationId xmlns:a16="http://schemas.microsoft.com/office/drawing/2014/main" id="{191BF026-00A8-4496-901A-1081973DF7EB}"/>
                </a:ext>
              </a:extLst>
            </p:cNvPr>
            <p:cNvSpPr/>
            <p:nvPr/>
          </p:nvSpPr>
          <p:spPr>
            <a:xfrm>
              <a:off x="6481066" y="4362245"/>
              <a:ext cx="19989" cy="25368"/>
            </a:xfrm>
            <a:custGeom>
              <a:avLst/>
              <a:gdLst>
                <a:gd name="connsiteX0" fmla="*/ 19981 w 19989"/>
                <a:gd name="connsiteY0" fmla="*/ 5367 h 25368"/>
                <a:gd name="connsiteX1" fmla="*/ 2534 w 19989"/>
                <a:gd name="connsiteY1" fmla="*/ 25054 h 25368"/>
                <a:gd name="connsiteX2" fmla="*/ 15269 w 19989"/>
                <a:gd name="connsiteY2" fmla="*/ 819 h 25368"/>
                <a:gd name="connsiteX3" fmla="*/ 19981 w 19989"/>
                <a:gd name="connsiteY3" fmla="*/ 5367 h 25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89" h="25368">
                  <a:moveTo>
                    <a:pt x="19981" y="5367"/>
                  </a:moveTo>
                  <a:cubicBezTo>
                    <a:pt x="17509" y="12575"/>
                    <a:pt x="9858" y="27737"/>
                    <a:pt x="2534" y="25054"/>
                  </a:cubicBezTo>
                  <a:cubicBezTo>
                    <a:pt x="-1362" y="23631"/>
                    <a:pt x="-3111" y="12482"/>
                    <a:pt x="15269" y="819"/>
                  </a:cubicBezTo>
                  <a:cubicBezTo>
                    <a:pt x="18978" y="-1537"/>
                    <a:pt x="20098" y="1565"/>
                    <a:pt x="19981" y="536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1" name="任意多边形: 形状 660">
              <a:extLst>
                <a:ext uri="{FF2B5EF4-FFF2-40B4-BE49-F238E27FC236}">
                  <a16:creationId xmlns:a16="http://schemas.microsoft.com/office/drawing/2014/main" id="{298DEFE4-D146-4A2E-99BD-F63031EC0B71}"/>
                </a:ext>
              </a:extLst>
            </p:cNvPr>
            <p:cNvSpPr/>
            <p:nvPr/>
          </p:nvSpPr>
          <p:spPr>
            <a:xfrm>
              <a:off x="7601776" y="5542648"/>
              <a:ext cx="28603" cy="19427"/>
            </a:xfrm>
            <a:custGeom>
              <a:avLst/>
              <a:gdLst>
                <a:gd name="connsiteX0" fmla="*/ 24340 w 28603"/>
                <a:gd name="connsiteY0" fmla="*/ 11287 h 19427"/>
                <a:gd name="connsiteX1" fmla="*/ 478 w 28603"/>
                <a:gd name="connsiteY1" fmla="*/ 17468 h 19427"/>
                <a:gd name="connsiteX2" fmla="*/ 3487 w 28603"/>
                <a:gd name="connsiteY2" fmla="*/ 11846 h 19427"/>
                <a:gd name="connsiteX3" fmla="*/ 20725 w 28603"/>
                <a:gd name="connsiteY3" fmla="*/ 1163 h 19427"/>
                <a:gd name="connsiteX4" fmla="*/ 24340 w 28603"/>
                <a:gd name="connsiteY4" fmla="*/ 11287 h 19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03" h="19427">
                  <a:moveTo>
                    <a:pt x="24340" y="11287"/>
                  </a:moveTo>
                  <a:cubicBezTo>
                    <a:pt x="7149" y="19754"/>
                    <a:pt x="2624" y="21247"/>
                    <a:pt x="478" y="17468"/>
                  </a:cubicBezTo>
                  <a:cubicBezTo>
                    <a:pt x="-1131" y="14646"/>
                    <a:pt x="1691" y="13059"/>
                    <a:pt x="3487" y="11846"/>
                  </a:cubicBezTo>
                  <a:cubicBezTo>
                    <a:pt x="9109" y="8068"/>
                    <a:pt x="14777" y="4359"/>
                    <a:pt x="20725" y="1163"/>
                  </a:cubicBezTo>
                  <a:cubicBezTo>
                    <a:pt x="29566" y="-3665"/>
                    <a:pt x="31245" y="7881"/>
                    <a:pt x="24340" y="1128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2" name="任意多边形: 形状 661">
              <a:extLst>
                <a:ext uri="{FF2B5EF4-FFF2-40B4-BE49-F238E27FC236}">
                  <a16:creationId xmlns:a16="http://schemas.microsoft.com/office/drawing/2014/main" id="{787ED1AE-2816-4F85-B9EE-28BC15773231}"/>
                </a:ext>
              </a:extLst>
            </p:cNvPr>
            <p:cNvSpPr/>
            <p:nvPr/>
          </p:nvSpPr>
          <p:spPr>
            <a:xfrm>
              <a:off x="7218396" y="4206658"/>
              <a:ext cx="36569" cy="26414"/>
            </a:xfrm>
            <a:custGeom>
              <a:avLst/>
              <a:gdLst>
                <a:gd name="connsiteX0" fmla="*/ 384 w 36569"/>
                <a:gd name="connsiteY0" fmla="*/ 23426 h 26414"/>
                <a:gd name="connsiteX1" fmla="*/ 2297 w 36569"/>
                <a:gd name="connsiteY1" fmla="*/ 17198 h 26414"/>
                <a:gd name="connsiteX2" fmla="*/ 31127 w 36569"/>
                <a:gd name="connsiteY2" fmla="*/ 1010 h 26414"/>
                <a:gd name="connsiteX3" fmla="*/ 35373 w 36569"/>
                <a:gd name="connsiteY3" fmla="*/ 5839 h 26414"/>
                <a:gd name="connsiteX4" fmla="*/ 8502 w 36569"/>
                <a:gd name="connsiteY4" fmla="*/ 25409 h 26414"/>
                <a:gd name="connsiteX5" fmla="*/ 384 w 36569"/>
                <a:gd name="connsiteY5" fmla="*/ 23426 h 26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69" h="26414">
                  <a:moveTo>
                    <a:pt x="384" y="23426"/>
                  </a:moveTo>
                  <a:cubicBezTo>
                    <a:pt x="-549" y="20860"/>
                    <a:pt x="267" y="17431"/>
                    <a:pt x="2297" y="17198"/>
                  </a:cubicBezTo>
                  <a:cubicBezTo>
                    <a:pt x="14310" y="15822"/>
                    <a:pt x="21844" y="6958"/>
                    <a:pt x="31127" y="1010"/>
                  </a:cubicBezTo>
                  <a:cubicBezTo>
                    <a:pt x="36562" y="-2465"/>
                    <a:pt x="37822" y="3996"/>
                    <a:pt x="35373" y="5839"/>
                  </a:cubicBezTo>
                  <a:cubicBezTo>
                    <a:pt x="26532" y="12533"/>
                    <a:pt x="17529" y="18994"/>
                    <a:pt x="8502" y="25409"/>
                  </a:cubicBezTo>
                  <a:cubicBezTo>
                    <a:pt x="6192" y="27065"/>
                    <a:pt x="1620" y="26855"/>
                    <a:pt x="384" y="2342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3" name="任意多边形: 形状 662">
              <a:extLst>
                <a:ext uri="{FF2B5EF4-FFF2-40B4-BE49-F238E27FC236}">
                  <a16:creationId xmlns:a16="http://schemas.microsoft.com/office/drawing/2014/main" id="{2275A737-5711-49AA-9778-F92E507121E9}"/>
                </a:ext>
              </a:extLst>
            </p:cNvPr>
            <p:cNvSpPr/>
            <p:nvPr/>
          </p:nvSpPr>
          <p:spPr>
            <a:xfrm>
              <a:off x="7085772" y="3889937"/>
              <a:ext cx="23728" cy="17567"/>
            </a:xfrm>
            <a:custGeom>
              <a:avLst/>
              <a:gdLst>
                <a:gd name="connsiteX0" fmla="*/ 5 w 23728"/>
                <a:gd name="connsiteY0" fmla="*/ 11697 h 17567"/>
                <a:gd name="connsiteX1" fmla="*/ 23727 w 23728"/>
                <a:gd name="connsiteY1" fmla="*/ 5936 h 17567"/>
                <a:gd name="connsiteX2" fmla="*/ 5 w 23728"/>
                <a:gd name="connsiteY2" fmla="*/ 11697 h 17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28" h="17567">
                  <a:moveTo>
                    <a:pt x="5" y="11697"/>
                  </a:moveTo>
                  <a:cubicBezTo>
                    <a:pt x="-392" y="5119"/>
                    <a:pt x="23937" y="-7477"/>
                    <a:pt x="23727" y="5936"/>
                  </a:cubicBezTo>
                  <a:cubicBezTo>
                    <a:pt x="23587" y="15126"/>
                    <a:pt x="704" y="23640"/>
                    <a:pt x="5" y="1169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4" name="任意多边形: 形状 663">
              <a:extLst>
                <a:ext uri="{FF2B5EF4-FFF2-40B4-BE49-F238E27FC236}">
                  <a16:creationId xmlns:a16="http://schemas.microsoft.com/office/drawing/2014/main" id="{AC18E59F-F09A-45EF-9876-44C3D9BB8BD4}"/>
                </a:ext>
              </a:extLst>
            </p:cNvPr>
            <p:cNvSpPr/>
            <p:nvPr/>
          </p:nvSpPr>
          <p:spPr>
            <a:xfrm>
              <a:off x="10189442" y="4403872"/>
              <a:ext cx="21047" cy="18376"/>
            </a:xfrm>
            <a:custGeom>
              <a:avLst/>
              <a:gdLst>
                <a:gd name="connsiteX0" fmla="*/ 21047 w 21047"/>
                <a:gd name="connsiteY0" fmla="*/ 6823 h 18376"/>
                <a:gd name="connsiteX1" fmla="*/ 8 w 21047"/>
                <a:gd name="connsiteY1" fmla="*/ 12818 h 18376"/>
                <a:gd name="connsiteX2" fmla="*/ 13677 w 21047"/>
                <a:gd name="connsiteY2" fmla="*/ 292 h 18376"/>
                <a:gd name="connsiteX3" fmla="*/ 21047 w 21047"/>
                <a:gd name="connsiteY3" fmla="*/ 6823 h 18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47" h="18376">
                  <a:moveTo>
                    <a:pt x="21047" y="6823"/>
                  </a:moveTo>
                  <a:cubicBezTo>
                    <a:pt x="19181" y="17040"/>
                    <a:pt x="334" y="23641"/>
                    <a:pt x="8" y="12818"/>
                  </a:cubicBezTo>
                  <a:cubicBezTo>
                    <a:pt x="-273" y="3720"/>
                    <a:pt x="7215" y="2134"/>
                    <a:pt x="13677" y="292"/>
                  </a:cubicBezTo>
                  <a:cubicBezTo>
                    <a:pt x="18038" y="-968"/>
                    <a:pt x="20278" y="1971"/>
                    <a:pt x="21047" y="682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5" name="任意多边形: 形状 664">
              <a:extLst>
                <a:ext uri="{FF2B5EF4-FFF2-40B4-BE49-F238E27FC236}">
                  <a16:creationId xmlns:a16="http://schemas.microsoft.com/office/drawing/2014/main" id="{FB3E82E0-1B55-430C-B708-3E073E3C16AA}"/>
                </a:ext>
              </a:extLst>
            </p:cNvPr>
            <p:cNvSpPr/>
            <p:nvPr/>
          </p:nvSpPr>
          <p:spPr>
            <a:xfrm>
              <a:off x="5587846" y="4382702"/>
              <a:ext cx="16656" cy="23491"/>
            </a:xfrm>
            <a:custGeom>
              <a:avLst/>
              <a:gdLst>
                <a:gd name="connsiteX0" fmla="*/ 6018 w 16656"/>
                <a:gd name="connsiteY0" fmla="*/ 23491 h 23491"/>
                <a:gd name="connsiteX1" fmla="*/ 163 w 16656"/>
                <a:gd name="connsiteY1" fmla="*/ 15420 h 23491"/>
                <a:gd name="connsiteX2" fmla="*/ 10846 w 16656"/>
                <a:gd name="connsiteY2" fmla="*/ 49 h 23491"/>
                <a:gd name="connsiteX3" fmla="*/ 16444 w 16656"/>
                <a:gd name="connsiteY3" fmla="*/ 9006 h 23491"/>
                <a:gd name="connsiteX4" fmla="*/ 6018 w 16656"/>
                <a:gd name="connsiteY4" fmla="*/ 23491 h 23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56" h="23491">
                  <a:moveTo>
                    <a:pt x="6018" y="23491"/>
                  </a:moveTo>
                  <a:cubicBezTo>
                    <a:pt x="1213" y="22395"/>
                    <a:pt x="-584" y="19526"/>
                    <a:pt x="163" y="15420"/>
                  </a:cubicBezTo>
                  <a:cubicBezTo>
                    <a:pt x="1376" y="8703"/>
                    <a:pt x="2962" y="1192"/>
                    <a:pt x="10846" y="49"/>
                  </a:cubicBezTo>
                  <a:cubicBezTo>
                    <a:pt x="15045" y="-558"/>
                    <a:pt x="17401" y="4597"/>
                    <a:pt x="16444" y="9006"/>
                  </a:cubicBezTo>
                  <a:cubicBezTo>
                    <a:pt x="15068" y="15304"/>
                    <a:pt x="12899" y="21415"/>
                    <a:pt x="6018" y="2349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6" name="任意多边形: 形状 665">
              <a:extLst>
                <a:ext uri="{FF2B5EF4-FFF2-40B4-BE49-F238E27FC236}">
                  <a16:creationId xmlns:a16="http://schemas.microsoft.com/office/drawing/2014/main" id="{A79DD852-4628-4E8F-868D-139338869767}"/>
                </a:ext>
              </a:extLst>
            </p:cNvPr>
            <p:cNvSpPr/>
            <p:nvPr/>
          </p:nvSpPr>
          <p:spPr>
            <a:xfrm>
              <a:off x="6788684" y="4045510"/>
              <a:ext cx="22815" cy="22227"/>
            </a:xfrm>
            <a:custGeom>
              <a:avLst/>
              <a:gdLst>
                <a:gd name="connsiteX0" fmla="*/ 5381 w 22815"/>
                <a:gd name="connsiteY0" fmla="*/ 22227 h 22227"/>
                <a:gd name="connsiteX1" fmla="*/ 3282 w 22815"/>
                <a:gd name="connsiteY1" fmla="*/ 10004 h 22227"/>
                <a:gd name="connsiteX2" fmla="*/ 22152 w 22815"/>
                <a:gd name="connsiteY2" fmla="*/ 4803 h 22227"/>
                <a:gd name="connsiteX3" fmla="*/ 5381 w 22815"/>
                <a:gd name="connsiteY3" fmla="*/ 22227 h 22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15" h="22227">
                  <a:moveTo>
                    <a:pt x="5381" y="22227"/>
                  </a:moveTo>
                  <a:cubicBezTo>
                    <a:pt x="-1920" y="21714"/>
                    <a:pt x="-940" y="15626"/>
                    <a:pt x="3282" y="10004"/>
                  </a:cubicBezTo>
                  <a:cubicBezTo>
                    <a:pt x="12752" y="-2568"/>
                    <a:pt x="25931" y="-2078"/>
                    <a:pt x="22152" y="4803"/>
                  </a:cubicBezTo>
                  <a:cubicBezTo>
                    <a:pt x="18070" y="12290"/>
                    <a:pt x="13195" y="19102"/>
                    <a:pt x="5381" y="2222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7" name="任意多边形: 形状 666">
              <a:extLst>
                <a:ext uri="{FF2B5EF4-FFF2-40B4-BE49-F238E27FC236}">
                  <a16:creationId xmlns:a16="http://schemas.microsoft.com/office/drawing/2014/main" id="{FB39B467-FB50-468C-852A-5008D91476BE}"/>
                </a:ext>
              </a:extLst>
            </p:cNvPr>
            <p:cNvSpPr/>
            <p:nvPr/>
          </p:nvSpPr>
          <p:spPr>
            <a:xfrm>
              <a:off x="4555267" y="3973423"/>
              <a:ext cx="15429" cy="23805"/>
            </a:xfrm>
            <a:custGeom>
              <a:avLst/>
              <a:gdLst>
                <a:gd name="connsiteX0" fmla="*/ 15227 w 15429"/>
                <a:gd name="connsiteY0" fmla="*/ 6283 h 23805"/>
                <a:gd name="connsiteX1" fmla="*/ 5710 w 15429"/>
                <a:gd name="connsiteY1" fmla="*/ 23800 h 23805"/>
                <a:gd name="connsiteX2" fmla="*/ 10655 w 15429"/>
                <a:gd name="connsiteY2" fmla="*/ 148 h 23805"/>
                <a:gd name="connsiteX3" fmla="*/ 15227 w 15429"/>
                <a:gd name="connsiteY3" fmla="*/ 6283 h 23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29" h="23805">
                  <a:moveTo>
                    <a:pt x="15227" y="6283"/>
                  </a:moveTo>
                  <a:cubicBezTo>
                    <a:pt x="14877" y="15566"/>
                    <a:pt x="15623" y="23451"/>
                    <a:pt x="5710" y="23800"/>
                  </a:cubicBezTo>
                  <a:cubicBezTo>
                    <a:pt x="-4880" y="24174"/>
                    <a:pt x="718" y="1991"/>
                    <a:pt x="10655" y="148"/>
                  </a:cubicBezTo>
                  <a:cubicBezTo>
                    <a:pt x="17023" y="-1018"/>
                    <a:pt x="15157" y="5047"/>
                    <a:pt x="15227" y="628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8" name="任意多边形: 形状 667">
              <a:extLst>
                <a:ext uri="{FF2B5EF4-FFF2-40B4-BE49-F238E27FC236}">
                  <a16:creationId xmlns:a16="http://schemas.microsoft.com/office/drawing/2014/main" id="{BD42895E-7F5B-4E1B-8C00-BB4BFDEDA1D3}"/>
                </a:ext>
              </a:extLst>
            </p:cNvPr>
            <p:cNvSpPr/>
            <p:nvPr/>
          </p:nvSpPr>
          <p:spPr>
            <a:xfrm>
              <a:off x="9812774" y="4831156"/>
              <a:ext cx="19838" cy="17311"/>
            </a:xfrm>
            <a:custGeom>
              <a:avLst/>
              <a:gdLst>
                <a:gd name="connsiteX0" fmla="*/ 19839 w 19838"/>
                <a:gd name="connsiteY0" fmla="*/ 9922 h 17311"/>
                <a:gd name="connsiteX1" fmla="*/ 9319 w 19838"/>
                <a:gd name="connsiteY1" fmla="*/ 17223 h 17311"/>
                <a:gd name="connsiteX2" fmla="*/ 59 w 19838"/>
                <a:gd name="connsiteY2" fmla="*/ 8896 h 17311"/>
                <a:gd name="connsiteX3" fmla="*/ 10415 w 19838"/>
                <a:gd name="connsiteY3" fmla="*/ 32 h 17311"/>
                <a:gd name="connsiteX4" fmla="*/ 19839 w 19838"/>
                <a:gd name="connsiteY4" fmla="*/ 9922 h 1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38" h="17311">
                  <a:moveTo>
                    <a:pt x="19839" y="9922"/>
                  </a:moveTo>
                  <a:cubicBezTo>
                    <a:pt x="17856" y="14097"/>
                    <a:pt x="14917" y="17946"/>
                    <a:pt x="9319" y="17223"/>
                  </a:cubicBezTo>
                  <a:cubicBezTo>
                    <a:pt x="4700" y="16640"/>
                    <a:pt x="-618" y="16290"/>
                    <a:pt x="59" y="8896"/>
                  </a:cubicBezTo>
                  <a:cubicBezTo>
                    <a:pt x="665" y="2178"/>
                    <a:pt x="4141" y="-318"/>
                    <a:pt x="10415" y="32"/>
                  </a:cubicBezTo>
                  <a:cubicBezTo>
                    <a:pt x="16270" y="382"/>
                    <a:pt x="18836" y="4044"/>
                    <a:pt x="19839" y="992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9" name="任意多边形: 形状 668">
              <a:extLst>
                <a:ext uri="{FF2B5EF4-FFF2-40B4-BE49-F238E27FC236}">
                  <a16:creationId xmlns:a16="http://schemas.microsoft.com/office/drawing/2014/main" id="{55FF80C9-A706-44C8-8A43-BC7BD1FB0777}"/>
                </a:ext>
              </a:extLst>
            </p:cNvPr>
            <p:cNvSpPr/>
            <p:nvPr/>
          </p:nvSpPr>
          <p:spPr>
            <a:xfrm>
              <a:off x="5658143" y="5859758"/>
              <a:ext cx="18430" cy="19710"/>
            </a:xfrm>
            <a:custGeom>
              <a:avLst/>
              <a:gdLst>
                <a:gd name="connsiteX0" fmla="*/ 7680 w 18430"/>
                <a:gd name="connsiteY0" fmla="*/ 19711 h 19710"/>
                <a:gd name="connsiteX1" fmla="*/ 10223 w 18430"/>
                <a:gd name="connsiteY1" fmla="*/ 0 h 19710"/>
                <a:gd name="connsiteX2" fmla="*/ 18340 w 18430"/>
                <a:gd name="connsiteY2" fmla="*/ 8117 h 19710"/>
                <a:gd name="connsiteX3" fmla="*/ 7680 w 18430"/>
                <a:gd name="connsiteY3" fmla="*/ 19711 h 1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0" h="19710">
                  <a:moveTo>
                    <a:pt x="7680" y="19711"/>
                  </a:moveTo>
                  <a:cubicBezTo>
                    <a:pt x="-3376" y="17051"/>
                    <a:pt x="-2466" y="23"/>
                    <a:pt x="10223" y="0"/>
                  </a:cubicBezTo>
                  <a:cubicBezTo>
                    <a:pt x="15075" y="-23"/>
                    <a:pt x="19087" y="2776"/>
                    <a:pt x="18340" y="8117"/>
                  </a:cubicBezTo>
                  <a:cubicBezTo>
                    <a:pt x="17547" y="13809"/>
                    <a:pt x="14795" y="18777"/>
                    <a:pt x="7680" y="1971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0" name="任意多边形: 形状 669">
              <a:extLst>
                <a:ext uri="{FF2B5EF4-FFF2-40B4-BE49-F238E27FC236}">
                  <a16:creationId xmlns:a16="http://schemas.microsoft.com/office/drawing/2014/main" id="{A0C402B5-AEBA-44E9-8852-93AEF8D5AB36}"/>
                </a:ext>
              </a:extLst>
            </p:cNvPr>
            <p:cNvSpPr/>
            <p:nvPr/>
          </p:nvSpPr>
          <p:spPr>
            <a:xfrm>
              <a:off x="7688346" y="6041643"/>
              <a:ext cx="20839" cy="31685"/>
            </a:xfrm>
            <a:custGeom>
              <a:avLst/>
              <a:gdLst>
                <a:gd name="connsiteX0" fmla="*/ 3806 w 20839"/>
                <a:gd name="connsiteY0" fmla="*/ 31686 h 31685"/>
                <a:gd name="connsiteX1" fmla="*/ 8331 w 20839"/>
                <a:gd name="connsiteY1" fmla="*/ 4208 h 31685"/>
                <a:gd name="connsiteX2" fmla="*/ 17008 w 20839"/>
                <a:gd name="connsiteY2" fmla="*/ 1106 h 31685"/>
                <a:gd name="connsiteX3" fmla="*/ 19014 w 20839"/>
                <a:gd name="connsiteY3" fmla="*/ 11322 h 31685"/>
                <a:gd name="connsiteX4" fmla="*/ 6208 w 20839"/>
                <a:gd name="connsiteY4" fmla="*/ 29446 h 31685"/>
                <a:gd name="connsiteX5" fmla="*/ 3806 w 20839"/>
                <a:gd name="connsiteY5" fmla="*/ 31686 h 3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839" h="31685">
                  <a:moveTo>
                    <a:pt x="3806" y="31686"/>
                  </a:moveTo>
                  <a:cubicBezTo>
                    <a:pt x="-6014" y="31266"/>
                    <a:pt x="5998" y="19556"/>
                    <a:pt x="8331" y="4208"/>
                  </a:cubicBezTo>
                  <a:cubicBezTo>
                    <a:pt x="8914" y="382"/>
                    <a:pt x="12903" y="-1274"/>
                    <a:pt x="17008" y="1106"/>
                  </a:cubicBezTo>
                  <a:cubicBezTo>
                    <a:pt x="21580" y="3765"/>
                    <a:pt x="21813" y="9619"/>
                    <a:pt x="19014" y="11322"/>
                  </a:cubicBezTo>
                  <a:cubicBezTo>
                    <a:pt x="11783" y="15754"/>
                    <a:pt x="9101" y="22448"/>
                    <a:pt x="6208" y="29446"/>
                  </a:cubicBezTo>
                  <a:cubicBezTo>
                    <a:pt x="5788" y="30449"/>
                    <a:pt x="4506" y="31056"/>
                    <a:pt x="3806" y="3168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1" name="任意多边形: 形状 670">
              <a:extLst>
                <a:ext uri="{FF2B5EF4-FFF2-40B4-BE49-F238E27FC236}">
                  <a16:creationId xmlns:a16="http://schemas.microsoft.com/office/drawing/2014/main" id="{2E371842-B18F-404C-87EE-B51D9C8D779F}"/>
                </a:ext>
              </a:extLst>
            </p:cNvPr>
            <p:cNvSpPr/>
            <p:nvPr/>
          </p:nvSpPr>
          <p:spPr>
            <a:xfrm>
              <a:off x="4777012" y="4002424"/>
              <a:ext cx="15922" cy="21562"/>
            </a:xfrm>
            <a:custGeom>
              <a:avLst/>
              <a:gdLst>
                <a:gd name="connsiteX0" fmla="*/ 6889 w 15922"/>
                <a:gd name="connsiteY0" fmla="*/ 21554 h 21562"/>
                <a:gd name="connsiteX1" fmla="*/ 264 w 15922"/>
                <a:gd name="connsiteY1" fmla="*/ 12410 h 21562"/>
                <a:gd name="connsiteX2" fmla="*/ 8918 w 15922"/>
                <a:gd name="connsiteY2" fmla="*/ 1 h 21562"/>
                <a:gd name="connsiteX3" fmla="*/ 6889 w 15922"/>
                <a:gd name="connsiteY3" fmla="*/ 21554 h 2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922" h="21562">
                  <a:moveTo>
                    <a:pt x="6889" y="21554"/>
                  </a:moveTo>
                  <a:cubicBezTo>
                    <a:pt x="1384" y="21787"/>
                    <a:pt x="-809" y="17262"/>
                    <a:pt x="264" y="12410"/>
                  </a:cubicBezTo>
                  <a:cubicBezTo>
                    <a:pt x="1407" y="7325"/>
                    <a:pt x="1104" y="117"/>
                    <a:pt x="8918" y="1"/>
                  </a:cubicBezTo>
                  <a:cubicBezTo>
                    <a:pt x="19951" y="-139"/>
                    <a:pt x="16942" y="21110"/>
                    <a:pt x="6889" y="2155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2" name="任意多边形: 形状 671">
              <a:extLst>
                <a:ext uri="{FF2B5EF4-FFF2-40B4-BE49-F238E27FC236}">
                  <a16:creationId xmlns:a16="http://schemas.microsoft.com/office/drawing/2014/main" id="{B5EB6692-D1E9-4566-9A6F-237211F22112}"/>
                </a:ext>
              </a:extLst>
            </p:cNvPr>
            <p:cNvSpPr/>
            <p:nvPr/>
          </p:nvSpPr>
          <p:spPr>
            <a:xfrm>
              <a:off x="5569188" y="5633617"/>
              <a:ext cx="18890" cy="19011"/>
            </a:xfrm>
            <a:custGeom>
              <a:avLst/>
              <a:gdLst>
                <a:gd name="connsiteX0" fmla="*/ 18890 w 18890"/>
                <a:gd name="connsiteY0" fmla="*/ 8256 h 19011"/>
                <a:gd name="connsiteX1" fmla="*/ 20 w 18890"/>
                <a:gd name="connsiteY1" fmla="*/ 9912 h 19011"/>
                <a:gd name="connsiteX2" fmla="*/ 11916 w 18890"/>
                <a:gd name="connsiteY2" fmla="*/ 45 h 19011"/>
                <a:gd name="connsiteX3" fmla="*/ 18890 w 18890"/>
                <a:gd name="connsiteY3" fmla="*/ 8256 h 19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90" h="19011">
                  <a:moveTo>
                    <a:pt x="18890" y="8256"/>
                  </a:moveTo>
                  <a:cubicBezTo>
                    <a:pt x="14948" y="24234"/>
                    <a:pt x="-633" y="20362"/>
                    <a:pt x="20" y="9912"/>
                  </a:cubicBezTo>
                  <a:cubicBezTo>
                    <a:pt x="486" y="2774"/>
                    <a:pt x="6178" y="629"/>
                    <a:pt x="11916" y="45"/>
                  </a:cubicBezTo>
                  <a:cubicBezTo>
                    <a:pt x="17048" y="-491"/>
                    <a:pt x="18377" y="3824"/>
                    <a:pt x="18890" y="825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3" name="任意多边形: 形状 672">
              <a:extLst>
                <a:ext uri="{FF2B5EF4-FFF2-40B4-BE49-F238E27FC236}">
                  <a16:creationId xmlns:a16="http://schemas.microsoft.com/office/drawing/2014/main" id="{C7203F83-CD39-47A7-8AD0-3C84958F8EC3}"/>
                </a:ext>
              </a:extLst>
            </p:cNvPr>
            <p:cNvSpPr/>
            <p:nvPr/>
          </p:nvSpPr>
          <p:spPr>
            <a:xfrm>
              <a:off x="7613420" y="5618705"/>
              <a:ext cx="21327" cy="23346"/>
            </a:xfrm>
            <a:custGeom>
              <a:avLst/>
              <a:gdLst>
                <a:gd name="connsiteX0" fmla="*/ 21327 w 21327"/>
                <a:gd name="connsiteY0" fmla="*/ 6023 h 23346"/>
                <a:gd name="connsiteX1" fmla="*/ 14166 w 21327"/>
                <a:gd name="connsiteY1" fmla="*/ 20486 h 23346"/>
                <a:gd name="connsiteX2" fmla="*/ 1011 w 21327"/>
                <a:gd name="connsiteY2" fmla="*/ 20602 h 23346"/>
                <a:gd name="connsiteX3" fmla="*/ 13373 w 21327"/>
                <a:gd name="connsiteY3" fmla="*/ 3131 h 23346"/>
                <a:gd name="connsiteX4" fmla="*/ 19274 w 21327"/>
                <a:gd name="connsiteY4" fmla="*/ 495 h 23346"/>
                <a:gd name="connsiteX5" fmla="*/ 21327 w 21327"/>
                <a:gd name="connsiteY5" fmla="*/ 6023 h 23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7" h="23346">
                  <a:moveTo>
                    <a:pt x="21327" y="6023"/>
                  </a:moveTo>
                  <a:cubicBezTo>
                    <a:pt x="19881" y="11202"/>
                    <a:pt x="20091" y="17710"/>
                    <a:pt x="14166" y="20486"/>
                  </a:cubicBezTo>
                  <a:cubicBezTo>
                    <a:pt x="10038" y="22421"/>
                    <a:pt x="4486" y="25757"/>
                    <a:pt x="1011" y="20602"/>
                  </a:cubicBezTo>
                  <a:cubicBezTo>
                    <a:pt x="-3118" y="14444"/>
                    <a:pt x="6282" y="14374"/>
                    <a:pt x="13373" y="3131"/>
                  </a:cubicBezTo>
                  <a:cubicBezTo>
                    <a:pt x="14656" y="1102"/>
                    <a:pt x="16405" y="-974"/>
                    <a:pt x="19274" y="495"/>
                  </a:cubicBezTo>
                  <a:cubicBezTo>
                    <a:pt x="21374" y="1545"/>
                    <a:pt x="21187" y="3808"/>
                    <a:pt x="21327" y="602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4" name="任意多边形: 形状 673">
              <a:extLst>
                <a:ext uri="{FF2B5EF4-FFF2-40B4-BE49-F238E27FC236}">
                  <a16:creationId xmlns:a16="http://schemas.microsoft.com/office/drawing/2014/main" id="{96CE20D8-6A1A-42A5-B86B-F129A80081D4}"/>
                </a:ext>
              </a:extLst>
            </p:cNvPr>
            <p:cNvSpPr/>
            <p:nvPr/>
          </p:nvSpPr>
          <p:spPr>
            <a:xfrm>
              <a:off x="4828898" y="4047129"/>
              <a:ext cx="17376" cy="26965"/>
            </a:xfrm>
            <a:custGeom>
              <a:avLst/>
              <a:gdLst>
                <a:gd name="connsiteX0" fmla="*/ 17376 w 17376"/>
                <a:gd name="connsiteY0" fmla="*/ 7382 h 26965"/>
                <a:gd name="connsiteX1" fmla="*/ 22 w 17376"/>
                <a:gd name="connsiteY1" fmla="*/ 22800 h 26965"/>
                <a:gd name="connsiteX2" fmla="*/ 11172 w 17376"/>
                <a:gd name="connsiteY2" fmla="*/ 1084 h 26965"/>
                <a:gd name="connsiteX3" fmla="*/ 17376 w 17376"/>
                <a:gd name="connsiteY3" fmla="*/ 7382 h 2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76" h="26965">
                  <a:moveTo>
                    <a:pt x="17376" y="7382"/>
                  </a:moveTo>
                  <a:cubicBezTo>
                    <a:pt x="9795" y="34253"/>
                    <a:pt x="-538" y="27022"/>
                    <a:pt x="22" y="22800"/>
                  </a:cubicBezTo>
                  <a:cubicBezTo>
                    <a:pt x="1141" y="14380"/>
                    <a:pt x="4454" y="5726"/>
                    <a:pt x="11172" y="1084"/>
                  </a:cubicBezTo>
                  <a:cubicBezTo>
                    <a:pt x="16910" y="-2881"/>
                    <a:pt x="15370" y="5143"/>
                    <a:pt x="17376" y="738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5" name="任意多边形: 形状 674">
              <a:extLst>
                <a:ext uri="{FF2B5EF4-FFF2-40B4-BE49-F238E27FC236}">
                  <a16:creationId xmlns:a16="http://schemas.microsoft.com/office/drawing/2014/main" id="{D82E87F5-9DEE-4255-B2EB-9BC4C7F5F776}"/>
                </a:ext>
              </a:extLst>
            </p:cNvPr>
            <p:cNvSpPr/>
            <p:nvPr/>
          </p:nvSpPr>
          <p:spPr>
            <a:xfrm>
              <a:off x="7279776" y="3621147"/>
              <a:ext cx="22121" cy="17664"/>
            </a:xfrm>
            <a:custGeom>
              <a:avLst/>
              <a:gdLst>
                <a:gd name="connsiteX0" fmla="*/ 0 w 22121"/>
                <a:gd name="connsiteY0" fmla="*/ 12802 h 17664"/>
                <a:gd name="connsiteX1" fmla="*/ 21996 w 22121"/>
                <a:gd name="connsiteY1" fmla="*/ 7413 h 17664"/>
                <a:gd name="connsiteX2" fmla="*/ 9330 w 22121"/>
                <a:gd name="connsiteY2" fmla="*/ 17630 h 17664"/>
                <a:gd name="connsiteX3" fmla="*/ 0 w 22121"/>
                <a:gd name="connsiteY3" fmla="*/ 12802 h 17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21" h="17664">
                  <a:moveTo>
                    <a:pt x="0" y="12802"/>
                  </a:moveTo>
                  <a:cubicBezTo>
                    <a:pt x="5225" y="-1707"/>
                    <a:pt x="23816" y="-4413"/>
                    <a:pt x="21996" y="7413"/>
                  </a:cubicBezTo>
                  <a:cubicBezTo>
                    <a:pt x="20946" y="14225"/>
                    <a:pt x="16375" y="18073"/>
                    <a:pt x="9330" y="17630"/>
                  </a:cubicBezTo>
                  <a:cubicBezTo>
                    <a:pt x="5785" y="17420"/>
                    <a:pt x="747" y="18796"/>
                    <a:pt x="0" y="1280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6" name="任意多边形: 形状 675">
              <a:extLst>
                <a:ext uri="{FF2B5EF4-FFF2-40B4-BE49-F238E27FC236}">
                  <a16:creationId xmlns:a16="http://schemas.microsoft.com/office/drawing/2014/main" id="{BE6C03AE-AC67-47D8-BC89-2C06C841D5A1}"/>
                </a:ext>
              </a:extLst>
            </p:cNvPr>
            <p:cNvSpPr/>
            <p:nvPr/>
          </p:nvSpPr>
          <p:spPr>
            <a:xfrm>
              <a:off x="4666588" y="5720092"/>
              <a:ext cx="16775" cy="21314"/>
            </a:xfrm>
            <a:custGeom>
              <a:avLst/>
              <a:gdLst>
                <a:gd name="connsiteX0" fmla="*/ 10435 w 16775"/>
                <a:gd name="connsiteY0" fmla="*/ 16 h 21314"/>
                <a:gd name="connsiteX1" fmla="*/ 6236 w 16775"/>
                <a:gd name="connsiteY1" fmla="*/ 21312 h 21314"/>
                <a:gd name="connsiteX2" fmla="*/ 10435 w 16775"/>
                <a:gd name="connsiteY2" fmla="*/ 16 h 21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75" h="21314">
                  <a:moveTo>
                    <a:pt x="10435" y="16"/>
                  </a:moveTo>
                  <a:cubicBezTo>
                    <a:pt x="20325" y="-661"/>
                    <a:pt x="18435" y="20869"/>
                    <a:pt x="6236" y="21312"/>
                  </a:cubicBezTo>
                  <a:cubicBezTo>
                    <a:pt x="-2348" y="21592"/>
                    <a:pt x="-3071" y="925"/>
                    <a:pt x="10435" y="1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7" name="任意多边形: 形状 676">
              <a:extLst>
                <a:ext uri="{FF2B5EF4-FFF2-40B4-BE49-F238E27FC236}">
                  <a16:creationId xmlns:a16="http://schemas.microsoft.com/office/drawing/2014/main" id="{10B819DC-9237-4B57-A440-281DD22A592F}"/>
                </a:ext>
              </a:extLst>
            </p:cNvPr>
            <p:cNvSpPr/>
            <p:nvPr/>
          </p:nvSpPr>
          <p:spPr>
            <a:xfrm>
              <a:off x="6225302" y="4337426"/>
              <a:ext cx="23618" cy="17474"/>
            </a:xfrm>
            <a:custGeom>
              <a:avLst/>
              <a:gdLst>
                <a:gd name="connsiteX0" fmla="*/ 6566 w 23618"/>
                <a:gd name="connsiteY0" fmla="*/ 17474 h 17474"/>
                <a:gd name="connsiteX1" fmla="*/ 35 w 23618"/>
                <a:gd name="connsiteY1" fmla="*/ 13299 h 17474"/>
                <a:gd name="connsiteX2" fmla="*/ 16690 w 23618"/>
                <a:gd name="connsiteY2" fmla="*/ 306 h 17474"/>
                <a:gd name="connsiteX3" fmla="*/ 23454 w 23618"/>
                <a:gd name="connsiteY3" fmla="*/ 4785 h 17474"/>
                <a:gd name="connsiteX4" fmla="*/ 6566 w 23618"/>
                <a:gd name="connsiteY4" fmla="*/ 17474 h 17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18" h="17474">
                  <a:moveTo>
                    <a:pt x="6566" y="17474"/>
                  </a:moveTo>
                  <a:cubicBezTo>
                    <a:pt x="3044" y="17241"/>
                    <a:pt x="-385" y="17451"/>
                    <a:pt x="35" y="13299"/>
                  </a:cubicBezTo>
                  <a:cubicBezTo>
                    <a:pt x="1015" y="3362"/>
                    <a:pt x="9972" y="2919"/>
                    <a:pt x="16690" y="306"/>
                  </a:cubicBezTo>
                  <a:cubicBezTo>
                    <a:pt x="19909" y="-953"/>
                    <a:pt x="24550" y="1893"/>
                    <a:pt x="23454" y="4785"/>
                  </a:cubicBezTo>
                  <a:cubicBezTo>
                    <a:pt x="20562" y="12343"/>
                    <a:pt x="13167" y="15165"/>
                    <a:pt x="6566" y="1747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8" name="任意多边形: 形状 677">
              <a:extLst>
                <a:ext uri="{FF2B5EF4-FFF2-40B4-BE49-F238E27FC236}">
                  <a16:creationId xmlns:a16="http://schemas.microsoft.com/office/drawing/2014/main" id="{7A76C553-DFF8-4E6C-81A5-8B665630B29C}"/>
                </a:ext>
              </a:extLst>
            </p:cNvPr>
            <p:cNvSpPr/>
            <p:nvPr/>
          </p:nvSpPr>
          <p:spPr>
            <a:xfrm>
              <a:off x="5759822" y="6107678"/>
              <a:ext cx="17871" cy="19446"/>
            </a:xfrm>
            <a:custGeom>
              <a:avLst/>
              <a:gdLst>
                <a:gd name="connsiteX0" fmla="*/ 17871 w 17871"/>
                <a:gd name="connsiteY0" fmla="*/ 9387 h 19446"/>
                <a:gd name="connsiteX1" fmla="*/ 7771 w 17871"/>
                <a:gd name="connsiteY1" fmla="*/ 19370 h 19446"/>
                <a:gd name="connsiteX2" fmla="*/ 4 w 17871"/>
                <a:gd name="connsiteY2" fmla="*/ 9200 h 19446"/>
                <a:gd name="connsiteX3" fmla="*/ 8657 w 17871"/>
                <a:gd name="connsiteY3" fmla="*/ 33 h 19446"/>
                <a:gd name="connsiteX4" fmla="*/ 17871 w 17871"/>
                <a:gd name="connsiteY4" fmla="*/ 9387 h 1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71" h="19446">
                  <a:moveTo>
                    <a:pt x="17871" y="9387"/>
                  </a:moveTo>
                  <a:cubicBezTo>
                    <a:pt x="15818" y="14285"/>
                    <a:pt x="15142" y="20187"/>
                    <a:pt x="7771" y="19370"/>
                  </a:cubicBezTo>
                  <a:cubicBezTo>
                    <a:pt x="1613" y="18671"/>
                    <a:pt x="-90" y="14518"/>
                    <a:pt x="4" y="9200"/>
                  </a:cubicBezTo>
                  <a:cubicBezTo>
                    <a:pt x="120" y="3625"/>
                    <a:pt x="2826" y="-410"/>
                    <a:pt x="8657" y="33"/>
                  </a:cubicBezTo>
                  <a:cubicBezTo>
                    <a:pt x="13906" y="430"/>
                    <a:pt x="17008" y="4208"/>
                    <a:pt x="17871" y="938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9" name="任意多边形: 形状 678">
              <a:extLst>
                <a:ext uri="{FF2B5EF4-FFF2-40B4-BE49-F238E27FC236}">
                  <a16:creationId xmlns:a16="http://schemas.microsoft.com/office/drawing/2014/main" id="{4EDA8CAF-7A42-49D6-B606-CEB73FAA1DCB}"/>
                </a:ext>
              </a:extLst>
            </p:cNvPr>
            <p:cNvSpPr/>
            <p:nvPr/>
          </p:nvSpPr>
          <p:spPr>
            <a:xfrm>
              <a:off x="7202156" y="4351483"/>
              <a:ext cx="29128" cy="19072"/>
            </a:xfrm>
            <a:custGeom>
              <a:avLst/>
              <a:gdLst>
                <a:gd name="connsiteX0" fmla="*/ 7504 w 29128"/>
                <a:gd name="connsiteY0" fmla="*/ 18929 h 19072"/>
                <a:gd name="connsiteX1" fmla="*/ 2769 w 29128"/>
                <a:gd name="connsiteY1" fmla="*/ 10998 h 19072"/>
                <a:gd name="connsiteX2" fmla="*/ 28497 w 29128"/>
                <a:gd name="connsiteY2" fmla="*/ 1994 h 19072"/>
                <a:gd name="connsiteX3" fmla="*/ 25651 w 29128"/>
                <a:gd name="connsiteY3" fmla="*/ 10555 h 19072"/>
                <a:gd name="connsiteX4" fmla="*/ 7504 w 29128"/>
                <a:gd name="connsiteY4" fmla="*/ 18929 h 19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128" h="19072">
                  <a:moveTo>
                    <a:pt x="7504" y="18929"/>
                  </a:moveTo>
                  <a:cubicBezTo>
                    <a:pt x="-2013" y="20165"/>
                    <a:pt x="-1127" y="13051"/>
                    <a:pt x="2769" y="10998"/>
                  </a:cubicBezTo>
                  <a:cubicBezTo>
                    <a:pt x="25161" y="-828"/>
                    <a:pt x="26421" y="-1831"/>
                    <a:pt x="28497" y="1994"/>
                  </a:cubicBezTo>
                  <a:cubicBezTo>
                    <a:pt x="30036" y="4840"/>
                    <a:pt x="28637" y="8945"/>
                    <a:pt x="25651" y="10555"/>
                  </a:cubicBezTo>
                  <a:cubicBezTo>
                    <a:pt x="19283" y="14007"/>
                    <a:pt x="12519" y="16666"/>
                    <a:pt x="7504" y="1892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0" name="任意多边形: 形状 679">
              <a:extLst>
                <a:ext uri="{FF2B5EF4-FFF2-40B4-BE49-F238E27FC236}">
                  <a16:creationId xmlns:a16="http://schemas.microsoft.com/office/drawing/2014/main" id="{488C3503-64FB-4CA1-AFC1-949BEA579B4C}"/>
                </a:ext>
              </a:extLst>
            </p:cNvPr>
            <p:cNvSpPr/>
            <p:nvPr/>
          </p:nvSpPr>
          <p:spPr>
            <a:xfrm>
              <a:off x="7594910" y="4376833"/>
              <a:ext cx="21029" cy="17567"/>
            </a:xfrm>
            <a:custGeom>
              <a:avLst/>
              <a:gdLst>
                <a:gd name="connsiteX0" fmla="*/ 9514 w 21029"/>
                <a:gd name="connsiteY0" fmla="*/ 17558 h 17567"/>
                <a:gd name="connsiteX1" fmla="*/ 15159 w 21029"/>
                <a:gd name="connsiteY1" fmla="*/ 63 h 17567"/>
                <a:gd name="connsiteX2" fmla="*/ 9514 w 21029"/>
                <a:gd name="connsiteY2" fmla="*/ 17558 h 17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29" h="17567">
                  <a:moveTo>
                    <a:pt x="9514" y="17558"/>
                  </a:moveTo>
                  <a:cubicBezTo>
                    <a:pt x="-7140" y="16951"/>
                    <a:pt x="207" y="2349"/>
                    <a:pt x="15159" y="63"/>
                  </a:cubicBezTo>
                  <a:cubicBezTo>
                    <a:pt x="23556" y="-1243"/>
                    <a:pt x="23999" y="18071"/>
                    <a:pt x="9514" y="1755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1" name="任意多边形: 形状 680">
              <a:extLst>
                <a:ext uri="{FF2B5EF4-FFF2-40B4-BE49-F238E27FC236}">
                  <a16:creationId xmlns:a16="http://schemas.microsoft.com/office/drawing/2014/main" id="{BA0A03D0-1CD8-4BA3-A7D5-EC0078E32ED1}"/>
                </a:ext>
              </a:extLst>
            </p:cNvPr>
            <p:cNvSpPr/>
            <p:nvPr/>
          </p:nvSpPr>
          <p:spPr>
            <a:xfrm>
              <a:off x="7565511" y="5763062"/>
              <a:ext cx="17134" cy="27838"/>
            </a:xfrm>
            <a:custGeom>
              <a:avLst/>
              <a:gdLst>
                <a:gd name="connsiteX0" fmla="*/ 2874 w 17134"/>
                <a:gd name="connsiteY0" fmla="*/ 27839 h 27838"/>
                <a:gd name="connsiteX1" fmla="*/ 892 w 17134"/>
                <a:gd name="connsiteY1" fmla="*/ 5890 h 27838"/>
                <a:gd name="connsiteX2" fmla="*/ 15983 w 17134"/>
                <a:gd name="connsiteY2" fmla="*/ 6123 h 27838"/>
                <a:gd name="connsiteX3" fmla="*/ 6187 w 17134"/>
                <a:gd name="connsiteY3" fmla="*/ 25296 h 27838"/>
                <a:gd name="connsiteX4" fmla="*/ 2874 w 17134"/>
                <a:gd name="connsiteY4" fmla="*/ 27839 h 27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4" h="27838">
                  <a:moveTo>
                    <a:pt x="2874" y="27839"/>
                  </a:moveTo>
                  <a:cubicBezTo>
                    <a:pt x="-2724" y="25296"/>
                    <a:pt x="1731" y="17459"/>
                    <a:pt x="892" y="5890"/>
                  </a:cubicBezTo>
                  <a:cubicBezTo>
                    <a:pt x="355" y="-1388"/>
                    <a:pt x="22328" y="-2601"/>
                    <a:pt x="15983" y="6123"/>
                  </a:cubicBezTo>
                  <a:cubicBezTo>
                    <a:pt x="11668" y="12094"/>
                    <a:pt x="6980" y="17529"/>
                    <a:pt x="6187" y="25296"/>
                  </a:cubicBezTo>
                  <a:cubicBezTo>
                    <a:pt x="6093" y="26323"/>
                    <a:pt x="3878" y="27116"/>
                    <a:pt x="2874" y="2783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2" name="任意多边形: 形状 681">
              <a:extLst>
                <a:ext uri="{FF2B5EF4-FFF2-40B4-BE49-F238E27FC236}">
                  <a16:creationId xmlns:a16="http://schemas.microsoft.com/office/drawing/2014/main" id="{B30FA7A7-CCA0-45F8-A47C-966AD71C5E03}"/>
                </a:ext>
              </a:extLst>
            </p:cNvPr>
            <p:cNvSpPr/>
            <p:nvPr/>
          </p:nvSpPr>
          <p:spPr>
            <a:xfrm>
              <a:off x="6765983" y="4138452"/>
              <a:ext cx="19422" cy="21871"/>
            </a:xfrm>
            <a:custGeom>
              <a:avLst/>
              <a:gdLst>
                <a:gd name="connsiteX0" fmla="*/ 19311 w 19422"/>
                <a:gd name="connsiteY0" fmla="*/ 7193 h 21871"/>
                <a:gd name="connsiteX1" fmla="*/ 21 w 19422"/>
                <a:gd name="connsiteY1" fmla="*/ 15730 h 21871"/>
                <a:gd name="connsiteX2" fmla="*/ 15253 w 19422"/>
                <a:gd name="connsiteY2" fmla="*/ 32 h 21871"/>
                <a:gd name="connsiteX3" fmla="*/ 19311 w 19422"/>
                <a:gd name="connsiteY3" fmla="*/ 7193 h 21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22" h="21871">
                  <a:moveTo>
                    <a:pt x="19311" y="7193"/>
                  </a:moveTo>
                  <a:cubicBezTo>
                    <a:pt x="12127" y="25364"/>
                    <a:pt x="-586" y="24734"/>
                    <a:pt x="21" y="15730"/>
                  </a:cubicBezTo>
                  <a:cubicBezTo>
                    <a:pt x="371" y="10365"/>
                    <a:pt x="10937" y="-668"/>
                    <a:pt x="15253" y="32"/>
                  </a:cubicBezTo>
                  <a:cubicBezTo>
                    <a:pt x="18705" y="568"/>
                    <a:pt x="19801" y="3017"/>
                    <a:pt x="19311" y="719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3" name="任意多边形: 形状 682">
              <a:extLst>
                <a:ext uri="{FF2B5EF4-FFF2-40B4-BE49-F238E27FC236}">
                  <a16:creationId xmlns:a16="http://schemas.microsoft.com/office/drawing/2014/main" id="{6AD16253-BFE0-4BA6-B187-E8D81BD259C6}"/>
                </a:ext>
              </a:extLst>
            </p:cNvPr>
            <p:cNvSpPr/>
            <p:nvPr/>
          </p:nvSpPr>
          <p:spPr>
            <a:xfrm>
              <a:off x="4799727" y="3719716"/>
              <a:ext cx="22711" cy="19690"/>
            </a:xfrm>
            <a:custGeom>
              <a:avLst/>
              <a:gdLst>
                <a:gd name="connsiteX0" fmla="*/ 5027 w 22711"/>
                <a:gd name="connsiteY0" fmla="*/ 19688 h 19690"/>
                <a:gd name="connsiteX1" fmla="*/ 17250 w 22711"/>
                <a:gd name="connsiteY1" fmla="*/ 1 h 19690"/>
                <a:gd name="connsiteX2" fmla="*/ 5027 w 22711"/>
                <a:gd name="connsiteY2" fmla="*/ 19688 h 19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11" h="19690">
                  <a:moveTo>
                    <a:pt x="5027" y="19688"/>
                  </a:moveTo>
                  <a:cubicBezTo>
                    <a:pt x="-9785" y="19338"/>
                    <a:pt x="12375" y="48"/>
                    <a:pt x="17250" y="1"/>
                  </a:cubicBezTo>
                  <a:cubicBezTo>
                    <a:pt x="31199" y="-185"/>
                    <a:pt x="15220" y="19921"/>
                    <a:pt x="5027" y="1968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4" name="任意多边形: 形状 683">
              <a:extLst>
                <a:ext uri="{FF2B5EF4-FFF2-40B4-BE49-F238E27FC236}">
                  <a16:creationId xmlns:a16="http://schemas.microsoft.com/office/drawing/2014/main" id="{7355F89A-7ABB-431B-8897-5D3138D9DD8D}"/>
                </a:ext>
              </a:extLst>
            </p:cNvPr>
            <p:cNvSpPr/>
            <p:nvPr/>
          </p:nvSpPr>
          <p:spPr>
            <a:xfrm>
              <a:off x="7158993" y="4132069"/>
              <a:ext cx="21326" cy="17834"/>
            </a:xfrm>
            <a:custGeom>
              <a:avLst/>
              <a:gdLst>
                <a:gd name="connsiteX0" fmla="*/ 13089 w 21326"/>
                <a:gd name="connsiteY0" fmla="*/ 0 h 17834"/>
                <a:gd name="connsiteX1" fmla="*/ 21253 w 21326"/>
                <a:gd name="connsiteY1" fmla="*/ 8561 h 17834"/>
                <a:gd name="connsiteX2" fmla="*/ 6231 w 21326"/>
                <a:gd name="connsiteY2" fmla="*/ 17658 h 17834"/>
                <a:gd name="connsiteX3" fmla="*/ 120 w 21326"/>
                <a:gd name="connsiteY3" fmla="*/ 12549 h 17834"/>
                <a:gd name="connsiteX4" fmla="*/ 13089 w 21326"/>
                <a:gd name="connsiteY4" fmla="*/ 0 h 17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26" h="17834">
                  <a:moveTo>
                    <a:pt x="13089" y="0"/>
                  </a:moveTo>
                  <a:cubicBezTo>
                    <a:pt x="18104" y="1586"/>
                    <a:pt x="21906" y="4502"/>
                    <a:pt x="21253" y="8561"/>
                  </a:cubicBezTo>
                  <a:cubicBezTo>
                    <a:pt x="19970" y="16608"/>
                    <a:pt x="12203" y="16375"/>
                    <a:pt x="6231" y="17658"/>
                  </a:cubicBezTo>
                  <a:cubicBezTo>
                    <a:pt x="2802" y="18381"/>
                    <a:pt x="-697" y="16934"/>
                    <a:pt x="120" y="12549"/>
                  </a:cubicBezTo>
                  <a:cubicBezTo>
                    <a:pt x="1450" y="5132"/>
                    <a:pt x="8540" y="3639"/>
                    <a:pt x="13089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5" name="任意多边形: 形状 684">
              <a:extLst>
                <a:ext uri="{FF2B5EF4-FFF2-40B4-BE49-F238E27FC236}">
                  <a16:creationId xmlns:a16="http://schemas.microsoft.com/office/drawing/2014/main" id="{EDDCBA63-50A0-4883-9DD6-0523BD2D66D4}"/>
                </a:ext>
              </a:extLst>
            </p:cNvPr>
            <p:cNvSpPr/>
            <p:nvPr/>
          </p:nvSpPr>
          <p:spPr>
            <a:xfrm>
              <a:off x="6416567" y="4366889"/>
              <a:ext cx="20581" cy="17211"/>
            </a:xfrm>
            <a:custGeom>
              <a:avLst/>
              <a:gdLst>
                <a:gd name="connsiteX0" fmla="*/ 9581 w 20581"/>
                <a:gd name="connsiteY0" fmla="*/ 17168 h 17211"/>
                <a:gd name="connsiteX1" fmla="*/ 391 w 20581"/>
                <a:gd name="connsiteY1" fmla="*/ 10940 h 17211"/>
                <a:gd name="connsiteX2" fmla="*/ 20357 w 20581"/>
                <a:gd name="connsiteY2" fmla="*/ 6018 h 17211"/>
                <a:gd name="connsiteX3" fmla="*/ 9581 w 20581"/>
                <a:gd name="connsiteY3" fmla="*/ 17168 h 17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581" h="17211">
                  <a:moveTo>
                    <a:pt x="9581" y="17168"/>
                  </a:moveTo>
                  <a:cubicBezTo>
                    <a:pt x="3633" y="16211"/>
                    <a:pt x="-1475" y="15815"/>
                    <a:pt x="391" y="10940"/>
                  </a:cubicBezTo>
                  <a:cubicBezTo>
                    <a:pt x="4123" y="1259"/>
                    <a:pt x="22830" y="-5412"/>
                    <a:pt x="20357" y="6018"/>
                  </a:cubicBezTo>
                  <a:cubicBezTo>
                    <a:pt x="18865" y="12922"/>
                    <a:pt x="15319" y="17727"/>
                    <a:pt x="9581" y="1716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6" name="任意多边形: 形状 685">
              <a:extLst>
                <a:ext uri="{FF2B5EF4-FFF2-40B4-BE49-F238E27FC236}">
                  <a16:creationId xmlns:a16="http://schemas.microsoft.com/office/drawing/2014/main" id="{A0BB0E27-18B1-4ABB-BDC5-7CDDAB357382}"/>
                </a:ext>
              </a:extLst>
            </p:cNvPr>
            <p:cNvSpPr/>
            <p:nvPr/>
          </p:nvSpPr>
          <p:spPr>
            <a:xfrm>
              <a:off x="8682595" y="4745190"/>
              <a:ext cx="26604" cy="20471"/>
            </a:xfrm>
            <a:custGeom>
              <a:avLst/>
              <a:gdLst>
                <a:gd name="connsiteX0" fmla="*/ 26605 w 26604"/>
                <a:gd name="connsiteY0" fmla="*/ 1791 h 20471"/>
                <a:gd name="connsiteX1" fmla="*/ 2742 w 26604"/>
                <a:gd name="connsiteY1" fmla="*/ 19799 h 20471"/>
                <a:gd name="connsiteX2" fmla="*/ 2602 w 26604"/>
                <a:gd name="connsiteY2" fmla="*/ 13711 h 20471"/>
                <a:gd name="connsiteX3" fmla="*/ 20447 w 26604"/>
                <a:gd name="connsiteY3" fmla="*/ 1535 h 20471"/>
                <a:gd name="connsiteX4" fmla="*/ 26605 w 26604"/>
                <a:gd name="connsiteY4" fmla="*/ 1791 h 20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04" h="20471">
                  <a:moveTo>
                    <a:pt x="26605" y="1791"/>
                  </a:moveTo>
                  <a:cubicBezTo>
                    <a:pt x="26628" y="12685"/>
                    <a:pt x="9833" y="23274"/>
                    <a:pt x="2742" y="19799"/>
                  </a:cubicBezTo>
                  <a:cubicBezTo>
                    <a:pt x="-1246" y="17840"/>
                    <a:pt x="-523" y="14994"/>
                    <a:pt x="2602" y="13711"/>
                  </a:cubicBezTo>
                  <a:cubicBezTo>
                    <a:pt x="9507" y="10889"/>
                    <a:pt x="14709" y="5943"/>
                    <a:pt x="20447" y="1535"/>
                  </a:cubicBezTo>
                  <a:cubicBezTo>
                    <a:pt x="23689" y="-961"/>
                    <a:pt x="26488" y="-75"/>
                    <a:pt x="26605" y="179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7" name="任意多边形: 形状 686">
              <a:extLst>
                <a:ext uri="{FF2B5EF4-FFF2-40B4-BE49-F238E27FC236}">
                  <a16:creationId xmlns:a16="http://schemas.microsoft.com/office/drawing/2014/main" id="{2CD6A9AE-8072-4A9F-938A-D397AD2EE264}"/>
                </a:ext>
              </a:extLst>
            </p:cNvPr>
            <p:cNvSpPr/>
            <p:nvPr/>
          </p:nvSpPr>
          <p:spPr>
            <a:xfrm>
              <a:off x="6754483" y="4356871"/>
              <a:ext cx="17025" cy="28131"/>
            </a:xfrm>
            <a:custGeom>
              <a:avLst/>
              <a:gdLst>
                <a:gd name="connsiteX0" fmla="*/ 17026 w 17025"/>
                <a:gd name="connsiteY0" fmla="*/ 5470 h 28131"/>
                <a:gd name="connsiteX1" fmla="*/ 1724 w 17025"/>
                <a:gd name="connsiteY1" fmla="*/ 27676 h 28131"/>
                <a:gd name="connsiteX2" fmla="*/ 45 w 17025"/>
                <a:gd name="connsiteY2" fmla="*/ 24853 h 28131"/>
                <a:gd name="connsiteX3" fmla="*/ 8559 w 17025"/>
                <a:gd name="connsiteY3" fmla="*/ 2624 h 28131"/>
                <a:gd name="connsiteX4" fmla="*/ 14717 w 17025"/>
                <a:gd name="connsiteY4" fmla="*/ 641 h 28131"/>
                <a:gd name="connsiteX5" fmla="*/ 17026 w 17025"/>
                <a:gd name="connsiteY5" fmla="*/ 5470 h 2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025" h="28131">
                  <a:moveTo>
                    <a:pt x="17026" y="5470"/>
                  </a:moveTo>
                  <a:cubicBezTo>
                    <a:pt x="15346" y="13400"/>
                    <a:pt x="7742" y="31198"/>
                    <a:pt x="1724" y="27676"/>
                  </a:cubicBezTo>
                  <a:cubicBezTo>
                    <a:pt x="861" y="27163"/>
                    <a:pt x="-235" y="25390"/>
                    <a:pt x="45" y="24853"/>
                  </a:cubicBezTo>
                  <a:cubicBezTo>
                    <a:pt x="3800" y="17786"/>
                    <a:pt x="3310" y="9085"/>
                    <a:pt x="8559" y="2624"/>
                  </a:cubicBezTo>
                  <a:cubicBezTo>
                    <a:pt x="10191" y="618"/>
                    <a:pt x="12407" y="-921"/>
                    <a:pt x="14717" y="641"/>
                  </a:cubicBezTo>
                  <a:cubicBezTo>
                    <a:pt x="16046" y="1528"/>
                    <a:pt x="16349" y="3953"/>
                    <a:pt x="17026" y="547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8" name="任意多边形: 形状 687">
              <a:extLst>
                <a:ext uri="{FF2B5EF4-FFF2-40B4-BE49-F238E27FC236}">
                  <a16:creationId xmlns:a16="http://schemas.microsoft.com/office/drawing/2014/main" id="{5FE50597-FD47-4DAC-8668-5D93787F3915}"/>
                </a:ext>
              </a:extLst>
            </p:cNvPr>
            <p:cNvSpPr/>
            <p:nvPr/>
          </p:nvSpPr>
          <p:spPr>
            <a:xfrm>
              <a:off x="6418646" y="4551717"/>
              <a:ext cx="16644" cy="29325"/>
            </a:xfrm>
            <a:custGeom>
              <a:avLst/>
              <a:gdLst>
                <a:gd name="connsiteX0" fmla="*/ 9415 w 16644"/>
                <a:gd name="connsiteY0" fmla="*/ 26247 h 29325"/>
                <a:gd name="connsiteX1" fmla="*/ 178 w 16644"/>
                <a:gd name="connsiteY1" fmla="*/ 23144 h 29325"/>
                <a:gd name="connsiteX2" fmla="*/ 14477 w 16644"/>
                <a:gd name="connsiteY2" fmla="*/ 542 h 29325"/>
                <a:gd name="connsiteX3" fmla="*/ 9415 w 16644"/>
                <a:gd name="connsiteY3" fmla="*/ 26247 h 2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44" h="29325">
                  <a:moveTo>
                    <a:pt x="9415" y="26247"/>
                  </a:moveTo>
                  <a:cubicBezTo>
                    <a:pt x="6989" y="32825"/>
                    <a:pt x="-1315" y="27460"/>
                    <a:pt x="178" y="23144"/>
                  </a:cubicBezTo>
                  <a:cubicBezTo>
                    <a:pt x="7759" y="1265"/>
                    <a:pt x="9905" y="-1464"/>
                    <a:pt x="14477" y="542"/>
                  </a:cubicBezTo>
                  <a:cubicBezTo>
                    <a:pt x="18582" y="2361"/>
                    <a:pt x="16833" y="6093"/>
                    <a:pt x="9415" y="2624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9" name="任意多边形: 形状 688">
              <a:extLst>
                <a:ext uri="{FF2B5EF4-FFF2-40B4-BE49-F238E27FC236}">
                  <a16:creationId xmlns:a16="http://schemas.microsoft.com/office/drawing/2014/main" id="{1FC02085-3010-4015-A8A6-44725CA473CF}"/>
                </a:ext>
              </a:extLst>
            </p:cNvPr>
            <p:cNvSpPr/>
            <p:nvPr/>
          </p:nvSpPr>
          <p:spPr>
            <a:xfrm>
              <a:off x="4833844" y="3621698"/>
              <a:ext cx="16496" cy="20242"/>
            </a:xfrm>
            <a:custGeom>
              <a:avLst/>
              <a:gdLst>
                <a:gd name="connsiteX0" fmla="*/ 15673 w 16496"/>
                <a:gd name="connsiteY0" fmla="*/ 9264 h 20242"/>
                <a:gd name="connsiteX1" fmla="*/ 6879 w 16496"/>
                <a:gd name="connsiteY1" fmla="*/ 20181 h 20242"/>
                <a:gd name="connsiteX2" fmla="*/ 231 w 16496"/>
                <a:gd name="connsiteY2" fmla="*/ 14093 h 20242"/>
                <a:gd name="connsiteX3" fmla="*/ 12524 w 16496"/>
                <a:gd name="connsiteY3" fmla="*/ 4 h 20242"/>
                <a:gd name="connsiteX4" fmla="*/ 15673 w 16496"/>
                <a:gd name="connsiteY4" fmla="*/ 9264 h 2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96" h="20242">
                  <a:moveTo>
                    <a:pt x="15673" y="9264"/>
                  </a:moveTo>
                  <a:cubicBezTo>
                    <a:pt x="17912" y="17149"/>
                    <a:pt x="13340" y="19528"/>
                    <a:pt x="6879" y="20181"/>
                  </a:cubicBezTo>
                  <a:cubicBezTo>
                    <a:pt x="2470" y="20647"/>
                    <a:pt x="-935" y="18431"/>
                    <a:pt x="231" y="14093"/>
                  </a:cubicBezTo>
                  <a:cubicBezTo>
                    <a:pt x="1957" y="7702"/>
                    <a:pt x="3707" y="-206"/>
                    <a:pt x="12524" y="4"/>
                  </a:cubicBezTo>
                  <a:cubicBezTo>
                    <a:pt x="19545" y="167"/>
                    <a:pt x="14973" y="6069"/>
                    <a:pt x="15673" y="926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0" name="任意多边形: 形状 689">
              <a:extLst>
                <a:ext uri="{FF2B5EF4-FFF2-40B4-BE49-F238E27FC236}">
                  <a16:creationId xmlns:a16="http://schemas.microsoft.com/office/drawing/2014/main" id="{596C300A-6D45-4610-9296-E04433BB8E2C}"/>
                </a:ext>
              </a:extLst>
            </p:cNvPr>
            <p:cNvSpPr/>
            <p:nvPr/>
          </p:nvSpPr>
          <p:spPr>
            <a:xfrm>
              <a:off x="7437697" y="4612548"/>
              <a:ext cx="19887" cy="29654"/>
            </a:xfrm>
            <a:custGeom>
              <a:avLst/>
              <a:gdLst>
                <a:gd name="connsiteX0" fmla="*/ 3703 w 19887"/>
                <a:gd name="connsiteY0" fmla="*/ 29654 h 29654"/>
                <a:gd name="connsiteX1" fmla="*/ 10584 w 19887"/>
                <a:gd name="connsiteY1" fmla="*/ 2853 h 29654"/>
                <a:gd name="connsiteX2" fmla="*/ 19261 w 19887"/>
                <a:gd name="connsiteY2" fmla="*/ 7705 h 29654"/>
                <a:gd name="connsiteX3" fmla="*/ 6595 w 19887"/>
                <a:gd name="connsiteY3" fmla="*/ 27998 h 29654"/>
                <a:gd name="connsiteX4" fmla="*/ 3703 w 19887"/>
                <a:gd name="connsiteY4" fmla="*/ 29654 h 29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87" h="29654">
                  <a:moveTo>
                    <a:pt x="3703" y="29654"/>
                  </a:moveTo>
                  <a:cubicBezTo>
                    <a:pt x="-2735" y="29188"/>
                    <a:pt x="-986" y="25502"/>
                    <a:pt x="10584" y="2853"/>
                  </a:cubicBezTo>
                  <a:cubicBezTo>
                    <a:pt x="13896" y="-3655"/>
                    <a:pt x="22223" y="2270"/>
                    <a:pt x="19261" y="7705"/>
                  </a:cubicBezTo>
                  <a:cubicBezTo>
                    <a:pt x="15436" y="14679"/>
                    <a:pt x="10957" y="21327"/>
                    <a:pt x="6595" y="27998"/>
                  </a:cubicBezTo>
                  <a:cubicBezTo>
                    <a:pt x="5989" y="28861"/>
                    <a:pt x="4566" y="29165"/>
                    <a:pt x="3703" y="2965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1" name="任意多边形: 形状 690">
              <a:extLst>
                <a:ext uri="{FF2B5EF4-FFF2-40B4-BE49-F238E27FC236}">
                  <a16:creationId xmlns:a16="http://schemas.microsoft.com/office/drawing/2014/main" id="{417F9BF3-585D-40CE-9E11-8A124C7039FB}"/>
                </a:ext>
              </a:extLst>
            </p:cNvPr>
            <p:cNvSpPr/>
            <p:nvPr/>
          </p:nvSpPr>
          <p:spPr>
            <a:xfrm>
              <a:off x="5653981" y="4424450"/>
              <a:ext cx="14478" cy="22230"/>
            </a:xfrm>
            <a:custGeom>
              <a:avLst/>
              <a:gdLst>
                <a:gd name="connsiteX0" fmla="*/ 14478 w 14478"/>
                <a:gd name="connsiteY0" fmla="*/ 9267 h 22230"/>
                <a:gd name="connsiteX1" fmla="*/ 5288 w 14478"/>
                <a:gd name="connsiteY1" fmla="*/ 22213 h 22230"/>
                <a:gd name="connsiteX2" fmla="*/ 63 w 14478"/>
                <a:gd name="connsiteY2" fmla="*/ 12906 h 22230"/>
                <a:gd name="connsiteX3" fmla="*/ 8834 w 14478"/>
                <a:gd name="connsiteY3" fmla="*/ 124 h 22230"/>
                <a:gd name="connsiteX4" fmla="*/ 14478 w 14478"/>
                <a:gd name="connsiteY4" fmla="*/ 9267 h 22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78" h="22230">
                  <a:moveTo>
                    <a:pt x="14478" y="9267"/>
                  </a:moveTo>
                  <a:cubicBezTo>
                    <a:pt x="13079" y="14516"/>
                    <a:pt x="12589" y="21653"/>
                    <a:pt x="5288" y="22213"/>
                  </a:cubicBezTo>
                  <a:cubicBezTo>
                    <a:pt x="250" y="22586"/>
                    <a:pt x="-217" y="16708"/>
                    <a:pt x="63" y="12906"/>
                  </a:cubicBezTo>
                  <a:cubicBezTo>
                    <a:pt x="460" y="7215"/>
                    <a:pt x="3096" y="1243"/>
                    <a:pt x="8834" y="124"/>
                  </a:cubicBezTo>
                  <a:cubicBezTo>
                    <a:pt x="14315" y="-926"/>
                    <a:pt x="13895" y="4929"/>
                    <a:pt x="14478" y="926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2" name="任意多边形: 形状 691">
              <a:extLst>
                <a:ext uri="{FF2B5EF4-FFF2-40B4-BE49-F238E27FC236}">
                  <a16:creationId xmlns:a16="http://schemas.microsoft.com/office/drawing/2014/main" id="{D96C36B0-D383-4A74-8E6A-C71CB2A5DE31}"/>
                </a:ext>
              </a:extLst>
            </p:cNvPr>
            <p:cNvSpPr/>
            <p:nvPr/>
          </p:nvSpPr>
          <p:spPr>
            <a:xfrm>
              <a:off x="6850835" y="4413192"/>
              <a:ext cx="17457" cy="21342"/>
            </a:xfrm>
            <a:custGeom>
              <a:avLst/>
              <a:gdLst>
                <a:gd name="connsiteX0" fmla="*/ 17429 w 17457"/>
                <a:gd name="connsiteY0" fmla="*/ 7253 h 21342"/>
                <a:gd name="connsiteX1" fmla="*/ 5673 w 17457"/>
                <a:gd name="connsiteY1" fmla="*/ 21341 h 21342"/>
                <a:gd name="connsiteX2" fmla="*/ 331 w 17457"/>
                <a:gd name="connsiteY2" fmla="*/ 13854 h 21342"/>
                <a:gd name="connsiteX3" fmla="*/ 13720 w 17457"/>
                <a:gd name="connsiteY3" fmla="*/ 162 h 21342"/>
                <a:gd name="connsiteX4" fmla="*/ 17429 w 17457"/>
                <a:gd name="connsiteY4" fmla="*/ 7253 h 21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57" h="21342">
                  <a:moveTo>
                    <a:pt x="17429" y="7253"/>
                  </a:moveTo>
                  <a:cubicBezTo>
                    <a:pt x="14630" y="12758"/>
                    <a:pt x="14863" y="21178"/>
                    <a:pt x="5673" y="21341"/>
                  </a:cubicBezTo>
                  <a:cubicBezTo>
                    <a:pt x="1311" y="21411"/>
                    <a:pt x="-882" y="17913"/>
                    <a:pt x="331" y="13854"/>
                  </a:cubicBezTo>
                  <a:cubicBezTo>
                    <a:pt x="2337" y="7113"/>
                    <a:pt x="6956" y="1748"/>
                    <a:pt x="13720" y="162"/>
                  </a:cubicBezTo>
                  <a:cubicBezTo>
                    <a:pt x="18595" y="-958"/>
                    <a:pt x="17219" y="3987"/>
                    <a:pt x="17429" y="725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3" name="任意多边形: 形状 692">
              <a:extLst>
                <a:ext uri="{FF2B5EF4-FFF2-40B4-BE49-F238E27FC236}">
                  <a16:creationId xmlns:a16="http://schemas.microsoft.com/office/drawing/2014/main" id="{6AD675E6-94BC-4F2D-8450-DEA5D26641FD}"/>
                </a:ext>
              </a:extLst>
            </p:cNvPr>
            <p:cNvSpPr/>
            <p:nvPr/>
          </p:nvSpPr>
          <p:spPr>
            <a:xfrm>
              <a:off x="4914430" y="3888891"/>
              <a:ext cx="17146" cy="23961"/>
            </a:xfrm>
            <a:custGeom>
              <a:avLst/>
              <a:gdLst>
                <a:gd name="connsiteX0" fmla="*/ 17146 w 17146"/>
                <a:gd name="connsiteY0" fmla="*/ 14843 h 23961"/>
                <a:gd name="connsiteX1" fmla="*/ 4411 w 17146"/>
                <a:gd name="connsiteY1" fmla="*/ 22377 h 23961"/>
                <a:gd name="connsiteX2" fmla="*/ 1495 w 17146"/>
                <a:gd name="connsiteY2" fmla="*/ 5932 h 23961"/>
                <a:gd name="connsiteX3" fmla="*/ 6627 w 17146"/>
                <a:gd name="connsiteY3" fmla="*/ 8 h 23961"/>
                <a:gd name="connsiteX4" fmla="*/ 12038 w 17146"/>
                <a:gd name="connsiteY4" fmla="*/ 5513 h 23961"/>
                <a:gd name="connsiteX5" fmla="*/ 17123 w 17146"/>
                <a:gd name="connsiteY5" fmla="*/ 14913 h 23961"/>
                <a:gd name="connsiteX6" fmla="*/ 17146 w 17146"/>
                <a:gd name="connsiteY6" fmla="*/ 14843 h 23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46" h="23961">
                  <a:moveTo>
                    <a:pt x="17146" y="14843"/>
                  </a:moveTo>
                  <a:cubicBezTo>
                    <a:pt x="11922" y="15776"/>
                    <a:pt x="13134" y="28302"/>
                    <a:pt x="4411" y="22377"/>
                  </a:cubicBezTo>
                  <a:cubicBezTo>
                    <a:pt x="-1607" y="18295"/>
                    <a:pt x="-278" y="11810"/>
                    <a:pt x="1495" y="5932"/>
                  </a:cubicBezTo>
                  <a:cubicBezTo>
                    <a:pt x="2265" y="3413"/>
                    <a:pt x="3128" y="194"/>
                    <a:pt x="6627" y="8"/>
                  </a:cubicBezTo>
                  <a:cubicBezTo>
                    <a:pt x="10242" y="-179"/>
                    <a:pt x="10779" y="3110"/>
                    <a:pt x="12038" y="5513"/>
                  </a:cubicBezTo>
                  <a:cubicBezTo>
                    <a:pt x="13694" y="8661"/>
                    <a:pt x="15420" y="11764"/>
                    <a:pt x="17123" y="14913"/>
                  </a:cubicBezTo>
                  <a:cubicBezTo>
                    <a:pt x="17100" y="14936"/>
                    <a:pt x="17146" y="14843"/>
                    <a:pt x="17146" y="1484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4" name="任意多边形: 形状 693">
              <a:extLst>
                <a:ext uri="{FF2B5EF4-FFF2-40B4-BE49-F238E27FC236}">
                  <a16:creationId xmlns:a16="http://schemas.microsoft.com/office/drawing/2014/main" id="{2820A6C8-F438-47F8-9F40-D5F3D4D869EE}"/>
                </a:ext>
              </a:extLst>
            </p:cNvPr>
            <p:cNvSpPr/>
            <p:nvPr/>
          </p:nvSpPr>
          <p:spPr>
            <a:xfrm>
              <a:off x="5660111" y="5737062"/>
              <a:ext cx="18181" cy="20669"/>
            </a:xfrm>
            <a:custGeom>
              <a:avLst/>
              <a:gdLst>
                <a:gd name="connsiteX0" fmla="*/ 6715 w 18181"/>
                <a:gd name="connsiteY0" fmla="*/ 20670 h 20669"/>
                <a:gd name="connsiteX1" fmla="*/ 13853 w 18181"/>
                <a:gd name="connsiteY1" fmla="*/ 3 h 20669"/>
                <a:gd name="connsiteX2" fmla="*/ 18145 w 18181"/>
                <a:gd name="connsiteY2" fmla="*/ 6068 h 20669"/>
                <a:gd name="connsiteX3" fmla="*/ 6715 w 18181"/>
                <a:gd name="connsiteY3" fmla="*/ 2067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81" h="20669">
                  <a:moveTo>
                    <a:pt x="6715" y="20670"/>
                  </a:moveTo>
                  <a:cubicBezTo>
                    <a:pt x="-10336" y="19130"/>
                    <a:pt x="10004" y="-277"/>
                    <a:pt x="13853" y="3"/>
                  </a:cubicBezTo>
                  <a:cubicBezTo>
                    <a:pt x="17632" y="283"/>
                    <a:pt x="17935" y="3175"/>
                    <a:pt x="18145" y="6068"/>
                  </a:cubicBezTo>
                  <a:cubicBezTo>
                    <a:pt x="18681" y="14512"/>
                    <a:pt x="13270" y="18104"/>
                    <a:pt x="6715" y="2067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5" name="任意多边形: 形状 694">
              <a:extLst>
                <a:ext uri="{FF2B5EF4-FFF2-40B4-BE49-F238E27FC236}">
                  <a16:creationId xmlns:a16="http://schemas.microsoft.com/office/drawing/2014/main" id="{979BE515-9B9F-4B98-9199-AF8E17EBB5F0}"/>
                </a:ext>
              </a:extLst>
            </p:cNvPr>
            <p:cNvSpPr/>
            <p:nvPr/>
          </p:nvSpPr>
          <p:spPr>
            <a:xfrm>
              <a:off x="5473383" y="5731862"/>
              <a:ext cx="16401" cy="19759"/>
            </a:xfrm>
            <a:custGeom>
              <a:avLst/>
              <a:gdLst>
                <a:gd name="connsiteX0" fmla="*/ 16401 w 16401"/>
                <a:gd name="connsiteY0" fmla="*/ 7396 h 19759"/>
                <a:gd name="connsiteX1" fmla="*/ 3 w 16401"/>
                <a:gd name="connsiteY1" fmla="*/ 12411 h 19759"/>
                <a:gd name="connsiteX2" fmla="*/ 8610 w 16401"/>
                <a:gd name="connsiteY2" fmla="*/ 95 h 19759"/>
                <a:gd name="connsiteX3" fmla="*/ 16401 w 16401"/>
                <a:gd name="connsiteY3" fmla="*/ 7396 h 19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401" h="19759">
                  <a:moveTo>
                    <a:pt x="16401" y="7396"/>
                  </a:moveTo>
                  <a:cubicBezTo>
                    <a:pt x="12342" y="24214"/>
                    <a:pt x="-230" y="21811"/>
                    <a:pt x="3" y="12411"/>
                  </a:cubicBezTo>
                  <a:cubicBezTo>
                    <a:pt x="143" y="6790"/>
                    <a:pt x="1519" y="981"/>
                    <a:pt x="8610" y="95"/>
                  </a:cubicBezTo>
                  <a:cubicBezTo>
                    <a:pt x="13275" y="-511"/>
                    <a:pt x="16191" y="1774"/>
                    <a:pt x="16401" y="739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6" name="任意多边形: 形状 695">
              <a:extLst>
                <a:ext uri="{FF2B5EF4-FFF2-40B4-BE49-F238E27FC236}">
                  <a16:creationId xmlns:a16="http://schemas.microsoft.com/office/drawing/2014/main" id="{1B1535CB-C5BB-4418-B36C-6D5DE6D20F88}"/>
                </a:ext>
              </a:extLst>
            </p:cNvPr>
            <p:cNvSpPr/>
            <p:nvPr/>
          </p:nvSpPr>
          <p:spPr>
            <a:xfrm>
              <a:off x="6650295" y="3919611"/>
              <a:ext cx="20422" cy="18784"/>
            </a:xfrm>
            <a:custGeom>
              <a:avLst/>
              <a:gdLst>
                <a:gd name="connsiteX0" fmla="*/ 7337 w 20422"/>
                <a:gd name="connsiteY0" fmla="*/ 18785 h 18784"/>
                <a:gd name="connsiteX1" fmla="*/ 15735 w 20422"/>
                <a:gd name="connsiteY1" fmla="*/ 101 h 18784"/>
                <a:gd name="connsiteX2" fmla="*/ 19980 w 20422"/>
                <a:gd name="connsiteY2" fmla="*/ 5302 h 18784"/>
                <a:gd name="connsiteX3" fmla="*/ 7337 w 20422"/>
                <a:gd name="connsiteY3" fmla="*/ 18785 h 18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22" h="18784">
                  <a:moveTo>
                    <a:pt x="7337" y="18785"/>
                  </a:moveTo>
                  <a:cubicBezTo>
                    <a:pt x="-5305" y="18155"/>
                    <a:pt x="-1036" y="3460"/>
                    <a:pt x="15735" y="101"/>
                  </a:cubicBezTo>
                  <a:cubicBezTo>
                    <a:pt x="19327" y="-622"/>
                    <a:pt x="21380" y="2690"/>
                    <a:pt x="19980" y="5302"/>
                  </a:cubicBezTo>
                  <a:cubicBezTo>
                    <a:pt x="16901" y="11087"/>
                    <a:pt x="13705" y="17292"/>
                    <a:pt x="7337" y="1878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7" name="任意多边形: 形状 696">
              <a:extLst>
                <a:ext uri="{FF2B5EF4-FFF2-40B4-BE49-F238E27FC236}">
                  <a16:creationId xmlns:a16="http://schemas.microsoft.com/office/drawing/2014/main" id="{78436FFC-611F-42FA-B529-9ACA75562779}"/>
                </a:ext>
              </a:extLst>
            </p:cNvPr>
            <p:cNvSpPr/>
            <p:nvPr/>
          </p:nvSpPr>
          <p:spPr>
            <a:xfrm>
              <a:off x="5843757" y="5349710"/>
              <a:ext cx="20077" cy="18557"/>
            </a:xfrm>
            <a:custGeom>
              <a:avLst/>
              <a:gdLst>
                <a:gd name="connsiteX0" fmla="*/ 20078 w 20077"/>
                <a:gd name="connsiteY0" fmla="*/ 6423 h 18557"/>
                <a:gd name="connsiteX1" fmla="*/ 181 w 20077"/>
                <a:gd name="connsiteY1" fmla="*/ 12581 h 18557"/>
                <a:gd name="connsiteX2" fmla="*/ 15063 w 20077"/>
                <a:gd name="connsiteY2" fmla="*/ 172 h 18557"/>
                <a:gd name="connsiteX3" fmla="*/ 20078 w 20077"/>
                <a:gd name="connsiteY3" fmla="*/ 6423 h 18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77" h="18557">
                  <a:moveTo>
                    <a:pt x="20078" y="6423"/>
                  </a:moveTo>
                  <a:cubicBezTo>
                    <a:pt x="15203" y="23801"/>
                    <a:pt x="-1942" y="19322"/>
                    <a:pt x="181" y="12581"/>
                  </a:cubicBezTo>
                  <a:cubicBezTo>
                    <a:pt x="2304" y="5794"/>
                    <a:pt x="8368" y="1805"/>
                    <a:pt x="15063" y="172"/>
                  </a:cubicBezTo>
                  <a:cubicBezTo>
                    <a:pt x="19751" y="-971"/>
                    <a:pt x="19028" y="3857"/>
                    <a:pt x="20078" y="642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8" name="任意多边形: 形状 697">
              <a:extLst>
                <a:ext uri="{FF2B5EF4-FFF2-40B4-BE49-F238E27FC236}">
                  <a16:creationId xmlns:a16="http://schemas.microsoft.com/office/drawing/2014/main" id="{1A94F5A0-F412-493A-9635-A4B5627489FE}"/>
                </a:ext>
              </a:extLst>
            </p:cNvPr>
            <p:cNvSpPr/>
            <p:nvPr/>
          </p:nvSpPr>
          <p:spPr>
            <a:xfrm>
              <a:off x="7025273" y="4212073"/>
              <a:ext cx="23164" cy="18063"/>
            </a:xfrm>
            <a:custGeom>
              <a:avLst/>
              <a:gdLst>
                <a:gd name="connsiteX0" fmla="*/ 23042 w 23164"/>
                <a:gd name="connsiteY0" fmla="*/ 4365 h 18063"/>
                <a:gd name="connsiteX1" fmla="*/ 4452 w 23164"/>
                <a:gd name="connsiteY1" fmla="*/ 17661 h 18063"/>
                <a:gd name="connsiteX2" fmla="*/ 137 w 23164"/>
                <a:gd name="connsiteY2" fmla="*/ 13999 h 18063"/>
                <a:gd name="connsiteX3" fmla="*/ 23042 w 23164"/>
                <a:gd name="connsiteY3" fmla="*/ 4365 h 1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64" h="18063">
                  <a:moveTo>
                    <a:pt x="23042" y="4365"/>
                  </a:moveTo>
                  <a:cubicBezTo>
                    <a:pt x="20686" y="13696"/>
                    <a:pt x="11123" y="13882"/>
                    <a:pt x="4452" y="17661"/>
                  </a:cubicBezTo>
                  <a:cubicBezTo>
                    <a:pt x="2166" y="18944"/>
                    <a:pt x="-657" y="17008"/>
                    <a:pt x="137" y="13999"/>
                  </a:cubicBezTo>
                  <a:cubicBezTo>
                    <a:pt x="4382" y="-1676"/>
                    <a:pt x="24932" y="-3099"/>
                    <a:pt x="23042" y="436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9" name="任意多边形: 形状 698">
              <a:extLst>
                <a:ext uri="{FF2B5EF4-FFF2-40B4-BE49-F238E27FC236}">
                  <a16:creationId xmlns:a16="http://schemas.microsoft.com/office/drawing/2014/main" id="{930E8C63-C98F-4F8F-BAED-04EF2D1224C4}"/>
                </a:ext>
              </a:extLst>
            </p:cNvPr>
            <p:cNvSpPr/>
            <p:nvPr/>
          </p:nvSpPr>
          <p:spPr>
            <a:xfrm>
              <a:off x="7599578" y="3933917"/>
              <a:ext cx="29104" cy="22036"/>
            </a:xfrm>
            <a:custGeom>
              <a:avLst/>
              <a:gdLst>
                <a:gd name="connsiteX0" fmla="*/ 29104 w 29104"/>
                <a:gd name="connsiteY0" fmla="*/ 0 h 22036"/>
                <a:gd name="connsiteX1" fmla="*/ 553 w 29104"/>
                <a:gd name="connsiteY1" fmla="*/ 19267 h 22036"/>
                <a:gd name="connsiteX2" fmla="*/ 4099 w 29104"/>
                <a:gd name="connsiteY2" fmla="*/ 12643 h 22036"/>
                <a:gd name="connsiteX3" fmla="*/ 29104 w 29104"/>
                <a:gd name="connsiteY3" fmla="*/ 0 h 2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104" h="22036">
                  <a:moveTo>
                    <a:pt x="29104" y="0"/>
                  </a:moveTo>
                  <a:cubicBezTo>
                    <a:pt x="26048" y="9284"/>
                    <a:pt x="5871" y="29367"/>
                    <a:pt x="553" y="19267"/>
                  </a:cubicBezTo>
                  <a:cubicBezTo>
                    <a:pt x="-1266" y="15838"/>
                    <a:pt x="1789" y="13506"/>
                    <a:pt x="4099" y="12643"/>
                  </a:cubicBezTo>
                  <a:cubicBezTo>
                    <a:pt x="12823" y="9377"/>
                    <a:pt x="19984" y="3289"/>
                    <a:pt x="29104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0" name="任意多边形: 形状 699">
              <a:extLst>
                <a:ext uri="{FF2B5EF4-FFF2-40B4-BE49-F238E27FC236}">
                  <a16:creationId xmlns:a16="http://schemas.microsoft.com/office/drawing/2014/main" id="{88E573A9-B496-4E87-8FF6-D21931319C1D}"/>
                </a:ext>
              </a:extLst>
            </p:cNvPr>
            <p:cNvSpPr/>
            <p:nvPr/>
          </p:nvSpPr>
          <p:spPr>
            <a:xfrm>
              <a:off x="4633506" y="3990778"/>
              <a:ext cx="15548" cy="23688"/>
            </a:xfrm>
            <a:custGeom>
              <a:avLst/>
              <a:gdLst>
                <a:gd name="connsiteX0" fmla="*/ 15549 w 15548"/>
                <a:gd name="connsiteY0" fmla="*/ 15216 h 23688"/>
                <a:gd name="connsiteX1" fmla="*/ 84 w 15548"/>
                <a:gd name="connsiteY1" fmla="*/ 7425 h 23688"/>
                <a:gd name="connsiteX2" fmla="*/ 5892 w 15548"/>
                <a:gd name="connsiteY2" fmla="*/ 101 h 23688"/>
                <a:gd name="connsiteX3" fmla="*/ 15549 w 15548"/>
                <a:gd name="connsiteY3" fmla="*/ 15216 h 23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48" h="23688">
                  <a:moveTo>
                    <a:pt x="15549" y="15216"/>
                  </a:moveTo>
                  <a:cubicBezTo>
                    <a:pt x="12353" y="31077"/>
                    <a:pt x="2206" y="22470"/>
                    <a:pt x="84" y="7425"/>
                  </a:cubicBezTo>
                  <a:cubicBezTo>
                    <a:pt x="-453" y="3576"/>
                    <a:pt x="1600" y="-715"/>
                    <a:pt x="5892" y="101"/>
                  </a:cubicBezTo>
                  <a:cubicBezTo>
                    <a:pt x="13869" y="1617"/>
                    <a:pt x="12236" y="10248"/>
                    <a:pt x="15549" y="1521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1" name="任意多边形: 形状 700">
              <a:extLst>
                <a:ext uri="{FF2B5EF4-FFF2-40B4-BE49-F238E27FC236}">
                  <a16:creationId xmlns:a16="http://schemas.microsoft.com/office/drawing/2014/main" id="{8EE4C4E1-D2E7-4E5A-A777-34290E7153F1}"/>
                </a:ext>
              </a:extLst>
            </p:cNvPr>
            <p:cNvSpPr/>
            <p:nvPr/>
          </p:nvSpPr>
          <p:spPr>
            <a:xfrm>
              <a:off x="5179334" y="3288418"/>
              <a:ext cx="24154" cy="15051"/>
            </a:xfrm>
            <a:custGeom>
              <a:avLst/>
              <a:gdLst>
                <a:gd name="connsiteX0" fmla="*/ 7916 w 24154"/>
                <a:gd name="connsiteY0" fmla="*/ 15051 h 15051"/>
                <a:gd name="connsiteX1" fmla="*/ 78 w 24154"/>
                <a:gd name="connsiteY1" fmla="*/ 10969 h 15051"/>
                <a:gd name="connsiteX2" fmla="*/ 19415 w 24154"/>
                <a:gd name="connsiteY2" fmla="*/ 216 h 15051"/>
                <a:gd name="connsiteX3" fmla="*/ 24080 w 24154"/>
                <a:gd name="connsiteY3" fmla="*/ 3902 h 15051"/>
                <a:gd name="connsiteX4" fmla="*/ 7916 w 24154"/>
                <a:gd name="connsiteY4" fmla="*/ 15051 h 15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54" h="15051">
                  <a:moveTo>
                    <a:pt x="7916" y="15051"/>
                  </a:moveTo>
                  <a:cubicBezTo>
                    <a:pt x="4393" y="14538"/>
                    <a:pt x="-692" y="15191"/>
                    <a:pt x="78" y="10969"/>
                  </a:cubicBezTo>
                  <a:cubicBezTo>
                    <a:pt x="2014" y="333"/>
                    <a:pt x="12138" y="2362"/>
                    <a:pt x="19415" y="216"/>
                  </a:cubicBezTo>
                  <a:cubicBezTo>
                    <a:pt x="22401" y="-670"/>
                    <a:pt x="24593" y="1289"/>
                    <a:pt x="24080" y="3902"/>
                  </a:cubicBezTo>
                  <a:cubicBezTo>
                    <a:pt x="22284" y="12882"/>
                    <a:pt x="14540" y="13559"/>
                    <a:pt x="7916" y="1505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2" name="任意多边形: 形状 701">
              <a:extLst>
                <a:ext uri="{FF2B5EF4-FFF2-40B4-BE49-F238E27FC236}">
                  <a16:creationId xmlns:a16="http://schemas.microsoft.com/office/drawing/2014/main" id="{62D5464A-EC99-4FA7-A314-F3EFAE08D952}"/>
                </a:ext>
              </a:extLst>
            </p:cNvPr>
            <p:cNvSpPr/>
            <p:nvPr/>
          </p:nvSpPr>
          <p:spPr>
            <a:xfrm>
              <a:off x="5452176" y="5762184"/>
              <a:ext cx="18254" cy="16789"/>
            </a:xfrm>
            <a:custGeom>
              <a:avLst/>
              <a:gdLst>
                <a:gd name="connsiteX0" fmla="*/ 18201 w 18254"/>
                <a:gd name="connsiteY0" fmla="*/ 8447 h 16789"/>
                <a:gd name="connsiteX1" fmla="*/ 7 w 18254"/>
                <a:gd name="connsiteY1" fmla="*/ 6021 h 16789"/>
                <a:gd name="connsiteX2" fmla="*/ 18201 w 18254"/>
                <a:gd name="connsiteY2" fmla="*/ 8447 h 1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254" h="16789">
                  <a:moveTo>
                    <a:pt x="18201" y="8447"/>
                  </a:moveTo>
                  <a:cubicBezTo>
                    <a:pt x="16942" y="19667"/>
                    <a:pt x="754" y="20250"/>
                    <a:pt x="7" y="6021"/>
                  </a:cubicBezTo>
                  <a:cubicBezTo>
                    <a:pt x="-436" y="-2329"/>
                    <a:pt x="19414" y="-2423"/>
                    <a:pt x="18201" y="844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3" name="任意多边形: 形状 702">
              <a:extLst>
                <a:ext uri="{FF2B5EF4-FFF2-40B4-BE49-F238E27FC236}">
                  <a16:creationId xmlns:a16="http://schemas.microsoft.com/office/drawing/2014/main" id="{E0209A66-71D0-461D-AF62-65BC4B5D97AA}"/>
                </a:ext>
              </a:extLst>
            </p:cNvPr>
            <p:cNvSpPr/>
            <p:nvPr/>
          </p:nvSpPr>
          <p:spPr>
            <a:xfrm>
              <a:off x="4777700" y="3716367"/>
              <a:ext cx="18343" cy="21334"/>
            </a:xfrm>
            <a:custGeom>
              <a:avLst/>
              <a:gdLst>
                <a:gd name="connsiteX0" fmla="*/ 6108 w 18343"/>
                <a:gd name="connsiteY0" fmla="*/ 21334 h 21334"/>
                <a:gd name="connsiteX1" fmla="*/ 12219 w 18343"/>
                <a:gd name="connsiteY1" fmla="*/ 14 h 21334"/>
                <a:gd name="connsiteX2" fmla="*/ 18121 w 18343"/>
                <a:gd name="connsiteY2" fmla="*/ 5589 h 21334"/>
                <a:gd name="connsiteX3" fmla="*/ 6108 w 18343"/>
                <a:gd name="connsiteY3" fmla="*/ 21334 h 2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43" h="21334">
                  <a:moveTo>
                    <a:pt x="6108" y="21334"/>
                  </a:moveTo>
                  <a:cubicBezTo>
                    <a:pt x="-6021" y="13917"/>
                    <a:pt x="1979" y="621"/>
                    <a:pt x="12219" y="14"/>
                  </a:cubicBezTo>
                  <a:cubicBezTo>
                    <a:pt x="15345" y="-172"/>
                    <a:pt x="19334" y="1437"/>
                    <a:pt x="18121" y="5589"/>
                  </a:cubicBezTo>
                  <a:cubicBezTo>
                    <a:pt x="16208" y="12260"/>
                    <a:pt x="10003" y="15969"/>
                    <a:pt x="6108" y="2133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4" name="任意多边形: 形状 703">
              <a:extLst>
                <a:ext uri="{FF2B5EF4-FFF2-40B4-BE49-F238E27FC236}">
                  <a16:creationId xmlns:a16="http://schemas.microsoft.com/office/drawing/2014/main" id="{8D005462-42F9-4125-86F2-36309A01F59E}"/>
                </a:ext>
              </a:extLst>
            </p:cNvPr>
            <p:cNvSpPr/>
            <p:nvPr/>
          </p:nvSpPr>
          <p:spPr>
            <a:xfrm>
              <a:off x="5472928" y="4457500"/>
              <a:ext cx="16583" cy="18506"/>
            </a:xfrm>
            <a:custGeom>
              <a:avLst/>
              <a:gdLst>
                <a:gd name="connsiteX0" fmla="*/ 7852 w 16583"/>
                <a:gd name="connsiteY0" fmla="*/ 18507 h 18506"/>
                <a:gd name="connsiteX1" fmla="*/ 10791 w 16583"/>
                <a:gd name="connsiteY1" fmla="*/ 126 h 18506"/>
                <a:gd name="connsiteX2" fmla="*/ 16553 w 16583"/>
                <a:gd name="connsiteY2" fmla="*/ 7287 h 18506"/>
                <a:gd name="connsiteX3" fmla="*/ 7852 w 16583"/>
                <a:gd name="connsiteY3" fmla="*/ 18507 h 1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83" h="18506">
                  <a:moveTo>
                    <a:pt x="7852" y="18507"/>
                  </a:moveTo>
                  <a:cubicBezTo>
                    <a:pt x="-4627" y="16314"/>
                    <a:pt x="-1175" y="2575"/>
                    <a:pt x="10791" y="126"/>
                  </a:cubicBezTo>
                  <a:cubicBezTo>
                    <a:pt x="15246" y="-784"/>
                    <a:pt x="16833" y="3392"/>
                    <a:pt x="16553" y="7287"/>
                  </a:cubicBezTo>
                  <a:cubicBezTo>
                    <a:pt x="16156" y="12605"/>
                    <a:pt x="14967" y="17737"/>
                    <a:pt x="7852" y="1850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5" name="任意多边形: 形状 704">
              <a:extLst>
                <a:ext uri="{FF2B5EF4-FFF2-40B4-BE49-F238E27FC236}">
                  <a16:creationId xmlns:a16="http://schemas.microsoft.com/office/drawing/2014/main" id="{1806A3B4-D60B-4A3A-9FE1-F87E7017A648}"/>
                </a:ext>
              </a:extLst>
            </p:cNvPr>
            <p:cNvSpPr/>
            <p:nvPr/>
          </p:nvSpPr>
          <p:spPr>
            <a:xfrm>
              <a:off x="6988082" y="4526998"/>
              <a:ext cx="24638" cy="19920"/>
            </a:xfrm>
            <a:custGeom>
              <a:avLst/>
              <a:gdLst>
                <a:gd name="connsiteX0" fmla="*/ 24638 w 24638"/>
                <a:gd name="connsiteY0" fmla="*/ 4081 h 19920"/>
                <a:gd name="connsiteX1" fmla="*/ 3319 w 24638"/>
                <a:gd name="connsiteY1" fmla="*/ 19849 h 19920"/>
                <a:gd name="connsiteX2" fmla="*/ 19810 w 24638"/>
                <a:gd name="connsiteY2" fmla="*/ 255 h 19920"/>
                <a:gd name="connsiteX3" fmla="*/ 24638 w 24638"/>
                <a:gd name="connsiteY3" fmla="*/ 4081 h 19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38" h="19920">
                  <a:moveTo>
                    <a:pt x="24638" y="4081"/>
                  </a:moveTo>
                  <a:cubicBezTo>
                    <a:pt x="24568" y="8116"/>
                    <a:pt x="7331" y="20992"/>
                    <a:pt x="3319" y="19849"/>
                  </a:cubicBezTo>
                  <a:cubicBezTo>
                    <a:pt x="-7131" y="16887"/>
                    <a:pt x="9523" y="3801"/>
                    <a:pt x="19810" y="255"/>
                  </a:cubicBezTo>
                  <a:cubicBezTo>
                    <a:pt x="22493" y="-678"/>
                    <a:pt x="24452" y="1025"/>
                    <a:pt x="24638" y="408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6" name="任意多边形: 形状 705">
              <a:extLst>
                <a:ext uri="{FF2B5EF4-FFF2-40B4-BE49-F238E27FC236}">
                  <a16:creationId xmlns:a16="http://schemas.microsoft.com/office/drawing/2014/main" id="{14215447-956F-4212-B5BC-F36AFF4DDBC8}"/>
                </a:ext>
              </a:extLst>
            </p:cNvPr>
            <p:cNvSpPr/>
            <p:nvPr/>
          </p:nvSpPr>
          <p:spPr>
            <a:xfrm>
              <a:off x="7196891" y="4384326"/>
              <a:ext cx="26600" cy="18323"/>
            </a:xfrm>
            <a:custGeom>
              <a:avLst/>
              <a:gdLst>
                <a:gd name="connsiteX0" fmla="*/ 26600 w 26600"/>
                <a:gd name="connsiteY0" fmla="*/ 2973 h 18323"/>
                <a:gd name="connsiteX1" fmla="*/ 3065 w 26600"/>
                <a:gd name="connsiteY1" fmla="*/ 18298 h 18323"/>
                <a:gd name="connsiteX2" fmla="*/ 942 w 26600"/>
                <a:gd name="connsiteY2" fmla="*/ 12886 h 18323"/>
                <a:gd name="connsiteX3" fmla="*/ 22075 w 26600"/>
                <a:gd name="connsiteY3" fmla="*/ 80 h 18323"/>
                <a:gd name="connsiteX4" fmla="*/ 26600 w 26600"/>
                <a:gd name="connsiteY4" fmla="*/ 2973 h 1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00" h="18323">
                  <a:moveTo>
                    <a:pt x="26600" y="2973"/>
                  </a:moveTo>
                  <a:cubicBezTo>
                    <a:pt x="25621" y="6845"/>
                    <a:pt x="5864" y="18951"/>
                    <a:pt x="3065" y="18298"/>
                  </a:cubicBezTo>
                  <a:cubicBezTo>
                    <a:pt x="-131" y="17551"/>
                    <a:pt x="-808" y="14939"/>
                    <a:pt x="942" y="12886"/>
                  </a:cubicBezTo>
                  <a:cubicBezTo>
                    <a:pt x="6517" y="6355"/>
                    <a:pt x="13375" y="1503"/>
                    <a:pt x="22075" y="80"/>
                  </a:cubicBezTo>
                  <a:cubicBezTo>
                    <a:pt x="25038" y="-409"/>
                    <a:pt x="26274" y="1433"/>
                    <a:pt x="26600" y="297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7" name="任意多边形: 形状 706">
              <a:extLst>
                <a:ext uri="{FF2B5EF4-FFF2-40B4-BE49-F238E27FC236}">
                  <a16:creationId xmlns:a16="http://schemas.microsoft.com/office/drawing/2014/main" id="{AFB45DD5-372E-4AE2-BF34-933DA3E5360E}"/>
                </a:ext>
              </a:extLst>
            </p:cNvPr>
            <p:cNvSpPr/>
            <p:nvPr/>
          </p:nvSpPr>
          <p:spPr>
            <a:xfrm>
              <a:off x="6088526" y="6077361"/>
              <a:ext cx="19834" cy="15125"/>
            </a:xfrm>
            <a:custGeom>
              <a:avLst/>
              <a:gdLst>
                <a:gd name="connsiteX0" fmla="*/ 7680 w 19834"/>
                <a:gd name="connsiteY0" fmla="*/ 15119 h 15125"/>
                <a:gd name="connsiteX1" fmla="*/ 29 w 19834"/>
                <a:gd name="connsiteY1" fmla="*/ 9264 h 15125"/>
                <a:gd name="connsiteX2" fmla="*/ 19833 w 19834"/>
                <a:gd name="connsiteY2" fmla="*/ 7864 h 15125"/>
                <a:gd name="connsiteX3" fmla="*/ 7680 w 19834"/>
                <a:gd name="connsiteY3" fmla="*/ 15119 h 15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34" h="15125">
                  <a:moveTo>
                    <a:pt x="7680" y="15119"/>
                  </a:moveTo>
                  <a:cubicBezTo>
                    <a:pt x="5324" y="14839"/>
                    <a:pt x="-461" y="15539"/>
                    <a:pt x="29" y="9264"/>
                  </a:cubicBezTo>
                  <a:cubicBezTo>
                    <a:pt x="752" y="-230"/>
                    <a:pt x="19553" y="-5058"/>
                    <a:pt x="19833" y="7864"/>
                  </a:cubicBezTo>
                  <a:cubicBezTo>
                    <a:pt x="19949" y="13999"/>
                    <a:pt x="14794" y="15235"/>
                    <a:pt x="7680" y="1511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8" name="任意多边形: 形状 707">
              <a:extLst>
                <a:ext uri="{FF2B5EF4-FFF2-40B4-BE49-F238E27FC236}">
                  <a16:creationId xmlns:a16="http://schemas.microsoft.com/office/drawing/2014/main" id="{5DA19B3E-A180-4579-8F5F-FDBBA2D31B51}"/>
                </a:ext>
              </a:extLst>
            </p:cNvPr>
            <p:cNvSpPr/>
            <p:nvPr/>
          </p:nvSpPr>
          <p:spPr>
            <a:xfrm>
              <a:off x="5696513" y="4651444"/>
              <a:ext cx="16451" cy="21822"/>
            </a:xfrm>
            <a:custGeom>
              <a:avLst/>
              <a:gdLst>
                <a:gd name="connsiteX0" fmla="*/ 16451 w 16451"/>
                <a:gd name="connsiteY0" fmla="*/ 9023 h 21822"/>
                <a:gd name="connsiteX1" fmla="*/ 170 w 16451"/>
                <a:gd name="connsiteY1" fmla="*/ 14644 h 21822"/>
                <a:gd name="connsiteX2" fmla="*/ 11506 w 16451"/>
                <a:gd name="connsiteY2" fmla="*/ 182 h 21822"/>
                <a:gd name="connsiteX3" fmla="*/ 16451 w 16451"/>
                <a:gd name="connsiteY3" fmla="*/ 9023 h 2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451" h="21822">
                  <a:moveTo>
                    <a:pt x="16451" y="9023"/>
                  </a:moveTo>
                  <a:cubicBezTo>
                    <a:pt x="13419" y="28080"/>
                    <a:pt x="-1766" y="22225"/>
                    <a:pt x="170" y="14644"/>
                  </a:cubicBezTo>
                  <a:cubicBezTo>
                    <a:pt x="1756" y="8393"/>
                    <a:pt x="5162" y="1675"/>
                    <a:pt x="11506" y="182"/>
                  </a:cubicBezTo>
                  <a:cubicBezTo>
                    <a:pt x="17408" y="-1194"/>
                    <a:pt x="15285" y="5570"/>
                    <a:pt x="16451" y="902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9" name="任意多边形: 形状 708">
              <a:extLst>
                <a:ext uri="{FF2B5EF4-FFF2-40B4-BE49-F238E27FC236}">
                  <a16:creationId xmlns:a16="http://schemas.microsoft.com/office/drawing/2014/main" id="{2B5070A6-1FD2-424E-9997-0EEA44A60BAE}"/>
                </a:ext>
              </a:extLst>
            </p:cNvPr>
            <p:cNvSpPr/>
            <p:nvPr/>
          </p:nvSpPr>
          <p:spPr>
            <a:xfrm>
              <a:off x="7421751" y="4444451"/>
              <a:ext cx="22763" cy="18170"/>
            </a:xfrm>
            <a:custGeom>
              <a:avLst/>
              <a:gdLst>
                <a:gd name="connsiteX0" fmla="*/ 5211 w 22763"/>
                <a:gd name="connsiteY0" fmla="*/ 18167 h 18170"/>
                <a:gd name="connsiteX1" fmla="*/ 312 w 22763"/>
                <a:gd name="connsiteY1" fmla="*/ 12499 h 18170"/>
                <a:gd name="connsiteX2" fmla="*/ 22752 w 22763"/>
                <a:gd name="connsiteY2" fmla="*/ 4428 h 18170"/>
                <a:gd name="connsiteX3" fmla="*/ 5211 w 22763"/>
                <a:gd name="connsiteY3" fmla="*/ 18167 h 1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63" h="18170">
                  <a:moveTo>
                    <a:pt x="5211" y="18167"/>
                  </a:moveTo>
                  <a:cubicBezTo>
                    <a:pt x="2388" y="17257"/>
                    <a:pt x="-1064" y="15461"/>
                    <a:pt x="312" y="12499"/>
                  </a:cubicBezTo>
                  <a:cubicBezTo>
                    <a:pt x="4861" y="2585"/>
                    <a:pt x="23288" y="-5275"/>
                    <a:pt x="22752" y="4428"/>
                  </a:cubicBezTo>
                  <a:cubicBezTo>
                    <a:pt x="22542" y="7600"/>
                    <a:pt x="8686" y="18400"/>
                    <a:pt x="5211" y="1816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0" name="任意多边形: 形状 709">
              <a:extLst>
                <a:ext uri="{FF2B5EF4-FFF2-40B4-BE49-F238E27FC236}">
                  <a16:creationId xmlns:a16="http://schemas.microsoft.com/office/drawing/2014/main" id="{20BB66FF-3B59-4F6F-A399-B3A5B4FB8AB0}"/>
                </a:ext>
              </a:extLst>
            </p:cNvPr>
            <p:cNvSpPr/>
            <p:nvPr/>
          </p:nvSpPr>
          <p:spPr>
            <a:xfrm>
              <a:off x="6742677" y="4455068"/>
              <a:ext cx="17112" cy="18917"/>
            </a:xfrm>
            <a:custGeom>
              <a:avLst/>
              <a:gdLst>
                <a:gd name="connsiteX0" fmla="*/ 6089 w 17112"/>
                <a:gd name="connsiteY0" fmla="*/ 18699 h 18917"/>
                <a:gd name="connsiteX1" fmla="*/ 11594 w 17112"/>
                <a:gd name="connsiteY1" fmla="*/ 155 h 18917"/>
                <a:gd name="connsiteX2" fmla="*/ 6089 w 17112"/>
                <a:gd name="connsiteY2" fmla="*/ 18699 h 18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12" h="18917">
                  <a:moveTo>
                    <a:pt x="6089" y="18699"/>
                  </a:moveTo>
                  <a:cubicBezTo>
                    <a:pt x="-1398" y="21079"/>
                    <a:pt x="-4431" y="3281"/>
                    <a:pt x="11594" y="155"/>
                  </a:cubicBezTo>
                  <a:cubicBezTo>
                    <a:pt x="21718" y="-1804"/>
                    <a:pt x="16749" y="15340"/>
                    <a:pt x="6089" y="1869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1" name="任意多边形: 形状 710">
              <a:extLst>
                <a:ext uri="{FF2B5EF4-FFF2-40B4-BE49-F238E27FC236}">
                  <a16:creationId xmlns:a16="http://schemas.microsoft.com/office/drawing/2014/main" id="{921415CB-2C1D-4AFD-A6BC-C346A05297DC}"/>
                </a:ext>
              </a:extLst>
            </p:cNvPr>
            <p:cNvSpPr/>
            <p:nvPr/>
          </p:nvSpPr>
          <p:spPr>
            <a:xfrm>
              <a:off x="7232369" y="3921327"/>
              <a:ext cx="21432" cy="13403"/>
            </a:xfrm>
            <a:custGeom>
              <a:avLst/>
              <a:gdLst>
                <a:gd name="connsiteX0" fmla="*/ 21399 w 21432"/>
                <a:gd name="connsiteY0" fmla="*/ 6432 h 13403"/>
                <a:gd name="connsiteX1" fmla="*/ 13305 w 21432"/>
                <a:gd name="connsiteY1" fmla="*/ 13267 h 13403"/>
                <a:gd name="connsiteX2" fmla="*/ 9 w 21432"/>
                <a:gd name="connsiteY2" fmla="*/ 6269 h 13403"/>
                <a:gd name="connsiteX3" fmla="*/ 21399 w 21432"/>
                <a:gd name="connsiteY3" fmla="*/ 6432 h 1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2" h="13403">
                  <a:moveTo>
                    <a:pt x="21399" y="6432"/>
                  </a:moveTo>
                  <a:cubicBezTo>
                    <a:pt x="21865" y="11167"/>
                    <a:pt x="17340" y="14083"/>
                    <a:pt x="13305" y="13267"/>
                  </a:cubicBezTo>
                  <a:cubicBezTo>
                    <a:pt x="8406" y="12264"/>
                    <a:pt x="452" y="13663"/>
                    <a:pt x="9" y="6269"/>
                  </a:cubicBezTo>
                  <a:cubicBezTo>
                    <a:pt x="-504" y="-1965"/>
                    <a:pt x="20536" y="-2268"/>
                    <a:pt x="21399" y="643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2" name="任意多边形: 形状 711">
              <a:extLst>
                <a:ext uri="{FF2B5EF4-FFF2-40B4-BE49-F238E27FC236}">
                  <a16:creationId xmlns:a16="http://schemas.microsoft.com/office/drawing/2014/main" id="{8096A97C-8ABA-49B2-AF88-E6CE9C049467}"/>
                </a:ext>
              </a:extLst>
            </p:cNvPr>
            <p:cNvSpPr/>
            <p:nvPr/>
          </p:nvSpPr>
          <p:spPr>
            <a:xfrm>
              <a:off x="8501857" y="5603931"/>
              <a:ext cx="16581" cy="20720"/>
            </a:xfrm>
            <a:custGeom>
              <a:avLst/>
              <a:gdLst>
                <a:gd name="connsiteX0" fmla="*/ 0 w 16581"/>
                <a:gd name="connsiteY0" fmla="*/ 14196 h 20720"/>
                <a:gd name="connsiteX1" fmla="*/ 10473 w 16581"/>
                <a:gd name="connsiteY1" fmla="*/ 14 h 20720"/>
                <a:gd name="connsiteX2" fmla="*/ 16328 w 16581"/>
                <a:gd name="connsiteY2" fmla="*/ 5799 h 20720"/>
                <a:gd name="connsiteX3" fmla="*/ 3732 w 16581"/>
                <a:gd name="connsiteY3" fmla="*/ 20518 h 20720"/>
                <a:gd name="connsiteX4" fmla="*/ 0 w 16581"/>
                <a:gd name="connsiteY4" fmla="*/ 14196 h 2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81" h="20720">
                  <a:moveTo>
                    <a:pt x="0" y="14196"/>
                  </a:moveTo>
                  <a:cubicBezTo>
                    <a:pt x="1353" y="7432"/>
                    <a:pt x="2286" y="621"/>
                    <a:pt x="10473" y="14"/>
                  </a:cubicBezTo>
                  <a:cubicBezTo>
                    <a:pt x="13459" y="-196"/>
                    <a:pt x="17657" y="1904"/>
                    <a:pt x="16328" y="5799"/>
                  </a:cubicBezTo>
                  <a:cubicBezTo>
                    <a:pt x="14159" y="12144"/>
                    <a:pt x="10473" y="18628"/>
                    <a:pt x="3732" y="20518"/>
                  </a:cubicBezTo>
                  <a:cubicBezTo>
                    <a:pt x="-816" y="21801"/>
                    <a:pt x="303" y="16669"/>
                    <a:pt x="0" y="1419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3" name="任意多边形: 形状 712">
              <a:extLst>
                <a:ext uri="{FF2B5EF4-FFF2-40B4-BE49-F238E27FC236}">
                  <a16:creationId xmlns:a16="http://schemas.microsoft.com/office/drawing/2014/main" id="{9384D93B-C06D-4CE5-8C22-1FF3FFE0E3E3}"/>
                </a:ext>
              </a:extLst>
            </p:cNvPr>
            <p:cNvSpPr/>
            <p:nvPr/>
          </p:nvSpPr>
          <p:spPr>
            <a:xfrm>
              <a:off x="5949264" y="4392711"/>
              <a:ext cx="16656" cy="19792"/>
            </a:xfrm>
            <a:custGeom>
              <a:avLst/>
              <a:gdLst>
                <a:gd name="connsiteX0" fmla="*/ 10533 w 16656"/>
                <a:gd name="connsiteY0" fmla="*/ 0 h 19792"/>
                <a:gd name="connsiteX1" fmla="*/ 7011 w 16656"/>
                <a:gd name="connsiteY1" fmla="*/ 19757 h 19792"/>
                <a:gd name="connsiteX2" fmla="*/ 37 w 16656"/>
                <a:gd name="connsiteY2" fmla="*/ 13249 h 19792"/>
                <a:gd name="connsiteX3" fmla="*/ 10533 w 16656"/>
                <a:gd name="connsiteY3" fmla="*/ 0 h 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56" h="19792">
                  <a:moveTo>
                    <a:pt x="10533" y="0"/>
                  </a:moveTo>
                  <a:cubicBezTo>
                    <a:pt x="20074" y="2076"/>
                    <a:pt x="18138" y="18707"/>
                    <a:pt x="7011" y="19757"/>
                  </a:cubicBezTo>
                  <a:cubicBezTo>
                    <a:pt x="2836" y="20153"/>
                    <a:pt x="-383" y="17214"/>
                    <a:pt x="37" y="13249"/>
                  </a:cubicBezTo>
                  <a:cubicBezTo>
                    <a:pt x="690" y="6904"/>
                    <a:pt x="4865" y="2589"/>
                    <a:pt x="10533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4" name="任意多边形: 形状 713">
              <a:extLst>
                <a:ext uri="{FF2B5EF4-FFF2-40B4-BE49-F238E27FC236}">
                  <a16:creationId xmlns:a16="http://schemas.microsoft.com/office/drawing/2014/main" id="{88076A98-3C0C-4364-9D45-763DD9C8560C}"/>
                </a:ext>
              </a:extLst>
            </p:cNvPr>
            <p:cNvSpPr/>
            <p:nvPr/>
          </p:nvSpPr>
          <p:spPr>
            <a:xfrm>
              <a:off x="6380537" y="4388947"/>
              <a:ext cx="20559" cy="21047"/>
            </a:xfrm>
            <a:custGeom>
              <a:avLst/>
              <a:gdLst>
                <a:gd name="connsiteX0" fmla="*/ 20559 w 20559"/>
                <a:gd name="connsiteY0" fmla="*/ 6330 h 21047"/>
                <a:gd name="connsiteX1" fmla="*/ 1269 w 20559"/>
                <a:gd name="connsiteY1" fmla="*/ 15520 h 21047"/>
                <a:gd name="connsiteX2" fmla="*/ 12652 w 20559"/>
                <a:gd name="connsiteY2" fmla="*/ 1711 h 21047"/>
                <a:gd name="connsiteX3" fmla="*/ 18087 w 20559"/>
                <a:gd name="connsiteY3" fmla="*/ 521 h 21047"/>
                <a:gd name="connsiteX4" fmla="*/ 20559 w 20559"/>
                <a:gd name="connsiteY4" fmla="*/ 6330 h 2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559" h="21047">
                  <a:moveTo>
                    <a:pt x="20559" y="6330"/>
                  </a:moveTo>
                  <a:cubicBezTo>
                    <a:pt x="14984" y="22261"/>
                    <a:pt x="-5216" y="25153"/>
                    <a:pt x="1269" y="15520"/>
                  </a:cubicBezTo>
                  <a:cubicBezTo>
                    <a:pt x="4581" y="10598"/>
                    <a:pt x="8686" y="6166"/>
                    <a:pt x="12652" y="1711"/>
                  </a:cubicBezTo>
                  <a:cubicBezTo>
                    <a:pt x="13981" y="218"/>
                    <a:pt x="15987" y="-598"/>
                    <a:pt x="18087" y="521"/>
                  </a:cubicBezTo>
                  <a:cubicBezTo>
                    <a:pt x="20069" y="1618"/>
                    <a:pt x="20443" y="3577"/>
                    <a:pt x="20559" y="633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5" name="任意多边形: 形状 714">
              <a:extLst>
                <a:ext uri="{FF2B5EF4-FFF2-40B4-BE49-F238E27FC236}">
                  <a16:creationId xmlns:a16="http://schemas.microsoft.com/office/drawing/2014/main" id="{3BFC56AF-F8C4-4C8D-9187-6335E69201F8}"/>
                </a:ext>
              </a:extLst>
            </p:cNvPr>
            <p:cNvSpPr/>
            <p:nvPr/>
          </p:nvSpPr>
          <p:spPr>
            <a:xfrm>
              <a:off x="4934099" y="3915508"/>
              <a:ext cx="10959" cy="24362"/>
            </a:xfrm>
            <a:custGeom>
              <a:avLst/>
              <a:gdLst>
                <a:gd name="connsiteX0" fmla="*/ 10960 w 10959"/>
                <a:gd name="connsiteY0" fmla="*/ 13207 h 24362"/>
                <a:gd name="connsiteX1" fmla="*/ 5292 w 10959"/>
                <a:gd name="connsiteY1" fmla="*/ 24310 h 24362"/>
                <a:gd name="connsiteX2" fmla="*/ 67 w 10959"/>
                <a:gd name="connsiteY2" fmla="*/ 11365 h 24362"/>
                <a:gd name="connsiteX3" fmla="*/ 5618 w 10959"/>
                <a:gd name="connsiteY3" fmla="*/ 52 h 24362"/>
                <a:gd name="connsiteX4" fmla="*/ 10960 w 10959"/>
                <a:gd name="connsiteY4" fmla="*/ 13207 h 2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59" h="24362">
                  <a:moveTo>
                    <a:pt x="10960" y="13207"/>
                  </a:moveTo>
                  <a:cubicBezTo>
                    <a:pt x="10377" y="18526"/>
                    <a:pt x="11240" y="25010"/>
                    <a:pt x="5292" y="24310"/>
                  </a:cubicBezTo>
                  <a:cubicBezTo>
                    <a:pt x="-1613" y="23494"/>
                    <a:pt x="323" y="16123"/>
                    <a:pt x="67" y="11365"/>
                  </a:cubicBezTo>
                  <a:cubicBezTo>
                    <a:pt x="-166" y="6816"/>
                    <a:pt x="-96" y="-695"/>
                    <a:pt x="5618" y="52"/>
                  </a:cubicBezTo>
                  <a:cubicBezTo>
                    <a:pt x="12686" y="961"/>
                    <a:pt x="9047" y="9382"/>
                    <a:pt x="10960" y="1320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6" name="任意多边形: 形状 715">
              <a:extLst>
                <a:ext uri="{FF2B5EF4-FFF2-40B4-BE49-F238E27FC236}">
                  <a16:creationId xmlns:a16="http://schemas.microsoft.com/office/drawing/2014/main" id="{0F928DC1-55AE-462B-9132-3C19300AD3D6}"/>
                </a:ext>
              </a:extLst>
            </p:cNvPr>
            <p:cNvSpPr/>
            <p:nvPr/>
          </p:nvSpPr>
          <p:spPr>
            <a:xfrm>
              <a:off x="6976171" y="4395870"/>
              <a:ext cx="20763" cy="18603"/>
            </a:xfrm>
            <a:custGeom>
              <a:avLst/>
              <a:gdLst>
                <a:gd name="connsiteX0" fmla="*/ 5503 w 20763"/>
                <a:gd name="connsiteY0" fmla="*/ 18604 h 18603"/>
                <a:gd name="connsiteX1" fmla="*/ 185 w 20763"/>
                <a:gd name="connsiteY1" fmla="*/ 12772 h 18603"/>
                <a:gd name="connsiteX2" fmla="*/ 16723 w 20763"/>
                <a:gd name="connsiteY2" fmla="*/ 200 h 18603"/>
                <a:gd name="connsiteX3" fmla="*/ 20665 w 20763"/>
                <a:gd name="connsiteY3" fmla="*/ 4865 h 18603"/>
                <a:gd name="connsiteX4" fmla="*/ 5503 w 20763"/>
                <a:gd name="connsiteY4" fmla="*/ 18604 h 1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3" h="18603">
                  <a:moveTo>
                    <a:pt x="5503" y="18604"/>
                  </a:moveTo>
                  <a:cubicBezTo>
                    <a:pt x="1981" y="17717"/>
                    <a:pt x="-748" y="16225"/>
                    <a:pt x="185" y="12772"/>
                  </a:cubicBezTo>
                  <a:cubicBezTo>
                    <a:pt x="2401" y="4562"/>
                    <a:pt x="10285" y="2976"/>
                    <a:pt x="16723" y="200"/>
                  </a:cubicBezTo>
                  <a:cubicBezTo>
                    <a:pt x="19172" y="-850"/>
                    <a:pt x="21248" y="2462"/>
                    <a:pt x="20665" y="4865"/>
                  </a:cubicBezTo>
                  <a:cubicBezTo>
                    <a:pt x="18682" y="12912"/>
                    <a:pt x="11031" y="14802"/>
                    <a:pt x="5503" y="1860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7" name="任意多边形: 形状 716">
              <a:extLst>
                <a:ext uri="{FF2B5EF4-FFF2-40B4-BE49-F238E27FC236}">
                  <a16:creationId xmlns:a16="http://schemas.microsoft.com/office/drawing/2014/main" id="{A8363507-FA40-4D78-BFA9-636F2F3EEDD8}"/>
                </a:ext>
              </a:extLst>
            </p:cNvPr>
            <p:cNvSpPr/>
            <p:nvPr/>
          </p:nvSpPr>
          <p:spPr>
            <a:xfrm>
              <a:off x="4918848" y="3374590"/>
              <a:ext cx="19707" cy="16421"/>
            </a:xfrm>
            <a:custGeom>
              <a:avLst/>
              <a:gdLst>
                <a:gd name="connsiteX0" fmla="*/ 13055 w 19707"/>
                <a:gd name="connsiteY0" fmla="*/ 163 h 16421"/>
                <a:gd name="connsiteX1" fmla="*/ 19586 w 19707"/>
                <a:gd name="connsiteY1" fmla="*/ 3615 h 16421"/>
                <a:gd name="connsiteX2" fmla="*/ 63 w 19707"/>
                <a:gd name="connsiteY2" fmla="*/ 9586 h 16421"/>
                <a:gd name="connsiteX3" fmla="*/ 13055 w 19707"/>
                <a:gd name="connsiteY3" fmla="*/ 163 h 16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07" h="16421">
                  <a:moveTo>
                    <a:pt x="13055" y="163"/>
                  </a:moveTo>
                  <a:cubicBezTo>
                    <a:pt x="16531" y="-47"/>
                    <a:pt x="20449" y="-700"/>
                    <a:pt x="19586" y="3615"/>
                  </a:cubicBezTo>
                  <a:cubicBezTo>
                    <a:pt x="16274" y="19896"/>
                    <a:pt x="-1174" y="19220"/>
                    <a:pt x="63" y="9586"/>
                  </a:cubicBezTo>
                  <a:cubicBezTo>
                    <a:pt x="1019" y="2215"/>
                    <a:pt x="7433" y="816"/>
                    <a:pt x="13055" y="16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8" name="任意多边形: 形状 717">
              <a:extLst>
                <a:ext uri="{FF2B5EF4-FFF2-40B4-BE49-F238E27FC236}">
                  <a16:creationId xmlns:a16="http://schemas.microsoft.com/office/drawing/2014/main" id="{ED2F467D-3871-45F1-9740-01177F0392D0}"/>
                </a:ext>
              </a:extLst>
            </p:cNvPr>
            <p:cNvSpPr/>
            <p:nvPr/>
          </p:nvSpPr>
          <p:spPr>
            <a:xfrm>
              <a:off x="4787334" y="3631990"/>
              <a:ext cx="16822" cy="20029"/>
            </a:xfrm>
            <a:custGeom>
              <a:avLst/>
              <a:gdLst>
                <a:gd name="connsiteX0" fmla="*/ 1628 w 16822"/>
                <a:gd name="connsiteY0" fmla="*/ 4501 h 20029"/>
                <a:gd name="connsiteX1" fmla="*/ 15321 w 16822"/>
                <a:gd name="connsiteY1" fmla="*/ 2728 h 20029"/>
                <a:gd name="connsiteX2" fmla="*/ 11565 w 16822"/>
                <a:gd name="connsiteY2" fmla="*/ 15441 h 20029"/>
                <a:gd name="connsiteX3" fmla="*/ 3728 w 16822"/>
                <a:gd name="connsiteY3" fmla="*/ 19453 h 20029"/>
                <a:gd name="connsiteX4" fmla="*/ 1862 w 16822"/>
                <a:gd name="connsiteY4" fmla="*/ 4244 h 20029"/>
                <a:gd name="connsiteX5" fmla="*/ 1628 w 16822"/>
                <a:gd name="connsiteY5" fmla="*/ 4501 h 20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822" h="20029">
                  <a:moveTo>
                    <a:pt x="1628" y="4501"/>
                  </a:moveTo>
                  <a:cubicBezTo>
                    <a:pt x="6014" y="2145"/>
                    <a:pt x="10516" y="-3266"/>
                    <a:pt x="15321" y="2728"/>
                  </a:cubicBezTo>
                  <a:cubicBezTo>
                    <a:pt x="19426" y="7837"/>
                    <a:pt x="14084" y="11569"/>
                    <a:pt x="11565" y="15441"/>
                  </a:cubicBezTo>
                  <a:cubicBezTo>
                    <a:pt x="9769" y="18217"/>
                    <a:pt x="7133" y="21342"/>
                    <a:pt x="3728" y="19453"/>
                  </a:cubicBezTo>
                  <a:cubicBezTo>
                    <a:pt x="-3317" y="15534"/>
                    <a:pt x="1768" y="9446"/>
                    <a:pt x="1862" y="4244"/>
                  </a:cubicBezTo>
                  <a:cubicBezTo>
                    <a:pt x="1838" y="4244"/>
                    <a:pt x="1628" y="4501"/>
                    <a:pt x="1628" y="450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9" name="任意多边形: 形状 718">
              <a:extLst>
                <a:ext uri="{FF2B5EF4-FFF2-40B4-BE49-F238E27FC236}">
                  <a16:creationId xmlns:a16="http://schemas.microsoft.com/office/drawing/2014/main" id="{B1B9D390-1542-4CAE-AEB1-4F9965F8C5B2}"/>
                </a:ext>
              </a:extLst>
            </p:cNvPr>
            <p:cNvSpPr/>
            <p:nvPr/>
          </p:nvSpPr>
          <p:spPr>
            <a:xfrm>
              <a:off x="5493189" y="5767456"/>
              <a:ext cx="21098" cy="12648"/>
            </a:xfrm>
            <a:custGeom>
              <a:avLst/>
              <a:gdLst>
                <a:gd name="connsiteX0" fmla="*/ 11430 w 21098"/>
                <a:gd name="connsiteY0" fmla="*/ 12552 h 12648"/>
                <a:gd name="connsiteX1" fmla="*/ 0 w 21098"/>
                <a:gd name="connsiteY1" fmla="*/ 6254 h 12648"/>
                <a:gd name="connsiteX2" fmla="*/ 7114 w 21098"/>
                <a:gd name="connsiteY2" fmla="*/ 143 h 12648"/>
                <a:gd name="connsiteX3" fmla="*/ 21063 w 21098"/>
                <a:gd name="connsiteY3" fmla="*/ 9123 h 12648"/>
                <a:gd name="connsiteX4" fmla="*/ 11430 w 21098"/>
                <a:gd name="connsiteY4" fmla="*/ 1255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098" h="12648">
                  <a:moveTo>
                    <a:pt x="11430" y="12552"/>
                  </a:moveTo>
                  <a:cubicBezTo>
                    <a:pt x="6718" y="12062"/>
                    <a:pt x="24" y="14605"/>
                    <a:pt x="0" y="6254"/>
                  </a:cubicBezTo>
                  <a:cubicBezTo>
                    <a:pt x="-23" y="2452"/>
                    <a:pt x="2449" y="-720"/>
                    <a:pt x="7114" y="143"/>
                  </a:cubicBezTo>
                  <a:cubicBezTo>
                    <a:pt x="13016" y="1239"/>
                    <a:pt x="20387" y="2662"/>
                    <a:pt x="21063" y="9123"/>
                  </a:cubicBezTo>
                  <a:cubicBezTo>
                    <a:pt x="21646" y="14908"/>
                    <a:pt x="14929" y="11596"/>
                    <a:pt x="11430" y="1255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0" name="任意多边形: 形状 719">
              <a:extLst>
                <a:ext uri="{FF2B5EF4-FFF2-40B4-BE49-F238E27FC236}">
                  <a16:creationId xmlns:a16="http://schemas.microsoft.com/office/drawing/2014/main" id="{FB7AECC6-021F-4A48-977B-D0233866EB97}"/>
                </a:ext>
              </a:extLst>
            </p:cNvPr>
            <p:cNvSpPr/>
            <p:nvPr/>
          </p:nvSpPr>
          <p:spPr>
            <a:xfrm>
              <a:off x="6401901" y="4354178"/>
              <a:ext cx="18229" cy="17316"/>
            </a:xfrm>
            <a:custGeom>
              <a:avLst/>
              <a:gdLst>
                <a:gd name="connsiteX0" fmla="*/ 18230 w 18229"/>
                <a:gd name="connsiteY0" fmla="*/ 5737 h 17316"/>
                <a:gd name="connsiteX1" fmla="*/ 6450 w 18229"/>
                <a:gd name="connsiteY1" fmla="*/ 17236 h 17316"/>
                <a:gd name="connsiteX2" fmla="*/ 152 w 18229"/>
                <a:gd name="connsiteY2" fmla="*/ 12268 h 17316"/>
                <a:gd name="connsiteX3" fmla="*/ 12958 w 18229"/>
                <a:gd name="connsiteY3" fmla="*/ 22 h 17316"/>
                <a:gd name="connsiteX4" fmla="*/ 18230 w 18229"/>
                <a:gd name="connsiteY4" fmla="*/ 5737 h 17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29" h="17316">
                  <a:moveTo>
                    <a:pt x="18230" y="5737"/>
                  </a:moveTo>
                  <a:cubicBezTo>
                    <a:pt x="15431" y="10309"/>
                    <a:pt x="13401" y="16373"/>
                    <a:pt x="6450" y="17236"/>
                  </a:cubicBezTo>
                  <a:cubicBezTo>
                    <a:pt x="3115" y="17656"/>
                    <a:pt x="-827" y="16490"/>
                    <a:pt x="152" y="12268"/>
                  </a:cubicBezTo>
                  <a:cubicBezTo>
                    <a:pt x="1668" y="5783"/>
                    <a:pt x="5494" y="628"/>
                    <a:pt x="12958" y="22"/>
                  </a:cubicBezTo>
                  <a:cubicBezTo>
                    <a:pt x="16247" y="-235"/>
                    <a:pt x="18066" y="1748"/>
                    <a:pt x="18230" y="573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1" name="任意多边形: 形状 720">
              <a:extLst>
                <a:ext uri="{FF2B5EF4-FFF2-40B4-BE49-F238E27FC236}">
                  <a16:creationId xmlns:a16="http://schemas.microsoft.com/office/drawing/2014/main" id="{F0383F34-C58C-4629-AA9B-0C6072B2E1DE}"/>
                </a:ext>
              </a:extLst>
            </p:cNvPr>
            <p:cNvSpPr/>
            <p:nvPr/>
          </p:nvSpPr>
          <p:spPr>
            <a:xfrm>
              <a:off x="4826143" y="5511537"/>
              <a:ext cx="18217" cy="16996"/>
            </a:xfrm>
            <a:custGeom>
              <a:avLst/>
              <a:gdLst>
                <a:gd name="connsiteX0" fmla="*/ 7536 w 18217"/>
                <a:gd name="connsiteY0" fmla="*/ 16996 h 16996"/>
                <a:gd name="connsiteX1" fmla="*/ 11804 w 18217"/>
                <a:gd name="connsiteY1" fmla="*/ 318 h 16996"/>
                <a:gd name="connsiteX2" fmla="*/ 18196 w 18217"/>
                <a:gd name="connsiteY2" fmla="*/ 6710 h 16996"/>
                <a:gd name="connsiteX3" fmla="*/ 7536 w 18217"/>
                <a:gd name="connsiteY3" fmla="*/ 16996 h 16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17" h="16996">
                  <a:moveTo>
                    <a:pt x="7536" y="16996"/>
                  </a:moveTo>
                  <a:cubicBezTo>
                    <a:pt x="-6343" y="16436"/>
                    <a:pt x="1261" y="3934"/>
                    <a:pt x="11804" y="318"/>
                  </a:cubicBezTo>
                  <a:cubicBezTo>
                    <a:pt x="16073" y="-1151"/>
                    <a:pt x="18475" y="2721"/>
                    <a:pt x="18196" y="6710"/>
                  </a:cubicBezTo>
                  <a:cubicBezTo>
                    <a:pt x="17729" y="13334"/>
                    <a:pt x="12691" y="15690"/>
                    <a:pt x="7536" y="1699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2" name="任意多边形: 形状 721">
              <a:extLst>
                <a:ext uri="{FF2B5EF4-FFF2-40B4-BE49-F238E27FC236}">
                  <a16:creationId xmlns:a16="http://schemas.microsoft.com/office/drawing/2014/main" id="{EF27AB86-5A2F-4991-9132-1EC37F6C94B3}"/>
                </a:ext>
              </a:extLst>
            </p:cNvPr>
            <p:cNvSpPr/>
            <p:nvPr/>
          </p:nvSpPr>
          <p:spPr>
            <a:xfrm>
              <a:off x="5436069" y="5532732"/>
              <a:ext cx="18656" cy="14576"/>
            </a:xfrm>
            <a:custGeom>
              <a:avLst/>
              <a:gdLst>
                <a:gd name="connsiteX0" fmla="*/ 18517 w 18656"/>
                <a:gd name="connsiteY0" fmla="*/ 7114 h 14576"/>
                <a:gd name="connsiteX1" fmla="*/ 113 w 18656"/>
                <a:gd name="connsiteY1" fmla="*/ 6998 h 14576"/>
                <a:gd name="connsiteX2" fmla="*/ 18517 w 18656"/>
                <a:gd name="connsiteY2" fmla="*/ 7114 h 1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656" h="14576">
                  <a:moveTo>
                    <a:pt x="18517" y="7114"/>
                  </a:moveTo>
                  <a:cubicBezTo>
                    <a:pt x="16557" y="15838"/>
                    <a:pt x="-1590" y="18264"/>
                    <a:pt x="113" y="6998"/>
                  </a:cubicBezTo>
                  <a:cubicBezTo>
                    <a:pt x="1652" y="-3126"/>
                    <a:pt x="20453" y="-1540"/>
                    <a:pt x="18517" y="711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3" name="任意多边形: 形状 722">
              <a:extLst>
                <a:ext uri="{FF2B5EF4-FFF2-40B4-BE49-F238E27FC236}">
                  <a16:creationId xmlns:a16="http://schemas.microsoft.com/office/drawing/2014/main" id="{07EAF8A0-F967-466F-A5C3-97840CADF20A}"/>
                </a:ext>
              </a:extLst>
            </p:cNvPr>
            <p:cNvSpPr/>
            <p:nvPr/>
          </p:nvSpPr>
          <p:spPr>
            <a:xfrm>
              <a:off x="5105816" y="3376707"/>
              <a:ext cx="19376" cy="18385"/>
            </a:xfrm>
            <a:custGeom>
              <a:avLst/>
              <a:gdLst>
                <a:gd name="connsiteX0" fmla="*/ 6139 w 19376"/>
                <a:gd name="connsiteY0" fmla="*/ 18386 h 18385"/>
                <a:gd name="connsiteX1" fmla="*/ 15445 w 19376"/>
                <a:gd name="connsiteY1" fmla="*/ 308 h 18385"/>
                <a:gd name="connsiteX2" fmla="*/ 19294 w 19376"/>
                <a:gd name="connsiteY2" fmla="*/ 4460 h 18385"/>
                <a:gd name="connsiteX3" fmla="*/ 6139 w 19376"/>
                <a:gd name="connsiteY3" fmla="*/ 18386 h 18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76" h="18385">
                  <a:moveTo>
                    <a:pt x="6139" y="18386"/>
                  </a:moveTo>
                  <a:cubicBezTo>
                    <a:pt x="-7857" y="17383"/>
                    <a:pt x="5042" y="4460"/>
                    <a:pt x="15445" y="308"/>
                  </a:cubicBezTo>
                  <a:cubicBezTo>
                    <a:pt x="18548" y="-928"/>
                    <a:pt x="19714" y="1778"/>
                    <a:pt x="19294" y="4460"/>
                  </a:cubicBezTo>
                  <a:cubicBezTo>
                    <a:pt x="17965" y="12787"/>
                    <a:pt x="11293" y="15563"/>
                    <a:pt x="6139" y="1838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4" name="任意多边形: 形状 723">
              <a:extLst>
                <a:ext uri="{FF2B5EF4-FFF2-40B4-BE49-F238E27FC236}">
                  <a16:creationId xmlns:a16="http://schemas.microsoft.com/office/drawing/2014/main" id="{A11C61E1-6AE8-4151-BC7E-3FD54A61B25A}"/>
                </a:ext>
              </a:extLst>
            </p:cNvPr>
            <p:cNvSpPr/>
            <p:nvPr/>
          </p:nvSpPr>
          <p:spPr>
            <a:xfrm>
              <a:off x="6131638" y="4631995"/>
              <a:ext cx="15068" cy="19608"/>
            </a:xfrm>
            <a:custGeom>
              <a:avLst/>
              <a:gdLst>
                <a:gd name="connsiteX0" fmla="*/ 15068 w 15068"/>
                <a:gd name="connsiteY0" fmla="*/ 11444 h 19608"/>
                <a:gd name="connsiteX1" fmla="*/ 8234 w 15068"/>
                <a:gd name="connsiteY1" fmla="*/ 19515 h 19608"/>
                <a:gd name="connsiteX2" fmla="*/ 23 w 15068"/>
                <a:gd name="connsiteY2" fmla="*/ 6522 h 19608"/>
                <a:gd name="connsiteX3" fmla="*/ 7068 w 15068"/>
                <a:gd name="connsiteY3" fmla="*/ 201 h 19608"/>
                <a:gd name="connsiteX4" fmla="*/ 15068 w 15068"/>
                <a:gd name="connsiteY4" fmla="*/ 11444 h 1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68" h="19608">
                  <a:moveTo>
                    <a:pt x="15068" y="11444"/>
                  </a:moveTo>
                  <a:cubicBezTo>
                    <a:pt x="14182" y="16482"/>
                    <a:pt x="12945" y="20261"/>
                    <a:pt x="8234" y="19515"/>
                  </a:cubicBezTo>
                  <a:cubicBezTo>
                    <a:pt x="1003" y="18372"/>
                    <a:pt x="513" y="11841"/>
                    <a:pt x="23" y="6522"/>
                  </a:cubicBezTo>
                  <a:cubicBezTo>
                    <a:pt x="-327" y="2674"/>
                    <a:pt x="3359" y="-895"/>
                    <a:pt x="7068" y="201"/>
                  </a:cubicBezTo>
                  <a:cubicBezTo>
                    <a:pt x="12549" y="1834"/>
                    <a:pt x="13319" y="7805"/>
                    <a:pt x="15068" y="1144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5" name="任意多边形: 形状 724">
              <a:extLst>
                <a:ext uri="{FF2B5EF4-FFF2-40B4-BE49-F238E27FC236}">
                  <a16:creationId xmlns:a16="http://schemas.microsoft.com/office/drawing/2014/main" id="{1B37F24E-0FB8-4721-B3D0-5169F86F9A3D}"/>
                </a:ext>
              </a:extLst>
            </p:cNvPr>
            <p:cNvSpPr/>
            <p:nvPr/>
          </p:nvSpPr>
          <p:spPr>
            <a:xfrm>
              <a:off x="6223323" y="4670856"/>
              <a:ext cx="17186" cy="16499"/>
            </a:xfrm>
            <a:custGeom>
              <a:avLst/>
              <a:gdLst>
                <a:gd name="connsiteX0" fmla="*/ 9478 w 17186"/>
                <a:gd name="connsiteY0" fmla="*/ 16458 h 16499"/>
                <a:gd name="connsiteX1" fmla="*/ 6236 w 17186"/>
                <a:gd name="connsiteY1" fmla="*/ 83 h 16499"/>
                <a:gd name="connsiteX2" fmla="*/ 9478 w 17186"/>
                <a:gd name="connsiteY2" fmla="*/ 16458 h 1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86" h="16499">
                  <a:moveTo>
                    <a:pt x="9478" y="16458"/>
                  </a:moveTo>
                  <a:cubicBezTo>
                    <a:pt x="-785" y="15338"/>
                    <a:pt x="-3958" y="-1316"/>
                    <a:pt x="6236" y="83"/>
                  </a:cubicBezTo>
                  <a:cubicBezTo>
                    <a:pt x="22494" y="2299"/>
                    <a:pt x="18085" y="17391"/>
                    <a:pt x="9478" y="1645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6" name="任意多边形: 形状 725">
              <a:extLst>
                <a:ext uri="{FF2B5EF4-FFF2-40B4-BE49-F238E27FC236}">
                  <a16:creationId xmlns:a16="http://schemas.microsoft.com/office/drawing/2014/main" id="{4079E220-CA00-47F2-ABD3-FB1C42195CEB}"/>
                </a:ext>
              </a:extLst>
            </p:cNvPr>
            <p:cNvSpPr/>
            <p:nvPr/>
          </p:nvSpPr>
          <p:spPr>
            <a:xfrm>
              <a:off x="7026937" y="4246950"/>
              <a:ext cx="17570" cy="16108"/>
            </a:xfrm>
            <a:custGeom>
              <a:avLst/>
              <a:gdLst>
                <a:gd name="connsiteX0" fmla="*/ 17437 w 17570"/>
                <a:gd name="connsiteY0" fmla="*/ 6927 h 16108"/>
                <a:gd name="connsiteX1" fmla="*/ 36 w 17570"/>
                <a:gd name="connsiteY1" fmla="*/ 8536 h 16108"/>
                <a:gd name="connsiteX2" fmla="*/ 17437 w 17570"/>
                <a:gd name="connsiteY2" fmla="*/ 6927 h 1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570" h="16108">
                  <a:moveTo>
                    <a:pt x="17437" y="6927"/>
                  </a:moveTo>
                  <a:cubicBezTo>
                    <a:pt x="15081" y="20316"/>
                    <a:pt x="-851" y="17470"/>
                    <a:pt x="36" y="8536"/>
                  </a:cubicBezTo>
                  <a:cubicBezTo>
                    <a:pt x="969" y="-1214"/>
                    <a:pt x="19303" y="-3733"/>
                    <a:pt x="17437" y="692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7" name="任意多边形: 形状 726">
              <a:extLst>
                <a:ext uri="{FF2B5EF4-FFF2-40B4-BE49-F238E27FC236}">
                  <a16:creationId xmlns:a16="http://schemas.microsoft.com/office/drawing/2014/main" id="{FE9E1F7C-C4AD-47DB-B31F-D6A7B5DAC8BE}"/>
                </a:ext>
              </a:extLst>
            </p:cNvPr>
            <p:cNvSpPr/>
            <p:nvPr/>
          </p:nvSpPr>
          <p:spPr>
            <a:xfrm>
              <a:off x="5874352" y="4374381"/>
              <a:ext cx="20035" cy="18285"/>
            </a:xfrm>
            <a:custGeom>
              <a:avLst/>
              <a:gdLst>
                <a:gd name="connsiteX0" fmla="*/ 4388 w 20035"/>
                <a:gd name="connsiteY0" fmla="*/ 18259 h 18285"/>
                <a:gd name="connsiteX1" fmla="*/ 15235 w 20035"/>
                <a:gd name="connsiteY1" fmla="*/ 252 h 18285"/>
                <a:gd name="connsiteX2" fmla="*/ 19970 w 20035"/>
                <a:gd name="connsiteY2" fmla="*/ 5663 h 18285"/>
                <a:gd name="connsiteX3" fmla="*/ 4388 w 20035"/>
                <a:gd name="connsiteY3" fmla="*/ 18259 h 1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35" h="18285">
                  <a:moveTo>
                    <a:pt x="4388" y="18259"/>
                  </a:moveTo>
                  <a:cubicBezTo>
                    <a:pt x="-4452" y="18936"/>
                    <a:pt x="516" y="6317"/>
                    <a:pt x="15235" y="252"/>
                  </a:cubicBezTo>
                  <a:cubicBezTo>
                    <a:pt x="18360" y="-1031"/>
                    <a:pt x="20436" y="2864"/>
                    <a:pt x="19970" y="5663"/>
                  </a:cubicBezTo>
                  <a:cubicBezTo>
                    <a:pt x="18430" y="14504"/>
                    <a:pt x="10266" y="15484"/>
                    <a:pt x="4388" y="1825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8" name="任意多边形: 形状 727">
              <a:extLst>
                <a:ext uri="{FF2B5EF4-FFF2-40B4-BE49-F238E27FC236}">
                  <a16:creationId xmlns:a16="http://schemas.microsoft.com/office/drawing/2014/main" id="{53691877-D1AA-4360-AE65-620635DC002B}"/>
                </a:ext>
              </a:extLst>
            </p:cNvPr>
            <p:cNvSpPr/>
            <p:nvPr/>
          </p:nvSpPr>
          <p:spPr>
            <a:xfrm>
              <a:off x="5504793" y="4504118"/>
              <a:ext cx="14664" cy="18600"/>
            </a:xfrm>
            <a:custGeom>
              <a:avLst/>
              <a:gdLst>
                <a:gd name="connsiteX0" fmla="*/ 129 w 14664"/>
                <a:gd name="connsiteY0" fmla="*/ 9280 h 18600"/>
                <a:gd name="connsiteX1" fmla="*/ 14661 w 14664"/>
                <a:gd name="connsiteY1" fmla="*/ 9933 h 18600"/>
                <a:gd name="connsiteX2" fmla="*/ 129 w 14664"/>
                <a:gd name="connsiteY2" fmla="*/ 9280 h 1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664" h="18600">
                  <a:moveTo>
                    <a:pt x="129" y="9280"/>
                  </a:moveTo>
                  <a:cubicBezTo>
                    <a:pt x="2135" y="-4226"/>
                    <a:pt x="14381" y="-2103"/>
                    <a:pt x="14661" y="9933"/>
                  </a:cubicBezTo>
                  <a:cubicBezTo>
                    <a:pt x="14941" y="22086"/>
                    <a:pt x="-1620" y="21083"/>
                    <a:pt x="129" y="928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9" name="任意多边形: 形状 728">
              <a:extLst>
                <a:ext uri="{FF2B5EF4-FFF2-40B4-BE49-F238E27FC236}">
                  <a16:creationId xmlns:a16="http://schemas.microsoft.com/office/drawing/2014/main" id="{D576D4AB-F61F-449F-97C1-713601538256}"/>
                </a:ext>
              </a:extLst>
            </p:cNvPr>
            <p:cNvSpPr/>
            <p:nvPr/>
          </p:nvSpPr>
          <p:spPr>
            <a:xfrm>
              <a:off x="7175242" y="4367867"/>
              <a:ext cx="18079" cy="14365"/>
            </a:xfrm>
            <a:custGeom>
              <a:avLst/>
              <a:gdLst>
                <a:gd name="connsiteX0" fmla="*/ 6450 w 18079"/>
                <a:gd name="connsiteY0" fmla="*/ 14348 h 14365"/>
                <a:gd name="connsiteX1" fmla="*/ 14101 w 18079"/>
                <a:gd name="connsiteY1" fmla="*/ 2 h 14365"/>
                <a:gd name="connsiteX2" fmla="*/ 6450 w 18079"/>
                <a:gd name="connsiteY2" fmla="*/ 14348 h 14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79" h="14365">
                  <a:moveTo>
                    <a:pt x="6450" y="14348"/>
                  </a:moveTo>
                  <a:cubicBezTo>
                    <a:pt x="-5166" y="13718"/>
                    <a:pt x="-175" y="-208"/>
                    <a:pt x="14101" y="2"/>
                  </a:cubicBezTo>
                  <a:cubicBezTo>
                    <a:pt x="21798" y="96"/>
                    <a:pt x="17833" y="14954"/>
                    <a:pt x="6450" y="1434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0" name="任意多边形: 形状 729">
              <a:extLst>
                <a:ext uri="{FF2B5EF4-FFF2-40B4-BE49-F238E27FC236}">
                  <a16:creationId xmlns:a16="http://schemas.microsoft.com/office/drawing/2014/main" id="{30E728E1-D7C1-4999-931E-5DF000BAF969}"/>
                </a:ext>
              </a:extLst>
            </p:cNvPr>
            <p:cNvSpPr/>
            <p:nvPr/>
          </p:nvSpPr>
          <p:spPr>
            <a:xfrm>
              <a:off x="5729029" y="5374099"/>
              <a:ext cx="16780" cy="19588"/>
            </a:xfrm>
            <a:custGeom>
              <a:avLst/>
              <a:gdLst>
                <a:gd name="connsiteX0" fmla="*/ 3996 w 16780"/>
                <a:gd name="connsiteY0" fmla="*/ 19588 h 19588"/>
                <a:gd name="connsiteX1" fmla="*/ 12999 w 16780"/>
                <a:gd name="connsiteY1" fmla="*/ 88 h 19588"/>
                <a:gd name="connsiteX2" fmla="*/ 16661 w 16780"/>
                <a:gd name="connsiteY2" fmla="*/ 5033 h 19588"/>
                <a:gd name="connsiteX3" fmla="*/ 3996 w 16780"/>
                <a:gd name="connsiteY3" fmla="*/ 19588 h 1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0" h="19588">
                  <a:moveTo>
                    <a:pt x="3996" y="19588"/>
                  </a:moveTo>
                  <a:cubicBezTo>
                    <a:pt x="-5265" y="18772"/>
                    <a:pt x="3179" y="2467"/>
                    <a:pt x="12999" y="88"/>
                  </a:cubicBezTo>
                  <a:cubicBezTo>
                    <a:pt x="15635" y="-542"/>
                    <a:pt x="17245" y="2327"/>
                    <a:pt x="16661" y="5033"/>
                  </a:cubicBezTo>
                  <a:cubicBezTo>
                    <a:pt x="15122" y="12241"/>
                    <a:pt x="11017" y="17326"/>
                    <a:pt x="3996" y="1958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1" name="任意多边形: 形状 730">
              <a:extLst>
                <a:ext uri="{FF2B5EF4-FFF2-40B4-BE49-F238E27FC236}">
                  <a16:creationId xmlns:a16="http://schemas.microsoft.com/office/drawing/2014/main" id="{9BF0C6CA-9269-4533-833D-E9B638A15C7D}"/>
                </a:ext>
              </a:extLst>
            </p:cNvPr>
            <p:cNvSpPr/>
            <p:nvPr/>
          </p:nvSpPr>
          <p:spPr>
            <a:xfrm>
              <a:off x="6036819" y="4246594"/>
              <a:ext cx="17253" cy="17218"/>
            </a:xfrm>
            <a:custGeom>
              <a:avLst/>
              <a:gdLst>
                <a:gd name="connsiteX0" fmla="*/ 0 w 17253"/>
                <a:gd name="connsiteY0" fmla="*/ 4413 h 17218"/>
                <a:gd name="connsiteX1" fmla="*/ 15208 w 17253"/>
                <a:gd name="connsiteY1" fmla="*/ 2010 h 17218"/>
                <a:gd name="connsiteX2" fmla="*/ 16421 w 17253"/>
                <a:gd name="connsiteY2" fmla="*/ 10898 h 17218"/>
                <a:gd name="connsiteX3" fmla="*/ 2939 w 17253"/>
                <a:gd name="connsiteY3" fmla="*/ 11737 h 17218"/>
                <a:gd name="connsiteX4" fmla="*/ 303 w 17253"/>
                <a:gd name="connsiteY4" fmla="*/ 4110 h 17218"/>
                <a:gd name="connsiteX5" fmla="*/ 0 w 17253"/>
                <a:gd name="connsiteY5" fmla="*/ 4413 h 17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53" h="17218">
                  <a:moveTo>
                    <a:pt x="0" y="4413"/>
                  </a:moveTo>
                  <a:cubicBezTo>
                    <a:pt x="4922" y="2570"/>
                    <a:pt x="9400" y="-2935"/>
                    <a:pt x="15208" y="2010"/>
                  </a:cubicBezTo>
                  <a:cubicBezTo>
                    <a:pt x="17961" y="4366"/>
                    <a:pt x="17471" y="7632"/>
                    <a:pt x="16421" y="10898"/>
                  </a:cubicBezTo>
                  <a:cubicBezTo>
                    <a:pt x="14065" y="18245"/>
                    <a:pt x="5925" y="20018"/>
                    <a:pt x="2939" y="11737"/>
                  </a:cubicBezTo>
                  <a:cubicBezTo>
                    <a:pt x="2029" y="9195"/>
                    <a:pt x="1213" y="6629"/>
                    <a:pt x="303" y="4110"/>
                  </a:cubicBezTo>
                  <a:cubicBezTo>
                    <a:pt x="257" y="4156"/>
                    <a:pt x="0" y="4413"/>
                    <a:pt x="0" y="441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2" name="任意多边形: 形状 731">
              <a:extLst>
                <a:ext uri="{FF2B5EF4-FFF2-40B4-BE49-F238E27FC236}">
                  <a16:creationId xmlns:a16="http://schemas.microsoft.com/office/drawing/2014/main" id="{885C8A74-CC7F-4B07-8692-ACA1805EBA47}"/>
                </a:ext>
              </a:extLst>
            </p:cNvPr>
            <p:cNvSpPr/>
            <p:nvPr/>
          </p:nvSpPr>
          <p:spPr>
            <a:xfrm>
              <a:off x="5725273" y="6027965"/>
              <a:ext cx="15262" cy="18772"/>
            </a:xfrm>
            <a:custGeom>
              <a:avLst/>
              <a:gdLst>
                <a:gd name="connsiteX0" fmla="*/ 15262 w 15262"/>
                <a:gd name="connsiteY0" fmla="*/ 5384 h 18772"/>
                <a:gd name="connsiteX1" fmla="*/ 30 w 15262"/>
                <a:gd name="connsiteY1" fmla="*/ 12545 h 18772"/>
                <a:gd name="connsiteX2" fmla="*/ 9267 w 15262"/>
                <a:gd name="connsiteY2" fmla="*/ 275 h 18772"/>
                <a:gd name="connsiteX3" fmla="*/ 15262 w 15262"/>
                <a:gd name="connsiteY3" fmla="*/ 5384 h 18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62" h="18772">
                  <a:moveTo>
                    <a:pt x="15262" y="5384"/>
                  </a:moveTo>
                  <a:cubicBezTo>
                    <a:pt x="14096" y="16767"/>
                    <a:pt x="917" y="25001"/>
                    <a:pt x="30" y="12545"/>
                  </a:cubicBezTo>
                  <a:cubicBezTo>
                    <a:pt x="-413" y="6200"/>
                    <a:pt x="4066" y="2212"/>
                    <a:pt x="9267" y="275"/>
                  </a:cubicBezTo>
                  <a:cubicBezTo>
                    <a:pt x="12696" y="-1007"/>
                    <a:pt x="14702" y="2445"/>
                    <a:pt x="15262" y="538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3" name="任意多边形: 形状 732">
              <a:extLst>
                <a:ext uri="{FF2B5EF4-FFF2-40B4-BE49-F238E27FC236}">
                  <a16:creationId xmlns:a16="http://schemas.microsoft.com/office/drawing/2014/main" id="{3D85E1B2-4FCD-48FD-B998-287935F271A5}"/>
                </a:ext>
              </a:extLst>
            </p:cNvPr>
            <p:cNvSpPr/>
            <p:nvPr/>
          </p:nvSpPr>
          <p:spPr>
            <a:xfrm>
              <a:off x="5680089" y="5978671"/>
              <a:ext cx="15130" cy="16752"/>
            </a:xfrm>
            <a:custGeom>
              <a:avLst/>
              <a:gdLst>
                <a:gd name="connsiteX0" fmla="*/ 15125 w 15130"/>
                <a:gd name="connsiteY0" fmla="*/ 7676 h 16752"/>
                <a:gd name="connsiteX1" fmla="*/ 10 w 15130"/>
                <a:gd name="connsiteY1" fmla="*/ 9075 h 16752"/>
                <a:gd name="connsiteX2" fmla="*/ 15125 w 15130"/>
                <a:gd name="connsiteY2" fmla="*/ 7676 h 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0" h="16752">
                  <a:moveTo>
                    <a:pt x="15125" y="7676"/>
                  </a:moveTo>
                  <a:cubicBezTo>
                    <a:pt x="14635" y="19618"/>
                    <a:pt x="-434" y="19455"/>
                    <a:pt x="10" y="9075"/>
                  </a:cubicBezTo>
                  <a:cubicBezTo>
                    <a:pt x="616" y="-5130"/>
                    <a:pt x="15451" y="-325"/>
                    <a:pt x="15125" y="767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4" name="任意多边形: 形状 733">
              <a:extLst>
                <a:ext uri="{FF2B5EF4-FFF2-40B4-BE49-F238E27FC236}">
                  <a16:creationId xmlns:a16="http://schemas.microsoft.com/office/drawing/2014/main" id="{7823F0E4-8030-4C8F-A55E-75C27D14124F}"/>
                </a:ext>
              </a:extLst>
            </p:cNvPr>
            <p:cNvSpPr/>
            <p:nvPr/>
          </p:nvSpPr>
          <p:spPr>
            <a:xfrm>
              <a:off x="6889834" y="4250051"/>
              <a:ext cx="20232" cy="14743"/>
            </a:xfrm>
            <a:custGeom>
              <a:avLst/>
              <a:gdLst>
                <a:gd name="connsiteX0" fmla="*/ 12836 w 20232"/>
                <a:gd name="connsiteY0" fmla="*/ 0 h 14743"/>
                <a:gd name="connsiteX1" fmla="*/ 20136 w 20232"/>
                <a:gd name="connsiteY1" fmla="*/ 4478 h 14743"/>
                <a:gd name="connsiteX2" fmla="*/ 7004 w 20232"/>
                <a:gd name="connsiteY2" fmla="*/ 14719 h 14743"/>
                <a:gd name="connsiteX3" fmla="*/ 6 w 20232"/>
                <a:gd name="connsiteY3" fmla="*/ 10007 h 14743"/>
                <a:gd name="connsiteX4" fmla="*/ 12836 w 20232"/>
                <a:gd name="connsiteY4" fmla="*/ 0 h 14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32" h="14743">
                  <a:moveTo>
                    <a:pt x="12836" y="0"/>
                  </a:moveTo>
                  <a:cubicBezTo>
                    <a:pt x="16124" y="653"/>
                    <a:pt x="20976" y="513"/>
                    <a:pt x="20136" y="4478"/>
                  </a:cubicBezTo>
                  <a:cubicBezTo>
                    <a:pt x="18783" y="10776"/>
                    <a:pt x="13582" y="14299"/>
                    <a:pt x="7004" y="14719"/>
                  </a:cubicBezTo>
                  <a:cubicBezTo>
                    <a:pt x="3785" y="14905"/>
                    <a:pt x="-180" y="14112"/>
                    <a:pt x="6" y="10007"/>
                  </a:cubicBezTo>
                  <a:cubicBezTo>
                    <a:pt x="356" y="1936"/>
                    <a:pt x="8147" y="2682"/>
                    <a:pt x="12836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5" name="任意多边形: 形状 734">
              <a:extLst>
                <a:ext uri="{FF2B5EF4-FFF2-40B4-BE49-F238E27FC236}">
                  <a16:creationId xmlns:a16="http://schemas.microsoft.com/office/drawing/2014/main" id="{001BD999-7763-4282-9F74-2F25DC389FCB}"/>
                </a:ext>
              </a:extLst>
            </p:cNvPr>
            <p:cNvSpPr/>
            <p:nvPr/>
          </p:nvSpPr>
          <p:spPr>
            <a:xfrm>
              <a:off x="5335297" y="4093001"/>
              <a:ext cx="13552" cy="23567"/>
            </a:xfrm>
            <a:custGeom>
              <a:avLst/>
              <a:gdLst>
                <a:gd name="connsiteX0" fmla="*/ 13553 w 13552"/>
                <a:gd name="connsiteY0" fmla="*/ 7742 h 23567"/>
                <a:gd name="connsiteX1" fmla="*/ 5435 w 13552"/>
                <a:gd name="connsiteY1" fmla="*/ 23440 h 23567"/>
                <a:gd name="connsiteX2" fmla="*/ 327 w 13552"/>
                <a:gd name="connsiteY2" fmla="*/ 18915 h 23567"/>
                <a:gd name="connsiteX3" fmla="*/ 10544 w 13552"/>
                <a:gd name="connsiteY3" fmla="*/ 161 h 23567"/>
                <a:gd name="connsiteX4" fmla="*/ 13553 w 13552"/>
                <a:gd name="connsiteY4" fmla="*/ 7742 h 23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52" h="23567">
                  <a:moveTo>
                    <a:pt x="13553" y="7742"/>
                  </a:moveTo>
                  <a:cubicBezTo>
                    <a:pt x="10334" y="12127"/>
                    <a:pt x="14836" y="21341"/>
                    <a:pt x="5435" y="23440"/>
                  </a:cubicBezTo>
                  <a:cubicBezTo>
                    <a:pt x="2403" y="24117"/>
                    <a:pt x="-1096" y="22017"/>
                    <a:pt x="327" y="18915"/>
                  </a:cubicBezTo>
                  <a:cubicBezTo>
                    <a:pt x="3359" y="12431"/>
                    <a:pt x="3499" y="3870"/>
                    <a:pt x="10544" y="161"/>
                  </a:cubicBezTo>
                  <a:cubicBezTo>
                    <a:pt x="12643" y="-958"/>
                    <a:pt x="13483" y="3987"/>
                    <a:pt x="13553" y="774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6" name="任意多边形: 形状 735">
              <a:extLst>
                <a:ext uri="{FF2B5EF4-FFF2-40B4-BE49-F238E27FC236}">
                  <a16:creationId xmlns:a16="http://schemas.microsoft.com/office/drawing/2014/main" id="{A659477B-75BE-4764-A96F-952C3EFDC8F7}"/>
                </a:ext>
              </a:extLst>
            </p:cNvPr>
            <p:cNvSpPr/>
            <p:nvPr/>
          </p:nvSpPr>
          <p:spPr>
            <a:xfrm>
              <a:off x="6764187" y="4322748"/>
              <a:ext cx="15539" cy="16310"/>
            </a:xfrm>
            <a:custGeom>
              <a:avLst/>
              <a:gdLst>
                <a:gd name="connsiteX0" fmla="*/ 9724 w 15539"/>
                <a:gd name="connsiteY0" fmla="*/ 9 h 16310"/>
                <a:gd name="connsiteX1" fmla="*/ 6926 w 15539"/>
                <a:gd name="connsiteY1" fmla="*/ 16220 h 16310"/>
                <a:gd name="connsiteX2" fmla="*/ 44 w 15539"/>
                <a:gd name="connsiteY2" fmla="*/ 10109 h 16310"/>
                <a:gd name="connsiteX3" fmla="*/ 9724 w 15539"/>
                <a:gd name="connsiteY3" fmla="*/ 9 h 1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39" h="16310">
                  <a:moveTo>
                    <a:pt x="9724" y="9"/>
                  </a:moveTo>
                  <a:cubicBezTo>
                    <a:pt x="18775" y="-411"/>
                    <a:pt x="16816" y="14820"/>
                    <a:pt x="6926" y="16220"/>
                  </a:cubicBezTo>
                  <a:cubicBezTo>
                    <a:pt x="2517" y="16850"/>
                    <a:pt x="-399" y="14144"/>
                    <a:pt x="44" y="10109"/>
                  </a:cubicBezTo>
                  <a:cubicBezTo>
                    <a:pt x="651" y="4394"/>
                    <a:pt x="5293" y="1688"/>
                    <a:pt x="9724" y="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7" name="任意多边形: 形状 736">
              <a:extLst>
                <a:ext uri="{FF2B5EF4-FFF2-40B4-BE49-F238E27FC236}">
                  <a16:creationId xmlns:a16="http://schemas.microsoft.com/office/drawing/2014/main" id="{1DD1B1CE-D6FF-4D35-A0F0-D1537498BD15}"/>
                </a:ext>
              </a:extLst>
            </p:cNvPr>
            <p:cNvSpPr/>
            <p:nvPr/>
          </p:nvSpPr>
          <p:spPr>
            <a:xfrm>
              <a:off x="6755976" y="4109223"/>
              <a:ext cx="16762" cy="23921"/>
            </a:xfrm>
            <a:custGeom>
              <a:avLst/>
              <a:gdLst>
                <a:gd name="connsiteX0" fmla="*/ 4080 w 16762"/>
                <a:gd name="connsiteY0" fmla="*/ 23873 h 23921"/>
                <a:gd name="connsiteX1" fmla="*/ 68 w 16762"/>
                <a:gd name="connsiteY1" fmla="*/ 19464 h 23921"/>
                <a:gd name="connsiteX2" fmla="*/ 13107 w 16762"/>
                <a:gd name="connsiteY2" fmla="*/ 477 h 23921"/>
                <a:gd name="connsiteX3" fmla="*/ 16629 w 16762"/>
                <a:gd name="connsiteY3" fmla="*/ 2320 h 23921"/>
                <a:gd name="connsiteX4" fmla="*/ 4080 w 16762"/>
                <a:gd name="connsiteY4" fmla="*/ 23873 h 23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62" h="23921">
                  <a:moveTo>
                    <a:pt x="4080" y="23873"/>
                  </a:moveTo>
                  <a:cubicBezTo>
                    <a:pt x="674" y="24293"/>
                    <a:pt x="-282" y="21937"/>
                    <a:pt x="68" y="19464"/>
                  </a:cubicBezTo>
                  <a:cubicBezTo>
                    <a:pt x="1234" y="11067"/>
                    <a:pt x="7695" y="6052"/>
                    <a:pt x="13107" y="477"/>
                  </a:cubicBezTo>
                  <a:cubicBezTo>
                    <a:pt x="14366" y="-806"/>
                    <a:pt x="15976" y="734"/>
                    <a:pt x="16629" y="2320"/>
                  </a:cubicBezTo>
                  <a:cubicBezTo>
                    <a:pt x="18052" y="5912"/>
                    <a:pt x="7695" y="23686"/>
                    <a:pt x="4080" y="2387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8" name="任意多边形: 形状 737">
              <a:extLst>
                <a:ext uri="{FF2B5EF4-FFF2-40B4-BE49-F238E27FC236}">
                  <a16:creationId xmlns:a16="http://schemas.microsoft.com/office/drawing/2014/main" id="{067B86EA-3E2B-457C-911C-2474197250F7}"/>
                </a:ext>
              </a:extLst>
            </p:cNvPr>
            <p:cNvSpPr/>
            <p:nvPr/>
          </p:nvSpPr>
          <p:spPr>
            <a:xfrm>
              <a:off x="4720502" y="4239357"/>
              <a:ext cx="16142" cy="17624"/>
            </a:xfrm>
            <a:custGeom>
              <a:avLst/>
              <a:gdLst>
                <a:gd name="connsiteX0" fmla="*/ 4548 w 16142"/>
                <a:gd name="connsiteY0" fmla="*/ 150 h 17624"/>
                <a:gd name="connsiteX1" fmla="*/ 8887 w 16142"/>
                <a:gd name="connsiteY1" fmla="*/ 17574 h 17624"/>
                <a:gd name="connsiteX2" fmla="*/ 4548 w 16142"/>
                <a:gd name="connsiteY2" fmla="*/ 150 h 17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42" h="17624">
                  <a:moveTo>
                    <a:pt x="4548" y="150"/>
                  </a:moveTo>
                  <a:cubicBezTo>
                    <a:pt x="19290" y="4932"/>
                    <a:pt x="19104" y="18554"/>
                    <a:pt x="8887" y="17574"/>
                  </a:cubicBezTo>
                  <a:cubicBezTo>
                    <a:pt x="-2776" y="16478"/>
                    <a:pt x="-1563" y="-1833"/>
                    <a:pt x="4548" y="15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9" name="任意多边形: 形状 738">
              <a:extLst>
                <a:ext uri="{FF2B5EF4-FFF2-40B4-BE49-F238E27FC236}">
                  <a16:creationId xmlns:a16="http://schemas.microsoft.com/office/drawing/2014/main" id="{9BAC84F8-FDB9-42E1-8652-CC569FB32ED9}"/>
                </a:ext>
              </a:extLst>
            </p:cNvPr>
            <p:cNvSpPr/>
            <p:nvPr/>
          </p:nvSpPr>
          <p:spPr>
            <a:xfrm>
              <a:off x="7775415" y="6298733"/>
              <a:ext cx="12278" cy="20215"/>
            </a:xfrm>
            <a:custGeom>
              <a:avLst/>
              <a:gdLst>
                <a:gd name="connsiteX0" fmla="*/ 12279 w 12278"/>
                <a:gd name="connsiteY0" fmla="*/ 11539 h 20215"/>
                <a:gd name="connsiteX1" fmla="*/ 6074 w 12278"/>
                <a:gd name="connsiteY1" fmla="*/ 20169 h 20215"/>
                <a:gd name="connsiteX2" fmla="*/ 220 w 12278"/>
                <a:gd name="connsiteY2" fmla="*/ 7433 h 20215"/>
                <a:gd name="connsiteX3" fmla="*/ 5748 w 12278"/>
                <a:gd name="connsiteY3" fmla="*/ 62 h 20215"/>
                <a:gd name="connsiteX4" fmla="*/ 12279 w 12278"/>
                <a:gd name="connsiteY4" fmla="*/ 11539 h 20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78" h="20215">
                  <a:moveTo>
                    <a:pt x="12279" y="11539"/>
                  </a:moveTo>
                  <a:cubicBezTo>
                    <a:pt x="11812" y="15691"/>
                    <a:pt x="10996" y="20752"/>
                    <a:pt x="6074" y="20169"/>
                  </a:cubicBezTo>
                  <a:cubicBezTo>
                    <a:pt x="-1203" y="19306"/>
                    <a:pt x="1339" y="11982"/>
                    <a:pt x="220" y="7433"/>
                  </a:cubicBezTo>
                  <a:cubicBezTo>
                    <a:pt x="-713" y="3701"/>
                    <a:pt x="1363" y="-567"/>
                    <a:pt x="5748" y="62"/>
                  </a:cubicBezTo>
                  <a:cubicBezTo>
                    <a:pt x="11929" y="949"/>
                    <a:pt x="10809" y="7247"/>
                    <a:pt x="12279" y="1153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0" name="任意多边形: 形状 739">
              <a:extLst>
                <a:ext uri="{FF2B5EF4-FFF2-40B4-BE49-F238E27FC236}">
                  <a16:creationId xmlns:a16="http://schemas.microsoft.com/office/drawing/2014/main" id="{C7D24506-448A-422A-BB77-AF711313B690}"/>
                </a:ext>
              </a:extLst>
            </p:cNvPr>
            <p:cNvSpPr/>
            <p:nvPr/>
          </p:nvSpPr>
          <p:spPr>
            <a:xfrm>
              <a:off x="5431104" y="5742062"/>
              <a:ext cx="17463" cy="14914"/>
            </a:xfrm>
            <a:custGeom>
              <a:avLst/>
              <a:gdLst>
                <a:gd name="connsiteX0" fmla="*/ 17464 w 17463"/>
                <a:gd name="connsiteY0" fmla="*/ 7972 h 14914"/>
                <a:gd name="connsiteX1" fmla="*/ 16 w 17463"/>
                <a:gd name="connsiteY1" fmla="*/ 6572 h 14914"/>
                <a:gd name="connsiteX2" fmla="*/ 8110 w 17463"/>
                <a:gd name="connsiteY2" fmla="*/ 18 h 14914"/>
                <a:gd name="connsiteX3" fmla="*/ 17464 w 17463"/>
                <a:gd name="connsiteY3" fmla="*/ 7972 h 14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463" h="14914">
                  <a:moveTo>
                    <a:pt x="17464" y="7972"/>
                  </a:moveTo>
                  <a:cubicBezTo>
                    <a:pt x="15108" y="17349"/>
                    <a:pt x="599" y="17559"/>
                    <a:pt x="16" y="6572"/>
                  </a:cubicBezTo>
                  <a:cubicBezTo>
                    <a:pt x="-287" y="1044"/>
                    <a:pt x="3725" y="-169"/>
                    <a:pt x="8110" y="18"/>
                  </a:cubicBezTo>
                  <a:cubicBezTo>
                    <a:pt x="13102" y="251"/>
                    <a:pt x="16274" y="3027"/>
                    <a:pt x="17464" y="797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1" name="任意多边形: 形状 740">
              <a:extLst>
                <a:ext uri="{FF2B5EF4-FFF2-40B4-BE49-F238E27FC236}">
                  <a16:creationId xmlns:a16="http://schemas.microsoft.com/office/drawing/2014/main" id="{A484FBB6-CF29-4050-8566-86183854B130}"/>
                </a:ext>
              </a:extLst>
            </p:cNvPr>
            <p:cNvSpPr/>
            <p:nvPr/>
          </p:nvSpPr>
          <p:spPr>
            <a:xfrm>
              <a:off x="4813664" y="4097104"/>
              <a:ext cx="14307" cy="17994"/>
            </a:xfrm>
            <a:custGeom>
              <a:avLst/>
              <a:gdLst>
                <a:gd name="connsiteX0" fmla="*/ 8912 w 14307"/>
                <a:gd name="connsiteY0" fmla="*/ 0 h 17994"/>
                <a:gd name="connsiteX1" fmla="*/ 5879 w 14307"/>
                <a:gd name="connsiteY1" fmla="*/ 17961 h 17994"/>
                <a:gd name="connsiteX2" fmla="*/ 71 w 14307"/>
                <a:gd name="connsiteY2" fmla="*/ 11850 h 17994"/>
                <a:gd name="connsiteX3" fmla="*/ 8912 w 14307"/>
                <a:gd name="connsiteY3" fmla="*/ 0 h 1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07" h="17994">
                  <a:moveTo>
                    <a:pt x="8912" y="0"/>
                  </a:moveTo>
                  <a:cubicBezTo>
                    <a:pt x="17915" y="397"/>
                    <a:pt x="14790" y="16958"/>
                    <a:pt x="5879" y="17961"/>
                  </a:cubicBezTo>
                  <a:cubicBezTo>
                    <a:pt x="2590" y="18334"/>
                    <a:pt x="-512" y="15558"/>
                    <a:pt x="71" y="11850"/>
                  </a:cubicBezTo>
                  <a:cubicBezTo>
                    <a:pt x="887" y="6601"/>
                    <a:pt x="3337" y="2029"/>
                    <a:pt x="8912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2" name="任意多边形: 形状 741">
              <a:extLst>
                <a:ext uri="{FF2B5EF4-FFF2-40B4-BE49-F238E27FC236}">
                  <a16:creationId xmlns:a16="http://schemas.microsoft.com/office/drawing/2014/main" id="{270876E3-508F-49F3-967F-CA2DEE82AA87}"/>
                </a:ext>
              </a:extLst>
            </p:cNvPr>
            <p:cNvSpPr/>
            <p:nvPr/>
          </p:nvSpPr>
          <p:spPr>
            <a:xfrm>
              <a:off x="5650599" y="5013530"/>
              <a:ext cx="19314" cy="14355"/>
            </a:xfrm>
            <a:custGeom>
              <a:avLst/>
              <a:gdLst>
                <a:gd name="connsiteX0" fmla="*/ 63 w 19314"/>
                <a:gd name="connsiteY0" fmla="*/ 9698 h 14355"/>
                <a:gd name="connsiteX1" fmla="*/ 19283 w 19314"/>
                <a:gd name="connsiteY1" fmla="*/ 2654 h 14355"/>
                <a:gd name="connsiteX2" fmla="*/ 63 w 19314"/>
                <a:gd name="connsiteY2" fmla="*/ 9698 h 14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314" h="14355">
                  <a:moveTo>
                    <a:pt x="63" y="9698"/>
                  </a:moveTo>
                  <a:cubicBezTo>
                    <a:pt x="1766" y="-52"/>
                    <a:pt x="20169" y="-2548"/>
                    <a:pt x="19283" y="2654"/>
                  </a:cubicBezTo>
                  <a:cubicBezTo>
                    <a:pt x="16881" y="16579"/>
                    <a:pt x="-1197" y="16929"/>
                    <a:pt x="63" y="969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3" name="任意多边形: 形状 742">
              <a:extLst>
                <a:ext uri="{FF2B5EF4-FFF2-40B4-BE49-F238E27FC236}">
                  <a16:creationId xmlns:a16="http://schemas.microsoft.com/office/drawing/2014/main" id="{D00A2099-2168-4D2D-BDA3-BD507A48DF79}"/>
                </a:ext>
              </a:extLst>
            </p:cNvPr>
            <p:cNvSpPr/>
            <p:nvPr/>
          </p:nvSpPr>
          <p:spPr>
            <a:xfrm>
              <a:off x="6466209" y="4575998"/>
              <a:ext cx="16690" cy="16134"/>
            </a:xfrm>
            <a:custGeom>
              <a:avLst/>
              <a:gdLst>
                <a:gd name="connsiteX0" fmla="*/ 16691 w 16690"/>
                <a:gd name="connsiteY0" fmla="*/ 6934 h 16134"/>
                <a:gd name="connsiteX1" fmla="*/ 36 w 16690"/>
                <a:gd name="connsiteY1" fmla="*/ 9687 h 16134"/>
                <a:gd name="connsiteX2" fmla="*/ 11419 w 16690"/>
                <a:gd name="connsiteY2" fmla="*/ 217 h 16134"/>
                <a:gd name="connsiteX3" fmla="*/ 16691 w 16690"/>
                <a:gd name="connsiteY3" fmla="*/ 6934 h 16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90" h="16134">
                  <a:moveTo>
                    <a:pt x="16691" y="6934"/>
                  </a:moveTo>
                  <a:cubicBezTo>
                    <a:pt x="13169" y="21700"/>
                    <a:pt x="-803" y="15658"/>
                    <a:pt x="36" y="9687"/>
                  </a:cubicBezTo>
                  <a:cubicBezTo>
                    <a:pt x="853" y="3949"/>
                    <a:pt x="6824" y="1756"/>
                    <a:pt x="11419" y="217"/>
                  </a:cubicBezTo>
                  <a:cubicBezTo>
                    <a:pt x="15315" y="-1090"/>
                    <a:pt x="15711" y="3809"/>
                    <a:pt x="16691" y="693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4" name="任意多边形: 形状 743">
              <a:extLst>
                <a:ext uri="{FF2B5EF4-FFF2-40B4-BE49-F238E27FC236}">
                  <a16:creationId xmlns:a16="http://schemas.microsoft.com/office/drawing/2014/main" id="{41ECC282-2B2F-4DFA-A6BF-CD62B5ACA440}"/>
                </a:ext>
              </a:extLst>
            </p:cNvPr>
            <p:cNvSpPr/>
            <p:nvPr/>
          </p:nvSpPr>
          <p:spPr>
            <a:xfrm>
              <a:off x="6731085" y="3820590"/>
              <a:ext cx="19974" cy="15565"/>
            </a:xfrm>
            <a:custGeom>
              <a:avLst/>
              <a:gdLst>
                <a:gd name="connsiteX0" fmla="*/ 163 w 19974"/>
                <a:gd name="connsiteY0" fmla="*/ 11254 h 15565"/>
                <a:gd name="connsiteX1" fmla="*/ 19757 w 19974"/>
                <a:gd name="connsiteY1" fmla="*/ 4350 h 15565"/>
                <a:gd name="connsiteX2" fmla="*/ 163 w 19974"/>
                <a:gd name="connsiteY2" fmla="*/ 11254 h 1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74" h="15565">
                  <a:moveTo>
                    <a:pt x="163" y="11254"/>
                  </a:moveTo>
                  <a:cubicBezTo>
                    <a:pt x="2846" y="1457"/>
                    <a:pt x="22230" y="-4561"/>
                    <a:pt x="19757" y="4350"/>
                  </a:cubicBezTo>
                  <a:cubicBezTo>
                    <a:pt x="16421" y="16386"/>
                    <a:pt x="-1913" y="18812"/>
                    <a:pt x="163" y="1125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5" name="任意多边形: 形状 744">
              <a:extLst>
                <a:ext uri="{FF2B5EF4-FFF2-40B4-BE49-F238E27FC236}">
                  <a16:creationId xmlns:a16="http://schemas.microsoft.com/office/drawing/2014/main" id="{ACED2AE0-2F13-42F7-8196-ACDE9B55AE38}"/>
                </a:ext>
              </a:extLst>
            </p:cNvPr>
            <p:cNvSpPr/>
            <p:nvPr/>
          </p:nvSpPr>
          <p:spPr>
            <a:xfrm>
              <a:off x="7272824" y="4130188"/>
              <a:ext cx="18634" cy="14157"/>
            </a:xfrm>
            <a:custGeom>
              <a:avLst/>
              <a:gdLst>
                <a:gd name="connsiteX0" fmla="*/ 18172 w 18634"/>
                <a:gd name="connsiteY0" fmla="*/ 6220 h 14157"/>
                <a:gd name="connsiteX1" fmla="*/ 5459 w 18634"/>
                <a:gd name="connsiteY1" fmla="*/ 14128 h 14157"/>
                <a:gd name="connsiteX2" fmla="*/ 13647 w 18634"/>
                <a:gd name="connsiteY2" fmla="*/ 85 h 14157"/>
                <a:gd name="connsiteX3" fmla="*/ 18172 w 18634"/>
                <a:gd name="connsiteY3" fmla="*/ 6220 h 1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34" h="14157">
                  <a:moveTo>
                    <a:pt x="18172" y="6220"/>
                  </a:moveTo>
                  <a:cubicBezTo>
                    <a:pt x="17262" y="11492"/>
                    <a:pt x="11897" y="13661"/>
                    <a:pt x="5459" y="14128"/>
                  </a:cubicBezTo>
                  <a:cubicBezTo>
                    <a:pt x="-5737" y="14944"/>
                    <a:pt x="1937" y="-1314"/>
                    <a:pt x="13647" y="85"/>
                  </a:cubicBezTo>
                  <a:cubicBezTo>
                    <a:pt x="15909" y="389"/>
                    <a:pt x="20015" y="-801"/>
                    <a:pt x="18172" y="622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6" name="任意多边形: 形状 745">
              <a:extLst>
                <a:ext uri="{FF2B5EF4-FFF2-40B4-BE49-F238E27FC236}">
                  <a16:creationId xmlns:a16="http://schemas.microsoft.com/office/drawing/2014/main" id="{CD4D0ACB-5A9A-4C28-8E64-D6725B816390}"/>
                </a:ext>
              </a:extLst>
            </p:cNvPr>
            <p:cNvSpPr/>
            <p:nvPr/>
          </p:nvSpPr>
          <p:spPr>
            <a:xfrm>
              <a:off x="7201198" y="3992776"/>
              <a:ext cx="16908" cy="16488"/>
            </a:xfrm>
            <a:custGeom>
              <a:avLst/>
              <a:gdLst>
                <a:gd name="connsiteX0" fmla="*/ 180 w 16908"/>
                <a:gd name="connsiteY0" fmla="*/ 10908 h 16488"/>
                <a:gd name="connsiteX1" fmla="*/ 16718 w 16908"/>
                <a:gd name="connsiteY1" fmla="*/ 4843 h 16488"/>
                <a:gd name="connsiteX2" fmla="*/ 180 w 16908"/>
                <a:gd name="connsiteY2" fmla="*/ 10908 h 1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908" h="16488">
                  <a:moveTo>
                    <a:pt x="180" y="10908"/>
                  </a:moveTo>
                  <a:cubicBezTo>
                    <a:pt x="3306" y="-1594"/>
                    <a:pt x="18794" y="-2971"/>
                    <a:pt x="16718" y="4843"/>
                  </a:cubicBezTo>
                  <a:cubicBezTo>
                    <a:pt x="12799" y="19679"/>
                    <a:pt x="-1779" y="18746"/>
                    <a:pt x="180" y="1090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7" name="任意多边形: 形状 746">
              <a:extLst>
                <a:ext uri="{FF2B5EF4-FFF2-40B4-BE49-F238E27FC236}">
                  <a16:creationId xmlns:a16="http://schemas.microsoft.com/office/drawing/2014/main" id="{054EE1E3-0423-4A06-864B-3C51B5A4FCE9}"/>
                </a:ext>
              </a:extLst>
            </p:cNvPr>
            <p:cNvSpPr/>
            <p:nvPr/>
          </p:nvSpPr>
          <p:spPr>
            <a:xfrm>
              <a:off x="4760079" y="4800466"/>
              <a:ext cx="15342" cy="15381"/>
            </a:xfrm>
            <a:custGeom>
              <a:avLst/>
              <a:gdLst>
                <a:gd name="connsiteX0" fmla="*/ 5908 w 15342"/>
                <a:gd name="connsiteY0" fmla="*/ 2 h 15381"/>
                <a:gd name="connsiteX1" fmla="*/ 8567 w 15342"/>
                <a:gd name="connsiteY1" fmla="*/ 15327 h 15381"/>
                <a:gd name="connsiteX2" fmla="*/ 6 w 15342"/>
                <a:gd name="connsiteY2" fmla="*/ 7139 h 15381"/>
                <a:gd name="connsiteX3" fmla="*/ 5908 w 15342"/>
                <a:gd name="connsiteY3" fmla="*/ 2 h 1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342" h="15381">
                  <a:moveTo>
                    <a:pt x="5908" y="2"/>
                  </a:moveTo>
                  <a:cubicBezTo>
                    <a:pt x="18457" y="3780"/>
                    <a:pt x="17594" y="16307"/>
                    <a:pt x="8567" y="15327"/>
                  </a:cubicBezTo>
                  <a:cubicBezTo>
                    <a:pt x="3762" y="14790"/>
                    <a:pt x="-180" y="12528"/>
                    <a:pt x="6" y="7139"/>
                  </a:cubicBezTo>
                  <a:cubicBezTo>
                    <a:pt x="146" y="3571"/>
                    <a:pt x="1476" y="-92"/>
                    <a:pt x="5908" y="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8" name="任意多边形: 形状 747">
              <a:extLst>
                <a:ext uri="{FF2B5EF4-FFF2-40B4-BE49-F238E27FC236}">
                  <a16:creationId xmlns:a16="http://schemas.microsoft.com/office/drawing/2014/main" id="{99E842F9-FD53-4B62-9154-52BEAF627184}"/>
                </a:ext>
              </a:extLst>
            </p:cNvPr>
            <p:cNvSpPr/>
            <p:nvPr/>
          </p:nvSpPr>
          <p:spPr>
            <a:xfrm>
              <a:off x="6933680" y="4188466"/>
              <a:ext cx="19862" cy="14624"/>
            </a:xfrm>
            <a:custGeom>
              <a:avLst/>
              <a:gdLst>
                <a:gd name="connsiteX0" fmla="*/ 19863 w 19862"/>
                <a:gd name="connsiteY0" fmla="*/ 4927 h 14624"/>
                <a:gd name="connsiteX1" fmla="*/ 5681 w 19862"/>
                <a:gd name="connsiteY1" fmla="*/ 14584 h 14624"/>
                <a:gd name="connsiteX2" fmla="*/ 293 w 19862"/>
                <a:gd name="connsiteY2" fmla="*/ 8565 h 14624"/>
                <a:gd name="connsiteX3" fmla="*/ 15174 w 19862"/>
                <a:gd name="connsiteY3" fmla="*/ 192 h 14624"/>
                <a:gd name="connsiteX4" fmla="*/ 19863 w 19862"/>
                <a:gd name="connsiteY4" fmla="*/ 4927 h 1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62" h="14624">
                  <a:moveTo>
                    <a:pt x="19863" y="4927"/>
                  </a:moveTo>
                  <a:cubicBezTo>
                    <a:pt x="15641" y="8635"/>
                    <a:pt x="12119" y="13860"/>
                    <a:pt x="5681" y="14584"/>
                  </a:cubicBezTo>
                  <a:cubicBezTo>
                    <a:pt x="1786" y="15003"/>
                    <a:pt x="-920" y="12111"/>
                    <a:pt x="293" y="8565"/>
                  </a:cubicBezTo>
                  <a:cubicBezTo>
                    <a:pt x="2602" y="1848"/>
                    <a:pt x="9716" y="2011"/>
                    <a:pt x="15174" y="192"/>
                  </a:cubicBezTo>
                  <a:cubicBezTo>
                    <a:pt x="17694" y="-648"/>
                    <a:pt x="19536" y="1335"/>
                    <a:pt x="19863" y="492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9" name="任意多边形: 形状 748">
              <a:extLst>
                <a:ext uri="{FF2B5EF4-FFF2-40B4-BE49-F238E27FC236}">
                  <a16:creationId xmlns:a16="http://schemas.microsoft.com/office/drawing/2014/main" id="{751E060F-8194-4C90-978F-8039A08552A8}"/>
                </a:ext>
              </a:extLst>
            </p:cNvPr>
            <p:cNvSpPr/>
            <p:nvPr/>
          </p:nvSpPr>
          <p:spPr>
            <a:xfrm>
              <a:off x="5397620" y="5551649"/>
              <a:ext cx="24310" cy="11545"/>
            </a:xfrm>
            <a:custGeom>
              <a:avLst/>
              <a:gdLst>
                <a:gd name="connsiteX0" fmla="*/ 7328 w 24310"/>
                <a:gd name="connsiteY0" fmla="*/ 0 h 11545"/>
                <a:gd name="connsiteX1" fmla="*/ 22024 w 24310"/>
                <a:gd name="connsiteY1" fmla="*/ 3335 h 11545"/>
                <a:gd name="connsiteX2" fmla="*/ 24239 w 24310"/>
                <a:gd name="connsiteY2" fmla="*/ 5691 h 11545"/>
                <a:gd name="connsiteX3" fmla="*/ 22070 w 24310"/>
                <a:gd name="connsiteY3" fmla="*/ 9330 h 11545"/>
                <a:gd name="connsiteX4" fmla="*/ 5626 w 24310"/>
                <a:gd name="connsiteY4" fmla="*/ 11430 h 11545"/>
                <a:gd name="connsiteX5" fmla="*/ 51 w 24310"/>
                <a:gd name="connsiteY5" fmla="*/ 5295 h 11545"/>
                <a:gd name="connsiteX6" fmla="*/ 7328 w 24310"/>
                <a:gd name="connsiteY6" fmla="*/ 0 h 1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310" h="11545">
                  <a:moveTo>
                    <a:pt x="7328" y="0"/>
                  </a:moveTo>
                  <a:cubicBezTo>
                    <a:pt x="11760" y="2309"/>
                    <a:pt x="16425" y="4805"/>
                    <a:pt x="22024" y="3335"/>
                  </a:cubicBezTo>
                  <a:cubicBezTo>
                    <a:pt x="22560" y="3196"/>
                    <a:pt x="24030" y="4759"/>
                    <a:pt x="24239" y="5691"/>
                  </a:cubicBezTo>
                  <a:cubicBezTo>
                    <a:pt x="24566" y="7301"/>
                    <a:pt x="23750" y="9517"/>
                    <a:pt x="22070" y="9330"/>
                  </a:cubicBezTo>
                  <a:cubicBezTo>
                    <a:pt x="16355" y="8724"/>
                    <a:pt x="11107" y="10333"/>
                    <a:pt x="5626" y="11430"/>
                  </a:cubicBezTo>
                  <a:cubicBezTo>
                    <a:pt x="1847" y="12199"/>
                    <a:pt x="-369" y="9027"/>
                    <a:pt x="51" y="5295"/>
                  </a:cubicBezTo>
                  <a:cubicBezTo>
                    <a:pt x="471" y="1540"/>
                    <a:pt x="3410" y="163"/>
                    <a:pt x="7328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0" name="任意多边形: 形状 749">
              <a:extLst>
                <a:ext uri="{FF2B5EF4-FFF2-40B4-BE49-F238E27FC236}">
                  <a16:creationId xmlns:a16="http://schemas.microsoft.com/office/drawing/2014/main" id="{0C375FFD-6A30-4D8A-A49D-209B52A7FF26}"/>
                </a:ext>
              </a:extLst>
            </p:cNvPr>
            <p:cNvSpPr/>
            <p:nvPr/>
          </p:nvSpPr>
          <p:spPr>
            <a:xfrm>
              <a:off x="5906690" y="6080784"/>
              <a:ext cx="14428" cy="21329"/>
            </a:xfrm>
            <a:custGeom>
              <a:avLst/>
              <a:gdLst>
                <a:gd name="connsiteX0" fmla="*/ 5010 w 14428"/>
                <a:gd name="connsiteY0" fmla="*/ 21329 h 21329"/>
                <a:gd name="connsiteX1" fmla="*/ 438 w 14428"/>
                <a:gd name="connsiteY1" fmla="*/ 15148 h 21329"/>
                <a:gd name="connsiteX2" fmla="*/ 8835 w 14428"/>
                <a:gd name="connsiteY2" fmla="*/ 56 h 21329"/>
                <a:gd name="connsiteX3" fmla="*/ 14061 w 14428"/>
                <a:gd name="connsiteY3" fmla="*/ 4465 h 21329"/>
                <a:gd name="connsiteX4" fmla="*/ 5010 w 14428"/>
                <a:gd name="connsiteY4" fmla="*/ 21329 h 21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28" h="21329">
                  <a:moveTo>
                    <a:pt x="5010" y="21329"/>
                  </a:moveTo>
                  <a:cubicBezTo>
                    <a:pt x="462" y="20676"/>
                    <a:pt x="-775" y="17364"/>
                    <a:pt x="438" y="15148"/>
                  </a:cubicBezTo>
                  <a:cubicBezTo>
                    <a:pt x="3191" y="10063"/>
                    <a:pt x="-145" y="1316"/>
                    <a:pt x="8835" y="56"/>
                  </a:cubicBezTo>
                  <a:cubicBezTo>
                    <a:pt x="11518" y="-317"/>
                    <a:pt x="15693" y="1176"/>
                    <a:pt x="14061" y="4465"/>
                  </a:cubicBezTo>
                  <a:cubicBezTo>
                    <a:pt x="11238" y="10203"/>
                    <a:pt x="10142" y="17224"/>
                    <a:pt x="5010" y="2132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1" name="任意多边形: 形状 750">
              <a:extLst>
                <a:ext uri="{FF2B5EF4-FFF2-40B4-BE49-F238E27FC236}">
                  <a16:creationId xmlns:a16="http://schemas.microsoft.com/office/drawing/2014/main" id="{B8590B37-BE04-4D7B-B99A-C40A1A2C89AE}"/>
                </a:ext>
              </a:extLst>
            </p:cNvPr>
            <p:cNvSpPr/>
            <p:nvPr/>
          </p:nvSpPr>
          <p:spPr>
            <a:xfrm>
              <a:off x="10186189" y="4565004"/>
              <a:ext cx="17069" cy="13351"/>
            </a:xfrm>
            <a:custGeom>
              <a:avLst/>
              <a:gdLst>
                <a:gd name="connsiteX0" fmla="*/ 17070 w 17069"/>
                <a:gd name="connsiteY0" fmla="*/ 8154 h 13351"/>
                <a:gd name="connsiteX1" fmla="*/ 89 w 17069"/>
                <a:gd name="connsiteY1" fmla="*/ 5448 h 13351"/>
                <a:gd name="connsiteX2" fmla="*/ 8113 w 17069"/>
                <a:gd name="connsiteY2" fmla="*/ 224 h 13351"/>
                <a:gd name="connsiteX3" fmla="*/ 17070 w 17069"/>
                <a:gd name="connsiteY3" fmla="*/ 8154 h 13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069" h="13351">
                  <a:moveTo>
                    <a:pt x="17070" y="8154"/>
                  </a:moveTo>
                  <a:cubicBezTo>
                    <a:pt x="14807" y="16225"/>
                    <a:pt x="-1334" y="14569"/>
                    <a:pt x="89" y="5448"/>
                  </a:cubicBezTo>
                  <a:cubicBezTo>
                    <a:pt x="626" y="1973"/>
                    <a:pt x="3821" y="-826"/>
                    <a:pt x="8113" y="224"/>
                  </a:cubicBezTo>
                  <a:cubicBezTo>
                    <a:pt x="12591" y="1343"/>
                    <a:pt x="15694" y="4166"/>
                    <a:pt x="17070" y="815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2" name="任意多边形: 形状 751">
              <a:extLst>
                <a:ext uri="{FF2B5EF4-FFF2-40B4-BE49-F238E27FC236}">
                  <a16:creationId xmlns:a16="http://schemas.microsoft.com/office/drawing/2014/main" id="{CD43F249-2956-4A18-AF1D-80F9F8D11202}"/>
                </a:ext>
              </a:extLst>
            </p:cNvPr>
            <p:cNvSpPr/>
            <p:nvPr/>
          </p:nvSpPr>
          <p:spPr>
            <a:xfrm>
              <a:off x="7530283" y="4284065"/>
              <a:ext cx="14566" cy="19126"/>
            </a:xfrm>
            <a:custGeom>
              <a:avLst/>
              <a:gdLst>
                <a:gd name="connsiteX0" fmla="*/ 14567 w 14566"/>
                <a:gd name="connsiteY0" fmla="*/ 6013 h 19126"/>
                <a:gd name="connsiteX1" fmla="*/ 58 w 14566"/>
                <a:gd name="connsiteY1" fmla="*/ 13944 h 19126"/>
                <a:gd name="connsiteX2" fmla="*/ 10205 w 14566"/>
                <a:gd name="connsiteY2" fmla="*/ 205 h 19126"/>
                <a:gd name="connsiteX3" fmla="*/ 14567 w 14566"/>
                <a:gd name="connsiteY3" fmla="*/ 6013 h 19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566" h="19126">
                  <a:moveTo>
                    <a:pt x="14567" y="6013"/>
                  </a:moveTo>
                  <a:cubicBezTo>
                    <a:pt x="11861" y="18469"/>
                    <a:pt x="-968" y="23951"/>
                    <a:pt x="58" y="13944"/>
                  </a:cubicBezTo>
                  <a:cubicBezTo>
                    <a:pt x="712" y="7459"/>
                    <a:pt x="3977" y="2188"/>
                    <a:pt x="10205" y="205"/>
                  </a:cubicBezTo>
                  <a:cubicBezTo>
                    <a:pt x="13821" y="-938"/>
                    <a:pt x="14334" y="2934"/>
                    <a:pt x="14567" y="601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3" name="任意多边形: 形状 752">
              <a:extLst>
                <a:ext uri="{FF2B5EF4-FFF2-40B4-BE49-F238E27FC236}">
                  <a16:creationId xmlns:a16="http://schemas.microsoft.com/office/drawing/2014/main" id="{627A5213-17C3-4C33-83A1-41746D248DD3}"/>
                </a:ext>
              </a:extLst>
            </p:cNvPr>
            <p:cNvSpPr/>
            <p:nvPr/>
          </p:nvSpPr>
          <p:spPr>
            <a:xfrm>
              <a:off x="5631914" y="5035559"/>
              <a:ext cx="16251" cy="16383"/>
            </a:xfrm>
            <a:custGeom>
              <a:avLst/>
              <a:gdLst>
                <a:gd name="connsiteX0" fmla="*/ 6339 w 16251"/>
                <a:gd name="connsiteY0" fmla="*/ 16384 h 16383"/>
                <a:gd name="connsiteX1" fmla="*/ 11634 w 16251"/>
                <a:gd name="connsiteY1" fmla="*/ 79 h 16383"/>
                <a:gd name="connsiteX2" fmla="*/ 16135 w 16251"/>
                <a:gd name="connsiteY2" fmla="*/ 4208 h 16383"/>
                <a:gd name="connsiteX3" fmla="*/ 6339 w 16251"/>
                <a:gd name="connsiteY3" fmla="*/ 16384 h 16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51" h="16383">
                  <a:moveTo>
                    <a:pt x="6339" y="16384"/>
                  </a:moveTo>
                  <a:cubicBezTo>
                    <a:pt x="-1452" y="15404"/>
                    <a:pt x="-4485" y="3158"/>
                    <a:pt x="11634" y="79"/>
                  </a:cubicBezTo>
                  <a:cubicBezTo>
                    <a:pt x="14059" y="-388"/>
                    <a:pt x="16858" y="1245"/>
                    <a:pt x="16135" y="4208"/>
                  </a:cubicBezTo>
                  <a:cubicBezTo>
                    <a:pt x="14783" y="9689"/>
                    <a:pt x="12613" y="14937"/>
                    <a:pt x="6339" y="1638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4" name="任意多边形: 形状 753">
              <a:extLst>
                <a:ext uri="{FF2B5EF4-FFF2-40B4-BE49-F238E27FC236}">
                  <a16:creationId xmlns:a16="http://schemas.microsoft.com/office/drawing/2014/main" id="{730E3075-CAC7-435A-B05E-91EFF755FB3A}"/>
                </a:ext>
              </a:extLst>
            </p:cNvPr>
            <p:cNvSpPr/>
            <p:nvPr/>
          </p:nvSpPr>
          <p:spPr>
            <a:xfrm>
              <a:off x="7481103" y="4539855"/>
              <a:ext cx="13831" cy="19191"/>
            </a:xfrm>
            <a:custGeom>
              <a:avLst/>
              <a:gdLst>
                <a:gd name="connsiteX0" fmla="*/ 8582 w 13831"/>
                <a:gd name="connsiteY0" fmla="*/ 18795 h 19191"/>
                <a:gd name="connsiteX1" fmla="*/ 8885 w 13831"/>
                <a:gd name="connsiteY1" fmla="*/ 227 h 19191"/>
                <a:gd name="connsiteX2" fmla="*/ 13550 w 13831"/>
                <a:gd name="connsiteY2" fmla="*/ 6222 h 19191"/>
                <a:gd name="connsiteX3" fmla="*/ 8139 w 13831"/>
                <a:gd name="connsiteY3" fmla="*/ 19191 h 19191"/>
                <a:gd name="connsiteX4" fmla="*/ 8582 w 13831"/>
                <a:gd name="connsiteY4" fmla="*/ 18795 h 19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1" h="19191">
                  <a:moveTo>
                    <a:pt x="8582" y="18795"/>
                  </a:moveTo>
                  <a:cubicBezTo>
                    <a:pt x="-5227" y="19961"/>
                    <a:pt x="-305" y="2723"/>
                    <a:pt x="8885" y="227"/>
                  </a:cubicBezTo>
                  <a:cubicBezTo>
                    <a:pt x="13410" y="-1009"/>
                    <a:pt x="14413" y="3050"/>
                    <a:pt x="13550" y="6222"/>
                  </a:cubicBezTo>
                  <a:cubicBezTo>
                    <a:pt x="12314" y="10701"/>
                    <a:pt x="9981" y="14899"/>
                    <a:pt x="8139" y="19191"/>
                  </a:cubicBezTo>
                  <a:cubicBezTo>
                    <a:pt x="8139" y="19191"/>
                    <a:pt x="8582" y="18795"/>
                    <a:pt x="8582" y="1879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5" name="任意多边形: 形状 754">
              <a:extLst>
                <a:ext uri="{FF2B5EF4-FFF2-40B4-BE49-F238E27FC236}">
                  <a16:creationId xmlns:a16="http://schemas.microsoft.com/office/drawing/2014/main" id="{78A6C458-9354-453D-8A27-C8E3991F6927}"/>
                </a:ext>
              </a:extLst>
            </p:cNvPr>
            <p:cNvSpPr/>
            <p:nvPr/>
          </p:nvSpPr>
          <p:spPr>
            <a:xfrm>
              <a:off x="5824187" y="6130524"/>
              <a:ext cx="14060" cy="17424"/>
            </a:xfrm>
            <a:custGeom>
              <a:avLst/>
              <a:gdLst>
                <a:gd name="connsiteX0" fmla="*/ 8135 w 14060"/>
                <a:gd name="connsiteY0" fmla="*/ 17424 h 17424"/>
                <a:gd name="connsiteX1" fmla="*/ 6665 w 14060"/>
                <a:gd name="connsiteY1" fmla="*/ 93 h 17424"/>
                <a:gd name="connsiteX2" fmla="*/ 13943 w 14060"/>
                <a:gd name="connsiteY2" fmla="*/ 11406 h 17424"/>
                <a:gd name="connsiteX3" fmla="*/ 8135 w 14060"/>
                <a:gd name="connsiteY3" fmla="*/ 17424 h 17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60" h="17424">
                  <a:moveTo>
                    <a:pt x="8135" y="17424"/>
                  </a:moveTo>
                  <a:cubicBezTo>
                    <a:pt x="-3178" y="15022"/>
                    <a:pt x="-1755" y="-1377"/>
                    <a:pt x="6665" y="93"/>
                  </a:cubicBezTo>
                  <a:cubicBezTo>
                    <a:pt x="12473" y="1119"/>
                    <a:pt x="13103" y="6717"/>
                    <a:pt x="13943" y="11406"/>
                  </a:cubicBezTo>
                  <a:cubicBezTo>
                    <a:pt x="14713" y="15675"/>
                    <a:pt x="11564" y="16841"/>
                    <a:pt x="8135" y="1742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6" name="任意多边形: 形状 755">
              <a:extLst>
                <a:ext uri="{FF2B5EF4-FFF2-40B4-BE49-F238E27FC236}">
                  <a16:creationId xmlns:a16="http://schemas.microsoft.com/office/drawing/2014/main" id="{843EB5AE-6D8A-410D-8E9E-846B84A88023}"/>
                </a:ext>
              </a:extLst>
            </p:cNvPr>
            <p:cNvSpPr/>
            <p:nvPr/>
          </p:nvSpPr>
          <p:spPr>
            <a:xfrm>
              <a:off x="6971372" y="4358155"/>
              <a:ext cx="20891" cy="18902"/>
            </a:xfrm>
            <a:custGeom>
              <a:avLst/>
              <a:gdLst>
                <a:gd name="connsiteX0" fmla="*/ 20891 w 20891"/>
                <a:gd name="connsiteY0" fmla="*/ 4815 h 18902"/>
                <a:gd name="connsiteX1" fmla="*/ 3700 w 20891"/>
                <a:gd name="connsiteY1" fmla="*/ 18881 h 18902"/>
                <a:gd name="connsiteX2" fmla="*/ 971 w 20891"/>
                <a:gd name="connsiteY2" fmla="*/ 14262 h 18902"/>
                <a:gd name="connsiteX3" fmla="*/ 14850 w 20891"/>
                <a:gd name="connsiteY3" fmla="*/ 1037 h 18902"/>
                <a:gd name="connsiteX4" fmla="*/ 20891 w 20891"/>
                <a:gd name="connsiteY4" fmla="*/ 4815 h 18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91" h="18902">
                  <a:moveTo>
                    <a:pt x="20891" y="4815"/>
                  </a:moveTo>
                  <a:cubicBezTo>
                    <a:pt x="20565" y="9807"/>
                    <a:pt x="8459" y="19417"/>
                    <a:pt x="3700" y="18881"/>
                  </a:cubicBezTo>
                  <a:cubicBezTo>
                    <a:pt x="831" y="18578"/>
                    <a:pt x="-1338" y="16875"/>
                    <a:pt x="971" y="14262"/>
                  </a:cubicBezTo>
                  <a:cubicBezTo>
                    <a:pt x="5193" y="9480"/>
                    <a:pt x="9695" y="4722"/>
                    <a:pt x="14850" y="1037"/>
                  </a:cubicBezTo>
                  <a:cubicBezTo>
                    <a:pt x="18885" y="-1879"/>
                    <a:pt x="20239" y="1993"/>
                    <a:pt x="20891" y="481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7" name="任意多边形: 形状 756">
              <a:extLst>
                <a:ext uri="{FF2B5EF4-FFF2-40B4-BE49-F238E27FC236}">
                  <a16:creationId xmlns:a16="http://schemas.microsoft.com/office/drawing/2014/main" id="{8BED91A7-D6D2-4638-9206-16B2CB6B4962}"/>
                </a:ext>
              </a:extLst>
            </p:cNvPr>
            <p:cNvSpPr/>
            <p:nvPr/>
          </p:nvSpPr>
          <p:spPr>
            <a:xfrm>
              <a:off x="4664683" y="3697292"/>
              <a:ext cx="13692" cy="17710"/>
            </a:xfrm>
            <a:custGeom>
              <a:avLst/>
              <a:gdLst>
                <a:gd name="connsiteX0" fmla="*/ 13693 w 13692"/>
                <a:gd name="connsiteY0" fmla="*/ 7916 h 17710"/>
                <a:gd name="connsiteX1" fmla="*/ 24 w 13692"/>
                <a:gd name="connsiteY1" fmla="*/ 10156 h 17710"/>
                <a:gd name="connsiteX2" fmla="*/ 8375 w 13692"/>
                <a:gd name="connsiteY2" fmla="*/ 9 h 17710"/>
                <a:gd name="connsiteX3" fmla="*/ 13693 w 13692"/>
                <a:gd name="connsiteY3" fmla="*/ 7916 h 17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92" h="17710">
                  <a:moveTo>
                    <a:pt x="13693" y="7916"/>
                  </a:moveTo>
                  <a:cubicBezTo>
                    <a:pt x="10451" y="23428"/>
                    <a:pt x="-582" y="17643"/>
                    <a:pt x="24" y="10156"/>
                  </a:cubicBezTo>
                  <a:cubicBezTo>
                    <a:pt x="444" y="5071"/>
                    <a:pt x="3126" y="312"/>
                    <a:pt x="8375" y="9"/>
                  </a:cubicBezTo>
                  <a:cubicBezTo>
                    <a:pt x="12877" y="-248"/>
                    <a:pt x="12457" y="5071"/>
                    <a:pt x="13693" y="791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8" name="任意多边形: 形状 757">
              <a:extLst>
                <a:ext uri="{FF2B5EF4-FFF2-40B4-BE49-F238E27FC236}">
                  <a16:creationId xmlns:a16="http://schemas.microsoft.com/office/drawing/2014/main" id="{810C9F21-A7F2-4416-AB60-F22EC8B8880B}"/>
                </a:ext>
              </a:extLst>
            </p:cNvPr>
            <p:cNvSpPr/>
            <p:nvPr/>
          </p:nvSpPr>
          <p:spPr>
            <a:xfrm>
              <a:off x="7640834" y="6043043"/>
              <a:ext cx="8962" cy="27580"/>
            </a:xfrm>
            <a:custGeom>
              <a:avLst/>
              <a:gdLst>
                <a:gd name="connsiteX0" fmla="*/ 911 w 8962"/>
                <a:gd name="connsiteY0" fmla="*/ 20326 h 27580"/>
                <a:gd name="connsiteX1" fmla="*/ 5716 w 8962"/>
                <a:gd name="connsiteY1" fmla="*/ 32 h 27580"/>
                <a:gd name="connsiteX2" fmla="*/ 7139 w 8962"/>
                <a:gd name="connsiteY2" fmla="*/ 20932 h 27580"/>
                <a:gd name="connsiteX3" fmla="*/ 3687 w 8962"/>
                <a:gd name="connsiteY3" fmla="*/ 27580 h 27580"/>
                <a:gd name="connsiteX4" fmla="*/ 911 w 8962"/>
                <a:gd name="connsiteY4" fmla="*/ 20326 h 27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62" h="27580">
                  <a:moveTo>
                    <a:pt x="911" y="20326"/>
                  </a:moveTo>
                  <a:cubicBezTo>
                    <a:pt x="911" y="9363"/>
                    <a:pt x="-325" y="-644"/>
                    <a:pt x="5716" y="32"/>
                  </a:cubicBezTo>
                  <a:cubicBezTo>
                    <a:pt x="13111" y="849"/>
                    <a:pt x="5297" y="10063"/>
                    <a:pt x="7139" y="20932"/>
                  </a:cubicBezTo>
                  <a:cubicBezTo>
                    <a:pt x="7606" y="23708"/>
                    <a:pt x="7069" y="27557"/>
                    <a:pt x="3687" y="27580"/>
                  </a:cubicBezTo>
                  <a:cubicBezTo>
                    <a:pt x="-838" y="27604"/>
                    <a:pt x="-442" y="23661"/>
                    <a:pt x="911" y="2032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9" name="任意多边形: 形状 758">
              <a:extLst>
                <a:ext uri="{FF2B5EF4-FFF2-40B4-BE49-F238E27FC236}">
                  <a16:creationId xmlns:a16="http://schemas.microsoft.com/office/drawing/2014/main" id="{F84BFC7F-FC3A-456D-B5AB-72A16013FCD2}"/>
                </a:ext>
              </a:extLst>
            </p:cNvPr>
            <p:cNvSpPr/>
            <p:nvPr/>
          </p:nvSpPr>
          <p:spPr>
            <a:xfrm>
              <a:off x="5619189" y="5708001"/>
              <a:ext cx="15009" cy="15078"/>
            </a:xfrm>
            <a:custGeom>
              <a:avLst/>
              <a:gdLst>
                <a:gd name="connsiteX0" fmla="*/ 7774 w 15009"/>
                <a:gd name="connsiteY0" fmla="*/ 14929 h 15078"/>
                <a:gd name="connsiteX1" fmla="*/ 6794 w 15009"/>
                <a:gd name="connsiteY1" fmla="*/ 1 h 15078"/>
                <a:gd name="connsiteX2" fmla="*/ 7774 w 15009"/>
                <a:gd name="connsiteY2" fmla="*/ 14929 h 1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009" h="15078">
                  <a:moveTo>
                    <a:pt x="7774" y="14929"/>
                  </a:moveTo>
                  <a:cubicBezTo>
                    <a:pt x="-1580" y="16819"/>
                    <a:pt x="-3190" y="141"/>
                    <a:pt x="6794" y="1"/>
                  </a:cubicBezTo>
                  <a:cubicBezTo>
                    <a:pt x="16801" y="-116"/>
                    <a:pt x="18293" y="12807"/>
                    <a:pt x="7774" y="1492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0" name="任意多边形: 形状 759">
              <a:extLst>
                <a:ext uri="{FF2B5EF4-FFF2-40B4-BE49-F238E27FC236}">
                  <a16:creationId xmlns:a16="http://schemas.microsoft.com/office/drawing/2014/main" id="{06A616D5-036A-472E-B8AC-CAEDB6B5D0C4}"/>
                </a:ext>
              </a:extLst>
            </p:cNvPr>
            <p:cNvSpPr/>
            <p:nvPr/>
          </p:nvSpPr>
          <p:spPr>
            <a:xfrm>
              <a:off x="7003095" y="4288362"/>
              <a:ext cx="15484" cy="14777"/>
            </a:xfrm>
            <a:custGeom>
              <a:avLst/>
              <a:gdLst>
                <a:gd name="connsiteX0" fmla="*/ 7479 w 15484"/>
                <a:gd name="connsiteY0" fmla="*/ 14778 h 14777"/>
                <a:gd name="connsiteX1" fmla="*/ 62 w 15484"/>
                <a:gd name="connsiteY1" fmla="*/ 9413 h 14777"/>
                <a:gd name="connsiteX2" fmla="*/ 9509 w 15484"/>
                <a:gd name="connsiteY2" fmla="*/ 13 h 14777"/>
                <a:gd name="connsiteX3" fmla="*/ 15433 w 15484"/>
                <a:gd name="connsiteY3" fmla="*/ 4235 h 14777"/>
                <a:gd name="connsiteX4" fmla="*/ 7479 w 15484"/>
                <a:gd name="connsiteY4" fmla="*/ 14778 h 14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84" h="14777">
                  <a:moveTo>
                    <a:pt x="7479" y="14778"/>
                  </a:moveTo>
                  <a:cubicBezTo>
                    <a:pt x="3420" y="14265"/>
                    <a:pt x="-545" y="13402"/>
                    <a:pt x="62" y="9413"/>
                  </a:cubicBezTo>
                  <a:cubicBezTo>
                    <a:pt x="808" y="4561"/>
                    <a:pt x="3584" y="246"/>
                    <a:pt x="9509" y="13"/>
                  </a:cubicBezTo>
                  <a:cubicBezTo>
                    <a:pt x="12494" y="-104"/>
                    <a:pt x="15947" y="526"/>
                    <a:pt x="15433" y="4235"/>
                  </a:cubicBezTo>
                  <a:cubicBezTo>
                    <a:pt x="14757" y="9156"/>
                    <a:pt x="12145" y="13238"/>
                    <a:pt x="7479" y="1477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1" name="任意多边形: 形状 760">
              <a:extLst>
                <a:ext uri="{FF2B5EF4-FFF2-40B4-BE49-F238E27FC236}">
                  <a16:creationId xmlns:a16="http://schemas.microsoft.com/office/drawing/2014/main" id="{5EDE8B5A-BCE6-44CC-9B65-CEF9284838D4}"/>
                </a:ext>
              </a:extLst>
            </p:cNvPr>
            <p:cNvSpPr/>
            <p:nvPr/>
          </p:nvSpPr>
          <p:spPr>
            <a:xfrm>
              <a:off x="6246081" y="4363700"/>
              <a:ext cx="16460" cy="14852"/>
            </a:xfrm>
            <a:custGeom>
              <a:avLst/>
              <a:gdLst>
                <a:gd name="connsiteX0" fmla="*/ 16460 w 16460"/>
                <a:gd name="connsiteY0" fmla="*/ 7085 h 14852"/>
                <a:gd name="connsiteX1" fmla="*/ 16 w 16460"/>
                <a:gd name="connsiteY1" fmla="*/ 8858 h 14852"/>
                <a:gd name="connsiteX2" fmla="*/ 8273 w 16460"/>
                <a:gd name="connsiteY2" fmla="*/ 17 h 14852"/>
                <a:gd name="connsiteX3" fmla="*/ 16460 w 16460"/>
                <a:gd name="connsiteY3" fmla="*/ 7085 h 1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460" h="14852">
                  <a:moveTo>
                    <a:pt x="16460" y="7085"/>
                  </a:moveTo>
                  <a:cubicBezTo>
                    <a:pt x="15154" y="17488"/>
                    <a:pt x="-567" y="16788"/>
                    <a:pt x="16" y="8858"/>
                  </a:cubicBezTo>
                  <a:cubicBezTo>
                    <a:pt x="342" y="4449"/>
                    <a:pt x="3281" y="274"/>
                    <a:pt x="8273" y="17"/>
                  </a:cubicBezTo>
                  <a:cubicBezTo>
                    <a:pt x="12518" y="-240"/>
                    <a:pt x="15644" y="2420"/>
                    <a:pt x="16460" y="708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2" name="任意多边形: 形状 761">
              <a:extLst>
                <a:ext uri="{FF2B5EF4-FFF2-40B4-BE49-F238E27FC236}">
                  <a16:creationId xmlns:a16="http://schemas.microsoft.com/office/drawing/2014/main" id="{E9B4843B-D84D-491B-8083-ACFC96DC9562}"/>
                </a:ext>
              </a:extLst>
            </p:cNvPr>
            <p:cNvSpPr/>
            <p:nvPr/>
          </p:nvSpPr>
          <p:spPr>
            <a:xfrm>
              <a:off x="5748731" y="4422926"/>
              <a:ext cx="11771" cy="19077"/>
            </a:xfrm>
            <a:custGeom>
              <a:avLst/>
              <a:gdLst>
                <a:gd name="connsiteX0" fmla="*/ 11771 w 11771"/>
                <a:gd name="connsiteY0" fmla="*/ 10185 h 19077"/>
                <a:gd name="connsiteX1" fmla="*/ 4960 w 11771"/>
                <a:gd name="connsiteY1" fmla="*/ 19048 h 19077"/>
                <a:gd name="connsiteX2" fmla="*/ 202 w 11771"/>
                <a:gd name="connsiteY2" fmla="*/ 10931 h 19077"/>
                <a:gd name="connsiteX3" fmla="*/ 6663 w 11771"/>
                <a:gd name="connsiteY3" fmla="*/ 15 h 19077"/>
                <a:gd name="connsiteX4" fmla="*/ 11771 w 11771"/>
                <a:gd name="connsiteY4" fmla="*/ 10185 h 19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71" h="19077">
                  <a:moveTo>
                    <a:pt x="11771" y="10185"/>
                  </a:moveTo>
                  <a:cubicBezTo>
                    <a:pt x="11258" y="15293"/>
                    <a:pt x="10395" y="19468"/>
                    <a:pt x="4960" y="19048"/>
                  </a:cubicBezTo>
                  <a:cubicBezTo>
                    <a:pt x="132" y="18652"/>
                    <a:pt x="-405" y="14593"/>
                    <a:pt x="202" y="10931"/>
                  </a:cubicBezTo>
                  <a:cubicBezTo>
                    <a:pt x="948" y="6499"/>
                    <a:pt x="435" y="-359"/>
                    <a:pt x="6663" y="15"/>
                  </a:cubicBezTo>
                  <a:cubicBezTo>
                    <a:pt x="11981" y="341"/>
                    <a:pt x="9555" y="7432"/>
                    <a:pt x="11771" y="1018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3" name="任意多边形: 形状 762">
              <a:extLst>
                <a:ext uri="{FF2B5EF4-FFF2-40B4-BE49-F238E27FC236}">
                  <a16:creationId xmlns:a16="http://schemas.microsoft.com/office/drawing/2014/main" id="{AA5BD200-45F2-41B3-BA42-A02E16B23EAE}"/>
                </a:ext>
              </a:extLst>
            </p:cNvPr>
            <p:cNvSpPr/>
            <p:nvPr/>
          </p:nvSpPr>
          <p:spPr>
            <a:xfrm>
              <a:off x="7340607" y="4063301"/>
              <a:ext cx="18452" cy="12940"/>
            </a:xfrm>
            <a:custGeom>
              <a:avLst/>
              <a:gdLst>
                <a:gd name="connsiteX0" fmla="*/ 18453 w 18452"/>
                <a:gd name="connsiteY0" fmla="*/ 3876 h 12940"/>
                <a:gd name="connsiteX1" fmla="*/ 3 w 18452"/>
                <a:gd name="connsiteY1" fmla="*/ 7678 h 12940"/>
                <a:gd name="connsiteX2" fmla="*/ 11829 w 18452"/>
                <a:gd name="connsiteY2" fmla="*/ 377 h 12940"/>
                <a:gd name="connsiteX3" fmla="*/ 18453 w 18452"/>
                <a:gd name="connsiteY3" fmla="*/ 3876 h 12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52" h="12940">
                  <a:moveTo>
                    <a:pt x="18453" y="3876"/>
                  </a:moveTo>
                  <a:cubicBezTo>
                    <a:pt x="12832" y="15142"/>
                    <a:pt x="-208" y="15306"/>
                    <a:pt x="3" y="7678"/>
                  </a:cubicBezTo>
                  <a:cubicBezTo>
                    <a:pt x="236" y="-66"/>
                    <a:pt x="7303" y="1823"/>
                    <a:pt x="11829" y="377"/>
                  </a:cubicBezTo>
                  <a:cubicBezTo>
                    <a:pt x="14674" y="-509"/>
                    <a:pt x="17450" y="-20"/>
                    <a:pt x="18453" y="387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4" name="任意多边形: 形状 763">
              <a:extLst>
                <a:ext uri="{FF2B5EF4-FFF2-40B4-BE49-F238E27FC236}">
                  <a16:creationId xmlns:a16="http://schemas.microsoft.com/office/drawing/2014/main" id="{AC58E452-C25B-4902-B1DE-7131377FF17E}"/>
                </a:ext>
              </a:extLst>
            </p:cNvPr>
            <p:cNvSpPr/>
            <p:nvPr/>
          </p:nvSpPr>
          <p:spPr>
            <a:xfrm>
              <a:off x="6760851" y="4428303"/>
              <a:ext cx="12842" cy="16851"/>
            </a:xfrm>
            <a:custGeom>
              <a:avLst/>
              <a:gdLst>
                <a:gd name="connsiteX0" fmla="*/ 5317 w 12842"/>
                <a:gd name="connsiteY0" fmla="*/ 16798 h 16851"/>
                <a:gd name="connsiteX1" fmla="*/ 6669 w 12842"/>
                <a:gd name="connsiteY1" fmla="*/ 73 h 16851"/>
                <a:gd name="connsiteX2" fmla="*/ 5317 w 12842"/>
                <a:gd name="connsiteY2" fmla="*/ 16798 h 16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2" h="16851">
                  <a:moveTo>
                    <a:pt x="5317" y="16798"/>
                  </a:moveTo>
                  <a:cubicBezTo>
                    <a:pt x="-1961" y="17917"/>
                    <a:pt x="-2008" y="1309"/>
                    <a:pt x="6669" y="73"/>
                  </a:cubicBezTo>
                  <a:cubicBezTo>
                    <a:pt x="15720" y="-1233"/>
                    <a:pt x="14437" y="15375"/>
                    <a:pt x="5317" y="1679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5" name="任意多边形: 形状 764">
              <a:extLst>
                <a:ext uri="{FF2B5EF4-FFF2-40B4-BE49-F238E27FC236}">
                  <a16:creationId xmlns:a16="http://schemas.microsoft.com/office/drawing/2014/main" id="{27B0116F-821F-414C-B959-B62AD5E25109}"/>
                </a:ext>
              </a:extLst>
            </p:cNvPr>
            <p:cNvSpPr/>
            <p:nvPr/>
          </p:nvSpPr>
          <p:spPr>
            <a:xfrm>
              <a:off x="6492503" y="4666578"/>
              <a:ext cx="12066" cy="18704"/>
            </a:xfrm>
            <a:custGeom>
              <a:avLst/>
              <a:gdLst>
                <a:gd name="connsiteX0" fmla="*/ 3716 w 12066"/>
                <a:gd name="connsiteY0" fmla="*/ 0 h 18704"/>
                <a:gd name="connsiteX1" fmla="*/ 6305 w 12066"/>
                <a:gd name="connsiteY1" fmla="*/ 18661 h 18704"/>
                <a:gd name="connsiteX2" fmla="*/ 30 w 12066"/>
                <a:gd name="connsiteY2" fmla="*/ 7394 h 18704"/>
                <a:gd name="connsiteX3" fmla="*/ 3716 w 12066"/>
                <a:gd name="connsiteY3" fmla="*/ 0 h 18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66" h="18704">
                  <a:moveTo>
                    <a:pt x="3716" y="0"/>
                  </a:moveTo>
                  <a:cubicBezTo>
                    <a:pt x="14842" y="3849"/>
                    <a:pt x="13956" y="19640"/>
                    <a:pt x="6305" y="18661"/>
                  </a:cubicBezTo>
                  <a:cubicBezTo>
                    <a:pt x="404" y="17891"/>
                    <a:pt x="-133" y="12269"/>
                    <a:pt x="30" y="7394"/>
                  </a:cubicBezTo>
                  <a:cubicBezTo>
                    <a:pt x="147" y="4572"/>
                    <a:pt x="-926" y="583"/>
                    <a:pt x="3716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6" name="任意多边形: 形状 765">
              <a:extLst>
                <a:ext uri="{FF2B5EF4-FFF2-40B4-BE49-F238E27FC236}">
                  <a16:creationId xmlns:a16="http://schemas.microsoft.com/office/drawing/2014/main" id="{DF05B67A-C0A5-421E-96A9-21EE1E202CB0}"/>
                </a:ext>
              </a:extLst>
            </p:cNvPr>
            <p:cNvSpPr/>
            <p:nvPr/>
          </p:nvSpPr>
          <p:spPr>
            <a:xfrm>
              <a:off x="6403286" y="4404478"/>
              <a:ext cx="15018" cy="15255"/>
            </a:xfrm>
            <a:custGeom>
              <a:avLst/>
              <a:gdLst>
                <a:gd name="connsiteX0" fmla="*/ 6768 w 15018"/>
                <a:gd name="connsiteY0" fmla="*/ 15220 h 15255"/>
                <a:gd name="connsiteX1" fmla="*/ 9451 w 15018"/>
                <a:gd name="connsiteY1" fmla="*/ 105 h 15255"/>
                <a:gd name="connsiteX2" fmla="*/ 6768 w 15018"/>
                <a:gd name="connsiteY2" fmla="*/ 15220 h 15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018" h="15255">
                  <a:moveTo>
                    <a:pt x="6768" y="15220"/>
                  </a:moveTo>
                  <a:cubicBezTo>
                    <a:pt x="-3682" y="16037"/>
                    <a:pt x="-1443" y="2321"/>
                    <a:pt x="9451" y="105"/>
                  </a:cubicBezTo>
                  <a:cubicBezTo>
                    <a:pt x="17055" y="-1434"/>
                    <a:pt x="17521" y="14381"/>
                    <a:pt x="6768" y="1522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7" name="任意多边形: 形状 766">
              <a:extLst>
                <a:ext uri="{FF2B5EF4-FFF2-40B4-BE49-F238E27FC236}">
                  <a16:creationId xmlns:a16="http://schemas.microsoft.com/office/drawing/2014/main" id="{12A83338-C7F8-421A-9F6E-410D263F43E5}"/>
                </a:ext>
              </a:extLst>
            </p:cNvPr>
            <p:cNvSpPr/>
            <p:nvPr/>
          </p:nvSpPr>
          <p:spPr>
            <a:xfrm>
              <a:off x="7658620" y="6074699"/>
              <a:ext cx="12958" cy="18112"/>
            </a:xfrm>
            <a:custGeom>
              <a:avLst/>
              <a:gdLst>
                <a:gd name="connsiteX0" fmla="*/ 12959 w 12958"/>
                <a:gd name="connsiteY0" fmla="*/ 4881 h 18112"/>
                <a:gd name="connsiteX1" fmla="*/ 4818 w 12958"/>
                <a:gd name="connsiteY1" fmla="*/ 17967 h 18112"/>
                <a:gd name="connsiteX2" fmla="*/ 36 w 12958"/>
                <a:gd name="connsiteY2" fmla="*/ 11342 h 18112"/>
                <a:gd name="connsiteX3" fmla="*/ 8946 w 12958"/>
                <a:gd name="connsiteY3" fmla="*/ 146 h 18112"/>
                <a:gd name="connsiteX4" fmla="*/ 12959 w 12958"/>
                <a:gd name="connsiteY4" fmla="*/ 4881 h 1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58" h="18112">
                  <a:moveTo>
                    <a:pt x="12959" y="4881"/>
                  </a:moveTo>
                  <a:cubicBezTo>
                    <a:pt x="10229" y="9033"/>
                    <a:pt x="10929" y="16217"/>
                    <a:pt x="4818" y="17967"/>
                  </a:cubicBezTo>
                  <a:cubicBezTo>
                    <a:pt x="1342" y="18946"/>
                    <a:pt x="-267" y="14794"/>
                    <a:pt x="36" y="11342"/>
                  </a:cubicBezTo>
                  <a:cubicBezTo>
                    <a:pt x="502" y="5744"/>
                    <a:pt x="3092" y="1452"/>
                    <a:pt x="8946" y="146"/>
                  </a:cubicBezTo>
                  <a:cubicBezTo>
                    <a:pt x="12259" y="-624"/>
                    <a:pt x="12912" y="1755"/>
                    <a:pt x="12959" y="488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8" name="任意多边形: 形状 767">
              <a:extLst>
                <a:ext uri="{FF2B5EF4-FFF2-40B4-BE49-F238E27FC236}">
                  <a16:creationId xmlns:a16="http://schemas.microsoft.com/office/drawing/2014/main" id="{0899F050-79F2-48ED-9D1C-2C5E555B0A53}"/>
                </a:ext>
              </a:extLst>
            </p:cNvPr>
            <p:cNvSpPr/>
            <p:nvPr/>
          </p:nvSpPr>
          <p:spPr>
            <a:xfrm>
              <a:off x="6631127" y="4167004"/>
              <a:ext cx="16049" cy="14398"/>
            </a:xfrm>
            <a:custGeom>
              <a:avLst/>
              <a:gdLst>
                <a:gd name="connsiteX0" fmla="*/ 5909 w 16049"/>
                <a:gd name="connsiteY0" fmla="*/ 14399 h 14398"/>
                <a:gd name="connsiteX1" fmla="*/ 148 w 16049"/>
                <a:gd name="connsiteY1" fmla="*/ 9874 h 14398"/>
                <a:gd name="connsiteX2" fmla="*/ 10598 w 16049"/>
                <a:gd name="connsiteY2" fmla="*/ 7 h 14398"/>
                <a:gd name="connsiteX3" fmla="*/ 15893 w 16049"/>
                <a:gd name="connsiteY3" fmla="*/ 6025 h 14398"/>
                <a:gd name="connsiteX4" fmla="*/ 5909 w 16049"/>
                <a:gd name="connsiteY4" fmla="*/ 14399 h 14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49" h="14398">
                  <a:moveTo>
                    <a:pt x="5909" y="14399"/>
                  </a:moveTo>
                  <a:cubicBezTo>
                    <a:pt x="3087" y="13722"/>
                    <a:pt x="-809" y="13629"/>
                    <a:pt x="148" y="9874"/>
                  </a:cubicBezTo>
                  <a:cubicBezTo>
                    <a:pt x="1454" y="4765"/>
                    <a:pt x="4510" y="240"/>
                    <a:pt x="10598" y="7"/>
                  </a:cubicBezTo>
                  <a:cubicBezTo>
                    <a:pt x="14260" y="-133"/>
                    <a:pt x="16709" y="1873"/>
                    <a:pt x="15893" y="6025"/>
                  </a:cubicBezTo>
                  <a:cubicBezTo>
                    <a:pt x="14819" y="11530"/>
                    <a:pt x="10994" y="13839"/>
                    <a:pt x="5909" y="1439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9" name="任意多边形: 形状 768">
              <a:extLst>
                <a:ext uri="{FF2B5EF4-FFF2-40B4-BE49-F238E27FC236}">
                  <a16:creationId xmlns:a16="http://schemas.microsoft.com/office/drawing/2014/main" id="{E68FC065-C6B0-468E-B008-4DB3B5B19ED4}"/>
                </a:ext>
              </a:extLst>
            </p:cNvPr>
            <p:cNvSpPr/>
            <p:nvPr/>
          </p:nvSpPr>
          <p:spPr>
            <a:xfrm>
              <a:off x="5670660" y="6081121"/>
              <a:ext cx="14456" cy="15122"/>
            </a:xfrm>
            <a:custGeom>
              <a:avLst/>
              <a:gdLst>
                <a:gd name="connsiteX0" fmla="*/ 14430 w 14456"/>
                <a:gd name="connsiteY0" fmla="*/ 8209 h 15122"/>
                <a:gd name="connsiteX1" fmla="*/ 15 w 14456"/>
                <a:gd name="connsiteY1" fmla="*/ 7533 h 15122"/>
                <a:gd name="connsiteX2" fmla="*/ 14430 w 14456"/>
                <a:gd name="connsiteY2" fmla="*/ 8209 h 1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456" h="15122">
                  <a:moveTo>
                    <a:pt x="14430" y="8209"/>
                  </a:moveTo>
                  <a:cubicBezTo>
                    <a:pt x="13684" y="17376"/>
                    <a:pt x="-522" y="17702"/>
                    <a:pt x="15" y="7533"/>
                  </a:cubicBezTo>
                  <a:cubicBezTo>
                    <a:pt x="621" y="-4154"/>
                    <a:pt x="15153" y="-911"/>
                    <a:pt x="14430" y="820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0" name="任意多边形: 形状 769">
              <a:extLst>
                <a:ext uri="{FF2B5EF4-FFF2-40B4-BE49-F238E27FC236}">
                  <a16:creationId xmlns:a16="http://schemas.microsoft.com/office/drawing/2014/main" id="{1AB577BA-77F3-41C6-B9D5-4CC986452BF8}"/>
                </a:ext>
              </a:extLst>
            </p:cNvPr>
            <p:cNvSpPr/>
            <p:nvPr/>
          </p:nvSpPr>
          <p:spPr>
            <a:xfrm>
              <a:off x="7711374" y="5935606"/>
              <a:ext cx="11115" cy="18412"/>
            </a:xfrm>
            <a:custGeom>
              <a:avLst/>
              <a:gdLst>
                <a:gd name="connsiteX0" fmla="*/ 10588 w 11115"/>
                <a:gd name="connsiteY0" fmla="*/ 9524 h 18412"/>
                <a:gd name="connsiteX1" fmla="*/ 4827 w 11115"/>
                <a:gd name="connsiteY1" fmla="*/ 18411 h 18412"/>
                <a:gd name="connsiteX2" fmla="*/ 6600 w 11115"/>
                <a:gd name="connsiteY2" fmla="*/ 7 h 18412"/>
                <a:gd name="connsiteX3" fmla="*/ 10588 w 11115"/>
                <a:gd name="connsiteY3" fmla="*/ 9524 h 18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15" h="18412">
                  <a:moveTo>
                    <a:pt x="10588" y="9524"/>
                  </a:moveTo>
                  <a:cubicBezTo>
                    <a:pt x="11101" y="13606"/>
                    <a:pt x="10892" y="18505"/>
                    <a:pt x="4827" y="18411"/>
                  </a:cubicBezTo>
                  <a:cubicBezTo>
                    <a:pt x="-3407" y="18295"/>
                    <a:pt x="45" y="287"/>
                    <a:pt x="6600" y="7"/>
                  </a:cubicBezTo>
                  <a:cubicBezTo>
                    <a:pt x="12711" y="-226"/>
                    <a:pt x="10985" y="5116"/>
                    <a:pt x="10588" y="952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1" name="任意多边形: 形状 770">
              <a:extLst>
                <a:ext uri="{FF2B5EF4-FFF2-40B4-BE49-F238E27FC236}">
                  <a16:creationId xmlns:a16="http://schemas.microsoft.com/office/drawing/2014/main" id="{18C45E76-0012-4DB0-84D2-D7A1D438FA90}"/>
                </a:ext>
              </a:extLst>
            </p:cNvPr>
            <p:cNvSpPr/>
            <p:nvPr/>
          </p:nvSpPr>
          <p:spPr>
            <a:xfrm>
              <a:off x="7016822" y="3702231"/>
              <a:ext cx="14605" cy="14384"/>
            </a:xfrm>
            <a:custGeom>
              <a:avLst/>
              <a:gdLst>
                <a:gd name="connsiteX0" fmla="*/ 27 w 14605"/>
                <a:gd name="connsiteY0" fmla="*/ 7316 h 14384"/>
                <a:gd name="connsiteX1" fmla="*/ 14605 w 14605"/>
                <a:gd name="connsiteY1" fmla="*/ 6896 h 14384"/>
                <a:gd name="connsiteX2" fmla="*/ 27 w 14605"/>
                <a:gd name="connsiteY2" fmla="*/ 7316 h 14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605" h="14384">
                  <a:moveTo>
                    <a:pt x="27" y="7316"/>
                  </a:moveTo>
                  <a:cubicBezTo>
                    <a:pt x="-720" y="-78"/>
                    <a:pt x="14488" y="-4370"/>
                    <a:pt x="14605" y="6896"/>
                  </a:cubicBezTo>
                  <a:cubicBezTo>
                    <a:pt x="14722" y="18326"/>
                    <a:pt x="843" y="15200"/>
                    <a:pt x="27" y="731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2" name="任意多边形: 形状 771">
              <a:extLst>
                <a:ext uri="{FF2B5EF4-FFF2-40B4-BE49-F238E27FC236}">
                  <a16:creationId xmlns:a16="http://schemas.microsoft.com/office/drawing/2014/main" id="{BB45441C-BD1A-4FF8-8161-3529B77E53CE}"/>
                </a:ext>
              </a:extLst>
            </p:cNvPr>
            <p:cNvSpPr/>
            <p:nvPr/>
          </p:nvSpPr>
          <p:spPr>
            <a:xfrm>
              <a:off x="7558724" y="5686455"/>
              <a:ext cx="18081" cy="12335"/>
            </a:xfrm>
            <a:custGeom>
              <a:avLst/>
              <a:gdLst>
                <a:gd name="connsiteX0" fmla="*/ 18082 w 18081"/>
                <a:gd name="connsiteY0" fmla="*/ 4822 h 12335"/>
                <a:gd name="connsiteX1" fmla="*/ 5 w 18081"/>
                <a:gd name="connsiteY1" fmla="*/ 7364 h 12335"/>
                <a:gd name="connsiteX2" fmla="*/ 9428 w 18081"/>
                <a:gd name="connsiteY2" fmla="*/ 250 h 12335"/>
                <a:gd name="connsiteX3" fmla="*/ 18082 w 18081"/>
                <a:gd name="connsiteY3" fmla="*/ 4822 h 12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81" h="12335">
                  <a:moveTo>
                    <a:pt x="18082" y="4822"/>
                  </a:moveTo>
                  <a:cubicBezTo>
                    <a:pt x="15306" y="14292"/>
                    <a:pt x="238" y="14432"/>
                    <a:pt x="5" y="7364"/>
                  </a:cubicBezTo>
                  <a:cubicBezTo>
                    <a:pt x="-182" y="1720"/>
                    <a:pt x="5416" y="1253"/>
                    <a:pt x="9428" y="250"/>
                  </a:cubicBezTo>
                  <a:cubicBezTo>
                    <a:pt x="13253" y="-706"/>
                    <a:pt x="16286" y="1136"/>
                    <a:pt x="18082" y="482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3" name="任意多边形: 形状 772">
              <a:extLst>
                <a:ext uri="{FF2B5EF4-FFF2-40B4-BE49-F238E27FC236}">
                  <a16:creationId xmlns:a16="http://schemas.microsoft.com/office/drawing/2014/main" id="{BA619960-DBA8-4481-87A6-E0DA51662899}"/>
                </a:ext>
              </a:extLst>
            </p:cNvPr>
            <p:cNvSpPr/>
            <p:nvPr/>
          </p:nvSpPr>
          <p:spPr>
            <a:xfrm>
              <a:off x="4849093" y="5448783"/>
              <a:ext cx="17888" cy="14735"/>
            </a:xfrm>
            <a:custGeom>
              <a:avLst/>
              <a:gdLst>
                <a:gd name="connsiteX0" fmla="*/ 12646 w 17888"/>
                <a:gd name="connsiteY0" fmla="*/ 0 h 14735"/>
                <a:gd name="connsiteX1" fmla="*/ 4972 w 17888"/>
                <a:gd name="connsiteY1" fmla="*/ 14672 h 14735"/>
                <a:gd name="connsiteX2" fmla="*/ 144 w 17888"/>
                <a:gd name="connsiteY2" fmla="*/ 9120 h 14735"/>
                <a:gd name="connsiteX3" fmla="*/ 12646 w 17888"/>
                <a:gd name="connsiteY3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8" h="14735">
                  <a:moveTo>
                    <a:pt x="12646" y="0"/>
                  </a:moveTo>
                  <a:cubicBezTo>
                    <a:pt x="23306" y="1819"/>
                    <a:pt x="16168" y="12666"/>
                    <a:pt x="4972" y="14672"/>
                  </a:cubicBezTo>
                  <a:cubicBezTo>
                    <a:pt x="1963" y="15208"/>
                    <a:pt x="-649" y="12269"/>
                    <a:pt x="144" y="9120"/>
                  </a:cubicBezTo>
                  <a:cubicBezTo>
                    <a:pt x="1823" y="2403"/>
                    <a:pt x="9707" y="4129"/>
                    <a:pt x="12646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4" name="任意多边形: 形状 773">
              <a:extLst>
                <a:ext uri="{FF2B5EF4-FFF2-40B4-BE49-F238E27FC236}">
                  <a16:creationId xmlns:a16="http://schemas.microsoft.com/office/drawing/2014/main" id="{C47D83FB-7D0F-4843-89BC-4CD5F4CAA540}"/>
                </a:ext>
              </a:extLst>
            </p:cNvPr>
            <p:cNvSpPr/>
            <p:nvPr/>
          </p:nvSpPr>
          <p:spPr>
            <a:xfrm>
              <a:off x="6429507" y="3999468"/>
              <a:ext cx="14905" cy="14275"/>
            </a:xfrm>
            <a:custGeom>
              <a:avLst/>
              <a:gdLst>
                <a:gd name="connsiteX0" fmla="*/ 14905 w 14905"/>
                <a:gd name="connsiteY0" fmla="*/ 5919 h 14275"/>
                <a:gd name="connsiteX1" fmla="*/ 0 w 14905"/>
                <a:gd name="connsiteY1" fmla="*/ 8252 h 14275"/>
                <a:gd name="connsiteX2" fmla="*/ 8584 w 14905"/>
                <a:gd name="connsiteY2" fmla="*/ 41 h 14275"/>
                <a:gd name="connsiteX3" fmla="*/ 14905 w 14905"/>
                <a:gd name="connsiteY3" fmla="*/ 5919 h 1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05" h="14275">
                  <a:moveTo>
                    <a:pt x="14905" y="5919"/>
                  </a:moveTo>
                  <a:cubicBezTo>
                    <a:pt x="11943" y="17745"/>
                    <a:pt x="47" y="15600"/>
                    <a:pt x="0" y="8252"/>
                  </a:cubicBezTo>
                  <a:cubicBezTo>
                    <a:pt x="-23" y="2980"/>
                    <a:pt x="3849" y="531"/>
                    <a:pt x="8584" y="41"/>
                  </a:cubicBezTo>
                  <a:cubicBezTo>
                    <a:pt x="12479" y="-379"/>
                    <a:pt x="14135" y="2467"/>
                    <a:pt x="14905" y="591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5" name="任意多边形: 形状 774">
              <a:extLst>
                <a:ext uri="{FF2B5EF4-FFF2-40B4-BE49-F238E27FC236}">
                  <a16:creationId xmlns:a16="http://schemas.microsoft.com/office/drawing/2014/main" id="{7D463B7E-5C93-4EDC-8F47-791E60659B19}"/>
                </a:ext>
              </a:extLst>
            </p:cNvPr>
            <p:cNvSpPr/>
            <p:nvPr/>
          </p:nvSpPr>
          <p:spPr>
            <a:xfrm>
              <a:off x="5851257" y="5970879"/>
              <a:ext cx="13505" cy="15235"/>
            </a:xfrm>
            <a:custGeom>
              <a:avLst/>
              <a:gdLst>
                <a:gd name="connsiteX0" fmla="*/ 7353 w 13505"/>
                <a:gd name="connsiteY0" fmla="*/ 15235 h 15235"/>
                <a:gd name="connsiteX1" fmla="*/ 6210 w 13505"/>
                <a:gd name="connsiteY1" fmla="*/ 3 h 15235"/>
                <a:gd name="connsiteX2" fmla="*/ 7353 w 13505"/>
                <a:gd name="connsiteY2" fmla="*/ 15235 h 15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505" h="15235">
                  <a:moveTo>
                    <a:pt x="7353" y="15235"/>
                  </a:moveTo>
                  <a:cubicBezTo>
                    <a:pt x="-2491" y="15048"/>
                    <a:pt x="-2024" y="-253"/>
                    <a:pt x="6210" y="3"/>
                  </a:cubicBezTo>
                  <a:cubicBezTo>
                    <a:pt x="16870" y="330"/>
                    <a:pt x="14607" y="15375"/>
                    <a:pt x="7353" y="1523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6" name="任意多边形: 形状 775">
              <a:extLst>
                <a:ext uri="{FF2B5EF4-FFF2-40B4-BE49-F238E27FC236}">
                  <a16:creationId xmlns:a16="http://schemas.microsoft.com/office/drawing/2014/main" id="{6BBD6143-1704-4171-A0BD-ECCD486CAFF5}"/>
                </a:ext>
              </a:extLst>
            </p:cNvPr>
            <p:cNvSpPr/>
            <p:nvPr/>
          </p:nvSpPr>
          <p:spPr>
            <a:xfrm>
              <a:off x="5451507" y="4407192"/>
              <a:ext cx="13013" cy="15480"/>
            </a:xfrm>
            <a:custGeom>
              <a:avLst/>
              <a:gdLst>
                <a:gd name="connsiteX0" fmla="*/ 0 w 13013"/>
                <a:gd name="connsiteY0" fmla="*/ 14513 h 15480"/>
                <a:gd name="connsiteX1" fmla="*/ 420 w 13013"/>
                <a:gd name="connsiteY1" fmla="*/ 14933 h 15480"/>
                <a:gd name="connsiteX2" fmla="*/ 8117 w 13013"/>
                <a:gd name="connsiteY2" fmla="*/ 28 h 15480"/>
                <a:gd name="connsiteX3" fmla="*/ 3522 w 13013"/>
                <a:gd name="connsiteY3" fmla="*/ 15306 h 15480"/>
                <a:gd name="connsiteX4" fmla="*/ 0 w 13013"/>
                <a:gd name="connsiteY4" fmla="*/ 14513 h 1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13" h="15480">
                  <a:moveTo>
                    <a:pt x="0" y="14513"/>
                  </a:moveTo>
                  <a:cubicBezTo>
                    <a:pt x="0" y="14513"/>
                    <a:pt x="420" y="14933"/>
                    <a:pt x="420" y="14933"/>
                  </a:cubicBezTo>
                  <a:cubicBezTo>
                    <a:pt x="187" y="7515"/>
                    <a:pt x="723" y="-532"/>
                    <a:pt x="8117" y="28"/>
                  </a:cubicBezTo>
                  <a:cubicBezTo>
                    <a:pt x="15978" y="634"/>
                    <a:pt x="14322" y="17359"/>
                    <a:pt x="3522" y="15306"/>
                  </a:cubicBezTo>
                  <a:cubicBezTo>
                    <a:pt x="2356" y="15119"/>
                    <a:pt x="1190" y="14793"/>
                    <a:pt x="0" y="1451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7" name="任意多边形: 形状 776">
              <a:extLst>
                <a:ext uri="{FF2B5EF4-FFF2-40B4-BE49-F238E27FC236}">
                  <a16:creationId xmlns:a16="http://schemas.microsoft.com/office/drawing/2014/main" id="{C8AEAADF-5267-4A05-80E5-A6CBAED597FA}"/>
                </a:ext>
              </a:extLst>
            </p:cNvPr>
            <p:cNvSpPr/>
            <p:nvPr/>
          </p:nvSpPr>
          <p:spPr>
            <a:xfrm>
              <a:off x="6641656" y="4261588"/>
              <a:ext cx="13014" cy="16371"/>
            </a:xfrm>
            <a:custGeom>
              <a:avLst/>
              <a:gdLst>
                <a:gd name="connsiteX0" fmla="*/ 13015 w 13014"/>
                <a:gd name="connsiteY0" fmla="*/ 4860 h 16371"/>
                <a:gd name="connsiteX1" fmla="*/ 4921 w 13014"/>
                <a:gd name="connsiteY1" fmla="*/ 16337 h 16371"/>
                <a:gd name="connsiteX2" fmla="*/ 92 w 13014"/>
                <a:gd name="connsiteY2" fmla="*/ 9432 h 16371"/>
                <a:gd name="connsiteX3" fmla="*/ 7463 w 13014"/>
                <a:gd name="connsiteY3" fmla="*/ 219 h 16371"/>
                <a:gd name="connsiteX4" fmla="*/ 13015 w 13014"/>
                <a:gd name="connsiteY4" fmla="*/ 4860 h 16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14" h="16371">
                  <a:moveTo>
                    <a:pt x="13015" y="4860"/>
                  </a:moveTo>
                  <a:cubicBezTo>
                    <a:pt x="10892" y="8849"/>
                    <a:pt x="11779" y="15637"/>
                    <a:pt x="4921" y="16337"/>
                  </a:cubicBezTo>
                  <a:cubicBezTo>
                    <a:pt x="512" y="16803"/>
                    <a:pt x="489" y="12511"/>
                    <a:pt x="92" y="9432"/>
                  </a:cubicBezTo>
                  <a:cubicBezTo>
                    <a:pt x="-607" y="3951"/>
                    <a:pt x="2751" y="1315"/>
                    <a:pt x="7463" y="219"/>
                  </a:cubicBezTo>
                  <a:cubicBezTo>
                    <a:pt x="10659" y="-528"/>
                    <a:pt x="13038" y="545"/>
                    <a:pt x="13015" y="486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8" name="任意多边形: 形状 777">
              <a:extLst>
                <a:ext uri="{FF2B5EF4-FFF2-40B4-BE49-F238E27FC236}">
                  <a16:creationId xmlns:a16="http://schemas.microsoft.com/office/drawing/2014/main" id="{A51B0FF2-356A-4E13-94AA-EC3C8286DFEA}"/>
                </a:ext>
              </a:extLst>
            </p:cNvPr>
            <p:cNvSpPr/>
            <p:nvPr/>
          </p:nvSpPr>
          <p:spPr>
            <a:xfrm>
              <a:off x="7126167" y="4311141"/>
              <a:ext cx="14238" cy="14345"/>
            </a:xfrm>
            <a:custGeom>
              <a:avLst/>
              <a:gdLst>
                <a:gd name="connsiteX0" fmla="*/ 8476 w 14238"/>
                <a:gd name="connsiteY0" fmla="*/ 0 h 14345"/>
                <a:gd name="connsiteX1" fmla="*/ 14004 w 14238"/>
                <a:gd name="connsiteY1" fmla="*/ 6321 h 14345"/>
                <a:gd name="connsiteX2" fmla="*/ 6284 w 14238"/>
                <a:gd name="connsiteY2" fmla="*/ 14345 h 14345"/>
                <a:gd name="connsiteX3" fmla="*/ 32 w 14238"/>
                <a:gd name="connsiteY3" fmla="*/ 7231 h 14345"/>
                <a:gd name="connsiteX4" fmla="*/ 8476 w 14238"/>
                <a:gd name="connsiteY4" fmla="*/ 0 h 1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38" h="14345">
                  <a:moveTo>
                    <a:pt x="8476" y="0"/>
                  </a:moveTo>
                  <a:cubicBezTo>
                    <a:pt x="11905" y="816"/>
                    <a:pt x="15147" y="2053"/>
                    <a:pt x="14004" y="6321"/>
                  </a:cubicBezTo>
                  <a:cubicBezTo>
                    <a:pt x="12955" y="10217"/>
                    <a:pt x="11369" y="14369"/>
                    <a:pt x="6284" y="14345"/>
                  </a:cubicBezTo>
                  <a:cubicBezTo>
                    <a:pt x="1852" y="14322"/>
                    <a:pt x="-294" y="11546"/>
                    <a:pt x="32" y="7231"/>
                  </a:cubicBezTo>
                  <a:cubicBezTo>
                    <a:pt x="429" y="2123"/>
                    <a:pt x="4674" y="1236"/>
                    <a:pt x="8476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9" name="任意多边形: 形状 778">
              <a:extLst>
                <a:ext uri="{FF2B5EF4-FFF2-40B4-BE49-F238E27FC236}">
                  <a16:creationId xmlns:a16="http://schemas.microsoft.com/office/drawing/2014/main" id="{7CFB2782-41B0-4EA3-BF9C-C15E162ABFA2}"/>
                </a:ext>
              </a:extLst>
            </p:cNvPr>
            <p:cNvSpPr/>
            <p:nvPr/>
          </p:nvSpPr>
          <p:spPr>
            <a:xfrm>
              <a:off x="4901431" y="3492435"/>
              <a:ext cx="16079" cy="14011"/>
            </a:xfrm>
            <a:custGeom>
              <a:avLst/>
              <a:gdLst>
                <a:gd name="connsiteX0" fmla="*/ 16080 w 16079"/>
                <a:gd name="connsiteY0" fmla="*/ 3542 h 14011"/>
                <a:gd name="connsiteX1" fmla="*/ 55 w 16079"/>
                <a:gd name="connsiteY1" fmla="*/ 8767 h 14011"/>
                <a:gd name="connsiteX2" fmla="*/ 12208 w 16079"/>
                <a:gd name="connsiteY2" fmla="*/ 276 h 14011"/>
                <a:gd name="connsiteX3" fmla="*/ 16080 w 16079"/>
                <a:gd name="connsiteY3" fmla="*/ 3542 h 1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9" h="14011">
                  <a:moveTo>
                    <a:pt x="16080" y="3542"/>
                  </a:moveTo>
                  <a:cubicBezTo>
                    <a:pt x="10249" y="18867"/>
                    <a:pt x="-878" y="14388"/>
                    <a:pt x="55" y="8767"/>
                  </a:cubicBezTo>
                  <a:cubicBezTo>
                    <a:pt x="1128" y="2329"/>
                    <a:pt x="7613" y="2259"/>
                    <a:pt x="12208" y="276"/>
                  </a:cubicBezTo>
                  <a:cubicBezTo>
                    <a:pt x="14284" y="-633"/>
                    <a:pt x="16033" y="766"/>
                    <a:pt x="16080" y="354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0" name="任意多边形: 形状 779">
              <a:extLst>
                <a:ext uri="{FF2B5EF4-FFF2-40B4-BE49-F238E27FC236}">
                  <a16:creationId xmlns:a16="http://schemas.microsoft.com/office/drawing/2014/main" id="{5A23DEF9-1AEA-4369-BE33-6909967ED2CC}"/>
                </a:ext>
              </a:extLst>
            </p:cNvPr>
            <p:cNvSpPr/>
            <p:nvPr/>
          </p:nvSpPr>
          <p:spPr>
            <a:xfrm>
              <a:off x="7188077" y="4055850"/>
              <a:ext cx="16920" cy="12983"/>
            </a:xfrm>
            <a:custGeom>
              <a:avLst/>
              <a:gdLst>
                <a:gd name="connsiteX0" fmla="*/ 6444 w 16920"/>
                <a:gd name="connsiteY0" fmla="*/ 12983 h 12983"/>
                <a:gd name="connsiteX1" fmla="*/ 10270 w 16920"/>
                <a:gd name="connsiteY1" fmla="*/ 317 h 12983"/>
                <a:gd name="connsiteX2" fmla="*/ 16894 w 16920"/>
                <a:gd name="connsiteY2" fmla="*/ 3000 h 12983"/>
                <a:gd name="connsiteX3" fmla="*/ 6444 w 16920"/>
                <a:gd name="connsiteY3" fmla="*/ 12983 h 12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20" h="12983">
                  <a:moveTo>
                    <a:pt x="6444" y="12983"/>
                  </a:moveTo>
                  <a:cubicBezTo>
                    <a:pt x="-1953" y="12866"/>
                    <a:pt x="-3563" y="3513"/>
                    <a:pt x="10270" y="317"/>
                  </a:cubicBezTo>
                  <a:cubicBezTo>
                    <a:pt x="13092" y="-336"/>
                    <a:pt x="17291" y="-219"/>
                    <a:pt x="16894" y="3000"/>
                  </a:cubicBezTo>
                  <a:cubicBezTo>
                    <a:pt x="16194" y="8551"/>
                    <a:pt x="10666" y="10580"/>
                    <a:pt x="6444" y="1298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1" name="任意多边形: 形状 780">
              <a:extLst>
                <a:ext uri="{FF2B5EF4-FFF2-40B4-BE49-F238E27FC236}">
                  <a16:creationId xmlns:a16="http://schemas.microsoft.com/office/drawing/2014/main" id="{1501D1BD-170C-4EA4-97F2-95FA41004F18}"/>
                </a:ext>
              </a:extLst>
            </p:cNvPr>
            <p:cNvSpPr/>
            <p:nvPr/>
          </p:nvSpPr>
          <p:spPr>
            <a:xfrm>
              <a:off x="5602418" y="5686820"/>
              <a:ext cx="14885" cy="12738"/>
            </a:xfrm>
            <a:custGeom>
              <a:avLst/>
              <a:gdLst>
                <a:gd name="connsiteX0" fmla="*/ 6864 w 14885"/>
                <a:gd name="connsiteY0" fmla="*/ 12738 h 12738"/>
                <a:gd name="connsiteX1" fmla="*/ 7330 w 14885"/>
                <a:gd name="connsiteY1" fmla="*/ 2 h 12738"/>
                <a:gd name="connsiteX2" fmla="*/ 6864 w 14885"/>
                <a:gd name="connsiteY2" fmla="*/ 12738 h 12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885" h="12738">
                  <a:moveTo>
                    <a:pt x="6864" y="12738"/>
                  </a:moveTo>
                  <a:cubicBezTo>
                    <a:pt x="-1744" y="12854"/>
                    <a:pt x="-2980" y="-162"/>
                    <a:pt x="7330" y="2"/>
                  </a:cubicBezTo>
                  <a:cubicBezTo>
                    <a:pt x="15727" y="118"/>
                    <a:pt x="19133" y="12574"/>
                    <a:pt x="6864" y="1273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2" name="任意多边形: 形状 781">
              <a:extLst>
                <a:ext uri="{FF2B5EF4-FFF2-40B4-BE49-F238E27FC236}">
                  <a16:creationId xmlns:a16="http://schemas.microsoft.com/office/drawing/2014/main" id="{355ADA27-E2BD-4E72-94E2-F6C991C0435C}"/>
                </a:ext>
              </a:extLst>
            </p:cNvPr>
            <p:cNvSpPr/>
            <p:nvPr/>
          </p:nvSpPr>
          <p:spPr>
            <a:xfrm>
              <a:off x="6869604" y="4570313"/>
              <a:ext cx="12991" cy="16258"/>
            </a:xfrm>
            <a:custGeom>
              <a:avLst/>
              <a:gdLst>
                <a:gd name="connsiteX0" fmla="*/ 7197 w 12991"/>
                <a:gd name="connsiteY0" fmla="*/ 0 h 16258"/>
                <a:gd name="connsiteX1" fmla="*/ 4398 w 12991"/>
                <a:gd name="connsiteY1" fmla="*/ 16258 h 16258"/>
                <a:gd name="connsiteX2" fmla="*/ 176 w 12991"/>
                <a:gd name="connsiteY2" fmla="*/ 11616 h 16258"/>
                <a:gd name="connsiteX3" fmla="*/ 7197 w 12991"/>
                <a:gd name="connsiteY3" fmla="*/ 0 h 16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91" h="16258">
                  <a:moveTo>
                    <a:pt x="7197" y="0"/>
                  </a:moveTo>
                  <a:cubicBezTo>
                    <a:pt x="17741" y="3149"/>
                    <a:pt x="12119" y="16165"/>
                    <a:pt x="4398" y="16258"/>
                  </a:cubicBezTo>
                  <a:cubicBezTo>
                    <a:pt x="1763" y="16281"/>
                    <a:pt x="-687" y="14439"/>
                    <a:pt x="176" y="11616"/>
                  </a:cubicBezTo>
                  <a:cubicBezTo>
                    <a:pt x="1529" y="7138"/>
                    <a:pt x="3302" y="2589"/>
                    <a:pt x="7197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3" name="任意多边形: 形状 782">
              <a:extLst>
                <a:ext uri="{FF2B5EF4-FFF2-40B4-BE49-F238E27FC236}">
                  <a16:creationId xmlns:a16="http://schemas.microsoft.com/office/drawing/2014/main" id="{7F1A1257-FF7C-4878-9C91-C6B3B11748A2}"/>
                </a:ext>
              </a:extLst>
            </p:cNvPr>
            <p:cNvSpPr/>
            <p:nvPr/>
          </p:nvSpPr>
          <p:spPr>
            <a:xfrm>
              <a:off x="7056210" y="4381794"/>
              <a:ext cx="14085" cy="13213"/>
            </a:xfrm>
            <a:custGeom>
              <a:avLst/>
              <a:gdLst>
                <a:gd name="connsiteX0" fmla="*/ 6030 w 14085"/>
                <a:gd name="connsiteY0" fmla="*/ 0 h 13213"/>
                <a:gd name="connsiteX1" fmla="*/ 7267 w 14085"/>
                <a:gd name="connsiteY1" fmla="*/ 13202 h 13213"/>
                <a:gd name="connsiteX2" fmla="*/ 106 w 14085"/>
                <a:gd name="connsiteY2" fmla="*/ 6648 h 13213"/>
                <a:gd name="connsiteX3" fmla="*/ 6030 w 14085"/>
                <a:gd name="connsiteY3" fmla="*/ 0 h 1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85" h="13213">
                  <a:moveTo>
                    <a:pt x="6030" y="0"/>
                  </a:moveTo>
                  <a:cubicBezTo>
                    <a:pt x="18533" y="1166"/>
                    <a:pt x="14498" y="12852"/>
                    <a:pt x="7267" y="13202"/>
                  </a:cubicBezTo>
                  <a:cubicBezTo>
                    <a:pt x="2951" y="13412"/>
                    <a:pt x="689" y="10543"/>
                    <a:pt x="106" y="6648"/>
                  </a:cubicBezTo>
                  <a:cubicBezTo>
                    <a:pt x="-641" y="1889"/>
                    <a:pt x="2695" y="606"/>
                    <a:pt x="6030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4" name="任意多边形: 形状 783">
              <a:extLst>
                <a:ext uri="{FF2B5EF4-FFF2-40B4-BE49-F238E27FC236}">
                  <a16:creationId xmlns:a16="http://schemas.microsoft.com/office/drawing/2014/main" id="{33E4A643-A54B-4C60-9CB3-456EAB7490BA}"/>
                </a:ext>
              </a:extLst>
            </p:cNvPr>
            <p:cNvSpPr/>
            <p:nvPr/>
          </p:nvSpPr>
          <p:spPr>
            <a:xfrm>
              <a:off x="6991327" y="4104651"/>
              <a:ext cx="13215" cy="13964"/>
            </a:xfrm>
            <a:custGeom>
              <a:avLst/>
              <a:gdLst>
                <a:gd name="connsiteX0" fmla="*/ 7561 w 13215"/>
                <a:gd name="connsiteY0" fmla="*/ 13959 h 13964"/>
                <a:gd name="connsiteX1" fmla="*/ 7957 w 13215"/>
                <a:gd name="connsiteY1" fmla="*/ 34 h 13964"/>
                <a:gd name="connsiteX2" fmla="*/ 7561 w 13215"/>
                <a:gd name="connsiteY2" fmla="*/ 13959 h 13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15" h="13964">
                  <a:moveTo>
                    <a:pt x="7561" y="13959"/>
                  </a:moveTo>
                  <a:cubicBezTo>
                    <a:pt x="-4032" y="13399"/>
                    <a:pt x="-1000" y="1060"/>
                    <a:pt x="7957" y="34"/>
                  </a:cubicBezTo>
                  <a:cubicBezTo>
                    <a:pt x="15328" y="-806"/>
                    <a:pt x="14722" y="14286"/>
                    <a:pt x="7561" y="1395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5" name="任意多边形: 形状 784">
              <a:extLst>
                <a:ext uri="{FF2B5EF4-FFF2-40B4-BE49-F238E27FC236}">
                  <a16:creationId xmlns:a16="http://schemas.microsoft.com/office/drawing/2014/main" id="{F3E7E3DD-BF15-466F-996F-B43F786B8A90}"/>
                </a:ext>
              </a:extLst>
            </p:cNvPr>
            <p:cNvSpPr/>
            <p:nvPr/>
          </p:nvSpPr>
          <p:spPr>
            <a:xfrm>
              <a:off x="5535301" y="4260180"/>
              <a:ext cx="11261" cy="17239"/>
            </a:xfrm>
            <a:custGeom>
              <a:avLst/>
              <a:gdLst>
                <a:gd name="connsiteX0" fmla="*/ 10931 w 11261"/>
                <a:gd name="connsiteY0" fmla="*/ 8741 h 17239"/>
                <a:gd name="connsiteX1" fmla="*/ 4633 w 11261"/>
                <a:gd name="connsiteY1" fmla="*/ 17208 h 17239"/>
                <a:gd name="connsiteX2" fmla="*/ 7199 w 11261"/>
                <a:gd name="connsiteY2" fmla="*/ 17 h 17239"/>
                <a:gd name="connsiteX3" fmla="*/ 10931 w 11261"/>
                <a:gd name="connsiteY3" fmla="*/ 8741 h 1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61" h="17239">
                  <a:moveTo>
                    <a:pt x="10931" y="8741"/>
                  </a:moveTo>
                  <a:cubicBezTo>
                    <a:pt x="10418" y="12800"/>
                    <a:pt x="9485" y="17675"/>
                    <a:pt x="4633" y="17208"/>
                  </a:cubicBezTo>
                  <a:cubicBezTo>
                    <a:pt x="-3718" y="16392"/>
                    <a:pt x="504" y="-613"/>
                    <a:pt x="7199" y="17"/>
                  </a:cubicBezTo>
                  <a:cubicBezTo>
                    <a:pt x="11957" y="460"/>
                    <a:pt x="11467" y="5009"/>
                    <a:pt x="10931" y="874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6" name="任意多边形: 形状 785">
              <a:extLst>
                <a:ext uri="{FF2B5EF4-FFF2-40B4-BE49-F238E27FC236}">
                  <a16:creationId xmlns:a16="http://schemas.microsoft.com/office/drawing/2014/main" id="{1589DA29-4B25-4DE8-9C51-344B8538375F}"/>
                </a:ext>
              </a:extLst>
            </p:cNvPr>
            <p:cNvSpPr/>
            <p:nvPr/>
          </p:nvSpPr>
          <p:spPr>
            <a:xfrm>
              <a:off x="5616207" y="5149887"/>
              <a:ext cx="14822" cy="15634"/>
            </a:xfrm>
            <a:custGeom>
              <a:avLst/>
              <a:gdLst>
                <a:gd name="connsiteX0" fmla="*/ 9846 w 14822"/>
                <a:gd name="connsiteY0" fmla="*/ 0 h 15634"/>
                <a:gd name="connsiteX1" fmla="*/ 5204 w 14822"/>
                <a:gd name="connsiteY1" fmla="*/ 15418 h 15634"/>
                <a:gd name="connsiteX2" fmla="*/ 3 w 14822"/>
                <a:gd name="connsiteY2" fmla="*/ 10566 h 15634"/>
                <a:gd name="connsiteX3" fmla="*/ 9846 w 14822"/>
                <a:gd name="connsiteY3" fmla="*/ 0 h 15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22" h="15634">
                  <a:moveTo>
                    <a:pt x="9846" y="0"/>
                  </a:moveTo>
                  <a:cubicBezTo>
                    <a:pt x="17497" y="886"/>
                    <a:pt x="16610" y="12199"/>
                    <a:pt x="5204" y="15418"/>
                  </a:cubicBezTo>
                  <a:cubicBezTo>
                    <a:pt x="1635" y="16421"/>
                    <a:pt x="96" y="13785"/>
                    <a:pt x="3" y="10566"/>
                  </a:cubicBezTo>
                  <a:cubicBezTo>
                    <a:pt x="-137" y="3872"/>
                    <a:pt x="5414" y="2426"/>
                    <a:pt x="9846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7" name="任意多边形: 形状 786">
              <a:extLst>
                <a:ext uri="{FF2B5EF4-FFF2-40B4-BE49-F238E27FC236}">
                  <a16:creationId xmlns:a16="http://schemas.microsoft.com/office/drawing/2014/main" id="{8D8C89AA-D394-4DAC-AEBE-B039CE71DC5B}"/>
                </a:ext>
              </a:extLst>
            </p:cNvPr>
            <p:cNvSpPr/>
            <p:nvPr/>
          </p:nvSpPr>
          <p:spPr>
            <a:xfrm>
              <a:off x="7189805" y="4288555"/>
              <a:ext cx="16376" cy="14724"/>
            </a:xfrm>
            <a:custGeom>
              <a:avLst/>
              <a:gdLst>
                <a:gd name="connsiteX0" fmla="*/ 6139 w 16376"/>
                <a:gd name="connsiteY0" fmla="*/ 14725 h 14724"/>
                <a:gd name="connsiteX1" fmla="*/ 167 w 16376"/>
                <a:gd name="connsiteY1" fmla="*/ 10456 h 14724"/>
                <a:gd name="connsiteX2" fmla="*/ 12063 w 16376"/>
                <a:gd name="connsiteY2" fmla="*/ 53 h 14724"/>
                <a:gd name="connsiteX3" fmla="*/ 16052 w 16376"/>
                <a:gd name="connsiteY3" fmla="*/ 4111 h 14724"/>
                <a:gd name="connsiteX4" fmla="*/ 6139 w 16376"/>
                <a:gd name="connsiteY4" fmla="*/ 14725 h 1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76" h="14724">
                  <a:moveTo>
                    <a:pt x="6139" y="14725"/>
                  </a:moveTo>
                  <a:cubicBezTo>
                    <a:pt x="3433" y="13955"/>
                    <a:pt x="-906" y="13745"/>
                    <a:pt x="167" y="10456"/>
                  </a:cubicBezTo>
                  <a:cubicBezTo>
                    <a:pt x="1917" y="5138"/>
                    <a:pt x="5905" y="846"/>
                    <a:pt x="12063" y="53"/>
                  </a:cubicBezTo>
                  <a:cubicBezTo>
                    <a:pt x="14676" y="-297"/>
                    <a:pt x="17312" y="1102"/>
                    <a:pt x="16052" y="4111"/>
                  </a:cubicBezTo>
                  <a:cubicBezTo>
                    <a:pt x="14093" y="8753"/>
                    <a:pt x="12180" y="13861"/>
                    <a:pt x="6139" y="1472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8" name="任意多边形: 形状 787">
              <a:extLst>
                <a:ext uri="{FF2B5EF4-FFF2-40B4-BE49-F238E27FC236}">
                  <a16:creationId xmlns:a16="http://schemas.microsoft.com/office/drawing/2014/main" id="{C850B7D7-D601-4EB5-BAFF-D6D9A201FC49}"/>
                </a:ext>
              </a:extLst>
            </p:cNvPr>
            <p:cNvSpPr/>
            <p:nvPr/>
          </p:nvSpPr>
          <p:spPr>
            <a:xfrm>
              <a:off x="5854665" y="4307890"/>
              <a:ext cx="13375" cy="14285"/>
            </a:xfrm>
            <a:custGeom>
              <a:avLst/>
              <a:gdLst>
                <a:gd name="connsiteX0" fmla="*/ 5835 w 13375"/>
                <a:gd name="connsiteY0" fmla="*/ 14284 h 14285"/>
                <a:gd name="connsiteX1" fmla="*/ 7935 w 13375"/>
                <a:gd name="connsiteY1" fmla="*/ 32 h 14285"/>
                <a:gd name="connsiteX2" fmla="*/ 5835 w 13375"/>
                <a:gd name="connsiteY2" fmla="*/ 14284 h 1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75" h="14285">
                  <a:moveTo>
                    <a:pt x="5835" y="14284"/>
                  </a:moveTo>
                  <a:cubicBezTo>
                    <a:pt x="-1046" y="14097"/>
                    <a:pt x="-3542" y="1081"/>
                    <a:pt x="7935" y="32"/>
                  </a:cubicBezTo>
                  <a:cubicBezTo>
                    <a:pt x="16915" y="-785"/>
                    <a:pt x="13766" y="14470"/>
                    <a:pt x="5835" y="1428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9" name="任意多边形: 形状 788">
              <a:extLst>
                <a:ext uri="{FF2B5EF4-FFF2-40B4-BE49-F238E27FC236}">
                  <a16:creationId xmlns:a16="http://schemas.microsoft.com/office/drawing/2014/main" id="{51CBA6C7-94DF-4282-8C69-35A36C0441C7}"/>
                </a:ext>
              </a:extLst>
            </p:cNvPr>
            <p:cNvSpPr/>
            <p:nvPr/>
          </p:nvSpPr>
          <p:spPr>
            <a:xfrm>
              <a:off x="7757815" y="6063625"/>
              <a:ext cx="12724" cy="14884"/>
            </a:xfrm>
            <a:custGeom>
              <a:avLst/>
              <a:gdLst>
                <a:gd name="connsiteX0" fmla="*/ 7183 w 12724"/>
                <a:gd name="connsiteY0" fmla="*/ 14882 h 14884"/>
                <a:gd name="connsiteX1" fmla="*/ 5456 w 12724"/>
                <a:gd name="connsiteY1" fmla="*/ 0 h 14884"/>
                <a:gd name="connsiteX2" fmla="*/ 7183 w 12724"/>
                <a:gd name="connsiteY2" fmla="*/ 14882 h 14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24" h="14884">
                  <a:moveTo>
                    <a:pt x="7183" y="14882"/>
                  </a:moveTo>
                  <a:cubicBezTo>
                    <a:pt x="-2194" y="15092"/>
                    <a:pt x="-1984" y="47"/>
                    <a:pt x="5456" y="0"/>
                  </a:cubicBezTo>
                  <a:cubicBezTo>
                    <a:pt x="13481" y="-70"/>
                    <a:pt x="15976" y="14696"/>
                    <a:pt x="7183" y="1488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0" name="任意多边形: 形状 789">
              <a:extLst>
                <a:ext uri="{FF2B5EF4-FFF2-40B4-BE49-F238E27FC236}">
                  <a16:creationId xmlns:a16="http://schemas.microsoft.com/office/drawing/2014/main" id="{63131B29-E530-421B-972D-9C12B2416E8C}"/>
                </a:ext>
              </a:extLst>
            </p:cNvPr>
            <p:cNvSpPr/>
            <p:nvPr/>
          </p:nvSpPr>
          <p:spPr>
            <a:xfrm>
              <a:off x="7470186" y="4375757"/>
              <a:ext cx="19359" cy="20206"/>
            </a:xfrm>
            <a:custGeom>
              <a:avLst/>
              <a:gdLst>
                <a:gd name="connsiteX0" fmla="*/ 19359 w 19359"/>
                <a:gd name="connsiteY0" fmla="*/ 3844 h 20206"/>
                <a:gd name="connsiteX1" fmla="*/ 4407 w 19359"/>
                <a:gd name="connsiteY1" fmla="*/ 20126 h 20206"/>
                <a:gd name="connsiteX2" fmla="*/ 1235 w 19359"/>
                <a:gd name="connsiteY2" fmla="*/ 19100 h 20206"/>
                <a:gd name="connsiteX3" fmla="*/ 14391 w 19359"/>
                <a:gd name="connsiteY3" fmla="*/ 1022 h 20206"/>
                <a:gd name="connsiteX4" fmla="*/ 19359 w 19359"/>
                <a:gd name="connsiteY4" fmla="*/ 3844 h 2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359" h="20206">
                  <a:moveTo>
                    <a:pt x="19359" y="3844"/>
                  </a:moveTo>
                  <a:cubicBezTo>
                    <a:pt x="16350" y="10749"/>
                    <a:pt x="9072" y="14271"/>
                    <a:pt x="4407" y="20126"/>
                  </a:cubicBezTo>
                  <a:cubicBezTo>
                    <a:pt x="4151" y="20452"/>
                    <a:pt x="2145" y="19729"/>
                    <a:pt x="1235" y="19100"/>
                  </a:cubicBezTo>
                  <a:cubicBezTo>
                    <a:pt x="-1681" y="17047"/>
                    <a:pt x="-235" y="14038"/>
                    <a:pt x="14391" y="1022"/>
                  </a:cubicBezTo>
                  <a:cubicBezTo>
                    <a:pt x="16560" y="-914"/>
                    <a:pt x="18962" y="-168"/>
                    <a:pt x="19359" y="384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1" name="任意多边形: 形状 790">
              <a:extLst>
                <a:ext uri="{FF2B5EF4-FFF2-40B4-BE49-F238E27FC236}">
                  <a16:creationId xmlns:a16="http://schemas.microsoft.com/office/drawing/2014/main" id="{98BC74CA-29EE-4508-AE2E-CD278F33C9B0}"/>
                </a:ext>
              </a:extLst>
            </p:cNvPr>
            <p:cNvSpPr/>
            <p:nvPr/>
          </p:nvSpPr>
          <p:spPr>
            <a:xfrm>
              <a:off x="6561299" y="4680737"/>
              <a:ext cx="12598" cy="14514"/>
            </a:xfrm>
            <a:custGeom>
              <a:avLst/>
              <a:gdLst>
                <a:gd name="connsiteX0" fmla="*/ 4524 w 12598"/>
                <a:gd name="connsiteY0" fmla="*/ 0 h 14514"/>
                <a:gd name="connsiteX1" fmla="*/ 7440 w 12598"/>
                <a:gd name="connsiteY1" fmla="*/ 14415 h 14514"/>
                <a:gd name="connsiteX2" fmla="*/ 116 w 12598"/>
                <a:gd name="connsiteY2" fmla="*/ 7161 h 14514"/>
                <a:gd name="connsiteX3" fmla="*/ 4524 w 12598"/>
                <a:gd name="connsiteY3" fmla="*/ 0 h 1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98" h="14514">
                  <a:moveTo>
                    <a:pt x="4524" y="0"/>
                  </a:moveTo>
                  <a:cubicBezTo>
                    <a:pt x="12665" y="863"/>
                    <a:pt x="16327" y="13132"/>
                    <a:pt x="7440" y="14415"/>
                  </a:cubicBezTo>
                  <a:cubicBezTo>
                    <a:pt x="2052" y="15185"/>
                    <a:pt x="652" y="11336"/>
                    <a:pt x="116" y="7161"/>
                  </a:cubicBezTo>
                  <a:cubicBezTo>
                    <a:pt x="-328" y="3802"/>
                    <a:pt x="372" y="793"/>
                    <a:pt x="4524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2" name="任意多边形: 形状 791">
              <a:extLst>
                <a:ext uri="{FF2B5EF4-FFF2-40B4-BE49-F238E27FC236}">
                  <a16:creationId xmlns:a16="http://schemas.microsoft.com/office/drawing/2014/main" id="{47F8B7C6-24B6-46FF-BB83-4CFE75182607}"/>
                </a:ext>
              </a:extLst>
            </p:cNvPr>
            <p:cNvSpPr/>
            <p:nvPr/>
          </p:nvSpPr>
          <p:spPr>
            <a:xfrm>
              <a:off x="7307593" y="4531405"/>
              <a:ext cx="14866" cy="14241"/>
            </a:xfrm>
            <a:custGeom>
              <a:avLst/>
              <a:gdLst>
                <a:gd name="connsiteX0" fmla="*/ 10858 w 14866"/>
                <a:gd name="connsiteY0" fmla="*/ 0 h 14241"/>
                <a:gd name="connsiteX1" fmla="*/ 4606 w 14866"/>
                <a:gd name="connsiteY1" fmla="*/ 14182 h 14241"/>
                <a:gd name="connsiteX2" fmla="*/ 127 w 14866"/>
                <a:gd name="connsiteY2" fmla="*/ 9937 h 14241"/>
                <a:gd name="connsiteX3" fmla="*/ 10858 w 14866"/>
                <a:gd name="connsiteY3" fmla="*/ 0 h 14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6" h="14241">
                  <a:moveTo>
                    <a:pt x="10858" y="0"/>
                  </a:moveTo>
                  <a:cubicBezTo>
                    <a:pt x="19931" y="373"/>
                    <a:pt x="11744" y="12899"/>
                    <a:pt x="4606" y="14182"/>
                  </a:cubicBezTo>
                  <a:cubicBezTo>
                    <a:pt x="2227" y="14602"/>
                    <a:pt x="-642" y="12736"/>
                    <a:pt x="127" y="9937"/>
                  </a:cubicBezTo>
                  <a:cubicBezTo>
                    <a:pt x="1620" y="4502"/>
                    <a:pt x="6379" y="2029"/>
                    <a:pt x="10858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3" name="任意多边形: 形状 792">
              <a:extLst>
                <a:ext uri="{FF2B5EF4-FFF2-40B4-BE49-F238E27FC236}">
                  <a16:creationId xmlns:a16="http://schemas.microsoft.com/office/drawing/2014/main" id="{D65577D6-6FBF-40ED-8DA9-A46AF11D04E5}"/>
                </a:ext>
              </a:extLst>
            </p:cNvPr>
            <p:cNvSpPr/>
            <p:nvPr/>
          </p:nvSpPr>
          <p:spPr>
            <a:xfrm>
              <a:off x="5658572" y="5955560"/>
              <a:ext cx="15928" cy="12132"/>
            </a:xfrm>
            <a:custGeom>
              <a:avLst/>
              <a:gdLst>
                <a:gd name="connsiteX0" fmla="*/ 15929 w 15928"/>
                <a:gd name="connsiteY0" fmla="*/ 4452 h 12132"/>
                <a:gd name="connsiteX1" fmla="*/ 44 w 15928"/>
                <a:gd name="connsiteY1" fmla="*/ 6435 h 12132"/>
                <a:gd name="connsiteX2" fmla="*/ 7298 w 15928"/>
                <a:gd name="connsiteY2" fmla="*/ 230 h 12132"/>
                <a:gd name="connsiteX3" fmla="*/ 15929 w 15928"/>
                <a:gd name="connsiteY3" fmla="*/ 4452 h 12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928" h="12132">
                  <a:moveTo>
                    <a:pt x="15929" y="4452"/>
                  </a:moveTo>
                  <a:cubicBezTo>
                    <a:pt x="14786" y="12523"/>
                    <a:pt x="1094" y="15812"/>
                    <a:pt x="44" y="6435"/>
                  </a:cubicBezTo>
                  <a:cubicBezTo>
                    <a:pt x="-469" y="1770"/>
                    <a:pt x="3613" y="813"/>
                    <a:pt x="7298" y="230"/>
                  </a:cubicBezTo>
                  <a:cubicBezTo>
                    <a:pt x="11100" y="-353"/>
                    <a:pt x="14552" y="-120"/>
                    <a:pt x="15929" y="445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4" name="任意多边形: 形状 793">
              <a:extLst>
                <a:ext uri="{FF2B5EF4-FFF2-40B4-BE49-F238E27FC236}">
                  <a16:creationId xmlns:a16="http://schemas.microsoft.com/office/drawing/2014/main" id="{66869FC4-D7A6-4648-99A8-A9FBDDE0A577}"/>
                </a:ext>
              </a:extLst>
            </p:cNvPr>
            <p:cNvSpPr/>
            <p:nvPr/>
          </p:nvSpPr>
          <p:spPr>
            <a:xfrm>
              <a:off x="7745557" y="6035913"/>
              <a:ext cx="16164" cy="15328"/>
            </a:xfrm>
            <a:custGeom>
              <a:avLst/>
              <a:gdLst>
                <a:gd name="connsiteX0" fmla="*/ 10 w 16164"/>
                <a:gd name="connsiteY0" fmla="*/ 11384 h 15328"/>
                <a:gd name="connsiteX1" fmla="*/ 13283 w 16164"/>
                <a:gd name="connsiteY1" fmla="*/ 677 h 15328"/>
                <a:gd name="connsiteX2" fmla="*/ 13936 w 16164"/>
                <a:gd name="connsiteY2" fmla="*/ 9751 h 15328"/>
                <a:gd name="connsiteX3" fmla="*/ 3159 w 16164"/>
                <a:gd name="connsiteY3" fmla="*/ 12993 h 15328"/>
                <a:gd name="connsiteX4" fmla="*/ 10 w 16164"/>
                <a:gd name="connsiteY4" fmla="*/ 11384 h 15328"/>
                <a:gd name="connsiteX5" fmla="*/ 10 w 16164"/>
                <a:gd name="connsiteY5" fmla="*/ 11384 h 15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64" h="15328">
                  <a:moveTo>
                    <a:pt x="10" y="11384"/>
                  </a:moveTo>
                  <a:cubicBezTo>
                    <a:pt x="5982" y="13063"/>
                    <a:pt x="2390" y="-3498"/>
                    <a:pt x="13283" y="677"/>
                  </a:cubicBezTo>
                  <a:cubicBezTo>
                    <a:pt x="18904" y="2846"/>
                    <a:pt x="14705" y="6882"/>
                    <a:pt x="13936" y="9751"/>
                  </a:cubicBezTo>
                  <a:cubicBezTo>
                    <a:pt x="12233" y="16049"/>
                    <a:pt x="8267" y="16842"/>
                    <a:pt x="3159" y="12993"/>
                  </a:cubicBezTo>
                  <a:cubicBezTo>
                    <a:pt x="2203" y="12294"/>
                    <a:pt x="1060" y="11897"/>
                    <a:pt x="10" y="11384"/>
                  </a:cubicBezTo>
                  <a:cubicBezTo>
                    <a:pt x="-13" y="11360"/>
                    <a:pt x="10" y="11384"/>
                    <a:pt x="10" y="1138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5" name="任意多边形: 形状 794">
              <a:extLst>
                <a:ext uri="{FF2B5EF4-FFF2-40B4-BE49-F238E27FC236}">
                  <a16:creationId xmlns:a16="http://schemas.microsoft.com/office/drawing/2014/main" id="{B1A20395-ADA3-43A3-B4BE-E17B2598BCA4}"/>
                </a:ext>
              </a:extLst>
            </p:cNvPr>
            <p:cNvSpPr/>
            <p:nvPr/>
          </p:nvSpPr>
          <p:spPr>
            <a:xfrm>
              <a:off x="5013639" y="3713916"/>
              <a:ext cx="14064" cy="14696"/>
            </a:xfrm>
            <a:custGeom>
              <a:avLst/>
              <a:gdLst>
                <a:gd name="connsiteX0" fmla="*/ 9631 w 14064"/>
                <a:gd name="connsiteY0" fmla="*/ 16 h 14696"/>
                <a:gd name="connsiteX1" fmla="*/ 4593 w 14064"/>
                <a:gd name="connsiteY1" fmla="*/ 14641 h 14696"/>
                <a:gd name="connsiteX2" fmla="*/ 254 w 14064"/>
                <a:gd name="connsiteY2" fmla="*/ 11189 h 14696"/>
                <a:gd name="connsiteX3" fmla="*/ 9631 w 14064"/>
                <a:gd name="connsiteY3" fmla="*/ 16 h 14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64" h="14696">
                  <a:moveTo>
                    <a:pt x="9631" y="16"/>
                  </a:moveTo>
                  <a:cubicBezTo>
                    <a:pt x="16629" y="-544"/>
                    <a:pt x="15626" y="13755"/>
                    <a:pt x="4593" y="14641"/>
                  </a:cubicBezTo>
                  <a:cubicBezTo>
                    <a:pt x="2050" y="14851"/>
                    <a:pt x="-889" y="14618"/>
                    <a:pt x="254" y="11189"/>
                  </a:cubicBezTo>
                  <a:cubicBezTo>
                    <a:pt x="1887" y="6314"/>
                    <a:pt x="4779" y="2022"/>
                    <a:pt x="9631" y="1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6" name="任意多边形: 形状 795">
              <a:extLst>
                <a:ext uri="{FF2B5EF4-FFF2-40B4-BE49-F238E27FC236}">
                  <a16:creationId xmlns:a16="http://schemas.microsoft.com/office/drawing/2014/main" id="{952C88EF-FD4B-4F85-870E-1B2C14910BC9}"/>
                </a:ext>
              </a:extLst>
            </p:cNvPr>
            <p:cNvSpPr/>
            <p:nvPr/>
          </p:nvSpPr>
          <p:spPr>
            <a:xfrm>
              <a:off x="6510144" y="4262644"/>
              <a:ext cx="14654" cy="16118"/>
            </a:xfrm>
            <a:custGeom>
              <a:avLst/>
              <a:gdLst>
                <a:gd name="connsiteX0" fmla="*/ 0 w 14654"/>
                <a:gd name="connsiteY0" fmla="*/ 9473 h 16118"/>
                <a:gd name="connsiteX1" fmla="*/ 12689 w 14654"/>
                <a:gd name="connsiteY1" fmla="*/ 236 h 16118"/>
                <a:gd name="connsiteX2" fmla="*/ 14205 w 14654"/>
                <a:gd name="connsiteY2" fmla="*/ 5251 h 16118"/>
                <a:gd name="connsiteX3" fmla="*/ 6345 w 14654"/>
                <a:gd name="connsiteY3" fmla="*/ 16050 h 16118"/>
                <a:gd name="connsiteX4" fmla="*/ 303 w 14654"/>
                <a:gd name="connsiteY4" fmla="*/ 9099 h 16118"/>
                <a:gd name="connsiteX5" fmla="*/ 0 w 14654"/>
                <a:gd name="connsiteY5" fmla="*/ 9473 h 16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54" h="16118">
                  <a:moveTo>
                    <a:pt x="0" y="9473"/>
                  </a:moveTo>
                  <a:cubicBezTo>
                    <a:pt x="8700" y="2708"/>
                    <a:pt x="7721" y="-1001"/>
                    <a:pt x="12689" y="236"/>
                  </a:cubicBezTo>
                  <a:cubicBezTo>
                    <a:pt x="15045" y="819"/>
                    <a:pt x="14905" y="3408"/>
                    <a:pt x="14205" y="5251"/>
                  </a:cubicBezTo>
                  <a:cubicBezTo>
                    <a:pt x="12619" y="9589"/>
                    <a:pt x="12269" y="15281"/>
                    <a:pt x="6345" y="16050"/>
                  </a:cubicBezTo>
                  <a:cubicBezTo>
                    <a:pt x="1679" y="16657"/>
                    <a:pt x="373" y="13111"/>
                    <a:pt x="303" y="9099"/>
                  </a:cubicBezTo>
                  <a:cubicBezTo>
                    <a:pt x="327" y="9099"/>
                    <a:pt x="0" y="9473"/>
                    <a:pt x="0" y="947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7" name="任意多边形: 形状 796">
              <a:extLst>
                <a:ext uri="{FF2B5EF4-FFF2-40B4-BE49-F238E27FC236}">
                  <a16:creationId xmlns:a16="http://schemas.microsoft.com/office/drawing/2014/main" id="{73B58E30-B0AB-46AB-819E-F4E265020960}"/>
                </a:ext>
              </a:extLst>
            </p:cNvPr>
            <p:cNvSpPr/>
            <p:nvPr/>
          </p:nvSpPr>
          <p:spPr>
            <a:xfrm>
              <a:off x="7360610" y="4272210"/>
              <a:ext cx="15933" cy="11383"/>
            </a:xfrm>
            <a:custGeom>
              <a:avLst/>
              <a:gdLst>
                <a:gd name="connsiteX0" fmla="*/ 9951 w 15933"/>
                <a:gd name="connsiteY0" fmla="*/ 0 h 11383"/>
                <a:gd name="connsiteX1" fmla="*/ 15759 w 15933"/>
                <a:gd name="connsiteY1" fmla="*/ 4502 h 11383"/>
                <a:gd name="connsiteX2" fmla="*/ 5356 w 15933"/>
                <a:gd name="connsiteY2" fmla="*/ 11220 h 11383"/>
                <a:gd name="connsiteX3" fmla="*/ 154 w 15933"/>
                <a:gd name="connsiteY3" fmla="*/ 6998 h 11383"/>
                <a:gd name="connsiteX4" fmla="*/ 9951 w 15933"/>
                <a:gd name="connsiteY4" fmla="*/ 0 h 1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33" h="11383">
                  <a:moveTo>
                    <a:pt x="9951" y="0"/>
                  </a:moveTo>
                  <a:cubicBezTo>
                    <a:pt x="12726" y="840"/>
                    <a:pt x="16832" y="303"/>
                    <a:pt x="15759" y="4502"/>
                  </a:cubicBezTo>
                  <a:cubicBezTo>
                    <a:pt x="14499" y="9447"/>
                    <a:pt x="9694" y="10450"/>
                    <a:pt x="5356" y="11220"/>
                  </a:cubicBezTo>
                  <a:cubicBezTo>
                    <a:pt x="2370" y="11756"/>
                    <a:pt x="-732" y="11126"/>
                    <a:pt x="154" y="6998"/>
                  </a:cubicBezTo>
                  <a:cubicBezTo>
                    <a:pt x="1274" y="1749"/>
                    <a:pt x="5822" y="886"/>
                    <a:pt x="9951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8" name="任意多边形: 形状 797">
              <a:extLst>
                <a:ext uri="{FF2B5EF4-FFF2-40B4-BE49-F238E27FC236}">
                  <a16:creationId xmlns:a16="http://schemas.microsoft.com/office/drawing/2014/main" id="{C350EC21-070B-4AB6-AECF-DBB66D3189DE}"/>
                </a:ext>
              </a:extLst>
            </p:cNvPr>
            <p:cNvSpPr/>
            <p:nvPr/>
          </p:nvSpPr>
          <p:spPr>
            <a:xfrm>
              <a:off x="7648064" y="5441717"/>
              <a:ext cx="13787" cy="13445"/>
            </a:xfrm>
            <a:custGeom>
              <a:avLst/>
              <a:gdLst>
                <a:gd name="connsiteX0" fmla="*/ 13788 w 13787"/>
                <a:gd name="connsiteY0" fmla="*/ 4873 h 13445"/>
                <a:gd name="connsiteX1" fmla="*/ 26 w 13787"/>
                <a:gd name="connsiteY1" fmla="*/ 7859 h 13445"/>
                <a:gd name="connsiteX2" fmla="*/ 7933 w 13787"/>
                <a:gd name="connsiteY2" fmla="*/ 45 h 13445"/>
                <a:gd name="connsiteX3" fmla="*/ 13788 w 13787"/>
                <a:gd name="connsiteY3" fmla="*/ 4873 h 1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7" h="13445">
                  <a:moveTo>
                    <a:pt x="13788" y="4873"/>
                  </a:moveTo>
                  <a:cubicBezTo>
                    <a:pt x="10522" y="16256"/>
                    <a:pt x="-604" y="15300"/>
                    <a:pt x="26" y="7859"/>
                  </a:cubicBezTo>
                  <a:cubicBezTo>
                    <a:pt x="399" y="3264"/>
                    <a:pt x="3501" y="534"/>
                    <a:pt x="7933" y="45"/>
                  </a:cubicBezTo>
                  <a:cubicBezTo>
                    <a:pt x="10989" y="-282"/>
                    <a:pt x="13415" y="1164"/>
                    <a:pt x="13788" y="487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9" name="任意多边形: 形状 798">
              <a:extLst>
                <a:ext uri="{FF2B5EF4-FFF2-40B4-BE49-F238E27FC236}">
                  <a16:creationId xmlns:a16="http://schemas.microsoft.com/office/drawing/2014/main" id="{C99FF4BF-8637-47F6-9515-40BE189851F1}"/>
                </a:ext>
              </a:extLst>
            </p:cNvPr>
            <p:cNvSpPr/>
            <p:nvPr/>
          </p:nvSpPr>
          <p:spPr>
            <a:xfrm>
              <a:off x="7709828" y="6271481"/>
              <a:ext cx="10707" cy="16115"/>
            </a:xfrm>
            <a:custGeom>
              <a:avLst/>
              <a:gdLst>
                <a:gd name="connsiteX0" fmla="*/ 6863 w 10707"/>
                <a:gd name="connsiteY0" fmla="*/ 0 h 16115"/>
                <a:gd name="connsiteX1" fmla="*/ 10385 w 10707"/>
                <a:gd name="connsiteY1" fmla="*/ 9074 h 16115"/>
                <a:gd name="connsiteX2" fmla="*/ 4134 w 10707"/>
                <a:gd name="connsiteY2" fmla="*/ 16025 h 16115"/>
                <a:gd name="connsiteX3" fmla="*/ 262 w 10707"/>
                <a:gd name="connsiteY3" fmla="*/ 8700 h 16115"/>
                <a:gd name="connsiteX4" fmla="*/ 6863 w 10707"/>
                <a:gd name="connsiteY4" fmla="*/ 0 h 16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07" h="16115">
                  <a:moveTo>
                    <a:pt x="6863" y="0"/>
                  </a:moveTo>
                  <a:cubicBezTo>
                    <a:pt x="11341" y="1726"/>
                    <a:pt x="10922" y="5598"/>
                    <a:pt x="10385" y="9074"/>
                  </a:cubicBezTo>
                  <a:cubicBezTo>
                    <a:pt x="9849" y="12526"/>
                    <a:pt x="9405" y="16794"/>
                    <a:pt x="4134" y="16025"/>
                  </a:cubicBezTo>
                  <a:cubicBezTo>
                    <a:pt x="-275" y="15395"/>
                    <a:pt x="-322" y="12106"/>
                    <a:pt x="262" y="8700"/>
                  </a:cubicBezTo>
                  <a:cubicBezTo>
                    <a:pt x="961" y="4712"/>
                    <a:pt x="1568" y="606"/>
                    <a:pt x="6863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0" name="任意多边形: 形状 799">
              <a:extLst>
                <a:ext uri="{FF2B5EF4-FFF2-40B4-BE49-F238E27FC236}">
                  <a16:creationId xmlns:a16="http://schemas.microsoft.com/office/drawing/2014/main" id="{E8A80369-C7E3-42C9-ABA2-D89445B66851}"/>
                </a:ext>
              </a:extLst>
            </p:cNvPr>
            <p:cNvSpPr/>
            <p:nvPr/>
          </p:nvSpPr>
          <p:spPr>
            <a:xfrm>
              <a:off x="5564575" y="5958297"/>
              <a:ext cx="15572" cy="12496"/>
            </a:xfrm>
            <a:custGeom>
              <a:avLst/>
              <a:gdLst>
                <a:gd name="connsiteX0" fmla="*/ 15573 w 15572"/>
                <a:gd name="connsiteY0" fmla="*/ 3978 h 12496"/>
                <a:gd name="connsiteX1" fmla="*/ 38 w 15572"/>
                <a:gd name="connsiteY1" fmla="*/ 8060 h 12496"/>
                <a:gd name="connsiteX2" fmla="*/ 9321 w 15572"/>
                <a:gd name="connsiteY2" fmla="*/ 129 h 12496"/>
                <a:gd name="connsiteX3" fmla="*/ 15573 w 15572"/>
                <a:gd name="connsiteY3" fmla="*/ 3978 h 12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2" h="12496">
                  <a:moveTo>
                    <a:pt x="15573" y="3978"/>
                  </a:moveTo>
                  <a:cubicBezTo>
                    <a:pt x="13380" y="11512"/>
                    <a:pt x="-825" y="16573"/>
                    <a:pt x="38" y="8060"/>
                  </a:cubicBezTo>
                  <a:cubicBezTo>
                    <a:pt x="551" y="2811"/>
                    <a:pt x="4866" y="992"/>
                    <a:pt x="9321" y="129"/>
                  </a:cubicBezTo>
                  <a:cubicBezTo>
                    <a:pt x="12307" y="-431"/>
                    <a:pt x="14756" y="829"/>
                    <a:pt x="15573" y="397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1" name="任意多边形: 形状 800">
              <a:extLst>
                <a:ext uri="{FF2B5EF4-FFF2-40B4-BE49-F238E27FC236}">
                  <a16:creationId xmlns:a16="http://schemas.microsoft.com/office/drawing/2014/main" id="{DFBDCE9F-1117-4CAB-B907-DDCAA71108D6}"/>
                </a:ext>
              </a:extLst>
            </p:cNvPr>
            <p:cNvSpPr/>
            <p:nvPr/>
          </p:nvSpPr>
          <p:spPr>
            <a:xfrm>
              <a:off x="5668747" y="4594687"/>
              <a:ext cx="12728" cy="14606"/>
            </a:xfrm>
            <a:custGeom>
              <a:avLst/>
              <a:gdLst>
                <a:gd name="connsiteX0" fmla="*/ 12728 w 12728"/>
                <a:gd name="connsiteY0" fmla="*/ 7512 h 14606"/>
                <a:gd name="connsiteX1" fmla="*/ 62 w 12728"/>
                <a:gd name="connsiteY1" fmla="*/ 7722 h 14606"/>
                <a:gd name="connsiteX2" fmla="*/ 6547 w 12728"/>
                <a:gd name="connsiteY2" fmla="*/ 1 h 14606"/>
                <a:gd name="connsiteX3" fmla="*/ 12728 w 12728"/>
                <a:gd name="connsiteY3" fmla="*/ 7512 h 14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28" h="14606">
                  <a:moveTo>
                    <a:pt x="12728" y="7512"/>
                  </a:moveTo>
                  <a:cubicBezTo>
                    <a:pt x="10489" y="18941"/>
                    <a:pt x="-941" y="14719"/>
                    <a:pt x="62" y="7722"/>
                  </a:cubicBezTo>
                  <a:cubicBezTo>
                    <a:pt x="599" y="4036"/>
                    <a:pt x="2348" y="71"/>
                    <a:pt x="6547" y="1"/>
                  </a:cubicBezTo>
                  <a:cubicBezTo>
                    <a:pt x="10979" y="-69"/>
                    <a:pt x="11888" y="4106"/>
                    <a:pt x="12728" y="751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2" name="任意多边形: 形状 801">
              <a:extLst>
                <a:ext uri="{FF2B5EF4-FFF2-40B4-BE49-F238E27FC236}">
                  <a16:creationId xmlns:a16="http://schemas.microsoft.com/office/drawing/2014/main" id="{66B75729-AD43-4353-9C79-3DBBB349FE6D}"/>
                </a:ext>
              </a:extLst>
            </p:cNvPr>
            <p:cNvSpPr/>
            <p:nvPr/>
          </p:nvSpPr>
          <p:spPr>
            <a:xfrm>
              <a:off x="5684865" y="5753067"/>
              <a:ext cx="12664" cy="12969"/>
            </a:xfrm>
            <a:custGeom>
              <a:avLst/>
              <a:gdLst>
                <a:gd name="connsiteX0" fmla="*/ 6500 w 12664"/>
                <a:gd name="connsiteY0" fmla="*/ 0 h 12969"/>
                <a:gd name="connsiteX1" fmla="*/ 5380 w 12664"/>
                <a:gd name="connsiteY1" fmla="*/ 12969 h 12969"/>
                <a:gd name="connsiteX2" fmla="*/ 15 w 12664"/>
                <a:gd name="connsiteY2" fmla="*/ 7534 h 12969"/>
                <a:gd name="connsiteX3" fmla="*/ 6500 w 12664"/>
                <a:gd name="connsiteY3" fmla="*/ 0 h 12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64" h="12969">
                  <a:moveTo>
                    <a:pt x="6500" y="0"/>
                  </a:moveTo>
                  <a:cubicBezTo>
                    <a:pt x="16436" y="1819"/>
                    <a:pt x="13101" y="12876"/>
                    <a:pt x="5380" y="12969"/>
                  </a:cubicBezTo>
                  <a:cubicBezTo>
                    <a:pt x="2114" y="13016"/>
                    <a:pt x="225" y="10706"/>
                    <a:pt x="15" y="7534"/>
                  </a:cubicBezTo>
                  <a:cubicBezTo>
                    <a:pt x="-242" y="3056"/>
                    <a:pt x="2814" y="1190"/>
                    <a:pt x="6500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3" name="任意多边形: 形状 802">
              <a:extLst>
                <a:ext uri="{FF2B5EF4-FFF2-40B4-BE49-F238E27FC236}">
                  <a16:creationId xmlns:a16="http://schemas.microsoft.com/office/drawing/2014/main" id="{F68176FE-2C3A-46B3-A8A4-11C9AC1B553D}"/>
                </a:ext>
              </a:extLst>
            </p:cNvPr>
            <p:cNvSpPr/>
            <p:nvPr/>
          </p:nvSpPr>
          <p:spPr>
            <a:xfrm>
              <a:off x="5710090" y="5753440"/>
              <a:ext cx="13149" cy="13134"/>
            </a:xfrm>
            <a:custGeom>
              <a:avLst/>
              <a:gdLst>
                <a:gd name="connsiteX0" fmla="*/ 6863 w 13149"/>
                <a:gd name="connsiteY0" fmla="*/ 0 h 13134"/>
                <a:gd name="connsiteX1" fmla="*/ 6630 w 13149"/>
                <a:gd name="connsiteY1" fmla="*/ 13132 h 13134"/>
                <a:gd name="connsiteX2" fmla="*/ 75 w 13149"/>
                <a:gd name="connsiteY2" fmla="*/ 7161 h 13134"/>
                <a:gd name="connsiteX3" fmla="*/ 6863 w 13149"/>
                <a:gd name="connsiteY3" fmla="*/ 0 h 1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49" h="13134">
                  <a:moveTo>
                    <a:pt x="6863" y="0"/>
                  </a:moveTo>
                  <a:cubicBezTo>
                    <a:pt x="15283" y="443"/>
                    <a:pt x="15283" y="12969"/>
                    <a:pt x="6630" y="13132"/>
                  </a:cubicBezTo>
                  <a:cubicBezTo>
                    <a:pt x="2734" y="13226"/>
                    <a:pt x="542" y="10520"/>
                    <a:pt x="75" y="7161"/>
                  </a:cubicBezTo>
                  <a:cubicBezTo>
                    <a:pt x="-555" y="2612"/>
                    <a:pt x="2874" y="956"/>
                    <a:pt x="6863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4" name="任意多边形: 形状 803">
              <a:extLst>
                <a:ext uri="{FF2B5EF4-FFF2-40B4-BE49-F238E27FC236}">
                  <a16:creationId xmlns:a16="http://schemas.microsoft.com/office/drawing/2014/main" id="{B22B5015-C16C-46C6-986D-B35438CD4BAE}"/>
                </a:ext>
              </a:extLst>
            </p:cNvPr>
            <p:cNvSpPr/>
            <p:nvPr/>
          </p:nvSpPr>
          <p:spPr>
            <a:xfrm>
              <a:off x="7722920" y="6024514"/>
              <a:ext cx="9408" cy="20102"/>
            </a:xfrm>
            <a:custGeom>
              <a:avLst/>
              <a:gdLst>
                <a:gd name="connsiteX0" fmla="*/ 45 w 9408"/>
                <a:gd name="connsiteY0" fmla="*/ 20101 h 20102"/>
                <a:gd name="connsiteX1" fmla="*/ 5853 w 9408"/>
                <a:gd name="connsiteY1" fmla="*/ 134 h 20102"/>
                <a:gd name="connsiteX2" fmla="*/ 8699 w 9408"/>
                <a:gd name="connsiteY2" fmla="*/ 833 h 20102"/>
                <a:gd name="connsiteX3" fmla="*/ 6063 w 9408"/>
                <a:gd name="connsiteY3" fmla="*/ 16742 h 20102"/>
                <a:gd name="connsiteX4" fmla="*/ 45 w 9408"/>
                <a:gd name="connsiteY4" fmla="*/ 20101 h 20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08" h="20102">
                  <a:moveTo>
                    <a:pt x="45" y="20101"/>
                  </a:moveTo>
                  <a:cubicBezTo>
                    <a:pt x="-305" y="12893"/>
                    <a:pt x="1374" y="3913"/>
                    <a:pt x="5853" y="134"/>
                  </a:cubicBezTo>
                  <a:cubicBezTo>
                    <a:pt x="6320" y="-263"/>
                    <a:pt x="8512" y="297"/>
                    <a:pt x="8699" y="833"/>
                  </a:cubicBezTo>
                  <a:cubicBezTo>
                    <a:pt x="10681" y="6548"/>
                    <a:pt x="8092" y="11680"/>
                    <a:pt x="6063" y="16742"/>
                  </a:cubicBezTo>
                  <a:cubicBezTo>
                    <a:pt x="5410" y="18445"/>
                    <a:pt x="3987" y="20171"/>
                    <a:pt x="45" y="2010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5" name="任意多边形: 形状 804">
              <a:extLst>
                <a:ext uri="{FF2B5EF4-FFF2-40B4-BE49-F238E27FC236}">
                  <a16:creationId xmlns:a16="http://schemas.microsoft.com/office/drawing/2014/main" id="{5EC30AAF-C728-485C-A31F-03CF9FADF9E5}"/>
                </a:ext>
              </a:extLst>
            </p:cNvPr>
            <p:cNvSpPr/>
            <p:nvPr/>
          </p:nvSpPr>
          <p:spPr>
            <a:xfrm>
              <a:off x="10055607" y="3898014"/>
              <a:ext cx="15574" cy="11604"/>
            </a:xfrm>
            <a:custGeom>
              <a:avLst/>
              <a:gdLst>
                <a:gd name="connsiteX0" fmla="*/ 15558 w 15574"/>
                <a:gd name="connsiteY0" fmla="*/ 5300 h 11604"/>
                <a:gd name="connsiteX1" fmla="*/ 0 w 15574"/>
                <a:gd name="connsiteY1" fmla="*/ 5953 h 11604"/>
                <a:gd name="connsiteX2" fmla="*/ 15558 w 15574"/>
                <a:gd name="connsiteY2" fmla="*/ 5300 h 1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74" h="11604">
                  <a:moveTo>
                    <a:pt x="15558" y="5300"/>
                  </a:moveTo>
                  <a:cubicBezTo>
                    <a:pt x="15092" y="10992"/>
                    <a:pt x="0" y="15750"/>
                    <a:pt x="0" y="5953"/>
                  </a:cubicBezTo>
                  <a:cubicBezTo>
                    <a:pt x="23" y="-1884"/>
                    <a:pt x="16165" y="-1861"/>
                    <a:pt x="15558" y="530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6" name="任意多边形: 形状 805">
              <a:extLst>
                <a:ext uri="{FF2B5EF4-FFF2-40B4-BE49-F238E27FC236}">
                  <a16:creationId xmlns:a16="http://schemas.microsoft.com/office/drawing/2014/main" id="{D30AA0B2-05C5-431F-A5C6-7BDDF2DAF606}"/>
                </a:ext>
              </a:extLst>
            </p:cNvPr>
            <p:cNvSpPr/>
            <p:nvPr/>
          </p:nvSpPr>
          <p:spPr>
            <a:xfrm>
              <a:off x="4925050" y="3946043"/>
              <a:ext cx="10188" cy="17184"/>
            </a:xfrm>
            <a:custGeom>
              <a:avLst/>
              <a:gdLst>
                <a:gd name="connsiteX0" fmla="*/ 10189 w 10188"/>
                <a:gd name="connsiteY0" fmla="*/ 9940 h 17184"/>
                <a:gd name="connsiteX1" fmla="*/ 5710 w 10188"/>
                <a:gd name="connsiteY1" fmla="*/ 17125 h 17184"/>
                <a:gd name="connsiteX2" fmla="*/ 4147 w 10188"/>
                <a:gd name="connsiteY2" fmla="*/ 4 h 17184"/>
                <a:gd name="connsiteX3" fmla="*/ 10189 w 10188"/>
                <a:gd name="connsiteY3" fmla="*/ 9940 h 1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88" h="17184">
                  <a:moveTo>
                    <a:pt x="10189" y="9940"/>
                  </a:moveTo>
                  <a:cubicBezTo>
                    <a:pt x="9815" y="13323"/>
                    <a:pt x="10305" y="17754"/>
                    <a:pt x="5710" y="17125"/>
                  </a:cubicBezTo>
                  <a:cubicBezTo>
                    <a:pt x="-1358" y="16192"/>
                    <a:pt x="-1847" y="-276"/>
                    <a:pt x="4147" y="4"/>
                  </a:cubicBezTo>
                  <a:cubicBezTo>
                    <a:pt x="10002" y="283"/>
                    <a:pt x="9699" y="5835"/>
                    <a:pt x="10189" y="994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7" name="任意多边形: 形状 806">
              <a:extLst>
                <a:ext uri="{FF2B5EF4-FFF2-40B4-BE49-F238E27FC236}">
                  <a16:creationId xmlns:a16="http://schemas.microsoft.com/office/drawing/2014/main" id="{6A340AE4-A2E2-474D-840F-A8A4C4013C35}"/>
                </a:ext>
              </a:extLst>
            </p:cNvPr>
            <p:cNvSpPr/>
            <p:nvPr/>
          </p:nvSpPr>
          <p:spPr>
            <a:xfrm>
              <a:off x="5953748" y="6119878"/>
              <a:ext cx="20161" cy="10014"/>
            </a:xfrm>
            <a:custGeom>
              <a:avLst/>
              <a:gdLst>
                <a:gd name="connsiteX0" fmla="*/ 20161 w 20161"/>
                <a:gd name="connsiteY0" fmla="*/ 8523 h 10014"/>
                <a:gd name="connsiteX1" fmla="*/ 54 w 20161"/>
                <a:gd name="connsiteY1" fmla="*/ 4184 h 10014"/>
                <a:gd name="connsiteX2" fmla="*/ 7379 w 20161"/>
                <a:gd name="connsiteY2" fmla="*/ 825 h 10014"/>
                <a:gd name="connsiteX3" fmla="*/ 20161 w 20161"/>
                <a:gd name="connsiteY3" fmla="*/ 8523 h 10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161" h="10014">
                  <a:moveTo>
                    <a:pt x="20161" y="8523"/>
                  </a:moveTo>
                  <a:cubicBezTo>
                    <a:pt x="10971" y="9619"/>
                    <a:pt x="-902" y="12815"/>
                    <a:pt x="54" y="4184"/>
                  </a:cubicBezTo>
                  <a:cubicBezTo>
                    <a:pt x="498" y="172"/>
                    <a:pt x="3996" y="-971"/>
                    <a:pt x="7379" y="825"/>
                  </a:cubicBezTo>
                  <a:cubicBezTo>
                    <a:pt x="11181" y="2831"/>
                    <a:pt x="16079" y="2831"/>
                    <a:pt x="20161" y="852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8" name="任意多边形: 形状 807">
              <a:extLst>
                <a:ext uri="{FF2B5EF4-FFF2-40B4-BE49-F238E27FC236}">
                  <a16:creationId xmlns:a16="http://schemas.microsoft.com/office/drawing/2014/main" id="{4EE6BD3D-78F8-498D-AA74-72C1CCEB1360}"/>
                </a:ext>
              </a:extLst>
            </p:cNvPr>
            <p:cNvSpPr/>
            <p:nvPr/>
          </p:nvSpPr>
          <p:spPr>
            <a:xfrm>
              <a:off x="6910482" y="4796823"/>
              <a:ext cx="13394" cy="12806"/>
            </a:xfrm>
            <a:custGeom>
              <a:avLst/>
              <a:gdLst>
                <a:gd name="connsiteX0" fmla="*/ 72 w 13394"/>
                <a:gd name="connsiteY0" fmla="*/ 5371 h 12806"/>
                <a:gd name="connsiteX1" fmla="*/ 13367 w 13394"/>
                <a:gd name="connsiteY1" fmla="*/ 7330 h 12806"/>
                <a:gd name="connsiteX2" fmla="*/ 72 w 13394"/>
                <a:gd name="connsiteY2" fmla="*/ 5371 h 12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4" h="12806">
                  <a:moveTo>
                    <a:pt x="72" y="5371"/>
                  </a:moveTo>
                  <a:cubicBezTo>
                    <a:pt x="-1095" y="-1744"/>
                    <a:pt x="12341" y="-2467"/>
                    <a:pt x="13367" y="7330"/>
                  </a:cubicBezTo>
                  <a:cubicBezTo>
                    <a:pt x="14044" y="13768"/>
                    <a:pt x="1844" y="16147"/>
                    <a:pt x="72" y="537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9" name="任意多边形: 形状 808">
              <a:extLst>
                <a:ext uri="{FF2B5EF4-FFF2-40B4-BE49-F238E27FC236}">
                  <a16:creationId xmlns:a16="http://schemas.microsoft.com/office/drawing/2014/main" id="{C793B873-5B0A-4665-9855-922162B6161B}"/>
                </a:ext>
              </a:extLst>
            </p:cNvPr>
            <p:cNvSpPr/>
            <p:nvPr/>
          </p:nvSpPr>
          <p:spPr>
            <a:xfrm>
              <a:off x="7675154" y="6213703"/>
              <a:ext cx="11832" cy="17241"/>
            </a:xfrm>
            <a:custGeom>
              <a:avLst/>
              <a:gdLst>
                <a:gd name="connsiteX0" fmla="*/ 2700 w 11832"/>
                <a:gd name="connsiteY0" fmla="*/ 0 h 17241"/>
                <a:gd name="connsiteX1" fmla="*/ 10980 w 11832"/>
                <a:gd name="connsiteY1" fmla="*/ 15138 h 17241"/>
                <a:gd name="connsiteX2" fmla="*/ 3516 w 11832"/>
                <a:gd name="connsiteY2" fmla="*/ 15792 h 17241"/>
                <a:gd name="connsiteX3" fmla="*/ 2700 w 11832"/>
                <a:gd name="connsiteY3" fmla="*/ 0 h 17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32" h="17241">
                  <a:moveTo>
                    <a:pt x="2700" y="0"/>
                  </a:moveTo>
                  <a:cubicBezTo>
                    <a:pt x="8018" y="4665"/>
                    <a:pt x="14106" y="7721"/>
                    <a:pt x="10980" y="15138"/>
                  </a:cubicBezTo>
                  <a:cubicBezTo>
                    <a:pt x="9744" y="18077"/>
                    <a:pt x="6012" y="17588"/>
                    <a:pt x="3516" y="15792"/>
                  </a:cubicBezTo>
                  <a:cubicBezTo>
                    <a:pt x="-2829" y="11196"/>
                    <a:pt x="1020" y="6158"/>
                    <a:pt x="2700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0" name="任意多边形: 形状 809">
              <a:extLst>
                <a:ext uri="{FF2B5EF4-FFF2-40B4-BE49-F238E27FC236}">
                  <a16:creationId xmlns:a16="http://schemas.microsoft.com/office/drawing/2014/main" id="{1D447668-F1E3-4B39-B03A-D2BB913DD1CB}"/>
                </a:ext>
              </a:extLst>
            </p:cNvPr>
            <p:cNvSpPr/>
            <p:nvPr/>
          </p:nvSpPr>
          <p:spPr>
            <a:xfrm>
              <a:off x="7297677" y="4649346"/>
              <a:ext cx="13145" cy="12309"/>
            </a:xfrm>
            <a:custGeom>
              <a:avLst/>
              <a:gdLst>
                <a:gd name="connsiteX0" fmla="*/ 13145 w 13145"/>
                <a:gd name="connsiteY0" fmla="*/ 5312 h 12309"/>
                <a:gd name="connsiteX1" fmla="*/ 60 w 13145"/>
                <a:gd name="connsiteY1" fmla="*/ 5709 h 12309"/>
                <a:gd name="connsiteX2" fmla="*/ 4725 w 13145"/>
                <a:gd name="connsiteY2" fmla="*/ 17 h 12309"/>
                <a:gd name="connsiteX3" fmla="*/ 13145 w 13145"/>
                <a:gd name="connsiteY3" fmla="*/ 5312 h 1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45" h="12309">
                  <a:moveTo>
                    <a:pt x="13145" y="5312"/>
                  </a:moveTo>
                  <a:cubicBezTo>
                    <a:pt x="12889" y="12683"/>
                    <a:pt x="1436" y="16252"/>
                    <a:pt x="60" y="5709"/>
                  </a:cubicBezTo>
                  <a:cubicBezTo>
                    <a:pt x="-313" y="2886"/>
                    <a:pt x="1039" y="-262"/>
                    <a:pt x="4725" y="17"/>
                  </a:cubicBezTo>
                  <a:cubicBezTo>
                    <a:pt x="8294" y="297"/>
                    <a:pt x="11886" y="1277"/>
                    <a:pt x="13145" y="531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1" name="任意多边形: 形状 810">
              <a:extLst>
                <a:ext uri="{FF2B5EF4-FFF2-40B4-BE49-F238E27FC236}">
                  <a16:creationId xmlns:a16="http://schemas.microsoft.com/office/drawing/2014/main" id="{B35D9CD1-4098-484B-86D8-9B7294B8A95A}"/>
                </a:ext>
              </a:extLst>
            </p:cNvPr>
            <p:cNvSpPr/>
            <p:nvPr/>
          </p:nvSpPr>
          <p:spPr>
            <a:xfrm>
              <a:off x="10082367" y="3890788"/>
              <a:ext cx="13560" cy="12759"/>
            </a:xfrm>
            <a:custGeom>
              <a:avLst/>
              <a:gdLst>
                <a:gd name="connsiteX0" fmla="*/ 8251 w 13560"/>
                <a:gd name="connsiteY0" fmla="*/ 0 h 12759"/>
                <a:gd name="connsiteX1" fmla="*/ 5149 w 13560"/>
                <a:gd name="connsiteY1" fmla="*/ 12759 h 12759"/>
                <a:gd name="connsiteX2" fmla="*/ 111 w 13560"/>
                <a:gd name="connsiteY2" fmla="*/ 7418 h 12759"/>
                <a:gd name="connsiteX3" fmla="*/ 8251 w 13560"/>
                <a:gd name="connsiteY3" fmla="*/ 0 h 12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60" h="12759">
                  <a:moveTo>
                    <a:pt x="8251" y="0"/>
                  </a:moveTo>
                  <a:cubicBezTo>
                    <a:pt x="17932" y="2286"/>
                    <a:pt x="12847" y="12759"/>
                    <a:pt x="5149" y="12759"/>
                  </a:cubicBezTo>
                  <a:cubicBezTo>
                    <a:pt x="2140" y="12759"/>
                    <a:pt x="-589" y="10893"/>
                    <a:pt x="111" y="7418"/>
                  </a:cubicBezTo>
                  <a:cubicBezTo>
                    <a:pt x="951" y="3196"/>
                    <a:pt x="3517" y="187"/>
                    <a:pt x="8251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2" name="任意多边形: 形状 811">
              <a:extLst>
                <a:ext uri="{FF2B5EF4-FFF2-40B4-BE49-F238E27FC236}">
                  <a16:creationId xmlns:a16="http://schemas.microsoft.com/office/drawing/2014/main" id="{87F87685-15AC-47F9-B8A1-F9BDE5EBECBC}"/>
                </a:ext>
              </a:extLst>
            </p:cNvPr>
            <p:cNvSpPr/>
            <p:nvPr/>
          </p:nvSpPr>
          <p:spPr>
            <a:xfrm>
              <a:off x="10320354" y="4544087"/>
              <a:ext cx="12829" cy="11209"/>
            </a:xfrm>
            <a:custGeom>
              <a:avLst/>
              <a:gdLst>
                <a:gd name="connsiteX0" fmla="*/ 12830 w 12829"/>
                <a:gd name="connsiteY0" fmla="*/ 5186 h 11209"/>
                <a:gd name="connsiteX1" fmla="*/ 93 w 12829"/>
                <a:gd name="connsiteY1" fmla="*/ 5466 h 11209"/>
                <a:gd name="connsiteX2" fmla="*/ 6415 w 12829"/>
                <a:gd name="connsiteY2" fmla="*/ 381 h 11209"/>
                <a:gd name="connsiteX3" fmla="*/ 12830 w 12829"/>
                <a:gd name="connsiteY3" fmla="*/ 5186 h 11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29" h="11209">
                  <a:moveTo>
                    <a:pt x="12830" y="5186"/>
                  </a:moveTo>
                  <a:cubicBezTo>
                    <a:pt x="10987" y="15683"/>
                    <a:pt x="817" y="10248"/>
                    <a:pt x="93" y="5466"/>
                  </a:cubicBezTo>
                  <a:cubicBezTo>
                    <a:pt x="-676" y="591"/>
                    <a:pt x="3476" y="1267"/>
                    <a:pt x="6415" y="381"/>
                  </a:cubicBezTo>
                  <a:cubicBezTo>
                    <a:pt x="10893" y="-972"/>
                    <a:pt x="12153" y="1431"/>
                    <a:pt x="12830" y="518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3" name="任意多边形: 形状 812">
              <a:extLst>
                <a:ext uri="{FF2B5EF4-FFF2-40B4-BE49-F238E27FC236}">
                  <a16:creationId xmlns:a16="http://schemas.microsoft.com/office/drawing/2014/main" id="{15457914-E1B9-4108-9E2E-FAC0536D07E5}"/>
                </a:ext>
              </a:extLst>
            </p:cNvPr>
            <p:cNvSpPr/>
            <p:nvPr/>
          </p:nvSpPr>
          <p:spPr>
            <a:xfrm>
              <a:off x="7581772" y="4359434"/>
              <a:ext cx="14098" cy="14242"/>
            </a:xfrm>
            <a:custGeom>
              <a:avLst/>
              <a:gdLst>
                <a:gd name="connsiteX0" fmla="*/ 3548 w 14098"/>
                <a:gd name="connsiteY0" fmla="*/ 14243 h 14242"/>
                <a:gd name="connsiteX1" fmla="*/ 10569 w 14098"/>
                <a:gd name="connsiteY1" fmla="*/ 37 h 14242"/>
                <a:gd name="connsiteX2" fmla="*/ 13764 w 14098"/>
                <a:gd name="connsiteY2" fmla="*/ 5122 h 14242"/>
                <a:gd name="connsiteX3" fmla="*/ 3548 w 14098"/>
                <a:gd name="connsiteY3" fmla="*/ 14243 h 14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98" h="14242">
                  <a:moveTo>
                    <a:pt x="3548" y="14243"/>
                  </a:moveTo>
                  <a:cubicBezTo>
                    <a:pt x="-4756" y="12330"/>
                    <a:pt x="3151" y="1134"/>
                    <a:pt x="10569" y="37"/>
                  </a:cubicBezTo>
                  <a:cubicBezTo>
                    <a:pt x="13205" y="-359"/>
                    <a:pt x="14838" y="2487"/>
                    <a:pt x="13764" y="5122"/>
                  </a:cubicBezTo>
                  <a:cubicBezTo>
                    <a:pt x="11899" y="9764"/>
                    <a:pt x="8539" y="13100"/>
                    <a:pt x="3548" y="1424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4" name="任意多边形: 形状 813">
              <a:extLst>
                <a:ext uri="{FF2B5EF4-FFF2-40B4-BE49-F238E27FC236}">
                  <a16:creationId xmlns:a16="http://schemas.microsoft.com/office/drawing/2014/main" id="{6CA13209-881A-4AB1-9002-41E0D627A8B9}"/>
                </a:ext>
              </a:extLst>
            </p:cNvPr>
            <p:cNvSpPr/>
            <p:nvPr/>
          </p:nvSpPr>
          <p:spPr>
            <a:xfrm>
              <a:off x="6110968" y="4451364"/>
              <a:ext cx="12911" cy="12843"/>
            </a:xfrm>
            <a:custGeom>
              <a:avLst/>
              <a:gdLst>
                <a:gd name="connsiteX0" fmla="*/ 6744 w 12911"/>
                <a:gd name="connsiteY0" fmla="*/ 12723 h 12843"/>
                <a:gd name="connsiteX1" fmla="*/ 7490 w 12911"/>
                <a:gd name="connsiteY1" fmla="*/ 11 h 12843"/>
                <a:gd name="connsiteX2" fmla="*/ 6744 w 12911"/>
                <a:gd name="connsiteY2" fmla="*/ 12723 h 12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911" h="12843">
                  <a:moveTo>
                    <a:pt x="6744" y="12723"/>
                  </a:moveTo>
                  <a:cubicBezTo>
                    <a:pt x="-3053" y="14263"/>
                    <a:pt x="-1630" y="524"/>
                    <a:pt x="7490" y="11"/>
                  </a:cubicBezTo>
                  <a:cubicBezTo>
                    <a:pt x="14861" y="-409"/>
                    <a:pt x="14815" y="11441"/>
                    <a:pt x="6744" y="1272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5" name="任意多边形: 形状 814">
              <a:extLst>
                <a:ext uri="{FF2B5EF4-FFF2-40B4-BE49-F238E27FC236}">
                  <a16:creationId xmlns:a16="http://schemas.microsoft.com/office/drawing/2014/main" id="{6264DCDB-9A34-4A68-B63E-ED9B5853F023}"/>
                </a:ext>
              </a:extLst>
            </p:cNvPr>
            <p:cNvSpPr/>
            <p:nvPr/>
          </p:nvSpPr>
          <p:spPr>
            <a:xfrm>
              <a:off x="4816459" y="3810120"/>
              <a:ext cx="10860" cy="12978"/>
            </a:xfrm>
            <a:custGeom>
              <a:avLst/>
              <a:gdLst>
                <a:gd name="connsiteX0" fmla="*/ 5300 w 10860"/>
                <a:gd name="connsiteY0" fmla="*/ 12977 h 12978"/>
                <a:gd name="connsiteX1" fmla="*/ 7142 w 10860"/>
                <a:gd name="connsiteY1" fmla="*/ 8 h 12978"/>
                <a:gd name="connsiteX2" fmla="*/ 5300 w 10860"/>
                <a:gd name="connsiteY2" fmla="*/ 12977 h 12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860" h="12978">
                  <a:moveTo>
                    <a:pt x="5300" y="12977"/>
                  </a:moveTo>
                  <a:cubicBezTo>
                    <a:pt x="-3657" y="13163"/>
                    <a:pt x="-42" y="-366"/>
                    <a:pt x="7142" y="8"/>
                  </a:cubicBezTo>
                  <a:cubicBezTo>
                    <a:pt x="12554" y="311"/>
                    <a:pt x="12157" y="12837"/>
                    <a:pt x="5300" y="1297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6" name="任意多边形: 形状 815">
              <a:extLst>
                <a:ext uri="{FF2B5EF4-FFF2-40B4-BE49-F238E27FC236}">
                  <a16:creationId xmlns:a16="http://schemas.microsoft.com/office/drawing/2014/main" id="{3172D3AF-C1EF-4FBB-908C-965160B621F6}"/>
                </a:ext>
              </a:extLst>
            </p:cNvPr>
            <p:cNvSpPr/>
            <p:nvPr/>
          </p:nvSpPr>
          <p:spPr>
            <a:xfrm>
              <a:off x="4666785" y="4815102"/>
              <a:ext cx="10611" cy="15087"/>
            </a:xfrm>
            <a:custGeom>
              <a:avLst/>
              <a:gdLst>
                <a:gd name="connsiteX0" fmla="*/ 10588 w 10611"/>
                <a:gd name="connsiteY0" fmla="*/ 10278 h 15087"/>
                <a:gd name="connsiteX1" fmla="*/ 5293 w 10611"/>
                <a:gd name="connsiteY1" fmla="*/ 14896 h 15087"/>
                <a:gd name="connsiteX2" fmla="*/ 21 w 10611"/>
                <a:gd name="connsiteY2" fmla="*/ 4189 h 15087"/>
                <a:gd name="connsiteX3" fmla="*/ 10588 w 10611"/>
                <a:gd name="connsiteY3" fmla="*/ 10278 h 1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11" h="15087">
                  <a:moveTo>
                    <a:pt x="10588" y="10278"/>
                  </a:moveTo>
                  <a:cubicBezTo>
                    <a:pt x="10424" y="13473"/>
                    <a:pt x="8861" y="15782"/>
                    <a:pt x="5293" y="14896"/>
                  </a:cubicBezTo>
                  <a:cubicBezTo>
                    <a:pt x="-446" y="13473"/>
                    <a:pt x="371" y="8341"/>
                    <a:pt x="21" y="4189"/>
                  </a:cubicBezTo>
                  <a:cubicBezTo>
                    <a:pt x="-562" y="-3041"/>
                    <a:pt x="11217" y="-849"/>
                    <a:pt x="10588" y="1027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7" name="任意多边形: 形状 816">
              <a:extLst>
                <a:ext uri="{FF2B5EF4-FFF2-40B4-BE49-F238E27FC236}">
                  <a16:creationId xmlns:a16="http://schemas.microsoft.com/office/drawing/2014/main" id="{47949E46-B8CA-4E5D-9EC3-5DC49D8BD4E8}"/>
                </a:ext>
              </a:extLst>
            </p:cNvPr>
            <p:cNvSpPr/>
            <p:nvPr/>
          </p:nvSpPr>
          <p:spPr>
            <a:xfrm>
              <a:off x="5238869" y="3620023"/>
              <a:ext cx="12530" cy="12985"/>
            </a:xfrm>
            <a:custGeom>
              <a:avLst/>
              <a:gdLst>
                <a:gd name="connsiteX0" fmla="*/ 7605 w 12530"/>
                <a:gd name="connsiteY0" fmla="*/ 0 h 12985"/>
                <a:gd name="connsiteX1" fmla="*/ 5249 w 12530"/>
                <a:gd name="connsiteY1" fmla="*/ 12969 h 12985"/>
                <a:gd name="connsiteX2" fmla="*/ 47 w 12530"/>
                <a:gd name="connsiteY2" fmla="*/ 7791 h 12985"/>
                <a:gd name="connsiteX3" fmla="*/ 7605 w 12530"/>
                <a:gd name="connsiteY3" fmla="*/ 0 h 12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30" h="12985">
                  <a:moveTo>
                    <a:pt x="7605" y="0"/>
                  </a:moveTo>
                  <a:cubicBezTo>
                    <a:pt x="16165" y="1586"/>
                    <a:pt x="12387" y="12456"/>
                    <a:pt x="5249" y="12969"/>
                  </a:cubicBezTo>
                  <a:cubicBezTo>
                    <a:pt x="1774" y="13202"/>
                    <a:pt x="-349" y="10870"/>
                    <a:pt x="47" y="7791"/>
                  </a:cubicBezTo>
                  <a:cubicBezTo>
                    <a:pt x="561" y="3522"/>
                    <a:pt x="3290" y="583"/>
                    <a:pt x="7605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8" name="任意多边形: 形状 817">
              <a:extLst>
                <a:ext uri="{FF2B5EF4-FFF2-40B4-BE49-F238E27FC236}">
                  <a16:creationId xmlns:a16="http://schemas.microsoft.com/office/drawing/2014/main" id="{07478D16-BDC4-4112-A0C0-F368D7B2F6DF}"/>
                </a:ext>
              </a:extLst>
            </p:cNvPr>
            <p:cNvSpPr/>
            <p:nvPr/>
          </p:nvSpPr>
          <p:spPr>
            <a:xfrm>
              <a:off x="7511425" y="4513357"/>
              <a:ext cx="12624" cy="12597"/>
            </a:xfrm>
            <a:custGeom>
              <a:avLst/>
              <a:gdLst>
                <a:gd name="connsiteX0" fmla="*/ 5411 w 12624"/>
                <a:gd name="connsiteY0" fmla="*/ 12520 h 12597"/>
                <a:gd name="connsiteX1" fmla="*/ 8140 w 12624"/>
                <a:gd name="connsiteY1" fmla="*/ 64 h 12597"/>
                <a:gd name="connsiteX2" fmla="*/ 5411 w 12624"/>
                <a:gd name="connsiteY2" fmla="*/ 12520 h 1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24" h="12597">
                  <a:moveTo>
                    <a:pt x="5411" y="12520"/>
                  </a:moveTo>
                  <a:cubicBezTo>
                    <a:pt x="-2357" y="13663"/>
                    <a:pt x="-2030" y="1791"/>
                    <a:pt x="8140" y="64"/>
                  </a:cubicBezTo>
                  <a:cubicBezTo>
                    <a:pt x="14321" y="-985"/>
                    <a:pt x="14741" y="11144"/>
                    <a:pt x="5411" y="1252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9" name="任意多边形: 形状 818">
              <a:extLst>
                <a:ext uri="{FF2B5EF4-FFF2-40B4-BE49-F238E27FC236}">
                  <a16:creationId xmlns:a16="http://schemas.microsoft.com/office/drawing/2014/main" id="{55D6478E-A9D1-4897-8A62-2D84031DB6EC}"/>
                </a:ext>
              </a:extLst>
            </p:cNvPr>
            <p:cNvSpPr/>
            <p:nvPr/>
          </p:nvSpPr>
          <p:spPr>
            <a:xfrm>
              <a:off x="4803352" y="5744751"/>
              <a:ext cx="10390" cy="14333"/>
            </a:xfrm>
            <a:custGeom>
              <a:avLst/>
              <a:gdLst>
                <a:gd name="connsiteX0" fmla="*/ 4504 w 10390"/>
                <a:gd name="connsiteY0" fmla="*/ 14334 h 14333"/>
                <a:gd name="connsiteX1" fmla="*/ 26 w 10390"/>
                <a:gd name="connsiteY1" fmla="*/ 7453 h 14333"/>
                <a:gd name="connsiteX2" fmla="*/ 10359 w 10390"/>
                <a:gd name="connsiteY2" fmla="*/ 7033 h 14333"/>
                <a:gd name="connsiteX3" fmla="*/ 4504 w 10390"/>
                <a:gd name="connsiteY3" fmla="*/ 14334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90" h="14333">
                  <a:moveTo>
                    <a:pt x="4504" y="14334"/>
                  </a:moveTo>
                  <a:cubicBezTo>
                    <a:pt x="-417" y="14147"/>
                    <a:pt x="213" y="10438"/>
                    <a:pt x="26" y="7453"/>
                  </a:cubicBezTo>
                  <a:cubicBezTo>
                    <a:pt x="-581" y="-2601"/>
                    <a:pt x="9659" y="-2228"/>
                    <a:pt x="10359" y="7033"/>
                  </a:cubicBezTo>
                  <a:cubicBezTo>
                    <a:pt x="10686" y="11278"/>
                    <a:pt x="8470" y="13634"/>
                    <a:pt x="4504" y="1433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0" name="任意多边形: 形状 819">
              <a:extLst>
                <a:ext uri="{FF2B5EF4-FFF2-40B4-BE49-F238E27FC236}">
                  <a16:creationId xmlns:a16="http://schemas.microsoft.com/office/drawing/2014/main" id="{1AFE3FDF-9B1E-44A7-9F10-9FE2B9412E60}"/>
                </a:ext>
              </a:extLst>
            </p:cNvPr>
            <p:cNvSpPr/>
            <p:nvPr/>
          </p:nvSpPr>
          <p:spPr>
            <a:xfrm>
              <a:off x="7261909" y="4731665"/>
              <a:ext cx="11549" cy="15200"/>
            </a:xfrm>
            <a:custGeom>
              <a:avLst/>
              <a:gdLst>
                <a:gd name="connsiteX0" fmla="*/ 4666 w 11549"/>
                <a:gd name="connsiteY0" fmla="*/ 15200 h 15200"/>
                <a:gd name="connsiteX1" fmla="*/ 234 w 11549"/>
                <a:gd name="connsiteY1" fmla="*/ 9299 h 15200"/>
                <a:gd name="connsiteX2" fmla="*/ 11313 w 11549"/>
                <a:gd name="connsiteY2" fmla="*/ 4027 h 15200"/>
                <a:gd name="connsiteX3" fmla="*/ 4666 w 11549"/>
                <a:gd name="connsiteY3" fmla="*/ 15200 h 1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49" h="15200">
                  <a:moveTo>
                    <a:pt x="4666" y="15200"/>
                  </a:moveTo>
                  <a:cubicBezTo>
                    <a:pt x="910" y="14780"/>
                    <a:pt x="-629" y="12308"/>
                    <a:pt x="234" y="9299"/>
                  </a:cubicBezTo>
                  <a:cubicBezTo>
                    <a:pt x="3453" y="-1991"/>
                    <a:pt x="13179" y="-2037"/>
                    <a:pt x="11313" y="4027"/>
                  </a:cubicBezTo>
                  <a:cubicBezTo>
                    <a:pt x="9984" y="8296"/>
                    <a:pt x="11337" y="14244"/>
                    <a:pt x="4666" y="1520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1" name="任意多边形: 形状 820">
              <a:extLst>
                <a:ext uri="{FF2B5EF4-FFF2-40B4-BE49-F238E27FC236}">
                  <a16:creationId xmlns:a16="http://schemas.microsoft.com/office/drawing/2014/main" id="{348A2826-FAD1-4930-9C77-2887CD2D094B}"/>
                </a:ext>
              </a:extLst>
            </p:cNvPr>
            <p:cNvSpPr/>
            <p:nvPr/>
          </p:nvSpPr>
          <p:spPr>
            <a:xfrm>
              <a:off x="7117851" y="3846898"/>
              <a:ext cx="11264" cy="13349"/>
            </a:xfrm>
            <a:custGeom>
              <a:avLst/>
              <a:gdLst>
                <a:gd name="connsiteX0" fmla="*/ 11265 w 11264"/>
                <a:gd name="connsiteY0" fmla="*/ 6896 h 13349"/>
                <a:gd name="connsiteX1" fmla="*/ 45 w 11264"/>
                <a:gd name="connsiteY1" fmla="*/ 8109 h 13349"/>
                <a:gd name="connsiteX2" fmla="*/ 6179 w 11264"/>
                <a:gd name="connsiteY2" fmla="*/ 38 h 13349"/>
                <a:gd name="connsiteX3" fmla="*/ 11265 w 11264"/>
                <a:gd name="connsiteY3" fmla="*/ 6896 h 13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64" h="13349">
                  <a:moveTo>
                    <a:pt x="11265" y="6896"/>
                  </a:moveTo>
                  <a:cubicBezTo>
                    <a:pt x="10448" y="16296"/>
                    <a:pt x="-795" y="14290"/>
                    <a:pt x="45" y="8109"/>
                  </a:cubicBezTo>
                  <a:cubicBezTo>
                    <a:pt x="511" y="4563"/>
                    <a:pt x="2354" y="481"/>
                    <a:pt x="6179" y="38"/>
                  </a:cubicBezTo>
                  <a:cubicBezTo>
                    <a:pt x="10308" y="-452"/>
                    <a:pt x="10472" y="3910"/>
                    <a:pt x="11265" y="689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2" name="任意多边形: 形状 821">
              <a:extLst>
                <a:ext uri="{FF2B5EF4-FFF2-40B4-BE49-F238E27FC236}">
                  <a16:creationId xmlns:a16="http://schemas.microsoft.com/office/drawing/2014/main" id="{D47FBBFC-2903-488C-BA05-C5A1355A17C0}"/>
                </a:ext>
              </a:extLst>
            </p:cNvPr>
            <p:cNvSpPr/>
            <p:nvPr/>
          </p:nvSpPr>
          <p:spPr>
            <a:xfrm>
              <a:off x="4806325" y="3842503"/>
              <a:ext cx="9416" cy="13510"/>
            </a:xfrm>
            <a:custGeom>
              <a:avLst/>
              <a:gdLst>
                <a:gd name="connsiteX0" fmla="*/ 9066 w 9416"/>
                <a:gd name="connsiteY0" fmla="*/ 5879 h 13510"/>
                <a:gd name="connsiteX1" fmla="*/ 4447 w 9416"/>
                <a:gd name="connsiteY1" fmla="*/ 13460 h 13510"/>
                <a:gd name="connsiteX2" fmla="*/ 132 w 9416"/>
                <a:gd name="connsiteY2" fmla="*/ 7255 h 13510"/>
                <a:gd name="connsiteX3" fmla="*/ 6920 w 9416"/>
                <a:gd name="connsiteY3" fmla="*/ 24 h 13510"/>
                <a:gd name="connsiteX4" fmla="*/ 9066 w 9416"/>
                <a:gd name="connsiteY4" fmla="*/ 5879 h 13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16" h="13510">
                  <a:moveTo>
                    <a:pt x="9066" y="5879"/>
                  </a:moveTo>
                  <a:cubicBezTo>
                    <a:pt x="9042" y="10194"/>
                    <a:pt x="9346" y="13996"/>
                    <a:pt x="4447" y="13460"/>
                  </a:cubicBezTo>
                  <a:cubicBezTo>
                    <a:pt x="1158" y="13087"/>
                    <a:pt x="-498" y="10357"/>
                    <a:pt x="132" y="7255"/>
                  </a:cubicBezTo>
                  <a:cubicBezTo>
                    <a:pt x="878" y="3663"/>
                    <a:pt x="2651" y="-349"/>
                    <a:pt x="6920" y="24"/>
                  </a:cubicBezTo>
                  <a:cubicBezTo>
                    <a:pt x="11352" y="397"/>
                    <a:pt x="8389" y="4549"/>
                    <a:pt x="9066" y="587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3" name="任意多边形: 形状 822">
              <a:extLst>
                <a:ext uri="{FF2B5EF4-FFF2-40B4-BE49-F238E27FC236}">
                  <a16:creationId xmlns:a16="http://schemas.microsoft.com/office/drawing/2014/main" id="{DD250A40-560E-4239-B059-595EBC0F01FD}"/>
                </a:ext>
              </a:extLst>
            </p:cNvPr>
            <p:cNvSpPr/>
            <p:nvPr/>
          </p:nvSpPr>
          <p:spPr>
            <a:xfrm>
              <a:off x="5753324" y="4388465"/>
              <a:ext cx="11052" cy="13412"/>
            </a:xfrm>
            <a:custGeom>
              <a:avLst/>
              <a:gdLst>
                <a:gd name="connsiteX0" fmla="*/ 5546 w 11052"/>
                <a:gd name="connsiteY0" fmla="*/ 13412 h 13412"/>
                <a:gd name="connsiteX1" fmla="*/ 5499 w 11052"/>
                <a:gd name="connsiteY1" fmla="*/ 0 h 13412"/>
                <a:gd name="connsiteX2" fmla="*/ 11027 w 11052"/>
                <a:gd name="connsiteY2" fmla="*/ 6508 h 13412"/>
                <a:gd name="connsiteX3" fmla="*/ 5546 w 11052"/>
                <a:gd name="connsiteY3" fmla="*/ 13412 h 1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52" h="13412">
                  <a:moveTo>
                    <a:pt x="5546" y="13412"/>
                  </a:moveTo>
                  <a:cubicBezTo>
                    <a:pt x="-2735" y="12153"/>
                    <a:pt x="-892" y="-46"/>
                    <a:pt x="5499" y="0"/>
                  </a:cubicBezTo>
                  <a:cubicBezTo>
                    <a:pt x="9231" y="23"/>
                    <a:pt x="11307" y="2799"/>
                    <a:pt x="11027" y="6508"/>
                  </a:cubicBezTo>
                  <a:cubicBezTo>
                    <a:pt x="10771" y="9820"/>
                    <a:pt x="9558" y="12853"/>
                    <a:pt x="5546" y="1341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4" name="任意多边形: 形状 823">
              <a:extLst>
                <a:ext uri="{FF2B5EF4-FFF2-40B4-BE49-F238E27FC236}">
                  <a16:creationId xmlns:a16="http://schemas.microsoft.com/office/drawing/2014/main" id="{C414BED8-7E47-49F7-A6F6-E9F54E6BFD3D}"/>
                </a:ext>
              </a:extLst>
            </p:cNvPr>
            <p:cNvSpPr/>
            <p:nvPr/>
          </p:nvSpPr>
          <p:spPr>
            <a:xfrm>
              <a:off x="6305170" y="4396022"/>
              <a:ext cx="12486" cy="11946"/>
            </a:xfrm>
            <a:custGeom>
              <a:avLst/>
              <a:gdLst>
                <a:gd name="connsiteX0" fmla="*/ 5773 w 12486"/>
                <a:gd name="connsiteY0" fmla="*/ 11944 h 11946"/>
                <a:gd name="connsiteX1" fmla="*/ 7429 w 12486"/>
                <a:gd name="connsiteY1" fmla="*/ 1 h 11946"/>
                <a:gd name="connsiteX2" fmla="*/ 5773 w 12486"/>
                <a:gd name="connsiteY2" fmla="*/ 11944 h 11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86" h="11946">
                  <a:moveTo>
                    <a:pt x="5773" y="11944"/>
                  </a:moveTo>
                  <a:cubicBezTo>
                    <a:pt x="-3930" y="11687"/>
                    <a:pt x="-35" y="-116"/>
                    <a:pt x="7429" y="1"/>
                  </a:cubicBezTo>
                  <a:cubicBezTo>
                    <a:pt x="15220" y="141"/>
                    <a:pt x="13494" y="12153"/>
                    <a:pt x="5773" y="1194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5" name="任意多边形: 形状 824">
              <a:extLst>
                <a:ext uri="{FF2B5EF4-FFF2-40B4-BE49-F238E27FC236}">
                  <a16:creationId xmlns:a16="http://schemas.microsoft.com/office/drawing/2014/main" id="{1936D472-B463-45B8-8A29-463ED143B659}"/>
                </a:ext>
              </a:extLst>
            </p:cNvPr>
            <p:cNvSpPr/>
            <p:nvPr/>
          </p:nvSpPr>
          <p:spPr>
            <a:xfrm>
              <a:off x="6743055" y="4814797"/>
              <a:ext cx="9544" cy="15884"/>
            </a:xfrm>
            <a:custGeom>
              <a:avLst/>
              <a:gdLst>
                <a:gd name="connsiteX0" fmla="*/ 9024 w 9544"/>
                <a:gd name="connsiteY0" fmla="*/ 6361 h 15884"/>
                <a:gd name="connsiteX1" fmla="*/ 2703 w 9544"/>
                <a:gd name="connsiteY1" fmla="*/ 15878 h 15884"/>
                <a:gd name="connsiteX2" fmla="*/ 370 w 9544"/>
                <a:gd name="connsiteY2" fmla="*/ 8997 h 15884"/>
                <a:gd name="connsiteX3" fmla="*/ 6505 w 9544"/>
                <a:gd name="connsiteY3" fmla="*/ 16 h 15884"/>
                <a:gd name="connsiteX4" fmla="*/ 9024 w 9544"/>
                <a:gd name="connsiteY4" fmla="*/ 6361 h 1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44" h="15884">
                  <a:moveTo>
                    <a:pt x="9024" y="6361"/>
                  </a:moveTo>
                  <a:cubicBezTo>
                    <a:pt x="7951" y="10163"/>
                    <a:pt x="8977" y="16111"/>
                    <a:pt x="2703" y="15878"/>
                  </a:cubicBezTo>
                  <a:cubicBezTo>
                    <a:pt x="-1076" y="15738"/>
                    <a:pt x="137" y="11656"/>
                    <a:pt x="370" y="8997"/>
                  </a:cubicBezTo>
                  <a:cubicBezTo>
                    <a:pt x="743" y="4868"/>
                    <a:pt x="1606" y="343"/>
                    <a:pt x="6505" y="16"/>
                  </a:cubicBezTo>
                  <a:cubicBezTo>
                    <a:pt x="11146" y="-287"/>
                    <a:pt x="9117" y="3679"/>
                    <a:pt x="9024" y="636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6" name="任意多边形: 形状 825">
              <a:extLst>
                <a:ext uri="{FF2B5EF4-FFF2-40B4-BE49-F238E27FC236}">
                  <a16:creationId xmlns:a16="http://schemas.microsoft.com/office/drawing/2014/main" id="{62E4C183-9E1E-4AF1-842B-E1334BEBEFAD}"/>
                </a:ext>
              </a:extLst>
            </p:cNvPr>
            <p:cNvSpPr/>
            <p:nvPr/>
          </p:nvSpPr>
          <p:spPr>
            <a:xfrm>
              <a:off x="5516725" y="4228311"/>
              <a:ext cx="11069" cy="14867"/>
            </a:xfrm>
            <a:custGeom>
              <a:avLst/>
              <a:gdLst>
                <a:gd name="connsiteX0" fmla="*/ 5995 w 11069"/>
                <a:gd name="connsiteY0" fmla="*/ 0 h 14867"/>
                <a:gd name="connsiteX1" fmla="*/ 4712 w 11069"/>
                <a:gd name="connsiteY1" fmla="*/ 14765 h 14867"/>
                <a:gd name="connsiteX2" fmla="*/ 0 w 11069"/>
                <a:gd name="connsiteY2" fmla="*/ 10800 h 14867"/>
                <a:gd name="connsiteX3" fmla="*/ 5995 w 11069"/>
                <a:gd name="connsiteY3" fmla="*/ 0 h 14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9" h="14867">
                  <a:moveTo>
                    <a:pt x="5995" y="0"/>
                  </a:moveTo>
                  <a:cubicBezTo>
                    <a:pt x="13039" y="956"/>
                    <a:pt x="12876" y="13132"/>
                    <a:pt x="4712" y="14765"/>
                  </a:cubicBezTo>
                  <a:cubicBezTo>
                    <a:pt x="1866" y="15325"/>
                    <a:pt x="-23" y="13529"/>
                    <a:pt x="0" y="10800"/>
                  </a:cubicBezTo>
                  <a:cubicBezTo>
                    <a:pt x="24" y="6181"/>
                    <a:pt x="2589" y="2752"/>
                    <a:pt x="5995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7" name="任意多边形: 形状 826">
              <a:extLst>
                <a:ext uri="{FF2B5EF4-FFF2-40B4-BE49-F238E27FC236}">
                  <a16:creationId xmlns:a16="http://schemas.microsoft.com/office/drawing/2014/main" id="{AF70A0CD-F3DF-4B6E-BDCA-7561F5ECACA2}"/>
                </a:ext>
              </a:extLst>
            </p:cNvPr>
            <p:cNvSpPr/>
            <p:nvPr/>
          </p:nvSpPr>
          <p:spPr>
            <a:xfrm>
              <a:off x="5665908" y="5022894"/>
              <a:ext cx="17316" cy="12968"/>
            </a:xfrm>
            <a:custGeom>
              <a:avLst/>
              <a:gdLst>
                <a:gd name="connsiteX0" fmla="*/ 17316 w 17316"/>
                <a:gd name="connsiteY0" fmla="*/ 2433 h 12968"/>
                <a:gd name="connsiteX1" fmla="*/ 9 w 17316"/>
                <a:gd name="connsiteY1" fmla="*/ 10971 h 12968"/>
                <a:gd name="connsiteX2" fmla="*/ 15380 w 17316"/>
                <a:gd name="connsiteY2" fmla="*/ 148 h 12968"/>
                <a:gd name="connsiteX3" fmla="*/ 17316 w 17316"/>
                <a:gd name="connsiteY3" fmla="*/ 2433 h 12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16" h="12968">
                  <a:moveTo>
                    <a:pt x="17316" y="2433"/>
                  </a:moveTo>
                  <a:cubicBezTo>
                    <a:pt x="17200" y="4766"/>
                    <a:pt x="942" y="17898"/>
                    <a:pt x="9" y="10971"/>
                  </a:cubicBezTo>
                  <a:cubicBezTo>
                    <a:pt x="-388" y="7985"/>
                    <a:pt x="12838" y="-1275"/>
                    <a:pt x="15380" y="148"/>
                  </a:cubicBezTo>
                  <a:cubicBezTo>
                    <a:pt x="16267" y="661"/>
                    <a:pt x="16803" y="1827"/>
                    <a:pt x="17316" y="243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8" name="任意多边形: 形状 827">
              <a:extLst>
                <a:ext uri="{FF2B5EF4-FFF2-40B4-BE49-F238E27FC236}">
                  <a16:creationId xmlns:a16="http://schemas.microsoft.com/office/drawing/2014/main" id="{1798C5CA-605D-47FE-B2C1-6DFB5D8B2F97}"/>
                </a:ext>
              </a:extLst>
            </p:cNvPr>
            <p:cNvSpPr/>
            <p:nvPr/>
          </p:nvSpPr>
          <p:spPr>
            <a:xfrm>
              <a:off x="6474942" y="4418547"/>
              <a:ext cx="11600" cy="13817"/>
            </a:xfrm>
            <a:custGeom>
              <a:avLst/>
              <a:gdLst>
                <a:gd name="connsiteX0" fmla="*/ 5999 w 11600"/>
                <a:gd name="connsiteY0" fmla="*/ 13818 h 13817"/>
                <a:gd name="connsiteX1" fmla="*/ 7375 w 11600"/>
                <a:gd name="connsiteY1" fmla="*/ 266 h 13817"/>
                <a:gd name="connsiteX2" fmla="*/ 11574 w 11600"/>
                <a:gd name="connsiteY2" fmla="*/ 4511 h 13817"/>
                <a:gd name="connsiteX3" fmla="*/ 5999 w 11600"/>
                <a:gd name="connsiteY3" fmla="*/ 13818 h 1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00" h="13817">
                  <a:moveTo>
                    <a:pt x="5999" y="13818"/>
                  </a:moveTo>
                  <a:cubicBezTo>
                    <a:pt x="-2305" y="13748"/>
                    <a:pt x="-2118" y="3834"/>
                    <a:pt x="7375" y="266"/>
                  </a:cubicBezTo>
                  <a:cubicBezTo>
                    <a:pt x="10571" y="-924"/>
                    <a:pt x="11457" y="2132"/>
                    <a:pt x="11574" y="4511"/>
                  </a:cubicBezTo>
                  <a:cubicBezTo>
                    <a:pt x="11807" y="8826"/>
                    <a:pt x="10547" y="12488"/>
                    <a:pt x="5999" y="1381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9" name="任意多边形: 形状 828">
              <a:extLst>
                <a:ext uri="{FF2B5EF4-FFF2-40B4-BE49-F238E27FC236}">
                  <a16:creationId xmlns:a16="http://schemas.microsoft.com/office/drawing/2014/main" id="{0170C78F-060B-4A1D-B534-BB82782F83A3}"/>
                </a:ext>
              </a:extLst>
            </p:cNvPr>
            <p:cNvSpPr/>
            <p:nvPr/>
          </p:nvSpPr>
          <p:spPr>
            <a:xfrm>
              <a:off x="8829511" y="4620661"/>
              <a:ext cx="9512" cy="15628"/>
            </a:xfrm>
            <a:custGeom>
              <a:avLst/>
              <a:gdLst>
                <a:gd name="connsiteX0" fmla="*/ 120 w 9512"/>
                <a:gd name="connsiteY0" fmla="*/ 7500 h 15628"/>
                <a:gd name="connsiteX1" fmla="*/ 3502 w 9512"/>
                <a:gd name="connsiteY1" fmla="*/ 35 h 15628"/>
                <a:gd name="connsiteX2" fmla="*/ 4948 w 9512"/>
                <a:gd name="connsiteY2" fmla="*/ 15617 h 15628"/>
                <a:gd name="connsiteX3" fmla="*/ 120 w 9512"/>
                <a:gd name="connsiteY3" fmla="*/ 7500 h 15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12" h="15628">
                  <a:moveTo>
                    <a:pt x="120" y="7500"/>
                  </a:moveTo>
                  <a:cubicBezTo>
                    <a:pt x="819" y="4701"/>
                    <a:pt x="-1280" y="-478"/>
                    <a:pt x="3502" y="35"/>
                  </a:cubicBezTo>
                  <a:cubicBezTo>
                    <a:pt x="9077" y="642"/>
                    <a:pt x="12972" y="16107"/>
                    <a:pt x="4948" y="15617"/>
                  </a:cubicBezTo>
                  <a:cubicBezTo>
                    <a:pt x="73" y="15337"/>
                    <a:pt x="-277" y="11418"/>
                    <a:pt x="120" y="750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30" name="任意多边形: 形状 829">
              <a:extLst>
                <a:ext uri="{FF2B5EF4-FFF2-40B4-BE49-F238E27FC236}">
                  <a16:creationId xmlns:a16="http://schemas.microsoft.com/office/drawing/2014/main" id="{229C25B1-79A2-471E-A692-28F4F889717D}"/>
                </a:ext>
              </a:extLst>
            </p:cNvPr>
            <p:cNvSpPr/>
            <p:nvPr/>
          </p:nvSpPr>
          <p:spPr>
            <a:xfrm>
              <a:off x="5861395" y="5149625"/>
              <a:ext cx="11724" cy="13046"/>
            </a:xfrm>
            <a:custGeom>
              <a:avLst/>
              <a:gdLst>
                <a:gd name="connsiteX0" fmla="*/ 11724 w 11724"/>
                <a:gd name="connsiteY0" fmla="*/ 6537 h 13046"/>
                <a:gd name="connsiteX1" fmla="*/ 178 w 11724"/>
                <a:gd name="connsiteY1" fmla="*/ 7726 h 13046"/>
                <a:gd name="connsiteX2" fmla="*/ 6756 w 11724"/>
                <a:gd name="connsiteY2" fmla="*/ 52 h 13046"/>
                <a:gd name="connsiteX3" fmla="*/ 11724 w 11724"/>
                <a:gd name="connsiteY3" fmla="*/ 6537 h 13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24" h="13046">
                  <a:moveTo>
                    <a:pt x="11724" y="6537"/>
                  </a:moveTo>
                  <a:cubicBezTo>
                    <a:pt x="11071" y="15867"/>
                    <a:pt x="-1641" y="14164"/>
                    <a:pt x="178" y="7726"/>
                  </a:cubicBezTo>
                  <a:cubicBezTo>
                    <a:pt x="1134" y="4298"/>
                    <a:pt x="2907" y="542"/>
                    <a:pt x="6756" y="52"/>
                  </a:cubicBezTo>
                  <a:cubicBezTo>
                    <a:pt x="11118" y="-508"/>
                    <a:pt x="11141" y="3551"/>
                    <a:pt x="11724" y="653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31" name="任意多边形: 形状 830">
              <a:extLst>
                <a:ext uri="{FF2B5EF4-FFF2-40B4-BE49-F238E27FC236}">
                  <a16:creationId xmlns:a16="http://schemas.microsoft.com/office/drawing/2014/main" id="{2F602A23-21D1-49E9-A245-D676B92C70E7}"/>
                </a:ext>
              </a:extLst>
            </p:cNvPr>
            <p:cNvSpPr/>
            <p:nvPr/>
          </p:nvSpPr>
          <p:spPr>
            <a:xfrm>
              <a:off x="5450464" y="5724843"/>
              <a:ext cx="12798" cy="14519"/>
            </a:xfrm>
            <a:custGeom>
              <a:avLst/>
              <a:gdLst>
                <a:gd name="connsiteX0" fmla="*/ 12262 w 12798"/>
                <a:gd name="connsiteY0" fmla="*/ 0 h 14519"/>
                <a:gd name="connsiteX1" fmla="*/ 16 w 12798"/>
                <a:gd name="connsiteY1" fmla="*/ 12362 h 14519"/>
                <a:gd name="connsiteX2" fmla="*/ 12262 w 12798"/>
                <a:gd name="connsiteY2" fmla="*/ 0 h 14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98" h="14519">
                  <a:moveTo>
                    <a:pt x="12262" y="0"/>
                  </a:moveTo>
                  <a:cubicBezTo>
                    <a:pt x="15948" y="14765"/>
                    <a:pt x="-590" y="16981"/>
                    <a:pt x="16" y="12362"/>
                  </a:cubicBezTo>
                  <a:cubicBezTo>
                    <a:pt x="833" y="6041"/>
                    <a:pt x="6547" y="3919"/>
                    <a:pt x="12262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32" name="任意多边形: 形状 831">
              <a:extLst>
                <a:ext uri="{FF2B5EF4-FFF2-40B4-BE49-F238E27FC236}">
                  <a16:creationId xmlns:a16="http://schemas.microsoft.com/office/drawing/2014/main" id="{D6424523-6B66-496A-AA92-0167A62F2BAE}"/>
                </a:ext>
              </a:extLst>
            </p:cNvPr>
            <p:cNvSpPr/>
            <p:nvPr/>
          </p:nvSpPr>
          <p:spPr>
            <a:xfrm>
              <a:off x="8467425" y="5579183"/>
              <a:ext cx="10640" cy="14941"/>
            </a:xfrm>
            <a:custGeom>
              <a:avLst/>
              <a:gdLst>
                <a:gd name="connsiteX0" fmla="*/ 10640 w 10640"/>
                <a:gd name="connsiteY0" fmla="*/ 5099 h 14941"/>
                <a:gd name="connsiteX1" fmla="*/ 97 w 10640"/>
                <a:gd name="connsiteY1" fmla="*/ 9764 h 14941"/>
                <a:gd name="connsiteX2" fmla="*/ 7281 w 10640"/>
                <a:gd name="connsiteY2" fmla="*/ 37 h 14941"/>
                <a:gd name="connsiteX3" fmla="*/ 10640 w 10640"/>
                <a:gd name="connsiteY3" fmla="*/ 5099 h 14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40" h="14941">
                  <a:moveTo>
                    <a:pt x="10640" y="5099"/>
                  </a:moveTo>
                  <a:cubicBezTo>
                    <a:pt x="9031" y="18115"/>
                    <a:pt x="-1093" y="16645"/>
                    <a:pt x="97" y="9764"/>
                  </a:cubicBezTo>
                  <a:cubicBezTo>
                    <a:pt x="867" y="5332"/>
                    <a:pt x="2313" y="807"/>
                    <a:pt x="7281" y="37"/>
                  </a:cubicBezTo>
                  <a:cubicBezTo>
                    <a:pt x="10244" y="-406"/>
                    <a:pt x="10034" y="3210"/>
                    <a:pt x="10640" y="509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33" name="任意多边形: 形状 832">
              <a:extLst>
                <a:ext uri="{FF2B5EF4-FFF2-40B4-BE49-F238E27FC236}">
                  <a16:creationId xmlns:a16="http://schemas.microsoft.com/office/drawing/2014/main" id="{2F48A587-A31C-44F0-98A5-615EDE893740}"/>
                </a:ext>
              </a:extLst>
            </p:cNvPr>
            <p:cNvSpPr/>
            <p:nvPr/>
          </p:nvSpPr>
          <p:spPr>
            <a:xfrm>
              <a:off x="7668847" y="5433278"/>
              <a:ext cx="11501" cy="12241"/>
            </a:xfrm>
            <a:custGeom>
              <a:avLst/>
              <a:gdLst>
                <a:gd name="connsiteX0" fmla="*/ 11502 w 11501"/>
                <a:gd name="connsiteY0" fmla="*/ 5475 h 12241"/>
                <a:gd name="connsiteX1" fmla="*/ 49 w 11501"/>
                <a:gd name="connsiteY1" fmla="*/ 7667 h 12241"/>
                <a:gd name="connsiteX2" fmla="*/ 6440 w 11501"/>
                <a:gd name="connsiteY2" fmla="*/ 40 h 12241"/>
                <a:gd name="connsiteX3" fmla="*/ 11502 w 11501"/>
                <a:gd name="connsiteY3" fmla="*/ 5475 h 12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01" h="12241">
                  <a:moveTo>
                    <a:pt x="11502" y="5475"/>
                  </a:moveTo>
                  <a:cubicBezTo>
                    <a:pt x="8353" y="15505"/>
                    <a:pt x="-744" y="12752"/>
                    <a:pt x="49" y="7667"/>
                  </a:cubicBezTo>
                  <a:cubicBezTo>
                    <a:pt x="609" y="4029"/>
                    <a:pt x="2335" y="530"/>
                    <a:pt x="6440" y="40"/>
                  </a:cubicBezTo>
                  <a:cubicBezTo>
                    <a:pt x="9822" y="-357"/>
                    <a:pt x="11198" y="2256"/>
                    <a:pt x="11502" y="547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34" name="任意多边形: 形状 833">
              <a:extLst>
                <a:ext uri="{FF2B5EF4-FFF2-40B4-BE49-F238E27FC236}">
                  <a16:creationId xmlns:a16="http://schemas.microsoft.com/office/drawing/2014/main" id="{4DCAA3ED-8EFF-43FA-A073-F0C1D32B1554}"/>
                </a:ext>
              </a:extLst>
            </p:cNvPr>
            <p:cNvSpPr/>
            <p:nvPr/>
          </p:nvSpPr>
          <p:spPr>
            <a:xfrm>
              <a:off x="5024253" y="3657403"/>
              <a:ext cx="11427" cy="13123"/>
            </a:xfrm>
            <a:custGeom>
              <a:avLst/>
              <a:gdLst>
                <a:gd name="connsiteX0" fmla="*/ 5268 w 11427"/>
                <a:gd name="connsiteY0" fmla="*/ 13074 h 13123"/>
                <a:gd name="connsiteX1" fmla="*/ 7834 w 11427"/>
                <a:gd name="connsiteY1" fmla="*/ 11 h 13123"/>
                <a:gd name="connsiteX2" fmla="*/ 5268 w 11427"/>
                <a:gd name="connsiteY2" fmla="*/ 13074 h 1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7" h="13123">
                  <a:moveTo>
                    <a:pt x="5268" y="13074"/>
                  </a:moveTo>
                  <a:cubicBezTo>
                    <a:pt x="-2873" y="14030"/>
                    <a:pt x="-1240" y="805"/>
                    <a:pt x="7834" y="11"/>
                  </a:cubicBezTo>
                  <a:cubicBezTo>
                    <a:pt x="12756" y="-432"/>
                    <a:pt x="13269" y="12141"/>
                    <a:pt x="5268" y="1307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35" name="任意多边形: 形状 834">
              <a:extLst>
                <a:ext uri="{FF2B5EF4-FFF2-40B4-BE49-F238E27FC236}">
                  <a16:creationId xmlns:a16="http://schemas.microsoft.com/office/drawing/2014/main" id="{DABFCBF8-E858-4855-848A-C99A5148FF56}"/>
                </a:ext>
              </a:extLst>
            </p:cNvPr>
            <p:cNvSpPr/>
            <p:nvPr/>
          </p:nvSpPr>
          <p:spPr>
            <a:xfrm>
              <a:off x="7561950" y="4247016"/>
              <a:ext cx="17142" cy="10017"/>
            </a:xfrm>
            <a:custGeom>
              <a:avLst/>
              <a:gdLst>
                <a:gd name="connsiteX0" fmla="*/ 17142 w 17142"/>
                <a:gd name="connsiteY0" fmla="*/ 305 h 10017"/>
                <a:gd name="connsiteX1" fmla="*/ 511 w 17142"/>
                <a:gd name="connsiteY1" fmla="*/ 5227 h 10017"/>
                <a:gd name="connsiteX2" fmla="*/ 17142 w 17142"/>
                <a:gd name="connsiteY2" fmla="*/ 305 h 1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2" h="10017">
                  <a:moveTo>
                    <a:pt x="17142" y="305"/>
                  </a:moveTo>
                  <a:cubicBezTo>
                    <a:pt x="6366" y="14931"/>
                    <a:pt x="-2218" y="9939"/>
                    <a:pt x="511" y="5227"/>
                  </a:cubicBezTo>
                  <a:cubicBezTo>
                    <a:pt x="3893" y="-511"/>
                    <a:pt x="9305" y="-324"/>
                    <a:pt x="17142" y="30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36" name="任意多边形: 形状 835">
              <a:extLst>
                <a:ext uri="{FF2B5EF4-FFF2-40B4-BE49-F238E27FC236}">
                  <a16:creationId xmlns:a16="http://schemas.microsoft.com/office/drawing/2014/main" id="{8E085B3D-1410-4F20-8B71-1E56B356BE96}"/>
                </a:ext>
              </a:extLst>
            </p:cNvPr>
            <p:cNvSpPr/>
            <p:nvPr/>
          </p:nvSpPr>
          <p:spPr>
            <a:xfrm>
              <a:off x="6652930" y="4153964"/>
              <a:ext cx="11729" cy="12066"/>
            </a:xfrm>
            <a:custGeom>
              <a:avLst/>
              <a:gdLst>
                <a:gd name="connsiteX0" fmla="*/ 4983 w 11729"/>
                <a:gd name="connsiteY0" fmla="*/ 12021 h 12066"/>
                <a:gd name="connsiteX1" fmla="*/ 6102 w 11729"/>
                <a:gd name="connsiteY1" fmla="*/ 55 h 12066"/>
                <a:gd name="connsiteX2" fmla="*/ 4983 w 11729"/>
                <a:gd name="connsiteY2" fmla="*/ 12021 h 1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29" h="12066">
                  <a:moveTo>
                    <a:pt x="4983" y="12021"/>
                  </a:moveTo>
                  <a:cubicBezTo>
                    <a:pt x="-2365" y="12884"/>
                    <a:pt x="-1245" y="1081"/>
                    <a:pt x="6102" y="55"/>
                  </a:cubicBezTo>
                  <a:cubicBezTo>
                    <a:pt x="12914" y="-901"/>
                    <a:pt x="14663" y="10902"/>
                    <a:pt x="4983" y="1202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37" name="任意多边形: 形状 836">
              <a:extLst>
                <a:ext uri="{FF2B5EF4-FFF2-40B4-BE49-F238E27FC236}">
                  <a16:creationId xmlns:a16="http://schemas.microsoft.com/office/drawing/2014/main" id="{68BC1105-1611-4B81-A226-A1EA32B7C0B7}"/>
                </a:ext>
              </a:extLst>
            </p:cNvPr>
            <p:cNvSpPr/>
            <p:nvPr/>
          </p:nvSpPr>
          <p:spPr>
            <a:xfrm>
              <a:off x="5011003" y="3670658"/>
              <a:ext cx="11426" cy="12340"/>
            </a:xfrm>
            <a:custGeom>
              <a:avLst/>
              <a:gdLst>
                <a:gd name="connsiteX0" fmla="*/ 4989 w 11426"/>
                <a:gd name="connsiteY0" fmla="*/ 12251 h 12340"/>
                <a:gd name="connsiteX1" fmla="*/ 7321 w 11426"/>
                <a:gd name="connsiteY1" fmla="*/ 52 h 12340"/>
                <a:gd name="connsiteX2" fmla="*/ 4989 w 11426"/>
                <a:gd name="connsiteY2" fmla="*/ 12251 h 12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6" h="12340">
                  <a:moveTo>
                    <a:pt x="4989" y="12251"/>
                  </a:moveTo>
                  <a:cubicBezTo>
                    <a:pt x="-3618" y="13511"/>
                    <a:pt x="67" y="1101"/>
                    <a:pt x="7321" y="52"/>
                  </a:cubicBezTo>
                  <a:cubicBezTo>
                    <a:pt x="13666" y="-881"/>
                    <a:pt x="12476" y="11131"/>
                    <a:pt x="4989" y="1225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38" name="任意多边形: 形状 837">
              <a:extLst>
                <a:ext uri="{FF2B5EF4-FFF2-40B4-BE49-F238E27FC236}">
                  <a16:creationId xmlns:a16="http://schemas.microsoft.com/office/drawing/2014/main" id="{E6C044A7-31B8-4AA7-9A64-C3F7CA7FA107}"/>
                </a:ext>
              </a:extLst>
            </p:cNvPr>
            <p:cNvSpPr/>
            <p:nvPr/>
          </p:nvSpPr>
          <p:spPr>
            <a:xfrm>
              <a:off x="6622357" y="4644021"/>
              <a:ext cx="11950" cy="11652"/>
            </a:xfrm>
            <a:custGeom>
              <a:avLst/>
              <a:gdLst>
                <a:gd name="connsiteX0" fmla="*/ 11950 w 11950"/>
                <a:gd name="connsiteY0" fmla="*/ 5902 h 11652"/>
                <a:gd name="connsiteX1" fmla="*/ 31 w 11950"/>
                <a:gd name="connsiteY1" fmla="*/ 4549 h 11652"/>
                <a:gd name="connsiteX2" fmla="*/ 4346 w 11950"/>
                <a:gd name="connsiteY2" fmla="*/ 1 h 11652"/>
                <a:gd name="connsiteX3" fmla="*/ 11950 w 11950"/>
                <a:gd name="connsiteY3" fmla="*/ 5902 h 1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50" h="11652">
                  <a:moveTo>
                    <a:pt x="11950" y="5902"/>
                  </a:moveTo>
                  <a:cubicBezTo>
                    <a:pt x="10481" y="15303"/>
                    <a:pt x="847" y="11967"/>
                    <a:pt x="31" y="4549"/>
                  </a:cubicBezTo>
                  <a:cubicBezTo>
                    <a:pt x="-272" y="1727"/>
                    <a:pt x="1687" y="24"/>
                    <a:pt x="4346" y="1"/>
                  </a:cubicBezTo>
                  <a:cubicBezTo>
                    <a:pt x="8312" y="-46"/>
                    <a:pt x="11181" y="1750"/>
                    <a:pt x="11950" y="590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39" name="任意多边形: 形状 838">
              <a:extLst>
                <a:ext uri="{FF2B5EF4-FFF2-40B4-BE49-F238E27FC236}">
                  <a16:creationId xmlns:a16="http://schemas.microsoft.com/office/drawing/2014/main" id="{1C9DD9EF-8BD5-4BD7-A9D9-E94FD2B890E7}"/>
                </a:ext>
              </a:extLst>
            </p:cNvPr>
            <p:cNvSpPr/>
            <p:nvPr/>
          </p:nvSpPr>
          <p:spPr>
            <a:xfrm>
              <a:off x="6607406" y="4346803"/>
              <a:ext cx="10538" cy="12936"/>
            </a:xfrm>
            <a:custGeom>
              <a:avLst/>
              <a:gdLst>
                <a:gd name="connsiteX0" fmla="*/ 4415 w 10538"/>
                <a:gd name="connsiteY0" fmla="*/ 12902 h 12936"/>
                <a:gd name="connsiteX1" fmla="*/ 5885 w 10538"/>
                <a:gd name="connsiteY1" fmla="*/ 2 h 12936"/>
                <a:gd name="connsiteX2" fmla="*/ 4415 w 10538"/>
                <a:gd name="connsiteY2" fmla="*/ 12902 h 12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38" h="12936">
                  <a:moveTo>
                    <a:pt x="4415" y="12902"/>
                  </a:moveTo>
                  <a:cubicBezTo>
                    <a:pt x="-2466" y="12248"/>
                    <a:pt x="-786" y="259"/>
                    <a:pt x="5885" y="2"/>
                  </a:cubicBezTo>
                  <a:cubicBezTo>
                    <a:pt x="11693" y="-208"/>
                    <a:pt x="12976" y="13718"/>
                    <a:pt x="4415" y="1290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40" name="任意多边形: 形状 839">
              <a:extLst>
                <a:ext uri="{FF2B5EF4-FFF2-40B4-BE49-F238E27FC236}">
                  <a16:creationId xmlns:a16="http://schemas.microsoft.com/office/drawing/2014/main" id="{780C6269-795E-4E90-A041-C6F7494884CC}"/>
                </a:ext>
              </a:extLst>
            </p:cNvPr>
            <p:cNvSpPr/>
            <p:nvPr/>
          </p:nvSpPr>
          <p:spPr>
            <a:xfrm>
              <a:off x="6652075" y="4494457"/>
              <a:ext cx="10018" cy="14446"/>
            </a:xfrm>
            <a:custGeom>
              <a:avLst/>
              <a:gdLst>
                <a:gd name="connsiteX0" fmla="*/ 4811 w 10018"/>
                <a:gd name="connsiteY0" fmla="*/ 0 h 14446"/>
                <a:gd name="connsiteX1" fmla="*/ 4648 w 10018"/>
                <a:gd name="connsiteY1" fmla="*/ 14205 h 14446"/>
                <a:gd name="connsiteX2" fmla="*/ 123 w 10018"/>
                <a:gd name="connsiteY2" fmla="*/ 10100 h 14446"/>
                <a:gd name="connsiteX3" fmla="*/ 4811 w 10018"/>
                <a:gd name="connsiteY3" fmla="*/ 0 h 14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8" h="14446">
                  <a:moveTo>
                    <a:pt x="4811" y="0"/>
                  </a:moveTo>
                  <a:cubicBezTo>
                    <a:pt x="10409" y="443"/>
                    <a:pt x="13045" y="11266"/>
                    <a:pt x="4648" y="14205"/>
                  </a:cubicBezTo>
                  <a:cubicBezTo>
                    <a:pt x="1522" y="15302"/>
                    <a:pt x="449" y="12433"/>
                    <a:pt x="123" y="10100"/>
                  </a:cubicBezTo>
                  <a:cubicBezTo>
                    <a:pt x="-484" y="5831"/>
                    <a:pt x="1172" y="2379"/>
                    <a:pt x="4811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41" name="任意多边形: 形状 840">
              <a:extLst>
                <a:ext uri="{FF2B5EF4-FFF2-40B4-BE49-F238E27FC236}">
                  <a16:creationId xmlns:a16="http://schemas.microsoft.com/office/drawing/2014/main" id="{A108D8D6-A80D-4F07-9C93-EEF296EEFC7E}"/>
                </a:ext>
              </a:extLst>
            </p:cNvPr>
            <p:cNvSpPr/>
            <p:nvPr/>
          </p:nvSpPr>
          <p:spPr>
            <a:xfrm>
              <a:off x="6893740" y="4165578"/>
              <a:ext cx="9867" cy="13889"/>
            </a:xfrm>
            <a:custGeom>
              <a:avLst/>
              <a:gdLst>
                <a:gd name="connsiteX0" fmla="*/ 4241 w 9867"/>
                <a:gd name="connsiteY0" fmla="*/ 13889 h 13889"/>
                <a:gd name="connsiteX1" fmla="*/ 253 w 9867"/>
                <a:gd name="connsiteY1" fmla="*/ 7731 h 13889"/>
                <a:gd name="connsiteX2" fmla="*/ 6597 w 9867"/>
                <a:gd name="connsiteY2" fmla="*/ 10 h 13889"/>
                <a:gd name="connsiteX3" fmla="*/ 9536 w 9867"/>
                <a:gd name="connsiteY3" fmla="*/ 6192 h 13889"/>
                <a:gd name="connsiteX4" fmla="*/ 4241 w 9867"/>
                <a:gd name="connsiteY4" fmla="*/ 13889 h 13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67" h="13889">
                  <a:moveTo>
                    <a:pt x="4241" y="13889"/>
                  </a:moveTo>
                  <a:cubicBezTo>
                    <a:pt x="556" y="13189"/>
                    <a:pt x="-564" y="10880"/>
                    <a:pt x="253" y="7731"/>
                  </a:cubicBezTo>
                  <a:cubicBezTo>
                    <a:pt x="1162" y="4232"/>
                    <a:pt x="2515" y="244"/>
                    <a:pt x="6597" y="10"/>
                  </a:cubicBezTo>
                  <a:cubicBezTo>
                    <a:pt x="10796" y="-223"/>
                    <a:pt x="9886" y="3556"/>
                    <a:pt x="9536" y="6192"/>
                  </a:cubicBezTo>
                  <a:cubicBezTo>
                    <a:pt x="9046" y="9644"/>
                    <a:pt x="9163" y="13656"/>
                    <a:pt x="4241" y="1388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42" name="任意多边形: 形状 841">
              <a:extLst>
                <a:ext uri="{FF2B5EF4-FFF2-40B4-BE49-F238E27FC236}">
                  <a16:creationId xmlns:a16="http://schemas.microsoft.com/office/drawing/2014/main" id="{80AFB7D2-85AC-4CF1-BE8E-CF69C65C1F33}"/>
                </a:ext>
              </a:extLst>
            </p:cNvPr>
            <p:cNvSpPr/>
            <p:nvPr/>
          </p:nvSpPr>
          <p:spPr>
            <a:xfrm>
              <a:off x="5947255" y="4760857"/>
              <a:ext cx="131249" cy="146485"/>
            </a:xfrm>
            <a:custGeom>
              <a:avLst/>
              <a:gdLst>
                <a:gd name="connsiteX0" fmla="*/ 42073 w 131249"/>
                <a:gd name="connsiteY0" fmla="*/ 58808 h 146485"/>
                <a:gd name="connsiteX1" fmla="*/ 56021 w 131249"/>
                <a:gd name="connsiteY1" fmla="*/ 52044 h 146485"/>
                <a:gd name="connsiteX2" fmla="*/ 93599 w 131249"/>
                <a:gd name="connsiteY2" fmla="*/ 27505 h 146485"/>
                <a:gd name="connsiteX3" fmla="*/ 121100 w 131249"/>
                <a:gd name="connsiteY3" fmla="*/ 2033 h 146485"/>
                <a:gd name="connsiteX4" fmla="*/ 129614 w 131249"/>
                <a:gd name="connsiteY4" fmla="*/ 2080 h 146485"/>
                <a:gd name="connsiteX5" fmla="*/ 100340 w 131249"/>
                <a:gd name="connsiteY5" fmla="*/ 36929 h 146485"/>
                <a:gd name="connsiteX6" fmla="*/ 96748 w 131249"/>
                <a:gd name="connsiteY6" fmla="*/ 71194 h 146485"/>
                <a:gd name="connsiteX7" fmla="*/ 108318 w 131249"/>
                <a:gd name="connsiteY7" fmla="*/ 73247 h 146485"/>
                <a:gd name="connsiteX8" fmla="*/ 117718 w 131249"/>
                <a:gd name="connsiteY8" fmla="*/ 96502 h 146485"/>
                <a:gd name="connsiteX9" fmla="*/ 109461 w 131249"/>
                <a:gd name="connsiteY9" fmla="*/ 106043 h 146485"/>
                <a:gd name="connsiteX10" fmla="*/ 63975 w 131249"/>
                <a:gd name="connsiteY10" fmla="*/ 110311 h 146485"/>
                <a:gd name="connsiteX11" fmla="*/ 29663 w 131249"/>
                <a:gd name="connsiteY11" fmla="*/ 117449 h 146485"/>
                <a:gd name="connsiteX12" fmla="*/ 22992 w 131249"/>
                <a:gd name="connsiteY12" fmla="*/ 121438 h 146485"/>
                <a:gd name="connsiteX13" fmla="*/ 9673 w 131249"/>
                <a:gd name="connsiteY13" fmla="*/ 144344 h 146485"/>
                <a:gd name="connsiteX14" fmla="*/ 3445 w 131249"/>
                <a:gd name="connsiteY14" fmla="*/ 138396 h 146485"/>
                <a:gd name="connsiteX15" fmla="*/ 4168 w 131249"/>
                <a:gd name="connsiteY15" fmla="*/ 127759 h 146485"/>
                <a:gd name="connsiteX16" fmla="*/ 5684 w 131249"/>
                <a:gd name="connsiteY16" fmla="*/ 113157 h 146485"/>
                <a:gd name="connsiteX17" fmla="*/ 28730 w 131249"/>
                <a:gd name="connsiteY17" fmla="*/ 101051 h 146485"/>
                <a:gd name="connsiteX18" fmla="*/ 42026 w 131249"/>
                <a:gd name="connsiteY18" fmla="*/ 96199 h 146485"/>
                <a:gd name="connsiteX19" fmla="*/ 25768 w 131249"/>
                <a:gd name="connsiteY19" fmla="*/ 90018 h 146485"/>
                <a:gd name="connsiteX20" fmla="*/ 29733 w 131249"/>
                <a:gd name="connsiteY20" fmla="*/ 78145 h 146485"/>
                <a:gd name="connsiteX21" fmla="*/ 40300 w 131249"/>
                <a:gd name="connsiteY21" fmla="*/ 60791 h 146485"/>
                <a:gd name="connsiteX22" fmla="*/ 42073 w 131249"/>
                <a:gd name="connsiteY22" fmla="*/ 58808 h 146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1249" h="146485">
                  <a:moveTo>
                    <a:pt x="42073" y="58808"/>
                  </a:moveTo>
                  <a:cubicBezTo>
                    <a:pt x="46738" y="56429"/>
                    <a:pt x="51636" y="51624"/>
                    <a:pt x="56021" y="52044"/>
                  </a:cubicBezTo>
                  <a:cubicBezTo>
                    <a:pt x="75732" y="54003"/>
                    <a:pt x="83382" y="39751"/>
                    <a:pt x="93599" y="27505"/>
                  </a:cubicBezTo>
                  <a:cubicBezTo>
                    <a:pt x="101553" y="17988"/>
                    <a:pt x="111840" y="10431"/>
                    <a:pt x="121100" y="2033"/>
                  </a:cubicBezTo>
                  <a:cubicBezTo>
                    <a:pt x="123946" y="-532"/>
                    <a:pt x="126768" y="-836"/>
                    <a:pt x="129614" y="2080"/>
                  </a:cubicBezTo>
                  <a:cubicBezTo>
                    <a:pt x="138524" y="11177"/>
                    <a:pt x="108504" y="31307"/>
                    <a:pt x="100340" y="36929"/>
                  </a:cubicBezTo>
                  <a:cubicBezTo>
                    <a:pt x="84385" y="47915"/>
                    <a:pt x="89937" y="73573"/>
                    <a:pt x="96748" y="71194"/>
                  </a:cubicBezTo>
                  <a:cubicBezTo>
                    <a:pt x="101063" y="69678"/>
                    <a:pt x="105565" y="67975"/>
                    <a:pt x="108318" y="73247"/>
                  </a:cubicBezTo>
                  <a:cubicBezTo>
                    <a:pt x="112213" y="80688"/>
                    <a:pt x="117298" y="87942"/>
                    <a:pt x="117718" y="96502"/>
                  </a:cubicBezTo>
                  <a:cubicBezTo>
                    <a:pt x="117951" y="100981"/>
                    <a:pt x="113869" y="105226"/>
                    <a:pt x="109461" y="106043"/>
                  </a:cubicBezTo>
                  <a:cubicBezTo>
                    <a:pt x="94532" y="108865"/>
                    <a:pt x="80513" y="119502"/>
                    <a:pt x="63975" y="110311"/>
                  </a:cubicBezTo>
                  <a:cubicBezTo>
                    <a:pt x="52732" y="104060"/>
                    <a:pt x="40790" y="126663"/>
                    <a:pt x="29663" y="117449"/>
                  </a:cubicBezTo>
                  <a:cubicBezTo>
                    <a:pt x="23599" y="112434"/>
                    <a:pt x="22526" y="116959"/>
                    <a:pt x="22992" y="121438"/>
                  </a:cubicBezTo>
                  <a:cubicBezTo>
                    <a:pt x="24158" y="132564"/>
                    <a:pt x="16414" y="137999"/>
                    <a:pt x="9673" y="144344"/>
                  </a:cubicBezTo>
                  <a:cubicBezTo>
                    <a:pt x="3025" y="150595"/>
                    <a:pt x="-2596" y="141475"/>
                    <a:pt x="3445" y="138396"/>
                  </a:cubicBezTo>
                  <a:cubicBezTo>
                    <a:pt x="10046" y="135013"/>
                    <a:pt x="10490" y="132821"/>
                    <a:pt x="4168" y="127759"/>
                  </a:cubicBezTo>
                  <a:cubicBezTo>
                    <a:pt x="-637" y="123910"/>
                    <a:pt x="-2643" y="117612"/>
                    <a:pt x="5684" y="113157"/>
                  </a:cubicBezTo>
                  <a:cubicBezTo>
                    <a:pt x="17884" y="106626"/>
                    <a:pt x="22619" y="95546"/>
                    <a:pt x="28730" y="101051"/>
                  </a:cubicBezTo>
                  <a:cubicBezTo>
                    <a:pt x="37571" y="109005"/>
                    <a:pt x="38597" y="100095"/>
                    <a:pt x="42026" y="96199"/>
                  </a:cubicBezTo>
                  <a:cubicBezTo>
                    <a:pt x="39180" y="90461"/>
                    <a:pt x="29593" y="98742"/>
                    <a:pt x="25768" y="90018"/>
                  </a:cubicBezTo>
                  <a:cubicBezTo>
                    <a:pt x="23879" y="85703"/>
                    <a:pt x="26211" y="81434"/>
                    <a:pt x="29733" y="78145"/>
                  </a:cubicBezTo>
                  <a:cubicBezTo>
                    <a:pt x="34842" y="73340"/>
                    <a:pt x="38877" y="67859"/>
                    <a:pt x="40300" y="60791"/>
                  </a:cubicBezTo>
                  <a:cubicBezTo>
                    <a:pt x="40930" y="60138"/>
                    <a:pt x="41513" y="59461"/>
                    <a:pt x="42073" y="5880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43" name="任意多边形: 形状 842">
              <a:extLst>
                <a:ext uri="{FF2B5EF4-FFF2-40B4-BE49-F238E27FC236}">
                  <a16:creationId xmlns:a16="http://schemas.microsoft.com/office/drawing/2014/main" id="{19EF05A5-6D6A-4790-B565-C0F4070BBAC5}"/>
                </a:ext>
              </a:extLst>
            </p:cNvPr>
            <p:cNvSpPr/>
            <p:nvPr/>
          </p:nvSpPr>
          <p:spPr>
            <a:xfrm>
              <a:off x="8106407" y="3260893"/>
              <a:ext cx="68948" cy="26674"/>
            </a:xfrm>
            <a:custGeom>
              <a:avLst/>
              <a:gdLst>
                <a:gd name="connsiteX0" fmla="*/ 49390 w 68948"/>
                <a:gd name="connsiteY0" fmla="*/ 19600 h 26674"/>
                <a:gd name="connsiteX1" fmla="*/ 27697 w 68948"/>
                <a:gd name="connsiteY1" fmla="*/ 20160 h 26674"/>
                <a:gd name="connsiteX2" fmla="*/ 8314 w 68948"/>
                <a:gd name="connsiteY2" fmla="*/ 26178 h 26674"/>
                <a:gd name="connsiteX3" fmla="*/ 4651 w 68948"/>
                <a:gd name="connsiteY3" fmla="*/ 15099 h 26674"/>
                <a:gd name="connsiteX4" fmla="*/ 35511 w 68948"/>
                <a:gd name="connsiteY4" fmla="*/ 4905 h 26674"/>
                <a:gd name="connsiteX5" fmla="*/ 48130 w 68948"/>
                <a:gd name="connsiteY5" fmla="*/ 1640 h 26674"/>
                <a:gd name="connsiteX6" fmla="*/ 66114 w 68948"/>
                <a:gd name="connsiteY6" fmla="*/ 4765 h 26674"/>
                <a:gd name="connsiteX7" fmla="*/ 66814 w 68948"/>
                <a:gd name="connsiteY7" fmla="*/ 17968 h 26674"/>
                <a:gd name="connsiteX8" fmla="*/ 49390 w 68948"/>
                <a:gd name="connsiteY8" fmla="*/ 19600 h 26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48" h="26674">
                  <a:moveTo>
                    <a:pt x="49390" y="19600"/>
                  </a:moveTo>
                  <a:cubicBezTo>
                    <a:pt x="41833" y="13466"/>
                    <a:pt x="34882" y="13909"/>
                    <a:pt x="27697" y="20160"/>
                  </a:cubicBezTo>
                  <a:cubicBezTo>
                    <a:pt x="22216" y="24942"/>
                    <a:pt x="14635" y="23542"/>
                    <a:pt x="8314" y="26178"/>
                  </a:cubicBezTo>
                  <a:cubicBezTo>
                    <a:pt x="1409" y="29047"/>
                    <a:pt x="-4423" y="18691"/>
                    <a:pt x="4651" y="15099"/>
                  </a:cubicBezTo>
                  <a:cubicBezTo>
                    <a:pt x="14751" y="11110"/>
                    <a:pt x="24385" y="5815"/>
                    <a:pt x="35511" y="4905"/>
                  </a:cubicBezTo>
                  <a:cubicBezTo>
                    <a:pt x="39873" y="4555"/>
                    <a:pt x="43978" y="4042"/>
                    <a:pt x="48130" y="1640"/>
                  </a:cubicBezTo>
                  <a:cubicBezTo>
                    <a:pt x="54429" y="-1999"/>
                    <a:pt x="60726" y="1033"/>
                    <a:pt x="66114" y="4765"/>
                  </a:cubicBezTo>
                  <a:cubicBezTo>
                    <a:pt x="71620" y="8567"/>
                    <a:pt x="67538" y="13489"/>
                    <a:pt x="66814" y="17968"/>
                  </a:cubicBezTo>
                  <a:cubicBezTo>
                    <a:pt x="61146" y="22773"/>
                    <a:pt x="56458" y="25339"/>
                    <a:pt x="49390" y="1960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44" name="任意多边形: 形状 843">
              <a:extLst>
                <a:ext uri="{FF2B5EF4-FFF2-40B4-BE49-F238E27FC236}">
                  <a16:creationId xmlns:a16="http://schemas.microsoft.com/office/drawing/2014/main" id="{C7E5C9E2-3FDA-4858-BE1D-8EDF20FF8866}"/>
                </a:ext>
              </a:extLst>
            </p:cNvPr>
            <p:cNvSpPr/>
            <p:nvPr/>
          </p:nvSpPr>
          <p:spPr>
            <a:xfrm>
              <a:off x="9867896" y="3931689"/>
              <a:ext cx="40494" cy="32003"/>
            </a:xfrm>
            <a:custGeom>
              <a:avLst/>
              <a:gdLst>
                <a:gd name="connsiteX0" fmla="*/ 28467 w 40494"/>
                <a:gd name="connsiteY0" fmla="*/ 6171 h 32003"/>
                <a:gd name="connsiteX1" fmla="*/ 35208 w 40494"/>
                <a:gd name="connsiteY1" fmla="*/ 24994 h 32003"/>
                <a:gd name="connsiteX2" fmla="*/ 27977 w 40494"/>
                <a:gd name="connsiteY2" fmla="*/ 31922 h 32003"/>
                <a:gd name="connsiteX3" fmla="*/ 22076 w 40494"/>
                <a:gd name="connsiteY3" fmla="*/ 23525 h 32003"/>
                <a:gd name="connsiteX4" fmla="*/ 1479 w 40494"/>
                <a:gd name="connsiteY4" fmla="*/ 20982 h 32003"/>
                <a:gd name="connsiteX5" fmla="*/ 16221 w 40494"/>
                <a:gd name="connsiteY5" fmla="*/ 5168 h 32003"/>
                <a:gd name="connsiteX6" fmla="*/ 28957 w 40494"/>
                <a:gd name="connsiteY6" fmla="*/ 5821 h 32003"/>
                <a:gd name="connsiteX7" fmla="*/ 28467 w 40494"/>
                <a:gd name="connsiteY7" fmla="*/ 6171 h 3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494" h="32003">
                  <a:moveTo>
                    <a:pt x="28467" y="6171"/>
                  </a:moveTo>
                  <a:cubicBezTo>
                    <a:pt x="43419" y="2625"/>
                    <a:pt x="42905" y="10346"/>
                    <a:pt x="35208" y="24994"/>
                  </a:cubicBezTo>
                  <a:cubicBezTo>
                    <a:pt x="33575" y="28097"/>
                    <a:pt x="32432" y="32669"/>
                    <a:pt x="27977" y="31922"/>
                  </a:cubicBezTo>
                  <a:cubicBezTo>
                    <a:pt x="24035" y="31269"/>
                    <a:pt x="22495" y="27117"/>
                    <a:pt x="22076" y="23525"/>
                  </a:cubicBezTo>
                  <a:cubicBezTo>
                    <a:pt x="19603" y="2042"/>
                    <a:pt x="7357" y="35351"/>
                    <a:pt x="1479" y="20982"/>
                  </a:cubicBezTo>
                  <a:cubicBezTo>
                    <a:pt x="-5263" y="4491"/>
                    <a:pt x="13048" y="-7218"/>
                    <a:pt x="16221" y="5168"/>
                  </a:cubicBezTo>
                  <a:cubicBezTo>
                    <a:pt x="19743" y="18953"/>
                    <a:pt x="24595" y="7967"/>
                    <a:pt x="28957" y="5821"/>
                  </a:cubicBezTo>
                  <a:cubicBezTo>
                    <a:pt x="28933" y="5821"/>
                    <a:pt x="28467" y="6171"/>
                    <a:pt x="28467" y="617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45" name="任意多边形: 形状 844">
              <a:extLst>
                <a:ext uri="{FF2B5EF4-FFF2-40B4-BE49-F238E27FC236}">
                  <a16:creationId xmlns:a16="http://schemas.microsoft.com/office/drawing/2014/main" id="{A207BDAB-68B2-496C-AAD2-1BA40B88948D}"/>
                </a:ext>
              </a:extLst>
            </p:cNvPr>
            <p:cNvSpPr/>
            <p:nvPr/>
          </p:nvSpPr>
          <p:spPr>
            <a:xfrm>
              <a:off x="9165420" y="4382229"/>
              <a:ext cx="64424" cy="31392"/>
            </a:xfrm>
            <a:custGeom>
              <a:avLst/>
              <a:gdLst>
                <a:gd name="connsiteX0" fmla="*/ 49528 w 64424"/>
                <a:gd name="connsiteY0" fmla="*/ 26530 h 31392"/>
                <a:gd name="connsiteX1" fmla="*/ 474 w 64424"/>
                <a:gd name="connsiteY1" fmla="*/ 5210 h 31392"/>
                <a:gd name="connsiteX2" fmla="*/ 61401 w 64424"/>
                <a:gd name="connsiteY2" fmla="*/ 22168 h 31392"/>
                <a:gd name="connsiteX3" fmla="*/ 57272 w 64424"/>
                <a:gd name="connsiteY3" fmla="*/ 30962 h 31392"/>
                <a:gd name="connsiteX4" fmla="*/ 49131 w 64424"/>
                <a:gd name="connsiteY4" fmla="*/ 26250 h 31392"/>
                <a:gd name="connsiteX5" fmla="*/ 49528 w 64424"/>
                <a:gd name="connsiteY5" fmla="*/ 26530 h 31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424" h="31392">
                  <a:moveTo>
                    <a:pt x="49528" y="26530"/>
                  </a:moveTo>
                  <a:cubicBezTo>
                    <a:pt x="5325" y="7449"/>
                    <a:pt x="-2185" y="14517"/>
                    <a:pt x="474" y="5210"/>
                  </a:cubicBezTo>
                  <a:cubicBezTo>
                    <a:pt x="4369" y="-8436"/>
                    <a:pt x="27532" y="7379"/>
                    <a:pt x="61401" y="22168"/>
                  </a:cubicBezTo>
                  <a:cubicBezTo>
                    <a:pt x="66929" y="24570"/>
                    <a:pt x="64479" y="33434"/>
                    <a:pt x="57272" y="30962"/>
                  </a:cubicBezTo>
                  <a:cubicBezTo>
                    <a:pt x="54309" y="29935"/>
                    <a:pt x="50950" y="29352"/>
                    <a:pt x="49131" y="26250"/>
                  </a:cubicBezTo>
                  <a:cubicBezTo>
                    <a:pt x="49131" y="26226"/>
                    <a:pt x="49528" y="26530"/>
                    <a:pt x="49528" y="2653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46" name="任意多边形: 形状 845">
              <a:extLst>
                <a:ext uri="{FF2B5EF4-FFF2-40B4-BE49-F238E27FC236}">
                  <a16:creationId xmlns:a16="http://schemas.microsoft.com/office/drawing/2014/main" id="{918FEE70-66AE-4239-A6AF-3C029C0C31DB}"/>
                </a:ext>
              </a:extLst>
            </p:cNvPr>
            <p:cNvSpPr/>
            <p:nvPr/>
          </p:nvSpPr>
          <p:spPr>
            <a:xfrm>
              <a:off x="6020616" y="4898376"/>
              <a:ext cx="31684" cy="23324"/>
            </a:xfrm>
            <a:custGeom>
              <a:avLst/>
              <a:gdLst>
                <a:gd name="connsiteX0" fmla="*/ 15900 w 31684"/>
                <a:gd name="connsiteY0" fmla="*/ 23222 h 23324"/>
                <a:gd name="connsiteX1" fmla="*/ 155 w 31684"/>
                <a:gd name="connsiteY1" fmla="*/ 19046 h 23324"/>
                <a:gd name="connsiteX2" fmla="*/ 21708 w 31684"/>
                <a:gd name="connsiteY2" fmla="*/ 36 h 23324"/>
                <a:gd name="connsiteX3" fmla="*/ 26793 w 31684"/>
                <a:gd name="connsiteY3" fmla="*/ 14381 h 23324"/>
                <a:gd name="connsiteX4" fmla="*/ 16016 w 31684"/>
                <a:gd name="connsiteY4" fmla="*/ 23268 h 23324"/>
                <a:gd name="connsiteX5" fmla="*/ 15900 w 31684"/>
                <a:gd name="connsiteY5" fmla="*/ 23222 h 2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684" h="23324">
                  <a:moveTo>
                    <a:pt x="15900" y="23222"/>
                  </a:moveTo>
                  <a:cubicBezTo>
                    <a:pt x="10371" y="22195"/>
                    <a:pt x="1834" y="25904"/>
                    <a:pt x="155" y="19046"/>
                  </a:cubicBezTo>
                  <a:cubicBezTo>
                    <a:pt x="-1688" y="11396"/>
                    <a:pt x="13357" y="759"/>
                    <a:pt x="21708" y="36"/>
                  </a:cubicBezTo>
                  <a:cubicBezTo>
                    <a:pt x="29335" y="-617"/>
                    <a:pt x="36939" y="7757"/>
                    <a:pt x="26793" y="14381"/>
                  </a:cubicBezTo>
                  <a:cubicBezTo>
                    <a:pt x="22874" y="16924"/>
                    <a:pt x="17766" y="18067"/>
                    <a:pt x="16016" y="23268"/>
                  </a:cubicBezTo>
                  <a:cubicBezTo>
                    <a:pt x="16016" y="23292"/>
                    <a:pt x="15900" y="23222"/>
                    <a:pt x="15900" y="2322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47" name="任意多边形: 形状 846">
              <a:extLst>
                <a:ext uri="{FF2B5EF4-FFF2-40B4-BE49-F238E27FC236}">
                  <a16:creationId xmlns:a16="http://schemas.microsoft.com/office/drawing/2014/main" id="{794E9206-A9A8-4119-BE3E-D8DBA02B79AF}"/>
                </a:ext>
              </a:extLst>
            </p:cNvPr>
            <p:cNvSpPr/>
            <p:nvPr/>
          </p:nvSpPr>
          <p:spPr>
            <a:xfrm>
              <a:off x="5133095" y="4825653"/>
              <a:ext cx="18746" cy="28114"/>
            </a:xfrm>
            <a:custGeom>
              <a:avLst/>
              <a:gdLst>
                <a:gd name="connsiteX0" fmla="*/ 1345 w 18746"/>
                <a:gd name="connsiteY0" fmla="*/ 26201 h 28114"/>
                <a:gd name="connsiteX1" fmla="*/ 18746 w 18746"/>
                <a:gd name="connsiteY1" fmla="*/ 3295 h 28114"/>
                <a:gd name="connsiteX2" fmla="*/ 18513 w 18746"/>
                <a:gd name="connsiteY2" fmla="*/ 2968 h 28114"/>
                <a:gd name="connsiteX3" fmla="*/ 949 w 18746"/>
                <a:gd name="connsiteY3" fmla="*/ 25734 h 28114"/>
                <a:gd name="connsiteX4" fmla="*/ 1345 w 18746"/>
                <a:gd name="connsiteY4" fmla="*/ 26201 h 28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46" h="28114">
                  <a:moveTo>
                    <a:pt x="1345" y="26201"/>
                  </a:moveTo>
                  <a:cubicBezTo>
                    <a:pt x="-4766" y="5488"/>
                    <a:pt x="11515" y="-6082"/>
                    <a:pt x="18746" y="3295"/>
                  </a:cubicBezTo>
                  <a:lnTo>
                    <a:pt x="18513" y="2968"/>
                  </a:lnTo>
                  <a:cubicBezTo>
                    <a:pt x="19049" y="16544"/>
                    <a:pt x="12798" y="34668"/>
                    <a:pt x="949" y="25734"/>
                  </a:cubicBezTo>
                  <a:cubicBezTo>
                    <a:pt x="925" y="25734"/>
                    <a:pt x="1345" y="26201"/>
                    <a:pt x="1345" y="2620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48" name="任意多边形: 形状 847">
              <a:extLst>
                <a:ext uri="{FF2B5EF4-FFF2-40B4-BE49-F238E27FC236}">
                  <a16:creationId xmlns:a16="http://schemas.microsoft.com/office/drawing/2014/main" id="{86C15C91-F319-4EA0-97C9-BA825F8C0A2D}"/>
                </a:ext>
              </a:extLst>
            </p:cNvPr>
            <p:cNvSpPr/>
            <p:nvPr/>
          </p:nvSpPr>
          <p:spPr>
            <a:xfrm>
              <a:off x="6401237" y="3223835"/>
              <a:ext cx="18957" cy="15753"/>
            </a:xfrm>
            <a:custGeom>
              <a:avLst/>
              <a:gdLst>
                <a:gd name="connsiteX0" fmla="*/ 0 w 18957"/>
                <a:gd name="connsiteY0" fmla="*/ 1423 h 15753"/>
                <a:gd name="connsiteX1" fmla="*/ 18870 w 18957"/>
                <a:gd name="connsiteY1" fmla="*/ 5878 h 15753"/>
                <a:gd name="connsiteX2" fmla="*/ 513 w 18957"/>
                <a:gd name="connsiteY2" fmla="*/ 7091 h 15753"/>
                <a:gd name="connsiteX3" fmla="*/ 396 w 18957"/>
                <a:gd name="connsiteY3" fmla="*/ 1003 h 15753"/>
                <a:gd name="connsiteX4" fmla="*/ 0 w 18957"/>
                <a:gd name="connsiteY4" fmla="*/ 1423 h 15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7" h="15753">
                  <a:moveTo>
                    <a:pt x="0" y="1423"/>
                  </a:moveTo>
                  <a:cubicBezTo>
                    <a:pt x="8234" y="94"/>
                    <a:pt x="17424" y="-2426"/>
                    <a:pt x="18870" y="5878"/>
                  </a:cubicBezTo>
                  <a:cubicBezTo>
                    <a:pt x="20340" y="14229"/>
                    <a:pt x="2659" y="22556"/>
                    <a:pt x="513" y="7091"/>
                  </a:cubicBezTo>
                  <a:cubicBezTo>
                    <a:pt x="233" y="5109"/>
                    <a:pt x="420" y="3033"/>
                    <a:pt x="396" y="1003"/>
                  </a:cubicBezTo>
                  <a:cubicBezTo>
                    <a:pt x="396" y="1003"/>
                    <a:pt x="0" y="1423"/>
                    <a:pt x="0" y="142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49" name="任意多边形: 形状 848">
              <a:extLst>
                <a:ext uri="{FF2B5EF4-FFF2-40B4-BE49-F238E27FC236}">
                  <a16:creationId xmlns:a16="http://schemas.microsoft.com/office/drawing/2014/main" id="{D27280AD-F0B1-492C-8C5C-67728D2632C7}"/>
                </a:ext>
              </a:extLst>
            </p:cNvPr>
            <p:cNvSpPr/>
            <p:nvPr/>
          </p:nvSpPr>
          <p:spPr>
            <a:xfrm>
              <a:off x="5108385" y="4318808"/>
              <a:ext cx="28119" cy="62787"/>
            </a:xfrm>
            <a:custGeom>
              <a:avLst/>
              <a:gdLst>
                <a:gd name="connsiteX0" fmla="*/ 0 w 28119"/>
                <a:gd name="connsiteY0" fmla="*/ 52909 h 62787"/>
                <a:gd name="connsiteX1" fmla="*/ 18264 w 28119"/>
                <a:gd name="connsiteY1" fmla="*/ 147 h 62787"/>
                <a:gd name="connsiteX2" fmla="*/ 21506 w 28119"/>
                <a:gd name="connsiteY2" fmla="*/ 29164 h 62787"/>
                <a:gd name="connsiteX3" fmla="*/ 6251 w 28119"/>
                <a:gd name="connsiteY3" fmla="*/ 62753 h 62787"/>
                <a:gd name="connsiteX4" fmla="*/ 0 w 28119"/>
                <a:gd name="connsiteY4" fmla="*/ 52909 h 62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19" h="62787">
                  <a:moveTo>
                    <a:pt x="0" y="52909"/>
                  </a:moveTo>
                  <a:cubicBezTo>
                    <a:pt x="4269" y="42039"/>
                    <a:pt x="2682" y="-2886"/>
                    <a:pt x="18264" y="147"/>
                  </a:cubicBezTo>
                  <a:cubicBezTo>
                    <a:pt x="27128" y="1849"/>
                    <a:pt x="33542" y="19693"/>
                    <a:pt x="21506" y="29164"/>
                  </a:cubicBezTo>
                  <a:cubicBezTo>
                    <a:pt x="8957" y="39031"/>
                    <a:pt x="20550" y="63849"/>
                    <a:pt x="6251" y="62753"/>
                  </a:cubicBezTo>
                  <a:cubicBezTo>
                    <a:pt x="1003" y="62333"/>
                    <a:pt x="700" y="57761"/>
                    <a:pt x="0" y="5290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50" name="任意多边形: 形状 849">
              <a:extLst>
                <a:ext uri="{FF2B5EF4-FFF2-40B4-BE49-F238E27FC236}">
                  <a16:creationId xmlns:a16="http://schemas.microsoft.com/office/drawing/2014/main" id="{8D169A83-4D01-4DFE-9788-E04CCD940319}"/>
                </a:ext>
              </a:extLst>
            </p:cNvPr>
            <p:cNvSpPr/>
            <p:nvPr/>
          </p:nvSpPr>
          <p:spPr>
            <a:xfrm>
              <a:off x="5211578" y="4291537"/>
              <a:ext cx="33022" cy="70460"/>
            </a:xfrm>
            <a:custGeom>
              <a:avLst/>
              <a:gdLst>
                <a:gd name="connsiteX0" fmla="*/ 26312 w 33022"/>
                <a:gd name="connsiteY0" fmla="*/ 15755 h 70460"/>
                <a:gd name="connsiteX1" fmla="*/ 23233 w 33022"/>
                <a:gd name="connsiteY1" fmla="*/ 33715 h 70460"/>
                <a:gd name="connsiteX2" fmla="*/ 9471 w 33022"/>
                <a:gd name="connsiteY2" fmla="*/ 69754 h 70460"/>
                <a:gd name="connsiteX3" fmla="*/ 1703 w 33022"/>
                <a:gd name="connsiteY3" fmla="*/ 59584 h 70460"/>
                <a:gd name="connsiteX4" fmla="*/ 5879 w 33022"/>
                <a:gd name="connsiteY4" fmla="*/ 37447 h 70460"/>
                <a:gd name="connsiteX5" fmla="*/ 26359 w 33022"/>
                <a:gd name="connsiteY5" fmla="*/ 406 h 70460"/>
                <a:gd name="connsiteX6" fmla="*/ 26312 w 33022"/>
                <a:gd name="connsiteY6" fmla="*/ 15755 h 7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22" h="70460">
                  <a:moveTo>
                    <a:pt x="26312" y="15755"/>
                  </a:moveTo>
                  <a:cubicBezTo>
                    <a:pt x="20761" y="21143"/>
                    <a:pt x="18661" y="26088"/>
                    <a:pt x="23233" y="33715"/>
                  </a:cubicBezTo>
                  <a:cubicBezTo>
                    <a:pt x="27805" y="41343"/>
                    <a:pt x="17588" y="66161"/>
                    <a:pt x="9471" y="69754"/>
                  </a:cubicBezTo>
                  <a:cubicBezTo>
                    <a:pt x="2590" y="72809"/>
                    <a:pt x="-2915" y="65322"/>
                    <a:pt x="1703" y="59584"/>
                  </a:cubicBezTo>
                  <a:cubicBezTo>
                    <a:pt x="7115" y="52866"/>
                    <a:pt x="9261" y="46218"/>
                    <a:pt x="5879" y="37447"/>
                  </a:cubicBezTo>
                  <a:cubicBezTo>
                    <a:pt x="3803" y="32059"/>
                    <a:pt x="21297" y="2436"/>
                    <a:pt x="26359" y="406"/>
                  </a:cubicBezTo>
                  <a:cubicBezTo>
                    <a:pt x="31467" y="-1623"/>
                    <a:pt x="38395" y="4022"/>
                    <a:pt x="26312" y="1575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51" name="任意多边形: 形状 850">
              <a:extLst>
                <a:ext uri="{FF2B5EF4-FFF2-40B4-BE49-F238E27FC236}">
                  <a16:creationId xmlns:a16="http://schemas.microsoft.com/office/drawing/2014/main" id="{8BB8518D-C0CB-4219-BB4E-6F9658367154}"/>
                </a:ext>
              </a:extLst>
            </p:cNvPr>
            <p:cNvSpPr/>
            <p:nvPr/>
          </p:nvSpPr>
          <p:spPr>
            <a:xfrm>
              <a:off x="5083477" y="4323760"/>
              <a:ext cx="22368" cy="72051"/>
            </a:xfrm>
            <a:custGeom>
              <a:avLst/>
              <a:gdLst>
                <a:gd name="connsiteX0" fmla="*/ 4918 w 22368"/>
                <a:gd name="connsiteY0" fmla="*/ 0 h 72051"/>
                <a:gd name="connsiteX1" fmla="*/ 21993 w 22368"/>
                <a:gd name="connsiteY1" fmla="*/ 65265 h 72051"/>
                <a:gd name="connsiteX2" fmla="*/ 13782 w 22368"/>
                <a:gd name="connsiteY2" fmla="*/ 69814 h 72051"/>
                <a:gd name="connsiteX3" fmla="*/ 930 w 22368"/>
                <a:gd name="connsiteY3" fmla="*/ 6041 h 72051"/>
                <a:gd name="connsiteX4" fmla="*/ 4918 w 22368"/>
                <a:gd name="connsiteY4" fmla="*/ 0 h 72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368" h="72051">
                  <a:moveTo>
                    <a:pt x="4918" y="0"/>
                  </a:moveTo>
                  <a:cubicBezTo>
                    <a:pt x="16091" y="2006"/>
                    <a:pt x="9257" y="30837"/>
                    <a:pt x="21993" y="65265"/>
                  </a:cubicBezTo>
                  <a:cubicBezTo>
                    <a:pt x="23439" y="69161"/>
                    <a:pt x="20710" y="75435"/>
                    <a:pt x="13782" y="69814"/>
                  </a:cubicBezTo>
                  <a:cubicBezTo>
                    <a:pt x="-4622" y="54839"/>
                    <a:pt x="603" y="18451"/>
                    <a:pt x="930" y="6041"/>
                  </a:cubicBezTo>
                  <a:cubicBezTo>
                    <a:pt x="1023" y="2986"/>
                    <a:pt x="2212" y="676"/>
                    <a:pt x="4918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52" name="任意多边形: 形状 851">
              <a:extLst>
                <a:ext uri="{FF2B5EF4-FFF2-40B4-BE49-F238E27FC236}">
                  <a16:creationId xmlns:a16="http://schemas.microsoft.com/office/drawing/2014/main" id="{A9C33105-4E98-4A8D-9D66-882DDD50A2D3}"/>
                </a:ext>
              </a:extLst>
            </p:cNvPr>
            <p:cNvSpPr/>
            <p:nvPr/>
          </p:nvSpPr>
          <p:spPr>
            <a:xfrm>
              <a:off x="5195579" y="4725841"/>
              <a:ext cx="46334" cy="48637"/>
            </a:xfrm>
            <a:custGeom>
              <a:avLst/>
              <a:gdLst>
                <a:gd name="connsiteX0" fmla="*/ 2680 w 46334"/>
                <a:gd name="connsiteY0" fmla="*/ 23194 h 48637"/>
                <a:gd name="connsiteX1" fmla="*/ 4150 w 46334"/>
                <a:gd name="connsiteY1" fmla="*/ 638 h 48637"/>
                <a:gd name="connsiteX2" fmla="*/ 13853 w 46334"/>
                <a:gd name="connsiteY2" fmla="*/ 7449 h 48637"/>
                <a:gd name="connsiteX3" fmla="*/ 17655 w 46334"/>
                <a:gd name="connsiteY3" fmla="*/ 11718 h 48637"/>
                <a:gd name="connsiteX4" fmla="*/ 40421 w 46334"/>
                <a:gd name="connsiteY4" fmla="*/ 32944 h 48637"/>
                <a:gd name="connsiteX5" fmla="*/ 44246 w 46334"/>
                <a:gd name="connsiteY5" fmla="*/ 40991 h 48637"/>
                <a:gd name="connsiteX6" fmla="*/ 29901 w 46334"/>
                <a:gd name="connsiteY6" fmla="*/ 48059 h 48637"/>
                <a:gd name="connsiteX7" fmla="*/ 16069 w 46334"/>
                <a:gd name="connsiteY7" fmla="*/ 32547 h 48637"/>
                <a:gd name="connsiteX8" fmla="*/ 2447 w 46334"/>
                <a:gd name="connsiteY8" fmla="*/ 22961 h 48637"/>
                <a:gd name="connsiteX9" fmla="*/ 2680 w 46334"/>
                <a:gd name="connsiteY9" fmla="*/ 23194 h 4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334" h="48637">
                  <a:moveTo>
                    <a:pt x="2680" y="23194"/>
                  </a:moveTo>
                  <a:cubicBezTo>
                    <a:pt x="861" y="15496"/>
                    <a:pt x="-2988" y="4043"/>
                    <a:pt x="4150" y="638"/>
                  </a:cubicBezTo>
                  <a:cubicBezTo>
                    <a:pt x="9584" y="-1951"/>
                    <a:pt x="11357" y="3950"/>
                    <a:pt x="13853" y="7449"/>
                  </a:cubicBezTo>
                  <a:cubicBezTo>
                    <a:pt x="14996" y="9058"/>
                    <a:pt x="16699" y="11927"/>
                    <a:pt x="17655" y="11718"/>
                  </a:cubicBezTo>
                  <a:cubicBezTo>
                    <a:pt x="35056" y="8102"/>
                    <a:pt x="22157" y="38612"/>
                    <a:pt x="40421" y="32944"/>
                  </a:cubicBezTo>
                  <a:cubicBezTo>
                    <a:pt x="47092" y="30868"/>
                    <a:pt x="47745" y="39965"/>
                    <a:pt x="44246" y="40991"/>
                  </a:cubicBezTo>
                  <a:cubicBezTo>
                    <a:pt x="38952" y="42531"/>
                    <a:pt x="36736" y="50881"/>
                    <a:pt x="29901" y="48059"/>
                  </a:cubicBezTo>
                  <a:cubicBezTo>
                    <a:pt x="22903" y="45190"/>
                    <a:pt x="15369" y="39335"/>
                    <a:pt x="16069" y="32547"/>
                  </a:cubicBezTo>
                  <a:cubicBezTo>
                    <a:pt x="17515" y="18575"/>
                    <a:pt x="9584" y="22307"/>
                    <a:pt x="2447" y="22961"/>
                  </a:cubicBezTo>
                  <a:cubicBezTo>
                    <a:pt x="2447" y="22961"/>
                    <a:pt x="2680" y="23194"/>
                    <a:pt x="2680" y="2319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53" name="任意多边形: 形状 852">
              <a:extLst>
                <a:ext uri="{FF2B5EF4-FFF2-40B4-BE49-F238E27FC236}">
                  <a16:creationId xmlns:a16="http://schemas.microsoft.com/office/drawing/2014/main" id="{0DD02F73-10E3-4841-8671-2CFA27C5CD0F}"/>
                </a:ext>
              </a:extLst>
            </p:cNvPr>
            <p:cNvSpPr/>
            <p:nvPr/>
          </p:nvSpPr>
          <p:spPr>
            <a:xfrm>
              <a:off x="5224301" y="4672648"/>
              <a:ext cx="15334" cy="59097"/>
            </a:xfrm>
            <a:custGeom>
              <a:avLst/>
              <a:gdLst>
                <a:gd name="connsiteX0" fmla="*/ 15151 w 15334"/>
                <a:gd name="connsiteY0" fmla="*/ 20451 h 59097"/>
                <a:gd name="connsiteX1" fmla="*/ 6567 w 15334"/>
                <a:gd name="connsiteY1" fmla="*/ 58962 h 59097"/>
                <a:gd name="connsiteX2" fmla="*/ 596 w 15334"/>
                <a:gd name="connsiteY2" fmla="*/ 47859 h 59097"/>
                <a:gd name="connsiteX3" fmla="*/ 6264 w 15334"/>
                <a:gd name="connsiteY3" fmla="*/ 6502 h 59097"/>
                <a:gd name="connsiteX4" fmla="*/ 11443 w 15334"/>
                <a:gd name="connsiteY4" fmla="*/ 251 h 59097"/>
                <a:gd name="connsiteX5" fmla="*/ 15151 w 15334"/>
                <a:gd name="connsiteY5" fmla="*/ 8368 h 59097"/>
                <a:gd name="connsiteX6" fmla="*/ 14242 w 15334"/>
                <a:gd name="connsiteY6" fmla="*/ 20451 h 59097"/>
                <a:gd name="connsiteX7" fmla="*/ 15151 w 15334"/>
                <a:gd name="connsiteY7" fmla="*/ 20451 h 59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34" h="59097">
                  <a:moveTo>
                    <a:pt x="15151" y="20451"/>
                  </a:moveTo>
                  <a:cubicBezTo>
                    <a:pt x="15151" y="46622"/>
                    <a:pt x="17344" y="60641"/>
                    <a:pt x="6567" y="58962"/>
                  </a:cubicBezTo>
                  <a:cubicBezTo>
                    <a:pt x="526" y="58029"/>
                    <a:pt x="-1013" y="53177"/>
                    <a:pt x="596" y="47859"/>
                  </a:cubicBezTo>
                  <a:cubicBezTo>
                    <a:pt x="4631" y="34330"/>
                    <a:pt x="-827" y="19518"/>
                    <a:pt x="6264" y="6502"/>
                  </a:cubicBezTo>
                  <a:cubicBezTo>
                    <a:pt x="7547" y="4146"/>
                    <a:pt x="6148" y="-1219"/>
                    <a:pt x="11443" y="251"/>
                  </a:cubicBezTo>
                  <a:cubicBezTo>
                    <a:pt x="15175" y="1277"/>
                    <a:pt x="15338" y="5033"/>
                    <a:pt x="15151" y="8368"/>
                  </a:cubicBezTo>
                  <a:cubicBezTo>
                    <a:pt x="14941" y="12404"/>
                    <a:pt x="14568" y="16416"/>
                    <a:pt x="14242" y="20451"/>
                  </a:cubicBezTo>
                  <a:cubicBezTo>
                    <a:pt x="14568" y="20451"/>
                    <a:pt x="14848" y="20451"/>
                    <a:pt x="15151" y="2045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54" name="任意多边形: 形状 853">
              <a:extLst>
                <a:ext uri="{FF2B5EF4-FFF2-40B4-BE49-F238E27FC236}">
                  <a16:creationId xmlns:a16="http://schemas.microsoft.com/office/drawing/2014/main" id="{CAFA9717-02C1-4A2A-AF5E-70E66E98DB97}"/>
                </a:ext>
              </a:extLst>
            </p:cNvPr>
            <p:cNvSpPr/>
            <p:nvPr/>
          </p:nvSpPr>
          <p:spPr>
            <a:xfrm>
              <a:off x="5069390" y="3880597"/>
              <a:ext cx="37875" cy="53071"/>
            </a:xfrm>
            <a:custGeom>
              <a:avLst/>
              <a:gdLst>
                <a:gd name="connsiteX0" fmla="*/ 37876 w 37875"/>
                <a:gd name="connsiteY0" fmla="*/ 6482 h 53071"/>
                <a:gd name="connsiteX1" fmla="*/ 12497 w 37875"/>
                <a:gd name="connsiteY1" fmla="*/ 47256 h 53071"/>
                <a:gd name="connsiteX2" fmla="*/ 1908 w 37875"/>
                <a:gd name="connsiteY2" fmla="*/ 51477 h 53071"/>
                <a:gd name="connsiteX3" fmla="*/ 3610 w 37875"/>
                <a:gd name="connsiteY3" fmla="*/ 40724 h 53071"/>
                <a:gd name="connsiteX4" fmla="*/ 33654 w 37875"/>
                <a:gd name="connsiteY4" fmla="*/ 21 h 53071"/>
                <a:gd name="connsiteX5" fmla="*/ 37876 w 37875"/>
                <a:gd name="connsiteY5" fmla="*/ 6482 h 53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75" h="53071">
                  <a:moveTo>
                    <a:pt x="37876" y="6482"/>
                  </a:moveTo>
                  <a:cubicBezTo>
                    <a:pt x="27659" y="19778"/>
                    <a:pt x="31555" y="28012"/>
                    <a:pt x="12497" y="47256"/>
                  </a:cubicBezTo>
                  <a:cubicBezTo>
                    <a:pt x="9535" y="50241"/>
                    <a:pt x="6969" y="55816"/>
                    <a:pt x="1908" y="51477"/>
                  </a:cubicBezTo>
                  <a:cubicBezTo>
                    <a:pt x="-2128" y="48025"/>
                    <a:pt x="1115" y="43500"/>
                    <a:pt x="3610" y="40724"/>
                  </a:cubicBezTo>
                  <a:cubicBezTo>
                    <a:pt x="23694" y="18565"/>
                    <a:pt x="24790" y="-725"/>
                    <a:pt x="33654" y="21"/>
                  </a:cubicBezTo>
                  <a:cubicBezTo>
                    <a:pt x="36500" y="254"/>
                    <a:pt x="37386" y="2727"/>
                    <a:pt x="37876" y="648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55" name="任意多边形: 形状 854">
              <a:extLst>
                <a:ext uri="{FF2B5EF4-FFF2-40B4-BE49-F238E27FC236}">
                  <a16:creationId xmlns:a16="http://schemas.microsoft.com/office/drawing/2014/main" id="{2E541934-5792-43CF-87E5-153C106A98B8}"/>
                </a:ext>
              </a:extLst>
            </p:cNvPr>
            <p:cNvSpPr/>
            <p:nvPr/>
          </p:nvSpPr>
          <p:spPr>
            <a:xfrm>
              <a:off x="5055715" y="4284040"/>
              <a:ext cx="18095" cy="53689"/>
            </a:xfrm>
            <a:custGeom>
              <a:avLst/>
              <a:gdLst>
                <a:gd name="connsiteX0" fmla="*/ 13926 w 18095"/>
                <a:gd name="connsiteY0" fmla="*/ 53342 h 53689"/>
                <a:gd name="connsiteX1" fmla="*/ 5389 w 18095"/>
                <a:gd name="connsiteY1" fmla="*/ 48607 h 53689"/>
                <a:gd name="connsiteX2" fmla="*/ 1307 w 18095"/>
                <a:gd name="connsiteY2" fmla="*/ 5757 h 53689"/>
                <a:gd name="connsiteX3" fmla="*/ 10497 w 18095"/>
                <a:gd name="connsiteY3" fmla="*/ 5314 h 53689"/>
                <a:gd name="connsiteX4" fmla="*/ 13926 w 18095"/>
                <a:gd name="connsiteY4" fmla="*/ 53342 h 5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5" h="53689">
                  <a:moveTo>
                    <a:pt x="13926" y="53342"/>
                  </a:moveTo>
                  <a:cubicBezTo>
                    <a:pt x="9727" y="54578"/>
                    <a:pt x="6275" y="52409"/>
                    <a:pt x="5389" y="48607"/>
                  </a:cubicBezTo>
                  <a:cubicBezTo>
                    <a:pt x="2147" y="34541"/>
                    <a:pt x="-2215" y="20499"/>
                    <a:pt x="1307" y="5757"/>
                  </a:cubicBezTo>
                  <a:cubicBezTo>
                    <a:pt x="3359" y="-2850"/>
                    <a:pt x="9377" y="-797"/>
                    <a:pt x="10497" y="5314"/>
                  </a:cubicBezTo>
                  <a:cubicBezTo>
                    <a:pt x="12690" y="17537"/>
                    <a:pt x="24119" y="50333"/>
                    <a:pt x="13926" y="5334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56" name="任意多边形: 形状 855">
              <a:extLst>
                <a:ext uri="{FF2B5EF4-FFF2-40B4-BE49-F238E27FC236}">
                  <a16:creationId xmlns:a16="http://schemas.microsoft.com/office/drawing/2014/main" id="{36318F92-4A7C-425A-BAD4-0D845D4147E5}"/>
                </a:ext>
              </a:extLst>
            </p:cNvPr>
            <p:cNvSpPr/>
            <p:nvPr/>
          </p:nvSpPr>
          <p:spPr>
            <a:xfrm>
              <a:off x="5222634" y="4345602"/>
              <a:ext cx="35572" cy="49296"/>
            </a:xfrm>
            <a:custGeom>
              <a:avLst/>
              <a:gdLst>
                <a:gd name="connsiteX0" fmla="*/ 35572 w 35572"/>
                <a:gd name="connsiteY0" fmla="*/ 4236 h 49296"/>
                <a:gd name="connsiteX1" fmla="*/ 22067 w 35572"/>
                <a:gd name="connsiteY1" fmla="*/ 31620 h 49296"/>
                <a:gd name="connsiteX2" fmla="*/ 18265 w 35572"/>
                <a:gd name="connsiteY2" fmla="*/ 40134 h 49296"/>
                <a:gd name="connsiteX3" fmla="*/ 3103 w 35572"/>
                <a:gd name="connsiteY3" fmla="*/ 47295 h 49296"/>
                <a:gd name="connsiteX4" fmla="*/ 14253 w 35572"/>
                <a:gd name="connsiteY4" fmla="*/ 17578 h 49296"/>
                <a:gd name="connsiteX5" fmla="*/ 25192 w 35572"/>
                <a:gd name="connsiteY5" fmla="*/ 1064 h 49296"/>
                <a:gd name="connsiteX6" fmla="*/ 35572 w 35572"/>
                <a:gd name="connsiteY6" fmla="*/ 4236 h 4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572" h="49296">
                  <a:moveTo>
                    <a:pt x="35572" y="4236"/>
                  </a:moveTo>
                  <a:cubicBezTo>
                    <a:pt x="26522" y="15152"/>
                    <a:pt x="20317" y="21497"/>
                    <a:pt x="22067" y="31620"/>
                  </a:cubicBezTo>
                  <a:cubicBezTo>
                    <a:pt x="22627" y="34816"/>
                    <a:pt x="20924" y="38128"/>
                    <a:pt x="18265" y="40134"/>
                  </a:cubicBezTo>
                  <a:cubicBezTo>
                    <a:pt x="13669" y="43610"/>
                    <a:pt x="10614" y="53500"/>
                    <a:pt x="3103" y="47295"/>
                  </a:cubicBezTo>
                  <a:cubicBezTo>
                    <a:pt x="-6834" y="39061"/>
                    <a:pt x="9891" y="40228"/>
                    <a:pt x="14253" y="17578"/>
                  </a:cubicBezTo>
                  <a:cubicBezTo>
                    <a:pt x="15559" y="10814"/>
                    <a:pt x="18451" y="4586"/>
                    <a:pt x="25192" y="1064"/>
                  </a:cubicBezTo>
                  <a:cubicBezTo>
                    <a:pt x="29834" y="-1362"/>
                    <a:pt x="32493" y="644"/>
                    <a:pt x="35572" y="423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57" name="任意多边形: 形状 856">
              <a:extLst>
                <a:ext uri="{FF2B5EF4-FFF2-40B4-BE49-F238E27FC236}">
                  <a16:creationId xmlns:a16="http://schemas.microsoft.com/office/drawing/2014/main" id="{7A873785-E792-4926-B3B6-63267D7171CA}"/>
                </a:ext>
              </a:extLst>
            </p:cNvPr>
            <p:cNvSpPr/>
            <p:nvPr/>
          </p:nvSpPr>
          <p:spPr>
            <a:xfrm>
              <a:off x="5138465" y="4344253"/>
              <a:ext cx="13930" cy="55128"/>
            </a:xfrm>
            <a:custGeom>
              <a:avLst/>
              <a:gdLst>
                <a:gd name="connsiteX0" fmla="*/ 13889 w 13930"/>
                <a:gd name="connsiteY0" fmla="*/ 45798 h 55128"/>
                <a:gd name="connsiteX1" fmla="*/ 1364 w 13930"/>
                <a:gd name="connsiteY1" fmla="*/ 47804 h 55128"/>
                <a:gd name="connsiteX2" fmla="*/ 4629 w 13930"/>
                <a:gd name="connsiteY2" fmla="*/ 4768 h 55128"/>
                <a:gd name="connsiteX3" fmla="*/ 9224 w 13930"/>
                <a:gd name="connsiteY3" fmla="*/ 56 h 55128"/>
                <a:gd name="connsiteX4" fmla="*/ 12793 w 13930"/>
                <a:gd name="connsiteY4" fmla="*/ 5748 h 55128"/>
                <a:gd name="connsiteX5" fmla="*/ 13889 w 13930"/>
                <a:gd name="connsiteY5" fmla="*/ 45798 h 55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30" h="55128">
                  <a:moveTo>
                    <a:pt x="13889" y="45798"/>
                  </a:moveTo>
                  <a:cubicBezTo>
                    <a:pt x="14659" y="55268"/>
                    <a:pt x="4303" y="60027"/>
                    <a:pt x="1364" y="47804"/>
                  </a:cubicBezTo>
                  <a:cubicBezTo>
                    <a:pt x="-2159" y="33132"/>
                    <a:pt x="1947" y="18974"/>
                    <a:pt x="4629" y="4768"/>
                  </a:cubicBezTo>
                  <a:cubicBezTo>
                    <a:pt x="5026" y="2646"/>
                    <a:pt x="6145" y="-457"/>
                    <a:pt x="9224" y="56"/>
                  </a:cubicBezTo>
                  <a:cubicBezTo>
                    <a:pt x="11953" y="500"/>
                    <a:pt x="12723" y="3392"/>
                    <a:pt x="12793" y="5748"/>
                  </a:cubicBezTo>
                  <a:cubicBezTo>
                    <a:pt x="13190" y="19487"/>
                    <a:pt x="12303" y="26298"/>
                    <a:pt x="13889" y="4579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58" name="任意多边形: 形状 857">
              <a:extLst>
                <a:ext uri="{FF2B5EF4-FFF2-40B4-BE49-F238E27FC236}">
                  <a16:creationId xmlns:a16="http://schemas.microsoft.com/office/drawing/2014/main" id="{9318A4F3-AE56-4C3D-89C2-9BB76E097C94}"/>
                </a:ext>
              </a:extLst>
            </p:cNvPr>
            <p:cNvSpPr/>
            <p:nvPr/>
          </p:nvSpPr>
          <p:spPr>
            <a:xfrm>
              <a:off x="5077057" y="3793473"/>
              <a:ext cx="32089" cy="43906"/>
            </a:xfrm>
            <a:custGeom>
              <a:avLst/>
              <a:gdLst>
                <a:gd name="connsiteX0" fmla="*/ 31865 w 32089"/>
                <a:gd name="connsiteY0" fmla="*/ 0 h 43906"/>
                <a:gd name="connsiteX1" fmla="*/ 1798 w 32089"/>
                <a:gd name="connsiteY1" fmla="*/ 42289 h 43906"/>
                <a:gd name="connsiteX2" fmla="*/ 1098 w 32089"/>
                <a:gd name="connsiteY2" fmla="*/ 35712 h 43906"/>
                <a:gd name="connsiteX3" fmla="*/ 28552 w 32089"/>
                <a:gd name="connsiteY3" fmla="*/ 816 h 43906"/>
                <a:gd name="connsiteX4" fmla="*/ 31865 w 32089"/>
                <a:gd name="connsiteY4" fmla="*/ 0 h 4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089" h="43906">
                  <a:moveTo>
                    <a:pt x="31865" y="0"/>
                  </a:moveTo>
                  <a:cubicBezTo>
                    <a:pt x="34640" y="19687"/>
                    <a:pt x="10988" y="51433"/>
                    <a:pt x="1798" y="42289"/>
                  </a:cubicBezTo>
                  <a:cubicBezTo>
                    <a:pt x="-232" y="40260"/>
                    <a:pt x="-651" y="37368"/>
                    <a:pt x="1098" y="35712"/>
                  </a:cubicBezTo>
                  <a:cubicBezTo>
                    <a:pt x="12038" y="25448"/>
                    <a:pt x="17519" y="10940"/>
                    <a:pt x="28552" y="816"/>
                  </a:cubicBezTo>
                  <a:cubicBezTo>
                    <a:pt x="29299" y="140"/>
                    <a:pt x="30722" y="257"/>
                    <a:pt x="31865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59" name="任意多边形: 形状 858">
              <a:extLst>
                <a:ext uri="{FF2B5EF4-FFF2-40B4-BE49-F238E27FC236}">
                  <a16:creationId xmlns:a16="http://schemas.microsoft.com/office/drawing/2014/main" id="{388E3F70-412D-4896-A3EA-784D8E6F415A}"/>
                </a:ext>
              </a:extLst>
            </p:cNvPr>
            <p:cNvSpPr/>
            <p:nvPr/>
          </p:nvSpPr>
          <p:spPr>
            <a:xfrm>
              <a:off x="5240870" y="4710194"/>
              <a:ext cx="23711" cy="37631"/>
            </a:xfrm>
            <a:custGeom>
              <a:avLst/>
              <a:gdLst>
                <a:gd name="connsiteX0" fmla="*/ 9359 w 23711"/>
                <a:gd name="connsiteY0" fmla="*/ 5159 h 37631"/>
                <a:gd name="connsiteX1" fmla="*/ 18246 w 23711"/>
                <a:gd name="connsiteY1" fmla="*/ 703 h 37631"/>
                <a:gd name="connsiteX2" fmla="*/ 23401 w 23711"/>
                <a:gd name="connsiteY2" fmla="*/ 12110 h 37631"/>
                <a:gd name="connsiteX3" fmla="*/ 4460 w 23711"/>
                <a:gd name="connsiteY3" fmla="*/ 37231 h 37631"/>
                <a:gd name="connsiteX4" fmla="*/ 9359 w 23711"/>
                <a:gd name="connsiteY4" fmla="*/ 5159 h 3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11" h="37631">
                  <a:moveTo>
                    <a:pt x="9359" y="5159"/>
                  </a:moveTo>
                  <a:cubicBezTo>
                    <a:pt x="11528" y="2803"/>
                    <a:pt x="13837" y="-1746"/>
                    <a:pt x="18246" y="703"/>
                  </a:cubicBezTo>
                  <a:cubicBezTo>
                    <a:pt x="22468" y="3036"/>
                    <a:pt x="24544" y="7514"/>
                    <a:pt x="23401" y="12110"/>
                  </a:cubicBezTo>
                  <a:cubicBezTo>
                    <a:pt x="22048" y="17521"/>
                    <a:pt x="12624" y="40964"/>
                    <a:pt x="4460" y="37231"/>
                  </a:cubicBezTo>
                  <a:cubicBezTo>
                    <a:pt x="-462" y="34969"/>
                    <a:pt x="-4124" y="19714"/>
                    <a:pt x="9359" y="515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0" name="任意多边形: 形状 859">
              <a:extLst>
                <a:ext uri="{FF2B5EF4-FFF2-40B4-BE49-F238E27FC236}">
                  <a16:creationId xmlns:a16="http://schemas.microsoft.com/office/drawing/2014/main" id="{A044DE15-288D-465F-859F-1A772A53239E}"/>
                </a:ext>
              </a:extLst>
            </p:cNvPr>
            <p:cNvSpPr/>
            <p:nvPr/>
          </p:nvSpPr>
          <p:spPr>
            <a:xfrm>
              <a:off x="5195474" y="4264677"/>
              <a:ext cx="29625" cy="34962"/>
            </a:xfrm>
            <a:custGeom>
              <a:avLst/>
              <a:gdLst>
                <a:gd name="connsiteX0" fmla="*/ 1712 w 29625"/>
                <a:gd name="connsiteY0" fmla="*/ 12991 h 34962"/>
                <a:gd name="connsiteX1" fmla="*/ 1595 w 29625"/>
                <a:gd name="connsiteY1" fmla="*/ 5387 h 34962"/>
                <a:gd name="connsiteX2" fmla="*/ 8546 w 29625"/>
                <a:gd name="connsiteY2" fmla="*/ 7463 h 34962"/>
                <a:gd name="connsiteX3" fmla="*/ 27463 w 29625"/>
                <a:gd name="connsiteY3" fmla="*/ 1585 h 34962"/>
                <a:gd name="connsiteX4" fmla="*/ 9713 w 29625"/>
                <a:gd name="connsiteY4" fmla="*/ 33634 h 34962"/>
                <a:gd name="connsiteX5" fmla="*/ 5467 w 29625"/>
                <a:gd name="connsiteY5" fmla="*/ 34357 h 34962"/>
                <a:gd name="connsiteX6" fmla="*/ 1712 w 29625"/>
                <a:gd name="connsiteY6" fmla="*/ 12991 h 34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25" h="34962">
                  <a:moveTo>
                    <a:pt x="1712" y="12991"/>
                  </a:moveTo>
                  <a:cubicBezTo>
                    <a:pt x="-271" y="10472"/>
                    <a:pt x="-807" y="7556"/>
                    <a:pt x="1595" y="5387"/>
                  </a:cubicBezTo>
                  <a:cubicBezTo>
                    <a:pt x="4534" y="2751"/>
                    <a:pt x="6424" y="5597"/>
                    <a:pt x="8546" y="7463"/>
                  </a:cubicBezTo>
                  <a:cubicBezTo>
                    <a:pt x="13818" y="12081"/>
                    <a:pt x="19719" y="-5157"/>
                    <a:pt x="27463" y="1585"/>
                  </a:cubicBezTo>
                  <a:cubicBezTo>
                    <a:pt x="36794" y="9702"/>
                    <a:pt x="13118" y="24187"/>
                    <a:pt x="9713" y="33634"/>
                  </a:cubicBezTo>
                  <a:cubicBezTo>
                    <a:pt x="9176" y="35150"/>
                    <a:pt x="6960" y="35337"/>
                    <a:pt x="5467" y="34357"/>
                  </a:cubicBezTo>
                  <a:cubicBezTo>
                    <a:pt x="-1647" y="29645"/>
                    <a:pt x="6144" y="18659"/>
                    <a:pt x="1712" y="1299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1" name="任意多边形: 形状 860">
              <a:extLst>
                <a:ext uri="{FF2B5EF4-FFF2-40B4-BE49-F238E27FC236}">
                  <a16:creationId xmlns:a16="http://schemas.microsoft.com/office/drawing/2014/main" id="{90071A0A-AD1E-4761-A348-F6E2366BFFDC}"/>
                </a:ext>
              </a:extLst>
            </p:cNvPr>
            <p:cNvSpPr/>
            <p:nvPr/>
          </p:nvSpPr>
          <p:spPr>
            <a:xfrm>
              <a:off x="5288942" y="4792713"/>
              <a:ext cx="23004" cy="39445"/>
            </a:xfrm>
            <a:custGeom>
              <a:avLst/>
              <a:gdLst>
                <a:gd name="connsiteX0" fmla="*/ 9221 w 23004"/>
                <a:gd name="connsiteY0" fmla="*/ 37798 h 39445"/>
                <a:gd name="connsiteX1" fmla="*/ 55 w 23004"/>
                <a:gd name="connsiteY1" fmla="*/ 33180 h 39445"/>
                <a:gd name="connsiteX2" fmla="*/ 17152 w 23004"/>
                <a:gd name="connsiteY2" fmla="*/ 454 h 39445"/>
                <a:gd name="connsiteX3" fmla="*/ 9221 w 23004"/>
                <a:gd name="connsiteY3" fmla="*/ 37798 h 39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04" h="39445">
                  <a:moveTo>
                    <a:pt x="9221" y="37798"/>
                  </a:moveTo>
                  <a:cubicBezTo>
                    <a:pt x="7355" y="41810"/>
                    <a:pt x="-739" y="37798"/>
                    <a:pt x="55" y="33180"/>
                  </a:cubicBezTo>
                  <a:cubicBezTo>
                    <a:pt x="1897" y="22287"/>
                    <a:pt x="6259" y="-3745"/>
                    <a:pt x="17152" y="454"/>
                  </a:cubicBezTo>
                  <a:cubicBezTo>
                    <a:pt x="32407" y="6309"/>
                    <a:pt x="13513" y="28608"/>
                    <a:pt x="9221" y="3779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2" name="任意多边形: 形状 861">
              <a:extLst>
                <a:ext uri="{FF2B5EF4-FFF2-40B4-BE49-F238E27FC236}">
                  <a16:creationId xmlns:a16="http://schemas.microsoft.com/office/drawing/2014/main" id="{9B75DA50-68FE-4E2A-AD0A-D945497BD6AB}"/>
                </a:ext>
              </a:extLst>
            </p:cNvPr>
            <p:cNvSpPr/>
            <p:nvPr/>
          </p:nvSpPr>
          <p:spPr>
            <a:xfrm>
              <a:off x="5369237" y="4640406"/>
              <a:ext cx="16849" cy="45941"/>
            </a:xfrm>
            <a:custGeom>
              <a:avLst/>
              <a:gdLst>
                <a:gd name="connsiteX0" fmla="*/ 0 w 16849"/>
                <a:gd name="connsiteY0" fmla="*/ 23536 h 45941"/>
                <a:gd name="connsiteX1" fmla="*/ 16748 w 16849"/>
                <a:gd name="connsiteY1" fmla="*/ 5505 h 45941"/>
                <a:gd name="connsiteX2" fmla="*/ 11523 w 16849"/>
                <a:gd name="connsiteY2" fmla="*/ 42127 h 45941"/>
                <a:gd name="connsiteX3" fmla="*/ 6088 w 16849"/>
                <a:gd name="connsiteY3" fmla="*/ 45905 h 45941"/>
                <a:gd name="connsiteX4" fmla="*/ 1796 w 16849"/>
                <a:gd name="connsiteY4" fmla="*/ 39771 h 45941"/>
                <a:gd name="connsiteX5" fmla="*/ 0 w 16849"/>
                <a:gd name="connsiteY5" fmla="*/ 23536 h 4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849" h="45941">
                  <a:moveTo>
                    <a:pt x="0" y="23536"/>
                  </a:moveTo>
                  <a:cubicBezTo>
                    <a:pt x="1400" y="7022"/>
                    <a:pt x="15838" y="-8630"/>
                    <a:pt x="16748" y="5505"/>
                  </a:cubicBezTo>
                  <a:cubicBezTo>
                    <a:pt x="17564" y="17985"/>
                    <a:pt x="13226" y="29904"/>
                    <a:pt x="11523" y="42127"/>
                  </a:cubicBezTo>
                  <a:cubicBezTo>
                    <a:pt x="11196" y="44553"/>
                    <a:pt x="8794" y="46209"/>
                    <a:pt x="6088" y="45905"/>
                  </a:cubicBezTo>
                  <a:cubicBezTo>
                    <a:pt x="2542" y="45532"/>
                    <a:pt x="1586" y="42757"/>
                    <a:pt x="1796" y="39771"/>
                  </a:cubicBezTo>
                  <a:cubicBezTo>
                    <a:pt x="2169" y="34126"/>
                    <a:pt x="2333" y="28574"/>
                    <a:pt x="0" y="2353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3" name="任意多边形: 形状 862">
              <a:extLst>
                <a:ext uri="{FF2B5EF4-FFF2-40B4-BE49-F238E27FC236}">
                  <a16:creationId xmlns:a16="http://schemas.microsoft.com/office/drawing/2014/main" id="{7F56C476-96F5-4BBE-8732-3FB33E04616E}"/>
                </a:ext>
              </a:extLst>
            </p:cNvPr>
            <p:cNvSpPr/>
            <p:nvPr/>
          </p:nvSpPr>
          <p:spPr>
            <a:xfrm>
              <a:off x="5299594" y="4812224"/>
              <a:ext cx="29669" cy="35894"/>
            </a:xfrm>
            <a:custGeom>
              <a:avLst/>
              <a:gdLst>
                <a:gd name="connsiteX0" fmla="*/ 23434 w 29669"/>
                <a:gd name="connsiteY0" fmla="*/ 0 h 35894"/>
                <a:gd name="connsiteX1" fmla="*/ 13708 w 29669"/>
                <a:gd name="connsiteY1" fmla="*/ 33309 h 35894"/>
                <a:gd name="connsiteX2" fmla="*/ 1438 w 29669"/>
                <a:gd name="connsiteY2" fmla="*/ 24515 h 35894"/>
                <a:gd name="connsiteX3" fmla="*/ 19562 w 29669"/>
                <a:gd name="connsiteY3" fmla="*/ 2263 h 35894"/>
                <a:gd name="connsiteX4" fmla="*/ 23434 w 29669"/>
                <a:gd name="connsiteY4" fmla="*/ 0 h 3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669" h="35894">
                  <a:moveTo>
                    <a:pt x="23434" y="0"/>
                  </a:moveTo>
                  <a:cubicBezTo>
                    <a:pt x="38176" y="2006"/>
                    <a:pt x="23411" y="21926"/>
                    <a:pt x="13708" y="33309"/>
                  </a:cubicBezTo>
                  <a:cubicBezTo>
                    <a:pt x="7060" y="41100"/>
                    <a:pt x="-3950" y="29250"/>
                    <a:pt x="1438" y="24515"/>
                  </a:cubicBezTo>
                  <a:cubicBezTo>
                    <a:pt x="8809" y="18031"/>
                    <a:pt x="12215" y="8560"/>
                    <a:pt x="19562" y="2263"/>
                  </a:cubicBezTo>
                  <a:cubicBezTo>
                    <a:pt x="20729" y="1236"/>
                    <a:pt x="22268" y="653"/>
                    <a:pt x="23434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4" name="任意多边形: 形状 863">
              <a:extLst>
                <a:ext uri="{FF2B5EF4-FFF2-40B4-BE49-F238E27FC236}">
                  <a16:creationId xmlns:a16="http://schemas.microsoft.com/office/drawing/2014/main" id="{21FFDD5A-D059-4881-BD33-D53F8841E33D}"/>
                </a:ext>
              </a:extLst>
            </p:cNvPr>
            <p:cNvSpPr/>
            <p:nvPr/>
          </p:nvSpPr>
          <p:spPr>
            <a:xfrm>
              <a:off x="5361185" y="4430312"/>
              <a:ext cx="32066" cy="41776"/>
            </a:xfrm>
            <a:custGeom>
              <a:avLst/>
              <a:gdLst>
                <a:gd name="connsiteX0" fmla="*/ 26456 w 32066"/>
                <a:gd name="connsiteY0" fmla="*/ 0 h 41776"/>
                <a:gd name="connsiteX1" fmla="*/ 8122 w 32066"/>
                <a:gd name="connsiteY1" fmla="*/ 40260 h 41776"/>
                <a:gd name="connsiteX2" fmla="*/ 285 w 32066"/>
                <a:gd name="connsiteY2" fmla="*/ 35665 h 41776"/>
                <a:gd name="connsiteX3" fmla="*/ 24030 w 32066"/>
                <a:gd name="connsiteY3" fmla="*/ 886 h 41776"/>
                <a:gd name="connsiteX4" fmla="*/ 26456 w 32066"/>
                <a:gd name="connsiteY4" fmla="*/ 0 h 4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066" h="41776">
                  <a:moveTo>
                    <a:pt x="26456" y="0"/>
                  </a:moveTo>
                  <a:cubicBezTo>
                    <a:pt x="44324" y="6951"/>
                    <a:pt x="14350" y="27501"/>
                    <a:pt x="8122" y="40260"/>
                  </a:cubicBezTo>
                  <a:cubicBezTo>
                    <a:pt x="6069" y="44459"/>
                    <a:pt x="-1558" y="38954"/>
                    <a:pt x="285" y="35665"/>
                  </a:cubicBezTo>
                  <a:cubicBezTo>
                    <a:pt x="7142" y="23372"/>
                    <a:pt x="14467" y="11360"/>
                    <a:pt x="24030" y="886"/>
                  </a:cubicBezTo>
                  <a:cubicBezTo>
                    <a:pt x="24473" y="397"/>
                    <a:pt x="25476" y="350"/>
                    <a:pt x="26456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5" name="任意多边形: 形状 864">
              <a:extLst>
                <a:ext uri="{FF2B5EF4-FFF2-40B4-BE49-F238E27FC236}">
                  <a16:creationId xmlns:a16="http://schemas.microsoft.com/office/drawing/2014/main" id="{82E24F31-8389-4284-A38C-87EE69A134BB}"/>
                </a:ext>
              </a:extLst>
            </p:cNvPr>
            <p:cNvSpPr/>
            <p:nvPr/>
          </p:nvSpPr>
          <p:spPr>
            <a:xfrm>
              <a:off x="5301309" y="4263090"/>
              <a:ext cx="19884" cy="54790"/>
            </a:xfrm>
            <a:custGeom>
              <a:avLst/>
              <a:gdLst>
                <a:gd name="connsiteX0" fmla="*/ 15305 w 19884"/>
                <a:gd name="connsiteY0" fmla="*/ 0 h 54790"/>
                <a:gd name="connsiteX1" fmla="*/ 18967 w 19884"/>
                <a:gd name="connsiteY1" fmla="*/ 12363 h 54790"/>
                <a:gd name="connsiteX2" fmla="*/ 10873 w 19884"/>
                <a:gd name="connsiteY2" fmla="*/ 50663 h 54790"/>
                <a:gd name="connsiteX3" fmla="*/ 4482 w 19884"/>
                <a:gd name="connsiteY3" fmla="*/ 54442 h 54790"/>
                <a:gd name="connsiteX4" fmla="*/ 4062 w 19884"/>
                <a:gd name="connsiteY4" fmla="*/ 48611 h 54790"/>
                <a:gd name="connsiteX5" fmla="*/ 3945 w 19884"/>
                <a:gd name="connsiteY5" fmla="*/ 28901 h 54790"/>
                <a:gd name="connsiteX6" fmla="*/ 8167 w 19884"/>
                <a:gd name="connsiteY6" fmla="*/ 15675 h 54790"/>
                <a:gd name="connsiteX7" fmla="*/ 15305 w 19884"/>
                <a:gd name="connsiteY7" fmla="*/ 0 h 5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84" h="54790">
                  <a:moveTo>
                    <a:pt x="15305" y="0"/>
                  </a:moveTo>
                  <a:cubicBezTo>
                    <a:pt x="19970" y="3569"/>
                    <a:pt x="20833" y="9004"/>
                    <a:pt x="18967" y="12363"/>
                  </a:cubicBezTo>
                  <a:cubicBezTo>
                    <a:pt x="12319" y="24469"/>
                    <a:pt x="15375" y="38324"/>
                    <a:pt x="10873" y="50663"/>
                  </a:cubicBezTo>
                  <a:cubicBezTo>
                    <a:pt x="9730" y="53812"/>
                    <a:pt x="7607" y="55585"/>
                    <a:pt x="4482" y="54442"/>
                  </a:cubicBezTo>
                  <a:cubicBezTo>
                    <a:pt x="960" y="53159"/>
                    <a:pt x="2826" y="50617"/>
                    <a:pt x="4062" y="48611"/>
                  </a:cubicBezTo>
                  <a:cubicBezTo>
                    <a:pt x="9054" y="40540"/>
                    <a:pt x="-7088" y="41100"/>
                    <a:pt x="3945" y="28901"/>
                  </a:cubicBezTo>
                  <a:cubicBezTo>
                    <a:pt x="7351" y="25145"/>
                    <a:pt x="8820" y="21086"/>
                    <a:pt x="8167" y="15675"/>
                  </a:cubicBezTo>
                  <a:cubicBezTo>
                    <a:pt x="7398" y="9447"/>
                    <a:pt x="10640" y="4315"/>
                    <a:pt x="15305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6" name="任意多边形: 形状 865">
              <a:extLst>
                <a:ext uri="{FF2B5EF4-FFF2-40B4-BE49-F238E27FC236}">
                  <a16:creationId xmlns:a16="http://schemas.microsoft.com/office/drawing/2014/main" id="{A875B9D7-0090-4CD5-BD46-1F1ACAB7BE14}"/>
                </a:ext>
              </a:extLst>
            </p:cNvPr>
            <p:cNvSpPr/>
            <p:nvPr/>
          </p:nvSpPr>
          <p:spPr>
            <a:xfrm>
              <a:off x="4985377" y="4301577"/>
              <a:ext cx="10653" cy="53264"/>
            </a:xfrm>
            <a:custGeom>
              <a:avLst/>
              <a:gdLst>
                <a:gd name="connsiteX0" fmla="*/ 5190 w 10653"/>
                <a:gd name="connsiteY0" fmla="*/ 0 h 53264"/>
                <a:gd name="connsiteX1" fmla="*/ 10648 w 10653"/>
                <a:gd name="connsiteY1" fmla="*/ 48471 h 53264"/>
                <a:gd name="connsiteX2" fmla="*/ 4840 w 10653"/>
                <a:gd name="connsiteY2" fmla="*/ 53229 h 53264"/>
                <a:gd name="connsiteX3" fmla="*/ 35 w 10653"/>
                <a:gd name="connsiteY3" fmla="*/ 47375 h 53264"/>
                <a:gd name="connsiteX4" fmla="*/ 5190 w 10653"/>
                <a:gd name="connsiteY4" fmla="*/ 0 h 53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53" h="53264">
                  <a:moveTo>
                    <a:pt x="5190" y="0"/>
                  </a:moveTo>
                  <a:cubicBezTo>
                    <a:pt x="12841" y="15745"/>
                    <a:pt x="9925" y="32306"/>
                    <a:pt x="10648" y="48471"/>
                  </a:cubicBezTo>
                  <a:cubicBezTo>
                    <a:pt x="10788" y="51620"/>
                    <a:pt x="8152" y="53556"/>
                    <a:pt x="4840" y="53229"/>
                  </a:cubicBezTo>
                  <a:cubicBezTo>
                    <a:pt x="1505" y="52903"/>
                    <a:pt x="82" y="50687"/>
                    <a:pt x="35" y="47375"/>
                  </a:cubicBezTo>
                  <a:cubicBezTo>
                    <a:pt x="-222" y="31420"/>
                    <a:pt x="875" y="15582"/>
                    <a:pt x="5190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7" name="任意多边形: 形状 866">
              <a:extLst>
                <a:ext uri="{FF2B5EF4-FFF2-40B4-BE49-F238E27FC236}">
                  <a16:creationId xmlns:a16="http://schemas.microsoft.com/office/drawing/2014/main" id="{412DF9EF-26ED-4A61-AF70-0EE425F3E49D}"/>
                </a:ext>
              </a:extLst>
            </p:cNvPr>
            <p:cNvSpPr/>
            <p:nvPr/>
          </p:nvSpPr>
          <p:spPr>
            <a:xfrm>
              <a:off x="5263921" y="4744304"/>
              <a:ext cx="14853" cy="44757"/>
            </a:xfrm>
            <a:custGeom>
              <a:avLst/>
              <a:gdLst>
                <a:gd name="connsiteX0" fmla="*/ 14719 w 14853"/>
                <a:gd name="connsiteY0" fmla="*/ 7203 h 44757"/>
                <a:gd name="connsiteX1" fmla="*/ 10334 w 14853"/>
                <a:gd name="connsiteY1" fmla="*/ 39369 h 44757"/>
                <a:gd name="connsiteX2" fmla="*/ 2403 w 14853"/>
                <a:gd name="connsiteY2" fmla="*/ 44220 h 44757"/>
                <a:gd name="connsiteX3" fmla="*/ 1843 w 14853"/>
                <a:gd name="connsiteY3" fmla="*/ 35987 h 44757"/>
                <a:gd name="connsiteX4" fmla="*/ 7371 w 14853"/>
                <a:gd name="connsiteY4" fmla="*/ 811 h 44757"/>
                <a:gd name="connsiteX5" fmla="*/ 11780 w 14853"/>
                <a:gd name="connsiteY5" fmla="*/ 228 h 44757"/>
                <a:gd name="connsiteX6" fmla="*/ 14719 w 14853"/>
                <a:gd name="connsiteY6" fmla="*/ 7203 h 44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3" h="44757">
                  <a:moveTo>
                    <a:pt x="14719" y="7203"/>
                  </a:moveTo>
                  <a:cubicBezTo>
                    <a:pt x="13856" y="17979"/>
                    <a:pt x="16888" y="29175"/>
                    <a:pt x="10334" y="39369"/>
                  </a:cubicBezTo>
                  <a:cubicBezTo>
                    <a:pt x="8118" y="42844"/>
                    <a:pt x="6485" y="46063"/>
                    <a:pt x="2403" y="44220"/>
                  </a:cubicBezTo>
                  <a:cubicBezTo>
                    <a:pt x="-1656" y="42401"/>
                    <a:pt x="327" y="38996"/>
                    <a:pt x="1843" y="35987"/>
                  </a:cubicBezTo>
                  <a:cubicBezTo>
                    <a:pt x="12340" y="15203"/>
                    <a:pt x="-4431" y="15250"/>
                    <a:pt x="7371" y="811"/>
                  </a:cubicBezTo>
                  <a:cubicBezTo>
                    <a:pt x="8071" y="-52"/>
                    <a:pt x="10450" y="-192"/>
                    <a:pt x="11780" y="228"/>
                  </a:cubicBezTo>
                  <a:cubicBezTo>
                    <a:pt x="15162" y="1301"/>
                    <a:pt x="14999" y="4403"/>
                    <a:pt x="14719" y="720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8" name="任意多边形: 形状 867">
              <a:extLst>
                <a:ext uri="{FF2B5EF4-FFF2-40B4-BE49-F238E27FC236}">
                  <a16:creationId xmlns:a16="http://schemas.microsoft.com/office/drawing/2014/main" id="{C097B0BC-4BE8-48EF-BFE8-88BA567FBF74}"/>
                </a:ext>
              </a:extLst>
            </p:cNvPr>
            <p:cNvSpPr/>
            <p:nvPr/>
          </p:nvSpPr>
          <p:spPr>
            <a:xfrm>
              <a:off x="5078694" y="4495621"/>
              <a:ext cx="19785" cy="32250"/>
            </a:xfrm>
            <a:custGeom>
              <a:avLst/>
              <a:gdLst>
                <a:gd name="connsiteX0" fmla="*/ 19777 w 19785"/>
                <a:gd name="connsiteY0" fmla="*/ 9216 h 32250"/>
                <a:gd name="connsiteX1" fmla="*/ 9304 w 19785"/>
                <a:gd name="connsiteY1" fmla="*/ 30326 h 32250"/>
                <a:gd name="connsiteX2" fmla="*/ 7718 w 19785"/>
                <a:gd name="connsiteY2" fmla="*/ 3268 h 32250"/>
                <a:gd name="connsiteX3" fmla="*/ 16349 w 19785"/>
                <a:gd name="connsiteY3" fmla="*/ 702 h 32250"/>
                <a:gd name="connsiteX4" fmla="*/ 19777 w 19785"/>
                <a:gd name="connsiteY4" fmla="*/ 9216 h 3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85" h="32250">
                  <a:moveTo>
                    <a:pt x="19777" y="9216"/>
                  </a:moveTo>
                  <a:cubicBezTo>
                    <a:pt x="20034" y="18080"/>
                    <a:pt x="13969" y="24075"/>
                    <a:pt x="9304" y="30326"/>
                  </a:cubicBezTo>
                  <a:cubicBezTo>
                    <a:pt x="3053" y="38700"/>
                    <a:pt x="-7234" y="17917"/>
                    <a:pt x="7718" y="3268"/>
                  </a:cubicBezTo>
                  <a:cubicBezTo>
                    <a:pt x="9934" y="1099"/>
                    <a:pt x="12850" y="-1187"/>
                    <a:pt x="16349" y="702"/>
                  </a:cubicBezTo>
                  <a:cubicBezTo>
                    <a:pt x="19638" y="2475"/>
                    <a:pt x="19638" y="5927"/>
                    <a:pt x="19777" y="921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9" name="任意多边形: 形状 868">
              <a:extLst>
                <a:ext uri="{FF2B5EF4-FFF2-40B4-BE49-F238E27FC236}">
                  <a16:creationId xmlns:a16="http://schemas.microsoft.com/office/drawing/2014/main" id="{72DC1156-1815-4D93-B2CE-B0719C7AF943}"/>
                </a:ext>
              </a:extLst>
            </p:cNvPr>
            <p:cNvSpPr/>
            <p:nvPr/>
          </p:nvSpPr>
          <p:spPr>
            <a:xfrm>
              <a:off x="5351430" y="4621956"/>
              <a:ext cx="16454" cy="39569"/>
            </a:xfrm>
            <a:custGeom>
              <a:avLst/>
              <a:gdLst>
                <a:gd name="connsiteX0" fmla="*/ 9853 w 16454"/>
                <a:gd name="connsiteY0" fmla="*/ 2682 h 39569"/>
                <a:gd name="connsiteX1" fmla="*/ 16454 w 16454"/>
                <a:gd name="connsiteY1" fmla="*/ 4408 h 39569"/>
                <a:gd name="connsiteX2" fmla="*/ 11159 w 16454"/>
                <a:gd name="connsiteY2" fmla="*/ 36504 h 39569"/>
                <a:gd name="connsiteX3" fmla="*/ 5258 w 16454"/>
                <a:gd name="connsiteY3" fmla="*/ 39350 h 39569"/>
                <a:gd name="connsiteX4" fmla="*/ 9853 w 16454"/>
                <a:gd name="connsiteY4" fmla="*/ 2682 h 3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54" h="39569">
                  <a:moveTo>
                    <a:pt x="9853" y="2682"/>
                  </a:moveTo>
                  <a:cubicBezTo>
                    <a:pt x="12116" y="-1493"/>
                    <a:pt x="16454" y="-700"/>
                    <a:pt x="16454" y="4408"/>
                  </a:cubicBezTo>
                  <a:cubicBezTo>
                    <a:pt x="16454" y="15395"/>
                    <a:pt x="13608" y="25938"/>
                    <a:pt x="11159" y="36504"/>
                  </a:cubicBezTo>
                  <a:cubicBezTo>
                    <a:pt x="10576" y="38977"/>
                    <a:pt x="7964" y="40073"/>
                    <a:pt x="5258" y="39350"/>
                  </a:cubicBezTo>
                  <a:cubicBezTo>
                    <a:pt x="-6382" y="36248"/>
                    <a:pt x="4115" y="13225"/>
                    <a:pt x="9853" y="268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0" name="任意多边形: 形状 869">
              <a:extLst>
                <a:ext uri="{FF2B5EF4-FFF2-40B4-BE49-F238E27FC236}">
                  <a16:creationId xmlns:a16="http://schemas.microsoft.com/office/drawing/2014/main" id="{556E4EA7-D438-4053-B825-A7D90AC9CC58}"/>
                </a:ext>
              </a:extLst>
            </p:cNvPr>
            <p:cNvSpPr/>
            <p:nvPr/>
          </p:nvSpPr>
          <p:spPr>
            <a:xfrm>
              <a:off x="5276099" y="4510976"/>
              <a:ext cx="17513" cy="37294"/>
            </a:xfrm>
            <a:custGeom>
              <a:avLst/>
              <a:gdLst>
                <a:gd name="connsiteX0" fmla="*/ 12803 w 17513"/>
                <a:gd name="connsiteY0" fmla="*/ 31439 h 37294"/>
                <a:gd name="connsiteX1" fmla="*/ 3520 w 17513"/>
                <a:gd name="connsiteY1" fmla="*/ 36734 h 37294"/>
                <a:gd name="connsiteX2" fmla="*/ 1654 w 17513"/>
                <a:gd name="connsiteY2" fmla="*/ 26448 h 37294"/>
                <a:gd name="connsiteX3" fmla="*/ 13760 w 17513"/>
                <a:gd name="connsiteY3" fmla="*/ 43 h 37294"/>
                <a:gd name="connsiteX4" fmla="*/ 17305 w 17513"/>
                <a:gd name="connsiteY4" fmla="*/ 7881 h 37294"/>
                <a:gd name="connsiteX5" fmla="*/ 12803 w 17513"/>
                <a:gd name="connsiteY5" fmla="*/ 31439 h 3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513" h="37294">
                  <a:moveTo>
                    <a:pt x="12803" y="31439"/>
                  </a:moveTo>
                  <a:cubicBezTo>
                    <a:pt x="10821" y="35452"/>
                    <a:pt x="8442" y="38624"/>
                    <a:pt x="3520" y="36734"/>
                  </a:cubicBezTo>
                  <a:cubicBezTo>
                    <a:pt x="-2312" y="34495"/>
                    <a:pt x="627" y="30017"/>
                    <a:pt x="1654" y="26448"/>
                  </a:cubicBezTo>
                  <a:cubicBezTo>
                    <a:pt x="9118" y="323"/>
                    <a:pt x="10658" y="-260"/>
                    <a:pt x="13760" y="43"/>
                  </a:cubicBezTo>
                  <a:cubicBezTo>
                    <a:pt x="18052" y="463"/>
                    <a:pt x="16979" y="4872"/>
                    <a:pt x="17305" y="7881"/>
                  </a:cubicBezTo>
                  <a:cubicBezTo>
                    <a:pt x="18075" y="14878"/>
                    <a:pt x="16746" y="23462"/>
                    <a:pt x="12803" y="3143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1" name="任意多边形: 形状 870">
              <a:extLst>
                <a:ext uri="{FF2B5EF4-FFF2-40B4-BE49-F238E27FC236}">
                  <a16:creationId xmlns:a16="http://schemas.microsoft.com/office/drawing/2014/main" id="{C955DC5C-8E01-481C-8503-0CE71775D8AC}"/>
                </a:ext>
              </a:extLst>
            </p:cNvPr>
            <p:cNvSpPr/>
            <p:nvPr/>
          </p:nvSpPr>
          <p:spPr>
            <a:xfrm>
              <a:off x="5412993" y="4681821"/>
              <a:ext cx="17756" cy="27749"/>
            </a:xfrm>
            <a:custGeom>
              <a:avLst/>
              <a:gdLst>
                <a:gd name="connsiteX0" fmla="*/ 10733 w 17756"/>
                <a:gd name="connsiteY0" fmla="*/ 82 h 27749"/>
                <a:gd name="connsiteX1" fmla="*/ 17311 w 17756"/>
                <a:gd name="connsiteY1" fmla="*/ 9436 h 27749"/>
                <a:gd name="connsiteX2" fmla="*/ 7491 w 17756"/>
                <a:gd name="connsiteY2" fmla="*/ 27723 h 27749"/>
                <a:gd name="connsiteX3" fmla="*/ 10733 w 17756"/>
                <a:gd name="connsiteY3" fmla="*/ 82 h 2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756" h="27749">
                  <a:moveTo>
                    <a:pt x="10733" y="82"/>
                  </a:moveTo>
                  <a:cubicBezTo>
                    <a:pt x="15935" y="-781"/>
                    <a:pt x="18944" y="5331"/>
                    <a:pt x="17311" y="9436"/>
                  </a:cubicBezTo>
                  <a:cubicBezTo>
                    <a:pt x="14768" y="15851"/>
                    <a:pt x="18547" y="26814"/>
                    <a:pt x="7491" y="27723"/>
                  </a:cubicBezTo>
                  <a:cubicBezTo>
                    <a:pt x="-4289" y="28703"/>
                    <a:pt x="-1396" y="2112"/>
                    <a:pt x="10733" y="8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2" name="任意多边形: 形状 871">
              <a:extLst>
                <a:ext uri="{FF2B5EF4-FFF2-40B4-BE49-F238E27FC236}">
                  <a16:creationId xmlns:a16="http://schemas.microsoft.com/office/drawing/2014/main" id="{8BCB439A-6C36-4FDB-A2A9-B2E5DE1CC50F}"/>
                </a:ext>
              </a:extLst>
            </p:cNvPr>
            <p:cNvSpPr/>
            <p:nvPr/>
          </p:nvSpPr>
          <p:spPr>
            <a:xfrm>
              <a:off x="5204171" y="4682300"/>
              <a:ext cx="17243" cy="31772"/>
            </a:xfrm>
            <a:custGeom>
              <a:avLst/>
              <a:gdLst>
                <a:gd name="connsiteX0" fmla="*/ 12306 w 17243"/>
                <a:gd name="connsiteY0" fmla="*/ 0 h 31772"/>
                <a:gd name="connsiteX1" fmla="*/ 4399 w 17243"/>
                <a:gd name="connsiteY1" fmla="*/ 31163 h 31772"/>
                <a:gd name="connsiteX2" fmla="*/ 1063 w 17243"/>
                <a:gd name="connsiteY2" fmla="*/ 19617 h 31772"/>
                <a:gd name="connsiteX3" fmla="*/ 12306 w 17243"/>
                <a:gd name="connsiteY3" fmla="*/ 0 h 31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43" h="31772">
                  <a:moveTo>
                    <a:pt x="12306" y="0"/>
                  </a:moveTo>
                  <a:cubicBezTo>
                    <a:pt x="24225" y="22929"/>
                    <a:pt x="11746" y="34662"/>
                    <a:pt x="4399" y="31163"/>
                  </a:cubicBezTo>
                  <a:cubicBezTo>
                    <a:pt x="-640" y="28761"/>
                    <a:pt x="-733" y="24025"/>
                    <a:pt x="1063" y="19617"/>
                  </a:cubicBezTo>
                  <a:cubicBezTo>
                    <a:pt x="3745" y="13016"/>
                    <a:pt x="6731" y="6438"/>
                    <a:pt x="12306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3" name="任意多边形: 形状 872">
              <a:extLst>
                <a:ext uri="{FF2B5EF4-FFF2-40B4-BE49-F238E27FC236}">
                  <a16:creationId xmlns:a16="http://schemas.microsoft.com/office/drawing/2014/main" id="{BA0F5A68-3071-404E-BE15-5AC19549DBA8}"/>
                </a:ext>
              </a:extLst>
            </p:cNvPr>
            <p:cNvSpPr/>
            <p:nvPr/>
          </p:nvSpPr>
          <p:spPr>
            <a:xfrm>
              <a:off x="5308024" y="4561493"/>
              <a:ext cx="18480" cy="27931"/>
            </a:xfrm>
            <a:custGeom>
              <a:avLst/>
              <a:gdLst>
                <a:gd name="connsiteX0" fmla="*/ 18481 w 18480"/>
                <a:gd name="connsiteY0" fmla="*/ 12365 h 27931"/>
                <a:gd name="connsiteX1" fmla="*/ 1803 w 18480"/>
                <a:gd name="connsiteY1" fmla="*/ 25894 h 27931"/>
                <a:gd name="connsiteX2" fmla="*/ 1756 w 18480"/>
                <a:gd name="connsiteY2" fmla="*/ 15678 h 27931"/>
                <a:gd name="connsiteX3" fmla="*/ 11273 w 18480"/>
                <a:gd name="connsiteY3" fmla="*/ 73 h 27931"/>
                <a:gd name="connsiteX4" fmla="*/ 18481 w 18480"/>
                <a:gd name="connsiteY4" fmla="*/ 12365 h 27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80" h="27931">
                  <a:moveTo>
                    <a:pt x="18481" y="12365"/>
                  </a:moveTo>
                  <a:cubicBezTo>
                    <a:pt x="18434" y="24588"/>
                    <a:pt x="6724" y="31656"/>
                    <a:pt x="1803" y="25894"/>
                  </a:cubicBezTo>
                  <a:cubicBezTo>
                    <a:pt x="-996" y="22629"/>
                    <a:pt x="-157" y="18733"/>
                    <a:pt x="1756" y="15678"/>
                  </a:cubicBezTo>
                  <a:cubicBezTo>
                    <a:pt x="5045" y="10359"/>
                    <a:pt x="4648" y="772"/>
                    <a:pt x="11273" y="73"/>
                  </a:cubicBezTo>
                  <a:cubicBezTo>
                    <a:pt x="21140" y="-1000"/>
                    <a:pt x="14002" y="10126"/>
                    <a:pt x="18481" y="1236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4" name="任意多边形: 形状 873">
              <a:extLst>
                <a:ext uri="{FF2B5EF4-FFF2-40B4-BE49-F238E27FC236}">
                  <a16:creationId xmlns:a16="http://schemas.microsoft.com/office/drawing/2014/main" id="{00CB7FBB-6A8A-4C90-A0DE-2BD60F66AD46}"/>
                </a:ext>
              </a:extLst>
            </p:cNvPr>
            <p:cNvSpPr/>
            <p:nvPr/>
          </p:nvSpPr>
          <p:spPr>
            <a:xfrm>
              <a:off x="5154301" y="4386511"/>
              <a:ext cx="11931" cy="39928"/>
            </a:xfrm>
            <a:custGeom>
              <a:avLst/>
              <a:gdLst>
                <a:gd name="connsiteX0" fmla="*/ 6217 w 11931"/>
                <a:gd name="connsiteY0" fmla="*/ 39929 h 39928"/>
                <a:gd name="connsiteX1" fmla="*/ 7803 w 11931"/>
                <a:gd name="connsiteY1" fmla="*/ 112 h 39928"/>
                <a:gd name="connsiteX2" fmla="*/ 11698 w 11931"/>
                <a:gd name="connsiteY2" fmla="*/ 5733 h 39928"/>
                <a:gd name="connsiteX3" fmla="*/ 6217 w 11931"/>
                <a:gd name="connsiteY3" fmla="*/ 39929 h 39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31" h="39928">
                  <a:moveTo>
                    <a:pt x="6217" y="39929"/>
                  </a:moveTo>
                  <a:cubicBezTo>
                    <a:pt x="-3883" y="25397"/>
                    <a:pt x="-454" y="-1964"/>
                    <a:pt x="7803" y="112"/>
                  </a:cubicBezTo>
                  <a:cubicBezTo>
                    <a:pt x="10392" y="765"/>
                    <a:pt x="11512" y="3284"/>
                    <a:pt x="11698" y="5733"/>
                  </a:cubicBezTo>
                  <a:cubicBezTo>
                    <a:pt x="12515" y="16883"/>
                    <a:pt x="11302" y="27706"/>
                    <a:pt x="6217" y="3992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5" name="任意多边形: 形状 874">
              <a:extLst>
                <a:ext uri="{FF2B5EF4-FFF2-40B4-BE49-F238E27FC236}">
                  <a16:creationId xmlns:a16="http://schemas.microsoft.com/office/drawing/2014/main" id="{1D00AF06-82F4-475C-820A-2EE9E20C2C6B}"/>
                </a:ext>
              </a:extLst>
            </p:cNvPr>
            <p:cNvSpPr/>
            <p:nvPr/>
          </p:nvSpPr>
          <p:spPr>
            <a:xfrm>
              <a:off x="5087567" y="3753079"/>
              <a:ext cx="23875" cy="23437"/>
            </a:xfrm>
            <a:custGeom>
              <a:avLst/>
              <a:gdLst>
                <a:gd name="connsiteX0" fmla="*/ 23874 w 23875"/>
                <a:gd name="connsiteY0" fmla="*/ 6618 h 23437"/>
                <a:gd name="connsiteX1" fmla="*/ 12 w 23875"/>
                <a:gd name="connsiteY1" fmla="*/ 17534 h 23437"/>
                <a:gd name="connsiteX2" fmla="*/ 23874 w 23875"/>
                <a:gd name="connsiteY2" fmla="*/ 6618 h 2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75" h="23437">
                  <a:moveTo>
                    <a:pt x="23874" y="6618"/>
                  </a:moveTo>
                  <a:cubicBezTo>
                    <a:pt x="23781" y="15878"/>
                    <a:pt x="1715" y="32276"/>
                    <a:pt x="12" y="17534"/>
                  </a:cubicBezTo>
                  <a:cubicBezTo>
                    <a:pt x="-618" y="12193"/>
                    <a:pt x="24061" y="-11273"/>
                    <a:pt x="23874" y="661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6" name="任意多边形: 形状 875">
              <a:extLst>
                <a:ext uri="{FF2B5EF4-FFF2-40B4-BE49-F238E27FC236}">
                  <a16:creationId xmlns:a16="http://schemas.microsoft.com/office/drawing/2014/main" id="{B1AE7F4F-9606-46B0-AAF5-16B8A06F8BBC}"/>
                </a:ext>
              </a:extLst>
            </p:cNvPr>
            <p:cNvSpPr/>
            <p:nvPr/>
          </p:nvSpPr>
          <p:spPr>
            <a:xfrm>
              <a:off x="5483233" y="4859278"/>
              <a:ext cx="14653" cy="28036"/>
            </a:xfrm>
            <a:custGeom>
              <a:avLst/>
              <a:gdLst>
                <a:gd name="connsiteX0" fmla="*/ 14622 w 14653"/>
                <a:gd name="connsiteY0" fmla="*/ 15809 h 28036"/>
                <a:gd name="connsiteX1" fmla="*/ 8440 w 14653"/>
                <a:gd name="connsiteY1" fmla="*/ 27961 h 28036"/>
                <a:gd name="connsiteX2" fmla="*/ 66 w 14653"/>
                <a:gd name="connsiteY2" fmla="*/ 11190 h 28036"/>
                <a:gd name="connsiteX3" fmla="*/ 8067 w 14653"/>
                <a:gd name="connsiteY3" fmla="*/ 110 h 28036"/>
                <a:gd name="connsiteX4" fmla="*/ 14622 w 14653"/>
                <a:gd name="connsiteY4" fmla="*/ 15809 h 28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53" h="28036">
                  <a:moveTo>
                    <a:pt x="14622" y="15809"/>
                  </a:moveTo>
                  <a:cubicBezTo>
                    <a:pt x="11892" y="19284"/>
                    <a:pt x="17421" y="28988"/>
                    <a:pt x="8440" y="27961"/>
                  </a:cubicBezTo>
                  <a:cubicBezTo>
                    <a:pt x="230" y="27005"/>
                    <a:pt x="719" y="17675"/>
                    <a:pt x="66" y="11190"/>
                  </a:cubicBezTo>
                  <a:cubicBezTo>
                    <a:pt x="-493" y="5709"/>
                    <a:pt x="2516" y="-939"/>
                    <a:pt x="8067" y="110"/>
                  </a:cubicBezTo>
                  <a:cubicBezTo>
                    <a:pt x="14738" y="1347"/>
                    <a:pt x="14762" y="8997"/>
                    <a:pt x="14622" y="1580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7" name="任意多边形: 形状 876">
              <a:extLst>
                <a:ext uri="{FF2B5EF4-FFF2-40B4-BE49-F238E27FC236}">
                  <a16:creationId xmlns:a16="http://schemas.microsoft.com/office/drawing/2014/main" id="{340E7333-8361-49BF-A98E-5803F54C76E7}"/>
                </a:ext>
              </a:extLst>
            </p:cNvPr>
            <p:cNvSpPr/>
            <p:nvPr/>
          </p:nvSpPr>
          <p:spPr>
            <a:xfrm>
              <a:off x="5357352" y="4381998"/>
              <a:ext cx="19295" cy="24398"/>
            </a:xfrm>
            <a:custGeom>
              <a:avLst/>
              <a:gdLst>
                <a:gd name="connsiteX0" fmla="*/ 5914 w 19295"/>
                <a:gd name="connsiteY0" fmla="*/ 23915 h 24398"/>
                <a:gd name="connsiteX1" fmla="*/ 13471 w 19295"/>
                <a:gd name="connsiteY1" fmla="*/ 286 h 24398"/>
                <a:gd name="connsiteX2" fmla="*/ 5914 w 19295"/>
                <a:gd name="connsiteY2" fmla="*/ 23915 h 24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295" h="24398">
                  <a:moveTo>
                    <a:pt x="5914" y="23915"/>
                  </a:moveTo>
                  <a:cubicBezTo>
                    <a:pt x="-4653" y="27951"/>
                    <a:pt x="-408" y="5511"/>
                    <a:pt x="13471" y="286"/>
                  </a:cubicBezTo>
                  <a:cubicBezTo>
                    <a:pt x="21192" y="-2606"/>
                    <a:pt x="23525" y="17198"/>
                    <a:pt x="5914" y="2391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8" name="任意多边形: 形状 877">
              <a:extLst>
                <a:ext uri="{FF2B5EF4-FFF2-40B4-BE49-F238E27FC236}">
                  <a16:creationId xmlns:a16="http://schemas.microsoft.com/office/drawing/2014/main" id="{5ADC1B7C-E4D3-488E-90CB-6FF1100B6F04}"/>
                </a:ext>
              </a:extLst>
            </p:cNvPr>
            <p:cNvSpPr/>
            <p:nvPr/>
          </p:nvSpPr>
          <p:spPr>
            <a:xfrm>
              <a:off x="5107683" y="4544723"/>
              <a:ext cx="11538" cy="29276"/>
            </a:xfrm>
            <a:custGeom>
              <a:avLst/>
              <a:gdLst>
                <a:gd name="connsiteX0" fmla="*/ 11386 w 11538"/>
                <a:gd name="connsiteY0" fmla="*/ 13483 h 29276"/>
                <a:gd name="connsiteX1" fmla="*/ 5111 w 11538"/>
                <a:gd name="connsiteY1" fmla="*/ 29275 h 29276"/>
                <a:gd name="connsiteX2" fmla="*/ 726 w 11538"/>
                <a:gd name="connsiteY2" fmla="*/ 14113 h 29276"/>
                <a:gd name="connsiteX3" fmla="*/ 6068 w 11538"/>
                <a:gd name="connsiteY3" fmla="*/ 1 h 29276"/>
                <a:gd name="connsiteX4" fmla="*/ 11386 w 11538"/>
                <a:gd name="connsiteY4" fmla="*/ 13483 h 29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38" h="29276">
                  <a:moveTo>
                    <a:pt x="11386" y="13483"/>
                  </a:moveTo>
                  <a:cubicBezTo>
                    <a:pt x="11386" y="17589"/>
                    <a:pt x="13089" y="29438"/>
                    <a:pt x="5111" y="29275"/>
                  </a:cubicBezTo>
                  <a:cubicBezTo>
                    <a:pt x="-1957" y="29112"/>
                    <a:pt x="189" y="19151"/>
                    <a:pt x="726" y="14113"/>
                  </a:cubicBezTo>
                  <a:cubicBezTo>
                    <a:pt x="1286" y="8748"/>
                    <a:pt x="-20" y="-116"/>
                    <a:pt x="6068" y="1"/>
                  </a:cubicBezTo>
                  <a:cubicBezTo>
                    <a:pt x="14325" y="164"/>
                    <a:pt x="10126" y="9401"/>
                    <a:pt x="11386" y="1348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9" name="任意多边形: 形状 878">
              <a:extLst>
                <a:ext uri="{FF2B5EF4-FFF2-40B4-BE49-F238E27FC236}">
                  <a16:creationId xmlns:a16="http://schemas.microsoft.com/office/drawing/2014/main" id="{5C84B836-D978-42C8-A590-97818DE93966}"/>
                </a:ext>
              </a:extLst>
            </p:cNvPr>
            <p:cNvSpPr/>
            <p:nvPr/>
          </p:nvSpPr>
          <p:spPr>
            <a:xfrm>
              <a:off x="5175561" y="4668191"/>
              <a:ext cx="14587" cy="25494"/>
            </a:xfrm>
            <a:custGeom>
              <a:avLst/>
              <a:gdLst>
                <a:gd name="connsiteX0" fmla="*/ 632 w 14587"/>
                <a:gd name="connsiteY0" fmla="*/ 13105 h 25494"/>
                <a:gd name="connsiteX1" fmla="*/ 6393 w 14587"/>
                <a:gd name="connsiteY1" fmla="*/ 20 h 25494"/>
                <a:gd name="connsiteX2" fmla="*/ 6137 w 14587"/>
                <a:gd name="connsiteY2" fmla="*/ 25375 h 25494"/>
                <a:gd name="connsiteX3" fmla="*/ 632 w 14587"/>
                <a:gd name="connsiteY3" fmla="*/ 13105 h 25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587" h="25494">
                  <a:moveTo>
                    <a:pt x="632" y="13105"/>
                  </a:moveTo>
                  <a:cubicBezTo>
                    <a:pt x="772" y="7507"/>
                    <a:pt x="259" y="-447"/>
                    <a:pt x="6393" y="20"/>
                  </a:cubicBezTo>
                  <a:cubicBezTo>
                    <a:pt x="15840" y="719"/>
                    <a:pt x="18802" y="27497"/>
                    <a:pt x="6137" y="25375"/>
                  </a:cubicBezTo>
                  <a:cubicBezTo>
                    <a:pt x="-558" y="24278"/>
                    <a:pt x="-628" y="18354"/>
                    <a:pt x="632" y="1310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0" name="任意多边形: 形状 879">
              <a:extLst>
                <a:ext uri="{FF2B5EF4-FFF2-40B4-BE49-F238E27FC236}">
                  <a16:creationId xmlns:a16="http://schemas.microsoft.com/office/drawing/2014/main" id="{365A75B3-50FE-4CD2-9BD3-E6CE0EB6011D}"/>
                </a:ext>
              </a:extLst>
            </p:cNvPr>
            <p:cNvSpPr/>
            <p:nvPr/>
          </p:nvSpPr>
          <p:spPr>
            <a:xfrm>
              <a:off x="5234053" y="4773897"/>
              <a:ext cx="15406" cy="24344"/>
            </a:xfrm>
            <a:custGeom>
              <a:avLst/>
              <a:gdLst>
                <a:gd name="connsiteX0" fmla="*/ 15407 w 15406"/>
                <a:gd name="connsiteY0" fmla="*/ 11992 h 24344"/>
                <a:gd name="connsiteX1" fmla="*/ 6963 w 15406"/>
                <a:gd name="connsiteY1" fmla="*/ 24308 h 24344"/>
                <a:gd name="connsiteX2" fmla="*/ 12 w 15406"/>
                <a:gd name="connsiteY2" fmla="*/ 12155 h 24344"/>
                <a:gd name="connsiteX3" fmla="*/ 9342 w 15406"/>
                <a:gd name="connsiteY3" fmla="*/ 3 h 24344"/>
                <a:gd name="connsiteX4" fmla="*/ 15407 w 15406"/>
                <a:gd name="connsiteY4" fmla="*/ 11992 h 2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06" h="24344">
                  <a:moveTo>
                    <a:pt x="15407" y="11992"/>
                  </a:moveTo>
                  <a:cubicBezTo>
                    <a:pt x="13914" y="17264"/>
                    <a:pt x="15383" y="24938"/>
                    <a:pt x="6963" y="24308"/>
                  </a:cubicBezTo>
                  <a:cubicBezTo>
                    <a:pt x="82" y="23772"/>
                    <a:pt x="222" y="17450"/>
                    <a:pt x="12" y="12155"/>
                  </a:cubicBezTo>
                  <a:cubicBezTo>
                    <a:pt x="-245" y="5484"/>
                    <a:pt x="3767" y="143"/>
                    <a:pt x="9342" y="3"/>
                  </a:cubicBezTo>
                  <a:cubicBezTo>
                    <a:pt x="16643" y="-161"/>
                    <a:pt x="14520" y="7373"/>
                    <a:pt x="15407" y="1199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1" name="任意多边形: 形状 880">
              <a:extLst>
                <a:ext uri="{FF2B5EF4-FFF2-40B4-BE49-F238E27FC236}">
                  <a16:creationId xmlns:a16="http://schemas.microsoft.com/office/drawing/2014/main" id="{2DADAE82-CEC5-44C5-8E28-36044FEAF5C3}"/>
                </a:ext>
              </a:extLst>
            </p:cNvPr>
            <p:cNvSpPr/>
            <p:nvPr/>
          </p:nvSpPr>
          <p:spPr>
            <a:xfrm>
              <a:off x="5347701" y="4833402"/>
              <a:ext cx="24779" cy="18737"/>
            </a:xfrm>
            <a:custGeom>
              <a:avLst/>
              <a:gdLst>
                <a:gd name="connsiteX0" fmla="*/ 15168 w 24779"/>
                <a:gd name="connsiteY0" fmla="*/ 15863 h 18737"/>
                <a:gd name="connsiteX1" fmla="*/ 11949 w 24779"/>
                <a:gd name="connsiteY1" fmla="*/ 15210 h 18737"/>
                <a:gd name="connsiteX2" fmla="*/ 9593 w 24779"/>
                <a:gd name="connsiteY2" fmla="*/ 9729 h 18737"/>
                <a:gd name="connsiteX3" fmla="*/ 12602 w 24779"/>
                <a:gd name="connsiteY3" fmla="*/ 6603 h 18737"/>
                <a:gd name="connsiteX4" fmla="*/ 19646 w 24779"/>
                <a:gd name="connsiteY4" fmla="*/ 562 h 18737"/>
                <a:gd name="connsiteX5" fmla="*/ 24591 w 24779"/>
                <a:gd name="connsiteY5" fmla="*/ 12108 h 18737"/>
                <a:gd name="connsiteX6" fmla="*/ 15168 w 24779"/>
                <a:gd name="connsiteY6" fmla="*/ 15863 h 18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79" h="18737">
                  <a:moveTo>
                    <a:pt x="15168" y="15863"/>
                  </a:moveTo>
                  <a:cubicBezTo>
                    <a:pt x="14072" y="15607"/>
                    <a:pt x="12369" y="14767"/>
                    <a:pt x="11949" y="15210"/>
                  </a:cubicBezTo>
                  <a:cubicBezTo>
                    <a:pt x="-64" y="27526"/>
                    <a:pt x="-6455" y="3104"/>
                    <a:pt x="9593" y="9729"/>
                  </a:cubicBezTo>
                  <a:cubicBezTo>
                    <a:pt x="10106" y="9939"/>
                    <a:pt x="11809" y="7863"/>
                    <a:pt x="12602" y="6603"/>
                  </a:cubicBezTo>
                  <a:cubicBezTo>
                    <a:pt x="14375" y="3734"/>
                    <a:pt x="14841" y="-1771"/>
                    <a:pt x="19646" y="562"/>
                  </a:cubicBezTo>
                  <a:cubicBezTo>
                    <a:pt x="23658" y="2498"/>
                    <a:pt x="25385" y="7629"/>
                    <a:pt x="24591" y="12108"/>
                  </a:cubicBezTo>
                  <a:cubicBezTo>
                    <a:pt x="23682" y="17356"/>
                    <a:pt x="19460" y="17519"/>
                    <a:pt x="15168" y="1586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2" name="任意多边形: 形状 881">
              <a:extLst>
                <a:ext uri="{FF2B5EF4-FFF2-40B4-BE49-F238E27FC236}">
                  <a16:creationId xmlns:a16="http://schemas.microsoft.com/office/drawing/2014/main" id="{2242FB92-FD92-4180-9EE9-AD4698B3B431}"/>
                </a:ext>
              </a:extLst>
            </p:cNvPr>
            <p:cNvSpPr/>
            <p:nvPr/>
          </p:nvSpPr>
          <p:spPr>
            <a:xfrm>
              <a:off x="5341768" y="4347895"/>
              <a:ext cx="19095" cy="23083"/>
            </a:xfrm>
            <a:custGeom>
              <a:avLst/>
              <a:gdLst>
                <a:gd name="connsiteX0" fmla="*/ 14 w 19095"/>
                <a:gd name="connsiteY0" fmla="*/ 16918 h 23083"/>
                <a:gd name="connsiteX1" fmla="*/ 19048 w 19095"/>
                <a:gd name="connsiteY1" fmla="*/ 5978 h 23083"/>
                <a:gd name="connsiteX2" fmla="*/ 14 w 19095"/>
                <a:gd name="connsiteY2" fmla="*/ 16918 h 2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95" h="23083">
                  <a:moveTo>
                    <a:pt x="14" y="16918"/>
                  </a:moveTo>
                  <a:cubicBezTo>
                    <a:pt x="434" y="6258"/>
                    <a:pt x="20191" y="-8367"/>
                    <a:pt x="19048" y="5978"/>
                  </a:cubicBezTo>
                  <a:cubicBezTo>
                    <a:pt x="18325" y="15075"/>
                    <a:pt x="-592" y="32336"/>
                    <a:pt x="14" y="1691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3" name="任意多边形: 形状 882">
              <a:extLst>
                <a:ext uri="{FF2B5EF4-FFF2-40B4-BE49-F238E27FC236}">
                  <a16:creationId xmlns:a16="http://schemas.microsoft.com/office/drawing/2014/main" id="{786262DA-61A9-4C0B-9D46-B01B4F0F87F6}"/>
                </a:ext>
              </a:extLst>
            </p:cNvPr>
            <p:cNvSpPr/>
            <p:nvPr/>
          </p:nvSpPr>
          <p:spPr>
            <a:xfrm>
              <a:off x="5092968" y="4526061"/>
              <a:ext cx="12423" cy="25061"/>
            </a:xfrm>
            <a:custGeom>
              <a:avLst/>
              <a:gdLst>
                <a:gd name="connsiteX0" fmla="*/ 255 w 12423"/>
                <a:gd name="connsiteY0" fmla="*/ 12132 h 25061"/>
                <a:gd name="connsiteX1" fmla="*/ 4337 w 12423"/>
                <a:gd name="connsiteY1" fmla="*/ 49 h 25061"/>
                <a:gd name="connsiteX2" fmla="*/ 12408 w 12423"/>
                <a:gd name="connsiteY2" fmla="*/ 16564 h 25061"/>
                <a:gd name="connsiteX3" fmla="*/ 6016 w 12423"/>
                <a:gd name="connsiteY3" fmla="*/ 25031 h 25061"/>
                <a:gd name="connsiteX4" fmla="*/ 255 w 12423"/>
                <a:gd name="connsiteY4" fmla="*/ 12132 h 25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23" h="25061">
                  <a:moveTo>
                    <a:pt x="255" y="12132"/>
                  </a:moveTo>
                  <a:cubicBezTo>
                    <a:pt x="1771" y="7700"/>
                    <a:pt x="-1821" y="-720"/>
                    <a:pt x="4337" y="49"/>
                  </a:cubicBezTo>
                  <a:cubicBezTo>
                    <a:pt x="11521" y="959"/>
                    <a:pt x="12104" y="9799"/>
                    <a:pt x="12408" y="16564"/>
                  </a:cubicBezTo>
                  <a:cubicBezTo>
                    <a:pt x="12618" y="21019"/>
                    <a:pt x="10705" y="25474"/>
                    <a:pt x="6016" y="25031"/>
                  </a:cubicBezTo>
                  <a:cubicBezTo>
                    <a:pt x="-2707" y="24215"/>
                    <a:pt x="792" y="16937"/>
                    <a:pt x="255" y="1213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4" name="任意多边形: 形状 883">
              <a:extLst>
                <a:ext uri="{FF2B5EF4-FFF2-40B4-BE49-F238E27FC236}">
                  <a16:creationId xmlns:a16="http://schemas.microsoft.com/office/drawing/2014/main" id="{54919179-BE8C-4618-90C1-921A22FC82CC}"/>
                </a:ext>
              </a:extLst>
            </p:cNvPr>
            <p:cNvSpPr/>
            <p:nvPr/>
          </p:nvSpPr>
          <p:spPr>
            <a:xfrm>
              <a:off x="5538829" y="4910687"/>
              <a:ext cx="18062" cy="20735"/>
            </a:xfrm>
            <a:custGeom>
              <a:avLst/>
              <a:gdLst>
                <a:gd name="connsiteX0" fmla="*/ 18063 w 18062"/>
                <a:gd name="connsiteY0" fmla="*/ 5803 h 20735"/>
                <a:gd name="connsiteX1" fmla="*/ 242 w 18062"/>
                <a:gd name="connsiteY1" fmla="*/ 14900 h 20735"/>
                <a:gd name="connsiteX2" fmla="*/ 10412 w 18062"/>
                <a:gd name="connsiteY2" fmla="*/ 158 h 20735"/>
                <a:gd name="connsiteX3" fmla="*/ 18063 w 18062"/>
                <a:gd name="connsiteY3" fmla="*/ 5803 h 20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62" h="20735">
                  <a:moveTo>
                    <a:pt x="18063" y="5803"/>
                  </a:moveTo>
                  <a:cubicBezTo>
                    <a:pt x="11018" y="27076"/>
                    <a:pt x="-1927" y="21221"/>
                    <a:pt x="242" y="14900"/>
                  </a:cubicBezTo>
                  <a:cubicBezTo>
                    <a:pt x="2178" y="9232"/>
                    <a:pt x="2528" y="1721"/>
                    <a:pt x="10412" y="158"/>
                  </a:cubicBezTo>
                  <a:cubicBezTo>
                    <a:pt x="14517" y="-635"/>
                    <a:pt x="17083" y="1604"/>
                    <a:pt x="18063" y="580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5" name="任意多边形: 形状 884">
              <a:extLst>
                <a:ext uri="{FF2B5EF4-FFF2-40B4-BE49-F238E27FC236}">
                  <a16:creationId xmlns:a16="http://schemas.microsoft.com/office/drawing/2014/main" id="{C581D6D5-1A23-4F85-AF31-2F0219B31411}"/>
                </a:ext>
              </a:extLst>
            </p:cNvPr>
            <p:cNvSpPr/>
            <p:nvPr/>
          </p:nvSpPr>
          <p:spPr>
            <a:xfrm>
              <a:off x="5147615" y="4660467"/>
              <a:ext cx="13921" cy="21704"/>
            </a:xfrm>
            <a:custGeom>
              <a:avLst/>
              <a:gdLst>
                <a:gd name="connsiteX0" fmla="*/ 13883 w 13921"/>
                <a:gd name="connsiteY0" fmla="*/ 11406 h 21704"/>
                <a:gd name="connsiteX1" fmla="*/ 120 w 13921"/>
                <a:gd name="connsiteY1" fmla="*/ 10753 h 21704"/>
                <a:gd name="connsiteX2" fmla="*/ 5252 w 13921"/>
                <a:gd name="connsiteY2" fmla="*/ 23 h 21704"/>
                <a:gd name="connsiteX3" fmla="*/ 13883 w 13921"/>
                <a:gd name="connsiteY3" fmla="*/ 11406 h 21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21" h="21704">
                  <a:moveTo>
                    <a:pt x="13883" y="11406"/>
                  </a:moveTo>
                  <a:cubicBezTo>
                    <a:pt x="14722" y="25962"/>
                    <a:pt x="1543" y="24492"/>
                    <a:pt x="120" y="10753"/>
                  </a:cubicBezTo>
                  <a:cubicBezTo>
                    <a:pt x="-346" y="6298"/>
                    <a:pt x="377" y="350"/>
                    <a:pt x="5252" y="23"/>
                  </a:cubicBezTo>
                  <a:cubicBezTo>
                    <a:pt x="12693" y="-490"/>
                    <a:pt x="11550" y="7558"/>
                    <a:pt x="13883" y="1140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6" name="任意多边形: 形状 885">
              <a:extLst>
                <a:ext uri="{FF2B5EF4-FFF2-40B4-BE49-F238E27FC236}">
                  <a16:creationId xmlns:a16="http://schemas.microsoft.com/office/drawing/2014/main" id="{BF931231-1DE5-491C-BB1B-D74E73158436}"/>
                </a:ext>
              </a:extLst>
            </p:cNvPr>
            <p:cNvSpPr/>
            <p:nvPr/>
          </p:nvSpPr>
          <p:spPr>
            <a:xfrm>
              <a:off x="5400088" y="4419914"/>
              <a:ext cx="15961" cy="21080"/>
            </a:xfrm>
            <a:custGeom>
              <a:avLst/>
              <a:gdLst>
                <a:gd name="connsiteX0" fmla="*/ 4091 w 15961"/>
                <a:gd name="connsiteY0" fmla="*/ 21081 h 21080"/>
                <a:gd name="connsiteX1" fmla="*/ 289 w 15961"/>
                <a:gd name="connsiteY1" fmla="*/ 15109 h 21080"/>
                <a:gd name="connsiteX2" fmla="*/ 10645 w 15961"/>
                <a:gd name="connsiteY2" fmla="*/ 18 h 21080"/>
                <a:gd name="connsiteX3" fmla="*/ 15847 w 15961"/>
                <a:gd name="connsiteY3" fmla="*/ 7832 h 21080"/>
                <a:gd name="connsiteX4" fmla="*/ 4091 w 15961"/>
                <a:gd name="connsiteY4" fmla="*/ 21081 h 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61" h="21080">
                  <a:moveTo>
                    <a:pt x="4091" y="21081"/>
                  </a:moveTo>
                  <a:cubicBezTo>
                    <a:pt x="-528" y="20847"/>
                    <a:pt x="-248" y="18025"/>
                    <a:pt x="289" y="15109"/>
                  </a:cubicBezTo>
                  <a:cubicBezTo>
                    <a:pt x="1502" y="8508"/>
                    <a:pt x="1665" y="694"/>
                    <a:pt x="10645" y="18"/>
                  </a:cubicBezTo>
                  <a:cubicBezTo>
                    <a:pt x="14961" y="-309"/>
                    <a:pt x="16407" y="3960"/>
                    <a:pt x="15847" y="7832"/>
                  </a:cubicBezTo>
                  <a:cubicBezTo>
                    <a:pt x="14797" y="14806"/>
                    <a:pt x="10179" y="18865"/>
                    <a:pt x="4091" y="2108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7" name="任意多边形: 形状 886">
              <a:extLst>
                <a:ext uri="{FF2B5EF4-FFF2-40B4-BE49-F238E27FC236}">
                  <a16:creationId xmlns:a16="http://schemas.microsoft.com/office/drawing/2014/main" id="{AE8BF0C9-FD24-4340-95FA-D9243D9B07C5}"/>
                </a:ext>
              </a:extLst>
            </p:cNvPr>
            <p:cNvSpPr/>
            <p:nvPr/>
          </p:nvSpPr>
          <p:spPr>
            <a:xfrm>
              <a:off x="5346007" y="4436888"/>
              <a:ext cx="17756" cy="16866"/>
            </a:xfrm>
            <a:custGeom>
              <a:avLst/>
              <a:gdLst>
                <a:gd name="connsiteX0" fmla="*/ 8442 w 17756"/>
                <a:gd name="connsiteY0" fmla="*/ 16866 h 16866"/>
                <a:gd name="connsiteX1" fmla="*/ 10378 w 17756"/>
                <a:gd name="connsiteY1" fmla="*/ 2 h 16866"/>
                <a:gd name="connsiteX2" fmla="*/ 17725 w 17756"/>
                <a:gd name="connsiteY2" fmla="*/ 7093 h 16866"/>
                <a:gd name="connsiteX3" fmla="*/ 8442 w 17756"/>
                <a:gd name="connsiteY3" fmla="*/ 16866 h 16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756" h="16866">
                  <a:moveTo>
                    <a:pt x="8442" y="16866"/>
                  </a:moveTo>
                  <a:cubicBezTo>
                    <a:pt x="-4551" y="14440"/>
                    <a:pt x="-1472" y="-185"/>
                    <a:pt x="10378" y="2"/>
                  </a:cubicBezTo>
                  <a:cubicBezTo>
                    <a:pt x="15043" y="72"/>
                    <a:pt x="18099" y="1845"/>
                    <a:pt x="17725" y="7093"/>
                  </a:cubicBezTo>
                  <a:cubicBezTo>
                    <a:pt x="17282" y="13461"/>
                    <a:pt x="12850" y="15583"/>
                    <a:pt x="8442" y="1686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8" name="任意多边形: 形状 887">
              <a:extLst>
                <a:ext uri="{FF2B5EF4-FFF2-40B4-BE49-F238E27FC236}">
                  <a16:creationId xmlns:a16="http://schemas.microsoft.com/office/drawing/2014/main" id="{9BF15DD1-6935-4177-B7A4-66635B2D81EE}"/>
                </a:ext>
              </a:extLst>
            </p:cNvPr>
            <p:cNvSpPr/>
            <p:nvPr/>
          </p:nvSpPr>
          <p:spPr>
            <a:xfrm>
              <a:off x="5384351" y="4456804"/>
              <a:ext cx="16095" cy="22635"/>
            </a:xfrm>
            <a:custGeom>
              <a:avLst/>
              <a:gdLst>
                <a:gd name="connsiteX0" fmla="*/ 16096 w 16095"/>
                <a:gd name="connsiteY0" fmla="*/ 7657 h 22635"/>
                <a:gd name="connsiteX1" fmla="*/ 6369 w 16095"/>
                <a:gd name="connsiteY1" fmla="*/ 22609 h 22635"/>
                <a:gd name="connsiteX2" fmla="*/ 234 w 16095"/>
                <a:gd name="connsiteY2" fmla="*/ 16777 h 22635"/>
                <a:gd name="connsiteX3" fmla="*/ 11944 w 16095"/>
                <a:gd name="connsiteY3" fmla="*/ 239 h 22635"/>
                <a:gd name="connsiteX4" fmla="*/ 16096 w 16095"/>
                <a:gd name="connsiteY4" fmla="*/ 7657 h 22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95" h="22635">
                  <a:moveTo>
                    <a:pt x="16096" y="7657"/>
                  </a:moveTo>
                  <a:cubicBezTo>
                    <a:pt x="14183" y="13092"/>
                    <a:pt x="15746" y="21559"/>
                    <a:pt x="6369" y="22609"/>
                  </a:cubicBezTo>
                  <a:cubicBezTo>
                    <a:pt x="2893" y="23005"/>
                    <a:pt x="-1002" y="18946"/>
                    <a:pt x="234" y="16777"/>
                  </a:cubicBezTo>
                  <a:cubicBezTo>
                    <a:pt x="3570" y="10922"/>
                    <a:pt x="4783" y="2642"/>
                    <a:pt x="11944" y="239"/>
                  </a:cubicBezTo>
                  <a:cubicBezTo>
                    <a:pt x="16166" y="-1160"/>
                    <a:pt x="15886" y="3878"/>
                    <a:pt x="16096" y="765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9" name="任意多边形: 形状 888">
              <a:extLst>
                <a:ext uri="{FF2B5EF4-FFF2-40B4-BE49-F238E27FC236}">
                  <a16:creationId xmlns:a16="http://schemas.microsoft.com/office/drawing/2014/main" id="{450C51AE-FC1F-4FD7-BB19-93B1358D0769}"/>
                </a:ext>
              </a:extLst>
            </p:cNvPr>
            <p:cNvSpPr/>
            <p:nvPr/>
          </p:nvSpPr>
          <p:spPr>
            <a:xfrm>
              <a:off x="5464433" y="4841730"/>
              <a:ext cx="13155" cy="22270"/>
            </a:xfrm>
            <a:custGeom>
              <a:avLst/>
              <a:gdLst>
                <a:gd name="connsiteX0" fmla="*/ 12965 w 13155"/>
                <a:gd name="connsiteY0" fmla="*/ 13669 h 22270"/>
                <a:gd name="connsiteX1" fmla="*/ 6271 w 13155"/>
                <a:gd name="connsiteY1" fmla="*/ 22207 h 22270"/>
                <a:gd name="connsiteX2" fmla="*/ 159 w 13155"/>
                <a:gd name="connsiteY2" fmla="*/ 15559 h 22270"/>
                <a:gd name="connsiteX3" fmla="*/ 7904 w 13155"/>
                <a:gd name="connsiteY3" fmla="*/ 0 h 22270"/>
                <a:gd name="connsiteX4" fmla="*/ 12965 w 13155"/>
                <a:gd name="connsiteY4" fmla="*/ 13669 h 22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55" h="22270">
                  <a:moveTo>
                    <a:pt x="12965" y="13669"/>
                  </a:moveTo>
                  <a:cubicBezTo>
                    <a:pt x="14038" y="19781"/>
                    <a:pt x="10399" y="21693"/>
                    <a:pt x="6271" y="22207"/>
                  </a:cubicBezTo>
                  <a:cubicBezTo>
                    <a:pt x="1862" y="22743"/>
                    <a:pt x="-680" y="19874"/>
                    <a:pt x="159" y="15559"/>
                  </a:cubicBezTo>
                  <a:cubicBezTo>
                    <a:pt x="1326" y="9564"/>
                    <a:pt x="579" y="94"/>
                    <a:pt x="7904" y="0"/>
                  </a:cubicBezTo>
                  <a:cubicBezTo>
                    <a:pt x="13618" y="-70"/>
                    <a:pt x="11076" y="9424"/>
                    <a:pt x="12965" y="1366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0" name="任意多边形: 形状 889">
              <a:extLst>
                <a:ext uri="{FF2B5EF4-FFF2-40B4-BE49-F238E27FC236}">
                  <a16:creationId xmlns:a16="http://schemas.microsoft.com/office/drawing/2014/main" id="{DC0F383E-EA3C-475D-97F0-43460E5EE876}"/>
                </a:ext>
              </a:extLst>
            </p:cNvPr>
            <p:cNvSpPr/>
            <p:nvPr/>
          </p:nvSpPr>
          <p:spPr>
            <a:xfrm>
              <a:off x="5444171" y="4709774"/>
              <a:ext cx="14612" cy="18617"/>
            </a:xfrm>
            <a:custGeom>
              <a:avLst/>
              <a:gdLst>
                <a:gd name="connsiteX0" fmla="*/ 14543 w 14612"/>
                <a:gd name="connsiteY0" fmla="*/ 9217 h 18617"/>
                <a:gd name="connsiteX1" fmla="*/ 11 w 14612"/>
                <a:gd name="connsiteY1" fmla="*/ 11036 h 18617"/>
                <a:gd name="connsiteX2" fmla="*/ 14543 w 14612"/>
                <a:gd name="connsiteY2" fmla="*/ 9217 h 18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612" h="18617">
                  <a:moveTo>
                    <a:pt x="14543" y="9217"/>
                  </a:moveTo>
                  <a:cubicBezTo>
                    <a:pt x="15802" y="18524"/>
                    <a:pt x="-479" y="23819"/>
                    <a:pt x="11" y="11036"/>
                  </a:cubicBezTo>
                  <a:cubicBezTo>
                    <a:pt x="547" y="-3239"/>
                    <a:pt x="12840" y="-3473"/>
                    <a:pt x="14543" y="921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1" name="任意多边形: 形状 890">
              <a:extLst>
                <a:ext uri="{FF2B5EF4-FFF2-40B4-BE49-F238E27FC236}">
                  <a16:creationId xmlns:a16="http://schemas.microsoft.com/office/drawing/2014/main" id="{C1FAC69F-2EFB-4727-B89F-251E91C25E34}"/>
                </a:ext>
              </a:extLst>
            </p:cNvPr>
            <p:cNvSpPr/>
            <p:nvPr/>
          </p:nvSpPr>
          <p:spPr>
            <a:xfrm>
              <a:off x="5331816" y="4824224"/>
              <a:ext cx="17150" cy="20464"/>
            </a:xfrm>
            <a:custGeom>
              <a:avLst/>
              <a:gdLst>
                <a:gd name="connsiteX0" fmla="*/ 17150 w 17150"/>
                <a:gd name="connsiteY0" fmla="*/ 6451 h 20464"/>
                <a:gd name="connsiteX1" fmla="*/ 262 w 17150"/>
                <a:gd name="connsiteY1" fmla="*/ 14825 h 20464"/>
                <a:gd name="connsiteX2" fmla="*/ 12485 w 17150"/>
                <a:gd name="connsiteY2" fmla="*/ 59 h 20464"/>
                <a:gd name="connsiteX3" fmla="*/ 17150 w 17150"/>
                <a:gd name="connsiteY3" fmla="*/ 6451 h 20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50" h="20464">
                  <a:moveTo>
                    <a:pt x="17150" y="6451"/>
                  </a:moveTo>
                  <a:cubicBezTo>
                    <a:pt x="9103" y="27397"/>
                    <a:pt x="-1837" y="20073"/>
                    <a:pt x="262" y="14825"/>
                  </a:cubicBezTo>
                  <a:cubicBezTo>
                    <a:pt x="2665" y="8830"/>
                    <a:pt x="4554" y="1366"/>
                    <a:pt x="12485" y="59"/>
                  </a:cubicBezTo>
                  <a:cubicBezTo>
                    <a:pt x="15891" y="-500"/>
                    <a:pt x="16660" y="2998"/>
                    <a:pt x="17150" y="645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2" name="任意多边形: 形状 891">
              <a:extLst>
                <a:ext uri="{FF2B5EF4-FFF2-40B4-BE49-F238E27FC236}">
                  <a16:creationId xmlns:a16="http://schemas.microsoft.com/office/drawing/2014/main" id="{C4465D74-88D2-4580-B550-4B1BECA893B3}"/>
                </a:ext>
              </a:extLst>
            </p:cNvPr>
            <p:cNvSpPr/>
            <p:nvPr/>
          </p:nvSpPr>
          <p:spPr>
            <a:xfrm>
              <a:off x="5330322" y="4320604"/>
              <a:ext cx="15798" cy="19326"/>
            </a:xfrm>
            <a:custGeom>
              <a:avLst/>
              <a:gdLst>
                <a:gd name="connsiteX0" fmla="*/ 15799 w 15798"/>
                <a:gd name="connsiteY0" fmla="*/ 5046 h 19326"/>
                <a:gd name="connsiteX1" fmla="*/ 6468 w 15798"/>
                <a:gd name="connsiteY1" fmla="*/ 19251 h 19326"/>
                <a:gd name="connsiteX2" fmla="*/ 77 w 15798"/>
                <a:gd name="connsiteY2" fmla="*/ 12393 h 19326"/>
                <a:gd name="connsiteX3" fmla="*/ 10411 w 15798"/>
                <a:gd name="connsiteY3" fmla="*/ 217 h 19326"/>
                <a:gd name="connsiteX4" fmla="*/ 15799 w 15798"/>
                <a:gd name="connsiteY4" fmla="*/ 5046 h 19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98" h="19326">
                  <a:moveTo>
                    <a:pt x="15799" y="5046"/>
                  </a:moveTo>
                  <a:cubicBezTo>
                    <a:pt x="13116" y="10271"/>
                    <a:pt x="14353" y="18108"/>
                    <a:pt x="6468" y="19251"/>
                  </a:cubicBezTo>
                  <a:cubicBezTo>
                    <a:pt x="2270" y="19858"/>
                    <a:pt x="-506" y="16755"/>
                    <a:pt x="77" y="12393"/>
                  </a:cubicBezTo>
                  <a:cubicBezTo>
                    <a:pt x="894" y="6329"/>
                    <a:pt x="4462" y="1897"/>
                    <a:pt x="10411" y="217"/>
                  </a:cubicBezTo>
                  <a:cubicBezTo>
                    <a:pt x="14003" y="-809"/>
                    <a:pt x="15286" y="1967"/>
                    <a:pt x="15799" y="504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3" name="任意多边形: 形状 892">
              <a:extLst>
                <a:ext uri="{FF2B5EF4-FFF2-40B4-BE49-F238E27FC236}">
                  <a16:creationId xmlns:a16="http://schemas.microsoft.com/office/drawing/2014/main" id="{83F2EA71-7641-4D9E-B031-D8C6103F9CA1}"/>
                </a:ext>
              </a:extLst>
            </p:cNvPr>
            <p:cNvSpPr/>
            <p:nvPr/>
          </p:nvSpPr>
          <p:spPr>
            <a:xfrm>
              <a:off x="5506834" y="4881175"/>
              <a:ext cx="15553" cy="18622"/>
            </a:xfrm>
            <a:custGeom>
              <a:avLst/>
              <a:gdLst>
                <a:gd name="connsiteX0" fmla="*/ 7372 w 15553"/>
                <a:gd name="connsiteY0" fmla="*/ 0 h 18622"/>
                <a:gd name="connsiteX1" fmla="*/ 6999 w 15553"/>
                <a:gd name="connsiteY1" fmla="*/ 18614 h 18622"/>
                <a:gd name="connsiteX2" fmla="*/ 2 w 15553"/>
                <a:gd name="connsiteY2" fmla="*/ 10637 h 18622"/>
                <a:gd name="connsiteX3" fmla="*/ 7372 w 15553"/>
                <a:gd name="connsiteY3" fmla="*/ 0 h 1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53" h="18622">
                  <a:moveTo>
                    <a:pt x="7372" y="0"/>
                  </a:moveTo>
                  <a:cubicBezTo>
                    <a:pt x="19059" y="746"/>
                    <a:pt x="17589" y="18147"/>
                    <a:pt x="6999" y="18614"/>
                  </a:cubicBezTo>
                  <a:cubicBezTo>
                    <a:pt x="2217" y="18824"/>
                    <a:pt x="-68" y="14975"/>
                    <a:pt x="2" y="10637"/>
                  </a:cubicBezTo>
                  <a:cubicBezTo>
                    <a:pt x="95" y="5598"/>
                    <a:pt x="2194" y="1399"/>
                    <a:pt x="7372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4" name="任意多边形: 形状 893">
              <a:extLst>
                <a:ext uri="{FF2B5EF4-FFF2-40B4-BE49-F238E27FC236}">
                  <a16:creationId xmlns:a16="http://schemas.microsoft.com/office/drawing/2014/main" id="{1427B4BE-C049-4C43-AB3F-2FA97EA18A4F}"/>
                </a:ext>
              </a:extLst>
            </p:cNvPr>
            <p:cNvSpPr/>
            <p:nvPr/>
          </p:nvSpPr>
          <p:spPr>
            <a:xfrm>
              <a:off x="5639076" y="4801001"/>
              <a:ext cx="14722" cy="18898"/>
            </a:xfrm>
            <a:custGeom>
              <a:avLst/>
              <a:gdLst>
                <a:gd name="connsiteX0" fmla="*/ 7084 w 14722"/>
                <a:gd name="connsiteY0" fmla="*/ 18897 h 18898"/>
                <a:gd name="connsiteX1" fmla="*/ 8810 w 14722"/>
                <a:gd name="connsiteY1" fmla="*/ 3 h 18898"/>
                <a:gd name="connsiteX2" fmla="*/ 7084 w 14722"/>
                <a:gd name="connsiteY2" fmla="*/ 18897 h 18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22" h="18898">
                  <a:moveTo>
                    <a:pt x="7084" y="18897"/>
                  </a:moveTo>
                  <a:cubicBezTo>
                    <a:pt x="-2293" y="18734"/>
                    <a:pt x="-2993" y="-277"/>
                    <a:pt x="8810" y="3"/>
                  </a:cubicBezTo>
                  <a:cubicBezTo>
                    <a:pt x="15271" y="166"/>
                    <a:pt x="18654" y="19083"/>
                    <a:pt x="7084" y="1889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5" name="任意多边形: 形状 894">
              <a:extLst>
                <a:ext uri="{FF2B5EF4-FFF2-40B4-BE49-F238E27FC236}">
                  <a16:creationId xmlns:a16="http://schemas.microsoft.com/office/drawing/2014/main" id="{C1C8D96B-AB35-4DFC-BE46-DF07524264F4}"/>
                </a:ext>
              </a:extLst>
            </p:cNvPr>
            <p:cNvSpPr/>
            <p:nvPr/>
          </p:nvSpPr>
          <p:spPr>
            <a:xfrm>
              <a:off x="5027002" y="4354817"/>
              <a:ext cx="11901" cy="23665"/>
            </a:xfrm>
            <a:custGeom>
              <a:avLst/>
              <a:gdLst>
                <a:gd name="connsiteX0" fmla="*/ 0 w 11901"/>
                <a:gd name="connsiteY0" fmla="*/ 15361 h 23665"/>
                <a:gd name="connsiteX1" fmla="*/ 7604 w 11901"/>
                <a:gd name="connsiteY1" fmla="*/ 129 h 23665"/>
                <a:gd name="connsiteX2" fmla="*/ 11710 w 11901"/>
                <a:gd name="connsiteY2" fmla="*/ 7080 h 23665"/>
                <a:gd name="connsiteX3" fmla="*/ 4572 w 11901"/>
                <a:gd name="connsiteY3" fmla="*/ 23431 h 23665"/>
                <a:gd name="connsiteX4" fmla="*/ 0 w 11901"/>
                <a:gd name="connsiteY4" fmla="*/ 15361 h 2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1" h="23665">
                  <a:moveTo>
                    <a:pt x="0" y="15361"/>
                  </a:moveTo>
                  <a:cubicBezTo>
                    <a:pt x="1936" y="10182"/>
                    <a:pt x="-490" y="1995"/>
                    <a:pt x="7604" y="129"/>
                  </a:cubicBezTo>
                  <a:cubicBezTo>
                    <a:pt x="11803" y="-851"/>
                    <a:pt x="12269" y="3978"/>
                    <a:pt x="11710" y="7080"/>
                  </a:cubicBezTo>
                  <a:cubicBezTo>
                    <a:pt x="10637" y="13098"/>
                    <a:pt x="12176" y="21262"/>
                    <a:pt x="4572" y="23431"/>
                  </a:cubicBezTo>
                  <a:cubicBezTo>
                    <a:pt x="-630" y="24901"/>
                    <a:pt x="490" y="19116"/>
                    <a:pt x="0" y="1536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6" name="任意多边形: 形状 895">
              <a:extLst>
                <a:ext uri="{FF2B5EF4-FFF2-40B4-BE49-F238E27FC236}">
                  <a16:creationId xmlns:a16="http://schemas.microsoft.com/office/drawing/2014/main" id="{337B7DAB-D53C-4AB4-85E8-E73751847BC6}"/>
                </a:ext>
              </a:extLst>
            </p:cNvPr>
            <p:cNvSpPr/>
            <p:nvPr/>
          </p:nvSpPr>
          <p:spPr>
            <a:xfrm>
              <a:off x="5250441" y="4384897"/>
              <a:ext cx="17586" cy="21512"/>
            </a:xfrm>
            <a:custGeom>
              <a:avLst/>
              <a:gdLst>
                <a:gd name="connsiteX0" fmla="*/ 13830 w 17586"/>
                <a:gd name="connsiteY0" fmla="*/ 0 h 21512"/>
                <a:gd name="connsiteX1" fmla="*/ 15719 w 17586"/>
                <a:gd name="connsiteY1" fmla="*/ 9727 h 21512"/>
                <a:gd name="connsiteX2" fmla="*/ 3287 w 17586"/>
                <a:gd name="connsiteY2" fmla="*/ 21506 h 21512"/>
                <a:gd name="connsiteX3" fmla="*/ 371 w 17586"/>
                <a:gd name="connsiteY3" fmla="*/ 19710 h 21512"/>
                <a:gd name="connsiteX4" fmla="*/ 5013 w 17586"/>
                <a:gd name="connsiteY4" fmla="*/ 7977 h 21512"/>
                <a:gd name="connsiteX5" fmla="*/ 13830 w 17586"/>
                <a:gd name="connsiteY5" fmla="*/ 0 h 2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586" h="21512">
                  <a:moveTo>
                    <a:pt x="13830" y="0"/>
                  </a:moveTo>
                  <a:cubicBezTo>
                    <a:pt x="18798" y="4012"/>
                    <a:pt x="18192" y="8117"/>
                    <a:pt x="15719" y="9727"/>
                  </a:cubicBezTo>
                  <a:cubicBezTo>
                    <a:pt x="10798" y="12969"/>
                    <a:pt x="10355" y="20853"/>
                    <a:pt x="3287" y="21506"/>
                  </a:cubicBezTo>
                  <a:cubicBezTo>
                    <a:pt x="2354" y="21600"/>
                    <a:pt x="674" y="20573"/>
                    <a:pt x="371" y="19710"/>
                  </a:cubicBezTo>
                  <a:cubicBezTo>
                    <a:pt x="-1378" y="14648"/>
                    <a:pt x="3543" y="11943"/>
                    <a:pt x="5013" y="7977"/>
                  </a:cubicBezTo>
                  <a:cubicBezTo>
                    <a:pt x="6413" y="4199"/>
                    <a:pt x="9118" y="1050"/>
                    <a:pt x="13830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7" name="任意多边形: 形状 896">
              <a:extLst>
                <a:ext uri="{FF2B5EF4-FFF2-40B4-BE49-F238E27FC236}">
                  <a16:creationId xmlns:a16="http://schemas.microsoft.com/office/drawing/2014/main" id="{9053CA74-39CC-45EA-9086-C033138F4192}"/>
                </a:ext>
              </a:extLst>
            </p:cNvPr>
            <p:cNvSpPr/>
            <p:nvPr/>
          </p:nvSpPr>
          <p:spPr>
            <a:xfrm>
              <a:off x="5288145" y="4199945"/>
              <a:ext cx="12767" cy="20792"/>
            </a:xfrm>
            <a:custGeom>
              <a:avLst/>
              <a:gdLst>
                <a:gd name="connsiteX0" fmla="*/ 12607 w 12767"/>
                <a:gd name="connsiteY0" fmla="*/ 8119 h 20792"/>
                <a:gd name="connsiteX1" fmla="*/ 5470 w 12767"/>
                <a:gd name="connsiteY1" fmla="*/ 20738 h 20792"/>
                <a:gd name="connsiteX2" fmla="*/ 175 w 12767"/>
                <a:gd name="connsiteY2" fmla="*/ 13064 h 20792"/>
                <a:gd name="connsiteX3" fmla="*/ 9132 w 12767"/>
                <a:gd name="connsiteY3" fmla="*/ 48 h 20792"/>
                <a:gd name="connsiteX4" fmla="*/ 12607 w 12767"/>
                <a:gd name="connsiteY4" fmla="*/ 8119 h 2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67" h="20792">
                  <a:moveTo>
                    <a:pt x="12607" y="8119"/>
                  </a:moveTo>
                  <a:cubicBezTo>
                    <a:pt x="11768" y="13414"/>
                    <a:pt x="12374" y="19852"/>
                    <a:pt x="5470" y="20738"/>
                  </a:cubicBezTo>
                  <a:cubicBezTo>
                    <a:pt x="688" y="21345"/>
                    <a:pt x="-502" y="16773"/>
                    <a:pt x="175" y="13064"/>
                  </a:cubicBezTo>
                  <a:cubicBezTo>
                    <a:pt x="1224" y="7536"/>
                    <a:pt x="2741" y="795"/>
                    <a:pt x="9132" y="48"/>
                  </a:cubicBezTo>
                  <a:cubicBezTo>
                    <a:pt x="14450" y="-582"/>
                    <a:pt x="12258" y="5110"/>
                    <a:pt x="12607" y="811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8" name="任意多边形: 形状 897">
              <a:extLst>
                <a:ext uri="{FF2B5EF4-FFF2-40B4-BE49-F238E27FC236}">
                  <a16:creationId xmlns:a16="http://schemas.microsoft.com/office/drawing/2014/main" id="{3A7112D9-05D4-47FD-ABD6-C2FFF173E389}"/>
                </a:ext>
              </a:extLst>
            </p:cNvPr>
            <p:cNvSpPr/>
            <p:nvPr/>
          </p:nvSpPr>
          <p:spPr>
            <a:xfrm>
              <a:off x="5290279" y="4764482"/>
              <a:ext cx="13484" cy="17579"/>
            </a:xfrm>
            <a:custGeom>
              <a:avLst/>
              <a:gdLst>
                <a:gd name="connsiteX0" fmla="*/ 13482 w 13484"/>
                <a:gd name="connsiteY0" fmla="*/ 9814 h 17579"/>
                <a:gd name="connsiteX1" fmla="*/ 23 w 13484"/>
                <a:gd name="connsiteY1" fmla="*/ 9860 h 17579"/>
                <a:gd name="connsiteX2" fmla="*/ 7371 w 13484"/>
                <a:gd name="connsiteY2" fmla="*/ 17 h 17579"/>
                <a:gd name="connsiteX3" fmla="*/ 13482 w 13484"/>
                <a:gd name="connsiteY3" fmla="*/ 9814 h 1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4" h="17579">
                  <a:moveTo>
                    <a:pt x="13482" y="9814"/>
                  </a:moveTo>
                  <a:cubicBezTo>
                    <a:pt x="13715" y="21383"/>
                    <a:pt x="-653" y="18864"/>
                    <a:pt x="23" y="9860"/>
                  </a:cubicBezTo>
                  <a:cubicBezTo>
                    <a:pt x="350" y="5242"/>
                    <a:pt x="2542" y="274"/>
                    <a:pt x="7371" y="17"/>
                  </a:cubicBezTo>
                  <a:cubicBezTo>
                    <a:pt x="13762" y="-380"/>
                    <a:pt x="11896" y="6268"/>
                    <a:pt x="13482" y="981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9" name="任意多边形: 形状 898">
              <a:extLst>
                <a:ext uri="{FF2B5EF4-FFF2-40B4-BE49-F238E27FC236}">
                  <a16:creationId xmlns:a16="http://schemas.microsoft.com/office/drawing/2014/main" id="{CB3EE571-7E37-4FF1-8D36-22DC55C00827}"/>
                </a:ext>
              </a:extLst>
            </p:cNvPr>
            <p:cNvSpPr/>
            <p:nvPr/>
          </p:nvSpPr>
          <p:spPr>
            <a:xfrm>
              <a:off x="5325347" y="4364452"/>
              <a:ext cx="13519" cy="17055"/>
            </a:xfrm>
            <a:custGeom>
              <a:avLst/>
              <a:gdLst>
                <a:gd name="connsiteX0" fmla="*/ 13519 w 13519"/>
                <a:gd name="connsiteY0" fmla="*/ 8828 h 17055"/>
                <a:gd name="connsiteX1" fmla="*/ 224 w 13519"/>
                <a:gd name="connsiteY1" fmla="*/ 10041 h 17055"/>
                <a:gd name="connsiteX2" fmla="*/ 7478 w 13519"/>
                <a:gd name="connsiteY2" fmla="*/ 11 h 17055"/>
                <a:gd name="connsiteX3" fmla="*/ 13519 w 13519"/>
                <a:gd name="connsiteY3" fmla="*/ 8828 h 17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19" h="17055">
                  <a:moveTo>
                    <a:pt x="13519" y="8828"/>
                  </a:moveTo>
                  <a:cubicBezTo>
                    <a:pt x="12050" y="21867"/>
                    <a:pt x="-1922" y="17179"/>
                    <a:pt x="224" y="10041"/>
                  </a:cubicBezTo>
                  <a:cubicBezTo>
                    <a:pt x="1413" y="6122"/>
                    <a:pt x="2626" y="291"/>
                    <a:pt x="7478" y="11"/>
                  </a:cubicBezTo>
                  <a:cubicBezTo>
                    <a:pt x="12213" y="-269"/>
                    <a:pt x="12913" y="4909"/>
                    <a:pt x="13519" y="882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0" name="任意多边形: 形状 899">
              <a:extLst>
                <a:ext uri="{FF2B5EF4-FFF2-40B4-BE49-F238E27FC236}">
                  <a16:creationId xmlns:a16="http://schemas.microsoft.com/office/drawing/2014/main" id="{C91C99ED-458E-46DE-99BA-59B154116DE0}"/>
                </a:ext>
              </a:extLst>
            </p:cNvPr>
            <p:cNvSpPr/>
            <p:nvPr/>
          </p:nvSpPr>
          <p:spPr>
            <a:xfrm>
              <a:off x="5322988" y="4286795"/>
              <a:ext cx="12706" cy="18466"/>
            </a:xfrm>
            <a:custGeom>
              <a:avLst/>
              <a:gdLst>
                <a:gd name="connsiteX0" fmla="*/ 12707 w 12706"/>
                <a:gd name="connsiteY0" fmla="*/ 6851 h 18466"/>
                <a:gd name="connsiteX1" fmla="*/ 18 w 12706"/>
                <a:gd name="connsiteY1" fmla="*/ 12449 h 18466"/>
                <a:gd name="connsiteX2" fmla="*/ 8275 w 12706"/>
                <a:gd name="connsiteY2" fmla="*/ 227 h 18466"/>
                <a:gd name="connsiteX3" fmla="*/ 12707 w 12706"/>
                <a:gd name="connsiteY3" fmla="*/ 6851 h 1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6" h="18466">
                  <a:moveTo>
                    <a:pt x="12707" y="6851"/>
                  </a:moveTo>
                  <a:cubicBezTo>
                    <a:pt x="11354" y="21780"/>
                    <a:pt x="-519" y="20800"/>
                    <a:pt x="18" y="12449"/>
                  </a:cubicBezTo>
                  <a:cubicBezTo>
                    <a:pt x="368" y="6874"/>
                    <a:pt x="3027" y="1743"/>
                    <a:pt x="8275" y="227"/>
                  </a:cubicBezTo>
                  <a:cubicBezTo>
                    <a:pt x="13103" y="-1173"/>
                    <a:pt x="11680" y="4262"/>
                    <a:pt x="12707" y="685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1" name="任意多边形: 形状 900">
              <a:extLst>
                <a:ext uri="{FF2B5EF4-FFF2-40B4-BE49-F238E27FC236}">
                  <a16:creationId xmlns:a16="http://schemas.microsoft.com/office/drawing/2014/main" id="{C6027108-2CE2-4333-88D7-A81D67C5FC17}"/>
                </a:ext>
              </a:extLst>
            </p:cNvPr>
            <p:cNvSpPr/>
            <p:nvPr/>
          </p:nvSpPr>
          <p:spPr>
            <a:xfrm>
              <a:off x="5277342" y="4458849"/>
              <a:ext cx="11370" cy="16437"/>
            </a:xfrm>
            <a:custGeom>
              <a:avLst/>
              <a:gdLst>
                <a:gd name="connsiteX0" fmla="*/ 11211 w 11370"/>
                <a:gd name="connsiteY0" fmla="*/ 8294 h 16437"/>
                <a:gd name="connsiteX1" fmla="*/ 5147 w 11370"/>
                <a:gd name="connsiteY1" fmla="*/ 16435 h 16437"/>
                <a:gd name="connsiteX2" fmla="*/ 7129 w 11370"/>
                <a:gd name="connsiteY2" fmla="*/ 14 h 16437"/>
                <a:gd name="connsiteX3" fmla="*/ 11211 w 11370"/>
                <a:gd name="connsiteY3" fmla="*/ 8294 h 1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70" h="16437">
                  <a:moveTo>
                    <a:pt x="11211" y="8294"/>
                  </a:moveTo>
                  <a:cubicBezTo>
                    <a:pt x="12004" y="13076"/>
                    <a:pt x="9812" y="16295"/>
                    <a:pt x="5147" y="16435"/>
                  </a:cubicBezTo>
                  <a:cubicBezTo>
                    <a:pt x="-2947" y="16691"/>
                    <a:pt x="-895" y="503"/>
                    <a:pt x="7129" y="14"/>
                  </a:cubicBezTo>
                  <a:cubicBezTo>
                    <a:pt x="12541" y="-313"/>
                    <a:pt x="9928" y="5355"/>
                    <a:pt x="11211" y="829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2" name="任意多边形: 形状 901">
              <a:extLst>
                <a:ext uri="{FF2B5EF4-FFF2-40B4-BE49-F238E27FC236}">
                  <a16:creationId xmlns:a16="http://schemas.microsoft.com/office/drawing/2014/main" id="{A06F94C8-F701-497B-BED1-B97CB69A95D7}"/>
                </a:ext>
              </a:extLst>
            </p:cNvPr>
            <p:cNvSpPr/>
            <p:nvPr/>
          </p:nvSpPr>
          <p:spPr>
            <a:xfrm>
              <a:off x="5384345" y="4396259"/>
              <a:ext cx="13579" cy="14197"/>
            </a:xfrm>
            <a:custGeom>
              <a:avLst/>
              <a:gdLst>
                <a:gd name="connsiteX0" fmla="*/ 146 w 13579"/>
                <a:gd name="connsiteY0" fmla="*/ 8558 h 14197"/>
                <a:gd name="connsiteX1" fmla="*/ 13349 w 13579"/>
                <a:gd name="connsiteY1" fmla="*/ 5595 h 14197"/>
                <a:gd name="connsiteX2" fmla="*/ 146 w 13579"/>
                <a:gd name="connsiteY2" fmla="*/ 8558 h 1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579" h="14197">
                  <a:moveTo>
                    <a:pt x="146" y="8558"/>
                  </a:moveTo>
                  <a:cubicBezTo>
                    <a:pt x="2572" y="-1636"/>
                    <a:pt x="15448" y="-2849"/>
                    <a:pt x="13349" y="5595"/>
                  </a:cubicBezTo>
                  <a:cubicBezTo>
                    <a:pt x="10316" y="17865"/>
                    <a:pt x="-1440" y="15275"/>
                    <a:pt x="146" y="855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3" name="任意多边形: 形状 902">
              <a:extLst>
                <a:ext uri="{FF2B5EF4-FFF2-40B4-BE49-F238E27FC236}">
                  <a16:creationId xmlns:a16="http://schemas.microsoft.com/office/drawing/2014/main" id="{F1231282-7F0D-4216-B220-AB63FE43921E}"/>
                </a:ext>
              </a:extLst>
            </p:cNvPr>
            <p:cNvSpPr/>
            <p:nvPr/>
          </p:nvSpPr>
          <p:spPr>
            <a:xfrm>
              <a:off x="5303482" y="4619294"/>
              <a:ext cx="16048" cy="14793"/>
            </a:xfrm>
            <a:custGeom>
              <a:avLst/>
              <a:gdLst>
                <a:gd name="connsiteX0" fmla="*/ 0 w 16048"/>
                <a:gd name="connsiteY0" fmla="*/ 10289 h 14793"/>
                <a:gd name="connsiteX1" fmla="*/ 5202 w 16048"/>
                <a:gd name="connsiteY1" fmla="*/ 5461 h 14793"/>
                <a:gd name="connsiteX2" fmla="*/ 13809 w 16048"/>
                <a:gd name="connsiteY2" fmla="*/ 259 h 14793"/>
                <a:gd name="connsiteX3" fmla="*/ 8094 w 16048"/>
                <a:gd name="connsiteY3" fmla="*/ 14697 h 14793"/>
                <a:gd name="connsiteX4" fmla="*/ 23 w 16048"/>
                <a:gd name="connsiteY4" fmla="*/ 10242 h 14793"/>
                <a:gd name="connsiteX5" fmla="*/ 0 w 16048"/>
                <a:gd name="connsiteY5" fmla="*/ 10289 h 1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48" h="14793">
                  <a:moveTo>
                    <a:pt x="0" y="10289"/>
                  </a:moveTo>
                  <a:cubicBezTo>
                    <a:pt x="4688" y="11922"/>
                    <a:pt x="3499" y="7093"/>
                    <a:pt x="5202" y="5461"/>
                  </a:cubicBezTo>
                  <a:cubicBezTo>
                    <a:pt x="7721" y="3035"/>
                    <a:pt x="9377" y="-1071"/>
                    <a:pt x="13809" y="259"/>
                  </a:cubicBezTo>
                  <a:cubicBezTo>
                    <a:pt x="17821" y="1448"/>
                    <a:pt x="16748" y="13158"/>
                    <a:pt x="8094" y="14697"/>
                  </a:cubicBezTo>
                  <a:cubicBezTo>
                    <a:pt x="4082" y="15421"/>
                    <a:pt x="2636" y="11875"/>
                    <a:pt x="23" y="10242"/>
                  </a:cubicBezTo>
                  <a:cubicBezTo>
                    <a:pt x="0" y="10242"/>
                    <a:pt x="0" y="10289"/>
                    <a:pt x="0" y="1028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4" name="任意多边形: 形状 903">
              <a:extLst>
                <a:ext uri="{FF2B5EF4-FFF2-40B4-BE49-F238E27FC236}">
                  <a16:creationId xmlns:a16="http://schemas.microsoft.com/office/drawing/2014/main" id="{BDC1759F-9DF6-4BAB-BE6F-5C2BBF0017E1}"/>
                </a:ext>
              </a:extLst>
            </p:cNvPr>
            <p:cNvSpPr/>
            <p:nvPr/>
          </p:nvSpPr>
          <p:spPr>
            <a:xfrm>
              <a:off x="5183809" y="4554865"/>
              <a:ext cx="12374" cy="14522"/>
            </a:xfrm>
            <a:custGeom>
              <a:avLst/>
              <a:gdLst>
                <a:gd name="connsiteX0" fmla="*/ 12374 w 12374"/>
                <a:gd name="connsiteY0" fmla="*/ 7353 h 14522"/>
                <a:gd name="connsiteX1" fmla="*/ 82 w 12374"/>
                <a:gd name="connsiteY1" fmla="*/ 6863 h 14522"/>
                <a:gd name="connsiteX2" fmla="*/ 4980 w 12374"/>
                <a:gd name="connsiteY2" fmla="*/ 6 h 14522"/>
                <a:gd name="connsiteX3" fmla="*/ 12374 w 12374"/>
                <a:gd name="connsiteY3" fmla="*/ 7353 h 14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74" h="14522">
                  <a:moveTo>
                    <a:pt x="12374" y="7353"/>
                  </a:moveTo>
                  <a:cubicBezTo>
                    <a:pt x="12095" y="17267"/>
                    <a:pt x="1341" y="16707"/>
                    <a:pt x="82" y="6863"/>
                  </a:cubicBezTo>
                  <a:cubicBezTo>
                    <a:pt x="-385" y="3201"/>
                    <a:pt x="1131" y="-158"/>
                    <a:pt x="4980" y="6"/>
                  </a:cubicBezTo>
                  <a:cubicBezTo>
                    <a:pt x="9575" y="192"/>
                    <a:pt x="10975" y="4578"/>
                    <a:pt x="12374" y="735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5" name="任意多边形: 形状 904">
              <a:extLst>
                <a:ext uri="{FF2B5EF4-FFF2-40B4-BE49-F238E27FC236}">
                  <a16:creationId xmlns:a16="http://schemas.microsoft.com/office/drawing/2014/main" id="{8671FE68-B62A-445E-8CBB-5FC7492E6333}"/>
                </a:ext>
              </a:extLst>
            </p:cNvPr>
            <p:cNvSpPr/>
            <p:nvPr/>
          </p:nvSpPr>
          <p:spPr>
            <a:xfrm>
              <a:off x="5159353" y="4469172"/>
              <a:ext cx="11207" cy="13898"/>
            </a:xfrm>
            <a:custGeom>
              <a:avLst/>
              <a:gdLst>
                <a:gd name="connsiteX0" fmla="*/ 6437 w 11207"/>
                <a:gd name="connsiteY0" fmla="*/ 0 h 13898"/>
                <a:gd name="connsiteX1" fmla="*/ 4478 w 11207"/>
                <a:gd name="connsiteY1" fmla="*/ 13739 h 13898"/>
                <a:gd name="connsiteX2" fmla="*/ 233 w 11207"/>
                <a:gd name="connsiteY2" fmla="*/ 6508 h 13898"/>
                <a:gd name="connsiteX3" fmla="*/ 6437 w 11207"/>
                <a:gd name="connsiteY3" fmla="*/ 0 h 1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07" h="13898">
                  <a:moveTo>
                    <a:pt x="6437" y="0"/>
                  </a:moveTo>
                  <a:cubicBezTo>
                    <a:pt x="13342" y="3382"/>
                    <a:pt x="12805" y="15418"/>
                    <a:pt x="4478" y="13739"/>
                  </a:cubicBezTo>
                  <a:cubicBezTo>
                    <a:pt x="536" y="12946"/>
                    <a:pt x="-537" y="10030"/>
                    <a:pt x="233" y="6508"/>
                  </a:cubicBezTo>
                  <a:cubicBezTo>
                    <a:pt x="956" y="3312"/>
                    <a:pt x="2565" y="630"/>
                    <a:pt x="6437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6" name="任意多边形: 形状 905">
              <a:extLst>
                <a:ext uri="{FF2B5EF4-FFF2-40B4-BE49-F238E27FC236}">
                  <a16:creationId xmlns:a16="http://schemas.microsoft.com/office/drawing/2014/main" id="{86EC7803-B765-42AE-A7CE-FCF71BE618E3}"/>
                </a:ext>
              </a:extLst>
            </p:cNvPr>
            <p:cNvSpPr/>
            <p:nvPr/>
          </p:nvSpPr>
          <p:spPr>
            <a:xfrm>
              <a:off x="5134211" y="4463023"/>
              <a:ext cx="12005" cy="13804"/>
            </a:xfrm>
            <a:custGeom>
              <a:avLst/>
              <a:gdLst>
                <a:gd name="connsiteX0" fmla="*/ 905 w 12005"/>
                <a:gd name="connsiteY0" fmla="*/ 13404 h 13804"/>
                <a:gd name="connsiteX1" fmla="*/ 5454 w 12005"/>
                <a:gd name="connsiteY1" fmla="*/ 15 h 13804"/>
                <a:gd name="connsiteX2" fmla="*/ 11985 w 12005"/>
                <a:gd name="connsiteY2" fmla="*/ 7269 h 13804"/>
                <a:gd name="connsiteX3" fmla="*/ 555 w 12005"/>
                <a:gd name="connsiteY3" fmla="*/ 13031 h 13804"/>
                <a:gd name="connsiteX4" fmla="*/ 905 w 12005"/>
                <a:gd name="connsiteY4" fmla="*/ 13404 h 13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05" h="13804">
                  <a:moveTo>
                    <a:pt x="905" y="13404"/>
                  </a:moveTo>
                  <a:cubicBezTo>
                    <a:pt x="-681" y="7409"/>
                    <a:pt x="-751" y="481"/>
                    <a:pt x="5454" y="15"/>
                  </a:cubicBezTo>
                  <a:cubicBezTo>
                    <a:pt x="9186" y="-265"/>
                    <a:pt x="12288" y="3467"/>
                    <a:pt x="11985" y="7269"/>
                  </a:cubicBezTo>
                  <a:cubicBezTo>
                    <a:pt x="11378" y="14617"/>
                    <a:pt x="6060" y="14453"/>
                    <a:pt x="555" y="13031"/>
                  </a:cubicBezTo>
                  <a:cubicBezTo>
                    <a:pt x="532" y="13031"/>
                    <a:pt x="905" y="13404"/>
                    <a:pt x="905" y="1340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7" name="任意多边形: 形状 906">
              <a:extLst>
                <a:ext uri="{FF2B5EF4-FFF2-40B4-BE49-F238E27FC236}">
                  <a16:creationId xmlns:a16="http://schemas.microsoft.com/office/drawing/2014/main" id="{D6F42757-8B30-43CA-84CA-901C241C9B6C}"/>
                </a:ext>
              </a:extLst>
            </p:cNvPr>
            <p:cNvSpPr/>
            <p:nvPr/>
          </p:nvSpPr>
          <p:spPr>
            <a:xfrm>
              <a:off x="5550245" y="4752066"/>
              <a:ext cx="11715" cy="13607"/>
            </a:xfrm>
            <a:custGeom>
              <a:avLst/>
              <a:gdLst>
                <a:gd name="connsiteX0" fmla="*/ 6624 w 11715"/>
                <a:gd name="connsiteY0" fmla="*/ 13553 h 13607"/>
                <a:gd name="connsiteX1" fmla="*/ 6391 w 11715"/>
                <a:gd name="connsiteY1" fmla="*/ 1 h 13607"/>
                <a:gd name="connsiteX2" fmla="*/ 6624 w 11715"/>
                <a:gd name="connsiteY2" fmla="*/ 13553 h 13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15" h="13607">
                  <a:moveTo>
                    <a:pt x="6624" y="13553"/>
                  </a:moveTo>
                  <a:cubicBezTo>
                    <a:pt x="-3150" y="14602"/>
                    <a:pt x="-1144" y="94"/>
                    <a:pt x="6391" y="1"/>
                  </a:cubicBezTo>
                  <a:cubicBezTo>
                    <a:pt x="12315" y="-93"/>
                    <a:pt x="14485" y="12713"/>
                    <a:pt x="6624" y="1355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8" name="任意多边形: 形状 907">
              <a:extLst>
                <a:ext uri="{FF2B5EF4-FFF2-40B4-BE49-F238E27FC236}">
                  <a16:creationId xmlns:a16="http://schemas.microsoft.com/office/drawing/2014/main" id="{93AB96B0-6D54-4A02-B198-F9C5B1A8696D}"/>
                </a:ext>
              </a:extLst>
            </p:cNvPr>
            <p:cNvSpPr/>
            <p:nvPr/>
          </p:nvSpPr>
          <p:spPr>
            <a:xfrm>
              <a:off x="5238113" y="4443409"/>
              <a:ext cx="11836" cy="13347"/>
            </a:xfrm>
            <a:custGeom>
              <a:avLst/>
              <a:gdLst>
                <a:gd name="connsiteX0" fmla="*/ 9 w 11836"/>
                <a:gd name="connsiteY0" fmla="*/ 7057 h 13347"/>
                <a:gd name="connsiteX1" fmla="*/ 11836 w 11836"/>
                <a:gd name="connsiteY1" fmla="*/ 7150 h 13347"/>
                <a:gd name="connsiteX2" fmla="*/ 9 w 11836"/>
                <a:gd name="connsiteY2" fmla="*/ 7057 h 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836" h="13347">
                  <a:moveTo>
                    <a:pt x="9" y="7057"/>
                  </a:moveTo>
                  <a:cubicBezTo>
                    <a:pt x="406" y="36"/>
                    <a:pt x="11929" y="-4513"/>
                    <a:pt x="11836" y="7150"/>
                  </a:cubicBezTo>
                  <a:cubicBezTo>
                    <a:pt x="11766" y="16410"/>
                    <a:pt x="-387" y="14381"/>
                    <a:pt x="9" y="705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9" name="任意多边形: 形状 908">
              <a:extLst>
                <a:ext uri="{FF2B5EF4-FFF2-40B4-BE49-F238E27FC236}">
                  <a16:creationId xmlns:a16="http://schemas.microsoft.com/office/drawing/2014/main" id="{049D29D8-82B8-4DFA-90C9-780ADB4B4063}"/>
                </a:ext>
              </a:extLst>
            </p:cNvPr>
            <p:cNvSpPr/>
            <p:nvPr/>
          </p:nvSpPr>
          <p:spPr>
            <a:xfrm>
              <a:off x="5406330" y="4489498"/>
              <a:ext cx="10420" cy="12355"/>
            </a:xfrm>
            <a:custGeom>
              <a:avLst/>
              <a:gdLst>
                <a:gd name="connsiteX0" fmla="*/ 10421 w 10420"/>
                <a:gd name="connsiteY0" fmla="*/ 5520 h 12355"/>
                <a:gd name="connsiteX1" fmla="*/ 18 w 10420"/>
                <a:gd name="connsiteY1" fmla="*/ 5380 h 12355"/>
                <a:gd name="connsiteX2" fmla="*/ 10421 w 10420"/>
                <a:gd name="connsiteY2" fmla="*/ 5520 h 12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20" h="12355">
                  <a:moveTo>
                    <a:pt x="10421" y="5520"/>
                  </a:moveTo>
                  <a:cubicBezTo>
                    <a:pt x="10398" y="15386"/>
                    <a:pt x="-496" y="13894"/>
                    <a:pt x="18" y="5380"/>
                  </a:cubicBezTo>
                  <a:cubicBezTo>
                    <a:pt x="437" y="-1665"/>
                    <a:pt x="10444" y="-1968"/>
                    <a:pt x="10421" y="552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0" name="任意多边形: 形状 909">
              <a:extLst>
                <a:ext uri="{FF2B5EF4-FFF2-40B4-BE49-F238E27FC236}">
                  <a16:creationId xmlns:a16="http://schemas.microsoft.com/office/drawing/2014/main" id="{454E9948-9323-4EF4-B5CC-1B92DB83835D}"/>
                </a:ext>
              </a:extLst>
            </p:cNvPr>
            <p:cNvSpPr/>
            <p:nvPr/>
          </p:nvSpPr>
          <p:spPr>
            <a:xfrm>
              <a:off x="5624634" y="4782367"/>
              <a:ext cx="12353" cy="11855"/>
            </a:xfrm>
            <a:custGeom>
              <a:avLst/>
              <a:gdLst>
                <a:gd name="connsiteX0" fmla="*/ 6504 w 12353"/>
                <a:gd name="connsiteY0" fmla="*/ 11849 h 11855"/>
                <a:gd name="connsiteX1" fmla="*/ 6038 w 12353"/>
                <a:gd name="connsiteY1" fmla="*/ 0 h 11855"/>
                <a:gd name="connsiteX2" fmla="*/ 6504 w 12353"/>
                <a:gd name="connsiteY2" fmla="*/ 11849 h 11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53" h="11855">
                  <a:moveTo>
                    <a:pt x="6504" y="11849"/>
                  </a:moveTo>
                  <a:cubicBezTo>
                    <a:pt x="-470" y="11546"/>
                    <a:pt x="-3526" y="23"/>
                    <a:pt x="6038" y="0"/>
                  </a:cubicBezTo>
                  <a:cubicBezTo>
                    <a:pt x="15018" y="-23"/>
                    <a:pt x="13735" y="12176"/>
                    <a:pt x="6504" y="1184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1" name="任意多边形: 形状 910">
              <a:extLst>
                <a:ext uri="{FF2B5EF4-FFF2-40B4-BE49-F238E27FC236}">
                  <a16:creationId xmlns:a16="http://schemas.microsoft.com/office/drawing/2014/main" id="{B3AE5A1A-74FA-4385-8D89-FC9A6B99B9B0}"/>
                </a:ext>
              </a:extLst>
            </p:cNvPr>
            <p:cNvSpPr/>
            <p:nvPr/>
          </p:nvSpPr>
          <p:spPr>
            <a:xfrm>
              <a:off x="5271278" y="4796712"/>
              <a:ext cx="9849" cy="16165"/>
            </a:xfrm>
            <a:custGeom>
              <a:avLst/>
              <a:gdLst>
                <a:gd name="connsiteX0" fmla="*/ 6335 w 9849"/>
                <a:gd name="connsiteY0" fmla="*/ 0 h 16165"/>
                <a:gd name="connsiteX1" fmla="*/ 947 w 9849"/>
                <a:gd name="connsiteY1" fmla="*/ 14252 h 16165"/>
                <a:gd name="connsiteX2" fmla="*/ 6335 w 9849"/>
                <a:gd name="connsiteY2" fmla="*/ 0 h 16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849" h="16165">
                  <a:moveTo>
                    <a:pt x="6335" y="0"/>
                  </a:moveTo>
                  <a:cubicBezTo>
                    <a:pt x="15689" y="13762"/>
                    <a:pt x="3722" y="19477"/>
                    <a:pt x="947" y="14252"/>
                  </a:cubicBezTo>
                  <a:cubicBezTo>
                    <a:pt x="-2412" y="7884"/>
                    <a:pt x="4072" y="4712"/>
                    <a:pt x="6335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2" name="任意多边形: 形状 911">
              <a:extLst>
                <a:ext uri="{FF2B5EF4-FFF2-40B4-BE49-F238E27FC236}">
                  <a16:creationId xmlns:a16="http://schemas.microsoft.com/office/drawing/2014/main" id="{FC14C2FF-8A30-441B-AF9D-D2129D7525E6}"/>
                </a:ext>
              </a:extLst>
            </p:cNvPr>
            <p:cNvSpPr/>
            <p:nvPr/>
          </p:nvSpPr>
          <p:spPr>
            <a:xfrm>
              <a:off x="5021237" y="4169133"/>
              <a:ext cx="10499" cy="13197"/>
            </a:xfrm>
            <a:custGeom>
              <a:avLst/>
              <a:gdLst>
                <a:gd name="connsiteX0" fmla="*/ 10500 w 10499"/>
                <a:gd name="connsiteY0" fmla="*/ 5809 h 13197"/>
                <a:gd name="connsiteX1" fmla="*/ 3 w 10499"/>
                <a:gd name="connsiteY1" fmla="*/ 7885 h 13197"/>
                <a:gd name="connsiteX2" fmla="*/ 5998 w 10499"/>
                <a:gd name="connsiteY2" fmla="*/ 48 h 13197"/>
                <a:gd name="connsiteX3" fmla="*/ 10500 w 10499"/>
                <a:gd name="connsiteY3" fmla="*/ 5809 h 1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99" h="13197">
                  <a:moveTo>
                    <a:pt x="10500" y="5809"/>
                  </a:moveTo>
                  <a:cubicBezTo>
                    <a:pt x="7561" y="16422"/>
                    <a:pt x="-183" y="14206"/>
                    <a:pt x="3" y="7885"/>
                  </a:cubicBezTo>
                  <a:cubicBezTo>
                    <a:pt x="120" y="4060"/>
                    <a:pt x="2033" y="608"/>
                    <a:pt x="5998" y="48"/>
                  </a:cubicBezTo>
                  <a:cubicBezTo>
                    <a:pt x="9660" y="-442"/>
                    <a:pt x="10127" y="2940"/>
                    <a:pt x="10500" y="580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3" name="任意多边形: 形状 912">
              <a:extLst>
                <a:ext uri="{FF2B5EF4-FFF2-40B4-BE49-F238E27FC236}">
                  <a16:creationId xmlns:a16="http://schemas.microsoft.com/office/drawing/2014/main" id="{A91BD4BF-A456-48FE-A8A5-0A6DB055E223}"/>
                </a:ext>
              </a:extLst>
            </p:cNvPr>
            <p:cNvSpPr/>
            <p:nvPr/>
          </p:nvSpPr>
          <p:spPr>
            <a:xfrm>
              <a:off x="7793658" y="5032192"/>
              <a:ext cx="210800" cy="203252"/>
            </a:xfrm>
            <a:custGeom>
              <a:avLst/>
              <a:gdLst>
                <a:gd name="connsiteX0" fmla="*/ 53819 w 210800"/>
                <a:gd name="connsiteY0" fmla="*/ 150398 h 203252"/>
                <a:gd name="connsiteX1" fmla="*/ 74789 w 210800"/>
                <a:gd name="connsiteY1" fmla="*/ 124506 h 203252"/>
                <a:gd name="connsiteX2" fmla="*/ 92353 w 210800"/>
                <a:gd name="connsiteY2" fmla="*/ 99781 h 203252"/>
                <a:gd name="connsiteX3" fmla="*/ 97882 w 210800"/>
                <a:gd name="connsiteY3" fmla="*/ 89937 h 203252"/>
                <a:gd name="connsiteX4" fmla="*/ 86942 w 210800"/>
                <a:gd name="connsiteY4" fmla="*/ 90824 h 203252"/>
                <a:gd name="connsiteX5" fmla="*/ 58438 w 210800"/>
                <a:gd name="connsiteY5" fmla="*/ 117625 h 203252"/>
                <a:gd name="connsiteX6" fmla="*/ 37141 w 210800"/>
                <a:gd name="connsiteY6" fmla="*/ 104376 h 203252"/>
                <a:gd name="connsiteX7" fmla="*/ 64479 w 210800"/>
                <a:gd name="connsiteY7" fmla="*/ 82053 h 203252"/>
                <a:gd name="connsiteX8" fmla="*/ 76305 w 210800"/>
                <a:gd name="connsiteY8" fmla="*/ 72396 h 203252"/>
                <a:gd name="connsiteX9" fmla="*/ 74509 w 210800"/>
                <a:gd name="connsiteY9" fmla="*/ 83709 h 203252"/>
                <a:gd name="connsiteX10" fmla="*/ 96739 w 210800"/>
                <a:gd name="connsiteY10" fmla="*/ 75359 h 203252"/>
                <a:gd name="connsiteX11" fmla="*/ 104506 w 210800"/>
                <a:gd name="connsiteY11" fmla="*/ 70297 h 203252"/>
                <a:gd name="connsiteX12" fmla="*/ 135996 w 210800"/>
                <a:gd name="connsiteY12" fmla="*/ 44732 h 203252"/>
                <a:gd name="connsiteX13" fmla="*/ 154633 w 210800"/>
                <a:gd name="connsiteY13" fmla="*/ 44149 h 203252"/>
                <a:gd name="connsiteX14" fmla="*/ 158389 w 210800"/>
                <a:gd name="connsiteY14" fmla="*/ 40347 h 203252"/>
                <a:gd name="connsiteX15" fmla="*/ 171661 w 210800"/>
                <a:gd name="connsiteY15" fmla="*/ 20053 h 203252"/>
                <a:gd name="connsiteX16" fmla="*/ 196129 w 210800"/>
                <a:gd name="connsiteY16" fmla="*/ 3399 h 203252"/>
                <a:gd name="connsiteX17" fmla="*/ 209565 w 210800"/>
                <a:gd name="connsiteY17" fmla="*/ 1883 h 203252"/>
                <a:gd name="connsiteX18" fmla="*/ 160954 w 210800"/>
                <a:gd name="connsiteY18" fmla="*/ 56348 h 203252"/>
                <a:gd name="connsiteX19" fmla="*/ 157735 w 210800"/>
                <a:gd name="connsiteY19" fmla="*/ 57911 h 203252"/>
                <a:gd name="connsiteX20" fmla="*/ 117965 w 210800"/>
                <a:gd name="connsiteY20" fmla="*/ 90357 h 203252"/>
                <a:gd name="connsiteX21" fmla="*/ 93123 w 210800"/>
                <a:gd name="connsiteY21" fmla="*/ 126979 h 203252"/>
                <a:gd name="connsiteX22" fmla="*/ 66648 w 210800"/>
                <a:gd name="connsiteY22" fmla="*/ 161477 h 203252"/>
                <a:gd name="connsiteX23" fmla="*/ 54566 w 210800"/>
                <a:gd name="connsiteY23" fmla="*/ 160241 h 203252"/>
                <a:gd name="connsiteX24" fmla="*/ 44093 w 210800"/>
                <a:gd name="connsiteY24" fmla="*/ 161967 h 203252"/>
                <a:gd name="connsiteX25" fmla="*/ 9967 w 210800"/>
                <a:gd name="connsiteY25" fmla="*/ 199801 h 203252"/>
                <a:gd name="connsiteX26" fmla="*/ 1570 w 210800"/>
                <a:gd name="connsiteY26" fmla="*/ 202274 h 203252"/>
                <a:gd name="connsiteX27" fmla="*/ 917 w 210800"/>
                <a:gd name="connsiteY27" fmla="*/ 194507 h 203252"/>
                <a:gd name="connsiteX28" fmla="*/ 2036 w 210800"/>
                <a:gd name="connsiteY28" fmla="*/ 170108 h 203252"/>
                <a:gd name="connsiteX29" fmla="*/ 7634 w 210800"/>
                <a:gd name="connsiteY29" fmla="*/ 165653 h 203252"/>
                <a:gd name="connsiteX30" fmla="*/ 16638 w 210800"/>
                <a:gd name="connsiteY30" fmla="*/ 161804 h 203252"/>
                <a:gd name="connsiteX31" fmla="*/ 57668 w 210800"/>
                <a:gd name="connsiteY31" fmla="*/ 124669 h 203252"/>
                <a:gd name="connsiteX32" fmla="*/ 66205 w 210800"/>
                <a:gd name="connsiteY32" fmla="*/ 122710 h 203252"/>
                <a:gd name="connsiteX33" fmla="*/ 64362 w 210800"/>
                <a:gd name="connsiteY33" fmla="*/ 132134 h 203252"/>
                <a:gd name="connsiteX34" fmla="*/ 53819 w 210800"/>
                <a:gd name="connsiteY34" fmla="*/ 150398 h 20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0800" h="203252">
                  <a:moveTo>
                    <a:pt x="53819" y="150398"/>
                  </a:moveTo>
                  <a:cubicBezTo>
                    <a:pt x="63756" y="141744"/>
                    <a:pt x="75606" y="141044"/>
                    <a:pt x="74789" y="124506"/>
                  </a:cubicBezTo>
                  <a:cubicBezTo>
                    <a:pt x="74416" y="116809"/>
                    <a:pt x="82370" y="105356"/>
                    <a:pt x="92353" y="99781"/>
                  </a:cubicBezTo>
                  <a:cubicBezTo>
                    <a:pt x="95805" y="97845"/>
                    <a:pt x="101590" y="96119"/>
                    <a:pt x="97882" y="89937"/>
                  </a:cubicBezTo>
                  <a:cubicBezTo>
                    <a:pt x="93753" y="83033"/>
                    <a:pt x="90581" y="90007"/>
                    <a:pt x="86942" y="90824"/>
                  </a:cubicBezTo>
                  <a:cubicBezTo>
                    <a:pt x="75559" y="93366"/>
                    <a:pt x="79174" y="103350"/>
                    <a:pt x="58438" y="117625"/>
                  </a:cubicBezTo>
                  <a:cubicBezTo>
                    <a:pt x="46402" y="125906"/>
                    <a:pt x="39171" y="119188"/>
                    <a:pt x="37141" y="104376"/>
                  </a:cubicBezTo>
                  <a:cubicBezTo>
                    <a:pt x="35462" y="92013"/>
                    <a:pt x="65366" y="111794"/>
                    <a:pt x="64479" y="82053"/>
                  </a:cubicBezTo>
                  <a:cubicBezTo>
                    <a:pt x="64246" y="73936"/>
                    <a:pt x="74229" y="70390"/>
                    <a:pt x="76305" y="72396"/>
                  </a:cubicBezTo>
                  <a:cubicBezTo>
                    <a:pt x="80831" y="76735"/>
                    <a:pt x="72643" y="78788"/>
                    <a:pt x="74509" y="83709"/>
                  </a:cubicBezTo>
                  <a:cubicBezTo>
                    <a:pt x="81110" y="78578"/>
                    <a:pt x="87478" y="73423"/>
                    <a:pt x="96739" y="75359"/>
                  </a:cubicBezTo>
                  <a:cubicBezTo>
                    <a:pt x="98954" y="75825"/>
                    <a:pt x="103410" y="72770"/>
                    <a:pt x="104506" y="70297"/>
                  </a:cubicBezTo>
                  <a:cubicBezTo>
                    <a:pt x="110687" y="56348"/>
                    <a:pt x="125056" y="52476"/>
                    <a:pt x="135996" y="44732"/>
                  </a:cubicBezTo>
                  <a:cubicBezTo>
                    <a:pt x="140078" y="41840"/>
                    <a:pt x="147729" y="31180"/>
                    <a:pt x="154633" y="44149"/>
                  </a:cubicBezTo>
                  <a:cubicBezTo>
                    <a:pt x="155963" y="46668"/>
                    <a:pt x="158785" y="41910"/>
                    <a:pt x="158389" y="40347"/>
                  </a:cubicBezTo>
                  <a:cubicBezTo>
                    <a:pt x="155403" y="28357"/>
                    <a:pt x="163170" y="25418"/>
                    <a:pt x="171661" y="20053"/>
                  </a:cubicBezTo>
                  <a:cubicBezTo>
                    <a:pt x="179825" y="14899"/>
                    <a:pt x="189621" y="11516"/>
                    <a:pt x="196129" y="3399"/>
                  </a:cubicBezTo>
                  <a:cubicBezTo>
                    <a:pt x="199488" y="-800"/>
                    <a:pt x="205833" y="-870"/>
                    <a:pt x="209565" y="1883"/>
                  </a:cubicBezTo>
                  <a:cubicBezTo>
                    <a:pt x="219152" y="8997"/>
                    <a:pt x="170075" y="49141"/>
                    <a:pt x="160954" y="56348"/>
                  </a:cubicBezTo>
                  <a:cubicBezTo>
                    <a:pt x="160021" y="57095"/>
                    <a:pt x="158762" y="57981"/>
                    <a:pt x="157735" y="57911"/>
                  </a:cubicBezTo>
                  <a:cubicBezTo>
                    <a:pt x="134246" y="56278"/>
                    <a:pt x="128018" y="75382"/>
                    <a:pt x="117965" y="90357"/>
                  </a:cubicBezTo>
                  <a:cubicBezTo>
                    <a:pt x="93590" y="126699"/>
                    <a:pt x="82533" y="120867"/>
                    <a:pt x="93123" y="126979"/>
                  </a:cubicBezTo>
                  <a:cubicBezTo>
                    <a:pt x="107025" y="134979"/>
                    <a:pt x="80761" y="151844"/>
                    <a:pt x="66648" y="161477"/>
                  </a:cubicBezTo>
                  <a:cubicBezTo>
                    <a:pt x="62986" y="163973"/>
                    <a:pt x="57435" y="164860"/>
                    <a:pt x="54566" y="160241"/>
                  </a:cubicBezTo>
                  <a:cubicBezTo>
                    <a:pt x="49061" y="151377"/>
                    <a:pt x="45282" y="157465"/>
                    <a:pt x="44093" y="161967"/>
                  </a:cubicBezTo>
                  <a:cubicBezTo>
                    <a:pt x="39124" y="180651"/>
                    <a:pt x="22493" y="188255"/>
                    <a:pt x="9967" y="199801"/>
                  </a:cubicBezTo>
                  <a:cubicBezTo>
                    <a:pt x="7564" y="202017"/>
                    <a:pt x="5022" y="204746"/>
                    <a:pt x="1570" y="202274"/>
                  </a:cubicBezTo>
                  <a:cubicBezTo>
                    <a:pt x="-1276" y="200245"/>
                    <a:pt x="543" y="197306"/>
                    <a:pt x="917" y="194507"/>
                  </a:cubicBezTo>
                  <a:cubicBezTo>
                    <a:pt x="1966" y="186529"/>
                    <a:pt x="13349" y="179112"/>
                    <a:pt x="2036" y="170108"/>
                  </a:cubicBezTo>
                  <a:cubicBezTo>
                    <a:pt x="450" y="168848"/>
                    <a:pt x="4672" y="165396"/>
                    <a:pt x="7634" y="165653"/>
                  </a:cubicBezTo>
                  <a:cubicBezTo>
                    <a:pt x="11530" y="166002"/>
                    <a:pt x="14842" y="166212"/>
                    <a:pt x="16638" y="161804"/>
                  </a:cubicBezTo>
                  <a:cubicBezTo>
                    <a:pt x="24359" y="142887"/>
                    <a:pt x="42973" y="135936"/>
                    <a:pt x="57668" y="124669"/>
                  </a:cubicBezTo>
                  <a:cubicBezTo>
                    <a:pt x="60094" y="122827"/>
                    <a:pt x="63079" y="119678"/>
                    <a:pt x="66205" y="122710"/>
                  </a:cubicBezTo>
                  <a:cubicBezTo>
                    <a:pt x="69844" y="126232"/>
                    <a:pt x="66368" y="129148"/>
                    <a:pt x="64362" y="132134"/>
                  </a:cubicBezTo>
                  <a:cubicBezTo>
                    <a:pt x="61144" y="137009"/>
                    <a:pt x="54542" y="139551"/>
                    <a:pt x="53819" y="15039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4" name="任意多边形: 形状 913">
              <a:extLst>
                <a:ext uri="{FF2B5EF4-FFF2-40B4-BE49-F238E27FC236}">
                  <a16:creationId xmlns:a16="http://schemas.microsoft.com/office/drawing/2014/main" id="{C23321E5-63C9-4AF7-ADDF-72341746A425}"/>
                </a:ext>
              </a:extLst>
            </p:cNvPr>
            <p:cNvSpPr/>
            <p:nvPr/>
          </p:nvSpPr>
          <p:spPr>
            <a:xfrm>
              <a:off x="7928912" y="5299652"/>
              <a:ext cx="132896" cy="158445"/>
            </a:xfrm>
            <a:custGeom>
              <a:avLst/>
              <a:gdLst>
                <a:gd name="connsiteX0" fmla="*/ 12032 w 132896"/>
                <a:gd name="connsiteY0" fmla="*/ 102596 h 158445"/>
                <a:gd name="connsiteX1" fmla="*/ 19753 w 132896"/>
                <a:gd name="connsiteY1" fmla="*/ 93686 h 158445"/>
                <a:gd name="connsiteX2" fmla="*/ 26004 w 132896"/>
                <a:gd name="connsiteY2" fmla="*/ 90583 h 158445"/>
                <a:gd name="connsiteX3" fmla="*/ 61576 w 132896"/>
                <a:gd name="connsiteY3" fmla="*/ 54708 h 158445"/>
                <a:gd name="connsiteX4" fmla="*/ 99037 w 132896"/>
                <a:gd name="connsiteY4" fmla="*/ 16431 h 158445"/>
                <a:gd name="connsiteX5" fmla="*/ 128334 w 132896"/>
                <a:gd name="connsiteY5" fmla="*/ 966 h 158445"/>
                <a:gd name="connsiteX6" fmla="*/ 130200 w 132896"/>
                <a:gd name="connsiteY6" fmla="*/ 16548 h 158445"/>
                <a:gd name="connsiteX7" fmla="*/ 123412 w 132896"/>
                <a:gd name="connsiteY7" fmla="*/ 30683 h 158445"/>
                <a:gd name="connsiteX8" fmla="*/ 96541 w 132896"/>
                <a:gd name="connsiteY8" fmla="*/ 58277 h 158445"/>
                <a:gd name="connsiteX9" fmla="*/ 94442 w 132896"/>
                <a:gd name="connsiteY9" fmla="*/ 64435 h 158445"/>
                <a:gd name="connsiteX10" fmla="*/ 107014 w 132896"/>
                <a:gd name="connsiteY10" fmla="*/ 61590 h 158445"/>
                <a:gd name="connsiteX11" fmla="*/ 116531 w 132896"/>
                <a:gd name="connsiteY11" fmla="*/ 59187 h 158445"/>
                <a:gd name="connsiteX12" fmla="*/ 112239 w 132896"/>
                <a:gd name="connsiteY12" fmla="*/ 70313 h 158445"/>
                <a:gd name="connsiteX13" fmla="*/ 89450 w 132896"/>
                <a:gd name="connsiteY13" fmla="*/ 88274 h 158445"/>
                <a:gd name="connsiteX14" fmla="*/ 78604 w 132896"/>
                <a:gd name="connsiteY14" fmla="*/ 100660 h 158445"/>
                <a:gd name="connsiteX15" fmla="*/ 906 w 132896"/>
                <a:gd name="connsiteY15" fmla="*/ 156245 h 158445"/>
                <a:gd name="connsiteX16" fmla="*/ 22832 w 132896"/>
                <a:gd name="connsiteY16" fmla="*/ 118691 h 158445"/>
                <a:gd name="connsiteX17" fmla="*/ 12032 w 132896"/>
                <a:gd name="connsiteY17" fmla="*/ 102596 h 158445"/>
                <a:gd name="connsiteX18" fmla="*/ 71046 w 132896"/>
                <a:gd name="connsiteY18" fmla="*/ 61519 h 158445"/>
                <a:gd name="connsiteX19" fmla="*/ 120590 w 132896"/>
                <a:gd name="connsiteY19" fmla="*/ 21259 h 158445"/>
                <a:gd name="connsiteX20" fmla="*/ 71046 w 132896"/>
                <a:gd name="connsiteY20" fmla="*/ 61519 h 158445"/>
                <a:gd name="connsiteX21" fmla="*/ 87724 w 132896"/>
                <a:gd name="connsiteY21" fmla="*/ 72926 h 158445"/>
                <a:gd name="connsiteX22" fmla="*/ 55115 w 132896"/>
                <a:gd name="connsiteY22" fmla="*/ 102433 h 158445"/>
                <a:gd name="connsiteX23" fmla="*/ 87724 w 132896"/>
                <a:gd name="connsiteY23" fmla="*/ 72926 h 158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2896" h="158445">
                  <a:moveTo>
                    <a:pt x="12032" y="102596"/>
                  </a:moveTo>
                  <a:cubicBezTo>
                    <a:pt x="13665" y="99121"/>
                    <a:pt x="15438" y="95202"/>
                    <a:pt x="19753" y="93686"/>
                  </a:cubicBezTo>
                  <a:cubicBezTo>
                    <a:pt x="21992" y="92893"/>
                    <a:pt x="25678" y="92053"/>
                    <a:pt x="26004" y="90583"/>
                  </a:cubicBezTo>
                  <a:cubicBezTo>
                    <a:pt x="30623" y="70803"/>
                    <a:pt x="54042" y="68797"/>
                    <a:pt x="61576" y="54708"/>
                  </a:cubicBezTo>
                  <a:cubicBezTo>
                    <a:pt x="70813" y="37401"/>
                    <a:pt x="89450" y="31942"/>
                    <a:pt x="99037" y="16431"/>
                  </a:cubicBezTo>
                  <a:cubicBezTo>
                    <a:pt x="103189" y="9690"/>
                    <a:pt x="123389" y="-3699"/>
                    <a:pt x="128334" y="966"/>
                  </a:cubicBezTo>
                  <a:cubicBezTo>
                    <a:pt x="132883" y="5281"/>
                    <a:pt x="119237" y="10343"/>
                    <a:pt x="130200" y="16548"/>
                  </a:cubicBezTo>
                  <a:cubicBezTo>
                    <a:pt x="137455" y="20653"/>
                    <a:pt x="128311" y="26951"/>
                    <a:pt x="123412" y="30683"/>
                  </a:cubicBezTo>
                  <a:cubicBezTo>
                    <a:pt x="113056" y="38544"/>
                    <a:pt x="105685" y="49273"/>
                    <a:pt x="96541" y="58277"/>
                  </a:cubicBezTo>
                  <a:cubicBezTo>
                    <a:pt x="94908" y="59887"/>
                    <a:pt x="92529" y="61683"/>
                    <a:pt x="94442" y="64435"/>
                  </a:cubicBezTo>
                  <a:cubicBezTo>
                    <a:pt x="97964" y="69474"/>
                    <a:pt x="101976" y="63012"/>
                    <a:pt x="107014" y="61590"/>
                  </a:cubicBezTo>
                  <a:cubicBezTo>
                    <a:pt x="110280" y="60680"/>
                    <a:pt x="113895" y="55571"/>
                    <a:pt x="116531" y="59187"/>
                  </a:cubicBezTo>
                  <a:cubicBezTo>
                    <a:pt x="119400" y="63152"/>
                    <a:pt x="115621" y="67654"/>
                    <a:pt x="112239" y="70313"/>
                  </a:cubicBezTo>
                  <a:cubicBezTo>
                    <a:pt x="104635" y="76308"/>
                    <a:pt x="98430" y="84099"/>
                    <a:pt x="89450" y="88274"/>
                  </a:cubicBezTo>
                  <a:cubicBezTo>
                    <a:pt x="83875" y="90863"/>
                    <a:pt x="81613" y="95738"/>
                    <a:pt x="78604" y="100660"/>
                  </a:cubicBezTo>
                  <a:cubicBezTo>
                    <a:pt x="44758" y="156175"/>
                    <a:pt x="4311" y="163150"/>
                    <a:pt x="906" y="156245"/>
                  </a:cubicBezTo>
                  <a:cubicBezTo>
                    <a:pt x="-2267" y="149831"/>
                    <a:pt x="2399" y="152466"/>
                    <a:pt x="22832" y="118691"/>
                  </a:cubicBezTo>
                  <a:cubicBezTo>
                    <a:pt x="33655" y="100800"/>
                    <a:pt x="4521" y="118621"/>
                    <a:pt x="12032" y="102596"/>
                  </a:cubicBezTo>
                  <a:close/>
                  <a:moveTo>
                    <a:pt x="71046" y="61519"/>
                  </a:moveTo>
                  <a:cubicBezTo>
                    <a:pt x="90197" y="51536"/>
                    <a:pt x="103096" y="35838"/>
                    <a:pt x="120590" y="21259"/>
                  </a:cubicBezTo>
                  <a:cubicBezTo>
                    <a:pt x="105708" y="25061"/>
                    <a:pt x="72072" y="53099"/>
                    <a:pt x="71046" y="61519"/>
                  </a:cubicBezTo>
                  <a:close/>
                  <a:moveTo>
                    <a:pt x="87724" y="72926"/>
                  </a:moveTo>
                  <a:cubicBezTo>
                    <a:pt x="71909" y="78431"/>
                    <a:pt x="65635" y="92496"/>
                    <a:pt x="55115" y="102433"/>
                  </a:cubicBezTo>
                  <a:cubicBezTo>
                    <a:pt x="65985" y="92589"/>
                    <a:pt x="76854" y="82746"/>
                    <a:pt x="87724" y="7292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5" name="任意多边形: 形状 914">
              <a:extLst>
                <a:ext uri="{FF2B5EF4-FFF2-40B4-BE49-F238E27FC236}">
                  <a16:creationId xmlns:a16="http://schemas.microsoft.com/office/drawing/2014/main" id="{24EB70FF-67C4-48DD-BC0C-4EA9967D406C}"/>
                </a:ext>
              </a:extLst>
            </p:cNvPr>
            <p:cNvSpPr/>
            <p:nvPr/>
          </p:nvSpPr>
          <p:spPr>
            <a:xfrm>
              <a:off x="7899315" y="4934524"/>
              <a:ext cx="243753" cy="236512"/>
            </a:xfrm>
            <a:custGeom>
              <a:avLst/>
              <a:gdLst>
                <a:gd name="connsiteX0" fmla="*/ 199288 w 243753"/>
                <a:gd name="connsiteY0" fmla="*/ 88821 h 236512"/>
                <a:gd name="connsiteX1" fmla="*/ 183380 w 243753"/>
                <a:gd name="connsiteY1" fmla="*/ 78791 h 236512"/>
                <a:gd name="connsiteX2" fmla="*/ 151493 w 243753"/>
                <a:gd name="connsiteY2" fmla="*/ 109861 h 236512"/>
                <a:gd name="connsiteX3" fmla="*/ 113613 w 243753"/>
                <a:gd name="connsiteY3" fmla="*/ 146156 h 236512"/>
                <a:gd name="connsiteX4" fmla="*/ 88047 w 243753"/>
                <a:gd name="connsiteY4" fmla="*/ 164583 h 236512"/>
                <a:gd name="connsiteX5" fmla="*/ 79417 w 243753"/>
                <a:gd name="connsiteY5" fmla="*/ 163907 h 236512"/>
                <a:gd name="connsiteX6" fmla="*/ 66751 w 243753"/>
                <a:gd name="connsiteY6" fmla="*/ 172537 h 236512"/>
                <a:gd name="connsiteX7" fmla="*/ 13148 w 243753"/>
                <a:gd name="connsiteY7" fmla="*/ 232204 h 236512"/>
                <a:gd name="connsiteX8" fmla="*/ 1812 w 243753"/>
                <a:gd name="connsiteY8" fmla="*/ 234490 h 236512"/>
                <a:gd name="connsiteX9" fmla="*/ 4238 w 243753"/>
                <a:gd name="connsiteY9" fmla="*/ 225486 h 236512"/>
                <a:gd name="connsiteX10" fmla="*/ 24112 w 243753"/>
                <a:gd name="connsiteY10" fmla="*/ 194113 h 236512"/>
                <a:gd name="connsiteX11" fmla="*/ 68990 w 243753"/>
                <a:gd name="connsiteY11" fmla="*/ 153760 h 236512"/>
                <a:gd name="connsiteX12" fmla="*/ 80093 w 243753"/>
                <a:gd name="connsiteY12" fmla="*/ 146785 h 236512"/>
                <a:gd name="connsiteX13" fmla="*/ 107478 w 243753"/>
                <a:gd name="connsiteY13" fmla="*/ 129431 h 236512"/>
                <a:gd name="connsiteX14" fmla="*/ 111023 w 243753"/>
                <a:gd name="connsiteY14" fmla="*/ 126305 h 236512"/>
                <a:gd name="connsiteX15" fmla="*/ 181001 w 243753"/>
                <a:gd name="connsiteY15" fmla="*/ 63116 h 236512"/>
                <a:gd name="connsiteX16" fmla="*/ 201084 w 243753"/>
                <a:gd name="connsiteY16" fmla="*/ 42380 h 236512"/>
                <a:gd name="connsiteX17" fmla="*/ 207778 w 243753"/>
                <a:gd name="connsiteY17" fmla="*/ 30950 h 236512"/>
                <a:gd name="connsiteX18" fmla="*/ 207848 w 243753"/>
                <a:gd name="connsiteY18" fmla="*/ 21433 h 236512"/>
                <a:gd name="connsiteX19" fmla="*/ 194693 w 243753"/>
                <a:gd name="connsiteY19" fmla="*/ 23532 h 236512"/>
                <a:gd name="connsiteX20" fmla="*/ 166212 w 243753"/>
                <a:gd name="connsiteY20" fmla="*/ 30950 h 236512"/>
                <a:gd name="connsiteX21" fmla="*/ 171670 w 243753"/>
                <a:gd name="connsiteY21" fmla="*/ 25678 h 236512"/>
                <a:gd name="connsiteX22" fmla="*/ 208828 w 243753"/>
                <a:gd name="connsiteY22" fmla="*/ 5968 h 236512"/>
                <a:gd name="connsiteX23" fmla="*/ 219884 w 243753"/>
                <a:gd name="connsiteY23" fmla="*/ 580 h 236512"/>
                <a:gd name="connsiteX24" fmla="*/ 222077 w 243753"/>
                <a:gd name="connsiteY24" fmla="*/ 14062 h 236512"/>
                <a:gd name="connsiteX25" fmla="*/ 226766 w 243753"/>
                <a:gd name="connsiteY25" fmla="*/ 12546 h 236512"/>
                <a:gd name="connsiteX26" fmla="*/ 241297 w 243753"/>
                <a:gd name="connsiteY26" fmla="*/ 9817 h 236512"/>
                <a:gd name="connsiteX27" fmla="*/ 239245 w 243753"/>
                <a:gd name="connsiteY27" fmla="*/ 26541 h 236512"/>
                <a:gd name="connsiteX28" fmla="*/ 204326 w 243753"/>
                <a:gd name="connsiteY28" fmla="*/ 80144 h 236512"/>
                <a:gd name="connsiteX29" fmla="*/ 198891 w 243753"/>
                <a:gd name="connsiteY29" fmla="*/ 89194 h 236512"/>
                <a:gd name="connsiteX30" fmla="*/ 199288 w 243753"/>
                <a:gd name="connsiteY30" fmla="*/ 88821 h 23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43753" h="236512">
                  <a:moveTo>
                    <a:pt x="199288" y="88821"/>
                  </a:moveTo>
                  <a:cubicBezTo>
                    <a:pt x="183403" y="94932"/>
                    <a:pt x="199871" y="65915"/>
                    <a:pt x="183380" y="78791"/>
                  </a:cubicBezTo>
                  <a:cubicBezTo>
                    <a:pt x="171670" y="87911"/>
                    <a:pt x="158678" y="94909"/>
                    <a:pt x="151493" y="109861"/>
                  </a:cubicBezTo>
                  <a:cubicBezTo>
                    <a:pt x="143749" y="125979"/>
                    <a:pt x="128401" y="138668"/>
                    <a:pt x="113613" y="146156"/>
                  </a:cubicBezTo>
                  <a:cubicBezTo>
                    <a:pt x="103466" y="151287"/>
                    <a:pt x="95815" y="157422"/>
                    <a:pt x="88047" y="164583"/>
                  </a:cubicBezTo>
                  <a:cubicBezTo>
                    <a:pt x="84665" y="167709"/>
                    <a:pt x="81563" y="162974"/>
                    <a:pt x="79417" y="163907"/>
                  </a:cubicBezTo>
                  <a:cubicBezTo>
                    <a:pt x="74728" y="165913"/>
                    <a:pt x="68710" y="168502"/>
                    <a:pt x="66751" y="172537"/>
                  </a:cubicBezTo>
                  <a:cubicBezTo>
                    <a:pt x="54622" y="197729"/>
                    <a:pt x="27424" y="209135"/>
                    <a:pt x="13148" y="232204"/>
                  </a:cubicBezTo>
                  <a:cubicBezTo>
                    <a:pt x="10396" y="236660"/>
                    <a:pt x="5988" y="238059"/>
                    <a:pt x="1812" y="234490"/>
                  </a:cubicBezTo>
                  <a:cubicBezTo>
                    <a:pt x="-2760" y="230618"/>
                    <a:pt x="2559" y="228006"/>
                    <a:pt x="4238" y="225486"/>
                  </a:cubicBezTo>
                  <a:cubicBezTo>
                    <a:pt x="19493" y="202487"/>
                    <a:pt x="11679" y="203280"/>
                    <a:pt x="24112" y="194113"/>
                  </a:cubicBezTo>
                  <a:cubicBezTo>
                    <a:pt x="40393" y="182101"/>
                    <a:pt x="56674" y="170181"/>
                    <a:pt x="68990" y="153760"/>
                  </a:cubicBezTo>
                  <a:cubicBezTo>
                    <a:pt x="71766" y="150051"/>
                    <a:pt x="75708" y="147322"/>
                    <a:pt x="80093" y="146785"/>
                  </a:cubicBezTo>
                  <a:cubicBezTo>
                    <a:pt x="92129" y="145316"/>
                    <a:pt x="99104" y="136359"/>
                    <a:pt x="107478" y="129431"/>
                  </a:cubicBezTo>
                  <a:cubicBezTo>
                    <a:pt x="108714" y="128405"/>
                    <a:pt x="109740" y="126422"/>
                    <a:pt x="111023" y="126305"/>
                  </a:cubicBezTo>
                  <a:cubicBezTo>
                    <a:pt x="151867" y="122690"/>
                    <a:pt x="138758" y="67128"/>
                    <a:pt x="181001" y="63116"/>
                  </a:cubicBezTo>
                  <a:cubicBezTo>
                    <a:pt x="192757" y="61997"/>
                    <a:pt x="193993" y="49027"/>
                    <a:pt x="201084" y="42380"/>
                  </a:cubicBezTo>
                  <a:cubicBezTo>
                    <a:pt x="204186" y="39487"/>
                    <a:pt x="206029" y="34985"/>
                    <a:pt x="207778" y="30950"/>
                  </a:cubicBezTo>
                  <a:cubicBezTo>
                    <a:pt x="209085" y="27941"/>
                    <a:pt x="214636" y="23789"/>
                    <a:pt x="207848" y="21433"/>
                  </a:cubicBezTo>
                  <a:cubicBezTo>
                    <a:pt x="203836" y="20033"/>
                    <a:pt x="198051" y="13922"/>
                    <a:pt x="194693" y="23532"/>
                  </a:cubicBezTo>
                  <a:cubicBezTo>
                    <a:pt x="189048" y="39744"/>
                    <a:pt x="166632" y="37714"/>
                    <a:pt x="166212" y="30950"/>
                  </a:cubicBezTo>
                  <a:cubicBezTo>
                    <a:pt x="166002" y="27451"/>
                    <a:pt x="168638" y="26448"/>
                    <a:pt x="171670" y="25678"/>
                  </a:cubicBezTo>
                  <a:cubicBezTo>
                    <a:pt x="185642" y="22180"/>
                    <a:pt x="195672" y="11146"/>
                    <a:pt x="208828" y="5968"/>
                  </a:cubicBezTo>
                  <a:cubicBezTo>
                    <a:pt x="212630" y="4475"/>
                    <a:pt x="214636" y="-1939"/>
                    <a:pt x="219884" y="580"/>
                  </a:cubicBezTo>
                  <a:cubicBezTo>
                    <a:pt x="225786" y="3426"/>
                    <a:pt x="221074" y="9210"/>
                    <a:pt x="222077" y="14062"/>
                  </a:cubicBezTo>
                  <a:cubicBezTo>
                    <a:pt x="223873" y="13479"/>
                    <a:pt x="225319" y="13013"/>
                    <a:pt x="226766" y="12546"/>
                  </a:cubicBezTo>
                  <a:cubicBezTo>
                    <a:pt x="231594" y="10983"/>
                    <a:pt x="237052" y="5642"/>
                    <a:pt x="241297" y="9817"/>
                  </a:cubicBezTo>
                  <a:cubicBezTo>
                    <a:pt x="246429" y="14832"/>
                    <a:pt x="242417" y="22040"/>
                    <a:pt x="239245" y="26541"/>
                  </a:cubicBezTo>
                  <a:cubicBezTo>
                    <a:pt x="226929" y="43989"/>
                    <a:pt x="219674" y="64702"/>
                    <a:pt x="204326" y="80144"/>
                  </a:cubicBezTo>
                  <a:cubicBezTo>
                    <a:pt x="201830" y="82663"/>
                    <a:pt x="198681" y="84996"/>
                    <a:pt x="198891" y="89194"/>
                  </a:cubicBezTo>
                  <a:cubicBezTo>
                    <a:pt x="198891" y="89194"/>
                    <a:pt x="199288" y="88821"/>
                    <a:pt x="199288" y="8882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6" name="任意多边形: 形状 915">
              <a:extLst>
                <a:ext uri="{FF2B5EF4-FFF2-40B4-BE49-F238E27FC236}">
                  <a16:creationId xmlns:a16="http://schemas.microsoft.com/office/drawing/2014/main" id="{720BC6C6-4C0E-4FAE-85DB-4EF243D8C3CC}"/>
                </a:ext>
              </a:extLst>
            </p:cNvPr>
            <p:cNvSpPr/>
            <p:nvPr/>
          </p:nvSpPr>
          <p:spPr>
            <a:xfrm>
              <a:off x="8095195" y="4731783"/>
              <a:ext cx="144279" cy="195964"/>
            </a:xfrm>
            <a:custGeom>
              <a:avLst/>
              <a:gdLst>
                <a:gd name="connsiteX0" fmla="*/ 87543 w 144279"/>
                <a:gd name="connsiteY0" fmla="*/ 68638 h 195964"/>
                <a:gd name="connsiteX1" fmla="*/ 86820 w 144279"/>
                <a:gd name="connsiteY1" fmla="*/ 66585 h 195964"/>
                <a:gd name="connsiteX2" fmla="*/ 85047 w 144279"/>
                <a:gd name="connsiteY2" fmla="*/ 39854 h 195964"/>
                <a:gd name="connsiteX3" fmla="*/ 111545 w 144279"/>
                <a:gd name="connsiteY3" fmla="*/ 3559 h 195964"/>
                <a:gd name="connsiteX4" fmla="*/ 117354 w 144279"/>
                <a:gd name="connsiteY4" fmla="*/ 270 h 195964"/>
                <a:gd name="connsiteX5" fmla="*/ 108397 w 144279"/>
                <a:gd name="connsiteY5" fmla="*/ 32086 h 195964"/>
                <a:gd name="connsiteX6" fmla="*/ 109073 w 144279"/>
                <a:gd name="connsiteY6" fmla="*/ 43213 h 195964"/>
                <a:gd name="connsiteX7" fmla="*/ 119896 w 144279"/>
                <a:gd name="connsiteY7" fmla="*/ 35678 h 195964"/>
                <a:gd name="connsiteX8" fmla="*/ 135361 w 144279"/>
                <a:gd name="connsiteY8" fmla="*/ 13402 h 195964"/>
                <a:gd name="connsiteX9" fmla="*/ 139536 w 144279"/>
                <a:gd name="connsiteY9" fmla="*/ 31083 h 195964"/>
                <a:gd name="connsiteX10" fmla="*/ 104571 w 144279"/>
                <a:gd name="connsiteY10" fmla="*/ 70830 h 195964"/>
                <a:gd name="connsiteX11" fmla="*/ 101002 w 144279"/>
                <a:gd name="connsiteY11" fmla="*/ 75565 h 195964"/>
                <a:gd name="connsiteX12" fmla="*/ 73385 w 144279"/>
                <a:gd name="connsiteY12" fmla="*/ 134719 h 195964"/>
                <a:gd name="connsiteX13" fmla="*/ 47773 w 144279"/>
                <a:gd name="connsiteY13" fmla="*/ 157182 h 195964"/>
                <a:gd name="connsiteX14" fmla="*/ 38559 w 144279"/>
                <a:gd name="connsiteY14" fmla="*/ 166956 h 195964"/>
                <a:gd name="connsiteX15" fmla="*/ 9775 w 144279"/>
                <a:gd name="connsiteY15" fmla="*/ 195250 h 195964"/>
                <a:gd name="connsiteX16" fmla="*/ 2521 w 144279"/>
                <a:gd name="connsiteY16" fmla="*/ 190584 h 195964"/>
                <a:gd name="connsiteX17" fmla="*/ 1938 w 144279"/>
                <a:gd name="connsiteY17" fmla="*/ 179528 h 195964"/>
                <a:gd name="connsiteX18" fmla="*/ 19315 w 144279"/>
                <a:gd name="connsiteY18" fmla="*/ 167049 h 195964"/>
                <a:gd name="connsiteX19" fmla="*/ 69069 w 144279"/>
                <a:gd name="connsiteY19" fmla="*/ 105446 h 195964"/>
                <a:gd name="connsiteX20" fmla="*/ 82458 w 144279"/>
                <a:gd name="connsiteY20" fmla="*/ 81677 h 195964"/>
                <a:gd name="connsiteX21" fmla="*/ 87543 w 144279"/>
                <a:gd name="connsiteY21" fmla="*/ 68638 h 195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4279" h="195964">
                  <a:moveTo>
                    <a:pt x="87543" y="68638"/>
                  </a:moveTo>
                  <a:cubicBezTo>
                    <a:pt x="87800" y="69454"/>
                    <a:pt x="87753" y="67635"/>
                    <a:pt x="86820" y="66585"/>
                  </a:cubicBezTo>
                  <a:cubicBezTo>
                    <a:pt x="78516" y="57418"/>
                    <a:pt x="77630" y="50793"/>
                    <a:pt x="85047" y="39854"/>
                  </a:cubicBezTo>
                  <a:cubicBezTo>
                    <a:pt x="93468" y="27468"/>
                    <a:pt x="102659" y="15595"/>
                    <a:pt x="111545" y="3559"/>
                  </a:cubicBezTo>
                  <a:cubicBezTo>
                    <a:pt x="112968" y="1646"/>
                    <a:pt x="114601" y="-826"/>
                    <a:pt x="117354" y="270"/>
                  </a:cubicBezTo>
                  <a:cubicBezTo>
                    <a:pt x="124398" y="3046"/>
                    <a:pt x="114718" y="12656"/>
                    <a:pt x="108397" y="32086"/>
                  </a:cubicBezTo>
                  <a:cubicBezTo>
                    <a:pt x="107347" y="35305"/>
                    <a:pt x="102122" y="40880"/>
                    <a:pt x="109073" y="43213"/>
                  </a:cubicBezTo>
                  <a:cubicBezTo>
                    <a:pt x="114625" y="45079"/>
                    <a:pt x="119103" y="43026"/>
                    <a:pt x="119896" y="35678"/>
                  </a:cubicBezTo>
                  <a:cubicBezTo>
                    <a:pt x="120549" y="29730"/>
                    <a:pt x="126171" y="12842"/>
                    <a:pt x="135361" y="13402"/>
                  </a:cubicBezTo>
                  <a:cubicBezTo>
                    <a:pt x="143035" y="13869"/>
                    <a:pt x="148727" y="21216"/>
                    <a:pt x="139536" y="31083"/>
                  </a:cubicBezTo>
                  <a:cubicBezTo>
                    <a:pt x="127524" y="44006"/>
                    <a:pt x="121109" y="61850"/>
                    <a:pt x="104571" y="70830"/>
                  </a:cubicBezTo>
                  <a:cubicBezTo>
                    <a:pt x="102962" y="71717"/>
                    <a:pt x="101166" y="73863"/>
                    <a:pt x="101002" y="75565"/>
                  </a:cubicBezTo>
                  <a:cubicBezTo>
                    <a:pt x="98926" y="98611"/>
                    <a:pt x="81059" y="114263"/>
                    <a:pt x="73385" y="134719"/>
                  </a:cubicBezTo>
                  <a:cubicBezTo>
                    <a:pt x="69093" y="146172"/>
                    <a:pt x="58246" y="152144"/>
                    <a:pt x="47773" y="157182"/>
                  </a:cubicBezTo>
                  <a:cubicBezTo>
                    <a:pt x="43015" y="159468"/>
                    <a:pt x="40052" y="161427"/>
                    <a:pt x="38559" y="166956"/>
                  </a:cubicBezTo>
                  <a:cubicBezTo>
                    <a:pt x="34571" y="181651"/>
                    <a:pt x="19759" y="186199"/>
                    <a:pt x="9775" y="195250"/>
                  </a:cubicBezTo>
                  <a:cubicBezTo>
                    <a:pt x="7000" y="197769"/>
                    <a:pt x="4457" y="193010"/>
                    <a:pt x="2521" y="190584"/>
                  </a:cubicBezTo>
                  <a:cubicBezTo>
                    <a:pt x="-255" y="187086"/>
                    <a:pt x="-1141" y="183447"/>
                    <a:pt x="1938" y="179528"/>
                  </a:cubicBezTo>
                  <a:cubicBezTo>
                    <a:pt x="7863" y="172017"/>
                    <a:pt x="18219" y="173090"/>
                    <a:pt x="19315" y="167049"/>
                  </a:cubicBezTo>
                  <a:cubicBezTo>
                    <a:pt x="24237" y="140201"/>
                    <a:pt x="70586" y="139921"/>
                    <a:pt x="69069" y="105446"/>
                  </a:cubicBezTo>
                  <a:cubicBezTo>
                    <a:pt x="68673" y="96372"/>
                    <a:pt x="77467" y="89374"/>
                    <a:pt x="82458" y="81677"/>
                  </a:cubicBezTo>
                  <a:cubicBezTo>
                    <a:pt x="84674" y="78318"/>
                    <a:pt x="87963" y="75565"/>
                    <a:pt x="87543" y="6863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7" name="任意多边形: 形状 916">
              <a:extLst>
                <a:ext uri="{FF2B5EF4-FFF2-40B4-BE49-F238E27FC236}">
                  <a16:creationId xmlns:a16="http://schemas.microsoft.com/office/drawing/2014/main" id="{9A05BBD4-5735-4959-AB0C-AAC75FE6CE59}"/>
                </a:ext>
              </a:extLst>
            </p:cNvPr>
            <p:cNvSpPr/>
            <p:nvPr/>
          </p:nvSpPr>
          <p:spPr>
            <a:xfrm>
              <a:off x="8147691" y="4809452"/>
              <a:ext cx="112172" cy="133601"/>
            </a:xfrm>
            <a:custGeom>
              <a:avLst/>
              <a:gdLst>
                <a:gd name="connsiteX0" fmla="*/ 51026 w 112172"/>
                <a:gd name="connsiteY0" fmla="*/ 63745 h 133601"/>
                <a:gd name="connsiteX1" fmla="*/ 97444 w 112172"/>
                <a:gd name="connsiteY1" fmla="*/ 4241 h 133601"/>
                <a:gd name="connsiteX2" fmla="*/ 110879 w 112172"/>
                <a:gd name="connsiteY2" fmla="*/ 13105 h 133601"/>
                <a:gd name="connsiteX3" fmla="*/ 89513 w 112172"/>
                <a:gd name="connsiteY3" fmla="*/ 37410 h 133601"/>
                <a:gd name="connsiteX4" fmla="*/ 12072 w 112172"/>
                <a:gd name="connsiteY4" fmla="*/ 131250 h 133601"/>
                <a:gd name="connsiteX5" fmla="*/ 176 w 112172"/>
                <a:gd name="connsiteY5" fmla="*/ 108484 h 133601"/>
                <a:gd name="connsiteX6" fmla="*/ 19653 w 112172"/>
                <a:gd name="connsiteY6" fmla="*/ 86208 h 133601"/>
                <a:gd name="connsiteX7" fmla="*/ 33018 w 112172"/>
                <a:gd name="connsiteY7" fmla="*/ 74988 h 133601"/>
                <a:gd name="connsiteX8" fmla="*/ 63738 w 112172"/>
                <a:gd name="connsiteY8" fmla="*/ 5011 h 133601"/>
                <a:gd name="connsiteX9" fmla="*/ 73115 w 112172"/>
                <a:gd name="connsiteY9" fmla="*/ 2748 h 133601"/>
                <a:gd name="connsiteX10" fmla="*/ 73115 w 112172"/>
                <a:gd name="connsiteY10" fmla="*/ 12802 h 133601"/>
                <a:gd name="connsiteX11" fmla="*/ 52052 w 112172"/>
                <a:gd name="connsiteY11" fmla="*/ 56281 h 133601"/>
                <a:gd name="connsiteX12" fmla="*/ 51026 w 112172"/>
                <a:gd name="connsiteY12" fmla="*/ 63745 h 13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172" h="133601">
                  <a:moveTo>
                    <a:pt x="51026" y="63745"/>
                  </a:moveTo>
                  <a:cubicBezTo>
                    <a:pt x="66607" y="49610"/>
                    <a:pt x="73232" y="36641"/>
                    <a:pt x="97444" y="4241"/>
                  </a:cubicBezTo>
                  <a:cubicBezTo>
                    <a:pt x="104255" y="-4879"/>
                    <a:pt x="116104" y="1932"/>
                    <a:pt x="110879" y="13105"/>
                  </a:cubicBezTo>
                  <a:cubicBezTo>
                    <a:pt x="104395" y="27030"/>
                    <a:pt x="103159" y="18563"/>
                    <a:pt x="89513" y="37410"/>
                  </a:cubicBezTo>
                  <a:cubicBezTo>
                    <a:pt x="60426" y="77624"/>
                    <a:pt x="35094" y="117558"/>
                    <a:pt x="12072" y="131250"/>
                  </a:cubicBezTo>
                  <a:cubicBezTo>
                    <a:pt x="-1994" y="139600"/>
                    <a:pt x="3534" y="124229"/>
                    <a:pt x="176" y="108484"/>
                  </a:cubicBezTo>
                  <a:cubicBezTo>
                    <a:pt x="-1620" y="100087"/>
                    <a:pt x="10742" y="84622"/>
                    <a:pt x="19653" y="86208"/>
                  </a:cubicBezTo>
                  <a:cubicBezTo>
                    <a:pt x="30592" y="88144"/>
                    <a:pt x="30919" y="80680"/>
                    <a:pt x="33018" y="74988"/>
                  </a:cubicBezTo>
                  <a:cubicBezTo>
                    <a:pt x="47364" y="35871"/>
                    <a:pt x="50163" y="15507"/>
                    <a:pt x="63738" y="5011"/>
                  </a:cubicBezTo>
                  <a:cubicBezTo>
                    <a:pt x="66257" y="3052"/>
                    <a:pt x="69243" y="-1054"/>
                    <a:pt x="73115" y="2748"/>
                  </a:cubicBezTo>
                  <a:cubicBezTo>
                    <a:pt x="76217" y="5781"/>
                    <a:pt x="75238" y="9606"/>
                    <a:pt x="73115" y="12802"/>
                  </a:cubicBezTo>
                  <a:cubicBezTo>
                    <a:pt x="64088" y="26331"/>
                    <a:pt x="61359" y="42892"/>
                    <a:pt x="52052" y="56281"/>
                  </a:cubicBezTo>
                  <a:cubicBezTo>
                    <a:pt x="51469" y="57144"/>
                    <a:pt x="51702" y="58520"/>
                    <a:pt x="51026" y="6374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8" name="任意多边形: 形状 917">
              <a:extLst>
                <a:ext uri="{FF2B5EF4-FFF2-40B4-BE49-F238E27FC236}">
                  <a16:creationId xmlns:a16="http://schemas.microsoft.com/office/drawing/2014/main" id="{EF2FFF5A-7F94-4567-80A5-691831053D03}"/>
                </a:ext>
              </a:extLst>
            </p:cNvPr>
            <p:cNvSpPr/>
            <p:nvPr/>
          </p:nvSpPr>
          <p:spPr>
            <a:xfrm>
              <a:off x="7952410" y="5256058"/>
              <a:ext cx="108995" cy="111467"/>
            </a:xfrm>
            <a:custGeom>
              <a:avLst/>
              <a:gdLst>
                <a:gd name="connsiteX0" fmla="*/ 52166 w 108995"/>
                <a:gd name="connsiteY0" fmla="*/ 46775 h 111467"/>
                <a:gd name="connsiteX1" fmla="*/ 44609 w 108995"/>
                <a:gd name="connsiteY1" fmla="*/ 49201 h 111467"/>
                <a:gd name="connsiteX2" fmla="*/ 36841 w 108995"/>
                <a:gd name="connsiteY2" fmla="*/ 41364 h 111467"/>
                <a:gd name="connsiteX3" fmla="*/ 71457 w 108995"/>
                <a:gd name="connsiteY3" fmla="*/ 2620 h 111467"/>
                <a:gd name="connsiteX4" fmla="*/ 86082 w 108995"/>
                <a:gd name="connsiteY4" fmla="*/ 12930 h 111467"/>
                <a:gd name="connsiteX5" fmla="*/ 100660 w 108995"/>
                <a:gd name="connsiteY5" fmla="*/ 8218 h 111467"/>
                <a:gd name="connsiteX6" fmla="*/ 108241 w 108995"/>
                <a:gd name="connsiteY6" fmla="*/ 10481 h 111467"/>
                <a:gd name="connsiteX7" fmla="*/ 106165 w 108995"/>
                <a:gd name="connsiteY7" fmla="*/ 17852 h 111467"/>
                <a:gd name="connsiteX8" fmla="*/ 82396 w 108995"/>
                <a:gd name="connsiteY8" fmla="*/ 40221 h 111467"/>
                <a:gd name="connsiteX9" fmla="*/ 23149 w 108995"/>
                <a:gd name="connsiteY9" fmla="*/ 102314 h 111467"/>
                <a:gd name="connsiteX10" fmla="*/ 3416 w 108995"/>
                <a:gd name="connsiteY10" fmla="*/ 110385 h 111467"/>
                <a:gd name="connsiteX11" fmla="*/ 1596 w 108995"/>
                <a:gd name="connsiteY11" fmla="*/ 103340 h 111467"/>
                <a:gd name="connsiteX12" fmla="*/ 43652 w 108995"/>
                <a:gd name="connsiteY12" fmla="*/ 56222 h 111467"/>
                <a:gd name="connsiteX13" fmla="*/ 52166 w 108995"/>
                <a:gd name="connsiteY13" fmla="*/ 46775 h 111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995" h="111467">
                  <a:moveTo>
                    <a:pt x="52166" y="46775"/>
                  </a:moveTo>
                  <a:cubicBezTo>
                    <a:pt x="48667" y="44886"/>
                    <a:pt x="47175" y="48642"/>
                    <a:pt x="44609" y="49201"/>
                  </a:cubicBezTo>
                  <a:cubicBezTo>
                    <a:pt x="37471" y="50764"/>
                    <a:pt x="33879" y="45189"/>
                    <a:pt x="36841" y="41364"/>
                  </a:cubicBezTo>
                  <a:cubicBezTo>
                    <a:pt x="47431" y="27672"/>
                    <a:pt x="53846" y="9734"/>
                    <a:pt x="71457" y="2620"/>
                  </a:cubicBezTo>
                  <a:cubicBezTo>
                    <a:pt x="83633" y="-2302"/>
                    <a:pt x="84986" y="-1042"/>
                    <a:pt x="86082" y="12930"/>
                  </a:cubicBezTo>
                  <a:cubicBezTo>
                    <a:pt x="91074" y="11297"/>
                    <a:pt x="95832" y="9618"/>
                    <a:pt x="100660" y="8218"/>
                  </a:cubicBezTo>
                  <a:cubicBezTo>
                    <a:pt x="103529" y="7402"/>
                    <a:pt x="106468" y="7752"/>
                    <a:pt x="108241" y="10481"/>
                  </a:cubicBezTo>
                  <a:cubicBezTo>
                    <a:pt x="110247" y="13560"/>
                    <a:pt x="107798" y="15472"/>
                    <a:pt x="106165" y="17852"/>
                  </a:cubicBezTo>
                  <a:cubicBezTo>
                    <a:pt x="99867" y="27042"/>
                    <a:pt x="90724" y="33410"/>
                    <a:pt x="82396" y="40221"/>
                  </a:cubicBezTo>
                  <a:cubicBezTo>
                    <a:pt x="60004" y="58532"/>
                    <a:pt x="42533" y="81274"/>
                    <a:pt x="23149" y="102314"/>
                  </a:cubicBezTo>
                  <a:cubicBezTo>
                    <a:pt x="17807" y="108122"/>
                    <a:pt x="12443" y="113930"/>
                    <a:pt x="3416" y="110385"/>
                  </a:cubicBezTo>
                  <a:cubicBezTo>
                    <a:pt x="-37" y="109032"/>
                    <a:pt x="-1273" y="107679"/>
                    <a:pt x="1596" y="103340"/>
                  </a:cubicBezTo>
                  <a:cubicBezTo>
                    <a:pt x="13352" y="85543"/>
                    <a:pt x="33296" y="75163"/>
                    <a:pt x="43652" y="56222"/>
                  </a:cubicBezTo>
                  <a:cubicBezTo>
                    <a:pt x="45705" y="52537"/>
                    <a:pt x="51676" y="52164"/>
                    <a:pt x="52166" y="4677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9" name="任意多边形: 形状 918">
              <a:extLst>
                <a:ext uri="{FF2B5EF4-FFF2-40B4-BE49-F238E27FC236}">
                  <a16:creationId xmlns:a16="http://schemas.microsoft.com/office/drawing/2014/main" id="{C6DA311E-A359-4E71-93CA-F2BAAE09770E}"/>
                </a:ext>
              </a:extLst>
            </p:cNvPr>
            <p:cNvSpPr/>
            <p:nvPr/>
          </p:nvSpPr>
          <p:spPr>
            <a:xfrm>
              <a:off x="8015421" y="5146481"/>
              <a:ext cx="129449" cy="103516"/>
            </a:xfrm>
            <a:custGeom>
              <a:avLst/>
              <a:gdLst>
                <a:gd name="connsiteX0" fmla="*/ 36483 w 129449"/>
                <a:gd name="connsiteY0" fmla="*/ 79588 h 103516"/>
                <a:gd name="connsiteX1" fmla="*/ 48309 w 129449"/>
                <a:gd name="connsiteY1" fmla="*/ 86165 h 103516"/>
                <a:gd name="connsiteX2" fmla="*/ 32844 w 129449"/>
                <a:gd name="connsiteY2" fmla="*/ 103100 h 103516"/>
                <a:gd name="connsiteX3" fmla="*/ 23840 w 129449"/>
                <a:gd name="connsiteY3" fmla="*/ 92697 h 103516"/>
                <a:gd name="connsiteX4" fmla="*/ 1168 w 129449"/>
                <a:gd name="connsiteY4" fmla="*/ 98505 h 103516"/>
                <a:gd name="connsiteX5" fmla="*/ 10685 w 129449"/>
                <a:gd name="connsiteY5" fmla="*/ 79121 h 103516"/>
                <a:gd name="connsiteX6" fmla="*/ 41078 w 129449"/>
                <a:gd name="connsiteY6" fmla="*/ 48658 h 103516"/>
                <a:gd name="connsiteX7" fmla="*/ 52134 w 129449"/>
                <a:gd name="connsiteY7" fmla="*/ 45205 h 103516"/>
                <a:gd name="connsiteX8" fmla="*/ 75717 w 129449"/>
                <a:gd name="connsiteY8" fmla="*/ 34686 h 103516"/>
                <a:gd name="connsiteX9" fmla="*/ 83717 w 129449"/>
                <a:gd name="connsiteY9" fmla="*/ 29414 h 103516"/>
                <a:gd name="connsiteX10" fmla="*/ 123301 w 129449"/>
                <a:gd name="connsiteY10" fmla="*/ 1190 h 103516"/>
                <a:gd name="connsiteX11" fmla="*/ 126567 w 129449"/>
                <a:gd name="connsiteY11" fmla="*/ 9867 h 103516"/>
                <a:gd name="connsiteX12" fmla="*/ 84580 w 129449"/>
                <a:gd name="connsiteY12" fmla="*/ 53230 h 103516"/>
                <a:gd name="connsiteX13" fmla="*/ 52671 w 129449"/>
                <a:gd name="connsiteY13" fmla="*/ 62420 h 103516"/>
                <a:gd name="connsiteX14" fmla="*/ 36483 w 129449"/>
                <a:gd name="connsiteY14" fmla="*/ 79588 h 10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9449" h="103516">
                  <a:moveTo>
                    <a:pt x="36483" y="79588"/>
                  </a:moveTo>
                  <a:cubicBezTo>
                    <a:pt x="40028" y="85256"/>
                    <a:pt x="49032" y="77605"/>
                    <a:pt x="48309" y="86165"/>
                  </a:cubicBezTo>
                  <a:cubicBezTo>
                    <a:pt x="47586" y="94773"/>
                    <a:pt x="41008" y="100791"/>
                    <a:pt x="32844" y="103100"/>
                  </a:cubicBezTo>
                  <a:cubicBezTo>
                    <a:pt x="24937" y="105316"/>
                    <a:pt x="24330" y="98225"/>
                    <a:pt x="23840" y="92697"/>
                  </a:cubicBezTo>
                  <a:cubicBezTo>
                    <a:pt x="8235" y="99928"/>
                    <a:pt x="4596" y="102937"/>
                    <a:pt x="1168" y="98505"/>
                  </a:cubicBezTo>
                  <a:cubicBezTo>
                    <a:pt x="-1818" y="94656"/>
                    <a:pt x="771" y="91367"/>
                    <a:pt x="10685" y="79121"/>
                  </a:cubicBezTo>
                  <a:cubicBezTo>
                    <a:pt x="19735" y="67948"/>
                    <a:pt x="34174" y="62257"/>
                    <a:pt x="41078" y="48658"/>
                  </a:cubicBezTo>
                  <a:cubicBezTo>
                    <a:pt x="42547" y="45789"/>
                    <a:pt x="47772" y="44249"/>
                    <a:pt x="52134" y="45205"/>
                  </a:cubicBezTo>
                  <a:cubicBezTo>
                    <a:pt x="63191" y="47585"/>
                    <a:pt x="59295" y="27781"/>
                    <a:pt x="75717" y="34686"/>
                  </a:cubicBezTo>
                  <a:cubicBezTo>
                    <a:pt x="80755" y="36808"/>
                    <a:pt x="81968" y="32260"/>
                    <a:pt x="83717" y="29414"/>
                  </a:cubicBezTo>
                  <a:cubicBezTo>
                    <a:pt x="92978" y="14439"/>
                    <a:pt x="110076" y="10543"/>
                    <a:pt x="123301" y="1190"/>
                  </a:cubicBezTo>
                  <a:cubicBezTo>
                    <a:pt x="128853" y="-2729"/>
                    <a:pt x="132142" y="3779"/>
                    <a:pt x="126567" y="9867"/>
                  </a:cubicBezTo>
                  <a:cubicBezTo>
                    <a:pt x="109865" y="28131"/>
                    <a:pt x="96803" y="42126"/>
                    <a:pt x="84580" y="53230"/>
                  </a:cubicBezTo>
                  <a:cubicBezTo>
                    <a:pt x="62818" y="73033"/>
                    <a:pt x="65197" y="49801"/>
                    <a:pt x="52671" y="62420"/>
                  </a:cubicBezTo>
                  <a:cubicBezTo>
                    <a:pt x="47096" y="68041"/>
                    <a:pt x="41754" y="73966"/>
                    <a:pt x="36483" y="7958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0" name="任意多边形: 形状 919">
              <a:extLst>
                <a:ext uri="{FF2B5EF4-FFF2-40B4-BE49-F238E27FC236}">
                  <a16:creationId xmlns:a16="http://schemas.microsoft.com/office/drawing/2014/main" id="{4F5FB998-90F0-43FF-8977-B5FF588EF1D3}"/>
                </a:ext>
              </a:extLst>
            </p:cNvPr>
            <p:cNvSpPr/>
            <p:nvPr/>
          </p:nvSpPr>
          <p:spPr>
            <a:xfrm>
              <a:off x="7707437" y="5146803"/>
              <a:ext cx="113632" cy="129437"/>
            </a:xfrm>
            <a:custGeom>
              <a:avLst/>
              <a:gdLst>
                <a:gd name="connsiteX0" fmla="*/ 109741 w 113632"/>
                <a:gd name="connsiteY0" fmla="*/ 16147 h 129437"/>
                <a:gd name="connsiteX1" fmla="*/ 69574 w 113632"/>
                <a:gd name="connsiteY1" fmla="*/ 64128 h 129437"/>
                <a:gd name="connsiteX2" fmla="*/ 49841 w 113632"/>
                <a:gd name="connsiteY2" fmla="*/ 84887 h 129437"/>
                <a:gd name="connsiteX3" fmla="*/ 11470 w 113632"/>
                <a:gd name="connsiteY3" fmla="*/ 127923 h 129437"/>
                <a:gd name="connsiteX4" fmla="*/ 1720 w 113632"/>
                <a:gd name="connsiteY4" fmla="*/ 114931 h 129437"/>
                <a:gd name="connsiteX5" fmla="*/ 33676 w 113632"/>
                <a:gd name="connsiteY5" fmla="*/ 72012 h 129437"/>
                <a:gd name="connsiteX6" fmla="*/ 98708 w 113632"/>
                <a:gd name="connsiteY6" fmla="*/ 7446 h 129437"/>
                <a:gd name="connsiteX7" fmla="*/ 105286 w 113632"/>
                <a:gd name="connsiteY7" fmla="*/ 2081 h 129437"/>
                <a:gd name="connsiteX8" fmla="*/ 109741 w 113632"/>
                <a:gd name="connsiteY8" fmla="*/ 16147 h 12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632" h="129437">
                  <a:moveTo>
                    <a:pt x="109741" y="16147"/>
                  </a:moveTo>
                  <a:cubicBezTo>
                    <a:pt x="100434" y="29489"/>
                    <a:pt x="71930" y="64407"/>
                    <a:pt x="69574" y="64128"/>
                  </a:cubicBezTo>
                  <a:cubicBezTo>
                    <a:pt x="53573" y="62285"/>
                    <a:pt x="55485" y="77050"/>
                    <a:pt x="49841" y="84887"/>
                  </a:cubicBezTo>
                  <a:cubicBezTo>
                    <a:pt x="38574" y="100562"/>
                    <a:pt x="26188" y="115304"/>
                    <a:pt x="11470" y="127923"/>
                  </a:cubicBezTo>
                  <a:cubicBezTo>
                    <a:pt x="4565" y="133848"/>
                    <a:pt x="-3622" y="120879"/>
                    <a:pt x="1720" y="114931"/>
                  </a:cubicBezTo>
                  <a:cubicBezTo>
                    <a:pt x="13686" y="101635"/>
                    <a:pt x="21476" y="85541"/>
                    <a:pt x="33676" y="72012"/>
                  </a:cubicBezTo>
                  <a:cubicBezTo>
                    <a:pt x="54249" y="49222"/>
                    <a:pt x="76945" y="28859"/>
                    <a:pt x="98708" y="7446"/>
                  </a:cubicBezTo>
                  <a:cubicBezTo>
                    <a:pt x="100714" y="5463"/>
                    <a:pt x="103000" y="3761"/>
                    <a:pt x="105286" y="2081"/>
                  </a:cubicBezTo>
                  <a:cubicBezTo>
                    <a:pt x="114756" y="-4870"/>
                    <a:pt x="116062" y="7073"/>
                    <a:pt x="109741" y="1614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1" name="任意多边形: 形状 920">
              <a:extLst>
                <a:ext uri="{FF2B5EF4-FFF2-40B4-BE49-F238E27FC236}">
                  <a16:creationId xmlns:a16="http://schemas.microsoft.com/office/drawing/2014/main" id="{EF9A11BC-4DC6-4C6B-9D88-007281CEACF1}"/>
                </a:ext>
              </a:extLst>
            </p:cNvPr>
            <p:cNvSpPr/>
            <p:nvPr/>
          </p:nvSpPr>
          <p:spPr>
            <a:xfrm>
              <a:off x="7861287" y="5236044"/>
              <a:ext cx="105215" cy="95129"/>
            </a:xfrm>
            <a:custGeom>
              <a:avLst/>
              <a:gdLst>
                <a:gd name="connsiteX0" fmla="*/ 0 w 105215"/>
                <a:gd name="connsiteY0" fmla="*/ 81951 h 95129"/>
                <a:gd name="connsiteX1" fmla="*/ 33122 w 105215"/>
                <a:gd name="connsiteY1" fmla="*/ 48712 h 95129"/>
                <a:gd name="connsiteX2" fmla="*/ 104219 w 105215"/>
                <a:gd name="connsiteY2" fmla="*/ 1361 h 95129"/>
                <a:gd name="connsiteX3" fmla="*/ 81663 w 105215"/>
                <a:gd name="connsiteY3" fmla="*/ 29165 h 95129"/>
                <a:gd name="connsiteX4" fmla="*/ 20013 w 105215"/>
                <a:gd name="connsiteY4" fmla="*/ 85264 h 95129"/>
                <a:gd name="connsiteX5" fmla="*/ 14812 w 105215"/>
                <a:gd name="connsiteY5" fmla="*/ 88296 h 95129"/>
                <a:gd name="connsiteX6" fmla="*/ 5761 w 105215"/>
                <a:gd name="connsiteY6" fmla="*/ 94780 h 95129"/>
                <a:gd name="connsiteX7" fmla="*/ 0 w 105215"/>
                <a:gd name="connsiteY7" fmla="*/ 81951 h 95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215" h="95129">
                  <a:moveTo>
                    <a:pt x="0" y="81951"/>
                  </a:moveTo>
                  <a:cubicBezTo>
                    <a:pt x="11360" y="50345"/>
                    <a:pt x="12923" y="71618"/>
                    <a:pt x="33122" y="48712"/>
                  </a:cubicBezTo>
                  <a:cubicBezTo>
                    <a:pt x="46815" y="33177"/>
                    <a:pt x="95052" y="-7969"/>
                    <a:pt x="104219" y="1361"/>
                  </a:cubicBezTo>
                  <a:cubicBezTo>
                    <a:pt x="109444" y="6679"/>
                    <a:pt x="92953" y="25690"/>
                    <a:pt x="81663" y="29165"/>
                  </a:cubicBezTo>
                  <a:cubicBezTo>
                    <a:pt x="61930" y="35230"/>
                    <a:pt x="64962" y="48432"/>
                    <a:pt x="20013" y="85264"/>
                  </a:cubicBezTo>
                  <a:cubicBezTo>
                    <a:pt x="18474" y="86523"/>
                    <a:pt x="16351" y="87060"/>
                    <a:pt x="14812" y="88296"/>
                  </a:cubicBezTo>
                  <a:cubicBezTo>
                    <a:pt x="11873" y="90675"/>
                    <a:pt x="10776" y="96623"/>
                    <a:pt x="5761" y="94780"/>
                  </a:cubicBezTo>
                  <a:cubicBezTo>
                    <a:pt x="303" y="92774"/>
                    <a:pt x="2729" y="86196"/>
                    <a:pt x="0" y="8195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2" name="任意多边形: 形状 921">
              <a:extLst>
                <a:ext uri="{FF2B5EF4-FFF2-40B4-BE49-F238E27FC236}">
                  <a16:creationId xmlns:a16="http://schemas.microsoft.com/office/drawing/2014/main" id="{EC49F7B2-E47D-4CB6-A91D-92AA8C8D0460}"/>
                </a:ext>
              </a:extLst>
            </p:cNvPr>
            <p:cNvSpPr/>
            <p:nvPr/>
          </p:nvSpPr>
          <p:spPr>
            <a:xfrm>
              <a:off x="7870944" y="4995378"/>
              <a:ext cx="122920" cy="103005"/>
            </a:xfrm>
            <a:custGeom>
              <a:avLst/>
              <a:gdLst>
                <a:gd name="connsiteX0" fmla="*/ 11989 w 122920"/>
                <a:gd name="connsiteY0" fmla="*/ 103005 h 103005"/>
                <a:gd name="connsiteX1" fmla="*/ 3755 w 122920"/>
                <a:gd name="connsiteY1" fmla="*/ 83878 h 103005"/>
                <a:gd name="connsiteX2" fmla="*/ 41122 w 122920"/>
                <a:gd name="connsiteY2" fmla="*/ 56097 h 103005"/>
                <a:gd name="connsiteX3" fmla="*/ 102865 w 122920"/>
                <a:gd name="connsiteY3" fmla="*/ 15931 h 103005"/>
                <a:gd name="connsiteX4" fmla="*/ 120523 w 122920"/>
                <a:gd name="connsiteY4" fmla="*/ 1259 h 103005"/>
                <a:gd name="connsiteX5" fmla="*/ 120057 w 122920"/>
                <a:gd name="connsiteY5" fmla="*/ 10612 h 103005"/>
                <a:gd name="connsiteX6" fmla="*/ 86677 w 122920"/>
                <a:gd name="connsiteY6" fmla="*/ 42009 h 103005"/>
                <a:gd name="connsiteX7" fmla="*/ 55211 w 122920"/>
                <a:gd name="connsiteY7" fmla="*/ 67340 h 103005"/>
                <a:gd name="connsiteX8" fmla="*/ 27710 w 122920"/>
                <a:gd name="connsiteY8" fmla="*/ 88474 h 103005"/>
                <a:gd name="connsiteX9" fmla="*/ 11989 w 122920"/>
                <a:gd name="connsiteY9" fmla="*/ 103005 h 103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2920" h="103005">
                  <a:moveTo>
                    <a:pt x="11989" y="103005"/>
                  </a:moveTo>
                  <a:cubicBezTo>
                    <a:pt x="699" y="101373"/>
                    <a:pt x="-3850" y="88310"/>
                    <a:pt x="3755" y="83878"/>
                  </a:cubicBezTo>
                  <a:cubicBezTo>
                    <a:pt x="17400" y="75924"/>
                    <a:pt x="27827" y="61462"/>
                    <a:pt x="41122" y="56097"/>
                  </a:cubicBezTo>
                  <a:cubicBezTo>
                    <a:pt x="64891" y="46487"/>
                    <a:pt x="79936" y="25447"/>
                    <a:pt x="102865" y="15931"/>
                  </a:cubicBezTo>
                  <a:cubicBezTo>
                    <a:pt x="112242" y="12035"/>
                    <a:pt x="112429" y="-4666"/>
                    <a:pt x="120523" y="1259"/>
                  </a:cubicBezTo>
                  <a:cubicBezTo>
                    <a:pt x="124302" y="4011"/>
                    <a:pt x="123205" y="7976"/>
                    <a:pt x="120057" y="10612"/>
                  </a:cubicBezTo>
                  <a:cubicBezTo>
                    <a:pt x="108324" y="20409"/>
                    <a:pt x="101093" y="34871"/>
                    <a:pt x="86677" y="42009"/>
                  </a:cubicBezTo>
                  <a:cubicBezTo>
                    <a:pt x="73195" y="48680"/>
                    <a:pt x="70419" y="65661"/>
                    <a:pt x="55211" y="67340"/>
                  </a:cubicBezTo>
                  <a:cubicBezTo>
                    <a:pt x="41356" y="68880"/>
                    <a:pt x="34055" y="77790"/>
                    <a:pt x="27710" y="88474"/>
                  </a:cubicBezTo>
                  <a:cubicBezTo>
                    <a:pt x="23908" y="94818"/>
                    <a:pt x="19639" y="100626"/>
                    <a:pt x="11989" y="10300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3" name="任意多边形: 形状 922">
              <a:extLst>
                <a:ext uri="{FF2B5EF4-FFF2-40B4-BE49-F238E27FC236}">
                  <a16:creationId xmlns:a16="http://schemas.microsoft.com/office/drawing/2014/main" id="{0E30B299-03FD-4667-AA1A-918FC5D72791}"/>
                </a:ext>
              </a:extLst>
            </p:cNvPr>
            <p:cNvSpPr/>
            <p:nvPr/>
          </p:nvSpPr>
          <p:spPr>
            <a:xfrm>
              <a:off x="7707544" y="5212507"/>
              <a:ext cx="81728" cy="110381"/>
            </a:xfrm>
            <a:custGeom>
              <a:avLst/>
              <a:gdLst>
                <a:gd name="connsiteX0" fmla="*/ 81666 w 81728"/>
                <a:gd name="connsiteY0" fmla="*/ 6401 h 110381"/>
                <a:gd name="connsiteX1" fmla="*/ 28647 w 81728"/>
                <a:gd name="connsiteY1" fmla="*/ 82256 h 110381"/>
                <a:gd name="connsiteX2" fmla="*/ 3408 w 81728"/>
                <a:gd name="connsiteY2" fmla="*/ 109617 h 110381"/>
                <a:gd name="connsiteX3" fmla="*/ 34408 w 81728"/>
                <a:gd name="connsiteY3" fmla="*/ 53472 h 110381"/>
                <a:gd name="connsiteX4" fmla="*/ 72242 w 81728"/>
                <a:gd name="connsiteY4" fmla="*/ 4862 h 110381"/>
                <a:gd name="connsiteX5" fmla="*/ 79777 w 81728"/>
                <a:gd name="connsiteY5" fmla="*/ 266 h 110381"/>
                <a:gd name="connsiteX6" fmla="*/ 81666 w 81728"/>
                <a:gd name="connsiteY6" fmla="*/ 6401 h 110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728" h="110381">
                  <a:moveTo>
                    <a:pt x="81666" y="6401"/>
                  </a:moveTo>
                  <a:cubicBezTo>
                    <a:pt x="74878" y="23196"/>
                    <a:pt x="66294" y="54849"/>
                    <a:pt x="28647" y="82256"/>
                  </a:cubicBezTo>
                  <a:cubicBezTo>
                    <a:pt x="17754" y="90187"/>
                    <a:pt x="13788" y="115029"/>
                    <a:pt x="3408" y="109617"/>
                  </a:cubicBezTo>
                  <a:cubicBezTo>
                    <a:pt x="-11893" y="101663"/>
                    <a:pt x="28973" y="61170"/>
                    <a:pt x="34408" y="53472"/>
                  </a:cubicBezTo>
                  <a:cubicBezTo>
                    <a:pt x="46234" y="36748"/>
                    <a:pt x="62049" y="22986"/>
                    <a:pt x="72242" y="4862"/>
                  </a:cubicBezTo>
                  <a:cubicBezTo>
                    <a:pt x="73875" y="1969"/>
                    <a:pt x="75928" y="-900"/>
                    <a:pt x="79777" y="266"/>
                  </a:cubicBezTo>
                  <a:cubicBezTo>
                    <a:pt x="82039" y="966"/>
                    <a:pt x="81759" y="3462"/>
                    <a:pt x="81666" y="640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4" name="任意多边形: 形状 923">
              <a:extLst>
                <a:ext uri="{FF2B5EF4-FFF2-40B4-BE49-F238E27FC236}">
                  <a16:creationId xmlns:a16="http://schemas.microsoft.com/office/drawing/2014/main" id="{BFD7D0F8-12FF-4F4E-92D5-9E6FCE2A7052}"/>
                </a:ext>
              </a:extLst>
            </p:cNvPr>
            <p:cNvSpPr/>
            <p:nvPr/>
          </p:nvSpPr>
          <p:spPr>
            <a:xfrm>
              <a:off x="8209555" y="4837654"/>
              <a:ext cx="57201" cy="93173"/>
            </a:xfrm>
            <a:custGeom>
              <a:avLst/>
              <a:gdLst>
                <a:gd name="connsiteX0" fmla="*/ 2714 w 57201"/>
                <a:gd name="connsiteY0" fmla="*/ 73868 h 93173"/>
                <a:gd name="connsiteX1" fmla="*/ 53704 w 57201"/>
                <a:gd name="connsiteY1" fmla="*/ 672 h 93173"/>
                <a:gd name="connsiteX2" fmla="*/ 54684 w 57201"/>
                <a:gd name="connsiteY2" fmla="*/ 13571 h 93173"/>
                <a:gd name="connsiteX3" fmla="*/ 33854 w 57201"/>
                <a:gd name="connsiteY3" fmla="*/ 51731 h 93173"/>
                <a:gd name="connsiteX4" fmla="*/ 12371 w 57201"/>
                <a:gd name="connsiteY4" fmla="*/ 90242 h 93173"/>
                <a:gd name="connsiteX5" fmla="*/ 3670 w 57201"/>
                <a:gd name="connsiteY5" fmla="*/ 92528 h 93173"/>
                <a:gd name="connsiteX6" fmla="*/ 2714 w 57201"/>
                <a:gd name="connsiteY6" fmla="*/ 73868 h 93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201" h="93173">
                  <a:moveTo>
                    <a:pt x="2714" y="73868"/>
                  </a:moveTo>
                  <a:cubicBezTo>
                    <a:pt x="8778" y="59662"/>
                    <a:pt x="40338" y="-7399"/>
                    <a:pt x="53704" y="672"/>
                  </a:cubicBezTo>
                  <a:cubicBezTo>
                    <a:pt x="59512" y="4194"/>
                    <a:pt x="56806" y="9442"/>
                    <a:pt x="54684" y="13571"/>
                  </a:cubicBezTo>
                  <a:cubicBezTo>
                    <a:pt x="48083" y="26446"/>
                    <a:pt x="43510" y="40442"/>
                    <a:pt x="33854" y="51731"/>
                  </a:cubicBezTo>
                  <a:cubicBezTo>
                    <a:pt x="24523" y="62625"/>
                    <a:pt x="30005" y="75127"/>
                    <a:pt x="12371" y="90242"/>
                  </a:cubicBezTo>
                  <a:cubicBezTo>
                    <a:pt x="9828" y="92435"/>
                    <a:pt x="7332" y="94161"/>
                    <a:pt x="3670" y="92528"/>
                  </a:cubicBezTo>
                  <a:cubicBezTo>
                    <a:pt x="-2278" y="89892"/>
                    <a:pt x="218" y="79722"/>
                    <a:pt x="2714" y="7386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5" name="任意多边形: 形状 924">
              <a:extLst>
                <a:ext uri="{FF2B5EF4-FFF2-40B4-BE49-F238E27FC236}">
                  <a16:creationId xmlns:a16="http://schemas.microsoft.com/office/drawing/2014/main" id="{5F89FF93-B9F4-40E1-B295-2CDCA672393F}"/>
                </a:ext>
              </a:extLst>
            </p:cNvPr>
            <p:cNvSpPr/>
            <p:nvPr/>
          </p:nvSpPr>
          <p:spPr>
            <a:xfrm>
              <a:off x="7854454" y="5168942"/>
              <a:ext cx="69914" cy="87086"/>
            </a:xfrm>
            <a:custGeom>
              <a:avLst/>
              <a:gdLst>
                <a:gd name="connsiteX0" fmla="*/ 69368 w 69914"/>
                <a:gd name="connsiteY0" fmla="*/ 6674 h 87086"/>
                <a:gd name="connsiteX1" fmla="*/ 55116 w 69914"/>
                <a:gd name="connsiteY1" fmla="*/ 30163 h 87086"/>
                <a:gd name="connsiteX2" fmla="*/ 48655 w 69914"/>
                <a:gd name="connsiteY2" fmla="*/ 38420 h 87086"/>
                <a:gd name="connsiteX3" fmla="*/ 12220 w 69914"/>
                <a:gd name="connsiteY3" fmla="*/ 82622 h 87086"/>
                <a:gd name="connsiteX4" fmla="*/ 1654 w 69914"/>
                <a:gd name="connsiteY4" fmla="*/ 85981 h 87086"/>
                <a:gd name="connsiteX5" fmla="*/ 3823 w 69914"/>
                <a:gd name="connsiteY5" fmla="*/ 75368 h 87086"/>
                <a:gd name="connsiteX6" fmla="*/ 24770 w 69914"/>
                <a:gd name="connsiteY6" fmla="*/ 34291 h 87086"/>
                <a:gd name="connsiteX7" fmla="*/ 60855 w 69914"/>
                <a:gd name="connsiteY7" fmla="*/ 1332 h 87086"/>
                <a:gd name="connsiteX8" fmla="*/ 67759 w 69914"/>
                <a:gd name="connsiteY8" fmla="*/ 609 h 87086"/>
                <a:gd name="connsiteX9" fmla="*/ 69368 w 69914"/>
                <a:gd name="connsiteY9" fmla="*/ 6674 h 8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914" h="87086">
                  <a:moveTo>
                    <a:pt x="69368" y="6674"/>
                  </a:moveTo>
                  <a:cubicBezTo>
                    <a:pt x="67456" y="16214"/>
                    <a:pt x="68949" y="27457"/>
                    <a:pt x="55116" y="30163"/>
                  </a:cubicBezTo>
                  <a:cubicBezTo>
                    <a:pt x="52481" y="30676"/>
                    <a:pt x="49705" y="35201"/>
                    <a:pt x="48655" y="38420"/>
                  </a:cubicBezTo>
                  <a:cubicBezTo>
                    <a:pt x="42264" y="57943"/>
                    <a:pt x="23930" y="67530"/>
                    <a:pt x="12220" y="82622"/>
                  </a:cubicBezTo>
                  <a:cubicBezTo>
                    <a:pt x="10401" y="84978"/>
                    <a:pt x="5339" y="89060"/>
                    <a:pt x="1654" y="85981"/>
                  </a:cubicBezTo>
                  <a:cubicBezTo>
                    <a:pt x="-2428" y="82552"/>
                    <a:pt x="2120" y="78727"/>
                    <a:pt x="3823" y="75368"/>
                  </a:cubicBezTo>
                  <a:cubicBezTo>
                    <a:pt x="14553" y="54258"/>
                    <a:pt x="30508" y="51855"/>
                    <a:pt x="24770" y="34291"/>
                  </a:cubicBezTo>
                  <a:cubicBezTo>
                    <a:pt x="22904" y="28600"/>
                    <a:pt x="54697" y="5531"/>
                    <a:pt x="60855" y="1332"/>
                  </a:cubicBezTo>
                  <a:cubicBezTo>
                    <a:pt x="62954" y="-91"/>
                    <a:pt x="65333" y="-441"/>
                    <a:pt x="67759" y="609"/>
                  </a:cubicBezTo>
                  <a:cubicBezTo>
                    <a:pt x="70978" y="1962"/>
                    <a:pt x="69742" y="4458"/>
                    <a:pt x="69368" y="667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6" name="任意多边形: 形状 925">
              <a:extLst>
                <a:ext uri="{FF2B5EF4-FFF2-40B4-BE49-F238E27FC236}">
                  <a16:creationId xmlns:a16="http://schemas.microsoft.com/office/drawing/2014/main" id="{1EBCB3EF-E104-418F-AF67-52ABB35F821E}"/>
                </a:ext>
              </a:extLst>
            </p:cNvPr>
            <p:cNvSpPr/>
            <p:nvPr/>
          </p:nvSpPr>
          <p:spPr>
            <a:xfrm>
              <a:off x="7895335" y="4948278"/>
              <a:ext cx="111947" cy="96392"/>
            </a:xfrm>
            <a:custGeom>
              <a:avLst/>
              <a:gdLst>
                <a:gd name="connsiteX0" fmla="*/ 111947 w 111947"/>
                <a:gd name="connsiteY0" fmla="*/ 3317 h 96392"/>
                <a:gd name="connsiteX1" fmla="*/ 81134 w 111947"/>
                <a:gd name="connsiteY1" fmla="*/ 33664 h 96392"/>
                <a:gd name="connsiteX2" fmla="*/ 60444 w 111947"/>
                <a:gd name="connsiteY2" fmla="*/ 44674 h 96392"/>
                <a:gd name="connsiteX3" fmla="*/ 14049 w 111947"/>
                <a:gd name="connsiteY3" fmla="*/ 90019 h 96392"/>
                <a:gd name="connsiteX4" fmla="*/ 8544 w 111947"/>
                <a:gd name="connsiteY4" fmla="*/ 94731 h 96392"/>
                <a:gd name="connsiteX5" fmla="*/ 1593 w 111947"/>
                <a:gd name="connsiteY5" fmla="*/ 88036 h 96392"/>
                <a:gd name="connsiteX6" fmla="*/ 41643 w 111947"/>
                <a:gd name="connsiteY6" fmla="*/ 44884 h 96392"/>
                <a:gd name="connsiteX7" fmla="*/ 70497 w 111947"/>
                <a:gd name="connsiteY7" fmla="*/ 22654 h 96392"/>
                <a:gd name="connsiteX8" fmla="*/ 104063 w 111947"/>
                <a:gd name="connsiteY8" fmla="*/ 1661 h 96392"/>
                <a:gd name="connsiteX9" fmla="*/ 110734 w 111947"/>
                <a:gd name="connsiteY9" fmla="*/ 938 h 96392"/>
                <a:gd name="connsiteX10" fmla="*/ 111947 w 111947"/>
                <a:gd name="connsiteY10" fmla="*/ 3317 h 96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947" h="96392">
                  <a:moveTo>
                    <a:pt x="111947" y="3317"/>
                  </a:moveTo>
                  <a:cubicBezTo>
                    <a:pt x="111271" y="8822"/>
                    <a:pt x="86499" y="33664"/>
                    <a:pt x="81134" y="33664"/>
                  </a:cubicBezTo>
                  <a:cubicBezTo>
                    <a:pt x="72037" y="33687"/>
                    <a:pt x="65039" y="38726"/>
                    <a:pt x="60444" y="44674"/>
                  </a:cubicBezTo>
                  <a:cubicBezTo>
                    <a:pt x="47032" y="62028"/>
                    <a:pt x="27252" y="72618"/>
                    <a:pt x="14049" y="90019"/>
                  </a:cubicBezTo>
                  <a:cubicBezTo>
                    <a:pt x="12626" y="91908"/>
                    <a:pt x="10433" y="93238"/>
                    <a:pt x="8544" y="94731"/>
                  </a:cubicBezTo>
                  <a:cubicBezTo>
                    <a:pt x="2246" y="99699"/>
                    <a:pt x="-2652" y="92351"/>
                    <a:pt x="1593" y="88036"/>
                  </a:cubicBezTo>
                  <a:cubicBezTo>
                    <a:pt x="15332" y="74064"/>
                    <a:pt x="25409" y="57036"/>
                    <a:pt x="41643" y="44884"/>
                  </a:cubicBezTo>
                  <a:cubicBezTo>
                    <a:pt x="51324" y="37653"/>
                    <a:pt x="61703" y="30842"/>
                    <a:pt x="70497" y="22654"/>
                  </a:cubicBezTo>
                  <a:cubicBezTo>
                    <a:pt x="80527" y="13301"/>
                    <a:pt x="94359" y="10945"/>
                    <a:pt x="104063" y="1661"/>
                  </a:cubicBezTo>
                  <a:cubicBezTo>
                    <a:pt x="105859" y="-65"/>
                    <a:pt x="108425" y="-672"/>
                    <a:pt x="110734" y="938"/>
                  </a:cubicBezTo>
                  <a:cubicBezTo>
                    <a:pt x="111527" y="1474"/>
                    <a:pt x="111737" y="2851"/>
                    <a:pt x="111947" y="331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7" name="任意多边形: 形状 926">
              <a:extLst>
                <a:ext uri="{FF2B5EF4-FFF2-40B4-BE49-F238E27FC236}">
                  <a16:creationId xmlns:a16="http://schemas.microsoft.com/office/drawing/2014/main" id="{B00F817E-DA4F-47CF-B59E-3B1BF3240AD5}"/>
                </a:ext>
              </a:extLst>
            </p:cNvPr>
            <p:cNvSpPr/>
            <p:nvPr/>
          </p:nvSpPr>
          <p:spPr>
            <a:xfrm>
              <a:off x="7783628" y="5434461"/>
              <a:ext cx="114397" cy="96031"/>
            </a:xfrm>
            <a:custGeom>
              <a:avLst/>
              <a:gdLst>
                <a:gd name="connsiteX0" fmla="*/ 114397 w 114397"/>
                <a:gd name="connsiteY0" fmla="*/ 0 h 96031"/>
                <a:gd name="connsiteX1" fmla="*/ 56736 w 114397"/>
                <a:gd name="connsiteY1" fmla="*/ 57008 h 96031"/>
                <a:gd name="connsiteX2" fmla="*/ 22820 w 114397"/>
                <a:gd name="connsiteY2" fmla="*/ 82433 h 96031"/>
                <a:gd name="connsiteX3" fmla="*/ 12464 w 114397"/>
                <a:gd name="connsiteY3" fmla="*/ 94236 h 96031"/>
                <a:gd name="connsiteX4" fmla="*/ 264 w 114397"/>
                <a:gd name="connsiteY4" fmla="*/ 93000 h 96031"/>
                <a:gd name="connsiteX5" fmla="*/ 9805 w 114397"/>
                <a:gd name="connsiteY5" fmla="*/ 82130 h 96031"/>
                <a:gd name="connsiteX6" fmla="*/ 15823 w 114397"/>
                <a:gd name="connsiteY6" fmla="*/ 78118 h 96031"/>
                <a:gd name="connsiteX7" fmla="*/ 74650 w 114397"/>
                <a:gd name="connsiteY7" fmla="*/ 22906 h 96031"/>
                <a:gd name="connsiteX8" fmla="*/ 114397 w 114397"/>
                <a:gd name="connsiteY8" fmla="*/ 0 h 96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97" h="96031">
                  <a:moveTo>
                    <a:pt x="114397" y="0"/>
                  </a:moveTo>
                  <a:cubicBezTo>
                    <a:pt x="112741" y="9890"/>
                    <a:pt x="112228" y="11196"/>
                    <a:pt x="56736" y="57008"/>
                  </a:cubicBezTo>
                  <a:cubicBezTo>
                    <a:pt x="38892" y="71727"/>
                    <a:pt x="35789" y="82270"/>
                    <a:pt x="22820" y="82433"/>
                  </a:cubicBezTo>
                  <a:cubicBezTo>
                    <a:pt x="9011" y="82596"/>
                    <a:pt x="23427" y="98714"/>
                    <a:pt x="12464" y="94236"/>
                  </a:cubicBezTo>
                  <a:cubicBezTo>
                    <a:pt x="8405" y="92580"/>
                    <a:pt x="2224" y="99927"/>
                    <a:pt x="264" y="93000"/>
                  </a:cubicBezTo>
                  <a:cubicBezTo>
                    <a:pt x="-1392" y="87145"/>
                    <a:pt x="5093" y="84579"/>
                    <a:pt x="9805" y="82130"/>
                  </a:cubicBezTo>
                  <a:cubicBezTo>
                    <a:pt x="11950" y="81010"/>
                    <a:pt x="14540" y="79960"/>
                    <a:pt x="15823" y="78118"/>
                  </a:cubicBezTo>
                  <a:cubicBezTo>
                    <a:pt x="31544" y="55608"/>
                    <a:pt x="56922" y="43479"/>
                    <a:pt x="74650" y="22906"/>
                  </a:cubicBezTo>
                  <a:cubicBezTo>
                    <a:pt x="84354" y="11686"/>
                    <a:pt x="98232" y="4782"/>
                    <a:pt x="114397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8" name="任意多边形: 形状 927">
              <a:extLst>
                <a:ext uri="{FF2B5EF4-FFF2-40B4-BE49-F238E27FC236}">
                  <a16:creationId xmlns:a16="http://schemas.microsoft.com/office/drawing/2014/main" id="{8B7F3159-EB89-40CD-8C1E-81B448771696}"/>
                </a:ext>
              </a:extLst>
            </p:cNvPr>
            <p:cNvSpPr/>
            <p:nvPr/>
          </p:nvSpPr>
          <p:spPr>
            <a:xfrm>
              <a:off x="7810914" y="5055401"/>
              <a:ext cx="61311" cy="75516"/>
            </a:xfrm>
            <a:custGeom>
              <a:avLst/>
              <a:gdLst>
                <a:gd name="connsiteX0" fmla="*/ 5704 w 61311"/>
                <a:gd name="connsiteY0" fmla="*/ 75428 h 75516"/>
                <a:gd name="connsiteX1" fmla="*/ 2578 w 61311"/>
                <a:gd name="connsiteY1" fmla="*/ 63812 h 75516"/>
                <a:gd name="connsiteX2" fmla="*/ 59190 w 61311"/>
                <a:gd name="connsiteY2" fmla="*/ 366 h 75516"/>
                <a:gd name="connsiteX3" fmla="*/ 48040 w 61311"/>
                <a:gd name="connsiteY3" fmla="*/ 28940 h 75516"/>
                <a:gd name="connsiteX4" fmla="*/ 25251 w 61311"/>
                <a:gd name="connsiteY4" fmla="*/ 63253 h 75516"/>
                <a:gd name="connsiteX5" fmla="*/ 5704 w 61311"/>
                <a:gd name="connsiteY5" fmla="*/ 75428 h 75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311" h="75516">
                  <a:moveTo>
                    <a:pt x="5704" y="75428"/>
                  </a:moveTo>
                  <a:cubicBezTo>
                    <a:pt x="-2134" y="76292"/>
                    <a:pt x="-571" y="70670"/>
                    <a:pt x="2578" y="63812"/>
                  </a:cubicBezTo>
                  <a:cubicBezTo>
                    <a:pt x="18976" y="27984"/>
                    <a:pt x="53965" y="-3786"/>
                    <a:pt x="59190" y="366"/>
                  </a:cubicBezTo>
                  <a:cubicBezTo>
                    <a:pt x="63622" y="3865"/>
                    <a:pt x="61662" y="8017"/>
                    <a:pt x="48040" y="28940"/>
                  </a:cubicBezTo>
                  <a:cubicBezTo>
                    <a:pt x="40553" y="40440"/>
                    <a:pt x="32505" y="51613"/>
                    <a:pt x="25251" y="63253"/>
                  </a:cubicBezTo>
                  <a:cubicBezTo>
                    <a:pt x="20423" y="71020"/>
                    <a:pt x="11255" y="70740"/>
                    <a:pt x="5704" y="7542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9" name="任意多边形: 形状 928">
              <a:extLst>
                <a:ext uri="{FF2B5EF4-FFF2-40B4-BE49-F238E27FC236}">
                  <a16:creationId xmlns:a16="http://schemas.microsoft.com/office/drawing/2014/main" id="{1916C15B-F848-48D4-8690-87CA5973EC6C}"/>
                </a:ext>
              </a:extLst>
            </p:cNvPr>
            <p:cNvSpPr/>
            <p:nvPr/>
          </p:nvSpPr>
          <p:spPr>
            <a:xfrm>
              <a:off x="7898300" y="4884336"/>
              <a:ext cx="91578" cy="54144"/>
            </a:xfrm>
            <a:custGeom>
              <a:avLst/>
              <a:gdLst>
                <a:gd name="connsiteX0" fmla="*/ 8565 w 91578"/>
                <a:gd name="connsiteY0" fmla="*/ 54126 h 54144"/>
                <a:gd name="connsiteX1" fmla="*/ 6396 w 91578"/>
                <a:gd name="connsiteY1" fmla="*/ 36959 h 54144"/>
                <a:gd name="connsiteX2" fmla="*/ 81388 w 91578"/>
                <a:gd name="connsiteY2" fmla="*/ 1527 h 54144"/>
                <a:gd name="connsiteX3" fmla="*/ 90462 w 91578"/>
                <a:gd name="connsiteY3" fmla="*/ 1503 h 54144"/>
                <a:gd name="connsiteX4" fmla="*/ 88666 w 91578"/>
                <a:gd name="connsiteY4" fmla="*/ 10157 h 54144"/>
                <a:gd name="connsiteX5" fmla="*/ 32031 w 91578"/>
                <a:gd name="connsiteY5" fmla="*/ 45006 h 54144"/>
                <a:gd name="connsiteX6" fmla="*/ 8565 w 91578"/>
                <a:gd name="connsiteY6" fmla="*/ 54126 h 54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578" h="54144">
                  <a:moveTo>
                    <a:pt x="8565" y="54126"/>
                  </a:moveTo>
                  <a:cubicBezTo>
                    <a:pt x="-2818" y="54756"/>
                    <a:pt x="-2141" y="39314"/>
                    <a:pt x="6396" y="36959"/>
                  </a:cubicBezTo>
                  <a:cubicBezTo>
                    <a:pt x="45840" y="26112"/>
                    <a:pt x="57946" y="9994"/>
                    <a:pt x="81388" y="1527"/>
                  </a:cubicBezTo>
                  <a:cubicBezTo>
                    <a:pt x="84514" y="407"/>
                    <a:pt x="87919" y="-1249"/>
                    <a:pt x="90462" y="1503"/>
                  </a:cubicBezTo>
                  <a:cubicBezTo>
                    <a:pt x="93308" y="4606"/>
                    <a:pt x="89972" y="7358"/>
                    <a:pt x="88666" y="10157"/>
                  </a:cubicBezTo>
                  <a:cubicBezTo>
                    <a:pt x="79126" y="30544"/>
                    <a:pt x="56290" y="25832"/>
                    <a:pt x="32031" y="45006"/>
                  </a:cubicBezTo>
                  <a:cubicBezTo>
                    <a:pt x="24963" y="50604"/>
                    <a:pt x="16379" y="51257"/>
                    <a:pt x="8565" y="5412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0" name="任意多边形: 形状 929">
              <a:extLst>
                <a:ext uri="{FF2B5EF4-FFF2-40B4-BE49-F238E27FC236}">
                  <a16:creationId xmlns:a16="http://schemas.microsoft.com/office/drawing/2014/main" id="{D0C785DC-4264-443F-96E3-B9806EC08B40}"/>
                </a:ext>
              </a:extLst>
            </p:cNvPr>
            <p:cNvSpPr/>
            <p:nvPr/>
          </p:nvSpPr>
          <p:spPr>
            <a:xfrm>
              <a:off x="7928072" y="5099001"/>
              <a:ext cx="88086" cy="90912"/>
            </a:xfrm>
            <a:custGeom>
              <a:avLst/>
              <a:gdLst>
                <a:gd name="connsiteX0" fmla="*/ 3169 w 88086"/>
                <a:gd name="connsiteY0" fmla="*/ 90913 h 90912"/>
                <a:gd name="connsiteX1" fmla="*/ 9000 w 88086"/>
                <a:gd name="connsiteY1" fmla="*/ 73932 h 90912"/>
                <a:gd name="connsiteX2" fmla="*/ 80703 w 88086"/>
                <a:gd name="connsiteY2" fmla="*/ 945 h 90912"/>
                <a:gd name="connsiteX3" fmla="*/ 87328 w 88086"/>
                <a:gd name="connsiteY3" fmla="*/ 1762 h 90912"/>
                <a:gd name="connsiteX4" fmla="*/ 85462 w 88086"/>
                <a:gd name="connsiteY4" fmla="*/ 6380 h 90912"/>
                <a:gd name="connsiteX5" fmla="*/ 45155 w 88086"/>
                <a:gd name="connsiteY5" fmla="*/ 53755 h 90912"/>
                <a:gd name="connsiteX6" fmla="*/ 6271 w 88086"/>
                <a:gd name="connsiteY6" fmla="*/ 89606 h 90912"/>
                <a:gd name="connsiteX7" fmla="*/ 3169 w 88086"/>
                <a:gd name="connsiteY7" fmla="*/ 90913 h 9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086" h="90912">
                  <a:moveTo>
                    <a:pt x="3169" y="90913"/>
                  </a:moveTo>
                  <a:cubicBezTo>
                    <a:pt x="-5719" y="89583"/>
                    <a:pt x="6667" y="76101"/>
                    <a:pt x="9000" y="73932"/>
                  </a:cubicBezTo>
                  <a:cubicBezTo>
                    <a:pt x="39253" y="45824"/>
                    <a:pt x="41120" y="29216"/>
                    <a:pt x="80703" y="945"/>
                  </a:cubicBezTo>
                  <a:cubicBezTo>
                    <a:pt x="82966" y="-664"/>
                    <a:pt x="85625" y="-104"/>
                    <a:pt x="87328" y="1762"/>
                  </a:cubicBezTo>
                  <a:cubicBezTo>
                    <a:pt x="89334" y="3978"/>
                    <a:pt x="86885" y="5004"/>
                    <a:pt x="85462" y="6380"/>
                  </a:cubicBezTo>
                  <a:cubicBezTo>
                    <a:pt x="70487" y="20866"/>
                    <a:pt x="55278" y="35351"/>
                    <a:pt x="45155" y="53755"/>
                  </a:cubicBezTo>
                  <a:cubicBezTo>
                    <a:pt x="36058" y="70270"/>
                    <a:pt x="18540" y="76941"/>
                    <a:pt x="6271" y="89606"/>
                  </a:cubicBezTo>
                  <a:cubicBezTo>
                    <a:pt x="5525" y="90423"/>
                    <a:pt x="4102" y="90540"/>
                    <a:pt x="3169" y="9091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1" name="任意多边形: 形状 930">
              <a:extLst>
                <a:ext uri="{FF2B5EF4-FFF2-40B4-BE49-F238E27FC236}">
                  <a16:creationId xmlns:a16="http://schemas.microsoft.com/office/drawing/2014/main" id="{0006C4D6-ACA9-4453-9629-85FD7F40DF24}"/>
                </a:ext>
              </a:extLst>
            </p:cNvPr>
            <p:cNvSpPr/>
            <p:nvPr/>
          </p:nvSpPr>
          <p:spPr>
            <a:xfrm>
              <a:off x="7664508" y="4907318"/>
              <a:ext cx="64764" cy="50114"/>
            </a:xfrm>
            <a:custGeom>
              <a:avLst/>
              <a:gdLst>
                <a:gd name="connsiteX0" fmla="*/ 329 w 64764"/>
                <a:gd name="connsiteY0" fmla="*/ 45840 h 50114"/>
                <a:gd name="connsiteX1" fmla="*/ 3431 w 64764"/>
                <a:gd name="connsiteY1" fmla="*/ 37303 h 50114"/>
                <a:gd name="connsiteX2" fmla="*/ 24704 w 64764"/>
                <a:gd name="connsiteY2" fmla="*/ 18199 h 50114"/>
                <a:gd name="connsiteX3" fmla="*/ 30046 w 64764"/>
                <a:gd name="connsiteY3" fmla="*/ 15633 h 50114"/>
                <a:gd name="connsiteX4" fmla="*/ 49500 w 64764"/>
                <a:gd name="connsiteY4" fmla="*/ 5137 h 50114"/>
                <a:gd name="connsiteX5" fmla="*/ 64241 w 64764"/>
                <a:gd name="connsiteY5" fmla="*/ 2128 h 50114"/>
                <a:gd name="connsiteX6" fmla="*/ 61932 w 64764"/>
                <a:gd name="connsiteY6" fmla="*/ 8426 h 50114"/>
                <a:gd name="connsiteX7" fmla="*/ 20389 w 64764"/>
                <a:gd name="connsiteY7" fmla="*/ 42178 h 50114"/>
                <a:gd name="connsiteX8" fmla="*/ 329 w 64764"/>
                <a:gd name="connsiteY8" fmla="*/ 45840 h 50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64" h="50114">
                  <a:moveTo>
                    <a:pt x="329" y="45840"/>
                  </a:moveTo>
                  <a:cubicBezTo>
                    <a:pt x="-697" y="42318"/>
                    <a:pt x="772" y="38352"/>
                    <a:pt x="3431" y="37303"/>
                  </a:cubicBezTo>
                  <a:cubicBezTo>
                    <a:pt x="13111" y="33547"/>
                    <a:pt x="18570" y="25640"/>
                    <a:pt x="24704" y="18199"/>
                  </a:cubicBezTo>
                  <a:cubicBezTo>
                    <a:pt x="25847" y="16800"/>
                    <a:pt x="28156" y="15867"/>
                    <a:pt x="30046" y="15633"/>
                  </a:cubicBezTo>
                  <a:cubicBezTo>
                    <a:pt x="37953" y="14630"/>
                    <a:pt x="44788" y="12298"/>
                    <a:pt x="49500" y="5137"/>
                  </a:cubicBezTo>
                  <a:cubicBezTo>
                    <a:pt x="51039" y="2804"/>
                    <a:pt x="60953" y="-3167"/>
                    <a:pt x="64241" y="2128"/>
                  </a:cubicBezTo>
                  <a:cubicBezTo>
                    <a:pt x="65804" y="4670"/>
                    <a:pt x="63518" y="6746"/>
                    <a:pt x="61932" y="8426"/>
                  </a:cubicBezTo>
                  <a:cubicBezTo>
                    <a:pt x="49593" y="21535"/>
                    <a:pt x="38117" y="35740"/>
                    <a:pt x="20389" y="42178"/>
                  </a:cubicBezTo>
                  <a:cubicBezTo>
                    <a:pt x="16237" y="43647"/>
                    <a:pt x="3478" y="56687"/>
                    <a:pt x="329" y="4584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2" name="任意多边形: 形状 931">
              <a:extLst>
                <a:ext uri="{FF2B5EF4-FFF2-40B4-BE49-F238E27FC236}">
                  <a16:creationId xmlns:a16="http://schemas.microsoft.com/office/drawing/2014/main" id="{36DECC22-CE61-4093-90BA-DAE61B846BD0}"/>
                </a:ext>
              </a:extLst>
            </p:cNvPr>
            <p:cNvSpPr/>
            <p:nvPr/>
          </p:nvSpPr>
          <p:spPr>
            <a:xfrm>
              <a:off x="7662877" y="5311555"/>
              <a:ext cx="33947" cy="51539"/>
            </a:xfrm>
            <a:custGeom>
              <a:avLst/>
              <a:gdLst>
                <a:gd name="connsiteX0" fmla="*/ 1774 w 33947"/>
                <a:gd name="connsiteY0" fmla="*/ 35784 h 51539"/>
                <a:gd name="connsiteX1" fmla="*/ 11804 w 33947"/>
                <a:gd name="connsiteY1" fmla="*/ 11805 h 51539"/>
                <a:gd name="connsiteX2" fmla="*/ 22044 w 33947"/>
                <a:gd name="connsiteY2" fmla="*/ 1029 h 51539"/>
                <a:gd name="connsiteX3" fmla="*/ 33100 w 33947"/>
                <a:gd name="connsiteY3" fmla="*/ 2872 h 51539"/>
                <a:gd name="connsiteX4" fmla="*/ 30021 w 33947"/>
                <a:gd name="connsiteY4" fmla="*/ 11059 h 51539"/>
                <a:gd name="connsiteX5" fmla="*/ 15116 w 33947"/>
                <a:gd name="connsiteY5" fmla="*/ 47634 h 51539"/>
                <a:gd name="connsiteX6" fmla="*/ 1774 w 33947"/>
                <a:gd name="connsiteY6" fmla="*/ 35784 h 5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947" h="51539">
                  <a:moveTo>
                    <a:pt x="1774" y="35784"/>
                  </a:moveTo>
                  <a:cubicBezTo>
                    <a:pt x="6135" y="28227"/>
                    <a:pt x="14416" y="23049"/>
                    <a:pt x="11804" y="11805"/>
                  </a:cubicBezTo>
                  <a:cubicBezTo>
                    <a:pt x="10824" y="7537"/>
                    <a:pt x="17005" y="3012"/>
                    <a:pt x="22044" y="1029"/>
                  </a:cubicBezTo>
                  <a:cubicBezTo>
                    <a:pt x="25846" y="-487"/>
                    <a:pt x="30418" y="-674"/>
                    <a:pt x="33100" y="2872"/>
                  </a:cubicBezTo>
                  <a:cubicBezTo>
                    <a:pt x="35666" y="6254"/>
                    <a:pt x="31747" y="8587"/>
                    <a:pt x="30021" y="11059"/>
                  </a:cubicBezTo>
                  <a:cubicBezTo>
                    <a:pt x="22277" y="22115"/>
                    <a:pt x="12410" y="32192"/>
                    <a:pt x="15116" y="47634"/>
                  </a:cubicBezTo>
                  <a:cubicBezTo>
                    <a:pt x="16609" y="56194"/>
                    <a:pt x="-6437" y="49990"/>
                    <a:pt x="1774" y="3578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3" name="任意多边形: 形状 932">
              <a:extLst>
                <a:ext uri="{FF2B5EF4-FFF2-40B4-BE49-F238E27FC236}">
                  <a16:creationId xmlns:a16="http://schemas.microsoft.com/office/drawing/2014/main" id="{DB1D3B85-2DC6-43B4-AAE2-8FA6A173A1CC}"/>
                </a:ext>
              </a:extLst>
            </p:cNvPr>
            <p:cNvSpPr/>
            <p:nvPr/>
          </p:nvSpPr>
          <p:spPr>
            <a:xfrm>
              <a:off x="7652019" y="5280805"/>
              <a:ext cx="53442" cy="35660"/>
            </a:xfrm>
            <a:custGeom>
              <a:avLst/>
              <a:gdLst>
                <a:gd name="connsiteX0" fmla="*/ 41952 w 53442"/>
                <a:gd name="connsiteY0" fmla="*/ 13048 h 35660"/>
                <a:gd name="connsiteX1" fmla="*/ 6590 w 53442"/>
                <a:gd name="connsiteY1" fmla="*/ 35115 h 35660"/>
                <a:gd name="connsiteX2" fmla="*/ 992 w 53442"/>
                <a:gd name="connsiteY2" fmla="*/ 29167 h 35660"/>
                <a:gd name="connsiteX3" fmla="*/ 45940 w 53442"/>
                <a:gd name="connsiteY3" fmla="*/ 826 h 35660"/>
                <a:gd name="connsiteX4" fmla="*/ 53078 w 53442"/>
                <a:gd name="connsiteY4" fmla="*/ 8453 h 35660"/>
                <a:gd name="connsiteX5" fmla="*/ 41952 w 53442"/>
                <a:gd name="connsiteY5" fmla="*/ 13048 h 35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442" h="35660">
                  <a:moveTo>
                    <a:pt x="41952" y="13048"/>
                  </a:moveTo>
                  <a:cubicBezTo>
                    <a:pt x="25227" y="2225"/>
                    <a:pt x="24947" y="29213"/>
                    <a:pt x="6590" y="35115"/>
                  </a:cubicBezTo>
                  <a:cubicBezTo>
                    <a:pt x="712" y="37004"/>
                    <a:pt x="-1457" y="33738"/>
                    <a:pt x="992" y="29167"/>
                  </a:cubicBezTo>
                  <a:cubicBezTo>
                    <a:pt x="12748" y="7030"/>
                    <a:pt x="36704" y="-3093"/>
                    <a:pt x="45940" y="826"/>
                  </a:cubicBezTo>
                  <a:cubicBezTo>
                    <a:pt x="49346" y="2272"/>
                    <a:pt x="54921" y="2645"/>
                    <a:pt x="53078" y="8453"/>
                  </a:cubicBezTo>
                  <a:cubicBezTo>
                    <a:pt x="51678" y="12815"/>
                    <a:pt x="47643" y="14145"/>
                    <a:pt x="41952" y="1304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4" name="任意多边形: 形状 933">
              <a:extLst>
                <a:ext uri="{FF2B5EF4-FFF2-40B4-BE49-F238E27FC236}">
                  <a16:creationId xmlns:a16="http://schemas.microsoft.com/office/drawing/2014/main" id="{4D39BC2D-1A85-4959-9D88-29A4762451AF}"/>
                </a:ext>
              </a:extLst>
            </p:cNvPr>
            <p:cNvSpPr/>
            <p:nvPr/>
          </p:nvSpPr>
          <p:spPr>
            <a:xfrm>
              <a:off x="7925017" y="5265569"/>
              <a:ext cx="50264" cy="48720"/>
            </a:xfrm>
            <a:custGeom>
              <a:avLst/>
              <a:gdLst>
                <a:gd name="connsiteX0" fmla="*/ 6783 w 50264"/>
                <a:gd name="connsiteY0" fmla="*/ 48018 h 48720"/>
                <a:gd name="connsiteX1" fmla="*/ 2864 w 50264"/>
                <a:gd name="connsiteY1" fmla="*/ 41090 h 48720"/>
                <a:gd name="connsiteX2" fmla="*/ 40909 w 50264"/>
                <a:gd name="connsiteY2" fmla="*/ 5192 h 48720"/>
                <a:gd name="connsiteX3" fmla="*/ 47370 w 50264"/>
                <a:gd name="connsiteY3" fmla="*/ 10930 h 48720"/>
                <a:gd name="connsiteX4" fmla="*/ 14434 w 50264"/>
                <a:gd name="connsiteY4" fmla="*/ 42676 h 48720"/>
                <a:gd name="connsiteX5" fmla="*/ 6783 w 50264"/>
                <a:gd name="connsiteY5" fmla="*/ 48018 h 4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264" h="48720">
                  <a:moveTo>
                    <a:pt x="6783" y="48018"/>
                  </a:moveTo>
                  <a:cubicBezTo>
                    <a:pt x="-2011" y="50817"/>
                    <a:pt x="-1031" y="44589"/>
                    <a:pt x="2864" y="41090"/>
                  </a:cubicBezTo>
                  <a:cubicBezTo>
                    <a:pt x="37946" y="9600"/>
                    <a:pt x="38483" y="13332"/>
                    <a:pt x="40909" y="5192"/>
                  </a:cubicBezTo>
                  <a:cubicBezTo>
                    <a:pt x="44104" y="-5445"/>
                    <a:pt x="55557" y="2183"/>
                    <a:pt x="47370" y="10930"/>
                  </a:cubicBezTo>
                  <a:cubicBezTo>
                    <a:pt x="36943" y="22079"/>
                    <a:pt x="27100" y="33859"/>
                    <a:pt x="14434" y="42676"/>
                  </a:cubicBezTo>
                  <a:cubicBezTo>
                    <a:pt x="11192" y="44939"/>
                    <a:pt x="7903" y="47225"/>
                    <a:pt x="6783" y="4801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5" name="任意多边形: 形状 934">
              <a:extLst>
                <a:ext uri="{FF2B5EF4-FFF2-40B4-BE49-F238E27FC236}">
                  <a16:creationId xmlns:a16="http://schemas.microsoft.com/office/drawing/2014/main" id="{2331AB86-EBE6-423B-8D74-E4BB007369FB}"/>
                </a:ext>
              </a:extLst>
            </p:cNvPr>
            <p:cNvSpPr/>
            <p:nvPr/>
          </p:nvSpPr>
          <p:spPr>
            <a:xfrm>
              <a:off x="8023704" y="5073954"/>
              <a:ext cx="34616" cy="37494"/>
            </a:xfrm>
            <a:custGeom>
              <a:avLst/>
              <a:gdLst>
                <a:gd name="connsiteX0" fmla="*/ 8771 w 34616"/>
                <a:gd name="connsiteY0" fmla="*/ 37235 h 37494"/>
                <a:gd name="connsiteX1" fmla="*/ 677 w 34616"/>
                <a:gd name="connsiteY1" fmla="*/ 29258 h 37494"/>
                <a:gd name="connsiteX2" fmla="*/ 32353 w 34616"/>
                <a:gd name="connsiteY2" fmla="*/ 521 h 37494"/>
                <a:gd name="connsiteX3" fmla="*/ 8771 w 34616"/>
                <a:gd name="connsiteY3" fmla="*/ 37235 h 3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16" h="37494">
                  <a:moveTo>
                    <a:pt x="8771" y="37235"/>
                  </a:moveTo>
                  <a:cubicBezTo>
                    <a:pt x="2286" y="39055"/>
                    <a:pt x="-1656" y="30751"/>
                    <a:pt x="677" y="29258"/>
                  </a:cubicBezTo>
                  <a:cubicBezTo>
                    <a:pt x="11266" y="22540"/>
                    <a:pt x="24119" y="-4028"/>
                    <a:pt x="32353" y="521"/>
                  </a:cubicBezTo>
                  <a:cubicBezTo>
                    <a:pt x="41566" y="5629"/>
                    <a:pt x="20433" y="33946"/>
                    <a:pt x="8771" y="3723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6" name="任意多边形: 形状 935">
              <a:extLst>
                <a:ext uri="{FF2B5EF4-FFF2-40B4-BE49-F238E27FC236}">
                  <a16:creationId xmlns:a16="http://schemas.microsoft.com/office/drawing/2014/main" id="{3BD07492-B7EE-4F4B-B78A-F20DEA5117A1}"/>
                </a:ext>
              </a:extLst>
            </p:cNvPr>
            <p:cNvSpPr/>
            <p:nvPr/>
          </p:nvSpPr>
          <p:spPr>
            <a:xfrm>
              <a:off x="8226575" y="4779790"/>
              <a:ext cx="28034" cy="33064"/>
            </a:xfrm>
            <a:custGeom>
              <a:avLst/>
              <a:gdLst>
                <a:gd name="connsiteX0" fmla="*/ 22385 w 28034"/>
                <a:gd name="connsiteY0" fmla="*/ 21704 h 33064"/>
                <a:gd name="connsiteX1" fmla="*/ 2325 w 28034"/>
                <a:gd name="connsiteY1" fmla="*/ 31828 h 33064"/>
                <a:gd name="connsiteX2" fmla="*/ 10536 w 28034"/>
                <a:gd name="connsiteY2" fmla="*/ 3837 h 33064"/>
                <a:gd name="connsiteX3" fmla="*/ 19773 w 28034"/>
                <a:gd name="connsiteY3" fmla="*/ 991 h 33064"/>
                <a:gd name="connsiteX4" fmla="*/ 22385 w 28034"/>
                <a:gd name="connsiteY4" fmla="*/ 21704 h 33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34" h="33064">
                  <a:moveTo>
                    <a:pt x="22385" y="21704"/>
                  </a:moveTo>
                  <a:cubicBezTo>
                    <a:pt x="6734" y="28935"/>
                    <a:pt x="8086" y="35980"/>
                    <a:pt x="2325" y="31828"/>
                  </a:cubicBezTo>
                  <a:cubicBezTo>
                    <a:pt x="-1710" y="28889"/>
                    <a:pt x="-1384" y="25366"/>
                    <a:pt x="10536" y="3837"/>
                  </a:cubicBezTo>
                  <a:cubicBezTo>
                    <a:pt x="12472" y="361"/>
                    <a:pt x="15947" y="-1155"/>
                    <a:pt x="19773" y="991"/>
                  </a:cubicBezTo>
                  <a:cubicBezTo>
                    <a:pt x="31342" y="7429"/>
                    <a:pt x="29359" y="18485"/>
                    <a:pt x="22385" y="2170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7" name="任意多边形: 形状 936">
              <a:extLst>
                <a:ext uri="{FF2B5EF4-FFF2-40B4-BE49-F238E27FC236}">
                  <a16:creationId xmlns:a16="http://schemas.microsoft.com/office/drawing/2014/main" id="{2BEB5A8B-FD09-4D68-8CC2-B9D144933354}"/>
                </a:ext>
              </a:extLst>
            </p:cNvPr>
            <p:cNvSpPr/>
            <p:nvPr/>
          </p:nvSpPr>
          <p:spPr>
            <a:xfrm>
              <a:off x="7980479" y="4760313"/>
              <a:ext cx="28189" cy="34531"/>
            </a:xfrm>
            <a:custGeom>
              <a:avLst/>
              <a:gdLst>
                <a:gd name="connsiteX0" fmla="*/ 28179 w 28189"/>
                <a:gd name="connsiteY0" fmla="*/ 6169 h 34531"/>
                <a:gd name="connsiteX1" fmla="*/ 8283 w 28189"/>
                <a:gd name="connsiteY1" fmla="*/ 33997 h 34531"/>
                <a:gd name="connsiteX2" fmla="*/ 538 w 28189"/>
                <a:gd name="connsiteY2" fmla="*/ 27699 h 34531"/>
                <a:gd name="connsiteX3" fmla="*/ 22138 w 28189"/>
                <a:gd name="connsiteY3" fmla="*/ 1061 h 34531"/>
                <a:gd name="connsiteX4" fmla="*/ 28179 w 28189"/>
                <a:gd name="connsiteY4" fmla="*/ 6169 h 34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89" h="34531">
                  <a:moveTo>
                    <a:pt x="28179" y="6169"/>
                  </a:moveTo>
                  <a:cubicBezTo>
                    <a:pt x="28156" y="10321"/>
                    <a:pt x="13437" y="32294"/>
                    <a:pt x="8283" y="33997"/>
                  </a:cubicBezTo>
                  <a:cubicBezTo>
                    <a:pt x="1658" y="36190"/>
                    <a:pt x="-1304" y="31151"/>
                    <a:pt x="538" y="27699"/>
                  </a:cubicBezTo>
                  <a:cubicBezTo>
                    <a:pt x="5997" y="17436"/>
                    <a:pt x="12248" y="7639"/>
                    <a:pt x="22138" y="1061"/>
                  </a:cubicBezTo>
                  <a:cubicBezTo>
                    <a:pt x="25474" y="-1155"/>
                    <a:pt x="28389" y="-105"/>
                    <a:pt x="28179" y="616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8" name="任意多边形: 形状 937">
              <a:extLst>
                <a:ext uri="{FF2B5EF4-FFF2-40B4-BE49-F238E27FC236}">
                  <a16:creationId xmlns:a16="http://schemas.microsoft.com/office/drawing/2014/main" id="{6EB0B6D7-EA28-4740-871A-E7E59C9D3C0A}"/>
                </a:ext>
              </a:extLst>
            </p:cNvPr>
            <p:cNvSpPr/>
            <p:nvPr/>
          </p:nvSpPr>
          <p:spPr>
            <a:xfrm>
              <a:off x="8005244" y="5000581"/>
              <a:ext cx="31265" cy="28145"/>
            </a:xfrm>
            <a:custGeom>
              <a:avLst/>
              <a:gdLst>
                <a:gd name="connsiteX0" fmla="*/ 638 w 31265"/>
                <a:gd name="connsiteY0" fmla="*/ 26076 h 28145"/>
                <a:gd name="connsiteX1" fmla="*/ 25387 w 31265"/>
                <a:gd name="connsiteY1" fmla="*/ 884 h 28145"/>
                <a:gd name="connsiteX2" fmla="*/ 30868 w 31265"/>
                <a:gd name="connsiteY2" fmla="*/ 8628 h 28145"/>
                <a:gd name="connsiteX3" fmla="*/ 638 w 31265"/>
                <a:gd name="connsiteY3" fmla="*/ 26076 h 28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65" h="28145">
                  <a:moveTo>
                    <a:pt x="638" y="26076"/>
                  </a:moveTo>
                  <a:cubicBezTo>
                    <a:pt x="-4004" y="18215"/>
                    <a:pt x="17946" y="5176"/>
                    <a:pt x="25387" y="884"/>
                  </a:cubicBezTo>
                  <a:cubicBezTo>
                    <a:pt x="30915" y="-2311"/>
                    <a:pt x="31988" y="3823"/>
                    <a:pt x="30868" y="8628"/>
                  </a:cubicBezTo>
                  <a:cubicBezTo>
                    <a:pt x="29282" y="15463"/>
                    <a:pt x="5537" y="34380"/>
                    <a:pt x="638" y="2607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9" name="任意多边形: 形状 938">
              <a:extLst>
                <a:ext uri="{FF2B5EF4-FFF2-40B4-BE49-F238E27FC236}">
                  <a16:creationId xmlns:a16="http://schemas.microsoft.com/office/drawing/2014/main" id="{5603C67F-6212-485E-BF67-34012916016F}"/>
                </a:ext>
              </a:extLst>
            </p:cNvPr>
            <p:cNvSpPr/>
            <p:nvPr/>
          </p:nvSpPr>
          <p:spPr>
            <a:xfrm>
              <a:off x="7837564" y="5537847"/>
              <a:ext cx="26515" cy="24653"/>
            </a:xfrm>
            <a:custGeom>
              <a:avLst/>
              <a:gdLst>
                <a:gd name="connsiteX0" fmla="*/ 1 w 26515"/>
                <a:gd name="connsiteY0" fmla="*/ 17534 h 24653"/>
                <a:gd name="connsiteX1" fmla="*/ 26499 w 26515"/>
                <a:gd name="connsiteY1" fmla="*/ 4914 h 24653"/>
                <a:gd name="connsiteX2" fmla="*/ 1 w 26515"/>
                <a:gd name="connsiteY2" fmla="*/ 17534 h 24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515" h="24653">
                  <a:moveTo>
                    <a:pt x="1" y="17534"/>
                  </a:moveTo>
                  <a:cubicBezTo>
                    <a:pt x="-139" y="5871"/>
                    <a:pt x="25099" y="-7378"/>
                    <a:pt x="26499" y="4914"/>
                  </a:cubicBezTo>
                  <a:cubicBezTo>
                    <a:pt x="27292" y="11842"/>
                    <a:pt x="234" y="36707"/>
                    <a:pt x="1" y="1753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0" name="任意多边形: 形状 939">
              <a:extLst>
                <a:ext uri="{FF2B5EF4-FFF2-40B4-BE49-F238E27FC236}">
                  <a16:creationId xmlns:a16="http://schemas.microsoft.com/office/drawing/2014/main" id="{AD8063C9-6FED-45F8-8E16-05E69B19F83A}"/>
                </a:ext>
              </a:extLst>
            </p:cNvPr>
            <p:cNvSpPr/>
            <p:nvPr/>
          </p:nvSpPr>
          <p:spPr>
            <a:xfrm>
              <a:off x="7997136" y="5185650"/>
              <a:ext cx="32854" cy="34470"/>
            </a:xfrm>
            <a:custGeom>
              <a:avLst/>
              <a:gdLst>
                <a:gd name="connsiteX0" fmla="*/ 0 w 32854"/>
                <a:gd name="connsiteY0" fmla="*/ 34471 h 34470"/>
                <a:gd name="connsiteX1" fmla="*/ 27221 w 32854"/>
                <a:gd name="connsiteY1" fmla="*/ 905 h 34470"/>
                <a:gd name="connsiteX2" fmla="*/ 31606 w 32854"/>
                <a:gd name="connsiteY2" fmla="*/ 952 h 34470"/>
                <a:gd name="connsiteX3" fmla="*/ 31723 w 32854"/>
                <a:gd name="connsiteY3" fmla="*/ 6410 h 34470"/>
                <a:gd name="connsiteX4" fmla="*/ 0 w 32854"/>
                <a:gd name="connsiteY4" fmla="*/ 34471 h 34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854" h="34470">
                  <a:moveTo>
                    <a:pt x="0" y="34471"/>
                  </a:moveTo>
                  <a:cubicBezTo>
                    <a:pt x="5458" y="20312"/>
                    <a:pt x="16794" y="10959"/>
                    <a:pt x="27221" y="905"/>
                  </a:cubicBezTo>
                  <a:cubicBezTo>
                    <a:pt x="28364" y="-191"/>
                    <a:pt x="30277" y="-424"/>
                    <a:pt x="31606" y="952"/>
                  </a:cubicBezTo>
                  <a:cubicBezTo>
                    <a:pt x="33239" y="2655"/>
                    <a:pt x="33262" y="4940"/>
                    <a:pt x="31723" y="6410"/>
                  </a:cubicBezTo>
                  <a:cubicBezTo>
                    <a:pt x="21576" y="16183"/>
                    <a:pt x="13319" y="28056"/>
                    <a:pt x="0" y="3447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1" name="任意多边形: 形状 940">
              <a:extLst>
                <a:ext uri="{FF2B5EF4-FFF2-40B4-BE49-F238E27FC236}">
                  <a16:creationId xmlns:a16="http://schemas.microsoft.com/office/drawing/2014/main" id="{091C0963-1F0B-41A7-B545-2E97F6DC844E}"/>
                </a:ext>
              </a:extLst>
            </p:cNvPr>
            <p:cNvSpPr/>
            <p:nvPr/>
          </p:nvSpPr>
          <p:spPr>
            <a:xfrm>
              <a:off x="7900220" y="4957920"/>
              <a:ext cx="27044" cy="17930"/>
            </a:xfrm>
            <a:custGeom>
              <a:avLst/>
              <a:gdLst>
                <a:gd name="connsiteX0" fmla="*/ 20547 w 27044"/>
                <a:gd name="connsiteY0" fmla="*/ 12639 h 17930"/>
                <a:gd name="connsiteX1" fmla="*/ 2679 w 27044"/>
                <a:gd name="connsiteY1" fmla="*/ 16791 h 17930"/>
                <a:gd name="connsiteX2" fmla="*/ 1513 w 27044"/>
                <a:gd name="connsiteY2" fmla="*/ 9747 h 17930"/>
                <a:gd name="connsiteX3" fmla="*/ 23043 w 27044"/>
                <a:gd name="connsiteY3" fmla="*/ 43 h 17930"/>
                <a:gd name="connsiteX4" fmla="*/ 20547 w 27044"/>
                <a:gd name="connsiteY4" fmla="*/ 12639 h 1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44" h="17930">
                  <a:moveTo>
                    <a:pt x="20547" y="12639"/>
                  </a:moveTo>
                  <a:cubicBezTo>
                    <a:pt x="14669" y="14342"/>
                    <a:pt x="9630" y="20430"/>
                    <a:pt x="2679" y="16791"/>
                  </a:cubicBezTo>
                  <a:cubicBezTo>
                    <a:pt x="-283" y="15252"/>
                    <a:pt x="-959" y="11823"/>
                    <a:pt x="1513" y="9747"/>
                  </a:cubicBezTo>
                  <a:cubicBezTo>
                    <a:pt x="7694" y="4545"/>
                    <a:pt x="15019" y="1210"/>
                    <a:pt x="23043" y="43"/>
                  </a:cubicBezTo>
                  <a:cubicBezTo>
                    <a:pt x="28524" y="-773"/>
                    <a:pt x="28991" y="10190"/>
                    <a:pt x="20547" y="1263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2" name="任意多边形: 形状 941">
              <a:extLst>
                <a:ext uri="{FF2B5EF4-FFF2-40B4-BE49-F238E27FC236}">
                  <a16:creationId xmlns:a16="http://schemas.microsoft.com/office/drawing/2014/main" id="{276F6073-5ADF-42F6-A955-57FC807A6539}"/>
                </a:ext>
              </a:extLst>
            </p:cNvPr>
            <p:cNvSpPr/>
            <p:nvPr/>
          </p:nvSpPr>
          <p:spPr>
            <a:xfrm>
              <a:off x="8236442" y="4970169"/>
              <a:ext cx="18014" cy="23085"/>
            </a:xfrm>
            <a:custGeom>
              <a:avLst/>
              <a:gdLst>
                <a:gd name="connsiteX0" fmla="*/ 18000 w 18014"/>
                <a:gd name="connsiteY0" fmla="*/ 5591 h 23085"/>
                <a:gd name="connsiteX1" fmla="*/ 62 w 18014"/>
                <a:gd name="connsiteY1" fmla="*/ 18910 h 23085"/>
                <a:gd name="connsiteX2" fmla="*/ 13101 w 18014"/>
                <a:gd name="connsiteY2" fmla="*/ 133 h 23085"/>
                <a:gd name="connsiteX3" fmla="*/ 18000 w 18014"/>
                <a:gd name="connsiteY3" fmla="*/ 5591 h 23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14" h="23085">
                  <a:moveTo>
                    <a:pt x="18000" y="5591"/>
                  </a:moveTo>
                  <a:cubicBezTo>
                    <a:pt x="13545" y="16158"/>
                    <a:pt x="1952" y="30200"/>
                    <a:pt x="62" y="18910"/>
                  </a:cubicBezTo>
                  <a:cubicBezTo>
                    <a:pt x="-824" y="13639"/>
                    <a:pt x="7970" y="1020"/>
                    <a:pt x="13101" y="133"/>
                  </a:cubicBezTo>
                  <a:cubicBezTo>
                    <a:pt x="16973" y="-543"/>
                    <a:pt x="18163" y="1369"/>
                    <a:pt x="18000" y="559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3" name="任意多边形: 形状 942">
              <a:extLst>
                <a:ext uri="{FF2B5EF4-FFF2-40B4-BE49-F238E27FC236}">
                  <a16:creationId xmlns:a16="http://schemas.microsoft.com/office/drawing/2014/main" id="{F8337CD6-94B5-43E4-A516-098CD8EDA410}"/>
                </a:ext>
              </a:extLst>
            </p:cNvPr>
            <p:cNvSpPr/>
            <p:nvPr/>
          </p:nvSpPr>
          <p:spPr>
            <a:xfrm>
              <a:off x="7736346" y="4992042"/>
              <a:ext cx="14919" cy="18546"/>
            </a:xfrm>
            <a:custGeom>
              <a:avLst/>
              <a:gdLst>
                <a:gd name="connsiteX0" fmla="*/ 8475 w 14919"/>
                <a:gd name="connsiteY0" fmla="*/ 0 h 18546"/>
                <a:gd name="connsiteX1" fmla="*/ 6796 w 14919"/>
                <a:gd name="connsiteY1" fmla="*/ 18521 h 18546"/>
                <a:gd name="connsiteX2" fmla="*/ 54 w 14919"/>
                <a:gd name="connsiteY2" fmla="*/ 8887 h 18546"/>
                <a:gd name="connsiteX3" fmla="*/ 8475 w 14919"/>
                <a:gd name="connsiteY3" fmla="*/ 0 h 1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19" h="18546">
                  <a:moveTo>
                    <a:pt x="8475" y="0"/>
                  </a:moveTo>
                  <a:cubicBezTo>
                    <a:pt x="17386" y="2776"/>
                    <a:pt x="17269" y="19290"/>
                    <a:pt x="6796" y="18521"/>
                  </a:cubicBezTo>
                  <a:cubicBezTo>
                    <a:pt x="1874" y="18147"/>
                    <a:pt x="-389" y="13576"/>
                    <a:pt x="54" y="8887"/>
                  </a:cubicBezTo>
                  <a:cubicBezTo>
                    <a:pt x="498" y="4339"/>
                    <a:pt x="3040" y="746"/>
                    <a:pt x="8475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4" name="任意多边形: 形状 943">
              <a:extLst>
                <a:ext uri="{FF2B5EF4-FFF2-40B4-BE49-F238E27FC236}">
                  <a16:creationId xmlns:a16="http://schemas.microsoft.com/office/drawing/2014/main" id="{E49BDC14-B17D-4182-B9E3-AE5A21C1DB9A}"/>
                </a:ext>
              </a:extLst>
            </p:cNvPr>
            <p:cNvSpPr/>
            <p:nvPr/>
          </p:nvSpPr>
          <p:spPr>
            <a:xfrm>
              <a:off x="7946740" y="5318304"/>
              <a:ext cx="20931" cy="16712"/>
            </a:xfrm>
            <a:custGeom>
              <a:avLst/>
              <a:gdLst>
                <a:gd name="connsiteX0" fmla="*/ 2881 w 20931"/>
                <a:gd name="connsiteY0" fmla="*/ 16673 h 16712"/>
                <a:gd name="connsiteX1" fmla="*/ 1108 w 20931"/>
                <a:gd name="connsiteY1" fmla="*/ 9978 h 16712"/>
                <a:gd name="connsiteX2" fmla="*/ 16876 w 20931"/>
                <a:gd name="connsiteY2" fmla="*/ 18 h 16712"/>
                <a:gd name="connsiteX3" fmla="*/ 20445 w 20931"/>
                <a:gd name="connsiteY3" fmla="*/ 2491 h 16712"/>
                <a:gd name="connsiteX4" fmla="*/ 2881 w 20931"/>
                <a:gd name="connsiteY4" fmla="*/ 16673 h 1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31" h="16712">
                  <a:moveTo>
                    <a:pt x="2881" y="16673"/>
                  </a:moveTo>
                  <a:cubicBezTo>
                    <a:pt x="-221" y="15716"/>
                    <a:pt x="-828" y="11891"/>
                    <a:pt x="1108" y="9978"/>
                  </a:cubicBezTo>
                  <a:cubicBezTo>
                    <a:pt x="5610" y="5523"/>
                    <a:pt x="10509" y="1441"/>
                    <a:pt x="16876" y="18"/>
                  </a:cubicBezTo>
                  <a:cubicBezTo>
                    <a:pt x="17856" y="-192"/>
                    <a:pt x="19395" y="1464"/>
                    <a:pt x="20445" y="2491"/>
                  </a:cubicBezTo>
                  <a:cubicBezTo>
                    <a:pt x="24154" y="6083"/>
                    <a:pt x="5517" y="17466"/>
                    <a:pt x="2881" y="1667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5" name="任意多边形: 形状 944">
              <a:extLst>
                <a:ext uri="{FF2B5EF4-FFF2-40B4-BE49-F238E27FC236}">
                  <a16:creationId xmlns:a16="http://schemas.microsoft.com/office/drawing/2014/main" id="{5623AB71-D5F3-4247-9832-81B3A1C4B2CE}"/>
                </a:ext>
              </a:extLst>
            </p:cNvPr>
            <p:cNvSpPr/>
            <p:nvPr/>
          </p:nvSpPr>
          <p:spPr>
            <a:xfrm>
              <a:off x="8004803" y="4975703"/>
              <a:ext cx="15797" cy="14091"/>
            </a:xfrm>
            <a:custGeom>
              <a:avLst/>
              <a:gdLst>
                <a:gd name="connsiteX0" fmla="*/ 15798 w 15797"/>
                <a:gd name="connsiteY0" fmla="*/ 4163 h 14091"/>
                <a:gd name="connsiteX1" fmla="*/ 7 w 15797"/>
                <a:gd name="connsiteY1" fmla="*/ 10461 h 14091"/>
                <a:gd name="connsiteX2" fmla="*/ 10713 w 15797"/>
                <a:gd name="connsiteY2" fmla="*/ 337 h 14091"/>
                <a:gd name="connsiteX3" fmla="*/ 15798 w 15797"/>
                <a:gd name="connsiteY3" fmla="*/ 4163 h 14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797" h="14091">
                  <a:moveTo>
                    <a:pt x="15798" y="4163"/>
                  </a:moveTo>
                  <a:cubicBezTo>
                    <a:pt x="11343" y="16595"/>
                    <a:pt x="-320" y="15685"/>
                    <a:pt x="7" y="10461"/>
                  </a:cubicBezTo>
                  <a:cubicBezTo>
                    <a:pt x="403" y="3976"/>
                    <a:pt x="5955" y="2273"/>
                    <a:pt x="10713" y="337"/>
                  </a:cubicBezTo>
                  <a:cubicBezTo>
                    <a:pt x="13396" y="-759"/>
                    <a:pt x="15308" y="897"/>
                    <a:pt x="15798" y="416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6" name="任意多边形: 形状 945">
              <a:extLst>
                <a:ext uri="{FF2B5EF4-FFF2-40B4-BE49-F238E27FC236}">
                  <a16:creationId xmlns:a16="http://schemas.microsoft.com/office/drawing/2014/main" id="{915D5705-186B-4DA0-B1C8-0227361F983C}"/>
                </a:ext>
              </a:extLst>
            </p:cNvPr>
            <p:cNvSpPr/>
            <p:nvPr/>
          </p:nvSpPr>
          <p:spPr>
            <a:xfrm>
              <a:off x="8051757" y="4937872"/>
              <a:ext cx="14686" cy="13677"/>
            </a:xfrm>
            <a:custGeom>
              <a:avLst/>
              <a:gdLst>
                <a:gd name="connsiteX0" fmla="*/ 6818 w 14686"/>
                <a:gd name="connsiteY0" fmla="*/ 13676 h 13677"/>
                <a:gd name="connsiteX1" fmla="*/ 9127 w 14686"/>
                <a:gd name="connsiteY1" fmla="*/ 54 h 13677"/>
                <a:gd name="connsiteX2" fmla="*/ 6818 w 14686"/>
                <a:gd name="connsiteY2" fmla="*/ 13676 h 1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686" h="13677">
                  <a:moveTo>
                    <a:pt x="6818" y="13676"/>
                  </a:moveTo>
                  <a:cubicBezTo>
                    <a:pt x="-3749" y="13840"/>
                    <a:pt x="-1299" y="1524"/>
                    <a:pt x="9127" y="54"/>
                  </a:cubicBezTo>
                  <a:cubicBezTo>
                    <a:pt x="16545" y="-995"/>
                    <a:pt x="17268" y="13536"/>
                    <a:pt x="6818" y="1367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7" name="任意多边形: 形状 946">
              <a:extLst>
                <a:ext uri="{FF2B5EF4-FFF2-40B4-BE49-F238E27FC236}">
                  <a16:creationId xmlns:a16="http://schemas.microsoft.com/office/drawing/2014/main" id="{3B008289-F94D-445E-B191-915AB9B91FAF}"/>
                </a:ext>
              </a:extLst>
            </p:cNvPr>
            <p:cNvSpPr/>
            <p:nvPr/>
          </p:nvSpPr>
          <p:spPr>
            <a:xfrm>
              <a:off x="7872321" y="5485784"/>
              <a:ext cx="14927" cy="13157"/>
            </a:xfrm>
            <a:custGeom>
              <a:avLst/>
              <a:gdLst>
                <a:gd name="connsiteX0" fmla="*/ 14927 w 14927"/>
                <a:gd name="connsiteY0" fmla="*/ 4589 h 13157"/>
                <a:gd name="connsiteX1" fmla="*/ 22 w 14927"/>
                <a:gd name="connsiteY1" fmla="*/ 7737 h 13157"/>
                <a:gd name="connsiteX2" fmla="*/ 8979 w 14927"/>
                <a:gd name="connsiteY2" fmla="*/ 17 h 13157"/>
                <a:gd name="connsiteX3" fmla="*/ 14927 w 14927"/>
                <a:gd name="connsiteY3" fmla="*/ 4589 h 13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27" h="13157">
                  <a:moveTo>
                    <a:pt x="14927" y="4589"/>
                  </a:moveTo>
                  <a:cubicBezTo>
                    <a:pt x="12524" y="14805"/>
                    <a:pt x="-608" y="15925"/>
                    <a:pt x="22" y="7737"/>
                  </a:cubicBezTo>
                  <a:cubicBezTo>
                    <a:pt x="419" y="2583"/>
                    <a:pt x="3824" y="250"/>
                    <a:pt x="8979" y="17"/>
                  </a:cubicBezTo>
                  <a:cubicBezTo>
                    <a:pt x="12291" y="-123"/>
                    <a:pt x="14507" y="553"/>
                    <a:pt x="14927" y="458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8" name="任意多边形: 形状 947">
              <a:extLst>
                <a:ext uri="{FF2B5EF4-FFF2-40B4-BE49-F238E27FC236}">
                  <a16:creationId xmlns:a16="http://schemas.microsoft.com/office/drawing/2014/main" id="{61735946-5F9A-4373-A4FE-571600A6D091}"/>
                </a:ext>
              </a:extLst>
            </p:cNvPr>
            <p:cNvSpPr/>
            <p:nvPr/>
          </p:nvSpPr>
          <p:spPr>
            <a:xfrm>
              <a:off x="7964770" y="4757342"/>
              <a:ext cx="11255" cy="12187"/>
            </a:xfrm>
            <a:custGeom>
              <a:avLst/>
              <a:gdLst>
                <a:gd name="connsiteX0" fmla="*/ 11255 w 11255"/>
                <a:gd name="connsiteY0" fmla="*/ 4521 h 12187"/>
                <a:gd name="connsiteX1" fmla="*/ 59 w 11255"/>
                <a:gd name="connsiteY1" fmla="*/ 8277 h 12187"/>
                <a:gd name="connsiteX2" fmla="*/ 7617 w 11255"/>
                <a:gd name="connsiteY2" fmla="*/ 20 h 12187"/>
                <a:gd name="connsiteX3" fmla="*/ 11255 w 11255"/>
                <a:gd name="connsiteY3" fmla="*/ 4521 h 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5" h="12187">
                  <a:moveTo>
                    <a:pt x="11255" y="4521"/>
                  </a:moveTo>
                  <a:cubicBezTo>
                    <a:pt x="8503" y="14505"/>
                    <a:pt x="-827" y="13595"/>
                    <a:pt x="59" y="8277"/>
                  </a:cubicBezTo>
                  <a:cubicBezTo>
                    <a:pt x="782" y="4032"/>
                    <a:pt x="2951" y="510"/>
                    <a:pt x="7617" y="20"/>
                  </a:cubicBezTo>
                  <a:cubicBezTo>
                    <a:pt x="9739" y="-214"/>
                    <a:pt x="11139" y="1652"/>
                    <a:pt x="11255" y="452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9" name="任意多边形: 形状 948">
              <a:extLst>
                <a:ext uri="{FF2B5EF4-FFF2-40B4-BE49-F238E27FC236}">
                  <a16:creationId xmlns:a16="http://schemas.microsoft.com/office/drawing/2014/main" id="{A4B558AC-DAFD-4542-8ADD-1406AE28E87F}"/>
                </a:ext>
              </a:extLst>
            </p:cNvPr>
            <p:cNvSpPr/>
            <p:nvPr/>
          </p:nvSpPr>
          <p:spPr>
            <a:xfrm>
              <a:off x="9476196" y="3949375"/>
              <a:ext cx="69070" cy="104130"/>
            </a:xfrm>
            <a:custGeom>
              <a:avLst/>
              <a:gdLst>
                <a:gd name="connsiteX0" fmla="*/ 43083 w 69070"/>
                <a:gd name="connsiteY0" fmla="*/ 3693 h 104130"/>
                <a:gd name="connsiteX1" fmla="*/ 47515 w 69070"/>
                <a:gd name="connsiteY1" fmla="*/ 3016 h 104130"/>
                <a:gd name="connsiteX2" fmla="*/ 64473 w 69070"/>
                <a:gd name="connsiteY2" fmla="*/ 8451 h 104130"/>
                <a:gd name="connsiteX3" fmla="*/ 57895 w 69070"/>
                <a:gd name="connsiteY3" fmla="*/ 25386 h 104130"/>
                <a:gd name="connsiteX4" fmla="*/ 53463 w 69070"/>
                <a:gd name="connsiteY4" fmla="*/ 27135 h 104130"/>
                <a:gd name="connsiteX5" fmla="*/ 34033 w 69070"/>
                <a:gd name="connsiteY5" fmla="*/ 80085 h 104130"/>
                <a:gd name="connsiteX6" fmla="*/ 32190 w 69070"/>
                <a:gd name="connsiteY6" fmla="*/ 99982 h 104130"/>
                <a:gd name="connsiteX7" fmla="*/ 304 w 69070"/>
                <a:gd name="connsiteY7" fmla="*/ 78638 h 104130"/>
                <a:gd name="connsiteX8" fmla="*/ 13529 w 69070"/>
                <a:gd name="connsiteY8" fmla="*/ 21094 h 104130"/>
                <a:gd name="connsiteX9" fmla="*/ 43083 w 69070"/>
                <a:gd name="connsiteY9" fmla="*/ 3693 h 104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070" h="104130">
                  <a:moveTo>
                    <a:pt x="43083" y="3693"/>
                  </a:moveTo>
                  <a:cubicBezTo>
                    <a:pt x="42897" y="3716"/>
                    <a:pt x="45836" y="4229"/>
                    <a:pt x="47515" y="3016"/>
                  </a:cubicBezTo>
                  <a:cubicBezTo>
                    <a:pt x="55912" y="-3002"/>
                    <a:pt x="60134" y="591"/>
                    <a:pt x="64473" y="8451"/>
                  </a:cubicBezTo>
                  <a:cubicBezTo>
                    <a:pt x="71284" y="20721"/>
                    <a:pt x="71633" y="20721"/>
                    <a:pt x="57895" y="25386"/>
                  </a:cubicBezTo>
                  <a:cubicBezTo>
                    <a:pt x="56378" y="25899"/>
                    <a:pt x="54722" y="26249"/>
                    <a:pt x="53463" y="27135"/>
                  </a:cubicBezTo>
                  <a:cubicBezTo>
                    <a:pt x="39864" y="36839"/>
                    <a:pt x="29927" y="63757"/>
                    <a:pt x="34033" y="80085"/>
                  </a:cubicBezTo>
                  <a:cubicBezTo>
                    <a:pt x="35782" y="87059"/>
                    <a:pt x="39934" y="94430"/>
                    <a:pt x="32190" y="99982"/>
                  </a:cubicBezTo>
                  <a:cubicBezTo>
                    <a:pt x="13646" y="113300"/>
                    <a:pt x="-2426" y="91398"/>
                    <a:pt x="304" y="78638"/>
                  </a:cubicBezTo>
                  <a:cubicBezTo>
                    <a:pt x="4432" y="59441"/>
                    <a:pt x="4479" y="39311"/>
                    <a:pt x="13529" y="21094"/>
                  </a:cubicBezTo>
                  <a:cubicBezTo>
                    <a:pt x="19057" y="9991"/>
                    <a:pt x="28155" y="2946"/>
                    <a:pt x="43083" y="369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0" name="任意多边形: 形状 949">
              <a:extLst>
                <a:ext uri="{FF2B5EF4-FFF2-40B4-BE49-F238E27FC236}">
                  <a16:creationId xmlns:a16="http://schemas.microsoft.com/office/drawing/2014/main" id="{3CBAED6A-B9D8-4336-A9A6-9F819B3A835A}"/>
                </a:ext>
              </a:extLst>
            </p:cNvPr>
            <p:cNvSpPr/>
            <p:nvPr/>
          </p:nvSpPr>
          <p:spPr>
            <a:xfrm>
              <a:off x="9391497" y="3991442"/>
              <a:ext cx="70600" cy="74951"/>
            </a:xfrm>
            <a:custGeom>
              <a:avLst/>
              <a:gdLst>
                <a:gd name="connsiteX0" fmla="*/ 35785 w 70600"/>
                <a:gd name="connsiteY0" fmla="*/ 27684 h 74951"/>
                <a:gd name="connsiteX1" fmla="*/ 39144 w 70600"/>
                <a:gd name="connsiteY1" fmla="*/ 1396 h 74951"/>
                <a:gd name="connsiteX2" fmla="*/ 65292 w 70600"/>
                <a:gd name="connsiteY2" fmla="*/ 20359 h 74951"/>
                <a:gd name="connsiteX3" fmla="*/ 70190 w 70600"/>
                <a:gd name="connsiteY3" fmla="*/ 64655 h 74951"/>
                <a:gd name="connsiteX4" fmla="*/ 62446 w 70600"/>
                <a:gd name="connsiteY4" fmla="*/ 74592 h 74951"/>
                <a:gd name="connsiteX5" fmla="*/ 2382 w 70600"/>
                <a:gd name="connsiteY5" fmla="*/ 25234 h 74951"/>
                <a:gd name="connsiteX6" fmla="*/ 23236 w 70600"/>
                <a:gd name="connsiteY6" fmla="*/ 11776 h 74951"/>
                <a:gd name="connsiteX7" fmla="*/ 35785 w 70600"/>
                <a:gd name="connsiteY7" fmla="*/ 27684 h 7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600" h="74951">
                  <a:moveTo>
                    <a:pt x="35785" y="27684"/>
                  </a:moveTo>
                  <a:cubicBezTo>
                    <a:pt x="42596" y="19590"/>
                    <a:pt x="25872" y="7087"/>
                    <a:pt x="39144" y="1396"/>
                  </a:cubicBezTo>
                  <a:cubicBezTo>
                    <a:pt x="49151" y="-2896"/>
                    <a:pt x="61746" y="2515"/>
                    <a:pt x="65292" y="20359"/>
                  </a:cubicBezTo>
                  <a:cubicBezTo>
                    <a:pt x="68184" y="34985"/>
                    <a:pt x="66015" y="50146"/>
                    <a:pt x="70190" y="64655"/>
                  </a:cubicBezTo>
                  <a:cubicBezTo>
                    <a:pt x="71987" y="70906"/>
                    <a:pt x="67601" y="73309"/>
                    <a:pt x="62446" y="74592"/>
                  </a:cubicBezTo>
                  <a:cubicBezTo>
                    <a:pt x="44835" y="78954"/>
                    <a:pt x="12319" y="42565"/>
                    <a:pt x="2382" y="25234"/>
                  </a:cubicBezTo>
                  <a:cubicBezTo>
                    <a:pt x="-6551" y="9630"/>
                    <a:pt x="11689" y="-8331"/>
                    <a:pt x="23236" y="11776"/>
                  </a:cubicBezTo>
                  <a:cubicBezTo>
                    <a:pt x="26548" y="17584"/>
                    <a:pt x="30280" y="23298"/>
                    <a:pt x="35785" y="2768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1" name="任意多边形: 形状 950">
              <a:extLst>
                <a:ext uri="{FF2B5EF4-FFF2-40B4-BE49-F238E27FC236}">
                  <a16:creationId xmlns:a16="http://schemas.microsoft.com/office/drawing/2014/main" id="{E6ABA215-85AD-4204-9427-A11C804AC061}"/>
                </a:ext>
              </a:extLst>
            </p:cNvPr>
            <p:cNvSpPr/>
            <p:nvPr/>
          </p:nvSpPr>
          <p:spPr>
            <a:xfrm>
              <a:off x="9528606" y="3980923"/>
              <a:ext cx="37758" cy="72130"/>
            </a:xfrm>
            <a:custGeom>
              <a:avLst/>
              <a:gdLst>
                <a:gd name="connsiteX0" fmla="*/ 36717 w 37758"/>
                <a:gd name="connsiteY0" fmla="*/ 44034 h 72130"/>
                <a:gd name="connsiteX1" fmla="*/ 11946 w 37758"/>
                <a:gd name="connsiteY1" fmla="*/ 68643 h 72130"/>
                <a:gd name="connsiteX2" fmla="*/ 9100 w 37758"/>
                <a:gd name="connsiteY2" fmla="*/ 10865 h 72130"/>
                <a:gd name="connsiteX3" fmla="*/ 35598 w 37758"/>
                <a:gd name="connsiteY3" fmla="*/ 17769 h 72130"/>
                <a:gd name="connsiteX4" fmla="*/ 36717 w 37758"/>
                <a:gd name="connsiteY4" fmla="*/ 44034 h 72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8" h="72130">
                  <a:moveTo>
                    <a:pt x="36717" y="44034"/>
                  </a:moveTo>
                  <a:cubicBezTo>
                    <a:pt x="41033" y="57283"/>
                    <a:pt x="31772" y="81075"/>
                    <a:pt x="11946" y="68643"/>
                  </a:cubicBezTo>
                  <a:cubicBezTo>
                    <a:pt x="-8115" y="56047"/>
                    <a:pt x="1496" y="33351"/>
                    <a:pt x="9100" y="10865"/>
                  </a:cubicBezTo>
                  <a:cubicBezTo>
                    <a:pt x="15631" y="-8449"/>
                    <a:pt x="37254" y="578"/>
                    <a:pt x="35598" y="17769"/>
                  </a:cubicBezTo>
                  <a:cubicBezTo>
                    <a:pt x="34828" y="26027"/>
                    <a:pt x="34431" y="37036"/>
                    <a:pt x="36717" y="4403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2" name="任意多边形: 形状 951">
              <a:extLst>
                <a:ext uri="{FF2B5EF4-FFF2-40B4-BE49-F238E27FC236}">
                  <a16:creationId xmlns:a16="http://schemas.microsoft.com/office/drawing/2014/main" id="{44C53BED-C083-4B0D-AFDD-A5F6D3A691B5}"/>
                </a:ext>
              </a:extLst>
            </p:cNvPr>
            <p:cNvSpPr/>
            <p:nvPr/>
          </p:nvSpPr>
          <p:spPr>
            <a:xfrm>
              <a:off x="9200126" y="4133795"/>
              <a:ext cx="75304" cy="47980"/>
            </a:xfrm>
            <a:custGeom>
              <a:avLst/>
              <a:gdLst>
                <a:gd name="connsiteX0" fmla="*/ 47898 w 75304"/>
                <a:gd name="connsiteY0" fmla="*/ 13389 h 47980"/>
                <a:gd name="connsiteX1" fmla="*/ 75259 w 75304"/>
                <a:gd name="connsiteY1" fmla="*/ 26825 h 47980"/>
                <a:gd name="connsiteX2" fmla="*/ 61007 w 75304"/>
                <a:gd name="connsiteY2" fmla="*/ 28457 h 47980"/>
                <a:gd name="connsiteX3" fmla="*/ 52820 w 75304"/>
                <a:gd name="connsiteY3" fmla="*/ 29740 h 47980"/>
                <a:gd name="connsiteX4" fmla="*/ 56062 w 75304"/>
                <a:gd name="connsiteY4" fmla="*/ 37251 h 47980"/>
                <a:gd name="connsiteX5" fmla="*/ 65626 w 75304"/>
                <a:gd name="connsiteY5" fmla="*/ 47981 h 47980"/>
                <a:gd name="connsiteX6" fmla="*/ 30124 w 75304"/>
                <a:gd name="connsiteY6" fmla="*/ 33939 h 47980"/>
                <a:gd name="connsiteX7" fmla="*/ 18718 w 75304"/>
                <a:gd name="connsiteY7" fmla="*/ 25052 h 47980"/>
                <a:gd name="connsiteX8" fmla="*/ 3789 w 75304"/>
                <a:gd name="connsiteY8" fmla="*/ 34032 h 47980"/>
                <a:gd name="connsiteX9" fmla="*/ 500 w 75304"/>
                <a:gd name="connsiteY9" fmla="*/ 28574 h 47980"/>
                <a:gd name="connsiteX10" fmla="*/ 151 w 75304"/>
                <a:gd name="connsiteY10" fmla="*/ 0 h 47980"/>
                <a:gd name="connsiteX11" fmla="*/ 20281 w 75304"/>
                <a:gd name="connsiteY11" fmla="*/ 14112 h 47980"/>
                <a:gd name="connsiteX12" fmla="*/ 33950 w 75304"/>
                <a:gd name="connsiteY12" fmla="*/ 18241 h 47980"/>
                <a:gd name="connsiteX13" fmla="*/ 39268 w 75304"/>
                <a:gd name="connsiteY13" fmla="*/ 22136 h 47980"/>
                <a:gd name="connsiteX14" fmla="*/ 45449 w 75304"/>
                <a:gd name="connsiteY14" fmla="*/ 28177 h 47980"/>
                <a:gd name="connsiteX15" fmla="*/ 46662 w 75304"/>
                <a:gd name="connsiteY15" fmla="*/ 19850 h 47980"/>
                <a:gd name="connsiteX16" fmla="*/ 47898 w 75304"/>
                <a:gd name="connsiteY16" fmla="*/ 13389 h 47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304" h="47980">
                  <a:moveTo>
                    <a:pt x="47898" y="13389"/>
                  </a:moveTo>
                  <a:cubicBezTo>
                    <a:pt x="62734" y="22416"/>
                    <a:pt x="76192" y="19384"/>
                    <a:pt x="75259" y="26825"/>
                  </a:cubicBezTo>
                  <a:cubicBezTo>
                    <a:pt x="74490" y="32796"/>
                    <a:pt x="65766" y="31630"/>
                    <a:pt x="61007" y="28457"/>
                  </a:cubicBezTo>
                  <a:cubicBezTo>
                    <a:pt x="57672" y="26241"/>
                    <a:pt x="55269" y="26358"/>
                    <a:pt x="52820" y="29740"/>
                  </a:cubicBezTo>
                  <a:cubicBezTo>
                    <a:pt x="49555" y="34242"/>
                    <a:pt x="54336" y="35222"/>
                    <a:pt x="56062" y="37251"/>
                  </a:cubicBezTo>
                  <a:cubicBezTo>
                    <a:pt x="59048" y="40750"/>
                    <a:pt x="64179" y="42150"/>
                    <a:pt x="65626" y="47981"/>
                  </a:cubicBezTo>
                  <a:cubicBezTo>
                    <a:pt x="54010" y="42406"/>
                    <a:pt x="40177" y="43479"/>
                    <a:pt x="30124" y="33939"/>
                  </a:cubicBezTo>
                  <a:cubicBezTo>
                    <a:pt x="26625" y="30627"/>
                    <a:pt x="22940" y="27221"/>
                    <a:pt x="18718" y="25052"/>
                  </a:cubicBezTo>
                  <a:cubicBezTo>
                    <a:pt x="5842" y="18404"/>
                    <a:pt x="14683" y="37508"/>
                    <a:pt x="3789" y="34032"/>
                  </a:cubicBezTo>
                  <a:cubicBezTo>
                    <a:pt x="1154" y="33192"/>
                    <a:pt x="-1016" y="29927"/>
                    <a:pt x="500" y="28574"/>
                  </a:cubicBezTo>
                  <a:cubicBezTo>
                    <a:pt x="10927" y="19174"/>
                    <a:pt x="11" y="10030"/>
                    <a:pt x="151" y="0"/>
                  </a:cubicBezTo>
                  <a:cubicBezTo>
                    <a:pt x="10297" y="746"/>
                    <a:pt x="14449" y="8607"/>
                    <a:pt x="20281" y="14112"/>
                  </a:cubicBezTo>
                  <a:cubicBezTo>
                    <a:pt x="24013" y="17658"/>
                    <a:pt x="26765" y="24095"/>
                    <a:pt x="33950" y="18241"/>
                  </a:cubicBezTo>
                  <a:cubicBezTo>
                    <a:pt x="37169" y="15628"/>
                    <a:pt x="38755" y="18964"/>
                    <a:pt x="39268" y="22136"/>
                  </a:cubicBezTo>
                  <a:cubicBezTo>
                    <a:pt x="39827" y="25728"/>
                    <a:pt x="42160" y="29157"/>
                    <a:pt x="45449" y="28177"/>
                  </a:cubicBezTo>
                  <a:cubicBezTo>
                    <a:pt x="49391" y="27011"/>
                    <a:pt x="47502" y="22859"/>
                    <a:pt x="46662" y="19850"/>
                  </a:cubicBezTo>
                  <a:cubicBezTo>
                    <a:pt x="46056" y="17798"/>
                    <a:pt x="45846" y="15885"/>
                    <a:pt x="47898" y="1338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3" name="任意多边形: 形状 952">
              <a:extLst>
                <a:ext uri="{FF2B5EF4-FFF2-40B4-BE49-F238E27FC236}">
                  <a16:creationId xmlns:a16="http://schemas.microsoft.com/office/drawing/2014/main" id="{884A73B0-F7F0-46C1-8668-3440224BB0D2}"/>
                </a:ext>
              </a:extLst>
            </p:cNvPr>
            <p:cNvSpPr/>
            <p:nvPr/>
          </p:nvSpPr>
          <p:spPr>
            <a:xfrm>
              <a:off x="9345976" y="3771104"/>
              <a:ext cx="23778" cy="51923"/>
            </a:xfrm>
            <a:custGeom>
              <a:avLst/>
              <a:gdLst>
                <a:gd name="connsiteX0" fmla="*/ 14618 w 23778"/>
                <a:gd name="connsiteY0" fmla="*/ 13739 h 51923"/>
                <a:gd name="connsiteX1" fmla="*/ 22386 w 23778"/>
                <a:gd name="connsiteY1" fmla="*/ 40540 h 51923"/>
                <a:gd name="connsiteX2" fmla="*/ 21476 w 23778"/>
                <a:gd name="connsiteY2" fmla="*/ 51503 h 51923"/>
                <a:gd name="connsiteX3" fmla="*/ 12053 w 23778"/>
                <a:gd name="connsiteY3" fmla="*/ 44249 h 51923"/>
                <a:gd name="connsiteX4" fmla="*/ 7550 w 23778"/>
                <a:gd name="connsiteY4" fmla="*/ 0 h 51923"/>
                <a:gd name="connsiteX5" fmla="*/ 14618 w 23778"/>
                <a:gd name="connsiteY5" fmla="*/ 13739 h 51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78" h="51923">
                  <a:moveTo>
                    <a:pt x="14618" y="13739"/>
                  </a:moveTo>
                  <a:cubicBezTo>
                    <a:pt x="12332" y="24539"/>
                    <a:pt x="21989" y="31163"/>
                    <a:pt x="22386" y="40540"/>
                  </a:cubicBezTo>
                  <a:cubicBezTo>
                    <a:pt x="22549" y="44319"/>
                    <a:pt x="25955" y="49707"/>
                    <a:pt x="21476" y="51503"/>
                  </a:cubicBezTo>
                  <a:cubicBezTo>
                    <a:pt x="16718" y="53416"/>
                    <a:pt x="13872" y="48424"/>
                    <a:pt x="12053" y="44249"/>
                  </a:cubicBezTo>
                  <a:cubicBezTo>
                    <a:pt x="10886" y="41566"/>
                    <a:pt x="-11273" y="23"/>
                    <a:pt x="7550" y="0"/>
                  </a:cubicBezTo>
                  <a:cubicBezTo>
                    <a:pt x="15435" y="0"/>
                    <a:pt x="14479" y="8304"/>
                    <a:pt x="14618" y="1373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4" name="任意多边形: 形状 953">
              <a:extLst>
                <a:ext uri="{FF2B5EF4-FFF2-40B4-BE49-F238E27FC236}">
                  <a16:creationId xmlns:a16="http://schemas.microsoft.com/office/drawing/2014/main" id="{788969F0-EE4E-44CB-9F4C-F85498D7682F}"/>
                </a:ext>
              </a:extLst>
            </p:cNvPr>
            <p:cNvSpPr/>
            <p:nvPr/>
          </p:nvSpPr>
          <p:spPr>
            <a:xfrm>
              <a:off x="9253583" y="3988639"/>
              <a:ext cx="21732" cy="55748"/>
            </a:xfrm>
            <a:custGeom>
              <a:avLst/>
              <a:gdLst>
                <a:gd name="connsiteX0" fmla="*/ 646 w 21732"/>
                <a:gd name="connsiteY0" fmla="*/ 0 h 55748"/>
                <a:gd name="connsiteX1" fmla="*/ 17720 w 21732"/>
                <a:gd name="connsiteY1" fmla="*/ 20457 h 55748"/>
                <a:gd name="connsiteX2" fmla="*/ 20333 w 21732"/>
                <a:gd name="connsiteY2" fmla="*/ 26615 h 55748"/>
                <a:gd name="connsiteX3" fmla="*/ 21732 w 21732"/>
                <a:gd name="connsiteY3" fmla="*/ 55748 h 55748"/>
                <a:gd name="connsiteX4" fmla="*/ 646 w 21732"/>
                <a:gd name="connsiteY4" fmla="*/ 0 h 5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32" h="55748">
                  <a:moveTo>
                    <a:pt x="646" y="0"/>
                  </a:moveTo>
                  <a:cubicBezTo>
                    <a:pt x="5428" y="10100"/>
                    <a:pt x="9346" y="17238"/>
                    <a:pt x="17720" y="20457"/>
                  </a:cubicBezTo>
                  <a:cubicBezTo>
                    <a:pt x="19236" y="21040"/>
                    <a:pt x="20986" y="25168"/>
                    <a:pt x="20333" y="26615"/>
                  </a:cubicBezTo>
                  <a:cubicBezTo>
                    <a:pt x="15901" y="36435"/>
                    <a:pt x="13988" y="45975"/>
                    <a:pt x="21732" y="55748"/>
                  </a:cubicBezTo>
                  <a:cubicBezTo>
                    <a:pt x="3258" y="42336"/>
                    <a:pt x="-2014" y="24352"/>
                    <a:pt x="646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5" name="任意多边形: 形状 954">
              <a:extLst>
                <a:ext uri="{FF2B5EF4-FFF2-40B4-BE49-F238E27FC236}">
                  <a16:creationId xmlns:a16="http://schemas.microsoft.com/office/drawing/2014/main" id="{01ABE927-860C-4146-ACE6-D351F1DF8B31}"/>
                </a:ext>
              </a:extLst>
            </p:cNvPr>
            <p:cNvSpPr/>
            <p:nvPr/>
          </p:nvSpPr>
          <p:spPr>
            <a:xfrm>
              <a:off x="9367778" y="3762440"/>
              <a:ext cx="18739" cy="34536"/>
            </a:xfrm>
            <a:custGeom>
              <a:avLst/>
              <a:gdLst>
                <a:gd name="connsiteX0" fmla="*/ 0 w 18739"/>
                <a:gd name="connsiteY0" fmla="*/ 14658 h 34536"/>
                <a:gd name="connsiteX1" fmla="*/ 9144 w 18739"/>
                <a:gd name="connsiteY1" fmla="*/ 33 h 34536"/>
                <a:gd name="connsiteX2" fmla="*/ 18288 w 18739"/>
                <a:gd name="connsiteY2" fmla="*/ 22145 h 34536"/>
                <a:gd name="connsiteX3" fmla="*/ 3265 w 18739"/>
                <a:gd name="connsiteY3" fmla="*/ 26344 h 34536"/>
                <a:gd name="connsiteX4" fmla="*/ 0 w 18739"/>
                <a:gd name="connsiteY4" fmla="*/ 14658 h 34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39" h="34536">
                  <a:moveTo>
                    <a:pt x="0" y="14658"/>
                  </a:moveTo>
                  <a:cubicBezTo>
                    <a:pt x="2030" y="6167"/>
                    <a:pt x="2192" y="-527"/>
                    <a:pt x="9144" y="33"/>
                  </a:cubicBezTo>
                  <a:cubicBezTo>
                    <a:pt x="12782" y="336"/>
                    <a:pt x="13739" y="1596"/>
                    <a:pt x="18288" y="22145"/>
                  </a:cubicBezTo>
                  <a:cubicBezTo>
                    <a:pt x="21413" y="36211"/>
                    <a:pt x="7464" y="39243"/>
                    <a:pt x="3265" y="26344"/>
                  </a:cubicBezTo>
                  <a:cubicBezTo>
                    <a:pt x="2053" y="22565"/>
                    <a:pt x="1120" y="18693"/>
                    <a:pt x="0" y="1465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6" name="任意多边形: 形状 955">
              <a:extLst>
                <a:ext uri="{FF2B5EF4-FFF2-40B4-BE49-F238E27FC236}">
                  <a16:creationId xmlns:a16="http://schemas.microsoft.com/office/drawing/2014/main" id="{67DBE1E7-EBEB-4027-8284-96FC398670DC}"/>
                </a:ext>
              </a:extLst>
            </p:cNvPr>
            <p:cNvSpPr/>
            <p:nvPr/>
          </p:nvSpPr>
          <p:spPr>
            <a:xfrm>
              <a:off x="9218557" y="4172767"/>
              <a:ext cx="44721" cy="26443"/>
            </a:xfrm>
            <a:custGeom>
              <a:avLst/>
              <a:gdLst>
                <a:gd name="connsiteX0" fmla="*/ 44722 w 44721"/>
                <a:gd name="connsiteY0" fmla="*/ 24404 h 26443"/>
                <a:gd name="connsiteX1" fmla="*/ 1383 w 44721"/>
                <a:gd name="connsiteY1" fmla="*/ 1428 h 26443"/>
                <a:gd name="connsiteX2" fmla="*/ 9640 w 44721"/>
                <a:gd name="connsiteY2" fmla="*/ 2921 h 26443"/>
                <a:gd name="connsiteX3" fmla="*/ 44699 w 44721"/>
                <a:gd name="connsiteY3" fmla="*/ 24404 h 26443"/>
                <a:gd name="connsiteX4" fmla="*/ 44722 w 44721"/>
                <a:gd name="connsiteY4" fmla="*/ 24404 h 2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721" h="26443">
                  <a:moveTo>
                    <a:pt x="44722" y="24404"/>
                  </a:moveTo>
                  <a:cubicBezTo>
                    <a:pt x="24942" y="33711"/>
                    <a:pt x="-7038" y="8543"/>
                    <a:pt x="1383" y="1428"/>
                  </a:cubicBezTo>
                  <a:cubicBezTo>
                    <a:pt x="4602" y="-1301"/>
                    <a:pt x="7028" y="262"/>
                    <a:pt x="9640" y="2921"/>
                  </a:cubicBezTo>
                  <a:cubicBezTo>
                    <a:pt x="19530" y="12975"/>
                    <a:pt x="33036" y="17173"/>
                    <a:pt x="44699" y="24404"/>
                  </a:cubicBezTo>
                  <a:cubicBezTo>
                    <a:pt x="44699" y="24404"/>
                    <a:pt x="44722" y="24404"/>
                    <a:pt x="44722" y="2440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7" name="任意多边形: 形状 956">
              <a:extLst>
                <a:ext uri="{FF2B5EF4-FFF2-40B4-BE49-F238E27FC236}">
                  <a16:creationId xmlns:a16="http://schemas.microsoft.com/office/drawing/2014/main" id="{7B6AE3AB-F93A-4BAB-A846-21B8B61C2225}"/>
                </a:ext>
              </a:extLst>
            </p:cNvPr>
            <p:cNvSpPr/>
            <p:nvPr/>
          </p:nvSpPr>
          <p:spPr>
            <a:xfrm>
              <a:off x="9108506" y="3984599"/>
              <a:ext cx="25111" cy="27051"/>
            </a:xfrm>
            <a:custGeom>
              <a:avLst/>
              <a:gdLst>
                <a:gd name="connsiteX0" fmla="*/ 6 w 25111"/>
                <a:gd name="connsiteY0" fmla="*/ 6583 h 27051"/>
                <a:gd name="connsiteX1" fmla="*/ 10946 w 25111"/>
                <a:gd name="connsiteY1" fmla="*/ 1755 h 27051"/>
                <a:gd name="connsiteX2" fmla="*/ 16964 w 25111"/>
                <a:gd name="connsiteY2" fmla="*/ 8799 h 27051"/>
                <a:gd name="connsiteX3" fmla="*/ 23822 w 25111"/>
                <a:gd name="connsiteY3" fmla="*/ 25057 h 27051"/>
                <a:gd name="connsiteX4" fmla="*/ 12812 w 25111"/>
                <a:gd name="connsiteY4" fmla="*/ 24660 h 27051"/>
                <a:gd name="connsiteX5" fmla="*/ 6 w 25111"/>
                <a:gd name="connsiteY5" fmla="*/ 6583 h 27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111" h="27051">
                  <a:moveTo>
                    <a:pt x="6" y="6583"/>
                  </a:moveTo>
                  <a:cubicBezTo>
                    <a:pt x="146" y="99"/>
                    <a:pt x="3692" y="-1768"/>
                    <a:pt x="10946" y="1755"/>
                  </a:cubicBezTo>
                  <a:cubicBezTo>
                    <a:pt x="14352" y="3387"/>
                    <a:pt x="15495" y="6163"/>
                    <a:pt x="16964" y="8799"/>
                  </a:cubicBezTo>
                  <a:cubicBezTo>
                    <a:pt x="19903" y="14001"/>
                    <a:pt x="28300" y="17593"/>
                    <a:pt x="23822" y="25057"/>
                  </a:cubicBezTo>
                  <a:cubicBezTo>
                    <a:pt x="21349" y="29162"/>
                    <a:pt x="16451" y="25850"/>
                    <a:pt x="12812" y="24660"/>
                  </a:cubicBezTo>
                  <a:cubicBezTo>
                    <a:pt x="4812" y="22025"/>
                    <a:pt x="-204" y="16800"/>
                    <a:pt x="6" y="658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8" name="任意多边形: 形状 957">
              <a:extLst>
                <a:ext uri="{FF2B5EF4-FFF2-40B4-BE49-F238E27FC236}">
                  <a16:creationId xmlns:a16="http://schemas.microsoft.com/office/drawing/2014/main" id="{4508F4F5-1D3D-415C-839E-D2300BE3AF69}"/>
                </a:ext>
              </a:extLst>
            </p:cNvPr>
            <p:cNvSpPr/>
            <p:nvPr/>
          </p:nvSpPr>
          <p:spPr>
            <a:xfrm>
              <a:off x="9445921" y="3739515"/>
              <a:ext cx="25107" cy="27181"/>
            </a:xfrm>
            <a:custGeom>
              <a:avLst/>
              <a:gdLst>
                <a:gd name="connsiteX0" fmla="*/ 24933 w 25107"/>
                <a:gd name="connsiteY0" fmla="*/ 24964 h 27181"/>
                <a:gd name="connsiteX1" fmla="*/ 208 w 25107"/>
                <a:gd name="connsiteY1" fmla="*/ 7330 h 27181"/>
                <a:gd name="connsiteX2" fmla="*/ 3287 w 25107"/>
                <a:gd name="connsiteY2" fmla="*/ 169 h 27181"/>
                <a:gd name="connsiteX3" fmla="*/ 24933 w 25107"/>
                <a:gd name="connsiteY3" fmla="*/ 24964 h 2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07" h="27181">
                  <a:moveTo>
                    <a:pt x="24933" y="24964"/>
                  </a:moveTo>
                  <a:cubicBezTo>
                    <a:pt x="22717" y="29723"/>
                    <a:pt x="4337" y="28090"/>
                    <a:pt x="208" y="7330"/>
                  </a:cubicBezTo>
                  <a:cubicBezTo>
                    <a:pt x="-328" y="4648"/>
                    <a:pt x="-2" y="1569"/>
                    <a:pt x="3287" y="169"/>
                  </a:cubicBezTo>
                  <a:cubicBezTo>
                    <a:pt x="8815" y="-2163"/>
                    <a:pt x="27079" y="20323"/>
                    <a:pt x="24933" y="2496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9" name="任意多边形: 形状 958">
              <a:extLst>
                <a:ext uri="{FF2B5EF4-FFF2-40B4-BE49-F238E27FC236}">
                  <a16:creationId xmlns:a16="http://schemas.microsoft.com/office/drawing/2014/main" id="{BFFEC5A3-A308-414A-B99E-42EE4A76EABF}"/>
                </a:ext>
              </a:extLst>
            </p:cNvPr>
            <p:cNvSpPr/>
            <p:nvPr/>
          </p:nvSpPr>
          <p:spPr>
            <a:xfrm>
              <a:off x="9247465" y="3929065"/>
              <a:ext cx="16443" cy="40175"/>
            </a:xfrm>
            <a:custGeom>
              <a:avLst/>
              <a:gdLst>
                <a:gd name="connsiteX0" fmla="*/ 1376 w 16443"/>
                <a:gd name="connsiteY0" fmla="*/ 0 h 40175"/>
                <a:gd name="connsiteX1" fmla="*/ 16235 w 16443"/>
                <a:gd name="connsiteY1" fmla="*/ 37158 h 40175"/>
                <a:gd name="connsiteX2" fmla="*/ 11499 w 16443"/>
                <a:gd name="connsiteY2" fmla="*/ 39467 h 40175"/>
                <a:gd name="connsiteX3" fmla="*/ 1376 w 16443"/>
                <a:gd name="connsiteY3" fmla="*/ 0 h 4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443" h="40175">
                  <a:moveTo>
                    <a:pt x="1376" y="0"/>
                  </a:moveTo>
                  <a:cubicBezTo>
                    <a:pt x="13272" y="9797"/>
                    <a:pt x="11523" y="24842"/>
                    <a:pt x="16235" y="37158"/>
                  </a:cubicBezTo>
                  <a:cubicBezTo>
                    <a:pt x="17261" y="39840"/>
                    <a:pt x="14322" y="41053"/>
                    <a:pt x="11499" y="39467"/>
                  </a:cubicBezTo>
                  <a:cubicBezTo>
                    <a:pt x="3825" y="35222"/>
                    <a:pt x="-3009" y="9657"/>
                    <a:pt x="1376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0" name="任意多边形: 形状 959">
              <a:extLst>
                <a:ext uri="{FF2B5EF4-FFF2-40B4-BE49-F238E27FC236}">
                  <a16:creationId xmlns:a16="http://schemas.microsoft.com/office/drawing/2014/main" id="{C1074160-503B-4228-B1FC-E4D27D4504EA}"/>
                </a:ext>
              </a:extLst>
            </p:cNvPr>
            <p:cNvSpPr/>
            <p:nvPr/>
          </p:nvSpPr>
          <p:spPr>
            <a:xfrm>
              <a:off x="9098602" y="3851269"/>
              <a:ext cx="20396" cy="24783"/>
            </a:xfrm>
            <a:custGeom>
              <a:avLst/>
              <a:gdLst>
                <a:gd name="connsiteX0" fmla="*/ 16186 w 20396"/>
                <a:gd name="connsiteY0" fmla="*/ 24754 h 24783"/>
                <a:gd name="connsiteX1" fmla="*/ 6436 w 20396"/>
                <a:gd name="connsiteY1" fmla="*/ 6 h 24783"/>
                <a:gd name="connsiteX2" fmla="*/ 16186 w 20396"/>
                <a:gd name="connsiteY2" fmla="*/ 24754 h 24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96" h="24783">
                  <a:moveTo>
                    <a:pt x="16186" y="24754"/>
                  </a:moveTo>
                  <a:cubicBezTo>
                    <a:pt x="11404" y="25757"/>
                    <a:pt x="-10755" y="612"/>
                    <a:pt x="6436" y="6"/>
                  </a:cubicBezTo>
                  <a:cubicBezTo>
                    <a:pt x="18542" y="-414"/>
                    <a:pt x="25283" y="22818"/>
                    <a:pt x="16186" y="2475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1" name="任意多边形: 形状 960">
              <a:extLst>
                <a:ext uri="{FF2B5EF4-FFF2-40B4-BE49-F238E27FC236}">
                  <a16:creationId xmlns:a16="http://schemas.microsoft.com/office/drawing/2014/main" id="{4E583E19-88BE-465C-975E-2791FED0BF71}"/>
                </a:ext>
              </a:extLst>
            </p:cNvPr>
            <p:cNvSpPr/>
            <p:nvPr/>
          </p:nvSpPr>
          <p:spPr>
            <a:xfrm>
              <a:off x="9246175" y="4116943"/>
              <a:ext cx="30917" cy="23014"/>
            </a:xfrm>
            <a:custGeom>
              <a:avLst/>
              <a:gdLst>
                <a:gd name="connsiteX0" fmla="*/ 11342 w 30917"/>
                <a:gd name="connsiteY0" fmla="*/ 2577 h 23014"/>
                <a:gd name="connsiteX1" fmla="*/ 28347 w 30917"/>
                <a:gd name="connsiteY1" fmla="*/ 15779 h 23014"/>
                <a:gd name="connsiteX2" fmla="*/ 30609 w 30917"/>
                <a:gd name="connsiteY2" fmla="*/ 20724 h 23014"/>
                <a:gd name="connsiteX3" fmla="*/ 26784 w 30917"/>
                <a:gd name="connsiteY3" fmla="*/ 22707 h 23014"/>
                <a:gd name="connsiteX4" fmla="*/ 2992 w 30917"/>
                <a:gd name="connsiteY4" fmla="*/ 11767 h 23014"/>
                <a:gd name="connsiteX5" fmla="*/ 216 w 30917"/>
                <a:gd name="connsiteY5" fmla="*/ 3043 h 23014"/>
                <a:gd name="connsiteX6" fmla="*/ 11342 w 30917"/>
                <a:gd name="connsiteY6" fmla="*/ 2577 h 2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917" h="23014">
                  <a:moveTo>
                    <a:pt x="11342" y="2577"/>
                  </a:moveTo>
                  <a:cubicBezTo>
                    <a:pt x="16824" y="7195"/>
                    <a:pt x="21466" y="12863"/>
                    <a:pt x="28347" y="15779"/>
                  </a:cubicBezTo>
                  <a:cubicBezTo>
                    <a:pt x="30073" y="16502"/>
                    <a:pt x="31589" y="18368"/>
                    <a:pt x="30609" y="20724"/>
                  </a:cubicBezTo>
                  <a:cubicBezTo>
                    <a:pt x="29933" y="22380"/>
                    <a:pt x="28113" y="23616"/>
                    <a:pt x="26784" y="22707"/>
                  </a:cubicBezTo>
                  <a:cubicBezTo>
                    <a:pt x="19436" y="17738"/>
                    <a:pt x="9570" y="18415"/>
                    <a:pt x="2992" y="11767"/>
                  </a:cubicBezTo>
                  <a:cubicBezTo>
                    <a:pt x="449" y="9201"/>
                    <a:pt x="-461" y="6425"/>
                    <a:pt x="216" y="3043"/>
                  </a:cubicBezTo>
                  <a:cubicBezTo>
                    <a:pt x="1126" y="-1366"/>
                    <a:pt x="7680" y="-502"/>
                    <a:pt x="11342" y="257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2" name="任意多边形: 形状 961">
              <a:extLst>
                <a:ext uri="{FF2B5EF4-FFF2-40B4-BE49-F238E27FC236}">
                  <a16:creationId xmlns:a16="http://schemas.microsoft.com/office/drawing/2014/main" id="{4881ACC3-9F43-4B0D-B12B-6A636412D183}"/>
                </a:ext>
              </a:extLst>
            </p:cNvPr>
            <p:cNvSpPr/>
            <p:nvPr/>
          </p:nvSpPr>
          <p:spPr>
            <a:xfrm>
              <a:off x="9123720" y="3966515"/>
              <a:ext cx="20791" cy="19593"/>
            </a:xfrm>
            <a:custGeom>
              <a:avLst/>
              <a:gdLst>
                <a:gd name="connsiteX0" fmla="*/ 12970 w 20791"/>
                <a:gd name="connsiteY0" fmla="*/ 19558 h 19593"/>
                <a:gd name="connsiteX1" fmla="*/ 1 w 20791"/>
                <a:gd name="connsiteY1" fmla="*/ 8665 h 19593"/>
                <a:gd name="connsiteX2" fmla="*/ 5832 w 20791"/>
                <a:gd name="connsiteY2" fmla="*/ 58 h 19593"/>
                <a:gd name="connsiteX3" fmla="*/ 20714 w 20791"/>
                <a:gd name="connsiteY3" fmla="*/ 13493 h 19593"/>
                <a:gd name="connsiteX4" fmla="*/ 12970 w 20791"/>
                <a:gd name="connsiteY4" fmla="*/ 19558 h 1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91" h="19593">
                  <a:moveTo>
                    <a:pt x="12970" y="19558"/>
                  </a:moveTo>
                  <a:cubicBezTo>
                    <a:pt x="5552" y="19511"/>
                    <a:pt x="48" y="17342"/>
                    <a:pt x="1" y="8665"/>
                  </a:cubicBezTo>
                  <a:cubicBezTo>
                    <a:pt x="-23" y="4420"/>
                    <a:pt x="421" y="-595"/>
                    <a:pt x="5832" y="58"/>
                  </a:cubicBezTo>
                  <a:cubicBezTo>
                    <a:pt x="13390" y="967"/>
                    <a:pt x="19711" y="4746"/>
                    <a:pt x="20714" y="13493"/>
                  </a:cubicBezTo>
                  <a:cubicBezTo>
                    <a:pt x="21414" y="19558"/>
                    <a:pt x="17239" y="19721"/>
                    <a:pt x="12970" y="1955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3" name="任意多边形: 形状 962">
              <a:extLst>
                <a:ext uri="{FF2B5EF4-FFF2-40B4-BE49-F238E27FC236}">
                  <a16:creationId xmlns:a16="http://schemas.microsoft.com/office/drawing/2014/main" id="{A263D98C-F175-4DD5-B97C-807766DD0D8D}"/>
                </a:ext>
              </a:extLst>
            </p:cNvPr>
            <p:cNvSpPr/>
            <p:nvPr/>
          </p:nvSpPr>
          <p:spPr>
            <a:xfrm>
              <a:off x="9552679" y="3645964"/>
              <a:ext cx="18506" cy="20986"/>
            </a:xfrm>
            <a:custGeom>
              <a:avLst/>
              <a:gdLst>
                <a:gd name="connsiteX0" fmla="*/ 25 w 18506"/>
                <a:gd name="connsiteY0" fmla="*/ 12383 h 20986"/>
                <a:gd name="connsiteX1" fmla="*/ 9519 w 18506"/>
                <a:gd name="connsiteY1" fmla="*/ 90 h 20986"/>
                <a:gd name="connsiteX2" fmla="*/ 18382 w 18506"/>
                <a:gd name="connsiteY2" fmla="*/ 7042 h 20986"/>
                <a:gd name="connsiteX3" fmla="*/ 7349 w 18506"/>
                <a:gd name="connsiteY3" fmla="*/ 20920 h 20986"/>
                <a:gd name="connsiteX4" fmla="*/ 25 w 18506"/>
                <a:gd name="connsiteY4" fmla="*/ 12383 h 20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06" h="20986">
                  <a:moveTo>
                    <a:pt x="25" y="12383"/>
                  </a:moveTo>
                  <a:cubicBezTo>
                    <a:pt x="1658" y="6995"/>
                    <a:pt x="95" y="-936"/>
                    <a:pt x="9519" y="90"/>
                  </a:cubicBezTo>
                  <a:cubicBezTo>
                    <a:pt x="13601" y="534"/>
                    <a:pt x="19432" y="370"/>
                    <a:pt x="18382" y="7042"/>
                  </a:cubicBezTo>
                  <a:cubicBezTo>
                    <a:pt x="17356" y="13479"/>
                    <a:pt x="15093" y="20057"/>
                    <a:pt x="7349" y="20920"/>
                  </a:cubicBezTo>
                  <a:cubicBezTo>
                    <a:pt x="1798" y="21550"/>
                    <a:pt x="-255" y="17585"/>
                    <a:pt x="25" y="1238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4" name="任意多边形: 形状 963">
              <a:extLst>
                <a:ext uri="{FF2B5EF4-FFF2-40B4-BE49-F238E27FC236}">
                  <a16:creationId xmlns:a16="http://schemas.microsoft.com/office/drawing/2014/main" id="{3CCBB842-2BE1-4D47-BE99-C289D46495B3}"/>
                </a:ext>
              </a:extLst>
            </p:cNvPr>
            <p:cNvSpPr/>
            <p:nvPr/>
          </p:nvSpPr>
          <p:spPr>
            <a:xfrm>
              <a:off x="9405282" y="3730918"/>
              <a:ext cx="13246" cy="25734"/>
            </a:xfrm>
            <a:custGeom>
              <a:avLst/>
              <a:gdLst>
                <a:gd name="connsiteX0" fmla="*/ 13020 w 13246"/>
                <a:gd name="connsiteY0" fmla="*/ 16067 h 25734"/>
                <a:gd name="connsiteX1" fmla="*/ 10408 w 13246"/>
                <a:gd name="connsiteY1" fmla="*/ 25677 h 25734"/>
                <a:gd name="connsiteX2" fmla="*/ 167 w 13246"/>
                <a:gd name="connsiteY2" fmla="*/ 7413 h 25734"/>
                <a:gd name="connsiteX3" fmla="*/ 5719 w 13246"/>
                <a:gd name="connsiteY3" fmla="*/ 159 h 25734"/>
                <a:gd name="connsiteX4" fmla="*/ 13020 w 13246"/>
                <a:gd name="connsiteY4" fmla="*/ 16067 h 25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46" h="25734">
                  <a:moveTo>
                    <a:pt x="13020" y="16067"/>
                  </a:moveTo>
                  <a:cubicBezTo>
                    <a:pt x="12087" y="19309"/>
                    <a:pt x="15399" y="26447"/>
                    <a:pt x="10408" y="25677"/>
                  </a:cubicBezTo>
                  <a:cubicBezTo>
                    <a:pt x="1334" y="24278"/>
                    <a:pt x="1707" y="14504"/>
                    <a:pt x="167" y="7413"/>
                  </a:cubicBezTo>
                  <a:cubicBezTo>
                    <a:pt x="-602" y="3868"/>
                    <a:pt x="1287" y="-937"/>
                    <a:pt x="5719" y="159"/>
                  </a:cubicBezTo>
                  <a:cubicBezTo>
                    <a:pt x="13790" y="2118"/>
                    <a:pt x="12927" y="9466"/>
                    <a:pt x="13020" y="1606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5" name="任意多边形: 形状 964">
              <a:extLst>
                <a:ext uri="{FF2B5EF4-FFF2-40B4-BE49-F238E27FC236}">
                  <a16:creationId xmlns:a16="http://schemas.microsoft.com/office/drawing/2014/main" id="{15E22301-44AB-4C2F-886B-A44DB3801211}"/>
                </a:ext>
              </a:extLst>
            </p:cNvPr>
            <p:cNvSpPr/>
            <p:nvPr/>
          </p:nvSpPr>
          <p:spPr>
            <a:xfrm>
              <a:off x="9159782" y="4356323"/>
              <a:ext cx="20572" cy="12614"/>
            </a:xfrm>
            <a:custGeom>
              <a:avLst/>
              <a:gdLst>
                <a:gd name="connsiteX0" fmla="*/ 11827 w 20572"/>
                <a:gd name="connsiteY0" fmla="*/ 0 h 12614"/>
                <a:gd name="connsiteX1" fmla="*/ 20551 w 20572"/>
                <a:gd name="connsiteY1" fmla="*/ 5575 h 12614"/>
                <a:gd name="connsiteX2" fmla="*/ 9751 w 20572"/>
                <a:gd name="connsiteY2" fmla="*/ 12596 h 12614"/>
                <a:gd name="connsiteX3" fmla="*/ 1 w 20572"/>
                <a:gd name="connsiteY3" fmla="*/ 6205 h 12614"/>
                <a:gd name="connsiteX4" fmla="*/ 11827 w 20572"/>
                <a:gd name="connsiteY4" fmla="*/ 0 h 1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572" h="12614">
                  <a:moveTo>
                    <a:pt x="11827" y="0"/>
                  </a:moveTo>
                  <a:cubicBezTo>
                    <a:pt x="15956" y="210"/>
                    <a:pt x="20947" y="0"/>
                    <a:pt x="20551" y="5575"/>
                  </a:cubicBezTo>
                  <a:cubicBezTo>
                    <a:pt x="20107" y="11640"/>
                    <a:pt x="14579" y="12409"/>
                    <a:pt x="9751" y="12596"/>
                  </a:cubicBezTo>
                  <a:cubicBezTo>
                    <a:pt x="5203" y="12782"/>
                    <a:pt x="-69" y="11640"/>
                    <a:pt x="1" y="6205"/>
                  </a:cubicBezTo>
                  <a:cubicBezTo>
                    <a:pt x="94" y="-1913"/>
                    <a:pt x="7722" y="1796"/>
                    <a:pt x="11827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6" name="任意多边形: 形状 965">
              <a:extLst>
                <a:ext uri="{FF2B5EF4-FFF2-40B4-BE49-F238E27FC236}">
                  <a16:creationId xmlns:a16="http://schemas.microsoft.com/office/drawing/2014/main" id="{4B9A3C06-F194-4DE1-A499-216CA0285D20}"/>
                </a:ext>
              </a:extLst>
            </p:cNvPr>
            <p:cNvSpPr/>
            <p:nvPr/>
          </p:nvSpPr>
          <p:spPr>
            <a:xfrm>
              <a:off x="9127673" y="3808891"/>
              <a:ext cx="14728" cy="19888"/>
            </a:xfrm>
            <a:custGeom>
              <a:avLst/>
              <a:gdLst>
                <a:gd name="connsiteX0" fmla="*/ 5122 w 14728"/>
                <a:gd name="connsiteY0" fmla="*/ 0 h 19888"/>
                <a:gd name="connsiteX1" fmla="*/ 9554 w 14728"/>
                <a:gd name="connsiteY1" fmla="*/ 19804 h 19888"/>
                <a:gd name="connsiteX2" fmla="*/ 84 w 14728"/>
                <a:gd name="connsiteY2" fmla="*/ 7488 h 19888"/>
                <a:gd name="connsiteX3" fmla="*/ 5122 w 14728"/>
                <a:gd name="connsiteY3" fmla="*/ 0 h 1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28" h="19888">
                  <a:moveTo>
                    <a:pt x="5122" y="0"/>
                  </a:moveTo>
                  <a:cubicBezTo>
                    <a:pt x="16855" y="8047"/>
                    <a:pt x="17228" y="21063"/>
                    <a:pt x="9554" y="19804"/>
                  </a:cubicBezTo>
                  <a:cubicBezTo>
                    <a:pt x="2930" y="18731"/>
                    <a:pt x="854" y="13342"/>
                    <a:pt x="84" y="7488"/>
                  </a:cubicBezTo>
                  <a:cubicBezTo>
                    <a:pt x="-406" y="3919"/>
                    <a:pt x="1250" y="1423"/>
                    <a:pt x="5122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7" name="任意多边形: 形状 966">
              <a:extLst>
                <a:ext uri="{FF2B5EF4-FFF2-40B4-BE49-F238E27FC236}">
                  <a16:creationId xmlns:a16="http://schemas.microsoft.com/office/drawing/2014/main" id="{4B15E016-3E5F-474F-9DF7-DB7D34CE0469}"/>
                </a:ext>
              </a:extLst>
            </p:cNvPr>
            <p:cNvSpPr/>
            <p:nvPr/>
          </p:nvSpPr>
          <p:spPr>
            <a:xfrm>
              <a:off x="9272049" y="3983461"/>
              <a:ext cx="13085" cy="29320"/>
            </a:xfrm>
            <a:custGeom>
              <a:avLst/>
              <a:gdLst>
                <a:gd name="connsiteX0" fmla="*/ 583 w 13085"/>
                <a:gd name="connsiteY0" fmla="*/ 0 h 29320"/>
                <a:gd name="connsiteX1" fmla="*/ 13086 w 13085"/>
                <a:gd name="connsiteY1" fmla="*/ 29320 h 29320"/>
                <a:gd name="connsiteX2" fmla="*/ 583 w 13085"/>
                <a:gd name="connsiteY2" fmla="*/ 0 h 2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85" h="29320">
                  <a:moveTo>
                    <a:pt x="583" y="0"/>
                  </a:moveTo>
                  <a:cubicBezTo>
                    <a:pt x="12269" y="7954"/>
                    <a:pt x="10193" y="19640"/>
                    <a:pt x="13086" y="29320"/>
                  </a:cubicBezTo>
                  <a:cubicBezTo>
                    <a:pt x="6438" y="21156"/>
                    <a:pt x="-2356" y="13995"/>
                    <a:pt x="583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8" name="任意多边形: 形状 967">
              <a:extLst>
                <a:ext uri="{FF2B5EF4-FFF2-40B4-BE49-F238E27FC236}">
                  <a16:creationId xmlns:a16="http://schemas.microsoft.com/office/drawing/2014/main" id="{02FCEA76-D864-498F-B298-61660D2E1662}"/>
                </a:ext>
              </a:extLst>
            </p:cNvPr>
            <p:cNvSpPr/>
            <p:nvPr/>
          </p:nvSpPr>
          <p:spPr>
            <a:xfrm>
              <a:off x="9257517" y="4061975"/>
              <a:ext cx="23419" cy="23069"/>
            </a:xfrm>
            <a:custGeom>
              <a:avLst/>
              <a:gdLst>
                <a:gd name="connsiteX0" fmla="*/ 0 w 23419"/>
                <a:gd name="connsiteY0" fmla="*/ 0 h 23069"/>
                <a:gd name="connsiteX1" fmla="*/ 23419 w 23419"/>
                <a:gd name="connsiteY1" fmla="*/ 23069 h 23069"/>
                <a:gd name="connsiteX2" fmla="*/ 0 w 23419"/>
                <a:gd name="connsiteY2" fmla="*/ 0 h 23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419" h="23069">
                  <a:moveTo>
                    <a:pt x="0" y="0"/>
                  </a:moveTo>
                  <a:cubicBezTo>
                    <a:pt x="18777" y="12783"/>
                    <a:pt x="18777" y="12783"/>
                    <a:pt x="23419" y="23069"/>
                  </a:cubicBezTo>
                  <a:cubicBezTo>
                    <a:pt x="9377" y="17937"/>
                    <a:pt x="8047" y="16701"/>
                    <a:pt x="0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9" name="任意多边形: 形状 968">
              <a:extLst>
                <a:ext uri="{FF2B5EF4-FFF2-40B4-BE49-F238E27FC236}">
                  <a16:creationId xmlns:a16="http://schemas.microsoft.com/office/drawing/2014/main" id="{8B2FB2A9-A507-4FF1-A087-10AA9BE29A7C}"/>
                </a:ext>
              </a:extLst>
            </p:cNvPr>
            <p:cNvSpPr/>
            <p:nvPr/>
          </p:nvSpPr>
          <p:spPr>
            <a:xfrm>
              <a:off x="9559366" y="3816026"/>
              <a:ext cx="14519" cy="15678"/>
            </a:xfrm>
            <a:custGeom>
              <a:avLst/>
              <a:gdLst>
                <a:gd name="connsiteX0" fmla="*/ 8220 w 14519"/>
                <a:gd name="connsiteY0" fmla="*/ 15678 h 15678"/>
                <a:gd name="connsiteX1" fmla="*/ 8104 w 14519"/>
                <a:gd name="connsiteY1" fmla="*/ 27 h 15678"/>
                <a:gd name="connsiteX2" fmla="*/ 14518 w 14519"/>
                <a:gd name="connsiteY2" fmla="*/ 8517 h 15678"/>
                <a:gd name="connsiteX3" fmla="*/ 8220 w 14519"/>
                <a:gd name="connsiteY3" fmla="*/ 15678 h 15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519" h="15678">
                  <a:moveTo>
                    <a:pt x="8220" y="15678"/>
                  </a:moveTo>
                  <a:cubicBezTo>
                    <a:pt x="-2020" y="12529"/>
                    <a:pt x="-3396" y="-673"/>
                    <a:pt x="8104" y="27"/>
                  </a:cubicBezTo>
                  <a:cubicBezTo>
                    <a:pt x="13025" y="330"/>
                    <a:pt x="14565" y="4155"/>
                    <a:pt x="14518" y="8517"/>
                  </a:cubicBezTo>
                  <a:cubicBezTo>
                    <a:pt x="14425" y="12389"/>
                    <a:pt x="13189" y="15632"/>
                    <a:pt x="8220" y="1567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0" name="任意多边形: 形状 969">
              <a:extLst>
                <a:ext uri="{FF2B5EF4-FFF2-40B4-BE49-F238E27FC236}">
                  <a16:creationId xmlns:a16="http://schemas.microsoft.com/office/drawing/2014/main" id="{9251A151-4A8C-49C7-9B75-8F1C2985B4B4}"/>
                </a:ext>
              </a:extLst>
            </p:cNvPr>
            <p:cNvSpPr/>
            <p:nvPr/>
          </p:nvSpPr>
          <p:spPr>
            <a:xfrm>
              <a:off x="9555873" y="3948600"/>
              <a:ext cx="12757" cy="15617"/>
            </a:xfrm>
            <a:custGeom>
              <a:avLst/>
              <a:gdLst>
                <a:gd name="connsiteX0" fmla="*/ 8495 w 12757"/>
                <a:gd name="connsiteY0" fmla="*/ 15618 h 15617"/>
                <a:gd name="connsiteX1" fmla="*/ 4553 w 12757"/>
                <a:gd name="connsiteY1" fmla="*/ 36 h 15617"/>
                <a:gd name="connsiteX2" fmla="*/ 8495 w 12757"/>
                <a:gd name="connsiteY2" fmla="*/ 15618 h 1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57" h="15617">
                  <a:moveTo>
                    <a:pt x="8495" y="15618"/>
                  </a:moveTo>
                  <a:cubicBezTo>
                    <a:pt x="-952" y="15688"/>
                    <a:pt x="-2889" y="-874"/>
                    <a:pt x="4553" y="36"/>
                  </a:cubicBezTo>
                  <a:cubicBezTo>
                    <a:pt x="13393" y="1109"/>
                    <a:pt x="15679" y="15548"/>
                    <a:pt x="8495" y="1561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1" name="任意多边形: 形状 970">
              <a:extLst>
                <a:ext uri="{FF2B5EF4-FFF2-40B4-BE49-F238E27FC236}">
                  <a16:creationId xmlns:a16="http://schemas.microsoft.com/office/drawing/2014/main" id="{25CE785F-4E1C-45E7-A211-39589F47C30A}"/>
                </a:ext>
              </a:extLst>
            </p:cNvPr>
            <p:cNvSpPr/>
            <p:nvPr/>
          </p:nvSpPr>
          <p:spPr>
            <a:xfrm>
              <a:off x="9331015" y="4112852"/>
              <a:ext cx="15653" cy="16019"/>
            </a:xfrm>
            <a:custGeom>
              <a:avLst/>
              <a:gdLst>
                <a:gd name="connsiteX0" fmla="*/ 15654 w 15653"/>
                <a:gd name="connsiteY0" fmla="*/ 12290 h 16019"/>
                <a:gd name="connsiteX1" fmla="*/ 11758 w 15653"/>
                <a:gd name="connsiteY1" fmla="*/ 15742 h 16019"/>
                <a:gd name="connsiteX2" fmla="*/ 2 w 15653"/>
                <a:gd name="connsiteY2" fmla="*/ 5712 h 16019"/>
                <a:gd name="connsiteX3" fmla="*/ 4621 w 15653"/>
                <a:gd name="connsiteY3" fmla="*/ 347 h 16019"/>
                <a:gd name="connsiteX4" fmla="*/ 15654 w 15653"/>
                <a:gd name="connsiteY4" fmla="*/ 12290 h 1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653" h="16019">
                  <a:moveTo>
                    <a:pt x="15654" y="12290"/>
                  </a:moveTo>
                  <a:cubicBezTo>
                    <a:pt x="15630" y="15369"/>
                    <a:pt x="13927" y="16628"/>
                    <a:pt x="11758" y="15742"/>
                  </a:cubicBezTo>
                  <a:cubicBezTo>
                    <a:pt x="6813" y="13713"/>
                    <a:pt x="-138" y="13619"/>
                    <a:pt x="2" y="5712"/>
                  </a:cubicBezTo>
                  <a:cubicBezTo>
                    <a:pt x="49" y="2843"/>
                    <a:pt x="1238" y="-1216"/>
                    <a:pt x="4621" y="347"/>
                  </a:cubicBezTo>
                  <a:cubicBezTo>
                    <a:pt x="9729" y="2703"/>
                    <a:pt x="13578" y="7158"/>
                    <a:pt x="15654" y="1229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2" name="任意多边形: 形状 971">
              <a:extLst>
                <a:ext uri="{FF2B5EF4-FFF2-40B4-BE49-F238E27FC236}">
                  <a16:creationId xmlns:a16="http://schemas.microsoft.com/office/drawing/2014/main" id="{23BDA183-D36C-49A7-AD0C-34CE38438BD2}"/>
                </a:ext>
              </a:extLst>
            </p:cNvPr>
            <p:cNvSpPr/>
            <p:nvPr/>
          </p:nvSpPr>
          <p:spPr>
            <a:xfrm>
              <a:off x="9234377" y="3959902"/>
              <a:ext cx="12370" cy="23768"/>
            </a:xfrm>
            <a:custGeom>
              <a:avLst/>
              <a:gdLst>
                <a:gd name="connsiteX0" fmla="*/ 2684 w 12370"/>
                <a:gd name="connsiteY0" fmla="*/ 0 h 23768"/>
                <a:gd name="connsiteX1" fmla="*/ 7979 w 12370"/>
                <a:gd name="connsiteY1" fmla="*/ 9144 h 23768"/>
                <a:gd name="connsiteX2" fmla="*/ 10451 w 12370"/>
                <a:gd name="connsiteY2" fmla="*/ 23536 h 23768"/>
                <a:gd name="connsiteX3" fmla="*/ 1867 w 12370"/>
                <a:gd name="connsiteY3" fmla="*/ 10240 h 23768"/>
                <a:gd name="connsiteX4" fmla="*/ 2684 w 12370"/>
                <a:gd name="connsiteY4" fmla="*/ 0 h 23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70" h="23768">
                  <a:moveTo>
                    <a:pt x="2684" y="0"/>
                  </a:moveTo>
                  <a:cubicBezTo>
                    <a:pt x="7442" y="1866"/>
                    <a:pt x="7769" y="5761"/>
                    <a:pt x="7979" y="9144"/>
                  </a:cubicBezTo>
                  <a:cubicBezTo>
                    <a:pt x="8329" y="14369"/>
                    <a:pt x="15793" y="21880"/>
                    <a:pt x="10451" y="23536"/>
                  </a:cubicBezTo>
                  <a:cubicBezTo>
                    <a:pt x="4270" y="25472"/>
                    <a:pt x="5110" y="14812"/>
                    <a:pt x="1867" y="10240"/>
                  </a:cubicBezTo>
                  <a:cubicBezTo>
                    <a:pt x="-209" y="7301"/>
                    <a:pt x="-1305" y="3032"/>
                    <a:pt x="2684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3" name="任意多边形: 形状 972">
              <a:extLst>
                <a:ext uri="{FF2B5EF4-FFF2-40B4-BE49-F238E27FC236}">
                  <a16:creationId xmlns:a16="http://schemas.microsoft.com/office/drawing/2014/main" id="{0D8155F9-2A71-4738-8E09-3187C27F0757}"/>
                </a:ext>
              </a:extLst>
            </p:cNvPr>
            <p:cNvSpPr/>
            <p:nvPr/>
          </p:nvSpPr>
          <p:spPr>
            <a:xfrm>
              <a:off x="9078138" y="3916881"/>
              <a:ext cx="12269" cy="12721"/>
            </a:xfrm>
            <a:custGeom>
              <a:avLst/>
              <a:gdLst>
                <a:gd name="connsiteX0" fmla="*/ 6116 w 12269"/>
                <a:gd name="connsiteY0" fmla="*/ 12721 h 12721"/>
                <a:gd name="connsiteX1" fmla="*/ 6163 w 12269"/>
                <a:gd name="connsiteY1" fmla="*/ 9 h 12721"/>
                <a:gd name="connsiteX2" fmla="*/ 12251 w 12269"/>
                <a:gd name="connsiteY2" fmla="*/ 6493 h 12721"/>
                <a:gd name="connsiteX3" fmla="*/ 6116 w 12269"/>
                <a:gd name="connsiteY3" fmla="*/ 12721 h 1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69" h="12721">
                  <a:moveTo>
                    <a:pt x="6116" y="12721"/>
                  </a:moveTo>
                  <a:cubicBezTo>
                    <a:pt x="-3867" y="9945"/>
                    <a:pt x="5" y="-341"/>
                    <a:pt x="6163" y="9"/>
                  </a:cubicBezTo>
                  <a:cubicBezTo>
                    <a:pt x="10012" y="219"/>
                    <a:pt x="11994" y="3228"/>
                    <a:pt x="12251" y="6493"/>
                  </a:cubicBezTo>
                  <a:cubicBezTo>
                    <a:pt x="12531" y="10225"/>
                    <a:pt x="9522" y="11952"/>
                    <a:pt x="6116" y="1272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4" name="任意多边形: 形状 973">
              <a:extLst>
                <a:ext uri="{FF2B5EF4-FFF2-40B4-BE49-F238E27FC236}">
                  <a16:creationId xmlns:a16="http://schemas.microsoft.com/office/drawing/2014/main" id="{6B38CBF8-C8B1-4239-91AD-9452282F53BD}"/>
                </a:ext>
              </a:extLst>
            </p:cNvPr>
            <p:cNvSpPr/>
            <p:nvPr/>
          </p:nvSpPr>
          <p:spPr>
            <a:xfrm>
              <a:off x="9220332" y="4121351"/>
              <a:ext cx="16640" cy="16817"/>
            </a:xfrm>
            <a:custGeom>
              <a:avLst/>
              <a:gdLst>
                <a:gd name="connsiteX0" fmla="*/ 1800 w 16640"/>
                <a:gd name="connsiteY0" fmla="*/ 11 h 16817"/>
                <a:gd name="connsiteX1" fmla="*/ 13836 w 16640"/>
                <a:gd name="connsiteY1" fmla="*/ 16782 h 16817"/>
                <a:gd name="connsiteX2" fmla="*/ 121 w 16640"/>
                <a:gd name="connsiteY2" fmla="*/ 2064 h 16817"/>
                <a:gd name="connsiteX3" fmla="*/ 1800 w 16640"/>
                <a:gd name="connsiteY3" fmla="*/ 11 h 1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40" h="16817">
                  <a:moveTo>
                    <a:pt x="1800" y="11"/>
                  </a:moveTo>
                  <a:cubicBezTo>
                    <a:pt x="5392" y="-479"/>
                    <a:pt x="23493" y="15126"/>
                    <a:pt x="13836" y="16782"/>
                  </a:cubicBezTo>
                  <a:cubicBezTo>
                    <a:pt x="9498" y="17529"/>
                    <a:pt x="-1255" y="6053"/>
                    <a:pt x="121" y="2064"/>
                  </a:cubicBezTo>
                  <a:cubicBezTo>
                    <a:pt x="447" y="1108"/>
                    <a:pt x="1450" y="408"/>
                    <a:pt x="1800" y="1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5" name="任意多边形: 形状 974">
              <a:extLst>
                <a:ext uri="{FF2B5EF4-FFF2-40B4-BE49-F238E27FC236}">
                  <a16:creationId xmlns:a16="http://schemas.microsoft.com/office/drawing/2014/main" id="{557F44B8-6F8D-47D5-A3B3-97CCE2C69450}"/>
                </a:ext>
              </a:extLst>
            </p:cNvPr>
            <p:cNvSpPr/>
            <p:nvPr/>
          </p:nvSpPr>
          <p:spPr>
            <a:xfrm>
              <a:off x="9163033" y="3870238"/>
              <a:ext cx="9807" cy="18764"/>
            </a:xfrm>
            <a:custGeom>
              <a:avLst/>
              <a:gdLst>
                <a:gd name="connsiteX0" fmla="*/ 2348 w 9807"/>
                <a:gd name="connsiteY0" fmla="*/ 0 h 18764"/>
                <a:gd name="connsiteX1" fmla="*/ 7923 w 9807"/>
                <a:gd name="connsiteY1" fmla="*/ 9260 h 18764"/>
                <a:gd name="connsiteX2" fmla="*/ 8156 w 9807"/>
                <a:gd name="connsiteY2" fmla="*/ 18077 h 18764"/>
                <a:gd name="connsiteX3" fmla="*/ 132 w 9807"/>
                <a:gd name="connsiteY3" fmla="*/ 9867 h 18764"/>
                <a:gd name="connsiteX4" fmla="*/ 2348 w 9807"/>
                <a:gd name="connsiteY4" fmla="*/ 0 h 1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07" h="18764">
                  <a:moveTo>
                    <a:pt x="2348" y="0"/>
                  </a:moveTo>
                  <a:cubicBezTo>
                    <a:pt x="7060" y="2729"/>
                    <a:pt x="6407" y="6531"/>
                    <a:pt x="7923" y="9260"/>
                  </a:cubicBezTo>
                  <a:cubicBezTo>
                    <a:pt x="9463" y="12036"/>
                    <a:pt x="11142" y="15278"/>
                    <a:pt x="8156" y="18077"/>
                  </a:cubicBezTo>
                  <a:cubicBezTo>
                    <a:pt x="5824" y="20247"/>
                    <a:pt x="-1034" y="17214"/>
                    <a:pt x="132" y="9867"/>
                  </a:cubicBezTo>
                  <a:cubicBezTo>
                    <a:pt x="622" y="6741"/>
                    <a:pt x="1509" y="3639"/>
                    <a:pt x="2348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6" name="任意多边形: 形状 975">
              <a:extLst>
                <a:ext uri="{FF2B5EF4-FFF2-40B4-BE49-F238E27FC236}">
                  <a16:creationId xmlns:a16="http://schemas.microsoft.com/office/drawing/2014/main" id="{B229A838-9472-4596-B966-E37E6F17E948}"/>
                </a:ext>
              </a:extLst>
            </p:cNvPr>
            <p:cNvSpPr/>
            <p:nvPr/>
          </p:nvSpPr>
          <p:spPr>
            <a:xfrm>
              <a:off x="9631888" y="3805859"/>
              <a:ext cx="10564" cy="15145"/>
            </a:xfrm>
            <a:custGeom>
              <a:avLst/>
              <a:gdLst>
                <a:gd name="connsiteX0" fmla="*/ 4020 w 10564"/>
                <a:gd name="connsiteY0" fmla="*/ 0 h 15145"/>
                <a:gd name="connsiteX1" fmla="*/ 6749 w 10564"/>
                <a:gd name="connsiteY1" fmla="*/ 15115 h 15145"/>
                <a:gd name="connsiteX2" fmla="*/ 381 w 10564"/>
                <a:gd name="connsiteY2" fmla="*/ 7791 h 15145"/>
                <a:gd name="connsiteX3" fmla="*/ 4020 w 10564"/>
                <a:gd name="connsiteY3" fmla="*/ 0 h 15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64" h="15145">
                  <a:moveTo>
                    <a:pt x="4020" y="0"/>
                  </a:moveTo>
                  <a:cubicBezTo>
                    <a:pt x="12184" y="1213"/>
                    <a:pt x="12254" y="14602"/>
                    <a:pt x="6749" y="15115"/>
                  </a:cubicBezTo>
                  <a:cubicBezTo>
                    <a:pt x="2130" y="15558"/>
                    <a:pt x="1384" y="11033"/>
                    <a:pt x="381" y="7791"/>
                  </a:cubicBezTo>
                  <a:cubicBezTo>
                    <a:pt x="-692" y="4409"/>
                    <a:pt x="497" y="1516"/>
                    <a:pt x="4020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7" name="任意多边形: 形状 976">
              <a:extLst>
                <a:ext uri="{FF2B5EF4-FFF2-40B4-BE49-F238E27FC236}">
                  <a16:creationId xmlns:a16="http://schemas.microsoft.com/office/drawing/2014/main" id="{8AD07081-181E-4104-8D0C-027569EEC998}"/>
                </a:ext>
              </a:extLst>
            </p:cNvPr>
            <p:cNvSpPr/>
            <p:nvPr/>
          </p:nvSpPr>
          <p:spPr>
            <a:xfrm>
              <a:off x="9512552" y="3711553"/>
              <a:ext cx="10240" cy="16442"/>
            </a:xfrm>
            <a:custGeom>
              <a:avLst/>
              <a:gdLst>
                <a:gd name="connsiteX0" fmla="*/ 5631 w 10240"/>
                <a:gd name="connsiteY0" fmla="*/ 0 h 16442"/>
                <a:gd name="connsiteX1" fmla="*/ 7940 w 10240"/>
                <a:gd name="connsiteY1" fmla="*/ 14858 h 16442"/>
                <a:gd name="connsiteX2" fmla="*/ 1782 w 10240"/>
                <a:gd name="connsiteY2" fmla="*/ 14602 h 16442"/>
                <a:gd name="connsiteX3" fmla="*/ 5631 w 10240"/>
                <a:gd name="connsiteY3" fmla="*/ 0 h 16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0" h="16442">
                  <a:moveTo>
                    <a:pt x="5631" y="0"/>
                  </a:moveTo>
                  <a:cubicBezTo>
                    <a:pt x="9363" y="5248"/>
                    <a:pt x="12582" y="9587"/>
                    <a:pt x="7940" y="14858"/>
                  </a:cubicBezTo>
                  <a:cubicBezTo>
                    <a:pt x="5888" y="17168"/>
                    <a:pt x="3415" y="16841"/>
                    <a:pt x="1782" y="14602"/>
                  </a:cubicBezTo>
                  <a:cubicBezTo>
                    <a:pt x="-2323" y="9027"/>
                    <a:pt x="1385" y="5015"/>
                    <a:pt x="5631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8" name="任意多边形: 形状 977">
              <a:extLst>
                <a:ext uri="{FF2B5EF4-FFF2-40B4-BE49-F238E27FC236}">
                  <a16:creationId xmlns:a16="http://schemas.microsoft.com/office/drawing/2014/main" id="{AD465CB1-4F96-4B90-8B3D-CD698C4D34B4}"/>
                </a:ext>
              </a:extLst>
            </p:cNvPr>
            <p:cNvSpPr/>
            <p:nvPr/>
          </p:nvSpPr>
          <p:spPr>
            <a:xfrm>
              <a:off x="5668905" y="4854224"/>
              <a:ext cx="41214" cy="44835"/>
            </a:xfrm>
            <a:custGeom>
              <a:avLst/>
              <a:gdLst>
                <a:gd name="connsiteX0" fmla="*/ 41214 w 41214"/>
                <a:gd name="connsiteY0" fmla="*/ 3998 h 44835"/>
                <a:gd name="connsiteX1" fmla="*/ 7602 w 41214"/>
                <a:gd name="connsiteY1" fmla="*/ 39080 h 44835"/>
                <a:gd name="connsiteX2" fmla="*/ 8418 w 41214"/>
                <a:gd name="connsiteY2" fmla="*/ 20326 h 44835"/>
                <a:gd name="connsiteX3" fmla="*/ 38252 w 41214"/>
                <a:gd name="connsiteY3" fmla="*/ 1012 h 44835"/>
                <a:gd name="connsiteX4" fmla="*/ 41214 w 41214"/>
                <a:gd name="connsiteY4" fmla="*/ 3998 h 4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14" h="44835">
                  <a:moveTo>
                    <a:pt x="41214" y="3998"/>
                  </a:moveTo>
                  <a:cubicBezTo>
                    <a:pt x="33400" y="33108"/>
                    <a:pt x="15626" y="55967"/>
                    <a:pt x="7602" y="39080"/>
                  </a:cubicBezTo>
                  <a:cubicBezTo>
                    <a:pt x="954" y="25084"/>
                    <a:pt x="-5881" y="28583"/>
                    <a:pt x="8418" y="20326"/>
                  </a:cubicBezTo>
                  <a:cubicBezTo>
                    <a:pt x="28105" y="8943"/>
                    <a:pt x="27732" y="-3700"/>
                    <a:pt x="38252" y="1012"/>
                  </a:cubicBezTo>
                  <a:cubicBezTo>
                    <a:pt x="40258" y="1898"/>
                    <a:pt x="41191" y="3694"/>
                    <a:pt x="41214" y="399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9" name="任意多边形: 形状 978">
              <a:extLst>
                <a:ext uri="{FF2B5EF4-FFF2-40B4-BE49-F238E27FC236}">
                  <a16:creationId xmlns:a16="http://schemas.microsoft.com/office/drawing/2014/main" id="{7EDDFF10-029D-4498-9BAD-6A821D5C571B}"/>
                </a:ext>
              </a:extLst>
            </p:cNvPr>
            <p:cNvSpPr/>
            <p:nvPr/>
          </p:nvSpPr>
          <p:spPr>
            <a:xfrm>
              <a:off x="5801732" y="4906633"/>
              <a:ext cx="51529" cy="33188"/>
            </a:xfrm>
            <a:custGeom>
              <a:avLst/>
              <a:gdLst>
                <a:gd name="connsiteX0" fmla="*/ 46779 w 51529"/>
                <a:gd name="connsiteY0" fmla="*/ 13 h 33188"/>
                <a:gd name="connsiteX1" fmla="*/ 37192 w 51529"/>
                <a:gd name="connsiteY1" fmla="*/ 17927 h 33188"/>
                <a:gd name="connsiteX2" fmla="*/ 1177 w 51529"/>
                <a:gd name="connsiteY2" fmla="*/ 29637 h 33188"/>
                <a:gd name="connsiteX3" fmla="*/ 34696 w 51529"/>
                <a:gd name="connsiteY3" fmla="*/ 5005 h 33188"/>
                <a:gd name="connsiteX4" fmla="*/ 46779 w 51529"/>
                <a:gd name="connsiteY4" fmla="*/ 13 h 3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529" h="33188">
                  <a:moveTo>
                    <a:pt x="46779" y="13"/>
                  </a:moveTo>
                  <a:cubicBezTo>
                    <a:pt x="57998" y="-523"/>
                    <a:pt x="47105" y="15758"/>
                    <a:pt x="37192" y="17927"/>
                  </a:cubicBezTo>
                  <a:cubicBezTo>
                    <a:pt x="17015" y="22382"/>
                    <a:pt x="8314" y="40833"/>
                    <a:pt x="1177" y="29637"/>
                  </a:cubicBezTo>
                  <a:cubicBezTo>
                    <a:pt x="-2532" y="23805"/>
                    <a:pt x="967" y="22406"/>
                    <a:pt x="34696" y="5005"/>
                  </a:cubicBezTo>
                  <a:cubicBezTo>
                    <a:pt x="38615" y="2999"/>
                    <a:pt x="42883" y="1599"/>
                    <a:pt x="46779" y="1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0" name="任意多边形: 形状 979">
              <a:extLst>
                <a:ext uri="{FF2B5EF4-FFF2-40B4-BE49-F238E27FC236}">
                  <a16:creationId xmlns:a16="http://schemas.microsoft.com/office/drawing/2014/main" id="{887B0310-C643-4383-8C36-FC1FCC60314A}"/>
                </a:ext>
              </a:extLst>
            </p:cNvPr>
            <p:cNvSpPr/>
            <p:nvPr/>
          </p:nvSpPr>
          <p:spPr>
            <a:xfrm>
              <a:off x="5906167" y="4858488"/>
              <a:ext cx="34346" cy="29300"/>
            </a:xfrm>
            <a:custGeom>
              <a:avLst/>
              <a:gdLst>
                <a:gd name="connsiteX0" fmla="*/ 34340 w 34346"/>
                <a:gd name="connsiteY0" fmla="*/ 16342 h 29300"/>
                <a:gd name="connsiteX1" fmla="*/ 29442 w 34346"/>
                <a:gd name="connsiteY1" fmla="*/ 19817 h 29300"/>
                <a:gd name="connsiteX2" fmla="*/ 5090 w 34346"/>
                <a:gd name="connsiteY2" fmla="*/ 27235 h 29300"/>
                <a:gd name="connsiteX3" fmla="*/ 20415 w 34346"/>
                <a:gd name="connsiteY3" fmla="*/ 37 h 29300"/>
                <a:gd name="connsiteX4" fmla="*/ 34340 w 34346"/>
                <a:gd name="connsiteY4" fmla="*/ 16342 h 29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46" h="29300">
                  <a:moveTo>
                    <a:pt x="34340" y="16342"/>
                  </a:moveTo>
                  <a:cubicBezTo>
                    <a:pt x="33920" y="19257"/>
                    <a:pt x="31471" y="21450"/>
                    <a:pt x="29442" y="19817"/>
                  </a:cubicBezTo>
                  <a:cubicBezTo>
                    <a:pt x="18315" y="10860"/>
                    <a:pt x="15050" y="36542"/>
                    <a:pt x="5090" y="27235"/>
                  </a:cubicBezTo>
                  <a:cubicBezTo>
                    <a:pt x="-8019" y="14989"/>
                    <a:pt x="6769" y="2230"/>
                    <a:pt x="20415" y="37"/>
                  </a:cubicBezTo>
                  <a:cubicBezTo>
                    <a:pt x="25103" y="-733"/>
                    <a:pt x="34620" y="10720"/>
                    <a:pt x="34340" y="1634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1" name="任意多边形: 形状 980">
              <a:extLst>
                <a:ext uri="{FF2B5EF4-FFF2-40B4-BE49-F238E27FC236}">
                  <a16:creationId xmlns:a16="http://schemas.microsoft.com/office/drawing/2014/main" id="{26C00471-5EC0-48CB-8FCE-CA225ECA39BC}"/>
                </a:ext>
              </a:extLst>
            </p:cNvPr>
            <p:cNvSpPr/>
            <p:nvPr/>
          </p:nvSpPr>
          <p:spPr>
            <a:xfrm>
              <a:off x="5790944" y="4890854"/>
              <a:ext cx="40202" cy="30287"/>
            </a:xfrm>
            <a:custGeom>
              <a:avLst/>
              <a:gdLst>
                <a:gd name="connsiteX0" fmla="*/ 1095 w 40202"/>
                <a:gd name="connsiteY0" fmla="*/ 25753 h 30287"/>
                <a:gd name="connsiteX1" fmla="*/ 32958 w 40202"/>
                <a:gd name="connsiteY1" fmla="*/ 864 h 30287"/>
                <a:gd name="connsiteX2" fmla="*/ 39769 w 40202"/>
                <a:gd name="connsiteY2" fmla="*/ 7699 h 30287"/>
                <a:gd name="connsiteX3" fmla="*/ 1095 w 40202"/>
                <a:gd name="connsiteY3" fmla="*/ 25753 h 3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02" h="30287">
                  <a:moveTo>
                    <a:pt x="1095" y="25753"/>
                  </a:moveTo>
                  <a:cubicBezTo>
                    <a:pt x="-3127" y="19362"/>
                    <a:pt x="4314" y="16306"/>
                    <a:pt x="32958" y="864"/>
                  </a:cubicBezTo>
                  <a:cubicBezTo>
                    <a:pt x="37600" y="-1632"/>
                    <a:pt x="41542" y="1471"/>
                    <a:pt x="39769" y="7699"/>
                  </a:cubicBezTo>
                  <a:cubicBezTo>
                    <a:pt x="38906" y="10848"/>
                    <a:pt x="11568" y="41661"/>
                    <a:pt x="1095" y="2575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2" name="任意多边形: 形状 981">
              <a:extLst>
                <a:ext uri="{FF2B5EF4-FFF2-40B4-BE49-F238E27FC236}">
                  <a16:creationId xmlns:a16="http://schemas.microsoft.com/office/drawing/2014/main" id="{1833A10C-E295-41FA-8FE7-800B04ADC8DA}"/>
                </a:ext>
              </a:extLst>
            </p:cNvPr>
            <p:cNvSpPr/>
            <p:nvPr/>
          </p:nvSpPr>
          <p:spPr>
            <a:xfrm>
              <a:off x="5848834" y="4919508"/>
              <a:ext cx="42141" cy="25509"/>
            </a:xfrm>
            <a:custGeom>
              <a:avLst/>
              <a:gdLst>
                <a:gd name="connsiteX0" fmla="*/ 38304 w 42141"/>
                <a:gd name="connsiteY0" fmla="*/ 14336 h 25509"/>
                <a:gd name="connsiteX1" fmla="*/ 13765 w 42141"/>
                <a:gd name="connsiteY1" fmla="*/ 23014 h 25509"/>
                <a:gd name="connsiteX2" fmla="*/ 1099 w 42141"/>
                <a:gd name="connsiteY2" fmla="*/ 21777 h 25509"/>
                <a:gd name="connsiteX3" fmla="*/ 27411 w 42141"/>
                <a:gd name="connsiteY3" fmla="*/ 2230 h 25509"/>
                <a:gd name="connsiteX4" fmla="*/ 40660 w 42141"/>
                <a:gd name="connsiteY4" fmla="*/ 2883 h 25509"/>
                <a:gd name="connsiteX5" fmla="*/ 37977 w 42141"/>
                <a:gd name="connsiteY5" fmla="*/ 14686 h 25509"/>
                <a:gd name="connsiteX6" fmla="*/ 38304 w 42141"/>
                <a:gd name="connsiteY6" fmla="*/ 14336 h 2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141" h="25509">
                  <a:moveTo>
                    <a:pt x="38304" y="14336"/>
                  </a:moveTo>
                  <a:cubicBezTo>
                    <a:pt x="29603" y="15713"/>
                    <a:pt x="20973" y="16995"/>
                    <a:pt x="13765" y="23014"/>
                  </a:cubicBezTo>
                  <a:cubicBezTo>
                    <a:pt x="9566" y="26536"/>
                    <a:pt x="3782" y="26512"/>
                    <a:pt x="1099" y="21777"/>
                  </a:cubicBezTo>
                  <a:cubicBezTo>
                    <a:pt x="-2726" y="15083"/>
                    <a:pt x="2825" y="13147"/>
                    <a:pt x="27411" y="2230"/>
                  </a:cubicBezTo>
                  <a:cubicBezTo>
                    <a:pt x="31866" y="248"/>
                    <a:pt x="36694" y="-1875"/>
                    <a:pt x="40660" y="2883"/>
                  </a:cubicBezTo>
                  <a:cubicBezTo>
                    <a:pt x="44672" y="7689"/>
                    <a:pt x="39423" y="10861"/>
                    <a:pt x="37977" y="14686"/>
                  </a:cubicBezTo>
                  <a:lnTo>
                    <a:pt x="38304" y="14336"/>
                  </a:ln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3" name="任意多边形: 形状 982">
              <a:extLst>
                <a:ext uri="{FF2B5EF4-FFF2-40B4-BE49-F238E27FC236}">
                  <a16:creationId xmlns:a16="http://schemas.microsoft.com/office/drawing/2014/main" id="{5A10B7CA-B19B-4A7C-8071-BD339A911875}"/>
                </a:ext>
              </a:extLst>
            </p:cNvPr>
            <p:cNvSpPr/>
            <p:nvPr/>
          </p:nvSpPr>
          <p:spPr>
            <a:xfrm>
              <a:off x="6018380" y="4757511"/>
              <a:ext cx="29390" cy="29547"/>
            </a:xfrm>
            <a:custGeom>
              <a:avLst/>
              <a:gdLst>
                <a:gd name="connsiteX0" fmla="*/ 758 w 29390"/>
                <a:gd name="connsiteY0" fmla="*/ 27049 h 29547"/>
                <a:gd name="connsiteX1" fmla="*/ 3161 w 29390"/>
                <a:gd name="connsiteY1" fmla="*/ 15829 h 29547"/>
                <a:gd name="connsiteX2" fmla="*/ 21868 w 29390"/>
                <a:gd name="connsiteY2" fmla="*/ 1250 h 29547"/>
                <a:gd name="connsiteX3" fmla="*/ 29379 w 29390"/>
                <a:gd name="connsiteY3" fmla="*/ 7642 h 29547"/>
                <a:gd name="connsiteX4" fmla="*/ 758 w 29390"/>
                <a:gd name="connsiteY4" fmla="*/ 27049 h 29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90" h="29547">
                  <a:moveTo>
                    <a:pt x="758" y="27049"/>
                  </a:moveTo>
                  <a:cubicBezTo>
                    <a:pt x="-874" y="22873"/>
                    <a:pt x="222" y="18535"/>
                    <a:pt x="3161" y="15829"/>
                  </a:cubicBezTo>
                  <a:cubicBezTo>
                    <a:pt x="8969" y="10487"/>
                    <a:pt x="15104" y="5239"/>
                    <a:pt x="21868" y="1250"/>
                  </a:cubicBezTo>
                  <a:cubicBezTo>
                    <a:pt x="28049" y="-2388"/>
                    <a:pt x="29542" y="2580"/>
                    <a:pt x="29379" y="7642"/>
                  </a:cubicBezTo>
                  <a:cubicBezTo>
                    <a:pt x="29169" y="14873"/>
                    <a:pt x="4630" y="36915"/>
                    <a:pt x="758" y="2704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4" name="任意多边形: 形状 983">
              <a:extLst>
                <a:ext uri="{FF2B5EF4-FFF2-40B4-BE49-F238E27FC236}">
                  <a16:creationId xmlns:a16="http://schemas.microsoft.com/office/drawing/2014/main" id="{A515E562-2B02-4DE2-A4E1-783FB3204627}"/>
                </a:ext>
              </a:extLst>
            </p:cNvPr>
            <p:cNvSpPr/>
            <p:nvPr/>
          </p:nvSpPr>
          <p:spPr>
            <a:xfrm>
              <a:off x="5718951" y="4863165"/>
              <a:ext cx="36589" cy="17609"/>
            </a:xfrm>
            <a:custGeom>
              <a:avLst/>
              <a:gdLst>
                <a:gd name="connsiteX0" fmla="*/ 22914 w 36589"/>
                <a:gd name="connsiteY0" fmla="*/ 15444 h 17609"/>
                <a:gd name="connsiteX1" fmla="*/ 1571 w 36589"/>
                <a:gd name="connsiteY1" fmla="*/ 14651 h 17609"/>
                <a:gd name="connsiteX2" fmla="*/ 15380 w 36589"/>
                <a:gd name="connsiteY2" fmla="*/ 1448 h 17609"/>
                <a:gd name="connsiteX3" fmla="*/ 29025 w 36589"/>
                <a:gd name="connsiteY3" fmla="*/ 2311 h 17609"/>
                <a:gd name="connsiteX4" fmla="*/ 22914 w 36589"/>
                <a:gd name="connsiteY4" fmla="*/ 15444 h 17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89" h="17609">
                  <a:moveTo>
                    <a:pt x="22914" y="15444"/>
                  </a:moveTo>
                  <a:cubicBezTo>
                    <a:pt x="12650" y="8656"/>
                    <a:pt x="10388" y="23631"/>
                    <a:pt x="1571" y="14651"/>
                  </a:cubicBezTo>
                  <a:cubicBezTo>
                    <a:pt x="-4937" y="8026"/>
                    <a:pt x="10574" y="-4196"/>
                    <a:pt x="15380" y="1448"/>
                  </a:cubicBezTo>
                  <a:cubicBezTo>
                    <a:pt x="20651" y="7653"/>
                    <a:pt x="23987" y="4854"/>
                    <a:pt x="29025" y="2311"/>
                  </a:cubicBezTo>
                  <a:cubicBezTo>
                    <a:pt x="42414" y="-4453"/>
                    <a:pt x="36559" y="24471"/>
                    <a:pt x="22914" y="1544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5" name="任意多边形: 形状 984">
              <a:extLst>
                <a:ext uri="{FF2B5EF4-FFF2-40B4-BE49-F238E27FC236}">
                  <a16:creationId xmlns:a16="http://schemas.microsoft.com/office/drawing/2014/main" id="{B4E49B57-AB79-42E3-8781-42E8E2DDE68D}"/>
                </a:ext>
              </a:extLst>
            </p:cNvPr>
            <p:cNvSpPr/>
            <p:nvPr/>
          </p:nvSpPr>
          <p:spPr>
            <a:xfrm>
              <a:off x="5918299" y="4705492"/>
              <a:ext cx="27695" cy="21495"/>
            </a:xfrm>
            <a:custGeom>
              <a:avLst/>
              <a:gdLst>
                <a:gd name="connsiteX0" fmla="*/ 24237 w 27695"/>
                <a:gd name="connsiteY0" fmla="*/ 1159 h 21495"/>
                <a:gd name="connsiteX1" fmla="*/ 2848 w 27695"/>
                <a:gd name="connsiteY1" fmla="*/ 21313 h 21495"/>
                <a:gd name="connsiteX2" fmla="*/ 24237 w 27695"/>
                <a:gd name="connsiteY2" fmla="*/ 1159 h 21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695" h="21495">
                  <a:moveTo>
                    <a:pt x="24237" y="1159"/>
                  </a:moveTo>
                  <a:cubicBezTo>
                    <a:pt x="37370" y="7597"/>
                    <a:pt x="9332" y="23365"/>
                    <a:pt x="2848" y="21313"/>
                  </a:cubicBezTo>
                  <a:cubicBezTo>
                    <a:pt x="-6996" y="18164"/>
                    <a:pt x="10778" y="-5442"/>
                    <a:pt x="24237" y="115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6" name="任意多边形: 形状 985">
              <a:extLst>
                <a:ext uri="{FF2B5EF4-FFF2-40B4-BE49-F238E27FC236}">
                  <a16:creationId xmlns:a16="http://schemas.microsoft.com/office/drawing/2014/main" id="{CCAC2F18-9914-4F14-9AC4-619EB313A8A3}"/>
                </a:ext>
              </a:extLst>
            </p:cNvPr>
            <p:cNvSpPr/>
            <p:nvPr/>
          </p:nvSpPr>
          <p:spPr>
            <a:xfrm>
              <a:off x="5951584" y="4729456"/>
              <a:ext cx="19456" cy="21104"/>
            </a:xfrm>
            <a:custGeom>
              <a:avLst/>
              <a:gdLst>
                <a:gd name="connsiteX0" fmla="*/ 19457 w 19456"/>
                <a:gd name="connsiteY0" fmla="*/ 6843 h 21104"/>
                <a:gd name="connsiteX1" fmla="*/ 50 w 19456"/>
                <a:gd name="connsiteY1" fmla="*/ 12231 h 21104"/>
                <a:gd name="connsiteX2" fmla="*/ 13042 w 19456"/>
                <a:gd name="connsiteY2" fmla="*/ 78 h 21104"/>
                <a:gd name="connsiteX3" fmla="*/ 19457 w 19456"/>
                <a:gd name="connsiteY3" fmla="*/ 6843 h 21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56" h="21104">
                  <a:moveTo>
                    <a:pt x="19457" y="6843"/>
                  </a:moveTo>
                  <a:cubicBezTo>
                    <a:pt x="14862" y="25620"/>
                    <a:pt x="-1000" y="24174"/>
                    <a:pt x="50" y="12231"/>
                  </a:cubicBezTo>
                  <a:cubicBezTo>
                    <a:pt x="703" y="4673"/>
                    <a:pt x="6161" y="1081"/>
                    <a:pt x="13042" y="78"/>
                  </a:cubicBezTo>
                  <a:cubicBezTo>
                    <a:pt x="17567" y="-552"/>
                    <a:pt x="19340" y="2714"/>
                    <a:pt x="19457" y="684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7" name="任意多边形: 形状 986">
              <a:extLst>
                <a:ext uri="{FF2B5EF4-FFF2-40B4-BE49-F238E27FC236}">
                  <a16:creationId xmlns:a16="http://schemas.microsoft.com/office/drawing/2014/main" id="{60EE5BBD-0326-46B0-9301-B271DBC808D4}"/>
                </a:ext>
              </a:extLst>
            </p:cNvPr>
            <p:cNvSpPr/>
            <p:nvPr/>
          </p:nvSpPr>
          <p:spPr>
            <a:xfrm>
              <a:off x="5881146" y="4707445"/>
              <a:ext cx="19932" cy="19664"/>
            </a:xfrm>
            <a:custGeom>
              <a:avLst/>
              <a:gdLst>
                <a:gd name="connsiteX0" fmla="*/ 18237 w 19932"/>
                <a:gd name="connsiteY0" fmla="*/ 0 h 19664"/>
                <a:gd name="connsiteX1" fmla="*/ 6901 w 19932"/>
                <a:gd name="connsiteY1" fmla="*/ 19477 h 19664"/>
                <a:gd name="connsiteX2" fmla="*/ 11893 w 19932"/>
                <a:gd name="connsiteY2" fmla="*/ 2519 h 19664"/>
                <a:gd name="connsiteX3" fmla="*/ 18237 w 19932"/>
                <a:gd name="connsiteY3" fmla="*/ 0 h 19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32" h="19664">
                  <a:moveTo>
                    <a:pt x="18237" y="0"/>
                  </a:moveTo>
                  <a:cubicBezTo>
                    <a:pt x="22413" y="4549"/>
                    <a:pt x="18961" y="16608"/>
                    <a:pt x="6901" y="19477"/>
                  </a:cubicBezTo>
                  <a:cubicBezTo>
                    <a:pt x="-1053" y="21390"/>
                    <a:pt x="-5205" y="8164"/>
                    <a:pt x="11893" y="2519"/>
                  </a:cubicBezTo>
                  <a:cubicBezTo>
                    <a:pt x="14086" y="1796"/>
                    <a:pt x="16161" y="840"/>
                    <a:pt x="18237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8" name="任意多边形: 形状 987">
              <a:extLst>
                <a:ext uri="{FF2B5EF4-FFF2-40B4-BE49-F238E27FC236}">
                  <a16:creationId xmlns:a16="http://schemas.microsoft.com/office/drawing/2014/main" id="{908D8091-6F20-4A0E-BF91-752BDDA144DA}"/>
                </a:ext>
              </a:extLst>
            </p:cNvPr>
            <p:cNvSpPr/>
            <p:nvPr/>
          </p:nvSpPr>
          <p:spPr>
            <a:xfrm>
              <a:off x="5756161" y="4885876"/>
              <a:ext cx="19570" cy="14155"/>
            </a:xfrm>
            <a:custGeom>
              <a:avLst/>
              <a:gdLst>
                <a:gd name="connsiteX0" fmla="*/ 19199 w 19570"/>
                <a:gd name="connsiteY0" fmla="*/ 7032 h 14155"/>
                <a:gd name="connsiteX1" fmla="*/ 26 w 19570"/>
                <a:gd name="connsiteY1" fmla="*/ 9131 h 14155"/>
                <a:gd name="connsiteX2" fmla="*/ 19199 w 19570"/>
                <a:gd name="connsiteY2" fmla="*/ 7032 h 1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70" h="14155">
                  <a:moveTo>
                    <a:pt x="19199" y="7032"/>
                  </a:moveTo>
                  <a:cubicBezTo>
                    <a:pt x="17100" y="13540"/>
                    <a:pt x="-767" y="18135"/>
                    <a:pt x="26" y="9131"/>
                  </a:cubicBezTo>
                  <a:cubicBezTo>
                    <a:pt x="935" y="-1529"/>
                    <a:pt x="22652" y="-3651"/>
                    <a:pt x="19199" y="703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9" name="任意多边形: 形状 988">
              <a:extLst>
                <a:ext uri="{FF2B5EF4-FFF2-40B4-BE49-F238E27FC236}">
                  <a16:creationId xmlns:a16="http://schemas.microsoft.com/office/drawing/2014/main" id="{52DB0196-887F-4B4C-A24A-48A58252D7A8}"/>
                </a:ext>
              </a:extLst>
            </p:cNvPr>
            <p:cNvSpPr/>
            <p:nvPr/>
          </p:nvSpPr>
          <p:spPr>
            <a:xfrm>
              <a:off x="5965981" y="4756195"/>
              <a:ext cx="19313" cy="14031"/>
            </a:xfrm>
            <a:custGeom>
              <a:avLst/>
              <a:gdLst>
                <a:gd name="connsiteX0" fmla="*/ 11987 w 19313"/>
                <a:gd name="connsiteY0" fmla="*/ 0 h 14031"/>
                <a:gd name="connsiteX1" fmla="*/ 19125 w 19313"/>
                <a:gd name="connsiteY1" fmla="*/ 3895 h 14031"/>
                <a:gd name="connsiteX2" fmla="*/ 6646 w 19313"/>
                <a:gd name="connsiteY2" fmla="*/ 13902 h 14031"/>
                <a:gd name="connsiteX3" fmla="*/ 21 w 19313"/>
                <a:gd name="connsiteY3" fmla="*/ 7091 h 14031"/>
                <a:gd name="connsiteX4" fmla="*/ 11987 w 19313"/>
                <a:gd name="connsiteY4" fmla="*/ 0 h 1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313" h="14031">
                  <a:moveTo>
                    <a:pt x="11987" y="0"/>
                  </a:moveTo>
                  <a:cubicBezTo>
                    <a:pt x="15020" y="443"/>
                    <a:pt x="20385" y="-443"/>
                    <a:pt x="19125" y="3895"/>
                  </a:cubicBezTo>
                  <a:cubicBezTo>
                    <a:pt x="17585" y="9167"/>
                    <a:pt x="12221" y="12806"/>
                    <a:pt x="6646" y="13902"/>
                  </a:cubicBezTo>
                  <a:cubicBezTo>
                    <a:pt x="2260" y="14765"/>
                    <a:pt x="-259" y="11173"/>
                    <a:pt x="21" y="7091"/>
                  </a:cubicBezTo>
                  <a:cubicBezTo>
                    <a:pt x="558" y="-583"/>
                    <a:pt x="7182" y="1003"/>
                    <a:pt x="11987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0" name="任意多边形: 形状 989">
              <a:extLst>
                <a:ext uri="{FF2B5EF4-FFF2-40B4-BE49-F238E27FC236}">
                  <a16:creationId xmlns:a16="http://schemas.microsoft.com/office/drawing/2014/main" id="{DECD8EA6-9DE6-4833-844D-9FCFA09D1485}"/>
                </a:ext>
              </a:extLst>
            </p:cNvPr>
            <p:cNvSpPr/>
            <p:nvPr/>
          </p:nvSpPr>
          <p:spPr>
            <a:xfrm>
              <a:off x="5852214" y="4890255"/>
              <a:ext cx="17709" cy="13504"/>
            </a:xfrm>
            <a:custGeom>
              <a:avLst/>
              <a:gdLst>
                <a:gd name="connsiteX0" fmla="*/ 17709 w 17709"/>
                <a:gd name="connsiteY0" fmla="*/ 6362 h 13504"/>
                <a:gd name="connsiteX1" fmla="*/ 355 w 17709"/>
                <a:gd name="connsiteY1" fmla="*/ 7668 h 13504"/>
                <a:gd name="connsiteX2" fmla="*/ 12368 w 17709"/>
                <a:gd name="connsiteY2" fmla="*/ 40 h 13504"/>
                <a:gd name="connsiteX3" fmla="*/ 17709 w 17709"/>
                <a:gd name="connsiteY3" fmla="*/ 6362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709" h="13504">
                  <a:moveTo>
                    <a:pt x="17709" y="6362"/>
                  </a:moveTo>
                  <a:cubicBezTo>
                    <a:pt x="14094" y="14852"/>
                    <a:pt x="-2631" y="16368"/>
                    <a:pt x="355" y="7668"/>
                  </a:cubicBezTo>
                  <a:cubicBezTo>
                    <a:pt x="2244" y="2163"/>
                    <a:pt x="6583" y="-356"/>
                    <a:pt x="12368" y="40"/>
                  </a:cubicBezTo>
                  <a:cubicBezTo>
                    <a:pt x="16613" y="344"/>
                    <a:pt x="16450" y="4099"/>
                    <a:pt x="17709" y="636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1" name="任意多边形: 形状 990">
              <a:extLst>
                <a:ext uri="{FF2B5EF4-FFF2-40B4-BE49-F238E27FC236}">
                  <a16:creationId xmlns:a16="http://schemas.microsoft.com/office/drawing/2014/main" id="{EBDDDB46-6D0C-4CD4-A9AB-A2DE457097B6}"/>
                </a:ext>
              </a:extLst>
            </p:cNvPr>
            <p:cNvSpPr/>
            <p:nvPr/>
          </p:nvSpPr>
          <p:spPr>
            <a:xfrm>
              <a:off x="5800751" y="4975162"/>
              <a:ext cx="16090" cy="14025"/>
            </a:xfrm>
            <a:custGeom>
              <a:avLst/>
              <a:gdLst>
                <a:gd name="connsiteX0" fmla="*/ 16013 w 16090"/>
                <a:gd name="connsiteY0" fmla="*/ 7666 h 14025"/>
                <a:gd name="connsiteX1" fmla="*/ 58 w 16090"/>
                <a:gd name="connsiteY1" fmla="*/ 4657 h 14025"/>
                <a:gd name="connsiteX2" fmla="*/ 16013 w 16090"/>
                <a:gd name="connsiteY2" fmla="*/ 7666 h 1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90" h="14025">
                  <a:moveTo>
                    <a:pt x="16013" y="7666"/>
                  </a:moveTo>
                  <a:cubicBezTo>
                    <a:pt x="17296" y="15154"/>
                    <a:pt x="2321" y="18140"/>
                    <a:pt x="58" y="4657"/>
                  </a:cubicBezTo>
                  <a:cubicBezTo>
                    <a:pt x="-1061" y="-1920"/>
                    <a:pt x="14333" y="-2060"/>
                    <a:pt x="16013" y="766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2" name="任意多边形: 形状 991">
              <a:extLst>
                <a:ext uri="{FF2B5EF4-FFF2-40B4-BE49-F238E27FC236}">
                  <a16:creationId xmlns:a16="http://schemas.microsoft.com/office/drawing/2014/main" id="{A016FA2A-AF4A-42C0-80CD-79A5A173D987}"/>
                </a:ext>
              </a:extLst>
            </p:cNvPr>
            <p:cNvSpPr/>
            <p:nvPr/>
          </p:nvSpPr>
          <p:spPr>
            <a:xfrm>
              <a:off x="5793540" y="4880390"/>
              <a:ext cx="17182" cy="15609"/>
            </a:xfrm>
            <a:custGeom>
              <a:avLst/>
              <a:gdLst>
                <a:gd name="connsiteX0" fmla="*/ 17182 w 17182"/>
                <a:gd name="connsiteY0" fmla="*/ 4843 h 15609"/>
                <a:gd name="connsiteX1" fmla="*/ 294 w 17182"/>
                <a:gd name="connsiteY1" fmla="*/ 10978 h 15609"/>
                <a:gd name="connsiteX2" fmla="*/ 11934 w 17182"/>
                <a:gd name="connsiteY2" fmla="*/ 61 h 15609"/>
                <a:gd name="connsiteX3" fmla="*/ 17182 w 17182"/>
                <a:gd name="connsiteY3" fmla="*/ 4843 h 15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82" h="15609">
                  <a:moveTo>
                    <a:pt x="17182" y="4843"/>
                  </a:moveTo>
                  <a:cubicBezTo>
                    <a:pt x="13777" y="18512"/>
                    <a:pt x="-2365" y="17509"/>
                    <a:pt x="294" y="10978"/>
                  </a:cubicBezTo>
                  <a:cubicBezTo>
                    <a:pt x="2370" y="5916"/>
                    <a:pt x="5589" y="877"/>
                    <a:pt x="11934" y="61"/>
                  </a:cubicBezTo>
                  <a:cubicBezTo>
                    <a:pt x="15316" y="-382"/>
                    <a:pt x="17066" y="1624"/>
                    <a:pt x="17182" y="484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3" name="任意多边形: 形状 992">
              <a:extLst>
                <a:ext uri="{FF2B5EF4-FFF2-40B4-BE49-F238E27FC236}">
                  <a16:creationId xmlns:a16="http://schemas.microsoft.com/office/drawing/2014/main" id="{B9636B48-9F21-4E58-B774-457358443C4C}"/>
                </a:ext>
              </a:extLst>
            </p:cNvPr>
            <p:cNvSpPr/>
            <p:nvPr/>
          </p:nvSpPr>
          <p:spPr>
            <a:xfrm>
              <a:off x="6008382" y="4744982"/>
              <a:ext cx="15141" cy="14459"/>
            </a:xfrm>
            <a:custGeom>
              <a:avLst/>
              <a:gdLst>
                <a:gd name="connsiteX0" fmla="*/ 15141 w 15141"/>
                <a:gd name="connsiteY0" fmla="*/ 5872 h 14459"/>
                <a:gd name="connsiteX1" fmla="*/ 8214 w 15141"/>
                <a:gd name="connsiteY1" fmla="*/ 14455 h 14459"/>
                <a:gd name="connsiteX2" fmla="*/ 3 w 15141"/>
                <a:gd name="connsiteY2" fmla="*/ 7784 h 14459"/>
                <a:gd name="connsiteX3" fmla="*/ 7584 w 15141"/>
                <a:gd name="connsiteY3" fmla="*/ 63 h 14459"/>
                <a:gd name="connsiteX4" fmla="*/ 15141 w 15141"/>
                <a:gd name="connsiteY4" fmla="*/ 5872 h 1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41" h="14459">
                  <a:moveTo>
                    <a:pt x="15141" y="5872"/>
                  </a:moveTo>
                  <a:cubicBezTo>
                    <a:pt x="13952" y="9814"/>
                    <a:pt x="13718" y="14339"/>
                    <a:pt x="8214" y="14455"/>
                  </a:cubicBezTo>
                  <a:cubicBezTo>
                    <a:pt x="3688" y="14549"/>
                    <a:pt x="120" y="12893"/>
                    <a:pt x="3" y="7784"/>
                  </a:cubicBezTo>
                  <a:cubicBezTo>
                    <a:pt x="-114" y="2909"/>
                    <a:pt x="3152" y="553"/>
                    <a:pt x="7584" y="63"/>
                  </a:cubicBezTo>
                  <a:cubicBezTo>
                    <a:pt x="11806" y="-403"/>
                    <a:pt x="14395" y="1720"/>
                    <a:pt x="15141" y="587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4" name="任意多边形: 形状 993">
              <a:extLst>
                <a:ext uri="{FF2B5EF4-FFF2-40B4-BE49-F238E27FC236}">
                  <a16:creationId xmlns:a16="http://schemas.microsoft.com/office/drawing/2014/main" id="{801CAE4C-785F-46D6-9778-B5475C5AB0C2}"/>
                </a:ext>
              </a:extLst>
            </p:cNvPr>
            <p:cNvSpPr/>
            <p:nvPr/>
          </p:nvSpPr>
          <p:spPr>
            <a:xfrm>
              <a:off x="5920803" y="4923707"/>
              <a:ext cx="14130" cy="14475"/>
            </a:xfrm>
            <a:custGeom>
              <a:avLst/>
              <a:gdLst>
                <a:gd name="connsiteX0" fmla="*/ 7364 w 14130"/>
                <a:gd name="connsiteY0" fmla="*/ 14475 h 14475"/>
                <a:gd name="connsiteX1" fmla="*/ 7504 w 14130"/>
                <a:gd name="connsiteY1" fmla="*/ 60 h 14475"/>
                <a:gd name="connsiteX2" fmla="*/ 14012 w 14130"/>
                <a:gd name="connsiteY2" fmla="*/ 5635 h 14475"/>
                <a:gd name="connsiteX3" fmla="*/ 7364 w 14130"/>
                <a:gd name="connsiteY3" fmla="*/ 14475 h 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30" h="14475">
                  <a:moveTo>
                    <a:pt x="7364" y="14475"/>
                  </a:moveTo>
                  <a:cubicBezTo>
                    <a:pt x="-1756" y="13216"/>
                    <a:pt x="-3179" y="1390"/>
                    <a:pt x="7504" y="60"/>
                  </a:cubicBezTo>
                  <a:cubicBezTo>
                    <a:pt x="11493" y="-430"/>
                    <a:pt x="13499" y="2136"/>
                    <a:pt x="14012" y="5635"/>
                  </a:cubicBezTo>
                  <a:cubicBezTo>
                    <a:pt x="14758" y="10463"/>
                    <a:pt x="11913" y="13029"/>
                    <a:pt x="7364" y="1447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5" name="任意多边形: 形状 994">
              <a:extLst>
                <a:ext uri="{FF2B5EF4-FFF2-40B4-BE49-F238E27FC236}">
                  <a16:creationId xmlns:a16="http://schemas.microsoft.com/office/drawing/2014/main" id="{2B87A0BD-F0E8-4038-AFE5-E9849DA67C52}"/>
                </a:ext>
              </a:extLst>
            </p:cNvPr>
            <p:cNvSpPr/>
            <p:nvPr/>
          </p:nvSpPr>
          <p:spPr>
            <a:xfrm>
              <a:off x="5916417" y="4747577"/>
              <a:ext cx="13030" cy="13859"/>
            </a:xfrm>
            <a:custGeom>
              <a:avLst/>
              <a:gdLst>
                <a:gd name="connsiteX0" fmla="*/ 5499 w 13030"/>
                <a:gd name="connsiteY0" fmla="*/ 13774 h 13859"/>
                <a:gd name="connsiteX1" fmla="*/ 8391 w 13030"/>
                <a:gd name="connsiteY1" fmla="*/ 11 h 13859"/>
                <a:gd name="connsiteX2" fmla="*/ 5499 w 13030"/>
                <a:gd name="connsiteY2" fmla="*/ 13774 h 13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30" h="13859">
                  <a:moveTo>
                    <a:pt x="5499" y="13774"/>
                  </a:moveTo>
                  <a:cubicBezTo>
                    <a:pt x="-4648" y="12304"/>
                    <a:pt x="997" y="548"/>
                    <a:pt x="8391" y="11"/>
                  </a:cubicBezTo>
                  <a:cubicBezTo>
                    <a:pt x="14876" y="-479"/>
                    <a:pt x="15133" y="15150"/>
                    <a:pt x="5499" y="1377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6" name="任意多边形: 形状 995">
              <a:extLst>
                <a:ext uri="{FF2B5EF4-FFF2-40B4-BE49-F238E27FC236}">
                  <a16:creationId xmlns:a16="http://schemas.microsoft.com/office/drawing/2014/main" id="{BC63F4AA-DE1E-47E2-B5E9-75D92F5E7085}"/>
                </a:ext>
              </a:extLst>
            </p:cNvPr>
            <p:cNvSpPr/>
            <p:nvPr/>
          </p:nvSpPr>
          <p:spPr>
            <a:xfrm>
              <a:off x="6106339" y="4849152"/>
              <a:ext cx="15299" cy="14054"/>
            </a:xfrm>
            <a:custGeom>
              <a:avLst/>
              <a:gdLst>
                <a:gd name="connsiteX0" fmla="*/ 224 w 15299"/>
                <a:gd name="connsiteY0" fmla="*/ 10167 h 14054"/>
                <a:gd name="connsiteX1" fmla="*/ 15129 w 15299"/>
                <a:gd name="connsiteY1" fmla="*/ 4149 h 14054"/>
                <a:gd name="connsiteX2" fmla="*/ 224 w 15299"/>
                <a:gd name="connsiteY2" fmla="*/ 10167 h 14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99" h="14054">
                  <a:moveTo>
                    <a:pt x="224" y="10167"/>
                  </a:moveTo>
                  <a:cubicBezTo>
                    <a:pt x="3326" y="1210"/>
                    <a:pt x="16972" y="-4202"/>
                    <a:pt x="15129" y="4149"/>
                  </a:cubicBezTo>
                  <a:cubicBezTo>
                    <a:pt x="12610" y="15485"/>
                    <a:pt x="-1969" y="16511"/>
                    <a:pt x="224" y="1016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7" name="任意多边形: 形状 996">
              <a:extLst>
                <a:ext uri="{FF2B5EF4-FFF2-40B4-BE49-F238E27FC236}">
                  <a16:creationId xmlns:a16="http://schemas.microsoft.com/office/drawing/2014/main" id="{668A7C4B-6406-422B-B936-5EC4F7E9234A}"/>
                </a:ext>
              </a:extLst>
            </p:cNvPr>
            <p:cNvSpPr/>
            <p:nvPr/>
          </p:nvSpPr>
          <p:spPr>
            <a:xfrm>
              <a:off x="6042437" y="4740167"/>
              <a:ext cx="12296" cy="15480"/>
            </a:xfrm>
            <a:custGeom>
              <a:avLst/>
              <a:gdLst>
                <a:gd name="connsiteX0" fmla="*/ 12296 w 12296"/>
                <a:gd name="connsiteY0" fmla="*/ 6209 h 15480"/>
                <a:gd name="connsiteX1" fmla="*/ 3 w 12296"/>
                <a:gd name="connsiteY1" fmla="*/ 9124 h 15480"/>
                <a:gd name="connsiteX2" fmla="*/ 8540 w 12296"/>
                <a:gd name="connsiteY2" fmla="*/ 121 h 15480"/>
                <a:gd name="connsiteX3" fmla="*/ 12296 w 12296"/>
                <a:gd name="connsiteY3" fmla="*/ 6209 h 1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96" h="15480">
                  <a:moveTo>
                    <a:pt x="12296" y="6209"/>
                  </a:moveTo>
                  <a:cubicBezTo>
                    <a:pt x="9660" y="19901"/>
                    <a:pt x="-207" y="16262"/>
                    <a:pt x="3" y="9124"/>
                  </a:cubicBezTo>
                  <a:cubicBezTo>
                    <a:pt x="167" y="3806"/>
                    <a:pt x="4482" y="1124"/>
                    <a:pt x="8540" y="121"/>
                  </a:cubicBezTo>
                  <a:cubicBezTo>
                    <a:pt x="12179" y="-766"/>
                    <a:pt x="12063" y="3433"/>
                    <a:pt x="12296" y="620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8" name="任意多边形: 形状 997">
              <a:extLst>
                <a:ext uri="{FF2B5EF4-FFF2-40B4-BE49-F238E27FC236}">
                  <a16:creationId xmlns:a16="http://schemas.microsoft.com/office/drawing/2014/main" id="{3B1E485D-3230-454A-BCA2-4159DA881834}"/>
                </a:ext>
              </a:extLst>
            </p:cNvPr>
            <p:cNvSpPr/>
            <p:nvPr/>
          </p:nvSpPr>
          <p:spPr>
            <a:xfrm>
              <a:off x="5886788" y="4932904"/>
              <a:ext cx="13951" cy="12290"/>
            </a:xfrm>
            <a:custGeom>
              <a:avLst/>
              <a:gdLst>
                <a:gd name="connsiteX0" fmla="*/ 0 w 13951"/>
                <a:gd name="connsiteY0" fmla="*/ 1290 h 12290"/>
                <a:gd name="connsiteX1" fmla="*/ 13925 w 13951"/>
                <a:gd name="connsiteY1" fmla="*/ 4252 h 12290"/>
                <a:gd name="connsiteX2" fmla="*/ 257 w 13951"/>
                <a:gd name="connsiteY2" fmla="*/ 4485 h 12290"/>
                <a:gd name="connsiteX3" fmla="*/ 350 w 13951"/>
                <a:gd name="connsiteY3" fmla="*/ 940 h 12290"/>
                <a:gd name="connsiteX4" fmla="*/ 0 w 13951"/>
                <a:gd name="connsiteY4" fmla="*/ 1290 h 12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51" h="12290">
                  <a:moveTo>
                    <a:pt x="0" y="1290"/>
                  </a:moveTo>
                  <a:cubicBezTo>
                    <a:pt x="9727" y="-413"/>
                    <a:pt x="13459" y="-1276"/>
                    <a:pt x="13925" y="4252"/>
                  </a:cubicBezTo>
                  <a:cubicBezTo>
                    <a:pt x="14672" y="13489"/>
                    <a:pt x="-1120" y="16265"/>
                    <a:pt x="257" y="4485"/>
                  </a:cubicBezTo>
                  <a:cubicBezTo>
                    <a:pt x="396" y="3319"/>
                    <a:pt x="326" y="2106"/>
                    <a:pt x="350" y="940"/>
                  </a:cubicBezTo>
                  <a:cubicBezTo>
                    <a:pt x="350" y="940"/>
                    <a:pt x="0" y="1290"/>
                    <a:pt x="0" y="129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9" name="任意多边形: 形状 998">
              <a:extLst>
                <a:ext uri="{FF2B5EF4-FFF2-40B4-BE49-F238E27FC236}">
                  <a16:creationId xmlns:a16="http://schemas.microsoft.com/office/drawing/2014/main" id="{81AECE5E-C13A-4CD0-AEB6-E1AEBA16FBEB}"/>
                </a:ext>
              </a:extLst>
            </p:cNvPr>
            <p:cNvSpPr/>
            <p:nvPr/>
          </p:nvSpPr>
          <p:spPr>
            <a:xfrm>
              <a:off x="6081460" y="4781698"/>
              <a:ext cx="12063" cy="12632"/>
            </a:xfrm>
            <a:custGeom>
              <a:avLst/>
              <a:gdLst>
                <a:gd name="connsiteX0" fmla="*/ 12063 w 12063"/>
                <a:gd name="connsiteY0" fmla="*/ 5964 h 12632"/>
                <a:gd name="connsiteX1" fmla="*/ 27 w 12063"/>
                <a:gd name="connsiteY1" fmla="*/ 6174 h 12632"/>
                <a:gd name="connsiteX2" fmla="*/ 6488 w 12063"/>
                <a:gd name="connsiteY2" fmla="*/ 16 h 12632"/>
                <a:gd name="connsiteX3" fmla="*/ 12063 w 12063"/>
                <a:gd name="connsiteY3" fmla="*/ 5964 h 1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63" h="12632">
                  <a:moveTo>
                    <a:pt x="12063" y="5964"/>
                  </a:moveTo>
                  <a:cubicBezTo>
                    <a:pt x="10734" y="16064"/>
                    <a:pt x="-626" y="13498"/>
                    <a:pt x="27" y="6174"/>
                  </a:cubicBezTo>
                  <a:cubicBezTo>
                    <a:pt x="377" y="2371"/>
                    <a:pt x="3246" y="249"/>
                    <a:pt x="6488" y="16"/>
                  </a:cubicBezTo>
                  <a:cubicBezTo>
                    <a:pt x="10524" y="-264"/>
                    <a:pt x="11433" y="3304"/>
                    <a:pt x="12063" y="596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0" name="任意多边形: 形状 999">
              <a:extLst>
                <a:ext uri="{FF2B5EF4-FFF2-40B4-BE49-F238E27FC236}">
                  <a16:creationId xmlns:a16="http://schemas.microsoft.com/office/drawing/2014/main" id="{0D670D58-B88A-4BE6-AEFE-9E922710821A}"/>
                </a:ext>
              </a:extLst>
            </p:cNvPr>
            <p:cNvSpPr/>
            <p:nvPr/>
          </p:nvSpPr>
          <p:spPr>
            <a:xfrm>
              <a:off x="5775454" y="4866222"/>
              <a:ext cx="13388" cy="10204"/>
            </a:xfrm>
            <a:custGeom>
              <a:avLst/>
              <a:gdLst>
                <a:gd name="connsiteX0" fmla="*/ 13389 w 13388"/>
                <a:gd name="connsiteY0" fmla="*/ 3523 h 10204"/>
                <a:gd name="connsiteX1" fmla="*/ 23 w 13388"/>
                <a:gd name="connsiteY1" fmla="*/ 5319 h 10204"/>
                <a:gd name="connsiteX2" fmla="*/ 8187 w 13388"/>
                <a:gd name="connsiteY2" fmla="*/ 1 h 10204"/>
                <a:gd name="connsiteX3" fmla="*/ 13389 w 13388"/>
                <a:gd name="connsiteY3" fmla="*/ 3523 h 1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88" h="10204">
                  <a:moveTo>
                    <a:pt x="13389" y="3523"/>
                  </a:moveTo>
                  <a:cubicBezTo>
                    <a:pt x="9937" y="12736"/>
                    <a:pt x="-560" y="11523"/>
                    <a:pt x="23" y="5319"/>
                  </a:cubicBezTo>
                  <a:cubicBezTo>
                    <a:pt x="467" y="630"/>
                    <a:pt x="4362" y="-23"/>
                    <a:pt x="8187" y="1"/>
                  </a:cubicBezTo>
                  <a:cubicBezTo>
                    <a:pt x="10450" y="47"/>
                    <a:pt x="13366" y="-419"/>
                    <a:pt x="13389" y="352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1" name="任意多边形: 形状 1000">
              <a:extLst>
                <a:ext uri="{FF2B5EF4-FFF2-40B4-BE49-F238E27FC236}">
                  <a16:creationId xmlns:a16="http://schemas.microsoft.com/office/drawing/2014/main" id="{CB63751C-3F21-489A-AB1C-712687E55094}"/>
                </a:ext>
              </a:extLst>
            </p:cNvPr>
            <p:cNvSpPr/>
            <p:nvPr/>
          </p:nvSpPr>
          <p:spPr>
            <a:xfrm>
              <a:off x="4776178" y="6042706"/>
              <a:ext cx="57337" cy="86811"/>
            </a:xfrm>
            <a:custGeom>
              <a:avLst/>
              <a:gdLst>
                <a:gd name="connsiteX0" fmla="*/ 57011 w 57337"/>
                <a:gd name="connsiteY0" fmla="*/ 69647 h 86811"/>
                <a:gd name="connsiteX1" fmla="*/ 17450 w 57337"/>
                <a:gd name="connsiteY1" fmla="*/ 69437 h 86811"/>
                <a:gd name="connsiteX2" fmla="*/ 4084 w 57337"/>
                <a:gd name="connsiteY2" fmla="*/ 7321 h 86811"/>
                <a:gd name="connsiteX3" fmla="*/ 17590 w 57337"/>
                <a:gd name="connsiteY3" fmla="*/ 8067 h 86811"/>
                <a:gd name="connsiteX4" fmla="*/ 19409 w 57337"/>
                <a:gd name="connsiteY4" fmla="*/ 15485 h 86811"/>
                <a:gd name="connsiteX5" fmla="*/ 36787 w 57337"/>
                <a:gd name="connsiteY5" fmla="*/ 4778 h 86811"/>
                <a:gd name="connsiteX6" fmla="*/ 38210 w 57337"/>
                <a:gd name="connsiteY6" fmla="*/ 21573 h 86811"/>
                <a:gd name="connsiteX7" fmla="*/ 25474 w 57337"/>
                <a:gd name="connsiteY7" fmla="*/ 28407 h 86811"/>
                <a:gd name="connsiteX8" fmla="*/ 20063 w 57337"/>
                <a:gd name="connsiteY8" fmla="*/ 30180 h 86811"/>
                <a:gd name="connsiteX9" fmla="*/ 20086 w 57337"/>
                <a:gd name="connsiteY9" fmla="*/ 47417 h 86811"/>
                <a:gd name="connsiteX10" fmla="*/ 57337 w 57337"/>
                <a:gd name="connsiteY10" fmla="*/ 69903 h 86811"/>
                <a:gd name="connsiteX11" fmla="*/ 57011 w 57337"/>
                <a:gd name="connsiteY11" fmla="*/ 69647 h 86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337" h="86811">
                  <a:moveTo>
                    <a:pt x="57011" y="69647"/>
                  </a:moveTo>
                  <a:cubicBezTo>
                    <a:pt x="53115" y="101603"/>
                    <a:pt x="21415" y="81356"/>
                    <a:pt x="17450" y="69437"/>
                  </a:cubicBezTo>
                  <a:cubicBezTo>
                    <a:pt x="-1724" y="11846"/>
                    <a:pt x="-3286" y="39720"/>
                    <a:pt x="4084" y="7321"/>
                  </a:cubicBezTo>
                  <a:cubicBezTo>
                    <a:pt x="5997" y="-1054"/>
                    <a:pt x="14814" y="-4016"/>
                    <a:pt x="17590" y="8067"/>
                  </a:cubicBezTo>
                  <a:cubicBezTo>
                    <a:pt x="18103" y="10283"/>
                    <a:pt x="18663" y="12475"/>
                    <a:pt x="19409" y="15485"/>
                  </a:cubicBezTo>
                  <a:cubicBezTo>
                    <a:pt x="25451" y="10586"/>
                    <a:pt x="29393" y="743"/>
                    <a:pt x="36787" y="4778"/>
                  </a:cubicBezTo>
                  <a:cubicBezTo>
                    <a:pt x="42875" y="8114"/>
                    <a:pt x="39610" y="15858"/>
                    <a:pt x="38210" y="21573"/>
                  </a:cubicBezTo>
                  <a:cubicBezTo>
                    <a:pt x="36624" y="28080"/>
                    <a:pt x="32402" y="31113"/>
                    <a:pt x="25474" y="28407"/>
                  </a:cubicBezTo>
                  <a:cubicBezTo>
                    <a:pt x="23165" y="27497"/>
                    <a:pt x="20786" y="26331"/>
                    <a:pt x="20063" y="30180"/>
                  </a:cubicBezTo>
                  <a:cubicBezTo>
                    <a:pt x="18943" y="36081"/>
                    <a:pt x="15234" y="44595"/>
                    <a:pt x="20086" y="47417"/>
                  </a:cubicBezTo>
                  <a:cubicBezTo>
                    <a:pt x="32635" y="54718"/>
                    <a:pt x="39889" y="71000"/>
                    <a:pt x="57337" y="69903"/>
                  </a:cubicBezTo>
                  <a:lnTo>
                    <a:pt x="57011" y="69647"/>
                  </a:ln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2" name="任意多边形: 形状 1001">
              <a:extLst>
                <a:ext uri="{FF2B5EF4-FFF2-40B4-BE49-F238E27FC236}">
                  <a16:creationId xmlns:a16="http://schemas.microsoft.com/office/drawing/2014/main" id="{D03F3C1C-5F00-4C68-BB29-F3492C580834}"/>
                </a:ext>
              </a:extLst>
            </p:cNvPr>
            <p:cNvSpPr/>
            <p:nvPr/>
          </p:nvSpPr>
          <p:spPr>
            <a:xfrm>
              <a:off x="5043912" y="6133496"/>
              <a:ext cx="37646" cy="78952"/>
            </a:xfrm>
            <a:custGeom>
              <a:avLst/>
              <a:gdLst>
                <a:gd name="connsiteX0" fmla="*/ 34943 w 37646"/>
                <a:gd name="connsiteY0" fmla="*/ 72299 h 78952"/>
                <a:gd name="connsiteX1" fmla="*/ 23023 w 37646"/>
                <a:gd name="connsiteY1" fmla="*/ 74119 h 78952"/>
                <a:gd name="connsiteX2" fmla="*/ 2333 w 37646"/>
                <a:gd name="connsiteY2" fmla="*/ 20260 h 78952"/>
                <a:gd name="connsiteX3" fmla="*/ 25636 w 37646"/>
                <a:gd name="connsiteY3" fmla="*/ 7174 h 78952"/>
                <a:gd name="connsiteX4" fmla="*/ 34943 w 37646"/>
                <a:gd name="connsiteY4" fmla="*/ 72299 h 78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46" h="78952">
                  <a:moveTo>
                    <a:pt x="34943" y="72299"/>
                  </a:moveTo>
                  <a:cubicBezTo>
                    <a:pt x="33870" y="82236"/>
                    <a:pt x="25379" y="79484"/>
                    <a:pt x="23023" y="74119"/>
                  </a:cubicBezTo>
                  <a:cubicBezTo>
                    <a:pt x="15022" y="55691"/>
                    <a:pt x="14323" y="35748"/>
                    <a:pt x="2333" y="20260"/>
                  </a:cubicBezTo>
                  <a:cubicBezTo>
                    <a:pt x="-7487" y="7570"/>
                    <a:pt x="16282" y="-10064"/>
                    <a:pt x="25636" y="7174"/>
                  </a:cubicBezTo>
                  <a:cubicBezTo>
                    <a:pt x="42547" y="38360"/>
                    <a:pt x="37415" y="49184"/>
                    <a:pt x="34943" y="7229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3" name="任意多边形: 形状 1002">
              <a:extLst>
                <a:ext uri="{FF2B5EF4-FFF2-40B4-BE49-F238E27FC236}">
                  <a16:creationId xmlns:a16="http://schemas.microsoft.com/office/drawing/2014/main" id="{313AFCFE-D6DF-4BB3-99D6-A1FB2624B479}"/>
                </a:ext>
              </a:extLst>
            </p:cNvPr>
            <p:cNvSpPr/>
            <p:nvPr/>
          </p:nvSpPr>
          <p:spPr>
            <a:xfrm>
              <a:off x="4909602" y="6029899"/>
              <a:ext cx="97458" cy="43079"/>
            </a:xfrm>
            <a:custGeom>
              <a:avLst/>
              <a:gdLst>
                <a:gd name="connsiteX0" fmla="*/ 13483 w 97458"/>
                <a:gd name="connsiteY0" fmla="*/ 24419 h 43079"/>
                <a:gd name="connsiteX1" fmla="*/ 37976 w 97458"/>
                <a:gd name="connsiteY1" fmla="*/ 9001 h 43079"/>
                <a:gd name="connsiteX2" fmla="*/ 65477 w 97458"/>
                <a:gd name="connsiteY2" fmla="*/ 10237 h 43079"/>
                <a:gd name="connsiteX3" fmla="*/ 96873 w 97458"/>
                <a:gd name="connsiteY3" fmla="*/ 347 h 43079"/>
                <a:gd name="connsiteX4" fmla="*/ 87659 w 97458"/>
                <a:gd name="connsiteY4" fmla="*/ 15322 h 43079"/>
                <a:gd name="connsiteX5" fmla="*/ 49755 w 97458"/>
                <a:gd name="connsiteY5" fmla="*/ 24233 h 43079"/>
                <a:gd name="connsiteX6" fmla="*/ 32681 w 97458"/>
                <a:gd name="connsiteY6" fmla="*/ 34332 h 43079"/>
                <a:gd name="connsiteX7" fmla="*/ 1494 w 97458"/>
                <a:gd name="connsiteY7" fmla="*/ 34776 h 43079"/>
                <a:gd name="connsiteX8" fmla="*/ 2870 w 97458"/>
                <a:gd name="connsiteY8" fmla="*/ 27941 h 43079"/>
                <a:gd name="connsiteX9" fmla="*/ 13483 w 97458"/>
                <a:gd name="connsiteY9" fmla="*/ 24419 h 4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458" h="43079">
                  <a:moveTo>
                    <a:pt x="13483" y="24419"/>
                  </a:moveTo>
                  <a:cubicBezTo>
                    <a:pt x="29462" y="28851"/>
                    <a:pt x="32424" y="15952"/>
                    <a:pt x="37976" y="9001"/>
                  </a:cubicBezTo>
                  <a:cubicBezTo>
                    <a:pt x="50875" y="-7141"/>
                    <a:pt x="47539" y="18354"/>
                    <a:pt x="65477" y="10237"/>
                  </a:cubicBezTo>
                  <a:cubicBezTo>
                    <a:pt x="67809" y="9187"/>
                    <a:pt x="94447" y="-2102"/>
                    <a:pt x="96873" y="347"/>
                  </a:cubicBezTo>
                  <a:cubicBezTo>
                    <a:pt x="99322" y="2796"/>
                    <a:pt x="93677" y="13993"/>
                    <a:pt x="87659" y="15322"/>
                  </a:cubicBezTo>
                  <a:cubicBezTo>
                    <a:pt x="75063" y="18075"/>
                    <a:pt x="64543" y="28104"/>
                    <a:pt x="49755" y="24233"/>
                  </a:cubicBezTo>
                  <a:cubicBezTo>
                    <a:pt x="43527" y="22600"/>
                    <a:pt x="35340" y="26332"/>
                    <a:pt x="32681" y="34332"/>
                  </a:cubicBezTo>
                  <a:cubicBezTo>
                    <a:pt x="28575" y="46742"/>
                    <a:pt x="10218" y="45086"/>
                    <a:pt x="1494" y="34776"/>
                  </a:cubicBezTo>
                  <a:cubicBezTo>
                    <a:pt x="-465" y="32466"/>
                    <a:pt x="-955" y="29108"/>
                    <a:pt x="2870" y="27941"/>
                  </a:cubicBezTo>
                  <a:cubicBezTo>
                    <a:pt x="7022" y="26682"/>
                    <a:pt x="10894" y="23976"/>
                    <a:pt x="13483" y="2441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4" name="任意多边形: 形状 1003">
              <a:extLst>
                <a:ext uri="{FF2B5EF4-FFF2-40B4-BE49-F238E27FC236}">
                  <a16:creationId xmlns:a16="http://schemas.microsoft.com/office/drawing/2014/main" id="{1CF8692B-2E9E-43D3-95A9-AED7E009582B}"/>
                </a:ext>
              </a:extLst>
            </p:cNvPr>
            <p:cNvSpPr/>
            <p:nvPr/>
          </p:nvSpPr>
          <p:spPr>
            <a:xfrm>
              <a:off x="4822932" y="6063942"/>
              <a:ext cx="36933" cy="50234"/>
            </a:xfrm>
            <a:custGeom>
              <a:avLst/>
              <a:gdLst>
                <a:gd name="connsiteX0" fmla="*/ 10560 w 36933"/>
                <a:gd name="connsiteY0" fmla="*/ 48668 h 50234"/>
                <a:gd name="connsiteX1" fmla="*/ 4005 w 36933"/>
                <a:gd name="connsiteY1" fmla="*/ 24106 h 50234"/>
                <a:gd name="connsiteX2" fmla="*/ 14199 w 36933"/>
                <a:gd name="connsiteY2" fmla="*/ 3183 h 50234"/>
                <a:gd name="connsiteX3" fmla="*/ 31343 w 36933"/>
                <a:gd name="connsiteY3" fmla="*/ 18204 h 50234"/>
                <a:gd name="connsiteX4" fmla="*/ 20776 w 36933"/>
                <a:gd name="connsiteY4" fmla="*/ 28001 h 50234"/>
                <a:gd name="connsiteX5" fmla="*/ 36685 w 36933"/>
                <a:gd name="connsiteY5" fmla="*/ 41927 h 50234"/>
                <a:gd name="connsiteX6" fmla="*/ 10233 w 36933"/>
                <a:gd name="connsiteY6" fmla="*/ 48388 h 50234"/>
                <a:gd name="connsiteX7" fmla="*/ 10560 w 36933"/>
                <a:gd name="connsiteY7" fmla="*/ 48668 h 50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933" h="50234">
                  <a:moveTo>
                    <a:pt x="10560" y="48668"/>
                  </a:moveTo>
                  <a:cubicBezTo>
                    <a:pt x="-2713" y="36422"/>
                    <a:pt x="13196" y="35465"/>
                    <a:pt x="4005" y="24106"/>
                  </a:cubicBezTo>
                  <a:cubicBezTo>
                    <a:pt x="-5045" y="12886"/>
                    <a:pt x="2489" y="-7967"/>
                    <a:pt x="14199" y="3183"/>
                  </a:cubicBezTo>
                  <a:cubicBezTo>
                    <a:pt x="24439" y="12956"/>
                    <a:pt x="31110" y="9737"/>
                    <a:pt x="31343" y="18204"/>
                  </a:cubicBezTo>
                  <a:cubicBezTo>
                    <a:pt x="31553" y="25109"/>
                    <a:pt x="24135" y="24526"/>
                    <a:pt x="20776" y="28001"/>
                  </a:cubicBezTo>
                  <a:cubicBezTo>
                    <a:pt x="24299" y="32036"/>
                    <a:pt x="39017" y="33016"/>
                    <a:pt x="36685" y="41927"/>
                  </a:cubicBezTo>
                  <a:cubicBezTo>
                    <a:pt x="34002" y="52167"/>
                    <a:pt x="20520" y="51094"/>
                    <a:pt x="10233" y="48388"/>
                  </a:cubicBezTo>
                  <a:cubicBezTo>
                    <a:pt x="10257" y="48411"/>
                    <a:pt x="10560" y="48668"/>
                    <a:pt x="10560" y="4866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5" name="任意多边形: 形状 1004">
              <a:extLst>
                <a:ext uri="{FF2B5EF4-FFF2-40B4-BE49-F238E27FC236}">
                  <a16:creationId xmlns:a16="http://schemas.microsoft.com/office/drawing/2014/main" id="{414913B5-8F46-4F4A-88A3-71646D65D2AB}"/>
                </a:ext>
              </a:extLst>
            </p:cNvPr>
            <p:cNvSpPr/>
            <p:nvPr/>
          </p:nvSpPr>
          <p:spPr>
            <a:xfrm>
              <a:off x="4749890" y="6042455"/>
              <a:ext cx="36217" cy="78619"/>
            </a:xfrm>
            <a:custGeom>
              <a:avLst/>
              <a:gdLst>
                <a:gd name="connsiteX0" fmla="*/ 21835 w 36217"/>
                <a:gd name="connsiteY0" fmla="*/ 36775 h 78619"/>
                <a:gd name="connsiteX1" fmla="*/ 25008 w 36217"/>
                <a:gd name="connsiteY1" fmla="*/ 47551 h 78619"/>
                <a:gd name="connsiteX2" fmla="*/ 36111 w 36217"/>
                <a:gd name="connsiteY2" fmla="*/ 75029 h 78619"/>
                <a:gd name="connsiteX3" fmla="*/ 30302 w 36217"/>
                <a:gd name="connsiteY3" fmla="*/ 77665 h 78619"/>
                <a:gd name="connsiteX4" fmla="*/ 27527 w 36217"/>
                <a:gd name="connsiteY4" fmla="*/ 75379 h 78619"/>
                <a:gd name="connsiteX5" fmla="*/ 2522 w 36217"/>
                <a:gd name="connsiteY5" fmla="*/ 23783 h 78619"/>
                <a:gd name="connsiteX6" fmla="*/ 6697 w 36217"/>
                <a:gd name="connsiteY6" fmla="*/ 294 h 78619"/>
                <a:gd name="connsiteX7" fmla="*/ 15491 w 36217"/>
                <a:gd name="connsiteY7" fmla="*/ 8294 h 78619"/>
                <a:gd name="connsiteX8" fmla="*/ 21835 w 36217"/>
                <a:gd name="connsiteY8" fmla="*/ 36775 h 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217" h="78619">
                  <a:moveTo>
                    <a:pt x="21835" y="36775"/>
                  </a:moveTo>
                  <a:cubicBezTo>
                    <a:pt x="21135" y="41533"/>
                    <a:pt x="19269" y="45102"/>
                    <a:pt x="25008" y="47551"/>
                  </a:cubicBezTo>
                  <a:cubicBezTo>
                    <a:pt x="37324" y="52777"/>
                    <a:pt x="33988" y="65279"/>
                    <a:pt x="36111" y="75029"/>
                  </a:cubicBezTo>
                  <a:cubicBezTo>
                    <a:pt x="36857" y="78435"/>
                    <a:pt x="33568" y="79648"/>
                    <a:pt x="30302" y="77665"/>
                  </a:cubicBezTo>
                  <a:cubicBezTo>
                    <a:pt x="29276" y="77035"/>
                    <a:pt x="27923" y="76359"/>
                    <a:pt x="27527" y="75379"/>
                  </a:cubicBezTo>
                  <a:cubicBezTo>
                    <a:pt x="20226" y="57698"/>
                    <a:pt x="4737" y="43983"/>
                    <a:pt x="2522" y="23783"/>
                  </a:cubicBezTo>
                  <a:cubicBezTo>
                    <a:pt x="1962" y="18744"/>
                    <a:pt x="-4896" y="3932"/>
                    <a:pt x="6697" y="294"/>
                  </a:cubicBezTo>
                  <a:cubicBezTo>
                    <a:pt x="11992" y="-1363"/>
                    <a:pt x="14068" y="4352"/>
                    <a:pt x="15491" y="8294"/>
                  </a:cubicBezTo>
                  <a:cubicBezTo>
                    <a:pt x="18943" y="17765"/>
                    <a:pt x="21369" y="27561"/>
                    <a:pt x="21835" y="3677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6" name="任意多边形: 形状 1005">
              <a:extLst>
                <a:ext uri="{FF2B5EF4-FFF2-40B4-BE49-F238E27FC236}">
                  <a16:creationId xmlns:a16="http://schemas.microsoft.com/office/drawing/2014/main" id="{533B70ED-0E98-410D-B4F5-B2155562D5AA}"/>
                </a:ext>
              </a:extLst>
            </p:cNvPr>
            <p:cNvSpPr/>
            <p:nvPr/>
          </p:nvSpPr>
          <p:spPr>
            <a:xfrm>
              <a:off x="4788848" y="5992191"/>
              <a:ext cx="43180" cy="51167"/>
            </a:xfrm>
            <a:custGeom>
              <a:avLst/>
              <a:gdLst>
                <a:gd name="connsiteX0" fmla="*/ 23580 w 43180"/>
                <a:gd name="connsiteY0" fmla="*/ 24037 h 51167"/>
                <a:gd name="connsiteX1" fmla="*/ 40888 w 43180"/>
                <a:gd name="connsiteY1" fmla="*/ 571 h 51167"/>
                <a:gd name="connsiteX2" fmla="*/ 35873 w 43180"/>
                <a:gd name="connsiteY2" fmla="*/ 41321 h 51167"/>
                <a:gd name="connsiteX3" fmla="*/ 29155 w 43180"/>
                <a:gd name="connsiteY3" fmla="*/ 41414 h 51167"/>
                <a:gd name="connsiteX4" fmla="*/ 23814 w 43180"/>
                <a:gd name="connsiteY4" fmla="*/ 29145 h 51167"/>
                <a:gd name="connsiteX5" fmla="*/ 16186 w 43180"/>
                <a:gd name="connsiteY5" fmla="*/ 44447 h 51167"/>
                <a:gd name="connsiteX6" fmla="*/ 4453 w 43180"/>
                <a:gd name="connsiteY6" fmla="*/ 42114 h 51167"/>
                <a:gd name="connsiteX7" fmla="*/ 3520 w 43180"/>
                <a:gd name="connsiteY7" fmla="*/ 15173 h 51167"/>
                <a:gd name="connsiteX8" fmla="*/ 18845 w 43180"/>
                <a:gd name="connsiteY8" fmla="*/ 17622 h 51167"/>
                <a:gd name="connsiteX9" fmla="*/ 23580 w 43180"/>
                <a:gd name="connsiteY9" fmla="*/ 24037 h 5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80" h="51167">
                  <a:moveTo>
                    <a:pt x="23580" y="24037"/>
                  </a:moveTo>
                  <a:cubicBezTo>
                    <a:pt x="35267" y="2483"/>
                    <a:pt x="36456" y="-1762"/>
                    <a:pt x="40888" y="571"/>
                  </a:cubicBezTo>
                  <a:cubicBezTo>
                    <a:pt x="47886" y="4256"/>
                    <a:pt x="36713" y="34393"/>
                    <a:pt x="35873" y="41321"/>
                  </a:cubicBezTo>
                  <a:cubicBezTo>
                    <a:pt x="35313" y="46009"/>
                    <a:pt x="31208" y="45169"/>
                    <a:pt x="29155" y="41414"/>
                  </a:cubicBezTo>
                  <a:cubicBezTo>
                    <a:pt x="27079" y="37612"/>
                    <a:pt x="25656" y="33460"/>
                    <a:pt x="23814" y="29145"/>
                  </a:cubicBezTo>
                  <a:cubicBezTo>
                    <a:pt x="18519" y="33390"/>
                    <a:pt x="18239" y="39315"/>
                    <a:pt x="16186" y="44447"/>
                  </a:cubicBezTo>
                  <a:cubicBezTo>
                    <a:pt x="11498" y="56109"/>
                    <a:pt x="2377" y="50791"/>
                    <a:pt x="4453" y="42114"/>
                  </a:cubicBezTo>
                  <a:cubicBezTo>
                    <a:pt x="7719" y="28445"/>
                    <a:pt x="-6230" y="21144"/>
                    <a:pt x="3520" y="15173"/>
                  </a:cubicBezTo>
                  <a:cubicBezTo>
                    <a:pt x="8769" y="11954"/>
                    <a:pt x="14460" y="12490"/>
                    <a:pt x="18845" y="17622"/>
                  </a:cubicBezTo>
                  <a:cubicBezTo>
                    <a:pt x="20361" y="19418"/>
                    <a:pt x="21644" y="21401"/>
                    <a:pt x="23580" y="2403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7" name="任意多边形: 形状 1006">
              <a:extLst>
                <a:ext uri="{FF2B5EF4-FFF2-40B4-BE49-F238E27FC236}">
                  <a16:creationId xmlns:a16="http://schemas.microsoft.com/office/drawing/2014/main" id="{84D774F5-5A36-4E63-BB4D-698607DE8C2A}"/>
                </a:ext>
              </a:extLst>
            </p:cNvPr>
            <p:cNvSpPr/>
            <p:nvPr/>
          </p:nvSpPr>
          <p:spPr>
            <a:xfrm>
              <a:off x="4727103" y="5968561"/>
              <a:ext cx="31152" cy="54575"/>
            </a:xfrm>
            <a:custGeom>
              <a:avLst/>
              <a:gdLst>
                <a:gd name="connsiteX0" fmla="*/ 0 w 31152"/>
                <a:gd name="connsiteY0" fmla="*/ 35467 h 54575"/>
                <a:gd name="connsiteX1" fmla="*/ 11966 w 31152"/>
                <a:gd name="connsiteY1" fmla="*/ 4071 h 54575"/>
                <a:gd name="connsiteX2" fmla="*/ 24235 w 31152"/>
                <a:gd name="connsiteY2" fmla="*/ 3161 h 54575"/>
                <a:gd name="connsiteX3" fmla="*/ 22393 w 31152"/>
                <a:gd name="connsiteY3" fmla="*/ 42022 h 54575"/>
                <a:gd name="connsiteX4" fmla="*/ 14322 w 31152"/>
                <a:gd name="connsiteY4" fmla="*/ 54478 h 54575"/>
                <a:gd name="connsiteX5" fmla="*/ 0 w 31152"/>
                <a:gd name="connsiteY5" fmla="*/ 35467 h 5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152" h="54575">
                  <a:moveTo>
                    <a:pt x="0" y="35467"/>
                  </a:moveTo>
                  <a:cubicBezTo>
                    <a:pt x="11266" y="28983"/>
                    <a:pt x="7231" y="14941"/>
                    <a:pt x="11966" y="4071"/>
                  </a:cubicBezTo>
                  <a:cubicBezTo>
                    <a:pt x="14205" y="-1084"/>
                    <a:pt x="20527" y="-1294"/>
                    <a:pt x="24235" y="3161"/>
                  </a:cubicBezTo>
                  <a:cubicBezTo>
                    <a:pt x="43549" y="26300"/>
                    <a:pt x="15558" y="20749"/>
                    <a:pt x="22393" y="42022"/>
                  </a:cubicBezTo>
                  <a:cubicBezTo>
                    <a:pt x="24352" y="48157"/>
                    <a:pt x="21180" y="53288"/>
                    <a:pt x="14322" y="54478"/>
                  </a:cubicBezTo>
                  <a:cubicBezTo>
                    <a:pt x="7628" y="55597"/>
                    <a:pt x="490" y="46944"/>
                    <a:pt x="0" y="3546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8" name="任意多边形: 形状 1007">
              <a:extLst>
                <a:ext uri="{FF2B5EF4-FFF2-40B4-BE49-F238E27FC236}">
                  <a16:creationId xmlns:a16="http://schemas.microsoft.com/office/drawing/2014/main" id="{B6EE792D-5EDF-4AA5-9A90-4947137AFE56}"/>
                </a:ext>
              </a:extLst>
            </p:cNvPr>
            <p:cNvSpPr/>
            <p:nvPr/>
          </p:nvSpPr>
          <p:spPr>
            <a:xfrm>
              <a:off x="4693558" y="5998219"/>
              <a:ext cx="26470" cy="58168"/>
            </a:xfrm>
            <a:custGeom>
              <a:avLst/>
              <a:gdLst>
                <a:gd name="connsiteX0" fmla="*/ 586 w 26470"/>
                <a:gd name="connsiteY0" fmla="*/ 32890 h 58168"/>
                <a:gd name="connsiteX1" fmla="*/ 12506 w 26470"/>
                <a:gd name="connsiteY1" fmla="*/ 3010 h 58168"/>
                <a:gd name="connsiteX2" fmla="*/ 20810 w 26470"/>
                <a:gd name="connsiteY2" fmla="*/ 957 h 58168"/>
                <a:gd name="connsiteX3" fmla="*/ 14162 w 26470"/>
                <a:gd name="connsiteY3" fmla="*/ 54443 h 58168"/>
                <a:gd name="connsiteX4" fmla="*/ 4318 w 26470"/>
                <a:gd name="connsiteY4" fmla="*/ 53697 h 58168"/>
                <a:gd name="connsiteX5" fmla="*/ 586 w 26470"/>
                <a:gd name="connsiteY5" fmla="*/ 32890 h 5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470" h="58168">
                  <a:moveTo>
                    <a:pt x="586" y="32890"/>
                  </a:moveTo>
                  <a:cubicBezTo>
                    <a:pt x="-2096" y="21064"/>
                    <a:pt x="8610" y="13367"/>
                    <a:pt x="12506" y="3010"/>
                  </a:cubicBezTo>
                  <a:cubicBezTo>
                    <a:pt x="13905" y="-722"/>
                    <a:pt x="17497" y="-442"/>
                    <a:pt x="20810" y="957"/>
                  </a:cubicBezTo>
                  <a:cubicBezTo>
                    <a:pt x="31586" y="5482"/>
                    <a:pt x="25638" y="4596"/>
                    <a:pt x="14162" y="54443"/>
                  </a:cubicBezTo>
                  <a:cubicBezTo>
                    <a:pt x="12669" y="60928"/>
                    <a:pt x="6511" y="57802"/>
                    <a:pt x="4318" y="53697"/>
                  </a:cubicBezTo>
                  <a:cubicBezTo>
                    <a:pt x="1123" y="47702"/>
                    <a:pt x="-1117" y="41054"/>
                    <a:pt x="586" y="3289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9" name="任意多边形: 形状 1008">
              <a:extLst>
                <a:ext uri="{FF2B5EF4-FFF2-40B4-BE49-F238E27FC236}">
                  <a16:creationId xmlns:a16="http://schemas.microsoft.com/office/drawing/2014/main" id="{A3634233-FCE4-4144-8B89-BF77FBE1C224}"/>
                </a:ext>
              </a:extLst>
            </p:cNvPr>
            <p:cNvSpPr/>
            <p:nvPr/>
          </p:nvSpPr>
          <p:spPr>
            <a:xfrm>
              <a:off x="4866987" y="6100423"/>
              <a:ext cx="55235" cy="40581"/>
            </a:xfrm>
            <a:custGeom>
              <a:avLst/>
              <a:gdLst>
                <a:gd name="connsiteX0" fmla="*/ 0 w 55235"/>
                <a:gd name="connsiteY0" fmla="*/ 11626 h 40581"/>
                <a:gd name="connsiteX1" fmla="*/ 47958 w 55235"/>
                <a:gd name="connsiteY1" fmla="*/ 1246 h 40581"/>
                <a:gd name="connsiteX2" fmla="*/ 51527 w 55235"/>
                <a:gd name="connsiteY2" fmla="*/ 8221 h 40581"/>
                <a:gd name="connsiteX3" fmla="*/ 28107 w 55235"/>
                <a:gd name="connsiteY3" fmla="*/ 33762 h 40581"/>
                <a:gd name="connsiteX4" fmla="*/ 15558 w 55235"/>
                <a:gd name="connsiteY4" fmla="*/ 39267 h 40581"/>
                <a:gd name="connsiteX5" fmla="*/ 15512 w 55235"/>
                <a:gd name="connsiteY5" fmla="*/ 27278 h 40581"/>
                <a:gd name="connsiteX6" fmla="*/ 11803 w 55235"/>
                <a:gd name="connsiteY6" fmla="*/ 15078 h 40581"/>
                <a:gd name="connsiteX7" fmla="*/ 0 w 55235"/>
                <a:gd name="connsiteY7" fmla="*/ 11626 h 40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235" h="40581">
                  <a:moveTo>
                    <a:pt x="0" y="11626"/>
                  </a:moveTo>
                  <a:cubicBezTo>
                    <a:pt x="18614" y="-4935"/>
                    <a:pt x="31933" y="14962"/>
                    <a:pt x="47958" y="1246"/>
                  </a:cubicBezTo>
                  <a:cubicBezTo>
                    <a:pt x="52669" y="-2766"/>
                    <a:pt x="59597" y="3812"/>
                    <a:pt x="51527" y="8221"/>
                  </a:cubicBezTo>
                  <a:cubicBezTo>
                    <a:pt x="40797" y="14099"/>
                    <a:pt x="31117" y="20280"/>
                    <a:pt x="28107" y="33762"/>
                  </a:cubicBezTo>
                  <a:cubicBezTo>
                    <a:pt x="27105" y="38241"/>
                    <a:pt x="21786" y="42930"/>
                    <a:pt x="15558" y="39267"/>
                  </a:cubicBezTo>
                  <a:cubicBezTo>
                    <a:pt x="9447" y="35675"/>
                    <a:pt x="11803" y="31127"/>
                    <a:pt x="15512" y="27278"/>
                  </a:cubicBezTo>
                  <a:cubicBezTo>
                    <a:pt x="21646" y="20887"/>
                    <a:pt x="15675" y="17831"/>
                    <a:pt x="11803" y="15078"/>
                  </a:cubicBezTo>
                  <a:cubicBezTo>
                    <a:pt x="9120" y="13143"/>
                    <a:pt x="5178" y="13026"/>
                    <a:pt x="0" y="1162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0" name="任意多边形: 形状 1009">
              <a:extLst>
                <a:ext uri="{FF2B5EF4-FFF2-40B4-BE49-F238E27FC236}">
                  <a16:creationId xmlns:a16="http://schemas.microsoft.com/office/drawing/2014/main" id="{E2486DDE-DF65-47D0-AE07-3668FCC07C68}"/>
                </a:ext>
              </a:extLst>
            </p:cNvPr>
            <p:cNvSpPr/>
            <p:nvPr/>
          </p:nvSpPr>
          <p:spPr>
            <a:xfrm>
              <a:off x="4760176" y="6001373"/>
              <a:ext cx="22171" cy="34720"/>
            </a:xfrm>
            <a:custGeom>
              <a:avLst/>
              <a:gdLst>
                <a:gd name="connsiteX0" fmla="*/ 8656 w 22171"/>
                <a:gd name="connsiteY0" fmla="*/ 89 h 34720"/>
                <a:gd name="connsiteX1" fmla="*/ 21905 w 22171"/>
                <a:gd name="connsiteY1" fmla="*/ 14318 h 34720"/>
                <a:gd name="connsiteX2" fmla="*/ 12412 w 22171"/>
                <a:gd name="connsiteY2" fmla="*/ 34635 h 34720"/>
                <a:gd name="connsiteX3" fmla="*/ 8656 w 22171"/>
                <a:gd name="connsiteY3" fmla="*/ 89 h 34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71" h="34720">
                  <a:moveTo>
                    <a:pt x="8656" y="89"/>
                  </a:moveTo>
                  <a:cubicBezTo>
                    <a:pt x="15864" y="999"/>
                    <a:pt x="23725" y="6177"/>
                    <a:pt x="21905" y="14318"/>
                  </a:cubicBezTo>
                  <a:cubicBezTo>
                    <a:pt x="20366" y="21246"/>
                    <a:pt x="23025" y="31882"/>
                    <a:pt x="12412" y="34635"/>
                  </a:cubicBezTo>
                  <a:cubicBezTo>
                    <a:pt x="4061" y="36781"/>
                    <a:pt x="-8721" y="-2103"/>
                    <a:pt x="8656" y="8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1" name="任意多边形: 形状 1010">
              <a:extLst>
                <a:ext uri="{FF2B5EF4-FFF2-40B4-BE49-F238E27FC236}">
                  <a16:creationId xmlns:a16="http://schemas.microsoft.com/office/drawing/2014/main" id="{A5E79716-E3D8-4EDC-91C7-2EEF446A5730}"/>
                </a:ext>
              </a:extLst>
            </p:cNvPr>
            <p:cNvSpPr/>
            <p:nvPr/>
          </p:nvSpPr>
          <p:spPr>
            <a:xfrm>
              <a:off x="4998859" y="6166220"/>
              <a:ext cx="16062" cy="42534"/>
            </a:xfrm>
            <a:custGeom>
              <a:avLst/>
              <a:gdLst>
                <a:gd name="connsiteX0" fmla="*/ 14217 w 16062"/>
                <a:gd name="connsiteY0" fmla="*/ 28029 h 42534"/>
                <a:gd name="connsiteX1" fmla="*/ 2578 w 16062"/>
                <a:gd name="connsiteY1" fmla="*/ 40508 h 42534"/>
                <a:gd name="connsiteX2" fmla="*/ 7896 w 16062"/>
                <a:gd name="connsiteY2" fmla="*/ 4843 h 42534"/>
                <a:gd name="connsiteX3" fmla="*/ 13634 w 16062"/>
                <a:gd name="connsiteY3" fmla="*/ 295 h 42534"/>
                <a:gd name="connsiteX4" fmla="*/ 15827 w 16062"/>
                <a:gd name="connsiteY4" fmla="*/ 6429 h 42534"/>
                <a:gd name="connsiteX5" fmla="*/ 14217 w 16062"/>
                <a:gd name="connsiteY5" fmla="*/ 28029 h 4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62" h="42534">
                  <a:moveTo>
                    <a:pt x="14217" y="28029"/>
                  </a:moveTo>
                  <a:cubicBezTo>
                    <a:pt x="14964" y="42328"/>
                    <a:pt x="6660" y="45080"/>
                    <a:pt x="2578" y="40508"/>
                  </a:cubicBezTo>
                  <a:cubicBezTo>
                    <a:pt x="-1994" y="35400"/>
                    <a:pt x="-641" y="30385"/>
                    <a:pt x="7896" y="4843"/>
                  </a:cubicBezTo>
                  <a:cubicBezTo>
                    <a:pt x="8736" y="2301"/>
                    <a:pt x="9739" y="-1012"/>
                    <a:pt x="13634" y="295"/>
                  </a:cubicBezTo>
                  <a:cubicBezTo>
                    <a:pt x="16643" y="1298"/>
                    <a:pt x="16130" y="4050"/>
                    <a:pt x="15827" y="6429"/>
                  </a:cubicBezTo>
                  <a:cubicBezTo>
                    <a:pt x="12888" y="29452"/>
                    <a:pt x="13681" y="17509"/>
                    <a:pt x="14217" y="2802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2" name="任意多边形: 形状 1011">
              <a:extLst>
                <a:ext uri="{FF2B5EF4-FFF2-40B4-BE49-F238E27FC236}">
                  <a16:creationId xmlns:a16="http://schemas.microsoft.com/office/drawing/2014/main" id="{873210AB-2CF0-4C3D-BF01-E6AC4CBE8AA2}"/>
                </a:ext>
              </a:extLst>
            </p:cNvPr>
            <p:cNvSpPr/>
            <p:nvPr/>
          </p:nvSpPr>
          <p:spPr>
            <a:xfrm>
              <a:off x="4712342" y="5967471"/>
              <a:ext cx="17046" cy="22073"/>
            </a:xfrm>
            <a:custGeom>
              <a:avLst/>
              <a:gdLst>
                <a:gd name="connsiteX0" fmla="*/ 17047 w 17046"/>
                <a:gd name="connsiteY0" fmla="*/ 11948 h 22073"/>
                <a:gd name="connsiteX1" fmla="*/ 8766 w 17046"/>
                <a:gd name="connsiteY1" fmla="*/ 21955 h 22073"/>
                <a:gd name="connsiteX2" fmla="*/ 42 w 17046"/>
                <a:gd name="connsiteY2" fmla="*/ 10502 h 22073"/>
                <a:gd name="connsiteX3" fmla="*/ 9373 w 17046"/>
                <a:gd name="connsiteY3" fmla="*/ 52 h 22073"/>
                <a:gd name="connsiteX4" fmla="*/ 17047 w 17046"/>
                <a:gd name="connsiteY4" fmla="*/ 11948 h 22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46" h="22073">
                  <a:moveTo>
                    <a:pt x="17047" y="11948"/>
                  </a:moveTo>
                  <a:cubicBezTo>
                    <a:pt x="15577" y="16567"/>
                    <a:pt x="15367" y="23028"/>
                    <a:pt x="8766" y="21955"/>
                  </a:cubicBezTo>
                  <a:cubicBezTo>
                    <a:pt x="3378" y="21092"/>
                    <a:pt x="-448" y="16543"/>
                    <a:pt x="42" y="10502"/>
                  </a:cubicBezTo>
                  <a:cubicBezTo>
                    <a:pt x="485" y="4997"/>
                    <a:pt x="2795" y="-601"/>
                    <a:pt x="9373" y="52"/>
                  </a:cubicBezTo>
                  <a:cubicBezTo>
                    <a:pt x="15787" y="705"/>
                    <a:pt x="16790" y="6536"/>
                    <a:pt x="17047" y="1194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3" name="任意多边形: 形状 1012">
              <a:extLst>
                <a:ext uri="{FF2B5EF4-FFF2-40B4-BE49-F238E27FC236}">
                  <a16:creationId xmlns:a16="http://schemas.microsoft.com/office/drawing/2014/main" id="{55A9EA11-D40C-42D5-8B37-BB01CF6E280F}"/>
                </a:ext>
              </a:extLst>
            </p:cNvPr>
            <p:cNvSpPr/>
            <p:nvPr/>
          </p:nvSpPr>
          <p:spPr>
            <a:xfrm>
              <a:off x="4869641" y="6085831"/>
              <a:ext cx="22293" cy="17009"/>
            </a:xfrm>
            <a:custGeom>
              <a:avLst/>
              <a:gdLst>
                <a:gd name="connsiteX0" fmla="*/ 8706 w 22293"/>
                <a:gd name="connsiteY0" fmla="*/ 0 h 17009"/>
                <a:gd name="connsiteX1" fmla="*/ 22281 w 22293"/>
                <a:gd name="connsiteY1" fmla="*/ 7301 h 17009"/>
                <a:gd name="connsiteX2" fmla="*/ 9032 w 22293"/>
                <a:gd name="connsiteY2" fmla="*/ 16958 h 17009"/>
                <a:gd name="connsiteX3" fmla="*/ 5 w 22293"/>
                <a:gd name="connsiteY3" fmla="*/ 7604 h 17009"/>
                <a:gd name="connsiteX4" fmla="*/ 8706 w 22293"/>
                <a:gd name="connsiteY4" fmla="*/ 0 h 17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93" h="17009">
                  <a:moveTo>
                    <a:pt x="8706" y="0"/>
                  </a:moveTo>
                  <a:cubicBezTo>
                    <a:pt x="14607" y="2403"/>
                    <a:pt x="22655" y="-187"/>
                    <a:pt x="22281" y="7301"/>
                  </a:cubicBezTo>
                  <a:cubicBezTo>
                    <a:pt x="21955" y="13995"/>
                    <a:pt x="14491" y="16305"/>
                    <a:pt x="9032" y="16958"/>
                  </a:cubicBezTo>
                  <a:cubicBezTo>
                    <a:pt x="4064" y="17564"/>
                    <a:pt x="169" y="12759"/>
                    <a:pt x="5" y="7604"/>
                  </a:cubicBezTo>
                  <a:cubicBezTo>
                    <a:pt x="-205" y="979"/>
                    <a:pt x="5790" y="1516"/>
                    <a:pt x="8706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4" name="任意多边形: 形状 1013">
              <a:extLst>
                <a:ext uri="{FF2B5EF4-FFF2-40B4-BE49-F238E27FC236}">
                  <a16:creationId xmlns:a16="http://schemas.microsoft.com/office/drawing/2014/main" id="{98AF7B9D-1514-43D4-985A-A1828EDDFB8E}"/>
                </a:ext>
              </a:extLst>
            </p:cNvPr>
            <p:cNvSpPr/>
            <p:nvPr/>
          </p:nvSpPr>
          <p:spPr>
            <a:xfrm>
              <a:off x="5018478" y="6192952"/>
              <a:ext cx="15157" cy="23069"/>
            </a:xfrm>
            <a:custGeom>
              <a:avLst/>
              <a:gdLst>
                <a:gd name="connsiteX0" fmla="*/ 7218 w 15157"/>
                <a:gd name="connsiteY0" fmla="*/ 22967 h 23069"/>
                <a:gd name="connsiteX1" fmla="*/ 8967 w 15157"/>
                <a:gd name="connsiteY1" fmla="*/ 37 h 23069"/>
                <a:gd name="connsiteX2" fmla="*/ 7218 w 15157"/>
                <a:gd name="connsiteY2" fmla="*/ 22967 h 23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57" h="23069">
                  <a:moveTo>
                    <a:pt x="7218" y="22967"/>
                  </a:moveTo>
                  <a:cubicBezTo>
                    <a:pt x="-4329" y="24809"/>
                    <a:pt x="-736" y="1274"/>
                    <a:pt x="8967" y="37"/>
                  </a:cubicBezTo>
                  <a:cubicBezTo>
                    <a:pt x="17481" y="-1036"/>
                    <a:pt x="17504" y="21334"/>
                    <a:pt x="7218" y="2296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5" name="任意多边形: 形状 1014">
              <a:extLst>
                <a:ext uri="{FF2B5EF4-FFF2-40B4-BE49-F238E27FC236}">
                  <a16:creationId xmlns:a16="http://schemas.microsoft.com/office/drawing/2014/main" id="{5F88DB79-483E-4D62-8C27-EFDAA4F6F3CF}"/>
                </a:ext>
              </a:extLst>
            </p:cNvPr>
            <p:cNvSpPr/>
            <p:nvPr/>
          </p:nvSpPr>
          <p:spPr>
            <a:xfrm>
              <a:off x="4727120" y="5931993"/>
              <a:ext cx="15754" cy="21166"/>
            </a:xfrm>
            <a:custGeom>
              <a:avLst/>
              <a:gdLst>
                <a:gd name="connsiteX0" fmla="*/ 7540 w 15754"/>
                <a:gd name="connsiteY0" fmla="*/ 5 h 21166"/>
                <a:gd name="connsiteX1" fmla="*/ 6910 w 15754"/>
                <a:gd name="connsiteY1" fmla="*/ 21162 h 21166"/>
                <a:gd name="connsiteX2" fmla="*/ 7540 w 15754"/>
                <a:gd name="connsiteY2" fmla="*/ 5 h 2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754" h="21166">
                  <a:moveTo>
                    <a:pt x="7540" y="5"/>
                  </a:moveTo>
                  <a:cubicBezTo>
                    <a:pt x="19040" y="449"/>
                    <a:pt x="18130" y="21535"/>
                    <a:pt x="6910" y="21162"/>
                  </a:cubicBezTo>
                  <a:cubicBezTo>
                    <a:pt x="-2163" y="20882"/>
                    <a:pt x="-2653" y="-391"/>
                    <a:pt x="7540" y="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6" name="任意多边形: 形状 1015">
              <a:extLst>
                <a:ext uri="{FF2B5EF4-FFF2-40B4-BE49-F238E27FC236}">
                  <a16:creationId xmlns:a16="http://schemas.microsoft.com/office/drawing/2014/main" id="{3BAD91FD-9020-4E8C-B782-34E052C45B2A}"/>
                </a:ext>
              </a:extLst>
            </p:cNvPr>
            <p:cNvSpPr/>
            <p:nvPr/>
          </p:nvSpPr>
          <p:spPr>
            <a:xfrm>
              <a:off x="4960913" y="6015311"/>
              <a:ext cx="15518" cy="16024"/>
            </a:xfrm>
            <a:custGeom>
              <a:avLst/>
              <a:gdLst>
                <a:gd name="connsiteX0" fmla="*/ 15519 w 15518"/>
                <a:gd name="connsiteY0" fmla="*/ 6258 h 16024"/>
                <a:gd name="connsiteX1" fmla="*/ 7 w 15518"/>
                <a:gd name="connsiteY1" fmla="*/ 10899 h 16024"/>
                <a:gd name="connsiteX2" fmla="*/ 9431 w 15518"/>
                <a:gd name="connsiteY2" fmla="*/ 123 h 16024"/>
                <a:gd name="connsiteX3" fmla="*/ 15519 w 15518"/>
                <a:gd name="connsiteY3" fmla="*/ 6258 h 16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18" h="16024">
                  <a:moveTo>
                    <a:pt x="15519" y="6258"/>
                  </a:moveTo>
                  <a:cubicBezTo>
                    <a:pt x="10877" y="19227"/>
                    <a:pt x="-320" y="17664"/>
                    <a:pt x="7" y="10899"/>
                  </a:cubicBezTo>
                  <a:cubicBezTo>
                    <a:pt x="287" y="5021"/>
                    <a:pt x="3949" y="1219"/>
                    <a:pt x="9431" y="123"/>
                  </a:cubicBezTo>
                  <a:cubicBezTo>
                    <a:pt x="12999" y="-600"/>
                    <a:pt x="15285" y="1919"/>
                    <a:pt x="15519" y="625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7" name="任意多边形: 形状 1016">
              <a:extLst>
                <a:ext uri="{FF2B5EF4-FFF2-40B4-BE49-F238E27FC236}">
                  <a16:creationId xmlns:a16="http://schemas.microsoft.com/office/drawing/2014/main" id="{56FC0877-4F35-4672-BD7E-A0D99E8536B1}"/>
                </a:ext>
              </a:extLst>
            </p:cNvPr>
            <p:cNvSpPr/>
            <p:nvPr/>
          </p:nvSpPr>
          <p:spPr>
            <a:xfrm>
              <a:off x="4855366" y="6122030"/>
              <a:ext cx="15112" cy="11230"/>
            </a:xfrm>
            <a:custGeom>
              <a:avLst/>
              <a:gdLst>
                <a:gd name="connsiteX0" fmla="*/ 5 w 15112"/>
                <a:gd name="connsiteY0" fmla="*/ 6674 h 11230"/>
                <a:gd name="connsiteX1" fmla="*/ 9872 w 15112"/>
                <a:gd name="connsiteY1" fmla="*/ 189 h 11230"/>
                <a:gd name="connsiteX2" fmla="*/ 15097 w 15112"/>
                <a:gd name="connsiteY2" fmla="*/ 3455 h 11230"/>
                <a:gd name="connsiteX3" fmla="*/ 5 w 15112"/>
                <a:gd name="connsiteY3" fmla="*/ 6674 h 1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12" h="11230">
                  <a:moveTo>
                    <a:pt x="5" y="6674"/>
                  </a:moveTo>
                  <a:cubicBezTo>
                    <a:pt x="285" y="469"/>
                    <a:pt x="5883" y="1215"/>
                    <a:pt x="9872" y="189"/>
                  </a:cubicBezTo>
                  <a:cubicBezTo>
                    <a:pt x="12438" y="-464"/>
                    <a:pt x="15354" y="562"/>
                    <a:pt x="15097" y="3455"/>
                  </a:cubicBezTo>
                  <a:cubicBezTo>
                    <a:pt x="14351" y="11759"/>
                    <a:pt x="-321" y="14301"/>
                    <a:pt x="5" y="667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8" name="任意多边形: 形状 1017">
              <a:extLst>
                <a:ext uri="{FF2B5EF4-FFF2-40B4-BE49-F238E27FC236}">
                  <a16:creationId xmlns:a16="http://schemas.microsoft.com/office/drawing/2014/main" id="{6D37ED6D-C322-4594-864D-37052C5B16D2}"/>
                </a:ext>
              </a:extLst>
            </p:cNvPr>
            <p:cNvSpPr/>
            <p:nvPr/>
          </p:nvSpPr>
          <p:spPr>
            <a:xfrm>
              <a:off x="5592698" y="3614525"/>
              <a:ext cx="55669" cy="48542"/>
            </a:xfrm>
            <a:custGeom>
              <a:avLst/>
              <a:gdLst>
                <a:gd name="connsiteX0" fmla="*/ 11312 w 55669"/>
                <a:gd name="connsiteY0" fmla="*/ 48324 h 48542"/>
                <a:gd name="connsiteX1" fmla="*/ 326 w 55669"/>
                <a:gd name="connsiteY1" fmla="*/ 42773 h 48542"/>
                <a:gd name="connsiteX2" fmla="*/ 7254 w 55669"/>
                <a:gd name="connsiteY2" fmla="*/ 33466 h 48542"/>
                <a:gd name="connsiteX3" fmla="*/ 41356 w 55669"/>
                <a:gd name="connsiteY3" fmla="*/ 3282 h 48542"/>
                <a:gd name="connsiteX4" fmla="*/ 50406 w 55669"/>
                <a:gd name="connsiteY4" fmla="*/ 12916 h 48542"/>
                <a:gd name="connsiteX5" fmla="*/ 21529 w 55669"/>
                <a:gd name="connsiteY5" fmla="*/ 41560 h 48542"/>
                <a:gd name="connsiteX6" fmla="*/ 11312 w 55669"/>
                <a:gd name="connsiteY6" fmla="*/ 48324 h 4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669" h="48542">
                  <a:moveTo>
                    <a:pt x="11312" y="48324"/>
                  </a:moveTo>
                  <a:cubicBezTo>
                    <a:pt x="6041" y="49071"/>
                    <a:pt x="1819" y="48068"/>
                    <a:pt x="326" y="42773"/>
                  </a:cubicBezTo>
                  <a:cubicBezTo>
                    <a:pt x="-1330" y="36871"/>
                    <a:pt x="3685" y="36125"/>
                    <a:pt x="7254" y="33466"/>
                  </a:cubicBezTo>
                  <a:cubicBezTo>
                    <a:pt x="25984" y="19400"/>
                    <a:pt x="41356" y="3282"/>
                    <a:pt x="41356" y="3282"/>
                  </a:cubicBezTo>
                  <a:cubicBezTo>
                    <a:pt x="53439" y="-4159"/>
                    <a:pt x="61486" y="1906"/>
                    <a:pt x="50406" y="12916"/>
                  </a:cubicBezTo>
                  <a:cubicBezTo>
                    <a:pt x="37134" y="26095"/>
                    <a:pt x="23092" y="32766"/>
                    <a:pt x="21529" y="41560"/>
                  </a:cubicBezTo>
                  <a:cubicBezTo>
                    <a:pt x="20409" y="47881"/>
                    <a:pt x="16327" y="49024"/>
                    <a:pt x="11312" y="4832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9" name="任意多边形: 形状 1018">
              <a:extLst>
                <a:ext uri="{FF2B5EF4-FFF2-40B4-BE49-F238E27FC236}">
                  <a16:creationId xmlns:a16="http://schemas.microsoft.com/office/drawing/2014/main" id="{8CAECAAC-1A5E-4E45-8C15-66CDD019A984}"/>
                </a:ext>
              </a:extLst>
            </p:cNvPr>
            <p:cNvSpPr/>
            <p:nvPr/>
          </p:nvSpPr>
          <p:spPr>
            <a:xfrm>
              <a:off x="5607408" y="3815039"/>
              <a:ext cx="37804" cy="58114"/>
            </a:xfrm>
            <a:custGeom>
              <a:avLst/>
              <a:gdLst>
                <a:gd name="connsiteX0" fmla="*/ 37749 w 37804"/>
                <a:gd name="connsiteY0" fmla="*/ 4909 h 58114"/>
                <a:gd name="connsiteX1" fmla="*/ 37725 w 37804"/>
                <a:gd name="connsiteY1" fmla="*/ 6262 h 58114"/>
                <a:gd name="connsiteX2" fmla="*/ 3810 w 37804"/>
                <a:gd name="connsiteY2" fmla="*/ 57159 h 58114"/>
                <a:gd name="connsiteX3" fmla="*/ 288 w 37804"/>
                <a:gd name="connsiteY3" fmla="*/ 50138 h 58114"/>
                <a:gd name="connsiteX4" fmla="*/ 29841 w 37804"/>
                <a:gd name="connsiteY4" fmla="*/ 1900 h 58114"/>
                <a:gd name="connsiteX5" fmla="*/ 37749 w 37804"/>
                <a:gd name="connsiteY5" fmla="*/ 4909 h 58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04" h="58114">
                  <a:moveTo>
                    <a:pt x="37749" y="4909"/>
                  </a:moveTo>
                  <a:cubicBezTo>
                    <a:pt x="37749" y="5469"/>
                    <a:pt x="37889" y="5959"/>
                    <a:pt x="37725" y="6262"/>
                  </a:cubicBezTo>
                  <a:cubicBezTo>
                    <a:pt x="7215" y="60401"/>
                    <a:pt x="8848" y="59888"/>
                    <a:pt x="3810" y="57159"/>
                  </a:cubicBezTo>
                  <a:cubicBezTo>
                    <a:pt x="1011" y="55642"/>
                    <a:pt x="-715" y="52960"/>
                    <a:pt x="288" y="50138"/>
                  </a:cubicBezTo>
                  <a:cubicBezTo>
                    <a:pt x="6796" y="32060"/>
                    <a:pt x="11997" y="13190"/>
                    <a:pt x="29841" y="1900"/>
                  </a:cubicBezTo>
                  <a:cubicBezTo>
                    <a:pt x="34716" y="-1156"/>
                    <a:pt x="37049" y="-782"/>
                    <a:pt x="37749" y="490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0" name="任意多边形: 形状 1019">
              <a:extLst>
                <a:ext uri="{FF2B5EF4-FFF2-40B4-BE49-F238E27FC236}">
                  <a16:creationId xmlns:a16="http://schemas.microsoft.com/office/drawing/2014/main" id="{942F1631-04BB-4B26-AE55-1A21B58A5CF8}"/>
                </a:ext>
              </a:extLst>
            </p:cNvPr>
            <p:cNvSpPr/>
            <p:nvPr/>
          </p:nvSpPr>
          <p:spPr>
            <a:xfrm>
              <a:off x="5648074" y="3449252"/>
              <a:ext cx="56236" cy="45429"/>
            </a:xfrm>
            <a:custGeom>
              <a:avLst/>
              <a:gdLst>
                <a:gd name="connsiteX0" fmla="*/ 56236 w 56236"/>
                <a:gd name="connsiteY0" fmla="*/ 4599 h 45429"/>
                <a:gd name="connsiteX1" fmla="*/ 48072 w 56236"/>
                <a:gd name="connsiteY1" fmla="*/ 13812 h 45429"/>
                <a:gd name="connsiteX2" fmla="*/ 11264 w 56236"/>
                <a:gd name="connsiteY2" fmla="*/ 41290 h 45429"/>
                <a:gd name="connsiteX3" fmla="*/ 1141 w 56236"/>
                <a:gd name="connsiteY3" fmla="*/ 43366 h 45429"/>
                <a:gd name="connsiteX4" fmla="*/ 4920 w 56236"/>
                <a:gd name="connsiteY4" fmla="*/ 31633 h 45429"/>
                <a:gd name="connsiteX5" fmla="*/ 50848 w 56236"/>
                <a:gd name="connsiteY5" fmla="*/ 377 h 45429"/>
                <a:gd name="connsiteX6" fmla="*/ 56236 w 56236"/>
                <a:gd name="connsiteY6" fmla="*/ 4599 h 45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236" h="45429">
                  <a:moveTo>
                    <a:pt x="56236" y="4599"/>
                  </a:moveTo>
                  <a:cubicBezTo>
                    <a:pt x="53880" y="7351"/>
                    <a:pt x="51688" y="12086"/>
                    <a:pt x="48072" y="13812"/>
                  </a:cubicBezTo>
                  <a:cubicBezTo>
                    <a:pt x="33914" y="20600"/>
                    <a:pt x="23814" y="32543"/>
                    <a:pt x="11264" y="41290"/>
                  </a:cubicBezTo>
                  <a:cubicBezTo>
                    <a:pt x="8092" y="43506"/>
                    <a:pt x="4523" y="48101"/>
                    <a:pt x="1141" y="43366"/>
                  </a:cubicBezTo>
                  <a:cubicBezTo>
                    <a:pt x="-1821" y="39238"/>
                    <a:pt x="1538" y="34199"/>
                    <a:pt x="4920" y="31633"/>
                  </a:cubicBezTo>
                  <a:cubicBezTo>
                    <a:pt x="11334" y="26758"/>
                    <a:pt x="42871" y="3666"/>
                    <a:pt x="50848" y="377"/>
                  </a:cubicBezTo>
                  <a:cubicBezTo>
                    <a:pt x="53041" y="-579"/>
                    <a:pt x="55747" y="97"/>
                    <a:pt x="56236" y="459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1" name="任意多边形: 形状 1020">
              <a:extLst>
                <a:ext uri="{FF2B5EF4-FFF2-40B4-BE49-F238E27FC236}">
                  <a16:creationId xmlns:a16="http://schemas.microsoft.com/office/drawing/2014/main" id="{7E9D1D48-571B-4D3B-AC86-E4BB2F87E619}"/>
                </a:ext>
              </a:extLst>
            </p:cNvPr>
            <p:cNvSpPr/>
            <p:nvPr/>
          </p:nvSpPr>
          <p:spPr>
            <a:xfrm>
              <a:off x="5604652" y="3684878"/>
              <a:ext cx="36244" cy="45497"/>
            </a:xfrm>
            <a:custGeom>
              <a:avLst/>
              <a:gdLst>
                <a:gd name="connsiteX0" fmla="*/ 1760 w 36244"/>
                <a:gd name="connsiteY0" fmla="*/ 31830 h 45497"/>
                <a:gd name="connsiteX1" fmla="*/ 34673 w 36244"/>
                <a:gd name="connsiteY1" fmla="*/ 1110 h 45497"/>
                <a:gd name="connsiteX2" fmla="*/ 13680 w 36244"/>
                <a:gd name="connsiteY2" fmla="*/ 40017 h 45497"/>
                <a:gd name="connsiteX3" fmla="*/ 1760 w 36244"/>
                <a:gd name="connsiteY3" fmla="*/ 31830 h 4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244" h="45497">
                  <a:moveTo>
                    <a:pt x="1760" y="31830"/>
                  </a:moveTo>
                  <a:cubicBezTo>
                    <a:pt x="29215" y="-733"/>
                    <a:pt x="30871" y="-1946"/>
                    <a:pt x="34673" y="1110"/>
                  </a:cubicBezTo>
                  <a:cubicBezTo>
                    <a:pt x="38148" y="3909"/>
                    <a:pt x="37705" y="2953"/>
                    <a:pt x="13680" y="40017"/>
                  </a:cubicBezTo>
                  <a:cubicBezTo>
                    <a:pt x="4863" y="53616"/>
                    <a:pt x="-3815" y="38431"/>
                    <a:pt x="1760" y="3183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2" name="任意多边形: 形状 1021">
              <a:extLst>
                <a:ext uri="{FF2B5EF4-FFF2-40B4-BE49-F238E27FC236}">
                  <a16:creationId xmlns:a16="http://schemas.microsoft.com/office/drawing/2014/main" id="{8A3C6D19-3A74-4A3C-95F7-1830794F2605}"/>
                </a:ext>
              </a:extLst>
            </p:cNvPr>
            <p:cNvSpPr/>
            <p:nvPr/>
          </p:nvSpPr>
          <p:spPr>
            <a:xfrm>
              <a:off x="5738853" y="3272932"/>
              <a:ext cx="43159" cy="29791"/>
            </a:xfrm>
            <a:custGeom>
              <a:avLst/>
              <a:gdLst>
                <a:gd name="connsiteX0" fmla="*/ 8377 w 43159"/>
                <a:gd name="connsiteY0" fmla="*/ 29792 h 29791"/>
                <a:gd name="connsiteX1" fmla="*/ 8960 w 43159"/>
                <a:gd name="connsiteY1" fmla="*/ 10921 h 29791"/>
                <a:gd name="connsiteX2" fmla="*/ 42689 w 43159"/>
                <a:gd name="connsiteY2" fmla="*/ 1428 h 29791"/>
                <a:gd name="connsiteX3" fmla="*/ 42293 w 43159"/>
                <a:gd name="connsiteY3" fmla="*/ 7002 h 29791"/>
                <a:gd name="connsiteX4" fmla="*/ 8377 w 43159"/>
                <a:gd name="connsiteY4" fmla="*/ 29792 h 29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159" h="29791">
                  <a:moveTo>
                    <a:pt x="8377" y="29792"/>
                  </a:moveTo>
                  <a:cubicBezTo>
                    <a:pt x="-7881" y="29372"/>
                    <a:pt x="3595" y="13114"/>
                    <a:pt x="8960" y="10921"/>
                  </a:cubicBezTo>
                  <a:cubicBezTo>
                    <a:pt x="39284" y="-1441"/>
                    <a:pt x="41453" y="-1138"/>
                    <a:pt x="42689" y="1428"/>
                  </a:cubicBezTo>
                  <a:cubicBezTo>
                    <a:pt x="43412" y="2920"/>
                    <a:pt x="43319" y="5883"/>
                    <a:pt x="42293" y="7002"/>
                  </a:cubicBezTo>
                  <a:cubicBezTo>
                    <a:pt x="32449" y="17592"/>
                    <a:pt x="18617" y="22024"/>
                    <a:pt x="8377" y="2979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3" name="任意多边形: 形状 1022">
              <a:extLst>
                <a:ext uri="{FF2B5EF4-FFF2-40B4-BE49-F238E27FC236}">
                  <a16:creationId xmlns:a16="http://schemas.microsoft.com/office/drawing/2014/main" id="{59EF380D-92BF-4868-974A-01CC7BED4DB5}"/>
                </a:ext>
              </a:extLst>
            </p:cNvPr>
            <p:cNvSpPr/>
            <p:nvPr/>
          </p:nvSpPr>
          <p:spPr>
            <a:xfrm>
              <a:off x="5608316" y="3644704"/>
              <a:ext cx="34609" cy="40374"/>
            </a:xfrm>
            <a:custGeom>
              <a:avLst/>
              <a:gdLst>
                <a:gd name="connsiteX0" fmla="*/ 3229 w 34609"/>
                <a:gd name="connsiteY0" fmla="*/ 40375 h 40374"/>
                <a:gd name="connsiteX1" fmla="*/ 23125 w 34609"/>
                <a:gd name="connsiteY1" fmla="*/ 4127 h 40374"/>
                <a:gd name="connsiteX2" fmla="*/ 31989 w 34609"/>
                <a:gd name="connsiteY2" fmla="*/ 1187 h 40374"/>
                <a:gd name="connsiteX3" fmla="*/ 32642 w 34609"/>
                <a:gd name="connsiteY3" fmla="*/ 10424 h 40374"/>
                <a:gd name="connsiteX4" fmla="*/ 12699 w 34609"/>
                <a:gd name="connsiteY4" fmla="*/ 30741 h 40374"/>
                <a:gd name="connsiteX5" fmla="*/ 3229 w 34609"/>
                <a:gd name="connsiteY5" fmla="*/ 40375 h 40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609" h="40374">
                  <a:moveTo>
                    <a:pt x="3229" y="40375"/>
                  </a:moveTo>
                  <a:cubicBezTo>
                    <a:pt x="-4142" y="38112"/>
                    <a:pt x="546" y="35523"/>
                    <a:pt x="23125" y="4127"/>
                  </a:cubicBezTo>
                  <a:cubicBezTo>
                    <a:pt x="25435" y="908"/>
                    <a:pt x="27721" y="-1565"/>
                    <a:pt x="31989" y="1187"/>
                  </a:cubicBezTo>
                  <a:cubicBezTo>
                    <a:pt x="36444" y="4080"/>
                    <a:pt x="34205" y="6949"/>
                    <a:pt x="32642" y="10424"/>
                  </a:cubicBezTo>
                  <a:cubicBezTo>
                    <a:pt x="28467" y="19731"/>
                    <a:pt x="21049" y="26403"/>
                    <a:pt x="12699" y="30741"/>
                  </a:cubicBezTo>
                  <a:cubicBezTo>
                    <a:pt x="7870" y="33284"/>
                    <a:pt x="8734" y="39861"/>
                    <a:pt x="3229" y="4037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4" name="任意多边形: 形状 1023">
              <a:extLst>
                <a:ext uri="{FF2B5EF4-FFF2-40B4-BE49-F238E27FC236}">
                  <a16:creationId xmlns:a16="http://schemas.microsoft.com/office/drawing/2014/main" id="{1BA0BDDE-3E2F-4F7D-B02C-62EF4B127A3B}"/>
                </a:ext>
              </a:extLst>
            </p:cNvPr>
            <p:cNvSpPr/>
            <p:nvPr/>
          </p:nvSpPr>
          <p:spPr>
            <a:xfrm>
              <a:off x="5631830" y="3567461"/>
              <a:ext cx="33825" cy="25293"/>
            </a:xfrm>
            <a:custGeom>
              <a:avLst/>
              <a:gdLst>
                <a:gd name="connsiteX0" fmla="*/ 4999 w 33825"/>
                <a:gd name="connsiteY0" fmla="*/ 25294 h 25293"/>
                <a:gd name="connsiteX1" fmla="*/ 2177 w 33825"/>
                <a:gd name="connsiteY1" fmla="*/ 17270 h 25293"/>
                <a:gd name="connsiteX2" fmla="*/ 28138 w 33825"/>
                <a:gd name="connsiteY2" fmla="*/ 662 h 25293"/>
                <a:gd name="connsiteX3" fmla="*/ 33387 w 33825"/>
                <a:gd name="connsiteY3" fmla="*/ 6820 h 25293"/>
                <a:gd name="connsiteX4" fmla="*/ 4999 w 33825"/>
                <a:gd name="connsiteY4" fmla="*/ 25294 h 2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25" h="25293">
                  <a:moveTo>
                    <a:pt x="4999" y="25294"/>
                  </a:moveTo>
                  <a:cubicBezTo>
                    <a:pt x="2667" y="24571"/>
                    <a:pt x="-3141" y="24104"/>
                    <a:pt x="2177" y="17270"/>
                  </a:cubicBezTo>
                  <a:cubicBezTo>
                    <a:pt x="8848" y="8709"/>
                    <a:pt x="19391" y="5980"/>
                    <a:pt x="28138" y="662"/>
                  </a:cubicBezTo>
                  <a:cubicBezTo>
                    <a:pt x="31730" y="-1507"/>
                    <a:pt x="35043" y="1945"/>
                    <a:pt x="33387" y="6820"/>
                  </a:cubicBezTo>
                  <a:cubicBezTo>
                    <a:pt x="30797" y="14494"/>
                    <a:pt x="14866" y="25270"/>
                    <a:pt x="4999" y="2529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5" name="任意多边形: 形状 1024">
              <a:extLst>
                <a:ext uri="{FF2B5EF4-FFF2-40B4-BE49-F238E27FC236}">
                  <a16:creationId xmlns:a16="http://schemas.microsoft.com/office/drawing/2014/main" id="{FE9ABC3C-0079-4376-A1E5-05753CEF1123}"/>
                </a:ext>
              </a:extLst>
            </p:cNvPr>
            <p:cNvSpPr/>
            <p:nvPr/>
          </p:nvSpPr>
          <p:spPr>
            <a:xfrm>
              <a:off x="5550551" y="3772686"/>
              <a:ext cx="17887" cy="30132"/>
            </a:xfrm>
            <a:custGeom>
              <a:avLst/>
              <a:gdLst>
                <a:gd name="connsiteX0" fmla="*/ 17888 w 17887"/>
                <a:gd name="connsiteY0" fmla="*/ 9007 h 30132"/>
                <a:gd name="connsiteX1" fmla="*/ 6015 w 17887"/>
                <a:gd name="connsiteY1" fmla="*/ 29837 h 30132"/>
                <a:gd name="connsiteX2" fmla="*/ 137 w 17887"/>
                <a:gd name="connsiteY2" fmla="*/ 18198 h 30132"/>
                <a:gd name="connsiteX3" fmla="*/ 12686 w 17887"/>
                <a:gd name="connsiteY3" fmla="*/ 237 h 30132"/>
                <a:gd name="connsiteX4" fmla="*/ 17888 w 17887"/>
                <a:gd name="connsiteY4" fmla="*/ 9007 h 3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87" h="30132">
                  <a:moveTo>
                    <a:pt x="17888" y="9007"/>
                  </a:moveTo>
                  <a:cubicBezTo>
                    <a:pt x="15858" y="16355"/>
                    <a:pt x="15158" y="27155"/>
                    <a:pt x="6015" y="29837"/>
                  </a:cubicBezTo>
                  <a:cubicBezTo>
                    <a:pt x="-960" y="31890"/>
                    <a:pt x="673" y="22723"/>
                    <a:pt x="137" y="18198"/>
                  </a:cubicBezTo>
                  <a:cubicBezTo>
                    <a:pt x="-936" y="8867"/>
                    <a:pt x="4405" y="2639"/>
                    <a:pt x="12686" y="237"/>
                  </a:cubicBezTo>
                  <a:cubicBezTo>
                    <a:pt x="17631" y="-1209"/>
                    <a:pt x="17421" y="4249"/>
                    <a:pt x="17888" y="900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6" name="任意多边形: 形状 1025">
              <a:extLst>
                <a:ext uri="{FF2B5EF4-FFF2-40B4-BE49-F238E27FC236}">
                  <a16:creationId xmlns:a16="http://schemas.microsoft.com/office/drawing/2014/main" id="{874C8C0F-563E-4CF3-8561-CCB3687F6DF9}"/>
                </a:ext>
              </a:extLst>
            </p:cNvPr>
            <p:cNvSpPr/>
            <p:nvPr/>
          </p:nvSpPr>
          <p:spPr>
            <a:xfrm>
              <a:off x="5407747" y="3896817"/>
              <a:ext cx="24422" cy="31565"/>
            </a:xfrm>
            <a:custGeom>
              <a:avLst/>
              <a:gdLst>
                <a:gd name="connsiteX0" fmla="*/ 24423 w 24422"/>
                <a:gd name="connsiteY0" fmla="*/ 6940 h 31565"/>
                <a:gd name="connsiteX1" fmla="*/ 10054 w 24422"/>
                <a:gd name="connsiteY1" fmla="*/ 30312 h 31565"/>
                <a:gd name="connsiteX2" fmla="*/ 2403 w 24422"/>
                <a:gd name="connsiteY2" fmla="*/ 29635 h 31565"/>
                <a:gd name="connsiteX3" fmla="*/ 16306 w 24422"/>
                <a:gd name="connsiteY3" fmla="*/ 2298 h 31565"/>
                <a:gd name="connsiteX4" fmla="*/ 21414 w 24422"/>
                <a:gd name="connsiteY4" fmla="*/ 35 h 31565"/>
                <a:gd name="connsiteX5" fmla="*/ 24423 w 24422"/>
                <a:gd name="connsiteY5" fmla="*/ 6940 h 31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422" h="31565">
                  <a:moveTo>
                    <a:pt x="24423" y="6940"/>
                  </a:moveTo>
                  <a:cubicBezTo>
                    <a:pt x="22020" y="15477"/>
                    <a:pt x="15139" y="22428"/>
                    <a:pt x="10054" y="30312"/>
                  </a:cubicBezTo>
                  <a:cubicBezTo>
                    <a:pt x="8631" y="32505"/>
                    <a:pt x="4783" y="31525"/>
                    <a:pt x="2403" y="29635"/>
                  </a:cubicBezTo>
                  <a:cubicBezTo>
                    <a:pt x="-3171" y="25250"/>
                    <a:pt x="747" y="20538"/>
                    <a:pt x="16306" y="2298"/>
                  </a:cubicBezTo>
                  <a:cubicBezTo>
                    <a:pt x="17425" y="968"/>
                    <a:pt x="19828" y="-221"/>
                    <a:pt x="21414" y="35"/>
                  </a:cubicBezTo>
                  <a:cubicBezTo>
                    <a:pt x="24446" y="478"/>
                    <a:pt x="23770" y="3627"/>
                    <a:pt x="24423" y="694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7" name="任意多边形: 形状 1026">
              <a:extLst>
                <a:ext uri="{FF2B5EF4-FFF2-40B4-BE49-F238E27FC236}">
                  <a16:creationId xmlns:a16="http://schemas.microsoft.com/office/drawing/2014/main" id="{96747FA9-DD5D-433D-BB99-360B559AD6C9}"/>
                </a:ext>
              </a:extLst>
            </p:cNvPr>
            <p:cNvSpPr/>
            <p:nvPr/>
          </p:nvSpPr>
          <p:spPr>
            <a:xfrm>
              <a:off x="5625022" y="3765181"/>
              <a:ext cx="21580" cy="28348"/>
            </a:xfrm>
            <a:custGeom>
              <a:avLst/>
              <a:gdLst>
                <a:gd name="connsiteX0" fmla="*/ 21581 w 21580"/>
                <a:gd name="connsiteY0" fmla="*/ 5246 h 28348"/>
                <a:gd name="connsiteX1" fmla="*/ 98 w 21580"/>
                <a:gd name="connsiteY1" fmla="*/ 23510 h 28348"/>
                <a:gd name="connsiteX2" fmla="*/ 12997 w 21580"/>
                <a:gd name="connsiteY2" fmla="*/ 1654 h 28348"/>
                <a:gd name="connsiteX3" fmla="*/ 21581 w 21580"/>
                <a:gd name="connsiteY3" fmla="*/ 5246 h 2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580" h="28348">
                  <a:moveTo>
                    <a:pt x="21581" y="5246"/>
                  </a:moveTo>
                  <a:cubicBezTo>
                    <a:pt x="14560" y="26192"/>
                    <a:pt x="-1395" y="34450"/>
                    <a:pt x="98" y="23510"/>
                  </a:cubicBezTo>
                  <a:cubicBezTo>
                    <a:pt x="1311" y="14576"/>
                    <a:pt x="4740" y="6529"/>
                    <a:pt x="12997" y="1654"/>
                  </a:cubicBezTo>
                  <a:cubicBezTo>
                    <a:pt x="16962" y="-679"/>
                    <a:pt x="20765" y="-1379"/>
                    <a:pt x="21581" y="524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8" name="任意多边形: 形状 1027">
              <a:extLst>
                <a:ext uri="{FF2B5EF4-FFF2-40B4-BE49-F238E27FC236}">
                  <a16:creationId xmlns:a16="http://schemas.microsoft.com/office/drawing/2014/main" id="{3B21A073-B7B9-463E-B3FF-719F418C5621}"/>
                </a:ext>
              </a:extLst>
            </p:cNvPr>
            <p:cNvSpPr/>
            <p:nvPr/>
          </p:nvSpPr>
          <p:spPr>
            <a:xfrm>
              <a:off x="5660817" y="3488087"/>
              <a:ext cx="32568" cy="28095"/>
            </a:xfrm>
            <a:custGeom>
              <a:avLst/>
              <a:gdLst>
                <a:gd name="connsiteX0" fmla="*/ 481 w 32568"/>
                <a:gd name="connsiteY0" fmla="*/ 24731 h 28095"/>
                <a:gd name="connsiteX1" fmla="*/ 1671 w 32568"/>
                <a:gd name="connsiteY1" fmla="*/ 18107 h 28095"/>
                <a:gd name="connsiteX2" fmla="*/ 23714 w 32568"/>
                <a:gd name="connsiteY2" fmla="*/ 1685 h 28095"/>
                <a:gd name="connsiteX3" fmla="*/ 28099 w 32568"/>
                <a:gd name="connsiteY3" fmla="*/ 8193 h 28095"/>
                <a:gd name="connsiteX4" fmla="*/ 14337 w 32568"/>
                <a:gd name="connsiteY4" fmla="*/ 21256 h 28095"/>
                <a:gd name="connsiteX5" fmla="*/ 481 w 32568"/>
                <a:gd name="connsiteY5" fmla="*/ 24731 h 2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68" h="28095">
                  <a:moveTo>
                    <a:pt x="481" y="24731"/>
                  </a:moveTo>
                  <a:cubicBezTo>
                    <a:pt x="-8" y="22375"/>
                    <a:pt x="-685" y="19110"/>
                    <a:pt x="1671" y="18107"/>
                  </a:cubicBezTo>
                  <a:cubicBezTo>
                    <a:pt x="10441" y="14398"/>
                    <a:pt x="15993" y="6631"/>
                    <a:pt x="23714" y="1685"/>
                  </a:cubicBezTo>
                  <a:cubicBezTo>
                    <a:pt x="31971" y="-3609"/>
                    <a:pt x="36473" y="4974"/>
                    <a:pt x="28099" y="8193"/>
                  </a:cubicBezTo>
                  <a:cubicBezTo>
                    <a:pt x="21638" y="10666"/>
                    <a:pt x="18582" y="16591"/>
                    <a:pt x="14337" y="21256"/>
                  </a:cubicBezTo>
                  <a:cubicBezTo>
                    <a:pt x="9508" y="26527"/>
                    <a:pt x="1927" y="31682"/>
                    <a:pt x="481" y="2473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9" name="任意多边形: 形状 1028">
              <a:extLst>
                <a:ext uri="{FF2B5EF4-FFF2-40B4-BE49-F238E27FC236}">
                  <a16:creationId xmlns:a16="http://schemas.microsoft.com/office/drawing/2014/main" id="{8138B206-0D03-4557-86E1-93D70104345A}"/>
                </a:ext>
              </a:extLst>
            </p:cNvPr>
            <p:cNvSpPr/>
            <p:nvPr/>
          </p:nvSpPr>
          <p:spPr>
            <a:xfrm>
              <a:off x="5650868" y="3526958"/>
              <a:ext cx="27557" cy="24324"/>
            </a:xfrm>
            <a:custGeom>
              <a:avLst/>
              <a:gdLst>
                <a:gd name="connsiteX0" fmla="*/ 6488 w 27557"/>
                <a:gd name="connsiteY0" fmla="*/ 24324 h 24324"/>
                <a:gd name="connsiteX1" fmla="*/ 1823 w 27557"/>
                <a:gd name="connsiteY1" fmla="*/ 13618 h 24324"/>
                <a:gd name="connsiteX2" fmla="*/ 26851 w 27557"/>
                <a:gd name="connsiteY2" fmla="*/ 1651 h 24324"/>
                <a:gd name="connsiteX3" fmla="*/ 23749 w 27557"/>
                <a:gd name="connsiteY3" fmla="*/ 10072 h 24324"/>
                <a:gd name="connsiteX4" fmla="*/ 6488 w 27557"/>
                <a:gd name="connsiteY4" fmla="*/ 24324 h 24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557" h="24324">
                  <a:moveTo>
                    <a:pt x="6488" y="24324"/>
                  </a:moveTo>
                  <a:cubicBezTo>
                    <a:pt x="843" y="24394"/>
                    <a:pt x="-2166" y="17093"/>
                    <a:pt x="1823" y="13618"/>
                  </a:cubicBezTo>
                  <a:cubicBezTo>
                    <a:pt x="7234" y="8859"/>
                    <a:pt x="22676" y="-4670"/>
                    <a:pt x="26851" y="1651"/>
                  </a:cubicBezTo>
                  <a:cubicBezTo>
                    <a:pt x="28904" y="4754"/>
                    <a:pt x="26058" y="8019"/>
                    <a:pt x="23749" y="10072"/>
                  </a:cubicBezTo>
                  <a:cubicBezTo>
                    <a:pt x="18104" y="15134"/>
                    <a:pt x="12063" y="19776"/>
                    <a:pt x="6488" y="2432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0" name="任意多边形: 形状 1029">
              <a:extLst>
                <a:ext uri="{FF2B5EF4-FFF2-40B4-BE49-F238E27FC236}">
                  <a16:creationId xmlns:a16="http://schemas.microsoft.com/office/drawing/2014/main" id="{A74D0FCC-6454-4029-B014-2FE3BC19F8EF}"/>
                </a:ext>
              </a:extLst>
            </p:cNvPr>
            <p:cNvSpPr/>
            <p:nvPr/>
          </p:nvSpPr>
          <p:spPr>
            <a:xfrm>
              <a:off x="5729054" y="3309588"/>
              <a:ext cx="26937" cy="20059"/>
            </a:xfrm>
            <a:custGeom>
              <a:avLst/>
              <a:gdLst>
                <a:gd name="connsiteX0" fmla="*/ 26900 w 26937"/>
                <a:gd name="connsiteY0" fmla="*/ 3422 h 20059"/>
                <a:gd name="connsiteX1" fmla="*/ 4204 w 26937"/>
                <a:gd name="connsiteY1" fmla="*/ 19913 h 20059"/>
                <a:gd name="connsiteX2" fmla="*/ 2012 w 26937"/>
                <a:gd name="connsiteY2" fmla="*/ 10116 h 20059"/>
                <a:gd name="connsiteX3" fmla="*/ 23681 w 26937"/>
                <a:gd name="connsiteY3" fmla="*/ 203 h 20059"/>
                <a:gd name="connsiteX4" fmla="*/ 26900 w 26937"/>
                <a:gd name="connsiteY4" fmla="*/ 3422 h 20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937" h="20059">
                  <a:moveTo>
                    <a:pt x="26900" y="3422"/>
                  </a:moveTo>
                  <a:cubicBezTo>
                    <a:pt x="26643" y="8343"/>
                    <a:pt x="8216" y="21592"/>
                    <a:pt x="4204" y="19913"/>
                  </a:cubicBezTo>
                  <a:cubicBezTo>
                    <a:pt x="-624" y="17860"/>
                    <a:pt x="-1207" y="13942"/>
                    <a:pt x="2012" y="10116"/>
                  </a:cubicBezTo>
                  <a:cubicBezTo>
                    <a:pt x="7563" y="3492"/>
                    <a:pt x="16403" y="3422"/>
                    <a:pt x="23681" y="203"/>
                  </a:cubicBezTo>
                  <a:cubicBezTo>
                    <a:pt x="25640" y="-684"/>
                    <a:pt x="27203" y="1509"/>
                    <a:pt x="26900" y="342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1" name="任意多边形: 形状 1030">
              <a:extLst>
                <a:ext uri="{FF2B5EF4-FFF2-40B4-BE49-F238E27FC236}">
                  <a16:creationId xmlns:a16="http://schemas.microsoft.com/office/drawing/2014/main" id="{EB7B7AAC-0079-47F1-A63C-A60658980022}"/>
                </a:ext>
              </a:extLst>
            </p:cNvPr>
            <p:cNvSpPr/>
            <p:nvPr/>
          </p:nvSpPr>
          <p:spPr>
            <a:xfrm>
              <a:off x="5588279" y="3692557"/>
              <a:ext cx="19626" cy="23372"/>
            </a:xfrm>
            <a:custGeom>
              <a:avLst/>
              <a:gdLst>
                <a:gd name="connsiteX0" fmla="*/ 19627 w 19626"/>
                <a:gd name="connsiteY0" fmla="*/ 6447 h 23372"/>
                <a:gd name="connsiteX1" fmla="*/ 5515 w 19626"/>
                <a:gd name="connsiteY1" fmla="*/ 23335 h 23372"/>
                <a:gd name="connsiteX2" fmla="*/ 103 w 19626"/>
                <a:gd name="connsiteY2" fmla="*/ 15800 h 23372"/>
                <a:gd name="connsiteX3" fmla="*/ 15428 w 19626"/>
                <a:gd name="connsiteY3" fmla="*/ 452 h 23372"/>
                <a:gd name="connsiteX4" fmla="*/ 19627 w 19626"/>
                <a:gd name="connsiteY4" fmla="*/ 6447 h 23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26" h="23372">
                  <a:moveTo>
                    <a:pt x="19627" y="6447"/>
                  </a:moveTo>
                  <a:cubicBezTo>
                    <a:pt x="15265" y="12092"/>
                    <a:pt x="15685" y="22308"/>
                    <a:pt x="5515" y="23335"/>
                  </a:cubicBezTo>
                  <a:cubicBezTo>
                    <a:pt x="780" y="23824"/>
                    <a:pt x="-387" y="19509"/>
                    <a:pt x="103" y="15800"/>
                  </a:cubicBezTo>
                  <a:cubicBezTo>
                    <a:pt x="1223" y="7007"/>
                    <a:pt x="9247" y="4138"/>
                    <a:pt x="15428" y="452"/>
                  </a:cubicBezTo>
                  <a:cubicBezTo>
                    <a:pt x="18600" y="-1484"/>
                    <a:pt x="19020" y="3228"/>
                    <a:pt x="19627" y="644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2" name="任意多边形: 形状 1031">
              <a:extLst>
                <a:ext uri="{FF2B5EF4-FFF2-40B4-BE49-F238E27FC236}">
                  <a16:creationId xmlns:a16="http://schemas.microsoft.com/office/drawing/2014/main" id="{FA7CC6E2-6D50-4ACD-960A-977DDB8EE22B}"/>
                </a:ext>
              </a:extLst>
            </p:cNvPr>
            <p:cNvSpPr/>
            <p:nvPr/>
          </p:nvSpPr>
          <p:spPr>
            <a:xfrm>
              <a:off x="5606925" y="3599720"/>
              <a:ext cx="25008" cy="15619"/>
            </a:xfrm>
            <a:custGeom>
              <a:avLst/>
              <a:gdLst>
                <a:gd name="connsiteX0" fmla="*/ 10264 w 25008"/>
                <a:gd name="connsiteY0" fmla="*/ 15311 h 15619"/>
                <a:gd name="connsiteX1" fmla="*/ 71 w 25008"/>
                <a:gd name="connsiteY1" fmla="*/ 11486 h 15619"/>
                <a:gd name="connsiteX2" fmla="*/ 7465 w 25008"/>
                <a:gd name="connsiteY2" fmla="*/ 4581 h 15619"/>
                <a:gd name="connsiteX3" fmla="*/ 9541 w 25008"/>
                <a:gd name="connsiteY3" fmla="*/ 3392 h 15619"/>
                <a:gd name="connsiteX4" fmla="*/ 23233 w 25008"/>
                <a:gd name="connsiteY4" fmla="*/ 873 h 15619"/>
                <a:gd name="connsiteX5" fmla="*/ 23980 w 25008"/>
                <a:gd name="connsiteY5" fmla="*/ 7427 h 15619"/>
                <a:gd name="connsiteX6" fmla="*/ 10264 w 25008"/>
                <a:gd name="connsiteY6" fmla="*/ 15311 h 15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008" h="15619">
                  <a:moveTo>
                    <a:pt x="10264" y="15311"/>
                  </a:moveTo>
                  <a:cubicBezTo>
                    <a:pt x="6532" y="14961"/>
                    <a:pt x="1051" y="16594"/>
                    <a:pt x="71" y="11486"/>
                  </a:cubicBezTo>
                  <a:cubicBezTo>
                    <a:pt x="-722" y="7357"/>
                    <a:pt x="5343" y="7427"/>
                    <a:pt x="7465" y="4581"/>
                  </a:cubicBezTo>
                  <a:cubicBezTo>
                    <a:pt x="7908" y="3998"/>
                    <a:pt x="8795" y="3625"/>
                    <a:pt x="9541" y="3392"/>
                  </a:cubicBezTo>
                  <a:cubicBezTo>
                    <a:pt x="14020" y="1946"/>
                    <a:pt x="18312" y="-1647"/>
                    <a:pt x="23233" y="873"/>
                  </a:cubicBezTo>
                  <a:cubicBezTo>
                    <a:pt x="25683" y="2132"/>
                    <a:pt x="25263" y="5281"/>
                    <a:pt x="23980" y="7427"/>
                  </a:cubicBezTo>
                  <a:cubicBezTo>
                    <a:pt x="20948" y="12512"/>
                    <a:pt x="17262" y="16827"/>
                    <a:pt x="10264" y="1531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3" name="任意多边形: 形状 1032">
              <a:extLst>
                <a:ext uri="{FF2B5EF4-FFF2-40B4-BE49-F238E27FC236}">
                  <a16:creationId xmlns:a16="http://schemas.microsoft.com/office/drawing/2014/main" id="{3EC101B6-B10B-4E1B-AACA-DBE99E2B0541}"/>
                </a:ext>
              </a:extLst>
            </p:cNvPr>
            <p:cNvSpPr/>
            <p:nvPr/>
          </p:nvSpPr>
          <p:spPr>
            <a:xfrm>
              <a:off x="5695118" y="3416585"/>
              <a:ext cx="19363" cy="17334"/>
            </a:xfrm>
            <a:custGeom>
              <a:avLst/>
              <a:gdLst>
                <a:gd name="connsiteX0" fmla="*/ 19363 w 19363"/>
                <a:gd name="connsiteY0" fmla="*/ 6756 h 17334"/>
                <a:gd name="connsiteX1" fmla="*/ 143 w 19363"/>
                <a:gd name="connsiteY1" fmla="*/ 12657 h 17334"/>
                <a:gd name="connsiteX2" fmla="*/ 14931 w 19363"/>
                <a:gd name="connsiteY2" fmla="*/ 108 h 17334"/>
                <a:gd name="connsiteX3" fmla="*/ 19363 w 19363"/>
                <a:gd name="connsiteY3" fmla="*/ 6756 h 17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63" h="17334">
                  <a:moveTo>
                    <a:pt x="19363" y="6756"/>
                  </a:moveTo>
                  <a:cubicBezTo>
                    <a:pt x="13182" y="20331"/>
                    <a:pt x="-1607" y="19142"/>
                    <a:pt x="143" y="12657"/>
                  </a:cubicBezTo>
                  <a:cubicBezTo>
                    <a:pt x="2102" y="5380"/>
                    <a:pt x="8097" y="1671"/>
                    <a:pt x="14931" y="108"/>
                  </a:cubicBezTo>
                  <a:cubicBezTo>
                    <a:pt x="18383" y="-685"/>
                    <a:pt x="19037" y="3024"/>
                    <a:pt x="19363" y="675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4" name="任意多边形: 形状 1033">
              <a:extLst>
                <a:ext uri="{FF2B5EF4-FFF2-40B4-BE49-F238E27FC236}">
                  <a16:creationId xmlns:a16="http://schemas.microsoft.com/office/drawing/2014/main" id="{6C0632E8-FA42-4BEC-84D8-C1DBA6228332}"/>
                </a:ext>
              </a:extLst>
            </p:cNvPr>
            <p:cNvSpPr/>
            <p:nvPr/>
          </p:nvSpPr>
          <p:spPr>
            <a:xfrm>
              <a:off x="5477827" y="3933455"/>
              <a:ext cx="15105" cy="23557"/>
            </a:xfrm>
            <a:custGeom>
              <a:avLst/>
              <a:gdLst>
                <a:gd name="connsiteX0" fmla="*/ 15106 w 15105"/>
                <a:gd name="connsiteY0" fmla="*/ 5547 h 23557"/>
                <a:gd name="connsiteX1" fmla="*/ 5799 w 15105"/>
                <a:gd name="connsiteY1" fmla="*/ 23251 h 23557"/>
                <a:gd name="connsiteX2" fmla="*/ 37 w 15105"/>
                <a:gd name="connsiteY2" fmla="*/ 16067 h 23557"/>
                <a:gd name="connsiteX3" fmla="*/ 11234 w 15105"/>
                <a:gd name="connsiteY3" fmla="*/ 299 h 23557"/>
                <a:gd name="connsiteX4" fmla="*/ 15106 w 15105"/>
                <a:gd name="connsiteY4" fmla="*/ 5547 h 2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05" h="23557">
                  <a:moveTo>
                    <a:pt x="15106" y="5547"/>
                  </a:moveTo>
                  <a:cubicBezTo>
                    <a:pt x="11933" y="10912"/>
                    <a:pt x="13799" y="20242"/>
                    <a:pt x="5799" y="23251"/>
                  </a:cubicBezTo>
                  <a:cubicBezTo>
                    <a:pt x="1530" y="24861"/>
                    <a:pt x="-289" y="19776"/>
                    <a:pt x="37" y="16067"/>
                  </a:cubicBezTo>
                  <a:cubicBezTo>
                    <a:pt x="690" y="8859"/>
                    <a:pt x="4142" y="2934"/>
                    <a:pt x="11234" y="299"/>
                  </a:cubicBezTo>
                  <a:cubicBezTo>
                    <a:pt x="14616" y="-984"/>
                    <a:pt x="15012" y="2071"/>
                    <a:pt x="15106" y="554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5" name="任意多边形: 形状 1034">
              <a:extLst>
                <a:ext uri="{FF2B5EF4-FFF2-40B4-BE49-F238E27FC236}">
                  <a16:creationId xmlns:a16="http://schemas.microsoft.com/office/drawing/2014/main" id="{3E4BA5C6-3501-4AEF-8EEF-1929E3DF1028}"/>
                </a:ext>
              </a:extLst>
            </p:cNvPr>
            <p:cNvSpPr/>
            <p:nvPr/>
          </p:nvSpPr>
          <p:spPr>
            <a:xfrm>
              <a:off x="5601690" y="3548434"/>
              <a:ext cx="21472" cy="16797"/>
            </a:xfrm>
            <a:custGeom>
              <a:avLst/>
              <a:gdLst>
                <a:gd name="connsiteX0" fmla="*/ 7009 w 21472"/>
                <a:gd name="connsiteY0" fmla="*/ 16797 h 16797"/>
                <a:gd name="connsiteX1" fmla="*/ 17039 w 21472"/>
                <a:gd name="connsiteY1" fmla="*/ 236 h 16797"/>
                <a:gd name="connsiteX2" fmla="*/ 21331 w 21472"/>
                <a:gd name="connsiteY2" fmla="*/ 4225 h 16797"/>
                <a:gd name="connsiteX3" fmla="*/ 7009 w 21472"/>
                <a:gd name="connsiteY3" fmla="*/ 16797 h 16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72" h="16797">
                  <a:moveTo>
                    <a:pt x="7009" y="16797"/>
                  </a:moveTo>
                  <a:cubicBezTo>
                    <a:pt x="-2602" y="15771"/>
                    <a:pt x="-4934" y="7723"/>
                    <a:pt x="17039" y="236"/>
                  </a:cubicBezTo>
                  <a:cubicBezTo>
                    <a:pt x="19931" y="-744"/>
                    <a:pt x="22054" y="1472"/>
                    <a:pt x="21331" y="4225"/>
                  </a:cubicBezTo>
                  <a:cubicBezTo>
                    <a:pt x="19371" y="11782"/>
                    <a:pt x="13003" y="14535"/>
                    <a:pt x="7009" y="1679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6" name="任意多边形: 形状 1035">
              <a:extLst>
                <a:ext uri="{FF2B5EF4-FFF2-40B4-BE49-F238E27FC236}">
                  <a16:creationId xmlns:a16="http://schemas.microsoft.com/office/drawing/2014/main" id="{E17BAFF0-0F8A-4659-9722-ECD968C832A5}"/>
                </a:ext>
              </a:extLst>
            </p:cNvPr>
            <p:cNvSpPr/>
            <p:nvPr/>
          </p:nvSpPr>
          <p:spPr>
            <a:xfrm>
              <a:off x="5655292" y="3439878"/>
              <a:ext cx="22614" cy="23047"/>
            </a:xfrm>
            <a:custGeom>
              <a:avLst/>
              <a:gdLst>
                <a:gd name="connsiteX0" fmla="*/ 22614 w 22614"/>
                <a:gd name="connsiteY0" fmla="*/ 0 h 23047"/>
                <a:gd name="connsiteX1" fmla="*/ 7989 w 22614"/>
                <a:gd name="connsiteY1" fmla="*/ 20946 h 23047"/>
                <a:gd name="connsiteX2" fmla="*/ 1574 w 22614"/>
                <a:gd name="connsiteY2" fmla="*/ 22159 h 23047"/>
                <a:gd name="connsiteX3" fmla="*/ 2298 w 22614"/>
                <a:gd name="connsiteY3" fmla="*/ 14812 h 23047"/>
                <a:gd name="connsiteX4" fmla="*/ 22614 w 22614"/>
                <a:gd name="connsiteY4" fmla="*/ 0 h 23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14" h="23047">
                  <a:moveTo>
                    <a:pt x="22614" y="0"/>
                  </a:moveTo>
                  <a:cubicBezTo>
                    <a:pt x="20492" y="12013"/>
                    <a:pt x="13004" y="15535"/>
                    <a:pt x="7989" y="20946"/>
                  </a:cubicBezTo>
                  <a:cubicBezTo>
                    <a:pt x="6380" y="22673"/>
                    <a:pt x="3767" y="24002"/>
                    <a:pt x="1574" y="22159"/>
                  </a:cubicBezTo>
                  <a:cubicBezTo>
                    <a:pt x="-1365" y="19710"/>
                    <a:pt x="361" y="16398"/>
                    <a:pt x="2298" y="14812"/>
                  </a:cubicBezTo>
                  <a:cubicBezTo>
                    <a:pt x="7989" y="10147"/>
                    <a:pt x="14170" y="6088"/>
                    <a:pt x="22614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7" name="任意多边形: 形状 1036">
              <a:extLst>
                <a:ext uri="{FF2B5EF4-FFF2-40B4-BE49-F238E27FC236}">
                  <a16:creationId xmlns:a16="http://schemas.microsoft.com/office/drawing/2014/main" id="{027694B9-22AD-4343-81A9-714C5DDBBC07}"/>
                </a:ext>
              </a:extLst>
            </p:cNvPr>
            <p:cNvSpPr/>
            <p:nvPr/>
          </p:nvSpPr>
          <p:spPr>
            <a:xfrm>
              <a:off x="5707370" y="3383585"/>
              <a:ext cx="19450" cy="12889"/>
            </a:xfrm>
            <a:custGeom>
              <a:avLst/>
              <a:gdLst>
                <a:gd name="connsiteX0" fmla="*/ 19450 w 19450"/>
                <a:gd name="connsiteY0" fmla="*/ 32 h 12889"/>
                <a:gd name="connsiteX1" fmla="*/ 370 w 19450"/>
                <a:gd name="connsiteY1" fmla="*/ 7053 h 12889"/>
                <a:gd name="connsiteX2" fmla="*/ 19450 w 19450"/>
                <a:gd name="connsiteY2" fmla="*/ 32 h 1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" h="12889">
                  <a:moveTo>
                    <a:pt x="19450" y="32"/>
                  </a:moveTo>
                  <a:cubicBezTo>
                    <a:pt x="12522" y="18529"/>
                    <a:pt x="-2546" y="13444"/>
                    <a:pt x="370" y="7053"/>
                  </a:cubicBezTo>
                  <a:cubicBezTo>
                    <a:pt x="4102" y="-1158"/>
                    <a:pt x="11519" y="102"/>
                    <a:pt x="19450" y="3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8" name="任意多边形: 形状 1037">
              <a:extLst>
                <a:ext uri="{FF2B5EF4-FFF2-40B4-BE49-F238E27FC236}">
                  <a16:creationId xmlns:a16="http://schemas.microsoft.com/office/drawing/2014/main" id="{EBA8A58F-9670-44F3-93B5-64E69FEDFBA1}"/>
                </a:ext>
              </a:extLst>
            </p:cNvPr>
            <p:cNvSpPr/>
            <p:nvPr/>
          </p:nvSpPr>
          <p:spPr>
            <a:xfrm>
              <a:off x="5634858" y="3518803"/>
              <a:ext cx="17109" cy="14605"/>
            </a:xfrm>
            <a:custGeom>
              <a:avLst/>
              <a:gdLst>
                <a:gd name="connsiteX0" fmla="*/ 17109 w 17109"/>
                <a:gd name="connsiteY0" fmla="*/ 3812 h 14605"/>
                <a:gd name="connsiteX1" fmla="*/ 58 w 17109"/>
                <a:gd name="connsiteY1" fmla="*/ 10646 h 14605"/>
                <a:gd name="connsiteX2" fmla="*/ 12281 w 17109"/>
                <a:gd name="connsiteY2" fmla="*/ 266 h 14605"/>
                <a:gd name="connsiteX3" fmla="*/ 17109 w 17109"/>
                <a:gd name="connsiteY3" fmla="*/ 3812 h 14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09" h="14605">
                  <a:moveTo>
                    <a:pt x="17109" y="3812"/>
                  </a:moveTo>
                  <a:cubicBezTo>
                    <a:pt x="11255" y="18880"/>
                    <a:pt x="-945" y="15125"/>
                    <a:pt x="58" y="10646"/>
                  </a:cubicBezTo>
                  <a:cubicBezTo>
                    <a:pt x="1434" y="4512"/>
                    <a:pt x="7546" y="2809"/>
                    <a:pt x="12281" y="266"/>
                  </a:cubicBezTo>
                  <a:cubicBezTo>
                    <a:pt x="14194" y="-760"/>
                    <a:pt x="16666" y="1339"/>
                    <a:pt x="17109" y="381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9" name="任意多边形: 形状 1038">
              <a:extLst>
                <a:ext uri="{FF2B5EF4-FFF2-40B4-BE49-F238E27FC236}">
                  <a16:creationId xmlns:a16="http://schemas.microsoft.com/office/drawing/2014/main" id="{F4875EA0-A0FD-47F0-9BB2-69F4AF62BE6A}"/>
                </a:ext>
              </a:extLst>
            </p:cNvPr>
            <p:cNvSpPr/>
            <p:nvPr/>
          </p:nvSpPr>
          <p:spPr>
            <a:xfrm>
              <a:off x="5502367" y="3868054"/>
              <a:ext cx="12328" cy="16916"/>
            </a:xfrm>
            <a:custGeom>
              <a:avLst/>
              <a:gdLst>
                <a:gd name="connsiteX0" fmla="*/ 12329 w 12328"/>
                <a:gd name="connsiteY0" fmla="*/ 7642 h 16916"/>
                <a:gd name="connsiteX1" fmla="*/ 83 w 12328"/>
                <a:gd name="connsiteY1" fmla="*/ 9322 h 16916"/>
                <a:gd name="connsiteX2" fmla="*/ 6357 w 12328"/>
                <a:gd name="connsiteY2" fmla="*/ 38 h 16916"/>
                <a:gd name="connsiteX3" fmla="*/ 12329 w 12328"/>
                <a:gd name="connsiteY3" fmla="*/ 7642 h 16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28" h="16916">
                  <a:moveTo>
                    <a:pt x="12329" y="7642"/>
                  </a:moveTo>
                  <a:cubicBezTo>
                    <a:pt x="8667" y="21358"/>
                    <a:pt x="-990" y="18069"/>
                    <a:pt x="83" y="9322"/>
                  </a:cubicBezTo>
                  <a:cubicBezTo>
                    <a:pt x="596" y="5217"/>
                    <a:pt x="1739" y="528"/>
                    <a:pt x="6357" y="38"/>
                  </a:cubicBezTo>
                  <a:cubicBezTo>
                    <a:pt x="10976" y="-475"/>
                    <a:pt x="11349" y="4284"/>
                    <a:pt x="12329" y="764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0" name="任意多边形: 形状 1039">
              <a:extLst>
                <a:ext uri="{FF2B5EF4-FFF2-40B4-BE49-F238E27FC236}">
                  <a16:creationId xmlns:a16="http://schemas.microsoft.com/office/drawing/2014/main" id="{E57BC778-6F95-4FCE-887F-0CF3589E316F}"/>
                </a:ext>
              </a:extLst>
            </p:cNvPr>
            <p:cNvSpPr/>
            <p:nvPr/>
          </p:nvSpPr>
          <p:spPr>
            <a:xfrm>
              <a:off x="5094833" y="4743362"/>
              <a:ext cx="56575" cy="85120"/>
            </a:xfrm>
            <a:custGeom>
              <a:avLst/>
              <a:gdLst>
                <a:gd name="connsiteX0" fmla="*/ 303 w 56575"/>
                <a:gd name="connsiteY0" fmla="*/ 85120 h 85120"/>
                <a:gd name="connsiteX1" fmla="*/ 20317 w 56575"/>
                <a:gd name="connsiteY1" fmla="*/ 31284 h 85120"/>
                <a:gd name="connsiteX2" fmla="*/ 43526 w 56575"/>
                <a:gd name="connsiteY2" fmla="*/ 4996 h 85120"/>
                <a:gd name="connsiteX3" fmla="*/ 54022 w 56575"/>
                <a:gd name="connsiteY3" fmla="*/ 11038 h 85120"/>
                <a:gd name="connsiteX4" fmla="*/ 26125 w 56575"/>
                <a:gd name="connsiteY4" fmla="*/ 50691 h 85120"/>
                <a:gd name="connsiteX5" fmla="*/ 20783 w 56575"/>
                <a:gd name="connsiteY5" fmla="*/ 61818 h 85120"/>
                <a:gd name="connsiteX6" fmla="*/ 0 w 56575"/>
                <a:gd name="connsiteY6" fmla="*/ 84817 h 85120"/>
                <a:gd name="connsiteX7" fmla="*/ 303 w 56575"/>
                <a:gd name="connsiteY7" fmla="*/ 85120 h 85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575" h="85120">
                  <a:moveTo>
                    <a:pt x="303" y="85120"/>
                  </a:moveTo>
                  <a:cubicBezTo>
                    <a:pt x="12666" y="62541"/>
                    <a:pt x="-10147" y="48919"/>
                    <a:pt x="20317" y="31284"/>
                  </a:cubicBezTo>
                  <a:cubicBezTo>
                    <a:pt x="27898" y="26899"/>
                    <a:pt x="30930" y="18455"/>
                    <a:pt x="43526" y="4996"/>
                  </a:cubicBezTo>
                  <a:cubicBezTo>
                    <a:pt x="53649" y="-5827"/>
                    <a:pt x="60554" y="3153"/>
                    <a:pt x="54022" y="11038"/>
                  </a:cubicBezTo>
                  <a:cubicBezTo>
                    <a:pt x="43642" y="23540"/>
                    <a:pt x="41147" y="41594"/>
                    <a:pt x="26125" y="50691"/>
                  </a:cubicBezTo>
                  <a:cubicBezTo>
                    <a:pt x="21786" y="53327"/>
                    <a:pt x="20853" y="56756"/>
                    <a:pt x="20783" y="61818"/>
                  </a:cubicBezTo>
                  <a:cubicBezTo>
                    <a:pt x="20620" y="73387"/>
                    <a:pt x="9983" y="84514"/>
                    <a:pt x="0" y="84817"/>
                  </a:cubicBezTo>
                  <a:cubicBezTo>
                    <a:pt x="0" y="84793"/>
                    <a:pt x="303" y="85120"/>
                    <a:pt x="303" y="8512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1" name="任意多边形: 形状 1040">
              <a:extLst>
                <a:ext uri="{FF2B5EF4-FFF2-40B4-BE49-F238E27FC236}">
                  <a16:creationId xmlns:a16="http://schemas.microsoft.com/office/drawing/2014/main" id="{23187BB0-9775-4698-8F55-73D2777C9FE6}"/>
                </a:ext>
              </a:extLst>
            </p:cNvPr>
            <p:cNvSpPr/>
            <p:nvPr/>
          </p:nvSpPr>
          <p:spPr>
            <a:xfrm>
              <a:off x="5070566" y="4716748"/>
              <a:ext cx="17683" cy="93400"/>
            </a:xfrm>
            <a:custGeom>
              <a:avLst/>
              <a:gdLst>
                <a:gd name="connsiteX0" fmla="*/ 16196 w 17683"/>
                <a:gd name="connsiteY0" fmla="*/ 14979 h 93400"/>
                <a:gd name="connsiteX1" fmla="*/ 12254 w 17683"/>
                <a:gd name="connsiteY1" fmla="*/ 54259 h 93400"/>
                <a:gd name="connsiteX2" fmla="*/ 10131 w 17683"/>
                <a:gd name="connsiteY2" fmla="*/ 93400 h 93400"/>
                <a:gd name="connsiteX3" fmla="*/ 1827 w 17683"/>
                <a:gd name="connsiteY3" fmla="*/ 69188 h 93400"/>
                <a:gd name="connsiteX4" fmla="*/ 8 w 17683"/>
                <a:gd name="connsiteY4" fmla="*/ 18781 h 93400"/>
                <a:gd name="connsiteX5" fmla="*/ 11857 w 17683"/>
                <a:gd name="connsiteY5" fmla="*/ 4 h 93400"/>
                <a:gd name="connsiteX6" fmla="*/ 16196 w 17683"/>
                <a:gd name="connsiteY6" fmla="*/ 14979 h 9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83" h="93400">
                  <a:moveTo>
                    <a:pt x="16196" y="14979"/>
                  </a:moveTo>
                  <a:cubicBezTo>
                    <a:pt x="13723" y="57245"/>
                    <a:pt x="5839" y="40730"/>
                    <a:pt x="12254" y="54259"/>
                  </a:cubicBezTo>
                  <a:cubicBezTo>
                    <a:pt x="18925" y="68301"/>
                    <a:pt x="20768" y="93307"/>
                    <a:pt x="10131" y="93400"/>
                  </a:cubicBezTo>
                  <a:cubicBezTo>
                    <a:pt x="3413" y="93447"/>
                    <a:pt x="-459" y="76302"/>
                    <a:pt x="1827" y="69188"/>
                  </a:cubicBezTo>
                  <a:cubicBezTo>
                    <a:pt x="7099" y="52673"/>
                    <a:pt x="-272" y="36089"/>
                    <a:pt x="8" y="18781"/>
                  </a:cubicBezTo>
                  <a:cubicBezTo>
                    <a:pt x="171" y="9940"/>
                    <a:pt x="4626" y="190"/>
                    <a:pt x="11857" y="4"/>
                  </a:cubicBezTo>
                  <a:cubicBezTo>
                    <a:pt x="19648" y="-230"/>
                    <a:pt x="14656" y="10384"/>
                    <a:pt x="16196" y="1497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2" name="任意多边形: 形状 1041">
              <a:extLst>
                <a:ext uri="{FF2B5EF4-FFF2-40B4-BE49-F238E27FC236}">
                  <a16:creationId xmlns:a16="http://schemas.microsoft.com/office/drawing/2014/main" id="{61DFCCF7-FDA7-4D2C-BE2A-9F954BB04D1A}"/>
                </a:ext>
              </a:extLst>
            </p:cNvPr>
            <p:cNvSpPr/>
            <p:nvPr/>
          </p:nvSpPr>
          <p:spPr>
            <a:xfrm>
              <a:off x="5119255" y="4780473"/>
              <a:ext cx="39530" cy="53120"/>
            </a:xfrm>
            <a:custGeom>
              <a:avLst/>
              <a:gdLst>
                <a:gd name="connsiteX0" fmla="*/ 0 w 39530"/>
                <a:gd name="connsiteY0" fmla="*/ 38562 h 53120"/>
                <a:gd name="connsiteX1" fmla="*/ 13716 w 39530"/>
                <a:gd name="connsiteY1" fmla="*/ 25966 h 53120"/>
                <a:gd name="connsiteX2" fmla="*/ 18754 w 39530"/>
                <a:gd name="connsiteY2" fmla="*/ 18362 h 53120"/>
                <a:gd name="connsiteX3" fmla="*/ 39514 w 39530"/>
                <a:gd name="connsiteY3" fmla="*/ 5836 h 53120"/>
                <a:gd name="connsiteX4" fmla="*/ 20853 w 39530"/>
                <a:gd name="connsiteY4" fmla="*/ 32334 h 53120"/>
                <a:gd name="connsiteX5" fmla="*/ 15698 w 39530"/>
                <a:gd name="connsiteY5" fmla="*/ 40101 h 53120"/>
                <a:gd name="connsiteX6" fmla="*/ 6345 w 39530"/>
                <a:gd name="connsiteY6" fmla="*/ 53047 h 53120"/>
                <a:gd name="connsiteX7" fmla="*/ 0 w 39530"/>
                <a:gd name="connsiteY7" fmla="*/ 38562 h 53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530" h="53120">
                  <a:moveTo>
                    <a:pt x="0" y="38562"/>
                  </a:moveTo>
                  <a:cubicBezTo>
                    <a:pt x="3172" y="33127"/>
                    <a:pt x="-2496" y="18968"/>
                    <a:pt x="13716" y="25966"/>
                  </a:cubicBezTo>
                  <a:cubicBezTo>
                    <a:pt x="18077" y="27855"/>
                    <a:pt x="18801" y="21627"/>
                    <a:pt x="18754" y="18362"/>
                  </a:cubicBezTo>
                  <a:cubicBezTo>
                    <a:pt x="18591" y="4903"/>
                    <a:pt x="38861" y="-7763"/>
                    <a:pt x="39514" y="5836"/>
                  </a:cubicBezTo>
                  <a:cubicBezTo>
                    <a:pt x="39980" y="15843"/>
                    <a:pt x="30883" y="29908"/>
                    <a:pt x="20853" y="32334"/>
                  </a:cubicBezTo>
                  <a:cubicBezTo>
                    <a:pt x="15652" y="33594"/>
                    <a:pt x="16025" y="36346"/>
                    <a:pt x="15698" y="40101"/>
                  </a:cubicBezTo>
                  <a:cubicBezTo>
                    <a:pt x="15138" y="46189"/>
                    <a:pt x="14159" y="53957"/>
                    <a:pt x="6345" y="53047"/>
                  </a:cubicBezTo>
                  <a:cubicBezTo>
                    <a:pt x="-653" y="52254"/>
                    <a:pt x="1003" y="44323"/>
                    <a:pt x="0" y="3856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3" name="任意多边形: 形状 1042">
              <a:extLst>
                <a:ext uri="{FF2B5EF4-FFF2-40B4-BE49-F238E27FC236}">
                  <a16:creationId xmlns:a16="http://schemas.microsoft.com/office/drawing/2014/main" id="{46707D19-5A37-4EB9-BFDA-01759774B674}"/>
                </a:ext>
              </a:extLst>
            </p:cNvPr>
            <p:cNvSpPr/>
            <p:nvPr/>
          </p:nvSpPr>
          <p:spPr>
            <a:xfrm>
              <a:off x="5096388" y="4726105"/>
              <a:ext cx="27337" cy="43411"/>
            </a:xfrm>
            <a:custGeom>
              <a:avLst/>
              <a:gdLst>
                <a:gd name="connsiteX0" fmla="*/ 8 w 27337"/>
                <a:gd name="connsiteY0" fmla="*/ 33286 h 43411"/>
                <a:gd name="connsiteX1" fmla="*/ 21747 w 27337"/>
                <a:gd name="connsiteY1" fmla="*/ 1563 h 43411"/>
                <a:gd name="connsiteX2" fmla="*/ 14679 w 27337"/>
                <a:gd name="connsiteY2" fmla="*/ 39257 h 43411"/>
                <a:gd name="connsiteX3" fmla="*/ 4043 w 27337"/>
                <a:gd name="connsiteY3" fmla="*/ 42570 h 43411"/>
                <a:gd name="connsiteX4" fmla="*/ 8 w 27337"/>
                <a:gd name="connsiteY4" fmla="*/ 33286 h 4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337" h="43411">
                  <a:moveTo>
                    <a:pt x="8" y="33286"/>
                  </a:moveTo>
                  <a:cubicBezTo>
                    <a:pt x="-366" y="17541"/>
                    <a:pt x="13093" y="11010"/>
                    <a:pt x="21747" y="1563"/>
                  </a:cubicBezTo>
                  <a:cubicBezTo>
                    <a:pt x="23893" y="-770"/>
                    <a:pt x="36559" y="-6554"/>
                    <a:pt x="14679" y="39257"/>
                  </a:cubicBezTo>
                  <a:cubicBezTo>
                    <a:pt x="13093" y="42570"/>
                    <a:pt x="8522" y="44669"/>
                    <a:pt x="4043" y="42570"/>
                  </a:cubicBezTo>
                  <a:cubicBezTo>
                    <a:pt x="54" y="40704"/>
                    <a:pt x="148" y="36855"/>
                    <a:pt x="8" y="3328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4" name="任意多边形: 形状 1043">
              <a:extLst>
                <a:ext uri="{FF2B5EF4-FFF2-40B4-BE49-F238E27FC236}">
                  <a16:creationId xmlns:a16="http://schemas.microsoft.com/office/drawing/2014/main" id="{10625CB2-3B6C-4302-AECF-47D54207EB8D}"/>
                </a:ext>
              </a:extLst>
            </p:cNvPr>
            <p:cNvSpPr/>
            <p:nvPr/>
          </p:nvSpPr>
          <p:spPr>
            <a:xfrm>
              <a:off x="5047197" y="4651180"/>
              <a:ext cx="22546" cy="36944"/>
            </a:xfrm>
            <a:custGeom>
              <a:avLst/>
              <a:gdLst>
                <a:gd name="connsiteX0" fmla="*/ 612 w 22546"/>
                <a:gd name="connsiteY0" fmla="*/ 12039 h 36944"/>
                <a:gd name="connsiteX1" fmla="*/ 18433 w 22546"/>
                <a:gd name="connsiteY1" fmla="*/ 1030 h 36944"/>
                <a:gd name="connsiteX2" fmla="*/ 15680 w 22546"/>
                <a:gd name="connsiteY2" fmla="*/ 31983 h 36944"/>
                <a:gd name="connsiteX3" fmla="*/ 588 w 22546"/>
                <a:gd name="connsiteY3" fmla="*/ 29674 h 36944"/>
                <a:gd name="connsiteX4" fmla="*/ 985 w 22546"/>
                <a:gd name="connsiteY4" fmla="*/ 11759 h 36944"/>
                <a:gd name="connsiteX5" fmla="*/ 612 w 22546"/>
                <a:gd name="connsiteY5" fmla="*/ 12039 h 36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6" h="36944">
                  <a:moveTo>
                    <a:pt x="612" y="12039"/>
                  </a:moveTo>
                  <a:cubicBezTo>
                    <a:pt x="10712" y="1986"/>
                    <a:pt x="12531" y="-2096"/>
                    <a:pt x="18433" y="1030"/>
                  </a:cubicBezTo>
                  <a:cubicBezTo>
                    <a:pt x="28439" y="6348"/>
                    <a:pt x="17243" y="21976"/>
                    <a:pt x="15680" y="31983"/>
                  </a:cubicBezTo>
                  <a:cubicBezTo>
                    <a:pt x="14654" y="38491"/>
                    <a:pt x="-18" y="39447"/>
                    <a:pt x="588" y="29674"/>
                  </a:cubicBezTo>
                  <a:cubicBezTo>
                    <a:pt x="962" y="23702"/>
                    <a:pt x="-1184" y="17684"/>
                    <a:pt x="985" y="11759"/>
                  </a:cubicBezTo>
                  <a:lnTo>
                    <a:pt x="612" y="12039"/>
                  </a:ln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5" name="任意多边形: 形状 1044">
              <a:extLst>
                <a:ext uri="{FF2B5EF4-FFF2-40B4-BE49-F238E27FC236}">
                  <a16:creationId xmlns:a16="http://schemas.microsoft.com/office/drawing/2014/main" id="{FF3B3D39-2234-4292-BCC3-CFEB96709FC0}"/>
                </a:ext>
              </a:extLst>
            </p:cNvPr>
            <p:cNvSpPr/>
            <p:nvPr/>
          </p:nvSpPr>
          <p:spPr>
            <a:xfrm>
              <a:off x="5026364" y="4633847"/>
              <a:ext cx="21817" cy="33988"/>
            </a:xfrm>
            <a:custGeom>
              <a:avLst/>
              <a:gdLst>
                <a:gd name="connsiteX0" fmla="*/ 21818 w 21817"/>
                <a:gd name="connsiteY0" fmla="*/ 29116 h 33988"/>
                <a:gd name="connsiteX1" fmla="*/ 3181 w 21817"/>
                <a:gd name="connsiteY1" fmla="*/ 31635 h 33988"/>
                <a:gd name="connsiteX2" fmla="*/ 1291 w 21817"/>
                <a:gd name="connsiteY2" fmla="*/ 13277 h 33988"/>
                <a:gd name="connsiteX3" fmla="*/ 12861 w 21817"/>
                <a:gd name="connsiteY3" fmla="*/ 192 h 33988"/>
                <a:gd name="connsiteX4" fmla="*/ 17969 w 21817"/>
                <a:gd name="connsiteY4" fmla="*/ 17010 h 33988"/>
                <a:gd name="connsiteX5" fmla="*/ 21445 w 21817"/>
                <a:gd name="connsiteY5" fmla="*/ 29372 h 33988"/>
                <a:gd name="connsiteX6" fmla="*/ 21818 w 21817"/>
                <a:gd name="connsiteY6" fmla="*/ 29116 h 3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17" h="33988">
                  <a:moveTo>
                    <a:pt x="21818" y="29116"/>
                  </a:moveTo>
                  <a:cubicBezTo>
                    <a:pt x="8196" y="33104"/>
                    <a:pt x="6260" y="36393"/>
                    <a:pt x="3181" y="31635"/>
                  </a:cubicBezTo>
                  <a:cubicBezTo>
                    <a:pt x="-1065" y="25127"/>
                    <a:pt x="-365" y="14630"/>
                    <a:pt x="1291" y="13277"/>
                  </a:cubicBezTo>
                  <a:cubicBezTo>
                    <a:pt x="6050" y="9429"/>
                    <a:pt x="5350" y="-1581"/>
                    <a:pt x="12861" y="192"/>
                  </a:cubicBezTo>
                  <a:cubicBezTo>
                    <a:pt x="19672" y="1824"/>
                    <a:pt x="18646" y="10572"/>
                    <a:pt x="17969" y="17010"/>
                  </a:cubicBezTo>
                  <a:cubicBezTo>
                    <a:pt x="17479" y="21651"/>
                    <a:pt x="18926" y="25663"/>
                    <a:pt x="21445" y="29372"/>
                  </a:cubicBezTo>
                  <a:cubicBezTo>
                    <a:pt x="21445" y="29372"/>
                    <a:pt x="21818" y="29116"/>
                    <a:pt x="21818" y="2911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6" name="任意多边形: 形状 1045">
              <a:extLst>
                <a:ext uri="{FF2B5EF4-FFF2-40B4-BE49-F238E27FC236}">
                  <a16:creationId xmlns:a16="http://schemas.microsoft.com/office/drawing/2014/main" id="{5688AF8E-E56D-427E-B0A2-53F723E2BABB}"/>
                </a:ext>
              </a:extLst>
            </p:cNvPr>
            <p:cNvSpPr/>
            <p:nvPr/>
          </p:nvSpPr>
          <p:spPr>
            <a:xfrm>
              <a:off x="5151630" y="4801897"/>
              <a:ext cx="23977" cy="30803"/>
            </a:xfrm>
            <a:custGeom>
              <a:avLst/>
              <a:gdLst>
                <a:gd name="connsiteX0" fmla="*/ 212 w 23977"/>
                <a:gd name="connsiteY0" fmla="*/ 27051 h 30803"/>
                <a:gd name="connsiteX1" fmla="*/ 11874 w 23977"/>
                <a:gd name="connsiteY1" fmla="*/ 2163 h 30803"/>
                <a:gd name="connsiteX2" fmla="*/ 21951 w 23977"/>
                <a:gd name="connsiteY2" fmla="*/ 1416 h 30803"/>
                <a:gd name="connsiteX3" fmla="*/ 21765 w 23977"/>
                <a:gd name="connsiteY3" fmla="*/ 11236 h 30803"/>
                <a:gd name="connsiteX4" fmla="*/ 14534 w 23977"/>
                <a:gd name="connsiteY4" fmla="*/ 25092 h 30803"/>
                <a:gd name="connsiteX5" fmla="*/ 2 w 23977"/>
                <a:gd name="connsiteY5" fmla="*/ 26725 h 30803"/>
                <a:gd name="connsiteX6" fmla="*/ 212 w 23977"/>
                <a:gd name="connsiteY6" fmla="*/ 27051 h 3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977" h="30803">
                  <a:moveTo>
                    <a:pt x="212" y="27051"/>
                  </a:moveTo>
                  <a:cubicBezTo>
                    <a:pt x="1868" y="17721"/>
                    <a:pt x="1541" y="7458"/>
                    <a:pt x="11874" y="2163"/>
                  </a:cubicBezTo>
                  <a:cubicBezTo>
                    <a:pt x="15163" y="483"/>
                    <a:pt x="18522" y="-1336"/>
                    <a:pt x="21951" y="1416"/>
                  </a:cubicBezTo>
                  <a:cubicBezTo>
                    <a:pt x="25940" y="4589"/>
                    <a:pt x="23024" y="8181"/>
                    <a:pt x="21765" y="11236"/>
                  </a:cubicBezTo>
                  <a:cubicBezTo>
                    <a:pt x="19759" y="16042"/>
                    <a:pt x="17449" y="20823"/>
                    <a:pt x="14534" y="25092"/>
                  </a:cubicBezTo>
                  <a:cubicBezTo>
                    <a:pt x="10591" y="30807"/>
                    <a:pt x="5693" y="33676"/>
                    <a:pt x="2" y="26725"/>
                  </a:cubicBezTo>
                  <a:cubicBezTo>
                    <a:pt x="-22" y="26725"/>
                    <a:pt x="212" y="27051"/>
                    <a:pt x="212" y="2705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7" name="任意多边形: 形状 1046">
              <a:extLst>
                <a:ext uri="{FF2B5EF4-FFF2-40B4-BE49-F238E27FC236}">
                  <a16:creationId xmlns:a16="http://schemas.microsoft.com/office/drawing/2014/main" id="{AD0EB682-2E2E-44DF-8705-5100F49C0F7A}"/>
                </a:ext>
              </a:extLst>
            </p:cNvPr>
            <p:cNvSpPr/>
            <p:nvPr/>
          </p:nvSpPr>
          <p:spPr>
            <a:xfrm>
              <a:off x="5153436" y="4842639"/>
              <a:ext cx="18115" cy="30741"/>
            </a:xfrm>
            <a:custGeom>
              <a:avLst/>
              <a:gdLst>
                <a:gd name="connsiteX0" fmla="*/ 18115 w 18115"/>
                <a:gd name="connsiteY0" fmla="*/ 12201 h 30741"/>
                <a:gd name="connsiteX1" fmla="*/ 11957 w 18115"/>
                <a:gd name="connsiteY1" fmla="*/ 29975 h 30741"/>
                <a:gd name="connsiteX2" fmla="*/ 4120 w 18115"/>
                <a:gd name="connsiteY2" fmla="*/ 28645 h 30741"/>
                <a:gd name="connsiteX3" fmla="*/ 1741 w 18115"/>
                <a:gd name="connsiteY3" fmla="*/ 10778 h 30741"/>
                <a:gd name="connsiteX4" fmla="*/ 10884 w 18115"/>
                <a:gd name="connsiteY4" fmla="*/ 48 h 30741"/>
                <a:gd name="connsiteX5" fmla="*/ 18115 w 18115"/>
                <a:gd name="connsiteY5" fmla="*/ 12201 h 30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115" h="30741">
                  <a:moveTo>
                    <a:pt x="18115" y="12201"/>
                  </a:moveTo>
                  <a:cubicBezTo>
                    <a:pt x="15363" y="18266"/>
                    <a:pt x="18862" y="25940"/>
                    <a:pt x="11957" y="29975"/>
                  </a:cubicBezTo>
                  <a:cubicBezTo>
                    <a:pt x="9368" y="31491"/>
                    <a:pt x="6499" y="30605"/>
                    <a:pt x="4120" y="28645"/>
                  </a:cubicBezTo>
                  <a:cubicBezTo>
                    <a:pt x="-2201" y="23444"/>
                    <a:pt x="248" y="16819"/>
                    <a:pt x="1741" y="10778"/>
                  </a:cubicBezTo>
                  <a:cubicBezTo>
                    <a:pt x="2930" y="5973"/>
                    <a:pt x="3747" y="-628"/>
                    <a:pt x="10884" y="48"/>
                  </a:cubicBezTo>
                  <a:cubicBezTo>
                    <a:pt x="18465" y="771"/>
                    <a:pt x="15526" y="8259"/>
                    <a:pt x="18115" y="1220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8" name="任意多边形: 形状 1047">
              <a:extLst>
                <a:ext uri="{FF2B5EF4-FFF2-40B4-BE49-F238E27FC236}">
                  <a16:creationId xmlns:a16="http://schemas.microsoft.com/office/drawing/2014/main" id="{ABACAD6B-3111-4188-A779-216DB4A74134}"/>
                </a:ext>
              </a:extLst>
            </p:cNvPr>
            <p:cNvSpPr/>
            <p:nvPr/>
          </p:nvSpPr>
          <p:spPr>
            <a:xfrm>
              <a:off x="5180191" y="4859106"/>
              <a:ext cx="18236" cy="27998"/>
            </a:xfrm>
            <a:custGeom>
              <a:avLst/>
              <a:gdLst>
                <a:gd name="connsiteX0" fmla="*/ 18232 w 18236"/>
                <a:gd name="connsiteY0" fmla="*/ 10709 h 27998"/>
                <a:gd name="connsiteX1" fmla="*/ 8505 w 18236"/>
                <a:gd name="connsiteY1" fmla="*/ 27994 h 27998"/>
                <a:gd name="connsiteX2" fmla="*/ 61 w 18236"/>
                <a:gd name="connsiteY2" fmla="*/ 14465 h 27998"/>
                <a:gd name="connsiteX3" fmla="*/ 11537 w 18236"/>
                <a:gd name="connsiteY3" fmla="*/ 26 h 27998"/>
                <a:gd name="connsiteX4" fmla="*/ 18232 w 18236"/>
                <a:gd name="connsiteY4" fmla="*/ 10709 h 2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36" h="27998">
                  <a:moveTo>
                    <a:pt x="18232" y="10709"/>
                  </a:moveTo>
                  <a:cubicBezTo>
                    <a:pt x="16226" y="17077"/>
                    <a:pt x="19515" y="27691"/>
                    <a:pt x="8505" y="27994"/>
                  </a:cubicBezTo>
                  <a:cubicBezTo>
                    <a:pt x="1274" y="28204"/>
                    <a:pt x="-359" y="20833"/>
                    <a:pt x="61" y="14465"/>
                  </a:cubicBezTo>
                  <a:cubicBezTo>
                    <a:pt x="528" y="7164"/>
                    <a:pt x="3397" y="586"/>
                    <a:pt x="11537" y="26"/>
                  </a:cubicBezTo>
                  <a:cubicBezTo>
                    <a:pt x="18115" y="-440"/>
                    <a:pt x="18278" y="5391"/>
                    <a:pt x="18232" y="1070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9" name="任意多边形: 形状 1048">
              <a:extLst>
                <a:ext uri="{FF2B5EF4-FFF2-40B4-BE49-F238E27FC236}">
                  <a16:creationId xmlns:a16="http://schemas.microsoft.com/office/drawing/2014/main" id="{858D24E9-EF7C-49CC-8548-DB36975EA0D6}"/>
                </a:ext>
              </a:extLst>
            </p:cNvPr>
            <p:cNvSpPr/>
            <p:nvPr/>
          </p:nvSpPr>
          <p:spPr>
            <a:xfrm>
              <a:off x="5231932" y="4922368"/>
              <a:ext cx="21330" cy="24096"/>
            </a:xfrm>
            <a:custGeom>
              <a:avLst/>
              <a:gdLst>
                <a:gd name="connsiteX0" fmla="*/ 13678 w 21330"/>
                <a:gd name="connsiteY0" fmla="*/ 0 h 24096"/>
                <a:gd name="connsiteX1" fmla="*/ 9013 w 21330"/>
                <a:gd name="connsiteY1" fmla="*/ 24096 h 24096"/>
                <a:gd name="connsiteX2" fmla="*/ 149 w 21330"/>
                <a:gd name="connsiteY2" fmla="*/ 13179 h 24096"/>
                <a:gd name="connsiteX3" fmla="*/ 13678 w 21330"/>
                <a:gd name="connsiteY3" fmla="*/ 0 h 2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330" h="24096">
                  <a:moveTo>
                    <a:pt x="13678" y="0"/>
                  </a:moveTo>
                  <a:cubicBezTo>
                    <a:pt x="28094" y="2706"/>
                    <a:pt x="19603" y="23909"/>
                    <a:pt x="9013" y="24096"/>
                  </a:cubicBezTo>
                  <a:cubicBezTo>
                    <a:pt x="4418" y="24165"/>
                    <a:pt x="-970" y="18521"/>
                    <a:pt x="149" y="13179"/>
                  </a:cubicBezTo>
                  <a:cubicBezTo>
                    <a:pt x="1596" y="6438"/>
                    <a:pt x="8150" y="2986"/>
                    <a:pt x="13678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0" name="任意多边形: 形状 1049">
              <a:extLst>
                <a:ext uri="{FF2B5EF4-FFF2-40B4-BE49-F238E27FC236}">
                  <a16:creationId xmlns:a16="http://schemas.microsoft.com/office/drawing/2014/main" id="{EB034BFB-4D27-46F9-AA86-FB64267B59FC}"/>
                </a:ext>
              </a:extLst>
            </p:cNvPr>
            <p:cNvSpPr/>
            <p:nvPr/>
          </p:nvSpPr>
          <p:spPr>
            <a:xfrm>
              <a:off x="5229692" y="4879866"/>
              <a:ext cx="19761" cy="27397"/>
            </a:xfrm>
            <a:custGeom>
              <a:avLst/>
              <a:gdLst>
                <a:gd name="connsiteX0" fmla="*/ 19580 w 19761"/>
                <a:gd name="connsiteY0" fmla="*/ 10126 h 27397"/>
                <a:gd name="connsiteX1" fmla="*/ 4932 w 19761"/>
                <a:gd name="connsiteY1" fmla="*/ 26361 h 27397"/>
                <a:gd name="connsiteX2" fmla="*/ 9177 w 19761"/>
                <a:gd name="connsiteY2" fmla="*/ 3292 h 27397"/>
                <a:gd name="connsiteX3" fmla="*/ 16385 w 19761"/>
                <a:gd name="connsiteY3" fmla="*/ 423 h 27397"/>
                <a:gd name="connsiteX4" fmla="*/ 19580 w 19761"/>
                <a:gd name="connsiteY4" fmla="*/ 10126 h 2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61" h="27397">
                  <a:moveTo>
                    <a:pt x="19580" y="10126"/>
                  </a:moveTo>
                  <a:cubicBezTo>
                    <a:pt x="14589" y="23025"/>
                    <a:pt x="12793" y="30210"/>
                    <a:pt x="4932" y="26361"/>
                  </a:cubicBezTo>
                  <a:cubicBezTo>
                    <a:pt x="-5425" y="21276"/>
                    <a:pt x="2763" y="11689"/>
                    <a:pt x="9177" y="3292"/>
                  </a:cubicBezTo>
                  <a:cubicBezTo>
                    <a:pt x="11066" y="819"/>
                    <a:pt x="13306" y="-814"/>
                    <a:pt x="16385" y="423"/>
                  </a:cubicBezTo>
                  <a:cubicBezTo>
                    <a:pt x="20164" y="1915"/>
                    <a:pt x="19930" y="5368"/>
                    <a:pt x="19580" y="1012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1" name="任意多边形: 形状 1050">
              <a:extLst>
                <a:ext uri="{FF2B5EF4-FFF2-40B4-BE49-F238E27FC236}">
                  <a16:creationId xmlns:a16="http://schemas.microsoft.com/office/drawing/2014/main" id="{37369A71-B14C-4829-9500-F0CC7C747AE8}"/>
                </a:ext>
              </a:extLst>
            </p:cNvPr>
            <p:cNvSpPr/>
            <p:nvPr/>
          </p:nvSpPr>
          <p:spPr>
            <a:xfrm>
              <a:off x="5276193" y="4956697"/>
              <a:ext cx="18763" cy="24980"/>
            </a:xfrm>
            <a:custGeom>
              <a:avLst/>
              <a:gdLst>
                <a:gd name="connsiteX0" fmla="*/ 18145 w 18763"/>
                <a:gd name="connsiteY0" fmla="*/ 10689 h 24980"/>
                <a:gd name="connsiteX1" fmla="*/ 6156 w 18763"/>
                <a:gd name="connsiteY1" fmla="*/ 24964 h 24980"/>
                <a:gd name="connsiteX2" fmla="*/ 14413 w 18763"/>
                <a:gd name="connsiteY2" fmla="*/ 52 h 24980"/>
                <a:gd name="connsiteX3" fmla="*/ 18145 w 18763"/>
                <a:gd name="connsiteY3" fmla="*/ 10689 h 2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63" h="24980">
                  <a:moveTo>
                    <a:pt x="18145" y="10689"/>
                  </a:moveTo>
                  <a:cubicBezTo>
                    <a:pt x="16652" y="15587"/>
                    <a:pt x="16326" y="24428"/>
                    <a:pt x="6156" y="24964"/>
                  </a:cubicBezTo>
                  <a:cubicBezTo>
                    <a:pt x="-8166" y="25734"/>
                    <a:pt x="5853" y="-1347"/>
                    <a:pt x="14413" y="52"/>
                  </a:cubicBezTo>
                  <a:cubicBezTo>
                    <a:pt x="19451" y="869"/>
                    <a:pt x="19195" y="4601"/>
                    <a:pt x="18145" y="1068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2" name="任意多边形: 形状 1051">
              <a:extLst>
                <a:ext uri="{FF2B5EF4-FFF2-40B4-BE49-F238E27FC236}">
                  <a16:creationId xmlns:a16="http://schemas.microsoft.com/office/drawing/2014/main" id="{34D80F44-EF37-47B9-A39F-7BF11850C89D}"/>
                </a:ext>
              </a:extLst>
            </p:cNvPr>
            <p:cNvSpPr/>
            <p:nvPr/>
          </p:nvSpPr>
          <p:spPr>
            <a:xfrm>
              <a:off x="5205911" y="4909019"/>
              <a:ext cx="18637" cy="22305"/>
            </a:xfrm>
            <a:custGeom>
              <a:avLst/>
              <a:gdLst>
                <a:gd name="connsiteX0" fmla="*/ 10356 w 18637"/>
                <a:gd name="connsiteY0" fmla="*/ 22305 h 22305"/>
                <a:gd name="connsiteX1" fmla="*/ 7394 w 18637"/>
                <a:gd name="connsiteY1" fmla="*/ 6 h 22305"/>
                <a:gd name="connsiteX2" fmla="*/ 18637 w 18637"/>
                <a:gd name="connsiteY2" fmla="*/ 11762 h 22305"/>
                <a:gd name="connsiteX3" fmla="*/ 10356 w 18637"/>
                <a:gd name="connsiteY3" fmla="*/ 22305 h 22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37" h="22305">
                  <a:moveTo>
                    <a:pt x="10356" y="22305"/>
                  </a:moveTo>
                  <a:cubicBezTo>
                    <a:pt x="-3849" y="18760"/>
                    <a:pt x="-2053" y="-391"/>
                    <a:pt x="7394" y="6"/>
                  </a:cubicBezTo>
                  <a:cubicBezTo>
                    <a:pt x="13878" y="263"/>
                    <a:pt x="18683" y="4508"/>
                    <a:pt x="18637" y="11762"/>
                  </a:cubicBezTo>
                  <a:cubicBezTo>
                    <a:pt x="18590" y="16847"/>
                    <a:pt x="17097" y="21466"/>
                    <a:pt x="10356" y="2230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3" name="任意多边形: 形状 1052">
              <a:extLst>
                <a:ext uri="{FF2B5EF4-FFF2-40B4-BE49-F238E27FC236}">
                  <a16:creationId xmlns:a16="http://schemas.microsoft.com/office/drawing/2014/main" id="{2D8BC0A0-4748-441B-82A3-881001D470B3}"/>
                </a:ext>
              </a:extLst>
            </p:cNvPr>
            <p:cNvSpPr/>
            <p:nvPr/>
          </p:nvSpPr>
          <p:spPr>
            <a:xfrm>
              <a:off x="5088875" y="4694983"/>
              <a:ext cx="18548" cy="22440"/>
            </a:xfrm>
            <a:custGeom>
              <a:avLst/>
              <a:gdLst>
                <a:gd name="connsiteX0" fmla="*/ 6424 w 18548"/>
                <a:gd name="connsiteY0" fmla="*/ 22399 h 22440"/>
                <a:gd name="connsiteX1" fmla="*/ 13072 w 18548"/>
                <a:gd name="connsiteY1" fmla="*/ 53 h 22440"/>
                <a:gd name="connsiteX2" fmla="*/ 6424 w 18548"/>
                <a:gd name="connsiteY2" fmla="*/ 22399 h 2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548" h="22440">
                  <a:moveTo>
                    <a:pt x="6424" y="22399"/>
                  </a:moveTo>
                  <a:cubicBezTo>
                    <a:pt x="-4282" y="23519"/>
                    <a:pt x="-1297" y="1802"/>
                    <a:pt x="13072" y="53"/>
                  </a:cubicBezTo>
                  <a:cubicBezTo>
                    <a:pt x="23592" y="-1230"/>
                    <a:pt x="17621" y="21233"/>
                    <a:pt x="6424" y="2239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4" name="任意多边形: 形状 1053">
              <a:extLst>
                <a:ext uri="{FF2B5EF4-FFF2-40B4-BE49-F238E27FC236}">
                  <a16:creationId xmlns:a16="http://schemas.microsoft.com/office/drawing/2014/main" id="{2A95D2E1-389D-4507-A934-0A3FD9B647F6}"/>
                </a:ext>
              </a:extLst>
            </p:cNvPr>
            <p:cNvSpPr/>
            <p:nvPr/>
          </p:nvSpPr>
          <p:spPr>
            <a:xfrm>
              <a:off x="5211851" y="4864844"/>
              <a:ext cx="16008" cy="22310"/>
            </a:xfrm>
            <a:custGeom>
              <a:avLst/>
              <a:gdLst>
                <a:gd name="connsiteX0" fmla="*/ 16008 w 16008"/>
                <a:gd name="connsiteY0" fmla="*/ 8307 h 22310"/>
                <a:gd name="connsiteX1" fmla="*/ 5045 w 16008"/>
                <a:gd name="connsiteY1" fmla="*/ 22302 h 22310"/>
                <a:gd name="connsiteX2" fmla="*/ 124 w 16008"/>
                <a:gd name="connsiteY2" fmla="*/ 14068 h 22310"/>
                <a:gd name="connsiteX3" fmla="*/ 11413 w 16008"/>
                <a:gd name="connsiteY3" fmla="*/ 73 h 22310"/>
                <a:gd name="connsiteX4" fmla="*/ 16008 w 16008"/>
                <a:gd name="connsiteY4" fmla="*/ 8307 h 2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08" h="22310">
                  <a:moveTo>
                    <a:pt x="16008" y="8307"/>
                  </a:moveTo>
                  <a:cubicBezTo>
                    <a:pt x="14212" y="14628"/>
                    <a:pt x="13209" y="21882"/>
                    <a:pt x="5045" y="22302"/>
                  </a:cubicBezTo>
                  <a:cubicBezTo>
                    <a:pt x="590" y="22535"/>
                    <a:pt x="-390" y="17707"/>
                    <a:pt x="124" y="14068"/>
                  </a:cubicBezTo>
                  <a:cubicBezTo>
                    <a:pt x="1057" y="7304"/>
                    <a:pt x="4625" y="1262"/>
                    <a:pt x="11413" y="73"/>
                  </a:cubicBezTo>
                  <a:cubicBezTo>
                    <a:pt x="15822" y="-697"/>
                    <a:pt x="15589" y="4831"/>
                    <a:pt x="16008" y="830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5" name="任意多边形: 形状 1054">
              <a:extLst>
                <a:ext uri="{FF2B5EF4-FFF2-40B4-BE49-F238E27FC236}">
                  <a16:creationId xmlns:a16="http://schemas.microsoft.com/office/drawing/2014/main" id="{09E4A2FB-1061-47E1-9DAE-9C11189B2F0B}"/>
                </a:ext>
              </a:extLst>
            </p:cNvPr>
            <p:cNvSpPr/>
            <p:nvPr/>
          </p:nvSpPr>
          <p:spPr>
            <a:xfrm>
              <a:off x="5000644" y="4503317"/>
              <a:ext cx="15489" cy="18583"/>
            </a:xfrm>
            <a:custGeom>
              <a:avLst/>
              <a:gdLst>
                <a:gd name="connsiteX0" fmla="*/ 14579 w 15489"/>
                <a:gd name="connsiteY0" fmla="*/ 4530 h 18583"/>
                <a:gd name="connsiteX1" fmla="*/ 1796 w 15489"/>
                <a:gd name="connsiteY1" fmla="*/ 15656 h 18583"/>
                <a:gd name="connsiteX2" fmla="*/ 2263 w 15489"/>
                <a:gd name="connsiteY2" fmla="*/ 3340 h 18583"/>
                <a:gd name="connsiteX3" fmla="*/ 14905 w 15489"/>
                <a:gd name="connsiteY3" fmla="*/ 4879 h 18583"/>
                <a:gd name="connsiteX4" fmla="*/ 14579 w 15489"/>
                <a:gd name="connsiteY4" fmla="*/ 4530 h 1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89" h="18583">
                  <a:moveTo>
                    <a:pt x="14579" y="4530"/>
                  </a:moveTo>
                  <a:cubicBezTo>
                    <a:pt x="18917" y="16892"/>
                    <a:pt x="6601" y="22444"/>
                    <a:pt x="1796" y="15656"/>
                  </a:cubicBezTo>
                  <a:cubicBezTo>
                    <a:pt x="-1026" y="11667"/>
                    <a:pt x="-256" y="7212"/>
                    <a:pt x="2263" y="3340"/>
                  </a:cubicBezTo>
                  <a:cubicBezTo>
                    <a:pt x="7348" y="-4451"/>
                    <a:pt x="10753" y="3667"/>
                    <a:pt x="14905" y="4879"/>
                  </a:cubicBezTo>
                  <a:cubicBezTo>
                    <a:pt x="14929" y="4903"/>
                    <a:pt x="14579" y="4530"/>
                    <a:pt x="14579" y="453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6" name="任意多边形: 形状 1055">
              <a:extLst>
                <a:ext uri="{FF2B5EF4-FFF2-40B4-BE49-F238E27FC236}">
                  <a16:creationId xmlns:a16="http://schemas.microsoft.com/office/drawing/2014/main" id="{96351C82-DEC0-495C-BF37-B88F23C05D73}"/>
                </a:ext>
              </a:extLst>
            </p:cNvPr>
            <p:cNvSpPr/>
            <p:nvPr/>
          </p:nvSpPr>
          <p:spPr>
            <a:xfrm>
              <a:off x="5256296" y="4944820"/>
              <a:ext cx="12383" cy="20099"/>
            </a:xfrm>
            <a:custGeom>
              <a:avLst/>
              <a:gdLst>
                <a:gd name="connsiteX0" fmla="*/ 12383 w 12383"/>
                <a:gd name="connsiteY0" fmla="*/ 10694 h 20099"/>
                <a:gd name="connsiteX1" fmla="*/ 5549 w 12383"/>
                <a:gd name="connsiteY1" fmla="*/ 20094 h 20099"/>
                <a:gd name="connsiteX2" fmla="*/ 137 w 12383"/>
                <a:gd name="connsiteY2" fmla="*/ 11417 h 20099"/>
                <a:gd name="connsiteX3" fmla="*/ 6318 w 12383"/>
                <a:gd name="connsiteY3" fmla="*/ 11 h 20099"/>
                <a:gd name="connsiteX4" fmla="*/ 12383 w 12383"/>
                <a:gd name="connsiteY4" fmla="*/ 10694 h 20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3" h="20099">
                  <a:moveTo>
                    <a:pt x="12383" y="10694"/>
                  </a:moveTo>
                  <a:cubicBezTo>
                    <a:pt x="12197" y="15616"/>
                    <a:pt x="11473" y="20281"/>
                    <a:pt x="5549" y="20094"/>
                  </a:cubicBezTo>
                  <a:cubicBezTo>
                    <a:pt x="254" y="19931"/>
                    <a:pt x="-353" y="15802"/>
                    <a:pt x="137" y="11417"/>
                  </a:cubicBezTo>
                  <a:cubicBezTo>
                    <a:pt x="674" y="6682"/>
                    <a:pt x="534" y="291"/>
                    <a:pt x="6318" y="11"/>
                  </a:cubicBezTo>
                  <a:cubicBezTo>
                    <a:pt x="13130" y="-316"/>
                    <a:pt x="10890" y="6892"/>
                    <a:pt x="12383" y="1069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7" name="任意多边形: 形状 1056">
              <a:extLst>
                <a:ext uri="{FF2B5EF4-FFF2-40B4-BE49-F238E27FC236}">
                  <a16:creationId xmlns:a16="http://schemas.microsoft.com/office/drawing/2014/main" id="{2668C883-F018-4535-B6D2-17F0106E359C}"/>
                </a:ext>
              </a:extLst>
            </p:cNvPr>
            <p:cNvSpPr/>
            <p:nvPr/>
          </p:nvSpPr>
          <p:spPr>
            <a:xfrm>
              <a:off x="5017362" y="4609687"/>
              <a:ext cx="12388" cy="20172"/>
            </a:xfrm>
            <a:custGeom>
              <a:avLst/>
              <a:gdLst>
                <a:gd name="connsiteX0" fmla="*/ 5837 w 12388"/>
                <a:gd name="connsiteY0" fmla="*/ 0 h 20172"/>
                <a:gd name="connsiteX1" fmla="*/ 5138 w 12388"/>
                <a:gd name="connsiteY1" fmla="*/ 20153 h 20172"/>
                <a:gd name="connsiteX2" fmla="*/ 146 w 12388"/>
                <a:gd name="connsiteY2" fmla="*/ 10823 h 20172"/>
                <a:gd name="connsiteX3" fmla="*/ 5837 w 12388"/>
                <a:gd name="connsiteY3" fmla="*/ 0 h 2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8" h="20172">
                  <a:moveTo>
                    <a:pt x="5837" y="0"/>
                  </a:moveTo>
                  <a:cubicBezTo>
                    <a:pt x="15424" y="3546"/>
                    <a:pt x="13885" y="20830"/>
                    <a:pt x="5138" y="20153"/>
                  </a:cubicBezTo>
                  <a:cubicBezTo>
                    <a:pt x="-111" y="19734"/>
                    <a:pt x="-274" y="14905"/>
                    <a:pt x="146" y="10823"/>
                  </a:cubicBezTo>
                  <a:cubicBezTo>
                    <a:pt x="589" y="6485"/>
                    <a:pt x="1149" y="1983"/>
                    <a:pt x="5837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8" name="任意多边形: 形状 1057">
              <a:extLst>
                <a:ext uri="{FF2B5EF4-FFF2-40B4-BE49-F238E27FC236}">
                  <a16:creationId xmlns:a16="http://schemas.microsoft.com/office/drawing/2014/main" id="{4E3A0A5A-9844-4B81-AA96-179AFB262EFB}"/>
                </a:ext>
              </a:extLst>
            </p:cNvPr>
            <p:cNvSpPr/>
            <p:nvPr/>
          </p:nvSpPr>
          <p:spPr>
            <a:xfrm>
              <a:off x="5012187" y="4581812"/>
              <a:ext cx="12843" cy="18218"/>
            </a:xfrm>
            <a:custGeom>
              <a:avLst/>
              <a:gdLst>
                <a:gd name="connsiteX0" fmla="*/ 5041 w 12843"/>
                <a:gd name="connsiteY0" fmla="*/ 0 h 18218"/>
                <a:gd name="connsiteX1" fmla="*/ 5974 w 12843"/>
                <a:gd name="connsiteY1" fmla="*/ 18194 h 18218"/>
                <a:gd name="connsiteX2" fmla="*/ 26 w 12843"/>
                <a:gd name="connsiteY2" fmla="*/ 11010 h 18218"/>
                <a:gd name="connsiteX3" fmla="*/ 5041 w 12843"/>
                <a:gd name="connsiteY3" fmla="*/ 0 h 1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3" h="18218">
                  <a:moveTo>
                    <a:pt x="5041" y="0"/>
                  </a:moveTo>
                  <a:cubicBezTo>
                    <a:pt x="13788" y="2566"/>
                    <a:pt x="16611" y="17401"/>
                    <a:pt x="5974" y="18194"/>
                  </a:cubicBezTo>
                  <a:cubicBezTo>
                    <a:pt x="1379" y="18544"/>
                    <a:pt x="-230" y="15162"/>
                    <a:pt x="26" y="11010"/>
                  </a:cubicBezTo>
                  <a:cubicBezTo>
                    <a:pt x="259" y="6765"/>
                    <a:pt x="119" y="2169"/>
                    <a:pt x="5041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9" name="任意多边形: 形状 1058">
              <a:extLst>
                <a:ext uri="{FF2B5EF4-FFF2-40B4-BE49-F238E27FC236}">
                  <a16:creationId xmlns:a16="http://schemas.microsoft.com/office/drawing/2014/main" id="{12C40870-3BD5-4FAF-AE53-DA35700E9AE2}"/>
                </a:ext>
              </a:extLst>
            </p:cNvPr>
            <p:cNvSpPr/>
            <p:nvPr/>
          </p:nvSpPr>
          <p:spPr>
            <a:xfrm>
              <a:off x="5002851" y="4544973"/>
              <a:ext cx="14027" cy="20149"/>
            </a:xfrm>
            <a:custGeom>
              <a:avLst/>
              <a:gdLst>
                <a:gd name="connsiteX0" fmla="*/ 14027 w 14027"/>
                <a:gd name="connsiteY0" fmla="*/ 5046 h 20149"/>
                <a:gd name="connsiteX1" fmla="*/ 4371 w 14027"/>
                <a:gd name="connsiteY1" fmla="*/ 20045 h 20149"/>
                <a:gd name="connsiteX2" fmla="*/ 32 w 14027"/>
                <a:gd name="connsiteY2" fmla="*/ 14073 h 20149"/>
                <a:gd name="connsiteX3" fmla="*/ 10179 w 14027"/>
                <a:gd name="connsiteY3" fmla="*/ 288 h 20149"/>
                <a:gd name="connsiteX4" fmla="*/ 14027 w 14027"/>
                <a:gd name="connsiteY4" fmla="*/ 5046 h 20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27" h="20149">
                  <a:moveTo>
                    <a:pt x="14027" y="5046"/>
                  </a:moveTo>
                  <a:cubicBezTo>
                    <a:pt x="11765" y="10411"/>
                    <a:pt x="11905" y="18062"/>
                    <a:pt x="4371" y="20045"/>
                  </a:cubicBezTo>
                  <a:cubicBezTo>
                    <a:pt x="1315" y="20838"/>
                    <a:pt x="-248" y="16966"/>
                    <a:pt x="32" y="14073"/>
                  </a:cubicBezTo>
                  <a:cubicBezTo>
                    <a:pt x="662" y="7589"/>
                    <a:pt x="3881" y="2504"/>
                    <a:pt x="10179" y="288"/>
                  </a:cubicBezTo>
                  <a:cubicBezTo>
                    <a:pt x="13701" y="-948"/>
                    <a:pt x="13957" y="2014"/>
                    <a:pt x="14027" y="504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0" name="任意多边形: 形状 1059">
              <a:extLst>
                <a:ext uri="{FF2B5EF4-FFF2-40B4-BE49-F238E27FC236}">
                  <a16:creationId xmlns:a16="http://schemas.microsoft.com/office/drawing/2014/main" id="{4F3E90E2-11EF-43B0-91EF-2CFD198A9140}"/>
                </a:ext>
              </a:extLst>
            </p:cNvPr>
            <p:cNvSpPr/>
            <p:nvPr/>
          </p:nvSpPr>
          <p:spPr>
            <a:xfrm>
              <a:off x="5082860" y="4661890"/>
              <a:ext cx="13428" cy="15704"/>
            </a:xfrm>
            <a:custGeom>
              <a:avLst/>
              <a:gdLst>
                <a:gd name="connsiteX0" fmla="*/ 9244 w 13428"/>
                <a:gd name="connsiteY0" fmla="*/ 0 h 15704"/>
                <a:gd name="connsiteX1" fmla="*/ 4276 w 13428"/>
                <a:gd name="connsiteY1" fmla="*/ 15698 h 15704"/>
                <a:gd name="connsiteX2" fmla="*/ 100 w 13428"/>
                <a:gd name="connsiteY2" fmla="*/ 9634 h 15704"/>
                <a:gd name="connsiteX3" fmla="*/ 9244 w 13428"/>
                <a:gd name="connsiteY3" fmla="*/ 0 h 15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28" h="15704">
                  <a:moveTo>
                    <a:pt x="9244" y="0"/>
                  </a:moveTo>
                  <a:cubicBezTo>
                    <a:pt x="17571" y="1399"/>
                    <a:pt x="12183" y="16048"/>
                    <a:pt x="4276" y="15698"/>
                  </a:cubicBezTo>
                  <a:cubicBezTo>
                    <a:pt x="754" y="15535"/>
                    <a:pt x="-366" y="12409"/>
                    <a:pt x="100" y="9634"/>
                  </a:cubicBezTo>
                  <a:cubicBezTo>
                    <a:pt x="1010" y="4478"/>
                    <a:pt x="5139" y="1983"/>
                    <a:pt x="9244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1" name="任意多边形: 形状 1060">
              <a:extLst>
                <a:ext uri="{FF2B5EF4-FFF2-40B4-BE49-F238E27FC236}">
                  <a16:creationId xmlns:a16="http://schemas.microsoft.com/office/drawing/2014/main" id="{DECEC200-0AC3-40E6-B476-1F0554CC64CE}"/>
                </a:ext>
              </a:extLst>
            </p:cNvPr>
            <p:cNvSpPr/>
            <p:nvPr/>
          </p:nvSpPr>
          <p:spPr>
            <a:xfrm>
              <a:off x="4989024" y="4544864"/>
              <a:ext cx="11008" cy="17218"/>
            </a:xfrm>
            <a:custGeom>
              <a:avLst/>
              <a:gdLst>
                <a:gd name="connsiteX0" fmla="*/ 4482 w 11008"/>
                <a:gd name="connsiteY0" fmla="*/ 0 h 17218"/>
                <a:gd name="connsiteX1" fmla="*/ 5951 w 11008"/>
                <a:gd name="connsiteY1" fmla="*/ 17144 h 17218"/>
                <a:gd name="connsiteX2" fmla="*/ 26 w 11008"/>
                <a:gd name="connsiteY2" fmla="*/ 11290 h 17218"/>
                <a:gd name="connsiteX3" fmla="*/ 4482 w 11008"/>
                <a:gd name="connsiteY3" fmla="*/ 0 h 17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08" h="17218">
                  <a:moveTo>
                    <a:pt x="4482" y="0"/>
                  </a:moveTo>
                  <a:cubicBezTo>
                    <a:pt x="10733" y="1260"/>
                    <a:pt x="14675" y="15885"/>
                    <a:pt x="5951" y="17144"/>
                  </a:cubicBezTo>
                  <a:cubicBezTo>
                    <a:pt x="1822" y="17751"/>
                    <a:pt x="120" y="14555"/>
                    <a:pt x="26" y="11290"/>
                  </a:cubicBezTo>
                  <a:cubicBezTo>
                    <a:pt x="-137" y="7091"/>
                    <a:pt x="353" y="2682"/>
                    <a:pt x="4482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2" name="任意多边形: 形状 1061">
              <a:extLst>
                <a:ext uri="{FF2B5EF4-FFF2-40B4-BE49-F238E27FC236}">
                  <a16:creationId xmlns:a16="http://schemas.microsoft.com/office/drawing/2014/main" id="{A0177152-2BFB-4C23-8E3F-C4EF1047792B}"/>
                </a:ext>
              </a:extLst>
            </p:cNvPr>
            <p:cNvSpPr/>
            <p:nvPr/>
          </p:nvSpPr>
          <p:spPr>
            <a:xfrm>
              <a:off x="5033494" y="4578495"/>
              <a:ext cx="12081" cy="15924"/>
            </a:xfrm>
            <a:custGeom>
              <a:avLst/>
              <a:gdLst>
                <a:gd name="connsiteX0" fmla="*/ 16 w 12081"/>
                <a:gd name="connsiteY0" fmla="*/ 9312 h 15924"/>
                <a:gd name="connsiteX1" fmla="*/ 12075 w 12081"/>
                <a:gd name="connsiteY1" fmla="*/ 6093 h 15924"/>
                <a:gd name="connsiteX2" fmla="*/ 16 w 12081"/>
                <a:gd name="connsiteY2" fmla="*/ 9312 h 15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81" h="15924">
                  <a:moveTo>
                    <a:pt x="16" y="9312"/>
                  </a:moveTo>
                  <a:cubicBezTo>
                    <a:pt x="576" y="704"/>
                    <a:pt x="12402" y="-4894"/>
                    <a:pt x="12075" y="6093"/>
                  </a:cubicBezTo>
                  <a:cubicBezTo>
                    <a:pt x="11632" y="20158"/>
                    <a:pt x="-497" y="17172"/>
                    <a:pt x="16" y="931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3" name="任意多边形: 形状 1062">
              <a:extLst>
                <a:ext uri="{FF2B5EF4-FFF2-40B4-BE49-F238E27FC236}">
                  <a16:creationId xmlns:a16="http://schemas.microsoft.com/office/drawing/2014/main" id="{03CDFA65-0DD5-483D-97CB-D86757CC3085}"/>
                </a:ext>
              </a:extLst>
            </p:cNvPr>
            <p:cNvSpPr/>
            <p:nvPr/>
          </p:nvSpPr>
          <p:spPr>
            <a:xfrm>
              <a:off x="5024942" y="4547465"/>
              <a:ext cx="10550" cy="13062"/>
            </a:xfrm>
            <a:custGeom>
              <a:avLst/>
              <a:gdLst>
                <a:gd name="connsiteX0" fmla="*/ 10551 w 10550"/>
                <a:gd name="connsiteY0" fmla="*/ 5656 h 13062"/>
                <a:gd name="connsiteX1" fmla="*/ 54 w 10550"/>
                <a:gd name="connsiteY1" fmla="*/ 8269 h 13062"/>
                <a:gd name="connsiteX2" fmla="*/ 5839 w 10550"/>
                <a:gd name="connsiteY2" fmla="*/ 82 h 13062"/>
                <a:gd name="connsiteX3" fmla="*/ 10551 w 10550"/>
                <a:gd name="connsiteY3" fmla="*/ 5656 h 1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50" h="13062">
                  <a:moveTo>
                    <a:pt x="10551" y="5656"/>
                  </a:moveTo>
                  <a:cubicBezTo>
                    <a:pt x="8381" y="16760"/>
                    <a:pt x="-786" y="13424"/>
                    <a:pt x="54" y="8269"/>
                  </a:cubicBezTo>
                  <a:cubicBezTo>
                    <a:pt x="614" y="4793"/>
                    <a:pt x="1827" y="781"/>
                    <a:pt x="5839" y="82"/>
                  </a:cubicBezTo>
                  <a:cubicBezTo>
                    <a:pt x="9361" y="-548"/>
                    <a:pt x="10271" y="2577"/>
                    <a:pt x="10551" y="565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4" name="任意多边形: 形状 1063">
              <a:extLst>
                <a:ext uri="{FF2B5EF4-FFF2-40B4-BE49-F238E27FC236}">
                  <a16:creationId xmlns:a16="http://schemas.microsoft.com/office/drawing/2014/main" id="{4A267734-606F-4033-BAA7-92CC226607CC}"/>
                </a:ext>
              </a:extLst>
            </p:cNvPr>
            <p:cNvSpPr/>
            <p:nvPr/>
          </p:nvSpPr>
          <p:spPr>
            <a:xfrm>
              <a:off x="8322455" y="4337641"/>
              <a:ext cx="83749" cy="112758"/>
            </a:xfrm>
            <a:custGeom>
              <a:avLst/>
              <a:gdLst>
                <a:gd name="connsiteX0" fmla="*/ 26129 w 83749"/>
                <a:gd name="connsiteY0" fmla="*/ 77486 h 112758"/>
                <a:gd name="connsiteX1" fmla="*/ 46516 w 83749"/>
                <a:gd name="connsiteY1" fmla="*/ 38065 h 112758"/>
                <a:gd name="connsiteX2" fmla="*/ 75557 w 83749"/>
                <a:gd name="connsiteY2" fmla="*/ 2540 h 112758"/>
                <a:gd name="connsiteX3" fmla="*/ 83511 w 83749"/>
                <a:gd name="connsiteY3" fmla="*/ 6062 h 112758"/>
                <a:gd name="connsiteX4" fmla="*/ 79965 w 83749"/>
                <a:gd name="connsiteY4" fmla="*/ 22577 h 112758"/>
                <a:gd name="connsiteX5" fmla="*/ 36509 w 83749"/>
                <a:gd name="connsiteY5" fmla="*/ 83201 h 112758"/>
                <a:gd name="connsiteX6" fmla="*/ 14513 w 83749"/>
                <a:gd name="connsiteY6" fmla="*/ 106106 h 112758"/>
                <a:gd name="connsiteX7" fmla="*/ 1124 w 83749"/>
                <a:gd name="connsiteY7" fmla="*/ 101721 h 112758"/>
                <a:gd name="connsiteX8" fmla="*/ 19318 w 83749"/>
                <a:gd name="connsiteY8" fmla="*/ 73334 h 112758"/>
                <a:gd name="connsiteX9" fmla="*/ 26129 w 83749"/>
                <a:gd name="connsiteY9" fmla="*/ 77486 h 11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749" h="112758">
                  <a:moveTo>
                    <a:pt x="26129" y="77486"/>
                  </a:moveTo>
                  <a:cubicBezTo>
                    <a:pt x="36883" y="66336"/>
                    <a:pt x="39472" y="51011"/>
                    <a:pt x="46516" y="38065"/>
                  </a:cubicBezTo>
                  <a:cubicBezTo>
                    <a:pt x="53980" y="24326"/>
                    <a:pt x="65643" y="14180"/>
                    <a:pt x="75557" y="2540"/>
                  </a:cubicBezTo>
                  <a:cubicBezTo>
                    <a:pt x="79872" y="-2521"/>
                    <a:pt x="84910" y="674"/>
                    <a:pt x="83511" y="6062"/>
                  </a:cubicBezTo>
                  <a:cubicBezTo>
                    <a:pt x="82088" y="11521"/>
                    <a:pt x="82858" y="17282"/>
                    <a:pt x="79965" y="22577"/>
                  </a:cubicBezTo>
                  <a:cubicBezTo>
                    <a:pt x="67859" y="44527"/>
                    <a:pt x="54587" y="65543"/>
                    <a:pt x="36509" y="83201"/>
                  </a:cubicBezTo>
                  <a:cubicBezTo>
                    <a:pt x="21674" y="97686"/>
                    <a:pt x="18525" y="82221"/>
                    <a:pt x="14513" y="106106"/>
                  </a:cubicBezTo>
                  <a:cubicBezTo>
                    <a:pt x="12414" y="118632"/>
                    <a:pt x="-4451" y="111331"/>
                    <a:pt x="1124" y="101721"/>
                  </a:cubicBezTo>
                  <a:cubicBezTo>
                    <a:pt x="6769" y="92018"/>
                    <a:pt x="12367" y="82104"/>
                    <a:pt x="19318" y="73334"/>
                  </a:cubicBezTo>
                  <a:cubicBezTo>
                    <a:pt x="25126" y="65986"/>
                    <a:pt x="23750" y="75526"/>
                    <a:pt x="26129" y="7748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5" name="任意多边形: 形状 1064">
              <a:extLst>
                <a:ext uri="{FF2B5EF4-FFF2-40B4-BE49-F238E27FC236}">
                  <a16:creationId xmlns:a16="http://schemas.microsoft.com/office/drawing/2014/main" id="{9608F603-0076-41AF-AE3E-93AEF0C9F14F}"/>
                </a:ext>
              </a:extLst>
            </p:cNvPr>
            <p:cNvSpPr/>
            <p:nvPr/>
          </p:nvSpPr>
          <p:spPr>
            <a:xfrm>
              <a:off x="8330740" y="4664397"/>
              <a:ext cx="69594" cy="94712"/>
            </a:xfrm>
            <a:custGeom>
              <a:avLst/>
              <a:gdLst>
                <a:gd name="connsiteX0" fmla="*/ 65825 w 69594"/>
                <a:gd name="connsiteY0" fmla="*/ 15804 h 94712"/>
                <a:gd name="connsiteX1" fmla="*/ 31676 w 69594"/>
                <a:gd name="connsiteY1" fmla="*/ 60776 h 94712"/>
                <a:gd name="connsiteX2" fmla="*/ 7814 w 69594"/>
                <a:gd name="connsiteY2" fmla="*/ 90889 h 94712"/>
                <a:gd name="connsiteX3" fmla="*/ 1259 w 69594"/>
                <a:gd name="connsiteY3" fmla="*/ 87530 h 94712"/>
                <a:gd name="connsiteX4" fmla="*/ 49847 w 69594"/>
                <a:gd name="connsiteY4" fmla="*/ 10229 h 94712"/>
                <a:gd name="connsiteX5" fmla="*/ 57334 w 69594"/>
                <a:gd name="connsiteY5" fmla="*/ 2531 h 94712"/>
                <a:gd name="connsiteX6" fmla="*/ 64682 w 69594"/>
                <a:gd name="connsiteY6" fmla="*/ 805 h 94712"/>
                <a:gd name="connsiteX7" fmla="*/ 65825 w 69594"/>
                <a:gd name="connsiteY7" fmla="*/ 15804 h 9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594" h="94712">
                  <a:moveTo>
                    <a:pt x="65825" y="15804"/>
                  </a:moveTo>
                  <a:cubicBezTo>
                    <a:pt x="50430" y="27746"/>
                    <a:pt x="44645" y="46920"/>
                    <a:pt x="31676" y="60776"/>
                  </a:cubicBezTo>
                  <a:cubicBezTo>
                    <a:pt x="22952" y="70083"/>
                    <a:pt x="13972" y="79413"/>
                    <a:pt x="7814" y="90889"/>
                  </a:cubicBezTo>
                  <a:cubicBezTo>
                    <a:pt x="4082" y="97817"/>
                    <a:pt x="-2846" y="94505"/>
                    <a:pt x="1259" y="87530"/>
                  </a:cubicBezTo>
                  <a:cubicBezTo>
                    <a:pt x="16678" y="61265"/>
                    <a:pt x="28154" y="32551"/>
                    <a:pt x="49847" y="10229"/>
                  </a:cubicBezTo>
                  <a:cubicBezTo>
                    <a:pt x="52343" y="7663"/>
                    <a:pt x="55189" y="5354"/>
                    <a:pt x="57334" y="2531"/>
                  </a:cubicBezTo>
                  <a:cubicBezTo>
                    <a:pt x="59504" y="-338"/>
                    <a:pt x="61766" y="-548"/>
                    <a:pt x="64682" y="805"/>
                  </a:cubicBezTo>
                  <a:cubicBezTo>
                    <a:pt x="71866" y="4164"/>
                    <a:pt x="70210" y="12421"/>
                    <a:pt x="65825" y="1580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6" name="任意多边形: 形状 1065">
              <a:extLst>
                <a:ext uri="{FF2B5EF4-FFF2-40B4-BE49-F238E27FC236}">
                  <a16:creationId xmlns:a16="http://schemas.microsoft.com/office/drawing/2014/main" id="{F2459C1F-4604-4A1F-A1EE-30888424ED57}"/>
                </a:ext>
              </a:extLst>
            </p:cNvPr>
            <p:cNvSpPr/>
            <p:nvPr/>
          </p:nvSpPr>
          <p:spPr>
            <a:xfrm>
              <a:off x="8349284" y="4482148"/>
              <a:ext cx="68804" cy="90381"/>
            </a:xfrm>
            <a:custGeom>
              <a:avLst/>
              <a:gdLst>
                <a:gd name="connsiteX0" fmla="*/ 0 w 68804"/>
                <a:gd name="connsiteY0" fmla="*/ 90381 h 90381"/>
                <a:gd name="connsiteX1" fmla="*/ 61300 w 68804"/>
                <a:gd name="connsiteY1" fmla="*/ 3866 h 90381"/>
                <a:gd name="connsiteX2" fmla="*/ 66758 w 68804"/>
                <a:gd name="connsiteY2" fmla="*/ 321 h 90381"/>
                <a:gd name="connsiteX3" fmla="*/ 68228 w 68804"/>
                <a:gd name="connsiteY3" fmla="*/ 6665 h 90381"/>
                <a:gd name="connsiteX4" fmla="*/ 27454 w 68804"/>
                <a:gd name="connsiteY4" fmla="*/ 68875 h 90381"/>
                <a:gd name="connsiteX5" fmla="*/ 0 w 68804"/>
                <a:gd name="connsiteY5" fmla="*/ 90381 h 90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804" h="90381">
                  <a:moveTo>
                    <a:pt x="0" y="90381"/>
                  </a:moveTo>
                  <a:cubicBezTo>
                    <a:pt x="39467" y="22340"/>
                    <a:pt x="31933" y="42563"/>
                    <a:pt x="61300" y="3866"/>
                  </a:cubicBezTo>
                  <a:cubicBezTo>
                    <a:pt x="62629" y="2117"/>
                    <a:pt x="63656" y="-1009"/>
                    <a:pt x="66758" y="321"/>
                  </a:cubicBezTo>
                  <a:cubicBezTo>
                    <a:pt x="69697" y="1580"/>
                    <a:pt x="68764" y="4332"/>
                    <a:pt x="68228" y="6665"/>
                  </a:cubicBezTo>
                  <a:cubicBezTo>
                    <a:pt x="63913" y="25162"/>
                    <a:pt x="60950" y="18724"/>
                    <a:pt x="27454" y="68875"/>
                  </a:cubicBezTo>
                  <a:cubicBezTo>
                    <a:pt x="20573" y="79161"/>
                    <a:pt x="9424" y="83313"/>
                    <a:pt x="0" y="9038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7" name="任意多边形: 形状 1066">
              <a:extLst>
                <a:ext uri="{FF2B5EF4-FFF2-40B4-BE49-F238E27FC236}">
                  <a16:creationId xmlns:a16="http://schemas.microsoft.com/office/drawing/2014/main" id="{1765C1DA-632D-4E5F-A9AC-50493548CED6}"/>
                </a:ext>
              </a:extLst>
            </p:cNvPr>
            <p:cNvSpPr/>
            <p:nvPr/>
          </p:nvSpPr>
          <p:spPr>
            <a:xfrm>
              <a:off x="8386045" y="4586221"/>
              <a:ext cx="50803" cy="71166"/>
            </a:xfrm>
            <a:custGeom>
              <a:avLst/>
              <a:gdLst>
                <a:gd name="connsiteX0" fmla="*/ 50803 w 50803"/>
                <a:gd name="connsiteY0" fmla="*/ 0 h 71166"/>
                <a:gd name="connsiteX1" fmla="*/ 0 w 50803"/>
                <a:gd name="connsiteY1" fmla="*/ 71167 h 71166"/>
                <a:gd name="connsiteX2" fmla="*/ 50803 w 50803"/>
                <a:gd name="connsiteY2" fmla="*/ 0 h 7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03" h="71166">
                  <a:moveTo>
                    <a:pt x="50803" y="0"/>
                  </a:moveTo>
                  <a:cubicBezTo>
                    <a:pt x="37438" y="27874"/>
                    <a:pt x="17564" y="48704"/>
                    <a:pt x="0" y="71167"/>
                  </a:cubicBezTo>
                  <a:cubicBezTo>
                    <a:pt x="5622" y="40540"/>
                    <a:pt x="24352" y="18894"/>
                    <a:pt x="50803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8" name="任意多边形: 形状 1067">
              <a:extLst>
                <a:ext uri="{FF2B5EF4-FFF2-40B4-BE49-F238E27FC236}">
                  <a16:creationId xmlns:a16="http://schemas.microsoft.com/office/drawing/2014/main" id="{1972670E-5BC6-41BF-930D-33FD5BB67EDB}"/>
                </a:ext>
              </a:extLst>
            </p:cNvPr>
            <p:cNvSpPr/>
            <p:nvPr/>
          </p:nvSpPr>
          <p:spPr>
            <a:xfrm>
              <a:off x="8355998" y="4428465"/>
              <a:ext cx="48567" cy="59351"/>
            </a:xfrm>
            <a:custGeom>
              <a:avLst/>
              <a:gdLst>
                <a:gd name="connsiteX0" fmla="*/ 48568 w 48567"/>
                <a:gd name="connsiteY0" fmla="*/ 3993 h 59351"/>
                <a:gd name="connsiteX1" fmla="*/ 8097 w 48567"/>
                <a:gd name="connsiteY1" fmla="*/ 55519 h 59351"/>
                <a:gd name="connsiteX2" fmla="*/ 1286 w 48567"/>
                <a:gd name="connsiteY2" fmla="*/ 58738 h 59351"/>
                <a:gd name="connsiteX3" fmla="*/ 2639 w 48567"/>
                <a:gd name="connsiteY3" fmla="*/ 51484 h 59351"/>
                <a:gd name="connsiteX4" fmla="*/ 45838 w 48567"/>
                <a:gd name="connsiteY4" fmla="*/ 4 h 59351"/>
                <a:gd name="connsiteX5" fmla="*/ 48568 w 48567"/>
                <a:gd name="connsiteY5" fmla="*/ 3993 h 59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567" h="59351">
                  <a:moveTo>
                    <a:pt x="48568" y="3993"/>
                  </a:moveTo>
                  <a:cubicBezTo>
                    <a:pt x="42969" y="15399"/>
                    <a:pt x="18757" y="46143"/>
                    <a:pt x="8097" y="55519"/>
                  </a:cubicBezTo>
                  <a:cubicBezTo>
                    <a:pt x="6022" y="57339"/>
                    <a:pt x="4039" y="60744"/>
                    <a:pt x="1286" y="58738"/>
                  </a:cubicBezTo>
                  <a:cubicBezTo>
                    <a:pt x="-1793" y="56476"/>
                    <a:pt x="1473" y="53933"/>
                    <a:pt x="2639" y="51484"/>
                  </a:cubicBezTo>
                  <a:cubicBezTo>
                    <a:pt x="10850" y="34340"/>
                    <a:pt x="37651" y="-439"/>
                    <a:pt x="45838" y="4"/>
                  </a:cubicBezTo>
                  <a:cubicBezTo>
                    <a:pt x="47891" y="121"/>
                    <a:pt x="48334" y="1660"/>
                    <a:pt x="48568" y="399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9" name="任意多边形: 形状 1068">
              <a:extLst>
                <a:ext uri="{FF2B5EF4-FFF2-40B4-BE49-F238E27FC236}">
                  <a16:creationId xmlns:a16="http://schemas.microsoft.com/office/drawing/2014/main" id="{E0294BA5-4388-457B-BCF5-AA2B350259AF}"/>
                </a:ext>
              </a:extLst>
            </p:cNvPr>
            <p:cNvSpPr/>
            <p:nvPr/>
          </p:nvSpPr>
          <p:spPr>
            <a:xfrm>
              <a:off x="8403654" y="4439316"/>
              <a:ext cx="23082" cy="29595"/>
            </a:xfrm>
            <a:custGeom>
              <a:avLst/>
              <a:gdLst>
                <a:gd name="connsiteX0" fmla="*/ 23071 w 23082"/>
                <a:gd name="connsiteY0" fmla="*/ 0 h 29595"/>
                <a:gd name="connsiteX1" fmla="*/ 10312 w 23082"/>
                <a:gd name="connsiteY1" fmla="*/ 28014 h 29595"/>
                <a:gd name="connsiteX2" fmla="*/ 3711 w 23082"/>
                <a:gd name="connsiteY2" fmla="*/ 28481 h 29595"/>
                <a:gd name="connsiteX3" fmla="*/ 329 w 23082"/>
                <a:gd name="connsiteY3" fmla="*/ 20387 h 29595"/>
                <a:gd name="connsiteX4" fmla="*/ 23071 w 23082"/>
                <a:gd name="connsiteY4" fmla="*/ 0 h 29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82" h="29595">
                  <a:moveTo>
                    <a:pt x="23071" y="0"/>
                  </a:moveTo>
                  <a:cubicBezTo>
                    <a:pt x="23444" y="12643"/>
                    <a:pt x="14370" y="19174"/>
                    <a:pt x="10312" y="28014"/>
                  </a:cubicBezTo>
                  <a:cubicBezTo>
                    <a:pt x="9239" y="30370"/>
                    <a:pt x="5926" y="29717"/>
                    <a:pt x="3711" y="28481"/>
                  </a:cubicBezTo>
                  <a:cubicBezTo>
                    <a:pt x="585" y="26731"/>
                    <a:pt x="-651" y="24165"/>
                    <a:pt x="329" y="20387"/>
                  </a:cubicBezTo>
                  <a:cubicBezTo>
                    <a:pt x="3291" y="9050"/>
                    <a:pt x="11012" y="3102"/>
                    <a:pt x="23071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0" name="任意多边形: 形状 1069">
              <a:extLst>
                <a:ext uri="{FF2B5EF4-FFF2-40B4-BE49-F238E27FC236}">
                  <a16:creationId xmlns:a16="http://schemas.microsoft.com/office/drawing/2014/main" id="{A8C85C1A-81D0-4CCA-9F10-417046D17CA4}"/>
                </a:ext>
              </a:extLst>
            </p:cNvPr>
            <p:cNvSpPr/>
            <p:nvPr/>
          </p:nvSpPr>
          <p:spPr>
            <a:xfrm>
              <a:off x="8388752" y="4299342"/>
              <a:ext cx="18740" cy="26079"/>
            </a:xfrm>
            <a:custGeom>
              <a:avLst/>
              <a:gdLst>
                <a:gd name="connsiteX0" fmla="*/ 18706 w 18740"/>
                <a:gd name="connsiteY0" fmla="*/ 7973 h 26079"/>
                <a:gd name="connsiteX1" fmla="*/ 4967 w 18740"/>
                <a:gd name="connsiteY1" fmla="*/ 25280 h 26079"/>
                <a:gd name="connsiteX2" fmla="*/ 325 w 18740"/>
                <a:gd name="connsiteY2" fmla="*/ 20079 h 26079"/>
                <a:gd name="connsiteX3" fmla="*/ 11732 w 18740"/>
                <a:gd name="connsiteY3" fmla="*/ 1582 h 26079"/>
                <a:gd name="connsiteX4" fmla="*/ 15977 w 18740"/>
                <a:gd name="connsiteY4" fmla="*/ 485 h 26079"/>
                <a:gd name="connsiteX5" fmla="*/ 18706 w 18740"/>
                <a:gd name="connsiteY5" fmla="*/ 7973 h 26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40" h="26079">
                  <a:moveTo>
                    <a:pt x="18706" y="7973"/>
                  </a:moveTo>
                  <a:cubicBezTo>
                    <a:pt x="17866" y="17770"/>
                    <a:pt x="10705" y="21362"/>
                    <a:pt x="4967" y="25280"/>
                  </a:cubicBezTo>
                  <a:cubicBezTo>
                    <a:pt x="1328" y="27776"/>
                    <a:pt x="-864" y="23974"/>
                    <a:pt x="325" y="20079"/>
                  </a:cubicBezTo>
                  <a:cubicBezTo>
                    <a:pt x="2471" y="12965"/>
                    <a:pt x="7509" y="7483"/>
                    <a:pt x="11732" y="1582"/>
                  </a:cubicBezTo>
                  <a:cubicBezTo>
                    <a:pt x="12641" y="322"/>
                    <a:pt x="14390" y="-611"/>
                    <a:pt x="15977" y="485"/>
                  </a:cubicBezTo>
                  <a:cubicBezTo>
                    <a:pt x="19102" y="2631"/>
                    <a:pt x="18753" y="6037"/>
                    <a:pt x="18706" y="797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1" name="任意多边形: 形状 1070">
              <a:extLst>
                <a:ext uri="{FF2B5EF4-FFF2-40B4-BE49-F238E27FC236}">
                  <a16:creationId xmlns:a16="http://schemas.microsoft.com/office/drawing/2014/main" id="{3BB8B6B9-60D0-4945-996F-628A91EDE672}"/>
                </a:ext>
              </a:extLst>
            </p:cNvPr>
            <p:cNvSpPr/>
            <p:nvPr/>
          </p:nvSpPr>
          <p:spPr>
            <a:xfrm>
              <a:off x="8409066" y="4522948"/>
              <a:ext cx="12457" cy="13536"/>
            </a:xfrm>
            <a:custGeom>
              <a:avLst/>
              <a:gdLst>
                <a:gd name="connsiteX0" fmla="*/ 12457 w 12457"/>
                <a:gd name="connsiteY0" fmla="*/ 3769 h 13536"/>
                <a:gd name="connsiteX1" fmla="*/ 72 w 12457"/>
                <a:gd name="connsiteY1" fmla="*/ 8691 h 13536"/>
                <a:gd name="connsiteX2" fmla="*/ 8236 w 12457"/>
                <a:gd name="connsiteY2" fmla="*/ 14 h 13536"/>
                <a:gd name="connsiteX3" fmla="*/ 12457 w 12457"/>
                <a:gd name="connsiteY3" fmla="*/ 3769 h 13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57" h="13536">
                  <a:moveTo>
                    <a:pt x="12457" y="3769"/>
                  </a:moveTo>
                  <a:cubicBezTo>
                    <a:pt x="9355" y="16295"/>
                    <a:pt x="-955" y="15432"/>
                    <a:pt x="72" y="8691"/>
                  </a:cubicBezTo>
                  <a:cubicBezTo>
                    <a:pt x="771" y="4119"/>
                    <a:pt x="3174" y="410"/>
                    <a:pt x="8236" y="14"/>
                  </a:cubicBezTo>
                  <a:cubicBezTo>
                    <a:pt x="10988" y="-196"/>
                    <a:pt x="12154" y="2043"/>
                    <a:pt x="12457" y="376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2" name="任意多边形: 形状 1071">
              <a:extLst>
                <a:ext uri="{FF2B5EF4-FFF2-40B4-BE49-F238E27FC236}">
                  <a16:creationId xmlns:a16="http://schemas.microsoft.com/office/drawing/2014/main" id="{17C9B5F0-C6EA-4D93-A4CA-B5FF54F46A20}"/>
                </a:ext>
              </a:extLst>
            </p:cNvPr>
            <p:cNvSpPr/>
            <p:nvPr/>
          </p:nvSpPr>
          <p:spPr>
            <a:xfrm>
              <a:off x="7766896" y="5773442"/>
              <a:ext cx="40552" cy="45663"/>
            </a:xfrm>
            <a:custGeom>
              <a:avLst/>
              <a:gdLst>
                <a:gd name="connsiteX0" fmla="*/ 5356 w 40552"/>
                <a:gd name="connsiteY0" fmla="*/ 45660 h 45663"/>
                <a:gd name="connsiteX1" fmla="*/ 32927 w 40552"/>
                <a:gd name="connsiteY1" fmla="*/ 968 h 45663"/>
                <a:gd name="connsiteX2" fmla="*/ 40018 w 40552"/>
                <a:gd name="connsiteY2" fmla="*/ 6589 h 45663"/>
                <a:gd name="connsiteX3" fmla="*/ 8552 w 40552"/>
                <a:gd name="connsiteY3" fmla="*/ 44634 h 45663"/>
                <a:gd name="connsiteX4" fmla="*/ 5356 w 40552"/>
                <a:gd name="connsiteY4" fmla="*/ 45660 h 45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552" h="45663">
                  <a:moveTo>
                    <a:pt x="5356" y="45660"/>
                  </a:moveTo>
                  <a:cubicBezTo>
                    <a:pt x="-12698" y="46056"/>
                    <a:pt x="19585" y="13237"/>
                    <a:pt x="32927" y="968"/>
                  </a:cubicBezTo>
                  <a:cubicBezTo>
                    <a:pt x="36263" y="-2111"/>
                    <a:pt x="42397" y="2811"/>
                    <a:pt x="40018" y="6589"/>
                  </a:cubicBezTo>
                  <a:cubicBezTo>
                    <a:pt x="31178" y="20631"/>
                    <a:pt x="22057" y="34440"/>
                    <a:pt x="8552" y="44634"/>
                  </a:cubicBezTo>
                  <a:cubicBezTo>
                    <a:pt x="7642" y="45287"/>
                    <a:pt x="6266" y="45380"/>
                    <a:pt x="5356" y="4566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3" name="任意多边形: 形状 1072">
              <a:extLst>
                <a:ext uri="{FF2B5EF4-FFF2-40B4-BE49-F238E27FC236}">
                  <a16:creationId xmlns:a16="http://schemas.microsoft.com/office/drawing/2014/main" id="{CF2905E9-F3D8-4EB2-8B2E-6A23BB503D7D}"/>
                </a:ext>
              </a:extLst>
            </p:cNvPr>
            <p:cNvSpPr/>
            <p:nvPr/>
          </p:nvSpPr>
          <p:spPr>
            <a:xfrm>
              <a:off x="7709905" y="5744856"/>
              <a:ext cx="45412" cy="47550"/>
            </a:xfrm>
            <a:custGeom>
              <a:avLst/>
              <a:gdLst>
                <a:gd name="connsiteX0" fmla="*/ 45063 w 45412"/>
                <a:gd name="connsiteY0" fmla="*/ 0 h 47550"/>
                <a:gd name="connsiteX1" fmla="*/ 10634 w 45412"/>
                <a:gd name="connsiteY1" fmla="*/ 45509 h 47550"/>
                <a:gd name="connsiteX2" fmla="*/ 1747 w 45412"/>
                <a:gd name="connsiteY2" fmla="*/ 38907 h 47550"/>
                <a:gd name="connsiteX3" fmla="*/ 45413 w 45412"/>
                <a:gd name="connsiteY3" fmla="*/ 280 h 47550"/>
                <a:gd name="connsiteX4" fmla="*/ 45063 w 45412"/>
                <a:gd name="connsiteY4" fmla="*/ 0 h 47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12" h="47550">
                  <a:moveTo>
                    <a:pt x="45063" y="0"/>
                  </a:moveTo>
                  <a:cubicBezTo>
                    <a:pt x="47745" y="12176"/>
                    <a:pt x="21224" y="37624"/>
                    <a:pt x="10634" y="45509"/>
                  </a:cubicBezTo>
                  <a:cubicBezTo>
                    <a:pt x="2820" y="51317"/>
                    <a:pt x="-3081" y="43339"/>
                    <a:pt x="1747" y="38907"/>
                  </a:cubicBezTo>
                  <a:cubicBezTo>
                    <a:pt x="16069" y="25775"/>
                    <a:pt x="25703" y="7324"/>
                    <a:pt x="45413" y="280"/>
                  </a:cubicBezTo>
                  <a:lnTo>
                    <a:pt x="45063" y="0"/>
                  </a:ln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4" name="任意多边形: 形状 1073">
              <a:extLst>
                <a:ext uri="{FF2B5EF4-FFF2-40B4-BE49-F238E27FC236}">
                  <a16:creationId xmlns:a16="http://schemas.microsoft.com/office/drawing/2014/main" id="{A00D9655-EA4A-4BBF-855B-E5AD5BE5BAED}"/>
                </a:ext>
              </a:extLst>
            </p:cNvPr>
            <p:cNvSpPr/>
            <p:nvPr/>
          </p:nvSpPr>
          <p:spPr>
            <a:xfrm>
              <a:off x="7827723" y="5769065"/>
              <a:ext cx="45366" cy="39186"/>
            </a:xfrm>
            <a:custGeom>
              <a:avLst/>
              <a:gdLst>
                <a:gd name="connsiteX0" fmla="*/ 45366 w 45366"/>
                <a:gd name="connsiteY0" fmla="*/ 5228 h 39186"/>
                <a:gd name="connsiteX1" fmla="*/ 41518 w 45366"/>
                <a:gd name="connsiteY1" fmla="*/ 10780 h 39186"/>
                <a:gd name="connsiteX2" fmla="*/ 14693 w 45366"/>
                <a:gd name="connsiteY2" fmla="*/ 31003 h 39186"/>
                <a:gd name="connsiteX3" fmla="*/ 1538 w 45366"/>
                <a:gd name="connsiteY3" fmla="*/ 37488 h 39186"/>
                <a:gd name="connsiteX4" fmla="*/ 16699 w 45366"/>
                <a:gd name="connsiteY4" fmla="*/ 8028 h 39186"/>
                <a:gd name="connsiteX5" fmla="*/ 30718 w 45366"/>
                <a:gd name="connsiteY5" fmla="*/ 1613 h 39186"/>
                <a:gd name="connsiteX6" fmla="*/ 41075 w 45366"/>
                <a:gd name="connsiteY6" fmla="*/ 2266 h 39186"/>
                <a:gd name="connsiteX7" fmla="*/ 45366 w 45366"/>
                <a:gd name="connsiteY7" fmla="*/ 5228 h 39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66" h="39186">
                  <a:moveTo>
                    <a:pt x="45366" y="5228"/>
                  </a:moveTo>
                  <a:cubicBezTo>
                    <a:pt x="45250" y="8051"/>
                    <a:pt x="43827" y="11107"/>
                    <a:pt x="41518" y="10780"/>
                  </a:cubicBezTo>
                  <a:cubicBezTo>
                    <a:pt x="25656" y="8564"/>
                    <a:pt x="24560" y="25545"/>
                    <a:pt x="14693" y="31003"/>
                  </a:cubicBezTo>
                  <a:cubicBezTo>
                    <a:pt x="12361" y="32286"/>
                    <a:pt x="6996" y="43343"/>
                    <a:pt x="1538" y="37488"/>
                  </a:cubicBezTo>
                  <a:cubicBezTo>
                    <a:pt x="-5064" y="30420"/>
                    <a:pt x="11404" y="27225"/>
                    <a:pt x="16699" y="8028"/>
                  </a:cubicBezTo>
                  <a:cubicBezTo>
                    <a:pt x="18565" y="1216"/>
                    <a:pt x="23720" y="-2259"/>
                    <a:pt x="30718" y="1613"/>
                  </a:cubicBezTo>
                  <a:cubicBezTo>
                    <a:pt x="34427" y="3666"/>
                    <a:pt x="37482" y="3199"/>
                    <a:pt x="41075" y="2266"/>
                  </a:cubicBezTo>
                  <a:cubicBezTo>
                    <a:pt x="43384" y="1660"/>
                    <a:pt x="44783" y="3106"/>
                    <a:pt x="45366" y="522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5" name="任意多边形: 形状 1074">
              <a:extLst>
                <a:ext uri="{FF2B5EF4-FFF2-40B4-BE49-F238E27FC236}">
                  <a16:creationId xmlns:a16="http://schemas.microsoft.com/office/drawing/2014/main" id="{B8E3FC98-F9C6-4279-91F4-41354429E977}"/>
                </a:ext>
              </a:extLst>
            </p:cNvPr>
            <p:cNvSpPr/>
            <p:nvPr/>
          </p:nvSpPr>
          <p:spPr>
            <a:xfrm>
              <a:off x="7753939" y="5696815"/>
              <a:ext cx="38610" cy="48320"/>
            </a:xfrm>
            <a:custGeom>
              <a:avLst/>
              <a:gdLst>
                <a:gd name="connsiteX0" fmla="*/ 1356 w 38610"/>
                <a:gd name="connsiteY0" fmla="*/ 48321 h 48320"/>
                <a:gd name="connsiteX1" fmla="*/ 26011 w 38610"/>
                <a:gd name="connsiteY1" fmla="*/ 4002 h 48320"/>
                <a:gd name="connsiteX2" fmla="*/ 32122 w 38610"/>
                <a:gd name="connsiteY2" fmla="*/ 433 h 48320"/>
                <a:gd name="connsiteX3" fmla="*/ 37487 w 38610"/>
                <a:gd name="connsiteY3" fmla="*/ 19700 h 48320"/>
                <a:gd name="connsiteX4" fmla="*/ 1029 w 38610"/>
                <a:gd name="connsiteY4" fmla="*/ 48017 h 48320"/>
                <a:gd name="connsiteX5" fmla="*/ 1356 w 38610"/>
                <a:gd name="connsiteY5" fmla="*/ 48321 h 48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610" h="48320">
                  <a:moveTo>
                    <a:pt x="1356" y="48321"/>
                  </a:moveTo>
                  <a:cubicBezTo>
                    <a:pt x="-6972" y="35445"/>
                    <a:pt x="25778" y="28704"/>
                    <a:pt x="26011" y="4002"/>
                  </a:cubicBezTo>
                  <a:cubicBezTo>
                    <a:pt x="26034" y="456"/>
                    <a:pt x="28880" y="-733"/>
                    <a:pt x="32122" y="433"/>
                  </a:cubicBezTo>
                  <a:cubicBezTo>
                    <a:pt x="36041" y="1856"/>
                    <a:pt x="40823" y="17507"/>
                    <a:pt x="37487" y="19700"/>
                  </a:cubicBezTo>
                  <a:cubicBezTo>
                    <a:pt x="24518" y="28144"/>
                    <a:pt x="15561" y="41719"/>
                    <a:pt x="1029" y="48017"/>
                  </a:cubicBezTo>
                  <a:cubicBezTo>
                    <a:pt x="1029" y="48041"/>
                    <a:pt x="1356" y="48321"/>
                    <a:pt x="1356" y="4832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6" name="任意多边形: 形状 1075">
              <a:extLst>
                <a:ext uri="{FF2B5EF4-FFF2-40B4-BE49-F238E27FC236}">
                  <a16:creationId xmlns:a16="http://schemas.microsoft.com/office/drawing/2014/main" id="{8B749975-18B7-48CF-9367-C89B9E999924}"/>
                </a:ext>
              </a:extLst>
            </p:cNvPr>
            <p:cNvSpPr/>
            <p:nvPr/>
          </p:nvSpPr>
          <p:spPr>
            <a:xfrm>
              <a:off x="7788675" y="5713203"/>
              <a:ext cx="33461" cy="46536"/>
            </a:xfrm>
            <a:custGeom>
              <a:avLst/>
              <a:gdLst>
                <a:gd name="connsiteX0" fmla="*/ 28246 w 33461"/>
                <a:gd name="connsiteY0" fmla="*/ 0 h 46536"/>
                <a:gd name="connsiteX1" fmla="*/ 6880 w 33461"/>
                <a:gd name="connsiteY1" fmla="*/ 44762 h 46536"/>
                <a:gd name="connsiteX2" fmla="*/ 302 w 33461"/>
                <a:gd name="connsiteY2" fmla="*/ 41403 h 46536"/>
                <a:gd name="connsiteX3" fmla="*/ 24397 w 33461"/>
                <a:gd name="connsiteY3" fmla="*/ 2099 h 46536"/>
                <a:gd name="connsiteX4" fmla="*/ 28246 w 33461"/>
                <a:gd name="connsiteY4" fmla="*/ 0 h 46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61" h="46536">
                  <a:moveTo>
                    <a:pt x="28246" y="0"/>
                  </a:moveTo>
                  <a:cubicBezTo>
                    <a:pt x="41682" y="3615"/>
                    <a:pt x="27220" y="19454"/>
                    <a:pt x="6880" y="44762"/>
                  </a:cubicBezTo>
                  <a:cubicBezTo>
                    <a:pt x="3147" y="49404"/>
                    <a:pt x="-1191" y="43736"/>
                    <a:pt x="302" y="41403"/>
                  </a:cubicBezTo>
                  <a:cubicBezTo>
                    <a:pt x="8629" y="28481"/>
                    <a:pt x="12991" y="13109"/>
                    <a:pt x="24397" y="2099"/>
                  </a:cubicBezTo>
                  <a:cubicBezTo>
                    <a:pt x="25470" y="1050"/>
                    <a:pt x="27126" y="583"/>
                    <a:pt x="28246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7" name="任意多边形: 形状 1076">
              <a:extLst>
                <a:ext uri="{FF2B5EF4-FFF2-40B4-BE49-F238E27FC236}">
                  <a16:creationId xmlns:a16="http://schemas.microsoft.com/office/drawing/2014/main" id="{C3BA283C-3115-4738-9292-FA3F23D7734C}"/>
                </a:ext>
              </a:extLst>
            </p:cNvPr>
            <p:cNvSpPr/>
            <p:nvPr/>
          </p:nvSpPr>
          <p:spPr>
            <a:xfrm>
              <a:off x="7750966" y="5767877"/>
              <a:ext cx="34303" cy="34383"/>
            </a:xfrm>
            <a:custGeom>
              <a:avLst/>
              <a:gdLst>
                <a:gd name="connsiteX0" fmla="*/ 5285 w 34303"/>
                <a:gd name="connsiteY0" fmla="*/ 34384 h 34383"/>
                <a:gd name="connsiteX1" fmla="*/ 946 w 34303"/>
                <a:gd name="connsiteY1" fmla="*/ 27456 h 34383"/>
                <a:gd name="connsiteX2" fmla="*/ 34302 w 34303"/>
                <a:gd name="connsiteY2" fmla="*/ 6556 h 34383"/>
                <a:gd name="connsiteX3" fmla="*/ 5285 w 34303"/>
                <a:gd name="connsiteY3" fmla="*/ 34384 h 34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303" h="34383">
                  <a:moveTo>
                    <a:pt x="5285" y="34384"/>
                  </a:moveTo>
                  <a:cubicBezTo>
                    <a:pt x="1856" y="33708"/>
                    <a:pt x="-1760" y="32704"/>
                    <a:pt x="946" y="27456"/>
                  </a:cubicBezTo>
                  <a:cubicBezTo>
                    <a:pt x="10696" y="8516"/>
                    <a:pt x="34535" y="-10308"/>
                    <a:pt x="34302" y="6556"/>
                  </a:cubicBezTo>
                  <a:cubicBezTo>
                    <a:pt x="34209" y="13087"/>
                    <a:pt x="12282" y="34360"/>
                    <a:pt x="5285" y="3438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8" name="任意多边形: 形状 1077">
              <a:extLst>
                <a:ext uri="{FF2B5EF4-FFF2-40B4-BE49-F238E27FC236}">
                  <a16:creationId xmlns:a16="http://schemas.microsoft.com/office/drawing/2014/main" id="{AAC53F34-3B4D-46BC-80B8-0A2D63A75D0B}"/>
                </a:ext>
              </a:extLst>
            </p:cNvPr>
            <p:cNvSpPr/>
            <p:nvPr/>
          </p:nvSpPr>
          <p:spPr>
            <a:xfrm>
              <a:off x="7694618" y="5832260"/>
              <a:ext cx="18955" cy="29136"/>
            </a:xfrm>
            <a:custGeom>
              <a:avLst/>
              <a:gdLst>
                <a:gd name="connsiteX0" fmla="*/ 14421 w 18955"/>
                <a:gd name="connsiteY0" fmla="*/ 24209 h 29136"/>
                <a:gd name="connsiteX1" fmla="*/ 99 w 18955"/>
                <a:gd name="connsiteY1" fmla="*/ 20641 h 29136"/>
                <a:gd name="connsiteX2" fmla="*/ 16357 w 18955"/>
                <a:gd name="connsiteY2" fmla="*/ 674 h 29136"/>
                <a:gd name="connsiteX3" fmla="*/ 14421 w 18955"/>
                <a:gd name="connsiteY3" fmla="*/ 24209 h 29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55" h="29136">
                  <a:moveTo>
                    <a:pt x="14421" y="24209"/>
                  </a:moveTo>
                  <a:cubicBezTo>
                    <a:pt x="11156" y="33540"/>
                    <a:pt x="-1230" y="28058"/>
                    <a:pt x="99" y="20641"/>
                  </a:cubicBezTo>
                  <a:cubicBezTo>
                    <a:pt x="1616" y="12220"/>
                    <a:pt x="9033" y="-3432"/>
                    <a:pt x="16357" y="674"/>
                  </a:cubicBezTo>
                  <a:cubicBezTo>
                    <a:pt x="22142" y="3916"/>
                    <a:pt x="16801" y="17422"/>
                    <a:pt x="14421" y="2420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9" name="任意多边形: 形状 1078">
              <a:extLst>
                <a:ext uri="{FF2B5EF4-FFF2-40B4-BE49-F238E27FC236}">
                  <a16:creationId xmlns:a16="http://schemas.microsoft.com/office/drawing/2014/main" id="{68C35EE1-41B8-48E6-BC49-C5C5318C2A65}"/>
                </a:ext>
              </a:extLst>
            </p:cNvPr>
            <p:cNvSpPr/>
            <p:nvPr/>
          </p:nvSpPr>
          <p:spPr>
            <a:xfrm>
              <a:off x="7797927" y="5835500"/>
              <a:ext cx="33036" cy="26264"/>
            </a:xfrm>
            <a:custGeom>
              <a:avLst/>
              <a:gdLst>
                <a:gd name="connsiteX0" fmla="*/ 33036 w 33036"/>
                <a:gd name="connsiteY0" fmla="*/ 0 h 26264"/>
                <a:gd name="connsiteX1" fmla="*/ 707 w 33036"/>
                <a:gd name="connsiteY1" fmla="*/ 23909 h 26264"/>
                <a:gd name="connsiteX2" fmla="*/ 1593 w 33036"/>
                <a:gd name="connsiteY2" fmla="*/ 18614 h 26264"/>
                <a:gd name="connsiteX3" fmla="*/ 33036 w 33036"/>
                <a:gd name="connsiteY3" fmla="*/ 0 h 26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36" h="26264">
                  <a:moveTo>
                    <a:pt x="33036" y="0"/>
                  </a:moveTo>
                  <a:cubicBezTo>
                    <a:pt x="28185" y="13879"/>
                    <a:pt x="5699" y="32983"/>
                    <a:pt x="707" y="23909"/>
                  </a:cubicBezTo>
                  <a:cubicBezTo>
                    <a:pt x="-389" y="21926"/>
                    <a:pt x="-296" y="19220"/>
                    <a:pt x="1593" y="18614"/>
                  </a:cubicBezTo>
                  <a:cubicBezTo>
                    <a:pt x="13513" y="14858"/>
                    <a:pt x="20044" y="2449"/>
                    <a:pt x="33036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0" name="任意多边形: 形状 1079">
              <a:extLst>
                <a:ext uri="{FF2B5EF4-FFF2-40B4-BE49-F238E27FC236}">
                  <a16:creationId xmlns:a16="http://schemas.microsoft.com/office/drawing/2014/main" id="{72A57AB5-4885-4BDE-A86F-AA5B5D553688}"/>
                </a:ext>
              </a:extLst>
            </p:cNvPr>
            <p:cNvSpPr/>
            <p:nvPr/>
          </p:nvSpPr>
          <p:spPr>
            <a:xfrm>
              <a:off x="7739760" y="5693414"/>
              <a:ext cx="22105" cy="21748"/>
            </a:xfrm>
            <a:custGeom>
              <a:avLst/>
              <a:gdLst>
                <a:gd name="connsiteX0" fmla="*/ 0 w 22105"/>
                <a:gd name="connsiteY0" fmla="*/ 21748 h 21748"/>
                <a:gd name="connsiteX1" fmla="*/ 20597 w 22105"/>
                <a:gd name="connsiteY1" fmla="*/ 1618 h 21748"/>
                <a:gd name="connsiteX2" fmla="*/ 20480 w 22105"/>
                <a:gd name="connsiteY2" fmla="*/ 10552 h 21748"/>
                <a:gd name="connsiteX3" fmla="*/ 0 w 22105"/>
                <a:gd name="connsiteY3" fmla="*/ 21748 h 2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5" h="21748">
                  <a:moveTo>
                    <a:pt x="0" y="21748"/>
                  </a:moveTo>
                  <a:cubicBezTo>
                    <a:pt x="4548" y="1292"/>
                    <a:pt x="16561" y="-2837"/>
                    <a:pt x="20597" y="1618"/>
                  </a:cubicBezTo>
                  <a:cubicBezTo>
                    <a:pt x="23092" y="4394"/>
                    <a:pt x="22089" y="7520"/>
                    <a:pt x="20480" y="10552"/>
                  </a:cubicBezTo>
                  <a:cubicBezTo>
                    <a:pt x="16258" y="18670"/>
                    <a:pt x="6834" y="17573"/>
                    <a:pt x="0" y="2174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1" name="任意多边形: 形状 1080">
              <a:extLst>
                <a:ext uri="{FF2B5EF4-FFF2-40B4-BE49-F238E27FC236}">
                  <a16:creationId xmlns:a16="http://schemas.microsoft.com/office/drawing/2014/main" id="{0694F442-0E15-447C-9663-225AB2FD549C}"/>
                </a:ext>
              </a:extLst>
            </p:cNvPr>
            <p:cNvSpPr/>
            <p:nvPr/>
          </p:nvSpPr>
          <p:spPr>
            <a:xfrm>
              <a:off x="7769212" y="5828696"/>
              <a:ext cx="22224" cy="23435"/>
            </a:xfrm>
            <a:custGeom>
              <a:avLst/>
              <a:gdLst>
                <a:gd name="connsiteX0" fmla="*/ 5046 w 22224"/>
                <a:gd name="connsiteY0" fmla="*/ 23434 h 23435"/>
                <a:gd name="connsiteX1" fmla="*/ 14073 w 22224"/>
                <a:gd name="connsiteY1" fmla="*/ 1228 h 23435"/>
                <a:gd name="connsiteX2" fmla="*/ 21981 w 22224"/>
                <a:gd name="connsiteY2" fmla="*/ 6803 h 23435"/>
                <a:gd name="connsiteX3" fmla="*/ 5046 w 22224"/>
                <a:gd name="connsiteY3" fmla="*/ 23434 h 23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224" h="23435">
                  <a:moveTo>
                    <a:pt x="5046" y="23434"/>
                  </a:moveTo>
                  <a:cubicBezTo>
                    <a:pt x="-8156" y="23575"/>
                    <a:pt x="8032" y="5030"/>
                    <a:pt x="14073" y="1228"/>
                  </a:cubicBezTo>
                  <a:cubicBezTo>
                    <a:pt x="19462" y="-2154"/>
                    <a:pt x="23240" y="2022"/>
                    <a:pt x="21981" y="6803"/>
                  </a:cubicBezTo>
                  <a:cubicBezTo>
                    <a:pt x="19555" y="16110"/>
                    <a:pt x="11507" y="19469"/>
                    <a:pt x="5046" y="2343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2" name="任意多边形: 形状 1081">
              <a:extLst>
                <a:ext uri="{FF2B5EF4-FFF2-40B4-BE49-F238E27FC236}">
                  <a16:creationId xmlns:a16="http://schemas.microsoft.com/office/drawing/2014/main" id="{0B8F1558-D236-47FC-9F6B-2196F472DC24}"/>
                </a:ext>
              </a:extLst>
            </p:cNvPr>
            <p:cNvSpPr/>
            <p:nvPr/>
          </p:nvSpPr>
          <p:spPr>
            <a:xfrm>
              <a:off x="7845187" y="5697356"/>
              <a:ext cx="19153" cy="15433"/>
            </a:xfrm>
            <a:custGeom>
              <a:avLst/>
              <a:gdLst>
                <a:gd name="connsiteX0" fmla="*/ 9288 w 19153"/>
                <a:gd name="connsiteY0" fmla="*/ 15287 h 15433"/>
                <a:gd name="connsiteX1" fmla="*/ 5 w 19153"/>
                <a:gd name="connsiteY1" fmla="*/ 7030 h 15433"/>
                <a:gd name="connsiteX2" fmla="*/ 19038 w 19153"/>
                <a:gd name="connsiteY2" fmla="*/ 12488 h 15433"/>
                <a:gd name="connsiteX3" fmla="*/ 9288 w 19153"/>
                <a:gd name="connsiteY3" fmla="*/ 15287 h 15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153" h="15433">
                  <a:moveTo>
                    <a:pt x="9288" y="15287"/>
                  </a:moveTo>
                  <a:cubicBezTo>
                    <a:pt x="4087" y="16010"/>
                    <a:pt x="-159" y="13911"/>
                    <a:pt x="5" y="7030"/>
                  </a:cubicBezTo>
                  <a:cubicBezTo>
                    <a:pt x="308" y="-6150"/>
                    <a:pt x="16099" y="1245"/>
                    <a:pt x="19038" y="12488"/>
                  </a:cubicBezTo>
                  <a:cubicBezTo>
                    <a:pt x="20088" y="16593"/>
                    <a:pt x="13720" y="15170"/>
                    <a:pt x="9288" y="1528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3" name="任意多边形: 形状 1082">
              <a:extLst>
                <a:ext uri="{FF2B5EF4-FFF2-40B4-BE49-F238E27FC236}">
                  <a16:creationId xmlns:a16="http://schemas.microsoft.com/office/drawing/2014/main" id="{94B6870C-F37F-4FAB-8729-80FAC1807309}"/>
                </a:ext>
              </a:extLst>
            </p:cNvPr>
            <p:cNvSpPr/>
            <p:nvPr/>
          </p:nvSpPr>
          <p:spPr>
            <a:xfrm>
              <a:off x="6147153" y="3496495"/>
              <a:ext cx="67282" cy="58722"/>
            </a:xfrm>
            <a:custGeom>
              <a:avLst/>
              <a:gdLst>
                <a:gd name="connsiteX0" fmla="*/ 61786 w 67282"/>
                <a:gd name="connsiteY0" fmla="*/ 14107 h 58722"/>
                <a:gd name="connsiteX1" fmla="*/ 19497 w 67282"/>
                <a:gd name="connsiteY1" fmla="*/ 46576 h 58722"/>
                <a:gd name="connsiteX2" fmla="*/ 13176 w 67282"/>
                <a:gd name="connsiteY2" fmla="*/ 53434 h 58722"/>
                <a:gd name="connsiteX3" fmla="*/ 5571 w 67282"/>
                <a:gd name="connsiteY3" fmla="*/ 57493 h 58722"/>
                <a:gd name="connsiteX4" fmla="*/ 673 w 67282"/>
                <a:gd name="connsiteY4" fmla="*/ 47719 h 58722"/>
                <a:gd name="connsiteX5" fmla="*/ 58357 w 67282"/>
                <a:gd name="connsiteY5" fmla="*/ 1418 h 58722"/>
                <a:gd name="connsiteX6" fmla="*/ 61786 w 67282"/>
                <a:gd name="connsiteY6" fmla="*/ 14107 h 58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82" h="58722">
                  <a:moveTo>
                    <a:pt x="61786" y="14107"/>
                  </a:moveTo>
                  <a:cubicBezTo>
                    <a:pt x="47768" y="25047"/>
                    <a:pt x="35055" y="37689"/>
                    <a:pt x="19497" y="46576"/>
                  </a:cubicBezTo>
                  <a:cubicBezTo>
                    <a:pt x="16511" y="48279"/>
                    <a:pt x="14085" y="50052"/>
                    <a:pt x="13176" y="53434"/>
                  </a:cubicBezTo>
                  <a:cubicBezTo>
                    <a:pt x="12079" y="57540"/>
                    <a:pt x="10330" y="60502"/>
                    <a:pt x="5571" y="57493"/>
                  </a:cubicBezTo>
                  <a:cubicBezTo>
                    <a:pt x="2049" y="55254"/>
                    <a:pt x="-1520" y="52478"/>
                    <a:pt x="673" y="47719"/>
                  </a:cubicBezTo>
                  <a:cubicBezTo>
                    <a:pt x="3962" y="40582"/>
                    <a:pt x="1419" y="40465"/>
                    <a:pt x="58357" y="1418"/>
                  </a:cubicBezTo>
                  <a:cubicBezTo>
                    <a:pt x="65705" y="-3644"/>
                    <a:pt x="72353" y="5850"/>
                    <a:pt x="61786" y="1410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4" name="任意多边形: 形状 1083">
              <a:extLst>
                <a:ext uri="{FF2B5EF4-FFF2-40B4-BE49-F238E27FC236}">
                  <a16:creationId xmlns:a16="http://schemas.microsoft.com/office/drawing/2014/main" id="{ED58DC06-8F75-4100-B81E-9DD6BFC1696D}"/>
                </a:ext>
              </a:extLst>
            </p:cNvPr>
            <p:cNvSpPr/>
            <p:nvPr/>
          </p:nvSpPr>
          <p:spPr>
            <a:xfrm>
              <a:off x="6198741" y="3439577"/>
              <a:ext cx="60838" cy="42735"/>
            </a:xfrm>
            <a:custGeom>
              <a:avLst/>
              <a:gdLst>
                <a:gd name="connsiteX0" fmla="*/ 60839 w 60838"/>
                <a:gd name="connsiteY0" fmla="*/ 4920 h 42735"/>
                <a:gd name="connsiteX1" fmla="*/ 57900 w 60838"/>
                <a:gd name="connsiteY1" fmla="*/ 9026 h 42735"/>
                <a:gd name="connsiteX2" fmla="*/ 9359 w 60838"/>
                <a:gd name="connsiteY2" fmla="*/ 41215 h 42735"/>
                <a:gd name="connsiteX3" fmla="*/ 961 w 60838"/>
                <a:gd name="connsiteY3" fmla="*/ 40585 h 42735"/>
                <a:gd name="connsiteX4" fmla="*/ 3387 w 60838"/>
                <a:gd name="connsiteY4" fmla="*/ 30998 h 42735"/>
                <a:gd name="connsiteX5" fmla="*/ 52348 w 60838"/>
                <a:gd name="connsiteY5" fmla="*/ 978 h 42735"/>
                <a:gd name="connsiteX6" fmla="*/ 60839 w 60838"/>
                <a:gd name="connsiteY6" fmla="*/ 4920 h 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38" h="42735">
                  <a:moveTo>
                    <a:pt x="60839" y="4920"/>
                  </a:moveTo>
                  <a:cubicBezTo>
                    <a:pt x="60162" y="5923"/>
                    <a:pt x="59439" y="8256"/>
                    <a:pt x="57900" y="9026"/>
                  </a:cubicBezTo>
                  <a:cubicBezTo>
                    <a:pt x="40499" y="17889"/>
                    <a:pt x="29979" y="37133"/>
                    <a:pt x="9359" y="41215"/>
                  </a:cubicBezTo>
                  <a:cubicBezTo>
                    <a:pt x="6326" y="41822"/>
                    <a:pt x="3271" y="44644"/>
                    <a:pt x="961" y="40585"/>
                  </a:cubicBezTo>
                  <a:cubicBezTo>
                    <a:pt x="-1184" y="36853"/>
                    <a:pt x="542" y="33914"/>
                    <a:pt x="3387" y="30998"/>
                  </a:cubicBezTo>
                  <a:cubicBezTo>
                    <a:pt x="17196" y="16863"/>
                    <a:pt x="34970" y="9212"/>
                    <a:pt x="52348" y="978"/>
                  </a:cubicBezTo>
                  <a:cubicBezTo>
                    <a:pt x="57153" y="-1261"/>
                    <a:pt x="60559" y="465"/>
                    <a:pt x="60839" y="492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5" name="任意多边形: 形状 1084">
              <a:extLst>
                <a:ext uri="{FF2B5EF4-FFF2-40B4-BE49-F238E27FC236}">
                  <a16:creationId xmlns:a16="http://schemas.microsoft.com/office/drawing/2014/main" id="{ADB99BEB-BD62-43F3-84C4-3EB3950F6DCC}"/>
                </a:ext>
              </a:extLst>
            </p:cNvPr>
            <p:cNvSpPr/>
            <p:nvPr/>
          </p:nvSpPr>
          <p:spPr>
            <a:xfrm>
              <a:off x="6267289" y="3339789"/>
              <a:ext cx="65882" cy="42993"/>
            </a:xfrm>
            <a:custGeom>
              <a:avLst/>
              <a:gdLst>
                <a:gd name="connsiteX0" fmla="*/ 65883 w 65882"/>
                <a:gd name="connsiteY0" fmla="*/ 4967 h 42993"/>
                <a:gd name="connsiteX1" fmla="*/ 8618 w 65882"/>
                <a:gd name="connsiteY1" fmla="*/ 41728 h 42993"/>
                <a:gd name="connsiteX2" fmla="*/ 2367 w 65882"/>
                <a:gd name="connsiteY2" fmla="*/ 33541 h 42993"/>
                <a:gd name="connsiteX3" fmla="*/ 45496 w 65882"/>
                <a:gd name="connsiteY3" fmla="*/ 8023 h 42993"/>
                <a:gd name="connsiteX4" fmla="*/ 56553 w 65882"/>
                <a:gd name="connsiteY4" fmla="*/ 1911 h 42993"/>
                <a:gd name="connsiteX5" fmla="*/ 63037 w 65882"/>
                <a:gd name="connsiteY5" fmla="*/ 1072 h 42993"/>
                <a:gd name="connsiteX6" fmla="*/ 65883 w 65882"/>
                <a:gd name="connsiteY6" fmla="*/ 4967 h 42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882" h="42993">
                  <a:moveTo>
                    <a:pt x="65883" y="4967"/>
                  </a:moveTo>
                  <a:cubicBezTo>
                    <a:pt x="61801" y="10099"/>
                    <a:pt x="72181" y="3288"/>
                    <a:pt x="8618" y="41728"/>
                  </a:cubicBezTo>
                  <a:cubicBezTo>
                    <a:pt x="1317" y="46137"/>
                    <a:pt x="-2928" y="37950"/>
                    <a:pt x="2367" y="33541"/>
                  </a:cubicBezTo>
                  <a:cubicBezTo>
                    <a:pt x="15336" y="22695"/>
                    <a:pt x="26556" y="8652"/>
                    <a:pt x="45496" y="8023"/>
                  </a:cubicBezTo>
                  <a:cubicBezTo>
                    <a:pt x="50418" y="7859"/>
                    <a:pt x="53660" y="5690"/>
                    <a:pt x="56553" y="1911"/>
                  </a:cubicBezTo>
                  <a:cubicBezTo>
                    <a:pt x="58022" y="-1"/>
                    <a:pt x="60728" y="-818"/>
                    <a:pt x="63037" y="1072"/>
                  </a:cubicBezTo>
                  <a:cubicBezTo>
                    <a:pt x="64157" y="1981"/>
                    <a:pt x="64833" y="3497"/>
                    <a:pt x="65883" y="496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6" name="任意多边形: 形状 1085">
              <a:extLst>
                <a:ext uri="{FF2B5EF4-FFF2-40B4-BE49-F238E27FC236}">
                  <a16:creationId xmlns:a16="http://schemas.microsoft.com/office/drawing/2014/main" id="{4FC806C5-FB40-42F3-A559-CE7169E83DA5}"/>
                </a:ext>
              </a:extLst>
            </p:cNvPr>
            <p:cNvSpPr/>
            <p:nvPr/>
          </p:nvSpPr>
          <p:spPr>
            <a:xfrm>
              <a:off x="6268115" y="3498475"/>
              <a:ext cx="60323" cy="32988"/>
            </a:xfrm>
            <a:custGeom>
              <a:avLst/>
              <a:gdLst>
                <a:gd name="connsiteX0" fmla="*/ 54653 w 60323"/>
                <a:gd name="connsiteY0" fmla="*/ 12127 h 32988"/>
                <a:gd name="connsiteX1" fmla="*/ 14603 w 60323"/>
                <a:gd name="connsiteY1" fmla="*/ 28665 h 32988"/>
                <a:gd name="connsiteX2" fmla="*/ 958 w 60323"/>
                <a:gd name="connsiteY2" fmla="*/ 30135 h 32988"/>
                <a:gd name="connsiteX3" fmla="*/ 7395 w 60323"/>
                <a:gd name="connsiteY3" fmla="*/ 18822 h 32988"/>
                <a:gd name="connsiteX4" fmla="*/ 54257 w 60323"/>
                <a:gd name="connsiteY4" fmla="*/ 44 h 32988"/>
                <a:gd name="connsiteX5" fmla="*/ 54653 w 60323"/>
                <a:gd name="connsiteY5" fmla="*/ 12127 h 32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23" h="32988">
                  <a:moveTo>
                    <a:pt x="54653" y="12127"/>
                  </a:moveTo>
                  <a:cubicBezTo>
                    <a:pt x="41311" y="8792"/>
                    <a:pt x="38722" y="18332"/>
                    <a:pt x="14603" y="28665"/>
                  </a:cubicBezTo>
                  <a:cubicBezTo>
                    <a:pt x="10148" y="30578"/>
                    <a:pt x="5086" y="36456"/>
                    <a:pt x="958" y="30135"/>
                  </a:cubicBezTo>
                  <a:cubicBezTo>
                    <a:pt x="-2541" y="24746"/>
                    <a:pt x="4456" y="21737"/>
                    <a:pt x="7395" y="18822"/>
                  </a:cubicBezTo>
                  <a:cubicBezTo>
                    <a:pt x="20225" y="6086"/>
                    <a:pt x="36763" y="1491"/>
                    <a:pt x="54257" y="44"/>
                  </a:cubicBezTo>
                  <a:cubicBezTo>
                    <a:pt x="65103" y="-889"/>
                    <a:pt x="58945" y="13200"/>
                    <a:pt x="54653" y="1212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7" name="任意多边形: 形状 1086">
              <a:extLst>
                <a:ext uri="{FF2B5EF4-FFF2-40B4-BE49-F238E27FC236}">
                  <a16:creationId xmlns:a16="http://schemas.microsoft.com/office/drawing/2014/main" id="{4826B413-E8CE-4172-86D8-FAAC4494D57E}"/>
                </a:ext>
              </a:extLst>
            </p:cNvPr>
            <p:cNvSpPr/>
            <p:nvPr/>
          </p:nvSpPr>
          <p:spPr>
            <a:xfrm>
              <a:off x="6199445" y="3508804"/>
              <a:ext cx="58151" cy="35062"/>
            </a:xfrm>
            <a:custGeom>
              <a:avLst/>
              <a:gdLst>
                <a:gd name="connsiteX0" fmla="*/ 58152 w 58151"/>
                <a:gd name="connsiteY0" fmla="*/ 5741 h 35062"/>
                <a:gd name="connsiteX1" fmla="*/ 6205 w 58151"/>
                <a:gd name="connsiteY1" fmla="*/ 34688 h 35062"/>
                <a:gd name="connsiteX2" fmla="*/ 4059 w 58151"/>
                <a:gd name="connsiteY2" fmla="*/ 23748 h 35062"/>
                <a:gd name="connsiteX3" fmla="*/ 49428 w 58151"/>
                <a:gd name="connsiteY3" fmla="*/ 749 h 35062"/>
                <a:gd name="connsiteX4" fmla="*/ 58152 w 58151"/>
                <a:gd name="connsiteY4" fmla="*/ 5741 h 35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51" h="35062">
                  <a:moveTo>
                    <a:pt x="58152" y="5741"/>
                  </a:moveTo>
                  <a:cubicBezTo>
                    <a:pt x="48122" y="21136"/>
                    <a:pt x="24656" y="27993"/>
                    <a:pt x="6205" y="34688"/>
                  </a:cubicBezTo>
                  <a:cubicBezTo>
                    <a:pt x="-629" y="37160"/>
                    <a:pt x="-2495" y="26710"/>
                    <a:pt x="4059" y="23748"/>
                  </a:cubicBezTo>
                  <a:cubicBezTo>
                    <a:pt x="19524" y="16727"/>
                    <a:pt x="32657" y="5181"/>
                    <a:pt x="49428" y="749"/>
                  </a:cubicBezTo>
                  <a:cubicBezTo>
                    <a:pt x="53976" y="-441"/>
                    <a:pt x="57428" y="-1071"/>
                    <a:pt x="58152" y="574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8" name="任意多边形: 形状 1087">
              <a:extLst>
                <a:ext uri="{FF2B5EF4-FFF2-40B4-BE49-F238E27FC236}">
                  <a16:creationId xmlns:a16="http://schemas.microsoft.com/office/drawing/2014/main" id="{3CA468E6-26C1-4937-9A38-EAF4C3CBDD0A}"/>
                </a:ext>
              </a:extLst>
            </p:cNvPr>
            <p:cNvSpPr/>
            <p:nvPr/>
          </p:nvSpPr>
          <p:spPr>
            <a:xfrm>
              <a:off x="6221116" y="3394660"/>
              <a:ext cx="67597" cy="40466"/>
            </a:xfrm>
            <a:custGeom>
              <a:avLst/>
              <a:gdLst>
                <a:gd name="connsiteX0" fmla="*/ 67598 w 67597"/>
                <a:gd name="connsiteY0" fmla="*/ 807 h 40466"/>
                <a:gd name="connsiteX1" fmla="*/ 9983 w 67597"/>
                <a:gd name="connsiteY1" fmla="*/ 38104 h 40466"/>
                <a:gd name="connsiteX2" fmla="*/ 2659 w 67597"/>
                <a:gd name="connsiteY2" fmla="*/ 30850 h 40466"/>
                <a:gd name="connsiteX3" fmla="*/ 35291 w 67597"/>
                <a:gd name="connsiteY3" fmla="*/ 13566 h 40466"/>
                <a:gd name="connsiteX4" fmla="*/ 53322 w 67597"/>
                <a:gd name="connsiteY4" fmla="*/ 5728 h 40466"/>
                <a:gd name="connsiteX5" fmla="*/ 67598 w 67597"/>
                <a:gd name="connsiteY5" fmla="*/ 807 h 40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597" h="40466">
                  <a:moveTo>
                    <a:pt x="67598" y="807"/>
                  </a:moveTo>
                  <a:cubicBezTo>
                    <a:pt x="55002" y="24832"/>
                    <a:pt x="35641" y="18208"/>
                    <a:pt x="9983" y="38104"/>
                  </a:cubicBezTo>
                  <a:cubicBezTo>
                    <a:pt x="1026" y="45055"/>
                    <a:pt x="-3103" y="34839"/>
                    <a:pt x="2659" y="30850"/>
                  </a:cubicBezTo>
                  <a:cubicBezTo>
                    <a:pt x="12805" y="23829"/>
                    <a:pt x="20853" y="12679"/>
                    <a:pt x="35291" y="13566"/>
                  </a:cubicBezTo>
                  <a:cubicBezTo>
                    <a:pt x="42476" y="14009"/>
                    <a:pt x="48657" y="11373"/>
                    <a:pt x="53322" y="5728"/>
                  </a:cubicBezTo>
                  <a:cubicBezTo>
                    <a:pt x="56844" y="1460"/>
                    <a:pt x="60717" y="-1503"/>
                    <a:pt x="67598" y="80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9" name="任意多边形: 形状 1088">
              <a:extLst>
                <a:ext uri="{FF2B5EF4-FFF2-40B4-BE49-F238E27FC236}">
                  <a16:creationId xmlns:a16="http://schemas.microsoft.com/office/drawing/2014/main" id="{DBCC3208-0CF9-4827-ACC7-CF5C0A00931B}"/>
                </a:ext>
              </a:extLst>
            </p:cNvPr>
            <p:cNvSpPr/>
            <p:nvPr/>
          </p:nvSpPr>
          <p:spPr>
            <a:xfrm>
              <a:off x="6163912" y="3582161"/>
              <a:ext cx="24517" cy="25997"/>
            </a:xfrm>
            <a:custGeom>
              <a:avLst/>
              <a:gdLst>
                <a:gd name="connsiteX0" fmla="*/ 9 w 24517"/>
                <a:gd name="connsiteY0" fmla="*/ 16752 h 25997"/>
                <a:gd name="connsiteX1" fmla="*/ 24501 w 24517"/>
                <a:gd name="connsiteY1" fmla="*/ 7329 h 25997"/>
                <a:gd name="connsiteX2" fmla="*/ 9 w 24517"/>
                <a:gd name="connsiteY2" fmla="*/ 16752 h 2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17" h="25997">
                  <a:moveTo>
                    <a:pt x="9" y="16752"/>
                  </a:moveTo>
                  <a:cubicBezTo>
                    <a:pt x="-551" y="3713"/>
                    <a:pt x="25271" y="-8136"/>
                    <a:pt x="24501" y="7329"/>
                  </a:cubicBezTo>
                  <a:cubicBezTo>
                    <a:pt x="23801" y="21487"/>
                    <a:pt x="849" y="35949"/>
                    <a:pt x="9" y="1675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0" name="任意多边形: 形状 1089">
              <a:extLst>
                <a:ext uri="{FF2B5EF4-FFF2-40B4-BE49-F238E27FC236}">
                  <a16:creationId xmlns:a16="http://schemas.microsoft.com/office/drawing/2014/main" id="{4634AE23-EDAE-4374-BD46-64B7FE955A2A}"/>
                </a:ext>
              </a:extLst>
            </p:cNvPr>
            <p:cNvSpPr/>
            <p:nvPr/>
          </p:nvSpPr>
          <p:spPr>
            <a:xfrm>
              <a:off x="6269080" y="3429113"/>
              <a:ext cx="24389" cy="21620"/>
            </a:xfrm>
            <a:custGeom>
              <a:avLst/>
              <a:gdLst>
                <a:gd name="connsiteX0" fmla="*/ 13265 w 24389"/>
                <a:gd name="connsiteY0" fmla="*/ 21425 h 21620"/>
                <a:gd name="connsiteX1" fmla="*/ 16414 w 24389"/>
                <a:gd name="connsiteY1" fmla="*/ 12 h 21620"/>
                <a:gd name="connsiteX2" fmla="*/ 13265 w 24389"/>
                <a:gd name="connsiteY2" fmla="*/ 21425 h 2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9" h="21620">
                  <a:moveTo>
                    <a:pt x="13265" y="21425"/>
                  </a:moveTo>
                  <a:cubicBezTo>
                    <a:pt x="-4043" y="23968"/>
                    <a:pt x="-5839" y="922"/>
                    <a:pt x="16414" y="12"/>
                  </a:cubicBezTo>
                  <a:cubicBezTo>
                    <a:pt x="30969" y="-571"/>
                    <a:pt x="22969" y="20002"/>
                    <a:pt x="13265" y="2142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1" name="任意多边形: 形状 1090">
              <a:extLst>
                <a:ext uri="{FF2B5EF4-FFF2-40B4-BE49-F238E27FC236}">
                  <a16:creationId xmlns:a16="http://schemas.microsoft.com/office/drawing/2014/main" id="{047726F0-EC90-4CFF-9740-B4EC8E46D9CB}"/>
                </a:ext>
              </a:extLst>
            </p:cNvPr>
            <p:cNvSpPr/>
            <p:nvPr/>
          </p:nvSpPr>
          <p:spPr>
            <a:xfrm>
              <a:off x="6305897" y="3470994"/>
              <a:ext cx="22819" cy="16292"/>
            </a:xfrm>
            <a:custGeom>
              <a:avLst/>
              <a:gdLst>
                <a:gd name="connsiteX0" fmla="*/ 22820 w 22819"/>
                <a:gd name="connsiteY0" fmla="*/ 5482 h 16292"/>
                <a:gd name="connsiteX1" fmla="*/ 7 w 22819"/>
                <a:gd name="connsiteY1" fmla="*/ 10101 h 16292"/>
                <a:gd name="connsiteX2" fmla="*/ 12930 w 22819"/>
                <a:gd name="connsiteY2" fmla="*/ 281 h 16292"/>
                <a:gd name="connsiteX3" fmla="*/ 22820 w 22819"/>
                <a:gd name="connsiteY3" fmla="*/ 5482 h 16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19" h="16292">
                  <a:moveTo>
                    <a:pt x="22820" y="5482"/>
                  </a:moveTo>
                  <a:cubicBezTo>
                    <a:pt x="15799" y="16842"/>
                    <a:pt x="-389" y="20621"/>
                    <a:pt x="7" y="10101"/>
                  </a:cubicBezTo>
                  <a:cubicBezTo>
                    <a:pt x="310" y="2100"/>
                    <a:pt x="6911" y="1004"/>
                    <a:pt x="12930" y="281"/>
                  </a:cubicBezTo>
                  <a:cubicBezTo>
                    <a:pt x="16708" y="-163"/>
                    <a:pt x="21327" y="-909"/>
                    <a:pt x="22820" y="548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2" name="任意多边形: 形状 1091">
              <a:extLst>
                <a:ext uri="{FF2B5EF4-FFF2-40B4-BE49-F238E27FC236}">
                  <a16:creationId xmlns:a16="http://schemas.microsoft.com/office/drawing/2014/main" id="{87C6A778-5045-4BD7-82B2-16B1C98CC40E}"/>
                </a:ext>
              </a:extLst>
            </p:cNvPr>
            <p:cNvSpPr/>
            <p:nvPr/>
          </p:nvSpPr>
          <p:spPr>
            <a:xfrm>
              <a:off x="6172127" y="3489529"/>
              <a:ext cx="18605" cy="19860"/>
            </a:xfrm>
            <a:custGeom>
              <a:avLst/>
              <a:gdLst>
                <a:gd name="connsiteX0" fmla="*/ 8774 w 18605"/>
                <a:gd name="connsiteY0" fmla="*/ 19860 h 19860"/>
                <a:gd name="connsiteX1" fmla="*/ 11853 w 18605"/>
                <a:gd name="connsiteY1" fmla="*/ 243 h 19860"/>
                <a:gd name="connsiteX2" fmla="*/ 18571 w 18605"/>
                <a:gd name="connsiteY2" fmla="*/ 6121 h 19860"/>
                <a:gd name="connsiteX3" fmla="*/ 8774 w 18605"/>
                <a:gd name="connsiteY3" fmla="*/ 19860 h 1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05" h="19860">
                  <a:moveTo>
                    <a:pt x="8774" y="19860"/>
                  </a:moveTo>
                  <a:cubicBezTo>
                    <a:pt x="-4078" y="15242"/>
                    <a:pt x="-2609" y="3812"/>
                    <a:pt x="11853" y="243"/>
                  </a:cubicBezTo>
                  <a:cubicBezTo>
                    <a:pt x="15865" y="-736"/>
                    <a:pt x="18968" y="1246"/>
                    <a:pt x="18571" y="6121"/>
                  </a:cubicBezTo>
                  <a:cubicBezTo>
                    <a:pt x="18011" y="12816"/>
                    <a:pt x="13766" y="16711"/>
                    <a:pt x="8774" y="1986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3" name="任意多边形: 形状 1092">
              <a:extLst>
                <a:ext uri="{FF2B5EF4-FFF2-40B4-BE49-F238E27FC236}">
                  <a16:creationId xmlns:a16="http://schemas.microsoft.com/office/drawing/2014/main" id="{F5688AD5-8537-4170-9C44-D77BD5F49421}"/>
                </a:ext>
              </a:extLst>
            </p:cNvPr>
            <p:cNvSpPr/>
            <p:nvPr/>
          </p:nvSpPr>
          <p:spPr>
            <a:xfrm>
              <a:off x="6192391" y="3566170"/>
              <a:ext cx="13958" cy="13324"/>
            </a:xfrm>
            <a:custGeom>
              <a:avLst/>
              <a:gdLst>
                <a:gd name="connsiteX0" fmla="*/ 13959 w 13958"/>
                <a:gd name="connsiteY0" fmla="*/ 5359 h 13324"/>
                <a:gd name="connsiteX1" fmla="*/ 243 w 13958"/>
                <a:gd name="connsiteY1" fmla="*/ 6106 h 13324"/>
                <a:gd name="connsiteX2" fmla="*/ 5422 w 13958"/>
                <a:gd name="connsiteY2" fmla="*/ 41 h 13324"/>
                <a:gd name="connsiteX3" fmla="*/ 13959 w 13958"/>
                <a:gd name="connsiteY3" fmla="*/ 5359 h 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58" h="13324">
                  <a:moveTo>
                    <a:pt x="13959" y="5359"/>
                  </a:moveTo>
                  <a:cubicBezTo>
                    <a:pt x="10833" y="15529"/>
                    <a:pt x="2786" y="16159"/>
                    <a:pt x="243" y="6106"/>
                  </a:cubicBezTo>
                  <a:cubicBezTo>
                    <a:pt x="-736" y="2164"/>
                    <a:pt x="1293" y="-356"/>
                    <a:pt x="5422" y="41"/>
                  </a:cubicBezTo>
                  <a:cubicBezTo>
                    <a:pt x="8920" y="414"/>
                    <a:pt x="13002" y="507"/>
                    <a:pt x="13959" y="535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4" name="任意多边形: 形状 1093">
              <a:extLst>
                <a:ext uri="{FF2B5EF4-FFF2-40B4-BE49-F238E27FC236}">
                  <a16:creationId xmlns:a16="http://schemas.microsoft.com/office/drawing/2014/main" id="{3F7DD96C-712D-4072-9FE7-A2F26C41D4CA}"/>
                </a:ext>
              </a:extLst>
            </p:cNvPr>
            <p:cNvSpPr/>
            <p:nvPr/>
          </p:nvSpPr>
          <p:spPr>
            <a:xfrm>
              <a:off x="6292445" y="3387629"/>
              <a:ext cx="12339" cy="11085"/>
            </a:xfrm>
            <a:custGeom>
              <a:avLst/>
              <a:gdLst>
                <a:gd name="connsiteX0" fmla="*/ 5855 w 12339"/>
                <a:gd name="connsiteY0" fmla="*/ 0 h 11085"/>
                <a:gd name="connsiteX1" fmla="*/ 6671 w 12339"/>
                <a:gd name="connsiteY1" fmla="*/ 11080 h 11085"/>
                <a:gd name="connsiteX2" fmla="*/ 0 w 12339"/>
                <a:gd name="connsiteY2" fmla="*/ 5831 h 11085"/>
                <a:gd name="connsiteX3" fmla="*/ 5855 w 12339"/>
                <a:gd name="connsiteY3" fmla="*/ 0 h 11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39" h="11085">
                  <a:moveTo>
                    <a:pt x="5855" y="0"/>
                  </a:moveTo>
                  <a:cubicBezTo>
                    <a:pt x="15278" y="630"/>
                    <a:pt x="13436" y="10870"/>
                    <a:pt x="6671" y="11080"/>
                  </a:cubicBezTo>
                  <a:cubicBezTo>
                    <a:pt x="3196" y="11196"/>
                    <a:pt x="0" y="9400"/>
                    <a:pt x="0" y="5831"/>
                  </a:cubicBezTo>
                  <a:cubicBezTo>
                    <a:pt x="0" y="2403"/>
                    <a:pt x="3056" y="630"/>
                    <a:pt x="5855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" name="任意多边形: 形状 1094">
              <a:extLst>
                <a:ext uri="{FF2B5EF4-FFF2-40B4-BE49-F238E27FC236}">
                  <a16:creationId xmlns:a16="http://schemas.microsoft.com/office/drawing/2014/main" id="{3000AEB3-F070-4564-BD6E-10395BFC90EA}"/>
                </a:ext>
              </a:extLst>
            </p:cNvPr>
            <p:cNvSpPr/>
            <p:nvPr/>
          </p:nvSpPr>
          <p:spPr>
            <a:xfrm>
              <a:off x="5169816" y="5017408"/>
              <a:ext cx="70462" cy="63028"/>
            </a:xfrm>
            <a:custGeom>
              <a:avLst/>
              <a:gdLst>
                <a:gd name="connsiteX0" fmla="*/ 64435 w 70462"/>
                <a:gd name="connsiteY0" fmla="*/ 20538 h 63028"/>
                <a:gd name="connsiteX1" fmla="*/ 42882 w 70462"/>
                <a:gd name="connsiteY1" fmla="*/ 27653 h 63028"/>
                <a:gd name="connsiteX2" fmla="*/ 17200 w 70462"/>
                <a:gd name="connsiteY2" fmla="*/ 48623 h 63028"/>
                <a:gd name="connsiteX3" fmla="*/ 11905 w 70462"/>
                <a:gd name="connsiteY3" fmla="*/ 62268 h 63028"/>
                <a:gd name="connsiteX4" fmla="*/ 3158 w 70462"/>
                <a:gd name="connsiteY4" fmla="*/ 60262 h 63028"/>
                <a:gd name="connsiteX5" fmla="*/ 2388 w 70462"/>
                <a:gd name="connsiteY5" fmla="*/ 44564 h 63028"/>
                <a:gd name="connsiteX6" fmla="*/ 24641 w 70462"/>
                <a:gd name="connsiteY6" fmla="*/ 6123 h 63028"/>
                <a:gd name="connsiteX7" fmla="*/ 32735 w 70462"/>
                <a:gd name="connsiteY7" fmla="*/ 82 h 63028"/>
                <a:gd name="connsiteX8" fmla="*/ 39290 w 70462"/>
                <a:gd name="connsiteY8" fmla="*/ 7943 h 63028"/>
                <a:gd name="connsiteX9" fmla="*/ 48783 w 70462"/>
                <a:gd name="connsiteY9" fmla="*/ 10042 h 63028"/>
                <a:gd name="connsiteX10" fmla="*/ 61916 w 70462"/>
                <a:gd name="connsiteY10" fmla="*/ 2251 h 63028"/>
                <a:gd name="connsiteX11" fmla="*/ 64435 w 70462"/>
                <a:gd name="connsiteY11" fmla="*/ 20538 h 6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462" h="63028">
                  <a:moveTo>
                    <a:pt x="64435" y="20538"/>
                  </a:moveTo>
                  <a:cubicBezTo>
                    <a:pt x="48130" y="26207"/>
                    <a:pt x="50346" y="34977"/>
                    <a:pt x="42882" y="27653"/>
                  </a:cubicBezTo>
                  <a:cubicBezTo>
                    <a:pt x="32059" y="17086"/>
                    <a:pt x="17130" y="22614"/>
                    <a:pt x="17200" y="48623"/>
                  </a:cubicBezTo>
                  <a:cubicBezTo>
                    <a:pt x="17224" y="53731"/>
                    <a:pt x="17993" y="59516"/>
                    <a:pt x="11905" y="62268"/>
                  </a:cubicBezTo>
                  <a:cubicBezTo>
                    <a:pt x="8616" y="63761"/>
                    <a:pt x="5561" y="63038"/>
                    <a:pt x="3158" y="60262"/>
                  </a:cubicBezTo>
                  <a:cubicBezTo>
                    <a:pt x="-1204" y="55247"/>
                    <a:pt x="-644" y="49905"/>
                    <a:pt x="2388" y="44564"/>
                  </a:cubicBezTo>
                  <a:cubicBezTo>
                    <a:pt x="9713" y="31711"/>
                    <a:pt x="15241" y="17809"/>
                    <a:pt x="24641" y="6123"/>
                  </a:cubicBezTo>
                  <a:cubicBezTo>
                    <a:pt x="26904" y="3324"/>
                    <a:pt x="28233" y="-618"/>
                    <a:pt x="32735" y="82"/>
                  </a:cubicBezTo>
                  <a:cubicBezTo>
                    <a:pt x="36981" y="735"/>
                    <a:pt x="38683" y="4350"/>
                    <a:pt x="39290" y="7943"/>
                  </a:cubicBezTo>
                  <a:cubicBezTo>
                    <a:pt x="40783" y="17110"/>
                    <a:pt x="44631" y="15780"/>
                    <a:pt x="48783" y="10042"/>
                  </a:cubicBezTo>
                  <a:cubicBezTo>
                    <a:pt x="52166" y="5353"/>
                    <a:pt x="56714" y="3184"/>
                    <a:pt x="61916" y="2251"/>
                  </a:cubicBezTo>
                  <a:cubicBezTo>
                    <a:pt x="74838" y="-82"/>
                    <a:pt x="70919" y="18276"/>
                    <a:pt x="64435" y="2053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6" name="任意多边形: 形状 1095">
              <a:extLst>
                <a:ext uri="{FF2B5EF4-FFF2-40B4-BE49-F238E27FC236}">
                  <a16:creationId xmlns:a16="http://schemas.microsoft.com/office/drawing/2014/main" id="{ACCB85EB-0CF3-4A0E-8CC3-1FE8B75F2504}"/>
                </a:ext>
              </a:extLst>
            </p:cNvPr>
            <p:cNvSpPr/>
            <p:nvPr/>
          </p:nvSpPr>
          <p:spPr>
            <a:xfrm>
              <a:off x="5152691" y="5010858"/>
              <a:ext cx="28178" cy="51908"/>
            </a:xfrm>
            <a:custGeom>
              <a:avLst/>
              <a:gdLst>
                <a:gd name="connsiteX0" fmla="*/ 14568 w 28178"/>
                <a:gd name="connsiteY0" fmla="*/ 48222 h 51908"/>
                <a:gd name="connsiteX1" fmla="*/ 270 w 28178"/>
                <a:gd name="connsiteY1" fmla="*/ 42601 h 51908"/>
                <a:gd name="connsiteX2" fmla="*/ 24132 w 28178"/>
                <a:gd name="connsiteY2" fmla="*/ 638 h 51908"/>
                <a:gd name="connsiteX3" fmla="*/ 14568 w 28178"/>
                <a:gd name="connsiteY3" fmla="*/ 48222 h 5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178" h="51908">
                  <a:moveTo>
                    <a:pt x="14568" y="48222"/>
                  </a:moveTo>
                  <a:cubicBezTo>
                    <a:pt x="9833" y="56853"/>
                    <a:pt x="-1923" y="48386"/>
                    <a:pt x="270" y="42601"/>
                  </a:cubicBezTo>
                  <a:cubicBezTo>
                    <a:pt x="15361" y="2947"/>
                    <a:pt x="17018" y="-2161"/>
                    <a:pt x="24132" y="638"/>
                  </a:cubicBezTo>
                  <a:cubicBezTo>
                    <a:pt x="35352" y="5046"/>
                    <a:pt x="20283" y="37819"/>
                    <a:pt x="14568" y="4822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" name="任意多边形: 形状 1096">
              <a:extLst>
                <a:ext uri="{FF2B5EF4-FFF2-40B4-BE49-F238E27FC236}">
                  <a16:creationId xmlns:a16="http://schemas.microsoft.com/office/drawing/2014/main" id="{14830CEA-C5C8-4C4F-BE5A-89988A2D37A1}"/>
                </a:ext>
              </a:extLst>
            </p:cNvPr>
            <p:cNvSpPr/>
            <p:nvPr/>
          </p:nvSpPr>
          <p:spPr>
            <a:xfrm>
              <a:off x="5180882" y="5117223"/>
              <a:ext cx="21613" cy="33691"/>
            </a:xfrm>
            <a:custGeom>
              <a:avLst/>
              <a:gdLst>
                <a:gd name="connsiteX0" fmla="*/ 303 w 21613"/>
                <a:gd name="connsiteY0" fmla="*/ 31031 h 33691"/>
                <a:gd name="connsiteX1" fmla="*/ 14042 w 21613"/>
                <a:gd name="connsiteY1" fmla="*/ 31 h 33691"/>
                <a:gd name="connsiteX2" fmla="*/ 19174 w 21613"/>
                <a:gd name="connsiteY2" fmla="*/ 26482 h 33691"/>
                <a:gd name="connsiteX3" fmla="*/ 0 w 21613"/>
                <a:gd name="connsiteY3" fmla="*/ 30727 h 33691"/>
                <a:gd name="connsiteX4" fmla="*/ 303 w 21613"/>
                <a:gd name="connsiteY4" fmla="*/ 31031 h 3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13" h="33691">
                  <a:moveTo>
                    <a:pt x="303" y="31031"/>
                  </a:moveTo>
                  <a:cubicBezTo>
                    <a:pt x="-443" y="21770"/>
                    <a:pt x="6415" y="-949"/>
                    <a:pt x="14042" y="31"/>
                  </a:cubicBezTo>
                  <a:cubicBezTo>
                    <a:pt x="23186" y="1220"/>
                    <a:pt x="22906" y="18015"/>
                    <a:pt x="19174" y="26482"/>
                  </a:cubicBezTo>
                  <a:cubicBezTo>
                    <a:pt x="14649" y="36815"/>
                    <a:pt x="7418" y="33923"/>
                    <a:pt x="0" y="30727"/>
                  </a:cubicBezTo>
                  <a:cubicBezTo>
                    <a:pt x="23" y="30727"/>
                    <a:pt x="303" y="31031"/>
                    <a:pt x="303" y="3103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8" name="任意多边形: 形状 1097">
              <a:extLst>
                <a:ext uri="{FF2B5EF4-FFF2-40B4-BE49-F238E27FC236}">
                  <a16:creationId xmlns:a16="http://schemas.microsoft.com/office/drawing/2014/main" id="{E79FF210-C4A8-4A4C-AFD3-8BA492B95BFA}"/>
                </a:ext>
              </a:extLst>
            </p:cNvPr>
            <p:cNvSpPr/>
            <p:nvPr/>
          </p:nvSpPr>
          <p:spPr>
            <a:xfrm>
              <a:off x="5141019" y="4995820"/>
              <a:ext cx="16530" cy="41475"/>
            </a:xfrm>
            <a:custGeom>
              <a:avLst/>
              <a:gdLst>
                <a:gd name="connsiteX0" fmla="*/ 15090 w 16530"/>
                <a:gd name="connsiteY0" fmla="*/ 0 h 41475"/>
                <a:gd name="connsiteX1" fmla="*/ 4734 w 16530"/>
                <a:gd name="connsiteY1" fmla="*/ 41333 h 41475"/>
                <a:gd name="connsiteX2" fmla="*/ 1421 w 16530"/>
                <a:gd name="connsiteY2" fmla="*/ 28084 h 41475"/>
                <a:gd name="connsiteX3" fmla="*/ 15090 w 16530"/>
                <a:gd name="connsiteY3" fmla="*/ 0 h 4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30" h="41475">
                  <a:moveTo>
                    <a:pt x="15090" y="0"/>
                  </a:moveTo>
                  <a:cubicBezTo>
                    <a:pt x="16630" y="7231"/>
                    <a:pt x="20059" y="44039"/>
                    <a:pt x="4734" y="41333"/>
                  </a:cubicBezTo>
                  <a:cubicBezTo>
                    <a:pt x="-1588" y="40214"/>
                    <a:pt x="-328" y="32983"/>
                    <a:pt x="1421" y="28084"/>
                  </a:cubicBezTo>
                  <a:cubicBezTo>
                    <a:pt x="4664" y="19011"/>
                    <a:pt x="5433" y="8584"/>
                    <a:pt x="15090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9" name="任意多边形: 形状 1098">
              <a:extLst>
                <a:ext uri="{FF2B5EF4-FFF2-40B4-BE49-F238E27FC236}">
                  <a16:creationId xmlns:a16="http://schemas.microsoft.com/office/drawing/2014/main" id="{E00DFAE2-7C19-4E2F-8457-7B62788B5960}"/>
                </a:ext>
              </a:extLst>
            </p:cNvPr>
            <p:cNvSpPr/>
            <p:nvPr/>
          </p:nvSpPr>
          <p:spPr>
            <a:xfrm>
              <a:off x="5276488" y="5075593"/>
              <a:ext cx="19270" cy="22793"/>
            </a:xfrm>
            <a:custGeom>
              <a:avLst/>
              <a:gdLst>
                <a:gd name="connsiteX0" fmla="*/ 7470 w 19270"/>
                <a:gd name="connsiteY0" fmla="*/ 22791 h 22793"/>
                <a:gd name="connsiteX1" fmla="*/ 14398 w 19270"/>
                <a:gd name="connsiteY1" fmla="*/ 1 h 22793"/>
                <a:gd name="connsiteX2" fmla="*/ 7470 w 19270"/>
                <a:gd name="connsiteY2" fmla="*/ 22791 h 2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270" h="22793">
                  <a:moveTo>
                    <a:pt x="7470" y="22791"/>
                  </a:moveTo>
                  <a:cubicBezTo>
                    <a:pt x="-4589" y="23071"/>
                    <a:pt x="-1883" y="375"/>
                    <a:pt x="14398" y="1"/>
                  </a:cubicBezTo>
                  <a:cubicBezTo>
                    <a:pt x="23238" y="-208"/>
                    <a:pt x="19530" y="22511"/>
                    <a:pt x="7470" y="2279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" name="任意多边形: 形状 1099">
              <a:extLst>
                <a:ext uri="{FF2B5EF4-FFF2-40B4-BE49-F238E27FC236}">
                  <a16:creationId xmlns:a16="http://schemas.microsoft.com/office/drawing/2014/main" id="{EBB6BB30-D22C-4FD0-8A02-C46B622067BA}"/>
                </a:ext>
              </a:extLst>
            </p:cNvPr>
            <p:cNvSpPr/>
            <p:nvPr/>
          </p:nvSpPr>
          <p:spPr>
            <a:xfrm>
              <a:off x="5147845" y="5091215"/>
              <a:ext cx="19152" cy="21748"/>
            </a:xfrm>
            <a:custGeom>
              <a:avLst/>
              <a:gdLst>
                <a:gd name="connsiteX0" fmla="*/ 170 w 19152"/>
                <a:gd name="connsiteY0" fmla="*/ 12580 h 21748"/>
                <a:gd name="connsiteX1" fmla="*/ 19134 w 19152"/>
                <a:gd name="connsiteY1" fmla="*/ 12184 h 21748"/>
                <a:gd name="connsiteX2" fmla="*/ 170 w 19152"/>
                <a:gd name="connsiteY2" fmla="*/ 12580 h 2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152" h="21748">
                  <a:moveTo>
                    <a:pt x="170" y="12580"/>
                  </a:moveTo>
                  <a:cubicBezTo>
                    <a:pt x="4206" y="-6150"/>
                    <a:pt x="19764" y="-1998"/>
                    <a:pt x="19134" y="12184"/>
                  </a:cubicBezTo>
                  <a:cubicBezTo>
                    <a:pt x="18504" y="26692"/>
                    <a:pt x="-2069" y="22937"/>
                    <a:pt x="170" y="1258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1" name="任意多边形: 形状 1100">
              <a:extLst>
                <a:ext uri="{FF2B5EF4-FFF2-40B4-BE49-F238E27FC236}">
                  <a16:creationId xmlns:a16="http://schemas.microsoft.com/office/drawing/2014/main" id="{2EF234CA-0A3C-4FC3-B6E8-067ABC84C657}"/>
                </a:ext>
              </a:extLst>
            </p:cNvPr>
            <p:cNvSpPr/>
            <p:nvPr/>
          </p:nvSpPr>
          <p:spPr>
            <a:xfrm>
              <a:off x="5119556" y="5036734"/>
              <a:ext cx="17799" cy="23244"/>
            </a:xfrm>
            <a:custGeom>
              <a:avLst/>
              <a:gdLst>
                <a:gd name="connsiteX0" fmla="*/ 17800 w 17799"/>
                <a:gd name="connsiteY0" fmla="*/ 8444 h 23244"/>
                <a:gd name="connsiteX1" fmla="*/ 6673 w 17799"/>
                <a:gd name="connsiteY1" fmla="*/ 23209 h 23244"/>
                <a:gd name="connsiteX2" fmla="*/ 25 w 17799"/>
                <a:gd name="connsiteY2" fmla="*/ 15068 h 23244"/>
                <a:gd name="connsiteX3" fmla="*/ 10662 w 17799"/>
                <a:gd name="connsiteY3" fmla="*/ 303 h 23244"/>
                <a:gd name="connsiteX4" fmla="*/ 17800 w 17799"/>
                <a:gd name="connsiteY4" fmla="*/ 8444 h 2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99" h="23244">
                  <a:moveTo>
                    <a:pt x="17800" y="8444"/>
                  </a:moveTo>
                  <a:cubicBezTo>
                    <a:pt x="15794" y="14392"/>
                    <a:pt x="15700" y="22392"/>
                    <a:pt x="6673" y="23209"/>
                  </a:cubicBezTo>
                  <a:cubicBezTo>
                    <a:pt x="1425" y="23675"/>
                    <a:pt x="-231" y="19453"/>
                    <a:pt x="25" y="15068"/>
                  </a:cubicBezTo>
                  <a:cubicBezTo>
                    <a:pt x="422" y="8047"/>
                    <a:pt x="4387" y="2402"/>
                    <a:pt x="10662" y="303"/>
                  </a:cubicBezTo>
                  <a:cubicBezTo>
                    <a:pt x="15560" y="-1307"/>
                    <a:pt x="17030" y="3802"/>
                    <a:pt x="17800" y="844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2" name="任意多边形: 形状 1101">
              <a:extLst>
                <a:ext uri="{FF2B5EF4-FFF2-40B4-BE49-F238E27FC236}">
                  <a16:creationId xmlns:a16="http://schemas.microsoft.com/office/drawing/2014/main" id="{237D4649-2879-4154-A1CB-06636233E05B}"/>
                </a:ext>
              </a:extLst>
            </p:cNvPr>
            <p:cNvSpPr/>
            <p:nvPr/>
          </p:nvSpPr>
          <p:spPr>
            <a:xfrm>
              <a:off x="5218857" y="5134445"/>
              <a:ext cx="16187" cy="25415"/>
            </a:xfrm>
            <a:custGeom>
              <a:avLst/>
              <a:gdLst>
                <a:gd name="connsiteX0" fmla="*/ 16187 w 16187"/>
                <a:gd name="connsiteY0" fmla="*/ 8701 h 25415"/>
                <a:gd name="connsiteX1" fmla="*/ 5900 w 16187"/>
                <a:gd name="connsiteY1" fmla="*/ 25192 h 25415"/>
                <a:gd name="connsiteX2" fmla="*/ 302 w 16187"/>
                <a:gd name="connsiteY2" fmla="*/ 19734 h 25415"/>
                <a:gd name="connsiteX3" fmla="*/ 10519 w 16187"/>
                <a:gd name="connsiteY3" fmla="*/ 304 h 25415"/>
                <a:gd name="connsiteX4" fmla="*/ 16187 w 16187"/>
                <a:gd name="connsiteY4" fmla="*/ 8701 h 25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87" h="25415">
                  <a:moveTo>
                    <a:pt x="16187" y="8701"/>
                  </a:moveTo>
                  <a:cubicBezTo>
                    <a:pt x="14064" y="14322"/>
                    <a:pt x="14647" y="22790"/>
                    <a:pt x="5900" y="25192"/>
                  </a:cubicBezTo>
                  <a:cubicBezTo>
                    <a:pt x="2378" y="26149"/>
                    <a:pt x="-1051" y="23979"/>
                    <a:pt x="302" y="19734"/>
                  </a:cubicBezTo>
                  <a:cubicBezTo>
                    <a:pt x="2541" y="12666"/>
                    <a:pt x="2868" y="3756"/>
                    <a:pt x="10519" y="304"/>
                  </a:cubicBezTo>
                  <a:cubicBezTo>
                    <a:pt x="14041" y="-1282"/>
                    <a:pt x="16233" y="3616"/>
                    <a:pt x="16187" y="870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3" name="任意多边形: 形状 1102">
              <a:extLst>
                <a:ext uri="{FF2B5EF4-FFF2-40B4-BE49-F238E27FC236}">
                  <a16:creationId xmlns:a16="http://schemas.microsoft.com/office/drawing/2014/main" id="{E4E6050D-7F90-4FE9-A68D-1DEDF5AF9674}"/>
                </a:ext>
              </a:extLst>
            </p:cNvPr>
            <p:cNvSpPr/>
            <p:nvPr/>
          </p:nvSpPr>
          <p:spPr>
            <a:xfrm>
              <a:off x="5323126" y="5141076"/>
              <a:ext cx="13419" cy="16261"/>
            </a:xfrm>
            <a:custGeom>
              <a:avLst/>
              <a:gdLst>
                <a:gd name="connsiteX0" fmla="*/ 5361 w 13419"/>
                <a:gd name="connsiteY0" fmla="*/ 16112 h 16261"/>
                <a:gd name="connsiteX1" fmla="*/ 8697 w 13419"/>
                <a:gd name="connsiteY1" fmla="*/ 87 h 16261"/>
                <a:gd name="connsiteX2" fmla="*/ 5361 w 13419"/>
                <a:gd name="connsiteY2" fmla="*/ 16112 h 1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19" h="16261">
                  <a:moveTo>
                    <a:pt x="5361" y="16112"/>
                  </a:moveTo>
                  <a:cubicBezTo>
                    <a:pt x="-2593" y="17931"/>
                    <a:pt x="-1870" y="2583"/>
                    <a:pt x="8697" y="87"/>
                  </a:cubicBezTo>
                  <a:cubicBezTo>
                    <a:pt x="14365" y="-1266"/>
                    <a:pt x="16721" y="13523"/>
                    <a:pt x="5361" y="1611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4" name="任意多边形: 形状 1103">
              <a:extLst>
                <a:ext uri="{FF2B5EF4-FFF2-40B4-BE49-F238E27FC236}">
                  <a16:creationId xmlns:a16="http://schemas.microsoft.com/office/drawing/2014/main" id="{7FD0FB72-A701-4FB2-A710-A071AE3125B6}"/>
                </a:ext>
              </a:extLst>
            </p:cNvPr>
            <p:cNvSpPr/>
            <p:nvPr/>
          </p:nvSpPr>
          <p:spPr>
            <a:xfrm>
              <a:off x="5068462" y="4872075"/>
              <a:ext cx="13362" cy="15684"/>
            </a:xfrm>
            <a:custGeom>
              <a:avLst/>
              <a:gdLst>
                <a:gd name="connsiteX0" fmla="*/ 6637 w 13362"/>
                <a:gd name="connsiteY0" fmla="*/ 15677 h 15684"/>
                <a:gd name="connsiteX1" fmla="*/ 6591 w 13362"/>
                <a:gd name="connsiteY1" fmla="*/ 2 h 15684"/>
                <a:gd name="connsiteX2" fmla="*/ 6637 w 13362"/>
                <a:gd name="connsiteY2" fmla="*/ 15677 h 15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62" h="15684">
                  <a:moveTo>
                    <a:pt x="6637" y="15677"/>
                  </a:moveTo>
                  <a:cubicBezTo>
                    <a:pt x="-3486" y="16074"/>
                    <a:pt x="-827" y="189"/>
                    <a:pt x="6591" y="2"/>
                  </a:cubicBezTo>
                  <a:cubicBezTo>
                    <a:pt x="14568" y="-208"/>
                    <a:pt x="16597" y="15304"/>
                    <a:pt x="6637" y="1567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5" name="任意多边形: 形状 1104">
              <a:extLst>
                <a:ext uri="{FF2B5EF4-FFF2-40B4-BE49-F238E27FC236}">
                  <a16:creationId xmlns:a16="http://schemas.microsoft.com/office/drawing/2014/main" id="{7AED955F-5461-460C-862D-DC989F355173}"/>
                </a:ext>
              </a:extLst>
            </p:cNvPr>
            <p:cNvSpPr/>
            <p:nvPr/>
          </p:nvSpPr>
          <p:spPr>
            <a:xfrm>
              <a:off x="5455176" y="3799788"/>
              <a:ext cx="46484" cy="56878"/>
            </a:xfrm>
            <a:custGeom>
              <a:avLst/>
              <a:gdLst>
                <a:gd name="connsiteX0" fmla="*/ 46318 w 46484"/>
                <a:gd name="connsiteY0" fmla="*/ 4158 h 56878"/>
                <a:gd name="connsiteX1" fmla="*/ 39670 w 46484"/>
                <a:gd name="connsiteY1" fmla="*/ 17081 h 56878"/>
                <a:gd name="connsiteX2" fmla="*/ 1859 w 46484"/>
                <a:gd name="connsiteY2" fmla="*/ 54962 h 56878"/>
                <a:gd name="connsiteX3" fmla="*/ 3002 w 46484"/>
                <a:gd name="connsiteY3" fmla="*/ 44045 h 56878"/>
                <a:gd name="connsiteX4" fmla="*/ 34632 w 46484"/>
                <a:gd name="connsiteY4" fmla="*/ 9640 h 56878"/>
                <a:gd name="connsiteX5" fmla="*/ 44405 w 46484"/>
                <a:gd name="connsiteY5" fmla="*/ 286 h 56878"/>
                <a:gd name="connsiteX6" fmla="*/ 46318 w 46484"/>
                <a:gd name="connsiteY6" fmla="*/ 4158 h 5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484" h="56878">
                  <a:moveTo>
                    <a:pt x="46318" y="4158"/>
                  </a:moveTo>
                  <a:cubicBezTo>
                    <a:pt x="44149" y="8497"/>
                    <a:pt x="42399" y="13115"/>
                    <a:pt x="39670" y="17081"/>
                  </a:cubicBezTo>
                  <a:cubicBezTo>
                    <a:pt x="19027" y="47404"/>
                    <a:pt x="9020" y="62496"/>
                    <a:pt x="1859" y="54962"/>
                  </a:cubicBezTo>
                  <a:cubicBezTo>
                    <a:pt x="-1523" y="51416"/>
                    <a:pt x="226" y="47404"/>
                    <a:pt x="3002" y="44045"/>
                  </a:cubicBezTo>
                  <a:cubicBezTo>
                    <a:pt x="12939" y="32009"/>
                    <a:pt x="19960" y="17291"/>
                    <a:pt x="34632" y="9640"/>
                  </a:cubicBezTo>
                  <a:cubicBezTo>
                    <a:pt x="38947" y="7400"/>
                    <a:pt x="39857" y="-1720"/>
                    <a:pt x="44405" y="286"/>
                  </a:cubicBezTo>
                  <a:cubicBezTo>
                    <a:pt x="46061" y="1033"/>
                    <a:pt x="46855" y="2315"/>
                    <a:pt x="46318" y="415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6" name="任意多边形: 形状 1105">
              <a:extLst>
                <a:ext uri="{FF2B5EF4-FFF2-40B4-BE49-F238E27FC236}">
                  <a16:creationId xmlns:a16="http://schemas.microsoft.com/office/drawing/2014/main" id="{4D056138-43A8-477C-8C9A-987EFA7D0FA8}"/>
                </a:ext>
              </a:extLst>
            </p:cNvPr>
            <p:cNvSpPr/>
            <p:nvPr/>
          </p:nvSpPr>
          <p:spPr>
            <a:xfrm>
              <a:off x="5510100" y="3485336"/>
              <a:ext cx="44622" cy="29406"/>
            </a:xfrm>
            <a:custGeom>
              <a:avLst/>
              <a:gdLst>
                <a:gd name="connsiteX0" fmla="*/ 44623 w 44622"/>
                <a:gd name="connsiteY0" fmla="*/ 2990 h 29406"/>
                <a:gd name="connsiteX1" fmla="*/ 10054 w 44622"/>
                <a:gd name="connsiteY1" fmla="*/ 28765 h 29406"/>
                <a:gd name="connsiteX2" fmla="*/ 770 w 44622"/>
                <a:gd name="connsiteY2" fmla="*/ 25382 h 29406"/>
                <a:gd name="connsiteX3" fmla="*/ 5506 w 44622"/>
                <a:gd name="connsiteY3" fmla="*/ 17545 h 29406"/>
                <a:gd name="connsiteX4" fmla="*/ 37578 w 44622"/>
                <a:gd name="connsiteY4" fmla="*/ 1264 h 29406"/>
                <a:gd name="connsiteX5" fmla="*/ 44623 w 44622"/>
                <a:gd name="connsiteY5" fmla="*/ 2990 h 29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622" h="29406">
                  <a:moveTo>
                    <a:pt x="44623" y="2990"/>
                  </a:moveTo>
                  <a:cubicBezTo>
                    <a:pt x="37135" y="14303"/>
                    <a:pt x="34989" y="18455"/>
                    <a:pt x="10054" y="28765"/>
                  </a:cubicBezTo>
                  <a:cubicBezTo>
                    <a:pt x="6252" y="30327"/>
                    <a:pt x="2637" y="28975"/>
                    <a:pt x="770" y="25382"/>
                  </a:cubicBezTo>
                  <a:cubicBezTo>
                    <a:pt x="-1655" y="20717"/>
                    <a:pt x="2123" y="19224"/>
                    <a:pt x="5506" y="17545"/>
                  </a:cubicBezTo>
                  <a:cubicBezTo>
                    <a:pt x="16235" y="12203"/>
                    <a:pt x="26849" y="6629"/>
                    <a:pt x="37578" y="1264"/>
                  </a:cubicBezTo>
                  <a:cubicBezTo>
                    <a:pt x="39981" y="27"/>
                    <a:pt x="42757" y="-1442"/>
                    <a:pt x="44623" y="299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7" name="任意多边形: 形状 1106">
              <a:extLst>
                <a:ext uri="{FF2B5EF4-FFF2-40B4-BE49-F238E27FC236}">
                  <a16:creationId xmlns:a16="http://schemas.microsoft.com/office/drawing/2014/main" id="{7301AAF1-FED7-45F9-9A5F-8809AE041884}"/>
                </a:ext>
              </a:extLst>
            </p:cNvPr>
            <p:cNvSpPr/>
            <p:nvPr/>
          </p:nvSpPr>
          <p:spPr>
            <a:xfrm>
              <a:off x="5488385" y="3599072"/>
              <a:ext cx="36528" cy="35045"/>
            </a:xfrm>
            <a:custGeom>
              <a:avLst/>
              <a:gdLst>
                <a:gd name="connsiteX0" fmla="*/ 5248 w 36528"/>
                <a:gd name="connsiteY0" fmla="*/ 35039 h 35045"/>
                <a:gd name="connsiteX1" fmla="*/ 1049 w 36528"/>
                <a:gd name="connsiteY1" fmla="*/ 29185 h 35045"/>
                <a:gd name="connsiteX2" fmla="*/ 32399 w 36528"/>
                <a:gd name="connsiteY2" fmla="*/ 960 h 35045"/>
                <a:gd name="connsiteX3" fmla="*/ 36364 w 36528"/>
                <a:gd name="connsiteY3" fmla="*/ 5206 h 35045"/>
                <a:gd name="connsiteX4" fmla="*/ 5248 w 36528"/>
                <a:gd name="connsiteY4" fmla="*/ 35039 h 35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28" h="35045">
                  <a:moveTo>
                    <a:pt x="5248" y="35039"/>
                  </a:moveTo>
                  <a:cubicBezTo>
                    <a:pt x="909" y="35179"/>
                    <a:pt x="-1517" y="32800"/>
                    <a:pt x="1049" y="29185"/>
                  </a:cubicBezTo>
                  <a:cubicBezTo>
                    <a:pt x="9330" y="17498"/>
                    <a:pt x="21272" y="9568"/>
                    <a:pt x="32399" y="960"/>
                  </a:cubicBezTo>
                  <a:cubicBezTo>
                    <a:pt x="35851" y="-1699"/>
                    <a:pt x="36994" y="1637"/>
                    <a:pt x="36364" y="5206"/>
                  </a:cubicBezTo>
                  <a:cubicBezTo>
                    <a:pt x="34871" y="13580"/>
                    <a:pt x="13202" y="34526"/>
                    <a:pt x="5248" y="3503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8" name="任意多边形: 形状 1107">
              <a:extLst>
                <a:ext uri="{FF2B5EF4-FFF2-40B4-BE49-F238E27FC236}">
                  <a16:creationId xmlns:a16="http://schemas.microsoft.com/office/drawing/2014/main" id="{87DF334B-5064-4442-AA00-00B5B238F94C}"/>
                </a:ext>
              </a:extLst>
            </p:cNvPr>
            <p:cNvSpPr/>
            <p:nvPr/>
          </p:nvSpPr>
          <p:spPr>
            <a:xfrm>
              <a:off x="5485618" y="3639591"/>
              <a:ext cx="33509" cy="31032"/>
            </a:xfrm>
            <a:custGeom>
              <a:avLst/>
              <a:gdLst>
                <a:gd name="connsiteX0" fmla="*/ 33510 w 33509"/>
                <a:gd name="connsiteY0" fmla="*/ 3548 h 31032"/>
                <a:gd name="connsiteX1" fmla="*/ 8038 w 33509"/>
                <a:gd name="connsiteY1" fmla="*/ 30932 h 31032"/>
                <a:gd name="connsiteX2" fmla="*/ 1367 w 33509"/>
                <a:gd name="connsiteY2" fmla="*/ 20879 h 31032"/>
                <a:gd name="connsiteX3" fmla="*/ 28192 w 33509"/>
                <a:gd name="connsiteY3" fmla="*/ 749 h 31032"/>
                <a:gd name="connsiteX4" fmla="*/ 33510 w 33509"/>
                <a:gd name="connsiteY4" fmla="*/ 3548 h 31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509" h="31032">
                  <a:moveTo>
                    <a:pt x="33510" y="3548"/>
                  </a:moveTo>
                  <a:cubicBezTo>
                    <a:pt x="32973" y="8376"/>
                    <a:pt x="12120" y="30279"/>
                    <a:pt x="8038" y="30932"/>
                  </a:cubicBezTo>
                  <a:cubicBezTo>
                    <a:pt x="947" y="32029"/>
                    <a:pt x="-1945" y="23818"/>
                    <a:pt x="1367" y="20879"/>
                  </a:cubicBezTo>
                  <a:cubicBezTo>
                    <a:pt x="9741" y="13438"/>
                    <a:pt x="18232" y="6067"/>
                    <a:pt x="28192" y="749"/>
                  </a:cubicBezTo>
                  <a:cubicBezTo>
                    <a:pt x="31504" y="-1047"/>
                    <a:pt x="33417" y="585"/>
                    <a:pt x="33510" y="354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9" name="任意多边形: 形状 1108">
              <a:extLst>
                <a:ext uri="{FF2B5EF4-FFF2-40B4-BE49-F238E27FC236}">
                  <a16:creationId xmlns:a16="http://schemas.microsoft.com/office/drawing/2014/main" id="{BD8FA578-0DF3-424F-A51E-38A6B9381F8D}"/>
                </a:ext>
              </a:extLst>
            </p:cNvPr>
            <p:cNvSpPr/>
            <p:nvPr/>
          </p:nvSpPr>
          <p:spPr>
            <a:xfrm>
              <a:off x="5472731" y="3585231"/>
              <a:ext cx="31869" cy="25321"/>
            </a:xfrm>
            <a:custGeom>
              <a:avLst/>
              <a:gdLst>
                <a:gd name="connsiteX0" fmla="*/ 7513 w 31869"/>
                <a:gd name="connsiteY0" fmla="*/ 25322 h 25321"/>
                <a:gd name="connsiteX1" fmla="*/ 1028 w 31869"/>
                <a:gd name="connsiteY1" fmla="*/ 21076 h 25321"/>
                <a:gd name="connsiteX2" fmla="*/ 26546 w 31869"/>
                <a:gd name="connsiteY2" fmla="*/ 503 h 25321"/>
                <a:gd name="connsiteX3" fmla="*/ 31632 w 31869"/>
                <a:gd name="connsiteY3" fmla="*/ 5751 h 25321"/>
                <a:gd name="connsiteX4" fmla="*/ 7513 w 31869"/>
                <a:gd name="connsiteY4" fmla="*/ 25322 h 25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869" h="25321">
                  <a:moveTo>
                    <a:pt x="7513" y="25322"/>
                  </a:moveTo>
                  <a:cubicBezTo>
                    <a:pt x="4807" y="25158"/>
                    <a:pt x="2451" y="23712"/>
                    <a:pt x="1028" y="21076"/>
                  </a:cubicBezTo>
                  <a:cubicBezTo>
                    <a:pt x="-2307" y="14895"/>
                    <a:pt x="1541" y="11210"/>
                    <a:pt x="26546" y="503"/>
                  </a:cubicBezTo>
                  <a:cubicBezTo>
                    <a:pt x="30372" y="-1130"/>
                    <a:pt x="32635" y="1366"/>
                    <a:pt x="31632" y="5751"/>
                  </a:cubicBezTo>
                  <a:cubicBezTo>
                    <a:pt x="31095" y="8037"/>
                    <a:pt x="10218" y="25135"/>
                    <a:pt x="7513" y="2532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0" name="任意多边形: 形状 1109">
              <a:extLst>
                <a:ext uri="{FF2B5EF4-FFF2-40B4-BE49-F238E27FC236}">
                  <a16:creationId xmlns:a16="http://schemas.microsoft.com/office/drawing/2014/main" id="{EA8EBB4F-4C52-4C1C-AE60-6F0F30913F43}"/>
                </a:ext>
              </a:extLst>
            </p:cNvPr>
            <p:cNvSpPr/>
            <p:nvPr/>
          </p:nvSpPr>
          <p:spPr>
            <a:xfrm>
              <a:off x="5514804" y="3510776"/>
              <a:ext cx="38940" cy="25536"/>
            </a:xfrm>
            <a:custGeom>
              <a:avLst/>
              <a:gdLst>
                <a:gd name="connsiteX0" fmla="*/ 38940 w 38940"/>
                <a:gd name="connsiteY0" fmla="*/ 3325 h 25536"/>
                <a:gd name="connsiteX1" fmla="*/ 34974 w 38940"/>
                <a:gd name="connsiteY1" fmla="*/ 8993 h 25536"/>
                <a:gd name="connsiteX2" fmla="*/ 5420 w 38940"/>
                <a:gd name="connsiteY2" fmla="*/ 24924 h 25536"/>
                <a:gd name="connsiteX3" fmla="*/ 452 w 38940"/>
                <a:gd name="connsiteY3" fmla="*/ 23245 h 25536"/>
                <a:gd name="connsiteX4" fmla="*/ 34741 w 38940"/>
                <a:gd name="connsiteY4" fmla="*/ 339 h 25536"/>
                <a:gd name="connsiteX5" fmla="*/ 38940 w 38940"/>
                <a:gd name="connsiteY5" fmla="*/ 3325 h 2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940" h="25536">
                  <a:moveTo>
                    <a:pt x="38940" y="3325"/>
                  </a:moveTo>
                  <a:cubicBezTo>
                    <a:pt x="38986" y="6170"/>
                    <a:pt x="36607" y="7290"/>
                    <a:pt x="34974" y="8993"/>
                  </a:cubicBezTo>
                  <a:cubicBezTo>
                    <a:pt x="26880" y="17577"/>
                    <a:pt x="14657" y="18416"/>
                    <a:pt x="5420" y="24924"/>
                  </a:cubicBezTo>
                  <a:cubicBezTo>
                    <a:pt x="3554" y="26231"/>
                    <a:pt x="1269" y="25344"/>
                    <a:pt x="452" y="23245"/>
                  </a:cubicBezTo>
                  <a:cubicBezTo>
                    <a:pt x="-994" y="19466"/>
                    <a:pt x="-1111" y="19256"/>
                    <a:pt x="34741" y="339"/>
                  </a:cubicBezTo>
                  <a:cubicBezTo>
                    <a:pt x="36910" y="-804"/>
                    <a:pt x="38356" y="1132"/>
                    <a:pt x="38940" y="332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1" name="任意多边形: 形状 1110">
              <a:extLst>
                <a:ext uri="{FF2B5EF4-FFF2-40B4-BE49-F238E27FC236}">
                  <a16:creationId xmlns:a16="http://schemas.microsoft.com/office/drawing/2014/main" id="{172230D1-F2A4-4E27-875E-3E786F26B12A}"/>
                </a:ext>
              </a:extLst>
            </p:cNvPr>
            <p:cNvSpPr/>
            <p:nvPr/>
          </p:nvSpPr>
          <p:spPr>
            <a:xfrm>
              <a:off x="5459116" y="3741316"/>
              <a:ext cx="21220" cy="19869"/>
            </a:xfrm>
            <a:custGeom>
              <a:avLst/>
              <a:gdLst>
                <a:gd name="connsiteX0" fmla="*/ 21221 w 21220"/>
                <a:gd name="connsiteY0" fmla="*/ 4829 h 19869"/>
                <a:gd name="connsiteX1" fmla="*/ 5569 w 21220"/>
                <a:gd name="connsiteY1" fmla="*/ 19827 h 19869"/>
                <a:gd name="connsiteX2" fmla="*/ 41 w 21220"/>
                <a:gd name="connsiteY2" fmla="*/ 15605 h 19869"/>
                <a:gd name="connsiteX3" fmla="*/ 17372 w 21220"/>
                <a:gd name="connsiteY3" fmla="*/ 0 h 19869"/>
                <a:gd name="connsiteX4" fmla="*/ 21221 w 21220"/>
                <a:gd name="connsiteY4" fmla="*/ 4829 h 19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20" h="19869">
                  <a:moveTo>
                    <a:pt x="21221" y="4829"/>
                  </a:moveTo>
                  <a:cubicBezTo>
                    <a:pt x="18399" y="12620"/>
                    <a:pt x="14970" y="19431"/>
                    <a:pt x="5569" y="19827"/>
                  </a:cubicBezTo>
                  <a:cubicBezTo>
                    <a:pt x="2817" y="19944"/>
                    <a:pt x="-402" y="20130"/>
                    <a:pt x="41" y="15605"/>
                  </a:cubicBezTo>
                  <a:cubicBezTo>
                    <a:pt x="368" y="12340"/>
                    <a:pt x="13967" y="-70"/>
                    <a:pt x="17372" y="0"/>
                  </a:cubicBezTo>
                  <a:cubicBezTo>
                    <a:pt x="20754" y="70"/>
                    <a:pt x="20941" y="2543"/>
                    <a:pt x="21221" y="482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2" name="任意多边形: 形状 1111">
              <a:extLst>
                <a:ext uri="{FF2B5EF4-FFF2-40B4-BE49-F238E27FC236}">
                  <a16:creationId xmlns:a16="http://schemas.microsoft.com/office/drawing/2014/main" id="{9DE50EFB-9F22-4A64-A5A3-2EC43D35483A}"/>
                </a:ext>
              </a:extLst>
            </p:cNvPr>
            <p:cNvSpPr/>
            <p:nvPr/>
          </p:nvSpPr>
          <p:spPr>
            <a:xfrm>
              <a:off x="5451870" y="3695388"/>
              <a:ext cx="13801" cy="15286"/>
            </a:xfrm>
            <a:custGeom>
              <a:avLst/>
              <a:gdLst>
                <a:gd name="connsiteX0" fmla="*/ 7125 w 13801"/>
                <a:gd name="connsiteY0" fmla="*/ 0 h 15286"/>
                <a:gd name="connsiteX1" fmla="*/ 6495 w 13801"/>
                <a:gd name="connsiteY1" fmla="*/ 15208 h 15286"/>
                <a:gd name="connsiteX2" fmla="*/ 10 w 13801"/>
                <a:gd name="connsiteY2" fmla="*/ 9657 h 15286"/>
                <a:gd name="connsiteX3" fmla="*/ 7125 w 13801"/>
                <a:gd name="connsiteY3" fmla="*/ 0 h 15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01" h="15286">
                  <a:moveTo>
                    <a:pt x="7125" y="0"/>
                  </a:moveTo>
                  <a:cubicBezTo>
                    <a:pt x="16175" y="560"/>
                    <a:pt x="16082" y="13739"/>
                    <a:pt x="6495" y="15208"/>
                  </a:cubicBezTo>
                  <a:cubicBezTo>
                    <a:pt x="2576" y="15815"/>
                    <a:pt x="127" y="12806"/>
                    <a:pt x="10" y="9657"/>
                  </a:cubicBezTo>
                  <a:cubicBezTo>
                    <a:pt x="-176" y="5038"/>
                    <a:pt x="2180" y="1260"/>
                    <a:pt x="7125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3" name="任意多边形: 形状 1112">
              <a:extLst>
                <a:ext uri="{FF2B5EF4-FFF2-40B4-BE49-F238E27FC236}">
                  <a16:creationId xmlns:a16="http://schemas.microsoft.com/office/drawing/2014/main" id="{67DE0B46-DB1B-4BE1-9092-17742CCA041C}"/>
                </a:ext>
              </a:extLst>
            </p:cNvPr>
            <p:cNvSpPr/>
            <p:nvPr/>
          </p:nvSpPr>
          <p:spPr>
            <a:xfrm>
              <a:off x="7778045" y="4602593"/>
              <a:ext cx="67364" cy="54420"/>
            </a:xfrm>
            <a:custGeom>
              <a:avLst/>
              <a:gdLst>
                <a:gd name="connsiteX0" fmla="*/ 67357 w 67364"/>
                <a:gd name="connsiteY0" fmla="*/ 6044 h 54420"/>
                <a:gd name="connsiteX1" fmla="*/ 8366 w 67364"/>
                <a:gd name="connsiteY1" fmla="*/ 53162 h 54420"/>
                <a:gd name="connsiteX2" fmla="*/ 2768 w 67364"/>
                <a:gd name="connsiteY2" fmla="*/ 46678 h 54420"/>
                <a:gd name="connsiteX3" fmla="*/ 64721 w 67364"/>
                <a:gd name="connsiteY3" fmla="*/ 539 h 54420"/>
                <a:gd name="connsiteX4" fmla="*/ 67357 w 67364"/>
                <a:gd name="connsiteY4" fmla="*/ 6044 h 54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64" h="54420">
                  <a:moveTo>
                    <a:pt x="67357" y="6044"/>
                  </a:moveTo>
                  <a:cubicBezTo>
                    <a:pt x="53152" y="29300"/>
                    <a:pt x="35028" y="39890"/>
                    <a:pt x="8366" y="53162"/>
                  </a:cubicBezTo>
                  <a:cubicBezTo>
                    <a:pt x="809" y="56918"/>
                    <a:pt x="-2947" y="51529"/>
                    <a:pt x="2768" y="46678"/>
                  </a:cubicBezTo>
                  <a:cubicBezTo>
                    <a:pt x="58797" y="-580"/>
                    <a:pt x="57584" y="-1397"/>
                    <a:pt x="64721" y="539"/>
                  </a:cubicBezTo>
                  <a:cubicBezTo>
                    <a:pt x="67054" y="1169"/>
                    <a:pt x="67427" y="3268"/>
                    <a:pt x="67357" y="604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4" name="任意多边形: 形状 1113">
              <a:extLst>
                <a:ext uri="{FF2B5EF4-FFF2-40B4-BE49-F238E27FC236}">
                  <a16:creationId xmlns:a16="http://schemas.microsoft.com/office/drawing/2014/main" id="{8AADF172-E8A7-4CB9-A220-5B964ABC2552}"/>
                </a:ext>
              </a:extLst>
            </p:cNvPr>
            <p:cNvSpPr/>
            <p:nvPr/>
          </p:nvSpPr>
          <p:spPr>
            <a:xfrm>
              <a:off x="7781716" y="4641283"/>
              <a:ext cx="57344" cy="48993"/>
            </a:xfrm>
            <a:custGeom>
              <a:avLst/>
              <a:gdLst>
                <a:gd name="connsiteX0" fmla="*/ 683 w 57344"/>
                <a:gd name="connsiteY0" fmla="*/ 46731 h 48993"/>
                <a:gd name="connsiteX1" fmla="*/ 25455 w 57344"/>
                <a:gd name="connsiteY1" fmla="*/ 19930 h 48993"/>
                <a:gd name="connsiteX2" fmla="*/ 56688 w 57344"/>
                <a:gd name="connsiteY2" fmla="*/ 1013 h 48993"/>
                <a:gd name="connsiteX3" fmla="*/ 56618 w 57344"/>
                <a:gd name="connsiteY3" fmla="*/ 6564 h 48993"/>
                <a:gd name="connsiteX4" fmla="*/ 8287 w 57344"/>
                <a:gd name="connsiteY4" fmla="*/ 48317 h 48993"/>
                <a:gd name="connsiteX5" fmla="*/ 683 w 57344"/>
                <a:gd name="connsiteY5" fmla="*/ 46731 h 48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344" h="48993">
                  <a:moveTo>
                    <a:pt x="683" y="46731"/>
                  </a:moveTo>
                  <a:cubicBezTo>
                    <a:pt x="-4612" y="39127"/>
                    <a:pt x="22516" y="22286"/>
                    <a:pt x="25455" y="19930"/>
                  </a:cubicBezTo>
                  <a:cubicBezTo>
                    <a:pt x="31660" y="14938"/>
                    <a:pt x="53143" y="-4632"/>
                    <a:pt x="56688" y="1013"/>
                  </a:cubicBezTo>
                  <a:cubicBezTo>
                    <a:pt x="57551" y="2389"/>
                    <a:pt x="57598" y="5701"/>
                    <a:pt x="56618" y="6564"/>
                  </a:cubicBezTo>
                  <a:cubicBezTo>
                    <a:pt x="40594" y="20583"/>
                    <a:pt x="30913" y="41996"/>
                    <a:pt x="8287" y="48317"/>
                  </a:cubicBezTo>
                  <a:cubicBezTo>
                    <a:pt x="5955" y="48970"/>
                    <a:pt x="2946" y="49973"/>
                    <a:pt x="683" y="4673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5" name="任意多边形: 形状 1114">
              <a:extLst>
                <a:ext uri="{FF2B5EF4-FFF2-40B4-BE49-F238E27FC236}">
                  <a16:creationId xmlns:a16="http://schemas.microsoft.com/office/drawing/2014/main" id="{2E2E826D-786F-4206-94CF-9D2847039EB5}"/>
                </a:ext>
              </a:extLst>
            </p:cNvPr>
            <p:cNvSpPr/>
            <p:nvPr/>
          </p:nvSpPr>
          <p:spPr>
            <a:xfrm>
              <a:off x="7817678" y="4526817"/>
              <a:ext cx="44485" cy="53927"/>
            </a:xfrm>
            <a:custGeom>
              <a:avLst/>
              <a:gdLst>
                <a:gd name="connsiteX0" fmla="*/ 44472 w 44485"/>
                <a:gd name="connsiteY0" fmla="*/ 6851 h 53927"/>
                <a:gd name="connsiteX1" fmla="*/ 12165 w 44485"/>
                <a:gd name="connsiteY1" fmla="*/ 50634 h 53927"/>
                <a:gd name="connsiteX2" fmla="*/ 1972 w 44485"/>
                <a:gd name="connsiteY2" fmla="*/ 45549 h 53927"/>
                <a:gd name="connsiteX3" fmla="*/ 39317 w 44485"/>
                <a:gd name="connsiteY3" fmla="*/ 227 h 53927"/>
                <a:gd name="connsiteX4" fmla="*/ 44472 w 44485"/>
                <a:gd name="connsiteY4" fmla="*/ 6851 h 53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85" h="53927">
                  <a:moveTo>
                    <a:pt x="44472" y="6851"/>
                  </a:moveTo>
                  <a:cubicBezTo>
                    <a:pt x="25018" y="41910"/>
                    <a:pt x="23921" y="32533"/>
                    <a:pt x="12165" y="50634"/>
                  </a:cubicBezTo>
                  <a:cubicBezTo>
                    <a:pt x="7034" y="58565"/>
                    <a:pt x="-4629" y="50284"/>
                    <a:pt x="1972" y="45549"/>
                  </a:cubicBezTo>
                  <a:cubicBezTo>
                    <a:pt x="19676" y="32836"/>
                    <a:pt x="22032" y="4566"/>
                    <a:pt x="39317" y="227"/>
                  </a:cubicBezTo>
                  <a:cubicBezTo>
                    <a:pt x="42955" y="-683"/>
                    <a:pt x="44658" y="1067"/>
                    <a:pt x="44472" y="685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6" name="任意多边形: 形状 1115">
              <a:extLst>
                <a:ext uri="{FF2B5EF4-FFF2-40B4-BE49-F238E27FC236}">
                  <a16:creationId xmlns:a16="http://schemas.microsoft.com/office/drawing/2014/main" id="{985C2CAE-E433-4110-850E-C7E06A1A0ECB}"/>
                </a:ext>
              </a:extLst>
            </p:cNvPr>
            <p:cNvSpPr/>
            <p:nvPr/>
          </p:nvSpPr>
          <p:spPr>
            <a:xfrm>
              <a:off x="7970958" y="4176308"/>
              <a:ext cx="45574" cy="39197"/>
            </a:xfrm>
            <a:custGeom>
              <a:avLst/>
              <a:gdLst>
                <a:gd name="connsiteX0" fmla="*/ 7214 w 45574"/>
                <a:gd name="connsiteY0" fmla="*/ 39197 h 39197"/>
                <a:gd name="connsiteX1" fmla="*/ 40616 w 45574"/>
                <a:gd name="connsiteY1" fmla="*/ 500 h 39197"/>
                <a:gd name="connsiteX2" fmla="*/ 43299 w 45574"/>
                <a:gd name="connsiteY2" fmla="*/ 10600 h 39197"/>
                <a:gd name="connsiteX3" fmla="*/ 9780 w 45574"/>
                <a:gd name="connsiteY3" fmla="*/ 38474 h 39197"/>
                <a:gd name="connsiteX4" fmla="*/ 7214 w 45574"/>
                <a:gd name="connsiteY4" fmla="*/ 39197 h 3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574" h="39197">
                  <a:moveTo>
                    <a:pt x="7214" y="39197"/>
                  </a:moveTo>
                  <a:cubicBezTo>
                    <a:pt x="-15132" y="31826"/>
                    <a:pt x="19670" y="11463"/>
                    <a:pt x="40616" y="500"/>
                  </a:cubicBezTo>
                  <a:cubicBezTo>
                    <a:pt x="45771" y="-2206"/>
                    <a:pt x="47311" y="6775"/>
                    <a:pt x="43299" y="10600"/>
                  </a:cubicBezTo>
                  <a:cubicBezTo>
                    <a:pt x="32732" y="20607"/>
                    <a:pt x="19716" y="27674"/>
                    <a:pt x="9780" y="38474"/>
                  </a:cubicBezTo>
                  <a:cubicBezTo>
                    <a:pt x="9337" y="38964"/>
                    <a:pt x="8310" y="38917"/>
                    <a:pt x="7214" y="3919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7" name="任意多边形: 形状 1116">
              <a:extLst>
                <a:ext uri="{FF2B5EF4-FFF2-40B4-BE49-F238E27FC236}">
                  <a16:creationId xmlns:a16="http://schemas.microsoft.com/office/drawing/2014/main" id="{E70D4267-99A9-4DC2-8522-70FC7B26A7C5}"/>
                </a:ext>
              </a:extLst>
            </p:cNvPr>
            <p:cNvSpPr/>
            <p:nvPr/>
          </p:nvSpPr>
          <p:spPr>
            <a:xfrm>
              <a:off x="6503603" y="3772431"/>
              <a:ext cx="54573" cy="29405"/>
            </a:xfrm>
            <a:custGeom>
              <a:avLst/>
              <a:gdLst>
                <a:gd name="connsiteX0" fmla="*/ 29144 w 54573"/>
                <a:gd name="connsiteY0" fmla="*/ 3477 h 29405"/>
                <a:gd name="connsiteX1" fmla="*/ 47408 w 54573"/>
                <a:gd name="connsiteY1" fmla="*/ 212 h 29405"/>
                <a:gd name="connsiteX2" fmla="*/ 54429 w 54573"/>
                <a:gd name="connsiteY2" fmla="*/ 3664 h 29405"/>
                <a:gd name="connsiteX3" fmla="*/ 50744 w 54573"/>
                <a:gd name="connsiteY3" fmla="*/ 9309 h 29405"/>
                <a:gd name="connsiteX4" fmla="*/ 41390 w 54573"/>
                <a:gd name="connsiteY4" fmla="*/ 14417 h 29405"/>
                <a:gd name="connsiteX5" fmla="*/ 1573 w 54573"/>
                <a:gd name="connsiteY5" fmla="*/ 26150 h 29405"/>
                <a:gd name="connsiteX6" fmla="*/ 7148 w 54573"/>
                <a:gd name="connsiteY6" fmla="*/ 12015 h 29405"/>
                <a:gd name="connsiteX7" fmla="*/ 29144 w 54573"/>
                <a:gd name="connsiteY7" fmla="*/ 3477 h 29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573" h="29405">
                  <a:moveTo>
                    <a:pt x="29144" y="3477"/>
                  </a:moveTo>
                  <a:cubicBezTo>
                    <a:pt x="36562" y="5903"/>
                    <a:pt x="40970" y="-1304"/>
                    <a:pt x="47408" y="212"/>
                  </a:cubicBezTo>
                  <a:cubicBezTo>
                    <a:pt x="50137" y="842"/>
                    <a:pt x="53496" y="328"/>
                    <a:pt x="54429" y="3664"/>
                  </a:cubicBezTo>
                  <a:cubicBezTo>
                    <a:pt x="55175" y="6370"/>
                    <a:pt x="52890" y="8189"/>
                    <a:pt x="50744" y="9309"/>
                  </a:cubicBezTo>
                  <a:cubicBezTo>
                    <a:pt x="47595" y="10942"/>
                    <a:pt x="45542" y="14604"/>
                    <a:pt x="41390" y="14417"/>
                  </a:cubicBezTo>
                  <a:cubicBezTo>
                    <a:pt x="21283" y="13437"/>
                    <a:pt x="11160" y="38046"/>
                    <a:pt x="1573" y="26150"/>
                  </a:cubicBezTo>
                  <a:cubicBezTo>
                    <a:pt x="-2952" y="20552"/>
                    <a:pt x="3346" y="15910"/>
                    <a:pt x="7148" y="12015"/>
                  </a:cubicBezTo>
                  <a:cubicBezTo>
                    <a:pt x="13399" y="5577"/>
                    <a:pt x="21353" y="3454"/>
                    <a:pt x="29144" y="347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8" name="任意多边形: 形状 1117">
              <a:extLst>
                <a:ext uri="{FF2B5EF4-FFF2-40B4-BE49-F238E27FC236}">
                  <a16:creationId xmlns:a16="http://schemas.microsoft.com/office/drawing/2014/main" id="{D2A070DD-33B9-4A4D-84EA-EEC921D82C25}"/>
                </a:ext>
              </a:extLst>
            </p:cNvPr>
            <p:cNvSpPr/>
            <p:nvPr/>
          </p:nvSpPr>
          <p:spPr>
            <a:xfrm>
              <a:off x="6581708" y="3568006"/>
              <a:ext cx="48348" cy="30856"/>
            </a:xfrm>
            <a:custGeom>
              <a:avLst/>
              <a:gdLst>
                <a:gd name="connsiteX0" fmla="*/ 770 w 48348"/>
                <a:gd name="connsiteY0" fmla="*/ 28995 h 30856"/>
                <a:gd name="connsiteX1" fmla="*/ 43153 w 48348"/>
                <a:gd name="connsiteY1" fmla="*/ 281 h 30856"/>
                <a:gd name="connsiteX2" fmla="*/ 47048 w 48348"/>
                <a:gd name="connsiteY2" fmla="*/ 6695 h 30856"/>
                <a:gd name="connsiteX3" fmla="*/ 770 w 48348"/>
                <a:gd name="connsiteY3" fmla="*/ 28995 h 30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348" h="30856">
                  <a:moveTo>
                    <a:pt x="770" y="28995"/>
                  </a:moveTo>
                  <a:cubicBezTo>
                    <a:pt x="-5482" y="17309"/>
                    <a:pt x="27944" y="4200"/>
                    <a:pt x="43153" y="281"/>
                  </a:cubicBezTo>
                  <a:cubicBezTo>
                    <a:pt x="47888" y="-932"/>
                    <a:pt x="49870" y="1890"/>
                    <a:pt x="47048" y="6695"/>
                  </a:cubicBezTo>
                  <a:cubicBezTo>
                    <a:pt x="43526" y="12643"/>
                    <a:pt x="5505" y="37835"/>
                    <a:pt x="770" y="2899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9" name="任意多边形: 形状 1118">
              <a:extLst>
                <a:ext uri="{FF2B5EF4-FFF2-40B4-BE49-F238E27FC236}">
                  <a16:creationId xmlns:a16="http://schemas.microsoft.com/office/drawing/2014/main" id="{2A4C1172-741D-4D07-B131-04F625E059A4}"/>
                </a:ext>
              </a:extLst>
            </p:cNvPr>
            <p:cNvSpPr/>
            <p:nvPr/>
          </p:nvSpPr>
          <p:spPr>
            <a:xfrm>
              <a:off x="6564129" y="3666604"/>
              <a:ext cx="38646" cy="34004"/>
            </a:xfrm>
            <a:custGeom>
              <a:avLst/>
              <a:gdLst>
                <a:gd name="connsiteX0" fmla="*/ 34583 w 38646"/>
                <a:gd name="connsiteY0" fmla="*/ 0 h 34004"/>
                <a:gd name="connsiteX1" fmla="*/ 37569 w 38646"/>
                <a:gd name="connsiteY1" fmla="*/ 1889 h 34004"/>
                <a:gd name="connsiteX2" fmla="*/ 36543 w 38646"/>
                <a:gd name="connsiteY2" fmla="*/ 10893 h 34004"/>
                <a:gd name="connsiteX3" fmla="*/ 1834 w 38646"/>
                <a:gd name="connsiteY3" fmla="*/ 31816 h 34004"/>
                <a:gd name="connsiteX4" fmla="*/ 528 w 38646"/>
                <a:gd name="connsiteY4" fmla="*/ 25215 h 34004"/>
                <a:gd name="connsiteX5" fmla="*/ 34583 w 38646"/>
                <a:gd name="connsiteY5" fmla="*/ 0 h 34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646" h="34004">
                  <a:moveTo>
                    <a:pt x="34583" y="0"/>
                  </a:moveTo>
                  <a:cubicBezTo>
                    <a:pt x="35073" y="280"/>
                    <a:pt x="36963" y="746"/>
                    <a:pt x="37569" y="1889"/>
                  </a:cubicBezTo>
                  <a:cubicBezTo>
                    <a:pt x="39225" y="4968"/>
                    <a:pt x="39039" y="8724"/>
                    <a:pt x="36543" y="10893"/>
                  </a:cubicBezTo>
                  <a:cubicBezTo>
                    <a:pt x="6966" y="36855"/>
                    <a:pt x="7269" y="35898"/>
                    <a:pt x="1834" y="31816"/>
                  </a:cubicBezTo>
                  <a:cubicBezTo>
                    <a:pt x="-405" y="30114"/>
                    <a:pt x="-265" y="27664"/>
                    <a:pt x="528" y="25215"/>
                  </a:cubicBezTo>
                  <a:cubicBezTo>
                    <a:pt x="2860" y="18031"/>
                    <a:pt x="25930" y="397"/>
                    <a:pt x="34583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0" name="任意多边形: 形状 1119">
              <a:extLst>
                <a:ext uri="{FF2B5EF4-FFF2-40B4-BE49-F238E27FC236}">
                  <a16:creationId xmlns:a16="http://schemas.microsoft.com/office/drawing/2014/main" id="{2E690C5A-9184-4793-9816-68CD28AA033B}"/>
                </a:ext>
              </a:extLst>
            </p:cNvPr>
            <p:cNvSpPr/>
            <p:nvPr/>
          </p:nvSpPr>
          <p:spPr>
            <a:xfrm>
              <a:off x="6585754" y="3631569"/>
              <a:ext cx="34122" cy="22560"/>
            </a:xfrm>
            <a:custGeom>
              <a:avLst/>
              <a:gdLst>
                <a:gd name="connsiteX0" fmla="*/ 28167 w 34122"/>
                <a:gd name="connsiteY0" fmla="*/ 0 h 22560"/>
                <a:gd name="connsiteX1" fmla="*/ 32272 w 34122"/>
                <a:gd name="connsiteY1" fmla="*/ 7464 h 22560"/>
                <a:gd name="connsiteX2" fmla="*/ 5027 w 34122"/>
                <a:gd name="connsiteY2" fmla="*/ 22276 h 22560"/>
                <a:gd name="connsiteX3" fmla="*/ 5890 w 34122"/>
                <a:gd name="connsiteY3" fmla="*/ 7208 h 22560"/>
                <a:gd name="connsiteX4" fmla="*/ 28167 w 34122"/>
                <a:gd name="connsiteY4" fmla="*/ 0 h 22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122" h="22560">
                  <a:moveTo>
                    <a:pt x="28167" y="0"/>
                  </a:moveTo>
                  <a:cubicBezTo>
                    <a:pt x="33998" y="187"/>
                    <a:pt x="35911" y="2682"/>
                    <a:pt x="32272" y="7464"/>
                  </a:cubicBezTo>
                  <a:cubicBezTo>
                    <a:pt x="25484" y="16421"/>
                    <a:pt x="14824" y="18707"/>
                    <a:pt x="5027" y="22276"/>
                  </a:cubicBezTo>
                  <a:cubicBezTo>
                    <a:pt x="-1550" y="24679"/>
                    <a:pt x="-2087" y="11173"/>
                    <a:pt x="5890" y="7208"/>
                  </a:cubicBezTo>
                  <a:cubicBezTo>
                    <a:pt x="12841" y="3755"/>
                    <a:pt x="20749" y="2263"/>
                    <a:pt x="28167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1" name="任意多边形: 形状 1120">
              <a:extLst>
                <a:ext uri="{FF2B5EF4-FFF2-40B4-BE49-F238E27FC236}">
                  <a16:creationId xmlns:a16="http://schemas.microsoft.com/office/drawing/2014/main" id="{4A71B363-73B7-4BD7-A558-00AE253E0791}"/>
                </a:ext>
              </a:extLst>
            </p:cNvPr>
            <p:cNvSpPr/>
            <p:nvPr/>
          </p:nvSpPr>
          <p:spPr>
            <a:xfrm>
              <a:off x="6503683" y="3699589"/>
              <a:ext cx="40703" cy="29499"/>
            </a:xfrm>
            <a:custGeom>
              <a:avLst/>
              <a:gdLst>
                <a:gd name="connsiteX0" fmla="*/ 40704 w 40703"/>
                <a:gd name="connsiteY0" fmla="*/ 4384 h 29499"/>
                <a:gd name="connsiteX1" fmla="*/ 35922 w 40703"/>
                <a:gd name="connsiteY1" fmla="*/ 11148 h 29499"/>
                <a:gd name="connsiteX2" fmla="*/ 12200 w 40703"/>
                <a:gd name="connsiteY2" fmla="*/ 26123 h 29499"/>
                <a:gd name="connsiteX3" fmla="*/ 980 w 40703"/>
                <a:gd name="connsiteY3" fmla="*/ 26286 h 29499"/>
                <a:gd name="connsiteX4" fmla="*/ 6438 w 40703"/>
                <a:gd name="connsiteY4" fmla="*/ 16256 h 29499"/>
                <a:gd name="connsiteX5" fmla="*/ 30371 w 40703"/>
                <a:gd name="connsiteY5" fmla="*/ 2331 h 29499"/>
                <a:gd name="connsiteX6" fmla="*/ 40704 w 40703"/>
                <a:gd name="connsiteY6" fmla="*/ 4384 h 29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03" h="29499">
                  <a:moveTo>
                    <a:pt x="40704" y="4384"/>
                  </a:moveTo>
                  <a:cubicBezTo>
                    <a:pt x="40424" y="7906"/>
                    <a:pt x="38161" y="10938"/>
                    <a:pt x="35922" y="11148"/>
                  </a:cubicBezTo>
                  <a:cubicBezTo>
                    <a:pt x="25239" y="12104"/>
                    <a:pt x="19501" y="20152"/>
                    <a:pt x="12200" y="26123"/>
                  </a:cubicBezTo>
                  <a:cubicBezTo>
                    <a:pt x="8818" y="28899"/>
                    <a:pt x="4199" y="32001"/>
                    <a:pt x="980" y="26286"/>
                  </a:cubicBezTo>
                  <a:cubicBezTo>
                    <a:pt x="-1982" y="21038"/>
                    <a:pt x="2333" y="18589"/>
                    <a:pt x="6438" y="16256"/>
                  </a:cubicBezTo>
                  <a:cubicBezTo>
                    <a:pt x="14439" y="11684"/>
                    <a:pt x="23023" y="8162"/>
                    <a:pt x="30371" y="2331"/>
                  </a:cubicBezTo>
                  <a:cubicBezTo>
                    <a:pt x="33893" y="-492"/>
                    <a:pt x="38535" y="-1728"/>
                    <a:pt x="40704" y="438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2" name="任意多边形: 形状 1121">
              <a:extLst>
                <a:ext uri="{FF2B5EF4-FFF2-40B4-BE49-F238E27FC236}">
                  <a16:creationId xmlns:a16="http://schemas.microsoft.com/office/drawing/2014/main" id="{D49324CA-1955-44AE-960D-0C21B7558C62}"/>
                </a:ext>
              </a:extLst>
            </p:cNvPr>
            <p:cNvSpPr/>
            <p:nvPr/>
          </p:nvSpPr>
          <p:spPr>
            <a:xfrm>
              <a:off x="6472127" y="3793891"/>
              <a:ext cx="24108" cy="22637"/>
            </a:xfrm>
            <a:custGeom>
              <a:avLst/>
              <a:gdLst>
                <a:gd name="connsiteX0" fmla="*/ 9210 w 24108"/>
                <a:gd name="connsiteY0" fmla="*/ 22628 h 22637"/>
                <a:gd name="connsiteX1" fmla="*/ 18284 w 24108"/>
                <a:gd name="connsiteY1" fmla="*/ 142 h 22637"/>
                <a:gd name="connsiteX2" fmla="*/ 9210 w 24108"/>
                <a:gd name="connsiteY2" fmla="*/ 22628 h 22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108" h="22637">
                  <a:moveTo>
                    <a:pt x="9210" y="22628"/>
                  </a:moveTo>
                  <a:cubicBezTo>
                    <a:pt x="-8424" y="23164"/>
                    <a:pt x="1863" y="2544"/>
                    <a:pt x="18284" y="142"/>
                  </a:cubicBezTo>
                  <a:cubicBezTo>
                    <a:pt x="33539" y="-2074"/>
                    <a:pt x="14622" y="22441"/>
                    <a:pt x="9210" y="2262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3" name="任意多边形: 形状 1122">
              <a:extLst>
                <a:ext uri="{FF2B5EF4-FFF2-40B4-BE49-F238E27FC236}">
                  <a16:creationId xmlns:a16="http://schemas.microsoft.com/office/drawing/2014/main" id="{CC26B81C-947F-4EA6-8692-008635616F2F}"/>
                </a:ext>
              </a:extLst>
            </p:cNvPr>
            <p:cNvSpPr/>
            <p:nvPr/>
          </p:nvSpPr>
          <p:spPr>
            <a:xfrm>
              <a:off x="6630329" y="3621376"/>
              <a:ext cx="25686" cy="18937"/>
            </a:xfrm>
            <a:custGeom>
              <a:avLst/>
              <a:gdLst>
                <a:gd name="connsiteX0" fmla="*/ 16037 w 25686"/>
                <a:gd name="connsiteY0" fmla="*/ 0 h 18937"/>
                <a:gd name="connsiteX1" fmla="*/ 25554 w 25686"/>
                <a:gd name="connsiteY1" fmla="*/ 7324 h 18937"/>
                <a:gd name="connsiteX2" fmla="*/ 10113 w 25686"/>
                <a:gd name="connsiteY2" fmla="*/ 18754 h 18937"/>
                <a:gd name="connsiteX3" fmla="*/ 36 w 25686"/>
                <a:gd name="connsiteY3" fmla="*/ 10753 h 18937"/>
                <a:gd name="connsiteX4" fmla="*/ 16037 w 25686"/>
                <a:gd name="connsiteY4" fmla="*/ 0 h 1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86" h="18937">
                  <a:moveTo>
                    <a:pt x="16037" y="0"/>
                  </a:moveTo>
                  <a:cubicBezTo>
                    <a:pt x="21449" y="443"/>
                    <a:pt x="26581" y="1563"/>
                    <a:pt x="25554" y="7324"/>
                  </a:cubicBezTo>
                  <a:cubicBezTo>
                    <a:pt x="24155" y="15185"/>
                    <a:pt x="16084" y="16958"/>
                    <a:pt x="10113" y="18754"/>
                  </a:cubicBezTo>
                  <a:cubicBezTo>
                    <a:pt x="6101" y="19943"/>
                    <a:pt x="-547" y="15115"/>
                    <a:pt x="36" y="10753"/>
                  </a:cubicBezTo>
                  <a:cubicBezTo>
                    <a:pt x="1179" y="2123"/>
                    <a:pt x="10089" y="2076"/>
                    <a:pt x="16037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4" name="任意多边形: 形状 1123">
              <a:extLst>
                <a:ext uri="{FF2B5EF4-FFF2-40B4-BE49-F238E27FC236}">
                  <a16:creationId xmlns:a16="http://schemas.microsoft.com/office/drawing/2014/main" id="{122CC2A3-A1F8-4658-873F-093B2BE48B9E}"/>
                </a:ext>
              </a:extLst>
            </p:cNvPr>
            <p:cNvSpPr/>
            <p:nvPr/>
          </p:nvSpPr>
          <p:spPr>
            <a:xfrm>
              <a:off x="6594553" y="3522487"/>
              <a:ext cx="21553" cy="12584"/>
            </a:xfrm>
            <a:custGeom>
              <a:avLst/>
              <a:gdLst>
                <a:gd name="connsiteX0" fmla="*/ 8567 w 21553"/>
                <a:gd name="connsiteY0" fmla="*/ 12584 h 12584"/>
                <a:gd name="connsiteX1" fmla="*/ 7 w 21553"/>
                <a:gd name="connsiteY1" fmla="*/ 7592 h 12584"/>
                <a:gd name="connsiteX2" fmla="*/ 14912 w 21553"/>
                <a:gd name="connsiteY2" fmla="*/ 525 h 12584"/>
                <a:gd name="connsiteX3" fmla="*/ 21420 w 21553"/>
                <a:gd name="connsiteY3" fmla="*/ 4443 h 12584"/>
                <a:gd name="connsiteX4" fmla="*/ 8567 w 21553"/>
                <a:gd name="connsiteY4" fmla="*/ 12584 h 12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53" h="12584">
                  <a:moveTo>
                    <a:pt x="8567" y="12584"/>
                  </a:moveTo>
                  <a:cubicBezTo>
                    <a:pt x="4509" y="12258"/>
                    <a:pt x="-203" y="12281"/>
                    <a:pt x="7" y="7592"/>
                  </a:cubicBezTo>
                  <a:cubicBezTo>
                    <a:pt x="450" y="-2951"/>
                    <a:pt x="9920" y="2974"/>
                    <a:pt x="14912" y="525"/>
                  </a:cubicBezTo>
                  <a:cubicBezTo>
                    <a:pt x="17291" y="-642"/>
                    <a:pt x="22446" y="-82"/>
                    <a:pt x="21420" y="4443"/>
                  </a:cubicBezTo>
                  <a:cubicBezTo>
                    <a:pt x="19950" y="10905"/>
                    <a:pt x="13419" y="11231"/>
                    <a:pt x="8567" y="1258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5" name="任意多边形: 形状 1124">
              <a:extLst>
                <a:ext uri="{FF2B5EF4-FFF2-40B4-BE49-F238E27FC236}">
                  <a16:creationId xmlns:a16="http://schemas.microsoft.com/office/drawing/2014/main" id="{3CD5622D-C69F-4CE2-91D4-903B1A065E46}"/>
                </a:ext>
              </a:extLst>
            </p:cNvPr>
            <p:cNvSpPr/>
            <p:nvPr/>
          </p:nvSpPr>
          <p:spPr>
            <a:xfrm>
              <a:off x="6001436" y="3482955"/>
              <a:ext cx="67666" cy="48506"/>
            </a:xfrm>
            <a:custGeom>
              <a:avLst/>
              <a:gdLst>
                <a:gd name="connsiteX0" fmla="*/ 67666 w 67666"/>
                <a:gd name="connsiteY0" fmla="*/ 4228 h 48506"/>
                <a:gd name="connsiteX1" fmla="*/ 42194 w 67666"/>
                <a:gd name="connsiteY1" fmla="*/ 19110 h 48506"/>
                <a:gd name="connsiteX2" fmla="*/ 34194 w 67666"/>
                <a:gd name="connsiteY2" fmla="*/ 29303 h 48506"/>
                <a:gd name="connsiteX3" fmla="*/ 5853 w 67666"/>
                <a:gd name="connsiteY3" fmla="*/ 48407 h 48506"/>
                <a:gd name="connsiteX4" fmla="*/ 15136 w 67666"/>
                <a:gd name="connsiteY4" fmla="*/ 28884 h 48506"/>
                <a:gd name="connsiteX5" fmla="*/ 33564 w 67666"/>
                <a:gd name="connsiteY5" fmla="*/ 8567 h 48506"/>
                <a:gd name="connsiteX6" fmla="*/ 60248 w 67666"/>
                <a:gd name="connsiteY6" fmla="*/ 380 h 48506"/>
                <a:gd name="connsiteX7" fmla="*/ 67666 w 67666"/>
                <a:gd name="connsiteY7" fmla="*/ 4228 h 4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666" h="48506">
                  <a:moveTo>
                    <a:pt x="67666" y="4228"/>
                  </a:moveTo>
                  <a:cubicBezTo>
                    <a:pt x="66570" y="10036"/>
                    <a:pt x="61251" y="9780"/>
                    <a:pt x="42194" y="19110"/>
                  </a:cubicBezTo>
                  <a:cubicBezTo>
                    <a:pt x="38042" y="21139"/>
                    <a:pt x="33704" y="22329"/>
                    <a:pt x="34194" y="29303"/>
                  </a:cubicBezTo>
                  <a:cubicBezTo>
                    <a:pt x="34614" y="35531"/>
                    <a:pt x="11894" y="49830"/>
                    <a:pt x="5853" y="48407"/>
                  </a:cubicBezTo>
                  <a:cubicBezTo>
                    <a:pt x="-3361" y="46238"/>
                    <a:pt x="-2708" y="30820"/>
                    <a:pt x="15136" y="28884"/>
                  </a:cubicBezTo>
                  <a:cubicBezTo>
                    <a:pt x="37483" y="26458"/>
                    <a:pt x="16816" y="14352"/>
                    <a:pt x="33564" y="8567"/>
                  </a:cubicBezTo>
                  <a:cubicBezTo>
                    <a:pt x="42358" y="5535"/>
                    <a:pt x="51315" y="2945"/>
                    <a:pt x="60248" y="380"/>
                  </a:cubicBezTo>
                  <a:cubicBezTo>
                    <a:pt x="63701" y="-577"/>
                    <a:pt x="66710" y="123"/>
                    <a:pt x="67666" y="422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6" name="任意多边形: 形状 1125">
              <a:extLst>
                <a:ext uri="{FF2B5EF4-FFF2-40B4-BE49-F238E27FC236}">
                  <a16:creationId xmlns:a16="http://schemas.microsoft.com/office/drawing/2014/main" id="{B2248AFB-7259-4C7E-9995-F0DA8BC8D175}"/>
                </a:ext>
              </a:extLst>
            </p:cNvPr>
            <p:cNvSpPr/>
            <p:nvPr/>
          </p:nvSpPr>
          <p:spPr>
            <a:xfrm>
              <a:off x="6019015" y="3415688"/>
              <a:ext cx="51475" cy="33561"/>
            </a:xfrm>
            <a:custGeom>
              <a:avLst/>
              <a:gdLst>
                <a:gd name="connsiteX0" fmla="*/ 43999 w 51475"/>
                <a:gd name="connsiteY0" fmla="*/ 17496 h 33561"/>
                <a:gd name="connsiteX1" fmla="*/ 893 w 51475"/>
                <a:gd name="connsiteY1" fmla="*/ 28039 h 33561"/>
                <a:gd name="connsiteX2" fmla="*/ 27018 w 51475"/>
                <a:gd name="connsiteY2" fmla="*/ 5577 h 33561"/>
                <a:gd name="connsiteX3" fmla="*/ 45841 w 51475"/>
                <a:gd name="connsiteY3" fmla="*/ 702 h 33561"/>
                <a:gd name="connsiteX4" fmla="*/ 43999 w 51475"/>
                <a:gd name="connsiteY4" fmla="*/ 17496 h 33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75" h="33561">
                  <a:moveTo>
                    <a:pt x="43999" y="17496"/>
                  </a:moveTo>
                  <a:cubicBezTo>
                    <a:pt x="17781" y="30302"/>
                    <a:pt x="6258" y="40192"/>
                    <a:pt x="893" y="28039"/>
                  </a:cubicBezTo>
                  <a:cubicBezTo>
                    <a:pt x="-2863" y="19525"/>
                    <a:pt x="5115" y="24261"/>
                    <a:pt x="27018" y="5577"/>
                  </a:cubicBezTo>
                  <a:cubicBezTo>
                    <a:pt x="32732" y="702"/>
                    <a:pt x="38657" y="-1141"/>
                    <a:pt x="45841" y="702"/>
                  </a:cubicBezTo>
                  <a:cubicBezTo>
                    <a:pt x="53492" y="2661"/>
                    <a:pt x="53796" y="12691"/>
                    <a:pt x="43999" y="1749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7" name="任意多边形: 形状 1126">
              <a:extLst>
                <a:ext uri="{FF2B5EF4-FFF2-40B4-BE49-F238E27FC236}">
                  <a16:creationId xmlns:a16="http://schemas.microsoft.com/office/drawing/2014/main" id="{F7103646-55F7-4DB6-92D4-AB51BFB24EAC}"/>
                </a:ext>
              </a:extLst>
            </p:cNvPr>
            <p:cNvSpPr/>
            <p:nvPr/>
          </p:nvSpPr>
          <p:spPr>
            <a:xfrm>
              <a:off x="6046291" y="3341738"/>
              <a:ext cx="59709" cy="40166"/>
            </a:xfrm>
            <a:custGeom>
              <a:avLst/>
              <a:gdLst>
                <a:gd name="connsiteX0" fmla="*/ 40351 w 59709"/>
                <a:gd name="connsiteY0" fmla="*/ 14891 h 40166"/>
                <a:gd name="connsiteX1" fmla="*/ 6646 w 59709"/>
                <a:gd name="connsiteY1" fmla="*/ 38613 h 40166"/>
                <a:gd name="connsiteX2" fmla="*/ 1374 w 59709"/>
                <a:gd name="connsiteY2" fmla="*/ 39126 h 40166"/>
                <a:gd name="connsiteX3" fmla="*/ 1024 w 59709"/>
                <a:gd name="connsiteY3" fmla="*/ 33668 h 40166"/>
                <a:gd name="connsiteX4" fmla="*/ 30508 w 59709"/>
                <a:gd name="connsiteY4" fmla="*/ 8943 h 40166"/>
                <a:gd name="connsiteX5" fmla="*/ 45203 w 59709"/>
                <a:gd name="connsiteY5" fmla="*/ 1362 h 40166"/>
                <a:gd name="connsiteX6" fmla="*/ 57589 w 59709"/>
                <a:gd name="connsiteY6" fmla="*/ 2015 h 40166"/>
                <a:gd name="connsiteX7" fmla="*/ 59198 w 59709"/>
                <a:gd name="connsiteY7" fmla="*/ 8523 h 40166"/>
                <a:gd name="connsiteX8" fmla="*/ 40351 w 59709"/>
                <a:gd name="connsiteY8" fmla="*/ 14891 h 40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709" h="40166">
                  <a:moveTo>
                    <a:pt x="40351" y="14891"/>
                  </a:moveTo>
                  <a:cubicBezTo>
                    <a:pt x="32467" y="27697"/>
                    <a:pt x="15416" y="27207"/>
                    <a:pt x="6646" y="38613"/>
                  </a:cubicBezTo>
                  <a:cubicBezTo>
                    <a:pt x="5269" y="40409"/>
                    <a:pt x="3240" y="40736"/>
                    <a:pt x="1374" y="39126"/>
                  </a:cubicBezTo>
                  <a:cubicBezTo>
                    <a:pt x="-492" y="37493"/>
                    <a:pt x="-305" y="35044"/>
                    <a:pt x="1024" y="33668"/>
                  </a:cubicBezTo>
                  <a:cubicBezTo>
                    <a:pt x="9981" y="24408"/>
                    <a:pt x="13037" y="7986"/>
                    <a:pt x="30508" y="8943"/>
                  </a:cubicBezTo>
                  <a:cubicBezTo>
                    <a:pt x="36922" y="9293"/>
                    <a:pt x="39325" y="2412"/>
                    <a:pt x="45203" y="1362"/>
                  </a:cubicBezTo>
                  <a:cubicBezTo>
                    <a:pt x="49588" y="569"/>
                    <a:pt x="53554" y="-1577"/>
                    <a:pt x="57589" y="2015"/>
                  </a:cubicBezTo>
                  <a:cubicBezTo>
                    <a:pt x="59665" y="3858"/>
                    <a:pt x="60248" y="6097"/>
                    <a:pt x="59198" y="8523"/>
                  </a:cubicBezTo>
                  <a:cubicBezTo>
                    <a:pt x="54533" y="19206"/>
                    <a:pt x="44293" y="8500"/>
                    <a:pt x="40351" y="1489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8" name="任意多边形: 形状 1127">
              <a:extLst>
                <a:ext uri="{FF2B5EF4-FFF2-40B4-BE49-F238E27FC236}">
                  <a16:creationId xmlns:a16="http://schemas.microsoft.com/office/drawing/2014/main" id="{D8E2FE0A-34D8-412C-8544-8F8F1AD73839}"/>
                </a:ext>
              </a:extLst>
            </p:cNvPr>
            <p:cNvSpPr/>
            <p:nvPr/>
          </p:nvSpPr>
          <p:spPr>
            <a:xfrm>
              <a:off x="6045318" y="3533818"/>
              <a:ext cx="38836" cy="19896"/>
            </a:xfrm>
            <a:custGeom>
              <a:avLst/>
              <a:gdLst>
                <a:gd name="connsiteX0" fmla="*/ 29638 w 38836"/>
                <a:gd name="connsiteY0" fmla="*/ 14619 h 19896"/>
                <a:gd name="connsiteX1" fmla="*/ 271 w 38836"/>
                <a:gd name="connsiteY1" fmla="*/ 17278 h 19896"/>
                <a:gd name="connsiteX2" fmla="*/ 33580 w 38836"/>
                <a:gd name="connsiteY2" fmla="*/ 17 h 19896"/>
                <a:gd name="connsiteX3" fmla="*/ 29638 w 38836"/>
                <a:gd name="connsiteY3" fmla="*/ 14619 h 19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36" h="19896">
                  <a:moveTo>
                    <a:pt x="29638" y="14619"/>
                  </a:moveTo>
                  <a:cubicBezTo>
                    <a:pt x="5916" y="14456"/>
                    <a:pt x="3327" y="24509"/>
                    <a:pt x="271" y="17278"/>
                  </a:cubicBezTo>
                  <a:cubicBezTo>
                    <a:pt x="-2481" y="10793"/>
                    <a:pt x="16226" y="-496"/>
                    <a:pt x="33580" y="17"/>
                  </a:cubicBezTo>
                  <a:cubicBezTo>
                    <a:pt x="42677" y="273"/>
                    <a:pt x="39062" y="14689"/>
                    <a:pt x="29638" y="1461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9" name="任意多边形: 形状 1128">
              <a:extLst>
                <a:ext uri="{FF2B5EF4-FFF2-40B4-BE49-F238E27FC236}">
                  <a16:creationId xmlns:a16="http://schemas.microsoft.com/office/drawing/2014/main" id="{A0F9BD6F-DA2B-4C15-99E1-1C933FFE5884}"/>
                </a:ext>
              </a:extLst>
            </p:cNvPr>
            <p:cNvSpPr/>
            <p:nvPr/>
          </p:nvSpPr>
          <p:spPr>
            <a:xfrm>
              <a:off x="6182052" y="3219247"/>
              <a:ext cx="29102" cy="18772"/>
            </a:xfrm>
            <a:custGeom>
              <a:avLst/>
              <a:gdLst>
                <a:gd name="connsiteX0" fmla="*/ 29103 w 29102"/>
                <a:gd name="connsiteY0" fmla="*/ 5311 h 18772"/>
                <a:gd name="connsiteX1" fmla="*/ 1625 w 29102"/>
                <a:gd name="connsiteY1" fmla="*/ 14665 h 18772"/>
                <a:gd name="connsiteX2" fmla="*/ 5894 w 29102"/>
                <a:gd name="connsiteY2" fmla="*/ 2652 h 18772"/>
                <a:gd name="connsiteX3" fmla="*/ 25931 w 29102"/>
                <a:gd name="connsiteY3" fmla="*/ 16 h 18772"/>
                <a:gd name="connsiteX4" fmla="*/ 29103 w 29102"/>
                <a:gd name="connsiteY4" fmla="*/ 5311 h 18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102" h="18772">
                  <a:moveTo>
                    <a:pt x="29103" y="5311"/>
                  </a:moveTo>
                  <a:cubicBezTo>
                    <a:pt x="25534" y="14595"/>
                    <a:pt x="9719" y="24578"/>
                    <a:pt x="1625" y="14665"/>
                  </a:cubicBezTo>
                  <a:cubicBezTo>
                    <a:pt x="-2504" y="9603"/>
                    <a:pt x="2092" y="5125"/>
                    <a:pt x="5894" y="2652"/>
                  </a:cubicBezTo>
                  <a:cubicBezTo>
                    <a:pt x="11818" y="-1220"/>
                    <a:pt x="19166" y="413"/>
                    <a:pt x="25931" y="16"/>
                  </a:cubicBezTo>
                  <a:cubicBezTo>
                    <a:pt x="28356" y="-124"/>
                    <a:pt x="29010" y="2186"/>
                    <a:pt x="29103" y="531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0" name="任意多边形: 形状 1129">
              <a:extLst>
                <a:ext uri="{FF2B5EF4-FFF2-40B4-BE49-F238E27FC236}">
                  <a16:creationId xmlns:a16="http://schemas.microsoft.com/office/drawing/2014/main" id="{24B9C7E9-4176-4B14-9D74-7702D41823CA}"/>
                </a:ext>
              </a:extLst>
            </p:cNvPr>
            <p:cNvSpPr/>
            <p:nvPr/>
          </p:nvSpPr>
          <p:spPr>
            <a:xfrm>
              <a:off x="6075858" y="3314908"/>
              <a:ext cx="19212" cy="10301"/>
            </a:xfrm>
            <a:custGeom>
              <a:avLst/>
              <a:gdLst>
                <a:gd name="connsiteX0" fmla="*/ 18996 w 19212"/>
                <a:gd name="connsiteY0" fmla="*/ 5613 h 10301"/>
                <a:gd name="connsiteX1" fmla="*/ 13654 w 19212"/>
                <a:gd name="connsiteY1" fmla="*/ 10045 h 10301"/>
                <a:gd name="connsiteX2" fmla="*/ 78 w 19212"/>
                <a:gd name="connsiteY2" fmla="*/ 4937 h 10301"/>
                <a:gd name="connsiteX3" fmla="*/ 18996 w 19212"/>
                <a:gd name="connsiteY3" fmla="*/ 5613 h 1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12" h="10301">
                  <a:moveTo>
                    <a:pt x="18996" y="5613"/>
                  </a:moveTo>
                  <a:cubicBezTo>
                    <a:pt x="20162" y="8669"/>
                    <a:pt x="16383" y="11118"/>
                    <a:pt x="13654" y="10045"/>
                  </a:cubicBezTo>
                  <a:cubicBezTo>
                    <a:pt x="9059" y="8249"/>
                    <a:pt x="1641" y="11468"/>
                    <a:pt x="78" y="4937"/>
                  </a:cubicBezTo>
                  <a:cubicBezTo>
                    <a:pt x="-1298" y="-825"/>
                    <a:pt x="15847" y="-2668"/>
                    <a:pt x="18996" y="561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1" name="任意多边形: 形状 1130">
              <a:extLst>
                <a:ext uri="{FF2B5EF4-FFF2-40B4-BE49-F238E27FC236}">
                  <a16:creationId xmlns:a16="http://schemas.microsoft.com/office/drawing/2014/main" id="{9AA78CBC-ADA5-4E0F-B008-9C1365F3A226}"/>
                </a:ext>
              </a:extLst>
            </p:cNvPr>
            <p:cNvSpPr/>
            <p:nvPr/>
          </p:nvSpPr>
          <p:spPr>
            <a:xfrm>
              <a:off x="9611354" y="4579293"/>
              <a:ext cx="43423" cy="34453"/>
            </a:xfrm>
            <a:custGeom>
              <a:avLst/>
              <a:gdLst>
                <a:gd name="connsiteX0" fmla="*/ 20868 w 43423"/>
                <a:gd name="connsiteY0" fmla="*/ 34452 h 34453"/>
                <a:gd name="connsiteX1" fmla="*/ 14 w 43423"/>
                <a:gd name="connsiteY1" fmla="*/ 15535 h 34453"/>
                <a:gd name="connsiteX2" fmla="*/ 20938 w 43423"/>
                <a:gd name="connsiteY2" fmla="*/ 0 h 34453"/>
                <a:gd name="connsiteX3" fmla="*/ 43424 w 43423"/>
                <a:gd name="connsiteY3" fmla="*/ 19314 h 34453"/>
                <a:gd name="connsiteX4" fmla="*/ 20868 w 43423"/>
                <a:gd name="connsiteY4" fmla="*/ 34452 h 3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423" h="34453">
                  <a:moveTo>
                    <a:pt x="20868" y="34452"/>
                  </a:moveTo>
                  <a:cubicBezTo>
                    <a:pt x="12681" y="34615"/>
                    <a:pt x="738" y="23792"/>
                    <a:pt x="14" y="15535"/>
                  </a:cubicBezTo>
                  <a:cubicBezTo>
                    <a:pt x="-499" y="9797"/>
                    <a:pt x="12774" y="-47"/>
                    <a:pt x="20938" y="0"/>
                  </a:cubicBezTo>
                  <a:cubicBezTo>
                    <a:pt x="29848" y="70"/>
                    <a:pt x="43401" y="11686"/>
                    <a:pt x="43424" y="19314"/>
                  </a:cubicBezTo>
                  <a:cubicBezTo>
                    <a:pt x="43447" y="25518"/>
                    <a:pt x="30408" y="34266"/>
                    <a:pt x="20868" y="3445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2" name="任意多边形: 形状 1131">
              <a:extLst>
                <a:ext uri="{FF2B5EF4-FFF2-40B4-BE49-F238E27FC236}">
                  <a16:creationId xmlns:a16="http://schemas.microsoft.com/office/drawing/2014/main" id="{4848F18C-6373-4C64-A001-F680AF364371}"/>
                </a:ext>
              </a:extLst>
            </p:cNvPr>
            <p:cNvSpPr/>
            <p:nvPr/>
          </p:nvSpPr>
          <p:spPr>
            <a:xfrm>
              <a:off x="9656764" y="4614514"/>
              <a:ext cx="45557" cy="31531"/>
            </a:xfrm>
            <a:custGeom>
              <a:avLst/>
              <a:gdLst>
                <a:gd name="connsiteX0" fmla="*/ 22553 w 45557"/>
                <a:gd name="connsiteY0" fmla="*/ 1 h 31531"/>
                <a:gd name="connsiteX1" fmla="*/ 43849 w 45557"/>
                <a:gd name="connsiteY1" fmla="*/ 12107 h 31531"/>
                <a:gd name="connsiteX2" fmla="*/ 29224 w 45557"/>
                <a:gd name="connsiteY2" fmla="*/ 25892 h 31531"/>
                <a:gd name="connsiteX3" fmla="*/ 113 w 45557"/>
                <a:gd name="connsiteY3" fmla="*/ 13926 h 31531"/>
                <a:gd name="connsiteX4" fmla="*/ 22553 w 45557"/>
                <a:gd name="connsiteY4" fmla="*/ 1 h 3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557" h="31531">
                  <a:moveTo>
                    <a:pt x="22553" y="1"/>
                  </a:moveTo>
                  <a:cubicBezTo>
                    <a:pt x="29200" y="1074"/>
                    <a:pt x="35522" y="8561"/>
                    <a:pt x="43849" y="12107"/>
                  </a:cubicBezTo>
                  <a:cubicBezTo>
                    <a:pt x="50684" y="15022"/>
                    <a:pt x="35195" y="21134"/>
                    <a:pt x="29224" y="25892"/>
                  </a:cubicBezTo>
                  <a:cubicBezTo>
                    <a:pt x="15532" y="36809"/>
                    <a:pt x="2563" y="31374"/>
                    <a:pt x="113" y="13926"/>
                  </a:cubicBezTo>
                  <a:cubicBezTo>
                    <a:pt x="-1053" y="5529"/>
                    <a:pt x="6808" y="-69"/>
                    <a:pt x="22553" y="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3" name="任意多边形: 形状 1132">
              <a:extLst>
                <a:ext uri="{FF2B5EF4-FFF2-40B4-BE49-F238E27FC236}">
                  <a16:creationId xmlns:a16="http://schemas.microsoft.com/office/drawing/2014/main" id="{A37B45AB-3FBD-473B-A676-035046D601EE}"/>
                </a:ext>
              </a:extLst>
            </p:cNvPr>
            <p:cNvSpPr/>
            <p:nvPr/>
          </p:nvSpPr>
          <p:spPr>
            <a:xfrm>
              <a:off x="9705196" y="4677932"/>
              <a:ext cx="42003" cy="25873"/>
            </a:xfrm>
            <a:custGeom>
              <a:avLst/>
              <a:gdLst>
                <a:gd name="connsiteX0" fmla="*/ 25320 w 42003"/>
                <a:gd name="connsiteY0" fmla="*/ 25873 h 25873"/>
                <a:gd name="connsiteX1" fmla="*/ 1692 w 42003"/>
                <a:gd name="connsiteY1" fmla="*/ 7166 h 25873"/>
                <a:gd name="connsiteX2" fmla="*/ 23058 w 42003"/>
                <a:gd name="connsiteY2" fmla="*/ 5 h 25873"/>
                <a:gd name="connsiteX3" fmla="*/ 29682 w 42003"/>
                <a:gd name="connsiteY3" fmla="*/ 2758 h 25873"/>
                <a:gd name="connsiteX4" fmla="*/ 41812 w 42003"/>
                <a:gd name="connsiteY4" fmla="*/ 14980 h 25873"/>
                <a:gd name="connsiteX5" fmla="*/ 25320 w 42003"/>
                <a:gd name="connsiteY5" fmla="*/ 25873 h 25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003" h="25873">
                  <a:moveTo>
                    <a:pt x="25320" y="25873"/>
                  </a:moveTo>
                  <a:cubicBezTo>
                    <a:pt x="20445" y="25057"/>
                    <a:pt x="-7009" y="24684"/>
                    <a:pt x="1692" y="7166"/>
                  </a:cubicBezTo>
                  <a:cubicBezTo>
                    <a:pt x="5843" y="-1231"/>
                    <a:pt x="15290" y="448"/>
                    <a:pt x="23058" y="5"/>
                  </a:cubicBezTo>
                  <a:cubicBezTo>
                    <a:pt x="25204" y="-111"/>
                    <a:pt x="27489" y="1755"/>
                    <a:pt x="29682" y="2758"/>
                  </a:cubicBezTo>
                  <a:cubicBezTo>
                    <a:pt x="35304" y="5300"/>
                    <a:pt x="43351" y="6046"/>
                    <a:pt x="41812" y="14980"/>
                  </a:cubicBezTo>
                  <a:cubicBezTo>
                    <a:pt x="40225" y="24124"/>
                    <a:pt x="31805" y="24147"/>
                    <a:pt x="25320" y="2587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4" name="任意多边形: 形状 1133">
              <a:extLst>
                <a:ext uri="{FF2B5EF4-FFF2-40B4-BE49-F238E27FC236}">
                  <a16:creationId xmlns:a16="http://schemas.microsoft.com/office/drawing/2014/main" id="{12739942-3390-4A8B-8C8C-38C94F331004}"/>
                </a:ext>
              </a:extLst>
            </p:cNvPr>
            <p:cNvSpPr/>
            <p:nvPr/>
          </p:nvSpPr>
          <p:spPr>
            <a:xfrm>
              <a:off x="9578054" y="4543028"/>
              <a:ext cx="35019" cy="32142"/>
            </a:xfrm>
            <a:custGeom>
              <a:avLst/>
              <a:gdLst>
                <a:gd name="connsiteX0" fmla="*/ 5 w 35019"/>
                <a:gd name="connsiteY0" fmla="*/ 10094 h 32142"/>
                <a:gd name="connsiteX1" fmla="*/ 15283 w 35019"/>
                <a:gd name="connsiteY1" fmla="*/ 64 h 32142"/>
                <a:gd name="connsiteX2" fmla="*/ 35017 w 35019"/>
                <a:gd name="connsiteY2" fmla="*/ 17278 h 32142"/>
                <a:gd name="connsiteX3" fmla="*/ 17733 w 35019"/>
                <a:gd name="connsiteY3" fmla="*/ 32136 h 32142"/>
                <a:gd name="connsiteX4" fmla="*/ 5 w 35019"/>
                <a:gd name="connsiteY4" fmla="*/ 10094 h 32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19" h="32142">
                  <a:moveTo>
                    <a:pt x="5" y="10094"/>
                  </a:moveTo>
                  <a:cubicBezTo>
                    <a:pt x="192" y="4239"/>
                    <a:pt x="7562" y="1230"/>
                    <a:pt x="15283" y="64"/>
                  </a:cubicBezTo>
                  <a:cubicBezTo>
                    <a:pt x="22211" y="-986"/>
                    <a:pt x="35227" y="11213"/>
                    <a:pt x="35017" y="17278"/>
                  </a:cubicBezTo>
                  <a:cubicBezTo>
                    <a:pt x="34830" y="22923"/>
                    <a:pt x="23797" y="32416"/>
                    <a:pt x="17733" y="32136"/>
                  </a:cubicBezTo>
                  <a:cubicBezTo>
                    <a:pt x="8076" y="31717"/>
                    <a:pt x="-228" y="23343"/>
                    <a:pt x="5" y="1009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5" name="任意多边形: 形状 1134">
              <a:extLst>
                <a:ext uri="{FF2B5EF4-FFF2-40B4-BE49-F238E27FC236}">
                  <a16:creationId xmlns:a16="http://schemas.microsoft.com/office/drawing/2014/main" id="{EAA93B21-0E70-468F-8DCB-1BA37CF76466}"/>
                </a:ext>
              </a:extLst>
            </p:cNvPr>
            <p:cNvSpPr/>
            <p:nvPr/>
          </p:nvSpPr>
          <p:spPr>
            <a:xfrm>
              <a:off x="9596060" y="4625855"/>
              <a:ext cx="41133" cy="28102"/>
            </a:xfrm>
            <a:custGeom>
              <a:avLst/>
              <a:gdLst>
                <a:gd name="connsiteX0" fmla="*/ 17408 w 41133"/>
                <a:gd name="connsiteY0" fmla="*/ 930 h 28102"/>
                <a:gd name="connsiteX1" fmla="*/ 23449 w 41133"/>
                <a:gd name="connsiteY1" fmla="*/ 976 h 28102"/>
                <a:gd name="connsiteX2" fmla="*/ 29280 w 41133"/>
                <a:gd name="connsiteY2" fmla="*/ 26774 h 28102"/>
                <a:gd name="connsiteX3" fmla="*/ 6468 w 41133"/>
                <a:gd name="connsiteY3" fmla="*/ 18564 h 28102"/>
                <a:gd name="connsiteX4" fmla="*/ 916 w 41133"/>
                <a:gd name="connsiteY4" fmla="*/ 4895 h 28102"/>
                <a:gd name="connsiteX5" fmla="*/ 17408 w 41133"/>
                <a:gd name="connsiteY5" fmla="*/ 930 h 28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33" h="28102">
                  <a:moveTo>
                    <a:pt x="17408" y="930"/>
                  </a:moveTo>
                  <a:cubicBezTo>
                    <a:pt x="19413" y="930"/>
                    <a:pt x="21513" y="580"/>
                    <a:pt x="23449" y="976"/>
                  </a:cubicBezTo>
                  <a:cubicBezTo>
                    <a:pt x="52723" y="6901"/>
                    <a:pt x="39007" y="22179"/>
                    <a:pt x="29280" y="26774"/>
                  </a:cubicBezTo>
                  <a:cubicBezTo>
                    <a:pt x="21093" y="30647"/>
                    <a:pt x="9360" y="25492"/>
                    <a:pt x="6468" y="18564"/>
                  </a:cubicBezTo>
                  <a:cubicBezTo>
                    <a:pt x="4555" y="13945"/>
                    <a:pt x="-2489" y="10516"/>
                    <a:pt x="916" y="4895"/>
                  </a:cubicBezTo>
                  <a:cubicBezTo>
                    <a:pt x="4462" y="-936"/>
                    <a:pt x="11203" y="-540"/>
                    <a:pt x="17408" y="93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6" name="任意多边形: 形状 1135">
              <a:extLst>
                <a:ext uri="{FF2B5EF4-FFF2-40B4-BE49-F238E27FC236}">
                  <a16:creationId xmlns:a16="http://schemas.microsoft.com/office/drawing/2014/main" id="{2CA4BC2D-B488-4952-BB49-2CFEF4908394}"/>
                </a:ext>
              </a:extLst>
            </p:cNvPr>
            <p:cNvSpPr/>
            <p:nvPr/>
          </p:nvSpPr>
          <p:spPr>
            <a:xfrm>
              <a:off x="9648485" y="4657137"/>
              <a:ext cx="34343" cy="27983"/>
            </a:xfrm>
            <a:custGeom>
              <a:avLst/>
              <a:gdLst>
                <a:gd name="connsiteX0" fmla="*/ 18282 w 34343"/>
                <a:gd name="connsiteY0" fmla="*/ 27915 h 27983"/>
                <a:gd name="connsiteX1" fmla="*/ 16417 w 34343"/>
                <a:gd name="connsiteY1" fmla="*/ 111 h 27983"/>
                <a:gd name="connsiteX2" fmla="*/ 34237 w 34343"/>
                <a:gd name="connsiteY2" fmla="*/ 14363 h 27983"/>
                <a:gd name="connsiteX3" fmla="*/ 18282 w 34343"/>
                <a:gd name="connsiteY3" fmla="*/ 27915 h 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343" h="27983">
                  <a:moveTo>
                    <a:pt x="18282" y="27915"/>
                  </a:moveTo>
                  <a:cubicBezTo>
                    <a:pt x="-20159" y="13780"/>
                    <a:pt x="13501" y="-1452"/>
                    <a:pt x="16417" y="111"/>
                  </a:cubicBezTo>
                  <a:cubicBezTo>
                    <a:pt x="23251" y="3773"/>
                    <a:pt x="35614" y="3143"/>
                    <a:pt x="34237" y="14363"/>
                  </a:cubicBezTo>
                  <a:cubicBezTo>
                    <a:pt x="33421" y="20894"/>
                    <a:pt x="28312" y="28802"/>
                    <a:pt x="18282" y="2791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7" name="任意多边形: 形状 1136">
              <a:extLst>
                <a:ext uri="{FF2B5EF4-FFF2-40B4-BE49-F238E27FC236}">
                  <a16:creationId xmlns:a16="http://schemas.microsoft.com/office/drawing/2014/main" id="{21C91EFA-935D-4C37-A260-46B56C056B42}"/>
                </a:ext>
              </a:extLst>
            </p:cNvPr>
            <p:cNvSpPr/>
            <p:nvPr/>
          </p:nvSpPr>
          <p:spPr>
            <a:xfrm>
              <a:off x="9560980" y="4586255"/>
              <a:ext cx="31011" cy="29031"/>
            </a:xfrm>
            <a:custGeom>
              <a:avLst/>
              <a:gdLst>
                <a:gd name="connsiteX0" fmla="*/ 52 w 31011"/>
                <a:gd name="connsiteY0" fmla="*/ 10020 h 29031"/>
                <a:gd name="connsiteX1" fmla="*/ 30982 w 31011"/>
                <a:gd name="connsiteY1" fmla="*/ 16621 h 29031"/>
                <a:gd name="connsiteX2" fmla="*/ 52 w 31011"/>
                <a:gd name="connsiteY2" fmla="*/ 10020 h 29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011" h="29031">
                  <a:moveTo>
                    <a:pt x="52" y="10020"/>
                  </a:moveTo>
                  <a:cubicBezTo>
                    <a:pt x="2594" y="-11743"/>
                    <a:pt x="32078" y="7360"/>
                    <a:pt x="30982" y="16621"/>
                  </a:cubicBezTo>
                  <a:cubicBezTo>
                    <a:pt x="27973" y="42139"/>
                    <a:pt x="-1395" y="22359"/>
                    <a:pt x="52" y="1002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8" name="任意多边形: 形状 1137">
              <a:extLst>
                <a:ext uri="{FF2B5EF4-FFF2-40B4-BE49-F238E27FC236}">
                  <a16:creationId xmlns:a16="http://schemas.microsoft.com/office/drawing/2014/main" id="{E3D5CA78-42F7-4FE8-BCA4-35A4ACE372B8}"/>
                </a:ext>
              </a:extLst>
            </p:cNvPr>
            <p:cNvSpPr/>
            <p:nvPr/>
          </p:nvSpPr>
          <p:spPr>
            <a:xfrm>
              <a:off x="9702504" y="4644789"/>
              <a:ext cx="27389" cy="26318"/>
            </a:xfrm>
            <a:custGeom>
              <a:avLst/>
              <a:gdLst>
                <a:gd name="connsiteX0" fmla="*/ 20549 w 27389"/>
                <a:gd name="connsiteY0" fmla="*/ 26314 h 26318"/>
                <a:gd name="connsiteX1" fmla="*/ 15860 w 27389"/>
                <a:gd name="connsiteY1" fmla="*/ 119 h 26318"/>
                <a:gd name="connsiteX2" fmla="*/ 20549 w 27389"/>
                <a:gd name="connsiteY2" fmla="*/ 26314 h 26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389" h="26318">
                  <a:moveTo>
                    <a:pt x="20549" y="26314"/>
                  </a:moveTo>
                  <a:cubicBezTo>
                    <a:pt x="18216" y="26244"/>
                    <a:pt x="-21321" y="8960"/>
                    <a:pt x="15860" y="119"/>
                  </a:cubicBezTo>
                  <a:cubicBezTo>
                    <a:pt x="25027" y="-2074"/>
                    <a:pt x="33984" y="26757"/>
                    <a:pt x="20549" y="2631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9" name="任意多边形: 形状 1138">
              <a:extLst>
                <a:ext uri="{FF2B5EF4-FFF2-40B4-BE49-F238E27FC236}">
                  <a16:creationId xmlns:a16="http://schemas.microsoft.com/office/drawing/2014/main" id="{7D5F57C8-3837-4CD4-BEDB-D5BBBC7241BF}"/>
                </a:ext>
              </a:extLst>
            </p:cNvPr>
            <p:cNvSpPr/>
            <p:nvPr/>
          </p:nvSpPr>
          <p:spPr>
            <a:xfrm>
              <a:off x="5125532" y="3457982"/>
              <a:ext cx="73146" cy="60812"/>
            </a:xfrm>
            <a:custGeom>
              <a:avLst/>
              <a:gdLst>
                <a:gd name="connsiteX0" fmla="*/ 73147 w 73146"/>
                <a:gd name="connsiteY0" fmla="*/ 3146 h 60812"/>
                <a:gd name="connsiteX1" fmla="*/ 65636 w 73146"/>
                <a:gd name="connsiteY1" fmla="*/ 13736 h 60812"/>
                <a:gd name="connsiteX2" fmla="*/ 18588 w 73146"/>
                <a:gd name="connsiteY2" fmla="*/ 54323 h 60812"/>
                <a:gd name="connsiteX3" fmla="*/ 1607 w 73146"/>
                <a:gd name="connsiteY3" fmla="*/ 56632 h 60812"/>
                <a:gd name="connsiteX4" fmla="*/ 22600 w 73146"/>
                <a:gd name="connsiteY4" fmla="*/ 30764 h 60812"/>
                <a:gd name="connsiteX5" fmla="*/ 62953 w 73146"/>
                <a:gd name="connsiteY5" fmla="*/ 2190 h 60812"/>
                <a:gd name="connsiteX6" fmla="*/ 73147 w 73146"/>
                <a:gd name="connsiteY6" fmla="*/ 3146 h 60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146" h="60812">
                  <a:moveTo>
                    <a:pt x="73147" y="3146"/>
                  </a:moveTo>
                  <a:cubicBezTo>
                    <a:pt x="72214" y="9048"/>
                    <a:pt x="69415" y="12103"/>
                    <a:pt x="65636" y="13736"/>
                  </a:cubicBezTo>
                  <a:cubicBezTo>
                    <a:pt x="45692" y="22367"/>
                    <a:pt x="33376" y="39768"/>
                    <a:pt x="18588" y="54323"/>
                  </a:cubicBezTo>
                  <a:cubicBezTo>
                    <a:pt x="11940" y="60877"/>
                    <a:pt x="8255" y="63816"/>
                    <a:pt x="1607" y="56632"/>
                  </a:cubicBezTo>
                  <a:cubicBezTo>
                    <a:pt x="-1636" y="53133"/>
                    <a:pt x="-2265" y="49331"/>
                    <a:pt x="22600" y="30764"/>
                  </a:cubicBezTo>
                  <a:cubicBezTo>
                    <a:pt x="35802" y="20920"/>
                    <a:pt x="49355" y="11520"/>
                    <a:pt x="62953" y="2190"/>
                  </a:cubicBezTo>
                  <a:cubicBezTo>
                    <a:pt x="66686" y="-353"/>
                    <a:pt x="70907" y="-1426"/>
                    <a:pt x="73147" y="314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0" name="任意多边形: 形状 1139">
              <a:extLst>
                <a:ext uri="{FF2B5EF4-FFF2-40B4-BE49-F238E27FC236}">
                  <a16:creationId xmlns:a16="http://schemas.microsoft.com/office/drawing/2014/main" id="{ACF6001C-EDC7-4DA3-9A8E-DA5A6DC4F135}"/>
                </a:ext>
              </a:extLst>
            </p:cNvPr>
            <p:cNvSpPr/>
            <p:nvPr/>
          </p:nvSpPr>
          <p:spPr>
            <a:xfrm>
              <a:off x="5085135" y="3629407"/>
              <a:ext cx="35008" cy="31196"/>
            </a:xfrm>
            <a:custGeom>
              <a:avLst/>
              <a:gdLst>
                <a:gd name="connsiteX0" fmla="*/ 741 w 35008"/>
                <a:gd name="connsiteY0" fmla="*/ 26864 h 31196"/>
                <a:gd name="connsiteX1" fmla="*/ 29712 w 35008"/>
                <a:gd name="connsiteY1" fmla="*/ 1229 h 31196"/>
                <a:gd name="connsiteX2" fmla="*/ 35007 w 35008"/>
                <a:gd name="connsiteY2" fmla="*/ 4285 h 31196"/>
                <a:gd name="connsiteX3" fmla="*/ 741 w 35008"/>
                <a:gd name="connsiteY3" fmla="*/ 26864 h 3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008" h="31196">
                  <a:moveTo>
                    <a:pt x="741" y="26864"/>
                  </a:moveTo>
                  <a:cubicBezTo>
                    <a:pt x="-4250" y="14385"/>
                    <a:pt x="17139" y="12659"/>
                    <a:pt x="29712" y="1229"/>
                  </a:cubicBezTo>
                  <a:cubicBezTo>
                    <a:pt x="32511" y="-1313"/>
                    <a:pt x="34890" y="273"/>
                    <a:pt x="35007" y="4285"/>
                  </a:cubicBezTo>
                  <a:cubicBezTo>
                    <a:pt x="35263" y="13126"/>
                    <a:pt x="6829" y="42049"/>
                    <a:pt x="741" y="2686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1" name="任意多边形: 形状 1140">
              <a:extLst>
                <a:ext uri="{FF2B5EF4-FFF2-40B4-BE49-F238E27FC236}">
                  <a16:creationId xmlns:a16="http://schemas.microsoft.com/office/drawing/2014/main" id="{01CBD67E-F1BE-45C3-A26A-A2971D1645D9}"/>
                </a:ext>
              </a:extLst>
            </p:cNvPr>
            <p:cNvSpPr/>
            <p:nvPr/>
          </p:nvSpPr>
          <p:spPr>
            <a:xfrm>
              <a:off x="5112606" y="3543557"/>
              <a:ext cx="25252" cy="26142"/>
            </a:xfrm>
            <a:custGeom>
              <a:avLst/>
              <a:gdLst>
                <a:gd name="connsiteX0" fmla="*/ 6766 w 25252"/>
                <a:gd name="connsiteY0" fmla="*/ 26059 h 26142"/>
                <a:gd name="connsiteX1" fmla="*/ 19059 w 25252"/>
                <a:gd name="connsiteY1" fmla="*/ 1171 h 26142"/>
                <a:gd name="connsiteX2" fmla="*/ 6766 w 25252"/>
                <a:gd name="connsiteY2" fmla="*/ 26059 h 2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52" h="26142">
                  <a:moveTo>
                    <a:pt x="6766" y="26059"/>
                  </a:moveTo>
                  <a:cubicBezTo>
                    <a:pt x="-6646" y="27505"/>
                    <a:pt x="1145" y="9638"/>
                    <a:pt x="19059" y="1171"/>
                  </a:cubicBezTo>
                  <a:cubicBezTo>
                    <a:pt x="35107" y="-6387"/>
                    <a:pt x="15956" y="25080"/>
                    <a:pt x="6766" y="2605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2" name="任意多边形: 形状 1141">
              <a:extLst>
                <a:ext uri="{FF2B5EF4-FFF2-40B4-BE49-F238E27FC236}">
                  <a16:creationId xmlns:a16="http://schemas.microsoft.com/office/drawing/2014/main" id="{CF350412-DB5E-4AFB-98A4-02947CB70F74}"/>
                </a:ext>
              </a:extLst>
            </p:cNvPr>
            <p:cNvSpPr/>
            <p:nvPr/>
          </p:nvSpPr>
          <p:spPr>
            <a:xfrm>
              <a:off x="5133967" y="3582495"/>
              <a:ext cx="31496" cy="24123"/>
            </a:xfrm>
            <a:custGeom>
              <a:avLst/>
              <a:gdLst>
                <a:gd name="connsiteX0" fmla="*/ 31496 w 31496"/>
                <a:gd name="connsiteY0" fmla="*/ 4732 h 24123"/>
                <a:gd name="connsiteX1" fmla="*/ 30027 w 31496"/>
                <a:gd name="connsiteY1" fmla="*/ 8114 h 24123"/>
                <a:gd name="connsiteX2" fmla="*/ 8567 w 31496"/>
                <a:gd name="connsiteY2" fmla="*/ 22879 h 24123"/>
                <a:gd name="connsiteX3" fmla="*/ 3902 w 31496"/>
                <a:gd name="connsiteY3" fmla="*/ 14435 h 24123"/>
                <a:gd name="connsiteX4" fmla="*/ 23916 w 31496"/>
                <a:gd name="connsiteY4" fmla="*/ 1233 h 24123"/>
                <a:gd name="connsiteX5" fmla="*/ 31496 w 31496"/>
                <a:gd name="connsiteY5" fmla="*/ 4732 h 2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496" h="24123">
                  <a:moveTo>
                    <a:pt x="31496" y="4732"/>
                  </a:moveTo>
                  <a:cubicBezTo>
                    <a:pt x="30983" y="5991"/>
                    <a:pt x="30820" y="7764"/>
                    <a:pt x="30027" y="8114"/>
                  </a:cubicBezTo>
                  <a:cubicBezTo>
                    <a:pt x="21956" y="11730"/>
                    <a:pt x="15868" y="18191"/>
                    <a:pt x="8567" y="22879"/>
                  </a:cubicBezTo>
                  <a:cubicBezTo>
                    <a:pt x="2083" y="27031"/>
                    <a:pt x="-4355" y="19917"/>
                    <a:pt x="3902" y="14435"/>
                  </a:cubicBezTo>
                  <a:cubicBezTo>
                    <a:pt x="10573" y="10027"/>
                    <a:pt x="17034" y="5268"/>
                    <a:pt x="23916" y="1233"/>
                  </a:cubicBezTo>
                  <a:cubicBezTo>
                    <a:pt x="27228" y="-703"/>
                    <a:pt x="31100" y="-913"/>
                    <a:pt x="31496" y="473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3" name="任意多边形: 形状 1142">
              <a:extLst>
                <a:ext uri="{FF2B5EF4-FFF2-40B4-BE49-F238E27FC236}">
                  <a16:creationId xmlns:a16="http://schemas.microsoft.com/office/drawing/2014/main" id="{3D053385-13C2-465C-BB84-0AA218ECF0FC}"/>
                </a:ext>
              </a:extLst>
            </p:cNvPr>
            <p:cNvSpPr/>
            <p:nvPr/>
          </p:nvSpPr>
          <p:spPr>
            <a:xfrm>
              <a:off x="5287898" y="3309738"/>
              <a:ext cx="13075" cy="13595"/>
            </a:xfrm>
            <a:custGeom>
              <a:avLst/>
              <a:gdLst>
                <a:gd name="connsiteX0" fmla="*/ 5833 w 13075"/>
                <a:gd name="connsiteY0" fmla="*/ 13582 h 13595"/>
                <a:gd name="connsiteX1" fmla="*/ 8259 w 13075"/>
                <a:gd name="connsiteY1" fmla="*/ 76 h 13595"/>
                <a:gd name="connsiteX2" fmla="*/ 5833 w 13075"/>
                <a:gd name="connsiteY2" fmla="*/ 13582 h 13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75" h="13595">
                  <a:moveTo>
                    <a:pt x="5833" y="13582"/>
                  </a:moveTo>
                  <a:cubicBezTo>
                    <a:pt x="-628" y="14049"/>
                    <a:pt x="-4057" y="2036"/>
                    <a:pt x="8259" y="76"/>
                  </a:cubicBezTo>
                  <a:cubicBezTo>
                    <a:pt x="15934" y="-1160"/>
                    <a:pt x="13928" y="12999"/>
                    <a:pt x="5833" y="1358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4" name="任意多边形: 形状 1143">
              <a:extLst>
                <a:ext uri="{FF2B5EF4-FFF2-40B4-BE49-F238E27FC236}">
                  <a16:creationId xmlns:a16="http://schemas.microsoft.com/office/drawing/2014/main" id="{D2994DC3-8511-40C8-BC98-5DF287387217}"/>
                </a:ext>
              </a:extLst>
            </p:cNvPr>
            <p:cNvSpPr/>
            <p:nvPr/>
          </p:nvSpPr>
          <p:spPr>
            <a:xfrm>
              <a:off x="5143476" y="3551503"/>
              <a:ext cx="11147" cy="13422"/>
            </a:xfrm>
            <a:custGeom>
              <a:avLst/>
              <a:gdLst>
                <a:gd name="connsiteX0" fmla="*/ 4890 w 11147"/>
                <a:gd name="connsiteY0" fmla="*/ 13402 h 13422"/>
                <a:gd name="connsiteX1" fmla="*/ 5613 w 11147"/>
                <a:gd name="connsiteY1" fmla="*/ 36 h 13422"/>
                <a:gd name="connsiteX2" fmla="*/ 4890 w 11147"/>
                <a:gd name="connsiteY2" fmla="*/ 13402 h 13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47" h="13422">
                  <a:moveTo>
                    <a:pt x="4890" y="13402"/>
                  </a:moveTo>
                  <a:cubicBezTo>
                    <a:pt x="-1712" y="14008"/>
                    <a:pt x="-1782" y="1016"/>
                    <a:pt x="5613" y="36"/>
                  </a:cubicBezTo>
                  <a:cubicBezTo>
                    <a:pt x="11841" y="-780"/>
                    <a:pt x="14337" y="12562"/>
                    <a:pt x="4890" y="1340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5" name="任意多边形: 形状 1144">
              <a:extLst>
                <a:ext uri="{FF2B5EF4-FFF2-40B4-BE49-F238E27FC236}">
                  <a16:creationId xmlns:a16="http://schemas.microsoft.com/office/drawing/2014/main" id="{3510A04E-26C4-4961-A616-DCF48C486C69}"/>
                </a:ext>
              </a:extLst>
            </p:cNvPr>
            <p:cNvSpPr/>
            <p:nvPr/>
          </p:nvSpPr>
          <p:spPr>
            <a:xfrm>
              <a:off x="5912585" y="3531799"/>
              <a:ext cx="33800" cy="33586"/>
            </a:xfrm>
            <a:custGeom>
              <a:avLst/>
              <a:gdLst>
                <a:gd name="connsiteX0" fmla="*/ 33800 w 33800"/>
                <a:gd name="connsiteY0" fmla="*/ 6141 h 33586"/>
                <a:gd name="connsiteX1" fmla="*/ 22930 w 33800"/>
                <a:gd name="connsiteY1" fmla="*/ 17944 h 33586"/>
                <a:gd name="connsiteX2" fmla="*/ 10684 w 33800"/>
                <a:gd name="connsiteY2" fmla="*/ 27111 h 33586"/>
                <a:gd name="connsiteX3" fmla="*/ 2404 w 33800"/>
                <a:gd name="connsiteY3" fmla="*/ 32872 h 33586"/>
                <a:gd name="connsiteX4" fmla="*/ 1611 w 33800"/>
                <a:gd name="connsiteY4" fmla="*/ 23705 h 33586"/>
                <a:gd name="connsiteX5" fmla="*/ 26709 w 33800"/>
                <a:gd name="connsiteY5" fmla="*/ 893 h 33586"/>
                <a:gd name="connsiteX6" fmla="*/ 33800 w 33800"/>
                <a:gd name="connsiteY6" fmla="*/ 6141 h 33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00" h="33586">
                  <a:moveTo>
                    <a:pt x="33800" y="6141"/>
                  </a:moveTo>
                  <a:cubicBezTo>
                    <a:pt x="31467" y="11506"/>
                    <a:pt x="31724" y="19273"/>
                    <a:pt x="22930" y="17944"/>
                  </a:cubicBezTo>
                  <a:cubicBezTo>
                    <a:pt x="15279" y="16777"/>
                    <a:pt x="11850" y="19740"/>
                    <a:pt x="10684" y="27111"/>
                  </a:cubicBezTo>
                  <a:cubicBezTo>
                    <a:pt x="10031" y="31263"/>
                    <a:pt x="7535" y="35251"/>
                    <a:pt x="2404" y="32872"/>
                  </a:cubicBezTo>
                  <a:cubicBezTo>
                    <a:pt x="-2308" y="30680"/>
                    <a:pt x="1307" y="27064"/>
                    <a:pt x="1611" y="23705"/>
                  </a:cubicBezTo>
                  <a:cubicBezTo>
                    <a:pt x="2987" y="8170"/>
                    <a:pt x="17495" y="7354"/>
                    <a:pt x="26709" y="893"/>
                  </a:cubicBezTo>
                  <a:cubicBezTo>
                    <a:pt x="30698" y="-1883"/>
                    <a:pt x="32797" y="2362"/>
                    <a:pt x="33800" y="614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6" name="任意多边形: 形状 1145">
              <a:extLst>
                <a:ext uri="{FF2B5EF4-FFF2-40B4-BE49-F238E27FC236}">
                  <a16:creationId xmlns:a16="http://schemas.microsoft.com/office/drawing/2014/main" id="{57B8C1EA-744C-4CA7-9767-53B32C3075E3}"/>
                </a:ext>
              </a:extLst>
            </p:cNvPr>
            <p:cNvSpPr/>
            <p:nvPr/>
          </p:nvSpPr>
          <p:spPr>
            <a:xfrm>
              <a:off x="5900595" y="3518184"/>
              <a:ext cx="22630" cy="25205"/>
            </a:xfrm>
            <a:custGeom>
              <a:avLst/>
              <a:gdLst>
                <a:gd name="connsiteX0" fmla="*/ 281 w 22630"/>
                <a:gd name="connsiteY0" fmla="*/ 24841 h 25205"/>
                <a:gd name="connsiteX1" fmla="*/ 16259 w 22630"/>
                <a:gd name="connsiteY1" fmla="*/ 22 h 25205"/>
                <a:gd name="connsiteX2" fmla="*/ 17636 w 22630"/>
                <a:gd name="connsiteY2" fmla="*/ 14881 h 25205"/>
                <a:gd name="connsiteX3" fmla="*/ 1 w 22630"/>
                <a:gd name="connsiteY3" fmla="*/ 24654 h 25205"/>
                <a:gd name="connsiteX4" fmla="*/ 281 w 22630"/>
                <a:gd name="connsiteY4" fmla="*/ 24841 h 2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30" h="25205">
                  <a:moveTo>
                    <a:pt x="281" y="24841"/>
                  </a:moveTo>
                  <a:cubicBezTo>
                    <a:pt x="5903" y="5574"/>
                    <a:pt x="5180" y="1305"/>
                    <a:pt x="16259" y="22"/>
                  </a:cubicBezTo>
                  <a:cubicBezTo>
                    <a:pt x="20131" y="-421"/>
                    <a:pt x="27666" y="5830"/>
                    <a:pt x="17636" y="14881"/>
                  </a:cubicBezTo>
                  <a:cubicBezTo>
                    <a:pt x="12527" y="19476"/>
                    <a:pt x="9215" y="27360"/>
                    <a:pt x="1" y="24654"/>
                  </a:cubicBezTo>
                  <a:cubicBezTo>
                    <a:pt x="-22" y="24631"/>
                    <a:pt x="281" y="24841"/>
                    <a:pt x="281" y="2484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7" name="任意多边形: 形状 1146">
              <a:extLst>
                <a:ext uri="{FF2B5EF4-FFF2-40B4-BE49-F238E27FC236}">
                  <a16:creationId xmlns:a16="http://schemas.microsoft.com/office/drawing/2014/main" id="{6B623AE9-C8DF-429C-9358-0960F834E176}"/>
                </a:ext>
              </a:extLst>
            </p:cNvPr>
            <p:cNvSpPr/>
            <p:nvPr/>
          </p:nvSpPr>
          <p:spPr>
            <a:xfrm>
              <a:off x="4558946" y="5435727"/>
              <a:ext cx="34126" cy="37061"/>
            </a:xfrm>
            <a:custGeom>
              <a:avLst/>
              <a:gdLst>
                <a:gd name="connsiteX0" fmla="*/ 34127 w 34126"/>
                <a:gd name="connsiteY0" fmla="*/ 26491 h 37061"/>
                <a:gd name="connsiteX1" fmla="*/ 1 w 34126"/>
                <a:gd name="connsiteY1" fmla="*/ 24462 h 37061"/>
                <a:gd name="connsiteX2" fmla="*/ 20645 w 34126"/>
                <a:gd name="connsiteY2" fmla="*/ 110 h 37061"/>
                <a:gd name="connsiteX3" fmla="*/ 28552 w 34126"/>
                <a:gd name="connsiteY3" fmla="*/ 8950 h 37061"/>
                <a:gd name="connsiteX4" fmla="*/ 34104 w 34126"/>
                <a:gd name="connsiteY4" fmla="*/ 26538 h 37061"/>
                <a:gd name="connsiteX5" fmla="*/ 34127 w 34126"/>
                <a:gd name="connsiteY5" fmla="*/ 26491 h 37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126" h="37061">
                  <a:moveTo>
                    <a:pt x="34127" y="26491"/>
                  </a:moveTo>
                  <a:cubicBezTo>
                    <a:pt x="17636" y="44522"/>
                    <a:pt x="-185" y="36521"/>
                    <a:pt x="1" y="24462"/>
                  </a:cubicBezTo>
                  <a:cubicBezTo>
                    <a:pt x="118" y="17184"/>
                    <a:pt x="13297" y="1066"/>
                    <a:pt x="20645" y="110"/>
                  </a:cubicBezTo>
                  <a:cubicBezTo>
                    <a:pt x="27199" y="-730"/>
                    <a:pt x="29695" y="3352"/>
                    <a:pt x="28552" y="8950"/>
                  </a:cubicBezTo>
                  <a:cubicBezTo>
                    <a:pt x="27083" y="16134"/>
                    <a:pt x="29765" y="21476"/>
                    <a:pt x="34104" y="26538"/>
                  </a:cubicBezTo>
                  <a:cubicBezTo>
                    <a:pt x="34080" y="26538"/>
                    <a:pt x="34127" y="26491"/>
                    <a:pt x="34127" y="2649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8" name="任意多边形: 形状 1147">
              <a:extLst>
                <a:ext uri="{FF2B5EF4-FFF2-40B4-BE49-F238E27FC236}">
                  <a16:creationId xmlns:a16="http://schemas.microsoft.com/office/drawing/2014/main" id="{391B7B79-250D-4E35-82C2-28FC73E863AE}"/>
                </a:ext>
              </a:extLst>
            </p:cNvPr>
            <p:cNvSpPr/>
            <p:nvPr/>
          </p:nvSpPr>
          <p:spPr>
            <a:xfrm>
              <a:off x="4550539" y="5484614"/>
              <a:ext cx="32036" cy="35585"/>
            </a:xfrm>
            <a:custGeom>
              <a:avLst/>
              <a:gdLst>
                <a:gd name="connsiteX0" fmla="*/ 3627 w 32036"/>
                <a:gd name="connsiteY0" fmla="*/ 12896 h 35585"/>
                <a:gd name="connsiteX1" fmla="*/ 32015 w 32036"/>
                <a:gd name="connsiteY1" fmla="*/ 20593 h 35585"/>
                <a:gd name="connsiteX2" fmla="*/ 3767 w 32036"/>
                <a:gd name="connsiteY2" fmla="*/ 35475 h 35585"/>
                <a:gd name="connsiteX3" fmla="*/ 3627 w 32036"/>
                <a:gd name="connsiteY3" fmla="*/ 12896 h 35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036" h="35585">
                  <a:moveTo>
                    <a:pt x="3627" y="12896"/>
                  </a:moveTo>
                  <a:cubicBezTo>
                    <a:pt x="24830" y="-18757"/>
                    <a:pt x="30452" y="17421"/>
                    <a:pt x="32015" y="20593"/>
                  </a:cubicBezTo>
                  <a:cubicBezTo>
                    <a:pt x="32924" y="22413"/>
                    <a:pt x="5470" y="36991"/>
                    <a:pt x="3767" y="35475"/>
                  </a:cubicBezTo>
                  <a:cubicBezTo>
                    <a:pt x="-3767" y="28781"/>
                    <a:pt x="2065" y="15228"/>
                    <a:pt x="3627" y="1289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9" name="任意多边形: 形状 1148">
              <a:extLst>
                <a:ext uri="{FF2B5EF4-FFF2-40B4-BE49-F238E27FC236}">
                  <a16:creationId xmlns:a16="http://schemas.microsoft.com/office/drawing/2014/main" id="{781BB499-8940-40E8-BAE7-BC62888B5260}"/>
                </a:ext>
              </a:extLst>
            </p:cNvPr>
            <p:cNvSpPr/>
            <p:nvPr/>
          </p:nvSpPr>
          <p:spPr>
            <a:xfrm>
              <a:off x="4553649" y="5414059"/>
              <a:ext cx="13439" cy="11679"/>
            </a:xfrm>
            <a:custGeom>
              <a:avLst/>
              <a:gdLst>
                <a:gd name="connsiteX0" fmla="*/ 13440 w 13439"/>
                <a:gd name="connsiteY0" fmla="*/ 4493 h 11679"/>
                <a:gd name="connsiteX1" fmla="*/ 4 w 13439"/>
                <a:gd name="connsiteY1" fmla="*/ 8272 h 11679"/>
                <a:gd name="connsiteX2" fmla="*/ 8845 w 13439"/>
                <a:gd name="connsiteY2" fmla="*/ 108 h 11679"/>
                <a:gd name="connsiteX3" fmla="*/ 13440 w 13439"/>
                <a:gd name="connsiteY3" fmla="*/ 4493 h 1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39" h="11679">
                  <a:moveTo>
                    <a:pt x="13440" y="4493"/>
                  </a:moveTo>
                  <a:cubicBezTo>
                    <a:pt x="11247" y="13474"/>
                    <a:pt x="-252" y="13194"/>
                    <a:pt x="4" y="8272"/>
                  </a:cubicBezTo>
                  <a:cubicBezTo>
                    <a:pt x="284" y="3187"/>
                    <a:pt x="4459" y="1064"/>
                    <a:pt x="8845" y="108"/>
                  </a:cubicBezTo>
                  <a:cubicBezTo>
                    <a:pt x="11644" y="-475"/>
                    <a:pt x="13253" y="1344"/>
                    <a:pt x="13440" y="449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0" name="任意多边形: 形状 1149">
              <a:extLst>
                <a:ext uri="{FF2B5EF4-FFF2-40B4-BE49-F238E27FC236}">
                  <a16:creationId xmlns:a16="http://schemas.microsoft.com/office/drawing/2014/main" id="{99111263-6C1C-43BB-8A7E-8E86EE197B3D}"/>
                </a:ext>
              </a:extLst>
            </p:cNvPr>
            <p:cNvSpPr/>
            <p:nvPr/>
          </p:nvSpPr>
          <p:spPr>
            <a:xfrm>
              <a:off x="4581300" y="4342491"/>
              <a:ext cx="28851" cy="68774"/>
            </a:xfrm>
            <a:custGeom>
              <a:avLst/>
              <a:gdLst>
                <a:gd name="connsiteX0" fmla="*/ 27939 w 28851"/>
                <a:gd name="connsiteY0" fmla="*/ 58687 h 68774"/>
                <a:gd name="connsiteX1" fmla="*/ 24416 w 28851"/>
                <a:gd name="connsiteY1" fmla="*/ 68438 h 68774"/>
                <a:gd name="connsiteX2" fmla="*/ 17255 w 28851"/>
                <a:gd name="connsiteY2" fmla="*/ 62490 h 68774"/>
                <a:gd name="connsiteX3" fmla="*/ 5453 w 28851"/>
                <a:gd name="connsiteY3" fmla="*/ 16724 h 68774"/>
                <a:gd name="connsiteX4" fmla="*/ 1907 w 28851"/>
                <a:gd name="connsiteY4" fmla="*/ 6041 h 68774"/>
                <a:gd name="connsiteX5" fmla="*/ 15949 w 28851"/>
                <a:gd name="connsiteY5" fmla="*/ 303 h 68774"/>
                <a:gd name="connsiteX6" fmla="*/ 21361 w 28851"/>
                <a:gd name="connsiteY6" fmla="*/ 13809 h 68774"/>
                <a:gd name="connsiteX7" fmla="*/ 27939 w 28851"/>
                <a:gd name="connsiteY7" fmla="*/ 58687 h 68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51" h="68774">
                  <a:moveTo>
                    <a:pt x="27939" y="58687"/>
                  </a:moveTo>
                  <a:cubicBezTo>
                    <a:pt x="29361" y="63049"/>
                    <a:pt x="29735" y="66875"/>
                    <a:pt x="24416" y="68438"/>
                  </a:cubicBezTo>
                  <a:cubicBezTo>
                    <a:pt x="19401" y="69930"/>
                    <a:pt x="18212" y="66198"/>
                    <a:pt x="17255" y="62490"/>
                  </a:cubicBezTo>
                  <a:cubicBezTo>
                    <a:pt x="16835" y="60833"/>
                    <a:pt x="5453" y="16724"/>
                    <a:pt x="5453" y="16724"/>
                  </a:cubicBezTo>
                  <a:cubicBezTo>
                    <a:pt x="4123" y="13132"/>
                    <a:pt x="-3481" y="11056"/>
                    <a:pt x="1907" y="6041"/>
                  </a:cubicBezTo>
                  <a:cubicBezTo>
                    <a:pt x="5569" y="2612"/>
                    <a:pt x="10841" y="-1096"/>
                    <a:pt x="15949" y="303"/>
                  </a:cubicBezTo>
                  <a:cubicBezTo>
                    <a:pt x="22177" y="2029"/>
                    <a:pt x="20871" y="8700"/>
                    <a:pt x="21361" y="13809"/>
                  </a:cubicBezTo>
                  <a:cubicBezTo>
                    <a:pt x="22480" y="25285"/>
                    <a:pt x="15809" y="21460"/>
                    <a:pt x="27939" y="5868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1" name="任意多边形: 形状 1150">
              <a:extLst>
                <a:ext uri="{FF2B5EF4-FFF2-40B4-BE49-F238E27FC236}">
                  <a16:creationId xmlns:a16="http://schemas.microsoft.com/office/drawing/2014/main" id="{B3C64288-8F37-4977-84D1-8264F8C6AEAD}"/>
                </a:ext>
              </a:extLst>
            </p:cNvPr>
            <p:cNvSpPr/>
            <p:nvPr/>
          </p:nvSpPr>
          <p:spPr>
            <a:xfrm>
              <a:off x="4644874" y="4459652"/>
              <a:ext cx="21465" cy="41783"/>
            </a:xfrm>
            <a:custGeom>
              <a:avLst/>
              <a:gdLst>
                <a:gd name="connsiteX0" fmla="*/ 21466 w 21465"/>
                <a:gd name="connsiteY0" fmla="*/ 25522 h 41783"/>
                <a:gd name="connsiteX1" fmla="*/ 17547 w 21465"/>
                <a:gd name="connsiteY1" fmla="*/ 37232 h 41783"/>
                <a:gd name="connsiteX2" fmla="*/ 6701 w 21465"/>
                <a:gd name="connsiteY2" fmla="*/ 37465 h 41783"/>
                <a:gd name="connsiteX3" fmla="*/ 5814 w 21465"/>
                <a:gd name="connsiteY3" fmla="*/ 214 h 41783"/>
                <a:gd name="connsiteX4" fmla="*/ 14048 w 21465"/>
                <a:gd name="connsiteY4" fmla="*/ 5789 h 41783"/>
                <a:gd name="connsiteX5" fmla="*/ 21466 w 21465"/>
                <a:gd name="connsiteY5" fmla="*/ 25522 h 41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465" h="41783">
                  <a:moveTo>
                    <a:pt x="21466" y="25522"/>
                  </a:moveTo>
                  <a:cubicBezTo>
                    <a:pt x="20603" y="28181"/>
                    <a:pt x="19763" y="33080"/>
                    <a:pt x="17547" y="37232"/>
                  </a:cubicBezTo>
                  <a:cubicBezTo>
                    <a:pt x="14538" y="42830"/>
                    <a:pt x="9686" y="43670"/>
                    <a:pt x="6701" y="37465"/>
                  </a:cubicBezTo>
                  <a:cubicBezTo>
                    <a:pt x="-1347" y="20717"/>
                    <a:pt x="-2746" y="2640"/>
                    <a:pt x="5814" y="214"/>
                  </a:cubicBezTo>
                  <a:cubicBezTo>
                    <a:pt x="9710" y="-883"/>
                    <a:pt x="12439" y="2430"/>
                    <a:pt x="14048" y="5789"/>
                  </a:cubicBezTo>
                  <a:cubicBezTo>
                    <a:pt x="16801" y="11550"/>
                    <a:pt x="21279" y="16612"/>
                    <a:pt x="21466" y="2552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2" name="任意多边形: 形状 1151">
              <a:extLst>
                <a:ext uri="{FF2B5EF4-FFF2-40B4-BE49-F238E27FC236}">
                  <a16:creationId xmlns:a16="http://schemas.microsoft.com/office/drawing/2014/main" id="{1821DDD5-D8C6-4452-901A-0C344EBA6EBF}"/>
                </a:ext>
              </a:extLst>
            </p:cNvPr>
            <p:cNvSpPr/>
            <p:nvPr/>
          </p:nvSpPr>
          <p:spPr>
            <a:xfrm>
              <a:off x="4540591" y="4412423"/>
              <a:ext cx="18643" cy="35863"/>
            </a:xfrm>
            <a:custGeom>
              <a:avLst/>
              <a:gdLst>
                <a:gd name="connsiteX0" fmla="*/ 13318 w 18643"/>
                <a:gd name="connsiteY0" fmla="*/ 35430 h 35863"/>
                <a:gd name="connsiteX1" fmla="*/ 232 w 18643"/>
                <a:gd name="connsiteY1" fmla="*/ 21621 h 35863"/>
                <a:gd name="connsiteX2" fmla="*/ 8093 w 18643"/>
                <a:gd name="connsiteY2" fmla="*/ 91 h 35863"/>
                <a:gd name="connsiteX3" fmla="*/ 16910 w 18643"/>
                <a:gd name="connsiteY3" fmla="*/ 17352 h 35863"/>
                <a:gd name="connsiteX4" fmla="*/ 13318 w 18643"/>
                <a:gd name="connsiteY4" fmla="*/ 35430 h 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643" h="35863">
                  <a:moveTo>
                    <a:pt x="13318" y="35430"/>
                  </a:moveTo>
                  <a:cubicBezTo>
                    <a:pt x="5341" y="38275"/>
                    <a:pt x="512" y="26356"/>
                    <a:pt x="232" y="21621"/>
                  </a:cubicBezTo>
                  <a:cubicBezTo>
                    <a:pt x="-234" y="13223"/>
                    <a:pt x="-887" y="1467"/>
                    <a:pt x="8093" y="91"/>
                  </a:cubicBezTo>
                  <a:cubicBezTo>
                    <a:pt x="16327" y="-1169"/>
                    <a:pt x="14671" y="10938"/>
                    <a:pt x="16910" y="17352"/>
                  </a:cubicBezTo>
                  <a:cubicBezTo>
                    <a:pt x="19313" y="24093"/>
                    <a:pt x="20106" y="33004"/>
                    <a:pt x="13318" y="3543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3" name="任意多边形: 形状 1152">
              <a:extLst>
                <a:ext uri="{FF2B5EF4-FFF2-40B4-BE49-F238E27FC236}">
                  <a16:creationId xmlns:a16="http://schemas.microsoft.com/office/drawing/2014/main" id="{6053C647-28DF-459E-8873-AD5676ACD842}"/>
                </a:ext>
              </a:extLst>
            </p:cNvPr>
            <p:cNvSpPr/>
            <p:nvPr/>
          </p:nvSpPr>
          <p:spPr>
            <a:xfrm>
              <a:off x="4682713" y="4512450"/>
              <a:ext cx="22483" cy="33467"/>
            </a:xfrm>
            <a:custGeom>
              <a:avLst/>
              <a:gdLst>
                <a:gd name="connsiteX0" fmla="*/ 22394 w 22483"/>
                <a:gd name="connsiteY0" fmla="*/ 27493 h 33467"/>
                <a:gd name="connsiteX1" fmla="*/ 18219 w 22483"/>
                <a:gd name="connsiteY1" fmla="*/ 32484 h 33467"/>
                <a:gd name="connsiteX2" fmla="*/ 1844 w 22483"/>
                <a:gd name="connsiteY2" fmla="*/ 1345 h 33467"/>
                <a:gd name="connsiteX3" fmla="*/ 10848 w 22483"/>
                <a:gd name="connsiteY3" fmla="*/ 1741 h 33467"/>
                <a:gd name="connsiteX4" fmla="*/ 22394 w 22483"/>
                <a:gd name="connsiteY4" fmla="*/ 27493 h 3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83" h="33467">
                  <a:moveTo>
                    <a:pt x="22394" y="27493"/>
                  </a:moveTo>
                  <a:cubicBezTo>
                    <a:pt x="22650" y="30548"/>
                    <a:pt x="22650" y="35610"/>
                    <a:pt x="18219" y="32484"/>
                  </a:cubicBezTo>
                  <a:cubicBezTo>
                    <a:pt x="-2191" y="18139"/>
                    <a:pt x="-1608" y="4447"/>
                    <a:pt x="1844" y="1345"/>
                  </a:cubicBezTo>
                  <a:cubicBezTo>
                    <a:pt x="4736" y="-1244"/>
                    <a:pt x="7932" y="482"/>
                    <a:pt x="10848" y="1741"/>
                  </a:cubicBezTo>
                  <a:cubicBezTo>
                    <a:pt x="22417" y="6780"/>
                    <a:pt x="21601" y="17509"/>
                    <a:pt x="22394" y="2749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4" name="任意多边形: 形状 1153">
              <a:extLst>
                <a:ext uri="{FF2B5EF4-FFF2-40B4-BE49-F238E27FC236}">
                  <a16:creationId xmlns:a16="http://schemas.microsoft.com/office/drawing/2014/main" id="{641AB330-1AA1-4C19-96E9-68D6D14E2788}"/>
                </a:ext>
              </a:extLst>
            </p:cNvPr>
            <p:cNvSpPr/>
            <p:nvPr/>
          </p:nvSpPr>
          <p:spPr>
            <a:xfrm>
              <a:off x="4665159" y="4404007"/>
              <a:ext cx="17940" cy="22516"/>
            </a:xfrm>
            <a:custGeom>
              <a:avLst/>
              <a:gdLst>
                <a:gd name="connsiteX0" fmla="*/ 10347 w 17940"/>
                <a:gd name="connsiteY0" fmla="*/ 22479 h 22516"/>
                <a:gd name="connsiteX1" fmla="*/ 8458 w 17940"/>
                <a:gd name="connsiteY1" fmla="*/ 133 h 22516"/>
                <a:gd name="connsiteX2" fmla="*/ 10347 w 17940"/>
                <a:gd name="connsiteY2" fmla="*/ 22479 h 2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40" h="22516">
                  <a:moveTo>
                    <a:pt x="10347" y="22479"/>
                  </a:moveTo>
                  <a:cubicBezTo>
                    <a:pt x="-2739" y="21406"/>
                    <a:pt x="-3462" y="-1966"/>
                    <a:pt x="8458" y="133"/>
                  </a:cubicBezTo>
                  <a:cubicBezTo>
                    <a:pt x="17602" y="1766"/>
                    <a:pt x="23340" y="23529"/>
                    <a:pt x="10347" y="2247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5" name="任意多边形: 形状 1154">
              <a:extLst>
                <a:ext uri="{FF2B5EF4-FFF2-40B4-BE49-F238E27FC236}">
                  <a16:creationId xmlns:a16="http://schemas.microsoft.com/office/drawing/2014/main" id="{2453F3EE-6BE0-4B3F-B57C-EF5576F9C27B}"/>
                </a:ext>
              </a:extLst>
            </p:cNvPr>
            <p:cNvSpPr/>
            <p:nvPr/>
          </p:nvSpPr>
          <p:spPr>
            <a:xfrm>
              <a:off x="4555589" y="4386319"/>
              <a:ext cx="15827" cy="24062"/>
            </a:xfrm>
            <a:custGeom>
              <a:avLst/>
              <a:gdLst>
                <a:gd name="connsiteX0" fmla="*/ 0 w 15827"/>
                <a:gd name="connsiteY0" fmla="*/ 13133 h 24062"/>
                <a:gd name="connsiteX1" fmla="*/ 9610 w 15827"/>
                <a:gd name="connsiteY1" fmla="*/ 24 h 24062"/>
                <a:gd name="connsiteX2" fmla="*/ 15255 w 15827"/>
                <a:gd name="connsiteY2" fmla="*/ 15885 h 24062"/>
                <a:gd name="connsiteX3" fmla="*/ 7744 w 15827"/>
                <a:gd name="connsiteY3" fmla="*/ 24049 h 24062"/>
                <a:gd name="connsiteX4" fmla="*/ 0 w 15827"/>
                <a:gd name="connsiteY4" fmla="*/ 13133 h 24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27" h="24062">
                  <a:moveTo>
                    <a:pt x="0" y="13133"/>
                  </a:moveTo>
                  <a:cubicBezTo>
                    <a:pt x="1400" y="8234"/>
                    <a:pt x="1679" y="-513"/>
                    <a:pt x="9610" y="24"/>
                  </a:cubicBezTo>
                  <a:cubicBezTo>
                    <a:pt x="19337" y="677"/>
                    <a:pt x="12899" y="10520"/>
                    <a:pt x="15255" y="15885"/>
                  </a:cubicBezTo>
                  <a:cubicBezTo>
                    <a:pt x="17518" y="21040"/>
                    <a:pt x="12666" y="23863"/>
                    <a:pt x="7744" y="24049"/>
                  </a:cubicBezTo>
                  <a:cubicBezTo>
                    <a:pt x="1166" y="24352"/>
                    <a:pt x="47" y="19617"/>
                    <a:pt x="0" y="1313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6" name="任意多边形: 形状 1155">
              <a:extLst>
                <a:ext uri="{FF2B5EF4-FFF2-40B4-BE49-F238E27FC236}">
                  <a16:creationId xmlns:a16="http://schemas.microsoft.com/office/drawing/2014/main" id="{8937F0F3-9A50-4DB1-A2F9-E75E319A525B}"/>
                </a:ext>
              </a:extLst>
            </p:cNvPr>
            <p:cNvSpPr/>
            <p:nvPr/>
          </p:nvSpPr>
          <p:spPr>
            <a:xfrm>
              <a:off x="4630813" y="4495414"/>
              <a:ext cx="15624" cy="20441"/>
            </a:xfrm>
            <a:custGeom>
              <a:avLst/>
              <a:gdLst>
                <a:gd name="connsiteX0" fmla="*/ 10032 w 15624"/>
                <a:gd name="connsiteY0" fmla="*/ 20363 h 20441"/>
                <a:gd name="connsiteX1" fmla="*/ 5156 w 15624"/>
                <a:gd name="connsiteY1" fmla="*/ 23 h 20441"/>
                <a:gd name="connsiteX2" fmla="*/ 10032 w 15624"/>
                <a:gd name="connsiteY2" fmla="*/ 20363 h 2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624" h="20441">
                  <a:moveTo>
                    <a:pt x="10032" y="20363"/>
                  </a:moveTo>
                  <a:cubicBezTo>
                    <a:pt x="188" y="18824"/>
                    <a:pt x="-4174" y="-770"/>
                    <a:pt x="5156" y="23"/>
                  </a:cubicBezTo>
                  <a:cubicBezTo>
                    <a:pt x="16050" y="956"/>
                    <a:pt x="19688" y="21880"/>
                    <a:pt x="10032" y="2036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7" name="任意多边形: 形状 1156">
              <a:extLst>
                <a:ext uri="{FF2B5EF4-FFF2-40B4-BE49-F238E27FC236}">
                  <a16:creationId xmlns:a16="http://schemas.microsoft.com/office/drawing/2014/main" id="{498227FA-D2FF-4C08-9DF5-D5D01113FF9B}"/>
                </a:ext>
              </a:extLst>
            </p:cNvPr>
            <p:cNvSpPr/>
            <p:nvPr/>
          </p:nvSpPr>
          <p:spPr>
            <a:xfrm>
              <a:off x="9969582" y="3991937"/>
              <a:ext cx="42431" cy="60037"/>
            </a:xfrm>
            <a:custGeom>
              <a:avLst/>
              <a:gdLst>
                <a:gd name="connsiteX0" fmla="*/ 42312 w 42431"/>
                <a:gd name="connsiteY0" fmla="*/ 30455 h 60037"/>
                <a:gd name="connsiteX1" fmla="*/ 6810 w 42431"/>
                <a:gd name="connsiteY1" fmla="*/ 59356 h 60037"/>
                <a:gd name="connsiteX2" fmla="*/ 1936 w 42431"/>
                <a:gd name="connsiteY2" fmla="*/ 45827 h 60037"/>
                <a:gd name="connsiteX3" fmla="*/ 21389 w 42431"/>
                <a:gd name="connsiteY3" fmla="*/ 6220 h 60037"/>
                <a:gd name="connsiteX4" fmla="*/ 34801 w 42431"/>
                <a:gd name="connsiteY4" fmla="*/ 7223 h 60037"/>
                <a:gd name="connsiteX5" fmla="*/ 42312 w 42431"/>
                <a:gd name="connsiteY5" fmla="*/ 30455 h 6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431" h="60037">
                  <a:moveTo>
                    <a:pt x="42312" y="30455"/>
                  </a:moveTo>
                  <a:cubicBezTo>
                    <a:pt x="41683" y="47693"/>
                    <a:pt x="22112" y="63554"/>
                    <a:pt x="6810" y="59356"/>
                  </a:cubicBezTo>
                  <a:cubicBezTo>
                    <a:pt x="-327" y="57396"/>
                    <a:pt x="-1680" y="50632"/>
                    <a:pt x="1936" y="45827"/>
                  </a:cubicBezTo>
                  <a:cubicBezTo>
                    <a:pt x="11032" y="33767"/>
                    <a:pt x="12386" y="18186"/>
                    <a:pt x="21389" y="6220"/>
                  </a:cubicBezTo>
                  <a:cubicBezTo>
                    <a:pt x="28363" y="-3041"/>
                    <a:pt x="33192" y="-1338"/>
                    <a:pt x="34801" y="7223"/>
                  </a:cubicBezTo>
                  <a:cubicBezTo>
                    <a:pt x="36341" y="15480"/>
                    <a:pt x="43432" y="22011"/>
                    <a:pt x="42312" y="3045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8" name="任意多边形: 形状 1157">
              <a:extLst>
                <a:ext uri="{FF2B5EF4-FFF2-40B4-BE49-F238E27FC236}">
                  <a16:creationId xmlns:a16="http://schemas.microsoft.com/office/drawing/2014/main" id="{56C23DDD-1769-485C-9B35-F89BBB78A9F7}"/>
                </a:ext>
              </a:extLst>
            </p:cNvPr>
            <p:cNvSpPr/>
            <p:nvPr/>
          </p:nvSpPr>
          <p:spPr>
            <a:xfrm>
              <a:off x="9931927" y="3997013"/>
              <a:ext cx="34662" cy="63462"/>
            </a:xfrm>
            <a:custGeom>
              <a:avLst/>
              <a:gdLst>
                <a:gd name="connsiteX0" fmla="*/ 27835 w 34662"/>
                <a:gd name="connsiteY0" fmla="*/ 0 h 63462"/>
                <a:gd name="connsiteX1" fmla="*/ 23519 w 34662"/>
                <a:gd name="connsiteY1" fmla="*/ 55609 h 63462"/>
                <a:gd name="connsiteX2" fmla="*/ 4066 w 34662"/>
                <a:gd name="connsiteY2" fmla="*/ 57521 h 63462"/>
                <a:gd name="connsiteX3" fmla="*/ 7355 w 34662"/>
                <a:gd name="connsiteY3" fmla="*/ 16445 h 63462"/>
                <a:gd name="connsiteX4" fmla="*/ 27835 w 34662"/>
                <a:gd name="connsiteY4" fmla="*/ 0 h 6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662" h="63462">
                  <a:moveTo>
                    <a:pt x="27835" y="0"/>
                  </a:moveTo>
                  <a:cubicBezTo>
                    <a:pt x="41690" y="2496"/>
                    <a:pt x="31450" y="7977"/>
                    <a:pt x="23519" y="55609"/>
                  </a:cubicBezTo>
                  <a:cubicBezTo>
                    <a:pt x="21746" y="66245"/>
                    <a:pt x="9384" y="65265"/>
                    <a:pt x="4066" y="57521"/>
                  </a:cubicBezTo>
                  <a:cubicBezTo>
                    <a:pt x="-2419" y="48074"/>
                    <a:pt x="-1020" y="24375"/>
                    <a:pt x="7355" y="16445"/>
                  </a:cubicBezTo>
                  <a:cubicBezTo>
                    <a:pt x="13722" y="10380"/>
                    <a:pt x="21093" y="5342"/>
                    <a:pt x="27835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9" name="任意多边形: 形状 1158">
              <a:extLst>
                <a:ext uri="{FF2B5EF4-FFF2-40B4-BE49-F238E27FC236}">
                  <a16:creationId xmlns:a16="http://schemas.microsoft.com/office/drawing/2014/main" id="{0DFDC247-934A-45EA-960A-015D49EE3EB7}"/>
                </a:ext>
              </a:extLst>
            </p:cNvPr>
            <p:cNvSpPr/>
            <p:nvPr/>
          </p:nvSpPr>
          <p:spPr>
            <a:xfrm>
              <a:off x="9937667" y="3948682"/>
              <a:ext cx="15236" cy="23565"/>
            </a:xfrm>
            <a:custGeom>
              <a:avLst/>
              <a:gdLst>
                <a:gd name="connsiteX0" fmla="*/ 15237 w 15236"/>
                <a:gd name="connsiteY0" fmla="*/ 11453 h 23565"/>
                <a:gd name="connsiteX1" fmla="*/ 6792 w 15236"/>
                <a:gd name="connsiteY1" fmla="*/ 23559 h 23565"/>
                <a:gd name="connsiteX2" fmla="*/ 28 w 15236"/>
                <a:gd name="connsiteY2" fmla="*/ 12293 h 23565"/>
                <a:gd name="connsiteX3" fmla="*/ 9895 w 15236"/>
                <a:gd name="connsiteY3" fmla="*/ 0 h 23565"/>
                <a:gd name="connsiteX4" fmla="*/ 15237 w 15236"/>
                <a:gd name="connsiteY4" fmla="*/ 11453 h 2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36" h="23565">
                  <a:moveTo>
                    <a:pt x="15237" y="11453"/>
                  </a:moveTo>
                  <a:cubicBezTo>
                    <a:pt x="14630" y="16841"/>
                    <a:pt x="13767" y="23326"/>
                    <a:pt x="6792" y="23559"/>
                  </a:cubicBezTo>
                  <a:cubicBezTo>
                    <a:pt x="-322" y="23792"/>
                    <a:pt x="-65" y="18054"/>
                    <a:pt x="28" y="12293"/>
                  </a:cubicBezTo>
                  <a:cubicBezTo>
                    <a:pt x="145" y="5062"/>
                    <a:pt x="2851" y="0"/>
                    <a:pt x="9895" y="0"/>
                  </a:cubicBezTo>
                  <a:cubicBezTo>
                    <a:pt x="17242" y="-23"/>
                    <a:pt x="14653" y="6718"/>
                    <a:pt x="15237" y="1145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0" name="任意多边形: 形状 1159">
              <a:extLst>
                <a:ext uri="{FF2B5EF4-FFF2-40B4-BE49-F238E27FC236}">
                  <a16:creationId xmlns:a16="http://schemas.microsoft.com/office/drawing/2014/main" id="{4A7AE117-BA88-4B5C-B82E-E4572368E17B}"/>
                </a:ext>
              </a:extLst>
            </p:cNvPr>
            <p:cNvSpPr/>
            <p:nvPr/>
          </p:nvSpPr>
          <p:spPr>
            <a:xfrm>
              <a:off x="9915791" y="3941610"/>
              <a:ext cx="15046" cy="25004"/>
            </a:xfrm>
            <a:custGeom>
              <a:avLst/>
              <a:gdLst>
                <a:gd name="connsiteX0" fmla="*/ 15046 w 15046"/>
                <a:gd name="connsiteY0" fmla="*/ 8565 h 25004"/>
                <a:gd name="connsiteX1" fmla="*/ 5926 w 15046"/>
                <a:gd name="connsiteY1" fmla="*/ 24963 h 25004"/>
                <a:gd name="connsiteX2" fmla="*/ 1 w 15046"/>
                <a:gd name="connsiteY2" fmla="*/ 14047 h 25004"/>
                <a:gd name="connsiteX3" fmla="*/ 9752 w 15046"/>
                <a:gd name="connsiteY3" fmla="*/ 28 h 25004"/>
                <a:gd name="connsiteX4" fmla="*/ 15046 w 15046"/>
                <a:gd name="connsiteY4" fmla="*/ 8565 h 2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46" h="25004">
                  <a:moveTo>
                    <a:pt x="15046" y="8565"/>
                  </a:moveTo>
                  <a:cubicBezTo>
                    <a:pt x="12084" y="13580"/>
                    <a:pt x="15956" y="23960"/>
                    <a:pt x="5926" y="24963"/>
                  </a:cubicBezTo>
                  <a:cubicBezTo>
                    <a:pt x="-465" y="25616"/>
                    <a:pt x="25" y="18385"/>
                    <a:pt x="1" y="14047"/>
                  </a:cubicBezTo>
                  <a:cubicBezTo>
                    <a:pt x="-45" y="7469"/>
                    <a:pt x="1238" y="681"/>
                    <a:pt x="9752" y="28"/>
                  </a:cubicBezTo>
                  <a:cubicBezTo>
                    <a:pt x="14907" y="-392"/>
                    <a:pt x="14767" y="4016"/>
                    <a:pt x="15046" y="856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1" name="任意多边形: 形状 1160">
              <a:extLst>
                <a:ext uri="{FF2B5EF4-FFF2-40B4-BE49-F238E27FC236}">
                  <a16:creationId xmlns:a16="http://schemas.microsoft.com/office/drawing/2014/main" id="{6155E112-70F0-4C9E-8EBA-CB79C4DD3438}"/>
                </a:ext>
              </a:extLst>
            </p:cNvPr>
            <p:cNvSpPr/>
            <p:nvPr/>
          </p:nvSpPr>
          <p:spPr>
            <a:xfrm>
              <a:off x="5185044" y="4004413"/>
              <a:ext cx="24760" cy="30014"/>
            </a:xfrm>
            <a:custGeom>
              <a:avLst/>
              <a:gdLst>
                <a:gd name="connsiteX0" fmla="*/ 7733 w 24760"/>
                <a:gd name="connsiteY0" fmla="*/ 30015 h 30014"/>
                <a:gd name="connsiteX1" fmla="*/ 992 w 24760"/>
                <a:gd name="connsiteY1" fmla="*/ 17419 h 30014"/>
                <a:gd name="connsiteX2" fmla="*/ 20633 w 24760"/>
                <a:gd name="connsiteY2" fmla="*/ 344 h 30014"/>
                <a:gd name="connsiteX3" fmla="*/ 24061 w 24760"/>
                <a:gd name="connsiteY3" fmla="*/ 6269 h 30014"/>
                <a:gd name="connsiteX4" fmla="*/ 7687 w 24760"/>
                <a:gd name="connsiteY4" fmla="*/ 30015 h 30014"/>
                <a:gd name="connsiteX5" fmla="*/ 7733 w 24760"/>
                <a:gd name="connsiteY5" fmla="*/ 30015 h 30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60" h="30014">
                  <a:moveTo>
                    <a:pt x="7733" y="30015"/>
                  </a:moveTo>
                  <a:cubicBezTo>
                    <a:pt x="4864" y="26049"/>
                    <a:pt x="-2693" y="23390"/>
                    <a:pt x="992" y="17419"/>
                  </a:cubicBezTo>
                  <a:cubicBezTo>
                    <a:pt x="5588" y="10001"/>
                    <a:pt x="11676" y="2887"/>
                    <a:pt x="20633" y="344"/>
                  </a:cubicBezTo>
                  <a:cubicBezTo>
                    <a:pt x="26231" y="-1242"/>
                    <a:pt x="24738" y="2980"/>
                    <a:pt x="24061" y="6269"/>
                  </a:cubicBezTo>
                  <a:cubicBezTo>
                    <a:pt x="21962" y="16533"/>
                    <a:pt x="14101" y="22760"/>
                    <a:pt x="7687" y="30015"/>
                  </a:cubicBezTo>
                  <a:cubicBezTo>
                    <a:pt x="7710" y="30015"/>
                    <a:pt x="7733" y="30015"/>
                    <a:pt x="7733" y="3001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2" name="任意多边形: 形状 1161">
              <a:extLst>
                <a:ext uri="{FF2B5EF4-FFF2-40B4-BE49-F238E27FC236}">
                  <a16:creationId xmlns:a16="http://schemas.microsoft.com/office/drawing/2014/main" id="{468B5FFB-D5FF-40E1-97A9-D1687AE5803A}"/>
                </a:ext>
              </a:extLst>
            </p:cNvPr>
            <p:cNvSpPr/>
            <p:nvPr/>
          </p:nvSpPr>
          <p:spPr>
            <a:xfrm>
              <a:off x="5190796" y="4139876"/>
              <a:ext cx="20689" cy="25224"/>
            </a:xfrm>
            <a:custGeom>
              <a:avLst/>
              <a:gdLst>
                <a:gd name="connsiteX0" fmla="*/ 20689 w 20689"/>
                <a:gd name="connsiteY0" fmla="*/ 4510 h 25224"/>
                <a:gd name="connsiteX1" fmla="*/ 116 w 20689"/>
                <a:gd name="connsiteY1" fmla="*/ 21071 h 25224"/>
                <a:gd name="connsiteX2" fmla="*/ 14811 w 20689"/>
                <a:gd name="connsiteY2" fmla="*/ 544 h 25224"/>
                <a:gd name="connsiteX3" fmla="*/ 20689 w 20689"/>
                <a:gd name="connsiteY3" fmla="*/ 4510 h 25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689" h="25224">
                  <a:moveTo>
                    <a:pt x="20689" y="4510"/>
                  </a:moveTo>
                  <a:cubicBezTo>
                    <a:pt x="16747" y="22587"/>
                    <a:pt x="2985" y="30844"/>
                    <a:pt x="116" y="21071"/>
                  </a:cubicBezTo>
                  <a:cubicBezTo>
                    <a:pt x="-1190" y="16662"/>
                    <a:pt x="8863" y="2783"/>
                    <a:pt x="14811" y="544"/>
                  </a:cubicBezTo>
                  <a:cubicBezTo>
                    <a:pt x="19733" y="-1299"/>
                    <a:pt x="20059" y="1920"/>
                    <a:pt x="20689" y="451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3" name="任意多边形: 形状 1162">
              <a:extLst>
                <a:ext uri="{FF2B5EF4-FFF2-40B4-BE49-F238E27FC236}">
                  <a16:creationId xmlns:a16="http://schemas.microsoft.com/office/drawing/2014/main" id="{6071F4D9-FE0F-42B5-AAFA-6F1663A067E5}"/>
                </a:ext>
              </a:extLst>
            </p:cNvPr>
            <p:cNvSpPr/>
            <p:nvPr/>
          </p:nvSpPr>
          <p:spPr>
            <a:xfrm>
              <a:off x="5210561" y="3973692"/>
              <a:ext cx="14662" cy="17960"/>
            </a:xfrm>
            <a:custGeom>
              <a:avLst/>
              <a:gdLst>
                <a:gd name="connsiteX0" fmla="*/ 14662 w 14662"/>
                <a:gd name="connsiteY0" fmla="*/ 5617 h 17960"/>
                <a:gd name="connsiteX1" fmla="*/ 37 w 14662"/>
                <a:gd name="connsiteY1" fmla="*/ 13058 h 17960"/>
                <a:gd name="connsiteX2" fmla="*/ 11327 w 14662"/>
                <a:gd name="connsiteY2" fmla="*/ 253 h 17960"/>
                <a:gd name="connsiteX3" fmla="*/ 14662 w 14662"/>
                <a:gd name="connsiteY3" fmla="*/ 5617 h 17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62" h="17960">
                  <a:moveTo>
                    <a:pt x="14662" y="5617"/>
                  </a:moveTo>
                  <a:cubicBezTo>
                    <a:pt x="9344" y="22319"/>
                    <a:pt x="-686" y="19146"/>
                    <a:pt x="37" y="13058"/>
                  </a:cubicBezTo>
                  <a:cubicBezTo>
                    <a:pt x="830" y="6364"/>
                    <a:pt x="5938" y="2632"/>
                    <a:pt x="11327" y="253"/>
                  </a:cubicBezTo>
                  <a:cubicBezTo>
                    <a:pt x="14312" y="-1054"/>
                    <a:pt x="14149" y="3005"/>
                    <a:pt x="14662" y="561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4" name="任意多边形: 形状 1163">
              <a:extLst>
                <a:ext uri="{FF2B5EF4-FFF2-40B4-BE49-F238E27FC236}">
                  <a16:creationId xmlns:a16="http://schemas.microsoft.com/office/drawing/2014/main" id="{5A105C74-1AF7-46B0-81E3-1CA6932AEDF2}"/>
                </a:ext>
              </a:extLst>
            </p:cNvPr>
            <p:cNvSpPr/>
            <p:nvPr/>
          </p:nvSpPr>
          <p:spPr>
            <a:xfrm>
              <a:off x="5198719" y="4176168"/>
              <a:ext cx="14267" cy="17490"/>
            </a:xfrm>
            <a:custGeom>
              <a:avLst/>
              <a:gdLst>
                <a:gd name="connsiteX0" fmla="*/ 263 w 14267"/>
                <a:gd name="connsiteY0" fmla="*/ 12326 h 17490"/>
                <a:gd name="connsiteX1" fmla="*/ 14235 w 14267"/>
                <a:gd name="connsiteY1" fmla="*/ 6774 h 17490"/>
                <a:gd name="connsiteX2" fmla="*/ 263 w 14267"/>
                <a:gd name="connsiteY2" fmla="*/ 12326 h 1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67" h="17490">
                  <a:moveTo>
                    <a:pt x="263" y="12326"/>
                  </a:moveTo>
                  <a:cubicBezTo>
                    <a:pt x="6211" y="-4049"/>
                    <a:pt x="14865" y="-2183"/>
                    <a:pt x="14235" y="6774"/>
                  </a:cubicBezTo>
                  <a:cubicBezTo>
                    <a:pt x="13232" y="21026"/>
                    <a:pt x="-2186" y="19090"/>
                    <a:pt x="263" y="1232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5" name="任意多边形: 形状 1164">
              <a:extLst>
                <a:ext uri="{FF2B5EF4-FFF2-40B4-BE49-F238E27FC236}">
                  <a16:creationId xmlns:a16="http://schemas.microsoft.com/office/drawing/2014/main" id="{CF60BD7D-7597-4F03-B534-167D42DB13B7}"/>
                </a:ext>
              </a:extLst>
            </p:cNvPr>
            <p:cNvSpPr/>
            <p:nvPr/>
          </p:nvSpPr>
          <p:spPr>
            <a:xfrm>
              <a:off x="5206000" y="3940662"/>
              <a:ext cx="14115" cy="17371"/>
            </a:xfrm>
            <a:custGeom>
              <a:avLst/>
              <a:gdLst>
                <a:gd name="connsiteX0" fmla="*/ 14116 w 14115"/>
                <a:gd name="connsiteY0" fmla="*/ 5735 h 17371"/>
                <a:gd name="connsiteX1" fmla="*/ 214 w 14115"/>
                <a:gd name="connsiteY1" fmla="*/ 12616 h 17371"/>
                <a:gd name="connsiteX2" fmla="*/ 11200 w 14115"/>
                <a:gd name="connsiteY2" fmla="*/ 43 h 17371"/>
                <a:gd name="connsiteX3" fmla="*/ 14116 w 14115"/>
                <a:gd name="connsiteY3" fmla="*/ 5735 h 17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5" h="17371">
                  <a:moveTo>
                    <a:pt x="14116" y="5735"/>
                  </a:moveTo>
                  <a:cubicBezTo>
                    <a:pt x="10034" y="20757"/>
                    <a:pt x="-1723" y="19124"/>
                    <a:pt x="214" y="12616"/>
                  </a:cubicBezTo>
                  <a:cubicBezTo>
                    <a:pt x="1916" y="6878"/>
                    <a:pt x="4622" y="1186"/>
                    <a:pt x="11200" y="43"/>
                  </a:cubicBezTo>
                  <a:cubicBezTo>
                    <a:pt x="14186" y="-447"/>
                    <a:pt x="13719" y="3332"/>
                    <a:pt x="14116" y="573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6" name="任意多边形: 形状 1165">
              <a:extLst>
                <a:ext uri="{FF2B5EF4-FFF2-40B4-BE49-F238E27FC236}">
                  <a16:creationId xmlns:a16="http://schemas.microsoft.com/office/drawing/2014/main" id="{9409F0CC-604F-440C-8925-5FAB57D9B453}"/>
                </a:ext>
              </a:extLst>
            </p:cNvPr>
            <p:cNvSpPr/>
            <p:nvPr/>
          </p:nvSpPr>
          <p:spPr>
            <a:xfrm>
              <a:off x="8928032" y="6115691"/>
              <a:ext cx="30754" cy="13500"/>
            </a:xfrm>
            <a:custGeom>
              <a:avLst/>
              <a:gdLst>
                <a:gd name="connsiteX0" fmla="*/ 6798 w 30754"/>
                <a:gd name="connsiteY0" fmla="*/ 11194 h 13500"/>
                <a:gd name="connsiteX1" fmla="*/ 6331 w 30754"/>
                <a:gd name="connsiteY1" fmla="*/ 1047 h 13500"/>
                <a:gd name="connsiteX2" fmla="*/ 30543 w 30754"/>
                <a:gd name="connsiteY2" fmla="*/ 7601 h 13500"/>
                <a:gd name="connsiteX3" fmla="*/ 6798 w 30754"/>
                <a:gd name="connsiteY3" fmla="*/ 11194 h 1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754" h="13500">
                  <a:moveTo>
                    <a:pt x="6798" y="11194"/>
                  </a:moveTo>
                  <a:cubicBezTo>
                    <a:pt x="-3722" y="9211"/>
                    <a:pt x="-550" y="1700"/>
                    <a:pt x="6331" y="1047"/>
                  </a:cubicBezTo>
                  <a:cubicBezTo>
                    <a:pt x="14635" y="254"/>
                    <a:pt x="32922" y="-2849"/>
                    <a:pt x="30543" y="7601"/>
                  </a:cubicBezTo>
                  <a:cubicBezTo>
                    <a:pt x="28467" y="16512"/>
                    <a:pt x="17527" y="13223"/>
                    <a:pt x="6798" y="1119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7" name="任意多边形: 形状 1166">
              <a:extLst>
                <a:ext uri="{FF2B5EF4-FFF2-40B4-BE49-F238E27FC236}">
                  <a16:creationId xmlns:a16="http://schemas.microsoft.com/office/drawing/2014/main" id="{438B15D4-F89D-44EE-A063-AD4637B2A35B}"/>
                </a:ext>
              </a:extLst>
            </p:cNvPr>
            <p:cNvSpPr/>
            <p:nvPr/>
          </p:nvSpPr>
          <p:spPr>
            <a:xfrm>
              <a:off x="9032754" y="6117077"/>
              <a:ext cx="22385" cy="13947"/>
            </a:xfrm>
            <a:custGeom>
              <a:avLst/>
              <a:gdLst>
                <a:gd name="connsiteX0" fmla="*/ 22296 w 22385"/>
                <a:gd name="connsiteY0" fmla="*/ 9994 h 13947"/>
                <a:gd name="connsiteX1" fmla="*/ 113 w 22385"/>
                <a:gd name="connsiteY1" fmla="*/ 3347 h 13947"/>
                <a:gd name="connsiteX2" fmla="*/ 22296 w 22385"/>
                <a:gd name="connsiteY2" fmla="*/ 9994 h 13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385" h="13947">
                  <a:moveTo>
                    <a:pt x="22296" y="9994"/>
                  </a:moveTo>
                  <a:cubicBezTo>
                    <a:pt x="23906" y="18252"/>
                    <a:pt x="3332" y="12374"/>
                    <a:pt x="113" y="3347"/>
                  </a:cubicBezTo>
                  <a:cubicBezTo>
                    <a:pt x="-1753" y="-1902"/>
                    <a:pt x="19987" y="-1878"/>
                    <a:pt x="22296" y="999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8" name="任意多边形: 形状 1167">
              <a:extLst>
                <a:ext uri="{FF2B5EF4-FFF2-40B4-BE49-F238E27FC236}">
                  <a16:creationId xmlns:a16="http://schemas.microsoft.com/office/drawing/2014/main" id="{77469A3B-48DE-4762-929B-71B64C33FA86}"/>
                </a:ext>
              </a:extLst>
            </p:cNvPr>
            <p:cNvSpPr/>
            <p:nvPr/>
          </p:nvSpPr>
          <p:spPr>
            <a:xfrm>
              <a:off x="8525499" y="4060716"/>
              <a:ext cx="23174" cy="51517"/>
            </a:xfrm>
            <a:custGeom>
              <a:avLst/>
              <a:gdLst>
                <a:gd name="connsiteX0" fmla="*/ 22310 w 23174"/>
                <a:gd name="connsiteY0" fmla="*/ 0 h 51517"/>
                <a:gd name="connsiteX1" fmla="*/ 12607 w 23174"/>
                <a:gd name="connsiteY1" fmla="*/ 49427 h 51517"/>
                <a:gd name="connsiteX2" fmla="*/ 501 w 23174"/>
                <a:gd name="connsiteY2" fmla="*/ 47235 h 51517"/>
                <a:gd name="connsiteX3" fmla="*/ 22310 w 23174"/>
                <a:gd name="connsiteY3" fmla="*/ 0 h 51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74" h="51517">
                  <a:moveTo>
                    <a:pt x="22310" y="0"/>
                  </a:moveTo>
                  <a:cubicBezTo>
                    <a:pt x="25809" y="17728"/>
                    <a:pt x="17902" y="45742"/>
                    <a:pt x="12607" y="49427"/>
                  </a:cubicBezTo>
                  <a:cubicBezTo>
                    <a:pt x="8408" y="52343"/>
                    <a:pt x="2670" y="52716"/>
                    <a:pt x="501" y="47235"/>
                  </a:cubicBezTo>
                  <a:cubicBezTo>
                    <a:pt x="-2951" y="38441"/>
                    <a:pt x="12211" y="6205"/>
                    <a:pt x="22310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9" name="任意多边形: 形状 1168">
              <a:extLst>
                <a:ext uri="{FF2B5EF4-FFF2-40B4-BE49-F238E27FC236}">
                  <a16:creationId xmlns:a16="http://schemas.microsoft.com/office/drawing/2014/main" id="{5BF9E125-1F7D-429C-AD09-8CC5A8FA46D7}"/>
                </a:ext>
              </a:extLst>
            </p:cNvPr>
            <p:cNvSpPr/>
            <p:nvPr/>
          </p:nvSpPr>
          <p:spPr>
            <a:xfrm>
              <a:off x="8536282" y="4320610"/>
              <a:ext cx="48071" cy="58469"/>
            </a:xfrm>
            <a:custGeom>
              <a:avLst/>
              <a:gdLst>
                <a:gd name="connsiteX0" fmla="*/ 5229 w 48071"/>
                <a:gd name="connsiteY0" fmla="*/ 58455 h 58469"/>
                <a:gd name="connsiteX1" fmla="*/ 1497 w 48071"/>
                <a:gd name="connsiteY1" fmla="*/ 51761 h 58469"/>
                <a:gd name="connsiteX2" fmla="*/ 46842 w 48071"/>
                <a:gd name="connsiteY2" fmla="*/ 1051 h 58469"/>
                <a:gd name="connsiteX3" fmla="*/ 13580 w 48071"/>
                <a:gd name="connsiteY3" fmla="*/ 52391 h 58469"/>
                <a:gd name="connsiteX4" fmla="*/ 5229 w 48071"/>
                <a:gd name="connsiteY4" fmla="*/ 58455 h 5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071" h="58469">
                  <a:moveTo>
                    <a:pt x="5229" y="58455"/>
                  </a:moveTo>
                  <a:cubicBezTo>
                    <a:pt x="634" y="58129"/>
                    <a:pt x="-1745" y="56916"/>
                    <a:pt x="1497" y="51761"/>
                  </a:cubicBezTo>
                  <a:cubicBezTo>
                    <a:pt x="7795" y="41777"/>
                    <a:pt x="39005" y="-7790"/>
                    <a:pt x="46842" y="1051"/>
                  </a:cubicBezTo>
                  <a:cubicBezTo>
                    <a:pt x="50015" y="4619"/>
                    <a:pt x="49572" y="1774"/>
                    <a:pt x="13580" y="52391"/>
                  </a:cubicBezTo>
                  <a:cubicBezTo>
                    <a:pt x="11411" y="55446"/>
                    <a:pt x="9708" y="58712"/>
                    <a:pt x="5229" y="5845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0" name="任意多边形: 形状 1169">
              <a:extLst>
                <a:ext uri="{FF2B5EF4-FFF2-40B4-BE49-F238E27FC236}">
                  <a16:creationId xmlns:a16="http://schemas.microsoft.com/office/drawing/2014/main" id="{174517CD-B9B3-4867-9BE0-64FF8CE68851}"/>
                </a:ext>
              </a:extLst>
            </p:cNvPr>
            <p:cNvSpPr/>
            <p:nvPr/>
          </p:nvSpPr>
          <p:spPr>
            <a:xfrm>
              <a:off x="8543773" y="4108090"/>
              <a:ext cx="13894" cy="20636"/>
            </a:xfrm>
            <a:custGeom>
              <a:avLst/>
              <a:gdLst>
                <a:gd name="connsiteX0" fmla="*/ 13227 w 13894"/>
                <a:gd name="connsiteY0" fmla="*/ 0 h 20636"/>
                <a:gd name="connsiteX1" fmla="*/ 11874 w 13894"/>
                <a:gd name="connsiteY1" fmla="*/ 14788 h 20636"/>
                <a:gd name="connsiteX2" fmla="*/ 4550 w 13894"/>
                <a:gd name="connsiteY2" fmla="*/ 20130 h 20636"/>
                <a:gd name="connsiteX3" fmla="*/ 1354 w 13894"/>
                <a:gd name="connsiteY3" fmla="*/ 10427 h 20636"/>
                <a:gd name="connsiteX4" fmla="*/ 13227 w 13894"/>
                <a:gd name="connsiteY4" fmla="*/ 0 h 20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4" h="20636">
                  <a:moveTo>
                    <a:pt x="13227" y="0"/>
                  </a:moveTo>
                  <a:cubicBezTo>
                    <a:pt x="15116" y="5691"/>
                    <a:pt x="12457" y="10123"/>
                    <a:pt x="11874" y="14788"/>
                  </a:cubicBezTo>
                  <a:cubicBezTo>
                    <a:pt x="11384" y="18847"/>
                    <a:pt x="8888" y="21880"/>
                    <a:pt x="4550" y="20130"/>
                  </a:cubicBezTo>
                  <a:cubicBezTo>
                    <a:pt x="421" y="18451"/>
                    <a:pt x="-1492" y="14462"/>
                    <a:pt x="1354" y="10427"/>
                  </a:cubicBezTo>
                  <a:cubicBezTo>
                    <a:pt x="4270" y="6345"/>
                    <a:pt x="6952" y="1633"/>
                    <a:pt x="13227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1" name="任意多边形: 形状 1170">
              <a:extLst>
                <a:ext uri="{FF2B5EF4-FFF2-40B4-BE49-F238E27FC236}">
                  <a16:creationId xmlns:a16="http://schemas.microsoft.com/office/drawing/2014/main" id="{46716012-2295-47E6-9281-54E24C933720}"/>
                </a:ext>
              </a:extLst>
            </p:cNvPr>
            <p:cNvSpPr/>
            <p:nvPr/>
          </p:nvSpPr>
          <p:spPr>
            <a:xfrm>
              <a:off x="8576826" y="4273508"/>
              <a:ext cx="11516" cy="11622"/>
            </a:xfrm>
            <a:custGeom>
              <a:avLst/>
              <a:gdLst>
                <a:gd name="connsiteX0" fmla="*/ 0 w 11516"/>
                <a:gd name="connsiteY0" fmla="*/ 7636 h 11622"/>
                <a:gd name="connsiteX1" fmla="*/ 11499 w 11516"/>
                <a:gd name="connsiteY1" fmla="*/ 3810 h 11622"/>
                <a:gd name="connsiteX2" fmla="*/ 0 w 11516"/>
                <a:gd name="connsiteY2" fmla="*/ 7636 h 11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16" h="11622">
                  <a:moveTo>
                    <a:pt x="0" y="7636"/>
                  </a:moveTo>
                  <a:cubicBezTo>
                    <a:pt x="0" y="-785"/>
                    <a:pt x="12036" y="-2511"/>
                    <a:pt x="11499" y="3810"/>
                  </a:cubicBezTo>
                  <a:cubicBezTo>
                    <a:pt x="10706" y="12977"/>
                    <a:pt x="0" y="13840"/>
                    <a:pt x="0" y="763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2" name="任意多边形: 形状 1171">
              <a:extLst>
                <a:ext uri="{FF2B5EF4-FFF2-40B4-BE49-F238E27FC236}">
                  <a16:creationId xmlns:a16="http://schemas.microsoft.com/office/drawing/2014/main" id="{10537AFC-D533-4279-B518-F169FD78AC04}"/>
                </a:ext>
              </a:extLst>
            </p:cNvPr>
            <p:cNvSpPr/>
            <p:nvPr/>
          </p:nvSpPr>
          <p:spPr>
            <a:xfrm>
              <a:off x="5436715" y="3399795"/>
              <a:ext cx="27848" cy="17189"/>
            </a:xfrm>
            <a:custGeom>
              <a:avLst/>
              <a:gdLst>
                <a:gd name="connsiteX0" fmla="*/ 3 w 27848"/>
                <a:gd name="connsiteY0" fmla="*/ 13259 h 17189"/>
                <a:gd name="connsiteX1" fmla="*/ 27831 w 27848"/>
                <a:gd name="connsiteY1" fmla="*/ 4488 h 17189"/>
                <a:gd name="connsiteX2" fmla="*/ 3 w 27848"/>
                <a:gd name="connsiteY2" fmla="*/ 13259 h 17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848" h="17189">
                  <a:moveTo>
                    <a:pt x="3" y="13259"/>
                  </a:moveTo>
                  <a:cubicBezTo>
                    <a:pt x="-347" y="10926"/>
                    <a:pt x="26595" y="-8621"/>
                    <a:pt x="27831" y="4488"/>
                  </a:cubicBezTo>
                  <a:cubicBezTo>
                    <a:pt x="28647" y="13539"/>
                    <a:pt x="1380" y="22589"/>
                    <a:pt x="3" y="1325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3" name="任意多边形: 形状 1172">
              <a:extLst>
                <a:ext uri="{FF2B5EF4-FFF2-40B4-BE49-F238E27FC236}">
                  <a16:creationId xmlns:a16="http://schemas.microsoft.com/office/drawing/2014/main" id="{D7FA62E3-6517-4371-851E-A4955F02CE6B}"/>
                </a:ext>
              </a:extLst>
            </p:cNvPr>
            <p:cNvSpPr/>
            <p:nvPr/>
          </p:nvSpPr>
          <p:spPr>
            <a:xfrm>
              <a:off x="5448268" y="3365865"/>
              <a:ext cx="27044" cy="16824"/>
            </a:xfrm>
            <a:custGeom>
              <a:avLst/>
              <a:gdLst>
                <a:gd name="connsiteX0" fmla="*/ 26961 w 27044"/>
                <a:gd name="connsiteY0" fmla="*/ 3827 h 16824"/>
                <a:gd name="connsiteX1" fmla="*/ 2096 w 27044"/>
                <a:gd name="connsiteY1" fmla="*/ 16469 h 16824"/>
                <a:gd name="connsiteX2" fmla="*/ 24255 w 27044"/>
                <a:gd name="connsiteY2" fmla="*/ 164 h 16824"/>
                <a:gd name="connsiteX3" fmla="*/ 26961 w 27044"/>
                <a:gd name="connsiteY3" fmla="*/ 3827 h 1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044" h="16824">
                  <a:moveTo>
                    <a:pt x="26961" y="3827"/>
                  </a:moveTo>
                  <a:cubicBezTo>
                    <a:pt x="22226" y="12504"/>
                    <a:pt x="7577" y="18358"/>
                    <a:pt x="2096" y="16469"/>
                  </a:cubicBezTo>
                  <a:cubicBezTo>
                    <a:pt x="-7328" y="13227"/>
                    <a:pt x="17701" y="-1725"/>
                    <a:pt x="24255" y="164"/>
                  </a:cubicBezTo>
                  <a:cubicBezTo>
                    <a:pt x="25865" y="631"/>
                    <a:pt x="27428" y="818"/>
                    <a:pt x="26961" y="382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4" name="任意多边形: 形状 1173">
              <a:extLst>
                <a:ext uri="{FF2B5EF4-FFF2-40B4-BE49-F238E27FC236}">
                  <a16:creationId xmlns:a16="http://schemas.microsoft.com/office/drawing/2014/main" id="{E87FD170-F0D1-4776-94B4-BF41A7886C45}"/>
                </a:ext>
              </a:extLst>
            </p:cNvPr>
            <p:cNvSpPr/>
            <p:nvPr/>
          </p:nvSpPr>
          <p:spPr>
            <a:xfrm>
              <a:off x="5408205" y="3478274"/>
              <a:ext cx="21608" cy="18542"/>
            </a:xfrm>
            <a:custGeom>
              <a:avLst/>
              <a:gdLst>
                <a:gd name="connsiteX0" fmla="*/ 21609 w 21608"/>
                <a:gd name="connsiteY0" fmla="*/ 2448 h 18542"/>
                <a:gd name="connsiteX1" fmla="*/ 312 w 21608"/>
                <a:gd name="connsiteY1" fmla="*/ 15277 h 18542"/>
                <a:gd name="connsiteX2" fmla="*/ 5724 w 21608"/>
                <a:gd name="connsiteY2" fmla="*/ 7090 h 18542"/>
                <a:gd name="connsiteX3" fmla="*/ 20186 w 21608"/>
                <a:gd name="connsiteY3" fmla="*/ 69 h 18542"/>
                <a:gd name="connsiteX4" fmla="*/ 21609 w 21608"/>
                <a:gd name="connsiteY4" fmla="*/ 2448 h 1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08" h="18542">
                  <a:moveTo>
                    <a:pt x="21609" y="2448"/>
                  </a:moveTo>
                  <a:cubicBezTo>
                    <a:pt x="21562" y="7603"/>
                    <a:pt x="3788" y="25914"/>
                    <a:pt x="312" y="15277"/>
                  </a:cubicBezTo>
                  <a:cubicBezTo>
                    <a:pt x="-1181" y="10752"/>
                    <a:pt x="3018" y="9096"/>
                    <a:pt x="5724" y="7090"/>
                  </a:cubicBezTo>
                  <a:cubicBezTo>
                    <a:pt x="10063" y="3848"/>
                    <a:pt x="14005" y="-608"/>
                    <a:pt x="20186" y="69"/>
                  </a:cubicBezTo>
                  <a:cubicBezTo>
                    <a:pt x="20839" y="139"/>
                    <a:pt x="21305" y="1888"/>
                    <a:pt x="21609" y="244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5" name="任意多边形: 形状 1174">
              <a:extLst>
                <a:ext uri="{FF2B5EF4-FFF2-40B4-BE49-F238E27FC236}">
                  <a16:creationId xmlns:a16="http://schemas.microsoft.com/office/drawing/2014/main" id="{9A9241B4-D2BB-475F-AD5F-DE78A83F521B}"/>
                </a:ext>
              </a:extLst>
            </p:cNvPr>
            <p:cNvSpPr/>
            <p:nvPr/>
          </p:nvSpPr>
          <p:spPr>
            <a:xfrm>
              <a:off x="5461447" y="3338691"/>
              <a:ext cx="18172" cy="14115"/>
            </a:xfrm>
            <a:custGeom>
              <a:avLst/>
              <a:gdLst>
                <a:gd name="connsiteX0" fmla="*/ 12942 w 18172"/>
                <a:gd name="connsiteY0" fmla="*/ 0 h 14115"/>
                <a:gd name="connsiteX1" fmla="*/ 5431 w 18172"/>
                <a:gd name="connsiteY1" fmla="*/ 14019 h 14115"/>
                <a:gd name="connsiteX2" fmla="*/ 90 w 18172"/>
                <a:gd name="connsiteY2" fmla="*/ 9004 h 14115"/>
                <a:gd name="connsiteX3" fmla="*/ 12942 w 18172"/>
                <a:gd name="connsiteY3" fmla="*/ 0 h 1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72" h="14115">
                  <a:moveTo>
                    <a:pt x="12942" y="0"/>
                  </a:moveTo>
                  <a:cubicBezTo>
                    <a:pt x="25071" y="583"/>
                    <a:pt x="13362" y="12223"/>
                    <a:pt x="5431" y="14019"/>
                  </a:cubicBezTo>
                  <a:cubicBezTo>
                    <a:pt x="2469" y="14695"/>
                    <a:pt x="-564" y="11710"/>
                    <a:pt x="90" y="9004"/>
                  </a:cubicBezTo>
                  <a:cubicBezTo>
                    <a:pt x="1769" y="2029"/>
                    <a:pt x="8930" y="2379"/>
                    <a:pt x="12942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6" name="任意多边形: 形状 1175">
              <a:extLst>
                <a:ext uri="{FF2B5EF4-FFF2-40B4-BE49-F238E27FC236}">
                  <a16:creationId xmlns:a16="http://schemas.microsoft.com/office/drawing/2014/main" id="{AF63A38D-FC52-48DE-983C-1F621BC02F32}"/>
                </a:ext>
              </a:extLst>
            </p:cNvPr>
            <p:cNvSpPr/>
            <p:nvPr/>
          </p:nvSpPr>
          <p:spPr>
            <a:xfrm>
              <a:off x="8209267" y="4519389"/>
              <a:ext cx="20139" cy="24056"/>
            </a:xfrm>
            <a:custGeom>
              <a:avLst/>
              <a:gdLst>
                <a:gd name="connsiteX0" fmla="*/ 12985 w 20139"/>
                <a:gd name="connsiteY0" fmla="*/ 51 h 24056"/>
                <a:gd name="connsiteX1" fmla="*/ 6430 w 20139"/>
                <a:gd name="connsiteY1" fmla="*/ 24006 h 24056"/>
                <a:gd name="connsiteX2" fmla="*/ 12985 w 20139"/>
                <a:gd name="connsiteY2" fmla="*/ 51 h 24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39" h="24056">
                  <a:moveTo>
                    <a:pt x="12985" y="51"/>
                  </a:moveTo>
                  <a:cubicBezTo>
                    <a:pt x="25324" y="-1232"/>
                    <a:pt x="20776" y="22327"/>
                    <a:pt x="6430" y="24006"/>
                  </a:cubicBezTo>
                  <a:cubicBezTo>
                    <a:pt x="-4742" y="25289"/>
                    <a:pt x="-591" y="1473"/>
                    <a:pt x="12985" y="5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7" name="任意多边形: 形状 1176">
              <a:extLst>
                <a:ext uri="{FF2B5EF4-FFF2-40B4-BE49-F238E27FC236}">
                  <a16:creationId xmlns:a16="http://schemas.microsoft.com/office/drawing/2014/main" id="{B7C555F8-E5F1-4B41-9E62-4C93F1CE0207}"/>
                </a:ext>
              </a:extLst>
            </p:cNvPr>
            <p:cNvSpPr/>
            <p:nvPr/>
          </p:nvSpPr>
          <p:spPr>
            <a:xfrm>
              <a:off x="7950688" y="4490090"/>
              <a:ext cx="56682" cy="90642"/>
            </a:xfrm>
            <a:custGeom>
              <a:avLst/>
              <a:gdLst>
                <a:gd name="connsiteX0" fmla="*/ 56501 w 56682"/>
                <a:gd name="connsiteY0" fmla="*/ 7050 h 90642"/>
                <a:gd name="connsiteX1" fmla="*/ 47241 w 56682"/>
                <a:gd name="connsiteY1" fmla="*/ 24451 h 90642"/>
                <a:gd name="connsiteX2" fmla="*/ 17571 w 56682"/>
                <a:gd name="connsiteY2" fmla="*/ 78427 h 90642"/>
                <a:gd name="connsiteX3" fmla="*/ 1569 w 56682"/>
                <a:gd name="connsiteY3" fmla="*/ 89577 h 90642"/>
                <a:gd name="connsiteX4" fmla="*/ 7541 w 56682"/>
                <a:gd name="connsiteY4" fmla="*/ 73272 h 90642"/>
                <a:gd name="connsiteX5" fmla="*/ 28347 w 56682"/>
                <a:gd name="connsiteY5" fmla="*/ 33828 h 90642"/>
                <a:gd name="connsiteX6" fmla="*/ 48594 w 56682"/>
                <a:gd name="connsiteY6" fmla="*/ 3201 h 90642"/>
                <a:gd name="connsiteX7" fmla="*/ 54449 w 56682"/>
                <a:gd name="connsiteY7" fmla="*/ 216 h 90642"/>
                <a:gd name="connsiteX8" fmla="*/ 56501 w 56682"/>
                <a:gd name="connsiteY8" fmla="*/ 7050 h 9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682" h="90642">
                  <a:moveTo>
                    <a:pt x="56501" y="7050"/>
                  </a:moveTo>
                  <a:cubicBezTo>
                    <a:pt x="56991" y="13278"/>
                    <a:pt x="49597" y="17593"/>
                    <a:pt x="47241" y="24451"/>
                  </a:cubicBezTo>
                  <a:cubicBezTo>
                    <a:pt x="39264" y="47520"/>
                    <a:pt x="19670" y="76071"/>
                    <a:pt x="17571" y="78427"/>
                  </a:cubicBezTo>
                  <a:cubicBezTo>
                    <a:pt x="12952" y="83629"/>
                    <a:pt x="8917" y="93985"/>
                    <a:pt x="1569" y="89577"/>
                  </a:cubicBezTo>
                  <a:cubicBezTo>
                    <a:pt x="-3329" y="86614"/>
                    <a:pt x="4532" y="78334"/>
                    <a:pt x="7541" y="73272"/>
                  </a:cubicBezTo>
                  <a:cubicBezTo>
                    <a:pt x="15145" y="60466"/>
                    <a:pt x="19530" y="46121"/>
                    <a:pt x="28347" y="33828"/>
                  </a:cubicBezTo>
                  <a:cubicBezTo>
                    <a:pt x="35438" y="23961"/>
                    <a:pt x="46565" y="16567"/>
                    <a:pt x="48594" y="3201"/>
                  </a:cubicBezTo>
                  <a:cubicBezTo>
                    <a:pt x="48920" y="1009"/>
                    <a:pt x="51696" y="-601"/>
                    <a:pt x="54449" y="216"/>
                  </a:cubicBezTo>
                  <a:cubicBezTo>
                    <a:pt x="56875" y="916"/>
                    <a:pt x="56875" y="3085"/>
                    <a:pt x="56501" y="705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8" name="任意多边形: 形状 1177">
              <a:extLst>
                <a:ext uri="{FF2B5EF4-FFF2-40B4-BE49-F238E27FC236}">
                  <a16:creationId xmlns:a16="http://schemas.microsoft.com/office/drawing/2014/main" id="{E527661D-83F1-4320-8B66-6F8B173BC841}"/>
                </a:ext>
              </a:extLst>
            </p:cNvPr>
            <p:cNvSpPr/>
            <p:nvPr/>
          </p:nvSpPr>
          <p:spPr>
            <a:xfrm>
              <a:off x="7371616" y="3693691"/>
              <a:ext cx="61460" cy="36798"/>
            </a:xfrm>
            <a:custGeom>
              <a:avLst/>
              <a:gdLst>
                <a:gd name="connsiteX0" fmla="*/ 57655 w 61460"/>
                <a:gd name="connsiteY0" fmla="*/ 8322 h 36798"/>
                <a:gd name="connsiteX1" fmla="*/ 10514 w 61460"/>
                <a:gd name="connsiteY1" fmla="*/ 34773 h 36798"/>
                <a:gd name="connsiteX2" fmla="*/ 671 w 61460"/>
                <a:gd name="connsiteY2" fmla="*/ 34423 h 36798"/>
                <a:gd name="connsiteX3" fmla="*/ 4473 w 61460"/>
                <a:gd name="connsiteY3" fmla="*/ 26446 h 36798"/>
                <a:gd name="connsiteX4" fmla="*/ 55789 w 61460"/>
                <a:gd name="connsiteY4" fmla="*/ 508 h 36798"/>
                <a:gd name="connsiteX5" fmla="*/ 57655 w 61460"/>
                <a:gd name="connsiteY5" fmla="*/ 8322 h 3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60" h="36798">
                  <a:moveTo>
                    <a:pt x="57655" y="8322"/>
                  </a:moveTo>
                  <a:cubicBezTo>
                    <a:pt x="46202" y="4636"/>
                    <a:pt x="46599" y="12217"/>
                    <a:pt x="10514" y="34773"/>
                  </a:cubicBezTo>
                  <a:cubicBezTo>
                    <a:pt x="7575" y="36616"/>
                    <a:pt x="3213" y="38365"/>
                    <a:pt x="671" y="34423"/>
                  </a:cubicBezTo>
                  <a:cubicBezTo>
                    <a:pt x="-1662" y="30808"/>
                    <a:pt x="2700" y="28848"/>
                    <a:pt x="4473" y="26446"/>
                  </a:cubicBezTo>
                  <a:cubicBezTo>
                    <a:pt x="17208" y="9255"/>
                    <a:pt x="38108" y="7972"/>
                    <a:pt x="55789" y="508"/>
                  </a:cubicBezTo>
                  <a:cubicBezTo>
                    <a:pt x="63253" y="-2641"/>
                    <a:pt x="62787" y="9955"/>
                    <a:pt x="57655" y="832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9" name="任意多边形: 形状 1178">
              <a:extLst>
                <a:ext uri="{FF2B5EF4-FFF2-40B4-BE49-F238E27FC236}">
                  <a16:creationId xmlns:a16="http://schemas.microsoft.com/office/drawing/2014/main" id="{B78B3A40-1B06-4698-86B3-626D28B01E33}"/>
                </a:ext>
              </a:extLst>
            </p:cNvPr>
            <p:cNvSpPr/>
            <p:nvPr/>
          </p:nvSpPr>
          <p:spPr>
            <a:xfrm>
              <a:off x="7408462" y="3531529"/>
              <a:ext cx="43248" cy="25635"/>
            </a:xfrm>
            <a:custGeom>
              <a:avLst/>
              <a:gdLst>
                <a:gd name="connsiteX0" fmla="*/ 43249 w 43248"/>
                <a:gd name="connsiteY0" fmla="*/ 113 h 25635"/>
                <a:gd name="connsiteX1" fmla="*/ 6954 w 43248"/>
                <a:gd name="connsiteY1" fmla="*/ 24768 h 25635"/>
                <a:gd name="connsiteX2" fmla="*/ 726 w 43248"/>
                <a:gd name="connsiteY2" fmla="*/ 23205 h 25635"/>
                <a:gd name="connsiteX3" fmla="*/ 2382 w 43248"/>
                <a:gd name="connsiteY3" fmla="*/ 16931 h 25635"/>
                <a:gd name="connsiteX4" fmla="*/ 43249 w 43248"/>
                <a:gd name="connsiteY4" fmla="*/ 113 h 25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48" h="25635">
                  <a:moveTo>
                    <a:pt x="43249" y="113"/>
                  </a:moveTo>
                  <a:cubicBezTo>
                    <a:pt x="33405" y="11916"/>
                    <a:pt x="18407" y="15694"/>
                    <a:pt x="6954" y="24768"/>
                  </a:cubicBezTo>
                  <a:cubicBezTo>
                    <a:pt x="4831" y="26448"/>
                    <a:pt x="2242" y="25561"/>
                    <a:pt x="726" y="23205"/>
                  </a:cubicBezTo>
                  <a:cubicBezTo>
                    <a:pt x="-930" y="20640"/>
                    <a:pt x="516" y="18587"/>
                    <a:pt x="2382" y="16931"/>
                  </a:cubicBezTo>
                  <a:cubicBezTo>
                    <a:pt x="13951" y="6644"/>
                    <a:pt x="26664" y="-1030"/>
                    <a:pt x="43249" y="11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0" name="任意多边形: 形状 1179">
              <a:extLst>
                <a:ext uri="{FF2B5EF4-FFF2-40B4-BE49-F238E27FC236}">
                  <a16:creationId xmlns:a16="http://schemas.microsoft.com/office/drawing/2014/main" id="{4F5512F0-CE8E-4CE8-BE7A-14A647F44348}"/>
                </a:ext>
              </a:extLst>
            </p:cNvPr>
            <p:cNvSpPr/>
            <p:nvPr/>
          </p:nvSpPr>
          <p:spPr>
            <a:xfrm>
              <a:off x="5173777" y="5502801"/>
              <a:ext cx="34641" cy="53600"/>
            </a:xfrm>
            <a:custGeom>
              <a:avLst/>
              <a:gdLst>
                <a:gd name="connsiteX0" fmla="*/ 33906 w 34641"/>
                <a:gd name="connsiteY0" fmla="*/ 40101 h 53600"/>
                <a:gd name="connsiteX1" fmla="*/ 16925 w 34641"/>
                <a:gd name="connsiteY1" fmla="*/ 40707 h 53600"/>
                <a:gd name="connsiteX2" fmla="*/ 12073 w 34641"/>
                <a:gd name="connsiteY2" fmla="*/ 33430 h 53600"/>
                <a:gd name="connsiteX3" fmla="*/ 2999 w 34641"/>
                <a:gd name="connsiteY3" fmla="*/ 1800 h 53600"/>
                <a:gd name="connsiteX4" fmla="*/ 11373 w 34641"/>
                <a:gd name="connsiteY4" fmla="*/ 3293 h 53600"/>
                <a:gd name="connsiteX5" fmla="*/ 20797 w 34641"/>
                <a:gd name="connsiteY5" fmla="*/ 12763 h 53600"/>
                <a:gd name="connsiteX6" fmla="*/ 33906 w 34641"/>
                <a:gd name="connsiteY6" fmla="*/ 40101 h 5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641" h="53600">
                  <a:moveTo>
                    <a:pt x="33906" y="40101"/>
                  </a:moveTo>
                  <a:cubicBezTo>
                    <a:pt x="31340" y="54516"/>
                    <a:pt x="19304" y="61117"/>
                    <a:pt x="16925" y="40707"/>
                  </a:cubicBezTo>
                  <a:cubicBezTo>
                    <a:pt x="16551" y="37488"/>
                    <a:pt x="16272" y="34736"/>
                    <a:pt x="12073" y="33430"/>
                  </a:cubicBezTo>
                  <a:cubicBezTo>
                    <a:pt x="1623" y="30141"/>
                    <a:pt x="-3765" y="10804"/>
                    <a:pt x="2999" y="1800"/>
                  </a:cubicBezTo>
                  <a:cubicBezTo>
                    <a:pt x="5425" y="-1419"/>
                    <a:pt x="11956" y="50"/>
                    <a:pt x="11373" y="3293"/>
                  </a:cubicBezTo>
                  <a:cubicBezTo>
                    <a:pt x="9904" y="11737"/>
                    <a:pt x="14405" y="10850"/>
                    <a:pt x="20797" y="12763"/>
                  </a:cubicBezTo>
                  <a:cubicBezTo>
                    <a:pt x="31013" y="15819"/>
                    <a:pt x="36775" y="24006"/>
                    <a:pt x="33906" y="4010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1" name="任意多边形: 形状 1180">
              <a:extLst>
                <a:ext uri="{FF2B5EF4-FFF2-40B4-BE49-F238E27FC236}">
                  <a16:creationId xmlns:a16="http://schemas.microsoft.com/office/drawing/2014/main" id="{6FEDD940-2DC2-4A5F-9F12-814A1BF94B7F}"/>
                </a:ext>
              </a:extLst>
            </p:cNvPr>
            <p:cNvSpPr/>
            <p:nvPr/>
          </p:nvSpPr>
          <p:spPr>
            <a:xfrm>
              <a:off x="5146774" y="5473718"/>
              <a:ext cx="20179" cy="34026"/>
            </a:xfrm>
            <a:custGeom>
              <a:avLst/>
              <a:gdLst>
                <a:gd name="connsiteX0" fmla="*/ 122 w 20179"/>
                <a:gd name="connsiteY0" fmla="*/ 14672 h 34026"/>
                <a:gd name="connsiteX1" fmla="*/ 6607 w 20179"/>
                <a:gd name="connsiteY1" fmla="*/ 0 h 34026"/>
                <a:gd name="connsiteX2" fmla="*/ 14537 w 20179"/>
                <a:gd name="connsiteY2" fmla="*/ 15279 h 34026"/>
                <a:gd name="connsiteX3" fmla="*/ 18713 w 20179"/>
                <a:gd name="connsiteY3" fmla="*/ 26988 h 34026"/>
                <a:gd name="connsiteX4" fmla="*/ 13581 w 20179"/>
                <a:gd name="connsiteY4" fmla="*/ 33309 h 34026"/>
                <a:gd name="connsiteX5" fmla="*/ 122 w 20179"/>
                <a:gd name="connsiteY5" fmla="*/ 14672 h 3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79" h="34026">
                  <a:moveTo>
                    <a:pt x="122" y="14672"/>
                  </a:moveTo>
                  <a:cubicBezTo>
                    <a:pt x="1638" y="9890"/>
                    <a:pt x="-1394" y="70"/>
                    <a:pt x="6607" y="0"/>
                  </a:cubicBezTo>
                  <a:cubicBezTo>
                    <a:pt x="12321" y="-46"/>
                    <a:pt x="15517" y="8001"/>
                    <a:pt x="14537" y="15279"/>
                  </a:cubicBezTo>
                  <a:cubicBezTo>
                    <a:pt x="13931" y="19734"/>
                    <a:pt x="14374" y="23979"/>
                    <a:pt x="18713" y="26988"/>
                  </a:cubicBezTo>
                  <a:cubicBezTo>
                    <a:pt x="23051" y="30020"/>
                    <a:pt x="16683" y="36109"/>
                    <a:pt x="13581" y="33309"/>
                  </a:cubicBezTo>
                  <a:cubicBezTo>
                    <a:pt x="7960" y="28224"/>
                    <a:pt x="-1161" y="25682"/>
                    <a:pt x="122" y="1467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2" name="任意多边形: 形状 1181">
              <a:extLst>
                <a:ext uri="{FF2B5EF4-FFF2-40B4-BE49-F238E27FC236}">
                  <a16:creationId xmlns:a16="http://schemas.microsoft.com/office/drawing/2014/main" id="{8F502FE8-2317-44A3-960B-50496DFC20F8}"/>
                </a:ext>
              </a:extLst>
            </p:cNvPr>
            <p:cNvSpPr/>
            <p:nvPr/>
          </p:nvSpPr>
          <p:spPr>
            <a:xfrm>
              <a:off x="5203701" y="5475141"/>
              <a:ext cx="16117" cy="20642"/>
            </a:xfrm>
            <a:custGeom>
              <a:avLst/>
              <a:gdLst>
                <a:gd name="connsiteX0" fmla="*/ 7621 w 16117"/>
                <a:gd name="connsiteY0" fmla="*/ 0 h 20642"/>
                <a:gd name="connsiteX1" fmla="*/ 8111 w 16117"/>
                <a:gd name="connsiteY1" fmla="*/ 20503 h 20642"/>
                <a:gd name="connsiteX2" fmla="*/ 203 w 16117"/>
                <a:gd name="connsiteY2" fmla="*/ 7254 h 20642"/>
                <a:gd name="connsiteX3" fmla="*/ 7621 w 16117"/>
                <a:gd name="connsiteY3" fmla="*/ 0 h 2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17" h="20642">
                  <a:moveTo>
                    <a:pt x="7621" y="0"/>
                  </a:moveTo>
                  <a:cubicBezTo>
                    <a:pt x="16111" y="3219"/>
                    <a:pt x="21266" y="22463"/>
                    <a:pt x="8111" y="20503"/>
                  </a:cubicBezTo>
                  <a:cubicBezTo>
                    <a:pt x="390" y="19360"/>
                    <a:pt x="1370" y="12433"/>
                    <a:pt x="203" y="7254"/>
                  </a:cubicBezTo>
                  <a:cubicBezTo>
                    <a:pt x="-1243" y="746"/>
                    <a:pt x="5428" y="2706"/>
                    <a:pt x="7621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3" name="任意多边形: 形状 1182">
              <a:extLst>
                <a:ext uri="{FF2B5EF4-FFF2-40B4-BE49-F238E27FC236}">
                  <a16:creationId xmlns:a16="http://schemas.microsoft.com/office/drawing/2014/main" id="{52E7ED2A-C6BE-4F26-8569-07B028F695E1}"/>
                </a:ext>
              </a:extLst>
            </p:cNvPr>
            <p:cNvSpPr/>
            <p:nvPr/>
          </p:nvSpPr>
          <p:spPr>
            <a:xfrm>
              <a:off x="6884909" y="3331353"/>
              <a:ext cx="124799" cy="35912"/>
            </a:xfrm>
            <a:custGeom>
              <a:avLst/>
              <a:gdLst>
                <a:gd name="connsiteX0" fmla="*/ 112813 w 124799"/>
                <a:gd name="connsiteY0" fmla="*/ 15386 h 35912"/>
                <a:gd name="connsiteX1" fmla="*/ 87318 w 124799"/>
                <a:gd name="connsiteY1" fmla="*/ 17625 h 35912"/>
                <a:gd name="connsiteX2" fmla="*/ 81603 w 124799"/>
                <a:gd name="connsiteY2" fmla="*/ 17882 h 35912"/>
                <a:gd name="connsiteX3" fmla="*/ 60027 w 124799"/>
                <a:gd name="connsiteY3" fmla="*/ 19515 h 35912"/>
                <a:gd name="connsiteX4" fmla="*/ 9713 w 124799"/>
                <a:gd name="connsiteY4" fmla="*/ 35469 h 35912"/>
                <a:gd name="connsiteX5" fmla="*/ 4722 w 124799"/>
                <a:gd name="connsiteY5" fmla="*/ 23807 h 35912"/>
                <a:gd name="connsiteX6" fmla="*/ 56178 w 124799"/>
                <a:gd name="connsiteY6" fmla="*/ 7105 h 35912"/>
                <a:gd name="connsiteX7" fmla="*/ 101593 w 124799"/>
                <a:gd name="connsiteY7" fmla="*/ 667 h 35912"/>
                <a:gd name="connsiteX8" fmla="*/ 124709 w 124799"/>
                <a:gd name="connsiteY8" fmla="*/ 8365 h 35912"/>
                <a:gd name="connsiteX9" fmla="*/ 112813 w 124799"/>
                <a:gd name="connsiteY9" fmla="*/ 15386 h 35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799" h="35912">
                  <a:moveTo>
                    <a:pt x="112813" y="15386"/>
                  </a:moveTo>
                  <a:cubicBezTo>
                    <a:pt x="104299" y="9205"/>
                    <a:pt x="95879" y="13613"/>
                    <a:pt x="87318" y="17625"/>
                  </a:cubicBezTo>
                  <a:cubicBezTo>
                    <a:pt x="85662" y="18395"/>
                    <a:pt x="82793" y="18792"/>
                    <a:pt x="81603" y="17882"/>
                  </a:cubicBezTo>
                  <a:cubicBezTo>
                    <a:pt x="73789" y="11887"/>
                    <a:pt x="66442" y="15946"/>
                    <a:pt x="60027" y="19515"/>
                  </a:cubicBezTo>
                  <a:cubicBezTo>
                    <a:pt x="44235" y="28285"/>
                    <a:pt x="26811" y="31154"/>
                    <a:pt x="9713" y="35469"/>
                  </a:cubicBezTo>
                  <a:cubicBezTo>
                    <a:pt x="-1623" y="38338"/>
                    <a:pt x="-2696" y="26442"/>
                    <a:pt x="4722" y="23807"/>
                  </a:cubicBezTo>
                  <a:cubicBezTo>
                    <a:pt x="21703" y="17789"/>
                    <a:pt x="37308" y="7688"/>
                    <a:pt x="56178" y="7105"/>
                  </a:cubicBezTo>
                  <a:cubicBezTo>
                    <a:pt x="71503" y="6639"/>
                    <a:pt x="86595" y="3910"/>
                    <a:pt x="101593" y="667"/>
                  </a:cubicBezTo>
                  <a:cubicBezTo>
                    <a:pt x="104602" y="14"/>
                    <a:pt x="126365" y="-2295"/>
                    <a:pt x="124709" y="8365"/>
                  </a:cubicBezTo>
                  <a:cubicBezTo>
                    <a:pt x="123753" y="14196"/>
                    <a:pt x="119111" y="15829"/>
                    <a:pt x="112813" y="1538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4" name="任意多边形: 形状 1183">
              <a:extLst>
                <a:ext uri="{FF2B5EF4-FFF2-40B4-BE49-F238E27FC236}">
                  <a16:creationId xmlns:a16="http://schemas.microsoft.com/office/drawing/2014/main" id="{B6066165-AB36-47CB-BA16-0FFCEA554CBC}"/>
                </a:ext>
              </a:extLst>
            </p:cNvPr>
            <p:cNvSpPr/>
            <p:nvPr/>
          </p:nvSpPr>
          <p:spPr>
            <a:xfrm>
              <a:off x="6861116" y="3389739"/>
              <a:ext cx="92600" cy="37180"/>
            </a:xfrm>
            <a:custGeom>
              <a:avLst/>
              <a:gdLst>
                <a:gd name="connsiteX0" fmla="*/ 67212 w 92600"/>
                <a:gd name="connsiteY0" fmla="*/ 18929 h 37180"/>
                <a:gd name="connsiteX1" fmla="*/ 9831 w 92600"/>
                <a:gd name="connsiteY1" fmla="*/ 36354 h 37180"/>
                <a:gd name="connsiteX2" fmla="*/ 4303 w 92600"/>
                <a:gd name="connsiteY2" fmla="*/ 25694 h 37180"/>
                <a:gd name="connsiteX3" fmla="*/ 32480 w 92600"/>
                <a:gd name="connsiteY3" fmla="*/ 11745 h 37180"/>
                <a:gd name="connsiteX4" fmla="*/ 82444 w 92600"/>
                <a:gd name="connsiteY4" fmla="*/ 665 h 37180"/>
                <a:gd name="connsiteX5" fmla="*/ 92217 w 92600"/>
                <a:gd name="connsiteY5" fmla="*/ 5470 h 37180"/>
                <a:gd name="connsiteX6" fmla="*/ 86059 w 92600"/>
                <a:gd name="connsiteY6" fmla="*/ 12725 h 37180"/>
                <a:gd name="connsiteX7" fmla="*/ 67212 w 92600"/>
                <a:gd name="connsiteY7" fmla="*/ 18929 h 37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600" h="37180">
                  <a:moveTo>
                    <a:pt x="67212" y="18929"/>
                  </a:moveTo>
                  <a:cubicBezTo>
                    <a:pt x="52750" y="7826"/>
                    <a:pt x="52470" y="19722"/>
                    <a:pt x="9831" y="36354"/>
                  </a:cubicBezTo>
                  <a:cubicBezTo>
                    <a:pt x="57" y="40156"/>
                    <a:pt x="-3605" y="29846"/>
                    <a:pt x="4303" y="25694"/>
                  </a:cubicBezTo>
                  <a:cubicBezTo>
                    <a:pt x="13563" y="20795"/>
                    <a:pt x="23663" y="17297"/>
                    <a:pt x="32480" y="11745"/>
                  </a:cubicBezTo>
                  <a:cubicBezTo>
                    <a:pt x="47969" y="2065"/>
                    <a:pt x="66676" y="8526"/>
                    <a:pt x="82444" y="665"/>
                  </a:cubicBezTo>
                  <a:cubicBezTo>
                    <a:pt x="86479" y="-1341"/>
                    <a:pt x="90748" y="1458"/>
                    <a:pt x="92217" y="5470"/>
                  </a:cubicBezTo>
                  <a:cubicBezTo>
                    <a:pt x="93967" y="10322"/>
                    <a:pt x="89348" y="11512"/>
                    <a:pt x="86059" y="12725"/>
                  </a:cubicBezTo>
                  <a:cubicBezTo>
                    <a:pt x="80065" y="14941"/>
                    <a:pt x="73907" y="16760"/>
                    <a:pt x="67212" y="1892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5" name="任意多边形: 形状 1184">
              <a:extLst>
                <a:ext uri="{FF2B5EF4-FFF2-40B4-BE49-F238E27FC236}">
                  <a16:creationId xmlns:a16="http://schemas.microsoft.com/office/drawing/2014/main" id="{4AD1E1A3-960E-4101-AF5E-9F09C40E811F}"/>
                </a:ext>
              </a:extLst>
            </p:cNvPr>
            <p:cNvSpPr/>
            <p:nvPr/>
          </p:nvSpPr>
          <p:spPr>
            <a:xfrm>
              <a:off x="6862922" y="3424063"/>
              <a:ext cx="74386" cy="33972"/>
            </a:xfrm>
            <a:custGeom>
              <a:avLst/>
              <a:gdLst>
                <a:gd name="connsiteX0" fmla="*/ 74386 w 74386"/>
                <a:gd name="connsiteY0" fmla="*/ 4853 h 33972"/>
                <a:gd name="connsiteX1" fmla="*/ 70187 w 74386"/>
                <a:gd name="connsiteY1" fmla="*/ 9985 h 33972"/>
                <a:gd name="connsiteX2" fmla="*/ 9820 w 74386"/>
                <a:gd name="connsiteY2" fmla="*/ 31887 h 33972"/>
                <a:gd name="connsiteX3" fmla="*/ 1306 w 74386"/>
                <a:gd name="connsiteY3" fmla="*/ 32354 h 33972"/>
                <a:gd name="connsiteX4" fmla="*/ 3849 w 74386"/>
                <a:gd name="connsiteY4" fmla="*/ 23140 h 33972"/>
                <a:gd name="connsiteX5" fmla="*/ 64403 w 74386"/>
                <a:gd name="connsiteY5" fmla="*/ 164 h 33972"/>
                <a:gd name="connsiteX6" fmla="*/ 74386 w 74386"/>
                <a:gd name="connsiteY6" fmla="*/ 4853 h 33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386" h="33972">
                  <a:moveTo>
                    <a:pt x="74386" y="4853"/>
                  </a:moveTo>
                  <a:cubicBezTo>
                    <a:pt x="74293" y="7769"/>
                    <a:pt x="73033" y="9798"/>
                    <a:pt x="70187" y="9985"/>
                  </a:cubicBezTo>
                  <a:cubicBezTo>
                    <a:pt x="47958" y="11477"/>
                    <a:pt x="30277" y="25473"/>
                    <a:pt x="9820" y="31887"/>
                  </a:cubicBezTo>
                  <a:cubicBezTo>
                    <a:pt x="6788" y="32844"/>
                    <a:pt x="4012" y="35783"/>
                    <a:pt x="1306" y="32354"/>
                  </a:cubicBezTo>
                  <a:cubicBezTo>
                    <a:pt x="-1679" y="28575"/>
                    <a:pt x="1003" y="25729"/>
                    <a:pt x="3849" y="23140"/>
                  </a:cubicBezTo>
                  <a:cubicBezTo>
                    <a:pt x="21017" y="7535"/>
                    <a:pt x="42453" y="3080"/>
                    <a:pt x="64403" y="164"/>
                  </a:cubicBezTo>
                  <a:cubicBezTo>
                    <a:pt x="68251" y="-372"/>
                    <a:pt x="72590" y="211"/>
                    <a:pt x="74386" y="485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6" name="任意多边形: 形状 1185">
              <a:extLst>
                <a:ext uri="{FF2B5EF4-FFF2-40B4-BE49-F238E27FC236}">
                  <a16:creationId xmlns:a16="http://schemas.microsoft.com/office/drawing/2014/main" id="{D6534EFB-AD99-4A60-B045-132DCB2D2F7B}"/>
                </a:ext>
              </a:extLst>
            </p:cNvPr>
            <p:cNvSpPr/>
            <p:nvPr/>
          </p:nvSpPr>
          <p:spPr>
            <a:xfrm>
              <a:off x="6833478" y="3488483"/>
              <a:ext cx="49753" cy="29624"/>
            </a:xfrm>
            <a:custGeom>
              <a:avLst/>
              <a:gdLst>
                <a:gd name="connsiteX0" fmla="*/ 8591 w 49753"/>
                <a:gd name="connsiteY0" fmla="*/ 29373 h 29624"/>
                <a:gd name="connsiteX1" fmla="*/ 2340 w 49753"/>
                <a:gd name="connsiteY1" fmla="*/ 19040 h 29624"/>
                <a:gd name="connsiteX2" fmla="*/ 41014 w 49753"/>
                <a:gd name="connsiteY2" fmla="*/ 2082 h 29624"/>
                <a:gd name="connsiteX3" fmla="*/ 49224 w 49753"/>
                <a:gd name="connsiteY3" fmla="*/ 2339 h 29624"/>
                <a:gd name="connsiteX4" fmla="*/ 46169 w 49753"/>
                <a:gd name="connsiteY4" fmla="*/ 9476 h 29624"/>
                <a:gd name="connsiteX5" fmla="*/ 8591 w 49753"/>
                <a:gd name="connsiteY5" fmla="*/ 29373 h 2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753" h="29624">
                  <a:moveTo>
                    <a:pt x="8591" y="29373"/>
                  </a:moveTo>
                  <a:cubicBezTo>
                    <a:pt x="100" y="31216"/>
                    <a:pt x="-2325" y="22422"/>
                    <a:pt x="2340" y="19040"/>
                  </a:cubicBezTo>
                  <a:cubicBezTo>
                    <a:pt x="19228" y="6794"/>
                    <a:pt x="3389" y="10899"/>
                    <a:pt x="41014" y="2082"/>
                  </a:cubicBezTo>
                  <a:cubicBezTo>
                    <a:pt x="43720" y="1452"/>
                    <a:pt x="46822" y="-2420"/>
                    <a:pt x="49224" y="2339"/>
                  </a:cubicBezTo>
                  <a:cubicBezTo>
                    <a:pt x="50880" y="5628"/>
                    <a:pt x="48315" y="8100"/>
                    <a:pt x="46169" y="9476"/>
                  </a:cubicBezTo>
                  <a:cubicBezTo>
                    <a:pt x="33736" y="17524"/>
                    <a:pt x="18551" y="20300"/>
                    <a:pt x="8591" y="2937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7" name="任意多边形: 形状 1186">
              <a:extLst>
                <a:ext uri="{FF2B5EF4-FFF2-40B4-BE49-F238E27FC236}">
                  <a16:creationId xmlns:a16="http://schemas.microsoft.com/office/drawing/2014/main" id="{F3A31069-B9B2-46B8-9B25-7D6BE76249DE}"/>
                </a:ext>
              </a:extLst>
            </p:cNvPr>
            <p:cNvSpPr/>
            <p:nvPr/>
          </p:nvSpPr>
          <p:spPr>
            <a:xfrm>
              <a:off x="8101095" y="3607480"/>
              <a:ext cx="15851" cy="18352"/>
            </a:xfrm>
            <a:custGeom>
              <a:avLst/>
              <a:gdLst>
                <a:gd name="connsiteX0" fmla="*/ 7095 w 15851"/>
                <a:gd name="connsiteY0" fmla="*/ 18351 h 18352"/>
                <a:gd name="connsiteX1" fmla="*/ 120 w 15851"/>
                <a:gd name="connsiteY1" fmla="*/ 11190 h 18352"/>
                <a:gd name="connsiteX2" fmla="*/ 9497 w 15851"/>
                <a:gd name="connsiteY2" fmla="*/ 460 h 18352"/>
                <a:gd name="connsiteX3" fmla="*/ 15842 w 15851"/>
                <a:gd name="connsiteY3" fmla="*/ 5522 h 18352"/>
                <a:gd name="connsiteX4" fmla="*/ 7095 w 15851"/>
                <a:gd name="connsiteY4" fmla="*/ 18351 h 1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51" h="18352">
                  <a:moveTo>
                    <a:pt x="7095" y="18351"/>
                  </a:moveTo>
                  <a:cubicBezTo>
                    <a:pt x="1683" y="18444"/>
                    <a:pt x="680" y="14806"/>
                    <a:pt x="120" y="11190"/>
                  </a:cubicBezTo>
                  <a:cubicBezTo>
                    <a:pt x="-953" y="4192"/>
                    <a:pt x="5392" y="2676"/>
                    <a:pt x="9497" y="460"/>
                  </a:cubicBezTo>
                  <a:cubicBezTo>
                    <a:pt x="12623" y="-1219"/>
                    <a:pt x="16052" y="1977"/>
                    <a:pt x="15842" y="5522"/>
                  </a:cubicBezTo>
                  <a:cubicBezTo>
                    <a:pt x="15492" y="11400"/>
                    <a:pt x="12133" y="15832"/>
                    <a:pt x="7095" y="1835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8" name="任意多边形: 形状 1187">
              <a:extLst>
                <a:ext uri="{FF2B5EF4-FFF2-40B4-BE49-F238E27FC236}">
                  <a16:creationId xmlns:a16="http://schemas.microsoft.com/office/drawing/2014/main" id="{5B851F9F-3AAB-4B77-B717-C709F326AABD}"/>
                </a:ext>
              </a:extLst>
            </p:cNvPr>
            <p:cNvSpPr/>
            <p:nvPr/>
          </p:nvSpPr>
          <p:spPr>
            <a:xfrm>
              <a:off x="6096078" y="3985020"/>
              <a:ext cx="22792" cy="24566"/>
            </a:xfrm>
            <a:custGeom>
              <a:avLst/>
              <a:gdLst>
                <a:gd name="connsiteX0" fmla="*/ 5050 w 22792"/>
                <a:gd name="connsiteY0" fmla="*/ 24566 h 24566"/>
                <a:gd name="connsiteX1" fmla="*/ 6566 w 22792"/>
                <a:gd name="connsiteY1" fmla="*/ 9778 h 24566"/>
                <a:gd name="connsiteX2" fmla="*/ 21075 w 22792"/>
                <a:gd name="connsiteY2" fmla="*/ 1847 h 24566"/>
                <a:gd name="connsiteX3" fmla="*/ 13937 w 22792"/>
                <a:gd name="connsiteY3" fmla="*/ 17615 h 24566"/>
                <a:gd name="connsiteX4" fmla="*/ 5050 w 22792"/>
                <a:gd name="connsiteY4" fmla="*/ 24566 h 24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92" h="24566">
                  <a:moveTo>
                    <a:pt x="5050" y="24566"/>
                  </a:moveTo>
                  <a:cubicBezTo>
                    <a:pt x="-6029" y="23400"/>
                    <a:pt x="4234" y="11900"/>
                    <a:pt x="6566" y="9778"/>
                  </a:cubicBezTo>
                  <a:cubicBezTo>
                    <a:pt x="10858" y="5882"/>
                    <a:pt x="14894" y="-4101"/>
                    <a:pt x="21075" y="1847"/>
                  </a:cubicBezTo>
                  <a:cubicBezTo>
                    <a:pt x="26487" y="7049"/>
                    <a:pt x="17716" y="12903"/>
                    <a:pt x="13937" y="17615"/>
                  </a:cubicBezTo>
                  <a:cubicBezTo>
                    <a:pt x="11488" y="20624"/>
                    <a:pt x="7686" y="22537"/>
                    <a:pt x="5050" y="2456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9" name="任意多边形: 形状 1188">
              <a:extLst>
                <a:ext uri="{FF2B5EF4-FFF2-40B4-BE49-F238E27FC236}">
                  <a16:creationId xmlns:a16="http://schemas.microsoft.com/office/drawing/2014/main" id="{BF904274-E467-4E02-8E68-0FB34302DDD5}"/>
                </a:ext>
              </a:extLst>
            </p:cNvPr>
            <p:cNvSpPr/>
            <p:nvPr/>
          </p:nvSpPr>
          <p:spPr>
            <a:xfrm>
              <a:off x="6111897" y="3835471"/>
              <a:ext cx="17875" cy="21240"/>
            </a:xfrm>
            <a:custGeom>
              <a:avLst/>
              <a:gdLst>
                <a:gd name="connsiteX0" fmla="*/ 4369 w 17875"/>
                <a:gd name="connsiteY0" fmla="*/ 21121 h 21240"/>
                <a:gd name="connsiteX1" fmla="*/ 13746 w 17875"/>
                <a:gd name="connsiteY1" fmla="*/ 198 h 21240"/>
                <a:gd name="connsiteX2" fmla="*/ 4369 w 17875"/>
                <a:gd name="connsiteY2" fmla="*/ 21121 h 2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875" h="21240">
                  <a:moveTo>
                    <a:pt x="4369" y="21121"/>
                  </a:moveTo>
                  <a:cubicBezTo>
                    <a:pt x="-1393" y="22777"/>
                    <a:pt x="-4168" y="6729"/>
                    <a:pt x="13746" y="198"/>
                  </a:cubicBezTo>
                  <a:cubicBezTo>
                    <a:pt x="20091" y="-2111"/>
                    <a:pt x="20650" y="16456"/>
                    <a:pt x="4369" y="2112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0" name="任意多边形: 形状 1189">
              <a:extLst>
                <a:ext uri="{FF2B5EF4-FFF2-40B4-BE49-F238E27FC236}">
                  <a16:creationId xmlns:a16="http://schemas.microsoft.com/office/drawing/2014/main" id="{9CA24501-AFF1-4CDD-B5A3-0785C6DFBF1A}"/>
                </a:ext>
              </a:extLst>
            </p:cNvPr>
            <p:cNvSpPr/>
            <p:nvPr/>
          </p:nvSpPr>
          <p:spPr>
            <a:xfrm>
              <a:off x="6106868" y="3765436"/>
              <a:ext cx="15276" cy="17478"/>
            </a:xfrm>
            <a:custGeom>
              <a:avLst/>
              <a:gdLst>
                <a:gd name="connsiteX0" fmla="*/ 15276 w 15276"/>
                <a:gd name="connsiteY0" fmla="*/ 4222 h 17478"/>
                <a:gd name="connsiteX1" fmla="*/ 208 w 15276"/>
                <a:gd name="connsiteY1" fmla="*/ 13925 h 17478"/>
                <a:gd name="connsiteX2" fmla="*/ 11264 w 15276"/>
                <a:gd name="connsiteY2" fmla="*/ 326 h 17478"/>
                <a:gd name="connsiteX3" fmla="*/ 15276 w 15276"/>
                <a:gd name="connsiteY3" fmla="*/ 4222 h 17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76" h="17478">
                  <a:moveTo>
                    <a:pt x="15276" y="4222"/>
                  </a:moveTo>
                  <a:cubicBezTo>
                    <a:pt x="10355" y="21786"/>
                    <a:pt x="-1728" y="18311"/>
                    <a:pt x="208" y="13925"/>
                  </a:cubicBezTo>
                  <a:cubicBezTo>
                    <a:pt x="2634" y="8467"/>
                    <a:pt x="5806" y="3032"/>
                    <a:pt x="11264" y="326"/>
                  </a:cubicBezTo>
                  <a:cubicBezTo>
                    <a:pt x="14180" y="-1120"/>
                    <a:pt x="14577" y="2612"/>
                    <a:pt x="15276" y="422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1" name="任意多边形: 形状 1190">
              <a:extLst>
                <a:ext uri="{FF2B5EF4-FFF2-40B4-BE49-F238E27FC236}">
                  <a16:creationId xmlns:a16="http://schemas.microsoft.com/office/drawing/2014/main" id="{684F2631-EDC3-4D29-8D3E-50B46904E582}"/>
                </a:ext>
              </a:extLst>
            </p:cNvPr>
            <p:cNvSpPr/>
            <p:nvPr/>
          </p:nvSpPr>
          <p:spPr>
            <a:xfrm>
              <a:off x="9177230" y="3541674"/>
              <a:ext cx="26988" cy="46512"/>
            </a:xfrm>
            <a:custGeom>
              <a:avLst/>
              <a:gdLst>
                <a:gd name="connsiteX0" fmla="*/ 26989 w 26988"/>
                <a:gd name="connsiteY0" fmla="*/ 18541 h 46512"/>
                <a:gd name="connsiteX1" fmla="*/ 13739 w 26988"/>
                <a:gd name="connsiteY1" fmla="*/ 46509 h 46512"/>
                <a:gd name="connsiteX2" fmla="*/ 1050 w 26988"/>
                <a:gd name="connsiteY2" fmla="*/ 28945 h 46512"/>
                <a:gd name="connsiteX3" fmla="*/ 8468 w 26988"/>
                <a:gd name="connsiteY3" fmla="*/ 21994 h 46512"/>
                <a:gd name="connsiteX4" fmla="*/ 13670 w 26988"/>
                <a:gd name="connsiteY4" fmla="*/ 1374 h 46512"/>
                <a:gd name="connsiteX5" fmla="*/ 19081 w 26988"/>
                <a:gd name="connsiteY5" fmla="*/ 1024 h 46512"/>
                <a:gd name="connsiteX6" fmla="*/ 26989 w 26988"/>
                <a:gd name="connsiteY6" fmla="*/ 18541 h 4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88" h="46512">
                  <a:moveTo>
                    <a:pt x="26989" y="18541"/>
                  </a:moveTo>
                  <a:cubicBezTo>
                    <a:pt x="22160" y="36082"/>
                    <a:pt x="22767" y="46742"/>
                    <a:pt x="13739" y="46509"/>
                  </a:cubicBezTo>
                  <a:cubicBezTo>
                    <a:pt x="7558" y="46346"/>
                    <a:pt x="3593" y="36246"/>
                    <a:pt x="1050" y="28945"/>
                  </a:cubicBezTo>
                  <a:cubicBezTo>
                    <a:pt x="-1632" y="21271"/>
                    <a:pt x="817" y="18751"/>
                    <a:pt x="8468" y="21994"/>
                  </a:cubicBezTo>
                  <a:cubicBezTo>
                    <a:pt x="22394" y="27895"/>
                    <a:pt x="7465" y="9958"/>
                    <a:pt x="13670" y="1374"/>
                  </a:cubicBezTo>
                  <a:cubicBezTo>
                    <a:pt x="15046" y="-516"/>
                    <a:pt x="17332" y="-282"/>
                    <a:pt x="19081" y="1024"/>
                  </a:cubicBezTo>
                  <a:cubicBezTo>
                    <a:pt x="24749" y="5269"/>
                    <a:pt x="26196" y="11474"/>
                    <a:pt x="26989" y="1854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2" name="任意多边形: 形状 1191">
              <a:extLst>
                <a:ext uri="{FF2B5EF4-FFF2-40B4-BE49-F238E27FC236}">
                  <a16:creationId xmlns:a16="http://schemas.microsoft.com/office/drawing/2014/main" id="{C6F9BF17-5922-4FA2-B9B5-780C4F84CBE3}"/>
                </a:ext>
              </a:extLst>
            </p:cNvPr>
            <p:cNvSpPr/>
            <p:nvPr/>
          </p:nvSpPr>
          <p:spPr>
            <a:xfrm>
              <a:off x="9185503" y="3628339"/>
              <a:ext cx="31601" cy="37589"/>
            </a:xfrm>
            <a:custGeom>
              <a:avLst/>
              <a:gdLst>
                <a:gd name="connsiteX0" fmla="*/ 15147 w 31601"/>
                <a:gd name="connsiteY0" fmla="*/ 21471 h 37589"/>
                <a:gd name="connsiteX1" fmla="*/ 1665 w 31601"/>
                <a:gd name="connsiteY1" fmla="*/ 1341 h 37589"/>
                <a:gd name="connsiteX2" fmla="*/ 29795 w 31601"/>
                <a:gd name="connsiteY2" fmla="*/ 16736 h 37589"/>
                <a:gd name="connsiteX3" fmla="*/ 28582 w 31601"/>
                <a:gd name="connsiteY3" fmla="*/ 24363 h 37589"/>
                <a:gd name="connsiteX4" fmla="*/ 10342 w 31601"/>
                <a:gd name="connsiteY4" fmla="*/ 35606 h 37589"/>
                <a:gd name="connsiteX5" fmla="*/ 172 w 31601"/>
                <a:gd name="connsiteY5" fmla="*/ 23477 h 37589"/>
                <a:gd name="connsiteX6" fmla="*/ 15147 w 31601"/>
                <a:gd name="connsiteY6" fmla="*/ 21471 h 37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01" h="37589">
                  <a:moveTo>
                    <a:pt x="15147" y="21471"/>
                  </a:moveTo>
                  <a:cubicBezTo>
                    <a:pt x="1268" y="6519"/>
                    <a:pt x="-1624" y="5236"/>
                    <a:pt x="1665" y="1341"/>
                  </a:cubicBezTo>
                  <a:cubicBezTo>
                    <a:pt x="4463" y="-1995"/>
                    <a:pt x="6260" y="104"/>
                    <a:pt x="29795" y="16736"/>
                  </a:cubicBezTo>
                  <a:cubicBezTo>
                    <a:pt x="32664" y="18765"/>
                    <a:pt x="32011" y="24340"/>
                    <a:pt x="28582" y="24363"/>
                  </a:cubicBezTo>
                  <a:cubicBezTo>
                    <a:pt x="19952" y="24410"/>
                    <a:pt x="23287" y="43700"/>
                    <a:pt x="10342" y="35606"/>
                  </a:cubicBezTo>
                  <a:cubicBezTo>
                    <a:pt x="5770" y="32737"/>
                    <a:pt x="-1181" y="30265"/>
                    <a:pt x="172" y="23477"/>
                  </a:cubicBezTo>
                  <a:cubicBezTo>
                    <a:pt x="2201" y="13587"/>
                    <a:pt x="8965" y="22311"/>
                    <a:pt x="15147" y="2147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3" name="任意多边形: 形状 1192">
              <a:extLst>
                <a:ext uri="{FF2B5EF4-FFF2-40B4-BE49-F238E27FC236}">
                  <a16:creationId xmlns:a16="http://schemas.microsoft.com/office/drawing/2014/main" id="{20F63C4A-1A24-4B66-AB86-E9C616A1F432}"/>
                </a:ext>
              </a:extLst>
            </p:cNvPr>
            <p:cNvSpPr/>
            <p:nvPr/>
          </p:nvSpPr>
          <p:spPr>
            <a:xfrm>
              <a:off x="9185838" y="3601292"/>
              <a:ext cx="14520" cy="16779"/>
            </a:xfrm>
            <a:custGeom>
              <a:avLst/>
              <a:gdLst>
                <a:gd name="connsiteX0" fmla="*/ 5294 w 14520"/>
                <a:gd name="connsiteY0" fmla="*/ 0 h 16779"/>
                <a:gd name="connsiteX1" fmla="*/ 10263 w 14520"/>
                <a:gd name="connsiteY1" fmla="*/ 16771 h 16779"/>
                <a:gd name="connsiteX2" fmla="*/ 233 w 14520"/>
                <a:gd name="connsiteY2" fmla="*/ 6671 h 16779"/>
                <a:gd name="connsiteX3" fmla="*/ 5294 w 14520"/>
                <a:gd name="connsiteY3" fmla="*/ 0 h 16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520" h="16779">
                  <a:moveTo>
                    <a:pt x="5294" y="0"/>
                  </a:moveTo>
                  <a:cubicBezTo>
                    <a:pt x="14835" y="1959"/>
                    <a:pt x="17797" y="17191"/>
                    <a:pt x="10263" y="16771"/>
                  </a:cubicBezTo>
                  <a:cubicBezTo>
                    <a:pt x="4291" y="16445"/>
                    <a:pt x="1539" y="12036"/>
                    <a:pt x="233" y="6671"/>
                  </a:cubicBezTo>
                  <a:cubicBezTo>
                    <a:pt x="-677" y="2822"/>
                    <a:pt x="1096" y="653"/>
                    <a:pt x="5294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4" name="任意多边形: 形状 1193">
              <a:extLst>
                <a:ext uri="{FF2B5EF4-FFF2-40B4-BE49-F238E27FC236}">
                  <a16:creationId xmlns:a16="http://schemas.microsoft.com/office/drawing/2014/main" id="{2028037A-F524-4EB5-B03C-DFF07FAE95E9}"/>
                </a:ext>
              </a:extLst>
            </p:cNvPr>
            <p:cNvSpPr/>
            <p:nvPr/>
          </p:nvSpPr>
          <p:spPr>
            <a:xfrm>
              <a:off x="6466591" y="3511826"/>
              <a:ext cx="48194" cy="32107"/>
            </a:xfrm>
            <a:custGeom>
              <a:avLst/>
              <a:gdLst>
                <a:gd name="connsiteX0" fmla="*/ 48195 w 48194"/>
                <a:gd name="connsiteY0" fmla="*/ 4304 h 32107"/>
                <a:gd name="connsiteX1" fmla="*/ 11643 w 48194"/>
                <a:gd name="connsiteY1" fmla="*/ 30032 h 32107"/>
                <a:gd name="connsiteX2" fmla="*/ 3129 w 48194"/>
                <a:gd name="connsiteY2" fmla="*/ 19279 h 32107"/>
                <a:gd name="connsiteX3" fmla="*/ 41290 w 48194"/>
                <a:gd name="connsiteY3" fmla="*/ 292 h 32107"/>
                <a:gd name="connsiteX4" fmla="*/ 48195 w 48194"/>
                <a:gd name="connsiteY4" fmla="*/ 4304 h 32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94" h="32107">
                  <a:moveTo>
                    <a:pt x="48195" y="4304"/>
                  </a:moveTo>
                  <a:cubicBezTo>
                    <a:pt x="45559" y="14987"/>
                    <a:pt x="40031" y="9832"/>
                    <a:pt x="11643" y="30032"/>
                  </a:cubicBezTo>
                  <a:cubicBezTo>
                    <a:pt x="1543" y="37217"/>
                    <a:pt x="-3798" y="23804"/>
                    <a:pt x="3129" y="19279"/>
                  </a:cubicBezTo>
                  <a:cubicBezTo>
                    <a:pt x="15049" y="11488"/>
                    <a:pt x="26828" y="3068"/>
                    <a:pt x="41290" y="292"/>
                  </a:cubicBezTo>
                  <a:cubicBezTo>
                    <a:pt x="44789" y="-385"/>
                    <a:pt x="47775" y="-198"/>
                    <a:pt x="48195" y="430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5" name="任意多边形: 形状 1194">
              <a:extLst>
                <a:ext uri="{FF2B5EF4-FFF2-40B4-BE49-F238E27FC236}">
                  <a16:creationId xmlns:a16="http://schemas.microsoft.com/office/drawing/2014/main" id="{91FC1880-4869-4C75-B343-1ECCD0E8EAC5}"/>
                </a:ext>
              </a:extLst>
            </p:cNvPr>
            <p:cNvSpPr/>
            <p:nvPr/>
          </p:nvSpPr>
          <p:spPr>
            <a:xfrm>
              <a:off x="6467274" y="3540679"/>
              <a:ext cx="38252" cy="31980"/>
            </a:xfrm>
            <a:custGeom>
              <a:avLst/>
              <a:gdLst>
                <a:gd name="connsiteX0" fmla="*/ 38252 w 38252"/>
                <a:gd name="connsiteY0" fmla="*/ 5472 h 31980"/>
                <a:gd name="connsiteX1" fmla="*/ 4360 w 38252"/>
                <a:gd name="connsiteY1" fmla="*/ 31900 h 31980"/>
                <a:gd name="connsiteX2" fmla="*/ 30975 w 38252"/>
                <a:gd name="connsiteY2" fmla="*/ 597 h 31980"/>
                <a:gd name="connsiteX3" fmla="*/ 38252 w 38252"/>
                <a:gd name="connsiteY3" fmla="*/ 5472 h 3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252" h="31980">
                  <a:moveTo>
                    <a:pt x="38252" y="5472"/>
                  </a:moveTo>
                  <a:cubicBezTo>
                    <a:pt x="37856" y="14312"/>
                    <a:pt x="12664" y="33369"/>
                    <a:pt x="4360" y="31900"/>
                  </a:cubicBezTo>
                  <a:cubicBezTo>
                    <a:pt x="-6743" y="29917"/>
                    <a:pt x="3800" y="15338"/>
                    <a:pt x="30975" y="597"/>
                  </a:cubicBezTo>
                  <a:cubicBezTo>
                    <a:pt x="34217" y="-1153"/>
                    <a:pt x="38159" y="1086"/>
                    <a:pt x="38252" y="547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6" name="任意多边形: 形状 1195">
              <a:extLst>
                <a:ext uri="{FF2B5EF4-FFF2-40B4-BE49-F238E27FC236}">
                  <a16:creationId xmlns:a16="http://schemas.microsoft.com/office/drawing/2014/main" id="{61755D56-C736-41A5-9D2F-17C6C1569C87}"/>
                </a:ext>
              </a:extLst>
            </p:cNvPr>
            <p:cNvSpPr/>
            <p:nvPr/>
          </p:nvSpPr>
          <p:spPr>
            <a:xfrm>
              <a:off x="4868541" y="4363851"/>
              <a:ext cx="33201" cy="56686"/>
            </a:xfrm>
            <a:custGeom>
              <a:avLst/>
              <a:gdLst>
                <a:gd name="connsiteX0" fmla="*/ 33202 w 33201"/>
                <a:gd name="connsiteY0" fmla="*/ 10082 h 56686"/>
                <a:gd name="connsiteX1" fmla="*/ 3905 w 33201"/>
                <a:gd name="connsiteY1" fmla="*/ 55824 h 56686"/>
                <a:gd name="connsiteX2" fmla="*/ 499 w 33201"/>
                <a:gd name="connsiteY2" fmla="*/ 47754 h 56686"/>
                <a:gd name="connsiteX3" fmla="*/ 3648 w 33201"/>
                <a:gd name="connsiteY3" fmla="*/ 39939 h 56686"/>
                <a:gd name="connsiteX4" fmla="*/ 29563 w 33201"/>
                <a:gd name="connsiteY4" fmla="*/ 449 h 56686"/>
                <a:gd name="connsiteX5" fmla="*/ 33202 w 33201"/>
                <a:gd name="connsiteY5" fmla="*/ 10082 h 56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201" h="56686">
                  <a:moveTo>
                    <a:pt x="33202" y="10082"/>
                  </a:moveTo>
                  <a:cubicBezTo>
                    <a:pt x="22869" y="28137"/>
                    <a:pt x="15568" y="62565"/>
                    <a:pt x="3905" y="55824"/>
                  </a:cubicBezTo>
                  <a:cubicBezTo>
                    <a:pt x="919" y="54098"/>
                    <a:pt x="-947" y="51532"/>
                    <a:pt x="499" y="47754"/>
                  </a:cubicBezTo>
                  <a:cubicBezTo>
                    <a:pt x="1526" y="45118"/>
                    <a:pt x="1969" y="42039"/>
                    <a:pt x="3648" y="39939"/>
                  </a:cubicBezTo>
                  <a:cubicBezTo>
                    <a:pt x="24665" y="13768"/>
                    <a:pt x="19860" y="-3003"/>
                    <a:pt x="29563" y="449"/>
                  </a:cubicBezTo>
                  <a:cubicBezTo>
                    <a:pt x="33342" y="1779"/>
                    <a:pt x="32222" y="5861"/>
                    <a:pt x="33202" y="1008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7" name="任意多边形: 形状 1196">
              <a:extLst>
                <a:ext uri="{FF2B5EF4-FFF2-40B4-BE49-F238E27FC236}">
                  <a16:creationId xmlns:a16="http://schemas.microsoft.com/office/drawing/2014/main" id="{C2B8336B-7F26-4F85-B854-6BA085DC143B}"/>
                </a:ext>
              </a:extLst>
            </p:cNvPr>
            <p:cNvSpPr/>
            <p:nvPr/>
          </p:nvSpPr>
          <p:spPr>
            <a:xfrm>
              <a:off x="4877789" y="4330744"/>
              <a:ext cx="21502" cy="32223"/>
            </a:xfrm>
            <a:custGeom>
              <a:avLst/>
              <a:gdLst>
                <a:gd name="connsiteX0" fmla="*/ 21365 w 21502"/>
                <a:gd name="connsiteY0" fmla="*/ 7828 h 32223"/>
                <a:gd name="connsiteX1" fmla="*/ 16233 w 21502"/>
                <a:gd name="connsiteY1" fmla="*/ 26372 h 32223"/>
                <a:gd name="connsiteX2" fmla="*/ 1188 w 21502"/>
                <a:gd name="connsiteY2" fmla="*/ 19957 h 32223"/>
                <a:gd name="connsiteX3" fmla="*/ 18146 w 21502"/>
                <a:gd name="connsiteY3" fmla="*/ 550 h 32223"/>
                <a:gd name="connsiteX4" fmla="*/ 21365 w 21502"/>
                <a:gd name="connsiteY4" fmla="*/ 7828 h 32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02" h="32223">
                  <a:moveTo>
                    <a:pt x="21365" y="7828"/>
                  </a:moveTo>
                  <a:cubicBezTo>
                    <a:pt x="19522" y="14779"/>
                    <a:pt x="18542" y="20867"/>
                    <a:pt x="16233" y="26372"/>
                  </a:cubicBezTo>
                  <a:cubicBezTo>
                    <a:pt x="11731" y="37055"/>
                    <a:pt x="-4480" y="32040"/>
                    <a:pt x="1188" y="19957"/>
                  </a:cubicBezTo>
                  <a:cubicBezTo>
                    <a:pt x="9492" y="2300"/>
                    <a:pt x="13364" y="-1642"/>
                    <a:pt x="18146" y="550"/>
                  </a:cubicBezTo>
                  <a:cubicBezTo>
                    <a:pt x="21715" y="2207"/>
                    <a:pt x="21691" y="5612"/>
                    <a:pt x="21365" y="782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8" name="任意多边形: 形状 1197">
              <a:extLst>
                <a:ext uri="{FF2B5EF4-FFF2-40B4-BE49-F238E27FC236}">
                  <a16:creationId xmlns:a16="http://schemas.microsoft.com/office/drawing/2014/main" id="{D20BF19B-A1DF-42B5-AF61-AB5F009779C4}"/>
                </a:ext>
              </a:extLst>
            </p:cNvPr>
            <p:cNvSpPr/>
            <p:nvPr/>
          </p:nvSpPr>
          <p:spPr>
            <a:xfrm>
              <a:off x="4867655" y="4445691"/>
              <a:ext cx="18240" cy="16297"/>
            </a:xfrm>
            <a:custGeom>
              <a:avLst/>
              <a:gdLst>
                <a:gd name="connsiteX0" fmla="*/ 7823 w 18240"/>
                <a:gd name="connsiteY0" fmla="*/ 16298 h 16297"/>
                <a:gd name="connsiteX1" fmla="*/ 79 w 18240"/>
                <a:gd name="connsiteY1" fmla="*/ 10699 h 16297"/>
                <a:gd name="connsiteX2" fmla="*/ 11276 w 18240"/>
                <a:gd name="connsiteY2" fmla="*/ 16 h 16297"/>
                <a:gd name="connsiteX3" fmla="*/ 18180 w 18240"/>
                <a:gd name="connsiteY3" fmla="*/ 4495 h 16297"/>
                <a:gd name="connsiteX4" fmla="*/ 7823 w 18240"/>
                <a:gd name="connsiteY4" fmla="*/ 16298 h 1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40" h="16297">
                  <a:moveTo>
                    <a:pt x="7823" y="16298"/>
                  </a:moveTo>
                  <a:cubicBezTo>
                    <a:pt x="4628" y="15085"/>
                    <a:pt x="-714" y="15878"/>
                    <a:pt x="79" y="10699"/>
                  </a:cubicBezTo>
                  <a:cubicBezTo>
                    <a:pt x="966" y="4868"/>
                    <a:pt x="4465" y="156"/>
                    <a:pt x="11276" y="16"/>
                  </a:cubicBezTo>
                  <a:cubicBezTo>
                    <a:pt x="14378" y="-54"/>
                    <a:pt x="18810" y="-100"/>
                    <a:pt x="18180" y="4495"/>
                  </a:cubicBezTo>
                  <a:cubicBezTo>
                    <a:pt x="17387" y="10303"/>
                    <a:pt x="14261" y="15015"/>
                    <a:pt x="7823" y="1629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9" name="任意多边形: 形状 1198">
              <a:extLst>
                <a:ext uri="{FF2B5EF4-FFF2-40B4-BE49-F238E27FC236}">
                  <a16:creationId xmlns:a16="http://schemas.microsoft.com/office/drawing/2014/main" id="{A80FBE06-DD66-45B9-AABC-6CA0F4DB212C}"/>
                </a:ext>
              </a:extLst>
            </p:cNvPr>
            <p:cNvSpPr/>
            <p:nvPr/>
          </p:nvSpPr>
          <p:spPr>
            <a:xfrm>
              <a:off x="4917465" y="4345867"/>
              <a:ext cx="13906" cy="13537"/>
            </a:xfrm>
            <a:custGeom>
              <a:avLst/>
              <a:gdLst>
                <a:gd name="connsiteX0" fmla="*/ 7673 w 13906"/>
                <a:gd name="connsiteY0" fmla="*/ 13535 h 13537"/>
                <a:gd name="connsiteX1" fmla="*/ 5970 w 13906"/>
                <a:gd name="connsiteY1" fmla="*/ 29 h 13537"/>
                <a:gd name="connsiteX2" fmla="*/ 7673 w 13906"/>
                <a:gd name="connsiteY2" fmla="*/ 13535 h 13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06" h="13537">
                  <a:moveTo>
                    <a:pt x="7673" y="13535"/>
                  </a:moveTo>
                  <a:cubicBezTo>
                    <a:pt x="-3733" y="13231"/>
                    <a:pt x="-794" y="-718"/>
                    <a:pt x="5970" y="29"/>
                  </a:cubicBezTo>
                  <a:cubicBezTo>
                    <a:pt x="15581" y="1079"/>
                    <a:pt x="16840" y="13768"/>
                    <a:pt x="7673" y="1353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0" name="任意多边形: 形状 1199">
              <a:extLst>
                <a:ext uri="{FF2B5EF4-FFF2-40B4-BE49-F238E27FC236}">
                  <a16:creationId xmlns:a16="http://schemas.microsoft.com/office/drawing/2014/main" id="{FBDB8990-0B1C-4EFD-9E9B-C779D84A3CAA}"/>
                </a:ext>
              </a:extLst>
            </p:cNvPr>
            <p:cNvSpPr/>
            <p:nvPr/>
          </p:nvSpPr>
          <p:spPr>
            <a:xfrm>
              <a:off x="8705633" y="4070886"/>
              <a:ext cx="45892" cy="45586"/>
            </a:xfrm>
            <a:custGeom>
              <a:avLst/>
              <a:gdLst>
                <a:gd name="connsiteX0" fmla="*/ 30228 w 45892"/>
                <a:gd name="connsiteY0" fmla="*/ 30580 h 45586"/>
                <a:gd name="connsiteX1" fmla="*/ 1095 w 45892"/>
                <a:gd name="connsiteY1" fmla="*/ 43946 h 45586"/>
                <a:gd name="connsiteX2" fmla="*/ 37133 w 45892"/>
                <a:gd name="connsiteY2" fmla="*/ 1913 h 45586"/>
                <a:gd name="connsiteX3" fmla="*/ 30228 w 45892"/>
                <a:gd name="connsiteY3" fmla="*/ 30580 h 4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892" h="45586">
                  <a:moveTo>
                    <a:pt x="30228" y="30580"/>
                  </a:moveTo>
                  <a:cubicBezTo>
                    <a:pt x="8046" y="46185"/>
                    <a:pt x="4850" y="47515"/>
                    <a:pt x="1095" y="43946"/>
                  </a:cubicBezTo>
                  <a:cubicBezTo>
                    <a:pt x="-5017" y="38184"/>
                    <a:pt x="15487" y="14929"/>
                    <a:pt x="37133" y="1913"/>
                  </a:cubicBezTo>
                  <a:cubicBezTo>
                    <a:pt x="52598" y="-7371"/>
                    <a:pt x="45880" y="19570"/>
                    <a:pt x="30228" y="3058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1" name="任意多边形: 形状 1200">
              <a:extLst>
                <a:ext uri="{FF2B5EF4-FFF2-40B4-BE49-F238E27FC236}">
                  <a16:creationId xmlns:a16="http://schemas.microsoft.com/office/drawing/2014/main" id="{862A9724-017C-401E-BCE4-DFCA0FB876D1}"/>
                </a:ext>
              </a:extLst>
            </p:cNvPr>
            <p:cNvSpPr/>
            <p:nvPr/>
          </p:nvSpPr>
          <p:spPr>
            <a:xfrm>
              <a:off x="5767985" y="3495048"/>
              <a:ext cx="19072" cy="22329"/>
            </a:xfrm>
            <a:custGeom>
              <a:avLst/>
              <a:gdLst>
                <a:gd name="connsiteX0" fmla="*/ 18689 w 19072"/>
                <a:gd name="connsiteY0" fmla="*/ 7110 h 22329"/>
                <a:gd name="connsiteX1" fmla="*/ 7959 w 19072"/>
                <a:gd name="connsiteY1" fmla="*/ 22318 h 22329"/>
                <a:gd name="connsiteX2" fmla="*/ 168 w 19072"/>
                <a:gd name="connsiteY2" fmla="*/ 14177 h 22329"/>
                <a:gd name="connsiteX3" fmla="*/ 18689 w 19072"/>
                <a:gd name="connsiteY3" fmla="*/ 7110 h 22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72" h="22329">
                  <a:moveTo>
                    <a:pt x="18689" y="7110"/>
                  </a:moveTo>
                  <a:cubicBezTo>
                    <a:pt x="16636" y="12965"/>
                    <a:pt x="17989" y="21945"/>
                    <a:pt x="7959" y="22318"/>
                  </a:cubicBezTo>
                  <a:cubicBezTo>
                    <a:pt x="2407" y="22528"/>
                    <a:pt x="-788" y="19682"/>
                    <a:pt x="168" y="14177"/>
                  </a:cubicBezTo>
                  <a:cubicBezTo>
                    <a:pt x="3410" y="-4740"/>
                    <a:pt x="21954" y="-2174"/>
                    <a:pt x="18689" y="711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2" name="任意多边形: 形状 1201">
              <a:extLst>
                <a:ext uri="{FF2B5EF4-FFF2-40B4-BE49-F238E27FC236}">
                  <a16:creationId xmlns:a16="http://schemas.microsoft.com/office/drawing/2014/main" id="{74432C37-D037-4509-92BF-52FC45E2A7CA}"/>
                </a:ext>
              </a:extLst>
            </p:cNvPr>
            <p:cNvSpPr/>
            <p:nvPr/>
          </p:nvSpPr>
          <p:spPr>
            <a:xfrm>
              <a:off x="5722058" y="3682619"/>
              <a:ext cx="21463" cy="24093"/>
            </a:xfrm>
            <a:custGeom>
              <a:avLst/>
              <a:gdLst>
                <a:gd name="connsiteX0" fmla="*/ 21463 w 21463"/>
                <a:gd name="connsiteY0" fmla="*/ 11883 h 24093"/>
                <a:gd name="connsiteX1" fmla="*/ 283 w 21463"/>
                <a:gd name="connsiteY1" fmla="*/ 20957 h 24093"/>
                <a:gd name="connsiteX2" fmla="*/ 8634 w 21463"/>
                <a:gd name="connsiteY2" fmla="*/ 4372 h 24093"/>
                <a:gd name="connsiteX3" fmla="*/ 16611 w 21463"/>
                <a:gd name="connsiteY3" fmla="*/ 663 h 24093"/>
                <a:gd name="connsiteX4" fmla="*/ 21067 w 21463"/>
                <a:gd name="connsiteY4" fmla="*/ 12350 h 24093"/>
                <a:gd name="connsiteX5" fmla="*/ 21463 w 21463"/>
                <a:gd name="connsiteY5" fmla="*/ 11883 h 24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463" h="24093">
                  <a:moveTo>
                    <a:pt x="21463" y="11883"/>
                  </a:moveTo>
                  <a:cubicBezTo>
                    <a:pt x="9147" y="18158"/>
                    <a:pt x="2406" y="29657"/>
                    <a:pt x="283" y="20957"/>
                  </a:cubicBezTo>
                  <a:cubicBezTo>
                    <a:pt x="-1489" y="13679"/>
                    <a:pt x="5508" y="9737"/>
                    <a:pt x="8634" y="4372"/>
                  </a:cubicBezTo>
                  <a:cubicBezTo>
                    <a:pt x="10080" y="1900"/>
                    <a:pt x="13113" y="-1436"/>
                    <a:pt x="16611" y="663"/>
                  </a:cubicBezTo>
                  <a:cubicBezTo>
                    <a:pt x="20693" y="3113"/>
                    <a:pt x="21743" y="7615"/>
                    <a:pt x="21067" y="12350"/>
                  </a:cubicBezTo>
                  <a:cubicBezTo>
                    <a:pt x="21067" y="12350"/>
                    <a:pt x="21463" y="11883"/>
                    <a:pt x="21463" y="1188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3" name="任意多边形: 形状 1202">
              <a:extLst>
                <a:ext uri="{FF2B5EF4-FFF2-40B4-BE49-F238E27FC236}">
                  <a16:creationId xmlns:a16="http://schemas.microsoft.com/office/drawing/2014/main" id="{1B249700-6147-4C6B-9CF1-BB9C5F711CDD}"/>
                </a:ext>
              </a:extLst>
            </p:cNvPr>
            <p:cNvSpPr/>
            <p:nvPr/>
          </p:nvSpPr>
          <p:spPr>
            <a:xfrm>
              <a:off x="5742051" y="3553288"/>
              <a:ext cx="18619" cy="16702"/>
            </a:xfrm>
            <a:custGeom>
              <a:avLst/>
              <a:gdLst>
                <a:gd name="connsiteX0" fmla="*/ 9891 w 18619"/>
                <a:gd name="connsiteY0" fmla="*/ 0 h 16702"/>
                <a:gd name="connsiteX1" fmla="*/ 8468 w 18619"/>
                <a:gd name="connsiteY1" fmla="*/ 16678 h 16702"/>
                <a:gd name="connsiteX2" fmla="*/ 71 w 18619"/>
                <a:gd name="connsiteY2" fmla="*/ 10730 h 16702"/>
                <a:gd name="connsiteX3" fmla="*/ 9891 w 18619"/>
                <a:gd name="connsiteY3" fmla="*/ 0 h 16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19" h="16702">
                  <a:moveTo>
                    <a:pt x="9891" y="0"/>
                  </a:moveTo>
                  <a:cubicBezTo>
                    <a:pt x="22580" y="1493"/>
                    <a:pt x="20854" y="16071"/>
                    <a:pt x="8468" y="16678"/>
                  </a:cubicBezTo>
                  <a:cubicBezTo>
                    <a:pt x="4643" y="16864"/>
                    <a:pt x="-676" y="16071"/>
                    <a:pt x="71" y="10730"/>
                  </a:cubicBezTo>
                  <a:cubicBezTo>
                    <a:pt x="771" y="5552"/>
                    <a:pt x="4619" y="1609"/>
                    <a:pt x="9891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4" name="任意多边形: 形状 1203">
              <a:extLst>
                <a:ext uri="{FF2B5EF4-FFF2-40B4-BE49-F238E27FC236}">
                  <a16:creationId xmlns:a16="http://schemas.microsoft.com/office/drawing/2014/main" id="{3CF36F82-ED4A-4D95-AF82-0A90BCD65604}"/>
                </a:ext>
              </a:extLst>
            </p:cNvPr>
            <p:cNvSpPr/>
            <p:nvPr/>
          </p:nvSpPr>
          <p:spPr>
            <a:xfrm>
              <a:off x="8053812" y="4406876"/>
              <a:ext cx="31309" cy="60252"/>
            </a:xfrm>
            <a:custGeom>
              <a:avLst/>
              <a:gdLst>
                <a:gd name="connsiteX0" fmla="*/ 3737 w 31309"/>
                <a:gd name="connsiteY0" fmla="*/ 35705 h 60252"/>
                <a:gd name="connsiteX1" fmla="*/ 16519 w 31309"/>
                <a:gd name="connsiteY1" fmla="*/ 7154 h 60252"/>
                <a:gd name="connsiteX2" fmla="*/ 26969 w 31309"/>
                <a:gd name="connsiteY2" fmla="*/ 1136 h 60252"/>
                <a:gd name="connsiteX3" fmla="*/ 17312 w 31309"/>
                <a:gd name="connsiteY3" fmla="*/ 48767 h 60252"/>
                <a:gd name="connsiteX4" fmla="*/ 7422 w 31309"/>
                <a:gd name="connsiteY4" fmla="*/ 60244 h 60252"/>
                <a:gd name="connsiteX5" fmla="*/ 3737 w 31309"/>
                <a:gd name="connsiteY5" fmla="*/ 35705 h 60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309" h="60252">
                  <a:moveTo>
                    <a:pt x="3737" y="35705"/>
                  </a:moveTo>
                  <a:cubicBezTo>
                    <a:pt x="9078" y="26654"/>
                    <a:pt x="14490" y="17744"/>
                    <a:pt x="16519" y="7154"/>
                  </a:cubicBezTo>
                  <a:cubicBezTo>
                    <a:pt x="17569" y="1696"/>
                    <a:pt x="20975" y="-1966"/>
                    <a:pt x="26969" y="1136"/>
                  </a:cubicBezTo>
                  <a:cubicBezTo>
                    <a:pt x="39682" y="7737"/>
                    <a:pt x="20765" y="9230"/>
                    <a:pt x="17312" y="48767"/>
                  </a:cubicBezTo>
                  <a:cubicBezTo>
                    <a:pt x="16753" y="55275"/>
                    <a:pt x="13977" y="60500"/>
                    <a:pt x="7422" y="60244"/>
                  </a:cubicBezTo>
                  <a:cubicBezTo>
                    <a:pt x="-2094" y="59870"/>
                    <a:pt x="-1465" y="44499"/>
                    <a:pt x="3737" y="3570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5" name="任意多边形: 形状 1204">
              <a:extLst>
                <a:ext uri="{FF2B5EF4-FFF2-40B4-BE49-F238E27FC236}">
                  <a16:creationId xmlns:a16="http://schemas.microsoft.com/office/drawing/2014/main" id="{0183DC49-D67B-4440-BF8E-DDA043A41568}"/>
                </a:ext>
              </a:extLst>
            </p:cNvPr>
            <p:cNvSpPr/>
            <p:nvPr/>
          </p:nvSpPr>
          <p:spPr>
            <a:xfrm>
              <a:off x="8083264" y="4377152"/>
              <a:ext cx="11536" cy="13066"/>
            </a:xfrm>
            <a:custGeom>
              <a:avLst/>
              <a:gdLst>
                <a:gd name="connsiteX0" fmla="*/ 11537 w 11536"/>
                <a:gd name="connsiteY0" fmla="*/ 5249 h 13066"/>
                <a:gd name="connsiteX1" fmla="*/ 84 w 11536"/>
                <a:gd name="connsiteY1" fmla="*/ 7138 h 13066"/>
                <a:gd name="connsiteX2" fmla="*/ 6405 w 11536"/>
                <a:gd name="connsiteY2" fmla="*/ 24 h 13066"/>
                <a:gd name="connsiteX3" fmla="*/ 11537 w 11536"/>
                <a:gd name="connsiteY3" fmla="*/ 5249 h 13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36" h="13066">
                  <a:moveTo>
                    <a:pt x="11537" y="5249"/>
                  </a:moveTo>
                  <a:cubicBezTo>
                    <a:pt x="10487" y="15185"/>
                    <a:pt x="1320" y="15465"/>
                    <a:pt x="84" y="7138"/>
                  </a:cubicBezTo>
                  <a:cubicBezTo>
                    <a:pt x="-569" y="2706"/>
                    <a:pt x="2696" y="397"/>
                    <a:pt x="6405" y="24"/>
                  </a:cubicBezTo>
                  <a:cubicBezTo>
                    <a:pt x="9624" y="-303"/>
                    <a:pt x="10790" y="2823"/>
                    <a:pt x="11537" y="524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6" name="任意多边形: 形状 1205">
              <a:extLst>
                <a:ext uri="{FF2B5EF4-FFF2-40B4-BE49-F238E27FC236}">
                  <a16:creationId xmlns:a16="http://schemas.microsoft.com/office/drawing/2014/main" id="{78738B02-4DAC-4808-9573-C1C5EF3C5B01}"/>
                </a:ext>
              </a:extLst>
            </p:cNvPr>
            <p:cNvSpPr/>
            <p:nvPr/>
          </p:nvSpPr>
          <p:spPr>
            <a:xfrm>
              <a:off x="5819210" y="3655291"/>
              <a:ext cx="19376" cy="19554"/>
            </a:xfrm>
            <a:custGeom>
              <a:avLst/>
              <a:gdLst>
                <a:gd name="connsiteX0" fmla="*/ 14675 w 19376"/>
                <a:gd name="connsiteY0" fmla="*/ 0 h 19554"/>
                <a:gd name="connsiteX1" fmla="*/ 5228 w 19376"/>
                <a:gd name="connsiteY1" fmla="*/ 19524 h 19554"/>
                <a:gd name="connsiteX2" fmla="*/ 190 w 19376"/>
                <a:gd name="connsiteY2" fmla="*/ 14229 h 19554"/>
                <a:gd name="connsiteX3" fmla="*/ 14675 w 19376"/>
                <a:gd name="connsiteY3" fmla="*/ 0 h 19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76" h="19554">
                  <a:moveTo>
                    <a:pt x="14675" y="0"/>
                  </a:moveTo>
                  <a:cubicBezTo>
                    <a:pt x="27084" y="1913"/>
                    <a:pt x="11736" y="20410"/>
                    <a:pt x="5228" y="19524"/>
                  </a:cubicBezTo>
                  <a:cubicBezTo>
                    <a:pt x="2196" y="19104"/>
                    <a:pt x="-790" y="17728"/>
                    <a:pt x="190" y="14229"/>
                  </a:cubicBezTo>
                  <a:cubicBezTo>
                    <a:pt x="2312" y="6601"/>
                    <a:pt x="9123" y="3546"/>
                    <a:pt x="14675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7" name="任意多边形: 形状 1206">
              <a:extLst>
                <a:ext uri="{FF2B5EF4-FFF2-40B4-BE49-F238E27FC236}">
                  <a16:creationId xmlns:a16="http://schemas.microsoft.com/office/drawing/2014/main" id="{0D8489A2-7E70-43C7-B77C-3BFA71ED12F7}"/>
                </a:ext>
              </a:extLst>
            </p:cNvPr>
            <p:cNvSpPr/>
            <p:nvPr/>
          </p:nvSpPr>
          <p:spPr>
            <a:xfrm>
              <a:off x="9179804" y="4513256"/>
              <a:ext cx="12354" cy="11859"/>
            </a:xfrm>
            <a:custGeom>
              <a:avLst/>
              <a:gdLst>
                <a:gd name="connsiteX0" fmla="*/ 12354 w 12354"/>
                <a:gd name="connsiteY0" fmla="*/ 6510 h 11859"/>
                <a:gd name="connsiteX1" fmla="*/ 85 w 12354"/>
                <a:gd name="connsiteY1" fmla="*/ 5484 h 11859"/>
                <a:gd name="connsiteX2" fmla="*/ 6943 w 12354"/>
                <a:gd name="connsiteY2" fmla="*/ 49 h 11859"/>
                <a:gd name="connsiteX3" fmla="*/ 12354 w 12354"/>
                <a:gd name="connsiteY3" fmla="*/ 6510 h 11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54" h="11859">
                  <a:moveTo>
                    <a:pt x="12354" y="6510"/>
                  </a:moveTo>
                  <a:cubicBezTo>
                    <a:pt x="9206" y="15491"/>
                    <a:pt x="-1034" y="11782"/>
                    <a:pt x="85" y="5484"/>
                  </a:cubicBezTo>
                  <a:cubicBezTo>
                    <a:pt x="715" y="1939"/>
                    <a:pt x="3304" y="-371"/>
                    <a:pt x="6943" y="49"/>
                  </a:cubicBezTo>
                  <a:cubicBezTo>
                    <a:pt x="10885" y="492"/>
                    <a:pt x="11212" y="4225"/>
                    <a:pt x="12354" y="651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8" name="任意多边形: 形状 1207">
              <a:extLst>
                <a:ext uri="{FF2B5EF4-FFF2-40B4-BE49-F238E27FC236}">
                  <a16:creationId xmlns:a16="http://schemas.microsoft.com/office/drawing/2014/main" id="{B4162E3B-ABEF-4281-98CB-B45742D9D6C0}"/>
                </a:ext>
              </a:extLst>
            </p:cNvPr>
            <p:cNvSpPr/>
            <p:nvPr/>
          </p:nvSpPr>
          <p:spPr>
            <a:xfrm>
              <a:off x="5773775" y="4019288"/>
              <a:ext cx="73887" cy="94978"/>
            </a:xfrm>
            <a:custGeom>
              <a:avLst/>
              <a:gdLst>
                <a:gd name="connsiteX0" fmla="*/ 0 w 73887"/>
                <a:gd name="connsiteY0" fmla="*/ 74597 h 94978"/>
                <a:gd name="connsiteX1" fmla="*/ 21133 w 73887"/>
                <a:gd name="connsiteY1" fmla="*/ 46116 h 94978"/>
                <a:gd name="connsiteX2" fmla="*/ 42663 w 73887"/>
                <a:gd name="connsiteY2" fmla="*/ 19198 h 94978"/>
                <a:gd name="connsiteX3" fmla="*/ 63283 w 73887"/>
                <a:gd name="connsiteY3" fmla="*/ 2474 h 94978"/>
                <a:gd name="connsiteX4" fmla="*/ 71657 w 73887"/>
                <a:gd name="connsiteY4" fmla="*/ 1658 h 94978"/>
                <a:gd name="connsiteX5" fmla="*/ 72053 w 73887"/>
                <a:gd name="connsiteY5" fmla="*/ 10311 h 94978"/>
                <a:gd name="connsiteX6" fmla="*/ 27524 w 73887"/>
                <a:gd name="connsiteY6" fmla="*/ 83507 h 94978"/>
                <a:gd name="connsiteX7" fmla="*/ 8117 w 73887"/>
                <a:gd name="connsiteY7" fmla="*/ 87986 h 94978"/>
                <a:gd name="connsiteX8" fmla="*/ 23 w 73887"/>
                <a:gd name="connsiteY8" fmla="*/ 74550 h 94978"/>
                <a:gd name="connsiteX9" fmla="*/ 0 w 73887"/>
                <a:gd name="connsiteY9" fmla="*/ 74597 h 9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887" h="94978">
                  <a:moveTo>
                    <a:pt x="0" y="74597"/>
                  </a:moveTo>
                  <a:cubicBezTo>
                    <a:pt x="9563" y="66993"/>
                    <a:pt x="18451" y="59202"/>
                    <a:pt x="21133" y="46116"/>
                  </a:cubicBezTo>
                  <a:cubicBezTo>
                    <a:pt x="23652" y="33894"/>
                    <a:pt x="34989" y="27712"/>
                    <a:pt x="42663" y="19198"/>
                  </a:cubicBezTo>
                  <a:cubicBezTo>
                    <a:pt x="48517" y="12714"/>
                    <a:pt x="56495" y="8165"/>
                    <a:pt x="63283" y="2474"/>
                  </a:cubicBezTo>
                  <a:cubicBezTo>
                    <a:pt x="66128" y="95"/>
                    <a:pt x="68554" y="-1258"/>
                    <a:pt x="71657" y="1658"/>
                  </a:cubicBezTo>
                  <a:cubicBezTo>
                    <a:pt x="74549" y="4410"/>
                    <a:pt x="74572" y="7909"/>
                    <a:pt x="72053" y="10311"/>
                  </a:cubicBezTo>
                  <a:cubicBezTo>
                    <a:pt x="50617" y="30745"/>
                    <a:pt x="43083" y="59552"/>
                    <a:pt x="27524" y="83507"/>
                  </a:cubicBezTo>
                  <a:cubicBezTo>
                    <a:pt x="20037" y="95030"/>
                    <a:pt x="13459" y="100139"/>
                    <a:pt x="8117" y="87986"/>
                  </a:cubicBezTo>
                  <a:cubicBezTo>
                    <a:pt x="6018" y="83251"/>
                    <a:pt x="2752" y="79029"/>
                    <a:pt x="23" y="74550"/>
                  </a:cubicBezTo>
                  <a:cubicBezTo>
                    <a:pt x="0" y="74527"/>
                    <a:pt x="0" y="74597"/>
                    <a:pt x="0" y="7459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9" name="任意多边形: 形状 1208">
              <a:extLst>
                <a:ext uri="{FF2B5EF4-FFF2-40B4-BE49-F238E27FC236}">
                  <a16:creationId xmlns:a16="http://schemas.microsoft.com/office/drawing/2014/main" id="{2DBE7672-B73E-48B0-A826-153CEC3794B1}"/>
                </a:ext>
              </a:extLst>
            </p:cNvPr>
            <p:cNvSpPr/>
            <p:nvPr/>
          </p:nvSpPr>
          <p:spPr>
            <a:xfrm>
              <a:off x="5796804" y="4077719"/>
              <a:ext cx="46737" cy="82609"/>
            </a:xfrm>
            <a:custGeom>
              <a:avLst/>
              <a:gdLst>
                <a:gd name="connsiteX0" fmla="*/ 46738 w 46737"/>
                <a:gd name="connsiteY0" fmla="*/ 6509 h 82609"/>
                <a:gd name="connsiteX1" fmla="*/ 10233 w 46737"/>
                <a:gd name="connsiteY1" fmla="*/ 79915 h 82609"/>
                <a:gd name="connsiteX2" fmla="*/ 810 w 46737"/>
                <a:gd name="connsiteY2" fmla="*/ 74784 h 82609"/>
                <a:gd name="connsiteX3" fmla="*/ 14199 w 46737"/>
                <a:gd name="connsiteY3" fmla="*/ 32634 h 82609"/>
                <a:gd name="connsiteX4" fmla="*/ 40230 w 46737"/>
                <a:gd name="connsiteY4" fmla="*/ 1681 h 82609"/>
                <a:gd name="connsiteX5" fmla="*/ 45455 w 46737"/>
                <a:gd name="connsiteY5" fmla="*/ 911 h 82609"/>
                <a:gd name="connsiteX6" fmla="*/ 46738 w 46737"/>
                <a:gd name="connsiteY6" fmla="*/ 6509 h 82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737" h="82609">
                  <a:moveTo>
                    <a:pt x="46738" y="6509"/>
                  </a:moveTo>
                  <a:cubicBezTo>
                    <a:pt x="36801" y="36273"/>
                    <a:pt x="14992" y="73011"/>
                    <a:pt x="10233" y="79915"/>
                  </a:cubicBezTo>
                  <a:cubicBezTo>
                    <a:pt x="6524" y="85304"/>
                    <a:pt x="-2782" y="82108"/>
                    <a:pt x="810" y="74784"/>
                  </a:cubicBezTo>
                  <a:cubicBezTo>
                    <a:pt x="7318" y="61465"/>
                    <a:pt x="7061" y="46303"/>
                    <a:pt x="14199" y="32634"/>
                  </a:cubicBezTo>
                  <a:cubicBezTo>
                    <a:pt x="20870" y="19852"/>
                    <a:pt x="33792" y="13764"/>
                    <a:pt x="40230" y="1681"/>
                  </a:cubicBezTo>
                  <a:cubicBezTo>
                    <a:pt x="41000" y="258"/>
                    <a:pt x="43962" y="-862"/>
                    <a:pt x="45455" y="911"/>
                  </a:cubicBezTo>
                  <a:cubicBezTo>
                    <a:pt x="46575" y="2217"/>
                    <a:pt x="46365" y="4643"/>
                    <a:pt x="46738" y="650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0" name="任意多边形: 形状 1209">
              <a:extLst>
                <a:ext uri="{FF2B5EF4-FFF2-40B4-BE49-F238E27FC236}">
                  <a16:creationId xmlns:a16="http://schemas.microsoft.com/office/drawing/2014/main" id="{82965117-F800-4A14-9FCB-0C5AB9A383E8}"/>
                </a:ext>
              </a:extLst>
            </p:cNvPr>
            <p:cNvSpPr/>
            <p:nvPr/>
          </p:nvSpPr>
          <p:spPr>
            <a:xfrm>
              <a:off x="5838756" y="4106570"/>
              <a:ext cx="16644" cy="20670"/>
            </a:xfrm>
            <a:custGeom>
              <a:avLst/>
              <a:gdLst>
                <a:gd name="connsiteX0" fmla="*/ 4646 w 16644"/>
                <a:gd name="connsiteY0" fmla="*/ 20484 h 20670"/>
                <a:gd name="connsiteX1" fmla="*/ 11877 w 16644"/>
                <a:gd name="connsiteY1" fmla="*/ 260 h 20670"/>
                <a:gd name="connsiteX2" fmla="*/ 16589 w 16644"/>
                <a:gd name="connsiteY2" fmla="*/ 4179 h 20670"/>
                <a:gd name="connsiteX3" fmla="*/ 4646 w 16644"/>
                <a:gd name="connsiteY3" fmla="*/ 20484 h 2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44" h="20670">
                  <a:moveTo>
                    <a:pt x="4646" y="20484"/>
                  </a:moveTo>
                  <a:cubicBezTo>
                    <a:pt x="-5640" y="22746"/>
                    <a:pt x="3130" y="3806"/>
                    <a:pt x="11877" y="260"/>
                  </a:cubicBezTo>
                  <a:cubicBezTo>
                    <a:pt x="14536" y="-813"/>
                    <a:pt x="17055" y="1613"/>
                    <a:pt x="16589" y="4179"/>
                  </a:cubicBezTo>
                  <a:cubicBezTo>
                    <a:pt x="15166" y="11713"/>
                    <a:pt x="9428" y="16262"/>
                    <a:pt x="4646" y="2048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1" name="任意多边形: 形状 1210">
              <a:extLst>
                <a:ext uri="{FF2B5EF4-FFF2-40B4-BE49-F238E27FC236}">
                  <a16:creationId xmlns:a16="http://schemas.microsoft.com/office/drawing/2014/main" id="{17E67AE0-EB4C-4ECA-B667-681A0F13F77E}"/>
                </a:ext>
              </a:extLst>
            </p:cNvPr>
            <p:cNvSpPr/>
            <p:nvPr/>
          </p:nvSpPr>
          <p:spPr>
            <a:xfrm>
              <a:off x="9283975" y="4312128"/>
              <a:ext cx="43290" cy="90866"/>
            </a:xfrm>
            <a:custGeom>
              <a:avLst/>
              <a:gdLst>
                <a:gd name="connsiteX0" fmla="*/ 30481 w 43290"/>
                <a:gd name="connsiteY0" fmla="*/ 179 h 90866"/>
                <a:gd name="connsiteX1" fmla="*/ 41374 w 43290"/>
                <a:gd name="connsiteY1" fmla="*/ 13731 h 90866"/>
                <a:gd name="connsiteX2" fmla="*/ 29735 w 43290"/>
                <a:gd name="connsiteY2" fmla="*/ 79370 h 90866"/>
                <a:gd name="connsiteX3" fmla="*/ 22597 w 43290"/>
                <a:gd name="connsiteY3" fmla="*/ 90473 h 90866"/>
                <a:gd name="connsiteX4" fmla="*/ 5196 w 43290"/>
                <a:gd name="connsiteY4" fmla="*/ 74565 h 90866"/>
                <a:gd name="connsiteX5" fmla="*/ 16602 w 43290"/>
                <a:gd name="connsiteY5" fmla="*/ 8436 h 90866"/>
                <a:gd name="connsiteX6" fmla="*/ 30481 w 43290"/>
                <a:gd name="connsiteY6" fmla="*/ 179 h 90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90" h="90866">
                  <a:moveTo>
                    <a:pt x="30481" y="179"/>
                  </a:moveTo>
                  <a:cubicBezTo>
                    <a:pt x="43916" y="132"/>
                    <a:pt x="45293" y="1929"/>
                    <a:pt x="41374" y="13731"/>
                  </a:cubicBezTo>
                  <a:cubicBezTo>
                    <a:pt x="34306" y="35051"/>
                    <a:pt x="25699" y="56044"/>
                    <a:pt x="29735" y="79370"/>
                  </a:cubicBezTo>
                  <a:cubicBezTo>
                    <a:pt x="30714" y="84991"/>
                    <a:pt x="27892" y="88724"/>
                    <a:pt x="22597" y="90473"/>
                  </a:cubicBezTo>
                  <a:cubicBezTo>
                    <a:pt x="13523" y="93482"/>
                    <a:pt x="11774" y="78367"/>
                    <a:pt x="5196" y="74565"/>
                  </a:cubicBezTo>
                  <a:cubicBezTo>
                    <a:pt x="-10549" y="65491"/>
                    <a:pt x="14293" y="21639"/>
                    <a:pt x="16602" y="8436"/>
                  </a:cubicBezTo>
                  <a:cubicBezTo>
                    <a:pt x="18048" y="202"/>
                    <a:pt x="24883" y="-451"/>
                    <a:pt x="30481" y="17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2" name="任意多边形: 形状 1211">
              <a:extLst>
                <a:ext uri="{FF2B5EF4-FFF2-40B4-BE49-F238E27FC236}">
                  <a16:creationId xmlns:a16="http://schemas.microsoft.com/office/drawing/2014/main" id="{79C16DAC-8416-45AD-B1DE-18D21E86C9AF}"/>
                </a:ext>
              </a:extLst>
            </p:cNvPr>
            <p:cNvSpPr/>
            <p:nvPr/>
          </p:nvSpPr>
          <p:spPr>
            <a:xfrm>
              <a:off x="9260533" y="4269432"/>
              <a:ext cx="33349" cy="13531"/>
            </a:xfrm>
            <a:custGeom>
              <a:avLst/>
              <a:gdLst>
                <a:gd name="connsiteX0" fmla="*/ 33350 w 33349"/>
                <a:gd name="connsiteY0" fmla="*/ 13531 h 13531"/>
                <a:gd name="connsiteX1" fmla="*/ 41 w 33349"/>
                <a:gd name="connsiteY1" fmla="*/ 4621 h 13531"/>
                <a:gd name="connsiteX2" fmla="*/ 7341 w 33349"/>
                <a:gd name="connsiteY2" fmla="*/ 212 h 13531"/>
                <a:gd name="connsiteX3" fmla="*/ 33350 w 33349"/>
                <a:gd name="connsiteY3" fmla="*/ 13531 h 13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49" h="13531">
                  <a:moveTo>
                    <a:pt x="33350" y="13531"/>
                  </a:moveTo>
                  <a:cubicBezTo>
                    <a:pt x="12846" y="4481"/>
                    <a:pt x="-846" y="15211"/>
                    <a:pt x="41" y="4621"/>
                  </a:cubicBezTo>
                  <a:cubicBezTo>
                    <a:pt x="367" y="632"/>
                    <a:pt x="4123" y="-534"/>
                    <a:pt x="7341" y="212"/>
                  </a:cubicBezTo>
                  <a:cubicBezTo>
                    <a:pt x="16018" y="2218"/>
                    <a:pt x="25512" y="2825"/>
                    <a:pt x="33350" y="1353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3" name="任意多边形: 形状 1212">
              <a:extLst>
                <a:ext uri="{FF2B5EF4-FFF2-40B4-BE49-F238E27FC236}">
                  <a16:creationId xmlns:a16="http://schemas.microsoft.com/office/drawing/2014/main" id="{F18AA03F-A179-4CB6-85B0-35642347F489}"/>
                </a:ext>
              </a:extLst>
            </p:cNvPr>
            <p:cNvSpPr/>
            <p:nvPr/>
          </p:nvSpPr>
          <p:spPr>
            <a:xfrm>
              <a:off x="4885843" y="4575271"/>
              <a:ext cx="32443" cy="39290"/>
            </a:xfrm>
            <a:custGeom>
              <a:avLst/>
              <a:gdLst>
                <a:gd name="connsiteX0" fmla="*/ 5474 w 32443"/>
                <a:gd name="connsiteY0" fmla="*/ 39291 h 39290"/>
                <a:gd name="connsiteX1" fmla="*/ 878 w 32443"/>
                <a:gd name="connsiteY1" fmla="*/ 31010 h 39290"/>
                <a:gd name="connsiteX2" fmla="*/ 25440 w 32443"/>
                <a:gd name="connsiteY2" fmla="*/ 1316 h 39290"/>
                <a:gd name="connsiteX3" fmla="*/ 32135 w 32443"/>
                <a:gd name="connsiteY3" fmla="*/ 3229 h 39290"/>
                <a:gd name="connsiteX4" fmla="*/ 5474 w 32443"/>
                <a:gd name="connsiteY4" fmla="*/ 39291 h 39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443" h="39290">
                  <a:moveTo>
                    <a:pt x="5474" y="39291"/>
                  </a:moveTo>
                  <a:cubicBezTo>
                    <a:pt x="738" y="38917"/>
                    <a:pt x="-1314" y="35045"/>
                    <a:pt x="878" y="31010"/>
                  </a:cubicBezTo>
                  <a:cubicBezTo>
                    <a:pt x="7060" y="19580"/>
                    <a:pt x="16740" y="10786"/>
                    <a:pt x="25440" y="1316"/>
                  </a:cubicBezTo>
                  <a:cubicBezTo>
                    <a:pt x="27330" y="-737"/>
                    <a:pt x="30735" y="-597"/>
                    <a:pt x="32135" y="3229"/>
                  </a:cubicBezTo>
                  <a:cubicBezTo>
                    <a:pt x="35144" y="11486"/>
                    <a:pt x="15387" y="39057"/>
                    <a:pt x="5474" y="3929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4" name="任意多边形: 形状 1213">
              <a:extLst>
                <a:ext uri="{FF2B5EF4-FFF2-40B4-BE49-F238E27FC236}">
                  <a16:creationId xmlns:a16="http://schemas.microsoft.com/office/drawing/2014/main" id="{9EB46410-9E17-4C56-960E-0CAEBA4F9417}"/>
                </a:ext>
              </a:extLst>
            </p:cNvPr>
            <p:cNvSpPr/>
            <p:nvPr/>
          </p:nvSpPr>
          <p:spPr>
            <a:xfrm>
              <a:off x="4924009" y="4588373"/>
              <a:ext cx="12836" cy="14399"/>
            </a:xfrm>
            <a:custGeom>
              <a:avLst/>
              <a:gdLst>
                <a:gd name="connsiteX0" fmla="*/ 5958 w 12836"/>
                <a:gd name="connsiteY0" fmla="*/ 14363 h 14399"/>
                <a:gd name="connsiteX1" fmla="*/ 7031 w 12836"/>
                <a:gd name="connsiteY1" fmla="*/ 64 h 14399"/>
                <a:gd name="connsiteX2" fmla="*/ 5958 w 12836"/>
                <a:gd name="connsiteY2" fmla="*/ 14363 h 1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36" h="14399">
                  <a:moveTo>
                    <a:pt x="5958" y="14363"/>
                  </a:moveTo>
                  <a:cubicBezTo>
                    <a:pt x="-3046" y="15202"/>
                    <a:pt x="-1157" y="1323"/>
                    <a:pt x="7031" y="64"/>
                  </a:cubicBezTo>
                  <a:cubicBezTo>
                    <a:pt x="14565" y="-1079"/>
                    <a:pt x="15335" y="13476"/>
                    <a:pt x="5958" y="1436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5" name="任意多边形: 形状 1214">
              <a:extLst>
                <a:ext uri="{FF2B5EF4-FFF2-40B4-BE49-F238E27FC236}">
                  <a16:creationId xmlns:a16="http://schemas.microsoft.com/office/drawing/2014/main" id="{917DB47E-7558-4FDE-A708-1164B5A7251C}"/>
                </a:ext>
              </a:extLst>
            </p:cNvPr>
            <p:cNvSpPr/>
            <p:nvPr/>
          </p:nvSpPr>
          <p:spPr>
            <a:xfrm>
              <a:off x="4924259" y="4554924"/>
              <a:ext cx="12476" cy="14007"/>
            </a:xfrm>
            <a:custGeom>
              <a:avLst/>
              <a:gdLst>
                <a:gd name="connsiteX0" fmla="*/ 17 w 12476"/>
                <a:gd name="connsiteY0" fmla="*/ 8671 h 14007"/>
                <a:gd name="connsiteX1" fmla="*/ 12473 w 12476"/>
                <a:gd name="connsiteY1" fmla="*/ 6431 h 14007"/>
                <a:gd name="connsiteX2" fmla="*/ 17 w 12476"/>
                <a:gd name="connsiteY2" fmla="*/ 8671 h 1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76" h="14007">
                  <a:moveTo>
                    <a:pt x="17" y="8671"/>
                  </a:moveTo>
                  <a:cubicBezTo>
                    <a:pt x="1066" y="-3296"/>
                    <a:pt x="12729" y="-1733"/>
                    <a:pt x="12473" y="6431"/>
                  </a:cubicBezTo>
                  <a:cubicBezTo>
                    <a:pt x="12123" y="17511"/>
                    <a:pt x="-520" y="14805"/>
                    <a:pt x="17" y="867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6" name="任意多边形: 形状 1215">
              <a:extLst>
                <a:ext uri="{FF2B5EF4-FFF2-40B4-BE49-F238E27FC236}">
                  <a16:creationId xmlns:a16="http://schemas.microsoft.com/office/drawing/2014/main" id="{7A135DC8-6077-4715-83D2-6F9B0A8C9DEA}"/>
                </a:ext>
              </a:extLst>
            </p:cNvPr>
            <p:cNvSpPr/>
            <p:nvPr/>
          </p:nvSpPr>
          <p:spPr>
            <a:xfrm>
              <a:off x="4940913" y="4571826"/>
              <a:ext cx="13055" cy="13882"/>
            </a:xfrm>
            <a:custGeom>
              <a:avLst/>
              <a:gdLst>
                <a:gd name="connsiteX0" fmla="*/ 13056 w 13055"/>
                <a:gd name="connsiteY0" fmla="*/ 4552 h 13882"/>
                <a:gd name="connsiteX1" fmla="*/ 87 w 13055"/>
                <a:gd name="connsiteY1" fmla="*/ 8751 h 13882"/>
                <a:gd name="connsiteX2" fmla="*/ 9184 w 13055"/>
                <a:gd name="connsiteY2" fmla="*/ 237 h 13882"/>
                <a:gd name="connsiteX3" fmla="*/ 13056 w 13055"/>
                <a:gd name="connsiteY3" fmla="*/ 4552 h 1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55" h="13882">
                  <a:moveTo>
                    <a:pt x="13056" y="4552"/>
                  </a:moveTo>
                  <a:cubicBezTo>
                    <a:pt x="8974" y="17848"/>
                    <a:pt x="-1033" y="14722"/>
                    <a:pt x="87" y="8751"/>
                  </a:cubicBezTo>
                  <a:cubicBezTo>
                    <a:pt x="997" y="3945"/>
                    <a:pt x="5079" y="1613"/>
                    <a:pt x="9184" y="237"/>
                  </a:cubicBezTo>
                  <a:cubicBezTo>
                    <a:pt x="12403" y="-836"/>
                    <a:pt x="13033" y="1939"/>
                    <a:pt x="13056" y="455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7" name="任意多边形: 形状 1216">
              <a:extLst>
                <a:ext uri="{FF2B5EF4-FFF2-40B4-BE49-F238E27FC236}">
                  <a16:creationId xmlns:a16="http://schemas.microsoft.com/office/drawing/2014/main" id="{16C1F8F6-B4CB-4D52-98FF-FA330A7D05A3}"/>
                </a:ext>
              </a:extLst>
            </p:cNvPr>
            <p:cNvSpPr/>
            <p:nvPr/>
          </p:nvSpPr>
          <p:spPr>
            <a:xfrm>
              <a:off x="8311557" y="3693764"/>
              <a:ext cx="29423" cy="42161"/>
            </a:xfrm>
            <a:custGeom>
              <a:avLst/>
              <a:gdLst>
                <a:gd name="connsiteX0" fmla="*/ 29423 w 29423"/>
                <a:gd name="connsiteY0" fmla="*/ 5170 h 42161"/>
                <a:gd name="connsiteX1" fmla="*/ 12139 w 29423"/>
                <a:gd name="connsiteY1" fmla="*/ 39366 h 42161"/>
                <a:gd name="connsiteX2" fmla="*/ 3625 w 29423"/>
                <a:gd name="connsiteY2" fmla="*/ 40649 h 42161"/>
                <a:gd name="connsiteX3" fmla="*/ 756 w 29423"/>
                <a:gd name="connsiteY3" fmla="*/ 32065 h 42161"/>
                <a:gd name="connsiteX4" fmla="*/ 22052 w 29423"/>
                <a:gd name="connsiteY4" fmla="*/ 1905 h 42161"/>
                <a:gd name="connsiteX5" fmla="*/ 29423 w 29423"/>
                <a:gd name="connsiteY5" fmla="*/ 5170 h 42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23" h="42161">
                  <a:moveTo>
                    <a:pt x="29423" y="5170"/>
                  </a:moveTo>
                  <a:cubicBezTo>
                    <a:pt x="24268" y="16483"/>
                    <a:pt x="24571" y="31108"/>
                    <a:pt x="12139" y="39366"/>
                  </a:cubicBezTo>
                  <a:cubicBezTo>
                    <a:pt x="9620" y="41045"/>
                    <a:pt x="6680" y="43961"/>
                    <a:pt x="3625" y="40649"/>
                  </a:cubicBezTo>
                  <a:cubicBezTo>
                    <a:pt x="1502" y="38339"/>
                    <a:pt x="-1390" y="34351"/>
                    <a:pt x="756" y="32065"/>
                  </a:cubicBezTo>
                  <a:cubicBezTo>
                    <a:pt x="9316" y="22968"/>
                    <a:pt x="11205" y="9229"/>
                    <a:pt x="22052" y="1905"/>
                  </a:cubicBezTo>
                  <a:cubicBezTo>
                    <a:pt x="25411" y="-358"/>
                    <a:pt x="28863" y="-1921"/>
                    <a:pt x="29423" y="517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8" name="任意多边形: 形状 1217">
              <a:extLst>
                <a:ext uri="{FF2B5EF4-FFF2-40B4-BE49-F238E27FC236}">
                  <a16:creationId xmlns:a16="http://schemas.microsoft.com/office/drawing/2014/main" id="{4C62E974-45DF-497E-883A-1918D61BD3A7}"/>
                </a:ext>
              </a:extLst>
            </p:cNvPr>
            <p:cNvSpPr/>
            <p:nvPr/>
          </p:nvSpPr>
          <p:spPr>
            <a:xfrm>
              <a:off x="6131824" y="3344167"/>
              <a:ext cx="75948" cy="66036"/>
            </a:xfrm>
            <a:custGeom>
              <a:avLst/>
              <a:gdLst>
                <a:gd name="connsiteX0" fmla="*/ 75949 w 75948"/>
                <a:gd name="connsiteY0" fmla="*/ 4228 h 66036"/>
                <a:gd name="connsiteX1" fmla="*/ 23209 w 75948"/>
                <a:gd name="connsiteY1" fmla="*/ 32335 h 66036"/>
                <a:gd name="connsiteX2" fmla="*/ 22043 w 75948"/>
                <a:gd name="connsiteY2" fmla="*/ 55474 h 66036"/>
                <a:gd name="connsiteX3" fmla="*/ 1843 w 75948"/>
                <a:gd name="connsiteY3" fmla="*/ 63895 h 66036"/>
                <a:gd name="connsiteX4" fmla="*/ 6834 w 75948"/>
                <a:gd name="connsiteY4" fmla="*/ 36907 h 66036"/>
                <a:gd name="connsiteX5" fmla="*/ 56285 w 75948"/>
                <a:gd name="connsiteY5" fmla="*/ 4508 h 66036"/>
                <a:gd name="connsiteX6" fmla="*/ 68601 w 75948"/>
                <a:gd name="connsiteY6" fmla="*/ 146 h 66036"/>
                <a:gd name="connsiteX7" fmla="*/ 75949 w 75948"/>
                <a:gd name="connsiteY7" fmla="*/ 4228 h 66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948" h="66036">
                  <a:moveTo>
                    <a:pt x="75949" y="4228"/>
                  </a:moveTo>
                  <a:cubicBezTo>
                    <a:pt x="70187" y="23075"/>
                    <a:pt x="42569" y="16054"/>
                    <a:pt x="23209" y="32335"/>
                  </a:cubicBezTo>
                  <a:cubicBezTo>
                    <a:pt x="7161" y="45841"/>
                    <a:pt x="35198" y="44068"/>
                    <a:pt x="22043" y="55474"/>
                  </a:cubicBezTo>
                  <a:cubicBezTo>
                    <a:pt x="9517" y="66344"/>
                    <a:pt x="5248" y="68187"/>
                    <a:pt x="1843" y="63895"/>
                  </a:cubicBezTo>
                  <a:cubicBezTo>
                    <a:pt x="-7744" y="51882"/>
                    <a:pt x="24049" y="50133"/>
                    <a:pt x="6834" y="36907"/>
                  </a:cubicBezTo>
                  <a:cubicBezTo>
                    <a:pt x="3965" y="34714"/>
                    <a:pt x="16001" y="10502"/>
                    <a:pt x="56285" y="4508"/>
                  </a:cubicBezTo>
                  <a:cubicBezTo>
                    <a:pt x="60927" y="3808"/>
                    <a:pt x="64029" y="402"/>
                    <a:pt x="68601" y="146"/>
                  </a:cubicBezTo>
                  <a:cubicBezTo>
                    <a:pt x="72030" y="-41"/>
                    <a:pt x="75202" y="-764"/>
                    <a:pt x="75949" y="422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9" name="任意多边形: 形状 1218">
              <a:extLst>
                <a:ext uri="{FF2B5EF4-FFF2-40B4-BE49-F238E27FC236}">
                  <a16:creationId xmlns:a16="http://schemas.microsoft.com/office/drawing/2014/main" id="{B37B3762-5DBE-4038-A899-6FEB42F4FFCB}"/>
                </a:ext>
              </a:extLst>
            </p:cNvPr>
            <p:cNvSpPr/>
            <p:nvPr/>
          </p:nvSpPr>
          <p:spPr>
            <a:xfrm>
              <a:off x="6226301" y="3306661"/>
              <a:ext cx="20239" cy="17514"/>
            </a:xfrm>
            <a:custGeom>
              <a:avLst/>
              <a:gdLst>
                <a:gd name="connsiteX0" fmla="*/ 20239 w 20239"/>
                <a:gd name="connsiteY0" fmla="*/ 5066 h 17514"/>
                <a:gd name="connsiteX1" fmla="*/ 9043 w 20239"/>
                <a:gd name="connsiteY1" fmla="*/ 17475 h 17514"/>
                <a:gd name="connsiteX2" fmla="*/ 16 w 20239"/>
                <a:gd name="connsiteY2" fmla="*/ 9825 h 17514"/>
                <a:gd name="connsiteX3" fmla="*/ 14711 w 20239"/>
                <a:gd name="connsiteY3" fmla="*/ 378 h 17514"/>
                <a:gd name="connsiteX4" fmla="*/ 20239 w 20239"/>
                <a:gd name="connsiteY4" fmla="*/ 5066 h 17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39" h="17514">
                  <a:moveTo>
                    <a:pt x="20239" y="5066"/>
                  </a:moveTo>
                  <a:cubicBezTo>
                    <a:pt x="17604" y="10244"/>
                    <a:pt x="16041" y="16846"/>
                    <a:pt x="9043" y="17475"/>
                  </a:cubicBezTo>
                  <a:cubicBezTo>
                    <a:pt x="4424" y="17895"/>
                    <a:pt x="-311" y="14910"/>
                    <a:pt x="16" y="9825"/>
                  </a:cubicBezTo>
                  <a:cubicBezTo>
                    <a:pt x="599" y="1124"/>
                    <a:pt x="9486" y="2967"/>
                    <a:pt x="14711" y="378"/>
                  </a:cubicBezTo>
                  <a:cubicBezTo>
                    <a:pt x="17440" y="-975"/>
                    <a:pt x="19819" y="1474"/>
                    <a:pt x="20239" y="506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0" name="任意多边形: 形状 1219">
              <a:extLst>
                <a:ext uri="{FF2B5EF4-FFF2-40B4-BE49-F238E27FC236}">
                  <a16:creationId xmlns:a16="http://schemas.microsoft.com/office/drawing/2014/main" id="{36EB8174-8DE6-456A-ACE3-9B0B7C9DD140}"/>
                </a:ext>
              </a:extLst>
            </p:cNvPr>
            <p:cNvSpPr/>
            <p:nvPr/>
          </p:nvSpPr>
          <p:spPr>
            <a:xfrm>
              <a:off x="6185741" y="3319254"/>
              <a:ext cx="16547" cy="16335"/>
            </a:xfrm>
            <a:custGeom>
              <a:avLst/>
              <a:gdLst>
                <a:gd name="connsiteX0" fmla="*/ 6194 w 16547"/>
                <a:gd name="connsiteY0" fmla="*/ 16335 h 16335"/>
                <a:gd name="connsiteX1" fmla="*/ 176 w 16547"/>
                <a:gd name="connsiteY1" fmla="*/ 11693 h 16335"/>
                <a:gd name="connsiteX2" fmla="*/ 11163 w 16547"/>
                <a:gd name="connsiteY2" fmla="*/ 124 h 16335"/>
                <a:gd name="connsiteX3" fmla="*/ 16458 w 16547"/>
                <a:gd name="connsiteY3" fmla="*/ 4789 h 16335"/>
                <a:gd name="connsiteX4" fmla="*/ 6194 w 16547"/>
                <a:gd name="connsiteY4" fmla="*/ 16335 h 1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47" h="16335">
                  <a:moveTo>
                    <a:pt x="6194" y="16335"/>
                  </a:moveTo>
                  <a:cubicBezTo>
                    <a:pt x="2975" y="15799"/>
                    <a:pt x="-873" y="15425"/>
                    <a:pt x="176" y="11693"/>
                  </a:cubicBezTo>
                  <a:cubicBezTo>
                    <a:pt x="1716" y="6212"/>
                    <a:pt x="4958" y="1337"/>
                    <a:pt x="11163" y="124"/>
                  </a:cubicBezTo>
                  <a:cubicBezTo>
                    <a:pt x="14312" y="-483"/>
                    <a:pt x="17087" y="1150"/>
                    <a:pt x="16458" y="4789"/>
                  </a:cubicBezTo>
                  <a:cubicBezTo>
                    <a:pt x="15431" y="10737"/>
                    <a:pt x="12026" y="14936"/>
                    <a:pt x="6194" y="1633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1" name="任意多边形: 形状 1220">
              <a:extLst>
                <a:ext uri="{FF2B5EF4-FFF2-40B4-BE49-F238E27FC236}">
                  <a16:creationId xmlns:a16="http://schemas.microsoft.com/office/drawing/2014/main" id="{A4B58540-188A-4152-AA05-4ABB0939AB62}"/>
                </a:ext>
              </a:extLst>
            </p:cNvPr>
            <p:cNvSpPr/>
            <p:nvPr/>
          </p:nvSpPr>
          <p:spPr>
            <a:xfrm>
              <a:off x="5892697" y="3248149"/>
              <a:ext cx="31927" cy="18476"/>
            </a:xfrm>
            <a:custGeom>
              <a:avLst/>
              <a:gdLst>
                <a:gd name="connsiteX0" fmla="*/ 12728 w 31927"/>
                <a:gd name="connsiteY0" fmla="*/ 16600 h 18476"/>
                <a:gd name="connsiteX1" fmla="*/ 1485 w 31927"/>
                <a:gd name="connsiteY1" fmla="*/ 13848 h 18476"/>
                <a:gd name="connsiteX2" fmla="*/ 4891 w 31927"/>
                <a:gd name="connsiteY2" fmla="*/ 4074 h 18476"/>
                <a:gd name="connsiteX3" fmla="*/ 31762 w 31927"/>
                <a:gd name="connsiteY3" fmla="*/ 10722 h 18476"/>
                <a:gd name="connsiteX4" fmla="*/ 12728 w 31927"/>
                <a:gd name="connsiteY4" fmla="*/ 16600 h 18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927" h="18476">
                  <a:moveTo>
                    <a:pt x="12728" y="16600"/>
                  </a:moveTo>
                  <a:cubicBezTo>
                    <a:pt x="7993" y="20799"/>
                    <a:pt x="4167" y="17090"/>
                    <a:pt x="1485" y="13848"/>
                  </a:cubicBezTo>
                  <a:cubicBezTo>
                    <a:pt x="-2060" y="9533"/>
                    <a:pt x="1415" y="6663"/>
                    <a:pt x="4891" y="4074"/>
                  </a:cubicBezTo>
                  <a:cubicBezTo>
                    <a:pt x="15550" y="-3880"/>
                    <a:pt x="33861" y="599"/>
                    <a:pt x="31762" y="10722"/>
                  </a:cubicBezTo>
                  <a:cubicBezTo>
                    <a:pt x="30222" y="18210"/>
                    <a:pt x="22502" y="7923"/>
                    <a:pt x="12728" y="1660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2" name="任意多边形: 形状 1221">
              <a:extLst>
                <a:ext uri="{FF2B5EF4-FFF2-40B4-BE49-F238E27FC236}">
                  <a16:creationId xmlns:a16="http://schemas.microsoft.com/office/drawing/2014/main" id="{EB08C4C6-1864-4289-A426-52950279CE3C}"/>
                </a:ext>
              </a:extLst>
            </p:cNvPr>
            <p:cNvSpPr/>
            <p:nvPr/>
          </p:nvSpPr>
          <p:spPr>
            <a:xfrm>
              <a:off x="8437700" y="5423609"/>
              <a:ext cx="13239" cy="10084"/>
            </a:xfrm>
            <a:custGeom>
              <a:avLst/>
              <a:gdLst>
                <a:gd name="connsiteX0" fmla="*/ 12 w 13239"/>
                <a:gd name="connsiteY0" fmla="*/ 6047 h 10084"/>
                <a:gd name="connsiteX1" fmla="*/ 13215 w 13239"/>
                <a:gd name="connsiteY1" fmla="*/ 4367 h 10084"/>
                <a:gd name="connsiteX2" fmla="*/ 12 w 13239"/>
                <a:gd name="connsiteY2" fmla="*/ 6047 h 10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39" h="10084">
                  <a:moveTo>
                    <a:pt x="12" y="6047"/>
                  </a:moveTo>
                  <a:cubicBezTo>
                    <a:pt x="-478" y="-1207"/>
                    <a:pt x="13914" y="-2140"/>
                    <a:pt x="13215" y="4367"/>
                  </a:cubicBezTo>
                  <a:cubicBezTo>
                    <a:pt x="12421" y="11645"/>
                    <a:pt x="386" y="11715"/>
                    <a:pt x="12" y="604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3" name="任意多边形: 形状 1222">
              <a:extLst>
                <a:ext uri="{FF2B5EF4-FFF2-40B4-BE49-F238E27FC236}">
                  <a16:creationId xmlns:a16="http://schemas.microsoft.com/office/drawing/2014/main" id="{10B20794-63C5-4A63-AE77-B9B8A2448EB2}"/>
                </a:ext>
              </a:extLst>
            </p:cNvPr>
            <p:cNvSpPr/>
            <p:nvPr/>
          </p:nvSpPr>
          <p:spPr>
            <a:xfrm>
              <a:off x="9908006" y="3850682"/>
              <a:ext cx="11491" cy="13892"/>
            </a:xfrm>
            <a:custGeom>
              <a:avLst/>
              <a:gdLst>
                <a:gd name="connsiteX0" fmla="*/ 6783 w 11491"/>
                <a:gd name="connsiteY0" fmla="*/ 13888 h 13892"/>
                <a:gd name="connsiteX1" fmla="*/ 6783 w 11491"/>
                <a:gd name="connsiteY1" fmla="*/ 9 h 13892"/>
                <a:gd name="connsiteX2" fmla="*/ 6783 w 11491"/>
                <a:gd name="connsiteY2" fmla="*/ 13888 h 1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91" h="13892">
                  <a:moveTo>
                    <a:pt x="6783" y="13888"/>
                  </a:moveTo>
                  <a:cubicBezTo>
                    <a:pt x="-1008" y="14168"/>
                    <a:pt x="-3433" y="662"/>
                    <a:pt x="6783" y="9"/>
                  </a:cubicBezTo>
                  <a:cubicBezTo>
                    <a:pt x="13314" y="-411"/>
                    <a:pt x="12801" y="13678"/>
                    <a:pt x="6783" y="1388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4" name="任意多边形: 形状 1223">
              <a:extLst>
                <a:ext uri="{FF2B5EF4-FFF2-40B4-BE49-F238E27FC236}">
                  <a16:creationId xmlns:a16="http://schemas.microsoft.com/office/drawing/2014/main" id="{F773232F-4A39-4FD3-BB23-A6642246D849}"/>
                </a:ext>
              </a:extLst>
            </p:cNvPr>
            <p:cNvSpPr/>
            <p:nvPr/>
          </p:nvSpPr>
          <p:spPr>
            <a:xfrm>
              <a:off x="9037553" y="3429275"/>
              <a:ext cx="89623" cy="17409"/>
            </a:xfrm>
            <a:custGeom>
              <a:avLst/>
              <a:gdLst>
                <a:gd name="connsiteX0" fmla="*/ 27014 w 89623"/>
                <a:gd name="connsiteY0" fmla="*/ 3280 h 17409"/>
                <a:gd name="connsiteX1" fmla="*/ 40612 w 89623"/>
                <a:gd name="connsiteY1" fmla="*/ 2277 h 17409"/>
                <a:gd name="connsiteX2" fmla="*/ 84045 w 89623"/>
                <a:gd name="connsiteY2" fmla="*/ 3163 h 17409"/>
                <a:gd name="connsiteX3" fmla="*/ 84022 w 89623"/>
                <a:gd name="connsiteY3" fmla="*/ 9344 h 17409"/>
                <a:gd name="connsiteX4" fmla="*/ 33405 w 89623"/>
                <a:gd name="connsiteY4" fmla="*/ 12143 h 17409"/>
                <a:gd name="connsiteX5" fmla="*/ 8213 w 89623"/>
                <a:gd name="connsiteY5" fmla="*/ 16692 h 17409"/>
                <a:gd name="connsiteX6" fmla="*/ 49 w 89623"/>
                <a:gd name="connsiteY6" fmla="*/ 13893 h 17409"/>
                <a:gd name="connsiteX7" fmla="*/ 7047 w 89623"/>
                <a:gd name="connsiteY7" fmla="*/ 9741 h 17409"/>
                <a:gd name="connsiteX8" fmla="*/ 27014 w 89623"/>
                <a:gd name="connsiteY8" fmla="*/ 3280 h 17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9623" h="17409">
                  <a:moveTo>
                    <a:pt x="27014" y="3280"/>
                  </a:moveTo>
                  <a:cubicBezTo>
                    <a:pt x="31865" y="3000"/>
                    <a:pt x="36717" y="3816"/>
                    <a:pt x="40612" y="2277"/>
                  </a:cubicBezTo>
                  <a:cubicBezTo>
                    <a:pt x="55354" y="-3602"/>
                    <a:pt x="69583" y="3839"/>
                    <a:pt x="84045" y="3163"/>
                  </a:cubicBezTo>
                  <a:cubicBezTo>
                    <a:pt x="92302" y="2766"/>
                    <a:pt x="90623" y="11304"/>
                    <a:pt x="84022" y="9344"/>
                  </a:cubicBezTo>
                  <a:cubicBezTo>
                    <a:pt x="66877" y="4259"/>
                    <a:pt x="50876" y="15992"/>
                    <a:pt x="33405" y="12143"/>
                  </a:cubicBezTo>
                  <a:cubicBezTo>
                    <a:pt x="25684" y="10441"/>
                    <a:pt x="17730" y="20051"/>
                    <a:pt x="8213" y="16692"/>
                  </a:cubicBezTo>
                  <a:cubicBezTo>
                    <a:pt x="5437" y="15712"/>
                    <a:pt x="586" y="18161"/>
                    <a:pt x="49" y="13893"/>
                  </a:cubicBezTo>
                  <a:cubicBezTo>
                    <a:pt x="-511" y="9554"/>
                    <a:pt x="3851" y="10231"/>
                    <a:pt x="7047" y="9741"/>
                  </a:cubicBezTo>
                  <a:cubicBezTo>
                    <a:pt x="14138" y="8644"/>
                    <a:pt x="18196" y="-1969"/>
                    <a:pt x="27014" y="328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5" name="任意多边形: 形状 1224">
              <a:extLst>
                <a:ext uri="{FF2B5EF4-FFF2-40B4-BE49-F238E27FC236}">
                  <a16:creationId xmlns:a16="http://schemas.microsoft.com/office/drawing/2014/main" id="{D9847DD6-6014-42FB-9AC8-6E944C6E20F0}"/>
                </a:ext>
              </a:extLst>
            </p:cNvPr>
            <p:cNvSpPr/>
            <p:nvPr/>
          </p:nvSpPr>
          <p:spPr>
            <a:xfrm>
              <a:off x="9148739" y="3393213"/>
              <a:ext cx="47363" cy="12537"/>
            </a:xfrm>
            <a:custGeom>
              <a:avLst/>
              <a:gdLst>
                <a:gd name="connsiteX0" fmla="*/ 10578 w 47363"/>
                <a:gd name="connsiteY0" fmla="*/ 12190 h 12537"/>
                <a:gd name="connsiteX1" fmla="*/ 11 w 47363"/>
                <a:gd name="connsiteY1" fmla="*/ 7315 h 12537"/>
                <a:gd name="connsiteX2" fmla="*/ 9201 w 47363"/>
                <a:gd name="connsiteY2" fmla="*/ 2067 h 12537"/>
                <a:gd name="connsiteX3" fmla="*/ 47362 w 47363"/>
                <a:gd name="connsiteY3" fmla="*/ 4982 h 12537"/>
                <a:gd name="connsiteX4" fmla="*/ 41531 w 47363"/>
                <a:gd name="connsiteY4" fmla="*/ 9951 h 12537"/>
                <a:gd name="connsiteX5" fmla="*/ 10578 w 47363"/>
                <a:gd name="connsiteY5" fmla="*/ 12190 h 12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363" h="12537">
                  <a:moveTo>
                    <a:pt x="10578" y="12190"/>
                  </a:moveTo>
                  <a:cubicBezTo>
                    <a:pt x="6589" y="11654"/>
                    <a:pt x="361" y="13730"/>
                    <a:pt x="11" y="7315"/>
                  </a:cubicBezTo>
                  <a:cubicBezTo>
                    <a:pt x="-292" y="1717"/>
                    <a:pt x="5749" y="2440"/>
                    <a:pt x="9201" y="2067"/>
                  </a:cubicBezTo>
                  <a:cubicBezTo>
                    <a:pt x="43817" y="-1642"/>
                    <a:pt x="47269" y="-173"/>
                    <a:pt x="47362" y="4982"/>
                  </a:cubicBezTo>
                  <a:cubicBezTo>
                    <a:pt x="47432" y="8575"/>
                    <a:pt x="44143" y="8924"/>
                    <a:pt x="41531" y="9951"/>
                  </a:cubicBezTo>
                  <a:cubicBezTo>
                    <a:pt x="32807" y="13403"/>
                    <a:pt x="12934" y="12517"/>
                    <a:pt x="10578" y="1219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6" name="任意多边形: 形状 1225">
              <a:extLst>
                <a:ext uri="{FF2B5EF4-FFF2-40B4-BE49-F238E27FC236}">
                  <a16:creationId xmlns:a16="http://schemas.microsoft.com/office/drawing/2014/main" id="{73A5C98B-8AC2-473D-A4F8-CDC4D59A9710}"/>
                </a:ext>
              </a:extLst>
            </p:cNvPr>
            <p:cNvSpPr/>
            <p:nvPr/>
          </p:nvSpPr>
          <p:spPr>
            <a:xfrm>
              <a:off x="9324092" y="3517300"/>
              <a:ext cx="29807" cy="23477"/>
            </a:xfrm>
            <a:custGeom>
              <a:avLst/>
              <a:gdLst>
                <a:gd name="connsiteX0" fmla="*/ 29808 w 29807"/>
                <a:gd name="connsiteY0" fmla="*/ 17234 h 23477"/>
                <a:gd name="connsiteX1" fmla="*/ 15019 w 29807"/>
                <a:gd name="connsiteY1" fmla="*/ 19100 h 23477"/>
                <a:gd name="connsiteX2" fmla="*/ 21 w 29807"/>
                <a:gd name="connsiteY2" fmla="*/ 3168 h 23477"/>
                <a:gd name="connsiteX3" fmla="*/ 2866 w 29807"/>
                <a:gd name="connsiteY3" fmla="*/ 19 h 23477"/>
                <a:gd name="connsiteX4" fmla="*/ 28944 w 29807"/>
                <a:gd name="connsiteY4" fmla="*/ 13875 h 23477"/>
                <a:gd name="connsiteX5" fmla="*/ 29808 w 29807"/>
                <a:gd name="connsiteY5" fmla="*/ 17234 h 2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807" h="23477">
                  <a:moveTo>
                    <a:pt x="29808" y="17234"/>
                  </a:moveTo>
                  <a:cubicBezTo>
                    <a:pt x="26262" y="28360"/>
                    <a:pt x="19078" y="21759"/>
                    <a:pt x="15019" y="19100"/>
                  </a:cubicBezTo>
                  <a:cubicBezTo>
                    <a:pt x="8744" y="14994"/>
                    <a:pt x="1093" y="12079"/>
                    <a:pt x="21" y="3168"/>
                  </a:cubicBezTo>
                  <a:cubicBezTo>
                    <a:pt x="-166" y="1536"/>
                    <a:pt x="930" y="276"/>
                    <a:pt x="2866" y="19"/>
                  </a:cubicBezTo>
                  <a:cubicBezTo>
                    <a:pt x="6902" y="-517"/>
                    <a:pt x="27382" y="10236"/>
                    <a:pt x="28944" y="13875"/>
                  </a:cubicBezTo>
                  <a:cubicBezTo>
                    <a:pt x="29411" y="14971"/>
                    <a:pt x="29551" y="16161"/>
                    <a:pt x="29808" y="1723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7" name="任意多边形: 形状 1226">
              <a:extLst>
                <a:ext uri="{FF2B5EF4-FFF2-40B4-BE49-F238E27FC236}">
                  <a16:creationId xmlns:a16="http://schemas.microsoft.com/office/drawing/2014/main" id="{2D67A1DE-061C-4D89-8B62-8F175F472830}"/>
                </a:ext>
              </a:extLst>
            </p:cNvPr>
            <p:cNvSpPr/>
            <p:nvPr/>
          </p:nvSpPr>
          <p:spPr>
            <a:xfrm>
              <a:off x="9323551" y="3492927"/>
              <a:ext cx="17016" cy="14469"/>
            </a:xfrm>
            <a:custGeom>
              <a:avLst/>
              <a:gdLst>
                <a:gd name="connsiteX0" fmla="*/ 7769 w 17016"/>
                <a:gd name="connsiteY0" fmla="*/ 670 h 14469"/>
                <a:gd name="connsiteX1" fmla="*/ 17006 w 17016"/>
                <a:gd name="connsiteY1" fmla="*/ 9138 h 14469"/>
                <a:gd name="connsiteX2" fmla="*/ 2 w 17016"/>
                <a:gd name="connsiteY2" fmla="*/ 3003 h 14469"/>
                <a:gd name="connsiteX3" fmla="*/ 7769 w 17016"/>
                <a:gd name="connsiteY3" fmla="*/ 670 h 14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016" h="14469">
                  <a:moveTo>
                    <a:pt x="7769" y="670"/>
                  </a:moveTo>
                  <a:cubicBezTo>
                    <a:pt x="12038" y="997"/>
                    <a:pt x="17286" y="1627"/>
                    <a:pt x="17006" y="9138"/>
                  </a:cubicBezTo>
                  <a:cubicBezTo>
                    <a:pt x="16609" y="19774"/>
                    <a:pt x="258" y="12800"/>
                    <a:pt x="2" y="3003"/>
                  </a:cubicBezTo>
                  <a:cubicBezTo>
                    <a:pt x="-92" y="-776"/>
                    <a:pt x="3757" y="-263"/>
                    <a:pt x="7769" y="67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8" name="任意多边形: 形状 1227">
              <a:extLst>
                <a:ext uri="{FF2B5EF4-FFF2-40B4-BE49-F238E27FC236}">
                  <a16:creationId xmlns:a16="http://schemas.microsoft.com/office/drawing/2014/main" id="{838D0D82-B2FF-4F00-A1BC-45D4460FB33E}"/>
                </a:ext>
              </a:extLst>
            </p:cNvPr>
            <p:cNvSpPr/>
            <p:nvPr/>
          </p:nvSpPr>
          <p:spPr>
            <a:xfrm>
              <a:off x="5541732" y="5372170"/>
              <a:ext cx="32935" cy="21941"/>
            </a:xfrm>
            <a:custGeom>
              <a:avLst/>
              <a:gdLst>
                <a:gd name="connsiteX0" fmla="*/ 32935 w 32935"/>
                <a:gd name="connsiteY0" fmla="*/ 4909 h 21941"/>
                <a:gd name="connsiteX1" fmla="*/ 7789 w 32935"/>
                <a:gd name="connsiteY1" fmla="*/ 21307 h 21941"/>
                <a:gd name="connsiteX2" fmla="*/ 3031 w 32935"/>
                <a:gd name="connsiteY2" fmla="*/ 11791 h 21941"/>
                <a:gd name="connsiteX3" fmla="*/ 28176 w 32935"/>
                <a:gd name="connsiteY3" fmla="*/ 268 h 21941"/>
                <a:gd name="connsiteX4" fmla="*/ 32935 w 32935"/>
                <a:gd name="connsiteY4" fmla="*/ 4909 h 21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935" h="21941">
                  <a:moveTo>
                    <a:pt x="32935" y="4909"/>
                  </a:moveTo>
                  <a:cubicBezTo>
                    <a:pt x="24584" y="15499"/>
                    <a:pt x="22741" y="14893"/>
                    <a:pt x="7789" y="21307"/>
                  </a:cubicBezTo>
                  <a:cubicBezTo>
                    <a:pt x="325" y="24503"/>
                    <a:pt x="-2800" y="14730"/>
                    <a:pt x="3031" y="11791"/>
                  </a:cubicBezTo>
                  <a:cubicBezTo>
                    <a:pt x="11265" y="7662"/>
                    <a:pt x="19639" y="3743"/>
                    <a:pt x="28176" y="268"/>
                  </a:cubicBezTo>
                  <a:cubicBezTo>
                    <a:pt x="30369" y="-642"/>
                    <a:pt x="32981" y="734"/>
                    <a:pt x="32935" y="490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9" name="任意多边形: 形状 1228">
              <a:extLst>
                <a:ext uri="{FF2B5EF4-FFF2-40B4-BE49-F238E27FC236}">
                  <a16:creationId xmlns:a16="http://schemas.microsoft.com/office/drawing/2014/main" id="{27646326-FB05-4502-9A2B-120650FF3300}"/>
                </a:ext>
              </a:extLst>
            </p:cNvPr>
            <p:cNvSpPr/>
            <p:nvPr/>
          </p:nvSpPr>
          <p:spPr>
            <a:xfrm>
              <a:off x="8673278" y="5840014"/>
              <a:ext cx="18571" cy="16237"/>
            </a:xfrm>
            <a:custGeom>
              <a:avLst/>
              <a:gdLst>
                <a:gd name="connsiteX0" fmla="*/ 12806 w 18571"/>
                <a:gd name="connsiteY0" fmla="*/ 174 h 16237"/>
                <a:gd name="connsiteX1" fmla="*/ 18404 w 18571"/>
                <a:gd name="connsiteY1" fmla="*/ 3929 h 16237"/>
                <a:gd name="connsiteX2" fmla="*/ 0 w 18571"/>
                <a:gd name="connsiteY2" fmla="*/ 9574 h 16237"/>
                <a:gd name="connsiteX3" fmla="*/ 12806 w 18571"/>
                <a:gd name="connsiteY3" fmla="*/ 174 h 1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71" h="16237">
                  <a:moveTo>
                    <a:pt x="12806" y="174"/>
                  </a:moveTo>
                  <a:cubicBezTo>
                    <a:pt x="16048" y="-363"/>
                    <a:pt x="19360" y="197"/>
                    <a:pt x="18404" y="3929"/>
                  </a:cubicBezTo>
                  <a:cubicBezTo>
                    <a:pt x="14392" y="19767"/>
                    <a:pt x="0" y="18811"/>
                    <a:pt x="0" y="9574"/>
                  </a:cubicBezTo>
                  <a:cubicBezTo>
                    <a:pt x="23" y="1107"/>
                    <a:pt x="7698" y="2087"/>
                    <a:pt x="12806" y="17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0" name="任意多边形: 形状 1229">
              <a:extLst>
                <a:ext uri="{FF2B5EF4-FFF2-40B4-BE49-F238E27FC236}">
                  <a16:creationId xmlns:a16="http://schemas.microsoft.com/office/drawing/2014/main" id="{6856B858-5A55-4EFB-83E0-067D5BA7BA3C}"/>
                </a:ext>
              </a:extLst>
            </p:cNvPr>
            <p:cNvSpPr/>
            <p:nvPr/>
          </p:nvSpPr>
          <p:spPr>
            <a:xfrm>
              <a:off x="8152632" y="3884498"/>
              <a:ext cx="27424" cy="34513"/>
            </a:xfrm>
            <a:custGeom>
              <a:avLst/>
              <a:gdLst>
                <a:gd name="connsiteX0" fmla="*/ 27424 w 27424"/>
                <a:gd name="connsiteY0" fmla="*/ 2418 h 34513"/>
                <a:gd name="connsiteX1" fmla="*/ 2115 w 27424"/>
                <a:gd name="connsiteY1" fmla="*/ 33768 h 34513"/>
                <a:gd name="connsiteX2" fmla="*/ 20170 w 27424"/>
                <a:gd name="connsiteY2" fmla="*/ 1882 h 34513"/>
                <a:gd name="connsiteX3" fmla="*/ 25628 w 27424"/>
                <a:gd name="connsiteY3" fmla="*/ 389 h 34513"/>
                <a:gd name="connsiteX4" fmla="*/ 27424 w 27424"/>
                <a:gd name="connsiteY4" fmla="*/ 2418 h 34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24" h="34513">
                  <a:moveTo>
                    <a:pt x="27424" y="2418"/>
                  </a:moveTo>
                  <a:cubicBezTo>
                    <a:pt x="23272" y="13078"/>
                    <a:pt x="12099" y="39249"/>
                    <a:pt x="2115" y="33768"/>
                  </a:cubicBezTo>
                  <a:cubicBezTo>
                    <a:pt x="-6095" y="29243"/>
                    <a:pt x="11656" y="9392"/>
                    <a:pt x="20170" y="1882"/>
                  </a:cubicBezTo>
                  <a:cubicBezTo>
                    <a:pt x="21756" y="482"/>
                    <a:pt x="23622" y="-614"/>
                    <a:pt x="25628" y="389"/>
                  </a:cubicBezTo>
                  <a:cubicBezTo>
                    <a:pt x="27331" y="1205"/>
                    <a:pt x="27191" y="2978"/>
                    <a:pt x="27424" y="241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1" name="任意多边形: 形状 1230">
              <a:extLst>
                <a:ext uri="{FF2B5EF4-FFF2-40B4-BE49-F238E27FC236}">
                  <a16:creationId xmlns:a16="http://schemas.microsoft.com/office/drawing/2014/main" id="{B3C39354-1D57-4A0D-BD51-6D70A0793A9F}"/>
                </a:ext>
              </a:extLst>
            </p:cNvPr>
            <p:cNvSpPr/>
            <p:nvPr/>
          </p:nvSpPr>
          <p:spPr>
            <a:xfrm>
              <a:off x="6396927" y="3460637"/>
              <a:ext cx="29332" cy="22742"/>
            </a:xfrm>
            <a:custGeom>
              <a:avLst/>
              <a:gdLst>
                <a:gd name="connsiteX0" fmla="*/ 2607 w 29332"/>
                <a:gd name="connsiteY0" fmla="*/ 22325 h 22742"/>
                <a:gd name="connsiteX1" fmla="*/ 23110 w 29332"/>
                <a:gd name="connsiteY1" fmla="*/ 2 h 22742"/>
                <a:gd name="connsiteX2" fmla="*/ 2607 w 29332"/>
                <a:gd name="connsiteY2" fmla="*/ 22325 h 2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332" h="22742">
                  <a:moveTo>
                    <a:pt x="2607" y="22325"/>
                  </a:moveTo>
                  <a:cubicBezTo>
                    <a:pt x="-7400" y="18103"/>
                    <a:pt x="13990" y="-208"/>
                    <a:pt x="23110" y="2"/>
                  </a:cubicBezTo>
                  <a:cubicBezTo>
                    <a:pt x="42238" y="445"/>
                    <a:pt x="12031" y="26313"/>
                    <a:pt x="2607" y="2232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2" name="任意多边形: 形状 1231">
              <a:extLst>
                <a:ext uri="{FF2B5EF4-FFF2-40B4-BE49-F238E27FC236}">
                  <a16:creationId xmlns:a16="http://schemas.microsoft.com/office/drawing/2014/main" id="{0E115A84-A594-4085-BFCA-3036275261C5}"/>
                </a:ext>
              </a:extLst>
            </p:cNvPr>
            <p:cNvSpPr/>
            <p:nvPr/>
          </p:nvSpPr>
          <p:spPr>
            <a:xfrm>
              <a:off x="6431357" y="3294632"/>
              <a:ext cx="62081" cy="25814"/>
            </a:xfrm>
            <a:custGeom>
              <a:avLst/>
              <a:gdLst>
                <a:gd name="connsiteX0" fmla="*/ 48907 w 62081"/>
                <a:gd name="connsiteY0" fmla="*/ 394 h 25814"/>
                <a:gd name="connsiteX1" fmla="*/ 61923 w 62081"/>
                <a:gd name="connsiteY1" fmla="*/ 3613 h 25814"/>
                <a:gd name="connsiteX2" fmla="*/ 50470 w 62081"/>
                <a:gd name="connsiteY2" fmla="*/ 14202 h 25814"/>
                <a:gd name="connsiteX3" fmla="*/ 6594 w 62081"/>
                <a:gd name="connsiteY3" fmla="*/ 25422 h 25814"/>
                <a:gd name="connsiteX4" fmla="*/ 436 w 62081"/>
                <a:gd name="connsiteY4" fmla="*/ 22950 h 25814"/>
                <a:gd name="connsiteX5" fmla="*/ 42142 w 62081"/>
                <a:gd name="connsiteY5" fmla="*/ 417 h 25814"/>
                <a:gd name="connsiteX6" fmla="*/ 48907 w 62081"/>
                <a:gd name="connsiteY6" fmla="*/ 394 h 25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081" h="25814">
                  <a:moveTo>
                    <a:pt x="48907" y="394"/>
                  </a:moveTo>
                  <a:cubicBezTo>
                    <a:pt x="52802" y="2026"/>
                    <a:pt x="60500" y="-3199"/>
                    <a:pt x="61923" y="3613"/>
                  </a:cubicBezTo>
                  <a:cubicBezTo>
                    <a:pt x="63322" y="10307"/>
                    <a:pt x="55112" y="11333"/>
                    <a:pt x="50470" y="14202"/>
                  </a:cubicBezTo>
                  <a:cubicBezTo>
                    <a:pt x="37011" y="22553"/>
                    <a:pt x="20636" y="19381"/>
                    <a:pt x="6594" y="25422"/>
                  </a:cubicBezTo>
                  <a:cubicBezTo>
                    <a:pt x="4308" y="26402"/>
                    <a:pt x="1556" y="25539"/>
                    <a:pt x="436" y="22950"/>
                  </a:cubicBezTo>
                  <a:cubicBezTo>
                    <a:pt x="-2783" y="15462"/>
                    <a:pt x="11889" y="2213"/>
                    <a:pt x="42142" y="417"/>
                  </a:cubicBezTo>
                  <a:cubicBezTo>
                    <a:pt x="44148" y="300"/>
                    <a:pt x="46178" y="394"/>
                    <a:pt x="48907" y="394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3" name="任意多边形: 形状 1232">
              <a:extLst>
                <a:ext uri="{FF2B5EF4-FFF2-40B4-BE49-F238E27FC236}">
                  <a16:creationId xmlns:a16="http://schemas.microsoft.com/office/drawing/2014/main" id="{AD3F2B42-7EA7-46A5-B45D-613391E036A8}"/>
                </a:ext>
              </a:extLst>
            </p:cNvPr>
            <p:cNvSpPr/>
            <p:nvPr/>
          </p:nvSpPr>
          <p:spPr>
            <a:xfrm>
              <a:off x="7004534" y="3485689"/>
              <a:ext cx="29336" cy="20926"/>
            </a:xfrm>
            <a:custGeom>
              <a:avLst/>
              <a:gdLst>
                <a:gd name="connsiteX0" fmla="*/ 3661 w 29336"/>
                <a:gd name="connsiteY0" fmla="*/ 20597 h 20926"/>
                <a:gd name="connsiteX1" fmla="*/ 1119 w 29336"/>
                <a:gd name="connsiteY1" fmla="*/ 14043 h 20926"/>
                <a:gd name="connsiteX2" fmla="*/ 23978 w 29336"/>
                <a:gd name="connsiteY2" fmla="*/ 71 h 20926"/>
                <a:gd name="connsiteX3" fmla="*/ 3661 w 29336"/>
                <a:gd name="connsiteY3" fmla="*/ 20597 h 20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336" h="20926">
                  <a:moveTo>
                    <a:pt x="3661" y="20597"/>
                  </a:moveTo>
                  <a:cubicBezTo>
                    <a:pt x="932" y="19338"/>
                    <a:pt x="-1494" y="16585"/>
                    <a:pt x="1119" y="14043"/>
                  </a:cubicBezTo>
                  <a:cubicBezTo>
                    <a:pt x="7603" y="7722"/>
                    <a:pt x="14135" y="981"/>
                    <a:pt x="23978" y="71"/>
                  </a:cubicBezTo>
                  <a:cubicBezTo>
                    <a:pt x="41426" y="-1515"/>
                    <a:pt x="11335" y="24096"/>
                    <a:pt x="3661" y="2059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4" name="任意多边形: 形状 1233">
              <a:extLst>
                <a:ext uri="{FF2B5EF4-FFF2-40B4-BE49-F238E27FC236}">
                  <a16:creationId xmlns:a16="http://schemas.microsoft.com/office/drawing/2014/main" id="{12FE4348-124E-4452-A106-73DAD7B9DC1C}"/>
                </a:ext>
              </a:extLst>
            </p:cNvPr>
            <p:cNvSpPr/>
            <p:nvPr/>
          </p:nvSpPr>
          <p:spPr>
            <a:xfrm>
              <a:off x="7573695" y="3626655"/>
              <a:ext cx="46884" cy="29749"/>
            </a:xfrm>
            <a:custGeom>
              <a:avLst/>
              <a:gdLst>
                <a:gd name="connsiteX0" fmla="*/ 37656 w 46884"/>
                <a:gd name="connsiteY0" fmla="*/ 17907 h 29749"/>
                <a:gd name="connsiteX1" fmla="*/ 7169 w 46884"/>
                <a:gd name="connsiteY1" fmla="*/ 28007 h 29749"/>
                <a:gd name="connsiteX2" fmla="*/ 521 w 46884"/>
                <a:gd name="connsiteY2" fmla="*/ 28660 h 29749"/>
                <a:gd name="connsiteX3" fmla="*/ 35813 w 46884"/>
                <a:gd name="connsiteY3" fmla="*/ 133 h 29749"/>
                <a:gd name="connsiteX4" fmla="*/ 37656 w 46884"/>
                <a:gd name="connsiteY4" fmla="*/ 17907 h 2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84" h="29749">
                  <a:moveTo>
                    <a:pt x="37656" y="17907"/>
                  </a:moveTo>
                  <a:cubicBezTo>
                    <a:pt x="26623" y="18840"/>
                    <a:pt x="16080" y="20683"/>
                    <a:pt x="7169" y="28007"/>
                  </a:cubicBezTo>
                  <a:cubicBezTo>
                    <a:pt x="5350" y="29500"/>
                    <a:pt x="2528" y="30713"/>
                    <a:pt x="521" y="28660"/>
                  </a:cubicBezTo>
                  <a:cubicBezTo>
                    <a:pt x="-2581" y="25488"/>
                    <a:pt x="8032" y="4425"/>
                    <a:pt x="35813" y="133"/>
                  </a:cubicBezTo>
                  <a:cubicBezTo>
                    <a:pt x="47896" y="-1733"/>
                    <a:pt x="52281" y="16671"/>
                    <a:pt x="37656" y="1790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5" name="任意多边形: 形状 1234">
              <a:extLst>
                <a:ext uri="{FF2B5EF4-FFF2-40B4-BE49-F238E27FC236}">
                  <a16:creationId xmlns:a16="http://schemas.microsoft.com/office/drawing/2014/main" id="{36CC3D44-DD29-4A4B-84E6-A46976898205}"/>
                </a:ext>
              </a:extLst>
            </p:cNvPr>
            <p:cNvSpPr/>
            <p:nvPr/>
          </p:nvSpPr>
          <p:spPr>
            <a:xfrm>
              <a:off x="8828909" y="3665806"/>
              <a:ext cx="72229" cy="34526"/>
            </a:xfrm>
            <a:custGeom>
              <a:avLst/>
              <a:gdLst>
                <a:gd name="connsiteX0" fmla="*/ 255 w 72229"/>
                <a:gd name="connsiteY0" fmla="*/ 31635 h 34526"/>
                <a:gd name="connsiteX1" fmla="*/ 6623 w 72229"/>
                <a:gd name="connsiteY1" fmla="*/ 22562 h 34526"/>
                <a:gd name="connsiteX2" fmla="*/ 49798 w 72229"/>
                <a:gd name="connsiteY2" fmla="*/ 6094 h 34526"/>
                <a:gd name="connsiteX3" fmla="*/ 71608 w 72229"/>
                <a:gd name="connsiteY3" fmla="*/ 2828 h 34526"/>
                <a:gd name="connsiteX4" fmla="*/ 66943 w 72229"/>
                <a:gd name="connsiteY4" fmla="*/ 9126 h 34526"/>
                <a:gd name="connsiteX5" fmla="*/ 54674 w 72229"/>
                <a:gd name="connsiteY5" fmla="*/ 15937 h 34526"/>
                <a:gd name="connsiteX6" fmla="*/ 255 w 72229"/>
                <a:gd name="connsiteY6" fmla="*/ 31635 h 34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229" h="34526">
                  <a:moveTo>
                    <a:pt x="255" y="31635"/>
                  </a:moveTo>
                  <a:cubicBezTo>
                    <a:pt x="-1098" y="26667"/>
                    <a:pt x="3217" y="23425"/>
                    <a:pt x="6623" y="22562"/>
                  </a:cubicBezTo>
                  <a:cubicBezTo>
                    <a:pt x="21738" y="18783"/>
                    <a:pt x="34683" y="9523"/>
                    <a:pt x="49798" y="6094"/>
                  </a:cubicBezTo>
                  <a:cubicBezTo>
                    <a:pt x="66126" y="2408"/>
                    <a:pt x="68599" y="-3586"/>
                    <a:pt x="71608" y="2828"/>
                  </a:cubicBezTo>
                  <a:cubicBezTo>
                    <a:pt x="73568" y="7004"/>
                    <a:pt x="70582" y="9056"/>
                    <a:pt x="66943" y="9126"/>
                  </a:cubicBezTo>
                  <a:cubicBezTo>
                    <a:pt x="61461" y="9243"/>
                    <a:pt x="58173" y="12392"/>
                    <a:pt x="54674" y="15937"/>
                  </a:cubicBezTo>
                  <a:cubicBezTo>
                    <a:pt x="40212" y="30492"/>
                    <a:pt x="2377" y="39450"/>
                    <a:pt x="255" y="3163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6" name="任意多边形: 形状 1235">
              <a:extLst>
                <a:ext uri="{FF2B5EF4-FFF2-40B4-BE49-F238E27FC236}">
                  <a16:creationId xmlns:a16="http://schemas.microsoft.com/office/drawing/2014/main" id="{9D202814-3AF2-4711-9BA1-ABA3D73D3712}"/>
                </a:ext>
              </a:extLst>
            </p:cNvPr>
            <p:cNvSpPr/>
            <p:nvPr/>
          </p:nvSpPr>
          <p:spPr>
            <a:xfrm>
              <a:off x="7569365" y="4027262"/>
              <a:ext cx="75656" cy="64743"/>
            </a:xfrm>
            <a:custGeom>
              <a:avLst/>
              <a:gdLst>
                <a:gd name="connsiteX0" fmla="*/ 63772 w 75656"/>
                <a:gd name="connsiteY0" fmla="*/ 5510 h 64743"/>
                <a:gd name="connsiteX1" fmla="*/ 30067 w 75656"/>
                <a:gd name="connsiteY1" fmla="*/ 39868 h 64743"/>
                <a:gd name="connsiteX2" fmla="*/ 27944 w 75656"/>
                <a:gd name="connsiteY2" fmla="*/ 48662 h 64743"/>
                <a:gd name="connsiteX3" fmla="*/ 36131 w 75656"/>
                <a:gd name="connsiteY3" fmla="*/ 47892 h 64743"/>
                <a:gd name="connsiteX4" fmla="*/ 74572 w 75656"/>
                <a:gd name="connsiteY4" fmla="*/ 29675 h 64743"/>
                <a:gd name="connsiteX5" fmla="*/ 68461 w 75656"/>
                <a:gd name="connsiteY5" fmla="*/ 39285 h 64743"/>
                <a:gd name="connsiteX6" fmla="*/ 31886 w 75656"/>
                <a:gd name="connsiteY6" fmla="*/ 63427 h 64743"/>
                <a:gd name="connsiteX7" fmla="*/ 24049 w 75656"/>
                <a:gd name="connsiteY7" fmla="*/ 63777 h 64743"/>
                <a:gd name="connsiteX8" fmla="*/ 6764 w 75656"/>
                <a:gd name="connsiteY8" fmla="*/ 59252 h 64743"/>
                <a:gd name="connsiteX9" fmla="*/ 1632 w 75656"/>
                <a:gd name="connsiteY9" fmla="*/ 50761 h 64743"/>
                <a:gd name="connsiteX10" fmla="*/ 55095 w 75656"/>
                <a:gd name="connsiteY10" fmla="*/ 2151 h 64743"/>
                <a:gd name="connsiteX11" fmla="*/ 63772 w 75656"/>
                <a:gd name="connsiteY11" fmla="*/ 5510 h 64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656" h="64743">
                  <a:moveTo>
                    <a:pt x="63772" y="5510"/>
                  </a:moveTo>
                  <a:cubicBezTo>
                    <a:pt x="54675" y="21861"/>
                    <a:pt x="38067" y="29535"/>
                    <a:pt x="30067" y="39868"/>
                  </a:cubicBezTo>
                  <a:cubicBezTo>
                    <a:pt x="27827" y="42737"/>
                    <a:pt x="26288" y="45700"/>
                    <a:pt x="27944" y="48662"/>
                  </a:cubicBezTo>
                  <a:cubicBezTo>
                    <a:pt x="30603" y="53374"/>
                    <a:pt x="33542" y="48569"/>
                    <a:pt x="36131" y="47892"/>
                  </a:cubicBezTo>
                  <a:cubicBezTo>
                    <a:pt x="50966" y="43880"/>
                    <a:pt x="68251" y="21301"/>
                    <a:pt x="74572" y="29675"/>
                  </a:cubicBezTo>
                  <a:cubicBezTo>
                    <a:pt x="78397" y="34737"/>
                    <a:pt x="71073" y="36416"/>
                    <a:pt x="68461" y="39285"/>
                  </a:cubicBezTo>
                  <a:cubicBezTo>
                    <a:pt x="58384" y="50435"/>
                    <a:pt x="47514" y="60512"/>
                    <a:pt x="31886" y="63427"/>
                  </a:cubicBezTo>
                  <a:cubicBezTo>
                    <a:pt x="29134" y="63940"/>
                    <a:pt x="24632" y="65900"/>
                    <a:pt x="24049" y="63777"/>
                  </a:cubicBezTo>
                  <a:cubicBezTo>
                    <a:pt x="20736" y="51345"/>
                    <a:pt x="13785" y="55986"/>
                    <a:pt x="6764" y="59252"/>
                  </a:cubicBezTo>
                  <a:cubicBezTo>
                    <a:pt x="653" y="62098"/>
                    <a:pt x="-1960" y="55123"/>
                    <a:pt x="1632" y="50761"/>
                  </a:cubicBezTo>
                  <a:cubicBezTo>
                    <a:pt x="17121" y="32008"/>
                    <a:pt x="34219" y="14933"/>
                    <a:pt x="55095" y="2151"/>
                  </a:cubicBezTo>
                  <a:cubicBezTo>
                    <a:pt x="61253" y="-1605"/>
                    <a:pt x="63842" y="-415"/>
                    <a:pt x="63772" y="551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7" name="任意多边形: 形状 1236">
              <a:extLst>
                <a:ext uri="{FF2B5EF4-FFF2-40B4-BE49-F238E27FC236}">
                  <a16:creationId xmlns:a16="http://schemas.microsoft.com/office/drawing/2014/main" id="{A6500841-69E4-4756-BCB9-5F7DCAC034DC}"/>
                </a:ext>
              </a:extLst>
            </p:cNvPr>
            <p:cNvSpPr/>
            <p:nvPr/>
          </p:nvSpPr>
          <p:spPr>
            <a:xfrm>
              <a:off x="7570689" y="4023020"/>
              <a:ext cx="32662" cy="23952"/>
            </a:xfrm>
            <a:custGeom>
              <a:avLst/>
              <a:gdLst>
                <a:gd name="connsiteX0" fmla="*/ 32662 w 32662"/>
                <a:gd name="connsiteY0" fmla="*/ 3523 h 23952"/>
                <a:gd name="connsiteX1" fmla="*/ 19063 w 32662"/>
                <a:gd name="connsiteY1" fmla="*/ 16749 h 23952"/>
                <a:gd name="connsiteX2" fmla="*/ 1173 w 32662"/>
                <a:gd name="connsiteY2" fmla="*/ 22231 h 23952"/>
                <a:gd name="connsiteX3" fmla="*/ 11296 w 32662"/>
                <a:gd name="connsiteY3" fmla="*/ 7559 h 23952"/>
                <a:gd name="connsiteX4" fmla="*/ 27484 w 32662"/>
                <a:gd name="connsiteY4" fmla="*/ 164 h 23952"/>
                <a:gd name="connsiteX5" fmla="*/ 32662 w 32662"/>
                <a:gd name="connsiteY5" fmla="*/ 3523 h 2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662" h="23952">
                  <a:moveTo>
                    <a:pt x="32662" y="3523"/>
                  </a:moveTo>
                  <a:cubicBezTo>
                    <a:pt x="30283" y="10265"/>
                    <a:pt x="24358" y="13297"/>
                    <a:pt x="19063" y="16749"/>
                  </a:cubicBezTo>
                  <a:cubicBezTo>
                    <a:pt x="13488" y="20388"/>
                    <a:pt x="4858" y="27129"/>
                    <a:pt x="1173" y="22231"/>
                  </a:cubicBezTo>
                  <a:cubicBezTo>
                    <a:pt x="-3586" y="15886"/>
                    <a:pt x="7424" y="12364"/>
                    <a:pt x="11296" y="7559"/>
                  </a:cubicBezTo>
                  <a:cubicBezTo>
                    <a:pt x="15075" y="2894"/>
                    <a:pt x="21512" y="1447"/>
                    <a:pt x="27484" y="164"/>
                  </a:cubicBezTo>
                  <a:cubicBezTo>
                    <a:pt x="30236" y="-419"/>
                    <a:pt x="32102" y="514"/>
                    <a:pt x="32662" y="352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8" name="任意多边形: 形状 1237">
              <a:extLst>
                <a:ext uri="{FF2B5EF4-FFF2-40B4-BE49-F238E27FC236}">
                  <a16:creationId xmlns:a16="http://schemas.microsoft.com/office/drawing/2014/main" id="{FA55B677-A872-4D4F-8B0F-70D275A1D6CB}"/>
                </a:ext>
              </a:extLst>
            </p:cNvPr>
            <p:cNvSpPr/>
            <p:nvPr/>
          </p:nvSpPr>
          <p:spPr>
            <a:xfrm>
              <a:off x="7448076" y="3375556"/>
              <a:ext cx="76589" cy="29712"/>
            </a:xfrm>
            <a:custGeom>
              <a:avLst/>
              <a:gdLst>
                <a:gd name="connsiteX0" fmla="*/ 112 w 76589"/>
                <a:gd name="connsiteY0" fmla="*/ 24272 h 29712"/>
                <a:gd name="connsiteX1" fmla="*/ 72702 w 76589"/>
                <a:gd name="connsiteY1" fmla="*/ 270 h 29712"/>
                <a:gd name="connsiteX2" fmla="*/ 75104 w 76589"/>
                <a:gd name="connsiteY2" fmla="*/ 6218 h 29712"/>
                <a:gd name="connsiteX3" fmla="*/ 66474 w 76589"/>
                <a:gd name="connsiteY3" fmla="*/ 10254 h 29712"/>
                <a:gd name="connsiteX4" fmla="*/ 13967 w 76589"/>
                <a:gd name="connsiteY4" fmla="*/ 27981 h 29712"/>
                <a:gd name="connsiteX5" fmla="*/ 112 w 76589"/>
                <a:gd name="connsiteY5" fmla="*/ 24272 h 2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589" h="29712">
                  <a:moveTo>
                    <a:pt x="112" y="24272"/>
                  </a:moveTo>
                  <a:cubicBezTo>
                    <a:pt x="-2664" y="11607"/>
                    <a:pt x="46787" y="9367"/>
                    <a:pt x="72702" y="270"/>
                  </a:cubicBezTo>
                  <a:cubicBezTo>
                    <a:pt x="77297" y="-1339"/>
                    <a:pt x="77437" y="4702"/>
                    <a:pt x="75104" y="6218"/>
                  </a:cubicBezTo>
                  <a:cubicBezTo>
                    <a:pt x="72445" y="7944"/>
                    <a:pt x="69506" y="9647"/>
                    <a:pt x="66474" y="10254"/>
                  </a:cubicBezTo>
                  <a:cubicBezTo>
                    <a:pt x="48140" y="13799"/>
                    <a:pt x="30762" y="20004"/>
                    <a:pt x="13967" y="27981"/>
                  </a:cubicBezTo>
                  <a:cubicBezTo>
                    <a:pt x="8229" y="30687"/>
                    <a:pt x="1535" y="30757"/>
                    <a:pt x="112" y="24272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9" name="任意多边形: 形状 1238">
              <a:extLst>
                <a:ext uri="{FF2B5EF4-FFF2-40B4-BE49-F238E27FC236}">
                  <a16:creationId xmlns:a16="http://schemas.microsoft.com/office/drawing/2014/main" id="{58F74120-01DF-434C-88C7-07EF435AB736}"/>
                </a:ext>
              </a:extLst>
            </p:cNvPr>
            <p:cNvSpPr/>
            <p:nvPr/>
          </p:nvSpPr>
          <p:spPr>
            <a:xfrm>
              <a:off x="7417061" y="3447784"/>
              <a:ext cx="18364" cy="12733"/>
            </a:xfrm>
            <a:custGeom>
              <a:avLst/>
              <a:gdLst>
                <a:gd name="connsiteX0" fmla="*/ 14612 w 18364"/>
                <a:gd name="connsiteY0" fmla="*/ 48 h 12733"/>
                <a:gd name="connsiteX1" fmla="*/ 18064 w 18364"/>
                <a:gd name="connsiteY1" fmla="*/ 3711 h 12733"/>
                <a:gd name="connsiteX2" fmla="*/ 104 w 18364"/>
                <a:gd name="connsiteY2" fmla="*/ 6999 h 12733"/>
                <a:gd name="connsiteX3" fmla="*/ 14612 w 18364"/>
                <a:gd name="connsiteY3" fmla="*/ 48 h 12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64" h="12733">
                  <a:moveTo>
                    <a:pt x="14612" y="48"/>
                  </a:moveTo>
                  <a:cubicBezTo>
                    <a:pt x="16432" y="-208"/>
                    <a:pt x="19301" y="492"/>
                    <a:pt x="18064" y="3711"/>
                  </a:cubicBezTo>
                  <a:cubicBezTo>
                    <a:pt x="14146" y="13997"/>
                    <a:pt x="-1413" y="16026"/>
                    <a:pt x="104" y="6999"/>
                  </a:cubicBezTo>
                  <a:cubicBezTo>
                    <a:pt x="1433" y="-861"/>
                    <a:pt x="8781" y="1844"/>
                    <a:pt x="14612" y="48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0" name="任意多边形: 形状 1239">
              <a:extLst>
                <a:ext uri="{FF2B5EF4-FFF2-40B4-BE49-F238E27FC236}">
                  <a16:creationId xmlns:a16="http://schemas.microsoft.com/office/drawing/2014/main" id="{8BA338D9-4CBA-4BC6-B9CB-30313764B130}"/>
                </a:ext>
              </a:extLst>
            </p:cNvPr>
            <p:cNvSpPr/>
            <p:nvPr/>
          </p:nvSpPr>
          <p:spPr>
            <a:xfrm>
              <a:off x="5626880" y="5247154"/>
              <a:ext cx="17132" cy="20954"/>
            </a:xfrm>
            <a:custGeom>
              <a:avLst/>
              <a:gdLst>
                <a:gd name="connsiteX0" fmla="*/ 17087 w 17132"/>
                <a:gd name="connsiteY0" fmla="*/ 6673 h 20954"/>
                <a:gd name="connsiteX1" fmla="*/ 5144 w 17132"/>
                <a:gd name="connsiteY1" fmla="*/ 20785 h 20954"/>
                <a:gd name="connsiteX2" fmla="*/ 433 w 17132"/>
                <a:gd name="connsiteY2" fmla="*/ 14697 h 20954"/>
                <a:gd name="connsiteX3" fmla="*/ 12982 w 17132"/>
                <a:gd name="connsiteY3" fmla="*/ 95 h 20954"/>
                <a:gd name="connsiteX4" fmla="*/ 17087 w 17132"/>
                <a:gd name="connsiteY4" fmla="*/ 6673 h 20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2" h="20954">
                  <a:moveTo>
                    <a:pt x="17087" y="6673"/>
                  </a:moveTo>
                  <a:cubicBezTo>
                    <a:pt x="14311" y="11734"/>
                    <a:pt x="12422" y="18849"/>
                    <a:pt x="5144" y="20785"/>
                  </a:cubicBezTo>
                  <a:cubicBezTo>
                    <a:pt x="1319" y="21788"/>
                    <a:pt x="-1013" y="18149"/>
                    <a:pt x="433" y="14697"/>
                  </a:cubicBezTo>
                  <a:cubicBezTo>
                    <a:pt x="2975" y="8586"/>
                    <a:pt x="5354" y="1611"/>
                    <a:pt x="12982" y="95"/>
                  </a:cubicBezTo>
                  <a:cubicBezTo>
                    <a:pt x="16574" y="-605"/>
                    <a:pt x="17344" y="2661"/>
                    <a:pt x="17087" y="667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1" name="任意多边形: 形状 1240">
              <a:extLst>
                <a:ext uri="{FF2B5EF4-FFF2-40B4-BE49-F238E27FC236}">
                  <a16:creationId xmlns:a16="http://schemas.microsoft.com/office/drawing/2014/main" id="{68F88E6E-C0F1-4B66-AFD5-4E1A521F4EE7}"/>
                </a:ext>
              </a:extLst>
            </p:cNvPr>
            <p:cNvSpPr/>
            <p:nvPr/>
          </p:nvSpPr>
          <p:spPr>
            <a:xfrm>
              <a:off x="7938503" y="3423007"/>
              <a:ext cx="27495" cy="36255"/>
            </a:xfrm>
            <a:custGeom>
              <a:avLst/>
              <a:gdLst>
                <a:gd name="connsiteX0" fmla="*/ 8179 w 27495"/>
                <a:gd name="connsiteY0" fmla="*/ 36255 h 36255"/>
                <a:gd name="connsiteX1" fmla="*/ 878 w 27495"/>
                <a:gd name="connsiteY1" fmla="*/ 25851 h 36255"/>
                <a:gd name="connsiteX2" fmla="*/ 15596 w 27495"/>
                <a:gd name="connsiteY2" fmla="*/ 2572 h 36255"/>
                <a:gd name="connsiteX3" fmla="*/ 27049 w 27495"/>
                <a:gd name="connsiteY3" fmla="*/ 6864 h 36255"/>
                <a:gd name="connsiteX4" fmla="*/ 14873 w 27495"/>
                <a:gd name="connsiteY4" fmla="*/ 33036 h 36255"/>
                <a:gd name="connsiteX5" fmla="*/ 8179 w 27495"/>
                <a:gd name="connsiteY5" fmla="*/ 36255 h 3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495" h="36255">
                  <a:moveTo>
                    <a:pt x="8179" y="36255"/>
                  </a:moveTo>
                  <a:cubicBezTo>
                    <a:pt x="3443" y="34785"/>
                    <a:pt x="-2201" y="33012"/>
                    <a:pt x="878" y="25851"/>
                  </a:cubicBezTo>
                  <a:cubicBezTo>
                    <a:pt x="4517" y="17384"/>
                    <a:pt x="9555" y="9593"/>
                    <a:pt x="15596" y="2572"/>
                  </a:cubicBezTo>
                  <a:cubicBezTo>
                    <a:pt x="20658" y="-3306"/>
                    <a:pt x="29592" y="2083"/>
                    <a:pt x="27049" y="6864"/>
                  </a:cubicBezTo>
                  <a:cubicBezTo>
                    <a:pt x="22524" y="15378"/>
                    <a:pt x="21381" y="25432"/>
                    <a:pt x="14873" y="33036"/>
                  </a:cubicBezTo>
                  <a:cubicBezTo>
                    <a:pt x="13194" y="34995"/>
                    <a:pt x="11374" y="36301"/>
                    <a:pt x="8179" y="3625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2" name="任意多边形: 形状 1241">
              <a:extLst>
                <a:ext uri="{FF2B5EF4-FFF2-40B4-BE49-F238E27FC236}">
                  <a16:creationId xmlns:a16="http://schemas.microsoft.com/office/drawing/2014/main" id="{B83291C1-28BB-4D03-9F70-12C9BD924686}"/>
                </a:ext>
              </a:extLst>
            </p:cNvPr>
            <p:cNvSpPr/>
            <p:nvPr/>
          </p:nvSpPr>
          <p:spPr>
            <a:xfrm>
              <a:off x="5590119" y="3193582"/>
              <a:ext cx="40363" cy="30626"/>
            </a:xfrm>
            <a:custGeom>
              <a:avLst/>
              <a:gdLst>
                <a:gd name="connsiteX0" fmla="*/ 6567 w 40363"/>
                <a:gd name="connsiteY0" fmla="*/ 30627 h 30626"/>
                <a:gd name="connsiteX1" fmla="*/ 36844 w 40363"/>
                <a:gd name="connsiteY1" fmla="*/ 583 h 30626"/>
                <a:gd name="connsiteX2" fmla="*/ 9110 w 40363"/>
                <a:gd name="connsiteY2" fmla="*/ 29787 h 30626"/>
                <a:gd name="connsiteX3" fmla="*/ 6567 w 40363"/>
                <a:gd name="connsiteY3" fmla="*/ 30627 h 30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63" h="30626">
                  <a:moveTo>
                    <a:pt x="6567" y="30627"/>
                  </a:moveTo>
                  <a:cubicBezTo>
                    <a:pt x="-15499" y="26568"/>
                    <a:pt x="24062" y="-4618"/>
                    <a:pt x="36844" y="583"/>
                  </a:cubicBezTo>
                  <a:cubicBezTo>
                    <a:pt x="46081" y="4339"/>
                    <a:pt x="37241" y="8817"/>
                    <a:pt x="9110" y="29787"/>
                  </a:cubicBezTo>
                  <a:cubicBezTo>
                    <a:pt x="8480" y="30230"/>
                    <a:pt x="7594" y="30300"/>
                    <a:pt x="6567" y="3062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3" name="任意多边形: 形状 1242">
              <a:extLst>
                <a:ext uri="{FF2B5EF4-FFF2-40B4-BE49-F238E27FC236}">
                  <a16:creationId xmlns:a16="http://schemas.microsoft.com/office/drawing/2014/main" id="{9CF39439-4164-4608-9262-369151A268BF}"/>
                </a:ext>
              </a:extLst>
            </p:cNvPr>
            <p:cNvSpPr/>
            <p:nvPr/>
          </p:nvSpPr>
          <p:spPr>
            <a:xfrm>
              <a:off x="5585205" y="3224459"/>
              <a:ext cx="52254" cy="19744"/>
            </a:xfrm>
            <a:custGeom>
              <a:avLst/>
              <a:gdLst>
                <a:gd name="connsiteX0" fmla="*/ 52255 w 52254"/>
                <a:gd name="connsiteY0" fmla="*/ 6561 h 19744"/>
                <a:gd name="connsiteX1" fmla="*/ 331 w 52254"/>
                <a:gd name="connsiteY1" fmla="*/ 16847 h 19744"/>
                <a:gd name="connsiteX2" fmla="*/ 26853 w 52254"/>
                <a:gd name="connsiteY2" fmla="*/ 2735 h 19744"/>
                <a:gd name="connsiteX3" fmla="*/ 51928 w 52254"/>
                <a:gd name="connsiteY3" fmla="*/ 6817 h 19744"/>
                <a:gd name="connsiteX4" fmla="*/ 52255 w 52254"/>
                <a:gd name="connsiteY4" fmla="*/ 6561 h 1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254" h="19744">
                  <a:moveTo>
                    <a:pt x="52255" y="6561"/>
                  </a:moveTo>
                  <a:cubicBezTo>
                    <a:pt x="7189" y="19833"/>
                    <a:pt x="2011" y="22725"/>
                    <a:pt x="331" y="16847"/>
                  </a:cubicBezTo>
                  <a:cubicBezTo>
                    <a:pt x="-1628" y="10060"/>
                    <a:pt x="4833" y="12019"/>
                    <a:pt x="26853" y="2735"/>
                  </a:cubicBezTo>
                  <a:cubicBezTo>
                    <a:pt x="35647" y="-973"/>
                    <a:pt x="44814" y="-2023"/>
                    <a:pt x="51928" y="6817"/>
                  </a:cubicBezTo>
                  <a:cubicBezTo>
                    <a:pt x="51975" y="6794"/>
                    <a:pt x="52255" y="6561"/>
                    <a:pt x="52255" y="656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4" name="任意多边形: 形状 1243">
              <a:extLst>
                <a:ext uri="{FF2B5EF4-FFF2-40B4-BE49-F238E27FC236}">
                  <a16:creationId xmlns:a16="http://schemas.microsoft.com/office/drawing/2014/main" id="{0540151D-5A59-4727-86B6-F8CD128212C4}"/>
                </a:ext>
              </a:extLst>
            </p:cNvPr>
            <p:cNvSpPr/>
            <p:nvPr/>
          </p:nvSpPr>
          <p:spPr>
            <a:xfrm>
              <a:off x="5585718" y="3259527"/>
              <a:ext cx="28811" cy="15666"/>
            </a:xfrm>
            <a:custGeom>
              <a:avLst/>
              <a:gdLst>
                <a:gd name="connsiteX0" fmla="*/ 28812 w 28811"/>
                <a:gd name="connsiteY0" fmla="*/ 8977 h 15666"/>
                <a:gd name="connsiteX1" fmla="*/ 9685 w 28811"/>
                <a:gd name="connsiteY1" fmla="*/ 13362 h 15666"/>
                <a:gd name="connsiteX2" fmla="*/ 634 w 28811"/>
                <a:gd name="connsiteY2" fmla="*/ 12499 h 15666"/>
                <a:gd name="connsiteX3" fmla="*/ 4600 w 28811"/>
                <a:gd name="connsiteY3" fmla="*/ 4872 h 15666"/>
                <a:gd name="connsiteX4" fmla="*/ 28532 w 28811"/>
                <a:gd name="connsiteY4" fmla="*/ 9257 h 15666"/>
                <a:gd name="connsiteX5" fmla="*/ 28812 w 28811"/>
                <a:gd name="connsiteY5" fmla="*/ 8977 h 15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811" h="15666">
                  <a:moveTo>
                    <a:pt x="28812" y="8977"/>
                  </a:moveTo>
                  <a:cubicBezTo>
                    <a:pt x="21977" y="8347"/>
                    <a:pt x="15213" y="7461"/>
                    <a:pt x="9685" y="13362"/>
                  </a:cubicBezTo>
                  <a:cubicBezTo>
                    <a:pt x="6769" y="16488"/>
                    <a:pt x="2874" y="16651"/>
                    <a:pt x="634" y="12499"/>
                  </a:cubicBezTo>
                  <a:cubicBezTo>
                    <a:pt x="-1418" y="8697"/>
                    <a:pt x="1941" y="6668"/>
                    <a:pt x="4600" y="4872"/>
                  </a:cubicBezTo>
                  <a:cubicBezTo>
                    <a:pt x="16356" y="-3012"/>
                    <a:pt x="26316" y="-1170"/>
                    <a:pt x="28532" y="9257"/>
                  </a:cubicBezTo>
                  <a:cubicBezTo>
                    <a:pt x="28532" y="9257"/>
                    <a:pt x="28812" y="8977"/>
                    <a:pt x="28812" y="897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5" name="任意多边形: 形状 1244">
              <a:extLst>
                <a:ext uri="{FF2B5EF4-FFF2-40B4-BE49-F238E27FC236}">
                  <a16:creationId xmlns:a16="http://schemas.microsoft.com/office/drawing/2014/main" id="{45262FA6-C09B-4CBD-A8BE-BBADAA9A230B}"/>
                </a:ext>
              </a:extLst>
            </p:cNvPr>
            <p:cNvSpPr/>
            <p:nvPr/>
          </p:nvSpPr>
          <p:spPr>
            <a:xfrm>
              <a:off x="6114967" y="4086935"/>
              <a:ext cx="24881" cy="27966"/>
            </a:xfrm>
            <a:custGeom>
              <a:avLst/>
              <a:gdLst>
                <a:gd name="connsiteX0" fmla="*/ 24882 w 24881"/>
                <a:gd name="connsiteY0" fmla="*/ 9423 h 27966"/>
                <a:gd name="connsiteX1" fmla="*/ 16 w 24881"/>
                <a:gd name="connsiteY1" fmla="*/ 20666 h 27966"/>
                <a:gd name="connsiteX2" fmla="*/ 17744 w 24881"/>
                <a:gd name="connsiteY2" fmla="*/ 23 h 27966"/>
                <a:gd name="connsiteX3" fmla="*/ 24882 w 24881"/>
                <a:gd name="connsiteY3" fmla="*/ 9423 h 27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81" h="27966">
                  <a:moveTo>
                    <a:pt x="24882" y="9423"/>
                  </a:moveTo>
                  <a:cubicBezTo>
                    <a:pt x="24812" y="18637"/>
                    <a:pt x="1486" y="38767"/>
                    <a:pt x="16" y="20666"/>
                  </a:cubicBezTo>
                  <a:cubicBezTo>
                    <a:pt x="-520" y="14041"/>
                    <a:pt x="12309" y="-654"/>
                    <a:pt x="17744" y="23"/>
                  </a:cubicBezTo>
                  <a:cubicBezTo>
                    <a:pt x="23412" y="722"/>
                    <a:pt x="23715" y="5644"/>
                    <a:pt x="24882" y="942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6" name="任意多边形: 形状 1245">
              <a:extLst>
                <a:ext uri="{FF2B5EF4-FFF2-40B4-BE49-F238E27FC236}">
                  <a16:creationId xmlns:a16="http://schemas.microsoft.com/office/drawing/2014/main" id="{09D0C421-1385-41DB-BF30-640A56CD36B8}"/>
                </a:ext>
              </a:extLst>
            </p:cNvPr>
            <p:cNvSpPr/>
            <p:nvPr/>
          </p:nvSpPr>
          <p:spPr>
            <a:xfrm>
              <a:off x="4713378" y="5864171"/>
              <a:ext cx="20799" cy="19766"/>
            </a:xfrm>
            <a:custGeom>
              <a:avLst/>
              <a:gdLst>
                <a:gd name="connsiteX0" fmla="*/ 20770 w 20799"/>
                <a:gd name="connsiteY0" fmla="*/ 9489 h 19766"/>
                <a:gd name="connsiteX1" fmla="*/ 150 w 20799"/>
                <a:gd name="connsiteY1" fmla="*/ 10796 h 19766"/>
                <a:gd name="connsiteX2" fmla="*/ 14099 w 20799"/>
                <a:gd name="connsiteY2" fmla="*/ 3425 h 19766"/>
                <a:gd name="connsiteX3" fmla="*/ 20793 w 20799"/>
                <a:gd name="connsiteY3" fmla="*/ 9770 h 19766"/>
                <a:gd name="connsiteX4" fmla="*/ 20770 w 20799"/>
                <a:gd name="connsiteY4" fmla="*/ 9489 h 19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99" h="19766">
                  <a:moveTo>
                    <a:pt x="20770" y="9489"/>
                  </a:moveTo>
                  <a:cubicBezTo>
                    <a:pt x="12256" y="24768"/>
                    <a:pt x="1456" y="21129"/>
                    <a:pt x="150" y="10796"/>
                  </a:cubicBezTo>
                  <a:cubicBezTo>
                    <a:pt x="-923" y="2445"/>
                    <a:pt x="3765" y="-4366"/>
                    <a:pt x="14099" y="3425"/>
                  </a:cubicBezTo>
                  <a:cubicBezTo>
                    <a:pt x="16595" y="5314"/>
                    <a:pt x="16968" y="9373"/>
                    <a:pt x="20793" y="9770"/>
                  </a:cubicBezTo>
                  <a:cubicBezTo>
                    <a:pt x="20817" y="9700"/>
                    <a:pt x="20770" y="9489"/>
                    <a:pt x="20770" y="948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7" name="任意多边形: 形状 1246">
              <a:extLst>
                <a:ext uri="{FF2B5EF4-FFF2-40B4-BE49-F238E27FC236}">
                  <a16:creationId xmlns:a16="http://schemas.microsoft.com/office/drawing/2014/main" id="{CD7980E7-CB7A-46F7-A806-4E71B6191E16}"/>
                </a:ext>
              </a:extLst>
            </p:cNvPr>
            <p:cNvSpPr/>
            <p:nvPr/>
          </p:nvSpPr>
          <p:spPr>
            <a:xfrm>
              <a:off x="4930673" y="5401724"/>
              <a:ext cx="16521" cy="14542"/>
            </a:xfrm>
            <a:custGeom>
              <a:avLst/>
              <a:gdLst>
                <a:gd name="connsiteX0" fmla="*/ 2513 w 16521"/>
                <a:gd name="connsiteY0" fmla="*/ 14543 h 14542"/>
                <a:gd name="connsiteX1" fmla="*/ 17 w 16521"/>
                <a:gd name="connsiteY1" fmla="*/ 7918 h 14542"/>
                <a:gd name="connsiteX2" fmla="*/ 10490 w 16521"/>
                <a:gd name="connsiteY2" fmla="*/ 34 h 14542"/>
                <a:gd name="connsiteX3" fmla="*/ 9277 w 16521"/>
                <a:gd name="connsiteY3" fmla="*/ 14263 h 14542"/>
                <a:gd name="connsiteX4" fmla="*/ 2163 w 16521"/>
                <a:gd name="connsiteY4" fmla="*/ 14216 h 14542"/>
                <a:gd name="connsiteX5" fmla="*/ 2513 w 16521"/>
                <a:gd name="connsiteY5" fmla="*/ 14543 h 1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21" h="14542">
                  <a:moveTo>
                    <a:pt x="2513" y="14543"/>
                  </a:moveTo>
                  <a:cubicBezTo>
                    <a:pt x="1626" y="12327"/>
                    <a:pt x="-193" y="10041"/>
                    <a:pt x="17" y="7918"/>
                  </a:cubicBezTo>
                  <a:cubicBezTo>
                    <a:pt x="577" y="1877"/>
                    <a:pt x="5592" y="594"/>
                    <a:pt x="10490" y="34"/>
                  </a:cubicBezTo>
                  <a:cubicBezTo>
                    <a:pt x="17534" y="-759"/>
                    <a:pt x="19914" y="12444"/>
                    <a:pt x="9277" y="14263"/>
                  </a:cubicBezTo>
                  <a:cubicBezTo>
                    <a:pt x="6968" y="14660"/>
                    <a:pt x="4542" y="14263"/>
                    <a:pt x="2163" y="14216"/>
                  </a:cubicBezTo>
                  <a:cubicBezTo>
                    <a:pt x="2163" y="14216"/>
                    <a:pt x="2513" y="14543"/>
                    <a:pt x="2513" y="1454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8" name="任意多边形: 形状 1247">
              <a:extLst>
                <a:ext uri="{FF2B5EF4-FFF2-40B4-BE49-F238E27FC236}">
                  <a16:creationId xmlns:a16="http://schemas.microsoft.com/office/drawing/2014/main" id="{18F84CD5-609C-4B85-ACFF-3EF118994D0D}"/>
                </a:ext>
              </a:extLst>
            </p:cNvPr>
            <p:cNvSpPr/>
            <p:nvPr/>
          </p:nvSpPr>
          <p:spPr>
            <a:xfrm>
              <a:off x="4967193" y="5426170"/>
              <a:ext cx="13328" cy="14504"/>
            </a:xfrm>
            <a:custGeom>
              <a:avLst/>
              <a:gdLst>
                <a:gd name="connsiteX0" fmla="*/ 13298 w 13328"/>
                <a:gd name="connsiteY0" fmla="*/ 7661 h 14504"/>
                <a:gd name="connsiteX1" fmla="*/ 25 w 13328"/>
                <a:gd name="connsiteY1" fmla="*/ 6144 h 14504"/>
                <a:gd name="connsiteX2" fmla="*/ 13298 w 13328"/>
                <a:gd name="connsiteY2" fmla="*/ 7661 h 1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28" h="14504">
                  <a:moveTo>
                    <a:pt x="13298" y="7661"/>
                  </a:moveTo>
                  <a:cubicBezTo>
                    <a:pt x="14044" y="16454"/>
                    <a:pt x="1005" y="17621"/>
                    <a:pt x="25" y="6144"/>
                  </a:cubicBezTo>
                  <a:cubicBezTo>
                    <a:pt x="-651" y="-1763"/>
                    <a:pt x="12388" y="-2836"/>
                    <a:pt x="13298" y="766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9" name="任意多边形: 形状 1248">
              <a:extLst>
                <a:ext uri="{FF2B5EF4-FFF2-40B4-BE49-F238E27FC236}">
                  <a16:creationId xmlns:a16="http://schemas.microsoft.com/office/drawing/2014/main" id="{B6079C01-67F1-48A2-A7A3-88117E9D74C1}"/>
                </a:ext>
              </a:extLst>
            </p:cNvPr>
            <p:cNvSpPr/>
            <p:nvPr/>
          </p:nvSpPr>
          <p:spPr>
            <a:xfrm>
              <a:off x="5044956" y="5277273"/>
              <a:ext cx="14654" cy="15493"/>
            </a:xfrm>
            <a:custGeom>
              <a:avLst/>
              <a:gdLst>
                <a:gd name="connsiteX0" fmla="*/ 14585 w 14654"/>
                <a:gd name="connsiteY0" fmla="*/ 9956 h 15493"/>
                <a:gd name="connsiteX1" fmla="*/ 30 w 14654"/>
                <a:gd name="connsiteY1" fmla="*/ 4778 h 15493"/>
                <a:gd name="connsiteX2" fmla="*/ 14585 w 14654"/>
                <a:gd name="connsiteY2" fmla="*/ 9956 h 15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654" h="15493">
                  <a:moveTo>
                    <a:pt x="14585" y="9956"/>
                  </a:moveTo>
                  <a:cubicBezTo>
                    <a:pt x="15774" y="19263"/>
                    <a:pt x="1359" y="16371"/>
                    <a:pt x="30" y="4778"/>
                  </a:cubicBezTo>
                  <a:cubicBezTo>
                    <a:pt x="-717" y="-1684"/>
                    <a:pt x="12929" y="-3036"/>
                    <a:pt x="14585" y="9956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0" name="任意多边形: 形状 1249">
              <a:extLst>
                <a:ext uri="{FF2B5EF4-FFF2-40B4-BE49-F238E27FC236}">
                  <a16:creationId xmlns:a16="http://schemas.microsoft.com/office/drawing/2014/main" id="{48E1E3BA-8592-4720-A211-8401C5D88622}"/>
                </a:ext>
              </a:extLst>
            </p:cNvPr>
            <p:cNvSpPr/>
            <p:nvPr/>
          </p:nvSpPr>
          <p:spPr>
            <a:xfrm>
              <a:off x="9644972" y="3885272"/>
              <a:ext cx="12441" cy="16433"/>
            </a:xfrm>
            <a:custGeom>
              <a:avLst/>
              <a:gdLst>
                <a:gd name="connsiteX0" fmla="*/ 12442 w 12441"/>
                <a:gd name="connsiteY0" fmla="*/ 10951 h 16433"/>
                <a:gd name="connsiteX1" fmla="*/ 8267 w 12441"/>
                <a:gd name="connsiteY1" fmla="*/ 16386 h 16433"/>
                <a:gd name="connsiteX2" fmla="*/ 103 w 12441"/>
                <a:gd name="connsiteY2" fmla="*/ 4700 h 16433"/>
                <a:gd name="connsiteX3" fmla="*/ 3975 w 12441"/>
                <a:gd name="connsiteY3" fmla="*/ 35 h 16433"/>
                <a:gd name="connsiteX4" fmla="*/ 12442 w 12441"/>
                <a:gd name="connsiteY4" fmla="*/ 10951 h 16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41" h="16433">
                  <a:moveTo>
                    <a:pt x="12442" y="10951"/>
                  </a:moveTo>
                  <a:cubicBezTo>
                    <a:pt x="12255" y="14380"/>
                    <a:pt x="11252" y="16806"/>
                    <a:pt x="8267" y="16386"/>
                  </a:cubicBezTo>
                  <a:cubicBezTo>
                    <a:pt x="1642" y="15453"/>
                    <a:pt x="1036" y="9761"/>
                    <a:pt x="103" y="4700"/>
                  </a:cubicBezTo>
                  <a:cubicBezTo>
                    <a:pt x="-388" y="2041"/>
                    <a:pt x="872" y="-315"/>
                    <a:pt x="3975" y="35"/>
                  </a:cubicBezTo>
                  <a:cubicBezTo>
                    <a:pt x="10879" y="804"/>
                    <a:pt x="10576" y="7079"/>
                    <a:pt x="12442" y="1095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1" name="任意多边形: 形状 1250">
              <a:extLst>
                <a:ext uri="{FF2B5EF4-FFF2-40B4-BE49-F238E27FC236}">
                  <a16:creationId xmlns:a16="http://schemas.microsoft.com/office/drawing/2014/main" id="{DEE1AA0A-D145-4BD2-BF42-B1E495CC0CD6}"/>
                </a:ext>
              </a:extLst>
            </p:cNvPr>
            <p:cNvSpPr/>
            <p:nvPr/>
          </p:nvSpPr>
          <p:spPr>
            <a:xfrm>
              <a:off x="9619905" y="3887872"/>
              <a:ext cx="10760" cy="12247"/>
            </a:xfrm>
            <a:custGeom>
              <a:avLst/>
              <a:gdLst>
                <a:gd name="connsiteX0" fmla="*/ 4969 w 10760"/>
                <a:gd name="connsiteY0" fmla="*/ 0 h 12247"/>
                <a:gd name="connsiteX1" fmla="*/ 5622 w 10760"/>
                <a:gd name="connsiteY1" fmla="*/ 12223 h 12247"/>
                <a:gd name="connsiteX2" fmla="*/ 1 w 10760"/>
                <a:gd name="connsiteY2" fmla="*/ 5552 h 12247"/>
                <a:gd name="connsiteX3" fmla="*/ 4969 w 10760"/>
                <a:gd name="connsiteY3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60" h="12247">
                  <a:moveTo>
                    <a:pt x="4969" y="0"/>
                  </a:moveTo>
                  <a:cubicBezTo>
                    <a:pt x="14463" y="4525"/>
                    <a:pt x="10521" y="12759"/>
                    <a:pt x="5622" y="12223"/>
                  </a:cubicBezTo>
                  <a:cubicBezTo>
                    <a:pt x="2170" y="11850"/>
                    <a:pt x="-46" y="9050"/>
                    <a:pt x="1" y="5552"/>
                  </a:cubicBezTo>
                  <a:cubicBezTo>
                    <a:pt x="24" y="2706"/>
                    <a:pt x="1587" y="327"/>
                    <a:pt x="4969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2" name="任意多边形: 形状 1251">
              <a:extLst>
                <a:ext uri="{FF2B5EF4-FFF2-40B4-BE49-F238E27FC236}">
                  <a16:creationId xmlns:a16="http://schemas.microsoft.com/office/drawing/2014/main" id="{5931A53C-BB90-494F-9580-4CECEDEEEF52}"/>
                </a:ext>
              </a:extLst>
            </p:cNvPr>
            <p:cNvSpPr/>
            <p:nvPr/>
          </p:nvSpPr>
          <p:spPr>
            <a:xfrm>
              <a:off x="8883874" y="3899278"/>
              <a:ext cx="30009" cy="27566"/>
            </a:xfrm>
            <a:custGeom>
              <a:avLst/>
              <a:gdLst>
                <a:gd name="connsiteX0" fmla="*/ 30009 w 30009"/>
                <a:gd name="connsiteY0" fmla="*/ 2659 h 27566"/>
                <a:gd name="connsiteX1" fmla="*/ 1645 w 30009"/>
                <a:gd name="connsiteY1" fmla="*/ 25565 h 27566"/>
                <a:gd name="connsiteX2" fmla="*/ 4841 w 30009"/>
                <a:gd name="connsiteY2" fmla="*/ 15885 h 27566"/>
                <a:gd name="connsiteX3" fmla="*/ 27793 w 30009"/>
                <a:gd name="connsiteY3" fmla="*/ 0 h 27566"/>
                <a:gd name="connsiteX4" fmla="*/ 30009 w 30009"/>
                <a:gd name="connsiteY4" fmla="*/ 2659 h 27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09" h="27566">
                  <a:moveTo>
                    <a:pt x="30009" y="2659"/>
                  </a:moveTo>
                  <a:cubicBezTo>
                    <a:pt x="25671" y="7441"/>
                    <a:pt x="10486" y="35152"/>
                    <a:pt x="1645" y="25565"/>
                  </a:cubicBezTo>
                  <a:cubicBezTo>
                    <a:pt x="-2180" y="21413"/>
                    <a:pt x="1412" y="18287"/>
                    <a:pt x="4841" y="15885"/>
                  </a:cubicBezTo>
                  <a:cubicBezTo>
                    <a:pt x="12445" y="10520"/>
                    <a:pt x="20143" y="5295"/>
                    <a:pt x="27793" y="0"/>
                  </a:cubicBezTo>
                  <a:cubicBezTo>
                    <a:pt x="28540" y="886"/>
                    <a:pt x="29286" y="1773"/>
                    <a:pt x="30009" y="265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3" name="任意多边形: 形状 1252">
              <a:extLst>
                <a:ext uri="{FF2B5EF4-FFF2-40B4-BE49-F238E27FC236}">
                  <a16:creationId xmlns:a16="http://schemas.microsoft.com/office/drawing/2014/main" id="{02FD7F42-AE07-4478-B119-A4D4B35822ED}"/>
                </a:ext>
              </a:extLst>
            </p:cNvPr>
            <p:cNvSpPr/>
            <p:nvPr/>
          </p:nvSpPr>
          <p:spPr>
            <a:xfrm>
              <a:off x="6786103" y="3297381"/>
              <a:ext cx="21591" cy="14882"/>
            </a:xfrm>
            <a:custGeom>
              <a:avLst/>
              <a:gdLst>
                <a:gd name="connsiteX0" fmla="*/ 8592 w 21591"/>
                <a:gd name="connsiteY0" fmla="*/ 14883 h 14882"/>
                <a:gd name="connsiteX1" fmla="*/ 54 w 21591"/>
                <a:gd name="connsiteY1" fmla="*/ 10171 h 14882"/>
                <a:gd name="connsiteX2" fmla="*/ 9011 w 21591"/>
                <a:gd name="connsiteY2" fmla="*/ 141 h 14882"/>
                <a:gd name="connsiteX3" fmla="*/ 21561 w 21591"/>
                <a:gd name="connsiteY3" fmla="*/ 8095 h 14882"/>
                <a:gd name="connsiteX4" fmla="*/ 8592 w 21591"/>
                <a:gd name="connsiteY4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91" h="14882">
                  <a:moveTo>
                    <a:pt x="8592" y="14883"/>
                  </a:moveTo>
                  <a:cubicBezTo>
                    <a:pt x="4789" y="14113"/>
                    <a:pt x="-599" y="14999"/>
                    <a:pt x="54" y="10171"/>
                  </a:cubicBezTo>
                  <a:cubicBezTo>
                    <a:pt x="684" y="5552"/>
                    <a:pt x="4929" y="-1049"/>
                    <a:pt x="9011" y="141"/>
                  </a:cubicBezTo>
                  <a:cubicBezTo>
                    <a:pt x="13163" y="1354"/>
                    <a:pt x="22190" y="351"/>
                    <a:pt x="21561" y="8095"/>
                  </a:cubicBezTo>
                  <a:cubicBezTo>
                    <a:pt x="20931" y="15606"/>
                    <a:pt x="12720" y="12550"/>
                    <a:pt x="8592" y="1488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4" name="任意多边形: 形状 1253">
              <a:extLst>
                <a:ext uri="{FF2B5EF4-FFF2-40B4-BE49-F238E27FC236}">
                  <a16:creationId xmlns:a16="http://schemas.microsoft.com/office/drawing/2014/main" id="{6CC5D0CA-342C-4BCC-AC94-EEAA0DE66122}"/>
                </a:ext>
              </a:extLst>
            </p:cNvPr>
            <p:cNvSpPr/>
            <p:nvPr/>
          </p:nvSpPr>
          <p:spPr>
            <a:xfrm>
              <a:off x="6581667" y="3325281"/>
              <a:ext cx="57653" cy="23901"/>
            </a:xfrm>
            <a:custGeom>
              <a:avLst/>
              <a:gdLst>
                <a:gd name="connsiteX0" fmla="*/ 52057 w 57653"/>
                <a:gd name="connsiteY0" fmla="*/ 185 h 23901"/>
                <a:gd name="connsiteX1" fmla="*/ 54669 w 57653"/>
                <a:gd name="connsiteY1" fmla="*/ 8699 h 23901"/>
                <a:gd name="connsiteX2" fmla="*/ 9114 w 57653"/>
                <a:gd name="connsiteY2" fmla="*/ 23744 h 23901"/>
                <a:gd name="connsiteX3" fmla="*/ 274 w 57653"/>
                <a:gd name="connsiteY3" fmla="*/ 16909 h 23901"/>
                <a:gd name="connsiteX4" fmla="*/ 5219 w 57653"/>
                <a:gd name="connsiteY4" fmla="*/ 8512 h 23901"/>
                <a:gd name="connsiteX5" fmla="*/ 52057 w 57653"/>
                <a:gd name="connsiteY5" fmla="*/ 185 h 23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653" h="23901">
                  <a:moveTo>
                    <a:pt x="52057" y="185"/>
                  </a:moveTo>
                  <a:cubicBezTo>
                    <a:pt x="59008" y="791"/>
                    <a:pt x="59008" y="5993"/>
                    <a:pt x="54669" y="8699"/>
                  </a:cubicBezTo>
                  <a:cubicBezTo>
                    <a:pt x="40720" y="17376"/>
                    <a:pt x="24719" y="20105"/>
                    <a:pt x="9114" y="23744"/>
                  </a:cubicBezTo>
                  <a:cubicBezTo>
                    <a:pt x="5009" y="24700"/>
                    <a:pt x="1416" y="21155"/>
                    <a:pt x="274" y="16909"/>
                  </a:cubicBezTo>
                  <a:cubicBezTo>
                    <a:pt x="-846" y="12781"/>
                    <a:pt x="1603" y="8675"/>
                    <a:pt x="5219" y="8512"/>
                  </a:cubicBezTo>
                  <a:cubicBezTo>
                    <a:pt x="21033" y="7719"/>
                    <a:pt x="33443" y="-1401"/>
                    <a:pt x="52057" y="185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5" name="任意多边形: 形状 1254">
              <a:extLst>
                <a:ext uri="{FF2B5EF4-FFF2-40B4-BE49-F238E27FC236}">
                  <a16:creationId xmlns:a16="http://schemas.microsoft.com/office/drawing/2014/main" id="{E53327EF-8305-4A74-A3D2-CBA3921D69C5}"/>
                </a:ext>
              </a:extLst>
            </p:cNvPr>
            <p:cNvSpPr/>
            <p:nvPr/>
          </p:nvSpPr>
          <p:spPr>
            <a:xfrm>
              <a:off x="4592850" y="5749372"/>
              <a:ext cx="16645" cy="20557"/>
            </a:xfrm>
            <a:custGeom>
              <a:avLst/>
              <a:gdLst>
                <a:gd name="connsiteX0" fmla="*/ 16645 w 16645"/>
                <a:gd name="connsiteY0" fmla="*/ 6797 h 20557"/>
                <a:gd name="connsiteX1" fmla="*/ 107 w 16645"/>
                <a:gd name="connsiteY1" fmla="*/ 14658 h 20557"/>
                <a:gd name="connsiteX2" fmla="*/ 10930 w 16645"/>
                <a:gd name="connsiteY2" fmla="*/ 196 h 20557"/>
                <a:gd name="connsiteX3" fmla="*/ 16645 w 16645"/>
                <a:gd name="connsiteY3" fmla="*/ 6797 h 20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45" h="20557">
                  <a:moveTo>
                    <a:pt x="16645" y="6797"/>
                  </a:moveTo>
                  <a:cubicBezTo>
                    <a:pt x="13146" y="24222"/>
                    <a:pt x="-1386" y="23009"/>
                    <a:pt x="107" y="14658"/>
                  </a:cubicBezTo>
                  <a:cubicBezTo>
                    <a:pt x="1273" y="8173"/>
                    <a:pt x="4329" y="1992"/>
                    <a:pt x="10930" y="196"/>
                  </a:cubicBezTo>
                  <a:cubicBezTo>
                    <a:pt x="15292" y="-1017"/>
                    <a:pt x="16342" y="3672"/>
                    <a:pt x="16645" y="6797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6" name="任意多边形: 形状 1255">
              <a:extLst>
                <a:ext uri="{FF2B5EF4-FFF2-40B4-BE49-F238E27FC236}">
                  <a16:creationId xmlns:a16="http://schemas.microsoft.com/office/drawing/2014/main" id="{F9012501-C1FD-4FC8-AB2F-21E4ADD98AB3}"/>
                </a:ext>
              </a:extLst>
            </p:cNvPr>
            <p:cNvSpPr/>
            <p:nvPr/>
          </p:nvSpPr>
          <p:spPr>
            <a:xfrm>
              <a:off x="4602745" y="5729481"/>
              <a:ext cx="15005" cy="16584"/>
            </a:xfrm>
            <a:custGeom>
              <a:avLst/>
              <a:gdLst>
                <a:gd name="connsiteX0" fmla="*/ 6773 w 15005"/>
                <a:gd name="connsiteY0" fmla="*/ 16541 h 16584"/>
                <a:gd name="connsiteX1" fmla="*/ 9035 w 15005"/>
                <a:gd name="connsiteY1" fmla="*/ 26 h 16584"/>
                <a:gd name="connsiteX2" fmla="*/ 6773 w 15005"/>
                <a:gd name="connsiteY2" fmla="*/ 16541 h 16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005" h="16584">
                  <a:moveTo>
                    <a:pt x="6773" y="16541"/>
                  </a:moveTo>
                  <a:cubicBezTo>
                    <a:pt x="-2371" y="17544"/>
                    <a:pt x="-2861" y="1029"/>
                    <a:pt x="9035" y="26"/>
                  </a:cubicBezTo>
                  <a:cubicBezTo>
                    <a:pt x="18389" y="-743"/>
                    <a:pt x="16080" y="15538"/>
                    <a:pt x="6773" y="16541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7" name="任意多边形: 形状 1256">
              <a:extLst>
                <a:ext uri="{FF2B5EF4-FFF2-40B4-BE49-F238E27FC236}">
                  <a16:creationId xmlns:a16="http://schemas.microsoft.com/office/drawing/2014/main" id="{6A99F341-4008-4669-AB17-CAE9FE30F53D}"/>
                </a:ext>
              </a:extLst>
            </p:cNvPr>
            <p:cNvSpPr/>
            <p:nvPr/>
          </p:nvSpPr>
          <p:spPr>
            <a:xfrm>
              <a:off x="6753129" y="3470115"/>
              <a:ext cx="27878" cy="19434"/>
            </a:xfrm>
            <a:custGeom>
              <a:avLst/>
              <a:gdLst>
                <a:gd name="connsiteX0" fmla="*/ 16351 w 27878"/>
                <a:gd name="connsiteY0" fmla="*/ 19423 h 19434"/>
                <a:gd name="connsiteX1" fmla="*/ 23 w 27878"/>
                <a:gd name="connsiteY1" fmla="*/ 11703 h 19434"/>
                <a:gd name="connsiteX2" fmla="*/ 22649 w 27878"/>
                <a:gd name="connsiteY2" fmla="*/ 16 h 19434"/>
                <a:gd name="connsiteX3" fmla="*/ 27687 w 27878"/>
                <a:gd name="connsiteY3" fmla="*/ 7947 h 19434"/>
                <a:gd name="connsiteX4" fmla="*/ 16351 w 27878"/>
                <a:gd name="connsiteY4" fmla="*/ 19423 h 1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78" h="19434">
                  <a:moveTo>
                    <a:pt x="16351" y="19423"/>
                  </a:moveTo>
                  <a:cubicBezTo>
                    <a:pt x="10636" y="17068"/>
                    <a:pt x="2472" y="20053"/>
                    <a:pt x="23" y="11703"/>
                  </a:cubicBezTo>
                  <a:cubicBezTo>
                    <a:pt x="-747" y="9114"/>
                    <a:pt x="17937" y="-450"/>
                    <a:pt x="22649" y="16"/>
                  </a:cubicBezTo>
                  <a:cubicBezTo>
                    <a:pt x="27571" y="506"/>
                    <a:pt x="28317" y="4705"/>
                    <a:pt x="27687" y="7947"/>
                  </a:cubicBezTo>
                  <a:cubicBezTo>
                    <a:pt x="26474" y="13895"/>
                    <a:pt x="24189" y="19727"/>
                    <a:pt x="16351" y="19423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8" name="任意多边形: 形状 1257">
              <a:extLst>
                <a:ext uri="{FF2B5EF4-FFF2-40B4-BE49-F238E27FC236}">
                  <a16:creationId xmlns:a16="http://schemas.microsoft.com/office/drawing/2014/main" id="{E9372359-8AA5-40EB-88FF-5AA267A8C2B1}"/>
                </a:ext>
              </a:extLst>
            </p:cNvPr>
            <p:cNvSpPr/>
            <p:nvPr/>
          </p:nvSpPr>
          <p:spPr>
            <a:xfrm>
              <a:off x="6244351" y="3809503"/>
              <a:ext cx="28141" cy="25489"/>
            </a:xfrm>
            <a:custGeom>
              <a:avLst/>
              <a:gdLst>
                <a:gd name="connsiteX0" fmla="*/ 5129 w 28141"/>
                <a:gd name="connsiteY0" fmla="*/ 25490 h 25489"/>
                <a:gd name="connsiteX1" fmla="*/ 12196 w 28141"/>
                <a:gd name="connsiteY1" fmla="*/ 5360 h 25489"/>
                <a:gd name="connsiteX2" fmla="*/ 26052 w 28141"/>
                <a:gd name="connsiteY2" fmla="*/ 1488 h 25489"/>
                <a:gd name="connsiteX3" fmla="*/ 21970 w 28141"/>
                <a:gd name="connsiteY3" fmla="*/ 16066 h 25489"/>
                <a:gd name="connsiteX4" fmla="*/ 5129 w 28141"/>
                <a:gd name="connsiteY4" fmla="*/ 25490 h 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41" h="25489">
                  <a:moveTo>
                    <a:pt x="5129" y="25490"/>
                  </a:moveTo>
                  <a:cubicBezTo>
                    <a:pt x="-6254" y="24814"/>
                    <a:pt x="3659" y="12871"/>
                    <a:pt x="12196" y="5360"/>
                  </a:cubicBezTo>
                  <a:cubicBezTo>
                    <a:pt x="16045" y="1978"/>
                    <a:pt x="22133" y="-2314"/>
                    <a:pt x="26052" y="1488"/>
                  </a:cubicBezTo>
                  <a:cubicBezTo>
                    <a:pt x="31207" y="6480"/>
                    <a:pt x="25655" y="12124"/>
                    <a:pt x="21970" y="16066"/>
                  </a:cubicBezTo>
                  <a:cubicBezTo>
                    <a:pt x="17538" y="20778"/>
                    <a:pt x="11427" y="23414"/>
                    <a:pt x="5129" y="2549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9" name="任意多边形: 形状 1258">
              <a:extLst>
                <a:ext uri="{FF2B5EF4-FFF2-40B4-BE49-F238E27FC236}">
                  <a16:creationId xmlns:a16="http://schemas.microsoft.com/office/drawing/2014/main" id="{AB23EBC1-7E02-4B24-8A1E-12A6698CA86A}"/>
                </a:ext>
              </a:extLst>
            </p:cNvPr>
            <p:cNvSpPr/>
            <p:nvPr/>
          </p:nvSpPr>
          <p:spPr>
            <a:xfrm>
              <a:off x="8457124" y="4219035"/>
              <a:ext cx="17395" cy="24342"/>
            </a:xfrm>
            <a:custGeom>
              <a:avLst/>
              <a:gdLst>
                <a:gd name="connsiteX0" fmla="*/ 17395 w 17395"/>
                <a:gd name="connsiteY0" fmla="*/ 9649 h 24342"/>
                <a:gd name="connsiteX1" fmla="*/ 64 w 17395"/>
                <a:gd name="connsiteY1" fmla="*/ 16717 h 24342"/>
                <a:gd name="connsiteX2" fmla="*/ 11727 w 17395"/>
                <a:gd name="connsiteY2" fmla="*/ 225 h 24342"/>
                <a:gd name="connsiteX3" fmla="*/ 17395 w 17395"/>
                <a:gd name="connsiteY3" fmla="*/ 9649 h 24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95" h="24342">
                  <a:moveTo>
                    <a:pt x="17395" y="9649"/>
                  </a:moveTo>
                  <a:cubicBezTo>
                    <a:pt x="16462" y="24997"/>
                    <a:pt x="-1195" y="29896"/>
                    <a:pt x="64" y="16717"/>
                  </a:cubicBezTo>
                  <a:cubicBezTo>
                    <a:pt x="788" y="9229"/>
                    <a:pt x="4240" y="1952"/>
                    <a:pt x="11727" y="225"/>
                  </a:cubicBezTo>
                  <a:cubicBezTo>
                    <a:pt x="18842" y="-1431"/>
                    <a:pt x="15249" y="6477"/>
                    <a:pt x="17395" y="964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60" name="任意多边形: 形状 1259">
              <a:extLst>
                <a:ext uri="{FF2B5EF4-FFF2-40B4-BE49-F238E27FC236}">
                  <a16:creationId xmlns:a16="http://schemas.microsoft.com/office/drawing/2014/main" id="{EF23EB4D-E5C9-42FC-9B07-8A80290A01B7}"/>
                </a:ext>
              </a:extLst>
            </p:cNvPr>
            <p:cNvSpPr/>
            <p:nvPr/>
          </p:nvSpPr>
          <p:spPr>
            <a:xfrm>
              <a:off x="9391306" y="3442514"/>
              <a:ext cx="21523" cy="16204"/>
            </a:xfrm>
            <a:custGeom>
              <a:avLst/>
              <a:gdLst>
                <a:gd name="connsiteX0" fmla="*/ 5512 w 21523"/>
                <a:gd name="connsiteY0" fmla="*/ 0 h 16204"/>
                <a:gd name="connsiteX1" fmla="*/ 21444 w 21523"/>
                <a:gd name="connsiteY1" fmla="*/ 13226 h 16204"/>
                <a:gd name="connsiteX2" fmla="*/ 15985 w 21523"/>
                <a:gd name="connsiteY2" fmla="*/ 15885 h 16204"/>
                <a:gd name="connsiteX3" fmla="*/ 77 w 21523"/>
                <a:gd name="connsiteY3" fmla="*/ 3476 h 16204"/>
                <a:gd name="connsiteX4" fmla="*/ 5512 w 21523"/>
                <a:gd name="connsiteY4" fmla="*/ 0 h 16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23" h="16204">
                  <a:moveTo>
                    <a:pt x="5512" y="0"/>
                  </a:moveTo>
                  <a:cubicBezTo>
                    <a:pt x="11554" y="3522"/>
                    <a:pt x="19414" y="5272"/>
                    <a:pt x="21444" y="13226"/>
                  </a:cubicBezTo>
                  <a:cubicBezTo>
                    <a:pt x="22167" y="16071"/>
                    <a:pt x="17805" y="16678"/>
                    <a:pt x="15985" y="15885"/>
                  </a:cubicBezTo>
                  <a:cubicBezTo>
                    <a:pt x="9641" y="13156"/>
                    <a:pt x="1943" y="11500"/>
                    <a:pt x="77" y="3476"/>
                  </a:cubicBezTo>
                  <a:cubicBezTo>
                    <a:pt x="-552" y="816"/>
                    <a:pt x="2783" y="93"/>
                    <a:pt x="5512" y="0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61" name="任意多边形: 形状 1260">
              <a:extLst>
                <a:ext uri="{FF2B5EF4-FFF2-40B4-BE49-F238E27FC236}">
                  <a16:creationId xmlns:a16="http://schemas.microsoft.com/office/drawing/2014/main" id="{055D60BA-25BB-4511-BE69-B643167E3D18}"/>
                </a:ext>
              </a:extLst>
            </p:cNvPr>
            <p:cNvSpPr/>
            <p:nvPr/>
          </p:nvSpPr>
          <p:spPr>
            <a:xfrm>
              <a:off x="8621068" y="6089238"/>
              <a:ext cx="21609" cy="47483"/>
            </a:xfrm>
            <a:custGeom>
              <a:avLst/>
              <a:gdLst>
                <a:gd name="connsiteX0" fmla="*/ 311 w 21609"/>
                <a:gd name="connsiteY0" fmla="*/ 32539 h 47483"/>
                <a:gd name="connsiteX1" fmla="*/ 5629 w 21609"/>
                <a:gd name="connsiteY1" fmla="*/ 8000 h 47483"/>
                <a:gd name="connsiteX2" fmla="*/ 14189 w 21609"/>
                <a:gd name="connsiteY2" fmla="*/ 559 h 47483"/>
                <a:gd name="connsiteX3" fmla="*/ 16055 w 21609"/>
                <a:gd name="connsiteY3" fmla="*/ 41496 h 47483"/>
                <a:gd name="connsiteX4" fmla="*/ 2363 w 21609"/>
                <a:gd name="connsiteY4" fmla="*/ 44085 h 47483"/>
                <a:gd name="connsiteX5" fmla="*/ 311 w 21609"/>
                <a:gd name="connsiteY5" fmla="*/ 32539 h 47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609" h="47483">
                  <a:moveTo>
                    <a:pt x="311" y="32539"/>
                  </a:moveTo>
                  <a:cubicBezTo>
                    <a:pt x="-1112" y="23675"/>
                    <a:pt x="3973" y="16211"/>
                    <a:pt x="5629" y="8000"/>
                  </a:cubicBezTo>
                  <a:cubicBezTo>
                    <a:pt x="6445" y="3918"/>
                    <a:pt x="8451" y="-1821"/>
                    <a:pt x="14189" y="559"/>
                  </a:cubicBezTo>
                  <a:cubicBezTo>
                    <a:pt x="32710" y="8210"/>
                    <a:pt x="9967" y="22252"/>
                    <a:pt x="16055" y="41496"/>
                  </a:cubicBezTo>
                  <a:cubicBezTo>
                    <a:pt x="17385" y="45694"/>
                    <a:pt x="7378" y="51129"/>
                    <a:pt x="2363" y="44085"/>
                  </a:cubicBezTo>
                  <a:cubicBezTo>
                    <a:pt x="-156" y="40539"/>
                    <a:pt x="-319" y="36597"/>
                    <a:pt x="311" y="32539"/>
                  </a:cubicBezTo>
                  <a:close/>
                </a:path>
              </a:pathLst>
            </a:custGeom>
            <a:grpFill/>
            <a:ln w="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1697801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" name="任意多边形: 形状 362">
            <a:extLst>
              <a:ext uri="{FF2B5EF4-FFF2-40B4-BE49-F238E27FC236}">
                <a16:creationId xmlns:a16="http://schemas.microsoft.com/office/drawing/2014/main" id="{D064796D-93F1-49D0-A00C-3FA53035C7F9}"/>
              </a:ext>
            </a:extLst>
          </p:cNvPr>
          <p:cNvSpPr/>
          <p:nvPr/>
        </p:nvSpPr>
        <p:spPr>
          <a:xfrm>
            <a:off x="160879" y="2222779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noFill/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65" name="任意多边形: 形状 364">
            <a:extLst>
              <a:ext uri="{FF2B5EF4-FFF2-40B4-BE49-F238E27FC236}">
                <a16:creationId xmlns:a16="http://schemas.microsoft.com/office/drawing/2014/main" id="{F22546EC-947E-45AD-AC59-9A7249A12502}"/>
              </a:ext>
            </a:extLst>
          </p:cNvPr>
          <p:cNvSpPr/>
          <p:nvPr/>
        </p:nvSpPr>
        <p:spPr>
          <a:xfrm>
            <a:off x="160879" y="2222779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noFill/>
          <a:ln w="38100" cap="rnd">
            <a:solidFill>
              <a:srgbClr val="000000"/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pic>
        <p:nvPicPr>
          <p:cNvPr id="456" name="图片 455">
            <a:extLst>
              <a:ext uri="{FF2B5EF4-FFF2-40B4-BE49-F238E27FC236}">
                <a16:creationId xmlns:a16="http://schemas.microsoft.com/office/drawing/2014/main" id="{8F3CD49E-74FD-4429-8000-749E96A7416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88264" y="478449"/>
            <a:ext cx="3020953" cy="5969739"/>
          </a:xfrm>
          <a:prstGeom prst="rect">
            <a:avLst/>
          </a:prstGeom>
          <a:noFill/>
        </p:spPr>
      </p:pic>
      <p:grpSp>
        <p:nvGrpSpPr>
          <p:cNvPr id="458" name="图形 416">
            <a:extLst>
              <a:ext uri="{FF2B5EF4-FFF2-40B4-BE49-F238E27FC236}">
                <a16:creationId xmlns:a16="http://schemas.microsoft.com/office/drawing/2014/main" id="{FEDE8590-05A3-4D54-BCBF-1803BD39A032}"/>
              </a:ext>
            </a:extLst>
          </p:cNvPr>
          <p:cNvGrpSpPr/>
          <p:nvPr/>
        </p:nvGrpSpPr>
        <p:grpSpPr>
          <a:xfrm>
            <a:off x="1938725" y="1665564"/>
            <a:ext cx="3381218" cy="3526872"/>
            <a:chOff x="9052303" y="2383205"/>
            <a:chExt cx="819760" cy="855073"/>
          </a:xfrm>
          <a:gradFill>
            <a:gsLst>
              <a:gs pos="0">
                <a:srgbClr val="FFC000"/>
              </a:gs>
              <a:gs pos="100000">
                <a:srgbClr val="AB190F"/>
              </a:gs>
            </a:gsLst>
            <a:lin ang="5400000" scaled="1"/>
          </a:gradFill>
        </p:grpSpPr>
        <p:sp>
          <p:nvSpPr>
            <p:cNvPr id="459" name="任意多边形: 形状 458">
              <a:extLst>
                <a:ext uri="{FF2B5EF4-FFF2-40B4-BE49-F238E27FC236}">
                  <a16:creationId xmlns:a16="http://schemas.microsoft.com/office/drawing/2014/main" id="{5602B338-1FAA-4B32-A8B3-6F59C856BE62}"/>
                </a:ext>
              </a:extLst>
            </p:cNvPr>
            <p:cNvSpPr/>
            <p:nvPr/>
          </p:nvSpPr>
          <p:spPr>
            <a:xfrm>
              <a:off x="9597684" y="2696592"/>
              <a:ext cx="16954" cy="14477"/>
            </a:xfrm>
            <a:custGeom>
              <a:avLst/>
              <a:gdLst>
                <a:gd name="connsiteX0" fmla="*/ 8477 w 16954"/>
                <a:gd name="connsiteY0" fmla="*/ 14478 h 14477"/>
                <a:gd name="connsiteX1" fmla="*/ 16955 w 16954"/>
                <a:gd name="connsiteY1" fmla="*/ 7239 h 14477"/>
                <a:gd name="connsiteX2" fmla="*/ 8477 w 16954"/>
                <a:gd name="connsiteY2" fmla="*/ 0 h 14477"/>
                <a:gd name="connsiteX3" fmla="*/ 8096 w 16954"/>
                <a:gd name="connsiteY3" fmla="*/ 95 h 14477"/>
                <a:gd name="connsiteX4" fmla="*/ 8192 w 16954"/>
                <a:gd name="connsiteY4" fmla="*/ 667 h 14477"/>
                <a:gd name="connsiteX5" fmla="*/ 2000 w 16954"/>
                <a:gd name="connsiteY5" fmla="*/ 5905 h 14477"/>
                <a:gd name="connsiteX6" fmla="*/ 381 w 16954"/>
                <a:gd name="connsiteY6" fmla="*/ 5620 h 14477"/>
                <a:gd name="connsiteX7" fmla="*/ 0 w 16954"/>
                <a:gd name="connsiteY7" fmla="*/ 7239 h 14477"/>
                <a:gd name="connsiteX8" fmla="*/ 8477 w 16954"/>
                <a:gd name="connsiteY8" fmla="*/ 14478 h 14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54" h="14477">
                  <a:moveTo>
                    <a:pt x="8477" y="14478"/>
                  </a:moveTo>
                  <a:cubicBezTo>
                    <a:pt x="13145" y="14478"/>
                    <a:pt x="16955" y="11240"/>
                    <a:pt x="16955" y="7239"/>
                  </a:cubicBezTo>
                  <a:cubicBezTo>
                    <a:pt x="16955" y="3239"/>
                    <a:pt x="13145" y="0"/>
                    <a:pt x="8477" y="0"/>
                  </a:cubicBezTo>
                  <a:cubicBezTo>
                    <a:pt x="8382" y="0"/>
                    <a:pt x="8287" y="0"/>
                    <a:pt x="8096" y="95"/>
                  </a:cubicBezTo>
                  <a:cubicBezTo>
                    <a:pt x="8096" y="286"/>
                    <a:pt x="8192" y="476"/>
                    <a:pt x="8192" y="667"/>
                  </a:cubicBezTo>
                  <a:cubicBezTo>
                    <a:pt x="8192" y="3619"/>
                    <a:pt x="5429" y="5905"/>
                    <a:pt x="2000" y="5905"/>
                  </a:cubicBezTo>
                  <a:cubicBezTo>
                    <a:pt x="1429" y="5905"/>
                    <a:pt x="857" y="5715"/>
                    <a:pt x="381" y="5620"/>
                  </a:cubicBezTo>
                  <a:cubicBezTo>
                    <a:pt x="191" y="6191"/>
                    <a:pt x="0" y="6667"/>
                    <a:pt x="0" y="7239"/>
                  </a:cubicBezTo>
                  <a:cubicBezTo>
                    <a:pt x="0" y="11240"/>
                    <a:pt x="3810" y="14478"/>
                    <a:pt x="8477" y="144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0" name="任意多边形: 形状 459">
              <a:extLst>
                <a:ext uri="{FF2B5EF4-FFF2-40B4-BE49-F238E27FC236}">
                  <a16:creationId xmlns:a16="http://schemas.microsoft.com/office/drawing/2014/main" id="{3BBE0B6B-BC31-4D3C-A34E-0EADF4431C7A}"/>
                </a:ext>
              </a:extLst>
            </p:cNvPr>
            <p:cNvSpPr/>
            <p:nvPr/>
          </p:nvSpPr>
          <p:spPr>
            <a:xfrm>
              <a:off x="9544820" y="2880710"/>
              <a:ext cx="10289" cy="8953"/>
            </a:xfrm>
            <a:custGeom>
              <a:avLst/>
              <a:gdLst>
                <a:gd name="connsiteX0" fmla="*/ 5144 w 10289"/>
                <a:gd name="connsiteY0" fmla="*/ 0 h 8953"/>
                <a:gd name="connsiteX1" fmla="*/ 0 w 10289"/>
                <a:gd name="connsiteY1" fmla="*/ 4477 h 8953"/>
                <a:gd name="connsiteX2" fmla="*/ 5144 w 10289"/>
                <a:gd name="connsiteY2" fmla="*/ 8953 h 8953"/>
                <a:gd name="connsiteX3" fmla="*/ 10287 w 10289"/>
                <a:gd name="connsiteY3" fmla="*/ 4477 h 8953"/>
                <a:gd name="connsiteX4" fmla="*/ 5144 w 10289"/>
                <a:gd name="connsiteY4" fmla="*/ 0 h 8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89" h="8953">
                  <a:moveTo>
                    <a:pt x="5144" y="0"/>
                  </a:moveTo>
                  <a:cubicBezTo>
                    <a:pt x="2286" y="0"/>
                    <a:pt x="0" y="2000"/>
                    <a:pt x="0" y="4477"/>
                  </a:cubicBezTo>
                  <a:cubicBezTo>
                    <a:pt x="0" y="6953"/>
                    <a:pt x="2286" y="8953"/>
                    <a:pt x="5144" y="8953"/>
                  </a:cubicBezTo>
                  <a:cubicBezTo>
                    <a:pt x="8001" y="8953"/>
                    <a:pt x="10287" y="6953"/>
                    <a:pt x="10287" y="4477"/>
                  </a:cubicBezTo>
                  <a:cubicBezTo>
                    <a:pt x="10382" y="2000"/>
                    <a:pt x="8096" y="0"/>
                    <a:pt x="514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1" name="任意多边形: 形状 460">
              <a:extLst>
                <a:ext uri="{FF2B5EF4-FFF2-40B4-BE49-F238E27FC236}">
                  <a16:creationId xmlns:a16="http://schemas.microsoft.com/office/drawing/2014/main" id="{0B9E1F5D-F2A0-4CCD-BFB7-689D3170C33D}"/>
                </a:ext>
              </a:extLst>
            </p:cNvPr>
            <p:cNvSpPr/>
            <p:nvPr/>
          </p:nvSpPr>
          <p:spPr>
            <a:xfrm>
              <a:off x="9555488" y="2897379"/>
              <a:ext cx="10286" cy="8953"/>
            </a:xfrm>
            <a:custGeom>
              <a:avLst/>
              <a:gdLst>
                <a:gd name="connsiteX0" fmla="*/ 5143 w 10286"/>
                <a:gd name="connsiteY0" fmla="*/ 0 h 8953"/>
                <a:gd name="connsiteX1" fmla="*/ 0 w 10286"/>
                <a:gd name="connsiteY1" fmla="*/ 4477 h 8953"/>
                <a:gd name="connsiteX2" fmla="*/ 5143 w 10286"/>
                <a:gd name="connsiteY2" fmla="*/ 8953 h 8953"/>
                <a:gd name="connsiteX3" fmla="*/ 10287 w 10286"/>
                <a:gd name="connsiteY3" fmla="*/ 4477 h 8953"/>
                <a:gd name="connsiteX4" fmla="*/ 5143 w 10286"/>
                <a:gd name="connsiteY4" fmla="*/ 0 h 8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86" h="8953">
                  <a:moveTo>
                    <a:pt x="5143" y="0"/>
                  </a:moveTo>
                  <a:cubicBezTo>
                    <a:pt x="2286" y="0"/>
                    <a:pt x="0" y="2000"/>
                    <a:pt x="0" y="4477"/>
                  </a:cubicBezTo>
                  <a:cubicBezTo>
                    <a:pt x="0" y="6953"/>
                    <a:pt x="2286" y="8953"/>
                    <a:pt x="5143" y="8953"/>
                  </a:cubicBezTo>
                  <a:cubicBezTo>
                    <a:pt x="8001" y="8953"/>
                    <a:pt x="10287" y="6953"/>
                    <a:pt x="10287" y="4477"/>
                  </a:cubicBezTo>
                  <a:cubicBezTo>
                    <a:pt x="10287" y="2000"/>
                    <a:pt x="8001" y="0"/>
                    <a:pt x="514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2" name="任意多边形: 形状 461">
              <a:extLst>
                <a:ext uri="{FF2B5EF4-FFF2-40B4-BE49-F238E27FC236}">
                  <a16:creationId xmlns:a16="http://schemas.microsoft.com/office/drawing/2014/main" id="{F6D176F9-4FCA-40A0-A4EF-6FF4C39BC60E}"/>
                </a:ext>
              </a:extLst>
            </p:cNvPr>
            <p:cNvSpPr/>
            <p:nvPr/>
          </p:nvSpPr>
          <p:spPr>
            <a:xfrm>
              <a:off x="9537486" y="2901094"/>
              <a:ext cx="10286" cy="8953"/>
            </a:xfrm>
            <a:custGeom>
              <a:avLst/>
              <a:gdLst>
                <a:gd name="connsiteX0" fmla="*/ 10287 w 10286"/>
                <a:gd name="connsiteY0" fmla="*/ 4477 h 8953"/>
                <a:gd name="connsiteX1" fmla="*/ 5143 w 10286"/>
                <a:gd name="connsiteY1" fmla="*/ 8954 h 8953"/>
                <a:gd name="connsiteX2" fmla="*/ 0 w 10286"/>
                <a:gd name="connsiteY2" fmla="*/ 4477 h 8953"/>
                <a:gd name="connsiteX3" fmla="*/ 5143 w 10286"/>
                <a:gd name="connsiteY3" fmla="*/ 0 h 8953"/>
                <a:gd name="connsiteX4" fmla="*/ 10287 w 10286"/>
                <a:gd name="connsiteY4" fmla="*/ 4477 h 8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86" h="8953">
                  <a:moveTo>
                    <a:pt x="10287" y="4477"/>
                  </a:moveTo>
                  <a:cubicBezTo>
                    <a:pt x="10287" y="6949"/>
                    <a:pt x="7984" y="8954"/>
                    <a:pt x="5143" y="8954"/>
                  </a:cubicBezTo>
                  <a:cubicBezTo>
                    <a:pt x="2303" y="8954"/>
                    <a:pt x="0" y="6949"/>
                    <a:pt x="0" y="4477"/>
                  </a:cubicBezTo>
                  <a:cubicBezTo>
                    <a:pt x="0" y="2004"/>
                    <a:pt x="2303" y="0"/>
                    <a:pt x="5143" y="0"/>
                  </a:cubicBezTo>
                  <a:cubicBezTo>
                    <a:pt x="7984" y="0"/>
                    <a:pt x="10287" y="2004"/>
                    <a:pt x="10287" y="44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3" name="任意多边形: 形状 462">
              <a:extLst>
                <a:ext uri="{FF2B5EF4-FFF2-40B4-BE49-F238E27FC236}">
                  <a16:creationId xmlns:a16="http://schemas.microsoft.com/office/drawing/2014/main" id="{B169CB7E-B574-420C-9F9A-860695319625}"/>
                </a:ext>
              </a:extLst>
            </p:cNvPr>
            <p:cNvSpPr/>
            <p:nvPr/>
          </p:nvSpPr>
          <p:spPr>
            <a:xfrm>
              <a:off x="9520055" y="2902046"/>
              <a:ext cx="10286" cy="8953"/>
            </a:xfrm>
            <a:custGeom>
              <a:avLst/>
              <a:gdLst>
                <a:gd name="connsiteX0" fmla="*/ 5144 w 10286"/>
                <a:gd name="connsiteY0" fmla="*/ 0 h 8953"/>
                <a:gd name="connsiteX1" fmla="*/ 0 w 10286"/>
                <a:gd name="connsiteY1" fmla="*/ 4477 h 8953"/>
                <a:gd name="connsiteX2" fmla="*/ 5144 w 10286"/>
                <a:gd name="connsiteY2" fmla="*/ 8953 h 8953"/>
                <a:gd name="connsiteX3" fmla="*/ 10287 w 10286"/>
                <a:gd name="connsiteY3" fmla="*/ 4477 h 8953"/>
                <a:gd name="connsiteX4" fmla="*/ 5144 w 10286"/>
                <a:gd name="connsiteY4" fmla="*/ 0 h 8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86" h="8953">
                  <a:moveTo>
                    <a:pt x="5144" y="0"/>
                  </a:moveTo>
                  <a:cubicBezTo>
                    <a:pt x="2286" y="0"/>
                    <a:pt x="0" y="2000"/>
                    <a:pt x="0" y="4477"/>
                  </a:cubicBezTo>
                  <a:cubicBezTo>
                    <a:pt x="0" y="6953"/>
                    <a:pt x="2286" y="8953"/>
                    <a:pt x="5144" y="8953"/>
                  </a:cubicBezTo>
                  <a:cubicBezTo>
                    <a:pt x="8001" y="8953"/>
                    <a:pt x="10287" y="6953"/>
                    <a:pt x="10287" y="4477"/>
                  </a:cubicBezTo>
                  <a:cubicBezTo>
                    <a:pt x="10287" y="2000"/>
                    <a:pt x="8001" y="0"/>
                    <a:pt x="514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4" name="任意多边形: 形状 463">
              <a:extLst>
                <a:ext uri="{FF2B5EF4-FFF2-40B4-BE49-F238E27FC236}">
                  <a16:creationId xmlns:a16="http://schemas.microsoft.com/office/drawing/2014/main" id="{A0C3961B-FE86-4141-A3D5-41D4A746E01D}"/>
                </a:ext>
              </a:extLst>
            </p:cNvPr>
            <p:cNvSpPr/>
            <p:nvPr/>
          </p:nvSpPr>
          <p:spPr>
            <a:xfrm>
              <a:off x="9465247" y="2592484"/>
              <a:ext cx="43378" cy="89344"/>
            </a:xfrm>
            <a:custGeom>
              <a:avLst/>
              <a:gdLst>
                <a:gd name="connsiteX0" fmla="*/ 43378 w 43378"/>
                <a:gd name="connsiteY0" fmla="*/ 89345 h 89344"/>
                <a:gd name="connsiteX1" fmla="*/ 9088 w 43378"/>
                <a:gd name="connsiteY1" fmla="*/ 0 h 89344"/>
                <a:gd name="connsiteX2" fmla="*/ 2992 w 43378"/>
                <a:gd name="connsiteY2" fmla="*/ 42101 h 89344"/>
                <a:gd name="connsiteX3" fmla="*/ 43378 w 43378"/>
                <a:gd name="connsiteY3" fmla="*/ 89345 h 8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78" h="89344">
                  <a:moveTo>
                    <a:pt x="43378" y="89345"/>
                  </a:moveTo>
                  <a:cubicBezTo>
                    <a:pt x="32329" y="4191"/>
                    <a:pt x="9088" y="0"/>
                    <a:pt x="9088" y="0"/>
                  </a:cubicBezTo>
                  <a:cubicBezTo>
                    <a:pt x="-6818" y="12192"/>
                    <a:pt x="2992" y="42101"/>
                    <a:pt x="2992" y="42101"/>
                  </a:cubicBezTo>
                  <a:cubicBezTo>
                    <a:pt x="12041" y="71438"/>
                    <a:pt x="43378" y="89345"/>
                    <a:pt x="43378" y="893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5" name="任意多边形: 形状 464">
              <a:extLst>
                <a:ext uri="{FF2B5EF4-FFF2-40B4-BE49-F238E27FC236}">
                  <a16:creationId xmlns:a16="http://schemas.microsoft.com/office/drawing/2014/main" id="{1BEFBFEE-9437-407C-AF7F-05E7C9F440BC}"/>
                </a:ext>
              </a:extLst>
            </p:cNvPr>
            <p:cNvSpPr/>
            <p:nvPr/>
          </p:nvSpPr>
          <p:spPr>
            <a:xfrm>
              <a:off x="9511377" y="2607152"/>
              <a:ext cx="31192" cy="73628"/>
            </a:xfrm>
            <a:custGeom>
              <a:avLst/>
              <a:gdLst>
                <a:gd name="connsiteX0" fmla="*/ 29062 w 31192"/>
                <a:gd name="connsiteY0" fmla="*/ 73628 h 73628"/>
                <a:gd name="connsiteX1" fmla="*/ 4583 w 31192"/>
                <a:gd name="connsiteY1" fmla="*/ 0 h 73628"/>
                <a:gd name="connsiteX2" fmla="*/ 29062 w 31192"/>
                <a:gd name="connsiteY2" fmla="*/ 73628 h 73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192" h="73628">
                  <a:moveTo>
                    <a:pt x="29062" y="73628"/>
                  </a:moveTo>
                  <a:cubicBezTo>
                    <a:pt x="40111" y="1048"/>
                    <a:pt x="4583" y="0"/>
                    <a:pt x="4583" y="0"/>
                  </a:cubicBezTo>
                  <a:cubicBezTo>
                    <a:pt x="-13801" y="55721"/>
                    <a:pt x="29062" y="73628"/>
                    <a:pt x="29062" y="736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6" name="任意多边形: 形状 465">
              <a:extLst>
                <a:ext uri="{FF2B5EF4-FFF2-40B4-BE49-F238E27FC236}">
                  <a16:creationId xmlns:a16="http://schemas.microsoft.com/office/drawing/2014/main" id="{D856E41D-81EB-4AC2-BC57-89C5269730E7}"/>
                </a:ext>
              </a:extLst>
            </p:cNvPr>
            <p:cNvSpPr/>
            <p:nvPr/>
          </p:nvSpPr>
          <p:spPr>
            <a:xfrm>
              <a:off x="9552726" y="2614582"/>
              <a:ext cx="25807" cy="54673"/>
            </a:xfrm>
            <a:custGeom>
              <a:avLst/>
              <a:gdLst>
                <a:gd name="connsiteX0" fmla="*/ 17145 w 25807"/>
                <a:gd name="connsiteY0" fmla="*/ 54673 h 54673"/>
                <a:gd name="connsiteX1" fmla="*/ 0 w 25807"/>
                <a:gd name="connsiteY1" fmla="*/ 0 h 54673"/>
                <a:gd name="connsiteX2" fmla="*/ 17145 w 25807"/>
                <a:gd name="connsiteY2" fmla="*/ 54673 h 54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07" h="54673">
                  <a:moveTo>
                    <a:pt x="17145" y="54673"/>
                  </a:moveTo>
                  <a:cubicBezTo>
                    <a:pt x="17145" y="54673"/>
                    <a:pt x="45339" y="5239"/>
                    <a:pt x="0" y="0"/>
                  </a:cubicBezTo>
                  <a:cubicBezTo>
                    <a:pt x="0" y="0"/>
                    <a:pt x="5429" y="34480"/>
                    <a:pt x="17145" y="546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7" name="任意多边形: 形状 466">
              <a:extLst>
                <a:ext uri="{FF2B5EF4-FFF2-40B4-BE49-F238E27FC236}">
                  <a16:creationId xmlns:a16="http://schemas.microsoft.com/office/drawing/2014/main" id="{AEE6B508-5373-4667-B473-CDBACF754D42}"/>
                </a:ext>
              </a:extLst>
            </p:cNvPr>
            <p:cNvSpPr/>
            <p:nvPr/>
          </p:nvSpPr>
          <p:spPr>
            <a:xfrm>
              <a:off x="9568633" y="2596515"/>
              <a:ext cx="47054" cy="60072"/>
            </a:xfrm>
            <a:custGeom>
              <a:avLst/>
              <a:gdLst>
                <a:gd name="connsiteX0" fmla="*/ 0 w 47054"/>
                <a:gd name="connsiteY0" fmla="*/ 160 h 60072"/>
                <a:gd name="connsiteX1" fmla="*/ 30575 w 47054"/>
                <a:gd name="connsiteY1" fmla="*/ 60072 h 60072"/>
                <a:gd name="connsiteX2" fmla="*/ 0 w 47054"/>
                <a:gd name="connsiteY2" fmla="*/ 160 h 60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54" h="60072">
                  <a:moveTo>
                    <a:pt x="0" y="160"/>
                  </a:moveTo>
                  <a:cubicBezTo>
                    <a:pt x="28480" y="29211"/>
                    <a:pt x="30575" y="60072"/>
                    <a:pt x="30575" y="60072"/>
                  </a:cubicBezTo>
                  <a:cubicBezTo>
                    <a:pt x="80867" y="-6126"/>
                    <a:pt x="0" y="160"/>
                    <a:pt x="0" y="1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8" name="任意多边形: 形状 467">
              <a:extLst>
                <a:ext uri="{FF2B5EF4-FFF2-40B4-BE49-F238E27FC236}">
                  <a16:creationId xmlns:a16="http://schemas.microsoft.com/office/drawing/2014/main" id="{8EC85E6C-6612-4729-BF50-1792E40E3F66}"/>
                </a:ext>
              </a:extLst>
            </p:cNvPr>
            <p:cNvSpPr/>
            <p:nvPr/>
          </p:nvSpPr>
          <p:spPr>
            <a:xfrm>
              <a:off x="9618829" y="2620236"/>
              <a:ext cx="48728" cy="38446"/>
            </a:xfrm>
            <a:custGeom>
              <a:avLst/>
              <a:gdLst>
                <a:gd name="connsiteX0" fmla="*/ 44101 w 48728"/>
                <a:gd name="connsiteY0" fmla="*/ 4823 h 38446"/>
                <a:gd name="connsiteX1" fmla="*/ 0 w 48728"/>
                <a:gd name="connsiteY1" fmla="*/ 38446 h 38446"/>
                <a:gd name="connsiteX2" fmla="*/ 44101 w 48728"/>
                <a:gd name="connsiteY2" fmla="*/ 4823 h 38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728" h="38446">
                  <a:moveTo>
                    <a:pt x="44101" y="4823"/>
                  </a:moveTo>
                  <a:cubicBezTo>
                    <a:pt x="6858" y="-16227"/>
                    <a:pt x="0" y="38446"/>
                    <a:pt x="0" y="38446"/>
                  </a:cubicBezTo>
                  <a:cubicBezTo>
                    <a:pt x="69818" y="32160"/>
                    <a:pt x="44101" y="4823"/>
                    <a:pt x="44101" y="4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9" name="任意多边形: 形状 468">
              <a:extLst>
                <a:ext uri="{FF2B5EF4-FFF2-40B4-BE49-F238E27FC236}">
                  <a16:creationId xmlns:a16="http://schemas.microsoft.com/office/drawing/2014/main" id="{EF197481-FD77-4253-A712-6AE60D9D492A}"/>
                </a:ext>
              </a:extLst>
            </p:cNvPr>
            <p:cNvSpPr/>
            <p:nvPr/>
          </p:nvSpPr>
          <p:spPr>
            <a:xfrm>
              <a:off x="9672741" y="2604660"/>
              <a:ext cx="62833" cy="74024"/>
            </a:xfrm>
            <a:custGeom>
              <a:avLst/>
              <a:gdLst>
                <a:gd name="connsiteX0" fmla="*/ 0 w 62833"/>
                <a:gd name="connsiteY0" fmla="*/ 74025 h 74024"/>
                <a:gd name="connsiteX1" fmla="*/ 53912 w 62833"/>
                <a:gd name="connsiteY1" fmla="*/ 43545 h 74024"/>
                <a:gd name="connsiteX2" fmla="*/ 11049 w 62833"/>
                <a:gd name="connsiteY2" fmla="*/ 397 h 74024"/>
                <a:gd name="connsiteX3" fmla="*/ 0 w 62833"/>
                <a:gd name="connsiteY3" fmla="*/ 74025 h 74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833" h="74024">
                  <a:moveTo>
                    <a:pt x="0" y="74025"/>
                  </a:moveTo>
                  <a:cubicBezTo>
                    <a:pt x="0" y="74025"/>
                    <a:pt x="33052" y="72977"/>
                    <a:pt x="53912" y="43545"/>
                  </a:cubicBezTo>
                  <a:cubicBezTo>
                    <a:pt x="53912" y="43545"/>
                    <a:pt x="91916" y="-4842"/>
                    <a:pt x="11049" y="397"/>
                  </a:cubicBezTo>
                  <a:cubicBezTo>
                    <a:pt x="11049" y="397"/>
                    <a:pt x="38481" y="48307"/>
                    <a:pt x="0" y="740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0" name="任意多边形: 形状 469">
              <a:extLst>
                <a:ext uri="{FF2B5EF4-FFF2-40B4-BE49-F238E27FC236}">
                  <a16:creationId xmlns:a16="http://schemas.microsoft.com/office/drawing/2014/main" id="{8534BC1A-2D69-41FD-8F6C-C44D78538C3E}"/>
                </a:ext>
              </a:extLst>
            </p:cNvPr>
            <p:cNvSpPr/>
            <p:nvPr/>
          </p:nvSpPr>
          <p:spPr>
            <a:xfrm>
              <a:off x="9284886" y="2522089"/>
              <a:ext cx="354545" cy="79253"/>
            </a:xfrm>
            <a:custGeom>
              <a:avLst/>
              <a:gdLst>
                <a:gd name="connsiteX0" fmla="*/ 348612 w 354545"/>
                <a:gd name="connsiteY0" fmla="*/ 79253 h 79253"/>
                <a:gd name="connsiteX1" fmla="*/ 300797 w 354545"/>
                <a:gd name="connsiteY1" fmla="*/ 8197 h 79253"/>
                <a:gd name="connsiteX2" fmla="*/ 177257 w 354545"/>
                <a:gd name="connsiteY2" fmla="*/ 6101 h 79253"/>
                <a:gd name="connsiteX3" fmla="*/ 53718 w 354545"/>
                <a:gd name="connsiteY3" fmla="*/ 8197 h 79253"/>
                <a:gd name="connsiteX4" fmla="*/ 5903 w 354545"/>
                <a:gd name="connsiteY4" fmla="*/ 79253 h 79253"/>
                <a:gd name="connsiteX5" fmla="*/ 177257 w 354545"/>
                <a:gd name="connsiteY5" fmla="*/ 8006 h 79253"/>
                <a:gd name="connsiteX6" fmla="*/ 348612 w 354545"/>
                <a:gd name="connsiteY6" fmla="*/ 79253 h 79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545" h="79253">
                  <a:moveTo>
                    <a:pt x="348612" y="79253"/>
                  </a:moveTo>
                  <a:cubicBezTo>
                    <a:pt x="348612" y="79253"/>
                    <a:pt x="379378" y="26771"/>
                    <a:pt x="300797" y="8197"/>
                  </a:cubicBezTo>
                  <a:cubicBezTo>
                    <a:pt x="300797" y="8197"/>
                    <a:pt x="221358" y="-8758"/>
                    <a:pt x="177257" y="6101"/>
                  </a:cubicBezTo>
                  <a:cubicBezTo>
                    <a:pt x="133061" y="-8758"/>
                    <a:pt x="53718" y="8197"/>
                    <a:pt x="53718" y="8197"/>
                  </a:cubicBezTo>
                  <a:cubicBezTo>
                    <a:pt x="-24768" y="26771"/>
                    <a:pt x="5903" y="79253"/>
                    <a:pt x="5903" y="79253"/>
                  </a:cubicBezTo>
                  <a:cubicBezTo>
                    <a:pt x="39526" y="18770"/>
                    <a:pt x="153350" y="9340"/>
                    <a:pt x="177257" y="8006"/>
                  </a:cubicBezTo>
                  <a:cubicBezTo>
                    <a:pt x="201165" y="9340"/>
                    <a:pt x="314894" y="18770"/>
                    <a:pt x="348612" y="79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1" name="任意多边形: 形状 470">
              <a:extLst>
                <a:ext uri="{FF2B5EF4-FFF2-40B4-BE49-F238E27FC236}">
                  <a16:creationId xmlns:a16="http://schemas.microsoft.com/office/drawing/2014/main" id="{10662D93-A69F-46B5-86A1-D1DF3DA5F2A1}"/>
                </a:ext>
              </a:extLst>
            </p:cNvPr>
            <p:cNvSpPr/>
            <p:nvPr/>
          </p:nvSpPr>
          <p:spPr>
            <a:xfrm>
              <a:off x="9355177" y="2547257"/>
              <a:ext cx="213931" cy="33495"/>
            </a:xfrm>
            <a:custGeom>
              <a:avLst/>
              <a:gdLst>
                <a:gd name="connsiteX0" fmla="*/ 106966 w 213931"/>
                <a:gd name="connsiteY0" fmla="*/ 1983 h 33495"/>
                <a:gd name="connsiteX1" fmla="*/ 0 w 213931"/>
                <a:gd name="connsiteY1" fmla="*/ 29034 h 33495"/>
                <a:gd name="connsiteX2" fmla="*/ 106966 w 213931"/>
                <a:gd name="connsiteY2" fmla="*/ 8365 h 33495"/>
                <a:gd name="connsiteX3" fmla="*/ 213931 w 213931"/>
                <a:gd name="connsiteY3" fmla="*/ 29034 h 33495"/>
                <a:gd name="connsiteX4" fmla="*/ 106966 w 213931"/>
                <a:gd name="connsiteY4" fmla="*/ 1983 h 3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931" h="33495">
                  <a:moveTo>
                    <a:pt x="106966" y="1983"/>
                  </a:moveTo>
                  <a:cubicBezTo>
                    <a:pt x="94012" y="-303"/>
                    <a:pt x="41053" y="-6875"/>
                    <a:pt x="0" y="29034"/>
                  </a:cubicBezTo>
                  <a:cubicBezTo>
                    <a:pt x="0" y="29034"/>
                    <a:pt x="83153" y="47798"/>
                    <a:pt x="106966" y="8365"/>
                  </a:cubicBezTo>
                  <a:cubicBezTo>
                    <a:pt x="130778" y="47798"/>
                    <a:pt x="213931" y="29034"/>
                    <a:pt x="213931" y="29034"/>
                  </a:cubicBezTo>
                  <a:cubicBezTo>
                    <a:pt x="172879" y="-6875"/>
                    <a:pt x="119920" y="-303"/>
                    <a:pt x="106966" y="19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2" name="任意多边形: 形状 471">
              <a:extLst>
                <a:ext uri="{FF2B5EF4-FFF2-40B4-BE49-F238E27FC236}">
                  <a16:creationId xmlns:a16="http://schemas.microsoft.com/office/drawing/2014/main" id="{9A179D50-F902-4091-8BE7-5BDF27B9DE02}"/>
                </a:ext>
              </a:extLst>
            </p:cNvPr>
            <p:cNvSpPr/>
            <p:nvPr/>
          </p:nvSpPr>
          <p:spPr>
            <a:xfrm>
              <a:off x="9309648" y="2696592"/>
              <a:ext cx="16954" cy="14477"/>
            </a:xfrm>
            <a:custGeom>
              <a:avLst/>
              <a:gdLst>
                <a:gd name="connsiteX0" fmla="*/ 14954 w 16954"/>
                <a:gd name="connsiteY0" fmla="*/ 5905 h 14477"/>
                <a:gd name="connsiteX1" fmla="*/ 8763 w 16954"/>
                <a:gd name="connsiteY1" fmla="*/ 667 h 14477"/>
                <a:gd name="connsiteX2" fmla="*/ 8858 w 16954"/>
                <a:gd name="connsiteY2" fmla="*/ 95 h 14477"/>
                <a:gd name="connsiteX3" fmla="*/ 8477 w 16954"/>
                <a:gd name="connsiteY3" fmla="*/ 0 h 14477"/>
                <a:gd name="connsiteX4" fmla="*/ 0 w 16954"/>
                <a:gd name="connsiteY4" fmla="*/ 7239 h 14477"/>
                <a:gd name="connsiteX5" fmla="*/ 8477 w 16954"/>
                <a:gd name="connsiteY5" fmla="*/ 14478 h 14477"/>
                <a:gd name="connsiteX6" fmla="*/ 16954 w 16954"/>
                <a:gd name="connsiteY6" fmla="*/ 7239 h 14477"/>
                <a:gd name="connsiteX7" fmla="*/ 16573 w 16954"/>
                <a:gd name="connsiteY7" fmla="*/ 5620 h 14477"/>
                <a:gd name="connsiteX8" fmla="*/ 14954 w 16954"/>
                <a:gd name="connsiteY8" fmla="*/ 5905 h 14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54" h="14477">
                  <a:moveTo>
                    <a:pt x="14954" y="5905"/>
                  </a:moveTo>
                  <a:cubicBezTo>
                    <a:pt x="11525" y="5905"/>
                    <a:pt x="8763" y="3524"/>
                    <a:pt x="8763" y="667"/>
                  </a:cubicBezTo>
                  <a:cubicBezTo>
                    <a:pt x="8763" y="476"/>
                    <a:pt x="8858" y="286"/>
                    <a:pt x="8858" y="95"/>
                  </a:cubicBezTo>
                  <a:cubicBezTo>
                    <a:pt x="8763" y="95"/>
                    <a:pt x="8668" y="0"/>
                    <a:pt x="8477" y="0"/>
                  </a:cubicBezTo>
                  <a:cubicBezTo>
                    <a:pt x="3810" y="0"/>
                    <a:pt x="0" y="3239"/>
                    <a:pt x="0" y="7239"/>
                  </a:cubicBezTo>
                  <a:cubicBezTo>
                    <a:pt x="0" y="11240"/>
                    <a:pt x="3810" y="14478"/>
                    <a:pt x="8477" y="14478"/>
                  </a:cubicBezTo>
                  <a:cubicBezTo>
                    <a:pt x="13144" y="14478"/>
                    <a:pt x="16954" y="11240"/>
                    <a:pt x="16954" y="7239"/>
                  </a:cubicBezTo>
                  <a:cubicBezTo>
                    <a:pt x="16954" y="6667"/>
                    <a:pt x="16764" y="6096"/>
                    <a:pt x="16573" y="5620"/>
                  </a:cubicBezTo>
                  <a:cubicBezTo>
                    <a:pt x="16002" y="5715"/>
                    <a:pt x="15526" y="5905"/>
                    <a:pt x="14954" y="5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3" name="任意多边形: 形状 472">
              <a:extLst>
                <a:ext uri="{FF2B5EF4-FFF2-40B4-BE49-F238E27FC236}">
                  <a16:creationId xmlns:a16="http://schemas.microsoft.com/office/drawing/2014/main" id="{D2C73DEA-B0A2-4D42-AA92-80CDC2B9C9C8}"/>
                </a:ext>
              </a:extLst>
            </p:cNvPr>
            <p:cNvSpPr/>
            <p:nvPr/>
          </p:nvSpPr>
          <p:spPr>
            <a:xfrm>
              <a:off x="9369179" y="2880710"/>
              <a:ext cx="10286" cy="8953"/>
            </a:xfrm>
            <a:custGeom>
              <a:avLst/>
              <a:gdLst>
                <a:gd name="connsiteX0" fmla="*/ 10287 w 10286"/>
                <a:gd name="connsiteY0" fmla="*/ 4477 h 8953"/>
                <a:gd name="connsiteX1" fmla="*/ 5144 w 10286"/>
                <a:gd name="connsiteY1" fmla="*/ 0 h 8953"/>
                <a:gd name="connsiteX2" fmla="*/ 0 w 10286"/>
                <a:gd name="connsiteY2" fmla="*/ 4477 h 8953"/>
                <a:gd name="connsiteX3" fmla="*/ 5144 w 10286"/>
                <a:gd name="connsiteY3" fmla="*/ 8953 h 8953"/>
                <a:gd name="connsiteX4" fmla="*/ 10287 w 10286"/>
                <a:gd name="connsiteY4" fmla="*/ 4477 h 8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86" h="8953">
                  <a:moveTo>
                    <a:pt x="10287" y="4477"/>
                  </a:moveTo>
                  <a:cubicBezTo>
                    <a:pt x="10287" y="2000"/>
                    <a:pt x="8001" y="0"/>
                    <a:pt x="5144" y="0"/>
                  </a:cubicBezTo>
                  <a:cubicBezTo>
                    <a:pt x="2286" y="0"/>
                    <a:pt x="0" y="2000"/>
                    <a:pt x="0" y="4477"/>
                  </a:cubicBezTo>
                  <a:cubicBezTo>
                    <a:pt x="0" y="6953"/>
                    <a:pt x="2286" y="8953"/>
                    <a:pt x="5144" y="8953"/>
                  </a:cubicBezTo>
                  <a:cubicBezTo>
                    <a:pt x="8001" y="8953"/>
                    <a:pt x="10287" y="6953"/>
                    <a:pt x="10287" y="44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4" name="任意多边形: 形状 473">
              <a:extLst>
                <a:ext uri="{FF2B5EF4-FFF2-40B4-BE49-F238E27FC236}">
                  <a16:creationId xmlns:a16="http://schemas.microsoft.com/office/drawing/2014/main" id="{EA7862E9-610F-458F-8E99-38BCB35D18E6}"/>
                </a:ext>
              </a:extLst>
            </p:cNvPr>
            <p:cNvSpPr/>
            <p:nvPr/>
          </p:nvSpPr>
          <p:spPr>
            <a:xfrm>
              <a:off x="9358511" y="2897379"/>
              <a:ext cx="10289" cy="8953"/>
            </a:xfrm>
            <a:custGeom>
              <a:avLst/>
              <a:gdLst>
                <a:gd name="connsiteX0" fmla="*/ 5143 w 10289"/>
                <a:gd name="connsiteY0" fmla="*/ 0 h 8953"/>
                <a:gd name="connsiteX1" fmla="*/ 0 w 10289"/>
                <a:gd name="connsiteY1" fmla="*/ 4477 h 8953"/>
                <a:gd name="connsiteX2" fmla="*/ 5143 w 10289"/>
                <a:gd name="connsiteY2" fmla="*/ 8953 h 8953"/>
                <a:gd name="connsiteX3" fmla="*/ 10287 w 10289"/>
                <a:gd name="connsiteY3" fmla="*/ 4477 h 8953"/>
                <a:gd name="connsiteX4" fmla="*/ 5143 w 10289"/>
                <a:gd name="connsiteY4" fmla="*/ 0 h 8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89" h="8953">
                  <a:moveTo>
                    <a:pt x="5143" y="0"/>
                  </a:moveTo>
                  <a:cubicBezTo>
                    <a:pt x="2286" y="0"/>
                    <a:pt x="0" y="2000"/>
                    <a:pt x="0" y="4477"/>
                  </a:cubicBezTo>
                  <a:cubicBezTo>
                    <a:pt x="0" y="6953"/>
                    <a:pt x="2286" y="8953"/>
                    <a:pt x="5143" y="8953"/>
                  </a:cubicBezTo>
                  <a:cubicBezTo>
                    <a:pt x="8001" y="8953"/>
                    <a:pt x="10287" y="6953"/>
                    <a:pt x="10287" y="4477"/>
                  </a:cubicBezTo>
                  <a:cubicBezTo>
                    <a:pt x="10382" y="2000"/>
                    <a:pt x="8001" y="0"/>
                    <a:pt x="514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5" name="任意多边形: 形状 474">
              <a:extLst>
                <a:ext uri="{FF2B5EF4-FFF2-40B4-BE49-F238E27FC236}">
                  <a16:creationId xmlns:a16="http://schemas.microsoft.com/office/drawing/2014/main" id="{4033D3B6-C315-4245-9D8E-FA62F51FB9DF}"/>
                </a:ext>
              </a:extLst>
            </p:cNvPr>
            <p:cNvSpPr/>
            <p:nvPr/>
          </p:nvSpPr>
          <p:spPr>
            <a:xfrm>
              <a:off x="9376514" y="2901094"/>
              <a:ext cx="10286" cy="8953"/>
            </a:xfrm>
            <a:custGeom>
              <a:avLst/>
              <a:gdLst>
                <a:gd name="connsiteX0" fmla="*/ 5144 w 10286"/>
                <a:gd name="connsiteY0" fmla="*/ 0 h 8953"/>
                <a:gd name="connsiteX1" fmla="*/ 0 w 10286"/>
                <a:gd name="connsiteY1" fmla="*/ 4477 h 8953"/>
                <a:gd name="connsiteX2" fmla="*/ 5144 w 10286"/>
                <a:gd name="connsiteY2" fmla="*/ 8954 h 8953"/>
                <a:gd name="connsiteX3" fmla="*/ 10287 w 10286"/>
                <a:gd name="connsiteY3" fmla="*/ 4477 h 8953"/>
                <a:gd name="connsiteX4" fmla="*/ 5144 w 10286"/>
                <a:gd name="connsiteY4" fmla="*/ 0 h 8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86" h="8953">
                  <a:moveTo>
                    <a:pt x="5144" y="0"/>
                  </a:moveTo>
                  <a:cubicBezTo>
                    <a:pt x="2286" y="0"/>
                    <a:pt x="0" y="2000"/>
                    <a:pt x="0" y="4477"/>
                  </a:cubicBezTo>
                  <a:cubicBezTo>
                    <a:pt x="0" y="6953"/>
                    <a:pt x="2286" y="8954"/>
                    <a:pt x="5144" y="8954"/>
                  </a:cubicBezTo>
                  <a:cubicBezTo>
                    <a:pt x="8001" y="8954"/>
                    <a:pt x="10287" y="6953"/>
                    <a:pt x="10287" y="4477"/>
                  </a:cubicBezTo>
                  <a:cubicBezTo>
                    <a:pt x="10287" y="2000"/>
                    <a:pt x="8001" y="0"/>
                    <a:pt x="514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6" name="任意多边形: 形状 475">
              <a:extLst>
                <a:ext uri="{FF2B5EF4-FFF2-40B4-BE49-F238E27FC236}">
                  <a16:creationId xmlns:a16="http://schemas.microsoft.com/office/drawing/2014/main" id="{FFAB11C7-8307-45A1-B87F-4B452CEEC9F9}"/>
                </a:ext>
              </a:extLst>
            </p:cNvPr>
            <p:cNvSpPr/>
            <p:nvPr/>
          </p:nvSpPr>
          <p:spPr>
            <a:xfrm>
              <a:off x="9393944" y="2901951"/>
              <a:ext cx="10287" cy="8953"/>
            </a:xfrm>
            <a:custGeom>
              <a:avLst/>
              <a:gdLst>
                <a:gd name="connsiteX0" fmla="*/ 5144 w 10287"/>
                <a:gd name="connsiteY0" fmla="*/ 8954 h 8953"/>
                <a:gd name="connsiteX1" fmla="*/ 10287 w 10287"/>
                <a:gd name="connsiteY1" fmla="*/ 4477 h 8953"/>
                <a:gd name="connsiteX2" fmla="*/ 5144 w 10287"/>
                <a:gd name="connsiteY2" fmla="*/ 0 h 8953"/>
                <a:gd name="connsiteX3" fmla="*/ 0 w 10287"/>
                <a:gd name="connsiteY3" fmla="*/ 4477 h 8953"/>
                <a:gd name="connsiteX4" fmla="*/ 5144 w 10287"/>
                <a:gd name="connsiteY4" fmla="*/ 8954 h 8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87" h="8953">
                  <a:moveTo>
                    <a:pt x="5144" y="8954"/>
                  </a:moveTo>
                  <a:cubicBezTo>
                    <a:pt x="8001" y="8954"/>
                    <a:pt x="10287" y="6953"/>
                    <a:pt x="10287" y="4477"/>
                  </a:cubicBezTo>
                  <a:cubicBezTo>
                    <a:pt x="10287" y="2000"/>
                    <a:pt x="8001" y="0"/>
                    <a:pt x="5144" y="0"/>
                  </a:cubicBezTo>
                  <a:cubicBezTo>
                    <a:pt x="2286" y="0"/>
                    <a:pt x="0" y="2000"/>
                    <a:pt x="0" y="4477"/>
                  </a:cubicBezTo>
                  <a:cubicBezTo>
                    <a:pt x="0" y="6953"/>
                    <a:pt x="2286" y="8954"/>
                    <a:pt x="5144" y="8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7" name="任意多边形: 形状 476">
              <a:extLst>
                <a:ext uri="{FF2B5EF4-FFF2-40B4-BE49-F238E27FC236}">
                  <a16:creationId xmlns:a16="http://schemas.microsoft.com/office/drawing/2014/main" id="{0D7683AC-381B-4109-B681-F3702A9DD2B2}"/>
                </a:ext>
              </a:extLst>
            </p:cNvPr>
            <p:cNvSpPr/>
            <p:nvPr/>
          </p:nvSpPr>
          <p:spPr>
            <a:xfrm>
              <a:off x="9415661" y="2592484"/>
              <a:ext cx="43449" cy="89344"/>
            </a:xfrm>
            <a:custGeom>
              <a:avLst/>
              <a:gdLst>
                <a:gd name="connsiteX0" fmla="*/ 34290 w 43449"/>
                <a:gd name="connsiteY0" fmla="*/ 0 h 89344"/>
                <a:gd name="connsiteX1" fmla="*/ 0 w 43449"/>
                <a:gd name="connsiteY1" fmla="*/ 89345 h 89344"/>
                <a:gd name="connsiteX2" fmla="*/ 40386 w 43449"/>
                <a:gd name="connsiteY2" fmla="*/ 42005 h 89344"/>
                <a:gd name="connsiteX3" fmla="*/ 34290 w 43449"/>
                <a:gd name="connsiteY3" fmla="*/ 0 h 8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9" h="89344">
                  <a:moveTo>
                    <a:pt x="34290" y="0"/>
                  </a:moveTo>
                  <a:cubicBezTo>
                    <a:pt x="34290" y="0"/>
                    <a:pt x="11049" y="4191"/>
                    <a:pt x="0" y="89345"/>
                  </a:cubicBezTo>
                  <a:cubicBezTo>
                    <a:pt x="0" y="89345"/>
                    <a:pt x="31337" y="71438"/>
                    <a:pt x="40386" y="42005"/>
                  </a:cubicBezTo>
                  <a:cubicBezTo>
                    <a:pt x="40481" y="42005"/>
                    <a:pt x="50292" y="12097"/>
                    <a:pt x="3429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8" name="任意多边形: 形状 477">
              <a:extLst>
                <a:ext uri="{FF2B5EF4-FFF2-40B4-BE49-F238E27FC236}">
                  <a16:creationId xmlns:a16="http://schemas.microsoft.com/office/drawing/2014/main" id="{87B604E8-120D-4040-83A8-B2A46429CFCF}"/>
                </a:ext>
              </a:extLst>
            </p:cNvPr>
            <p:cNvSpPr/>
            <p:nvPr/>
          </p:nvSpPr>
          <p:spPr>
            <a:xfrm>
              <a:off x="9381717" y="2607152"/>
              <a:ext cx="31192" cy="73628"/>
            </a:xfrm>
            <a:custGeom>
              <a:avLst/>
              <a:gdLst>
                <a:gd name="connsiteX0" fmla="*/ 2130 w 31192"/>
                <a:gd name="connsiteY0" fmla="*/ 73628 h 73628"/>
                <a:gd name="connsiteX1" fmla="*/ 26610 w 31192"/>
                <a:gd name="connsiteY1" fmla="*/ 0 h 73628"/>
                <a:gd name="connsiteX2" fmla="*/ 2130 w 31192"/>
                <a:gd name="connsiteY2" fmla="*/ 73628 h 73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192" h="73628">
                  <a:moveTo>
                    <a:pt x="2130" y="73628"/>
                  </a:moveTo>
                  <a:cubicBezTo>
                    <a:pt x="2130" y="73628"/>
                    <a:pt x="44993" y="55721"/>
                    <a:pt x="26610" y="0"/>
                  </a:cubicBezTo>
                  <a:cubicBezTo>
                    <a:pt x="26610" y="0"/>
                    <a:pt x="-8919" y="1048"/>
                    <a:pt x="2130" y="736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9" name="任意多边形: 形状 478">
              <a:extLst>
                <a:ext uri="{FF2B5EF4-FFF2-40B4-BE49-F238E27FC236}">
                  <a16:creationId xmlns:a16="http://schemas.microsoft.com/office/drawing/2014/main" id="{0DACDB05-4359-478E-8254-7E47B6AE0BD6}"/>
                </a:ext>
              </a:extLst>
            </p:cNvPr>
            <p:cNvSpPr/>
            <p:nvPr/>
          </p:nvSpPr>
          <p:spPr>
            <a:xfrm>
              <a:off x="9345753" y="2614582"/>
              <a:ext cx="25807" cy="54673"/>
            </a:xfrm>
            <a:custGeom>
              <a:avLst/>
              <a:gdLst>
                <a:gd name="connsiteX0" fmla="*/ 25808 w 25807"/>
                <a:gd name="connsiteY0" fmla="*/ 0 h 54673"/>
                <a:gd name="connsiteX1" fmla="*/ 8663 w 25807"/>
                <a:gd name="connsiteY1" fmla="*/ 54673 h 54673"/>
                <a:gd name="connsiteX2" fmla="*/ 25808 w 25807"/>
                <a:gd name="connsiteY2" fmla="*/ 0 h 54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07" h="54673">
                  <a:moveTo>
                    <a:pt x="25808" y="0"/>
                  </a:moveTo>
                  <a:cubicBezTo>
                    <a:pt x="-19531" y="5239"/>
                    <a:pt x="8663" y="54673"/>
                    <a:pt x="8663" y="54673"/>
                  </a:cubicBezTo>
                  <a:cubicBezTo>
                    <a:pt x="20379" y="34480"/>
                    <a:pt x="25808" y="0"/>
                    <a:pt x="2580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0" name="任意多边形: 形状 479">
              <a:extLst>
                <a:ext uri="{FF2B5EF4-FFF2-40B4-BE49-F238E27FC236}">
                  <a16:creationId xmlns:a16="http://schemas.microsoft.com/office/drawing/2014/main" id="{47F4C086-6C85-45F5-B502-8CDBCA7A9D96}"/>
                </a:ext>
              </a:extLst>
            </p:cNvPr>
            <p:cNvSpPr/>
            <p:nvPr/>
          </p:nvSpPr>
          <p:spPr>
            <a:xfrm>
              <a:off x="9308639" y="2596515"/>
              <a:ext cx="47014" cy="60072"/>
            </a:xfrm>
            <a:custGeom>
              <a:avLst/>
              <a:gdLst>
                <a:gd name="connsiteX0" fmla="*/ 16439 w 47014"/>
                <a:gd name="connsiteY0" fmla="*/ 60072 h 60072"/>
                <a:gd name="connsiteX1" fmla="*/ 47015 w 47014"/>
                <a:gd name="connsiteY1" fmla="*/ 160 h 60072"/>
                <a:gd name="connsiteX2" fmla="*/ 16439 w 47014"/>
                <a:gd name="connsiteY2" fmla="*/ 60072 h 60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14" h="60072">
                  <a:moveTo>
                    <a:pt x="16439" y="60072"/>
                  </a:moveTo>
                  <a:cubicBezTo>
                    <a:pt x="16439" y="60072"/>
                    <a:pt x="18630" y="29116"/>
                    <a:pt x="47015" y="160"/>
                  </a:cubicBezTo>
                  <a:cubicBezTo>
                    <a:pt x="47015" y="160"/>
                    <a:pt x="-33757" y="-6126"/>
                    <a:pt x="16439" y="600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1" name="任意多边形: 形状 480">
              <a:extLst>
                <a:ext uri="{FF2B5EF4-FFF2-40B4-BE49-F238E27FC236}">
                  <a16:creationId xmlns:a16="http://schemas.microsoft.com/office/drawing/2014/main" id="{6E2D5D03-D8DC-4031-8DC5-527406E5D32A}"/>
                </a:ext>
              </a:extLst>
            </p:cNvPr>
            <p:cNvSpPr/>
            <p:nvPr/>
          </p:nvSpPr>
          <p:spPr>
            <a:xfrm>
              <a:off x="9256729" y="2620236"/>
              <a:ext cx="48728" cy="38446"/>
            </a:xfrm>
            <a:custGeom>
              <a:avLst/>
              <a:gdLst>
                <a:gd name="connsiteX0" fmla="*/ 48728 w 48728"/>
                <a:gd name="connsiteY0" fmla="*/ 38446 h 38446"/>
                <a:gd name="connsiteX1" fmla="*/ 4628 w 48728"/>
                <a:gd name="connsiteY1" fmla="*/ 4823 h 38446"/>
                <a:gd name="connsiteX2" fmla="*/ 48728 w 48728"/>
                <a:gd name="connsiteY2" fmla="*/ 38446 h 38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728" h="38446">
                  <a:moveTo>
                    <a:pt x="48728" y="38446"/>
                  </a:moveTo>
                  <a:cubicBezTo>
                    <a:pt x="48728" y="38446"/>
                    <a:pt x="41870" y="-16227"/>
                    <a:pt x="4628" y="4823"/>
                  </a:cubicBezTo>
                  <a:cubicBezTo>
                    <a:pt x="4628" y="4823"/>
                    <a:pt x="-21090" y="32160"/>
                    <a:pt x="48728" y="384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2" name="任意多边形: 形状 481">
              <a:extLst>
                <a:ext uri="{FF2B5EF4-FFF2-40B4-BE49-F238E27FC236}">
                  <a16:creationId xmlns:a16="http://schemas.microsoft.com/office/drawing/2014/main" id="{E3A566B0-A409-4785-B0D1-4C859DF3F23F}"/>
                </a:ext>
              </a:extLst>
            </p:cNvPr>
            <p:cNvSpPr/>
            <p:nvPr/>
          </p:nvSpPr>
          <p:spPr>
            <a:xfrm>
              <a:off x="9188807" y="2604660"/>
              <a:ext cx="62833" cy="74024"/>
            </a:xfrm>
            <a:custGeom>
              <a:avLst/>
              <a:gdLst>
                <a:gd name="connsiteX0" fmla="*/ 8922 w 62833"/>
                <a:gd name="connsiteY0" fmla="*/ 43545 h 74024"/>
                <a:gd name="connsiteX1" fmla="*/ 62833 w 62833"/>
                <a:gd name="connsiteY1" fmla="*/ 74025 h 74024"/>
                <a:gd name="connsiteX2" fmla="*/ 51784 w 62833"/>
                <a:gd name="connsiteY2" fmla="*/ 397 h 74024"/>
                <a:gd name="connsiteX3" fmla="*/ 8922 w 62833"/>
                <a:gd name="connsiteY3" fmla="*/ 43545 h 74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833" h="74024">
                  <a:moveTo>
                    <a:pt x="8922" y="43545"/>
                  </a:moveTo>
                  <a:cubicBezTo>
                    <a:pt x="29782" y="72977"/>
                    <a:pt x="62833" y="74025"/>
                    <a:pt x="62833" y="74025"/>
                  </a:cubicBezTo>
                  <a:cubicBezTo>
                    <a:pt x="24352" y="48307"/>
                    <a:pt x="51784" y="397"/>
                    <a:pt x="51784" y="397"/>
                  </a:cubicBezTo>
                  <a:cubicBezTo>
                    <a:pt x="-29083" y="-4842"/>
                    <a:pt x="8922" y="43545"/>
                    <a:pt x="8922" y="43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3" name="任意多边形: 形状 482">
              <a:extLst>
                <a:ext uri="{FF2B5EF4-FFF2-40B4-BE49-F238E27FC236}">
                  <a16:creationId xmlns:a16="http://schemas.microsoft.com/office/drawing/2014/main" id="{0B4E374F-0768-4709-B3E5-B2D5754C9BE8}"/>
                </a:ext>
              </a:extLst>
            </p:cNvPr>
            <p:cNvSpPr/>
            <p:nvPr/>
          </p:nvSpPr>
          <p:spPr>
            <a:xfrm>
              <a:off x="9098842" y="2666743"/>
              <a:ext cx="724793" cy="490858"/>
            </a:xfrm>
            <a:custGeom>
              <a:avLst/>
              <a:gdLst>
                <a:gd name="connsiteX0" fmla="*/ 676865 w 724793"/>
                <a:gd name="connsiteY0" fmla="*/ 120336 h 490858"/>
                <a:gd name="connsiteX1" fmla="*/ 712679 w 724793"/>
                <a:gd name="connsiteY1" fmla="*/ 127480 h 490858"/>
                <a:gd name="connsiteX2" fmla="*/ 716965 w 724793"/>
                <a:gd name="connsiteY2" fmla="*/ 125099 h 490858"/>
                <a:gd name="connsiteX3" fmla="*/ 714584 w 724793"/>
                <a:gd name="connsiteY3" fmla="*/ 120812 h 490858"/>
                <a:gd name="connsiteX4" fmla="*/ 675531 w 724793"/>
                <a:gd name="connsiteY4" fmla="*/ 113288 h 490858"/>
                <a:gd name="connsiteX5" fmla="*/ 687723 w 724793"/>
                <a:gd name="connsiteY5" fmla="*/ 75092 h 490858"/>
                <a:gd name="connsiteX6" fmla="*/ 685532 w 724793"/>
                <a:gd name="connsiteY6" fmla="*/ 42898 h 490858"/>
                <a:gd name="connsiteX7" fmla="*/ 720965 w 724793"/>
                <a:gd name="connsiteY7" fmla="*/ 43850 h 490858"/>
                <a:gd name="connsiteX8" fmla="*/ 724775 w 724793"/>
                <a:gd name="connsiteY8" fmla="*/ 40802 h 490858"/>
                <a:gd name="connsiteX9" fmla="*/ 721727 w 724793"/>
                <a:gd name="connsiteY9" fmla="*/ 36992 h 490858"/>
                <a:gd name="connsiteX10" fmla="*/ 683818 w 724793"/>
                <a:gd name="connsiteY10" fmla="*/ 36040 h 490858"/>
                <a:gd name="connsiteX11" fmla="*/ 635145 w 724793"/>
                <a:gd name="connsiteY11" fmla="*/ 1464 h 490858"/>
                <a:gd name="connsiteX12" fmla="*/ 655148 w 724793"/>
                <a:gd name="connsiteY12" fmla="*/ 39183 h 490858"/>
                <a:gd name="connsiteX13" fmla="*/ 623906 w 724793"/>
                <a:gd name="connsiteY13" fmla="*/ 46136 h 490858"/>
                <a:gd name="connsiteX14" fmla="*/ 632669 w 724793"/>
                <a:gd name="connsiteY14" fmla="*/ 37278 h 490858"/>
                <a:gd name="connsiteX15" fmla="*/ 575138 w 724793"/>
                <a:gd name="connsiteY15" fmla="*/ 21562 h 490858"/>
                <a:gd name="connsiteX16" fmla="*/ 542086 w 724793"/>
                <a:gd name="connsiteY16" fmla="*/ 65758 h 490858"/>
                <a:gd name="connsiteX17" fmla="*/ 579995 w 724793"/>
                <a:gd name="connsiteY17" fmla="*/ 61662 h 490858"/>
                <a:gd name="connsiteX18" fmla="*/ 530656 w 724793"/>
                <a:gd name="connsiteY18" fmla="*/ 86808 h 490858"/>
                <a:gd name="connsiteX19" fmla="*/ 530465 w 724793"/>
                <a:gd name="connsiteY19" fmla="*/ 86903 h 490858"/>
                <a:gd name="connsiteX20" fmla="*/ 508082 w 724793"/>
                <a:gd name="connsiteY20" fmla="*/ 83570 h 490858"/>
                <a:gd name="connsiteX21" fmla="*/ 500747 w 724793"/>
                <a:gd name="connsiteY21" fmla="*/ 83760 h 490858"/>
                <a:gd name="connsiteX22" fmla="*/ 498938 w 724793"/>
                <a:gd name="connsiteY22" fmla="*/ 80331 h 490858"/>
                <a:gd name="connsiteX23" fmla="*/ 468458 w 724793"/>
                <a:gd name="connsiteY23" fmla="*/ 65853 h 490858"/>
                <a:gd name="connsiteX24" fmla="*/ 472458 w 724793"/>
                <a:gd name="connsiteY24" fmla="*/ 62138 h 490858"/>
                <a:gd name="connsiteX25" fmla="*/ 504557 w 724793"/>
                <a:gd name="connsiteY25" fmla="*/ 68044 h 490858"/>
                <a:gd name="connsiteX26" fmla="*/ 533323 w 724793"/>
                <a:gd name="connsiteY26" fmla="*/ 59471 h 490858"/>
                <a:gd name="connsiteX27" fmla="*/ 552754 w 724793"/>
                <a:gd name="connsiteY27" fmla="*/ 19562 h 490858"/>
                <a:gd name="connsiteX28" fmla="*/ 555707 w 724793"/>
                <a:gd name="connsiteY28" fmla="*/ 20228 h 490858"/>
                <a:gd name="connsiteX29" fmla="*/ 561326 w 724793"/>
                <a:gd name="connsiteY29" fmla="*/ 16990 h 490858"/>
                <a:gd name="connsiteX30" fmla="*/ 558088 w 724793"/>
                <a:gd name="connsiteY30" fmla="*/ 11370 h 490858"/>
                <a:gd name="connsiteX31" fmla="*/ 485126 w 724793"/>
                <a:gd name="connsiteY31" fmla="*/ 19276 h 490858"/>
                <a:gd name="connsiteX32" fmla="*/ 463314 w 724793"/>
                <a:gd name="connsiteY32" fmla="*/ 60900 h 490858"/>
                <a:gd name="connsiteX33" fmla="*/ 465505 w 724793"/>
                <a:gd name="connsiteY33" fmla="*/ 65186 h 490858"/>
                <a:gd name="connsiteX34" fmla="*/ 363397 w 724793"/>
                <a:gd name="connsiteY34" fmla="*/ 103096 h 490858"/>
                <a:gd name="connsiteX35" fmla="*/ 261289 w 724793"/>
                <a:gd name="connsiteY35" fmla="*/ 65186 h 490858"/>
                <a:gd name="connsiteX36" fmla="*/ 263480 w 724793"/>
                <a:gd name="connsiteY36" fmla="*/ 60900 h 490858"/>
                <a:gd name="connsiteX37" fmla="*/ 241667 w 724793"/>
                <a:gd name="connsiteY37" fmla="*/ 19276 h 490858"/>
                <a:gd name="connsiteX38" fmla="*/ 168801 w 724793"/>
                <a:gd name="connsiteY38" fmla="*/ 11370 h 490858"/>
                <a:gd name="connsiteX39" fmla="*/ 165563 w 724793"/>
                <a:gd name="connsiteY39" fmla="*/ 16990 h 490858"/>
                <a:gd name="connsiteX40" fmla="*/ 171182 w 724793"/>
                <a:gd name="connsiteY40" fmla="*/ 20228 h 490858"/>
                <a:gd name="connsiteX41" fmla="*/ 174135 w 724793"/>
                <a:gd name="connsiteY41" fmla="*/ 19562 h 490858"/>
                <a:gd name="connsiteX42" fmla="*/ 193566 w 724793"/>
                <a:gd name="connsiteY42" fmla="*/ 59471 h 490858"/>
                <a:gd name="connsiteX43" fmla="*/ 222332 w 724793"/>
                <a:gd name="connsiteY43" fmla="*/ 68044 h 490858"/>
                <a:gd name="connsiteX44" fmla="*/ 254431 w 724793"/>
                <a:gd name="connsiteY44" fmla="*/ 62138 h 490858"/>
                <a:gd name="connsiteX45" fmla="*/ 258431 w 724793"/>
                <a:gd name="connsiteY45" fmla="*/ 65853 h 490858"/>
                <a:gd name="connsiteX46" fmla="*/ 227951 w 724793"/>
                <a:gd name="connsiteY46" fmla="*/ 80331 h 490858"/>
                <a:gd name="connsiteX47" fmla="*/ 226142 w 724793"/>
                <a:gd name="connsiteY47" fmla="*/ 83760 h 490858"/>
                <a:gd name="connsiteX48" fmla="*/ 218807 w 724793"/>
                <a:gd name="connsiteY48" fmla="*/ 83570 h 490858"/>
                <a:gd name="connsiteX49" fmla="*/ 195090 w 724793"/>
                <a:gd name="connsiteY49" fmla="*/ 87284 h 490858"/>
                <a:gd name="connsiteX50" fmla="*/ 194233 w 724793"/>
                <a:gd name="connsiteY50" fmla="*/ 86808 h 490858"/>
                <a:gd name="connsiteX51" fmla="*/ 143084 w 724793"/>
                <a:gd name="connsiteY51" fmla="*/ 60900 h 490858"/>
                <a:gd name="connsiteX52" fmla="*/ 184708 w 724793"/>
                <a:gd name="connsiteY52" fmla="*/ 65758 h 490858"/>
                <a:gd name="connsiteX53" fmla="*/ 151656 w 724793"/>
                <a:gd name="connsiteY53" fmla="*/ 21562 h 490858"/>
                <a:gd name="connsiteX54" fmla="*/ 94125 w 724793"/>
                <a:gd name="connsiteY54" fmla="*/ 37278 h 490858"/>
                <a:gd name="connsiteX55" fmla="*/ 104317 w 724793"/>
                <a:gd name="connsiteY55" fmla="*/ 47089 h 490858"/>
                <a:gd name="connsiteX56" fmla="*/ 71551 w 724793"/>
                <a:gd name="connsiteY56" fmla="*/ 39469 h 490858"/>
                <a:gd name="connsiteX57" fmla="*/ 91649 w 724793"/>
                <a:gd name="connsiteY57" fmla="*/ 1464 h 490858"/>
                <a:gd name="connsiteX58" fmla="*/ 42881 w 724793"/>
                <a:gd name="connsiteY58" fmla="*/ 36135 h 490858"/>
                <a:gd name="connsiteX59" fmla="*/ 3066 w 724793"/>
                <a:gd name="connsiteY59" fmla="*/ 36992 h 490858"/>
                <a:gd name="connsiteX60" fmla="*/ 18 w 724793"/>
                <a:gd name="connsiteY60" fmla="*/ 40802 h 490858"/>
                <a:gd name="connsiteX61" fmla="*/ 3828 w 724793"/>
                <a:gd name="connsiteY61" fmla="*/ 43850 h 490858"/>
                <a:gd name="connsiteX62" fmla="*/ 41166 w 724793"/>
                <a:gd name="connsiteY62" fmla="*/ 42898 h 490858"/>
                <a:gd name="connsiteX63" fmla="*/ 38975 w 724793"/>
                <a:gd name="connsiteY63" fmla="*/ 75092 h 490858"/>
                <a:gd name="connsiteX64" fmla="*/ 51072 w 724793"/>
                <a:gd name="connsiteY64" fmla="*/ 113097 h 490858"/>
                <a:gd name="connsiteX65" fmla="*/ 10210 w 724793"/>
                <a:gd name="connsiteY65" fmla="*/ 120812 h 490858"/>
                <a:gd name="connsiteX66" fmla="*/ 7829 w 724793"/>
                <a:gd name="connsiteY66" fmla="*/ 125099 h 490858"/>
                <a:gd name="connsiteX67" fmla="*/ 12115 w 724793"/>
                <a:gd name="connsiteY67" fmla="*/ 127480 h 490858"/>
                <a:gd name="connsiteX68" fmla="*/ 50120 w 724793"/>
                <a:gd name="connsiteY68" fmla="*/ 120146 h 490858"/>
                <a:gd name="connsiteX69" fmla="*/ 41452 w 724793"/>
                <a:gd name="connsiteY69" fmla="*/ 169771 h 490858"/>
                <a:gd name="connsiteX70" fmla="*/ 76599 w 724793"/>
                <a:gd name="connsiteY70" fmla="*/ 196917 h 490858"/>
                <a:gd name="connsiteX71" fmla="*/ 49358 w 724793"/>
                <a:gd name="connsiteY71" fmla="*/ 216158 h 490858"/>
                <a:gd name="connsiteX72" fmla="*/ 48977 w 724793"/>
                <a:gd name="connsiteY72" fmla="*/ 221015 h 490858"/>
                <a:gd name="connsiteX73" fmla="*/ 51644 w 724793"/>
                <a:gd name="connsiteY73" fmla="*/ 222254 h 490858"/>
                <a:gd name="connsiteX74" fmla="*/ 53834 w 724793"/>
                <a:gd name="connsiteY74" fmla="*/ 221396 h 490858"/>
                <a:gd name="connsiteX75" fmla="*/ 83648 w 724793"/>
                <a:gd name="connsiteY75" fmla="*/ 200727 h 490858"/>
                <a:gd name="connsiteX76" fmla="*/ 130987 w 724793"/>
                <a:gd name="connsiteY76" fmla="*/ 222349 h 490858"/>
                <a:gd name="connsiteX77" fmla="*/ 96792 w 724793"/>
                <a:gd name="connsiteY77" fmla="*/ 194345 h 490858"/>
                <a:gd name="connsiteX78" fmla="*/ 139940 w 724793"/>
                <a:gd name="connsiteY78" fmla="*/ 182915 h 490858"/>
                <a:gd name="connsiteX79" fmla="*/ 152609 w 724793"/>
                <a:gd name="connsiteY79" fmla="*/ 199013 h 490858"/>
                <a:gd name="connsiteX80" fmla="*/ 161753 w 724793"/>
                <a:gd name="connsiteY80" fmla="*/ 205299 h 490858"/>
                <a:gd name="connsiteX81" fmla="*/ 163753 w 724793"/>
                <a:gd name="connsiteY81" fmla="*/ 235208 h 490858"/>
                <a:gd name="connsiteX82" fmla="*/ 89267 w 724793"/>
                <a:gd name="connsiteY82" fmla="*/ 295691 h 490858"/>
                <a:gd name="connsiteX83" fmla="*/ 89744 w 724793"/>
                <a:gd name="connsiteY83" fmla="*/ 300549 h 490858"/>
                <a:gd name="connsiteX84" fmla="*/ 91934 w 724793"/>
                <a:gd name="connsiteY84" fmla="*/ 301311 h 490858"/>
                <a:gd name="connsiteX85" fmla="*/ 94601 w 724793"/>
                <a:gd name="connsiteY85" fmla="*/ 300073 h 490858"/>
                <a:gd name="connsiteX86" fmla="*/ 164991 w 724793"/>
                <a:gd name="connsiteY86" fmla="*/ 242542 h 490858"/>
                <a:gd name="connsiteX87" fmla="*/ 180517 w 724793"/>
                <a:gd name="connsiteY87" fmla="*/ 305693 h 490858"/>
                <a:gd name="connsiteX88" fmla="*/ 208616 w 724793"/>
                <a:gd name="connsiteY88" fmla="*/ 400085 h 490858"/>
                <a:gd name="connsiteX89" fmla="*/ 236714 w 724793"/>
                <a:gd name="connsiteY89" fmla="*/ 445710 h 490858"/>
                <a:gd name="connsiteX90" fmla="*/ 357968 w 724793"/>
                <a:gd name="connsiteY90" fmla="*/ 490763 h 490858"/>
                <a:gd name="connsiteX91" fmla="*/ 358730 w 724793"/>
                <a:gd name="connsiteY91" fmla="*/ 490859 h 490858"/>
                <a:gd name="connsiteX92" fmla="*/ 361301 w 724793"/>
                <a:gd name="connsiteY92" fmla="*/ 490859 h 490858"/>
                <a:gd name="connsiteX93" fmla="*/ 363778 w 724793"/>
                <a:gd name="connsiteY93" fmla="*/ 490859 h 490858"/>
                <a:gd name="connsiteX94" fmla="*/ 366254 w 724793"/>
                <a:gd name="connsiteY94" fmla="*/ 490859 h 490858"/>
                <a:gd name="connsiteX95" fmla="*/ 368826 w 724793"/>
                <a:gd name="connsiteY95" fmla="*/ 490859 h 490858"/>
                <a:gd name="connsiteX96" fmla="*/ 369588 w 724793"/>
                <a:gd name="connsiteY96" fmla="*/ 490763 h 490858"/>
                <a:gd name="connsiteX97" fmla="*/ 490746 w 724793"/>
                <a:gd name="connsiteY97" fmla="*/ 445710 h 490858"/>
                <a:gd name="connsiteX98" fmla="*/ 518750 w 724793"/>
                <a:gd name="connsiteY98" fmla="*/ 400276 h 490858"/>
                <a:gd name="connsiteX99" fmla="*/ 546944 w 724793"/>
                <a:gd name="connsiteY99" fmla="*/ 305693 h 490858"/>
                <a:gd name="connsiteX100" fmla="*/ 562279 w 724793"/>
                <a:gd name="connsiteY100" fmla="*/ 243494 h 490858"/>
                <a:gd name="connsiteX101" fmla="*/ 630859 w 724793"/>
                <a:gd name="connsiteY101" fmla="*/ 300168 h 490858"/>
                <a:gd name="connsiteX102" fmla="*/ 633526 w 724793"/>
                <a:gd name="connsiteY102" fmla="*/ 301406 h 490858"/>
                <a:gd name="connsiteX103" fmla="*/ 635717 w 724793"/>
                <a:gd name="connsiteY103" fmla="*/ 300644 h 490858"/>
                <a:gd name="connsiteX104" fmla="*/ 636193 w 724793"/>
                <a:gd name="connsiteY104" fmla="*/ 295787 h 490858"/>
                <a:gd name="connsiteX105" fmla="*/ 563517 w 724793"/>
                <a:gd name="connsiteY105" fmla="*/ 236160 h 490858"/>
                <a:gd name="connsiteX106" fmla="*/ 565613 w 724793"/>
                <a:gd name="connsiteY106" fmla="*/ 205394 h 490858"/>
                <a:gd name="connsiteX107" fmla="*/ 574757 w 724793"/>
                <a:gd name="connsiteY107" fmla="*/ 199108 h 490858"/>
                <a:gd name="connsiteX108" fmla="*/ 588092 w 724793"/>
                <a:gd name="connsiteY108" fmla="*/ 183201 h 490858"/>
                <a:gd name="connsiteX109" fmla="*/ 630002 w 724793"/>
                <a:gd name="connsiteY109" fmla="*/ 194917 h 490858"/>
                <a:gd name="connsiteX110" fmla="*/ 596378 w 724793"/>
                <a:gd name="connsiteY110" fmla="*/ 222444 h 490858"/>
                <a:gd name="connsiteX111" fmla="*/ 642670 w 724793"/>
                <a:gd name="connsiteY111" fmla="*/ 201394 h 490858"/>
                <a:gd name="connsiteX112" fmla="*/ 671531 w 724793"/>
                <a:gd name="connsiteY112" fmla="*/ 221492 h 490858"/>
                <a:gd name="connsiteX113" fmla="*/ 673721 w 724793"/>
                <a:gd name="connsiteY113" fmla="*/ 222349 h 490858"/>
                <a:gd name="connsiteX114" fmla="*/ 676388 w 724793"/>
                <a:gd name="connsiteY114" fmla="*/ 221111 h 490858"/>
                <a:gd name="connsiteX115" fmla="*/ 676007 w 724793"/>
                <a:gd name="connsiteY115" fmla="*/ 216253 h 490858"/>
                <a:gd name="connsiteX116" fmla="*/ 649718 w 724793"/>
                <a:gd name="connsiteY116" fmla="*/ 197584 h 490858"/>
                <a:gd name="connsiteX117" fmla="*/ 685818 w 724793"/>
                <a:gd name="connsiteY117" fmla="*/ 169866 h 490858"/>
                <a:gd name="connsiteX118" fmla="*/ 676865 w 724793"/>
                <a:gd name="connsiteY118" fmla="*/ 120336 h 490858"/>
                <a:gd name="connsiteX119" fmla="*/ 543515 w 724793"/>
                <a:gd name="connsiteY119" fmla="*/ 18038 h 490858"/>
                <a:gd name="connsiteX120" fmla="*/ 538752 w 724793"/>
                <a:gd name="connsiteY120" fmla="*/ 38231 h 490858"/>
                <a:gd name="connsiteX121" fmla="*/ 538847 w 724793"/>
                <a:gd name="connsiteY121" fmla="*/ 37754 h 490858"/>
                <a:gd name="connsiteX122" fmla="*/ 526751 w 724793"/>
                <a:gd name="connsiteY122" fmla="*/ 17085 h 490858"/>
                <a:gd name="connsiteX123" fmla="*/ 543515 w 724793"/>
                <a:gd name="connsiteY123" fmla="*/ 18038 h 490858"/>
                <a:gd name="connsiteX124" fmla="*/ 486460 w 724793"/>
                <a:gd name="connsiteY124" fmla="*/ 30134 h 490858"/>
                <a:gd name="connsiteX125" fmla="*/ 490365 w 724793"/>
                <a:gd name="connsiteY125" fmla="*/ 26801 h 490858"/>
                <a:gd name="connsiteX126" fmla="*/ 510368 w 724793"/>
                <a:gd name="connsiteY126" fmla="*/ 18609 h 490858"/>
                <a:gd name="connsiteX127" fmla="*/ 531989 w 724793"/>
                <a:gd name="connsiteY127" fmla="*/ 37754 h 490858"/>
                <a:gd name="connsiteX128" fmla="*/ 508272 w 724793"/>
                <a:gd name="connsiteY128" fmla="*/ 56995 h 490858"/>
                <a:gd name="connsiteX129" fmla="*/ 484555 w 724793"/>
                <a:gd name="connsiteY129" fmla="*/ 37754 h 490858"/>
                <a:gd name="connsiteX130" fmla="*/ 486460 w 724793"/>
                <a:gd name="connsiteY130" fmla="*/ 30134 h 490858"/>
                <a:gd name="connsiteX131" fmla="*/ 478078 w 724793"/>
                <a:gd name="connsiteY131" fmla="*/ 41374 h 490858"/>
                <a:gd name="connsiteX132" fmla="*/ 487222 w 724793"/>
                <a:gd name="connsiteY132" fmla="*/ 56709 h 490858"/>
                <a:gd name="connsiteX133" fmla="*/ 475220 w 724793"/>
                <a:gd name="connsiteY133" fmla="*/ 53375 h 490858"/>
                <a:gd name="connsiteX134" fmla="*/ 473792 w 724793"/>
                <a:gd name="connsiteY134" fmla="*/ 53185 h 490858"/>
                <a:gd name="connsiteX135" fmla="*/ 478078 w 724793"/>
                <a:gd name="connsiteY135" fmla="*/ 41374 h 490858"/>
                <a:gd name="connsiteX136" fmla="*/ 187851 w 724793"/>
                <a:gd name="connsiteY136" fmla="*/ 37659 h 490858"/>
                <a:gd name="connsiteX137" fmla="*/ 187851 w 724793"/>
                <a:gd name="connsiteY137" fmla="*/ 38135 h 490858"/>
                <a:gd name="connsiteX138" fmla="*/ 183089 w 724793"/>
                <a:gd name="connsiteY138" fmla="*/ 18038 h 490858"/>
                <a:gd name="connsiteX139" fmla="*/ 199853 w 724793"/>
                <a:gd name="connsiteY139" fmla="*/ 16990 h 490858"/>
                <a:gd name="connsiteX140" fmla="*/ 187851 w 724793"/>
                <a:gd name="connsiteY140" fmla="*/ 37659 h 490858"/>
                <a:gd name="connsiteX141" fmla="*/ 218426 w 724793"/>
                <a:gd name="connsiteY141" fmla="*/ 56995 h 490858"/>
                <a:gd name="connsiteX142" fmla="*/ 194709 w 724793"/>
                <a:gd name="connsiteY142" fmla="*/ 37754 h 490858"/>
                <a:gd name="connsiteX143" fmla="*/ 216331 w 724793"/>
                <a:gd name="connsiteY143" fmla="*/ 18609 h 490858"/>
                <a:gd name="connsiteX144" fmla="*/ 236333 w 724793"/>
                <a:gd name="connsiteY144" fmla="*/ 26801 h 490858"/>
                <a:gd name="connsiteX145" fmla="*/ 240239 w 724793"/>
                <a:gd name="connsiteY145" fmla="*/ 30134 h 490858"/>
                <a:gd name="connsiteX146" fmla="*/ 242144 w 724793"/>
                <a:gd name="connsiteY146" fmla="*/ 37754 h 490858"/>
                <a:gd name="connsiteX147" fmla="*/ 218426 w 724793"/>
                <a:gd name="connsiteY147" fmla="*/ 56995 h 490858"/>
                <a:gd name="connsiteX148" fmla="*/ 251383 w 724793"/>
                <a:gd name="connsiteY148" fmla="*/ 53280 h 490858"/>
                <a:gd name="connsiteX149" fmla="*/ 239381 w 724793"/>
                <a:gd name="connsiteY149" fmla="*/ 56614 h 490858"/>
                <a:gd name="connsiteX150" fmla="*/ 248525 w 724793"/>
                <a:gd name="connsiteY150" fmla="*/ 41374 h 490858"/>
                <a:gd name="connsiteX151" fmla="*/ 252812 w 724793"/>
                <a:gd name="connsiteY151" fmla="*/ 53090 h 490858"/>
                <a:gd name="connsiteX152" fmla="*/ 251383 w 724793"/>
                <a:gd name="connsiteY152" fmla="*/ 53280 h 490858"/>
                <a:gd name="connsiteX153" fmla="*/ 526655 w 724793"/>
                <a:gd name="connsiteY153" fmla="*/ 123670 h 490858"/>
                <a:gd name="connsiteX154" fmla="*/ 530465 w 724793"/>
                <a:gd name="connsiteY154" fmla="*/ 96428 h 490858"/>
                <a:gd name="connsiteX155" fmla="*/ 574661 w 724793"/>
                <a:gd name="connsiteY155" fmla="*/ 121384 h 490858"/>
                <a:gd name="connsiteX156" fmla="*/ 548277 w 724793"/>
                <a:gd name="connsiteY156" fmla="*/ 129385 h 490858"/>
                <a:gd name="connsiteX157" fmla="*/ 550658 w 724793"/>
                <a:gd name="connsiteY157" fmla="*/ 122717 h 490858"/>
                <a:gd name="connsiteX158" fmla="*/ 534847 w 724793"/>
                <a:gd name="connsiteY158" fmla="*/ 134243 h 490858"/>
                <a:gd name="connsiteX159" fmla="*/ 530656 w 724793"/>
                <a:gd name="connsiteY159" fmla="*/ 135862 h 490858"/>
                <a:gd name="connsiteX160" fmla="*/ 508558 w 724793"/>
                <a:gd name="connsiteY160" fmla="*/ 145577 h 490858"/>
                <a:gd name="connsiteX161" fmla="*/ 526655 w 724793"/>
                <a:gd name="connsiteY161" fmla="*/ 123670 h 490858"/>
                <a:gd name="connsiteX162" fmla="*/ 196233 w 724793"/>
                <a:gd name="connsiteY162" fmla="*/ 96333 h 490858"/>
                <a:gd name="connsiteX163" fmla="*/ 200043 w 724793"/>
                <a:gd name="connsiteY163" fmla="*/ 123575 h 490858"/>
                <a:gd name="connsiteX164" fmla="*/ 221093 w 724793"/>
                <a:gd name="connsiteY164" fmla="*/ 147863 h 490858"/>
                <a:gd name="connsiteX165" fmla="*/ 194042 w 724793"/>
                <a:gd name="connsiteY165" fmla="*/ 135767 h 490858"/>
                <a:gd name="connsiteX166" fmla="*/ 193566 w 724793"/>
                <a:gd name="connsiteY166" fmla="*/ 135576 h 490858"/>
                <a:gd name="connsiteX167" fmla="*/ 176135 w 724793"/>
                <a:gd name="connsiteY167" fmla="*/ 122622 h 490858"/>
                <a:gd name="connsiteX168" fmla="*/ 178898 w 724793"/>
                <a:gd name="connsiteY168" fmla="*/ 130052 h 490858"/>
                <a:gd name="connsiteX169" fmla="*/ 151751 w 724793"/>
                <a:gd name="connsiteY169" fmla="*/ 121670 h 490858"/>
                <a:gd name="connsiteX170" fmla="*/ 196233 w 724793"/>
                <a:gd name="connsiteY170" fmla="*/ 96333 h 490858"/>
                <a:gd name="connsiteX171" fmla="*/ 57740 w 724793"/>
                <a:gd name="connsiteY171" fmla="*/ 112430 h 490858"/>
                <a:gd name="connsiteX172" fmla="*/ 68693 w 724793"/>
                <a:gd name="connsiteY172" fmla="*/ 45946 h 490858"/>
                <a:gd name="connsiteX173" fmla="*/ 186041 w 724793"/>
                <a:gd name="connsiteY173" fmla="*/ 90142 h 490858"/>
                <a:gd name="connsiteX174" fmla="*/ 140512 w 724793"/>
                <a:gd name="connsiteY174" fmla="*/ 119098 h 490858"/>
                <a:gd name="connsiteX175" fmla="*/ 104603 w 724793"/>
                <a:gd name="connsiteY175" fmla="*/ 113288 h 490858"/>
                <a:gd name="connsiteX176" fmla="*/ 166134 w 724793"/>
                <a:gd name="connsiteY176" fmla="*/ 81379 h 490858"/>
                <a:gd name="connsiteX177" fmla="*/ 102412 w 724793"/>
                <a:gd name="connsiteY177" fmla="*/ 92904 h 490858"/>
                <a:gd name="connsiteX178" fmla="*/ 60692 w 724793"/>
                <a:gd name="connsiteY178" fmla="*/ 112145 h 490858"/>
                <a:gd name="connsiteX179" fmla="*/ 57740 w 724793"/>
                <a:gd name="connsiteY179" fmla="*/ 112430 h 490858"/>
                <a:gd name="connsiteX180" fmla="*/ 137464 w 724793"/>
                <a:gd name="connsiteY180" fmla="*/ 176343 h 490858"/>
                <a:gd name="connsiteX181" fmla="*/ 90887 w 724793"/>
                <a:gd name="connsiteY181" fmla="*/ 189392 h 490858"/>
                <a:gd name="connsiteX182" fmla="*/ 73075 w 724793"/>
                <a:gd name="connsiteY182" fmla="*/ 172914 h 490858"/>
                <a:gd name="connsiteX183" fmla="*/ 95459 w 724793"/>
                <a:gd name="connsiteY183" fmla="*/ 119479 h 490858"/>
                <a:gd name="connsiteX184" fmla="*/ 134130 w 724793"/>
                <a:gd name="connsiteY184" fmla="*/ 125003 h 490858"/>
                <a:gd name="connsiteX185" fmla="*/ 92601 w 724793"/>
                <a:gd name="connsiteY185" fmla="*/ 173009 h 490858"/>
                <a:gd name="connsiteX186" fmla="*/ 93554 w 724793"/>
                <a:gd name="connsiteY186" fmla="*/ 179391 h 490858"/>
                <a:gd name="connsiteX187" fmla="*/ 96221 w 724793"/>
                <a:gd name="connsiteY187" fmla="*/ 180248 h 490858"/>
                <a:gd name="connsiteX188" fmla="*/ 99935 w 724793"/>
                <a:gd name="connsiteY188" fmla="*/ 178343 h 490858"/>
                <a:gd name="connsiteX189" fmla="*/ 144893 w 724793"/>
                <a:gd name="connsiteY189" fmla="*/ 127385 h 490858"/>
                <a:gd name="connsiteX190" fmla="*/ 182327 w 724793"/>
                <a:gd name="connsiteY190" fmla="*/ 139100 h 490858"/>
                <a:gd name="connsiteX191" fmla="*/ 216140 w 724793"/>
                <a:gd name="connsiteY191" fmla="*/ 187487 h 490858"/>
                <a:gd name="connsiteX192" fmla="*/ 190613 w 724793"/>
                <a:gd name="connsiteY192" fmla="*/ 179582 h 490858"/>
                <a:gd name="connsiteX193" fmla="*/ 187851 w 724793"/>
                <a:gd name="connsiteY193" fmla="*/ 179010 h 490858"/>
                <a:gd name="connsiteX194" fmla="*/ 166515 w 724793"/>
                <a:gd name="connsiteY194" fmla="*/ 137291 h 490858"/>
                <a:gd name="connsiteX195" fmla="*/ 137464 w 724793"/>
                <a:gd name="connsiteY195" fmla="*/ 176343 h 490858"/>
                <a:gd name="connsiteX196" fmla="*/ 175373 w 724793"/>
                <a:gd name="connsiteY196" fmla="*/ 213872 h 490858"/>
                <a:gd name="connsiteX197" fmla="*/ 196519 w 724793"/>
                <a:gd name="connsiteY197" fmla="*/ 224444 h 490858"/>
                <a:gd name="connsiteX198" fmla="*/ 184136 w 724793"/>
                <a:gd name="connsiteY198" fmla="*/ 227397 h 490858"/>
                <a:gd name="connsiteX199" fmla="*/ 175373 w 724793"/>
                <a:gd name="connsiteY199" fmla="*/ 213872 h 490858"/>
                <a:gd name="connsiteX200" fmla="*/ 206330 w 724793"/>
                <a:gd name="connsiteY200" fmla="*/ 323981 h 490858"/>
                <a:gd name="connsiteX201" fmla="*/ 238524 w 724793"/>
                <a:gd name="connsiteY201" fmla="*/ 429518 h 490858"/>
                <a:gd name="connsiteX202" fmla="*/ 206330 w 724793"/>
                <a:gd name="connsiteY202" fmla="*/ 323981 h 490858"/>
                <a:gd name="connsiteX203" fmla="*/ 246525 w 724793"/>
                <a:gd name="connsiteY203" fmla="*/ 336173 h 490858"/>
                <a:gd name="connsiteX204" fmla="*/ 243001 w 724793"/>
                <a:gd name="connsiteY204" fmla="*/ 320075 h 490858"/>
                <a:gd name="connsiteX205" fmla="*/ 237476 w 724793"/>
                <a:gd name="connsiteY205" fmla="*/ 274451 h 490858"/>
                <a:gd name="connsiteX206" fmla="*/ 279863 w 724793"/>
                <a:gd name="connsiteY206" fmla="*/ 279213 h 490858"/>
                <a:gd name="connsiteX207" fmla="*/ 264146 w 724793"/>
                <a:gd name="connsiteY207" fmla="*/ 337316 h 490858"/>
                <a:gd name="connsiteX208" fmla="*/ 259574 w 724793"/>
                <a:gd name="connsiteY208" fmla="*/ 354270 h 490858"/>
                <a:gd name="connsiteX209" fmla="*/ 246525 w 724793"/>
                <a:gd name="connsiteY209" fmla="*/ 336173 h 490858"/>
                <a:gd name="connsiteX210" fmla="*/ 363111 w 724793"/>
                <a:gd name="connsiteY210" fmla="*/ 298739 h 490858"/>
                <a:gd name="connsiteX211" fmla="*/ 352538 w 724793"/>
                <a:gd name="connsiteY211" fmla="*/ 309979 h 490858"/>
                <a:gd name="connsiteX212" fmla="*/ 341299 w 724793"/>
                <a:gd name="connsiteY212" fmla="*/ 301216 h 490858"/>
                <a:gd name="connsiteX213" fmla="*/ 328631 w 724793"/>
                <a:gd name="connsiteY213" fmla="*/ 308264 h 490858"/>
                <a:gd name="connsiteX214" fmla="*/ 321677 w 724793"/>
                <a:gd name="connsiteY214" fmla="*/ 296834 h 490858"/>
                <a:gd name="connsiteX215" fmla="*/ 342251 w 724793"/>
                <a:gd name="connsiteY215" fmla="*/ 299311 h 490858"/>
                <a:gd name="connsiteX216" fmla="*/ 341966 w 724793"/>
                <a:gd name="connsiteY216" fmla="*/ 299882 h 490858"/>
                <a:gd name="connsiteX217" fmla="*/ 363111 w 724793"/>
                <a:gd name="connsiteY217" fmla="*/ 298739 h 490858"/>
                <a:gd name="connsiteX218" fmla="*/ 357682 w 724793"/>
                <a:gd name="connsiteY218" fmla="*/ 240542 h 490858"/>
                <a:gd name="connsiteX219" fmla="*/ 346538 w 724793"/>
                <a:gd name="connsiteY219" fmla="*/ 196060 h 490858"/>
                <a:gd name="connsiteX220" fmla="*/ 357682 w 724793"/>
                <a:gd name="connsiteY220" fmla="*/ 240542 h 490858"/>
                <a:gd name="connsiteX221" fmla="*/ 384638 w 724793"/>
                <a:gd name="connsiteY221" fmla="*/ 299216 h 490858"/>
                <a:gd name="connsiteX222" fmla="*/ 405116 w 724793"/>
                <a:gd name="connsiteY222" fmla="*/ 296739 h 490858"/>
                <a:gd name="connsiteX223" fmla="*/ 398258 w 724793"/>
                <a:gd name="connsiteY223" fmla="*/ 308169 h 490858"/>
                <a:gd name="connsiteX224" fmla="*/ 385781 w 724793"/>
                <a:gd name="connsiteY224" fmla="*/ 301121 h 490858"/>
                <a:gd name="connsiteX225" fmla="*/ 374636 w 724793"/>
                <a:gd name="connsiteY225" fmla="*/ 309979 h 490858"/>
                <a:gd name="connsiteX226" fmla="*/ 364064 w 724793"/>
                <a:gd name="connsiteY226" fmla="*/ 298739 h 490858"/>
                <a:gd name="connsiteX227" fmla="*/ 385019 w 724793"/>
                <a:gd name="connsiteY227" fmla="*/ 299787 h 490858"/>
                <a:gd name="connsiteX228" fmla="*/ 384638 w 724793"/>
                <a:gd name="connsiteY228" fmla="*/ 299216 h 490858"/>
                <a:gd name="connsiteX229" fmla="*/ 321201 w 724793"/>
                <a:gd name="connsiteY229" fmla="*/ 451425 h 490858"/>
                <a:gd name="connsiteX230" fmla="*/ 303199 w 724793"/>
                <a:gd name="connsiteY230" fmla="*/ 444281 h 490858"/>
                <a:gd name="connsiteX231" fmla="*/ 307199 w 724793"/>
                <a:gd name="connsiteY231" fmla="*/ 438852 h 490858"/>
                <a:gd name="connsiteX232" fmla="*/ 321201 w 724793"/>
                <a:gd name="connsiteY232" fmla="*/ 451425 h 490858"/>
                <a:gd name="connsiteX233" fmla="*/ 454265 w 724793"/>
                <a:gd name="connsiteY233" fmla="*/ 336744 h 490858"/>
                <a:gd name="connsiteX234" fmla="*/ 369398 w 724793"/>
                <a:gd name="connsiteY234" fmla="*/ 397895 h 490858"/>
                <a:gd name="connsiteX235" fmla="*/ 364349 w 724793"/>
                <a:gd name="connsiteY235" fmla="*/ 397799 h 490858"/>
                <a:gd name="connsiteX236" fmla="*/ 364064 w 724793"/>
                <a:gd name="connsiteY236" fmla="*/ 397799 h 490858"/>
                <a:gd name="connsiteX237" fmla="*/ 363778 w 724793"/>
                <a:gd name="connsiteY237" fmla="*/ 397799 h 490858"/>
                <a:gd name="connsiteX238" fmla="*/ 362444 w 724793"/>
                <a:gd name="connsiteY238" fmla="*/ 397799 h 490858"/>
                <a:gd name="connsiteX239" fmla="*/ 360825 w 724793"/>
                <a:gd name="connsiteY239" fmla="*/ 397799 h 490858"/>
                <a:gd name="connsiteX240" fmla="*/ 272243 w 724793"/>
                <a:gd name="connsiteY240" fmla="*/ 336649 h 490858"/>
                <a:gd name="connsiteX241" fmla="*/ 285482 w 724793"/>
                <a:gd name="connsiteY241" fmla="*/ 287500 h 490858"/>
                <a:gd name="connsiteX242" fmla="*/ 299484 w 724793"/>
                <a:gd name="connsiteY242" fmla="*/ 315789 h 490858"/>
                <a:gd name="connsiteX243" fmla="*/ 303580 w 724793"/>
                <a:gd name="connsiteY243" fmla="*/ 316361 h 490858"/>
                <a:gd name="connsiteX244" fmla="*/ 319010 w 724793"/>
                <a:gd name="connsiteY244" fmla="*/ 309884 h 490858"/>
                <a:gd name="connsiteX245" fmla="*/ 323392 w 724793"/>
                <a:gd name="connsiteY245" fmla="*/ 314170 h 490858"/>
                <a:gd name="connsiteX246" fmla="*/ 326059 w 724793"/>
                <a:gd name="connsiteY246" fmla="*/ 316456 h 490858"/>
                <a:gd name="connsiteX247" fmla="*/ 329583 w 724793"/>
                <a:gd name="connsiteY247" fmla="*/ 315980 h 490858"/>
                <a:gd name="connsiteX248" fmla="*/ 340442 w 724793"/>
                <a:gd name="connsiteY248" fmla="*/ 312265 h 490858"/>
                <a:gd name="connsiteX249" fmla="*/ 349109 w 724793"/>
                <a:gd name="connsiteY249" fmla="*/ 317123 h 490858"/>
                <a:gd name="connsiteX250" fmla="*/ 351967 w 724793"/>
                <a:gd name="connsiteY250" fmla="*/ 318456 h 490858"/>
                <a:gd name="connsiteX251" fmla="*/ 354920 w 724793"/>
                <a:gd name="connsiteY251" fmla="*/ 317408 h 490858"/>
                <a:gd name="connsiteX252" fmla="*/ 363302 w 724793"/>
                <a:gd name="connsiteY252" fmla="*/ 312741 h 490858"/>
                <a:gd name="connsiteX253" fmla="*/ 371684 w 724793"/>
                <a:gd name="connsiteY253" fmla="*/ 317408 h 490858"/>
                <a:gd name="connsiteX254" fmla="*/ 374732 w 724793"/>
                <a:gd name="connsiteY254" fmla="*/ 318456 h 490858"/>
                <a:gd name="connsiteX255" fmla="*/ 377589 w 724793"/>
                <a:gd name="connsiteY255" fmla="*/ 317123 h 490858"/>
                <a:gd name="connsiteX256" fmla="*/ 386066 w 724793"/>
                <a:gd name="connsiteY256" fmla="*/ 312265 h 490858"/>
                <a:gd name="connsiteX257" fmla="*/ 396830 w 724793"/>
                <a:gd name="connsiteY257" fmla="*/ 315980 h 490858"/>
                <a:gd name="connsiteX258" fmla="*/ 400354 w 724793"/>
                <a:gd name="connsiteY258" fmla="*/ 316456 h 490858"/>
                <a:gd name="connsiteX259" fmla="*/ 403021 w 724793"/>
                <a:gd name="connsiteY259" fmla="*/ 314170 h 490858"/>
                <a:gd name="connsiteX260" fmla="*/ 407402 w 724793"/>
                <a:gd name="connsiteY260" fmla="*/ 309884 h 490858"/>
                <a:gd name="connsiteX261" fmla="*/ 422738 w 724793"/>
                <a:gd name="connsiteY261" fmla="*/ 316361 h 490858"/>
                <a:gd name="connsiteX262" fmla="*/ 426833 w 724793"/>
                <a:gd name="connsiteY262" fmla="*/ 315789 h 490858"/>
                <a:gd name="connsiteX263" fmla="*/ 440835 w 724793"/>
                <a:gd name="connsiteY263" fmla="*/ 287595 h 490858"/>
                <a:gd name="connsiteX264" fmla="*/ 454075 w 724793"/>
                <a:gd name="connsiteY264" fmla="*/ 336649 h 490858"/>
                <a:gd name="connsiteX265" fmla="*/ 454265 w 724793"/>
                <a:gd name="connsiteY265" fmla="*/ 336744 h 490858"/>
                <a:gd name="connsiteX266" fmla="*/ 373398 w 724793"/>
                <a:gd name="connsiteY266" fmla="*/ 405515 h 490858"/>
                <a:gd name="connsiteX267" fmla="*/ 369874 w 724793"/>
                <a:gd name="connsiteY267" fmla="*/ 405610 h 490858"/>
                <a:gd name="connsiteX268" fmla="*/ 373398 w 724793"/>
                <a:gd name="connsiteY268" fmla="*/ 405515 h 490858"/>
                <a:gd name="connsiteX269" fmla="*/ 368921 w 724793"/>
                <a:gd name="connsiteY269" fmla="*/ 405610 h 490858"/>
                <a:gd name="connsiteX270" fmla="*/ 365302 w 724793"/>
                <a:gd name="connsiteY270" fmla="*/ 405515 h 490858"/>
                <a:gd name="connsiteX271" fmla="*/ 368921 w 724793"/>
                <a:gd name="connsiteY271" fmla="*/ 405610 h 490858"/>
                <a:gd name="connsiteX272" fmla="*/ 425405 w 724793"/>
                <a:gd name="connsiteY272" fmla="*/ 308074 h 490858"/>
                <a:gd name="connsiteX273" fmla="*/ 422928 w 724793"/>
                <a:gd name="connsiteY273" fmla="*/ 308455 h 490858"/>
                <a:gd name="connsiteX274" fmla="*/ 405212 w 724793"/>
                <a:gd name="connsiteY274" fmla="*/ 296549 h 490858"/>
                <a:gd name="connsiteX275" fmla="*/ 404354 w 724793"/>
                <a:gd name="connsiteY275" fmla="*/ 295501 h 490858"/>
                <a:gd name="connsiteX276" fmla="*/ 430453 w 724793"/>
                <a:gd name="connsiteY276" fmla="*/ 277880 h 490858"/>
                <a:gd name="connsiteX277" fmla="*/ 433977 w 724793"/>
                <a:gd name="connsiteY277" fmla="*/ 278261 h 490858"/>
                <a:gd name="connsiteX278" fmla="*/ 434168 w 724793"/>
                <a:gd name="connsiteY278" fmla="*/ 278261 h 490858"/>
                <a:gd name="connsiteX279" fmla="*/ 425405 w 724793"/>
                <a:gd name="connsiteY279" fmla="*/ 308074 h 490858"/>
                <a:gd name="connsiteX280" fmla="*/ 321582 w 724793"/>
                <a:gd name="connsiteY280" fmla="*/ 296644 h 490858"/>
                <a:gd name="connsiteX281" fmla="*/ 303770 w 724793"/>
                <a:gd name="connsiteY281" fmla="*/ 308550 h 490858"/>
                <a:gd name="connsiteX282" fmla="*/ 301294 w 724793"/>
                <a:gd name="connsiteY282" fmla="*/ 308169 h 490858"/>
                <a:gd name="connsiteX283" fmla="*/ 292531 w 724793"/>
                <a:gd name="connsiteY283" fmla="*/ 278451 h 490858"/>
                <a:gd name="connsiteX284" fmla="*/ 292721 w 724793"/>
                <a:gd name="connsiteY284" fmla="*/ 278451 h 490858"/>
                <a:gd name="connsiteX285" fmla="*/ 296246 w 724793"/>
                <a:gd name="connsiteY285" fmla="*/ 278070 h 490858"/>
                <a:gd name="connsiteX286" fmla="*/ 322439 w 724793"/>
                <a:gd name="connsiteY286" fmla="*/ 295691 h 490858"/>
                <a:gd name="connsiteX287" fmla="*/ 321582 w 724793"/>
                <a:gd name="connsiteY287" fmla="*/ 296644 h 490858"/>
                <a:gd name="connsiteX288" fmla="*/ 286530 w 724793"/>
                <a:gd name="connsiteY288" fmla="*/ 455997 h 490858"/>
                <a:gd name="connsiteX289" fmla="*/ 259098 w 724793"/>
                <a:gd name="connsiteY289" fmla="*/ 423326 h 490858"/>
                <a:gd name="connsiteX290" fmla="*/ 257860 w 724793"/>
                <a:gd name="connsiteY290" fmla="*/ 409896 h 490858"/>
                <a:gd name="connsiteX291" fmla="*/ 258050 w 724793"/>
                <a:gd name="connsiteY291" fmla="*/ 409134 h 490858"/>
                <a:gd name="connsiteX292" fmla="*/ 276338 w 724793"/>
                <a:gd name="connsiteY292" fmla="*/ 408563 h 490858"/>
                <a:gd name="connsiteX293" fmla="*/ 305390 w 724793"/>
                <a:gd name="connsiteY293" fmla="*/ 440376 h 490858"/>
                <a:gd name="connsiteX294" fmla="*/ 303104 w 724793"/>
                <a:gd name="connsiteY294" fmla="*/ 444186 h 490858"/>
                <a:gd name="connsiteX295" fmla="*/ 286530 w 724793"/>
                <a:gd name="connsiteY295" fmla="*/ 455997 h 490858"/>
                <a:gd name="connsiteX296" fmla="*/ 295484 w 724793"/>
                <a:gd name="connsiteY296" fmla="*/ 464855 h 490858"/>
                <a:gd name="connsiteX297" fmla="*/ 374351 w 724793"/>
                <a:gd name="connsiteY297" fmla="*/ 473714 h 490858"/>
                <a:gd name="connsiteX298" fmla="*/ 295484 w 724793"/>
                <a:gd name="connsiteY298" fmla="*/ 464855 h 490858"/>
                <a:gd name="connsiteX299" fmla="*/ 385400 w 724793"/>
                <a:gd name="connsiteY299" fmla="*/ 459331 h 490858"/>
                <a:gd name="connsiteX300" fmla="*/ 364254 w 724793"/>
                <a:gd name="connsiteY300" fmla="*/ 463617 h 490858"/>
                <a:gd name="connsiteX301" fmla="*/ 342251 w 724793"/>
                <a:gd name="connsiteY301" fmla="*/ 459331 h 490858"/>
                <a:gd name="connsiteX302" fmla="*/ 321868 w 724793"/>
                <a:gd name="connsiteY302" fmla="*/ 451901 h 490858"/>
                <a:gd name="connsiteX303" fmla="*/ 331583 w 724793"/>
                <a:gd name="connsiteY303" fmla="*/ 443615 h 490858"/>
                <a:gd name="connsiteX304" fmla="*/ 342347 w 724793"/>
                <a:gd name="connsiteY304" fmla="*/ 458855 h 490858"/>
                <a:gd name="connsiteX305" fmla="*/ 353586 w 724793"/>
                <a:gd name="connsiteY305" fmla="*/ 447901 h 490858"/>
                <a:gd name="connsiteX306" fmla="*/ 364159 w 724793"/>
                <a:gd name="connsiteY306" fmla="*/ 461712 h 490858"/>
                <a:gd name="connsiteX307" fmla="*/ 374351 w 724793"/>
                <a:gd name="connsiteY307" fmla="*/ 447901 h 490858"/>
                <a:gd name="connsiteX308" fmla="*/ 385209 w 724793"/>
                <a:gd name="connsiteY308" fmla="*/ 458855 h 490858"/>
                <a:gd name="connsiteX309" fmla="*/ 395591 w 724793"/>
                <a:gd name="connsiteY309" fmla="*/ 443615 h 490858"/>
                <a:gd name="connsiteX310" fmla="*/ 404926 w 724793"/>
                <a:gd name="connsiteY310" fmla="*/ 451901 h 490858"/>
                <a:gd name="connsiteX311" fmla="*/ 385400 w 724793"/>
                <a:gd name="connsiteY311" fmla="*/ 459331 h 490858"/>
                <a:gd name="connsiteX312" fmla="*/ 405688 w 724793"/>
                <a:gd name="connsiteY312" fmla="*/ 451425 h 490858"/>
                <a:gd name="connsiteX313" fmla="*/ 419118 w 724793"/>
                <a:gd name="connsiteY313" fmla="*/ 438852 h 490858"/>
                <a:gd name="connsiteX314" fmla="*/ 423119 w 724793"/>
                <a:gd name="connsiteY314" fmla="*/ 444567 h 490858"/>
                <a:gd name="connsiteX315" fmla="*/ 405688 w 724793"/>
                <a:gd name="connsiteY315" fmla="*/ 451425 h 490858"/>
                <a:gd name="connsiteX316" fmla="*/ 440168 w 724793"/>
                <a:gd name="connsiteY316" fmla="*/ 455997 h 490858"/>
                <a:gd name="connsiteX317" fmla="*/ 423595 w 724793"/>
                <a:gd name="connsiteY317" fmla="*/ 444186 h 490858"/>
                <a:gd name="connsiteX318" fmla="*/ 421309 w 724793"/>
                <a:gd name="connsiteY318" fmla="*/ 440376 h 490858"/>
                <a:gd name="connsiteX319" fmla="*/ 450360 w 724793"/>
                <a:gd name="connsiteY319" fmla="*/ 408563 h 490858"/>
                <a:gd name="connsiteX320" fmla="*/ 468743 w 724793"/>
                <a:gd name="connsiteY320" fmla="*/ 409134 h 490858"/>
                <a:gd name="connsiteX321" fmla="*/ 469315 w 724793"/>
                <a:gd name="connsiteY321" fmla="*/ 411611 h 490858"/>
                <a:gd name="connsiteX322" fmla="*/ 440168 w 724793"/>
                <a:gd name="connsiteY322" fmla="*/ 455997 h 490858"/>
                <a:gd name="connsiteX323" fmla="*/ 467029 w 724793"/>
                <a:gd name="connsiteY323" fmla="*/ 354270 h 490858"/>
                <a:gd name="connsiteX324" fmla="*/ 462457 w 724793"/>
                <a:gd name="connsiteY324" fmla="*/ 337316 h 490858"/>
                <a:gd name="connsiteX325" fmla="*/ 446741 w 724793"/>
                <a:gd name="connsiteY325" fmla="*/ 279213 h 490858"/>
                <a:gd name="connsiteX326" fmla="*/ 489127 w 724793"/>
                <a:gd name="connsiteY326" fmla="*/ 274451 h 490858"/>
                <a:gd name="connsiteX327" fmla="*/ 483602 w 724793"/>
                <a:gd name="connsiteY327" fmla="*/ 320075 h 490858"/>
                <a:gd name="connsiteX328" fmla="*/ 480078 w 724793"/>
                <a:gd name="connsiteY328" fmla="*/ 336173 h 490858"/>
                <a:gd name="connsiteX329" fmla="*/ 467029 w 724793"/>
                <a:gd name="connsiteY329" fmla="*/ 354270 h 490858"/>
                <a:gd name="connsiteX330" fmla="*/ 481697 w 724793"/>
                <a:gd name="connsiteY330" fmla="*/ 429518 h 490858"/>
                <a:gd name="connsiteX331" fmla="*/ 513892 w 724793"/>
                <a:gd name="connsiteY331" fmla="*/ 323981 h 490858"/>
                <a:gd name="connsiteX332" fmla="*/ 481697 w 724793"/>
                <a:gd name="connsiteY332" fmla="*/ 429518 h 490858"/>
                <a:gd name="connsiteX333" fmla="*/ 487793 w 724793"/>
                <a:gd name="connsiteY333" fmla="*/ 265307 h 490858"/>
                <a:gd name="connsiteX334" fmla="*/ 446264 w 724793"/>
                <a:gd name="connsiteY334" fmla="*/ 270069 h 490858"/>
                <a:gd name="connsiteX335" fmla="*/ 435025 w 724793"/>
                <a:gd name="connsiteY335" fmla="*/ 269307 h 490858"/>
                <a:gd name="connsiteX336" fmla="*/ 412927 w 724793"/>
                <a:gd name="connsiteY336" fmla="*/ 265688 h 490858"/>
                <a:gd name="connsiteX337" fmla="*/ 377303 w 724793"/>
                <a:gd name="connsiteY337" fmla="*/ 255115 h 490858"/>
                <a:gd name="connsiteX338" fmla="*/ 433787 w 724793"/>
                <a:gd name="connsiteY338" fmla="*/ 189107 h 490858"/>
                <a:gd name="connsiteX339" fmla="*/ 428167 w 724793"/>
                <a:gd name="connsiteY339" fmla="*/ 172057 h 490858"/>
                <a:gd name="connsiteX340" fmla="*/ 391877 w 724793"/>
                <a:gd name="connsiteY340" fmla="*/ 172819 h 490858"/>
                <a:gd name="connsiteX341" fmla="*/ 365302 w 724793"/>
                <a:gd name="connsiteY341" fmla="*/ 177962 h 490858"/>
                <a:gd name="connsiteX342" fmla="*/ 363492 w 724793"/>
                <a:gd name="connsiteY342" fmla="*/ 177867 h 490858"/>
                <a:gd name="connsiteX343" fmla="*/ 363397 w 724793"/>
                <a:gd name="connsiteY343" fmla="*/ 177867 h 490858"/>
                <a:gd name="connsiteX344" fmla="*/ 363111 w 724793"/>
                <a:gd name="connsiteY344" fmla="*/ 177867 h 490858"/>
                <a:gd name="connsiteX345" fmla="*/ 361492 w 724793"/>
                <a:gd name="connsiteY345" fmla="*/ 178058 h 490858"/>
                <a:gd name="connsiteX346" fmla="*/ 334917 w 724793"/>
                <a:gd name="connsiteY346" fmla="*/ 172914 h 490858"/>
                <a:gd name="connsiteX347" fmla="*/ 298722 w 724793"/>
                <a:gd name="connsiteY347" fmla="*/ 172057 h 490858"/>
                <a:gd name="connsiteX348" fmla="*/ 292245 w 724793"/>
                <a:gd name="connsiteY348" fmla="*/ 189392 h 490858"/>
                <a:gd name="connsiteX349" fmla="*/ 348443 w 724793"/>
                <a:gd name="connsiteY349" fmla="*/ 255591 h 490858"/>
                <a:gd name="connsiteX350" fmla="*/ 313772 w 724793"/>
                <a:gd name="connsiteY350" fmla="*/ 265783 h 490858"/>
                <a:gd name="connsiteX351" fmla="*/ 291769 w 724793"/>
                <a:gd name="connsiteY351" fmla="*/ 269402 h 490858"/>
                <a:gd name="connsiteX352" fmla="*/ 280434 w 724793"/>
                <a:gd name="connsiteY352" fmla="*/ 270164 h 490858"/>
                <a:gd name="connsiteX353" fmla="*/ 238905 w 724793"/>
                <a:gd name="connsiteY353" fmla="*/ 265402 h 490858"/>
                <a:gd name="connsiteX354" fmla="*/ 189089 w 724793"/>
                <a:gd name="connsiteY354" fmla="*/ 233588 h 490858"/>
                <a:gd name="connsiteX355" fmla="*/ 211568 w 724793"/>
                <a:gd name="connsiteY355" fmla="*/ 229683 h 490858"/>
                <a:gd name="connsiteX356" fmla="*/ 253478 w 724793"/>
                <a:gd name="connsiteY356" fmla="*/ 228540 h 490858"/>
                <a:gd name="connsiteX357" fmla="*/ 194519 w 724793"/>
                <a:gd name="connsiteY357" fmla="*/ 187583 h 490858"/>
                <a:gd name="connsiteX358" fmla="*/ 251002 w 724793"/>
                <a:gd name="connsiteY358" fmla="*/ 213776 h 490858"/>
                <a:gd name="connsiteX359" fmla="*/ 255860 w 724793"/>
                <a:gd name="connsiteY359" fmla="*/ 213110 h 490858"/>
                <a:gd name="connsiteX360" fmla="*/ 255193 w 724793"/>
                <a:gd name="connsiteY360" fmla="*/ 208252 h 490858"/>
                <a:gd name="connsiteX361" fmla="*/ 248240 w 724793"/>
                <a:gd name="connsiteY361" fmla="*/ 203489 h 490858"/>
                <a:gd name="connsiteX362" fmla="*/ 263765 w 724793"/>
                <a:gd name="connsiteY362" fmla="*/ 204156 h 490858"/>
                <a:gd name="connsiteX363" fmla="*/ 210235 w 724793"/>
                <a:gd name="connsiteY363" fmla="*/ 150626 h 490858"/>
                <a:gd name="connsiteX364" fmla="*/ 271004 w 724793"/>
                <a:gd name="connsiteY364" fmla="*/ 185773 h 490858"/>
                <a:gd name="connsiteX365" fmla="*/ 273100 w 724793"/>
                <a:gd name="connsiteY365" fmla="*/ 186535 h 490858"/>
                <a:gd name="connsiteX366" fmla="*/ 275862 w 724793"/>
                <a:gd name="connsiteY366" fmla="*/ 185201 h 490858"/>
                <a:gd name="connsiteX367" fmla="*/ 275195 w 724793"/>
                <a:gd name="connsiteY367" fmla="*/ 180344 h 490858"/>
                <a:gd name="connsiteX368" fmla="*/ 252812 w 724793"/>
                <a:gd name="connsiteY368" fmla="*/ 165485 h 490858"/>
                <a:gd name="connsiteX369" fmla="*/ 263099 w 724793"/>
                <a:gd name="connsiteY369" fmla="*/ 168628 h 490858"/>
                <a:gd name="connsiteX370" fmla="*/ 231380 w 724793"/>
                <a:gd name="connsiteY370" fmla="*/ 120241 h 490858"/>
                <a:gd name="connsiteX371" fmla="*/ 270623 w 724793"/>
                <a:gd name="connsiteY371" fmla="*/ 153007 h 490858"/>
                <a:gd name="connsiteX372" fmla="*/ 273100 w 724793"/>
                <a:gd name="connsiteY372" fmla="*/ 154055 h 490858"/>
                <a:gd name="connsiteX373" fmla="*/ 275576 w 724793"/>
                <a:gd name="connsiteY373" fmla="*/ 153007 h 490858"/>
                <a:gd name="connsiteX374" fmla="*/ 275576 w 724793"/>
                <a:gd name="connsiteY374" fmla="*/ 148149 h 490858"/>
                <a:gd name="connsiteX375" fmla="*/ 230142 w 724793"/>
                <a:gd name="connsiteY375" fmla="*/ 110621 h 490858"/>
                <a:gd name="connsiteX376" fmla="*/ 230999 w 724793"/>
                <a:gd name="connsiteY376" fmla="*/ 93666 h 490858"/>
                <a:gd name="connsiteX377" fmla="*/ 275291 w 724793"/>
                <a:gd name="connsiteY377" fmla="*/ 118241 h 490858"/>
                <a:gd name="connsiteX378" fmla="*/ 281768 w 724793"/>
                <a:gd name="connsiteY378" fmla="*/ 119003 h 490858"/>
                <a:gd name="connsiteX379" fmla="*/ 282530 w 724793"/>
                <a:gd name="connsiteY379" fmla="*/ 112526 h 490858"/>
                <a:gd name="connsiteX380" fmla="*/ 241286 w 724793"/>
                <a:gd name="connsiteY380" fmla="*/ 86332 h 490858"/>
                <a:gd name="connsiteX381" fmla="*/ 291197 w 724793"/>
                <a:gd name="connsiteY381" fmla="*/ 94714 h 490858"/>
                <a:gd name="connsiteX382" fmla="*/ 330631 w 724793"/>
                <a:gd name="connsiteY382" fmla="*/ 156626 h 490858"/>
                <a:gd name="connsiteX383" fmla="*/ 335108 w 724793"/>
                <a:gd name="connsiteY383" fmla="*/ 160341 h 490858"/>
                <a:gd name="connsiteX384" fmla="*/ 336060 w 724793"/>
                <a:gd name="connsiteY384" fmla="*/ 160246 h 490858"/>
                <a:gd name="connsiteX385" fmla="*/ 339680 w 724793"/>
                <a:gd name="connsiteY385" fmla="*/ 154817 h 490858"/>
                <a:gd name="connsiteX386" fmla="*/ 296341 w 724793"/>
                <a:gd name="connsiteY386" fmla="*/ 87094 h 490858"/>
                <a:gd name="connsiteX387" fmla="*/ 256907 w 724793"/>
                <a:gd name="connsiteY387" fmla="*/ 75759 h 490858"/>
                <a:gd name="connsiteX388" fmla="*/ 358730 w 724793"/>
                <a:gd name="connsiteY388" fmla="*/ 111097 h 490858"/>
                <a:gd name="connsiteX389" fmla="*/ 359968 w 724793"/>
                <a:gd name="connsiteY389" fmla="*/ 113192 h 490858"/>
                <a:gd name="connsiteX390" fmla="*/ 363111 w 724793"/>
                <a:gd name="connsiteY390" fmla="*/ 114431 h 490858"/>
                <a:gd name="connsiteX391" fmla="*/ 363492 w 724793"/>
                <a:gd name="connsiteY391" fmla="*/ 114431 h 490858"/>
                <a:gd name="connsiteX392" fmla="*/ 363873 w 724793"/>
                <a:gd name="connsiteY392" fmla="*/ 114431 h 490858"/>
                <a:gd name="connsiteX393" fmla="*/ 367016 w 724793"/>
                <a:gd name="connsiteY393" fmla="*/ 113192 h 490858"/>
                <a:gd name="connsiteX394" fmla="*/ 368255 w 724793"/>
                <a:gd name="connsiteY394" fmla="*/ 111002 h 490858"/>
                <a:gd name="connsiteX395" fmla="*/ 470077 w 724793"/>
                <a:gd name="connsiteY395" fmla="*/ 75664 h 490858"/>
                <a:gd name="connsiteX396" fmla="*/ 430643 w 724793"/>
                <a:gd name="connsiteY396" fmla="*/ 86999 h 490858"/>
                <a:gd name="connsiteX397" fmla="*/ 387305 w 724793"/>
                <a:gd name="connsiteY397" fmla="*/ 154721 h 490858"/>
                <a:gd name="connsiteX398" fmla="*/ 390924 w 724793"/>
                <a:gd name="connsiteY398" fmla="*/ 160151 h 490858"/>
                <a:gd name="connsiteX399" fmla="*/ 391877 w 724793"/>
                <a:gd name="connsiteY399" fmla="*/ 160246 h 490858"/>
                <a:gd name="connsiteX400" fmla="*/ 396353 w 724793"/>
                <a:gd name="connsiteY400" fmla="*/ 156531 h 490858"/>
                <a:gd name="connsiteX401" fmla="*/ 435787 w 724793"/>
                <a:gd name="connsiteY401" fmla="*/ 94619 h 490858"/>
                <a:gd name="connsiteX402" fmla="*/ 485698 w 724793"/>
                <a:gd name="connsiteY402" fmla="*/ 86237 h 490858"/>
                <a:gd name="connsiteX403" fmla="*/ 444359 w 724793"/>
                <a:gd name="connsiteY403" fmla="*/ 112430 h 490858"/>
                <a:gd name="connsiteX404" fmla="*/ 445121 w 724793"/>
                <a:gd name="connsiteY404" fmla="*/ 118812 h 490858"/>
                <a:gd name="connsiteX405" fmla="*/ 451598 w 724793"/>
                <a:gd name="connsiteY405" fmla="*/ 118050 h 490858"/>
                <a:gd name="connsiteX406" fmla="*/ 495890 w 724793"/>
                <a:gd name="connsiteY406" fmla="*/ 93476 h 490858"/>
                <a:gd name="connsiteX407" fmla="*/ 496842 w 724793"/>
                <a:gd name="connsiteY407" fmla="*/ 109001 h 490858"/>
                <a:gd name="connsiteX408" fmla="*/ 449408 w 724793"/>
                <a:gd name="connsiteY408" fmla="*/ 148054 h 490858"/>
                <a:gd name="connsiteX409" fmla="*/ 449408 w 724793"/>
                <a:gd name="connsiteY409" fmla="*/ 152912 h 490858"/>
                <a:gd name="connsiteX410" fmla="*/ 451789 w 724793"/>
                <a:gd name="connsiteY410" fmla="*/ 153959 h 490858"/>
                <a:gd name="connsiteX411" fmla="*/ 454265 w 724793"/>
                <a:gd name="connsiteY411" fmla="*/ 152912 h 490858"/>
                <a:gd name="connsiteX412" fmla="*/ 495794 w 724793"/>
                <a:gd name="connsiteY412" fmla="*/ 118431 h 490858"/>
                <a:gd name="connsiteX413" fmla="*/ 463695 w 724793"/>
                <a:gd name="connsiteY413" fmla="*/ 168533 h 490858"/>
                <a:gd name="connsiteX414" fmla="*/ 469696 w 724793"/>
                <a:gd name="connsiteY414" fmla="*/ 166818 h 490858"/>
                <a:gd name="connsiteX415" fmla="*/ 449693 w 724793"/>
                <a:gd name="connsiteY415" fmla="*/ 180248 h 490858"/>
                <a:gd name="connsiteX416" fmla="*/ 449027 w 724793"/>
                <a:gd name="connsiteY416" fmla="*/ 185106 h 490858"/>
                <a:gd name="connsiteX417" fmla="*/ 451789 w 724793"/>
                <a:gd name="connsiteY417" fmla="*/ 186440 h 490858"/>
                <a:gd name="connsiteX418" fmla="*/ 453884 w 724793"/>
                <a:gd name="connsiteY418" fmla="*/ 185678 h 490858"/>
                <a:gd name="connsiteX419" fmla="*/ 518559 w 724793"/>
                <a:gd name="connsiteY419" fmla="*/ 148721 h 490858"/>
                <a:gd name="connsiteX420" fmla="*/ 463124 w 724793"/>
                <a:gd name="connsiteY420" fmla="*/ 203966 h 490858"/>
                <a:gd name="connsiteX421" fmla="*/ 476173 w 724793"/>
                <a:gd name="connsiteY421" fmla="*/ 203680 h 490858"/>
                <a:gd name="connsiteX422" fmla="*/ 469791 w 724793"/>
                <a:gd name="connsiteY422" fmla="*/ 208061 h 490858"/>
                <a:gd name="connsiteX423" fmla="*/ 469124 w 724793"/>
                <a:gd name="connsiteY423" fmla="*/ 212919 h 490858"/>
                <a:gd name="connsiteX424" fmla="*/ 473982 w 724793"/>
                <a:gd name="connsiteY424" fmla="*/ 213586 h 490858"/>
                <a:gd name="connsiteX425" fmla="*/ 532847 w 724793"/>
                <a:gd name="connsiteY425" fmla="*/ 186821 h 490858"/>
                <a:gd name="connsiteX426" fmla="*/ 473411 w 724793"/>
                <a:gd name="connsiteY426" fmla="*/ 228350 h 490858"/>
                <a:gd name="connsiteX427" fmla="*/ 514844 w 724793"/>
                <a:gd name="connsiteY427" fmla="*/ 229588 h 490858"/>
                <a:gd name="connsiteX428" fmla="*/ 537323 w 724793"/>
                <a:gd name="connsiteY428" fmla="*/ 233779 h 490858"/>
                <a:gd name="connsiteX429" fmla="*/ 487793 w 724793"/>
                <a:gd name="connsiteY429" fmla="*/ 265307 h 490858"/>
                <a:gd name="connsiteX430" fmla="*/ 542181 w 724793"/>
                <a:gd name="connsiteY430" fmla="*/ 227873 h 490858"/>
                <a:gd name="connsiteX431" fmla="*/ 529513 w 724793"/>
                <a:gd name="connsiteY431" fmla="*/ 224730 h 490858"/>
                <a:gd name="connsiteX432" fmla="*/ 551230 w 724793"/>
                <a:gd name="connsiteY432" fmla="*/ 213967 h 490858"/>
                <a:gd name="connsiteX433" fmla="*/ 542181 w 724793"/>
                <a:gd name="connsiteY433" fmla="*/ 227873 h 490858"/>
                <a:gd name="connsiteX434" fmla="*/ 653433 w 724793"/>
                <a:gd name="connsiteY434" fmla="*/ 172819 h 490858"/>
                <a:gd name="connsiteX435" fmla="*/ 635050 w 724793"/>
                <a:gd name="connsiteY435" fmla="*/ 189869 h 490858"/>
                <a:gd name="connsiteX436" fmla="*/ 589139 w 724793"/>
                <a:gd name="connsiteY436" fmla="*/ 176534 h 490858"/>
                <a:gd name="connsiteX437" fmla="*/ 559898 w 724793"/>
                <a:gd name="connsiteY437" fmla="*/ 137195 h 490858"/>
                <a:gd name="connsiteX438" fmla="*/ 538943 w 724793"/>
                <a:gd name="connsiteY438" fmla="*/ 178439 h 490858"/>
                <a:gd name="connsiteX439" fmla="*/ 533990 w 724793"/>
                <a:gd name="connsiteY439" fmla="*/ 179486 h 490858"/>
                <a:gd name="connsiteX440" fmla="*/ 511701 w 724793"/>
                <a:gd name="connsiteY440" fmla="*/ 186154 h 490858"/>
                <a:gd name="connsiteX441" fmla="*/ 544562 w 724793"/>
                <a:gd name="connsiteY441" fmla="*/ 138148 h 490858"/>
                <a:gd name="connsiteX442" fmla="*/ 581234 w 724793"/>
                <a:gd name="connsiteY442" fmla="*/ 126908 h 490858"/>
                <a:gd name="connsiteX443" fmla="*/ 626573 w 724793"/>
                <a:gd name="connsiteY443" fmla="*/ 178248 h 490858"/>
                <a:gd name="connsiteX444" fmla="*/ 630287 w 724793"/>
                <a:gd name="connsiteY444" fmla="*/ 180153 h 490858"/>
                <a:gd name="connsiteX445" fmla="*/ 632954 w 724793"/>
                <a:gd name="connsiteY445" fmla="*/ 179296 h 490858"/>
                <a:gd name="connsiteX446" fmla="*/ 633907 w 724793"/>
                <a:gd name="connsiteY446" fmla="*/ 172914 h 490858"/>
                <a:gd name="connsiteX447" fmla="*/ 591997 w 724793"/>
                <a:gd name="connsiteY447" fmla="*/ 124527 h 490858"/>
                <a:gd name="connsiteX448" fmla="*/ 630859 w 724793"/>
                <a:gd name="connsiteY448" fmla="*/ 119193 h 490858"/>
                <a:gd name="connsiteX449" fmla="*/ 653433 w 724793"/>
                <a:gd name="connsiteY449" fmla="*/ 172819 h 490858"/>
                <a:gd name="connsiteX450" fmla="*/ 668864 w 724793"/>
                <a:gd name="connsiteY450" fmla="*/ 112621 h 490858"/>
                <a:gd name="connsiteX451" fmla="*/ 666197 w 724793"/>
                <a:gd name="connsiteY451" fmla="*/ 112335 h 490858"/>
                <a:gd name="connsiteX452" fmla="*/ 624096 w 724793"/>
                <a:gd name="connsiteY452" fmla="*/ 92809 h 490858"/>
                <a:gd name="connsiteX453" fmla="*/ 560374 w 724793"/>
                <a:gd name="connsiteY453" fmla="*/ 81284 h 490858"/>
                <a:gd name="connsiteX454" fmla="*/ 621715 w 724793"/>
                <a:gd name="connsiteY454" fmla="*/ 113002 h 490858"/>
                <a:gd name="connsiteX455" fmla="*/ 585615 w 724793"/>
                <a:gd name="connsiteY455" fmla="*/ 118622 h 490858"/>
                <a:gd name="connsiteX456" fmla="*/ 539324 w 724793"/>
                <a:gd name="connsiteY456" fmla="*/ 89570 h 490858"/>
                <a:gd name="connsiteX457" fmla="*/ 657719 w 724793"/>
                <a:gd name="connsiteY457" fmla="*/ 45470 h 490858"/>
                <a:gd name="connsiteX458" fmla="*/ 668864 w 724793"/>
                <a:gd name="connsiteY458" fmla="*/ 112621 h 49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</a:cxnLst>
              <a:rect l="l" t="t" r="r" b="b"/>
              <a:pathLst>
                <a:path w="724793" h="490858">
                  <a:moveTo>
                    <a:pt x="676865" y="120336"/>
                  </a:moveTo>
                  <a:cubicBezTo>
                    <a:pt x="688676" y="121765"/>
                    <a:pt x="700677" y="123956"/>
                    <a:pt x="712679" y="127480"/>
                  </a:cubicBezTo>
                  <a:cubicBezTo>
                    <a:pt x="714488" y="127956"/>
                    <a:pt x="716393" y="127004"/>
                    <a:pt x="716965" y="125099"/>
                  </a:cubicBezTo>
                  <a:cubicBezTo>
                    <a:pt x="717536" y="123289"/>
                    <a:pt x="716489" y="121384"/>
                    <a:pt x="714584" y="120812"/>
                  </a:cubicBezTo>
                  <a:cubicBezTo>
                    <a:pt x="701439" y="117002"/>
                    <a:pt x="688390" y="114716"/>
                    <a:pt x="675531" y="113288"/>
                  </a:cubicBezTo>
                  <a:cubicBezTo>
                    <a:pt x="680770" y="104429"/>
                    <a:pt x="686390" y="91475"/>
                    <a:pt x="687723" y="75092"/>
                  </a:cubicBezTo>
                  <a:cubicBezTo>
                    <a:pt x="688580" y="64805"/>
                    <a:pt x="687914" y="53566"/>
                    <a:pt x="685532" y="42898"/>
                  </a:cubicBezTo>
                  <a:cubicBezTo>
                    <a:pt x="697153" y="42326"/>
                    <a:pt x="709059" y="42612"/>
                    <a:pt x="720965" y="43850"/>
                  </a:cubicBezTo>
                  <a:cubicBezTo>
                    <a:pt x="722870" y="44041"/>
                    <a:pt x="724585" y="42707"/>
                    <a:pt x="724775" y="40802"/>
                  </a:cubicBezTo>
                  <a:cubicBezTo>
                    <a:pt x="724966" y="38897"/>
                    <a:pt x="723632" y="37183"/>
                    <a:pt x="721727" y="36992"/>
                  </a:cubicBezTo>
                  <a:cubicBezTo>
                    <a:pt x="708869" y="35564"/>
                    <a:pt x="696200" y="35468"/>
                    <a:pt x="683818" y="36040"/>
                  </a:cubicBezTo>
                  <a:cubicBezTo>
                    <a:pt x="676960" y="12799"/>
                    <a:pt x="661339" y="-5394"/>
                    <a:pt x="635145" y="1464"/>
                  </a:cubicBezTo>
                  <a:cubicBezTo>
                    <a:pt x="635145" y="1464"/>
                    <a:pt x="645718" y="17180"/>
                    <a:pt x="655148" y="39183"/>
                  </a:cubicBezTo>
                  <a:cubicBezTo>
                    <a:pt x="644480" y="40898"/>
                    <a:pt x="634002" y="43279"/>
                    <a:pt x="623906" y="46136"/>
                  </a:cubicBezTo>
                  <a:cubicBezTo>
                    <a:pt x="631049" y="41183"/>
                    <a:pt x="632669" y="37278"/>
                    <a:pt x="632669" y="37278"/>
                  </a:cubicBezTo>
                  <a:cubicBezTo>
                    <a:pt x="594759" y="5750"/>
                    <a:pt x="575138" y="21562"/>
                    <a:pt x="575138" y="21562"/>
                  </a:cubicBezTo>
                  <a:cubicBezTo>
                    <a:pt x="571232" y="50327"/>
                    <a:pt x="542086" y="65758"/>
                    <a:pt x="542086" y="65758"/>
                  </a:cubicBezTo>
                  <a:cubicBezTo>
                    <a:pt x="557040" y="64996"/>
                    <a:pt x="569518" y="63472"/>
                    <a:pt x="579995" y="61662"/>
                  </a:cubicBezTo>
                  <a:cubicBezTo>
                    <a:pt x="561517" y="69568"/>
                    <a:pt x="544943" y="78331"/>
                    <a:pt x="530656" y="86808"/>
                  </a:cubicBezTo>
                  <a:cubicBezTo>
                    <a:pt x="530561" y="86808"/>
                    <a:pt x="530561" y="86903"/>
                    <a:pt x="530465" y="86903"/>
                  </a:cubicBezTo>
                  <a:cubicBezTo>
                    <a:pt x="522941" y="84808"/>
                    <a:pt x="515511" y="83760"/>
                    <a:pt x="508082" y="83570"/>
                  </a:cubicBezTo>
                  <a:cubicBezTo>
                    <a:pt x="505605" y="83570"/>
                    <a:pt x="503129" y="83570"/>
                    <a:pt x="500747" y="83760"/>
                  </a:cubicBezTo>
                  <a:cubicBezTo>
                    <a:pt x="500652" y="82427"/>
                    <a:pt x="500081" y="81188"/>
                    <a:pt x="498938" y="80331"/>
                  </a:cubicBezTo>
                  <a:cubicBezTo>
                    <a:pt x="488746" y="72902"/>
                    <a:pt x="478554" y="68330"/>
                    <a:pt x="468458" y="65853"/>
                  </a:cubicBezTo>
                  <a:cubicBezTo>
                    <a:pt x="470458" y="65663"/>
                    <a:pt x="472077" y="64139"/>
                    <a:pt x="472458" y="62138"/>
                  </a:cubicBezTo>
                  <a:cubicBezTo>
                    <a:pt x="484364" y="66139"/>
                    <a:pt x="495032" y="68044"/>
                    <a:pt x="504557" y="68044"/>
                  </a:cubicBezTo>
                  <a:cubicBezTo>
                    <a:pt x="515892" y="68044"/>
                    <a:pt x="525608" y="65186"/>
                    <a:pt x="533323" y="59471"/>
                  </a:cubicBezTo>
                  <a:cubicBezTo>
                    <a:pt x="549706" y="47470"/>
                    <a:pt x="552373" y="26896"/>
                    <a:pt x="552754" y="19562"/>
                  </a:cubicBezTo>
                  <a:cubicBezTo>
                    <a:pt x="554564" y="19943"/>
                    <a:pt x="555707" y="20228"/>
                    <a:pt x="555707" y="20228"/>
                  </a:cubicBezTo>
                  <a:cubicBezTo>
                    <a:pt x="558183" y="20895"/>
                    <a:pt x="560660" y="19371"/>
                    <a:pt x="561326" y="16990"/>
                  </a:cubicBezTo>
                  <a:cubicBezTo>
                    <a:pt x="561993" y="14513"/>
                    <a:pt x="560469" y="12037"/>
                    <a:pt x="558088" y="11370"/>
                  </a:cubicBezTo>
                  <a:cubicBezTo>
                    <a:pt x="556278" y="10894"/>
                    <a:pt x="512939" y="-250"/>
                    <a:pt x="485126" y="19276"/>
                  </a:cubicBezTo>
                  <a:cubicBezTo>
                    <a:pt x="472268" y="28325"/>
                    <a:pt x="464933" y="42326"/>
                    <a:pt x="463314" y="60900"/>
                  </a:cubicBezTo>
                  <a:cubicBezTo>
                    <a:pt x="463124" y="62710"/>
                    <a:pt x="464076" y="64329"/>
                    <a:pt x="465505" y="65186"/>
                  </a:cubicBezTo>
                  <a:cubicBezTo>
                    <a:pt x="418642" y="55661"/>
                    <a:pt x="375970" y="91285"/>
                    <a:pt x="363397" y="103096"/>
                  </a:cubicBezTo>
                  <a:cubicBezTo>
                    <a:pt x="350824" y="91285"/>
                    <a:pt x="308057" y="55661"/>
                    <a:pt x="261289" y="65186"/>
                  </a:cubicBezTo>
                  <a:cubicBezTo>
                    <a:pt x="262718" y="64329"/>
                    <a:pt x="263575" y="62710"/>
                    <a:pt x="263480" y="60900"/>
                  </a:cubicBezTo>
                  <a:cubicBezTo>
                    <a:pt x="261860" y="42326"/>
                    <a:pt x="254526" y="28325"/>
                    <a:pt x="241667" y="19276"/>
                  </a:cubicBezTo>
                  <a:cubicBezTo>
                    <a:pt x="213854" y="-250"/>
                    <a:pt x="170611" y="10894"/>
                    <a:pt x="168801" y="11370"/>
                  </a:cubicBezTo>
                  <a:cubicBezTo>
                    <a:pt x="166325" y="12037"/>
                    <a:pt x="164896" y="14513"/>
                    <a:pt x="165563" y="16990"/>
                  </a:cubicBezTo>
                  <a:cubicBezTo>
                    <a:pt x="166229" y="19466"/>
                    <a:pt x="168706" y="20895"/>
                    <a:pt x="171182" y="20228"/>
                  </a:cubicBezTo>
                  <a:cubicBezTo>
                    <a:pt x="171278" y="20228"/>
                    <a:pt x="172325" y="19943"/>
                    <a:pt x="174135" y="19562"/>
                  </a:cubicBezTo>
                  <a:cubicBezTo>
                    <a:pt x="174611" y="26896"/>
                    <a:pt x="177278" y="47565"/>
                    <a:pt x="193566" y="59471"/>
                  </a:cubicBezTo>
                  <a:cubicBezTo>
                    <a:pt x="201377" y="65186"/>
                    <a:pt x="210997" y="68044"/>
                    <a:pt x="222332" y="68044"/>
                  </a:cubicBezTo>
                  <a:cubicBezTo>
                    <a:pt x="231857" y="68044"/>
                    <a:pt x="242525" y="66044"/>
                    <a:pt x="254431" y="62138"/>
                  </a:cubicBezTo>
                  <a:cubicBezTo>
                    <a:pt x="254812" y="64139"/>
                    <a:pt x="256431" y="65663"/>
                    <a:pt x="258431" y="65853"/>
                  </a:cubicBezTo>
                  <a:cubicBezTo>
                    <a:pt x="248335" y="68330"/>
                    <a:pt x="238143" y="72902"/>
                    <a:pt x="227951" y="80331"/>
                  </a:cubicBezTo>
                  <a:cubicBezTo>
                    <a:pt x="226808" y="81188"/>
                    <a:pt x="226142" y="82427"/>
                    <a:pt x="226142" y="83760"/>
                  </a:cubicBezTo>
                  <a:cubicBezTo>
                    <a:pt x="223760" y="83570"/>
                    <a:pt x="221379" y="83474"/>
                    <a:pt x="218807" y="83570"/>
                  </a:cubicBezTo>
                  <a:cubicBezTo>
                    <a:pt x="210997" y="83665"/>
                    <a:pt x="203091" y="84903"/>
                    <a:pt x="195090" y="87284"/>
                  </a:cubicBezTo>
                  <a:cubicBezTo>
                    <a:pt x="194804" y="87094"/>
                    <a:pt x="194519" y="86903"/>
                    <a:pt x="194233" y="86808"/>
                  </a:cubicBezTo>
                  <a:cubicBezTo>
                    <a:pt x="179564" y="78045"/>
                    <a:pt x="162229" y="68901"/>
                    <a:pt x="143084" y="60900"/>
                  </a:cubicBezTo>
                  <a:cubicBezTo>
                    <a:pt x="154323" y="63091"/>
                    <a:pt x="167849" y="64901"/>
                    <a:pt x="184708" y="65758"/>
                  </a:cubicBezTo>
                  <a:cubicBezTo>
                    <a:pt x="184708" y="65758"/>
                    <a:pt x="155466" y="50327"/>
                    <a:pt x="151656" y="21562"/>
                  </a:cubicBezTo>
                  <a:cubicBezTo>
                    <a:pt x="151656" y="21562"/>
                    <a:pt x="132035" y="5750"/>
                    <a:pt x="94125" y="37278"/>
                  </a:cubicBezTo>
                  <a:cubicBezTo>
                    <a:pt x="94125" y="37278"/>
                    <a:pt x="95935" y="41755"/>
                    <a:pt x="104317" y="47089"/>
                  </a:cubicBezTo>
                  <a:cubicBezTo>
                    <a:pt x="93744" y="44041"/>
                    <a:pt x="82790" y="41374"/>
                    <a:pt x="71551" y="39469"/>
                  </a:cubicBezTo>
                  <a:cubicBezTo>
                    <a:pt x="81076" y="17371"/>
                    <a:pt x="91649" y="1464"/>
                    <a:pt x="91649" y="1464"/>
                  </a:cubicBezTo>
                  <a:cubicBezTo>
                    <a:pt x="65360" y="-5299"/>
                    <a:pt x="49834" y="12894"/>
                    <a:pt x="42881" y="36135"/>
                  </a:cubicBezTo>
                  <a:cubicBezTo>
                    <a:pt x="29831" y="35373"/>
                    <a:pt x="16496" y="35468"/>
                    <a:pt x="3066" y="36992"/>
                  </a:cubicBezTo>
                  <a:cubicBezTo>
                    <a:pt x="1161" y="37183"/>
                    <a:pt x="-172" y="38897"/>
                    <a:pt x="18" y="40802"/>
                  </a:cubicBezTo>
                  <a:cubicBezTo>
                    <a:pt x="209" y="42707"/>
                    <a:pt x="1923" y="44041"/>
                    <a:pt x="3828" y="43850"/>
                  </a:cubicBezTo>
                  <a:cubicBezTo>
                    <a:pt x="16496" y="42517"/>
                    <a:pt x="28879" y="42231"/>
                    <a:pt x="41166" y="42898"/>
                  </a:cubicBezTo>
                  <a:cubicBezTo>
                    <a:pt x="38880" y="53566"/>
                    <a:pt x="38118" y="64805"/>
                    <a:pt x="38975" y="75092"/>
                  </a:cubicBezTo>
                  <a:cubicBezTo>
                    <a:pt x="40309" y="91380"/>
                    <a:pt x="45929" y="104334"/>
                    <a:pt x="51072" y="113097"/>
                  </a:cubicBezTo>
                  <a:cubicBezTo>
                    <a:pt x="37642" y="114431"/>
                    <a:pt x="23926" y="116907"/>
                    <a:pt x="10210" y="120812"/>
                  </a:cubicBezTo>
                  <a:cubicBezTo>
                    <a:pt x="8400" y="121384"/>
                    <a:pt x="7352" y="123289"/>
                    <a:pt x="7829" y="125099"/>
                  </a:cubicBezTo>
                  <a:cubicBezTo>
                    <a:pt x="8305" y="126908"/>
                    <a:pt x="10210" y="127956"/>
                    <a:pt x="12115" y="127480"/>
                  </a:cubicBezTo>
                  <a:cubicBezTo>
                    <a:pt x="24878" y="123860"/>
                    <a:pt x="37547" y="121479"/>
                    <a:pt x="50120" y="120146"/>
                  </a:cubicBezTo>
                  <a:cubicBezTo>
                    <a:pt x="19735" y="146435"/>
                    <a:pt x="41452" y="169771"/>
                    <a:pt x="41452" y="169771"/>
                  </a:cubicBezTo>
                  <a:cubicBezTo>
                    <a:pt x="48500" y="179201"/>
                    <a:pt x="62121" y="188726"/>
                    <a:pt x="76599" y="196917"/>
                  </a:cubicBezTo>
                  <a:cubicBezTo>
                    <a:pt x="67550" y="202156"/>
                    <a:pt x="58406" y="208442"/>
                    <a:pt x="49358" y="216158"/>
                  </a:cubicBezTo>
                  <a:cubicBezTo>
                    <a:pt x="47929" y="217396"/>
                    <a:pt x="47738" y="219587"/>
                    <a:pt x="48977" y="221015"/>
                  </a:cubicBezTo>
                  <a:cubicBezTo>
                    <a:pt x="49643" y="221777"/>
                    <a:pt x="50596" y="222254"/>
                    <a:pt x="51644" y="222254"/>
                  </a:cubicBezTo>
                  <a:cubicBezTo>
                    <a:pt x="52406" y="222254"/>
                    <a:pt x="53168" y="221968"/>
                    <a:pt x="53834" y="221396"/>
                  </a:cubicBezTo>
                  <a:cubicBezTo>
                    <a:pt x="63455" y="213205"/>
                    <a:pt x="73456" y="206347"/>
                    <a:pt x="83648" y="200727"/>
                  </a:cubicBezTo>
                  <a:cubicBezTo>
                    <a:pt x="107270" y="213395"/>
                    <a:pt x="130987" y="222349"/>
                    <a:pt x="130987" y="222349"/>
                  </a:cubicBezTo>
                  <a:cubicBezTo>
                    <a:pt x="117842" y="212348"/>
                    <a:pt x="106127" y="202537"/>
                    <a:pt x="96792" y="194345"/>
                  </a:cubicBezTo>
                  <a:cubicBezTo>
                    <a:pt x="110794" y="188249"/>
                    <a:pt x="125177" y="184439"/>
                    <a:pt x="139940" y="182915"/>
                  </a:cubicBezTo>
                  <a:cubicBezTo>
                    <a:pt x="144417" y="192536"/>
                    <a:pt x="152609" y="199013"/>
                    <a:pt x="152609" y="199013"/>
                  </a:cubicBezTo>
                  <a:cubicBezTo>
                    <a:pt x="155752" y="201299"/>
                    <a:pt x="158800" y="203299"/>
                    <a:pt x="161753" y="205299"/>
                  </a:cubicBezTo>
                  <a:cubicBezTo>
                    <a:pt x="161276" y="208442"/>
                    <a:pt x="160800" y="217015"/>
                    <a:pt x="163753" y="235208"/>
                  </a:cubicBezTo>
                  <a:cubicBezTo>
                    <a:pt x="141369" y="245495"/>
                    <a:pt x="115366" y="263687"/>
                    <a:pt x="89267" y="295691"/>
                  </a:cubicBezTo>
                  <a:cubicBezTo>
                    <a:pt x="88029" y="297215"/>
                    <a:pt x="88315" y="299311"/>
                    <a:pt x="89744" y="300549"/>
                  </a:cubicBezTo>
                  <a:cubicBezTo>
                    <a:pt x="90410" y="301025"/>
                    <a:pt x="91172" y="301311"/>
                    <a:pt x="91934" y="301311"/>
                  </a:cubicBezTo>
                  <a:cubicBezTo>
                    <a:pt x="92982" y="301311"/>
                    <a:pt x="93935" y="300835"/>
                    <a:pt x="94601" y="300073"/>
                  </a:cubicBezTo>
                  <a:cubicBezTo>
                    <a:pt x="119081" y="269974"/>
                    <a:pt x="143750" y="252543"/>
                    <a:pt x="164991" y="242542"/>
                  </a:cubicBezTo>
                  <a:cubicBezTo>
                    <a:pt x="167753" y="257591"/>
                    <a:pt x="172421" y="278070"/>
                    <a:pt x="180517" y="305693"/>
                  </a:cubicBezTo>
                  <a:cubicBezTo>
                    <a:pt x="180707" y="306264"/>
                    <a:pt x="197757" y="361795"/>
                    <a:pt x="208616" y="400085"/>
                  </a:cubicBezTo>
                  <a:cubicBezTo>
                    <a:pt x="208806" y="401038"/>
                    <a:pt x="214521" y="423326"/>
                    <a:pt x="236714" y="445710"/>
                  </a:cubicBezTo>
                  <a:cubicBezTo>
                    <a:pt x="256431" y="465617"/>
                    <a:pt x="293293" y="489239"/>
                    <a:pt x="357968" y="490763"/>
                  </a:cubicBezTo>
                  <a:cubicBezTo>
                    <a:pt x="358253" y="490763"/>
                    <a:pt x="358444" y="490859"/>
                    <a:pt x="358730" y="490859"/>
                  </a:cubicBezTo>
                  <a:cubicBezTo>
                    <a:pt x="359587" y="490859"/>
                    <a:pt x="360444" y="490859"/>
                    <a:pt x="361301" y="490859"/>
                  </a:cubicBezTo>
                  <a:cubicBezTo>
                    <a:pt x="362159" y="490859"/>
                    <a:pt x="362921" y="490859"/>
                    <a:pt x="363778" y="490859"/>
                  </a:cubicBezTo>
                  <a:cubicBezTo>
                    <a:pt x="364635" y="490859"/>
                    <a:pt x="365397" y="490859"/>
                    <a:pt x="366254" y="490859"/>
                  </a:cubicBezTo>
                  <a:cubicBezTo>
                    <a:pt x="367112" y="490859"/>
                    <a:pt x="367969" y="490859"/>
                    <a:pt x="368826" y="490859"/>
                  </a:cubicBezTo>
                  <a:cubicBezTo>
                    <a:pt x="369112" y="490859"/>
                    <a:pt x="369302" y="490859"/>
                    <a:pt x="369588" y="490763"/>
                  </a:cubicBezTo>
                  <a:cubicBezTo>
                    <a:pt x="434263" y="489239"/>
                    <a:pt x="471125" y="465522"/>
                    <a:pt x="490746" y="445710"/>
                  </a:cubicBezTo>
                  <a:cubicBezTo>
                    <a:pt x="512844" y="423326"/>
                    <a:pt x="518559" y="401038"/>
                    <a:pt x="518750" y="400276"/>
                  </a:cubicBezTo>
                  <a:cubicBezTo>
                    <a:pt x="529608" y="361890"/>
                    <a:pt x="546753" y="306264"/>
                    <a:pt x="546944" y="305693"/>
                  </a:cubicBezTo>
                  <a:cubicBezTo>
                    <a:pt x="554849" y="278546"/>
                    <a:pt x="559517" y="258449"/>
                    <a:pt x="562279" y="243494"/>
                  </a:cubicBezTo>
                  <a:cubicBezTo>
                    <a:pt x="583139" y="253686"/>
                    <a:pt x="607046" y="270926"/>
                    <a:pt x="630859" y="300168"/>
                  </a:cubicBezTo>
                  <a:cubicBezTo>
                    <a:pt x="631526" y="301025"/>
                    <a:pt x="632573" y="301406"/>
                    <a:pt x="633526" y="301406"/>
                  </a:cubicBezTo>
                  <a:cubicBezTo>
                    <a:pt x="634288" y="301406"/>
                    <a:pt x="635050" y="301121"/>
                    <a:pt x="635717" y="300644"/>
                  </a:cubicBezTo>
                  <a:cubicBezTo>
                    <a:pt x="637241" y="299406"/>
                    <a:pt x="637431" y="297311"/>
                    <a:pt x="636193" y="295787"/>
                  </a:cubicBezTo>
                  <a:cubicBezTo>
                    <a:pt x="610761" y="264640"/>
                    <a:pt x="585520" y="246542"/>
                    <a:pt x="563517" y="236160"/>
                  </a:cubicBezTo>
                  <a:cubicBezTo>
                    <a:pt x="566565" y="217301"/>
                    <a:pt x="566089" y="208538"/>
                    <a:pt x="565613" y="205394"/>
                  </a:cubicBezTo>
                  <a:cubicBezTo>
                    <a:pt x="568661" y="203394"/>
                    <a:pt x="571613" y="201394"/>
                    <a:pt x="574757" y="199108"/>
                  </a:cubicBezTo>
                  <a:cubicBezTo>
                    <a:pt x="574757" y="199108"/>
                    <a:pt x="584282" y="193298"/>
                    <a:pt x="588092" y="183201"/>
                  </a:cubicBezTo>
                  <a:cubicBezTo>
                    <a:pt x="602474" y="184916"/>
                    <a:pt x="616381" y="188821"/>
                    <a:pt x="630002" y="194917"/>
                  </a:cubicBezTo>
                  <a:cubicBezTo>
                    <a:pt x="620667" y="203013"/>
                    <a:pt x="609237" y="212633"/>
                    <a:pt x="596378" y="222444"/>
                  </a:cubicBezTo>
                  <a:cubicBezTo>
                    <a:pt x="596378" y="222444"/>
                    <a:pt x="619429" y="213776"/>
                    <a:pt x="642670" y="201394"/>
                  </a:cubicBezTo>
                  <a:cubicBezTo>
                    <a:pt x="652481" y="206918"/>
                    <a:pt x="662101" y="213586"/>
                    <a:pt x="671531" y="221492"/>
                  </a:cubicBezTo>
                  <a:cubicBezTo>
                    <a:pt x="672197" y="222063"/>
                    <a:pt x="672959" y="222349"/>
                    <a:pt x="673721" y="222349"/>
                  </a:cubicBezTo>
                  <a:cubicBezTo>
                    <a:pt x="674674" y="222349"/>
                    <a:pt x="675722" y="221968"/>
                    <a:pt x="676388" y="221111"/>
                  </a:cubicBezTo>
                  <a:cubicBezTo>
                    <a:pt x="677627" y="219682"/>
                    <a:pt x="677436" y="217491"/>
                    <a:pt x="676007" y="216253"/>
                  </a:cubicBezTo>
                  <a:cubicBezTo>
                    <a:pt x="667244" y="208823"/>
                    <a:pt x="658386" y="202727"/>
                    <a:pt x="649718" y="197584"/>
                  </a:cubicBezTo>
                  <a:cubicBezTo>
                    <a:pt x="664577" y="189202"/>
                    <a:pt x="678579" y="179582"/>
                    <a:pt x="685818" y="169866"/>
                  </a:cubicBezTo>
                  <a:cubicBezTo>
                    <a:pt x="685342" y="169676"/>
                    <a:pt x="706964" y="146530"/>
                    <a:pt x="676865" y="120336"/>
                  </a:cubicBezTo>
                  <a:close/>
                  <a:moveTo>
                    <a:pt x="543515" y="18038"/>
                  </a:moveTo>
                  <a:cubicBezTo>
                    <a:pt x="543419" y="20895"/>
                    <a:pt x="542753" y="29563"/>
                    <a:pt x="538752" y="38231"/>
                  </a:cubicBezTo>
                  <a:cubicBezTo>
                    <a:pt x="538752" y="38040"/>
                    <a:pt x="538847" y="37945"/>
                    <a:pt x="538847" y="37754"/>
                  </a:cubicBezTo>
                  <a:cubicBezTo>
                    <a:pt x="538847" y="29277"/>
                    <a:pt x="534085" y="21848"/>
                    <a:pt x="526751" y="17085"/>
                  </a:cubicBezTo>
                  <a:cubicBezTo>
                    <a:pt x="532942" y="16990"/>
                    <a:pt x="538752" y="17371"/>
                    <a:pt x="543515" y="18038"/>
                  </a:cubicBezTo>
                  <a:close/>
                  <a:moveTo>
                    <a:pt x="486460" y="30134"/>
                  </a:moveTo>
                  <a:cubicBezTo>
                    <a:pt x="487698" y="28991"/>
                    <a:pt x="488936" y="27753"/>
                    <a:pt x="490365" y="26801"/>
                  </a:cubicBezTo>
                  <a:cubicBezTo>
                    <a:pt x="496366" y="22610"/>
                    <a:pt x="503224" y="20038"/>
                    <a:pt x="510368" y="18609"/>
                  </a:cubicBezTo>
                  <a:cubicBezTo>
                    <a:pt x="522464" y="19466"/>
                    <a:pt x="531989" y="27658"/>
                    <a:pt x="531989" y="37754"/>
                  </a:cubicBezTo>
                  <a:cubicBezTo>
                    <a:pt x="531989" y="48422"/>
                    <a:pt x="521321" y="56995"/>
                    <a:pt x="508272" y="56995"/>
                  </a:cubicBezTo>
                  <a:cubicBezTo>
                    <a:pt x="495223" y="56995"/>
                    <a:pt x="484555" y="48327"/>
                    <a:pt x="484555" y="37754"/>
                  </a:cubicBezTo>
                  <a:cubicBezTo>
                    <a:pt x="484555" y="34992"/>
                    <a:pt x="485222" y="32420"/>
                    <a:pt x="486460" y="30134"/>
                  </a:cubicBezTo>
                  <a:close/>
                  <a:moveTo>
                    <a:pt x="478078" y="41374"/>
                  </a:moveTo>
                  <a:cubicBezTo>
                    <a:pt x="479030" y="47375"/>
                    <a:pt x="482364" y="52709"/>
                    <a:pt x="487222" y="56709"/>
                  </a:cubicBezTo>
                  <a:cubicBezTo>
                    <a:pt x="483412" y="55852"/>
                    <a:pt x="479411" y="54804"/>
                    <a:pt x="475220" y="53375"/>
                  </a:cubicBezTo>
                  <a:cubicBezTo>
                    <a:pt x="474744" y="53185"/>
                    <a:pt x="474268" y="53185"/>
                    <a:pt x="473792" y="53185"/>
                  </a:cubicBezTo>
                  <a:cubicBezTo>
                    <a:pt x="474744" y="48803"/>
                    <a:pt x="476268" y="44898"/>
                    <a:pt x="478078" y="41374"/>
                  </a:cubicBezTo>
                  <a:close/>
                  <a:moveTo>
                    <a:pt x="187851" y="37659"/>
                  </a:moveTo>
                  <a:cubicBezTo>
                    <a:pt x="187851" y="37850"/>
                    <a:pt x="187851" y="37945"/>
                    <a:pt x="187851" y="38135"/>
                  </a:cubicBezTo>
                  <a:cubicBezTo>
                    <a:pt x="183946" y="29563"/>
                    <a:pt x="183184" y="20895"/>
                    <a:pt x="183089" y="18038"/>
                  </a:cubicBezTo>
                  <a:cubicBezTo>
                    <a:pt x="187851" y="17466"/>
                    <a:pt x="193661" y="16990"/>
                    <a:pt x="199853" y="16990"/>
                  </a:cubicBezTo>
                  <a:cubicBezTo>
                    <a:pt x="192614" y="21752"/>
                    <a:pt x="187851" y="29277"/>
                    <a:pt x="187851" y="37659"/>
                  </a:cubicBezTo>
                  <a:close/>
                  <a:moveTo>
                    <a:pt x="218426" y="56995"/>
                  </a:moveTo>
                  <a:cubicBezTo>
                    <a:pt x="205377" y="56995"/>
                    <a:pt x="194709" y="48327"/>
                    <a:pt x="194709" y="37754"/>
                  </a:cubicBezTo>
                  <a:cubicBezTo>
                    <a:pt x="194709" y="27753"/>
                    <a:pt x="204234" y="19562"/>
                    <a:pt x="216331" y="18609"/>
                  </a:cubicBezTo>
                  <a:cubicBezTo>
                    <a:pt x="223379" y="20038"/>
                    <a:pt x="230333" y="22610"/>
                    <a:pt x="236333" y="26801"/>
                  </a:cubicBezTo>
                  <a:cubicBezTo>
                    <a:pt x="237762" y="27848"/>
                    <a:pt x="239000" y="28991"/>
                    <a:pt x="240239" y="30134"/>
                  </a:cubicBezTo>
                  <a:cubicBezTo>
                    <a:pt x="241477" y="32516"/>
                    <a:pt x="242144" y="34992"/>
                    <a:pt x="242144" y="37754"/>
                  </a:cubicBezTo>
                  <a:cubicBezTo>
                    <a:pt x="242144" y="48327"/>
                    <a:pt x="231476" y="56995"/>
                    <a:pt x="218426" y="56995"/>
                  </a:cubicBezTo>
                  <a:close/>
                  <a:moveTo>
                    <a:pt x="251383" y="53280"/>
                  </a:moveTo>
                  <a:cubicBezTo>
                    <a:pt x="247192" y="54709"/>
                    <a:pt x="243287" y="55757"/>
                    <a:pt x="239381" y="56614"/>
                  </a:cubicBezTo>
                  <a:cubicBezTo>
                    <a:pt x="244239" y="52613"/>
                    <a:pt x="247573" y="47279"/>
                    <a:pt x="248525" y="41374"/>
                  </a:cubicBezTo>
                  <a:cubicBezTo>
                    <a:pt x="250335" y="44993"/>
                    <a:pt x="251859" y="48803"/>
                    <a:pt x="252812" y="53090"/>
                  </a:cubicBezTo>
                  <a:cubicBezTo>
                    <a:pt x="252431" y="53090"/>
                    <a:pt x="251859" y="53185"/>
                    <a:pt x="251383" y="53280"/>
                  </a:cubicBezTo>
                  <a:close/>
                  <a:moveTo>
                    <a:pt x="526655" y="123670"/>
                  </a:moveTo>
                  <a:cubicBezTo>
                    <a:pt x="526655" y="123670"/>
                    <a:pt x="535799" y="106811"/>
                    <a:pt x="530465" y="96428"/>
                  </a:cubicBezTo>
                  <a:cubicBezTo>
                    <a:pt x="544943" y="100810"/>
                    <a:pt x="559612" y="109097"/>
                    <a:pt x="574661" y="121384"/>
                  </a:cubicBezTo>
                  <a:cubicBezTo>
                    <a:pt x="565327" y="123765"/>
                    <a:pt x="556564" y="126527"/>
                    <a:pt x="548277" y="129385"/>
                  </a:cubicBezTo>
                  <a:cubicBezTo>
                    <a:pt x="549896" y="125289"/>
                    <a:pt x="550658" y="122717"/>
                    <a:pt x="550658" y="122717"/>
                  </a:cubicBezTo>
                  <a:cubicBezTo>
                    <a:pt x="546467" y="125099"/>
                    <a:pt x="540943" y="129194"/>
                    <a:pt x="534847" y="134243"/>
                  </a:cubicBezTo>
                  <a:cubicBezTo>
                    <a:pt x="533513" y="134814"/>
                    <a:pt x="531989" y="135290"/>
                    <a:pt x="530656" y="135862"/>
                  </a:cubicBezTo>
                  <a:cubicBezTo>
                    <a:pt x="522845" y="139005"/>
                    <a:pt x="515416" y="142339"/>
                    <a:pt x="508558" y="145577"/>
                  </a:cubicBezTo>
                  <a:cubicBezTo>
                    <a:pt x="515416" y="139767"/>
                    <a:pt x="521798" y="132528"/>
                    <a:pt x="526655" y="123670"/>
                  </a:cubicBezTo>
                  <a:close/>
                  <a:moveTo>
                    <a:pt x="196233" y="96333"/>
                  </a:moveTo>
                  <a:cubicBezTo>
                    <a:pt x="190804" y="106715"/>
                    <a:pt x="200043" y="123575"/>
                    <a:pt x="200043" y="123575"/>
                  </a:cubicBezTo>
                  <a:cubicBezTo>
                    <a:pt x="205663" y="133671"/>
                    <a:pt x="213188" y="141672"/>
                    <a:pt x="221093" y="147863"/>
                  </a:cubicBezTo>
                  <a:cubicBezTo>
                    <a:pt x="212807" y="143768"/>
                    <a:pt x="203758" y="139672"/>
                    <a:pt x="194042" y="135767"/>
                  </a:cubicBezTo>
                  <a:cubicBezTo>
                    <a:pt x="193852" y="135671"/>
                    <a:pt x="193661" y="135671"/>
                    <a:pt x="193566" y="135576"/>
                  </a:cubicBezTo>
                  <a:cubicBezTo>
                    <a:pt x="186803" y="129861"/>
                    <a:pt x="180707" y="125194"/>
                    <a:pt x="176135" y="122622"/>
                  </a:cubicBezTo>
                  <a:cubicBezTo>
                    <a:pt x="176135" y="122622"/>
                    <a:pt x="176993" y="125480"/>
                    <a:pt x="178898" y="130052"/>
                  </a:cubicBezTo>
                  <a:cubicBezTo>
                    <a:pt x="170420" y="127099"/>
                    <a:pt x="161372" y="124241"/>
                    <a:pt x="151751" y="121670"/>
                  </a:cubicBezTo>
                  <a:cubicBezTo>
                    <a:pt x="166706" y="109287"/>
                    <a:pt x="181565" y="100810"/>
                    <a:pt x="196233" y="96333"/>
                  </a:cubicBezTo>
                  <a:close/>
                  <a:moveTo>
                    <a:pt x="57740" y="112430"/>
                  </a:moveTo>
                  <a:cubicBezTo>
                    <a:pt x="54692" y="90142"/>
                    <a:pt x="60788" y="66044"/>
                    <a:pt x="68693" y="45946"/>
                  </a:cubicBezTo>
                  <a:cubicBezTo>
                    <a:pt x="112699" y="53185"/>
                    <a:pt x="153180" y="71092"/>
                    <a:pt x="186041" y="90142"/>
                  </a:cubicBezTo>
                  <a:cubicBezTo>
                    <a:pt x="170992" y="95952"/>
                    <a:pt x="155847" y="105572"/>
                    <a:pt x="140512" y="119098"/>
                  </a:cubicBezTo>
                  <a:cubicBezTo>
                    <a:pt x="129082" y="116526"/>
                    <a:pt x="117080" y="114526"/>
                    <a:pt x="104603" y="113288"/>
                  </a:cubicBezTo>
                  <a:cubicBezTo>
                    <a:pt x="132987" y="95095"/>
                    <a:pt x="166134" y="81379"/>
                    <a:pt x="166134" y="81379"/>
                  </a:cubicBezTo>
                  <a:cubicBezTo>
                    <a:pt x="149846" y="76997"/>
                    <a:pt x="118319" y="87380"/>
                    <a:pt x="102412" y="92904"/>
                  </a:cubicBezTo>
                  <a:cubicBezTo>
                    <a:pt x="84314" y="99191"/>
                    <a:pt x="70789" y="105668"/>
                    <a:pt x="60692" y="112145"/>
                  </a:cubicBezTo>
                  <a:cubicBezTo>
                    <a:pt x="59740" y="112240"/>
                    <a:pt x="58692" y="112430"/>
                    <a:pt x="57740" y="112430"/>
                  </a:cubicBezTo>
                  <a:close/>
                  <a:moveTo>
                    <a:pt x="137464" y="176343"/>
                  </a:moveTo>
                  <a:cubicBezTo>
                    <a:pt x="122795" y="177962"/>
                    <a:pt x="107079" y="181963"/>
                    <a:pt x="90887" y="189392"/>
                  </a:cubicBezTo>
                  <a:cubicBezTo>
                    <a:pt x="79838" y="179486"/>
                    <a:pt x="73075" y="172914"/>
                    <a:pt x="73075" y="172914"/>
                  </a:cubicBezTo>
                  <a:cubicBezTo>
                    <a:pt x="53930" y="156912"/>
                    <a:pt x="70979" y="136814"/>
                    <a:pt x="95459" y="119479"/>
                  </a:cubicBezTo>
                  <a:cubicBezTo>
                    <a:pt x="108794" y="120431"/>
                    <a:pt x="121748" y="122336"/>
                    <a:pt x="134130" y="125003"/>
                  </a:cubicBezTo>
                  <a:cubicBezTo>
                    <a:pt x="120319" y="137957"/>
                    <a:pt x="106508" y="153959"/>
                    <a:pt x="92601" y="173009"/>
                  </a:cubicBezTo>
                  <a:cubicBezTo>
                    <a:pt x="91077" y="175010"/>
                    <a:pt x="91553" y="177962"/>
                    <a:pt x="93554" y="179391"/>
                  </a:cubicBezTo>
                  <a:cubicBezTo>
                    <a:pt x="94411" y="179963"/>
                    <a:pt x="95268" y="180248"/>
                    <a:pt x="96221" y="180248"/>
                  </a:cubicBezTo>
                  <a:cubicBezTo>
                    <a:pt x="97649" y="180248"/>
                    <a:pt x="98983" y="179582"/>
                    <a:pt x="99935" y="178343"/>
                  </a:cubicBezTo>
                  <a:cubicBezTo>
                    <a:pt x="115080" y="157579"/>
                    <a:pt x="130130" y="140624"/>
                    <a:pt x="144893" y="127385"/>
                  </a:cubicBezTo>
                  <a:cubicBezTo>
                    <a:pt x="158133" y="130718"/>
                    <a:pt x="170611" y="134719"/>
                    <a:pt x="182327" y="139100"/>
                  </a:cubicBezTo>
                  <a:cubicBezTo>
                    <a:pt x="188708" y="153102"/>
                    <a:pt x="199853" y="173295"/>
                    <a:pt x="216140" y="187487"/>
                  </a:cubicBezTo>
                  <a:cubicBezTo>
                    <a:pt x="208520" y="184535"/>
                    <a:pt x="199948" y="181677"/>
                    <a:pt x="190613" y="179582"/>
                  </a:cubicBezTo>
                  <a:cubicBezTo>
                    <a:pt x="189756" y="179391"/>
                    <a:pt x="188804" y="179201"/>
                    <a:pt x="187851" y="179010"/>
                  </a:cubicBezTo>
                  <a:cubicBezTo>
                    <a:pt x="172897" y="157388"/>
                    <a:pt x="166515" y="137291"/>
                    <a:pt x="166515" y="137291"/>
                  </a:cubicBezTo>
                  <a:cubicBezTo>
                    <a:pt x="139940" y="150435"/>
                    <a:pt x="135083" y="164818"/>
                    <a:pt x="137464" y="176343"/>
                  </a:cubicBezTo>
                  <a:close/>
                  <a:moveTo>
                    <a:pt x="175373" y="213872"/>
                  </a:moveTo>
                  <a:cubicBezTo>
                    <a:pt x="182993" y="218253"/>
                    <a:pt x="190042" y="221777"/>
                    <a:pt x="196519" y="224444"/>
                  </a:cubicBezTo>
                  <a:cubicBezTo>
                    <a:pt x="192614" y="225206"/>
                    <a:pt x="188518" y="226159"/>
                    <a:pt x="184136" y="227397"/>
                  </a:cubicBezTo>
                  <a:cubicBezTo>
                    <a:pt x="180422" y="222444"/>
                    <a:pt x="177469" y="217777"/>
                    <a:pt x="175373" y="213872"/>
                  </a:cubicBezTo>
                  <a:close/>
                  <a:moveTo>
                    <a:pt x="206330" y="323981"/>
                  </a:moveTo>
                  <a:cubicBezTo>
                    <a:pt x="206330" y="323981"/>
                    <a:pt x="219665" y="398371"/>
                    <a:pt x="238524" y="429518"/>
                  </a:cubicBezTo>
                  <a:cubicBezTo>
                    <a:pt x="238524" y="429518"/>
                    <a:pt x="206330" y="405038"/>
                    <a:pt x="206330" y="323981"/>
                  </a:cubicBezTo>
                  <a:close/>
                  <a:moveTo>
                    <a:pt x="246525" y="336173"/>
                  </a:moveTo>
                  <a:cubicBezTo>
                    <a:pt x="246525" y="336173"/>
                    <a:pt x="244906" y="330458"/>
                    <a:pt x="243001" y="320075"/>
                  </a:cubicBezTo>
                  <a:cubicBezTo>
                    <a:pt x="241096" y="309407"/>
                    <a:pt x="238715" y="293786"/>
                    <a:pt x="237476" y="274451"/>
                  </a:cubicBezTo>
                  <a:cubicBezTo>
                    <a:pt x="250526" y="278070"/>
                    <a:pt x="264718" y="279689"/>
                    <a:pt x="279863" y="279213"/>
                  </a:cubicBezTo>
                  <a:cubicBezTo>
                    <a:pt x="277386" y="288262"/>
                    <a:pt x="269861" y="316170"/>
                    <a:pt x="264146" y="337316"/>
                  </a:cubicBezTo>
                  <a:cubicBezTo>
                    <a:pt x="262337" y="343888"/>
                    <a:pt x="260813" y="349793"/>
                    <a:pt x="259574" y="354270"/>
                  </a:cubicBezTo>
                  <a:cubicBezTo>
                    <a:pt x="259574" y="354270"/>
                    <a:pt x="255193" y="374082"/>
                    <a:pt x="246525" y="336173"/>
                  </a:cubicBezTo>
                  <a:close/>
                  <a:moveTo>
                    <a:pt x="363111" y="298739"/>
                  </a:moveTo>
                  <a:cubicBezTo>
                    <a:pt x="363111" y="298739"/>
                    <a:pt x="363111" y="306264"/>
                    <a:pt x="352538" y="309979"/>
                  </a:cubicBezTo>
                  <a:cubicBezTo>
                    <a:pt x="352538" y="309979"/>
                    <a:pt x="341204" y="304645"/>
                    <a:pt x="341299" y="301216"/>
                  </a:cubicBezTo>
                  <a:cubicBezTo>
                    <a:pt x="339680" y="303502"/>
                    <a:pt x="336060" y="307121"/>
                    <a:pt x="328631" y="308264"/>
                  </a:cubicBezTo>
                  <a:cubicBezTo>
                    <a:pt x="328631" y="308264"/>
                    <a:pt x="318820" y="299787"/>
                    <a:pt x="321677" y="296834"/>
                  </a:cubicBezTo>
                  <a:cubicBezTo>
                    <a:pt x="323297" y="295215"/>
                    <a:pt x="328821" y="295215"/>
                    <a:pt x="342251" y="299311"/>
                  </a:cubicBezTo>
                  <a:cubicBezTo>
                    <a:pt x="342251" y="299311"/>
                    <a:pt x="342156" y="299501"/>
                    <a:pt x="341966" y="299882"/>
                  </a:cubicBezTo>
                  <a:cubicBezTo>
                    <a:pt x="344061" y="298358"/>
                    <a:pt x="350062" y="297596"/>
                    <a:pt x="363111" y="298739"/>
                  </a:cubicBezTo>
                  <a:close/>
                  <a:moveTo>
                    <a:pt x="357682" y="240542"/>
                  </a:moveTo>
                  <a:cubicBezTo>
                    <a:pt x="357682" y="240542"/>
                    <a:pt x="273005" y="174724"/>
                    <a:pt x="346538" y="196060"/>
                  </a:cubicBezTo>
                  <a:cubicBezTo>
                    <a:pt x="346633" y="196060"/>
                    <a:pt x="321773" y="201394"/>
                    <a:pt x="357682" y="240542"/>
                  </a:cubicBezTo>
                  <a:close/>
                  <a:moveTo>
                    <a:pt x="384638" y="299216"/>
                  </a:moveTo>
                  <a:cubicBezTo>
                    <a:pt x="397973" y="295120"/>
                    <a:pt x="403497" y="295120"/>
                    <a:pt x="405116" y="296739"/>
                  </a:cubicBezTo>
                  <a:cubicBezTo>
                    <a:pt x="407974" y="299787"/>
                    <a:pt x="398258" y="308169"/>
                    <a:pt x="398258" y="308169"/>
                  </a:cubicBezTo>
                  <a:cubicBezTo>
                    <a:pt x="390924" y="307121"/>
                    <a:pt x="387305" y="303407"/>
                    <a:pt x="385781" y="301121"/>
                  </a:cubicBezTo>
                  <a:cubicBezTo>
                    <a:pt x="385876" y="304645"/>
                    <a:pt x="374636" y="309979"/>
                    <a:pt x="374636" y="309979"/>
                  </a:cubicBezTo>
                  <a:cubicBezTo>
                    <a:pt x="364159" y="306264"/>
                    <a:pt x="364064" y="298739"/>
                    <a:pt x="364064" y="298739"/>
                  </a:cubicBezTo>
                  <a:cubicBezTo>
                    <a:pt x="377113" y="297692"/>
                    <a:pt x="383018" y="298358"/>
                    <a:pt x="385019" y="299787"/>
                  </a:cubicBezTo>
                  <a:cubicBezTo>
                    <a:pt x="384733" y="299406"/>
                    <a:pt x="384638" y="299216"/>
                    <a:pt x="384638" y="299216"/>
                  </a:cubicBezTo>
                  <a:close/>
                  <a:moveTo>
                    <a:pt x="321201" y="451425"/>
                  </a:moveTo>
                  <a:cubicBezTo>
                    <a:pt x="293960" y="462855"/>
                    <a:pt x="298341" y="451711"/>
                    <a:pt x="303199" y="444281"/>
                  </a:cubicBezTo>
                  <a:cubicBezTo>
                    <a:pt x="305199" y="441233"/>
                    <a:pt x="307199" y="438852"/>
                    <a:pt x="307199" y="438852"/>
                  </a:cubicBezTo>
                  <a:cubicBezTo>
                    <a:pt x="318534" y="441233"/>
                    <a:pt x="321201" y="451425"/>
                    <a:pt x="321201" y="451425"/>
                  </a:cubicBezTo>
                  <a:close/>
                  <a:moveTo>
                    <a:pt x="454265" y="336744"/>
                  </a:moveTo>
                  <a:cubicBezTo>
                    <a:pt x="449122" y="393513"/>
                    <a:pt x="388067" y="397895"/>
                    <a:pt x="369398" y="397895"/>
                  </a:cubicBezTo>
                  <a:cubicBezTo>
                    <a:pt x="366350" y="397895"/>
                    <a:pt x="364540" y="397799"/>
                    <a:pt x="364349" y="397799"/>
                  </a:cubicBezTo>
                  <a:lnTo>
                    <a:pt x="364064" y="397799"/>
                  </a:lnTo>
                  <a:lnTo>
                    <a:pt x="363778" y="397799"/>
                  </a:lnTo>
                  <a:lnTo>
                    <a:pt x="362444" y="397799"/>
                  </a:lnTo>
                  <a:cubicBezTo>
                    <a:pt x="362349" y="397799"/>
                    <a:pt x="361778" y="397799"/>
                    <a:pt x="360825" y="397799"/>
                  </a:cubicBezTo>
                  <a:cubicBezTo>
                    <a:pt x="347204" y="397799"/>
                    <a:pt x="279101" y="394847"/>
                    <a:pt x="272243" y="336649"/>
                  </a:cubicBezTo>
                  <a:cubicBezTo>
                    <a:pt x="276815" y="319599"/>
                    <a:pt x="282339" y="299120"/>
                    <a:pt x="285482" y="287500"/>
                  </a:cubicBezTo>
                  <a:cubicBezTo>
                    <a:pt x="287197" y="300644"/>
                    <a:pt x="290721" y="314360"/>
                    <a:pt x="299484" y="315789"/>
                  </a:cubicBezTo>
                  <a:cubicBezTo>
                    <a:pt x="300818" y="316170"/>
                    <a:pt x="302151" y="316361"/>
                    <a:pt x="303580" y="316361"/>
                  </a:cubicBezTo>
                  <a:cubicBezTo>
                    <a:pt x="309200" y="316361"/>
                    <a:pt x="314534" y="313408"/>
                    <a:pt x="319010" y="309884"/>
                  </a:cubicBezTo>
                  <a:cubicBezTo>
                    <a:pt x="320439" y="311503"/>
                    <a:pt x="321963" y="312932"/>
                    <a:pt x="323392" y="314170"/>
                  </a:cubicBezTo>
                  <a:lnTo>
                    <a:pt x="326059" y="316456"/>
                  </a:lnTo>
                  <a:lnTo>
                    <a:pt x="329583" y="315980"/>
                  </a:lnTo>
                  <a:cubicBezTo>
                    <a:pt x="334060" y="315313"/>
                    <a:pt x="337679" y="313884"/>
                    <a:pt x="340442" y="312265"/>
                  </a:cubicBezTo>
                  <a:cubicBezTo>
                    <a:pt x="342632" y="313789"/>
                    <a:pt x="345395" y="315503"/>
                    <a:pt x="349109" y="317123"/>
                  </a:cubicBezTo>
                  <a:lnTo>
                    <a:pt x="351967" y="318456"/>
                  </a:lnTo>
                  <a:lnTo>
                    <a:pt x="354920" y="317408"/>
                  </a:lnTo>
                  <a:cubicBezTo>
                    <a:pt x="358444" y="316170"/>
                    <a:pt x="361206" y="314551"/>
                    <a:pt x="363302" y="312741"/>
                  </a:cubicBezTo>
                  <a:cubicBezTo>
                    <a:pt x="365492" y="314551"/>
                    <a:pt x="368255" y="316170"/>
                    <a:pt x="371684" y="317408"/>
                  </a:cubicBezTo>
                  <a:lnTo>
                    <a:pt x="374732" y="318456"/>
                  </a:lnTo>
                  <a:lnTo>
                    <a:pt x="377589" y="317123"/>
                  </a:lnTo>
                  <a:cubicBezTo>
                    <a:pt x="381209" y="315408"/>
                    <a:pt x="383971" y="313789"/>
                    <a:pt x="386066" y="312265"/>
                  </a:cubicBezTo>
                  <a:cubicBezTo>
                    <a:pt x="388829" y="313884"/>
                    <a:pt x="392353" y="315313"/>
                    <a:pt x="396830" y="315980"/>
                  </a:cubicBezTo>
                  <a:lnTo>
                    <a:pt x="400354" y="316456"/>
                  </a:lnTo>
                  <a:lnTo>
                    <a:pt x="403021" y="314170"/>
                  </a:lnTo>
                  <a:cubicBezTo>
                    <a:pt x="404450" y="312932"/>
                    <a:pt x="405974" y="311503"/>
                    <a:pt x="407402" y="309884"/>
                  </a:cubicBezTo>
                  <a:cubicBezTo>
                    <a:pt x="411879" y="313408"/>
                    <a:pt x="417213" y="316361"/>
                    <a:pt x="422738" y="316361"/>
                  </a:cubicBezTo>
                  <a:cubicBezTo>
                    <a:pt x="424166" y="316361"/>
                    <a:pt x="425500" y="316170"/>
                    <a:pt x="426833" y="315789"/>
                  </a:cubicBezTo>
                  <a:cubicBezTo>
                    <a:pt x="435596" y="314360"/>
                    <a:pt x="439121" y="300740"/>
                    <a:pt x="440835" y="287595"/>
                  </a:cubicBezTo>
                  <a:cubicBezTo>
                    <a:pt x="443978" y="299216"/>
                    <a:pt x="449503" y="319694"/>
                    <a:pt x="454075" y="336649"/>
                  </a:cubicBezTo>
                  <a:lnTo>
                    <a:pt x="454265" y="336744"/>
                  </a:lnTo>
                  <a:close/>
                  <a:moveTo>
                    <a:pt x="373398" y="405515"/>
                  </a:moveTo>
                  <a:cubicBezTo>
                    <a:pt x="372065" y="405515"/>
                    <a:pt x="370922" y="405610"/>
                    <a:pt x="369874" y="405610"/>
                  </a:cubicBezTo>
                  <a:cubicBezTo>
                    <a:pt x="370922" y="405610"/>
                    <a:pt x="372160" y="405610"/>
                    <a:pt x="373398" y="405515"/>
                  </a:cubicBezTo>
                  <a:close/>
                  <a:moveTo>
                    <a:pt x="368921" y="405610"/>
                  </a:moveTo>
                  <a:cubicBezTo>
                    <a:pt x="367397" y="405610"/>
                    <a:pt x="366159" y="405610"/>
                    <a:pt x="365302" y="405515"/>
                  </a:cubicBezTo>
                  <a:cubicBezTo>
                    <a:pt x="366159" y="405610"/>
                    <a:pt x="367397" y="405610"/>
                    <a:pt x="368921" y="405610"/>
                  </a:cubicBezTo>
                  <a:close/>
                  <a:moveTo>
                    <a:pt x="425405" y="308074"/>
                  </a:moveTo>
                  <a:cubicBezTo>
                    <a:pt x="424643" y="308360"/>
                    <a:pt x="423785" y="308455"/>
                    <a:pt x="422928" y="308455"/>
                  </a:cubicBezTo>
                  <a:cubicBezTo>
                    <a:pt x="415880" y="308455"/>
                    <a:pt x="407783" y="299597"/>
                    <a:pt x="405212" y="296549"/>
                  </a:cubicBezTo>
                  <a:cubicBezTo>
                    <a:pt x="404640" y="295882"/>
                    <a:pt x="404354" y="295501"/>
                    <a:pt x="404354" y="295501"/>
                  </a:cubicBezTo>
                  <a:cubicBezTo>
                    <a:pt x="409784" y="288071"/>
                    <a:pt x="423595" y="281023"/>
                    <a:pt x="430453" y="277880"/>
                  </a:cubicBezTo>
                  <a:cubicBezTo>
                    <a:pt x="431596" y="278070"/>
                    <a:pt x="432834" y="278165"/>
                    <a:pt x="433977" y="278261"/>
                  </a:cubicBezTo>
                  <a:cubicBezTo>
                    <a:pt x="434072" y="278261"/>
                    <a:pt x="434072" y="278261"/>
                    <a:pt x="434168" y="278261"/>
                  </a:cubicBezTo>
                  <a:cubicBezTo>
                    <a:pt x="431596" y="308074"/>
                    <a:pt x="425405" y="308074"/>
                    <a:pt x="425405" y="308074"/>
                  </a:cubicBezTo>
                  <a:close/>
                  <a:moveTo>
                    <a:pt x="321582" y="296644"/>
                  </a:moveTo>
                  <a:cubicBezTo>
                    <a:pt x="319010" y="299692"/>
                    <a:pt x="310819" y="308550"/>
                    <a:pt x="303770" y="308550"/>
                  </a:cubicBezTo>
                  <a:cubicBezTo>
                    <a:pt x="302913" y="308550"/>
                    <a:pt x="302056" y="308455"/>
                    <a:pt x="301294" y="308169"/>
                  </a:cubicBezTo>
                  <a:cubicBezTo>
                    <a:pt x="301294" y="308169"/>
                    <a:pt x="295103" y="308169"/>
                    <a:pt x="292531" y="278451"/>
                  </a:cubicBezTo>
                  <a:cubicBezTo>
                    <a:pt x="292626" y="278451"/>
                    <a:pt x="292721" y="278451"/>
                    <a:pt x="292721" y="278451"/>
                  </a:cubicBezTo>
                  <a:cubicBezTo>
                    <a:pt x="293864" y="278356"/>
                    <a:pt x="295007" y="278165"/>
                    <a:pt x="296246" y="278070"/>
                  </a:cubicBezTo>
                  <a:cubicBezTo>
                    <a:pt x="303104" y="281213"/>
                    <a:pt x="317010" y="288262"/>
                    <a:pt x="322439" y="295691"/>
                  </a:cubicBezTo>
                  <a:cubicBezTo>
                    <a:pt x="322439" y="295596"/>
                    <a:pt x="322154" y="295977"/>
                    <a:pt x="321582" y="296644"/>
                  </a:cubicBezTo>
                  <a:close/>
                  <a:moveTo>
                    <a:pt x="286530" y="455997"/>
                  </a:moveTo>
                  <a:cubicBezTo>
                    <a:pt x="268718" y="452759"/>
                    <a:pt x="261765" y="435328"/>
                    <a:pt x="259098" y="423326"/>
                  </a:cubicBezTo>
                  <a:cubicBezTo>
                    <a:pt x="257574" y="416659"/>
                    <a:pt x="257669" y="410468"/>
                    <a:pt x="257860" y="409896"/>
                  </a:cubicBezTo>
                  <a:cubicBezTo>
                    <a:pt x="257860" y="409610"/>
                    <a:pt x="257955" y="409420"/>
                    <a:pt x="258050" y="409134"/>
                  </a:cubicBezTo>
                  <a:cubicBezTo>
                    <a:pt x="264051" y="384464"/>
                    <a:pt x="276338" y="408563"/>
                    <a:pt x="276338" y="408563"/>
                  </a:cubicBezTo>
                  <a:cubicBezTo>
                    <a:pt x="290150" y="430375"/>
                    <a:pt x="305390" y="440376"/>
                    <a:pt x="305390" y="440376"/>
                  </a:cubicBezTo>
                  <a:cubicBezTo>
                    <a:pt x="304628" y="441805"/>
                    <a:pt x="303866" y="443043"/>
                    <a:pt x="303104" y="444186"/>
                  </a:cubicBezTo>
                  <a:cubicBezTo>
                    <a:pt x="294436" y="457045"/>
                    <a:pt x="286530" y="455997"/>
                    <a:pt x="286530" y="455997"/>
                  </a:cubicBezTo>
                  <a:close/>
                  <a:moveTo>
                    <a:pt x="295484" y="464855"/>
                  </a:moveTo>
                  <a:cubicBezTo>
                    <a:pt x="339870" y="479333"/>
                    <a:pt x="374351" y="473714"/>
                    <a:pt x="374351" y="473714"/>
                  </a:cubicBezTo>
                  <a:cubicBezTo>
                    <a:pt x="326535" y="489335"/>
                    <a:pt x="295484" y="464855"/>
                    <a:pt x="295484" y="464855"/>
                  </a:cubicBezTo>
                  <a:close/>
                  <a:moveTo>
                    <a:pt x="385400" y="459331"/>
                  </a:moveTo>
                  <a:cubicBezTo>
                    <a:pt x="386162" y="463046"/>
                    <a:pt x="381875" y="465617"/>
                    <a:pt x="364254" y="463617"/>
                  </a:cubicBezTo>
                  <a:cubicBezTo>
                    <a:pt x="345871" y="465617"/>
                    <a:pt x="341394" y="463046"/>
                    <a:pt x="342251" y="459331"/>
                  </a:cubicBezTo>
                  <a:cubicBezTo>
                    <a:pt x="318820" y="461998"/>
                    <a:pt x="317963" y="456950"/>
                    <a:pt x="321868" y="451901"/>
                  </a:cubicBezTo>
                  <a:cubicBezTo>
                    <a:pt x="325106" y="447806"/>
                    <a:pt x="331583" y="443615"/>
                    <a:pt x="331583" y="443615"/>
                  </a:cubicBezTo>
                  <a:cubicBezTo>
                    <a:pt x="341013" y="448187"/>
                    <a:pt x="342251" y="456759"/>
                    <a:pt x="342347" y="458855"/>
                  </a:cubicBezTo>
                  <a:cubicBezTo>
                    <a:pt x="343966" y="454092"/>
                    <a:pt x="353586" y="447901"/>
                    <a:pt x="353586" y="447901"/>
                  </a:cubicBezTo>
                  <a:cubicBezTo>
                    <a:pt x="361587" y="451806"/>
                    <a:pt x="363683" y="458474"/>
                    <a:pt x="364159" y="461712"/>
                  </a:cubicBezTo>
                  <a:cubicBezTo>
                    <a:pt x="364635" y="458474"/>
                    <a:pt x="366731" y="451711"/>
                    <a:pt x="374351" y="447901"/>
                  </a:cubicBezTo>
                  <a:cubicBezTo>
                    <a:pt x="374351" y="447901"/>
                    <a:pt x="383590" y="454092"/>
                    <a:pt x="385209" y="458855"/>
                  </a:cubicBezTo>
                  <a:cubicBezTo>
                    <a:pt x="385304" y="456759"/>
                    <a:pt x="386447" y="448187"/>
                    <a:pt x="395591" y="443615"/>
                  </a:cubicBezTo>
                  <a:cubicBezTo>
                    <a:pt x="395591" y="443615"/>
                    <a:pt x="401783" y="447806"/>
                    <a:pt x="404926" y="451901"/>
                  </a:cubicBezTo>
                  <a:cubicBezTo>
                    <a:pt x="408736" y="456854"/>
                    <a:pt x="407974" y="461903"/>
                    <a:pt x="385400" y="459331"/>
                  </a:cubicBezTo>
                  <a:close/>
                  <a:moveTo>
                    <a:pt x="405688" y="451425"/>
                  </a:moveTo>
                  <a:cubicBezTo>
                    <a:pt x="405688" y="451425"/>
                    <a:pt x="408260" y="441138"/>
                    <a:pt x="419118" y="438852"/>
                  </a:cubicBezTo>
                  <a:cubicBezTo>
                    <a:pt x="419118" y="438852"/>
                    <a:pt x="421214" y="441424"/>
                    <a:pt x="423119" y="444567"/>
                  </a:cubicBezTo>
                  <a:cubicBezTo>
                    <a:pt x="427691" y="451997"/>
                    <a:pt x="431501" y="462760"/>
                    <a:pt x="405688" y="451425"/>
                  </a:cubicBezTo>
                  <a:close/>
                  <a:moveTo>
                    <a:pt x="440168" y="455997"/>
                  </a:moveTo>
                  <a:cubicBezTo>
                    <a:pt x="440168" y="455997"/>
                    <a:pt x="432263" y="457045"/>
                    <a:pt x="423595" y="444186"/>
                  </a:cubicBezTo>
                  <a:cubicBezTo>
                    <a:pt x="422833" y="443043"/>
                    <a:pt x="422071" y="441710"/>
                    <a:pt x="421309" y="440376"/>
                  </a:cubicBezTo>
                  <a:cubicBezTo>
                    <a:pt x="421309" y="440376"/>
                    <a:pt x="436549" y="430375"/>
                    <a:pt x="450360" y="408563"/>
                  </a:cubicBezTo>
                  <a:cubicBezTo>
                    <a:pt x="450360" y="408563"/>
                    <a:pt x="462647" y="384560"/>
                    <a:pt x="468743" y="409134"/>
                  </a:cubicBezTo>
                  <a:cubicBezTo>
                    <a:pt x="468934" y="409896"/>
                    <a:pt x="469124" y="410753"/>
                    <a:pt x="469315" y="411611"/>
                  </a:cubicBezTo>
                  <a:cubicBezTo>
                    <a:pt x="469220" y="411706"/>
                    <a:pt x="467791" y="451044"/>
                    <a:pt x="440168" y="455997"/>
                  </a:cubicBezTo>
                  <a:close/>
                  <a:moveTo>
                    <a:pt x="467029" y="354270"/>
                  </a:moveTo>
                  <a:cubicBezTo>
                    <a:pt x="465886" y="349793"/>
                    <a:pt x="464267" y="343888"/>
                    <a:pt x="462457" y="337316"/>
                  </a:cubicBezTo>
                  <a:cubicBezTo>
                    <a:pt x="456742" y="316170"/>
                    <a:pt x="449217" y="288262"/>
                    <a:pt x="446741" y="279213"/>
                  </a:cubicBezTo>
                  <a:cubicBezTo>
                    <a:pt x="461885" y="279689"/>
                    <a:pt x="476078" y="278070"/>
                    <a:pt x="489127" y="274451"/>
                  </a:cubicBezTo>
                  <a:cubicBezTo>
                    <a:pt x="487889" y="293786"/>
                    <a:pt x="485603" y="309407"/>
                    <a:pt x="483602" y="320075"/>
                  </a:cubicBezTo>
                  <a:cubicBezTo>
                    <a:pt x="481697" y="330458"/>
                    <a:pt x="480078" y="336173"/>
                    <a:pt x="480078" y="336173"/>
                  </a:cubicBezTo>
                  <a:cubicBezTo>
                    <a:pt x="471410" y="374082"/>
                    <a:pt x="467029" y="354270"/>
                    <a:pt x="467029" y="354270"/>
                  </a:cubicBezTo>
                  <a:close/>
                  <a:moveTo>
                    <a:pt x="481697" y="429518"/>
                  </a:moveTo>
                  <a:cubicBezTo>
                    <a:pt x="500557" y="398371"/>
                    <a:pt x="513892" y="323981"/>
                    <a:pt x="513892" y="323981"/>
                  </a:cubicBezTo>
                  <a:cubicBezTo>
                    <a:pt x="513892" y="405038"/>
                    <a:pt x="481697" y="429518"/>
                    <a:pt x="481697" y="429518"/>
                  </a:cubicBezTo>
                  <a:close/>
                  <a:moveTo>
                    <a:pt x="487793" y="265307"/>
                  </a:moveTo>
                  <a:cubicBezTo>
                    <a:pt x="475125" y="269021"/>
                    <a:pt x="461123" y="270545"/>
                    <a:pt x="446264" y="270069"/>
                  </a:cubicBezTo>
                  <a:cubicBezTo>
                    <a:pt x="442740" y="269974"/>
                    <a:pt x="439025" y="269688"/>
                    <a:pt x="435025" y="269307"/>
                  </a:cubicBezTo>
                  <a:cubicBezTo>
                    <a:pt x="427786" y="268545"/>
                    <a:pt x="420356" y="267307"/>
                    <a:pt x="412927" y="265688"/>
                  </a:cubicBezTo>
                  <a:cubicBezTo>
                    <a:pt x="401687" y="263306"/>
                    <a:pt x="389686" y="259687"/>
                    <a:pt x="377303" y="255115"/>
                  </a:cubicBezTo>
                  <a:cubicBezTo>
                    <a:pt x="413403" y="229969"/>
                    <a:pt x="432358" y="207776"/>
                    <a:pt x="433787" y="189107"/>
                  </a:cubicBezTo>
                  <a:cubicBezTo>
                    <a:pt x="434644" y="178153"/>
                    <a:pt x="428929" y="172724"/>
                    <a:pt x="428167" y="172057"/>
                  </a:cubicBezTo>
                  <a:cubicBezTo>
                    <a:pt x="413879" y="159770"/>
                    <a:pt x="398449" y="167009"/>
                    <a:pt x="391877" y="172819"/>
                  </a:cubicBezTo>
                  <a:cubicBezTo>
                    <a:pt x="382352" y="178153"/>
                    <a:pt x="370064" y="178153"/>
                    <a:pt x="365302" y="177962"/>
                  </a:cubicBezTo>
                  <a:cubicBezTo>
                    <a:pt x="364730" y="177772"/>
                    <a:pt x="364159" y="177772"/>
                    <a:pt x="363492" y="177867"/>
                  </a:cubicBezTo>
                  <a:lnTo>
                    <a:pt x="363397" y="177867"/>
                  </a:lnTo>
                  <a:lnTo>
                    <a:pt x="363111" y="177867"/>
                  </a:lnTo>
                  <a:cubicBezTo>
                    <a:pt x="362540" y="177867"/>
                    <a:pt x="361968" y="177867"/>
                    <a:pt x="361492" y="178058"/>
                  </a:cubicBezTo>
                  <a:cubicBezTo>
                    <a:pt x="356634" y="178248"/>
                    <a:pt x="344347" y="178248"/>
                    <a:pt x="334917" y="172914"/>
                  </a:cubicBezTo>
                  <a:cubicBezTo>
                    <a:pt x="328345" y="167104"/>
                    <a:pt x="312914" y="159865"/>
                    <a:pt x="298722" y="172057"/>
                  </a:cubicBezTo>
                  <a:cubicBezTo>
                    <a:pt x="296150" y="174152"/>
                    <a:pt x="291769" y="180248"/>
                    <a:pt x="292245" y="189392"/>
                  </a:cubicBezTo>
                  <a:cubicBezTo>
                    <a:pt x="293102" y="208061"/>
                    <a:pt x="312057" y="230255"/>
                    <a:pt x="348443" y="255591"/>
                  </a:cubicBezTo>
                  <a:cubicBezTo>
                    <a:pt x="336441" y="259973"/>
                    <a:pt x="324725" y="263402"/>
                    <a:pt x="313772" y="265783"/>
                  </a:cubicBezTo>
                  <a:cubicBezTo>
                    <a:pt x="306342" y="267402"/>
                    <a:pt x="299008" y="268640"/>
                    <a:pt x="291769" y="269402"/>
                  </a:cubicBezTo>
                  <a:cubicBezTo>
                    <a:pt x="287768" y="269783"/>
                    <a:pt x="283958" y="270069"/>
                    <a:pt x="280434" y="270164"/>
                  </a:cubicBezTo>
                  <a:cubicBezTo>
                    <a:pt x="265480" y="270641"/>
                    <a:pt x="251573" y="269117"/>
                    <a:pt x="238905" y="265402"/>
                  </a:cubicBezTo>
                  <a:cubicBezTo>
                    <a:pt x="215759" y="258734"/>
                    <a:pt x="199757" y="245876"/>
                    <a:pt x="189089" y="233588"/>
                  </a:cubicBezTo>
                  <a:cubicBezTo>
                    <a:pt x="197852" y="231207"/>
                    <a:pt x="205472" y="230159"/>
                    <a:pt x="211568" y="229683"/>
                  </a:cubicBezTo>
                  <a:cubicBezTo>
                    <a:pt x="240429" y="237589"/>
                    <a:pt x="253478" y="228540"/>
                    <a:pt x="253478" y="228540"/>
                  </a:cubicBezTo>
                  <a:cubicBezTo>
                    <a:pt x="227380" y="221587"/>
                    <a:pt x="208235" y="204823"/>
                    <a:pt x="194519" y="187583"/>
                  </a:cubicBezTo>
                  <a:cubicBezTo>
                    <a:pt x="228237" y="196536"/>
                    <a:pt x="250716" y="213586"/>
                    <a:pt x="251002" y="213776"/>
                  </a:cubicBezTo>
                  <a:cubicBezTo>
                    <a:pt x="252526" y="214919"/>
                    <a:pt x="254621" y="214634"/>
                    <a:pt x="255860" y="213110"/>
                  </a:cubicBezTo>
                  <a:cubicBezTo>
                    <a:pt x="257003" y="211586"/>
                    <a:pt x="256717" y="209490"/>
                    <a:pt x="255193" y="208252"/>
                  </a:cubicBezTo>
                  <a:cubicBezTo>
                    <a:pt x="254907" y="208061"/>
                    <a:pt x="252431" y="206156"/>
                    <a:pt x="248240" y="203489"/>
                  </a:cubicBezTo>
                  <a:cubicBezTo>
                    <a:pt x="253193" y="204347"/>
                    <a:pt x="258336" y="204632"/>
                    <a:pt x="263765" y="204156"/>
                  </a:cubicBezTo>
                  <a:cubicBezTo>
                    <a:pt x="263765" y="204156"/>
                    <a:pt x="236048" y="174629"/>
                    <a:pt x="210235" y="150626"/>
                  </a:cubicBezTo>
                  <a:cubicBezTo>
                    <a:pt x="247097" y="167771"/>
                    <a:pt x="270528" y="185392"/>
                    <a:pt x="271004" y="185773"/>
                  </a:cubicBezTo>
                  <a:cubicBezTo>
                    <a:pt x="271671" y="186249"/>
                    <a:pt x="272338" y="186535"/>
                    <a:pt x="273100" y="186535"/>
                  </a:cubicBezTo>
                  <a:cubicBezTo>
                    <a:pt x="274148" y="186535"/>
                    <a:pt x="275195" y="186059"/>
                    <a:pt x="275862" y="185201"/>
                  </a:cubicBezTo>
                  <a:cubicBezTo>
                    <a:pt x="277005" y="183677"/>
                    <a:pt x="276719" y="181582"/>
                    <a:pt x="275195" y="180344"/>
                  </a:cubicBezTo>
                  <a:cubicBezTo>
                    <a:pt x="275005" y="180248"/>
                    <a:pt x="266909" y="174057"/>
                    <a:pt x="252812" y="165485"/>
                  </a:cubicBezTo>
                  <a:cubicBezTo>
                    <a:pt x="259003" y="167675"/>
                    <a:pt x="263099" y="168628"/>
                    <a:pt x="263099" y="168628"/>
                  </a:cubicBezTo>
                  <a:cubicBezTo>
                    <a:pt x="242525" y="152721"/>
                    <a:pt x="234333" y="134909"/>
                    <a:pt x="231380" y="120241"/>
                  </a:cubicBezTo>
                  <a:cubicBezTo>
                    <a:pt x="255669" y="138338"/>
                    <a:pt x="270242" y="152531"/>
                    <a:pt x="270623" y="153007"/>
                  </a:cubicBezTo>
                  <a:cubicBezTo>
                    <a:pt x="271290" y="153674"/>
                    <a:pt x="272147" y="154055"/>
                    <a:pt x="273100" y="154055"/>
                  </a:cubicBezTo>
                  <a:cubicBezTo>
                    <a:pt x="273957" y="154055"/>
                    <a:pt x="274814" y="153674"/>
                    <a:pt x="275576" y="153007"/>
                  </a:cubicBezTo>
                  <a:cubicBezTo>
                    <a:pt x="276910" y="151673"/>
                    <a:pt x="276910" y="149483"/>
                    <a:pt x="275576" y="148149"/>
                  </a:cubicBezTo>
                  <a:cubicBezTo>
                    <a:pt x="275386" y="147959"/>
                    <a:pt x="258336" y="131099"/>
                    <a:pt x="230142" y="110621"/>
                  </a:cubicBezTo>
                  <a:cubicBezTo>
                    <a:pt x="229571" y="102905"/>
                    <a:pt x="230428" y="96905"/>
                    <a:pt x="230999" y="93666"/>
                  </a:cubicBezTo>
                  <a:cubicBezTo>
                    <a:pt x="258812" y="98048"/>
                    <a:pt x="275005" y="117860"/>
                    <a:pt x="275291" y="118241"/>
                  </a:cubicBezTo>
                  <a:cubicBezTo>
                    <a:pt x="276815" y="120241"/>
                    <a:pt x="279767" y="120622"/>
                    <a:pt x="281768" y="119003"/>
                  </a:cubicBezTo>
                  <a:cubicBezTo>
                    <a:pt x="283768" y="117383"/>
                    <a:pt x="284149" y="114526"/>
                    <a:pt x="282530" y="112526"/>
                  </a:cubicBezTo>
                  <a:cubicBezTo>
                    <a:pt x="281768" y="111573"/>
                    <a:pt x="267290" y="93476"/>
                    <a:pt x="241286" y="86332"/>
                  </a:cubicBezTo>
                  <a:cubicBezTo>
                    <a:pt x="260241" y="82808"/>
                    <a:pt x="277005" y="85665"/>
                    <a:pt x="291197" y="94714"/>
                  </a:cubicBezTo>
                  <a:cubicBezTo>
                    <a:pt x="321582" y="114145"/>
                    <a:pt x="330536" y="156150"/>
                    <a:pt x="330631" y="156626"/>
                  </a:cubicBezTo>
                  <a:cubicBezTo>
                    <a:pt x="331107" y="158817"/>
                    <a:pt x="333012" y="160341"/>
                    <a:pt x="335108" y="160341"/>
                  </a:cubicBezTo>
                  <a:cubicBezTo>
                    <a:pt x="335393" y="160341"/>
                    <a:pt x="335679" y="160341"/>
                    <a:pt x="336060" y="160246"/>
                  </a:cubicBezTo>
                  <a:cubicBezTo>
                    <a:pt x="338537" y="159770"/>
                    <a:pt x="340156" y="157293"/>
                    <a:pt x="339680" y="154817"/>
                  </a:cubicBezTo>
                  <a:cubicBezTo>
                    <a:pt x="339299" y="152912"/>
                    <a:pt x="329964" y="108620"/>
                    <a:pt x="296341" y="87094"/>
                  </a:cubicBezTo>
                  <a:cubicBezTo>
                    <a:pt x="284625" y="79569"/>
                    <a:pt x="271385" y="75759"/>
                    <a:pt x="256907" y="75759"/>
                  </a:cubicBezTo>
                  <a:cubicBezTo>
                    <a:pt x="304532" y="61091"/>
                    <a:pt x="349014" y="101477"/>
                    <a:pt x="358730" y="111097"/>
                  </a:cubicBezTo>
                  <a:cubicBezTo>
                    <a:pt x="358920" y="111859"/>
                    <a:pt x="359396" y="112621"/>
                    <a:pt x="359968" y="113192"/>
                  </a:cubicBezTo>
                  <a:cubicBezTo>
                    <a:pt x="360825" y="114050"/>
                    <a:pt x="361968" y="114431"/>
                    <a:pt x="363111" y="114431"/>
                  </a:cubicBezTo>
                  <a:cubicBezTo>
                    <a:pt x="363206" y="114431"/>
                    <a:pt x="363397" y="114431"/>
                    <a:pt x="363492" y="114431"/>
                  </a:cubicBezTo>
                  <a:cubicBezTo>
                    <a:pt x="363587" y="114431"/>
                    <a:pt x="363778" y="114431"/>
                    <a:pt x="363873" y="114431"/>
                  </a:cubicBezTo>
                  <a:cubicBezTo>
                    <a:pt x="365016" y="114431"/>
                    <a:pt x="366159" y="114050"/>
                    <a:pt x="367016" y="113192"/>
                  </a:cubicBezTo>
                  <a:cubicBezTo>
                    <a:pt x="367683" y="112621"/>
                    <a:pt x="368064" y="111859"/>
                    <a:pt x="368255" y="111002"/>
                  </a:cubicBezTo>
                  <a:cubicBezTo>
                    <a:pt x="377970" y="101381"/>
                    <a:pt x="422357" y="60900"/>
                    <a:pt x="470077" y="75664"/>
                  </a:cubicBezTo>
                  <a:cubicBezTo>
                    <a:pt x="455599" y="75664"/>
                    <a:pt x="442359" y="79474"/>
                    <a:pt x="430643" y="86999"/>
                  </a:cubicBezTo>
                  <a:cubicBezTo>
                    <a:pt x="397020" y="108525"/>
                    <a:pt x="387686" y="152912"/>
                    <a:pt x="387305" y="154721"/>
                  </a:cubicBezTo>
                  <a:cubicBezTo>
                    <a:pt x="386828" y="157198"/>
                    <a:pt x="388352" y="159579"/>
                    <a:pt x="390924" y="160151"/>
                  </a:cubicBezTo>
                  <a:cubicBezTo>
                    <a:pt x="391210" y="160151"/>
                    <a:pt x="391591" y="160246"/>
                    <a:pt x="391877" y="160246"/>
                  </a:cubicBezTo>
                  <a:cubicBezTo>
                    <a:pt x="393972" y="160246"/>
                    <a:pt x="395972" y="158722"/>
                    <a:pt x="396353" y="156531"/>
                  </a:cubicBezTo>
                  <a:cubicBezTo>
                    <a:pt x="396449" y="156150"/>
                    <a:pt x="405402" y="114050"/>
                    <a:pt x="435787" y="94619"/>
                  </a:cubicBezTo>
                  <a:cubicBezTo>
                    <a:pt x="449979" y="85570"/>
                    <a:pt x="466743" y="82712"/>
                    <a:pt x="485698" y="86237"/>
                  </a:cubicBezTo>
                  <a:cubicBezTo>
                    <a:pt x="459695" y="93285"/>
                    <a:pt x="445121" y="111383"/>
                    <a:pt x="444359" y="112430"/>
                  </a:cubicBezTo>
                  <a:cubicBezTo>
                    <a:pt x="442835" y="114431"/>
                    <a:pt x="443121" y="117288"/>
                    <a:pt x="445121" y="118812"/>
                  </a:cubicBezTo>
                  <a:cubicBezTo>
                    <a:pt x="447122" y="120431"/>
                    <a:pt x="449979" y="120050"/>
                    <a:pt x="451598" y="118050"/>
                  </a:cubicBezTo>
                  <a:cubicBezTo>
                    <a:pt x="451789" y="117860"/>
                    <a:pt x="467886" y="97952"/>
                    <a:pt x="495890" y="93476"/>
                  </a:cubicBezTo>
                  <a:cubicBezTo>
                    <a:pt x="496461" y="96524"/>
                    <a:pt x="497128" y="101953"/>
                    <a:pt x="496842" y="109001"/>
                  </a:cubicBezTo>
                  <a:cubicBezTo>
                    <a:pt x="467410" y="130147"/>
                    <a:pt x="449598" y="147768"/>
                    <a:pt x="449408" y="148054"/>
                  </a:cubicBezTo>
                  <a:cubicBezTo>
                    <a:pt x="448074" y="149387"/>
                    <a:pt x="448074" y="151578"/>
                    <a:pt x="449408" y="152912"/>
                  </a:cubicBezTo>
                  <a:cubicBezTo>
                    <a:pt x="450074" y="153578"/>
                    <a:pt x="450932" y="153959"/>
                    <a:pt x="451789" y="153959"/>
                  </a:cubicBezTo>
                  <a:cubicBezTo>
                    <a:pt x="452646" y="153959"/>
                    <a:pt x="453599" y="153578"/>
                    <a:pt x="454265" y="152912"/>
                  </a:cubicBezTo>
                  <a:cubicBezTo>
                    <a:pt x="454646" y="152531"/>
                    <a:pt x="470077" y="137386"/>
                    <a:pt x="495794" y="118431"/>
                  </a:cubicBezTo>
                  <a:cubicBezTo>
                    <a:pt x="493127" y="133385"/>
                    <a:pt x="485031" y="152054"/>
                    <a:pt x="463695" y="168533"/>
                  </a:cubicBezTo>
                  <a:cubicBezTo>
                    <a:pt x="463695" y="168533"/>
                    <a:pt x="465981" y="168056"/>
                    <a:pt x="469696" y="166818"/>
                  </a:cubicBezTo>
                  <a:cubicBezTo>
                    <a:pt x="457123" y="174629"/>
                    <a:pt x="449789" y="180153"/>
                    <a:pt x="449693" y="180248"/>
                  </a:cubicBezTo>
                  <a:cubicBezTo>
                    <a:pt x="448169" y="181391"/>
                    <a:pt x="447884" y="183582"/>
                    <a:pt x="449027" y="185106"/>
                  </a:cubicBezTo>
                  <a:cubicBezTo>
                    <a:pt x="449693" y="185963"/>
                    <a:pt x="450741" y="186440"/>
                    <a:pt x="451789" y="186440"/>
                  </a:cubicBezTo>
                  <a:cubicBezTo>
                    <a:pt x="452551" y="186440"/>
                    <a:pt x="453218" y="186154"/>
                    <a:pt x="453884" y="185678"/>
                  </a:cubicBezTo>
                  <a:cubicBezTo>
                    <a:pt x="454456" y="185297"/>
                    <a:pt x="479507" y="166437"/>
                    <a:pt x="518559" y="148721"/>
                  </a:cubicBezTo>
                  <a:cubicBezTo>
                    <a:pt x="492270" y="173009"/>
                    <a:pt x="463124" y="203966"/>
                    <a:pt x="463124" y="203966"/>
                  </a:cubicBezTo>
                  <a:cubicBezTo>
                    <a:pt x="467696" y="204347"/>
                    <a:pt x="471982" y="204251"/>
                    <a:pt x="476173" y="203680"/>
                  </a:cubicBezTo>
                  <a:cubicBezTo>
                    <a:pt x="472363" y="206156"/>
                    <a:pt x="470077" y="207871"/>
                    <a:pt x="469791" y="208061"/>
                  </a:cubicBezTo>
                  <a:cubicBezTo>
                    <a:pt x="468267" y="209204"/>
                    <a:pt x="467981" y="211395"/>
                    <a:pt x="469124" y="212919"/>
                  </a:cubicBezTo>
                  <a:cubicBezTo>
                    <a:pt x="470267" y="214443"/>
                    <a:pt x="472458" y="214729"/>
                    <a:pt x="473982" y="213586"/>
                  </a:cubicBezTo>
                  <a:cubicBezTo>
                    <a:pt x="474268" y="213395"/>
                    <a:pt x="497890" y="195488"/>
                    <a:pt x="532847" y="186821"/>
                  </a:cubicBezTo>
                  <a:cubicBezTo>
                    <a:pt x="519131" y="204251"/>
                    <a:pt x="499795" y="221396"/>
                    <a:pt x="473411" y="228350"/>
                  </a:cubicBezTo>
                  <a:cubicBezTo>
                    <a:pt x="473411" y="228350"/>
                    <a:pt x="486365" y="237398"/>
                    <a:pt x="514844" y="229588"/>
                  </a:cubicBezTo>
                  <a:cubicBezTo>
                    <a:pt x="521036" y="230159"/>
                    <a:pt x="528656" y="231398"/>
                    <a:pt x="537323" y="233779"/>
                  </a:cubicBezTo>
                  <a:cubicBezTo>
                    <a:pt x="526560" y="246066"/>
                    <a:pt x="510653" y="258734"/>
                    <a:pt x="487793" y="265307"/>
                  </a:cubicBezTo>
                  <a:close/>
                  <a:moveTo>
                    <a:pt x="542181" y="227873"/>
                  </a:moveTo>
                  <a:cubicBezTo>
                    <a:pt x="537704" y="226540"/>
                    <a:pt x="533513" y="225492"/>
                    <a:pt x="529513" y="224730"/>
                  </a:cubicBezTo>
                  <a:cubicBezTo>
                    <a:pt x="536085" y="221968"/>
                    <a:pt x="543324" y="218444"/>
                    <a:pt x="551230" y="213967"/>
                  </a:cubicBezTo>
                  <a:cubicBezTo>
                    <a:pt x="549039" y="217872"/>
                    <a:pt x="546086" y="222730"/>
                    <a:pt x="542181" y="227873"/>
                  </a:cubicBezTo>
                  <a:close/>
                  <a:moveTo>
                    <a:pt x="653433" y="172819"/>
                  </a:moveTo>
                  <a:cubicBezTo>
                    <a:pt x="653433" y="172819"/>
                    <a:pt x="646480" y="179677"/>
                    <a:pt x="635050" y="189869"/>
                  </a:cubicBezTo>
                  <a:cubicBezTo>
                    <a:pt x="619143" y="182439"/>
                    <a:pt x="603713" y="178343"/>
                    <a:pt x="589139" y="176534"/>
                  </a:cubicBezTo>
                  <a:cubicBezTo>
                    <a:pt x="589997" y="166151"/>
                    <a:pt x="583901" y="152626"/>
                    <a:pt x="559898" y="137195"/>
                  </a:cubicBezTo>
                  <a:cubicBezTo>
                    <a:pt x="559898" y="137195"/>
                    <a:pt x="553611" y="157007"/>
                    <a:pt x="538943" y="178439"/>
                  </a:cubicBezTo>
                  <a:cubicBezTo>
                    <a:pt x="537228" y="178820"/>
                    <a:pt x="535609" y="179105"/>
                    <a:pt x="533990" y="179486"/>
                  </a:cubicBezTo>
                  <a:cubicBezTo>
                    <a:pt x="525893" y="181391"/>
                    <a:pt x="518464" y="183677"/>
                    <a:pt x="511701" y="186154"/>
                  </a:cubicBezTo>
                  <a:cubicBezTo>
                    <a:pt x="527608" y="171771"/>
                    <a:pt x="538466" y="151769"/>
                    <a:pt x="544562" y="138148"/>
                  </a:cubicBezTo>
                  <a:cubicBezTo>
                    <a:pt x="556088" y="133957"/>
                    <a:pt x="568280" y="130052"/>
                    <a:pt x="581234" y="126908"/>
                  </a:cubicBezTo>
                  <a:cubicBezTo>
                    <a:pt x="596188" y="140148"/>
                    <a:pt x="611333" y="157293"/>
                    <a:pt x="626573" y="178248"/>
                  </a:cubicBezTo>
                  <a:cubicBezTo>
                    <a:pt x="627430" y="179486"/>
                    <a:pt x="628859" y="180153"/>
                    <a:pt x="630287" y="180153"/>
                  </a:cubicBezTo>
                  <a:cubicBezTo>
                    <a:pt x="631240" y="180153"/>
                    <a:pt x="632192" y="179867"/>
                    <a:pt x="632954" y="179296"/>
                  </a:cubicBezTo>
                  <a:cubicBezTo>
                    <a:pt x="634955" y="177772"/>
                    <a:pt x="635431" y="174914"/>
                    <a:pt x="633907" y="172914"/>
                  </a:cubicBezTo>
                  <a:cubicBezTo>
                    <a:pt x="619905" y="153674"/>
                    <a:pt x="605903" y="137576"/>
                    <a:pt x="591997" y="124527"/>
                  </a:cubicBezTo>
                  <a:cubicBezTo>
                    <a:pt x="604475" y="121955"/>
                    <a:pt x="617524" y="120146"/>
                    <a:pt x="630859" y="119193"/>
                  </a:cubicBezTo>
                  <a:cubicBezTo>
                    <a:pt x="655529" y="136624"/>
                    <a:pt x="672674" y="156817"/>
                    <a:pt x="653433" y="172819"/>
                  </a:cubicBezTo>
                  <a:close/>
                  <a:moveTo>
                    <a:pt x="668864" y="112621"/>
                  </a:moveTo>
                  <a:cubicBezTo>
                    <a:pt x="668006" y="112526"/>
                    <a:pt x="667054" y="112430"/>
                    <a:pt x="666197" y="112335"/>
                  </a:cubicBezTo>
                  <a:cubicBezTo>
                    <a:pt x="656100" y="105763"/>
                    <a:pt x="642479" y="99191"/>
                    <a:pt x="624096" y="92809"/>
                  </a:cubicBezTo>
                  <a:cubicBezTo>
                    <a:pt x="608189" y="87284"/>
                    <a:pt x="576662" y="76902"/>
                    <a:pt x="560374" y="81284"/>
                  </a:cubicBezTo>
                  <a:cubicBezTo>
                    <a:pt x="560374" y="81284"/>
                    <a:pt x="593330" y="94904"/>
                    <a:pt x="621715" y="113002"/>
                  </a:cubicBezTo>
                  <a:cubicBezTo>
                    <a:pt x="609237" y="114240"/>
                    <a:pt x="597140" y="116145"/>
                    <a:pt x="585615" y="118622"/>
                  </a:cubicBezTo>
                  <a:cubicBezTo>
                    <a:pt x="570089" y="105001"/>
                    <a:pt x="554564" y="95285"/>
                    <a:pt x="539324" y="89570"/>
                  </a:cubicBezTo>
                  <a:cubicBezTo>
                    <a:pt x="572566" y="70330"/>
                    <a:pt x="613333" y="52518"/>
                    <a:pt x="657719" y="45470"/>
                  </a:cubicBezTo>
                  <a:cubicBezTo>
                    <a:pt x="665816" y="65853"/>
                    <a:pt x="672007" y="90237"/>
                    <a:pt x="668864" y="1126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4" name="任意多边形: 形状 483">
              <a:extLst>
                <a:ext uri="{FF2B5EF4-FFF2-40B4-BE49-F238E27FC236}">
                  <a16:creationId xmlns:a16="http://schemas.microsoft.com/office/drawing/2014/main" id="{EDA5B9AD-343D-405C-AB81-CF75D98E30CE}"/>
                </a:ext>
              </a:extLst>
            </p:cNvPr>
            <p:cNvSpPr/>
            <p:nvPr/>
          </p:nvSpPr>
          <p:spPr>
            <a:xfrm>
              <a:off x="9326888" y="2486974"/>
              <a:ext cx="270509" cy="25118"/>
            </a:xfrm>
            <a:custGeom>
              <a:avLst/>
              <a:gdLst>
                <a:gd name="connsiteX0" fmla="*/ 169926 w 270509"/>
                <a:gd name="connsiteY0" fmla="*/ 18832 h 25118"/>
                <a:gd name="connsiteX1" fmla="*/ 270510 w 270509"/>
                <a:gd name="connsiteY1" fmla="*/ 25118 h 25118"/>
                <a:gd name="connsiteX2" fmla="*/ 135255 w 270509"/>
                <a:gd name="connsiteY2" fmla="*/ 925 h 25118"/>
                <a:gd name="connsiteX3" fmla="*/ 0 w 270509"/>
                <a:gd name="connsiteY3" fmla="*/ 25118 h 25118"/>
                <a:gd name="connsiteX4" fmla="*/ 100584 w 270509"/>
                <a:gd name="connsiteY4" fmla="*/ 18832 h 25118"/>
                <a:gd name="connsiteX5" fmla="*/ 169926 w 270509"/>
                <a:gd name="connsiteY5" fmla="*/ 18832 h 25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509" h="25118">
                  <a:moveTo>
                    <a:pt x="169926" y="18832"/>
                  </a:moveTo>
                  <a:cubicBezTo>
                    <a:pt x="216313" y="18641"/>
                    <a:pt x="270510" y="25118"/>
                    <a:pt x="270510" y="25118"/>
                  </a:cubicBezTo>
                  <a:cubicBezTo>
                    <a:pt x="226981" y="-2028"/>
                    <a:pt x="164116" y="-1171"/>
                    <a:pt x="135255" y="925"/>
                  </a:cubicBezTo>
                  <a:cubicBezTo>
                    <a:pt x="106394" y="-1171"/>
                    <a:pt x="43529" y="-2028"/>
                    <a:pt x="0" y="25118"/>
                  </a:cubicBezTo>
                  <a:cubicBezTo>
                    <a:pt x="0" y="25118"/>
                    <a:pt x="54197" y="18641"/>
                    <a:pt x="100584" y="18832"/>
                  </a:cubicBezTo>
                  <a:cubicBezTo>
                    <a:pt x="123158" y="17689"/>
                    <a:pt x="159734" y="17689"/>
                    <a:pt x="169926" y="188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5" name="任意多边形: 形状 484">
              <a:extLst>
                <a:ext uri="{FF2B5EF4-FFF2-40B4-BE49-F238E27FC236}">
                  <a16:creationId xmlns:a16="http://schemas.microsoft.com/office/drawing/2014/main" id="{43E41883-14B9-4516-AB86-EBED2109CDA4}"/>
                </a:ext>
              </a:extLst>
            </p:cNvPr>
            <p:cNvSpPr/>
            <p:nvPr/>
          </p:nvSpPr>
          <p:spPr>
            <a:xfrm>
              <a:off x="9453317" y="2639728"/>
              <a:ext cx="21312" cy="89439"/>
            </a:xfrm>
            <a:custGeom>
              <a:avLst/>
              <a:gdLst>
                <a:gd name="connsiteX0" fmla="*/ 8826 w 21312"/>
                <a:gd name="connsiteY0" fmla="*/ 0 h 89439"/>
                <a:gd name="connsiteX1" fmla="*/ 9778 w 21312"/>
                <a:gd name="connsiteY1" fmla="*/ 89440 h 89439"/>
                <a:gd name="connsiteX2" fmla="*/ 8826 w 21312"/>
                <a:gd name="connsiteY2" fmla="*/ 0 h 89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312" h="89439">
                  <a:moveTo>
                    <a:pt x="8826" y="0"/>
                  </a:moveTo>
                  <a:cubicBezTo>
                    <a:pt x="8826" y="0"/>
                    <a:pt x="-11653" y="43434"/>
                    <a:pt x="9778" y="89440"/>
                  </a:cubicBezTo>
                  <a:cubicBezTo>
                    <a:pt x="9778" y="89440"/>
                    <a:pt x="36353" y="32194"/>
                    <a:pt x="882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6" name="任意多边形: 形状 485">
              <a:extLst>
                <a:ext uri="{FF2B5EF4-FFF2-40B4-BE49-F238E27FC236}">
                  <a16:creationId xmlns:a16="http://schemas.microsoft.com/office/drawing/2014/main" id="{8B56C593-B565-479D-8ED6-BA34B4FBCD0D}"/>
                </a:ext>
              </a:extLst>
            </p:cNvPr>
            <p:cNvSpPr/>
            <p:nvPr/>
          </p:nvSpPr>
          <p:spPr>
            <a:xfrm>
              <a:off x="9784005" y="2618320"/>
              <a:ext cx="83896" cy="173521"/>
            </a:xfrm>
            <a:custGeom>
              <a:avLst/>
              <a:gdLst>
                <a:gd name="connsiteX0" fmla="*/ 2369 w 83896"/>
                <a:gd name="connsiteY0" fmla="*/ 2357 h 173521"/>
                <a:gd name="connsiteX1" fmla="*/ 2274 w 83896"/>
                <a:gd name="connsiteY1" fmla="*/ 13692 h 173521"/>
                <a:gd name="connsiteX2" fmla="*/ 66092 w 83896"/>
                <a:gd name="connsiteY2" fmla="*/ 163806 h 173521"/>
                <a:gd name="connsiteX3" fmla="*/ 72283 w 83896"/>
                <a:gd name="connsiteY3" fmla="*/ 173331 h 173521"/>
                <a:gd name="connsiteX4" fmla="*/ 73902 w 83896"/>
                <a:gd name="connsiteY4" fmla="*/ 173522 h 173521"/>
                <a:gd name="connsiteX5" fmla="*/ 81713 w 83896"/>
                <a:gd name="connsiteY5" fmla="*/ 167140 h 173521"/>
                <a:gd name="connsiteX6" fmla="*/ 13609 w 83896"/>
                <a:gd name="connsiteY6" fmla="*/ 2357 h 173521"/>
                <a:gd name="connsiteX7" fmla="*/ 2369 w 83896"/>
                <a:gd name="connsiteY7" fmla="*/ 2357 h 173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896" h="173521">
                  <a:moveTo>
                    <a:pt x="2369" y="2357"/>
                  </a:moveTo>
                  <a:cubicBezTo>
                    <a:pt x="-774" y="5501"/>
                    <a:pt x="-774" y="10549"/>
                    <a:pt x="2274" y="13692"/>
                  </a:cubicBezTo>
                  <a:cubicBezTo>
                    <a:pt x="3036" y="14454"/>
                    <a:pt x="80665" y="93988"/>
                    <a:pt x="66092" y="163806"/>
                  </a:cubicBezTo>
                  <a:cubicBezTo>
                    <a:pt x="65234" y="168188"/>
                    <a:pt x="67997" y="172379"/>
                    <a:pt x="72283" y="173331"/>
                  </a:cubicBezTo>
                  <a:cubicBezTo>
                    <a:pt x="72855" y="173426"/>
                    <a:pt x="73426" y="173522"/>
                    <a:pt x="73902" y="173522"/>
                  </a:cubicBezTo>
                  <a:cubicBezTo>
                    <a:pt x="77617" y="173522"/>
                    <a:pt x="80951" y="170950"/>
                    <a:pt x="81713" y="167140"/>
                  </a:cubicBezTo>
                  <a:cubicBezTo>
                    <a:pt x="98096" y="88749"/>
                    <a:pt x="17038" y="5882"/>
                    <a:pt x="13609" y="2357"/>
                  </a:cubicBezTo>
                  <a:cubicBezTo>
                    <a:pt x="10656" y="-786"/>
                    <a:pt x="5608" y="-786"/>
                    <a:pt x="2369" y="23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7" name="任意多边形: 形状 486">
              <a:extLst>
                <a:ext uri="{FF2B5EF4-FFF2-40B4-BE49-F238E27FC236}">
                  <a16:creationId xmlns:a16="http://schemas.microsoft.com/office/drawing/2014/main" id="{50E62863-55C3-42C0-9C0F-1F8A8B1867D1}"/>
                </a:ext>
              </a:extLst>
            </p:cNvPr>
            <p:cNvSpPr/>
            <p:nvPr/>
          </p:nvSpPr>
          <p:spPr>
            <a:xfrm>
              <a:off x="9820145" y="2758038"/>
              <a:ext cx="51918" cy="202872"/>
            </a:xfrm>
            <a:custGeom>
              <a:avLst/>
              <a:gdLst>
                <a:gd name="connsiteX0" fmla="*/ 15093 w 51918"/>
                <a:gd name="connsiteY0" fmla="*/ 4276 h 202872"/>
                <a:gd name="connsiteX1" fmla="*/ 4234 w 51918"/>
                <a:gd name="connsiteY1" fmla="*/ 942 h 202872"/>
                <a:gd name="connsiteX2" fmla="*/ 900 w 51918"/>
                <a:gd name="connsiteY2" fmla="*/ 11801 h 202872"/>
                <a:gd name="connsiteX3" fmla="*/ 23094 w 51918"/>
                <a:gd name="connsiteY3" fmla="*/ 190776 h 202872"/>
                <a:gd name="connsiteX4" fmla="*/ 25951 w 51918"/>
                <a:gd name="connsiteY4" fmla="*/ 201729 h 202872"/>
                <a:gd name="connsiteX5" fmla="*/ 30047 w 51918"/>
                <a:gd name="connsiteY5" fmla="*/ 202872 h 202872"/>
                <a:gd name="connsiteX6" fmla="*/ 37000 w 51918"/>
                <a:gd name="connsiteY6" fmla="*/ 198872 h 202872"/>
                <a:gd name="connsiteX7" fmla="*/ 15093 w 51918"/>
                <a:gd name="connsiteY7" fmla="*/ 4276 h 202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918" h="202872">
                  <a:moveTo>
                    <a:pt x="15093" y="4276"/>
                  </a:moveTo>
                  <a:cubicBezTo>
                    <a:pt x="12997" y="371"/>
                    <a:pt x="8139" y="-1153"/>
                    <a:pt x="4234" y="942"/>
                  </a:cubicBezTo>
                  <a:cubicBezTo>
                    <a:pt x="329" y="3038"/>
                    <a:pt x="-1100" y="7896"/>
                    <a:pt x="900" y="11801"/>
                  </a:cubicBezTo>
                  <a:cubicBezTo>
                    <a:pt x="1472" y="12944"/>
                    <a:pt x="61098" y="126387"/>
                    <a:pt x="23094" y="190776"/>
                  </a:cubicBezTo>
                  <a:cubicBezTo>
                    <a:pt x="20808" y="194586"/>
                    <a:pt x="22141" y="199539"/>
                    <a:pt x="25951" y="201729"/>
                  </a:cubicBezTo>
                  <a:cubicBezTo>
                    <a:pt x="27189" y="202491"/>
                    <a:pt x="28618" y="202872"/>
                    <a:pt x="30047" y="202872"/>
                  </a:cubicBezTo>
                  <a:cubicBezTo>
                    <a:pt x="32809" y="202872"/>
                    <a:pt x="35476" y="201444"/>
                    <a:pt x="37000" y="198872"/>
                  </a:cubicBezTo>
                  <a:cubicBezTo>
                    <a:pt x="79577" y="126863"/>
                    <a:pt x="17760" y="9324"/>
                    <a:pt x="15093" y="42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8" name="任意多边形: 形状 487">
              <a:extLst>
                <a:ext uri="{FF2B5EF4-FFF2-40B4-BE49-F238E27FC236}">
                  <a16:creationId xmlns:a16="http://schemas.microsoft.com/office/drawing/2014/main" id="{B7B2BFC9-968F-4813-AE08-EB34B76A5871}"/>
                </a:ext>
              </a:extLst>
            </p:cNvPr>
            <p:cNvSpPr/>
            <p:nvPr/>
          </p:nvSpPr>
          <p:spPr>
            <a:xfrm>
              <a:off x="9135253" y="2934622"/>
              <a:ext cx="653856" cy="303656"/>
            </a:xfrm>
            <a:custGeom>
              <a:avLst/>
              <a:gdLst>
                <a:gd name="connsiteX0" fmla="*/ 618641 w 653856"/>
                <a:gd name="connsiteY0" fmla="*/ 857 h 303656"/>
                <a:gd name="connsiteX1" fmla="*/ 615022 w 653856"/>
                <a:gd name="connsiteY1" fmla="*/ 11620 h 303656"/>
                <a:gd name="connsiteX2" fmla="*/ 624642 w 653856"/>
                <a:gd name="connsiteY2" fmla="*/ 152876 h 303656"/>
                <a:gd name="connsiteX3" fmla="*/ 574826 w 653856"/>
                <a:gd name="connsiteY3" fmla="*/ 89725 h 303656"/>
                <a:gd name="connsiteX4" fmla="*/ 565873 w 653856"/>
                <a:gd name="connsiteY4" fmla="*/ 89725 h 303656"/>
                <a:gd name="connsiteX5" fmla="*/ 562539 w 653856"/>
                <a:gd name="connsiteY5" fmla="*/ 98108 h 303656"/>
                <a:gd name="connsiteX6" fmla="*/ 548633 w 653856"/>
                <a:gd name="connsiteY6" fmla="*/ 164783 h 303656"/>
                <a:gd name="connsiteX7" fmla="*/ 518057 w 653856"/>
                <a:gd name="connsiteY7" fmla="*/ 126683 h 303656"/>
                <a:gd name="connsiteX8" fmla="*/ 587114 w 653856"/>
                <a:gd name="connsiteY8" fmla="*/ 52673 h 303656"/>
                <a:gd name="connsiteX9" fmla="*/ 589400 w 653856"/>
                <a:gd name="connsiteY9" fmla="*/ 41529 h 303656"/>
                <a:gd name="connsiteX10" fmla="*/ 578255 w 653856"/>
                <a:gd name="connsiteY10" fmla="*/ 39148 h 303656"/>
                <a:gd name="connsiteX11" fmla="*/ 470718 w 653856"/>
                <a:gd name="connsiteY11" fmla="*/ 197644 h 303656"/>
                <a:gd name="connsiteX12" fmla="*/ 470528 w 653856"/>
                <a:gd name="connsiteY12" fmla="*/ 199739 h 303656"/>
                <a:gd name="connsiteX13" fmla="*/ 451001 w 653856"/>
                <a:gd name="connsiteY13" fmla="*/ 252698 h 303656"/>
                <a:gd name="connsiteX14" fmla="*/ 338511 w 653856"/>
                <a:gd name="connsiteY14" fmla="*/ 287274 h 303656"/>
                <a:gd name="connsiteX15" fmla="*/ 336130 w 653856"/>
                <a:gd name="connsiteY15" fmla="*/ 287083 h 303656"/>
                <a:gd name="connsiteX16" fmla="*/ 326891 w 653856"/>
                <a:gd name="connsiteY16" fmla="*/ 287369 h 303656"/>
                <a:gd name="connsiteX17" fmla="*/ 317556 w 653856"/>
                <a:gd name="connsiteY17" fmla="*/ 287083 h 303656"/>
                <a:gd name="connsiteX18" fmla="*/ 315175 w 653856"/>
                <a:gd name="connsiteY18" fmla="*/ 287274 h 303656"/>
                <a:gd name="connsiteX19" fmla="*/ 202685 w 653856"/>
                <a:gd name="connsiteY19" fmla="*/ 252698 h 303656"/>
                <a:gd name="connsiteX20" fmla="*/ 183063 w 653856"/>
                <a:gd name="connsiteY20" fmla="*/ 199739 h 303656"/>
                <a:gd name="connsiteX21" fmla="*/ 182873 w 653856"/>
                <a:gd name="connsiteY21" fmla="*/ 197644 h 303656"/>
                <a:gd name="connsiteX22" fmla="*/ 75431 w 653856"/>
                <a:gd name="connsiteY22" fmla="*/ 39148 h 303656"/>
                <a:gd name="connsiteX23" fmla="*/ 64286 w 653856"/>
                <a:gd name="connsiteY23" fmla="*/ 41529 h 303656"/>
                <a:gd name="connsiteX24" fmla="*/ 66572 w 653856"/>
                <a:gd name="connsiteY24" fmla="*/ 52673 h 303656"/>
                <a:gd name="connsiteX25" fmla="*/ 135629 w 653856"/>
                <a:gd name="connsiteY25" fmla="*/ 126683 h 303656"/>
                <a:gd name="connsiteX26" fmla="*/ 105053 w 653856"/>
                <a:gd name="connsiteY26" fmla="*/ 164783 h 303656"/>
                <a:gd name="connsiteX27" fmla="*/ 91147 w 653856"/>
                <a:gd name="connsiteY27" fmla="*/ 98108 h 303656"/>
                <a:gd name="connsiteX28" fmla="*/ 87813 w 653856"/>
                <a:gd name="connsiteY28" fmla="*/ 89725 h 303656"/>
                <a:gd name="connsiteX29" fmla="*/ 78860 w 653856"/>
                <a:gd name="connsiteY29" fmla="*/ 89725 h 303656"/>
                <a:gd name="connsiteX30" fmla="*/ 29044 w 653856"/>
                <a:gd name="connsiteY30" fmla="*/ 152876 h 303656"/>
                <a:gd name="connsiteX31" fmla="*/ 38664 w 653856"/>
                <a:gd name="connsiteY31" fmla="*/ 11620 h 303656"/>
                <a:gd name="connsiteX32" fmla="*/ 35045 w 653856"/>
                <a:gd name="connsiteY32" fmla="*/ 857 h 303656"/>
                <a:gd name="connsiteX33" fmla="*/ 24281 w 653856"/>
                <a:gd name="connsiteY33" fmla="*/ 4477 h 303656"/>
                <a:gd name="connsiteX34" fmla="*/ 30568 w 653856"/>
                <a:gd name="connsiteY34" fmla="*/ 182975 h 303656"/>
                <a:gd name="connsiteX35" fmla="*/ 40093 w 653856"/>
                <a:gd name="connsiteY35" fmla="*/ 184309 h 303656"/>
                <a:gd name="connsiteX36" fmla="*/ 44093 w 653856"/>
                <a:gd name="connsiteY36" fmla="*/ 175546 h 303656"/>
                <a:gd name="connsiteX37" fmla="*/ 72954 w 653856"/>
                <a:gd name="connsiteY37" fmla="*/ 115252 h 303656"/>
                <a:gd name="connsiteX38" fmla="*/ 107244 w 653856"/>
                <a:gd name="connsiteY38" fmla="*/ 188500 h 303656"/>
                <a:gd name="connsiteX39" fmla="*/ 111626 w 653856"/>
                <a:gd name="connsiteY39" fmla="*/ 189833 h 303656"/>
                <a:gd name="connsiteX40" fmla="*/ 116007 w 653856"/>
                <a:gd name="connsiteY40" fmla="*/ 188500 h 303656"/>
                <a:gd name="connsiteX41" fmla="*/ 119531 w 653856"/>
                <a:gd name="connsiteY41" fmla="*/ 180499 h 303656"/>
                <a:gd name="connsiteX42" fmla="*/ 143630 w 653856"/>
                <a:gd name="connsiteY42" fmla="*/ 140779 h 303656"/>
                <a:gd name="connsiteX43" fmla="*/ 167061 w 653856"/>
                <a:gd name="connsiteY43" fmla="*/ 200311 h 303656"/>
                <a:gd name="connsiteX44" fmla="*/ 191540 w 653856"/>
                <a:gd name="connsiteY44" fmla="*/ 264319 h 303656"/>
                <a:gd name="connsiteX45" fmla="*/ 322319 w 653856"/>
                <a:gd name="connsiteY45" fmla="*/ 303657 h 303656"/>
                <a:gd name="connsiteX46" fmla="*/ 326891 w 653856"/>
                <a:gd name="connsiteY46" fmla="*/ 303657 h 303656"/>
                <a:gd name="connsiteX47" fmla="*/ 331463 w 653856"/>
                <a:gd name="connsiteY47" fmla="*/ 303657 h 303656"/>
                <a:gd name="connsiteX48" fmla="*/ 462336 w 653856"/>
                <a:gd name="connsiteY48" fmla="*/ 264319 h 303656"/>
                <a:gd name="connsiteX49" fmla="*/ 486815 w 653856"/>
                <a:gd name="connsiteY49" fmla="*/ 200311 h 303656"/>
                <a:gd name="connsiteX50" fmla="*/ 510247 w 653856"/>
                <a:gd name="connsiteY50" fmla="*/ 140779 h 303656"/>
                <a:gd name="connsiteX51" fmla="*/ 534345 w 653856"/>
                <a:gd name="connsiteY51" fmla="*/ 180499 h 303656"/>
                <a:gd name="connsiteX52" fmla="*/ 537869 w 653856"/>
                <a:gd name="connsiteY52" fmla="*/ 188500 h 303656"/>
                <a:gd name="connsiteX53" fmla="*/ 542251 w 653856"/>
                <a:gd name="connsiteY53" fmla="*/ 189833 h 303656"/>
                <a:gd name="connsiteX54" fmla="*/ 546632 w 653856"/>
                <a:gd name="connsiteY54" fmla="*/ 188500 h 303656"/>
                <a:gd name="connsiteX55" fmla="*/ 580922 w 653856"/>
                <a:gd name="connsiteY55" fmla="*/ 115252 h 303656"/>
                <a:gd name="connsiteX56" fmla="*/ 609783 w 653856"/>
                <a:gd name="connsiteY56" fmla="*/ 175641 h 303656"/>
                <a:gd name="connsiteX57" fmla="*/ 613784 w 653856"/>
                <a:gd name="connsiteY57" fmla="*/ 184404 h 303656"/>
                <a:gd name="connsiteX58" fmla="*/ 623309 w 653856"/>
                <a:gd name="connsiteY58" fmla="*/ 183070 h 303656"/>
                <a:gd name="connsiteX59" fmla="*/ 629595 w 653856"/>
                <a:gd name="connsiteY59" fmla="*/ 4572 h 303656"/>
                <a:gd name="connsiteX60" fmla="*/ 618641 w 653856"/>
                <a:gd name="connsiteY60" fmla="*/ 857 h 303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653856" h="303656">
                  <a:moveTo>
                    <a:pt x="618641" y="857"/>
                  </a:moveTo>
                  <a:cubicBezTo>
                    <a:pt x="614641" y="2857"/>
                    <a:pt x="613117" y="7620"/>
                    <a:pt x="615022" y="11620"/>
                  </a:cubicBezTo>
                  <a:cubicBezTo>
                    <a:pt x="649693" y="81343"/>
                    <a:pt x="637215" y="128683"/>
                    <a:pt x="624642" y="152876"/>
                  </a:cubicBezTo>
                  <a:cubicBezTo>
                    <a:pt x="615498" y="117634"/>
                    <a:pt x="576922" y="91059"/>
                    <a:pt x="574826" y="89725"/>
                  </a:cubicBezTo>
                  <a:cubicBezTo>
                    <a:pt x="572064" y="87916"/>
                    <a:pt x="568540" y="87916"/>
                    <a:pt x="565873" y="89725"/>
                  </a:cubicBezTo>
                  <a:cubicBezTo>
                    <a:pt x="563111" y="91535"/>
                    <a:pt x="561872" y="94869"/>
                    <a:pt x="562539" y="98108"/>
                  </a:cubicBezTo>
                  <a:cubicBezTo>
                    <a:pt x="569683" y="131445"/>
                    <a:pt x="558253" y="153162"/>
                    <a:pt x="548633" y="164783"/>
                  </a:cubicBezTo>
                  <a:cubicBezTo>
                    <a:pt x="543013" y="146780"/>
                    <a:pt x="526249" y="132683"/>
                    <a:pt x="518057" y="126683"/>
                  </a:cubicBezTo>
                  <a:cubicBezTo>
                    <a:pt x="533583" y="100774"/>
                    <a:pt x="555872" y="73152"/>
                    <a:pt x="587114" y="52673"/>
                  </a:cubicBezTo>
                  <a:cubicBezTo>
                    <a:pt x="590828" y="50292"/>
                    <a:pt x="591876" y="45244"/>
                    <a:pt x="589400" y="41529"/>
                  </a:cubicBezTo>
                  <a:cubicBezTo>
                    <a:pt x="587018" y="37814"/>
                    <a:pt x="581970" y="36766"/>
                    <a:pt x="578255" y="39148"/>
                  </a:cubicBezTo>
                  <a:cubicBezTo>
                    <a:pt x="494435" y="93916"/>
                    <a:pt x="471671" y="193453"/>
                    <a:pt x="470718" y="197644"/>
                  </a:cubicBezTo>
                  <a:cubicBezTo>
                    <a:pt x="470528" y="198310"/>
                    <a:pt x="470528" y="199072"/>
                    <a:pt x="470528" y="199739"/>
                  </a:cubicBezTo>
                  <a:cubicBezTo>
                    <a:pt x="471575" y="221551"/>
                    <a:pt x="465098" y="238792"/>
                    <a:pt x="451001" y="252698"/>
                  </a:cubicBezTo>
                  <a:cubicBezTo>
                    <a:pt x="422045" y="280987"/>
                    <a:pt x="368134" y="286512"/>
                    <a:pt x="338511" y="287274"/>
                  </a:cubicBezTo>
                  <a:cubicBezTo>
                    <a:pt x="337749" y="287083"/>
                    <a:pt x="336987" y="286988"/>
                    <a:pt x="336130" y="287083"/>
                  </a:cubicBezTo>
                  <a:cubicBezTo>
                    <a:pt x="335939" y="287083"/>
                    <a:pt x="332510" y="287369"/>
                    <a:pt x="326891" y="287369"/>
                  </a:cubicBezTo>
                  <a:cubicBezTo>
                    <a:pt x="321176" y="287274"/>
                    <a:pt x="317747" y="287083"/>
                    <a:pt x="317556" y="287083"/>
                  </a:cubicBezTo>
                  <a:cubicBezTo>
                    <a:pt x="316794" y="286988"/>
                    <a:pt x="315937" y="287179"/>
                    <a:pt x="315175" y="287274"/>
                  </a:cubicBezTo>
                  <a:cubicBezTo>
                    <a:pt x="285457" y="286512"/>
                    <a:pt x="231641" y="280987"/>
                    <a:pt x="202685" y="252698"/>
                  </a:cubicBezTo>
                  <a:cubicBezTo>
                    <a:pt x="188492" y="238887"/>
                    <a:pt x="182111" y="221551"/>
                    <a:pt x="183063" y="199739"/>
                  </a:cubicBezTo>
                  <a:cubicBezTo>
                    <a:pt x="183063" y="199072"/>
                    <a:pt x="183063" y="198310"/>
                    <a:pt x="182873" y="197644"/>
                  </a:cubicBezTo>
                  <a:cubicBezTo>
                    <a:pt x="182015" y="193453"/>
                    <a:pt x="159251" y="94012"/>
                    <a:pt x="75431" y="39148"/>
                  </a:cubicBezTo>
                  <a:cubicBezTo>
                    <a:pt x="71716" y="36766"/>
                    <a:pt x="66763" y="37814"/>
                    <a:pt x="64286" y="41529"/>
                  </a:cubicBezTo>
                  <a:cubicBezTo>
                    <a:pt x="61810" y="45244"/>
                    <a:pt x="62858" y="50197"/>
                    <a:pt x="66572" y="52673"/>
                  </a:cubicBezTo>
                  <a:cubicBezTo>
                    <a:pt x="97814" y="73057"/>
                    <a:pt x="120103" y="100774"/>
                    <a:pt x="135629" y="126683"/>
                  </a:cubicBezTo>
                  <a:cubicBezTo>
                    <a:pt x="127437" y="132683"/>
                    <a:pt x="110673" y="146780"/>
                    <a:pt x="105053" y="164783"/>
                  </a:cubicBezTo>
                  <a:cubicBezTo>
                    <a:pt x="95433" y="153162"/>
                    <a:pt x="84003" y="131540"/>
                    <a:pt x="91147" y="98108"/>
                  </a:cubicBezTo>
                  <a:cubicBezTo>
                    <a:pt x="91814" y="94869"/>
                    <a:pt x="90480" y="91630"/>
                    <a:pt x="87813" y="89725"/>
                  </a:cubicBezTo>
                  <a:cubicBezTo>
                    <a:pt x="85146" y="87916"/>
                    <a:pt x="81527" y="87916"/>
                    <a:pt x="78860" y="89725"/>
                  </a:cubicBezTo>
                  <a:cubicBezTo>
                    <a:pt x="76859" y="91059"/>
                    <a:pt x="38188" y="117634"/>
                    <a:pt x="29044" y="152876"/>
                  </a:cubicBezTo>
                  <a:cubicBezTo>
                    <a:pt x="16471" y="128683"/>
                    <a:pt x="3993" y="81343"/>
                    <a:pt x="38664" y="11620"/>
                  </a:cubicBezTo>
                  <a:cubicBezTo>
                    <a:pt x="40664" y="7620"/>
                    <a:pt x="39045" y="2857"/>
                    <a:pt x="35045" y="857"/>
                  </a:cubicBezTo>
                  <a:cubicBezTo>
                    <a:pt x="31044" y="-1143"/>
                    <a:pt x="26282" y="476"/>
                    <a:pt x="24281" y="4477"/>
                  </a:cubicBezTo>
                  <a:cubicBezTo>
                    <a:pt x="-32583" y="118777"/>
                    <a:pt x="27901" y="180404"/>
                    <a:pt x="30568" y="182975"/>
                  </a:cubicBezTo>
                  <a:cubicBezTo>
                    <a:pt x="33140" y="185452"/>
                    <a:pt x="36950" y="186023"/>
                    <a:pt x="40093" y="184309"/>
                  </a:cubicBezTo>
                  <a:cubicBezTo>
                    <a:pt x="43236" y="182594"/>
                    <a:pt x="44855" y="179070"/>
                    <a:pt x="44093" y="175546"/>
                  </a:cubicBezTo>
                  <a:cubicBezTo>
                    <a:pt x="38855" y="151829"/>
                    <a:pt x="58286" y="128778"/>
                    <a:pt x="72954" y="115252"/>
                  </a:cubicBezTo>
                  <a:cubicBezTo>
                    <a:pt x="71335" y="164592"/>
                    <a:pt x="105625" y="187357"/>
                    <a:pt x="107244" y="188500"/>
                  </a:cubicBezTo>
                  <a:cubicBezTo>
                    <a:pt x="108578" y="189357"/>
                    <a:pt x="110102" y="189833"/>
                    <a:pt x="111626" y="189833"/>
                  </a:cubicBezTo>
                  <a:cubicBezTo>
                    <a:pt x="113150" y="189833"/>
                    <a:pt x="114674" y="189357"/>
                    <a:pt x="116007" y="188500"/>
                  </a:cubicBezTo>
                  <a:cubicBezTo>
                    <a:pt x="118674" y="186785"/>
                    <a:pt x="120008" y="183547"/>
                    <a:pt x="119531" y="180499"/>
                  </a:cubicBezTo>
                  <a:cubicBezTo>
                    <a:pt x="116864" y="164878"/>
                    <a:pt x="132962" y="148876"/>
                    <a:pt x="143630" y="140779"/>
                  </a:cubicBezTo>
                  <a:cubicBezTo>
                    <a:pt x="159155" y="170402"/>
                    <a:pt x="165823" y="195262"/>
                    <a:pt x="167061" y="200311"/>
                  </a:cubicBezTo>
                  <a:cubicBezTo>
                    <a:pt x="166109" y="226028"/>
                    <a:pt x="174395" y="247555"/>
                    <a:pt x="191540" y="264319"/>
                  </a:cubicBezTo>
                  <a:cubicBezTo>
                    <a:pt x="227450" y="299371"/>
                    <a:pt x="292886" y="303657"/>
                    <a:pt x="322319" y="303657"/>
                  </a:cubicBezTo>
                  <a:cubicBezTo>
                    <a:pt x="323938" y="303657"/>
                    <a:pt x="325462" y="303657"/>
                    <a:pt x="326891" y="303657"/>
                  </a:cubicBezTo>
                  <a:cubicBezTo>
                    <a:pt x="328319" y="303657"/>
                    <a:pt x="329843" y="303657"/>
                    <a:pt x="331463" y="303657"/>
                  </a:cubicBezTo>
                  <a:cubicBezTo>
                    <a:pt x="360895" y="303657"/>
                    <a:pt x="426427" y="299466"/>
                    <a:pt x="462336" y="264319"/>
                  </a:cubicBezTo>
                  <a:cubicBezTo>
                    <a:pt x="479481" y="247555"/>
                    <a:pt x="487768" y="226028"/>
                    <a:pt x="486815" y="200311"/>
                  </a:cubicBezTo>
                  <a:cubicBezTo>
                    <a:pt x="488054" y="195167"/>
                    <a:pt x="494626" y="170402"/>
                    <a:pt x="510247" y="140779"/>
                  </a:cubicBezTo>
                  <a:cubicBezTo>
                    <a:pt x="520915" y="148876"/>
                    <a:pt x="537012" y="164878"/>
                    <a:pt x="534345" y="180499"/>
                  </a:cubicBezTo>
                  <a:cubicBezTo>
                    <a:pt x="533774" y="183642"/>
                    <a:pt x="535202" y="186785"/>
                    <a:pt x="537869" y="188500"/>
                  </a:cubicBezTo>
                  <a:cubicBezTo>
                    <a:pt x="539203" y="189357"/>
                    <a:pt x="540727" y="189833"/>
                    <a:pt x="542251" y="189833"/>
                  </a:cubicBezTo>
                  <a:cubicBezTo>
                    <a:pt x="543775" y="189833"/>
                    <a:pt x="545299" y="189357"/>
                    <a:pt x="546632" y="188500"/>
                  </a:cubicBezTo>
                  <a:cubicBezTo>
                    <a:pt x="548252" y="187452"/>
                    <a:pt x="582542" y="164592"/>
                    <a:pt x="580922" y="115252"/>
                  </a:cubicBezTo>
                  <a:cubicBezTo>
                    <a:pt x="595591" y="128778"/>
                    <a:pt x="615022" y="151829"/>
                    <a:pt x="609783" y="175641"/>
                  </a:cubicBezTo>
                  <a:cubicBezTo>
                    <a:pt x="609021" y="179165"/>
                    <a:pt x="610640" y="182689"/>
                    <a:pt x="613784" y="184404"/>
                  </a:cubicBezTo>
                  <a:cubicBezTo>
                    <a:pt x="616927" y="186118"/>
                    <a:pt x="620737" y="185547"/>
                    <a:pt x="623309" y="183070"/>
                  </a:cubicBezTo>
                  <a:cubicBezTo>
                    <a:pt x="625880" y="180499"/>
                    <a:pt x="686459" y="118777"/>
                    <a:pt x="629595" y="4572"/>
                  </a:cubicBezTo>
                  <a:cubicBezTo>
                    <a:pt x="627500" y="571"/>
                    <a:pt x="622642" y="-1048"/>
                    <a:pt x="618641" y="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9" name="任意多边形: 形状 488">
              <a:extLst>
                <a:ext uri="{FF2B5EF4-FFF2-40B4-BE49-F238E27FC236}">
                  <a16:creationId xmlns:a16="http://schemas.microsoft.com/office/drawing/2014/main" id="{EC19A2E9-FC60-4DEC-9274-CC1F20AF3F23}"/>
                </a:ext>
              </a:extLst>
            </p:cNvPr>
            <p:cNvSpPr/>
            <p:nvPr/>
          </p:nvSpPr>
          <p:spPr>
            <a:xfrm>
              <a:off x="9793445" y="2853736"/>
              <a:ext cx="43548" cy="223570"/>
            </a:xfrm>
            <a:custGeom>
              <a:avLst/>
              <a:gdLst>
                <a:gd name="connsiteX0" fmla="*/ 4836 w 43548"/>
                <a:gd name="connsiteY0" fmla="*/ 685 h 223570"/>
                <a:gd name="connsiteX1" fmla="*/ 645 w 43548"/>
                <a:gd name="connsiteY1" fmla="*/ 11258 h 223570"/>
                <a:gd name="connsiteX2" fmla="*/ 10455 w 43548"/>
                <a:gd name="connsiteY2" fmla="*/ 211569 h 223570"/>
                <a:gd name="connsiteX3" fmla="*/ 13503 w 43548"/>
                <a:gd name="connsiteY3" fmla="*/ 222522 h 223570"/>
                <a:gd name="connsiteX4" fmla="*/ 17409 w 43548"/>
                <a:gd name="connsiteY4" fmla="*/ 223570 h 223570"/>
                <a:gd name="connsiteX5" fmla="*/ 24362 w 43548"/>
                <a:gd name="connsiteY5" fmla="*/ 219474 h 223570"/>
                <a:gd name="connsiteX6" fmla="*/ 15313 w 43548"/>
                <a:gd name="connsiteY6" fmla="*/ 4876 h 223570"/>
                <a:gd name="connsiteX7" fmla="*/ 4836 w 43548"/>
                <a:gd name="connsiteY7" fmla="*/ 685 h 223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548" h="223570">
                  <a:moveTo>
                    <a:pt x="4836" y="685"/>
                  </a:moveTo>
                  <a:cubicBezTo>
                    <a:pt x="740" y="2495"/>
                    <a:pt x="-1070" y="7162"/>
                    <a:pt x="645" y="11258"/>
                  </a:cubicBezTo>
                  <a:cubicBezTo>
                    <a:pt x="1216" y="12496"/>
                    <a:pt x="53508" y="134988"/>
                    <a:pt x="10455" y="211569"/>
                  </a:cubicBezTo>
                  <a:cubicBezTo>
                    <a:pt x="8265" y="215474"/>
                    <a:pt x="9693" y="220332"/>
                    <a:pt x="13503" y="222522"/>
                  </a:cubicBezTo>
                  <a:cubicBezTo>
                    <a:pt x="14742" y="223189"/>
                    <a:pt x="16075" y="223570"/>
                    <a:pt x="17409" y="223570"/>
                  </a:cubicBezTo>
                  <a:cubicBezTo>
                    <a:pt x="20171" y="223570"/>
                    <a:pt x="22933" y="222141"/>
                    <a:pt x="24362" y="219474"/>
                  </a:cubicBezTo>
                  <a:cubicBezTo>
                    <a:pt x="71320" y="136035"/>
                    <a:pt x="17599" y="10210"/>
                    <a:pt x="15313" y="4876"/>
                  </a:cubicBezTo>
                  <a:cubicBezTo>
                    <a:pt x="13694" y="780"/>
                    <a:pt x="8931" y="-1125"/>
                    <a:pt x="4836" y="6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0" name="任意多边形: 形状 489">
              <a:extLst>
                <a:ext uri="{FF2B5EF4-FFF2-40B4-BE49-F238E27FC236}">
                  <a16:creationId xmlns:a16="http://schemas.microsoft.com/office/drawing/2014/main" id="{E8133C00-4FD7-4448-861E-E52BACA5BE10}"/>
                </a:ext>
              </a:extLst>
            </p:cNvPr>
            <p:cNvSpPr/>
            <p:nvPr/>
          </p:nvSpPr>
          <p:spPr>
            <a:xfrm>
              <a:off x="9658919" y="2430814"/>
              <a:ext cx="80747" cy="157193"/>
            </a:xfrm>
            <a:custGeom>
              <a:avLst/>
              <a:gdLst>
                <a:gd name="connsiteX0" fmla="*/ 80211 w 80747"/>
                <a:gd name="connsiteY0" fmla="*/ 153859 h 157193"/>
                <a:gd name="connsiteX1" fmla="*/ 77449 w 80747"/>
                <a:gd name="connsiteY1" fmla="*/ 146239 h 157193"/>
                <a:gd name="connsiteX2" fmla="*/ 11536 w 80747"/>
                <a:gd name="connsiteY2" fmla="*/ 79564 h 157193"/>
                <a:gd name="connsiteX3" fmla="*/ 57637 w 80747"/>
                <a:gd name="connsiteY3" fmla="*/ 10603 h 157193"/>
                <a:gd name="connsiteX4" fmla="*/ 59352 w 80747"/>
                <a:gd name="connsiteY4" fmla="*/ 2698 h 157193"/>
                <a:gd name="connsiteX5" fmla="*/ 51541 w 80747"/>
                <a:gd name="connsiteY5" fmla="*/ 888 h 157193"/>
                <a:gd name="connsiteX6" fmla="*/ 106 w 80747"/>
                <a:gd name="connsiteY6" fmla="*/ 80231 h 157193"/>
                <a:gd name="connsiteX7" fmla="*/ 72591 w 80747"/>
                <a:gd name="connsiteY7" fmla="*/ 156622 h 157193"/>
                <a:gd name="connsiteX8" fmla="*/ 75068 w 80747"/>
                <a:gd name="connsiteY8" fmla="*/ 157193 h 157193"/>
                <a:gd name="connsiteX9" fmla="*/ 80211 w 80747"/>
                <a:gd name="connsiteY9" fmla="*/ 153859 h 15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747" h="157193">
                  <a:moveTo>
                    <a:pt x="80211" y="153859"/>
                  </a:moveTo>
                  <a:cubicBezTo>
                    <a:pt x="81545" y="151002"/>
                    <a:pt x="80307" y="147573"/>
                    <a:pt x="77449" y="146239"/>
                  </a:cubicBezTo>
                  <a:cubicBezTo>
                    <a:pt x="35253" y="126237"/>
                    <a:pt x="13060" y="103853"/>
                    <a:pt x="11536" y="79564"/>
                  </a:cubicBezTo>
                  <a:cubicBezTo>
                    <a:pt x="9155" y="42036"/>
                    <a:pt x="57161" y="10889"/>
                    <a:pt x="57637" y="10603"/>
                  </a:cubicBezTo>
                  <a:cubicBezTo>
                    <a:pt x="60304" y="8889"/>
                    <a:pt x="61066" y="5365"/>
                    <a:pt x="59352" y="2698"/>
                  </a:cubicBezTo>
                  <a:cubicBezTo>
                    <a:pt x="57828" y="31"/>
                    <a:pt x="54208" y="-827"/>
                    <a:pt x="51541" y="888"/>
                  </a:cubicBezTo>
                  <a:cubicBezTo>
                    <a:pt x="49350" y="2317"/>
                    <a:pt x="-2656" y="35940"/>
                    <a:pt x="106" y="80231"/>
                  </a:cubicBezTo>
                  <a:cubicBezTo>
                    <a:pt x="1916" y="108997"/>
                    <a:pt x="26300" y="134714"/>
                    <a:pt x="72591" y="156622"/>
                  </a:cubicBezTo>
                  <a:cubicBezTo>
                    <a:pt x="73353" y="157003"/>
                    <a:pt x="74211" y="157193"/>
                    <a:pt x="75068" y="157193"/>
                  </a:cubicBezTo>
                  <a:cubicBezTo>
                    <a:pt x="77163" y="157193"/>
                    <a:pt x="79259" y="155955"/>
                    <a:pt x="80211" y="153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1" name="任意多边形: 形状 490">
              <a:extLst>
                <a:ext uri="{FF2B5EF4-FFF2-40B4-BE49-F238E27FC236}">
                  <a16:creationId xmlns:a16="http://schemas.microsoft.com/office/drawing/2014/main" id="{3D97FF0B-C6DE-4149-85CC-C46F894C13D5}"/>
                </a:ext>
              </a:extLst>
            </p:cNvPr>
            <p:cNvSpPr/>
            <p:nvPr/>
          </p:nvSpPr>
          <p:spPr>
            <a:xfrm>
              <a:off x="9127845" y="2383205"/>
              <a:ext cx="668463" cy="221756"/>
            </a:xfrm>
            <a:custGeom>
              <a:avLst/>
              <a:gdLst>
                <a:gd name="connsiteX0" fmla="*/ 24640 w 668463"/>
                <a:gd name="connsiteY0" fmla="*/ 221756 h 221756"/>
                <a:gd name="connsiteX1" fmla="*/ 27117 w 668463"/>
                <a:gd name="connsiteY1" fmla="*/ 221375 h 221756"/>
                <a:gd name="connsiteX2" fmla="*/ 32356 w 668463"/>
                <a:gd name="connsiteY2" fmla="*/ 211279 h 221756"/>
                <a:gd name="connsiteX3" fmla="*/ 63217 w 668463"/>
                <a:gd name="connsiteY3" fmla="*/ 16302 h 221756"/>
                <a:gd name="connsiteX4" fmla="*/ 138940 w 668463"/>
                <a:gd name="connsiteY4" fmla="*/ 61736 h 221756"/>
                <a:gd name="connsiteX5" fmla="*/ 139226 w 668463"/>
                <a:gd name="connsiteY5" fmla="*/ 62022 h 221756"/>
                <a:gd name="connsiteX6" fmla="*/ 178183 w 668463"/>
                <a:gd name="connsiteY6" fmla="*/ 99741 h 221756"/>
                <a:gd name="connsiteX7" fmla="*/ 170468 w 668463"/>
                <a:gd name="connsiteY7" fmla="*/ 103456 h 221756"/>
                <a:gd name="connsiteX8" fmla="*/ 166849 w 668463"/>
                <a:gd name="connsiteY8" fmla="*/ 114219 h 221756"/>
                <a:gd name="connsiteX9" fmla="*/ 173992 w 668463"/>
                <a:gd name="connsiteY9" fmla="*/ 118696 h 221756"/>
                <a:gd name="connsiteX10" fmla="*/ 177612 w 668463"/>
                <a:gd name="connsiteY10" fmla="*/ 117838 h 221756"/>
                <a:gd name="connsiteX11" fmla="*/ 309057 w 668463"/>
                <a:gd name="connsiteY11" fmla="*/ 84596 h 221756"/>
                <a:gd name="connsiteX12" fmla="*/ 311819 w 668463"/>
                <a:gd name="connsiteY12" fmla="*/ 84787 h 221756"/>
                <a:gd name="connsiteX13" fmla="*/ 334298 w 668463"/>
                <a:gd name="connsiteY13" fmla="*/ 83834 h 221756"/>
                <a:gd name="connsiteX14" fmla="*/ 356777 w 668463"/>
                <a:gd name="connsiteY14" fmla="*/ 84787 h 221756"/>
                <a:gd name="connsiteX15" fmla="*/ 359539 w 668463"/>
                <a:gd name="connsiteY15" fmla="*/ 84596 h 221756"/>
                <a:gd name="connsiteX16" fmla="*/ 490984 w 668463"/>
                <a:gd name="connsiteY16" fmla="*/ 117838 h 221756"/>
                <a:gd name="connsiteX17" fmla="*/ 494604 w 668463"/>
                <a:gd name="connsiteY17" fmla="*/ 118696 h 221756"/>
                <a:gd name="connsiteX18" fmla="*/ 501748 w 668463"/>
                <a:gd name="connsiteY18" fmla="*/ 114219 h 221756"/>
                <a:gd name="connsiteX19" fmla="*/ 498128 w 668463"/>
                <a:gd name="connsiteY19" fmla="*/ 103456 h 221756"/>
                <a:gd name="connsiteX20" fmla="*/ 490413 w 668463"/>
                <a:gd name="connsiteY20" fmla="*/ 99741 h 221756"/>
                <a:gd name="connsiteX21" fmla="*/ 529370 w 668463"/>
                <a:gd name="connsiteY21" fmla="*/ 62117 h 221756"/>
                <a:gd name="connsiteX22" fmla="*/ 529656 w 668463"/>
                <a:gd name="connsiteY22" fmla="*/ 61831 h 221756"/>
                <a:gd name="connsiteX23" fmla="*/ 605380 w 668463"/>
                <a:gd name="connsiteY23" fmla="*/ 16397 h 221756"/>
                <a:gd name="connsiteX24" fmla="*/ 636145 w 668463"/>
                <a:gd name="connsiteY24" fmla="*/ 211279 h 221756"/>
                <a:gd name="connsiteX25" fmla="*/ 641384 w 668463"/>
                <a:gd name="connsiteY25" fmla="*/ 221375 h 221756"/>
                <a:gd name="connsiteX26" fmla="*/ 643861 w 668463"/>
                <a:gd name="connsiteY26" fmla="*/ 221756 h 221756"/>
                <a:gd name="connsiteX27" fmla="*/ 651481 w 668463"/>
                <a:gd name="connsiteY27" fmla="*/ 216136 h 221756"/>
                <a:gd name="connsiteX28" fmla="*/ 610428 w 668463"/>
                <a:gd name="connsiteY28" fmla="*/ 1062 h 221756"/>
                <a:gd name="connsiteX29" fmla="*/ 610047 w 668463"/>
                <a:gd name="connsiteY29" fmla="*/ 967 h 221756"/>
                <a:gd name="connsiteX30" fmla="*/ 517559 w 668463"/>
                <a:gd name="connsiteY30" fmla="*/ 51163 h 221756"/>
                <a:gd name="connsiteX31" fmla="*/ 474030 w 668463"/>
                <a:gd name="connsiteY31" fmla="*/ 92692 h 221756"/>
                <a:gd name="connsiteX32" fmla="*/ 334298 w 668463"/>
                <a:gd name="connsiteY32" fmla="*/ 67737 h 221756"/>
                <a:gd name="connsiteX33" fmla="*/ 194471 w 668463"/>
                <a:gd name="connsiteY33" fmla="*/ 92788 h 221756"/>
                <a:gd name="connsiteX34" fmla="*/ 150942 w 668463"/>
                <a:gd name="connsiteY34" fmla="*/ 51259 h 221756"/>
                <a:gd name="connsiteX35" fmla="*/ 58454 w 668463"/>
                <a:gd name="connsiteY35" fmla="*/ 1062 h 221756"/>
                <a:gd name="connsiteX36" fmla="*/ 58073 w 668463"/>
                <a:gd name="connsiteY36" fmla="*/ 1157 h 221756"/>
                <a:gd name="connsiteX37" fmla="*/ 17020 w 668463"/>
                <a:gd name="connsiteY37" fmla="*/ 216136 h 221756"/>
                <a:gd name="connsiteX38" fmla="*/ 24640 w 668463"/>
                <a:gd name="connsiteY38" fmla="*/ 221756 h 22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68463" h="221756">
                  <a:moveTo>
                    <a:pt x="24640" y="221756"/>
                  </a:moveTo>
                  <a:cubicBezTo>
                    <a:pt x="25498" y="221756"/>
                    <a:pt x="26260" y="221661"/>
                    <a:pt x="27117" y="221375"/>
                  </a:cubicBezTo>
                  <a:cubicBezTo>
                    <a:pt x="31308" y="220042"/>
                    <a:pt x="33689" y="215470"/>
                    <a:pt x="32356" y="211279"/>
                  </a:cubicBezTo>
                  <a:cubicBezTo>
                    <a:pt x="31784" y="209659"/>
                    <a:pt x="-19175" y="45639"/>
                    <a:pt x="63217" y="16302"/>
                  </a:cubicBezTo>
                  <a:cubicBezTo>
                    <a:pt x="65122" y="15921"/>
                    <a:pt x="95125" y="10587"/>
                    <a:pt x="138940" y="61736"/>
                  </a:cubicBezTo>
                  <a:cubicBezTo>
                    <a:pt x="139036" y="61831"/>
                    <a:pt x="139131" y="61927"/>
                    <a:pt x="139226" y="62022"/>
                  </a:cubicBezTo>
                  <a:cubicBezTo>
                    <a:pt x="140083" y="62974"/>
                    <a:pt x="159229" y="82977"/>
                    <a:pt x="178183" y="99741"/>
                  </a:cubicBezTo>
                  <a:cubicBezTo>
                    <a:pt x="175612" y="100979"/>
                    <a:pt x="173040" y="102122"/>
                    <a:pt x="170468" y="103456"/>
                  </a:cubicBezTo>
                  <a:cubicBezTo>
                    <a:pt x="166468" y="105456"/>
                    <a:pt x="164848" y="110314"/>
                    <a:pt x="166849" y="114219"/>
                  </a:cubicBezTo>
                  <a:cubicBezTo>
                    <a:pt x="168277" y="116981"/>
                    <a:pt x="171040" y="118696"/>
                    <a:pt x="173992" y="118696"/>
                  </a:cubicBezTo>
                  <a:cubicBezTo>
                    <a:pt x="175231" y="118696"/>
                    <a:pt x="176469" y="118410"/>
                    <a:pt x="177612" y="117838"/>
                  </a:cubicBezTo>
                  <a:cubicBezTo>
                    <a:pt x="224380" y="94312"/>
                    <a:pt x="273910" y="86692"/>
                    <a:pt x="309057" y="84596"/>
                  </a:cubicBezTo>
                  <a:cubicBezTo>
                    <a:pt x="309914" y="84787"/>
                    <a:pt x="310867" y="84882"/>
                    <a:pt x="311819" y="84787"/>
                  </a:cubicBezTo>
                  <a:cubicBezTo>
                    <a:pt x="312105" y="84787"/>
                    <a:pt x="320487" y="83929"/>
                    <a:pt x="334298" y="83834"/>
                  </a:cubicBezTo>
                  <a:cubicBezTo>
                    <a:pt x="348205" y="83929"/>
                    <a:pt x="356491" y="84787"/>
                    <a:pt x="356777" y="84787"/>
                  </a:cubicBezTo>
                  <a:cubicBezTo>
                    <a:pt x="357730" y="84882"/>
                    <a:pt x="358682" y="84787"/>
                    <a:pt x="359539" y="84596"/>
                  </a:cubicBezTo>
                  <a:cubicBezTo>
                    <a:pt x="394687" y="86692"/>
                    <a:pt x="444217" y="94407"/>
                    <a:pt x="490984" y="117838"/>
                  </a:cubicBezTo>
                  <a:cubicBezTo>
                    <a:pt x="492127" y="118410"/>
                    <a:pt x="493366" y="118696"/>
                    <a:pt x="494604" y="118696"/>
                  </a:cubicBezTo>
                  <a:cubicBezTo>
                    <a:pt x="497557" y="118696"/>
                    <a:pt x="500414" y="117076"/>
                    <a:pt x="501748" y="114219"/>
                  </a:cubicBezTo>
                  <a:cubicBezTo>
                    <a:pt x="503748" y="110218"/>
                    <a:pt x="502129" y="105456"/>
                    <a:pt x="498128" y="103456"/>
                  </a:cubicBezTo>
                  <a:cubicBezTo>
                    <a:pt x="495556" y="102122"/>
                    <a:pt x="492985" y="100979"/>
                    <a:pt x="490413" y="99741"/>
                  </a:cubicBezTo>
                  <a:cubicBezTo>
                    <a:pt x="509368" y="83072"/>
                    <a:pt x="528418" y="62974"/>
                    <a:pt x="529370" y="62117"/>
                  </a:cubicBezTo>
                  <a:cubicBezTo>
                    <a:pt x="529465" y="62022"/>
                    <a:pt x="529561" y="61927"/>
                    <a:pt x="529656" y="61831"/>
                  </a:cubicBezTo>
                  <a:cubicBezTo>
                    <a:pt x="573471" y="10682"/>
                    <a:pt x="603665" y="16016"/>
                    <a:pt x="605380" y="16397"/>
                  </a:cubicBezTo>
                  <a:cubicBezTo>
                    <a:pt x="687676" y="45639"/>
                    <a:pt x="636717" y="209659"/>
                    <a:pt x="636145" y="211279"/>
                  </a:cubicBezTo>
                  <a:cubicBezTo>
                    <a:pt x="634812" y="215470"/>
                    <a:pt x="637193" y="220042"/>
                    <a:pt x="641384" y="221375"/>
                  </a:cubicBezTo>
                  <a:cubicBezTo>
                    <a:pt x="642146" y="221661"/>
                    <a:pt x="643003" y="221756"/>
                    <a:pt x="643861" y="221756"/>
                  </a:cubicBezTo>
                  <a:cubicBezTo>
                    <a:pt x="647290" y="221756"/>
                    <a:pt x="650433" y="219565"/>
                    <a:pt x="651481" y="216136"/>
                  </a:cubicBezTo>
                  <a:cubicBezTo>
                    <a:pt x="653862" y="208802"/>
                    <a:pt x="707678" y="35257"/>
                    <a:pt x="610428" y="1062"/>
                  </a:cubicBezTo>
                  <a:cubicBezTo>
                    <a:pt x="610333" y="1062"/>
                    <a:pt x="610142" y="967"/>
                    <a:pt x="610047" y="967"/>
                  </a:cubicBezTo>
                  <a:cubicBezTo>
                    <a:pt x="608428" y="490"/>
                    <a:pt x="570042" y="-9987"/>
                    <a:pt x="517559" y="51163"/>
                  </a:cubicBezTo>
                  <a:cubicBezTo>
                    <a:pt x="515559" y="53259"/>
                    <a:pt x="493175" y="76595"/>
                    <a:pt x="474030" y="92692"/>
                  </a:cubicBezTo>
                  <a:cubicBezTo>
                    <a:pt x="418785" y="70785"/>
                    <a:pt x="364492" y="67546"/>
                    <a:pt x="334298" y="67737"/>
                  </a:cubicBezTo>
                  <a:cubicBezTo>
                    <a:pt x="304104" y="67451"/>
                    <a:pt x="249811" y="70785"/>
                    <a:pt x="194471" y="92788"/>
                  </a:cubicBezTo>
                  <a:cubicBezTo>
                    <a:pt x="175326" y="76690"/>
                    <a:pt x="152942" y="53259"/>
                    <a:pt x="150942" y="51259"/>
                  </a:cubicBezTo>
                  <a:cubicBezTo>
                    <a:pt x="98459" y="-9987"/>
                    <a:pt x="60073" y="490"/>
                    <a:pt x="58454" y="1062"/>
                  </a:cubicBezTo>
                  <a:cubicBezTo>
                    <a:pt x="58359" y="1062"/>
                    <a:pt x="58168" y="1157"/>
                    <a:pt x="58073" y="1157"/>
                  </a:cubicBezTo>
                  <a:cubicBezTo>
                    <a:pt x="-39272" y="35257"/>
                    <a:pt x="14639" y="208802"/>
                    <a:pt x="17020" y="216136"/>
                  </a:cubicBezTo>
                  <a:cubicBezTo>
                    <a:pt x="18068" y="219565"/>
                    <a:pt x="21211" y="221756"/>
                    <a:pt x="24640" y="221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2" name="任意多边形: 形状 491">
              <a:extLst>
                <a:ext uri="{FF2B5EF4-FFF2-40B4-BE49-F238E27FC236}">
                  <a16:creationId xmlns:a16="http://schemas.microsoft.com/office/drawing/2014/main" id="{D1D49610-1603-4DC5-A416-F8BBFD6B7DD7}"/>
                </a:ext>
              </a:extLst>
            </p:cNvPr>
            <p:cNvSpPr/>
            <p:nvPr/>
          </p:nvSpPr>
          <p:spPr>
            <a:xfrm>
              <a:off x="9056288" y="2618320"/>
              <a:ext cx="83970" cy="173521"/>
            </a:xfrm>
            <a:custGeom>
              <a:avLst/>
              <a:gdLst>
                <a:gd name="connsiteX0" fmla="*/ 9997 w 83970"/>
                <a:gd name="connsiteY0" fmla="*/ 173522 h 173521"/>
                <a:gd name="connsiteX1" fmla="*/ 11616 w 83970"/>
                <a:gd name="connsiteY1" fmla="*/ 173331 h 173521"/>
                <a:gd name="connsiteX2" fmla="*/ 17807 w 83970"/>
                <a:gd name="connsiteY2" fmla="*/ 163806 h 173521"/>
                <a:gd name="connsiteX3" fmla="*/ 81625 w 83970"/>
                <a:gd name="connsiteY3" fmla="*/ 13692 h 173521"/>
                <a:gd name="connsiteX4" fmla="*/ 81529 w 83970"/>
                <a:gd name="connsiteY4" fmla="*/ 2357 h 173521"/>
                <a:gd name="connsiteX5" fmla="*/ 70195 w 83970"/>
                <a:gd name="connsiteY5" fmla="*/ 2357 h 173521"/>
                <a:gd name="connsiteX6" fmla="*/ 2186 w 83970"/>
                <a:gd name="connsiteY6" fmla="*/ 167140 h 173521"/>
                <a:gd name="connsiteX7" fmla="*/ 9997 w 83970"/>
                <a:gd name="connsiteY7" fmla="*/ 173522 h 173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970" h="173521">
                  <a:moveTo>
                    <a:pt x="9997" y="173522"/>
                  </a:moveTo>
                  <a:cubicBezTo>
                    <a:pt x="10568" y="173522"/>
                    <a:pt x="11140" y="173522"/>
                    <a:pt x="11616" y="173331"/>
                  </a:cubicBezTo>
                  <a:cubicBezTo>
                    <a:pt x="15997" y="172379"/>
                    <a:pt x="18760" y="168188"/>
                    <a:pt x="17807" y="163806"/>
                  </a:cubicBezTo>
                  <a:cubicBezTo>
                    <a:pt x="3139" y="93893"/>
                    <a:pt x="80863" y="14454"/>
                    <a:pt x="81625" y="13692"/>
                  </a:cubicBezTo>
                  <a:cubicBezTo>
                    <a:pt x="84768" y="10549"/>
                    <a:pt x="84768" y="5405"/>
                    <a:pt x="81529" y="2357"/>
                  </a:cubicBezTo>
                  <a:cubicBezTo>
                    <a:pt x="78386" y="-786"/>
                    <a:pt x="73338" y="-786"/>
                    <a:pt x="70195" y="2357"/>
                  </a:cubicBezTo>
                  <a:cubicBezTo>
                    <a:pt x="66766" y="5882"/>
                    <a:pt x="-14197" y="88749"/>
                    <a:pt x="2186" y="167140"/>
                  </a:cubicBezTo>
                  <a:cubicBezTo>
                    <a:pt x="2948" y="170950"/>
                    <a:pt x="6282" y="173522"/>
                    <a:pt x="9997" y="1735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3" name="任意多边形: 形状 492">
              <a:extLst>
                <a:ext uri="{FF2B5EF4-FFF2-40B4-BE49-F238E27FC236}">
                  <a16:creationId xmlns:a16="http://schemas.microsoft.com/office/drawing/2014/main" id="{83C5EE5B-0632-4650-865C-CC08B19FD9C0}"/>
                </a:ext>
              </a:extLst>
            </p:cNvPr>
            <p:cNvSpPr/>
            <p:nvPr/>
          </p:nvSpPr>
          <p:spPr>
            <a:xfrm>
              <a:off x="9052303" y="2758134"/>
              <a:ext cx="51880" cy="202967"/>
            </a:xfrm>
            <a:custGeom>
              <a:avLst/>
              <a:gdLst>
                <a:gd name="connsiteX0" fmla="*/ 50938 w 51880"/>
                <a:gd name="connsiteY0" fmla="*/ 11801 h 202967"/>
                <a:gd name="connsiteX1" fmla="*/ 47605 w 51880"/>
                <a:gd name="connsiteY1" fmla="*/ 942 h 202967"/>
                <a:gd name="connsiteX2" fmla="*/ 36746 w 51880"/>
                <a:gd name="connsiteY2" fmla="*/ 4276 h 202967"/>
                <a:gd name="connsiteX3" fmla="*/ 14934 w 51880"/>
                <a:gd name="connsiteY3" fmla="*/ 198967 h 202967"/>
                <a:gd name="connsiteX4" fmla="*/ 21887 w 51880"/>
                <a:gd name="connsiteY4" fmla="*/ 202968 h 202967"/>
                <a:gd name="connsiteX5" fmla="*/ 25983 w 51880"/>
                <a:gd name="connsiteY5" fmla="*/ 201825 h 202967"/>
                <a:gd name="connsiteX6" fmla="*/ 28840 w 51880"/>
                <a:gd name="connsiteY6" fmla="*/ 190871 h 202967"/>
                <a:gd name="connsiteX7" fmla="*/ 50938 w 51880"/>
                <a:gd name="connsiteY7" fmla="*/ 11801 h 202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880" h="202967">
                  <a:moveTo>
                    <a:pt x="50938" y="11801"/>
                  </a:moveTo>
                  <a:cubicBezTo>
                    <a:pt x="53034" y="7896"/>
                    <a:pt x="51510" y="3038"/>
                    <a:pt x="47605" y="942"/>
                  </a:cubicBezTo>
                  <a:cubicBezTo>
                    <a:pt x="43699" y="-1153"/>
                    <a:pt x="38842" y="371"/>
                    <a:pt x="36746" y="4276"/>
                  </a:cubicBezTo>
                  <a:cubicBezTo>
                    <a:pt x="34079" y="9229"/>
                    <a:pt x="-27643" y="126768"/>
                    <a:pt x="14934" y="198967"/>
                  </a:cubicBezTo>
                  <a:cubicBezTo>
                    <a:pt x="16458" y="201539"/>
                    <a:pt x="19125" y="202968"/>
                    <a:pt x="21887" y="202968"/>
                  </a:cubicBezTo>
                  <a:cubicBezTo>
                    <a:pt x="23316" y="202968"/>
                    <a:pt x="24649" y="202587"/>
                    <a:pt x="25983" y="201825"/>
                  </a:cubicBezTo>
                  <a:cubicBezTo>
                    <a:pt x="29793" y="199539"/>
                    <a:pt x="31126" y="194681"/>
                    <a:pt x="28840" y="190871"/>
                  </a:cubicBezTo>
                  <a:cubicBezTo>
                    <a:pt x="-9260" y="126387"/>
                    <a:pt x="50272" y="12944"/>
                    <a:pt x="50938" y="118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4" name="任意多边形: 形状 493">
              <a:extLst>
                <a:ext uri="{FF2B5EF4-FFF2-40B4-BE49-F238E27FC236}">
                  <a16:creationId xmlns:a16="http://schemas.microsoft.com/office/drawing/2014/main" id="{7DC98FDF-607E-4938-BCE4-5E825A777C33}"/>
                </a:ext>
              </a:extLst>
            </p:cNvPr>
            <p:cNvSpPr/>
            <p:nvPr/>
          </p:nvSpPr>
          <p:spPr>
            <a:xfrm>
              <a:off x="9087198" y="2853777"/>
              <a:ext cx="43644" cy="223529"/>
            </a:xfrm>
            <a:custGeom>
              <a:avLst/>
              <a:gdLst>
                <a:gd name="connsiteX0" fmla="*/ 38808 w 43644"/>
                <a:gd name="connsiteY0" fmla="*/ 645 h 223529"/>
                <a:gd name="connsiteX1" fmla="*/ 28236 w 43644"/>
                <a:gd name="connsiteY1" fmla="*/ 4836 h 223529"/>
                <a:gd name="connsiteX2" fmla="*/ 19187 w 43644"/>
                <a:gd name="connsiteY2" fmla="*/ 219434 h 223529"/>
                <a:gd name="connsiteX3" fmla="*/ 26235 w 43644"/>
                <a:gd name="connsiteY3" fmla="*/ 223530 h 223529"/>
                <a:gd name="connsiteX4" fmla="*/ 30141 w 43644"/>
                <a:gd name="connsiteY4" fmla="*/ 222482 h 223529"/>
                <a:gd name="connsiteX5" fmla="*/ 33189 w 43644"/>
                <a:gd name="connsiteY5" fmla="*/ 211528 h 223529"/>
                <a:gd name="connsiteX6" fmla="*/ 42999 w 43644"/>
                <a:gd name="connsiteY6" fmla="*/ 11217 h 223529"/>
                <a:gd name="connsiteX7" fmla="*/ 38808 w 43644"/>
                <a:gd name="connsiteY7" fmla="*/ 645 h 22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644" h="223529">
                  <a:moveTo>
                    <a:pt x="38808" y="645"/>
                  </a:moveTo>
                  <a:cubicBezTo>
                    <a:pt x="34713" y="-1070"/>
                    <a:pt x="30045" y="740"/>
                    <a:pt x="28236" y="4836"/>
                  </a:cubicBezTo>
                  <a:cubicBezTo>
                    <a:pt x="25950" y="10170"/>
                    <a:pt x="-27771" y="135995"/>
                    <a:pt x="19187" y="219434"/>
                  </a:cubicBezTo>
                  <a:cubicBezTo>
                    <a:pt x="20711" y="222101"/>
                    <a:pt x="23378" y="223530"/>
                    <a:pt x="26235" y="223530"/>
                  </a:cubicBezTo>
                  <a:cubicBezTo>
                    <a:pt x="27569" y="223530"/>
                    <a:pt x="28902" y="223244"/>
                    <a:pt x="30141" y="222482"/>
                  </a:cubicBezTo>
                  <a:cubicBezTo>
                    <a:pt x="34046" y="220291"/>
                    <a:pt x="35379" y="215433"/>
                    <a:pt x="33189" y="211528"/>
                  </a:cubicBezTo>
                  <a:cubicBezTo>
                    <a:pt x="-9864" y="135042"/>
                    <a:pt x="42428" y="12456"/>
                    <a:pt x="42999" y="11217"/>
                  </a:cubicBezTo>
                  <a:cubicBezTo>
                    <a:pt x="44714" y="7122"/>
                    <a:pt x="42904" y="2359"/>
                    <a:pt x="38808" y="6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5" name="任意多边形: 形状 494">
              <a:extLst>
                <a:ext uri="{FF2B5EF4-FFF2-40B4-BE49-F238E27FC236}">
                  <a16:creationId xmlns:a16="http://schemas.microsoft.com/office/drawing/2014/main" id="{8970323D-5301-4C68-BDFF-2AFBA75BAD85}"/>
                </a:ext>
              </a:extLst>
            </p:cNvPr>
            <p:cNvSpPr/>
            <p:nvPr/>
          </p:nvSpPr>
          <p:spPr>
            <a:xfrm>
              <a:off x="9184524" y="2430786"/>
              <a:ext cx="80755" cy="157030"/>
            </a:xfrm>
            <a:custGeom>
              <a:avLst/>
              <a:gdLst>
                <a:gd name="connsiteX0" fmla="*/ 29302 w 80755"/>
                <a:gd name="connsiteY0" fmla="*/ 915 h 157030"/>
                <a:gd name="connsiteX1" fmla="*/ 21396 w 80755"/>
                <a:gd name="connsiteY1" fmla="*/ 2630 h 157030"/>
                <a:gd name="connsiteX2" fmla="*/ 23111 w 80755"/>
                <a:gd name="connsiteY2" fmla="*/ 10536 h 157030"/>
                <a:gd name="connsiteX3" fmla="*/ 69212 w 80755"/>
                <a:gd name="connsiteY3" fmla="*/ 79497 h 157030"/>
                <a:gd name="connsiteX4" fmla="*/ 3299 w 80755"/>
                <a:gd name="connsiteY4" fmla="*/ 146172 h 157030"/>
                <a:gd name="connsiteX5" fmla="*/ 537 w 80755"/>
                <a:gd name="connsiteY5" fmla="*/ 153792 h 157030"/>
                <a:gd name="connsiteX6" fmla="*/ 5680 w 80755"/>
                <a:gd name="connsiteY6" fmla="*/ 157030 h 157030"/>
                <a:gd name="connsiteX7" fmla="*/ 8157 w 80755"/>
                <a:gd name="connsiteY7" fmla="*/ 156459 h 157030"/>
                <a:gd name="connsiteX8" fmla="*/ 80642 w 80755"/>
                <a:gd name="connsiteY8" fmla="*/ 80068 h 157030"/>
                <a:gd name="connsiteX9" fmla="*/ 29302 w 80755"/>
                <a:gd name="connsiteY9" fmla="*/ 915 h 15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755" h="157030">
                  <a:moveTo>
                    <a:pt x="29302" y="915"/>
                  </a:moveTo>
                  <a:cubicBezTo>
                    <a:pt x="26635" y="-799"/>
                    <a:pt x="23111" y="-37"/>
                    <a:pt x="21396" y="2630"/>
                  </a:cubicBezTo>
                  <a:cubicBezTo>
                    <a:pt x="19682" y="5297"/>
                    <a:pt x="20444" y="8821"/>
                    <a:pt x="23111" y="10536"/>
                  </a:cubicBezTo>
                  <a:cubicBezTo>
                    <a:pt x="23587" y="10821"/>
                    <a:pt x="71593" y="41968"/>
                    <a:pt x="69212" y="79497"/>
                  </a:cubicBezTo>
                  <a:cubicBezTo>
                    <a:pt x="67688" y="103785"/>
                    <a:pt x="45495" y="126169"/>
                    <a:pt x="3299" y="146172"/>
                  </a:cubicBezTo>
                  <a:cubicBezTo>
                    <a:pt x="441" y="147505"/>
                    <a:pt x="-797" y="150934"/>
                    <a:pt x="537" y="153792"/>
                  </a:cubicBezTo>
                  <a:cubicBezTo>
                    <a:pt x="1489" y="155887"/>
                    <a:pt x="3585" y="157030"/>
                    <a:pt x="5680" y="157030"/>
                  </a:cubicBezTo>
                  <a:cubicBezTo>
                    <a:pt x="6537" y="157030"/>
                    <a:pt x="7299" y="156840"/>
                    <a:pt x="8157" y="156459"/>
                  </a:cubicBezTo>
                  <a:cubicBezTo>
                    <a:pt x="54448" y="134551"/>
                    <a:pt x="78832" y="108834"/>
                    <a:pt x="80642" y="80068"/>
                  </a:cubicBezTo>
                  <a:cubicBezTo>
                    <a:pt x="83499" y="35967"/>
                    <a:pt x="31493" y="2344"/>
                    <a:pt x="29302" y="9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71714827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509</TotalTime>
  <Words>12</Words>
  <Application>Microsoft Office PowerPoint</Application>
  <PresentationFormat>宽屏</PresentationFormat>
  <Paragraphs>2</Paragraphs>
  <Slides>16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4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16</vt:i4>
      </vt:variant>
    </vt:vector>
  </HeadingPairs>
  <TitlesOfParts>
    <vt:vector size="21" baseType="lpstr">
      <vt:lpstr>等线</vt:lpstr>
      <vt:lpstr>等线 Light</vt:lpstr>
      <vt:lpstr>演示秋鸿楷</vt:lpstr>
      <vt:lpstr>Arial</vt:lpstr>
      <vt:lpstr>Office 主题​​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>www.51pptmoban.com</Manager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虎年老虎剪纸可改色矢量ppt素材下载</dc:title>
  <dc:creator>51PPT模板网</dc:creator>
  <cp:keywords>www.51pptmoban.com</cp:keywords>
  <dc:description>www.51pptmoban.com</dc:description>
  <cp:lastModifiedBy>Win user</cp:lastModifiedBy>
  <cp:revision>101</cp:revision>
  <dcterms:created xsi:type="dcterms:W3CDTF">2021-12-29T02:39:15Z</dcterms:created>
  <dcterms:modified xsi:type="dcterms:W3CDTF">2022-01-06T11:56:38Z</dcterms:modified>
</cp:coreProperties>
</file>